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emf" ContentType="image/x-emf"/>
  <Default Extension="wmf" ContentType="image/x-wmf"/>
  <Default Extension="rels" ContentType="application/vnd.openxmlformats-package.relationships+xml"/>
  <Default Extension="xml" ContentType="application/xml"/>
  <Default Extension="wdp" ContentType="image/vnd.ms-photo"/>
  <Default Extension="vml" ContentType="application/vnd.openxmlformats-officedocument.vmlDrawing"/>
  <Default Extension="xlsx" ContentType="application/vnd.openxmlformats-officedocument.spreadsheetml.sheet"/>
  <Default Extension="jpg" ContentType="image/jpeg"/>
  <Override PartName="/ppt/diagrams/data1.xml" ContentType="application/vnd.openxmlformats-officedocument.drawingml.diagramData+xml"/>
  <Override PartName="/ppt/diagrams/data4.xml" ContentType="application/vnd.openxmlformats-officedocument.drawingml.diagramData+xml"/>
  <Override PartName="/ppt/diagrams/data3.xml" ContentType="application/vnd.openxmlformats-officedocument.drawingml.diagramData+xml"/>
  <Override PartName="/ppt/diagrams/data2.xml" ContentType="application/vnd.openxmlformats-officedocument.drawingml.diagramData+xml"/>
  <Override PartName="/ppt/presentation.xml" ContentType="application/vnd.openxmlformats-officedocument.presentationml.presentation.main+xml"/>
  <Override PartName="/ppt/slides/slide2.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37.xml" ContentType="application/vnd.openxmlformats-officedocument.presentationml.slide+xml"/>
  <Override PartName="/ppt/slides/slide36.xml" ContentType="application/vnd.openxmlformats-officedocument.presentationml.slide+xml"/>
  <Override PartName="/ppt/slides/slide35.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2.xml" ContentType="application/vnd.openxmlformats-officedocument.presentationml.slide+xml"/>
  <Override PartName="/ppt/slides/slide51.xml" ContentType="application/vnd.openxmlformats-officedocument.presentationml.slide+xml"/>
  <Override PartName="/ppt/slides/slide50.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30.xml" ContentType="application/vnd.openxmlformats-officedocument.presentationml.slide+xml"/>
  <Override PartName="/ppt/slides/slide29.xml" ContentType="application/vnd.openxmlformats-officedocument.presentationml.slide+xml"/>
  <Override PartName="/ppt/slides/slide28.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9.xml" ContentType="application/vnd.openxmlformats-officedocument.presentationml.slide+xml"/>
  <Override PartName="/ppt/slides/slide8.xml" ContentType="application/vnd.openxmlformats-officedocument.presentationml.slide+xml"/>
  <Override PartName="/ppt/slides/slide7.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3.xml" ContentType="application/vnd.openxmlformats-officedocument.presentationml.slide+xml"/>
  <Override PartName="/ppt/slides/slide22.xml" ContentType="application/vnd.openxmlformats-officedocument.presentationml.slide+xml"/>
  <Override PartName="/ppt/slides/slide21.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90.xml" ContentType="application/vnd.openxmlformats-officedocument.presentationml.slide+xml"/>
  <Override PartName="/ppt/slides/slide89.xml" ContentType="application/vnd.openxmlformats-officedocument.presentationml.slide+xml"/>
  <Override PartName="/ppt/slides/slide88.xml" ContentType="application/vnd.openxmlformats-officedocument.presentationml.slide+xml"/>
  <Override PartName="/ppt/slides/slide1.xml" ContentType="application/vnd.openxmlformats-officedocument.presentationml.slide+xml"/>
  <Override PartName="/ppt/slides/slide86.xml" ContentType="application/vnd.openxmlformats-officedocument.presentationml.slide+xml"/>
  <Override PartName="/ppt/slides/slide85.xml" ContentType="application/vnd.openxmlformats-officedocument.presentationml.slide+xml"/>
  <Override PartName="/ppt/slides/slide84.xml" ContentType="application/vnd.openxmlformats-officedocument.presentationml.slide+xml"/>
  <Override PartName="/ppt/slides/slide83.xml" ContentType="application/vnd.openxmlformats-officedocument.presentationml.slide+xml"/>
  <Override PartName="/ppt/slides/slide82.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101.xml" ContentType="application/vnd.openxmlformats-officedocument.presentationml.slide+xml"/>
  <Override PartName="/ppt/slides/slide100.xml" ContentType="application/vnd.openxmlformats-officedocument.presentationml.slide+xml"/>
  <Override PartName="/ppt/slides/slide99.xml" ContentType="application/vnd.openxmlformats-officedocument.presentationml.slide+xml"/>
  <Override PartName="/ppt/slides/slide98.xml" ContentType="application/vnd.openxmlformats-officedocument.presentationml.slide+xml"/>
  <Override PartName="/ppt/slides/slide97.xml" ContentType="application/vnd.openxmlformats-officedocument.presentationml.slide+xml"/>
  <Override PartName="/ppt/slides/slide96.xml" ContentType="application/vnd.openxmlformats-officedocument.presentationml.slide+xml"/>
  <Override PartName="/ppt/slides/slide95.xml" ContentType="application/vnd.openxmlformats-officedocument.presentationml.slide+xml"/>
  <Override PartName="/ppt/slides/slide94.xml" ContentType="application/vnd.openxmlformats-officedocument.presentationml.slide+xml"/>
  <Override PartName="/ppt/slides/slide81.xml" ContentType="application/vnd.openxmlformats-officedocument.presentationml.slide+xml"/>
  <Override PartName="/ppt/slides/slide87.xml" ContentType="application/vnd.openxmlformats-officedocument.presentationml.slide+xml"/>
  <Override PartName="/ppt/slides/slide79.xml" ContentType="application/vnd.openxmlformats-officedocument.presentationml.slide+xml"/>
  <Override PartName="/ppt/slides/slide67.xml" ContentType="application/vnd.openxmlformats-officedocument.presentationml.slide+xml"/>
  <Override PartName="/ppt/slides/slide66.xml" ContentType="application/vnd.openxmlformats-officedocument.presentationml.slide+xml"/>
  <Override PartName="/ppt/slides/slide65.xml" ContentType="application/vnd.openxmlformats-officedocument.presentationml.slide+xml"/>
  <Override PartName="/ppt/slides/slide64.xml" ContentType="application/vnd.openxmlformats-officedocument.presentationml.slide+xml"/>
  <Override PartName="/ppt/slides/slide80.xml" ContentType="application/vnd.openxmlformats-officedocument.presentationml.slide+xml"/>
  <Override PartName="/ppt/slides/slide62.xml" ContentType="application/vnd.openxmlformats-officedocument.presentationml.slide+xml"/>
  <Override PartName="/ppt/slides/slide61.xml" ContentType="application/vnd.openxmlformats-officedocument.presentationml.slide+xml"/>
  <Override PartName="/ppt/slides/slide60.xml" ContentType="application/vnd.openxmlformats-officedocument.presentationml.slide+xml"/>
  <Override PartName="/ppt/slides/slide68.xml" ContentType="application/vnd.openxmlformats-officedocument.presentationml.slide+xml"/>
  <Override PartName="/ppt/slides/slide63.xml" ContentType="application/vnd.openxmlformats-officedocument.presentationml.slide+xml"/>
  <Override PartName="/ppt/slides/slide70.xml" ContentType="application/vnd.openxmlformats-officedocument.presentationml.slide+xml"/>
  <Override PartName="/ppt/slides/slide69.xml" ContentType="application/vnd.openxmlformats-officedocument.presentationml.slide+xml"/>
  <Override PartName="/ppt/slides/slide77.xml" ContentType="application/vnd.openxmlformats-officedocument.presentationml.slide+xml"/>
  <Override PartName="/ppt/slides/slide76.xml" ContentType="application/vnd.openxmlformats-officedocument.presentationml.slide+xml"/>
  <Override PartName="/ppt/slides/slide75.xml" ContentType="application/vnd.openxmlformats-officedocument.presentationml.slide+xml"/>
  <Override PartName="/ppt/slides/slide78.xml" ContentType="application/vnd.openxmlformats-officedocument.presentationml.slide+xml"/>
  <Override PartName="/ppt/slides/slide73.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4.xml" ContentType="application/vnd.openxmlformats-officedocument.presentationml.slide+xml"/>
  <Override PartName="/ppt/notesSlides/notesSlide24.xml" ContentType="application/vnd.openxmlformats-officedocument.presentationml.notesSlide+xml"/>
  <Override PartName="/ppt/notesSlides/notesSlide23.xml" ContentType="application/vnd.openxmlformats-officedocument.presentationml.notesSlide+xml"/>
  <Override PartName="/ppt/notesSlides/notesSlide14.xml" ContentType="application/vnd.openxmlformats-officedocument.presentationml.notesSlide+xml"/>
  <Override PartName="/ppt/notesSlides/notesSlide13.xml" ContentType="application/vnd.openxmlformats-officedocument.presentationml.notesSlide+xml"/>
  <Override PartName="/ppt/notesSlides/notesSlide12.xml" ContentType="application/vnd.openxmlformats-officedocument.presentationml.notesSlide+xml"/>
  <Override PartName="/ppt/notesSlides/notesSlide11.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21.xml" ContentType="application/vnd.openxmlformats-officedocument.presentationml.notesSlide+xml"/>
  <Override PartName="/ppt/notesSlides/notesSlide20.xml" ContentType="application/vnd.openxmlformats-officedocument.presentationml.notesSlide+xml"/>
  <Override PartName="/ppt/notesSlides/notesSlide19.xml" ContentType="application/vnd.openxmlformats-officedocument.presentationml.notesSlide+xml"/>
  <Override PartName="/ppt/notesSlides/notesSlide18.xml" ContentType="application/vnd.openxmlformats-officedocument.presentationml.notesSlide+xml"/>
  <Override PartName="/ppt/notesSlides/notesSlide10.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1.xml" ContentType="application/vnd.openxmlformats-officedocument.presentationml.notesSlide+xml"/>
  <Override PartName="/ppt/notesSlides/notesSlide30.xml" ContentType="application/vnd.openxmlformats-officedocument.presentationml.notesSlide+xml"/>
  <Override PartName="/ppt/notesSlides/notesSlide29.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slideMasters/slideMaster3.xml" ContentType="application/vnd.openxmlformats-officedocument.presentationml.slideMaster+xml"/>
  <Override PartName="/ppt/slideMasters/slideMaster2.xml" ContentType="application/vnd.openxmlformats-officedocument.presentationml.slideMaster+xml"/>
  <Override PartName="/ppt/notesSlides/notesSlide22.xml" ContentType="application/vnd.openxmlformats-officedocument.presentationml.notesSlide+xml"/>
  <Override PartName="/ppt/notesSlides/notesSlide9.xml" ContentType="application/vnd.openxmlformats-officedocument.presentationml.notesSlide+xml"/>
  <Override PartName="/ppt/notesSlides/notesSlide3.xml" ContentType="application/vnd.openxmlformats-officedocument.presentationml.notesSlide+xml"/>
  <Override PartName="/ppt/notesSlides/notesSlide2.xml" ContentType="application/vnd.openxmlformats-officedocument.presentationml.notesSlide+xml"/>
  <Override PartName="/ppt/notesSlides/notesSlide1.xml" ContentType="application/vnd.openxmlformats-officedocument.presentationml.notesSlide+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7.xml" ContentType="application/vnd.openxmlformats-officedocument.presentationml.slideLayout+xml"/>
  <Override PartName="/ppt/slideLayouts/slideLayout6.xml" ContentType="application/vnd.openxmlformats-officedocument.presentationml.slideLayout+xml"/>
  <Override PartName="/ppt/slideLayouts/slideLayout5.xml" ContentType="application/vnd.openxmlformats-officedocument.presentationml.slideLayout+xml"/>
  <Override PartName="/ppt/slideMasters/slideMaster1.xml" ContentType="application/vnd.openxmlformats-officedocument.presentationml.slideMaster+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4.xml" ContentType="application/vnd.openxmlformats-officedocument.presentationml.slideLayout+xml"/>
  <Override PartName="/ppt/slideLayouts/slideLayout23.xml" ContentType="application/vnd.openxmlformats-officedocument.presentationml.slideLayout+xml"/>
  <Override PartName="/ppt/slideLayouts/slideLayout22.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notesSlides/notesSlide8.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4.xml" ContentType="application/vnd.openxmlformats-officedocument.presentationml.notesSlide+xml"/>
  <Override PartName="/ppt/diagrams/quickStyle3.xml" ContentType="application/vnd.openxmlformats-officedocument.drawingml.diagramStyle+xml"/>
  <Override PartName="/ppt/diagrams/colors3.xml" ContentType="application/vnd.openxmlformats-officedocument.drawingml.diagramColors+xml"/>
  <Override PartName="/ppt/diagrams/layout3.xml" ContentType="application/vnd.openxmlformats-officedocument.drawingml.diagramLayout+xml"/>
  <Override PartName="/ppt/theme/theme2.xml" ContentType="application/vnd.openxmlformats-officedocument.theme+xml"/>
  <Override PartName="/ppt/diagrams/drawing2.xml" ContentType="application/vnd.ms-office.drawingml.diagramDrawing+xml"/>
  <Override PartName="/ppt/handoutMasters/handoutMaster1.xml" ContentType="application/vnd.openxmlformats-officedocument.presentationml.handoutMaster+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Masters/notesMaster1.xml" ContentType="application/vnd.openxmlformats-officedocument.presentationml.notesMaster+xml"/>
  <Override PartName="/ppt/theme/theme1.xml" ContentType="application/vnd.openxmlformats-officedocument.theme+xml"/>
  <Override PartName="/ppt/diagrams/drawing3.xml" ContentType="application/vnd.ms-office.drawingml.diagramDrawing+xml"/>
  <Override PartName="/ppt/diagrams/quickStyle2.xml" ContentType="application/vnd.openxmlformats-officedocument.drawingml.diagramStyle+xml"/>
  <Override PartName="/ppt/diagrams/colors2.xml" ContentType="application/vnd.openxmlformats-officedocument.drawingml.diagramColors+xml"/>
  <Override PartName="/ppt/theme/theme3.xml" ContentType="application/vnd.openxmlformats-officedocument.theme+xml"/>
  <Override PartName="/ppt/commentAuthors.xml" ContentType="application/vnd.openxmlformats-officedocument.presentationml.commentAuthors+xml"/>
  <Override PartName="/ppt/diagrams/layout1.xml" ContentType="application/vnd.openxmlformats-officedocument.drawingml.diagramLayout+xml"/>
  <Override PartName="/ppt/diagrams/quickStyle1.xml" ContentType="application/vnd.openxmlformats-officedocument.drawingml.diagramStyle+xml"/>
  <Override PartName="/ppt/diagrams/layout2.xml" ContentType="application/vnd.openxmlformats-officedocument.drawingml.diagramLayout+xml"/>
  <Override PartName="/ppt/diagrams/drawing1.xml" ContentType="application/vnd.ms-office.drawingml.diagramDrawing+xml"/>
  <Override PartName="/ppt/diagrams/colors1.xml" ContentType="application/vnd.openxmlformats-officedocument.drawingml.diagramColors+xml"/>
  <Override PartName="/ppt/theme/theme4.xml" ContentType="application/vnd.openxmlformats-officedocument.theme+xml"/>
  <Override PartName="/ppt/theme/theme5.xml" ContentType="application/vnd.openxmlformats-officedocument.theme+xml"/>
  <Override PartName="/ppt/presProps.xml" ContentType="application/vnd.openxmlformats-officedocument.presentationml.presProps+xml"/>
  <Override PartName="/ppt/viewProps.xml" ContentType="application/vnd.openxmlformats-officedocument.presentationml.viewProps+xml"/>
  <Override PartName="/ppt/tableStyles.xml" ContentType="application/vnd.openxmlformats-officedocument.presentationml.tableStyles+xml"/>
  <Override PartName="/ppt/tags/tag218.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5.xml" ContentType="application/vnd.openxmlformats-officedocument.presentationml.tags+xml"/>
  <Override PartName="/ppt/tags/tag151.xml" ContentType="application/vnd.openxmlformats-officedocument.presentationml.tags+xml"/>
  <Override PartName="/ppt/tags/tag156.xml" ContentType="application/vnd.openxmlformats-officedocument.presentationml.tags+xml"/>
  <Override PartName="/ppt/tags/tag154.xml" ContentType="application/vnd.openxmlformats-officedocument.presentationml.tags+xml"/>
  <Override PartName="/ppt/tags/tag150.xml" ContentType="application/vnd.openxmlformats-officedocument.presentationml.tags+xml"/>
  <Override PartName="/ppt/tags/tag149.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66.xml" ContentType="application/vnd.openxmlformats-officedocument.presentationml.tags+xml"/>
  <Override PartName="/ppt/tags/tag165.xml" ContentType="application/vnd.openxmlformats-officedocument.presentationml.tags+xml"/>
  <Override PartName="/ppt/tags/tag164.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44.xml" ContentType="application/vnd.openxmlformats-officedocument.presentationml.tags+xml"/>
  <Override PartName="/ppt/tags/tag142.xml" ContentType="application/vnd.openxmlformats-officedocument.presentationml.tags+xml"/>
  <Override PartName="/ppt/tags/tag171.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2.xml" ContentType="application/vnd.openxmlformats-officedocument.presentationml.tags+xml"/>
  <Override PartName="/ppt/tags/tag121.xml" ContentType="application/vnd.openxmlformats-officedocument.presentationml.tags+xml"/>
  <Override PartName="/ppt/tags/tag120.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37.xml" ContentType="application/vnd.openxmlformats-officedocument.presentationml.tags+xml"/>
  <Override PartName="/ppt/tags/tag136.xml" ContentType="application/vnd.openxmlformats-officedocument.presentationml.tags+xml"/>
  <Override PartName="/ppt/tags/tag135.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43.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04.xml" ContentType="application/vnd.openxmlformats-officedocument.presentationml.tags+xml"/>
  <Override PartName="/ppt/tags/tag203.xml" ContentType="application/vnd.openxmlformats-officedocument.presentationml.tags+xml"/>
  <Override PartName="/ppt/tags/tag202.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455.xml" ContentType="application/vnd.openxmlformats-officedocument.presentationml.tags+xml"/>
  <Override PartName="/ppt/tags/tag447.xml" ContentType="application/vnd.openxmlformats-officedocument.presentationml.tags+xml"/>
  <Override PartName="/ppt/tags/tag446.xml" ContentType="application/vnd.openxmlformats-officedocument.presentationml.tags+xml"/>
  <Override PartName="/ppt/tags/tag445.xml" ContentType="application/vnd.openxmlformats-officedocument.presentationml.tags+xml"/>
  <Override PartName="/ppt/tags/tag444.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tags/tag450.xml" ContentType="application/vnd.openxmlformats-officedocument.presentationml.tags+xml"/>
  <Override PartName="/ppt/tags/tag454.xml" ContentType="application/vnd.openxmlformats-officedocument.presentationml.tags+xml"/>
  <Override PartName="/ppt/tags/tag453.xml" ContentType="application/vnd.openxmlformats-officedocument.presentationml.tags+xml"/>
  <Override PartName="/ppt/tags/tag452.xml" ContentType="application/vnd.openxmlformats-officedocument.presentationml.tags+xml"/>
  <Override PartName="/ppt/tags/tag451.xml" ContentType="application/vnd.openxmlformats-officedocument.presentationml.tags+xml"/>
  <Override PartName="/ppt/tags/tag197.xml" ContentType="application/vnd.openxmlformats-officedocument.presentationml.tags+xml"/>
  <Override PartName="/ppt/tags/tag196.xml" ContentType="application/vnd.openxmlformats-officedocument.presentationml.tags+xml"/>
  <Override PartName="/ppt/tags/tag195.xml" ContentType="application/vnd.openxmlformats-officedocument.presentationml.tags+xml"/>
  <Override PartName="/ppt/tags/tag179.xml" ContentType="application/vnd.openxmlformats-officedocument.presentationml.tags+xml"/>
  <Override PartName="/ppt/tags/tag457.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78.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456.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0.xml" ContentType="application/vnd.openxmlformats-officedocument.presentationml.tags+xml"/>
  <Override PartName="/ppt/tags/tag189.xml" ContentType="application/vnd.openxmlformats-officedocument.presentationml.tags+xml"/>
  <Override PartName="/ppt/tags/tag188.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15.xml" ContentType="application/vnd.openxmlformats-officedocument.presentationml.tags+xml"/>
  <Override PartName="/ppt/tags/tag113.xml" ContentType="application/vnd.openxmlformats-officedocument.presentationml.tags+xml"/>
  <Override PartName="/ppt/tags/tag21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37.xml" ContentType="application/vnd.openxmlformats-officedocument.presentationml.tags+xml"/>
  <Override PartName="/ppt/tags/tag36.xml" ContentType="application/vnd.openxmlformats-officedocument.presentationml.tags+xml"/>
  <Override PartName="/ppt/tags/tag35.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1.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1.xml" ContentType="application/vnd.openxmlformats-officedocument.presentationml.tags+xml"/>
  <Override PartName="/ppt/tags/tag50.xml" ContentType="application/vnd.openxmlformats-officedocument.presentationml.tags+xml"/>
  <Override PartName="/ppt/tags/tag49.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30.xml" ContentType="application/vnd.openxmlformats-officedocument.presentationml.tags+xml"/>
  <Override PartName="/ppt/tags/tag29.xml" ContentType="application/vnd.openxmlformats-officedocument.presentationml.tags+xml"/>
  <Override PartName="/ppt/tags/tag2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8.xml" ContentType="application/vnd.openxmlformats-officedocument.presentationml.tags+xml"/>
  <Override PartName="/ppt/tags/tag7.xml" ContentType="application/vnd.openxmlformats-officedocument.presentationml.tags+xml"/>
  <Override PartName="/ppt/tags/tag6.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3.xml" ContentType="application/vnd.openxmlformats-officedocument.presentationml.tags+xml"/>
  <Override PartName="/ppt/tags/tag22.xml" ContentType="application/vnd.openxmlformats-officedocument.presentationml.tags+xml"/>
  <Override PartName="/ppt/tags/tag21.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3.xml" ContentType="application/vnd.openxmlformats-officedocument.presentationml.tags+xml"/>
  <Override PartName="/ppt/tags/tag92.xml" ContentType="application/vnd.openxmlformats-officedocument.presentationml.tags+xml"/>
  <Override PartName="/ppt/tags/tag91.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08.xml" ContentType="application/vnd.openxmlformats-officedocument.presentationml.tags+xml"/>
  <Override PartName="/ppt/tags/tag107.xml" ContentType="application/vnd.openxmlformats-officedocument.presentationml.tags+xml"/>
  <Override PartName="/ppt/tags/tag106.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86.xml" ContentType="application/vnd.openxmlformats-officedocument.presentationml.tags+xml"/>
  <Override PartName="/ppt/tags/tag85.xml" ContentType="application/vnd.openxmlformats-officedocument.presentationml.tags+xml"/>
  <Override PartName="/ppt/tags/tag84.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65.xml" ContentType="application/vnd.openxmlformats-officedocument.presentationml.tags+xml"/>
  <Override PartName="/ppt/tags/tag64.xml" ContentType="application/vnd.openxmlformats-officedocument.presentationml.tags+xml"/>
  <Override PartName="/ppt/tags/tag63.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79.xml" ContentType="application/vnd.openxmlformats-officedocument.presentationml.tags+xml"/>
  <Override PartName="/ppt/tags/tag78.xml" ContentType="application/vnd.openxmlformats-officedocument.presentationml.tags+xml"/>
  <Override PartName="/ppt/tags/tag77.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114.xml" ContentType="application/vnd.openxmlformats-officedocument.presentationml.tags+xml"/>
  <Override PartName="/ppt/tags/tag443.xml" ContentType="application/vnd.openxmlformats-officedocument.presentationml.tags+xml"/>
  <Override PartName="/ppt/tags/tag441.xml" ContentType="application/vnd.openxmlformats-officedocument.presentationml.tags+xml"/>
  <Override PartName="/ppt/tags/tag295.xml" ContentType="application/vnd.openxmlformats-officedocument.presentationml.tags+xml"/>
  <Override PartName="/ppt/tags/tag294.xml" ContentType="application/vnd.openxmlformats-officedocument.presentationml.tags+xml"/>
  <Override PartName="/ppt/tags/tag293.xml" ContentType="application/vnd.openxmlformats-officedocument.presentationml.tags+xml"/>
  <Override PartName="/ppt/tags/tag292.xml" ContentType="application/vnd.openxmlformats-officedocument.presentationml.tags+xml"/>
  <Override PartName="/ppt/tags/tag291.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302.xml" ContentType="application/vnd.openxmlformats-officedocument.presentationml.tags+xml"/>
  <Override PartName="/ppt/tags/tag301.xml" ContentType="application/vnd.openxmlformats-officedocument.presentationml.tags+xml"/>
  <Override PartName="/ppt/tags/tag300.xml" ContentType="application/vnd.openxmlformats-officedocument.presentationml.tags+xml"/>
  <Override PartName="/ppt/tags/tag299.xml" ContentType="application/vnd.openxmlformats-officedocument.presentationml.tags+xml"/>
  <Override PartName="/ppt/tags/tag290.xml" ContentType="application/vnd.openxmlformats-officedocument.presentationml.tags+xml"/>
  <Override PartName="/ppt/tags/tag289.xml" ContentType="application/vnd.openxmlformats-officedocument.presentationml.tags+xml"/>
  <Override PartName="/ppt/tags/tag288.xml" ContentType="application/vnd.openxmlformats-officedocument.presentationml.tags+xml"/>
  <Override PartName="/ppt/tags/tag280.xml" ContentType="application/vnd.openxmlformats-officedocument.presentationml.tags+xml"/>
  <Override PartName="/ppt/tags/tag279.xml" ContentType="application/vnd.openxmlformats-officedocument.presentationml.tags+xml"/>
  <Override PartName="/ppt/tags/tag278.xml" ContentType="application/vnd.openxmlformats-officedocument.presentationml.tags+xml"/>
  <Override PartName="/ppt/tags/tag277.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7.xml" ContentType="application/vnd.openxmlformats-officedocument.presentationml.tags+xml"/>
  <Override PartName="/ppt/tags/tag286.xml" ContentType="application/vnd.openxmlformats-officedocument.presentationml.tags+xml"/>
  <Override PartName="/ppt/tags/tag285.xml" ContentType="application/vnd.openxmlformats-officedocument.presentationml.tags+xml"/>
  <Override PartName="/ppt/tags/tag284.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23.xml" ContentType="application/vnd.openxmlformats-officedocument.presentationml.tags+xml"/>
  <Override PartName="/ppt/tags/tag322.xml" ContentType="application/vnd.openxmlformats-officedocument.presentationml.tags+xml"/>
  <Override PartName="/ppt/tags/tag321.xml" ContentType="application/vnd.openxmlformats-officedocument.presentationml.tags+xml"/>
  <Override PartName="/ppt/tags/tag216.xml" ContentType="application/vnd.openxmlformats-officedocument.presentationml.tags+xml"/>
  <Override PartName="/ppt/tags/tag320.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30.xml" ContentType="application/vnd.openxmlformats-officedocument.presentationml.tags+xml"/>
  <Override PartName="/ppt/tags/tag329.xml" ContentType="application/vnd.openxmlformats-officedocument.presentationml.tags+xml"/>
  <Override PartName="/ppt/tags/tag328.xml" ContentType="application/vnd.openxmlformats-officedocument.presentationml.tags+xml"/>
  <Override PartName="/ppt/tags/tag327.xml" ContentType="application/vnd.openxmlformats-officedocument.presentationml.tags+xml"/>
  <Override PartName="/ppt/tags/tag319.xml" ContentType="application/vnd.openxmlformats-officedocument.presentationml.tags+xml"/>
  <Override PartName="/ppt/tags/tag318.xml" ContentType="application/vnd.openxmlformats-officedocument.presentationml.tags+xml"/>
  <Override PartName="/ppt/tags/tag317.xml" ContentType="application/vnd.openxmlformats-officedocument.presentationml.tags+xml"/>
  <Override PartName="/ppt/tags/tag309.xml" ContentType="application/vnd.openxmlformats-officedocument.presentationml.tags+xml"/>
  <Override PartName="/ppt/tags/tag308.xml" ContentType="application/vnd.openxmlformats-officedocument.presentationml.tags+xml"/>
  <Override PartName="/ppt/tags/tag307.xml" ContentType="application/vnd.openxmlformats-officedocument.presentationml.tags+xml"/>
  <Override PartName="/ppt/tags/tag306.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6.xml" ContentType="application/vnd.openxmlformats-officedocument.presentationml.tags+xml"/>
  <Override PartName="/ppt/tags/tag315.xml" ContentType="application/vnd.openxmlformats-officedocument.presentationml.tags+xml"/>
  <Override PartName="/ppt/tags/tag314.xml" ContentType="application/vnd.openxmlformats-officedocument.presentationml.tags+xml"/>
  <Override PartName="/ppt/tags/tag313.xml" ContentType="application/vnd.openxmlformats-officedocument.presentationml.tags+xml"/>
  <Override PartName="/ppt/tags/tag276.xml" ContentType="application/vnd.openxmlformats-officedocument.presentationml.tags+xml"/>
  <Override PartName="/ppt/tags/tag275.xml" ContentType="application/vnd.openxmlformats-officedocument.presentationml.tags+xml"/>
  <Override PartName="/ppt/tags/tag274.xml" ContentType="application/vnd.openxmlformats-officedocument.presentationml.tags+xml"/>
  <Override PartName="/ppt/tags/tag237.xml" ContentType="application/vnd.openxmlformats-officedocument.presentationml.tags+xml"/>
  <Override PartName="/ppt/tags/tag236.xml" ContentType="application/vnd.openxmlformats-officedocument.presentationml.tags+xml"/>
  <Override PartName="/ppt/tags/tag235.xml" ContentType="application/vnd.openxmlformats-officedocument.presentationml.tags+xml"/>
  <Override PartName="/ppt/tags/tag234.xml" ContentType="application/vnd.openxmlformats-officedocument.presentationml.tags+xml"/>
  <Override PartName="/ppt/tags/tag233.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4.xml" ContentType="application/vnd.openxmlformats-officedocument.presentationml.tags+xml"/>
  <Override PartName="/ppt/tags/tag243.xml" ContentType="application/vnd.openxmlformats-officedocument.presentationml.tags+xml"/>
  <Override PartName="/ppt/tags/tag242.xml" ContentType="application/vnd.openxmlformats-officedocument.presentationml.tags+xml"/>
  <Override PartName="/ppt/tags/tag241.xml" ContentType="application/vnd.openxmlformats-officedocument.presentationml.tags+xml"/>
  <Override PartName="/ppt/tags/tag232.xml" ContentType="application/vnd.openxmlformats-officedocument.presentationml.tags+xml"/>
  <Override PartName="/ppt/tags/tag231.xml" ContentType="application/vnd.openxmlformats-officedocument.presentationml.tags+xml"/>
  <Override PartName="/ppt/tags/tag230.xml" ContentType="application/vnd.openxmlformats-officedocument.presentationml.tags+xml"/>
  <Override PartName="/ppt/tags/tag222.xml" ContentType="application/vnd.openxmlformats-officedocument.presentationml.tags+xml"/>
  <Override PartName="/ppt/tags/tag221.xml" ContentType="application/vnd.openxmlformats-officedocument.presentationml.tags+xml"/>
  <Override PartName="/ppt/tags/tag220.xml" ContentType="application/vnd.openxmlformats-officedocument.presentationml.tags+xml"/>
  <Override PartName="/ppt/tags/tag219.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9.xml" ContentType="application/vnd.openxmlformats-officedocument.presentationml.tags+xml"/>
  <Override PartName="/ppt/tags/tag228.xml" ContentType="application/vnd.openxmlformats-officedocument.presentationml.tags+xml"/>
  <Override PartName="/ppt/tags/tag227.xml" ContentType="application/vnd.openxmlformats-officedocument.presentationml.tags+xml"/>
  <Override PartName="/ppt/tags/tag226.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66.xml" ContentType="application/vnd.openxmlformats-officedocument.presentationml.tags+xml"/>
  <Override PartName="/ppt/tags/tag265.xml" ContentType="application/vnd.openxmlformats-officedocument.presentationml.tags+xml"/>
  <Override PartName="/ppt/tags/tag264.xml" ContentType="application/vnd.openxmlformats-officedocument.presentationml.tags+xml"/>
  <Override PartName="/ppt/tags/tag263.xml" ContentType="application/vnd.openxmlformats-officedocument.presentationml.tags+xml"/>
  <Override PartName="/ppt/tags/tag262.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3.xml" ContentType="application/vnd.openxmlformats-officedocument.presentationml.tags+xml"/>
  <Override PartName="/ppt/tags/tag272.xml" ContentType="application/vnd.openxmlformats-officedocument.presentationml.tags+xml"/>
  <Override PartName="/ppt/tags/tag271.xml" ContentType="application/vnd.openxmlformats-officedocument.presentationml.tags+xml"/>
  <Override PartName="/ppt/tags/tag270.xml" ContentType="application/vnd.openxmlformats-officedocument.presentationml.tags+xml"/>
  <Override PartName="/ppt/tags/tag261.xml" ContentType="application/vnd.openxmlformats-officedocument.presentationml.tags+xml"/>
  <Override PartName="/ppt/tags/tag260.xml" ContentType="application/vnd.openxmlformats-officedocument.presentationml.tags+xml"/>
  <Override PartName="/ppt/tags/tag259.xml" ContentType="application/vnd.openxmlformats-officedocument.presentationml.tags+xml"/>
  <Override PartName="/ppt/tags/tag251.xml" ContentType="application/vnd.openxmlformats-officedocument.presentationml.tags+xml"/>
  <Override PartName="/ppt/tags/tag250.xml" ContentType="application/vnd.openxmlformats-officedocument.presentationml.tags+xml"/>
  <Override PartName="/ppt/tags/tag249.xml" ContentType="application/vnd.openxmlformats-officedocument.presentationml.tags+xml"/>
  <Override PartName="/ppt/tags/tag248.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8.xml" ContentType="application/vnd.openxmlformats-officedocument.presentationml.tags+xml"/>
  <Override PartName="/ppt/tags/tag257.xml" ContentType="application/vnd.openxmlformats-officedocument.presentationml.tags+xml"/>
  <Override PartName="/ppt/tags/tag256.xml" ContentType="application/vnd.openxmlformats-officedocument.presentationml.tags+xml"/>
  <Override PartName="/ppt/tags/tag255.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407.xml" ContentType="application/vnd.openxmlformats-officedocument.presentationml.tags+xml"/>
  <Override PartName="/ppt/tags/tag406.xml" ContentType="application/vnd.openxmlformats-officedocument.presentationml.tags+xml"/>
  <Override PartName="/ppt/tags/tag405.xml" ContentType="application/vnd.openxmlformats-officedocument.presentationml.tags+xml"/>
  <Override PartName="/ppt/tags/tag404.xml" ContentType="application/vnd.openxmlformats-officedocument.presentationml.tags+xml"/>
  <Override PartName="/ppt/tags/tag403.xml" ContentType="application/vnd.openxmlformats-officedocument.presentationml.tags+xml"/>
  <Override PartName="/ppt/tags/tag408.xml" ContentType="application/vnd.openxmlformats-officedocument.presentationml.tags+xml"/>
  <Override PartName="/ppt/tags/tag213.xml" ContentType="application/vnd.openxmlformats-officedocument.presentationml.tags+xml"/>
  <Override PartName="/ppt/tags/tag212.xml" ContentType="application/vnd.openxmlformats-officedocument.presentationml.tags+xml"/>
  <Override PartName="/ppt/tags/tag412.xml" ContentType="application/vnd.openxmlformats-officedocument.presentationml.tags+xml"/>
  <Override PartName="/ppt/tags/tag411.xml" ContentType="application/vnd.openxmlformats-officedocument.presentationml.tags+xml"/>
  <Override PartName="/ppt/tags/tag410.xml" ContentType="application/vnd.openxmlformats-officedocument.presentationml.tags+xml"/>
  <Override PartName="/ppt/tags/tag409.xml" ContentType="application/vnd.openxmlformats-officedocument.presentationml.tags+xml"/>
  <Override PartName="/ppt/tags/tag402.xml" ContentType="application/vnd.openxmlformats-officedocument.presentationml.tags+xml"/>
  <Override PartName="/ppt/tags/tag401.xml" ContentType="application/vnd.openxmlformats-officedocument.presentationml.tags+xml"/>
  <Override PartName="/ppt/tags/tag400.xml" ContentType="application/vnd.openxmlformats-officedocument.presentationml.tags+xml"/>
  <Override PartName="/ppt/tags/tag392.xml" ContentType="application/vnd.openxmlformats-officedocument.presentationml.tags+xml"/>
  <Override PartName="/ppt/tags/tag391.xml" ContentType="application/vnd.openxmlformats-officedocument.presentationml.tags+xml"/>
  <Override PartName="/ppt/tags/tag390.xml" ContentType="application/vnd.openxmlformats-officedocument.presentationml.tags+xml"/>
  <Override PartName="/ppt/tags/tag389.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9.xml" ContentType="application/vnd.openxmlformats-officedocument.presentationml.tags+xml"/>
  <Override PartName="/ppt/tags/tag398.xml" ContentType="application/vnd.openxmlformats-officedocument.presentationml.tags+xml"/>
  <Override PartName="/ppt/tags/tag397.xml" ContentType="application/vnd.openxmlformats-officedocument.presentationml.tags+xml"/>
  <Override PartName="/ppt/tags/tag396.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33.xml" ContentType="application/vnd.openxmlformats-officedocument.presentationml.tags+xml"/>
  <Override PartName="/ppt/tags/tag432.xml" ContentType="application/vnd.openxmlformats-officedocument.presentationml.tags+xml"/>
  <Override PartName="/ppt/tags/tag431.xml" ContentType="application/vnd.openxmlformats-officedocument.presentationml.tags+xml"/>
  <Override PartName="/ppt/tags/tag430.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40.xml" ContentType="application/vnd.openxmlformats-officedocument.presentationml.tags+xml"/>
  <Override PartName="/ppt/tags/tag439.xml" ContentType="application/vnd.openxmlformats-officedocument.presentationml.tags+xml"/>
  <Override PartName="/ppt/tags/tag438.xml" ContentType="application/vnd.openxmlformats-officedocument.presentationml.tags+xml"/>
  <Override PartName="/ppt/tags/tag437.xml" ContentType="application/vnd.openxmlformats-officedocument.presentationml.tags+xml"/>
  <Override PartName="/ppt/tags/tag429.xml" ContentType="application/vnd.openxmlformats-officedocument.presentationml.tags+xml"/>
  <Override PartName="/ppt/tags/tag428.xml" ContentType="application/vnd.openxmlformats-officedocument.presentationml.tags+xml"/>
  <Override PartName="/ppt/tags/tag427.xml" ContentType="application/vnd.openxmlformats-officedocument.presentationml.tags+xml"/>
  <Override PartName="/ppt/tags/tag419.xml" ContentType="application/vnd.openxmlformats-officedocument.presentationml.tags+xml"/>
  <Override PartName="/ppt/tags/tag418.xml" ContentType="application/vnd.openxmlformats-officedocument.presentationml.tags+xml"/>
  <Override PartName="/ppt/tags/tag417.xml" ContentType="application/vnd.openxmlformats-officedocument.presentationml.tags+xml"/>
  <Override PartName="/ppt/tags/tag416.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6.xml" ContentType="application/vnd.openxmlformats-officedocument.presentationml.tags+xml"/>
  <Override PartName="/ppt/tags/tag425.xml" ContentType="application/vnd.openxmlformats-officedocument.presentationml.tags+xml"/>
  <Override PartName="/ppt/tags/tag424.xml" ContentType="application/vnd.openxmlformats-officedocument.presentationml.tags+xml"/>
  <Override PartName="/ppt/tags/tag423.xml" ContentType="application/vnd.openxmlformats-officedocument.presentationml.tags+xml"/>
  <Override PartName="/ppt/tags/tag388.xml" ContentType="application/vnd.openxmlformats-officedocument.presentationml.tags+xml"/>
  <Override PartName="/ppt/tags/tag387.xml" ContentType="application/vnd.openxmlformats-officedocument.presentationml.tags+xml"/>
  <Override PartName="/ppt/tags/tag386.xml" ContentType="application/vnd.openxmlformats-officedocument.presentationml.tags+xml"/>
  <Override PartName="/ppt/tags/tag352.xml" ContentType="application/vnd.openxmlformats-officedocument.presentationml.tags+xml"/>
  <Override PartName="/ppt/tags/tag351.xml" ContentType="application/vnd.openxmlformats-officedocument.presentationml.tags+xml"/>
  <Override PartName="/ppt/tags/tag350.xml" ContentType="application/vnd.openxmlformats-officedocument.presentationml.tags+xml"/>
  <Override PartName="/ppt/tags/tag349.xml" ContentType="application/vnd.openxmlformats-officedocument.presentationml.tags+xml"/>
  <Override PartName="/ppt/tags/tag348.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9.xml" ContentType="application/vnd.openxmlformats-officedocument.presentationml.tags+xml"/>
  <Override PartName="/ppt/tags/tag358.xml" ContentType="application/vnd.openxmlformats-officedocument.presentationml.tags+xml"/>
  <Override PartName="/ppt/tags/tag357.xml" ContentType="application/vnd.openxmlformats-officedocument.presentationml.tags+xml"/>
  <Override PartName="/ppt/tags/tag356.xml" ContentType="application/vnd.openxmlformats-officedocument.presentationml.tags+xml"/>
  <Override PartName="/ppt/tags/tag347.xml" ContentType="application/vnd.openxmlformats-officedocument.presentationml.tags+xml"/>
  <Override PartName="/ppt/tags/tag346.xml" ContentType="application/vnd.openxmlformats-officedocument.presentationml.tags+xml"/>
  <Override PartName="/ppt/tags/tag345.xml" ContentType="application/vnd.openxmlformats-officedocument.presentationml.tags+xml"/>
  <Override PartName="/ppt/tags/tag337.xml" ContentType="application/vnd.openxmlformats-officedocument.presentationml.tags+xml"/>
  <Override PartName="/ppt/tags/tag336.xml" ContentType="application/vnd.openxmlformats-officedocument.presentationml.tags+xml"/>
  <Override PartName="/ppt/tags/tag335.xml" ContentType="application/vnd.openxmlformats-officedocument.presentationml.tags+xml"/>
  <Override PartName="/ppt/tags/tag334.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0.xml" ContentType="application/vnd.openxmlformats-officedocument.presentationml.tags+xml"/>
  <Override PartName="/ppt/tags/tag344.xml" ContentType="application/vnd.openxmlformats-officedocument.presentationml.tags+xml"/>
  <Override PartName="/ppt/tags/tag343.xml" ContentType="application/vnd.openxmlformats-officedocument.presentationml.tags+xml"/>
  <Override PartName="/ppt/tags/tag342.xml" ContentType="application/vnd.openxmlformats-officedocument.presentationml.tags+xml"/>
  <Override PartName="/ppt/tags/tag341.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78.xml" ContentType="application/vnd.openxmlformats-officedocument.presentationml.tags+xml"/>
  <Override PartName="/ppt/tags/tag377.xml" ContentType="application/vnd.openxmlformats-officedocument.presentationml.tags+xml"/>
  <Override PartName="/ppt/tags/tag376.xml" ContentType="application/vnd.openxmlformats-officedocument.presentationml.tags+xml"/>
  <Override PartName="/ppt/tags/tag375.xml" ContentType="application/vnd.openxmlformats-officedocument.presentationml.tags+xml"/>
  <Override PartName="/ppt/tags/tag379.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5.xml" ContentType="application/vnd.openxmlformats-officedocument.presentationml.tags+xml"/>
  <Override PartName="/ppt/tags/tag384.xml" ContentType="application/vnd.openxmlformats-officedocument.presentationml.tags+xml"/>
  <Override PartName="/ppt/tags/tag383.xml" ContentType="application/vnd.openxmlformats-officedocument.presentationml.tags+xml"/>
  <Override PartName="/ppt/tags/tag382.xml" ContentType="application/vnd.openxmlformats-officedocument.presentationml.tags+xml"/>
  <Override PartName="/ppt/tags/tag374.xml" ContentType="application/vnd.openxmlformats-officedocument.presentationml.tags+xml"/>
  <Override PartName="/ppt/tags/tag373.xml" ContentType="application/vnd.openxmlformats-officedocument.presentationml.tags+xml"/>
  <Override PartName="/ppt/tags/tag372.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364.xml" ContentType="application/vnd.openxmlformats-officedocument.presentationml.tags+xml"/>
  <Override PartName="/ppt/tags/tag363.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71.xml" ContentType="application/vnd.openxmlformats-officedocument.presentationml.tags+xml"/>
  <Override PartName="/ppt/tags/tag370.xml" ContentType="application/vnd.openxmlformats-officedocument.presentationml.tags+xml"/>
  <Override PartName="/ppt/tags/tag442.xml" ContentType="application/vnd.openxmlformats-officedocument.presentationml.tags+xml"/>
  <Override PartName="/ppt/tags/tag369.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revisionInfo.xml" ContentType="application/vnd.ms-powerpoint.revisioninfo+xml"/>
  <Override PartName="/customXml/itemProps2.xml" ContentType="application/vnd.openxmlformats-officedocument.customXmlProperties+xml"/>
  <Override PartName="/customXml/itemProps1.xml" ContentType="application/vnd.openxmlformats-officedocument.customXmlProperties+xml"/>
  <Override PartName="/customXml/itemProps3.xml" ContentType="application/vnd.openxmlformats-officedocument.customXml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bookmarkIdSeed="2">
  <p:sldMasterIdLst>
    <p:sldMasterId id="2147483833" r:id="rId1"/>
    <p:sldMasterId id="2147483849" r:id="rId2"/>
    <p:sldMasterId id="2147483853" r:id="rId3"/>
  </p:sldMasterIdLst>
  <p:notesMasterIdLst>
    <p:notesMasterId r:id="rId105"/>
  </p:notesMasterIdLst>
  <p:handoutMasterIdLst>
    <p:handoutMasterId r:id="rId106"/>
  </p:handoutMasterIdLst>
  <p:sldIdLst>
    <p:sldId id="359" r:id="rId4"/>
    <p:sldId id="692" r:id="rId5"/>
    <p:sldId id="512" r:id="rId6"/>
    <p:sldId id="514" r:id="rId7"/>
    <p:sldId id="678" r:id="rId8"/>
    <p:sldId id="612" r:id="rId9"/>
    <p:sldId id="671" r:id="rId10"/>
    <p:sldId id="524" r:id="rId11"/>
    <p:sldId id="624" r:id="rId12"/>
    <p:sldId id="526" r:id="rId13"/>
    <p:sldId id="527" r:id="rId14"/>
    <p:sldId id="528" r:id="rId15"/>
    <p:sldId id="529" r:id="rId16"/>
    <p:sldId id="530" r:id="rId17"/>
    <p:sldId id="531" r:id="rId18"/>
    <p:sldId id="532" r:id="rId19"/>
    <p:sldId id="613" r:id="rId20"/>
    <p:sldId id="672" r:id="rId21"/>
    <p:sldId id="636" r:id="rId22"/>
    <p:sldId id="637" r:id="rId23"/>
    <p:sldId id="638" r:id="rId24"/>
    <p:sldId id="639" r:id="rId25"/>
    <p:sldId id="640" r:id="rId26"/>
    <p:sldId id="641" r:id="rId27"/>
    <p:sldId id="642" r:id="rId28"/>
    <p:sldId id="643" r:id="rId29"/>
    <p:sldId id="644" r:id="rId30"/>
    <p:sldId id="645" r:id="rId31"/>
    <p:sldId id="646" r:id="rId32"/>
    <p:sldId id="647" r:id="rId33"/>
    <p:sldId id="648" r:id="rId34"/>
    <p:sldId id="649" r:id="rId35"/>
    <p:sldId id="650" r:id="rId36"/>
    <p:sldId id="651" r:id="rId37"/>
    <p:sldId id="652" r:id="rId38"/>
    <p:sldId id="653" r:id="rId39"/>
    <p:sldId id="654" r:id="rId40"/>
    <p:sldId id="614" r:id="rId41"/>
    <p:sldId id="673" r:id="rId42"/>
    <p:sldId id="656" r:id="rId43"/>
    <p:sldId id="657" r:id="rId44"/>
    <p:sldId id="665" r:id="rId45"/>
    <p:sldId id="666" r:id="rId46"/>
    <p:sldId id="667" r:id="rId47"/>
    <p:sldId id="668" r:id="rId48"/>
    <p:sldId id="669" r:id="rId49"/>
    <p:sldId id="670" r:id="rId50"/>
    <p:sldId id="615" r:id="rId51"/>
    <p:sldId id="674" r:id="rId52"/>
    <p:sldId id="589" r:id="rId53"/>
    <p:sldId id="590" r:id="rId54"/>
    <p:sldId id="591" r:id="rId55"/>
    <p:sldId id="689" r:id="rId56"/>
    <p:sldId id="593" r:id="rId57"/>
    <p:sldId id="594" r:id="rId58"/>
    <p:sldId id="595" r:id="rId59"/>
    <p:sldId id="625" r:id="rId60"/>
    <p:sldId id="690" r:id="rId61"/>
    <p:sldId id="691" r:id="rId62"/>
    <p:sldId id="620" r:id="rId63"/>
    <p:sldId id="622" r:id="rId64"/>
    <p:sldId id="616" r:id="rId65"/>
    <p:sldId id="693" r:id="rId66"/>
    <p:sldId id="694" r:id="rId67"/>
    <p:sldId id="695" r:id="rId68"/>
    <p:sldId id="696" r:id="rId69"/>
    <p:sldId id="697" r:id="rId70"/>
    <p:sldId id="698" r:id="rId71"/>
    <p:sldId id="699" r:id="rId72"/>
    <p:sldId id="700" r:id="rId73"/>
    <p:sldId id="605" r:id="rId74"/>
    <p:sldId id="606" r:id="rId75"/>
    <p:sldId id="617" r:id="rId76"/>
    <p:sldId id="679" r:id="rId77"/>
    <p:sldId id="680" r:id="rId78"/>
    <p:sldId id="681" r:id="rId79"/>
    <p:sldId id="682" r:id="rId80"/>
    <p:sldId id="683" r:id="rId81"/>
    <p:sldId id="684" r:id="rId82"/>
    <p:sldId id="685" r:id="rId83"/>
    <p:sldId id="686" r:id="rId84"/>
    <p:sldId id="687" r:id="rId85"/>
    <p:sldId id="688" r:id="rId86"/>
    <p:sldId id="618" r:id="rId87"/>
    <p:sldId id="675" r:id="rId88"/>
    <p:sldId id="676" r:id="rId89"/>
    <p:sldId id="629" r:id="rId90"/>
    <p:sldId id="630" r:id="rId91"/>
    <p:sldId id="631" r:id="rId92"/>
    <p:sldId id="633" r:id="rId93"/>
    <p:sldId id="635" r:id="rId94"/>
    <p:sldId id="619" r:id="rId95"/>
    <p:sldId id="677" r:id="rId96"/>
    <p:sldId id="533" r:id="rId97"/>
    <p:sldId id="534" r:id="rId98"/>
    <p:sldId id="535" r:id="rId99"/>
    <p:sldId id="536" r:id="rId100"/>
    <p:sldId id="537" r:id="rId101"/>
    <p:sldId id="538" r:id="rId102"/>
    <p:sldId id="621" r:id="rId103"/>
    <p:sldId id="623" r:id="rId104"/>
  </p:sldIdLst>
  <p:sldSz cx="9144000" cy="6858000" type="screen4x3"/>
  <p:notesSz cx="6797675" cy="9872663"/>
  <p:custDataLst>
    <p:tags r:id="rId107"/>
  </p:custDataLst>
  <p:defaultTextStyle>
    <a:defPPr>
      <a:defRPr lang="fr-FR"/>
    </a:defPPr>
    <a:lvl1pPr algn="l" rtl="0" fontAlgn="base">
      <a:spcBef>
        <a:spcPct val="0"/>
      </a:spcBef>
      <a:spcAft>
        <a:spcPct val="0"/>
      </a:spcAft>
      <a:defRPr kern="1200">
        <a:solidFill>
          <a:schemeClr val="tx1"/>
        </a:solidFill>
        <a:latin typeface="Arial" charset="0"/>
        <a:ea typeface="MS PGothic" pitchFamily="34" charset="-128"/>
        <a:cs typeface="+mn-cs"/>
      </a:defRPr>
    </a:lvl1pPr>
    <a:lvl2pPr marL="457200" algn="l" rtl="0" fontAlgn="base">
      <a:spcBef>
        <a:spcPct val="0"/>
      </a:spcBef>
      <a:spcAft>
        <a:spcPct val="0"/>
      </a:spcAft>
      <a:defRPr kern="1200">
        <a:solidFill>
          <a:schemeClr val="tx1"/>
        </a:solidFill>
        <a:latin typeface="Arial" charset="0"/>
        <a:ea typeface="MS PGothic" pitchFamily="34" charset="-128"/>
        <a:cs typeface="+mn-cs"/>
      </a:defRPr>
    </a:lvl2pPr>
    <a:lvl3pPr marL="914400" algn="l" rtl="0" fontAlgn="base">
      <a:spcBef>
        <a:spcPct val="0"/>
      </a:spcBef>
      <a:spcAft>
        <a:spcPct val="0"/>
      </a:spcAft>
      <a:defRPr kern="1200">
        <a:solidFill>
          <a:schemeClr val="tx1"/>
        </a:solidFill>
        <a:latin typeface="Arial" charset="0"/>
        <a:ea typeface="MS PGothic" pitchFamily="34" charset="-128"/>
        <a:cs typeface="+mn-cs"/>
      </a:defRPr>
    </a:lvl3pPr>
    <a:lvl4pPr marL="1371600" algn="l" rtl="0" fontAlgn="base">
      <a:spcBef>
        <a:spcPct val="0"/>
      </a:spcBef>
      <a:spcAft>
        <a:spcPct val="0"/>
      </a:spcAft>
      <a:defRPr kern="1200">
        <a:solidFill>
          <a:schemeClr val="tx1"/>
        </a:solidFill>
        <a:latin typeface="Arial" charset="0"/>
        <a:ea typeface="MS PGothic" pitchFamily="34" charset="-128"/>
        <a:cs typeface="+mn-cs"/>
      </a:defRPr>
    </a:lvl4pPr>
    <a:lvl5pPr marL="1828800" algn="l" rtl="0" fontAlgn="base">
      <a:spcBef>
        <a:spcPct val="0"/>
      </a:spcBef>
      <a:spcAft>
        <a:spcPct val="0"/>
      </a:spcAft>
      <a:defRPr kern="1200">
        <a:solidFill>
          <a:schemeClr val="tx1"/>
        </a:solidFill>
        <a:latin typeface="Arial" charset="0"/>
        <a:ea typeface="MS PGothic" pitchFamily="34" charset="-128"/>
        <a:cs typeface="+mn-cs"/>
      </a:defRPr>
    </a:lvl5pPr>
    <a:lvl6pPr marL="2286000" algn="l" defTabSz="914400" rtl="0" eaLnBrk="1" latinLnBrk="0" hangingPunct="1">
      <a:defRPr kern="1200">
        <a:solidFill>
          <a:schemeClr val="tx1"/>
        </a:solidFill>
        <a:latin typeface="Arial" charset="0"/>
        <a:ea typeface="MS PGothic" pitchFamily="34" charset="-128"/>
        <a:cs typeface="+mn-cs"/>
      </a:defRPr>
    </a:lvl6pPr>
    <a:lvl7pPr marL="2743200" algn="l" defTabSz="914400" rtl="0" eaLnBrk="1" latinLnBrk="0" hangingPunct="1">
      <a:defRPr kern="1200">
        <a:solidFill>
          <a:schemeClr val="tx1"/>
        </a:solidFill>
        <a:latin typeface="Arial" charset="0"/>
        <a:ea typeface="MS PGothic" pitchFamily="34" charset="-128"/>
        <a:cs typeface="+mn-cs"/>
      </a:defRPr>
    </a:lvl7pPr>
    <a:lvl8pPr marL="3200400" algn="l" defTabSz="914400" rtl="0" eaLnBrk="1" latinLnBrk="0" hangingPunct="1">
      <a:defRPr kern="1200">
        <a:solidFill>
          <a:schemeClr val="tx1"/>
        </a:solidFill>
        <a:latin typeface="Arial" charset="0"/>
        <a:ea typeface="MS PGothic" pitchFamily="34" charset="-128"/>
        <a:cs typeface="+mn-cs"/>
      </a:defRPr>
    </a:lvl8pPr>
    <a:lvl9pPr marL="3657600" algn="l" defTabSz="914400" rtl="0" eaLnBrk="1" latinLnBrk="0" hangingPunct="1">
      <a:defRPr kern="1200">
        <a:solidFill>
          <a:schemeClr val="tx1"/>
        </a:solidFill>
        <a:latin typeface="Arial" charset="0"/>
        <a:ea typeface="MS PGothic" pitchFamily="34" charset="-128"/>
        <a:cs typeface="+mn-cs"/>
      </a:defRPr>
    </a:lvl9pPr>
  </p:defaultTextStyle>
  <p:extLst>
    <p:ext uri="{EFAFB233-063F-42B5-8137-9DF3F51BA10A}">
      <p15:sldGuideLst xmlns:p15="http://schemas.microsoft.com/office/powerpoint/2012/main" xmlns="">
        <p15:guide id="1" orient="horz" pos="2160">
          <p15:clr>
            <a:srgbClr val="A4A3A4"/>
          </p15:clr>
        </p15:guide>
        <p15:guide id="2" pos="3878" userDrawn="1">
          <p15:clr>
            <a:srgbClr val="A4A3A4"/>
          </p15:clr>
        </p15:guide>
      </p15:sldGuideLst>
    </p:ext>
    <p:ext uri="{2D200454-40CA-4A62-9FC3-DE9A4176ACB9}">
      <p15:notesGuideLst xmlns:p15="http://schemas.microsoft.com/office/powerpoint/2012/main" xmlns="">
        <p15:guide id="1" orient="horz" pos="3110">
          <p15:clr>
            <a:srgbClr val="A4A3A4"/>
          </p15:clr>
        </p15:guide>
        <p15:guide id="2" pos="2142">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PINCHAUX Xavier" initials="RTE" lastIdx="8" clrIdx="0"/>
  <p:cmAuthor id="29" name="Katja Birr-Pedersen" initials="KBP" lastIdx="1" clrIdx="29"/>
  <p:cmAuthor id="1" name="Tore Granli" initials="TG" lastIdx="4" clrIdx="1"/>
  <p:cmAuthor id="30" name="Guntschnig Gilbert" initials="GG" lastIdx="22" clrIdx="30">
    <p:extLst/>
  </p:cmAuthor>
  <p:cmAuthor id="2" name="Dammer, Arne" initials="DA" lastIdx="5" clrIdx="2"/>
  <p:cmAuthor id="31" name="Pierre MILON" initials="PM" lastIdx="50" clrIdx="31">
    <p:extLst/>
  </p:cmAuthor>
  <p:cmAuthor id="3" name="OTE-OM" initials="OTE-OM" lastIdx="3" clrIdx="3"/>
  <p:cmAuthor id="32" name="Alejandro Esteban" initials="AE" lastIdx="2" clrIdx="32">
    <p:extLst/>
  </p:cmAuthor>
  <p:cmAuthor id="4" name="DUFOURG Marie" initials="RTE" lastIdx="10" clrIdx="4"/>
  <p:cmAuthor id="33" name="Carlos Albendin" initials="CA" lastIdx="19" clrIdx="33"/>
  <p:cmAuthor id="5" name="ELIA" initials="ELIA" lastIdx="13" clrIdx="5"/>
  <p:cmAuthor id="34" name="Tjacka Bus" initials="TB" lastIdx="1" clrIdx="34"/>
  <p:cmAuthor id="6" name="EPEXSPOT" initials="EPEX" lastIdx="6" clrIdx="6"/>
  <p:cmAuthor id="7" name="EPEX" initials="EPEX" lastIdx="30" clrIdx="7"/>
  <p:cmAuthor id="8" name="Vladimír Satek" initials="VS" lastIdx="42" clrIdx="8"/>
  <p:cmAuthor id="9" name="ycuellar" initials="YC" lastIdx="11" clrIdx="9"/>
  <p:cmAuthor id="10" name="Lucie Ryšavá" initials="LR" lastIdx="41" clrIdx="10"/>
  <p:cmAuthor id="11" name="Karri Mäkelä" initials="KM" lastIdx="39" clrIdx="11">
    <p:extLst/>
  </p:cmAuthor>
  <p:cmAuthor id="12" name="Helene" initials="H" lastIdx="10" clrIdx="12"/>
  <p:cmAuthor id="13" name="Nord Pool Spot 1" initials="NPS 1" lastIdx="5" clrIdx="13">
    <p:extLst/>
  </p:cmAuthor>
  <p:cmAuthor id="14" name="Tjitske Kramer" initials="TK" lastIdx="4" clrIdx="14"/>
  <p:cmAuthor id="15" name="NPS" initials="KM" lastIdx="1" clrIdx="15"/>
  <p:cmAuthor id="16" name="EPEX SPOT" initials="EPEX" lastIdx="7" clrIdx="16"/>
  <p:cmAuthor id="17" name="Jose Javier Gonzalez" initials="JJG" lastIdx="1" clrIdx="17"/>
  <p:cmAuthor id="18" name="Yolanda Cuellar" initials="OMIE" lastIdx="6" clrIdx="18"/>
  <p:cmAuthor id="19" name="Rysava , Lucie" initials="LR" lastIdx="49" clrIdx="19"/>
  <p:cmAuthor id="20" name="Klara Valkova" initials="KV" lastIdx="5" clrIdx="20"/>
  <p:cmAuthor id="21" name="Lucie Rysava (PXs PMO)" initials="LR" lastIdx="5" clrIdx="21"/>
  <p:cmAuthor id="22" name="NPS1" initials="NPS1" lastIdx="3" clrIdx="22">
    <p:extLst/>
  </p:cmAuthor>
  <p:cmAuthor id="23" name="Lucie Ryšavá (PXs PMO)" initials="LR" lastIdx="7" clrIdx="23"/>
  <p:cmAuthor id="24" name="PXs" initials="PXs" lastIdx="13" clrIdx="24"/>
  <p:cmAuthor id="25" name="National Grid" initials="NG" lastIdx="1" clrIdx="25"/>
  <p:cmAuthor id="26" name="LEMETAYER Bruno" initials="BL" lastIdx="10" clrIdx="26"/>
  <p:cmAuthor id="27" name="Dornick, Susanne" initials="DS" lastIdx="6" clrIdx="27"/>
  <p:cmAuthor id="28" name="Kleinpenning, Chris" initials="CK" lastIdx="1" clrIdx="28"/>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4E59F"/>
    <a:srgbClr val="F03333"/>
    <a:srgbClr val="4F81BD"/>
    <a:srgbClr val="7F7F7F"/>
    <a:srgbClr val="C00000"/>
    <a:srgbClr val="83A644"/>
    <a:srgbClr val="FC7B10"/>
    <a:srgbClr val="E9EDF4"/>
    <a:srgbClr val="D0D8E8"/>
    <a:srgbClr val="95B3D7"/>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xmlns=""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file>

<file path=ppt/tableStyles.xml><?xml version="1.0" encoding="utf-8"?>
<a:tblStyleLst xmlns:a="http://schemas.openxmlformats.org/drawingml/2006/main" def="{5C22544A-7EE6-4342-B048-85BDC9FD1C3A}">
  <a:tblStyle styleId="{5C22544A-7EE6-4342-B048-85BDC9FD1C3A}" styleName="Mittlere Formatvorlage 2 - Akz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Keine Formatvorlage, Tabellenraster">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7DF18680-E054-41AD-8BC1-D1AEF772440D}" styleName="Mittlere Formatvorlage 2 - Akz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BDBED569-4797-4DF1-A0F4-6AAB3CD982D8}" styleName="Helle Formatvorlage 3 - Akzent 5">
    <a:wholeTbl>
      <a:tcTxStyle>
        <a:fontRef idx="minor">
          <a:scrgbClr r="0" g="0" b="0"/>
        </a:fontRef>
        <a:schemeClr val="tx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noFill/>
        </a:fill>
      </a:tcStyle>
    </a:wholeTbl>
    <a:band1H>
      <a:tcStyle>
        <a:tcBdr/>
        <a:fill>
          <a:solidFill>
            <a:schemeClr val="accent5">
              <a:alpha val="20000"/>
            </a:schemeClr>
          </a:solidFill>
        </a:fill>
      </a:tcStyle>
    </a:band1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noFill/>
        </a:fill>
      </a:tcStyle>
    </a:lastRow>
    <a:firstRow>
      <a:tcTxStyle b="on"/>
      <a:tcStyle>
        <a:tcBdr>
          <a:bottom>
            <a:ln w="25400" cmpd="sng">
              <a:solidFill>
                <a:schemeClr val="accent5"/>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3636" autoAdjust="0"/>
    <p:restoredTop sz="98910" autoAdjust="0"/>
  </p:normalViewPr>
  <p:slideViewPr>
    <p:cSldViewPr snapToGrid="0">
      <p:cViewPr>
        <p:scale>
          <a:sx n="90" d="100"/>
          <a:sy n="90" d="100"/>
        </p:scale>
        <p:origin x="-504" y="600"/>
      </p:cViewPr>
      <p:guideLst>
        <p:guide orient="horz" pos="2160"/>
        <p:guide pos="3878"/>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100" d="100"/>
        <a:sy n="100" d="100"/>
      </p:scale>
      <p:origin x="0" y="0"/>
    </p:cViewPr>
  </p:sorterViewPr>
  <p:notesViewPr>
    <p:cSldViewPr snapToGrid="0">
      <p:cViewPr varScale="1">
        <p:scale>
          <a:sx n="83" d="100"/>
          <a:sy n="83" d="100"/>
        </p:scale>
        <p:origin x="-3918" y="-78"/>
      </p:cViewPr>
      <p:guideLst>
        <p:guide orient="horz" pos="3110"/>
        <p:guide pos="2142"/>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117" Type="http://schemas.openxmlformats.org/officeDocument/2006/relationships/customXml" Target="../customXml/item3.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slide" Target="slides/slide60.xml"/><Relationship Id="rId68" Type="http://schemas.openxmlformats.org/officeDocument/2006/relationships/slide" Target="slides/slide65.xml"/><Relationship Id="rId84" Type="http://schemas.openxmlformats.org/officeDocument/2006/relationships/slide" Target="slides/slide81.xml"/><Relationship Id="rId89" Type="http://schemas.openxmlformats.org/officeDocument/2006/relationships/slide" Target="slides/slide86.xml"/><Relationship Id="rId112" Type="http://schemas.openxmlformats.org/officeDocument/2006/relationships/tableStyles" Target="tableStyles.xml"/><Relationship Id="rId16" Type="http://schemas.openxmlformats.org/officeDocument/2006/relationships/slide" Target="slides/slide13.xml"/><Relationship Id="rId107" Type="http://schemas.openxmlformats.org/officeDocument/2006/relationships/tags" Target="tags/tag1.xml"/><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slide" Target="slides/slide50.xml"/><Relationship Id="rId58" Type="http://schemas.openxmlformats.org/officeDocument/2006/relationships/slide" Target="slides/slide55.xml"/><Relationship Id="rId74" Type="http://schemas.openxmlformats.org/officeDocument/2006/relationships/slide" Target="slides/slide71.xml"/><Relationship Id="rId79" Type="http://schemas.openxmlformats.org/officeDocument/2006/relationships/slide" Target="slides/slide76.xml"/><Relationship Id="rId102" Type="http://schemas.openxmlformats.org/officeDocument/2006/relationships/slide" Target="slides/slide99.xml"/><Relationship Id="rId5" Type="http://schemas.openxmlformats.org/officeDocument/2006/relationships/slide" Target="slides/slide2.xml"/><Relationship Id="rId90" Type="http://schemas.openxmlformats.org/officeDocument/2006/relationships/slide" Target="slides/slide87.xml"/><Relationship Id="rId95" Type="http://schemas.openxmlformats.org/officeDocument/2006/relationships/slide" Target="slides/slide92.xml"/><Relationship Id="rId22" Type="http://schemas.openxmlformats.org/officeDocument/2006/relationships/slide" Target="slides/slide19.xml"/><Relationship Id="rId27" Type="http://schemas.openxmlformats.org/officeDocument/2006/relationships/slide" Target="slides/slide24.xml"/><Relationship Id="rId43" Type="http://schemas.openxmlformats.org/officeDocument/2006/relationships/slide" Target="slides/slide40.xml"/><Relationship Id="rId48" Type="http://schemas.openxmlformats.org/officeDocument/2006/relationships/slide" Target="slides/slide45.xml"/><Relationship Id="rId64" Type="http://schemas.openxmlformats.org/officeDocument/2006/relationships/slide" Target="slides/slide61.xml"/><Relationship Id="rId69" Type="http://schemas.openxmlformats.org/officeDocument/2006/relationships/slide" Target="slides/slide66.xml"/><Relationship Id="rId80" Type="http://schemas.openxmlformats.org/officeDocument/2006/relationships/slide" Target="slides/slide77.xml"/><Relationship Id="rId85" Type="http://schemas.openxmlformats.org/officeDocument/2006/relationships/slide" Target="slides/slide82.xml"/><Relationship Id="rId12" Type="http://schemas.openxmlformats.org/officeDocument/2006/relationships/slide" Target="slides/slide9.xml"/><Relationship Id="rId17" Type="http://schemas.openxmlformats.org/officeDocument/2006/relationships/slide" Target="slides/slide14.xml"/><Relationship Id="rId33" Type="http://schemas.openxmlformats.org/officeDocument/2006/relationships/slide" Target="slides/slide30.xml"/><Relationship Id="rId38" Type="http://schemas.openxmlformats.org/officeDocument/2006/relationships/slide" Target="slides/slide35.xml"/><Relationship Id="rId59" Type="http://schemas.openxmlformats.org/officeDocument/2006/relationships/slide" Target="slides/slide56.xml"/><Relationship Id="rId103" Type="http://schemas.openxmlformats.org/officeDocument/2006/relationships/slide" Target="slides/slide100.xml"/><Relationship Id="rId108" Type="http://schemas.openxmlformats.org/officeDocument/2006/relationships/commentAuthors" Target="commentAuthors.xml"/><Relationship Id="rId54" Type="http://schemas.openxmlformats.org/officeDocument/2006/relationships/slide" Target="slides/slide51.xml"/><Relationship Id="rId70" Type="http://schemas.openxmlformats.org/officeDocument/2006/relationships/slide" Target="slides/slide67.xml"/><Relationship Id="rId75" Type="http://schemas.openxmlformats.org/officeDocument/2006/relationships/slide" Target="slides/slide72.xml"/><Relationship Id="rId91" Type="http://schemas.openxmlformats.org/officeDocument/2006/relationships/slide" Target="slides/slide88.xml"/><Relationship Id="rId96" Type="http://schemas.openxmlformats.org/officeDocument/2006/relationships/slide" Target="slides/slide93.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6" Type="http://schemas.openxmlformats.org/officeDocument/2006/relationships/handoutMaster" Target="handoutMasters/handoutMaster1.xml"/><Relationship Id="rId114" Type="http://schemas.microsoft.com/office/2015/10/relationships/revisionInfo" Target="revisionInfo.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slide" Target="slides/slide62.xml"/><Relationship Id="rId73" Type="http://schemas.openxmlformats.org/officeDocument/2006/relationships/slide" Target="slides/slide70.xml"/><Relationship Id="rId78" Type="http://schemas.openxmlformats.org/officeDocument/2006/relationships/slide" Target="slides/slide75.xml"/><Relationship Id="rId81" Type="http://schemas.openxmlformats.org/officeDocument/2006/relationships/slide" Target="slides/slide78.xml"/><Relationship Id="rId86" Type="http://schemas.openxmlformats.org/officeDocument/2006/relationships/slide" Target="slides/slide83.xml"/><Relationship Id="rId94" Type="http://schemas.openxmlformats.org/officeDocument/2006/relationships/slide" Target="slides/slide91.xml"/><Relationship Id="rId99" Type="http://schemas.openxmlformats.org/officeDocument/2006/relationships/slide" Target="slides/slide96.xml"/><Relationship Id="rId101" Type="http://schemas.openxmlformats.org/officeDocument/2006/relationships/slide" Target="slides/slide98.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109" Type="http://schemas.openxmlformats.org/officeDocument/2006/relationships/presProps" Target="presProps.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slide" Target="slides/slide73.xml"/><Relationship Id="rId97" Type="http://schemas.openxmlformats.org/officeDocument/2006/relationships/slide" Target="slides/slide94.xml"/><Relationship Id="rId104" Type="http://schemas.openxmlformats.org/officeDocument/2006/relationships/slide" Target="slides/slide101.xml"/><Relationship Id="rId7" Type="http://schemas.openxmlformats.org/officeDocument/2006/relationships/slide" Target="slides/slide4.xml"/><Relationship Id="rId71" Type="http://schemas.openxmlformats.org/officeDocument/2006/relationships/slide" Target="slides/slide68.xml"/><Relationship Id="rId92" Type="http://schemas.openxmlformats.org/officeDocument/2006/relationships/slide" Target="slides/slide89.xml"/><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slide" Target="slides/slide84.xml"/><Relationship Id="rId110" Type="http://schemas.openxmlformats.org/officeDocument/2006/relationships/viewProps" Target="viewProps.xml"/><Relationship Id="rId115" Type="http://schemas.openxmlformats.org/officeDocument/2006/relationships/customXml" Target="../customXml/item1.xml"/><Relationship Id="rId61" Type="http://schemas.openxmlformats.org/officeDocument/2006/relationships/slide" Target="slides/slide58.xml"/><Relationship Id="rId82" Type="http://schemas.openxmlformats.org/officeDocument/2006/relationships/slide" Target="slides/slide79.xml"/><Relationship Id="rId19" Type="http://schemas.openxmlformats.org/officeDocument/2006/relationships/slide" Target="slides/slide16.xml"/><Relationship Id="rId14" Type="http://schemas.openxmlformats.org/officeDocument/2006/relationships/slide" Target="slides/slide11.xml"/><Relationship Id="rId30" Type="http://schemas.openxmlformats.org/officeDocument/2006/relationships/slide" Target="slides/slide27.xml"/><Relationship Id="rId35" Type="http://schemas.openxmlformats.org/officeDocument/2006/relationships/slide" Target="slides/slide32.xml"/><Relationship Id="rId56" Type="http://schemas.openxmlformats.org/officeDocument/2006/relationships/slide" Target="slides/slide53.xml"/><Relationship Id="rId77" Type="http://schemas.openxmlformats.org/officeDocument/2006/relationships/slide" Target="slides/slide74.xml"/><Relationship Id="rId100" Type="http://schemas.openxmlformats.org/officeDocument/2006/relationships/slide" Target="slides/slide97.xml"/><Relationship Id="rId105" Type="http://schemas.openxmlformats.org/officeDocument/2006/relationships/notesMaster" Target="notesMasters/notesMaster1.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93" Type="http://schemas.openxmlformats.org/officeDocument/2006/relationships/slide" Target="slides/slide90.xml"/><Relationship Id="rId98" Type="http://schemas.openxmlformats.org/officeDocument/2006/relationships/slide" Target="slides/slide95.xml"/><Relationship Id="rId3" Type="http://schemas.openxmlformats.org/officeDocument/2006/relationships/slideMaster" Target="slideMasters/slideMaster3.xml"/><Relationship Id="rId25" Type="http://schemas.openxmlformats.org/officeDocument/2006/relationships/slide" Target="slides/slide22.xml"/><Relationship Id="rId46" Type="http://schemas.openxmlformats.org/officeDocument/2006/relationships/slide" Target="slides/slide43.xml"/><Relationship Id="rId67" Type="http://schemas.openxmlformats.org/officeDocument/2006/relationships/slide" Target="slides/slide64.xml"/><Relationship Id="rId116" Type="http://schemas.openxmlformats.org/officeDocument/2006/relationships/customXml" Target="../customXml/item2.xml"/><Relationship Id="rId20" Type="http://schemas.openxmlformats.org/officeDocument/2006/relationships/slide" Target="slides/slide17.xml"/><Relationship Id="rId41" Type="http://schemas.openxmlformats.org/officeDocument/2006/relationships/slide" Target="slides/slide38.xml"/><Relationship Id="rId62" Type="http://schemas.openxmlformats.org/officeDocument/2006/relationships/slide" Target="slides/slide59.xml"/><Relationship Id="rId83" Type="http://schemas.openxmlformats.org/officeDocument/2006/relationships/slide" Target="slides/slide80.xml"/><Relationship Id="rId88" Type="http://schemas.openxmlformats.org/officeDocument/2006/relationships/slide" Target="slides/slide85.xml"/><Relationship Id="rId111" Type="http://schemas.openxmlformats.org/officeDocument/2006/relationships/theme" Target="theme/theme1.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F66D0302-7C57-47DE-8EA5-715DEC98A5C9}" type="doc">
      <dgm:prSet loTypeId="urn:microsoft.com/office/officeart/2005/8/layout/vList2" loCatId="list" qsTypeId="urn:microsoft.com/office/officeart/2005/8/quickstyle/simple1" qsCatId="simple" csTypeId="urn:microsoft.com/office/officeart/2005/8/colors/accent1_2" csCatId="accent1"/>
      <dgm:spPr/>
      <dgm:t>
        <a:bodyPr/>
        <a:lstStyle/>
        <a:p>
          <a:endParaRPr lang="en-GB"/>
        </a:p>
      </dgm:t>
    </dgm:pt>
    <dgm:pt modelId="{8541D0C6-F370-48E8-B219-56FC32ADED4A}">
      <dgm:prSet custT="1"/>
      <dgm:spPr/>
      <dgm:t>
        <a:bodyPr/>
        <a:lstStyle/>
        <a:p>
          <a:pPr algn="ctr" rtl="0"/>
          <a:r>
            <a:rPr lang="de-DE" sz="1800" dirty="0">
              <a:latin typeface="Arial" panose="020B0604020202020204" pitchFamily="34" charset="0"/>
              <a:cs typeface="Arial" panose="020B0604020202020204" pitchFamily="34" charset="0"/>
            </a:rPr>
            <a:t>Area Management</a:t>
          </a:r>
          <a:endParaRPr lang="en-GB" sz="1800" dirty="0">
            <a:latin typeface="Arial" panose="020B0604020202020204" pitchFamily="34" charset="0"/>
            <a:cs typeface="Arial" panose="020B0604020202020204" pitchFamily="34" charset="0"/>
          </a:endParaRPr>
        </a:p>
      </dgm:t>
    </dgm:pt>
    <dgm:pt modelId="{F3C3304B-5CB1-41D7-ACAD-F6722BDA6334}" type="parTrans" cxnId="{EBDC7EF3-38CF-4F58-9B7E-73BD2B474D34}">
      <dgm:prSet/>
      <dgm:spPr/>
      <dgm:t>
        <a:bodyPr/>
        <a:lstStyle/>
        <a:p>
          <a:endParaRPr lang="en-GB"/>
        </a:p>
      </dgm:t>
    </dgm:pt>
    <dgm:pt modelId="{785518E3-D49B-4FE0-90B7-0422E4551081}" type="sibTrans" cxnId="{EBDC7EF3-38CF-4F58-9B7E-73BD2B474D34}">
      <dgm:prSet/>
      <dgm:spPr/>
      <dgm:t>
        <a:bodyPr/>
        <a:lstStyle/>
        <a:p>
          <a:endParaRPr lang="en-GB"/>
        </a:p>
      </dgm:t>
    </dgm:pt>
    <dgm:pt modelId="{BC763784-1C22-46AC-B90E-4294F9A4A23D}" type="pres">
      <dgm:prSet presAssocID="{F66D0302-7C57-47DE-8EA5-715DEC98A5C9}" presName="linear" presStyleCnt="0">
        <dgm:presLayoutVars>
          <dgm:animLvl val="lvl"/>
          <dgm:resizeHandles val="exact"/>
        </dgm:presLayoutVars>
      </dgm:prSet>
      <dgm:spPr/>
      <dgm:t>
        <a:bodyPr/>
        <a:lstStyle/>
        <a:p>
          <a:endParaRPr lang="de-DE"/>
        </a:p>
      </dgm:t>
    </dgm:pt>
    <dgm:pt modelId="{7A8AB5BB-ECC7-4910-BF5D-1C22270AA645}" type="pres">
      <dgm:prSet presAssocID="{8541D0C6-F370-48E8-B219-56FC32ADED4A}" presName="parentText" presStyleLbl="node1" presStyleIdx="0" presStyleCnt="1">
        <dgm:presLayoutVars>
          <dgm:chMax val="0"/>
          <dgm:bulletEnabled val="1"/>
        </dgm:presLayoutVars>
      </dgm:prSet>
      <dgm:spPr/>
      <dgm:t>
        <a:bodyPr/>
        <a:lstStyle/>
        <a:p>
          <a:endParaRPr lang="de-DE"/>
        </a:p>
      </dgm:t>
    </dgm:pt>
  </dgm:ptLst>
  <dgm:cxnLst>
    <dgm:cxn modelId="{C1A92665-8654-4D2E-A51F-0D0238D7055A}" type="presOf" srcId="{8541D0C6-F370-48E8-B219-56FC32ADED4A}" destId="{7A8AB5BB-ECC7-4910-BF5D-1C22270AA645}" srcOrd="0" destOrd="0" presId="urn:microsoft.com/office/officeart/2005/8/layout/vList2"/>
    <dgm:cxn modelId="{EBDC7EF3-38CF-4F58-9B7E-73BD2B474D34}" srcId="{F66D0302-7C57-47DE-8EA5-715DEC98A5C9}" destId="{8541D0C6-F370-48E8-B219-56FC32ADED4A}" srcOrd="0" destOrd="0" parTransId="{F3C3304B-5CB1-41D7-ACAD-F6722BDA6334}" sibTransId="{785518E3-D49B-4FE0-90B7-0422E4551081}"/>
    <dgm:cxn modelId="{4DFDC4CE-F8A0-4046-9725-312EDC94A96B}" type="presOf" srcId="{F66D0302-7C57-47DE-8EA5-715DEC98A5C9}" destId="{BC763784-1C22-46AC-B90E-4294F9A4A23D}" srcOrd="0" destOrd="0" presId="urn:microsoft.com/office/officeart/2005/8/layout/vList2"/>
    <dgm:cxn modelId="{C65A77FE-A602-4C4E-9FD7-EC8ED8AA84C9}" type="presParOf" srcId="{BC763784-1C22-46AC-B90E-4294F9A4A23D}" destId="{7A8AB5BB-ECC7-4910-BF5D-1C22270AA645}" srcOrd="0"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06A89344-1200-46E3-B562-FF56A680BABD}" type="doc">
      <dgm:prSet loTypeId="urn:microsoft.com/office/officeart/2005/8/layout/vList2" loCatId="list" qsTypeId="urn:microsoft.com/office/officeart/2005/8/quickstyle/simple1" qsCatId="simple" csTypeId="urn:microsoft.com/office/officeart/2005/8/colors/accent1_2" csCatId="accent1"/>
      <dgm:spPr/>
      <dgm:t>
        <a:bodyPr/>
        <a:lstStyle/>
        <a:p>
          <a:endParaRPr lang="en-GB"/>
        </a:p>
      </dgm:t>
    </dgm:pt>
    <dgm:pt modelId="{0E1EB9EF-88A7-4495-9E82-3C2BEFE245F5}">
      <dgm:prSet custT="1"/>
      <dgm:spPr/>
      <dgm:t>
        <a:bodyPr/>
        <a:lstStyle/>
        <a:p>
          <a:pPr algn="ctr" rtl="0"/>
          <a:r>
            <a:rPr lang="de-DE" sz="1800" dirty="0">
              <a:latin typeface="Arial" panose="020B0604020202020204" pitchFamily="34" charset="0"/>
              <a:cs typeface="Arial" panose="020B0604020202020204" pitchFamily="34" charset="0"/>
            </a:rPr>
            <a:t>Connection Management</a:t>
          </a:r>
          <a:endParaRPr lang="en-GB" sz="1800" dirty="0">
            <a:latin typeface="Arial" panose="020B0604020202020204" pitchFamily="34" charset="0"/>
            <a:cs typeface="Arial" panose="020B0604020202020204" pitchFamily="34" charset="0"/>
          </a:endParaRPr>
        </a:p>
      </dgm:t>
    </dgm:pt>
    <dgm:pt modelId="{94639BA8-641B-4317-AE32-F0A107C9FF5C}" type="parTrans" cxnId="{A3717CE2-27A9-4EEA-BCB1-1C684117AB6B}">
      <dgm:prSet/>
      <dgm:spPr/>
      <dgm:t>
        <a:bodyPr/>
        <a:lstStyle/>
        <a:p>
          <a:endParaRPr lang="en-GB"/>
        </a:p>
      </dgm:t>
    </dgm:pt>
    <dgm:pt modelId="{10CC6BBA-DAD7-480F-8565-774741A1420D}" type="sibTrans" cxnId="{A3717CE2-27A9-4EEA-BCB1-1C684117AB6B}">
      <dgm:prSet/>
      <dgm:spPr/>
      <dgm:t>
        <a:bodyPr/>
        <a:lstStyle/>
        <a:p>
          <a:endParaRPr lang="en-GB"/>
        </a:p>
      </dgm:t>
    </dgm:pt>
    <dgm:pt modelId="{4D18B952-49F0-4D51-A205-15BC5BB403BE}" type="pres">
      <dgm:prSet presAssocID="{06A89344-1200-46E3-B562-FF56A680BABD}" presName="linear" presStyleCnt="0">
        <dgm:presLayoutVars>
          <dgm:animLvl val="lvl"/>
          <dgm:resizeHandles val="exact"/>
        </dgm:presLayoutVars>
      </dgm:prSet>
      <dgm:spPr/>
      <dgm:t>
        <a:bodyPr/>
        <a:lstStyle/>
        <a:p>
          <a:endParaRPr lang="de-DE"/>
        </a:p>
      </dgm:t>
    </dgm:pt>
    <dgm:pt modelId="{D6C18292-B9AF-467B-889B-35944DC87591}" type="pres">
      <dgm:prSet presAssocID="{0E1EB9EF-88A7-4495-9E82-3C2BEFE245F5}" presName="parentText" presStyleLbl="node1" presStyleIdx="0" presStyleCnt="1">
        <dgm:presLayoutVars>
          <dgm:chMax val="0"/>
          <dgm:bulletEnabled val="1"/>
        </dgm:presLayoutVars>
      </dgm:prSet>
      <dgm:spPr/>
      <dgm:t>
        <a:bodyPr/>
        <a:lstStyle/>
        <a:p>
          <a:endParaRPr lang="de-DE"/>
        </a:p>
      </dgm:t>
    </dgm:pt>
  </dgm:ptLst>
  <dgm:cxnLst>
    <dgm:cxn modelId="{5D7D24DF-7427-403F-86B8-32348559A4D2}" type="presOf" srcId="{0E1EB9EF-88A7-4495-9E82-3C2BEFE245F5}" destId="{D6C18292-B9AF-467B-889B-35944DC87591}" srcOrd="0" destOrd="0" presId="urn:microsoft.com/office/officeart/2005/8/layout/vList2"/>
    <dgm:cxn modelId="{F1895AEA-AEDB-4230-BF68-AE8C7D08E747}" type="presOf" srcId="{06A89344-1200-46E3-B562-FF56A680BABD}" destId="{4D18B952-49F0-4D51-A205-15BC5BB403BE}" srcOrd="0" destOrd="0" presId="urn:microsoft.com/office/officeart/2005/8/layout/vList2"/>
    <dgm:cxn modelId="{A3717CE2-27A9-4EEA-BCB1-1C684117AB6B}" srcId="{06A89344-1200-46E3-B562-FF56A680BABD}" destId="{0E1EB9EF-88A7-4495-9E82-3C2BEFE245F5}" srcOrd="0" destOrd="0" parTransId="{94639BA8-641B-4317-AE32-F0A107C9FF5C}" sibTransId="{10CC6BBA-DAD7-480F-8565-774741A1420D}"/>
    <dgm:cxn modelId="{D86B2D5C-55B7-4169-B156-F9AA9475962E}" type="presParOf" srcId="{4D18B952-49F0-4D51-A205-15BC5BB403BE}" destId="{D6C18292-B9AF-467B-889B-35944DC87591}" srcOrd="0" destOrd="0" presId="urn:microsoft.com/office/officeart/2005/8/layout/vList2"/>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A92EBCBB-9F37-4269-860A-AB239F6E1BE2}" type="doc">
      <dgm:prSet loTypeId="urn:microsoft.com/office/officeart/2005/8/layout/vList2" loCatId="list" qsTypeId="urn:microsoft.com/office/officeart/2005/8/quickstyle/simple1" qsCatId="simple" csTypeId="urn:microsoft.com/office/officeart/2005/8/colors/accent1_2" csCatId="accent1"/>
      <dgm:spPr/>
      <dgm:t>
        <a:bodyPr/>
        <a:lstStyle/>
        <a:p>
          <a:endParaRPr lang="en-GB"/>
        </a:p>
      </dgm:t>
    </dgm:pt>
    <dgm:pt modelId="{83D41B52-98F8-42CB-BA37-617ECD7D0143}">
      <dgm:prSet custT="1"/>
      <dgm:spPr/>
      <dgm:t>
        <a:bodyPr/>
        <a:lstStyle/>
        <a:p>
          <a:pPr algn="ctr" rtl="0"/>
          <a:r>
            <a:rPr lang="de-DE" sz="1800" dirty="0">
              <a:latin typeface="Arial" panose="020B0604020202020204" pitchFamily="34" charset="0"/>
              <a:cs typeface="Arial" panose="020B0604020202020204" pitchFamily="34" charset="0"/>
            </a:rPr>
            <a:t>User Management</a:t>
          </a:r>
          <a:endParaRPr lang="en-GB" sz="1800" dirty="0">
            <a:latin typeface="Arial" panose="020B0604020202020204" pitchFamily="34" charset="0"/>
            <a:cs typeface="Arial" panose="020B0604020202020204" pitchFamily="34" charset="0"/>
          </a:endParaRPr>
        </a:p>
      </dgm:t>
    </dgm:pt>
    <dgm:pt modelId="{08DCB6D0-E176-4A0E-B14A-779105354D4E}" type="parTrans" cxnId="{9F25B4FF-05F2-4108-9CFF-136BBB9F80F0}">
      <dgm:prSet/>
      <dgm:spPr/>
      <dgm:t>
        <a:bodyPr/>
        <a:lstStyle/>
        <a:p>
          <a:endParaRPr lang="en-GB"/>
        </a:p>
      </dgm:t>
    </dgm:pt>
    <dgm:pt modelId="{492D7377-13BF-4C4E-B013-0031AF3BE6C1}" type="sibTrans" cxnId="{9F25B4FF-05F2-4108-9CFF-136BBB9F80F0}">
      <dgm:prSet/>
      <dgm:spPr/>
      <dgm:t>
        <a:bodyPr/>
        <a:lstStyle/>
        <a:p>
          <a:endParaRPr lang="en-GB"/>
        </a:p>
      </dgm:t>
    </dgm:pt>
    <dgm:pt modelId="{B54E2BCD-078E-4134-8A94-668BD02A0CE6}" type="pres">
      <dgm:prSet presAssocID="{A92EBCBB-9F37-4269-860A-AB239F6E1BE2}" presName="linear" presStyleCnt="0">
        <dgm:presLayoutVars>
          <dgm:animLvl val="lvl"/>
          <dgm:resizeHandles val="exact"/>
        </dgm:presLayoutVars>
      </dgm:prSet>
      <dgm:spPr/>
      <dgm:t>
        <a:bodyPr/>
        <a:lstStyle/>
        <a:p>
          <a:endParaRPr lang="de-DE"/>
        </a:p>
      </dgm:t>
    </dgm:pt>
    <dgm:pt modelId="{D11A819E-E7F1-4D6B-BCD0-097AC43A58F6}" type="pres">
      <dgm:prSet presAssocID="{83D41B52-98F8-42CB-BA37-617ECD7D0143}" presName="parentText" presStyleLbl="node1" presStyleIdx="0" presStyleCnt="1" custLinFactNeighborX="6629" custLinFactNeighborY="0">
        <dgm:presLayoutVars>
          <dgm:chMax val="0"/>
          <dgm:bulletEnabled val="1"/>
        </dgm:presLayoutVars>
      </dgm:prSet>
      <dgm:spPr/>
      <dgm:t>
        <a:bodyPr/>
        <a:lstStyle/>
        <a:p>
          <a:endParaRPr lang="de-DE"/>
        </a:p>
      </dgm:t>
    </dgm:pt>
  </dgm:ptLst>
  <dgm:cxnLst>
    <dgm:cxn modelId="{9495D006-C61F-4A62-9E5D-C0CECEB911B0}" type="presOf" srcId="{83D41B52-98F8-42CB-BA37-617ECD7D0143}" destId="{D11A819E-E7F1-4D6B-BCD0-097AC43A58F6}" srcOrd="0" destOrd="0" presId="urn:microsoft.com/office/officeart/2005/8/layout/vList2"/>
    <dgm:cxn modelId="{9F25B4FF-05F2-4108-9CFF-136BBB9F80F0}" srcId="{A92EBCBB-9F37-4269-860A-AB239F6E1BE2}" destId="{83D41B52-98F8-42CB-BA37-617ECD7D0143}" srcOrd="0" destOrd="0" parTransId="{08DCB6D0-E176-4A0E-B14A-779105354D4E}" sibTransId="{492D7377-13BF-4C4E-B013-0031AF3BE6C1}"/>
    <dgm:cxn modelId="{A087F271-727B-49D5-8FA6-F2E1049075EA}" type="presOf" srcId="{A92EBCBB-9F37-4269-860A-AB239F6E1BE2}" destId="{B54E2BCD-078E-4134-8A94-668BD02A0CE6}" srcOrd="0" destOrd="0" presId="urn:microsoft.com/office/officeart/2005/8/layout/vList2"/>
    <dgm:cxn modelId="{DCED7390-764C-4A4A-BFAB-60379BC9095E}" type="presParOf" srcId="{B54E2BCD-078E-4134-8A94-668BD02A0CE6}" destId="{D11A819E-E7F1-4D6B-BCD0-097AC43A58F6}" srcOrd="0" destOrd="0" presId="urn:microsoft.com/office/officeart/2005/8/layout/vList2"/>
  </dgm:cxnLst>
  <dgm:bg/>
  <dgm:whole/>
  <dgm:extLst>
    <a:ext uri="http://schemas.microsoft.com/office/drawing/2008/diagram">
      <dsp:dataModelExt xmlns:dsp="http://schemas.microsoft.com/office/drawing/2008/diagram" relId="rId17"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E96E0E13-B060-4C01-B29E-179E6E15F2CB}" type="doc">
      <dgm:prSet loTypeId="urn:microsoft.com/office/officeart/2005/8/layout/list1" loCatId="list" qsTypeId="urn:microsoft.com/office/officeart/2005/8/quickstyle/simple1" qsCatId="simple" csTypeId="urn:microsoft.com/office/officeart/2005/8/colors/accent1_2" csCatId="accent1" phldr="1"/>
      <dgm:spPr/>
      <dgm:t>
        <a:bodyPr/>
        <a:lstStyle/>
        <a:p>
          <a:endParaRPr lang="en-GB"/>
        </a:p>
      </dgm:t>
    </dgm:pt>
    <dgm:pt modelId="{A5FA0F11-ED68-4F29-8963-3AB304A363BD}">
      <dgm:prSet phldrT="[Text]" custT="1"/>
      <dgm:spPr/>
      <dgm:t>
        <a:bodyPr/>
        <a:lstStyle/>
        <a:p>
          <a:r>
            <a:rPr lang="de-DE" sz="1600" dirty="0">
              <a:latin typeface="Arial" panose="020B0604020202020204" pitchFamily="34" charset="0"/>
              <a:cs typeface="Arial" panose="020B0604020202020204" pitchFamily="34" charset="0"/>
            </a:rPr>
            <a:t>Separate Configuration per Interconnector</a:t>
          </a:r>
          <a:endParaRPr lang="en-GB" sz="1600" dirty="0">
            <a:latin typeface="Arial" panose="020B0604020202020204" pitchFamily="34" charset="0"/>
            <a:cs typeface="Arial" panose="020B0604020202020204" pitchFamily="34" charset="0"/>
          </a:endParaRPr>
        </a:p>
      </dgm:t>
    </dgm:pt>
    <dgm:pt modelId="{B2CECF52-5FF9-4255-AADE-4F07C4244791}" type="parTrans" cxnId="{A71A1BCE-667E-453E-BEAF-4D73B894B735}">
      <dgm:prSet/>
      <dgm:spPr/>
      <dgm:t>
        <a:bodyPr/>
        <a:lstStyle/>
        <a:p>
          <a:endParaRPr lang="en-GB"/>
        </a:p>
      </dgm:t>
    </dgm:pt>
    <dgm:pt modelId="{0A4CEB42-4A38-400F-8262-751D96627A20}" type="sibTrans" cxnId="{A71A1BCE-667E-453E-BEAF-4D73B894B735}">
      <dgm:prSet/>
      <dgm:spPr/>
      <dgm:t>
        <a:bodyPr/>
        <a:lstStyle/>
        <a:p>
          <a:endParaRPr lang="en-GB"/>
        </a:p>
      </dgm:t>
    </dgm:pt>
    <dgm:pt modelId="{F6BF90A1-529D-47DD-8DCC-09432E3F556A}">
      <dgm:prSet phldrT="[Text]" custT="1"/>
      <dgm:spPr/>
      <dgm:t>
        <a:bodyPr/>
        <a:lstStyle/>
        <a:p>
          <a:r>
            <a:rPr lang="de-DE" sz="1400" dirty="0">
              <a:solidFill>
                <a:schemeClr val="tx1"/>
              </a:solidFill>
              <a:latin typeface="+mj-lt"/>
              <a:cs typeface="Arial" panose="020B0604020202020204" pitchFamily="34" charset="0"/>
            </a:rPr>
            <a:t>Opening and Closing Time,</a:t>
          </a:r>
          <a:endParaRPr lang="en-GB" sz="1400" dirty="0">
            <a:solidFill>
              <a:schemeClr val="tx1"/>
            </a:solidFill>
            <a:latin typeface="+mj-lt"/>
            <a:cs typeface="Arial" panose="020B0604020202020204" pitchFamily="34" charset="0"/>
          </a:endParaRPr>
        </a:p>
      </dgm:t>
    </dgm:pt>
    <dgm:pt modelId="{704125B6-A48F-4C51-8E0E-72304A06FEB9}" type="parTrans" cxnId="{F9E5EA5C-DA95-4C5A-A9E2-6DCB8BCBD3C4}">
      <dgm:prSet/>
      <dgm:spPr/>
      <dgm:t>
        <a:bodyPr/>
        <a:lstStyle/>
        <a:p>
          <a:endParaRPr lang="en-GB"/>
        </a:p>
      </dgm:t>
    </dgm:pt>
    <dgm:pt modelId="{38AF8A0A-451A-4E99-B951-BB3B5169A023}" type="sibTrans" cxnId="{F9E5EA5C-DA95-4C5A-A9E2-6DCB8BCBD3C4}">
      <dgm:prSet/>
      <dgm:spPr/>
      <dgm:t>
        <a:bodyPr/>
        <a:lstStyle/>
        <a:p>
          <a:endParaRPr lang="en-GB"/>
        </a:p>
      </dgm:t>
    </dgm:pt>
    <dgm:pt modelId="{1D4B30A4-664C-455D-9CDB-602C12E7CAE0}">
      <dgm:prSet phldrT="[Text]" custT="1"/>
      <dgm:spPr/>
      <dgm:t>
        <a:bodyPr/>
        <a:lstStyle/>
        <a:p>
          <a:r>
            <a:rPr lang="de-DE" sz="1400" dirty="0">
              <a:solidFill>
                <a:schemeClr val="tx1"/>
              </a:solidFill>
              <a:latin typeface="+mj-lt"/>
              <a:cs typeface="Arial" panose="020B0604020202020204" pitchFamily="34" charset="0"/>
            </a:rPr>
            <a:t>Capacity Resolution,</a:t>
          </a:r>
          <a:endParaRPr lang="en-GB" sz="1400" dirty="0">
            <a:solidFill>
              <a:schemeClr val="tx1"/>
            </a:solidFill>
            <a:latin typeface="+mj-lt"/>
            <a:cs typeface="Arial" panose="020B0604020202020204" pitchFamily="34" charset="0"/>
          </a:endParaRPr>
        </a:p>
      </dgm:t>
    </dgm:pt>
    <dgm:pt modelId="{B63CCB7E-15A2-4C53-B4FA-1E7CFDF86832}" type="parTrans" cxnId="{DB00DF13-7682-4FA8-A58A-7FD734D771A4}">
      <dgm:prSet/>
      <dgm:spPr/>
      <dgm:t>
        <a:bodyPr/>
        <a:lstStyle/>
        <a:p>
          <a:endParaRPr lang="en-GB"/>
        </a:p>
      </dgm:t>
    </dgm:pt>
    <dgm:pt modelId="{8D53E2E2-D331-4534-A009-AE7F89B082B4}" type="sibTrans" cxnId="{DB00DF13-7682-4FA8-A58A-7FD734D771A4}">
      <dgm:prSet/>
      <dgm:spPr/>
      <dgm:t>
        <a:bodyPr/>
        <a:lstStyle/>
        <a:p>
          <a:endParaRPr lang="en-GB"/>
        </a:p>
      </dgm:t>
    </dgm:pt>
    <dgm:pt modelId="{FEBD6D41-C625-4042-969D-18E1CF1D1DEB}">
      <dgm:prSet phldrT="[Text]" custT="1"/>
      <dgm:spPr/>
      <dgm:t>
        <a:bodyPr/>
        <a:lstStyle/>
        <a:p>
          <a:r>
            <a:rPr lang="de-DE" sz="1400" dirty="0">
              <a:solidFill>
                <a:schemeClr val="tx1"/>
              </a:solidFill>
              <a:latin typeface="+mj-lt"/>
              <a:cs typeface="Arial" panose="020B0604020202020204" pitchFamily="34" charset="0"/>
            </a:rPr>
            <a:t>Default Capacity,</a:t>
          </a:r>
        </a:p>
      </dgm:t>
    </dgm:pt>
    <dgm:pt modelId="{920DAC55-F43C-4922-957A-84C6FC800F6C}" type="parTrans" cxnId="{A83DB7E6-D709-4DD3-B920-ABA2F29A9C7E}">
      <dgm:prSet/>
      <dgm:spPr/>
      <dgm:t>
        <a:bodyPr/>
        <a:lstStyle/>
        <a:p>
          <a:endParaRPr lang="en-GB"/>
        </a:p>
      </dgm:t>
    </dgm:pt>
    <dgm:pt modelId="{546624CD-BB8A-4F87-A36C-1C8805D60F87}" type="sibTrans" cxnId="{A83DB7E6-D709-4DD3-B920-ABA2F29A9C7E}">
      <dgm:prSet/>
      <dgm:spPr/>
      <dgm:t>
        <a:bodyPr/>
        <a:lstStyle/>
        <a:p>
          <a:endParaRPr lang="en-GB"/>
        </a:p>
      </dgm:t>
    </dgm:pt>
    <dgm:pt modelId="{34921710-7606-49C5-BAE7-E765CE05A966}">
      <dgm:prSet phldrT="[Text]" custT="1"/>
      <dgm:spPr/>
      <dgm:t>
        <a:bodyPr/>
        <a:lstStyle/>
        <a:p>
          <a:r>
            <a:rPr lang="de-DE" sz="1600" dirty="0">
              <a:latin typeface="Arial" panose="020B0604020202020204" pitchFamily="34" charset="0"/>
              <a:cs typeface="Arial" panose="020B0604020202020204" pitchFamily="34" charset="0"/>
            </a:rPr>
            <a:t>Common Configuration per Border</a:t>
          </a:r>
          <a:endParaRPr lang="en-GB" sz="1600" dirty="0">
            <a:latin typeface="Arial" panose="020B0604020202020204" pitchFamily="34" charset="0"/>
            <a:cs typeface="Arial" panose="020B0604020202020204" pitchFamily="34" charset="0"/>
          </a:endParaRPr>
        </a:p>
      </dgm:t>
    </dgm:pt>
    <dgm:pt modelId="{F9148FB4-0B5E-44E1-A5A1-B849B1C17CF0}" type="parTrans" cxnId="{9C377488-F02B-411A-87D2-A1595B0F9390}">
      <dgm:prSet/>
      <dgm:spPr/>
      <dgm:t>
        <a:bodyPr/>
        <a:lstStyle/>
        <a:p>
          <a:endParaRPr lang="en-GB"/>
        </a:p>
      </dgm:t>
    </dgm:pt>
    <dgm:pt modelId="{4F5E5CA7-5D98-4D49-B01F-D2232A2AC70B}" type="sibTrans" cxnId="{9C377488-F02B-411A-87D2-A1595B0F9390}">
      <dgm:prSet/>
      <dgm:spPr/>
      <dgm:t>
        <a:bodyPr/>
        <a:lstStyle/>
        <a:p>
          <a:endParaRPr lang="en-GB"/>
        </a:p>
      </dgm:t>
    </dgm:pt>
    <dgm:pt modelId="{8B2A6F92-179E-4997-9AB9-7DEC9BD9E293}">
      <dgm:prSet phldrT="[Text]" custT="1"/>
      <dgm:spPr/>
      <dgm:t>
        <a:bodyPr/>
        <a:lstStyle/>
        <a:p>
          <a:r>
            <a:rPr lang="de-DE" sz="1400" dirty="0">
              <a:solidFill>
                <a:schemeClr val="tx1"/>
              </a:solidFill>
              <a:latin typeface="+mj-lt"/>
              <a:cs typeface="Arial" panose="020B0604020202020204" pitchFamily="34" charset="0"/>
            </a:rPr>
            <a:t>Common ATC,</a:t>
          </a:r>
          <a:endParaRPr lang="en-GB" sz="1400" dirty="0">
            <a:solidFill>
              <a:schemeClr val="tx1"/>
            </a:solidFill>
            <a:latin typeface="+mj-lt"/>
            <a:cs typeface="Arial" panose="020B0604020202020204" pitchFamily="34" charset="0"/>
          </a:endParaRPr>
        </a:p>
      </dgm:t>
    </dgm:pt>
    <dgm:pt modelId="{A0E11683-333F-4905-B700-270762D0C487}" type="parTrans" cxnId="{D4F8BA28-3D65-4A63-9D76-58A65F33CF08}">
      <dgm:prSet/>
      <dgm:spPr/>
      <dgm:t>
        <a:bodyPr/>
        <a:lstStyle/>
        <a:p>
          <a:endParaRPr lang="en-GB"/>
        </a:p>
      </dgm:t>
    </dgm:pt>
    <dgm:pt modelId="{68374CD6-FC97-4C1C-B697-A88060664D4F}" type="sibTrans" cxnId="{D4F8BA28-3D65-4A63-9D76-58A65F33CF08}">
      <dgm:prSet/>
      <dgm:spPr/>
      <dgm:t>
        <a:bodyPr/>
        <a:lstStyle/>
        <a:p>
          <a:endParaRPr lang="en-GB"/>
        </a:p>
      </dgm:t>
    </dgm:pt>
    <dgm:pt modelId="{94EAAA12-1F1E-4460-AB51-9687B320E03E}">
      <dgm:prSet phldrT="[Text]" custT="1"/>
      <dgm:spPr/>
      <dgm:t>
        <a:bodyPr/>
        <a:lstStyle/>
        <a:p>
          <a:r>
            <a:rPr lang="de-DE" sz="1400" dirty="0" err="1">
              <a:solidFill>
                <a:schemeClr val="tx1"/>
              </a:solidFill>
              <a:latin typeface="+mj-lt"/>
              <a:cs typeface="Arial" panose="020B0604020202020204" pitchFamily="34" charset="0"/>
            </a:rPr>
            <a:t>Leading</a:t>
          </a:r>
          <a:r>
            <a:rPr lang="de-DE" sz="1400" dirty="0">
              <a:solidFill>
                <a:schemeClr val="tx1"/>
              </a:solidFill>
              <a:latin typeface="+mj-lt"/>
              <a:cs typeface="Arial" panose="020B0604020202020204" pitchFamily="34" charset="0"/>
            </a:rPr>
            <a:t> TSO,</a:t>
          </a:r>
          <a:endParaRPr lang="en-GB" sz="1400" dirty="0">
            <a:solidFill>
              <a:schemeClr val="tx1"/>
            </a:solidFill>
            <a:latin typeface="+mj-lt"/>
            <a:cs typeface="Arial" panose="020B0604020202020204" pitchFamily="34" charset="0"/>
          </a:endParaRPr>
        </a:p>
      </dgm:t>
    </dgm:pt>
    <dgm:pt modelId="{AE1A159C-3767-42C8-B4C7-4AA04CE0C58F}" type="parTrans" cxnId="{0F661F54-554C-4E7D-BD70-E17D5952A1CC}">
      <dgm:prSet/>
      <dgm:spPr/>
      <dgm:t>
        <a:bodyPr/>
        <a:lstStyle/>
        <a:p>
          <a:endParaRPr lang="en-GB"/>
        </a:p>
      </dgm:t>
    </dgm:pt>
    <dgm:pt modelId="{4F31B2B1-1722-45B4-885F-B40877C41434}" type="sibTrans" cxnId="{0F661F54-554C-4E7D-BD70-E17D5952A1CC}">
      <dgm:prSet/>
      <dgm:spPr/>
      <dgm:t>
        <a:bodyPr/>
        <a:lstStyle/>
        <a:p>
          <a:endParaRPr lang="en-GB"/>
        </a:p>
      </dgm:t>
    </dgm:pt>
    <dgm:pt modelId="{43957366-74CD-4612-BFA5-9A4C714A9A50}">
      <dgm:prSet custT="1"/>
      <dgm:spPr/>
      <dgm:t>
        <a:bodyPr/>
        <a:lstStyle/>
        <a:p>
          <a:r>
            <a:rPr lang="de-DE" sz="1400" dirty="0">
              <a:solidFill>
                <a:schemeClr val="tx1"/>
              </a:solidFill>
              <a:latin typeface="+mj-lt"/>
              <a:cs typeface="Arial" panose="020B0604020202020204" pitchFamily="34" charset="0"/>
            </a:rPr>
            <a:t>Ramping,</a:t>
          </a:r>
          <a:endParaRPr lang="en-GB" sz="1400" dirty="0">
            <a:solidFill>
              <a:schemeClr val="tx1"/>
            </a:solidFill>
            <a:latin typeface="+mj-lt"/>
            <a:cs typeface="Arial" panose="020B0604020202020204" pitchFamily="34" charset="0"/>
          </a:endParaRPr>
        </a:p>
      </dgm:t>
    </dgm:pt>
    <dgm:pt modelId="{304EE095-C436-495F-B589-7DAEAAC87C89}" type="parTrans" cxnId="{2A9B331A-E83F-43BF-B4E3-AB43B991763B}">
      <dgm:prSet/>
      <dgm:spPr/>
      <dgm:t>
        <a:bodyPr/>
        <a:lstStyle/>
        <a:p>
          <a:endParaRPr lang="en-GB"/>
        </a:p>
      </dgm:t>
    </dgm:pt>
    <dgm:pt modelId="{59898EA8-2024-42E6-9DA6-437CB08839ED}" type="sibTrans" cxnId="{2A9B331A-E83F-43BF-B4E3-AB43B991763B}">
      <dgm:prSet/>
      <dgm:spPr/>
      <dgm:t>
        <a:bodyPr/>
        <a:lstStyle/>
        <a:p>
          <a:endParaRPr lang="en-GB"/>
        </a:p>
      </dgm:t>
    </dgm:pt>
    <dgm:pt modelId="{DB72D04D-B217-4A9A-A33C-AE1A5C644F4D}">
      <dgm:prSet custT="1"/>
      <dgm:spPr/>
      <dgm:t>
        <a:bodyPr/>
        <a:lstStyle/>
        <a:p>
          <a:r>
            <a:rPr lang="de-DE" sz="1400" dirty="0">
              <a:solidFill>
                <a:schemeClr val="tx1"/>
              </a:solidFill>
              <a:latin typeface="+mj-lt"/>
              <a:cs typeface="Arial" panose="020B0604020202020204" pitchFamily="34" charset="0"/>
            </a:rPr>
            <a:t>Validity, etc</a:t>
          </a:r>
          <a:endParaRPr lang="en-GB" sz="1400" dirty="0">
            <a:solidFill>
              <a:schemeClr val="tx1"/>
            </a:solidFill>
            <a:latin typeface="+mj-lt"/>
            <a:cs typeface="Arial" panose="020B0604020202020204" pitchFamily="34" charset="0"/>
          </a:endParaRPr>
        </a:p>
      </dgm:t>
    </dgm:pt>
    <dgm:pt modelId="{C7CCEA31-E65F-4C79-9D32-B5183BF76B16}" type="parTrans" cxnId="{DAF4858E-AB9B-4B10-A359-9AA6F62364AD}">
      <dgm:prSet/>
      <dgm:spPr/>
      <dgm:t>
        <a:bodyPr/>
        <a:lstStyle/>
        <a:p>
          <a:endParaRPr lang="en-GB"/>
        </a:p>
      </dgm:t>
    </dgm:pt>
    <dgm:pt modelId="{5A4BF8AF-4DE3-4A31-AA29-DA1F5990C689}" type="sibTrans" cxnId="{DAF4858E-AB9B-4B10-A359-9AA6F62364AD}">
      <dgm:prSet/>
      <dgm:spPr/>
      <dgm:t>
        <a:bodyPr/>
        <a:lstStyle/>
        <a:p>
          <a:endParaRPr lang="en-GB"/>
        </a:p>
      </dgm:t>
    </dgm:pt>
    <dgm:pt modelId="{FB7BD009-2D71-4FFC-8FE9-5DD7BFB87259}">
      <dgm:prSet phldrT="[Text]" custT="1"/>
      <dgm:spPr/>
      <dgm:t>
        <a:bodyPr/>
        <a:lstStyle/>
        <a:p>
          <a:r>
            <a:rPr lang="de-DE" sz="1400" dirty="0">
              <a:solidFill>
                <a:schemeClr val="tx1"/>
              </a:solidFill>
              <a:latin typeface="+mj-lt"/>
              <a:cs typeface="Arial" panose="020B0604020202020204" pitchFamily="34" charset="0"/>
            </a:rPr>
            <a:t>Validity, etc</a:t>
          </a:r>
          <a:endParaRPr lang="en-GB" sz="1400" dirty="0">
            <a:solidFill>
              <a:schemeClr val="tx1"/>
            </a:solidFill>
            <a:latin typeface="+mj-lt"/>
            <a:cs typeface="Arial" panose="020B0604020202020204" pitchFamily="34" charset="0"/>
          </a:endParaRPr>
        </a:p>
      </dgm:t>
    </dgm:pt>
    <dgm:pt modelId="{363CAA00-84D2-4505-B6B1-CDE37649FBD7}" type="parTrans" cxnId="{707EE3D8-78EF-4618-9E43-DE5CD9102FD1}">
      <dgm:prSet/>
      <dgm:spPr/>
      <dgm:t>
        <a:bodyPr/>
        <a:lstStyle/>
        <a:p>
          <a:endParaRPr lang="en-GB"/>
        </a:p>
      </dgm:t>
    </dgm:pt>
    <dgm:pt modelId="{827F6436-C23D-409E-8A1B-4DB1AE60D372}" type="sibTrans" cxnId="{707EE3D8-78EF-4618-9E43-DE5CD9102FD1}">
      <dgm:prSet/>
      <dgm:spPr/>
      <dgm:t>
        <a:bodyPr/>
        <a:lstStyle/>
        <a:p>
          <a:endParaRPr lang="en-GB"/>
        </a:p>
      </dgm:t>
    </dgm:pt>
    <dgm:pt modelId="{3008F939-2B98-485E-945A-C60CD9F3510A}" type="pres">
      <dgm:prSet presAssocID="{E96E0E13-B060-4C01-B29E-179E6E15F2CB}" presName="linear" presStyleCnt="0">
        <dgm:presLayoutVars>
          <dgm:dir/>
          <dgm:animLvl val="lvl"/>
          <dgm:resizeHandles val="exact"/>
        </dgm:presLayoutVars>
      </dgm:prSet>
      <dgm:spPr/>
      <dgm:t>
        <a:bodyPr/>
        <a:lstStyle/>
        <a:p>
          <a:endParaRPr lang="de-DE"/>
        </a:p>
      </dgm:t>
    </dgm:pt>
    <dgm:pt modelId="{DF8FBC2F-4E6E-4033-A5E9-DD6F97CAD0B3}" type="pres">
      <dgm:prSet presAssocID="{A5FA0F11-ED68-4F29-8963-3AB304A363BD}" presName="parentLin" presStyleCnt="0"/>
      <dgm:spPr/>
    </dgm:pt>
    <dgm:pt modelId="{EDF11CAB-E6A5-4101-8DDB-35AD3BC6A36A}" type="pres">
      <dgm:prSet presAssocID="{A5FA0F11-ED68-4F29-8963-3AB304A363BD}" presName="parentLeftMargin" presStyleLbl="node1" presStyleIdx="0" presStyleCnt="2"/>
      <dgm:spPr/>
      <dgm:t>
        <a:bodyPr/>
        <a:lstStyle/>
        <a:p>
          <a:endParaRPr lang="de-DE"/>
        </a:p>
      </dgm:t>
    </dgm:pt>
    <dgm:pt modelId="{A15DA045-864C-4F6F-9BE4-BBB39FA07B70}" type="pres">
      <dgm:prSet presAssocID="{A5FA0F11-ED68-4F29-8963-3AB304A363BD}" presName="parentText" presStyleLbl="node1" presStyleIdx="0" presStyleCnt="2" custScaleX="135094" custScaleY="174975">
        <dgm:presLayoutVars>
          <dgm:chMax val="0"/>
          <dgm:bulletEnabled val="1"/>
        </dgm:presLayoutVars>
      </dgm:prSet>
      <dgm:spPr>
        <a:prstGeom prst="rect">
          <a:avLst/>
        </a:prstGeom>
      </dgm:spPr>
      <dgm:t>
        <a:bodyPr/>
        <a:lstStyle/>
        <a:p>
          <a:endParaRPr lang="de-DE"/>
        </a:p>
      </dgm:t>
    </dgm:pt>
    <dgm:pt modelId="{A2CC9179-B131-42E4-A3E8-EEDB05BB62E5}" type="pres">
      <dgm:prSet presAssocID="{A5FA0F11-ED68-4F29-8963-3AB304A363BD}" presName="negativeSpace" presStyleCnt="0"/>
      <dgm:spPr/>
    </dgm:pt>
    <dgm:pt modelId="{89BE8AB5-9ED1-41F8-996A-D74CE230E817}" type="pres">
      <dgm:prSet presAssocID="{A5FA0F11-ED68-4F29-8963-3AB304A363BD}" presName="childText" presStyleLbl="conFgAcc1" presStyleIdx="0" presStyleCnt="2">
        <dgm:presLayoutVars>
          <dgm:bulletEnabled val="1"/>
        </dgm:presLayoutVars>
      </dgm:prSet>
      <dgm:spPr/>
      <dgm:t>
        <a:bodyPr/>
        <a:lstStyle/>
        <a:p>
          <a:endParaRPr lang="de-DE"/>
        </a:p>
      </dgm:t>
    </dgm:pt>
    <dgm:pt modelId="{007CDCE3-0991-4769-A0F6-3D069A5EADE2}" type="pres">
      <dgm:prSet presAssocID="{0A4CEB42-4A38-400F-8262-751D96627A20}" presName="spaceBetweenRectangles" presStyleCnt="0"/>
      <dgm:spPr/>
    </dgm:pt>
    <dgm:pt modelId="{3D8299BA-2BA2-405D-9F81-A9BF67716250}" type="pres">
      <dgm:prSet presAssocID="{34921710-7606-49C5-BAE7-E765CE05A966}" presName="parentLin" presStyleCnt="0"/>
      <dgm:spPr/>
    </dgm:pt>
    <dgm:pt modelId="{DD806F9F-1001-43AC-A689-AB697EA61D9A}" type="pres">
      <dgm:prSet presAssocID="{34921710-7606-49C5-BAE7-E765CE05A966}" presName="parentLeftMargin" presStyleLbl="node1" presStyleIdx="0" presStyleCnt="2"/>
      <dgm:spPr/>
      <dgm:t>
        <a:bodyPr/>
        <a:lstStyle/>
        <a:p>
          <a:endParaRPr lang="de-DE"/>
        </a:p>
      </dgm:t>
    </dgm:pt>
    <dgm:pt modelId="{2F4E3213-5AA7-429A-8B97-AEB9F9F3C69D}" type="pres">
      <dgm:prSet presAssocID="{34921710-7606-49C5-BAE7-E765CE05A966}" presName="parentText" presStyleLbl="node1" presStyleIdx="1" presStyleCnt="2" custScaleX="111354" custScaleY="186756">
        <dgm:presLayoutVars>
          <dgm:chMax val="0"/>
          <dgm:bulletEnabled val="1"/>
        </dgm:presLayoutVars>
      </dgm:prSet>
      <dgm:spPr>
        <a:prstGeom prst="rect">
          <a:avLst/>
        </a:prstGeom>
      </dgm:spPr>
      <dgm:t>
        <a:bodyPr/>
        <a:lstStyle/>
        <a:p>
          <a:endParaRPr lang="de-DE"/>
        </a:p>
      </dgm:t>
    </dgm:pt>
    <dgm:pt modelId="{A3F90D27-B3E5-46B4-A64E-07F55F8381AE}" type="pres">
      <dgm:prSet presAssocID="{34921710-7606-49C5-BAE7-E765CE05A966}" presName="negativeSpace" presStyleCnt="0"/>
      <dgm:spPr/>
    </dgm:pt>
    <dgm:pt modelId="{6202246C-2628-43AB-8D68-D12BBD013125}" type="pres">
      <dgm:prSet presAssocID="{34921710-7606-49C5-BAE7-E765CE05A966}" presName="childText" presStyleLbl="conFgAcc1" presStyleIdx="1" presStyleCnt="2">
        <dgm:presLayoutVars>
          <dgm:bulletEnabled val="1"/>
        </dgm:presLayoutVars>
      </dgm:prSet>
      <dgm:spPr/>
      <dgm:t>
        <a:bodyPr/>
        <a:lstStyle/>
        <a:p>
          <a:endParaRPr lang="de-DE"/>
        </a:p>
      </dgm:t>
    </dgm:pt>
  </dgm:ptLst>
  <dgm:cxnLst>
    <dgm:cxn modelId="{A71A1BCE-667E-453E-BEAF-4D73B894B735}" srcId="{E96E0E13-B060-4C01-B29E-179E6E15F2CB}" destId="{A5FA0F11-ED68-4F29-8963-3AB304A363BD}" srcOrd="0" destOrd="0" parTransId="{B2CECF52-5FF9-4255-AADE-4F07C4244791}" sibTransId="{0A4CEB42-4A38-400F-8262-751D96627A20}"/>
    <dgm:cxn modelId="{2A9B331A-E83F-43BF-B4E3-AB43B991763B}" srcId="{A5FA0F11-ED68-4F29-8963-3AB304A363BD}" destId="{43957366-74CD-4612-BFA5-9A4C714A9A50}" srcOrd="3" destOrd="0" parTransId="{304EE095-C436-495F-B589-7DAEAAC87C89}" sibTransId="{59898EA8-2024-42E6-9DA6-437CB08839ED}"/>
    <dgm:cxn modelId="{ADEE7241-98CA-406E-BF31-3E0926697C06}" type="presOf" srcId="{FEBD6D41-C625-4042-969D-18E1CF1D1DEB}" destId="{89BE8AB5-9ED1-41F8-996A-D74CE230E817}" srcOrd="0" destOrd="2" presId="urn:microsoft.com/office/officeart/2005/8/layout/list1"/>
    <dgm:cxn modelId="{26F46C3E-EF21-48B6-8155-D005940B13C8}" type="presOf" srcId="{FB7BD009-2D71-4FFC-8FE9-5DD7BFB87259}" destId="{6202246C-2628-43AB-8D68-D12BBD013125}" srcOrd="0" destOrd="2" presId="urn:microsoft.com/office/officeart/2005/8/layout/list1"/>
    <dgm:cxn modelId="{F9E5EA5C-DA95-4C5A-A9E2-6DCB8BCBD3C4}" srcId="{A5FA0F11-ED68-4F29-8963-3AB304A363BD}" destId="{F6BF90A1-529D-47DD-8DCC-09432E3F556A}" srcOrd="0" destOrd="0" parTransId="{704125B6-A48F-4C51-8E0E-72304A06FEB9}" sibTransId="{38AF8A0A-451A-4E99-B951-BB3B5169A023}"/>
    <dgm:cxn modelId="{29465E00-4A06-4F04-AAF0-67D6F6697875}" type="presOf" srcId="{A5FA0F11-ED68-4F29-8963-3AB304A363BD}" destId="{A15DA045-864C-4F6F-9BE4-BBB39FA07B70}" srcOrd="1" destOrd="0" presId="urn:microsoft.com/office/officeart/2005/8/layout/list1"/>
    <dgm:cxn modelId="{76081DD0-F38F-4757-82DD-3458F40D9748}" type="presOf" srcId="{A5FA0F11-ED68-4F29-8963-3AB304A363BD}" destId="{EDF11CAB-E6A5-4101-8DDB-35AD3BC6A36A}" srcOrd="0" destOrd="0" presId="urn:microsoft.com/office/officeart/2005/8/layout/list1"/>
    <dgm:cxn modelId="{D4F8BA28-3D65-4A63-9D76-58A65F33CF08}" srcId="{34921710-7606-49C5-BAE7-E765CE05A966}" destId="{8B2A6F92-179E-4997-9AB9-7DEC9BD9E293}" srcOrd="0" destOrd="0" parTransId="{A0E11683-333F-4905-B700-270762D0C487}" sibTransId="{68374CD6-FC97-4C1C-B697-A88060664D4F}"/>
    <dgm:cxn modelId="{9C377488-F02B-411A-87D2-A1595B0F9390}" srcId="{E96E0E13-B060-4C01-B29E-179E6E15F2CB}" destId="{34921710-7606-49C5-BAE7-E765CE05A966}" srcOrd="1" destOrd="0" parTransId="{F9148FB4-0B5E-44E1-A5A1-B849B1C17CF0}" sibTransId="{4F5E5CA7-5D98-4D49-B01F-D2232A2AC70B}"/>
    <dgm:cxn modelId="{DB00DF13-7682-4FA8-A58A-7FD734D771A4}" srcId="{A5FA0F11-ED68-4F29-8963-3AB304A363BD}" destId="{1D4B30A4-664C-455D-9CDB-602C12E7CAE0}" srcOrd="1" destOrd="0" parTransId="{B63CCB7E-15A2-4C53-B4FA-1E7CFDF86832}" sibTransId="{8D53E2E2-D331-4534-A009-AE7F89B082B4}"/>
    <dgm:cxn modelId="{FC90283D-4E72-41B1-950E-1F56E531A537}" type="presOf" srcId="{F6BF90A1-529D-47DD-8DCC-09432E3F556A}" destId="{89BE8AB5-9ED1-41F8-996A-D74CE230E817}" srcOrd="0" destOrd="0" presId="urn:microsoft.com/office/officeart/2005/8/layout/list1"/>
    <dgm:cxn modelId="{6C8EEF83-AC97-4A31-8128-D9E350E942DA}" type="presOf" srcId="{34921710-7606-49C5-BAE7-E765CE05A966}" destId="{DD806F9F-1001-43AC-A689-AB697EA61D9A}" srcOrd="0" destOrd="0" presId="urn:microsoft.com/office/officeart/2005/8/layout/list1"/>
    <dgm:cxn modelId="{DAF4858E-AB9B-4B10-A359-9AA6F62364AD}" srcId="{A5FA0F11-ED68-4F29-8963-3AB304A363BD}" destId="{DB72D04D-B217-4A9A-A33C-AE1A5C644F4D}" srcOrd="4" destOrd="0" parTransId="{C7CCEA31-E65F-4C79-9D32-B5183BF76B16}" sibTransId="{5A4BF8AF-4DE3-4A31-AA29-DA1F5990C689}"/>
    <dgm:cxn modelId="{0BD02C81-13CF-4171-A66A-25D3ACB2A002}" type="presOf" srcId="{DB72D04D-B217-4A9A-A33C-AE1A5C644F4D}" destId="{89BE8AB5-9ED1-41F8-996A-D74CE230E817}" srcOrd="0" destOrd="4" presId="urn:microsoft.com/office/officeart/2005/8/layout/list1"/>
    <dgm:cxn modelId="{3A3BD4A8-5778-4559-B0C2-2E9000B2913F}" type="presOf" srcId="{94EAAA12-1F1E-4460-AB51-9687B320E03E}" destId="{6202246C-2628-43AB-8D68-D12BBD013125}" srcOrd="0" destOrd="1" presId="urn:microsoft.com/office/officeart/2005/8/layout/list1"/>
    <dgm:cxn modelId="{707EE3D8-78EF-4618-9E43-DE5CD9102FD1}" srcId="{34921710-7606-49C5-BAE7-E765CE05A966}" destId="{FB7BD009-2D71-4FFC-8FE9-5DD7BFB87259}" srcOrd="2" destOrd="0" parTransId="{363CAA00-84D2-4505-B6B1-CDE37649FBD7}" sibTransId="{827F6436-C23D-409E-8A1B-4DB1AE60D372}"/>
    <dgm:cxn modelId="{0DB8B10E-9B52-4105-9F3B-3428A0FE3789}" type="presOf" srcId="{43957366-74CD-4612-BFA5-9A4C714A9A50}" destId="{89BE8AB5-9ED1-41F8-996A-D74CE230E817}" srcOrd="0" destOrd="3" presId="urn:microsoft.com/office/officeart/2005/8/layout/list1"/>
    <dgm:cxn modelId="{A3213E28-5F2A-421C-B985-76A7C30A764B}" type="presOf" srcId="{E96E0E13-B060-4C01-B29E-179E6E15F2CB}" destId="{3008F939-2B98-485E-945A-C60CD9F3510A}" srcOrd="0" destOrd="0" presId="urn:microsoft.com/office/officeart/2005/8/layout/list1"/>
    <dgm:cxn modelId="{C23C17AF-62F7-47A8-92AB-234AD441D49E}" type="presOf" srcId="{1D4B30A4-664C-455D-9CDB-602C12E7CAE0}" destId="{89BE8AB5-9ED1-41F8-996A-D74CE230E817}" srcOrd="0" destOrd="1" presId="urn:microsoft.com/office/officeart/2005/8/layout/list1"/>
    <dgm:cxn modelId="{A83DB7E6-D709-4DD3-B920-ABA2F29A9C7E}" srcId="{A5FA0F11-ED68-4F29-8963-3AB304A363BD}" destId="{FEBD6D41-C625-4042-969D-18E1CF1D1DEB}" srcOrd="2" destOrd="0" parTransId="{920DAC55-F43C-4922-957A-84C6FC800F6C}" sibTransId="{546624CD-BB8A-4F87-A36C-1C8805D60F87}"/>
    <dgm:cxn modelId="{F800EA22-167B-4F62-A849-B0CA6256BAB7}" type="presOf" srcId="{8B2A6F92-179E-4997-9AB9-7DEC9BD9E293}" destId="{6202246C-2628-43AB-8D68-D12BBD013125}" srcOrd="0" destOrd="0" presId="urn:microsoft.com/office/officeart/2005/8/layout/list1"/>
    <dgm:cxn modelId="{0F661F54-554C-4E7D-BD70-E17D5952A1CC}" srcId="{34921710-7606-49C5-BAE7-E765CE05A966}" destId="{94EAAA12-1F1E-4460-AB51-9687B320E03E}" srcOrd="1" destOrd="0" parTransId="{AE1A159C-3767-42C8-B4C7-4AA04CE0C58F}" sibTransId="{4F31B2B1-1722-45B4-885F-B40877C41434}"/>
    <dgm:cxn modelId="{3B9A5B88-BDA6-458F-8141-AADF49344E9B}" type="presOf" srcId="{34921710-7606-49C5-BAE7-E765CE05A966}" destId="{2F4E3213-5AA7-429A-8B97-AEB9F9F3C69D}" srcOrd="1" destOrd="0" presId="urn:microsoft.com/office/officeart/2005/8/layout/list1"/>
    <dgm:cxn modelId="{C9EAFAA0-82B2-4893-A9D7-FC9CE3FD7CDB}" type="presParOf" srcId="{3008F939-2B98-485E-945A-C60CD9F3510A}" destId="{DF8FBC2F-4E6E-4033-A5E9-DD6F97CAD0B3}" srcOrd="0" destOrd="0" presId="urn:microsoft.com/office/officeart/2005/8/layout/list1"/>
    <dgm:cxn modelId="{B645D448-3AF4-449A-928E-C30D80D015BE}" type="presParOf" srcId="{DF8FBC2F-4E6E-4033-A5E9-DD6F97CAD0B3}" destId="{EDF11CAB-E6A5-4101-8DDB-35AD3BC6A36A}" srcOrd="0" destOrd="0" presId="urn:microsoft.com/office/officeart/2005/8/layout/list1"/>
    <dgm:cxn modelId="{78576F6D-8694-4472-BB5E-E81ABE93AE08}" type="presParOf" srcId="{DF8FBC2F-4E6E-4033-A5E9-DD6F97CAD0B3}" destId="{A15DA045-864C-4F6F-9BE4-BBB39FA07B70}" srcOrd="1" destOrd="0" presId="urn:microsoft.com/office/officeart/2005/8/layout/list1"/>
    <dgm:cxn modelId="{DB359E72-8430-40B1-B4FA-8CE937B3B2E7}" type="presParOf" srcId="{3008F939-2B98-485E-945A-C60CD9F3510A}" destId="{A2CC9179-B131-42E4-A3E8-EEDB05BB62E5}" srcOrd="1" destOrd="0" presId="urn:microsoft.com/office/officeart/2005/8/layout/list1"/>
    <dgm:cxn modelId="{D4A60496-F611-427C-85A9-AB096F66FAB8}" type="presParOf" srcId="{3008F939-2B98-485E-945A-C60CD9F3510A}" destId="{89BE8AB5-9ED1-41F8-996A-D74CE230E817}" srcOrd="2" destOrd="0" presId="urn:microsoft.com/office/officeart/2005/8/layout/list1"/>
    <dgm:cxn modelId="{FBA55AB4-80AB-4D82-BA9A-8A6C9B71EDF3}" type="presParOf" srcId="{3008F939-2B98-485E-945A-C60CD9F3510A}" destId="{007CDCE3-0991-4769-A0F6-3D069A5EADE2}" srcOrd="3" destOrd="0" presId="urn:microsoft.com/office/officeart/2005/8/layout/list1"/>
    <dgm:cxn modelId="{E967B525-CB30-4DFB-948E-5F710FE1BF8C}" type="presParOf" srcId="{3008F939-2B98-485E-945A-C60CD9F3510A}" destId="{3D8299BA-2BA2-405D-9F81-A9BF67716250}" srcOrd="4" destOrd="0" presId="urn:microsoft.com/office/officeart/2005/8/layout/list1"/>
    <dgm:cxn modelId="{33829110-3274-43C9-8CF5-0CFC2309ED72}" type="presParOf" srcId="{3D8299BA-2BA2-405D-9F81-A9BF67716250}" destId="{DD806F9F-1001-43AC-A689-AB697EA61D9A}" srcOrd="0" destOrd="0" presId="urn:microsoft.com/office/officeart/2005/8/layout/list1"/>
    <dgm:cxn modelId="{C73E448F-59AB-4A33-850F-C25FEB079E0B}" type="presParOf" srcId="{3D8299BA-2BA2-405D-9F81-A9BF67716250}" destId="{2F4E3213-5AA7-429A-8B97-AEB9F9F3C69D}" srcOrd="1" destOrd="0" presId="urn:microsoft.com/office/officeart/2005/8/layout/list1"/>
    <dgm:cxn modelId="{592521BF-2E2B-4D44-A02C-CDC211DE3E33}" type="presParOf" srcId="{3008F939-2B98-485E-945A-C60CD9F3510A}" destId="{A3F90D27-B3E5-46B4-A64E-07F55F8381AE}" srcOrd="5" destOrd="0" presId="urn:microsoft.com/office/officeart/2005/8/layout/list1"/>
    <dgm:cxn modelId="{BFA0C18B-D459-414D-8CDE-1E8ED9ABECD8}" type="presParOf" srcId="{3008F939-2B98-485E-945A-C60CD9F3510A}" destId="{6202246C-2628-43AB-8D68-D12BBD013125}" srcOrd="6" destOrd="0" presId="urn:microsoft.com/office/officeart/2005/8/layout/lis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A8AB5BB-ECC7-4910-BF5D-1C22270AA645}">
      <dsp:nvSpPr>
        <dsp:cNvPr id="0" name=""/>
        <dsp:cNvSpPr/>
      </dsp:nvSpPr>
      <dsp:spPr>
        <a:xfrm>
          <a:off x="0" y="85"/>
          <a:ext cx="2746208" cy="344692"/>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rtl="0">
            <a:lnSpc>
              <a:spcPct val="90000"/>
            </a:lnSpc>
            <a:spcBef>
              <a:spcPct val="0"/>
            </a:spcBef>
            <a:spcAft>
              <a:spcPct val="35000"/>
            </a:spcAft>
          </a:pPr>
          <a:r>
            <a:rPr lang="de-DE" sz="1800" kern="1200" dirty="0">
              <a:latin typeface="Arial" panose="020B0604020202020204" pitchFamily="34" charset="0"/>
              <a:cs typeface="Arial" panose="020B0604020202020204" pitchFamily="34" charset="0"/>
            </a:rPr>
            <a:t>Area Management</a:t>
          </a:r>
          <a:endParaRPr lang="en-GB" sz="1800" kern="1200" dirty="0">
            <a:latin typeface="Arial" panose="020B0604020202020204" pitchFamily="34" charset="0"/>
            <a:cs typeface="Arial" panose="020B0604020202020204" pitchFamily="34" charset="0"/>
          </a:endParaRPr>
        </a:p>
      </dsp:txBody>
      <dsp:txXfrm>
        <a:off x="16826" y="16911"/>
        <a:ext cx="2712556" cy="311040"/>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6C18292-B9AF-467B-889B-35944DC87591}">
      <dsp:nvSpPr>
        <dsp:cNvPr id="0" name=""/>
        <dsp:cNvSpPr/>
      </dsp:nvSpPr>
      <dsp:spPr>
        <a:xfrm>
          <a:off x="0" y="131"/>
          <a:ext cx="2746208" cy="344601"/>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rtl="0">
            <a:lnSpc>
              <a:spcPct val="90000"/>
            </a:lnSpc>
            <a:spcBef>
              <a:spcPct val="0"/>
            </a:spcBef>
            <a:spcAft>
              <a:spcPct val="35000"/>
            </a:spcAft>
          </a:pPr>
          <a:r>
            <a:rPr lang="de-DE" sz="1800" kern="1200" dirty="0">
              <a:latin typeface="Arial" panose="020B0604020202020204" pitchFamily="34" charset="0"/>
              <a:cs typeface="Arial" panose="020B0604020202020204" pitchFamily="34" charset="0"/>
            </a:rPr>
            <a:t>Connection Management</a:t>
          </a:r>
          <a:endParaRPr lang="en-GB" sz="1800" kern="1200" dirty="0">
            <a:latin typeface="Arial" panose="020B0604020202020204" pitchFamily="34" charset="0"/>
            <a:cs typeface="Arial" panose="020B0604020202020204" pitchFamily="34" charset="0"/>
          </a:endParaRPr>
        </a:p>
      </dsp:txBody>
      <dsp:txXfrm>
        <a:off x="16822" y="16953"/>
        <a:ext cx="2712564" cy="310957"/>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11A819E-E7F1-4D6B-BCD0-097AC43A58F6}">
      <dsp:nvSpPr>
        <dsp:cNvPr id="0" name=""/>
        <dsp:cNvSpPr/>
      </dsp:nvSpPr>
      <dsp:spPr>
        <a:xfrm>
          <a:off x="0" y="85"/>
          <a:ext cx="2746208" cy="344692"/>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rtl="0">
            <a:lnSpc>
              <a:spcPct val="90000"/>
            </a:lnSpc>
            <a:spcBef>
              <a:spcPct val="0"/>
            </a:spcBef>
            <a:spcAft>
              <a:spcPct val="35000"/>
            </a:spcAft>
          </a:pPr>
          <a:r>
            <a:rPr lang="de-DE" sz="1800" kern="1200" dirty="0">
              <a:latin typeface="Arial" panose="020B0604020202020204" pitchFamily="34" charset="0"/>
              <a:cs typeface="Arial" panose="020B0604020202020204" pitchFamily="34" charset="0"/>
            </a:rPr>
            <a:t>User Management</a:t>
          </a:r>
          <a:endParaRPr lang="en-GB" sz="1800" kern="1200" dirty="0">
            <a:latin typeface="Arial" panose="020B0604020202020204" pitchFamily="34" charset="0"/>
            <a:cs typeface="Arial" panose="020B0604020202020204" pitchFamily="34" charset="0"/>
          </a:endParaRPr>
        </a:p>
      </dsp:txBody>
      <dsp:txXfrm>
        <a:off x="16826" y="16911"/>
        <a:ext cx="2712556" cy="311040"/>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9BE8AB5-9ED1-41F8-996A-D74CE230E817}">
      <dsp:nvSpPr>
        <dsp:cNvPr id="0" name=""/>
        <dsp:cNvSpPr/>
      </dsp:nvSpPr>
      <dsp:spPr>
        <a:xfrm>
          <a:off x="0" y="245575"/>
          <a:ext cx="5733535" cy="1260000"/>
        </a:xfrm>
        <a:prstGeom prst="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44986" tIns="104140" rIns="444986" bIns="99568" numCol="1" spcCol="1270" anchor="t" anchorCtr="0">
          <a:noAutofit/>
        </a:bodyPr>
        <a:lstStyle/>
        <a:p>
          <a:pPr marL="114300" lvl="1" indent="-114300" algn="l" defTabSz="622300">
            <a:lnSpc>
              <a:spcPct val="90000"/>
            </a:lnSpc>
            <a:spcBef>
              <a:spcPct val="0"/>
            </a:spcBef>
            <a:spcAft>
              <a:spcPct val="15000"/>
            </a:spcAft>
            <a:buChar char="••"/>
          </a:pPr>
          <a:r>
            <a:rPr lang="de-DE" sz="1400" kern="1200" dirty="0">
              <a:solidFill>
                <a:schemeClr val="tx1"/>
              </a:solidFill>
              <a:latin typeface="+mj-lt"/>
              <a:cs typeface="Arial" panose="020B0604020202020204" pitchFamily="34" charset="0"/>
            </a:rPr>
            <a:t>Opening and Closing Time,</a:t>
          </a:r>
          <a:endParaRPr lang="en-GB" sz="1400" kern="1200" dirty="0">
            <a:solidFill>
              <a:schemeClr val="tx1"/>
            </a:solidFill>
            <a:latin typeface="+mj-lt"/>
            <a:cs typeface="Arial" panose="020B0604020202020204" pitchFamily="34" charset="0"/>
          </a:endParaRPr>
        </a:p>
        <a:p>
          <a:pPr marL="114300" lvl="1" indent="-114300" algn="l" defTabSz="622300">
            <a:lnSpc>
              <a:spcPct val="90000"/>
            </a:lnSpc>
            <a:spcBef>
              <a:spcPct val="0"/>
            </a:spcBef>
            <a:spcAft>
              <a:spcPct val="15000"/>
            </a:spcAft>
            <a:buChar char="••"/>
          </a:pPr>
          <a:r>
            <a:rPr lang="de-DE" sz="1400" kern="1200" dirty="0">
              <a:solidFill>
                <a:schemeClr val="tx1"/>
              </a:solidFill>
              <a:latin typeface="+mj-lt"/>
              <a:cs typeface="Arial" panose="020B0604020202020204" pitchFamily="34" charset="0"/>
            </a:rPr>
            <a:t>Capacity Resolution,</a:t>
          </a:r>
          <a:endParaRPr lang="en-GB" sz="1400" kern="1200" dirty="0">
            <a:solidFill>
              <a:schemeClr val="tx1"/>
            </a:solidFill>
            <a:latin typeface="+mj-lt"/>
            <a:cs typeface="Arial" panose="020B0604020202020204" pitchFamily="34" charset="0"/>
          </a:endParaRPr>
        </a:p>
        <a:p>
          <a:pPr marL="114300" lvl="1" indent="-114300" algn="l" defTabSz="622300">
            <a:lnSpc>
              <a:spcPct val="90000"/>
            </a:lnSpc>
            <a:spcBef>
              <a:spcPct val="0"/>
            </a:spcBef>
            <a:spcAft>
              <a:spcPct val="15000"/>
            </a:spcAft>
            <a:buChar char="••"/>
          </a:pPr>
          <a:r>
            <a:rPr lang="de-DE" sz="1400" kern="1200" dirty="0">
              <a:solidFill>
                <a:schemeClr val="tx1"/>
              </a:solidFill>
              <a:latin typeface="+mj-lt"/>
              <a:cs typeface="Arial" panose="020B0604020202020204" pitchFamily="34" charset="0"/>
            </a:rPr>
            <a:t>Default Capacity,</a:t>
          </a:r>
        </a:p>
        <a:p>
          <a:pPr marL="114300" lvl="1" indent="-114300" algn="l" defTabSz="622300">
            <a:lnSpc>
              <a:spcPct val="90000"/>
            </a:lnSpc>
            <a:spcBef>
              <a:spcPct val="0"/>
            </a:spcBef>
            <a:spcAft>
              <a:spcPct val="15000"/>
            </a:spcAft>
            <a:buChar char="••"/>
          </a:pPr>
          <a:r>
            <a:rPr lang="de-DE" sz="1400" kern="1200" dirty="0">
              <a:solidFill>
                <a:schemeClr val="tx1"/>
              </a:solidFill>
              <a:latin typeface="+mj-lt"/>
              <a:cs typeface="Arial" panose="020B0604020202020204" pitchFamily="34" charset="0"/>
            </a:rPr>
            <a:t>Ramping,</a:t>
          </a:r>
          <a:endParaRPr lang="en-GB" sz="1400" kern="1200" dirty="0">
            <a:solidFill>
              <a:schemeClr val="tx1"/>
            </a:solidFill>
            <a:latin typeface="+mj-lt"/>
            <a:cs typeface="Arial" panose="020B0604020202020204" pitchFamily="34" charset="0"/>
          </a:endParaRPr>
        </a:p>
        <a:p>
          <a:pPr marL="114300" lvl="1" indent="-114300" algn="l" defTabSz="622300">
            <a:lnSpc>
              <a:spcPct val="90000"/>
            </a:lnSpc>
            <a:spcBef>
              <a:spcPct val="0"/>
            </a:spcBef>
            <a:spcAft>
              <a:spcPct val="15000"/>
            </a:spcAft>
            <a:buChar char="••"/>
          </a:pPr>
          <a:r>
            <a:rPr lang="de-DE" sz="1400" kern="1200" dirty="0">
              <a:solidFill>
                <a:schemeClr val="tx1"/>
              </a:solidFill>
              <a:latin typeface="+mj-lt"/>
              <a:cs typeface="Arial" panose="020B0604020202020204" pitchFamily="34" charset="0"/>
            </a:rPr>
            <a:t>Validity, etc</a:t>
          </a:r>
          <a:endParaRPr lang="en-GB" sz="1400" kern="1200" dirty="0">
            <a:solidFill>
              <a:schemeClr val="tx1"/>
            </a:solidFill>
            <a:latin typeface="+mj-lt"/>
            <a:cs typeface="Arial" panose="020B0604020202020204" pitchFamily="34" charset="0"/>
          </a:endParaRPr>
        </a:p>
      </dsp:txBody>
      <dsp:txXfrm>
        <a:off x="0" y="245575"/>
        <a:ext cx="5733535" cy="1260000"/>
      </dsp:txXfrm>
    </dsp:sp>
    <dsp:sp modelId="{A15DA045-864C-4F6F-9BE4-BBB39FA07B70}">
      <dsp:nvSpPr>
        <dsp:cNvPr id="0" name=""/>
        <dsp:cNvSpPr/>
      </dsp:nvSpPr>
      <dsp:spPr>
        <a:xfrm>
          <a:off x="286396" y="61112"/>
          <a:ext cx="5416668" cy="258263"/>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1700" tIns="0" rIns="151700" bIns="0" numCol="1" spcCol="1270" anchor="ctr" anchorCtr="0">
          <a:noAutofit/>
        </a:bodyPr>
        <a:lstStyle/>
        <a:p>
          <a:pPr lvl="0" algn="l" defTabSz="711200">
            <a:lnSpc>
              <a:spcPct val="90000"/>
            </a:lnSpc>
            <a:spcBef>
              <a:spcPct val="0"/>
            </a:spcBef>
            <a:spcAft>
              <a:spcPct val="35000"/>
            </a:spcAft>
          </a:pPr>
          <a:r>
            <a:rPr lang="de-DE" sz="1600" kern="1200" dirty="0">
              <a:latin typeface="Arial" panose="020B0604020202020204" pitchFamily="34" charset="0"/>
              <a:cs typeface="Arial" panose="020B0604020202020204" pitchFamily="34" charset="0"/>
            </a:rPr>
            <a:t>Separate Configuration per Interconnector</a:t>
          </a:r>
          <a:endParaRPr lang="en-GB" sz="1600" kern="1200" dirty="0">
            <a:latin typeface="Arial" panose="020B0604020202020204" pitchFamily="34" charset="0"/>
            <a:cs typeface="Arial" panose="020B0604020202020204" pitchFamily="34" charset="0"/>
          </a:endParaRPr>
        </a:p>
      </dsp:txBody>
      <dsp:txXfrm>
        <a:off x="286396" y="61112"/>
        <a:ext cx="5416668" cy="258263"/>
      </dsp:txXfrm>
    </dsp:sp>
    <dsp:sp modelId="{6202246C-2628-43AB-8D68-D12BBD013125}">
      <dsp:nvSpPr>
        <dsp:cNvPr id="0" name=""/>
        <dsp:cNvSpPr/>
      </dsp:nvSpPr>
      <dsp:spPr>
        <a:xfrm>
          <a:off x="0" y="1734426"/>
          <a:ext cx="5733535" cy="819000"/>
        </a:xfrm>
        <a:prstGeom prst="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44986" tIns="104140" rIns="444986" bIns="99568" numCol="1" spcCol="1270" anchor="t" anchorCtr="0">
          <a:noAutofit/>
        </a:bodyPr>
        <a:lstStyle/>
        <a:p>
          <a:pPr marL="114300" lvl="1" indent="-114300" algn="l" defTabSz="622300">
            <a:lnSpc>
              <a:spcPct val="90000"/>
            </a:lnSpc>
            <a:spcBef>
              <a:spcPct val="0"/>
            </a:spcBef>
            <a:spcAft>
              <a:spcPct val="15000"/>
            </a:spcAft>
            <a:buChar char="••"/>
          </a:pPr>
          <a:r>
            <a:rPr lang="de-DE" sz="1400" kern="1200" dirty="0">
              <a:solidFill>
                <a:schemeClr val="tx1"/>
              </a:solidFill>
              <a:latin typeface="+mj-lt"/>
              <a:cs typeface="Arial" panose="020B0604020202020204" pitchFamily="34" charset="0"/>
            </a:rPr>
            <a:t>Common ATC,</a:t>
          </a:r>
          <a:endParaRPr lang="en-GB" sz="1400" kern="1200" dirty="0">
            <a:solidFill>
              <a:schemeClr val="tx1"/>
            </a:solidFill>
            <a:latin typeface="+mj-lt"/>
            <a:cs typeface="Arial" panose="020B0604020202020204" pitchFamily="34" charset="0"/>
          </a:endParaRPr>
        </a:p>
        <a:p>
          <a:pPr marL="114300" lvl="1" indent="-114300" algn="l" defTabSz="622300">
            <a:lnSpc>
              <a:spcPct val="90000"/>
            </a:lnSpc>
            <a:spcBef>
              <a:spcPct val="0"/>
            </a:spcBef>
            <a:spcAft>
              <a:spcPct val="15000"/>
            </a:spcAft>
            <a:buChar char="••"/>
          </a:pPr>
          <a:r>
            <a:rPr lang="de-DE" sz="1400" kern="1200" dirty="0" err="1">
              <a:solidFill>
                <a:schemeClr val="tx1"/>
              </a:solidFill>
              <a:latin typeface="+mj-lt"/>
              <a:cs typeface="Arial" panose="020B0604020202020204" pitchFamily="34" charset="0"/>
            </a:rPr>
            <a:t>Leading</a:t>
          </a:r>
          <a:r>
            <a:rPr lang="de-DE" sz="1400" kern="1200" dirty="0">
              <a:solidFill>
                <a:schemeClr val="tx1"/>
              </a:solidFill>
              <a:latin typeface="+mj-lt"/>
              <a:cs typeface="Arial" panose="020B0604020202020204" pitchFamily="34" charset="0"/>
            </a:rPr>
            <a:t> TSO,</a:t>
          </a:r>
          <a:endParaRPr lang="en-GB" sz="1400" kern="1200" dirty="0">
            <a:solidFill>
              <a:schemeClr val="tx1"/>
            </a:solidFill>
            <a:latin typeface="+mj-lt"/>
            <a:cs typeface="Arial" panose="020B0604020202020204" pitchFamily="34" charset="0"/>
          </a:endParaRPr>
        </a:p>
        <a:p>
          <a:pPr marL="114300" lvl="1" indent="-114300" algn="l" defTabSz="622300">
            <a:lnSpc>
              <a:spcPct val="90000"/>
            </a:lnSpc>
            <a:spcBef>
              <a:spcPct val="0"/>
            </a:spcBef>
            <a:spcAft>
              <a:spcPct val="15000"/>
            </a:spcAft>
            <a:buChar char="••"/>
          </a:pPr>
          <a:r>
            <a:rPr lang="de-DE" sz="1400" kern="1200" dirty="0">
              <a:solidFill>
                <a:schemeClr val="tx1"/>
              </a:solidFill>
              <a:latin typeface="+mj-lt"/>
              <a:cs typeface="Arial" panose="020B0604020202020204" pitchFamily="34" charset="0"/>
            </a:rPr>
            <a:t>Validity, etc</a:t>
          </a:r>
          <a:endParaRPr lang="en-GB" sz="1400" kern="1200" dirty="0">
            <a:solidFill>
              <a:schemeClr val="tx1"/>
            </a:solidFill>
            <a:latin typeface="+mj-lt"/>
            <a:cs typeface="Arial" panose="020B0604020202020204" pitchFamily="34" charset="0"/>
          </a:endParaRPr>
        </a:p>
      </dsp:txBody>
      <dsp:txXfrm>
        <a:off x="0" y="1734426"/>
        <a:ext cx="5733535" cy="819000"/>
      </dsp:txXfrm>
    </dsp:sp>
    <dsp:sp modelId="{2F4E3213-5AA7-429A-8B97-AEB9F9F3C69D}">
      <dsp:nvSpPr>
        <dsp:cNvPr id="0" name=""/>
        <dsp:cNvSpPr/>
      </dsp:nvSpPr>
      <dsp:spPr>
        <a:xfrm>
          <a:off x="286396" y="1532575"/>
          <a:ext cx="4464799" cy="275651"/>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1700" tIns="0" rIns="151700" bIns="0" numCol="1" spcCol="1270" anchor="ctr" anchorCtr="0">
          <a:noAutofit/>
        </a:bodyPr>
        <a:lstStyle/>
        <a:p>
          <a:pPr lvl="0" algn="l" defTabSz="711200">
            <a:lnSpc>
              <a:spcPct val="90000"/>
            </a:lnSpc>
            <a:spcBef>
              <a:spcPct val="0"/>
            </a:spcBef>
            <a:spcAft>
              <a:spcPct val="35000"/>
            </a:spcAft>
          </a:pPr>
          <a:r>
            <a:rPr lang="de-DE" sz="1600" kern="1200" dirty="0">
              <a:latin typeface="Arial" panose="020B0604020202020204" pitchFamily="34" charset="0"/>
              <a:cs typeface="Arial" panose="020B0604020202020204" pitchFamily="34" charset="0"/>
            </a:rPr>
            <a:t>Common Configuration per Border</a:t>
          </a:r>
          <a:endParaRPr lang="en-GB" sz="1600" kern="1200" dirty="0">
            <a:latin typeface="Arial" panose="020B0604020202020204" pitchFamily="34" charset="0"/>
            <a:cs typeface="Arial" panose="020B0604020202020204" pitchFamily="34" charset="0"/>
          </a:endParaRPr>
        </a:p>
      </dsp:txBody>
      <dsp:txXfrm>
        <a:off x="286396" y="1532575"/>
        <a:ext cx="4464799" cy="275651"/>
      </dsp:txXfrm>
    </dsp:sp>
  </dsp:spTree>
</dsp:drawing>
</file>

<file path=ppt/diagrams/layout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1" Type="http://schemas.openxmlformats.org/officeDocument/2006/relationships/image" Target="../media/image16.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16.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18.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19.w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19.w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19.w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19.w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18.e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18.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Kopfzeilenplatzhalter 1"/>
          <p:cNvSpPr>
            <a:spLocks noGrp="1"/>
          </p:cNvSpPr>
          <p:nvPr>
            <p:ph type="hdr" sz="quarter"/>
          </p:nvPr>
        </p:nvSpPr>
        <p:spPr>
          <a:xfrm>
            <a:off x="0" y="0"/>
            <a:ext cx="2944813" cy="493713"/>
          </a:xfrm>
          <a:prstGeom prst="rect">
            <a:avLst/>
          </a:prstGeom>
        </p:spPr>
        <p:txBody>
          <a:bodyPr vert="horz" lIns="91440" tIns="45720" rIns="91440" bIns="45720" rtlCol="0"/>
          <a:lstStyle>
            <a:lvl1pPr algn="l">
              <a:defRPr sz="1200">
                <a:latin typeface="Arial" charset="0"/>
                <a:ea typeface="+mn-ea"/>
                <a:cs typeface="+mn-cs"/>
              </a:defRPr>
            </a:lvl1pPr>
          </a:lstStyle>
          <a:p>
            <a:pPr>
              <a:defRPr/>
            </a:pPr>
            <a:endParaRPr lang="en-GB"/>
          </a:p>
        </p:txBody>
      </p:sp>
      <p:sp>
        <p:nvSpPr>
          <p:cNvPr id="3" name="Datumsplatzhalter 2"/>
          <p:cNvSpPr>
            <a:spLocks noGrp="1"/>
          </p:cNvSpPr>
          <p:nvPr>
            <p:ph type="dt" sz="quarter" idx="1"/>
          </p:nvPr>
        </p:nvSpPr>
        <p:spPr>
          <a:xfrm>
            <a:off x="3851275" y="0"/>
            <a:ext cx="2944813" cy="493713"/>
          </a:xfrm>
          <a:prstGeom prst="rect">
            <a:avLst/>
          </a:prstGeom>
        </p:spPr>
        <p:txBody>
          <a:bodyPr vert="horz" wrap="square" lIns="91440" tIns="45720" rIns="91440" bIns="45720" numCol="1" anchor="t" anchorCtr="0" compatLnSpc="1">
            <a:prstTxWarp prst="textNoShape">
              <a:avLst/>
            </a:prstTxWarp>
          </a:bodyPr>
          <a:lstStyle>
            <a:lvl1pPr algn="r">
              <a:defRPr sz="1200">
                <a:latin typeface="Arial" pitchFamily="34" charset="0"/>
              </a:defRPr>
            </a:lvl1pPr>
          </a:lstStyle>
          <a:p>
            <a:pPr>
              <a:defRPr/>
            </a:pPr>
            <a:fld id="{45C611AE-D204-4A87-AAC2-AFEEC8975774}" type="datetimeFigureOut">
              <a:rPr lang="en-GB" altLang="en-US"/>
              <a:pPr>
                <a:defRPr/>
              </a:pPr>
              <a:t>31/01/2018</a:t>
            </a:fld>
            <a:endParaRPr lang="en-GB" altLang="en-US"/>
          </a:p>
        </p:txBody>
      </p:sp>
      <p:sp>
        <p:nvSpPr>
          <p:cNvPr id="4" name="Fußzeilenplatzhalter 3"/>
          <p:cNvSpPr>
            <a:spLocks noGrp="1"/>
          </p:cNvSpPr>
          <p:nvPr>
            <p:ph type="ftr" sz="quarter" idx="2"/>
          </p:nvPr>
        </p:nvSpPr>
        <p:spPr>
          <a:xfrm>
            <a:off x="0" y="9377363"/>
            <a:ext cx="2944813" cy="493712"/>
          </a:xfrm>
          <a:prstGeom prst="rect">
            <a:avLst/>
          </a:prstGeom>
        </p:spPr>
        <p:txBody>
          <a:bodyPr vert="horz" lIns="91440" tIns="45720" rIns="91440" bIns="45720" rtlCol="0" anchor="b"/>
          <a:lstStyle>
            <a:lvl1pPr algn="l">
              <a:defRPr sz="1200">
                <a:latin typeface="Arial" charset="0"/>
                <a:ea typeface="+mn-ea"/>
                <a:cs typeface="+mn-cs"/>
              </a:defRPr>
            </a:lvl1pPr>
          </a:lstStyle>
          <a:p>
            <a:pPr>
              <a:defRPr/>
            </a:pPr>
            <a:endParaRPr lang="en-GB"/>
          </a:p>
        </p:txBody>
      </p:sp>
      <p:sp>
        <p:nvSpPr>
          <p:cNvPr id="5" name="Foliennummernplatzhalter 4"/>
          <p:cNvSpPr>
            <a:spLocks noGrp="1"/>
          </p:cNvSpPr>
          <p:nvPr>
            <p:ph type="sldNum" sz="quarter" idx="3"/>
          </p:nvPr>
        </p:nvSpPr>
        <p:spPr>
          <a:xfrm>
            <a:off x="3851275" y="9377363"/>
            <a:ext cx="2944813" cy="493712"/>
          </a:xfrm>
          <a:prstGeom prst="rect">
            <a:avLst/>
          </a:prstGeom>
        </p:spPr>
        <p:txBody>
          <a:bodyPr vert="horz" wrap="square" lIns="91440" tIns="45720" rIns="91440" bIns="45720" numCol="1" anchor="b" anchorCtr="0" compatLnSpc="1">
            <a:prstTxWarp prst="textNoShape">
              <a:avLst/>
            </a:prstTxWarp>
          </a:bodyPr>
          <a:lstStyle>
            <a:lvl1pPr algn="r">
              <a:defRPr sz="1200">
                <a:latin typeface="Arial" pitchFamily="34" charset="0"/>
              </a:defRPr>
            </a:lvl1pPr>
          </a:lstStyle>
          <a:p>
            <a:pPr>
              <a:defRPr/>
            </a:pPr>
            <a:fld id="{18697528-1335-477D-82AB-8B236B3C975C}" type="slidenum">
              <a:rPr lang="en-GB" altLang="en-US"/>
              <a:pPr>
                <a:defRPr/>
              </a:pPr>
              <a:t>‹Nr.›</a:t>
            </a:fld>
            <a:endParaRPr lang="en-GB" altLang="en-US"/>
          </a:p>
        </p:txBody>
      </p:sp>
    </p:spTree>
    <p:extLst>
      <p:ext uri="{BB962C8B-B14F-4D97-AF65-F5344CB8AC3E}">
        <p14:creationId xmlns:p14="http://schemas.microsoft.com/office/powerpoint/2010/main" val="3105428197"/>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p:cNvSpPr>
            <a:spLocks noGrp="1"/>
          </p:cNvSpPr>
          <p:nvPr>
            <p:ph type="hdr" sz="quarter"/>
          </p:nvPr>
        </p:nvSpPr>
        <p:spPr>
          <a:xfrm>
            <a:off x="0" y="0"/>
            <a:ext cx="2944813" cy="493713"/>
          </a:xfrm>
          <a:prstGeom prst="rect">
            <a:avLst/>
          </a:prstGeom>
        </p:spPr>
        <p:txBody>
          <a:bodyPr vert="horz" lIns="91440" tIns="45720" rIns="91440" bIns="45720" rtlCol="0"/>
          <a:lstStyle>
            <a:lvl1pPr algn="l">
              <a:defRPr sz="1200" dirty="0">
                <a:latin typeface="Arial" charset="0"/>
                <a:ea typeface="+mn-ea"/>
                <a:cs typeface="+mn-cs"/>
              </a:defRPr>
            </a:lvl1pPr>
          </a:lstStyle>
          <a:p>
            <a:pPr>
              <a:defRPr/>
            </a:pPr>
            <a:endParaRPr lang="en-US" dirty="0"/>
          </a:p>
        </p:txBody>
      </p:sp>
      <p:sp>
        <p:nvSpPr>
          <p:cNvPr id="3" name="Espace réservé de la date 2"/>
          <p:cNvSpPr>
            <a:spLocks noGrp="1"/>
          </p:cNvSpPr>
          <p:nvPr>
            <p:ph type="dt" idx="1"/>
          </p:nvPr>
        </p:nvSpPr>
        <p:spPr>
          <a:xfrm>
            <a:off x="3851275" y="0"/>
            <a:ext cx="2944813" cy="493713"/>
          </a:xfrm>
          <a:prstGeom prst="rect">
            <a:avLst/>
          </a:prstGeom>
        </p:spPr>
        <p:txBody>
          <a:bodyPr vert="horz" wrap="square" lIns="91440" tIns="45720" rIns="91440" bIns="45720" numCol="1" anchor="t" anchorCtr="0" compatLnSpc="1">
            <a:prstTxWarp prst="textNoShape">
              <a:avLst/>
            </a:prstTxWarp>
          </a:bodyPr>
          <a:lstStyle>
            <a:lvl1pPr algn="r">
              <a:defRPr sz="1200">
                <a:latin typeface="Arial" pitchFamily="34" charset="0"/>
              </a:defRPr>
            </a:lvl1pPr>
          </a:lstStyle>
          <a:p>
            <a:pPr>
              <a:defRPr/>
            </a:pPr>
            <a:fld id="{B19206F8-B867-403A-B2E4-817EB2EBA37D}" type="datetimeFigureOut">
              <a:rPr lang="en-US" altLang="en-US"/>
              <a:pPr>
                <a:defRPr/>
              </a:pPr>
              <a:t>1/31/2018</a:t>
            </a:fld>
            <a:endParaRPr lang="en-US" altLang="en-US" dirty="0"/>
          </a:p>
        </p:txBody>
      </p:sp>
      <p:sp>
        <p:nvSpPr>
          <p:cNvPr id="4" name="Espace réservé de l'image des diapositives 3"/>
          <p:cNvSpPr>
            <a:spLocks noGrp="1" noRot="1" noChangeAspect="1"/>
          </p:cNvSpPr>
          <p:nvPr>
            <p:ph type="sldImg" idx="2"/>
          </p:nvPr>
        </p:nvSpPr>
        <p:spPr>
          <a:xfrm>
            <a:off x="895985" y="774065"/>
            <a:ext cx="4937125" cy="3703638"/>
          </a:xfrm>
          <a:prstGeom prst="rect">
            <a:avLst/>
          </a:prstGeom>
          <a:noFill/>
          <a:ln w="12700">
            <a:solidFill>
              <a:prstClr val="black"/>
            </a:solidFill>
          </a:ln>
        </p:spPr>
        <p:txBody>
          <a:bodyPr vert="horz" lIns="91440" tIns="45720" rIns="91440" bIns="45720" rtlCol="0" anchor="ctr"/>
          <a:lstStyle/>
          <a:p>
            <a:pPr lvl="0"/>
            <a:endParaRPr lang="en-GB" noProof="0"/>
          </a:p>
        </p:txBody>
      </p:sp>
      <p:sp>
        <p:nvSpPr>
          <p:cNvPr id="5" name="Espace réservé des commentaires 4"/>
          <p:cNvSpPr>
            <a:spLocks noGrp="1"/>
          </p:cNvSpPr>
          <p:nvPr>
            <p:ph type="body" sz="quarter" idx="3"/>
          </p:nvPr>
        </p:nvSpPr>
        <p:spPr>
          <a:xfrm>
            <a:off x="679450" y="4689475"/>
            <a:ext cx="5438775" cy="4443413"/>
          </a:xfrm>
          <a:prstGeom prst="rect">
            <a:avLst/>
          </a:prstGeom>
        </p:spPr>
        <p:txBody>
          <a:bodyPr vert="horz" wrap="square" lIns="91440" tIns="45720" rIns="91440" bIns="45720" numCol="1" anchor="t" anchorCtr="0" compatLnSpc="1">
            <a:prstTxWarp prst="textNoShape">
              <a:avLst/>
            </a:prstTxWarp>
            <a:normAutofit/>
          </a:bodyPr>
          <a:lstStyle/>
          <a:p>
            <a:pPr lvl="0"/>
            <a:r>
              <a:rPr lang="en-US" altLang="en-US" noProof="0" dirty="0" err="1"/>
              <a:t>Cliquez</a:t>
            </a:r>
            <a:r>
              <a:rPr lang="en-US" altLang="en-US" noProof="0" dirty="0"/>
              <a:t> pour modifier les styles du </a:t>
            </a:r>
            <a:r>
              <a:rPr lang="en-US" altLang="en-US" noProof="0" dirty="0" err="1"/>
              <a:t>texte</a:t>
            </a:r>
            <a:r>
              <a:rPr lang="en-US" altLang="en-US" noProof="0" dirty="0"/>
              <a:t> du masque</a:t>
            </a:r>
          </a:p>
          <a:p>
            <a:pPr lvl="1"/>
            <a:r>
              <a:rPr lang="en-US" altLang="en-US" noProof="0" dirty="0" err="1"/>
              <a:t>Deuxième</a:t>
            </a:r>
            <a:r>
              <a:rPr lang="en-US" altLang="en-US" noProof="0" dirty="0"/>
              <a:t> </a:t>
            </a:r>
            <a:r>
              <a:rPr lang="en-US" altLang="en-US" noProof="0" dirty="0" err="1"/>
              <a:t>niveau</a:t>
            </a:r>
            <a:endParaRPr lang="en-US" altLang="en-US" noProof="0" dirty="0"/>
          </a:p>
          <a:p>
            <a:pPr lvl="2"/>
            <a:r>
              <a:rPr lang="en-US" altLang="en-US" noProof="0" dirty="0" err="1"/>
              <a:t>Troisième</a:t>
            </a:r>
            <a:r>
              <a:rPr lang="en-US" altLang="en-US" noProof="0" dirty="0"/>
              <a:t> </a:t>
            </a:r>
            <a:r>
              <a:rPr lang="en-US" altLang="en-US" noProof="0" dirty="0" err="1"/>
              <a:t>niveau</a:t>
            </a:r>
            <a:endParaRPr lang="en-US" altLang="en-US" noProof="0" dirty="0"/>
          </a:p>
          <a:p>
            <a:pPr lvl="3"/>
            <a:r>
              <a:rPr lang="en-US" altLang="en-US" noProof="0" dirty="0" err="1"/>
              <a:t>Quatrième</a:t>
            </a:r>
            <a:r>
              <a:rPr lang="en-US" altLang="en-US" noProof="0" dirty="0"/>
              <a:t> </a:t>
            </a:r>
            <a:r>
              <a:rPr lang="en-US" altLang="en-US" noProof="0" dirty="0" err="1"/>
              <a:t>niveau</a:t>
            </a:r>
            <a:endParaRPr lang="en-US" altLang="en-US" noProof="0" dirty="0"/>
          </a:p>
          <a:p>
            <a:pPr lvl="4"/>
            <a:r>
              <a:rPr lang="en-US" altLang="en-US" noProof="0" dirty="0" err="1"/>
              <a:t>Cinquième</a:t>
            </a:r>
            <a:r>
              <a:rPr lang="en-US" altLang="en-US" noProof="0" dirty="0"/>
              <a:t> </a:t>
            </a:r>
            <a:r>
              <a:rPr lang="en-US" altLang="en-US" noProof="0" dirty="0" err="1"/>
              <a:t>niveau</a:t>
            </a:r>
            <a:endParaRPr lang="en-US" altLang="en-US" noProof="0" dirty="0"/>
          </a:p>
        </p:txBody>
      </p:sp>
      <p:sp>
        <p:nvSpPr>
          <p:cNvPr id="6" name="Espace réservé du pied de page 5"/>
          <p:cNvSpPr>
            <a:spLocks noGrp="1"/>
          </p:cNvSpPr>
          <p:nvPr>
            <p:ph type="ftr" sz="quarter" idx="4"/>
          </p:nvPr>
        </p:nvSpPr>
        <p:spPr>
          <a:xfrm>
            <a:off x="0" y="9377363"/>
            <a:ext cx="2944813" cy="493712"/>
          </a:xfrm>
          <a:prstGeom prst="rect">
            <a:avLst/>
          </a:prstGeom>
        </p:spPr>
        <p:txBody>
          <a:bodyPr vert="horz" lIns="91440" tIns="45720" rIns="91440" bIns="45720" rtlCol="0" anchor="b"/>
          <a:lstStyle>
            <a:lvl1pPr algn="l">
              <a:defRPr sz="1200" dirty="0">
                <a:latin typeface="Arial" charset="0"/>
                <a:ea typeface="+mn-ea"/>
                <a:cs typeface="+mn-cs"/>
              </a:defRPr>
            </a:lvl1pPr>
          </a:lstStyle>
          <a:p>
            <a:pPr>
              <a:defRPr/>
            </a:pPr>
            <a:endParaRPr lang="en-US" dirty="0"/>
          </a:p>
        </p:txBody>
      </p:sp>
      <p:sp>
        <p:nvSpPr>
          <p:cNvPr id="7" name="Espace réservé du numéro de diapositive 6"/>
          <p:cNvSpPr>
            <a:spLocks noGrp="1"/>
          </p:cNvSpPr>
          <p:nvPr>
            <p:ph type="sldNum" sz="quarter" idx="5"/>
          </p:nvPr>
        </p:nvSpPr>
        <p:spPr>
          <a:xfrm>
            <a:off x="3851275" y="9377363"/>
            <a:ext cx="2944813" cy="493712"/>
          </a:xfrm>
          <a:prstGeom prst="rect">
            <a:avLst/>
          </a:prstGeom>
        </p:spPr>
        <p:txBody>
          <a:bodyPr vert="horz" wrap="square" lIns="91440" tIns="45720" rIns="91440" bIns="45720" numCol="1" anchor="b" anchorCtr="0" compatLnSpc="1">
            <a:prstTxWarp prst="textNoShape">
              <a:avLst/>
            </a:prstTxWarp>
          </a:bodyPr>
          <a:lstStyle>
            <a:lvl1pPr algn="r">
              <a:defRPr sz="1200">
                <a:latin typeface="Arial" pitchFamily="34" charset="0"/>
              </a:defRPr>
            </a:lvl1pPr>
          </a:lstStyle>
          <a:p>
            <a:pPr>
              <a:defRPr/>
            </a:pPr>
            <a:fld id="{60325E30-007A-4EC7-826C-F28AC8A99589}" type="slidenum">
              <a:rPr lang="en-US" altLang="en-US"/>
              <a:pPr>
                <a:defRPr/>
              </a:pPr>
              <a:t>‹Nr.›</a:t>
            </a:fld>
            <a:endParaRPr lang="en-US" altLang="en-US" dirty="0"/>
          </a:p>
        </p:txBody>
      </p:sp>
    </p:spTree>
    <p:extLst>
      <p:ext uri="{BB962C8B-B14F-4D97-AF65-F5344CB8AC3E}">
        <p14:creationId xmlns:p14="http://schemas.microsoft.com/office/powerpoint/2010/main" val="3286212588"/>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mn-lt"/>
        <a:ea typeface="MS PGothic" pitchFamily="34" charset="-128"/>
        <a:cs typeface="+mn-cs"/>
      </a:defRPr>
    </a:lvl1pPr>
    <a:lvl2pPr marL="457200" algn="l" rtl="0" eaLnBrk="0" fontAlgn="base" hangingPunct="0">
      <a:spcBef>
        <a:spcPct val="30000"/>
      </a:spcBef>
      <a:spcAft>
        <a:spcPct val="0"/>
      </a:spcAft>
      <a:defRPr sz="1200" kern="1200">
        <a:solidFill>
          <a:schemeClr val="tx1"/>
        </a:solidFill>
        <a:latin typeface="+mn-lt"/>
        <a:ea typeface="MS PGothic" pitchFamily="34" charset="-128"/>
        <a:cs typeface="+mn-cs"/>
      </a:defRPr>
    </a:lvl2pPr>
    <a:lvl3pPr marL="914400" algn="l" rtl="0" eaLnBrk="0" fontAlgn="base" hangingPunct="0">
      <a:spcBef>
        <a:spcPct val="30000"/>
      </a:spcBef>
      <a:spcAft>
        <a:spcPct val="0"/>
      </a:spcAft>
      <a:defRPr sz="1200" kern="1200">
        <a:solidFill>
          <a:schemeClr val="tx1"/>
        </a:solidFill>
        <a:latin typeface="+mn-lt"/>
        <a:ea typeface="MS PGothic" pitchFamily="34" charset="-128"/>
        <a:cs typeface="+mn-cs"/>
      </a:defRPr>
    </a:lvl3pPr>
    <a:lvl4pPr marL="1371600" algn="l" rtl="0" eaLnBrk="0" fontAlgn="base" hangingPunct="0">
      <a:spcBef>
        <a:spcPct val="30000"/>
      </a:spcBef>
      <a:spcAft>
        <a:spcPct val="0"/>
      </a:spcAft>
      <a:defRPr sz="1200" kern="1200">
        <a:solidFill>
          <a:schemeClr val="tx1"/>
        </a:solidFill>
        <a:latin typeface="+mn-lt"/>
        <a:ea typeface="MS PGothic" pitchFamily="34" charset="-128"/>
        <a:cs typeface="+mn-cs"/>
      </a:defRPr>
    </a:lvl4pPr>
    <a:lvl5pPr marL="1828800" algn="l" rtl="0" eaLnBrk="0" fontAlgn="base" hangingPunct="0">
      <a:spcBef>
        <a:spcPct val="30000"/>
      </a:spcBef>
      <a:spcAft>
        <a:spcPct val="0"/>
      </a:spcAft>
      <a:defRPr sz="1200" kern="1200">
        <a:solidFill>
          <a:schemeClr val="tx1"/>
        </a:solidFill>
        <a:latin typeface="+mn-lt"/>
        <a:ea typeface="MS PGothic" pitchFamily="34" charset="-128"/>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Folienbildplatzhalter 1"/>
          <p:cNvSpPr>
            <a:spLocks noGrp="1" noRot="1" noChangeAspect="1" noTextEdit="1"/>
          </p:cNvSpPr>
          <p:nvPr>
            <p:ph type="sldImg"/>
          </p:nvPr>
        </p:nvSpPr>
        <p:spPr bwMode="auto">
          <a:xfrm>
            <a:off x="895350" y="774700"/>
            <a:ext cx="4937125" cy="3703638"/>
          </a:xfrm>
          <a:noFill/>
          <a:ln>
            <a:solidFill>
              <a:srgbClr val="000000"/>
            </a:solidFill>
            <a:miter lim="800000"/>
            <a:headEnd/>
            <a:tailEnd/>
          </a:ln>
        </p:spPr>
      </p:sp>
      <p:sp>
        <p:nvSpPr>
          <p:cNvPr id="21507" name="Notizenplatzhalter 2"/>
          <p:cNvSpPr>
            <a:spLocks noGrp="1"/>
          </p:cNvSpPr>
          <p:nvPr>
            <p:ph type="body" idx="1"/>
          </p:nvPr>
        </p:nvSpPr>
        <p:spPr bwMode="auto">
          <a:noFill/>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rPr>
              <a:t>Audience: TSOs, NRAs, ACER, ….</a:t>
            </a:r>
            <a:endParaRPr lang="en-US" sz="1200" b="1" cap="none" spc="0"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endParaRPr>
          </a:p>
          <a:p>
            <a:endParaRPr lang="en-US" altLang="en-US" dirty="0"/>
          </a:p>
        </p:txBody>
      </p:sp>
      <p:sp>
        <p:nvSpPr>
          <p:cNvPr id="21508" name="Foliennummernplatzhalter 3"/>
          <p:cNvSpPr>
            <a:spLocks noGrp="1"/>
          </p:cNvSpPr>
          <p:nvPr>
            <p:ph type="sldNum" sz="quarter" idx="5"/>
          </p:nvPr>
        </p:nvSpPr>
        <p:spPr bwMode="auto">
          <a:noFill/>
          <a:ln>
            <a:miter lim="800000"/>
            <a:headEnd/>
            <a:tailEnd/>
          </a:ln>
        </p:spPr>
        <p:txBody>
          <a:bodyPr/>
          <a:lstStyle/>
          <a:p>
            <a:fld id="{5A820E6D-21DD-4F06-8812-FE9898C2C9A4}" type="slidenum">
              <a:rPr lang="en-US" altLang="en-US" smtClean="0">
                <a:latin typeface="Arial" charset="0"/>
              </a:rPr>
              <a:pPr/>
              <a:t>1</a:t>
            </a:fld>
            <a:endParaRPr lang="en-US" altLang="en-US" dirty="0">
              <a:latin typeface="Arial" charset="0"/>
            </a:endParaRPr>
          </a:p>
        </p:txBody>
      </p:sp>
    </p:spTree>
    <p:extLst>
      <p:ext uri="{BB962C8B-B14F-4D97-AF65-F5344CB8AC3E}">
        <p14:creationId xmlns:p14="http://schemas.microsoft.com/office/powerpoint/2010/main" val="203175910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895350" y="774700"/>
            <a:ext cx="4937125" cy="3703638"/>
          </a:xfrm>
        </p:spPr>
      </p:sp>
      <p:sp>
        <p:nvSpPr>
          <p:cNvPr id="3" name="Marcador de notas 2"/>
          <p:cNvSpPr>
            <a:spLocks noGrp="1"/>
          </p:cNvSpPr>
          <p:nvPr>
            <p:ph type="body" idx="1"/>
          </p:nvPr>
        </p:nvSpPr>
        <p:spPr/>
        <p:txBody>
          <a:bodyPr/>
          <a:lstStyle/>
          <a:p>
            <a:endParaRPr lang="es-ES"/>
          </a:p>
        </p:txBody>
      </p:sp>
      <p:sp>
        <p:nvSpPr>
          <p:cNvPr id="4" name="Marcador de número de diapositiva 3"/>
          <p:cNvSpPr>
            <a:spLocks noGrp="1"/>
          </p:cNvSpPr>
          <p:nvPr>
            <p:ph type="sldNum" sz="quarter" idx="10"/>
          </p:nvPr>
        </p:nvSpPr>
        <p:spPr/>
        <p:txBody>
          <a:bodyPr/>
          <a:lstStyle/>
          <a:p>
            <a:pPr>
              <a:defRPr/>
            </a:pPr>
            <a:fld id="{60325E30-007A-4EC7-826C-F28AC8A99589}" type="slidenum">
              <a:rPr lang="en-US" altLang="en-US" smtClean="0"/>
              <a:pPr>
                <a:defRPr/>
              </a:pPr>
              <a:t>25</a:t>
            </a:fld>
            <a:endParaRPr lang="en-US" altLang="en-US" dirty="0"/>
          </a:p>
        </p:txBody>
      </p:sp>
    </p:spTree>
    <p:extLst>
      <p:ext uri="{BB962C8B-B14F-4D97-AF65-F5344CB8AC3E}">
        <p14:creationId xmlns:p14="http://schemas.microsoft.com/office/powerpoint/2010/main" val="223374455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895350" y="774700"/>
            <a:ext cx="4937125" cy="3703638"/>
          </a:xfrm>
        </p:spPr>
      </p:sp>
      <p:sp>
        <p:nvSpPr>
          <p:cNvPr id="3" name="Marcador de notas 2"/>
          <p:cNvSpPr>
            <a:spLocks noGrp="1"/>
          </p:cNvSpPr>
          <p:nvPr>
            <p:ph type="body" idx="1"/>
          </p:nvPr>
        </p:nvSpPr>
        <p:spPr/>
        <p:txBody>
          <a:bodyPr/>
          <a:lstStyle/>
          <a:p>
            <a:endParaRPr lang="es-ES"/>
          </a:p>
        </p:txBody>
      </p:sp>
      <p:sp>
        <p:nvSpPr>
          <p:cNvPr id="4" name="Marcador de número de diapositiva 3"/>
          <p:cNvSpPr>
            <a:spLocks noGrp="1"/>
          </p:cNvSpPr>
          <p:nvPr>
            <p:ph type="sldNum" sz="quarter" idx="10"/>
          </p:nvPr>
        </p:nvSpPr>
        <p:spPr/>
        <p:txBody>
          <a:bodyPr/>
          <a:lstStyle/>
          <a:p>
            <a:pPr>
              <a:defRPr/>
            </a:pPr>
            <a:fld id="{60325E30-007A-4EC7-826C-F28AC8A99589}" type="slidenum">
              <a:rPr lang="en-US" altLang="en-US" smtClean="0"/>
              <a:pPr>
                <a:defRPr/>
              </a:pPr>
              <a:t>26</a:t>
            </a:fld>
            <a:endParaRPr lang="en-US" altLang="en-US" dirty="0"/>
          </a:p>
        </p:txBody>
      </p:sp>
    </p:spTree>
    <p:extLst>
      <p:ext uri="{BB962C8B-B14F-4D97-AF65-F5344CB8AC3E}">
        <p14:creationId xmlns:p14="http://schemas.microsoft.com/office/powerpoint/2010/main" val="8422050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895350" y="774700"/>
            <a:ext cx="4937125" cy="3703638"/>
          </a:xfrm>
        </p:spPr>
      </p:sp>
      <p:sp>
        <p:nvSpPr>
          <p:cNvPr id="3" name="Marcador de notas 2"/>
          <p:cNvSpPr>
            <a:spLocks noGrp="1"/>
          </p:cNvSpPr>
          <p:nvPr>
            <p:ph type="body" idx="1"/>
          </p:nvPr>
        </p:nvSpPr>
        <p:spPr/>
        <p:txBody>
          <a:bodyPr/>
          <a:lstStyle/>
          <a:p>
            <a:endParaRPr lang="es-ES"/>
          </a:p>
        </p:txBody>
      </p:sp>
      <p:sp>
        <p:nvSpPr>
          <p:cNvPr id="4" name="Marcador de número de diapositiva 3"/>
          <p:cNvSpPr>
            <a:spLocks noGrp="1"/>
          </p:cNvSpPr>
          <p:nvPr>
            <p:ph type="sldNum" sz="quarter" idx="10"/>
          </p:nvPr>
        </p:nvSpPr>
        <p:spPr/>
        <p:txBody>
          <a:bodyPr/>
          <a:lstStyle/>
          <a:p>
            <a:pPr>
              <a:defRPr/>
            </a:pPr>
            <a:fld id="{60325E30-007A-4EC7-826C-F28AC8A99589}" type="slidenum">
              <a:rPr lang="en-US" altLang="en-US" smtClean="0"/>
              <a:pPr>
                <a:defRPr/>
              </a:pPr>
              <a:t>27</a:t>
            </a:fld>
            <a:endParaRPr lang="en-US" altLang="en-US" dirty="0"/>
          </a:p>
        </p:txBody>
      </p:sp>
    </p:spTree>
    <p:extLst>
      <p:ext uri="{BB962C8B-B14F-4D97-AF65-F5344CB8AC3E}">
        <p14:creationId xmlns:p14="http://schemas.microsoft.com/office/powerpoint/2010/main" val="270691714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895350" y="774700"/>
            <a:ext cx="4937125" cy="3703638"/>
          </a:xfrm>
        </p:spPr>
      </p:sp>
      <p:sp>
        <p:nvSpPr>
          <p:cNvPr id="3" name="Marcador de notas 2"/>
          <p:cNvSpPr>
            <a:spLocks noGrp="1"/>
          </p:cNvSpPr>
          <p:nvPr>
            <p:ph type="body" idx="1"/>
          </p:nvPr>
        </p:nvSpPr>
        <p:spPr/>
        <p:txBody>
          <a:bodyPr/>
          <a:lstStyle/>
          <a:p>
            <a:endParaRPr lang="es-ES"/>
          </a:p>
        </p:txBody>
      </p:sp>
      <p:sp>
        <p:nvSpPr>
          <p:cNvPr id="4" name="Marcador de número de diapositiva 3"/>
          <p:cNvSpPr>
            <a:spLocks noGrp="1"/>
          </p:cNvSpPr>
          <p:nvPr>
            <p:ph type="sldNum" sz="quarter" idx="10"/>
          </p:nvPr>
        </p:nvSpPr>
        <p:spPr/>
        <p:txBody>
          <a:bodyPr/>
          <a:lstStyle/>
          <a:p>
            <a:pPr>
              <a:defRPr/>
            </a:pPr>
            <a:fld id="{60325E30-007A-4EC7-826C-F28AC8A99589}" type="slidenum">
              <a:rPr lang="en-US" altLang="en-US" smtClean="0"/>
              <a:pPr>
                <a:defRPr/>
              </a:pPr>
              <a:t>28</a:t>
            </a:fld>
            <a:endParaRPr lang="en-US" altLang="en-US" dirty="0"/>
          </a:p>
        </p:txBody>
      </p:sp>
    </p:spTree>
    <p:extLst>
      <p:ext uri="{BB962C8B-B14F-4D97-AF65-F5344CB8AC3E}">
        <p14:creationId xmlns:p14="http://schemas.microsoft.com/office/powerpoint/2010/main" val="264780171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895350" y="774700"/>
            <a:ext cx="4937125" cy="3703638"/>
          </a:xfrm>
        </p:spPr>
      </p:sp>
      <p:sp>
        <p:nvSpPr>
          <p:cNvPr id="3" name="Marcador de notas 2"/>
          <p:cNvSpPr>
            <a:spLocks noGrp="1"/>
          </p:cNvSpPr>
          <p:nvPr>
            <p:ph type="body" idx="1"/>
          </p:nvPr>
        </p:nvSpPr>
        <p:spPr/>
        <p:txBody>
          <a:bodyPr/>
          <a:lstStyle/>
          <a:p>
            <a:endParaRPr lang="es-ES"/>
          </a:p>
        </p:txBody>
      </p:sp>
      <p:sp>
        <p:nvSpPr>
          <p:cNvPr id="4" name="Marcador de número de diapositiva 3"/>
          <p:cNvSpPr>
            <a:spLocks noGrp="1"/>
          </p:cNvSpPr>
          <p:nvPr>
            <p:ph type="sldNum" sz="quarter" idx="10"/>
          </p:nvPr>
        </p:nvSpPr>
        <p:spPr/>
        <p:txBody>
          <a:bodyPr/>
          <a:lstStyle/>
          <a:p>
            <a:pPr>
              <a:defRPr/>
            </a:pPr>
            <a:fld id="{60325E30-007A-4EC7-826C-F28AC8A99589}" type="slidenum">
              <a:rPr lang="en-US" altLang="en-US" smtClean="0"/>
              <a:pPr>
                <a:defRPr/>
              </a:pPr>
              <a:t>29</a:t>
            </a:fld>
            <a:endParaRPr lang="en-US" altLang="en-US" dirty="0"/>
          </a:p>
        </p:txBody>
      </p:sp>
    </p:spTree>
    <p:extLst>
      <p:ext uri="{BB962C8B-B14F-4D97-AF65-F5344CB8AC3E}">
        <p14:creationId xmlns:p14="http://schemas.microsoft.com/office/powerpoint/2010/main" val="231547508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895350" y="774700"/>
            <a:ext cx="4937125" cy="3703638"/>
          </a:xfrm>
        </p:spPr>
      </p:sp>
      <p:sp>
        <p:nvSpPr>
          <p:cNvPr id="3" name="Marcador de notas 2"/>
          <p:cNvSpPr>
            <a:spLocks noGrp="1"/>
          </p:cNvSpPr>
          <p:nvPr>
            <p:ph type="body" idx="1"/>
          </p:nvPr>
        </p:nvSpPr>
        <p:spPr/>
        <p:txBody>
          <a:bodyPr/>
          <a:lstStyle/>
          <a:p>
            <a:endParaRPr lang="es-ES"/>
          </a:p>
        </p:txBody>
      </p:sp>
      <p:sp>
        <p:nvSpPr>
          <p:cNvPr id="4" name="Marcador de número de diapositiva 3"/>
          <p:cNvSpPr>
            <a:spLocks noGrp="1"/>
          </p:cNvSpPr>
          <p:nvPr>
            <p:ph type="sldNum" sz="quarter" idx="10"/>
          </p:nvPr>
        </p:nvSpPr>
        <p:spPr/>
        <p:txBody>
          <a:bodyPr/>
          <a:lstStyle/>
          <a:p>
            <a:pPr>
              <a:defRPr/>
            </a:pPr>
            <a:fld id="{60325E30-007A-4EC7-826C-F28AC8A99589}" type="slidenum">
              <a:rPr lang="en-US" altLang="en-US" smtClean="0"/>
              <a:pPr>
                <a:defRPr/>
              </a:pPr>
              <a:t>30</a:t>
            </a:fld>
            <a:endParaRPr lang="en-US" altLang="en-US" dirty="0"/>
          </a:p>
        </p:txBody>
      </p:sp>
    </p:spTree>
    <p:extLst>
      <p:ext uri="{BB962C8B-B14F-4D97-AF65-F5344CB8AC3E}">
        <p14:creationId xmlns:p14="http://schemas.microsoft.com/office/powerpoint/2010/main" val="275515127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895350" y="774700"/>
            <a:ext cx="4937125" cy="3703638"/>
          </a:xfrm>
        </p:spPr>
      </p:sp>
      <p:sp>
        <p:nvSpPr>
          <p:cNvPr id="3" name="Marcador de notas 2"/>
          <p:cNvSpPr>
            <a:spLocks noGrp="1"/>
          </p:cNvSpPr>
          <p:nvPr>
            <p:ph type="body" idx="1"/>
          </p:nvPr>
        </p:nvSpPr>
        <p:spPr/>
        <p:txBody>
          <a:bodyPr/>
          <a:lstStyle/>
          <a:p>
            <a:endParaRPr lang="es-ES"/>
          </a:p>
        </p:txBody>
      </p:sp>
      <p:sp>
        <p:nvSpPr>
          <p:cNvPr id="4" name="Marcador de número de diapositiva 3"/>
          <p:cNvSpPr>
            <a:spLocks noGrp="1"/>
          </p:cNvSpPr>
          <p:nvPr>
            <p:ph type="sldNum" sz="quarter" idx="10"/>
          </p:nvPr>
        </p:nvSpPr>
        <p:spPr/>
        <p:txBody>
          <a:bodyPr/>
          <a:lstStyle/>
          <a:p>
            <a:pPr>
              <a:defRPr/>
            </a:pPr>
            <a:fld id="{60325E30-007A-4EC7-826C-F28AC8A99589}" type="slidenum">
              <a:rPr lang="en-US" altLang="en-US" smtClean="0"/>
              <a:pPr>
                <a:defRPr/>
              </a:pPr>
              <a:t>31</a:t>
            </a:fld>
            <a:endParaRPr lang="en-US" altLang="en-US" dirty="0"/>
          </a:p>
        </p:txBody>
      </p:sp>
    </p:spTree>
    <p:extLst>
      <p:ext uri="{BB962C8B-B14F-4D97-AF65-F5344CB8AC3E}">
        <p14:creationId xmlns:p14="http://schemas.microsoft.com/office/powerpoint/2010/main" val="155618199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895350" y="774700"/>
            <a:ext cx="4937125" cy="3703638"/>
          </a:xfrm>
        </p:spPr>
      </p:sp>
      <p:sp>
        <p:nvSpPr>
          <p:cNvPr id="3" name="Marcador de notas 2"/>
          <p:cNvSpPr>
            <a:spLocks noGrp="1"/>
          </p:cNvSpPr>
          <p:nvPr>
            <p:ph type="body" idx="1"/>
          </p:nvPr>
        </p:nvSpPr>
        <p:spPr/>
        <p:txBody>
          <a:bodyPr/>
          <a:lstStyle/>
          <a:p>
            <a:endParaRPr lang="es-ES"/>
          </a:p>
        </p:txBody>
      </p:sp>
      <p:sp>
        <p:nvSpPr>
          <p:cNvPr id="4" name="Marcador de número de diapositiva 3"/>
          <p:cNvSpPr>
            <a:spLocks noGrp="1"/>
          </p:cNvSpPr>
          <p:nvPr>
            <p:ph type="sldNum" sz="quarter" idx="10"/>
          </p:nvPr>
        </p:nvSpPr>
        <p:spPr/>
        <p:txBody>
          <a:bodyPr/>
          <a:lstStyle/>
          <a:p>
            <a:pPr>
              <a:defRPr/>
            </a:pPr>
            <a:fld id="{60325E30-007A-4EC7-826C-F28AC8A99589}" type="slidenum">
              <a:rPr lang="en-US" altLang="en-US" smtClean="0"/>
              <a:pPr>
                <a:defRPr/>
              </a:pPr>
              <a:t>32</a:t>
            </a:fld>
            <a:endParaRPr lang="en-US" altLang="en-US" dirty="0"/>
          </a:p>
        </p:txBody>
      </p:sp>
    </p:spTree>
    <p:extLst>
      <p:ext uri="{BB962C8B-B14F-4D97-AF65-F5344CB8AC3E}">
        <p14:creationId xmlns:p14="http://schemas.microsoft.com/office/powerpoint/2010/main" val="302375377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895350" y="774700"/>
            <a:ext cx="4937125" cy="3703638"/>
          </a:xfrm>
        </p:spPr>
      </p:sp>
      <p:sp>
        <p:nvSpPr>
          <p:cNvPr id="3" name="Marcador de notas 2"/>
          <p:cNvSpPr>
            <a:spLocks noGrp="1"/>
          </p:cNvSpPr>
          <p:nvPr>
            <p:ph type="body" idx="1"/>
          </p:nvPr>
        </p:nvSpPr>
        <p:spPr/>
        <p:txBody>
          <a:bodyPr/>
          <a:lstStyle/>
          <a:p>
            <a:endParaRPr lang="es-ES"/>
          </a:p>
        </p:txBody>
      </p:sp>
      <p:sp>
        <p:nvSpPr>
          <p:cNvPr id="4" name="Marcador de número de diapositiva 3"/>
          <p:cNvSpPr>
            <a:spLocks noGrp="1"/>
          </p:cNvSpPr>
          <p:nvPr>
            <p:ph type="sldNum" sz="quarter" idx="10"/>
          </p:nvPr>
        </p:nvSpPr>
        <p:spPr/>
        <p:txBody>
          <a:bodyPr/>
          <a:lstStyle/>
          <a:p>
            <a:pPr>
              <a:defRPr/>
            </a:pPr>
            <a:fld id="{60325E30-007A-4EC7-826C-F28AC8A99589}" type="slidenum">
              <a:rPr lang="en-US" altLang="en-US" smtClean="0"/>
              <a:pPr>
                <a:defRPr/>
              </a:pPr>
              <a:t>33</a:t>
            </a:fld>
            <a:endParaRPr lang="en-US" altLang="en-US" dirty="0"/>
          </a:p>
        </p:txBody>
      </p:sp>
    </p:spTree>
    <p:extLst>
      <p:ext uri="{BB962C8B-B14F-4D97-AF65-F5344CB8AC3E}">
        <p14:creationId xmlns:p14="http://schemas.microsoft.com/office/powerpoint/2010/main" val="92902788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895350" y="774700"/>
            <a:ext cx="4937125" cy="3703638"/>
          </a:xfrm>
        </p:spPr>
      </p:sp>
      <p:sp>
        <p:nvSpPr>
          <p:cNvPr id="3" name="Marcador de notas 2"/>
          <p:cNvSpPr>
            <a:spLocks noGrp="1"/>
          </p:cNvSpPr>
          <p:nvPr>
            <p:ph type="body" idx="1"/>
          </p:nvPr>
        </p:nvSpPr>
        <p:spPr/>
        <p:txBody>
          <a:bodyPr/>
          <a:lstStyle/>
          <a:p>
            <a:endParaRPr lang="es-ES"/>
          </a:p>
        </p:txBody>
      </p:sp>
      <p:sp>
        <p:nvSpPr>
          <p:cNvPr id="4" name="Marcador de número de diapositiva 3"/>
          <p:cNvSpPr>
            <a:spLocks noGrp="1"/>
          </p:cNvSpPr>
          <p:nvPr>
            <p:ph type="sldNum" sz="quarter" idx="10"/>
          </p:nvPr>
        </p:nvSpPr>
        <p:spPr/>
        <p:txBody>
          <a:bodyPr/>
          <a:lstStyle/>
          <a:p>
            <a:pPr>
              <a:defRPr/>
            </a:pPr>
            <a:fld id="{60325E30-007A-4EC7-826C-F28AC8A99589}" type="slidenum">
              <a:rPr lang="en-US" altLang="en-US" smtClean="0"/>
              <a:pPr>
                <a:defRPr/>
              </a:pPr>
              <a:t>34</a:t>
            </a:fld>
            <a:endParaRPr lang="en-US" altLang="en-US" dirty="0"/>
          </a:p>
        </p:txBody>
      </p:sp>
    </p:spTree>
    <p:extLst>
      <p:ext uri="{BB962C8B-B14F-4D97-AF65-F5344CB8AC3E}">
        <p14:creationId xmlns:p14="http://schemas.microsoft.com/office/powerpoint/2010/main" val="135242834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Folienbildplatzhalter 1"/>
          <p:cNvSpPr>
            <a:spLocks noGrp="1" noRot="1" noChangeAspect="1" noTextEdit="1"/>
          </p:cNvSpPr>
          <p:nvPr>
            <p:ph type="sldImg"/>
          </p:nvPr>
        </p:nvSpPr>
        <p:spPr bwMode="auto">
          <a:xfrm>
            <a:off x="895350" y="774700"/>
            <a:ext cx="4937125" cy="3703638"/>
          </a:xfrm>
          <a:noFill/>
          <a:ln>
            <a:solidFill>
              <a:srgbClr val="000000"/>
            </a:solidFill>
            <a:miter lim="800000"/>
            <a:headEnd/>
            <a:tailEnd/>
          </a:ln>
        </p:spPr>
      </p:sp>
      <p:sp>
        <p:nvSpPr>
          <p:cNvPr id="21507" name="Notizenplatzhalter 2"/>
          <p:cNvSpPr>
            <a:spLocks noGrp="1"/>
          </p:cNvSpPr>
          <p:nvPr>
            <p:ph type="body" idx="1"/>
          </p:nvPr>
        </p:nvSpPr>
        <p:spPr bwMode="auto">
          <a:noFill/>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rPr>
              <a:t>Audience: TSOs, NRAs, ACER, ….</a:t>
            </a:r>
            <a:endParaRPr lang="en-US" sz="1200" b="1" cap="none" spc="0"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endParaRPr>
          </a:p>
          <a:p>
            <a:endParaRPr lang="en-US" altLang="en-US" dirty="0"/>
          </a:p>
        </p:txBody>
      </p:sp>
      <p:sp>
        <p:nvSpPr>
          <p:cNvPr id="21508" name="Foliennummernplatzhalter 3"/>
          <p:cNvSpPr>
            <a:spLocks noGrp="1"/>
          </p:cNvSpPr>
          <p:nvPr>
            <p:ph type="sldNum" sz="quarter" idx="5"/>
          </p:nvPr>
        </p:nvSpPr>
        <p:spPr bwMode="auto">
          <a:noFill/>
          <a:ln>
            <a:miter lim="800000"/>
            <a:headEnd/>
            <a:tailEnd/>
          </a:ln>
        </p:spPr>
        <p:txBody>
          <a:bodyPr/>
          <a:lstStyle/>
          <a:p>
            <a:fld id="{5A820E6D-21DD-4F06-8812-FE9898C2C9A4}" type="slidenum">
              <a:rPr lang="en-US" altLang="en-US" smtClean="0">
                <a:latin typeface="Arial" charset="0"/>
              </a:rPr>
              <a:pPr/>
              <a:t>2</a:t>
            </a:fld>
            <a:endParaRPr lang="en-US" altLang="en-US" dirty="0">
              <a:latin typeface="Arial" charset="0"/>
            </a:endParaRPr>
          </a:p>
        </p:txBody>
      </p:sp>
    </p:spTree>
    <p:extLst>
      <p:ext uri="{BB962C8B-B14F-4D97-AF65-F5344CB8AC3E}">
        <p14:creationId xmlns:p14="http://schemas.microsoft.com/office/powerpoint/2010/main" val="203175910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895350" y="774700"/>
            <a:ext cx="4937125" cy="3703638"/>
          </a:xfrm>
        </p:spPr>
      </p:sp>
      <p:sp>
        <p:nvSpPr>
          <p:cNvPr id="3" name="Marcador de notas 2"/>
          <p:cNvSpPr>
            <a:spLocks noGrp="1"/>
          </p:cNvSpPr>
          <p:nvPr>
            <p:ph type="body" idx="1"/>
          </p:nvPr>
        </p:nvSpPr>
        <p:spPr/>
        <p:txBody>
          <a:bodyPr/>
          <a:lstStyle/>
          <a:p>
            <a:endParaRPr lang="es-ES"/>
          </a:p>
        </p:txBody>
      </p:sp>
      <p:sp>
        <p:nvSpPr>
          <p:cNvPr id="4" name="Marcador de número de diapositiva 3"/>
          <p:cNvSpPr>
            <a:spLocks noGrp="1"/>
          </p:cNvSpPr>
          <p:nvPr>
            <p:ph type="sldNum" sz="quarter" idx="10"/>
          </p:nvPr>
        </p:nvSpPr>
        <p:spPr/>
        <p:txBody>
          <a:bodyPr/>
          <a:lstStyle/>
          <a:p>
            <a:pPr>
              <a:defRPr/>
            </a:pPr>
            <a:fld id="{60325E30-007A-4EC7-826C-F28AC8A99589}" type="slidenum">
              <a:rPr lang="en-US" altLang="en-US" smtClean="0"/>
              <a:pPr>
                <a:defRPr/>
              </a:pPr>
              <a:t>35</a:t>
            </a:fld>
            <a:endParaRPr lang="en-US" altLang="en-US" dirty="0"/>
          </a:p>
        </p:txBody>
      </p:sp>
    </p:spTree>
    <p:extLst>
      <p:ext uri="{BB962C8B-B14F-4D97-AF65-F5344CB8AC3E}">
        <p14:creationId xmlns:p14="http://schemas.microsoft.com/office/powerpoint/2010/main" val="342281189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895350" y="774700"/>
            <a:ext cx="4937125" cy="3703638"/>
          </a:xfrm>
        </p:spPr>
      </p:sp>
      <p:sp>
        <p:nvSpPr>
          <p:cNvPr id="3" name="Marcador de notas 2"/>
          <p:cNvSpPr>
            <a:spLocks noGrp="1"/>
          </p:cNvSpPr>
          <p:nvPr>
            <p:ph type="body" idx="1"/>
          </p:nvPr>
        </p:nvSpPr>
        <p:spPr/>
        <p:txBody>
          <a:bodyPr/>
          <a:lstStyle/>
          <a:p>
            <a:endParaRPr lang="es-ES"/>
          </a:p>
        </p:txBody>
      </p:sp>
      <p:sp>
        <p:nvSpPr>
          <p:cNvPr id="4" name="Marcador de número de diapositiva 3"/>
          <p:cNvSpPr>
            <a:spLocks noGrp="1"/>
          </p:cNvSpPr>
          <p:nvPr>
            <p:ph type="sldNum" sz="quarter" idx="10"/>
          </p:nvPr>
        </p:nvSpPr>
        <p:spPr/>
        <p:txBody>
          <a:bodyPr/>
          <a:lstStyle/>
          <a:p>
            <a:pPr>
              <a:defRPr/>
            </a:pPr>
            <a:fld id="{60325E30-007A-4EC7-826C-F28AC8A99589}" type="slidenum">
              <a:rPr lang="en-US" altLang="en-US" smtClean="0"/>
              <a:pPr>
                <a:defRPr/>
              </a:pPr>
              <a:t>36</a:t>
            </a:fld>
            <a:endParaRPr lang="en-US" altLang="en-US" dirty="0"/>
          </a:p>
        </p:txBody>
      </p:sp>
    </p:spTree>
    <p:extLst>
      <p:ext uri="{BB962C8B-B14F-4D97-AF65-F5344CB8AC3E}">
        <p14:creationId xmlns:p14="http://schemas.microsoft.com/office/powerpoint/2010/main" val="63647695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895350" y="774700"/>
            <a:ext cx="4937125" cy="3703638"/>
          </a:xfrm>
        </p:spPr>
      </p:sp>
      <p:sp>
        <p:nvSpPr>
          <p:cNvPr id="3" name="Marcador de notas 2"/>
          <p:cNvSpPr>
            <a:spLocks noGrp="1"/>
          </p:cNvSpPr>
          <p:nvPr>
            <p:ph type="body" idx="1"/>
          </p:nvPr>
        </p:nvSpPr>
        <p:spPr/>
        <p:txBody>
          <a:bodyPr/>
          <a:lstStyle/>
          <a:p>
            <a:endParaRPr lang="es-ES"/>
          </a:p>
        </p:txBody>
      </p:sp>
      <p:sp>
        <p:nvSpPr>
          <p:cNvPr id="4" name="Marcador de número de diapositiva 3"/>
          <p:cNvSpPr>
            <a:spLocks noGrp="1"/>
          </p:cNvSpPr>
          <p:nvPr>
            <p:ph type="sldNum" sz="quarter" idx="10"/>
          </p:nvPr>
        </p:nvSpPr>
        <p:spPr/>
        <p:txBody>
          <a:bodyPr/>
          <a:lstStyle/>
          <a:p>
            <a:pPr>
              <a:defRPr/>
            </a:pPr>
            <a:fld id="{60325E30-007A-4EC7-826C-F28AC8A99589}" type="slidenum">
              <a:rPr lang="en-US" altLang="en-US" smtClean="0"/>
              <a:pPr>
                <a:defRPr/>
              </a:pPr>
              <a:t>37</a:t>
            </a:fld>
            <a:endParaRPr lang="en-US" altLang="en-US" dirty="0"/>
          </a:p>
        </p:txBody>
      </p:sp>
    </p:spTree>
    <p:extLst>
      <p:ext uri="{BB962C8B-B14F-4D97-AF65-F5344CB8AC3E}">
        <p14:creationId xmlns:p14="http://schemas.microsoft.com/office/powerpoint/2010/main" val="103382178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895350" y="774700"/>
            <a:ext cx="4937125" cy="3703638"/>
          </a:xfrm>
        </p:spPr>
      </p:sp>
      <p:sp>
        <p:nvSpPr>
          <p:cNvPr id="3" name="Notes Placeholder 2"/>
          <p:cNvSpPr>
            <a:spLocks noGrp="1"/>
          </p:cNvSpPr>
          <p:nvPr>
            <p:ph type="body" idx="1"/>
          </p:nvPr>
        </p:nvSpPr>
        <p:spPr/>
        <p:txBody>
          <a:bodyPr/>
          <a:lstStyle/>
          <a:p>
            <a:endParaRPr lang="lv-LV" dirty="0"/>
          </a:p>
        </p:txBody>
      </p:sp>
      <p:sp>
        <p:nvSpPr>
          <p:cNvPr id="4" name="Slide Number Placeholder 3"/>
          <p:cNvSpPr>
            <a:spLocks noGrp="1"/>
          </p:cNvSpPr>
          <p:nvPr>
            <p:ph type="sldNum" sz="quarter" idx="10"/>
          </p:nvPr>
        </p:nvSpPr>
        <p:spPr/>
        <p:txBody>
          <a:bodyPr/>
          <a:lstStyle/>
          <a:p>
            <a:pPr>
              <a:defRPr/>
            </a:pPr>
            <a:fld id="{60325E30-007A-4EC7-826C-F28AC8A99589}" type="slidenum">
              <a:rPr lang="en-US" altLang="en-US" smtClean="0"/>
              <a:pPr>
                <a:defRPr/>
              </a:pPr>
              <a:t>53</a:t>
            </a:fld>
            <a:endParaRPr lang="en-US" altLang="en-US" dirty="0"/>
          </a:p>
        </p:txBody>
      </p:sp>
    </p:spTree>
    <p:extLst>
      <p:ext uri="{BB962C8B-B14F-4D97-AF65-F5344CB8AC3E}">
        <p14:creationId xmlns:p14="http://schemas.microsoft.com/office/powerpoint/2010/main" val="161617621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895350" y="774700"/>
            <a:ext cx="4937125" cy="3703638"/>
          </a:xfrm>
        </p:spPr>
      </p:sp>
      <p:sp>
        <p:nvSpPr>
          <p:cNvPr id="3" name="Notes Placeholder 2"/>
          <p:cNvSpPr>
            <a:spLocks noGrp="1"/>
          </p:cNvSpPr>
          <p:nvPr>
            <p:ph type="body" idx="1"/>
          </p:nvPr>
        </p:nvSpPr>
        <p:spPr/>
        <p:txBody>
          <a:bodyPr/>
          <a:lstStyle/>
          <a:p>
            <a:endParaRPr lang="lv-LV" dirty="0"/>
          </a:p>
        </p:txBody>
      </p:sp>
      <p:sp>
        <p:nvSpPr>
          <p:cNvPr id="4" name="Slide Number Placeholder 3"/>
          <p:cNvSpPr>
            <a:spLocks noGrp="1"/>
          </p:cNvSpPr>
          <p:nvPr>
            <p:ph type="sldNum" sz="quarter" idx="10"/>
          </p:nvPr>
        </p:nvSpPr>
        <p:spPr/>
        <p:txBody>
          <a:bodyPr/>
          <a:lstStyle/>
          <a:p>
            <a:pPr>
              <a:defRPr/>
            </a:pPr>
            <a:fld id="{60325E30-007A-4EC7-826C-F28AC8A99589}" type="slidenum">
              <a:rPr lang="en-US" altLang="en-US" smtClean="0"/>
              <a:pPr>
                <a:defRPr/>
              </a:pPr>
              <a:t>54</a:t>
            </a:fld>
            <a:endParaRPr lang="en-US" altLang="en-US" dirty="0"/>
          </a:p>
        </p:txBody>
      </p:sp>
    </p:spTree>
    <p:extLst>
      <p:ext uri="{BB962C8B-B14F-4D97-AF65-F5344CB8AC3E}">
        <p14:creationId xmlns:p14="http://schemas.microsoft.com/office/powerpoint/2010/main" val="161617621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a:defRPr/>
            </a:pPr>
            <a:fld id="{BD15C61A-DD0F-4A4D-BC22-718A73056A5B}" type="slidenum">
              <a:rPr lang="de-DE">
                <a:solidFill>
                  <a:prstClr val="black"/>
                </a:solidFill>
                <a:latin typeface="Arial" pitchFamily="34" charset="0"/>
              </a:rPr>
              <a:pPr>
                <a:defRPr/>
              </a:pPr>
              <a:t>75</a:t>
            </a:fld>
            <a:endParaRPr lang="de-DE" dirty="0">
              <a:solidFill>
                <a:prstClr val="black"/>
              </a:solidFill>
              <a:latin typeface="Arial" pitchFamily="34" charset="0"/>
            </a:endParaRPr>
          </a:p>
        </p:txBody>
      </p:sp>
      <p:sp>
        <p:nvSpPr>
          <p:cNvPr id="377858" name="Rectangle 2"/>
          <p:cNvSpPr>
            <a:spLocks noGrp="1" noRot="1" noChangeAspect="1" noChangeArrowheads="1" noTextEdit="1"/>
          </p:cNvSpPr>
          <p:nvPr>
            <p:ph type="sldImg"/>
          </p:nvPr>
        </p:nvSpPr>
        <p:spPr>
          <a:xfrm>
            <a:off x="80963" y="536575"/>
            <a:ext cx="6440487" cy="4832350"/>
          </a:xfrm>
          <a:ln/>
        </p:spPr>
      </p:sp>
      <p:sp>
        <p:nvSpPr>
          <p:cNvPr id="377859" name="Rectangle 3"/>
          <p:cNvSpPr>
            <a:spLocks noGrp="1" noChangeArrowheads="1"/>
          </p:cNvSpPr>
          <p:nvPr>
            <p:ph type="body" idx="1"/>
          </p:nvPr>
        </p:nvSpPr>
        <p:spPr>
          <a:xfrm>
            <a:off x="675208" y="5367404"/>
            <a:ext cx="5253153" cy="4562293"/>
          </a:xfrm>
        </p:spPr>
        <p:txBody>
          <a:bodyPr/>
          <a:lstStyle/>
          <a:p>
            <a:pPr marL="171450" indent="-171450">
              <a:buFontTx/>
              <a:buChar char="-"/>
            </a:pPr>
            <a:endParaRPr lang="en-US" dirty="0"/>
          </a:p>
        </p:txBody>
      </p:sp>
    </p:spTree>
    <p:extLst>
      <p:ext uri="{BB962C8B-B14F-4D97-AF65-F5344CB8AC3E}">
        <p14:creationId xmlns:p14="http://schemas.microsoft.com/office/powerpoint/2010/main" val="210835042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895350" y="774700"/>
            <a:ext cx="4937125" cy="3703638"/>
          </a:xfrm>
        </p:spPr>
      </p:sp>
      <p:sp>
        <p:nvSpPr>
          <p:cNvPr id="3" name="Notes Placeholder 2"/>
          <p:cNvSpPr>
            <a:spLocks noGrp="1"/>
          </p:cNvSpPr>
          <p:nvPr>
            <p:ph type="body" idx="1"/>
          </p:nvPr>
        </p:nvSpPr>
        <p:spPr/>
        <p:txBody>
          <a:bodyPr/>
          <a:lstStyle/>
          <a:p>
            <a:endParaRPr lang="en-GB" dirty="0"/>
          </a:p>
        </p:txBody>
      </p:sp>
      <p:sp>
        <p:nvSpPr>
          <p:cNvPr id="4" name="Header Placeholder 3"/>
          <p:cNvSpPr>
            <a:spLocks noGrp="1"/>
          </p:cNvSpPr>
          <p:nvPr>
            <p:ph type="hdr" sz="quarter" idx="10"/>
          </p:nvPr>
        </p:nvSpPr>
        <p:spPr/>
        <p:txBody>
          <a:bodyPr/>
          <a:lstStyle/>
          <a:p>
            <a:endParaRPr lang="en-GB">
              <a:solidFill>
                <a:prstClr val="black"/>
              </a:solidFill>
            </a:endParaRPr>
          </a:p>
        </p:txBody>
      </p:sp>
      <p:sp>
        <p:nvSpPr>
          <p:cNvPr id="5" name="Footer Placeholder 4"/>
          <p:cNvSpPr>
            <a:spLocks noGrp="1"/>
          </p:cNvSpPr>
          <p:nvPr>
            <p:ph type="ftr" sz="quarter" idx="11"/>
          </p:nvPr>
        </p:nvSpPr>
        <p:spPr/>
        <p:txBody>
          <a:bodyPr/>
          <a:lstStyle/>
          <a:p>
            <a:endParaRPr lang="en-GB">
              <a:solidFill>
                <a:prstClr val="black"/>
              </a:solidFill>
            </a:endParaRPr>
          </a:p>
        </p:txBody>
      </p:sp>
      <p:sp>
        <p:nvSpPr>
          <p:cNvPr id="6" name="Slide Number Placeholder 5"/>
          <p:cNvSpPr>
            <a:spLocks noGrp="1"/>
          </p:cNvSpPr>
          <p:nvPr>
            <p:ph type="sldNum" sz="quarter" idx="12"/>
          </p:nvPr>
        </p:nvSpPr>
        <p:spPr/>
        <p:txBody>
          <a:bodyPr/>
          <a:lstStyle/>
          <a:p>
            <a:fld id="{1FB68050-14A2-4CC5-B2F5-2972D12EF86D}" type="slidenum">
              <a:rPr lang="en-GB" smtClean="0">
                <a:solidFill>
                  <a:prstClr val="black"/>
                </a:solidFill>
              </a:rPr>
              <a:pPr/>
              <a:t>76</a:t>
            </a:fld>
            <a:endParaRPr lang="en-GB">
              <a:solidFill>
                <a:prstClr val="black"/>
              </a:solidFill>
            </a:endParaRPr>
          </a:p>
        </p:txBody>
      </p:sp>
    </p:spTree>
    <p:extLst>
      <p:ext uri="{BB962C8B-B14F-4D97-AF65-F5344CB8AC3E}">
        <p14:creationId xmlns:p14="http://schemas.microsoft.com/office/powerpoint/2010/main" val="2792376396"/>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895350" y="774700"/>
            <a:ext cx="4937125" cy="3703638"/>
          </a:xfrm>
        </p:spPr>
      </p:sp>
      <p:sp>
        <p:nvSpPr>
          <p:cNvPr id="3" name="Notes Placeholder 2"/>
          <p:cNvSpPr>
            <a:spLocks noGrp="1"/>
          </p:cNvSpPr>
          <p:nvPr>
            <p:ph type="body" idx="1"/>
          </p:nvPr>
        </p:nvSpPr>
        <p:spPr/>
        <p:txBody>
          <a:bodyPr/>
          <a:lstStyle/>
          <a:p>
            <a:endParaRPr lang="en-GB" dirty="0"/>
          </a:p>
        </p:txBody>
      </p:sp>
      <p:sp>
        <p:nvSpPr>
          <p:cNvPr id="4" name="Header Placeholder 3"/>
          <p:cNvSpPr>
            <a:spLocks noGrp="1"/>
          </p:cNvSpPr>
          <p:nvPr>
            <p:ph type="hdr" sz="quarter" idx="10"/>
          </p:nvPr>
        </p:nvSpPr>
        <p:spPr/>
        <p:txBody>
          <a:bodyPr/>
          <a:lstStyle/>
          <a:p>
            <a:endParaRPr lang="en-GB">
              <a:solidFill>
                <a:prstClr val="black"/>
              </a:solidFill>
            </a:endParaRPr>
          </a:p>
        </p:txBody>
      </p:sp>
      <p:sp>
        <p:nvSpPr>
          <p:cNvPr id="5" name="Footer Placeholder 4"/>
          <p:cNvSpPr>
            <a:spLocks noGrp="1"/>
          </p:cNvSpPr>
          <p:nvPr>
            <p:ph type="ftr" sz="quarter" idx="11"/>
          </p:nvPr>
        </p:nvSpPr>
        <p:spPr/>
        <p:txBody>
          <a:bodyPr/>
          <a:lstStyle/>
          <a:p>
            <a:endParaRPr lang="en-GB">
              <a:solidFill>
                <a:prstClr val="black"/>
              </a:solidFill>
            </a:endParaRPr>
          </a:p>
        </p:txBody>
      </p:sp>
      <p:sp>
        <p:nvSpPr>
          <p:cNvPr id="6" name="Slide Number Placeholder 5"/>
          <p:cNvSpPr>
            <a:spLocks noGrp="1"/>
          </p:cNvSpPr>
          <p:nvPr>
            <p:ph type="sldNum" sz="quarter" idx="12"/>
          </p:nvPr>
        </p:nvSpPr>
        <p:spPr/>
        <p:txBody>
          <a:bodyPr/>
          <a:lstStyle/>
          <a:p>
            <a:fld id="{1FB68050-14A2-4CC5-B2F5-2972D12EF86D}" type="slidenum">
              <a:rPr lang="en-GB" smtClean="0">
                <a:solidFill>
                  <a:prstClr val="black"/>
                </a:solidFill>
              </a:rPr>
              <a:pPr/>
              <a:t>77</a:t>
            </a:fld>
            <a:endParaRPr lang="en-GB">
              <a:solidFill>
                <a:prstClr val="black"/>
              </a:solidFill>
            </a:endParaRPr>
          </a:p>
        </p:txBody>
      </p:sp>
    </p:spTree>
    <p:extLst>
      <p:ext uri="{BB962C8B-B14F-4D97-AF65-F5344CB8AC3E}">
        <p14:creationId xmlns:p14="http://schemas.microsoft.com/office/powerpoint/2010/main" val="105649235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895350" y="774700"/>
            <a:ext cx="4937125" cy="3703638"/>
          </a:xfrm>
        </p:spPr>
      </p:sp>
      <p:sp>
        <p:nvSpPr>
          <p:cNvPr id="3" name="Notes Placeholder 2"/>
          <p:cNvSpPr>
            <a:spLocks noGrp="1"/>
          </p:cNvSpPr>
          <p:nvPr>
            <p:ph type="body" idx="1"/>
          </p:nvPr>
        </p:nvSpPr>
        <p:spPr/>
        <p:txBody>
          <a:bodyPr/>
          <a:lstStyle/>
          <a:p>
            <a:endParaRPr lang="en-GB" dirty="0"/>
          </a:p>
        </p:txBody>
      </p:sp>
      <p:sp>
        <p:nvSpPr>
          <p:cNvPr id="4" name="Header Placeholder 3"/>
          <p:cNvSpPr>
            <a:spLocks noGrp="1"/>
          </p:cNvSpPr>
          <p:nvPr>
            <p:ph type="hdr" sz="quarter" idx="10"/>
          </p:nvPr>
        </p:nvSpPr>
        <p:spPr/>
        <p:txBody>
          <a:bodyPr/>
          <a:lstStyle/>
          <a:p>
            <a:endParaRPr lang="en-GB">
              <a:solidFill>
                <a:prstClr val="black"/>
              </a:solidFill>
            </a:endParaRPr>
          </a:p>
        </p:txBody>
      </p:sp>
      <p:sp>
        <p:nvSpPr>
          <p:cNvPr id="5" name="Footer Placeholder 4"/>
          <p:cNvSpPr>
            <a:spLocks noGrp="1"/>
          </p:cNvSpPr>
          <p:nvPr>
            <p:ph type="ftr" sz="quarter" idx="11"/>
          </p:nvPr>
        </p:nvSpPr>
        <p:spPr/>
        <p:txBody>
          <a:bodyPr/>
          <a:lstStyle/>
          <a:p>
            <a:endParaRPr lang="en-GB">
              <a:solidFill>
                <a:prstClr val="black"/>
              </a:solidFill>
            </a:endParaRPr>
          </a:p>
        </p:txBody>
      </p:sp>
      <p:sp>
        <p:nvSpPr>
          <p:cNvPr id="6" name="Slide Number Placeholder 5"/>
          <p:cNvSpPr>
            <a:spLocks noGrp="1"/>
          </p:cNvSpPr>
          <p:nvPr>
            <p:ph type="sldNum" sz="quarter" idx="12"/>
          </p:nvPr>
        </p:nvSpPr>
        <p:spPr/>
        <p:txBody>
          <a:bodyPr/>
          <a:lstStyle/>
          <a:p>
            <a:fld id="{1FB68050-14A2-4CC5-B2F5-2972D12EF86D}" type="slidenum">
              <a:rPr lang="en-GB" smtClean="0">
                <a:solidFill>
                  <a:prstClr val="black"/>
                </a:solidFill>
              </a:rPr>
              <a:pPr/>
              <a:t>78</a:t>
            </a:fld>
            <a:endParaRPr lang="en-GB">
              <a:solidFill>
                <a:prstClr val="black"/>
              </a:solidFill>
            </a:endParaRPr>
          </a:p>
        </p:txBody>
      </p:sp>
    </p:spTree>
    <p:extLst>
      <p:ext uri="{BB962C8B-B14F-4D97-AF65-F5344CB8AC3E}">
        <p14:creationId xmlns:p14="http://schemas.microsoft.com/office/powerpoint/2010/main" val="97880609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895350" y="774700"/>
            <a:ext cx="4937125" cy="3703638"/>
          </a:xfrm>
        </p:spPr>
      </p:sp>
      <p:sp>
        <p:nvSpPr>
          <p:cNvPr id="3" name="Notes Placeholder 2"/>
          <p:cNvSpPr>
            <a:spLocks noGrp="1"/>
          </p:cNvSpPr>
          <p:nvPr>
            <p:ph type="body" idx="1"/>
          </p:nvPr>
        </p:nvSpPr>
        <p:spPr/>
        <p:txBody>
          <a:bodyPr/>
          <a:lstStyle/>
          <a:p>
            <a:pPr>
              <a:spcAft>
                <a:spcPts val="1350"/>
              </a:spcAft>
            </a:pPr>
            <a:endParaRPr lang="en-US" dirty="0"/>
          </a:p>
        </p:txBody>
      </p:sp>
      <p:sp>
        <p:nvSpPr>
          <p:cNvPr id="4" name="Header Placeholder 3"/>
          <p:cNvSpPr>
            <a:spLocks noGrp="1"/>
          </p:cNvSpPr>
          <p:nvPr>
            <p:ph type="hdr" sz="quarter" idx="10"/>
          </p:nvPr>
        </p:nvSpPr>
        <p:spPr/>
        <p:txBody>
          <a:bodyPr/>
          <a:lstStyle/>
          <a:p>
            <a:endParaRPr lang="en-GB">
              <a:solidFill>
                <a:prstClr val="black"/>
              </a:solidFill>
            </a:endParaRPr>
          </a:p>
        </p:txBody>
      </p:sp>
      <p:sp>
        <p:nvSpPr>
          <p:cNvPr id="5" name="Footer Placeholder 4"/>
          <p:cNvSpPr>
            <a:spLocks noGrp="1"/>
          </p:cNvSpPr>
          <p:nvPr>
            <p:ph type="ftr" sz="quarter" idx="11"/>
          </p:nvPr>
        </p:nvSpPr>
        <p:spPr/>
        <p:txBody>
          <a:bodyPr/>
          <a:lstStyle/>
          <a:p>
            <a:endParaRPr lang="en-GB">
              <a:solidFill>
                <a:prstClr val="black"/>
              </a:solidFill>
            </a:endParaRPr>
          </a:p>
        </p:txBody>
      </p:sp>
      <p:sp>
        <p:nvSpPr>
          <p:cNvPr id="6" name="Slide Number Placeholder 5"/>
          <p:cNvSpPr>
            <a:spLocks noGrp="1"/>
          </p:cNvSpPr>
          <p:nvPr>
            <p:ph type="sldNum" sz="quarter" idx="12"/>
          </p:nvPr>
        </p:nvSpPr>
        <p:spPr/>
        <p:txBody>
          <a:bodyPr/>
          <a:lstStyle/>
          <a:p>
            <a:fld id="{1FB68050-14A2-4CC5-B2F5-2972D12EF86D}" type="slidenum">
              <a:rPr lang="en-GB" smtClean="0">
                <a:solidFill>
                  <a:prstClr val="black"/>
                </a:solidFill>
              </a:rPr>
              <a:pPr/>
              <a:t>79</a:t>
            </a:fld>
            <a:endParaRPr lang="en-GB">
              <a:solidFill>
                <a:prstClr val="black"/>
              </a:solidFill>
            </a:endParaRPr>
          </a:p>
        </p:txBody>
      </p:sp>
    </p:spTree>
    <p:extLst>
      <p:ext uri="{BB962C8B-B14F-4D97-AF65-F5344CB8AC3E}">
        <p14:creationId xmlns:p14="http://schemas.microsoft.com/office/powerpoint/2010/main" val="113285068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a:xfrm>
            <a:off x="895350" y="774700"/>
            <a:ext cx="4937125" cy="3703638"/>
          </a:xfrm>
        </p:spPr>
      </p:sp>
      <p:sp>
        <p:nvSpPr>
          <p:cNvPr id="3" name="Notizenplatzhalter 2"/>
          <p:cNvSpPr>
            <a:spLocks noGrp="1"/>
          </p:cNvSpPr>
          <p:nvPr>
            <p:ph type="body" idx="1"/>
          </p:nvPr>
        </p:nvSpPr>
        <p:spPr/>
        <p:txBody>
          <a:bodyPr/>
          <a:lstStyle/>
          <a:p>
            <a:endParaRPr lang="de-DE" dirty="0"/>
          </a:p>
        </p:txBody>
      </p:sp>
      <p:sp>
        <p:nvSpPr>
          <p:cNvPr id="4" name="Kopfzeilenplatzhalter 3"/>
          <p:cNvSpPr>
            <a:spLocks noGrp="1"/>
          </p:cNvSpPr>
          <p:nvPr>
            <p:ph type="hdr" sz="quarter" idx="10"/>
          </p:nvPr>
        </p:nvSpPr>
        <p:spPr/>
        <p:txBody>
          <a:bodyPr/>
          <a:lstStyle/>
          <a:p>
            <a:endParaRPr lang="de-DE" dirty="0"/>
          </a:p>
        </p:txBody>
      </p:sp>
      <p:sp>
        <p:nvSpPr>
          <p:cNvPr id="5" name="Fußzeilenplatzhalter 4"/>
          <p:cNvSpPr>
            <a:spLocks noGrp="1"/>
          </p:cNvSpPr>
          <p:nvPr>
            <p:ph type="ftr" sz="quarter" idx="11"/>
          </p:nvPr>
        </p:nvSpPr>
        <p:spPr/>
        <p:txBody>
          <a:bodyPr/>
          <a:lstStyle/>
          <a:p>
            <a:endParaRPr lang="de-DE" dirty="0"/>
          </a:p>
        </p:txBody>
      </p:sp>
      <p:sp>
        <p:nvSpPr>
          <p:cNvPr id="6" name="Foliennummernplatzhalter 5"/>
          <p:cNvSpPr>
            <a:spLocks noGrp="1"/>
          </p:cNvSpPr>
          <p:nvPr>
            <p:ph type="sldNum" sz="quarter" idx="12"/>
          </p:nvPr>
        </p:nvSpPr>
        <p:spPr/>
        <p:txBody>
          <a:bodyPr/>
          <a:lstStyle/>
          <a:p>
            <a:fld id="{45E84EFB-7EB8-4E69-A698-2C5A2FFCDE76}" type="slidenum">
              <a:rPr lang="de-DE" smtClean="0"/>
              <a:pPr/>
              <a:t>14</a:t>
            </a:fld>
            <a:endParaRPr lang="de-DE" dirty="0"/>
          </a:p>
        </p:txBody>
      </p:sp>
    </p:spTree>
    <p:extLst>
      <p:ext uri="{BB962C8B-B14F-4D97-AF65-F5344CB8AC3E}">
        <p14:creationId xmlns:p14="http://schemas.microsoft.com/office/powerpoint/2010/main" val="67189395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895350" y="774700"/>
            <a:ext cx="4937125" cy="3703638"/>
          </a:xfrm>
        </p:spPr>
      </p:sp>
      <p:sp>
        <p:nvSpPr>
          <p:cNvPr id="3" name="Notes Placeholder 2"/>
          <p:cNvSpPr>
            <a:spLocks noGrp="1"/>
          </p:cNvSpPr>
          <p:nvPr>
            <p:ph type="body" idx="1"/>
          </p:nvPr>
        </p:nvSpPr>
        <p:spPr/>
        <p:txBody>
          <a:bodyPr/>
          <a:lstStyle/>
          <a:p>
            <a:pPr>
              <a:spcAft>
                <a:spcPts val="1350"/>
              </a:spcAft>
            </a:pPr>
            <a:endParaRPr lang="en-US" dirty="0"/>
          </a:p>
        </p:txBody>
      </p:sp>
      <p:sp>
        <p:nvSpPr>
          <p:cNvPr id="4" name="Header Placeholder 3"/>
          <p:cNvSpPr>
            <a:spLocks noGrp="1"/>
          </p:cNvSpPr>
          <p:nvPr>
            <p:ph type="hdr" sz="quarter" idx="10"/>
          </p:nvPr>
        </p:nvSpPr>
        <p:spPr/>
        <p:txBody>
          <a:bodyPr/>
          <a:lstStyle/>
          <a:p>
            <a:endParaRPr lang="en-GB">
              <a:solidFill>
                <a:prstClr val="black"/>
              </a:solidFill>
            </a:endParaRPr>
          </a:p>
        </p:txBody>
      </p:sp>
      <p:sp>
        <p:nvSpPr>
          <p:cNvPr id="5" name="Footer Placeholder 4"/>
          <p:cNvSpPr>
            <a:spLocks noGrp="1"/>
          </p:cNvSpPr>
          <p:nvPr>
            <p:ph type="ftr" sz="quarter" idx="11"/>
          </p:nvPr>
        </p:nvSpPr>
        <p:spPr/>
        <p:txBody>
          <a:bodyPr/>
          <a:lstStyle/>
          <a:p>
            <a:endParaRPr lang="en-GB">
              <a:solidFill>
                <a:prstClr val="black"/>
              </a:solidFill>
            </a:endParaRPr>
          </a:p>
        </p:txBody>
      </p:sp>
      <p:sp>
        <p:nvSpPr>
          <p:cNvPr id="6" name="Slide Number Placeholder 5"/>
          <p:cNvSpPr>
            <a:spLocks noGrp="1"/>
          </p:cNvSpPr>
          <p:nvPr>
            <p:ph type="sldNum" sz="quarter" idx="12"/>
          </p:nvPr>
        </p:nvSpPr>
        <p:spPr/>
        <p:txBody>
          <a:bodyPr/>
          <a:lstStyle/>
          <a:p>
            <a:fld id="{1FB68050-14A2-4CC5-B2F5-2972D12EF86D}" type="slidenum">
              <a:rPr lang="en-GB" smtClean="0">
                <a:solidFill>
                  <a:prstClr val="black"/>
                </a:solidFill>
              </a:rPr>
              <a:pPr/>
              <a:t>80</a:t>
            </a:fld>
            <a:endParaRPr lang="en-GB">
              <a:solidFill>
                <a:prstClr val="black"/>
              </a:solidFill>
            </a:endParaRPr>
          </a:p>
        </p:txBody>
      </p:sp>
    </p:spTree>
    <p:extLst>
      <p:ext uri="{BB962C8B-B14F-4D97-AF65-F5344CB8AC3E}">
        <p14:creationId xmlns:p14="http://schemas.microsoft.com/office/powerpoint/2010/main" val="406329384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895350" y="774700"/>
            <a:ext cx="4937125" cy="3703638"/>
          </a:xfrm>
        </p:spPr>
      </p:sp>
      <p:sp>
        <p:nvSpPr>
          <p:cNvPr id="3" name="Notes Placeholder 2"/>
          <p:cNvSpPr>
            <a:spLocks noGrp="1"/>
          </p:cNvSpPr>
          <p:nvPr>
            <p:ph type="body" idx="1"/>
          </p:nvPr>
        </p:nvSpPr>
        <p:spPr/>
        <p:txBody>
          <a:bodyPr/>
          <a:lstStyle/>
          <a:p>
            <a:endParaRPr lang="en-GB" dirty="0"/>
          </a:p>
        </p:txBody>
      </p:sp>
      <p:sp>
        <p:nvSpPr>
          <p:cNvPr id="4" name="Header Placeholder 3"/>
          <p:cNvSpPr>
            <a:spLocks noGrp="1"/>
          </p:cNvSpPr>
          <p:nvPr>
            <p:ph type="hdr" sz="quarter" idx="10"/>
          </p:nvPr>
        </p:nvSpPr>
        <p:spPr/>
        <p:txBody>
          <a:bodyPr/>
          <a:lstStyle/>
          <a:p>
            <a:endParaRPr lang="en-GB">
              <a:solidFill>
                <a:prstClr val="black"/>
              </a:solidFill>
            </a:endParaRPr>
          </a:p>
        </p:txBody>
      </p:sp>
      <p:sp>
        <p:nvSpPr>
          <p:cNvPr id="5" name="Footer Placeholder 4"/>
          <p:cNvSpPr>
            <a:spLocks noGrp="1"/>
          </p:cNvSpPr>
          <p:nvPr>
            <p:ph type="ftr" sz="quarter" idx="11"/>
          </p:nvPr>
        </p:nvSpPr>
        <p:spPr/>
        <p:txBody>
          <a:bodyPr/>
          <a:lstStyle/>
          <a:p>
            <a:endParaRPr lang="en-GB">
              <a:solidFill>
                <a:prstClr val="black"/>
              </a:solidFill>
            </a:endParaRPr>
          </a:p>
        </p:txBody>
      </p:sp>
      <p:sp>
        <p:nvSpPr>
          <p:cNvPr id="6" name="Slide Number Placeholder 5"/>
          <p:cNvSpPr>
            <a:spLocks noGrp="1"/>
          </p:cNvSpPr>
          <p:nvPr>
            <p:ph type="sldNum" sz="quarter" idx="12"/>
          </p:nvPr>
        </p:nvSpPr>
        <p:spPr/>
        <p:txBody>
          <a:bodyPr/>
          <a:lstStyle/>
          <a:p>
            <a:fld id="{1FB68050-14A2-4CC5-B2F5-2972D12EF86D}" type="slidenum">
              <a:rPr lang="en-GB" smtClean="0">
                <a:solidFill>
                  <a:prstClr val="black"/>
                </a:solidFill>
              </a:rPr>
              <a:pPr/>
              <a:t>81</a:t>
            </a:fld>
            <a:endParaRPr lang="en-GB">
              <a:solidFill>
                <a:prstClr val="black"/>
              </a:solidFill>
            </a:endParaRPr>
          </a:p>
        </p:txBody>
      </p:sp>
    </p:spTree>
    <p:extLst>
      <p:ext uri="{BB962C8B-B14F-4D97-AF65-F5344CB8AC3E}">
        <p14:creationId xmlns:p14="http://schemas.microsoft.com/office/powerpoint/2010/main" val="207911712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895350" y="774700"/>
            <a:ext cx="4937125" cy="3703638"/>
          </a:xfrm>
        </p:spPr>
      </p:sp>
      <p:sp>
        <p:nvSpPr>
          <p:cNvPr id="3" name="Notes Placeholder 2"/>
          <p:cNvSpPr>
            <a:spLocks noGrp="1"/>
          </p:cNvSpPr>
          <p:nvPr>
            <p:ph type="body" idx="1"/>
          </p:nvPr>
        </p:nvSpPr>
        <p:spPr/>
        <p:txBody>
          <a:bodyPr/>
          <a:lstStyle/>
          <a:p>
            <a:endParaRPr lang="en-GB" altLang="en-US" dirty="0"/>
          </a:p>
        </p:txBody>
      </p:sp>
      <p:sp>
        <p:nvSpPr>
          <p:cNvPr id="4" name="Header Placeholder 3"/>
          <p:cNvSpPr>
            <a:spLocks noGrp="1"/>
          </p:cNvSpPr>
          <p:nvPr>
            <p:ph type="hdr" sz="quarter" idx="10"/>
          </p:nvPr>
        </p:nvSpPr>
        <p:spPr/>
        <p:txBody>
          <a:bodyPr/>
          <a:lstStyle/>
          <a:p>
            <a:endParaRPr lang="en-GB">
              <a:solidFill>
                <a:prstClr val="black"/>
              </a:solidFill>
            </a:endParaRPr>
          </a:p>
        </p:txBody>
      </p:sp>
      <p:sp>
        <p:nvSpPr>
          <p:cNvPr id="5" name="Footer Placeholder 4"/>
          <p:cNvSpPr>
            <a:spLocks noGrp="1"/>
          </p:cNvSpPr>
          <p:nvPr>
            <p:ph type="ftr" sz="quarter" idx="11"/>
          </p:nvPr>
        </p:nvSpPr>
        <p:spPr/>
        <p:txBody>
          <a:bodyPr/>
          <a:lstStyle/>
          <a:p>
            <a:endParaRPr lang="en-GB">
              <a:solidFill>
                <a:prstClr val="black"/>
              </a:solidFill>
            </a:endParaRPr>
          </a:p>
        </p:txBody>
      </p:sp>
      <p:sp>
        <p:nvSpPr>
          <p:cNvPr id="6" name="Slide Number Placeholder 5"/>
          <p:cNvSpPr>
            <a:spLocks noGrp="1"/>
          </p:cNvSpPr>
          <p:nvPr>
            <p:ph type="sldNum" sz="quarter" idx="12"/>
          </p:nvPr>
        </p:nvSpPr>
        <p:spPr/>
        <p:txBody>
          <a:bodyPr/>
          <a:lstStyle/>
          <a:p>
            <a:fld id="{1FB68050-14A2-4CC5-B2F5-2972D12EF86D}" type="slidenum">
              <a:rPr lang="en-GB" smtClean="0">
                <a:solidFill>
                  <a:prstClr val="black"/>
                </a:solidFill>
              </a:rPr>
              <a:pPr/>
              <a:t>82</a:t>
            </a:fld>
            <a:endParaRPr lang="en-GB">
              <a:solidFill>
                <a:prstClr val="black"/>
              </a:solidFill>
            </a:endParaRPr>
          </a:p>
        </p:txBody>
      </p:sp>
    </p:spTree>
    <p:extLst>
      <p:ext uri="{BB962C8B-B14F-4D97-AF65-F5344CB8AC3E}">
        <p14:creationId xmlns:p14="http://schemas.microsoft.com/office/powerpoint/2010/main" val="111575383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895350" y="774700"/>
            <a:ext cx="4937125" cy="3703638"/>
          </a:xfrm>
        </p:spPr>
      </p:sp>
      <p:sp>
        <p:nvSpPr>
          <p:cNvPr id="3" name="Notes Placeholder 2"/>
          <p:cNvSpPr>
            <a:spLocks noGrp="1"/>
          </p:cNvSpPr>
          <p:nvPr>
            <p:ph type="body" idx="1"/>
          </p:nvPr>
        </p:nvSpPr>
        <p:spPr/>
        <p:txBody>
          <a:bodyPr/>
          <a:lstStyle/>
          <a:p>
            <a:endParaRPr lang="en-GB" dirty="0"/>
          </a:p>
        </p:txBody>
      </p:sp>
      <p:sp>
        <p:nvSpPr>
          <p:cNvPr id="4" name="Header Placeholder 3"/>
          <p:cNvSpPr>
            <a:spLocks noGrp="1"/>
          </p:cNvSpPr>
          <p:nvPr>
            <p:ph type="hdr" sz="quarter" idx="10"/>
          </p:nvPr>
        </p:nvSpPr>
        <p:spPr/>
        <p:txBody>
          <a:bodyPr/>
          <a:lstStyle/>
          <a:p>
            <a:endParaRPr lang="en-GB">
              <a:solidFill>
                <a:prstClr val="black"/>
              </a:solidFill>
            </a:endParaRPr>
          </a:p>
        </p:txBody>
      </p:sp>
      <p:sp>
        <p:nvSpPr>
          <p:cNvPr id="5" name="Footer Placeholder 4"/>
          <p:cNvSpPr>
            <a:spLocks noGrp="1"/>
          </p:cNvSpPr>
          <p:nvPr>
            <p:ph type="ftr" sz="quarter" idx="11"/>
          </p:nvPr>
        </p:nvSpPr>
        <p:spPr/>
        <p:txBody>
          <a:bodyPr/>
          <a:lstStyle/>
          <a:p>
            <a:endParaRPr lang="en-GB">
              <a:solidFill>
                <a:prstClr val="black"/>
              </a:solidFill>
            </a:endParaRPr>
          </a:p>
        </p:txBody>
      </p:sp>
      <p:sp>
        <p:nvSpPr>
          <p:cNvPr id="6" name="Slide Number Placeholder 5"/>
          <p:cNvSpPr>
            <a:spLocks noGrp="1"/>
          </p:cNvSpPr>
          <p:nvPr>
            <p:ph type="sldNum" sz="quarter" idx="12"/>
          </p:nvPr>
        </p:nvSpPr>
        <p:spPr/>
        <p:txBody>
          <a:bodyPr/>
          <a:lstStyle/>
          <a:p>
            <a:fld id="{1FB68050-14A2-4CC5-B2F5-2972D12EF86D}" type="slidenum">
              <a:rPr lang="en-GB" smtClean="0">
                <a:solidFill>
                  <a:prstClr val="black"/>
                </a:solidFill>
              </a:rPr>
              <a:pPr/>
              <a:t>83</a:t>
            </a:fld>
            <a:endParaRPr lang="en-GB">
              <a:solidFill>
                <a:prstClr val="black"/>
              </a:solidFill>
            </a:endParaRPr>
          </a:p>
        </p:txBody>
      </p:sp>
    </p:spTree>
    <p:extLst>
      <p:ext uri="{BB962C8B-B14F-4D97-AF65-F5344CB8AC3E}">
        <p14:creationId xmlns:p14="http://schemas.microsoft.com/office/powerpoint/2010/main" val="404666192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895350" y="774700"/>
            <a:ext cx="4937125" cy="3703638"/>
          </a:xfrm>
        </p:spPr>
      </p:sp>
      <p:sp>
        <p:nvSpPr>
          <p:cNvPr id="3" name="Marcador de notas 2"/>
          <p:cNvSpPr>
            <a:spLocks noGrp="1"/>
          </p:cNvSpPr>
          <p:nvPr>
            <p:ph type="body" idx="1"/>
          </p:nvPr>
        </p:nvSpPr>
        <p:spPr/>
        <p:txBody>
          <a:bodyPr/>
          <a:lstStyle/>
          <a:p>
            <a:endParaRPr lang="es-ES"/>
          </a:p>
        </p:txBody>
      </p:sp>
      <p:sp>
        <p:nvSpPr>
          <p:cNvPr id="4" name="Marcador de número de diapositiva 3"/>
          <p:cNvSpPr>
            <a:spLocks noGrp="1"/>
          </p:cNvSpPr>
          <p:nvPr>
            <p:ph type="sldNum" sz="quarter" idx="10"/>
          </p:nvPr>
        </p:nvSpPr>
        <p:spPr/>
        <p:txBody>
          <a:bodyPr/>
          <a:lstStyle/>
          <a:p>
            <a:pPr>
              <a:defRPr/>
            </a:pPr>
            <a:fld id="{60325E30-007A-4EC7-826C-F28AC8A99589}" type="slidenum">
              <a:rPr lang="en-US" altLang="en-US" smtClean="0"/>
              <a:pPr>
                <a:defRPr/>
              </a:pPr>
              <a:t>19</a:t>
            </a:fld>
            <a:endParaRPr lang="en-US" altLang="en-US" dirty="0"/>
          </a:p>
        </p:txBody>
      </p:sp>
    </p:spTree>
    <p:extLst>
      <p:ext uri="{BB962C8B-B14F-4D97-AF65-F5344CB8AC3E}">
        <p14:creationId xmlns:p14="http://schemas.microsoft.com/office/powerpoint/2010/main" val="46971842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895350" y="774700"/>
            <a:ext cx="4937125" cy="3703638"/>
          </a:xfrm>
        </p:spPr>
      </p:sp>
      <p:sp>
        <p:nvSpPr>
          <p:cNvPr id="3" name="Marcador de notas 2"/>
          <p:cNvSpPr>
            <a:spLocks noGrp="1"/>
          </p:cNvSpPr>
          <p:nvPr>
            <p:ph type="body" idx="1"/>
          </p:nvPr>
        </p:nvSpPr>
        <p:spPr/>
        <p:txBody>
          <a:bodyPr/>
          <a:lstStyle/>
          <a:p>
            <a:endParaRPr lang="es-ES"/>
          </a:p>
        </p:txBody>
      </p:sp>
      <p:sp>
        <p:nvSpPr>
          <p:cNvPr id="4" name="Marcador de número de diapositiva 3"/>
          <p:cNvSpPr>
            <a:spLocks noGrp="1"/>
          </p:cNvSpPr>
          <p:nvPr>
            <p:ph type="sldNum" sz="quarter" idx="10"/>
          </p:nvPr>
        </p:nvSpPr>
        <p:spPr/>
        <p:txBody>
          <a:bodyPr/>
          <a:lstStyle/>
          <a:p>
            <a:pPr>
              <a:defRPr/>
            </a:pPr>
            <a:fld id="{60325E30-007A-4EC7-826C-F28AC8A99589}" type="slidenum">
              <a:rPr lang="en-US" altLang="en-US" smtClean="0"/>
              <a:pPr>
                <a:defRPr/>
              </a:pPr>
              <a:t>20</a:t>
            </a:fld>
            <a:endParaRPr lang="en-US" altLang="en-US" dirty="0"/>
          </a:p>
        </p:txBody>
      </p:sp>
    </p:spTree>
    <p:extLst>
      <p:ext uri="{BB962C8B-B14F-4D97-AF65-F5344CB8AC3E}">
        <p14:creationId xmlns:p14="http://schemas.microsoft.com/office/powerpoint/2010/main" val="369580539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895350" y="774700"/>
            <a:ext cx="4937125" cy="3703638"/>
          </a:xfrm>
        </p:spPr>
      </p:sp>
      <p:sp>
        <p:nvSpPr>
          <p:cNvPr id="3" name="Marcador de notas 2"/>
          <p:cNvSpPr>
            <a:spLocks noGrp="1"/>
          </p:cNvSpPr>
          <p:nvPr>
            <p:ph type="body" idx="1"/>
          </p:nvPr>
        </p:nvSpPr>
        <p:spPr/>
        <p:txBody>
          <a:bodyPr/>
          <a:lstStyle/>
          <a:p>
            <a:endParaRPr lang="es-ES"/>
          </a:p>
        </p:txBody>
      </p:sp>
      <p:sp>
        <p:nvSpPr>
          <p:cNvPr id="4" name="Marcador de número de diapositiva 3"/>
          <p:cNvSpPr>
            <a:spLocks noGrp="1"/>
          </p:cNvSpPr>
          <p:nvPr>
            <p:ph type="sldNum" sz="quarter" idx="10"/>
          </p:nvPr>
        </p:nvSpPr>
        <p:spPr/>
        <p:txBody>
          <a:bodyPr/>
          <a:lstStyle/>
          <a:p>
            <a:pPr>
              <a:defRPr/>
            </a:pPr>
            <a:fld id="{60325E30-007A-4EC7-826C-F28AC8A99589}" type="slidenum">
              <a:rPr lang="en-US" altLang="en-US" smtClean="0"/>
              <a:pPr>
                <a:defRPr/>
              </a:pPr>
              <a:t>21</a:t>
            </a:fld>
            <a:endParaRPr lang="en-US" altLang="en-US" dirty="0"/>
          </a:p>
        </p:txBody>
      </p:sp>
    </p:spTree>
    <p:extLst>
      <p:ext uri="{BB962C8B-B14F-4D97-AF65-F5344CB8AC3E}">
        <p14:creationId xmlns:p14="http://schemas.microsoft.com/office/powerpoint/2010/main" val="223719028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895350" y="774700"/>
            <a:ext cx="4937125" cy="3703638"/>
          </a:xfrm>
        </p:spPr>
      </p:sp>
      <p:sp>
        <p:nvSpPr>
          <p:cNvPr id="3" name="Marcador de notas 2"/>
          <p:cNvSpPr>
            <a:spLocks noGrp="1"/>
          </p:cNvSpPr>
          <p:nvPr>
            <p:ph type="body" idx="1"/>
          </p:nvPr>
        </p:nvSpPr>
        <p:spPr/>
        <p:txBody>
          <a:bodyPr/>
          <a:lstStyle/>
          <a:p>
            <a:endParaRPr lang="es-ES"/>
          </a:p>
        </p:txBody>
      </p:sp>
      <p:sp>
        <p:nvSpPr>
          <p:cNvPr id="4" name="Marcador de número de diapositiva 3"/>
          <p:cNvSpPr>
            <a:spLocks noGrp="1"/>
          </p:cNvSpPr>
          <p:nvPr>
            <p:ph type="sldNum" sz="quarter" idx="10"/>
          </p:nvPr>
        </p:nvSpPr>
        <p:spPr/>
        <p:txBody>
          <a:bodyPr/>
          <a:lstStyle/>
          <a:p>
            <a:pPr>
              <a:defRPr/>
            </a:pPr>
            <a:fld id="{60325E30-007A-4EC7-826C-F28AC8A99589}" type="slidenum">
              <a:rPr lang="en-US" altLang="en-US" smtClean="0"/>
              <a:pPr>
                <a:defRPr/>
              </a:pPr>
              <a:t>22</a:t>
            </a:fld>
            <a:endParaRPr lang="en-US" altLang="en-US" dirty="0"/>
          </a:p>
        </p:txBody>
      </p:sp>
    </p:spTree>
    <p:extLst>
      <p:ext uri="{BB962C8B-B14F-4D97-AF65-F5344CB8AC3E}">
        <p14:creationId xmlns:p14="http://schemas.microsoft.com/office/powerpoint/2010/main" val="174253888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895350" y="774700"/>
            <a:ext cx="4937125" cy="3703638"/>
          </a:xfrm>
        </p:spPr>
      </p:sp>
      <p:sp>
        <p:nvSpPr>
          <p:cNvPr id="3" name="Marcador de notas 2"/>
          <p:cNvSpPr>
            <a:spLocks noGrp="1"/>
          </p:cNvSpPr>
          <p:nvPr>
            <p:ph type="body" idx="1"/>
          </p:nvPr>
        </p:nvSpPr>
        <p:spPr/>
        <p:txBody>
          <a:bodyPr/>
          <a:lstStyle/>
          <a:p>
            <a:endParaRPr lang="es-ES"/>
          </a:p>
        </p:txBody>
      </p:sp>
      <p:sp>
        <p:nvSpPr>
          <p:cNvPr id="4" name="Marcador de número de diapositiva 3"/>
          <p:cNvSpPr>
            <a:spLocks noGrp="1"/>
          </p:cNvSpPr>
          <p:nvPr>
            <p:ph type="sldNum" sz="quarter" idx="10"/>
          </p:nvPr>
        </p:nvSpPr>
        <p:spPr/>
        <p:txBody>
          <a:bodyPr/>
          <a:lstStyle/>
          <a:p>
            <a:pPr>
              <a:defRPr/>
            </a:pPr>
            <a:fld id="{60325E30-007A-4EC7-826C-F28AC8A99589}" type="slidenum">
              <a:rPr lang="en-US" altLang="en-US" smtClean="0"/>
              <a:pPr>
                <a:defRPr/>
              </a:pPr>
              <a:t>23</a:t>
            </a:fld>
            <a:endParaRPr lang="en-US" altLang="en-US" dirty="0"/>
          </a:p>
        </p:txBody>
      </p:sp>
    </p:spTree>
    <p:extLst>
      <p:ext uri="{BB962C8B-B14F-4D97-AF65-F5344CB8AC3E}">
        <p14:creationId xmlns:p14="http://schemas.microsoft.com/office/powerpoint/2010/main" val="306343081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895350" y="774700"/>
            <a:ext cx="4937125" cy="3703638"/>
          </a:xfrm>
        </p:spPr>
      </p:sp>
      <p:sp>
        <p:nvSpPr>
          <p:cNvPr id="3" name="Marcador de notas 2"/>
          <p:cNvSpPr>
            <a:spLocks noGrp="1"/>
          </p:cNvSpPr>
          <p:nvPr>
            <p:ph type="body" idx="1"/>
          </p:nvPr>
        </p:nvSpPr>
        <p:spPr/>
        <p:txBody>
          <a:bodyPr/>
          <a:lstStyle/>
          <a:p>
            <a:endParaRPr lang="es-ES"/>
          </a:p>
        </p:txBody>
      </p:sp>
      <p:sp>
        <p:nvSpPr>
          <p:cNvPr id="4" name="Marcador de número de diapositiva 3"/>
          <p:cNvSpPr>
            <a:spLocks noGrp="1"/>
          </p:cNvSpPr>
          <p:nvPr>
            <p:ph type="sldNum" sz="quarter" idx="10"/>
          </p:nvPr>
        </p:nvSpPr>
        <p:spPr/>
        <p:txBody>
          <a:bodyPr/>
          <a:lstStyle/>
          <a:p>
            <a:pPr>
              <a:defRPr/>
            </a:pPr>
            <a:fld id="{60325E30-007A-4EC7-826C-F28AC8A99589}" type="slidenum">
              <a:rPr lang="en-US" altLang="en-US" smtClean="0"/>
              <a:pPr>
                <a:defRPr/>
              </a:pPr>
              <a:t>24</a:t>
            </a:fld>
            <a:endParaRPr lang="en-US" altLang="en-US" dirty="0"/>
          </a:p>
        </p:txBody>
      </p:sp>
    </p:spTree>
    <p:extLst>
      <p:ext uri="{BB962C8B-B14F-4D97-AF65-F5344CB8AC3E}">
        <p14:creationId xmlns:p14="http://schemas.microsoft.com/office/powerpoint/2010/main" val="2352682961"/>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3.jpeg"/><Relationship Id="rId1" Type="http://schemas.openxmlformats.org/officeDocument/2006/relationships/slideMaster" Target="../slideMasters/slideMaster1.xml"/><Relationship Id="rId5" Type="http://schemas.openxmlformats.org/officeDocument/2006/relationships/image" Target="../media/image6.jpeg"/><Relationship Id="rId4" Type="http://schemas.openxmlformats.org/officeDocument/2006/relationships/image" Target="../media/image5.jpe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image" Target="../media/image7.jpeg"/><Relationship Id="rId1" Type="http://schemas.openxmlformats.org/officeDocument/2006/relationships/slideMaster" Target="../slideMasters/slideMaster1.xml"/><Relationship Id="rId5" Type="http://schemas.openxmlformats.org/officeDocument/2006/relationships/image" Target="../media/image9.jpeg"/><Relationship Id="rId4" Type="http://schemas.openxmlformats.org/officeDocument/2006/relationships/image" Target="../media/image5.jpeg"/></Relationships>
</file>

<file path=ppt/slideLayouts/_rels/slideLayout1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1.jpeg"/><Relationship Id="rId1" Type="http://schemas.openxmlformats.org/officeDocument/2006/relationships/slideMaster" Target="../slideMasters/slideMaster2.xml"/><Relationship Id="rId6" Type="http://schemas.openxmlformats.org/officeDocument/2006/relationships/image" Target="../media/image13.jpeg"/><Relationship Id="rId5" Type="http://schemas.microsoft.com/office/2007/relationships/hdphoto" Target="../media/hdphoto2.wdp"/><Relationship Id="rId4" Type="http://schemas.openxmlformats.org/officeDocument/2006/relationships/image" Target="../media/image12.pn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image" Target="../media/image11.jpeg"/><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jpeg"/><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2.xml"/><Relationship Id="rId1" Type="http://schemas.openxmlformats.org/officeDocument/2006/relationships/vmlDrawing" Target="../drawings/vmlDrawing1.vml"/><Relationship Id="rId5" Type="http://schemas.openxmlformats.org/officeDocument/2006/relationships/image" Target="../media/image16.emf"/><Relationship Id="rId4" Type="http://schemas.openxmlformats.org/officeDocument/2006/relationships/oleObject" Target="../embeddings/oleObject1.bin"/></Relationships>
</file>

<file path=ppt/slideLayouts/_rels/slideLayout28.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3.xml"/><Relationship Id="rId1" Type="http://schemas.openxmlformats.org/officeDocument/2006/relationships/vmlDrawing" Target="../drawings/vmlDrawing2.vml"/><Relationship Id="rId6" Type="http://schemas.openxmlformats.org/officeDocument/2006/relationships/image" Target="../media/image17.jpg"/><Relationship Id="rId5" Type="http://schemas.openxmlformats.org/officeDocument/2006/relationships/image" Target="../media/image16.emf"/><Relationship Id="rId4" Type="http://schemas.openxmlformats.org/officeDocument/2006/relationships/oleObject" Target="../embeddings/oleObject2.bin"/></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title">
    <p:spTree>
      <p:nvGrpSpPr>
        <p:cNvPr id="1" name=""/>
        <p:cNvGrpSpPr/>
        <p:nvPr/>
      </p:nvGrpSpPr>
      <p:grpSpPr>
        <a:xfrm>
          <a:off x="0" y="0"/>
          <a:ext cx="0" cy="0"/>
          <a:chOff x="0" y="0"/>
          <a:chExt cx="0" cy="0"/>
        </a:xfrm>
      </p:grpSpPr>
      <p:pic>
        <p:nvPicPr>
          <p:cNvPr id="13" name="Grafik 10"/>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2255958" y="175260"/>
            <a:ext cx="2140782" cy="455676"/>
          </a:xfrm>
          <a:prstGeom prst="rect">
            <a:avLst/>
          </a:prstGeom>
        </p:spPr>
      </p:pic>
      <p:pic>
        <p:nvPicPr>
          <p:cNvPr id="7" name="Grafik 6"/>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2953512" y="808262"/>
            <a:ext cx="6190488" cy="5812536"/>
          </a:xfrm>
          <a:prstGeom prst="rect">
            <a:avLst/>
          </a:prstGeom>
        </p:spPr>
      </p:pic>
      <p:pic>
        <p:nvPicPr>
          <p:cNvPr id="12" name="Grafik 11"/>
          <p:cNvPicPr>
            <a:picLocks noChangeAspect="1"/>
          </p:cNvPicPr>
          <p:nvPr userDrawn="1"/>
        </p:nvPicPr>
        <p:blipFill rotWithShape="1">
          <a:blip r:embed="rId4" cstate="print">
            <a:extLst>
              <a:ext uri="{28A0092B-C50C-407E-A947-70E740481C1C}">
                <a14:useLocalDpi xmlns:a14="http://schemas.microsoft.com/office/drawing/2010/main" val="0"/>
              </a:ext>
            </a:extLst>
          </a:blip>
          <a:srcRect l="40677"/>
          <a:stretch/>
        </p:blipFill>
        <p:spPr>
          <a:xfrm>
            <a:off x="3719512" y="6711696"/>
            <a:ext cx="5424487" cy="146304"/>
          </a:xfrm>
          <a:prstGeom prst="rect">
            <a:avLst/>
          </a:prstGeom>
        </p:spPr>
      </p:pic>
      <p:sp>
        <p:nvSpPr>
          <p:cNvPr id="15" name="Titelplatzhalter 1"/>
          <p:cNvSpPr>
            <a:spLocks noGrp="1"/>
          </p:cNvSpPr>
          <p:nvPr>
            <p:ph type="title" hasCustomPrompt="1"/>
          </p:nvPr>
        </p:nvSpPr>
        <p:spPr>
          <a:xfrm>
            <a:off x="2255839" y="1485900"/>
            <a:ext cx="6329361" cy="809625"/>
          </a:xfrm>
          <a:prstGeom prst="rect">
            <a:avLst/>
          </a:prstGeom>
          <a:noFill/>
        </p:spPr>
        <p:txBody>
          <a:bodyPr vert="horz" lIns="0" tIns="0" rIns="0" bIns="0" rtlCol="0" anchor="b" anchorCtr="0">
            <a:noAutofit/>
          </a:bodyPr>
          <a:lstStyle>
            <a:lvl1pPr>
              <a:defRPr sz="2400">
                <a:solidFill>
                  <a:schemeClr val="tx1"/>
                </a:solidFill>
              </a:defRPr>
            </a:lvl1pPr>
          </a:lstStyle>
          <a:p>
            <a:r>
              <a:rPr lang="de-DE" dirty="0"/>
              <a:t>Click </a:t>
            </a:r>
            <a:r>
              <a:rPr lang="de-DE" dirty="0" err="1"/>
              <a:t>to</a:t>
            </a:r>
            <a:r>
              <a:rPr lang="de-DE" dirty="0"/>
              <a:t> </a:t>
            </a:r>
            <a:r>
              <a:rPr lang="de-DE" dirty="0" err="1"/>
              <a:t>enter</a:t>
            </a:r>
            <a:r>
              <a:rPr lang="de-DE" dirty="0"/>
              <a:t> title</a:t>
            </a:r>
          </a:p>
        </p:txBody>
      </p:sp>
      <p:sp>
        <p:nvSpPr>
          <p:cNvPr id="18" name="Textplatzhalter 17"/>
          <p:cNvSpPr>
            <a:spLocks noGrp="1"/>
          </p:cNvSpPr>
          <p:nvPr>
            <p:ph type="body" sz="quarter" idx="13" hasCustomPrompt="1"/>
          </p:nvPr>
        </p:nvSpPr>
        <p:spPr>
          <a:xfrm>
            <a:off x="2255839" y="2706523"/>
            <a:ext cx="6329361" cy="831555"/>
          </a:xfrm>
          <a:prstGeom prst="rect">
            <a:avLst/>
          </a:prstGeom>
          <a:noFill/>
        </p:spPr>
        <p:txBody>
          <a:bodyPr lIns="0" tIns="0" rIns="0" bIns="0">
            <a:noAutofit/>
          </a:bodyPr>
          <a:lstStyle>
            <a:lvl1pPr marL="0" indent="0">
              <a:buNone/>
              <a:defRPr sz="2400" b="1">
                <a:solidFill>
                  <a:schemeClr val="tx1"/>
                </a:solidFill>
              </a:defRPr>
            </a:lvl1pPr>
          </a:lstStyle>
          <a:p>
            <a:pPr lvl="0"/>
            <a:r>
              <a:rPr lang="de-DE" dirty="0"/>
              <a:t>Click </a:t>
            </a:r>
            <a:r>
              <a:rPr lang="de-DE" dirty="0" err="1"/>
              <a:t>to</a:t>
            </a:r>
            <a:r>
              <a:rPr lang="de-DE" dirty="0"/>
              <a:t> </a:t>
            </a:r>
            <a:r>
              <a:rPr lang="de-DE" dirty="0" err="1"/>
              <a:t>enter</a:t>
            </a:r>
            <a:r>
              <a:rPr lang="de-DE" dirty="0"/>
              <a:t> </a:t>
            </a:r>
            <a:r>
              <a:rPr lang="de-DE" dirty="0" err="1"/>
              <a:t>text</a:t>
            </a:r>
            <a:endParaRPr lang="de-DE" dirty="0"/>
          </a:p>
        </p:txBody>
      </p:sp>
      <p:sp>
        <p:nvSpPr>
          <p:cNvPr id="20" name="Textplatzhalter 19"/>
          <p:cNvSpPr>
            <a:spLocks noGrp="1"/>
          </p:cNvSpPr>
          <p:nvPr>
            <p:ph type="body" sz="quarter" idx="14" hasCustomPrompt="1"/>
          </p:nvPr>
        </p:nvSpPr>
        <p:spPr>
          <a:xfrm>
            <a:off x="2255839" y="3538078"/>
            <a:ext cx="6329361" cy="315570"/>
          </a:xfrm>
          <a:prstGeom prst="rect">
            <a:avLst/>
          </a:prstGeom>
          <a:noFill/>
        </p:spPr>
        <p:txBody>
          <a:bodyPr wrap="none" lIns="0" tIns="0" rIns="0" bIns="0">
            <a:noAutofit/>
          </a:bodyPr>
          <a:lstStyle>
            <a:lvl1pPr marL="0" indent="0">
              <a:buNone/>
              <a:defRPr sz="1800">
                <a:solidFill>
                  <a:schemeClr val="tx1"/>
                </a:solidFill>
              </a:defRPr>
            </a:lvl1pPr>
          </a:lstStyle>
          <a:p>
            <a:pPr lvl="0"/>
            <a:r>
              <a:rPr lang="de-DE" dirty="0"/>
              <a:t>Place, Date  </a:t>
            </a:r>
          </a:p>
        </p:txBody>
      </p:sp>
      <p:sp>
        <p:nvSpPr>
          <p:cNvPr id="21" name="Textplatzhalter 19"/>
          <p:cNvSpPr>
            <a:spLocks noGrp="1"/>
          </p:cNvSpPr>
          <p:nvPr>
            <p:ph type="body" sz="quarter" idx="15" hasCustomPrompt="1"/>
          </p:nvPr>
        </p:nvSpPr>
        <p:spPr>
          <a:xfrm>
            <a:off x="2255839" y="3924915"/>
            <a:ext cx="6329361" cy="315570"/>
          </a:xfrm>
          <a:prstGeom prst="rect">
            <a:avLst/>
          </a:prstGeom>
          <a:noFill/>
        </p:spPr>
        <p:txBody>
          <a:bodyPr wrap="none" lIns="0" tIns="0" rIns="0" bIns="0">
            <a:noAutofit/>
          </a:bodyPr>
          <a:lstStyle>
            <a:lvl1pPr marL="0" indent="0">
              <a:buNone/>
              <a:defRPr sz="1800">
                <a:solidFill>
                  <a:schemeClr val="tx1"/>
                </a:solidFill>
              </a:defRPr>
            </a:lvl1pPr>
          </a:lstStyle>
          <a:p>
            <a:pPr lvl="0"/>
            <a:r>
              <a:rPr lang="de-DE" dirty="0"/>
              <a:t>Name, </a:t>
            </a:r>
            <a:r>
              <a:rPr lang="de-DE" dirty="0" err="1"/>
              <a:t>Surname</a:t>
            </a:r>
            <a:r>
              <a:rPr lang="de-DE" dirty="0"/>
              <a:t> </a:t>
            </a:r>
          </a:p>
        </p:txBody>
      </p:sp>
      <p:sp>
        <p:nvSpPr>
          <p:cNvPr id="22" name="Textplatzhalter 19"/>
          <p:cNvSpPr>
            <a:spLocks noGrp="1"/>
          </p:cNvSpPr>
          <p:nvPr>
            <p:ph type="body" sz="quarter" idx="16" hasCustomPrompt="1"/>
          </p:nvPr>
        </p:nvSpPr>
        <p:spPr>
          <a:xfrm>
            <a:off x="2255839" y="4311751"/>
            <a:ext cx="6329361" cy="315570"/>
          </a:xfrm>
          <a:prstGeom prst="rect">
            <a:avLst/>
          </a:prstGeom>
          <a:noFill/>
        </p:spPr>
        <p:txBody>
          <a:bodyPr wrap="none" lIns="0" tIns="0" rIns="0" bIns="0">
            <a:noAutofit/>
          </a:bodyPr>
          <a:lstStyle>
            <a:lvl1pPr marL="0" indent="0">
              <a:buNone/>
              <a:defRPr sz="1800">
                <a:solidFill>
                  <a:schemeClr val="tx1"/>
                </a:solidFill>
              </a:defRPr>
            </a:lvl1pPr>
          </a:lstStyle>
          <a:p>
            <a:pPr lvl="0"/>
            <a:r>
              <a:rPr lang="de-DE" dirty="0"/>
              <a:t>Position </a:t>
            </a:r>
          </a:p>
        </p:txBody>
      </p:sp>
      <p:pic>
        <p:nvPicPr>
          <p:cNvPr id="9" name="Grafik 8"/>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2129657" y="6108387"/>
            <a:ext cx="2137543" cy="559976"/>
          </a:xfrm>
          <a:prstGeom prst="rect">
            <a:avLst/>
          </a:prstGeom>
        </p:spPr>
      </p:pic>
    </p:spTree>
    <p:extLst>
      <p:ext uri="{BB962C8B-B14F-4D97-AF65-F5344CB8AC3E}">
        <p14:creationId xmlns:p14="http://schemas.microsoft.com/office/powerpoint/2010/main" val="118593663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hf hdr="0" ftr="0" dt="0"/>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blank with textbox">
    <p:spTree>
      <p:nvGrpSpPr>
        <p:cNvPr id="1" name=""/>
        <p:cNvGrpSpPr/>
        <p:nvPr/>
      </p:nvGrpSpPr>
      <p:grpSpPr>
        <a:xfrm>
          <a:off x="0" y="0"/>
          <a:ext cx="0" cy="0"/>
          <a:chOff x="0" y="0"/>
          <a:chExt cx="0" cy="0"/>
        </a:xfrm>
      </p:grpSpPr>
      <p:sp>
        <p:nvSpPr>
          <p:cNvPr id="3" name="Fußzeilenplatzhalter 2"/>
          <p:cNvSpPr>
            <a:spLocks noGrp="1"/>
          </p:cNvSpPr>
          <p:nvPr>
            <p:ph type="ftr" sz="quarter" idx="10"/>
          </p:nvPr>
        </p:nvSpPr>
        <p:spPr/>
        <p:txBody>
          <a:bodyPr/>
          <a:lstStyle/>
          <a:p>
            <a:pPr>
              <a:defRPr/>
            </a:pPr>
            <a:endParaRPr lang="en-US" dirty="0"/>
          </a:p>
        </p:txBody>
      </p:sp>
      <p:sp>
        <p:nvSpPr>
          <p:cNvPr id="4" name="Foliennummernplatzhalter 3"/>
          <p:cNvSpPr>
            <a:spLocks noGrp="1"/>
          </p:cNvSpPr>
          <p:nvPr>
            <p:ph type="sldNum" sz="quarter" idx="11"/>
          </p:nvPr>
        </p:nvSpPr>
        <p:spPr/>
        <p:txBody>
          <a:bodyPr/>
          <a:lstStyle/>
          <a:p>
            <a:pPr>
              <a:defRPr/>
            </a:pPr>
            <a:fld id="{D383EB99-40B2-4176-B4FA-CDBAA950DF99}" type="slidenum">
              <a:rPr lang="en-US" altLang="en-US" smtClean="0"/>
              <a:pPr>
                <a:defRPr/>
              </a:pPr>
              <a:t>‹Nr.›</a:t>
            </a:fld>
            <a:endParaRPr lang="en-US" altLang="en-US" dirty="0"/>
          </a:p>
        </p:txBody>
      </p:sp>
      <p:sp>
        <p:nvSpPr>
          <p:cNvPr id="5" name="Datumsplatzhalter 4"/>
          <p:cNvSpPr>
            <a:spLocks noGrp="1"/>
          </p:cNvSpPr>
          <p:nvPr>
            <p:ph type="dt" sz="half" idx="12"/>
          </p:nvPr>
        </p:nvSpPr>
        <p:spPr/>
        <p:txBody>
          <a:bodyPr/>
          <a:lstStyle/>
          <a:p>
            <a:pPr>
              <a:defRPr/>
            </a:pPr>
            <a:fld id="{6889D757-E23A-497A-9B14-62A69CF34700}" type="datetime1">
              <a:rPr lang="en-US" altLang="en-US" smtClean="0"/>
              <a:pPr>
                <a:defRPr/>
              </a:pPr>
              <a:t>1/31/2018</a:t>
            </a:fld>
            <a:endParaRPr lang="en-US" altLang="en-US" dirty="0"/>
          </a:p>
        </p:txBody>
      </p:sp>
      <p:sp>
        <p:nvSpPr>
          <p:cNvPr id="8" name="Textplatzhalter 6"/>
          <p:cNvSpPr>
            <a:spLocks noGrp="1"/>
          </p:cNvSpPr>
          <p:nvPr>
            <p:ph type="body" sz="quarter" idx="17" hasCustomPrompt="1"/>
          </p:nvPr>
        </p:nvSpPr>
        <p:spPr>
          <a:xfrm>
            <a:off x="2257200" y="2705100"/>
            <a:ext cx="6328800" cy="3530600"/>
          </a:xfrm>
        </p:spPr>
        <p:txBody>
          <a:bodyPr>
            <a:noAutofit/>
          </a:bodyPr>
          <a:lstStyle>
            <a:lvl1pPr marL="0" indent="0">
              <a:buFont typeface="Arial" panose="020B0604020202020204" pitchFamily="34" charset="0"/>
              <a:buNone/>
              <a:defRPr sz="2400" b="1"/>
            </a:lvl1pPr>
            <a:lvl2pPr marL="542925" indent="-276225">
              <a:defRPr sz="2400" b="1"/>
            </a:lvl2pPr>
            <a:lvl3pPr marL="809625" indent="-266700">
              <a:defRPr sz="2400" b="1"/>
            </a:lvl3pPr>
            <a:lvl4pPr marL="1076325" indent="-266700">
              <a:defRPr sz="2400" b="1"/>
            </a:lvl4pPr>
            <a:lvl5pPr marL="1343025" indent="-266700">
              <a:defRPr sz="2400" b="1"/>
            </a:lvl5pPr>
            <a:lvl6pPr marL="1619250" indent="-276225">
              <a:defRPr sz="2400" b="1"/>
            </a:lvl6pPr>
            <a:lvl7pPr marL="1885950" indent="-266700">
              <a:defRPr sz="2400" b="1"/>
            </a:lvl7pPr>
            <a:lvl8pPr marL="2152650" indent="-266700">
              <a:defRPr sz="2400" b="1"/>
            </a:lvl8pPr>
            <a:lvl9pPr marL="2419350" indent="-266700">
              <a:defRPr sz="2400" b="1"/>
            </a:lvl9pPr>
          </a:lstStyle>
          <a:p>
            <a:pPr lvl="0"/>
            <a:r>
              <a:rPr lang="de-DE" dirty="0"/>
              <a:t>Click </a:t>
            </a:r>
            <a:r>
              <a:rPr lang="de-DE" dirty="0" err="1"/>
              <a:t>to</a:t>
            </a:r>
            <a:r>
              <a:rPr lang="de-DE" dirty="0"/>
              <a:t> </a:t>
            </a:r>
            <a:r>
              <a:rPr lang="de-DE" dirty="0" err="1"/>
              <a:t>enter</a:t>
            </a:r>
            <a:r>
              <a:rPr lang="de-DE" dirty="0"/>
              <a:t> </a:t>
            </a:r>
            <a:r>
              <a:rPr lang="de-DE" dirty="0" err="1"/>
              <a:t>text</a:t>
            </a:r>
            <a:endParaRPr lang="de-DE" dirty="0"/>
          </a:p>
        </p:txBody>
      </p:sp>
    </p:spTree>
    <p:extLst>
      <p:ext uri="{BB962C8B-B14F-4D97-AF65-F5344CB8AC3E}">
        <p14:creationId xmlns:p14="http://schemas.microsoft.com/office/powerpoint/2010/main" val="99518537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hf hdr="0" ftr="0" dt="0"/>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content area and Guides">
    <p:spTree>
      <p:nvGrpSpPr>
        <p:cNvPr id="1" name=""/>
        <p:cNvGrpSpPr/>
        <p:nvPr/>
      </p:nvGrpSpPr>
      <p:grpSpPr>
        <a:xfrm>
          <a:off x="0" y="0"/>
          <a:ext cx="0" cy="0"/>
          <a:chOff x="0" y="0"/>
          <a:chExt cx="0" cy="0"/>
        </a:xfrm>
      </p:grpSpPr>
      <p:cxnSp>
        <p:nvCxnSpPr>
          <p:cNvPr id="85" name="Gerade Verbindung 84"/>
          <p:cNvCxnSpPr/>
          <p:nvPr/>
        </p:nvCxnSpPr>
        <p:spPr bwMode="gray">
          <a:xfrm flipH="1">
            <a:off x="-42312" y="1485900"/>
            <a:ext cx="9186312"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8" name="Gerade Verbindung 87"/>
          <p:cNvCxnSpPr/>
          <p:nvPr/>
        </p:nvCxnSpPr>
        <p:spPr bwMode="gray">
          <a:xfrm flipH="1" flipV="1">
            <a:off x="34" y="6268349"/>
            <a:ext cx="9143966" cy="8626"/>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89" name="Textfeld 88"/>
          <p:cNvSpPr txBox="1"/>
          <p:nvPr/>
        </p:nvSpPr>
        <p:spPr bwMode="gray">
          <a:xfrm>
            <a:off x="8751842" y="6206793"/>
            <a:ext cx="352425" cy="123111"/>
          </a:xfrm>
          <a:prstGeom prst="rect">
            <a:avLst/>
          </a:prstGeom>
          <a:solidFill>
            <a:schemeClr val="bg1">
              <a:lumMod val="50000"/>
            </a:schemeClr>
          </a:solidFill>
        </p:spPr>
        <p:txBody>
          <a:bodyPr wrap="square" lIns="0" tIns="0" rIns="0" bIns="0" rtlCol="0">
            <a:noAutofit/>
          </a:bodyPr>
          <a:lstStyle/>
          <a:p>
            <a:pPr algn="ctr"/>
            <a:r>
              <a:rPr lang="en-US" sz="800" noProof="0" dirty="0">
                <a:solidFill>
                  <a:schemeClr val="bg1"/>
                </a:solidFill>
              </a:rPr>
              <a:t>7,90</a:t>
            </a:r>
          </a:p>
        </p:txBody>
      </p:sp>
      <p:cxnSp>
        <p:nvCxnSpPr>
          <p:cNvPr id="91" name="Gerade Verbindung 90"/>
          <p:cNvCxnSpPr/>
          <p:nvPr/>
        </p:nvCxnSpPr>
        <p:spPr bwMode="gray">
          <a:xfrm>
            <a:off x="552450" y="0"/>
            <a:ext cx="0" cy="685800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3" name="Gerade Verbindung 92"/>
          <p:cNvCxnSpPr/>
          <p:nvPr/>
        </p:nvCxnSpPr>
        <p:spPr bwMode="gray">
          <a:xfrm>
            <a:off x="4460365" y="0"/>
            <a:ext cx="0" cy="685800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4" name="Gerade Verbindung 93"/>
          <p:cNvCxnSpPr/>
          <p:nvPr/>
        </p:nvCxnSpPr>
        <p:spPr bwMode="gray">
          <a:xfrm>
            <a:off x="4664754" y="0"/>
            <a:ext cx="0" cy="685800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8" name="Gerade Verbindung 97"/>
          <p:cNvCxnSpPr/>
          <p:nvPr/>
        </p:nvCxnSpPr>
        <p:spPr bwMode="gray">
          <a:xfrm>
            <a:off x="8585199" y="0"/>
            <a:ext cx="0" cy="6858000"/>
          </a:xfrm>
          <a:prstGeom prst="line">
            <a:avLst/>
          </a:prstGeom>
          <a:ln>
            <a:solidFill>
              <a:srgbClr val="FE8000"/>
            </a:solidFill>
          </a:ln>
        </p:spPr>
        <p:style>
          <a:lnRef idx="1">
            <a:schemeClr val="accent1"/>
          </a:lnRef>
          <a:fillRef idx="0">
            <a:schemeClr val="accent1"/>
          </a:fillRef>
          <a:effectRef idx="0">
            <a:schemeClr val="accent1"/>
          </a:effectRef>
          <a:fontRef idx="minor">
            <a:schemeClr val="tx1"/>
          </a:fontRef>
        </p:style>
      </p:cxnSp>
      <p:cxnSp>
        <p:nvCxnSpPr>
          <p:cNvPr id="32" name="Gerade Verbindung 31"/>
          <p:cNvCxnSpPr/>
          <p:nvPr/>
        </p:nvCxnSpPr>
        <p:spPr bwMode="gray">
          <a:xfrm flipH="1" flipV="1">
            <a:off x="-16141" y="893577"/>
            <a:ext cx="9160141" cy="560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33" name="Textfeld 32"/>
          <p:cNvSpPr txBox="1"/>
          <p:nvPr/>
        </p:nvSpPr>
        <p:spPr bwMode="gray">
          <a:xfrm>
            <a:off x="8733090" y="821531"/>
            <a:ext cx="352425" cy="123111"/>
          </a:xfrm>
          <a:prstGeom prst="rect">
            <a:avLst/>
          </a:prstGeom>
          <a:solidFill>
            <a:schemeClr val="bg1">
              <a:lumMod val="50000"/>
            </a:schemeClr>
          </a:solidFill>
        </p:spPr>
        <p:txBody>
          <a:bodyPr wrap="square" lIns="0" tIns="0" rIns="0" bIns="0" rtlCol="0">
            <a:noAutofit/>
          </a:bodyPr>
          <a:lstStyle>
            <a:defPPr>
              <a:defRPr lang="de-DE"/>
            </a:defPPr>
            <a:lvl1pPr algn="ctr">
              <a:defRPr sz="800">
                <a:solidFill>
                  <a:schemeClr val="bg1"/>
                </a:solidFill>
              </a:defRPr>
            </a:lvl1pPr>
          </a:lstStyle>
          <a:p>
            <a:pPr lvl="0"/>
            <a:r>
              <a:rPr lang="en-US" noProof="0" dirty="0"/>
              <a:t>7,00</a:t>
            </a:r>
          </a:p>
        </p:txBody>
      </p:sp>
      <p:sp>
        <p:nvSpPr>
          <p:cNvPr id="81" name="Textfeld 80"/>
          <p:cNvSpPr txBox="1"/>
          <p:nvPr/>
        </p:nvSpPr>
        <p:spPr bwMode="gray">
          <a:xfrm>
            <a:off x="8408987" y="84061"/>
            <a:ext cx="352425" cy="123111"/>
          </a:xfrm>
          <a:prstGeom prst="rect">
            <a:avLst/>
          </a:prstGeom>
          <a:solidFill>
            <a:schemeClr val="bg1">
              <a:lumMod val="50000"/>
            </a:schemeClr>
          </a:solidFill>
        </p:spPr>
        <p:txBody>
          <a:bodyPr wrap="square" lIns="0" tIns="0" rIns="0" bIns="0" rtlCol="0">
            <a:noAutofit/>
          </a:bodyPr>
          <a:lstStyle>
            <a:defPPr>
              <a:defRPr lang="de-DE"/>
            </a:defPPr>
            <a:lvl1pPr lvl="0" algn="ctr">
              <a:defRPr sz="800">
                <a:solidFill>
                  <a:schemeClr val="bg1"/>
                </a:solidFill>
              </a:defRPr>
            </a:lvl1pPr>
          </a:lstStyle>
          <a:p>
            <a:pPr lvl="0"/>
            <a:r>
              <a:rPr lang="en-US" noProof="0" dirty="0"/>
              <a:t>11.15</a:t>
            </a:r>
          </a:p>
        </p:txBody>
      </p:sp>
      <p:sp>
        <p:nvSpPr>
          <p:cNvPr id="34" name="Textfeld 33"/>
          <p:cNvSpPr txBox="1"/>
          <p:nvPr/>
        </p:nvSpPr>
        <p:spPr bwMode="gray">
          <a:xfrm>
            <a:off x="4622127" y="84061"/>
            <a:ext cx="352425" cy="123111"/>
          </a:xfrm>
          <a:prstGeom prst="rect">
            <a:avLst/>
          </a:prstGeom>
          <a:solidFill>
            <a:schemeClr val="bg1">
              <a:lumMod val="50000"/>
            </a:schemeClr>
          </a:solidFill>
        </p:spPr>
        <p:txBody>
          <a:bodyPr wrap="square" lIns="0" tIns="0" rIns="0" bIns="0" rtlCol="0">
            <a:noAutofit/>
          </a:bodyPr>
          <a:lstStyle>
            <a:defPPr>
              <a:defRPr lang="de-DE"/>
            </a:defPPr>
            <a:lvl1pPr lvl="0" algn="ctr">
              <a:defRPr sz="800">
                <a:solidFill>
                  <a:schemeClr val="bg1"/>
                </a:solidFill>
              </a:defRPr>
            </a:lvl1pPr>
          </a:lstStyle>
          <a:p>
            <a:pPr lvl="0"/>
            <a:r>
              <a:rPr lang="en-US" noProof="0" dirty="0"/>
              <a:t>0,30</a:t>
            </a:r>
          </a:p>
        </p:txBody>
      </p:sp>
      <p:sp>
        <p:nvSpPr>
          <p:cNvPr id="38" name="Textfeld 37"/>
          <p:cNvSpPr txBox="1"/>
          <p:nvPr/>
        </p:nvSpPr>
        <p:spPr bwMode="gray">
          <a:xfrm>
            <a:off x="4151313" y="84061"/>
            <a:ext cx="352425" cy="123111"/>
          </a:xfrm>
          <a:prstGeom prst="rect">
            <a:avLst/>
          </a:prstGeom>
          <a:solidFill>
            <a:schemeClr val="bg1">
              <a:lumMod val="50000"/>
            </a:schemeClr>
          </a:solidFill>
        </p:spPr>
        <p:txBody>
          <a:bodyPr wrap="square" lIns="0" tIns="0" rIns="0" bIns="0" rtlCol="0">
            <a:noAutofit/>
          </a:bodyPr>
          <a:lstStyle>
            <a:defPPr>
              <a:defRPr lang="de-DE"/>
            </a:defPPr>
            <a:lvl1pPr lvl="0" algn="ctr">
              <a:defRPr sz="800">
                <a:solidFill>
                  <a:schemeClr val="bg1"/>
                </a:solidFill>
              </a:defRPr>
            </a:lvl1pPr>
          </a:lstStyle>
          <a:p>
            <a:pPr lvl="0"/>
            <a:r>
              <a:rPr lang="en-US" noProof="0" dirty="0"/>
              <a:t>0,30</a:t>
            </a:r>
          </a:p>
        </p:txBody>
      </p:sp>
      <p:sp>
        <p:nvSpPr>
          <p:cNvPr id="40" name="Textfeld 39"/>
          <p:cNvSpPr txBox="1"/>
          <p:nvPr/>
        </p:nvSpPr>
        <p:spPr bwMode="gray">
          <a:xfrm>
            <a:off x="376237" y="84061"/>
            <a:ext cx="352425" cy="123111"/>
          </a:xfrm>
          <a:prstGeom prst="rect">
            <a:avLst/>
          </a:prstGeom>
          <a:solidFill>
            <a:schemeClr val="bg1">
              <a:lumMod val="50000"/>
            </a:schemeClr>
          </a:solidFill>
        </p:spPr>
        <p:txBody>
          <a:bodyPr wrap="square" lIns="0" tIns="0" rIns="0" bIns="0" rtlCol="0">
            <a:noAutofit/>
          </a:bodyPr>
          <a:lstStyle>
            <a:defPPr>
              <a:defRPr lang="de-DE"/>
            </a:defPPr>
            <a:lvl1pPr lvl="0" algn="ctr">
              <a:defRPr sz="800">
                <a:solidFill>
                  <a:schemeClr val="bg1"/>
                </a:solidFill>
              </a:defRPr>
            </a:lvl1pPr>
          </a:lstStyle>
          <a:p>
            <a:pPr lvl="0"/>
            <a:r>
              <a:rPr lang="en-US" noProof="0" dirty="0"/>
              <a:t>11,15</a:t>
            </a:r>
          </a:p>
        </p:txBody>
      </p:sp>
      <p:sp>
        <p:nvSpPr>
          <p:cNvPr id="42" name="Titel 1"/>
          <p:cNvSpPr>
            <a:spLocks noGrp="1"/>
          </p:cNvSpPr>
          <p:nvPr>
            <p:ph type="title" hasCustomPrompt="1"/>
          </p:nvPr>
        </p:nvSpPr>
        <p:spPr>
          <a:xfrm>
            <a:off x="540386" y="843850"/>
            <a:ext cx="8051164" cy="583015"/>
          </a:xfrm>
          <a:noFill/>
        </p:spPr>
        <p:txBody>
          <a:bodyPr/>
          <a:lstStyle>
            <a:lvl1pPr>
              <a:defRPr/>
            </a:lvl1pPr>
          </a:lstStyle>
          <a:p>
            <a:r>
              <a:rPr lang="de-DE" dirty="0"/>
              <a:t>Content </a:t>
            </a:r>
            <a:r>
              <a:rPr lang="de-DE" dirty="0" err="1"/>
              <a:t>area</a:t>
            </a:r>
            <a:r>
              <a:rPr lang="de-DE" dirty="0"/>
              <a:t> </a:t>
            </a:r>
            <a:r>
              <a:rPr lang="de-DE" dirty="0" err="1"/>
              <a:t>and</a:t>
            </a:r>
            <a:r>
              <a:rPr lang="de-DE" dirty="0"/>
              <a:t> </a:t>
            </a:r>
            <a:r>
              <a:rPr lang="de-DE" dirty="0" err="1"/>
              <a:t>guides</a:t>
            </a:r>
            <a:endParaRPr lang="de-DE" dirty="0"/>
          </a:p>
        </p:txBody>
      </p:sp>
      <p:sp>
        <p:nvSpPr>
          <p:cNvPr id="41" name="Textfeld 40"/>
          <p:cNvSpPr txBox="1"/>
          <p:nvPr/>
        </p:nvSpPr>
        <p:spPr bwMode="gray">
          <a:xfrm>
            <a:off x="8751842" y="1433868"/>
            <a:ext cx="352425" cy="123111"/>
          </a:xfrm>
          <a:prstGeom prst="rect">
            <a:avLst/>
          </a:prstGeom>
          <a:solidFill>
            <a:schemeClr val="bg1">
              <a:lumMod val="50000"/>
            </a:schemeClr>
          </a:solidFill>
        </p:spPr>
        <p:txBody>
          <a:bodyPr wrap="square" lIns="0" tIns="0" rIns="0" bIns="0" rtlCol="0">
            <a:noAutofit/>
          </a:bodyPr>
          <a:lstStyle/>
          <a:p>
            <a:pPr algn="ctr"/>
            <a:r>
              <a:rPr lang="en-US" sz="800" noProof="0" dirty="0">
                <a:solidFill>
                  <a:schemeClr val="bg1"/>
                </a:solidFill>
              </a:rPr>
              <a:t>5,37</a:t>
            </a:r>
          </a:p>
        </p:txBody>
      </p:sp>
      <p:sp>
        <p:nvSpPr>
          <p:cNvPr id="10" name="Datumsplatzhalter 9"/>
          <p:cNvSpPr>
            <a:spLocks noGrp="1"/>
          </p:cNvSpPr>
          <p:nvPr>
            <p:ph type="dt" sz="half" idx="10"/>
          </p:nvPr>
        </p:nvSpPr>
        <p:spPr/>
        <p:txBody>
          <a:bodyPr/>
          <a:lstStyle/>
          <a:p>
            <a:pPr>
              <a:defRPr/>
            </a:pPr>
            <a:fld id="{6889D757-E23A-497A-9B14-62A69CF34700}" type="datetime1">
              <a:rPr lang="en-US" altLang="en-US" smtClean="0"/>
              <a:pPr>
                <a:defRPr/>
              </a:pPr>
              <a:t>1/31/2018</a:t>
            </a:fld>
            <a:endParaRPr lang="en-US" altLang="en-US" dirty="0"/>
          </a:p>
        </p:txBody>
      </p:sp>
      <p:sp>
        <p:nvSpPr>
          <p:cNvPr id="11" name="Fußzeilenplatzhalter 10"/>
          <p:cNvSpPr>
            <a:spLocks noGrp="1"/>
          </p:cNvSpPr>
          <p:nvPr>
            <p:ph type="ftr" sz="quarter" idx="11"/>
          </p:nvPr>
        </p:nvSpPr>
        <p:spPr/>
        <p:txBody>
          <a:bodyPr/>
          <a:lstStyle/>
          <a:p>
            <a:pPr>
              <a:defRPr/>
            </a:pPr>
            <a:endParaRPr lang="en-US" dirty="0"/>
          </a:p>
        </p:txBody>
      </p:sp>
      <p:sp>
        <p:nvSpPr>
          <p:cNvPr id="12" name="Foliennummernplatzhalter 11"/>
          <p:cNvSpPr>
            <a:spLocks noGrp="1"/>
          </p:cNvSpPr>
          <p:nvPr>
            <p:ph type="sldNum" sz="quarter" idx="12"/>
          </p:nvPr>
        </p:nvSpPr>
        <p:spPr/>
        <p:txBody>
          <a:bodyPr/>
          <a:lstStyle/>
          <a:p>
            <a:pPr>
              <a:defRPr/>
            </a:pPr>
            <a:fld id="{D383EB99-40B2-4176-B4FA-CDBAA950DF99}" type="slidenum">
              <a:rPr lang="en-US" altLang="en-US" smtClean="0"/>
              <a:pPr>
                <a:defRPr/>
              </a:pPr>
              <a:t>‹Nr.›</a:t>
            </a:fld>
            <a:endParaRPr lang="en-US" altLang="en-US" dirty="0"/>
          </a:p>
        </p:txBody>
      </p:sp>
      <p:sp>
        <p:nvSpPr>
          <p:cNvPr id="73" name="Rechteck 72"/>
          <p:cNvSpPr/>
          <p:nvPr/>
        </p:nvSpPr>
        <p:spPr bwMode="gray">
          <a:xfrm>
            <a:off x="552450" y="1495425"/>
            <a:ext cx="8039100" cy="478155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r>
              <a:rPr lang="en-US" noProof="0">
                <a:solidFill>
                  <a:schemeClr val="tx1"/>
                </a:solidFill>
              </a:rPr>
              <a:t/>
            </a:r>
            <a:br>
              <a:rPr lang="en-US" noProof="0">
                <a:solidFill>
                  <a:schemeClr val="tx1"/>
                </a:solidFill>
              </a:rPr>
            </a:br>
            <a:r>
              <a:rPr lang="en-US" noProof="0">
                <a:solidFill>
                  <a:schemeClr val="tx1"/>
                </a:solidFill>
              </a:rPr>
              <a:t>Please restrict your content to this area</a:t>
            </a:r>
          </a:p>
        </p:txBody>
      </p:sp>
    </p:spTree>
    <p:extLst>
      <p:ext uri="{BB962C8B-B14F-4D97-AF65-F5344CB8AC3E}">
        <p14:creationId xmlns:p14="http://schemas.microsoft.com/office/powerpoint/2010/main" val="235237075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hf hdr="0" ftr="0" dt="0"/>
</p:sldLayout>
</file>

<file path=ppt/slideLayouts/slideLayout12.xml><?xml version="1.0" encoding="utf-8"?>
<p:sldLayout xmlns:a="http://schemas.openxmlformats.org/drawingml/2006/main" xmlns:r="http://schemas.openxmlformats.org/officeDocument/2006/relationships" xmlns:p="http://schemas.openxmlformats.org/presentationml/2006/main">
  <p:cSld name="3_Vide">
    <p:spTree>
      <p:nvGrpSpPr>
        <p:cNvPr id="1" name=""/>
        <p:cNvGrpSpPr/>
        <p:nvPr/>
      </p:nvGrpSpPr>
      <p:grpSpPr>
        <a:xfrm>
          <a:off x="0" y="0"/>
          <a:ext cx="0" cy="0"/>
          <a:chOff x="0" y="0"/>
          <a:chExt cx="0" cy="0"/>
        </a:xfrm>
      </p:grpSpPr>
      <p:sp>
        <p:nvSpPr>
          <p:cNvPr id="10" name="Inhaltsplatzhalter 9"/>
          <p:cNvSpPr>
            <a:spLocks noGrp="1"/>
          </p:cNvSpPr>
          <p:nvPr>
            <p:ph sz="quarter" idx="10"/>
          </p:nvPr>
        </p:nvSpPr>
        <p:spPr>
          <a:xfrm>
            <a:off x="265113" y="1255713"/>
            <a:ext cx="8437562" cy="5029200"/>
          </a:xfrm>
        </p:spPr>
        <p:txBody>
          <a:bodyPr/>
          <a:lstStyle>
            <a:lvl1pPr>
              <a:defRPr sz="2000" b="0">
                <a:solidFill>
                  <a:schemeClr val="tx1">
                    <a:lumMod val="50000"/>
                    <a:lumOff val="50000"/>
                  </a:schemeClr>
                </a:solidFill>
                <a:latin typeface="Arial" pitchFamily="34" charset="0"/>
                <a:cs typeface="Arial" pitchFamily="34" charset="0"/>
              </a:defRPr>
            </a:lvl1pPr>
            <a:lvl2pPr>
              <a:defRPr sz="1800" b="0">
                <a:solidFill>
                  <a:schemeClr val="tx1">
                    <a:lumMod val="50000"/>
                    <a:lumOff val="50000"/>
                  </a:schemeClr>
                </a:solidFill>
                <a:latin typeface="Arial" pitchFamily="34" charset="0"/>
                <a:cs typeface="Arial" pitchFamily="34" charset="0"/>
              </a:defRPr>
            </a:lvl2pPr>
            <a:lvl3pPr>
              <a:defRPr sz="1600" b="0">
                <a:solidFill>
                  <a:schemeClr val="tx1">
                    <a:lumMod val="50000"/>
                    <a:lumOff val="50000"/>
                  </a:schemeClr>
                </a:solidFill>
                <a:latin typeface="Arial" pitchFamily="34" charset="0"/>
                <a:cs typeface="Arial" pitchFamily="34" charset="0"/>
              </a:defRPr>
            </a:lvl3pPr>
            <a:lvl4pPr>
              <a:defRPr sz="1400" b="0">
                <a:solidFill>
                  <a:schemeClr val="tx1">
                    <a:lumMod val="50000"/>
                    <a:lumOff val="50000"/>
                  </a:schemeClr>
                </a:solidFill>
                <a:latin typeface="Arial" pitchFamily="34" charset="0"/>
                <a:cs typeface="Arial" pitchFamily="34" charset="0"/>
              </a:defRPr>
            </a:lvl4pPr>
            <a:lvl5pPr>
              <a:defRPr sz="1400" b="0">
                <a:solidFill>
                  <a:schemeClr val="tx1">
                    <a:lumMod val="50000"/>
                    <a:lumOff val="50000"/>
                  </a:schemeClr>
                </a:solidFill>
                <a:latin typeface="Arial" pitchFamily="34" charset="0"/>
                <a:cs typeface="Arial" pitchFamily="34" charset="0"/>
              </a:defRPr>
            </a:lvl5pPr>
          </a:lstStyle>
          <a:p>
            <a:pPr lvl="0"/>
            <a:r>
              <a:rPr lang="en-US" dirty="0" err="1"/>
              <a:t>Textmasterformat</a:t>
            </a:r>
            <a:r>
              <a:rPr lang="en-US" dirty="0"/>
              <a:t> </a:t>
            </a:r>
            <a:r>
              <a:rPr lang="en-US" dirty="0" err="1"/>
              <a:t>bearbeiten</a:t>
            </a:r>
            <a:endParaRPr lang="en-US" dirty="0"/>
          </a:p>
          <a:p>
            <a:pPr lvl="1"/>
            <a:r>
              <a:rPr lang="en-US" dirty="0" err="1"/>
              <a:t>Zweite</a:t>
            </a:r>
            <a:r>
              <a:rPr lang="en-US" dirty="0"/>
              <a:t> </a:t>
            </a:r>
            <a:r>
              <a:rPr lang="en-US" dirty="0" err="1"/>
              <a:t>Ebene</a:t>
            </a:r>
            <a:endParaRPr lang="en-US" dirty="0"/>
          </a:p>
          <a:p>
            <a:pPr lvl="2"/>
            <a:r>
              <a:rPr lang="en-US" dirty="0" err="1"/>
              <a:t>Dritte</a:t>
            </a:r>
            <a:r>
              <a:rPr lang="en-US" dirty="0"/>
              <a:t> </a:t>
            </a:r>
            <a:r>
              <a:rPr lang="en-US" dirty="0" err="1"/>
              <a:t>Ebene</a:t>
            </a:r>
            <a:endParaRPr lang="en-US" dirty="0"/>
          </a:p>
          <a:p>
            <a:pPr lvl="3"/>
            <a:r>
              <a:rPr lang="en-US" dirty="0" err="1"/>
              <a:t>Vierte</a:t>
            </a:r>
            <a:r>
              <a:rPr lang="en-US" dirty="0"/>
              <a:t> </a:t>
            </a:r>
            <a:r>
              <a:rPr lang="en-US" dirty="0" err="1"/>
              <a:t>Ebene</a:t>
            </a:r>
            <a:endParaRPr lang="en-US" dirty="0"/>
          </a:p>
          <a:p>
            <a:pPr lvl="4"/>
            <a:r>
              <a:rPr lang="en-US" dirty="0" err="1"/>
              <a:t>Fünfte</a:t>
            </a:r>
            <a:r>
              <a:rPr lang="en-US" dirty="0"/>
              <a:t> </a:t>
            </a:r>
            <a:r>
              <a:rPr lang="en-US" dirty="0" err="1"/>
              <a:t>Ebene</a:t>
            </a:r>
            <a:endParaRPr lang="en-US" dirty="0"/>
          </a:p>
        </p:txBody>
      </p:sp>
      <p:sp>
        <p:nvSpPr>
          <p:cNvPr id="92" name="Datumsplatzhalter 10"/>
          <p:cNvSpPr>
            <a:spLocks noGrp="1"/>
          </p:cNvSpPr>
          <p:nvPr>
            <p:ph type="dt" sz="half" idx="11"/>
          </p:nvPr>
        </p:nvSpPr>
        <p:spPr>
          <a:xfrm>
            <a:off x="274638" y="6356350"/>
            <a:ext cx="2133600" cy="365125"/>
          </a:xfrm>
        </p:spPr>
        <p:txBody>
          <a:bodyPr/>
          <a:lstStyle>
            <a:lvl1pPr>
              <a:defRPr/>
            </a:lvl1pPr>
          </a:lstStyle>
          <a:p>
            <a:pPr>
              <a:defRPr/>
            </a:pPr>
            <a:fld id="{3A417A4E-0836-4BD1-8C28-A94B30F72941}" type="datetime1">
              <a:rPr lang="en-US" altLang="en-US"/>
              <a:pPr>
                <a:defRPr/>
              </a:pPr>
              <a:t>1/31/2018</a:t>
            </a:fld>
            <a:endParaRPr lang="en-US" altLang="en-US" dirty="0"/>
          </a:p>
        </p:txBody>
      </p:sp>
      <p:sp>
        <p:nvSpPr>
          <p:cNvPr id="93" name="Fußzeilenplatzhalter 11"/>
          <p:cNvSpPr>
            <a:spLocks noGrp="1"/>
          </p:cNvSpPr>
          <p:nvPr>
            <p:ph type="ftr" sz="quarter" idx="12"/>
          </p:nvPr>
        </p:nvSpPr>
        <p:spPr/>
        <p:txBody>
          <a:bodyPr/>
          <a:lstStyle>
            <a:lvl1pPr>
              <a:defRPr dirty="0"/>
            </a:lvl1pPr>
          </a:lstStyle>
          <a:p>
            <a:pPr>
              <a:defRPr/>
            </a:pPr>
            <a:r>
              <a:rPr lang="cs-CZ" dirty="0" err="1"/>
              <a:t>Confidential</a:t>
            </a:r>
            <a:endParaRPr lang="en-US" dirty="0"/>
          </a:p>
        </p:txBody>
      </p:sp>
      <p:sp>
        <p:nvSpPr>
          <p:cNvPr id="94" name="Foliennummernplatzhalter 12"/>
          <p:cNvSpPr>
            <a:spLocks noGrp="1"/>
          </p:cNvSpPr>
          <p:nvPr>
            <p:ph type="sldNum" sz="quarter" idx="13"/>
          </p:nvPr>
        </p:nvSpPr>
        <p:spPr/>
        <p:txBody>
          <a:bodyPr/>
          <a:lstStyle>
            <a:lvl1pPr>
              <a:defRPr/>
            </a:lvl1pPr>
          </a:lstStyle>
          <a:p>
            <a:pPr>
              <a:defRPr/>
            </a:pPr>
            <a:fld id="{52EA69F7-CAED-45AE-832E-1E513A60FD10}" type="slidenum">
              <a:rPr lang="en-US" altLang="en-US"/>
              <a:pPr>
                <a:defRPr/>
              </a:pPr>
              <a:t>‹Nr.›</a:t>
            </a:fld>
            <a:endParaRPr lang="en-US" altLang="en-US" dirty="0"/>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cSld name="final slide">
    <p:spTree>
      <p:nvGrpSpPr>
        <p:cNvPr id="1" name=""/>
        <p:cNvGrpSpPr/>
        <p:nvPr/>
      </p:nvGrpSpPr>
      <p:grpSpPr>
        <a:xfrm>
          <a:off x="0" y="0"/>
          <a:ext cx="0" cy="0"/>
          <a:chOff x="0" y="0"/>
          <a:chExt cx="0" cy="0"/>
        </a:xfrm>
      </p:grpSpPr>
      <p:pic>
        <p:nvPicPr>
          <p:cNvPr id="7" name="Grafik 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953512" y="808262"/>
            <a:ext cx="6190488" cy="5812536"/>
          </a:xfrm>
          <a:prstGeom prst="rect">
            <a:avLst/>
          </a:prstGeom>
        </p:spPr>
      </p:pic>
      <p:pic>
        <p:nvPicPr>
          <p:cNvPr id="11" name="Grafik 1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255958" y="0"/>
            <a:ext cx="6888480" cy="630936"/>
          </a:xfrm>
          <a:prstGeom prst="rect">
            <a:avLst/>
          </a:prstGeom>
        </p:spPr>
      </p:pic>
      <p:pic>
        <p:nvPicPr>
          <p:cNvPr id="12" name="Grafik 1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0" y="6711696"/>
            <a:ext cx="9144000" cy="146304"/>
          </a:xfrm>
          <a:prstGeom prst="rect">
            <a:avLst/>
          </a:prstGeom>
        </p:spPr>
      </p:pic>
      <p:sp>
        <p:nvSpPr>
          <p:cNvPr id="15" name="Titelplatzhalter 1"/>
          <p:cNvSpPr>
            <a:spLocks noGrp="1"/>
          </p:cNvSpPr>
          <p:nvPr>
            <p:ph type="title" hasCustomPrompt="1"/>
          </p:nvPr>
        </p:nvSpPr>
        <p:spPr>
          <a:xfrm>
            <a:off x="2255839" y="1485900"/>
            <a:ext cx="6329361" cy="809625"/>
          </a:xfrm>
          <a:prstGeom prst="rect">
            <a:avLst/>
          </a:prstGeom>
          <a:noFill/>
        </p:spPr>
        <p:txBody>
          <a:bodyPr vert="horz" lIns="0" tIns="0" rIns="0" bIns="0" rtlCol="0" anchor="b" anchorCtr="0">
            <a:noAutofit/>
          </a:bodyPr>
          <a:lstStyle>
            <a:lvl1pPr>
              <a:defRPr sz="2400">
                <a:solidFill>
                  <a:schemeClr val="tx1"/>
                </a:solidFill>
              </a:defRPr>
            </a:lvl1pPr>
          </a:lstStyle>
          <a:p>
            <a:r>
              <a:rPr lang="de-DE" dirty="0"/>
              <a:t>Click </a:t>
            </a:r>
            <a:r>
              <a:rPr lang="de-DE" dirty="0" err="1"/>
              <a:t>to</a:t>
            </a:r>
            <a:r>
              <a:rPr lang="de-DE" dirty="0"/>
              <a:t> </a:t>
            </a:r>
            <a:r>
              <a:rPr lang="de-DE" dirty="0" err="1"/>
              <a:t>enter</a:t>
            </a:r>
            <a:r>
              <a:rPr lang="de-DE" dirty="0"/>
              <a:t> </a:t>
            </a:r>
            <a:r>
              <a:rPr lang="de-DE" dirty="0" err="1"/>
              <a:t>text</a:t>
            </a:r>
            <a:endParaRPr lang="de-DE" dirty="0"/>
          </a:p>
        </p:txBody>
      </p:sp>
      <p:sp>
        <p:nvSpPr>
          <p:cNvPr id="18" name="Textplatzhalter 17"/>
          <p:cNvSpPr>
            <a:spLocks noGrp="1"/>
          </p:cNvSpPr>
          <p:nvPr>
            <p:ph type="body" sz="quarter" idx="13" hasCustomPrompt="1"/>
          </p:nvPr>
        </p:nvSpPr>
        <p:spPr>
          <a:xfrm>
            <a:off x="2255839" y="2706523"/>
            <a:ext cx="6329361" cy="831555"/>
          </a:xfrm>
          <a:prstGeom prst="rect">
            <a:avLst/>
          </a:prstGeom>
          <a:noFill/>
        </p:spPr>
        <p:txBody>
          <a:bodyPr lIns="0" tIns="0" rIns="0" bIns="0"/>
          <a:lstStyle>
            <a:lvl1pPr marL="0" indent="0">
              <a:buNone/>
              <a:defRPr sz="2400" b="1">
                <a:solidFill>
                  <a:schemeClr val="tx1"/>
                </a:solidFill>
              </a:defRPr>
            </a:lvl1pPr>
          </a:lstStyle>
          <a:p>
            <a:pPr lvl="0"/>
            <a:r>
              <a:rPr lang="de-DE" dirty="0"/>
              <a:t>Click </a:t>
            </a:r>
            <a:r>
              <a:rPr lang="de-DE" dirty="0" err="1"/>
              <a:t>to</a:t>
            </a:r>
            <a:r>
              <a:rPr lang="de-DE" dirty="0"/>
              <a:t> </a:t>
            </a:r>
            <a:r>
              <a:rPr lang="de-DE" dirty="0" err="1"/>
              <a:t>enter</a:t>
            </a:r>
            <a:r>
              <a:rPr lang="de-DE" dirty="0"/>
              <a:t> </a:t>
            </a:r>
            <a:r>
              <a:rPr lang="de-DE" dirty="0" err="1"/>
              <a:t>text</a:t>
            </a:r>
            <a:endParaRPr lang="de-DE" dirty="0"/>
          </a:p>
        </p:txBody>
      </p:sp>
      <p:pic>
        <p:nvPicPr>
          <p:cNvPr id="9" name="Grafik 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129657" y="6108387"/>
            <a:ext cx="2137543" cy="559976"/>
          </a:xfrm>
          <a:prstGeom prst="rect">
            <a:avLst/>
          </a:prstGeom>
        </p:spPr>
      </p:pic>
    </p:spTree>
    <p:extLst>
      <p:ext uri="{BB962C8B-B14F-4D97-AF65-F5344CB8AC3E}">
        <p14:creationId xmlns:p14="http://schemas.microsoft.com/office/powerpoint/2010/main" val="234402578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PhAnim="0" preserve="1" userDrawn="1">
  <p:cSld name="Title Slide">
    <p:spTree>
      <p:nvGrpSpPr>
        <p:cNvPr id="1" name=""/>
        <p:cNvGrpSpPr/>
        <p:nvPr/>
      </p:nvGrpSpPr>
      <p:grpSpPr>
        <a:xfrm>
          <a:off x="0" y="0"/>
          <a:ext cx="0" cy="0"/>
          <a:chOff x="0" y="0"/>
          <a:chExt cx="0" cy="0"/>
        </a:xfrm>
      </p:grpSpPr>
      <p:pic>
        <p:nvPicPr>
          <p:cNvPr id="11" name="Picture 2" descr="C:\Users\camuscl\AppData\Local\Microsoft\Windows\Temporary Internet Files\Content.IE5\GTVTTPZC\MP900438622[3].jpg"/>
          <p:cNvPicPr>
            <a:picLocks noChangeAspect="1" noChangeArrowheads="1"/>
          </p:cNvPicPr>
          <p:nvPr userDrawn="1"/>
        </p:nvPicPr>
        <p:blipFill rotWithShape="1">
          <a:blip r:embed="rId2" cstate="print">
            <a:lum bright="70000" contrast="-70000"/>
            <a:extLst>
              <a:ext uri="{BEBA8EAE-BF5A-486C-A8C5-ECC9F3942E4B}">
                <a14:imgProps xmlns:a14="http://schemas.microsoft.com/office/drawing/2010/main">
                  <a14:imgLayer r:embed="rId3">
                    <a14:imgEffect>
                      <a14:colorTemperature colorTemp="4700"/>
                    </a14:imgEffect>
                    <a14:imgEffect>
                      <a14:saturation sat="66000"/>
                    </a14:imgEffect>
                  </a14:imgLayer>
                </a14:imgProps>
              </a:ext>
              <a:ext uri="{28A0092B-C50C-407E-A947-70E740481C1C}">
                <a14:useLocalDpi xmlns:a14="http://schemas.microsoft.com/office/drawing/2010/main" val="0"/>
              </a:ext>
            </a:extLst>
          </a:blip>
          <a:srcRect t="14599"/>
          <a:stretch/>
        </p:blipFill>
        <p:spPr bwMode="auto">
          <a:xfrm>
            <a:off x="168586" y="188639"/>
            <a:ext cx="8975413" cy="5856787"/>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6" descr="FOND_COVER_transp.png"/>
          <p:cNvPicPr>
            <a:picLocks noChangeAspect="1"/>
          </p:cNvPicPr>
          <p:nvPr userDrawn="1"/>
        </p:nvPicPr>
        <p:blipFill>
          <a:blip r:embed="rId4" cstate="print">
            <a:duotone>
              <a:prstClr val="black"/>
              <a:srgbClr val="307098">
                <a:tint val="45000"/>
                <a:satMod val="400000"/>
              </a:srgbClr>
            </a:duotone>
            <a:extLst>
              <a:ext uri="{BEBA8EAE-BF5A-486C-A8C5-ECC9F3942E4B}">
                <a14:imgProps xmlns:a14="http://schemas.microsoft.com/office/drawing/2010/main">
                  <a14:imgLayer r:embed="rId5">
                    <a14:imgEffect>
                      <a14:sharpenSoften amount="-50000"/>
                    </a14:imgEffect>
                    <a14:imgEffect>
                      <a14:colorTemperature colorTemp="4700"/>
                    </a14:imgEffect>
                    <a14:imgEffect>
                      <a14:saturation sat="0"/>
                    </a14:imgEffect>
                  </a14:imgLayer>
                </a14:imgProps>
              </a:ext>
            </a:extLst>
          </a:blip>
          <a:stretch>
            <a:fillRect/>
          </a:stretch>
        </p:blipFill>
        <p:spPr>
          <a:xfrm>
            <a:off x="-79770" y="0"/>
            <a:ext cx="9223769" cy="6858000"/>
          </a:xfrm>
          <a:prstGeom prst="rect">
            <a:avLst/>
          </a:prstGeom>
          <a:ln>
            <a:noFill/>
          </a:ln>
        </p:spPr>
      </p:pic>
      <p:sp>
        <p:nvSpPr>
          <p:cNvPr id="8" name="Rectangle à coins arrondis 7"/>
          <p:cNvSpPr/>
          <p:nvPr userDrawn="1"/>
        </p:nvSpPr>
        <p:spPr>
          <a:xfrm>
            <a:off x="-228919" y="630884"/>
            <a:ext cx="2937944" cy="1275644"/>
          </a:xfrm>
          <a:prstGeom prst="round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fr-BE">
              <a:solidFill>
                <a:srgbClr val="FFFFFF"/>
              </a:solidFill>
            </a:endParaRPr>
          </a:p>
        </p:txBody>
      </p:sp>
      <p:pic>
        <p:nvPicPr>
          <p:cNvPr id="9" name="Picture 3"/>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90311" y="705527"/>
            <a:ext cx="2299484" cy="1047335"/>
          </a:xfrm>
          <a:prstGeom prst="rect">
            <a:avLst/>
          </a:prstGeom>
        </p:spPr>
      </p:pic>
      <p:sp>
        <p:nvSpPr>
          <p:cNvPr id="12" name="Titre 9"/>
          <p:cNvSpPr>
            <a:spLocks noGrp="1"/>
          </p:cNvSpPr>
          <p:nvPr>
            <p:ph type="title" hasCustomPrompt="1"/>
          </p:nvPr>
        </p:nvSpPr>
        <p:spPr>
          <a:xfrm>
            <a:off x="910550" y="3418172"/>
            <a:ext cx="7981929" cy="1450988"/>
          </a:xfrm>
          <a:prstGeom prst="rect">
            <a:avLst/>
          </a:prstGeom>
        </p:spPr>
        <p:txBody>
          <a:bodyPr/>
          <a:lstStyle>
            <a:lvl1pPr algn="r">
              <a:defRPr b="1" i="0" baseline="0">
                <a:solidFill>
                  <a:srgbClr val="307098"/>
                </a:solidFill>
                <a:latin typeface="Verdana" pitchFamily="34" charset="0"/>
              </a:defRPr>
            </a:lvl1pPr>
          </a:lstStyle>
          <a:p>
            <a:r>
              <a:rPr lang="en-GB" noProof="0" dirty="0"/>
              <a:t>Click to edit title</a:t>
            </a:r>
          </a:p>
        </p:txBody>
      </p:sp>
      <p:sp>
        <p:nvSpPr>
          <p:cNvPr id="10" name="Datumsplatzhalter 9"/>
          <p:cNvSpPr>
            <a:spLocks noGrp="1"/>
          </p:cNvSpPr>
          <p:nvPr>
            <p:ph type="dt" sz="half" idx="10"/>
          </p:nvPr>
        </p:nvSpPr>
        <p:spPr>
          <a:xfrm>
            <a:off x="775466" y="5445224"/>
            <a:ext cx="1996334" cy="720080"/>
          </a:xfrm>
        </p:spPr>
        <p:txBody>
          <a:bodyPr/>
          <a:lstStyle>
            <a:lvl1pPr>
              <a:defRPr sz="2000"/>
            </a:lvl1pPr>
          </a:lstStyle>
          <a:p>
            <a:r>
              <a:rPr lang="de-DE">
                <a:solidFill>
                  <a:srgbClr val="FFFFFF"/>
                </a:solidFill>
              </a:rPr>
              <a:t>04/01/2018</a:t>
            </a:r>
            <a:endParaRPr lang="en-US" dirty="0">
              <a:solidFill>
                <a:srgbClr val="FFFFFF"/>
              </a:solidFill>
            </a:endParaRPr>
          </a:p>
        </p:txBody>
      </p:sp>
      <p:sp>
        <p:nvSpPr>
          <p:cNvPr id="13" name="Fußzeilenplatzhalter 12"/>
          <p:cNvSpPr>
            <a:spLocks noGrp="1"/>
          </p:cNvSpPr>
          <p:nvPr>
            <p:ph type="ftr" sz="quarter" idx="11"/>
          </p:nvPr>
        </p:nvSpPr>
        <p:spPr>
          <a:xfrm>
            <a:off x="2771800" y="5445224"/>
            <a:ext cx="6264695" cy="720080"/>
          </a:xfrm>
        </p:spPr>
        <p:txBody>
          <a:bodyPr/>
          <a:lstStyle>
            <a:lvl1pPr>
              <a:defRPr sz="2000"/>
            </a:lvl1pPr>
          </a:lstStyle>
          <a:p>
            <a:pPr algn="l"/>
            <a:r>
              <a:rPr lang="en-US">
                <a:solidFill>
                  <a:srgbClr val="FFFFFF"/>
                </a:solidFill>
              </a:rPr>
              <a:t>Update to CACM TF from BZR Workshop</a:t>
            </a:r>
            <a:endParaRPr lang="en-US" dirty="0">
              <a:solidFill>
                <a:srgbClr val="FFFFFF"/>
              </a:solidFill>
            </a:endParaRPr>
          </a:p>
        </p:txBody>
      </p:sp>
    </p:spTree>
    <p:extLst>
      <p:ext uri="{BB962C8B-B14F-4D97-AF65-F5344CB8AC3E}">
        <p14:creationId xmlns:p14="http://schemas.microsoft.com/office/powerpoint/2010/main" val="157609823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Content">
    <p:spTree>
      <p:nvGrpSpPr>
        <p:cNvPr id="1" name=""/>
        <p:cNvGrpSpPr/>
        <p:nvPr/>
      </p:nvGrpSpPr>
      <p:grpSpPr>
        <a:xfrm>
          <a:off x="0" y="0"/>
          <a:ext cx="0" cy="0"/>
          <a:chOff x="0" y="0"/>
          <a:chExt cx="0" cy="0"/>
        </a:xfrm>
      </p:grpSpPr>
      <p:sp>
        <p:nvSpPr>
          <p:cNvPr id="9" name="Espace réservé du contenu 8"/>
          <p:cNvSpPr>
            <a:spLocks noGrp="1"/>
          </p:cNvSpPr>
          <p:nvPr>
            <p:ph sz="quarter" idx="10"/>
          </p:nvPr>
        </p:nvSpPr>
        <p:spPr>
          <a:xfrm>
            <a:off x="457200" y="980728"/>
            <a:ext cx="8208912" cy="4968552"/>
          </a:xfrm>
          <a:prstGeom prst="rect">
            <a:avLst/>
          </a:prstGeom>
        </p:spPr>
        <p:txBody>
          <a:bodyPr/>
          <a:lstStyle>
            <a:lvl1pPr>
              <a:buClr>
                <a:srgbClr val="307098"/>
              </a:buClr>
              <a:defRPr sz="2400" baseline="0">
                <a:latin typeface="Verdana" pitchFamily="34" charset="0"/>
              </a:defRPr>
            </a:lvl1pPr>
            <a:lvl2pPr>
              <a:buClr>
                <a:srgbClr val="307098"/>
              </a:buClr>
              <a:defRPr sz="2000" baseline="0">
                <a:latin typeface="Verdana" pitchFamily="34" charset="0"/>
              </a:defRPr>
            </a:lvl2pPr>
            <a:lvl3pPr>
              <a:buClr>
                <a:srgbClr val="307098"/>
              </a:buClr>
              <a:defRPr sz="1600" baseline="0">
                <a:latin typeface="Verdana" pitchFamily="34" charset="0"/>
              </a:defRPr>
            </a:lvl3pPr>
            <a:lvl4pPr>
              <a:buClr>
                <a:srgbClr val="307098"/>
              </a:buClr>
              <a:defRPr sz="1400" baseline="0">
                <a:latin typeface="Verdana" pitchFamily="34" charset="0"/>
              </a:defRPr>
            </a:lvl4pPr>
            <a:lvl5pPr>
              <a:buClr>
                <a:srgbClr val="307098"/>
              </a:buClr>
              <a:defRPr sz="1200" baseline="0">
                <a:latin typeface="Verdana" pitchFamily="34" charset="0"/>
              </a:defRPr>
            </a:lvl5pPr>
          </a:lstStyle>
          <a:p>
            <a:pPr lvl="0"/>
            <a:r>
              <a:rPr lang="de-DE" dirty="0"/>
              <a:t>Textmasterformat bearbeiten</a:t>
            </a:r>
          </a:p>
          <a:p>
            <a:pPr lvl="1"/>
            <a:r>
              <a:rPr lang="de-DE" dirty="0"/>
              <a:t>Zweite Ebene</a:t>
            </a:r>
          </a:p>
          <a:p>
            <a:pPr lvl="2"/>
            <a:r>
              <a:rPr lang="de-DE" dirty="0"/>
              <a:t>Dritte Ebene</a:t>
            </a:r>
          </a:p>
          <a:p>
            <a:pPr lvl="3"/>
            <a:r>
              <a:rPr lang="de-DE" dirty="0"/>
              <a:t>Vierte Ebene</a:t>
            </a:r>
          </a:p>
          <a:p>
            <a:pPr lvl="4"/>
            <a:r>
              <a:rPr lang="de-DE" dirty="0"/>
              <a:t>Fünfte Ebene</a:t>
            </a:r>
            <a:endParaRPr lang="fr-BE" dirty="0"/>
          </a:p>
        </p:txBody>
      </p:sp>
      <p:sp>
        <p:nvSpPr>
          <p:cNvPr id="10" name="Titre 9"/>
          <p:cNvSpPr>
            <a:spLocks noGrp="1"/>
          </p:cNvSpPr>
          <p:nvPr>
            <p:ph type="title"/>
          </p:nvPr>
        </p:nvSpPr>
        <p:spPr>
          <a:xfrm>
            <a:off x="2411760" y="44624"/>
            <a:ext cx="6429400" cy="576064"/>
          </a:xfrm>
          <a:prstGeom prst="rect">
            <a:avLst/>
          </a:prstGeom>
        </p:spPr>
        <p:txBody>
          <a:bodyPr anchor="ctr" anchorCtr="0">
            <a:noAutofit/>
          </a:bodyPr>
          <a:lstStyle>
            <a:lvl1pPr>
              <a:defRPr sz="2600" b="1" i="0" baseline="0">
                <a:solidFill>
                  <a:schemeClr val="bg1"/>
                </a:solidFill>
                <a:latin typeface="Verdana" pitchFamily="34" charset="0"/>
              </a:defRPr>
            </a:lvl1pPr>
          </a:lstStyle>
          <a:p>
            <a:endParaRPr lang="fr-BE" dirty="0"/>
          </a:p>
        </p:txBody>
      </p:sp>
      <p:sp>
        <p:nvSpPr>
          <p:cNvPr id="14" name="Datumsplatzhalter 13"/>
          <p:cNvSpPr>
            <a:spLocks noGrp="1"/>
          </p:cNvSpPr>
          <p:nvPr>
            <p:ph type="dt" sz="half" idx="11"/>
          </p:nvPr>
        </p:nvSpPr>
        <p:spPr>
          <a:xfrm>
            <a:off x="77351" y="6417376"/>
            <a:ext cx="1614329" cy="396000"/>
          </a:xfrm>
        </p:spPr>
        <p:txBody>
          <a:bodyPr/>
          <a:lstStyle/>
          <a:p>
            <a:r>
              <a:rPr lang="de-DE">
                <a:solidFill>
                  <a:srgbClr val="FFFFFF"/>
                </a:solidFill>
              </a:rPr>
              <a:t>04/01/2018</a:t>
            </a:r>
            <a:endParaRPr lang="en-US" dirty="0">
              <a:solidFill>
                <a:srgbClr val="FFFFFF"/>
              </a:solidFill>
            </a:endParaRPr>
          </a:p>
        </p:txBody>
      </p:sp>
      <p:sp>
        <p:nvSpPr>
          <p:cNvPr id="15" name="Fußzeilenplatzhalter 14"/>
          <p:cNvSpPr>
            <a:spLocks noGrp="1"/>
          </p:cNvSpPr>
          <p:nvPr>
            <p:ph type="ftr" sz="quarter" idx="12"/>
          </p:nvPr>
        </p:nvSpPr>
        <p:spPr/>
        <p:txBody>
          <a:bodyPr/>
          <a:lstStyle/>
          <a:p>
            <a:pPr algn="l"/>
            <a:r>
              <a:rPr lang="en-US">
                <a:solidFill>
                  <a:srgbClr val="FFFFFF"/>
                </a:solidFill>
              </a:rPr>
              <a:t>Update to CACM TF from BZR Workshop</a:t>
            </a:r>
            <a:endParaRPr lang="en-US" dirty="0">
              <a:solidFill>
                <a:srgbClr val="FFFFFF"/>
              </a:solidFill>
            </a:endParaRPr>
          </a:p>
        </p:txBody>
      </p:sp>
      <p:sp>
        <p:nvSpPr>
          <p:cNvPr id="16" name="Foliennummernplatzhalter 15"/>
          <p:cNvSpPr>
            <a:spLocks noGrp="1"/>
          </p:cNvSpPr>
          <p:nvPr>
            <p:ph type="sldNum" sz="quarter" idx="13"/>
          </p:nvPr>
        </p:nvSpPr>
        <p:spPr/>
        <p:txBody>
          <a:bodyPr/>
          <a:lstStyle/>
          <a:p>
            <a:fld id="{023D7A0C-2893-4A5B-9776-FCF4CE9D02B2}" type="slidenum">
              <a:rPr lang="en-US" smtClean="0">
                <a:solidFill>
                  <a:srgbClr val="FFFFFF"/>
                </a:solidFill>
              </a:rPr>
              <a:pPr/>
              <a:t>‹Nr.›</a:t>
            </a:fld>
            <a:endParaRPr lang="en-US" dirty="0">
              <a:solidFill>
                <a:srgbClr val="FFFFFF"/>
              </a:solidFill>
            </a:endParaRPr>
          </a:p>
        </p:txBody>
      </p:sp>
    </p:spTree>
    <p:extLst>
      <p:ext uri="{BB962C8B-B14F-4D97-AF65-F5344CB8AC3E}">
        <p14:creationId xmlns:p14="http://schemas.microsoft.com/office/powerpoint/2010/main" val="295942880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PhAnim="0" preserve="1" userDrawn="1">
  <p:cSld name="Thank you slide">
    <p:spTree>
      <p:nvGrpSpPr>
        <p:cNvPr id="1" name=""/>
        <p:cNvGrpSpPr/>
        <p:nvPr/>
      </p:nvGrpSpPr>
      <p:grpSpPr>
        <a:xfrm>
          <a:off x="0" y="0"/>
          <a:ext cx="0" cy="0"/>
          <a:chOff x="0" y="0"/>
          <a:chExt cx="0" cy="0"/>
        </a:xfrm>
      </p:grpSpPr>
      <p:pic>
        <p:nvPicPr>
          <p:cNvPr id="16" name="Picture 2" descr="C:\Users\camuscl\AppData\Local\Microsoft\Windows\Temporary Internet Files\Content.IE5\GTVTTPZC\MP900438622[3].jpg"/>
          <p:cNvPicPr>
            <a:picLocks noChangeAspect="1" noChangeArrowheads="1"/>
          </p:cNvPicPr>
          <p:nvPr userDrawn="1"/>
        </p:nvPicPr>
        <p:blipFill>
          <a:blip r:embed="rId2" cstate="print"/>
          <a:srcRect/>
          <a:stretch>
            <a:fillRect/>
          </a:stretch>
        </p:blipFill>
        <p:spPr bwMode="auto">
          <a:xfrm>
            <a:off x="0" y="-6350"/>
            <a:ext cx="9144000" cy="6985000"/>
          </a:xfrm>
          <a:prstGeom prst="rect">
            <a:avLst/>
          </a:prstGeom>
          <a:noFill/>
          <a:ln w="9525">
            <a:noFill/>
            <a:miter lim="800000"/>
            <a:headEnd/>
            <a:tailEnd/>
          </a:ln>
        </p:spPr>
      </p:pic>
      <p:sp>
        <p:nvSpPr>
          <p:cNvPr id="8" name="Rectangle à coins arrondis 7"/>
          <p:cNvSpPr/>
          <p:nvPr userDrawn="1"/>
        </p:nvSpPr>
        <p:spPr>
          <a:xfrm>
            <a:off x="-228919" y="630884"/>
            <a:ext cx="2937944" cy="1275644"/>
          </a:xfrm>
          <a:prstGeom prst="round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fr-BE">
              <a:solidFill>
                <a:srgbClr val="FFFFFF"/>
              </a:solidFill>
            </a:endParaRPr>
          </a:p>
        </p:txBody>
      </p:sp>
      <p:pic>
        <p:nvPicPr>
          <p:cNvPr id="9" name="Picture 3"/>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90311" y="705527"/>
            <a:ext cx="2299484" cy="1047335"/>
          </a:xfrm>
          <a:prstGeom prst="rect">
            <a:avLst/>
          </a:prstGeom>
        </p:spPr>
      </p:pic>
      <p:sp>
        <p:nvSpPr>
          <p:cNvPr id="12" name="Titre 9"/>
          <p:cNvSpPr>
            <a:spLocks noGrp="1"/>
          </p:cNvSpPr>
          <p:nvPr>
            <p:ph type="title" hasCustomPrompt="1"/>
          </p:nvPr>
        </p:nvSpPr>
        <p:spPr>
          <a:xfrm>
            <a:off x="910550" y="3418172"/>
            <a:ext cx="7981929" cy="1450988"/>
          </a:xfrm>
          <a:prstGeom prst="rect">
            <a:avLst/>
          </a:prstGeom>
        </p:spPr>
        <p:txBody>
          <a:bodyPr/>
          <a:lstStyle>
            <a:lvl1pPr marL="0" algn="r" defTabSz="914400" rtl="0" eaLnBrk="1" latinLnBrk="0" hangingPunct="1">
              <a:lnSpc>
                <a:spcPct val="90000"/>
              </a:lnSpc>
              <a:defRPr lang="en-GB" sz="3200" b="1" kern="1200" noProof="0" dirty="0">
                <a:solidFill>
                  <a:srgbClr val="FFFFFF"/>
                </a:solidFill>
                <a:latin typeface="+mn-lt"/>
                <a:ea typeface="+mn-ea"/>
                <a:cs typeface="Arial" charset="0"/>
              </a:defRPr>
            </a:lvl1pPr>
          </a:lstStyle>
          <a:p>
            <a:r>
              <a:rPr lang="en-US" noProof="0" dirty="0"/>
              <a:t>Thank you for your attention!</a:t>
            </a:r>
            <a:br>
              <a:rPr lang="en-US" noProof="0" dirty="0"/>
            </a:br>
            <a:endParaRPr lang="en-GB" noProof="0" dirty="0"/>
          </a:p>
        </p:txBody>
      </p:sp>
      <p:sp>
        <p:nvSpPr>
          <p:cNvPr id="6" name="Datumsplatzhalter 13"/>
          <p:cNvSpPr>
            <a:spLocks noGrp="1"/>
          </p:cNvSpPr>
          <p:nvPr>
            <p:ph type="dt" sz="half" idx="11"/>
          </p:nvPr>
        </p:nvSpPr>
        <p:spPr>
          <a:xfrm>
            <a:off x="77351" y="6417376"/>
            <a:ext cx="1614329" cy="396000"/>
          </a:xfrm>
        </p:spPr>
        <p:txBody>
          <a:bodyPr/>
          <a:lstStyle/>
          <a:p>
            <a:r>
              <a:rPr lang="de-DE">
                <a:solidFill>
                  <a:srgbClr val="FFFFFF"/>
                </a:solidFill>
              </a:rPr>
              <a:t>04/01/2018</a:t>
            </a:r>
            <a:endParaRPr lang="en-US" dirty="0">
              <a:solidFill>
                <a:srgbClr val="FFFFFF"/>
              </a:solidFill>
            </a:endParaRPr>
          </a:p>
        </p:txBody>
      </p:sp>
      <p:sp>
        <p:nvSpPr>
          <p:cNvPr id="7" name="Fußzeilenplatzhalter 14"/>
          <p:cNvSpPr>
            <a:spLocks noGrp="1"/>
          </p:cNvSpPr>
          <p:nvPr>
            <p:ph type="ftr" sz="quarter" idx="12"/>
          </p:nvPr>
        </p:nvSpPr>
        <p:spPr>
          <a:xfrm>
            <a:off x="1691680" y="6417376"/>
            <a:ext cx="5256584" cy="396000"/>
          </a:xfrm>
        </p:spPr>
        <p:txBody>
          <a:bodyPr/>
          <a:lstStyle/>
          <a:p>
            <a:pPr algn="l"/>
            <a:r>
              <a:rPr lang="en-US">
                <a:solidFill>
                  <a:srgbClr val="FFFFFF"/>
                </a:solidFill>
              </a:rPr>
              <a:t>Update to CACM TF from BZR Workshop</a:t>
            </a:r>
            <a:endParaRPr lang="en-US" dirty="0">
              <a:solidFill>
                <a:srgbClr val="FFFFFF"/>
              </a:solidFill>
            </a:endParaRPr>
          </a:p>
        </p:txBody>
      </p:sp>
      <p:sp>
        <p:nvSpPr>
          <p:cNvPr id="10" name="Foliennummernplatzhalter 15"/>
          <p:cNvSpPr>
            <a:spLocks noGrp="1"/>
          </p:cNvSpPr>
          <p:nvPr>
            <p:ph type="sldNum" sz="quarter" idx="13"/>
          </p:nvPr>
        </p:nvSpPr>
        <p:spPr>
          <a:xfrm>
            <a:off x="6948264" y="6417376"/>
            <a:ext cx="893135" cy="396000"/>
          </a:xfrm>
        </p:spPr>
        <p:txBody>
          <a:bodyPr/>
          <a:lstStyle/>
          <a:p>
            <a:fld id="{023D7A0C-2893-4A5B-9776-FCF4CE9D02B2}" type="slidenum">
              <a:rPr lang="en-US" smtClean="0">
                <a:solidFill>
                  <a:srgbClr val="FFFFFF"/>
                </a:solidFill>
              </a:rPr>
              <a:pPr/>
              <a:t>‹Nr.›</a:t>
            </a:fld>
            <a:endParaRPr lang="en-US" dirty="0">
              <a:solidFill>
                <a:srgbClr val="FFFFFF"/>
              </a:solidFill>
            </a:endParaRPr>
          </a:p>
        </p:txBody>
      </p:sp>
    </p:spTree>
    <p:extLst>
      <p:ext uri="{BB962C8B-B14F-4D97-AF65-F5344CB8AC3E}">
        <p14:creationId xmlns:p14="http://schemas.microsoft.com/office/powerpoint/2010/main" val="234530736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itle high front">
    <p:spTree>
      <p:nvGrpSpPr>
        <p:cNvPr id="1" name=""/>
        <p:cNvGrpSpPr/>
        <p:nvPr/>
      </p:nvGrpSpPr>
      <p:grpSpPr>
        <a:xfrm>
          <a:off x="0" y="0"/>
          <a:ext cx="0" cy="0"/>
          <a:chOff x="0" y="0"/>
          <a:chExt cx="0" cy="0"/>
        </a:xfrm>
      </p:grpSpPr>
      <p:pic>
        <p:nvPicPr>
          <p:cNvPr id="10" name="Picture 9"/>
          <p:cNvPicPr>
            <a:picLocks noChangeAspect="1"/>
          </p:cNvPicPr>
          <p:nvPr userDrawn="1"/>
        </p:nvPicPr>
        <p:blipFill rotWithShape="1">
          <a:blip r:embed="rId2" cstate="print">
            <a:extLst>
              <a:ext uri="{28A0092B-C50C-407E-A947-70E740481C1C}">
                <a14:useLocalDpi xmlns:a14="http://schemas.microsoft.com/office/drawing/2010/main" val="0"/>
              </a:ext>
            </a:extLst>
          </a:blip>
          <a:srcRect t="28642" b="21991"/>
          <a:stretch/>
        </p:blipFill>
        <p:spPr>
          <a:xfrm>
            <a:off x="181999" y="180977"/>
            <a:ext cx="8782490" cy="6507003"/>
          </a:xfrm>
          <a:prstGeom prst="rect">
            <a:avLst/>
          </a:prstGeom>
        </p:spPr>
      </p:pic>
      <p:sp>
        <p:nvSpPr>
          <p:cNvPr id="11" name="Rectangle 10"/>
          <p:cNvSpPr/>
          <p:nvPr userDrawn="1"/>
        </p:nvSpPr>
        <p:spPr bwMode="gray">
          <a:xfrm>
            <a:off x="0" y="836715"/>
            <a:ext cx="9144000" cy="62368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fontAlgn="auto">
              <a:spcBef>
                <a:spcPts val="0"/>
              </a:spcBef>
              <a:spcAft>
                <a:spcPts val="0"/>
              </a:spcAft>
            </a:pPr>
            <a:endParaRPr lang="en-GB" dirty="0">
              <a:solidFill>
                <a:srgbClr val="FFFFFF"/>
              </a:solidFill>
              <a:latin typeface="Arial" pitchFamily="34" charset="0"/>
            </a:endParaRPr>
          </a:p>
        </p:txBody>
      </p:sp>
      <p:sp>
        <p:nvSpPr>
          <p:cNvPr id="12" name="Rectangle 11"/>
          <p:cNvSpPr/>
          <p:nvPr userDrawn="1"/>
        </p:nvSpPr>
        <p:spPr bwMode="gray">
          <a:xfrm>
            <a:off x="0" y="1460402"/>
            <a:ext cx="9144000" cy="1680566"/>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fontAlgn="auto">
              <a:spcBef>
                <a:spcPts val="0"/>
              </a:spcBef>
              <a:spcAft>
                <a:spcPts val="0"/>
              </a:spcAft>
            </a:pPr>
            <a:endParaRPr lang="en-GB" dirty="0">
              <a:solidFill>
                <a:srgbClr val="FFFFFF"/>
              </a:solidFill>
              <a:latin typeface="Arial" pitchFamily="34" charset="0"/>
            </a:endParaRPr>
          </a:p>
        </p:txBody>
      </p:sp>
      <p:sp>
        <p:nvSpPr>
          <p:cNvPr id="2" name="Title 1"/>
          <p:cNvSpPr>
            <a:spLocks noGrp="1"/>
          </p:cNvSpPr>
          <p:nvPr>
            <p:ph type="ctrTitle"/>
          </p:nvPr>
        </p:nvSpPr>
        <p:spPr bwMode="gray">
          <a:xfrm>
            <a:off x="323850" y="1598936"/>
            <a:ext cx="8640150" cy="965969"/>
          </a:xfrm>
        </p:spPr>
        <p:txBody>
          <a:bodyPr lIns="108000">
            <a:normAutofit/>
          </a:bodyPr>
          <a:lstStyle>
            <a:lvl1pPr>
              <a:defRPr sz="2800"/>
            </a:lvl1pPr>
          </a:lstStyle>
          <a:p>
            <a:r>
              <a:rPr lang="en-US"/>
              <a:t>Click to edit Master title style</a:t>
            </a:r>
            <a:endParaRPr lang="en-GB" dirty="0"/>
          </a:p>
        </p:txBody>
      </p:sp>
      <p:sp>
        <p:nvSpPr>
          <p:cNvPr id="3" name="Subtitle 2"/>
          <p:cNvSpPr>
            <a:spLocks noGrp="1"/>
          </p:cNvSpPr>
          <p:nvPr>
            <p:ph type="subTitle" idx="1"/>
          </p:nvPr>
        </p:nvSpPr>
        <p:spPr bwMode="gray">
          <a:xfrm>
            <a:off x="323529" y="2024752"/>
            <a:ext cx="8640472" cy="1012304"/>
          </a:xfrm>
        </p:spPr>
        <p:txBody>
          <a:bodyPr vert="horz" lIns="108000" tIns="45720" rIns="91440" bIns="45720" rtlCol="0" anchor="t" anchorCtr="0">
            <a:normAutofit/>
          </a:bodyPr>
          <a:lstStyle>
            <a:lvl1pPr>
              <a:spcAft>
                <a:spcPts val="0"/>
              </a:spcAft>
              <a:defRPr lang="en-GB" sz="2800">
                <a:solidFill>
                  <a:srgbClr val="999999"/>
                </a:solidFill>
                <a:ea typeface="+mj-ea"/>
                <a:cs typeface="+mj-cs"/>
              </a:defRPr>
            </a:lvl1pPr>
          </a:lstStyle>
          <a:p>
            <a:pPr lvl="0">
              <a:spcBef>
                <a:spcPct val="0"/>
              </a:spcBef>
            </a:pPr>
            <a:r>
              <a:rPr lang="en-US"/>
              <a:t>Click to edit Master subtitle style</a:t>
            </a:r>
            <a:endParaRPr lang="en-GB" dirty="0"/>
          </a:p>
        </p:txBody>
      </p:sp>
      <p:sp>
        <p:nvSpPr>
          <p:cNvPr id="14" name="Text Placeholder 13"/>
          <p:cNvSpPr>
            <a:spLocks noGrp="1"/>
          </p:cNvSpPr>
          <p:nvPr>
            <p:ph type="body" sz="quarter" idx="10" hasCustomPrompt="1"/>
          </p:nvPr>
        </p:nvSpPr>
        <p:spPr bwMode="gray">
          <a:xfrm>
            <a:off x="0" y="3232206"/>
            <a:ext cx="9144000" cy="190240"/>
          </a:xfrm>
          <a:solidFill>
            <a:schemeClr val="tx2">
              <a:alpha val="90000"/>
            </a:schemeClr>
          </a:solidFill>
          <a:ln>
            <a:noFill/>
          </a:ln>
        </p:spPr>
        <p:txBody>
          <a:bodyPr lIns="468000" tIns="18000" bIns="18000" anchor="ctr" anchorCtr="0">
            <a:spAutoFit/>
          </a:bodyPr>
          <a:lstStyle>
            <a:lvl1pPr>
              <a:defRPr sz="10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err="1"/>
              <a:t>Veranstaltung</a:t>
            </a:r>
            <a:r>
              <a:rPr lang="en-US" dirty="0"/>
              <a:t>/Datum</a:t>
            </a:r>
          </a:p>
        </p:txBody>
      </p:sp>
      <p:pic>
        <p:nvPicPr>
          <p:cNvPr id="9" name="Picture 2" descr="H:\Corporate_Communications\MarketingC\Abteilungsordner\Corporate Identity\Logos\01 Corporate Logos\Deutsche Börse Group_REFRESH\DIN A4\png\DB_DBG2012_REFRESH__RGB_DINA4_.png"/>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6660232" y="836713"/>
            <a:ext cx="2376264" cy="61892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646420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lvl1pPr>
              <a:defRPr/>
            </a:lvl1pPr>
          </a:lstStyle>
          <a:p>
            <a:r>
              <a:rPr lang="en-US"/>
              <a:t>Click to edit Master title style</a:t>
            </a:r>
            <a:endParaRPr lang="en-GB" dirty="0"/>
          </a:p>
        </p:txBody>
      </p:sp>
      <p:sp>
        <p:nvSpPr>
          <p:cNvPr id="3" name="Content Placeholder 2"/>
          <p:cNvSpPr>
            <a:spLocks noGrp="1"/>
          </p:cNvSpPr>
          <p:nvPr>
            <p:ph idx="1"/>
          </p:nvPr>
        </p:nvSpPr>
        <p:spPr bwMode="gray"/>
        <p:txBody>
          <a:body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Date Placeholder 3"/>
          <p:cNvSpPr>
            <a:spLocks noGrp="1"/>
          </p:cNvSpPr>
          <p:nvPr>
            <p:ph type="dt" sz="half" idx="2"/>
          </p:nvPr>
        </p:nvSpPr>
        <p:spPr bwMode="gray">
          <a:xfrm>
            <a:off x="3086472" y="183557"/>
            <a:ext cx="2133600" cy="365125"/>
          </a:xfrm>
          <a:prstGeom prst="rect">
            <a:avLst/>
          </a:prstGeom>
        </p:spPr>
        <p:txBody>
          <a:bodyPr vert="horz" lIns="91440" tIns="45720" rIns="91440" bIns="45720" rtlCol="0" anchor="ctr"/>
          <a:lstStyle>
            <a:lvl1pPr algn="l">
              <a:defRPr sz="1100">
                <a:solidFill>
                  <a:schemeClr val="tx1">
                    <a:tint val="75000"/>
                  </a:schemeClr>
                </a:solidFill>
                <a:latin typeface="Arial" pitchFamily="34" charset="0"/>
              </a:defRPr>
            </a:lvl1pPr>
          </a:lstStyle>
          <a:p>
            <a:endParaRPr lang="en-GB" dirty="0">
              <a:solidFill>
                <a:prstClr val="black">
                  <a:tint val="75000"/>
                </a:prstClr>
              </a:solidFill>
            </a:endParaRPr>
          </a:p>
        </p:txBody>
      </p:sp>
      <p:sp>
        <p:nvSpPr>
          <p:cNvPr id="8" name="Footer Placeholder 4"/>
          <p:cNvSpPr>
            <a:spLocks noGrp="1"/>
          </p:cNvSpPr>
          <p:nvPr>
            <p:ph type="ftr" sz="quarter" idx="3"/>
          </p:nvPr>
        </p:nvSpPr>
        <p:spPr bwMode="gray">
          <a:xfrm>
            <a:off x="180000" y="183557"/>
            <a:ext cx="2895600" cy="365125"/>
          </a:xfrm>
          <a:prstGeom prst="rect">
            <a:avLst/>
          </a:prstGeom>
        </p:spPr>
        <p:txBody>
          <a:bodyPr vert="horz" lIns="91440" tIns="45720" rIns="91440" bIns="45720" rtlCol="0" anchor="ctr"/>
          <a:lstStyle>
            <a:lvl1pPr algn="ctr">
              <a:defRPr sz="1100">
                <a:solidFill>
                  <a:schemeClr val="tx1">
                    <a:tint val="75000"/>
                  </a:schemeClr>
                </a:solidFill>
                <a:latin typeface="Arial" pitchFamily="34" charset="0"/>
              </a:defRPr>
            </a:lvl1pPr>
          </a:lstStyle>
          <a:p>
            <a:pPr algn="l"/>
            <a:endParaRPr lang="en-GB" dirty="0">
              <a:solidFill>
                <a:prstClr val="black">
                  <a:tint val="75000"/>
                </a:prstClr>
              </a:solidFill>
            </a:endParaRPr>
          </a:p>
        </p:txBody>
      </p:sp>
      <p:sp>
        <p:nvSpPr>
          <p:cNvPr id="9" name="Slide Number Placeholder 5"/>
          <p:cNvSpPr>
            <a:spLocks noGrp="1"/>
          </p:cNvSpPr>
          <p:nvPr>
            <p:ph type="sldNum" sz="quarter" idx="4"/>
          </p:nvPr>
        </p:nvSpPr>
        <p:spPr bwMode="gray">
          <a:xfrm>
            <a:off x="6444208" y="155564"/>
            <a:ext cx="2519792" cy="365125"/>
          </a:xfrm>
          <a:prstGeom prst="rect">
            <a:avLst/>
          </a:prstGeom>
        </p:spPr>
        <p:txBody>
          <a:bodyPr vert="horz" lIns="91440" tIns="45720" rIns="91440" bIns="45720" rtlCol="0" anchor="ctr"/>
          <a:lstStyle>
            <a:lvl1pPr algn="r">
              <a:defRPr sz="2000">
                <a:solidFill>
                  <a:schemeClr val="tx1">
                    <a:tint val="75000"/>
                  </a:schemeClr>
                </a:solidFill>
                <a:latin typeface="Arial" pitchFamily="34" charset="0"/>
              </a:defRPr>
            </a:lvl1pPr>
          </a:lstStyle>
          <a:p>
            <a:r>
              <a:rPr lang="en-GB" sz="1100" dirty="0">
                <a:solidFill>
                  <a:prstClr val="black">
                    <a:tint val="75000"/>
                  </a:prstClr>
                </a:solidFill>
              </a:rPr>
              <a:t>Deutsche Börse Group</a:t>
            </a:r>
            <a:r>
              <a:rPr lang="en-GB" dirty="0">
                <a:solidFill>
                  <a:prstClr val="black">
                    <a:tint val="75000"/>
                  </a:prstClr>
                </a:solidFill>
              </a:rPr>
              <a:t>	</a:t>
            </a:r>
            <a:fld id="{92F7DF68-39C9-4B8A-BEDC-AE012F5E4423}" type="slidenum">
              <a:rPr lang="en-GB" smtClean="0">
                <a:solidFill>
                  <a:prstClr val="black">
                    <a:tint val="75000"/>
                  </a:prstClr>
                </a:solidFill>
              </a:rPr>
              <a:pPr/>
              <a:t>‹Nr.›</a:t>
            </a:fld>
            <a:endParaRPr lang="en-GB" dirty="0">
              <a:solidFill>
                <a:prstClr val="black">
                  <a:tint val="75000"/>
                </a:prstClr>
              </a:solidFill>
            </a:endParaRPr>
          </a:p>
        </p:txBody>
      </p:sp>
    </p:spTree>
    <p:extLst>
      <p:ext uri="{BB962C8B-B14F-4D97-AF65-F5344CB8AC3E}">
        <p14:creationId xmlns:p14="http://schemas.microsoft.com/office/powerpoint/2010/main" val="330636857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Title,subtitle and content">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lvl1pPr>
              <a:defRPr/>
            </a:lvl1pPr>
          </a:lstStyle>
          <a:p>
            <a:r>
              <a:rPr lang="en-US"/>
              <a:t>Click to edit Master title style</a:t>
            </a:r>
            <a:endParaRPr lang="en-GB" dirty="0"/>
          </a:p>
        </p:txBody>
      </p:sp>
      <p:sp>
        <p:nvSpPr>
          <p:cNvPr id="3" name="Content Placeholder 2"/>
          <p:cNvSpPr>
            <a:spLocks noGrp="1"/>
          </p:cNvSpPr>
          <p:nvPr>
            <p:ph idx="1"/>
          </p:nvPr>
        </p:nvSpPr>
        <p:spPr bwMode="gray"/>
        <p:txBody>
          <a:body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Date Placeholder 3"/>
          <p:cNvSpPr>
            <a:spLocks noGrp="1"/>
          </p:cNvSpPr>
          <p:nvPr>
            <p:ph type="dt" sz="half" idx="2"/>
          </p:nvPr>
        </p:nvSpPr>
        <p:spPr bwMode="gray">
          <a:xfrm>
            <a:off x="3086472" y="183557"/>
            <a:ext cx="2133600" cy="365125"/>
          </a:xfrm>
          <a:prstGeom prst="rect">
            <a:avLst/>
          </a:prstGeom>
        </p:spPr>
        <p:txBody>
          <a:bodyPr vert="horz" lIns="91440" tIns="45720" rIns="91440" bIns="45720" rtlCol="0" anchor="ctr"/>
          <a:lstStyle>
            <a:lvl1pPr algn="l">
              <a:defRPr sz="1100">
                <a:solidFill>
                  <a:schemeClr val="tx1">
                    <a:tint val="75000"/>
                  </a:schemeClr>
                </a:solidFill>
                <a:latin typeface="Arial" pitchFamily="34" charset="0"/>
              </a:defRPr>
            </a:lvl1pPr>
          </a:lstStyle>
          <a:p>
            <a:endParaRPr lang="en-GB" dirty="0">
              <a:solidFill>
                <a:prstClr val="black">
                  <a:tint val="75000"/>
                </a:prstClr>
              </a:solidFill>
            </a:endParaRPr>
          </a:p>
        </p:txBody>
      </p:sp>
      <p:sp>
        <p:nvSpPr>
          <p:cNvPr id="8" name="Footer Placeholder 4"/>
          <p:cNvSpPr>
            <a:spLocks noGrp="1"/>
          </p:cNvSpPr>
          <p:nvPr>
            <p:ph type="ftr" sz="quarter" idx="3"/>
          </p:nvPr>
        </p:nvSpPr>
        <p:spPr bwMode="gray">
          <a:xfrm>
            <a:off x="180000" y="183557"/>
            <a:ext cx="2895600" cy="365125"/>
          </a:xfrm>
          <a:prstGeom prst="rect">
            <a:avLst/>
          </a:prstGeom>
        </p:spPr>
        <p:txBody>
          <a:bodyPr vert="horz" lIns="91440" tIns="45720" rIns="91440" bIns="45720" rtlCol="0" anchor="ctr"/>
          <a:lstStyle>
            <a:lvl1pPr algn="ctr">
              <a:defRPr sz="1100">
                <a:solidFill>
                  <a:schemeClr val="tx1">
                    <a:tint val="75000"/>
                  </a:schemeClr>
                </a:solidFill>
                <a:latin typeface="Arial" pitchFamily="34" charset="0"/>
              </a:defRPr>
            </a:lvl1pPr>
          </a:lstStyle>
          <a:p>
            <a:pPr algn="l"/>
            <a:endParaRPr lang="en-GB" dirty="0">
              <a:solidFill>
                <a:prstClr val="black">
                  <a:tint val="75000"/>
                </a:prstClr>
              </a:solidFill>
            </a:endParaRPr>
          </a:p>
        </p:txBody>
      </p:sp>
      <p:sp>
        <p:nvSpPr>
          <p:cNvPr id="9" name="Slide Number Placeholder 5"/>
          <p:cNvSpPr>
            <a:spLocks noGrp="1"/>
          </p:cNvSpPr>
          <p:nvPr>
            <p:ph type="sldNum" sz="quarter" idx="4"/>
          </p:nvPr>
        </p:nvSpPr>
        <p:spPr bwMode="gray">
          <a:xfrm>
            <a:off x="6444208" y="155564"/>
            <a:ext cx="2519792" cy="365125"/>
          </a:xfrm>
          <a:prstGeom prst="rect">
            <a:avLst/>
          </a:prstGeom>
        </p:spPr>
        <p:txBody>
          <a:bodyPr vert="horz" lIns="91440" tIns="45720" rIns="91440" bIns="45720" rtlCol="0" anchor="ctr"/>
          <a:lstStyle>
            <a:lvl1pPr algn="r">
              <a:defRPr sz="2000">
                <a:solidFill>
                  <a:schemeClr val="tx1">
                    <a:tint val="75000"/>
                  </a:schemeClr>
                </a:solidFill>
                <a:latin typeface="Arial" pitchFamily="34" charset="0"/>
              </a:defRPr>
            </a:lvl1pPr>
          </a:lstStyle>
          <a:p>
            <a:r>
              <a:rPr lang="en-GB" sz="1100" dirty="0">
                <a:solidFill>
                  <a:prstClr val="black">
                    <a:tint val="75000"/>
                  </a:prstClr>
                </a:solidFill>
              </a:rPr>
              <a:t>Deutsche Börse Group</a:t>
            </a:r>
            <a:r>
              <a:rPr lang="en-GB" dirty="0">
                <a:solidFill>
                  <a:prstClr val="black">
                    <a:tint val="75000"/>
                  </a:prstClr>
                </a:solidFill>
              </a:rPr>
              <a:t>	</a:t>
            </a:r>
            <a:fld id="{92F7DF68-39C9-4B8A-BEDC-AE012F5E4423}" type="slidenum">
              <a:rPr lang="en-GB" smtClean="0">
                <a:solidFill>
                  <a:prstClr val="black">
                    <a:tint val="75000"/>
                  </a:prstClr>
                </a:solidFill>
              </a:rPr>
              <a:pPr/>
              <a:t>‹Nr.›</a:t>
            </a:fld>
            <a:endParaRPr lang="en-GB" dirty="0">
              <a:solidFill>
                <a:prstClr val="black">
                  <a:tint val="75000"/>
                </a:prstClr>
              </a:solidFill>
            </a:endParaRPr>
          </a:p>
        </p:txBody>
      </p:sp>
      <p:sp>
        <p:nvSpPr>
          <p:cNvPr id="10" name="Text Placeholder 10"/>
          <p:cNvSpPr>
            <a:spLocks noGrp="1"/>
          </p:cNvSpPr>
          <p:nvPr>
            <p:ph type="body" sz="quarter" idx="11"/>
          </p:nvPr>
        </p:nvSpPr>
        <p:spPr bwMode="gray">
          <a:xfrm>
            <a:off x="188914" y="1062263"/>
            <a:ext cx="8775575" cy="935037"/>
          </a:xfrm>
        </p:spPr>
        <p:txBody>
          <a:bodyPr vert="horz" lIns="91440" tIns="45720" rIns="91440" bIns="45720" rtlCol="0" anchor="t" anchorCtr="0">
            <a:normAutofit/>
          </a:bodyPr>
          <a:lstStyle>
            <a:lvl1pPr>
              <a:defRPr lang="en-US" sz="2400" dirty="0" smtClean="0">
                <a:solidFill>
                  <a:srgbClr val="999999"/>
                </a:solidFill>
                <a:ea typeface="+mj-ea"/>
                <a:cs typeface="+mj-cs"/>
              </a:defRPr>
            </a:lvl1pPr>
            <a:lvl2pPr>
              <a:defRPr lang="en-US" dirty="0" smtClean="0">
                <a:solidFill>
                  <a:srgbClr val="999999"/>
                </a:solidFill>
              </a:defRPr>
            </a:lvl2pPr>
            <a:lvl3pPr>
              <a:defRPr lang="en-US" dirty="0" smtClean="0">
                <a:solidFill>
                  <a:srgbClr val="999999"/>
                </a:solidFill>
              </a:defRPr>
            </a:lvl3pPr>
            <a:lvl4pPr>
              <a:defRPr lang="en-US" dirty="0" smtClean="0">
                <a:solidFill>
                  <a:srgbClr val="999999"/>
                </a:solidFill>
              </a:defRPr>
            </a:lvl4pPr>
            <a:lvl5pPr>
              <a:defRPr lang="en-GB" dirty="0">
                <a:solidFill>
                  <a:srgbClr val="999999"/>
                </a:solidFill>
              </a:defRPr>
            </a:lvl5pPr>
          </a:lstStyle>
          <a:p>
            <a:pPr lvl="0">
              <a:spcBef>
                <a:spcPct val="0"/>
              </a:spcBef>
            </a:pPr>
            <a:r>
              <a:rPr lang="en-US"/>
              <a:t>Click to edit Master text styles</a:t>
            </a:r>
          </a:p>
        </p:txBody>
      </p:sp>
    </p:spTree>
    <p:extLst>
      <p:ext uri="{BB962C8B-B14F-4D97-AF65-F5344CB8AC3E}">
        <p14:creationId xmlns:p14="http://schemas.microsoft.com/office/powerpoint/2010/main" val="192975703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agenda">
    <p:spTree>
      <p:nvGrpSpPr>
        <p:cNvPr id="1" name=""/>
        <p:cNvGrpSpPr/>
        <p:nvPr/>
      </p:nvGrpSpPr>
      <p:grpSpPr>
        <a:xfrm>
          <a:off x="0" y="0"/>
          <a:ext cx="0" cy="0"/>
          <a:chOff x="0" y="0"/>
          <a:chExt cx="0" cy="0"/>
        </a:xfrm>
      </p:grpSpPr>
      <p:sp>
        <p:nvSpPr>
          <p:cNvPr id="19" name="Titel 18"/>
          <p:cNvSpPr>
            <a:spLocks noGrp="1"/>
          </p:cNvSpPr>
          <p:nvPr>
            <p:ph type="title" hasCustomPrompt="1"/>
          </p:nvPr>
        </p:nvSpPr>
        <p:spPr>
          <a:xfrm>
            <a:off x="2255838" y="1235820"/>
            <a:ext cx="6329362" cy="710605"/>
          </a:xfrm>
          <a:noFill/>
        </p:spPr>
        <p:txBody>
          <a:bodyPr vert="horz" lIns="0" tIns="0" rIns="0" bIns="0" rtlCol="0" anchor="b" anchorCtr="0">
            <a:normAutofit/>
          </a:bodyPr>
          <a:lstStyle>
            <a:lvl1pPr>
              <a:defRPr lang="de-DE" sz="2400" baseline="0"/>
            </a:lvl1pPr>
          </a:lstStyle>
          <a:p>
            <a:pPr marL="0" lvl="0"/>
            <a:r>
              <a:rPr lang="de-DE" dirty="0"/>
              <a:t>Agenda</a:t>
            </a:r>
          </a:p>
        </p:txBody>
      </p:sp>
      <p:sp>
        <p:nvSpPr>
          <p:cNvPr id="10" name="Textplatzhalter 9"/>
          <p:cNvSpPr>
            <a:spLocks noGrp="1"/>
          </p:cNvSpPr>
          <p:nvPr>
            <p:ph type="body" sz="quarter" idx="13" hasCustomPrompt="1"/>
          </p:nvPr>
        </p:nvSpPr>
        <p:spPr>
          <a:xfrm>
            <a:off x="2255838" y="1981199"/>
            <a:ext cx="6329362" cy="4320000"/>
          </a:xfrm>
          <a:prstGeom prst="rect">
            <a:avLst/>
          </a:prstGeom>
          <a:noFill/>
        </p:spPr>
        <p:txBody>
          <a:bodyPr>
            <a:noAutofit/>
          </a:bodyPr>
          <a:lstStyle>
            <a:lvl1pPr marL="361950" indent="-361950">
              <a:buFont typeface="+mj-lt"/>
              <a:buAutoNum type="arabicPeriod"/>
              <a:defRPr sz="2400" b="1">
                <a:solidFill>
                  <a:schemeClr val="tx1"/>
                </a:solidFill>
              </a:defRPr>
            </a:lvl1pPr>
            <a:lvl2pPr marL="628650" indent="-266700">
              <a:buFont typeface="Arial" panose="020B0604020202020204" pitchFamily="34" charset="0"/>
              <a:buChar char="•"/>
              <a:defRPr sz="2400" b="1">
                <a:solidFill>
                  <a:schemeClr val="tx1"/>
                </a:solidFill>
              </a:defRPr>
            </a:lvl2pPr>
            <a:lvl3pPr marL="895350" indent="-266700">
              <a:buFont typeface="Symbol" panose="05050102010706020507" pitchFamily="18" charset="2"/>
              <a:buChar char="-"/>
              <a:defRPr sz="2400" b="1">
                <a:solidFill>
                  <a:schemeClr val="tx1"/>
                </a:solidFill>
              </a:defRPr>
            </a:lvl3pPr>
            <a:lvl4pPr marL="1162050" indent="-266700">
              <a:buFont typeface="Arial" panose="020B0604020202020204" pitchFamily="34" charset="0"/>
              <a:buChar char="•"/>
              <a:defRPr sz="2400" b="1">
                <a:solidFill>
                  <a:schemeClr val="tx1"/>
                </a:solidFill>
              </a:defRPr>
            </a:lvl4pPr>
            <a:lvl5pPr marL="1438275" indent="-276225">
              <a:buFont typeface="Symbol" panose="05050102010706020507" pitchFamily="18" charset="2"/>
              <a:buChar char="-"/>
              <a:defRPr sz="2400" b="1">
                <a:solidFill>
                  <a:schemeClr val="tx1"/>
                </a:solidFill>
              </a:defRPr>
            </a:lvl5pPr>
            <a:lvl6pPr marL="1704975" indent="-266700">
              <a:buFont typeface="Arial" panose="020B0604020202020204" pitchFamily="34" charset="0"/>
              <a:buChar char="•"/>
              <a:defRPr sz="2400" b="1">
                <a:solidFill>
                  <a:schemeClr val="tx1"/>
                </a:solidFill>
              </a:defRPr>
            </a:lvl6pPr>
            <a:lvl7pPr marL="1971675" indent="-266700">
              <a:buFont typeface="Symbol" panose="05050102010706020507" pitchFamily="18" charset="2"/>
              <a:buChar char="-"/>
              <a:defRPr sz="2400" b="1">
                <a:solidFill>
                  <a:schemeClr val="tx1"/>
                </a:solidFill>
              </a:defRPr>
            </a:lvl7pPr>
            <a:lvl8pPr marL="2238375" indent="-266700">
              <a:buFont typeface="Arial" panose="020B0604020202020204" pitchFamily="34" charset="0"/>
              <a:buChar char="•"/>
              <a:defRPr sz="2400" b="1">
                <a:solidFill>
                  <a:schemeClr val="tx1"/>
                </a:solidFill>
              </a:defRPr>
            </a:lvl8pPr>
            <a:lvl9pPr marL="2514600" indent="-276225">
              <a:buFont typeface="Symbol" panose="05050102010706020507" pitchFamily="18" charset="2"/>
              <a:buChar char="-"/>
              <a:defRPr sz="2400" b="1">
                <a:solidFill>
                  <a:schemeClr val="tx1"/>
                </a:solidFill>
              </a:defRPr>
            </a:lvl9pPr>
          </a:lstStyle>
          <a:p>
            <a:pPr lvl="0"/>
            <a:r>
              <a:rPr lang="de-DE" dirty="0"/>
              <a:t>Click </a:t>
            </a:r>
            <a:r>
              <a:rPr lang="de-DE" dirty="0" err="1"/>
              <a:t>to</a:t>
            </a:r>
            <a:r>
              <a:rPr lang="de-DE" dirty="0"/>
              <a:t> </a:t>
            </a:r>
            <a:r>
              <a:rPr lang="de-DE" dirty="0" err="1"/>
              <a:t>enter</a:t>
            </a:r>
            <a:r>
              <a:rPr lang="de-DE" dirty="0"/>
              <a:t> </a:t>
            </a:r>
            <a:r>
              <a:rPr lang="de-DE" dirty="0" err="1"/>
              <a:t>text</a:t>
            </a:r>
            <a:endParaRPr lang="de-DE" dirty="0"/>
          </a:p>
        </p:txBody>
      </p:sp>
      <p:sp>
        <p:nvSpPr>
          <p:cNvPr id="15" name="Datumsplatzhalter 14"/>
          <p:cNvSpPr>
            <a:spLocks noGrp="1"/>
          </p:cNvSpPr>
          <p:nvPr>
            <p:ph type="dt" sz="half" idx="14"/>
          </p:nvPr>
        </p:nvSpPr>
        <p:spPr/>
        <p:txBody>
          <a:bodyPr/>
          <a:lstStyle/>
          <a:p>
            <a:pPr>
              <a:defRPr/>
            </a:pPr>
            <a:fld id="{6889D757-E23A-497A-9B14-62A69CF34700}" type="datetime1">
              <a:rPr lang="en-US" altLang="en-US" smtClean="0"/>
              <a:pPr>
                <a:defRPr/>
              </a:pPr>
              <a:t>1/31/2018</a:t>
            </a:fld>
            <a:endParaRPr lang="en-US" altLang="en-US" dirty="0"/>
          </a:p>
        </p:txBody>
      </p:sp>
      <p:sp>
        <p:nvSpPr>
          <p:cNvPr id="16" name="Fußzeilenplatzhalter 15"/>
          <p:cNvSpPr>
            <a:spLocks noGrp="1"/>
          </p:cNvSpPr>
          <p:nvPr>
            <p:ph type="ftr" sz="quarter" idx="15"/>
          </p:nvPr>
        </p:nvSpPr>
        <p:spPr/>
        <p:txBody>
          <a:bodyPr/>
          <a:lstStyle/>
          <a:p>
            <a:pPr>
              <a:defRPr/>
            </a:pPr>
            <a:endParaRPr lang="en-US" dirty="0"/>
          </a:p>
        </p:txBody>
      </p:sp>
      <p:sp>
        <p:nvSpPr>
          <p:cNvPr id="17" name="Foliennummernplatzhalter 16"/>
          <p:cNvSpPr>
            <a:spLocks noGrp="1"/>
          </p:cNvSpPr>
          <p:nvPr>
            <p:ph type="sldNum" sz="quarter" idx="16"/>
          </p:nvPr>
        </p:nvSpPr>
        <p:spPr/>
        <p:txBody>
          <a:bodyPr/>
          <a:lstStyle/>
          <a:p>
            <a:pPr>
              <a:defRPr/>
            </a:pPr>
            <a:fld id="{D383EB99-40B2-4176-B4FA-CDBAA950DF99}" type="slidenum">
              <a:rPr lang="en-US" altLang="en-US" smtClean="0"/>
              <a:pPr>
                <a:defRPr/>
              </a:pPr>
              <a:t>‹Nr.›</a:t>
            </a:fld>
            <a:endParaRPr lang="en-US" altLang="en-US" dirty="0"/>
          </a:p>
        </p:txBody>
      </p:sp>
    </p:spTree>
    <p:extLst>
      <p:ext uri="{BB962C8B-B14F-4D97-AF65-F5344CB8AC3E}">
        <p14:creationId xmlns:p14="http://schemas.microsoft.com/office/powerpoint/2010/main" val="47006322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hf hdr="0" ftr="0" dt="0"/>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GB"/>
          </a:p>
        </p:txBody>
      </p:sp>
      <p:sp>
        <p:nvSpPr>
          <p:cNvPr id="3" name="Content Placeholder 2"/>
          <p:cNvSpPr>
            <a:spLocks noGrp="1"/>
          </p:cNvSpPr>
          <p:nvPr>
            <p:ph sz="half" idx="1"/>
          </p:nvPr>
        </p:nvSpPr>
        <p:spPr bwMode="gray">
          <a:xfrm>
            <a:off x="179512" y="1728000"/>
            <a:ext cx="4316288" cy="4525963"/>
          </a:xfrm>
        </p:spPr>
        <p:txBody>
          <a:bodyPr vert="horz" lIns="91440" tIns="45720" rIns="91440" bIns="45720" rtlCol="0">
            <a:normAutofit/>
          </a:bodyPr>
          <a:lstStyle>
            <a:lvl1pPr>
              <a:defRPr lang="en-US" smtClean="0"/>
            </a:lvl1pPr>
            <a:lvl2pPr>
              <a:defRPr lang="en-US" smtClean="0"/>
            </a:lvl2pPr>
            <a:lvl3pPr>
              <a:defRPr lang="en-US" smtClean="0"/>
            </a:lvl3pPr>
            <a:lvl4pPr>
              <a:defRPr lang="en-US" smtClean="0"/>
            </a:lvl4pPr>
            <a:lvl5pPr>
              <a:defRPr lang="en-GB"/>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Content Placeholder 3"/>
          <p:cNvSpPr>
            <a:spLocks noGrp="1"/>
          </p:cNvSpPr>
          <p:nvPr>
            <p:ph sz="half" idx="2"/>
          </p:nvPr>
        </p:nvSpPr>
        <p:spPr bwMode="gray">
          <a:xfrm>
            <a:off x="4648201" y="1728000"/>
            <a:ext cx="4316288" cy="4525963"/>
          </a:xfrm>
        </p:spPr>
        <p:txBody>
          <a:bodyPr vert="horz" lIns="91440" tIns="45720" rIns="91440" bIns="45720" rtlCol="0">
            <a:normAutofit/>
          </a:bodyPr>
          <a:lstStyle>
            <a:lvl1pPr>
              <a:defRPr lang="en-US" smtClean="0"/>
            </a:lvl1pPr>
            <a:lvl2pPr>
              <a:defRPr lang="en-US" smtClean="0"/>
            </a:lvl2pPr>
            <a:lvl3pPr>
              <a:defRPr lang="en-US" smtClean="0"/>
            </a:lvl3pPr>
            <a:lvl4pPr>
              <a:defRPr lang="en-US" smtClean="0"/>
            </a:lvl4pPr>
            <a:lvl5pPr>
              <a:defRPr lang="en-GB"/>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Date Placeholder 3"/>
          <p:cNvSpPr>
            <a:spLocks noGrp="1"/>
          </p:cNvSpPr>
          <p:nvPr>
            <p:ph type="dt" sz="half" idx="10"/>
          </p:nvPr>
        </p:nvSpPr>
        <p:spPr bwMode="gray">
          <a:xfrm>
            <a:off x="3086472" y="183557"/>
            <a:ext cx="2133600" cy="365125"/>
          </a:xfrm>
          <a:prstGeom prst="rect">
            <a:avLst/>
          </a:prstGeom>
        </p:spPr>
        <p:txBody>
          <a:bodyPr vert="horz" lIns="91440" tIns="45720" rIns="91440" bIns="45720" rtlCol="0" anchor="ctr"/>
          <a:lstStyle>
            <a:lvl1pPr algn="l">
              <a:defRPr sz="1100">
                <a:solidFill>
                  <a:schemeClr val="tx1">
                    <a:tint val="75000"/>
                  </a:schemeClr>
                </a:solidFill>
                <a:latin typeface="Arial" pitchFamily="34" charset="0"/>
              </a:defRPr>
            </a:lvl1pPr>
          </a:lstStyle>
          <a:p>
            <a:endParaRPr lang="en-GB" dirty="0">
              <a:solidFill>
                <a:prstClr val="black">
                  <a:tint val="75000"/>
                </a:prstClr>
              </a:solidFill>
            </a:endParaRPr>
          </a:p>
        </p:txBody>
      </p:sp>
      <p:sp>
        <p:nvSpPr>
          <p:cNvPr id="9" name="Footer Placeholder 4"/>
          <p:cNvSpPr>
            <a:spLocks noGrp="1"/>
          </p:cNvSpPr>
          <p:nvPr>
            <p:ph type="ftr" sz="quarter" idx="3"/>
          </p:nvPr>
        </p:nvSpPr>
        <p:spPr bwMode="gray">
          <a:xfrm>
            <a:off x="180000" y="183557"/>
            <a:ext cx="2895600" cy="365125"/>
          </a:xfrm>
          <a:prstGeom prst="rect">
            <a:avLst/>
          </a:prstGeom>
        </p:spPr>
        <p:txBody>
          <a:bodyPr vert="horz" lIns="91440" tIns="45720" rIns="91440" bIns="45720" rtlCol="0" anchor="ctr"/>
          <a:lstStyle>
            <a:lvl1pPr algn="ctr">
              <a:defRPr sz="1100">
                <a:solidFill>
                  <a:schemeClr val="tx1">
                    <a:tint val="75000"/>
                  </a:schemeClr>
                </a:solidFill>
                <a:latin typeface="Arial" pitchFamily="34" charset="0"/>
              </a:defRPr>
            </a:lvl1pPr>
          </a:lstStyle>
          <a:p>
            <a:pPr algn="l"/>
            <a:endParaRPr lang="en-GB" dirty="0">
              <a:solidFill>
                <a:prstClr val="black">
                  <a:tint val="75000"/>
                </a:prstClr>
              </a:solidFill>
            </a:endParaRPr>
          </a:p>
        </p:txBody>
      </p:sp>
      <p:sp>
        <p:nvSpPr>
          <p:cNvPr id="10" name="Slide Number Placeholder 5"/>
          <p:cNvSpPr>
            <a:spLocks noGrp="1"/>
          </p:cNvSpPr>
          <p:nvPr>
            <p:ph type="sldNum" sz="quarter" idx="4"/>
          </p:nvPr>
        </p:nvSpPr>
        <p:spPr bwMode="gray">
          <a:xfrm>
            <a:off x="6444208" y="155564"/>
            <a:ext cx="2519792" cy="365125"/>
          </a:xfrm>
          <a:prstGeom prst="rect">
            <a:avLst/>
          </a:prstGeom>
        </p:spPr>
        <p:txBody>
          <a:bodyPr vert="horz" lIns="91440" tIns="45720" rIns="91440" bIns="45720" rtlCol="0" anchor="ctr"/>
          <a:lstStyle>
            <a:lvl1pPr algn="r">
              <a:defRPr sz="2000">
                <a:solidFill>
                  <a:schemeClr val="tx1">
                    <a:tint val="75000"/>
                  </a:schemeClr>
                </a:solidFill>
                <a:latin typeface="Arial" pitchFamily="34" charset="0"/>
              </a:defRPr>
            </a:lvl1pPr>
          </a:lstStyle>
          <a:p>
            <a:r>
              <a:rPr lang="en-GB" sz="1100" dirty="0">
                <a:solidFill>
                  <a:prstClr val="black">
                    <a:tint val="75000"/>
                  </a:prstClr>
                </a:solidFill>
              </a:rPr>
              <a:t>Deutsche Börse Group</a:t>
            </a:r>
            <a:r>
              <a:rPr lang="en-GB" dirty="0">
                <a:solidFill>
                  <a:prstClr val="black">
                    <a:tint val="75000"/>
                  </a:prstClr>
                </a:solidFill>
              </a:rPr>
              <a:t>	</a:t>
            </a:r>
            <a:fld id="{92F7DF68-39C9-4B8A-BEDC-AE012F5E4423}" type="slidenum">
              <a:rPr lang="en-GB" smtClean="0">
                <a:solidFill>
                  <a:prstClr val="black">
                    <a:tint val="75000"/>
                  </a:prstClr>
                </a:solidFill>
              </a:rPr>
              <a:pPr/>
              <a:t>‹Nr.›</a:t>
            </a:fld>
            <a:endParaRPr lang="en-GB" dirty="0">
              <a:solidFill>
                <a:prstClr val="black">
                  <a:tint val="75000"/>
                </a:prstClr>
              </a:solidFill>
            </a:endParaRPr>
          </a:p>
        </p:txBody>
      </p:sp>
    </p:spTree>
    <p:extLst>
      <p:ext uri="{BB962C8B-B14F-4D97-AF65-F5344CB8AC3E}">
        <p14:creationId xmlns:p14="http://schemas.microsoft.com/office/powerpoint/2010/main" val="2904038201"/>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wo content, subhead">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GB"/>
          </a:p>
        </p:txBody>
      </p:sp>
      <p:sp>
        <p:nvSpPr>
          <p:cNvPr id="3" name="Content Placeholder 2"/>
          <p:cNvSpPr>
            <a:spLocks noGrp="1"/>
          </p:cNvSpPr>
          <p:nvPr>
            <p:ph sz="half" idx="1"/>
          </p:nvPr>
        </p:nvSpPr>
        <p:spPr bwMode="gray">
          <a:xfrm>
            <a:off x="179512" y="1728000"/>
            <a:ext cx="4316288" cy="4525963"/>
          </a:xfrm>
        </p:spPr>
        <p:txBody>
          <a:bodyPr vert="horz" lIns="91440" tIns="45720" rIns="91440" bIns="45720" rtlCol="0">
            <a:normAutofit/>
          </a:bodyPr>
          <a:lstStyle>
            <a:lvl1pPr>
              <a:defRPr lang="en-US" smtClean="0"/>
            </a:lvl1pPr>
            <a:lvl2pPr>
              <a:defRPr lang="en-US" smtClean="0"/>
            </a:lvl2pPr>
            <a:lvl3pPr>
              <a:defRPr lang="en-US" smtClean="0"/>
            </a:lvl3pPr>
            <a:lvl4pPr>
              <a:defRPr lang="en-US" smtClean="0"/>
            </a:lvl4pPr>
            <a:lvl5pPr>
              <a:defRPr lang="en-GB"/>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Content Placeholder 3"/>
          <p:cNvSpPr>
            <a:spLocks noGrp="1"/>
          </p:cNvSpPr>
          <p:nvPr>
            <p:ph sz="half" idx="2"/>
          </p:nvPr>
        </p:nvSpPr>
        <p:spPr bwMode="gray">
          <a:xfrm>
            <a:off x="4648201" y="1728000"/>
            <a:ext cx="4316288" cy="4525963"/>
          </a:xfrm>
        </p:spPr>
        <p:txBody>
          <a:bodyPr vert="horz" lIns="91440" tIns="45720" rIns="91440" bIns="45720" rtlCol="0">
            <a:normAutofit/>
          </a:bodyPr>
          <a:lstStyle>
            <a:lvl1pPr>
              <a:defRPr lang="en-US" smtClean="0"/>
            </a:lvl1pPr>
            <a:lvl2pPr>
              <a:defRPr lang="en-US" smtClean="0"/>
            </a:lvl2pPr>
            <a:lvl3pPr>
              <a:defRPr lang="en-US" smtClean="0"/>
            </a:lvl3pPr>
            <a:lvl4pPr>
              <a:defRPr lang="en-US" smtClean="0"/>
            </a:lvl4pPr>
            <a:lvl5pPr>
              <a:defRPr lang="en-GB"/>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Date Placeholder 3"/>
          <p:cNvSpPr>
            <a:spLocks noGrp="1"/>
          </p:cNvSpPr>
          <p:nvPr>
            <p:ph type="dt" sz="half" idx="10"/>
          </p:nvPr>
        </p:nvSpPr>
        <p:spPr bwMode="gray">
          <a:xfrm>
            <a:off x="3086472" y="183557"/>
            <a:ext cx="2133600" cy="365125"/>
          </a:xfrm>
          <a:prstGeom prst="rect">
            <a:avLst/>
          </a:prstGeom>
        </p:spPr>
        <p:txBody>
          <a:bodyPr vert="horz" lIns="91440" tIns="45720" rIns="91440" bIns="45720" rtlCol="0" anchor="ctr"/>
          <a:lstStyle>
            <a:lvl1pPr algn="l">
              <a:defRPr sz="1100">
                <a:solidFill>
                  <a:schemeClr val="tx1">
                    <a:tint val="75000"/>
                  </a:schemeClr>
                </a:solidFill>
                <a:latin typeface="Arial" pitchFamily="34" charset="0"/>
              </a:defRPr>
            </a:lvl1pPr>
          </a:lstStyle>
          <a:p>
            <a:endParaRPr lang="en-GB" dirty="0">
              <a:solidFill>
                <a:prstClr val="black">
                  <a:tint val="75000"/>
                </a:prstClr>
              </a:solidFill>
            </a:endParaRPr>
          </a:p>
        </p:txBody>
      </p:sp>
      <p:sp>
        <p:nvSpPr>
          <p:cNvPr id="9" name="Footer Placeholder 4"/>
          <p:cNvSpPr>
            <a:spLocks noGrp="1"/>
          </p:cNvSpPr>
          <p:nvPr>
            <p:ph type="ftr" sz="quarter" idx="3"/>
          </p:nvPr>
        </p:nvSpPr>
        <p:spPr bwMode="gray">
          <a:xfrm>
            <a:off x="180000" y="183557"/>
            <a:ext cx="2895600" cy="365125"/>
          </a:xfrm>
          <a:prstGeom prst="rect">
            <a:avLst/>
          </a:prstGeom>
        </p:spPr>
        <p:txBody>
          <a:bodyPr vert="horz" lIns="91440" tIns="45720" rIns="91440" bIns="45720" rtlCol="0" anchor="ctr"/>
          <a:lstStyle>
            <a:lvl1pPr algn="ctr">
              <a:defRPr sz="1100">
                <a:solidFill>
                  <a:schemeClr val="tx1">
                    <a:tint val="75000"/>
                  </a:schemeClr>
                </a:solidFill>
                <a:latin typeface="Arial" pitchFamily="34" charset="0"/>
              </a:defRPr>
            </a:lvl1pPr>
          </a:lstStyle>
          <a:p>
            <a:pPr algn="l"/>
            <a:endParaRPr lang="en-GB" dirty="0">
              <a:solidFill>
                <a:prstClr val="black">
                  <a:tint val="75000"/>
                </a:prstClr>
              </a:solidFill>
            </a:endParaRPr>
          </a:p>
        </p:txBody>
      </p:sp>
      <p:sp>
        <p:nvSpPr>
          <p:cNvPr id="10" name="Slide Number Placeholder 5"/>
          <p:cNvSpPr>
            <a:spLocks noGrp="1"/>
          </p:cNvSpPr>
          <p:nvPr>
            <p:ph type="sldNum" sz="quarter" idx="4"/>
          </p:nvPr>
        </p:nvSpPr>
        <p:spPr bwMode="gray">
          <a:xfrm>
            <a:off x="6444208" y="155564"/>
            <a:ext cx="2519792" cy="365125"/>
          </a:xfrm>
          <a:prstGeom prst="rect">
            <a:avLst/>
          </a:prstGeom>
        </p:spPr>
        <p:txBody>
          <a:bodyPr vert="horz" lIns="91440" tIns="45720" rIns="91440" bIns="45720" rtlCol="0" anchor="ctr"/>
          <a:lstStyle>
            <a:lvl1pPr algn="r">
              <a:defRPr sz="2000">
                <a:solidFill>
                  <a:schemeClr val="tx1">
                    <a:tint val="75000"/>
                  </a:schemeClr>
                </a:solidFill>
                <a:latin typeface="Arial" pitchFamily="34" charset="0"/>
              </a:defRPr>
            </a:lvl1pPr>
          </a:lstStyle>
          <a:p>
            <a:r>
              <a:rPr lang="en-GB" sz="1100" dirty="0">
                <a:solidFill>
                  <a:prstClr val="black">
                    <a:tint val="75000"/>
                  </a:prstClr>
                </a:solidFill>
              </a:rPr>
              <a:t>Deutsche Börse Group</a:t>
            </a:r>
            <a:r>
              <a:rPr lang="en-GB" dirty="0">
                <a:solidFill>
                  <a:prstClr val="black">
                    <a:tint val="75000"/>
                  </a:prstClr>
                </a:solidFill>
              </a:rPr>
              <a:t>	</a:t>
            </a:r>
            <a:fld id="{92F7DF68-39C9-4B8A-BEDC-AE012F5E4423}" type="slidenum">
              <a:rPr lang="en-GB" smtClean="0">
                <a:solidFill>
                  <a:prstClr val="black">
                    <a:tint val="75000"/>
                  </a:prstClr>
                </a:solidFill>
              </a:rPr>
              <a:pPr/>
              <a:t>‹Nr.›</a:t>
            </a:fld>
            <a:endParaRPr lang="en-GB" dirty="0">
              <a:solidFill>
                <a:prstClr val="black">
                  <a:tint val="75000"/>
                </a:prstClr>
              </a:solidFill>
            </a:endParaRPr>
          </a:p>
        </p:txBody>
      </p:sp>
      <p:sp>
        <p:nvSpPr>
          <p:cNvPr id="11" name="Text Placeholder 10"/>
          <p:cNvSpPr>
            <a:spLocks noGrp="1"/>
          </p:cNvSpPr>
          <p:nvPr>
            <p:ph type="body" sz="quarter" idx="11"/>
          </p:nvPr>
        </p:nvSpPr>
        <p:spPr bwMode="gray">
          <a:xfrm>
            <a:off x="188914" y="1062263"/>
            <a:ext cx="8775575" cy="935037"/>
          </a:xfrm>
        </p:spPr>
        <p:txBody>
          <a:bodyPr vert="horz" lIns="91440" tIns="45720" rIns="91440" bIns="45720" rtlCol="0" anchor="t" anchorCtr="0">
            <a:normAutofit/>
          </a:bodyPr>
          <a:lstStyle>
            <a:lvl1pPr>
              <a:defRPr lang="en-US" sz="2400" dirty="0" smtClean="0">
                <a:solidFill>
                  <a:srgbClr val="999999"/>
                </a:solidFill>
                <a:ea typeface="+mj-ea"/>
                <a:cs typeface="+mj-cs"/>
              </a:defRPr>
            </a:lvl1pPr>
            <a:lvl2pPr>
              <a:defRPr lang="en-US" dirty="0" smtClean="0">
                <a:solidFill>
                  <a:srgbClr val="999999"/>
                </a:solidFill>
              </a:defRPr>
            </a:lvl2pPr>
            <a:lvl3pPr>
              <a:defRPr lang="en-US" dirty="0" smtClean="0">
                <a:solidFill>
                  <a:srgbClr val="999999"/>
                </a:solidFill>
              </a:defRPr>
            </a:lvl3pPr>
            <a:lvl4pPr>
              <a:defRPr lang="en-US" dirty="0" smtClean="0">
                <a:solidFill>
                  <a:srgbClr val="999999"/>
                </a:solidFill>
              </a:defRPr>
            </a:lvl4pPr>
            <a:lvl5pPr>
              <a:defRPr lang="en-GB" dirty="0">
                <a:solidFill>
                  <a:srgbClr val="999999"/>
                </a:solidFill>
              </a:defRPr>
            </a:lvl5pPr>
          </a:lstStyle>
          <a:p>
            <a:pPr lvl="0">
              <a:spcBef>
                <a:spcPct val="0"/>
              </a:spcBef>
            </a:pPr>
            <a:r>
              <a:rPr lang="en-US"/>
              <a:t>Click to edit Master text styles</a:t>
            </a:r>
          </a:p>
        </p:txBody>
      </p:sp>
    </p:spTree>
    <p:extLst>
      <p:ext uri="{BB962C8B-B14F-4D97-AF65-F5344CB8AC3E}">
        <p14:creationId xmlns:p14="http://schemas.microsoft.com/office/powerpoint/2010/main" val="347533634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hree content">
    <p:spTree>
      <p:nvGrpSpPr>
        <p:cNvPr id="1" name=""/>
        <p:cNvGrpSpPr/>
        <p:nvPr/>
      </p:nvGrpSpPr>
      <p:grpSpPr>
        <a:xfrm>
          <a:off x="0" y="0"/>
          <a:ext cx="0" cy="0"/>
          <a:chOff x="0" y="0"/>
          <a:chExt cx="0" cy="0"/>
        </a:xfrm>
      </p:grpSpPr>
      <p:sp>
        <p:nvSpPr>
          <p:cNvPr id="2" name="Title 1"/>
          <p:cNvSpPr>
            <a:spLocks noGrp="1"/>
          </p:cNvSpPr>
          <p:nvPr>
            <p:ph type="title"/>
          </p:nvPr>
        </p:nvSpPr>
        <p:spPr bwMode="gray">
          <a:xfrm>
            <a:off x="180000" y="684002"/>
            <a:ext cx="8784000" cy="909015"/>
          </a:xfrm>
        </p:spPr>
        <p:txBody>
          <a:bodyPr/>
          <a:lstStyle/>
          <a:p>
            <a:r>
              <a:rPr lang="en-US"/>
              <a:t>Click to edit Master title style</a:t>
            </a:r>
            <a:endParaRPr lang="en-GB"/>
          </a:p>
        </p:txBody>
      </p:sp>
      <p:sp>
        <p:nvSpPr>
          <p:cNvPr id="3" name="Content Placeholder 2"/>
          <p:cNvSpPr>
            <a:spLocks noGrp="1"/>
          </p:cNvSpPr>
          <p:nvPr>
            <p:ph sz="half" idx="1"/>
          </p:nvPr>
        </p:nvSpPr>
        <p:spPr bwMode="gray">
          <a:xfrm>
            <a:off x="179512" y="1728000"/>
            <a:ext cx="2880000" cy="4592456"/>
          </a:xfrm>
        </p:spPr>
        <p:txBody>
          <a:bodyPr vert="horz" lIns="91440" tIns="45720" rIns="91440" bIns="45720" rtlCol="0">
            <a:normAutofit/>
          </a:bodyPr>
          <a:lstStyle>
            <a:lvl1pPr>
              <a:defRPr lang="en-US" smtClean="0"/>
            </a:lvl1pPr>
            <a:lvl2pPr>
              <a:defRPr lang="en-US" smtClean="0"/>
            </a:lvl2pPr>
            <a:lvl3pPr>
              <a:defRPr lang="en-US" smtClean="0"/>
            </a:lvl3pPr>
            <a:lvl4pPr>
              <a:defRPr lang="en-US" smtClean="0"/>
            </a:lvl4pPr>
            <a:lvl5pPr>
              <a:defRPr lang="en-GB"/>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Content Placeholder 3"/>
          <p:cNvSpPr>
            <a:spLocks noGrp="1"/>
          </p:cNvSpPr>
          <p:nvPr>
            <p:ph sz="half" idx="2"/>
          </p:nvPr>
        </p:nvSpPr>
        <p:spPr bwMode="gray">
          <a:xfrm>
            <a:off x="6084000" y="1728000"/>
            <a:ext cx="2880000" cy="4592456"/>
          </a:xfrm>
        </p:spPr>
        <p:txBody>
          <a:bodyPr vert="horz" lIns="91440" tIns="45720" rIns="91440" bIns="45720" rtlCol="0">
            <a:normAutofit/>
          </a:bodyPr>
          <a:lstStyle>
            <a:lvl1pPr>
              <a:defRPr lang="en-US" smtClean="0"/>
            </a:lvl1pPr>
            <a:lvl2pPr>
              <a:defRPr lang="en-US" smtClean="0"/>
            </a:lvl2pPr>
            <a:lvl3pPr>
              <a:defRPr lang="en-US" smtClean="0"/>
            </a:lvl3pPr>
            <a:lvl4pPr>
              <a:defRPr lang="en-US" smtClean="0"/>
            </a:lvl4pPr>
            <a:lvl5pPr>
              <a:defRPr lang="en-GB"/>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Date Placeholder 3"/>
          <p:cNvSpPr>
            <a:spLocks noGrp="1"/>
          </p:cNvSpPr>
          <p:nvPr>
            <p:ph type="dt" sz="half" idx="10"/>
          </p:nvPr>
        </p:nvSpPr>
        <p:spPr bwMode="gray">
          <a:xfrm>
            <a:off x="3086472" y="183557"/>
            <a:ext cx="2133600" cy="365125"/>
          </a:xfrm>
          <a:prstGeom prst="rect">
            <a:avLst/>
          </a:prstGeom>
        </p:spPr>
        <p:txBody>
          <a:bodyPr vert="horz" lIns="91440" tIns="45720" rIns="91440" bIns="45720" rtlCol="0" anchor="ctr"/>
          <a:lstStyle>
            <a:lvl1pPr algn="l">
              <a:defRPr sz="1100">
                <a:solidFill>
                  <a:schemeClr val="tx1">
                    <a:tint val="75000"/>
                  </a:schemeClr>
                </a:solidFill>
                <a:latin typeface="Arial" pitchFamily="34" charset="0"/>
              </a:defRPr>
            </a:lvl1pPr>
          </a:lstStyle>
          <a:p>
            <a:endParaRPr lang="en-GB" dirty="0">
              <a:solidFill>
                <a:prstClr val="black">
                  <a:tint val="75000"/>
                </a:prstClr>
              </a:solidFill>
            </a:endParaRPr>
          </a:p>
        </p:txBody>
      </p:sp>
      <p:sp>
        <p:nvSpPr>
          <p:cNvPr id="9" name="Footer Placeholder 4"/>
          <p:cNvSpPr>
            <a:spLocks noGrp="1"/>
          </p:cNvSpPr>
          <p:nvPr>
            <p:ph type="ftr" sz="quarter" idx="3"/>
          </p:nvPr>
        </p:nvSpPr>
        <p:spPr bwMode="gray">
          <a:xfrm>
            <a:off x="180000" y="183557"/>
            <a:ext cx="2895600" cy="365125"/>
          </a:xfrm>
          <a:prstGeom prst="rect">
            <a:avLst/>
          </a:prstGeom>
        </p:spPr>
        <p:txBody>
          <a:bodyPr vert="horz" lIns="91440" tIns="45720" rIns="91440" bIns="45720" rtlCol="0" anchor="ctr"/>
          <a:lstStyle>
            <a:lvl1pPr algn="ctr">
              <a:defRPr sz="1100">
                <a:solidFill>
                  <a:schemeClr val="tx1">
                    <a:tint val="75000"/>
                  </a:schemeClr>
                </a:solidFill>
                <a:latin typeface="Arial" pitchFamily="34" charset="0"/>
              </a:defRPr>
            </a:lvl1pPr>
          </a:lstStyle>
          <a:p>
            <a:pPr algn="l"/>
            <a:endParaRPr lang="en-GB" dirty="0">
              <a:solidFill>
                <a:prstClr val="black">
                  <a:tint val="75000"/>
                </a:prstClr>
              </a:solidFill>
            </a:endParaRPr>
          </a:p>
        </p:txBody>
      </p:sp>
      <p:sp>
        <p:nvSpPr>
          <p:cNvPr id="10" name="Slide Number Placeholder 5"/>
          <p:cNvSpPr>
            <a:spLocks noGrp="1"/>
          </p:cNvSpPr>
          <p:nvPr>
            <p:ph type="sldNum" sz="quarter" idx="4"/>
          </p:nvPr>
        </p:nvSpPr>
        <p:spPr bwMode="gray">
          <a:xfrm>
            <a:off x="6444208" y="155564"/>
            <a:ext cx="2519792" cy="365125"/>
          </a:xfrm>
          <a:prstGeom prst="rect">
            <a:avLst/>
          </a:prstGeom>
        </p:spPr>
        <p:txBody>
          <a:bodyPr vert="horz" lIns="91440" tIns="45720" rIns="91440" bIns="45720" rtlCol="0" anchor="ctr"/>
          <a:lstStyle>
            <a:lvl1pPr algn="r">
              <a:defRPr sz="2000">
                <a:solidFill>
                  <a:schemeClr val="tx1">
                    <a:tint val="75000"/>
                  </a:schemeClr>
                </a:solidFill>
                <a:latin typeface="Arial" pitchFamily="34" charset="0"/>
              </a:defRPr>
            </a:lvl1pPr>
          </a:lstStyle>
          <a:p>
            <a:r>
              <a:rPr lang="en-GB" sz="1100" dirty="0">
                <a:solidFill>
                  <a:prstClr val="black">
                    <a:tint val="75000"/>
                  </a:prstClr>
                </a:solidFill>
              </a:rPr>
              <a:t>Deutsche Börse Group</a:t>
            </a:r>
            <a:r>
              <a:rPr lang="en-GB" dirty="0">
                <a:solidFill>
                  <a:prstClr val="black">
                    <a:tint val="75000"/>
                  </a:prstClr>
                </a:solidFill>
              </a:rPr>
              <a:t>	</a:t>
            </a:r>
            <a:fld id="{92F7DF68-39C9-4B8A-BEDC-AE012F5E4423}" type="slidenum">
              <a:rPr lang="en-GB" smtClean="0">
                <a:solidFill>
                  <a:prstClr val="black">
                    <a:tint val="75000"/>
                  </a:prstClr>
                </a:solidFill>
              </a:rPr>
              <a:pPr/>
              <a:t>‹Nr.›</a:t>
            </a:fld>
            <a:endParaRPr lang="en-GB" dirty="0">
              <a:solidFill>
                <a:prstClr val="black">
                  <a:tint val="75000"/>
                </a:prstClr>
              </a:solidFill>
            </a:endParaRPr>
          </a:p>
        </p:txBody>
      </p:sp>
      <p:sp>
        <p:nvSpPr>
          <p:cNvPr id="6" name="Content Placeholder 5"/>
          <p:cNvSpPr>
            <a:spLocks noGrp="1"/>
          </p:cNvSpPr>
          <p:nvPr>
            <p:ph sz="quarter" idx="12"/>
          </p:nvPr>
        </p:nvSpPr>
        <p:spPr bwMode="gray">
          <a:xfrm>
            <a:off x="3131756" y="1716864"/>
            <a:ext cx="2880000" cy="4592456"/>
          </a:xfrm>
        </p:spPr>
        <p:txBody>
          <a:body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227983974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_Three content, subhead">
    <p:spTree>
      <p:nvGrpSpPr>
        <p:cNvPr id="1" name=""/>
        <p:cNvGrpSpPr/>
        <p:nvPr/>
      </p:nvGrpSpPr>
      <p:grpSpPr>
        <a:xfrm>
          <a:off x="0" y="0"/>
          <a:ext cx="0" cy="0"/>
          <a:chOff x="0" y="0"/>
          <a:chExt cx="0" cy="0"/>
        </a:xfrm>
      </p:grpSpPr>
      <p:sp>
        <p:nvSpPr>
          <p:cNvPr id="2" name="Title 1"/>
          <p:cNvSpPr>
            <a:spLocks noGrp="1"/>
          </p:cNvSpPr>
          <p:nvPr>
            <p:ph type="title"/>
          </p:nvPr>
        </p:nvSpPr>
        <p:spPr bwMode="gray">
          <a:xfrm>
            <a:off x="180000" y="684002"/>
            <a:ext cx="8784000" cy="909015"/>
          </a:xfrm>
        </p:spPr>
        <p:txBody>
          <a:bodyPr/>
          <a:lstStyle/>
          <a:p>
            <a:r>
              <a:rPr lang="en-US"/>
              <a:t>Click to edit Master title style</a:t>
            </a:r>
            <a:endParaRPr lang="en-GB"/>
          </a:p>
        </p:txBody>
      </p:sp>
      <p:sp>
        <p:nvSpPr>
          <p:cNvPr id="3" name="Content Placeholder 2"/>
          <p:cNvSpPr>
            <a:spLocks noGrp="1"/>
          </p:cNvSpPr>
          <p:nvPr>
            <p:ph sz="half" idx="1"/>
          </p:nvPr>
        </p:nvSpPr>
        <p:spPr bwMode="gray">
          <a:xfrm>
            <a:off x="179512" y="1728000"/>
            <a:ext cx="2880000" cy="4592456"/>
          </a:xfrm>
        </p:spPr>
        <p:txBody>
          <a:bodyPr vert="horz" lIns="91440" tIns="45720" rIns="91440" bIns="45720" rtlCol="0">
            <a:normAutofit/>
          </a:bodyPr>
          <a:lstStyle>
            <a:lvl1pPr>
              <a:defRPr lang="en-US" smtClean="0"/>
            </a:lvl1pPr>
            <a:lvl2pPr>
              <a:defRPr lang="en-US" smtClean="0"/>
            </a:lvl2pPr>
            <a:lvl3pPr>
              <a:defRPr lang="en-US" smtClean="0"/>
            </a:lvl3pPr>
            <a:lvl4pPr>
              <a:defRPr lang="en-US" smtClean="0"/>
            </a:lvl4pPr>
            <a:lvl5pPr>
              <a:defRPr lang="en-GB"/>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Content Placeholder 3"/>
          <p:cNvSpPr>
            <a:spLocks noGrp="1"/>
          </p:cNvSpPr>
          <p:nvPr>
            <p:ph sz="half" idx="2"/>
          </p:nvPr>
        </p:nvSpPr>
        <p:spPr bwMode="gray">
          <a:xfrm>
            <a:off x="6084000" y="1728000"/>
            <a:ext cx="2880000" cy="4592456"/>
          </a:xfrm>
        </p:spPr>
        <p:txBody>
          <a:bodyPr vert="horz" lIns="91440" tIns="45720" rIns="91440" bIns="45720" rtlCol="0">
            <a:normAutofit/>
          </a:bodyPr>
          <a:lstStyle>
            <a:lvl1pPr>
              <a:defRPr lang="en-US" smtClean="0"/>
            </a:lvl1pPr>
            <a:lvl2pPr>
              <a:defRPr lang="en-US" smtClean="0"/>
            </a:lvl2pPr>
            <a:lvl3pPr>
              <a:defRPr lang="en-US" smtClean="0"/>
            </a:lvl3pPr>
            <a:lvl4pPr>
              <a:defRPr lang="en-US" smtClean="0"/>
            </a:lvl4pPr>
            <a:lvl5pPr>
              <a:defRPr lang="en-GB"/>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Date Placeholder 3"/>
          <p:cNvSpPr>
            <a:spLocks noGrp="1"/>
          </p:cNvSpPr>
          <p:nvPr>
            <p:ph type="dt" sz="half" idx="10"/>
          </p:nvPr>
        </p:nvSpPr>
        <p:spPr bwMode="gray">
          <a:xfrm>
            <a:off x="3086472" y="183557"/>
            <a:ext cx="2133600" cy="365125"/>
          </a:xfrm>
          <a:prstGeom prst="rect">
            <a:avLst/>
          </a:prstGeom>
        </p:spPr>
        <p:txBody>
          <a:bodyPr vert="horz" lIns="91440" tIns="45720" rIns="91440" bIns="45720" rtlCol="0" anchor="ctr"/>
          <a:lstStyle>
            <a:lvl1pPr algn="l">
              <a:defRPr sz="1100">
                <a:solidFill>
                  <a:schemeClr val="tx1">
                    <a:tint val="75000"/>
                  </a:schemeClr>
                </a:solidFill>
                <a:latin typeface="Arial" pitchFamily="34" charset="0"/>
              </a:defRPr>
            </a:lvl1pPr>
          </a:lstStyle>
          <a:p>
            <a:endParaRPr lang="en-GB" dirty="0">
              <a:solidFill>
                <a:prstClr val="black">
                  <a:tint val="75000"/>
                </a:prstClr>
              </a:solidFill>
            </a:endParaRPr>
          </a:p>
        </p:txBody>
      </p:sp>
      <p:sp>
        <p:nvSpPr>
          <p:cNvPr id="9" name="Footer Placeholder 4"/>
          <p:cNvSpPr>
            <a:spLocks noGrp="1"/>
          </p:cNvSpPr>
          <p:nvPr>
            <p:ph type="ftr" sz="quarter" idx="3"/>
          </p:nvPr>
        </p:nvSpPr>
        <p:spPr bwMode="gray">
          <a:xfrm>
            <a:off x="180000" y="183557"/>
            <a:ext cx="2895600" cy="365125"/>
          </a:xfrm>
          <a:prstGeom prst="rect">
            <a:avLst/>
          </a:prstGeom>
        </p:spPr>
        <p:txBody>
          <a:bodyPr vert="horz" lIns="91440" tIns="45720" rIns="91440" bIns="45720" rtlCol="0" anchor="ctr"/>
          <a:lstStyle>
            <a:lvl1pPr algn="ctr">
              <a:defRPr sz="1100">
                <a:solidFill>
                  <a:schemeClr val="tx1">
                    <a:tint val="75000"/>
                  </a:schemeClr>
                </a:solidFill>
                <a:latin typeface="Arial" pitchFamily="34" charset="0"/>
              </a:defRPr>
            </a:lvl1pPr>
          </a:lstStyle>
          <a:p>
            <a:pPr algn="l"/>
            <a:endParaRPr lang="en-GB" dirty="0">
              <a:solidFill>
                <a:prstClr val="black">
                  <a:tint val="75000"/>
                </a:prstClr>
              </a:solidFill>
            </a:endParaRPr>
          </a:p>
        </p:txBody>
      </p:sp>
      <p:sp>
        <p:nvSpPr>
          <p:cNvPr id="10" name="Slide Number Placeholder 5"/>
          <p:cNvSpPr>
            <a:spLocks noGrp="1"/>
          </p:cNvSpPr>
          <p:nvPr>
            <p:ph type="sldNum" sz="quarter" idx="4"/>
          </p:nvPr>
        </p:nvSpPr>
        <p:spPr bwMode="gray">
          <a:xfrm>
            <a:off x="6444208" y="155564"/>
            <a:ext cx="2519792" cy="365125"/>
          </a:xfrm>
          <a:prstGeom prst="rect">
            <a:avLst/>
          </a:prstGeom>
        </p:spPr>
        <p:txBody>
          <a:bodyPr vert="horz" lIns="91440" tIns="45720" rIns="91440" bIns="45720" rtlCol="0" anchor="ctr"/>
          <a:lstStyle>
            <a:lvl1pPr algn="r">
              <a:defRPr sz="2000">
                <a:solidFill>
                  <a:schemeClr val="tx1">
                    <a:tint val="75000"/>
                  </a:schemeClr>
                </a:solidFill>
                <a:latin typeface="Arial" pitchFamily="34" charset="0"/>
              </a:defRPr>
            </a:lvl1pPr>
          </a:lstStyle>
          <a:p>
            <a:r>
              <a:rPr lang="en-GB" sz="1100" dirty="0">
                <a:solidFill>
                  <a:prstClr val="black">
                    <a:tint val="75000"/>
                  </a:prstClr>
                </a:solidFill>
              </a:rPr>
              <a:t>Deutsche Börse Group</a:t>
            </a:r>
            <a:r>
              <a:rPr lang="en-GB" dirty="0">
                <a:solidFill>
                  <a:prstClr val="black">
                    <a:tint val="75000"/>
                  </a:prstClr>
                </a:solidFill>
              </a:rPr>
              <a:t>	</a:t>
            </a:r>
            <a:fld id="{92F7DF68-39C9-4B8A-BEDC-AE012F5E4423}" type="slidenum">
              <a:rPr lang="en-GB" smtClean="0">
                <a:solidFill>
                  <a:prstClr val="black">
                    <a:tint val="75000"/>
                  </a:prstClr>
                </a:solidFill>
              </a:rPr>
              <a:pPr/>
              <a:t>‹Nr.›</a:t>
            </a:fld>
            <a:endParaRPr lang="en-GB" dirty="0">
              <a:solidFill>
                <a:prstClr val="black">
                  <a:tint val="75000"/>
                </a:prstClr>
              </a:solidFill>
            </a:endParaRPr>
          </a:p>
        </p:txBody>
      </p:sp>
      <p:sp>
        <p:nvSpPr>
          <p:cNvPr id="11" name="Text Placeholder 10"/>
          <p:cNvSpPr>
            <a:spLocks noGrp="1"/>
          </p:cNvSpPr>
          <p:nvPr>
            <p:ph type="body" sz="quarter" idx="11"/>
          </p:nvPr>
        </p:nvSpPr>
        <p:spPr bwMode="gray">
          <a:xfrm>
            <a:off x="188914" y="1062263"/>
            <a:ext cx="8775575" cy="935037"/>
          </a:xfrm>
        </p:spPr>
        <p:txBody>
          <a:bodyPr vert="horz" lIns="91440" tIns="45720" rIns="91440" bIns="45720" rtlCol="0" anchor="t" anchorCtr="0">
            <a:normAutofit/>
          </a:bodyPr>
          <a:lstStyle>
            <a:lvl1pPr>
              <a:defRPr lang="en-US" sz="2400" dirty="0" smtClean="0">
                <a:solidFill>
                  <a:srgbClr val="999999"/>
                </a:solidFill>
                <a:ea typeface="+mj-ea"/>
                <a:cs typeface="+mj-cs"/>
              </a:defRPr>
            </a:lvl1pPr>
            <a:lvl2pPr>
              <a:defRPr lang="en-US" dirty="0" smtClean="0">
                <a:solidFill>
                  <a:srgbClr val="999999"/>
                </a:solidFill>
              </a:defRPr>
            </a:lvl2pPr>
            <a:lvl3pPr>
              <a:defRPr lang="en-US" dirty="0" smtClean="0">
                <a:solidFill>
                  <a:srgbClr val="999999"/>
                </a:solidFill>
              </a:defRPr>
            </a:lvl3pPr>
            <a:lvl4pPr>
              <a:defRPr lang="en-US" dirty="0" smtClean="0">
                <a:solidFill>
                  <a:srgbClr val="999999"/>
                </a:solidFill>
              </a:defRPr>
            </a:lvl4pPr>
            <a:lvl5pPr>
              <a:defRPr lang="en-GB" dirty="0">
                <a:solidFill>
                  <a:srgbClr val="999999"/>
                </a:solidFill>
              </a:defRPr>
            </a:lvl5pPr>
          </a:lstStyle>
          <a:p>
            <a:pPr lvl="0">
              <a:spcBef>
                <a:spcPct val="0"/>
              </a:spcBef>
            </a:pPr>
            <a:r>
              <a:rPr lang="en-US"/>
              <a:t>Click to edit Master text styles</a:t>
            </a:r>
          </a:p>
        </p:txBody>
      </p:sp>
      <p:sp>
        <p:nvSpPr>
          <p:cNvPr id="6" name="Content Placeholder 5"/>
          <p:cNvSpPr>
            <a:spLocks noGrp="1"/>
          </p:cNvSpPr>
          <p:nvPr>
            <p:ph sz="quarter" idx="12"/>
          </p:nvPr>
        </p:nvSpPr>
        <p:spPr bwMode="gray">
          <a:xfrm>
            <a:off x="3131756" y="1716864"/>
            <a:ext cx="2880000" cy="4592456"/>
          </a:xfrm>
        </p:spPr>
        <p:txBody>
          <a:body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333775380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GB"/>
          </a:p>
        </p:txBody>
      </p:sp>
      <p:sp>
        <p:nvSpPr>
          <p:cNvPr id="6" name="Date Placeholder 3"/>
          <p:cNvSpPr>
            <a:spLocks noGrp="1"/>
          </p:cNvSpPr>
          <p:nvPr>
            <p:ph type="dt" sz="half" idx="2"/>
          </p:nvPr>
        </p:nvSpPr>
        <p:spPr bwMode="gray">
          <a:xfrm>
            <a:off x="3086472" y="183557"/>
            <a:ext cx="2133600" cy="365125"/>
          </a:xfrm>
          <a:prstGeom prst="rect">
            <a:avLst/>
          </a:prstGeom>
        </p:spPr>
        <p:txBody>
          <a:bodyPr vert="horz" lIns="91440" tIns="45720" rIns="91440" bIns="45720" rtlCol="0" anchor="ctr"/>
          <a:lstStyle>
            <a:lvl1pPr algn="l">
              <a:defRPr sz="1100">
                <a:solidFill>
                  <a:schemeClr val="tx1">
                    <a:tint val="75000"/>
                  </a:schemeClr>
                </a:solidFill>
                <a:latin typeface="Arial" pitchFamily="34" charset="0"/>
              </a:defRPr>
            </a:lvl1pPr>
          </a:lstStyle>
          <a:p>
            <a:endParaRPr lang="en-GB" dirty="0">
              <a:solidFill>
                <a:prstClr val="black">
                  <a:tint val="75000"/>
                </a:prstClr>
              </a:solidFill>
            </a:endParaRPr>
          </a:p>
        </p:txBody>
      </p:sp>
      <p:sp>
        <p:nvSpPr>
          <p:cNvPr id="7" name="Footer Placeholder 4"/>
          <p:cNvSpPr>
            <a:spLocks noGrp="1"/>
          </p:cNvSpPr>
          <p:nvPr>
            <p:ph type="ftr" sz="quarter" idx="3"/>
          </p:nvPr>
        </p:nvSpPr>
        <p:spPr bwMode="gray">
          <a:xfrm>
            <a:off x="180000" y="183557"/>
            <a:ext cx="2895600" cy="365125"/>
          </a:xfrm>
          <a:prstGeom prst="rect">
            <a:avLst/>
          </a:prstGeom>
        </p:spPr>
        <p:txBody>
          <a:bodyPr vert="horz" lIns="91440" tIns="45720" rIns="91440" bIns="45720" rtlCol="0" anchor="ctr"/>
          <a:lstStyle>
            <a:lvl1pPr algn="ctr">
              <a:defRPr sz="1100">
                <a:solidFill>
                  <a:schemeClr val="tx1">
                    <a:tint val="75000"/>
                  </a:schemeClr>
                </a:solidFill>
                <a:latin typeface="Arial" pitchFamily="34" charset="0"/>
              </a:defRPr>
            </a:lvl1pPr>
          </a:lstStyle>
          <a:p>
            <a:pPr algn="l"/>
            <a:endParaRPr lang="en-GB" dirty="0">
              <a:solidFill>
                <a:prstClr val="black">
                  <a:tint val="75000"/>
                </a:prstClr>
              </a:solidFill>
            </a:endParaRPr>
          </a:p>
        </p:txBody>
      </p:sp>
      <p:sp>
        <p:nvSpPr>
          <p:cNvPr id="8" name="Slide Number Placeholder 5"/>
          <p:cNvSpPr>
            <a:spLocks noGrp="1"/>
          </p:cNvSpPr>
          <p:nvPr>
            <p:ph type="sldNum" sz="quarter" idx="4"/>
          </p:nvPr>
        </p:nvSpPr>
        <p:spPr bwMode="gray">
          <a:xfrm>
            <a:off x="6444208" y="155564"/>
            <a:ext cx="2519792" cy="365125"/>
          </a:xfrm>
          <a:prstGeom prst="rect">
            <a:avLst/>
          </a:prstGeom>
        </p:spPr>
        <p:txBody>
          <a:bodyPr vert="horz" lIns="91440" tIns="45720" rIns="91440" bIns="45720" rtlCol="0" anchor="ctr"/>
          <a:lstStyle>
            <a:lvl1pPr algn="r">
              <a:defRPr sz="2000">
                <a:solidFill>
                  <a:schemeClr val="tx1">
                    <a:tint val="75000"/>
                  </a:schemeClr>
                </a:solidFill>
                <a:latin typeface="Arial" pitchFamily="34" charset="0"/>
              </a:defRPr>
            </a:lvl1pPr>
          </a:lstStyle>
          <a:p>
            <a:r>
              <a:rPr lang="en-GB" sz="1100" dirty="0">
                <a:solidFill>
                  <a:prstClr val="black">
                    <a:tint val="75000"/>
                  </a:prstClr>
                </a:solidFill>
              </a:rPr>
              <a:t>Deutsche Börse Group</a:t>
            </a:r>
            <a:r>
              <a:rPr lang="en-GB" dirty="0">
                <a:solidFill>
                  <a:prstClr val="black">
                    <a:tint val="75000"/>
                  </a:prstClr>
                </a:solidFill>
              </a:rPr>
              <a:t>	</a:t>
            </a:r>
            <a:fld id="{92F7DF68-39C9-4B8A-BEDC-AE012F5E4423}" type="slidenum">
              <a:rPr lang="en-GB" smtClean="0">
                <a:solidFill>
                  <a:prstClr val="black">
                    <a:tint val="75000"/>
                  </a:prstClr>
                </a:solidFill>
              </a:rPr>
              <a:pPr/>
              <a:t>‹Nr.›</a:t>
            </a:fld>
            <a:endParaRPr lang="en-GB" dirty="0">
              <a:solidFill>
                <a:prstClr val="black">
                  <a:tint val="75000"/>
                </a:prstClr>
              </a:solidFill>
            </a:endParaRPr>
          </a:p>
        </p:txBody>
      </p:sp>
    </p:spTree>
    <p:extLst>
      <p:ext uri="{BB962C8B-B14F-4D97-AF65-F5344CB8AC3E}">
        <p14:creationId xmlns:p14="http://schemas.microsoft.com/office/powerpoint/2010/main" val="150993840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3"/>
          <p:cNvSpPr>
            <a:spLocks noGrp="1"/>
          </p:cNvSpPr>
          <p:nvPr>
            <p:ph type="dt" sz="half" idx="2"/>
          </p:nvPr>
        </p:nvSpPr>
        <p:spPr bwMode="gray">
          <a:xfrm>
            <a:off x="3086472" y="183557"/>
            <a:ext cx="2133600" cy="365125"/>
          </a:xfrm>
          <a:prstGeom prst="rect">
            <a:avLst/>
          </a:prstGeom>
        </p:spPr>
        <p:txBody>
          <a:bodyPr vert="horz" lIns="91440" tIns="45720" rIns="91440" bIns="45720" rtlCol="0" anchor="ctr"/>
          <a:lstStyle>
            <a:lvl1pPr algn="l">
              <a:defRPr sz="1100">
                <a:solidFill>
                  <a:schemeClr val="tx1">
                    <a:tint val="75000"/>
                  </a:schemeClr>
                </a:solidFill>
                <a:latin typeface="Arial" pitchFamily="34" charset="0"/>
              </a:defRPr>
            </a:lvl1pPr>
          </a:lstStyle>
          <a:p>
            <a:endParaRPr lang="en-GB" dirty="0">
              <a:solidFill>
                <a:prstClr val="black">
                  <a:tint val="75000"/>
                </a:prstClr>
              </a:solidFill>
            </a:endParaRPr>
          </a:p>
        </p:txBody>
      </p:sp>
      <p:sp>
        <p:nvSpPr>
          <p:cNvPr id="6" name="Footer Placeholder 4"/>
          <p:cNvSpPr>
            <a:spLocks noGrp="1"/>
          </p:cNvSpPr>
          <p:nvPr>
            <p:ph type="ftr" sz="quarter" idx="3"/>
          </p:nvPr>
        </p:nvSpPr>
        <p:spPr bwMode="gray">
          <a:xfrm>
            <a:off x="180000" y="183557"/>
            <a:ext cx="2895600" cy="365125"/>
          </a:xfrm>
          <a:prstGeom prst="rect">
            <a:avLst/>
          </a:prstGeom>
        </p:spPr>
        <p:txBody>
          <a:bodyPr vert="horz" lIns="91440" tIns="45720" rIns="91440" bIns="45720" rtlCol="0" anchor="ctr"/>
          <a:lstStyle>
            <a:lvl1pPr algn="ctr">
              <a:defRPr sz="1100">
                <a:solidFill>
                  <a:schemeClr val="tx1">
                    <a:tint val="75000"/>
                  </a:schemeClr>
                </a:solidFill>
                <a:latin typeface="Arial" pitchFamily="34" charset="0"/>
              </a:defRPr>
            </a:lvl1pPr>
          </a:lstStyle>
          <a:p>
            <a:pPr algn="l"/>
            <a:endParaRPr lang="en-GB" dirty="0">
              <a:solidFill>
                <a:prstClr val="black">
                  <a:tint val="75000"/>
                </a:prstClr>
              </a:solidFill>
            </a:endParaRPr>
          </a:p>
        </p:txBody>
      </p:sp>
      <p:sp>
        <p:nvSpPr>
          <p:cNvPr id="7" name="Slide Number Placeholder 5"/>
          <p:cNvSpPr>
            <a:spLocks noGrp="1"/>
          </p:cNvSpPr>
          <p:nvPr>
            <p:ph type="sldNum" sz="quarter" idx="4"/>
          </p:nvPr>
        </p:nvSpPr>
        <p:spPr bwMode="gray">
          <a:xfrm>
            <a:off x="6444208" y="155564"/>
            <a:ext cx="2519792" cy="365125"/>
          </a:xfrm>
          <a:prstGeom prst="rect">
            <a:avLst/>
          </a:prstGeom>
        </p:spPr>
        <p:txBody>
          <a:bodyPr vert="horz" lIns="91440" tIns="45720" rIns="91440" bIns="45720" rtlCol="0" anchor="ctr"/>
          <a:lstStyle>
            <a:lvl1pPr algn="r">
              <a:defRPr sz="2000">
                <a:solidFill>
                  <a:schemeClr val="tx1">
                    <a:tint val="75000"/>
                  </a:schemeClr>
                </a:solidFill>
                <a:latin typeface="Arial" pitchFamily="34" charset="0"/>
              </a:defRPr>
            </a:lvl1pPr>
          </a:lstStyle>
          <a:p>
            <a:r>
              <a:rPr lang="en-GB" sz="1100" dirty="0">
                <a:solidFill>
                  <a:prstClr val="black">
                    <a:tint val="75000"/>
                  </a:prstClr>
                </a:solidFill>
              </a:rPr>
              <a:t>Deutsche Börse Group</a:t>
            </a:r>
            <a:r>
              <a:rPr lang="en-GB" dirty="0">
                <a:solidFill>
                  <a:prstClr val="black">
                    <a:tint val="75000"/>
                  </a:prstClr>
                </a:solidFill>
              </a:rPr>
              <a:t>	</a:t>
            </a:r>
            <a:fld id="{92F7DF68-39C9-4B8A-BEDC-AE012F5E4423}" type="slidenum">
              <a:rPr lang="en-GB" smtClean="0">
                <a:solidFill>
                  <a:prstClr val="black">
                    <a:tint val="75000"/>
                  </a:prstClr>
                </a:solidFill>
              </a:rPr>
              <a:pPr/>
              <a:t>‹Nr.›</a:t>
            </a:fld>
            <a:endParaRPr lang="en-GB" dirty="0">
              <a:solidFill>
                <a:prstClr val="black">
                  <a:tint val="75000"/>
                </a:prstClr>
              </a:solidFill>
            </a:endParaRPr>
          </a:p>
        </p:txBody>
      </p:sp>
    </p:spTree>
    <p:extLst>
      <p:ext uri="{BB962C8B-B14F-4D97-AF65-F5344CB8AC3E}">
        <p14:creationId xmlns:p14="http://schemas.microsoft.com/office/powerpoint/2010/main" val="88688971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end plain">
    <p:spTree>
      <p:nvGrpSpPr>
        <p:cNvPr id="1" name=""/>
        <p:cNvGrpSpPr/>
        <p:nvPr/>
      </p:nvGrpSpPr>
      <p:grpSpPr>
        <a:xfrm>
          <a:off x="0" y="0"/>
          <a:ext cx="0" cy="0"/>
          <a:chOff x="0" y="0"/>
          <a:chExt cx="0" cy="0"/>
        </a:xfrm>
      </p:grpSpPr>
      <p:sp>
        <p:nvSpPr>
          <p:cNvPr id="3" name="Rectangle 2"/>
          <p:cNvSpPr/>
          <p:nvPr userDrawn="1"/>
        </p:nvSpPr>
        <p:spPr bwMode="gray">
          <a:xfrm>
            <a:off x="180000" y="185400"/>
            <a:ext cx="8784000" cy="64872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fontAlgn="auto">
              <a:spcBef>
                <a:spcPts val="0"/>
              </a:spcBef>
              <a:spcAft>
                <a:spcPts val="0"/>
              </a:spcAft>
            </a:pPr>
            <a:endParaRPr lang="en-GB" dirty="0">
              <a:solidFill>
                <a:srgbClr val="FFFFFF"/>
              </a:solidFill>
              <a:latin typeface="Arial" pitchFamily="34" charset="0"/>
            </a:endParaRPr>
          </a:p>
        </p:txBody>
      </p:sp>
      <p:sp>
        <p:nvSpPr>
          <p:cNvPr id="2" name="Title 1"/>
          <p:cNvSpPr>
            <a:spLocks noGrp="1"/>
          </p:cNvSpPr>
          <p:nvPr>
            <p:ph type="ctrTitle" hasCustomPrompt="1"/>
          </p:nvPr>
        </p:nvSpPr>
        <p:spPr bwMode="gray">
          <a:xfrm>
            <a:off x="180000" y="4047209"/>
            <a:ext cx="8784000" cy="605929"/>
          </a:xfrm>
        </p:spPr>
        <p:txBody>
          <a:bodyPr lIns="252000">
            <a:normAutofit/>
          </a:bodyPr>
          <a:lstStyle>
            <a:lvl1pPr>
              <a:defRPr sz="2800"/>
            </a:lvl1pPr>
          </a:lstStyle>
          <a:p>
            <a:r>
              <a:rPr lang="en-US" dirty="0"/>
              <a:t>Click to edit “Thank you/Disclaimer”</a:t>
            </a:r>
            <a:endParaRPr lang="en-GB" dirty="0"/>
          </a:p>
        </p:txBody>
      </p:sp>
      <p:sp>
        <p:nvSpPr>
          <p:cNvPr id="14" name="Text Placeholder 13"/>
          <p:cNvSpPr>
            <a:spLocks noGrp="1"/>
          </p:cNvSpPr>
          <p:nvPr>
            <p:ph type="body" sz="quarter" idx="10" hasCustomPrompt="1"/>
          </p:nvPr>
        </p:nvSpPr>
        <p:spPr bwMode="gray">
          <a:xfrm>
            <a:off x="180000" y="4677200"/>
            <a:ext cx="8784000" cy="1584176"/>
          </a:xfrm>
        </p:spPr>
        <p:txBody>
          <a:bodyPr vert="horz" lIns="252000" tIns="45720" rIns="91440" bIns="45720" rtlCol="0" anchor="t" anchorCtr="0">
            <a:normAutofit/>
          </a:bodyPr>
          <a:lstStyle>
            <a:lvl1pPr>
              <a:defRPr lang="en-US" sz="1400" dirty="0" smtClean="0">
                <a:solidFill>
                  <a:schemeClr val="tx2"/>
                </a:solidFill>
                <a:ea typeface="+mj-ea"/>
                <a:cs typeface="+mj-cs"/>
              </a:defRPr>
            </a:lvl1pPr>
          </a:lstStyle>
          <a:p>
            <a:pPr lvl="0">
              <a:spcBef>
                <a:spcPct val="0"/>
              </a:spcBef>
            </a:pPr>
            <a:r>
              <a:rPr lang="en-US" dirty="0"/>
              <a:t>Contact information</a:t>
            </a:r>
          </a:p>
        </p:txBody>
      </p:sp>
      <p:sp>
        <p:nvSpPr>
          <p:cNvPr id="9" name="Text Placeholder 13"/>
          <p:cNvSpPr>
            <a:spLocks noGrp="1"/>
          </p:cNvSpPr>
          <p:nvPr>
            <p:ph type="body" sz="quarter" idx="11" hasCustomPrompt="1"/>
          </p:nvPr>
        </p:nvSpPr>
        <p:spPr bwMode="gray">
          <a:xfrm>
            <a:off x="6660232" y="1542774"/>
            <a:ext cx="2483768" cy="246221"/>
          </a:xfrm>
          <a:solidFill>
            <a:schemeClr val="tx2">
              <a:alpha val="90000"/>
            </a:schemeClr>
          </a:solidFill>
          <a:ln>
            <a:noFill/>
          </a:ln>
        </p:spPr>
        <p:txBody>
          <a:bodyPr wrap="square" lIns="234000" anchor="ctr" anchorCtr="0">
            <a:spAutoFit/>
          </a:bodyPr>
          <a:lstStyle>
            <a:lvl1pPr>
              <a:defRPr sz="10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err="1"/>
              <a:t>Veranstaltung</a:t>
            </a:r>
            <a:r>
              <a:rPr lang="en-US" dirty="0"/>
              <a:t>/Datum</a:t>
            </a:r>
          </a:p>
        </p:txBody>
      </p:sp>
      <p:pic>
        <p:nvPicPr>
          <p:cNvPr id="7" name="Picture 2" descr="H:\Corporate_Communications\MarketingC\Abteilungsordner\Corporate Identity\Logos\01 Corporate Logos\Deutsche Börse Group_REFRESH\DIN A4\png\DB_DBG2012_REFRESH__RGB_DINA4_.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6660232" y="836713"/>
            <a:ext cx="2376264" cy="61892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8352995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2_separator fwb">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2"/>
            </p:custDataLs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8233" name="think-cell Folie" r:id="rId4" imgW="286" imgH="286" progId="TCLayout.ActiveDocument.1">
                  <p:embed/>
                </p:oleObj>
              </mc:Choice>
              <mc:Fallback>
                <p:oleObj name="think-cell Folie" r:id="rId4" imgW="286" imgH="286" progId="TCLayout.ActiveDocument.1">
                  <p:embed/>
                  <p:pic>
                    <p:nvPicPr>
                      <p:cNvPr id="0" name=""/>
                      <p:cNvPicPr/>
                      <p:nvPr/>
                    </p:nvPicPr>
                    <p:blipFill>
                      <a:blip r:embed="rId5"/>
                      <a:stretch>
                        <a:fillRect/>
                      </a:stretch>
                    </p:blipFill>
                    <p:spPr>
                      <a:xfrm>
                        <a:off x="1588" y="1588"/>
                        <a:ext cx="1587" cy="1587"/>
                      </a:xfrm>
                      <a:prstGeom prst="rect">
                        <a:avLst/>
                      </a:prstGeom>
                    </p:spPr>
                  </p:pic>
                </p:oleObj>
              </mc:Fallback>
            </mc:AlternateContent>
          </a:graphicData>
        </a:graphic>
      </p:graphicFrame>
    </p:spTree>
    <p:extLst>
      <p:ext uri="{BB962C8B-B14F-4D97-AF65-F5344CB8AC3E}">
        <p14:creationId xmlns:p14="http://schemas.microsoft.com/office/powerpoint/2010/main" val="211105580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cSld name="end bull">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9257" name="think-cell Folie" r:id="rId4" imgW="286" imgH="286" progId="TCLayout.ActiveDocument.1">
                  <p:embed/>
                </p:oleObj>
              </mc:Choice>
              <mc:Fallback>
                <p:oleObj name="think-cell Folie" r:id="rId4" imgW="286" imgH="286" progId="TCLayout.ActiveDocument.1">
                  <p:embed/>
                  <p:pic>
                    <p:nvPicPr>
                      <p:cNvPr id="0" name=""/>
                      <p:cNvPicPr/>
                      <p:nvPr/>
                    </p:nvPicPr>
                    <p:blipFill>
                      <a:blip r:embed="rId5"/>
                      <a:stretch>
                        <a:fillRect/>
                      </a:stretch>
                    </p:blipFill>
                    <p:spPr>
                      <a:xfrm>
                        <a:off x="1588" y="1588"/>
                        <a:ext cx="1587" cy="1587"/>
                      </a:xfrm>
                      <a:prstGeom prst="rect">
                        <a:avLst/>
                      </a:prstGeom>
                    </p:spPr>
                  </p:pic>
                </p:oleObj>
              </mc:Fallback>
            </mc:AlternateContent>
          </a:graphicData>
        </a:graphic>
      </p:graphicFrame>
      <p:pic>
        <p:nvPicPr>
          <p:cNvPr id="7" name="Picture 6"/>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80000" y="180254"/>
            <a:ext cx="8784000" cy="6497493"/>
          </a:xfrm>
          <a:prstGeom prst="rect">
            <a:avLst/>
          </a:prstGeom>
        </p:spPr>
      </p:pic>
      <p:sp>
        <p:nvSpPr>
          <p:cNvPr id="12" name="Rectangle 11"/>
          <p:cNvSpPr/>
          <p:nvPr/>
        </p:nvSpPr>
        <p:spPr bwMode="gray">
          <a:xfrm>
            <a:off x="0" y="3789040"/>
            <a:ext cx="9144000" cy="2520280"/>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fontAlgn="auto">
              <a:spcBef>
                <a:spcPts val="0"/>
              </a:spcBef>
              <a:spcAft>
                <a:spcPts val="0"/>
              </a:spcAft>
            </a:pPr>
            <a:endParaRPr lang="en-GB" dirty="0">
              <a:solidFill>
                <a:srgbClr val="FFFFFF"/>
              </a:solidFill>
              <a:latin typeface="Arial" pitchFamily="34" charset="0"/>
            </a:endParaRPr>
          </a:p>
        </p:txBody>
      </p:sp>
      <p:sp>
        <p:nvSpPr>
          <p:cNvPr id="2" name="Title 1"/>
          <p:cNvSpPr>
            <a:spLocks noGrp="1"/>
          </p:cNvSpPr>
          <p:nvPr>
            <p:ph type="ctrTitle" hasCustomPrompt="1"/>
          </p:nvPr>
        </p:nvSpPr>
        <p:spPr bwMode="gray">
          <a:xfrm>
            <a:off x="180000" y="4047207"/>
            <a:ext cx="8784000" cy="605929"/>
          </a:xfrm>
        </p:spPr>
        <p:txBody>
          <a:bodyPr lIns="252000">
            <a:normAutofit/>
          </a:bodyPr>
          <a:lstStyle>
            <a:lvl1pPr>
              <a:defRPr sz="2800"/>
            </a:lvl1pPr>
          </a:lstStyle>
          <a:p>
            <a:r>
              <a:rPr lang="en-US" dirty="0" smtClean="0"/>
              <a:t>Click to edit “Thank you/Disclaimer”</a:t>
            </a:r>
            <a:endParaRPr lang="en-GB" dirty="0"/>
          </a:p>
        </p:txBody>
      </p:sp>
      <p:sp>
        <p:nvSpPr>
          <p:cNvPr id="9" name="Text Placeholder 13"/>
          <p:cNvSpPr>
            <a:spLocks noGrp="1"/>
          </p:cNvSpPr>
          <p:nvPr>
            <p:ph type="body" sz="quarter" idx="10" hasCustomPrompt="1"/>
          </p:nvPr>
        </p:nvSpPr>
        <p:spPr bwMode="gray">
          <a:xfrm>
            <a:off x="180000" y="4653136"/>
            <a:ext cx="4392000" cy="1584176"/>
          </a:xfrm>
        </p:spPr>
        <p:txBody>
          <a:bodyPr vert="horz" lIns="252000" tIns="45720" rIns="91440" bIns="45720" rtlCol="0" anchor="t" anchorCtr="0">
            <a:normAutofit/>
          </a:bodyPr>
          <a:lstStyle>
            <a:lvl1pPr>
              <a:defRPr lang="en-US" sz="1400" dirty="0" smtClean="0">
                <a:solidFill>
                  <a:schemeClr val="tx2"/>
                </a:solidFill>
                <a:ea typeface="+mj-ea"/>
                <a:cs typeface="+mj-cs"/>
              </a:defRPr>
            </a:lvl1pPr>
          </a:lstStyle>
          <a:p>
            <a:pPr lvl="0">
              <a:spcBef>
                <a:spcPct val="0"/>
              </a:spcBef>
            </a:pPr>
            <a:r>
              <a:rPr lang="en-US" dirty="0" smtClean="0"/>
              <a:t>Contact information</a:t>
            </a:r>
          </a:p>
        </p:txBody>
      </p:sp>
    </p:spTree>
    <p:extLst>
      <p:ext uri="{BB962C8B-B14F-4D97-AF65-F5344CB8AC3E}">
        <p14:creationId xmlns:p14="http://schemas.microsoft.com/office/powerpoint/2010/main" val="277233206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540386" y="843850"/>
            <a:ext cx="8046000" cy="583015"/>
          </a:xfrm>
          <a:noFill/>
        </p:spPr>
        <p:txBody>
          <a:bodyPr/>
          <a:lstStyle>
            <a:lvl1pPr>
              <a:defRPr/>
            </a:lvl1pPr>
          </a:lstStyle>
          <a:p>
            <a:r>
              <a:rPr lang="de-DE" dirty="0"/>
              <a:t>Click </a:t>
            </a:r>
            <a:r>
              <a:rPr lang="de-DE" dirty="0" err="1"/>
              <a:t>to</a:t>
            </a:r>
            <a:r>
              <a:rPr lang="de-DE" dirty="0"/>
              <a:t> </a:t>
            </a:r>
            <a:r>
              <a:rPr lang="de-DE" dirty="0" err="1"/>
              <a:t>enter</a:t>
            </a:r>
            <a:r>
              <a:rPr lang="de-DE" dirty="0"/>
              <a:t> title</a:t>
            </a:r>
          </a:p>
        </p:txBody>
      </p:sp>
      <p:sp>
        <p:nvSpPr>
          <p:cNvPr id="3" name="Fußzeilenplatzhalter 2"/>
          <p:cNvSpPr>
            <a:spLocks noGrp="1"/>
          </p:cNvSpPr>
          <p:nvPr>
            <p:ph type="ftr" sz="quarter" idx="10"/>
          </p:nvPr>
        </p:nvSpPr>
        <p:spPr/>
        <p:txBody>
          <a:bodyPr/>
          <a:lstStyle/>
          <a:p>
            <a:pPr>
              <a:defRPr/>
            </a:pPr>
            <a:endParaRPr lang="en-US" dirty="0"/>
          </a:p>
        </p:txBody>
      </p:sp>
      <p:sp>
        <p:nvSpPr>
          <p:cNvPr id="4" name="Foliennummernplatzhalter 3"/>
          <p:cNvSpPr>
            <a:spLocks noGrp="1"/>
          </p:cNvSpPr>
          <p:nvPr>
            <p:ph type="sldNum" sz="quarter" idx="11"/>
          </p:nvPr>
        </p:nvSpPr>
        <p:spPr/>
        <p:txBody>
          <a:bodyPr/>
          <a:lstStyle/>
          <a:p>
            <a:pPr>
              <a:defRPr/>
            </a:pPr>
            <a:fld id="{D383EB99-40B2-4176-B4FA-CDBAA950DF99}" type="slidenum">
              <a:rPr lang="en-US" altLang="en-US" smtClean="0"/>
              <a:pPr>
                <a:defRPr/>
              </a:pPr>
              <a:t>‹Nr.›</a:t>
            </a:fld>
            <a:endParaRPr lang="en-US" altLang="en-US" dirty="0"/>
          </a:p>
        </p:txBody>
      </p:sp>
      <p:sp>
        <p:nvSpPr>
          <p:cNvPr id="5" name="Datumsplatzhalter 4"/>
          <p:cNvSpPr>
            <a:spLocks noGrp="1"/>
          </p:cNvSpPr>
          <p:nvPr>
            <p:ph type="dt" sz="half" idx="12"/>
          </p:nvPr>
        </p:nvSpPr>
        <p:spPr/>
        <p:txBody>
          <a:bodyPr/>
          <a:lstStyle>
            <a:lvl1pPr>
              <a:defRPr/>
            </a:lvl1pPr>
          </a:lstStyle>
          <a:p>
            <a:pPr>
              <a:defRPr/>
            </a:pPr>
            <a:fld id="{6889D757-E23A-497A-9B14-62A69CF34700}" type="datetime1">
              <a:rPr lang="en-US" altLang="en-US" smtClean="0"/>
              <a:pPr>
                <a:defRPr/>
              </a:pPr>
              <a:t>1/31/2018</a:t>
            </a:fld>
            <a:endParaRPr lang="en-US" altLang="en-US" dirty="0"/>
          </a:p>
        </p:txBody>
      </p:sp>
      <p:sp>
        <p:nvSpPr>
          <p:cNvPr id="8" name="Textplatzhalter 7"/>
          <p:cNvSpPr>
            <a:spLocks noGrp="1"/>
          </p:cNvSpPr>
          <p:nvPr>
            <p:ph type="body" sz="quarter" idx="13" hasCustomPrompt="1"/>
          </p:nvPr>
        </p:nvSpPr>
        <p:spPr>
          <a:xfrm>
            <a:off x="539999" y="1439999"/>
            <a:ext cx="8046000" cy="4896000"/>
          </a:xfrm>
        </p:spPr>
        <p:txBody>
          <a:bodyPr/>
          <a:lstStyle/>
          <a:p>
            <a:pPr lvl="0"/>
            <a:r>
              <a:rPr lang="de-DE" dirty="0"/>
              <a:t>Click </a:t>
            </a:r>
            <a:r>
              <a:rPr lang="de-DE" dirty="0" err="1"/>
              <a:t>to</a:t>
            </a:r>
            <a:r>
              <a:rPr lang="de-DE" dirty="0"/>
              <a:t> </a:t>
            </a:r>
            <a:r>
              <a:rPr lang="de-DE" dirty="0" err="1"/>
              <a:t>enter</a:t>
            </a:r>
            <a:r>
              <a:rPr lang="de-DE" dirty="0"/>
              <a:t> </a:t>
            </a:r>
            <a:r>
              <a:rPr lang="de-DE" dirty="0" err="1"/>
              <a:t>text</a:t>
            </a:r>
            <a:endParaRPr lang="de-DE" dirty="0"/>
          </a:p>
        </p:txBody>
      </p:sp>
    </p:spTree>
    <p:extLst>
      <p:ext uri="{BB962C8B-B14F-4D97-AF65-F5344CB8AC3E}">
        <p14:creationId xmlns:p14="http://schemas.microsoft.com/office/powerpoint/2010/main" val="326694114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hf hdr="0" ftr="0" dt="0"/>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title and 2 contents">
    <p:spTree>
      <p:nvGrpSpPr>
        <p:cNvPr id="1" name=""/>
        <p:cNvGrpSpPr/>
        <p:nvPr/>
      </p:nvGrpSpPr>
      <p:grpSpPr>
        <a:xfrm>
          <a:off x="0" y="0"/>
          <a:ext cx="0" cy="0"/>
          <a:chOff x="0" y="0"/>
          <a:chExt cx="0" cy="0"/>
        </a:xfrm>
      </p:grpSpPr>
      <p:sp>
        <p:nvSpPr>
          <p:cNvPr id="2" name="Titel 1"/>
          <p:cNvSpPr>
            <a:spLocks noGrp="1"/>
          </p:cNvSpPr>
          <p:nvPr>
            <p:ph type="title" hasCustomPrompt="1"/>
          </p:nvPr>
        </p:nvSpPr>
        <p:spPr>
          <a:noFill/>
        </p:spPr>
        <p:txBody>
          <a:bodyPr/>
          <a:lstStyle>
            <a:lvl1pPr>
              <a:defRPr/>
            </a:lvl1pPr>
          </a:lstStyle>
          <a:p>
            <a:r>
              <a:rPr lang="de-DE" dirty="0"/>
              <a:t>Click </a:t>
            </a:r>
            <a:r>
              <a:rPr lang="de-DE" dirty="0" err="1"/>
              <a:t>to</a:t>
            </a:r>
            <a:r>
              <a:rPr lang="de-DE" dirty="0"/>
              <a:t> </a:t>
            </a:r>
            <a:r>
              <a:rPr lang="de-DE" dirty="0" err="1"/>
              <a:t>enter</a:t>
            </a:r>
            <a:r>
              <a:rPr lang="de-DE" dirty="0"/>
              <a:t> title</a:t>
            </a:r>
          </a:p>
        </p:txBody>
      </p:sp>
      <p:sp>
        <p:nvSpPr>
          <p:cNvPr id="3" name="Fußzeilenplatzhalter 2"/>
          <p:cNvSpPr>
            <a:spLocks noGrp="1"/>
          </p:cNvSpPr>
          <p:nvPr>
            <p:ph type="ftr" sz="quarter" idx="10"/>
          </p:nvPr>
        </p:nvSpPr>
        <p:spPr/>
        <p:txBody>
          <a:bodyPr/>
          <a:lstStyle/>
          <a:p>
            <a:pPr>
              <a:defRPr/>
            </a:pPr>
            <a:endParaRPr lang="en-US" dirty="0"/>
          </a:p>
        </p:txBody>
      </p:sp>
      <p:sp>
        <p:nvSpPr>
          <p:cNvPr id="4" name="Foliennummernplatzhalter 3"/>
          <p:cNvSpPr>
            <a:spLocks noGrp="1"/>
          </p:cNvSpPr>
          <p:nvPr>
            <p:ph type="sldNum" sz="quarter" idx="11"/>
          </p:nvPr>
        </p:nvSpPr>
        <p:spPr/>
        <p:txBody>
          <a:bodyPr/>
          <a:lstStyle/>
          <a:p>
            <a:pPr>
              <a:defRPr/>
            </a:pPr>
            <a:fld id="{D383EB99-40B2-4176-B4FA-CDBAA950DF99}" type="slidenum">
              <a:rPr lang="en-US" altLang="en-US" smtClean="0"/>
              <a:pPr>
                <a:defRPr/>
              </a:pPr>
              <a:t>‹Nr.›</a:t>
            </a:fld>
            <a:endParaRPr lang="en-US" altLang="en-US" dirty="0"/>
          </a:p>
        </p:txBody>
      </p:sp>
      <p:sp>
        <p:nvSpPr>
          <p:cNvPr id="5" name="Datumsplatzhalter 4"/>
          <p:cNvSpPr>
            <a:spLocks noGrp="1"/>
          </p:cNvSpPr>
          <p:nvPr>
            <p:ph type="dt" sz="half" idx="12"/>
          </p:nvPr>
        </p:nvSpPr>
        <p:spPr/>
        <p:txBody>
          <a:bodyPr/>
          <a:lstStyle>
            <a:lvl1pPr>
              <a:defRPr/>
            </a:lvl1pPr>
          </a:lstStyle>
          <a:p>
            <a:pPr>
              <a:defRPr/>
            </a:pPr>
            <a:fld id="{6889D757-E23A-497A-9B14-62A69CF34700}" type="datetime1">
              <a:rPr lang="en-US" altLang="en-US" smtClean="0"/>
              <a:pPr>
                <a:defRPr/>
              </a:pPr>
              <a:t>1/31/2018</a:t>
            </a:fld>
            <a:endParaRPr lang="en-US" altLang="en-US" dirty="0"/>
          </a:p>
        </p:txBody>
      </p:sp>
      <p:sp>
        <p:nvSpPr>
          <p:cNvPr id="8" name="Textplatzhalter 7"/>
          <p:cNvSpPr>
            <a:spLocks noGrp="1"/>
          </p:cNvSpPr>
          <p:nvPr>
            <p:ph type="body" sz="quarter" idx="13" hasCustomPrompt="1"/>
          </p:nvPr>
        </p:nvSpPr>
        <p:spPr>
          <a:xfrm>
            <a:off x="539750" y="1440000"/>
            <a:ext cx="3909600" cy="4896000"/>
          </a:xfrm>
        </p:spPr>
        <p:txBody>
          <a:bodyPr/>
          <a:lstStyle>
            <a:lvl1pPr>
              <a:defRPr/>
            </a:lvl1pPr>
            <a:lvl2pPr>
              <a:defRPr/>
            </a:lvl2pPr>
            <a:lvl3pPr>
              <a:defRPr/>
            </a:lvl3pPr>
            <a:lvl4pPr>
              <a:defRPr baseline="0"/>
            </a:lvl4pPr>
            <a:lvl5pPr>
              <a:defRPr/>
            </a:lvl5pPr>
            <a:lvl6pPr>
              <a:defRPr/>
            </a:lvl6pPr>
            <a:lvl8pPr>
              <a:defRPr/>
            </a:lvl8pPr>
          </a:lstStyle>
          <a:p>
            <a:pPr lvl="0"/>
            <a:r>
              <a:rPr lang="de-DE" dirty="0"/>
              <a:t>Click </a:t>
            </a:r>
            <a:r>
              <a:rPr lang="de-DE" dirty="0" err="1"/>
              <a:t>to</a:t>
            </a:r>
            <a:r>
              <a:rPr lang="de-DE" dirty="0"/>
              <a:t> </a:t>
            </a:r>
            <a:r>
              <a:rPr lang="de-DE" dirty="0" err="1"/>
              <a:t>enter</a:t>
            </a:r>
            <a:r>
              <a:rPr lang="de-DE" dirty="0"/>
              <a:t> </a:t>
            </a:r>
            <a:r>
              <a:rPr lang="de-DE" dirty="0" err="1"/>
              <a:t>text</a:t>
            </a:r>
            <a:endParaRPr lang="de-DE" dirty="0"/>
          </a:p>
          <a:p>
            <a:pPr lvl="1"/>
            <a:r>
              <a:rPr lang="de-DE" dirty="0"/>
              <a:t>Second </a:t>
            </a:r>
            <a:r>
              <a:rPr lang="de-DE" dirty="0" err="1"/>
              <a:t>level</a:t>
            </a:r>
            <a:endParaRPr lang="de-DE" dirty="0"/>
          </a:p>
          <a:p>
            <a:pPr lvl="2"/>
            <a:r>
              <a:rPr lang="de-DE" dirty="0"/>
              <a:t>Third </a:t>
            </a:r>
            <a:r>
              <a:rPr lang="de-DE" dirty="0" err="1"/>
              <a:t>level</a:t>
            </a:r>
            <a:endParaRPr lang="de-DE" dirty="0"/>
          </a:p>
          <a:p>
            <a:pPr lvl="3"/>
            <a:r>
              <a:rPr lang="de-DE" dirty="0" err="1"/>
              <a:t>Forth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a:p>
            <a:pPr lvl="6"/>
            <a:r>
              <a:rPr lang="de-DE" dirty="0" err="1"/>
              <a:t>Seventh</a:t>
            </a:r>
            <a:r>
              <a:rPr lang="de-DE" dirty="0"/>
              <a:t> </a:t>
            </a:r>
            <a:r>
              <a:rPr lang="de-DE" dirty="0" err="1"/>
              <a:t>level</a:t>
            </a:r>
            <a:endParaRPr lang="de-DE" dirty="0"/>
          </a:p>
          <a:p>
            <a:pPr lvl="7"/>
            <a:r>
              <a:rPr lang="de-DE" dirty="0" err="1"/>
              <a:t>Eighth</a:t>
            </a:r>
            <a:r>
              <a:rPr lang="de-DE" dirty="0"/>
              <a:t> </a:t>
            </a:r>
            <a:r>
              <a:rPr lang="de-DE" dirty="0" err="1"/>
              <a:t>level</a:t>
            </a:r>
            <a:endParaRPr lang="de-DE" dirty="0"/>
          </a:p>
          <a:p>
            <a:pPr lvl="8"/>
            <a:r>
              <a:rPr lang="de-DE" dirty="0" err="1"/>
              <a:t>Ninth</a:t>
            </a:r>
            <a:r>
              <a:rPr lang="de-DE" dirty="0"/>
              <a:t> </a:t>
            </a:r>
            <a:r>
              <a:rPr lang="de-DE" dirty="0" err="1"/>
              <a:t>level</a:t>
            </a:r>
            <a:endParaRPr lang="de-DE" dirty="0"/>
          </a:p>
        </p:txBody>
      </p:sp>
      <p:sp>
        <p:nvSpPr>
          <p:cNvPr id="13" name="Textplatzhalter 7"/>
          <p:cNvSpPr>
            <a:spLocks noGrp="1"/>
          </p:cNvSpPr>
          <p:nvPr>
            <p:ph type="body" sz="quarter" idx="14" hasCustomPrompt="1"/>
          </p:nvPr>
        </p:nvSpPr>
        <p:spPr>
          <a:xfrm>
            <a:off x="4675600" y="1440000"/>
            <a:ext cx="3909600" cy="4896000"/>
          </a:xfrm>
        </p:spPr>
        <p:txBody>
          <a:bodyPr/>
          <a:lstStyle>
            <a:lvl1pPr>
              <a:defRPr/>
            </a:lvl1pPr>
            <a:lvl2pPr>
              <a:defRPr/>
            </a:lvl2pPr>
            <a:lvl3pPr>
              <a:defRPr/>
            </a:lvl3pPr>
            <a:lvl4pPr>
              <a:defRPr baseline="0"/>
            </a:lvl4pPr>
            <a:lvl5pPr>
              <a:defRPr/>
            </a:lvl5pPr>
            <a:lvl6pPr>
              <a:defRPr/>
            </a:lvl6pPr>
            <a:lvl8pPr>
              <a:defRPr/>
            </a:lvl8pPr>
          </a:lstStyle>
          <a:p>
            <a:pPr lvl="0"/>
            <a:r>
              <a:rPr lang="de-DE" dirty="0"/>
              <a:t>Click </a:t>
            </a:r>
            <a:r>
              <a:rPr lang="de-DE" dirty="0" err="1"/>
              <a:t>to</a:t>
            </a:r>
            <a:r>
              <a:rPr lang="de-DE" dirty="0"/>
              <a:t> </a:t>
            </a:r>
            <a:r>
              <a:rPr lang="de-DE" dirty="0" err="1"/>
              <a:t>enter</a:t>
            </a:r>
            <a:r>
              <a:rPr lang="de-DE" dirty="0"/>
              <a:t> </a:t>
            </a:r>
            <a:r>
              <a:rPr lang="de-DE" dirty="0" err="1"/>
              <a:t>text</a:t>
            </a:r>
            <a:endParaRPr lang="de-DE" dirty="0"/>
          </a:p>
          <a:p>
            <a:pPr lvl="1"/>
            <a:r>
              <a:rPr lang="de-DE" dirty="0"/>
              <a:t>Second </a:t>
            </a:r>
            <a:r>
              <a:rPr lang="de-DE" dirty="0" err="1"/>
              <a:t>level</a:t>
            </a:r>
            <a:endParaRPr lang="de-DE" dirty="0"/>
          </a:p>
          <a:p>
            <a:pPr lvl="2"/>
            <a:r>
              <a:rPr lang="de-DE" dirty="0"/>
              <a:t>Third </a:t>
            </a:r>
            <a:r>
              <a:rPr lang="de-DE" dirty="0" err="1"/>
              <a:t>level</a:t>
            </a:r>
            <a:endParaRPr lang="de-DE" dirty="0"/>
          </a:p>
          <a:p>
            <a:pPr lvl="3"/>
            <a:r>
              <a:rPr lang="de-DE" dirty="0" err="1"/>
              <a:t>Forth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a:p>
            <a:pPr lvl="6"/>
            <a:r>
              <a:rPr lang="de-DE" dirty="0" err="1"/>
              <a:t>Seventh</a:t>
            </a:r>
            <a:r>
              <a:rPr lang="de-DE" dirty="0"/>
              <a:t> </a:t>
            </a:r>
            <a:r>
              <a:rPr lang="de-DE" dirty="0" err="1"/>
              <a:t>level</a:t>
            </a:r>
            <a:endParaRPr lang="de-DE" dirty="0"/>
          </a:p>
          <a:p>
            <a:pPr lvl="7"/>
            <a:r>
              <a:rPr lang="de-DE" dirty="0" err="1"/>
              <a:t>Eighth</a:t>
            </a:r>
            <a:r>
              <a:rPr lang="de-DE" dirty="0"/>
              <a:t> </a:t>
            </a:r>
            <a:r>
              <a:rPr lang="de-DE" dirty="0" err="1"/>
              <a:t>level</a:t>
            </a:r>
            <a:endParaRPr lang="de-DE" dirty="0"/>
          </a:p>
          <a:p>
            <a:pPr lvl="8"/>
            <a:r>
              <a:rPr lang="de-DE" dirty="0" err="1"/>
              <a:t>Ninth</a:t>
            </a:r>
            <a:r>
              <a:rPr lang="de-DE" dirty="0"/>
              <a:t> </a:t>
            </a:r>
            <a:r>
              <a:rPr lang="de-DE" dirty="0" err="1"/>
              <a:t>level</a:t>
            </a:r>
            <a:endParaRPr lang="de-DE" dirty="0"/>
          </a:p>
        </p:txBody>
      </p:sp>
    </p:spTree>
    <p:extLst>
      <p:ext uri="{BB962C8B-B14F-4D97-AF65-F5344CB8AC3E}">
        <p14:creationId xmlns:p14="http://schemas.microsoft.com/office/powerpoint/2010/main" val="17834541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hf hdr="0" ftr="0" dt="0"/>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3 textboxes">
    <p:spTree>
      <p:nvGrpSpPr>
        <p:cNvPr id="1" name=""/>
        <p:cNvGrpSpPr/>
        <p:nvPr/>
      </p:nvGrpSpPr>
      <p:grpSpPr>
        <a:xfrm>
          <a:off x="0" y="0"/>
          <a:ext cx="0" cy="0"/>
          <a:chOff x="0" y="0"/>
          <a:chExt cx="0" cy="0"/>
        </a:xfrm>
      </p:grpSpPr>
      <p:sp>
        <p:nvSpPr>
          <p:cNvPr id="2" name="Titel 1"/>
          <p:cNvSpPr>
            <a:spLocks noGrp="1"/>
          </p:cNvSpPr>
          <p:nvPr>
            <p:ph type="title" hasCustomPrompt="1"/>
          </p:nvPr>
        </p:nvSpPr>
        <p:spPr/>
        <p:txBody>
          <a:bodyPr/>
          <a:lstStyle>
            <a:lvl1pPr>
              <a:defRPr/>
            </a:lvl1pPr>
          </a:lstStyle>
          <a:p>
            <a:r>
              <a:rPr lang="de-DE" dirty="0"/>
              <a:t>Click </a:t>
            </a:r>
            <a:r>
              <a:rPr lang="de-DE" dirty="0" err="1"/>
              <a:t>to</a:t>
            </a:r>
            <a:r>
              <a:rPr lang="de-DE" dirty="0"/>
              <a:t> </a:t>
            </a:r>
            <a:r>
              <a:rPr lang="de-DE" dirty="0" err="1"/>
              <a:t>enter</a:t>
            </a:r>
            <a:r>
              <a:rPr lang="de-DE" dirty="0"/>
              <a:t> title</a:t>
            </a:r>
          </a:p>
        </p:txBody>
      </p:sp>
      <p:sp>
        <p:nvSpPr>
          <p:cNvPr id="3" name="Fußzeilenplatzhalter 2"/>
          <p:cNvSpPr>
            <a:spLocks noGrp="1"/>
          </p:cNvSpPr>
          <p:nvPr>
            <p:ph type="ftr" sz="quarter" idx="10"/>
          </p:nvPr>
        </p:nvSpPr>
        <p:spPr/>
        <p:txBody>
          <a:bodyPr/>
          <a:lstStyle/>
          <a:p>
            <a:pPr>
              <a:defRPr/>
            </a:pPr>
            <a:endParaRPr lang="en-US" dirty="0"/>
          </a:p>
        </p:txBody>
      </p:sp>
      <p:sp>
        <p:nvSpPr>
          <p:cNvPr id="4" name="Foliennummernplatzhalter 3"/>
          <p:cNvSpPr>
            <a:spLocks noGrp="1"/>
          </p:cNvSpPr>
          <p:nvPr>
            <p:ph type="sldNum" sz="quarter" idx="11"/>
          </p:nvPr>
        </p:nvSpPr>
        <p:spPr/>
        <p:txBody>
          <a:bodyPr/>
          <a:lstStyle/>
          <a:p>
            <a:pPr>
              <a:defRPr/>
            </a:pPr>
            <a:fld id="{D383EB99-40B2-4176-B4FA-CDBAA950DF99}" type="slidenum">
              <a:rPr lang="en-US" altLang="en-US" smtClean="0"/>
              <a:pPr>
                <a:defRPr/>
              </a:pPr>
              <a:t>‹Nr.›</a:t>
            </a:fld>
            <a:endParaRPr lang="en-US" altLang="en-US" dirty="0"/>
          </a:p>
        </p:txBody>
      </p:sp>
      <p:sp>
        <p:nvSpPr>
          <p:cNvPr id="5" name="Datumsplatzhalter 4"/>
          <p:cNvSpPr>
            <a:spLocks noGrp="1"/>
          </p:cNvSpPr>
          <p:nvPr>
            <p:ph type="dt" sz="half" idx="12"/>
          </p:nvPr>
        </p:nvSpPr>
        <p:spPr/>
        <p:txBody>
          <a:bodyPr/>
          <a:lstStyle/>
          <a:p>
            <a:pPr>
              <a:defRPr/>
            </a:pPr>
            <a:fld id="{6889D757-E23A-497A-9B14-62A69CF34700}" type="datetime1">
              <a:rPr lang="en-US" altLang="en-US" smtClean="0"/>
              <a:pPr>
                <a:defRPr/>
              </a:pPr>
              <a:t>1/31/2018</a:t>
            </a:fld>
            <a:endParaRPr lang="en-US" altLang="en-US" dirty="0"/>
          </a:p>
        </p:txBody>
      </p:sp>
      <p:sp>
        <p:nvSpPr>
          <p:cNvPr id="15" name="Textfeld 14"/>
          <p:cNvSpPr txBox="1"/>
          <p:nvPr/>
        </p:nvSpPr>
        <p:spPr>
          <a:xfrm>
            <a:off x="2971799" y="1696350"/>
            <a:ext cx="324000" cy="769441"/>
          </a:xfrm>
          <a:prstGeom prst="rect">
            <a:avLst/>
          </a:prstGeom>
          <a:noFill/>
        </p:spPr>
        <p:txBody>
          <a:bodyPr wrap="square" lIns="0" tIns="0" rIns="0" bIns="0" rtlCol="0" anchor="t" anchorCtr="0">
            <a:spAutoFit/>
          </a:bodyPr>
          <a:lstStyle/>
          <a:p>
            <a:r>
              <a:rPr lang="de-DE" sz="5000" b="1" dirty="0">
                <a:solidFill>
                  <a:schemeClr val="tx1"/>
                </a:solidFill>
              </a:rPr>
              <a:t>»</a:t>
            </a:r>
          </a:p>
        </p:txBody>
      </p:sp>
      <p:sp>
        <p:nvSpPr>
          <p:cNvPr id="16" name="Textfeld 15"/>
          <p:cNvSpPr txBox="1"/>
          <p:nvPr/>
        </p:nvSpPr>
        <p:spPr>
          <a:xfrm>
            <a:off x="5801088" y="1696350"/>
            <a:ext cx="324000" cy="769441"/>
          </a:xfrm>
          <a:prstGeom prst="rect">
            <a:avLst/>
          </a:prstGeom>
          <a:noFill/>
        </p:spPr>
        <p:txBody>
          <a:bodyPr wrap="square" lIns="0" tIns="0" rIns="0" bIns="0" rtlCol="0" anchor="t" anchorCtr="0">
            <a:spAutoFit/>
          </a:bodyPr>
          <a:lstStyle/>
          <a:p>
            <a:r>
              <a:rPr lang="de-DE" sz="5000" b="1" dirty="0">
                <a:solidFill>
                  <a:schemeClr val="tx1"/>
                </a:solidFill>
              </a:rPr>
              <a:t>»</a:t>
            </a:r>
          </a:p>
        </p:txBody>
      </p:sp>
      <p:sp>
        <p:nvSpPr>
          <p:cNvPr id="7" name="Textplatzhalter 6"/>
          <p:cNvSpPr>
            <a:spLocks noGrp="1"/>
          </p:cNvSpPr>
          <p:nvPr>
            <p:ph type="body" sz="quarter" idx="21" hasCustomPrompt="1"/>
          </p:nvPr>
        </p:nvSpPr>
        <p:spPr>
          <a:xfrm>
            <a:off x="551962" y="1495425"/>
            <a:ext cx="2376488" cy="496800"/>
          </a:xfrm>
          <a:prstGeom prst="rect">
            <a:avLst/>
          </a:prstGeom>
          <a:solidFill>
            <a:schemeClr val="tx2"/>
          </a:solidFill>
          <a:ln w="19050">
            <a:solidFill>
              <a:schemeClr val="tx2"/>
            </a:solidFill>
          </a:ln>
        </p:spPr>
        <p:txBody>
          <a:bodyPr lIns="72000" tIns="36000" rIns="36000" bIns="36000"/>
          <a:lstStyle>
            <a:lvl1pPr marL="0" indent="0">
              <a:buFontTx/>
              <a:buNone/>
              <a:defRPr sz="1000" b="1" baseline="0"/>
            </a:lvl1pPr>
            <a:lvl2pPr marL="179388" indent="-179388">
              <a:defRPr sz="1000"/>
            </a:lvl2pPr>
            <a:lvl3pPr marL="358775" indent="-179388">
              <a:defRPr sz="1000"/>
            </a:lvl3pPr>
            <a:lvl4pPr marL="538163" indent="-179388">
              <a:defRPr sz="1000"/>
            </a:lvl4pPr>
            <a:lvl5pPr marL="717550" marR="0" indent="-179388" algn="l" defTabSz="914400" rtl="0" eaLnBrk="1" fontAlgn="auto" latinLnBrk="0" hangingPunct="1">
              <a:lnSpc>
                <a:spcPct val="100000"/>
              </a:lnSpc>
              <a:spcBef>
                <a:spcPct val="20000"/>
              </a:spcBef>
              <a:spcAft>
                <a:spcPts val="0"/>
              </a:spcAft>
              <a:buClrTx/>
              <a:buSzTx/>
              <a:buFont typeface="Arial" panose="020B0604020202020204" pitchFamily="34" charset="0"/>
              <a:buChar char="•"/>
              <a:tabLst/>
              <a:defRPr sz="1000"/>
            </a:lvl5pPr>
            <a:lvl6pPr marL="896938" indent="-179388">
              <a:buFont typeface="Symbol" panose="05050102010706020507" pitchFamily="18" charset="2"/>
              <a:buChar char="-"/>
              <a:tabLst/>
              <a:defRPr sz="1000"/>
            </a:lvl6pPr>
            <a:lvl7pPr marL="1076325" indent="-179388">
              <a:buFont typeface="Arial" panose="020B0604020202020204" pitchFamily="34" charset="0"/>
              <a:buChar char="•"/>
              <a:defRPr sz="1000"/>
            </a:lvl7pPr>
            <a:lvl8pPr marL="1257300" indent="-180975">
              <a:buFont typeface="Symbol" panose="05050102010706020507" pitchFamily="18" charset="2"/>
              <a:buChar char="-"/>
              <a:defRPr sz="1000"/>
            </a:lvl8pPr>
            <a:lvl9pPr marL="1436688" indent="-179388">
              <a:buFont typeface="Arial" panose="020B0604020202020204" pitchFamily="34" charset="0"/>
              <a:buChar char="•"/>
              <a:defRPr sz="1000"/>
            </a:lvl9pPr>
          </a:lstStyle>
          <a:p>
            <a:pPr lvl="0"/>
            <a:r>
              <a:rPr lang="de-DE" dirty="0"/>
              <a:t>Click </a:t>
            </a:r>
            <a:r>
              <a:rPr lang="de-DE" dirty="0" err="1"/>
              <a:t>to</a:t>
            </a:r>
            <a:r>
              <a:rPr lang="de-DE" dirty="0"/>
              <a:t> </a:t>
            </a:r>
            <a:r>
              <a:rPr lang="de-DE" dirty="0" err="1"/>
              <a:t>enter</a:t>
            </a:r>
            <a:r>
              <a:rPr lang="de-DE" dirty="0"/>
              <a:t> </a:t>
            </a:r>
            <a:r>
              <a:rPr lang="de-DE" dirty="0" err="1"/>
              <a:t>text</a:t>
            </a:r>
            <a:endParaRPr lang="de-DE" dirty="0"/>
          </a:p>
        </p:txBody>
      </p:sp>
      <p:sp>
        <p:nvSpPr>
          <p:cNvPr id="21" name="Textplatzhalter 6"/>
          <p:cNvSpPr>
            <a:spLocks noGrp="1"/>
          </p:cNvSpPr>
          <p:nvPr>
            <p:ph type="body" sz="quarter" idx="22" hasCustomPrompt="1"/>
          </p:nvPr>
        </p:nvSpPr>
        <p:spPr>
          <a:xfrm>
            <a:off x="3377968" y="1495425"/>
            <a:ext cx="2376488" cy="496800"/>
          </a:xfrm>
          <a:prstGeom prst="rect">
            <a:avLst/>
          </a:prstGeom>
          <a:solidFill>
            <a:schemeClr val="tx2"/>
          </a:solidFill>
          <a:ln w="19050">
            <a:solidFill>
              <a:schemeClr val="tx2"/>
            </a:solidFill>
          </a:ln>
        </p:spPr>
        <p:txBody>
          <a:bodyPr lIns="72000" tIns="36000" rIns="36000" bIns="36000"/>
          <a:lstStyle>
            <a:lvl1pPr marL="0" indent="0">
              <a:buNone/>
              <a:defRPr sz="1000" b="1"/>
            </a:lvl1pPr>
            <a:lvl2pPr marL="179388" indent="-179388">
              <a:defRPr sz="1000"/>
            </a:lvl2pPr>
            <a:lvl3pPr marL="358775" indent="-179388">
              <a:defRPr sz="1000"/>
            </a:lvl3pPr>
            <a:lvl4pPr marL="538163" indent="-179388">
              <a:defRPr sz="1000"/>
            </a:lvl4pPr>
            <a:lvl5pPr marL="717550" marR="0" indent="-179388" algn="l" defTabSz="914400" rtl="0" eaLnBrk="1" fontAlgn="auto" latinLnBrk="0" hangingPunct="1">
              <a:lnSpc>
                <a:spcPct val="100000"/>
              </a:lnSpc>
              <a:spcBef>
                <a:spcPct val="20000"/>
              </a:spcBef>
              <a:spcAft>
                <a:spcPts val="0"/>
              </a:spcAft>
              <a:buClrTx/>
              <a:buSzTx/>
              <a:buFont typeface="Arial" panose="020B0604020202020204" pitchFamily="34" charset="0"/>
              <a:buChar char="•"/>
              <a:tabLst/>
              <a:defRPr sz="1000"/>
            </a:lvl5pPr>
            <a:lvl6pPr marL="896938" indent="-179388">
              <a:buFont typeface="Symbol" panose="05050102010706020507" pitchFamily="18" charset="2"/>
              <a:buChar char="-"/>
              <a:tabLst/>
              <a:defRPr sz="1000"/>
            </a:lvl6pPr>
            <a:lvl7pPr marL="1076325" indent="-179388">
              <a:buFont typeface="Arial" panose="020B0604020202020204" pitchFamily="34" charset="0"/>
              <a:buChar char="•"/>
              <a:defRPr sz="1000"/>
            </a:lvl7pPr>
            <a:lvl8pPr marL="1257300" indent="-180975">
              <a:buFont typeface="Symbol" panose="05050102010706020507" pitchFamily="18" charset="2"/>
              <a:buChar char="-"/>
              <a:defRPr sz="1000"/>
            </a:lvl8pPr>
            <a:lvl9pPr marL="1436688" indent="-179388">
              <a:buFont typeface="Arial" panose="020B0604020202020204" pitchFamily="34" charset="0"/>
              <a:buChar char="•"/>
              <a:defRPr sz="1000"/>
            </a:lvl9pPr>
          </a:lstStyle>
          <a:p>
            <a:pPr lvl="0"/>
            <a:r>
              <a:rPr lang="de-DE" dirty="0"/>
              <a:t>Click </a:t>
            </a:r>
            <a:r>
              <a:rPr lang="de-DE" dirty="0" err="1"/>
              <a:t>to</a:t>
            </a:r>
            <a:r>
              <a:rPr lang="de-DE" dirty="0"/>
              <a:t> </a:t>
            </a:r>
            <a:r>
              <a:rPr lang="de-DE" dirty="0" err="1"/>
              <a:t>enter</a:t>
            </a:r>
            <a:r>
              <a:rPr lang="de-DE" dirty="0"/>
              <a:t> </a:t>
            </a:r>
            <a:r>
              <a:rPr lang="de-DE" dirty="0" err="1"/>
              <a:t>text</a:t>
            </a:r>
            <a:endParaRPr lang="de-DE" dirty="0"/>
          </a:p>
        </p:txBody>
      </p:sp>
      <p:sp>
        <p:nvSpPr>
          <p:cNvPr id="22" name="Textplatzhalter 6"/>
          <p:cNvSpPr>
            <a:spLocks noGrp="1"/>
          </p:cNvSpPr>
          <p:nvPr>
            <p:ph type="body" sz="quarter" idx="23" hasCustomPrompt="1"/>
          </p:nvPr>
        </p:nvSpPr>
        <p:spPr>
          <a:xfrm>
            <a:off x="6203974" y="1495425"/>
            <a:ext cx="2376488" cy="496800"/>
          </a:xfrm>
          <a:prstGeom prst="rect">
            <a:avLst/>
          </a:prstGeom>
          <a:solidFill>
            <a:schemeClr val="tx2"/>
          </a:solidFill>
          <a:ln w="19050">
            <a:solidFill>
              <a:schemeClr val="tx2"/>
            </a:solidFill>
          </a:ln>
        </p:spPr>
        <p:txBody>
          <a:bodyPr lIns="72000" tIns="36000" rIns="36000" bIns="36000"/>
          <a:lstStyle>
            <a:lvl1pPr marL="0" indent="0">
              <a:buNone/>
              <a:defRPr sz="1000" b="1"/>
            </a:lvl1pPr>
            <a:lvl2pPr marL="179388" indent="-179388">
              <a:defRPr sz="1000"/>
            </a:lvl2pPr>
            <a:lvl3pPr marL="358775" indent="-179388">
              <a:defRPr sz="1000"/>
            </a:lvl3pPr>
            <a:lvl4pPr marL="538163" indent="-179388">
              <a:defRPr sz="1000"/>
            </a:lvl4pPr>
            <a:lvl5pPr marL="717550" marR="0" indent="-179388" algn="l" defTabSz="914400" rtl="0" eaLnBrk="1" fontAlgn="auto" latinLnBrk="0" hangingPunct="1">
              <a:lnSpc>
                <a:spcPct val="100000"/>
              </a:lnSpc>
              <a:spcBef>
                <a:spcPct val="20000"/>
              </a:spcBef>
              <a:spcAft>
                <a:spcPts val="0"/>
              </a:spcAft>
              <a:buClrTx/>
              <a:buSzTx/>
              <a:buFont typeface="Arial" panose="020B0604020202020204" pitchFamily="34" charset="0"/>
              <a:buChar char="•"/>
              <a:tabLst/>
              <a:defRPr sz="1000"/>
            </a:lvl5pPr>
            <a:lvl6pPr marL="896938" indent="-179388">
              <a:buFont typeface="Symbol" panose="05050102010706020507" pitchFamily="18" charset="2"/>
              <a:buChar char="-"/>
              <a:tabLst/>
              <a:defRPr sz="1000"/>
            </a:lvl6pPr>
            <a:lvl7pPr marL="1076325" indent="-179388">
              <a:buFont typeface="Arial" panose="020B0604020202020204" pitchFamily="34" charset="0"/>
              <a:buChar char="•"/>
              <a:defRPr sz="1000"/>
            </a:lvl7pPr>
            <a:lvl8pPr marL="1257300" indent="-180975">
              <a:buFont typeface="Symbol" panose="05050102010706020507" pitchFamily="18" charset="2"/>
              <a:buChar char="-"/>
              <a:defRPr sz="1000"/>
            </a:lvl8pPr>
            <a:lvl9pPr marL="1436688" indent="-179388">
              <a:buFont typeface="Arial" panose="020B0604020202020204" pitchFamily="34" charset="0"/>
              <a:buChar char="•"/>
              <a:defRPr sz="1000"/>
            </a:lvl9pPr>
          </a:lstStyle>
          <a:p>
            <a:pPr lvl="0"/>
            <a:r>
              <a:rPr lang="de-DE" dirty="0"/>
              <a:t>Click </a:t>
            </a:r>
            <a:r>
              <a:rPr lang="de-DE" dirty="0" err="1"/>
              <a:t>to</a:t>
            </a:r>
            <a:r>
              <a:rPr lang="de-DE" dirty="0"/>
              <a:t> </a:t>
            </a:r>
            <a:r>
              <a:rPr lang="de-DE" dirty="0" err="1"/>
              <a:t>enter</a:t>
            </a:r>
            <a:r>
              <a:rPr lang="de-DE" dirty="0"/>
              <a:t> </a:t>
            </a:r>
            <a:r>
              <a:rPr lang="de-DE" dirty="0" err="1"/>
              <a:t>text</a:t>
            </a:r>
            <a:endParaRPr lang="de-DE" dirty="0"/>
          </a:p>
        </p:txBody>
      </p:sp>
      <p:sp>
        <p:nvSpPr>
          <p:cNvPr id="8" name="Textplatzhalter 7"/>
          <p:cNvSpPr>
            <a:spLocks noGrp="1"/>
          </p:cNvSpPr>
          <p:nvPr>
            <p:ph type="body" sz="quarter" idx="24" hasCustomPrompt="1"/>
          </p:nvPr>
        </p:nvSpPr>
        <p:spPr>
          <a:xfrm>
            <a:off x="552450" y="1990800"/>
            <a:ext cx="2376000" cy="4287600"/>
          </a:xfrm>
          <a:ln w="19050">
            <a:solidFill>
              <a:schemeClr val="tx2"/>
            </a:solidFill>
          </a:ln>
        </p:spPr>
        <p:txBody>
          <a:bodyPr lIns="72000" tIns="36000" rIns="36000" bIns="36000">
            <a:normAutofit/>
          </a:bodyPr>
          <a:lstStyle>
            <a:lvl1pPr marL="134938" indent="-134938">
              <a:defRPr sz="1000"/>
            </a:lvl1pPr>
            <a:lvl2pPr marL="263525" indent="-123825">
              <a:defRPr sz="1000"/>
            </a:lvl2pPr>
            <a:lvl3pPr marL="420688" indent="-146050">
              <a:defRPr sz="1000"/>
            </a:lvl3pPr>
            <a:lvl4pPr marL="538163" indent="-117475">
              <a:defRPr sz="1000"/>
            </a:lvl4pPr>
            <a:lvl5pPr marL="668338" indent="-123825">
              <a:defRPr sz="1000"/>
            </a:lvl5pPr>
            <a:lvl6pPr marL="808038" indent="-134938">
              <a:defRPr sz="1000"/>
            </a:lvl6pPr>
            <a:lvl7pPr marL="936625" indent="-128588">
              <a:defRPr sz="1000"/>
            </a:lvl7pPr>
            <a:lvl8pPr marL="1077913" indent="-130175">
              <a:defRPr sz="1000"/>
            </a:lvl8pPr>
            <a:lvl9pPr marL="1208088" indent="-130175">
              <a:defRPr sz="1000"/>
            </a:lvl9pPr>
          </a:lstStyle>
          <a:p>
            <a:pPr lvl="0"/>
            <a:r>
              <a:rPr lang="de-DE" dirty="0"/>
              <a:t>Click </a:t>
            </a:r>
            <a:r>
              <a:rPr lang="de-DE" dirty="0" err="1"/>
              <a:t>to</a:t>
            </a:r>
            <a:r>
              <a:rPr lang="de-DE" dirty="0"/>
              <a:t> </a:t>
            </a:r>
            <a:r>
              <a:rPr lang="de-DE" dirty="0" err="1"/>
              <a:t>enter</a:t>
            </a:r>
            <a:r>
              <a:rPr lang="de-DE" dirty="0"/>
              <a:t> </a:t>
            </a:r>
            <a:r>
              <a:rPr lang="de-DE" dirty="0" err="1"/>
              <a:t>text</a:t>
            </a:r>
            <a:endParaRPr lang="de-DE" dirty="0"/>
          </a:p>
          <a:p>
            <a:pPr lvl="1"/>
            <a:r>
              <a:rPr lang="de-DE" dirty="0"/>
              <a:t>Second </a:t>
            </a:r>
            <a:r>
              <a:rPr lang="de-DE" dirty="0" err="1"/>
              <a:t>level</a:t>
            </a:r>
            <a:endParaRPr lang="de-DE" dirty="0"/>
          </a:p>
          <a:p>
            <a:pPr lvl="2"/>
            <a:r>
              <a:rPr lang="de-DE" dirty="0"/>
              <a:t>Third </a:t>
            </a:r>
            <a:r>
              <a:rPr lang="de-DE" dirty="0" err="1"/>
              <a:t>level</a:t>
            </a:r>
            <a:endParaRPr lang="de-DE" dirty="0"/>
          </a:p>
          <a:p>
            <a:pPr lvl="3"/>
            <a:r>
              <a:rPr lang="de-DE" dirty="0" err="1"/>
              <a:t>Forth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a:p>
            <a:pPr lvl="6"/>
            <a:r>
              <a:rPr lang="de-DE" dirty="0" err="1"/>
              <a:t>Seventh</a:t>
            </a:r>
            <a:r>
              <a:rPr lang="de-DE" dirty="0"/>
              <a:t> </a:t>
            </a:r>
            <a:r>
              <a:rPr lang="de-DE" dirty="0" err="1"/>
              <a:t>level</a:t>
            </a:r>
            <a:endParaRPr lang="de-DE" dirty="0"/>
          </a:p>
          <a:p>
            <a:pPr lvl="7"/>
            <a:r>
              <a:rPr lang="de-DE" dirty="0" err="1"/>
              <a:t>Eighth</a:t>
            </a:r>
            <a:r>
              <a:rPr lang="de-DE" dirty="0"/>
              <a:t> </a:t>
            </a:r>
            <a:r>
              <a:rPr lang="de-DE" dirty="0" err="1"/>
              <a:t>level</a:t>
            </a:r>
            <a:endParaRPr lang="de-DE" dirty="0"/>
          </a:p>
          <a:p>
            <a:pPr lvl="8"/>
            <a:r>
              <a:rPr lang="de-DE" dirty="0" err="1"/>
              <a:t>Ninth</a:t>
            </a:r>
            <a:r>
              <a:rPr lang="de-DE" dirty="0"/>
              <a:t> </a:t>
            </a:r>
            <a:r>
              <a:rPr lang="de-DE" dirty="0" err="1"/>
              <a:t>level</a:t>
            </a:r>
            <a:endParaRPr lang="de-DE" dirty="0"/>
          </a:p>
        </p:txBody>
      </p:sp>
      <p:sp>
        <p:nvSpPr>
          <p:cNvPr id="23" name="Textplatzhalter 7"/>
          <p:cNvSpPr>
            <a:spLocks noGrp="1"/>
          </p:cNvSpPr>
          <p:nvPr>
            <p:ph type="body" sz="quarter" idx="25" hasCustomPrompt="1"/>
          </p:nvPr>
        </p:nvSpPr>
        <p:spPr>
          <a:xfrm>
            <a:off x="3377968" y="1990800"/>
            <a:ext cx="2376000" cy="4287600"/>
          </a:xfrm>
          <a:ln w="19050">
            <a:solidFill>
              <a:schemeClr val="tx2"/>
            </a:solidFill>
          </a:ln>
        </p:spPr>
        <p:txBody>
          <a:bodyPr lIns="72000" tIns="36000" rIns="36000" bIns="36000">
            <a:normAutofit/>
          </a:bodyPr>
          <a:lstStyle>
            <a:lvl1pPr marL="134938" indent="-134938">
              <a:defRPr sz="1000"/>
            </a:lvl1pPr>
            <a:lvl2pPr marL="263525" indent="-123825">
              <a:defRPr sz="1000"/>
            </a:lvl2pPr>
            <a:lvl3pPr marL="420688" indent="-146050">
              <a:defRPr sz="1000"/>
            </a:lvl3pPr>
            <a:lvl4pPr marL="538163" indent="-117475">
              <a:defRPr sz="1000"/>
            </a:lvl4pPr>
            <a:lvl5pPr marL="668338" indent="-123825">
              <a:defRPr sz="1000"/>
            </a:lvl5pPr>
            <a:lvl6pPr marL="808038" indent="-134938">
              <a:defRPr sz="1000"/>
            </a:lvl6pPr>
            <a:lvl7pPr marL="936625" indent="-128588">
              <a:defRPr sz="1000"/>
            </a:lvl7pPr>
            <a:lvl8pPr marL="1077913" indent="-130175">
              <a:defRPr sz="1000"/>
            </a:lvl8pPr>
            <a:lvl9pPr marL="1208088" indent="-130175">
              <a:defRPr sz="1000"/>
            </a:lvl9pPr>
          </a:lstStyle>
          <a:p>
            <a:pPr lvl="0"/>
            <a:r>
              <a:rPr lang="de-DE" dirty="0"/>
              <a:t>Click </a:t>
            </a:r>
            <a:r>
              <a:rPr lang="de-DE" dirty="0" err="1"/>
              <a:t>to</a:t>
            </a:r>
            <a:r>
              <a:rPr lang="de-DE" dirty="0"/>
              <a:t> </a:t>
            </a:r>
            <a:r>
              <a:rPr lang="de-DE" dirty="0" err="1"/>
              <a:t>enter</a:t>
            </a:r>
            <a:r>
              <a:rPr lang="de-DE" dirty="0"/>
              <a:t> </a:t>
            </a:r>
            <a:r>
              <a:rPr lang="de-DE" dirty="0" err="1"/>
              <a:t>text</a:t>
            </a:r>
            <a:endParaRPr lang="de-DE" dirty="0"/>
          </a:p>
          <a:p>
            <a:pPr lvl="1"/>
            <a:r>
              <a:rPr lang="de-DE" dirty="0"/>
              <a:t>Second </a:t>
            </a:r>
            <a:r>
              <a:rPr lang="de-DE" dirty="0" err="1"/>
              <a:t>level</a:t>
            </a:r>
            <a:endParaRPr lang="de-DE" dirty="0"/>
          </a:p>
          <a:p>
            <a:pPr lvl="2"/>
            <a:r>
              <a:rPr lang="de-DE" dirty="0"/>
              <a:t>Third </a:t>
            </a:r>
            <a:r>
              <a:rPr lang="de-DE" dirty="0" err="1"/>
              <a:t>level</a:t>
            </a:r>
            <a:endParaRPr lang="de-DE" dirty="0"/>
          </a:p>
          <a:p>
            <a:pPr lvl="3"/>
            <a:r>
              <a:rPr lang="de-DE" dirty="0" err="1"/>
              <a:t>Forth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a:p>
            <a:pPr lvl="6"/>
            <a:r>
              <a:rPr lang="de-DE" dirty="0" err="1"/>
              <a:t>Seventh</a:t>
            </a:r>
            <a:r>
              <a:rPr lang="de-DE" dirty="0"/>
              <a:t> </a:t>
            </a:r>
            <a:r>
              <a:rPr lang="de-DE" dirty="0" err="1"/>
              <a:t>level</a:t>
            </a:r>
            <a:endParaRPr lang="de-DE" dirty="0"/>
          </a:p>
          <a:p>
            <a:pPr lvl="7"/>
            <a:r>
              <a:rPr lang="de-DE" dirty="0" err="1"/>
              <a:t>Eighth</a:t>
            </a:r>
            <a:r>
              <a:rPr lang="de-DE" dirty="0"/>
              <a:t> </a:t>
            </a:r>
            <a:r>
              <a:rPr lang="de-DE" dirty="0" err="1"/>
              <a:t>level</a:t>
            </a:r>
            <a:endParaRPr lang="de-DE" dirty="0"/>
          </a:p>
          <a:p>
            <a:pPr lvl="8"/>
            <a:r>
              <a:rPr lang="de-DE" dirty="0" err="1"/>
              <a:t>Ninth</a:t>
            </a:r>
            <a:r>
              <a:rPr lang="de-DE" dirty="0"/>
              <a:t> </a:t>
            </a:r>
            <a:r>
              <a:rPr lang="de-DE" dirty="0" err="1"/>
              <a:t>level</a:t>
            </a:r>
            <a:endParaRPr lang="de-DE" dirty="0"/>
          </a:p>
        </p:txBody>
      </p:sp>
      <p:sp>
        <p:nvSpPr>
          <p:cNvPr id="24" name="Textplatzhalter 7"/>
          <p:cNvSpPr>
            <a:spLocks noGrp="1"/>
          </p:cNvSpPr>
          <p:nvPr>
            <p:ph type="body" sz="quarter" idx="26" hasCustomPrompt="1"/>
          </p:nvPr>
        </p:nvSpPr>
        <p:spPr>
          <a:xfrm>
            <a:off x="6203974" y="1990800"/>
            <a:ext cx="2376000" cy="4287600"/>
          </a:xfrm>
          <a:ln w="19050">
            <a:solidFill>
              <a:schemeClr val="tx2"/>
            </a:solidFill>
          </a:ln>
        </p:spPr>
        <p:txBody>
          <a:bodyPr lIns="72000" tIns="36000" rIns="36000" bIns="36000">
            <a:normAutofit/>
          </a:bodyPr>
          <a:lstStyle>
            <a:lvl1pPr marL="134938" indent="-134938">
              <a:defRPr sz="1000"/>
            </a:lvl1pPr>
            <a:lvl2pPr marL="263525" indent="-123825">
              <a:defRPr sz="1000"/>
            </a:lvl2pPr>
            <a:lvl3pPr marL="420688" indent="-146050">
              <a:defRPr sz="1000"/>
            </a:lvl3pPr>
            <a:lvl4pPr marL="538163" indent="-117475">
              <a:defRPr sz="1000"/>
            </a:lvl4pPr>
            <a:lvl5pPr marL="668338" indent="-123825">
              <a:defRPr sz="1000"/>
            </a:lvl5pPr>
            <a:lvl6pPr marL="808038" indent="-134938">
              <a:defRPr sz="1000"/>
            </a:lvl6pPr>
            <a:lvl7pPr marL="936625" indent="-128588">
              <a:defRPr sz="1000"/>
            </a:lvl7pPr>
            <a:lvl8pPr marL="1077913" indent="-130175">
              <a:defRPr sz="1000"/>
            </a:lvl8pPr>
            <a:lvl9pPr marL="1208088" indent="-130175">
              <a:defRPr sz="1000"/>
            </a:lvl9pPr>
          </a:lstStyle>
          <a:p>
            <a:pPr lvl="0"/>
            <a:r>
              <a:rPr lang="de-DE" dirty="0"/>
              <a:t>Click </a:t>
            </a:r>
            <a:r>
              <a:rPr lang="de-DE" dirty="0" err="1"/>
              <a:t>to</a:t>
            </a:r>
            <a:r>
              <a:rPr lang="de-DE" dirty="0"/>
              <a:t> </a:t>
            </a:r>
            <a:r>
              <a:rPr lang="de-DE" dirty="0" err="1"/>
              <a:t>enter</a:t>
            </a:r>
            <a:r>
              <a:rPr lang="de-DE" dirty="0"/>
              <a:t> </a:t>
            </a:r>
            <a:r>
              <a:rPr lang="de-DE" dirty="0" err="1"/>
              <a:t>text</a:t>
            </a:r>
            <a:endParaRPr lang="de-DE" dirty="0"/>
          </a:p>
          <a:p>
            <a:pPr lvl="1"/>
            <a:r>
              <a:rPr lang="de-DE" dirty="0"/>
              <a:t>Second </a:t>
            </a:r>
            <a:r>
              <a:rPr lang="de-DE" dirty="0" err="1"/>
              <a:t>level</a:t>
            </a:r>
            <a:endParaRPr lang="de-DE" dirty="0"/>
          </a:p>
          <a:p>
            <a:pPr lvl="2"/>
            <a:r>
              <a:rPr lang="de-DE" dirty="0"/>
              <a:t>Third </a:t>
            </a:r>
            <a:r>
              <a:rPr lang="de-DE" dirty="0" err="1"/>
              <a:t>level</a:t>
            </a:r>
            <a:endParaRPr lang="de-DE" dirty="0"/>
          </a:p>
          <a:p>
            <a:pPr lvl="3"/>
            <a:r>
              <a:rPr lang="de-DE" dirty="0" err="1"/>
              <a:t>Forth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a:p>
            <a:pPr lvl="6"/>
            <a:r>
              <a:rPr lang="de-DE" dirty="0" err="1"/>
              <a:t>Seventh</a:t>
            </a:r>
            <a:r>
              <a:rPr lang="de-DE" dirty="0"/>
              <a:t> </a:t>
            </a:r>
            <a:r>
              <a:rPr lang="de-DE" dirty="0" err="1"/>
              <a:t>level</a:t>
            </a:r>
            <a:endParaRPr lang="de-DE" dirty="0"/>
          </a:p>
          <a:p>
            <a:pPr lvl="7"/>
            <a:r>
              <a:rPr lang="de-DE" dirty="0" err="1"/>
              <a:t>Eighth</a:t>
            </a:r>
            <a:r>
              <a:rPr lang="de-DE" dirty="0"/>
              <a:t> </a:t>
            </a:r>
            <a:r>
              <a:rPr lang="de-DE" dirty="0" err="1"/>
              <a:t>level</a:t>
            </a:r>
            <a:endParaRPr lang="de-DE" dirty="0"/>
          </a:p>
          <a:p>
            <a:pPr lvl="8"/>
            <a:r>
              <a:rPr lang="de-DE" dirty="0" err="1"/>
              <a:t>Ninth</a:t>
            </a:r>
            <a:r>
              <a:rPr lang="de-DE" dirty="0"/>
              <a:t> </a:t>
            </a:r>
            <a:r>
              <a:rPr lang="de-DE" dirty="0" err="1"/>
              <a:t>level</a:t>
            </a:r>
            <a:endParaRPr lang="de-DE" dirty="0"/>
          </a:p>
        </p:txBody>
      </p:sp>
    </p:spTree>
    <p:extLst>
      <p:ext uri="{BB962C8B-B14F-4D97-AF65-F5344CB8AC3E}">
        <p14:creationId xmlns:p14="http://schemas.microsoft.com/office/powerpoint/2010/main" val="223770467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hf hdr="0" ftr="0" dt="0"/>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3 textboxes and summary">
    <p:spTree>
      <p:nvGrpSpPr>
        <p:cNvPr id="1" name=""/>
        <p:cNvGrpSpPr/>
        <p:nvPr/>
      </p:nvGrpSpPr>
      <p:grpSpPr>
        <a:xfrm>
          <a:off x="0" y="0"/>
          <a:ext cx="0" cy="0"/>
          <a:chOff x="0" y="0"/>
          <a:chExt cx="0" cy="0"/>
        </a:xfrm>
      </p:grpSpPr>
      <p:sp>
        <p:nvSpPr>
          <p:cNvPr id="2" name="Titel 1"/>
          <p:cNvSpPr>
            <a:spLocks noGrp="1"/>
          </p:cNvSpPr>
          <p:nvPr>
            <p:ph type="title" hasCustomPrompt="1"/>
          </p:nvPr>
        </p:nvSpPr>
        <p:spPr/>
        <p:txBody>
          <a:bodyPr/>
          <a:lstStyle>
            <a:lvl1pPr>
              <a:defRPr/>
            </a:lvl1pPr>
          </a:lstStyle>
          <a:p>
            <a:r>
              <a:rPr lang="de-DE" dirty="0"/>
              <a:t>Click </a:t>
            </a:r>
            <a:r>
              <a:rPr lang="de-DE" dirty="0" err="1"/>
              <a:t>to</a:t>
            </a:r>
            <a:r>
              <a:rPr lang="de-DE" dirty="0"/>
              <a:t> </a:t>
            </a:r>
            <a:r>
              <a:rPr lang="de-DE" dirty="0" err="1"/>
              <a:t>enter</a:t>
            </a:r>
            <a:r>
              <a:rPr lang="de-DE" dirty="0"/>
              <a:t> title</a:t>
            </a:r>
          </a:p>
        </p:txBody>
      </p:sp>
      <p:sp>
        <p:nvSpPr>
          <p:cNvPr id="3" name="Fußzeilenplatzhalter 2"/>
          <p:cNvSpPr>
            <a:spLocks noGrp="1"/>
          </p:cNvSpPr>
          <p:nvPr>
            <p:ph type="ftr" sz="quarter" idx="10"/>
          </p:nvPr>
        </p:nvSpPr>
        <p:spPr/>
        <p:txBody>
          <a:bodyPr/>
          <a:lstStyle/>
          <a:p>
            <a:pPr>
              <a:defRPr/>
            </a:pPr>
            <a:endParaRPr lang="en-US" dirty="0"/>
          </a:p>
        </p:txBody>
      </p:sp>
      <p:sp>
        <p:nvSpPr>
          <p:cNvPr id="4" name="Foliennummernplatzhalter 3"/>
          <p:cNvSpPr>
            <a:spLocks noGrp="1"/>
          </p:cNvSpPr>
          <p:nvPr>
            <p:ph type="sldNum" sz="quarter" idx="11"/>
          </p:nvPr>
        </p:nvSpPr>
        <p:spPr/>
        <p:txBody>
          <a:bodyPr/>
          <a:lstStyle/>
          <a:p>
            <a:pPr>
              <a:defRPr/>
            </a:pPr>
            <a:fld id="{D383EB99-40B2-4176-B4FA-CDBAA950DF99}" type="slidenum">
              <a:rPr lang="en-US" altLang="en-US" smtClean="0"/>
              <a:pPr>
                <a:defRPr/>
              </a:pPr>
              <a:t>‹Nr.›</a:t>
            </a:fld>
            <a:endParaRPr lang="en-US" altLang="en-US" dirty="0"/>
          </a:p>
        </p:txBody>
      </p:sp>
      <p:sp>
        <p:nvSpPr>
          <p:cNvPr id="5" name="Datumsplatzhalter 4"/>
          <p:cNvSpPr>
            <a:spLocks noGrp="1"/>
          </p:cNvSpPr>
          <p:nvPr>
            <p:ph type="dt" sz="half" idx="12"/>
          </p:nvPr>
        </p:nvSpPr>
        <p:spPr/>
        <p:txBody>
          <a:bodyPr/>
          <a:lstStyle>
            <a:lvl1pPr>
              <a:defRPr/>
            </a:lvl1pPr>
          </a:lstStyle>
          <a:p>
            <a:pPr>
              <a:defRPr/>
            </a:pPr>
            <a:fld id="{6889D757-E23A-497A-9B14-62A69CF34700}" type="datetime1">
              <a:rPr lang="en-US" altLang="en-US" smtClean="0"/>
              <a:pPr>
                <a:defRPr/>
              </a:pPr>
              <a:t>1/31/2018</a:t>
            </a:fld>
            <a:endParaRPr lang="en-US" altLang="en-US" dirty="0"/>
          </a:p>
        </p:txBody>
      </p:sp>
      <p:sp>
        <p:nvSpPr>
          <p:cNvPr id="25" name="Textfeld 24"/>
          <p:cNvSpPr txBox="1"/>
          <p:nvPr/>
        </p:nvSpPr>
        <p:spPr>
          <a:xfrm rot="5400000">
            <a:off x="1733549" y="3658501"/>
            <a:ext cx="324000" cy="769441"/>
          </a:xfrm>
          <a:prstGeom prst="rect">
            <a:avLst/>
          </a:prstGeom>
          <a:noFill/>
        </p:spPr>
        <p:txBody>
          <a:bodyPr wrap="square" lIns="0" tIns="0" rIns="0" bIns="0" rtlCol="0" anchor="t" anchorCtr="0">
            <a:spAutoFit/>
          </a:bodyPr>
          <a:lstStyle/>
          <a:p>
            <a:pPr algn="l"/>
            <a:r>
              <a:rPr lang="de-DE" sz="5000" b="1" dirty="0">
                <a:solidFill>
                  <a:schemeClr val="tx1"/>
                </a:solidFill>
              </a:rPr>
              <a:t>»</a:t>
            </a:r>
          </a:p>
        </p:txBody>
      </p:sp>
      <p:sp>
        <p:nvSpPr>
          <p:cNvPr id="26" name="Textfeld 25"/>
          <p:cNvSpPr txBox="1"/>
          <p:nvPr/>
        </p:nvSpPr>
        <p:spPr>
          <a:xfrm rot="5400000">
            <a:off x="4471988" y="3658501"/>
            <a:ext cx="324000" cy="769441"/>
          </a:xfrm>
          <a:prstGeom prst="rect">
            <a:avLst/>
          </a:prstGeom>
          <a:noFill/>
        </p:spPr>
        <p:txBody>
          <a:bodyPr wrap="square" lIns="0" tIns="0" rIns="0" bIns="0" rtlCol="0" anchor="t" anchorCtr="0">
            <a:spAutoFit/>
          </a:bodyPr>
          <a:lstStyle/>
          <a:p>
            <a:pPr algn="l"/>
            <a:r>
              <a:rPr lang="de-DE" sz="5000" b="1" dirty="0">
                <a:solidFill>
                  <a:schemeClr val="tx1"/>
                </a:solidFill>
              </a:rPr>
              <a:t>»</a:t>
            </a:r>
          </a:p>
        </p:txBody>
      </p:sp>
      <p:sp>
        <p:nvSpPr>
          <p:cNvPr id="28" name="Textfeld 27"/>
          <p:cNvSpPr txBox="1"/>
          <p:nvPr/>
        </p:nvSpPr>
        <p:spPr>
          <a:xfrm rot="5400000">
            <a:off x="7234238" y="3658501"/>
            <a:ext cx="324000" cy="769441"/>
          </a:xfrm>
          <a:prstGeom prst="rect">
            <a:avLst/>
          </a:prstGeom>
          <a:noFill/>
        </p:spPr>
        <p:txBody>
          <a:bodyPr wrap="square" lIns="0" tIns="0" rIns="0" bIns="0" rtlCol="0" anchor="t" anchorCtr="0">
            <a:spAutoFit/>
          </a:bodyPr>
          <a:lstStyle/>
          <a:p>
            <a:pPr algn="l"/>
            <a:r>
              <a:rPr lang="de-DE" sz="5000" b="1" dirty="0">
                <a:solidFill>
                  <a:schemeClr val="tx1"/>
                </a:solidFill>
              </a:rPr>
              <a:t>»</a:t>
            </a:r>
          </a:p>
        </p:txBody>
      </p:sp>
      <p:sp>
        <p:nvSpPr>
          <p:cNvPr id="17" name="Textplatzhalter 6"/>
          <p:cNvSpPr>
            <a:spLocks noGrp="1"/>
          </p:cNvSpPr>
          <p:nvPr>
            <p:ph type="body" sz="quarter" idx="27" hasCustomPrompt="1"/>
          </p:nvPr>
        </p:nvSpPr>
        <p:spPr>
          <a:xfrm>
            <a:off x="551962" y="1495425"/>
            <a:ext cx="2523600" cy="496800"/>
          </a:xfrm>
          <a:prstGeom prst="rect">
            <a:avLst/>
          </a:prstGeom>
          <a:solidFill>
            <a:schemeClr val="tx2"/>
          </a:solidFill>
          <a:ln w="19050">
            <a:solidFill>
              <a:schemeClr val="tx2"/>
            </a:solidFill>
          </a:ln>
        </p:spPr>
        <p:txBody>
          <a:bodyPr lIns="72000" tIns="36000" rIns="36000" bIns="36000"/>
          <a:lstStyle>
            <a:lvl1pPr marL="0" indent="0">
              <a:buNone/>
              <a:defRPr sz="1000" b="1" baseline="0"/>
            </a:lvl1pPr>
            <a:lvl2pPr marL="179388" indent="-179388">
              <a:defRPr sz="1000"/>
            </a:lvl2pPr>
            <a:lvl3pPr marL="358775" indent="-179388">
              <a:defRPr sz="1000"/>
            </a:lvl3pPr>
            <a:lvl4pPr marL="538163" indent="-179388">
              <a:defRPr sz="1000"/>
            </a:lvl4pPr>
            <a:lvl5pPr marL="717550" marR="0" indent="-179388" algn="l" defTabSz="914400" rtl="0" eaLnBrk="1" fontAlgn="auto" latinLnBrk="0" hangingPunct="1">
              <a:lnSpc>
                <a:spcPct val="100000"/>
              </a:lnSpc>
              <a:spcBef>
                <a:spcPct val="20000"/>
              </a:spcBef>
              <a:spcAft>
                <a:spcPts val="0"/>
              </a:spcAft>
              <a:buClrTx/>
              <a:buSzTx/>
              <a:buFont typeface="Arial" panose="020B0604020202020204" pitchFamily="34" charset="0"/>
              <a:buChar char="•"/>
              <a:tabLst/>
              <a:defRPr sz="1000"/>
            </a:lvl5pPr>
            <a:lvl6pPr marL="896938" indent="-179388">
              <a:buFont typeface="Symbol" panose="05050102010706020507" pitchFamily="18" charset="2"/>
              <a:buChar char="-"/>
              <a:tabLst/>
              <a:defRPr sz="1000"/>
            </a:lvl6pPr>
            <a:lvl7pPr marL="1076325" indent="-179388">
              <a:buFont typeface="Arial" panose="020B0604020202020204" pitchFamily="34" charset="0"/>
              <a:buChar char="•"/>
              <a:defRPr sz="1000"/>
            </a:lvl7pPr>
            <a:lvl8pPr marL="1257300" indent="-180975">
              <a:buFont typeface="Symbol" panose="05050102010706020507" pitchFamily="18" charset="2"/>
              <a:buChar char="-"/>
              <a:defRPr sz="1000"/>
            </a:lvl8pPr>
            <a:lvl9pPr marL="1436688" indent="-179388">
              <a:buFont typeface="Arial" panose="020B0604020202020204" pitchFamily="34" charset="0"/>
              <a:buChar char="•"/>
              <a:defRPr sz="1000"/>
            </a:lvl9pPr>
          </a:lstStyle>
          <a:p>
            <a:pPr lvl="0"/>
            <a:r>
              <a:rPr lang="de-DE" dirty="0"/>
              <a:t>Click </a:t>
            </a:r>
            <a:r>
              <a:rPr lang="de-DE" dirty="0" err="1"/>
              <a:t>to</a:t>
            </a:r>
            <a:r>
              <a:rPr lang="de-DE" dirty="0"/>
              <a:t> </a:t>
            </a:r>
            <a:r>
              <a:rPr lang="de-DE" dirty="0" err="1"/>
              <a:t>enter</a:t>
            </a:r>
            <a:r>
              <a:rPr lang="de-DE" dirty="0"/>
              <a:t> </a:t>
            </a:r>
            <a:r>
              <a:rPr lang="de-DE" dirty="0" err="1"/>
              <a:t>text</a:t>
            </a:r>
            <a:endParaRPr lang="de-DE" dirty="0"/>
          </a:p>
        </p:txBody>
      </p:sp>
      <p:sp>
        <p:nvSpPr>
          <p:cNvPr id="18" name="Textplatzhalter 6"/>
          <p:cNvSpPr>
            <a:spLocks noGrp="1"/>
          </p:cNvSpPr>
          <p:nvPr>
            <p:ph type="body" sz="quarter" idx="28" hasCustomPrompt="1"/>
          </p:nvPr>
        </p:nvSpPr>
        <p:spPr>
          <a:xfrm>
            <a:off x="3304918" y="1495425"/>
            <a:ext cx="2523600" cy="496800"/>
          </a:xfrm>
          <a:prstGeom prst="rect">
            <a:avLst/>
          </a:prstGeom>
          <a:solidFill>
            <a:schemeClr val="tx2"/>
          </a:solidFill>
          <a:ln w="19050">
            <a:solidFill>
              <a:schemeClr val="tx2"/>
            </a:solidFill>
          </a:ln>
        </p:spPr>
        <p:txBody>
          <a:bodyPr lIns="72000" tIns="36000" rIns="36000" bIns="36000"/>
          <a:lstStyle>
            <a:lvl1pPr marL="0" indent="0">
              <a:buNone/>
              <a:defRPr sz="1000" b="1" baseline="0"/>
            </a:lvl1pPr>
            <a:lvl2pPr marL="179388" indent="-179388">
              <a:defRPr sz="1000"/>
            </a:lvl2pPr>
            <a:lvl3pPr marL="358775" indent="-179388">
              <a:defRPr sz="1000"/>
            </a:lvl3pPr>
            <a:lvl4pPr marL="538163" indent="-179388">
              <a:defRPr sz="1000"/>
            </a:lvl4pPr>
            <a:lvl5pPr marL="717550" marR="0" indent="-179388" algn="l" defTabSz="914400" rtl="0" eaLnBrk="1" fontAlgn="auto" latinLnBrk="0" hangingPunct="1">
              <a:lnSpc>
                <a:spcPct val="100000"/>
              </a:lnSpc>
              <a:spcBef>
                <a:spcPct val="20000"/>
              </a:spcBef>
              <a:spcAft>
                <a:spcPts val="0"/>
              </a:spcAft>
              <a:buClrTx/>
              <a:buSzTx/>
              <a:buFont typeface="Arial" panose="020B0604020202020204" pitchFamily="34" charset="0"/>
              <a:buChar char="•"/>
              <a:tabLst/>
              <a:defRPr sz="1000"/>
            </a:lvl5pPr>
            <a:lvl6pPr marL="896938" indent="-179388">
              <a:buFont typeface="Symbol" panose="05050102010706020507" pitchFamily="18" charset="2"/>
              <a:buChar char="-"/>
              <a:tabLst/>
              <a:defRPr sz="1000"/>
            </a:lvl6pPr>
            <a:lvl7pPr marL="1076325" indent="-179388">
              <a:buFont typeface="Arial" panose="020B0604020202020204" pitchFamily="34" charset="0"/>
              <a:buChar char="•"/>
              <a:defRPr sz="1000"/>
            </a:lvl7pPr>
            <a:lvl8pPr marL="1257300" indent="-180975">
              <a:buFont typeface="Symbol" panose="05050102010706020507" pitchFamily="18" charset="2"/>
              <a:buChar char="-"/>
              <a:defRPr sz="1000"/>
            </a:lvl8pPr>
            <a:lvl9pPr marL="1436688" indent="-179388">
              <a:buFont typeface="Arial" panose="020B0604020202020204" pitchFamily="34" charset="0"/>
              <a:buChar char="•"/>
              <a:defRPr sz="1000"/>
            </a:lvl9pPr>
          </a:lstStyle>
          <a:p>
            <a:pPr lvl="0"/>
            <a:r>
              <a:rPr lang="de-DE" dirty="0"/>
              <a:t>Click </a:t>
            </a:r>
            <a:r>
              <a:rPr lang="de-DE" dirty="0" err="1"/>
              <a:t>to</a:t>
            </a:r>
            <a:r>
              <a:rPr lang="de-DE" dirty="0"/>
              <a:t> </a:t>
            </a:r>
            <a:r>
              <a:rPr lang="de-DE" dirty="0" err="1"/>
              <a:t>enter</a:t>
            </a:r>
            <a:r>
              <a:rPr lang="de-DE" dirty="0"/>
              <a:t> </a:t>
            </a:r>
            <a:r>
              <a:rPr lang="de-DE" dirty="0" err="1"/>
              <a:t>text</a:t>
            </a:r>
            <a:endParaRPr lang="de-DE" dirty="0"/>
          </a:p>
        </p:txBody>
      </p:sp>
      <p:sp>
        <p:nvSpPr>
          <p:cNvPr id="19" name="Textplatzhalter 6"/>
          <p:cNvSpPr>
            <a:spLocks noGrp="1"/>
          </p:cNvSpPr>
          <p:nvPr>
            <p:ph type="body" sz="quarter" idx="29" hasCustomPrompt="1"/>
          </p:nvPr>
        </p:nvSpPr>
        <p:spPr>
          <a:xfrm>
            <a:off x="6056862" y="1495425"/>
            <a:ext cx="2523600" cy="496800"/>
          </a:xfrm>
          <a:prstGeom prst="rect">
            <a:avLst/>
          </a:prstGeom>
          <a:solidFill>
            <a:schemeClr val="tx2"/>
          </a:solidFill>
          <a:ln w="19050">
            <a:solidFill>
              <a:schemeClr val="tx2"/>
            </a:solidFill>
          </a:ln>
        </p:spPr>
        <p:txBody>
          <a:bodyPr lIns="72000" tIns="36000" rIns="36000" bIns="36000"/>
          <a:lstStyle>
            <a:lvl1pPr marL="0" indent="0">
              <a:buNone/>
              <a:defRPr sz="1000" b="1" baseline="0"/>
            </a:lvl1pPr>
            <a:lvl2pPr marL="179388" indent="-179388">
              <a:defRPr sz="1000"/>
            </a:lvl2pPr>
            <a:lvl3pPr marL="358775" indent="-179388">
              <a:defRPr sz="1000"/>
            </a:lvl3pPr>
            <a:lvl4pPr marL="538163" indent="-179388">
              <a:defRPr sz="1000"/>
            </a:lvl4pPr>
            <a:lvl5pPr marL="717550" marR="0" indent="-179388" algn="l" defTabSz="914400" rtl="0" eaLnBrk="1" fontAlgn="auto" latinLnBrk="0" hangingPunct="1">
              <a:lnSpc>
                <a:spcPct val="100000"/>
              </a:lnSpc>
              <a:spcBef>
                <a:spcPct val="20000"/>
              </a:spcBef>
              <a:spcAft>
                <a:spcPts val="0"/>
              </a:spcAft>
              <a:buClrTx/>
              <a:buSzTx/>
              <a:buFont typeface="Arial" panose="020B0604020202020204" pitchFamily="34" charset="0"/>
              <a:buChar char="•"/>
              <a:tabLst/>
              <a:defRPr sz="1000"/>
            </a:lvl5pPr>
            <a:lvl6pPr marL="896938" indent="-179388">
              <a:buFont typeface="Symbol" panose="05050102010706020507" pitchFamily="18" charset="2"/>
              <a:buChar char="-"/>
              <a:tabLst/>
              <a:defRPr sz="1000"/>
            </a:lvl6pPr>
            <a:lvl7pPr marL="1076325" indent="-179388">
              <a:buFont typeface="Arial" panose="020B0604020202020204" pitchFamily="34" charset="0"/>
              <a:buChar char="•"/>
              <a:defRPr sz="1000"/>
            </a:lvl7pPr>
            <a:lvl8pPr marL="1257300" indent="-180975">
              <a:buFont typeface="Symbol" panose="05050102010706020507" pitchFamily="18" charset="2"/>
              <a:buChar char="-"/>
              <a:defRPr sz="1000"/>
            </a:lvl8pPr>
            <a:lvl9pPr marL="1436688" indent="-179388">
              <a:buFont typeface="Arial" panose="020B0604020202020204" pitchFamily="34" charset="0"/>
              <a:buChar char="•"/>
              <a:defRPr sz="1000"/>
            </a:lvl9pPr>
          </a:lstStyle>
          <a:p>
            <a:pPr lvl="0"/>
            <a:r>
              <a:rPr lang="de-DE" dirty="0"/>
              <a:t>Click </a:t>
            </a:r>
            <a:r>
              <a:rPr lang="de-DE" dirty="0" err="1"/>
              <a:t>to</a:t>
            </a:r>
            <a:r>
              <a:rPr lang="de-DE" dirty="0"/>
              <a:t> </a:t>
            </a:r>
            <a:r>
              <a:rPr lang="de-DE" dirty="0" err="1"/>
              <a:t>enter</a:t>
            </a:r>
            <a:r>
              <a:rPr lang="de-DE" dirty="0"/>
              <a:t> </a:t>
            </a:r>
            <a:r>
              <a:rPr lang="de-DE" dirty="0" err="1"/>
              <a:t>text</a:t>
            </a:r>
            <a:endParaRPr lang="de-DE" dirty="0"/>
          </a:p>
        </p:txBody>
      </p:sp>
      <p:sp>
        <p:nvSpPr>
          <p:cNvPr id="20" name="Textplatzhalter 6"/>
          <p:cNvSpPr>
            <a:spLocks noGrp="1"/>
          </p:cNvSpPr>
          <p:nvPr>
            <p:ph type="body" sz="quarter" idx="30" hasCustomPrompt="1"/>
          </p:nvPr>
        </p:nvSpPr>
        <p:spPr>
          <a:xfrm>
            <a:off x="551962" y="4360950"/>
            <a:ext cx="8028500" cy="496800"/>
          </a:xfrm>
          <a:prstGeom prst="rect">
            <a:avLst/>
          </a:prstGeom>
          <a:solidFill>
            <a:schemeClr val="tx2"/>
          </a:solidFill>
          <a:ln w="19050">
            <a:solidFill>
              <a:schemeClr val="tx2"/>
            </a:solidFill>
          </a:ln>
        </p:spPr>
        <p:txBody>
          <a:bodyPr lIns="72000" tIns="36000" rIns="36000" bIns="36000"/>
          <a:lstStyle>
            <a:lvl1pPr marL="0" indent="0">
              <a:buNone/>
              <a:defRPr sz="1000" b="1" baseline="0"/>
            </a:lvl1pPr>
            <a:lvl2pPr marL="179388" indent="-179388">
              <a:defRPr sz="1000"/>
            </a:lvl2pPr>
            <a:lvl3pPr marL="358775" indent="-179388">
              <a:defRPr sz="1000"/>
            </a:lvl3pPr>
            <a:lvl4pPr marL="538163" indent="-179388">
              <a:defRPr sz="1000"/>
            </a:lvl4pPr>
            <a:lvl5pPr marL="717550" marR="0" indent="-179388" algn="l" defTabSz="914400" rtl="0" eaLnBrk="1" fontAlgn="auto" latinLnBrk="0" hangingPunct="1">
              <a:lnSpc>
                <a:spcPct val="100000"/>
              </a:lnSpc>
              <a:spcBef>
                <a:spcPct val="20000"/>
              </a:spcBef>
              <a:spcAft>
                <a:spcPts val="0"/>
              </a:spcAft>
              <a:buClrTx/>
              <a:buSzTx/>
              <a:buFont typeface="Arial" panose="020B0604020202020204" pitchFamily="34" charset="0"/>
              <a:buChar char="•"/>
              <a:tabLst/>
              <a:defRPr sz="1000"/>
            </a:lvl5pPr>
            <a:lvl6pPr marL="896938" indent="-179388">
              <a:buFont typeface="Symbol" panose="05050102010706020507" pitchFamily="18" charset="2"/>
              <a:buChar char="-"/>
              <a:tabLst/>
              <a:defRPr sz="1000"/>
            </a:lvl6pPr>
            <a:lvl7pPr marL="1076325" indent="-179388">
              <a:buFont typeface="Arial" panose="020B0604020202020204" pitchFamily="34" charset="0"/>
              <a:buChar char="•"/>
              <a:defRPr sz="1000"/>
            </a:lvl7pPr>
            <a:lvl8pPr marL="1257300" indent="-180975">
              <a:buFont typeface="Symbol" panose="05050102010706020507" pitchFamily="18" charset="2"/>
              <a:buChar char="-"/>
              <a:defRPr sz="1000"/>
            </a:lvl8pPr>
            <a:lvl9pPr marL="1436688" indent="-179388">
              <a:buFont typeface="Arial" panose="020B0604020202020204" pitchFamily="34" charset="0"/>
              <a:buChar char="•"/>
              <a:defRPr sz="1000"/>
            </a:lvl9pPr>
          </a:lstStyle>
          <a:p>
            <a:pPr lvl="0"/>
            <a:r>
              <a:rPr lang="de-DE" dirty="0"/>
              <a:t>Click </a:t>
            </a:r>
            <a:r>
              <a:rPr lang="de-DE" dirty="0" err="1"/>
              <a:t>to</a:t>
            </a:r>
            <a:r>
              <a:rPr lang="de-DE" dirty="0"/>
              <a:t> </a:t>
            </a:r>
            <a:r>
              <a:rPr lang="de-DE" dirty="0" err="1"/>
              <a:t>enter</a:t>
            </a:r>
            <a:r>
              <a:rPr lang="de-DE" dirty="0"/>
              <a:t> </a:t>
            </a:r>
            <a:r>
              <a:rPr lang="de-DE" dirty="0" err="1"/>
              <a:t>text</a:t>
            </a:r>
            <a:endParaRPr lang="de-DE" dirty="0"/>
          </a:p>
        </p:txBody>
      </p:sp>
      <p:sp>
        <p:nvSpPr>
          <p:cNvPr id="21" name="Textplatzhalter 7"/>
          <p:cNvSpPr>
            <a:spLocks noGrp="1"/>
          </p:cNvSpPr>
          <p:nvPr>
            <p:ph type="body" sz="quarter" idx="31" hasCustomPrompt="1"/>
          </p:nvPr>
        </p:nvSpPr>
        <p:spPr>
          <a:xfrm>
            <a:off x="552450" y="1990800"/>
            <a:ext cx="2523112" cy="1771575"/>
          </a:xfrm>
          <a:ln w="19050">
            <a:solidFill>
              <a:schemeClr val="tx2"/>
            </a:solidFill>
          </a:ln>
        </p:spPr>
        <p:txBody>
          <a:bodyPr lIns="72000" tIns="36000" rIns="36000" bIns="36000">
            <a:normAutofit/>
          </a:bodyPr>
          <a:lstStyle>
            <a:lvl1pPr marL="134938" indent="-134938">
              <a:defRPr sz="1000"/>
            </a:lvl1pPr>
            <a:lvl2pPr marL="263525" indent="-123825">
              <a:defRPr sz="1000"/>
            </a:lvl2pPr>
            <a:lvl3pPr marL="420688" indent="-146050">
              <a:defRPr sz="1000"/>
            </a:lvl3pPr>
            <a:lvl4pPr marL="538163" indent="-117475">
              <a:defRPr sz="1000"/>
            </a:lvl4pPr>
            <a:lvl5pPr marL="668338" indent="-123825">
              <a:defRPr sz="1000"/>
            </a:lvl5pPr>
            <a:lvl6pPr marL="808038" indent="-134938">
              <a:defRPr sz="1000"/>
            </a:lvl6pPr>
            <a:lvl7pPr marL="936625" indent="-128588">
              <a:defRPr sz="1000"/>
            </a:lvl7pPr>
            <a:lvl8pPr marL="1077913" indent="-130175">
              <a:defRPr sz="1000"/>
            </a:lvl8pPr>
            <a:lvl9pPr marL="1208088" indent="-130175">
              <a:defRPr sz="1000"/>
            </a:lvl9pPr>
          </a:lstStyle>
          <a:p>
            <a:pPr lvl="0"/>
            <a:r>
              <a:rPr lang="de-DE" dirty="0"/>
              <a:t>Click </a:t>
            </a:r>
            <a:r>
              <a:rPr lang="de-DE" dirty="0" err="1"/>
              <a:t>to</a:t>
            </a:r>
            <a:r>
              <a:rPr lang="de-DE" dirty="0"/>
              <a:t> </a:t>
            </a:r>
            <a:r>
              <a:rPr lang="de-DE" dirty="0" err="1"/>
              <a:t>enter</a:t>
            </a:r>
            <a:r>
              <a:rPr lang="de-DE" dirty="0"/>
              <a:t> </a:t>
            </a:r>
            <a:r>
              <a:rPr lang="de-DE" dirty="0" err="1"/>
              <a:t>text</a:t>
            </a:r>
            <a:endParaRPr lang="de-DE" dirty="0"/>
          </a:p>
          <a:p>
            <a:pPr lvl="1"/>
            <a:r>
              <a:rPr lang="de-DE" dirty="0"/>
              <a:t>Second </a:t>
            </a:r>
            <a:r>
              <a:rPr lang="de-DE" dirty="0" err="1"/>
              <a:t>level</a:t>
            </a:r>
            <a:endParaRPr lang="de-DE" dirty="0"/>
          </a:p>
          <a:p>
            <a:pPr lvl="2"/>
            <a:r>
              <a:rPr lang="de-DE" dirty="0"/>
              <a:t>Third </a:t>
            </a:r>
            <a:r>
              <a:rPr lang="de-DE" dirty="0" err="1"/>
              <a:t>level</a:t>
            </a:r>
            <a:endParaRPr lang="de-DE" dirty="0"/>
          </a:p>
          <a:p>
            <a:pPr lvl="3"/>
            <a:r>
              <a:rPr lang="de-DE" dirty="0" err="1"/>
              <a:t>Forth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a:p>
            <a:pPr lvl="6"/>
            <a:r>
              <a:rPr lang="de-DE" dirty="0" err="1"/>
              <a:t>Seventh</a:t>
            </a:r>
            <a:r>
              <a:rPr lang="de-DE" dirty="0"/>
              <a:t> </a:t>
            </a:r>
            <a:r>
              <a:rPr lang="de-DE" dirty="0" err="1"/>
              <a:t>level</a:t>
            </a:r>
            <a:endParaRPr lang="de-DE" dirty="0"/>
          </a:p>
          <a:p>
            <a:pPr lvl="7"/>
            <a:r>
              <a:rPr lang="de-DE" dirty="0" err="1"/>
              <a:t>Eighth</a:t>
            </a:r>
            <a:r>
              <a:rPr lang="de-DE" dirty="0"/>
              <a:t> </a:t>
            </a:r>
            <a:r>
              <a:rPr lang="de-DE" dirty="0" err="1"/>
              <a:t>level</a:t>
            </a:r>
            <a:endParaRPr lang="de-DE" dirty="0"/>
          </a:p>
          <a:p>
            <a:pPr lvl="8"/>
            <a:r>
              <a:rPr lang="de-DE" dirty="0" err="1"/>
              <a:t>Ninth</a:t>
            </a:r>
            <a:r>
              <a:rPr lang="de-DE" dirty="0"/>
              <a:t> </a:t>
            </a:r>
            <a:r>
              <a:rPr lang="de-DE" dirty="0" err="1"/>
              <a:t>level</a:t>
            </a:r>
            <a:endParaRPr lang="de-DE" dirty="0"/>
          </a:p>
        </p:txBody>
      </p:sp>
      <p:sp>
        <p:nvSpPr>
          <p:cNvPr id="23" name="Textplatzhalter 7"/>
          <p:cNvSpPr>
            <a:spLocks noGrp="1"/>
          </p:cNvSpPr>
          <p:nvPr>
            <p:ph type="body" sz="quarter" idx="32" hasCustomPrompt="1"/>
          </p:nvPr>
        </p:nvSpPr>
        <p:spPr>
          <a:xfrm>
            <a:off x="3304918" y="1990800"/>
            <a:ext cx="2523112" cy="1771575"/>
          </a:xfrm>
          <a:ln w="19050">
            <a:solidFill>
              <a:schemeClr val="tx2"/>
            </a:solidFill>
          </a:ln>
        </p:spPr>
        <p:txBody>
          <a:bodyPr lIns="72000" tIns="36000" rIns="36000" bIns="36000">
            <a:normAutofit/>
          </a:bodyPr>
          <a:lstStyle>
            <a:lvl1pPr marL="134938" indent="-134938">
              <a:defRPr sz="1000"/>
            </a:lvl1pPr>
            <a:lvl2pPr marL="263525" indent="-123825">
              <a:defRPr sz="1000"/>
            </a:lvl2pPr>
            <a:lvl3pPr marL="420688" indent="-146050">
              <a:defRPr sz="1000"/>
            </a:lvl3pPr>
            <a:lvl4pPr marL="538163" indent="-117475">
              <a:defRPr sz="1000"/>
            </a:lvl4pPr>
            <a:lvl5pPr marL="668338" indent="-123825">
              <a:defRPr sz="1000"/>
            </a:lvl5pPr>
            <a:lvl6pPr marL="808038" indent="-134938">
              <a:defRPr sz="1000"/>
            </a:lvl6pPr>
            <a:lvl7pPr marL="936625" indent="-128588">
              <a:defRPr sz="1000"/>
            </a:lvl7pPr>
            <a:lvl8pPr marL="1077913" indent="-130175">
              <a:defRPr sz="1000"/>
            </a:lvl8pPr>
            <a:lvl9pPr marL="1208088" indent="-130175">
              <a:defRPr sz="1000"/>
            </a:lvl9pPr>
          </a:lstStyle>
          <a:p>
            <a:pPr lvl="0"/>
            <a:r>
              <a:rPr lang="de-DE" dirty="0"/>
              <a:t>Click </a:t>
            </a:r>
            <a:r>
              <a:rPr lang="de-DE" dirty="0" err="1"/>
              <a:t>to</a:t>
            </a:r>
            <a:r>
              <a:rPr lang="de-DE" dirty="0"/>
              <a:t> </a:t>
            </a:r>
            <a:r>
              <a:rPr lang="de-DE" dirty="0" err="1"/>
              <a:t>enter</a:t>
            </a:r>
            <a:r>
              <a:rPr lang="de-DE" dirty="0"/>
              <a:t> </a:t>
            </a:r>
            <a:r>
              <a:rPr lang="de-DE" dirty="0" err="1"/>
              <a:t>text</a:t>
            </a:r>
            <a:endParaRPr lang="de-DE" dirty="0"/>
          </a:p>
          <a:p>
            <a:pPr lvl="1"/>
            <a:r>
              <a:rPr lang="de-DE" dirty="0"/>
              <a:t>Second </a:t>
            </a:r>
            <a:r>
              <a:rPr lang="de-DE" dirty="0" err="1"/>
              <a:t>level</a:t>
            </a:r>
            <a:endParaRPr lang="de-DE" dirty="0"/>
          </a:p>
          <a:p>
            <a:pPr lvl="2"/>
            <a:r>
              <a:rPr lang="de-DE" dirty="0"/>
              <a:t>Third </a:t>
            </a:r>
            <a:r>
              <a:rPr lang="de-DE" dirty="0" err="1"/>
              <a:t>level</a:t>
            </a:r>
            <a:endParaRPr lang="de-DE" dirty="0"/>
          </a:p>
          <a:p>
            <a:pPr lvl="3"/>
            <a:r>
              <a:rPr lang="de-DE" dirty="0" err="1"/>
              <a:t>Forth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a:p>
            <a:pPr lvl="6"/>
            <a:r>
              <a:rPr lang="de-DE" dirty="0" err="1"/>
              <a:t>Seventh</a:t>
            </a:r>
            <a:r>
              <a:rPr lang="de-DE" dirty="0"/>
              <a:t> </a:t>
            </a:r>
            <a:r>
              <a:rPr lang="de-DE" dirty="0" err="1"/>
              <a:t>level</a:t>
            </a:r>
            <a:endParaRPr lang="de-DE" dirty="0"/>
          </a:p>
          <a:p>
            <a:pPr lvl="7"/>
            <a:r>
              <a:rPr lang="de-DE" dirty="0" err="1"/>
              <a:t>Eighth</a:t>
            </a:r>
            <a:r>
              <a:rPr lang="de-DE" dirty="0"/>
              <a:t> </a:t>
            </a:r>
            <a:r>
              <a:rPr lang="de-DE" dirty="0" err="1"/>
              <a:t>level</a:t>
            </a:r>
            <a:endParaRPr lang="de-DE" dirty="0"/>
          </a:p>
          <a:p>
            <a:pPr lvl="8"/>
            <a:r>
              <a:rPr lang="de-DE" dirty="0" err="1"/>
              <a:t>Ninth</a:t>
            </a:r>
            <a:r>
              <a:rPr lang="de-DE" dirty="0"/>
              <a:t> </a:t>
            </a:r>
            <a:r>
              <a:rPr lang="de-DE" dirty="0" err="1"/>
              <a:t>level</a:t>
            </a:r>
            <a:endParaRPr lang="de-DE" dirty="0"/>
          </a:p>
        </p:txBody>
      </p:sp>
      <p:sp>
        <p:nvSpPr>
          <p:cNvPr id="27" name="Textplatzhalter 7"/>
          <p:cNvSpPr>
            <a:spLocks noGrp="1"/>
          </p:cNvSpPr>
          <p:nvPr>
            <p:ph type="body" sz="quarter" idx="33" hasCustomPrompt="1"/>
          </p:nvPr>
        </p:nvSpPr>
        <p:spPr>
          <a:xfrm>
            <a:off x="6056862" y="1990800"/>
            <a:ext cx="2523112" cy="1771575"/>
          </a:xfrm>
          <a:ln w="19050">
            <a:solidFill>
              <a:schemeClr val="tx2"/>
            </a:solidFill>
          </a:ln>
        </p:spPr>
        <p:txBody>
          <a:bodyPr lIns="72000" tIns="36000" rIns="36000" bIns="36000">
            <a:normAutofit/>
          </a:bodyPr>
          <a:lstStyle>
            <a:lvl1pPr marL="134938" indent="-134938">
              <a:defRPr sz="1000"/>
            </a:lvl1pPr>
            <a:lvl2pPr marL="263525" indent="-123825">
              <a:defRPr sz="1000"/>
            </a:lvl2pPr>
            <a:lvl3pPr marL="420688" indent="-146050">
              <a:defRPr sz="1000"/>
            </a:lvl3pPr>
            <a:lvl4pPr marL="538163" indent="-117475">
              <a:defRPr sz="1000"/>
            </a:lvl4pPr>
            <a:lvl5pPr marL="668338" indent="-123825">
              <a:defRPr sz="1000"/>
            </a:lvl5pPr>
            <a:lvl6pPr marL="808038" indent="-134938">
              <a:defRPr sz="1000"/>
            </a:lvl6pPr>
            <a:lvl7pPr marL="936625" indent="-128588">
              <a:defRPr sz="1000"/>
            </a:lvl7pPr>
            <a:lvl8pPr marL="1077913" indent="-130175">
              <a:defRPr sz="1000"/>
            </a:lvl8pPr>
            <a:lvl9pPr marL="1208088" indent="-130175">
              <a:defRPr sz="1000"/>
            </a:lvl9pPr>
          </a:lstStyle>
          <a:p>
            <a:pPr lvl="0"/>
            <a:r>
              <a:rPr lang="de-DE" dirty="0"/>
              <a:t>Click </a:t>
            </a:r>
            <a:r>
              <a:rPr lang="de-DE" dirty="0" err="1"/>
              <a:t>to</a:t>
            </a:r>
            <a:r>
              <a:rPr lang="de-DE" dirty="0"/>
              <a:t> </a:t>
            </a:r>
            <a:r>
              <a:rPr lang="de-DE" dirty="0" err="1"/>
              <a:t>enter</a:t>
            </a:r>
            <a:r>
              <a:rPr lang="de-DE" dirty="0"/>
              <a:t> </a:t>
            </a:r>
            <a:r>
              <a:rPr lang="de-DE" dirty="0" err="1"/>
              <a:t>text</a:t>
            </a:r>
            <a:endParaRPr lang="de-DE" dirty="0"/>
          </a:p>
          <a:p>
            <a:pPr lvl="1"/>
            <a:r>
              <a:rPr lang="de-DE" dirty="0"/>
              <a:t>Second </a:t>
            </a:r>
            <a:r>
              <a:rPr lang="de-DE" dirty="0" err="1"/>
              <a:t>level</a:t>
            </a:r>
            <a:endParaRPr lang="de-DE" dirty="0"/>
          </a:p>
          <a:p>
            <a:pPr lvl="2"/>
            <a:r>
              <a:rPr lang="de-DE" dirty="0"/>
              <a:t>Third </a:t>
            </a:r>
            <a:r>
              <a:rPr lang="de-DE" dirty="0" err="1"/>
              <a:t>level</a:t>
            </a:r>
            <a:endParaRPr lang="de-DE" dirty="0"/>
          </a:p>
          <a:p>
            <a:pPr lvl="3"/>
            <a:r>
              <a:rPr lang="de-DE" dirty="0" err="1"/>
              <a:t>Forth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a:p>
            <a:pPr lvl="6"/>
            <a:r>
              <a:rPr lang="de-DE" dirty="0" err="1"/>
              <a:t>Seventh</a:t>
            </a:r>
            <a:r>
              <a:rPr lang="de-DE" dirty="0"/>
              <a:t> </a:t>
            </a:r>
            <a:r>
              <a:rPr lang="de-DE" dirty="0" err="1"/>
              <a:t>level</a:t>
            </a:r>
            <a:endParaRPr lang="de-DE" dirty="0"/>
          </a:p>
          <a:p>
            <a:pPr lvl="7"/>
            <a:r>
              <a:rPr lang="de-DE" dirty="0" err="1"/>
              <a:t>Eighth</a:t>
            </a:r>
            <a:r>
              <a:rPr lang="de-DE" dirty="0"/>
              <a:t> </a:t>
            </a:r>
            <a:r>
              <a:rPr lang="de-DE" dirty="0" err="1"/>
              <a:t>level</a:t>
            </a:r>
            <a:endParaRPr lang="de-DE" dirty="0"/>
          </a:p>
          <a:p>
            <a:pPr lvl="8"/>
            <a:r>
              <a:rPr lang="de-DE" dirty="0" err="1"/>
              <a:t>Ninth</a:t>
            </a:r>
            <a:r>
              <a:rPr lang="de-DE" dirty="0"/>
              <a:t> </a:t>
            </a:r>
            <a:r>
              <a:rPr lang="de-DE" dirty="0" err="1"/>
              <a:t>level</a:t>
            </a:r>
            <a:endParaRPr lang="de-DE" dirty="0"/>
          </a:p>
        </p:txBody>
      </p:sp>
      <p:sp>
        <p:nvSpPr>
          <p:cNvPr id="29" name="Textplatzhalter 7"/>
          <p:cNvSpPr>
            <a:spLocks noGrp="1"/>
          </p:cNvSpPr>
          <p:nvPr>
            <p:ph type="body" sz="quarter" idx="34" hasCustomPrompt="1"/>
          </p:nvPr>
        </p:nvSpPr>
        <p:spPr>
          <a:xfrm>
            <a:off x="552450" y="4857750"/>
            <a:ext cx="8027524" cy="1419225"/>
          </a:xfrm>
          <a:ln w="19050">
            <a:solidFill>
              <a:schemeClr val="tx2"/>
            </a:solidFill>
          </a:ln>
        </p:spPr>
        <p:txBody>
          <a:bodyPr lIns="72000" tIns="36000" rIns="36000" bIns="36000">
            <a:normAutofit/>
          </a:bodyPr>
          <a:lstStyle>
            <a:lvl1pPr marL="134938" indent="-134938">
              <a:defRPr sz="1000"/>
            </a:lvl1pPr>
            <a:lvl2pPr marL="263525" indent="-123825">
              <a:defRPr sz="1000"/>
            </a:lvl2pPr>
            <a:lvl3pPr marL="420688" indent="-146050">
              <a:defRPr sz="1000"/>
            </a:lvl3pPr>
            <a:lvl4pPr marL="538163" indent="-117475">
              <a:defRPr sz="1000"/>
            </a:lvl4pPr>
            <a:lvl5pPr marL="668338" indent="-123825">
              <a:defRPr sz="1000"/>
            </a:lvl5pPr>
            <a:lvl6pPr marL="808038" indent="-134938">
              <a:defRPr sz="1000"/>
            </a:lvl6pPr>
            <a:lvl7pPr marL="936625" indent="-128588">
              <a:defRPr sz="1000"/>
            </a:lvl7pPr>
            <a:lvl8pPr marL="1077913" indent="-130175">
              <a:defRPr sz="1000"/>
            </a:lvl8pPr>
            <a:lvl9pPr marL="1208088" indent="-130175">
              <a:defRPr sz="1000"/>
            </a:lvl9pPr>
          </a:lstStyle>
          <a:p>
            <a:pPr lvl="0"/>
            <a:r>
              <a:rPr lang="de-DE" dirty="0"/>
              <a:t>Click </a:t>
            </a:r>
            <a:r>
              <a:rPr lang="de-DE" dirty="0" err="1"/>
              <a:t>to</a:t>
            </a:r>
            <a:r>
              <a:rPr lang="de-DE" dirty="0"/>
              <a:t> </a:t>
            </a:r>
            <a:r>
              <a:rPr lang="de-DE" dirty="0" err="1"/>
              <a:t>enter</a:t>
            </a:r>
            <a:r>
              <a:rPr lang="de-DE" dirty="0"/>
              <a:t> </a:t>
            </a:r>
            <a:r>
              <a:rPr lang="de-DE" dirty="0" err="1"/>
              <a:t>text</a:t>
            </a:r>
            <a:endParaRPr lang="de-DE" dirty="0"/>
          </a:p>
          <a:p>
            <a:pPr lvl="1"/>
            <a:r>
              <a:rPr lang="de-DE" dirty="0"/>
              <a:t>Second </a:t>
            </a:r>
            <a:r>
              <a:rPr lang="de-DE" dirty="0" err="1"/>
              <a:t>level</a:t>
            </a:r>
            <a:endParaRPr lang="de-DE" dirty="0"/>
          </a:p>
          <a:p>
            <a:pPr lvl="2"/>
            <a:r>
              <a:rPr lang="de-DE" dirty="0"/>
              <a:t>Third </a:t>
            </a:r>
            <a:r>
              <a:rPr lang="de-DE" dirty="0" err="1"/>
              <a:t>level</a:t>
            </a:r>
            <a:endParaRPr lang="de-DE" dirty="0"/>
          </a:p>
          <a:p>
            <a:pPr lvl="3"/>
            <a:r>
              <a:rPr lang="de-DE" dirty="0" err="1"/>
              <a:t>Forth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p:txBody>
      </p:sp>
    </p:spTree>
    <p:extLst>
      <p:ext uri="{BB962C8B-B14F-4D97-AF65-F5344CB8AC3E}">
        <p14:creationId xmlns:p14="http://schemas.microsoft.com/office/powerpoint/2010/main" val="243042939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hf hdr="0" ftr="0" dt="0"/>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arrows and textboxes">
    <p:spTree>
      <p:nvGrpSpPr>
        <p:cNvPr id="1" name=""/>
        <p:cNvGrpSpPr/>
        <p:nvPr/>
      </p:nvGrpSpPr>
      <p:grpSpPr>
        <a:xfrm>
          <a:off x="0" y="0"/>
          <a:ext cx="0" cy="0"/>
          <a:chOff x="0" y="0"/>
          <a:chExt cx="0" cy="0"/>
        </a:xfrm>
      </p:grpSpPr>
      <p:sp>
        <p:nvSpPr>
          <p:cNvPr id="2" name="Titel 1"/>
          <p:cNvSpPr>
            <a:spLocks noGrp="1"/>
          </p:cNvSpPr>
          <p:nvPr>
            <p:ph type="title" hasCustomPrompt="1"/>
          </p:nvPr>
        </p:nvSpPr>
        <p:spPr/>
        <p:txBody>
          <a:bodyPr/>
          <a:lstStyle>
            <a:lvl1pPr>
              <a:defRPr/>
            </a:lvl1pPr>
          </a:lstStyle>
          <a:p>
            <a:r>
              <a:rPr lang="de-DE" dirty="0"/>
              <a:t>Click </a:t>
            </a:r>
            <a:r>
              <a:rPr lang="de-DE" dirty="0" err="1"/>
              <a:t>to</a:t>
            </a:r>
            <a:r>
              <a:rPr lang="de-DE" dirty="0"/>
              <a:t> </a:t>
            </a:r>
            <a:r>
              <a:rPr lang="de-DE" dirty="0" err="1"/>
              <a:t>enter</a:t>
            </a:r>
            <a:r>
              <a:rPr lang="de-DE" dirty="0"/>
              <a:t> title</a:t>
            </a:r>
          </a:p>
        </p:txBody>
      </p:sp>
      <p:sp>
        <p:nvSpPr>
          <p:cNvPr id="3" name="Fußzeilenplatzhalter 2"/>
          <p:cNvSpPr>
            <a:spLocks noGrp="1"/>
          </p:cNvSpPr>
          <p:nvPr>
            <p:ph type="ftr" sz="quarter" idx="10"/>
          </p:nvPr>
        </p:nvSpPr>
        <p:spPr/>
        <p:txBody>
          <a:bodyPr/>
          <a:lstStyle/>
          <a:p>
            <a:pPr>
              <a:defRPr/>
            </a:pPr>
            <a:endParaRPr lang="en-US" dirty="0"/>
          </a:p>
        </p:txBody>
      </p:sp>
      <p:sp>
        <p:nvSpPr>
          <p:cNvPr id="4" name="Foliennummernplatzhalter 3"/>
          <p:cNvSpPr>
            <a:spLocks noGrp="1"/>
          </p:cNvSpPr>
          <p:nvPr>
            <p:ph type="sldNum" sz="quarter" idx="11"/>
          </p:nvPr>
        </p:nvSpPr>
        <p:spPr/>
        <p:txBody>
          <a:bodyPr/>
          <a:lstStyle/>
          <a:p>
            <a:pPr>
              <a:defRPr/>
            </a:pPr>
            <a:fld id="{D383EB99-40B2-4176-B4FA-CDBAA950DF99}" type="slidenum">
              <a:rPr lang="en-US" altLang="en-US" smtClean="0"/>
              <a:pPr>
                <a:defRPr/>
              </a:pPr>
              <a:t>‹Nr.›</a:t>
            </a:fld>
            <a:endParaRPr lang="en-US" altLang="en-US" dirty="0"/>
          </a:p>
        </p:txBody>
      </p:sp>
      <p:sp>
        <p:nvSpPr>
          <p:cNvPr id="5" name="Datumsplatzhalter 4"/>
          <p:cNvSpPr>
            <a:spLocks noGrp="1"/>
          </p:cNvSpPr>
          <p:nvPr>
            <p:ph type="dt" sz="half" idx="12"/>
          </p:nvPr>
        </p:nvSpPr>
        <p:spPr/>
        <p:txBody>
          <a:bodyPr/>
          <a:lstStyle>
            <a:lvl1pPr>
              <a:defRPr/>
            </a:lvl1pPr>
          </a:lstStyle>
          <a:p>
            <a:pPr>
              <a:defRPr/>
            </a:pPr>
            <a:fld id="{6889D757-E23A-497A-9B14-62A69CF34700}" type="datetime1">
              <a:rPr lang="en-US" altLang="en-US" smtClean="0"/>
              <a:pPr>
                <a:defRPr/>
              </a:pPr>
              <a:t>1/31/2018</a:t>
            </a:fld>
            <a:endParaRPr lang="en-US" altLang="en-US" dirty="0"/>
          </a:p>
        </p:txBody>
      </p:sp>
      <p:sp>
        <p:nvSpPr>
          <p:cNvPr id="12" name="Textplatzhalter 6"/>
          <p:cNvSpPr>
            <a:spLocks noGrp="1"/>
          </p:cNvSpPr>
          <p:nvPr>
            <p:ph type="body" sz="quarter" idx="31" hasCustomPrompt="1"/>
          </p:nvPr>
        </p:nvSpPr>
        <p:spPr>
          <a:xfrm>
            <a:off x="551962" y="1495425"/>
            <a:ext cx="2523600" cy="705600"/>
          </a:xfrm>
          <a:prstGeom prst="homePlate">
            <a:avLst>
              <a:gd name="adj" fmla="val 68899"/>
            </a:avLst>
          </a:prstGeom>
          <a:solidFill>
            <a:schemeClr val="tx2"/>
          </a:solidFill>
          <a:ln w="19050">
            <a:solidFill>
              <a:schemeClr val="tx2"/>
            </a:solidFill>
          </a:ln>
        </p:spPr>
        <p:txBody>
          <a:bodyPr lIns="72000" tIns="0" rIns="0" bIns="0" anchor="ctr" anchorCtr="0"/>
          <a:lstStyle>
            <a:lvl1pPr marL="0" indent="0">
              <a:buFont typeface="Arial" panose="020B0604020202020204" pitchFamily="34" charset="0"/>
              <a:buNone/>
              <a:defRPr sz="1000" b="1" baseline="0"/>
            </a:lvl1pPr>
            <a:lvl2pPr marL="179388" indent="-179388">
              <a:defRPr sz="1000"/>
            </a:lvl2pPr>
            <a:lvl3pPr marL="358775" indent="-179388">
              <a:defRPr sz="1000"/>
            </a:lvl3pPr>
            <a:lvl4pPr marL="538163" indent="-179388">
              <a:defRPr sz="1000"/>
            </a:lvl4pPr>
            <a:lvl5pPr marL="717550" marR="0" indent="-179388" algn="l" defTabSz="914400" rtl="0" eaLnBrk="1" fontAlgn="auto" latinLnBrk="0" hangingPunct="1">
              <a:lnSpc>
                <a:spcPct val="100000"/>
              </a:lnSpc>
              <a:spcBef>
                <a:spcPct val="20000"/>
              </a:spcBef>
              <a:spcAft>
                <a:spcPts val="0"/>
              </a:spcAft>
              <a:buClrTx/>
              <a:buSzTx/>
              <a:buFont typeface="Arial" panose="020B0604020202020204" pitchFamily="34" charset="0"/>
              <a:buChar char="•"/>
              <a:tabLst/>
              <a:defRPr sz="1000"/>
            </a:lvl5pPr>
            <a:lvl6pPr marL="896938" indent="-179388">
              <a:buFont typeface="Symbol" panose="05050102010706020507" pitchFamily="18" charset="2"/>
              <a:buChar char="-"/>
              <a:tabLst/>
              <a:defRPr sz="1000"/>
            </a:lvl6pPr>
            <a:lvl7pPr marL="1076325" indent="-179388">
              <a:buFont typeface="Arial" panose="020B0604020202020204" pitchFamily="34" charset="0"/>
              <a:buChar char="•"/>
              <a:defRPr sz="1000"/>
            </a:lvl7pPr>
            <a:lvl8pPr marL="1257300" indent="-180975">
              <a:buFont typeface="Symbol" panose="05050102010706020507" pitchFamily="18" charset="2"/>
              <a:buChar char="-"/>
              <a:defRPr sz="1000"/>
            </a:lvl8pPr>
            <a:lvl9pPr marL="1436688" indent="-179388">
              <a:buFont typeface="Arial" panose="020B0604020202020204" pitchFamily="34" charset="0"/>
              <a:buChar char="•"/>
              <a:defRPr sz="1000"/>
            </a:lvl9pPr>
          </a:lstStyle>
          <a:p>
            <a:pPr lvl="0"/>
            <a:r>
              <a:rPr lang="de-DE" dirty="0"/>
              <a:t>Click </a:t>
            </a:r>
            <a:r>
              <a:rPr lang="de-DE" dirty="0" err="1"/>
              <a:t>to</a:t>
            </a:r>
            <a:r>
              <a:rPr lang="de-DE" dirty="0"/>
              <a:t> </a:t>
            </a:r>
            <a:r>
              <a:rPr lang="de-DE" dirty="0" err="1"/>
              <a:t>enter</a:t>
            </a:r>
            <a:r>
              <a:rPr lang="de-DE" dirty="0"/>
              <a:t> </a:t>
            </a:r>
            <a:r>
              <a:rPr lang="de-DE" dirty="0" err="1"/>
              <a:t>text</a:t>
            </a:r>
            <a:endParaRPr lang="de-DE" dirty="0"/>
          </a:p>
        </p:txBody>
      </p:sp>
      <p:sp>
        <p:nvSpPr>
          <p:cNvPr id="14" name="Textplatzhalter 6"/>
          <p:cNvSpPr>
            <a:spLocks noGrp="1"/>
          </p:cNvSpPr>
          <p:nvPr>
            <p:ph type="body" sz="quarter" idx="32" hasCustomPrompt="1"/>
          </p:nvPr>
        </p:nvSpPr>
        <p:spPr>
          <a:xfrm>
            <a:off x="551962" y="3199650"/>
            <a:ext cx="2523600" cy="705600"/>
          </a:xfrm>
          <a:prstGeom prst="homePlate">
            <a:avLst>
              <a:gd name="adj" fmla="val 68899"/>
            </a:avLst>
          </a:prstGeom>
          <a:solidFill>
            <a:schemeClr val="tx2"/>
          </a:solidFill>
          <a:ln w="19050">
            <a:solidFill>
              <a:schemeClr val="tx2"/>
            </a:solidFill>
          </a:ln>
        </p:spPr>
        <p:txBody>
          <a:bodyPr lIns="72000" tIns="0" rIns="0" bIns="0" anchor="ctr" anchorCtr="0"/>
          <a:lstStyle>
            <a:lvl1pPr marL="0" indent="0">
              <a:buNone/>
              <a:defRPr sz="1000" b="1" baseline="0"/>
            </a:lvl1pPr>
            <a:lvl2pPr marL="179388" indent="-179388">
              <a:defRPr sz="1000"/>
            </a:lvl2pPr>
            <a:lvl3pPr marL="358775" indent="-179388">
              <a:defRPr sz="1000"/>
            </a:lvl3pPr>
            <a:lvl4pPr marL="538163" indent="-179388">
              <a:defRPr sz="1000"/>
            </a:lvl4pPr>
            <a:lvl5pPr marL="717550" marR="0" indent="-179388" algn="l" defTabSz="914400" rtl="0" eaLnBrk="1" fontAlgn="auto" latinLnBrk="0" hangingPunct="1">
              <a:lnSpc>
                <a:spcPct val="100000"/>
              </a:lnSpc>
              <a:spcBef>
                <a:spcPct val="20000"/>
              </a:spcBef>
              <a:spcAft>
                <a:spcPts val="0"/>
              </a:spcAft>
              <a:buClrTx/>
              <a:buSzTx/>
              <a:buFont typeface="Arial" panose="020B0604020202020204" pitchFamily="34" charset="0"/>
              <a:buChar char="•"/>
              <a:tabLst/>
              <a:defRPr sz="1000"/>
            </a:lvl5pPr>
            <a:lvl6pPr marL="896938" indent="-179388">
              <a:buFont typeface="Symbol" panose="05050102010706020507" pitchFamily="18" charset="2"/>
              <a:buChar char="-"/>
              <a:tabLst/>
              <a:defRPr sz="1000"/>
            </a:lvl6pPr>
            <a:lvl7pPr marL="1076325" indent="-179388">
              <a:buFont typeface="Arial" panose="020B0604020202020204" pitchFamily="34" charset="0"/>
              <a:buChar char="•"/>
              <a:defRPr sz="1000"/>
            </a:lvl7pPr>
            <a:lvl8pPr marL="1257300" indent="-180975">
              <a:buFont typeface="Symbol" panose="05050102010706020507" pitchFamily="18" charset="2"/>
              <a:buChar char="-"/>
              <a:defRPr sz="1000"/>
            </a:lvl8pPr>
            <a:lvl9pPr marL="1436688" indent="-179388">
              <a:buFont typeface="Arial" panose="020B0604020202020204" pitchFamily="34" charset="0"/>
              <a:buChar char="•"/>
              <a:defRPr sz="1000"/>
            </a:lvl9pPr>
          </a:lstStyle>
          <a:p>
            <a:pPr lvl="0"/>
            <a:r>
              <a:rPr lang="de-DE" dirty="0"/>
              <a:t>Click </a:t>
            </a:r>
            <a:r>
              <a:rPr lang="de-DE" dirty="0" err="1"/>
              <a:t>to</a:t>
            </a:r>
            <a:r>
              <a:rPr lang="de-DE" dirty="0"/>
              <a:t> </a:t>
            </a:r>
            <a:r>
              <a:rPr lang="de-DE" dirty="0" err="1"/>
              <a:t>enter</a:t>
            </a:r>
            <a:r>
              <a:rPr lang="de-DE" dirty="0"/>
              <a:t> </a:t>
            </a:r>
            <a:r>
              <a:rPr lang="de-DE" dirty="0" err="1"/>
              <a:t>text</a:t>
            </a:r>
            <a:endParaRPr lang="de-DE" dirty="0"/>
          </a:p>
        </p:txBody>
      </p:sp>
      <p:sp>
        <p:nvSpPr>
          <p:cNvPr id="15" name="Textplatzhalter 6"/>
          <p:cNvSpPr>
            <a:spLocks noGrp="1"/>
          </p:cNvSpPr>
          <p:nvPr>
            <p:ph type="body" sz="quarter" idx="33" hasCustomPrompt="1"/>
          </p:nvPr>
        </p:nvSpPr>
        <p:spPr>
          <a:xfrm>
            <a:off x="551962" y="4885576"/>
            <a:ext cx="2523600" cy="705600"/>
          </a:xfrm>
          <a:prstGeom prst="homePlate">
            <a:avLst>
              <a:gd name="adj" fmla="val 68899"/>
            </a:avLst>
          </a:prstGeom>
          <a:solidFill>
            <a:schemeClr val="tx2"/>
          </a:solidFill>
          <a:ln w="19050">
            <a:solidFill>
              <a:schemeClr val="tx2"/>
            </a:solidFill>
          </a:ln>
        </p:spPr>
        <p:txBody>
          <a:bodyPr lIns="72000" tIns="0" rIns="0" bIns="0" anchor="ctr" anchorCtr="0"/>
          <a:lstStyle>
            <a:lvl1pPr marL="0" indent="0">
              <a:buNone/>
              <a:defRPr sz="1000" b="1" baseline="0"/>
            </a:lvl1pPr>
            <a:lvl2pPr marL="179388" indent="-179388">
              <a:defRPr sz="1000"/>
            </a:lvl2pPr>
            <a:lvl3pPr marL="358775" indent="-179388">
              <a:defRPr sz="1000"/>
            </a:lvl3pPr>
            <a:lvl4pPr marL="538163" indent="-179388">
              <a:defRPr sz="1000"/>
            </a:lvl4pPr>
            <a:lvl5pPr marL="717550" marR="0" indent="-179388" algn="l" defTabSz="914400" rtl="0" eaLnBrk="1" fontAlgn="auto" latinLnBrk="0" hangingPunct="1">
              <a:lnSpc>
                <a:spcPct val="100000"/>
              </a:lnSpc>
              <a:spcBef>
                <a:spcPct val="20000"/>
              </a:spcBef>
              <a:spcAft>
                <a:spcPts val="0"/>
              </a:spcAft>
              <a:buClrTx/>
              <a:buSzTx/>
              <a:buFont typeface="Arial" panose="020B0604020202020204" pitchFamily="34" charset="0"/>
              <a:buChar char="•"/>
              <a:tabLst/>
              <a:defRPr sz="1000"/>
            </a:lvl5pPr>
            <a:lvl6pPr marL="896938" indent="-179388">
              <a:buFont typeface="Symbol" panose="05050102010706020507" pitchFamily="18" charset="2"/>
              <a:buChar char="-"/>
              <a:tabLst/>
              <a:defRPr sz="1000"/>
            </a:lvl6pPr>
            <a:lvl7pPr marL="1076325" indent="-179388">
              <a:buFont typeface="Arial" panose="020B0604020202020204" pitchFamily="34" charset="0"/>
              <a:buChar char="•"/>
              <a:defRPr sz="1000"/>
            </a:lvl7pPr>
            <a:lvl8pPr marL="1257300" indent="-180975">
              <a:buFont typeface="Symbol" panose="05050102010706020507" pitchFamily="18" charset="2"/>
              <a:buChar char="-"/>
              <a:defRPr sz="1000"/>
            </a:lvl8pPr>
            <a:lvl9pPr marL="1436688" indent="-179388">
              <a:buFont typeface="Arial" panose="020B0604020202020204" pitchFamily="34" charset="0"/>
              <a:buChar char="•"/>
              <a:defRPr sz="1000"/>
            </a:lvl9pPr>
          </a:lstStyle>
          <a:p>
            <a:pPr lvl="0"/>
            <a:r>
              <a:rPr lang="de-DE" dirty="0"/>
              <a:t>Click </a:t>
            </a:r>
            <a:r>
              <a:rPr lang="de-DE" dirty="0" err="1"/>
              <a:t>to</a:t>
            </a:r>
            <a:r>
              <a:rPr lang="de-DE" dirty="0"/>
              <a:t> </a:t>
            </a:r>
            <a:r>
              <a:rPr lang="de-DE" dirty="0" err="1"/>
              <a:t>enter</a:t>
            </a:r>
            <a:r>
              <a:rPr lang="de-DE" dirty="0"/>
              <a:t> </a:t>
            </a:r>
            <a:r>
              <a:rPr lang="de-DE" dirty="0" err="1"/>
              <a:t>text</a:t>
            </a:r>
            <a:endParaRPr lang="de-DE" dirty="0"/>
          </a:p>
        </p:txBody>
      </p:sp>
      <p:sp>
        <p:nvSpPr>
          <p:cNvPr id="13" name="Textplatzhalter 7"/>
          <p:cNvSpPr>
            <a:spLocks noGrp="1"/>
          </p:cNvSpPr>
          <p:nvPr>
            <p:ph type="body" sz="quarter" idx="34" hasCustomPrompt="1"/>
          </p:nvPr>
        </p:nvSpPr>
        <p:spPr>
          <a:xfrm>
            <a:off x="3304917" y="1495425"/>
            <a:ext cx="5284800" cy="1389600"/>
          </a:xfrm>
          <a:ln w="19050">
            <a:solidFill>
              <a:schemeClr val="tx2"/>
            </a:solidFill>
          </a:ln>
        </p:spPr>
        <p:txBody>
          <a:bodyPr lIns="72000" tIns="36000" rIns="36000" bIns="36000">
            <a:normAutofit/>
          </a:bodyPr>
          <a:lstStyle>
            <a:lvl1pPr marL="134938" indent="-134938">
              <a:defRPr sz="1000"/>
            </a:lvl1pPr>
            <a:lvl2pPr marL="263525" indent="-123825">
              <a:defRPr sz="1000"/>
            </a:lvl2pPr>
            <a:lvl3pPr marL="420688" indent="-146050">
              <a:defRPr sz="1000"/>
            </a:lvl3pPr>
            <a:lvl4pPr marL="538163" indent="-117475">
              <a:defRPr sz="1000"/>
            </a:lvl4pPr>
            <a:lvl5pPr marL="668338" indent="-123825">
              <a:defRPr sz="1000"/>
            </a:lvl5pPr>
            <a:lvl6pPr marL="808038" indent="-134938">
              <a:defRPr sz="1000"/>
            </a:lvl6pPr>
            <a:lvl7pPr marL="936625" indent="-128588">
              <a:defRPr sz="1000"/>
            </a:lvl7pPr>
            <a:lvl8pPr marL="1077913" indent="-130175">
              <a:defRPr sz="1000"/>
            </a:lvl8pPr>
            <a:lvl9pPr marL="1208088" indent="-130175">
              <a:defRPr sz="1000"/>
            </a:lvl9pPr>
          </a:lstStyle>
          <a:p>
            <a:pPr lvl="0"/>
            <a:r>
              <a:rPr lang="de-DE" dirty="0"/>
              <a:t>Click </a:t>
            </a:r>
            <a:r>
              <a:rPr lang="de-DE" dirty="0" err="1"/>
              <a:t>to</a:t>
            </a:r>
            <a:r>
              <a:rPr lang="de-DE" dirty="0"/>
              <a:t> </a:t>
            </a:r>
            <a:r>
              <a:rPr lang="de-DE" dirty="0" err="1"/>
              <a:t>enter</a:t>
            </a:r>
            <a:r>
              <a:rPr lang="de-DE" dirty="0"/>
              <a:t> </a:t>
            </a:r>
            <a:r>
              <a:rPr lang="de-DE" dirty="0" err="1"/>
              <a:t>text</a:t>
            </a:r>
            <a:endParaRPr lang="de-DE" dirty="0"/>
          </a:p>
          <a:p>
            <a:pPr lvl="1"/>
            <a:r>
              <a:rPr lang="de-DE" dirty="0"/>
              <a:t>Second </a:t>
            </a:r>
            <a:r>
              <a:rPr lang="de-DE" dirty="0" err="1"/>
              <a:t>level</a:t>
            </a:r>
            <a:endParaRPr lang="de-DE" dirty="0"/>
          </a:p>
          <a:p>
            <a:pPr lvl="2"/>
            <a:r>
              <a:rPr lang="de-DE" dirty="0"/>
              <a:t>Third </a:t>
            </a:r>
            <a:r>
              <a:rPr lang="de-DE" dirty="0" err="1"/>
              <a:t>level</a:t>
            </a:r>
            <a:endParaRPr lang="de-DE" dirty="0"/>
          </a:p>
          <a:p>
            <a:pPr lvl="3"/>
            <a:r>
              <a:rPr lang="de-DE" dirty="0" err="1"/>
              <a:t>Forth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p:txBody>
      </p:sp>
      <p:sp>
        <p:nvSpPr>
          <p:cNvPr id="16" name="Textplatzhalter 7"/>
          <p:cNvSpPr>
            <a:spLocks noGrp="1"/>
          </p:cNvSpPr>
          <p:nvPr>
            <p:ph type="body" sz="quarter" idx="35" hasCustomPrompt="1"/>
          </p:nvPr>
        </p:nvSpPr>
        <p:spPr>
          <a:xfrm>
            <a:off x="3304917" y="3201449"/>
            <a:ext cx="5284800" cy="1389600"/>
          </a:xfrm>
          <a:ln w="19050">
            <a:solidFill>
              <a:schemeClr val="tx2"/>
            </a:solidFill>
          </a:ln>
        </p:spPr>
        <p:txBody>
          <a:bodyPr lIns="72000" tIns="36000" rIns="36000" bIns="36000">
            <a:normAutofit/>
          </a:bodyPr>
          <a:lstStyle>
            <a:lvl1pPr marL="134938" indent="-134938">
              <a:defRPr sz="1000"/>
            </a:lvl1pPr>
            <a:lvl2pPr marL="263525" indent="-123825">
              <a:defRPr sz="1000"/>
            </a:lvl2pPr>
            <a:lvl3pPr marL="420688" indent="-146050">
              <a:defRPr sz="1000"/>
            </a:lvl3pPr>
            <a:lvl4pPr marL="538163" indent="-117475">
              <a:defRPr sz="1000"/>
            </a:lvl4pPr>
            <a:lvl5pPr marL="668338" indent="-123825">
              <a:defRPr sz="1000"/>
            </a:lvl5pPr>
            <a:lvl6pPr marL="808038" indent="-134938">
              <a:defRPr sz="1000"/>
            </a:lvl6pPr>
            <a:lvl7pPr marL="936625" indent="-128588">
              <a:defRPr sz="1000"/>
            </a:lvl7pPr>
            <a:lvl8pPr marL="1077913" indent="-130175">
              <a:defRPr sz="1000"/>
            </a:lvl8pPr>
            <a:lvl9pPr marL="1208088" indent="-130175">
              <a:defRPr sz="1000"/>
            </a:lvl9pPr>
          </a:lstStyle>
          <a:p>
            <a:pPr lvl="0"/>
            <a:r>
              <a:rPr lang="de-DE" dirty="0"/>
              <a:t>Click </a:t>
            </a:r>
            <a:r>
              <a:rPr lang="de-DE" dirty="0" err="1"/>
              <a:t>to</a:t>
            </a:r>
            <a:r>
              <a:rPr lang="de-DE" dirty="0"/>
              <a:t> </a:t>
            </a:r>
            <a:r>
              <a:rPr lang="de-DE" dirty="0" err="1"/>
              <a:t>enter</a:t>
            </a:r>
            <a:r>
              <a:rPr lang="de-DE" dirty="0"/>
              <a:t> </a:t>
            </a:r>
            <a:r>
              <a:rPr lang="de-DE" dirty="0" err="1"/>
              <a:t>text</a:t>
            </a:r>
            <a:endParaRPr lang="de-DE" dirty="0"/>
          </a:p>
          <a:p>
            <a:pPr lvl="1"/>
            <a:r>
              <a:rPr lang="de-DE" dirty="0"/>
              <a:t>Second </a:t>
            </a:r>
            <a:r>
              <a:rPr lang="de-DE" dirty="0" err="1"/>
              <a:t>level</a:t>
            </a:r>
            <a:endParaRPr lang="de-DE" dirty="0"/>
          </a:p>
          <a:p>
            <a:pPr lvl="2"/>
            <a:r>
              <a:rPr lang="de-DE" dirty="0"/>
              <a:t>Third </a:t>
            </a:r>
            <a:r>
              <a:rPr lang="de-DE" dirty="0" err="1"/>
              <a:t>level</a:t>
            </a:r>
            <a:endParaRPr lang="de-DE" dirty="0"/>
          </a:p>
          <a:p>
            <a:pPr lvl="3"/>
            <a:r>
              <a:rPr lang="de-DE" dirty="0" err="1"/>
              <a:t>Forth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p:txBody>
      </p:sp>
      <p:sp>
        <p:nvSpPr>
          <p:cNvPr id="17" name="Textplatzhalter 7"/>
          <p:cNvSpPr>
            <a:spLocks noGrp="1"/>
          </p:cNvSpPr>
          <p:nvPr>
            <p:ph type="body" sz="quarter" idx="36" hasCustomPrompt="1"/>
          </p:nvPr>
        </p:nvSpPr>
        <p:spPr>
          <a:xfrm>
            <a:off x="3304917" y="4887375"/>
            <a:ext cx="5284800" cy="1389600"/>
          </a:xfrm>
          <a:ln w="19050">
            <a:solidFill>
              <a:schemeClr val="tx2"/>
            </a:solidFill>
          </a:ln>
        </p:spPr>
        <p:txBody>
          <a:bodyPr lIns="72000" tIns="36000" rIns="36000" bIns="36000">
            <a:normAutofit/>
          </a:bodyPr>
          <a:lstStyle>
            <a:lvl1pPr marL="134938" indent="-134938">
              <a:defRPr sz="1000"/>
            </a:lvl1pPr>
            <a:lvl2pPr marL="263525" indent="-123825">
              <a:defRPr sz="1000"/>
            </a:lvl2pPr>
            <a:lvl3pPr marL="420688" indent="-146050">
              <a:defRPr sz="1000"/>
            </a:lvl3pPr>
            <a:lvl4pPr marL="538163" indent="-117475">
              <a:defRPr sz="1000"/>
            </a:lvl4pPr>
            <a:lvl5pPr marL="668338" indent="-123825">
              <a:defRPr sz="1000"/>
            </a:lvl5pPr>
            <a:lvl6pPr marL="808038" indent="-134938">
              <a:defRPr sz="1000"/>
            </a:lvl6pPr>
            <a:lvl7pPr marL="936625" indent="-128588">
              <a:defRPr sz="1000"/>
            </a:lvl7pPr>
            <a:lvl8pPr marL="1077913" indent="-130175">
              <a:defRPr sz="1000"/>
            </a:lvl8pPr>
            <a:lvl9pPr marL="1208088" indent="-130175">
              <a:defRPr sz="1000"/>
            </a:lvl9pPr>
          </a:lstStyle>
          <a:p>
            <a:pPr lvl="0"/>
            <a:r>
              <a:rPr lang="de-DE" dirty="0"/>
              <a:t>Click </a:t>
            </a:r>
            <a:r>
              <a:rPr lang="de-DE" dirty="0" err="1"/>
              <a:t>to</a:t>
            </a:r>
            <a:r>
              <a:rPr lang="de-DE" dirty="0"/>
              <a:t> </a:t>
            </a:r>
            <a:r>
              <a:rPr lang="de-DE" dirty="0" err="1"/>
              <a:t>enter</a:t>
            </a:r>
            <a:r>
              <a:rPr lang="de-DE" dirty="0"/>
              <a:t> </a:t>
            </a:r>
            <a:r>
              <a:rPr lang="de-DE" dirty="0" err="1"/>
              <a:t>text</a:t>
            </a:r>
            <a:endParaRPr lang="de-DE" dirty="0"/>
          </a:p>
          <a:p>
            <a:pPr lvl="1"/>
            <a:r>
              <a:rPr lang="de-DE" dirty="0"/>
              <a:t>Second </a:t>
            </a:r>
            <a:r>
              <a:rPr lang="de-DE" dirty="0" err="1"/>
              <a:t>level</a:t>
            </a:r>
            <a:endParaRPr lang="de-DE" dirty="0"/>
          </a:p>
          <a:p>
            <a:pPr lvl="2"/>
            <a:r>
              <a:rPr lang="de-DE" dirty="0"/>
              <a:t>Third </a:t>
            </a:r>
            <a:r>
              <a:rPr lang="de-DE" dirty="0" err="1"/>
              <a:t>level</a:t>
            </a:r>
            <a:endParaRPr lang="de-DE" dirty="0"/>
          </a:p>
          <a:p>
            <a:pPr lvl="3"/>
            <a:r>
              <a:rPr lang="de-DE" dirty="0" err="1"/>
              <a:t>Forth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p:txBody>
      </p:sp>
    </p:spTree>
    <p:extLst>
      <p:ext uri="{BB962C8B-B14F-4D97-AF65-F5344CB8AC3E}">
        <p14:creationId xmlns:p14="http://schemas.microsoft.com/office/powerpoint/2010/main" val="159935409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hf hdr="0" ftr="0" dt="0"/>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4 contents">
    <p:spTree>
      <p:nvGrpSpPr>
        <p:cNvPr id="1" name=""/>
        <p:cNvGrpSpPr/>
        <p:nvPr/>
      </p:nvGrpSpPr>
      <p:grpSpPr>
        <a:xfrm>
          <a:off x="0" y="0"/>
          <a:ext cx="0" cy="0"/>
          <a:chOff x="0" y="0"/>
          <a:chExt cx="0" cy="0"/>
        </a:xfrm>
      </p:grpSpPr>
      <p:sp>
        <p:nvSpPr>
          <p:cNvPr id="18" name="Textplatzhalter 6"/>
          <p:cNvSpPr>
            <a:spLocks noGrp="1"/>
          </p:cNvSpPr>
          <p:nvPr>
            <p:ph type="body" sz="quarter" idx="28" hasCustomPrompt="1"/>
          </p:nvPr>
        </p:nvSpPr>
        <p:spPr>
          <a:xfrm>
            <a:off x="4778862" y="1495425"/>
            <a:ext cx="3801600" cy="496800"/>
          </a:xfrm>
          <a:prstGeom prst="rect">
            <a:avLst/>
          </a:prstGeom>
          <a:solidFill>
            <a:schemeClr val="tx2"/>
          </a:solidFill>
          <a:ln w="19050">
            <a:solidFill>
              <a:schemeClr val="tx2"/>
            </a:solidFill>
          </a:ln>
        </p:spPr>
        <p:txBody>
          <a:bodyPr lIns="72000" tIns="36000" rIns="36000" bIns="36000"/>
          <a:lstStyle>
            <a:lvl1pPr marL="0" indent="0">
              <a:buNone/>
              <a:defRPr sz="1000" b="1" baseline="0"/>
            </a:lvl1pPr>
            <a:lvl2pPr marL="179388" indent="-179388">
              <a:defRPr sz="1000"/>
            </a:lvl2pPr>
            <a:lvl3pPr marL="358775" indent="-179388">
              <a:defRPr sz="1000"/>
            </a:lvl3pPr>
            <a:lvl4pPr marL="538163" indent="-179388">
              <a:defRPr sz="1000"/>
            </a:lvl4pPr>
            <a:lvl5pPr marL="717550" marR="0" indent="-179388" algn="l" defTabSz="914400" rtl="0" eaLnBrk="1" fontAlgn="auto" latinLnBrk="0" hangingPunct="1">
              <a:lnSpc>
                <a:spcPct val="100000"/>
              </a:lnSpc>
              <a:spcBef>
                <a:spcPct val="20000"/>
              </a:spcBef>
              <a:spcAft>
                <a:spcPts val="0"/>
              </a:spcAft>
              <a:buClrTx/>
              <a:buSzTx/>
              <a:buFont typeface="Arial" panose="020B0604020202020204" pitchFamily="34" charset="0"/>
              <a:buChar char="•"/>
              <a:tabLst/>
              <a:defRPr sz="1000"/>
            </a:lvl5pPr>
            <a:lvl6pPr marL="896938" indent="-179388">
              <a:buFont typeface="Symbol" panose="05050102010706020507" pitchFamily="18" charset="2"/>
              <a:buChar char="-"/>
              <a:tabLst/>
              <a:defRPr sz="1000"/>
            </a:lvl6pPr>
            <a:lvl7pPr marL="1076325" indent="-179388">
              <a:buFont typeface="Arial" panose="020B0604020202020204" pitchFamily="34" charset="0"/>
              <a:buChar char="•"/>
              <a:defRPr sz="1000"/>
            </a:lvl7pPr>
            <a:lvl8pPr marL="1257300" indent="-180975">
              <a:buFont typeface="Symbol" panose="05050102010706020507" pitchFamily="18" charset="2"/>
              <a:buChar char="-"/>
              <a:defRPr sz="1000"/>
            </a:lvl8pPr>
            <a:lvl9pPr marL="1436688" indent="-179388">
              <a:buFont typeface="Arial" panose="020B0604020202020204" pitchFamily="34" charset="0"/>
              <a:buChar char="•"/>
              <a:defRPr sz="1000"/>
            </a:lvl9pPr>
          </a:lstStyle>
          <a:p>
            <a:pPr lvl="0"/>
            <a:r>
              <a:rPr lang="de-DE" dirty="0"/>
              <a:t>Click </a:t>
            </a:r>
            <a:r>
              <a:rPr lang="de-DE" dirty="0" err="1"/>
              <a:t>to</a:t>
            </a:r>
            <a:r>
              <a:rPr lang="de-DE" dirty="0"/>
              <a:t> </a:t>
            </a:r>
            <a:r>
              <a:rPr lang="de-DE" dirty="0" err="1"/>
              <a:t>enter</a:t>
            </a:r>
            <a:r>
              <a:rPr lang="de-DE" dirty="0"/>
              <a:t> </a:t>
            </a:r>
            <a:r>
              <a:rPr lang="de-DE" dirty="0" err="1"/>
              <a:t>text</a:t>
            </a:r>
            <a:endParaRPr lang="de-DE" dirty="0"/>
          </a:p>
        </p:txBody>
      </p:sp>
      <p:sp>
        <p:nvSpPr>
          <p:cNvPr id="21" name="Rechteck 20"/>
          <p:cNvSpPr/>
          <p:nvPr/>
        </p:nvSpPr>
        <p:spPr>
          <a:xfrm>
            <a:off x="4778862" y="4589850"/>
            <a:ext cx="3801600" cy="1677600"/>
          </a:xfrm>
          <a:prstGeom prst="rect">
            <a:avLst/>
          </a:prstGeom>
          <a:noFill/>
          <a:ln w="19050">
            <a:solidFill>
              <a:schemeClr val="tx2"/>
            </a:solidFill>
          </a:ln>
        </p:spPr>
        <p:txBody>
          <a:bodyPr vert="horz" lIns="36000" tIns="36000" rIns="36000" bIns="36000" rtlCol="0" anchor="t" anchorCtr="0">
            <a:noAutofit/>
          </a:bodyPr>
          <a:lstStyle/>
          <a:p>
            <a:pPr lvl="0" indent="0">
              <a:spcBef>
                <a:spcPct val="20000"/>
              </a:spcBef>
              <a:buFont typeface="+mj-lt"/>
              <a:buNone/>
            </a:pPr>
            <a:endParaRPr lang="de-DE" sz="1000">
              <a:solidFill>
                <a:schemeClr val="tx1"/>
              </a:solidFill>
            </a:endParaRPr>
          </a:p>
        </p:txBody>
      </p:sp>
      <p:sp>
        <p:nvSpPr>
          <p:cNvPr id="27" name="Rechteck 26"/>
          <p:cNvSpPr/>
          <p:nvPr/>
        </p:nvSpPr>
        <p:spPr>
          <a:xfrm>
            <a:off x="4778862" y="1989525"/>
            <a:ext cx="3801600" cy="1677600"/>
          </a:xfrm>
          <a:prstGeom prst="rect">
            <a:avLst/>
          </a:prstGeom>
          <a:noFill/>
          <a:ln w="19050">
            <a:solidFill>
              <a:schemeClr val="tx2"/>
            </a:solidFill>
          </a:ln>
        </p:spPr>
        <p:txBody>
          <a:bodyPr vert="horz" lIns="36000" tIns="36000" rIns="36000" bIns="36000" rtlCol="0" anchor="t" anchorCtr="0">
            <a:noAutofit/>
          </a:bodyPr>
          <a:lstStyle/>
          <a:p>
            <a:pPr lvl="0" indent="0">
              <a:spcBef>
                <a:spcPct val="20000"/>
              </a:spcBef>
              <a:buFont typeface="+mj-lt"/>
              <a:buNone/>
            </a:pPr>
            <a:endParaRPr lang="de-DE" sz="1000">
              <a:solidFill>
                <a:schemeClr val="tx1"/>
              </a:solidFill>
            </a:endParaRPr>
          </a:p>
        </p:txBody>
      </p:sp>
      <p:sp>
        <p:nvSpPr>
          <p:cNvPr id="24" name="Textplatzhalter 6"/>
          <p:cNvSpPr>
            <a:spLocks noGrp="1"/>
          </p:cNvSpPr>
          <p:nvPr>
            <p:ph type="body" sz="quarter" idx="30" hasCustomPrompt="1"/>
          </p:nvPr>
        </p:nvSpPr>
        <p:spPr>
          <a:xfrm>
            <a:off x="551962" y="4094250"/>
            <a:ext cx="3801600" cy="496800"/>
          </a:xfrm>
          <a:prstGeom prst="rect">
            <a:avLst/>
          </a:prstGeom>
          <a:solidFill>
            <a:schemeClr val="tx2"/>
          </a:solidFill>
          <a:ln w="19050">
            <a:solidFill>
              <a:schemeClr val="tx2"/>
            </a:solidFill>
          </a:ln>
        </p:spPr>
        <p:txBody>
          <a:bodyPr lIns="72000" tIns="36000" rIns="1080000" bIns="36000"/>
          <a:lstStyle>
            <a:lvl1pPr marL="0" indent="0">
              <a:buNone/>
              <a:defRPr sz="1000" b="1" baseline="0"/>
            </a:lvl1pPr>
            <a:lvl2pPr marL="179388" indent="-179388">
              <a:defRPr sz="1000"/>
            </a:lvl2pPr>
            <a:lvl3pPr marL="358775" indent="-179388">
              <a:defRPr sz="1000"/>
            </a:lvl3pPr>
            <a:lvl4pPr marL="538163" indent="-179388">
              <a:defRPr sz="1000"/>
            </a:lvl4pPr>
            <a:lvl5pPr marL="717550" marR="0" indent="-179388" algn="l" defTabSz="914400" rtl="0" eaLnBrk="1" fontAlgn="auto" latinLnBrk="0" hangingPunct="1">
              <a:lnSpc>
                <a:spcPct val="100000"/>
              </a:lnSpc>
              <a:spcBef>
                <a:spcPct val="20000"/>
              </a:spcBef>
              <a:spcAft>
                <a:spcPts val="0"/>
              </a:spcAft>
              <a:buClrTx/>
              <a:buSzTx/>
              <a:buFont typeface="Arial" panose="020B0604020202020204" pitchFamily="34" charset="0"/>
              <a:buChar char="•"/>
              <a:tabLst/>
              <a:defRPr sz="1000"/>
            </a:lvl5pPr>
            <a:lvl6pPr marL="896938" indent="-179388">
              <a:buFont typeface="Symbol" panose="05050102010706020507" pitchFamily="18" charset="2"/>
              <a:buChar char="-"/>
              <a:tabLst/>
              <a:defRPr sz="1000"/>
            </a:lvl6pPr>
            <a:lvl7pPr marL="1076325" indent="-179388">
              <a:buFont typeface="Arial" panose="020B0604020202020204" pitchFamily="34" charset="0"/>
              <a:buChar char="•"/>
              <a:defRPr sz="1000"/>
            </a:lvl7pPr>
            <a:lvl8pPr marL="1257300" indent="-180975">
              <a:buFont typeface="Symbol" panose="05050102010706020507" pitchFamily="18" charset="2"/>
              <a:buChar char="-"/>
              <a:defRPr sz="1000"/>
            </a:lvl8pPr>
            <a:lvl9pPr marL="1436688" indent="-179388">
              <a:buFont typeface="Arial" panose="020B0604020202020204" pitchFamily="34" charset="0"/>
              <a:buChar char="•"/>
              <a:defRPr sz="1000"/>
            </a:lvl9pPr>
          </a:lstStyle>
          <a:p>
            <a:pPr lvl="0"/>
            <a:r>
              <a:rPr lang="de-DE" dirty="0"/>
              <a:t>Click </a:t>
            </a:r>
            <a:r>
              <a:rPr lang="de-DE" dirty="0" err="1"/>
              <a:t>to</a:t>
            </a:r>
            <a:r>
              <a:rPr lang="de-DE" dirty="0"/>
              <a:t> </a:t>
            </a:r>
            <a:r>
              <a:rPr lang="de-DE" dirty="0" err="1"/>
              <a:t>enter</a:t>
            </a:r>
            <a:r>
              <a:rPr lang="de-DE" dirty="0"/>
              <a:t> </a:t>
            </a:r>
            <a:r>
              <a:rPr lang="de-DE" dirty="0" err="1"/>
              <a:t>text</a:t>
            </a:r>
            <a:endParaRPr lang="de-DE" dirty="0"/>
          </a:p>
        </p:txBody>
      </p:sp>
      <p:sp>
        <p:nvSpPr>
          <p:cNvPr id="35" name="Rechteck 34"/>
          <p:cNvSpPr/>
          <p:nvPr/>
        </p:nvSpPr>
        <p:spPr>
          <a:xfrm>
            <a:off x="552449" y="4589850"/>
            <a:ext cx="3801600" cy="1677600"/>
          </a:xfrm>
          <a:prstGeom prst="rect">
            <a:avLst/>
          </a:prstGeom>
          <a:noFill/>
          <a:ln w="19050">
            <a:solidFill>
              <a:schemeClr val="tx2"/>
            </a:solidFill>
          </a:ln>
        </p:spPr>
        <p:txBody>
          <a:bodyPr vert="horz" lIns="36000" tIns="36000" rIns="36000" bIns="36000" rtlCol="0" anchor="t" anchorCtr="0">
            <a:noAutofit/>
          </a:bodyPr>
          <a:lstStyle/>
          <a:p>
            <a:pPr lvl="0" indent="0">
              <a:spcBef>
                <a:spcPct val="20000"/>
              </a:spcBef>
              <a:buFont typeface="+mj-lt"/>
              <a:buNone/>
            </a:pPr>
            <a:endParaRPr lang="de-DE" sz="1000">
              <a:solidFill>
                <a:schemeClr val="tx1"/>
              </a:solidFill>
            </a:endParaRPr>
          </a:p>
        </p:txBody>
      </p:sp>
      <p:sp>
        <p:nvSpPr>
          <p:cNvPr id="2" name="Titel 1"/>
          <p:cNvSpPr>
            <a:spLocks noGrp="1"/>
          </p:cNvSpPr>
          <p:nvPr>
            <p:ph type="title" hasCustomPrompt="1"/>
          </p:nvPr>
        </p:nvSpPr>
        <p:spPr/>
        <p:txBody>
          <a:bodyPr/>
          <a:lstStyle>
            <a:lvl1pPr>
              <a:defRPr/>
            </a:lvl1pPr>
          </a:lstStyle>
          <a:p>
            <a:r>
              <a:rPr lang="de-DE" dirty="0"/>
              <a:t>Click </a:t>
            </a:r>
            <a:r>
              <a:rPr lang="de-DE" dirty="0" err="1"/>
              <a:t>to</a:t>
            </a:r>
            <a:r>
              <a:rPr lang="de-DE" dirty="0"/>
              <a:t> </a:t>
            </a:r>
            <a:r>
              <a:rPr lang="de-DE" dirty="0" err="1"/>
              <a:t>enter</a:t>
            </a:r>
            <a:r>
              <a:rPr lang="de-DE" dirty="0"/>
              <a:t> title</a:t>
            </a:r>
          </a:p>
        </p:txBody>
      </p:sp>
      <p:sp>
        <p:nvSpPr>
          <p:cNvPr id="3" name="Fußzeilenplatzhalter 2"/>
          <p:cNvSpPr>
            <a:spLocks noGrp="1"/>
          </p:cNvSpPr>
          <p:nvPr>
            <p:ph type="ftr" sz="quarter" idx="10"/>
          </p:nvPr>
        </p:nvSpPr>
        <p:spPr/>
        <p:txBody>
          <a:bodyPr/>
          <a:lstStyle/>
          <a:p>
            <a:pPr>
              <a:defRPr/>
            </a:pPr>
            <a:endParaRPr lang="en-US" dirty="0"/>
          </a:p>
        </p:txBody>
      </p:sp>
      <p:sp>
        <p:nvSpPr>
          <p:cNvPr id="4" name="Foliennummernplatzhalter 3"/>
          <p:cNvSpPr>
            <a:spLocks noGrp="1"/>
          </p:cNvSpPr>
          <p:nvPr>
            <p:ph type="sldNum" sz="quarter" idx="11"/>
          </p:nvPr>
        </p:nvSpPr>
        <p:spPr/>
        <p:txBody>
          <a:bodyPr/>
          <a:lstStyle/>
          <a:p>
            <a:pPr>
              <a:defRPr/>
            </a:pPr>
            <a:fld id="{D383EB99-40B2-4176-B4FA-CDBAA950DF99}" type="slidenum">
              <a:rPr lang="en-US" altLang="en-US" smtClean="0"/>
              <a:pPr>
                <a:defRPr/>
              </a:pPr>
              <a:t>‹Nr.›</a:t>
            </a:fld>
            <a:endParaRPr lang="en-US" altLang="en-US" dirty="0"/>
          </a:p>
        </p:txBody>
      </p:sp>
      <p:sp>
        <p:nvSpPr>
          <p:cNvPr id="5" name="Datumsplatzhalter 4"/>
          <p:cNvSpPr>
            <a:spLocks noGrp="1"/>
          </p:cNvSpPr>
          <p:nvPr>
            <p:ph type="dt" sz="half" idx="12"/>
          </p:nvPr>
        </p:nvSpPr>
        <p:spPr/>
        <p:txBody>
          <a:bodyPr/>
          <a:lstStyle/>
          <a:p>
            <a:pPr>
              <a:defRPr/>
            </a:pPr>
            <a:fld id="{6889D757-E23A-497A-9B14-62A69CF34700}" type="datetime1">
              <a:rPr lang="en-US" altLang="en-US" smtClean="0"/>
              <a:pPr>
                <a:defRPr/>
              </a:pPr>
              <a:t>1/31/2018</a:t>
            </a:fld>
            <a:endParaRPr lang="en-US" altLang="en-US" dirty="0"/>
          </a:p>
        </p:txBody>
      </p:sp>
      <p:sp>
        <p:nvSpPr>
          <p:cNvPr id="32" name="Rechteck 31"/>
          <p:cNvSpPr/>
          <p:nvPr/>
        </p:nvSpPr>
        <p:spPr>
          <a:xfrm>
            <a:off x="552449" y="1989525"/>
            <a:ext cx="3801600" cy="1677600"/>
          </a:xfrm>
          <a:prstGeom prst="rect">
            <a:avLst/>
          </a:prstGeom>
          <a:noFill/>
          <a:ln w="19050">
            <a:solidFill>
              <a:schemeClr val="tx2"/>
            </a:solidFill>
          </a:ln>
        </p:spPr>
        <p:txBody>
          <a:bodyPr vert="horz" lIns="36000" tIns="36000" rIns="36000" bIns="36000" rtlCol="0" anchor="t" anchorCtr="0">
            <a:noAutofit/>
          </a:bodyPr>
          <a:lstStyle/>
          <a:p>
            <a:pPr lvl="0" indent="0">
              <a:spcBef>
                <a:spcPct val="20000"/>
              </a:spcBef>
              <a:buFont typeface="+mj-lt"/>
              <a:buNone/>
            </a:pPr>
            <a:endParaRPr lang="de-DE" sz="1000">
              <a:solidFill>
                <a:schemeClr val="tx1"/>
              </a:solidFill>
            </a:endParaRPr>
          </a:p>
        </p:txBody>
      </p:sp>
      <p:sp>
        <p:nvSpPr>
          <p:cNvPr id="17" name="Textplatzhalter 6"/>
          <p:cNvSpPr>
            <a:spLocks noGrp="1"/>
          </p:cNvSpPr>
          <p:nvPr>
            <p:ph type="body" sz="quarter" idx="27" hasCustomPrompt="1"/>
          </p:nvPr>
        </p:nvSpPr>
        <p:spPr>
          <a:xfrm>
            <a:off x="551962" y="1495425"/>
            <a:ext cx="3801600" cy="496800"/>
          </a:xfrm>
          <a:prstGeom prst="rect">
            <a:avLst/>
          </a:prstGeom>
          <a:solidFill>
            <a:schemeClr val="tx2"/>
          </a:solidFill>
          <a:ln w="19050">
            <a:solidFill>
              <a:schemeClr val="tx2"/>
            </a:solidFill>
          </a:ln>
        </p:spPr>
        <p:txBody>
          <a:bodyPr lIns="72000" tIns="36000" rIns="36000" bIns="36000"/>
          <a:lstStyle>
            <a:lvl1pPr marL="0" indent="0">
              <a:buNone/>
              <a:defRPr sz="1000" b="1" baseline="0"/>
            </a:lvl1pPr>
            <a:lvl2pPr marL="179388" indent="-179388">
              <a:defRPr sz="1000"/>
            </a:lvl2pPr>
            <a:lvl3pPr marL="358775" indent="-179388">
              <a:defRPr sz="1000"/>
            </a:lvl3pPr>
            <a:lvl4pPr marL="538163" indent="-179388">
              <a:defRPr sz="1000"/>
            </a:lvl4pPr>
            <a:lvl5pPr marL="717550" marR="0" indent="-179388" algn="l" defTabSz="914400" rtl="0" eaLnBrk="1" fontAlgn="auto" latinLnBrk="0" hangingPunct="1">
              <a:lnSpc>
                <a:spcPct val="100000"/>
              </a:lnSpc>
              <a:spcBef>
                <a:spcPct val="20000"/>
              </a:spcBef>
              <a:spcAft>
                <a:spcPts val="0"/>
              </a:spcAft>
              <a:buClrTx/>
              <a:buSzTx/>
              <a:buFont typeface="Arial" panose="020B0604020202020204" pitchFamily="34" charset="0"/>
              <a:buChar char="•"/>
              <a:tabLst/>
              <a:defRPr sz="1000"/>
            </a:lvl5pPr>
            <a:lvl6pPr marL="896938" indent="-179388">
              <a:buFont typeface="Symbol" panose="05050102010706020507" pitchFamily="18" charset="2"/>
              <a:buChar char="-"/>
              <a:tabLst/>
              <a:defRPr sz="1000"/>
            </a:lvl6pPr>
            <a:lvl7pPr marL="1076325" indent="-179388">
              <a:buFont typeface="Arial" panose="020B0604020202020204" pitchFamily="34" charset="0"/>
              <a:buChar char="•"/>
              <a:defRPr sz="1000"/>
            </a:lvl7pPr>
            <a:lvl8pPr marL="1257300" indent="-180975">
              <a:buFont typeface="Symbol" panose="05050102010706020507" pitchFamily="18" charset="2"/>
              <a:buChar char="-"/>
              <a:defRPr sz="1000"/>
            </a:lvl8pPr>
            <a:lvl9pPr marL="1436688" indent="-179388">
              <a:buFont typeface="Arial" panose="020B0604020202020204" pitchFamily="34" charset="0"/>
              <a:buChar char="•"/>
              <a:defRPr sz="1000"/>
            </a:lvl9pPr>
          </a:lstStyle>
          <a:p>
            <a:pPr lvl="0"/>
            <a:r>
              <a:rPr lang="de-DE" dirty="0"/>
              <a:t>Click </a:t>
            </a:r>
            <a:r>
              <a:rPr lang="de-DE" dirty="0" err="1"/>
              <a:t>to</a:t>
            </a:r>
            <a:r>
              <a:rPr lang="de-DE" dirty="0"/>
              <a:t> </a:t>
            </a:r>
            <a:r>
              <a:rPr lang="de-DE" dirty="0" err="1"/>
              <a:t>enter</a:t>
            </a:r>
            <a:r>
              <a:rPr lang="de-DE" dirty="0"/>
              <a:t> </a:t>
            </a:r>
            <a:r>
              <a:rPr lang="de-DE" dirty="0" err="1"/>
              <a:t>text</a:t>
            </a:r>
            <a:endParaRPr lang="de-DE" dirty="0"/>
          </a:p>
        </p:txBody>
      </p:sp>
      <p:sp>
        <p:nvSpPr>
          <p:cNvPr id="30" name="Textplatzhalter 6"/>
          <p:cNvSpPr>
            <a:spLocks noGrp="1"/>
          </p:cNvSpPr>
          <p:nvPr>
            <p:ph type="body" sz="quarter" idx="31" hasCustomPrompt="1"/>
          </p:nvPr>
        </p:nvSpPr>
        <p:spPr>
          <a:xfrm>
            <a:off x="4778862" y="4094250"/>
            <a:ext cx="3801600" cy="496800"/>
          </a:xfrm>
          <a:prstGeom prst="rect">
            <a:avLst/>
          </a:prstGeom>
          <a:solidFill>
            <a:schemeClr val="tx2"/>
          </a:solidFill>
          <a:ln w="19050">
            <a:solidFill>
              <a:schemeClr val="tx2"/>
            </a:solidFill>
          </a:ln>
        </p:spPr>
        <p:txBody>
          <a:bodyPr lIns="1134000" tIns="36000" rIns="36000" bIns="36000"/>
          <a:lstStyle>
            <a:lvl1pPr marL="0" indent="0">
              <a:buNone/>
              <a:defRPr sz="1000" b="1" baseline="0"/>
            </a:lvl1pPr>
            <a:lvl2pPr marL="179388" indent="-179388">
              <a:defRPr sz="1000"/>
            </a:lvl2pPr>
            <a:lvl3pPr marL="358775" indent="-179388">
              <a:defRPr sz="1000"/>
            </a:lvl3pPr>
            <a:lvl4pPr marL="538163" indent="-179388">
              <a:defRPr sz="1000"/>
            </a:lvl4pPr>
            <a:lvl5pPr marL="717550" marR="0" indent="-179388" algn="l" defTabSz="914400" rtl="0" eaLnBrk="1" fontAlgn="auto" latinLnBrk="0" hangingPunct="1">
              <a:lnSpc>
                <a:spcPct val="100000"/>
              </a:lnSpc>
              <a:spcBef>
                <a:spcPct val="20000"/>
              </a:spcBef>
              <a:spcAft>
                <a:spcPts val="0"/>
              </a:spcAft>
              <a:buClrTx/>
              <a:buSzTx/>
              <a:buFont typeface="Arial" panose="020B0604020202020204" pitchFamily="34" charset="0"/>
              <a:buChar char="•"/>
              <a:tabLst/>
              <a:defRPr sz="1000"/>
            </a:lvl5pPr>
            <a:lvl6pPr marL="896938" indent="-179388">
              <a:buFont typeface="Symbol" panose="05050102010706020507" pitchFamily="18" charset="2"/>
              <a:buChar char="-"/>
              <a:tabLst/>
              <a:defRPr sz="1000"/>
            </a:lvl6pPr>
            <a:lvl7pPr marL="1076325" indent="-179388">
              <a:buFont typeface="Arial" panose="020B0604020202020204" pitchFamily="34" charset="0"/>
              <a:buChar char="•"/>
              <a:defRPr sz="1000"/>
            </a:lvl7pPr>
            <a:lvl8pPr marL="1257300" indent="-180975">
              <a:buFont typeface="Symbol" panose="05050102010706020507" pitchFamily="18" charset="2"/>
              <a:buChar char="-"/>
              <a:defRPr sz="1000"/>
            </a:lvl8pPr>
            <a:lvl9pPr marL="1436688" indent="-179388">
              <a:buFont typeface="Arial" panose="020B0604020202020204" pitchFamily="34" charset="0"/>
              <a:buChar char="•"/>
              <a:defRPr sz="1000"/>
            </a:lvl9pPr>
          </a:lstStyle>
          <a:p>
            <a:pPr lvl="0"/>
            <a:r>
              <a:rPr lang="de-DE" dirty="0"/>
              <a:t>Click </a:t>
            </a:r>
            <a:r>
              <a:rPr lang="de-DE" dirty="0" err="1"/>
              <a:t>to</a:t>
            </a:r>
            <a:r>
              <a:rPr lang="de-DE" dirty="0"/>
              <a:t> </a:t>
            </a:r>
            <a:r>
              <a:rPr lang="de-DE" dirty="0" err="1"/>
              <a:t>enter</a:t>
            </a:r>
            <a:r>
              <a:rPr lang="de-DE" dirty="0"/>
              <a:t> </a:t>
            </a:r>
            <a:r>
              <a:rPr lang="de-DE" dirty="0" err="1"/>
              <a:t>text</a:t>
            </a:r>
            <a:endParaRPr lang="de-DE" dirty="0"/>
          </a:p>
        </p:txBody>
      </p:sp>
      <p:sp>
        <p:nvSpPr>
          <p:cNvPr id="31" name="Textplatzhalter 6"/>
          <p:cNvSpPr>
            <a:spLocks noGrp="1"/>
          </p:cNvSpPr>
          <p:nvPr>
            <p:ph type="body" sz="quarter" idx="35" hasCustomPrompt="1"/>
          </p:nvPr>
        </p:nvSpPr>
        <p:spPr>
          <a:xfrm>
            <a:off x="3436632" y="2746069"/>
            <a:ext cx="2271600" cy="2271600"/>
          </a:xfrm>
          <a:prstGeom prst="ellipse">
            <a:avLst/>
          </a:prstGeom>
          <a:solidFill>
            <a:schemeClr val="bg1"/>
          </a:solidFill>
          <a:ln w="19050">
            <a:solidFill>
              <a:schemeClr val="tx2"/>
            </a:solidFill>
          </a:ln>
        </p:spPr>
        <p:txBody>
          <a:bodyPr lIns="0" tIns="0" rIns="0" bIns="0" anchor="ctr" anchorCtr="0"/>
          <a:lstStyle>
            <a:lvl1pPr marL="0" indent="0" algn="ctr">
              <a:buNone/>
              <a:defRPr sz="1000" b="1" baseline="0"/>
            </a:lvl1pPr>
            <a:lvl2pPr marL="179388" indent="-179388">
              <a:defRPr sz="1000"/>
            </a:lvl2pPr>
            <a:lvl3pPr marL="358775" indent="-179388">
              <a:defRPr sz="1000"/>
            </a:lvl3pPr>
            <a:lvl4pPr marL="538163" indent="-179388">
              <a:defRPr sz="1000"/>
            </a:lvl4pPr>
            <a:lvl5pPr marL="717550" marR="0" indent="-179388" algn="l" defTabSz="914400" rtl="0" eaLnBrk="1" fontAlgn="auto" latinLnBrk="0" hangingPunct="1">
              <a:lnSpc>
                <a:spcPct val="100000"/>
              </a:lnSpc>
              <a:spcBef>
                <a:spcPct val="20000"/>
              </a:spcBef>
              <a:spcAft>
                <a:spcPts val="0"/>
              </a:spcAft>
              <a:buClrTx/>
              <a:buSzTx/>
              <a:buFont typeface="Arial" panose="020B0604020202020204" pitchFamily="34" charset="0"/>
              <a:buChar char="•"/>
              <a:tabLst/>
              <a:defRPr sz="1000"/>
            </a:lvl5pPr>
            <a:lvl6pPr marL="896938" indent="-179388">
              <a:buFont typeface="Symbol" panose="05050102010706020507" pitchFamily="18" charset="2"/>
              <a:buChar char="-"/>
              <a:tabLst/>
              <a:defRPr sz="1000"/>
            </a:lvl6pPr>
            <a:lvl7pPr marL="1076325" indent="-179388">
              <a:buFont typeface="Arial" panose="020B0604020202020204" pitchFamily="34" charset="0"/>
              <a:buChar char="•"/>
              <a:defRPr sz="1000"/>
            </a:lvl7pPr>
            <a:lvl8pPr marL="1257300" indent="-180975">
              <a:buFont typeface="Symbol" panose="05050102010706020507" pitchFamily="18" charset="2"/>
              <a:buChar char="-"/>
              <a:defRPr sz="1000"/>
            </a:lvl8pPr>
            <a:lvl9pPr marL="1436688" indent="-179388">
              <a:buFont typeface="Arial" panose="020B0604020202020204" pitchFamily="34" charset="0"/>
              <a:buChar char="•"/>
              <a:defRPr sz="1000"/>
            </a:lvl9pPr>
          </a:lstStyle>
          <a:p>
            <a:pPr lvl="0"/>
            <a:r>
              <a:rPr lang="de-DE" dirty="0"/>
              <a:t>Click </a:t>
            </a:r>
            <a:r>
              <a:rPr lang="de-DE" dirty="0" err="1"/>
              <a:t>to</a:t>
            </a:r>
            <a:r>
              <a:rPr lang="de-DE" dirty="0"/>
              <a:t> </a:t>
            </a:r>
            <a:r>
              <a:rPr lang="de-DE" dirty="0" err="1"/>
              <a:t>enter</a:t>
            </a:r>
            <a:r>
              <a:rPr lang="de-DE" dirty="0"/>
              <a:t> </a:t>
            </a:r>
            <a:r>
              <a:rPr lang="de-DE" dirty="0" err="1"/>
              <a:t>text</a:t>
            </a:r>
            <a:endParaRPr lang="de-DE" dirty="0"/>
          </a:p>
        </p:txBody>
      </p:sp>
      <p:sp>
        <p:nvSpPr>
          <p:cNvPr id="19" name="Textplatzhalter 7"/>
          <p:cNvSpPr>
            <a:spLocks noGrp="1"/>
          </p:cNvSpPr>
          <p:nvPr>
            <p:ph type="body" sz="quarter" idx="37" hasCustomPrompt="1"/>
          </p:nvPr>
        </p:nvSpPr>
        <p:spPr>
          <a:xfrm>
            <a:off x="552448" y="1992225"/>
            <a:ext cx="2700000" cy="1692000"/>
          </a:xfrm>
          <a:ln w="19050">
            <a:noFill/>
          </a:ln>
        </p:spPr>
        <p:txBody>
          <a:bodyPr lIns="72000" tIns="36000" rIns="36000" bIns="36000">
            <a:normAutofit/>
          </a:bodyPr>
          <a:lstStyle>
            <a:lvl1pPr marL="134938" indent="-134938" algn="just">
              <a:defRPr sz="1000"/>
            </a:lvl1pPr>
            <a:lvl2pPr marL="263525" indent="-123825" algn="just">
              <a:defRPr sz="1000"/>
            </a:lvl2pPr>
            <a:lvl3pPr marL="420688" indent="-146050" algn="just">
              <a:defRPr sz="1000"/>
            </a:lvl3pPr>
            <a:lvl4pPr marL="538163" indent="-117475" algn="just">
              <a:defRPr sz="1000"/>
            </a:lvl4pPr>
            <a:lvl5pPr marL="668338" indent="-123825" algn="just">
              <a:defRPr sz="1000"/>
            </a:lvl5pPr>
            <a:lvl6pPr marL="808038" indent="-134938" algn="just">
              <a:defRPr sz="1000"/>
            </a:lvl6pPr>
            <a:lvl7pPr marL="936625" indent="-128588">
              <a:defRPr sz="1000"/>
            </a:lvl7pPr>
            <a:lvl8pPr marL="1077913" indent="-130175">
              <a:defRPr sz="1000"/>
            </a:lvl8pPr>
            <a:lvl9pPr marL="1208088" indent="-130175">
              <a:defRPr sz="1000"/>
            </a:lvl9pPr>
          </a:lstStyle>
          <a:p>
            <a:pPr lvl="0"/>
            <a:r>
              <a:rPr lang="de-DE" dirty="0"/>
              <a:t>Click </a:t>
            </a:r>
            <a:r>
              <a:rPr lang="de-DE" dirty="0" err="1"/>
              <a:t>to</a:t>
            </a:r>
            <a:r>
              <a:rPr lang="de-DE" dirty="0"/>
              <a:t> </a:t>
            </a:r>
            <a:r>
              <a:rPr lang="de-DE" dirty="0" err="1"/>
              <a:t>enter</a:t>
            </a:r>
            <a:r>
              <a:rPr lang="de-DE" dirty="0"/>
              <a:t> </a:t>
            </a:r>
            <a:r>
              <a:rPr lang="de-DE" dirty="0" err="1"/>
              <a:t>text</a:t>
            </a:r>
            <a:endParaRPr lang="de-DE" dirty="0"/>
          </a:p>
          <a:p>
            <a:pPr lvl="1"/>
            <a:r>
              <a:rPr lang="de-DE" dirty="0"/>
              <a:t>Second </a:t>
            </a:r>
            <a:r>
              <a:rPr lang="de-DE" dirty="0" err="1"/>
              <a:t>level</a:t>
            </a:r>
            <a:endParaRPr lang="de-DE" dirty="0"/>
          </a:p>
          <a:p>
            <a:pPr lvl="2"/>
            <a:r>
              <a:rPr lang="de-DE" dirty="0"/>
              <a:t>Third </a:t>
            </a:r>
            <a:r>
              <a:rPr lang="de-DE" dirty="0" err="1"/>
              <a:t>level</a:t>
            </a:r>
            <a:endParaRPr lang="de-DE" dirty="0"/>
          </a:p>
          <a:p>
            <a:pPr lvl="3"/>
            <a:r>
              <a:rPr lang="de-DE" dirty="0" err="1"/>
              <a:t>Forth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p:txBody>
      </p:sp>
      <p:sp>
        <p:nvSpPr>
          <p:cNvPr id="20" name="Textplatzhalter 7"/>
          <p:cNvSpPr>
            <a:spLocks noGrp="1"/>
          </p:cNvSpPr>
          <p:nvPr>
            <p:ph type="body" sz="quarter" idx="38" hasCustomPrompt="1"/>
          </p:nvPr>
        </p:nvSpPr>
        <p:spPr>
          <a:xfrm>
            <a:off x="552448" y="4591050"/>
            <a:ext cx="2700000" cy="1692000"/>
          </a:xfrm>
          <a:ln w="19050">
            <a:noFill/>
          </a:ln>
        </p:spPr>
        <p:txBody>
          <a:bodyPr lIns="72000" tIns="36000" rIns="36000" bIns="36000">
            <a:normAutofit/>
          </a:bodyPr>
          <a:lstStyle>
            <a:lvl1pPr marL="134938" indent="-134938" algn="just">
              <a:defRPr sz="1000"/>
            </a:lvl1pPr>
            <a:lvl2pPr marL="263525" indent="-123825" algn="just">
              <a:defRPr sz="1000"/>
            </a:lvl2pPr>
            <a:lvl3pPr marL="420688" indent="-146050" algn="just">
              <a:defRPr sz="1000"/>
            </a:lvl3pPr>
            <a:lvl4pPr marL="538163" indent="-117475" algn="just">
              <a:defRPr sz="1000"/>
            </a:lvl4pPr>
            <a:lvl5pPr marL="668338" indent="-123825" algn="just">
              <a:defRPr sz="1000"/>
            </a:lvl5pPr>
            <a:lvl6pPr marL="808038" indent="-134938" algn="just">
              <a:defRPr sz="1000"/>
            </a:lvl6pPr>
            <a:lvl7pPr marL="936625" indent="-128588">
              <a:defRPr sz="1000"/>
            </a:lvl7pPr>
            <a:lvl8pPr marL="1077913" indent="-130175">
              <a:defRPr sz="1000"/>
            </a:lvl8pPr>
            <a:lvl9pPr marL="1208088" indent="-130175">
              <a:defRPr sz="1000"/>
            </a:lvl9pPr>
          </a:lstStyle>
          <a:p>
            <a:pPr lvl="0"/>
            <a:r>
              <a:rPr lang="de-DE" dirty="0"/>
              <a:t>Click </a:t>
            </a:r>
            <a:r>
              <a:rPr lang="de-DE" dirty="0" err="1"/>
              <a:t>to</a:t>
            </a:r>
            <a:r>
              <a:rPr lang="de-DE" dirty="0"/>
              <a:t> </a:t>
            </a:r>
            <a:r>
              <a:rPr lang="de-DE" dirty="0" err="1"/>
              <a:t>enter</a:t>
            </a:r>
            <a:r>
              <a:rPr lang="de-DE" dirty="0"/>
              <a:t> </a:t>
            </a:r>
            <a:r>
              <a:rPr lang="de-DE" dirty="0" err="1"/>
              <a:t>text</a:t>
            </a:r>
            <a:endParaRPr lang="de-DE" dirty="0"/>
          </a:p>
          <a:p>
            <a:pPr lvl="1"/>
            <a:r>
              <a:rPr lang="de-DE" dirty="0"/>
              <a:t>Second </a:t>
            </a:r>
            <a:r>
              <a:rPr lang="de-DE" dirty="0" err="1"/>
              <a:t>level</a:t>
            </a:r>
            <a:endParaRPr lang="de-DE" dirty="0"/>
          </a:p>
          <a:p>
            <a:pPr lvl="2"/>
            <a:r>
              <a:rPr lang="de-DE" dirty="0"/>
              <a:t>Third </a:t>
            </a:r>
            <a:r>
              <a:rPr lang="de-DE" dirty="0" err="1"/>
              <a:t>level</a:t>
            </a:r>
            <a:endParaRPr lang="de-DE" dirty="0"/>
          </a:p>
          <a:p>
            <a:pPr lvl="3"/>
            <a:r>
              <a:rPr lang="de-DE" dirty="0" err="1"/>
              <a:t>Forth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p:txBody>
      </p:sp>
      <p:sp>
        <p:nvSpPr>
          <p:cNvPr id="22" name="Textplatzhalter 7"/>
          <p:cNvSpPr>
            <a:spLocks noGrp="1"/>
          </p:cNvSpPr>
          <p:nvPr>
            <p:ph type="body" sz="quarter" idx="39" hasCustomPrompt="1"/>
          </p:nvPr>
        </p:nvSpPr>
        <p:spPr>
          <a:xfrm>
            <a:off x="5912862" y="1992225"/>
            <a:ext cx="2667600" cy="1692000"/>
          </a:xfrm>
          <a:ln w="19050">
            <a:noFill/>
          </a:ln>
        </p:spPr>
        <p:txBody>
          <a:bodyPr lIns="72000" tIns="36000" rIns="36000" bIns="36000">
            <a:normAutofit/>
          </a:bodyPr>
          <a:lstStyle>
            <a:lvl1pPr marL="134938" indent="-134938" algn="just">
              <a:defRPr sz="1000"/>
            </a:lvl1pPr>
            <a:lvl2pPr marL="263525" indent="-123825" algn="just">
              <a:defRPr sz="1000"/>
            </a:lvl2pPr>
            <a:lvl3pPr marL="420688" indent="-146050" algn="just">
              <a:defRPr sz="1000"/>
            </a:lvl3pPr>
            <a:lvl4pPr marL="538163" indent="-117475" algn="just">
              <a:defRPr sz="1000"/>
            </a:lvl4pPr>
            <a:lvl5pPr marL="668338" indent="-123825" algn="just">
              <a:defRPr sz="1000"/>
            </a:lvl5pPr>
            <a:lvl6pPr marL="808038" indent="-134938" algn="just">
              <a:defRPr sz="1000"/>
            </a:lvl6pPr>
            <a:lvl7pPr marL="936625" indent="-128588">
              <a:defRPr sz="1000"/>
            </a:lvl7pPr>
            <a:lvl8pPr marL="1077913" indent="-130175">
              <a:defRPr sz="1000"/>
            </a:lvl8pPr>
            <a:lvl9pPr marL="1208088" indent="-130175">
              <a:defRPr sz="1000"/>
            </a:lvl9pPr>
          </a:lstStyle>
          <a:p>
            <a:pPr lvl="0"/>
            <a:r>
              <a:rPr lang="de-DE" dirty="0"/>
              <a:t>Click </a:t>
            </a:r>
            <a:r>
              <a:rPr lang="de-DE" dirty="0" err="1"/>
              <a:t>to</a:t>
            </a:r>
            <a:r>
              <a:rPr lang="de-DE" dirty="0"/>
              <a:t> </a:t>
            </a:r>
            <a:r>
              <a:rPr lang="de-DE" dirty="0" err="1"/>
              <a:t>enter</a:t>
            </a:r>
            <a:r>
              <a:rPr lang="de-DE" dirty="0"/>
              <a:t> </a:t>
            </a:r>
            <a:r>
              <a:rPr lang="de-DE" dirty="0" err="1"/>
              <a:t>text</a:t>
            </a:r>
            <a:endParaRPr lang="de-DE" dirty="0"/>
          </a:p>
          <a:p>
            <a:pPr lvl="1"/>
            <a:r>
              <a:rPr lang="de-DE" dirty="0"/>
              <a:t>Second </a:t>
            </a:r>
            <a:r>
              <a:rPr lang="de-DE" dirty="0" err="1"/>
              <a:t>level</a:t>
            </a:r>
            <a:endParaRPr lang="de-DE" dirty="0"/>
          </a:p>
          <a:p>
            <a:pPr lvl="2"/>
            <a:r>
              <a:rPr lang="de-DE" dirty="0"/>
              <a:t>Third </a:t>
            </a:r>
            <a:r>
              <a:rPr lang="de-DE" dirty="0" err="1"/>
              <a:t>level</a:t>
            </a:r>
            <a:endParaRPr lang="de-DE" dirty="0"/>
          </a:p>
          <a:p>
            <a:pPr lvl="3"/>
            <a:r>
              <a:rPr lang="de-DE" dirty="0" err="1"/>
              <a:t>Forth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p:txBody>
      </p:sp>
      <p:sp>
        <p:nvSpPr>
          <p:cNvPr id="23" name="Textplatzhalter 7"/>
          <p:cNvSpPr>
            <a:spLocks noGrp="1"/>
          </p:cNvSpPr>
          <p:nvPr>
            <p:ph type="body" sz="quarter" idx="40" hasCustomPrompt="1"/>
          </p:nvPr>
        </p:nvSpPr>
        <p:spPr>
          <a:xfrm>
            <a:off x="5912862" y="4591050"/>
            <a:ext cx="2667600" cy="1692000"/>
          </a:xfrm>
          <a:ln w="19050">
            <a:noFill/>
          </a:ln>
        </p:spPr>
        <p:txBody>
          <a:bodyPr lIns="72000" tIns="36000" rIns="36000" bIns="36000">
            <a:normAutofit/>
          </a:bodyPr>
          <a:lstStyle>
            <a:lvl1pPr marL="134938" indent="-134938" algn="just">
              <a:defRPr sz="1000"/>
            </a:lvl1pPr>
            <a:lvl2pPr marL="263525" indent="-123825" algn="just">
              <a:defRPr sz="1000"/>
            </a:lvl2pPr>
            <a:lvl3pPr marL="420688" indent="-146050" algn="just">
              <a:defRPr sz="1000"/>
            </a:lvl3pPr>
            <a:lvl4pPr marL="538163" indent="-117475" algn="just">
              <a:defRPr sz="1000"/>
            </a:lvl4pPr>
            <a:lvl5pPr marL="668338" indent="-123825" algn="just">
              <a:defRPr sz="1000"/>
            </a:lvl5pPr>
            <a:lvl6pPr marL="808038" indent="-134938" algn="just">
              <a:defRPr sz="1000"/>
            </a:lvl6pPr>
            <a:lvl7pPr marL="936625" indent="-128588">
              <a:defRPr sz="1000"/>
            </a:lvl7pPr>
            <a:lvl8pPr marL="1077913" indent="-130175">
              <a:defRPr sz="1000"/>
            </a:lvl8pPr>
            <a:lvl9pPr marL="1208088" indent="-130175">
              <a:defRPr sz="1000"/>
            </a:lvl9pPr>
          </a:lstStyle>
          <a:p>
            <a:pPr lvl="0"/>
            <a:r>
              <a:rPr lang="de-DE" dirty="0"/>
              <a:t>Click </a:t>
            </a:r>
            <a:r>
              <a:rPr lang="de-DE" dirty="0" err="1"/>
              <a:t>to</a:t>
            </a:r>
            <a:r>
              <a:rPr lang="de-DE" dirty="0"/>
              <a:t> </a:t>
            </a:r>
            <a:r>
              <a:rPr lang="de-DE" dirty="0" err="1"/>
              <a:t>enter</a:t>
            </a:r>
            <a:r>
              <a:rPr lang="de-DE" dirty="0"/>
              <a:t> </a:t>
            </a:r>
            <a:r>
              <a:rPr lang="de-DE" dirty="0" err="1"/>
              <a:t>text</a:t>
            </a:r>
            <a:endParaRPr lang="de-DE" dirty="0"/>
          </a:p>
          <a:p>
            <a:pPr lvl="1"/>
            <a:r>
              <a:rPr lang="de-DE" dirty="0"/>
              <a:t>Second </a:t>
            </a:r>
            <a:r>
              <a:rPr lang="de-DE" dirty="0" err="1"/>
              <a:t>level</a:t>
            </a:r>
            <a:endParaRPr lang="de-DE" dirty="0"/>
          </a:p>
          <a:p>
            <a:pPr lvl="2"/>
            <a:r>
              <a:rPr lang="de-DE" dirty="0"/>
              <a:t>Third </a:t>
            </a:r>
            <a:r>
              <a:rPr lang="de-DE" dirty="0" err="1"/>
              <a:t>level</a:t>
            </a:r>
            <a:endParaRPr lang="de-DE" dirty="0"/>
          </a:p>
          <a:p>
            <a:pPr lvl="3"/>
            <a:r>
              <a:rPr lang="de-DE" dirty="0" err="1"/>
              <a:t>Forth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p:txBody>
      </p:sp>
    </p:spTree>
    <p:extLst>
      <p:ext uri="{BB962C8B-B14F-4D97-AF65-F5344CB8AC3E}">
        <p14:creationId xmlns:p14="http://schemas.microsoft.com/office/powerpoint/2010/main" val="268082812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hf hdr="0" ftr="0" dt="0"/>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picture and content">
    <p:spTree>
      <p:nvGrpSpPr>
        <p:cNvPr id="1" name=""/>
        <p:cNvGrpSpPr/>
        <p:nvPr/>
      </p:nvGrpSpPr>
      <p:grpSpPr>
        <a:xfrm>
          <a:off x="0" y="0"/>
          <a:ext cx="0" cy="0"/>
          <a:chOff x="0" y="0"/>
          <a:chExt cx="0" cy="0"/>
        </a:xfrm>
      </p:grpSpPr>
      <p:sp>
        <p:nvSpPr>
          <p:cNvPr id="2" name="Titel 1"/>
          <p:cNvSpPr>
            <a:spLocks noGrp="1"/>
          </p:cNvSpPr>
          <p:nvPr>
            <p:ph type="title" hasCustomPrompt="1"/>
          </p:nvPr>
        </p:nvSpPr>
        <p:spPr>
          <a:noFill/>
        </p:spPr>
        <p:txBody>
          <a:bodyPr/>
          <a:lstStyle>
            <a:lvl1pPr>
              <a:defRPr/>
            </a:lvl1pPr>
          </a:lstStyle>
          <a:p>
            <a:r>
              <a:rPr lang="de-DE" dirty="0"/>
              <a:t>Click </a:t>
            </a:r>
            <a:r>
              <a:rPr lang="de-DE" dirty="0" err="1"/>
              <a:t>to</a:t>
            </a:r>
            <a:r>
              <a:rPr lang="de-DE" dirty="0"/>
              <a:t> </a:t>
            </a:r>
            <a:r>
              <a:rPr lang="de-DE" dirty="0" err="1"/>
              <a:t>enter</a:t>
            </a:r>
            <a:r>
              <a:rPr lang="de-DE" dirty="0"/>
              <a:t> title</a:t>
            </a:r>
          </a:p>
        </p:txBody>
      </p:sp>
      <p:sp>
        <p:nvSpPr>
          <p:cNvPr id="3" name="Fußzeilenplatzhalter 2"/>
          <p:cNvSpPr>
            <a:spLocks noGrp="1"/>
          </p:cNvSpPr>
          <p:nvPr>
            <p:ph type="ftr" sz="quarter" idx="10"/>
          </p:nvPr>
        </p:nvSpPr>
        <p:spPr/>
        <p:txBody>
          <a:bodyPr/>
          <a:lstStyle/>
          <a:p>
            <a:pPr>
              <a:defRPr/>
            </a:pPr>
            <a:endParaRPr lang="en-US" dirty="0"/>
          </a:p>
        </p:txBody>
      </p:sp>
      <p:sp>
        <p:nvSpPr>
          <p:cNvPr id="4" name="Foliennummernplatzhalter 3"/>
          <p:cNvSpPr>
            <a:spLocks noGrp="1"/>
          </p:cNvSpPr>
          <p:nvPr>
            <p:ph type="sldNum" sz="quarter" idx="11"/>
          </p:nvPr>
        </p:nvSpPr>
        <p:spPr/>
        <p:txBody>
          <a:bodyPr/>
          <a:lstStyle/>
          <a:p>
            <a:pPr>
              <a:defRPr/>
            </a:pPr>
            <a:fld id="{D383EB99-40B2-4176-B4FA-CDBAA950DF99}" type="slidenum">
              <a:rPr lang="en-US" altLang="en-US" smtClean="0"/>
              <a:pPr>
                <a:defRPr/>
              </a:pPr>
              <a:t>‹Nr.›</a:t>
            </a:fld>
            <a:endParaRPr lang="en-US" altLang="en-US" dirty="0"/>
          </a:p>
        </p:txBody>
      </p:sp>
      <p:sp>
        <p:nvSpPr>
          <p:cNvPr id="5" name="Datumsplatzhalter 4"/>
          <p:cNvSpPr>
            <a:spLocks noGrp="1"/>
          </p:cNvSpPr>
          <p:nvPr>
            <p:ph type="dt" sz="half" idx="12"/>
          </p:nvPr>
        </p:nvSpPr>
        <p:spPr/>
        <p:txBody>
          <a:bodyPr/>
          <a:lstStyle/>
          <a:p>
            <a:pPr>
              <a:defRPr/>
            </a:pPr>
            <a:fld id="{6889D757-E23A-497A-9B14-62A69CF34700}" type="datetime1">
              <a:rPr lang="en-US" altLang="en-US" smtClean="0"/>
              <a:pPr>
                <a:defRPr/>
              </a:pPr>
              <a:t>1/31/2018</a:t>
            </a:fld>
            <a:endParaRPr lang="en-US" altLang="en-US" dirty="0"/>
          </a:p>
        </p:txBody>
      </p:sp>
      <p:sp>
        <p:nvSpPr>
          <p:cNvPr id="13" name="Bildplatzhalter 12"/>
          <p:cNvSpPr>
            <a:spLocks noGrp="1"/>
          </p:cNvSpPr>
          <p:nvPr>
            <p:ph type="pic" sz="quarter" idx="16" hasCustomPrompt="1"/>
          </p:nvPr>
        </p:nvSpPr>
        <p:spPr>
          <a:xfrm>
            <a:off x="558800" y="1495425"/>
            <a:ext cx="3897312" cy="4781550"/>
          </a:xfrm>
          <a:prstGeom prst="rect">
            <a:avLst/>
          </a:prstGeom>
        </p:spPr>
        <p:txBody>
          <a:bodyPr/>
          <a:lstStyle>
            <a:lvl1pPr marL="0" marR="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baseline="0"/>
            </a:lvl1pPr>
          </a:lstStyle>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de-DE" sz="1800" b="0" i="0" u="none" strike="noStrike" kern="1200" cap="none" spc="0" normalizeH="0" baseline="0" noProof="0" dirty="0">
                <a:ln>
                  <a:noFill/>
                </a:ln>
                <a:solidFill>
                  <a:prstClr val="black"/>
                </a:solidFill>
                <a:effectLst/>
                <a:uLnTx/>
                <a:uFillTx/>
                <a:latin typeface="+mj-lt"/>
                <a:ea typeface="+mn-ea"/>
                <a:cs typeface="+mn-cs"/>
              </a:rPr>
              <a:t>Picture</a:t>
            </a:r>
          </a:p>
        </p:txBody>
      </p:sp>
      <p:sp>
        <p:nvSpPr>
          <p:cNvPr id="7" name="Textplatzhalter 6"/>
          <p:cNvSpPr>
            <a:spLocks noGrp="1"/>
          </p:cNvSpPr>
          <p:nvPr>
            <p:ph type="body" sz="quarter" idx="17" hasCustomPrompt="1"/>
          </p:nvPr>
        </p:nvSpPr>
        <p:spPr>
          <a:xfrm>
            <a:off x="4676400" y="1440000"/>
            <a:ext cx="3909600" cy="4896000"/>
          </a:xfrm>
        </p:spPr>
        <p:txBody>
          <a:bodyPr/>
          <a:lstStyle>
            <a:lvl1pPr>
              <a:defRPr/>
            </a:lvl1pPr>
            <a:lvl2pPr>
              <a:defRPr/>
            </a:lvl2pPr>
            <a:lvl3pPr>
              <a:defRPr/>
            </a:lvl3pPr>
            <a:lvl4pPr>
              <a:defRPr/>
            </a:lvl4pPr>
            <a:lvl5pPr>
              <a:defRPr/>
            </a:lvl5pPr>
          </a:lstStyle>
          <a:p>
            <a:pPr lvl="0"/>
            <a:r>
              <a:rPr lang="de-DE" dirty="0"/>
              <a:t>Click </a:t>
            </a:r>
            <a:r>
              <a:rPr lang="de-DE" dirty="0" err="1"/>
              <a:t>to</a:t>
            </a:r>
            <a:r>
              <a:rPr lang="de-DE" dirty="0"/>
              <a:t> </a:t>
            </a:r>
            <a:r>
              <a:rPr lang="de-DE" dirty="0" err="1"/>
              <a:t>enter</a:t>
            </a:r>
            <a:r>
              <a:rPr lang="de-DE" dirty="0"/>
              <a:t> </a:t>
            </a:r>
            <a:r>
              <a:rPr lang="de-DE" dirty="0" err="1"/>
              <a:t>text</a:t>
            </a:r>
            <a:endParaRPr lang="de-DE" dirty="0"/>
          </a:p>
          <a:p>
            <a:pPr lvl="1"/>
            <a:r>
              <a:rPr lang="de-DE" dirty="0"/>
              <a:t>Second </a:t>
            </a:r>
            <a:r>
              <a:rPr lang="de-DE" dirty="0" err="1"/>
              <a:t>level</a:t>
            </a:r>
            <a:endParaRPr lang="de-DE" dirty="0"/>
          </a:p>
          <a:p>
            <a:pPr lvl="2"/>
            <a:r>
              <a:rPr lang="de-DE" dirty="0"/>
              <a:t>Third </a:t>
            </a:r>
            <a:r>
              <a:rPr lang="de-DE" dirty="0" err="1"/>
              <a:t>level</a:t>
            </a:r>
            <a:endParaRPr lang="de-DE" dirty="0"/>
          </a:p>
          <a:p>
            <a:pPr lvl="3"/>
            <a:r>
              <a:rPr lang="de-DE" dirty="0" err="1"/>
              <a:t>Forth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a:p>
            <a:pPr lvl="6"/>
            <a:r>
              <a:rPr lang="de-DE" dirty="0" err="1"/>
              <a:t>Seventh</a:t>
            </a:r>
            <a:r>
              <a:rPr lang="de-DE" dirty="0"/>
              <a:t> </a:t>
            </a:r>
            <a:r>
              <a:rPr lang="de-DE" dirty="0" err="1"/>
              <a:t>level</a:t>
            </a:r>
            <a:endParaRPr lang="de-DE" dirty="0"/>
          </a:p>
          <a:p>
            <a:pPr lvl="7"/>
            <a:r>
              <a:rPr lang="de-DE" dirty="0" err="1"/>
              <a:t>Eighth</a:t>
            </a:r>
            <a:r>
              <a:rPr lang="de-DE" dirty="0"/>
              <a:t> </a:t>
            </a:r>
            <a:r>
              <a:rPr lang="de-DE" dirty="0" err="1"/>
              <a:t>level</a:t>
            </a:r>
            <a:endParaRPr lang="de-DE" dirty="0"/>
          </a:p>
          <a:p>
            <a:pPr lvl="8"/>
            <a:r>
              <a:rPr lang="de-DE" dirty="0" err="1"/>
              <a:t>Ninth</a:t>
            </a:r>
            <a:r>
              <a:rPr lang="de-DE" dirty="0"/>
              <a:t> </a:t>
            </a:r>
            <a:r>
              <a:rPr lang="de-DE" dirty="0" err="1"/>
              <a:t>level</a:t>
            </a:r>
            <a:endParaRPr lang="de-DE" dirty="0"/>
          </a:p>
        </p:txBody>
      </p:sp>
    </p:spTree>
    <p:extLst>
      <p:ext uri="{BB962C8B-B14F-4D97-AF65-F5344CB8AC3E}">
        <p14:creationId xmlns:p14="http://schemas.microsoft.com/office/powerpoint/2010/main" val="272904055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hf hdr="0" ftr="0" dt="0"/>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image" Target="../media/image2.jpe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1.jpeg"/><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16.xml"/><Relationship Id="rId2" Type="http://schemas.openxmlformats.org/officeDocument/2006/relationships/slideLayout" Target="../slideLayouts/slideLayout15.xml"/><Relationship Id="rId1" Type="http://schemas.openxmlformats.org/officeDocument/2006/relationships/slideLayout" Target="../slideLayouts/slideLayout14.xml"/><Relationship Id="rId5" Type="http://schemas.openxmlformats.org/officeDocument/2006/relationships/image" Target="../media/image10.jpeg"/><Relationship Id="rId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4.xml"/><Relationship Id="rId13" Type="http://schemas.openxmlformats.org/officeDocument/2006/relationships/theme" Target="../theme/theme3.xml"/><Relationship Id="rId3" Type="http://schemas.openxmlformats.org/officeDocument/2006/relationships/slideLayout" Target="../slideLayouts/slideLayout19.xml"/><Relationship Id="rId7" Type="http://schemas.openxmlformats.org/officeDocument/2006/relationships/slideLayout" Target="../slideLayouts/slideLayout23.xml"/><Relationship Id="rId12" Type="http://schemas.openxmlformats.org/officeDocument/2006/relationships/slideLayout" Target="../slideLayouts/slideLayout28.xml"/><Relationship Id="rId2" Type="http://schemas.openxmlformats.org/officeDocument/2006/relationships/slideLayout" Target="../slideLayouts/slideLayout18.xml"/><Relationship Id="rId1" Type="http://schemas.openxmlformats.org/officeDocument/2006/relationships/slideLayout" Target="../slideLayouts/slideLayout17.xml"/><Relationship Id="rId6" Type="http://schemas.openxmlformats.org/officeDocument/2006/relationships/slideLayout" Target="../slideLayouts/slideLayout22.xml"/><Relationship Id="rId11" Type="http://schemas.openxmlformats.org/officeDocument/2006/relationships/slideLayout" Target="../slideLayouts/slideLayout27.xml"/><Relationship Id="rId5" Type="http://schemas.openxmlformats.org/officeDocument/2006/relationships/slideLayout" Target="../slideLayouts/slideLayout21.xml"/><Relationship Id="rId10" Type="http://schemas.openxmlformats.org/officeDocument/2006/relationships/slideLayout" Target="../slideLayouts/slideLayout26.xml"/><Relationship Id="rId4" Type="http://schemas.openxmlformats.org/officeDocument/2006/relationships/slideLayout" Target="../slideLayouts/slideLayout20.xml"/><Relationship Id="rId9" Type="http://schemas.openxmlformats.org/officeDocument/2006/relationships/slideLayout" Target="../slideLayouts/slideLayout25.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6" name="Fußzeilenplatzhalter 4"/>
          <p:cNvSpPr>
            <a:spLocks noGrp="1"/>
          </p:cNvSpPr>
          <p:nvPr>
            <p:ph type="ftr" sz="quarter" idx="3"/>
          </p:nvPr>
        </p:nvSpPr>
        <p:spPr>
          <a:xfrm>
            <a:off x="5991663" y="6561297"/>
            <a:ext cx="2598324" cy="242601"/>
          </a:xfrm>
          <a:prstGeom prst="rect">
            <a:avLst/>
          </a:prstGeom>
          <a:noFill/>
        </p:spPr>
        <p:txBody>
          <a:bodyPr lIns="0" tIns="0" rIns="0" bIns="0" anchor="t" anchorCtr="0"/>
          <a:lstStyle>
            <a:lvl1pPr>
              <a:defRPr sz="800">
                <a:solidFill>
                  <a:schemeClr val="tx1"/>
                </a:solidFill>
              </a:defRPr>
            </a:lvl1pPr>
          </a:lstStyle>
          <a:p>
            <a:pPr>
              <a:defRPr/>
            </a:pPr>
            <a:endParaRPr lang="en-US" dirty="0"/>
          </a:p>
        </p:txBody>
      </p:sp>
      <p:sp>
        <p:nvSpPr>
          <p:cNvPr id="17" name="Foliennummernplatzhalter 5"/>
          <p:cNvSpPr>
            <a:spLocks noGrp="1"/>
          </p:cNvSpPr>
          <p:nvPr>
            <p:ph type="sldNum" sz="quarter" idx="4"/>
          </p:nvPr>
        </p:nvSpPr>
        <p:spPr>
          <a:xfrm>
            <a:off x="5657850" y="6524625"/>
            <a:ext cx="571500" cy="246221"/>
          </a:xfrm>
          <a:prstGeom prst="rect">
            <a:avLst/>
          </a:prstGeom>
          <a:noFill/>
        </p:spPr>
        <p:txBody>
          <a:bodyPr wrap="square" lIns="0" tIns="0" rIns="0" bIns="0">
            <a:spAutoFit/>
          </a:bodyPr>
          <a:lstStyle>
            <a:lvl1pPr>
              <a:defRPr sz="1600" b="1"/>
            </a:lvl1pPr>
          </a:lstStyle>
          <a:p>
            <a:pPr>
              <a:defRPr/>
            </a:pPr>
            <a:fld id="{D383EB99-40B2-4176-B4FA-CDBAA950DF99}" type="slidenum">
              <a:rPr lang="en-US" altLang="en-US" smtClean="0"/>
              <a:pPr>
                <a:defRPr/>
              </a:pPr>
              <a:t>‹Nr.›</a:t>
            </a:fld>
            <a:endParaRPr lang="en-US" altLang="en-US" dirty="0"/>
          </a:p>
        </p:txBody>
      </p:sp>
      <p:pic>
        <p:nvPicPr>
          <p:cNvPr id="19" name="Grafik 18"/>
          <p:cNvPicPr>
            <a:picLocks noChangeAspect="1"/>
          </p:cNvPicPr>
          <p:nvPr userDrawn="1"/>
        </p:nvPicPr>
        <p:blipFill rotWithShape="1">
          <a:blip r:embed="rId15" cstate="print">
            <a:extLst>
              <a:ext uri="{28A0092B-C50C-407E-A947-70E740481C1C}">
                <a14:useLocalDpi xmlns:a14="http://schemas.microsoft.com/office/drawing/2010/main"/>
              </a:ext>
            </a:extLst>
          </a:blip>
          <a:srcRect/>
          <a:stretch/>
        </p:blipFill>
        <p:spPr>
          <a:xfrm>
            <a:off x="5622586" y="0"/>
            <a:ext cx="3521851" cy="630936"/>
          </a:xfrm>
          <a:prstGeom prst="rect">
            <a:avLst/>
          </a:prstGeom>
        </p:spPr>
      </p:pic>
      <p:sp>
        <p:nvSpPr>
          <p:cNvPr id="28" name="Titelplatzhalter 27"/>
          <p:cNvSpPr>
            <a:spLocks noGrp="1"/>
          </p:cNvSpPr>
          <p:nvPr>
            <p:ph type="title"/>
          </p:nvPr>
        </p:nvSpPr>
        <p:spPr>
          <a:xfrm>
            <a:off x="540386" y="843850"/>
            <a:ext cx="8044814" cy="583015"/>
          </a:xfrm>
          <a:prstGeom prst="rect">
            <a:avLst/>
          </a:prstGeom>
          <a:noFill/>
        </p:spPr>
        <p:txBody>
          <a:bodyPr vert="horz" lIns="0" tIns="0" rIns="0" bIns="0" rtlCol="0" anchor="t" anchorCtr="0">
            <a:noAutofit/>
          </a:bodyPr>
          <a:lstStyle/>
          <a:p>
            <a:r>
              <a:rPr lang="de-DE" dirty="0"/>
              <a:t>Click </a:t>
            </a:r>
            <a:r>
              <a:rPr lang="de-DE" dirty="0" err="1"/>
              <a:t>to</a:t>
            </a:r>
            <a:r>
              <a:rPr lang="de-DE" dirty="0"/>
              <a:t> </a:t>
            </a:r>
            <a:r>
              <a:rPr lang="de-DE" dirty="0" err="1"/>
              <a:t>enter</a:t>
            </a:r>
            <a:r>
              <a:rPr lang="de-DE" dirty="0"/>
              <a:t> title</a:t>
            </a:r>
            <a:endParaRPr lang="en-US" noProof="0" dirty="0"/>
          </a:p>
        </p:txBody>
      </p:sp>
      <p:sp>
        <p:nvSpPr>
          <p:cNvPr id="30" name="Datumsplatzhalter 29"/>
          <p:cNvSpPr>
            <a:spLocks noGrp="1"/>
          </p:cNvSpPr>
          <p:nvPr>
            <p:ph type="dt" sz="half" idx="2"/>
          </p:nvPr>
        </p:nvSpPr>
        <p:spPr>
          <a:xfrm>
            <a:off x="4806950" y="6561297"/>
            <a:ext cx="685800" cy="241200"/>
          </a:xfrm>
          <a:prstGeom prst="rect">
            <a:avLst/>
          </a:prstGeom>
          <a:noFill/>
        </p:spPr>
        <p:txBody>
          <a:bodyPr vert="horz" lIns="0" tIns="0" rIns="0" bIns="0" rtlCol="0" anchor="t" anchorCtr="0"/>
          <a:lstStyle>
            <a:lvl1pPr algn="r">
              <a:defRPr sz="800">
                <a:solidFill>
                  <a:schemeClr val="tx1"/>
                </a:solidFill>
              </a:defRPr>
            </a:lvl1pPr>
          </a:lstStyle>
          <a:p>
            <a:pPr>
              <a:defRPr/>
            </a:pPr>
            <a:fld id="{6889D757-E23A-497A-9B14-62A69CF34700}" type="datetime1">
              <a:rPr lang="en-US" altLang="en-US" smtClean="0"/>
              <a:pPr>
                <a:defRPr/>
              </a:pPr>
              <a:t>1/31/2018</a:t>
            </a:fld>
            <a:endParaRPr lang="en-US" altLang="en-US" dirty="0"/>
          </a:p>
        </p:txBody>
      </p:sp>
      <p:pic>
        <p:nvPicPr>
          <p:cNvPr id="31" name="Grafik 30"/>
          <p:cNvPicPr>
            <a:picLocks noChangeAspect="1"/>
          </p:cNvPicPr>
          <p:nvPr userDrawn="1"/>
        </p:nvPicPr>
        <p:blipFill rotWithShape="1">
          <a:blip r:embed="rId16" cstate="print">
            <a:extLst>
              <a:ext uri="{28A0092B-C50C-407E-A947-70E740481C1C}">
                <a14:useLocalDpi xmlns:a14="http://schemas.microsoft.com/office/drawing/2010/main"/>
              </a:ext>
            </a:extLst>
          </a:blip>
          <a:srcRect/>
          <a:stretch/>
        </p:blipFill>
        <p:spPr>
          <a:xfrm>
            <a:off x="0" y="6711696"/>
            <a:ext cx="3245034" cy="146304"/>
          </a:xfrm>
          <a:prstGeom prst="rect">
            <a:avLst/>
          </a:prstGeom>
        </p:spPr>
      </p:pic>
      <p:sp>
        <p:nvSpPr>
          <p:cNvPr id="2" name="Textplatzhalter 1"/>
          <p:cNvSpPr>
            <a:spLocks noGrp="1"/>
          </p:cNvSpPr>
          <p:nvPr>
            <p:ph type="body" idx="1"/>
          </p:nvPr>
        </p:nvSpPr>
        <p:spPr>
          <a:xfrm>
            <a:off x="540000" y="1440000"/>
            <a:ext cx="8046000" cy="4896000"/>
          </a:xfrm>
          <a:prstGeom prst="rect">
            <a:avLst/>
          </a:prstGeom>
        </p:spPr>
        <p:txBody>
          <a:bodyPr vert="horz" lIns="0" tIns="0" rIns="0" bIns="0" rtlCol="0">
            <a:normAutofit/>
          </a:bodyPr>
          <a:lstStyle/>
          <a:p>
            <a:pPr lvl="0"/>
            <a:r>
              <a:rPr lang="de-DE" dirty="0"/>
              <a:t>Click </a:t>
            </a:r>
            <a:r>
              <a:rPr lang="de-DE" dirty="0" err="1"/>
              <a:t>to</a:t>
            </a:r>
            <a:r>
              <a:rPr lang="de-DE" dirty="0"/>
              <a:t> </a:t>
            </a:r>
            <a:r>
              <a:rPr lang="de-DE" dirty="0" err="1"/>
              <a:t>enter</a:t>
            </a:r>
            <a:r>
              <a:rPr lang="de-DE" dirty="0"/>
              <a:t> </a:t>
            </a:r>
            <a:r>
              <a:rPr lang="de-DE" dirty="0" err="1"/>
              <a:t>text</a:t>
            </a:r>
            <a:endParaRPr lang="de-DE" dirty="0"/>
          </a:p>
          <a:p>
            <a:pPr lvl="1"/>
            <a:r>
              <a:rPr lang="de-DE" dirty="0"/>
              <a:t>Second </a:t>
            </a:r>
            <a:r>
              <a:rPr lang="de-DE" dirty="0" err="1"/>
              <a:t>level</a:t>
            </a:r>
            <a:endParaRPr lang="de-DE" dirty="0"/>
          </a:p>
          <a:p>
            <a:pPr lvl="2"/>
            <a:r>
              <a:rPr lang="de-DE" dirty="0"/>
              <a:t>Third </a:t>
            </a:r>
            <a:r>
              <a:rPr lang="de-DE" dirty="0" err="1"/>
              <a:t>level</a:t>
            </a:r>
            <a:endParaRPr lang="de-DE" dirty="0"/>
          </a:p>
          <a:p>
            <a:pPr lvl="3"/>
            <a:r>
              <a:rPr lang="de-DE" dirty="0" err="1"/>
              <a:t>Forth</a:t>
            </a:r>
            <a:r>
              <a:rPr lang="de-DE" dirty="0"/>
              <a:t> </a:t>
            </a:r>
            <a:r>
              <a:rPr lang="de-DE" dirty="0" err="1"/>
              <a:t>level</a:t>
            </a:r>
            <a:endParaRPr lang="de-DE" dirty="0"/>
          </a:p>
          <a:p>
            <a:pPr lvl="4"/>
            <a:r>
              <a:rPr lang="de-DE" dirty="0" err="1"/>
              <a:t>Fifth</a:t>
            </a:r>
            <a:r>
              <a:rPr lang="de-DE" dirty="0"/>
              <a:t> </a:t>
            </a:r>
            <a:r>
              <a:rPr lang="de-DE" dirty="0" err="1"/>
              <a:t>level</a:t>
            </a:r>
            <a:endParaRPr lang="de-DE" dirty="0"/>
          </a:p>
          <a:p>
            <a:pPr lvl="5"/>
            <a:r>
              <a:rPr lang="de-DE" dirty="0" err="1"/>
              <a:t>Sixth</a:t>
            </a:r>
            <a:r>
              <a:rPr lang="de-DE" dirty="0"/>
              <a:t> </a:t>
            </a:r>
            <a:r>
              <a:rPr lang="de-DE" dirty="0" err="1"/>
              <a:t>level</a:t>
            </a:r>
            <a:endParaRPr lang="de-DE" dirty="0"/>
          </a:p>
          <a:p>
            <a:pPr lvl="6"/>
            <a:r>
              <a:rPr lang="de-DE" dirty="0" err="1"/>
              <a:t>Seventh</a:t>
            </a:r>
            <a:r>
              <a:rPr lang="de-DE" dirty="0"/>
              <a:t> </a:t>
            </a:r>
            <a:r>
              <a:rPr lang="de-DE" dirty="0" err="1"/>
              <a:t>level</a:t>
            </a:r>
            <a:endParaRPr lang="de-DE" dirty="0"/>
          </a:p>
          <a:p>
            <a:pPr lvl="7"/>
            <a:r>
              <a:rPr lang="de-DE" dirty="0" err="1"/>
              <a:t>Eighth</a:t>
            </a:r>
            <a:r>
              <a:rPr lang="de-DE" dirty="0"/>
              <a:t> </a:t>
            </a:r>
            <a:r>
              <a:rPr lang="de-DE" dirty="0" err="1"/>
              <a:t>level</a:t>
            </a:r>
            <a:endParaRPr lang="de-DE" dirty="0"/>
          </a:p>
          <a:p>
            <a:pPr lvl="8"/>
            <a:r>
              <a:rPr lang="de-DE" dirty="0" err="1"/>
              <a:t>Ninth</a:t>
            </a:r>
            <a:r>
              <a:rPr lang="de-DE" dirty="0"/>
              <a:t> </a:t>
            </a:r>
            <a:r>
              <a:rPr lang="de-DE" dirty="0" err="1"/>
              <a:t>level</a:t>
            </a:r>
            <a:endParaRPr lang="de-DE" dirty="0"/>
          </a:p>
        </p:txBody>
      </p:sp>
    </p:spTree>
    <p:extLst>
      <p:ext uri="{BB962C8B-B14F-4D97-AF65-F5344CB8AC3E}">
        <p14:creationId xmlns:p14="http://schemas.microsoft.com/office/powerpoint/2010/main" val="894363658"/>
      </p:ext>
    </p:extLst>
  </p:cSld>
  <p:clrMap bg1="lt1" tx1="dk1" bg2="lt2" tx2="dk2" accent1="accent1" accent2="accent2" accent3="accent3" accent4="accent4" accent5="accent5" accent6="accent6" hlink="hlink" folHlink="folHlink"/>
  <p:sldLayoutIdLst>
    <p:sldLayoutId id="2147483834" r:id="rId1"/>
    <p:sldLayoutId id="2147483835" r:id="rId2"/>
    <p:sldLayoutId id="2147483836" r:id="rId3"/>
    <p:sldLayoutId id="2147483837" r:id="rId4"/>
    <p:sldLayoutId id="2147483838" r:id="rId5"/>
    <p:sldLayoutId id="2147483839" r:id="rId6"/>
    <p:sldLayoutId id="2147483840" r:id="rId7"/>
    <p:sldLayoutId id="2147483841" r:id="rId8"/>
    <p:sldLayoutId id="2147483842" r:id="rId9"/>
    <p:sldLayoutId id="2147483844" r:id="rId10"/>
    <p:sldLayoutId id="2147483845" r:id="rId11"/>
    <p:sldLayoutId id="2147483846" r:id="rId12"/>
    <p:sldLayoutId id="2147483848" r:id="rId13"/>
  </p:sldLayoutIdLst>
  <mc:AlternateContent xmlns:mc="http://schemas.openxmlformats.org/markup-compatibility/2006" xmlns:p14="http://schemas.microsoft.com/office/powerpoint/2010/main">
    <mc:Choice Requires="p14">
      <p:transition p14:dur="10"/>
    </mc:Choice>
    <mc:Fallback xmlns="">
      <p:transition/>
    </mc:Fallback>
  </mc:AlternateContent>
  <p:hf hdr="0" ftr="0" dt="0"/>
  <p:txStyles>
    <p:titleStyle>
      <a:lvl1pPr algn="l" defTabSz="914400" rtl="0" eaLnBrk="1" latinLnBrk="0" hangingPunct="1">
        <a:spcBef>
          <a:spcPct val="0"/>
        </a:spcBef>
        <a:buNone/>
        <a:defRPr sz="1800" b="1" kern="1200">
          <a:solidFill>
            <a:schemeClr val="tx1"/>
          </a:solidFill>
          <a:latin typeface="+mj-lt"/>
          <a:ea typeface="+mj-ea"/>
          <a:cs typeface="+mj-cs"/>
        </a:defRPr>
      </a:lvl1pPr>
    </p:titleStyle>
    <p:bodyStyle>
      <a:lvl1pPr marL="180975" indent="-180975" algn="l" defTabSz="914400" rtl="0" eaLnBrk="1" latinLnBrk="0" hangingPunct="1">
        <a:spcBef>
          <a:spcPct val="20000"/>
        </a:spcBef>
        <a:buFont typeface="Arial" panose="020B0604020202020204" pitchFamily="34" charset="0"/>
        <a:buChar char="•"/>
        <a:defRPr sz="1800" kern="1200">
          <a:solidFill>
            <a:schemeClr val="tx1"/>
          </a:solidFill>
          <a:latin typeface="+mj-lt"/>
          <a:ea typeface="+mn-ea"/>
          <a:cs typeface="+mn-cs"/>
        </a:defRPr>
      </a:lvl1pPr>
      <a:lvl2pPr marL="361950" indent="-180975" algn="l" defTabSz="914400" rtl="0" eaLnBrk="1" latinLnBrk="0" hangingPunct="1">
        <a:spcBef>
          <a:spcPct val="20000"/>
        </a:spcBef>
        <a:buClr>
          <a:schemeClr val="tx1"/>
        </a:buClr>
        <a:buFont typeface="Symbol" panose="05050102010706020507" pitchFamily="18" charset="2"/>
        <a:buChar char="-"/>
        <a:defRPr sz="1800" kern="1200">
          <a:solidFill>
            <a:schemeClr val="tx1"/>
          </a:solidFill>
          <a:latin typeface="+mj-lt"/>
          <a:ea typeface="+mn-ea"/>
          <a:cs typeface="+mn-cs"/>
        </a:defRPr>
      </a:lvl2pPr>
      <a:lvl3pPr marL="542925" indent="-180975" algn="l" defTabSz="914400" rtl="0" eaLnBrk="1" latinLnBrk="0" hangingPunct="1">
        <a:spcBef>
          <a:spcPct val="20000"/>
        </a:spcBef>
        <a:buFont typeface="Arial" panose="020B0604020202020204" pitchFamily="34" charset="0"/>
        <a:buChar char="•"/>
        <a:defRPr sz="1800" kern="1200">
          <a:solidFill>
            <a:schemeClr val="tx1"/>
          </a:solidFill>
          <a:latin typeface="+mj-lt"/>
          <a:ea typeface="+mn-ea"/>
          <a:cs typeface="+mn-cs"/>
        </a:defRPr>
      </a:lvl3pPr>
      <a:lvl4pPr marL="712788" indent="-169863" algn="l" defTabSz="914400" rtl="0" eaLnBrk="1" latinLnBrk="0" hangingPunct="1">
        <a:spcBef>
          <a:spcPct val="20000"/>
        </a:spcBef>
        <a:buFont typeface="Symbol" panose="05050102010706020507" pitchFamily="18" charset="2"/>
        <a:buChar char="-"/>
        <a:defRPr sz="1800" kern="1200">
          <a:solidFill>
            <a:schemeClr val="tx1"/>
          </a:solidFill>
          <a:latin typeface="+mj-lt"/>
          <a:ea typeface="+mn-ea"/>
          <a:cs typeface="+mn-cs"/>
        </a:defRPr>
      </a:lvl4pPr>
      <a:lvl5pPr marL="893763" indent="-180975" algn="l" defTabSz="914400" rtl="0" eaLnBrk="1" latinLnBrk="0" hangingPunct="1">
        <a:spcBef>
          <a:spcPct val="20000"/>
        </a:spcBef>
        <a:buFont typeface="Arial" panose="020B0604020202020204" pitchFamily="34" charset="0"/>
        <a:buChar char="•"/>
        <a:defRPr sz="1800" kern="1200">
          <a:solidFill>
            <a:schemeClr val="tx1"/>
          </a:solidFill>
          <a:latin typeface="+mj-lt"/>
          <a:ea typeface="+mn-ea"/>
          <a:cs typeface="+mn-cs"/>
        </a:defRPr>
      </a:lvl5pPr>
      <a:lvl6pPr marL="1073150" indent="-179388" algn="l" defTabSz="914400" rtl="0" eaLnBrk="1" latinLnBrk="0" hangingPunct="1">
        <a:spcBef>
          <a:spcPct val="20000"/>
        </a:spcBef>
        <a:buFont typeface="Symbol" panose="05050102010706020507" pitchFamily="18" charset="2"/>
        <a:buChar char="-"/>
        <a:tabLst/>
        <a:defRPr sz="1800" kern="1200">
          <a:solidFill>
            <a:schemeClr val="tx1"/>
          </a:solidFill>
          <a:latin typeface="+mn-lt"/>
          <a:ea typeface="+mn-ea"/>
          <a:cs typeface="+mn-cs"/>
        </a:defRPr>
      </a:lvl6pPr>
      <a:lvl7pPr marL="1254125" indent="-180975" algn="l" defTabSz="914400"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7pPr>
      <a:lvl8pPr marL="1435100" indent="-180975" algn="l" defTabSz="914400" rtl="0" eaLnBrk="1" latinLnBrk="0" hangingPunct="1">
        <a:spcBef>
          <a:spcPct val="20000"/>
        </a:spcBef>
        <a:buFont typeface="Symbol" panose="05050102010706020507" pitchFamily="18" charset="2"/>
        <a:buChar char="-"/>
        <a:defRPr sz="1800" kern="1200">
          <a:solidFill>
            <a:schemeClr val="tx1"/>
          </a:solidFill>
          <a:latin typeface="+mn-lt"/>
          <a:ea typeface="+mn-ea"/>
          <a:cs typeface="+mn-cs"/>
        </a:defRPr>
      </a:lvl8pPr>
      <a:lvl9pPr marL="1616075" indent="-180975" algn="l" defTabSz="914400"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5" name="Round Single Corner Rectangle 5"/>
          <p:cNvSpPr/>
          <p:nvPr/>
        </p:nvSpPr>
        <p:spPr>
          <a:xfrm>
            <a:off x="0" y="6381721"/>
            <a:ext cx="7937681" cy="476279"/>
          </a:xfrm>
          <a:prstGeom prst="round1Rect">
            <a:avLst/>
          </a:prstGeom>
          <a:solidFill>
            <a:srgbClr val="307098"/>
          </a:solidFill>
          <a:ln>
            <a:noFill/>
          </a:ln>
          <a:effectLst>
            <a:outerShdw blurRad="40000" dist="23000" dir="18360000" rotWithShape="0">
              <a:srgbClr val="000000">
                <a:alpha val="35000"/>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US" sz="1400" b="1" dirty="0">
              <a:solidFill>
                <a:srgbClr val="FFFFFF"/>
              </a:solidFill>
            </a:endParaRPr>
          </a:p>
        </p:txBody>
      </p:sp>
      <p:sp>
        <p:nvSpPr>
          <p:cNvPr id="18" name="Round Single Corner Rectangle 7"/>
          <p:cNvSpPr/>
          <p:nvPr userDrawn="1"/>
        </p:nvSpPr>
        <p:spPr>
          <a:xfrm rot="10800000">
            <a:off x="2217329" y="0"/>
            <a:ext cx="6926671" cy="692675"/>
          </a:xfrm>
          <a:prstGeom prst="round1Rect">
            <a:avLst/>
          </a:prstGeom>
          <a:solidFill>
            <a:srgbClr val="307098"/>
          </a:solidFill>
          <a:ln>
            <a:noFill/>
          </a:ln>
          <a:effectLst>
            <a:outerShdw blurRad="40000" dist="23000" dir="18360000" rotWithShape="0">
              <a:srgbClr val="000000">
                <a:alpha val="35000"/>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r>
              <a:rPr lang="en-US" sz="1400" b="1" dirty="0">
                <a:solidFill>
                  <a:srgbClr val="FFFFFF"/>
                </a:solidFill>
              </a:rPr>
              <a:t> </a:t>
            </a:r>
          </a:p>
        </p:txBody>
      </p:sp>
      <p:pic>
        <p:nvPicPr>
          <p:cNvPr id="23" name="Picture 1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10951" y="-1"/>
            <a:ext cx="1466401" cy="667895"/>
          </a:xfrm>
          <a:prstGeom prst="rect">
            <a:avLst/>
          </a:prstGeom>
        </p:spPr>
      </p:pic>
      <p:sp>
        <p:nvSpPr>
          <p:cNvPr id="4" name="Datumsplatzhalter 3"/>
          <p:cNvSpPr>
            <a:spLocks noGrp="1"/>
          </p:cNvSpPr>
          <p:nvPr>
            <p:ph type="dt" sz="half" idx="2"/>
          </p:nvPr>
        </p:nvSpPr>
        <p:spPr>
          <a:xfrm>
            <a:off x="77351" y="6417376"/>
            <a:ext cx="1686337" cy="396000"/>
          </a:xfrm>
          <a:prstGeom prst="rect">
            <a:avLst/>
          </a:prstGeom>
        </p:spPr>
        <p:txBody>
          <a:bodyPr vert="horz" lIns="91440" tIns="45720" rIns="91440" bIns="45720" rtlCol="0" anchor="ctr"/>
          <a:lstStyle>
            <a:lvl1pPr algn="l">
              <a:defRPr sz="1600" b="1">
                <a:solidFill>
                  <a:schemeClr val="bg1"/>
                </a:solidFill>
              </a:defRPr>
            </a:lvl1pPr>
          </a:lstStyle>
          <a:p>
            <a:pPr fontAlgn="auto">
              <a:spcBef>
                <a:spcPts val="0"/>
              </a:spcBef>
              <a:spcAft>
                <a:spcPts val="0"/>
              </a:spcAft>
            </a:pPr>
            <a:r>
              <a:rPr lang="de-DE">
                <a:solidFill>
                  <a:srgbClr val="FFFFFF"/>
                </a:solidFill>
                <a:latin typeface="Verdana"/>
                <a:ea typeface="+mn-ea"/>
              </a:rPr>
              <a:t>04/01/2018</a:t>
            </a:r>
            <a:endParaRPr lang="en-US" dirty="0">
              <a:solidFill>
                <a:srgbClr val="FFFFFF"/>
              </a:solidFill>
              <a:latin typeface="Verdana"/>
              <a:ea typeface="+mn-ea"/>
            </a:endParaRPr>
          </a:p>
        </p:txBody>
      </p:sp>
      <p:sp>
        <p:nvSpPr>
          <p:cNvPr id="5" name="Fußzeilenplatzhalter 4"/>
          <p:cNvSpPr>
            <a:spLocks noGrp="1"/>
          </p:cNvSpPr>
          <p:nvPr>
            <p:ph type="ftr" sz="quarter" idx="3"/>
          </p:nvPr>
        </p:nvSpPr>
        <p:spPr>
          <a:xfrm>
            <a:off x="1691680" y="6417376"/>
            <a:ext cx="5256584" cy="396000"/>
          </a:xfrm>
          <a:prstGeom prst="rect">
            <a:avLst/>
          </a:prstGeom>
        </p:spPr>
        <p:txBody>
          <a:bodyPr vert="horz" lIns="91440" tIns="45720" rIns="91440" bIns="45720" rtlCol="0" anchor="ctr"/>
          <a:lstStyle>
            <a:lvl1pPr algn="ctr">
              <a:defRPr sz="1600" b="1">
                <a:solidFill>
                  <a:schemeClr val="bg1"/>
                </a:solidFill>
              </a:defRPr>
            </a:lvl1pPr>
          </a:lstStyle>
          <a:p>
            <a:pPr algn="l" fontAlgn="auto">
              <a:spcBef>
                <a:spcPts val="0"/>
              </a:spcBef>
              <a:spcAft>
                <a:spcPts val="0"/>
              </a:spcAft>
            </a:pPr>
            <a:r>
              <a:rPr lang="en-US">
                <a:solidFill>
                  <a:srgbClr val="FFFFFF"/>
                </a:solidFill>
                <a:latin typeface="Verdana"/>
                <a:ea typeface="+mn-ea"/>
              </a:rPr>
              <a:t>Update to CACM TF from BZR Workshop</a:t>
            </a:r>
            <a:endParaRPr lang="en-US" dirty="0">
              <a:solidFill>
                <a:srgbClr val="FFFFFF"/>
              </a:solidFill>
              <a:latin typeface="Verdana"/>
              <a:ea typeface="+mn-ea"/>
            </a:endParaRPr>
          </a:p>
        </p:txBody>
      </p:sp>
      <p:sp>
        <p:nvSpPr>
          <p:cNvPr id="8" name="Foliennummernplatzhalter 7"/>
          <p:cNvSpPr>
            <a:spLocks noGrp="1"/>
          </p:cNvSpPr>
          <p:nvPr>
            <p:ph type="sldNum" sz="quarter" idx="4"/>
          </p:nvPr>
        </p:nvSpPr>
        <p:spPr>
          <a:xfrm>
            <a:off x="6948264" y="6417376"/>
            <a:ext cx="893135" cy="396000"/>
          </a:xfrm>
          <a:prstGeom prst="rect">
            <a:avLst/>
          </a:prstGeom>
        </p:spPr>
        <p:txBody>
          <a:bodyPr vert="horz" lIns="91440" tIns="45720" rIns="91440" bIns="45720" rtlCol="0" anchor="ctr"/>
          <a:lstStyle>
            <a:lvl1pPr algn="r">
              <a:defRPr sz="1600" b="1">
                <a:solidFill>
                  <a:schemeClr val="bg1"/>
                </a:solidFill>
              </a:defRPr>
            </a:lvl1pPr>
          </a:lstStyle>
          <a:p>
            <a:pPr fontAlgn="auto">
              <a:spcBef>
                <a:spcPts val="0"/>
              </a:spcBef>
              <a:spcAft>
                <a:spcPts val="0"/>
              </a:spcAft>
            </a:pPr>
            <a:fld id="{023D7A0C-2893-4A5B-9776-FCF4CE9D02B2}" type="slidenum">
              <a:rPr lang="en-US" smtClean="0">
                <a:solidFill>
                  <a:srgbClr val="FFFFFF"/>
                </a:solidFill>
                <a:latin typeface="Verdana"/>
                <a:ea typeface="+mn-ea"/>
              </a:rPr>
              <a:pPr fontAlgn="auto">
                <a:spcBef>
                  <a:spcPts val="0"/>
                </a:spcBef>
                <a:spcAft>
                  <a:spcPts val="0"/>
                </a:spcAft>
              </a:pPr>
              <a:t>‹Nr.›</a:t>
            </a:fld>
            <a:endParaRPr lang="en-US" dirty="0">
              <a:solidFill>
                <a:srgbClr val="FFFFFF"/>
              </a:solidFill>
              <a:latin typeface="Verdana"/>
              <a:ea typeface="+mn-ea"/>
            </a:endParaRPr>
          </a:p>
        </p:txBody>
      </p:sp>
    </p:spTree>
    <p:extLst>
      <p:ext uri="{BB962C8B-B14F-4D97-AF65-F5344CB8AC3E}">
        <p14:creationId xmlns:p14="http://schemas.microsoft.com/office/powerpoint/2010/main" val="2507935967"/>
      </p:ext>
    </p:extLst>
  </p:cSld>
  <p:clrMap bg1="lt1" tx1="dk1" bg2="lt2" tx2="dk2" accent1="accent1" accent2="accent2" accent3="accent3" accent4="accent4" accent5="accent5" accent6="accent6" hlink="hlink" folHlink="folHlink"/>
  <p:sldLayoutIdLst>
    <p:sldLayoutId id="2147483850" r:id="rId1"/>
    <p:sldLayoutId id="2147483851" r:id="rId2"/>
    <p:sldLayoutId id="2147483852" r:id="rId3"/>
  </p:sldLayoutIdLst>
  <mc:AlternateContent xmlns:mc="http://schemas.openxmlformats.org/markup-compatibility/2006" xmlns:p14="http://schemas.microsoft.com/office/powerpoint/2010/main">
    <mc:Choice Requires="p14">
      <p:transition p14:dur="10"/>
    </mc:Choice>
    <mc:Fallback xmlns="">
      <p:transition/>
    </mc:Fallback>
  </mc:AlternateContent>
  <p:hf hdr="0"/>
  <p:txStyles>
    <p:titleStyle>
      <a:lvl1pPr algn="l" rtl="0" eaLnBrk="1" fontAlgn="base" hangingPunct="1">
        <a:lnSpc>
          <a:spcPct val="90000"/>
        </a:lnSpc>
        <a:spcBef>
          <a:spcPct val="0"/>
        </a:spcBef>
        <a:spcAft>
          <a:spcPct val="0"/>
        </a:spcAft>
        <a:defRPr sz="3200">
          <a:solidFill>
            <a:schemeClr val="tx1"/>
          </a:solidFill>
          <a:latin typeface="+mj-lt"/>
          <a:ea typeface="ＭＳ Ｐゴシック" pitchFamily="-108" charset="-128"/>
          <a:cs typeface="+mj-cs"/>
        </a:defRPr>
      </a:lvl1pPr>
      <a:lvl2pPr algn="l" rtl="0" eaLnBrk="1" fontAlgn="base" hangingPunct="1">
        <a:lnSpc>
          <a:spcPct val="90000"/>
        </a:lnSpc>
        <a:spcBef>
          <a:spcPct val="0"/>
        </a:spcBef>
        <a:spcAft>
          <a:spcPct val="0"/>
        </a:spcAft>
        <a:defRPr sz="3200">
          <a:solidFill>
            <a:schemeClr val="tx1"/>
          </a:solidFill>
          <a:latin typeface="Arial" charset="0"/>
          <a:ea typeface="ＭＳ Ｐゴシック" pitchFamily="-108" charset="-128"/>
        </a:defRPr>
      </a:lvl2pPr>
      <a:lvl3pPr algn="l" rtl="0" eaLnBrk="1" fontAlgn="base" hangingPunct="1">
        <a:lnSpc>
          <a:spcPct val="90000"/>
        </a:lnSpc>
        <a:spcBef>
          <a:spcPct val="0"/>
        </a:spcBef>
        <a:spcAft>
          <a:spcPct val="0"/>
        </a:spcAft>
        <a:defRPr sz="3200">
          <a:solidFill>
            <a:schemeClr val="tx1"/>
          </a:solidFill>
          <a:latin typeface="Arial" charset="0"/>
          <a:ea typeface="ＭＳ Ｐゴシック" pitchFamily="-108" charset="-128"/>
        </a:defRPr>
      </a:lvl3pPr>
      <a:lvl4pPr algn="l" rtl="0" eaLnBrk="1" fontAlgn="base" hangingPunct="1">
        <a:lnSpc>
          <a:spcPct val="90000"/>
        </a:lnSpc>
        <a:spcBef>
          <a:spcPct val="0"/>
        </a:spcBef>
        <a:spcAft>
          <a:spcPct val="0"/>
        </a:spcAft>
        <a:defRPr sz="3200">
          <a:solidFill>
            <a:schemeClr val="tx1"/>
          </a:solidFill>
          <a:latin typeface="Arial" charset="0"/>
          <a:ea typeface="ＭＳ Ｐゴシック" pitchFamily="-108" charset="-128"/>
        </a:defRPr>
      </a:lvl4pPr>
      <a:lvl5pPr algn="l" rtl="0" eaLnBrk="1" fontAlgn="base" hangingPunct="1">
        <a:lnSpc>
          <a:spcPct val="90000"/>
        </a:lnSpc>
        <a:spcBef>
          <a:spcPct val="0"/>
        </a:spcBef>
        <a:spcAft>
          <a:spcPct val="0"/>
        </a:spcAft>
        <a:defRPr sz="3200">
          <a:solidFill>
            <a:schemeClr val="tx1"/>
          </a:solidFill>
          <a:latin typeface="Arial" charset="0"/>
          <a:ea typeface="ＭＳ Ｐゴシック" pitchFamily="-108" charset="-128"/>
        </a:defRPr>
      </a:lvl5pPr>
      <a:lvl6pPr marL="457200" algn="l" rtl="0" eaLnBrk="1" fontAlgn="base" hangingPunct="1">
        <a:lnSpc>
          <a:spcPct val="90000"/>
        </a:lnSpc>
        <a:spcBef>
          <a:spcPct val="0"/>
        </a:spcBef>
        <a:spcAft>
          <a:spcPct val="0"/>
        </a:spcAft>
        <a:defRPr sz="3200">
          <a:solidFill>
            <a:schemeClr val="tx1"/>
          </a:solidFill>
          <a:latin typeface="Arial" charset="0"/>
        </a:defRPr>
      </a:lvl6pPr>
      <a:lvl7pPr marL="914400" algn="l" rtl="0" eaLnBrk="1" fontAlgn="base" hangingPunct="1">
        <a:lnSpc>
          <a:spcPct val="90000"/>
        </a:lnSpc>
        <a:spcBef>
          <a:spcPct val="0"/>
        </a:spcBef>
        <a:spcAft>
          <a:spcPct val="0"/>
        </a:spcAft>
        <a:defRPr sz="3200">
          <a:solidFill>
            <a:schemeClr val="tx1"/>
          </a:solidFill>
          <a:latin typeface="Arial" charset="0"/>
        </a:defRPr>
      </a:lvl7pPr>
      <a:lvl8pPr marL="1371600" algn="l" rtl="0" eaLnBrk="1" fontAlgn="base" hangingPunct="1">
        <a:lnSpc>
          <a:spcPct val="90000"/>
        </a:lnSpc>
        <a:spcBef>
          <a:spcPct val="0"/>
        </a:spcBef>
        <a:spcAft>
          <a:spcPct val="0"/>
        </a:spcAft>
        <a:defRPr sz="3200">
          <a:solidFill>
            <a:schemeClr val="tx1"/>
          </a:solidFill>
          <a:latin typeface="Arial" charset="0"/>
        </a:defRPr>
      </a:lvl8pPr>
      <a:lvl9pPr marL="1828800" algn="l" rtl="0" eaLnBrk="1" fontAlgn="base" hangingPunct="1">
        <a:lnSpc>
          <a:spcPct val="90000"/>
        </a:lnSpc>
        <a:spcBef>
          <a:spcPct val="0"/>
        </a:spcBef>
        <a:spcAft>
          <a:spcPct val="0"/>
        </a:spcAft>
        <a:defRPr sz="3200">
          <a:solidFill>
            <a:schemeClr val="tx1"/>
          </a:solidFill>
          <a:latin typeface="Arial" charset="0"/>
        </a:defRPr>
      </a:lvl9pPr>
    </p:titleStyle>
    <p:bodyStyle>
      <a:lvl1pPr marL="444500" marR="0" indent="-444500" algn="l" defTabSz="914400" rtl="0" eaLnBrk="1" fontAlgn="base" latinLnBrk="0" hangingPunct="1">
        <a:lnSpc>
          <a:spcPct val="100000"/>
        </a:lnSpc>
        <a:spcBef>
          <a:spcPct val="0"/>
        </a:spcBef>
        <a:spcAft>
          <a:spcPct val="0"/>
        </a:spcAft>
        <a:buClr>
          <a:srgbClr val="307098"/>
        </a:buClr>
        <a:buSzPct val="400000"/>
        <a:buFont typeface="Trebuchet MS" pitchFamily="34" charset="0"/>
        <a:buChar char="."/>
        <a:tabLst/>
        <a:defRPr lang="de-DE" sz="2400" baseline="0" noProof="0" dirty="0" smtClean="0">
          <a:solidFill>
            <a:schemeClr val="tx1"/>
          </a:solidFill>
          <a:latin typeface="Verdana" pitchFamily="34" charset="0"/>
          <a:ea typeface="ＭＳ Ｐゴシック" pitchFamily="-108" charset="-128"/>
          <a:cs typeface="+mn-cs"/>
        </a:defRPr>
      </a:lvl1pPr>
      <a:lvl2pPr marL="998538" marR="0" indent="-368300" algn="l" defTabSz="914400" rtl="0" eaLnBrk="1" fontAlgn="base" latinLnBrk="0" hangingPunct="1">
        <a:lnSpc>
          <a:spcPct val="100000"/>
        </a:lnSpc>
        <a:spcBef>
          <a:spcPct val="0"/>
        </a:spcBef>
        <a:spcAft>
          <a:spcPct val="0"/>
        </a:spcAft>
        <a:buClr>
          <a:srgbClr val="307098"/>
        </a:buClr>
        <a:buSzPct val="125000"/>
        <a:buFont typeface="Trebuchet MS" pitchFamily="34" charset="0"/>
        <a:buChar char="»"/>
        <a:tabLst/>
        <a:defRPr lang="de-DE" sz="2400" baseline="0" noProof="0" dirty="0" smtClean="0">
          <a:solidFill>
            <a:schemeClr val="tx1"/>
          </a:solidFill>
          <a:latin typeface="Verdana" pitchFamily="34" charset="0"/>
          <a:ea typeface="ＭＳ Ｐゴシック" pitchFamily="-108" charset="-128"/>
          <a:cs typeface="+mn-cs"/>
        </a:defRPr>
      </a:lvl2pPr>
      <a:lvl3pPr marL="1406525" marR="0" indent="-228600" algn="l" defTabSz="914400" rtl="0" eaLnBrk="1" fontAlgn="base" latinLnBrk="0" hangingPunct="1">
        <a:lnSpc>
          <a:spcPct val="100000"/>
        </a:lnSpc>
        <a:spcBef>
          <a:spcPct val="0"/>
        </a:spcBef>
        <a:spcAft>
          <a:spcPct val="0"/>
        </a:spcAft>
        <a:buClr>
          <a:srgbClr val="307098"/>
        </a:buClr>
        <a:buSzTx/>
        <a:buFont typeface="Arial" charset="0"/>
        <a:buChar char="•"/>
        <a:tabLst/>
        <a:defRPr lang="de-DE" sz="2400" baseline="0" noProof="0" dirty="0" smtClean="0">
          <a:solidFill>
            <a:schemeClr val="tx1"/>
          </a:solidFill>
          <a:latin typeface="Verdana" pitchFamily="34" charset="0"/>
          <a:ea typeface="ＭＳ Ｐゴシック" pitchFamily="-108" charset="-128"/>
          <a:cs typeface="+mn-cs"/>
        </a:defRPr>
      </a:lvl3pPr>
      <a:lvl4pPr marL="1814513" marR="0" indent="-228600" algn="l" defTabSz="914400" rtl="0" eaLnBrk="1" fontAlgn="base" latinLnBrk="0" hangingPunct="1">
        <a:lnSpc>
          <a:spcPct val="100000"/>
        </a:lnSpc>
        <a:spcBef>
          <a:spcPct val="0"/>
        </a:spcBef>
        <a:spcAft>
          <a:spcPct val="0"/>
        </a:spcAft>
        <a:buClr>
          <a:srgbClr val="307098"/>
        </a:buClr>
        <a:buSzPct val="125000"/>
        <a:buFont typeface="Arial" charset="0"/>
        <a:buChar char="­"/>
        <a:tabLst/>
        <a:defRPr lang="de-DE" sz="2400" baseline="0" noProof="0" dirty="0" smtClean="0">
          <a:solidFill>
            <a:schemeClr val="tx1"/>
          </a:solidFill>
          <a:latin typeface="Verdana" pitchFamily="34" charset="0"/>
          <a:ea typeface="ＭＳ Ｐゴシック" pitchFamily="-108" charset="-128"/>
          <a:cs typeface="+mn-cs"/>
        </a:defRPr>
      </a:lvl4pPr>
      <a:lvl5pPr marL="2222500" marR="0" indent="-228600" algn="l" defTabSz="914400" rtl="0" eaLnBrk="1" fontAlgn="base" latinLnBrk="0" hangingPunct="1">
        <a:lnSpc>
          <a:spcPct val="100000"/>
        </a:lnSpc>
        <a:spcBef>
          <a:spcPct val="0"/>
        </a:spcBef>
        <a:spcAft>
          <a:spcPct val="0"/>
        </a:spcAft>
        <a:buClr>
          <a:srgbClr val="307098"/>
        </a:buClr>
        <a:buSzTx/>
        <a:buFont typeface="Arial" charset="0"/>
        <a:buChar char="•"/>
        <a:tabLst/>
        <a:defRPr lang="fr-BE" sz="2400" baseline="0" noProof="0" dirty="0">
          <a:solidFill>
            <a:schemeClr val="tx1"/>
          </a:solidFill>
          <a:latin typeface="Verdana" pitchFamily="34" charset="0"/>
          <a:ea typeface="ＭＳ Ｐゴシック" pitchFamily="-108" charset="-128"/>
          <a:cs typeface="+mn-cs"/>
        </a:defRPr>
      </a:lvl5pPr>
      <a:lvl6pPr marL="2679700" indent="-228600" algn="l" rtl="0" eaLnBrk="1" fontAlgn="base" hangingPunct="1">
        <a:spcBef>
          <a:spcPct val="0"/>
        </a:spcBef>
        <a:spcAft>
          <a:spcPct val="0"/>
        </a:spcAft>
        <a:buClr>
          <a:srgbClr val="005BAB"/>
        </a:buClr>
        <a:buFont typeface="Arial" charset="0"/>
        <a:buChar char="•"/>
        <a:defRPr sz="2000">
          <a:solidFill>
            <a:schemeClr val="tx1"/>
          </a:solidFill>
          <a:latin typeface="+mn-lt"/>
        </a:defRPr>
      </a:lvl6pPr>
      <a:lvl7pPr marL="3136900" indent="-228600" algn="l" rtl="0" eaLnBrk="1" fontAlgn="base" hangingPunct="1">
        <a:spcBef>
          <a:spcPct val="0"/>
        </a:spcBef>
        <a:spcAft>
          <a:spcPct val="0"/>
        </a:spcAft>
        <a:buClr>
          <a:srgbClr val="005BAB"/>
        </a:buClr>
        <a:buFont typeface="Arial" charset="0"/>
        <a:buChar char="•"/>
        <a:defRPr sz="2000">
          <a:solidFill>
            <a:schemeClr val="tx1"/>
          </a:solidFill>
          <a:latin typeface="+mn-lt"/>
        </a:defRPr>
      </a:lvl7pPr>
      <a:lvl8pPr marL="3594100" indent="-228600" algn="l" rtl="0" eaLnBrk="1" fontAlgn="base" hangingPunct="1">
        <a:spcBef>
          <a:spcPct val="0"/>
        </a:spcBef>
        <a:spcAft>
          <a:spcPct val="0"/>
        </a:spcAft>
        <a:buClr>
          <a:srgbClr val="005BAB"/>
        </a:buClr>
        <a:buFont typeface="Arial" charset="0"/>
        <a:buChar char="•"/>
        <a:defRPr sz="2000">
          <a:solidFill>
            <a:schemeClr val="tx1"/>
          </a:solidFill>
          <a:latin typeface="+mn-lt"/>
        </a:defRPr>
      </a:lvl8pPr>
      <a:lvl9pPr marL="4051300" indent="-228600" algn="l" rtl="0" eaLnBrk="1" fontAlgn="base" hangingPunct="1">
        <a:spcBef>
          <a:spcPct val="0"/>
        </a:spcBef>
        <a:spcAft>
          <a:spcPct val="0"/>
        </a:spcAft>
        <a:buClr>
          <a:srgbClr val="005BAB"/>
        </a:buClr>
        <a:buFont typeface="Arial" charset="0"/>
        <a:buChar char="•"/>
        <a:defRPr sz="2000">
          <a:solidFill>
            <a:schemeClr val="tx1"/>
          </a:solidFill>
          <a:latin typeface="+mn-lt"/>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bwMode="gray">
          <a:xfrm>
            <a:off x="180000" y="684002"/>
            <a:ext cx="8784000" cy="909015"/>
          </a:xfrm>
          <a:prstGeom prst="rect">
            <a:avLst/>
          </a:prstGeom>
        </p:spPr>
        <p:txBody>
          <a:bodyPr vert="horz" lIns="91440" tIns="45720" rIns="91440" bIns="45720" rtlCol="0" anchor="t" anchorCtr="0">
            <a:normAutofit/>
          </a:bodyPr>
          <a:lstStyle/>
          <a:p>
            <a:r>
              <a:rPr lang="en-US"/>
              <a:t>Click to edit Master title style</a:t>
            </a:r>
            <a:endParaRPr lang="en-GB" dirty="0"/>
          </a:p>
        </p:txBody>
      </p:sp>
      <p:sp>
        <p:nvSpPr>
          <p:cNvPr id="3" name="Text Placeholder 2"/>
          <p:cNvSpPr>
            <a:spLocks noGrp="1"/>
          </p:cNvSpPr>
          <p:nvPr>
            <p:ph type="body" idx="1"/>
          </p:nvPr>
        </p:nvSpPr>
        <p:spPr bwMode="gray">
          <a:xfrm>
            <a:off x="179513" y="1728000"/>
            <a:ext cx="8784976" cy="4525963"/>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endParaRPr lang="en-GB" dirty="0"/>
          </a:p>
        </p:txBody>
      </p:sp>
      <p:sp>
        <p:nvSpPr>
          <p:cNvPr id="4" name="Date Placeholder 3"/>
          <p:cNvSpPr>
            <a:spLocks noGrp="1"/>
          </p:cNvSpPr>
          <p:nvPr>
            <p:ph type="dt" sz="half" idx="2"/>
          </p:nvPr>
        </p:nvSpPr>
        <p:spPr bwMode="gray">
          <a:xfrm>
            <a:off x="3086472" y="183557"/>
            <a:ext cx="2133600" cy="365125"/>
          </a:xfrm>
          <a:prstGeom prst="rect">
            <a:avLst/>
          </a:prstGeom>
        </p:spPr>
        <p:txBody>
          <a:bodyPr vert="horz" lIns="91440" tIns="45720" rIns="91440" bIns="45720" rtlCol="0" anchor="ctr"/>
          <a:lstStyle>
            <a:lvl1pPr algn="l">
              <a:defRPr sz="1100">
                <a:solidFill>
                  <a:schemeClr val="tx1">
                    <a:tint val="75000"/>
                  </a:schemeClr>
                </a:solidFill>
                <a:latin typeface="Arial" pitchFamily="34" charset="0"/>
              </a:defRPr>
            </a:lvl1pPr>
          </a:lstStyle>
          <a:p>
            <a:pPr fontAlgn="auto">
              <a:spcBef>
                <a:spcPts val="0"/>
              </a:spcBef>
              <a:spcAft>
                <a:spcPts val="0"/>
              </a:spcAft>
            </a:pPr>
            <a:endParaRPr lang="en-GB" dirty="0">
              <a:solidFill>
                <a:prstClr val="black">
                  <a:tint val="75000"/>
                </a:prstClr>
              </a:solidFill>
              <a:ea typeface="+mn-ea"/>
            </a:endParaRPr>
          </a:p>
        </p:txBody>
      </p:sp>
      <p:sp>
        <p:nvSpPr>
          <p:cNvPr id="5" name="Footer Placeholder 4"/>
          <p:cNvSpPr>
            <a:spLocks noGrp="1"/>
          </p:cNvSpPr>
          <p:nvPr>
            <p:ph type="ftr" sz="quarter" idx="3"/>
          </p:nvPr>
        </p:nvSpPr>
        <p:spPr bwMode="gray">
          <a:xfrm>
            <a:off x="180000" y="183557"/>
            <a:ext cx="2895600" cy="365125"/>
          </a:xfrm>
          <a:prstGeom prst="rect">
            <a:avLst/>
          </a:prstGeom>
        </p:spPr>
        <p:txBody>
          <a:bodyPr vert="horz" lIns="91440" tIns="45720" rIns="91440" bIns="45720" rtlCol="0" anchor="ctr"/>
          <a:lstStyle>
            <a:lvl1pPr algn="ctr">
              <a:defRPr sz="1100">
                <a:solidFill>
                  <a:schemeClr val="tx1">
                    <a:tint val="75000"/>
                  </a:schemeClr>
                </a:solidFill>
                <a:latin typeface="Arial" pitchFamily="34" charset="0"/>
              </a:defRPr>
            </a:lvl1pPr>
          </a:lstStyle>
          <a:p>
            <a:pPr algn="l" fontAlgn="auto">
              <a:spcBef>
                <a:spcPts val="0"/>
              </a:spcBef>
              <a:spcAft>
                <a:spcPts val="0"/>
              </a:spcAft>
            </a:pPr>
            <a:endParaRPr lang="en-GB" dirty="0">
              <a:solidFill>
                <a:prstClr val="black">
                  <a:tint val="75000"/>
                </a:prstClr>
              </a:solidFill>
              <a:ea typeface="+mn-ea"/>
            </a:endParaRPr>
          </a:p>
        </p:txBody>
      </p:sp>
      <p:sp>
        <p:nvSpPr>
          <p:cNvPr id="6" name="Slide Number Placeholder 5"/>
          <p:cNvSpPr>
            <a:spLocks noGrp="1"/>
          </p:cNvSpPr>
          <p:nvPr>
            <p:ph type="sldNum" sz="quarter" idx="4"/>
          </p:nvPr>
        </p:nvSpPr>
        <p:spPr bwMode="gray">
          <a:xfrm>
            <a:off x="6444208" y="155564"/>
            <a:ext cx="2519792" cy="365125"/>
          </a:xfrm>
          <a:prstGeom prst="rect">
            <a:avLst/>
          </a:prstGeom>
        </p:spPr>
        <p:txBody>
          <a:bodyPr vert="horz" lIns="91440" tIns="45720" rIns="91440" bIns="45720" rtlCol="0" anchor="ctr"/>
          <a:lstStyle>
            <a:lvl1pPr algn="r">
              <a:defRPr sz="2000">
                <a:solidFill>
                  <a:schemeClr val="tx1">
                    <a:tint val="75000"/>
                  </a:schemeClr>
                </a:solidFill>
                <a:latin typeface="Arial" pitchFamily="34" charset="0"/>
              </a:defRPr>
            </a:lvl1pPr>
          </a:lstStyle>
          <a:p>
            <a:pPr fontAlgn="auto">
              <a:spcBef>
                <a:spcPts val="0"/>
              </a:spcBef>
              <a:spcAft>
                <a:spcPts val="0"/>
              </a:spcAft>
            </a:pPr>
            <a:r>
              <a:rPr lang="en-GB" sz="1100" dirty="0">
                <a:solidFill>
                  <a:prstClr val="black">
                    <a:tint val="75000"/>
                  </a:prstClr>
                </a:solidFill>
                <a:ea typeface="+mn-ea"/>
              </a:rPr>
              <a:t>Deutsche Börse Group</a:t>
            </a:r>
            <a:r>
              <a:rPr lang="en-GB" dirty="0">
                <a:solidFill>
                  <a:prstClr val="black">
                    <a:tint val="75000"/>
                  </a:prstClr>
                </a:solidFill>
                <a:ea typeface="+mn-ea"/>
              </a:rPr>
              <a:t>	</a:t>
            </a:r>
            <a:fld id="{92F7DF68-39C9-4B8A-BEDC-AE012F5E4423}" type="slidenum">
              <a:rPr lang="en-GB" smtClean="0">
                <a:solidFill>
                  <a:prstClr val="black">
                    <a:tint val="75000"/>
                  </a:prstClr>
                </a:solidFill>
                <a:ea typeface="+mn-ea"/>
              </a:rPr>
              <a:pPr fontAlgn="auto">
                <a:spcBef>
                  <a:spcPts val="0"/>
                </a:spcBef>
                <a:spcAft>
                  <a:spcPts val="0"/>
                </a:spcAft>
              </a:pPr>
              <a:t>‹Nr.›</a:t>
            </a:fld>
            <a:endParaRPr lang="en-GB" dirty="0">
              <a:solidFill>
                <a:prstClr val="black">
                  <a:tint val="75000"/>
                </a:prstClr>
              </a:solidFill>
              <a:ea typeface="+mn-ea"/>
            </a:endParaRPr>
          </a:p>
        </p:txBody>
      </p:sp>
      <p:sp>
        <p:nvSpPr>
          <p:cNvPr id="14" name="Rectangle 13"/>
          <p:cNvSpPr/>
          <p:nvPr/>
        </p:nvSpPr>
        <p:spPr bwMode="gray">
          <a:xfrm>
            <a:off x="-1025574" y="0"/>
            <a:ext cx="972616" cy="432048"/>
          </a:xfrm>
          <a:prstGeom prst="rect">
            <a:avLst/>
          </a:prstGeom>
          <a:solidFill>
            <a:srgbClr val="00009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1" forceAA="0" compatLnSpc="1">
            <a:prstTxWarp prst="textNoShape">
              <a:avLst/>
            </a:prstTxWarp>
            <a:noAutofit/>
          </a:bodyPr>
          <a:lstStyle/>
          <a:p>
            <a:pPr algn="r" fontAlgn="auto">
              <a:lnSpc>
                <a:spcPts val="1100"/>
              </a:lnSpc>
              <a:spcBef>
                <a:spcPts val="0"/>
              </a:spcBef>
              <a:spcAft>
                <a:spcPts val="0"/>
              </a:spcAft>
            </a:pPr>
            <a:r>
              <a:rPr lang="de-DE" sz="1100" dirty="0">
                <a:solidFill>
                  <a:srgbClr val="FFFFFF"/>
                </a:solidFill>
                <a:latin typeface="Arial" pitchFamily="34" charset="0"/>
              </a:rPr>
              <a:t>0</a:t>
            </a:r>
          </a:p>
          <a:p>
            <a:pPr algn="r" fontAlgn="auto">
              <a:lnSpc>
                <a:spcPts val="1100"/>
              </a:lnSpc>
              <a:spcBef>
                <a:spcPts val="0"/>
              </a:spcBef>
              <a:spcAft>
                <a:spcPts val="0"/>
              </a:spcAft>
            </a:pPr>
            <a:r>
              <a:rPr lang="de-DE" sz="1100" dirty="0">
                <a:solidFill>
                  <a:srgbClr val="FFFFFF"/>
                </a:solidFill>
                <a:latin typeface="Arial" pitchFamily="34" charset="0"/>
              </a:rPr>
              <a:t>0</a:t>
            </a:r>
          </a:p>
          <a:p>
            <a:pPr algn="r" fontAlgn="auto">
              <a:lnSpc>
                <a:spcPts val="1100"/>
              </a:lnSpc>
              <a:spcBef>
                <a:spcPts val="0"/>
              </a:spcBef>
              <a:spcAft>
                <a:spcPts val="0"/>
              </a:spcAft>
            </a:pPr>
            <a:r>
              <a:rPr lang="de-DE" sz="1100" dirty="0">
                <a:solidFill>
                  <a:srgbClr val="FFFFFF"/>
                </a:solidFill>
                <a:latin typeface="Arial" pitchFamily="34" charset="0"/>
              </a:rPr>
              <a:t>153</a:t>
            </a:r>
            <a:endParaRPr lang="en-GB" sz="1100" dirty="0">
              <a:solidFill>
                <a:srgbClr val="FFFFFF"/>
              </a:solidFill>
              <a:latin typeface="Arial" pitchFamily="34" charset="0"/>
            </a:endParaRPr>
          </a:p>
        </p:txBody>
      </p:sp>
      <p:sp>
        <p:nvSpPr>
          <p:cNvPr id="15" name="Rectangle 14"/>
          <p:cNvSpPr/>
          <p:nvPr/>
        </p:nvSpPr>
        <p:spPr bwMode="gray">
          <a:xfrm>
            <a:off x="-1025574" y="458997"/>
            <a:ext cx="972616" cy="4320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1" forceAA="0" compatLnSpc="1">
            <a:prstTxWarp prst="textNoShape">
              <a:avLst/>
            </a:prstTxWarp>
            <a:noAutofit/>
          </a:bodyPr>
          <a:lstStyle/>
          <a:p>
            <a:pPr algn="r" fontAlgn="auto">
              <a:lnSpc>
                <a:spcPts val="1100"/>
              </a:lnSpc>
              <a:spcBef>
                <a:spcPts val="0"/>
              </a:spcBef>
              <a:spcAft>
                <a:spcPts val="0"/>
              </a:spcAft>
            </a:pPr>
            <a:r>
              <a:rPr lang="de-DE" sz="1100" dirty="0">
                <a:solidFill>
                  <a:srgbClr val="FFFFFF"/>
                </a:solidFill>
                <a:latin typeface="Arial" pitchFamily="34" charset="0"/>
              </a:rPr>
              <a:t>0</a:t>
            </a:r>
          </a:p>
          <a:p>
            <a:pPr algn="r" fontAlgn="auto">
              <a:lnSpc>
                <a:spcPts val="1100"/>
              </a:lnSpc>
              <a:spcBef>
                <a:spcPts val="0"/>
              </a:spcBef>
              <a:spcAft>
                <a:spcPts val="0"/>
              </a:spcAft>
            </a:pPr>
            <a:r>
              <a:rPr lang="de-DE" sz="1100" dirty="0">
                <a:solidFill>
                  <a:srgbClr val="FFFFFF"/>
                </a:solidFill>
                <a:latin typeface="Arial" pitchFamily="34" charset="0"/>
              </a:rPr>
              <a:t>153</a:t>
            </a:r>
          </a:p>
          <a:p>
            <a:pPr algn="r" fontAlgn="auto">
              <a:lnSpc>
                <a:spcPts val="1100"/>
              </a:lnSpc>
              <a:spcBef>
                <a:spcPts val="0"/>
              </a:spcBef>
              <a:spcAft>
                <a:spcPts val="0"/>
              </a:spcAft>
            </a:pPr>
            <a:r>
              <a:rPr lang="de-DE" sz="1100" dirty="0">
                <a:solidFill>
                  <a:srgbClr val="FFFFFF"/>
                </a:solidFill>
                <a:latin typeface="Arial" pitchFamily="34" charset="0"/>
              </a:rPr>
              <a:t>255</a:t>
            </a:r>
            <a:endParaRPr lang="en-GB" sz="1100" dirty="0">
              <a:solidFill>
                <a:srgbClr val="FFFFFF"/>
              </a:solidFill>
              <a:latin typeface="Arial" pitchFamily="34" charset="0"/>
            </a:endParaRPr>
          </a:p>
        </p:txBody>
      </p:sp>
      <p:sp>
        <p:nvSpPr>
          <p:cNvPr id="16" name="Rectangle 15"/>
          <p:cNvSpPr/>
          <p:nvPr/>
        </p:nvSpPr>
        <p:spPr bwMode="gray">
          <a:xfrm>
            <a:off x="-1025574" y="917994"/>
            <a:ext cx="972616" cy="43204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1" forceAA="0" compatLnSpc="1">
            <a:prstTxWarp prst="textNoShape">
              <a:avLst/>
            </a:prstTxWarp>
            <a:noAutofit/>
          </a:bodyPr>
          <a:lstStyle/>
          <a:p>
            <a:pPr algn="r" fontAlgn="auto">
              <a:lnSpc>
                <a:spcPts val="1100"/>
              </a:lnSpc>
              <a:spcBef>
                <a:spcPts val="0"/>
              </a:spcBef>
              <a:spcAft>
                <a:spcPts val="0"/>
              </a:spcAft>
            </a:pPr>
            <a:r>
              <a:rPr lang="de-DE" sz="1100" dirty="0">
                <a:solidFill>
                  <a:srgbClr val="FFFFFF"/>
                </a:solidFill>
                <a:latin typeface="Arial" pitchFamily="34" charset="0"/>
              </a:rPr>
              <a:t>95</a:t>
            </a:r>
          </a:p>
          <a:p>
            <a:pPr algn="r" fontAlgn="auto">
              <a:lnSpc>
                <a:spcPts val="1100"/>
              </a:lnSpc>
              <a:spcBef>
                <a:spcPts val="0"/>
              </a:spcBef>
              <a:spcAft>
                <a:spcPts val="0"/>
              </a:spcAft>
            </a:pPr>
            <a:r>
              <a:rPr lang="de-DE" sz="1100" dirty="0">
                <a:solidFill>
                  <a:srgbClr val="FFFFFF"/>
                </a:solidFill>
                <a:latin typeface="Arial" pitchFamily="34" charset="0"/>
              </a:rPr>
              <a:t>190</a:t>
            </a:r>
          </a:p>
          <a:p>
            <a:pPr algn="r" fontAlgn="auto">
              <a:lnSpc>
                <a:spcPts val="1100"/>
              </a:lnSpc>
              <a:spcBef>
                <a:spcPts val="0"/>
              </a:spcBef>
              <a:spcAft>
                <a:spcPts val="0"/>
              </a:spcAft>
            </a:pPr>
            <a:r>
              <a:rPr lang="de-DE" sz="1100" dirty="0">
                <a:solidFill>
                  <a:srgbClr val="FFFFFF"/>
                </a:solidFill>
                <a:latin typeface="Arial" pitchFamily="34" charset="0"/>
              </a:rPr>
              <a:t>255</a:t>
            </a:r>
            <a:endParaRPr lang="en-GB" sz="1100" dirty="0">
              <a:solidFill>
                <a:srgbClr val="FFFFFF"/>
              </a:solidFill>
              <a:latin typeface="Arial" pitchFamily="34" charset="0"/>
            </a:endParaRPr>
          </a:p>
        </p:txBody>
      </p:sp>
      <p:sp>
        <p:nvSpPr>
          <p:cNvPr id="17" name="Rectangle 16"/>
          <p:cNvSpPr/>
          <p:nvPr/>
        </p:nvSpPr>
        <p:spPr bwMode="gray">
          <a:xfrm>
            <a:off x="-1025574" y="1376991"/>
            <a:ext cx="972616" cy="43204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1" forceAA="0" compatLnSpc="1">
            <a:prstTxWarp prst="textNoShape">
              <a:avLst/>
            </a:prstTxWarp>
            <a:noAutofit/>
          </a:bodyPr>
          <a:lstStyle/>
          <a:p>
            <a:pPr algn="r" fontAlgn="auto">
              <a:lnSpc>
                <a:spcPts val="1100"/>
              </a:lnSpc>
              <a:spcBef>
                <a:spcPts val="0"/>
              </a:spcBef>
              <a:spcAft>
                <a:spcPts val="0"/>
              </a:spcAft>
            </a:pPr>
            <a:r>
              <a:rPr lang="de-DE" sz="1100" dirty="0">
                <a:solidFill>
                  <a:prstClr val="black"/>
                </a:solidFill>
                <a:latin typeface="Arial" pitchFamily="34" charset="0"/>
              </a:rPr>
              <a:t>140</a:t>
            </a:r>
          </a:p>
          <a:p>
            <a:pPr algn="r" fontAlgn="auto">
              <a:lnSpc>
                <a:spcPts val="1100"/>
              </a:lnSpc>
              <a:spcBef>
                <a:spcPts val="0"/>
              </a:spcBef>
              <a:spcAft>
                <a:spcPts val="0"/>
              </a:spcAft>
            </a:pPr>
            <a:r>
              <a:rPr lang="de-DE" sz="1100" dirty="0">
                <a:solidFill>
                  <a:prstClr val="black"/>
                </a:solidFill>
                <a:latin typeface="Arial" pitchFamily="34" charset="0"/>
              </a:rPr>
              <a:t>210</a:t>
            </a:r>
          </a:p>
          <a:p>
            <a:pPr algn="r" fontAlgn="auto">
              <a:lnSpc>
                <a:spcPts val="1100"/>
              </a:lnSpc>
              <a:spcBef>
                <a:spcPts val="0"/>
              </a:spcBef>
              <a:spcAft>
                <a:spcPts val="0"/>
              </a:spcAft>
            </a:pPr>
            <a:r>
              <a:rPr lang="de-DE" sz="1100" dirty="0">
                <a:solidFill>
                  <a:prstClr val="black"/>
                </a:solidFill>
                <a:latin typeface="Arial" pitchFamily="34" charset="0"/>
              </a:rPr>
              <a:t>255</a:t>
            </a:r>
            <a:endParaRPr lang="en-GB" sz="1100" dirty="0">
              <a:solidFill>
                <a:prstClr val="black"/>
              </a:solidFill>
              <a:latin typeface="Arial" pitchFamily="34" charset="0"/>
            </a:endParaRPr>
          </a:p>
        </p:txBody>
      </p:sp>
      <p:sp>
        <p:nvSpPr>
          <p:cNvPr id="18" name="Rectangle 17"/>
          <p:cNvSpPr/>
          <p:nvPr/>
        </p:nvSpPr>
        <p:spPr bwMode="gray">
          <a:xfrm>
            <a:off x="-1025574" y="1835988"/>
            <a:ext cx="972616" cy="43204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1" forceAA="0" compatLnSpc="1">
            <a:prstTxWarp prst="textNoShape">
              <a:avLst/>
            </a:prstTxWarp>
            <a:noAutofit/>
          </a:bodyPr>
          <a:lstStyle/>
          <a:p>
            <a:pPr algn="r" fontAlgn="auto">
              <a:lnSpc>
                <a:spcPts val="1100"/>
              </a:lnSpc>
              <a:spcBef>
                <a:spcPts val="0"/>
              </a:spcBef>
              <a:spcAft>
                <a:spcPts val="0"/>
              </a:spcAft>
            </a:pPr>
            <a:r>
              <a:rPr lang="de-DE" sz="1100" dirty="0">
                <a:solidFill>
                  <a:prstClr val="black"/>
                </a:solidFill>
                <a:latin typeface="Arial" pitchFamily="34" charset="0"/>
              </a:rPr>
              <a:t>180</a:t>
            </a:r>
          </a:p>
          <a:p>
            <a:pPr algn="r" fontAlgn="auto">
              <a:lnSpc>
                <a:spcPts val="1100"/>
              </a:lnSpc>
              <a:spcBef>
                <a:spcPts val="0"/>
              </a:spcBef>
              <a:spcAft>
                <a:spcPts val="0"/>
              </a:spcAft>
            </a:pPr>
            <a:r>
              <a:rPr lang="de-DE" sz="1100" dirty="0">
                <a:solidFill>
                  <a:prstClr val="black"/>
                </a:solidFill>
                <a:latin typeface="Arial" pitchFamily="34" charset="0"/>
              </a:rPr>
              <a:t>225</a:t>
            </a:r>
          </a:p>
          <a:p>
            <a:pPr algn="r" fontAlgn="auto">
              <a:lnSpc>
                <a:spcPts val="1100"/>
              </a:lnSpc>
              <a:spcBef>
                <a:spcPts val="0"/>
              </a:spcBef>
              <a:spcAft>
                <a:spcPts val="0"/>
              </a:spcAft>
            </a:pPr>
            <a:r>
              <a:rPr lang="de-DE" sz="1100" dirty="0">
                <a:solidFill>
                  <a:prstClr val="black"/>
                </a:solidFill>
                <a:latin typeface="Arial" pitchFamily="34" charset="0"/>
              </a:rPr>
              <a:t>255</a:t>
            </a:r>
            <a:endParaRPr lang="en-GB" sz="1100" dirty="0">
              <a:solidFill>
                <a:prstClr val="black"/>
              </a:solidFill>
              <a:latin typeface="Arial" pitchFamily="34" charset="0"/>
            </a:endParaRPr>
          </a:p>
        </p:txBody>
      </p:sp>
      <p:sp>
        <p:nvSpPr>
          <p:cNvPr id="19" name="Rectangle 18"/>
          <p:cNvSpPr/>
          <p:nvPr/>
        </p:nvSpPr>
        <p:spPr bwMode="gray">
          <a:xfrm>
            <a:off x="-1025574" y="2294985"/>
            <a:ext cx="972616" cy="43204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1" forceAA="0" compatLnSpc="1">
            <a:prstTxWarp prst="textNoShape">
              <a:avLst/>
            </a:prstTxWarp>
            <a:noAutofit/>
          </a:bodyPr>
          <a:lstStyle/>
          <a:p>
            <a:pPr algn="r" fontAlgn="auto">
              <a:lnSpc>
                <a:spcPts val="1100"/>
              </a:lnSpc>
              <a:spcBef>
                <a:spcPts val="0"/>
              </a:spcBef>
              <a:spcAft>
                <a:spcPts val="0"/>
              </a:spcAft>
            </a:pPr>
            <a:r>
              <a:rPr lang="de-DE" sz="1100" dirty="0">
                <a:solidFill>
                  <a:prstClr val="black"/>
                </a:solidFill>
                <a:latin typeface="Arial" pitchFamily="34" charset="0"/>
              </a:rPr>
              <a:t>220</a:t>
            </a:r>
          </a:p>
          <a:p>
            <a:pPr algn="r" fontAlgn="auto">
              <a:lnSpc>
                <a:spcPts val="1100"/>
              </a:lnSpc>
              <a:spcBef>
                <a:spcPts val="0"/>
              </a:spcBef>
              <a:spcAft>
                <a:spcPts val="0"/>
              </a:spcAft>
            </a:pPr>
            <a:r>
              <a:rPr lang="de-DE" sz="1100" dirty="0">
                <a:solidFill>
                  <a:prstClr val="black"/>
                </a:solidFill>
                <a:latin typeface="Arial" pitchFamily="34" charset="0"/>
              </a:rPr>
              <a:t>240</a:t>
            </a:r>
          </a:p>
          <a:p>
            <a:pPr algn="r" fontAlgn="auto">
              <a:lnSpc>
                <a:spcPts val="1100"/>
              </a:lnSpc>
              <a:spcBef>
                <a:spcPts val="0"/>
              </a:spcBef>
              <a:spcAft>
                <a:spcPts val="0"/>
              </a:spcAft>
            </a:pPr>
            <a:r>
              <a:rPr lang="de-DE" sz="1100" dirty="0">
                <a:solidFill>
                  <a:prstClr val="black"/>
                </a:solidFill>
                <a:latin typeface="Arial" pitchFamily="34" charset="0"/>
              </a:rPr>
              <a:t>255</a:t>
            </a:r>
            <a:endParaRPr lang="en-GB" sz="1100" dirty="0">
              <a:solidFill>
                <a:prstClr val="black"/>
              </a:solidFill>
              <a:latin typeface="Arial" pitchFamily="34" charset="0"/>
            </a:endParaRPr>
          </a:p>
        </p:txBody>
      </p:sp>
      <p:sp>
        <p:nvSpPr>
          <p:cNvPr id="20" name="Rectangle 19"/>
          <p:cNvSpPr/>
          <p:nvPr/>
        </p:nvSpPr>
        <p:spPr bwMode="gray">
          <a:xfrm>
            <a:off x="-1025574" y="2753982"/>
            <a:ext cx="972616" cy="43204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1" forceAA="0" compatLnSpc="1">
            <a:prstTxWarp prst="textNoShape">
              <a:avLst/>
            </a:prstTxWarp>
            <a:noAutofit/>
          </a:bodyPr>
          <a:lstStyle/>
          <a:p>
            <a:pPr algn="r" fontAlgn="auto">
              <a:lnSpc>
                <a:spcPts val="1100"/>
              </a:lnSpc>
              <a:spcBef>
                <a:spcPts val="0"/>
              </a:spcBef>
              <a:spcAft>
                <a:spcPts val="0"/>
              </a:spcAft>
            </a:pPr>
            <a:r>
              <a:rPr lang="de-DE" sz="1100" dirty="0">
                <a:solidFill>
                  <a:prstClr val="black"/>
                </a:solidFill>
                <a:latin typeface="Arial" pitchFamily="34" charset="0"/>
              </a:rPr>
              <a:t>222</a:t>
            </a:r>
          </a:p>
          <a:p>
            <a:pPr algn="r" fontAlgn="auto">
              <a:lnSpc>
                <a:spcPts val="1100"/>
              </a:lnSpc>
              <a:spcBef>
                <a:spcPts val="0"/>
              </a:spcBef>
              <a:spcAft>
                <a:spcPts val="0"/>
              </a:spcAft>
            </a:pPr>
            <a:r>
              <a:rPr lang="de-DE" sz="1100" dirty="0">
                <a:solidFill>
                  <a:prstClr val="black"/>
                </a:solidFill>
                <a:latin typeface="Arial" pitchFamily="34" charset="0"/>
              </a:rPr>
              <a:t>222</a:t>
            </a:r>
          </a:p>
          <a:p>
            <a:pPr algn="r" fontAlgn="auto">
              <a:lnSpc>
                <a:spcPts val="1100"/>
              </a:lnSpc>
              <a:spcBef>
                <a:spcPts val="0"/>
              </a:spcBef>
              <a:spcAft>
                <a:spcPts val="0"/>
              </a:spcAft>
            </a:pPr>
            <a:r>
              <a:rPr lang="de-DE" sz="1100" dirty="0">
                <a:solidFill>
                  <a:prstClr val="black"/>
                </a:solidFill>
                <a:latin typeface="Arial" pitchFamily="34" charset="0"/>
              </a:rPr>
              <a:t>222</a:t>
            </a:r>
            <a:endParaRPr lang="en-GB" sz="1100" dirty="0">
              <a:solidFill>
                <a:prstClr val="black"/>
              </a:solidFill>
              <a:latin typeface="Arial" pitchFamily="34" charset="0"/>
            </a:endParaRPr>
          </a:p>
        </p:txBody>
      </p:sp>
      <p:sp>
        <p:nvSpPr>
          <p:cNvPr id="21" name="Rectangle 20"/>
          <p:cNvSpPr/>
          <p:nvPr/>
        </p:nvSpPr>
        <p:spPr bwMode="gray">
          <a:xfrm>
            <a:off x="-1025574" y="3212979"/>
            <a:ext cx="972616" cy="43204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1" forceAA="0" compatLnSpc="1">
            <a:prstTxWarp prst="textNoShape">
              <a:avLst/>
            </a:prstTxWarp>
            <a:noAutofit/>
          </a:bodyPr>
          <a:lstStyle/>
          <a:p>
            <a:pPr algn="r" fontAlgn="auto">
              <a:lnSpc>
                <a:spcPts val="1100"/>
              </a:lnSpc>
              <a:spcBef>
                <a:spcPts val="0"/>
              </a:spcBef>
              <a:spcAft>
                <a:spcPts val="0"/>
              </a:spcAft>
            </a:pPr>
            <a:r>
              <a:rPr lang="de-DE" sz="1100" dirty="0">
                <a:solidFill>
                  <a:prstClr val="black"/>
                </a:solidFill>
                <a:latin typeface="Arial" pitchFamily="34" charset="0"/>
              </a:rPr>
              <a:t>204</a:t>
            </a:r>
          </a:p>
          <a:p>
            <a:pPr algn="r" fontAlgn="auto">
              <a:lnSpc>
                <a:spcPts val="1100"/>
              </a:lnSpc>
              <a:spcBef>
                <a:spcPts val="0"/>
              </a:spcBef>
              <a:spcAft>
                <a:spcPts val="0"/>
              </a:spcAft>
            </a:pPr>
            <a:r>
              <a:rPr lang="de-DE" sz="1100" dirty="0">
                <a:solidFill>
                  <a:prstClr val="black"/>
                </a:solidFill>
                <a:latin typeface="Arial" pitchFamily="34" charset="0"/>
              </a:rPr>
              <a:t>204</a:t>
            </a:r>
          </a:p>
          <a:p>
            <a:pPr algn="r" fontAlgn="auto">
              <a:lnSpc>
                <a:spcPts val="1100"/>
              </a:lnSpc>
              <a:spcBef>
                <a:spcPts val="0"/>
              </a:spcBef>
              <a:spcAft>
                <a:spcPts val="0"/>
              </a:spcAft>
            </a:pPr>
            <a:r>
              <a:rPr lang="de-DE" sz="1100" dirty="0">
                <a:solidFill>
                  <a:prstClr val="black"/>
                </a:solidFill>
                <a:latin typeface="Arial" pitchFamily="34" charset="0"/>
              </a:rPr>
              <a:t>204</a:t>
            </a:r>
            <a:endParaRPr lang="en-GB" sz="1100" dirty="0">
              <a:solidFill>
                <a:prstClr val="black"/>
              </a:solidFill>
              <a:latin typeface="Arial" pitchFamily="34" charset="0"/>
            </a:endParaRPr>
          </a:p>
        </p:txBody>
      </p:sp>
      <p:sp>
        <p:nvSpPr>
          <p:cNvPr id="22" name="Rectangle 21"/>
          <p:cNvSpPr/>
          <p:nvPr/>
        </p:nvSpPr>
        <p:spPr bwMode="gray">
          <a:xfrm>
            <a:off x="-1025574" y="3671976"/>
            <a:ext cx="972616" cy="432048"/>
          </a:xfrm>
          <a:prstGeom prst="rect">
            <a:avLst/>
          </a:prstGeom>
          <a:solidFill>
            <a:srgbClr val="99999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1" forceAA="0" compatLnSpc="1">
            <a:prstTxWarp prst="textNoShape">
              <a:avLst/>
            </a:prstTxWarp>
            <a:noAutofit/>
          </a:bodyPr>
          <a:lstStyle/>
          <a:p>
            <a:pPr algn="r" fontAlgn="auto">
              <a:lnSpc>
                <a:spcPts val="1100"/>
              </a:lnSpc>
              <a:spcBef>
                <a:spcPts val="0"/>
              </a:spcBef>
              <a:spcAft>
                <a:spcPts val="0"/>
              </a:spcAft>
            </a:pPr>
            <a:r>
              <a:rPr lang="de-DE" sz="1100" dirty="0">
                <a:solidFill>
                  <a:srgbClr val="FFFFFF"/>
                </a:solidFill>
                <a:latin typeface="Arial" pitchFamily="34" charset="0"/>
              </a:rPr>
              <a:t>153</a:t>
            </a:r>
          </a:p>
          <a:p>
            <a:pPr algn="r" fontAlgn="auto">
              <a:lnSpc>
                <a:spcPts val="1100"/>
              </a:lnSpc>
              <a:spcBef>
                <a:spcPts val="0"/>
              </a:spcBef>
              <a:spcAft>
                <a:spcPts val="0"/>
              </a:spcAft>
            </a:pPr>
            <a:r>
              <a:rPr lang="de-DE" sz="1100" dirty="0">
                <a:solidFill>
                  <a:srgbClr val="FFFFFF"/>
                </a:solidFill>
                <a:latin typeface="Arial" pitchFamily="34" charset="0"/>
              </a:rPr>
              <a:t>153</a:t>
            </a:r>
          </a:p>
          <a:p>
            <a:pPr algn="r" fontAlgn="auto">
              <a:lnSpc>
                <a:spcPts val="1100"/>
              </a:lnSpc>
              <a:spcBef>
                <a:spcPts val="0"/>
              </a:spcBef>
              <a:spcAft>
                <a:spcPts val="0"/>
              </a:spcAft>
            </a:pPr>
            <a:r>
              <a:rPr lang="de-DE" sz="1100" dirty="0">
                <a:solidFill>
                  <a:srgbClr val="FFFFFF"/>
                </a:solidFill>
                <a:latin typeface="Arial" pitchFamily="34" charset="0"/>
              </a:rPr>
              <a:t>153</a:t>
            </a:r>
            <a:endParaRPr lang="en-GB" sz="1100" dirty="0">
              <a:solidFill>
                <a:srgbClr val="FFFFFF"/>
              </a:solidFill>
              <a:latin typeface="Arial" pitchFamily="34" charset="0"/>
            </a:endParaRPr>
          </a:p>
        </p:txBody>
      </p:sp>
      <p:sp>
        <p:nvSpPr>
          <p:cNvPr id="23" name="Rectangle 22"/>
          <p:cNvSpPr/>
          <p:nvPr/>
        </p:nvSpPr>
        <p:spPr bwMode="gray">
          <a:xfrm>
            <a:off x="-1025574" y="4130973"/>
            <a:ext cx="972616" cy="432048"/>
          </a:xfrm>
          <a:prstGeom prst="rect">
            <a:avLst/>
          </a:prstGeom>
          <a:solidFill>
            <a:srgbClr val="66666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1" forceAA="0" compatLnSpc="1">
            <a:prstTxWarp prst="textNoShape">
              <a:avLst/>
            </a:prstTxWarp>
            <a:noAutofit/>
          </a:bodyPr>
          <a:lstStyle/>
          <a:p>
            <a:pPr algn="r" fontAlgn="auto">
              <a:lnSpc>
                <a:spcPts val="1100"/>
              </a:lnSpc>
              <a:spcBef>
                <a:spcPts val="0"/>
              </a:spcBef>
              <a:spcAft>
                <a:spcPts val="0"/>
              </a:spcAft>
            </a:pPr>
            <a:r>
              <a:rPr lang="de-DE" sz="1100" dirty="0">
                <a:solidFill>
                  <a:srgbClr val="FFFFFF"/>
                </a:solidFill>
                <a:latin typeface="Arial" pitchFamily="34" charset="0"/>
              </a:rPr>
              <a:t>102</a:t>
            </a:r>
          </a:p>
          <a:p>
            <a:pPr algn="r" fontAlgn="auto">
              <a:lnSpc>
                <a:spcPts val="1100"/>
              </a:lnSpc>
              <a:spcBef>
                <a:spcPts val="0"/>
              </a:spcBef>
              <a:spcAft>
                <a:spcPts val="0"/>
              </a:spcAft>
            </a:pPr>
            <a:r>
              <a:rPr lang="de-DE" sz="1100" dirty="0">
                <a:solidFill>
                  <a:srgbClr val="FFFFFF"/>
                </a:solidFill>
                <a:latin typeface="Arial" pitchFamily="34" charset="0"/>
              </a:rPr>
              <a:t>102</a:t>
            </a:r>
          </a:p>
          <a:p>
            <a:pPr algn="r" fontAlgn="auto">
              <a:lnSpc>
                <a:spcPts val="1100"/>
              </a:lnSpc>
              <a:spcBef>
                <a:spcPts val="0"/>
              </a:spcBef>
              <a:spcAft>
                <a:spcPts val="0"/>
              </a:spcAft>
            </a:pPr>
            <a:r>
              <a:rPr lang="de-DE" sz="1100" dirty="0">
                <a:solidFill>
                  <a:srgbClr val="FFFFFF"/>
                </a:solidFill>
                <a:latin typeface="Arial" pitchFamily="34" charset="0"/>
              </a:rPr>
              <a:t>102</a:t>
            </a:r>
            <a:endParaRPr lang="en-GB" sz="1100" dirty="0">
              <a:solidFill>
                <a:srgbClr val="FFFFFF"/>
              </a:solidFill>
              <a:latin typeface="Arial" pitchFamily="34" charset="0"/>
            </a:endParaRPr>
          </a:p>
        </p:txBody>
      </p:sp>
      <p:sp>
        <p:nvSpPr>
          <p:cNvPr id="24" name="Rectangle 23"/>
          <p:cNvSpPr/>
          <p:nvPr/>
        </p:nvSpPr>
        <p:spPr bwMode="gray">
          <a:xfrm>
            <a:off x="-1025574" y="4589970"/>
            <a:ext cx="972616" cy="432048"/>
          </a:xfrm>
          <a:prstGeom prst="rect">
            <a:avLst/>
          </a:prstGeom>
          <a:solidFill>
            <a:srgbClr val="6ED7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1" forceAA="0" compatLnSpc="1">
            <a:prstTxWarp prst="textNoShape">
              <a:avLst/>
            </a:prstTxWarp>
            <a:noAutofit/>
          </a:bodyPr>
          <a:lstStyle/>
          <a:p>
            <a:pPr algn="r" fontAlgn="auto">
              <a:lnSpc>
                <a:spcPts val="1100"/>
              </a:lnSpc>
              <a:spcBef>
                <a:spcPts val="0"/>
              </a:spcBef>
              <a:spcAft>
                <a:spcPts val="0"/>
              </a:spcAft>
            </a:pPr>
            <a:r>
              <a:rPr lang="de-DE" sz="1100" dirty="0">
                <a:solidFill>
                  <a:prstClr val="black"/>
                </a:solidFill>
                <a:latin typeface="Arial" pitchFamily="34" charset="0"/>
              </a:rPr>
              <a:t>110</a:t>
            </a:r>
          </a:p>
          <a:p>
            <a:pPr algn="r" fontAlgn="auto">
              <a:lnSpc>
                <a:spcPts val="1100"/>
              </a:lnSpc>
              <a:spcBef>
                <a:spcPts val="0"/>
              </a:spcBef>
              <a:spcAft>
                <a:spcPts val="0"/>
              </a:spcAft>
            </a:pPr>
            <a:r>
              <a:rPr lang="de-DE" sz="1100" dirty="0">
                <a:solidFill>
                  <a:prstClr val="black"/>
                </a:solidFill>
                <a:latin typeface="Arial" pitchFamily="34" charset="0"/>
              </a:rPr>
              <a:t>215</a:t>
            </a:r>
          </a:p>
          <a:p>
            <a:pPr algn="r" fontAlgn="auto">
              <a:lnSpc>
                <a:spcPts val="1100"/>
              </a:lnSpc>
              <a:spcBef>
                <a:spcPts val="0"/>
              </a:spcBef>
              <a:spcAft>
                <a:spcPts val="0"/>
              </a:spcAft>
            </a:pPr>
            <a:r>
              <a:rPr lang="de-DE" sz="1100" dirty="0">
                <a:solidFill>
                  <a:prstClr val="black"/>
                </a:solidFill>
                <a:latin typeface="Arial" pitchFamily="34" charset="0"/>
              </a:rPr>
              <a:t>0</a:t>
            </a:r>
            <a:endParaRPr lang="en-GB" sz="1100" dirty="0">
              <a:solidFill>
                <a:prstClr val="black"/>
              </a:solidFill>
              <a:latin typeface="Arial" pitchFamily="34" charset="0"/>
            </a:endParaRPr>
          </a:p>
        </p:txBody>
      </p:sp>
      <p:sp>
        <p:nvSpPr>
          <p:cNvPr id="25" name="Rectangle 24"/>
          <p:cNvSpPr/>
          <p:nvPr/>
        </p:nvSpPr>
        <p:spPr bwMode="gray">
          <a:xfrm>
            <a:off x="-1025574" y="5048967"/>
            <a:ext cx="972616" cy="432048"/>
          </a:xfrm>
          <a:prstGeom prst="rect">
            <a:avLst/>
          </a:prstGeom>
          <a:solidFill>
            <a:srgbClr val="A5E6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1" forceAA="0" compatLnSpc="1">
            <a:prstTxWarp prst="textNoShape">
              <a:avLst/>
            </a:prstTxWarp>
            <a:noAutofit/>
          </a:bodyPr>
          <a:lstStyle/>
          <a:p>
            <a:pPr algn="r" fontAlgn="auto">
              <a:lnSpc>
                <a:spcPts val="1100"/>
              </a:lnSpc>
              <a:spcBef>
                <a:spcPts val="0"/>
              </a:spcBef>
              <a:spcAft>
                <a:spcPts val="0"/>
              </a:spcAft>
            </a:pPr>
            <a:r>
              <a:rPr lang="de-DE" sz="1100" dirty="0">
                <a:solidFill>
                  <a:prstClr val="black"/>
                </a:solidFill>
                <a:latin typeface="Arial" pitchFamily="34" charset="0"/>
              </a:rPr>
              <a:t>165</a:t>
            </a:r>
          </a:p>
          <a:p>
            <a:pPr algn="r" fontAlgn="auto">
              <a:lnSpc>
                <a:spcPts val="1100"/>
              </a:lnSpc>
              <a:spcBef>
                <a:spcPts val="0"/>
              </a:spcBef>
              <a:spcAft>
                <a:spcPts val="0"/>
              </a:spcAft>
            </a:pPr>
            <a:r>
              <a:rPr lang="de-DE" sz="1100" dirty="0">
                <a:solidFill>
                  <a:prstClr val="black"/>
                </a:solidFill>
                <a:latin typeface="Arial" pitchFamily="34" charset="0"/>
              </a:rPr>
              <a:t>230</a:t>
            </a:r>
          </a:p>
          <a:p>
            <a:pPr algn="r" fontAlgn="auto">
              <a:lnSpc>
                <a:spcPts val="1100"/>
              </a:lnSpc>
              <a:spcBef>
                <a:spcPts val="0"/>
              </a:spcBef>
              <a:spcAft>
                <a:spcPts val="0"/>
              </a:spcAft>
            </a:pPr>
            <a:r>
              <a:rPr lang="de-DE" sz="1100" dirty="0">
                <a:solidFill>
                  <a:prstClr val="black"/>
                </a:solidFill>
                <a:latin typeface="Arial" pitchFamily="34" charset="0"/>
              </a:rPr>
              <a:t>0</a:t>
            </a:r>
            <a:endParaRPr lang="en-GB" sz="1100" dirty="0">
              <a:solidFill>
                <a:prstClr val="black"/>
              </a:solidFill>
              <a:latin typeface="Arial" pitchFamily="34" charset="0"/>
            </a:endParaRPr>
          </a:p>
        </p:txBody>
      </p:sp>
      <p:sp>
        <p:nvSpPr>
          <p:cNvPr id="26" name="Rectangle 25"/>
          <p:cNvSpPr/>
          <p:nvPr/>
        </p:nvSpPr>
        <p:spPr bwMode="gray">
          <a:xfrm>
            <a:off x="-1025574" y="5507964"/>
            <a:ext cx="972616" cy="432048"/>
          </a:xfrm>
          <a:prstGeom prst="rect">
            <a:avLst/>
          </a:prstGeom>
          <a:solidFill>
            <a:srgbClr val="FFE1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1" forceAA="0" compatLnSpc="1">
            <a:prstTxWarp prst="textNoShape">
              <a:avLst/>
            </a:prstTxWarp>
            <a:noAutofit/>
          </a:bodyPr>
          <a:lstStyle/>
          <a:p>
            <a:pPr algn="r" fontAlgn="auto">
              <a:lnSpc>
                <a:spcPts val="1100"/>
              </a:lnSpc>
              <a:spcBef>
                <a:spcPts val="0"/>
              </a:spcBef>
              <a:spcAft>
                <a:spcPts val="0"/>
              </a:spcAft>
            </a:pPr>
            <a:r>
              <a:rPr lang="de-DE" sz="1100" dirty="0">
                <a:solidFill>
                  <a:prstClr val="black"/>
                </a:solidFill>
                <a:latin typeface="Arial" pitchFamily="34" charset="0"/>
              </a:rPr>
              <a:t>255</a:t>
            </a:r>
          </a:p>
          <a:p>
            <a:pPr algn="r" fontAlgn="auto">
              <a:lnSpc>
                <a:spcPts val="1100"/>
              </a:lnSpc>
              <a:spcBef>
                <a:spcPts val="0"/>
              </a:spcBef>
              <a:spcAft>
                <a:spcPts val="0"/>
              </a:spcAft>
            </a:pPr>
            <a:r>
              <a:rPr lang="de-DE" sz="1100" dirty="0">
                <a:solidFill>
                  <a:prstClr val="black"/>
                </a:solidFill>
                <a:latin typeface="Arial" pitchFamily="34" charset="0"/>
              </a:rPr>
              <a:t>225</a:t>
            </a:r>
          </a:p>
          <a:p>
            <a:pPr algn="r" fontAlgn="auto">
              <a:lnSpc>
                <a:spcPts val="1100"/>
              </a:lnSpc>
              <a:spcBef>
                <a:spcPts val="0"/>
              </a:spcBef>
              <a:spcAft>
                <a:spcPts val="0"/>
              </a:spcAft>
            </a:pPr>
            <a:r>
              <a:rPr lang="de-DE" sz="1100" dirty="0">
                <a:solidFill>
                  <a:prstClr val="black"/>
                </a:solidFill>
                <a:latin typeface="Arial" pitchFamily="34" charset="0"/>
              </a:rPr>
              <a:t>0</a:t>
            </a:r>
          </a:p>
        </p:txBody>
      </p:sp>
      <p:sp>
        <p:nvSpPr>
          <p:cNvPr id="27" name="Rectangle 26"/>
          <p:cNvSpPr/>
          <p:nvPr/>
        </p:nvSpPr>
        <p:spPr bwMode="gray">
          <a:xfrm>
            <a:off x="-1025574" y="5966961"/>
            <a:ext cx="972616" cy="432048"/>
          </a:xfrm>
          <a:prstGeom prst="rect">
            <a:avLst/>
          </a:prstGeom>
          <a:solidFill>
            <a:srgbClr val="FF73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1" forceAA="0" compatLnSpc="1">
            <a:prstTxWarp prst="textNoShape">
              <a:avLst/>
            </a:prstTxWarp>
            <a:noAutofit/>
          </a:bodyPr>
          <a:lstStyle/>
          <a:p>
            <a:pPr algn="r" fontAlgn="auto">
              <a:lnSpc>
                <a:spcPts val="1100"/>
              </a:lnSpc>
              <a:spcBef>
                <a:spcPts val="0"/>
              </a:spcBef>
              <a:spcAft>
                <a:spcPts val="0"/>
              </a:spcAft>
            </a:pPr>
            <a:r>
              <a:rPr lang="de-DE" sz="1100" dirty="0">
                <a:solidFill>
                  <a:srgbClr val="FFFFFF"/>
                </a:solidFill>
                <a:latin typeface="Arial" pitchFamily="34" charset="0"/>
              </a:rPr>
              <a:t>255</a:t>
            </a:r>
          </a:p>
          <a:p>
            <a:pPr algn="r" fontAlgn="auto">
              <a:lnSpc>
                <a:spcPts val="1100"/>
              </a:lnSpc>
              <a:spcBef>
                <a:spcPts val="0"/>
              </a:spcBef>
              <a:spcAft>
                <a:spcPts val="0"/>
              </a:spcAft>
            </a:pPr>
            <a:r>
              <a:rPr lang="de-DE" sz="1100" dirty="0">
                <a:solidFill>
                  <a:srgbClr val="FFFFFF"/>
                </a:solidFill>
                <a:latin typeface="Arial" pitchFamily="34" charset="0"/>
              </a:rPr>
              <a:t>115</a:t>
            </a:r>
          </a:p>
          <a:p>
            <a:pPr algn="r" fontAlgn="auto">
              <a:lnSpc>
                <a:spcPts val="1100"/>
              </a:lnSpc>
              <a:spcBef>
                <a:spcPts val="0"/>
              </a:spcBef>
              <a:spcAft>
                <a:spcPts val="0"/>
              </a:spcAft>
            </a:pPr>
            <a:r>
              <a:rPr lang="de-DE" sz="1100" dirty="0">
                <a:solidFill>
                  <a:srgbClr val="FFFFFF"/>
                </a:solidFill>
                <a:latin typeface="Arial" pitchFamily="34" charset="0"/>
              </a:rPr>
              <a:t>0</a:t>
            </a:r>
            <a:endParaRPr lang="en-GB" sz="1100" dirty="0">
              <a:solidFill>
                <a:srgbClr val="FFFFFF"/>
              </a:solidFill>
              <a:latin typeface="Arial" pitchFamily="34" charset="0"/>
            </a:endParaRPr>
          </a:p>
        </p:txBody>
      </p:sp>
      <p:sp>
        <p:nvSpPr>
          <p:cNvPr id="28" name="Rectangle 27"/>
          <p:cNvSpPr/>
          <p:nvPr/>
        </p:nvSpPr>
        <p:spPr bwMode="gray">
          <a:xfrm>
            <a:off x="-1025574" y="6425952"/>
            <a:ext cx="972616" cy="432048"/>
          </a:xfrm>
          <a:prstGeom prst="rect">
            <a:avLst/>
          </a:prstGeom>
          <a:solidFill>
            <a:srgbClr val="F0333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1" forceAA="0" compatLnSpc="1">
            <a:prstTxWarp prst="textNoShape">
              <a:avLst/>
            </a:prstTxWarp>
            <a:noAutofit/>
          </a:bodyPr>
          <a:lstStyle/>
          <a:p>
            <a:pPr algn="r" fontAlgn="auto">
              <a:lnSpc>
                <a:spcPts val="1100"/>
              </a:lnSpc>
              <a:spcBef>
                <a:spcPts val="0"/>
              </a:spcBef>
              <a:spcAft>
                <a:spcPts val="0"/>
              </a:spcAft>
            </a:pPr>
            <a:r>
              <a:rPr lang="de-DE" sz="1100" dirty="0">
                <a:solidFill>
                  <a:srgbClr val="FFFFFF"/>
                </a:solidFill>
                <a:latin typeface="Arial" pitchFamily="34" charset="0"/>
              </a:rPr>
              <a:t>240</a:t>
            </a:r>
          </a:p>
          <a:p>
            <a:pPr algn="r" fontAlgn="auto">
              <a:lnSpc>
                <a:spcPts val="1100"/>
              </a:lnSpc>
              <a:spcBef>
                <a:spcPts val="0"/>
              </a:spcBef>
              <a:spcAft>
                <a:spcPts val="0"/>
              </a:spcAft>
            </a:pPr>
            <a:r>
              <a:rPr lang="de-DE" sz="1100" dirty="0">
                <a:solidFill>
                  <a:srgbClr val="FFFFFF"/>
                </a:solidFill>
                <a:latin typeface="Arial" pitchFamily="34" charset="0"/>
              </a:rPr>
              <a:t>51</a:t>
            </a:r>
          </a:p>
          <a:p>
            <a:pPr algn="r" fontAlgn="auto">
              <a:lnSpc>
                <a:spcPts val="1100"/>
              </a:lnSpc>
              <a:spcBef>
                <a:spcPts val="0"/>
              </a:spcBef>
              <a:spcAft>
                <a:spcPts val="0"/>
              </a:spcAft>
            </a:pPr>
            <a:r>
              <a:rPr lang="de-DE" sz="1100" dirty="0">
                <a:solidFill>
                  <a:srgbClr val="FFFFFF"/>
                </a:solidFill>
                <a:latin typeface="Arial" pitchFamily="34" charset="0"/>
              </a:rPr>
              <a:t>51</a:t>
            </a:r>
            <a:endParaRPr lang="en-GB" sz="1100" dirty="0">
              <a:solidFill>
                <a:srgbClr val="FFFFFF"/>
              </a:solidFill>
              <a:latin typeface="Arial" pitchFamily="34" charset="0"/>
            </a:endParaRPr>
          </a:p>
        </p:txBody>
      </p:sp>
    </p:spTree>
    <p:extLst>
      <p:ext uri="{BB962C8B-B14F-4D97-AF65-F5344CB8AC3E}">
        <p14:creationId xmlns:p14="http://schemas.microsoft.com/office/powerpoint/2010/main" val="244350471"/>
      </p:ext>
    </p:extLst>
  </p:cSld>
  <p:clrMap bg1="lt1" tx1="dk1" bg2="lt2" tx2="dk2" accent1="accent1" accent2="accent2" accent3="accent3" accent4="accent4" accent5="accent5" accent6="accent6" hlink="hlink" folHlink="folHlink"/>
  <p:sldLayoutIdLst>
    <p:sldLayoutId id="2147483854" r:id="rId1"/>
    <p:sldLayoutId id="2147483855" r:id="rId2"/>
    <p:sldLayoutId id="2147483856" r:id="rId3"/>
    <p:sldLayoutId id="2147483857" r:id="rId4"/>
    <p:sldLayoutId id="2147483858" r:id="rId5"/>
    <p:sldLayoutId id="2147483859" r:id="rId6"/>
    <p:sldLayoutId id="2147483860" r:id="rId7"/>
    <p:sldLayoutId id="2147483861" r:id="rId8"/>
    <p:sldLayoutId id="2147483862" r:id="rId9"/>
    <p:sldLayoutId id="2147483863" r:id="rId10"/>
    <p:sldLayoutId id="2147483864" r:id="rId11"/>
    <p:sldLayoutId id="2147483865" r:id="rId12"/>
  </p:sldLayoutIdLst>
  <p:hf hdr="0" ftr="0" dt="0"/>
  <p:txStyles>
    <p:titleStyle>
      <a:lvl1pPr algn="l" defTabSz="914400" rtl="0" eaLnBrk="1" latinLnBrk="0" hangingPunct="1">
        <a:spcBef>
          <a:spcPct val="0"/>
        </a:spcBef>
        <a:buNone/>
        <a:defRPr sz="2400" kern="1200">
          <a:solidFill>
            <a:schemeClr val="tx2"/>
          </a:solidFill>
          <a:latin typeface="Arial" pitchFamily="34" charset="0"/>
          <a:ea typeface="+mj-ea"/>
          <a:cs typeface="+mj-cs"/>
        </a:defRPr>
      </a:lvl1pPr>
    </p:titleStyle>
    <p:bodyStyle>
      <a:lvl1pPr marL="0" indent="0" algn="l" defTabSz="914400" rtl="0" eaLnBrk="1" latinLnBrk="0" hangingPunct="1">
        <a:spcBef>
          <a:spcPts val="0"/>
        </a:spcBef>
        <a:spcAft>
          <a:spcPts val="600"/>
        </a:spcAft>
        <a:buFont typeface="Arial" pitchFamily="34" charset="0"/>
        <a:buNone/>
        <a:defRPr sz="1600" kern="1200">
          <a:solidFill>
            <a:schemeClr val="tx1"/>
          </a:solidFill>
          <a:latin typeface="Arial" pitchFamily="34" charset="0"/>
          <a:ea typeface="+mn-ea"/>
          <a:cs typeface="+mn-cs"/>
        </a:defRPr>
      </a:lvl1pPr>
      <a:lvl2pPr marL="180000" indent="-180000" algn="l" defTabSz="914400" rtl="0" eaLnBrk="1" latinLnBrk="0" hangingPunct="1">
        <a:spcBef>
          <a:spcPts val="0"/>
        </a:spcBef>
        <a:spcAft>
          <a:spcPts val="600"/>
        </a:spcAft>
        <a:buSzPct val="100000"/>
        <a:buFont typeface="Wingdings" pitchFamily="2" charset="2"/>
        <a:buChar char="§"/>
        <a:defRPr sz="1600" kern="1200">
          <a:solidFill>
            <a:schemeClr val="tx1"/>
          </a:solidFill>
          <a:latin typeface="Arial" pitchFamily="34" charset="0"/>
          <a:ea typeface="+mn-ea"/>
          <a:cs typeface="+mn-cs"/>
        </a:defRPr>
      </a:lvl2pPr>
      <a:lvl3pPr marL="360000" indent="-180000" algn="l" defTabSz="914400" rtl="0" eaLnBrk="1" latinLnBrk="0" hangingPunct="1">
        <a:spcBef>
          <a:spcPts val="0"/>
        </a:spcBef>
        <a:spcAft>
          <a:spcPts val="600"/>
        </a:spcAft>
        <a:buSzPct val="80000"/>
        <a:buFont typeface="Wingdings" pitchFamily="2" charset="2"/>
        <a:buChar char="§"/>
        <a:defRPr sz="1600" kern="1200">
          <a:solidFill>
            <a:schemeClr val="tx1"/>
          </a:solidFill>
          <a:latin typeface="Arial" pitchFamily="34" charset="0"/>
          <a:ea typeface="+mn-ea"/>
          <a:cs typeface="+mn-cs"/>
        </a:defRPr>
      </a:lvl3pPr>
      <a:lvl4pPr marL="540000" indent="-180000" algn="l" defTabSz="914400" rtl="0" eaLnBrk="1" latinLnBrk="0" hangingPunct="1">
        <a:spcBef>
          <a:spcPts val="0"/>
        </a:spcBef>
        <a:spcAft>
          <a:spcPts val="600"/>
        </a:spcAft>
        <a:buFont typeface="Arial" pitchFamily="34" charset="0"/>
        <a:buChar char="–"/>
        <a:defRPr sz="1600" kern="1200">
          <a:solidFill>
            <a:schemeClr val="tx1"/>
          </a:solidFill>
          <a:latin typeface="Arial" pitchFamily="34" charset="0"/>
          <a:ea typeface="+mn-ea"/>
          <a:cs typeface="+mn-cs"/>
        </a:defRPr>
      </a:lvl4pPr>
      <a:lvl5pPr marL="2057400" indent="-228600" algn="l" defTabSz="914400" rtl="0" eaLnBrk="1" latinLnBrk="0" hangingPunct="1">
        <a:spcBef>
          <a:spcPct val="20000"/>
        </a:spcBef>
        <a:buFont typeface="Arial" pitchFamily="34" charset="0"/>
        <a:buChar char="»"/>
        <a:defRPr sz="1600" kern="1200">
          <a:solidFill>
            <a:schemeClr val="tx1"/>
          </a:solidFill>
          <a:latin typeface="Arial" pitchFamily="34"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0.xml.rels><?xml version="1.0" encoding="UTF-8" standalone="yes"?>
<Relationships xmlns="http://schemas.openxmlformats.org/package/2006/relationships"><Relationship Id="rId2" Type="http://schemas.openxmlformats.org/officeDocument/2006/relationships/image" Target="../media/image54.jpg"/><Relationship Id="rId1" Type="http://schemas.openxmlformats.org/officeDocument/2006/relationships/slideLayout" Target="../slideLayouts/slideLayout10.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tags" Target="../tags/tag4.xml"/><Relationship Id="rId1" Type="http://schemas.openxmlformats.org/officeDocument/2006/relationships/vmlDrawing" Target="../drawings/vmlDrawing3.vml"/><Relationship Id="rId6" Type="http://schemas.openxmlformats.org/officeDocument/2006/relationships/image" Target="../media/image18.emf"/><Relationship Id="rId5" Type="http://schemas.openxmlformats.org/officeDocument/2006/relationships/oleObject" Target="../embeddings/oleObject3.bin"/><Relationship Id="rId4" Type="http://schemas.openxmlformats.org/officeDocument/2006/relationships/notesSlide" Target="../notesSlides/notesSlide3.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13" Type="http://schemas.openxmlformats.org/officeDocument/2006/relationships/tags" Target="../tags/tag16.xml"/><Relationship Id="rId18" Type="http://schemas.openxmlformats.org/officeDocument/2006/relationships/tags" Target="../tags/tag21.xml"/><Relationship Id="rId26" Type="http://schemas.openxmlformats.org/officeDocument/2006/relationships/tags" Target="../tags/tag29.xml"/><Relationship Id="rId39" Type="http://schemas.openxmlformats.org/officeDocument/2006/relationships/tags" Target="../tags/tag42.xml"/><Relationship Id="rId21" Type="http://schemas.openxmlformats.org/officeDocument/2006/relationships/tags" Target="../tags/tag24.xml"/><Relationship Id="rId34" Type="http://schemas.openxmlformats.org/officeDocument/2006/relationships/tags" Target="../tags/tag37.xml"/><Relationship Id="rId42" Type="http://schemas.openxmlformats.org/officeDocument/2006/relationships/package" Target="../embeddings/Microsoft_Excel_Worksheet1.xlsx"/><Relationship Id="rId47" Type="http://schemas.openxmlformats.org/officeDocument/2006/relationships/image" Target="../media/image23.png"/><Relationship Id="rId50" Type="http://schemas.openxmlformats.org/officeDocument/2006/relationships/image" Target="../media/image26.png"/><Relationship Id="rId55" Type="http://schemas.openxmlformats.org/officeDocument/2006/relationships/image" Target="../media/image31.png"/><Relationship Id="rId63" Type="http://schemas.openxmlformats.org/officeDocument/2006/relationships/image" Target="../media/image39.png"/><Relationship Id="rId68" Type="http://schemas.openxmlformats.org/officeDocument/2006/relationships/image" Target="../media/image44.jpeg"/><Relationship Id="rId7" Type="http://schemas.openxmlformats.org/officeDocument/2006/relationships/tags" Target="../tags/tag10.xml"/><Relationship Id="rId2" Type="http://schemas.openxmlformats.org/officeDocument/2006/relationships/tags" Target="../tags/tag5.xml"/><Relationship Id="rId16" Type="http://schemas.openxmlformats.org/officeDocument/2006/relationships/tags" Target="../tags/tag19.xml"/><Relationship Id="rId29" Type="http://schemas.openxmlformats.org/officeDocument/2006/relationships/tags" Target="../tags/tag32.xml"/><Relationship Id="rId1" Type="http://schemas.openxmlformats.org/officeDocument/2006/relationships/vmlDrawing" Target="../drawings/vmlDrawing4.vml"/><Relationship Id="rId6" Type="http://schemas.openxmlformats.org/officeDocument/2006/relationships/tags" Target="../tags/tag9.xml"/><Relationship Id="rId11" Type="http://schemas.openxmlformats.org/officeDocument/2006/relationships/tags" Target="../tags/tag14.xml"/><Relationship Id="rId24" Type="http://schemas.openxmlformats.org/officeDocument/2006/relationships/tags" Target="../tags/tag27.xml"/><Relationship Id="rId32" Type="http://schemas.openxmlformats.org/officeDocument/2006/relationships/tags" Target="../tags/tag35.xml"/><Relationship Id="rId37" Type="http://schemas.openxmlformats.org/officeDocument/2006/relationships/tags" Target="../tags/tag40.xml"/><Relationship Id="rId40" Type="http://schemas.openxmlformats.org/officeDocument/2006/relationships/slideLayout" Target="../slideLayouts/slideLayout3.xml"/><Relationship Id="rId45" Type="http://schemas.openxmlformats.org/officeDocument/2006/relationships/image" Target="../media/image21.png"/><Relationship Id="rId53" Type="http://schemas.openxmlformats.org/officeDocument/2006/relationships/image" Target="../media/image29.png"/><Relationship Id="rId58" Type="http://schemas.openxmlformats.org/officeDocument/2006/relationships/image" Target="../media/image34.png"/><Relationship Id="rId66" Type="http://schemas.openxmlformats.org/officeDocument/2006/relationships/image" Target="../media/image42.png"/><Relationship Id="rId5" Type="http://schemas.openxmlformats.org/officeDocument/2006/relationships/tags" Target="../tags/tag8.xml"/><Relationship Id="rId15" Type="http://schemas.openxmlformats.org/officeDocument/2006/relationships/tags" Target="../tags/tag18.xml"/><Relationship Id="rId23" Type="http://schemas.openxmlformats.org/officeDocument/2006/relationships/tags" Target="../tags/tag26.xml"/><Relationship Id="rId28" Type="http://schemas.openxmlformats.org/officeDocument/2006/relationships/tags" Target="../tags/tag31.xml"/><Relationship Id="rId36" Type="http://schemas.openxmlformats.org/officeDocument/2006/relationships/tags" Target="../tags/tag39.xml"/><Relationship Id="rId49" Type="http://schemas.openxmlformats.org/officeDocument/2006/relationships/image" Target="../media/image25.jpeg"/><Relationship Id="rId57" Type="http://schemas.openxmlformats.org/officeDocument/2006/relationships/image" Target="../media/image33.jpeg"/><Relationship Id="rId61" Type="http://schemas.openxmlformats.org/officeDocument/2006/relationships/image" Target="../media/image37.png"/><Relationship Id="rId10" Type="http://schemas.openxmlformats.org/officeDocument/2006/relationships/tags" Target="../tags/tag13.xml"/><Relationship Id="rId19" Type="http://schemas.openxmlformats.org/officeDocument/2006/relationships/tags" Target="../tags/tag22.xml"/><Relationship Id="rId31" Type="http://schemas.openxmlformats.org/officeDocument/2006/relationships/tags" Target="../tags/tag34.xml"/><Relationship Id="rId44" Type="http://schemas.openxmlformats.org/officeDocument/2006/relationships/image" Target="../media/image20.png"/><Relationship Id="rId52" Type="http://schemas.openxmlformats.org/officeDocument/2006/relationships/image" Target="../media/image28.png"/><Relationship Id="rId60" Type="http://schemas.openxmlformats.org/officeDocument/2006/relationships/image" Target="../media/image36.jpeg"/><Relationship Id="rId65" Type="http://schemas.openxmlformats.org/officeDocument/2006/relationships/image" Target="../media/image41.png"/><Relationship Id="rId4" Type="http://schemas.openxmlformats.org/officeDocument/2006/relationships/tags" Target="../tags/tag7.xml"/><Relationship Id="rId9" Type="http://schemas.openxmlformats.org/officeDocument/2006/relationships/tags" Target="../tags/tag12.xml"/><Relationship Id="rId14" Type="http://schemas.openxmlformats.org/officeDocument/2006/relationships/tags" Target="../tags/tag17.xml"/><Relationship Id="rId22" Type="http://schemas.openxmlformats.org/officeDocument/2006/relationships/tags" Target="../tags/tag25.xml"/><Relationship Id="rId27" Type="http://schemas.openxmlformats.org/officeDocument/2006/relationships/tags" Target="../tags/tag30.xml"/><Relationship Id="rId30" Type="http://schemas.openxmlformats.org/officeDocument/2006/relationships/tags" Target="../tags/tag33.xml"/><Relationship Id="rId35" Type="http://schemas.openxmlformats.org/officeDocument/2006/relationships/tags" Target="../tags/tag38.xml"/><Relationship Id="rId43" Type="http://schemas.openxmlformats.org/officeDocument/2006/relationships/image" Target="../media/image19.wmf"/><Relationship Id="rId48" Type="http://schemas.openxmlformats.org/officeDocument/2006/relationships/image" Target="../media/image24.wmf"/><Relationship Id="rId56" Type="http://schemas.openxmlformats.org/officeDocument/2006/relationships/image" Target="../media/image32.jpeg"/><Relationship Id="rId64" Type="http://schemas.openxmlformats.org/officeDocument/2006/relationships/image" Target="../media/image40.png"/><Relationship Id="rId8" Type="http://schemas.openxmlformats.org/officeDocument/2006/relationships/tags" Target="../tags/tag11.xml"/><Relationship Id="rId51" Type="http://schemas.openxmlformats.org/officeDocument/2006/relationships/image" Target="../media/image27.png"/><Relationship Id="rId3" Type="http://schemas.openxmlformats.org/officeDocument/2006/relationships/tags" Target="../tags/tag6.xml"/><Relationship Id="rId12" Type="http://schemas.openxmlformats.org/officeDocument/2006/relationships/tags" Target="../tags/tag15.xml"/><Relationship Id="rId17" Type="http://schemas.openxmlformats.org/officeDocument/2006/relationships/tags" Target="../tags/tag20.xml"/><Relationship Id="rId25" Type="http://schemas.openxmlformats.org/officeDocument/2006/relationships/tags" Target="../tags/tag28.xml"/><Relationship Id="rId33" Type="http://schemas.openxmlformats.org/officeDocument/2006/relationships/tags" Target="../tags/tag36.xml"/><Relationship Id="rId38" Type="http://schemas.openxmlformats.org/officeDocument/2006/relationships/tags" Target="../tags/tag41.xml"/><Relationship Id="rId46" Type="http://schemas.openxmlformats.org/officeDocument/2006/relationships/image" Target="../media/image22.png"/><Relationship Id="rId59" Type="http://schemas.openxmlformats.org/officeDocument/2006/relationships/image" Target="../media/image35.jpeg"/><Relationship Id="rId67" Type="http://schemas.openxmlformats.org/officeDocument/2006/relationships/image" Target="../media/image43.png"/><Relationship Id="rId20" Type="http://schemas.openxmlformats.org/officeDocument/2006/relationships/tags" Target="../tags/tag23.xml"/><Relationship Id="rId41" Type="http://schemas.openxmlformats.org/officeDocument/2006/relationships/oleObject" Target="../embeddings/oleObject4.bin"/><Relationship Id="rId54" Type="http://schemas.openxmlformats.org/officeDocument/2006/relationships/image" Target="../media/image30.jpeg"/><Relationship Id="rId62" Type="http://schemas.openxmlformats.org/officeDocument/2006/relationships/image" Target="../media/image38.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8" Type="http://schemas.openxmlformats.org/officeDocument/2006/relationships/diagramData" Target="../diagrams/data2.xml"/><Relationship Id="rId13" Type="http://schemas.openxmlformats.org/officeDocument/2006/relationships/diagramData" Target="../diagrams/data3.xml"/><Relationship Id="rId3" Type="http://schemas.openxmlformats.org/officeDocument/2006/relationships/diagramData" Target="../diagrams/data1.xml"/><Relationship Id="rId7" Type="http://schemas.microsoft.com/office/2007/relationships/diagramDrawing" Target="../diagrams/drawing1.xml"/><Relationship Id="rId12" Type="http://schemas.microsoft.com/office/2007/relationships/diagramDrawing" Target="../diagrams/drawing2.xml"/><Relationship Id="rId17" Type="http://schemas.microsoft.com/office/2007/relationships/diagramDrawing" Target="../diagrams/drawing3.xml"/><Relationship Id="rId2" Type="http://schemas.openxmlformats.org/officeDocument/2006/relationships/notesSlide" Target="../notesSlides/notesSlide8.xml"/><Relationship Id="rId16" Type="http://schemas.openxmlformats.org/officeDocument/2006/relationships/diagramColors" Target="../diagrams/colors3.xml"/><Relationship Id="rId1" Type="http://schemas.openxmlformats.org/officeDocument/2006/relationships/slideLayout" Target="../slideLayouts/slideLayout3.xml"/><Relationship Id="rId6" Type="http://schemas.openxmlformats.org/officeDocument/2006/relationships/diagramColors" Target="../diagrams/colors1.xml"/><Relationship Id="rId11" Type="http://schemas.openxmlformats.org/officeDocument/2006/relationships/diagramColors" Target="../diagrams/colors2.xml"/><Relationship Id="rId5" Type="http://schemas.openxmlformats.org/officeDocument/2006/relationships/diagramQuickStyle" Target="../diagrams/quickStyle1.xml"/><Relationship Id="rId15" Type="http://schemas.openxmlformats.org/officeDocument/2006/relationships/diagramQuickStyle" Target="../diagrams/quickStyle3.xml"/><Relationship Id="rId10" Type="http://schemas.openxmlformats.org/officeDocument/2006/relationships/diagramQuickStyle" Target="../diagrams/quickStyle2.xml"/><Relationship Id="rId4" Type="http://schemas.openxmlformats.org/officeDocument/2006/relationships/diagramLayout" Target="../diagrams/layout1.xml"/><Relationship Id="rId9" Type="http://schemas.openxmlformats.org/officeDocument/2006/relationships/diagramLayout" Target="../diagrams/layout2.xml"/><Relationship Id="rId14" Type="http://schemas.openxmlformats.org/officeDocument/2006/relationships/diagramLayout" Target="../diagrams/layout3.xml"/></Relationships>
</file>

<file path=ppt/slides/_rels/slide24.xml.rels><?xml version="1.0" encoding="UTF-8" standalone="yes"?>
<Relationships xmlns="http://schemas.openxmlformats.org/package/2006/relationships"><Relationship Id="rId3" Type="http://schemas.openxmlformats.org/officeDocument/2006/relationships/image" Target="../media/image45.emf"/><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8" Type="http://schemas.openxmlformats.org/officeDocument/2006/relationships/image" Target="../media/image46.png"/><Relationship Id="rId3" Type="http://schemas.openxmlformats.org/officeDocument/2006/relationships/diagramData" Target="../diagrams/data4.xml"/><Relationship Id="rId7" Type="http://schemas.microsoft.com/office/2007/relationships/diagramDrawing" Target="../diagrams/drawing4.xml"/><Relationship Id="rId2" Type="http://schemas.openxmlformats.org/officeDocument/2006/relationships/notesSlide" Target="../notesSlides/notesSlide10.xml"/><Relationship Id="rId1" Type="http://schemas.openxmlformats.org/officeDocument/2006/relationships/slideLayout" Target="../slideLayouts/slideLayout3.xml"/><Relationship Id="rId6" Type="http://schemas.openxmlformats.org/officeDocument/2006/relationships/diagramColors" Target="../diagrams/colors4.xml"/><Relationship Id="rId5" Type="http://schemas.openxmlformats.org/officeDocument/2006/relationships/diagramQuickStyle" Target="../diagrams/quickStyle4.xml"/><Relationship Id="rId4" Type="http://schemas.openxmlformats.org/officeDocument/2006/relationships/diagramLayout" Target="../diagrams/layout4.xml"/></Relationships>
</file>

<file path=ppt/slides/_rels/slide26.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3" Type="http://schemas.openxmlformats.org/officeDocument/2006/relationships/image" Target="../media/image48.emf"/><Relationship Id="rId2" Type="http://schemas.openxmlformats.org/officeDocument/2006/relationships/notesSlide" Target="../notesSlides/notesSlide13.xml"/><Relationship Id="rId1" Type="http://schemas.openxmlformats.org/officeDocument/2006/relationships/slideLayout" Target="../slideLayouts/slideLayout3.xml"/></Relationships>
</file>

<file path=ppt/slides/_rels/slide29.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14.xml"/><Relationship Id="rId1" Type="http://schemas.openxmlformats.org/officeDocument/2006/relationships/slideLayout" Target="../slideLayouts/slideLayout3.xml"/><Relationship Id="rId4" Type="http://schemas.openxmlformats.org/officeDocument/2006/relationships/image" Target="../media/image50.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3" Type="http://schemas.openxmlformats.org/officeDocument/2006/relationships/image" Target="../media/image51.emf"/><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3.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3" Type="http://schemas.openxmlformats.org/officeDocument/2006/relationships/image" Target="../media/image52.emf"/><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13" Type="http://schemas.openxmlformats.org/officeDocument/2006/relationships/tags" Target="../tags/tag54.xml"/><Relationship Id="rId18" Type="http://schemas.openxmlformats.org/officeDocument/2006/relationships/tags" Target="../tags/tag59.xml"/><Relationship Id="rId26" Type="http://schemas.openxmlformats.org/officeDocument/2006/relationships/tags" Target="../tags/tag67.xml"/><Relationship Id="rId39" Type="http://schemas.openxmlformats.org/officeDocument/2006/relationships/tags" Target="../tags/tag80.xml"/><Relationship Id="rId21" Type="http://schemas.openxmlformats.org/officeDocument/2006/relationships/tags" Target="../tags/tag62.xml"/><Relationship Id="rId34" Type="http://schemas.openxmlformats.org/officeDocument/2006/relationships/tags" Target="../tags/tag75.xml"/><Relationship Id="rId42" Type="http://schemas.openxmlformats.org/officeDocument/2006/relationships/tags" Target="../tags/tag83.xml"/><Relationship Id="rId47" Type="http://schemas.openxmlformats.org/officeDocument/2006/relationships/tags" Target="../tags/tag88.xml"/><Relationship Id="rId50" Type="http://schemas.openxmlformats.org/officeDocument/2006/relationships/tags" Target="../tags/tag91.xml"/><Relationship Id="rId55" Type="http://schemas.openxmlformats.org/officeDocument/2006/relationships/tags" Target="../tags/tag96.xml"/><Relationship Id="rId63" Type="http://schemas.openxmlformats.org/officeDocument/2006/relationships/image" Target="../media/image19.wmf"/><Relationship Id="rId68" Type="http://schemas.openxmlformats.org/officeDocument/2006/relationships/image" Target="../media/image25.jpeg"/><Relationship Id="rId76" Type="http://schemas.openxmlformats.org/officeDocument/2006/relationships/image" Target="../media/image36.jpeg"/><Relationship Id="rId7" Type="http://schemas.openxmlformats.org/officeDocument/2006/relationships/tags" Target="../tags/tag48.xml"/><Relationship Id="rId71" Type="http://schemas.openxmlformats.org/officeDocument/2006/relationships/image" Target="../media/image28.png"/><Relationship Id="rId2" Type="http://schemas.openxmlformats.org/officeDocument/2006/relationships/tags" Target="../tags/tag43.xml"/><Relationship Id="rId16" Type="http://schemas.openxmlformats.org/officeDocument/2006/relationships/tags" Target="../tags/tag57.xml"/><Relationship Id="rId29" Type="http://schemas.openxmlformats.org/officeDocument/2006/relationships/tags" Target="../tags/tag70.xml"/><Relationship Id="rId11" Type="http://schemas.openxmlformats.org/officeDocument/2006/relationships/tags" Target="../tags/tag52.xml"/><Relationship Id="rId24" Type="http://schemas.openxmlformats.org/officeDocument/2006/relationships/tags" Target="../tags/tag65.xml"/><Relationship Id="rId32" Type="http://schemas.openxmlformats.org/officeDocument/2006/relationships/tags" Target="../tags/tag73.xml"/><Relationship Id="rId37" Type="http://schemas.openxmlformats.org/officeDocument/2006/relationships/tags" Target="../tags/tag78.xml"/><Relationship Id="rId40" Type="http://schemas.openxmlformats.org/officeDocument/2006/relationships/tags" Target="../tags/tag81.xml"/><Relationship Id="rId45" Type="http://schemas.openxmlformats.org/officeDocument/2006/relationships/tags" Target="../tags/tag86.xml"/><Relationship Id="rId53" Type="http://schemas.openxmlformats.org/officeDocument/2006/relationships/tags" Target="../tags/tag94.xml"/><Relationship Id="rId58" Type="http://schemas.openxmlformats.org/officeDocument/2006/relationships/tags" Target="../tags/tag99.xml"/><Relationship Id="rId66" Type="http://schemas.openxmlformats.org/officeDocument/2006/relationships/image" Target="../media/image23.png"/><Relationship Id="rId74" Type="http://schemas.openxmlformats.org/officeDocument/2006/relationships/image" Target="../media/image31.png"/><Relationship Id="rId79" Type="http://schemas.openxmlformats.org/officeDocument/2006/relationships/image" Target="../media/image53.jpeg"/><Relationship Id="rId5" Type="http://schemas.openxmlformats.org/officeDocument/2006/relationships/tags" Target="../tags/tag46.xml"/><Relationship Id="rId61" Type="http://schemas.openxmlformats.org/officeDocument/2006/relationships/oleObject" Target="../embeddings/oleObject5.bin"/><Relationship Id="rId82" Type="http://schemas.openxmlformats.org/officeDocument/2006/relationships/image" Target="../media/image33.jpeg"/><Relationship Id="rId10" Type="http://schemas.openxmlformats.org/officeDocument/2006/relationships/tags" Target="../tags/tag51.xml"/><Relationship Id="rId19" Type="http://schemas.openxmlformats.org/officeDocument/2006/relationships/tags" Target="../tags/tag60.xml"/><Relationship Id="rId31" Type="http://schemas.openxmlformats.org/officeDocument/2006/relationships/tags" Target="../tags/tag72.xml"/><Relationship Id="rId44" Type="http://schemas.openxmlformats.org/officeDocument/2006/relationships/tags" Target="../tags/tag85.xml"/><Relationship Id="rId52" Type="http://schemas.openxmlformats.org/officeDocument/2006/relationships/tags" Target="../tags/tag93.xml"/><Relationship Id="rId60" Type="http://schemas.openxmlformats.org/officeDocument/2006/relationships/slideLayout" Target="../slideLayouts/slideLayout3.xml"/><Relationship Id="rId65" Type="http://schemas.openxmlformats.org/officeDocument/2006/relationships/image" Target="../media/image22.png"/><Relationship Id="rId73" Type="http://schemas.openxmlformats.org/officeDocument/2006/relationships/image" Target="../media/image30.jpeg"/><Relationship Id="rId78" Type="http://schemas.openxmlformats.org/officeDocument/2006/relationships/image" Target="../media/image38.png"/><Relationship Id="rId81" Type="http://schemas.openxmlformats.org/officeDocument/2006/relationships/image" Target="../media/image32.jpeg"/><Relationship Id="rId4" Type="http://schemas.openxmlformats.org/officeDocument/2006/relationships/tags" Target="../tags/tag45.xml"/><Relationship Id="rId9" Type="http://schemas.openxmlformats.org/officeDocument/2006/relationships/tags" Target="../tags/tag50.xml"/><Relationship Id="rId14" Type="http://schemas.openxmlformats.org/officeDocument/2006/relationships/tags" Target="../tags/tag55.xml"/><Relationship Id="rId22" Type="http://schemas.openxmlformats.org/officeDocument/2006/relationships/tags" Target="../tags/tag63.xml"/><Relationship Id="rId27" Type="http://schemas.openxmlformats.org/officeDocument/2006/relationships/tags" Target="../tags/tag68.xml"/><Relationship Id="rId30" Type="http://schemas.openxmlformats.org/officeDocument/2006/relationships/tags" Target="../tags/tag71.xml"/><Relationship Id="rId35" Type="http://schemas.openxmlformats.org/officeDocument/2006/relationships/tags" Target="../tags/tag76.xml"/><Relationship Id="rId43" Type="http://schemas.openxmlformats.org/officeDocument/2006/relationships/tags" Target="../tags/tag84.xml"/><Relationship Id="rId48" Type="http://schemas.openxmlformats.org/officeDocument/2006/relationships/tags" Target="../tags/tag89.xml"/><Relationship Id="rId56" Type="http://schemas.openxmlformats.org/officeDocument/2006/relationships/tags" Target="../tags/tag97.xml"/><Relationship Id="rId64" Type="http://schemas.openxmlformats.org/officeDocument/2006/relationships/image" Target="../media/image20.png"/><Relationship Id="rId69" Type="http://schemas.openxmlformats.org/officeDocument/2006/relationships/image" Target="../media/image26.png"/><Relationship Id="rId77" Type="http://schemas.openxmlformats.org/officeDocument/2006/relationships/image" Target="../media/image37.png"/><Relationship Id="rId8" Type="http://schemas.openxmlformats.org/officeDocument/2006/relationships/tags" Target="../tags/tag49.xml"/><Relationship Id="rId51" Type="http://schemas.openxmlformats.org/officeDocument/2006/relationships/tags" Target="../tags/tag92.xml"/><Relationship Id="rId72" Type="http://schemas.openxmlformats.org/officeDocument/2006/relationships/image" Target="../media/image29.png"/><Relationship Id="rId80" Type="http://schemas.openxmlformats.org/officeDocument/2006/relationships/image" Target="../media/image44.jpeg"/><Relationship Id="rId3" Type="http://schemas.openxmlformats.org/officeDocument/2006/relationships/tags" Target="../tags/tag44.xml"/><Relationship Id="rId12" Type="http://schemas.openxmlformats.org/officeDocument/2006/relationships/tags" Target="../tags/tag53.xml"/><Relationship Id="rId17" Type="http://schemas.openxmlformats.org/officeDocument/2006/relationships/tags" Target="../tags/tag58.xml"/><Relationship Id="rId25" Type="http://schemas.openxmlformats.org/officeDocument/2006/relationships/tags" Target="../tags/tag66.xml"/><Relationship Id="rId33" Type="http://schemas.openxmlformats.org/officeDocument/2006/relationships/tags" Target="../tags/tag74.xml"/><Relationship Id="rId38" Type="http://schemas.openxmlformats.org/officeDocument/2006/relationships/tags" Target="../tags/tag79.xml"/><Relationship Id="rId46" Type="http://schemas.openxmlformats.org/officeDocument/2006/relationships/tags" Target="../tags/tag87.xml"/><Relationship Id="rId59" Type="http://schemas.openxmlformats.org/officeDocument/2006/relationships/tags" Target="../tags/tag100.xml"/><Relationship Id="rId67" Type="http://schemas.openxmlformats.org/officeDocument/2006/relationships/image" Target="../media/image24.wmf"/><Relationship Id="rId20" Type="http://schemas.openxmlformats.org/officeDocument/2006/relationships/tags" Target="../tags/tag61.xml"/><Relationship Id="rId41" Type="http://schemas.openxmlformats.org/officeDocument/2006/relationships/tags" Target="../tags/tag82.xml"/><Relationship Id="rId54" Type="http://schemas.openxmlformats.org/officeDocument/2006/relationships/tags" Target="../tags/tag95.xml"/><Relationship Id="rId62" Type="http://schemas.openxmlformats.org/officeDocument/2006/relationships/package" Target="../embeddings/Microsoft_Excel_Worksheet2.xlsx"/><Relationship Id="rId70" Type="http://schemas.openxmlformats.org/officeDocument/2006/relationships/image" Target="../media/image27.png"/><Relationship Id="rId75" Type="http://schemas.openxmlformats.org/officeDocument/2006/relationships/image" Target="../media/image35.jpeg"/><Relationship Id="rId83" Type="http://schemas.openxmlformats.org/officeDocument/2006/relationships/image" Target="../media/image34.png"/><Relationship Id="rId1" Type="http://schemas.openxmlformats.org/officeDocument/2006/relationships/vmlDrawing" Target="../drawings/vmlDrawing5.vml"/><Relationship Id="rId6" Type="http://schemas.openxmlformats.org/officeDocument/2006/relationships/tags" Target="../tags/tag47.xml"/><Relationship Id="rId15" Type="http://schemas.openxmlformats.org/officeDocument/2006/relationships/tags" Target="../tags/tag56.xml"/><Relationship Id="rId23" Type="http://schemas.openxmlformats.org/officeDocument/2006/relationships/tags" Target="../tags/tag64.xml"/><Relationship Id="rId28" Type="http://schemas.openxmlformats.org/officeDocument/2006/relationships/tags" Target="../tags/tag69.xml"/><Relationship Id="rId36" Type="http://schemas.openxmlformats.org/officeDocument/2006/relationships/tags" Target="../tags/tag77.xml"/><Relationship Id="rId49" Type="http://schemas.openxmlformats.org/officeDocument/2006/relationships/tags" Target="../tags/tag90.xml"/><Relationship Id="rId57" Type="http://schemas.openxmlformats.org/officeDocument/2006/relationships/tags" Target="../tags/tag98.xml"/></Relationships>
</file>

<file path=ppt/slides/_rels/slide51.xml.rels><?xml version="1.0" encoding="UTF-8" standalone="yes"?>
<Relationships xmlns="http://schemas.openxmlformats.org/package/2006/relationships"><Relationship Id="rId13" Type="http://schemas.openxmlformats.org/officeDocument/2006/relationships/tags" Target="../tags/tag112.xml"/><Relationship Id="rId18" Type="http://schemas.openxmlformats.org/officeDocument/2006/relationships/tags" Target="../tags/tag117.xml"/><Relationship Id="rId26" Type="http://schemas.openxmlformats.org/officeDocument/2006/relationships/tags" Target="../tags/tag125.xml"/><Relationship Id="rId39" Type="http://schemas.openxmlformats.org/officeDocument/2006/relationships/tags" Target="../tags/tag138.xml"/><Relationship Id="rId21" Type="http://schemas.openxmlformats.org/officeDocument/2006/relationships/tags" Target="../tags/tag120.xml"/><Relationship Id="rId34" Type="http://schemas.openxmlformats.org/officeDocument/2006/relationships/tags" Target="../tags/tag133.xml"/><Relationship Id="rId42" Type="http://schemas.openxmlformats.org/officeDocument/2006/relationships/tags" Target="../tags/tag141.xml"/><Relationship Id="rId47" Type="http://schemas.openxmlformats.org/officeDocument/2006/relationships/tags" Target="../tags/tag146.xml"/><Relationship Id="rId50" Type="http://schemas.openxmlformats.org/officeDocument/2006/relationships/tags" Target="../tags/tag149.xml"/><Relationship Id="rId55" Type="http://schemas.openxmlformats.org/officeDocument/2006/relationships/tags" Target="../tags/tag154.xml"/><Relationship Id="rId63" Type="http://schemas.openxmlformats.org/officeDocument/2006/relationships/tags" Target="../tags/tag162.xml"/><Relationship Id="rId68" Type="http://schemas.openxmlformats.org/officeDocument/2006/relationships/tags" Target="../tags/tag167.xml"/><Relationship Id="rId76" Type="http://schemas.openxmlformats.org/officeDocument/2006/relationships/tags" Target="../tags/tag175.xml"/><Relationship Id="rId84" Type="http://schemas.openxmlformats.org/officeDocument/2006/relationships/tags" Target="../tags/tag183.xml"/><Relationship Id="rId89" Type="http://schemas.openxmlformats.org/officeDocument/2006/relationships/tags" Target="../tags/tag188.xml"/><Relationship Id="rId7" Type="http://schemas.openxmlformats.org/officeDocument/2006/relationships/tags" Target="../tags/tag106.xml"/><Relationship Id="rId71" Type="http://schemas.openxmlformats.org/officeDocument/2006/relationships/tags" Target="../tags/tag170.xml"/><Relationship Id="rId92" Type="http://schemas.openxmlformats.org/officeDocument/2006/relationships/package" Target="../embeddings/Microsoft_Excel_Worksheet3.xlsx"/><Relationship Id="rId2" Type="http://schemas.openxmlformats.org/officeDocument/2006/relationships/tags" Target="../tags/tag101.xml"/><Relationship Id="rId16" Type="http://schemas.openxmlformats.org/officeDocument/2006/relationships/tags" Target="../tags/tag115.xml"/><Relationship Id="rId29" Type="http://schemas.openxmlformats.org/officeDocument/2006/relationships/tags" Target="../tags/tag128.xml"/><Relationship Id="rId11" Type="http://schemas.openxmlformats.org/officeDocument/2006/relationships/tags" Target="../tags/tag110.xml"/><Relationship Id="rId24" Type="http://schemas.openxmlformats.org/officeDocument/2006/relationships/tags" Target="../tags/tag123.xml"/><Relationship Id="rId32" Type="http://schemas.openxmlformats.org/officeDocument/2006/relationships/tags" Target="../tags/tag131.xml"/><Relationship Id="rId37" Type="http://schemas.openxmlformats.org/officeDocument/2006/relationships/tags" Target="../tags/tag136.xml"/><Relationship Id="rId40" Type="http://schemas.openxmlformats.org/officeDocument/2006/relationships/tags" Target="../tags/tag139.xml"/><Relationship Id="rId45" Type="http://schemas.openxmlformats.org/officeDocument/2006/relationships/tags" Target="../tags/tag144.xml"/><Relationship Id="rId53" Type="http://schemas.openxmlformats.org/officeDocument/2006/relationships/tags" Target="../tags/tag152.xml"/><Relationship Id="rId58" Type="http://schemas.openxmlformats.org/officeDocument/2006/relationships/tags" Target="../tags/tag157.xml"/><Relationship Id="rId66" Type="http://schemas.openxmlformats.org/officeDocument/2006/relationships/tags" Target="../tags/tag165.xml"/><Relationship Id="rId74" Type="http://schemas.openxmlformats.org/officeDocument/2006/relationships/tags" Target="../tags/tag173.xml"/><Relationship Id="rId79" Type="http://schemas.openxmlformats.org/officeDocument/2006/relationships/tags" Target="../tags/tag178.xml"/><Relationship Id="rId87" Type="http://schemas.openxmlformats.org/officeDocument/2006/relationships/tags" Target="../tags/tag186.xml"/><Relationship Id="rId5" Type="http://schemas.openxmlformats.org/officeDocument/2006/relationships/tags" Target="../tags/tag104.xml"/><Relationship Id="rId61" Type="http://schemas.openxmlformats.org/officeDocument/2006/relationships/tags" Target="../tags/tag160.xml"/><Relationship Id="rId82" Type="http://schemas.openxmlformats.org/officeDocument/2006/relationships/tags" Target="../tags/tag181.xml"/><Relationship Id="rId90" Type="http://schemas.openxmlformats.org/officeDocument/2006/relationships/slideLayout" Target="../slideLayouts/slideLayout3.xml"/><Relationship Id="rId19" Type="http://schemas.openxmlformats.org/officeDocument/2006/relationships/tags" Target="../tags/tag118.xml"/><Relationship Id="rId14" Type="http://schemas.openxmlformats.org/officeDocument/2006/relationships/tags" Target="../tags/tag113.xml"/><Relationship Id="rId22" Type="http://schemas.openxmlformats.org/officeDocument/2006/relationships/tags" Target="../tags/tag121.xml"/><Relationship Id="rId27" Type="http://schemas.openxmlformats.org/officeDocument/2006/relationships/tags" Target="../tags/tag126.xml"/><Relationship Id="rId30" Type="http://schemas.openxmlformats.org/officeDocument/2006/relationships/tags" Target="../tags/tag129.xml"/><Relationship Id="rId35" Type="http://schemas.openxmlformats.org/officeDocument/2006/relationships/tags" Target="../tags/tag134.xml"/><Relationship Id="rId43" Type="http://schemas.openxmlformats.org/officeDocument/2006/relationships/tags" Target="../tags/tag142.xml"/><Relationship Id="rId48" Type="http://schemas.openxmlformats.org/officeDocument/2006/relationships/tags" Target="../tags/tag147.xml"/><Relationship Id="rId56" Type="http://schemas.openxmlformats.org/officeDocument/2006/relationships/tags" Target="../tags/tag155.xml"/><Relationship Id="rId64" Type="http://schemas.openxmlformats.org/officeDocument/2006/relationships/tags" Target="../tags/tag163.xml"/><Relationship Id="rId69" Type="http://schemas.openxmlformats.org/officeDocument/2006/relationships/tags" Target="../tags/tag168.xml"/><Relationship Id="rId77" Type="http://schemas.openxmlformats.org/officeDocument/2006/relationships/tags" Target="../tags/tag176.xml"/><Relationship Id="rId8" Type="http://schemas.openxmlformats.org/officeDocument/2006/relationships/tags" Target="../tags/tag107.xml"/><Relationship Id="rId51" Type="http://schemas.openxmlformats.org/officeDocument/2006/relationships/tags" Target="../tags/tag150.xml"/><Relationship Id="rId72" Type="http://schemas.openxmlformats.org/officeDocument/2006/relationships/tags" Target="../tags/tag171.xml"/><Relationship Id="rId80" Type="http://schemas.openxmlformats.org/officeDocument/2006/relationships/tags" Target="../tags/tag179.xml"/><Relationship Id="rId85" Type="http://schemas.openxmlformats.org/officeDocument/2006/relationships/tags" Target="../tags/tag184.xml"/><Relationship Id="rId93" Type="http://schemas.openxmlformats.org/officeDocument/2006/relationships/image" Target="../media/image19.wmf"/><Relationship Id="rId3" Type="http://schemas.openxmlformats.org/officeDocument/2006/relationships/tags" Target="../tags/tag102.xml"/><Relationship Id="rId12" Type="http://schemas.openxmlformats.org/officeDocument/2006/relationships/tags" Target="../tags/tag111.xml"/><Relationship Id="rId17" Type="http://schemas.openxmlformats.org/officeDocument/2006/relationships/tags" Target="../tags/tag116.xml"/><Relationship Id="rId25" Type="http://schemas.openxmlformats.org/officeDocument/2006/relationships/tags" Target="../tags/tag124.xml"/><Relationship Id="rId33" Type="http://schemas.openxmlformats.org/officeDocument/2006/relationships/tags" Target="../tags/tag132.xml"/><Relationship Id="rId38" Type="http://schemas.openxmlformats.org/officeDocument/2006/relationships/tags" Target="../tags/tag137.xml"/><Relationship Id="rId46" Type="http://schemas.openxmlformats.org/officeDocument/2006/relationships/tags" Target="../tags/tag145.xml"/><Relationship Id="rId59" Type="http://schemas.openxmlformats.org/officeDocument/2006/relationships/tags" Target="../tags/tag158.xml"/><Relationship Id="rId67" Type="http://schemas.openxmlformats.org/officeDocument/2006/relationships/tags" Target="../tags/tag166.xml"/><Relationship Id="rId20" Type="http://schemas.openxmlformats.org/officeDocument/2006/relationships/tags" Target="../tags/tag119.xml"/><Relationship Id="rId41" Type="http://schemas.openxmlformats.org/officeDocument/2006/relationships/tags" Target="../tags/tag140.xml"/><Relationship Id="rId54" Type="http://schemas.openxmlformats.org/officeDocument/2006/relationships/tags" Target="../tags/tag153.xml"/><Relationship Id="rId62" Type="http://schemas.openxmlformats.org/officeDocument/2006/relationships/tags" Target="../tags/tag161.xml"/><Relationship Id="rId70" Type="http://schemas.openxmlformats.org/officeDocument/2006/relationships/tags" Target="../tags/tag169.xml"/><Relationship Id="rId75" Type="http://schemas.openxmlformats.org/officeDocument/2006/relationships/tags" Target="../tags/tag174.xml"/><Relationship Id="rId83" Type="http://schemas.openxmlformats.org/officeDocument/2006/relationships/tags" Target="../tags/tag182.xml"/><Relationship Id="rId88" Type="http://schemas.openxmlformats.org/officeDocument/2006/relationships/tags" Target="../tags/tag187.xml"/><Relationship Id="rId91" Type="http://schemas.openxmlformats.org/officeDocument/2006/relationships/oleObject" Target="../embeddings/oleObject6.bin"/><Relationship Id="rId1" Type="http://schemas.openxmlformats.org/officeDocument/2006/relationships/vmlDrawing" Target="../drawings/vmlDrawing6.vml"/><Relationship Id="rId6" Type="http://schemas.openxmlformats.org/officeDocument/2006/relationships/tags" Target="../tags/tag105.xml"/><Relationship Id="rId15" Type="http://schemas.openxmlformats.org/officeDocument/2006/relationships/tags" Target="../tags/tag114.xml"/><Relationship Id="rId23" Type="http://schemas.openxmlformats.org/officeDocument/2006/relationships/tags" Target="../tags/tag122.xml"/><Relationship Id="rId28" Type="http://schemas.openxmlformats.org/officeDocument/2006/relationships/tags" Target="../tags/tag127.xml"/><Relationship Id="rId36" Type="http://schemas.openxmlformats.org/officeDocument/2006/relationships/tags" Target="../tags/tag135.xml"/><Relationship Id="rId49" Type="http://schemas.openxmlformats.org/officeDocument/2006/relationships/tags" Target="../tags/tag148.xml"/><Relationship Id="rId57" Type="http://schemas.openxmlformats.org/officeDocument/2006/relationships/tags" Target="../tags/tag156.xml"/><Relationship Id="rId10" Type="http://schemas.openxmlformats.org/officeDocument/2006/relationships/tags" Target="../tags/tag109.xml"/><Relationship Id="rId31" Type="http://schemas.openxmlformats.org/officeDocument/2006/relationships/tags" Target="../tags/tag130.xml"/><Relationship Id="rId44" Type="http://schemas.openxmlformats.org/officeDocument/2006/relationships/tags" Target="../tags/tag143.xml"/><Relationship Id="rId52" Type="http://schemas.openxmlformats.org/officeDocument/2006/relationships/tags" Target="../tags/tag151.xml"/><Relationship Id="rId60" Type="http://schemas.openxmlformats.org/officeDocument/2006/relationships/tags" Target="../tags/tag159.xml"/><Relationship Id="rId65" Type="http://schemas.openxmlformats.org/officeDocument/2006/relationships/tags" Target="../tags/tag164.xml"/><Relationship Id="rId73" Type="http://schemas.openxmlformats.org/officeDocument/2006/relationships/tags" Target="../tags/tag172.xml"/><Relationship Id="rId78" Type="http://schemas.openxmlformats.org/officeDocument/2006/relationships/tags" Target="../tags/tag177.xml"/><Relationship Id="rId81" Type="http://schemas.openxmlformats.org/officeDocument/2006/relationships/tags" Target="../tags/tag180.xml"/><Relationship Id="rId86" Type="http://schemas.openxmlformats.org/officeDocument/2006/relationships/tags" Target="../tags/tag185.xml"/><Relationship Id="rId4" Type="http://schemas.openxmlformats.org/officeDocument/2006/relationships/tags" Target="../tags/tag103.xml"/><Relationship Id="rId9" Type="http://schemas.openxmlformats.org/officeDocument/2006/relationships/tags" Target="../tags/tag108.xml"/></Relationships>
</file>

<file path=ppt/slides/_rels/slide52.xml.rels><?xml version="1.0" encoding="UTF-8" standalone="yes"?>
<Relationships xmlns="http://schemas.openxmlformats.org/package/2006/relationships"><Relationship Id="rId13" Type="http://schemas.openxmlformats.org/officeDocument/2006/relationships/tags" Target="../tags/tag201.xml"/><Relationship Id="rId18" Type="http://schemas.openxmlformats.org/officeDocument/2006/relationships/tags" Target="../tags/tag206.xml"/><Relationship Id="rId26" Type="http://schemas.openxmlformats.org/officeDocument/2006/relationships/tags" Target="../tags/tag214.xml"/><Relationship Id="rId39" Type="http://schemas.openxmlformats.org/officeDocument/2006/relationships/tags" Target="../tags/tag227.xml"/><Relationship Id="rId21" Type="http://schemas.openxmlformats.org/officeDocument/2006/relationships/tags" Target="../tags/tag209.xml"/><Relationship Id="rId34" Type="http://schemas.openxmlformats.org/officeDocument/2006/relationships/tags" Target="../tags/tag222.xml"/><Relationship Id="rId42" Type="http://schemas.openxmlformats.org/officeDocument/2006/relationships/tags" Target="../tags/tag230.xml"/><Relationship Id="rId47" Type="http://schemas.openxmlformats.org/officeDocument/2006/relationships/tags" Target="../tags/tag235.xml"/><Relationship Id="rId50" Type="http://schemas.openxmlformats.org/officeDocument/2006/relationships/tags" Target="../tags/tag238.xml"/><Relationship Id="rId55" Type="http://schemas.openxmlformats.org/officeDocument/2006/relationships/tags" Target="../tags/tag243.xml"/><Relationship Id="rId63" Type="http://schemas.openxmlformats.org/officeDocument/2006/relationships/tags" Target="../tags/tag251.xml"/><Relationship Id="rId68" Type="http://schemas.openxmlformats.org/officeDocument/2006/relationships/tags" Target="../tags/tag256.xml"/><Relationship Id="rId76" Type="http://schemas.openxmlformats.org/officeDocument/2006/relationships/tags" Target="../tags/tag264.xml"/><Relationship Id="rId84" Type="http://schemas.openxmlformats.org/officeDocument/2006/relationships/tags" Target="../tags/tag272.xml"/><Relationship Id="rId89" Type="http://schemas.openxmlformats.org/officeDocument/2006/relationships/slideLayout" Target="../slideLayouts/slideLayout3.xml"/><Relationship Id="rId7" Type="http://schemas.openxmlformats.org/officeDocument/2006/relationships/tags" Target="../tags/tag195.xml"/><Relationship Id="rId71" Type="http://schemas.openxmlformats.org/officeDocument/2006/relationships/tags" Target="../tags/tag259.xml"/><Relationship Id="rId2" Type="http://schemas.openxmlformats.org/officeDocument/2006/relationships/tags" Target="../tags/tag190.xml"/><Relationship Id="rId16" Type="http://schemas.openxmlformats.org/officeDocument/2006/relationships/tags" Target="../tags/tag204.xml"/><Relationship Id="rId29" Type="http://schemas.openxmlformats.org/officeDocument/2006/relationships/tags" Target="../tags/tag217.xml"/><Relationship Id="rId11" Type="http://schemas.openxmlformats.org/officeDocument/2006/relationships/tags" Target="../tags/tag199.xml"/><Relationship Id="rId24" Type="http://schemas.openxmlformats.org/officeDocument/2006/relationships/tags" Target="../tags/tag212.xml"/><Relationship Id="rId32" Type="http://schemas.openxmlformats.org/officeDocument/2006/relationships/tags" Target="../tags/tag220.xml"/><Relationship Id="rId37" Type="http://schemas.openxmlformats.org/officeDocument/2006/relationships/tags" Target="../tags/tag225.xml"/><Relationship Id="rId40" Type="http://schemas.openxmlformats.org/officeDocument/2006/relationships/tags" Target="../tags/tag228.xml"/><Relationship Id="rId45" Type="http://schemas.openxmlformats.org/officeDocument/2006/relationships/tags" Target="../tags/tag233.xml"/><Relationship Id="rId53" Type="http://schemas.openxmlformats.org/officeDocument/2006/relationships/tags" Target="../tags/tag241.xml"/><Relationship Id="rId58" Type="http://schemas.openxmlformats.org/officeDocument/2006/relationships/tags" Target="../tags/tag246.xml"/><Relationship Id="rId66" Type="http://schemas.openxmlformats.org/officeDocument/2006/relationships/tags" Target="../tags/tag254.xml"/><Relationship Id="rId74" Type="http://schemas.openxmlformats.org/officeDocument/2006/relationships/tags" Target="../tags/tag262.xml"/><Relationship Id="rId79" Type="http://schemas.openxmlformats.org/officeDocument/2006/relationships/tags" Target="../tags/tag267.xml"/><Relationship Id="rId87" Type="http://schemas.openxmlformats.org/officeDocument/2006/relationships/tags" Target="../tags/tag275.xml"/><Relationship Id="rId5" Type="http://schemas.openxmlformats.org/officeDocument/2006/relationships/tags" Target="../tags/tag193.xml"/><Relationship Id="rId61" Type="http://schemas.openxmlformats.org/officeDocument/2006/relationships/tags" Target="../tags/tag249.xml"/><Relationship Id="rId82" Type="http://schemas.openxmlformats.org/officeDocument/2006/relationships/tags" Target="../tags/tag270.xml"/><Relationship Id="rId19" Type="http://schemas.openxmlformats.org/officeDocument/2006/relationships/tags" Target="../tags/tag207.xml"/><Relationship Id="rId4" Type="http://schemas.openxmlformats.org/officeDocument/2006/relationships/tags" Target="../tags/tag192.xml"/><Relationship Id="rId9" Type="http://schemas.openxmlformats.org/officeDocument/2006/relationships/tags" Target="../tags/tag197.xml"/><Relationship Id="rId14" Type="http://schemas.openxmlformats.org/officeDocument/2006/relationships/tags" Target="../tags/tag202.xml"/><Relationship Id="rId22" Type="http://schemas.openxmlformats.org/officeDocument/2006/relationships/tags" Target="../tags/tag210.xml"/><Relationship Id="rId27" Type="http://schemas.openxmlformats.org/officeDocument/2006/relationships/tags" Target="../tags/tag215.xml"/><Relationship Id="rId30" Type="http://schemas.openxmlformats.org/officeDocument/2006/relationships/tags" Target="../tags/tag218.xml"/><Relationship Id="rId35" Type="http://schemas.openxmlformats.org/officeDocument/2006/relationships/tags" Target="../tags/tag223.xml"/><Relationship Id="rId43" Type="http://schemas.openxmlformats.org/officeDocument/2006/relationships/tags" Target="../tags/tag231.xml"/><Relationship Id="rId48" Type="http://schemas.openxmlformats.org/officeDocument/2006/relationships/tags" Target="../tags/tag236.xml"/><Relationship Id="rId56" Type="http://schemas.openxmlformats.org/officeDocument/2006/relationships/tags" Target="../tags/tag244.xml"/><Relationship Id="rId64" Type="http://schemas.openxmlformats.org/officeDocument/2006/relationships/tags" Target="../tags/tag252.xml"/><Relationship Id="rId69" Type="http://schemas.openxmlformats.org/officeDocument/2006/relationships/tags" Target="../tags/tag257.xml"/><Relationship Id="rId77" Type="http://schemas.openxmlformats.org/officeDocument/2006/relationships/tags" Target="../tags/tag265.xml"/><Relationship Id="rId8" Type="http://schemas.openxmlformats.org/officeDocument/2006/relationships/tags" Target="../tags/tag196.xml"/><Relationship Id="rId51" Type="http://schemas.openxmlformats.org/officeDocument/2006/relationships/tags" Target="../tags/tag239.xml"/><Relationship Id="rId72" Type="http://schemas.openxmlformats.org/officeDocument/2006/relationships/tags" Target="../tags/tag260.xml"/><Relationship Id="rId80" Type="http://schemas.openxmlformats.org/officeDocument/2006/relationships/tags" Target="../tags/tag268.xml"/><Relationship Id="rId85" Type="http://schemas.openxmlformats.org/officeDocument/2006/relationships/tags" Target="../tags/tag273.xml"/><Relationship Id="rId3" Type="http://schemas.openxmlformats.org/officeDocument/2006/relationships/tags" Target="../tags/tag191.xml"/><Relationship Id="rId12" Type="http://schemas.openxmlformats.org/officeDocument/2006/relationships/tags" Target="../tags/tag200.xml"/><Relationship Id="rId17" Type="http://schemas.openxmlformats.org/officeDocument/2006/relationships/tags" Target="../tags/tag205.xml"/><Relationship Id="rId25" Type="http://schemas.openxmlformats.org/officeDocument/2006/relationships/tags" Target="../tags/tag213.xml"/><Relationship Id="rId33" Type="http://schemas.openxmlformats.org/officeDocument/2006/relationships/tags" Target="../tags/tag221.xml"/><Relationship Id="rId38" Type="http://schemas.openxmlformats.org/officeDocument/2006/relationships/tags" Target="../tags/tag226.xml"/><Relationship Id="rId46" Type="http://schemas.openxmlformats.org/officeDocument/2006/relationships/tags" Target="../tags/tag234.xml"/><Relationship Id="rId59" Type="http://schemas.openxmlformats.org/officeDocument/2006/relationships/tags" Target="../tags/tag247.xml"/><Relationship Id="rId67" Type="http://schemas.openxmlformats.org/officeDocument/2006/relationships/tags" Target="../tags/tag255.xml"/><Relationship Id="rId20" Type="http://schemas.openxmlformats.org/officeDocument/2006/relationships/tags" Target="../tags/tag208.xml"/><Relationship Id="rId41" Type="http://schemas.openxmlformats.org/officeDocument/2006/relationships/tags" Target="../tags/tag229.xml"/><Relationship Id="rId54" Type="http://schemas.openxmlformats.org/officeDocument/2006/relationships/tags" Target="../tags/tag242.xml"/><Relationship Id="rId62" Type="http://schemas.openxmlformats.org/officeDocument/2006/relationships/tags" Target="../tags/tag250.xml"/><Relationship Id="rId70" Type="http://schemas.openxmlformats.org/officeDocument/2006/relationships/tags" Target="../tags/tag258.xml"/><Relationship Id="rId75" Type="http://schemas.openxmlformats.org/officeDocument/2006/relationships/tags" Target="../tags/tag263.xml"/><Relationship Id="rId83" Type="http://schemas.openxmlformats.org/officeDocument/2006/relationships/tags" Target="../tags/tag271.xml"/><Relationship Id="rId88" Type="http://schemas.openxmlformats.org/officeDocument/2006/relationships/tags" Target="../tags/tag276.xml"/><Relationship Id="rId1" Type="http://schemas.openxmlformats.org/officeDocument/2006/relationships/tags" Target="../tags/tag189.xml"/><Relationship Id="rId6" Type="http://schemas.openxmlformats.org/officeDocument/2006/relationships/tags" Target="../tags/tag194.xml"/><Relationship Id="rId15" Type="http://schemas.openxmlformats.org/officeDocument/2006/relationships/tags" Target="../tags/tag203.xml"/><Relationship Id="rId23" Type="http://schemas.openxmlformats.org/officeDocument/2006/relationships/tags" Target="../tags/tag211.xml"/><Relationship Id="rId28" Type="http://schemas.openxmlformats.org/officeDocument/2006/relationships/tags" Target="../tags/tag216.xml"/><Relationship Id="rId36" Type="http://schemas.openxmlformats.org/officeDocument/2006/relationships/tags" Target="../tags/tag224.xml"/><Relationship Id="rId49" Type="http://schemas.openxmlformats.org/officeDocument/2006/relationships/tags" Target="../tags/tag237.xml"/><Relationship Id="rId57" Type="http://schemas.openxmlformats.org/officeDocument/2006/relationships/tags" Target="../tags/tag245.xml"/><Relationship Id="rId10" Type="http://schemas.openxmlformats.org/officeDocument/2006/relationships/tags" Target="../tags/tag198.xml"/><Relationship Id="rId31" Type="http://schemas.openxmlformats.org/officeDocument/2006/relationships/tags" Target="../tags/tag219.xml"/><Relationship Id="rId44" Type="http://schemas.openxmlformats.org/officeDocument/2006/relationships/tags" Target="../tags/tag232.xml"/><Relationship Id="rId52" Type="http://schemas.openxmlformats.org/officeDocument/2006/relationships/tags" Target="../tags/tag240.xml"/><Relationship Id="rId60" Type="http://schemas.openxmlformats.org/officeDocument/2006/relationships/tags" Target="../tags/tag248.xml"/><Relationship Id="rId65" Type="http://schemas.openxmlformats.org/officeDocument/2006/relationships/tags" Target="../tags/tag253.xml"/><Relationship Id="rId73" Type="http://schemas.openxmlformats.org/officeDocument/2006/relationships/tags" Target="../tags/tag261.xml"/><Relationship Id="rId78" Type="http://schemas.openxmlformats.org/officeDocument/2006/relationships/tags" Target="../tags/tag266.xml"/><Relationship Id="rId81" Type="http://schemas.openxmlformats.org/officeDocument/2006/relationships/tags" Target="../tags/tag269.xml"/><Relationship Id="rId86" Type="http://schemas.openxmlformats.org/officeDocument/2006/relationships/tags" Target="../tags/tag274.xml"/></Relationships>
</file>

<file path=ppt/slides/_rels/slide53.xml.rels><?xml version="1.0" encoding="UTF-8" standalone="yes"?>
<Relationships xmlns="http://schemas.openxmlformats.org/package/2006/relationships"><Relationship Id="rId8" Type="http://schemas.openxmlformats.org/officeDocument/2006/relationships/tags" Target="../tags/tag284.xml"/><Relationship Id="rId13" Type="http://schemas.openxmlformats.org/officeDocument/2006/relationships/tags" Target="../tags/tag289.xml"/><Relationship Id="rId18" Type="http://schemas.openxmlformats.org/officeDocument/2006/relationships/tags" Target="../tags/tag294.xml"/><Relationship Id="rId26" Type="http://schemas.openxmlformats.org/officeDocument/2006/relationships/tags" Target="../tags/tag302.xml"/><Relationship Id="rId39" Type="http://schemas.openxmlformats.org/officeDocument/2006/relationships/tags" Target="../tags/tag315.xml"/><Relationship Id="rId3" Type="http://schemas.openxmlformats.org/officeDocument/2006/relationships/tags" Target="../tags/tag279.xml"/><Relationship Id="rId21" Type="http://schemas.openxmlformats.org/officeDocument/2006/relationships/tags" Target="../tags/tag297.xml"/><Relationship Id="rId34" Type="http://schemas.openxmlformats.org/officeDocument/2006/relationships/tags" Target="../tags/tag310.xml"/><Relationship Id="rId42" Type="http://schemas.openxmlformats.org/officeDocument/2006/relationships/tags" Target="../tags/tag318.xml"/><Relationship Id="rId7" Type="http://schemas.openxmlformats.org/officeDocument/2006/relationships/tags" Target="../tags/tag283.xml"/><Relationship Id="rId12" Type="http://schemas.openxmlformats.org/officeDocument/2006/relationships/tags" Target="../tags/tag288.xml"/><Relationship Id="rId17" Type="http://schemas.openxmlformats.org/officeDocument/2006/relationships/tags" Target="../tags/tag293.xml"/><Relationship Id="rId25" Type="http://schemas.openxmlformats.org/officeDocument/2006/relationships/tags" Target="../tags/tag301.xml"/><Relationship Id="rId33" Type="http://schemas.openxmlformats.org/officeDocument/2006/relationships/tags" Target="../tags/tag309.xml"/><Relationship Id="rId38" Type="http://schemas.openxmlformats.org/officeDocument/2006/relationships/tags" Target="../tags/tag314.xml"/><Relationship Id="rId46" Type="http://schemas.openxmlformats.org/officeDocument/2006/relationships/notesSlide" Target="../notesSlides/notesSlide23.xml"/><Relationship Id="rId2" Type="http://schemas.openxmlformats.org/officeDocument/2006/relationships/tags" Target="../tags/tag278.xml"/><Relationship Id="rId16" Type="http://schemas.openxmlformats.org/officeDocument/2006/relationships/tags" Target="../tags/tag292.xml"/><Relationship Id="rId20" Type="http://schemas.openxmlformats.org/officeDocument/2006/relationships/tags" Target="../tags/tag296.xml"/><Relationship Id="rId29" Type="http://schemas.openxmlformats.org/officeDocument/2006/relationships/tags" Target="../tags/tag305.xml"/><Relationship Id="rId41" Type="http://schemas.openxmlformats.org/officeDocument/2006/relationships/tags" Target="../tags/tag317.xml"/><Relationship Id="rId1" Type="http://schemas.openxmlformats.org/officeDocument/2006/relationships/tags" Target="../tags/tag277.xml"/><Relationship Id="rId6" Type="http://schemas.openxmlformats.org/officeDocument/2006/relationships/tags" Target="../tags/tag282.xml"/><Relationship Id="rId11" Type="http://schemas.openxmlformats.org/officeDocument/2006/relationships/tags" Target="../tags/tag287.xml"/><Relationship Id="rId24" Type="http://schemas.openxmlformats.org/officeDocument/2006/relationships/tags" Target="../tags/tag300.xml"/><Relationship Id="rId32" Type="http://schemas.openxmlformats.org/officeDocument/2006/relationships/tags" Target="../tags/tag308.xml"/><Relationship Id="rId37" Type="http://schemas.openxmlformats.org/officeDocument/2006/relationships/tags" Target="../tags/tag313.xml"/><Relationship Id="rId40" Type="http://schemas.openxmlformats.org/officeDocument/2006/relationships/tags" Target="../tags/tag316.xml"/><Relationship Id="rId45" Type="http://schemas.openxmlformats.org/officeDocument/2006/relationships/slideLayout" Target="../slideLayouts/slideLayout3.xml"/><Relationship Id="rId5" Type="http://schemas.openxmlformats.org/officeDocument/2006/relationships/tags" Target="../tags/tag281.xml"/><Relationship Id="rId15" Type="http://schemas.openxmlformats.org/officeDocument/2006/relationships/tags" Target="../tags/tag291.xml"/><Relationship Id="rId23" Type="http://schemas.openxmlformats.org/officeDocument/2006/relationships/tags" Target="../tags/tag299.xml"/><Relationship Id="rId28" Type="http://schemas.openxmlformats.org/officeDocument/2006/relationships/tags" Target="../tags/tag304.xml"/><Relationship Id="rId36" Type="http://schemas.openxmlformats.org/officeDocument/2006/relationships/tags" Target="../tags/tag312.xml"/><Relationship Id="rId10" Type="http://schemas.openxmlformats.org/officeDocument/2006/relationships/tags" Target="../tags/tag286.xml"/><Relationship Id="rId19" Type="http://schemas.openxmlformats.org/officeDocument/2006/relationships/tags" Target="../tags/tag295.xml"/><Relationship Id="rId31" Type="http://schemas.openxmlformats.org/officeDocument/2006/relationships/tags" Target="../tags/tag307.xml"/><Relationship Id="rId44" Type="http://schemas.openxmlformats.org/officeDocument/2006/relationships/tags" Target="../tags/tag320.xml"/><Relationship Id="rId4" Type="http://schemas.openxmlformats.org/officeDocument/2006/relationships/tags" Target="../tags/tag280.xml"/><Relationship Id="rId9" Type="http://schemas.openxmlformats.org/officeDocument/2006/relationships/tags" Target="../tags/tag285.xml"/><Relationship Id="rId14" Type="http://schemas.openxmlformats.org/officeDocument/2006/relationships/tags" Target="../tags/tag290.xml"/><Relationship Id="rId22" Type="http://schemas.openxmlformats.org/officeDocument/2006/relationships/tags" Target="../tags/tag298.xml"/><Relationship Id="rId27" Type="http://schemas.openxmlformats.org/officeDocument/2006/relationships/tags" Target="../tags/tag303.xml"/><Relationship Id="rId30" Type="http://schemas.openxmlformats.org/officeDocument/2006/relationships/tags" Target="../tags/tag306.xml"/><Relationship Id="rId35" Type="http://schemas.openxmlformats.org/officeDocument/2006/relationships/tags" Target="../tags/tag311.xml"/><Relationship Id="rId43" Type="http://schemas.openxmlformats.org/officeDocument/2006/relationships/tags" Target="../tags/tag319.xml"/></Relationships>
</file>

<file path=ppt/slides/_rels/slide54.xml.rels><?xml version="1.0" encoding="UTF-8" standalone="yes"?>
<Relationships xmlns="http://schemas.openxmlformats.org/package/2006/relationships"><Relationship Id="rId8" Type="http://schemas.openxmlformats.org/officeDocument/2006/relationships/tags" Target="../tags/tag328.xml"/><Relationship Id="rId13" Type="http://schemas.openxmlformats.org/officeDocument/2006/relationships/tags" Target="../tags/tag333.xml"/><Relationship Id="rId18" Type="http://schemas.openxmlformats.org/officeDocument/2006/relationships/tags" Target="../tags/tag338.xml"/><Relationship Id="rId26" Type="http://schemas.openxmlformats.org/officeDocument/2006/relationships/tags" Target="../tags/tag346.xml"/><Relationship Id="rId39" Type="http://schemas.openxmlformats.org/officeDocument/2006/relationships/tags" Target="../tags/tag359.xml"/><Relationship Id="rId3" Type="http://schemas.openxmlformats.org/officeDocument/2006/relationships/tags" Target="../tags/tag323.xml"/><Relationship Id="rId21" Type="http://schemas.openxmlformats.org/officeDocument/2006/relationships/tags" Target="../tags/tag341.xml"/><Relationship Id="rId34" Type="http://schemas.openxmlformats.org/officeDocument/2006/relationships/tags" Target="../tags/tag354.xml"/><Relationship Id="rId42" Type="http://schemas.openxmlformats.org/officeDocument/2006/relationships/tags" Target="../tags/tag362.xml"/><Relationship Id="rId7" Type="http://schemas.openxmlformats.org/officeDocument/2006/relationships/tags" Target="../tags/tag327.xml"/><Relationship Id="rId12" Type="http://schemas.openxmlformats.org/officeDocument/2006/relationships/tags" Target="../tags/tag332.xml"/><Relationship Id="rId17" Type="http://schemas.openxmlformats.org/officeDocument/2006/relationships/tags" Target="../tags/tag337.xml"/><Relationship Id="rId25" Type="http://schemas.openxmlformats.org/officeDocument/2006/relationships/tags" Target="../tags/tag345.xml"/><Relationship Id="rId33" Type="http://schemas.openxmlformats.org/officeDocument/2006/relationships/tags" Target="../tags/tag353.xml"/><Relationship Id="rId38" Type="http://schemas.openxmlformats.org/officeDocument/2006/relationships/tags" Target="../tags/tag358.xml"/><Relationship Id="rId46" Type="http://schemas.openxmlformats.org/officeDocument/2006/relationships/notesSlide" Target="../notesSlides/notesSlide24.xml"/><Relationship Id="rId2" Type="http://schemas.openxmlformats.org/officeDocument/2006/relationships/tags" Target="../tags/tag322.xml"/><Relationship Id="rId16" Type="http://schemas.openxmlformats.org/officeDocument/2006/relationships/tags" Target="../tags/tag336.xml"/><Relationship Id="rId20" Type="http://schemas.openxmlformats.org/officeDocument/2006/relationships/tags" Target="../tags/tag340.xml"/><Relationship Id="rId29" Type="http://schemas.openxmlformats.org/officeDocument/2006/relationships/tags" Target="../tags/tag349.xml"/><Relationship Id="rId41" Type="http://schemas.openxmlformats.org/officeDocument/2006/relationships/tags" Target="../tags/tag361.xml"/><Relationship Id="rId1" Type="http://schemas.openxmlformats.org/officeDocument/2006/relationships/tags" Target="../tags/tag321.xml"/><Relationship Id="rId6" Type="http://schemas.openxmlformats.org/officeDocument/2006/relationships/tags" Target="../tags/tag326.xml"/><Relationship Id="rId11" Type="http://schemas.openxmlformats.org/officeDocument/2006/relationships/tags" Target="../tags/tag331.xml"/><Relationship Id="rId24" Type="http://schemas.openxmlformats.org/officeDocument/2006/relationships/tags" Target="../tags/tag344.xml"/><Relationship Id="rId32" Type="http://schemas.openxmlformats.org/officeDocument/2006/relationships/tags" Target="../tags/tag352.xml"/><Relationship Id="rId37" Type="http://schemas.openxmlformats.org/officeDocument/2006/relationships/tags" Target="../tags/tag357.xml"/><Relationship Id="rId40" Type="http://schemas.openxmlformats.org/officeDocument/2006/relationships/tags" Target="../tags/tag360.xml"/><Relationship Id="rId45" Type="http://schemas.openxmlformats.org/officeDocument/2006/relationships/slideLayout" Target="../slideLayouts/slideLayout3.xml"/><Relationship Id="rId5" Type="http://schemas.openxmlformats.org/officeDocument/2006/relationships/tags" Target="../tags/tag325.xml"/><Relationship Id="rId15" Type="http://schemas.openxmlformats.org/officeDocument/2006/relationships/tags" Target="../tags/tag335.xml"/><Relationship Id="rId23" Type="http://schemas.openxmlformats.org/officeDocument/2006/relationships/tags" Target="../tags/tag343.xml"/><Relationship Id="rId28" Type="http://schemas.openxmlformats.org/officeDocument/2006/relationships/tags" Target="../tags/tag348.xml"/><Relationship Id="rId36" Type="http://schemas.openxmlformats.org/officeDocument/2006/relationships/tags" Target="../tags/tag356.xml"/><Relationship Id="rId10" Type="http://schemas.openxmlformats.org/officeDocument/2006/relationships/tags" Target="../tags/tag330.xml"/><Relationship Id="rId19" Type="http://schemas.openxmlformats.org/officeDocument/2006/relationships/tags" Target="../tags/tag339.xml"/><Relationship Id="rId31" Type="http://schemas.openxmlformats.org/officeDocument/2006/relationships/tags" Target="../tags/tag351.xml"/><Relationship Id="rId44" Type="http://schemas.openxmlformats.org/officeDocument/2006/relationships/tags" Target="../tags/tag364.xml"/><Relationship Id="rId4" Type="http://schemas.openxmlformats.org/officeDocument/2006/relationships/tags" Target="../tags/tag324.xml"/><Relationship Id="rId9" Type="http://schemas.openxmlformats.org/officeDocument/2006/relationships/tags" Target="../tags/tag329.xml"/><Relationship Id="rId14" Type="http://schemas.openxmlformats.org/officeDocument/2006/relationships/tags" Target="../tags/tag334.xml"/><Relationship Id="rId22" Type="http://schemas.openxmlformats.org/officeDocument/2006/relationships/tags" Target="../tags/tag342.xml"/><Relationship Id="rId27" Type="http://schemas.openxmlformats.org/officeDocument/2006/relationships/tags" Target="../tags/tag347.xml"/><Relationship Id="rId30" Type="http://schemas.openxmlformats.org/officeDocument/2006/relationships/tags" Target="../tags/tag350.xml"/><Relationship Id="rId35" Type="http://schemas.openxmlformats.org/officeDocument/2006/relationships/tags" Target="../tags/tag355.xml"/><Relationship Id="rId43" Type="http://schemas.openxmlformats.org/officeDocument/2006/relationships/tags" Target="../tags/tag363.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6.xml.rels><?xml version="1.0" encoding="UTF-8" standalone="yes"?>
<Relationships xmlns="http://schemas.openxmlformats.org/package/2006/relationships"><Relationship Id="rId13" Type="http://schemas.openxmlformats.org/officeDocument/2006/relationships/tags" Target="../tags/tag376.xml"/><Relationship Id="rId18" Type="http://schemas.openxmlformats.org/officeDocument/2006/relationships/tags" Target="../tags/tag381.xml"/><Relationship Id="rId26" Type="http://schemas.openxmlformats.org/officeDocument/2006/relationships/tags" Target="../tags/tag389.xml"/><Relationship Id="rId39" Type="http://schemas.openxmlformats.org/officeDocument/2006/relationships/tags" Target="../tags/tag402.xml"/><Relationship Id="rId3" Type="http://schemas.openxmlformats.org/officeDocument/2006/relationships/tags" Target="../tags/tag366.xml"/><Relationship Id="rId21" Type="http://schemas.openxmlformats.org/officeDocument/2006/relationships/tags" Target="../tags/tag384.xml"/><Relationship Id="rId34" Type="http://schemas.openxmlformats.org/officeDocument/2006/relationships/tags" Target="../tags/tag397.xml"/><Relationship Id="rId42" Type="http://schemas.openxmlformats.org/officeDocument/2006/relationships/tags" Target="../tags/tag405.xml"/><Relationship Id="rId47" Type="http://schemas.openxmlformats.org/officeDocument/2006/relationships/oleObject" Target="../embeddings/oleObject7.bin"/><Relationship Id="rId7" Type="http://schemas.openxmlformats.org/officeDocument/2006/relationships/tags" Target="../tags/tag370.xml"/><Relationship Id="rId12" Type="http://schemas.openxmlformats.org/officeDocument/2006/relationships/tags" Target="../tags/tag375.xml"/><Relationship Id="rId17" Type="http://schemas.openxmlformats.org/officeDocument/2006/relationships/tags" Target="../tags/tag380.xml"/><Relationship Id="rId25" Type="http://schemas.openxmlformats.org/officeDocument/2006/relationships/tags" Target="../tags/tag388.xml"/><Relationship Id="rId33" Type="http://schemas.openxmlformats.org/officeDocument/2006/relationships/tags" Target="../tags/tag396.xml"/><Relationship Id="rId38" Type="http://schemas.openxmlformats.org/officeDocument/2006/relationships/tags" Target="../tags/tag401.xml"/><Relationship Id="rId46" Type="http://schemas.openxmlformats.org/officeDocument/2006/relationships/slideLayout" Target="../slideLayouts/slideLayout3.xml"/><Relationship Id="rId2" Type="http://schemas.openxmlformats.org/officeDocument/2006/relationships/tags" Target="../tags/tag365.xml"/><Relationship Id="rId16" Type="http://schemas.openxmlformats.org/officeDocument/2006/relationships/tags" Target="../tags/tag379.xml"/><Relationship Id="rId20" Type="http://schemas.openxmlformats.org/officeDocument/2006/relationships/tags" Target="../tags/tag383.xml"/><Relationship Id="rId29" Type="http://schemas.openxmlformats.org/officeDocument/2006/relationships/tags" Target="../tags/tag392.xml"/><Relationship Id="rId41" Type="http://schemas.openxmlformats.org/officeDocument/2006/relationships/tags" Target="../tags/tag404.xml"/><Relationship Id="rId1" Type="http://schemas.openxmlformats.org/officeDocument/2006/relationships/vmlDrawing" Target="../drawings/vmlDrawing7.vml"/><Relationship Id="rId6" Type="http://schemas.openxmlformats.org/officeDocument/2006/relationships/tags" Target="../tags/tag369.xml"/><Relationship Id="rId11" Type="http://schemas.openxmlformats.org/officeDocument/2006/relationships/tags" Target="../tags/tag374.xml"/><Relationship Id="rId24" Type="http://schemas.openxmlformats.org/officeDocument/2006/relationships/tags" Target="../tags/tag387.xml"/><Relationship Id="rId32" Type="http://schemas.openxmlformats.org/officeDocument/2006/relationships/tags" Target="../tags/tag395.xml"/><Relationship Id="rId37" Type="http://schemas.openxmlformats.org/officeDocument/2006/relationships/tags" Target="../tags/tag400.xml"/><Relationship Id="rId40" Type="http://schemas.openxmlformats.org/officeDocument/2006/relationships/tags" Target="../tags/tag403.xml"/><Relationship Id="rId45" Type="http://schemas.openxmlformats.org/officeDocument/2006/relationships/tags" Target="../tags/tag408.xml"/><Relationship Id="rId5" Type="http://schemas.openxmlformats.org/officeDocument/2006/relationships/tags" Target="../tags/tag368.xml"/><Relationship Id="rId15" Type="http://schemas.openxmlformats.org/officeDocument/2006/relationships/tags" Target="../tags/tag378.xml"/><Relationship Id="rId23" Type="http://schemas.openxmlformats.org/officeDocument/2006/relationships/tags" Target="../tags/tag386.xml"/><Relationship Id="rId28" Type="http://schemas.openxmlformats.org/officeDocument/2006/relationships/tags" Target="../tags/tag391.xml"/><Relationship Id="rId36" Type="http://schemas.openxmlformats.org/officeDocument/2006/relationships/tags" Target="../tags/tag399.xml"/><Relationship Id="rId49" Type="http://schemas.openxmlformats.org/officeDocument/2006/relationships/image" Target="../media/image19.wmf"/><Relationship Id="rId10" Type="http://schemas.openxmlformats.org/officeDocument/2006/relationships/tags" Target="../tags/tag373.xml"/><Relationship Id="rId19" Type="http://schemas.openxmlformats.org/officeDocument/2006/relationships/tags" Target="../tags/tag382.xml"/><Relationship Id="rId31" Type="http://schemas.openxmlformats.org/officeDocument/2006/relationships/tags" Target="../tags/tag394.xml"/><Relationship Id="rId44" Type="http://schemas.openxmlformats.org/officeDocument/2006/relationships/tags" Target="../tags/tag407.xml"/><Relationship Id="rId4" Type="http://schemas.openxmlformats.org/officeDocument/2006/relationships/tags" Target="../tags/tag367.xml"/><Relationship Id="rId9" Type="http://schemas.openxmlformats.org/officeDocument/2006/relationships/tags" Target="../tags/tag372.xml"/><Relationship Id="rId14" Type="http://schemas.openxmlformats.org/officeDocument/2006/relationships/tags" Target="../tags/tag377.xml"/><Relationship Id="rId22" Type="http://schemas.openxmlformats.org/officeDocument/2006/relationships/tags" Target="../tags/tag385.xml"/><Relationship Id="rId27" Type="http://schemas.openxmlformats.org/officeDocument/2006/relationships/tags" Target="../tags/tag390.xml"/><Relationship Id="rId30" Type="http://schemas.openxmlformats.org/officeDocument/2006/relationships/tags" Target="../tags/tag393.xml"/><Relationship Id="rId35" Type="http://schemas.openxmlformats.org/officeDocument/2006/relationships/tags" Target="../tags/tag398.xml"/><Relationship Id="rId43" Type="http://schemas.openxmlformats.org/officeDocument/2006/relationships/tags" Target="../tags/tag406.xml"/><Relationship Id="rId48" Type="http://schemas.openxmlformats.org/officeDocument/2006/relationships/package" Target="../embeddings/Microsoft_Excel_Worksheet4.xlsx"/><Relationship Id="rId8" Type="http://schemas.openxmlformats.org/officeDocument/2006/relationships/tags" Target="../tags/tag371.xml"/></Relationships>
</file>

<file path=ppt/slides/_rels/slide57.xml.rels><?xml version="1.0" encoding="UTF-8" standalone="yes"?>
<Relationships xmlns="http://schemas.openxmlformats.org/package/2006/relationships"><Relationship Id="rId8" Type="http://schemas.openxmlformats.org/officeDocument/2006/relationships/tags" Target="../tags/tag416.xml"/><Relationship Id="rId13" Type="http://schemas.openxmlformats.org/officeDocument/2006/relationships/tags" Target="../tags/tag421.xml"/><Relationship Id="rId3" Type="http://schemas.openxmlformats.org/officeDocument/2006/relationships/tags" Target="../tags/tag411.xml"/><Relationship Id="rId7" Type="http://schemas.openxmlformats.org/officeDocument/2006/relationships/tags" Target="../tags/tag415.xml"/><Relationship Id="rId12" Type="http://schemas.openxmlformats.org/officeDocument/2006/relationships/tags" Target="../tags/tag420.xml"/><Relationship Id="rId2" Type="http://schemas.openxmlformats.org/officeDocument/2006/relationships/tags" Target="../tags/tag410.xml"/><Relationship Id="rId1" Type="http://schemas.openxmlformats.org/officeDocument/2006/relationships/tags" Target="../tags/tag409.xml"/><Relationship Id="rId6" Type="http://schemas.openxmlformats.org/officeDocument/2006/relationships/tags" Target="../tags/tag414.xml"/><Relationship Id="rId11" Type="http://schemas.openxmlformats.org/officeDocument/2006/relationships/tags" Target="../tags/tag419.xml"/><Relationship Id="rId5" Type="http://schemas.openxmlformats.org/officeDocument/2006/relationships/tags" Target="../tags/tag413.xml"/><Relationship Id="rId10" Type="http://schemas.openxmlformats.org/officeDocument/2006/relationships/tags" Target="../tags/tag418.xml"/><Relationship Id="rId4" Type="http://schemas.openxmlformats.org/officeDocument/2006/relationships/tags" Target="../tags/tag412.xml"/><Relationship Id="rId9" Type="http://schemas.openxmlformats.org/officeDocument/2006/relationships/tags" Target="../tags/tag417.xml"/><Relationship Id="rId14" Type="http://schemas.openxmlformats.org/officeDocument/2006/relationships/slideLayout" Target="../slideLayouts/slideLayout3.xml"/></Relationships>
</file>

<file path=ppt/slides/_rels/slide58.xml.rels><?xml version="1.0" encoding="UTF-8" standalone="yes"?>
<Relationships xmlns="http://schemas.openxmlformats.org/package/2006/relationships"><Relationship Id="rId8" Type="http://schemas.openxmlformats.org/officeDocument/2006/relationships/tags" Target="../tags/tag429.xml"/><Relationship Id="rId13" Type="http://schemas.openxmlformats.org/officeDocument/2006/relationships/tags" Target="../tags/tag434.xml"/><Relationship Id="rId3" Type="http://schemas.openxmlformats.org/officeDocument/2006/relationships/tags" Target="../tags/tag424.xml"/><Relationship Id="rId7" Type="http://schemas.openxmlformats.org/officeDocument/2006/relationships/tags" Target="../tags/tag428.xml"/><Relationship Id="rId12" Type="http://schemas.openxmlformats.org/officeDocument/2006/relationships/tags" Target="../tags/tag433.xml"/><Relationship Id="rId2" Type="http://schemas.openxmlformats.org/officeDocument/2006/relationships/tags" Target="../tags/tag423.xml"/><Relationship Id="rId16" Type="http://schemas.openxmlformats.org/officeDocument/2006/relationships/slideLayout" Target="../slideLayouts/slideLayout3.xml"/><Relationship Id="rId1" Type="http://schemas.openxmlformats.org/officeDocument/2006/relationships/tags" Target="../tags/tag422.xml"/><Relationship Id="rId6" Type="http://schemas.openxmlformats.org/officeDocument/2006/relationships/tags" Target="../tags/tag427.xml"/><Relationship Id="rId11" Type="http://schemas.openxmlformats.org/officeDocument/2006/relationships/tags" Target="../tags/tag432.xml"/><Relationship Id="rId5" Type="http://schemas.openxmlformats.org/officeDocument/2006/relationships/tags" Target="../tags/tag426.xml"/><Relationship Id="rId15" Type="http://schemas.openxmlformats.org/officeDocument/2006/relationships/tags" Target="../tags/tag436.xml"/><Relationship Id="rId10" Type="http://schemas.openxmlformats.org/officeDocument/2006/relationships/tags" Target="../tags/tag431.xml"/><Relationship Id="rId4" Type="http://schemas.openxmlformats.org/officeDocument/2006/relationships/tags" Target="../tags/tag425.xml"/><Relationship Id="rId9" Type="http://schemas.openxmlformats.org/officeDocument/2006/relationships/tags" Target="../tags/tag430.xml"/><Relationship Id="rId14" Type="http://schemas.openxmlformats.org/officeDocument/2006/relationships/tags" Target="../tags/tag435.xml"/></Relationships>
</file>

<file path=ppt/slides/_rels/slide59.xml.rels><?xml version="1.0" encoding="UTF-8" standalone="yes"?>
<Relationships xmlns="http://schemas.openxmlformats.org/package/2006/relationships"><Relationship Id="rId8" Type="http://schemas.openxmlformats.org/officeDocument/2006/relationships/tags" Target="../tags/tag444.xml"/><Relationship Id="rId13" Type="http://schemas.openxmlformats.org/officeDocument/2006/relationships/tags" Target="../tags/tag449.xml"/><Relationship Id="rId18" Type="http://schemas.openxmlformats.org/officeDocument/2006/relationships/tags" Target="../tags/tag454.xml"/><Relationship Id="rId3" Type="http://schemas.openxmlformats.org/officeDocument/2006/relationships/tags" Target="../tags/tag439.xml"/><Relationship Id="rId7" Type="http://schemas.openxmlformats.org/officeDocument/2006/relationships/tags" Target="../tags/tag443.xml"/><Relationship Id="rId12" Type="http://schemas.openxmlformats.org/officeDocument/2006/relationships/tags" Target="../tags/tag448.xml"/><Relationship Id="rId17" Type="http://schemas.openxmlformats.org/officeDocument/2006/relationships/tags" Target="../tags/tag453.xml"/><Relationship Id="rId2" Type="http://schemas.openxmlformats.org/officeDocument/2006/relationships/tags" Target="../tags/tag438.xml"/><Relationship Id="rId16" Type="http://schemas.openxmlformats.org/officeDocument/2006/relationships/tags" Target="../tags/tag452.xml"/><Relationship Id="rId20" Type="http://schemas.openxmlformats.org/officeDocument/2006/relationships/slideLayout" Target="../slideLayouts/slideLayout3.xml"/><Relationship Id="rId1" Type="http://schemas.openxmlformats.org/officeDocument/2006/relationships/tags" Target="../tags/tag437.xml"/><Relationship Id="rId6" Type="http://schemas.openxmlformats.org/officeDocument/2006/relationships/tags" Target="../tags/tag442.xml"/><Relationship Id="rId11" Type="http://schemas.openxmlformats.org/officeDocument/2006/relationships/tags" Target="../tags/tag447.xml"/><Relationship Id="rId5" Type="http://schemas.openxmlformats.org/officeDocument/2006/relationships/tags" Target="../tags/tag441.xml"/><Relationship Id="rId15" Type="http://schemas.openxmlformats.org/officeDocument/2006/relationships/tags" Target="../tags/tag451.xml"/><Relationship Id="rId10" Type="http://schemas.openxmlformats.org/officeDocument/2006/relationships/tags" Target="../tags/tag446.xml"/><Relationship Id="rId19" Type="http://schemas.openxmlformats.org/officeDocument/2006/relationships/tags" Target="../tags/tag455.xml"/><Relationship Id="rId4" Type="http://schemas.openxmlformats.org/officeDocument/2006/relationships/tags" Target="../tags/tag440.xml"/><Relationship Id="rId9" Type="http://schemas.openxmlformats.org/officeDocument/2006/relationships/tags" Target="../tags/tag445.xml"/><Relationship Id="rId14" Type="http://schemas.openxmlformats.org/officeDocument/2006/relationships/tags" Target="../tags/tag450.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2" Type="http://schemas.openxmlformats.org/officeDocument/2006/relationships/image" Target="../media/image54.jpg"/><Relationship Id="rId1" Type="http://schemas.openxmlformats.org/officeDocument/2006/relationships/slideLayout" Target="../slideLayouts/slideLayout10.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6.xml.rels><?xml version="1.0" encoding="UTF-8" standalone="yes"?>
<Relationships xmlns="http://schemas.openxmlformats.org/package/2006/relationships"><Relationship Id="rId2" Type="http://schemas.openxmlformats.org/officeDocument/2006/relationships/hyperlink" Target="http://clients.rte-france.com/lang/an/clients_traders_fournisseurs/services_clients/inter_france_allemagne.jsp" TargetMode="External"/><Relationship Id="rId1" Type="http://schemas.openxmlformats.org/officeDocument/2006/relationships/slideLayout" Target="../slideLayouts/slideLayout3.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7.xml"/></Relationships>
</file>

<file path=ppt/slides/_rels/slide76.xml.rels><?xml version="1.0" encoding="UTF-8" standalone="yes"?>
<Relationships xmlns="http://schemas.openxmlformats.org/package/2006/relationships"><Relationship Id="rId3" Type="http://schemas.openxmlformats.org/officeDocument/2006/relationships/image" Target="../media/image55.jpg"/><Relationship Id="rId2" Type="http://schemas.openxmlformats.org/officeDocument/2006/relationships/notesSlide" Target="../notesSlides/notesSlide26.xml"/><Relationship Id="rId1" Type="http://schemas.openxmlformats.org/officeDocument/2006/relationships/slideLayout" Target="../slideLayouts/slideLayout27.xml"/></Relationships>
</file>

<file path=ppt/slides/_rels/slide77.xml.rels><?xml version="1.0" encoding="UTF-8" standalone="yes"?>
<Relationships xmlns="http://schemas.openxmlformats.org/package/2006/relationships"><Relationship Id="rId3" Type="http://schemas.openxmlformats.org/officeDocument/2006/relationships/image" Target="../media/image56.jpg"/><Relationship Id="rId2" Type="http://schemas.openxmlformats.org/officeDocument/2006/relationships/notesSlide" Target="../notesSlides/notesSlide27.xml"/><Relationship Id="rId1" Type="http://schemas.openxmlformats.org/officeDocument/2006/relationships/slideLayout" Target="../slideLayouts/slideLayout27.xml"/></Relationships>
</file>

<file path=ppt/slides/_rels/slide78.xml.rels><?xml version="1.0" encoding="UTF-8" standalone="yes"?>
<Relationships xmlns="http://schemas.openxmlformats.org/package/2006/relationships"><Relationship Id="rId3" Type="http://schemas.openxmlformats.org/officeDocument/2006/relationships/image" Target="../media/image57.jpg"/><Relationship Id="rId2" Type="http://schemas.openxmlformats.org/officeDocument/2006/relationships/notesSlide" Target="../notesSlides/notesSlide28.xml"/><Relationship Id="rId1" Type="http://schemas.openxmlformats.org/officeDocument/2006/relationships/slideLayout" Target="../slideLayouts/slideLayout27.xml"/><Relationship Id="rId4" Type="http://schemas.openxmlformats.org/officeDocument/2006/relationships/image" Target="../media/image58.png"/></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8.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8.xml"/></Relationships>
</file>

<file path=ppt/slides/_rels/slide81.xml.rels><?xml version="1.0" encoding="UTF-8" standalone="yes"?>
<Relationships xmlns="http://schemas.openxmlformats.org/package/2006/relationships"><Relationship Id="rId3" Type="http://schemas.openxmlformats.org/officeDocument/2006/relationships/image" Target="../media/image59.jpg"/><Relationship Id="rId2" Type="http://schemas.openxmlformats.org/officeDocument/2006/relationships/notesSlide" Target="../notesSlides/notesSlide31.xml"/><Relationship Id="rId1" Type="http://schemas.openxmlformats.org/officeDocument/2006/relationships/slideLayout" Target="../slideLayouts/slideLayout27.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8.xml"/></Relationships>
</file>

<file path=ppt/slides/_rels/slide8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33.xml"/><Relationship Id="rId1" Type="http://schemas.openxmlformats.org/officeDocument/2006/relationships/slideLayout" Target="../slideLayouts/slideLayout28.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image" Target="../media/image60.jpeg"/><Relationship Id="rId1" Type="http://schemas.openxmlformats.org/officeDocument/2006/relationships/slideLayout" Target="../slideLayouts/slideLayout3.xml"/></Relationships>
</file>

<file path=ppt/slides/_rels/slide95.xml.rels><?xml version="1.0" encoding="UTF-8" standalone="yes"?>
<Relationships xmlns="http://schemas.openxmlformats.org/package/2006/relationships"><Relationship Id="rId2" Type="http://schemas.openxmlformats.org/officeDocument/2006/relationships/image" Target="../media/image61.jpeg"/><Relationship Id="rId1" Type="http://schemas.openxmlformats.org/officeDocument/2006/relationships/slideLayout" Target="../slideLayouts/slideLayout3.xml"/></Relationships>
</file>

<file path=ppt/slides/_rels/slide96.xml.rels><?xml version="1.0" encoding="UTF-8" standalone="yes"?>
<Relationships xmlns="http://schemas.openxmlformats.org/package/2006/relationships"><Relationship Id="rId8" Type="http://schemas.openxmlformats.org/officeDocument/2006/relationships/image" Target="../media/image68.png"/><Relationship Id="rId13" Type="http://schemas.openxmlformats.org/officeDocument/2006/relationships/image" Target="../media/image73.png"/><Relationship Id="rId3" Type="http://schemas.openxmlformats.org/officeDocument/2006/relationships/image" Target="../media/image63.png"/><Relationship Id="rId7" Type="http://schemas.openxmlformats.org/officeDocument/2006/relationships/image" Target="../media/image67.png"/><Relationship Id="rId12" Type="http://schemas.openxmlformats.org/officeDocument/2006/relationships/image" Target="../media/image72.png"/><Relationship Id="rId2" Type="http://schemas.openxmlformats.org/officeDocument/2006/relationships/image" Target="../media/image62.png"/><Relationship Id="rId1" Type="http://schemas.openxmlformats.org/officeDocument/2006/relationships/slideLayout" Target="../slideLayouts/slideLayout3.xml"/><Relationship Id="rId6" Type="http://schemas.openxmlformats.org/officeDocument/2006/relationships/image" Target="../media/image66.png"/><Relationship Id="rId11" Type="http://schemas.openxmlformats.org/officeDocument/2006/relationships/image" Target="../media/image71.png"/><Relationship Id="rId5" Type="http://schemas.openxmlformats.org/officeDocument/2006/relationships/image" Target="../media/image65.png"/><Relationship Id="rId10" Type="http://schemas.openxmlformats.org/officeDocument/2006/relationships/image" Target="../media/image70.png"/><Relationship Id="rId4" Type="http://schemas.openxmlformats.org/officeDocument/2006/relationships/image" Target="../media/image64.png"/><Relationship Id="rId9" Type="http://schemas.openxmlformats.org/officeDocument/2006/relationships/image" Target="../media/image69.png"/></Relationships>
</file>

<file path=ppt/slides/_rels/slide97.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tags" Target="../tags/tag456.xml"/><Relationship Id="rId1" Type="http://schemas.openxmlformats.org/officeDocument/2006/relationships/vmlDrawing" Target="../drawings/vmlDrawing8.vml"/><Relationship Id="rId5" Type="http://schemas.openxmlformats.org/officeDocument/2006/relationships/image" Target="../media/image18.emf"/><Relationship Id="rId4" Type="http://schemas.openxmlformats.org/officeDocument/2006/relationships/oleObject" Target="../embeddings/oleObject8.bin"/></Relationships>
</file>

<file path=ppt/slides/_rels/slide98.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tags" Target="../tags/tag457.xml"/><Relationship Id="rId1" Type="http://schemas.openxmlformats.org/officeDocument/2006/relationships/vmlDrawing" Target="../drawings/vmlDrawing9.vml"/><Relationship Id="rId5" Type="http://schemas.openxmlformats.org/officeDocument/2006/relationships/image" Target="../media/image18.emf"/><Relationship Id="rId4" Type="http://schemas.openxmlformats.org/officeDocument/2006/relationships/oleObject" Target="../embeddings/oleObject9.bin"/></Relationships>
</file>

<file path=ppt/slides/_rels/slide99.xml.rels><?xml version="1.0" encoding="UTF-8" standalone="yes"?>
<Relationships xmlns="http://schemas.openxmlformats.org/package/2006/relationships"><Relationship Id="rId2" Type="http://schemas.openxmlformats.org/officeDocument/2006/relationships/image" Target="../media/image74.jpeg"/><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09550" y="188259"/>
            <a:ext cx="1043829" cy="114748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 name="Title 3"/>
          <p:cNvSpPr>
            <a:spLocks noGrp="1"/>
          </p:cNvSpPr>
          <p:nvPr>
            <p:ph type="title"/>
          </p:nvPr>
        </p:nvSpPr>
        <p:spPr>
          <a:xfrm>
            <a:off x="2238586" y="2322663"/>
            <a:ext cx="6329361" cy="809625"/>
          </a:xfrm>
        </p:spPr>
        <p:txBody>
          <a:bodyPr/>
          <a:lstStyle/>
          <a:p>
            <a:r>
              <a:rPr lang="en-US" dirty="0" smtClean="0"/>
              <a:t/>
            </a:r>
            <a:br>
              <a:rPr lang="en-US" dirty="0" smtClean="0"/>
            </a:br>
            <a:r>
              <a:rPr lang="en-US" dirty="0"/>
              <a:t/>
            </a:r>
            <a:br>
              <a:rPr lang="en-US" dirty="0"/>
            </a:br>
            <a:r>
              <a:rPr lang="en-US" dirty="0" smtClean="0"/>
              <a:t>Cross </a:t>
            </a:r>
            <a:r>
              <a:rPr lang="en-US" dirty="0"/>
              <a:t>Border Intraday (XBID) Trading Solution Pre-launch Event </a:t>
            </a:r>
            <a:endParaRPr lang="en-GB" dirty="0"/>
          </a:p>
        </p:txBody>
      </p:sp>
      <p:sp>
        <p:nvSpPr>
          <p:cNvPr id="6" name="Text Placeholder 5"/>
          <p:cNvSpPr>
            <a:spLocks noGrp="1"/>
          </p:cNvSpPr>
          <p:nvPr>
            <p:ph type="body" sz="quarter" idx="14"/>
          </p:nvPr>
        </p:nvSpPr>
        <p:spPr/>
        <p:txBody>
          <a:bodyPr/>
          <a:lstStyle/>
          <a:p>
            <a:r>
              <a:rPr lang="en-GB" dirty="0"/>
              <a:t>Brussels, </a:t>
            </a:r>
            <a:r>
              <a:rPr lang="en-GB" dirty="0" smtClean="0"/>
              <a:t>31st </a:t>
            </a:r>
            <a:r>
              <a:rPr lang="en-GB" dirty="0"/>
              <a:t>January 2018</a:t>
            </a:r>
          </a:p>
        </p:txBody>
      </p:sp>
    </p:spTree>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en-US" dirty="0"/>
              <a:t>Intra-day versus Day-ahead </a:t>
            </a:r>
            <a:br>
              <a:rPr lang="en-US" dirty="0"/>
            </a:br>
            <a:r>
              <a:rPr lang="en-US" dirty="0"/>
              <a:t>– What are the challenges?</a:t>
            </a:r>
            <a:endParaRPr lang="de-DE" dirty="0"/>
          </a:p>
        </p:txBody>
      </p:sp>
      <p:sp>
        <p:nvSpPr>
          <p:cNvPr id="3" name="Foliennummernplatzhalter 2"/>
          <p:cNvSpPr>
            <a:spLocks noGrp="1"/>
          </p:cNvSpPr>
          <p:nvPr>
            <p:ph type="sldNum" sz="quarter" idx="11"/>
          </p:nvPr>
        </p:nvSpPr>
        <p:spPr/>
        <p:txBody>
          <a:bodyPr/>
          <a:lstStyle/>
          <a:p>
            <a:fld id="{AD89DE65-C7D9-40CE-B96E-B8C3E7B233C5}" type="slidenum">
              <a:rPr lang="de-DE" smtClean="0"/>
              <a:pPr/>
              <a:t>10</a:t>
            </a:fld>
            <a:endParaRPr lang="de-DE" dirty="0"/>
          </a:p>
        </p:txBody>
      </p:sp>
      <p:sp>
        <p:nvSpPr>
          <p:cNvPr id="4" name="Textplatzhalter 3"/>
          <p:cNvSpPr>
            <a:spLocks noGrp="1"/>
          </p:cNvSpPr>
          <p:nvPr>
            <p:ph type="body" sz="quarter" idx="13"/>
          </p:nvPr>
        </p:nvSpPr>
        <p:spPr>
          <a:xfrm>
            <a:off x="539750" y="1781174"/>
            <a:ext cx="3909600" cy="4554825"/>
          </a:xfrm>
          <a:noFill/>
          <a:ln w="19050">
            <a:solidFill>
              <a:schemeClr val="accent2"/>
            </a:solidFill>
          </a:ln>
        </p:spPr>
        <p:txBody>
          <a:bodyPr/>
          <a:lstStyle/>
          <a:p>
            <a:pPr marL="342900" indent="-342900" algn="ctr">
              <a:buNone/>
              <a:defRPr/>
            </a:pPr>
            <a:r>
              <a:rPr lang="en-GB" b="1" dirty="0">
                <a:latin typeface="Arial" pitchFamily="34" charset="0"/>
                <a:ea typeface="MS PGothic" pitchFamily="34" charset="-128"/>
                <a:cs typeface="Arial" pitchFamily="34" charset="0"/>
              </a:rPr>
              <a:t>Intraday</a:t>
            </a:r>
          </a:p>
          <a:p>
            <a:pPr marL="342900" indent="-342900">
              <a:defRPr/>
            </a:pPr>
            <a:endParaRPr lang="en-GB" dirty="0">
              <a:latin typeface="Arial" pitchFamily="34" charset="0"/>
              <a:ea typeface="MS PGothic" pitchFamily="34" charset="-128"/>
              <a:cs typeface="Arial" pitchFamily="34" charset="0"/>
            </a:endParaRPr>
          </a:p>
          <a:p>
            <a:pPr marL="523875" lvl="1" indent="-342900">
              <a:buClrTx/>
              <a:defRPr/>
            </a:pPr>
            <a:r>
              <a:rPr lang="en-GB" dirty="0">
                <a:latin typeface="Arial" pitchFamily="34" charset="0"/>
                <a:ea typeface="MS PGothic" pitchFamily="34" charset="-128"/>
                <a:cs typeface="Arial" pitchFamily="34" charset="0"/>
              </a:rPr>
              <a:t>Continuous trading close to real time</a:t>
            </a:r>
          </a:p>
          <a:p>
            <a:pPr marL="923925" lvl="2" indent="-285750">
              <a:buSzPct val="50000"/>
              <a:defRPr/>
            </a:pPr>
            <a:r>
              <a:rPr lang="en-GB" dirty="0">
                <a:latin typeface="Arial" pitchFamily="34" charset="0"/>
                <a:ea typeface="MS PGothic" pitchFamily="34" charset="-128"/>
                <a:cs typeface="Arial" pitchFamily="34" charset="0"/>
              </a:rPr>
              <a:t>Increases system security challenges</a:t>
            </a:r>
          </a:p>
          <a:p>
            <a:pPr marL="923925" lvl="2" indent="-285750">
              <a:buSzPct val="50000"/>
              <a:defRPr/>
            </a:pPr>
            <a:r>
              <a:rPr lang="en-GB" dirty="0">
                <a:latin typeface="Arial" pitchFamily="34" charset="0"/>
                <a:ea typeface="MS PGothic" pitchFamily="34" charset="-128"/>
                <a:cs typeface="Arial" pitchFamily="34" charset="0"/>
              </a:rPr>
              <a:t>Increases IT performance requiremen</a:t>
            </a:r>
            <a:r>
              <a:rPr lang="en-GB" sz="1600" dirty="0">
                <a:latin typeface="Arial" pitchFamily="34" charset="0"/>
                <a:ea typeface="MS PGothic" pitchFamily="34" charset="-128"/>
                <a:cs typeface="Arial" pitchFamily="34" charset="0"/>
              </a:rPr>
              <a:t>t</a:t>
            </a:r>
          </a:p>
          <a:p>
            <a:pPr marL="523875" lvl="1" indent="-342900">
              <a:buClrTx/>
              <a:defRPr/>
            </a:pPr>
            <a:r>
              <a:rPr lang="en-GB" dirty="0">
                <a:latin typeface="Arial" pitchFamily="34" charset="0"/>
                <a:ea typeface="MS PGothic" pitchFamily="34" charset="-128"/>
                <a:cs typeface="Arial" pitchFamily="34" charset="0"/>
              </a:rPr>
              <a:t>Equal treatment / legal requirements between</a:t>
            </a:r>
          </a:p>
          <a:p>
            <a:pPr marL="923925" lvl="2" indent="-285750">
              <a:buSzPct val="50000"/>
              <a:defRPr/>
            </a:pPr>
            <a:r>
              <a:rPr lang="en-GB" dirty="0">
                <a:latin typeface="Arial" pitchFamily="34" charset="0"/>
                <a:ea typeface="MS PGothic" pitchFamily="34" charset="-128"/>
                <a:cs typeface="Arial" pitchFamily="34" charset="0"/>
              </a:rPr>
              <a:t>Explicit and Implicit</a:t>
            </a:r>
          </a:p>
          <a:p>
            <a:pPr marL="923925" lvl="2" indent="-285750">
              <a:buSzPct val="50000"/>
              <a:defRPr/>
            </a:pPr>
            <a:r>
              <a:rPr lang="en-GB" dirty="0">
                <a:latin typeface="Arial" pitchFamily="34" charset="0"/>
                <a:ea typeface="MS PGothic" pitchFamily="34" charset="-128"/>
                <a:cs typeface="Arial" pitchFamily="34" charset="0"/>
              </a:rPr>
              <a:t>Local trading solutions</a:t>
            </a:r>
          </a:p>
          <a:p>
            <a:pPr marL="923925" lvl="2" indent="-285750">
              <a:buSzPct val="50000"/>
              <a:defRPr/>
            </a:pPr>
            <a:r>
              <a:rPr lang="en-GB" dirty="0">
                <a:latin typeface="Arial" pitchFamily="34" charset="0"/>
                <a:ea typeface="MS PGothic" pitchFamily="34" charset="-128"/>
                <a:cs typeface="Arial" pitchFamily="34" charset="0"/>
              </a:rPr>
              <a:t>PXs</a:t>
            </a:r>
          </a:p>
          <a:p>
            <a:pPr marL="523875" lvl="1" indent="-342900">
              <a:buClrTx/>
              <a:defRPr/>
            </a:pPr>
            <a:r>
              <a:rPr lang="en-GB" dirty="0">
                <a:latin typeface="Arial" pitchFamily="34" charset="0"/>
                <a:ea typeface="MS PGothic" pitchFamily="34" charset="-128"/>
                <a:cs typeface="Arial" pitchFamily="34" charset="0"/>
              </a:rPr>
              <a:t>Pan-European solution</a:t>
            </a:r>
          </a:p>
          <a:p>
            <a:endParaRPr lang="de-DE" dirty="0"/>
          </a:p>
        </p:txBody>
      </p:sp>
      <p:sp>
        <p:nvSpPr>
          <p:cNvPr id="5" name="Textplatzhalter 4"/>
          <p:cNvSpPr>
            <a:spLocks noGrp="1"/>
          </p:cNvSpPr>
          <p:nvPr>
            <p:ph type="body" sz="quarter" idx="14"/>
          </p:nvPr>
        </p:nvSpPr>
        <p:spPr>
          <a:xfrm>
            <a:off x="4675600" y="1781174"/>
            <a:ext cx="3909600" cy="4554825"/>
          </a:xfrm>
          <a:noFill/>
          <a:ln w="19050">
            <a:solidFill>
              <a:schemeClr val="accent2"/>
            </a:solidFill>
          </a:ln>
        </p:spPr>
        <p:txBody>
          <a:bodyPr vert="horz" lIns="0" tIns="0" rIns="0" bIns="0" rtlCol="0">
            <a:normAutofit/>
          </a:bodyPr>
          <a:lstStyle/>
          <a:p>
            <a:pPr marL="342900" indent="-342900" algn="ctr">
              <a:buNone/>
            </a:pPr>
            <a:r>
              <a:rPr lang="en-GB" b="1" dirty="0">
                <a:latin typeface="Arial" pitchFamily="34" charset="0"/>
                <a:ea typeface="MS PGothic" pitchFamily="34" charset="-128"/>
                <a:cs typeface="Arial" pitchFamily="34" charset="0"/>
              </a:rPr>
              <a:t>Day Ahead </a:t>
            </a:r>
          </a:p>
          <a:p>
            <a:pPr marL="342900" indent="-342900" algn="ctr">
              <a:buNone/>
            </a:pPr>
            <a:r>
              <a:rPr lang="en-GB" b="1" dirty="0">
                <a:latin typeface="Arial" pitchFamily="34" charset="0"/>
                <a:ea typeface="MS PGothic" pitchFamily="34" charset="-128"/>
                <a:cs typeface="Arial" pitchFamily="34" charset="0"/>
              </a:rPr>
              <a:t>(took 4 years to deliver)</a:t>
            </a:r>
          </a:p>
          <a:p>
            <a:pPr marL="523875" lvl="1" indent="-342900">
              <a:buClrTx/>
            </a:pPr>
            <a:r>
              <a:rPr lang="en-GB" dirty="0">
                <a:latin typeface="Arial" pitchFamily="34" charset="0"/>
                <a:ea typeface="MS PGothic" pitchFamily="34" charset="-128"/>
                <a:cs typeface="Arial" pitchFamily="34" charset="0"/>
              </a:rPr>
              <a:t>Single allocation each day with time to calculate results</a:t>
            </a:r>
          </a:p>
          <a:p>
            <a:pPr marL="523875" lvl="1" indent="-342900">
              <a:buClrTx/>
            </a:pPr>
            <a:r>
              <a:rPr lang="en-GB" dirty="0">
                <a:latin typeface="Arial" pitchFamily="34" charset="0"/>
                <a:ea typeface="MS PGothic" pitchFamily="34" charset="-128"/>
                <a:cs typeface="Arial" pitchFamily="34" charset="0"/>
              </a:rPr>
              <a:t>Evolution of existing solutions</a:t>
            </a:r>
          </a:p>
          <a:p>
            <a:pPr marL="523875" lvl="1" indent="-342900">
              <a:buClrTx/>
            </a:pPr>
            <a:r>
              <a:rPr lang="en-GB" dirty="0">
                <a:latin typeface="Arial" pitchFamily="34" charset="0"/>
                <a:ea typeface="MS PGothic" pitchFamily="34" charset="-128"/>
                <a:cs typeface="Arial" pitchFamily="34" charset="0"/>
              </a:rPr>
              <a:t>Implicit only</a:t>
            </a:r>
          </a:p>
          <a:p>
            <a:pPr marL="523875" lvl="1" indent="-342900">
              <a:buClrTx/>
            </a:pPr>
            <a:r>
              <a:rPr lang="en-GB" dirty="0">
                <a:latin typeface="Arial" pitchFamily="34" charset="0"/>
                <a:ea typeface="MS PGothic" pitchFamily="34" charset="-128"/>
                <a:cs typeface="Arial" pitchFamily="34" charset="0"/>
              </a:rPr>
              <a:t>Progressive implementation throughout Europe</a:t>
            </a:r>
          </a:p>
          <a:p>
            <a:pPr marL="342900" indent="-342900" algn="ctr">
              <a:buNone/>
            </a:pPr>
            <a:endParaRPr lang="de-DE" b="1" dirty="0">
              <a:latin typeface="Arial" pitchFamily="34" charset="0"/>
              <a:ea typeface="MS PGothic" pitchFamily="34" charset="-128"/>
              <a:cs typeface="Arial" pitchFamily="34" charset="0"/>
            </a:endParaRPr>
          </a:p>
        </p:txBody>
      </p:sp>
    </p:spTree>
    <p:extLst>
      <p:ext uri="{BB962C8B-B14F-4D97-AF65-F5344CB8AC3E}">
        <p14:creationId xmlns:p14="http://schemas.microsoft.com/office/powerpoint/2010/main" val="309875213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nummernplatzhalter 1"/>
          <p:cNvSpPr>
            <a:spLocks noGrp="1"/>
          </p:cNvSpPr>
          <p:nvPr>
            <p:ph type="sldNum" sz="quarter" idx="11"/>
          </p:nvPr>
        </p:nvSpPr>
        <p:spPr/>
        <p:txBody>
          <a:bodyPr/>
          <a:lstStyle/>
          <a:p>
            <a:pPr>
              <a:defRPr/>
            </a:pPr>
            <a:fld id="{D383EB99-40B2-4176-B4FA-CDBAA950DF99}" type="slidenum">
              <a:rPr lang="en-US" altLang="en-US" smtClean="0"/>
              <a:pPr>
                <a:defRPr/>
              </a:pPr>
              <a:t>100</a:t>
            </a:fld>
            <a:endParaRPr lang="en-US" altLang="en-US" dirty="0"/>
          </a:p>
        </p:txBody>
      </p:sp>
      <p:sp>
        <p:nvSpPr>
          <p:cNvPr id="3" name="Textplatzhalter 2"/>
          <p:cNvSpPr>
            <a:spLocks noGrp="1"/>
          </p:cNvSpPr>
          <p:nvPr>
            <p:ph type="body" sz="quarter" idx="17"/>
          </p:nvPr>
        </p:nvSpPr>
        <p:spPr/>
        <p:txBody>
          <a:bodyPr/>
          <a:lstStyle/>
          <a:p>
            <a:r>
              <a:rPr lang="de-DE" dirty="0" smtClean="0"/>
              <a:t>Q&amp;A</a:t>
            </a:r>
            <a:endParaRPr lang="de-DE" dirty="0"/>
          </a:p>
        </p:txBody>
      </p:sp>
      <p:pic>
        <p:nvPicPr>
          <p:cNvPr id="4" name="Imagen 7"/>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387107" y="2704299"/>
            <a:ext cx="2531935" cy="2531935"/>
          </a:xfrm>
          <a:prstGeom prst="rect">
            <a:avLst/>
          </a:prstGeom>
        </p:spPr>
      </p:pic>
    </p:spTree>
    <p:extLst>
      <p:ext uri="{BB962C8B-B14F-4D97-AF65-F5344CB8AC3E}">
        <p14:creationId xmlns:p14="http://schemas.microsoft.com/office/powerpoint/2010/main" val="19287860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2255840" y="4123427"/>
            <a:ext cx="6329361" cy="809625"/>
          </a:xfrm>
        </p:spPr>
        <p:txBody>
          <a:bodyPr/>
          <a:lstStyle/>
          <a:p>
            <a:r>
              <a:rPr lang="en-GB" dirty="0"/>
              <a:t>Thank you very much for your attention</a:t>
            </a:r>
            <a:r>
              <a:rPr lang="en-GB" dirty="0" smtClean="0"/>
              <a:t>! </a:t>
            </a:r>
            <a:br>
              <a:rPr lang="en-GB" dirty="0" smtClean="0"/>
            </a:br>
            <a:r>
              <a:rPr lang="en-GB" dirty="0"/>
              <a:t/>
            </a:r>
            <a:br>
              <a:rPr lang="en-GB" dirty="0"/>
            </a:br>
            <a:r>
              <a:rPr lang="en-GB" i="1" dirty="0" smtClean="0">
                <a:solidFill>
                  <a:schemeClr val="accent2"/>
                </a:solidFill>
              </a:rPr>
              <a:t>We will send you a copy of today’s slides</a:t>
            </a:r>
            <a:r>
              <a:rPr lang="en-GB" dirty="0"/>
              <a:t/>
            </a:r>
            <a:br>
              <a:rPr lang="en-GB" dirty="0"/>
            </a:br>
            <a:r>
              <a:rPr lang="en-GB" dirty="0"/>
              <a:t/>
            </a:r>
            <a:br>
              <a:rPr lang="en-GB" dirty="0"/>
            </a:br>
            <a:r>
              <a:rPr lang="en-GB" dirty="0" smtClean="0"/>
              <a:t>You are welcome to stay for the </a:t>
            </a:r>
            <a:r>
              <a:rPr lang="en-US" dirty="0" smtClean="0"/>
              <a:t>get </a:t>
            </a:r>
            <a:r>
              <a:rPr lang="en-US" dirty="0"/>
              <a:t>together </a:t>
            </a:r>
            <a:r>
              <a:rPr lang="en-US" dirty="0" smtClean="0"/>
              <a:t>16:00-17:00</a:t>
            </a:r>
            <a:r>
              <a:rPr lang="en-GB" dirty="0"/>
              <a:t/>
            </a:r>
            <a:br>
              <a:rPr lang="en-GB" dirty="0"/>
            </a:br>
            <a:r>
              <a:rPr lang="en-GB" dirty="0" smtClean="0"/>
              <a:t/>
            </a:r>
            <a:br>
              <a:rPr lang="en-GB" dirty="0" smtClean="0"/>
            </a:br>
            <a:r>
              <a:rPr lang="en-GB" dirty="0" smtClean="0"/>
              <a:t>A </a:t>
            </a:r>
            <a:r>
              <a:rPr lang="en-GB" dirty="0"/>
              <a:t>safe journey </a:t>
            </a:r>
            <a:r>
              <a:rPr lang="en-GB" dirty="0" smtClean="0"/>
              <a:t>home…</a:t>
            </a:r>
            <a:endParaRPr lang="en-GB" dirty="0"/>
          </a:p>
        </p:txBody>
      </p:sp>
    </p:spTree>
    <p:extLst>
      <p:ext uri="{BB962C8B-B14F-4D97-AF65-F5344CB8AC3E}">
        <p14:creationId xmlns:p14="http://schemas.microsoft.com/office/powerpoint/2010/main" val="65748678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p:cNvSpPr>
            <a:spLocks noGrp="1"/>
          </p:cNvSpPr>
          <p:nvPr>
            <p:ph type="body" sz="quarter" idx="28"/>
          </p:nvPr>
        </p:nvSpPr>
        <p:spPr/>
        <p:txBody>
          <a:bodyPr/>
          <a:lstStyle/>
          <a:p>
            <a:r>
              <a:rPr lang="en-GB" sz="1600" dirty="0">
                <a:solidFill>
                  <a:schemeClr val="accent1"/>
                </a:solidFill>
              </a:rPr>
              <a:t>Demanding requirements</a:t>
            </a:r>
          </a:p>
          <a:p>
            <a:endParaRPr lang="de-DE" sz="1600" dirty="0"/>
          </a:p>
        </p:txBody>
      </p:sp>
      <p:sp>
        <p:nvSpPr>
          <p:cNvPr id="3" name="Textplatzhalter 2"/>
          <p:cNvSpPr>
            <a:spLocks noGrp="1"/>
          </p:cNvSpPr>
          <p:nvPr>
            <p:ph type="body" sz="quarter" idx="30"/>
          </p:nvPr>
        </p:nvSpPr>
        <p:spPr/>
        <p:txBody>
          <a:bodyPr/>
          <a:lstStyle/>
          <a:p>
            <a:r>
              <a:rPr lang="en-GB" sz="1600" dirty="0">
                <a:solidFill>
                  <a:schemeClr val="accent1"/>
                </a:solidFill>
              </a:rPr>
              <a:t>Contractual Challenges</a:t>
            </a:r>
          </a:p>
          <a:p>
            <a:endParaRPr lang="de-DE" sz="1600" dirty="0"/>
          </a:p>
        </p:txBody>
      </p:sp>
      <p:sp>
        <p:nvSpPr>
          <p:cNvPr id="4" name="Titel 3"/>
          <p:cNvSpPr>
            <a:spLocks noGrp="1"/>
          </p:cNvSpPr>
          <p:nvPr>
            <p:ph type="title"/>
          </p:nvPr>
        </p:nvSpPr>
        <p:spPr/>
        <p:txBody>
          <a:bodyPr/>
          <a:lstStyle/>
          <a:p>
            <a:r>
              <a:rPr lang="en-GB" dirty="0"/>
              <a:t>XBID complexity</a:t>
            </a:r>
            <a:endParaRPr lang="de-DE" dirty="0"/>
          </a:p>
        </p:txBody>
      </p:sp>
      <p:sp>
        <p:nvSpPr>
          <p:cNvPr id="5" name="Foliennummernplatzhalter 4"/>
          <p:cNvSpPr>
            <a:spLocks noGrp="1"/>
          </p:cNvSpPr>
          <p:nvPr>
            <p:ph type="sldNum" sz="quarter" idx="11"/>
          </p:nvPr>
        </p:nvSpPr>
        <p:spPr/>
        <p:txBody>
          <a:bodyPr/>
          <a:lstStyle/>
          <a:p>
            <a:fld id="{AD89DE65-C7D9-40CE-B96E-B8C3E7B233C5}" type="slidenum">
              <a:rPr lang="de-DE" smtClean="0"/>
              <a:pPr/>
              <a:t>11</a:t>
            </a:fld>
            <a:endParaRPr lang="de-DE" dirty="0"/>
          </a:p>
        </p:txBody>
      </p:sp>
      <p:sp>
        <p:nvSpPr>
          <p:cNvPr id="6" name="Textplatzhalter 5"/>
          <p:cNvSpPr>
            <a:spLocks noGrp="1"/>
          </p:cNvSpPr>
          <p:nvPr>
            <p:ph type="body" sz="quarter" idx="27"/>
          </p:nvPr>
        </p:nvSpPr>
        <p:spPr/>
        <p:txBody>
          <a:bodyPr/>
          <a:lstStyle/>
          <a:p>
            <a:r>
              <a:rPr lang="en-GB" sz="1600" dirty="0">
                <a:solidFill>
                  <a:schemeClr val="accent1"/>
                </a:solidFill>
              </a:rPr>
              <a:t>Competitive Environment</a:t>
            </a:r>
          </a:p>
          <a:p>
            <a:endParaRPr lang="de-DE" sz="1600" dirty="0"/>
          </a:p>
        </p:txBody>
      </p:sp>
      <p:sp>
        <p:nvSpPr>
          <p:cNvPr id="7" name="Textplatzhalter 6"/>
          <p:cNvSpPr>
            <a:spLocks noGrp="1"/>
          </p:cNvSpPr>
          <p:nvPr>
            <p:ph type="body" sz="quarter" idx="31"/>
          </p:nvPr>
        </p:nvSpPr>
        <p:spPr/>
        <p:txBody>
          <a:bodyPr/>
          <a:lstStyle/>
          <a:p>
            <a:r>
              <a:rPr lang="en-GB" sz="1600" dirty="0">
                <a:solidFill>
                  <a:schemeClr val="accent1"/>
                </a:solidFill>
              </a:rPr>
              <a:t>Legislative /Regulatory</a:t>
            </a:r>
          </a:p>
          <a:p>
            <a:endParaRPr lang="de-DE" sz="1600" dirty="0"/>
          </a:p>
        </p:txBody>
      </p:sp>
      <p:sp>
        <p:nvSpPr>
          <p:cNvPr id="8" name="Textplatzhalter 7"/>
          <p:cNvSpPr>
            <a:spLocks noGrp="1"/>
          </p:cNvSpPr>
          <p:nvPr>
            <p:ph type="body" sz="quarter" idx="35"/>
          </p:nvPr>
        </p:nvSpPr>
        <p:spPr>
          <a:solidFill>
            <a:schemeClr val="accent2"/>
          </a:solidFill>
        </p:spPr>
        <p:txBody>
          <a:bodyPr>
            <a:normAutofit/>
          </a:bodyPr>
          <a:lstStyle/>
          <a:p>
            <a:r>
              <a:rPr lang="en-GB" sz="2000" dirty="0">
                <a:solidFill>
                  <a:srgbClr val="FFFFFF"/>
                </a:solidFill>
              </a:rPr>
              <a:t>Multi-party</a:t>
            </a:r>
          </a:p>
          <a:p>
            <a:r>
              <a:rPr lang="en-GB" sz="2000" dirty="0">
                <a:solidFill>
                  <a:srgbClr val="FFFFFF"/>
                </a:solidFill>
              </a:rPr>
              <a:t>Governance</a:t>
            </a:r>
          </a:p>
          <a:p>
            <a:r>
              <a:rPr lang="en-GB" sz="2000" dirty="0">
                <a:solidFill>
                  <a:srgbClr val="FFFFFF"/>
                </a:solidFill>
              </a:rPr>
              <a:t>- consensus</a:t>
            </a:r>
          </a:p>
          <a:p>
            <a:endParaRPr lang="de-DE" sz="2000" dirty="0"/>
          </a:p>
        </p:txBody>
      </p:sp>
      <p:sp>
        <p:nvSpPr>
          <p:cNvPr id="9" name="Textplatzhalter 8"/>
          <p:cNvSpPr>
            <a:spLocks noGrp="1"/>
          </p:cNvSpPr>
          <p:nvPr>
            <p:ph type="body" sz="quarter" idx="37"/>
          </p:nvPr>
        </p:nvSpPr>
        <p:spPr>
          <a:xfrm>
            <a:off x="552448" y="1992225"/>
            <a:ext cx="2781302" cy="1692000"/>
          </a:xfrm>
        </p:spPr>
        <p:txBody>
          <a:bodyPr/>
          <a:lstStyle/>
          <a:p>
            <a:r>
              <a:rPr lang="en-GB" sz="1600" dirty="0"/>
              <a:t>Multi-NEMOs</a:t>
            </a:r>
          </a:p>
          <a:p>
            <a:pPr algn="l"/>
            <a:r>
              <a:rPr lang="en-GB" sz="1600" dirty="0"/>
              <a:t>Range of providers of Trading Solutions</a:t>
            </a:r>
          </a:p>
          <a:p>
            <a:pPr algn="l"/>
            <a:r>
              <a:rPr lang="en-GB" sz="1600" dirty="0"/>
              <a:t>Equal treatment</a:t>
            </a:r>
          </a:p>
          <a:p>
            <a:endParaRPr lang="de-DE" sz="1600" dirty="0"/>
          </a:p>
        </p:txBody>
      </p:sp>
      <p:sp>
        <p:nvSpPr>
          <p:cNvPr id="10" name="Textplatzhalter 9"/>
          <p:cNvSpPr>
            <a:spLocks noGrp="1"/>
          </p:cNvSpPr>
          <p:nvPr>
            <p:ph type="body" sz="quarter" idx="38"/>
          </p:nvPr>
        </p:nvSpPr>
        <p:spPr>
          <a:xfrm>
            <a:off x="552448" y="4591050"/>
            <a:ext cx="2884184" cy="1692000"/>
          </a:xfrm>
        </p:spPr>
        <p:txBody>
          <a:bodyPr/>
          <a:lstStyle/>
          <a:p>
            <a:pPr algn="l"/>
            <a:r>
              <a:rPr lang="en-GB" sz="1600" dirty="0"/>
              <a:t>Supplier/multi-client</a:t>
            </a:r>
          </a:p>
          <a:p>
            <a:pPr algn="l"/>
            <a:r>
              <a:rPr lang="en-GB" sz="1600" dirty="0"/>
              <a:t>Operational organisation amongst NEMOs and TSOs</a:t>
            </a:r>
          </a:p>
          <a:p>
            <a:pPr algn="l"/>
            <a:r>
              <a:rPr lang="en-GB" sz="1600" dirty="0"/>
              <a:t>Liabilities</a:t>
            </a:r>
          </a:p>
          <a:p>
            <a:endParaRPr lang="de-DE" sz="1600" dirty="0"/>
          </a:p>
        </p:txBody>
      </p:sp>
      <p:sp>
        <p:nvSpPr>
          <p:cNvPr id="11" name="Textplatzhalter 10"/>
          <p:cNvSpPr>
            <a:spLocks noGrp="1"/>
          </p:cNvSpPr>
          <p:nvPr>
            <p:ph type="body" sz="quarter" idx="39"/>
          </p:nvPr>
        </p:nvSpPr>
        <p:spPr>
          <a:xfrm>
            <a:off x="5810250" y="1992225"/>
            <a:ext cx="2770212" cy="1692000"/>
          </a:xfrm>
        </p:spPr>
        <p:txBody>
          <a:bodyPr>
            <a:normAutofit fontScale="92500"/>
          </a:bodyPr>
          <a:lstStyle/>
          <a:p>
            <a:pPr algn="l"/>
            <a:r>
              <a:rPr lang="en-GB" sz="1600" dirty="0" smtClean="0"/>
              <a:t>200k-800k </a:t>
            </a:r>
            <a:r>
              <a:rPr lang="en-GB" sz="1600" dirty="0"/>
              <a:t>orders/day – increasing exponentially (+ robotics)</a:t>
            </a:r>
          </a:p>
          <a:p>
            <a:pPr algn="l"/>
            <a:r>
              <a:rPr lang="en-GB" sz="1600" dirty="0"/>
              <a:t>Calculations/routing/products</a:t>
            </a:r>
          </a:p>
          <a:p>
            <a:pPr algn="l"/>
            <a:r>
              <a:rPr lang="en-GB" sz="1600" dirty="0"/>
              <a:t>Performance and processing capability</a:t>
            </a:r>
          </a:p>
          <a:p>
            <a:endParaRPr lang="de-DE" sz="1600" dirty="0"/>
          </a:p>
        </p:txBody>
      </p:sp>
      <p:sp>
        <p:nvSpPr>
          <p:cNvPr id="12" name="Textplatzhalter 11"/>
          <p:cNvSpPr>
            <a:spLocks noGrp="1"/>
          </p:cNvSpPr>
          <p:nvPr>
            <p:ph type="body" sz="quarter" idx="40"/>
          </p:nvPr>
        </p:nvSpPr>
        <p:spPr>
          <a:xfrm>
            <a:off x="5810250" y="4591050"/>
            <a:ext cx="2770212" cy="1692000"/>
          </a:xfrm>
        </p:spPr>
        <p:txBody>
          <a:bodyPr>
            <a:normAutofit/>
          </a:bodyPr>
          <a:lstStyle/>
          <a:p>
            <a:pPr algn="l"/>
            <a:r>
              <a:rPr lang="en-GB" sz="1600" dirty="0"/>
              <a:t>Timescales</a:t>
            </a:r>
          </a:p>
          <a:p>
            <a:pPr algn="l"/>
            <a:r>
              <a:rPr lang="en-GB" sz="1600" dirty="0"/>
              <a:t>Cost sharing and recovery</a:t>
            </a:r>
          </a:p>
          <a:p>
            <a:pPr algn="l"/>
            <a:r>
              <a:rPr lang="en-GB" sz="1600" dirty="0"/>
              <a:t>Future strategic roadmap</a:t>
            </a:r>
          </a:p>
          <a:p>
            <a:pPr algn="l"/>
            <a:r>
              <a:rPr lang="en-GB" sz="1600" dirty="0"/>
              <a:t>Changing environment during project with CACM implementation </a:t>
            </a:r>
          </a:p>
          <a:p>
            <a:pPr algn="l"/>
            <a:endParaRPr lang="de-DE" sz="1600" dirty="0"/>
          </a:p>
        </p:txBody>
      </p:sp>
    </p:spTree>
    <p:extLst>
      <p:ext uri="{BB962C8B-B14F-4D97-AF65-F5344CB8AC3E}">
        <p14:creationId xmlns:p14="http://schemas.microsoft.com/office/powerpoint/2010/main" val="124942044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en-GB" dirty="0"/>
              <a:t>Project Approach</a:t>
            </a:r>
            <a:endParaRPr lang="de-DE" dirty="0"/>
          </a:p>
        </p:txBody>
      </p:sp>
      <p:sp>
        <p:nvSpPr>
          <p:cNvPr id="3" name="Foliennummernplatzhalter 2"/>
          <p:cNvSpPr>
            <a:spLocks noGrp="1"/>
          </p:cNvSpPr>
          <p:nvPr>
            <p:ph type="sldNum" sz="quarter" idx="11"/>
          </p:nvPr>
        </p:nvSpPr>
        <p:spPr/>
        <p:txBody>
          <a:bodyPr/>
          <a:lstStyle/>
          <a:p>
            <a:fld id="{AD89DE65-C7D9-40CE-B96E-B8C3E7B233C5}" type="slidenum">
              <a:rPr lang="de-DE" smtClean="0"/>
              <a:pPr/>
              <a:t>12</a:t>
            </a:fld>
            <a:endParaRPr lang="de-DE" dirty="0"/>
          </a:p>
        </p:txBody>
      </p:sp>
      <p:sp>
        <p:nvSpPr>
          <p:cNvPr id="5" name="TextBox 45"/>
          <p:cNvSpPr txBox="1"/>
          <p:nvPr/>
        </p:nvSpPr>
        <p:spPr>
          <a:xfrm>
            <a:off x="464186" y="1324627"/>
            <a:ext cx="8330659" cy="369332"/>
          </a:xfrm>
          <a:prstGeom prst="rect">
            <a:avLst/>
          </a:prstGeom>
          <a:noFill/>
        </p:spPr>
        <p:txBody>
          <a:bodyPr wrap="square" rtlCol="0">
            <a:spAutoFit/>
          </a:bodyPr>
          <a:lstStyle/>
          <a:p>
            <a:r>
              <a:rPr lang="en-GB" dirty="0"/>
              <a:t>Delivery of XBID involves 3 areas of distinct focus:</a:t>
            </a:r>
          </a:p>
        </p:txBody>
      </p:sp>
      <p:grpSp>
        <p:nvGrpSpPr>
          <p:cNvPr id="6" name="Groupe 102"/>
          <p:cNvGrpSpPr/>
          <p:nvPr/>
        </p:nvGrpSpPr>
        <p:grpSpPr>
          <a:xfrm>
            <a:off x="540387" y="1981200"/>
            <a:ext cx="8046000" cy="3787001"/>
            <a:chOff x="118750" y="1505694"/>
            <a:chExt cx="8589593" cy="4225039"/>
          </a:xfrm>
        </p:grpSpPr>
        <p:cxnSp>
          <p:nvCxnSpPr>
            <p:cNvPr id="7" name="Rechte verbindingslijn met pijl 30"/>
            <p:cNvCxnSpPr/>
            <p:nvPr/>
          </p:nvCxnSpPr>
          <p:spPr>
            <a:xfrm>
              <a:off x="6192726" y="2207534"/>
              <a:ext cx="0" cy="315087"/>
            </a:xfrm>
            <a:prstGeom prst="straightConnector1">
              <a:avLst/>
            </a:prstGeom>
            <a:noFill/>
            <a:ln w="25400" cap="flat" cmpd="sng" algn="ctr">
              <a:solidFill>
                <a:schemeClr val="accent1"/>
              </a:solidFill>
              <a:prstDash val="solid"/>
              <a:tailEnd type="arrow"/>
            </a:ln>
            <a:effectLst/>
          </p:spPr>
        </p:cxnSp>
        <p:sp>
          <p:nvSpPr>
            <p:cNvPr id="8" name="Punthaak 62"/>
            <p:cNvSpPr/>
            <p:nvPr/>
          </p:nvSpPr>
          <p:spPr>
            <a:xfrm>
              <a:off x="3240158" y="4812670"/>
              <a:ext cx="5468184" cy="918063"/>
            </a:xfrm>
            <a:prstGeom prst="chevron">
              <a:avLst/>
            </a:prstGeom>
            <a:solidFill>
              <a:schemeClr val="accent2"/>
            </a:solidFill>
            <a:ln w="25400" cap="flat" cmpd="sng" algn="ctr">
              <a:solidFill>
                <a:schemeClr val="accent2">
                  <a:lumMod val="75000"/>
                </a:schemeClr>
              </a:solidFill>
              <a:prstDash val="solid"/>
            </a:ln>
            <a:effectLst>
              <a:innerShdw blurRad="63500" dist="50800" dir="5400000">
                <a:prstClr val="black">
                  <a:alpha val="50000"/>
                </a:prstClr>
              </a:innerShdw>
            </a:effectLst>
          </p:spPr>
          <p:txBody>
            <a:bodyPr rtlCol="0" anchor="ctr"/>
            <a:lstStyle/>
            <a:p>
              <a:pPr algn="ctr" fontAlgn="base">
                <a:spcBef>
                  <a:spcPct val="0"/>
                </a:spcBef>
                <a:spcAft>
                  <a:spcPct val="0"/>
                </a:spcAft>
                <a:defRPr/>
              </a:pPr>
              <a:r>
                <a:rPr lang="en-GB" sz="1600" b="1" kern="0" dirty="0">
                  <a:solidFill>
                    <a:prstClr val="white"/>
                  </a:solidFill>
                  <a:cs typeface="Arial" panose="020B0604020202020204" pitchFamily="34" charset="0"/>
                </a:rPr>
                <a:t>Project under contract - XBID development and testing</a:t>
              </a:r>
            </a:p>
          </p:txBody>
        </p:sp>
        <p:sp>
          <p:nvSpPr>
            <p:cNvPr id="9" name="Punthaak 13"/>
            <p:cNvSpPr/>
            <p:nvPr/>
          </p:nvSpPr>
          <p:spPr>
            <a:xfrm>
              <a:off x="3240159" y="3274073"/>
              <a:ext cx="5468184" cy="902142"/>
            </a:xfrm>
            <a:prstGeom prst="chevron">
              <a:avLst/>
            </a:prstGeom>
            <a:solidFill>
              <a:schemeClr val="tx2">
                <a:lumMod val="75000"/>
              </a:schemeClr>
            </a:solidFill>
            <a:ln w="25400" cap="flat" cmpd="sng" algn="ctr">
              <a:solidFill>
                <a:schemeClr val="tx1">
                  <a:lumMod val="65000"/>
                  <a:lumOff val="35000"/>
                </a:schemeClr>
              </a:solidFill>
              <a:prstDash val="solid"/>
            </a:ln>
            <a:effectLst>
              <a:innerShdw blurRad="63500" dist="50800" dir="5400000">
                <a:prstClr val="black">
                  <a:alpha val="50000"/>
                </a:prstClr>
              </a:innerShdw>
            </a:effectLst>
          </p:spPr>
          <p:txBody>
            <a:bodyPr rtlCol="0" anchor="ctr"/>
            <a:lstStyle/>
            <a:p>
              <a:pPr algn="ctr" fontAlgn="base">
                <a:spcBef>
                  <a:spcPct val="0"/>
                </a:spcBef>
                <a:spcAft>
                  <a:spcPct val="0"/>
                </a:spcAft>
                <a:defRPr/>
              </a:pPr>
              <a:r>
                <a:rPr lang="en-GB" sz="1600" b="1" kern="0" dirty="0">
                  <a:solidFill>
                    <a:prstClr val="white"/>
                  </a:solidFill>
                  <a:cs typeface="Arial" panose="020B0604020202020204" pitchFamily="34" charset="0"/>
                </a:rPr>
                <a:t>Co-ordinate XBID design and development</a:t>
              </a:r>
            </a:p>
            <a:p>
              <a:pPr algn="ctr" fontAlgn="base">
                <a:spcBef>
                  <a:spcPct val="0"/>
                </a:spcBef>
                <a:spcAft>
                  <a:spcPct val="0"/>
                </a:spcAft>
                <a:defRPr/>
              </a:pPr>
              <a:r>
                <a:rPr lang="en-GB" sz="1600" b="1" kern="0" dirty="0">
                  <a:solidFill>
                    <a:prstClr val="white"/>
                  </a:solidFill>
                  <a:cs typeface="Arial" panose="020B0604020202020204" pitchFamily="34" charset="0"/>
                </a:rPr>
                <a:t>Co-ordinate implementation, Common framework for pre- &amp; post coupling</a:t>
              </a:r>
            </a:p>
          </p:txBody>
        </p:sp>
        <p:sp>
          <p:nvSpPr>
            <p:cNvPr id="10" name="Punthaak 43"/>
            <p:cNvSpPr/>
            <p:nvPr/>
          </p:nvSpPr>
          <p:spPr>
            <a:xfrm>
              <a:off x="3240158" y="1505694"/>
              <a:ext cx="5454536" cy="794331"/>
            </a:xfrm>
            <a:prstGeom prst="chevron">
              <a:avLst/>
            </a:prstGeom>
            <a:solidFill>
              <a:schemeClr val="accent1"/>
            </a:solidFill>
            <a:ln w="25400" cap="flat" cmpd="sng" algn="ctr">
              <a:solidFill>
                <a:schemeClr val="accent1">
                  <a:lumMod val="50000"/>
                </a:schemeClr>
              </a:solidFill>
              <a:prstDash val="solid"/>
            </a:ln>
            <a:effectLst>
              <a:innerShdw blurRad="63500" dist="50800" dir="5400000">
                <a:prstClr val="black">
                  <a:alpha val="50000"/>
                </a:prstClr>
              </a:innerShdw>
            </a:effectLst>
          </p:spPr>
          <p:txBody>
            <a:bodyPr lIns="36000" rIns="0" rtlCol="0" anchor="ctr"/>
            <a:lstStyle/>
            <a:p>
              <a:pPr algn="ctr" fontAlgn="base">
                <a:spcBef>
                  <a:spcPct val="0"/>
                </a:spcBef>
                <a:spcAft>
                  <a:spcPct val="0"/>
                </a:spcAft>
                <a:defRPr/>
              </a:pPr>
              <a:r>
                <a:rPr lang="en-GB" sz="1600" b="1" kern="0" dirty="0">
                  <a:solidFill>
                    <a:prstClr val="white"/>
                  </a:solidFill>
                  <a:cs typeface="Arial" panose="020B0604020202020204" pitchFamily="34" charset="0"/>
                </a:rPr>
                <a:t>Adjustment of local systems and interfaces Alignment with  XBID testing and Go-live phase</a:t>
              </a:r>
            </a:p>
          </p:txBody>
        </p:sp>
        <p:sp>
          <p:nvSpPr>
            <p:cNvPr id="11" name="Rechthoek 104"/>
            <p:cNvSpPr/>
            <p:nvPr/>
          </p:nvSpPr>
          <p:spPr>
            <a:xfrm>
              <a:off x="4551298" y="2530894"/>
              <a:ext cx="3541823" cy="503028"/>
            </a:xfrm>
            <a:prstGeom prst="rect">
              <a:avLst/>
            </a:prstGeom>
            <a:solidFill>
              <a:schemeClr val="accent4">
                <a:lumMod val="75000"/>
              </a:schemeClr>
            </a:solidFill>
            <a:ln w="25400" cap="flat" cmpd="sng" algn="ctr">
              <a:solidFill>
                <a:schemeClr val="accent1">
                  <a:lumMod val="50000"/>
                </a:schemeClr>
              </a:solidFill>
              <a:prstDash val="solid"/>
            </a:ln>
            <a:effectLst/>
          </p:spPr>
          <p:txBody>
            <a:bodyPr rtlCol="0" anchor="ctr"/>
            <a:lstStyle/>
            <a:p>
              <a:pPr algn="ctr" fontAlgn="base">
                <a:spcBef>
                  <a:spcPct val="0"/>
                </a:spcBef>
                <a:spcAft>
                  <a:spcPct val="0"/>
                </a:spcAft>
                <a:defRPr/>
              </a:pPr>
              <a:r>
                <a:rPr lang="en-GB" sz="1600" i="1" kern="0" dirty="0">
                  <a:solidFill>
                    <a:prstClr val="white"/>
                  </a:solidFill>
                  <a:cs typeface="Arial" panose="020B0604020202020204" pitchFamily="34" charset="0"/>
                </a:rPr>
                <a:t>Roadmap and Progress Reporting </a:t>
              </a:r>
            </a:p>
          </p:txBody>
        </p:sp>
        <p:cxnSp>
          <p:nvCxnSpPr>
            <p:cNvPr id="12" name="Rechte verbindingslijn met pijl 37"/>
            <p:cNvCxnSpPr/>
            <p:nvPr/>
          </p:nvCxnSpPr>
          <p:spPr>
            <a:xfrm flipV="1">
              <a:off x="5738713" y="3033922"/>
              <a:ext cx="0" cy="258157"/>
            </a:xfrm>
            <a:prstGeom prst="straightConnector1">
              <a:avLst/>
            </a:prstGeom>
            <a:noFill/>
            <a:ln w="25400" cap="flat" cmpd="sng" algn="ctr">
              <a:solidFill>
                <a:schemeClr val="tx1">
                  <a:lumMod val="65000"/>
                  <a:lumOff val="35000"/>
                </a:schemeClr>
              </a:solidFill>
              <a:prstDash val="solid"/>
              <a:headEnd type="none" w="med" len="med"/>
              <a:tailEnd type="arrow" w="med" len="med"/>
            </a:ln>
            <a:effectLst/>
          </p:spPr>
        </p:cxnSp>
        <p:sp>
          <p:nvSpPr>
            <p:cNvPr id="13" name="Rechthoek 58"/>
            <p:cNvSpPr/>
            <p:nvPr/>
          </p:nvSpPr>
          <p:spPr>
            <a:xfrm>
              <a:off x="151487" y="1505694"/>
              <a:ext cx="2681758" cy="797065"/>
            </a:xfrm>
            <a:prstGeom prst="rect">
              <a:avLst/>
            </a:prstGeom>
            <a:solidFill>
              <a:schemeClr val="accent1">
                <a:lumMod val="75000"/>
              </a:schemeClr>
            </a:solidFill>
            <a:ln w="25400" cap="flat" cmpd="sng" algn="ctr">
              <a:noFill/>
              <a:prstDash val="solid"/>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txBody>
            <a:bodyPr rtlCol="0" anchor="ctr"/>
            <a:lstStyle/>
            <a:p>
              <a:pPr algn="ctr" fontAlgn="base">
                <a:spcBef>
                  <a:spcPct val="0"/>
                </a:spcBef>
                <a:spcAft>
                  <a:spcPct val="0"/>
                </a:spcAft>
              </a:pPr>
              <a:r>
                <a:rPr lang="en-GB" sz="1600" b="1" kern="0" dirty="0">
                  <a:solidFill>
                    <a:schemeClr val="bg1"/>
                  </a:solidFill>
                </a:rPr>
                <a:t>Local Implementation Projects (LIPs)</a:t>
              </a:r>
            </a:p>
          </p:txBody>
        </p:sp>
        <p:sp>
          <p:nvSpPr>
            <p:cNvPr id="14" name="Rechthoek 58"/>
            <p:cNvSpPr/>
            <p:nvPr/>
          </p:nvSpPr>
          <p:spPr>
            <a:xfrm>
              <a:off x="166181" y="3266304"/>
              <a:ext cx="2667064" cy="944131"/>
            </a:xfrm>
            <a:prstGeom prst="rect">
              <a:avLst/>
            </a:prstGeom>
            <a:solidFill>
              <a:schemeClr val="bg1">
                <a:lumMod val="65000"/>
              </a:schemeClr>
            </a:solidFill>
            <a:ln w="25400" cap="flat" cmpd="sng" algn="ctr">
              <a:noFill/>
              <a:prstDash val="solid"/>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txBody>
            <a:bodyPr lIns="0" tIns="0" rIns="0" bIns="0" rtlCol="0" anchor="ctr"/>
            <a:lstStyle/>
            <a:p>
              <a:pPr algn="ctr" fontAlgn="base">
                <a:spcBef>
                  <a:spcPct val="0"/>
                </a:spcBef>
                <a:spcAft>
                  <a:spcPct val="0"/>
                </a:spcAft>
              </a:pPr>
              <a:r>
                <a:rPr lang="en-GB" sz="1600" b="1" kern="0" dirty="0">
                  <a:solidFill>
                    <a:schemeClr val="bg1"/>
                  </a:solidFill>
                  <a:cs typeface="Arial" panose="020B0604020202020204" pitchFamily="34" charset="0"/>
                </a:rPr>
                <a:t>XBID Common Project</a:t>
              </a:r>
            </a:p>
          </p:txBody>
        </p:sp>
        <p:sp>
          <p:nvSpPr>
            <p:cNvPr id="15" name="Rechthoek 58"/>
            <p:cNvSpPr/>
            <p:nvPr/>
          </p:nvSpPr>
          <p:spPr>
            <a:xfrm>
              <a:off x="118750" y="4812665"/>
              <a:ext cx="2714495" cy="918064"/>
            </a:xfrm>
            <a:prstGeom prst="rect">
              <a:avLst/>
            </a:prstGeom>
            <a:solidFill>
              <a:schemeClr val="accent2"/>
            </a:solidFill>
            <a:ln w="25400" cap="flat" cmpd="sng" algn="ctr">
              <a:noFill/>
              <a:prstDash val="solid"/>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txBody>
            <a:bodyPr rtlCol="0" anchor="ctr"/>
            <a:lstStyle/>
            <a:p>
              <a:pPr algn="ctr" fontAlgn="base">
                <a:spcBef>
                  <a:spcPct val="0"/>
                </a:spcBef>
                <a:spcAft>
                  <a:spcPct val="0"/>
                </a:spcAft>
                <a:defRPr/>
              </a:pPr>
              <a:r>
                <a:rPr lang="en-GB" sz="1600" b="1" kern="0" dirty="0">
                  <a:solidFill>
                    <a:schemeClr val="bg1"/>
                  </a:solidFill>
                </a:rPr>
                <a:t>XBID Solution</a:t>
              </a:r>
            </a:p>
          </p:txBody>
        </p:sp>
      </p:grpSp>
      <p:cxnSp>
        <p:nvCxnSpPr>
          <p:cNvPr id="16" name="Straight Arrow Connector 8"/>
          <p:cNvCxnSpPr>
            <a:stCxn id="9" idx="2"/>
            <a:endCxn id="8" idx="0"/>
          </p:cNvCxnSpPr>
          <p:nvPr/>
        </p:nvCxnSpPr>
        <p:spPr>
          <a:xfrm flipH="1">
            <a:off x="5819601" y="4374850"/>
            <a:ext cx="3568" cy="570470"/>
          </a:xfrm>
          <a:prstGeom prst="straightConnector1">
            <a:avLst/>
          </a:prstGeom>
          <a:ln w="28575">
            <a:solidFill>
              <a:schemeClr val="accent2"/>
            </a:solidFill>
            <a:headEnd type="arrow"/>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8454179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en-GB" dirty="0"/>
              <a:t>Key Project Historical Milestones</a:t>
            </a:r>
            <a:endParaRPr lang="de-DE" dirty="0"/>
          </a:p>
        </p:txBody>
      </p:sp>
      <p:sp>
        <p:nvSpPr>
          <p:cNvPr id="3" name="Foliennummernplatzhalter 2"/>
          <p:cNvSpPr>
            <a:spLocks noGrp="1"/>
          </p:cNvSpPr>
          <p:nvPr>
            <p:ph type="sldNum" sz="quarter" idx="11"/>
          </p:nvPr>
        </p:nvSpPr>
        <p:spPr/>
        <p:txBody>
          <a:bodyPr/>
          <a:lstStyle/>
          <a:p>
            <a:fld id="{AD89DE65-C7D9-40CE-B96E-B8C3E7B233C5}" type="slidenum">
              <a:rPr lang="de-DE" smtClean="0"/>
              <a:pPr/>
              <a:t>13</a:t>
            </a:fld>
            <a:endParaRPr lang="de-DE" dirty="0"/>
          </a:p>
        </p:txBody>
      </p:sp>
      <p:graphicFrame>
        <p:nvGraphicFramePr>
          <p:cNvPr id="5" name="Content Placeholder 4"/>
          <p:cNvGraphicFramePr>
            <a:graphicFrameLocks/>
          </p:cNvGraphicFramePr>
          <p:nvPr>
            <p:extLst>
              <p:ext uri="{D42A27DB-BD31-4B8C-83A1-F6EECF244321}">
                <p14:modId xmlns:p14="http://schemas.microsoft.com/office/powerpoint/2010/main" val="788657909"/>
              </p:ext>
            </p:extLst>
          </p:nvPr>
        </p:nvGraphicFramePr>
        <p:xfrm>
          <a:off x="327804" y="1516701"/>
          <a:ext cx="8428007" cy="4704080"/>
        </p:xfrm>
        <a:graphic>
          <a:graphicData uri="http://schemas.openxmlformats.org/drawingml/2006/table">
            <a:tbl>
              <a:tblPr firstRow="1" bandRow="1">
                <a:tableStyleId>{7DF18680-E054-41AD-8BC1-D1AEF772440D}</a:tableStyleId>
              </a:tblPr>
              <a:tblGrid>
                <a:gridCol w="2015791">
                  <a:extLst>
                    <a:ext uri="{9D8B030D-6E8A-4147-A177-3AD203B41FA5}">
                      <a16:colId xmlns="" xmlns:a16="http://schemas.microsoft.com/office/drawing/2014/main" val="20000"/>
                    </a:ext>
                  </a:extLst>
                </a:gridCol>
                <a:gridCol w="1060331">
                  <a:extLst>
                    <a:ext uri="{9D8B030D-6E8A-4147-A177-3AD203B41FA5}">
                      <a16:colId xmlns="" xmlns:a16="http://schemas.microsoft.com/office/drawing/2014/main" val="20001"/>
                    </a:ext>
                  </a:extLst>
                </a:gridCol>
                <a:gridCol w="2651814">
                  <a:extLst>
                    <a:ext uri="{9D8B030D-6E8A-4147-A177-3AD203B41FA5}">
                      <a16:colId xmlns="" xmlns:a16="http://schemas.microsoft.com/office/drawing/2014/main" val="20002"/>
                    </a:ext>
                  </a:extLst>
                </a:gridCol>
                <a:gridCol w="2700071">
                  <a:extLst>
                    <a:ext uri="{9D8B030D-6E8A-4147-A177-3AD203B41FA5}">
                      <a16:colId xmlns="" xmlns:a16="http://schemas.microsoft.com/office/drawing/2014/main" val="20003"/>
                    </a:ext>
                  </a:extLst>
                </a:gridCol>
              </a:tblGrid>
              <a:tr h="370840">
                <a:tc>
                  <a:txBody>
                    <a:bodyPr/>
                    <a:lstStyle/>
                    <a:p>
                      <a:endParaRPr lang="en-GB" dirty="0"/>
                    </a:p>
                  </a:txBody>
                  <a:tcPr/>
                </a:tc>
                <a:tc>
                  <a:txBody>
                    <a:bodyPr/>
                    <a:lstStyle/>
                    <a:p>
                      <a:pPr algn="ctr"/>
                      <a:r>
                        <a:rPr lang="en-GB" sz="1600" dirty="0"/>
                        <a:t>2012</a:t>
                      </a:r>
                      <a:endParaRPr lang="en-GB" sz="1600" dirty="0">
                        <a:latin typeface="Arial" panose="020B0604020202020204" pitchFamily="34" charset="0"/>
                        <a:cs typeface="Arial" panose="020B0604020202020204" pitchFamily="34" charset="0"/>
                      </a:endParaRPr>
                    </a:p>
                  </a:txBody>
                  <a:tcPr/>
                </a:tc>
                <a:tc>
                  <a:txBody>
                    <a:bodyPr/>
                    <a:lstStyle/>
                    <a:p>
                      <a:pPr algn="ctr"/>
                      <a:r>
                        <a:rPr lang="en-GB" sz="1600" dirty="0"/>
                        <a:t>2013</a:t>
                      </a:r>
                      <a:endParaRPr lang="en-GB" sz="1600" dirty="0">
                        <a:latin typeface="Arial" panose="020B0604020202020204" pitchFamily="34" charset="0"/>
                        <a:cs typeface="Arial" panose="020B0604020202020204" pitchFamily="34" charset="0"/>
                      </a:endParaRPr>
                    </a:p>
                  </a:txBody>
                  <a:tcPr/>
                </a:tc>
                <a:tc>
                  <a:txBody>
                    <a:bodyPr/>
                    <a:lstStyle/>
                    <a:p>
                      <a:pPr algn="ctr"/>
                      <a:r>
                        <a:rPr lang="en-GB" sz="1600" dirty="0"/>
                        <a:t>2014</a:t>
                      </a:r>
                      <a:endParaRPr lang="en-GB" sz="1600" dirty="0">
                        <a:latin typeface="Arial" panose="020B0604020202020204" pitchFamily="34" charset="0"/>
                        <a:cs typeface="Arial" panose="020B0604020202020204" pitchFamily="34" charset="0"/>
                      </a:endParaRPr>
                    </a:p>
                  </a:txBody>
                  <a:tcPr/>
                </a:tc>
                <a:extLst>
                  <a:ext uri="{0D108BD9-81ED-4DB2-BD59-A6C34878D82A}">
                    <a16:rowId xmlns="" xmlns:a16="http://schemas.microsoft.com/office/drawing/2014/main" val="10000"/>
                  </a:ext>
                </a:extLst>
              </a:tr>
              <a:tr h="370840">
                <a:tc>
                  <a:txBody>
                    <a:bodyPr/>
                    <a:lstStyle/>
                    <a:p>
                      <a:r>
                        <a:rPr lang="en-GB" sz="1600" dirty="0"/>
                        <a:t>Trading Solution Tender Phase</a:t>
                      </a:r>
                      <a:endParaRPr lang="en-GB" sz="1600" dirty="0">
                        <a:solidFill>
                          <a:schemeClr val="tx1"/>
                        </a:solidFill>
                        <a:latin typeface="Arial" panose="020B0604020202020204" pitchFamily="34" charset="0"/>
                        <a:cs typeface="Arial" panose="020B0604020202020204" pitchFamily="34" charset="0"/>
                      </a:endParaRPr>
                    </a:p>
                  </a:txBody>
                  <a:tcPr/>
                </a:tc>
                <a:tc>
                  <a:txBody>
                    <a:bodyPr/>
                    <a:lstStyle/>
                    <a:p>
                      <a:endParaRPr lang="en-GB" dirty="0"/>
                    </a:p>
                  </a:txBody>
                  <a:tcPr/>
                </a:tc>
                <a:tc>
                  <a:txBody>
                    <a:bodyPr/>
                    <a:lstStyle/>
                    <a:p>
                      <a:endParaRPr lang="en-GB" dirty="0"/>
                    </a:p>
                  </a:txBody>
                  <a:tcPr/>
                </a:tc>
                <a:tc>
                  <a:txBody>
                    <a:bodyPr/>
                    <a:lstStyle/>
                    <a:p>
                      <a:endParaRPr lang="en-GB" dirty="0"/>
                    </a:p>
                  </a:txBody>
                  <a:tcPr/>
                </a:tc>
                <a:extLst>
                  <a:ext uri="{0D108BD9-81ED-4DB2-BD59-A6C34878D82A}">
                    <a16:rowId xmlns="" xmlns:a16="http://schemas.microsoft.com/office/drawing/2014/main" val="10001"/>
                  </a:ext>
                </a:extLst>
              </a:tr>
              <a:tr h="370840">
                <a:tc>
                  <a:txBody>
                    <a:bodyPr/>
                    <a:lstStyle/>
                    <a:p>
                      <a:r>
                        <a:rPr lang="en-GB" sz="1600" dirty="0"/>
                        <a:t>ACER advise selection</a:t>
                      </a:r>
                      <a:r>
                        <a:rPr lang="en-GB" sz="1600" baseline="0" dirty="0"/>
                        <a:t> of DBAG</a:t>
                      </a:r>
                      <a:endParaRPr lang="en-GB" sz="1600" dirty="0">
                        <a:solidFill>
                          <a:schemeClr val="tx1"/>
                        </a:solidFill>
                        <a:latin typeface="Arial" panose="020B0604020202020204" pitchFamily="34" charset="0"/>
                        <a:cs typeface="Arial" panose="020B0604020202020204" pitchFamily="34" charset="0"/>
                      </a:endParaRPr>
                    </a:p>
                  </a:txBody>
                  <a:tcPr/>
                </a:tc>
                <a:tc>
                  <a:txBody>
                    <a:bodyPr/>
                    <a:lstStyle/>
                    <a:p>
                      <a:endParaRPr lang="en-GB" dirty="0"/>
                    </a:p>
                  </a:txBody>
                  <a:tcPr/>
                </a:tc>
                <a:tc>
                  <a:txBody>
                    <a:bodyPr/>
                    <a:lstStyle/>
                    <a:p>
                      <a:endParaRPr lang="en-GB" dirty="0"/>
                    </a:p>
                  </a:txBody>
                  <a:tcPr/>
                </a:tc>
                <a:tc>
                  <a:txBody>
                    <a:bodyPr/>
                    <a:lstStyle/>
                    <a:p>
                      <a:endParaRPr lang="en-GB" dirty="0"/>
                    </a:p>
                  </a:txBody>
                  <a:tcPr/>
                </a:tc>
                <a:extLst>
                  <a:ext uri="{0D108BD9-81ED-4DB2-BD59-A6C34878D82A}">
                    <a16:rowId xmlns="" xmlns:a16="http://schemas.microsoft.com/office/drawing/2014/main" val="10002"/>
                  </a:ext>
                </a:extLst>
              </a:tr>
              <a:tr h="370840">
                <a:tc>
                  <a:txBody>
                    <a:bodyPr/>
                    <a:lstStyle/>
                    <a:p>
                      <a:r>
                        <a:rPr lang="en-GB" sz="1600" dirty="0"/>
                        <a:t>Set-up/Budget</a:t>
                      </a:r>
                      <a:endParaRPr lang="en-GB" sz="1600" dirty="0">
                        <a:solidFill>
                          <a:schemeClr val="tx1"/>
                        </a:solidFill>
                        <a:latin typeface="Arial" panose="020B0604020202020204" pitchFamily="34" charset="0"/>
                        <a:cs typeface="Arial" panose="020B0604020202020204" pitchFamily="34" charset="0"/>
                      </a:endParaRPr>
                    </a:p>
                  </a:txBody>
                  <a:tcPr/>
                </a:tc>
                <a:tc>
                  <a:txBody>
                    <a:bodyPr/>
                    <a:lstStyle/>
                    <a:p>
                      <a:endParaRPr lang="en-GB" dirty="0"/>
                    </a:p>
                  </a:txBody>
                  <a:tcPr/>
                </a:tc>
                <a:tc>
                  <a:txBody>
                    <a:bodyPr/>
                    <a:lstStyle/>
                    <a:p>
                      <a:endParaRPr lang="en-GB" dirty="0"/>
                    </a:p>
                  </a:txBody>
                  <a:tcPr/>
                </a:tc>
                <a:tc>
                  <a:txBody>
                    <a:bodyPr/>
                    <a:lstStyle/>
                    <a:p>
                      <a:endParaRPr lang="en-GB" dirty="0"/>
                    </a:p>
                  </a:txBody>
                  <a:tcPr/>
                </a:tc>
                <a:extLst>
                  <a:ext uri="{0D108BD9-81ED-4DB2-BD59-A6C34878D82A}">
                    <a16:rowId xmlns="" xmlns:a16="http://schemas.microsoft.com/office/drawing/2014/main" val="10003"/>
                  </a:ext>
                </a:extLst>
              </a:tr>
              <a:tr h="370840">
                <a:tc>
                  <a:txBody>
                    <a:bodyPr/>
                    <a:lstStyle/>
                    <a:p>
                      <a:r>
                        <a:rPr lang="en-GB" sz="1600" dirty="0"/>
                        <a:t>NRA’s issue Letter</a:t>
                      </a:r>
                      <a:r>
                        <a:rPr lang="en-GB" sz="1600" baseline="0" dirty="0"/>
                        <a:t> of Cost Comfort</a:t>
                      </a:r>
                      <a:endParaRPr lang="en-GB" sz="1600" dirty="0">
                        <a:solidFill>
                          <a:schemeClr val="tx1"/>
                        </a:solidFill>
                        <a:latin typeface="Arial" panose="020B0604020202020204" pitchFamily="34" charset="0"/>
                        <a:cs typeface="Arial" panose="020B0604020202020204" pitchFamily="34" charset="0"/>
                      </a:endParaRPr>
                    </a:p>
                  </a:txBody>
                  <a:tcPr/>
                </a:tc>
                <a:tc>
                  <a:txBody>
                    <a:bodyPr/>
                    <a:lstStyle/>
                    <a:p>
                      <a:endParaRPr lang="en-GB" dirty="0"/>
                    </a:p>
                  </a:txBody>
                  <a:tcPr/>
                </a:tc>
                <a:tc>
                  <a:txBody>
                    <a:bodyPr/>
                    <a:lstStyle/>
                    <a:p>
                      <a:endParaRPr lang="en-GB" dirty="0"/>
                    </a:p>
                  </a:txBody>
                  <a:tcPr/>
                </a:tc>
                <a:tc>
                  <a:txBody>
                    <a:bodyPr/>
                    <a:lstStyle/>
                    <a:p>
                      <a:endParaRPr lang="en-GB" dirty="0"/>
                    </a:p>
                  </a:txBody>
                  <a:tcPr/>
                </a:tc>
                <a:extLst>
                  <a:ext uri="{0D108BD9-81ED-4DB2-BD59-A6C34878D82A}">
                    <a16:rowId xmlns="" xmlns:a16="http://schemas.microsoft.com/office/drawing/2014/main" val="10004"/>
                  </a:ext>
                </a:extLst>
              </a:tr>
              <a:tr h="370840">
                <a:tc>
                  <a:txBody>
                    <a:bodyPr/>
                    <a:lstStyle/>
                    <a:p>
                      <a:r>
                        <a:rPr lang="en-GB" sz="1600" dirty="0"/>
                        <a:t>Early Start </a:t>
                      </a:r>
                    </a:p>
                    <a:p>
                      <a:r>
                        <a:rPr lang="en-GB" sz="1600" dirty="0"/>
                        <a:t>Agreement (ESA) Step 1</a:t>
                      </a:r>
                      <a:endParaRPr lang="en-GB" sz="1600" baseline="30000" dirty="0">
                        <a:solidFill>
                          <a:schemeClr val="tx1"/>
                        </a:solidFill>
                        <a:latin typeface="Arial" panose="020B0604020202020204" pitchFamily="34" charset="0"/>
                        <a:cs typeface="Arial" panose="020B0604020202020204" pitchFamily="34" charset="0"/>
                      </a:endParaRPr>
                    </a:p>
                  </a:txBody>
                  <a:tcPr/>
                </a:tc>
                <a:tc>
                  <a:txBody>
                    <a:bodyPr/>
                    <a:lstStyle/>
                    <a:p>
                      <a:endParaRPr lang="en-GB" dirty="0"/>
                    </a:p>
                  </a:txBody>
                  <a:tcPr/>
                </a:tc>
                <a:tc>
                  <a:txBody>
                    <a:bodyPr/>
                    <a:lstStyle/>
                    <a:p>
                      <a:endParaRPr lang="en-GB" dirty="0"/>
                    </a:p>
                  </a:txBody>
                  <a:tcPr/>
                </a:tc>
                <a:tc>
                  <a:txBody>
                    <a:bodyPr/>
                    <a:lstStyle/>
                    <a:p>
                      <a:endParaRPr lang="en-GB" dirty="0"/>
                    </a:p>
                  </a:txBody>
                  <a:tcPr/>
                </a:tc>
                <a:extLst>
                  <a:ext uri="{0D108BD9-81ED-4DB2-BD59-A6C34878D82A}">
                    <a16:rowId xmlns="" xmlns:a16="http://schemas.microsoft.com/office/drawing/2014/main" val="10005"/>
                  </a:ext>
                </a:extLst>
              </a:tr>
              <a:tr h="370840">
                <a:tc>
                  <a:txBody>
                    <a:bodyPr/>
                    <a:lstStyle/>
                    <a:p>
                      <a:r>
                        <a:rPr lang="en-GB" sz="1600" dirty="0"/>
                        <a:t>ESA Step 2 </a:t>
                      </a:r>
                    </a:p>
                    <a:p>
                      <a:r>
                        <a:rPr lang="en-GB" sz="1600" dirty="0"/>
                        <a:t>Phase 1</a:t>
                      </a:r>
                      <a:endParaRPr lang="en-GB" sz="1600" baseline="30000" dirty="0">
                        <a:solidFill>
                          <a:schemeClr val="tx1"/>
                        </a:solidFill>
                        <a:latin typeface="Arial" panose="020B0604020202020204" pitchFamily="34" charset="0"/>
                        <a:cs typeface="Arial" panose="020B0604020202020204" pitchFamily="34" charset="0"/>
                      </a:endParaRPr>
                    </a:p>
                  </a:txBody>
                  <a:tcPr/>
                </a:tc>
                <a:tc>
                  <a:txBody>
                    <a:bodyPr/>
                    <a:lstStyle/>
                    <a:p>
                      <a:endParaRPr lang="en-GB"/>
                    </a:p>
                  </a:txBody>
                  <a:tcPr/>
                </a:tc>
                <a:tc>
                  <a:txBody>
                    <a:bodyPr/>
                    <a:lstStyle/>
                    <a:p>
                      <a:endParaRPr lang="en-GB" dirty="0"/>
                    </a:p>
                  </a:txBody>
                  <a:tcPr/>
                </a:tc>
                <a:tc>
                  <a:txBody>
                    <a:bodyPr/>
                    <a:lstStyle/>
                    <a:p>
                      <a:endParaRPr lang="en-GB"/>
                    </a:p>
                  </a:txBody>
                  <a:tcPr/>
                </a:tc>
                <a:extLst>
                  <a:ext uri="{0D108BD9-81ED-4DB2-BD59-A6C34878D82A}">
                    <a16:rowId xmlns="" xmlns:a16="http://schemas.microsoft.com/office/drawing/2014/main" val="10006"/>
                  </a:ext>
                </a:extLst>
              </a:tr>
              <a:tr h="588060">
                <a:tc>
                  <a:txBody>
                    <a:bodyPr/>
                    <a:lstStyle/>
                    <a:p>
                      <a:r>
                        <a:rPr lang="en-GB" sz="1600" baseline="0" dirty="0"/>
                        <a:t>ESA Step 2 Phase 2 (Business Blueprint)</a:t>
                      </a:r>
                      <a:endParaRPr lang="en-GB" sz="1600" baseline="30000" dirty="0">
                        <a:solidFill>
                          <a:schemeClr val="tx1"/>
                        </a:solidFill>
                        <a:latin typeface="Arial" panose="020B0604020202020204" pitchFamily="34" charset="0"/>
                        <a:cs typeface="Arial" panose="020B0604020202020204" pitchFamily="34" charset="0"/>
                      </a:endParaRPr>
                    </a:p>
                  </a:txBody>
                  <a:tcPr/>
                </a:tc>
                <a:tc>
                  <a:txBody>
                    <a:bodyPr/>
                    <a:lstStyle/>
                    <a:p>
                      <a:endParaRPr lang="en-GB" dirty="0"/>
                    </a:p>
                  </a:txBody>
                  <a:tcPr/>
                </a:tc>
                <a:tc>
                  <a:txBody>
                    <a:bodyPr/>
                    <a:lstStyle/>
                    <a:p>
                      <a:endParaRPr lang="en-GB" dirty="0"/>
                    </a:p>
                  </a:txBody>
                  <a:tcPr/>
                </a:tc>
                <a:tc>
                  <a:txBody>
                    <a:bodyPr/>
                    <a:lstStyle/>
                    <a:p>
                      <a:endParaRPr lang="en-GB" dirty="0"/>
                    </a:p>
                  </a:txBody>
                  <a:tcPr/>
                </a:tc>
                <a:extLst>
                  <a:ext uri="{0D108BD9-81ED-4DB2-BD59-A6C34878D82A}">
                    <a16:rowId xmlns="" xmlns:a16="http://schemas.microsoft.com/office/drawing/2014/main" val="10007"/>
                  </a:ext>
                </a:extLst>
              </a:tr>
            </a:tbl>
          </a:graphicData>
        </a:graphic>
      </p:graphicFrame>
      <p:sp>
        <p:nvSpPr>
          <p:cNvPr id="6" name="Pentagon 6"/>
          <p:cNvSpPr/>
          <p:nvPr/>
        </p:nvSpPr>
        <p:spPr bwMode="auto">
          <a:xfrm>
            <a:off x="2485147" y="1986910"/>
            <a:ext cx="2060834" cy="354313"/>
          </a:xfrm>
          <a:prstGeom prst="homePlate">
            <a:avLst>
              <a:gd name="adj" fmla="val 24723"/>
            </a:avLst>
          </a:prstGeom>
          <a:solidFill>
            <a:schemeClr val="accent2"/>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endParaRPr lang="en-GB" sz="800" b="0" dirty="0">
              <a:solidFill>
                <a:srgbClr val="FFFFFF"/>
              </a:solidFill>
              <a:ea typeface="ＭＳ Ｐゴシック" pitchFamily="48" charset="-128"/>
              <a:cs typeface="Arial" charset="0"/>
            </a:endParaRPr>
          </a:p>
        </p:txBody>
      </p:sp>
      <p:sp>
        <p:nvSpPr>
          <p:cNvPr id="7" name="TextBox 7"/>
          <p:cNvSpPr txBox="1"/>
          <p:nvPr/>
        </p:nvSpPr>
        <p:spPr>
          <a:xfrm>
            <a:off x="2650998" y="2033261"/>
            <a:ext cx="444352" cy="261610"/>
          </a:xfrm>
          <a:prstGeom prst="rect">
            <a:avLst/>
          </a:prstGeom>
          <a:solidFill>
            <a:schemeClr val="accent2"/>
          </a:solidFill>
        </p:spPr>
        <p:txBody>
          <a:bodyPr wrap="none" rtlCol="0">
            <a:spAutoFit/>
          </a:bodyPr>
          <a:lstStyle/>
          <a:p>
            <a:r>
              <a:rPr lang="en-GB" sz="1100" b="1" dirty="0">
                <a:solidFill>
                  <a:schemeClr val="bg1"/>
                </a:solidFill>
              </a:rPr>
              <a:t>Sep</a:t>
            </a:r>
          </a:p>
        </p:txBody>
      </p:sp>
      <p:sp>
        <p:nvSpPr>
          <p:cNvPr id="8" name="TextBox 8"/>
          <p:cNvSpPr txBox="1"/>
          <p:nvPr/>
        </p:nvSpPr>
        <p:spPr>
          <a:xfrm>
            <a:off x="4025902" y="2016965"/>
            <a:ext cx="436338" cy="261610"/>
          </a:xfrm>
          <a:prstGeom prst="rect">
            <a:avLst/>
          </a:prstGeom>
          <a:solidFill>
            <a:schemeClr val="accent2"/>
          </a:solidFill>
        </p:spPr>
        <p:txBody>
          <a:bodyPr wrap="none" rtlCol="0">
            <a:spAutoFit/>
          </a:bodyPr>
          <a:lstStyle/>
          <a:p>
            <a:r>
              <a:rPr lang="en-GB" sz="1100" b="1" dirty="0">
                <a:solidFill>
                  <a:schemeClr val="bg1"/>
                </a:solidFill>
              </a:rPr>
              <a:t>Jun</a:t>
            </a:r>
          </a:p>
        </p:txBody>
      </p:sp>
      <p:sp>
        <p:nvSpPr>
          <p:cNvPr id="9" name="Diamond 76"/>
          <p:cNvSpPr/>
          <p:nvPr/>
        </p:nvSpPr>
        <p:spPr bwMode="auto">
          <a:xfrm>
            <a:off x="4462240" y="2534722"/>
            <a:ext cx="429334" cy="458220"/>
          </a:xfrm>
          <a:prstGeom prst="diamond">
            <a:avLst/>
          </a:prstGeom>
          <a:solidFill>
            <a:schemeClr val="accent2"/>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lIns="0" tIns="0" rIns="0" bIns="0" anchor="ctr"/>
          <a:lstStyle/>
          <a:p>
            <a:pPr algn="ctr">
              <a:defRPr/>
            </a:pPr>
            <a:r>
              <a:rPr lang="de-DE" sz="1100" b="1" dirty="0">
                <a:solidFill>
                  <a:srgbClr val="FFFFFF"/>
                </a:solidFill>
                <a:latin typeface="Arial"/>
                <a:ea typeface="ＭＳ Ｐゴシック" pitchFamily="48" charset="-128"/>
                <a:cs typeface="Arial" charset="0"/>
              </a:rPr>
              <a:t>Jun</a:t>
            </a:r>
            <a:endParaRPr lang="en-GB" sz="800" b="1" dirty="0">
              <a:solidFill>
                <a:srgbClr val="FFFFFF"/>
              </a:solidFill>
              <a:latin typeface="Arial"/>
              <a:ea typeface="ＭＳ Ｐゴシック" pitchFamily="48" charset="-128"/>
              <a:cs typeface="Arial" charset="0"/>
            </a:endParaRPr>
          </a:p>
        </p:txBody>
      </p:sp>
      <p:sp>
        <p:nvSpPr>
          <p:cNvPr id="10" name="Diamond 76"/>
          <p:cNvSpPr/>
          <p:nvPr/>
        </p:nvSpPr>
        <p:spPr bwMode="auto">
          <a:xfrm>
            <a:off x="6058405" y="3468613"/>
            <a:ext cx="429334" cy="458220"/>
          </a:xfrm>
          <a:prstGeom prst="diamond">
            <a:avLst/>
          </a:prstGeom>
          <a:solidFill>
            <a:schemeClr val="accent2"/>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lIns="0" tIns="0" rIns="0" bIns="0" anchor="ctr"/>
          <a:lstStyle/>
          <a:p>
            <a:pPr algn="ctr">
              <a:defRPr/>
            </a:pPr>
            <a:r>
              <a:rPr lang="de-DE" sz="1100" b="1" dirty="0">
                <a:solidFill>
                  <a:srgbClr val="FFFFFF"/>
                </a:solidFill>
                <a:latin typeface="Arial"/>
                <a:ea typeface="ＭＳ Ｐゴシック" pitchFamily="48" charset="-128"/>
                <a:cs typeface="Arial" charset="0"/>
              </a:rPr>
              <a:t>Jan</a:t>
            </a:r>
            <a:endParaRPr lang="en-GB" sz="800" b="1" dirty="0">
              <a:solidFill>
                <a:srgbClr val="FFFFFF"/>
              </a:solidFill>
              <a:latin typeface="Arial"/>
              <a:ea typeface="ＭＳ Ｐゴシック" pitchFamily="48" charset="-128"/>
              <a:cs typeface="Arial" charset="0"/>
            </a:endParaRPr>
          </a:p>
        </p:txBody>
      </p:sp>
      <p:sp>
        <p:nvSpPr>
          <p:cNvPr id="11" name="Pentagon 11"/>
          <p:cNvSpPr/>
          <p:nvPr/>
        </p:nvSpPr>
        <p:spPr bwMode="auto">
          <a:xfrm>
            <a:off x="6115652" y="4168004"/>
            <a:ext cx="1114275" cy="432439"/>
          </a:xfrm>
          <a:prstGeom prst="homePlate">
            <a:avLst>
              <a:gd name="adj" fmla="val 24723"/>
            </a:avLst>
          </a:prstGeom>
          <a:solidFill>
            <a:schemeClr val="accent2"/>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endParaRPr lang="en-GB" sz="800" b="0" dirty="0">
              <a:solidFill>
                <a:srgbClr val="FFFFFF"/>
              </a:solidFill>
              <a:ea typeface="ＭＳ Ｐゴシック" pitchFamily="48" charset="-128"/>
              <a:cs typeface="Arial" charset="0"/>
            </a:endParaRPr>
          </a:p>
        </p:txBody>
      </p:sp>
      <p:sp>
        <p:nvSpPr>
          <p:cNvPr id="12" name="TextBox 12"/>
          <p:cNvSpPr txBox="1"/>
          <p:nvPr/>
        </p:nvSpPr>
        <p:spPr>
          <a:xfrm>
            <a:off x="6207123" y="4240764"/>
            <a:ext cx="428322" cy="261610"/>
          </a:xfrm>
          <a:prstGeom prst="rect">
            <a:avLst/>
          </a:prstGeom>
          <a:solidFill>
            <a:schemeClr val="accent2"/>
          </a:solidFill>
        </p:spPr>
        <p:txBody>
          <a:bodyPr wrap="none" rtlCol="0">
            <a:spAutoFit/>
          </a:bodyPr>
          <a:lstStyle/>
          <a:p>
            <a:r>
              <a:rPr lang="en-GB" sz="1100" b="1" dirty="0">
                <a:solidFill>
                  <a:schemeClr val="bg1"/>
                </a:solidFill>
              </a:rPr>
              <a:t>Jan</a:t>
            </a:r>
          </a:p>
        </p:txBody>
      </p:sp>
      <p:sp>
        <p:nvSpPr>
          <p:cNvPr id="13" name="TextBox 13"/>
          <p:cNvSpPr txBox="1"/>
          <p:nvPr/>
        </p:nvSpPr>
        <p:spPr>
          <a:xfrm>
            <a:off x="6672789" y="4240764"/>
            <a:ext cx="458780" cy="261610"/>
          </a:xfrm>
          <a:prstGeom prst="rect">
            <a:avLst/>
          </a:prstGeom>
          <a:solidFill>
            <a:schemeClr val="accent2"/>
          </a:solidFill>
        </p:spPr>
        <p:txBody>
          <a:bodyPr wrap="none" rtlCol="0">
            <a:spAutoFit/>
          </a:bodyPr>
          <a:lstStyle/>
          <a:p>
            <a:r>
              <a:rPr lang="en-GB" sz="1100" b="1" dirty="0">
                <a:solidFill>
                  <a:schemeClr val="bg1"/>
                </a:solidFill>
              </a:rPr>
              <a:t>May</a:t>
            </a:r>
          </a:p>
        </p:txBody>
      </p:sp>
      <p:sp>
        <p:nvSpPr>
          <p:cNvPr id="14" name="Pentagon 14"/>
          <p:cNvSpPr/>
          <p:nvPr/>
        </p:nvSpPr>
        <p:spPr bwMode="auto">
          <a:xfrm>
            <a:off x="7255805" y="4850086"/>
            <a:ext cx="509317" cy="422213"/>
          </a:xfrm>
          <a:prstGeom prst="homePlate">
            <a:avLst>
              <a:gd name="adj" fmla="val 24723"/>
            </a:avLst>
          </a:prstGeom>
          <a:solidFill>
            <a:schemeClr val="accent2"/>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endParaRPr lang="en-GB" sz="800" b="0" dirty="0">
              <a:solidFill>
                <a:srgbClr val="FFFFFF"/>
              </a:solidFill>
              <a:ea typeface="ＭＳ Ｐゴシック" pitchFamily="48" charset="-128"/>
              <a:cs typeface="Arial" charset="0"/>
            </a:endParaRPr>
          </a:p>
        </p:txBody>
      </p:sp>
      <p:sp>
        <p:nvSpPr>
          <p:cNvPr id="15" name="TextBox 15"/>
          <p:cNvSpPr txBox="1"/>
          <p:nvPr/>
        </p:nvSpPr>
        <p:spPr>
          <a:xfrm>
            <a:off x="7284546" y="4864105"/>
            <a:ext cx="412292" cy="400110"/>
          </a:xfrm>
          <a:prstGeom prst="rect">
            <a:avLst/>
          </a:prstGeom>
          <a:solidFill>
            <a:schemeClr val="accent2"/>
          </a:solidFill>
        </p:spPr>
        <p:txBody>
          <a:bodyPr wrap="none" rtlCol="0">
            <a:spAutoFit/>
          </a:bodyPr>
          <a:lstStyle/>
          <a:p>
            <a:r>
              <a:rPr lang="en-GB" sz="1000" b="1" dirty="0">
                <a:solidFill>
                  <a:schemeClr val="bg1"/>
                </a:solidFill>
              </a:rPr>
              <a:t>Jun</a:t>
            </a:r>
          </a:p>
          <a:p>
            <a:r>
              <a:rPr lang="en-GB" sz="1000" b="1" dirty="0">
                <a:solidFill>
                  <a:schemeClr val="bg1"/>
                </a:solidFill>
              </a:rPr>
              <a:t>-Jul</a:t>
            </a:r>
          </a:p>
        </p:txBody>
      </p:sp>
      <p:sp>
        <p:nvSpPr>
          <p:cNvPr id="16" name="Pentagon 16"/>
          <p:cNvSpPr/>
          <p:nvPr/>
        </p:nvSpPr>
        <p:spPr bwMode="auto">
          <a:xfrm>
            <a:off x="7796151" y="5600321"/>
            <a:ext cx="942407" cy="430384"/>
          </a:xfrm>
          <a:prstGeom prst="homePlate">
            <a:avLst>
              <a:gd name="adj" fmla="val 24723"/>
            </a:avLst>
          </a:prstGeom>
          <a:solidFill>
            <a:schemeClr val="accent2"/>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endParaRPr lang="en-GB" sz="800" b="0" dirty="0">
              <a:solidFill>
                <a:srgbClr val="FFFFFF"/>
              </a:solidFill>
              <a:ea typeface="ＭＳ Ｐゴシック" pitchFamily="48" charset="-128"/>
              <a:cs typeface="Arial" charset="0"/>
            </a:endParaRPr>
          </a:p>
        </p:txBody>
      </p:sp>
      <p:sp>
        <p:nvSpPr>
          <p:cNvPr id="17" name="TextBox 17"/>
          <p:cNvSpPr txBox="1"/>
          <p:nvPr/>
        </p:nvSpPr>
        <p:spPr>
          <a:xfrm>
            <a:off x="7796271" y="5684708"/>
            <a:ext cx="460382" cy="261610"/>
          </a:xfrm>
          <a:prstGeom prst="rect">
            <a:avLst/>
          </a:prstGeom>
          <a:solidFill>
            <a:schemeClr val="accent2"/>
          </a:solidFill>
        </p:spPr>
        <p:txBody>
          <a:bodyPr wrap="none" rtlCol="0">
            <a:spAutoFit/>
          </a:bodyPr>
          <a:lstStyle/>
          <a:p>
            <a:r>
              <a:rPr lang="en-GB" sz="1100" b="1" dirty="0">
                <a:solidFill>
                  <a:schemeClr val="bg1"/>
                </a:solidFill>
              </a:rPr>
              <a:t>Aug</a:t>
            </a:r>
          </a:p>
        </p:txBody>
      </p:sp>
      <p:sp>
        <p:nvSpPr>
          <p:cNvPr id="18" name="TextBox 18"/>
          <p:cNvSpPr txBox="1"/>
          <p:nvPr/>
        </p:nvSpPr>
        <p:spPr>
          <a:xfrm>
            <a:off x="8218733" y="5684708"/>
            <a:ext cx="444352" cy="261610"/>
          </a:xfrm>
          <a:prstGeom prst="rect">
            <a:avLst/>
          </a:prstGeom>
          <a:solidFill>
            <a:schemeClr val="accent2"/>
          </a:solidFill>
        </p:spPr>
        <p:txBody>
          <a:bodyPr wrap="none" rtlCol="0">
            <a:spAutoFit/>
          </a:bodyPr>
          <a:lstStyle/>
          <a:p>
            <a:r>
              <a:rPr lang="en-GB" sz="1100" b="1" dirty="0">
                <a:solidFill>
                  <a:schemeClr val="bg1"/>
                </a:solidFill>
              </a:rPr>
              <a:t>Dec</a:t>
            </a:r>
          </a:p>
        </p:txBody>
      </p:sp>
      <p:sp>
        <p:nvSpPr>
          <p:cNvPr id="19" name="Pentagon 19"/>
          <p:cNvSpPr/>
          <p:nvPr/>
        </p:nvSpPr>
        <p:spPr bwMode="auto">
          <a:xfrm>
            <a:off x="4646959" y="3109808"/>
            <a:ext cx="1396112" cy="250456"/>
          </a:xfrm>
          <a:prstGeom prst="homePlate">
            <a:avLst>
              <a:gd name="adj" fmla="val 24723"/>
            </a:avLst>
          </a:prstGeom>
          <a:solidFill>
            <a:schemeClr val="accent2"/>
          </a:solidFill>
          <a:ln w="9525" cap="flat"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endParaRPr lang="en-GB" sz="200" b="0" dirty="0">
              <a:solidFill>
                <a:srgbClr val="FFFFFF"/>
              </a:solidFill>
              <a:ea typeface="ＭＳ Ｐゴシック" pitchFamily="48" charset="-128"/>
              <a:cs typeface="Arial" charset="0"/>
            </a:endParaRPr>
          </a:p>
        </p:txBody>
      </p:sp>
      <p:sp>
        <p:nvSpPr>
          <p:cNvPr id="20" name="TextBox 6"/>
          <p:cNvSpPr txBox="1"/>
          <p:nvPr/>
        </p:nvSpPr>
        <p:spPr>
          <a:xfrm>
            <a:off x="4771088" y="3097932"/>
            <a:ext cx="388248" cy="261610"/>
          </a:xfrm>
          <a:prstGeom prst="rect">
            <a:avLst/>
          </a:prstGeom>
          <a:solidFill>
            <a:schemeClr val="accent2"/>
          </a:solidFill>
        </p:spPr>
        <p:txBody>
          <a:bodyPr wrap="none" rtlCol="0">
            <a:spAutoFit/>
          </a:bodyPr>
          <a:lstStyle/>
          <a:p>
            <a:r>
              <a:rPr lang="en-GB" sz="1100" b="1" dirty="0">
                <a:solidFill>
                  <a:schemeClr val="bg1"/>
                </a:solidFill>
              </a:rPr>
              <a:t>Jul</a:t>
            </a:r>
          </a:p>
        </p:txBody>
      </p:sp>
      <p:sp>
        <p:nvSpPr>
          <p:cNvPr id="21" name="TextBox 6"/>
          <p:cNvSpPr txBox="1"/>
          <p:nvPr/>
        </p:nvSpPr>
        <p:spPr>
          <a:xfrm>
            <a:off x="5518711" y="3102275"/>
            <a:ext cx="444352" cy="261610"/>
          </a:xfrm>
          <a:prstGeom prst="rect">
            <a:avLst/>
          </a:prstGeom>
          <a:solidFill>
            <a:schemeClr val="accent2"/>
          </a:solidFill>
        </p:spPr>
        <p:txBody>
          <a:bodyPr wrap="none" rtlCol="0">
            <a:spAutoFit/>
          </a:bodyPr>
          <a:lstStyle/>
          <a:p>
            <a:r>
              <a:rPr lang="en-GB" sz="1100" b="1" dirty="0">
                <a:solidFill>
                  <a:schemeClr val="bg1"/>
                </a:solidFill>
              </a:rPr>
              <a:t>Dec</a:t>
            </a:r>
          </a:p>
        </p:txBody>
      </p:sp>
      <p:sp>
        <p:nvSpPr>
          <p:cNvPr id="22" name="Rounded Rectangular Callout 3"/>
          <p:cNvSpPr/>
          <p:nvPr/>
        </p:nvSpPr>
        <p:spPr>
          <a:xfrm>
            <a:off x="2755076" y="4062639"/>
            <a:ext cx="2763636" cy="611466"/>
          </a:xfrm>
          <a:prstGeom prst="wedgeRoundRectCallout">
            <a:avLst>
              <a:gd name="adj1" fmla="val 72240"/>
              <a:gd name="adj2" fmla="val -1420"/>
              <a:gd name="adj3" fmla="val 16667"/>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GB" dirty="0">
                <a:solidFill>
                  <a:schemeClr val="accent1"/>
                </a:solidFill>
              </a:rPr>
              <a:t>Delivered the detailed plan and approach</a:t>
            </a:r>
          </a:p>
        </p:txBody>
      </p:sp>
      <p:sp>
        <p:nvSpPr>
          <p:cNvPr id="23" name="Rounded Rectangular Callout 22"/>
          <p:cNvSpPr/>
          <p:nvPr/>
        </p:nvSpPr>
        <p:spPr>
          <a:xfrm>
            <a:off x="3095351" y="4927539"/>
            <a:ext cx="3418886" cy="398968"/>
          </a:xfrm>
          <a:prstGeom prst="wedgeRoundRectCallout">
            <a:avLst>
              <a:gd name="adj1" fmla="val 73099"/>
              <a:gd name="adj2" fmla="val -24726"/>
              <a:gd name="adj3" fmla="val 16667"/>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GB" dirty="0">
                <a:solidFill>
                  <a:schemeClr val="accent1"/>
                </a:solidFill>
              </a:rPr>
              <a:t>Delivered “The Fact Book”</a:t>
            </a:r>
          </a:p>
        </p:txBody>
      </p:sp>
      <p:sp>
        <p:nvSpPr>
          <p:cNvPr id="24" name="Rounded Rectangular Callout 23"/>
          <p:cNvSpPr/>
          <p:nvPr/>
        </p:nvSpPr>
        <p:spPr>
          <a:xfrm>
            <a:off x="2802576" y="5495564"/>
            <a:ext cx="3994686" cy="653967"/>
          </a:xfrm>
          <a:prstGeom prst="wedgeRoundRectCallout">
            <a:avLst>
              <a:gd name="adj1" fmla="val 73099"/>
              <a:gd name="adj2" fmla="val -24726"/>
              <a:gd name="adj3" fmla="val 16667"/>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GB" dirty="0">
                <a:solidFill>
                  <a:schemeClr val="accent1"/>
                </a:solidFill>
              </a:rPr>
              <a:t>Enabled the system to be delivered – Functional Specifications</a:t>
            </a:r>
          </a:p>
        </p:txBody>
      </p:sp>
      <p:grpSp>
        <p:nvGrpSpPr>
          <p:cNvPr id="25" name="Group 26"/>
          <p:cNvGrpSpPr/>
          <p:nvPr/>
        </p:nvGrpSpPr>
        <p:grpSpPr>
          <a:xfrm>
            <a:off x="4735222" y="1947558"/>
            <a:ext cx="2948416" cy="460273"/>
            <a:chOff x="7696838" y="1846199"/>
            <a:chExt cx="2948416" cy="460273"/>
          </a:xfrm>
        </p:grpSpPr>
        <p:sp>
          <p:nvSpPr>
            <p:cNvPr id="26" name="Bevel 25"/>
            <p:cNvSpPr/>
            <p:nvPr/>
          </p:nvSpPr>
          <p:spPr>
            <a:xfrm>
              <a:off x="7696838" y="1846199"/>
              <a:ext cx="2948416" cy="460273"/>
            </a:xfrm>
            <a:prstGeom prst="bevel">
              <a:avLst/>
            </a:prstGeom>
            <a:solidFill>
              <a:schemeClr val="bg1"/>
            </a:solid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solidFill>
                  <a:schemeClr val="tx1">
                    <a:lumMod val="50000"/>
                    <a:lumOff val="50000"/>
                  </a:schemeClr>
                </a:solidFill>
              </a:endParaRPr>
            </a:p>
          </p:txBody>
        </p:sp>
        <p:sp>
          <p:nvSpPr>
            <p:cNvPr id="27" name="TextBox 5"/>
            <p:cNvSpPr txBox="1"/>
            <p:nvPr/>
          </p:nvSpPr>
          <p:spPr>
            <a:xfrm>
              <a:off x="7798093" y="1924348"/>
              <a:ext cx="2718693" cy="276999"/>
            </a:xfrm>
            <a:prstGeom prst="rect">
              <a:avLst/>
            </a:prstGeom>
            <a:noFill/>
          </p:spPr>
          <p:txBody>
            <a:bodyPr wrap="none" lIns="0" tIns="0" rIns="0" bIns="0" rtlCol="0">
              <a:spAutoFit/>
            </a:bodyPr>
            <a:lstStyle/>
            <a:p>
              <a:r>
                <a:rPr lang="en-GB" dirty="0">
                  <a:solidFill>
                    <a:schemeClr val="accent5"/>
                  </a:solidFill>
                </a:rPr>
                <a:t>Initially NEMO led initiative</a:t>
              </a:r>
            </a:p>
          </p:txBody>
        </p:sp>
      </p:grpSp>
      <p:grpSp>
        <p:nvGrpSpPr>
          <p:cNvPr id="28" name="Group 27"/>
          <p:cNvGrpSpPr/>
          <p:nvPr/>
        </p:nvGrpSpPr>
        <p:grpSpPr>
          <a:xfrm>
            <a:off x="5692854" y="2523046"/>
            <a:ext cx="2948416" cy="460273"/>
            <a:chOff x="7696838" y="1846199"/>
            <a:chExt cx="2948416" cy="460273"/>
          </a:xfrm>
        </p:grpSpPr>
        <p:sp>
          <p:nvSpPr>
            <p:cNvPr id="29" name="Bevel 28"/>
            <p:cNvSpPr/>
            <p:nvPr/>
          </p:nvSpPr>
          <p:spPr>
            <a:xfrm>
              <a:off x="7696838" y="1846199"/>
              <a:ext cx="2948416" cy="460273"/>
            </a:xfrm>
            <a:prstGeom prst="bevel">
              <a:avLst/>
            </a:prstGeom>
            <a:solidFill>
              <a:schemeClr val="bg1"/>
            </a:solid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solidFill>
                  <a:schemeClr val="tx1">
                    <a:lumMod val="50000"/>
                    <a:lumOff val="50000"/>
                  </a:schemeClr>
                </a:solidFill>
              </a:endParaRPr>
            </a:p>
          </p:txBody>
        </p:sp>
        <p:sp>
          <p:nvSpPr>
            <p:cNvPr id="30" name="TextBox 29"/>
            <p:cNvSpPr txBox="1"/>
            <p:nvPr/>
          </p:nvSpPr>
          <p:spPr>
            <a:xfrm>
              <a:off x="7798093" y="1924348"/>
              <a:ext cx="2718693" cy="276999"/>
            </a:xfrm>
            <a:prstGeom prst="rect">
              <a:avLst/>
            </a:prstGeom>
            <a:noFill/>
          </p:spPr>
          <p:txBody>
            <a:bodyPr wrap="none" lIns="0" tIns="0" rIns="0" bIns="0" rtlCol="0">
              <a:spAutoFit/>
            </a:bodyPr>
            <a:lstStyle/>
            <a:p>
              <a:r>
                <a:rPr lang="en-GB" dirty="0">
                  <a:solidFill>
                    <a:schemeClr val="accent5"/>
                  </a:solidFill>
                </a:rPr>
                <a:t>TSOs join November 2013</a:t>
              </a:r>
            </a:p>
          </p:txBody>
        </p:sp>
      </p:grpSp>
    </p:spTree>
    <p:extLst>
      <p:ext uri="{BB962C8B-B14F-4D97-AF65-F5344CB8AC3E}">
        <p14:creationId xmlns:p14="http://schemas.microsoft.com/office/powerpoint/2010/main" val="290245338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4" name="Straight Connector 44"/>
          <p:cNvCxnSpPr/>
          <p:nvPr/>
        </p:nvCxnSpPr>
        <p:spPr>
          <a:xfrm>
            <a:off x="6559187" y="3129653"/>
            <a:ext cx="2111682" cy="2075524"/>
          </a:xfrm>
          <a:prstGeom prst="line">
            <a:avLst/>
          </a:prstGeom>
          <a:ln w="12700">
            <a:solidFill>
              <a:schemeClr val="accent2"/>
            </a:solidFill>
          </a:ln>
        </p:spPr>
        <p:style>
          <a:lnRef idx="2">
            <a:schemeClr val="accent1"/>
          </a:lnRef>
          <a:fillRef idx="0">
            <a:schemeClr val="accent1"/>
          </a:fillRef>
          <a:effectRef idx="1">
            <a:schemeClr val="accent1"/>
          </a:effectRef>
          <a:fontRef idx="minor">
            <a:schemeClr val="tx1"/>
          </a:fontRef>
        </p:style>
      </p:cxnSp>
      <p:cxnSp>
        <p:nvCxnSpPr>
          <p:cNvPr id="65" name="Straight Connector 78"/>
          <p:cNvCxnSpPr/>
          <p:nvPr/>
        </p:nvCxnSpPr>
        <p:spPr>
          <a:xfrm flipH="1">
            <a:off x="2259870" y="3139568"/>
            <a:ext cx="2033147" cy="982032"/>
          </a:xfrm>
          <a:prstGeom prst="line">
            <a:avLst/>
          </a:prstGeom>
          <a:ln w="12700">
            <a:solidFill>
              <a:schemeClr val="accent2"/>
            </a:solidFill>
          </a:ln>
        </p:spPr>
        <p:style>
          <a:lnRef idx="2">
            <a:schemeClr val="accent1"/>
          </a:lnRef>
          <a:fillRef idx="0">
            <a:schemeClr val="accent1"/>
          </a:fillRef>
          <a:effectRef idx="1">
            <a:schemeClr val="accent1"/>
          </a:effectRef>
          <a:fontRef idx="minor">
            <a:schemeClr val="tx1"/>
          </a:fontRef>
        </p:style>
      </p:cxnSp>
      <p:cxnSp>
        <p:nvCxnSpPr>
          <p:cNvPr id="61" name="Straight Connector 51"/>
          <p:cNvCxnSpPr>
            <a:stCxn id="105" idx="1"/>
          </p:cNvCxnSpPr>
          <p:nvPr/>
        </p:nvCxnSpPr>
        <p:spPr>
          <a:xfrm>
            <a:off x="4232121" y="1646270"/>
            <a:ext cx="0" cy="1013248"/>
          </a:xfrm>
          <a:prstGeom prst="line">
            <a:avLst/>
          </a:prstGeom>
          <a:ln w="12700">
            <a:solidFill>
              <a:schemeClr val="tx1"/>
            </a:solidFill>
          </a:ln>
        </p:spPr>
        <p:style>
          <a:lnRef idx="2">
            <a:schemeClr val="accent1"/>
          </a:lnRef>
          <a:fillRef idx="0">
            <a:schemeClr val="accent1"/>
          </a:fillRef>
          <a:effectRef idx="1">
            <a:schemeClr val="accent1"/>
          </a:effectRef>
          <a:fontRef idx="minor">
            <a:schemeClr val="tx1"/>
          </a:fontRef>
        </p:style>
      </p:cxnSp>
      <p:graphicFrame>
        <p:nvGraphicFramePr>
          <p:cNvPr id="4" name="Object 3" hidden="1"/>
          <p:cNvGraphicFramePr>
            <a:graphicFrameLocks noChangeAspect="1"/>
          </p:cNvGraphicFramePr>
          <p:nvPr>
            <p:custDataLst>
              <p:tags r:id="rId2"/>
            </p:custDataLst>
            <p:extLst>
              <p:ext uri="{D42A27DB-BD31-4B8C-83A1-F6EECF244321}">
                <p14:modId xmlns:p14="http://schemas.microsoft.com/office/powerpoint/2010/main" val="1874463251"/>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1116" name="think-cell Folie" r:id="rId5" imgW="360" imgH="360" progId="">
                  <p:embed/>
                </p:oleObj>
              </mc:Choice>
              <mc:Fallback>
                <p:oleObj name="think-cell Folie" r:id="rId5" imgW="360" imgH="360" progId="">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588"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 name="Titel 1"/>
          <p:cNvSpPr>
            <a:spLocks noGrp="1"/>
          </p:cNvSpPr>
          <p:nvPr>
            <p:ph type="title"/>
          </p:nvPr>
        </p:nvSpPr>
        <p:spPr>
          <a:xfrm>
            <a:off x="540386" y="792334"/>
            <a:ext cx="8046000" cy="583015"/>
          </a:xfrm>
        </p:spPr>
        <p:txBody>
          <a:bodyPr/>
          <a:lstStyle/>
          <a:p>
            <a:r>
              <a:rPr lang="en-GB" dirty="0"/>
              <a:t>And the Delivery Plan until Go-Live … </a:t>
            </a:r>
          </a:p>
        </p:txBody>
      </p:sp>
      <p:sp>
        <p:nvSpPr>
          <p:cNvPr id="66" name="TextBox 8"/>
          <p:cNvSpPr txBox="1"/>
          <p:nvPr/>
        </p:nvSpPr>
        <p:spPr>
          <a:xfrm>
            <a:off x="7219537" y="1562795"/>
            <a:ext cx="425788" cy="195814"/>
          </a:xfrm>
          <a:prstGeom prst="rect">
            <a:avLst/>
          </a:prstGeom>
          <a:ln w="12700">
            <a:solidFill>
              <a:schemeClr val="tx1"/>
            </a:solidFill>
          </a:ln>
        </p:spPr>
        <p:style>
          <a:lnRef idx="2">
            <a:schemeClr val="accent1"/>
          </a:lnRef>
          <a:fillRef idx="1">
            <a:schemeClr val="lt1"/>
          </a:fillRef>
          <a:effectRef idx="0">
            <a:schemeClr val="accent1"/>
          </a:effectRef>
          <a:fontRef idx="minor">
            <a:schemeClr val="dk1"/>
          </a:fontRef>
        </p:style>
        <p:txBody>
          <a:bodyPr wrap="square" lIns="36000" tIns="36000" rIns="36000" bIns="36000" rtlCol="0">
            <a:spAutoFit/>
          </a:bodyPr>
          <a:lstStyle/>
          <a:p>
            <a:pPr algn="ctr"/>
            <a:r>
              <a:rPr lang="en-US" sz="800" b="1" dirty="0" smtClean="0">
                <a:solidFill>
                  <a:schemeClr val="tx1"/>
                </a:solidFill>
              </a:rPr>
              <a:t>May </a:t>
            </a:r>
            <a:r>
              <a:rPr lang="en-US" sz="800" b="1" dirty="0">
                <a:solidFill>
                  <a:schemeClr val="tx1"/>
                </a:solidFill>
              </a:rPr>
              <a:t>18</a:t>
            </a:r>
          </a:p>
        </p:txBody>
      </p:sp>
      <p:cxnSp>
        <p:nvCxnSpPr>
          <p:cNvPr id="69" name="Straight Connector 13"/>
          <p:cNvCxnSpPr>
            <a:stCxn id="66" idx="3"/>
          </p:cNvCxnSpPr>
          <p:nvPr/>
        </p:nvCxnSpPr>
        <p:spPr>
          <a:xfrm>
            <a:off x="7645325" y="1660702"/>
            <a:ext cx="0" cy="808830"/>
          </a:xfrm>
          <a:prstGeom prst="line">
            <a:avLst/>
          </a:prstGeom>
          <a:ln w="1270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70" name="Straight Connector 18"/>
          <p:cNvCxnSpPr>
            <a:stCxn id="71" idx="1"/>
          </p:cNvCxnSpPr>
          <p:nvPr/>
        </p:nvCxnSpPr>
        <p:spPr>
          <a:xfrm>
            <a:off x="1417961" y="1646270"/>
            <a:ext cx="8173" cy="1483383"/>
          </a:xfrm>
          <a:prstGeom prst="line">
            <a:avLst/>
          </a:prstGeom>
          <a:ln w="12700">
            <a:solidFill>
              <a:schemeClr val="tx1"/>
            </a:solidFill>
          </a:ln>
        </p:spPr>
        <p:style>
          <a:lnRef idx="2">
            <a:schemeClr val="accent1"/>
          </a:lnRef>
          <a:fillRef idx="0">
            <a:schemeClr val="accent1"/>
          </a:fillRef>
          <a:effectRef idx="1">
            <a:schemeClr val="accent1"/>
          </a:effectRef>
          <a:fontRef idx="minor">
            <a:schemeClr val="tx1"/>
          </a:fontRef>
        </p:style>
      </p:cxnSp>
      <p:sp>
        <p:nvSpPr>
          <p:cNvPr id="71" name="TextBox 20"/>
          <p:cNvSpPr txBox="1"/>
          <p:nvPr/>
        </p:nvSpPr>
        <p:spPr>
          <a:xfrm>
            <a:off x="1417961" y="1548363"/>
            <a:ext cx="428132" cy="195814"/>
          </a:xfrm>
          <a:prstGeom prst="rect">
            <a:avLst/>
          </a:prstGeom>
          <a:ln w="12700">
            <a:solidFill>
              <a:schemeClr val="tx1"/>
            </a:solidFill>
          </a:ln>
        </p:spPr>
        <p:style>
          <a:lnRef idx="2">
            <a:schemeClr val="accent1"/>
          </a:lnRef>
          <a:fillRef idx="1">
            <a:schemeClr val="lt1"/>
          </a:fillRef>
          <a:effectRef idx="0">
            <a:schemeClr val="accent1"/>
          </a:effectRef>
          <a:fontRef idx="minor">
            <a:schemeClr val="dk1"/>
          </a:fontRef>
        </p:style>
        <p:txBody>
          <a:bodyPr wrap="square" lIns="36000" tIns="36000" rIns="36000" bIns="36000" rtlCol="0">
            <a:spAutoFit/>
          </a:bodyPr>
          <a:lstStyle/>
          <a:p>
            <a:pPr algn="ctr"/>
            <a:r>
              <a:rPr lang="en-US" sz="800" b="1" dirty="0">
                <a:solidFill>
                  <a:prstClr val="black"/>
                </a:solidFill>
              </a:rPr>
              <a:t> Apr 15</a:t>
            </a:r>
          </a:p>
        </p:txBody>
      </p:sp>
      <p:cxnSp>
        <p:nvCxnSpPr>
          <p:cNvPr id="84" name="Straight Connector 52"/>
          <p:cNvCxnSpPr>
            <a:stCxn id="86" idx="3"/>
          </p:cNvCxnSpPr>
          <p:nvPr/>
        </p:nvCxnSpPr>
        <p:spPr>
          <a:xfrm>
            <a:off x="6637190" y="1660702"/>
            <a:ext cx="0" cy="891903"/>
          </a:xfrm>
          <a:prstGeom prst="line">
            <a:avLst/>
          </a:prstGeom>
          <a:ln w="12700">
            <a:solidFill>
              <a:schemeClr val="tx1"/>
            </a:solidFill>
          </a:ln>
        </p:spPr>
        <p:style>
          <a:lnRef idx="2">
            <a:schemeClr val="accent1"/>
          </a:lnRef>
          <a:fillRef idx="0">
            <a:schemeClr val="accent1"/>
          </a:fillRef>
          <a:effectRef idx="1">
            <a:schemeClr val="accent1"/>
          </a:effectRef>
          <a:fontRef idx="minor">
            <a:schemeClr val="tx1"/>
          </a:fontRef>
        </p:style>
      </p:cxnSp>
      <p:sp>
        <p:nvSpPr>
          <p:cNvPr id="86" name="TextBox 53"/>
          <p:cNvSpPr txBox="1"/>
          <p:nvPr/>
        </p:nvSpPr>
        <p:spPr>
          <a:xfrm>
            <a:off x="6186117" y="1562795"/>
            <a:ext cx="451073" cy="195814"/>
          </a:xfrm>
          <a:prstGeom prst="rect">
            <a:avLst/>
          </a:prstGeom>
          <a:ln w="12700">
            <a:solidFill>
              <a:schemeClr val="tx1"/>
            </a:solidFill>
          </a:ln>
        </p:spPr>
        <p:style>
          <a:lnRef idx="2">
            <a:schemeClr val="accent1"/>
          </a:lnRef>
          <a:fillRef idx="1">
            <a:schemeClr val="lt1"/>
          </a:fillRef>
          <a:effectRef idx="0">
            <a:schemeClr val="accent1"/>
          </a:effectRef>
          <a:fontRef idx="minor">
            <a:schemeClr val="dk1"/>
          </a:fontRef>
        </p:style>
        <p:txBody>
          <a:bodyPr wrap="square" lIns="36000" tIns="36000" rIns="36000" bIns="36000" rtlCol="0">
            <a:spAutoFit/>
          </a:bodyPr>
          <a:lstStyle/>
          <a:p>
            <a:pPr algn="ctr"/>
            <a:r>
              <a:rPr lang="en-US" sz="800" b="1" dirty="0">
                <a:solidFill>
                  <a:schemeClr val="tx1"/>
                </a:solidFill>
              </a:rPr>
              <a:t>Nov 17</a:t>
            </a:r>
          </a:p>
        </p:txBody>
      </p:sp>
      <p:sp>
        <p:nvSpPr>
          <p:cNvPr id="87" name="Punthaak 47"/>
          <p:cNvSpPr/>
          <p:nvPr/>
        </p:nvSpPr>
        <p:spPr>
          <a:xfrm>
            <a:off x="7616482" y="2461101"/>
            <a:ext cx="1092405" cy="670036"/>
          </a:xfrm>
          <a:prstGeom prst="chevron">
            <a:avLst>
              <a:gd name="adj" fmla="val 46191"/>
            </a:avLst>
          </a:prstGeom>
          <a:solidFill>
            <a:schemeClr val="accent3"/>
          </a:solidFill>
          <a:ln>
            <a:solidFill>
              <a:schemeClr val="accent3"/>
            </a:solidFill>
          </a:ln>
        </p:spPr>
        <p:style>
          <a:lnRef idx="3">
            <a:schemeClr val="lt1"/>
          </a:lnRef>
          <a:fillRef idx="1">
            <a:schemeClr val="accent5"/>
          </a:fillRef>
          <a:effectRef idx="1">
            <a:schemeClr val="accent5"/>
          </a:effectRef>
          <a:fontRef idx="minor">
            <a:schemeClr val="lt1"/>
          </a:fontRef>
        </p:style>
        <p:txBody>
          <a:bodyPr vert="horz" lIns="36000" tIns="36000" rIns="36000" bIns="36000" rtlCol="0" anchor="ctr"/>
          <a:lstStyle/>
          <a:p>
            <a:pPr algn="ctr"/>
            <a:r>
              <a:rPr lang="en-US" sz="800" b="1" dirty="0">
                <a:solidFill>
                  <a:schemeClr val="tx1"/>
                </a:solidFill>
              </a:rPr>
              <a:t>Go-Live Window</a:t>
            </a:r>
          </a:p>
        </p:txBody>
      </p:sp>
      <p:cxnSp>
        <p:nvCxnSpPr>
          <p:cNvPr id="89" name="Straight Connector 58"/>
          <p:cNvCxnSpPr>
            <a:stCxn id="90" idx="1"/>
          </p:cNvCxnSpPr>
          <p:nvPr/>
        </p:nvCxnSpPr>
        <p:spPr>
          <a:xfrm>
            <a:off x="424651" y="1660702"/>
            <a:ext cx="0" cy="808830"/>
          </a:xfrm>
          <a:prstGeom prst="line">
            <a:avLst/>
          </a:prstGeom>
          <a:ln w="12700">
            <a:solidFill>
              <a:schemeClr val="tx1"/>
            </a:solidFill>
          </a:ln>
        </p:spPr>
        <p:style>
          <a:lnRef idx="2">
            <a:schemeClr val="accent1"/>
          </a:lnRef>
          <a:fillRef idx="0">
            <a:schemeClr val="accent1"/>
          </a:fillRef>
          <a:effectRef idx="1">
            <a:schemeClr val="accent1"/>
          </a:effectRef>
          <a:fontRef idx="minor">
            <a:schemeClr val="tx1"/>
          </a:fontRef>
        </p:style>
      </p:cxnSp>
      <p:sp>
        <p:nvSpPr>
          <p:cNvPr id="90" name="TextBox 59"/>
          <p:cNvSpPr txBox="1"/>
          <p:nvPr/>
        </p:nvSpPr>
        <p:spPr>
          <a:xfrm>
            <a:off x="424651" y="1562795"/>
            <a:ext cx="418322" cy="195814"/>
          </a:xfrm>
          <a:prstGeom prst="rect">
            <a:avLst/>
          </a:prstGeom>
          <a:ln w="12700">
            <a:solidFill>
              <a:schemeClr val="tx1"/>
            </a:solidFill>
          </a:ln>
        </p:spPr>
        <p:style>
          <a:lnRef idx="2">
            <a:schemeClr val="accent1"/>
          </a:lnRef>
          <a:fillRef idx="1">
            <a:schemeClr val="lt1"/>
          </a:fillRef>
          <a:effectRef idx="0">
            <a:schemeClr val="accent1"/>
          </a:effectRef>
          <a:fontRef idx="minor">
            <a:schemeClr val="dk1"/>
          </a:fontRef>
        </p:style>
        <p:txBody>
          <a:bodyPr wrap="square" lIns="36000" tIns="36000" rIns="36000" bIns="36000" rtlCol="0">
            <a:spAutoFit/>
          </a:bodyPr>
          <a:lstStyle/>
          <a:p>
            <a:pPr algn="ctr"/>
            <a:r>
              <a:rPr lang="en-US" sz="800" b="1" dirty="0">
                <a:solidFill>
                  <a:prstClr val="black"/>
                </a:solidFill>
              </a:rPr>
              <a:t>Dec 14</a:t>
            </a:r>
          </a:p>
        </p:txBody>
      </p:sp>
      <p:sp>
        <p:nvSpPr>
          <p:cNvPr id="91" name="Punthaak 47"/>
          <p:cNvSpPr/>
          <p:nvPr/>
        </p:nvSpPr>
        <p:spPr>
          <a:xfrm>
            <a:off x="410051" y="5358636"/>
            <a:ext cx="945697" cy="202137"/>
          </a:xfrm>
          <a:prstGeom prst="chevron">
            <a:avLst/>
          </a:prstGeom>
          <a:solidFill>
            <a:schemeClr val="accent2"/>
          </a:solidFill>
          <a:ln>
            <a:solidFill>
              <a:schemeClr val="accent2"/>
            </a:solidFill>
          </a:ln>
        </p:spPr>
        <p:style>
          <a:lnRef idx="3">
            <a:schemeClr val="lt1"/>
          </a:lnRef>
          <a:fillRef idx="1">
            <a:schemeClr val="accent5"/>
          </a:fillRef>
          <a:effectRef idx="1">
            <a:schemeClr val="accent5"/>
          </a:effectRef>
          <a:fontRef idx="minor">
            <a:schemeClr val="lt1"/>
          </a:fontRef>
        </p:style>
        <p:txBody>
          <a:bodyPr vert="horz" lIns="36000" tIns="36000" rIns="36000" bIns="36000" rtlCol="0" anchor="ctr"/>
          <a:lstStyle/>
          <a:p>
            <a:pPr algn="ctr"/>
            <a:r>
              <a:rPr lang="en-US" sz="800" b="1" dirty="0">
                <a:solidFill>
                  <a:schemeClr val="tx1"/>
                </a:solidFill>
              </a:rPr>
              <a:t>In progress</a:t>
            </a:r>
          </a:p>
        </p:txBody>
      </p:sp>
      <p:sp>
        <p:nvSpPr>
          <p:cNvPr id="92" name="Punthaak 47"/>
          <p:cNvSpPr/>
          <p:nvPr/>
        </p:nvSpPr>
        <p:spPr>
          <a:xfrm>
            <a:off x="415893" y="5636330"/>
            <a:ext cx="940654" cy="202137"/>
          </a:xfrm>
          <a:prstGeom prst="chevron">
            <a:avLst/>
          </a:prstGeom>
          <a:solidFill>
            <a:schemeClr val="bg1">
              <a:lumMod val="50000"/>
            </a:schemeClr>
          </a:solidFill>
          <a:ln>
            <a:solidFill>
              <a:schemeClr val="bg1">
                <a:lumMod val="50000"/>
              </a:schemeClr>
            </a:solidFill>
          </a:ln>
        </p:spPr>
        <p:style>
          <a:lnRef idx="3">
            <a:schemeClr val="lt1"/>
          </a:lnRef>
          <a:fillRef idx="1">
            <a:schemeClr val="accent5"/>
          </a:fillRef>
          <a:effectRef idx="1">
            <a:schemeClr val="accent5"/>
          </a:effectRef>
          <a:fontRef idx="minor">
            <a:schemeClr val="lt1"/>
          </a:fontRef>
        </p:style>
        <p:txBody>
          <a:bodyPr vert="horz" lIns="36000" tIns="36000" rIns="36000" bIns="36000" rtlCol="0" anchor="ctr"/>
          <a:lstStyle/>
          <a:p>
            <a:pPr algn="ctr"/>
            <a:r>
              <a:rPr lang="en-US" sz="800" b="1" dirty="0">
                <a:solidFill>
                  <a:prstClr val="white"/>
                </a:solidFill>
              </a:rPr>
              <a:t>Planned</a:t>
            </a:r>
          </a:p>
        </p:txBody>
      </p:sp>
      <p:sp>
        <p:nvSpPr>
          <p:cNvPr id="93" name="Punthaak 47"/>
          <p:cNvSpPr/>
          <p:nvPr/>
        </p:nvSpPr>
        <p:spPr>
          <a:xfrm>
            <a:off x="410052" y="5071099"/>
            <a:ext cx="945696" cy="202137"/>
          </a:xfrm>
          <a:prstGeom prst="chevron">
            <a:avLst/>
          </a:prstGeom>
          <a:solidFill>
            <a:srgbClr val="92D050"/>
          </a:solidFill>
          <a:ln>
            <a:solidFill>
              <a:srgbClr val="92D050"/>
            </a:solidFill>
          </a:ln>
        </p:spPr>
        <p:style>
          <a:lnRef idx="3">
            <a:schemeClr val="lt1"/>
          </a:lnRef>
          <a:fillRef idx="1">
            <a:schemeClr val="accent5"/>
          </a:fillRef>
          <a:effectRef idx="1">
            <a:schemeClr val="accent5"/>
          </a:effectRef>
          <a:fontRef idx="minor">
            <a:schemeClr val="lt1"/>
          </a:fontRef>
        </p:style>
        <p:txBody>
          <a:bodyPr vert="horz" lIns="36000" tIns="36000" rIns="36000" bIns="36000" rtlCol="0" anchor="ctr"/>
          <a:lstStyle/>
          <a:p>
            <a:pPr algn="ctr"/>
            <a:r>
              <a:rPr lang="en-US" sz="800" b="1" dirty="0">
                <a:solidFill>
                  <a:schemeClr val="tx1"/>
                </a:solidFill>
              </a:rPr>
              <a:t>Completed</a:t>
            </a:r>
          </a:p>
        </p:txBody>
      </p:sp>
      <p:sp>
        <p:nvSpPr>
          <p:cNvPr id="94" name="Punthaak 47"/>
          <p:cNvSpPr/>
          <p:nvPr/>
        </p:nvSpPr>
        <p:spPr>
          <a:xfrm>
            <a:off x="1404299" y="3169261"/>
            <a:ext cx="1109233" cy="421307"/>
          </a:xfrm>
          <a:prstGeom prst="chevron">
            <a:avLst>
              <a:gd name="adj" fmla="val 34452"/>
            </a:avLst>
          </a:prstGeom>
          <a:solidFill>
            <a:srgbClr val="92D050"/>
          </a:solidFill>
          <a:ln>
            <a:solidFill>
              <a:srgbClr val="92D050"/>
            </a:solidFill>
          </a:ln>
        </p:spPr>
        <p:style>
          <a:lnRef idx="3">
            <a:schemeClr val="lt1"/>
          </a:lnRef>
          <a:fillRef idx="1">
            <a:schemeClr val="accent5"/>
          </a:fillRef>
          <a:effectRef idx="1">
            <a:schemeClr val="accent5"/>
          </a:effectRef>
          <a:fontRef idx="minor">
            <a:schemeClr val="lt1"/>
          </a:fontRef>
        </p:style>
        <p:txBody>
          <a:bodyPr vert="horz" lIns="36000" tIns="36000" rIns="36000" bIns="36000" rtlCol="0" anchor="ctr"/>
          <a:lstStyle/>
          <a:p>
            <a:pPr algn="ctr"/>
            <a:r>
              <a:rPr lang="en-US" sz="800" b="1" dirty="0">
                <a:solidFill>
                  <a:schemeClr val="tx1"/>
                </a:solidFill>
              </a:rPr>
              <a:t>XBID DBAG Functional Specification</a:t>
            </a:r>
          </a:p>
        </p:txBody>
      </p:sp>
      <p:cxnSp>
        <p:nvCxnSpPr>
          <p:cNvPr id="95" name="Straight Connector 73"/>
          <p:cNvCxnSpPr>
            <a:stCxn id="96" idx="3"/>
          </p:cNvCxnSpPr>
          <p:nvPr/>
        </p:nvCxnSpPr>
        <p:spPr>
          <a:xfrm flipH="1">
            <a:off x="3122934" y="1641263"/>
            <a:ext cx="4250" cy="921257"/>
          </a:xfrm>
          <a:prstGeom prst="line">
            <a:avLst/>
          </a:prstGeom>
          <a:ln w="12700">
            <a:solidFill>
              <a:schemeClr val="tx1"/>
            </a:solidFill>
          </a:ln>
        </p:spPr>
        <p:style>
          <a:lnRef idx="2">
            <a:schemeClr val="accent1"/>
          </a:lnRef>
          <a:fillRef idx="0">
            <a:schemeClr val="accent1"/>
          </a:fillRef>
          <a:effectRef idx="1">
            <a:schemeClr val="accent1"/>
          </a:effectRef>
          <a:fontRef idx="minor">
            <a:schemeClr val="tx1"/>
          </a:fontRef>
        </p:style>
      </p:cxnSp>
      <p:sp>
        <p:nvSpPr>
          <p:cNvPr id="96" name="TextBox 74"/>
          <p:cNvSpPr txBox="1"/>
          <p:nvPr/>
        </p:nvSpPr>
        <p:spPr>
          <a:xfrm>
            <a:off x="2656208" y="1543356"/>
            <a:ext cx="470976" cy="195814"/>
          </a:xfrm>
          <a:prstGeom prst="rect">
            <a:avLst/>
          </a:prstGeom>
          <a:ln w="12700">
            <a:solidFill>
              <a:schemeClr val="tx1"/>
            </a:solidFill>
          </a:ln>
        </p:spPr>
        <p:style>
          <a:lnRef idx="2">
            <a:schemeClr val="accent1"/>
          </a:lnRef>
          <a:fillRef idx="1">
            <a:schemeClr val="lt1"/>
          </a:fillRef>
          <a:effectRef idx="0">
            <a:schemeClr val="accent1"/>
          </a:effectRef>
          <a:fontRef idx="minor">
            <a:schemeClr val="dk1"/>
          </a:fontRef>
        </p:style>
        <p:txBody>
          <a:bodyPr wrap="square" lIns="36000" tIns="36000" rIns="36000" bIns="36000" rtlCol="0">
            <a:spAutoFit/>
          </a:bodyPr>
          <a:lstStyle/>
          <a:p>
            <a:pPr algn="ctr"/>
            <a:r>
              <a:rPr lang="en-US" sz="800" b="1" dirty="0">
                <a:solidFill>
                  <a:prstClr val="black"/>
                </a:solidFill>
              </a:rPr>
              <a:t> Mar 16</a:t>
            </a:r>
          </a:p>
        </p:txBody>
      </p:sp>
      <p:sp>
        <p:nvSpPr>
          <p:cNvPr id="99" name="Punthaak 47"/>
          <p:cNvSpPr/>
          <p:nvPr/>
        </p:nvSpPr>
        <p:spPr>
          <a:xfrm>
            <a:off x="4246520" y="2466387"/>
            <a:ext cx="2698718" cy="670036"/>
          </a:xfrm>
          <a:prstGeom prst="chevron">
            <a:avLst>
              <a:gd name="adj" fmla="val 48299"/>
            </a:avLst>
          </a:prstGeom>
          <a:solidFill>
            <a:srgbClr val="92D050"/>
          </a:solidFill>
          <a:ln>
            <a:solidFill>
              <a:srgbClr val="92D050"/>
            </a:solidFill>
          </a:ln>
        </p:spPr>
        <p:style>
          <a:lnRef idx="3">
            <a:schemeClr val="lt1"/>
          </a:lnRef>
          <a:fillRef idx="1">
            <a:schemeClr val="accent5"/>
          </a:fillRef>
          <a:effectRef idx="1">
            <a:schemeClr val="accent5"/>
          </a:effectRef>
          <a:fontRef idx="minor">
            <a:schemeClr val="lt1"/>
          </a:fontRef>
        </p:style>
        <p:txBody>
          <a:bodyPr vert="horz" lIns="36000" tIns="36000" rIns="36000" bIns="36000" rtlCol="0" anchor="ctr"/>
          <a:lstStyle/>
          <a:p>
            <a:pPr algn="ctr"/>
            <a:r>
              <a:rPr lang="en-US" sz="800" b="1" dirty="0">
                <a:solidFill>
                  <a:schemeClr val="tx1"/>
                </a:solidFill>
              </a:rPr>
              <a:t>XBID Test</a:t>
            </a:r>
          </a:p>
          <a:p>
            <a:pPr algn="ctr"/>
            <a:r>
              <a:rPr lang="en-US" sz="800" b="1" dirty="0">
                <a:solidFill>
                  <a:schemeClr val="tx1"/>
                </a:solidFill>
              </a:rPr>
              <a:t>(UAT) </a:t>
            </a:r>
          </a:p>
        </p:txBody>
      </p:sp>
      <p:sp>
        <p:nvSpPr>
          <p:cNvPr id="105" name="TextBox 57"/>
          <p:cNvSpPr txBox="1"/>
          <p:nvPr/>
        </p:nvSpPr>
        <p:spPr>
          <a:xfrm>
            <a:off x="4232121" y="1548363"/>
            <a:ext cx="432061" cy="195814"/>
          </a:xfrm>
          <a:prstGeom prst="rect">
            <a:avLst/>
          </a:prstGeom>
          <a:ln w="12700">
            <a:solidFill>
              <a:schemeClr val="tx1"/>
            </a:solidFill>
          </a:ln>
        </p:spPr>
        <p:style>
          <a:lnRef idx="2">
            <a:schemeClr val="accent1"/>
          </a:lnRef>
          <a:fillRef idx="1">
            <a:schemeClr val="lt1"/>
          </a:fillRef>
          <a:effectRef idx="0">
            <a:schemeClr val="accent1"/>
          </a:effectRef>
          <a:fontRef idx="minor">
            <a:schemeClr val="dk1"/>
          </a:fontRef>
        </p:style>
        <p:txBody>
          <a:bodyPr wrap="square" lIns="36000" tIns="36000" rIns="36000" bIns="36000" rtlCol="0">
            <a:spAutoFit/>
          </a:bodyPr>
          <a:lstStyle/>
          <a:p>
            <a:pPr algn="ctr"/>
            <a:r>
              <a:rPr lang="en-US" sz="800" b="1" dirty="0">
                <a:solidFill>
                  <a:prstClr val="black"/>
                </a:solidFill>
              </a:rPr>
              <a:t>Oct 16</a:t>
            </a:r>
          </a:p>
        </p:txBody>
      </p:sp>
      <p:sp>
        <p:nvSpPr>
          <p:cNvPr id="108" name="Punthaak 47"/>
          <p:cNvSpPr/>
          <p:nvPr/>
        </p:nvSpPr>
        <p:spPr>
          <a:xfrm>
            <a:off x="3794224" y="1977143"/>
            <a:ext cx="1410346" cy="367524"/>
          </a:xfrm>
          <a:prstGeom prst="chevron">
            <a:avLst>
              <a:gd name="adj" fmla="val 51302"/>
            </a:avLst>
          </a:prstGeom>
          <a:solidFill>
            <a:srgbClr val="92D050"/>
          </a:solidFill>
          <a:ln>
            <a:solidFill>
              <a:schemeClr val="accent1"/>
            </a:solidFill>
          </a:ln>
        </p:spPr>
        <p:style>
          <a:lnRef idx="3">
            <a:schemeClr val="lt1"/>
          </a:lnRef>
          <a:fillRef idx="1">
            <a:schemeClr val="accent5"/>
          </a:fillRef>
          <a:effectRef idx="1">
            <a:schemeClr val="accent5"/>
          </a:effectRef>
          <a:fontRef idx="minor">
            <a:schemeClr val="lt1"/>
          </a:fontRef>
        </p:style>
        <p:txBody>
          <a:bodyPr vert="horz" lIns="36000" tIns="36000" rIns="36000" bIns="36000" rtlCol="0" anchor="ctr"/>
          <a:lstStyle/>
          <a:p>
            <a:pPr algn="ctr"/>
            <a:r>
              <a:rPr lang="en-US" sz="800" b="1" dirty="0">
                <a:solidFill>
                  <a:schemeClr val="tx1"/>
                </a:solidFill>
              </a:rPr>
              <a:t>LIP Testing Preparations </a:t>
            </a:r>
          </a:p>
        </p:txBody>
      </p:sp>
      <p:sp>
        <p:nvSpPr>
          <p:cNvPr id="111" name="Punthaak 47"/>
          <p:cNvSpPr/>
          <p:nvPr/>
        </p:nvSpPr>
        <p:spPr>
          <a:xfrm>
            <a:off x="3620726" y="2799060"/>
            <a:ext cx="770591" cy="335018"/>
          </a:xfrm>
          <a:prstGeom prst="chevron">
            <a:avLst>
              <a:gd name="adj" fmla="val 51302"/>
            </a:avLst>
          </a:prstGeom>
          <a:solidFill>
            <a:srgbClr val="92D050"/>
          </a:solidFill>
          <a:ln>
            <a:solidFill>
              <a:srgbClr val="92D050"/>
            </a:solidFill>
          </a:ln>
        </p:spPr>
        <p:style>
          <a:lnRef idx="3">
            <a:schemeClr val="lt1"/>
          </a:lnRef>
          <a:fillRef idx="1">
            <a:schemeClr val="accent5"/>
          </a:fillRef>
          <a:effectRef idx="1">
            <a:schemeClr val="accent5"/>
          </a:effectRef>
          <a:fontRef idx="minor">
            <a:schemeClr val="lt1"/>
          </a:fontRef>
        </p:style>
        <p:txBody>
          <a:bodyPr vert="horz" lIns="36000" tIns="36000" rIns="36000" bIns="36000" rtlCol="0" anchor="ctr"/>
          <a:lstStyle/>
          <a:p>
            <a:pPr algn="ctr"/>
            <a:r>
              <a:rPr lang="cs-CZ" sz="800" b="1" dirty="0">
                <a:solidFill>
                  <a:schemeClr val="tx1"/>
                </a:solidFill>
              </a:rPr>
              <a:t>SM </a:t>
            </a:r>
            <a:r>
              <a:rPr lang="en-US" sz="800" b="1" dirty="0">
                <a:solidFill>
                  <a:schemeClr val="tx1"/>
                </a:solidFill>
              </a:rPr>
              <a:t>Test</a:t>
            </a:r>
          </a:p>
        </p:txBody>
      </p:sp>
      <p:sp>
        <p:nvSpPr>
          <p:cNvPr id="115" name="Punthaak 47"/>
          <p:cNvSpPr/>
          <p:nvPr/>
        </p:nvSpPr>
        <p:spPr>
          <a:xfrm>
            <a:off x="2484989" y="2802998"/>
            <a:ext cx="1284390" cy="335018"/>
          </a:xfrm>
          <a:prstGeom prst="chevron">
            <a:avLst>
              <a:gd name="adj" fmla="val 51302"/>
            </a:avLst>
          </a:prstGeom>
          <a:solidFill>
            <a:srgbClr val="92D050"/>
          </a:solidFill>
          <a:ln>
            <a:solidFill>
              <a:srgbClr val="92D050"/>
            </a:solidFill>
          </a:ln>
        </p:spPr>
        <p:style>
          <a:lnRef idx="3">
            <a:schemeClr val="lt1"/>
          </a:lnRef>
          <a:fillRef idx="1">
            <a:schemeClr val="accent5"/>
          </a:fillRef>
          <a:effectRef idx="1">
            <a:schemeClr val="accent5"/>
          </a:effectRef>
          <a:fontRef idx="minor">
            <a:schemeClr val="lt1"/>
          </a:fontRef>
        </p:style>
        <p:txBody>
          <a:bodyPr vert="horz" lIns="36000" tIns="36000" rIns="36000" bIns="36000" rtlCol="0" anchor="ctr"/>
          <a:lstStyle/>
          <a:p>
            <a:pPr algn="ctr"/>
            <a:r>
              <a:rPr lang="cs-CZ" sz="800" b="1" dirty="0">
                <a:solidFill>
                  <a:schemeClr val="tx1"/>
                </a:solidFill>
              </a:rPr>
              <a:t>SM</a:t>
            </a:r>
            <a:r>
              <a:rPr lang="en-GB" sz="800" b="1" dirty="0">
                <a:solidFill>
                  <a:schemeClr val="tx1"/>
                </a:solidFill>
              </a:rPr>
              <a:t>* </a:t>
            </a:r>
          </a:p>
          <a:p>
            <a:pPr algn="ctr"/>
            <a:r>
              <a:rPr lang="en-US" sz="800" b="1" dirty="0">
                <a:solidFill>
                  <a:schemeClr val="tx1"/>
                </a:solidFill>
              </a:rPr>
              <a:t>Development</a:t>
            </a:r>
          </a:p>
        </p:txBody>
      </p:sp>
      <p:sp>
        <p:nvSpPr>
          <p:cNvPr id="116" name="Punthaak 47"/>
          <p:cNvSpPr/>
          <p:nvPr/>
        </p:nvSpPr>
        <p:spPr>
          <a:xfrm>
            <a:off x="1379983" y="2804550"/>
            <a:ext cx="1262932" cy="335018"/>
          </a:xfrm>
          <a:prstGeom prst="chevron">
            <a:avLst>
              <a:gd name="adj" fmla="val 51302"/>
            </a:avLst>
          </a:prstGeom>
          <a:solidFill>
            <a:srgbClr val="92D050"/>
          </a:solidFill>
          <a:ln>
            <a:solidFill>
              <a:srgbClr val="92D050"/>
            </a:solidFill>
          </a:ln>
        </p:spPr>
        <p:style>
          <a:lnRef idx="3">
            <a:schemeClr val="lt1"/>
          </a:lnRef>
          <a:fillRef idx="1">
            <a:schemeClr val="accent5"/>
          </a:fillRef>
          <a:effectRef idx="1">
            <a:schemeClr val="accent5"/>
          </a:effectRef>
          <a:fontRef idx="minor">
            <a:schemeClr val="lt1"/>
          </a:fontRef>
        </p:style>
        <p:txBody>
          <a:bodyPr vert="horz" lIns="36000" tIns="36000" rIns="36000" bIns="36000" rtlCol="0" anchor="ctr"/>
          <a:lstStyle/>
          <a:p>
            <a:pPr algn="ctr"/>
            <a:r>
              <a:rPr lang="en-US" sz="800" b="1" dirty="0">
                <a:solidFill>
                  <a:schemeClr val="tx1"/>
                </a:solidFill>
              </a:rPr>
              <a:t>DBAG SM* Specification</a:t>
            </a:r>
          </a:p>
        </p:txBody>
      </p:sp>
      <p:sp>
        <p:nvSpPr>
          <p:cNvPr id="118" name="Punthaak 47"/>
          <p:cNvSpPr/>
          <p:nvPr/>
        </p:nvSpPr>
        <p:spPr>
          <a:xfrm>
            <a:off x="1375581" y="2459617"/>
            <a:ext cx="2172271" cy="335018"/>
          </a:xfrm>
          <a:prstGeom prst="chevron">
            <a:avLst>
              <a:gd name="adj" fmla="val 51302"/>
            </a:avLst>
          </a:prstGeom>
          <a:solidFill>
            <a:srgbClr val="92D050"/>
          </a:solidFill>
          <a:ln>
            <a:solidFill>
              <a:srgbClr val="92D050"/>
            </a:solidFill>
          </a:ln>
        </p:spPr>
        <p:style>
          <a:lnRef idx="3">
            <a:schemeClr val="lt1"/>
          </a:lnRef>
          <a:fillRef idx="1">
            <a:schemeClr val="accent5"/>
          </a:fillRef>
          <a:effectRef idx="1">
            <a:schemeClr val="accent5"/>
          </a:effectRef>
          <a:fontRef idx="minor">
            <a:schemeClr val="lt1"/>
          </a:fontRef>
        </p:style>
        <p:txBody>
          <a:bodyPr vert="horz" lIns="36000" tIns="36000" rIns="36000" bIns="36000" rtlCol="0" anchor="ctr"/>
          <a:lstStyle/>
          <a:p>
            <a:pPr algn="ctr"/>
            <a:r>
              <a:rPr lang="cs-CZ" sz="800" b="1" dirty="0">
                <a:solidFill>
                  <a:schemeClr val="tx1"/>
                </a:solidFill>
              </a:rPr>
              <a:t>XBID </a:t>
            </a:r>
            <a:r>
              <a:rPr lang="en-US" sz="800" b="1" dirty="0">
                <a:solidFill>
                  <a:schemeClr val="tx1"/>
                </a:solidFill>
              </a:rPr>
              <a:t>Core Development</a:t>
            </a:r>
          </a:p>
        </p:txBody>
      </p:sp>
      <p:sp>
        <p:nvSpPr>
          <p:cNvPr id="119" name="TextBox 13"/>
          <p:cNvSpPr txBox="1"/>
          <p:nvPr/>
        </p:nvSpPr>
        <p:spPr>
          <a:xfrm>
            <a:off x="347313" y="6309986"/>
            <a:ext cx="1078821" cy="123111"/>
          </a:xfrm>
          <a:prstGeom prst="rect">
            <a:avLst/>
          </a:prstGeom>
          <a:noFill/>
        </p:spPr>
        <p:txBody>
          <a:bodyPr wrap="none" lIns="0" tIns="0" rIns="0" bIns="0" rtlCol="0">
            <a:spAutoFit/>
          </a:bodyPr>
          <a:lstStyle/>
          <a:p>
            <a:r>
              <a:rPr lang="en-GB" sz="800" dirty="0"/>
              <a:t>*SM – Shipping Module</a:t>
            </a:r>
          </a:p>
        </p:txBody>
      </p:sp>
      <p:sp>
        <p:nvSpPr>
          <p:cNvPr id="120" name="Punthaak 47"/>
          <p:cNvSpPr/>
          <p:nvPr/>
        </p:nvSpPr>
        <p:spPr>
          <a:xfrm>
            <a:off x="3122934" y="2459617"/>
            <a:ext cx="1246883" cy="335018"/>
          </a:xfrm>
          <a:prstGeom prst="chevron">
            <a:avLst>
              <a:gd name="adj" fmla="val 48299"/>
            </a:avLst>
          </a:prstGeom>
          <a:solidFill>
            <a:srgbClr val="92D050"/>
          </a:solidFill>
          <a:ln>
            <a:solidFill>
              <a:srgbClr val="92D050"/>
            </a:solidFill>
          </a:ln>
        </p:spPr>
        <p:style>
          <a:lnRef idx="3">
            <a:schemeClr val="lt1"/>
          </a:lnRef>
          <a:fillRef idx="1">
            <a:schemeClr val="accent5"/>
          </a:fillRef>
          <a:effectRef idx="1">
            <a:schemeClr val="accent5"/>
          </a:effectRef>
          <a:fontRef idx="minor">
            <a:schemeClr val="lt1"/>
          </a:fontRef>
        </p:style>
        <p:txBody>
          <a:bodyPr vert="horz" lIns="36000" tIns="36000" rIns="36000" bIns="36000" rtlCol="0" anchor="ctr"/>
          <a:lstStyle/>
          <a:p>
            <a:pPr algn="ctr"/>
            <a:r>
              <a:rPr lang="en-US" sz="800" b="1" dirty="0">
                <a:solidFill>
                  <a:schemeClr val="tx1"/>
                </a:solidFill>
              </a:rPr>
              <a:t>XBID Test </a:t>
            </a:r>
          </a:p>
          <a:p>
            <a:pPr algn="ctr"/>
            <a:r>
              <a:rPr lang="en-US" sz="800" b="1" dirty="0">
                <a:solidFill>
                  <a:schemeClr val="tx1"/>
                </a:solidFill>
              </a:rPr>
              <a:t>(FAT-IAT)</a:t>
            </a:r>
          </a:p>
        </p:txBody>
      </p:sp>
      <p:sp>
        <p:nvSpPr>
          <p:cNvPr id="117" name="Punthaak 47"/>
          <p:cNvSpPr/>
          <p:nvPr/>
        </p:nvSpPr>
        <p:spPr>
          <a:xfrm>
            <a:off x="435223" y="2459617"/>
            <a:ext cx="1324098" cy="670036"/>
          </a:xfrm>
          <a:prstGeom prst="chevron">
            <a:avLst/>
          </a:prstGeom>
          <a:solidFill>
            <a:srgbClr val="92D050"/>
          </a:solidFill>
          <a:ln>
            <a:solidFill>
              <a:srgbClr val="92D050"/>
            </a:solidFill>
          </a:ln>
        </p:spPr>
        <p:style>
          <a:lnRef idx="3">
            <a:schemeClr val="lt1"/>
          </a:lnRef>
          <a:fillRef idx="1">
            <a:schemeClr val="accent5"/>
          </a:fillRef>
          <a:effectRef idx="1">
            <a:schemeClr val="accent5"/>
          </a:effectRef>
          <a:fontRef idx="minor">
            <a:schemeClr val="lt1"/>
          </a:fontRef>
        </p:style>
        <p:txBody>
          <a:bodyPr vert="horz" lIns="36000" tIns="36000" rIns="36000" bIns="36000" rtlCol="0" anchor="ctr"/>
          <a:lstStyle/>
          <a:p>
            <a:pPr algn="ctr"/>
            <a:r>
              <a:rPr lang="en-US" sz="800" b="1" dirty="0">
                <a:solidFill>
                  <a:schemeClr val="tx1"/>
                </a:solidFill>
              </a:rPr>
              <a:t>Transitional Period</a:t>
            </a:r>
          </a:p>
        </p:txBody>
      </p:sp>
      <p:sp>
        <p:nvSpPr>
          <p:cNvPr id="75" name="Foliennummernplatzhalter 3"/>
          <p:cNvSpPr txBox="1">
            <a:spLocks/>
          </p:cNvSpPr>
          <p:nvPr/>
        </p:nvSpPr>
        <p:spPr>
          <a:xfrm>
            <a:off x="5657850" y="6524625"/>
            <a:ext cx="571500" cy="246221"/>
          </a:xfrm>
          <a:prstGeom prst="rect">
            <a:avLst/>
          </a:prstGeom>
          <a:noFill/>
        </p:spPr>
        <p:txBody>
          <a:bodyPr wrap="square" lIns="0" tIns="0" rIns="0" bIns="0">
            <a:spAutoFit/>
          </a:bodyPr>
          <a:lstStyle>
            <a:defPPr>
              <a:defRPr lang="de-DE"/>
            </a:defPPr>
            <a:lvl1pPr>
              <a:defRPr sz="1600" b="1"/>
            </a:lvl1pPr>
          </a:lstStyle>
          <a:p>
            <a:fld id="{AD89DE65-C7D9-40CE-B96E-B8C3E7B233C5}" type="slidenum">
              <a:rPr lang="en-US"/>
              <a:pPr/>
              <a:t>14</a:t>
            </a:fld>
            <a:endParaRPr lang="en-US" dirty="0"/>
          </a:p>
        </p:txBody>
      </p:sp>
      <p:sp>
        <p:nvSpPr>
          <p:cNvPr id="3" name="Slide Number Placeholder 2"/>
          <p:cNvSpPr>
            <a:spLocks noGrp="1"/>
          </p:cNvSpPr>
          <p:nvPr>
            <p:ph type="sldNum" sz="quarter" idx="11"/>
          </p:nvPr>
        </p:nvSpPr>
        <p:spPr/>
        <p:txBody>
          <a:bodyPr/>
          <a:lstStyle/>
          <a:p>
            <a:fld id="{AD89DE65-C7D9-40CE-B96E-B8C3E7B233C5}" type="slidenum">
              <a:rPr lang="de-DE" smtClean="0"/>
              <a:pPr/>
              <a:t>14</a:t>
            </a:fld>
            <a:endParaRPr lang="de-DE" dirty="0"/>
          </a:p>
        </p:txBody>
      </p:sp>
      <p:sp>
        <p:nvSpPr>
          <p:cNvPr id="124" name="Punthaak 47"/>
          <p:cNvSpPr/>
          <p:nvPr/>
        </p:nvSpPr>
        <p:spPr>
          <a:xfrm>
            <a:off x="2276573" y="4127490"/>
            <a:ext cx="1110896" cy="323955"/>
          </a:xfrm>
          <a:prstGeom prst="chevron">
            <a:avLst>
              <a:gd name="adj" fmla="val 48299"/>
            </a:avLst>
          </a:prstGeom>
          <a:solidFill>
            <a:srgbClr val="92D050"/>
          </a:solidFill>
          <a:ln>
            <a:solidFill>
              <a:srgbClr val="92D050"/>
            </a:solidFill>
          </a:ln>
        </p:spPr>
        <p:style>
          <a:lnRef idx="3">
            <a:schemeClr val="lt1"/>
          </a:lnRef>
          <a:fillRef idx="1">
            <a:schemeClr val="accent5"/>
          </a:fillRef>
          <a:effectRef idx="1">
            <a:schemeClr val="accent5"/>
          </a:effectRef>
          <a:fontRef idx="minor">
            <a:schemeClr val="lt1"/>
          </a:fontRef>
        </p:style>
        <p:txBody>
          <a:bodyPr vert="horz" lIns="36000" tIns="36000" rIns="36000" bIns="36000" rtlCol="0" anchor="ctr"/>
          <a:lstStyle/>
          <a:p>
            <a:pPr algn="ctr"/>
            <a:r>
              <a:rPr lang="en-US" sz="800" b="1" dirty="0">
                <a:solidFill>
                  <a:schemeClr val="tx1"/>
                </a:solidFill>
              </a:rPr>
              <a:t>UAT 1</a:t>
            </a:r>
          </a:p>
          <a:p>
            <a:pPr algn="ctr"/>
            <a:r>
              <a:rPr lang="en-US" sz="800" b="1" dirty="0">
                <a:solidFill>
                  <a:schemeClr val="tx1"/>
                </a:solidFill>
              </a:rPr>
              <a:t>(Functional)</a:t>
            </a:r>
          </a:p>
        </p:txBody>
      </p:sp>
      <p:sp>
        <p:nvSpPr>
          <p:cNvPr id="125" name="Punthaak 47"/>
          <p:cNvSpPr/>
          <p:nvPr/>
        </p:nvSpPr>
        <p:spPr>
          <a:xfrm>
            <a:off x="3135621" y="4127490"/>
            <a:ext cx="1110896" cy="323955"/>
          </a:xfrm>
          <a:prstGeom prst="chevron">
            <a:avLst>
              <a:gd name="adj" fmla="val 48299"/>
            </a:avLst>
          </a:prstGeom>
          <a:solidFill>
            <a:srgbClr val="92D050"/>
          </a:solidFill>
          <a:ln>
            <a:solidFill>
              <a:srgbClr val="92D050"/>
            </a:solidFill>
          </a:ln>
        </p:spPr>
        <p:style>
          <a:lnRef idx="3">
            <a:schemeClr val="lt1"/>
          </a:lnRef>
          <a:fillRef idx="1">
            <a:schemeClr val="accent5"/>
          </a:fillRef>
          <a:effectRef idx="1">
            <a:schemeClr val="accent5"/>
          </a:effectRef>
          <a:fontRef idx="minor">
            <a:schemeClr val="lt1"/>
          </a:fontRef>
        </p:style>
        <p:txBody>
          <a:bodyPr vert="horz" lIns="36000" tIns="36000" rIns="36000" bIns="36000" rtlCol="0" anchor="ctr"/>
          <a:lstStyle/>
          <a:p>
            <a:pPr algn="ctr"/>
            <a:r>
              <a:rPr lang="en-US" sz="800" b="1" dirty="0">
                <a:solidFill>
                  <a:schemeClr val="tx1"/>
                </a:solidFill>
              </a:rPr>
              <a:t>UAT 3  </a:t>
            </a:r>
          </a:p>
          <a:p>
            <a:pPr algn="ctr"/>
            <a:r>
              <a:rPr lang="en-US" sz="800" b="1" dirty="0">
                <a:solidFill>
                  <a:schemeClr val="tx1"/>
                </a:solidFill>
              </a:rPr>
              <a:t>(Integration)</a:t>
            </a:r>
          </a:p>
        </p:txBody>
      </p:sp>
      <p:sp>
        <p:nvSpPr>
          <p:cNvPr id="126" name="Punthaak 47"/>
          <p:cNvSpPr/>
          <p:nvPr/>
        </p:nvSpPr>
        <p:spPr>
          <a:xfrm>
            <a:off x="4008587" y="4127490"/>
            <a:ext cx="1110896" cy="323955"/>
          </a:xfrm>
          <a:prstGeom prst="chevron">
            <a:avLst>
              <a:gd name="adj" fmla="val 48299"/>
            </a:avLst>
          </a:prstGeom>
          <a:solidFill>
            <a:srgbClr val="92D050"/>
          </a:solidFill>
          <a:ln>
            <a:solidFill>
              <a:srgbClr val="92D050"/>
            </a:solidFill>
          </a:ln>
        </p:spPr>
        <p:style>
          <a:lnRef idx="3">
            <a:schemeClr val="lt1"/>
          </a:lnRef>
          <a:fillRef idx="1">
            <a:schemeClr val="accent5"/>
          </a:fillRef>
          <a:effectRef idx="1">
            <a:schemeClr val="accent5"/>
          </a:effectRef>
          <a:fontRef idx="minor">
            <a:schemeClr val="lt1"/>
          </a:fontRef>
        </p:style>
        <p:txBody>
          <a:bodyPr vert="horz" lIns="36000" tIns="36000" rIns="36000" bIns="36000" rtlCol="0" anchor="ctr"/>
          <a:lstStyle/>
          <a:p>
            <a:pPr algn="ctr"/>
            <a:r>
              <a:rPr lang="en-US" sz="800" b="1" dirty="0">
                <a:solidFill>
                  <a:schemeClr val="tx1"/>
                </a:solidFill>
              </a:rPr>
              <a:t>UAT 5 </a:t>
            </a:r>
          </a:p>
          <a:p>
            <a:pPr algn="ctr"/>
            <a:r>
              <a:rPr lang="en-US" sz="800" b="1" dirty="0">
                <a:solidFill>
                  <a:schemeClr val="tx1"/>
                </a:solidFill>
              </a:rPr>
              <a:t>(Fallback)</a:t>
            </a:r>
          </a:p>
        </p:txBody>
      </p:sp>
      <p:sp>
        <p:nvSpPr>
          <p:cNvPr id="127" name="Punthaak 47"/>
          <p:cNvSpPr/>
          <p:nvPr/>
        </p:nvSpPr>
        <p:spPr>
          <a:xfrm>
            <a:off x="4930097" y="4127490"/>
            <a:ext cx="1089557" cy="323955"/>
          </a:xfrm>
          <a:prstGeom prst="chevron">
            <a:avLst>
              <a:gd name="adj" fmla="val 48299"/>
            </a:avLst>
          </a:prstGeom>
          <a:solidFill>
            <a:srgbClr val="92D050"/>
          </a:solidFill>
          <a:ln>
            <a:solidFill>
              <a:srgbClr val="92D050"/>
            </a:solidFill>
          </a:ln>
        </p:spPr>
        <p:style>
          <a:lnRef idx="3">
            <a:schemeClr val="lt1"/>
          </a:lnRef>
          <a:fillRef idx="1">
            <a:schemeClr val="accent5"/>
          </a:fillRef>
          <a:effectRef idx="1">
            <a:schemeClr val="accent5"/>
          </a:effectRef>
          <a:fontRef idx="minor">
            <a:schemeClr val="lt1"/>
          </a:fontRef>
        </p:style>
        <p:txBody>
          <a:bodyPr vert="horz" lIns="36000" tIns="36000" rIns="36000" bIns="36000" rtlCol="0" anchor="ctr"/>
          <a:lstStyle/>
          <a:p>
            <a:pPr algn="ctr"/>
            <a:r>
              <a:rPr lang="en-US" sz="800" b="1" dirty="0">
                <a:solidFill>
                  <a:schemeClr val="tx1"/>
                </a:solidFill>
              </a:rPr>
              <a:t>UAT 2 </a:t>
            </a:r>
          </a:p>
          <a:p>
            <a:pPr algn="ctr"/>
            <a:r>
              <a:rPr lang="en-US" sz="800" b="1" dirty="0">
                <a:solidFill>
                  <a:schemeClr val="tx1"/>
                </a:solidFill>
              </a:rPr>
              <a:t>(Performance)</a:t>
            </a:r>
          </a:p>
        </p:txBody>
      </p:sp>
      <p:sp>
        <p:nvSpPr>
          <p:cNvPr id="128" name="Punthaak 47"/>
          <p:cNvSpPr/>
          <p:nvPr/>
        </p:nvSpPr>
        <p:spPr>
          <a:xfrm>
            <a:off x="5854772" y="4126949"/>
            <a:ext cx="1000591" cy="323955"/>
          </a:xfrm>
          <a:prstGeom prst="chevron">
            <a:avLst>
              <a:gd name="adj" fmla="val 48299"/>
            </a:avLst>
          </a:prstGeom>
          <a:solidFill>
            <a:srgbClr val="92D050"/>
          </a:solidFill>
          <a:ln>
            <a:solidFill>
              <a:srgbClr val="92D050"/>
            </a:solidFill>
          </a:ln>
        </p:spPr>
        <p:style>
          <a:lnRef idx="3">
            <a:schemeClr val="lt1"/>
          </a:lnRef>
          <a:fillRef idx="1">
            <a:schemeClr val="accent5"/>
          </a:fillRef>
          <a:effectRef idx="1">
            <a:schemeClr val="accent5"/>
          </a:effectRef>
          <a:fontRef idx="minor">
            <a:schemeClr val="lt1"/>
          </a:fontRef>
        </p:style>
        <p:txBody>
          <a:bodyPr vert="horz" lIns="36000" tIns="36000" rIns="36000" bIns="36000" rtlCol="0" anchor="ctr"/>
          <a:lstStyle/>
          <a:p>
            <a:pPr algn="ctr"/>
            <a:r>
              <a:rPr lang="en-US" sz="800" b="1" dirty="0">
                <a:solidFill>
                  <a:schemeClr val="tx1"/>
                </a:solidFill>
              </a:rPr>
              <a:t>UAT 4 </a:t>
            </a:r>
          </a:p>
          <a:p>
            <a:pPr algn="ctr"/>
            <a:r>
              <a:rPr lang="en-US" sz="800" b="1" dirty="0">
                <a:solidFill>
                  <a:schemeClr val="tx1"/>
                </a:solidFill>
              </a:rPr>
              <a:t>(Simulation)</a:t>
            </a:r>
          </a:p>
        </p:txBody>
      </p:sp>
      <p:sp>
        <p:nvSpPr>
          <p:cNvPr id="168" name="Punthaak 47"/>
          <p:cNvSpPr/>
          <p:nvPr/>
        </p:nvSpPr>
        <p:spPr>
          <a:xfrm>
            <a:off x="5103196" y="1977143"/>
            <a:ext cx="2329235" cy="367524"/>
          </a:xfrm>
          <a:prstGeom prst="chevron">
            <a:avLst>
              <a:gd name="adj" fmla="val 51302"/>
            </a:avLst>
          </a:prstGeom>
          <a:gradFill flip="none" rotWithShape="1">
            <a:gsLst>
              <a:gs pos="0">
                <a:schemeClr val="accent2"/>
              </a:gs>
              <a:gs pos="100000">
                <a:srgbClr val="92D050"/>
              </a:gs>
            </a:gsLst>
            <a:lin ang="8100000" scaled="1"/>
            <a:tileRect/>
          </a:gradFill>
          <a:ln>
            <a:solidFill>
              <a:schemeClr val="accent5"/>
            </a:solidFill>
          </a:ln>
        </p:spPr>
        <p:style>
          <a:lnRef idx="3">
            <a:schemeClr val="lt1"/>
          </a:lnRef>
          <a:fillRef idx="1">
            <a:schemeClr val="accent5"/>
          </a:fillRef>
          <a:effectRef idx="1">
            <a:schemeClr val="accent5"/>
          </a:effectRef>
          <a:fontRef idx="minor">
            <a:schemeClr val="lt1"/>
          </a:fontRef>
        </p:style>
        <p:txBody>
          <a:bodyPr vert="horz" lIns="36000" tIns="36000" rIns="36000" bIns="36000" rtlCol="0" anchor="ctr"/>
          <a:lstStyle/>
          <a:p>
            <a:pPr algn="ctr"/>
            <a:r>
              <a:rPr lang="en-US" sz="800" b="1" dirty="0">
                <a:solidFill>
                  <a:prstClr val="white"/>
                </a:solidFill>
              </a:rPr>
              <a:t>LIP Testing Execution </a:t>
            </a:r>
          </a:p>
        </p:txBody>
      </p:sp>
      <p:sp>
        <p:nvSpPr>
          <p:cNvPr id="192" name="Punthaak 47"/>
          <p:cNvSpPr/>
          <p:nvPr/>
        </p:nvSpPr>
        <p:spPr>
          <a:xfrm>
            <a:off x="6877588" y="4407737"/>
            <a:ext cx="835030" cy="323955"/>
          </a:xfrm>
          <a:prstGeom prst="chevron">
            <a:avLst>
              <a:gd name="adj" fmla="val 48299"/>
            </a:avLst>
          </a:prstGeom>
          <a:solidFill>
            <a:srgbClr val="92D050"/>
          </a:solidFill>
          <a:ln>
            <a:solidFill>
              <a:srgbClr val="92D050"/>
            </a:solidFill>
          </a:ln>
        </p:spPr>
        <p:style>
          <a:lnRef idx="3">
            <a:schemeClr val="lt1"/>
          </a:lnRef>
          <a:fillRef idx="1">
            <a:schemeClr val="accent5"/>
          </a:fillRef>
          <a:effectRef idx="1">
            <a:schemeClr val="accent5"/>
          </a:effectRef>
          <a:fontRef idx="minor">
            <a:schemeClr val="lt1"/>
          </a:fontRef>
        </p:style>
        <p:txBody>
          <a:bodyPr vert="horz" lIns="36000" tIns="36000" rIns="36000" bIns="36000" rtlCol="0" anchor="ctr"/>
          <a:lstStyle/>
          <a:p>
            <a:pPr algn="ctr"/>
            <a:r>
              <a:rPr lang="en-US" sz="800" b="1" dirty="0">
                <a:solidFill>
                  <a:schemeClr val="tx1"/>
                </a:solidFill>
              </a:rPr>
              <a:t>Security tests</a:t>
            </a:r>
          </a:p>
        </p:txBody>
      </p:sp>
      <p:sp>
        <p:nvSpPr>
          <p:cNvPr id="8" name="Textfeld 7"/>
          <p:cNvSpPr txBox="1"/>
          <p:nvPr/>
        </p:nvSpPr>
        <p:spPr>
          <a:xfrm>
            <a:off x="1363279" y="4219282"/>
            <a:ext cx="896591" cy="184666"/>
          </a:xfrm>
          <a:prstGeom prst="rect">
            <a:avLst/>
          </a:prstGeom>
          <a:noFill/>
        </p:spPr>
        <p:txBody>
          <a:bodyPr wrap="square" lIns="0" tIns="0" rIns="0" bIns="0" rtlCol="0">
            <a:spAutoFit/>
          </a:bodyPr>
          <a:lstStyle/>
          <a:p>
            <a:r>
              <a:rPr lang="de-DE" sz="1200" dirty="0"/>
              <a:t>Release 1.0</a:t>
            </a:r>
          </a:p>
        </p:txBody>
      </p:sp>
      <p:sp>
        <p:nvSpPr>
          <p:cNvPr id="57" name="Punthaak 47"/>
          <p:cNvSpPr/>
          <p:nvPr/>
        </p:nvSpPr>
        <p:spPr>
          <a:xfrm>
            <a:off x="412573" y="5910869"/>
            <a:ext cx="940654" cy="202137"/>
          </a:xfrm>
          <a:prstGeom prst="chevron">
            <a:avLst/>
          </a:prstGeom>
          <a:solidFill>
            <a:schemeClr val="bg1"/>
          </a:solidFill>
          <a:ln>
            <a:solidFill>
              <a:schemeClr val="accent1"/>
            </a:solidFill>
          </a:ln>
        </p:spPr>
        <p:style>
          <a:lnRef idx="3">
            <a:schemeClr val="lt1"/>
          </a:lnRef>
          <a:fillRef idx="1">
            <a:schemeClr val="accent5"/>
          </a:fillRef>
          <a:effectRef idx="1">
            <a:schemeClr val="accent5"/>
          </a:effectRef>
          <a:fontRef idx="minor">
            <a:schemeClr val="lt1"/>
          </a:fontRef>
        </p:style>
        <p:txBody>
          <a:bodyPr vert="horz" lIns="36000" tIns="36000" rIns="36000" bIns="36000" rtlCol="0" anchor="ctr"/>
          <a:lstStyle/>
          <a:p>
            <a:pPr algn="ctr"/>
            <a:r>
              <a:rPr lang="en-US" sz="800" b="1" dirty="0">
                <a:solidFill>
                  <a:schemeClr val="tx1"/>
                </a:solidFill>
              </a:rPr>
              <a:t>LIP scope</a:t>
            </a:r>
          </a:p>
        </p:txBody>
      </p:sp>
      <p:sp>
        <p:nvSpPr>
          <p:cNvPr id="63" name="Punthaak 47"/>
          <p:cNvSpPr/>
          <p:nvPr/>
        </p:nvSpPr>
        <p:spPr>
          <a:xfrm>
            <a:off x="3620726" y="4718667"/>
            <a:ext cx="1330169" cy="322174"/>
          </a:xfrm>
          <a:prstGeom prst="chevron">
            <a:avLst>
              <a:gd name="adj" fmla="val 48299"/>
            </a:avLst>
          </a:prstGeom>
          <a:solidFill>
            <a:srgbClr val="92D050"/>
          </a:solidFill>
          <a:ln>
            <a:solidFill>
              <a:srgbClr val="92D050"/>
            </a:solidFill>
          </a:ln>
        </p:spPr>
        <p:style>
          <a:lnRef idx="3">
            <a:schemeClr val="lt1"/>
          </a:lnRef>
          <a:fillRef idx="1">
            <a:schemeClr val="accent5"/>
          </a:fillRef>
          <a:effectRef idx="1">
            <a:schemeClr val="accent5"/>
          </a:effectRef>
          <a:fontRef idx="minor">
            <a:schemeClr val="lt1"/>
          </a:fontRef>
        </p:style>
        <p:txBody>
          <a:bodyPr vert="horz" lIns="36000" tIns="36000" rIns="36000" bIns="36000" rtlCol="0" anchor="ctr"/>
          <a:lstStyle/>
          <a:p>
            <a:pPr algn="ctr"/>
            <a:r>
              <a:rPr lang="en-US" sz="800" b="1" dirty="0">
                <a:solidFill>
                  <a:schemeClr val="tx1"/>
                </a:solidFill>
              </a:rPr>
              <a:t>UAT </a:t>
            </a:r>
          </a:p>
          <a:p>
            <a:pPr algn="ctr"/>
            <a:r>
              <a:rPr lang="en-US" sz="800" b="1" dirty="0">
                <a:solidFill>
                  <a:schemeClr val="tx1"/>
                </a:solidFill>
              </a:rPr>
              <a:t>Preparations</a:t>
            </a:r>
          </a:p>
        </p:txBody>
      </p:sp>
      <p:sp>
        <p:nvSpPr>
          <p:cNvPr id="72" name="Punthaak 47"/>
          <p:cNvSpPr/>
          <p:nvPr/>
        </p:nvSpPr>
        <p:spPr>
          <a:xfrm>
            <a:off x="4841370" y="4717440"/>
            <a:ext cx="2102097" cy="323955"/>
          </a:xfrm>
          <a:prstGeom prst="chevron">
            <a:avLst>
              <a:gd name="adj" fmla="val 48299"/>
            </a:avLst>
          </a:prstGeom>
          <a:solidFill>
            <a:srgbClr val="92D050"/>
          </a:solidFill>
          <a:ln>
            <a:solidFill>
              <a:srgbClr val="92D050"/>
            </a:solidFill>
          </a:ln>
        </p:spPr>
        <p:style>
          <a:lnRef idx="3">
            <a:schemeClr val="lt1"/>
          </a:lnRef>
          <a:fillRef idx="1">
            <a:schemeClr val="accent5"/>
          </a:fillRef>
          <a:effectRef idx="1">
            <a:schemeClr val="accent5"/>
          </a:effectRef>
          <a:fontRef idx="minor">
            <a:schemeClr val="lt1"/>
          </a:fontRef>
        </p:style>
        <p:txBody>
          <a:bodyPr vert="horz" lIns="36000" tIns="36000" rIns="36000" bIns="36000" rtlCol="0" anchor="ctr"/>
          <a:lstStyle/>
          <a:p>
            <a:pPr algn="ctr"/>
            <a:r>
              <a:rPr lang="en-US" sz="800" b="1" dirty="0">
                <a:solidFill>
                  <a:schemeClr val="tx1"/>
                </a:solidFill>
              </a:rPr>
              <a:t>UAT 1 (new functionalities.), </a:t>
            </a:r>
          </a:p>
          <a:p>
            <a:pPr algn="ctr"/>
            <a:r>
              <a:rPr lang="en-US" sz="800" b="1" dirty="0">
                <a:solidFill>
                  <a:schemeClr val="tx1"/>
                </a:solidFill>
              </a:rPr>
              <a:t>UAT 3 (reduced) &amp; regression tests</a:t>
            </a:r>
          </a:p>
        </p:txBody>
      </p:sp>
      <p:sp>
        <p:nvSpPr>
          <p:cNvPr id="73" name="Punthaak 47"/>
          <p:cNvSpPr/>
          <p:nvPr/>
        </p:nvSpPr>
        <p:spPr>
          <a:xfrm>
            <a:off x="7048346" y="5204072"/>
            <a:ext cx="757653" cy="323955"/>
          </a:xfrm>
          <a:prstGeom prst="chevron">
            <a:avLst>
              <a:gd name="adj" fmla="val 48299"/>
            </a:avLst>
          </a:prstGeom>
          <a:gradFill flip="none" rotWithShape="1">
            <a:gsLst>
              <a:gs pos="0">
                <a:schemeClr val="accent2"/>
              </a:gs>
              <a:gs pos="100000">
                <a:srgbClr val="92D050"/>
              </a:gs>
            </a:gsLst>
            <a:lin ang="8100000" scaled="1"/>
            <a:tileRect/>
          </a:gradFill>
          <a:ln>
            <a:solidFill>
              <a:schemeClr val="accent5"/>
            </a:solidFill>
          </a:ln>
        </p:spPr>
        <p:style>
          <a:lnRef idx="3">
            <a:schemeClr val="lt1"/>
          </a:lnRef>
          <a:fillRef idx="1">
            <a:schemeClr val="accent5"/>
          </a:fillRef>
          <a:effectRef idx="1">
            <a:schemeClr val="accent5"/>
          </a:effectRef>
          <a:fontRef idx="minor">
            <a:schemeClr val="lt1"/>
          </a:fontRef>
        </p:style>
        <p:txBody>
          <a:bodyPr vert="horz" lIns="36000" tIns="36000" rIns="36000" bIns="36000" rtlCol="0" anchor="ctr"/>
          <a:lstStyle/>
          <a:p>
            <a:pPr algn="ctr"/>
            <a:r>
              <a:rPr lang="en-US" sz="800" b="1" dirty="0">
                <a:solidFill>
                  <a:schemeClr val="tx1"/>
                </a:solidFill>
              </a:rPr>
              <a:t>UAT 1, 2 &amp; 3</a:t>
            </a:r>
          </a:p>
        </p:txBody>
      </p:sp>
      <p:sp>
        <p:nvSpPr>
          <p:cNvPr id="74" name="Punthaak 47"/>
          <p:cNvSpPr/>
          <p:nvPr/>
        </p:nvSpPr>
        <p:spPr>
          <a:xfrm>
            <a:off x="7629647" y="5205177"/>
            <a:ext cx="681011" cy="323955"/>
          </a:xfrm>
          <a:prstGeom prst="chevron">
            <a:avLst>
              <a:gd name="adj" fmla="val 48299"/>
            </a:avLst>
          </a:prstGeom>
          <a:gradFill flip="none" rotWithShape="1">
            <a:gsLst>
              <a:gs pos="0">
                <a:schemeClr val="accent2"/>
              </a:gs>
              <a:gs pos="100000">
                <a:srgbClr val="92D050"/>
              </a:gs>
            </a:gsLst>
            <a:lin ang="8100000" scaled="1"/>
            <a:tileRect/>
          </a:gradFill>
          <a:ln>
            <a:solidFill>
              <a:schemeClr val="accent5"/>
            </a:solidFill>
          </a:ln>
        </p:spPr>
        <p:style>
          <a:lnRef idx="3">
            <a:schemeClr val="lt1"/>
          </a:lnRef>
          <a:fillRef idx="1">
            <a:schemeClr val="accent5"/>
          </a:fillRef>
          <a:effectRef idx="1">
            <a:schemeClr val="accent5"/>
          </a:effectRef>
          <a:fontRef idx="minor">
            <a:schemeClr val="lt1"/>
          </a:fontRef>
        </p:style>
        <p:txBody>
          <a:bodyPr vert="horz" lIns="36000" tIns="36000" rIns="36000" bIns="36000" rtlCol="0" anchor="ctr"/>
          <a:lstStyle/>
          <a:p>
            <a:pPr algn="ctr"/>
            <a:r>
              <a:rPr lang="en-US" sz="800" b="1" dirty="0">
                <a:solidFill>
                  <a:schemeClr val="tx1"/>
                </a:solidFill>
              </a:rPr>
              <a:t>UAT 5</a:t>
            </a:r>
          </a:p>
        </p:txBody>
      </p:sp>
      <p:sp>
        <p:nvSpPr>
          <p:cNvPr id="76" name="Punthaak 47"/>
          <p:cNvSpPr/>
          <p:nvPr/>
        </p:nvSpPr>
        <p:spPr>
          <a:xfrm>
            <a:off x="8110693" y="5205177"/>
            <a:ext cx="681011" cy="323955"/>
          </a:xfrm>
          <a:prstGeom prst="chevron">
            <a:avLst>
              <a:gd name="adj" fmla="val 48299"/>
            </a:avLst>
          </a:prstGeom>
          <a:gradFill flip="none" rotWithShape="1">
            <a:gsLst>
              <a:gs pos="0">
                <a:schemeClr val="accent2"/>
              </a:gs>
              <a:gs pos="100000">
                <a:srgbClr val="92D050"/>
              </a:gs>
            </a:gsLst>
            <a:lin ang="8100000" scaled="1"/>
            <a:tileRect/>
          </a:gradFill>
          <a:ln>
            <a:solidFill>
              <a:schemeClr val="accent5"/>
            </a:solidFill>
          </a:ln>
        </p:spPr>
        <p:style>
          <a:lnRef idx="3">
            <a:schemeClr val="lt1"/>
          </a:lnRef>
          <a:fillRef idx="1">
            <a:schemeClr val="accent5"/>
          </a:fillRef>
          <a:effectRef idx="1">
            <a:schemeClr val="accent5"/>
          </a:effectRef>
          <a:fontRef idx="minor">
            <a:schemeClr val="lt1"/>
          </a:fontRef>
        </p:style>
        <p:txBody>
          <a:bodyPr vert="horz" lIns="36000" tIns="36000" rIns="36000" bIns="36000" rtlCol="0" anchor="ctr"/>
          <a:lstStyle/>
          <a:p>
            <a:pPr algn="ctr"/>
            <a:r>
              <a:rPr lang="en-US" sz="800" b="1" dirty="0">
                <a:solidFill>
                  <a:schemeClr val="tx1"/>
                </a:solidFill>
              </a:rPr>
              <a:t>UAT 4</a:t>
            </a:r>
          </a:p>
        </p:txBody>
      </p:sp>
      <p:sp>
        <p:nvSpPr>
          <p:cNvPr id="67" name="Textfeld 66"/>
          <p:cNvSpPr txBox="1"/>
          <p:nvPr/>
        </p:nvSpPr>
        <p:spPr>
          <a:xfrm>
            <a:off x="2323354" y="4690665"/>
            <a:ext cx="1534894" cy="369332"/>
          </a:xfrm>
          <a:prstGeom prst="rect">
            <a:avLst/>
          </a:prstGeom>
          <a:noFill/>
        </p:spPr>
        <p:txBody>
          <a:bodyPr wrap="square" lIns="0" tIns="0" rIns="0" bIns="0" rtlCol="0">
            <a:spAutoFit/>
          </a:bodyPr>
          <a:lstStyle>
            <a:defPPr>
              <a:defRPr lang="de-DE"/>
            </a:defPPr>
            <a:lvl1pPr>
              <a:defRPr sz="1200"/>
            </a:lvl1pPr>
          </a:lstStyle>
          <a:p>
            <a:r>
              <a:rPr lang="en-GB" dirty="0"/>
              <a:t>Release 1.2</a:t>
            </a:r>
          </a:p>
          <a:p>
            <a:r>
              <a:rPr lang="en-GB" dirty="0"/>
              <a:t>Testing May-Aug</a:t>
            </a:r>
          </a:p>
        </p:txBody>
      </p:sp>
      <p:sp>
        <p:nvSpPr>
          <p:cNvPr id="59" name="Textfeld 58"/>
          <p:cNvSpPr txBox="1"/>
          <p:nvPr/>
        </p:nvSpPr>
        <p:spPr>
          <a:xfrm>
            <a:off x="5970544" y="5197884"/>
            <a:ext cx="1285721" cy="369332"/>
          </a:xfrm>
          <a:prstGeom prst="rect">
            <a:avLst/>
          </a:prstGeom>
          <a:noFill/>
        </p:spPr>
        <p:txBody>
          <a:bodyPr wrap="square" lIns="0" tIns="0" rIns="0" bIns="0" rtlCol="0">
            <a:spAutoFit/>
          </a:bodyPr>
          <a:lstStyle>
            <a:defPPr>
              <a:defRPr lang="de-DE"/>
            </a:defPPr>
            <a:lvl1pPr>
              <a:defRPr sz="1200"/>
            </a:lvl1pPr>
          </a:lstStyle>
          <a:p>
            <a:r>
              <a:rPr lang="en-GB" dirty="0"/>
              <a:t>Release </a:t>
            </a:r>
            <a:r>
              <a:rPr lang="en-GB" dirty="0" smtClean="0"/>
              <a:t>1.X</a:t>
            </a:r>
            <a:endParaRPr lang="en-GB" dirty="0"/>
          </a:p>
          <a:p>
            <a:r>
              <a:rPr lang="en-GB" dirty="0"/>
              <a:t>Testing </a:t>
            </a:r>
            <a:r>
              <a:rPr lang="en-GB" dirty="0" smtClean="0"/>
              <a:t>Sept - </a:t>
            </a:r>
            <a:endParaRPr lang="en-GB" dirty="0"/>
          </a:p>
        </p:txBody>
      </p:sp>
      <p:sp>
        <p:nvSpPr>
          <p:cNvPr id="58" name="TextBox 17"/>
          <p:cNvSpPr txBox="1"/>
          <p:nvPr/>
        </p:nvSpPr>
        <p:spPr>
          <a:xfrm>
            <a:off x="7253030" y="3440582"/>
            <a:ext cx="1528971" cy="646331"/>
          </a:xfrm>
          <a:prstGeom prst="rect">
            <a:avLst/>
          </a:prstGeom>
          <a:noFill/>
        </p:spPr>
        <p:txBody>
          <a:bodyPr wrap="square" lIns="0" tIns="0" rIns="0" bIns="0" rtlCol="0">
            <a:spAutoFit/>
          </a:bodyPr>
          <a:lstStyle/>
          <a:p>
            <a:pPr algn="ctr"/>
            <a:r>
              <a:rPr lang="en-GB" sz="1400" b="1" dirty="0">
                <a:solidFill>
                  <a:srgbClr val="FF0000"/>
                </a:solidFill>
              </a:rPr>
              <a:t>First LIPs Target</a:t>
            </a:r>
          </a:p>
          <a:p>
            <a:pPr algn="ctr"/>
            <a:r>
              <a:rPr lang="en-GB" sz="1400" b="1" dirty="0">
                <a:solidFill>
                  <a:srgbClr val="FF0000"/>
                </a:solidFill>
              </a:rPr>
              <a:t>Go-Live </a:t>
            </a:r>
            <a:r>
              <a:rPr lang="en-GB" sz="1400" b="1" dirty="0" smtClean="0">
                <a:solidFill>
                  <a:srgbClr val="FF0000"/>
                </a:solidFill>
              </a:rPr>
              <a:t>12</a:t>
            </a:r>
            <a:r>
              <a:rPr lang="en-GB" sz="1400" b="1" baseline="30000" dirty="0" smtClean="0">
                <a:solidFill>
                  <a:srgbClr val="FF0000"/>
                </a:solidFill>
              </a:rPr>
              <a:t>th</a:t>
            </a:r>
            <a:r>
              <a:rPr lang="en-GB" sz="1400" b="1" dirty="0" smtClean="0">
                <a:solidFill>
                  <a:srgbClr val="FF0000"/>
                </a:solidFill>
              </a:rPr>
              <a:t>/13</a:t>
            </a:r>
            <a:r>
              <a:rPr lang="en-GB" sz="1400" b="1" baseline="30000" dirty="0" smtClean="0">
                <a:solidFill>
                  <a:srgbClr val="FF0000"/>
                </a:solidFill>
              </a:rPr>
              <a:t>th</a:t>
            </a:r>
            <a:r>
              <a:rPr lang="en-GB" sz="1400" b="1" dirty="0" smtClean="0">
                <a:solidFill>
                  <a:srgbClr val="FF0000"/>
                </a:solidFill>
              </a:rPr>
              <a:t> June 2018</a:t>
            </a:r>
            <a:endParaRPr lang="en-GB" sz="1400" b="1" dirty="0">
              <a:solidFill>
                <a:srgbClr val="FF0000"/>
              </a:solidFill>
            </a:endParaRPr>
          </a:p>
        </p:txBody>
      </p:sp>
      <p:cxnSp>
        <p:nvCxnSpPr>
          <p:cNvPr id="68" name="Straight Arrow Connector 19"/>
          <p:cNvCxnSpPr/>
          <p:nvPr/>
        </p:nvCxnSpPr>
        <p:spPr>
          <a:xfrm flipH="1" flipV="1">
            <a:off x="8156358" y="2972059"/>
            <a:ext cx="6326" cy="470599"/>
          </a:xfrm>
          <a:prstGeom prst="straightConnector1">
            <a:avLst/>
          </a:prstGeom>
          <a:ln w="38100">
            <a:solidFill>
              <a:schemeClr val="accent1"/>
            </a:solidFill>
            <a:tailEnd type="arrow"/>
          </a:ln>
        </p:spPr>
        <p:style>
          <a:lnRef idx="1">
            <a:schemeClr val="accent1"/>
          </a:lnRef>
          <a:fillRef idx="0">
            <a:schemeClr val="accent1"/>
          </a:fillRef>
          <a:effectRef idx="0">
            <a:schemeClr val="accent1"/>
          </a:effectRef>
          <a:fontRef idx="minor">
            <a:schemeClr val="tx1"/>
          </a:fontRef>
        </p:style>
      </p:cxnSp>
      <p:sp>
        <p:nvSpPr>
          <p:cNvPr id="88" name="Punthaak 47"/>
          <p:cNvSpPr/>
          <p:nvPr/>
        </p:nvSpPr>
        <p:spPr>
          <a:xfrm>
            <a:off x="6608033" y="2469532"/>
            <a:ext cx="1287475" cy="670036"/>
          </a:xfrm>
          <a:prstGeom prst="chevron">
            <a:avLst>
              <a:gd name="adj" fmla="val 46962"/>
            </a:avLst>
          </a:prstGeom>
          <a:gradFill flip="none" rotWithShape="1">
            <a:gsLst>
              <a:gs pos="0">
                <a:schemeClr val="accent2"/>
              </a:gs>
              <a:gs pos="100000">
                <a:srgbClr val="92D050"/>
              </a:gs>
            </a:gsLst>
            <a:lin ang="8100000" scaled="1"/>
            <a:tileRect/>
          </a:gradFill>
          <a:ln>
            <a:solidFill>
              <a:schemeClr val="accent5"/>
            </a:solidFill>
          </a:ln>
        </p:spPr>
        <p:style>
          <a:lnRef idx="3">
            <a:schemeClr val="lt1"/>
          </a:lnRef>
          <a:fillRef idx="1">
            <a:schemeClr val="accent5"/>
          </a:fillRef>
          <a:effectRef idx="1">
            <a:schemeClr val="accent5"/>
          </a:effectRef>
          <a:fontRef idx="minor">
            <a:schemeClr val="lt1"/>
          </a:fontRef>
        </p:style>
        <p:txBody>
          <a:bodyPr vert="horz" lIns="36000" tIns="36000" rIns="36000" bIns="36000" rtlCol="0" anchor="ctr"/>
          <a:lstStyle/>
          <a:p>
            <a:pPr algn="ctr"/>
            <a:r>
              <a:rPr lang="en-US" sz="800" b="1" dirty="0">
                <a:solidFill>
                  <a:prstClr val="white"/>
                </a:solidFill>
              </a:rPr>
              <a:t>Go-Live </a:t>
            </a:r>
          </a:p>
          <a:p>
            <a:pPr algn="ctr"/>
            <a:r>
              <a:rPr lang="en-US" sz="800" b="1" dirty="0">
                <a:solidFill>
                  <a:prstClr val="white"/>
                </a:solidFill>
              </a:rPr>
              <a:t>Preparation </a:t>
            </a:r>
          </a:p>
        </p:txBody>
      </p:sp>
    </p:spTree>
    <p:extLst>
      <p:ext uri="{BB962C8B-B14F-4D97-AF65-F5344CB8AC3E}">
        <p14:creationId xmlns:p14="http://schemas.microsoft.com/office/powerpoint/2010/main" val="324340571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en-GB" dirty="0"/>
              <a:t>Countries coupled Intraday with XBID Go-Live</a:t>
            </a:r>
            <a:endParaRPr lang="de-DE" dirty="0"/>
          </a:p>
        </p:txBody>
      </p:sp>
      <p:sp>
        <p:nvSpPr>
          <p:cNvPr id="3" name="Foliennummernplatzhalter 2"/>
          <p:cNvSpPr>
            <a:spLocks noGrp="1"/>
          </p:cNvSpPr>
          <p:nvPr>
            <p:ph type="sldNum" sz="quarter" idx="11"/>
          </p:nvPr>
        </p:nvSpPr>
        <p:spPr/>
        <p:txBody>
          <a:bodyPr/>
          <a:lstStyle/>
          <a:p>
            <a:fld id="{AD89DE65-C7D9-40CE-B96E-B8C3E7B233C5}" type="slidenum">
              <a:rPr lang="de-DE" smtClean="0"/>
              <a:pPr/>
              <a:t>15</a:t>
            </a:fld>
            <a:endParaRPr lang="de-DE" dirty="0"/>
          </a:p>
        </p:txBody>
      </p:sp>
      <p:grpSp>
        <p:nvGrpSpPr>
          <p:cNvPr id="5" name="Group 403"/>
          <p:cNvGrpSpPr>
            <a:grpSpLocks noChangeAspect="1"/>
          </p:cNvGrpSpPr>
          <p:nvPr/>
        </p:nvGrpSpPr>
        <p:grpSpPr bwMode="auto">
          <a:xfrm>
            <a:off x="2757986" y="1235461"/>
            <a:ext cx="5709739" cy="5308064"/>
            <a:chOff x="1502" y="1001"/>
            <a:chExt cx="2970" cy="2550"/>
          </a:xfrm>
          <a:solidFill>
            <a:schemeClr val="bg1">
              <a:lumMod val="85000"/>
            </a:schemeClr>
          </a:solidFill>
        </p:grpSpPr>
        <p:sp>
          <p:nvSpPr>
            <p:cNvPr id="6" name="Freeform 480"/>
            <p:cNvSpPr>
              <a:spLocks/>
            </p:cNvSpPr>
            <p:nvPr/>
          </p:nvSpPr>
          <p:spPr bwMode="auto">
            <a:xfrm>
              <a:off x="3636" y="1923"/>
              <a:ext cx="419" cy="401"/>
            </a:xfrm>
            <a:custGeom>
              <a:avLst/>
              <a:gdLst>
                <a:gd name="T0" fmla="*/ 104 w 419"/>
                <a:gd name="T1" fmla="*/ 22 h 401"/>
                <a:gd name="T2" fmla="*/ 77 w 419"/>
                <a:gd name="T3" fmla="*/ 76 h 401"/>
                <a:gd name="T4" fmla="*/ 47 w 419"/>
                <a:gd name="T5" fmla="*/ 70 h 401"/>
                <a:gd name="T6" fmla="*/ 47 w 419"/>
                <a:gd name="T7" fmla="*/ 0 h 401"/>
                <a:gd name="T8" fmla="*/ 25 w 419"/>
                <a:gd name="T9" fmla="*/ 40 h 401"/>
                <a:gd name="T10" fmla="*/ 33 w 419"/>
                <a:gd name="T11" fmla="*/ 51 h 401"/>
                <a:gd name="T12" fmla="*/ 33 w 419"/>
                <a:gd name="T13" fmla="*/ 55 h 401"/>
                <a:gd name="T14" fmla="*/ 33 w 419"/>
                <a:gd name="T15" fmla="*/ 79 h 401"/>
                <a:gd name="T16" fmla="*/ 17 w 419"/>
                <a:gd name="T17" fmla="*/ 81 h 401"/>
                <a:gd name="T18" fmla="*/ 0 w 419"/>
                <a:gd name="T19" fmla="*/ 95 h 401"/>
                <a:gd name="T20" fmla="*/ 241 w 419"/>
                <a:gd name="T21" fmla="*/ 393 h 401"/>
                <a:gd name="T22" fmla="*/ 287 w 419"/>
                <a:gd name="T23" fmla="*/ 384 h 401"/>
                <a:gd name="T24" fmla="*/ 296 w 419"/>
                <a:gd name="T25" fmla="*/ 401 h 401"/>
                <a:gd name="T26" fmla="*/ 309 w 419"/>
                <a:gd name="T27" fmla="*/ 382 h 401"/>
                <a:gd name="T28" fmla="*/ 310 w 419"/>
                <a:gd name="T29" fmla="*/ 350 h 401"/>
                <a:gd name="T30" fmla="*/ 342 w 419"/>
                <a:gd name="T31" fmla="*/ 335 h 401"/>
                <a:gd name="T32" fmla="*/ 369 w 419"/>
                <a:gd name="T33" fmla="*/ 332 h 401"/>
                <a:gd name="T34" fmla="*/ 369 w 419"/>
                <a:gd name="T35" fmla="*/ 325 h 401"/>
                <a:gd name="T36" fmla="*/ 350 w 419"/>
                <a:gd name="T37" fmla="*/ 287 h 401"/>
                <a:gd name="T38" fmla="*/ 342 w 419"/>
                <a:gd name="T39" fmla="*/ 265 h 401"/>
                <a:gd name="T40" fmla="*/ 359 w 419"/>
                <a:gd name="T41" fmla="*/ 257 h 401"/>
                <a:gd name="T42" fmla="*/ 384 w 419"/>
                <a:gd name="T43" fmla="*/ 262 h 401"/>
                <a:gd name="T44" fmla="*/ 419 w 419"/>
                <a:gd name="T45" fmla="*/ 248 h 401"/>
                <a:gd name="T46" fmla="*/ 419 w 419"/>
                <a:gd name="T47" fmla="*/ 213 h 401"/>
                <a:gd name="T48" fmla="*/ 381 w 419"/>
                <a:gd name="T49" fmla="*/ 201 h 401"/>
                <a:gd name="T50" fmla="*/ 348 w 419"/>
                <a:gd name="T51" fmla="*/ 196 h 401"/>
                <a:gd name="T52" fmla="*/ 329 w 419"/>
                <a:gd name="T53" fmla="*/ 166 h 401"/>
                <a:gd name="T54" fmla="*/ 332 w 419"/>
                <a:gd name="T55" fmla="*/ 136 h 401"/>
                <a:gd name="T56" fmla="*/ 104 w 419"/>
                <a:gd name="T57" fmla="*/ 22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9" h="401">
                  <a:moveTo>
                    <a:pt x="104" y="22"/>
                  </a:moveTo>
                  <a:lnTo>
                    <a:pt x="77" y="76"/>
                  </a:lnTo>
                  <a:lnTo>
                    <a:pt x="47" y="70"/>
                  </a:lnTo>
                  <a:lnTo>
                    <a:pt x="47" y="0"/>
                  </a:lnTo>
                  <a:lnTo>
                    <a:pt x="25" y="40"/>
                  </a:lnTo>
                  <a:lnTo>
                    <a:pt x="33" y="51"/>
                  </a:lnTo>
                  <a:lnTo>
                    <a:pt x="33" y="55"/>
                  </a:lnTo>
                  <a:lnTo>
                    <a:pt x="33" y="79"/>
                  </a:lnTo>
                  <a:lnTo>
                    <a:pt x="17" y="81"/>
                  </a:lnTo>
                  <a:lnTo>
                    <a:pt x="0" y="95"/>
                  </a:lnTo>
                  <a:lnTo>
                    <a:pt x="241" y="393"/>
                  </a:lnTo>
                  <a:lnTo>
                    <a:pt x="287" y="384"/>
                  </a:lnTo>
                  <a:lnTo>
                    <a:pt x="296" y="401"/>
                  </a:lnTo>
                  <a:lnTo>
                    <a:pt x="309" y="382"/>
                  </a:lnTo>
                  <a:lnTo>
                    <a:pt x="310" y="350"/>
                  </a:lnTo>
                  <a:lnTo>
                    <a:pt x="342" y="335"/>
                  </a:lnTo>
                  <a:lnTo>
                    <a:pt x="369" y="332"/>
                  </a:lnTo>
                  <a:lnTo>
                    <a:pt x="369" y="325"/>
                  </a:lnTo>
                  <a:lnTo>
                    <a:pt x="350" y="287"/>
                  </a:lnTo>
                  <a:lnTo>
                    <a:pt x="342" y="265"/>
                  </a:lnTo>
                  <a:lnTo>
                    <a:pt x="359" y="257"/>
                  </a:lnTo>
                  <a:lnTo>
                    <a:pt x="384" y="262"/>
                  </a:lnTo>
                  <a:lnTo>
                    <a:pt x="419" y="248"/>
                  </a:lnTo>
                  <a:lnTo>
                    <a:pt x="419" y="213"/>
                  </a:lnTo>
                  <a:lnTo>
                    <a:pt x="381" y="201"/>
                  </a:lnTo>
                  <a:lnTo>
                    <a:pt x="348" y="196"/>
                  </a:lnTo>
                  <a:lnTo>
                    <a:pt x="329" y="166"/>
                  </a:lnTo>
                  <a:lnTo>
                    <a:pt x="332" y="136"/>
                  </a:lnTo>
                  <a:lnTo>
                    <a:pt x="104" y="22"/>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7" name="Freeform 407"/>
            <p:cNvSpPr>
              <a:spLocks/>
            </p:cNvSpPr>
            <p:nvPr/>
          </p:nvSpPr>
          <p:spPr bwMode="auto">
            <a:xfrm>
              <a:off x="3895" y="1863"/>
              <a:ext cx="523" cy="406"/>
            </a:xfrm>
            <a:custGeom>
              <a:avLst/>
              <a:gdLst>
                <a:gd name="T0" fmla="*/ 99 w 436"/>
                <a:gd name="T1" fmla="*/ 9 h 413"/>
                <a:gd name="T2" fmla="*/ 84 w 436"/>
                <a:gd name="T3" fmla="*/ 26 h 413"/>
                <a:gd name="T4" fmla="*/ 74 w 436"/>
                <a:gd name="T5" fmla="*/ 43 h 413"/>
                <a:gd name="T6" fmla="*/ 55 w 436"/>
                <a:gd name="T7" fmla="*/ 44 h 413"/>
                <a:gd name="T8" fmla="*/ 36 w 436"/>
                <a:gd name="T9" fmla="*/ 50 h 413"/>
                <a:gd name="T10" fmla="*/ 45 w 436"/>
                <a:gd name="T11" fmla="*/ 61 h 413"/>
                <a:gd name="T12" fmla="*/ 45 w 436"/>
                <a:gd name="T13" fmla="*/ 67 h 413"/>
                <a:gd name="T14" fmla="*/ 45 w 436"/>
                <a:gd name="T15" fmla="*/ 90 h 413"/>
                <a:gd name="T16" fmla="*/ 28 w 436"/>
                <a:gd name="T17" fmla="*/ 92 h 413"/>
                <a:gd name="T18" fmla="*/ 11 w 436"/>
                <a:gd name="T19" fmla="*/ 107 h 413"/>
                <a:gd name="T20" fmla="*/ 11 w 436"/>
                <a:gd name="T21" fmla="*/ 124 h 413"/>
                <a:gd name="T22" fmla="*/ 9 w 436"/>
                <a:gd name="T23" fmla="*/ 131 h 413"/>
                <a:gd name="T24" fmla="*/ 3 w 436"/>
                <a:gd name="T25" fmla="*/ 141 h 413"/>
                <a:gd name="T26" fmla="*/ 0 w 436"/>
                <a:gd name="T27" fmla="*/ 168 h 413"/>
                <a:gd name="T28" fmla="*/ 3 w 436"/>
                <a:gd name="T29" fmla="*/ 186 h 413"/>
                <a:gd name="T30" fmla="*/ 18 w 436"/>
                <a:gd name="T31" fmla="*/ 204 h 413"/>
                <a:gd name="T32" fmla="*/ 14 w 436"/>
                <a:gd name="T33" fmla="*/ 228 h 413"/>
                <a:gd name="T34" fmla="*/ 36 w 436"/>
                <a:gd name="T35" fmla="*/ 260 h 413"/>
                <a:gd name="T36" fmla="*/ 72 w 436"/>
                <a:gd name="T37" fmla="*/ 260 h 413"/>
                <a:gd name="T38" fmla="*/ 108 w 436"/>
                <a:gd name="T39" fmla="*/ 280 h 413"/>
                <a:gd name="T40" fmla="*/ 108 w 436"/>
                <a:gd name="T41" fmla="*/ 312 h 413"/>
                <a:gd name="T42" fmla="*/ 68 w 436"/>
                <a:gd name="T43" fmla="*/ 326 h 413"/>
                <a:gd name="T44" fmla="*/ 52 w 436"/>
                <a:gd name="T45" fmla="*/ 320 h 413"/>
                <a:gd name="T46" fmla="*/ 28 w 436"/>
                <a:gd name="T47" fmla="*/ 330 h 413"/>
                <a:gd name="T48" fmla="*/ 44 w 436"/>
                <a:gd name="T49" fmla="*/ 354 h 413"/>
                <a:gd name="T50" fmla="*/ 58 w 436"/>
                <a:gd name="T51" fmla="*/ 390 h 413"/>
                <a:gd name="T52" fmla="*/ 95 w 436"/>
                <a:gd name="T53" fmla="*/ 396 h 413"/>
                <a:gd name="T54" fmla="*/ 141 w 436"/>
                <a:gd name="T55" fmla="*/ 404 h 413"/>
                <a:gd name="T56" fmla="*/ 187 w 436"/>
                <a:gd name="T57" fmla="*/ 402 h 413"/>
                <a:gd name="T58" fmla="*/ 208 w 436"/>
                <a:gd name="T59" fmla="*/ 396 h 413"/>
                <a:gd name="T60" fmla="*/ 229 w 436"/>
                <a:gd name="T61" fmla="*/ 394 h 413"/>
                <a:gd name="T62" fmla="*/ 254 w 436"/>
                <a:gd name="T63" fmla="*/ 405 h 413"/>
                <a:gd name="T64" fmla="*/ 299 w 436"/>
                <a:gd name="T65" fmla="*/ 396 h 413"/>
                <a:gd name="T66" fmla="*/ 309 w 436"/>
                <a:gd name="T67" fmla="*/ 413 h 413"/>
                <a:gd name="T68" fmla="*/ 322 w 436"/>
                <a:gd name="T69" fmla="*/ 394 h 413"/>
                <a:gd name="T70" fmla="*/ 324 w 436"/>
                <a:gd name="T71" fmla="*/ 362 h 413"/>
                <a:gd name="T72" fmla="*/ 356 w 436"/>
                <a:gd name="T73" fmla="*/ 347 h 413"/>
                <a:gd name="T74" fmla="*/ 383 w 436"/>
                <a:gd name="T75" fmla="*/ 343 h 413"/>
                <a:gd name="T76" fmla="*/ 383 w 436"/>
                <a:gd name="T77" fmla="*/ 337 h 413"/>
                <a:gd name="T78" fmla="*/ 364 w 436"/>
                <a:gd name="T79" fmla="*/ 300 h 413"/>
                <a:gd name="T80" fmla="*/ 366 w 436"/>
                <a:gd name="T81" fmla="*/ 280 h 413"/>
                <a:gd name="T82" fmla="*/ 372 w 436"/>
                <a:gd name="T83" fmla="*/ 269 h 413"/>
                <a:gd name="T84" fmla="*/ 397 w 436"/>
                <a:gd name="T85" fmla="*/ 273 h 413"/>
                <a:gd name="T86" fmla="*/ 436 w 436"/>
                <a:gd name="T87" fmla="*/ 274 h 413"/>
                <a:gd name="T88" fmla="*/ 433 w 436"/>
                <a:gd name="T89" fmla="*/ 224 h 413"/>
                <a:gd name="T90" fmla="*/ 398 w 436"/>
                <a:gd name="T91" fmla="*/ 210 h 413"/>
                <a:gd name="T92" fmla="*/ 362 w 436"/>
                <a:gd name="T93" fmla="*/ 207 h 413"/>
                <a:gd name="T94" fmla="*/ 348 w 436"/>
                <a:gd name="T95" fmla="*/ 180 h 413"/>
                <a:gd name="T96" fmla="*/ 345 w 436"/>
                <a:gd name="T97" fmla="*/ 146 h 413"/>
                <a:gd name="T98" fmla="*/ 312 w 436"/>
                <a:gd name="T99" fmla="*/ 116 h 413"/>
                <a:gd name="T100" fmla="*/ 293 w 436"/>
                <a:gd name="T101" fmla="*/ 94 h 413"/>
                <a:gd name="T102" fmla="*/ 298 w 436"/>
                <a:gd name="T103" fmla="*/ 72 h 413"/>
                <a:gd name="T104" fmla="*/ 295 w 436"/>
                <a:gd name="T105" fmla="*/ 32 h 413"/>
                <a:gd name="T106" fmla="*/ 260 w 436"/>
                <a:gd name="T107" fmla="*/ 11 h 413"/>
                <a:gd name="T108" fmla="*/ 223 w 436"/>
                <a:gd name="T109" fmla="*/ 11 h 413"/>
                <a:gd name="T110" fmla="*/ 189 w 436"/>
                <a:gd name="T111" fmla="*/ 17 h 413"/>
                <a:gd name="T112" fmla="*/ 174 w 436"/>
                <a:gd name="T113" fmla="*/ 6 h 413"/>
                <a:gd name="T114" fmla="*/ 135 w 436"/>
                <a:gd name="T115" fmla="*/ 0 h 413"/>
                <a:gd name="T116" fmla="*/ 99 w 436"/>
                <a:gd name="T117" fmla="*/ 9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6" h="413">
                  <a:moveTo>
                    <a:pt x="99" y="9"/>
                  </a:moveTo>
                  <a:lnTo>
                    <a:pt x="84" y="26"/>
                  </a:lnTo>
                  <a:lnTo>
                    <a:pt x="74" y="43"/>
                  </a:lnTo>
                  <a:lnTo>
                    <a:pt x="55" y="44"/>
                  </a:lnTo>
                  <a:lnTo>
                    <a:pt x="36" y="50"/>
                  </a:lnTo>
                  <a:lnTo>
                    <a:pt x="45" y="61"/>
                  </a:lnTo>
                  <a:lnTo>
                    <a:pt x="45" y="67"/>
                  </a:lnTo>
                  <a:lnTo>
                    <a:pt x="45" y="90"/>
                  </a:lnTo>
                  <a:lnTo>
                    <a:pt x="28" y="92"/>
                  </a:lnTo>
                  <a:lnTo>
                    <a:pt x="11" y="107"/>
                  </a:lnTo>
                  <a:lnTo>
                    <a:pt x="11" y="124"/>
                  </a:lnTo>
                  <a:lnTo>
                    <a:pt x="9" y="131"/>
                  </a:lnTo>
                  <a:lnTo>
                    <a:pt x="3" y="141"/>
                  </a:lnTo>
                  <a:lnTo>
                    <a:pt x="0" y="168"/>
                  </a:lnTo>
                  <a:lnTo>
                    <a:pt x="3" y="186"/>
                  </a:lnTo>
                  <a:lnTo>
                    <a:pt x="18" y="204"/>
                  </a:lnTo>
                  <a:lnTo>
                    <a:pt x="14" y="228"/>
                  </a:lnTo>
                  <a:lnTo>
                    <a:pt x="36" y="260"/>
                  </a:lnTo>
                  <a:lnTo>
                    <a:pt x="72" y="260"/>
                  </a:lnTo>
                  <a:lnTo>
                    <a:pt x="108" y="280"/>
                  </a:lnTo>
                  <a:lnTo>
                    <a:pt x="108" y="312"/>
                  </a:lnTo>
                  <a:lnTo>
                    <a:pt x="68" y="326"/>
                  </a:lnTo>
                  <a:lnTo>
                    <a:pt x="52" y="320"/>
                  </a:lnTo>
                  <a:lnTo>
                    <a:pt x="28" y="330"/>
                  </a:lnTo>
                  <a:lnTo>
                    <a:pt x="44" y="354"/>
                  </a:lnTo>
                  <a:lnTo>
                    <a:pt x="58" y="390"/>
                  </a:lnTo>
                  <a:lnTo>
                    <a:pt x="95" y="396"/>
                  </a:lnTo>
                  <a:lnTo>
                    <a:pt x="141" y="404"/>
                  </a:lnTo>
                  <a:lnTo>
                    <a:pt x="187" y="402"/>
                  </a:lnTo>
                  <a:lnTo>
                    <a:pt x="208" y="396"/>
                  </a:lnTo>
                  <a:lnTo>
                    <a:pt x="229" y="394"/>
                  </a:lnTo>
                  <a:lnTo>
                    <a:pt x="254" y="405"/>
                  </a:lnTo>
                  <a:lnTo>
                    <a:pt x="299" y="396"/>
                  </a:lnTo>
                  <a:lnTo>
                    <a:pt x="309" y="413"/>
                  </a:lnTo>
                  <a:lnTo>
                    <a:pt x="322" y="394"/>
                  </a:lnTo>
                  <a:lnTo>
                    <a:pt x="324" y="362"/>
                  </a:lnTo>
                  <a:lnTo>
                    <a:pt x="356" y="347"/>
                  </a:lnTo>
                  <a:lnTo>
                    <a:pt x="383" y="343"/>
                  </a:lnTo>
                  <a:lnTo>
                    <a:pt x="383" y="337"/>
                  </a:lnTo>
                  <a:lnTo>
                    <a:pt x="364" y="300"/>
                  </a:lnTo>
                  <a:lnTo>
                    <a:pt x="366" y="280"/>
                  </a:lnTo>
                  <a:lnTo>
                    <a:pt x="372" y="269"/>
                  </a:lnTo>
                  <a:lnTo>
                    <a:pt x="397" y="273"/>
                  </a:lnTo>
                  <a:lnTo>
                    <a:pt x="436" y="274"/>
                  </a:lnTo>
                  <a:lnTo>
                    <a:pt x="433" y="224"/>
                  </a:lnTo>
                  <a:lnTo>
                    <a:pt x="398" y="210"/>
                  </a:lnTo>
                  <a:lnTo>
                    <a:pt x="362" y="207"/>
                  </a:lnTo>
                  <a:lnTo>
                    <a:pt x="348" y="180"/>
                  </a:lnTo>
                  <a:lnTo>
                    <a:pt x="345" y="146"/>
                  </a:lnTo>
                  <a:lnTo>
                    <a:pt x="312" y="116"/>
                  </a:lnTo>
                  <a:lnTo>
                    <a:pt x="293" y="94"/>
                  </a:lnTo>
                  <a:lnTo>
                    <a:pt x="298" y="72"/>
                  </a:lnTo>
                  <a:lnTo>
                    <a:pt x="295" y="32"/>
                  </a:lnTo>
                  <a:lnTo>
                    <a:pt x="260" y="11"/>
                  </a:lnTo>
                  <a:lnTo>
                    <a:pt x="223" y="11"/>
                  </a:lnTo>
                  <a:lnTo>
                    <a:pt x="189" y="17"/>
                  </a:lnTo>
                  <a:lnTo>
                    <a:pt x="174" y="6"/>
                  </a:lnTo>
                  <a:lnTo>
                    <a:pt x="135" y="0"/>
                  </a:lnTo>
                  <a:lnTo>
                    <a:pt x="99" y="9"/>
                  </a:lnTo>
                  <a:close/>
                </a:path>
              </a:pathLst>
            </a:custGeom>
            <a:grpFill/>
            <a:ln w="9525" cap="flat" cmpd="sng">
              <a:no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8" name="Freeform 404"/>
            <p:cNvSpPr>
              <a:spLocks/>
            </p:cNvSpPr>
            <p:nvPr/>
          </p:nvSpPr>
          <p:spPr bwMode="auto">
            <a:xfrm>
              <a:off x="2618" y="2176"/>
              <a:ext cx="223" cy="172"/>
            </a:xfrm>
            <a:custGeom>
              <a:avLst/>
              <a:gdLst>
                <a:gd name="T0" fmla="*/ 0 w 223"/>
                <a:gd name="T1" fmla="*/ 31 h 172"/>
                <a:gd name="T2" fmla="*/ 5 w 223"/>
                <a:gd name="T3" fmla="*/ 24 h 172"/>
                <a:gd name="T4" fmla="*/ 3 w 223"/>
                <a:gd name="T5" fmla="*/ 16 h 172"/>
                <a:gd name="T6" fmla="*/ 37 w 223"/>
                <a:gd name="T7" fmla="*/ 0 h 172"/>
                <a:gd name="T8" fmla="*/ 40 w 223"/>
                <a:gd name="T9" fmla="*/ 6 h 172"/>
                <a:gd name="T10" fmla="*/ 65 w 223"/>
                <a:gd name="T11" fmla="*/ 2 h 172"/>
                <a:gd name="T12" fmla="*/ 84 w 223"/>
                <a:gd name="T13" fmla="*/ 3 h 172"/>
                <a:gd name="T14" fmla="*/ 76 w 223"/>
                <a:gd name="T15" fmla="*/ 11 h 172"/>
                <a:gd name="T16" fmla="*/ 81 w 223"/>
                <a:gd name="T17" fmla="*/ 22 h 172"/>
                <a:gd name="T18" fmla="*/ 96 w 223"/>
                <a:gd name="T19" fmla="*/ 25 h 172"/>
                <a:gd name="T20" fmla="*/ 111 w 223"/>
                <a:gd name="T21" fmla="*/ 25 h 172"/>
                <a:gd name="T22" fmla="*/ 125 w 223"/>
                <a:gd name="T23" fmla="*/ 18 h 172"/>
                <a:gd name="T24" fmla="*/ 140 w 223"/>
                <a:gd name="T25" fmla="*/ 13 h 172"/>
                <a:gd name="T26" fmla="*/ 153 w 223"/>
                <a:gd name="T27" fmla="*/ 23 h 172"/>
                <a:gd name="T28" fmla="*/ 165 w 223"/>
                <a:gd name="T29" fmla="*/ 25 h 172"/>
                <a:gd name="T30" fmla="*/ 184 w 223"/>
                <a:gd name="T31" fmla="*/ 31 h 172"/>
                <a:gd name="T32" fmla="*/ 181 w 223"/>
                <a:gd name="T33" fmla="*/ 44 h 172"/>
                <a:gd name="T34" fmla="*/ 182 w 223"/>
                <a:gd name="T35" fmla="*/ 70 h 172"/>
                <a:gd name="T36" fmla="*/ 185 w 223"/>
                <a:gd name="T37" fmla="*/ 86 h 172"/>
                <a:gd name="T38" fmla="*/ 205 w 223"/>
                <a:gd name="T39" fmla="*/ 84 h 172"/>
                <a:gd name="T40" fmla="*/ 211 w 223"/>
                <a:gd name="T41" fmla="*/ 95 h 172"/>
                <a:gd name="T42" fmla="*/ 212 w 223"/>
                <a:gd name="T43" fmla="*/ 104 h 172"/>
                <a:gd name="T44" fmla="*/ 223 w 223"/>
                <a:gd name="T45" fmla="*/ 117 h 172"/>
                <a:gd name="T46" fmla="*/ 210 w 223"/>
                <a:gd name="T47" fmla="*/ 126 h 172"/>
                <a:gd name="T48" fmla="*/ 199 w 223"/>
                <a:gd name="T49" fmla="*/ 134 h 172"/>
                <a:gd name="T50" fmla="*/ 186 w 223"/>
                <a:gd name="T51" fmla="*/ 134 h 172"/>
                <a:gd name="T52" fmla="*/ 171 w 223"/>
                <a:gd name="T53" fmla="*/ 138 h 172"/>
                <a:gd name="T54" fmla="*/ 171 w 223"/>
                <a:gd name="T55" fmla="*/ 152 h 172"/>
                <a:gd name="T56" fmla="*/ 165 w 223"/>
                <a:gd name="T57" fmla="*/ 161 h 172"/>
                <a:gd name="T58" fmla="*/ 149 w 223"/>
                <a:gd name="T59" fmla="*/ 172 h 172"/>
                <a:gd name="T60" fmla="*/ 122 w 223"/>
                <a:gd name="T61" fmla="*/ 154 h 172"/>
                <a:gd name="T62" fmla="*/ 104 w 223"/>
                <a:gd name="T63" fmla="*/ 142 h 172"/>
                <a:gd name="T64" fmla="*/ 90 w 223"/>
                <a:gd name="T65" fmla="*/ 134 h 172"/>
                <a:gd name="T66" fmla="*/ 77 w 223"/>
                <a:gd name="T67" fmla="*/ 113 h 172"/>
                <a:gd name="T68" fmla="*/ 65 w 223"/>
                <a:gd name="T69" fmla="*/ 101 h 172"/>
                <a:gd name="T70" fmla="*/ 58 w 223"/>
                <a:gd name="T71" fmla="*/ 86 h 172"/>
                <a:gd name="T72" fmla="*/ 45 w 223"/>
                <a:gd name="T73" fmla="*/ 72 h 172"/>
                <a:gd name="T74" fmla="*/ 35 w 223"/>
                <a:gd name="T75" fmla="*/ 57 h 172"/>
                <a:gd name="T76" fmla="*/ 17 w 223"/>
                <a:gd name="T77" fmla="*/ 46 h 172"/>
                <a:gd name="T78" fmla="*/ 0 w 223"/>
                <a:gd name="T79" fmla="*/ 31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3" h="172">
                  <a:moveTo>
                    <a:pt x="0" y="31"/>
                  </a:moveTo>
                  <a:lnTo>
                    <a:pt x="5" y="24"/>
                  </a:lnTo>
                  <a:lnTo>
                    <a:pt x="3" y="16"/>
                  </a:lnTo>
                  <a:lnTo>
                    <a:pt x="37" y="0"/>
                  </a:lnTo>
                  <a:lnTo>
                    <a:pt x="40" y="6"/>
                  </a:lnTo>
                  <a:lnTo>
                    <a:pt x="65" y="2"/>
                  </a:lnTo>
                  <a:lnTo>
                    <a:pt x="84" y="3"/>
                  </a:lnTo>
                  <a:lnTo>
                    <a:pt x="76" y="11"/>
                  </a:lnTo>
                  <a:lnTo>
                    <a:pt x="81" y="22"/>
                  </a:lnTo>
                  <a:lnTo>
                    <a:pt x="96" y="25"/>
                  </a:lnTo>
                  <a:lnTo>
                    <a:pt x="111" y="25"/>
                  </a:lnTo>
                  <a:lnTo>
                    <a:pt x="125" y="18"/>
                  </a:lnTo>
                  <a:lnTo>
                    <a:pt x="140" y="13"/>
                  </a:lnTo>
                  <a:lnTo>
                    <a:pt x="153" y="23"/>
                  </a:lnTo>
                  <a:lnTo>
                    <a:pt x="165" y="25"/>
                  </a:lnTo>
                  <a:lnTo>
                    <a:pt x="184" y="31"/>
                  </a:lnTo>
                  <a:lnTo>
                    <a:pt x="181" y="44"/>
                  </a:lnTo>
                  <a:lnTo>
                    <a:pt x="182" y="70"/>
                  </a:lnTo>
                  <a:lnTo>
                    <a:pt x="185" y="86"/>
                  </a:lnTo>
                  <a:lnTo>
                    <a:pt x="205" y="84"/>
                  </a:lnTo>
                  <a:lnTo>
                    <a:pt x="211" y="95"/>
                  </a:lnTo>
                  <a:lnTo>
                    <a:pt x="212" y="104"/>
                  </a:lnTo>
                  <a:lnTo>
                    <a:pt x="223" y="117"/>
                  </a:lnTo>
                  <a:lnTo>
                    <a:pt x="210" y="126"/>
                  </a:lnTo>
                  <a:lnTo>
                    <a:pt x="199" y="134"/>
                  </a:lnTo>
                  <a:lnTo>
                    <a:pt x="186" y="134"/>
                  </a:lnTo>
                  <a:lnTo>
                    <a:pt x="171" y="138"/>
                  </a:lnTo>
                  <a:lnTo>
                    <a:pt x="171" y="152"/>
                  </a:lnTo>
                  <a:lnTo>
                    <a:pt x="165" y="161"/>
                  </a:lnTo>
                  <a:lnTo>
                    <a:pt x="149" y="172"/>
                  </a:lnTo>
                  <a:lnTo>
                    <a:pt x="122" y="154"/>
                  </a:lnTo>
                  <a:lnTo>
                    <a:pt x="104" y="142"/>
                  </a:lnTo>
                  <a:lnTo>
                    <a:pt x="90" y="134"/>
                  </a:lnTo>
                  <a:lnTo>
                    <a:pt x="77" y="113"/>
                  </a:lnTo>
                  <a:lnTo>
                    <a:pt x="65" y="101"/>
                  </a:lnTo>
                  <a:lnTo>
                    <a:pt x="58" y="86"/>
                  </a:lnTo>
                  <a:lnTo>
                    <a:pt x="45" y="72"/>
                  </a:lnTo>
                  <a:lnTo>
                    <a:pt x="35" y="57"/>
                  </a:lnTo>
                  <a:lnTo>
                    <a:pt x="17" y="46"/>
                  </a:lnTo>
                  <a:lnTo>
                    <a:pt x="0" y="31"/>
                  </a:lnTo>
                  <a:close/>
                </a:path>
              </a:pathLst>
            </a:custGeom>
            <a:solidFill>
              <a:schemeClr val="accent2">
                <a:lumMod val="60000"/>
                <a:lumOff val="40000"/>
              </a:schemeClr>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9" name="Freeform 405"/>
            <p:cNvSpPr>
              <a:spLocks/>
            </p:cNvSpPr>
            <p:nvPr/>
          </p:nvSpPr>
          <p:spPr bwMode="auto">
            <a:xfrm>
              <a:off x="3963" y="1004"/>
              <a:ext cx="506" cy="1200"/>
            </a:xfrm>
            <a:custGeom>
              <a:avLst/>
              <a:gdLst>
                <a:gd name="T0" fmla="*/ 450 w 506"/>
                <a:gd name="T1" fmla="*/ 224 h 1200"/>
                <a:gd name="T2" fmla="*/ 354 w 506"/>
                <a:gd name="T3" fmla="*/ 164 h 1200"/>
                <a:gd name="T4" fmla="*/ 286 w 506"/>
                <a:gd name="T5" fmla="*/ 0 h 1200"/>
                <a:gd name="T6" fmla="*/ 47 w 506"/>
                <a:gd name="T7" fmla="*/ 49 h 1200"/>
                <a:gd name="T8" fmla="*/ 65 w 506"/>
                <a:gd name="T9" fmla="*/ 159 h 1200"/>
                <a:gd name="T10" fmla="*/ 80 w 506"/>
                <a:gd name="T11" fmla="*/ 228 h 1200"/>
                <a:gd name="T12" fmla="*/ 136 w 506"/>
                <a:gd name="T13" fmla="*/ 286 h 1200"/>
                <a:gd name="T14" fmla="*/ 123 w 506"/>
                <a:gd name="T15" fmla="*/ 356 h 1200"/>
                <a:gd name="T16" fmla="*/ 123 w 506"/>
                <a:gd name="T17" fmla="*/ 377 h 1200"/>
                <a:gd name="T18" fmla="*/ 84 w 506"/>
                <a:gd name="T19" fmla="*/ 412 h 1200"/>
                <a:gd name="T20" fmla="*/ 49 w 506"/>
                <a:gd name="T21" fmla="*/ 463 h 1200"/>
                <a:gd name="T22" fmla="*/ 19 w 506"/>
                <a:gd name="T23" fmla="*/ 500 h 1200"/>
                <a:gd name="T24" fmla="*/ 49 w 506"/>
                <a:gd name="T25" fmla="*/ 485 h 1200"/>
                <a:gd name="T26" fmla="*/ 67 w 506"/>
                <a:gd name="T27" fmla="*/ 501 h 1200"/>
                <a:gd name="T28" fmla="*/ 76 w 506"/>
                <a:gd name="T29" fmla="*/ 537 h 1200"/>
                <a:gd name="T30" fmla="*/ 110 w 506"/>
                <a:gd name="T31" fmla="*/ 546 h 1200"/>
                <a:gd name="T32" fmla="*/ 145 w 506"/>
                <a:gd name="T33" fmla="*/ 592 h 1200"/>
                <a:gd name="T34" fmla="*/ 111 w 506"/>
                <a:gd name="T35" fmla="*/ 569 h 1200"/>
                <a:gd name="T36" fmla="*/ 75 w 506"/>
                <a:gd name="T37" fmla="*/ 556 h 1200"/>
                <a:gd name="T38" fmla="*/ 60 w 506"/>
                <a:gd name="T39" fmla="*/ 562 h 1200"/>
                <a:gd name="T40" fmla="*/ 45 w 506"/>
                <a:gd name="T41" fmla="*/ 585 h 1200"/>
                <a:gd name="T42" fmla="*/ 41 w 506"/>
                <a:gd name="T43" fmla="*/ 627 h 1200"/>
                <a:gd name="T44" fmla="*/ 3 w 506"/>
                <a:gd name="T45" fmla="*/ 635 h 1200"/>
                <a:gd name="T46" fmla="*/ 16 w 506"/>
                <a:gd name="T47" fmla="*/ 669 h 1200"/>
                <a:gd name="T48" fmla="*/ 47 w 506"/>
                <a:gd name="T49" fmla="*/ 712 h 1200"/>
                <a:gd name="T50" fmla="*/ 38 w 506"/>
                <a:gd name="T51" fmla="*/ 735 h 1200"/>
                <a:gd name="T52" fmla="*/ 48 w 506"/>
                <a:gd name="T53" fmla="*/ 755 h 1200"/>
                <a:gd name="T54" fmla="*/ 80 w 506"/>
                <a:gd name="T55" fmla="*/ 805 h 1200"/>
                <a:gd name="T56" fmla="*/ 100 w 506"/>
                <a:gd name="T57" fmla="*/ 844 h 1200"/>
                <a:gd name="T58" fmla="*/ 168 w 506"/>
                <a:gd name="T59" fmla="*/ 873 h 1200"/>
                <a:gd name="T60" fmla="*/ 243 w 506"/>
                <a:gd name="T61" fmla="*/ 867 h 1200"/>
                <a:gd name="T62" fmla="*/ 276 w 506"/>
                <a:gd name="T63" fmla="*/ 930 h 1200"/>
                <a:gd name="T64" fmla="*/ 324 w 506"/>
                <a:gd name="T65" fmla="*/ 1002 h 1200"/>
                <a:gd name="T66" fmla="*/ 345 w 506"/>
                <a:gd name="T67" fmla="*/ 1065 h 1200"/>
                <a:gd name="T68" fmla="*/ 411 w 506"/>
                <a:gd name="T69" fmla="*/ 1083 h 1200"/>
                <a:gd name="T70" fmla="*/ 387 w 506"/>
                <a:gd name="T71" fmla="*/ 1131 h 1200"/>
                <a:gd name="T72" fmla="*/ 336 w 506"/>
                <a:gd name="T73" fmla="*/ 1146 h 1200"/>
                <a:gd name="T74" fmla="*/ 447 w 506"/>
                <a:gd name="T75" fmla="*/ 1179 h 1200"/>
                <a:gd name="T76" fmla="*/ 506 w 506"/>
                <a:gd name="T77" fmla="*/ 227 h 1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06" h="1200">
                  <a:moveTo>
                    <a:pt x="506" y="227"/>
                  </a:moveTo>
                  <a:lnTo>
                    <a:pt x="450" y="224"/>
                  </a:lnTo>
                  <a:lnTo>
                    <a:pt x="379" y="193"/>
                  </a:lnTo>
                  <a:lnTo>
                    <a:pt x="354" y="164"/>
                  </a:lnTo>
                  <a:lnTo>
                    <a:pt x="316" y="43"/>
                  </a:lnTo>
                  <a:lnTo>
                    <a:pt x="286" y="0"/>
                  </a:lnTo>
                  <a:lnTo>
                    <a:pt x="26" y="0"/>
                  </a:lnTo>
                  <a:lnTo>
                    <a:pt x="47" y="49"/>
                  </a:lnTo>
                  <a:lnTo>
                    <a:pt x="41" y="107"/>
                  </a:lnTo>
                  <a:lnTo>
                    <a:pt x="65" y="159"/>
                  </a:lnTo>
                  <a:lnTo>
                    <a:pt x="70" y="207"/>
                  </a:lnTo>
                  <a:lnTo>
                    <a:pt x="80" y="228"/>
                  </a:lnTo>
                  <a:lnTo>
                    <a:pt x="121" y="258"/>
                  </a:lnTo>
                  <a:lnTo>
                    <a:pt x="136" y="286"/>
                  </a:lnTo>
                  <a:lnTo>
                    <a:pt x="136" y="312"/>
                  </a:lnTo>
                  <a:lnTo>
                    <a:pt x="123" y="356"/>
                  </a:lnTo>
                  <a:lnTo>
                    <a:pt x="118" y="366"/>
                  </a:lnTo>
                  <a:lnTo>
                    <a:pt x="123" y="377"/>
                  </a:lnTo>
                  <a:lnTo>
                    <a:pt x="108" y="401"/>
                  </a:lnTo>
                  <a:lnTo>
                    <a:pt x="84" y="412"/>
                  </a:lnTo>
                  <a:lnTo>
                    <a:pt x="79" y="425"/>
                  </a:lnTo>
                  <a:lnTo>
                    <a:pt x="49" y="463"/>
                  </a:lnTo>
                  <a:lnTo>
                    <a:pt x="23" y="476"/>
                  </a:lnTo>
                  <a:lnTo>
                    <a:pt x="19" y="500"/>
                  </a:lnTo>
                  <a:lnTo>
                    <a:pt x="37" y="498"/>
                  </a:lnTo>
                  <a:lnTo>
                    <a:pt x="49" y="485"/>
                  </a:lnTo>
                  <a:lnTo>
                    <a:pt x="60" y="488"/>
                  </a:lnTo>
                  <a:lnTo>
                    <a:pt x="67" y="501"/>
                  </a:lnTo>
                  <a:lnTo>
                    <a:pt x="48" y="513"/>
                  </a:lnTo>
                  <a:lnTo>
                    <a:pt x="76" y="537"/>
                  </a:lnTo>
                  <a:lnTo>
                    <a:pt x="92" y="536"/>
                  </a:lnTo>
                  <a:lnTo>
                    <a:pt x="110" y="546"/>
                  </a:lnTo>
                  <a:lnTo>
                    <a:pt x="136" y="568"/>
                  </a:lnTo>
                  <a:lnTo>
                    <a:pt x="145" y="592"/>
                  </a:lnTo>
                  <a:lnTo>
                    <a:pt x="145" y="592"/>
                  </a:lnTo>
                  <a:lnTo>
                    <a:pt x="111" y="569"/>
                  </a:lnTo>
                  <a:lnTo>
                    <a:pt x="94" y="558"/>
                  </a:lnTo>
                  <a:lnTo>
                    <a:pt x="75" y="556"/>
                  </a:lnTo>
                  <a:lnTo>
                    <a:pt x="77" y="568"/>
                  </a:lnTo>
                  <a:lnTo>
                    <a:pt x="60" y="562"/>
                  </a:lnTo>
                  <a:lnTo>
                    <a:pt x="41" y="562"/>
                  </a:lnTo>
                  <a:lnTo>
                    <a:pt x="45" y="585"/>
                  </a:lnTo>
                  <a:lnTo>
                    <a:pt x="48" y="598"/>
                  </a:lnTo>
                  <a:lnTo>
                    <a:pt x="41" y="627"/>
                  </a:lnTo>
                  <a:lnTo>
                    <a:pt x="32" y="635"/>
                  </a:lnTo>
                  <a:lnTo>
                    <a:pt x="3" y="635"/>
                  </a:lnTo>
                  <a:lnTo>
                    <a:pt x="0" y="652"/>
                  </a:lnTo>
                  <a:lnTo>
                    <a:pt x="16" y="669"/>
                  </a:lnTo>
                  <a:lnTo>
                    <a:pt x="25" y="699"/>
                  </a:lnTo>
                  <a:lnTo>
                    <a:pt x="47" y="712"/>
                  </a:lnTo>
                  <a:lnTo>
                    <a:pt x="47" y="727"/>
                  </a:lnTo>
                  <a:lnTo>
                    <a:pt x="38" y="735"/>
                  </a:lnTo>
                  <a:lnTo>
                    <a:pt x="40" y="745"/>
                  </a:lnTo>
                  <a:lnTo>
                    <a:pt x="48" y="755"/>
                  </a:lnTo>
                  <a:lnTo>
                    <a:pt x="65" y="791"/>
                  </a:lnTo>
                  <a:lnTo>
                    <a:pt x="80" y="805"/>
                  </a:lnTo>
                  <a:lnTo>
                    <a:pt x="94" y="811"/>
                  </a:lnTo>
                  <a:lnTo>
                    <a:pt x="100" y="844"/>
                  </a:lnTo>
                  <a:lnTo>
                    <a:pt x="120" y="861"/>
                  </a:lnTo>
                  <a:lnTo>
                    <a:pt x="168" y="873"/>
                  </a:lnTo>
                  <a:lnTo>
                    <a:pt x="201" y="867"/>
                  </a:lnTo>
                  <a:lnTo>
                    <a:pt x="243" y="867"/>
                  </a:lnTo>
                  <a:lnTo>
                    <a:pt x="273" y="891"/>
                  </a:lnTo>
                  <a:lnTo>
                    <a:pt x="276" y="930"/>
                  </a:lnTo>
                  <a:lnTo>
                    <a:pt x="267" y="954"/>
                  </a:lnTo>
                  <a:lnTo>
                    <a:pt x="324" y="1002"/>
                  </a:lnTo>
                  <a:lnTo>
                    <a:pt x="327" y="1038"/>
                  </a:lnTo>
                  <a:lnTo>
                    <a:pt x="345" y="1065"/>
                  </a:lnTo>
                  <a:lnTo>
                    <a:pt x="366" y="1062"/>
                  </a:lnTo>
                  <a:lnTo>
                    <a:pt x="411" y="1083"/>
                  </a:lnTo>
                  <a:lnTo>
                    <a:pt x="411" y="1122"/>
                  </a:lnTo>
                  <a:lnTo>
                    <a:pt x="387" y="1131"/>
                  </a:lnTo>
                  <a:lnTo>
                    <a:pt x="348" y="1125"/>
                  </a:lnTo>
                  <a:lnTo>
                    <a:pt x="336" y="1146"/>
                  </a:lnTo>
                  <a:lnTo>
                    <a:pt x="369" y="1200"/>
                  </a:lnTo>
                  <a:lnTo>
                    <a:pt x="447" y="1179"/>
                  </a:lnTo>
                  <a:lnTo>
                    <a:pt x="501" y="1185"/>
                  </a:lnTo>
                  <a:lnTo>
                    <a:pt x="506" y="227"/>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10" name="Freeform 406"/>
            <p:cNvSpPr>
              <a:spLocks/>
            </p:cNvSpPr>
            <p:nvPr/>
          </p:nvSpPr>
          <p:spPr bwMode="auto">
            <a:xfrm>
              <a:off x="3760" y="2180"/>
              <a:ext cx="712" cy="586"/>
            </a:xfrm>
            <a:custGeom>
              <a:avLst/>
              <a:gdLst>
                <a:gd name="T0" fmla="*/ 591 w 712"/>
                <a:gd name="T1" fmla="*/ 20 h 586"/>
                <a:gd name="T2" fmla="*/ 654 w 712"/>
                <a:gd name="T3" fmla="*/ 0 h 586"/>
                <a:gd name="T4" fmla="*/ 712 w 712"/>
                <a:gd name="T5" fmla="*/ 574 h 586"/>
                <a:gd name="T6" fmla="*/ 677 w 712"/>
                <a:gd name="T7" fmla="*/ 573 h 586"/>
                <a:gd name="T8" fmla="*/ 654 w 712"/>
                <a:gd name="T9" fmla="*/ 547 h 586"/>
                <a:gd name="T10" fmla="*/ 674 w 712"/>
                <a:gd name="T11" fmla="*/ 509 h 586"/>
                <a:gd name="T12" fmla="*/ 695 w 712"/>
                <a:gd name="T13" fmla="*/ 474 h 586"/>
                <a:gd name="T14" fmla="*/ 644 w 712"/>
                <a:gd name="T15" fmla="*/ 489 h 586"/>
                <a:gd name="T16" fmla="*/ 623 w 712"/>
                <a:gd name="T17" fmla="*/ 493 h 586"/>
                <a:gd name="T18" fmla="*/ 598 w 712"/>
                <a:gd name="T19" fmla="*/ 472 h 586"/>
                <a:gd name="T20" fmla="*/ 608 w 712"/>
                <a:gd name="T21" fmla="*/ 450 h 586"/>
                <a:gd name="T22" fmla="*/ 573 w 712"/>
                <a:gd name="T23" fmla="*/ 466 h 586"/>
                <a:gd name="T24" fmla="*/ 558 w 712"/>
                <a:gd name="T25" fmla="*/ 489 h 586"/>
                <a:gd name="T26" fmla="*/ 558 w 712"/>
                <a:gd name="T27" fmla="*/ 504 h 586"/>
                <a:gd name="T28" fmla="*/ 542 w 712"/>
                <a:gd name="T29" fmla="*/ 535 h 586"/>
                <a:gd name="T30" fmla="*/ 535 w 712"/>
                <a:gd name="T31" fmla="*/ 547 h 586"/>
                <a:gd name="T32" fmla="*/ 499 w 712"/>
                <a:gd name="T33" fmla="*/ 527 h 586"/>
                <a:gd name="T34" fmla="*/ 527 w 712"/>
                <a:gd name="T35" fmla="*/ 569 h 586"/>
                <a:gd name="T36" fmla="*/ 499 w 712"/>
                <a:gd name="T37" fmla="*/ 577 h 586"/>
                <a:gd name="T38" fmla="*/ 465 w 712"/>
                <a:gd name="T39" fmla="*/ 580 h 586"/>
                <a:gd name="T40" fmla="*/ 422 w 712"/>
                <a:gd name="T41" fmla="*/ 565 h 586"/>
                <a:gd name="T42" fmla="*/ 454 w 712"/>
                <a:gd name="T43" fmla="*/ 515 h 586"/>
                <a:gd name="T44" fmla="*/ 482 w 712"/>
                <a:gd name="T45" fmla="*/ 492 h 586"/>
                <a:gd name="T46" fmla="*/ 529 w 712"/>
                <a:gd name="T47" fmla="*/ 486 h 586"/>
                <a:gd name="T48" fmla="*/ 495 w 712"/>
                <a:gd name="T49" fmla="*/ 465 h 586"/>
                <a:gd name="T50" fmla="*/ 454 w 712"/>
                <a:gd name="T51" fmla="*/ 423 h 586"/>
                <a:gd name="T52" fmla="*/ 444 w 712"/>
                <a:gd name="T53" fmla="*/ 384 h 586"/>
                <a:gd name="T54" fmla="*/ 361 w 712"/>
                <a:gd name="T55" fmla="*/ 348 h 586"/>
                <a:gd name="T56" fmla="*/ 297 w 712"/>
                <a:gd name="T57" fmla="*/ 352 h 586"/>
                <a:gd name="T58" fmla="*/ 274 w 712"/>
                <a:gd name="T59" fmla="*/ 374 h 586"/>
                <a:gd name="T60" fmla="*/ 225 w 712"/>
                <a:gd name="T61" fmla="*/ 389 h 586"/>
                <a:gd name="T62" fmla="*/ 185 w 712"/>
                <a:gd name="T63" fmla="*/ 378 h 586"/>
                <a:gd name="T64" fmla="*/ 143 w 712"/>
                <a:gd name="T65" fmla="*/ 384 h 586"/>
                <a:gd name="T66" fmla="*/ 107 w 712"/>
                <a:gd name="T67" fmla="*/ 374 h 586"/>
                <a:gd name="T68" fmla="*/ 74 w 712"/>
                <a:gd name="T69" fmla="*/ 392 h 586"/>
                <a:gd name="T70" fmla="*/ 25 w 712"/>
                <a:gd name="T71" fmla="*/ 386 h 586"/>
                <a:gd name="T72" fmla="*/ 5 w 712"/>
                <a:gd name="T73" fmla="*/ 331 h 586"/>
                <a:gd name="T74" fmla="*/ 38 w 712"/>
                <a:gd name="T75" fmla="*/ 244 h 586"/>
                <a:gd name="T76" fmla="*/ 112 w 712"/>
                <a:gd name="T77" fmla="*/ 178 h 586"/>
                <a:gd name="T78" fmla="*/ 97 w 712"/>
                <a:gd name="T79" fmla="*/ 122 h 586"/>
                <a:gd name="T80" fmla="*/ 63 w 712"/>
                <a:gd name="T81" fmla="*/ 83 h 586"/>
                <a:gd name="T82" fmla="*/ 107 w 712"/>
                <a:gd name="T83" fmla="*/ 72 h 586"/>
                <a:gd name="T84" fmla="*/ 223 w 712"/>
                <a:gd name="T85" fmla="*/ 69 h 586"/>
                <a:gd name="T86" fmla="*/ 313 w 712"/>
                <a:gd name="T87" fmla="*/ 84 h 586"/>
                <a:gd name="T88" fmla="*/ 391 w 712"/>
                <a:gd name="T89" fmla="*/ 77 h 586"/>
                <a:gd name="T90" fmla="*/ 435 w 712"/>
                <a:gd name="T91" fmla="*/ 84 h 586"/>
                <a:gd name="T92" fmla="*/ 491 w 712"/>
                <a:gd name="T93" fmla="*/ 92 h 586"/>
                <a:gd name="T94" fmla="*/ 506 w 712"/>
                <a:gd name="T95" fmla="*/ 45 h 586"/>
                <a:gd name="T96" fmla="*/ 565 w 712"/>
                <a:gd name="T97" fmla="*/ 23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12" h="586">
                  <a:moveTo>
                    <a:pt x="565" y="23"/>
                  </a:moveTo>
                  <a:lnTo>
                    <a:pt x="591" y="20"/>
                  </a:lnTo>
                  <a:lnTo>
                    <a:pt x="628" y="11"/>
                  </a:lnTo>
                  <a:lnTo>
                    <a:pt x="654" y="0"/>
                  </a:lnTo>
                  <a:lnTo>
                    <a:pt x="707" y="12"/>
                  </a:lnTo>
                  <a:lnTo>
                    <a:pt x="712" y="574"/>
                  </a:lnTo>
                  <a:lnTo>
                    <a:pt x="695" y="573"/>
                  </a:lnTo>
                  <a:lnTo>
                    <a:pt x="677" y="573"/>
                  </a:lnTo>
                  <a:lnTo>
                    <a:pt x="649" y="565"/>
                  </a:lnTo>
                  <a:lnTo>
                    <a:pt x="654" y="547"/>
                  </a:lnTo>
                  <a:lnTo>
                    <a:pt x="669" y="527"/>
                  </a:lnTo>
                  <a:lnTo>
                    <a:pt x="674" y="509"/>
                  </a:lnTo>
                  <a:lnTo>
                    <a:pt x="700" y="492"/>
                  </a:lnTo>
                  <a:lnTo>
                    <a:pt x="695" y="474"/>
                  </a:lnTo>
                  <a:lnTo>
                    <a:pt x="664" y="482"/>
                  </a:lnTo>
                  <a:lnTo>
                    <a:pt x="644" y="489"/>
                  </a:lnTo>
                  <a:lnTo>
                    <a:pt x="623" y="486"/>
                  </a:lnTo>
                  <a:lnTo>
                    <a:pt x="623" y="493"/>
                  </a:lnTo>
                  <a:lnTo>
                    <a:pt x="596" y="480"/>
                  </a:lnTo>
                  <a:lnTo>
                    <a:pt x="598" y="472"/>
                  </a:lnTo>
                  <a:lnTo>
                    <a:pt x="621" y="465"/>
                  </a:lnTo>
                  <a:lnTo>
                    <a:pt x="608" y="450"/>
                  </a:lnTo>
                  <a:lnTo>
                    <a:pt x="588" y="454"/>
                  </a:lnTo>
                  <a:lnTo>
                    <a:pt x="573" y="466"/>
                  </a:lnTo>
                  <a:lnTo>
                    <a:pt x="560" y="472"/>
                  </a:lnTo>
                  <a:lnTo>
                    <a:pt x="558" y="489"/>
                  </a:lnTo>
                  <a:lnTo>
                    <a:pt x="543" y="492"/>
                  </a:lnTo>
                  <a:lnTo>
                    <a:pt x="558" y="504"/>
                  </a:lnTo>
                  <a:lnTo>
                    <a:pt x="558" y="518"/>
                  </a:lnTo>
                  <a:lnTo>
                    <a:pt x="542" y="535"/>
                  </a:lnTo>
                  <a:lnTo>
                    <a:pt x="520" y="527"/>
                  </a:lnTo>
                  <a:lnTo>
                    <a:pt x="535" y="547"/>
                  </a:lnTo>
                  <a:lnTo>
                    <a:pt x="527" y="550"/>
                  </a:lnTo>
                  <a:lnTo>
                    <a:pt x="499" y="527"/>
                  </a:lnTo>
                  <a:lnTo>
                    <a:pt x="507" y="558"/>
                  </a:lnTo>
                  <a:lnTo>
                    <a:pt x="527" y="569"/>
                  </a:lnTo>
                  <a:lnTo>
                    <a:pt x="507" y="586"/>
                  </a:lnTo>
                  <a:lnTo>
                    <a:pt x="499" y="577"/>
                  </a:lnTo>
                  <a:lnTo>
                    <a:pt x="479" y="574"/>
                  </a:lnTo>
                  <a:lnTo>
                    <a:pt x="465" y="580"/>
                  </a:lnTo>
                  <a:lnTo>
                    <a:pt x="421" y="583"/>
                  </a:lnTo>
                  <a:lnTo>
                    <a:pt x="422" y="565"/>
                  </a:lnTo>
                  <a:lnTo>
                    <a:pt x="452" y="539"/>
                  </a:lnTo>
                  <a:lnTo>
                    <a:pt x="454" y="515"/>
                  </a:lnTo>
                  <a:lnTo>
                    <a:pt x="457" y="495"/>
                  </a:lnTo>
                  <a:lnTo>
                    <a:pt x="482" y="492"/>
                  </a:lnTo>
                  <a:lnTo>
                    <a:pt x="520" y="493"/>
                  </a:lnTo>
                  <a:lnTo>
                    <a:pt x="529" y="486"/>
                  </a:lnTo>
                  <a:lnTo>
                    <a:pt x="504" y="478"/>
                  </a:lnTo>
                  <a:lnTo>
                    <a:pt x="495" y="465"/>
                  </a:lnTo>
                  <a:lnTo>
                    <a:pt x="465" y="450"/>
                  </a:lnTo>
                  <a:lnTo>
                    <a:pt x="454" y="423"/>
                  </a:lnTo>
                  <a:lnTo>
                    <a:pt x="460" y="410"/>
                  </a:lnTo>
                  <a:lnTo>
                    <a:pt x="444" y="384"/>
                  </a:lnTo>
                  <a:lnTo>
                    <a:pt x="404" y="378"/>
                  </a:lnTo>
                  <a:lnTo>
                    <a:pt x="361" y="348"/>
                  </a:lnTo>
                  <a:lnTo>
                    <a:pt x="323" y="346"/>
                  </a:lnTo>
                  <a:lnTo>
                    <a:pt x="297" y="352"/>
                  </a:lnTo>
                  <a:lnTo>
                    <a:pt x="286" y="366"/>
                  </a:lnTo>
                  <a:lnTo>
                    <a:pt x="274" y="374"/>
                  </a:lnTo>
                  <a:lnTo>
                    <a:pt x="242" y="375"/>
                  </a:lnTo>
                  <a:lnTo>
                    <a:pt x="225" y="389"/>
                  </a:lnTo>
                  <a:lnTo>
                    <a:pt x="196" y="389"/>
                  </a:lnTo>
                  <a:lnTo>
                    <a:pt x="185" y="378"/>
                  </a:lnTo>
                  <a:lnTo>
                    <a:pt x="173" y="374"/>
                  </a:lnTo>
                  <a:lnTo>
                    <a:pt x="143" y="384"/>
                  </a:lnTo>
                  <a:lnTo>
                    <a:pt x="122" y="386"/>
                  </a:lnTo>
                  <a:lnTo>
                    <a:pt x="107" y="374"/>
                  </a:lnTo>
                  <a:lnTo>
                    <a:pt x="84" y="378"/>
                  </a:lnTo>
                  <a:lnTo>
                    <a:pt x="74" y="392"/>
                  </a:lnTo>
                  <a:lnTo>
                    <a:pt x="53" y="386"/>
                  </a:lnTo>
                  <a:lnTo>
                    <a:pt x="25" y="386"/>
                  </a:lnTo>
                  <a:lnTo>
                    <a:pt x="0" y="348"/>
                  </a:lnTo>
                  <a:lnTo>
                    <a:pt x="5" y="331"/>
                  </a:lnTo>
                  <a:lnTo>
                    <a:pt x="53" y="290"/>
                  </a:lnTo>
                  <a:lnTo>
                    <a:pt x="38" y="244"/>
                  </a:lnTo>
                  <a:lnTo>
                    <a:pt x="94" y="202"/>
                  </a:lnTo>
                  <a:lnTo>
                    <a:pt x="112" y="178"/>
                  </a:lnTo>
                  <a:lnTo>
                    <a:pt x="109" y="153"/>
                  </a:lnTo>
                  <a:lnTo>
                    <a:pt x="97" y="122"/>
                  </a:lnTo>
                  <a:lnTo>
                    <a:pt x="82" y="96"/>
                  </a:lnTo>
                  <a:lnTo>
                    <a:pt x="63" y="83"/>
                  </a:lnTo>
                  <a:lnTo>
                    <a:pt x="94" y="84"/>
                  </a:lnTo>
                  <a:lnTo>
                    <a:pt x="107" y="72"/>
                  </a:lnTo>
                  <a:lnTo>
                    <a:pt x="166" y="69"/>
                  </a:lnTo>
                  <a:lnTo>
                    <a:pt x="223" y="69"/>
                  </a:lnTo>
                  <a:lnTo>
                    <a:pt x="238" y="69"/>
                  </a:lnTo>
                  <a:lnTo>
                    <a:pt x="313" y="84"/>
                  </a:lnTo>
                  <a:lnTo>
                    <a:pt x="368" y="84"/>
                  </a:lnTo>
                  <a:lnTo>
                    <a:pt x="391" y="77"/>
                  </a:lnTo>
                  <a:lnTo>
                    <a:pt x="412" y="77"/>
                  </a:lnTo>
                  <a:lnTo>
                    <a:pt x="435" y="84"/>
                  </a:lnTo>
                  <a:lnTo>
                    <a:pt x="482" y="79"/>
                  </a:lnTo>
                  <a:lnTo>
                    <a:pt x="491" y="92"/>
                  </a:lnTo>
                  <a:lnTo>
                    <a:pt x="507" y="75"/>
                  </a:lnTo>
                  <a:lnTo>
                    <a:pt x="506" y="45"/>
                  </a:lnTo>
                  <a:lnTo>
                    <a:pt x="543" y="26"/>
                  </a:lnTo>
                  <a:lnTo>
                    <a:pt x="565" y="23"/>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11" name="Freeform 411"/>
            <p:cNvSpPr>
              <a:spLocks/>
            </p:cNvSpPr>
            <p:nvPr/>
          </p:nvSpPr>
          <p:spPr bwMode="auto">
            <a:xfrm>
              <a:off x="4094" y="3059"/>
              <a:ext cx="371" cy="469"/>
            </a:xfrm>
            <a:custGeom>
              <a:avLst/>
              <a:gdLst>
                <a:gd name="T0" fmla="*/ 163 w 323"/>
                <a:gd name="T1" fmla="*/ 91 h 408"/>
                <a:gd name="T2" fmla="*/ 166 w 323"/>
                <a:gd name="T3" fmla="*/ 71 h 408"/>
                <a:gd name="T4" fmla="*/ 200 w 323"/>
                <a:gd name="T5" fmla="*/ 67 h 408"/>
                <a:gd name="T6" fmla="*/ 209 w 323"/>
                <a:gd name="T7" fmla="*/ 67 h 408"/>
                <a:gd name="T8" fmla="*/ 193 w 323"/>
                <a:gd name="T9" fmla="*/ 55 h 408"/>
                <a:gd name="T10" fmla="*/ 169 w 323"/>
                <a:gd name="T11" fmla="*/ 49 h 408"/>
                <a:gd name="T12" fmla="*/ 169 w 323"/>
                <a:gd name="T13" fmla="*/ 37 h 408"/>
                <a:gd name="T14" fmla="*/ 218 w 323"/>
                <a:gd name="T15" fmla="*/ 25 h 408"/>
                <a:gd name="T16" fmla="*/ 258 w 323"/>
                <a:gd name="T17" fmla="*/ 21 h 408"/>
                <a:gd name="T18" fmla="*/ 285 w 323"/>
                <a:gd name="T19" fmla="*/ 9 h 408"/>
                <a:gd name="T20" fmla="*/ 303 w 323"/>
                <a:gd name="T21" fmla="*/ 16 h 408"/>
                <a:gd name="T22" fmla="*/ 323 w 323"/>
                <a:gd name="T23" fmla="*/ 0 h 408"/>
                <a:gd name="T24" fmla="*/ 319 w 323"/>
                <a:gd name="T25" fmla="*/ 360 h 408"/>
                <a:gd name="T26" fmla="*/ 292 w 323"/>
                <a:gd name="T27" fmla="*/ 374 h 408"/>
                <a:gd name="T28" fmla="*/ 289 w 323"/>
                <a:gd name="T29" fmla="*/ 381 h 408"/>
                <a:gd name="T30" fmla="*/ 268 w 323"/>
                <a:gd name="T31" fmla="*/ 387 h 408"/>
                <a:gd name="T32" fmla="*/ 265 w 323"/>
                <a:gd name="T33" fmla="*/ 387 h 408"/>
                <a:gd name="T34" fmla="*/ 242 w 323"/>
                <a:gd name="T35" fmla="*/ 408 h 408"/>
                <a:gd name="T36" fmla="*/ 228 w 323"/>
                <a:gd name="T37" fmla="*/ 408 h 408"/>
                <a:gd name="T38" fmla="*/ 222 w 323"/>
                <a:gd name="T39" fmla="*/ 392 h 408"/>
                <a:gd name="T40" fmla="*/ 212 w 323"/>
                <a:gd name="T41" fmla="*/ 390 h 408"/>
                <a:gd name="T42" fmla="*/ 200 w 323"/>
                <a:gd name="T43" fmla="*/ 381 h 408"/>
                <a:gd name="T44" fmla="*/ 196 w 323"/>
                <a:gd name="T45" fmla="*/ 369 h 408"/>
                <a:gd name="T46" fmla="*/ 169 w 323"/>
                <a:gd name="T47" fmla="*/ 365 h 408"/>
                <a:gd name="T48" fmla="*/ 155 w 323"/>
                <a:gd name="T49" fmla="*/ 360 h 408"/>
                <a:gd name="T50" fmla="*/ 153 w 323"/>
                <a:gd name="T51" fmla="*/ 353 h 408"/>
                <a:gd name="T52" fmla="*/ 135 w 323"/>
                <a:gd name="T53" fmla="*/ 353 h 408"/>
                <a:gd name="T54" fmla="*/ 122 w 323"/>
                <a:gd name="T55" fmla="*/ 341 h 408"/>
                <a:gd name="T56" fmla="*/ 118 w 323"/>
                <a:gd name="T57" fmla="*/ 335 h 408"/>
                <a:gd name="T58" fmla="*/ 104 w 323"/>
                <a:gd name="T59" fmla="*/ 341 h 408"/>
                <a:gd name="T60" fmla="*/ 91 w 323"/>
                <a:gd name="T61" fmla="*/ 338 h 408"/>
                <a:gd name="T62" fmla="*/ 85 w 323"/>
                <a:gd name="T63" fmla="*/ 335 h 408"/>
                <a:gd name="T64" fmla="*/ 87 w 323"/>
                <a:gd name="T65" fmla="*/ 323 h 408"/>
                <a:gd name="T66" fmla="*/ 67 w 323"/>
                <a:gd name="T67" fmla="*/ 310 h 408"/>
                <a:gd name="T68" fmla="*/ 71 w 323"/>
                <a:gd name="T69" fmla="*/ 301 h 408"/>
                <a:gd name="T70" fmla="*/ 77 w 323"/>
                <a:gd name="T71" fmla="*/ 296 h 408"/>
                <a:gd name="T72" fmla="*/ 57 w 323"/>
                <a:gd name="T73" fmla="*/ 283 h 408"/>
                <a:gd name="T74" fmla="*/ 6 w 323"/>
                <a:gd name="T75" fmla="*/ 265 h 408"/>
                <a:gd name="T76" fmla="*/ 14 w 323"/>
                <a:gd name="T77" fmla="*/ 247 h 408"/>
                <a:gd name="T78" fmla="*/ 30 w 323"/>
                <a:gd name="T79" fmla="*/ 247 h 408"/>
                <a:gd name="T80" fmla="*/ 37 w 323"/>
                <a:gd name="T81" fmla="*/ 259 h 408"/>
                <a:gd name="T82" fmla="*/ 34 w 323"/>
                <a:gd name="T83" fmla="*/ 241 h 408"/>
                <a:gd name="T84" fmla="*/ 44 w 323"/>
                <a:gd name="T85" fmla="*/ 226 h 408"/>
                <a:gd name="T86" fmla="*/ 51 w 323"/>
                <a:gd name="T87" fmla="*/ 210 h 408"/>
                <a:gd name="T88" fmla="*/ 34 w 323"/>
                <a:gd name="T89" fmla="*/ 198 h 408"/>
                <a:gd name="T90" fmla="*/ 20 w 323"/>
                <a:gd name="T91" fmla="*/ 186 h 408"/>
                <a:gd name="T92" fmla="*/ 20 w 323"/>
                <a:gd name="T93" fmla="*/ 174 h 408"/>
                <a:gd name="T94" fmla="*/ 6 w 323"/>
                <a:gd name="T95" fmla="*/ 174 h 408"/>
                <a:gd name="T96" fmla="*/ 0 w 323"/>
                <a:gd name="T97" fmla="*/ 171 h 408"/>
                <a:gd name="T98" fmla="*/ 4 w 323"/>
                <a:gd name="T99" fmla="*/ 143 h 408"/>
                <a:gd name="T100" fmla="*/ 27 w 323"/>
                <a:gd name="T101" fmla="*/ 103 h 408"/>
                <a:gd name="T102" fmla="*/ 30 w 323"/>
                <a:gd name="T103" fmla="*/ 103 h 408"/>
                <a:gd name="T104" fmla="*/ 51 w 323"/>
                <a:gd name="T105" fmla="*/ 103 h 408"/>
                <a:gd name="T106" fmla="*/ 67 w 323"/>
                <a:gd name="T107" fmla="*/ 110 h 408"/>
                <a:gd name="T108" fmla="*/ 77 w 323"/>
                <a:gd name="T109" fmla="*/ 110 h 408"/>
                <a:gd name="T110" fmla="*/ 77 w 323"/>
                <a:gd name="T111" fmla="*/ 98 h 408"/>
                <a:gd name="T112" fmla="*/ 97 w 323"/>
                <a:gd name="T113" fmla="*/ 94 h 408"/>
                <a:gd name="T114" fmla="*/ 135 w 323"/>
                <a:gd name="T115" fmla="*/ 94 h 408"/>
                <a:gd name="T116" fmla="*/ 163 w 323"/>
                <a:gd name="T117" fmla="*/ 91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3" h="408">
                  <a:moveTo>
                    <a:pt x="163" y="91"/>
                  </a:moveTo>
                  <a:lnTo>
                    <a:pt x="166" y="71"/>
                  </a:lnTo>
                  <a:lnTo>
                    <a:pt x="200" y="67"/>
                  </a:lnTo>
                  <a:lnTo>
                    <a:pt x="209" y="67"/>
                  </a:lnTo>
                  <a:lnTo>
                    <a:pt x="193" y="55"/>
                  </a:lnTo>
                  <a:lnTo>
                    <a:pt x="169" y="49"/>
                  </a:lnTo>
                  <a:lnTo>
                    <a:pt x="169" y="37"/>
                  </a:lnTo>
                  <a:lnTo>
                    <a:pt x="218" y="25"/>
                  </a:lnTo>
                  <a:lnTo>
                    <a:pt x="258" y="21"/>
                  </a:lnTo>
                  <a:lnTo>
                    <a:pt x="285" y="9"/>
                  </a:lnTo>
                  <a:lnTo>
                    <a:pt x="303" y="16"/>
                  </a:lnTo>
                  <a:lnTo>
                    <a:pt x="323" y="0"/>
                  </a:lnTo>
                  <a:lnTo>
                    <a:pt x="319" y="360"/>
                  </a:lnTo>
                  <a:lnTo>
                    <a:pt x="292" y="374"/>
                  </a:lnTo>
                  <a:lnTo>
                    <a:pt x="289" y="381"/>
                  </a:lnTo>
                  <a:lnTo>
                    <a:pt x="268" y="387"/>
                  </a:lnTo>
                  <a:lnTo>
                    <a:pt x="265" y="387"/>
                  </a:lnTo>
                  <a:lnTo>
                    <a:pt x="242" y="408"/>
                  </a:lnTo>
                  <a:lnTo>
                    <a:pt x="228" y="408"/>
                  </a:lnTo>
                  <a:lnTo>
                    <a:pt x="222" y="392"/>
                  </a:lnTo>
                  <a:lnTo>
                    <a:pt x="212" y="390"/>
                  </a:lnTo>
                  <a:lnTo>
                    <a:pt x="200" y="381"/>
                  </a:lnTo>
                  <a:lnTo>
                    <a:pt x="196" y="369"/>
                  </a:lnTo>
                  <a:lnTo>
                    <a:pt x="169" y="365"/>
                  </a:lnTo>
                  <a:lnTo>
                    <a:pt x="155" y="360"/>
                  </a:lnTo>
                  <a:lnTo>
                    <a:pt x="153" y="353"/>
                  </a:lnTo>
                  <a:lnTo>
                    <a:pt x="135" y="353"/>
                  </a:lnTo>
                  <a:lnTo>
                    <a:pt x="122" y="341"/>
                  </a:lnTo>
                  <a:lnTo>
                    <a:pt x="118" y="335"/>
                  </a:lnTo>
                  <a:lnTo>
                    <a:pt x="104" y="341"/>
                  </a:lnTo>
                  <a:lnTo>
                    <a:pt x="91" y="338"/>
                  </a:lnTo>
                  <a:lnTo>
                    <a:pt x="85" y="335"/>
                  </a:lnTo>
                  <a:lnTo>
                    <a:pt x="87" y="323"/>
                  </a:lnTo>
                  <a:lnTo>
                    <a:pt x="67" y="310"/>
                  </a:lnTo>
                  <a:lnTo>
                    <a:pt x="71" y="301"/>
                  </a:lnTo>
                  <a:lnTo>
                    <a:pt x="77" y="296"/>
                  </a:lnTo>
                  <a:lnTo>
                    <a:pt x="57" y="283"/>
                  </a:lnTo>
                  <a:lnTo>
                    <a:pt x="6" y="265"/>
                  </a:lnTo>
                  <a:lnTo>
                    <a:pt x="14" y="247"/>
                  </a:lnTo>
                  <a:lnTo>
                    <a:pt x="30" y="247"/>
                  </a:lnTo>
                  <a:lnTo>
                    <a:pt x="37" y="259"/>
                  </a:lnTo>
                  <a:lnTo>
                    <a:pt x="34" y="241"/>
                  </a:lnTo>
                  <a:lnTo>
                    <a:pt x="44" y="226"/>
                  </a:lnTo>
                  <a:lnTo>
                    <a:pt x="51" y="210"/>
                  </a:lnTo>
                  <a:lnTo>
                    <a:pt x="34" y="198"/>
                  </a:lnTo>
                  <a:lnTo>
                    <a:pt x="20" y="186"/>
                  </a:lnTo>
                  <a:lnTo>
                    <a:pt x="20" y="174"/>
                  </a:lnTo>
                  <a:lnTo>
                    <a:pt x="6" y="174"/>
                  </a:lnTo>
                  <a:lnTo>
                    <a:pt x="0" y="171"/>
                  </a:lnTo>
                  <a:lnTo>
                    <a:pt x="4" y="143"/>
                  </a:lnTo>
                  <a:lnTo>
                    <a:pt x="27" y="103"/>
                  </a:lnTo>
                  <a:lnTo>
                    <a:pt x="30" y="103"/>
                  </a:lnTo>
                  <a:lnTo>
                    <a:pt x="51" y="103"/>
                  </a:lnTo>
                  <a:lnTo>
                    <a:pt x="67" y="110"/>
                  </a:lnTo>
                  <a:lnTo>
                    <a:pt x="77" y="110"/>
                  </a:lnTo>
                  <a:lnTo>
                    <a:pt x="77" y="98"/>
                  </a:lnTo>
                  <a:lnTo>
                    <a:pt x="97" y="94"/>
                  </a:lnTo>
                  <a:lnTo>
                    <a:pt x="135" y="94"/>
                  </a:lnTo>
                  <a:lnTo>
                    <a:pt x="163" y="91"/>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12" name="Text Box 412"/>
            <p:cNvSpPr txBox="1">
              <a:spLocks noChangeArrowheads="1"/>
            </p:cNvSpPr>
            <p:nvPr/>
          </p:nvSpPr>
          <p:spPr bwMode="auto">
            <a:xfrm>
              <a:off x="3111" y="2583"/>
              <a:ext cx="260" cy="63"/>
            </a:xfrm>
            <a:prstGeom prst="rect">
              <a:avLst/>
            </a:prstGeom>
            <a:grpFill/>
            <a:ln w="9525">
              <a:solidFill>
                <a:schemeClr val="tx1">
                  <a:lumMod val="50000"/>
                  <a:lumOff val="50000"/>
                </a:schemeClr>
              </a:solidFill>
              <a:miter lim="800000"/>
              <a:headEnd/>
              <a:tailEn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0" fontAlgn="base" latinLnBrk="0" hangingPunct="0">
                <a:lnSpc>
                  <a:spcPct val="90000"/>
                </a:lnSpc>
                <a:spcBef>
                  <a:spcPct val="0"/>
                </a:spcBef>
                <a:spcAft>
                  <a:spcPct val="0"/>
                </a:spcAft>
                <a:buClrTx/>
                <a:buSzTx/>
                <a:buFontTx/>
                <a:buNone/>
                <a:tabLst/>
                <a:defRPr/>
              </a:pPr>
              <a:endParaRPr kumimoji="0" lang="de-DE" altLang="de-DE" sz="500" b="1" i="1" u="none" strike="noStrike" kern="0" cap="none" spc="0" normalizeH="0" baseline="0" noProof="0">
                <a:ln>
                  <a:noFill/>
                </a:ln>
                <a:solidFill>
                  <a:srgbClr val="004240"/>
                </a:solidFill>
                <a:effectLst/>
                <a:uLnTx/>
                <a:uFillTx/>
                <a:latin typeface="Times New Roman" pitchFamily="18" charset="0"/>
              </a:endParaRPr>
            </a:p>
          </p:txBody>
        </p:sp>
        <p:sp>
          <p:nvSpPr>
            <p:cNvPr id="13" name="Freeform 413"/>
            <p:cNvSpPr>
              <a:spLocks/>
            </p:cNvSpPr>
            <p:nvPr/>
          </p:nvSpPr>
          <p:spPr bwMode="auto">
            <a:xfrm>
              <a:off x="2724" y="2513"/>
              <a:ext cx="308" cy="182"/>
            </a:xfrm>
            <a:custGeom>
              <a:avLst/>
              <a:gdLst>
                <a:gd name="T0" fmla="*/ 161 w 308"/>
                <a:gd name="T1" fmla="*/ 35 h 182"/>
                <a:gd name="T2" fmla="*/ 146 w 308"/>
                <a:gd name="T3" fmla="*/ 23 h 182"/>
                <a:gd name="T4" fmla="*/ 148 w 308"/>
                <a:gd name="T5" fmla="*/ 18 h 182"/>
                <a:gd name="T6" fmla="*/ 138 w 308"/>
                <a:gd name="T7" fmla="*/ 10 h 182"/>
                <a:gd name="T8" fmla="*/ 130 w 308"/>
                <a:gd name="T9" fmla="*/ 0 h 182"/>
                <a:gd name="T10" fmla="*/ 121 w 308"/>
                <a:gd name="T11" fmla="*/ 10 h 182"/>
                <a:gd name="T12" fmla="*/ 115 w 308"/>
                <a:gd name="T13" fmla="*/ 7 h 182"/>
                <a:gd name="T14" fmla="*/ 103 w 308"/>
                <a:gd name="T15" fmla="*/ 16 h 182"/>
                <a:gd name="T16" fmla="*/ 103 w 308"/>
                <a:gd name="T17" fmla="*/ 21 h 182"/>
                <a:gd name="T18" fmla="*/ 90 w 308"/>
                <a:gd name="T19" fmla="*/ 26 h 182"/>
                <a:gd name="T20" fmla="*/ 56 w 308"/>
                <a:gd name="T21" fmla="*/ 51 h 182"/>
                <a:gd name="T22" fmla="*/ 47 w 308"/>
                <a:gd name="T23" fmla="*/ 61 h 182"/>
                <a:gd name="T24" fmla="*/ 47 w 308"/>
                <a:gd name="T25" fmla="*/ 73 h 182"/>
                <a:gd name="T26" fmla="*/ 34 w 308"/>
                <a:gd name="T27" fmla="*/ 77 h 182"/>
                <a:gd name="T28" fmla="*/ 9 w 308"/>
                <a:gd name="T29" fmla="*/ 101 h 182"/>
                <a:gd name="T30" fmla="*/ 9 w 308"/>
                <a:gd name="T31" fmla="*/ 110 h 182"/>
                <a:gd name="T32" fmla="*/ 0 w 308"/>
                <a:gd name="T33" fmla="*/ 120 h 182"/>
                <a:gd name="T34" fmla="*/ 4 w 308"/>
                <a:gd name="T35" fmla="*/ 132 h 182"/>
                <a:gd name="T36" fmla="*/ 16 w 308"/>
                <a:gd name="T37" fmla="*/ 126 h 182"/>
                <a:gd name="T38" fmla="*/ 27 w 308"/>
                <a:gd name="T39" fmla="*/ 114 h 182"/>
                <a:gd name="T40" fmla="*/ 44 w 308"/>
                <a:gd name="T41" fmla="*/ 112 h 182"/>
                <a:gd name="T42" fmla="*/ 56 w 308"/>
                <a:gd name="T43" fmla="*/ 114 h 182"/>
                <a:gd name="T44" fmla="*/ 60 w 308"/>
                <a:gd name="T45" fmla="*/ 132 h 182"/>
                <a:gd name="T46" fmla="*/ 58 w 308"/>
                <a:gd name="T47" fmla="*/ 144 h 182"/>
                <a:gd name="T48" fmla="*/ 65 w 308"/>
                <a:gd name="T49" fmla="*/ 153 h 182"/>
                <a:gd name="T50" fmla="*/ 74 w 308"/>
                <a:gd name="T51" fmla="*/ 159 h 182"/>
                <a:gd name="T52" fmla="*/ 94 w 308"/>
                <a:gd name="T53" fmla="*/ 160 h 182"/>
                <a:gd name="T54" fmla="*/ 136 w 308"/>
                <a:gd name="T55" fmla="*/ 165 h 182"/>
                <a:gd name="T56" fmla="*/ 146 w 308"/>
                <a:gd name="T57" fmla="*/ 160 h 182"/>
                <a:gd name="T58" fmla="*/ 152 w 308"/>
                <a:gd name="T59" fmla="*/ 153 h 182"/>
                <a:gd name="T60" fmla="*/ 156 w 308"/>
                <a:gd name="T61" fmla="*/ 137 h 182"/>
                <a:gd name="T62" fmla="*/ 172 w 308"/>
                <a:gd name="T63" fmla="*/ 136 h 182"/>
                <a:gd name="T64" fmla="*/ 177 w 308"/>
                <a:gd name="T65" fmla="*/ 146 h 182"/>
                <a:gd name="T66" fmla="*/ 177 w 308"/>
                <a:gd name="T67" fmla="*/ 170 h 182"/>
                <a:gd name="T68" fmla="*/ 196 w 308"/>
                <a:gd name="T69" fmla="*/ 182 h 182"/>
                <a:gd name="T70" fmla="*/ 211 w 308"/>
                <a:gd name="T71" fmla="*/ 161 h 182"/>
                <a:gd name="T72" fmla="*/ 226 w 308"/>
                <a:gd name="T73" fmla="*/ 155 h 182"/>
                <a:gd name="T74" fmla="*/ 244 w 308"/>
                <a:gd name="T75" fmla="*/ 157 h 182"/>
                <a:gd name="T76" fmla="*/ 257 w 308"/>
                <a:gd name="T77" fmla="*/ 163 h 182"/>
                <a:gd name="T78" fmla="*/ 263 w 308"/>
                <a:gd name="T79" fmla="*/ 169 h 182"/>
                <a:gd name="T80" fmla="*/ 267 w 308"/>
                <a:gd name="T81" fmla="*/ 151 h 182"/>
                <a:gd name="T82" fmla="*/ 277 w 308"/>
                <a:gd name="T83" fmla="*/ 130 h 182"/>
                <a:gd name="T84" fmla="*/ 301 w 308"/>
                <a:gd name="T85" fmla="*/ 127 h 182"/>
                <a:gd name="T86" fmla="*/ 308 w 308"/>
                <a:gd name="T87" fmla="*/ 114 h 182"/>
                <a:gd name="T88" fmla="*/ 301 w 308"/>
                <a:gd name="T89" fmla="*/ 102 h 182"/>
                <a:gd name="T90" fmla="*/ 283 w 308"/>
                <a:gd name="T91" fmla="*/ 96 h 182"/>
                <a:gd name="T92" fmla="*/ 265 w 308"/>
                <a:gd name="T93" fmla="*/ 94 h 182"/>
                <a:gd name="T94" fmla="*/ 260 w 308"/>
                <a:gd name="T95" fmla="*/ 81 h 182"/>
                <a:gd name="T96" fmla="*/ 264 w 308"/>
                <a:gd name="T97" fmla="*/ 71 h 182"/>
                <a:gd name="T98" fmla="*/ 259 w 308"/>
                <a:gd name="T99" fmla="*/ 55 h 182"/>
                <a:gd name="T100" fmla="*/ 242 w 308"/>
                <a:gd name="T101" fmla="*/ 47 h 182"/>
                <a:gd name="T102" fmla="*/ 233 w 308"/>
                <a:gd name="T103" fmla="*/ 51 h 182"/>
                <a:gd name="T104" fmla="*/ 217 w 308"/>
                <a:gd name="T105" fmla="*/ 40 h 182"/>
                <a:gd name="T106" fmla="*/ 215 w 308"/>
                <a:gd name="T107" fmla="*/ 33 h 182"/>
                <a:gd name="T108" fmla="*/ 209 w 308"/>
                <a:gd name="T109" fmla="*/ 24 h 182"/>
                <a:gd name="T110" fmla="*/ 209 w 308"/>
                <a:gd name="T111" fmla="*/ 21 h 182"/>
                <a:gd name="T112" fmla="*/ 192 w 308"/>
                <a:gd name="T113" fmla="*/ 16 h 182"/>
                <a:gd name="T114" fmla="*/ 186 w 308"/>
                <a:gd name="T115" fmla="*/ 23 h 182"/>
                <a:gd name="T116" fmla="*/ 175 w 308"/>
                <a:gd name="T117" fmla="*/ 30 h 182"/>
                <a:gd name="T118" fmla="*/ 161 w 308"/>
                <a:gd name="T119" fmla="*/ 35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8" h="182">
                  <a:moveTo>
                    <a:pt x="161" y="35"/>
                  </a:moveTo>
                  <a:lnTo>
                    <a:pt x="146" y="23"/>
                  </a:lnTo>
                  <a:lnTo>
                    <a:pt x="148" y="18"/>
                  </a:lnTo>
                  <a:lnTo>
                    <a:pt x="138" y="10"/>
                  </a:lnTo>
                  <a:lnTo>
                    <a:pt x="130" y="0"/>
                  </a:lnTo>
                  <a:lnTo>
                    <a:pt x="121" y="10"/>
                  </a:lnTo>
                  <a:lnTo>
                    <a:pt x="115" y="7"/>
                  </a:lnTo>
                  <a:lnTo>
                    <a:pt x="103" y="16"/>
                  </a:lnTo>
                  <a:lnTo>
                    <a:pt x="103" y="21"/>
                  </a:lnTo>
                  <a:lnTo>
                    <a:pt x="90" y="26"/>
                  </a:lnTo>
                  <a:lnTo>
                    <a:pt x="56" y="51"/>
                  </a:lnTo>
                  <a:lnTo>
                    <a:pt x="47" y="61"/>
                  </a:lnTo>
                  <a:lnTo>
                    <a:pt x="47" y="73"/>
                  </a:lnTo>
                  <a:lnTo>
                    <a:pt x="34" y="77"/>
                  </a:lnTo>
                  <a:lnTo>
                    <a:pt x="9" y="101"/>
                  </a:lnTo>
                  <a:lnTo>
                    <a:pt x="9" y="110"/>
                  </a:lnTo>
                  <a:lnTo>
                    <a:pt x="0" y="120"/>
                  </a:lnTo>
                  <a:lnTo>
                    <a:pt x="4" y="132"/>
                  </a:lnTo>
                  <a:lnTo>
                    <a:pt x="16" y="126"/>
                  </a:lnTo>
                  <a:lnTo>
                    <a:pt x="27" y="114"/>
                  </a:lnTo>
                  <a:lnTo>
                    <a:pt x="44" y="112"/>
                  </a:lnTo>
                  <a:lnTo>
                    <a:pt x="56" y="114"/>
                  </a:lnTo>
                  <a:lnTo>
                    <a:pt x="60" y="132"/>
                  </a:lnTo>
                  <a:lnTo>
                    <a:pt x="58" y="144"/>
                  </a:lnTo>
                  <a:lnTo>
                    <a:pt x="65" y="153"/>
                  </a:lnTo>
                  <a:lnTo>
                    <a:pt x="74" y="159"/>
                  </a:lnTo>
                  <a:lnTo>
                    <a:pt x="94" y="160"/>
                  </a:lnTo>
                  <a:lnTo>
                    <a:pt x="136" y="165"/>
                  </a:lnTo>
                  <a:lnTo>
                    <a:pt x="146" y="160"/>
                  </a:lnTo>
                  <a:lnTo>
                    <a:pt x="152" y="153"/>
                  </a:lnTo>
                  <a:lnTo>
                    <a:pt x="156" y="137"/>
                  </a:lnTo>
                  <a:lnTo>
                    <a:pt x="172" y="136"/>
                  </a:lnTo>
                  <a:lnTo>
                    <a:pt x="177" y="146"/>
                  </a:lnTo>
                  <a:lnTo>
                    <a:pt x="177" y="170"/>
                  </a:lnTo>
                  <a:lnTo>
                    <a:pt x="196" y="182"/>
                  </a:lnTo>
                  <a:lnTo>
                    <a:pt x="211" y="161"/>
                  </a:lnTo>
                  <a:lnTo>
                    <a:pt x="226" y="155"/>
                  </a:lnTo>
                  <a:lnTo>
                    <a:pt x="244" y="157"/>
                  </a:lnTo>
                  <a:lnTo>
                    <a:pt x="257" y="163"/>
                  </a:lnTo>
                  <a:lnTo>
                    <a:pt x="263" y="169"/>
                  </a:lnTo>
                  <a:lnTo>
                    <a:pt x="267" y="151"/>
                  </a:lnTo>
                  <a:lnTo>
                    <a:pt x="277" y="130"/>
                  </a:lnTo>
                  <a:lnTo>
                    <a:pt x="301" y="127"/>
                  </a:lnTo>
                  <a:lnTo>
                    <a:pt x="308" y="114"/>
                  </a:lnTo>
                  <a:lnTo>
                    <a:pt x="301" y="102"/>
                  </a:lnTo>
                  <a:lnTo>
                    <a:pt x="283" y="96"/>
                  </a:lnTo>
                  <a:lnTo>
                    <a:pt x="265" y="94"/>
                  </a:lnTo>
                  <a:lnTo>
                    <a:pt x="260" y="81"/>
                  </a:lnTo>
                  <a:lnTo>
                    <a:pt x="264" y="71"/>
                  </a:lnTo>
                  <a:lnTo>
                    <a:pt x="259" y="55"/>
                  </a:lnTo>
                  <a:lnTo>
                    <a:pt x="242" y="47"/>
                  </a:lnTo>
                  <a:lnTo>
                    <a:pt x="233" y="51"/>
                  </a:lnTo>
                  <a:lnTo>
                    <a:pt x="217" y="40"/>
                  </a:lnTo>
                  <a:lnTo>
                    <a:pt x="215" y="33"/>
                  </a:lnTo>
                  <a:lnTo>
                    <a:pt x="209" y="24"/>
                  </a:lnTo>
                  <a:lnTo>
                    <a:pt x="209" y="21"/>
                  </a:lnTo>
                  <a:lnTo>
                    <a:pt x="192" y="16"/>
                  </a:lnTo>
                  <a:lnTo>
                    <a:pt x="186" y="23"/>
                  </a:lnTo>
                  <a:lnTo>
                    <a:pt x="175" y="30"/>
                  </a:lnTo>
                  <a:lnTo>
                    <a:pt x="161" y="35"/>
                  </a:lnTo>
                  <a:close/>
                </a:path>
              </a:pathLst>
            </a:custGeom>
            <a:solidFill>
              <a:schemeClr val="tx2">
                <a:lumMod val="90000"/>
              </a:schemeClr>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14" name="Freeform 414"/>
            <p:cNvSpPr>
              <a:spLocks/>
            </p:cNvSpPr>
            <p:nvPr/>
          </p:nvSpPr>
          <p:spPr bwMode="auto">
            <a:xfrm>
              <a:off x="3615" y="1527"/>
              <a:ext cx="30" cy="24"/>
            </a:xfrm>
            <a:custGeom>
              <a:avLst/>
              <a:gdLst>
                <a:gd name="T0" fmla="*/ 25 w 29"/>
                <a:gd name="T1" fmla="*/ 0 h 26"/>
                <a:gd name="T2" fmla="*/ 14 w 29"/>
                <a:gd name="T3" fmla="*/ 6 h 26"/>
                <a:gd name="T4" fmla="*/ 0 w 29"/>
                <a:gd name="T5" fmla="*/ 17 h 26"/>
                <a:gd name="T6" fmla="*/ 2 w 29"/>
                <a:gd name="T7" fmla="*/ 26 h 26"/>
                <a:gd name="T8" fmla="*/ 10 w 29"/>
                <a:gd name="T9" fmla="*/ 26 h 26"/>
                <a:gd name="T10" fmla="*/ 29 w 29"/>
                <a:gd name="T11" fmla="*/ 13 h 26"/>
                <a:gd name="T12" fmla="*/ 25 w 29"/>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9" h="26">
                  <a:moveTo>
                    <a:pt x="25" y="0"/>
                  </a:moveTo>
                  <a:lnTo>
                    <a:pt x="14" y="6"/>
                  </a:lnTo>
                  <a:lnTo>
                    <a:pt x="0" y="17"/>
                  </a:lnTo>
                  <a:lnTo>
                    <a:pt x="2" y="26"/>
                  </a:lnTo>
                  <a:lnTo>
                    <a:pt x="10" y="26"/>
                  </a:lnTo>
                  <a:lnTo>
                    <a:pt x="29" y="13"/>
                  </a:lnTo>
                  <a:lnTo>
                    <a:pt x="25" y="0"/>
                  </a:lnTo>
                  <a:close/>
                </a:path>
              </a:pathLst>
            </a:custGeom>
            <a:solidFill>
              <a:schemeClr val="accent2">
                <a:lumMod val="60000"/>
                <a:lumOff val="40000"/>
              </a:schemeClr>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15" name="Freeform 415"/>
            <p:cNvSpPr>
              <a:spLocks/>
            </p:cNvSpPr>
            <p:nvPr/>
          </p:nvSpPr>
          <p:spPr bwMode="auto">
            <a:xfrm>
              <a:off x="3333" y="1641"/>
              <a:ext cx="63" cy="92"/>
            </a:xfrm>
            <a:custGeom>
              <a:avLst/>
              <a:gdLst>
                <a:gd name="T0" fmla="*/ 53 w 60"/>
                <a:gd name="T1" fmla="*/ 0 h 97"/>
                <a:gd name="T2" fmla="*/ 53 w 60"/>
                <a:gd name="T3" fmla="*/ 17 h 97"/>
                <a:gd name="T4" fmla="*/ 60 w 60"/>
                <a:gd name="T5" fmla="*/ 32 h 97"/>
                <a:gd name="T6" fmla="*/ 53 w 60"/>
                <a:gd name="T7" fmla="*/ 49 h 97"/>
                <a:gd name="T8" fmla="*/ 43 w 60"/>
                <a:gd name="T9" fmla="*/ 63 h 97"/>
                <a:gd name="T10" fmla="*/ 24 w 60"/>
                <a:gd name="T11" fmla="*/ 80 h 97"/>
                <a:gd name="T12" fmla="*/ 9 w 60"/>
                <a:gd name="T13" fmla="*/ 97 h 97"/>
                <a:gd name="T14" fmla="*/ 0 w 60"/>
                <a:gd name="T15" fmla="*/ 80 h 97"/>
                <a:gd name="T16" fmla="*/ 6 w 60"/>
                <a:gd name="T17" fmla="*/ 73 h 97"/>
                <a:gd name="T18" fmla="*/ 24 w 60"/>
                <a:gd name="T19" fmla="*/ 54 h 97"/>
                <a:gd name="T20" fmla="*/ 23 w 60"/>
                <a:gd name="T21" fmla="*/ 43 h 97"/>
                <a:gd name="T22" fmla="*/ 32 w 60"/>
                <a:gd name="T23" fmla="*/ 28 h 97"/>
                <a:gd name="T24" fmla="*/ 54 w 60"/>
                <a:gd name="T25" fmla="*/ 9 h 97"/>
                <a:gd name="T26" fmla="*/ 54 w 60"/>
                <a:gd name="T27" fmla="*/ 15 h 97"/>
                <a:gd name="T28" fmla="*/ 58 w 60"/>
                <a:gd name="T29" fmla="*/ 24 h 97"/>
                <a:gd name="T30" fmla="*/ 53 w 60"/>
                <a:gd name="T31"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0" h="97">
                  <a:moveTo>
                    <a:pt x="53" y="0"/>
                  </a:moveTo>
                  <a:lnTo>
                    <a:pt x="53" y="17"/>
                  </a:lnTo>
                  <a:lnTo>
                    <a:pt x="60" y="32"/>
                  </a:lnTo>
                  <a:lnTo>
                    <a:pt x="53" y="49"/>
                  </a:lnTo>
                  <a:lnTo>
                    <a:pt x="43" y="63"/>
                  </a:lnTo>
                  <a:lnTo>
                    <a:pt x="24" y="80"/>
                  </a:lnTo>
                  <a:lnTo>
                    <a:pt x="9" y="97"/>
                  </a:lnTo>
                  <a:lnTo>
                    <a:pt x="0" y="80"/>
                  </a:lnTo>
                  <a:lnTo>
                    <a:pt x="6" y="73"/>
                  </a:lnTo>
                  <a:lnTo>
                    <a:pt x="24" y="54"/>
                  </a:lnTo>
                  <a:lnTo>
                    <a:pt x="23" y="43"/>
                  </a:lnTo>
                  <a:lnTo>
                    <a:pt x="32" y="28"/>
                  </a:lnTo>
                  <a:lnTo>
                    <a:pt x="54" y="9"/>
                  </a:lnTo>
                  <a:lnTo>
                    <a:pt x="54" y="15"/>
                  </a:lnTo>
                  <a:lnTo>
                    <a:pt x="58" y="24"/>
                  </a:lnTo>
                  <a:lnTo>
                    <a:pt x="53" y="0"/>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16" name="Freeform 416"/>
            <p:cNvSpPr>
              <a:spLocks/>
            </p:cNvSpPr>
            <p:nvPr/>
          </p:nvSpPr>
          <p:spPr bwMode="auto">
            <a:xfrm>
              <a:off x="3333" y="1641"/>
              <a:ext cx="63" cy="92"/>
            </a:xfrm>
            <a:custGeom>
              <a:avLst/>
              <a:gdLst>
                <a:gd name="T0" fmla="*/ 53 w 60"/>
                <a:gd name="T1" fmla="*/ 0 h 97"/>
                <a:gd name="T2" fmla="*/ 53 w 60"/>
                <a:gd name="T3" fmla="*/ 17 h 97"/>
                <a:gd name="T4" fmla="*/ 60 w 60"/>
                <a:gd name="T5" fmla="*/ 32 h 97"/>
                <a:gd name="T6" fmla="*/ 53 w 60"/>
                <a:gd name="T7" fmla="*/ 49 h 97"/>
                <a:gd name="T8" fmla="*/ 43 w 60"/>
                <a:gd name="T9" fmla="*/ 63 h 97"/>
                <a:gd name="T10" fmla="*/ 24 w 60"/>
                <a:gd name="T11" fmla="*/ 80 h 97"/>
                <a:gd name="T12" fmla="*/ 9 w 60"/>
                <a:gd name="T13" fmla="*/ 97 h 97"/>
                <a:gd name="T14" fmla="*/ 0 w 60"/>
                <a:gd name="T15" fmla="*/ 80 h 97"/>
                <a:gd name="T16" fmla="*/ 6 w 60"/>
                <a:gd name="T17" fmla="*/ 73 h 97"/>
                <a:gd name="T18" fmla="*/ 24 w 60"/>
                <a:gd name="T19" fmla="*/ 54 h 97"/>
                <a:gd name="T20" fmla="*/ 23 w 60"/>
                <a:gd name="T21" fmla="*/ 43 h 97"/>
                <a:gd name="T22" fmla="*/ 32 w 60"/>
                <a:gd name="T23" fmla="*/ 28 h 97"/>
                <a:gd name="T24" fmla="*/ 54 w 60"/>
                <a:gd name="T25" fmla="*/ 9 h 97"/>
                <a:gd name="T26" fmla="*/ 54 w 60"/>
                <a:gd name="T27" fmla="*/ 15 h 97"/>
                <a:gd name="T28" fmla="*/ 58 w 60"/>
                <a:gd name="T29" fmla="*/ 2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97">
                  <a:moveTo>
                    <a:pt x="53" y="0"/>
                  </a:moveTo>
                  <a:lnTo>
                    <a:pt x="53" y="17"/>
                  </a:lnTo>
                  <a:lnTo>
                    <a:pt x="60" y="32"/>
                  </a:lnTo>
                  <a:lnTo>
                    <a:pt x="53" y="49"/>
                  </a:lnTo>
                  <a:lnTo>
                    <a:pt x="43" y="63"/>
                  </a:lnTo>
                  <a:lnTo>
                    <a:pt x="24" y="80"/>
                  </a:lnTo>
                  <a:lnTo>
                    <a:pt x="9" y="97"/>
                  </a:lnTo>
                  <a:lnTo>
                    <a:pt x="0" y="80"/>
                  </a:lnTo>
                  <a:lnTo>
                    <a:pt x="6" y="73"/>
                  </a:lnTo>
                  <a:lnTo>
                    <a:pt x="24" y="54"/>
                  </a:lnTo>
                  <a:lnTo>
                    <a:pt x="23" y="43"/>
                  </a:lnTo>
                  <a:lnTo>
                    <a:pt x="32" y="28"/>
                  </a:lnTo>
                  <a:lnTo>
                    <a:pt x="54" y="9"/>
                  </a:lnTo>
                  <a:lnTo>
                    <a:pt x="54" y="15"/>
                  </a:lnTo>
                  <a:lnTo>
                    <a:pt x="58" y="24"/>
                  </a:lnTo>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17" name="Freeform 417"/>
            <p:cNvSpPr>
              <a:spLocks/>
            </p:cNvSpPr>
            <p:nvPr/>
          </p:nvSpPr>
          <p:spPr bwMode="auto">
            <a:xfrm>
              <a:off x="3263" y="1602"/>
              <a:ext cx="80" cy="72"/>
            </a:xfrm>
            <a:custGeom>
              <a:avLst/>
              <a:gdLst>
                <a:gd name="T0" fmla="*/ 59 w 76"/>
                <a:gd name="T1" fmla="*/ 0 h 78"/>
                <a:gd name="T2" fmla="*/ 50 w 76"/>
                <a:gd name="T3" fmla="*/ 11 h 78"/>
                <a:gd name="T4" fmla="*/ 35 w 76"/>
                <a:gd name="T5" fmla="*/ 9 h 78"/>
                <a:gd name="T6" fmla="*/ 26 w 76"/>
                <a:gd name="T7" fmla="*/ 7 h 78"/>
                <a:gd name="T8" fmla="*/ 30 w 76"/>
                <a:gd name="T9" fmla="*/ 20 h 78"/>
                <a:gd name="T10" fmla="*/ 32 w 76"/>
                <a:gd name="T11" fmla="*/ 30 h 78"/>
                <a:gd name="T12" fmla="*/ 33 w 76"/>
                <a:gd name="T13" fmla="*/ 37 h 78"/>
                <a:gd name="T14" fmla="*/ 28 w 76"/>
                <a:gd name="T15" fmla="*/ 39 h 78"/>
                <a:gd name="T16" fmla="*/ 19 w 76"/>
                <a:gd name="T17" fmla="*/ 35 h 78"/>
                <a:gd name="T18" fmla="*/ 19 w 76"/>
                <a:gd name="T19" fmla="*/ 30 h 78"/>
                <a:gd name="T20" fmla="*/ 11 w 76"/>
                <a:gd name="T21" fmla="*/ 30 h 78"/>
                <a:gd name="T22" fmla="*/ 13 w 76"/>
                <a:gd name="T23" fmla="*/ 39 h 78"/>
                <a:gd name="T24" fmla="*/ 9 w 76"/>
                <a:gd name="T25" fmla="*/ 48 h 78"/>
                <a:gd name="T26" fmla="*/ 0 w 76"/>
                <a:gd name="T27" fmla="*/ 61 h 78"/>
                <a:gd name="T28" fmla="*/ 4 w 76"/>
                <a:gd name="T29" fmla="*/ 72 h 78"/>
                <a:gd name="T30" fmla="*/ 13 w 76"/>
                <a:gd name="T31" fmla="*/ 78 h 78"/>
                <a:gd name="T32" fmla="*/ 22 w 76"/>
                <a:gd name="T33" fmla="*/ 72 h 78"/>
                <a:gd name="T34" fmla="*/ 33 w 76"/>
                <a:gd name="T35" fmla="*/ 65 h 78"/>
                <a:gd name="T36" fmla="*/ 54 w 76"/>
                <a:gd name="T37" fmla="*/ 59 h 78"/>
                <a:gd name="T38" fmla="*/ 63 w 76"/>
                <a:gd name="T39" fmla="*/ 61 h 78"/>
                <a:gd name="T40" fmla="*/ 59 w 76"/>
                <a:gd name="T41" fmla="*/ 48 h 78"/>
                <a:gd name="T42" fmla="*/ 67 w 76"/>
                <a:gd name="T43" fmla="*/ 41 h 78"/>
                <a:gd name="T44" fmla="*/ 76 w 76"/>
                <a:gd name="T45" fmla="*/ 28 h 78"/>
                <a:gd name="T46" fmla="*/ 72 w 76"/>
                <a:gd name="T47" fmla="*/ 20 h 78"/>
                <a:gd name="T48" fmla="*/ 65 w 76"/>
                <a:gd name="T49" fmla="*/ 11 h 78"/>
                <a:gd name="T50" fmla="*/ 59 w 76"/>
                <a:gd name="T51"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6" h="78">
                  <a:moveTo>
                    <a:pt x="59" y="0"/>
                  </a:moveTo>
                  <a:lnTo>
                    <a:pt x="50" y="11"/>
                  </a:lnTo>
                  <a:lnTo>
                    <a:pt x="35" y="9"/>
                  </a:lnTo>
                  <a:lnTo>
                    <a:pt x="26" y="7"/>
                  </a:lnTo>
                  <a:lnTo>
                    <a:pt x="30" y="20"/>
                  </a:lnTo>
                  <a:lnTo>
                    <a:pt x="32" y="30"/>
                  </a:lnTo>
                  <a:lnTo>
                    <a:pt x="33" y="37"/>
                  </a:lnTo>
                  <a:lnTo>
                    <a:pt x="28" y="39"/>
                  </a:lnTo>
                  <a:lnTo>
                    <a:pt x="19" y="35"/>
                  </a:lnTo>
                  <a:lnTo>
                    <a:pt x="19" y="30"/>
                  </a:lnTo>
                  <a:lnTo>
                    <a:pt x="11" y="30"/>
                  </a:lnTo>
                  <a:lnTo>
                    <a:pt x="13" y="39"/>
                  </a:lnTo>
                  <a:lnTo>
                    <a:pt x="9" y="48"/>
                  </a:lnTo>
                  <a:lnTo>
                    <a:pt x="0" y="61"/>
                  </a:lnTo>
                  <a:lnTo>
                    <a:pt x="4" y="72"/>
                  </a:lnTo>
                  <a:lnTo>
                    <a:pt x="13" y="78"/>
                  </a:lnTo>
                  <a:lnTo>
                    <a:pt x="22" y="72"/>
                  </a:lnTo>
                  <a:lnTo>
                    <a:pt x="33" y="65"/>
                  </a:lnTo>
                  <a:lnTo>
                    <a:pt x="54" y="59"/>
                  </a:lnTo>
                  <a:lnTo>
                    <a:pt x="63" y="61"/>
                  </a:lnTo>
                  <a:lnTo>
                    <a:pt x="59" y="48"/>
                  </a:lnTo>
                  <a:lnTo>
                    <a:pt x="67" y="41"/>
                  </a:lnTo>
                  <a:lnTo>
                    <a:pt x="76" y="28"/>
                  </a:lnTo>
                  <a:lnTo>
                    <a:pt x="72" y="20"/>
                  </a:lnTo>
                  <a:lnTo>
                    <a:pt x="65" y="11"/>
                  </a:lnTo>
                  <a:lnTo>
                    <a:pt x="59" y="0"/>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18" name="Freeform 418"/>
            <p:cNvSpPr>
              <a:spLocks/>
            </p:cNvSpPr>
            <p:nvPr/>
          </p:nvSpPr>
          <p:spPr bwMode="auto">
            <a:xfrm>
              <a:off x="2933" y="1001"/>
              <a:ext cx="533" cy="684"/>
            </a:xfrm>
            <a:custGeom>
              <a:avLst/>
              <a:gdLst>
                <a:gd name="T0" fmla="*/ 300 w 533"/>
                <a:gd name="T1" fmla="*/ 617 h 684"/>
                <a:gd name="T2" fmla="*/ 315 w 533"/>
                <a:gd name="T3" fmla="*/ 586 h 684"/>
                <a:gd name="T4" fmla="*/ 327 w 533"/>
                <a:gd name="T5" fmla="*/ 544 h 684"/>
                <a:gd name="T6" fmla="*/ 354 w 533"/>
                <a:gd name="T7" fmla="*/ 487 h 684"/>
                <a:gd name="T8" fmla="*/ 343 w 533"/>
                <a:gd name="T9" fmla="*/ 453 h 684"/>
                <a:gd name="T10" fmla="*/ 374 w 533"/>
                <a:gd name="T11" fmla="*/ 425 h 684"/>
                <a:gd name="T12" fmla="*/ 351 w 533"/>
                <a:gd name="T13" fmla="*/ 379 h 684"/>
                <a:gd name="T14" fmla="*/ 366 w 533"/>
                <a:gd name="T15" fmla="*/ 310 h 684"/>
                <a:gd name="T16" fmla="*/ 374 w 533"/>
                <a:gd name="T17" fmla="*/ 250 h 684"/>
                <a:gd name="T18" fmla="*/ 424 w 533"/>
                <a:gd name="T19" fmla="*/ 219 h 684"/>
                <a:gd name="T20" fmla="*/ 463 w 533"/>
                <a:gd name="T21" fmla="*/ 214 h 684"/>
                <a:gd name="T22" fmla="*/ 447 w 533"/>
                <a:gd name="T23" fmla="*/ 152 h 684"/>
                <a:gd name="T24" fmla="*/ 467 w 533"/>
                <a:gd name="T25" fmla="*/ 135 h 684"/>
                <a:gd name="T26" fmla="*/ 478 w 533"/>
                <a:gd name="T27" fmla="*/ 58 h 684"/>
                <a:gd name="T28" fmla="*/ 529 w 533"/>
                <a:gd name="T29" fmla="*/ 26 h 684"/>
                <a:gd name="T30" fmla="*/ 453 w 533"/>
                <a:gd name="T31" fmla="*/ 7 h 684"/>
                <a:gd name="T32" fmla="*/ 436 w 533"/>
                <a:gd name="T33" fmla="*/ 46 h 684"/>
                <a:gd name="T34" fmla="*/ 408 w 533"/>
                <a:gd name="T35" fmla="*/ 96 h 684"/>
                <a:gd name="T36" fmla="*/ 406 w 533"/>
                <a:gd name="T37" fmla="*/ 128 h 684"/>
                <a:gd name="T38" fmla="*/ 370 w 533"/>
                <a:gd name="T39" fmla="*/ 138 h 684"/>
                <a:gd name="T40" fmla="*/ 336 w 533"/>
                <a:gd name="T41" fmla="*/ 170 h 684"/>
                <a:gd name="T42" fmla="*/ 300 w 533"/>
                <a:gd name="T43" fmla="*/ 219 h 684"/>
                <a:gd name="T44" fmla="*/ 343 w 533"/>
                <a:gd name="T45" fmla="*/ 201 h 684"/>
                <a:gd name="T46" fmla="*/ 324 w 533"/>
                <a:gd name="T47" fmla="*/ 236 h 684"/>
                <a:gd name="T48" fmla="*/ 281 w 533"/>
                <a:gd name="T49" fmla="*/ 257 h 684"/>
                <a:gd name="T50" fmla="*/ 250 w 533"/>
                <a:gd name="T51" fmla="*/ 250 h 684"/>
                <a:gd name="T52" fmla="*/ 215 w 533"/>
                <a:gd name="T53" fmla="*/ 272 h 684"/>
                <a:gd name="T54" fmla="*/ 197 w 533"/>
                <a:gd name="T55" fmla="*/ 280 h 684"/>
                <a:gd name="T56" fmla="*/ 162 w 533"/>
                <a:gd name="T57" fmla="*/ 285 h 684"/>
                <a:gd name="T58" fmla="*/ 137 w 533"/>
                <a:gd name="T59" fmla="*/ 289 h 684"/>
                <a:gd name="T60" fmla="*/ 122 w 533"/>
                <a:gd name="T61" fmla="*/ 319 h 684"/>
                <a:gd name="T62" fmla="*/ 92 w 533"/>
                <a:gd name="T63" fmla="*/ 327 h 684"/>
                <a:gd name="T64" fmla="*/ 56 w 533"/>
                <a:gd name="T65" fmla="*/ 340 h 684"/>
                <a:gd name="T66" fmla="*/ 39 w 533"/>
                <a:gd name="T67" fmla="*/ 379 h 684"/>
                <a:gd name="T68" fmla="*/ 25 w 533"/>
                <a:gd name="T69" fmla="*/ 462 h 684"/>
                <a:gd name="T70" fmla="*/ 48 w 533"/>
                <a:gd name="T71" fmla="*/ 477 h 684"/>
                <a:gd name="T72" fmla="*/ 43 w 533"/>
                <a:gd name="T73" fmla="*/ 501 h 684"/>
                <a:gd name="T74" fmla="*/ 20 w 533"/>
                <a:gd name="T75" fmla="*/ 526 h 684"/>
                <a:gd name="T76" fmla="*/ 37 w 533"/>
                <a:gd name="T77" fmla="*/ 549 h 684"/>
                <a:gd name="T78" fmla="*/ 33 w 533"/>
                <a:gd name="T79" fmla="*/ 570 h 684"/>
                <a:gd name="T80" fmla="*/ 9 w 533"/>
                <a:gd name="T81" fmla="*/ 579 h 684"/>
                <a:gd name="T82" fmla="*/ 0 w 533"/>
                <a:gd name="T83" fmla="*/ 608 h 684"/>
                <a:gd name="T84" fmla="*/ 41 w 533"/>
                <a:gd name="T85" fmla="*/ 660 h 684"/>
                <a:gd name="T86" fmla="*/ 114 w 533"/>
                <a:gd name="T87" fmla="*/ 684 h 684"/>
                <a:gd name="T88" fmla="*/ 215 w 533"/>
                <a:gd name="T89" fmla="*/ 602 h 684"/>
                <a:gd name="T90" fmla="*/ 244 w 533"/>
                <a:gd name="T91" fmla="*/ 602 h 684"/>
                <a:gd name="T92" fmla="*/ 267 w 533"/>
                <a:gd name="T93" fmla="*/ 549 h 684"/>
                <a:gd name="T94" fmla="*/ 266 w 533"/>
                <a:gd name="T95" fmla="*/ 587 h 684"/>
                <a:gd name="T96" fmla="*/ 286 w 533"/>
                <a:gd name="T97" fmla="*/ 617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3" h="684">
                  <a:moveTo>
                    <a:pt x="285" y="623"/>
                  </a:moveTo>
                  <a:lnTo>
                    <a:pt x="289" y="621"/>
                  </a:lnTo>
                  <a:lnTo>
                    <a:pt x="300" y="617"/>
                  </a:lnTo>
                  <a:lnTo>
                    <a:pt x="308" y="607"/>
                  </a:lnTo>
                  <a:lnTo>
                    <a:pt x="312" y="593"/>
                  </a:lnTo>
                  <a:lnTo>
                    <a:pt x="315" y="586"/>
                  </a:lnTo>
                  <a:lnTo>
                    <a:pt x="312" y="564"/>
                  </a:lnTo>
                  <a:lnTo>
                    <a:pt x="315" y="550"/>
                  </a:lnTo>
                  <a:lnTo>
                    <a:pt x="327" y="544"/>
                  </a:lnTo>
                  <a:lnTo>
                    <a:pt x="354" y="533"/>
                  </a:lnTo>
                  <a:lnTo>
                    <a:pt x="359" y="523"/>
                  </a:lnTo>
                  <a:lnTo>
                    <a:pt x="354" y="487"/>
                  </a:lnTo>
                  <a:lnTo>
                    <a:pt x="351" y="480"/>
                  </a:lnTo>
                  <a:lnTo>
                    <a:pt x="351" y="460"/>
                  </a:lnTo>
                  <a:lnTo>
                    <a:pt x="343" y="453"/>
                  </a:lnTo>
                  <a:lnTo>
                    <a:pt x="347" y="435"/>
                  </a:lnTo>
                  <a:lnTo>
                    <a:pt x="354" y="435"/>
                  </a:lnTo>
                  <a:lnTo>
                    <a:pt x="374" y="425"/>
                  </a:lnTo>
                  <a:lnTo>
                    <a:pt x="359" y="393"/>
                  </a:lnTo>
                  <a:lnTo>
                    <a:pt x="351" y="382"/>
                  </a:lnTo>
                  <a:lnTo>
                    <a:pt x="351" y="379"/>
                  </a:lnTo>
                  <a:lnTo>
                    <a:pt x="351" y="353"/>
                  </a:lnTo>
                  <a:lnTo>
                    <a:pt x="362" y="332"/>
                  </a:lnTo>
                  <a:lnTo>
                    <a:pt x="366" y="310"/>
                  </a:lnTo>
                  <a:lnTo>
                    <a:pt x="370" y="285"/>
                  </a:lnTo>
                  <a:lnTo>
                    <a:pt x="366" y="264"/>
                  </a:lnTo>
                  <a:lnTo>
                    <a:pt x="374" y="250"/>
                  </a:lnTo>
                  <a:lnTo>
                    <a:pt x="378" y="240"/>
                  </a:lnTo>
                  <a:lnTo>
                    <a:pt x="401" y="226"/>
                  </a:lnTo>
                  <a:lnTo>
                    <a:pt x="424" y="219"/>
                  </a:lnTo>
                  <a:lnTo>
                    <a:pt x="444" y="226"/>
                  </a:lnTo>
                  <a:lnTo>
                    <a:pt x="452" y="229"/>
                  </a:lnTo>
                  <a:lnTo>
                    <a:pt x="463" y="214"/>
                  </a:lnTo>
                  <a:lnTo>
                    <a:pt x="463" y="198"/>
                  </a:lnTo>
                  <a:lnTo>
                    <a:pt x="452" y="166"/>
                  </a:lnTo>
                  <a:lnTo>
                    <a:pt x="447" y="152"/>
                  </a:lnTo>
                  <a:lnTo>
                    <a:pt x="452" y="145"/>
                  </a:lnTo>
                  <a:lnTo>
                    <a:pt x="459" y="145"/>
                  </a:lnTo>
                  <a:lnTo>
                    <a:pt x="467" y="135"/>
                  </a:lnTo>
                  <a:lnTo>
                    <a:pt x="472" y="114"/>
                  </a:lnTo>
                  <a:lnTo>
                    <a:pt x="475" y="85"/>
                  </a:lnTo>
                  <a:lnTo>
                    <a:pt x="478" y="58"/>
                  </a:lnTo>
                  <a:lnTo>
                    <a:pt x="490" y="46"/>
                  </a:lnTo>
                  <a:lnTo>
                    <a:pt x="513" y="34"/>
                  </a:lnTo>
                  <a:lnTo>
                    <a:pt x="529" y="26"/>
                  </a:lnTo>
                  <a:lnTo>
                    <a:pt x="533" y="1"/>
                  </a:lnTo>
                  <a:lnTo>
                    <a:pt x="458" y="0"/>
                  </a:lnTo>
                  <a:lnTo>
                    <a:pt x="453" y="7"/>
                  </a:lnTo>
                  <a:lnTo>
                    <a:pt x="431" y="26"/>
                  </a:lnTo>
                  <a:lnTo>
                    <a:pt x="431" y="36"/>
                  </a:lnTo>
                  <a:lnTo>
                    <a:pt x="436" y="46"/>
                  </a:lnTo>
                  <a:lnTo>
                    <a:pt x="420" y="58"/>
                  </a:lnTo>
                  <a:lnTo>
                    <a:pt x="424" y="72"/>
                  </a:lnTo>
                  <a:lnTo>
                    <a:pt x="408" y="96"/>
                  </a:lnTo>
                  <a:lnTo>
                    <a:pt x="397" y="99"/>
                  </a:lnTo>
                  <a:lnTo>
                    <a:pt x="397" y="118"/>
                  </a:lnTo>
                  <a:lnTo>
                    <a:pt x="406" y="128"/>
                  </a:lnTo>
                  <a:lnTo>
                    <a:pt x="393" y="138"/>
                  </a:lnTo>
                  <a:lnTo>
                    <a:pt x="385" y="130"/>
                  </a:lnTo>
                  <a:lnTo>
                    <a:pt x="370" y="138"/>
                  </a:lnTo>
                  <a:lnTo>
                    <a:pt x="374" y="159"/>
                  </a:lnTo>
                  <a:lnTo>
                    <a:pt x="359" y="166"/>
                  </a:lnTo>
                  <a:lnTo>
                    <a:pt x="336" y="170"/>
                  </a:lnTo>
                  <a:lnTo>
                    <a:pt x="320" y="188"/>
                  </a:lnTo>
                  <a:lnTo>
                    <a:pt x="315" y="204"/>
                  </a:lnTo>
                  <a:lnTo>
                    <a:pt x="300" y="219"/>
                  </a:lnTo>
                  <a:lnTo>
                    <a:pt x="300" y="229"/>
                  </a:lnTo>
                  <a:lnTo>
                    <a:pt x="320" y="214"/>
                  </a:lnTo>
                  <a:lnTo>
                    <a:pt x="343" y="201"/>
                  </a:lnTo>
                  <a:lnTo>
                    <a:pt x="351" y="204"/>
                  </a:lnTo>
                  <a:lnTo>
                    <a:pt x="343" y="226"/>
                  </a:lnTo>
                  <a:lnTo>
                    <a:pt x="324" y="236"/>
                  </a:lnTo>
                  <a:lnTo>
                    <a:pt x="304" y="233"/>
                  </a:lnTo>
                  <a:lnTo>
                    <a:pt x="308" y="247"/>
                  </a:lnTo>
                  <a:lnTo>
                    <a:pt x="281" y="257"/>
                  </a:lnTo>
                  <a:lnTo>
                    <a:pt x="277" y="236"/>
                  </a:lnTo>
                  <a:lnTo>
                    <a:pt x="266" y="229"/>
                  </a:lnTo>
                  <a:lnTo>
                    <a:pt x="250" y="250"/>
                  </a:lnTo>
                  <a:lnTo>
                    <a:pt x="233" y="250"/>
                  </a:lnTo>
                  <a:lnTo>
                    <a:pt x="217" y="254"/>
                  </a:lnTo>
                  <a:lnTo>
                    <a:pt x="215" y="272"/>
                  </a:lnTo>
                  <a:lnTo>
                    <a:pt x="206" y="274"/>
                  </a:lnTo>
                  <a:lnTo>
                    <a:pt x="206" y="283"/>
                  </a:lnTo>
                  <a:lnTo>
                    <a:pt x="197" y="280"/>
                  </a:lnTo>
                  <a:lnTo>
                    <a:pt x="183" y="273"/>
                  </a:lnTo>
                  <a:lnTo>
                    <a:pt x="162" y="274"/>
                  </a:lnTo>
                  <a:lnTo>
                    <a:pt x="162" y="285"/>
                  </a:lnTo>
                  <a:lnTo>
                    <a:pt x="164" y="294"/>
                  </a:lnTo>
                  <a:lnTo>
                    <a:pt x="156" y="297"/>
                  </a:lnTo>
                  <a:lnTo>
                    <a:pt x="137" y="289"/>
                  </a:lnTo>
                  <a:lnTo>
                    <a:pt x="120" y="301"/>
                  </a:lnTo>
                  <a:lnTo>
                    <a:pt x="124" y="311"/>
                  </a:lnTo>
                  <a:lnTo>
                    <a:pt x="122" y="319"/>
                  </a:lnTo>
                  <a:lnTo>
                    <a:pt x="104" y="311"/>
                  </a:lnTo>
                  <a:lnTo>
                    <a:pt x="99" y="320"/>
                  </a:lnTo>
                  <a:lnTo>
                    <a:pt x="92" y="327"/>
                  </a:lnTo>
                  <a:lnTo>
                    <a:pt x="70" y="324"/>
                  </a:lnTo>
                  <a:lnTo>
                    <a:pt x="59" y="326"/>
                  </a:lnTo>
                  <a:lnTo>
                    <a:pt x="56" y="340"/>
                  </a:lnTo>
                  <a:lnTo>
                    <a:pt x="48" y="343"/>
                  </a:lnTo>
                  <a:lnTo>
                    <a:pt x="37" y="359"/>
                  </a:lnTo>
                  <a:lnTo>
                    <a:pt x="39" y="379"/>
                  </a:lnTo>
                  <a:lnTo>
                    <a:pt x="35" y="407"/>
                  </a:lnTo>
                  <a:lnTo>
                    <a:pt x="30" y="435"/>
                  </a:lnTo>
                  <a:lnTo>
                    <a:pt x="25" y="462"/>
                  </a:lnTo>
                  <a:lnTo>
                    <a:pt x="21" y="475"/>
                  </a:lnTo>
                  <a:lnTo>
                    <a:pt x="31" y="487"/>
                  </a:lnTo>
                  <a:lnTo>
                    <a:pt x="48" y="477"/>
                  </a:lnTo>
                  <a:lnTo>
                    <a:pt x="60" y="483"/>
                  </a:lnTo>
                  <a:lnTo>
                    <a:pt x="60" y="493"/>
                  </a:lnTo>
                  <a:lnTo>
                    <a:pt x="43" y="501"/>
                  </a:lnTo>
                  <a:lnTo>
                    <a:pt x="41" y="519"/>
                  </a:lnTo>
                  <a:lnTo>
                    <a:pt x="37" y="527"/>
                  </a:lnTo>
                  <a:lnTo>
                    <a:pt x="20" y="526"/>
                  </a:lnTo>
                  <a:lnTo>
                    <a:pt x="14" y="547"/>
                  </a:lnTo>
                  <a:lnTo>
                    <a:pt x="21" y="553"/>
                  </a:lnTo>
                  <a:lnTo>
                    <a:pt x="37" y="549"/>
                  </a:lnTo>
                  <a:lnTo>
                    <a:pt x="45" y="559"/>
                  </a:lnTo>
                  <a:lnTo>
                    <a:pt x="46" y="563"/>
                  </a:lnTo>
                  <a:lnTo>
                    <a:pt x="33" y="570"/>
                  </a:lnTo>
                  <a:lnTo>
                    <a:pt x="35" y="583"/>
                  </a:lnTo>
                  <a:lnTo>
                    <a:pt x="20" y="586"/>
                  </a:lnTo>
                  <a:lnTo>
                    <a:pt x="9" y="579"/>
                  </a:lnTo>
                  <a:lnTo>
                    <a:pt x="12" y="597"/>
                  </a:lnTo>
                  <a:lnTo>
                    <a:pt x="9" y="608"/>
                  </a:lnTo>
                  <a:lnTo>
                    <a:pt x="0" y="608"/>
                  </a:lnTo>
                  <a:lnTo>
                    <a:pt x="23" y="630"/>
                  </a:lnTo>
                  <a:lnTo>
                    <a:pt x="35" y="643"/>
                  </a:lnTo>
                  <a:lnTo>
                    <a:pt x="41" y="660"/>
                  </a:lnTo>
                  <a:lnTo>
                    <a:pt x="64" y="671"/>
                  </a:lnTo>
                  <a:lnTo>
                    <a:pt x="89" y="684"/>
                  </a:lnTo>
                  <a:lnTo>
                    <a:pt x="114" y="684"/>
                  </a:lnTo>
                  <a:lnTo>
                    <a:pt x="148" y="663"/>
                  </a:lnTo>
                  <a:lnTo>
                    <a:pt x="183" y="640"/>
                  </a:lnTo>
                  <a:lnTo>
                    <a:pt x="215" y="602"/>
                  </a:lnTo>
                  <a:lnTo>
                    <a:pt x="220" y="598"/>
                  </a:lnTo>
                  <a:lnTo>
                    <a:pt x="229" y="610"/>
                  </a:lnTo>
                  <a:lnTo>
                    <a:pt x="244" y="602"/>
                  </a:lnTo>
                  <a:lnTo>
                    <a:pt x="250" y="587"/>
                  </a:lnTo>
                  <a:lnTo>
                    <a:pt x="252" y="570"/>
                  </a:lnTo>
                  <a:lnTo>
                    <a:pt x="267" y="549"/>
                  </a:lnTo>
                  <a:lnTo>
                    <a:pt x="261" y="574"/>
                  </a:lnTo>
                  <a:lnTo>
                    <a:pt x="269" y="577"/>
                  </a:lnTo>
                  <a:lnTo>
                    <a:pt x="266" y="587"/>
                  </a:lnTo>
                  <a:lnTo>
                    <a:pt x="269" y="607"/>
                  </a:lnTo>
                  <a:lnTo>
                    <a:pt x="277" y="623"/>
                  </a:lnTo>
                  <a:lnTo>
                    <a:pt x="286" y="617"/>
                  </a:lnTo>
                  <a:lnTo>
                    <a:pt x="285" y="623"/>
                  </a:lnTo>
                  <a:close/>
                </a:path>
              </a:pathLst>
            </a:custGeom>
            <a:solidFill>
              <a:schemeClr val="accent2">
                <a:lumMod val="60000"/>
                <a:lumOff val="40000"/>
              </a:schemeClr>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19" name="Freeform 419"/>
            <p:cNvSpPr>
              <a:spLocks/>
            </p:cNvSpPr>
            <p:nvPr/>
          </p:nvSpPr>
          <p:spPr bwMode="auto">
            <a:xfrm>
              <a:off x="3141" y="1215"/>
              <a:ext cx="37" cy="19"/>
            </a:xfrm>
            <a:custGeom>
              <a:avLst/>
              <a:gdLst>
                <a:gd name="T0" fmla="*/ 36 w 36"/>
                <a:gd name="T1" fmla="*/ 12 h 21"/>
                <a:gd name="T2" fmla="*/ 9 w 36"/>
                <a:gd name="T3" fmla="*/ 0 h 21"/>
                <a:gd name="T4" fmla="*/ 0 w 36"/>
                <a:gd name="T5" fmla="*/ 9 h 21"/>
                <a:gd name="T6" fmla="*/ 3 w 36"/>
                <a:gd name="T7" fmla="*/ 21 h 21"/>
                <a:gd name="T8" fmla="*/ 36 w 36"/>
                <a:gd name="T9" fmla="*/ 12 h 21"/>
              </a:gdLst>
              <a:ahLst/>
              <a:cxnLst>
                <a:cxn ang="0">
                  <a:pos x="T0" y="T1"/>
                </a:cxn>
                <a:cxn ang="0">
                  <a:pos x="T2" y="T3"/>
                </a:cxn>
                <a:cxn ang="0">
                  <a:pos x="T4" y="T5"/>
                </a:cxn>
                <a:cxn ang="0">
                  <a:pos x="T6" y="T7"/>
                </a:cxn>
                <a:cxn ang="0">
                  <a:pos x="T8" y="T9"/>
                </a:cxn>
              </a:cxnLst>
              <a:rect l="0" t="0" r="r" b="b"/>
              <a:pathLst>
                <a:path w="36" h="21">
                  <a:moveTo>
                    <a:pt x="36" y="12"/>
                  </a:moveTo>
                  <a:lnTo>
                    <a:pt x="9" y="0"/>
                  </a:lnTo>
                  <a:lnTo>
                    <a:pt x="0" y="9"/>
                  </a:lnTo>
                  <a:lnTo>
                    <a:pt x="3" y="21"/>
                  </a:lnTo>
                  <a:lnTo>
                    <a:pt x="36" y="12"/>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20" name="Freeform 420"/>
            <p:cNvSpPr>
              <a:spLocks/>
            </p:cNvSpPr>
            <p:nvPr/>
          </p:nvSpPr>
          <p:spPr bwMode="auto">
            <a:xfrm>
              <a:off x="2974" y="2491"/>
              <a:ext cx="473" cy="195"/>
            </a:xfrm>
            <a:custGeom>
              <a:avLst/>
              <a:gdLst>
                <a:gd name="T0" fmla="*/ 19 w 453"/>
                <a:gd name="T1" fmla="*/ 72 h 206"/>
                <a:gd name="T2" fmla="*/ 36 w 453"/>
                <a:gd name="T3" fmla="*/ 82 h 206"/>
                <a:gd name="T4" fmla="*/ 64 w 453"/>
                <a:gd name="T5" fmla="*/ 80 h 206"/>
                <a:gd name="T6" fmla="*/ 89 w 453"/>
                <a:gd name="T7" fmla="*/ 78 h 206"/>
                <a:gd name="T8" fmla="*/ 119 w 453"/>
                <a:gd name="T9" fmla="*/ 88 h 206"/>
                <a:gd name="T10" fmla="*/ 139 w 453"/>
                <a:gd name="T11" fmla="*/ 85 h 206"/>
                <a:gd name="T12" fmla="*/ 173 w 453"/>
                <a:gd name="T13" fmla="*/ 81 h 206"/>
                <a:gd name="T14" fmla="*/ 210 w 453"/>
                <a:gd name="T15" fmla="*/ 100 h 206"/>
                <a:gd name="T16" fmla="*/ 228 w 453"/>
                <a:gd name="T17" fmla="*/ 81 h 206"/>
                <a:gd name="T18" fmla="*/ 213 w 453"/>
                <a:gd name="T19" fmla="*/ 40 h 206"/>
                <a:gd name="T20" fmla="*/ 275 w 453"/>
                <a:gd name="T21" fmla="*/ 5 h 206"/>
                <a:gd name="T22" fmla="*/ 292 w 453"/>
                <a:gd name="T23" fmla="*/ 20 h 206"/>
                <a:gd name="T24" fmla="*/ 337 w 453"/>
                <a:gd name="T25" fmla="*/ 2 h 206"/>
                <a:gd name="T26" fmla="*/ 386 w 453"/>
                <a:gd name="T27" fmla="*/ 17 h 206"/>
                <a:gd name="T28" fmla="*/ 417 w 453"/>
                <a:gd name="T29" fmla="*/ 8 h 206"/>
                <a:gd name="T30" fmla="*/ 442 w 453"/>
                <a:gd name="T31" fmla="*/ 52 h 206"/>
                <a:gd name="T32" fmla="*/ 450 w 453"/>
                <a:gd name="T33" fmla="*/ 82 h 206"/>
                <a:gd name="T34" fmla="*/ 429 w 453"/>
                <a:gd name="T35" fmla="*/ 100 h 206"/>
                <a:gd name="T36" fmla="*/ 432 w 453"/>
                <a:gd name="T37" fmla="*/ 120 h 206"/>
                <a:gd name="T38" fmla="*/ 424 w 453"/>
                <a:gd name="T39" fmla="*/ 148 h 206"/>
                <a:gd name="T40" fmla="*/ 401 w 453"/>
                <a:gd name="T41" fmla="*/ 172 h 206"/>
                <a:gd name="T42" fmla="*/ 381 w 453"/>
                <a:gd name="T43" fmla="*/ 189 h 206"/>
                <a:gd name="T44" fmla="*/ 331 w 453"/>
                <a:gd name="T45" fmla="*/ 192 h 206"/>
                <a:gd name="T46" fmla="*/ 290 w 453"/>
                <a:gd name="T47" fmla="*/ 206 h 206"/>
                <a:gd name="T48" fmla="*/ 221 w 453"/>
                <a:gd name="T49" fmla="*/ 192 h 206"/>
                <a:gd name="T50" fmla="*/ 155 w 453"/>
                <a:gd name="T51" fmla="*/ 165 h 206"/>
                <a:gd name="T52" fmla="*/ 151 w 453"/>
                <a:gd name="T53" fmla="*/ 141 h 206"/>
                <a:gd name="T54" fmla="*/ 108 w 453"/>
                <a:gd name="T55" fmla="*/ 139 h 206"/>
                <a:gd name="T56" fmla="*/ 53 w 453"/>
                <a:gd name="T57" fmla="*/ 132 h 206"/>
                <a:gd name="T58" fmla="*/ 28 w 453"/>
                <a:gd name="T59" fmla="*/ 123 h 206"/>
                <a:gd name="T60" fmla="*/ 13 w 453"/>
                <a:gd name="T61" fmla="*/ 105 h 206"/>
                <a:gd name="T62" fmla="*/ 0 w 453"/>
                <a:gd name="T63" fmla="*/ 74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3" h="206">
                  <a:moveTo>
                    <a:pt x="0" y="74"/>
                  </a:moveTo>
                  <a:lnTo>
                    <a:pt x="19" y="72"/>
                  </a:lnTo>
                  <a:lnTo>
                    <a:pt x="26" y="70"/>
                  </a:lnTo>
                  <a:lnTo>
                    <a:pt x="36" y="82"/>
                  </a:lnTo>
                  <a:lnTo>
                    <a:pt x="49" y="78"/>
                  </a:lnTo>
                  <a:lnTo>
                    <a:pt x="64" y="80"/>
                  </a:lnTo>
                  <a:lnTo>
                    <a:pt x="73" y="87"/>
                  </a:lnTo>
                  <a:lnTo>
                    <a:pt x="89" y="78"/>
                  </a:lnTo>
                  <a:lnTo>
                    <a:pt x="110" y="79"/>
                  </a:lnTo>
                  <a:lnTo>
                    <a:pt x="119" y="88"/>
                  </a:lnTo>
                  <a:lnTo>
                    <a:pt x="132" y="91"/>
                  </a:lnTo>
                  <a:lnTo>
                    <a:pt x="139" y="85"/>
                  </a:lnTo>
                  <a:lnTo>
                    <a:pt x="162" y="81"/>
                  </a:lnTo>
                  <a:lnTo>
                    <a:pt x="173" y="81"/>
                  </a:lnTo>
                  <a:lnTo>
                    <a:pt x="190" y="87"/>
                  </a:lnTo>
                  <a:lnTo>
                    <a:pt x="210" y="100"/>
                  </a:lnTo>
                  <a:lnTo>
                    <a:pt x="225" y="94"/>
                  </a:lnTo>
                  <a:lnTo>
                    <a:pt x="228" y="81"/>
                  </a:lnTo>
                  <a:lnTo>
                    <a:pt x="218" y="64"/>
                  </a:lnTo>
                  <a:lnTo>
                    <a:pt x="213" y="40"/>
                  </a:lnTo>
                  <a:lnTo>
                    <a:pt x="264" y="5"/>
                  </a:lnTo>
                  <a:lnTo>
                    <a:pt x="275" y="5"/>
                  </a:lnTo>
                  <a:lnTo>
                    <a:pt x="277" y="17"/>
                  </a:lnTo>
                  <a:lnTo>
                    <a:pt x="292" y="20"/>
                  </a:lnTo>
                  <a:lnTo>
                    <a:pt x="324" y="16"/>
                  </a:lnTo>
                  <a:lnTo>
                    <a:pt x="337" y="2"/>
                  </a:lnTo>
                  <a:lnTo>
                    <a:pt x="377" y="0"/>
                  </a:lnTo>
                  <a:lnTo>
                    <a:pt x="386" y="17"/>
                  </a:lnTo>
                  <a:lnTo>
                    <a:pt x="402" y="17"/>
                  </a:lnTo>
                  <a:lnTo>
                    <a:pt x="417" y="8"/>
                  </a:lnTo>
                  <a:lnTo>
                    <a:pt x="442" y="24"/>
                  </a:lnTo>
                  <a:lnTo>
                    <a:pt x="442" y="52"/>
                  </a:lnTo>
                  <a:lnTo>
                    <a:pt x="453" y="64"/>
                  </a:lnTo>
                  <a:lnTo>
                    <a:pt x="450" y="82"/>
                  </a:lnTo>
                  <a:lnTo>
                    <a:pt x="442" y="100"/>
                  </a:lnTo>
                  <a:lnTo>
                    <a:pt x="429" y="100"/>
                  </a:lnTo>
                  <a:lnTo>
                    <a:pt x="424" y="105"/>
                  </a:lnTo>
                  <a:lnTo>
                    <a:pt x="432" y="120"/>
                  </a:lnTo>
                  <a:lnTo>
                    <a:pt x="432" y="135"/>
                  </a:lnTo>
                  <a:lnTo>
                    <a:pt x="424" y="148"/>
                  </a:lnTo>
                  <a:lnTo>
                    <a:pt x="402" y="159"/>
                  </a:lnTo>
                  <a:lnTo>
                    <a:pt x="401" y="172"/>
                  </a:lnTo>
                  <a:lnTo>
                    <a:pt x="401" y="185"/>
                  </a:lnTo>
                  <a:lnTo>
                    <a:pt x="381" y="189"/>
                  </a:lnTo>
                  <a:lnTo>
                    <a:pt x="347" y="187"/>
                  </a:lnTo>
                  <a:lnTo>
                    <a:pt x="331" y="192"/>
                  </a:lnTo>
                  <a:lnTo>
                    <a:pt x="302" y="192"/>
                  </a:lnTo>
                  <a:lnTo>
                    <a:pt x="290" y="206"/>
                  </a:lnTo>
                  <a:lnTo>
                    <a:pt x="244" y="191"/>
                  </a:lnTo>
                  <a:lnTo>
                    <a:pt x="221" y="192"/>
                  </a:lnTo>
                  <a:lnTo>
                    <a:pt x="163" y="179"/>
                  </a:lnTo>
                  <a:lnTo>
                    <a:pt x="155" y="165"/>
                  </a:lnTo>
                  <a:lnTo>
                    <a:pt x="155" y="150"/>
                  </a:lnTo>
                  <a:lnTo>
                    <a:pt x="151" y="141"/>
                  </a:lnTo>
                  <a:lnTo>
                    <a:pt x="144" y="137"/>
                  </a:lnTo>
                  <a:lnTo>
                    <a:pt x="108" y="139"/>
                  </a:lnTo>
                  <a:lnTo>
                    <a:pt x="58" y="144"/>
                  </a:lnTo>
                  <a:lnTo>
                    <a:pt x="53" y="132"/>
                  </a:lnTo>
                  <a:lnTo>
                    <a:pt x="43" y="128"/>
                  </a:lnTo>
                  <a:lnTo>
                    <a:pt x="28" y="123"/>
                  </a:lnTo>
                  <a:lnTo>
                    <a:pt x="13" y="119"/>
                  </a:lnTo>
                  <a:lnTo>
                    <a:pt x="13" y="105"/>
                  </a:lnTo>
                  <a:lnTo>
                    <a:pt x="13" y="85"/>
                  </a:lnTo>
                  <a:lnTo>
                    <a:pt x="0" y="74"/>
                  </a:lnTo>
                  <a:close/>
                </a:path>
              </a:pathLst>
            </a:custGeom>
            <a:solidFill>
              <a:schemeClr val="accent2">
                <a:lumMod val="60000"/>
                <a:lumOff val="40000"/>
              </a:schemeClr>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21" name="Freeform 421"/>
            <p:cNvSpPr>
              <a:spLocks/>
            </p:cNvSpPr>
            <p:nvPr/>
          </p:nvSpPr>
          <p:spPr bwMode="auto">
            <a:xfrm>
              <a:off x="3661" y="3372"/>
              <a:ext cx="27" cy="26"/>
            </a:xfrm>
            <a:custGeom>
              <a:avLst/>
              <a:gdLst>
                <a:gd name="T0" fmla="*/ 18 w 24"/>
                <a:gd name="T1" fmla="*/ 0 h 25"/>
                <a:gd name="T2" fmla="*/ 24 w 24"/>
                <a:gd name="T3" fmla="*/ 7 h 25"/>
                <a:gd name="T4" fmla="*/ 22 w 24"/>
                <a:gd name="T5" fmla="*/ 16 h 25"/>
                <a:gd name="T6" fmla="*/ 24 w 24"/>
                <a:gd name="T7" fmla="*/ 23 h 25"/>
                <a:gd name="T8" fmla="*/ 18 w 24"/>
                <a:gd name="T9" fmla="*/ 25 h 25"/>
                <a:gd name="T10" fmla="*/ 7 w 24"/>
                <a:gd name="T11" fmla="*/ 23 h 25"/>
                <a:gd name="T12" fmla="*/ 0 w 24"/>
                <a:gd name="T13" fmla="*/ 14 h 25"/>
                <a:gd name="T14" fmla="*/ 18 w 24"/>
                <a:gd name="T15" fmla="*/ 0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25">
                  <a:moveTo>
                    <a:pt x="18" y="0"/>
                  </a:moveTo>
                  <a:lnTo>
                    <a:pt x="24" y="7"/>
                  </a:lnTo>
                  <a:lnTo>
                    <a:pt x="22" y="16"/>
                  </a:lnTo>
                  <a:lnTo>
                    <a:pt x="24" y="23"/>
                  </a:lnTo>
                  <a:lnTo>
                    <a:pt x="18" y="25"/>
                  </a:lnTo>
                  <a:lnTo>
                    <a:pt x="7" y="23"/>
                  </a:lnTo>
                  <a:lnTo>
                    <a:pt x="0" y="14"/>
                  </a:lnTo>
                  <a:lnTo>
                    <a:pt x="18" y="0"/>
                  </a:lnTo>
                  <a:close/>
                </a:path>
              </a:pathLst>
            </a:custGeom>
            <a:solidFill>
              <a:schemeClr val="accent4">
                <a:lumMod val="75000"/>
              </a:schemeClr>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22" name="Freeform 422"/>
            <p:cNvSpPr>
              <a:spLocks/>
            </p:cNvSpPr>
            <p:nvPr/>
          </p:nvSpPr>
          <p:spPr bwMode="auto">
            <a:xfrm>
              <a:off x="3712" y="3383"/>
              <a:ext cx="191" cy="155"/>
            </a:xfrm>
            <a:custGeom>
              <a:avLst/>
              <a:gdLst>
                <a:gd name="T0" fmla="*/ 26 w 184"/>
                <a:gd name="T1" fmla="*/ 7 h 163"/>
                <a:gd name="T2" fmla="*/ 17 w 184"/>
                <a:gd name="T3" fmla="*/ 11 h 163"/>
                <a:gd name="T4" fmla="*/ 20 w 184"/>
                <a:gd name="T5" fmla="*/ 20 h 163"/>
                <a:gd name="T6" fmla="*/ 11 w 184"/>
                <a:gd name="T7" fmla="*/ 31 h 163"/>
                <a:gd name="T8" fmla="*/ 4 w 184"/>
                <a:gd name="T9" fmla="*/ 30 h 163"/>
                <a:gd name="T10" fmla="*/ 0 w 184"/>
                <a:gd name="T11" fmla="*/ 35 h 163"/>
                <a:gd name="T12" fmla="*/ 2 w 184"/>
                <a:gd name="T13" fmla="*/ 46 h 163"/>
                <a:gd name="T14" fmla="*/ 32 w 184"/>
                <a:gd name="T15" fmla="*/ 57 h 163"/>
                <a:gd name="T16" fmla="*/ 39 w 184"/>
                <a:gd name="T17" fmla="*/ 82 h 163"/>
                <a:gd name="T18" fmla="*/ 48 w 184"/>
                <a:gd name="T19" fmla="*/ 113 h 163"/>
                <a:gd name="T20" fmla="*/ 59 w 184"/>
                <a:gd name="T21" fmla="*/ 130 h 163"/>
                <a:gd name="T22" fmla="*/ 72 w 184"/>
                <a:gd name="T23" fmla="*/ 119 h 163"/>
                <a:gd name="T24" fmla="*/ 89 w 184"/>
                <a:gd name="T25" fmla="*/ 141 h 163"/>
                <a:gd name="T26" fmla="*/ 106 w 184"/>
                <a:gd name="T27" fmla="*/ 163 h 163"/>
                <a:gd name="T28" fmla="*/ 113 w 184"/>
                <a:gd name="T29" fmla="*/ 146 h 163"/>
                <a:gd name="T30" fmla="*/ 108 w 184"/>
                <a:gd name="T31" fmla="*/ 135 h 163"/>
                <a:gd name="T32" fmla="*/ 115 w 184"/>
                <a:gd name="T33" fmla="*/ 130 h 163"/>
                <a:gd name="T34" fmla="*/ 141 w 184"/>
                <a:gd name="T35" fmla="*/ 150 h 163"/>
                <a:gd name="T36" fmla="*/ 149 w 184"/>
                <a:gd name="T37" fmla="*/ 144 h 163"/>
                <a:gd name="T38" fmla="*/ 151 w 184"/>
                <a:gd name="T39" fmla="*/ 137 h 163"/>
                <a:gd name="T40" fmla="*/ 138 w 184"/>
                <a:gd name="T41" fmla="*/ 111 h 163"/>
                <a:gd name="T42" fmla="*/ 138 w 184"/>
                <a:gd name="T43" fmla="*/ 106 h 163"/>
                <a:gd name="T44" fmla="*/ 126 w 184"/>
                <a:gd name="T45" fmla="*/ 85 h 163"/>
                <a:gd name="T46" fmla="*/ 121 w 184"/>
                <a:gd name="T47" fmla="*/ 70 h 163"/>
                <a:gd name="T48" fmla="*/ 126 w 184"/>
                <a:gd name="T49" fmla="*/ 69 h 163"/>
                <a:gd name="T50" fmla="*/ 141 w 184"/>
                <a:gd name="T51" fmla="*/ 72 h 163"/>
                <a:gd name="T52" fmla="*/ 158 w 184"/>
                <a:gd name="T53" fmla="*/ 87 h 163"/>
                <a:gd name="T54" fmla="*/ 167 w 184"/>
                <a:gd name="T55" fmla="*/ 76 h 163"/>
                <a:gd name="T56" fmla="*/ 182 w 184"/>
                <a:gd name="T57" fmla="*/ 78 h 163"/>
                <a:gd name="T58" fmla="*/ 184 w 184"/>
                <a:gd name="T59" fmla="*/ 74 h 163"/>
                <a:gd name="T60" fmla="*/ 165 w 184"/>
                <a:gd name="T61" fmla="*/ 50 h 163"/>
                <a:gd name="T62" fmla="*/ 151 w 184"/>
                <a:gd name="T63" fmla="*/ 52 h 163"/>
                <a:gd name="T64" fmla="*/ 147 w 184"/>
                <a:gd name="T65" fmla="*/ 44 h 163"/>
                <a:gd name="T66" fmla="*/ 138 w 184"/>
                <a:gd name="T67" fmla="*/ 26 h 163"/>
                <a:gd name="T68" fmla="*/ 130 w 184"/>
                <a:gd name="T69" fmla="*/ 33 h 163"/>
                <a:gd name="T70" fmla="*/ 112 w 184"/>
                <a:gd name="T71" fmla="*/ 26 h 163"/>
                <a:gd name="T72" fmla="*/ 100 w 184"/>
                <a:gd name="T73" fmla="*/ 7 h 163"/>
                <a:gd name="T74" fmla="*/ 78 w 184"/>
                <a:gd name="T75" fmla="*/ 9 h 163"/>
                <a:gd name="T76" fmla="*/ 61 w 184"/>
                <a:gd name="T77" fmla="*/ 11 h 163"/>
                <a:gd name="T78" fmla="*/ 50 w 184"/>
                <a:gd name="T79" fmla="*/ 0 h 163"/>
                <a:gd name="T80" fmla="*/ 41 w 184"/>
                <a:gd name="T81" fmla="*/ 6 h 163"/>
                <a:gd name="T82" fmla="*/ 26 w 184"/>
                <a:gd name="T83" fmla="*/ 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4" h="163">
                  <a:moveTo>
                    <a:pt x="26" y="7"/>
                  </a:moveTo>
                  <a:lnTo>
                    <a:pt x="17" y="11"/>
                  </a:lnTo>
                  <a:lnTo>
                    <a:pt x="20" y="20"/>
                  </a:lnTo>
                  <a:lnTo>
                    <a:pt x="11" y="31"/>
                  </a:lnTo>
                  <a:lnTo>
                    <a:pt x="4" y="30"/>
                  </a:lnTo>
                  <a:lnTo>
                    <a:pt x="0" y="35"/>
                  </a:lnTo>
                  <a:lnTo>
                    <a:pt x="2" y="46"/>
                  </a:lnTo>
                  <a:lnTo>
                    <a:pt x="32" y="57"/>
                  </a:lnTo>
                  <a:lnTo>
                    <a:pt x="39" y="82"/>
                  </a:lnTo>
                  <a:lnTo>
                    <a:pt x="48" y="113"/>
                  </a:lnTo>
                  <a:lnTo>
                    <a:pt x="59" y="130"/>
                  </a:lnTo>
                  <a:lnTo>
                    <a:pt x="72" y="119"/>
                  </a:lnTo>
                  <a:lnTo>
                    <a:pt x="89" y="141"/>
                  </a:lnTo>
                  <a:lnTo>
                    <a:pt x="106" y="163"/>
                  </a:lnTo>
                  <a:lnTo>
                    <a:pt x="113" y="146"/>
                  </a:lnTo>
                  <a:lnTo>
                    <a:pt x="108" y="135"/>
                  </a:lnTo>
                  <a:lnTo>
                    <a:pt x="115" y="130"/>
                  </a:lnTo>
                  <a:lnTo>
                    <a:pt x="141" y="150"/>
                  </a:lnTo>
                  <a:lnTo>
                    <a:pt x="149" y="144"/>
                  </a:lnTo>
                  <a:lnTo>
                    <a:pt x="151" y="137"/>
                  </a:lnTo>
                  <a:lnTo>
                    <a:pt x="138" y="111"/>
                  </a:lnTo>
                  <a:lnTo>
                    <a:pt x="138" y="106"/>
                  </a:lnTo>
                  <a:lnTo>
                    <a:pt x="126" y="85"/>
                  </a:lnTo>
                  <a:lnTo>
                    <a:pt x="121" y="70"/>
                  </a:lnTo>
                  <a:lnTo>
                    <a:pt x="126" y="69"/>
                  </a:lnTo>
                  <a:lnTo>
                    <a:pt x="141" y="72"/>
                  </a:lnTo>
                  <a:lnTo>
                    <a:pt x="158" y="87"/>
                  </a:lnTo>
                  <a:lnTo>
                    <a:pt x="167" y="76"/>
                  </a:lnTo>
                  <a:lnTo>
                    <a:pt x="182" y="78"/>
                  </a:lnTo>
                  <a:lnTo>
                    <a:pt x="184" y="74"/>
                  </a:lnTo>
                  <a:lnTo>
                    <a:pt x="165" y="50"/>
                  </a:lnTo>
                  <a:lnTo>
                    <a:pt x="151" y="52"/>
                  </a:lnTo>
                  <a:lnTo>
                    <a:pt x="147" y="44"/>
                  </a:lnTo>
                  <a:lnTo>
                    <a:pt x="138" y="26"/>
                  </a:lnTo>
                  <a:lnTo>
                    <a:pt x="130" y="33"/>
                  </a:lnTo>
                  <a:lnTo>
                    <a:pt x="112" y="26"/>
                  </a:lnTo>
                  <a:lnTo>
                    <a:pt x="100" y="7"/>
                  </a:lnTo>
                  <a:lnTo>
                    <a:pt x="78" y="9"/>
                  </a:lnTo>
                  <a:lnTo>
                    <a:pt x="61" y="11"/>
                  </a:lnTo>
                  <a:lnTo>
                    <a:pt x="50" y="0"/>
                  </a:lnTo>
                  <a:lnTo>
                    <a:pt x="41" y="6"/>
                  </a:lnTo>
                  <a:lnTo>
                    <a:pt x="26" y="7"/>
                  </a:lnTo>
                  <a:close/>
                </a:path>
              </a:pathLst>
            </a:custGeom>
            <a:solidFill>
              <a:schemeClr val="tx2"/>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23" name="Freeform 423"/>
            <p:cNvSpPr>
              <a:spLocks/>
            </p:cNvSpPr>
            <p:nvPr/>
          </p:nvSpPr>
          <p:spPr bwMode="auto">
            <a:xfrm>
              <a:off x="3873" y="3320"/>
              <a:ext cx="107" cy="82"/>
            </a:xfrm>
            <a:custGeom>
              <a:avLst/>
              <a:gdLst>
                <a:gd name="T0" fmla="*/ 9 w 106"/>
                <a:gd name="T1" fmla="*/ 0 h 87"/>
                <a:gd name="T2" fmla="*/ 0 w 106"/>
                <a:gd name="T3" fmla="*/ 7 h 87"/>
                <a:gd name="T4" fmla="*/ 11 w 106"/>
                <a:gd name="T5" fmla="*/ 26 h 87"/>
                <a:gd name="T6" fmla="*/ 24 w 106"/>
                <a:gd name="T7" fmla="*/ 30 h 87"/>
                <a:gd name="T8" fmla="*/ 39 w 106"/>
                <a:gd name="T9" fmla="*/ 46 h 87"/>
                <a:gd name="T10" fmla="*/ 52 w 106"/>
                <a:gd name="T11" fmla="*/ 54 h 87"/>
                <a:gd name="T12" fmla="*/ 73 w 106"/>
                <a:gd name="T13" fmla="*/ 70 h 87"/>
                <a:gd name="T14" fmla="*/ 86 w 106"/>
                <a:gd name="T15" fmla="*/ 76 h 87"/>
                <a:gd name="T16" fmla="*/ 102 w 106"/>
                <a:gd name="T17" fmla="*/ 87 h 87"/>
                <a:gd name="T18" fmla="*/ 106 w 106"/>
                <a:gd name="T19" fmla="*/ 81 h 87"/>
                <a:gd name="T20" fmla="*/ 73 w 106"/>
                <a:gd name="T21" fmla="*/ 56 h 87"/>
                <a:gd name="T22" fmla="*/ 71 w 106"/>
                <a:gd name="T23" fmla="*/ 44 h 87"/>
                <a:gd name="T24" fmla="*/ 67 w 106"/>
                <a:gd name="T25" fmla="*/ 33 h 87"/>
                <a:gd name="T26" fmla="*/ 54 w 106"/>
                <a:gd name="T27" fmla="*/ 20 h 87"/>
                <a:gd name="T28" fmla="*/ 50 w 106"/>
                <a:gd name="T29" fmla="*/ 22 h 87"/>
                <a:gd name="T30" fmla="*/ 32 w 106"/>
                <a:gd name="T31" fmla="*/ 9 h 87"/>
                <a:gd name="T32" fmla="*/ 22 w 106"/>
                <a:gd name="T33" fmla="*/ 4 h 87"/>
                <a:gd name="T34" fmla="*/ 9 w 106"/>
                <a:gd name="T3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6" h="87">
                  <a:moveTo>
                    <a:pt x="9" y="0"/>
                  </a:moveTo>
                  <a:lnTo>
                    <a:pt x="0" y="7"/>
                  </a:lnTo>
                  <a:lnTo>
                    <a:pt x="11" y="26"/>
                  </a:lnTo>
                  <a:lnTo>
                    <a:pt x="24" y="30"/>
                  </a:lnTo>
                  <a:lnTo>
                    <a:pt x="39" y="46"/>
                  </a:lnTo>
                  <a:lnTo>
                    <a:pt x="52" y="54"/>
                  </a:lnTo>
                  <a:lnTo>
                    <a:pt x="73" y="70"/>
                  </a:lnTo>
                  <a:lnTo>
                    <a:pt x="86" y="76"/>
                  </a:lnTo>
                  <a:lnTo>
                    <a:pt x="102" y="87"/>
                  </a:lnTo>
                  <a:lnTo>
                    <a:pt x="106" y="81"/>
                  </a:lnTo>
                  <a:lnTo>
                    <a:pt x="73" y="56"/>
                  </a:lnTo>
                  <a:lnTo>
                    <a:pt x="71" y="44"/>
                  </a:lnTo>
                  <a:lnTo>
                    <a:pt x="67" y="33"/>
                  </a:lnTo>
                  <a:lnTo>
                    <a:pt x="54" y="20"/>
                  </a:lnTo>
                  <a:lnTo>
                    <a:pt x="50" y="22"/>
                  </a:lnTo>
                  <a:lnTo>
                    <a:pt x="32" y="9"/>
                  </a:lnTo>
                  <a:lnTo>
                    <a:pt x="22" y="4"/>
                  </a:lnTo>
                  <a:lnTo>
                    <a:pt x="9" y="0"/>
                  </a:lnTo>
                  <a:close/>
                </a:path>
              </a:pathLst>
            </a:custGeom>
            <a:solidFill>
              <a:schemeClr val="tx2"/>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24" name="Freeform 425"/>
            <p:cNvSpPr>
              <a:spLocks/>
            </p:cNvSpPr>
            <p:nvPr/>
          </p:nvSpPr>
          <p:spPr bwMode="auto">
            <a:xfrm>
              <a:off x="3997" y="3224"/>
              <a:ext cx="31" cy="26"/>
            </a:xfrm>
            <a:custGeom>
              <a:avLst/>
              <a:gdLst>
                <a:gd name="T0" fmla="*/ 30 w 30"/>
                <a:gd name="T1" fmla="*/ 0 h 28"/>
                <a:gd name="T2" fmla="*/ 11 w 30"/>
                <a:gd name="T3" fmla="*/ 0 h 28"/>
                <a:gd name="T4" fmla="*/ 2 w 30"/>
                <a:gd name="T5" fmla="*/ 6 h 28"/>
                <a:gd name="T6" fmla="*/ 0 w 30"/>
                <a:gd name="T7" fmla="*/ 15 h 28"/>
                <a:gd name="T8" fmla="*/ 0 w 30"/>
                <a:gd name="T9" fmla="*/ 26 h 28"/>
                <a:gd name="T10" fmla="*/ 9 w 30"/>
                <a:gd name="T11" fmla="*/ 28 h 28"/>
                <a:gd name="T12" fmla="*/ 26 w 30"/>
                <a:gd name="T13" fmla="*/ 17 h 28"/>
                <a:gd name="T14" fmla="*/ 30 w 30"/>
                <a:gd name="T15" fmla="*/ 0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8">
                  <a:moveTo>
                    <a:pt x="30" y="0"/>
                  </a:moveTo>
                  <a:lnTo>
                    <a:pt x="11" y="0"/>
                  </a:lnTo>
                  <a:lnTo>
                    <a:pt x="2" y="6"/>
                  </a:lnTo>
                  <a:lnTo>
                    <a:pt x="0" y="15"/>
                  </a:lnTo>
                  <a:lnTo>
                    <a:pt x="0" y="26"/>
                  </a:lnTo>
                  <a:lnTo>
                    <a:pt x="9" y="28"/>
                  </a:lnTo>
                  <a:lnTo>
                    <a:pt x="26" y="17"/>
                  </a:lnTo>
                  <a:lnTo>
                    <a:pt x="30" y="0"/>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25" name="Freeform 426"/>
            <p:cNvSpPr>
              <a:spLocks/>
            </p:cNvSpPr>
            <p:nvPr/>
          </p:nvSpPr>
          <p:spPr bwMode="auto">
            <a:xfrm>
              <a:off x="4210" y="3471"/>
              <a:ext cx="42" cy="23"/>
            </a:xfrm>
            <a:custGeom>
              <a:avLst/>
              <a:gdLst>
                <a:gd name="T0" fmla="*/ 42 w 42"/>
                <a:gd name="T1" fmla="*/ 6 h 22"/>
                <a:gd name="T2" fmla="*/ 23 w 42"/>
                <a:gd name="T3" fmla="*/ 22 h 22"/>
                <a:gd name="T4" fmla="*/ 9 w 42"/>
                <a:gd name="T5" fmla="*/ 22 h 22"/>
                <a:gd name="T6" fmla="*/ 0 w 42"/>
                <a:gd name="T7" fmla="*/ 15 h 22"/>
                <a:gd name="T8" fmla="*/ 6 w 42"/>
                <a:gd name="T9" fmla="*/ 2 h 22"/>
                <a:gd name="T10" fmla="*/ 27 w 42"/>
                <a:gd name="T11" fmla="*/ 0 h 22"/>
                <a:gd name="T12" fmla="*/ 42 w 42"/>
                <a:gd name="T13" fmla="*/ 6 h 22"/>
              </a:gdLst>
              <a:ahLst/>
              <a:cxnLst>
                <a:cxn ang="0">
                  <a:pos x="T0" y="T1"/>
                </a:cxn>
                <a:cxn ang="0">
                  <a:pos x="T2" y="T3"/>
                </a:cxn>
                <a:cxn ang="0">
                  <a:pos x="T4" y="T5"/>
                </a:cxn>
                <a:cxn ang="0">
                  <a:pos x="T6" y="T7"/>
                </a:cxn>
                <a:cxn ang="0">
                  <a:pos x="T8" y="T9"/>
                </a:cxn>
                <a:cxn ang="0">
                  <a:pos x="T10" y="T11"/>
                </a:cxn>
                <a:cxn ang="0">
                  <a:pos x="T12" y="T13"/>
                </a:cxn>
              </a:cxnLst>
              <a:rect l="0" t="0" r="r" b="b"/>
              <a:pathLst>
                <a:path w="42" h="22">
                  <a:moveTo>
                    <a:pt x="42" y="6"/>
                  </a:moveTo>
                  <a:lnTo>
                    <a:pt x="23" y="22"/>
                  </a:lnTo>
                  <a:lnTo>
                    <a:pt x="9" y="22"/>
                  </a:lnTo>
                  <a:lnTo>
                    <a:pt x="0" y="15"/>
                  </a:lnTo>
                  <a:lnTo>
                    <a:pt x="6" y="2"/>
                  </a:lnTo>
                  <a:lnTo>
                    <a:pt x="27" y="0"/>
                  </a:lnTo>
                  <a:lnTo>
                    <a:pt x="42" y="6"/>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26" name="Freeform 427"/>
            <p:cNvSpPr>
              <a:spLocks/>
            </p:cNvSpPr>
            <p:nvPr/>
          </p:nvSpPr>
          <p:spPr bwMode="auto">
            <a:xfrm>
              <a:off x="4214" y="3520"/>
              <a:ext cx="47" cy="31"/>
            </a:xfrm>
            <a:custGeom>
              <a:avLst/>
              <a:gdLst>
                <a:gd name="T0" fmla="*/ 43 w 43"/>
                <a:gd name="T1" fmla="*/ 0 h 34"/>
                <a:gd name="T2" fmla="*/ 43 w 43"/>
                <a:gd name="T3" fmla="*/ 11 h 34"/>
                <a:gd name="T4" fmla="*/ 17 w 43"/>
                <a:gd name="T5" fmla="*/ 29 h 34"/>
                <a:gd name="T6" fmla="*/ 5 w 43"/>
                <a:gd name="T7" fmla="*/ 34 h 34"/>
                <a:gd name="T8" fmla="*/ 0 w 43"/>
                <a:gd name="T9" fmla="*/ 32 h 34"/>
                <a:gd name="T10" fmla="*/ 4 w 43"/>
                <a:gd name="T11" fmla="*/ 20 h 34"/>
                <a:gd name="T12" fmla="*/ 23 w 43"/>
                <a:gd name="T13" fmla="*/ 6 h 34"/>
                <a:gd name="T14" fmla="*/ 43 w 43"/>
                <a:gd name="T15" fmla="*/ 0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34">
                  <a:moveTo>
                    <a:pt x="43" y="0"/>
                  </a:moveTo>
                  <a:lnTo>
                    <a:pt x="43" y="11"/>
                  </a:lnTo>
                  <a:lnTo>
                    <a:pt x="17" y="29"/>
                  </a:lnTo>
                  <a:lnTo>
                    <a:pt x="5" y="34"/>
                  </a:lnTo>
                  <a:lnTo>
                    <a:pt x="0" y="32"/>
                  </a:lnTo>
                  <a:lnTo>
                    <a:pt x="4" y="20"/>
                  </a:lnTo>
                  <a:lnTo>
                    <a:pt x="23" y="6"/>
                  </a:lnTo>
                  <a:lnTo>
                    <a:pt x="43" y="0"/>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27" name="Freeform 428"/>
            <p:cNvSpPr>
              <a:spLocks/>
            </p:cNvSpPr>
            <p:nvPr/>
          </p:nvSpPr>
          <p:spPr bwMode="auto">
            <a:xfrm>
              <a:off x="4055" y="3269"/>
              <a:ext cx="55" cy="35"/>
            </a:xfrm>
            <a:custGeom>
              <a:avLst/>
              <a:gdLst>
                <a:gd name="T0" fmla="*/ 28 w 52"/>
                <a:gd name="T1" fmla="*/ 0 h 37"/>
                <a:gd name="T2" fmla="*/ 52 w 52"/>
                <a:gd name="T3" fmla="*/ 26 h 37"/>
                <a:gd name="T4" fmla="*/ 48 w 52"/>
                <a:gd name="T5" fmla="*/ 33 h 37"/>
                <a:gd name="T6" fmla="*/ 35 w 52"/>
                <a:gd name="T7" fmla="*/ 37 h 37"/>
                <a:gd name="T8" fmla="*/ 33 w 52"/>
                <a:gd name="T9" fmla="*/ 28 h 37"/>
                <a:gd name="T10" fmla="*/ 28 w 52"/>
                <a:gd name="T11" fmla="*/ 24 h 37"/>
                <a:gd name="T12" fmla="*/ 20 w 52"/>
                <a:gd name="T13" fmla="*/ 28 h 37"/>
                <a:gd name="T14" fmla="*/ 11 w 52"/>
                <a:gd name="T15" fmla="*/ 22 h 37"/>
                <a:gd name="T16" fmla="*/ 7 w 52"/>
                <a:gd name="T17" fmla="*/ 17 h 37"/>
                <a:gd name="T18" fmla="*/ 13 w 52"/>
                <a:gd name="T19" fmla="*/ 13 h 37"/>
                <a:gd name="T20" fmla="*/ 2 w 52"/>
                <a:gd name="T21" fmla="*/ 19 h 37"/>
                <a:gd name="T22" fmla="*/ 0 w 52"/>
                <a:gd name="T23" fmla="*/ 13 h 37"/>
                <a:gd name="T24" fmla="*/ 15 w 52"/>
                <a:gd name="T25" fmla="*/ 7 h 37"/>
                <a:gd name="T26" fmla="*/ 28 w 52"/>
                <a:gd name="T2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37">
                  <a:moveTo>
                    <a:pt x="28" y="0"/>
                  </a:moveTo>
                  <a:lnTo>
                    <a:pt x="52" y="26"/>
                  </a:lnTo>
                  <a:lnTo>
                    <a:pt x="48" y="33"/>
                  </a:lnTo>
                  <a:lnTo>
                    <a:pt x="35" y="37"/>
                  </a:lnTo>
                  <a:lnTo>
                    <a:pt x="33" y="28"/>
                  </a:lnTo>
                  <a:lnTo>
                    <a:pt x="28" y="24"/>
                  </a:lnTo>
                  <a:lnTo>
                    <a:pt x="20" y="28"/>
                  </a:lnTo>
                  <a:lnTo>
                    <a:pt x="11" y="22"/>
                  </a:lnTo>
                  <a:lnTo>
                    <a:pt x="7" y="17"/>
                  </a:lnTo>
                  <a:lnTo>
                    <a:pt x="13" y="13"/>
                  </a:lnTo>
                  <a:lnTo>
                    <a:pt x="2" y="19"/>
                  </a:lnTo>
                  <a:lnTo>
                    <a:pt x="0" y="13"/>
                  </a:lnTo>
                  <a:lnTo>
                    <a:pt x="15" y="7"/>
                  </a:lnTo>
                  <a:lnTo>
                    <a:pt x="28" y="0"/>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28" name="Freeform 429"/>
            <p:cNvSpPr>
              <a:spLocks/>
            </p:cNvSpPr>
            <p:nvPr/>
          </p:nvSpPr>
          <p:spPr bwMode="auto">
            <a:xfrm>
              <a:off x="4060" y="3048"/>
              <a:ext cx="210" cy="164"/>
            </a:xfrm>
            <a:custGeom>
              <a:avLst/>
              <a:gdLst>
                <a:gd name="T0" fmla="*/ 35 w 200"/>
                <a:gd name="T1" fmla="*/ 28 h 171"/>
                <a:gd name="T2" fmla="*/ 32 w 200"/>
                <a:gd name="T3" fmla="*/ 71 h 171"/>
                <a:gd name="T4" fmla="*/ 0 w 200"/>
                <a:gd name="T5" fmla="*/ 117 h 171"/>
                <a:gd name="T6" fmla="*/ 7 w 200"/>
                <a:gd name="T7" fmla="*/ 126 h 171"/>
                <a:gd name="T8" fmla="*/ 43 w 200"/>
                <a:gd name="T9" fmla="*/ 123 h 171"/>
                <a:gd name="T10" fmla="*/ 26 w 200"/>
                <a:gd name="T11" fmla="*/ 143 h 171"/>
                <a:gd name="T12" fmla="*/ 19 w 200"/>
                <a:gd name="T13" fmla="*/ 151 h 171"/>
                <a:gd name="T14" fmla="*/ 22 w 200"/>
                <a:gd name="T15" fmla="*/ 171 h 171"/>
                <a:gd name="T16" fmla="*/ 50 w 200"/>
                <a:gd name="T17" fmla="*/ 139 h 171"/>
                <a:gd name="T18" fmla="*/ 67 w 200"/>
                <a:gd name="T19" fmla="*/ 130 h 171"/>
                <a:gd name="T20" fmla="*/ 97 w 200"/>
                <a:gd name="T21" fmla="*/ 91 h 171"/>
                <a:gd name="T22" fmla="*/ 132 w 200"/>
                <a:gd name="T23" fmla="*/ 71 h 171"/>
                <a:gd name="T24" fmla="*/ 187 w 200"/>
                <a:gd name="T25" fmla="*/ 69 h 171"/>
                <a:gd name="T26" fmla="*/ 200 w 200"/>
                <a:gd name="T27" fmla="*/ 63 h 171"/>
                <a:gd name="T28" fmla="*/ 198 w 200"/>
                <a:gd name="T29" fmla="*/ 52 h 171"/>
                <a:gd name="T30" fmla="*/ 172 w 200"/>
                <a:gd name="T31" fmla="*/ 30 h 171"/>
                <a:gd name="T32" fmla="*/ 158 w 200"/>
                <a:gd name="T33" fmla="*/ 32 h 171"/>
                <a:gd name="T34" fmla="*/ 154 w 200"/>
                <a:gd name="T35" fmla="*/ 26 h 171"/>
                <a:gd name="T36" fmla="*/ 139 w 200"/>
                <a:gd name="T37" fmla="*/ 26 h 171"/>
                <a:gd name="T38" fmla="*/ 117 w 200"/>
                <a:gd name="T39" fmla="*/ 2 h 171"/>
                <a:gd name="T40" fmla="*/ 93 w 200"/>
                <a:gd name="T41" fmla="*/ 0 h 171"/>
                <a:gd name="T42" fmla="*/ 71 w 200"/>
                <a:gd name="T43" fmla="*/ 6 h 171"/>
                <a:gd name="T44" fmla="*/ 52 w 200"/>
                <a:gd name="T45" fmla="*/ 15 h 171"/>
                <a:gd name="T46" fmla="*/ 35 w 200"/>
                <a:gd name="T47" fmla="*/ 28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0" h="171">
                  <a:moveTo>
                    <a:pt x="35" y="28"/>
                  </a:moveTo>
                  <a:lnTo>
                    <a:pt x="32" y="71"/>
                  </a:lnTo>
                  <a:lnTo>
                    <a:pt x="0" y="117"/>
                  </a:lnTo>
                  <a:lnTo>
                    <a:pt x="7" y="126"/>
                  </a:lnTo>
                  <a:lnTo>
                    <a:pt x="43" y="123"/>
                  </a:lnTo>
                  <a:lnTo>
                    <a:pt x="26" y="143"/>
                  </a:lnTo>
                  <a:lnTo>
                    <a:pt x="19" y="151"/>
                  </a:lnTo>
                  <a:lnTo>
                    <a:pt x="22" y="171"/>
                  </a:lnTo>
                  <a:lnTo>
                    <a:pt x="50" y="139"/>
                  </a:lnTo>
                  <a:lnTo>
                    <a:pt x="67" y="130"/>
                  </a:lnTo>
                  <a:lnTo>
                    <a:pt x="97" y="91"/>
                  </a:lnTo>
                  <a:lnTo>
                    <a:pt x="132" y="71"/>
                  </a:lnTo>
                  <a:lnTo>
                    <a:pt x="187" y="69"/>
                  </a:lnTo>
                  <a:lnTo>
                    <a:pt x="200" y="63"/>
                  </a:lnTo>
                  <a:lnTo>
                    <a:pt x="198" y="52"/>
                  </a:lnTo>
                  <a:lnTo>
                    <a:pt x="172" y="30"/>
                  </a:lnTo>
                  <a:lnTo>
                    <a:pt x="158" y="32"/>
                  </a:lnTo>
                  <a:lnTo>
                    <a:pt x="154" y="26"/>
                  </a:lnTo>
                  <a:lnTo>
                    <a:pt x="139" y="26"/>
                  </a:lnTo>
                  <a:lnTo>
                    <a:pt x="117" y="2"/>
                  </a:lnTo>
                  <a:lnTo>
                    <a:pt x="93" y="0"/>
                  </a:lnTo>
                  <a:lnTo>
                    <a:pt x="71" y="6"/>
                  </a:lnTo>
                  <a:lnTo>
                    <a:pt x="52" y="15"/>
                  </a:lnTo>
                  <a:lnTo>
                    <a:pt x="35" y="28"/>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29" name="Freeform 430"/>
            <p:cNvSpPr>
              <a:spLocks/>
            </p:cNvSpPr>
            <p:nvPr/>
          </p:nvSpPr>
          <p:spPr bwMode="auto">
            <a:xfrm>
              <a:off x="3345" y="2787"/>
              <a:ext cx="247" cy="215"/>
            </a:xfrm>
            <a:custGeom>
              <a:avLst/>
              <a:gdLst>
                <a:gd name="T0" fmla="*/ 228 w 247"/>
                <a:gd name="T1" fmla="*/ 30 h 215"/>
                <a:gd name="T2" fmla="*/ 216 w 247"/>
                <a:gd name="T3" fmla="*/ 30 h 215"/>
                <a:gd name="T4" fmla="*/ 202 w 247"/>
                <a:gd name="T5" fmla="*/ 21 h 215"/>
                <a:gd name="T6" fmla="*/ 184 w 247"/>
                <a:gd name="T7" fmla="*/ 13 h 215"/>
                <a:gd name="T8" fmla="*/ 163 w 247"/>
                <a:gd name="T9" fmla="*/ 23 h 215"/>
                <a:gd name="T10" fmla="*/ 143 w 247"/>
                <a:gd name="T11" fmla="*/ 18 h 215"/>
                <a:gd name="T12" fmla="*/ 125 w 247"/>
                <a:gd name="T13" fmla="*/ 26 h 215"/>
                <a:gd name="T14" fmla="*/ 124 w 247"/>
                <a:gd name="T15" fmla="*/ 18 h 215"/>
                <a:gd name="T16" fmla="*/ 108 w 247"/>
                <a:gd name="T17" fmla="*/ 18 h 215"/>
                <a:gd name="T18" fmla="*/ 90 w 247"/>
                <a:gd name="T19" fmla="*/ 0 h 215"/>
                <a:gd name="T20" fmla="*/ 61 w 247"/>
                <a:gd name="T21" fmla="*/ 29 h 215"/>
                <a:gd name="T22" fmla="*/ 18 w 247"/>
                <a:gd name="T23" fmla="*/ 16 h 215"/>
                <a:gd name="T24" fmla="*/ 0 w 247"/>
                <a:gd name="T25" fmla="*/ 20 h 215"/>
                <a:gd name="T26" fmla="*/ 0 w 247"/>
                <a:gd name="T27" fmla="*/ 30 h 215"/>
                <a:gd name="T28" fmla="*/ 47 w 247"/>
                <a:gd name="T29" fmla="*/ 76 h 215"/>
                <a:gd name="T30" fmla="*/ 58 w 247"/>
                <a:gd name="T31" fmla="*/ 106 h 215"/>
                <a:gd name="T32" fmla="*/ 83 w 247"/>
                <a:gd name="T33" fmla="*/ 124 h 215"/>
                <a:gd name="T34" fmla="*/ 94 w 247"/>
                <a:gd name="T35" fmla="*/ 121 h 215"/>
                <a:gd name="T36" fmla="*/ 155 w 247"/>
                <a:gd name="T37" fmla="*/ 182 h 215"/>
                <a:gd name="T38" fmla="*/ 159 w 247"/>
                <a:gd name="T39" fmla="*/ 196 h 215"/>
                <a:gd name="T40" fmla="*/ 155 w 247"/>
                <a:gd name="T41" fmla="*/ 205 h 215"/>
                <a:gd name="T42" fmla="*/ 159 w 247"/>
                <a:gd name="T43" fmla="*/ 215 h 215"/>
                <a:gd name="T44" fmla="*/ 177 w 247"/>
                <a:gd name="T45" fmla="*/ 206 h 215"/>
                <a:gd name="T46" fmla="*/ 191 w 247"/>
                <a:gd name="T47" fmla="*/ 201 h 215"/>
                <a:gd name="T48" fmla="*/ 191 w 247"/>
                <a:gd name="T49" fmla="*/ 181 h 215"/>
                <a:gd name="T50" fmla="*/ 208 w 247"/>
                <a:gd name="T51" fmla="*/ 167 h 215"/>
                <a:gd name="T52" fmla="*/ 216 w 247"/>
                <a:gd name="T53" fmla="*/ 153 h 215"/>
                <a:gd name="T54" fmla="*/ 234 w 247"/>
                <a:gd name="T55" fmla="*/ 146 h 215"/>
                <a:gd name="T56" fmla="*/ 238 w 247"/>
                <a:gd name="T57" fmla="*/ 128 h 215"/>
                <a:gd name="T58" fmla="*/ 234 w 247"/>
                <a:gd name="T59" fmla="*/ 112 h 215"/>
                <a:gd name="T60" fmla="*/ 244 w 247"/>
                <a:gd name="T61" fmla="*/ 105 h 215"/>
                <a:gd name="T62" fmla="*/ 233 w 247"/>
                <a:gd name="T63" fmla="*/ 85 h 215"/>
                <a:gd name="T64" fmla="*/ 247 w 247"/>
                <a:gd name="T65" fmla="*/ 51 h 215"/>
                <a:gd name="T66" fmla="*/ 228 w 247"/>
                <a:gd name="T67" fmla="*/ 3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7" h="215">
                  <a:moveTo>
                    <a:pt x="228" y="30"/>
                  </a:moveTo>
                  <a:lnTo>
                    <a:pt x="216" y="30"/>
                  </a:lnTo>
                  <a:lnTo>
                    <a:pt x="202" y="21"/>
                  </a:lnTo>
                  <a:lnTo>
                    <a:pt x="184" y="13"/>
                  </a:lnTo>
                  <a:lnTo>
                    <a:pt x="163" y="23"/>
                  </a:lnTo>
                  <a:lnTo>
                    <a:pt x="143" y="18"/>
                  </a:lnTo>
                  <a:lnTo>
                    <a:pt x="125" y="26"/>
                  </a:lnTo>
                  <a:lnTo>
                    <a:pt x="124" y="18"/>
                  </a:lnTo>
                  <a:lnTo>
                    <a:pt x="108" y="18"/>
                  </a:lnTo>
                  <a:lnTo>
                    <a:pt x="90" y="0"/>
                  </a:lnTo>
                  <a:lnTo>
                    <a:pt x="61" y="29"/>
                  </a:lnTo>
                  <a:lnTo>
                    <a:pt x="18" y="16"/>
                  </a:lnTo>
                  <a:lnTo>
                    <a:pt x="0" y="20"/>
                  </a:lnTo>
                  <a:lnTo>
                    <a:pt x="0" y="30"/>
                  </a:lnTo>
                  <a:lnTo>
                    <a:pt x="47" y="76"/>
                  </a:lnTo>
                  <a:lnTo>
                    <a:pt x="58" y="106"/>
                  </a:lnTo>
                  <a:lnTo>
                    <a:pt x="83" y="124"/>
                  </a:lnTo>
                  <a:lnTo>
                    <a:pt x="94" y="121"/>
                  </a:lnTo>
                  <a:lnTo>
                    <a:pt x="155" y="182"/>
                  </a:lnTo>
                  <a:lnTo>
                    <a:pt x="159" y="196"/>
                  </a:lnTo>
                  <a:lnTo>
                    <a:pt x="155" y="205"/>
                  </a:lnTo>
                  <a:lnTo>
                    <a:pt x="159" y="215"/>
                  </a:lnTo>
                  <a:lnTo>
                    <a:pt x="177" y="206"/>
                  </a:lnTo>
                  <a:lnTo>
                    <a:pt x="191" y="201"/>
                  </a:lnTo>
                  <a:lnTo>
                    <a:pt x="191" y="181"/>
                  </a:lnTo>
                  <a:lnTo>
                    <a:pt x="208" y="167"/>
                  </a:lnTo>
                  <a:lnTo>
                    <a:pt x="216" y="153"/>
                  </a:lnTo>
                  <a:lnTo>
                    <a:pt x="234" y="146"/>
                  </a:lnTo>
                  <a:lnTo>
                    <a:pt x="238" y="128"/>
                  </a:lnTo>
                  <a:lnTo>
                    <a:pt x="234" y="112"/>
                  </a:lnTo>
                  <a:lnTo>
                    <a:pt x="244" y="105"/>
                  </a:lnTo>
                  <a:lnTo>
                    <a:pt x="233" y="85"/>
                  </a:lnTo>
                  <a:lnTo>
                    <a:pt x="247" y="51"/>
                  </a:lnTo>
                  <a:lnTo>
                    <a:pt x="228" y="30"/>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30" name="Freeform 431"/>
            <p:cNvSpPr>
              <a:spLocks/>
            </p:cNvSpPr>
            <p:nvPr/>
          </p:nvSpPr>
          <p:spPr bwMode="auto">
            <a:xfrm>
              <a:off x="3576" y="3031"/>
              <a:ext cx="161" cy="234"/>
            </a:xfrm>
            <a:custGeom>
              <a:avLst/>
              <a:gdLst>
                <a:gd name="T0" fmla="*/ 11 w 149"/>
                <a:gd name="T1" fmla="*/ 56 h 248"/>
                <a:gd name="T2" fmla="*/ 20 w 149"/>
                <a:gd name="T3" fmla="*/ 63 h 248"/>
                <a:gd name="T4" fmla="*/ 20 w 149"/>
                <a:gd name="T5" fmla="*/ 74 h 248"/>
                <a:gd name="T6" fmla="*/ 19 w 149"/>
                <a:gd name="T7" fmla="*/ 81 h 248"/>
                <a:gd name="T8" fmla="*/ 13 w 149"/>
                <a:gd name="T9" fmla="*/ 91 h 248"/>
                <a:gd name="T10" fmla="*/ 13 w 149"/>
                <a:gd name="T11" fmla="*/ 115 h 248"/>
                <a:gd name="T12" fmla="*/ 17 w 149"/>
                <a:gd name="T13" fmla="*/ 124 h 248"/>
                <a:gd name="T14" fmla="*/ 4 w 149"/>
                <a:gd name="T15" fmla="*/ 144 h 248"/>
                <a:gd name="T16" fmla="*/ 7 w 149"/>
                <a:gd name="T17" fmla="*/ 148 h 248"/>
                <a:gd name="T18" fmla="*/ 0 w 149"/>
                <a:gd name="T19" fmla="*/ 159 h 248"/>
                <a:gd name="T20" fmla="*/ 6 w 149"/>
                <a:gd name="T21" fmla="*/ 170 h 248"/>
                <a:gd name="T22" fmla="*/ 7 w 149"/>
                <a:gd name="T23" fmla="*/ 178 h 248"/>
                <a:gd name="T24" fmla="*/ 11 w 149"/>
                <a:gd name="T25" fmla="*/ 168 h 248"/>
                <a:gd name="T26" fmla="*/ 22 w 149"/>
                <a:gd name="T27" fmla="*/ 181 h 248"/>
                <a:gd name="T28" fmla="*/ 20 w 149"/>
                <a:gd name="T29" fmla="*/ 194 h 248"/>
                <a:gd name="T30" fmla="*/ 15 w 149"/>
                <a:gd name="T31" fmla="*/ 200 h 248"/>
                <a:gd name="T32" fmla="*/ 22 w 149"/>
                <a:gd name="T33" fmla="*/ 211 h 248"/>
                <a:gd name="T34" fmla="*/ 31 w 149"/>
                <a:gd name="T35" fmla="*/ 215 h 248"/>
                <a:gd name="T36" fmla="*/ 47 w 149"/>
                <a:gd name="T37" fmla="*/ 224 h 248"/>
                <a:gd name="T38" fmla="*/ 60 w 149"/>
                <a:gd name="T39" fmla="*/ 235 h 248"/>
                <a:gd name="T40" fmla="*/ 62 w 149"/>
                <a:gd name="T41" fmla="*/ 242 h 248"/>
                <a:gd name="T42" fmla="*/ 77 w 149"/>
                <a:gd name="T43" fmla="*/ 248 h 248"/>
                <a:gd name="T44" fmla="*/ 90 w 149"/>
                <a:gd name="T45" fmla="*/ 242 h 248"/>
                <a:gd name="T46" fmla="*/ 106 w 149"/>
                <a:gd name="T47" fmla="*/ 233 h 248"/>
                <a:gd name="T48" fmla="*/ 114 w 149"/>
                <a:gd name="T49" fmla="*/ 217 h 248"/>
                <a:gd name="T50" fmla="*/ 121 w 149"/>
                <a:gd name="T51" fmla="*/ 207 h 248"/>
                <a:gd name="T52" fmla="*/ 134 w 149"/>
                <a:gd name="T53" fmla="*/ 183 h 248"/>
                <a:gd name="T54" fmla="*/ 138 w 149"/>
                <a:gd name="T55" fmla="*/ 165 h 248"/>
                <a:gd name="T56" fmla="*/ 140 w 149"/>
                <a:gd name="T57" fmla="*/ 148 h 248"/>
                <a:gd name="T58" fmla="*/ 149 w 149"/>
                <a:gd name="T59" fmla="*/ 137 h 248"/>
                <a:gd name="T60" fmla="*/ 134 w 149"/>
                <a:gd name="T61" fmla="*/ 133 h 248"/>
                <a:gd name="T62" fmla="*/ 129 w 149"/>
                <a:gd name="T63" fmla="*/ 126 h 248"/>
                <a:gd name="T64" fmla="*/ 121 w 149"/>
                <a:gd name="T65" fmla="*/ 128 h 248"/>
                <a:gd name="T66" fmla="*/ 108 w 149"/>
                <a:gd name="T67" fmla="*/ 122 h 248"/>
                <a:gd name="T68" fmla="*/ 105 w 149"/>
                <a:gd name="T69" fmla="*/ 105 h 248"/>
                <a:gd name="T70" fmla="*/ 101 w 149"/>
                <a:gd name="T71" fmla="*/ 93 h 248"/>
                <a:gd name="T72" fmla="*/ 108 w 149"/>
                <a:gd name="T73" fmla="*/ 80 h 248"/>
                <a:gd name="T74" fmla="*/ 108 w 149"/>
                <a:gd name="T75" fmla="*/ 41 h 248"/>
                <a:gd name="T76" fmla="*/ 108 w 149"/>
                <a:gd name="T77" fmla="*/ 28 h 248"/>
                <a:gd name="T78" fmla="*/ 101 w 149"/>
                <a:gd name="T79" fmla="*/ 20 h 248"/>
                <a:gd name="T80" fmla="*/ 88 w 149"/>
                <a:gd name="T81" fmla="*/ 19 h 248"/>
                <a:gd name="T82" fmla="*/ 79 w 149"/>
                <a:gd name="T83" fmla="*/ 15 h 248"/>
                <a:gd name="T84" fmla="*/ 71 w 149"/>
                <a:gd name="T85" fmla="*/ 2 h 248"/>
                <a:gd name="T86" fmla="*/ 62 w 149"/>
                <a:gd name="T87" fmla="*/ 0 h 248"/>
                <a:gd name="T88" fmla="*/ 58 w 149"/>
                <a:gd name="T89" fmla="*/ 6 h 248"/>
                <a:gd name="T90" fmla="*/ 57 w 149"/>
                <a:gd name="T91" fmla="*/ 2 h 248"/>
                <a:gd name="T92" fmla="*/ 41 w 149"/>
                <a:gd name="T93" fmla="*/ 4 h 248"/>
                <a:gd name="T94" fmla="*/ 33 w 149"/>
                <a:gd name="T95" fmla="*/ 0 h 248"/>
                <a:gd name="T96" fmla="*/ 22 w 149"/>
                <a:gd name="T97" fmla="*/ 7 h 248"/>
                <a:gd name="T98" fmla="*/ 20 w 149"/>
                <a:gd name="T99" fmla="*/ 30 h 248"/>
                <a:gd name="T100" fmla="*/ 17 w 149"/>
                <a:gd name="T101" fmla="*/ 44 h 248"/>
                <a:gd name="T102" fmla="*/ 11 w 149"/>
                <a:gd name="T103" fmla="*/ 56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248">
                  <a:moveTo>
                    <a:pt x="11" y="56"/>
                  </a:moveTo>
                  <a:lnTo>
                    <a:pt x="20" y="63"/>
                  </a:lnTo>
                  <a:lnTo>
                    <a:pt x="20" y="74"/>
                  </a:lnTo>
                  <a:lnTo>
                    <a:pt x="19" y="81"/>
                  </a:lnTo>
                  <a:lnTo>
                    <a:pt x="13" y="91"/>
                  </a:lnTo>
                  <a:lnTo>
                    <a:pt x="13" y="115"/>
                  </a:lnTo>
                  <a:lnTo>
                    <a:pt x="17" y="124"/>
                  </a:lnTo>
                  <a:lnTo>
                    <a:pt x="4" y="144"/>
                  </a:lnTo>
                  <a:lnTo>
                    <a:pt x="7" y="148"/>
                  </a:lnTo>
                  <a:lnTo>
                    <a:pt x="0" y="159"/>
                  </a:lnTo>
                  <a:lnTo>
                    <a:pt x="6" y="170"/>
                  </a:lnTo>
                  <a:lnTo>
                    <a:pt x="7" y="178"/>
                  </a:lnTo>
                  <a:lnTo>
                    <a:pt x="11" y="168"/>
                  </a:lnTo>
                  <a:lnTo>
                    <a:pt x="22" y="181"/>
                  </a:lnTo>
                  <a:lnTo>
                    <a:pt x="20" y="194"/>
                  </a:lnTo>
                  <a:lnTo>
                    <a:pt x="15" y="200"/>
                  </a:lnTo>
                  <a:lnTo>
                    <a:pt x="22" y="211"/>
                  </a:lnTo>
                  <a:lnTo>
                    <a:pt x="31" y="215"/>
                  </a:lnTo>
                  <a:lnTo>
                    <a:pt x="47" y="224"/>
                  </a:lnTo>
                  <a:lnTo>
                    <a:pt x="60" y="235"/>
                  </a:lnTo>
                  <a:lnTo>
                    <a:pt x="62" y="242"/>
                  </a:lnTo>
                  <a:lnTo>
                    <a:pt x="77" y="248"/>
                  </a:lnTo>
                  <a:lnTo>
                    <a:pt x="90" y="242"/>
                  </a:lnTo>
                  <a:lnTo>
                    <a:pt x="106" y="233"/>
                  </a:lnTo>
                  <a:lnTo>
                    <a:pt x="114" y="217"/>
                  </a:lnTo>
                  <a:lnTo>
                    <a:pt x="121" y="207"/>
                  </a:lnTo>
                  <a:lnTo>
                    <a:pt x="134" y="183"/>
                  </a:lnTo>
                  <a:lnTo>
                    <a:pt x="138" y="165"/>
                  </a:lnTo>
                  <a:lnTo>
                    <a:pt x="140" y="148"/>
                  </a:lnTo>
                  <a:lnTo>
                    <a:pt x="149" y="137"/>
                  </a:lnTo>
                  <a:lnTo>
                    <a:pt x="134" y="133"/>
                  </a:lnTo>
                  <a:lnTo>
                    <a:pt x="129" y="126"/>
                  </a:lnTo>
                  <a:lnTo>
                    <a:pt x="121" y="128"/>
                  </a:lnTo>
                  <a:lnTo>
                    <a:pt x="108" y="122"/>
                  </a:lnTo>
                  <a:lnTo>
                    <a:pt x="105" y="105"/>
                  </a:lnTo>
                  <a:lnTo>
                    <a:pt x="101" y="93"/>
                  </a:lnTo>
                  <a:lnTo>
                    <a:pt x="108" y="80"/>
                  </a:lnTo>
                  <a:lnTo>
                    <a:pt x="108" y="41"/>
                  </a:lnTo>
                  <a:lnTo>
                    <a:pt x="108" y="28"/>
                  </a:lnTo>
                  <a:lnTo>
                    <a:pt x="101" y="20"/>
                  </a:lnTo>
                  <a:lnTo>
                    <a:pt x="88" y="19"/>
                  </a:lnTo>
                  <a:lnTo>
                    <a:pt x="79" y="15"/>
                  </a:lnTo>
                  <a:lnTo>
                    <a:pt x="71" y="2"/>
                  </a:lnTo>
                  <a:lnTo>
                    <a:pt x="62" y="0"/>
                  </a:lnTo>
                  <a:lnTo>
                    <a:pt x="58" y="6"/>
                  </a:lnTo>
                  <a:lnTo>
                    <a:pt x="57" y="2"/>
                  </a:lnTo>
                  <a:lnTo>
                    <a:pt x="41" y="4"/>
                  </a:lnTo>
                  <a:lnTo>
                    <a:pt x="33" y="0"/>
                  </a:lnTo>
                  <a:lnTo>
                    <a:pt x="22" y="7"/>
                  </a:lnTo>
                  <a:lnTo>
                    <a:pt x="20" y="30"/>
                  </a:lnTo>
                  <a:lnTo>
                    <a:pt x="17" y="44"/>
                  </a:lnTo>
                  <a:lnTo>
                    <a:pt x="11" y="56"/>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31" name="Freeform 432"/>
            <p:cNvSpPr>
              <a:spLocks/>
            </p:cNvSpPr>
            <p:nvPr/>
          </p:nvSpPr>
          <p:spPr bwMode="auto">
            <a:xfrm>
              <a:off x="3504" y="2728"/>
              <a:ext cx="342" cy="363"/>
            </a:xfrm>
            <a:custGeom>
              <a:avLst/>
              <a:gdLst>
                <a:gd name="T0" fmla="*/ 121 w 328"/>
                <a:gd name="T1" fmla="*/ 3 h 388"/>
                <a:gd name="T2" fmla="*/ 169 w 328"/>
                <a:gd name="T3" fmla="*/ 1 h 388"/>
                <a:gd name="T4" fmla="*/ 181 w 328"/>
                <a:gd name="T5" fmla="*/ 12 h 388"/>
                <a:gd name="T6" fmla="*/ 188 w 328"/>
                <a:gd name="T7" fmla="*/ 21 h 388"/>
                <a:gd name="T8" fmla="*/ 197 w 328"/>
                <a:gd name="T9" fmla="*/ 58 h 388"/>
                <a:gd name="T10" fmla="*/ 224 w 328"/>
                <a:gd name="T11" fmla="*/ 66 h 388"/>
                <a:gd name="T12" fmla="*/ 236 w 328"/>
                <a:gd name="T13" fmla="*/ 118 h 388"/>
                <a:gd name="T14" fmla="*/ 253 w 328"/>
                <a:gd name="T15" fmla="*/ 132 h 388"/>
                <a:gd name="T16" fmla="*/ 283 w 328"/>
                <a:gd name="T17" fmla="*/ 127 h 388"/>
                <a:gd name="T18" fmla="*/ 304 w 328"/>
                <a:gd name="T19" fmla="*/ 156 h 388"/>
                <a:gd name="T20" fmla="*/ 302 w 328"/>
                <a:gd name="T21" fmla="*/ 180 h 388"/>
                <a:gd name="T22" fmla="*/ 298 w 328"/>
                <a:gd name="T23" fmla="*/ 193 h 388"/>
                <a:gd name="T24" fmla="*/ 307 w 328"/>
                <a:gd name="T25" fmla="*/ 229 h 388"/>
                <a:gd name="T26" fmla="*/ 328 w 328"/>
                <a:gd name="T27" fmla="*/ 244 h 388"/>
                <a:gd name="T28" fmla="*/ 299 w 328"/>
                <a:gd name="T29" fmla="*/ 290 h 388"/>
                <a:gd name="T30" fmla="*/ 296 w 328"/>
                <a:gd name="T31" fmla="*/ 344 h 388"/>
                <a:gd name="T32" fmla="*/ 272 w 328"/>
                <a:gd name="T33" fmla="*/ 356 h 388"/>
                <a:gd name="T34" fmla="*/ 242 w 328"/>
                <a:gd name="T35" fmla="*/ 362 h 388"/>
                <a:gd name="T36" fmla="*/ 206 w 328"/>
                <a:gd name="T37" fmla="*/ 370 h 388"/>
                <a:gd name="T38" fmla="*/ 179 w 328"/>
                <a:gd name="T39" fmla="*/ 353 h 388"/>
                <a:gd name="T40" fmla="*/ 154 w 328"/>
                <a:gd name="T41" fmla="*/ 341 h 388"/>
                <a:gd name="T42" fmla="*/ 136 w 328"/>
                <a:gd name="T43" fmla="*/ 325 h 388"/>
                <a:gd name="T44" fmla="*/ 105 w 328"/>
                <a:gd name="T45" fmla="*/ 325 h 388"/>
                <a:gd name="T46" fmla="*/ 91 w 328"/>
                <a:gd name="T47" fmla="*/ 359 h 388"/>
                <a:gd name="T48" fmla="*/ 13 w 328"/>
                <a:gd name="T49" fmla="*/ 320 h 388"/>
                <a:gd name="T50" fmla="*/ 18 w 328"/>
                <a:gd name="T51" fmla="*/ 284 h 388"/>
                <a:gd name="T52" fmla="*/ 33 w 328"/>
                <a:gd name="T53" fmla="*/ 253 h 388"/>
                <a:gd name="T54" fmla="*/ 55 w 328"/>
                <a:gd name="T55" fmla="*/ 228 h 388"/>
                <a:gd name="T56" fmla="*/ 75 w 328"/>
                <a:gd name="T57" fmla="*/ 202 h 388"/>
                <a:gd name="T58" fmla="*/ 84 w 328"/>
                <a:gd name="T59" fmla="*/ 177 h 388"/>
                <a:gd name="T60" fmla="*/ 85 w 328"/>
                <a:gd name="T61" fmla="*/ 123 h 388"/>
                <a:gd name="T62" fmla="*/ 72 w 328"/>
                <a:gd name="T63" fmla="*/ 79 h 388"/>
                <a:gd name="T64" fmla="*/ 55 w 328"/>
                <a:gd name="T65" fmla="*/ 27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8" h="388">
                  <a:moveTo>
                    <a:pt x="55" y="27"/>
                  </a:moveTo>
                  <a:lnTo>
                    <a:pt x="121" y="3"/>
                  </a:lnTo>
                  <a:lnTo>
                    <a:pt x="151" y="0"/>
                  </a:lnTo>
                  <a:lnTo>
                    <a:pt x="169" y="1"/>
                  </a:lnTo>
                  <a:lnTo>
                    <a:pt x="176" y="6"/>
                  </a:lnTo>
                  <a:lnTo>
                    <a:pt x="181" y="12"/>
                  </a:lnTo>
                  <a:lnTo>
                    <a:pt x="182" y="19"/>
                  </a:lnTo>
                  <a:lnTo>
                    <a:pt x="188" y="21"/>
                  </a:lnTo>
                  <a:lnTo>
                    <a:pt x="196" y="36"/>
                  </a:lnTo>
                  <a:lnTo>
                    <a:pt x="197" y="58"/>
                  </a:lnTo>
                  <a:lnTo>
                    <a:pt x="205" y="66"/>
                  </a:lnTo>
                  <a:lnTo>
                    <a:pt x="224" y="66"/>
                  </a:lnTo>
                  <a:lnTo>
                    <a:pt x="236" y="97"/>
                  </a:lnTo>
                  <a:lnTo>
                    <a:pt x="236" y="118"/>
                  </a:lnTo>
                  <a:lnTo>
                    <a:pt x="244" y="132"/>
                  </a:lnTo>
                  <a:lnTo>
                    <a:pt x="253" y="132"/>
                  </a:lnTo>
                  <a:lnTo>
                    <a:pt x="272" y="118"/>
                  </a:lnTo>
                  <a:lnTo>
                    <a:pt x="283" y="127"/>
                  </a:lnTo>
                  <a:lnTo>
                    <a:pt x="284" y="145"/>
                  </a:lnTo>
                  <a:lnTo>
                    <a:pt x="304" y="156"/>
                  </a:lnTo>
                  <a:lnTo>
                    <a:pt x="301" y="175"/>
                  </a:lnTo>
                  <a:lnTo>
                    <a:pt x="302" y="180"/>
                  </a:lnTo>
                  <a:lnTo>
                    <a:pt x="305" y="183"/>
                  </a:lnTo>
                  <a:lnTo>
                    <a:pt x="298" y="193"/>
                  </a:lnTo>
                  <a:lnTo>
                    <a:pt x="296" y="205"/>
                  </a:lnTo>
                  <a:lnTo>
                    <a:pt x="307" y="229"/>
                  </a:lnTo>
                  <a:lnTo>
                    <a:pt x="323" y="232"/>
                  </a:lnTo>
                  <a:lnTo>
                    <a:pt x="328" y="244"/>
                  </a:lnTo>
                  <a:lnTo>
                    <a:pt x="323" y="268"/>
                  </a:lnTo>
                  <a:lnTo>
                    <a:pt x="299" y="290"/>
                  </a:lnTo>
                  <a:lnTo>
                    <a:pt x="305" y="328"/>
                  </a:lnTo>
                  <a:lnTo>
                    <a:pt x="296" y="344"/>
                  </a:lnTo>
                  <a:lnTo>
                    <a:pt x="302" y="362"/>
                  </a:lnTo>
                  <a:lnTo>
                    <a:pt x="272" y="356"/>
                  </a:lnTo>
                  <a:lnTo>
                    <a:pt x="257" y="362"/>
                  </a:lnTo>
                  <a:lnTo>
                    <a:pt x="242" y="362"/>
                  </a:lnTo>
                  <a:lnTo>
                    <a:pt x="224" y="367"/>
                  </a:lnTo>
                  <a:lnTo>
                    <a:pt x="206" y="370"/>
                  </a:lnTo>
                  <a:lnTo>
                    <a:pt x="178" y="388"/>
                  </a:lnTo>
                  <a:lnTo>
                    <a:pt x="179" y="353"/>
                  </a:lnTo>
                  <a:lnTo>
                    <a:pt x="173" y="344"/>
                  </a:lnTo>
                  <a:lnTo>
                    <a:pt x="154" y="341"/>
                  </a:lnTo>
                  <a:lnTo>
                    <a:pt x="148" y="326"/>
                  </a:lnTo>
                  <a:lnTo>
                    <a:pt x="136" y="325"/>
                  </a:lnTo>
                  <a:lnTo>
                    <a:pt x="131" y="329"/>
                  </a:lnTo>
                  <a:lnTo>
                    <a:pt x="105" y="325"/>
                  </a:lnTo>
                  <a:lnTo>
                    <a:pt x="96" y="332"/>
                  </a:lnTo>
                  <a:lnTo>
                    <a:pt x="91" y="359"/>
                  </a:lnTo>
                  <a:lnTo>
                    <a:pt x="81" y="380"/>
                  </a:lnTo>
                  <a:lnTo>
                    <a:pt x="13" y="320"/>
                  </a:lnTo>
                  <a:lnTo>
                    <a:pt x="0" y="292"/>
                  </a:lnTo>
                  <a:lnTo>
                    <a:pt x="18" y="284"/>
                  </a:lnTo>
                  <a:lnTo>
                    <a:pt x="33" y="276"/>
                  </a:lnTo>
                  <a:lnTo>
                    <a:pt x="33" y="253"/>
                  </a:lnTo>
                  <a:lnTo>
                    <a:pt x="48" y="244"/>
                  </a:lnTo>
                  <a:lnTo>
                    <a:pt x="55" y="228"/>
                  </a:lnTo>
                  <a:lnTo>
                    <a:pt x="72" y="217"/>
                  </a:lnTo>
                  <a:lnTo>
                    <a:pt x="75" y="202"/>
                  </a:lnTo>
                  <a:lnTo>
                    <a:pt x="73" y="186"/>
                  </a:lnTo>
                  <a:lnTo>
                    <a:pt x="84" y="177"/>
                  </a:lnTo>
                  <a:lnTo>
                    <a:pt x="69" y="154"/>
                  </a:lnTo>
                  <a:lnTo>
                    <a:pt x="85" y="123"/>
                  </a:lnTo>
                  <a:lnTo>
                    <a:pt x="67" y="102"/>
                  </a:lnTo>
                  <a:lnTo>
                    <a:pt x="72" y="79"/>
                  </a:lnTo>
                  <a:lnTo>
                    <a:pt x="55" y="58"/>
                  </a:lnTo>
                  <a:lnTo>
                    <a:pt x="55" y="27"/>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32" name="Freeform 433"/>
            <p:cNvSpPr>
              <a:spLocks/>
            </p:cNvSpPr>
            <p:nvPr/>
          </p:nvSpPr>
          <p:spPr bwMode="auto">
            <a:xfrm>
              <a:off x="3724" y="1640"/>
              <a:ext cx="47" cy="34"/>
            </a:xfrm>
            <a:custGeom>
              <a:avLst/>
              <a:gdLst>
                <a:gd name="T0" fmla="*/ 26 w 44"/>
                <a:gd name="T1" fmla="*/ 0 h 37"/>
                <a:gd name="T2" fmla="*/ 6 w 44"/>
                <a:gd name="T3" fmla="*/ 13 h 37"/>
                <a:gd name="T4" fmla="*/ 0 w 44"/>
                <a:gd name="T5" fmla="*/ 20 h 37"/>
                <a:gd name="T6" fmla="*/ 13 w 44"/>
                <a:gd name="T7" fmla="*/ 24 h 37"/>
                <a:gd name="T8" fmla="*/ 24 w 44"/>
                <a:gd name="T9" fmla="*/ 37 h 37"/>
                <a:gd name="T10" fmla="*/ 33 w 44"/>
                <a:gd name="T11" fmla="*/ 28 h 37"/>
                <a:gd name="T12" fmla="*/ 44 w 44"/>
                <a:gd name="T13" fmla="*/ 20 h 37"/>
                <a:gd name="T14" fmla="*/ 35 w 44"/>
                <a:gd name="T15" fmla="*/ 11 h 37"/>
                <a:gd name="T16" fmla="*/ 26 w 44"/>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37">
                  <a:moveTo>
                    <a:pt x="26" y="0"/>
                  </a:moveTo>
                  <a:lnTo>
                    <a:pt x="6" y="13"/>
                  </a:lnTo>
                  <a:lnTo>
                    <a:pt x="0" y="20"/>
                  </a:lnTo>
                  <a:lnTo>
                    <a:pt x="13" y="24"/>
                  </a:lnTo>
                  <a:lnTo>
                    <a:pt x="24" y="37"/>
                  </a:lnTo>
                  <a:lnTo>
                    <a:pt x="33" y="28"/>
                  </a:lnTo>
                  <a:lnTo>
                    <a:pt x="44" y="20"/>
                  </a:lnTo>
                  <a:lnTo>
                    <a:pt x="35" y="11"/>
                  </a:lnTo>
                  <a:lnTo>
                    <a:pt x="26" y="0"/>
                  </a:lnTo>
                  <a:close/>
                </a:path>
              </a:pathLst>
            </a:custGeom>
            <a:solidFill>
              <a:schemeClr val="accent2">
                <a:lumMod val="60000"/>
                <a:lumOff val="40000"/>
              </a:schemeClr>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33" name="Freeform 434"/>
            <p:cNvSpPr>
              <a:spLocks/>
            </p:cNvSpPr>
            <p:nvPr/>
          </p:nvSpPr>
          <p:spPr bwMode="auto">
            <a:xfrm>
              <a:off x="2296" y="1833"/>
              <a:ext cx="39" cy="27"/>
            </a:xfrm>
            <a:custGeom>
              <a:avLst/>
              <a:gdLst>
                <a:gd name="T0" fmla="*/ 19 w 37"/>
                <a:gd name="T1" fmla="*/ 0 h 27"/>
                <a:gd name="T2" fmla="*/ 35 w 37"/>
                <a:gd name="T3" fmla="*/ 2 h 27"/>
                <a:gd name="T4" fmla="*/ 37 w 37"/>
                <a:gd name="T5" fmla="*/ 12 h 27"/>
                <a:gd name="T6" fmla="*/ 20 w 37"/>
                <a:gd name="T7" fmla="*/ 23 h 27"/>
                <a:gd name="T8" fmla="*/ 2 w 37"/>
                <a:gd name="T9" fmla="*/ 27 h 27"/>
                <a:gd name="T10" fmla="*/ 0 w 37"/>
                <a:gd name="T11" fmla="*/ 15 h 27"/>
                <a:gd name="T12" fmla="*/ 19 w 37"/>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37" h="27">
                  <a:moveTo>
                    <a:pt x="19" y="0"/>
                  </a:moveTo>
                  <a:lnTo>
                    <a:pt x="35" y="2"/>
                  </a:lnTo>
                  <a:lnTo>
                    <a:pt x="37" y="12"/>
                  </a:lnTo>
                  <a:lnTo>
                    <a:pt x="20" y="23"/>
                  </a:lnTo>
                  <a:lnTo>
                    <a:pt x="2" y="27"/>
                  </a:lnTo>
                  <a:lnTo>
                    <a:pt x="0" y="15"/>
                  </a:lnTo>
                  <a:lnTo>
                    <a:pt x="19" y="0"/>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34" name="Freeform 435"/>
            <p:cNvSpPr>
              <a:spLocks/>
            </p:cNvSpPr>
            <p:nvPr/>
          </p:nvSpPr>
          <p:spPr bwMode="auto">
            <a:xfrm>
              <a:off x="2269" y="1670"/>
              <a:ext cx="40" cy="24"/>
            </a:xfrm>
            <a:custGeom>
              <a:avLst/>
              <a:gdLst>
                <a:gd name="T0" fmla="*/ 31 w 37"/>
                <a:gd name="T1" fmla="*/ 0 h 27"/>
                <a:gd name="T2" fmla="*/ 37 w 37"/>
                <a:gd name="T3" fmla="*/ 13 h 27"/>
                <a:gd name="T4" fmla="*/ 19 w 37"/>
                <a:gd name="T5" fmla="*/ 23 h 27"/>
                <a:gd name="T6" fmla="*/ 4 w 37"/>
                <a:gd name="T7" fmla="*/ 27 h 27"/>
                <a:gd name="T8" fmla="*/ 0 w 37"/>
                <a:gd name="T9" fmla="*/ 14 h 27"/>
                <a:gd name="T10" fmla="*/ 7 w 37"/>
                <a:gd name="T11" fmla="*/ 5 h 27"/>
                <a:gd name="T12" fmla="*/ 31 w 37"/>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37" h="27">
                  <a:moveTo>
                    <a:pt x="31" y="0"/>
                  </a:moveTo>
                  <a:lnTo>
                    <a:pt x="37" y="13"/>
                  </a:lnTo>
                  <a:lnTo>
                    <a:pt x="19" y="23"/>
                  </a:lnTo>
                  <a:lnTo>
                    <a:pt x="4" y="27"/>
                  </a:lnTo>
                  <a:lnTo>
                    <a:pt x="0" y="14"/>
                  </a:lnTo>
                  <a:lnTo>
                    <a:pt x="7" y="5"/>
                  </a:lnTo>
                  <a:lnTo>
                    <a:pt x="31" y="0"/>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35" name="Freeform 436"/>
            <p:cNvSpPr>
              <a:spLocks/>
            </p:cNvSpPr>
            <p:nvPr/>
          </p:nvSpPr>
          <p:spPr bwMode="auto">
            <a:xfrm>
              <a:off x="2326" y="1542"/>
              <a:ext cx="21" cy="46"/>
            </a:xfrm>
            <a:custGeom>
              <a:avLst/>
              <a:gdLst>
                <a:gd name="T0" fmla="*/ 9 w 20"/>
                <a:gd name="T1" fmla="*/ 52 h 52"/>
                <a:gd name="T2" fmla="*/ 20 w 20"/>
                <a:gd name="T3" fmla="*/ 39 h 52"/>
                <a:gd name="T4" fmla="*/ 16 w 20"/>
                <a:gd name="T5" fmla="*/ 22 h 52"/>
                <a:gd name="T6" fmla="*/ 13 w 20"/>
                <a:gd name="T7" fmla="*/ 13 h 52"/>
                <a:gd name="T8" fmla="*/ 9 w 20"/>
                <a:gd name="T9" fmla="*/ 0 h 52"/>
                <a:gd name="T10" fmla="*/ 0 w 20"/>
                <a:gd name="T11" fmla="*/ 6 h 52"/>
                <a:gd name="T12" fmla="*/ 5 w 20"/>
                <a:gd name="T13" fmla="*/ 24 h 52"/>
                <a:gd name="T14" fmla="*/ 9 w 20"/>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52">
                  <a:moveTo>
                    <a:pt x="9" y="52"/>
                  </a:moveTo>
                  <a:lnTo>
                    <a:pt x="20" y="39"/>
                  </a:lnTo>
                  <a:lnTo>
                    <a:pt x="16" y="22"/>
                  </a:lnTo>
                  <a:lnTo>
                    <a:pt x="13" y="13"/>
                  </a:lnTo>
                  <a:lnTo>
                    <a:pt x="9" y="0"/>
                  </a:lnTo>
                  <a:lnTo>
                    <a:pt x="0" y="6"/>
                  </a:lnTo>
                  <a:lnTo>
                    <a:pt x="5" y="24"/>
                  </a:lnTo>
                  <a:lnTo>
                    <a:pt x="9" y="52"/>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36" name="Freeform 437"/>
            <p:cNvSpPr>
              <a:spLocks/>
            </p:cNvSpPr>
            <p:nvPr/>
          </p:nvSpPr>
          <p:spPr bwMode="auto">
            <a:xfrm>
              <a:off x="2171" y="1729"/>
              <a:ext cx="103" cy="96"/>
            </a:xfrm>
            <a:custGeom>
              <a:avLst/>
              <a:gdLst>
                <a:gd name="T0" fmla="*/ 34 w 97"/>
                <a:gd name="T1" fmla="*/ 0 h 99"/>
                <a:gd name="T2" fmla="*/ 56 w 97"/>
                <a:gd name="T3" fmla="*/ 0 h 99"/>
                <a:gd name="T4" fmla="*/ 73 w 97"/>
                <a:gd name="T5" fmla="*/ 4 h 99"/>
                <a:gd name="T6" fmla="*/ 84 w 97"/>
                <a:gd name="T7" fmla="*/ 20 h 99"/>
                <a:gd name="T8" fmla="*/ 95 w 97"/>
                <a:gd name="T9" fmla="*/ 46 h 99"/>
                <a:gd name="T10" fmla="*/ 97 w 97"/>
                <a:gd name="T11" fmla="*/ 68 h 99"/>
                <a:gd name="T12" fmla="*/ 86 w 97"/>
                <a:gd name="T13" fmla="*/ 79 h 99"/>
                <a:gd name="T14" fmla="*/ 82 w 97"/>
                <a:gd name="T15" fmla="*/ 94 h 99"/>
                <a:gd name="T16" fmla="*/ 71 w 97"/>
                <a:gd name="T17" fmla="*/ 99 h 99"/>
                <a:gd name="T18" fmla="*/ 60 w 97"/>
                <a:gd name="T19" fmla="*/ 86 h 99"/>
                <a:gd name="T20" fmla="*/ 50 w 97"/>
                <a:gd name="T21" fmla="*/ 62 h 99"/>
                <a:gd name="T22" fmla="*/ 43 w 97"/>
                <a:gd name="T23" fmla="*/ 53 h 99"/>
                <a:gd name="T24" fmla="*/ 24 w 97"/>
                <a:gd name="T25" fmla="*/ 51 h 99"/>
                <a:gd name="T26" fmla="*/ 0 w 97"/>
                <a:gd name="T27" fmla="*/ 26 h 99"/>
                <a:gd name="T28" fmla="*/ 34 w 97"/>
                <a:gd name="T2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7" h="99">
                  <a:moveTo>
                    <a:pt x="34" y="0"/>
                  </a:moveTo>
                  <a:lnTo>
                    <a:pt x="56" y="0"/>
                  </a:lnTo>
                  <a:lnTo>
                    <a:pt x="73" y="4"/>
                  </a:lnTo>
                  <a:lnTo>
                    <a:pt x="84" y="20"/>
                  </a:lnTo>
                  <a:lnTo>
                    <a:pt x="95" y="46"/>
                  </a:lnTo>
                  <a:lnTo>
                    <a:pt x="97" y="68"/>
                  </a:lnTo>
                  <a:lnTo>
                    <a:pt x="86" y="79"/>
                  </a:lnTo>
                  <a:lnTo>
                    <a:pt x="82" y="94"/>
                  </a:lnTo>
                  <a:lnTo>
                    <a:pt x="71" y="99"/>
                  </a:lnTo>
                  <a:lnTo>
                    <a:pt x="60" y="86"/>
                  </a:lnTo>
                  <a:lnTo>
                    <a:pt x="50" y="62"/>
                  </a:lnTo>
                  <a:lnTo>
                    <a:pt x="43" y="53"/>
                  </a:lnTo>
                  <a:lnTo>
                    <a:pt x="24" y="51"/>
                  </a:lnTo>
                  <a:lnTo>
                    <a:pt x="0" y="26"/>
                  </a:lnTo>
                  <a:lnTo>
                    <a:pt x="34" y="0"/>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37" name="Freeform 438"/>
            <p:cNvSpPr>
              <a:spLocks/>
            </p:cNvSpPr>
            <p:nvPr/>
          </p:nvSpPr>
          <p:spPr bwMode="auto">
            <a:xfrm>
              <a:off x="2320" y="1486"/>
              <a:ext cx="54" cy="33"/>
            </a:xfrm>
            <a:custGeom>
              <a:avLst/>
              <a:gdLst>
                <a:gd name="T0" fmla="*/ 44 w 50"/>
                <a:gd name="T1" fmla="*/ 0 h 37"/>
                <a:gd name="T2" fmla="*/ 50 w 50"/>
                <a:gd name="T3" fmla="*/ 9 h 37"/>
                <a:gd name="T4" fmla="*/ 31 w 50"/>
                <a:gd name="T5" fmla="*/ 20 h 37"/>
                <a:gd name="T6" fmla="*/ 13 w 50"/>
                <a:gd name="T7" fmla="*/ 37 h 37"/>
                <a:gd name="T8" fmla="*/ 2 w 50"/>
                <a:gd name="T9" fmla="*/ 33 h 37"/>
                <a:gd name="T10" fmla="*/ 0 w 50"/>
                <a:gd name="T11" fmla="*/ 13 h 37"/>
                <a:gd name="T12" fmla="*/ 0 w 50"/>
                <a:gd name="T13" fmla="*/ 6 h 37"/>
                <a:gd name="T14" fmla="*/ 30 w 50"/>
                <a:gd name="T15" fmla="*/ 0 h 37"/>
                <a:gd name="T16" fmla="*/ 44 w 50"/>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37">
                  <a:moveTo>
                    <a:pt x="44" y="0"/>
                  </a:moveTo>
                  <a:lnTo>
                    <a:pt x="50" y="9"/>
                  </a:lnTo>
                  <a:lnTo>
                    <a:pt x="31" y="20"/>
                  </a:lnTo>
                  <a:lnTo>
                    <a:pt x="13" y="37"/>
                  </a:lnTo>
                  <a:lnTo>
                    <a:pt x="2" y="33"/>
                  </a:lnTo>
                  <a:lnTo>
                    <a:pt x="0" y="13"/>
                  </a:lnTo>
                  <a:lnTo>
                    <a:pt x="0" y="6"/>
                  </a:lnTo>
                  <a:lnTo>
                    <a:pt x="30" y="0"/>
                  </a:lnTo>
                  <a:lnTo>
                    <a:pt x="44" y="0"/>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38" name="Freeform 439"/>
            <p:cNvSpPr>
              <a:spLocks/>
            </p:cNvSpPr>
            <p:nvPr/>
          </p:nvSpPr>
          <p:spPr bwMode="auto">
            <a:xfrm>
              <a:off x="2269" y="3163"/>
              <a:ext cx="34" cy="23"/>
            </a:xfrm>
            <a:custGeom>
              <a:avLst/>
              <a:gdLst>
                <a:gd name="T0" fmla="*/ 31 w 31"/>
                <a:gd name="T1" fmla="*/ 0 h 22"/>
                <a:gd name="T2" fmla="*/ 16 w 31"/>
                <a:gd name="T3" fmla="*/ 0 h 22"/>
                <a:gd name="T4" fmla="*/ 0 w 31"/>
                <a:gd name="T5" fmla="*/ 15 h 22"/>
                <a:gd name="T6" fmla="*/ 8 w 31"/>
                <a:gd name="T7" fmla="*/ 22 h 22"/>
                <a:gd name="T8" fmla="*/ 23 w 31"/>
                <a:gd name="T9" fmla="*/ 22 h 22"/>
                <a:gd name="T10" fmla="*/ 31 w 31"/>
                <a:gd name="T11" fmla="*/ 0 h 22"/>
              </a:gdLst>
              <a:ahLst/>
              <a:cxnLst>
                <a:cxn ang="0">
                  <a:pos x="T0" y="T1"/>
                </a:cxn>
                <a:cxn ang="0">
                  <a:pos x="T2" y="T3"/>
                </a:cxn>
                <a:cxn ang="0">
                  <a:pos x="T4" y="T5"/>
                </a:cxn>
                <a:cxn ang="0">
                  <a:pos x="T6" y="T7"/>
                </a:cxn>
                <a:cxn ang="0">
                  <a:pos x="T8" y="T9"/>
                </a:cxn>
                <a:cxn ang="0">
                  <a:pos x="T10" y="T11"/>
                </a:cxn>
              </a:cxnLst>
              <a:rect l="0" t="0" r="r" b="b"/>
              <a:pathLst>
                <a:path w="31" h="22">
                  <a:moveTo>
                    <a:pt x="31" y="0"/>
                  </a:moveTo>
                  <a:lnTo>
                    <a:pt x="16" y="0"/>
                  </a:lnTo>
                  <a:lnTo>
                    <a:pt x="0" y="15"/>
                  </a:lnTo>
                  <a:lnTo>
                    <a:pt x="8" y="22"/>
                  </a:lnTo>
                  <a:lnTo>
                    <a:pt x="23" y="22"/>
                  </a:lnTo>
                  <a:lnTo>
                    <a:pt x="31" y="0"/>
                  </a:lnTo>
                  <a:close/>
                </a:path>
              </a:pathLst>
            </a:custGeom>
            <a:solidFill>
              <a:schemeClr val="accent2">
                <a:lumMod val="60000"/>
                <a:lumOff val="40000"/>
              </a:schemeClr>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39" name="Freeform 440"/>
            <p:cNvSpPr>
              <a:spLocks/>
            </p:cNvSpPr>
            <p:nvPr/>
          </p:nvSpPr>
          <p:spPr bwMode="auto">
            <a:xfrm>
              <a:off x="2361" y="3111"/>
              <a:ext cx="76" cy="52"/>
            </a:xfrm>
            <a:custGeom>
              <a:avLst/>
              <a:gdLst>
                <a:gd name="T0" fmla="*/ 53 w 72"/>
                <a:gd name="T1" fmla="*/ 0 h 56"/>
                <a:gd name="T2" fmla="*/ 45 w 72"/>
                <a:gd name="T3" fmla="*/ 7 h 56"/>
                <a:gd name="T4" fmla="*/ 15 w 72"/>
                <a:gd name="T5" fmla="*/ 11 h 56"/>
                <a:gd name="T6" fmla="*/ 0 w 72"/>
                <a:gd name="T7" fmla="*/ 30 h 56"/>
                <a:gd name="T8" fmla="*/ 22 w 72"/>
                <a:gd name="T9" fmla="*/ 45 h 56"/>
                <a:gd name="T10" fmla="*/ 34 w 72"/>
                <a:gd name="T11" fmla="*/ 56 h 56"/>
                <a:gd name="T12" fmla="*/ 57 w 72"/>
                <a:gd name="T13" fmla="*/ 52 h 56"/>
                <a:gd name="T14" fmla="*/ 72 w 72"/>
                <a:gd name="T15" fmla="*/ 45 h 56"/>
                <a:gd name="T16" fmla="*/ 68 w 72"/>
                <a:gd name="T17" fmla="*/ 30 h 56"/>
                <a:gd name="T18" fmla="*/ 57 w 72"/>
                <a:gd name="T19" fmla="*/ 19 h 56"/>
                <a:gd name="T20" fmla="*/ 53 w 72"/>
                <a:gd name="T2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56">
                  <a:moveTo>
                    <a:pt x="53" y="0"/>
                  </a:moveTo>
                  <a:lnTo>
                    <a:pt x="45" y="7"/>
                  </a:lnTo>
                  <a:lnTo>
                    <a:pt x="15" y="11"/>
                  </a:lnTo>
                  <a:lnTo>
                    <a:pt x="0" y="30"/>
                  </a:lnTo>
                  <a:lnTo>
                    <a:pt x="22" y="45"/>
                  </a:lnTo>
                  <a:lnTo>
                    <a:pt x="34" y="56"/>
                  </a:lnTo>
                  <a:lnTo>
                    <a:pt x="57" y="52"/>
                  </a:lnTo>
                  <a:lnTo>
                    <a:pt x="72" y="45"/>
                  </a:lnTo>
                  <a:lnTo>
                    <a:pt x="68" y="30"/>
                  </a:lnTo>
                  <a:lnTo>
                    <a:pt x="57" y="19"/>
                  </a:lnTo>
                  <a:lnTo>
                    <a:pt x="53" y="0"/>
                  </a:lnTo>
                  <a:close/>
                </a:path>
              </a:pathLst>
            </a:custGeom>
            <a:solidFill>
              <a:schemeClr val="accent2">
                <a:lumMod val="60000"/>
                <a:lumOff val="40000"/>
              </a:schemeClr>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40" name="Freeform 441"/>
            <p:cNvSpPr>
              <a:spLocks/>
            </p:cNvSpPr>
            <p:nvPr/>
          </p:nvSpPr>
          <p:spPr bwMode="auto">
            <a:xfrm>
              <a:off x="2479" y="3115"/>
              <a:ext cx="23" cy="28"/>
            </a:xfrm>
            <a:custGeom>
              <a:avLst/>
              <a:gdLst>
                <a:gd name="T0" fmla="*/ 15 w 23"/>
                <a:gd name="T1" fmla="*/ 0 h 29"/>
                <a:gd name="T2" fmla="*/ 0 w 23"/>
                <a:gd name="T3" fmla="*/ 7 h 29"/>
                <a:gd name="T4" fmla="*/ 12 w 23"/>
                <a:gd name="T5" fmla="*/ 18 h 29"/>
                <a:gd name="T6" fmla="*/ 23 w 23"/>
                <a:gd name="T7" fmla="*/ 29 h 29"/>
                <a:gd name="T8" fmla="*/ 15 w 23"/>
                <a:gd name="T9" fmla="*/ 0 h 29"/>
              </a:gdLst>
              <a:ahLst/>
              <a:cxnLst>
                <a:cxn ang="0">
                  <a:pos x="T0" y="T1"/>
                </a:cxn>
                <a:cxn ang="0">
                  <a:pos x="T2" y="T3"/>
                </a:cxn>
                <a:cxn ang="0">
                  <a:pos x="T4" y="T5"/>
                </a:cxn>
                <a:cxn ang="0">
                  <a:pos x="T6" y="T7"/>
                </a:cxn>
                <a:cxn ang="0">
                  <a:pos x="T8" y="T9"/>
                </a:cxn>
              </a:cxnLst>
              <a:rect l="0" t="0" r="r" b="b"/>
              <a:pathLst>
                <a:path w="23" h="29">
                  <a:moveTo>
                    <a:pt x="15" y="0"/>
                  </a:moveTo>
                  <a:lnTo>
                    <a:pt x="0" y="7"/>
                  </a:lnTo>
                  <a:lnTo>
                    <a:pt x="12" y="18"/>
                  </a:lnTo>
                  <a:lnTo>
                    <a:pt x="23" y="29"/>
                  </a:lnTo>
                  <a:lnTo>
                    <a:pt x="15" y="0"/>
                  </a:lnTo>
                  <a:close/>
                </a:path>
              </a:pathLst>
            </a:custGeom>
            <a:solidFill>
              <a:schemeClr val="accent2">
                <a:lumMod val="60000"/>
                <a:lumOff val="40000"/>
              </a:schemeClr>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41" name="Freeform 442"/>
            <p:cNvSpPr>
              <a:spLocks/>
            </p:cNvSpPr>
            <p:nvPr/>
          </p:nvSpPr>
          <p:spPr bwMode="auto">
            <a:xfrm>
              <a:off x="2789" y="3086"/>
              <a:ext cx="123" cy="185"/>
            </a:xfrm>
            <a:custGeom>
              <a:avLst/>
              <a:gdLst>
                <a:gd name="T0" fmla="*/ 70 w 118"/>
                <a:gd name="T1" fmla="*/ 0 h 193"/>
                <a:gd name="T2" fmla="*/ 52 w 118"/>
                <a:gd name="T3" fmla="*/ 11 h 193"/>
                <a:gd name="T4" fmla="*/ 37 w 118"/>
                <a:gd name="T5" fmla="*/ 22 h 193"/>
                <a:gd name="T6" fmla="*/ 22 w 118"/>
                <a:gd name="T7" fmla="*/ 26 h 193"/>
                <a:gd name="T8" fmla="*/ 0 w 118"/>
                <a:gd name="T9" fmla="*/ 22 h 193"/>
                <a:gd name="T10" fmla="*/ 4 w 118"/>
                <a:gd name="T11" fmla="*/ 45 h 193"/>
                <a:gd name="T12" fmla="*/ 15 w 118"/>
                <a:gd name="T13" fmla="*/ 59 h 193"/>
                <a:gd name="T14" fmla="*/ 11 w 118"/>
                <a:gd name="T15" fmla="*/ 97 h 193"/>
                <a:gd name="T16" fmla="*/ 11 w 118"/>
                <a:gd name="T17" fmla="*/ 115 h 193"/>
                <a:gd name="T18" fmla="*/ 15 w 118"/>
                <a:gd name="T19" fmla="*/ 130 h 193"/>
                <a:gd name="T20" fmla="*/ 4 w 118"/>
                <a:gd name="T21" fmla="*/ 160 h 193"/>
                <a:gd name="T22" fmla="*/ 7 w 118"/>
                <a:gd name="T23" fmla="*/ 182 h 193"/>
                <a:gd name="T24" fmla="*/ 22 w 118"/>
                <a:gd name="T25" fmla="*/ 193 h 193"/>
                <a:gd name="T26" fmla="*/ 44 w 118"/>
                <a:gd name="T27" fmla="*/ 178 h 193"/>
                <a:gd name="T28" fmla="*/ 52 w 118"/>
                <a:gd name="T29" fmla="*/ 174 h 193"/>
                <a:gd name="T30" fmla="*/ 74 w 118"/>
                <a:gd name="T31" fmla="*/ 178 h 193"/>
                <a:gd name="T32" fmla="*/ 89 w 118"/>
                <a:gd name="T33" fmla="*/ 163 h 193"/>
                <a:gd name="T34" fmla="*/ 89 w 118"/>
                <a:gd name="T35" fmla="*/ 148 h 193"/>
                <a:gd name="T36" fmla="*/ 107 w 118"/>
                <a:gd name="T37" fmla="*/ 119 h 193"/>
                <a:gd name="T38" fmla="*/ 114 w 118"/>
                <a:gd name="T39" fmla="*/ 100 h 193"/>
                <a:gd name="T40" fmla="*/ 107 w 118"/>
                <a:gd name="T41" fmla="*/ 82 h 193"/>
                <a:gd name="T42" fmla="*/ 118 w 118"/>
                <a:gd name="T43" fmla="*/ 59 h 193"/>
                <a:gd name="T44" fmla="*/ 111 w 118"/>
                <a:gd name="T45" fmla="*/ 26 h 193"/>
                <a:gd name="T46" fmla="*/ 107 w 118"/>
                <a:gd name="T47" fmla="*/ 7 h 193"/>
                <a:gd name="T48" fmla="*/ 70 w 118"/>
                <a:gd name="T49"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8" h="193">
                  <a:moveTo>
                    <a:pt x="70" y="0"/>
                  </a:moveTo>
                  <a:lnTo>
                    <a:pt x="52" y="11"/>
                  </a:lnTo>
                  <a:lnTo>
                    <a:pt x="37" y="22"/>
                  </a:lnTo>
                  <a:lnTo>
                    <a:pt x="22" y="26"/>
                  </a:lnTo>
                  <a:lnTo>
                    <a:pt x="0" y="22"/>
                  </a:lnTo>
                  <a:lnTo>
                    <a:pt x="4" y="45"/>
                  </a:lnTo>
                  <a:lnTo>
                    <a:pt x="15" y="59"/>
                  </a:lnTo>
                  <a:lnTo>
                    <a:pt x="11" y="97"/>
                  </a:lnTo>
                  <a:lnTo>
                    <a:pt x="11" y="115"/>
                  </a:lnTo>
                  <a:lnTo>
                    <a:pt x="15" y="130"/>
                  </a:lnTo>
                  <a:lnTo>
                    <a:pt x="4" y="160"/>
                  </a:lnTo>
                  <a:lnTo>
                    <a:pt x="7" y="182"/>
                  </a:lnTo>
                  <a:lnTo>
                    <a:pt x="22" y="193"/>
                  </a:lnTo>
                  <a:lnTo>
                    <a:pt x="44" y="178"/>
                  </a:lnTo>
                  <a:lnTo>
                    <a:pt x="52" y="174"/>
                  </a:lnTo>
                  <a:lnTo>
                    <a:pt x="74" y="178"/>
                  </a:lnTo>
                  <a:lnTo>
                    <a:pt x="89" y="163"/>
                  </a:lnTo>
                  <a:lnTo>
                    <a:pt x="89" y="148"/>
                  </a:lnTo>
                  <a:lnTo>
                    <a:pt x="107" y="119"/>
                  </a:lnTo>
                  <a:lnTo>
                    <a:pt x="114" y="100"/>
                  </a:lnTo>
                  <a:lnTo>
                    <a:pt x="107" y="82"/>
                  </a:lnTo>
                  <a:lnTo>
                    <a:pt x="118" y="59"/>
                  </a:lnTo>
                  <a:lnTo>
                    <a:pt x="111" y="26"/>
                  </a:lnTo>
                  <a:lnTo>
                    <a:pt x="107" y="7"/>
                  </a:lnTo>
                  <a:lnTo>
                    <a:pt x="70" y="0"/>
                  </a:lnTo>
                  <a:close/>
                </a:path>
              </a:pathLst>
            </a:custGeom>
            <a:solidFill>
              <a:schemeClr val="tx2"/>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42" name="Freeform 443"/>
            <p:cNvSpPr>
              <a:spLocks/>
            </p:cNvSpPr>
            <p:nvPr/>
          </p:nvSpPr>
          <p:spPr bwMode="auto">
            <a:xfrm>
              <a:off x="3073" y="3371"/>
              <a:ext cx="230" cy="129"/>
            </a:xfrm>
            <a:custGeom>
              <a:avLst/>
              <a:gdLst>
                <a:gd name="T0" fmla="*/ 205 w 216"/>
                <a:gd name="T1" fmla="*/ 0 h 136"/>
                <a:gd name="T2" fmla="*/ 216 w 216"/>
                <a:gd name="T3" fmla="*/ 11 h 136"/>
                <a:gd name="T4" fmla="*/ 209 w 216"/>
                <a:gd name="T5" fmla="*/ 22 h 136"/>
                <a:gd name="T6" fmla="*/ 201 w 216"/>
                <a:gd name="T7" fmla="*/ 40 h 136"/>
                <a:gd name="T8" fmla="*/ 190 w 216"/>
                <a:gd name="T9" fmla="*/ 51 h 136"/>
                <a:gd name="T10" fmla="*/ 194 w 216"/>
                <a:gd name="T11" fmla="*/ 85 h 136"/>
                <a:gd name="T12" fmla="*/ 201 w 216"/>
                <a:gd name="T13" fmla="*/ 110 h 136"/>
                <a:gd name="T14" fmla="*/ 182 w 216"/>
                <a:gd name="T15" fmla="*/ 121 h 136"/>
                <a:gd name="T16" fmla="*/ 179 w 216"/>
                <a:gd name="T17" fmla="*/ 132 h 136"/>
                <a:gd name="T18" fmla="*/ 164 w 216"/>
                <a:gd name="T19" fmla="*/ 136 h 136"/>
                <a:gd name="T20" fmla="*/ 142 w 216"/>
                <a:gd name="T21" fmla="*/ 114 h 136"/>
                <a:gd name="T22" fmla="*/ 127 w 216"/>
                <a:gd name="T23" fmla="*/ 114 h 136"/>
                <a:gd name="T24" fmla="*/ 115 w 216"/>
                <a:gd name="T25" fmla="*/ 96 h 136"/>
                <a:gd name="T26" fmla="*/ 93 w 216"/>
                <a:gd name="T27" fmla="*/ 85 h 136"/>
                <a:gd name="T28" fmla="*/ 78 w 216"/>
                <a:gd name="T29" fmla="*/ 81 h 136"/>
                <a:gd name="T30" fmla="*/ 63 w 216"/>
                <a:gd name="T31" fmla="*/ 74 h 136"/>
                <a:gd name="T32" fmla="*/ 48 w 216"/>
                <a:gd name="T33" fmla="*/ 62 h 136"/>
                <a:gd name="T34" fmla="*/ 22 w 216"/>
                <a:gd name="T35" fmla="*/ 44 h 136"/>
                <a:gd name="T36" fmla="*/ 11 w 216"/>
                <a:gd name="T37" fmla="*/ 40 h 136"/>
                <a:gd name="T38" fmla="*/ 0 w 216"/>
                <a:gd name="T39" fmla="*/ 29 h 136"/>
                <a:gd name="T40" fmla="*/ 0 w 216"/>
                <a:gd name="T41" fmla="*/ 15 h 136"/>
                <a:gd name="T42" fmla="*/ 4 w 216"/>
                <a:gd name="T43" fmla="*/ 4 h 136"/>
                <a:gd name="T44" fmla="*/ 26 w 216"/>
                <a:gd name="T45" fmla="*/ 7 h 136"/>
                <a:gd name="T46" fmla="*/ 60 w 216"/>
                <a:gd name="T47" fmla="*/ 7 h 136"/>
                <a:gd name="T48" fmla="*/ 67 w 216"/>
                <a:gd name="T49" fmla="*/ 18 h 136"/>
                <a:gd name="T50" fmla="*/ 104 w 216"/>
                <a:gd name="T51" fmla="*/ 18 h 136"/>
                <a:gd name="T52" fmla="*/ 130 w 216"/>
                <a:gd name="T53" fmla="*/ 18 h 136"/>
                <a:gd name="T54" fmla="*/ 164 w 216"/>
                <a:gd name="T55" fmla="*/ 11 h 136"/>
                <a:gd name="T56" fmla="*/ 205 w 216"/>
                <a:gd name="T5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6" h="136">
                  <a:moveTo>
                    <a:pt x="205" y="0"/>
                  </a:moveTo>
                  <a:lnTo>
                    <a:pt x="216" y="11"/>
                  </a:lnTo>
                  <a:lnTo>
                    <a:pt x="209" y="22"/>
                  </a:lnTo>
                  <a:lnTo>
                    <a:pt x="201" y="40"/>
                  </a:lnTo>
                  <a:lnTo>
                    <a:pt x="190" y="51"/>
                  </a:lnTo>
                  <a:lnTo>
                    <a:pt x="194" y="85"/>
                  </a:lnTo>
                  <a:lnTo>
                    <a:pt x="201" y="110"/>
                  </a:lnTo>
                  <a:lnTo>
                    <a:pt x="182" y="121"/>
                  </a:lnTo>
                  <a:lnTo>
                    <a:pt x="179" y="132"/>
                  </a:lnTo>
                  <a:lnTo>
                    <a:pt x="164" y="136"/>
                  </a:lnTo>
                  <a:lnTo>
                    <a:pt x="142" y="114"/>
                  </a:lnTo>
                  <a:lnTo>
                    <a:pt x="127" y="114"/>
                  </a:lnTo>
                  <a:lnTo>
                    <a:pt x="115" y="96"/>
                  </a:lnTo>
                  <a:lnTo>
                    <a:pt x="93" y="85"/>
                  </a:lnTo>
                  <a:lnTo>
                    <a:pt x="78" y="81"/>
                  </a:lnTo>
                  <a:lnTo>
                    <a:pt x="63" y="74"/>
                  </a:lnTo>
                  <a:lnTo>
                    <a:pt x="48" y="62"/>
                  </a:lnTo>
                  <a:lnTo>
                    <a:pt x="22" y="44"/>
                  </a:lnTo>
                  <a:lnTo>
                    <a:pt x="11" y="40"/>
                  </a:lnTo>
                  <a:lnTo>
                    <a:pt x="0" y="29"/>
                  </a:lnTo>
                  <a:lnTo>
                    <a:pt x="0" y="15"/>
                  </a:lnTo>
                  <a:lnTo>
                    <a:pt x="4" y="4"/>
                  </a:lnTo>
                  <a:lnTo>
                    <a:pt x="26" y="7"/>
                  </a:lnTo>
                  <a:lnTo>
                    <a:pt x="60" y="7"/>
                  </a:lnTo>
                  <a:lnTo>
                    <a:pt x="67" y="18"/>
                  </a:lnTo>
                  <a:lnTo>
                    <a:pt x="104" y="18"/>
                  </a:lnTo>
                  <a:lnTo>
                    <a:pt x="130" y="18"/>
                  </a:lnTo>
                  <a:lnTo>
                    <a:pt x="164" y="11"/>
                  </a:lnTo>
                  <a:lnTo>
                    <a:pt x="205" y="0"/>
                  </a:lnTo>
                  <a:close/>
                </a:path>
              </a:pathLst>
            </a:custGeom>
            <a:solidFill>
              <a:schemeClr val="tx2"/>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43" name="Freeform 444"/>
            <p:cNvSpPr>
              <a:spLocks/>
            </p:cNvSpPr>
            <p:nvPr/>
          </p:nvSpPr>
          <p:spPr bwMode="auto">
            <a:xfrm>
              <a:off x="2847" y="2945"/>
              <a:ext cx="70" cy="114"/>
            </a:xfrm>
            <a:custGeom>
              <a:avLst/>
              <a:gdLst>
                <a:gd name="T0" fmla="*/ 67 w 67"/>
                <a:gd name="T1" fmla="*/ 0 h 122"/>
                <a:gd name="T2" fmla="*/ 45 w 67"/>
                <a:gd name="T3" fmla="*/ 26 h 122"/>
                <a:gd name="T4" fmla="*/ 19 w 67"/>
                <a:gd name="T5" fmla="*/ 26 h 122"/>
                <a:gd name="T6" fmla="*/ 0 w 67"/>
                <a:gd name="T7" fmla="*/ 41 h 122"/>
                <a:gd name="T8" fmla="*/ 4 w 67"/>
                <a:gd name="T9" fmla="*/ 62 h 122"/>
                <a:gd name="T10" fmla="*/ 4 w 67"/>
                <a:gd name="T11" fmla="*/ 96 h 122"/>
                <a:gd name="T12" fmla="*/ 19 w 67"/>
                <a:gd name="T13" fmla="*/ 122 h 122"/>
                <a:gd name="T14" fmla="*/ 37 w 67"/>
                <a:gd name="T15" fmla="*/ 115 h 122"/>
                <a:gd name="T16" fmla="*/ 41 w 67"/>
                <a:gd name="T17" fmla="*/ 100 h 122"/>
                <a:gd name="T18" fmla="*/ 60 w 67"/>
                <a:gd name="T19" fmla="*/ 66 h 122"/>
                <a:gd name="T20" fmla="*/ 60 w 67"/>
                <a:gd name="T21" fmla="*/ 48 h 122"/>
                <a:gd name="T22" fmla="*/ 67 w 67"/>
                <a:gd name="T23"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7" h="122">
                  <a:moveTo>
                    <a:pt x="67" y="0"/>
                  </a:moveTo>
                  <a:lnTo>
                    <a:pt x="45" y="26"/>
                  </a:lnTo>
                  <a:lnTo>
                    <a:pt x="19" y="26"/>
                  </a:lnTo>
                  <a:lnTo>
                    <a:pt x="0" y="41"/>
                  </a:lnTo>
                  <a:lnTo>
                    <a:pt x="4" y="62"/>
                  </a:lnTo>
                  <a:lnTo>
                    <a:pt x="4" y="96"/>
                  </a:lnTo>
                  <a:lnTo>
                    <a:pt x="19" y="122"/>
                  </a:lnTo>
                  <a:lnTo>
                    <a:pt x="37" y="115"/>
                  </a:lnTo>
                  <a:lnTo>
                    <a:pt x="41" y="100"/>
                  </a:lnTo>
                  <a:lnTo>
                    <a:pt x="60" y="66"/>
                  </a:lnTo>
                  <a:lnTo>
                    <a:pt x="60" y="48"/>
                  </a:lnTo>
                  <a:lnTo>
                    <a:pt x="67" y="0"/>
                  </a:lnTo>
                  <a:close/>
                </a:path>
              </a:pathLst>
            </a:custGeom>
            <a:solidFill>
              <a:schemeClr val="tx2"/>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44" name="Freeform 445"/>
            <p:cNvSpPr>
              <a:spLocks/>
            </p:cNvSpPr>
            <p:nvPr/>
          </p:nvSpPr>
          <p:spPr bwMode="auto">
            <a:xfrm>
              <a:off x="3645" y="3071"/>
              <a:ext cx="452" cy="363"/>
            </a:xfrm>
            <a:custGeom>
              <a:avLst/>
              <a:gdLst>
                <a:gd name="T0" fmla="*/ 78 w 429"/>
                <a:gd name="T1" fmla="*/ 102 h 386"/>
                <a:gd name="T2" fmla="*/ 55 w 429"/>
                <a:gd name="T3" fmla="*/ 167 h 386"/>
                <a:gd name="T4" fmla="*/ 44 w 429"/>
                <a:gd name="T5" fmla="*/ 182 h 386"/>
                <a:gd name="T6" fmla="*/ 24 w 429"/>
                <a:gd name="T7" fmla="*/ 200 h 386"/>
                <a:gd name="T8" fmla="*/ 0 w 429"/>
                <a:gd name="T9" fmla="*/ 204 h 386"/>
                <a:gd name="T10" fmla="*/ 31 w 429"/>
                <a:gd name="T11" fmla="*/ 260 h 386"/>
                <a:gd name="T12" fmla="*/ 57 w 429"/>
                <a:gd name="T13" fmla="*/ 260 h 386"/>
                <a:gd name="T14" fmla="*/ 48 w 429"/>
                <a:gd name="T15" fmla="*/ 278 h 386"/>
                <a:gd name="T16" fmla="*/ 57 w 429"/>
                <a:gd name="T17" fmla="*/ 308 h 386"/>
                <a:gd name="T18" fmla="*/ 76 w 429"/>
                <a:gd name="T19" fmla="*/ 330 h 386"/>
                <a:gd name="T20" fmla="*/ 91 w 429"/>
                <a:gd name="T21" fmla="*/ 317 h 386"/>
                <a:gd name="T22" fmla="*/ 107 w 429"/>
                <a:gd name="T23" fmla="*/ 319 h 386"/>
                <a:gd name="T24" fmla="*/ 159 w 429"/>
                <a:gd name="T25" fmla="*/ 325 h 386"/>
                <a:gd name="T26" fmla="*/ 190 w 429"/>
                <a:gd name="T27" fmla="*/ 341 h 386"/>
                <a:gd name="T28" fmla="*/ 207 w 429"/>
                <a:gd name="T29" fmla="*/ 362 h 386"/>
                <a:gd name="T30" fmla="*/ 229 w 429"/>
                <a:gd name="T31" fmla="*/ 353 h 386"/>
                <a:gd name="T32" fmla="*/ 270 w 429"/>
                <a:gd name="T33" fmla="*/ 386 h 386"/>
                <a:gd name="T34" fmla="*/ 277 w 429"/>
                <a:gd name="T35" fmla="*/ 367 h 386"/>
                <a:gd name="T36" fmla="*/ 276 w 429"/>
                <a:gd name="T37" fmla="*/ 336 h 386"/>
                <a:gd name="T38" fmla="*/ 259 w 429"/>
                <a:gd name="T39" fmla="*/ 323 h 386"/>
                <a:gd name="T40" fmla="*/ 215 w 429"/>
                <a:gd name="T41" fmla="*/ 295 h 386"/>
                <a:gd name="T42" fmla="*/ 189 w 429"/>
                <a:gd name="T43" fmla="*/ 286 h 386"/>
                <a:gd name="T44" fmla="*/ 179 w 429"/>
                <a:gd name="T45" fmla="*/ 273 h 386"/>
                <a:gd name="T46" fmla="*/ 194 w 429"/>
                <a:gd name="T47" fmla="*/ 258 h 386"/>
                <a:gd name="T48" fmla="*/ 183 w 429"/>
                <a:gd name="T49" fmla="*/ 236 h 386"/>
                <a:gd name="T50" fmla="*/ 202 w 429"/>
                <a:gd name="T51" fmla="*/ 245 h 386"/>
                <a:gd name="T52" fmla="*/ 215 w 429"/>
                <a:gd name="T53" fmla="*/ 238 h 386"/>
                <a:gd name="T54" fmla="*/ 190 w 429"/>
                <a:gd name="T55" fmla="*/ 202 h 386"/>
                <a:gd name="T56" fmla="*/ 170 w 429"/>
                <a:gd name="T57" fmla="*/ 160 h 386"/>
                <a:gd name="T58" fmla="*/ 165 w 429"/>
                <a:gd name="T59" fmla="*/ 134 h 386"/>
                <a:gd name="T60" fmla="*/ 176 w 429"/>
                <a:gd name="T61" fmla="*/ 117 h 386"/>
                <a:gd name="T62" fmla="*/ 185 w 429"/>
                <a:gd name="T63" fmla="*/ 139 h 386"/>
                <a:gd name="T64" fmla="*/ 190 w 429"/>
                <a:gd name="T65" fmla="*/ 147 h 386"/>
                <a:gd name="T66" fmla="*/ 227 w 429"/>
                <a:gd name="T67" fmla="*/ 176 h 386"/>
                <a:gd name="T68" fmla="*/ 231 w 429"/>
                <a:gd name="T69" fmla="*/ 156 h 386"/>
                <a:gd name="T70" fmla="*/ 257 w 429"/>
                <a:gd name="T71" fmla="*/ 176 h 386"/>
                <a:gd name="T72" fmla="*/ 246 w 429"/>
                <a:gd name="T73" fmla="*/ 152 h 386"/>
                <a:gd name="T74" fmla="*/ 257 w 429"/>
                <a:gd name="T75" fmla="*/ 141 h 386"/>
                <a:gd name="T76" fmla="*/ 287 w 429"/>
                <a:gd name="T77" fmla="*/ 148 h 386"/>
                <a:gd name="T78" fmla="*/ 274 w 429"/>
                <a:gd name="T79" fmla="*/ 130 h 386"/>
                <a:gd name="T80" fmla="*/ 246 w 429"/>
                <a:gd name="T81" fmla="*/ 113 h 386"/>
                <a:gd name="T82" fmla="*/ 248 w 429"/>
                <a:gd name="T83" fmla="*/ 98 h 386"/>
                <a:gd name="T84" fmla="*/ 298 w 429"/>
                <a:gd name="T85" fmla="*/ 87 h 386"/>
                <a:gd name="T86" fmla="*/ 349 w 429"/>
                <a:gd name="T87" fmla="*/ 82 h 386"/>
                <a:gd name="T88" fmla="*/ 377 w 429"/>
                <a:gd name="T89" fmla="*/ 87 h 386"/>
                <a:gd name="T90" fmla="*/ 405 w 429"/>
                <a:gd name="T91" fmla="*/ 76 h 386"/>
                <a:gd name="T92" fmla="*/ 427 w 429"/>
                <a:gd name="T93" fmla="*/ 48 h 386"/>
                <a:gd name="T94" fmla="*/ 427 w 429"/>
                <a:gd name="T95" fmla="*/ 6 h 386"/>
                <a:gd name="T96" fmla="*/ 407 w 429"/>
                <a:gd name="T97" fmla="*/ 0 h 386"/>
                <a:gd name="T98" fmla="*/ 401 w 429"/>
                <a:gd name="T99" fmla="*/ 20 h 386"/>
                <a:gd name="T100" fmla="*/ 388 w 429"/>
                <a:gd name="T101" fmla="*/ 35 h 386"/>
                <a:gd name="T102" fmla="*/ 370 w 429"/>
                <a:gd name="T103" fmla="*/ 45 h 386"/>
                <a:gd name="T104" fmla="*/ 337 w 429"/>
                <a:gd name="T105" fmla="*/ 33 h 386"/>
                <a:gd name="T106" fmla="*/ 305 w 429"/>
                <a:gd name="T107" fmla="*/ 20 h 386"/>
                <a:gd name="T108" fmla="*/ 270 w 429"/>
                <a:gd name="T109" fmla="*/ 45 h 386"/>
                <a:gd name="T110" fmla="*/ 231 w 429"/>
                <a:gd name="T111" fmla="*/ 56 h 386"/>
                <a:gd name="T112" fmla="*/ 202 w 429"/>
                <a:gd name="T113" fmla="*/ 61 h 386"/>
                <a:gd name="T114" fmla="*/ 183 w 429"/>
                <a:gd name="T115" fmla="*/ 78 h 386"/>
                <a:gd name="T116" fmla="*/ 153 w 429"/>
                <a:gd name="T117" fmla="*/ 82 h 386"/>
                <a:gd name="T118" fmla="*/ 126 w 429"/>
                <a:gd name="T119" fmla="*/ 97 h 386"/>
                <a:gd name="T120" fmla="*/ 98 w 429"/>
                <a:gd name="T121" fmla="*/ 97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29" h="386">
                  <a:moveTo>
                    <a:pt x="87" y="95"/>
                  </a:moveTo>
                  <a:lnTo>
                    <a:pt x="78" y="102"/>
                  </a:lnTo>
                  <a:lnTo>
                    <a:pt x="68" y="135"/>
                  </a:lnTo>
                  <a:lnTo>
                    <a:pt x="55" y="167"/>
                  </a:lnTo>
                  <a:lnTo>
                    <a:pt x="50" y="171"/>
                  </a:lnTo>
                  <a:lnTo>
                    <a:pt x="44" y="182"/>
                  </a:lnTo>
                  <a:lnTo>
                    <a:pt x="37" y="193"/>
                  </a:lnTo>
                  <a:lnTo>
                    <a:pt x="24" y="200"/>
                  </a:lnTo>
                  <a:lnTo>
                    <a:pt x="13" y="204"/>
                  </a:lnTo>
                  <a:lnTo>
                    <a:pt x="0" y="204"/>
                  </a:lnTo>
                  <a:lnTo>
                    <a:pt x="17" y="241"/>
                  </a:lnTo>
                  <a:lnTo>
                    <a:pt x="31" y="260"/>
                  </a:lnTo>
                  <a:lnTo>
                    <a:pt x="44" y="260"/>
                  </a:lnTo>
                  <a:lnTo>
                    <a:pt x="57" y="260"/>
                  </a:lnTo>
                  <a:lnTo>
                    <a:pt x="61" y="269"/>
                  </a:lnTo>
                  <a:lnTo>
                    <a:pt x="48" y="278"/>
                  </a:lnTo>
                  <a:lnTo>
                    <a:pt x="48" y="290"/>
                  </a:lnTo>
                  <a:lnTo>
                    <a:pt x="57" y="308"/>
                  </a:lnTo>
                  <a:lnTo>
                    <a:pt x="68" y="323"/>
                  </a:lnTo>
                  <a:lnTo>
                    <a:pt x="76" y="330"/>
                  </a:lnTo>
                  <a:lnTo>
                    <a:pt x="80" y="319"/>
                  </a:lnTo>
                  <a:lnTo>
                    <a:pt x="91" y="317"/>
                  </a:lnTo>
                  <a:lnTo>
                    <a:pt x="104" y="328"/>
                  </a:lnTo>
                  <a:lnTo>
                    <a:pt x="107" y="319"/>
                  </a:lnTo>
                  <a:lnTo>
                    <a:pt x="128" y="321"/>
                  </a:lnTo>
                  <a:lnTo>
                    <a:pt x="159" y="325"/>
                  </a:lnTo>
                  <a:lnTo>
                    <a:pt x="181" y="332"/>
                  </a:lnTo>
                  <a:lnTo>
                    <a:pt x="190" y="341"/>
                  </a:lnTo>
                  <a:lnTo>
                    <a:pt x="200" y="354"/>
                  </a:lnTo>
                  <a:lnTo>
                    <a:pt x="207" y="362"/>
                  </a:lnTo>
                  <a:lnTo>
                    <a:pt x="216" y="354"/>
                  </a:lnTo>
                  <a:lnTo>
                    <a:pt x="229" y="353"/>
                  </a:lnTo>
                  <a:lnTo>
                    <a:pt x="248" y="366"/>
                  </a:lnTo>
                  <a:lnTo>
                    <a:pt x="270" y="386"/>
                  </a:lnTo>
                  <a:lnTo>
                    <a:pt x="276" y="382"/>
                  </a:lnTo>
                  <a:lnTo>
                    <a:pt x="277" y="367"/>
                  </a:lnTo>
                  <a:lnTo>
                    <a:pt x="277" y="351"/>
                  </a:lnTo>
                  <a:lnTo>
                    <a:pt x="276" y="336"/>
                  </a:lnTo>
                  <a:lnTo>
                    <a:pt x="266" y="319"/>
                  </a:lnTo>
                  <a:lnTo>
                    <a:pt x="259" y="323"/>
                  </a:lnTo>
                  <a:lnTo>
                    <a:pt x="242" y="315"/>
                  </a:lnTo>
                  <a:lnTo>
                    <a:pt x="215" y="295"/>
                  </a:lnTo>
                  <a:lnTo>
                    <a:pt x="207" y="288"/>
                  </a:lnTo>
                  <a:lnTo>
                    <a:pt x="189" y="286"/>
                  </a:lnTo>
                  <a:lnTo>
                    <a:pt x="179" y="280"/>
                  </a:lnTo>
                  <a:lnTo>
                    <a:pt x="179" y="273"/>
                  </a:lnTo>
                  <a:lnTo>
                    <a:pt x="190" y="262"/>
                  </a:lnTo>
                  <a:lnTo>
                    <a:pt x="194" y="258"/>
                  </a:lnTo>
                  <a:lnTo>
                    <a:pt x="187" y="249"/>
                  </a:lnTo>
                  <a:lnTo>
                    <a:pt x="183" y="236"/>
                  </a:lnTo>
                  <a:lnTo>
                    <a:pt x="187" y="230"/>
                  </a:lnTo>
                  <a:lnTo>
                    <a:pt x="202" y="245"/>
                  </a:lnTo>
                  <a:lnTo>
                    <a:pt x="215" y="251"/>
                  </a:lnTo>
                  <a:lnTo>
                    <a:pt x="215" y="238"/>
                  </a:lnTo>
                  <a:lnTo>
                    <a:pt x="207" y="223"/>
                  </a:lnTo>
                  <a:lnTo>
                    <a:pt x="190" y="202"/>
                  </a:lnTo>
                  <a:lnTo>
                    <a:pt x="172" y="174"/>
                  </a:lnTo>
                  <a:lnTo>
                    <a:pt x="170" y="160"/>
                  </a:lnTo>
                  <a:lnTo>
                    <a:pt x="168" y="147"/>
                  </a:lnTo>
                  <a:lnTo>
                    <a:pt x="165" y="134"/>
                  </a:lnTo>
                  <a:lnTo>
                    <a:pt x="163" y="121"/>
                  </a:lnTo>
                  <a:lnTo>
                    <a:pt x="176" y="117"/>
                  </a:lnTo>
                  <a:lnTo>
                    <a:pt x="174" y="126"/>
                  </a:lnTo>
                  <a:lnTo>
                    <a:pt x="185" y="139"/>
                  </a:lnTo>
                  <a:lnTo>
                    <a:pt x="192" y="139"/>
                  </a:lnTo>
                  <a:lnTo>
                    <a:pt x="190" y="147"/>
                  </a:lnTo>
                  <a:lnTo>
                    <a:pt x="226" y="182"/>
                  </a:lnTo>
                  <a:lnTo>
                    <a:pt x="227" y="176"/>
                  </a:lnTo>
                  <a:lnTo>
                    <a:pt x="220" y="160"/>
                  </a:lnTo>
                  <a:lnTo>
                    <a:pt x="231" y="156"/>
                  </a:lnTo>
                  <a:lnTo>
                    <a:pt x="248" y="163"/>
                  </a:lnTo>
                  <a:lnTo>
                    <a:pt x="257" y="176"/>
                  </a:lnTo>
                  <a:lnTo>
                    <a:pt x="259" y="167"/>
                  </a:lnTo>
                  <a:lnTo>
                    <a:pt x="246" y="152"/>
                  </a:lnTo>
                  <a:lnTo>
                    <a:pt x="248" y="145"/>
                  </a:lnTo>
                  <a:lnTo>
                    <a:pt x="257" y="141"/>
                  </a:lnTo>
                  <a:lnTo>
                    <a:pt x="281" y="152"/>
                  </a:lnTo>
                  <a:lnTo>
                    <a:pt x="287" y="148"/>
                  </a:lnTo>
                  <a:lnTo>
                    <a:pt x="285" y="137"/>
                  </a:lnTo>
                  <a:lnTo>
                    <a:pt x="274" y="130"/>
                  </a:lnTo>
                  <a:lnTo>
                    <a:pt x="257" y="122"/>
                  </a:lnTo>
                  <a:lnTo>
                    <a:pt x="246" y="113"/>
                  </a:lnTo>
                  <a:lnTo>
                    <a:pt x="244" y="106"/>
                  </a:lnTo>
                  <a:lnTo>
                    <a:pt x="248" y="98"/>
                  </a:lnTo>
                  <a:lnTo>
                    <a:pt x="272" y="95"/>
                  </a:lnTo>
                  <a:lnTo>
                    <a:pt x="298" y="87"/>
                  </a:lnTo>
                  <a:lnTo>
                    <a:pt x="316" y="89"/>
                  </a:lnTo>
                  <a:lnTo>
                    <a:pt x="349" y="82"/>
                  </a:lnTo>
                  <a:lnTo>
                    <a:pt x="355" y="78"/>
                  </a:lnTo>
                  <a:lnTo>
                    <a:pt x="377" y="87"/>
                  </a:lnTo>
                  <a:lnTo>
                    <a:pt x="396" y="97"/>
                  </a:lnTo>
                  <a:lnTo>
                    <a:pt x="405" y="76"/>
                  </a:lnTo>
                  <a:lnTo>
                    <a:pt x="422" y="54"/>
                  </a:lnTo>
                  <a:lnTo>
                    <a:pt x="427" y="48"/>
                  </a:lnTo>
                  <a:lnTo>
                    <a:pt x="429" y="9"/>
                  </a:lnTo>
                  <a:lnTo>
                    <a:pt x="427" y="6"/>
                  </a:lnTo>
                  <a:lnTo>
                    <a:pt x="418" y="0"/>
                  </a:lnTo>
                  <a:lnTo>
                    <a:pt x="407" y="0"/>
                  </a:lnTo>
                  <a:lnTo>
                    <a:pt x="401" y="6"/>
                  </a:lnTo>
                  <a:lnTo>
                    <a:pt x="401" y="20"/>
                  </a:lnTo>
                  <a:lnTo>
                    <a:pt x="403" y="32"/>
                  </a:lnTo>
                  <a:lnTo>
                    <a:pt x="388" y="35"/>
                  </a:lnTo>
                  <a:lnTo>
                    <a:pt x="377" y="43"/>
                  </a:lnTo>
                  <a:lnTo>
                    <a:pt x="370" y="45"/>
                  </a:lnTo>
                  <a:lnTo>
                    <a:pt x="346" y="39"/>
                  </a:lnTo>
                  <a:lnTo>
                    <a:pt x="337" y="33"/>
                  </a:lnTo>
                  <a:lnTo>
                    <a:pt x="324" y="41"/>
                  </a:lnTo>
                  <a:lnTo>
                    <a:pt x="305" y="20"/>
                  </a:lnTo>
                  <a:lnTo>
                    <a:pt x="285" y="35"/>
                  </a:lnTo>
                  <a:lnTo>
                    <a:pt x="270" y="45"/>
                  </a:lnTo>
                  <a:lnTo>
                    <a:pt x="255" y="52"/>
                  </a:lnTo>
                  <a:lnTo>
                    <a:pt x="231" y="56"/>
                  </a:lnTo>
                  <a:lnTo>
                    <a:pt x="215" y="61"/>
                  </a:lnTo>
                  <a:lnTo>
                    <a:pt x="202" y="61"/>
                  </a:lnTo>
                  <a:lnTo>
                    <a:pt x="196" y="63"/>
                  </a:lnTo>
                  <a:lnTo>
                    <a:pt x="183" y="78"/>
                  </a:lnTo>
                  <a:lnTo>
                    <a:pt x="172" y="78"/>
                  </a:lnTo>
                  <a:lnTo>
                    <a:pt x="153" y="82"/>
                  </a:lnTo>
                  <a:lnTo>
                    <a:pt x="135" y="80"/>
                  </a:lnTo>
                  <a:lnTo>
                    <a:pt x="126" y="97"/>
                  </a:lnTo>
                  <a:lnTo>
                    <a:pt x="111" y="98"/>
                  </a:lnTo>
                  <a:lnTo>
                    <a:pt x="98" y="97"/>
                  </a:lnTo>
                  <a:lnTo>
                    <a:pt x="87" y="95"/>
                  </a:lnTo>
                  <a:close/>
                </a:path>
              </a:pathLst>
            </a:custGeom>
            <a:solidFill>
              <a:schemeClr val="tx2"/>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45" name="Freeform 446"/>
            <p:cNvSpPr>
              <a:spLocks/>
            </p:cNvSpPr>
            <p:nvPr/>
          </p:nvSpPr>
          <p:spPr bwMode="auto">
            <a:xfrm>
              <a:off x="3442" y="1785"/>
              <a:ext cx="39" cy="87"/>
            </a:xfrm>
            <a:custGeom>
              <a:avLst/>
              <a:gdLst>
                <a:gd name="T0" fmla="*/ 37 w 37"/>
                <a:gd name="T1" fmla="*/ 0 h 92"/>
                <a:gd name="T2" fmla="*/ 35 w 37"/>
                <a:gd name="T3" fmla="*/ 31 h 92"/>
                <a:gd name="T4" fmla="*/ 24 w 37"/>
                <a:gd name="T5" fmla="*/ 55 h 92"/>
                <a:gd name="T6" fmla="*/ 7 w 37"/>
                <a:gd name="T7" fmla="*/ 70 h 92"/>
                <a:gd name="T8" fmla="*/ 11 w 37"/>
                <a:gd name="T9" fmla="*/ 86 h 92"/>
                <a:gd name="T10" fmla="*/ 4 w 37"/>
                <a:gd name="T11" fmla="*/ 92 h 92"/>
                <a:gd name="T12" fmla="*/ 0 w 37"/>
                <a:gd name="T13" fmla="*/ 72 h 92"/>
                <a:gd name="T14" fmla="*/ 6 w 37"/>
                <a:gd name="T15" fmla="*/ 57 h 92"/>
                <a:gd name="T16" fmla="*/ 11 w 37"/>
                <a:gd name="T17" fmla="*/ 40 h 92"/>
                <a:gd name="T18" fmla="*/ 37 w 37"/>
                <a:gd name="T1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92">
                  <a:moveTo>
                    <a:pt x="37" y="0"/>
                  </a:moveTo>
                  <a:lnTo>
                    <a:pt x="35" y="31"/>
                  </a:lnTo>
                  <a:lnTo>
                    <a:pt x="24" y="55"/>
                  </a:lnTo>
                  <a:lnTo>
                    <a:pt x="7" y="70"/>
                  </a:lnTo>
                  <a:lnTo>
                    <a:pt x="11" y="86"/>
                  </a:lnTo>
                  <a:lnTo>
                    <a:pt x="4" y="92"/>
                  </a:lnTo>
                  <a:lnTo>
                    <a:pt x="0" y="72"/>
                  </a:lnTo>
                  <a:lnTo>
                    <a:pt x="6" y="57"/>
                  </a:lnTo>
                  <a:lnTo>
                    <a:pt x="11" y="40"/>
                  </a:lnTo>
                  <a:lnTo>
                    <a:pt x="37" y="0"/>
                  </a:lnTo>
                  <a:close/>
                </a:path>
              </a:pathLst>
            </a:custGeom>
            <a:solidFill>
              <a:schemeClr val="accent2">
                <a:lumMod val="60000"/>
                <a:lumOff val="40000"/>
              </a:schemeClr>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46" name="Freeform 447"/>
            <p:cNvSpPr>
              <a:spLocks/>
            </p:cNvSpPr>
            <p:nvPr/>
          </p:nvSpPr>
          <p:spPr bwMode="auto">
            <a:xfrm>
              <a:off x="3530" y="1743"/>
              <a:ext cx="50" cy="72"/>
            </a:xfrm>
            <a:custGeom>
              <a:avLst/>
              <a:gdLst>
                <a:gd name="T0" fmla="*/ 39 w 50"/>
                <a:gd name="T1" fmla="*/ 0 h 73"/>
                <a:gd name="T2" fmla="*/ 50 w 50"/>
                <a:gd name="T3" fmla="*/ 0 h 73"/>
                <a:gd name="T4" fmla="*/ 37 w 50"/>
                <a:gd name="T5" fmla="*/ 15 h 73"/>
                <a:gd name="T6" fmla="*/ 35 w 50"/>
                <a:gd name="T7" fmla="*/ 26 h 73"/>
                <a:gd name="T8" fmla="*/ 39 w 50"/>
                <a:gd name="T9" fmla="*/ 41 h 73"/>
                <a:gd name="T10" fmla="*/ 26 w 50"/>
                <a:gd name="T11" fmla="*/ 56 h 73"/>
                <a:gd name="T12" fmla="*/ 9 w 50"/>
                <a:gd name="T13" fmla="*/ 73 h 73"/>
                <a:gd name="T14" fmla="*/ 6 w 50"/>
                <a:gd name="T15" fmla="*/ 56 h 73"/>
                <a:gd name="T16" fmla="*/ 0 w 50"/>
                <a:gd name="T17" fmla="*/ 49 h 73"/>
                <a:gd name="T18" fmla="*/ 0 w 50"/>
                <a:gd name="T19" fmla="*/ 36 h 73"/>
                <a:gd name="T20" fmla="*/ 15 w 50"/>
                <a:gd name="T21" fmla="*/ 22 h 73"/>
                <a:gd name="T22" fmla="*/ 39 w 50"/>
                <a:gd name="T23"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73">
                  <a:moveTo>
                    <a:pt x="39" y="0"/>
                  </a:moveTo>
                  <a:lnTo>
                    <a:pt x="50" y="0"/>
                  </a:lnTo>
                  <a:lnTo>
                    <a:pt x="37" y="15"/>
                  </a:lnTo>
                  <a:lnTo>
                    <a:pt x="35" y="26"/>
                  </a:lnTo>
                  <a:lnTo>
                    <a:pt x="39" y="41"/>
                  </a:lnTo>
                  <a:lnTo>
                    <a:pt x="26" y="56"/>
                  </a:lnTo>
                  <a:lnTo>
                    <a:pt x="9" y="73"/>
                  </a:lnTo>
                  <a:lnTo>
                    <a:pt x="6" y="56"/>
                  </a:lnTo>
                  <a:lnTo>
                    <a:pt x="0" y="49"/>
                  </a:lnTo>
                  <a:lnTo>
                    <a:pt x="0" y="36"/>
                  </a:lnTo>
                  <a:lnTo>
                    <a:pt x="15" y="22"/>
                  </a:lnTo>
                  <a:lnTo>
                    <a:pt x="39" y="0"/>
                  </a:lnTo>
                  <a:close/>
                </a:path>
              </a:pathLst>
            </a:custGeom>
            <a:solidFill>
              <a:schemeClr val="accent2">
                <a:lumMod val="60000"/>
                <a:lumOff val="40000"/>
              </a:schemeClr>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47" name="Freeform 448"/>
            <p:cNvSpPr>
              <a:spLocks/>
            </p:cNvSpPr>
            <p:nvPr/>
          </p:nvSpPr>
          <p:spPr bwMode="auto">
            <a:xfrm>
              <a:off x="3214" y="1002"/>
              <a:ext cx="584" cy="935"/>
            </a:xfrm>
            <a:custGeom>
              <a:avLst/>
              <a:gdLst>
                <a:gd name="T0" fmla="*/ 564 w 584"/>
                <a:gd name="T1" fmla="*/ 30 h 935"/>
                <a:gd name="T2" fmla="*/ 584 w 584"/>
                <a:gd name="T3" fmla="*/ 72 h 935"/>
                <a:gd name="T4" fmla="*/ 510 w 584"/>
                <a:gd name="T5" fmla="*/ 76 h 935"/>
                <a:gd name="T6" fmla="*/ 494 w 584"/>
                <a:gd name="T7" fmla="*/ 107 h 935"/>
                <a:gd name="T8" fmla="*/ 471 w 584"/>
                <a:gd name="T9" fmla="*/ 150 h 935"/>
                <a:gd name="T10" fmla="*/ 475 w 584"/>
                <a:gd name="T11" fmla="*/ 191 h 935"/>
                <a:gd name="T12" fmla="*/ 447 w 584"/>
                <a:gd name="T13" fmla="*/ 226 h 935"/>
                <a:gd name="T14" fmla="*/ 400 w 584"/>
                <a:gd name="T15" fmla="*/ 265 h 935"/>
                <a:gd name="T16" fmla="*/ 361 w 584"/>
                <a:gd name="T17" fmla="*/ 292 h 935"/>
                <a:gd name="T18" fmla="*/ 317 w 584"/>
                <a:gd name="T19" fmla="*/ 335 h 935"/>
                <a:gd name="T20" fmla="*/ 305 w 584"/>
                <a:gd name="T21" fmla="*/ 366 h 935"/>
                <a:gd name="T22" fmla="*/ 289 w 584"/>
                <a:gd name="T23" fmla="*/ 421 h 935"/>
                <a:gd name="T24" fmla="*/ 297 w 584"/>
                <a:gd name="T25" fmla="*/ 502 h 935"/>
                <a:gd name="T26" fmla="*/ 349 w 584"/>
                <a:gd name="T27" fmla="*/ 565 h 935"/>
                <a:gd name="T28" fmla="*/ 333 w 584"/>
                <a:gd name="T29" fmla="*/ 604 h 935"/>
                <a:gd name="T30" fmla="*/ 297 w 584"/>
                <a:gd name="T31" fmla="*/ 594 h 935"/>
                <a:gd name="T32" fmla="*/ 233 w 584"/>
                <a:gd name="T33" fmla="*/ 599 h 935"/>
                <a:gd name="T34" fmla="*/ 281 w 584"/>
                <a:gd name="T35" fmla="*/ 607 h 935"/>
                <a:gd name="T36" fmla="*/ 329 w 584"/>
                <a:gd name="T37" fmla="*/ 632 h 935"/>
                <a:gd name="T38" fmla="*/ 297 w 584"/>
                <a:gd name="T39" fmla="*/ 642 h 935"/>
                <a:gd name="T40" fmla="*/ 269 w 584"/>
                <a:gd name="T41" fmla="*/ 680 h 935"/>
                <a:gd name="T42" fmla="*/ 258 w 584"/>
                <a:gd name="T43" fmla="*/ 705 h 935"/>
                <a:gd name="T44" fmla="*/ 243 w 584"/>
                <a:gd name="T45" fmla="*/ 758 h 935"/>
                <a:gd name="T46" fmla="*/ 226 w 584"/>
                <a:gd name="T47" fmla="*/ 824 h 935"/>
                <a:gd name="T48" fmla="*/ 194 w 584"/>
                <a:gd name="T49" fmla="*/ 880 h 935"/>
                <a:gd name="T50" fmla="*/ 137 w 584"/>
                <a:gd name="T51" fmla="*/ 887 h 935"/>
                <a:gd name="T52" fmla="*/ 117 w 584"/>
                <a:gd name="T53" fmla="*/ 906 h 935"/>
                <a:gd name="T54" fmla="*/ 82 w 584"/>
                <a:gd name="T55" fmla="*/ 925 h 935"/>
                <a:gd name="T56" fmla="*/ 39 w 584"/>
                <a:gd name="T57" fmla="*/ 925 h 935"/>
                <a:gd name="T58" fmla="*/ 34 w 584"/>
                <a:gd name="T59" fmla="*/ 869 h 935"/>
                <a:gd name="T60" fmla="*/ 39 w 584"/>
                <a:gd name="T61" fmla="*/ 848 h 935"/>
                <a:gd name="T62" fmla="*/ 51 w 584"/>
                <a:gd name="T63" fmla="*/ 827 h 935"/>
                <a:gd name="T64" fmla="*/ 23 w 584"/>
                <a:gd name="T65" fmla="*/ 786 h 935"/>
                <a:gd name="T66" fmla="*/ 5 w 584"/>
                <a:gd name="T67" fmla="*/ 737 h 935"/>
                <a:gd name="T68" fmla="*/ 5 w 584"/>
                <a:gd name="T69" fmla="*/ 667 h 935"/>
                <a:gd name="T70" fmla="*/ 7 w 584"/>
                <a:gd name="T71" fmla="*/ 618 h 935"/>
                <a:gd name="T72" fmla="*/ 31 w 584"/>
                <a:gd name="T73" fmla="*/ 561 h 935"/>
                <a:gd name="T74" fmla="*/ 74 w 584"/>
                <a:gd name="T75" fmla="*/ 526 h 935"/>
                <a:gd name="T76" fmla="*/ 62 w 584"/>
                <a:gd name="T77" fmla="*/ 450 h 935"/>
                <a:gd name="T78" fmla="*/ 90 w 584"/>
                <a:gd name="T79" fmla="*/ 421 h 935"/>
                <a:gd name="T80" fmla="*/ 67 w 584"/>
                <a:gd name="T81" fmla="*/ 356 h 935"/>
                <a:gd name="T82" fmla="*/ 86 w 584"/>
                <a:gd name="T83" fmla="*/ 292 h 935"/>
                <a:gd name="T84" fmla="*/ 117 w 584"/>
                <a:gd name="T85" fmla="*/ 226 h 935"/>
                <a:gd name="T86" fmla="*/ 176 w 584"/>
                <a:gd name="T87" fmla="*/ 226 h 935"/>
                <a:gd name="T88" fmla="*/ 168 w 584"/>
                <a:gd name="T89" fmla="*/ 166 h 935"/>
                <a:gd name="T90" fmla="*/ 180 w 584"/>
                <a:gd name="T91" fmla="*/ 142 h 935"/>
                <a:gd name="T92" fmla="*/ 194 w 584"/>
                <a:gd name="T93" fmla="*/ 80 h 935"/>
                <a:gd name="T94" fmla="*/ 230 w 584"/>
                <a:gd name="T95" fmla="*/ 30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4" h="935">
                  <a:moveTo>
                    <a:pt x="242" y="0"/>
                  </a:moveTo>
                  <a:lnTo>
                    <a:pt x="560" y="2"/>
                  </a:lnTo>
                  <a:lnTo>
                    <a:pt x="564" y="30"/>
                  </a:lnTo>
                  <a:lnTo>
                    <a:pt x="577" y="48"/>
                  </a:lnTo>
                  <a:lnTo>
                    <a:pt x="584" y="65"/>
                  </a:lnTo>
                  <a:lnTo>
                    <a:pt x="584" y="72"/>
                  </a:lnTo>
                  <a:lnTo>
                    <a:pt x="573" y="76"/>
                  </a:lnTo>
                  <a:lnTo>
                    <a:pt x="522" y="76"/>
                  </a:lnTo>
                  <a:lnTo>
                    <a:pt x="510" y="76"/>
                  </a:lnTo>
                  <a:lnTo>
                    <a:pt x="502" y="82"/>
                  </a:lnTo>
                  <a:lnTo>
                    <a:pt x="502" y="97"/>
                  </a:lnTo>
                  <a:lnTo>
                    <a:pt x="494" y="107"/>
                  </a:lnTo>
                  <a:lnTo>
                    <a:pt x="471" y="125"/>
                  </a:lnTo>
                  <a:lnTo>
                    <a:pt x="475" y="140"/>
                  </a:lnTo>
                  <a:lnTo>
                    <a:pt x="471" y="150"/>
                  </a:lnTo>
                  <a:lnTo>
                    <a:pt x="463" y="156"/>
                  </a:lnTo>
                  <a:lnTo>
                    <a:pt x="471" y="178"/>
                  </a:lnTo>
                  <a:lnTo>
                    <a:pt x="475" y="191"/>
                  </a:lnTo>
                  <a:lnTo>
                    <a:pt x="467" y="202"/>
                  </a:lnTo>
                  <a:lnTo>
                    <a:pt x="452" y="213"/>
                  </a:lnTo>
                  <a:lnTo>
                    <a:pt x="447" y="226"/>
                  </a:lnTo>
                  <a:lnTo>
                    <a:pt x="444" y="244"/>
                  </a:lnTo>
                  <a:lnTo>
                    <a:pt x="416" y="255"/>
                  </a:lnTo>
                  <a:lnTo>
                    <a:pt x="400" y="265"/>
                  </a:lnTo>
                  <a:lnTo>
                    <a:pt x="377" y="279"/>
                  </a:lnTo>
                  <a:lnTo>
                    <a:pt x="379" y="289"/>
                  </a:lnTo>
                  <a:lnTo>
                    <a:pt x="361" y="292"/>
                  </a:lnTo>
                  <a:lnTo>
                    <a:pt x="353" y="299"/>
                  </a:lnTo>
                  <a:lnTo>
                    <a:pt x="333" y="325"/>
                  </a:lnTo>
                  <a:lnTo>
                    <a:pt x="317" y="335"/>
                  </a:lnTo>
                  <a:lnTo>
                    <a:pt x="322" y="352"/>
                  </a:lnTo>
                  <a:lnTo>
                    <a:pt x="313" y="358"/>
                  </a:lnTo>
                  <a:lnTo>
                    <a:pt x="305" y="366"/>
                  </a:lnTo>
                  <a:lnTo>
                    <a:pt x="313" y="394"/>
                  </a:lnTo>
                  <a:lnTo>
                    <a:pt x="308" y="411"/>
                  </a:lnTo>
                  <a:lnTo>
                    <a:pt x="289" y="421"/>
                  </a:lnTo>
                  <a:lnTo>
                    <a:pt x="285" y="450"/>
                  </a:lnTo>
                  <a:lnTo>
                    <a:pt x="289" y="484"/>
                  </a:lnTo>
                  <a:lnTo>
                    <a:pt x="297" y="502"/>
                  </a:lnTo>
                  <a:lnTo>
                    <a:pt x="325" y="524"/>
                  </a:lnTo>
                  <a:lnTo>
                    <a:pt x="337" y="544"/>
                  </a:lnTo>
                  <a:lnTo>
                    <a:pt x="349" y="565"/>
                  </a:lnTo>
                  <a:lnTo>
                    <a:pt x="356" y="579"/>
                  </a:lnTo>
                  <a:lnTo>
                    <a:pt x="349" y="594"/>
                  </a:lnTo>
                  <a:lnTo>
                    <a:pt x="333" y="604"/>
                  </a:lnTo>
                  <a:lnTo>
                    <a:pt x="322" y="599"/>
                  </a:lnTo>
                  <a:lnTo>
                    <a:pt x="313" y="589"/>
                  </a:lnTo>
                  <a:lnTo>
                    <a:pt x="297" y="594"/>
                  </a:lnTo>
                  <a:lnTo>
                    <a:pt x="292" y="604"/>
                  </a:lnTo>
                  <a:lnTo>
                    <a:pt x="269" y="604"/>
                  </a:lnTo>
                  <a:lnTo>
                    <a:pt x="233" y="599"/>
                  </a:lnTo>
                  <a:lnTo>
                    <a:pt x="226" y="607"/>
                  </a:lnTo>
                  <a:lnTo>
                    <a:pt x="249" y="618"/>
                  </a:lnTo>
                  <a:lnTo>
                    <a:pt x="281" y="607"/>
                  </a:lnTo>
                  <a:lnTo>
                    <a:pt x="289" y="620"/>
                  </a:lnTo>
                  <a:lnTo>
                    <a:pt x="313" y="625"/>
                  </a:lnTo>
                  <a:lnTo>
                    <a:pt x="329" y="632"/>
                  </a:lnTo>
                  <a:lnTo>
                    <a:pt x="322" y="638"/>
                  </a:lnTo>
                  <a:lnTo>
                    <a:pt x="300" y="635"/>
                  </a:lnTo>
                  <a:lnTo>
                    <a:pt x="297" y="642"/>
                  </a:lnTo>
                  <a:lnTo>
                    <a:pt x="300" y="652"/>
                  </a:lnTo>
                  <a:lnTo>
                    <a:pt x="289" y="667"/>
                  </a:lnTo>
                  <a:lnTo>
                    <a:pt x="269" y="680"/>
                  </a:lnTo>
                  <a:lnTo>
                    <a:pt x="261" y="684"/>
                  </a:lnTo>
                  <a:lnTo>
                    <a:pt x="254" y="688"/>
                  </a:lnTo>
                  <a:lnTo>
                    <a:pt x="258" y="705"/>
                  </a:lnTo>
                  <a:lnTo>
                    <a:pt x="249" y="715"/>
                  </a:lnTo>
                  <a:lnTo>
                    <a:pt x="238" y="737"/>
                  </a:lnTo>
                  <a:lnTo>
                    <a:pt x="243" y="758"/>
                  </a:lnTo>
                  <a:lnTo>
                    <a:pt x="233" y="789"/>
                  </a:lnTo>
                  <a:lnTo>
                    <a:pt x="226" y="803"/>
                  </a:lnTo>
                  <a:lnTo>
                    <a:pt x="226" y="824"/>
                  </a:lnTo>
                  <a:lnTo>
                    <a:pt x="215" y="837"/>
                  </a:lnTo>
                  <a:lnTo>
                    <a:pt x="199" y="863"/>
                  </a:lnTo>
                  <a:lnTo>
                    <a:pt x="194" y="880"/>
                  </a:lnTo>
                  <a:lnTo>
                    <a:pt x="168" y="876"/>
                  </a:lnTo>
                  <a:lnTo>
                    <a:pt x="140" y="876"/>
                  </a:lnTo>
                  <a:lnTo>
                    <a:pt x="137" y="887"/>
                  </a:lnTo>
                  <a:lnTo>
                    <a:pt x="121" y="890"/>
                  </a:lnTo>
                  <a:lnTo>
                    <a:pt x="113" y="895"/>
                  </a:lnTo>
                  <a:lnTo>
                    <a:pt x="117" y="906"/>
                  </a:lnTo>
                  <a:lnTo>
                    <a:pt x="113" y="925"/>
                  </a:lnTo>
                  <a:lnTo>
                    <a:pt x="93" y="935"/>
                  </a:lnTo>
                  <a:lnTo>
                    <a:pt x="82" y="925"/>
                  </a:lnTo>
                  <a:lnTo>
                    <a:pt x="67" y="935"/>
                  </a:lnTo>
                  <a:lnTo>
                    <a:pt x="46" y="935"/>
                  </a:lnTo>
                  <a:lnTo>
                    <a:pt x="39" y="925"/>
                  </a:lnTo>
                  <a:lnTo>
                    <a:pt x="46" y="917"/>
                  </a:lnTo>
                  <a:lnTo>
                    <a:pt x="51" y="897"/>
                  </a:lnTo>
                  <a:lnTo>
                    <a:pt x="34" y="869"/>
                  </a:lnTo>
                  <a:lnTo>
                    <a:pt x="28" y="856"/>
                  </a:lnTo>
                  <a:lnTo>
                    <a:pt x="31" y="848"/>
                  </a:lnTo>
                  <a:lnTo>
                    <a:pt x="39" y="848"/>
                  </a:lnTo>
                  <a:lnTo>
                    <a:pt x="44" y="842"/>
                  </a:lnTo>
                  <a:lnTo>
                    <a:pt x="46" y="834"/>
                  </a:lnTo>
                  <a:lnTo>
                    <a:pt x="51" y="827"/>
                  </a:lnTo>
                  <a:lnTo>
                    <a:pt x="46" y="821"/>
                  </a:lnTo>
                  <a:lnTo>
                    <a:pt x="39" y="806"/>
                  </a:lnTo>
                  <a:lnTo>
                    <a:pt x="23" y="786"/>
                  </a:lnTo>
                  <a:lnTo>
                    <a:pt x="28" y="764"/>
                  </a:lnTo>
                  <a:lnTo>
                    <a:pt x="16" y="748"/>
                  </a:lnTo>
                  <a:lnTo>
                    <a:pt x="5" y="737"/>
                  </a:lnTo>
                  <a:lnTo>
                    <a:pt x="11" y="719"/>
                  </a:lnTo>
                  <a:lnTo>
                    <a:pt x="20" y="684"/>
                  </a:lnTo>
                  <a:lnTo>
                    <a:pt x="5" y="667"/>
                  </a:lnTo>
                  <a:lnTo>
                    <a:pt x="0" y="649"/>
                  </a:lnTo>
                  <a:lnTo>
                    <a:pt x="0" y="638"/>
                  </a:lnTo>
                  <a:lnTo>
                    <a:pt x="7" y="618"/>
                  </a:lnTo>
                  <a:lnTo>
                    <a:pt x="20" y="620"/>
                  </a:lnTo>
                  <a:lnTo>
                    <a:pt x="31" y="594"/>
                  </a:lnTo>
                  <a:lnTo>
                    <a:pt x="31" y="561"/>
                  </a:lnTo>
                  <a:lnTo>
                    <a:pt x="34" y="551"/>
                  </a:lnTo>
                  <a:lnTo>
                    <a:pt x="51" y="541"/>
                  </a:lnTo>
                  <a:lnTo>
                    <a:pt x="74" y="526"/>
                  </a:lnTo>
                  <a:lnTo>
                    <a:pt x="74" y="510"/>
                  </a:lnTo>
                  <a:lnTo>
                    <a:pt x="70" y="457"/>
                  </a:lnTo>
                  <a:lnTo>
                    <a:pt x="62" y="450"/>
                  </a:lnTo>
                  <a:lnTo>
                    <a:pt x="62" y="435"/>
                  </a:lnTo>
                  <a:lnTo>
                    <a:pt x="82" y="428"/>
                  </a:lnTo>
                  <a:lnTo>
                    <a:pt x="90" y="421"/>
                  </a:lnTo>
                  <a:lnTo>
                    <a:pt x="78" y="401"/>
                  </a:lnTo>
                  <a:lnTo>
                    <a:pt x="62" y="380"/>
                  </a:lnTo>
                  <a:lnTo>
                    <a:pt x="67" y="356"/>
                  </a:lnTo>
                  <a:lnTo>
                    <a:pt x="70" y="338"/>
                  </a:lnTo>
                  <a:lnTo>
                    <a:pt x="86" y="307"/>
                  </a:lnTo>
                  <a:lnTo>
                    <a:pt x="86" y="292"/>
                  </a:lnTo>
                  <a:lnTo>
                    <a:pt x="86" y="265"/>
                  </a:lnTo>
                  <a:lnTo>
                    <a:pt x="98" y="240"/>
                  </a:lnTo>
                  <a:lnTo>
                    <a:pt x="117" y="226"/>
                  </a:lnTo>
                  <a:lnTo>
                    <a:pt x="137" y="215"/>
                  </a:lnTo>
                  <a:lnTo>
                    <a:pt x="155" y="219"/>
                  </a:lnTo>
                  <a:lnTo>
                    <a:pt x="176" y="226"/>
                  </a:lnTo>
                  <a:lnTo>
                    <a:pt x="183" y="202"/>
                  </a:lnTo>
                  <a:lnTo>
                    <a:pt x="176" y="181"/>
                  </a:lnTo>
                  <a:lnTo>
                    <a:pt x="168" y="166"/>
                  </a:lnTo>
                  <a:lnTo>
                    <a:pt x="164" y="156"/>
                  </a:lnTo>
                  <a:lnTo>
                    <a:pt x="168" y="145"/>
                  </a:lnTo>
                  <a:lnTo>
                    <a:pt x="180" y="142"/>
                  </a:lnTo>
                  <a:lnTo>
                    <a:pt x="183" y="118"/>
                  </a:lnTo>
                  <a:lnTo>
                    <a:pt x="192" y="97"/>
                  </a:lnTo>
                  <a:lnTo>
                    <a:pt x="194" y="80"/>
                  </a:lnTo>
                  <a:lnTo>
                    <a:pt x="194" y="61"/>
                  </a:lnTo>
                  <a:lnTo>
                    <a:pt x="206" y="44"/>
                  </a:lnTo>
                  <a:lnTo>
                    <a:pt x="230" y="30"/>
                  </a:lnTo>
                  <a:lnTo>
                    <a:pt x="246" y="27"/>
                  </a:lnTo>
                  <a:lnTo>
                    <a:pt x="251" y="4"/>
                  </a:lnTo>
                </a:path>
              </a:pathLst>
            </a:custGeom>
            <a:solidFill>
              <a:schemeClr val="accent2">
                <a:lumMod val="60000"/>
                <a:lumOff val="40000"/>
              </a:schemeClr>
            </a:solidFill>
            <a:ln w="9525" cap="flat" cmpd="sng">
              <a:solidFill>
                <a:schemeClr val="accent2">
                  <a:lumMod val="75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48" name="Freeform 449"/>
            <p:cNvSpPr>
              <a:spLocks/>
            </p:cNvSpPr>
            <p:nvPr/>
          </p:nvSpPr>
          <p:spPr bwMode="auto">
            <a:xfrm>
              <a:off x="1502" y="2732"/>
              <a:ext cx="324" cy="411"/>
            </a:xfrm>
            <a:custGeom>
              <a:avLst/>
              <a:gdLst>
                <a:gd name="T0" fmla="*/ 177 w 307"/>
                <a:gd name="T1" fmla="*/ 0 h 436"/>
                <a:gd name="T2" fmla="*/ 194 w 307"/>
                <a:gd name="T3" fmla="*/ 37 h 436"/>
                <a:gd name="T4" fmla="*/ 211 w 307"/>
                <a:gd name="T5" fmla="*/ 38 h 436"/>
                <a:gd name="T6" fmla="*/ 256 w 307"/>
                <a:gd name="T7" fmla="*/ 45 h 436"/>
                <a:gd name="T8" fmla="*/ 279 w 307"/>
                <a:gd name="T9" fmla="*/ 56 h 436"/>
                <a:gd name="T10" fmla="*/ 299 w 307"/>
                <a:gd name="T11" fmla="*/ 89 h 436"/>
                <a:gd name="T12" fmla="*/ 304 w 307"/>
                <a:gd name="T13" fmla="*/ 103 h 436"/>
                <a:gd name="T14" fmla="*/ 248 w 307"/>
                <a:gd name="T15" fmla="*/ 126 h 436"/>
                <a:gd name="T16" fmla="*/ 232 w 307"/>
                <a:gd name="T17" fmla="*/ 167 h 436"/>
                <a:gd name="T18" fmla="*/ 216 w 307"/>
                <a:gd name="T19" fmla="*/ 205 h 436"/>
                <a:gd name="T20" fmla="*/ 205 w 307"/>
                <a:gd name="T21" fmla="*/ 234 h 436"/>
                <a:gd name="T22" fmla="*/ 180 w 307"/>
                <a:gd name="T23" fmla="*/ 227 h 436"/>
                <a:gd name="T24" fmla="*/ 175 w 307"/>
                <a:gd name="T25" fmla="*/ 257 h 436"/>
                <a:gd name="T26" fmla="*/ 178 w 307"/>
                <a:gd name="T27" fmla="*/ 287 h 436"/>
                <a:gd name="T28" fmla="*/ 155 w 307"/>
                <a:gd name="T29" fmla="*/ 314 h 436"/>
                <a:gd name="T30" fmla="*/ 152 w 307"/>
                <a:gd name="T31" fmla="*/ 354 h 436"/>
                <a:gd name="T32" fmla="*/ 156 w 307"/>
                <a:gd name="T33" fmla="*/ 378 h 436"/>
                <a:gd name="T34" fmla="*/ 116 w 307"/>
                <a:gd name="T35" fmla="*/ 398 h 436"/>
                <a:gd name="T36" fmla="*/ 115 w 307"/>
                <a:gd name="T37" fmla="*/ 432 h 436"/>
                <a:gd name="T38" fmla="*/ 59 w 307"/>
                <a:gd name="T39" fmla="*/ 436 h 436"/>
                <a:gd name="T40" fmla="*/ 19 w 307"/>
                <a:gd name="T41" fmla="*/ 406 h 436"/>
                <a:gd name="T42" fmla="*/ 0 w 307"/>
                <a:gd name="T43" fmla="*/ 395 h 436"/>
                <a:gd name="T44" fmla="*/ 22 w 307"/>
                <a:gd name="T45" fmla="*/ 362 h 436"/>
                <a:gd name="T46" fmla="*/ 48 w 307"/>
                <a:gd name="T47" fmla="*/ 314 h 436"/>
                <a:gd name="T48" fmla="*/ 44 w 307"/>
                <a:gd name="T49" fmla="*/ 288 h 436"/>
                <a:gd name="T50" fmla="*/ 30 w 307"/>
                <a:gd name="T51" fmla="*/ 272 h 436"/>
                <a:gd name="T52" fmla="*/ 52 w 307"/>
                <a:gd name="T53" fmla="*/ 252 h 436"/>
                <a:gd name="T54" fmla="*/ 22 w 307"/>
                <a:gd name="T55" fmla="*/ 256 h 436"/>
                <a:gd name="T56" fmla="*/ 30 w 307"/>
                <a:gd name="T57" fmla="*/ 226 h 436"/>
                <a:gd name="T58" fmla="*/ 41 w 307"/>
                <a:gd name="T59" fmla="*/ 200 h 436"/>
                <a:gd name="T60" fmla="*/ 52 w 307"/>
                <a:gd name="T61" fmla="*/ 186 h 436"/>
                <a:gd name="T62" fmla="*/ 82 w 307"/>
                <a:gd name="T63" fmla="*/ 167 h 436"/>
                <a:gd name="T64" fmla="*/ 122 w 307"/>
                <a:gd name="T65" fmla="*/ 115 h 436"/>
                <a:gd name="T66" fmla="*/ 137 w 307"/>
                <a:gd name="T67" fmla="*/ 78 h 436"/>
                <a:gd name="T68" fmla="*/ 148 w 307"/>
                <a:gd name="T69" fmla="*/ 38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7" h="436">
                  <a:moveTo>
                    <a:pt x="155" y="4"/>
                  </a:moveTo>
                  <a:lnTo>
                    <a:pt x="177" y="0"/>
                  </a:lnTo>
                  <a:lnTo>
                    <a:pt x="192" y="17"/>
                  </a:lnTo>
                  <a:lnTo>
                    <a:pt x="194" y="37"/>
                  </a:lnTo>
                  <a:lnTo>
                    <a:pt x="200" y="41"/>
                  </a:lnTo>
                  <a:lnTo>
                    <a:pt x="211" y="38"/>
                  </a:lnTo>
                  <a:lnTo>
                    <a:pt x="246" y="52"/>
                  </a:lnTo>
                  <a:lnTo>
                    <a:pt x="256" y="45"/>
                  </a:lnTo>
                  <a:lnTo>
                    <a:pt x="270" y="44"/>
                  </a:lnTo>
                  <a:lnTo>
                    <a:pt x="279" y="56"/>
                  </a:lnTo>
                  <a:lnTo>
                    <a:pt x="287" y="76"/>
                  </a:lnTo>
                  <a:lnTo>
                    <a:pt x="299" y="89"/>
                  </a:lnTo>
                  <a:lnTo>
                    <a:pt x="307" y="96"/>
                  </a:lnTo>
                  <a:lnTo>
                    <a:pt x="304" y="103"/>
                  </a:lnTo>
                  <a:lnTo>
                    <a:pt x="277" y="110"/>
                  </a:lnTo>
                  <a:lnTo>
                    <a:pt x="248" y="126"/>
                  </a:lnTo>
                  <a:lnTo>
                    <a:pt x="249" y="153"/>
                  </a:lnTo>
                  <a:lnTo>
                    <a:pt x="232" y="167"/>
                  </a:lnTo>
                  <a:lnTo>
                    <a:pt x="218" y="179"/>
                  </a:lnTo>
                  <a:lnTo>
                    <a:pt x="216" y="205"/>
                  </a:lnTo>
                  <a:lnTo>
                    <a:pt x="216" y="222"/>
                  </a:lnTo>
                  <a:lnTo>
                    <a:pt x="205" y="234"/>
                  </a:lnTo>
                  <a:lnTo>
                    <a:pt x="196" y="222"/>
                  </a:lnTo>
                  <a:lnTo>
                    <a:pt x="180" y="227"/>
                  </a:lnTo>
                  <a:lnTo>
                    <a:pt x="178" y="235"/>
                  </a:lnTo>
                  <a:lnTo>
                    <a:pt x="175" y="257"/>
                  </a:lnTo>
                  <a:lnTo>
                    <a:pt x="181" y="265"/>
                  </a:lnTo>
                  <a:lnTo>
                    <a:pt x="178" y="287"/>
                  </a:lnTo>
                  <a:lnTo>
                    <a:pt x="168" y="297"/>
                  </a:lnTo>
                  <a:lnTo>
                    <a:pt x="155" y="314"/>
                  </a:lnTo>
                  <a:lnTo>
                    <a:pt x="149" y="328"/>
                  </a:lnTo>
                  <a:lnTo>
                    <a:pt x="152" y="354"/>
                  </a:lnTo>
                  <a:lnTo>
                    <a:pt x="163" y="369"/>
                  </a:lnTo>
                  <a:lnTo>
                    <a:pt x="156" y="378"/>
                  </a:lnTo>
                  <a:lnTo>
                    <a:pt x="127" y="387"/>
                  </a:lnTo>
                  <a:lnTo>
                    <a:pt x="116" y="398"/>
                  </a:lnTo>
                  <a:lnTo>
                    <a:pt x="115" y="410"/>
                  </a:lnTo>
                  <a:lnTo>
                    <a:pt x="115" y="432"/>
                  </a:lnTo>
                  <a:lnTo>
                    <a:pt x="82" y="432"/>
                  </a:lnTo>
                  <a:lnTo>
                    <a:pt x="59" y="436"/>
                  </a:lnTo>
                  <a:lnTo>
                    <a:pt x="33" y="406"/>
                  </a:lnTo>
                  <a:lnTo>
                    <a:pt x="19" y="406"/>
                  </a:lnTo>
                  <a:lnTo>
                    <a:pt x="7" y="406"/>
                  </a:lnTo>
                  <a:lnTo>
                    <a:pt x="0" y="395"/>
                  </a:lnTo>
                  <a:lnTo>
                    <a:pt x="7" y="384"/>
                  </a:lnTo>
                  <a:lnTo>
                    <a:pt x="22" y="362"/>
                  </a:lnTo>
                  <a:lnTo>
                    <a:pt x="30" y="340"/>
                  </a:lnTo>
                  <a:lnTo>
                    <a:pt x="48" y="314"/>
                  </a:lnTo>
                  <a:lnTo>
                    <a:pt x="52" y="299"/>
                  </a:lnTo>
                  <a:lnTo>
                    <a:pt x="44" y="288"/>
                  </a:lnTo>
                  <a:lnTo>
                    <a:pt x="33" y="278"/>
                  </a:lnTo>
                  <a:lnTo>
                    <a:pt x="30" y="272"/>
                  </a:lnTo>
                  <a:lnTo>
                    <a:pt x="44" y="267"/>
                  </a:lnTo>
                  <a:lnTo>
                    <a:pt x="52" y="252"/>
                  </a:lnTo>
                  <a:lnTo>
                    <a:pt x="37" y="248"/>
                  </a:lnTo>
                  <a:lnTo>
                    <a:pt x="22" y="256"/>
                  </a:lnTo>
                  <a:lnTo>
                    <a:pt x="22" y="237"/>
                  </a:lnTo>
                  <a:lnTo>
                    <a:pt x="30" y="226"/>
                  </a:lnTo>
                  <a:lnTo>
                    <a:pt x="37" y="215"/>
                  </a:lnTo>
                  <a:lnTo>
                    <a:pt x="41" y="200"/>
                  </a:lnTo>
                  <a:lnTo>
                    <a:pt x="44" y="189"/>
                  </a:lnTo>
                  <a:lnTo>
                    <a:pt x="52" y="186"/>
                  </a:lnTo>
                  <a:lnTo>
                    <a:pt x="63" y="193"/>
                  </a:lnTo>
                  <a:lnTo>
                    <a:pt x="82" y="167"/>
                  </a:lnTo>
                  <a:lnTo>
                    <a:pt x="93" y="149"/>
                  </a:lnTo>
                  <a:lnTo>
                    <a:pt x="122" y="115"/>
                  </a:lnTo>
                  <a:lnTo>
                    <a:pt x="122" y="101"/>
                  </a:lnTo>
                  <a:lnTo>
                    <a:pt x="137" y="78"/>
                  </a:lnTo>
                  <a:lnTo>
                    <a:pt x="141" y="52"/>
                  </a:lnTo>
                  <a:lnTo>
                    <a:pt x="148" y="38"/>
                  </a:lnTo>
                  <a:lnTo>
                    <a:pt x="155" y="4"/>
                  </a:lnTo>
                  <a:close/>
                </a:path>
              </a:pathLst>
            </a:custGeom>
            <a:solidFill>
              <a:schemeClr val="accent2">
                <a:lumMod val="60000"/>
                <a:lumOff val="40000"/>
              </a:schemeClr>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49" name="Freeform 450"/>
            <p:cNvSpPr>
              <a:spLocks/>
            </p:cNvSpPr>
            <p:nvPr/>
          </p:nvSpPr>
          <p:spPr bwMode="auto">
            <a:xfrm>
              <a:off x="1623" y="2603"/>
              <a:ext cx="850" cy="676"/>
            </a:xfrm>
            <a:custGeom>
              <a:avLst/>
              <a:gdLst>
                <a:gd name="T0" fmla="*/ 39 w 850"/>
                <a:gd name="T1" fmla="*/ 122 h 676"/>
                <a:gd name="T2" fmla="*/ 66 w 850"/>
                <a:gd name="T3" fmla="*/ 73 h 676"/>
                <a:gd name="T4" fmla="*/ 59 w 850"/>
                <a:gd name="T5" fmla="*/ 56 h 676"/>
                <a:gd name="T6" fmla="*/ 46 w 850"/>
                <a:gd name="T7" fmla="*/ 39 h 676"/>
                <a:gd name="T8" fmla="*/ 93 w 850"/>
                <a:gd name="T9" fmla="*/ 18 h 676"/>
                <a:gd name="T10" fmla="*/ 128 w 850"/>
                <a:gd name="T11" fmla="*/ 10 h 676"/>
                <a:gd name="T12" fmla="*/ 164 w 850"/>
                <a:gd name="T13" fmla="*/ 4 h 676"/>
                <a:gd name="T14" fmla="*/ 234 w 850"/>
                <a:gd name="T15" fmla="*/ 53 h 676"/>
                <a:gd name="T16" fmla="*/ 283 w 850"/>
                <a:gd name="T17" fmla="*/ 56 h 676"/>
                <a:gd name="T18" fmla="*/ 418 w 850"/>
                <a:gd name="T19" fmla="*/ 112 h 676"/>
                <a:gd name="T20" fmla="*/ 476 w 850"/>
                <a:gd name="T21" fmla="*/ 125 h 676"/>
                <a:gd name="T22" fmla="*/ 516 w 850"/>
                <a:gd name="T23" fmla="*/ 153 h 676"/>
                <a:gd name="T24" fmla="*/ 554 w 850"/>
                <a:gd name="T25" fmla="*/ 157 h 676"/>
                <a:gd name="T26" fmla="*/ 554 w 850"/>
                <a:gd name="T27" fmla="*/ 174 h 676"/>
                <a:gd name="T28" fmla="*/ 616 w 850"/>
                <a:gd name="T29" fmla="*/ 227 h 676"/>
                <a:gd name="T30" fmla="*/ 667 w 850"/>
                <a:gd name="T31" fmla="*/ 248 h 676"/>
                <a:gd name="T32" fmla="*/ 744 w 850"/>
                <a:gd name="T33" fmla="*/ 268 h 676"/>
                <a:gd name="T34" fmla="*/ 760 w 850"/>
                <a:gd name="T35" fmla="*/ 293 h 676"/>
                <a:gd name="T36" fmla="*/ 807 w 850"/>
                <a:gd name="T37" fmla="*/ 303 h 676"/>
                <a:gd name="T38" fmla="*/ 838 w 850"/>
                <a:gd name="T39" fmla="*/ 307 h 676"/>
                <a:gd name="T40" fmla="*/ 850 w 850"/>
                <a:gd name="T41" fmla="*/ 317 h 676"/>
                <a:gd name="T42" fmla="*/ 838 w 850"/>
                <a:gd name="T43" fmla="*/ 346 h 676"/>
                <a:gd name="T44" fmla="*/ 748 w 850"/>
                <a:gd name="T45" fmla="*/ 387 h 676"/>
                <a:gd name="T46" fmla="*/ 644 w 850"/>
                <a:gd name="T47" fmla="*/ 408 h 676"/>
                <a:gd name="T48" fmla="*/ 628 w 850"/>
                <a:gd name="T49" fmla="*/ 428 h 676"/>
                <a:gd name="T50" fmla="*/ 596 w 850"/>
                <a:gd name="T51" fmla="*/ 457 h 676"/>
                <a:gd name="T52" fmla="*/ 562 w 850"/>
                <a:gd name="T53" fmla="*/ 474 h 676"/>
                <a:gd name="T54" fmla="*/ 546 w 850"/>
                <a:gd name="T55" fmla="*/ 516 h 676"/>
                <a:gd name="T56" fmla="*/ 562 w 850"/>
                <a:gd name="T57" fmla="*/ 539 h 676"/>
                <a:gd name="T58" fmla="*/ 558 w 850"/>
                <a:gd name="T59" fmla="*/ 564 h 676"/>
                <a:gd name="T60" fmla="*/ 519 w 850"/>
                <a:gd name="T61" fmla="*/ 586 h 676"/>
                <a:gd name="T62" fmla="*/ 476 w 850"/>
                <a:gd name="T63" fmla="*/ 620 h 676"/>
                <a:gd name="T64" fmla="*/ 468 w 850"/>
                <a:gd name="T65" fmla="*/ 637 h 676"/>
                <a:gd name="T66" fmla="*/ 414 w 850"/>
                <a:gd name="T67" fmla="*/ 641 h 676"/>
                <a:gd name="T68" fmla="*/ 391 w 850"/>
                <a:gd name="T69" fmla="*/ 652 h 676"/>
                <a:gd name="T70" fmla="*/ 359 w 850"/>
                <a:gd name="T71" fmla="*/ 672 h 676"/>
                <a:gd name="T72" fmla="*/ 325 w 850"/>
                <a:gd name="T73" fmla="*/ 669 h 676"/>
                <a:gd name="T74" fmla="*/ 218 w 850"/>
                <a:gd name="T75" fmla="*/ 641 h 676"/>
                <a:gd name="T76" fmla="*/ 164 w 850"/>
                <a:gd name="T77" fmla="*/ 645 h 676"/>
                <a:gd name="T78" fmla="*/ 121 w 850"/>
                <a:gd name="T79" fmla="*/ 658 h 676"/>
                <a:gd name="T80" fmla="*/ 89 w 850"/>
                <a:gd name="T81" fmla="*/ 676 h 676"/>
                <a:gd name="T82" fmla="*/ 46 w 850"/>
                <a:gd name="T83" fmla="*/ 575 h 676"/>
                <a:gd name="T84" fmla="*/ 4 w 850"/>
                <a:gd name="T85" fmla="*/ 537 h 676"/>
                <a:gd name="T86" fmla="*/ 0 w 850"/>
                <a:gd name="T87" fmla="*/ 505 h 676"/>
                <a:gd name="T88" fmla="*/ 43 w 850"/>
                <a:gd name="T89" fmla="*/ 484 h 676"/>
                <a:gd name="T90" fmla="*/ 39 w 850"/>
                <a:gd name="T91" fmla="*/ 463 h 676"/>
                <a:gd name="T92" fmla="*/ 46 w 850"/>
                <a:gd name="T93" fmla="*/ 418 h 676"/>
                <a:gd name="T94" fmla="*/ 70 w 850"/>
                <a:gd name="T95" fmla="*/ 380 h 676"/>
                <a:gd name="T96" fmla="*/ 70 w 850"/>
                <a:gd name="T97" fmla="*/ 342 h 676"/>
                <a:gd name="T98" fmla="*/ 85 w 850"/>
                <a:gd name="T99" fmla="*/ 339 h 676"/>
                <a:gd name="T100" fmla="*/ 105 w 850"/>
                <a:gd name="T101" fmla="*/ 335 h 676"/>
                <a:gd name="T102" fmla="*/ 139 w 850"/>
                <a:gd name="T103" fmla="*/ 272 h 676"/>
                <a:gd name="T104" fmla="*/ 139 w 850"/>
                <a:gd name="T105" fmla="*/ 248 h 676"/>
                <a:gd name="T106" fmla="*/ 195 w 850"/>
                <a:gd name="T107" fmla="*/ 227 h 676"/>
                <a:gd name="T108" fmla="*/ 183 w 850"/>
                <a:gd name="T109" fmla="*/ 202 h 676"/>
                <a:gd name="T110" fmla="*/ 159 w 850"/>
                <a:gd name="T111" fmla="*/ 168 h 676"/>
                <a:gd name="T112" fmla="*/ 121 w 850"/>
                <a:gd name="T113" fmla="*/ 171 h 676"/>
                <a:gd name="T114" fmla="*/ 89 w 850"/>
                <a:gd name="T115" fmla="*/ 168 h 676"/>
                <a:gd name="T116" fmla="*/ 82 w 850"/>
                <a:gd name="T117" fmla="*/ 147 h 676"/>
                <a:gd name="T118" fmla="*/ 62 w 850"/>
                <a:gd name="T119" fmla="*/ 129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0" h="676">
                  <a:moveTo>
                    <a:pt x="43" y="133"/>
                  </a:moveTo>
                  <a:lnTo>
                    <a:pt x="39" y="122"/>
                  </a:lnTo>
                  <a:lnTo>
                    <a:pt x="43" y="108"/>
                  </a:lnTo>
                  <a:lnTo>
                    <a:pt x="66" y="73"/>
                  </a:lnTo>
                  <a:lnTo>
                    <a:pt x="55" y="66"/>
                  </a:lnTo>
                  <a:lnTo>
                    <a:pt x="59" y="56"/>
                  </a:lnTo>
                  <a:lnTo>
                    <a:pt x="46" y="53"/>
                  </a:lnTo>
                  <a:lnTo>
                    <a:pt x="46" y="39"/>
                  </a:lnTo>
                  <a:lnTo>
                    <a:pt x="55" y="28"/>
                  </a:lnTo>
                  <a:lnTo>
                    <a:pt x="93" y="18"/>
                  </a:lnTo>
                  <a:lnTo>
                    <a:pt x="125" y="21"/>
                  </a:lnTo>
                  <a:lnTo>
                    <a:pt x="128" y="10"/>
                  </a:lnTo>
                  <a:lnTo>
                    <a:pt x="151" y="0"/>
                  </a:lnTo>
                  <a:lnTo>
                    <a:pt x="164" y="4"/>
                  </a:lnTo>
                  <a:lnTo>
                    <a:pt x="191" y="35"/>
                  </a:lnTo>
                  <a:lnTo>
                    <a:pt x="234" y="53"/>
                  </a:lnTo>
                  <a:lnTo>
                    <a:pt x="273" y="53"/>
                  </a:lnTo>
                  <a:lnTo>
                    <a:pt x="283" y="56"/>
                  </a:lnTo>
                  <a:lnTo>
                    <a:pt x="387" y="108"/>
                  </a:lnTo>
                  <a:lnTo>
                    <a:pt x="418" y="112"/>
                  </a:lnTo>
                  <a:lnTo>
                    <a:pt x="441" y="133"/>
                  </a:lnTo>
                  <a:lnTo>
                    <a:pt x="476" y="125"/>
                  </a:lnTo>
                  <a:lnTo>
                    <a:pt x="496" y="137"/>
                  </a:lnTo>
                  <a:lnTo>
                    <a:pt x="516" y="153"/>
                  </a:lnTo>
                  <a:lnTo>
                    <a:pt x="539" y="153"/>
                  </a:lnTo>
                  <a:lnTo>
                    <a:pt x="554" y="157"/>
                  </a:lnTo>
                  <a:lnTo>
                    <a:pt x="562" y="164"/>
                  </a:lnTo>
                  <a:lnTo>
                    <a:pt x="554" y="174"/>
                  </a:lnTo>
                  <a:lnTo>
                    <a:pt x="554" y="188"/>
                  </a:lnTo>
                  <a:lnTo>
                    <a:pt x="616" y="227"/>
                  </a:lnTo>
                  <a:lnTo>
                    <a:pt x="651" y="251"/>
                  </a:lnTo>
                  <a:lnTo>
                    <a:pt x="667" y="248"/>
                  </a:lnTo>
                  <a:lnTo>
                    <a:pt x="685" y="244"/>
                  </a:lnTo>
                  <a:lnTo>
                    <a:pt x="744" y="268"/>
                  </a:lnTo>
                  <a:lnTo>
                    <a:pt x="751" y="286"/>
                  </a:lnTo>
                  <a:lnTo>
                    <a:pt x="760" y="293"/>
                  </a:lnTo>
                  <a:lnTo>
                    <a:pt x="779" y="291"/>
                  </a:lnTo>
                  <a:lnTo>
                    <a:pt x="807" y="303"/>
                  </a:lnTo>
                  <a:lnTo>
                    <a:pt x="823" y="303"/>
                  </a:lnTo>
                  <a:lnTo>
                    <a:pt x="838" y="307"/>
                  </a:lnTo>
                  <a:lnTo>
                    <a:pt x="843" y="303"/>
                  </a:lnTo>
                  <a:lnTo>
                    <a:pt x="850" y="317"/>
                  </a:lnTo>
                  <a:lnTo>
                    <a:pt x="850" y="335"/>
                  </a:lnTo>
                  <a:lnTo>
                    <a:pt x="838" y="346"/>
                  </a:lnTo>
                  <a:lnTo>
                    <a:pt x="776" y="387"/>
                  </a:lnTo>
                  <a:lnTo>
                    <a:pt x="748" y="387"/>
                  </a:lnTo>
                  <a:lnTo>
                    <a:pt x="671" y="404"/>
                  </a:lnTo>
                  <a:lnTo>
                    <a:pt x="644" y="408"/>
                  </a:lnTo>
                  <a:lnTo>
                    <a:pt x="644" y="428"/>
                  </a:lnTo>
                  <a:lnTo>
                    <a:pt x="628" y="428"/>
                  </a:lnTo>
                  <a:lnTo>
                    <a:pt x="612" y="439"/>
                  </a:lnTo>
                  <a:lnTo>
                    <a:pt x="596" y="457"/>
                  </a:lnTo>
                  <a:lnTo>
                    <a:pt x="581" y="470"/>
                  </a:lnTo>
                  <a:lnTo>
                    <a:pt x="562" y="474"/>
                  </a:lnTo>
                  <a:lnTo>
                    <a:pt x="546" y="491"/>
                  </a:lnTo>
                  <a:lnTo>
                    <a:pt x="546" y="516"/>
                  </a:lnTo>
                  <a:lnTo>
                    <a:pt x="558" y="529"/>
                  </a:lnTo>
                  <a:lnTo>
                    <a:pt x="562" y="539"/>
                  </a:lnTo>
                  <a:lnTo>
                    <a:pt x="562" y="557"/>
                  </a:lnTo>
                  <a:lnTo>
                    <a:pt x="558" y="564"/>
                  </a:lnTo>
                  <a:lnTo>
                    <a:pt x="542" y="568"/>
                  </a:lnTo>
                  <a:lnTo>
                    <a:pt x="519" y="586"/>
                  </a:lnTo>
                  <a:lnTo>
                    <a:pt x="488" y="610"/>
                  </a:lnTo>
                  <a:lnTo>
                    <a:pt x="476" y="620"/>
                  </a:lnTo>
                  <a:lnTo>
                    <a:pt x="468" y="627"/>
                  </a:lnTo>
                  <a:lnTo>
                    <a:pt x="468" y="637"/>
                  </a:lnTo>
                  <a:lnTo>
                    <a:pt x="434" y="637"/>
                  </a:lnTo>
                  <a:lnTo>
                    <a:pt x="414" y="641"/>
                  </a:lnTo>
                  <a:lnTo>
                    <a:pt x="398" y="645"/>
                  </a:lnTo>
                  <a:lnTo>
                    <a:pt x="391" y="652"/>
                  </a:lnTo>
                  <a:lnTo>
                    <a:pt x="379" y="666"/>
                  </a:lnTo>
                  <a:lnTo>
                    <a:pt x="359" y="672"/>
                  </a:lnTo>
                  <a:lnTo>
                    <a:pt x="348" y="672"/>
                  </a:lnTo>
                  <a:lnTo>
                    <a:pt x="325" y="669"/>
                  </a:lnTo>
                  <a:lnTo>
                    <a:pt x="286" y="666"/>
                  </a:lnTo>
                  <a:lnTo>
                    <a:pt x="218" y="641"/>
                  </a:lnTo>
                  <a:lnTo>
                    <a:pt x="191" y="637"/>
                  </a:lnTo>
                  <a:lnTo>
                    <a:pt x="164" y="645"/>
                  </a:lnTo>
                  <a:lnTo>
                    <a:pt x="144" y="655"/>
                  </a:lnTo>
                  <a:lnTo>
                    <a:pt x="121" y="658"/>
                  </a:lnTo>
                  <a:lnTo>
                    <a:pt x="101" y="669"/>
                  </a:lnTo>
                  <a:lnTo>
                    <a:pt x="89" y="676"/>
                  </a:lnTo>
                  <a:lnTo>
                    <a:pt x="46" y="635"/>
                  </a:lnTo>
                  <a:lnTo>
                    <a:pt x="46" y="575"/>
                  </a:lnTo>
                  <a:lnTo>
                    <a:pt x="27" y="554"/>
                  </a:lnTo>
                  <a:lnTo>
                    <a:pt x="4" y="537"/>
                  </a:lnTo>
                  <a:lnTo>
                    <a:pt x="0" y="526"/>
                  </a:lnTo>
                  <a:lnTo>
                    <a:pt x="0" y="505"/>
                  </a:lnTo>
                  <a:lnTo>
                    <a:pt x="12" y="494"/>
                  </a:lnTo>
                  <a:lnTo>
                    <a:pt x="43" y="484"/>
                  </a:lnTo>
                  <a:lnTo>
                    <a:pt x="50" y="477"/>
                  </a:lnTo>
                  <a:lnTo>
                    <a:pt x="39" y="463"/>
                  </a:lnTo>
                  <a:lnTo>
                    <a:pt x="35" y="439"/>
                  </a:lnTo>
                  <a:lnTo>
                    <a:pt x="46" y="418"/>
                  </a:lnTo>
                  <a:lnTo>
                    <a:pt x="70" y="397"/>
                  </a:lnTo>
                  <a:lnTo>
                    <a:pt x="70" y="380"/>
                  </a:lnTo>
                  <a:lnTo>
                    <a:pt x="62" y="366"/>
                  </a:lnTo>
                  <a:lnTo>
                    <a:pt x="70" y="342"/>
                  </a:lnTo>
                  <a:lnTo>
                    <a:pt x="73" y="339"/>
                  </a:lnTo>
                  <a:lnTo>
                    <a:pt x="85" y="339"/>
                  </a:lnTo>
                  <a:lnTo>
                    <a:pt x="93" y="349"/>
                  </a:lnTo>
                  <a:lnTo>
                    <a:pt x="105" y="335"/>
                  </a:lnTo>
                  <a:lnTo>
                    <a:pt x="109" y="297"/>
                  </a:lnTo>
                  <a:lnTo>
                    <a:pt x="139" y="272"/>
                  </a:lnTo>
                  <a:lnTo>
                    <a:pt x="139" y="258"/>
                  </a:lnTo>
                  <a:lnTo>
                    <a:pt x="139" y="248"/>
                  </a:lnTo>
                  <a:lnTo>
                    <a:pt x="171" y="231"/>
                  </a:lnTo>
                  <a:lnTo>
                    <a:pt x="195" y="227"/>
                  </a:lnTo>
                  <a:lnTo>
                    <a:pt x="203" y="219"/>
                  </a:lnTo>
                  <a:lnTo>
                    <a:pt x="183" y="202"/>
                  </a:lnTo>
                  <a:lnTo>
                    <a:pt x="167" y="174"/>
                  </a:lnTo>
                  <a:lnTo>
                    <a:pt x="159" y="168"/>
                  </a:lnTo>
                  <a:lnTo>
                    <a:pt x="136" y="178"/>
                  </a:lnTo>
                  <a:lnTo>
                    <a:pt x="121" y="171"/>
                  </a:lnTo>
                  <a:lnTo>
                    <a:pt x="97" y="164"/>
                  </a:lnTo>
                  <a:lnTo>
                    <a:pt x="89" y="168"/>
                  </a:lnTo>
                  <a:lnTo>
                    <a:pt x="82" y="160"/>
                  </a:lnTo>
                  <a:lnTo>
                    <a:pt x="82" y="147"/>
                  </a:lnTo>
                  <a:lnTo>
                    <a:pt x="70" y="133"/>
                  </a:lnTo>
                  <a:lnTo>
                    <a:pt x="62" y="129"/>
                  </a:lnTo>
                  <a:lnTo>
                    <a:pt x="43" y="133"/>
                  </a:lnTo>
                  <a:close/>
                </a:path>
              </a:pathLst>
            </a:custGeom>
            <a:solidFill>
              <a:schemeClr val="accent2">
                <a:lumMod val="60000"/>
                <a:lumOff val="40000"/>
              </a:schemeClr>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50" name="Freeform 451"/>
            <p:cNvSpPr>
              <a:spLocks/>
            </p:cNvSpPr>
            <p:nvPr/>
          </p:nvSpPr>
          <p:spPr bwMode="auto">
            <a:xfrm>
              <a:off x="2760" y="2621"/>
              <a:ext cx="771" cy="786"/>
            </a:xfrm>
            <a:custGeom>
              <a:avLst/>
              <a:gdLst>
                <a:gd name="T0" fmla="*/ 564 w 736"/>
                <a:gd name="T1" fmla="*/ 819 h 830"/>
                <a:gd name="T2" fmla="*/ 608 w 736"/>
                <a:gd name="T3" fmla="*/ 741 h 830"/>
                <a:gd name="T4" fmla="*/ 627 w 736"/>
                <a:gd name="T5" fmla="*/ 715 h 830"/>
                <a:gd name="T6" fmla="*/ 612 w 736"/>
                <a:gd name="T7" fmla="*/ 678 h 830"/>
                <a:gd name="T8" fmla="*/ 594 w 736"/>
                <a:gd name="T9" fmla="*/ 674 h 830"/>
                <a:gd name="T10" fmla="*/ 608 w 736"/>
                <a:gd name="T11" fmla="*/ 645 h 830"/>
                <a:gd name="T12" fmla="*/ 631 w 736"/>
                <a:gd name="T13" fmla="*/ 604 h 830"/>
                <a:gd name="T14" fmla="*/ 701 w 736"/>
                <a:gd name="T15" fmla="*/ 652 h 830"/>
                <a:gd name="T16" fmla="*/ 730 w 736"/>
                <a:gd name="T17" fmla="*/ 652 h 830"/>
                <a:gd name="T18" fmla="*/ 708 w 736"/>
                <a:gd name="T19" fmla="*/ 596 h 830"/>
                <a:gd name="T20" fmla="*/ 686 w 736"/>
                <a:gd name="T21" fmla="*/ 593 h 830"/>
                <a:gd name="T22" fmla="*/ 608 w 736"/>
                <a:gd name="T23" fmla="*/ 530 h 830"/>
                <a:gd name="T24" fmla="*/ 560 w 736"/>
                <a:gd name="T25" fmla="*/ 496 h 830"/>
                <a:gd name="T26" fmla="*/ 564 w 736"/>
                <a:gd name="T27" fmla="*/ 474 h 830"/>
                <a:gd name="T28" fmla="*/ 490 w 736"/>
                <a:gd name="T29" fmla="*/ 440 h 830"/>
                <a:gd name="T30" fmla="*/ 457 w 736"/>
                <a:gd name="T31" fmla="*/ 411 h 830"/>
                <a:gd name="T32" fmla="*/ 379 w 736"/>
                <a:gd name="T33" fmla="*/ 293 h 830"/>
                <a:gd name="T34" fmla="*/ 364 w 736"/>
                <a:gd name="T35" fmla="*/ 200 h 830"/>
                <a:gd name="T36" fmla="*/ 342 w 736"/>
                <a:gd name="T37" fmla="*/ 163 h 830"/>
                <a:gd name="T38" fmla="*/ 405 w 736"/>
                <a:gd name="T39" fmla="*/ 134 h 830"/>
                <a:gd name="T40" fmla="*/ 434 w 736"/>
                <a:gd name="T41" fmla="*/ 70 h 830"/>
                <a:gd name="T42" fmla="*/ 368 w 736"/>
                <a:gd name="T43" fmla="*/ 41 h 830"/>
                <a:gd name="T44" fmla="*/ 357 w 736"/>
                <a:gd name="T45" fmla="*/ 15 h 830"/>
                <a:gd name="T46" fmla="*/ 264 w 736"/>
                <a:gd name="T47" fmla="*/ 4 h 830"/>
                <a:gd name="T48" fmla="*/ 219 w 736"/>
                <a:gd name="T49" fmla="*/ 52 h 830"/>
                <a:gd name="T50" fmla="*/ 181 w 736"/>
                <a:gd name="T51" fmla="*/ 48 h 830"/>
                <a:gd name="T52" fmla="*/ 133 w 736"/>
                <a:gd name="T53" fmla="*/ 63 h 830"/>
                <a:gd name="T54" fmla="*/ 115 w 736"/>
                <a:gd name="T55" fmla="*/ 30 h 830"/>
                <a:gd name="T56" fmla="*/ 89 w 736"/>
                <a:gd name="T57" fmla="*/ 59 h 830"/>
                <a:gd name="T58" fmla="*/ 22 w 736"/>
                <a:gd name="T59" fmla="*/ 85 h 830"/>
                <a:gd name="T60" fmla="*/ 7 w 736"/>
                <a:gd name="T61" fmla="*/ 137 h 830"/>
                <a:gd name="T62" fmla="*/ 0 w 736"/>
                <a:gd name="T63" fmla="*/ 189 h 830"/>
                <a:gd name="T64" fmla="*/ 30 w 736"/>
                <a:gd name="T65" fmla="*/ 208 h 830"/>
                <a:gd name="T66" fmla="*/ 52 w 736"/>
                <a:gd name="T67" fmla="*/ 249 h 830"/>
                <a:gd name="T68" fmla="*/ 122 w 736"/>
                <a:gd name="T69" fmla="*/ 211 h 830"/>
                <a:gd name="T70" fmla="*/ 189 w 736"/>
                <a:gd name="T71" fmla="*/ 271 h 830"/>
                <a:gd name="T72" fmla="*/ 219 w 736"/>
                <a:gd name="T73" fmla="*/ 352 h 830"/>
                <a:gd name="T74" fmla="*/ 271 w 736"/>
                <a:gd name="T75" fmla="*/ 397 h 830"/>
                <a:gd name="T76" fmla="*/ 338 w 736"/>
                <a:gd name="T77" fmla="*/ 478 h 830"/>
                <a:gd name="T78" fmla="*/ 442 w 736"/>
                <a:gd name="T79" fmla="*/ 555 h 830"/>
                <a:gd name="T80" fmla="*/ 475 w 736"/>
                <a:gd name="T81" fmla="*/ 578 h 830"/>
                <a:gd name="T82" fmla="*/ 501 w 736"/>
                <a:gd name="T83" fmla="*/ 630 h 830"/>
                <a:gd name="T84" fmla="*/ 542 w 736"/>
                <a:gd name="T85" fmla="*/ 645 h 830"/>
                <a:gd name="T86" fmla="*/ 557 w 736"/>
                <a:gd name="T87" fmla="*/ 711 h 830"/>
                <a:gd name="T88" fmla="*/ 545 w 736"/>
                <a:gd name="T89" fmla="*/ 760 h 830"/>
                <a:gd name="T90" fmla="*/ 534 w 736"/>
                <a:gd name="T91" fmla="*/ 819 h 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6" h="830">
                  <a:moveTo>
                    <a:pt x="534" y="819"/>
                  </a:moveTo>
                  <a:lnTo>
                    <a:pt x="545" y="830"/>
                  </a:lnTo>
                  <a:lnTo>
                    <a:pt x="564" y="819"/>
                  </a:lnTo>
                  <a:lnTo>
                    <a:pt x="586" y="789"/>
                  </a:lnTo>
                  <a:lnTo>
                    <a:pt x="597" y="745"/>
                  </a:lnTo>
                  <a:lnTo>
                    <a:pt x="608" y="741"/>
                  </a:lnTo>
                  <a:lnTo>
                    <a:pt x="616" y="748"/>
                  </a:lnTo>
                  <a:lnTo>
                    <a:pt x="631" y="734"/>
                  </a:lnTo>
                  <a:lnTo>
                    <a:pt x="627" y="715"/>
                  </a:lnTo>
                  <a:lnTo>
                    <a:pt x="634" y="700"/>
                  </a:lnTo>
                  <a:lnTo>
                    <a:pt x="631" y="693"/>
                  </a:lnTo>
                  <a:lnTo>
                    <a:pt x="612" y="678"/>
                  </a:lnTo>
                  <a:lnTo>
                    <a:pt x="605" y="678"/>
                  </a:lnTo>
                  <a:lnTo>
                    <a:pt x="608" y="670"/>
                  </a:lnTo>
                  <a:lnTo>
                    <a:pt x="594" y="674"/>
                  </a:lnTo>
                  <a:lnTo>
                    <a:pt x="586" y="667"/>
                  </a:lnTo>
                  <a:lnTo>
                    <a:pt x="586" y="659"/>
                  </a:lnTo>
                  <a:lnTo>
                    <a:pt x="608" y="645"/>
                  </a:lnTo>
                  <a:lnTo>
                    <a:pt x="619" y="630"/>
                  </a:lnTo>
                  <a:lnTo>
                    <a:pt x="619" y="607"/>
                  </a:lnTo>
                  <a:lnTo>
                    <a:pt x="631" y="604"/>
                  </a:lnTo>
                  <a:lnTo>
                    <a:pt x="668" y="622"/>
                  </a:lnTo>
                  <a:lnTo>
                    <a:pt x="682" y="626"/>
                  </a:lnTo>
                  <a:lnTo>
                    <a:pt x="701" y="652"/>
                  </a:lnTo>
                  <a:lnTo>
                    <a:pt x="708" y="667"/>
                  </a:lnTo>
                  <a:lnTo>
                    <a:pt x="719" y="667"/>
                  </a:lnTo>
                  <a:lnTo>
                    <a:pt x="730" y="652"/>
                  </a:lnTo>
                  <a:lnTo>
                    <a:pt x="736" y="637"/>
                  </a:lnTo>
                  <a:lnTo>
                    <a:pt x="723" y="611"/>
                  </a:lnTo>
                  <a:lnTo>
                    <a:pt x="708" y="596"/>
                  </a:lnTo>
                  <a:lnTo>
                    <a:pt x="694" y="596"/>
                  </a:lnTo>
                  <a:lnTo>
                    <a:pt x="694" y="593"/>
                  </a:lnTo>
                  <a:lnTo>
                    <a:pt x="686" y="593"/>
                  </a:lnTo>
                  <a:lnTo>
                    <a:pt x="649" y="555"/>
                  </a:lnTo>
                  <a:lnTo>
                    <a:pt x="631" y="559"/>
                  </a:lnTo>
                  <a:lnTo>
                    <a:pt x="608" y="530"/>
                  </a:lnTo>
                  <a:lnTo>
                    <a:pt x="594" y="526"/>
                  </a:lnTo>
                  <a:lnTo>
                    <a:pt x="571" y="504"/>
                  </a:lnTo>
                  <a:lnTo>
                    <a:pt x="560" y="496"/>
                  </a:lnTo>
                  <a:lnTo>
                    <a:pt x="568" y="489"/>
                  </a:lnTo>
                  <a:lnTo>
                    <a:pt x="579" y="485"/>
                  </a:lnTo>
                  <a:lnTo>
                    <a:pt x="564" y="474"/>
                  </a:lnTo>
                  <a:lnTo>
                    <a:pt x="545" y="481"/>
                  </a:lnTo>
                  <a:lnTo>
                    <a:pt x="531" y="474"/>
                  </a:lnTo>
                  <a:lnTo>
                    <a:pt x="490" y="440"/>
                  </a:lnTo>
                  <a:lnTo>
                    <a:pt x="486" y="426"/>
                  </a:lnTo>
                  <a:lnTo>
                    <a:pt x="471" y="422"/>
                  </a:lnTo>
                  <a:lnTo>
                    <a:pt x="457" y="411"/>
                  </a:lnTo>
                  <a:lnTo>
                    <a:pt x="419" y="330"/>
                  </a:lnTo>
                  <a:lnTo>
                    <a:pt x="408" y="319"/>
                  </a:lnTo>
                  <a:lnTo>
                    <a:pt x="379" y="293"/>
                  </a:lnTo>
                  <a:lnTo>
                    <a:pt x="345" y="241"/>
                  </a:lnTo>
                  <a:lnTo>
                    <a:pt x="345" y="211"/>
                  </a:lnTo>
                  <a:lnTo>
                    <a:pt x="364" y="200"/>
                  </a:lnTo>
                  <a:lnTo>
                    <a:pt x="364" y="185"/>
                  </a:lnTo>
                  <a:lnTo>
                    <a:pt x="349" y="171"/>
                  </a:lnTo>
                  <a:lnTo>
                    <a:pt x="342" y="163"/>
                  </a:lnTo>
                  <a:lnTo>
                    <a:pt x="345" y="152"/>
                  </a:lnTo>
                  <a:lnTo>
                    <a:pt x="360" y="145"/>
                  </a:lnTo>
                  <a:lnTo>
                    <a:pt x="405" y="134"/>
                  </a:lnTo>
                  <a:lnTo>
                    <a:pt x="423" y="122"/>
                  </a:lnTo>
                  <a:lnTo>
                    <a:pt x="438" y="108"/>
                  </a:lnTo>
                  <a:lnTo>
                    <a:pt x="434" y="70"/>
                  </a:lnTo>
                  <a:lnTo>
                    <a:pt x="438" y="56"/>
                  </a:lnTo>
                  <a:lnTo>
                    <a:pt x="416" y="52"/>
                  </a:lnTo>
                  <a:lnTo>
                    <a:pt x="368" y="41"/>
                  </a:lnTo>
                  <a:lnTo>
                    <a:pt x="360" y="30"/>
                  </a:lnTo>
                  <a:lnTo>
                    <a:pt x="357" y="26"/>
                  </a:lnTo>
                  <a:lnTo>
                    <a:pt x="357" y="15"/>
                  </a:lnTo>
                  <a:lnTo>
                    <a:pt x="353" y="4"/>
                  </a:lnTo>
                  <a:lnTo>
                    <a:pt x="327" y="0"/>
                  </a:lnTo>
                  <a:lnTo>
                    <a:pt x="264" y="4"/>
                  </a:lnTo>
                  <a:lnTo>
                    <a:pt x="257" y="19"/>
                  </a:lnTo>
                  <a:lnTo>
                    <a:pt x="233" y="22"/>
                  </a:lnTo>
                  <a:lnTo>
                    <a:pt x="219" y="52"/>
                  </a:lnTo>
                  <a:lnTo>
                    <a:pt x="219" y="63"/>
                  </a:lnTo>
                  <a:lnTo>
                    <a:pt x="204" y="52"/>
                  </a:lnTo>
                  <a:lnTo>
                    <a:pt x="181" y="48"/>
                  </a:lnTo>
                  <a:lnTo>
                    <a:pt x="167" y="56"/>
                  </a:lnTo>
                  <a:lnTo>
                    <a:pt x="156" y="78"/>
                  </a:lnTo>
                  <a:lnTo>
                    <a:pt x="133" y="63"/>
                  </a:lnTo>
                  <a:lnTo>
                    <a:pt x="137" y="41"/>
                  </a:lnTo>
                  <a:lnTo>
                    <a:pt x="130" y="26"/>
                  </a:lnTo>
                  <a:lnTo>
                    <a:pt x="115" y="30"/>
                  </a:lnTo>
                  <a:lnTo>
                    <a:pt x="111" y="48"/>
                  </a:lnTo>
                  <a:lnTo>
                    <a:pt x="100" y="59"/>
                  </a:lnTo>
                  <a:lnTo>
                    <a:pt x="89" y="59"/>
                  </a:lnTo>
                  <a:lnTo>
                    <a:pt x="37" y="52"/>
                  </a:lnTo>
                  <a:lnTo>
                    <a:pt x="19" y="67"/>
                  </a:lnTo>
                  <a:lnTo>
                    <a:pt x="22" y="85"/>
                  </a:lnTo>
                  <a:lnTo>
                    <a:pt x="26" y="100"/>
                  </a:lnTo>
                  <a:lnTo>
                    <a:pt x="0" y="122"/>
                  </a:lnTo>
                  <a:lnTo>
                    <a:pt x="7" y="137"/>
                  </a:lnTo>
                  <a:lnTo>
                    <a:pt x="15" y="145"/>
                  </a:lnTo>
                  <a:lnTo>
                    <a:pt x="0" y="163"/>
                  </a:lnTo>
                  <a:lnTo>
                    <a:pt x="0" y="189"/>
                  </a:lnTo>
                  <a:lnTo>
                    <a:pt x="7" y="200"/>
                  </a:lnTo>
                  <a:lnTo>
                    <a:pt x="22" y="200"/>
                  </a:lnTo>
                  <a:lnTo>
                    <a:pt x="30" y="208"/>
                  </a:lnTo>
                  <a:lnTo>
                    <a:pt x="37" y="226"/>
                  </a:lnTo>
                  <a:lnTo>
                    <a:pt x="37" y="245"/>
                  </a:lnTo>
                  <a:lnTo>
                    <a:pt x="52" y="249"/>
                  </a:lnTo>
                  <a:lnTo>
                    <a:pt x="63" y="245"/>
                  </a:lnTo>
                  <a:lnTo>
                    <a:pt x="104" y="204"/>
                  </a:lnTo>
                  <a:lnTo>
                    <a:pt x="122" y="211"/>
                  </a:lnTo>
                  <a:lnTo>
                    <a:pt x="159" y="230"/>
                  </a:lnTo>
                  <a:lnTo>
                    <a:pt x="185" y="249"/>
                  </a:lnTo>
                  <a:lnTo>
                    <a:pt x="189" y="271"/>
                  </a:lnTo>
                  <a:lnTo>
                    <a:pt x="204" y="286"/>
                  </a:lnTo>
                  <a:lnTo>
                    <a:pt x="211" y="312"/>
                  </a:lnTo>
                  <a:lnTo>
                    <a:pt x="219" y="352"/>
                  </a:lnTo>
                  <a:lnTo>
                    <a:pt x="230" y="371"/>
                  </a:lnTo>
                  <a:lnTo>
                    <a:pt x="244" y="387"/>
                  </a:lnTo>
                  <a:lnTo>
                    <a:pt x="271" y="397"/>
                  </a:lnTo>
                  <a:lnTo>
                    <a:pt x="294" y="433"/>
                  </a:lnTo>
                  <a:lnTo>
                    <a:pt x="316" y="463"/>
                  </a:lnTo>
                  <a:lnTo>
                    <a:pt x="338" y="478"/>
                  </a:lnTo>
                  <a:lnTo>
                    <a:pt x="379" y="526"/>
                  </a:lnTo>
                  <a:lnTo>
                    <a:pt x="408" y="526"/>
                  </a:lnTo>
                  <a:lnTo>
                    <a:pt x="442" y="555"/>
                  </a:lnTo>
                  <a:lnTo>
                    <a:pt x="442" y="585"/>
                  </a:lnTo>
                  <a:lnTo>
                    <a:pt x="453" y="593"/>
                  </a:lnTo>
                  <a:lnTo>
                    <a:pt x="475" y="578"/>
                  </a:lnTo>
                  <a:lnTo>
                    <a:pt x="479" y="593"/>
                  </a:lnTo>
                  <a:lnTo>
                    <a:pt x="479" y="611"/>
                  </a:lnTo>
                  <a:lnTo>
                    <a:pt x="501" y="630"/>
                  </a:lnTo>
                  <a:lnTo>
                    <a:pt x="508" y="641"/>
                  </a:lnTo>
                  <a:lnTo>
                    <a:pt x="538" y="633"/>
                  </a:lnTo>
                  <a:lnTo>
                    <a:pt x="542" y="645"/>
                  </a:lnTo>
                  <a:lnTo>
                    <a:pt x="538" y="670"/>
                  </a:lnTo>
                  <a:lnTo>
                    <a:pt x="553" y="693"/>
                  </a:lnTo>
                  <a:lnTo>
                    <a:pt x="557" y="711"/>
                  </a:lnTo>
                  <a:lnTo>
                    <a:pt x="564" y="730"/>
                  </a:lnTo>
                  <a:lnTo>
                    <a:pt x="560" y="745"/>
                  </a:lnTo>
                  <a:lnTo>
                    <a:pt x="545" y="760"/>
                  </a:lnTo>
                  <a:lnTo>
                    <a:pt x="542" y="778"/>
                  </a:lnTo>
                  <a:lnTo>
                    <a:pt x="531" y="800"/>
                  </a:lnTo>
                  <a:lnTo>
                    <a:pt x="534" y="819"/>
                  </a:lnTo>
                  <a:close/>
                </a:path>
              </a:pathLst>
            </a:custGeom>
            <a:solidFill>
              <a:schemeClr val="tx2"/>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51" name="Freeform 452"/>
            <p:cNvSpPr>
              <a:spLocks/>
            </p:cNvSpPr>
            <p:nvPr/>
          </p:nvSpPr>
          <p:spPr bwMode="auto">
            <a:xfrm>
              <a:off x="1930" y="1710"/>
              <a:ext cx="317" cy="264"/>
            </a:xfrm>
            <a:custGeom>
              <a:avLst/>
              <a:gdLst>
                <a:gd name="T0" fmla="*/ 108 w 303"/>
                <a:gd name="T1" fmla="*/ 115 h 277"/>
                <a:gd name="T2" fmla="*/ 106 w 303"/>
                <a:gd name="T3" fmla="*/ 139 h 277"/>
                <a:gd name="T4" fmla="*/ 86 w 303"/>
                <a:gd name="T5" fmla="*/ 135 h 277"/>
                <a:gd name="T6" fmla="*/ 63 w 303"/>
                <a:gd name="T7" fmla="*/ 167 h 277"/>
                <a:gd name="T8" fmla="*/ 33 w 303"/>
                <a:gd name="T9" fmla="*/ 191 h 277"/>
                <a:gd name="T10" fmla="*/ 13 w 303"/>
                <a:gd name="T11" fmla="*/ 195 h 277"/>
                <a:gd name="T12" fmla="*/ 6 w 303"/>
                <a:gd name="T13" fmla="*/ 201 h 277"/>
                <a:gd name="T14" fmla="*/ 11 w 303"/>
                <a:gd name="T15" fmla="*/ 221 h 277"/>
                <a:gd name="T16" fmla="*/ 4 w 303"/>
                <a:gd name="T17" fmla="*/ 245 h 277"/>
                <a:gd name="T18" fmla="*/ 17 w 303"/>
                <a:gd name="T19" fmla="*/ 245 h 277"/>
                <a:gd name="T20" fmla="*/ 30 w 303"/>
                <a:gd name="T21" fmla="*/ 244 h 277"/>
                <a:gd name="T22" fmla="*/ 24 w 303"/>
                <a:gd name="T23" fmla="*/ 262 h 277"/>
                <a:gd name="T24" fmla="*/ 54 w 303"/>
                <a:gd name="T25" fmla="*/ 268 h 277"/>
                <a:gd name="T26" fmla="*/ 80 w 303"/>
                <a:gd name="T27" fmla="*/ 277 h 277"/>
                <a:gd name="T28" fmla="*/ 108 w 303"/>
                <a:gd name="T29" fmla="*/ 262 h 277"/>
                <a:gd name="T30" fmla="*/ 186 w 303"/>
                <a:gd name="T31" fmla="*/ 268 h 277"/>
                <a:gd name="T32" fmla="*/ 227 w 303"/>
                <a:gd name="T33" fmla="*/ 242 h 277"/>
                <a:gd name="T34" fmla="*/ 249 w 303"/>
                <a:gd name="T35" fmla="*/ 221 h 277"/>
                <a:gd name="T36" fmla="*/ 268 w 303"/>
                <a:gd name="T37" fmla="*/ 195 h 277"/>
                <a:gd name="T38" fmla="*/ 277 w 303"/>
                <a:gd name="T39" fmla="*/ 135 h 277"/>
                <a:gd name="T40" fmla="*/ 288 w 303"/>
                <a:gd name="T41" fmla="*/ 107 h 277"/>
                <a:gd name="T42" fmla="*/ 273 w 303"/>
                <a:gd name="T43" fmla="*/ 76 h 277"/>
                <a:gd name="T44" fmla="*/ 251 w 303"/>
                <a:gd name="T45" fmla="*/ 70 h 277"/>
                <a:gd name="T46" fmla="*/ 240 w 303"/>
                <a:gd name="T47" fmla="*/ 41 h 277"/>
                <a:gd name="T48" fmla="*/ 271 w 303"/>
                <a:gd name="T49" fmla="*/ 0 h 277"/>
                <a:gd name="T50" fmla="*/ 223 w 303"/>
                <a:gd name="T51" fmla="*/ 4 h 277"/>
                <a:gd name="T52" fmla="*/ 201 w 303"/>
                <a:gd name="T53" fmla="*/ 19 h 277"/>
                <a:gd name="T54" fmla="*/ 180 w 303"/>
                <a:gd name="T55" fmla="*/ 22 h 277"/>
                <a:gd name="T56" fmla="*/ 204 w 303"/>
                <a:gd name="T57" fmla="*/ 44 h 277"/>
                <a:gd name="T58" fmla="*/ 158 w 303"/>
                <a:gd name="T59" fmla="*/ 50 h 277"/>
                <a:gd name="T60" fmla="*/ 113 w 303"/>
                <a:gd name="T61" fmla="*/ 32 h 277"/>
                <a:gd name="T62" fmla="*/ 100 w 303"/>
                <a:gd name="T63" fmla="*/ 54 h 277"/>
                <a:gd name="T64" fmla="*/ 99 w 303"/>
                <a:gd name="T65" fmla="*/ 67 h 277"/>
                <a:gd name="T66" fmla="*/ 87 w 303"/>
                <a:gd name="T67" fmla="*/ 89 h 277"/>
                <a:gd name="T68" fmla="*/ 72 w 303"/>
                <a:gd name="T69" fmla="*/ 111 h 277"/>
                <a:gd name="T70" fmla="*/ 89 w 303"/>
                <a:gd name="T71" fmla="*/ 126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3" h="277">
                  <a:moveTo>
                    <a:pt x="112" y="104"/>
                  </a:moveTo>
                  <a:lnTo>
                    <a:pt x="108" y="115"/>
                  </a:lnTo>
                  <a:lnTo>
                    <a:pt x="112" y="130"/>
                  </a:lnTo>
                  <a:lnTo>
                    <a:pt x="106" y="139"/>
                  </a:lnTo>
                  <a:lnTo>
                    <a:pt x="97" y="133"/>
                  </a:lnTo>
                  <a:lnTo>
                    <a:pt x="86" y="135"/>
                  </a:lnTo>
                  <a:lnTo>
                    <a:pt x="86" y="146"/>
                  </a:lnTo>
                  <a:lnTo>
                    <a:pt x="63" y="167"/>
                  </a:lnTo>
                  <a:lnTo>
                    <a:pt x="50" y="172"/>
                  </a:lnTo>
                  <a:lnTo>
                    <a:pt x="33" y="191"/>
                  </a:lnTo>
                  <a:lnTo>
                    <a:pt x="22" y="196"/>
                  </a:lnTo>
                  <a:lnTo>
                    <a:pt x="13" y="195"/>
                  </a:lnTo>
                  <a:lnTo>
                    <a:pt x="9" y="198"/>
                  </a:lnTo>
                  <a:lnTo>
                    <a:pt x="6" y="201"/>
                  </a:lnTo>
                  <a:lnTo>
                    <a:pt x="11" y="208"/>
                  </a:lnTo>
                  <a:lnTo>
                    <a:pt x="11" y="221"/>
                  </a:lnTo>
                  <a:lnTo>
                    <a:pt x="0" y="233"/>
                  </a:lnTo>
                  <a:lnTo>
                    <a:pt x="4" y="245"/>
                  </a:lnTo>
                  <a:lnTo>
                    <a:pt x="4" y="245"/>
                  </a:lnTo>
                  <a:lnTo>
                    <a:pt x="17" y="245"/>
                  </a:lnTo>
                  <a:lnTo>
                    <a:pt x="22" y="236"/>
                  </a:lnTo>
                  <a:lnTo>
                    <a:pt x="30" y="244"/>
                  </a:lnTo>
                  <a:lnTo>
                    <a:pt x="20" y="251"/>
                  </a:lnTo>
                  <a:lnTo>
                    <a:pt x="24" y="262"/>
                  </a:lnTo>
                  <a:lnTo>
                    <a:pt x="30" y="264"/>
                  </a:lnTo>
                  <a:lnTo>
                    <a:pt x="54" y="268"/>
                  </a:lnTo>
                  <a:lnTo>
                    <a:pt x="58" y="270"/>
                  </a:lnTo>
                  <a:lnTo>
                    <a:pt x="80" y="277"/>
                  </a:lnTo>
                  <a:lnTo>
                    <a:pt x="89" y="273"/>
                  </a:lnTo>
                  <a:lnTo>
                    <a:pt x="108" y="262"/>
                  </a:lnTo>
                  <a:lnTo>
                    <a:pt x="136" y="268"/>
                  </a:lnTo>
                  <a:lnTo>
                    <a:pt x="186" y="268"/>
                  </a:lnTo>
                  <a:lnTo>
                    <a:pt x="214" y="262"/>
                  </a:lnTo>
                  <a:lnTo>
                    <a:pt x="227" y="242"/>
                  </a:lnTo>
                  <a:lnTo>
                    <a:pt x="244" y="233"/>
                  </a:lnTo>
                  <a:lnTo>
                    <a:pt x="249" y="221"/>
                  </a:lnTo>
                  <a:lnTo>
                    <a:pt x="255" y="205"/>
                  </a:lnTo>
                  <a:lnTo>
                    <a:pt x="268" y="195"/>
                  </a:lnTo>
                  <a:lnTo>
                    <a:pt x="279" y="167"/>
                  </a:lnTo>
                  <a:lnTo>
                    <a:pt x="277" y="135"/>
                  </a:lnTo>
                  <a:lnTo>
                    <a:pt x="303" y="120"/>
                  </a:lnTo>
                  <a:lnTo>
                    <a:pt x="288" y="107"/>
                  </a:lnTo>
                  <a:lnTo>
                    <a:pt x="283" y="85"/>
                  </a:lnTo>
                  <a:lnTo>
                    <a:pt x="273" y="76"/>
                  </a:lnTo>
                  <a:lnTo>
                    <a:pt x="262" y="76"/>
                  </a:lnTo>
                  <a:lnTo>
                    <a:pt x="251" y="70"/>
                  </a:lnTo>
                  <a:lnTo>
                    <a:pt x="231" y="46"/>
                  </a:lnTo>
                  <a:lnTo>
                    <a:pt x="240" y="41"/>
                  </a:lnTo>
                  <a:lnTo>
                    <a:pt x="275" y="9"/>
                  </a:lnTo>
                  <a:lnTo>
                    <a:pt x="271" y="0"/>
                  </a:lnTo>
                  <a:lnTo>
                    <a:pt x="260" y="2"/>
                  </a:lnTo>
                  <a:lnTo>
                    <a:pt x="223" y="4"/>
                  </a:lnTo>
                  <a:lnTo>
                    <a:pt x="210" y="13"/>
                  </a:lnTo>
                  <a:lnTo>
                    <a:pt x="201" y="19"/>
                  </a:lnTo>
                  <a:lnTo>
                    <a:pt x="188" y="17"/>
                  </a:lnTo>
                  <a:lnTo>
                    <a:pt x="180" y="22"/>
                  </a:lnTo>
                  <a:lnTo>
                    <a:pt x="186" y="32"/>
                  </a:lnTo>
                  <a:lnTo>
                    <a:pt x="204" y="44"/>
                  </a:lnTo>
                  <a:lnTo>
                    <a:pt x="191" y="46"/>
                  </a:lnTo>
                  <a:lnTo>
                    <a:pt x="158" y="50"/>
                  </a:lnTo>
                  <a:lnTo>
                    <a:pt x="136" y="41"/>
                  </a:lnTo>
                  <a:lnTo>
                    <a:pt x="113" y="32"/>
                  </a:lnTo>
                  <a:lnTo>
                    <a:pt x="106" y="37"/>
                  </a:lnTo>
                  <a:lnTo>
                    <a:pt x="100" y="54"/>
                  </a:lnTo>
                  <a:lnTo>
                    <a:pt x="102" y="63"/>
                  </a:lnTo>
                  <a:lnTo>
                    <a:pt x="99" y="67"/>
                  </a:lnTo>
                  <a:lnTo>
                    <a:pt x="86" y="72"/>
                  </a:lnTo>
                  <a:lnTo>
                    <a:pt x="87" y="89"/>
                  </a:lnTo>
                  <a:lnTo>
                    <a:pt x="86" y="93"/>
                  </a:lnTo>
                  <a:lnTo>
                    <a:pt x="72" y="111"/>
                  </a:lnTo>
                  <a:lnTo>
                    <a:pt x="84" y="128"/>
                  </a:lnTo>
                  <a:lnTo>
                    <a:pt x="89" y="126"/>
                  </a:lnTo>
                  <a:lnTo>
                    <a:pt x="112" y="104"/>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52" name="Freeform 453"/>
            <p:cNvSpPr>
              <a:spLocks/>
            </p:cNvSpPr>
            <p:nvPr/>
          </p:nvSpPr>
          <p:spPr bwMode="auto">
            <a:xfrm>
              <a:off x="2810" y="1935"/>
              <a:ext cx="535" cy="650"/>
            </a:xfrm>
            <a:custGeom>
              <a:avLst/>
              <a:gdLst>
                <a:gd name="T0" fmla="*/ 210 w 535"/>
                <a:gd name="T1" fmla="*/ 14 h 650"/>
                <a:gd name="T2" fmla="*/ 216 w 535"/>
                <a:gd name="T3" fmla="*/ 46 h 650"/>
                <a:gd name="T4" fmla="*/ 212 w 535"/>
                <a:gd name="T5" fmla="*/ 68 h 650"/>
                <a:gd name="T6" fmla="*/ 241 w 535"/>
                <a:gd name="T7" fmla="*/ 102 h 650"/>
                <a:gd name="T8" fmla="*/ 197 w 535"/>
                <a:gd name="T9" fmla="*/ 91 h 650"/>
                <a:gd name="T10" fmla="*/ 164 w 535"/>
                <a:gd name="T11" fmla="*/ 116 h 650"/>
                <a:gd name="T12" fmla="*/ 141 w 535"/>
                <a:gd name="T13" fmla="*/ 95 h 650"/>
                <a:gd name="T14" fmla="*/ 98 w 535"/>
                <a:gd name="T15" fmla="*/ 116 h 650"/>
                <a:gd name="T16" fmla="*/ 107 w 535"/>
                <a:gd name="T17" fmla="*/ 149 h 650"/>
                <a:gd name="T18" fmla="*/ 85 w 535"/>
                <a:gd name="T19" fmla="*/ 167 h 650"/>
                <a:gd name="T20" fmla="*/ 89 w 535"/>
                <a:gd name="T21" fmla="*/ 199 h 650"/>
                <a:gd name="T22" fmla="*/ 60 w 535"/>
                <a:gd name="T23" fmla="*/ 232 h 650"/>
                <a:gd name="T24" fmla="*/ 29 w 535"/>
                <a:gd name="T25" fmla="*/ 258 h 650"/>
                <a:gd name="T26" fmla="*/ 20 w 535"/>
                <a:gd name="T27" fmla="*/ 310 h 650"/>
                <a:gd name="T28" fmla="*/ 16 w 535"/>
                <a:gd name="T29" fmla="*/ 333 h 650"/>
                <a:gd name="T30" fmla="*/ 2 w 535"/>
                <a:gd name="T31" fmla="*/ 380 h 650"/>
                <a:gd name="T32" fmla="*/ 20 w 535"/>
                <a:gd name="T33" fmla="*/ 403 h 650"/>
                <a:gd name="T34" fmla="*/ 0 w 535"/>
                <a:gd name="T35" fmla="*/ 432 h 650"/>
                <a:gd name="T36" fmla="*/ 29 w 535"/>
                <a:gd name="T37" fmla="*/ 465 h 650"/>
                <a:gd name="T38" fmla="*/ 84 w 535"/>
                <a:gd name="T39" fmla="*/ 471 h 650"/>
                <a:gd name="T40" fmla="*/ 93 w 535"/>
                <a:gd name="T41" fmla="*/ 494 h 650"/>
                <a:gd name="T42" fmla="*/ 68 w 535"/>
                <a:gd name="T43" fmla="*/ 526 h 650"/>
                <a:gd name="T44" fmla="*/ 46 w 535"/>
                <a:gd name="T45" fmla="*/ 578 h 650"/>
                <a:gd name="T46" fmla="*/ 75 w 535"/>
                <a:gd name="T47" fmla="*/ 609 h 650"/>
                <a:gd name="T48" fmla="*/ 102 w 535"/>
                <a:gd name="T49" fmla="*/ 597 h 650"/>
                <a:gd name="T50" fmla="*/ 126 w 535"/>
                <a:gd name="T51" fmla="*/ 609 h 650"/>
                <a:gd name="T52" fmla="*/ 155 w 535"/>
                <a:gd name="T53" fmla="*/ 627 h 650"/>
                <a:gd name="T54" fmla="*/ 205 w 535"/>
                <a:gd name="T55" fmla="*/ 634 h 650"/>
                <a:gd name="T56" fmla="*/ 239 w 535"/>
                <a:gd name="T57" fmla="*/ 640 h 650"/>
                <a:gd name="T58" fmla="*/ 289 w 535"/>
                <a:gd name="T59" fmla="*/ 640 h 650"/>
                <a:gd name="T60" fmla="*/ 322 w 535"/>
                <a:gd name="T61" fmla="*/ 636 h 650"/>
                <a:gd name="T62" fmla="*/ 357 w 535"/>
                <a:gd name="T63" fmla="*/ 636 h 650"/>
                <a:gd name="T64" fmla="*/ 399 w 535"/>
                <a:gd name="T65" fmla="*/ 644 h 650"/>
                <a:gd name="T66" fmla="*/ 390 w 535"/>
                <a:gd name="T67" fmla="*/ 617 h 650"/>
                <a:gd name="T68" fmla="*/ 451 w 535"/>
                <a:gd name="T69" fmla="*/ 564 h 650"/>
                <a:gd name="T70" fmla="*/ 421 w 535"/>
                <a:gd name="T71" fmla="*/ 539 h 650"/>
                <a:gd name="T72" fmla="*/ 363 w 535"/>
                <a:gd name="T73" fmla="*/ 486 h 650"/>
                <a:gd name="T74" fmla="*/ 348 w 535"/>
                <a:gd name="T75" fmla="*/ 438 h 650"/>
                <a:gd name="T76" fmla="*/ 368 w 535"/>
                <a:gd name="T77" fmla="*/ 427 h 650"/>
                <a:gd name="T78" fmla="*/ 484 w 535"/>
                <a:gd name="T79" fmla="*/ 380 h 650"/>
                <a:gd name="T80" fmla="*/ 526 w 535"/>
                <a:gd name="T81" fmla="*/ 377 h 650"/>
                <a:gd name="T82" fmla="*/ 535 w 535"/>
                <a:gd name="T83" fmla="*/ 345 h 650"/>
                <a:gd name="T84" fmla="*/ 524 w 535"/>
                <a:gd name="T85" fmla="*/ 285 h 650"/>
                <a:gd name="T86" fmla="*/ 514 w 535"/>
                <a:gd name="T87" fmla="*/ 243 h 650"/>
                <a:gd name="T88" fmla="*/ 501 w 535"/>
                <a:gd name="T89" fmla="*/ 197 h 650"/>
                <a:gd name="T90" fmla="*/ 479 w 535"/>
                <a:gd name="T91" fmla="*/ 124 h 650"/>
                <a:gd name="T92" fmla="*/ 433 w 535"/>
                <a:gd name="T93" fmla="*/ 81 h 650"/>
                <a:gd name="T94" fmla="*/ 396 w 535"/>
                <a:gd name="T95" fmla="*/ 79 h 650"/>
                <a:gd name="T96" fmla="*/ 333 w 535"/>
                <a:gd name="T97" fmla="*/ 101 h 650"/>
                <a:gd name="T98" fmla="*/ 328 w 535"/>
                <a:gd name="T99" fmla="*/ 83 h 650"/>
                <a:gd name="T100" fmla="*/ 297 w 535"/>
                <a:gd name="T101" fmla="*/ 56 h 650"/>
                <a:gd name="T102" fmla="*/ 272 w 535"/>
                <a:gd name="T103" fmla="*/ 14 h 650"/>
                <a:gd name="T104" fmla="*/ 235 w 535"/>
                <a:gd name="T105" fmla="*/ 2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35" h="650">
                  <a:moveTo>
                    <a:pt x="222" y="0"/>
                  </a:moveTo>
                  <a:lnTo>
                    <a:pt x="210" y="7"/>
                  </a:lnTo>
                  <a:lnTo>
                    <a:pt x="210" y="14"/>
                  </a:lnTo>
                  <a:lnTo>
                    <a:pt x="212" y="21"/>
                  </a:lnTo>
                  <a:lnTo>
                    <a:pt x="214" y="31"/>
                  </a:lnTo>
                  <a:lnTo>
                    <a:pt x="216" y="46"/>
                  </a:lnTo>
                  <a:lnTo>
                    <a:pt x="210" y="51"/>
                  </a:lnTo>
                  <a:lnTo>
                    <a:pt x="210" y="60"/>
                  </a:lnTo>
                  <a:lnTo>
                    <a:pt x="212" y="68"/>
                  </a:lnTo>
                  <a:lnTo>
                    <a:pt x="228" y="81"/>
                  </a:lnTo>
                  <a:lnTo>
                    <a:pt x="237" y="83"/>
                  </a:lnTo>
                  <a:lnTo>
                    <a:pt x="241" y="102"/>
                  </a:lnTo>
                  <a:lnTo>
                    <a:pt x="219" y="97"/>
                  </a:lnTo>
                  <a:lnTo>
                    <a:pt x="207" y="86"/>
                  </a:lnTo>
                  <a:lnTo>
                    <a:pt x="197" y="91"/>
                  </a:lnTo>
                  <a:lnTo>
                    <a:pt x="180" y="111"/>
                  </a:lnTo>
                  <a:lnTo>
                    <a:pt x="172" y="118"/>
                  </a:lnTo>
                  <a:lnTo>
                    <a:pt x="164" y="116"/>
                  </a:lnTo>
                  <a:lnTo>
                    <a:pt x="163" y="107"/>
                  </a:lnTo>
                  <a:lnTo>
                    <a:pt x="157" y="101"/>
                  </a:lnTo>
                  <a:lnTo>
                    <a:pt x="141" y="95"/>
                  </a:lnTo>
                  <a:lnTo>
                    <a:pt x="118" y="95"/>
                  </a:lnTo>
                  <a:lnTo>
                    <a:pt x="111" y="104"/>
                  </a:lnTo>
                  <a:lnTo>
                    <a:pt x="98" y="116"/>
                  </a:lnTo>
                  <a:lnTo>
                    <a:pt x="109" y="124"/>
                  </a:lnTo>
                  <a:lnTo>
                    <a:pt x="109" y="141"/>
                  </a:lnTo>
                  <a:lnTo>
                    <a:pt x="107" y="149"/>
                  </a:lnTo>
                  <a:lnTo>
                    <a:pt x="102" y="157"/>
                  </a:lnTo>
                  <a:lnTo>
                    <a:pt x="89" y="165"/>
                  </a:lnTo>
                  <a:lnTo>
                    <a:pt x="85" y="167"/>
                  </a:lnTo>
                  <a:lnTo>
                    <a:pt x="87" y="180"/>
                  </a:lnTo>
                  <a:lnTo>
                    <a:pt x="93" y="188"/>
                  </a:lnTo>
                  <a:lnTo>
                    <a:pt x="89" y="199"/>
                  </a:lnTo>
                  <a:lnTo>
                    <a:pt x="79" y="211"/>
                  </a:lnTo>
                  <a:lnTo>
                    <a:pt x="68" y="223"/>
                  </a:lnTo>
                  <a:lnTo>
                    <a:pt x="60" y="232"/>
                  </a:lnTo>
                  <a:lnTo>
                    <a:pt x="46" y="241"/>
                  </a:lnTo>
                  <a:lnTo>
                    <a:pt x="37" y="244"/>
                  </a:lnTo>
                  <a:lnTo>
                    <a:pt x="29" y="258"/>
                  </a:lnTo>
                  <a:lnTo>
                    <a:pt x="27" y="279"/>
                  </a:lnTo>
                  <a:lnTo>
                    <a:pt x="20" y="290"/>
                  </a:lnTo>
                  <a:lnTo>
                    <a:pt x="20" y="310"/>
                  </a:lnTo>
                  <a:lnTo>
                    <a:pt x="11" y="318"/>
                  </a:lnTo>
                  <a:lnTo>
                    <a:pt x="9" y="324"/>
                  </a:lnTo>
                  <a:lnTo>
                    <a:pt x="16" y="333"/>
                  </a:lnTo>
                  <a:lnTo>
                    <a:pt x="20" y="347"/>
                  </a:lnTo>
                  <a:lnTo>
                    <a:pt x="29" y="359"/>
                  </a:lnTo>
                  <a:lnTo>
                    <a:pt x="2" y="380"/>
                  </a:lnTo>
                  <a:lnTo>
                    <a:pt x="7" y="392"/>
                  </a:lnTo>
                  <a:lnTo>
                    <a:pt x="18" y="401"/>
                  </a:lnTo>
                  <a:lnTo>
                    <a:pt x="20" y="403"/>
                  </a:lnTo>
                  <a:lnTo>
                    <a:pt x="20" y="411"/>
                  </a:lnTo>
                  <a:lnTo>
                    <a:pt x="6" y="420"/>
                  </a:lnTo>
                  <a:lnTo>
                    <a:pt x="0" y="432"/>
                  </a:lnTo>
                  <a:lnTo>
                    <a:pt x="6" y="449"/>
                  </a:lnTo>
                  <a:lnTo>
                    <a:pt x="14" y="459"/>
                  </a:lnTo>
                  <a:lnTo>
                    <a:pt x="29" y="465"/>
                  </a:lnTo>
                  <a:lnTo>
                    <a:pt x="48" y="468"/>
                  </a:lnTo>
                  <a:lnTo>
                    <a:pt x="68" y="469"/>
                  </a:lnTo>
                  <a:lnTo>
                    <a:pt x="84" y="471"/>
                  </a:lnTo>
                  <a:lnTo>
                    <a:pt x="95" y="479"/>
                  </a:lnTo>
                  <a:lnTo>
                    <a:pt x="107" y="488"/>
                  </a:lnTo>
                  <a:lnTo>
                    <a:pt x="93" y="494"/>
                  </a:lnTo>
                  <a:lnTo>
                    <a:pt x="82" y="505"/>
                  </a:lnTo>
                  <a:lnTo>
                    <a:pt x="70" y="514"/>
                  </a:lnTo>
                  <a:lnTo>
                    <a:pt x="68" y="526"/>
                  </a:lnTo>
                  <a:lnTo>
                    <a:pt x="62" y="551"/>
                  </a:lnTo>
                  <a:lnTo>
                    <a:pt x="52" y="567"/>
                  </a:lnTo>
                  <a:lnTo>
                    <a:pt x="46" y="578"/>
                  </a:lnTo>
                  <a:lnTo>
                    <a:pt x="62" y="597"/>
                  </a:lnTo>
                  <a:lnTo>
                    <a:pt x="66" y="602"/>
                  </a:lnTo>
                  <a:lnTo>
                    <a:pt x="75" y="609"/>
                  </a:lnTo>
                  <a:lnTo>
                    <a:pt x="85" y="608"/>
                  </a:lnTo>
                  <a:lnTo>
                    <a:pt x="97" y="602"/>
                  </a:lnTo>
                  <a:lnTo>
                    <a:pt x="102" y="597"/>
                  </a:lnTo>
                  <a:lnTo>
                    <a:pt x="104" y="594"/>
                  </a:lnTo>
                  <a:lnTo>
                    <a:pt x="118" y="595"/>
                  </a:lnTo>
                  <a:lnTo>
                    <a:pt x="126" y="609"/>
                  </a:lnTo>
                  <a:lnTo>
                    <a:pt x="136" y="617"/>
                  </a:lnTo>
                  <a:lnTo>
                    <a:pt x="143" y="625"/>
                  </a:lnTo>
                  <a:lnTo>
                    <a:pt x="155" y="627"/>
                  </a:lnTo>
                  <a:lnTo>
                    <a:pt x="178" y="625"/>
                  </a:lnTo>
                  <a:lnTo>
                    <a:pt x="189" y="623"/>
                  </a:lnTo>
                  <a:lnTo>
                    <a:pt x="205" y="634"/>
                  </a:lnTo>
                  <a:lnTo>
                    <a:pt x="217" y="629"/>
                  </a:lnTo>
                  <a:lnTo>
                    <a:pt x="229" y="632"/>
                  </a:lnTo>
                  <a:lnTo>
                    <a:pt x="239" y="640"/>
                  </a:lnTo>
                  <a:lnTo>
                    <a:pt x="258" y="632"/>
                  </a:lnTo>
                  <a:lnTo>
                    <a:pt x="276" y="632"/>
                  </a:lnTo>
                  <a:lnTo>
                    <a:pt x="289" y="640"/>
                  </a:lnTo>
                  <a:lnTo>
                    <a:pt x="299" y="643"/>
                  </a:lnTo>
                  <a:lnTo>
                    <a:pt x="310" y="636"/>
                  </a:lnTo>
                  <a:lnTo>
                    <a:pt x="322" y="636"/>
                  </a:lnTo>
                  <a:lnTo>
                    <a:pt x="342" y="632"/>
                  </a:lnTo>
                  <a:lnTo>
                    <a:pt x="355" y="640"/>
                  </a:lnTo>
                  <a:lnTo>
                    <a:pt x="357" y="636"/>
                  </a:lnTo>
                  <a:lnTo>
                    <a:pt x="372" y="644"/>
                  </a:lnTo>
                  <a:lnTo>
                    <a:pt x="385" y="650"/>
                  </a:lnTo>
                  <a:lnTo>
                    <a:pt x="399" y="644"/>
                  </a:lnTo>
                  <a:lnTo>
                    <a:pt x="401" y="636"/>
                  </a:lnTo>
                  <a:lnTo>
                    <a:pt x="392" y="623"/>
                  </a:lnTo>
                  <a:lnTo>
                    <a:pt x="390" y="617"/>
                  </a:lnTo>
                  <a:lnTo>
                    <a:pt x="385" y="596"/>
                  </a:lnTo>
                  <a:lnTo>
                    <a:pt x="438" y="564"/>
                  </a:lnTo>
                  <a:lnTo>
                    <a:pt x="451" y="564"/>
                  </a:lnTo>
                  <a:lnTo>
                    <a:pt x="453" y="559"/>
                  </a:lnTo>
                  <a:lnTo>
                    <a:pt x="435" y="552"/>
                  </a:lnTo>
                  <a:lnTo>
                    <a:pt x="421" y="539"/>
                  </a:lnTo>
                  <a:lnTo>
                    <a:pt x="387" y="511"/>
                  </a:lnTo>
                  <a:lnTo>
                    <a:pt x="382" y="489"/>
                  </a:lnTo>
                  <a:lnTo>
                    <a:pt x="363" y="486"/>
                  </a:lnTo>
                  <a:lnTo>
                    <a:pt x="360" y="465"/>
                  </a:lnTo>
                  <a:lnTo>
                    <a:pt x="356" y="447"/>
                  </a:lnTo>
                  <a:lnTo>
                    <a:pt x="348" y="438"/>
                  </a:lnTo>
                  <a:lnTo>
                    <a:pt x="353" y="430"/>
                  </a:lnTo>
                  <a:lnTo>
                    <a:pt x="357" y="426"/>
                  </a:lnTo>
                  <a:lnTo>
                    <a:pt x="368" y="427"/>
                  </a:lnTo>
                  <a:lnTo>
                    <a:pt x="400" y="418"/>
                  </a:lnTo>
                  <a:lnTo>
                    <a:pt x="469" y="386"/>
                  </a:lnTo>
                  <a:lnTo>
                    <a:pt x="484" y="380"/>
                  </a:lnTo>
                  <a:lnTo>
                    <a:pt x="498" y="372"/>
                  </a:lnTo>
                  <a:lnTo>
                    <a:pt x="510" y="383"/>
                  </a:lnTo>
                  <a:lnTo>
                    <a:pt x="526" y="377"/>
                  </a:lnTo>
                  <a:lnTo>
                    <a:pt x="530" y="363"/>
                  </a:lnTo>
                  <a:lnTo>
                    <a:pt x="529" y="354"/>
                  </a:lnTo>
                  <a:lnTo>
                    <a:pt x="535" y="345"/>
                  </a:lnTo>
                  <a:lnTo>
                    <a:pt x="527" y="334"/>
                  </a:lnTo>
                  <a:lnTo>
                    <a:pt x="520" y="315"/>
                  </a:lnTo>
                  <a:lnTo>
                    <a:pt x="524" y="285"/>
                  </a:lnTo>
                  <a:lnTo>
                    <a:pt x="513" y="271"/>
                  </a:lnTo>
                  <a:lnTo>
                    <a:pt x="509" y="257"/>
                  </a:lnTo>
                  <a:lnTo>
                    <a:pt x="514" y="243"/>
                  </a:lnTo>
                  <a:lnTo>
                    <a:pt x="511" y="232"/>
                  </a:lnTo>
                  <a:lnTo>
                    <a:pt x="489" y="210"/>
                  </a:lnTo>
                  <a:lnTo>
                    <a:pt x="501" y="197"/>
                  </a:lnTo>
                  <a:lnTo>
                    <a:pt x="501" y="174"/>
                  </a:lnTo>
                  <a:lnTo>
                    <a:pt x="503" y="147"/>
                  </a:lnTo>
                  <a:lnTo>
                    <a:pt x="479" y="124"/>
                  </a:lnTo>
                  <a:lnTo>
                    <a:pt x="467" y="109"/>
                  </a:lnTo>
                  <a:lnTo>
                    <a:pt x="453" y="97"/>
                  </a:lnTo>
                  <a:lnTo>
                    <a:pt x="433" y="81"/>
                  </a:lnTo>
                  <a:lnTo>
                    <a:pt x="419" y="72"/>
                  </a:lnTo>
                  <a:lnTo>
                    <a:pt x="410" y="70"/>
                  </a:lnTo>
                  <a:lnTo>
                    <a:pt x="396" y="79"/>
                  </a:lnTo>
                  <a:lnTo>
                    <a:pt x="386" y="85"/>
                  </a:lnTo>
                  <a:lnTo>
                    <a:pt x="355" y="105"/>
                  </a:lnTo>
                  <a:lnTo>
                    <a:pt x="333" y="101"/>
                  </a:lnTo>
                  <a:lnTo>
                    <a:pt x="324" y="101"/>
                  </a:lnTo>
                  <a:lnTo>
                    <a:pt x="324" y="93"/>
                  </a:lnTo>
                  <a:lnTo>
                    <a:pt x="328" y="83"/>
                  </a:lnTo>
                  <a:lnTo>
                    <a:pt x="333" y="74"/>
                  </a:lnTo>
                  <a:lnTo>
                    <a:pt x="305" y="58"/>
                  </a:lnTo>
                  <a:lnTo>
                    <a:pt x="297" y="56"/>
                  </a:lnTo>
                  <a:lnTo>
                    <a:pt x="283" y="46"/>
                  </a:lnTo>
                  <a:lnTo>
                    <a:pt x="278" y="27"/>
                  </a:lnTo>
                  <a:lnTo>
                    <a:pt x="272" y="14"/>
                  </a:lnTo>
                  <a:lnTo>
                    <a:pt x="262" y="16"/>
                  </a:lnTo>
                  <a:lnTo>
                    <a:pt x="251" y="4"/>
                  </a:lnTo>
                  <a:lnTo>
                    <a:pt x="235" y="2"/>
                  </a:lnTo>
                  <a:lnTo>
                    <a:pt x="222" y="0"/>
                  </a:lnTo>
                  <a:close/>
                </a:path>
              </a:pathLst>
            </a:custGeom>
            <a:solidFill>
              <a:schemeClr val="accent2">
                <a:lumMod val="60000"/>
                <a:lumOff val="40000"/>
              </a:schemeClr>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53" name="Freeform 454"/>
            <p:cNvSpPr>
              <a:spLocks/>
            </p:cNvSpPr>
            <p:nvPr/>
          </p:nvSpPr>
          <p:spPr bwMode="auto">
            <a:xfrm>
              <a:off x="2117" y="2203"/>
              <a:ext cx="800" cy="706"/>
            </a:xfrm>
            <a:custGeom>
              <a:avLst/>
              <a:gdLst>
                <a:gd name="T0" fmla="*/ 11 w 763"/>
                <a:gd name="T1" fmla="*/ 145 h 746"/>
                <a:gd name="T2" fmla="*/ 13 w 763"/>
                <a:gd name="T3" fmla="*/ 174 h 746"/>
                <a:gd name="T4" fmla="*/ 74 w 763"/>
                <a:gd name="T5" fmla="*/ 221 h 746"/>
                <a:gd name="T6" fmla="*/ 122 w 763"/>
                <a:gd name="T7" fmla="*/ 250 h 746"/>
                <a:gd name="T8" fmla="*/ 117 w 763"/>
                <a:gd name="T9" fmla="*/ 290 h 746"/>
                <a:gd name="T10" fmla="*/ 145 w 763"/>
                <a:gd name="T11" fmla="*/ 349 h 746"/>
                <a:gd name="T12" fmla="*/ 158 w 763"/>
                <a:gd name="T13" fmla="*/ 429 h 746"/>
                <a:gd name="T14" fmla="*/ 132 w 763"/>
                <a:gd name="T15" fmla="*/ 429 h 746"/>
                <a:gd name="T16" fmla="*/ 115 w 763"/>
                <a:gd name="T17" fmla="*/ 470 h 746"/>
                <a:gd name="T18" fmla="*/ 98 w 763"/>
                <a:gd name="T19" fmla="*/ 511 h 746"/>
                <a:gd name="T20" fmla="*/ 57 w 763"/>
                <a:gd name="T21" fmla="*/ 583 h 746"/>
                <a:gd name="T22" fmla="*/ 59 w 763"/>
                <a:gd name="T23" fmla="*/ 618 h 746"/>
                <a:gd name="T24" fmla="*/ 161 w 763"/>
                <a:gd name="T25" fmla="*/ 685 h 746"/>
                <a:gd name="T26" fmla="*/ 248 w 763"/>
                <a:gd name="T27" fmla="*/ 726 h 746"/>
                <a:gd name="T28" fmla="*/ 325 w 763"/>
                <a:gd name="T29" fmla="*/ 746 h 746"/>
                <a:gd name="T30" fmla="*/ 353 w 763"/>
                <a:gd name="T31" fmla="*/ 689 h 746"/>
                <a:gd name="T32" fmla="*/ 422 w 763"/>
                <a:gd name="T33" fmla="*/ 664 h 746"/>
                <a:gd name="T34" fmla="*/ 472 w 763"/>
                <a:gd name="T35" fmla="*/ 690 h 746"/>
                <a:gd name="T36" fmla="*/ 541 w 763"/>
                <a:gd name="T37" fmla="*/ 726 h 746"/>
                <a:gd name="T38" fmla="*/ 604 w 763"/>
                <a:gd name="T39" fmla="*/ 711 h 746"/>
                <a:gd name="T40" fmla="*/ 650 w 763"/>
                <a:gd name="T41" fmla="*/ 663 h 746"/>
                <a:gd name="T42" fmla="*/ 622 w 763"/>
                <a:gd name="T43" fmla="*/ 642 h 746"/>
                <a:gd name="T44" fmla="*/ 617 w 763"/>
                <a:gd name="T45" fmla="*/ 574 h 746"/>
                <a:gd name="T46" fmla="*/ 635 w 763"/>
                <a:gd name="T47" fmla="*/ 511 h 746"/>
                <a:gd name="T48" fmla="*/ 635 w 763"/>
                <a:gd name="T49" fmla="*/ 453 h 746"/>
                <a:gd name="T50" fmla="*/ 602 w 763"/>
                <a:gd name="T51" fmla="*/ 455 h 746"/>
                <a:gd name="T52" fmla="*/ 587 w 763"/>
                <a:gd name="T53" fmla="*/ 446 h 746"/>
                <a:gd name="T54" fmla="*/ 622 w 763"/>
                <a:gd name="T55" fmla="*/ 405 h 746"/>
                <a:gd name="T56" fmla="*/ 676 w 763"/>
                <a:gd name="T57" fmla="*/ 353 h 746"/>
                <a:gd name="T58" fmla="*/ 704 w 763"/>
                <a:gd name="T59" fmla="*/ 327 h 746"/>
                <a:gd name="T60" fmla="*/ 726 w 763"/>
                <a:gd name="T61" fmla="*/ 277 h 746"/>
                <a:gd name="T62" fmla="*/ 763 w 763"/>
                <a:gd name="T63" fmla="*/ 234 h 746"/>
                <a:gd name="T64" fmla="*/ 719 w 763"/>
                <a:gd name="T65" fmla="*/ 213 h 746"/>
                <a:gd name="T66" fmla="*/ 667 w 763"/>
                <a:gd name="T67" fmla="*/ 195 h 746"/>
                <a:gd name="T68" fmla="*/ 631 w 763"/>
                <a:gd name="T69" fmla="*/ 163 h 746"/>
                <a:gd name="T70" fmla="*/ 581 w 763"/>
                <a:gd name="T71" fmla="*/ 119 h 746"/>
                <a:gd name="T72" fmla="*/ 539 w 763"/>
                <a:gd name="T73" fmla="*/ 76 h 746"/>
                <a:gd name="T74" fmla="*/ 509 w 763"/>
                <a:gd name="T75" fmla="*/ 30 h 746"/>
                <a:gd name="T76" fmla="*/ 444 w 763"/>
                <a:gd name="T77" fmla="*/ 2 h 746"/>
                <a:gd name="T78" fmla="*/ 416 w 763"/>
                <a:gd name="T79" fmla="*/ 35 h 746"/>
                <a:gd name="T80" fmla="*/ 318 w 763"/>
                <a:gd name="T81" fmla="*/ 87 h 746"/>
                <a:gd name="T82" fmla="*/ 265 w 763"/>
                <a:gd name="T83" fmla="*/ 104 h 746"/>
                <a:gd name="T84" fmla="*/ 219 w 763"/>
                <a:gd name="T85" fmla="*/ 78 h 746"/>
                <a:gd name="T86" fmla="*/ 198 w 763"/>
                <a:gd name="T87" fmla="*/ 56 h 746"/>
                <a:gd name="T88" fmla="*/ 204 w 763"/>
                <a:gd name="T89" fmla="*/ 83 h 746"/>
                <a:gd name="T90" fmla="*/ 197 w 763"/>
                <a:gd name="T91" fmla="*/ 113 h 746"/>
                <a:gd name="T92" fmla="*/ 182 w 763"/>
                <a:gd name="T93" fmla="*/ 137 h 746"/>
                <a:gd name="T94" fmla="*/ 141 w 763"/>
                <a:gd name="T95" fmla="*/ 126 h 746"/>
                <a:gd name="T96" fmla="*/ 93 w 763"/>
                <a:gd name="T97" fmla="*/ 96 h 746"/>
                <a:gd name="T98" fmla="*/ 59 w 763"/>
                <a:gd name="T99" fmla="*/ 10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3" h="746">
                  <a:moveTo>
                    <a:pt x="13" y="106"/>
                  </a:moveTo>
                  <a:lnTo>
                    <a:pt x="20" y="124"/>
                  </a:lnTo>
                  <a:lnTo>
                    <a:pt x="13" y="139"/>
                  </a:lnTo>
                  <a:lnTo>
                    <a:pt x="11" y="145"/>
                  </a:lnTo>
                  <a:lnTo>
                    <a:pt x="0" y="141"/>
                  </a:lnTo>
                  <a:lnTo>
                    <a:pt x="4" y="150"/>
                  </a:lnTo>
                  <a:lnTo>
                    <a:pt x="4" y="159"/>
                  </a:lnTo>
                  <a:lnTo>
                    <a:pt x="13" y="174"/>
                  </a:lnTo>
                  <a:lnTo>
                    <a:pt x="30" y="169"/>
                  </a:lnTo>
                  <a:lnTo>
                    <a:pt x="52" y="193"/>
                  </a:lnTo>
                  <a:lnTo>
                    <a:pt x="61" y="209"/>
                  </a:lnTo>
                  <a:lnTo>
                    <a:pt x="74" y="221"/>
                  </a:lnTo>
                  <a:lnTo>
                    <a:pt x="91" y="221"/>
                  </a:lnTo>
                  <a:lnTo>
                    <a:pt x="98" y="235"/>
                  </a:lnTo>
                  <a:lnTo>
                    <a:pt x="113" y="248"/>
                  </a:lnTo>
                  <a:lnTo>
                    <a:pt x="122" y="250"/>
                  </a:lnTo>
                  <a:lnTo>
                    <a:pt x="124" y="256"/>
                  </a:lnTo>
                  <a:lnTo>
                    <a:pt x="119" y="268"/>
                  </a:lnTo>
                  <a:lnTo>
                    <a:pt x="119" y="279"/>
                  </a:lnTo>
                  <a:lnTo>
                    <a:pt x="117" y="290"/>
                  </a:lnTo>
                  <a:lnTo>
                    <a:pt x="113" y="309"/>
                  </a:lnTo>
                  <a:lnTo>
                    <a:pt x="128" y="327"/>
                  </a:lnTo>
                  <a:lnTo>
                    <a:pt x="145" y="340"/>
                  </a:lnTo>
                  <a:lnTo>
                    <a:pt x="145" y="349"/>
                  </a:lnTo>
                  <a:lnTo>
                    <a:pt x="143" y="381"/>
                  </a:lnTo>
                  <a:lnTo>
                    <a:pt x="139" y="407"/>
                  </a:lnTo>
                  <a:lnTo>
                    <a:pt x="143" y="418"/>
                  </a:lnTo>
                  <a:lnTo>
                    <a:pt x="158" y="429"/>
                  </a:lnTo>
                  <a:lnTo>
                    <a:pt x="158" y="451"/>
                  </a:lnTo>
                  <a:lnTo>
                    <a:pt x="158" y="466"/>
                  </a:lnTo>
                  <a:lnTo>
                    <a:pt x="141" y="444"/>
                  </a:lnTo>
                  <a:lnTo>
                    <a:pt x="132" y="429"/>
                  </a:lnTo>
                  <a:lnTo>
                    <a:pt x="126" y="433"/>
                  </a:lnTo>
                  <a:lnTo>
                    <a:pt x="130" y="444"/>
                  </a:lnTo>
                  <a:lnTo>
                    <a:pt x="124" y="457"/>
                  </a:lnTo>
                  <a:lnTo>
                    <a:pt x="115" y="470"/>
                  </a:lnTo>
                  <a:lnTo>
                    <a:pt x="109" y="479"/>
                  </a:lnTo>
                  <a:lnTo>
                    <a:pt x="117" y="488"/>
                  </a:lnTo>
                  <a:lnTo>
                    <a:pt x="111" y="498"/>
                  </a:lnTo>
                  <a:lnTo>
                    <a:pt x="98" y="511"/>
                  </a:lnTo>
                  <a:lnTo>
                    <a:pt x="96" y="522"/>
                  </a:lnTo>
                  <a:lnTo>
                    <a:pt x="89" y="535"/>
                  </a:lnTo>
                  <a:lnTo>
                    <a:pt x="69" y="559"/>
                  </a:lnTo>
                  <a:lnTo>
                    <a:pt x="57" y="583"/>
                  </a:lnTo>
                  <a:lnTo>
                    <a:pt x="57" y="587"/>
                  </a:lnTo>
                  <a:lnTo>
                    <a:pt x="63" y="594"/>
                  </a:lnTo>
                  <a:lnTo>
                    <a:pt x="56" y="605"/>
                  </a:lnTo>
                  <a:lnTo>
                    <a:pt x="59" y="618"/>
                  </a:lnTo>
                  <a:lnTo>
                    <a:pt x="70" y="635"/>
                  </a:lnTo>
                  <a:lnTo>
                    <a:pt x="117" y="661"/>
                  </a:lnTo>
                  <a:lnTo>
                    <a:pt x="150" y="689"/>
                  </a:lnTo>
                  <a:lnTo>
                    <a:pt x="161" y="685"/>
                  </a:lnTo>
                  <a:lnTo>
                    <a:pt x="178" y="679"/>
                  </a:lnTo>
                  <a:lnTo>
                    <a:pt x="235" y="703"/>
                  </a:lnTo>
                  <a:lnTo>
                    <a:pt x="243" y="711"/>
                  </a:lnTo>
                  <a:lnTo>
                    <a:pt x="248" y="726"/>
                  </a:lnTo>
                  <a:lnTo>
                    <a:pt x="258" y="731"/>
                  </a:lnTo>
                  <a:lnTo>
                    <a:pt x="271" y="733"/>
                  </a:lnTo>
                  <a:lnTo>
                    <a:pt x="292" y="744"/>
                  </a:lnTo>
                  <a:lnTo>
                    <a:pt x="325" y="746"/>
                  </a:lnTo>
                  <a:lnTo>
                    <a:pt x="335" y="733"/>
                  </a:lnTo>
                  <a:lnTo>
                    <a:pt x="338" y="718"/>
                  </a:lnTo>
                  <a:lnTo>
                    <a:pt x="338" y="702"/>
                  </a:lnTo>
                  <a:lnTo>
                    <a:pt x="353" y="689"/>
                  </a:lnTo>
                  <a:lnTo>
                    <a:pt x="381" y="674"/>
                  </a:lnTo>
                  <a:lnTo>
                    <a:pt x="394" y="672"/>
                  </a:lnTo>
                  <a:lnTo>
                    <a:pt x="409" y="664"/>
                  </a:lnTo>
                  <a:lnTo>
                    <a:pt x="422" y="664"/>
                  </a:lnTo>
                  <a:lnTo>
                    <a:pt x="437" y="674"/>
                  </a:lnTo>
                  <a:lnTo>
                    <a:pt x="448" y="687"/>
                  </a:lnTo>
                  <a:lnTo>
                    <a:pt x="461" y="687"/>
                  </a:lnTo>
                  <a:lnTo>
                    <a:pt x="472" y="690"/>
                  </a:lnTo>
                  <a:lnTo>
                    <a:pt x="494" y="692"/>
                  </a:lnTo>
                  <a:lnTo>
                    <a:pt x="509" y="711"/>
                  </a:lnTo>
                  <a:lnTo>
                    <a:pt x="522" y="720"/>
                  </a:lnTo>
                  <a:lnTo>
                    <a:pt x="541" y="726"/>
                  </a:lnTo>
                  <a:lnTo>
                    <a:pt x="557" y="735"/>
                  </a:lnTo>
                  <a:lnTo>
                    <a:pt x="566" y="737"/>
                  </a:lnTo>
                  <a:lnTo>
                    <a:pt x="589" y="714"/>
                  </a:lnTo>
                  <a:lnTo>
                    <a:pt x="604" y="711"/>
                  </a:lnTo>
                  <a:lnTo>
                    <a:pt x="615" y="702"/>
                  </a:lnTo>
                  <a:lnTo>
                    <a:pt x="631" y="690"/>
                  </a:lnTo>
                  <a:lnTo>
                    <a:pt x="652" y="689"/>
                  </a:lnTo>
                  <a:lnTo>
                    <a:pt x="650" y="663"/>
                  </a:lnTo>
                  <a:lnTo>
                    <a:pt x="646" y="655"/>
                  </a:lnTo>
                  <a:lnTo>
                    <a:pt x="637" y="642"/>
                  </a:lnTo>
                  <a:lnTo>
                    <a:pt x="630" y="644"/>
                  </a:lnTo>
                  <a:lnTo>
                    <a:pt x="622" y="642"/>
                  </a:lnTo>
                  <a:lnTo>
                    <a:pt x="615" y="631"/>
                  </a:lnTo>
                  <a:lnTo>
                    <a:pt x="613" y="605"/>
                  </a:lnTo>
                  <a:lnTo>
                    <a:pt x="628" y="588"/>
                  </a:lnTo>
                  <a:lnTo>
                    <a:pt x="617" y="574"/>
                  </a:lnTo>
                  <a:lnTo>
                    <a:pt x="617" y="568"/>
                  </a:lnTo>
                  <a:lnTo>
                    <a:pt x="639" y="546"/>
                  </a:lnTo>
                  <a:lnTo>
                    <a:pt x="639" y="538"/>
                  </a:lnTo>
                  <a:lnTo>
                    <a:pt x="635" y="511"/>
                  </a:lnTo>
                  <a:lnTo>
                    <a:pt x="648" y="498"/>
                  </a:lnTo>
                  <a:lnTo>
                    <a:pt x="637" y="483"/>
                  </a:lnTo>
                  <a:lnTo>
                    <a:pt x="637" y="472"/>
                  </a:lnTo>
                  <a:lnTo>
                    <a:pt x="635" y="453"/>
                  </a:lnTo>
                  <a:lnTo>
                    <a:pt x="630" y="448"/>
                  </a:lnTo>
                  <a:lnTo>
                    <a:pt x="617" y="448"/>
                  </a:lnTo>
                  <a:lnTo>
                    <a:pt x="605" y="451"/>
                  </a:lnTo>
                  <a:lnTo>
                    <a:pt x="602" y="455"/>
                  </a:lnTo>
                  <a:lnTo>
                    <a:pt x="594" y="462"/>
                  </a:lnTo>
                  <a:lnTo>
                    <a:pt x="583" y="466"/>
                  </a:lnTo>
                  <a:lnTo>
                    <a:pt x="579" y="455"/>
                  </a:lnTo>
                  <a:lnTo>
                    <a:pt x="587" y="446"/>
                  </a:lnTo>
                  <a:lnTo>
                    <a:pt x="591" y="438"/>
                  </a:lnTo>
                  <a:lnTo>
                    <a:pt x="591" y="429"/>
                  </a:lnTo>
                  <a:lnTo>
                    <a:pt x="611" y="409"/>
                  </a:lnTo>
                  <a:lnTo>
                    <a:pt x="622" y="405"/>
                  </a:lnTo>
                  <a:lnTo>
                    <a:pt x="624" y="390"/>
                  </a:lnTo>
                  <a:lnTo>
                    <a:pt x="635" y="377"/>
                  </a:lnTo>
                  <a:lnTo>
                    <a:pt x="667" y="353"/>
                  </a:lnTo>
                  <a:lnTo>
                    <a:pt x="676" y="353"/>
                  </a:lnTo>
                  <a:lnTo>
                    <a:pt x="680" y="344"/>
                  </a:lnTo>
                  <a:lnTo>
                    <a:pt x="691" y="333"/>
                  </a:lnTo>
                  <a:lnTo>
                    <a:pt x="700" y="333"/>
                  </a:lnTo>
                  <a:lnTo>
                    <a:pt x="704" y="327"/>
                  </a:lnTo>
                  <a:lnTo>
                    <a:pt x="709" y="323"/>
                  </a:lnTo>
                  <a:lnTo>
                    <a:pt x="717" y="310"/>
                  </a:lnTo>
                  <a:lnTo>
                    <a:pt x="724" y="290"/>
                  </a:lnTo>
                  <a:lnTo>
                    <a:pt x="726" y="277"/>
                  </a:lnTo>
                  <a:lnTo>
                    <a:pt x="726" y="266"/>
                  </a:lnTo>
                  <a:lnTo>
                    <a:pt x="737" y="252"/>
                  </a:lnTo>
                  <a:lnTo>
                    <a:pt x="754" y="243"/>
                  </a:lnTo>
                  <a:lnTo>
                    <a:pt x="763" y="234"/>
                  </a:lnTo>
                  <a:lnTo>
                    <a:pt x="763" y="230"/>
                  </a:lnTo>
                  <a:lnTo>
                    <a:pt x="748" y="219"/>
                  </a:lnTo>
                  <a:lnTo>
                    <a:pt x="741" y="215"/>
                  </a:lnTo>
                  <a:lnTo>
                    <a:pt x="719" y="213"/>
                  </a:lnTo>
                  <a:lnTo>
                    <a:pt x="694" y="209"/>
                  </a:lnTo>
                  <a:lnTo>
                    <a:pt x="685" y="208"/>
                  </a:lnTo>
                  <a:lnTo>
                    <a:pt x="676" y="204"/>
                  </a:lnTo>
                  <a:lnTo>
                    <a:pt x="667" y="195"/>
                  </a:lnTo>
                  <a:lnTo>
                    <a:pt x="659" y="180"/>
                  </a:lnTo>
                  <a:lnTo>
                    <a:pt x="652" y="171"/>
                  </a:lnTo>
                  <a:lnTo>
                    <a:pt x="642" y="167"/>
                  </a:lnTo>
                  <a:lnTo>
                    <a:pt x="631" y="163"/>
                  </a:lnTo>
                  <a:lnTo>
                    <a:pt x="626" y="161"/>
                  </a:lnTo>
                  <a:lnTo>
                    <a:pt x="611" y="148"/>
                  </a:lnTo>
                  <a:lnTo>
                    <a:pt x="592" y="133"/>
                  </a:lnTo>
                  <a:lnTo>
                    <a:pt x="581" y="119"/>
                  </a:lnTo>
                  <a:lnTo>
                    <a:pt x="568" y="115"/>
                  </a:lnTo>
                  <a:lnTo>
                    <a:pt x="561" y="109"/>
                  </a:lnTo>
                  <a:lnTo>
                    <a:pt x="555" y="95"/>
                  </a:lnTo>
                  <a:lnTo>
                    <a:pt x="539" y="76"/>
                  </a:lnTo>
                  <a:lnTo>
                    <a:pt x="535" y="63"/>
                  </a:lnTo>
                  <a:lnTo>
                    <a:pt x="522" y="50"/>
                  </a:lnTo>
                  <a:lnTo>
                    <a:pt x="516" y="39"/>
                  </a:lnTo>
                  <a:lnTo>
                    <a:pt x="509" y="30"/>
                  </a:lnTo>
                  <a:lnTo>
                    <a:pt x="496" y="20"/>
                  </a:lnTo>
                  <a:lnTo>
                    <a:pt x="483" y="6"/>
                  </a:lnTo>
                  <a:lnTo>
                    <a:pt x="472" y="0"/>
                  </a:lnTo>
                  <a:lnTo>
                    <a:pt x="444" y="2"/>
                  </a:lnTo>
                  <a:lnTo>
                    <a:pt x="433" y="2"/>
                  </a:lnTo>
                  <a:lnTo>
                    <a:pt x="418" y="13"/>
                  </a:lnTo>
                  <a:lnTo>
                    <a:pt x="427" y="22"/>
                  </a:lnTo>
                  <a:lnTo>
                    <a:pt x="416" y="35"/>
                  </a:lnTo>
                  <a:lnTo>
                    <a:pt x="388" y="70"/>
                  </a:lnTo>
                  <a:lnTo>
                    <a:pt x="374" y="78"/>
                  </a:lnTo>
                  <a:lnTo>
                    <a:pt x="335" y="82"/>
                  </a:lnTo>
                  <a:lnTo>
                    <a:pt x="318" y="87"/>
                  </a:lnTo>
                  <a:lnTo>
                    <a:pt x="309" y="96"/>
                  </a:lnTo>
                  <a:lnTo>
                    <a:pt x="305" y="104"/>
                  </a:lnTo>
                  <a:lnTo>
                    <a:pt x="290" y="100"/>
                  </a:lnTo>
                  <a:lnTo>
                    <a:pt x="265" y="104"/>
                  </a:lnTo>
                  <a:lnTo>
                    <a:pt x="250" y="102"/>
                  </a:lnTo>
                  <a:lnTo>
                    <a:pt x="237" y="93"/>
                  </a:lnTo>
                  <a:lnTo>
                    <a:pt x="228" y="82"/>
                  </a:lnTo>
                  <a:lnTo>
                    <a:pt x="219" y="78"/>
                  </a:lnTo>
                  <a:lnTo>
                    <a:pt x="226" y="69"/>
                  </a:lnTo>
                  <a:lnTo>
                    <a:pt x="215" y="59"/>
                  </a:lnTo>
                  <a:lnTo>
                    <a:pt x="206" y="57"/>
                  </a:lnTo>
                  <a:lnTo>
                    <a:pt x="198" y="56"/>
                  </a:lnTo>
                  <a:lnTo>
                    <a:pt x="197" y="59"/>
                  </a:lnTo>
                  <a:lnTo>
                    <a:pt x="204" y="67"/>
                  </a:lnTo>
                  <a:lnTo>
                    <a:pt x="200" y="72"/>
                  </a:lnTo>
                  <a:lnTo>
                    <a:pt x="204" y="83"/>
                  </a:lnTo>
                  <a:lnTo>
                    <a:pt x="206" y="96"/>
                  </a:lnTo>
                  <a:lnTo>
                    <a:pt x="206" y="106"/>
                  </a:lnTo>
                  <a:lnTo>
                    <a:pt x="204" y="108"/>
                  </a:lnTo>
                  <a:lnTo>
                    <a:pt x="197" y="113"/>
                  </a:lnTo>
                  <a:lnTo>
                    <a:pt x="195" y="122"/>
                  </a:lnTo>
                  <a:lnTo>
                    <a:pt x="195" y="132"/>
                  </a:lnTo>
                  <a:lnTo>
                    <a:pt x="193" y="139"/>
                  </a:lnTo>
                  <a:lnTo>
                    <a:pt x="182" y="137"/>
                  </a:lnTo>
                  <a:lnTo>
                    <a:pt x="169" y="130"/>
                  </a:lnTo>
                  <a:lnTo>
                    <a:pt x="161" y="137"/>
                  </a:lnTo>
                  <a:lnTo>
                    <a:pt x="148" y="128"/>
                  </a:lnTo>
                  <a:lnTo>
                    <a:pt x="141" y="126"/>
                  </a:lnTo>
                  <a:lnTo>
                    <a:pt x="132" y="133"/>
                  </a:lnTo>
                  <a:lnTo>
                    <a:pt x="124" y="132"/>
                  </a:lnTo>
                  <a:lnTo>
                    <a:pt x="124" y="126"/>
                  </a:lnTo>
                  <a:lnTo>
                    <a:pt x="93" y="96"/>
                  </a:lnTo>
                  <a:lnTo>
                    <a:pt x="85" y="95"/>
                  </a:lnTo>
                  <a:lnTo>
                    <a:pt x="80" y="100"/>
                  </a:lnTo>
                  <a:lnTo>
                    <a:pt x="67" y="106"/>
                  </a:lnTo>
                  <a:lnTo>
                    <a:pt x="59" y="108"/>
                  </a:lnTo>
                  <a:lnTo>
                    <a:pt x="50" y="98"/>
                  </a:lnTo>
                  <a:lnTo>
                    <a:pt x="28" y="98"/>
                  </a:lnTo>
                  <a:lnTo>
                    <a:pt x="13" y="106"/>
                  </a:lnTo>
                  <a:close/>
                </a:path>
              </a:pathLst>
            </a:custGeom>
            <a:solidFill>
              <a:schemeClr val="accent2">
                <a:lumMod val="60000"/>
                <a:lumOff val="40000"/>
              </a:schemeClr>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54" name="Freeform 455"/>
            <p:cNvSpPr>
              <a:spLocks/>
            </p:cNvSpPr>
            <p:nvPr/>
          </p:nvSpPr>
          <p:spPr bwMode="auto">
            <a:xfrm>
              <a:off x="2126" y="1493"/>
              <a:ext cx="472" cy="702"/>
            </a:xfrm>
            <a:custGeom>
              <a:avLst/>
              <a:gdLst>
                <a:gd name="T0" fmla="*/ 147 w 452"/>
                <a:gd name="T1" fmla="*/ 515 h 745"/>
                <a:gd name="T2" fmla="*/ 97 w 452"/>
                <a:gd name="T3" fmla="*/ 549 h 745"/>
                <a:gd name="T4" fmla="*/ 84 w 452"/>
                <a:gd name="T5" fmla="*/ 580 h 745"/>
                <a:gd name="T6" fmla="*/ 113 w 452"/>
                <a:gd name="T7" fmla="*/ 597 h 745"/>
                <a:gd name="T8" fmla="*/ 137 w 452"/>
                <a:gd name="T9" fmla="*/ 608 h 745"/>
                <a:gd name="T10" fmla="*/ 180 w 452"/>
                <a:gd name="T11" fmla="*/ 617 h 745"/>
                <a:gd name="T12" fmla="*/ 152 w 452"/>
                <a:gd name="T13" fmla="*/ 651 h 745"/>
                <a:gd name="T14" fmla="*/ 87 w 452"/>
                <a:gd name="T15" fmla="*/ 632 h 745"/>
                <a:gd name="T16" fmla="*/ 41 w 452"/>
                <a:gd name="T17" fmla="*/ 671 h 745"/>
                <a:gd name="T18" fmla="*/ 2 w 452"/>
                <a:gd name="T19" fmla="*/ 691 h 745"/>
                <a:gd name="T20" fmla="*/ 22 w 452"/>
                <a:gd name="T21" fmla="*/ 708 h 745"/>
                <a:gd name="T22" fmla="*/ 59 w 452"/>
                <a:gd name="T23" fmla="*/ 702 h 745"/>
                <a:gd name="T24" fmla="*/ 110 w 452"/>
                <a:gd name="T25" fmla="*/ 723 h 745"/>
                <a:gd name="T26" fmla="*/ 148 w 452"/>
                <a:gd name="T27" fmla="*/ 689 h 745"/>
                <a:gd name="T28" fmla="*/ 182 w 452"/>
                <a:gd name="T29" fmla="*/ 710 h 745"/>
                <a:gd name="T30" fmla="*/ 230 w 452"/>
                <a:gd name="T31" fmla="*/ 717 h 745"/>
                <a:gd name="T32" fmla="*/ 265 w 452"/>
                <a:gd name="T33" fmla="*/ 714 h 745"/>
                <a:gd name="T34" fmla="*/ 315 w 452"/>
                <a:gd name="T35" fmla="*/ 734 h 745"/>
                <a:gd name="T36" fmla="*/ 357 w 452"/>
                <a:gd name="T37" fmla="*/ 738 h 745"/>
                <a:gd name="T38" fmla="*/ 398 w 452"/>
                <a:gd name="T39" fmla="*/ 723 h 745"/>
                <a:gd name="T40" fmla="*/ 381 w 452"/>
                <a:gd name="T41" fmla="*/ 689 h 745"/>
                <a:gd name="T42" fmla="*/ 383 w 452"/>
                <a:gd name="T43" fmla="*/ 667 h 745"/>
                <a:gd name="T44" fmla="*/ 437 w 452"/>
                <a:gd name="T45" fmla="*/ 632 h 745"/>
                <a:gd name="T46" fmla="*/ 452 w 452"/>
                <a:gd name="T47" fmla="*/ 584 h 745"/>
                <a:gd name="T48" fmla="*/ 413 w 452"/>
                <a:gd name="T49" fmla="*/ 558 h 745"/>
                <a:gd name="T50" fmla="*/ 385 w 452"/>
                <a:gd name="T51" fmla="*/ 556 h 745"/>
                <a:gd name="T52" fmla="*/ 394 w 452"/>
                <a:gd name="T53" fmla="*/ 510 h 745"/>
                <a:gd name="T54" fmla="*/ 394 w 452"/>
                <a:gd name="T55" fmla="*/ 447 h 745"/>
                <a:gd name="T56" fmla="*/ 354 w 452"/>
                <a:gd name="T57" fmla="*/ 374 h 745"/>
                <a:gd name="T58" fmla="*/ 354 w 452"/>
                <a:gd name="T59" fmla="*/ 317 h 745"/>
                <a:gd name="T60" fmla="*/ 341 w 452"/>
                <a:gd name="T61" fmla="*/ 272 h 745"/>
                <a:gd name="T62" fmla="*/ 298 w 452"/>
                <a:gd name="T63" fmla="*/ 248 h 745"/>
                <a:gd name="T64" fmla="*/ 294 w 452"/>
                <a:gd name="T65" fmla="*/ 230 h 745"/>
                <a:gd name="T66" fmla="*/ 331 w 452"/>
                <a:gd name="T67" fmla="*/ 235 h 745"/>
                <a:gd name="T68" fmla="*/ 389 w 452"/>
                <a:gd name="T69" fmla="*/ 165 h 745"/>
                <a:gd name="T70" fmla="*/ 385 w 452"/>
                <a:gd name="T71" fmla="*/ 120 h 745"/>
                <a:gd name="T72" fmla="*/ 331 w 452"/>
                <a:gd name="T73" fmla="*/ 98 h 745"/>
                <a:gd name="T74" fmla="*/ 302 w 452"/>
                <a:gd name="T75" fmla="*/ 100 h 745"/>
                <a:gd name="T76" fmla="*/ 318 w 452"/>
                <a:gd name="T77" fmla="*/ 72 h 745"/>
                <a:gd name="T78" fmla="*/ 376 w 452"/>
                <a:gd name="T79" fmla="*/ 37 h 745"/>
                <a:gd name="T80" fmla="*/ 339 w 452"/>
                <a:gd name="T81" fmla="*/ 13 h 745"/>
                <a:gd name="T82" fmla="*/ 278 w 452"/>
                <a:gd name="T83" fmla="*/ 22 h 745"/>
                <a:gd name="T84" fmla="*/ 249 w 452"/>
                <a:gd name="T85" fmla="*/ 48 h 745"/>
                <a:gd name="T86" fmla="*/ 230 w 452"/>
                <a:gd name="T87" fmla="*/ 83 h 745"/>
                <a:gd name="T88" fmla="*/ 182 w 452"/>
                <a:gd name="T89" fmla="*/ 143 h 745"/>
                <a:gd name="T90" fmla="*/ 213 w 452"/>
                <a:gd name="T91" fmla="*/ 155 h 745"/>
                <a:gd name="T92" fmla="*/ 169 w 452"/>
                <a:gd name="T93" fmla="*/ 230 h 745"/>
                <a:gd name="T94" fmla="*/ 184 w 452"/>
                <a:gd name="T95" fmla="*/ 241 h 745"/>
                <a:gd name="T96" fmla="*/ 212 w 452"/>
                <a:gd name="T97" fmla="*/ 257 h 745"/>
                <a:gd name="T98" fmla="*/ 180 w 452"/>
                <a:gd name="T99" fmla="*/ 302 h 745"/>
                <a:gd name="T100" fmla="*/ 225 w 452"/>
                <a:gd name="T101" fmla="*/ 331 h 745"/>
                <a:gd name="T102" fmla="*/ 252 w 452"/>
                <a:gd name="T103" fmla="*/ 341 h 745"/>
                <a:gd name="T104" fmla="*/ 243 w 452"/>
                <a:gd name="T105" fmla="*/ 405 h 745"/>
                <a:gd name="T106" fmla="*/ 241 w 452"/>
                <a:gd name="T107" fmla="*/ 449 h 745"/>
                <a:gd name="T108" fmla="*/ 221 w 452"/>
                <a:gd name="T109" fmla="*/ 469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2" h="745">
                  <a:moveTo>
                    <a:pt x="135" y="478"/>
                  </a:moveTo>
                  <a:lnTo>
                    <a:pt x="156" y="497"/>
                  </a:lnTo>
                  <a:lnTo>
                    <a:pt x="147" y="515"/>
                  </a:lnTo>
                  <a:lnTo>
                    <a:pt x="134" y="530"/>
                  </a:lnTo>
                  <a:lnTo>
                    <a:pt x="113" y="540"/>
                  </a:lnTo>
                  <a:lnTo>
                    <a:pt x="97" y="549"/>
                  </a:lnTo>
                  <a:lnTo>
                    <a:pt x="80" y="551"/>
                  </a:lnTo>
                  <a:lnTo>
                    <a:pt x="71" y="558"/>
                  </a:lnTo>
                  <a:lnTo>
                    <a:pt x="84" y="580"/>
                  </a:lnTo>
                  <a:lnTo>
                    <a:pt x="104" y="580"/>
                  </a:lnTo>
                  <a:lnTo>
                    <a:pt x="113" y="582"/>
                  </a:lnTo>
                  <a:lnTo>
                    <a:pt x="113" y="597"/>
                  </a:lnTo>
                  <a:lnTo>
                    <a:pt x="124" y="597"/>
                  </a:lnTo>
                  <a:lnTo>
                    <a:pt x="132" y="593"/>
                  </a:lnTo>
                  <a:lnTo>
                    <a:pt x="137" y="608"/>
                  </a:lnTo>
                  <a:lnTo>
                    <a:pt x="148" y="621"/>
                  </a:lnTo>
                  <a:lnTo>
                    <a:pt x="167" y="621"/>
                  </a:lnTo>
                  <a:lnTo>
                    <a:pt x="180" y="617"/>
                  </a:lnTo>
                  <a:lnTo>
                    <a:pt x="191" y="621"/>
                  </a:lnTo>
                  <a:lnTo>
                    <a:pt x="163" y="645"/>
                  </a:lnTo>
                  <a:lnTo>
                    <a:pt x="152" y="651"/>
                  </a:lnTo>
                  <a:lnTo>
                    <a:pt x="137" y="645"/>
                  </a:lnTo>
                  <a:lnTo>
                    <a:pt x="104" y="632"/>
                  </a:lnTo>
                  <a:lnTo>
                    <a:pt x="87" y="632"/>
                  </a:lnTo>
                  <a:lnTo>
                    <a:pt x="72" y="645"/>
                  </a:lnTo>
                  <a:lnTo>
                    <a:pt x="52" y="662"/>
                  </a:lnTo>
                  <a:lnTo>
                    <a:pt x="41" y="671"/>
                  </a:lnTo>
                  <a:lnTo>
                    <a:pt x="28" y="675"/>
                  </a:lnTo>
                  <a:lnTo>
                    <a:pt x="13" y="682"/>
                  </a:lnTo>
                  <a:lnTo>
                    <a:pt x="2" y="691"/>
                  </a:lnTo>
                  <a:lnTo>
                    <a:pt x="0" y="697"/>
                  </a:lnTo>
                  <a:lnTo>
                    <a:pt x="13" y="699"/>
                  </a:lnTo>
                  <a:lnTo>
                    <a:pt x="22" y="708"/>
                  </a:lnTo>
                  <a:lnTo>
                    <a:pt x="35" y="714"/>
                  </a:lnTo>
                  <a:lnTo>
                    <a:pt x="48" y="708"/>
                  </a:lnTo>
                  <a:lnTo>
                    <a:pt x="59" y="702"/>
                  </a:lnTo>
                  <a:lnTo>
                    <a:pt x="72" y="704"/>
                  </a:lnTo>
                  <a:lnTo>
                    <a:pt x="91" y="715"/>
                  </a:lnTo>
                  <a:lnTo>
                    <a:pt x="110" y="723"/>
                  </a:lnTo>
                  <a:lnTo>
                    <a:pt x="122" y="715"/>
                  </a:lnTo>
                  <a:lnTo>
                    <a:pt x="128" y="701"/>
                  </a:lnTo>
                  <a:lnTo>
                    <a:pt x="148" y="689"/>
                  </a:lnTo>
                  <a:lnTo>
                    <a:pt x="161" y="689"/>
                  </a:lnTo>
                  <a:lnTo>
                    <a:pt x="173" y="702"/>
                  </a:lnTo>
                  <a:lnTo>
                    <a:pt x="182" y="710"/>
                  </a:lnTo>
                  <a:lnTo>
                    <a:pt x="197" y="710"/>
                  </a:lnTo>
                  <a:lnTo>
                    <a:pt x="217" y="712"/>
                  </a:lnTo>
                  <a:lnTo>
                    <a:pt x="230" y="717"/>
                  </a:lnTo>
                  <a:lnTo>
                    <a:pt x="243" y="708"/>
                  </a:lnTo>
                  <a:lnTo>
                    <a:pt x="254" y="708"/>
                  </a:lnTo>
                  <a:lnTo>
                    <a:pt x="265" y="714"/>
                  </a:lnTo>
                  <a:lnTo>
                    <a:pt x="279" y="728"/>
                  </a:lnTo>
                  <a:lnTo>
                    <a:pt x="296" y="730"/>
                  </a:lnTo>
                  <a:lnTo>
                    <a:pt x="315" y="734"/>
                  </a:lnTo>
                  <a:lnTo>
                    <a:pt x="328" y="741"/>
                  </a:lnTo>
                  <a:lnTo>
                    <a:pt x="344" y="745"/>
                  </a:lnTo>
                  <a:lnTo>
                    <a:pt x="357" y="738"/>
                  </a:lnTo>
                  <a:lnTo>
                    <a:pt x="374" y="728"/>
                  </a:lnTo>
                  <a:lnTo>
                    <a:pt x="385" y="726"/>
                  </a:lnTo>
                  <a:lnTo>
                    <a:pt x="398" y="723"/>
                  </a:lnTo>
                  <a:lnTo>
                    <a:pt x="411" y="712"/>
                  </a:lnTo>
                  <a:lnTo>
                    <a:pt x="402" y="701"/>
                  </a:lnTo>
                  <a:lnTo>
                    <a:pt x="381" y="689"/>
                  </a:lnTo>
                  <a:lnTo>
                    <a:pt x="374" y="682"/>
                  </a:lnTo>
                  <a:lnTo>
                    <a:pt x="374" y="675"/>
                  </a:lnTo>
                  <a:lnTo>
                    <a:pt x="383" y="667"/>
                  </a:lnTo>
                  <a:lnTo>
                    <a:pt x="398" y="665"/>
                  </a:lnTo>
                  <a:lnTo>
                    <a:pt x="413" y="658"/>
                  </a:lnTo>
                  <a:lnTo>
                    <a:pt x="437" y="632"/>
                  </a:lnTo>
                  <a:lnTo>
                    <a:pt x="448" y="619"/>
                  </a:lnTo>
                  <a:lnTo>
                    <a:pt x="452" y="597"/>
                  </a:lnTo>
                  <a:lnTo>
                    <a:pt x="452" y="584"/>
                  </a:lnTo>
                  <a:lnTo>
                    <a:pt x="441" y="575"/>
                  </a:lnTo>
                  <a:lnTo>
                    <a:pt x="426" y="564"/>
                  </a:lnTo>
                  <a:lnTo>
                    <a:pt x="413" y="558"/>
                  </a:lnTo>
                  <a:lnTo>
                    <a:pt x="398" y="560"/>
                  </a:lnTo>
                  <a:lnTo>
                    <a:pt x="389" y="565"/>
                  </a:lnTo>
                  <a:lnTo>
                    <a:pt x="385" y="556"/>
                  </a:lnTo>
                  <a:lnTo>
                    <a:pt x="393" y="541"/>
                  </a:lnTo>
                  <a:lnTo>
                    <a:pt x="396" y="530"/>
                  </a:lnTo>
                  <a:lnTo>
                    <a:pt x="394" y="510"/>
                  </a:lnTo>
                  <a:lnTo>
                    <a:pt x="393" y="482"/>
                  </a:lnTo>
                  <a:lnTo>
                    <a:pt x="398" y="460"/>
                  </a:lnTo>
                  <a:lnTo>
                    <a:pt x="394" y="447"/>
                  </a:lnTo>
                  <a:lnTo>
                    <a:pt x="385" y="431"/>
                  </a:lnTo>
                  <a:lnTo>
                    <a:pt x="363" y="392"/>
                  </a:lnTo>
                  <a:lnTo>
                    <a:pt x="354" y="374"/>
                  </a:lnTo>
                  <a:lnTo>
                    <a:pt x="350" y="352"/>
                  </a:lnTo>
                  <a:lnTo>
                    <a:pt x="348" y="339"/>
                  </a:lnTo>
                  <a:lnTo>
                    <a:pt x="354" y="317"/>
                  </a:lnTo>
                  <a:lnTo>
                    <a:pt x="354" y="300"/>
                  </a:lnTo>
                  <a:lnTo>
                    <a:pt x="350" y="281"/>
                  </a:lnTo>
                  <a:lnTo>
                    <a:pt x="341" y="272"/>
                  </a:lnTo>
                  <a:lnTo>
                    <a:pt x="324" y="255"/>
                  </a:lnTo>
                  <a:lnTo>
                    <a:pt x="311" y="250"/>
                  </a:lnTo>
                  <a:lnTo>
                    <a:pt x="298" y="248"/>
                  </a:lnTo>
                  <a:lnTo>
                    <a:pt x="289" y="246"/>
                  </a:lnTo>
                  <a:lnTo>
                    <a:pt x="289" y="237"/>
                  </a:lnTo>
                  <a:lnTo>
                    <a:pt x="294" y="230"/>
                  </a:lnTo>
                  <a:lnTo>
                    <a:pt x="309" y="228"/>
                  </a:lnTo>
                  <a:lnTo>
                    <a:pt x="322" y="233"/>
                  </a:lnTo>
                  <a:lnTo>
                    <a:pt x="331" y="235"/>
                  </a:lnTo>
                  <a:lnTo>
                    <a:pt x="337" y="226"/>
                  </a:lnTo>
                  <a:lnTo>
                    <a:pt x="335" y="215"/>
                  </a:lnTo>
                  <a:lnTo>
                    <a:pt x="389" y="165"/>
                  </a:lnTo>
                  <a:lnTo>
                    <a:pt x="398" y="154"/>
                  </a:lnTo>
                  <a:lnTo>
                    <a:pt x="398" y="131"/>
                  </a:lnTo>
                  <a:lnTo>
                    <a:pt x="385" y="120"/>
                  </a:lnTo>
                  <a:lnTo>
                    <a:pt x="370" y="118"/>
                  </a:lnTo>
                  <a:lnTo>
                    <a:pt x="357" y="98"/>
                  </a:lnTo>
                  <a:lnTo>
                    <a:pt x="331" y="98"/>
                  </a:lnTo>
                  <a:lnTo>
                    <a:pt x="331" y="98"/>
                  </a:lnTo>
                  <a:lnTo>
                    <a:pt x="307" y="102"/>
                  </a:lnTo>
                  <a:lnTo>
                    <a:pt x="302" y="100"/>
                  </a:lnTo>
                  <a:lnTo>
                    <a:pt x="296" y="91"/>
                  </a:lnTo>
                  <a:lnTo>
                    <a:pt x="307" y="83"/>
                  </a:lnTo>
                  <a:lnTo>
                    <a:pt x="318" y="72"/>
                  </a:lnTo>
                  <a:lnTo>
                    <a:pt x="341" y="52"/>
                  </a:lnTo>
                  <a:lnTo>
                    <a:pt x="359" y="50"/>
                  </a:lnTo>
                  <a:lnTo>
                    <a:pt x="376" y="37"/>
                  </a:lnTo>
                  <a:lnTo>
                    <a:pt x="393" y="24"/>
                  </a:lnTo>
                  <a:lnTo>
                    <a:pt x="355" y="15"/>
                  </a:lnTo>
                  <a:lnTo>
                    <a:pt x="339" y="13"/>
                  </a:lnTo>
                  <a:lnTo>
                    <a:pt x="320" y="11"/>
                  </a:lnTo>
                  <a:lnTo>
                    <a:pt x="298" y="0"/>
                  </a:lnTo>
                  <a:lnTo>
                    <a:pt x="278" y="22"/>
                  </a:lnTo>
                  <a:lnTo>
                    <a:pt x="279" y="33"/>
                  </a:lnTo>
                  <a:lnTo>
                    <a:pt x="267" y="37"/>
                  </a:lnTo>
                  <a:lnTo>
                    <a:pt x="249" y="48"/>
                  </a:lnTo>
                  <a:lnTo>
                    <a:pt x="232" y="54"/>
                  </a:lnTo>
                  <a:lnTo>
                    <a:pt x="232" y="70"/>
                  </a:lnTo>
                  <a:lnTo>
                    <a:pt x="230" y="83"/>
                  </a:lnTo>
                  <a:lnTo>
                    <a:pt x="215" y="104"/>
                  </a:lnTo>
                  <a:lnTo>
                    <a:pt x="191" y="130"/>
                  </a:lnTo>
                  <a:lnTo>
                    <a:pt x="182" y="143"/>
                  </a:lnTo>
                  <a:lnTo>
                    <a:pt x="187" y="152"/>
                  </a:lnTo>
                  <a:lnTo>
                    <a:pt x="212" y="150"/>
                  </a:lnTo>
                  <a:lnTo>
                    <a:pt x="213" y="155"/>
                  </a:lnTo>
                  <a:lnTo>
                    <a:pt x="213" y="165"/>
                  </a:lnTo>
                  <a:lnTo>
                    <a:pt x="180" y="207"/>
                  </a:lnTo>
                  <a:lnTo>
                    <a:pt x="169" y="230"/>
                  </a:lnTo>
                  <a:lnTo>
                    <a:pt x="161" y="250"/>
                  </a:lnTo>
                  <a:lnTo>
                    <a:pt x="169" y="259"/>
                  </a:lnTo>
                  <a:lnTo>
                    <a:pt x="184" y="241"/>
                  </a:lnTo>
                  <a:lnTo>
                    <a:pt x="199" y="220"/>
                  </a:lnTo>
                  <a:lnTo>
                    <a:pt x="210" y="226"/>
                  </a:lnTo>
                  <a:lnTo>
                    <a:pt x="212" y="257"/>
                  </a:lnTo>
                  <a:lnTo>
                    <a:pt x="213" y="278"/>
                  </a:lnTo>
                  <a:lnTo>
                    <a:pt x="193" y="289"/>
                  </a:lnTo>
                  <a:lnTo>
                    <a:pt x="180" y="302"/>
                  </a:lnTo>
                  <a:lnTo>
                    <a:pt x="176" y="313"/>
                  </a:lnTo>
                  <a:lnTo>
                    <a:pt x="202" y="335"/>
                  </a:lnTo>
                  <a:lnTo>
                    <a:pt x="225" y="331"/>
                  </a:lnTo>
                  <a:lnTo>
                    <a:pt x="230" y="344"/>
                  </a:lnTo>
                  <a:lnTo>
                    <a:pt x="254" y="329"/>
                  </a:lnTo>
                  <a:lnTo>
                    <a:pt x="252" y="341"/>
                  </a:lnTo>
                  <a:lnTo>
                    <a:pt x="232" y="365"/>
                  </a:lnTo>
                  <a:lnTo>
                    <a:pt x="241" y="391"/>
                  </a:lnTo>
                  <a:lnTo>
                    <a:pt x="243" y="405"/>
                  </a:lnTo>
                  <a:lnTo>
                    <a:pt x="264" y="407"/>
                  </a:lnTo>
                  <a:lnTo>
                    <a:pt x="265" y="420"/>
                  </a:lnTo>
                  <a:lnTo>
                    <a:pt x="241" y="449"/>
                  </a:lnTo>
                  <a:lnTo>
                    <a:pt x="232" y="445"/>
                  </a:lnTo>
                  <a:lnTo>
                    <a:pt x="223" y="454"/>
                  </a:lnTo>
                  <a:lnTo>
                    <a:pt x="221" y="469"/>
                  </a:lnTo>
                  <a:lnTo>
                    <a:pt x="197" y="456"/>
                  </a:lnTo>
                  <a:lnTo>
                    <a:pt x="135" y="478"/>
                  </a:lnTo>
                  <a:close/>
                </a:path>
              </a:pathLst>
            </a:custGeom>
            <a:solidFill>
              <a:schemeClr val="tx2"/>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55" name="Freeform 456"/>
            <p:cNvSpPr>
              <a:spLocks/>
            </p:cNvSpPr>
            <p:nvPr/>
          </p:nvSpPr>
          <p:spPr bwMode="auto">
            <a:xfrm>
              <a:off x="2695" y="2047"/>
              <a:ext cx="225" cy="215"/>
            </a:xfrm>
            <a:custGeom>
              <a:avLst/>
              <a:gdLst>
                <a:gd name="T0" fmla="*/ 89 w 214"/>
                <a:gd name="T1" fmla="*/ 6 h 227"/>
                <a:gd name="T2" fmla="*/ 67 w 214"/>
                <a:gd name="T3" fmla="*/ 33 h 227"/>
                <a:gd name="T4" fmla="*/ 67 w 214"/>
                <a:gd name="T5" fmla="*/ 41 h 227"/>
                <a:gd name="T6" fmla="*/ 54 w 214"/>
                <a:gd name="T7" fmla="*/ 54 h 227"/>
                <a:gd name="T8" fmla="*/ 56 w 214"/>
                <a:gd name="T9" fmla="*/ 57 h 227"/>
                <a:gd name="T10" fmla="*/ 52 w 214"/>
                <a:gd name="T11" fmla="*/ 66 h 227"/>
                <a:gd name="T12" fmla="*/ 39 w 214"/>
                <a:gd name="T13" fmla="*/ 79 h 227"/>
                <a:gd name="T14" fmla="*/ 26 w 214"/>
                <a:gd name="T15" fmla="*/ 94 h 227"/>
                <a:gd name="T16" fmla="*/ 21 w 214"/>
                <a:gd name="T17" fmla="*/ 102 h 227"/>
                <a:gd name="T18" fmla="*/ 26 w 214"/>
                <a:gd name="T19" fmla="*/ 109 h 227"/>
                <a:gd name="T20" fmla="*/ 22 w 214"/>
                <a:gd name="T21" fmla="*/ 120 h 227"/>
                <a:gd name="T22" fmla="*/ 15 w 214"/>
                <a:gd name="T23" fmla="*/ 129 h 227"/>
                <a:gd name="T24" fmla="*/ 9 w 214"/>
                <a:gd name="T25" fmla="*/ 133 h 227"/>
                <a:gd name="T26" fmla="*/ 0 w 214"/>
                <a:gd name="T27" fmla="*/ 144 h 227"/>
                <a:gd name="T28" fmla="*/ 1 w 214"/>
                <a:gd name="T29" fmla="*/ 155 h 227"/>
                <a:gd name="T30" fmla="*/ 11 w 214"/>
                <a:gd name="T31" fmla="*/ 161 h 227"/>
                <a:gd name="T32" fmla="*/ 35 w 214"/>
                <a:gd name="T33" fmla="*/ 161 h 227"/>
                <a:gd name="T34" fmla="*/ 49 w 214"/>
                <a:gd name="T35" fmla="*/ 153 h 227"/>
                <a:gd name="T36" fmla="*/ 63 w 214"/>
                <a:gd name="T37" fmla="*/ 151 h 227"/>
                <a:gd name="T38" fmla="*/ 74 w 214"/>
                <a:gd name="T39" fmla="*/ 161 h 227"/>
                <a:gd name="T40" fmla="*/ 85 w 214"/>
                <a:gd name="T41" fmla="*/ 166 h 227"/>
                <a:gd name="T42" fmla="*/ 100 w 214"/>
                <a:gd name="T43" fmla="*/ 168 h 227"/>
                <a:gd name="T44" fmla="*/ 96 w 214"/>
                <a:gd name="T45" fmla="*/ 185 h 227"/>
                <a:gd name="T46" fmla="*/ 101 w 214"/>
                <a:gd name="T47" fmla="*/ 227 h 227"/>
                <a:gd name="T48" fmla="*/ 114 w 214"/>
                <a:gd name="T49" fmla="*/ 226 h 227"/>
                <a:gd name="T50" fmla="*/ 122 w 214"/>
                <a:gd name="T51" fmla="*/ 225 h 227"/>
                <a:gd name="T52" fmla="*/ 125 w 214"/>
                <a:gd name="T53" fmla="*/ 213 h 227"/>
                <a:gd name="T54" fmla="*/ 127 w 214"/>
                <a:gd name="T55" fmla="*/ 188 h 227"/>
                <a:gd name="T56" fmla="*/ 137 w 214"/>
                <a:gd name="T57" fmla="*/ 175 h 227"/>
                <a:gd name="T58" fmla="*/ 137 w 214"/>
                <a:gd name="T59" fmla="*/ 153 h 227"/>
                <a:gd name="T60" fmla="*/ 145 w 214"/>
                <a:gd name="T61" fmla="*/ 140 h 227"/>
                <a:gd name="T62" fmla="*/ 161 w 214"/>
                <a:gd name="T63" fmla="*/ 133 h 227"/>
                <a:gd name="T64" fmla="*/ 192 w 214"/>
                <a:gd name="T65" fmla="*/ 98 h 227"/>
                <a:gd name="T66" fmla="*/ 196 w 214"/>
                <a:gd name="T67" fmla="*/ 83 h 227"/>
                <a:gd name="T68" fmla="*/ 191 w 214"/>
                <a:gd name="T69" fmla="*/ 59 h 227"/>
                <a:gd name="T70" fmla="*/ 211 w 214"/>
                <a:gd name="T71" fmla="*/ 43 h 227"/>
                <a:gd name="T72" fmla="*/ 214 w 214"/>
                <a:gd name="T73" fmla="*/ 16 h 227"/>
                <a:gd name="T74" fmla="*/ 200 w 214"/>
                <a:gd name="T75" fmla="*/ 4 h 227"/>
                <a:gd name="T76" fmla="*/ 191 w 214"/>
                <a:gd name="T77" fmla="*/ 2 h 227"/>
                <a:gd name="T78" fmla="*/ 174 w 214"/>
                <a:gd name="T79" fmla="*/ 0 h 227"/>
                <a:gd name="T80" fmla="*/ 137 w 214"/>
                <a:gd name="T81" fmla="*/ 0 h 227"/>
                <a:gd name="T82" fmla="*/ 126 w 214"/>
                <a:gd name="T83" fmla="*/ 9 h 227"/>
                <a:gd name="T84" fmla="*/ 117 w 214"/>
                <a:gd name="T85" fmla="*/ 20 h 227"/>
                <a:gd name="T86" fmla="*/ 119 w 214"/>
                <a:gd name="T87" fmla="*/ 30 h 227"/>
                <a:gd name="T88" fmla="*/ 132 w 214"/>
                <a:gd name="T89" fmla="*/ 39 h 227"/>
                <a:gd name="T90" fmla="*/ 141 w 214"/>
                <a:gd name="T91" fmla="*/ 50 h 227"/>
                <a:gd name="T92" fmla="*/ 141 w 214"/>
                <a:gd name="T93" fmla="*/ 65 h 227"/>
                <a:gd name="T94" fmla="*/ 126 w 214"/>
                <a:gd name="T95" fmla="*/ 76 h 227"/>
                <a:gd name="T96" fmla="*/ 111 w 214"/>
                <a:gd name="T97" fmla="*/ 79 h 227"/>
                <a:gd name="T98" fmla="*/ 100 w 214"/>
                <a:gd name="T99" fmla="*/ 81 h 227"/>
                <a:gd name="T100" fmla="*/ 95 w 214"/>
                <a:gd name="T101" fmla="*/ 72 h 227"/>
                <a:gd name="T102" fmla="*/ 91 w 214"/>
                <a:gd name="T103" fmla="*/ 59 h 227"/>
                <a:gd name="T104" fmla="*/ 98 w 214"/>
                <a:gd name="T105" fmla="*/ 48 h 227"/>
                <a:gd name="T106" fmla="*/ 96 w 214"/>
                <a:gd name="T107" fmla="*/ 35 h 227"/>
                <a:gd name="T108" fmla="*/ 95 w 214"/>
                <a:gd name="T109" fmla="*/ 22 h 227"/>
                <a:gd name="T110" fmla="*/ 89 w 214"/>
                <a:gd name="T111" fmla="*/ 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4" h="227">
                  <a:moveTo>
                    <a:pt x="89" y="6"/>
                  </a:moveTo>
                  <a:lnTo>
                    <a:pt x="67" y="33"/>
                  </a:lnTo>
                  <a:lnTo>
                    <a:pt x="67" y="41"/>
                  </a:lnTo>
                  <a:lnTo>
                    <a:pt x="54" y="54"/>
                  </a:lnTo>
                  <a:lnTo>
                    <a:pt x="56" y="57"/>
                  </a:lnTo>
                  <a:lnTo>
                    <a:pt x="52" y="66"/>
                  </a:lnTo>
                  <a:lnTo>
                    <a:pt x="39" y="79"/>
                  </a:lnTo>
                  <a:lnTo>
                    <a:pt x="26" y="94"/>
                  </a:lnTo>
                  <a:lnTo>
                    <a:pt x="21" y="102"/>
                  </a:lnTo>
                  <a:lnTo>
                    <a:pt x="26" y="109"/>
                  </a:lnTo>
                  <a:lnTo>
                    <a:pt x="22" y="120"/>
                  </a:lnTo>
                  <a:lnTo>
                    <a:pt x="15" y="129"/>
                  </a:lnTo>
                  <a:lnTo>
                    <a:pt x="9" y="133"/>
                  </a:lnTo>
                  <a:lnTo>
                    <a:pt x="0" y="144"/>
                  </a:lnTo>
                  <a:lnTo>
                    <a:pt x="1" y="155"/>
                  </a:lnTo>
                  <a:lnTo>
                    <a:pt x="11" y="161"/>
                  </a:lnTo>
                  <a:lnTo>
                    <a:pt x="35" y="161"/>
                  </a:lnTo>
                  <a:lnTo>
                    <a:pt x="49" y="153"/>
                  </a:lnTo>
                  <a:lnTo>
                    <a:pt x="63" y="151"/>
                  </a:lnTo>
                  <a:lnTo>
                    <a:pt x="74" y="161"/>
                  </a:lnTo>
                  <a:lnTo>
                    <a:pt x="85" y="166"/>
                  </a:lnTo>
                  <a:lnTo>
                    <a:pt x="100" y="168"/>
                  </a:lnTo>
                  <a:lnTo>
                    <a:pt x="96" y="185"/>
                  </a:lnTo>
                  <a:lnTo>
                    <a:pt x="101" y="227"/>
                  </a:lnTo>
                  <a:lnTo>
                    <a:pt x="114" y="226"/>
                  </a:lnTo>
                  <a:lnTo>
                    <a:pt x="122" y="225"/>
                  </a:lnTo>
                  <a:lnTo>
                    <a:pt x="125" y="213"/>
                  </a:lnTo>
                  <a:lnTo>
                    <a:pt x="127" y="188"/>
                  </a:lnTo>
                  <a:lnTo>
                    <a:pt x="137" y="175"/>
                  </a:lnTo>
                  <a:lnTo>
                    <a:pt x="137" y="153"/>
                  </a:lnTo>
                  <a:lnTo>
                    <a:pt x="145" y="140"/>
                  </a:lnTo>
                  <a:lnTo>
                    <a:pt x="161" y="133"/>
                  </a:lnTo>
                  <a:lnTo>
                    <a:pt x="192" y="98"/>
                  </a:lnTo>
                  <a:lnTo>
                    <a:pt x="196" y="83"/>
                  </a:lnTo>
                  <a:lnTo>
                    <a:pt x="191" y="59"/>
                  </a:lnTo>
                  <a:lnTo>
                    <a:pt x="211" y="43"/>
                  </a:lnTo>
                  <a:lnTo>
                    <a:pt x="214" y="16"/>
                  </a:lnTo>
                  <a:lnTo>
                    <a:pt x="200" y="4"/>
                  </a:lnTo>
                  <a:lnTo>
                    <a:pt x="191" y="2"/>
                  </a:lnTo>
                  <a:lnTo>
                    <a:pt x="174" y="0"/>
                  </a:lnTo>
                  <a:lnTo>
                    <a:pt x="137" y="0"/>
                  </a:lnTo>
                  <a:lnTo>
                    <a:pt x="126" y="9"/>
                  </a:lnTo>
                  <a:lnTo>
                    <a:pt x="117" y="20"/>
                  </a:lnTo>
                  <a:lnTo>
                    <a:pt x="119" y="30"/>
                  </a:lnTo>
                  <a:lnTo>
                    <a:pt x="132" y="39"/>
                  </a:lnTo>
                  <a:lnTo>
                    <a:pt x="141" y="50"/>
                  </a:lnTo>
                  <a:lnTo>
                    <a:pt x="141" y="65"/>
                  </a:lnTo>
                  <a:lnTo>
                    <a:pt x="126" y="76"/>
                  </a:lnTo>
                  <a:lnTo>
                    <a:pt x="111" y="79"/>
                  </a:lnTo>
                  <a:lnTo>
                    <a:pt x="100" y="81"/>
                  </a:lnTo>
                  <a:lnTo>
                    <a:pt x="95" y="72"/>
                  </a:lnTo>
                  <a:lnTo>
                    <a:pt x="91" y="59"/>
                  </a:lnTo>
                  <a:lnTo>
                    <a:pt x="98" y="48"/>
                  </a:lnTo>
                  <a:lnTo>
                    <a:pt x="96" y="35"/>
                  </a:lnTo>
                  <a:lnTo>
                    <a:pt x="95" y="22"/>
                  </a:lnTo>
                  <a:lnTo>
                    <a:pt x="89" y="6"/>
                  </a:lnTo>
                  <a:close/>
                </a:path>
              </a:pathLst>
            </a:custGeom>
            <a:solidFill>
              <a:schemeClr val="accent2">
                <a:lumMod val="60000"/>
                <a:lumOff val="40000"/>
              </a:schemeClr>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56" name="Freeform 457"/>
            <p:cNvSpPr>
              <a:spLocks/>
            </p:cNvSpPr>
            <p:nvPr/>
          </p:nvSpPr>
          <p:spPr bwMode="auto">
            <a:xfrm>
              <a:off x="2767" y="2312"/>
              <a:ext cx="62" cy="68"/>
            </a:xfrm>
            <a:custGeom>
              <a:avLst/>
              <a:gdLst>
                <a:gd name="T0" fmla="*/ 41 w 57"/>
                <a:gd name="T1" fmla="*/ 71 h 71"/>
                <a:gd name="T2" fmla="*/ 44 w 57"/>
                <a:gd name="T3" fmla="*/ 48 h 71"/>
                <a:gd name="T4" fmla="*/ 57 w 57"/>
                <a:gd name="T5" fmla="*/ 39 h 71"/>
                <a:gd name="T6" fmla="*/ 57 w 57"/>
                <a:gd name="T7" fmla="*/ 28 h 71"/>
                <a:gd name="T8" fmla="*/ 50 w 57"/>
                <a:gd name="T9" fmla="*/ 20 h 71"/>
                <a:gd name="T10" fmla="*/ 43 w 57"/>
                <a:gd name="T11" fmla="*/ 9 h 71"/>
                <a:gd name="T12" fmla="*/ 39 w 57"/>
                <a:gd name="T13" fmla="*/ 0 h 71"/>
                <a:gd name="T14" fmla="*/ 26 w 57"/>
                <a:gd name="T15" fmla="*/ 0 h 71"/>
                <a:gd name="T16" fmla="*/ 17 w 57"/>
                <a:gd name="T17" fmla="*/ 4 h 71"/>
                <a:gd name="T18" fmla="*/ 17 w 57"/>
                <a:gd name="T19" fmla="*/ 19 h 71"/>
                <a:gd name="T20" fmla="*/ 9 w 57"/>
                <a:gd name="T21" fmla="*/ 32 h 71"/>
                <a:gd name="T22" fmla="*/ 0 w 57"/>
                <a:gd name="T23" fmla="*/ 36 h 71"/>
                <a:gd name="T24" fmla="*/ 4 w 57"/>
                <a:gd name="T25" fmla="*/ 47 h 71"/>
                <a:gd name="T26" fmla="*/ 16 w 57"/>
                <a:gd name="T27" fmla="*/ 50 h 71"/>
                <a:gd name="T28" fmla="*/ 28 w 57"/>
                <a:gd name="T29" fmla="*/ 53 h 71"/>
                <a:gd name="T30" fmla="*/ 35 w 57"/>
                <a:gd name="T31" fmla="*/ 60 h 71"/>
                <a:gd name="T32" fmla="*/ 41 w 57"/>
                <a:gd name="T33"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71">
                  <a:moveTo>
                    <a:pt x="41" y="71"/>
                  </a:moveTo>
                  <a:lnTo>
                    <a:pt x="44" y="48"/>
                  </a:lnTo>
                  <a:lnTo>
                    <a:pt x="57" y="39"/>
                  </a:lnTo>
                  <a:lnTo>
                    <a:pt x="57" y="28"/>
                  </a:lnTo>
                  <a:lnTo>
                    <a:pt x="50" y="20"/>
                  </a:lnTo>
                  <a:lnTo>
                    <a:pt x="43" y="9"/>
                  </a:lnTo>
                  <a:lnTo>
                    <a:pt x="39" y="0"/>
                  </a:lnTo>
                  <a:lnTo>
                    <a:pt x="26" y="0"/>
                  </a:lnTo>
                  <a:lnTo>
                    <a:pt x="17" y="4"/>
                  </a:lnTo>
                  <a:lnTo>
                    <a:pt x="17" y="19"/>
                  </a:lnTo>
                  <a:lnTo>
                    <a:pt x="9" y="32"/>
                  </a:lnTo>
                  <a:lnTo>
                    <a:pt x="0" y="36"/>
                  </a:lnTo>
                  <a:lnTo>
                    <a:pt x="4" y="47"/>
                  </a:lnTo>
                  <a:lnTo>
                    <a:pt x="16" y="50"/>
                  </a:lnTo>
                  <a:lnTo>
                    <a:pt x="28" y="53"/>
                  </a:lnTo>
                  <a:lnTo>
                    <a:pt x="35" y="60"/>
                  </a:lnTo>
                  <a:lnTo>
                    <a:pt x="41" y="71"/>
                  </a:lnTo>
                  <a:close/>
                </a:path>
              </a:pathLst>
            </a:custGeom>
            <a:solidFill>
              <a:schemeClr val="tx2"/>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chemeClr val="tx2"/>
                </a:solidFill>
                <a:effectLst/>
                <a:uLnTx/>
                <a:uFillTx/>
              </a:endParaRPr>
            </a:p>
          </p:txBody>
        </p:sp>
        <p:sp>
          <p:nvSpPr>
            <p:cNvPr id="57" name="Freeform 458"/>
            <p:cNvSpPr>
              <a:spLocks/>
            </p:cNvSpPr>
            <p:nvPr/>
          </p:nvSpPr>
          <p:spPr bwMode="auto">
            <a:xfrm>
              <a:off x="3012" y="1779"/>
              <a:ext cx="152" cy="169"/>
            </a:xfrm>
            <a:custGeom>
              <a:avLst/>
              <a:gdLst>
                <a:gd name="T0" fmla="*/ 12 w 146"/>
                <a:gd name="T1" fmla="*/ 153 h 179"/>
                <a:gd name="T2" fmla="*/ 20 w 146"/>
                <a:gd name="T3" fmla="*/ 166 h 179"/>
                <a:gd name="T4" fmla="*/ 36 w 146"/>
                <a:gd name="T5" fmla="*/ 166 h 179"/>
                <a:gd name="T6" fmla="*/ 51 w 146"/>
                <a:gd name="T7" fmla="*/ 170 h 179"/>
                <a:gd name="T8" fmla="*/ 62 w 146"/>
                <a:gd name="T9" fmla="*/ 179 h 179"/>
                <a:gd name="T10" fmla="*/ 74 w 146"/>
                <a:gd name="T11" fmla="*/ 179 h 179"/>
                <a:gd name="T12" fmla="*/ 66 w 146"/>
                <a:gd name="T13" fmla="*/ 168 h 179"/>
                <a:gd name="T14" fmla="*/ 72 w 146"/>
                <a:gd name="T15" fmla="*/ 153 h 179"/>
                <a:gd name="T16" fmla="*/ 79 w 146"/>
                <a:gd name="T17" fmla="*/ 136 h 179"/>
                <a:gd name="T18" fmla="*/ 83 w 146"/>
                <a:gd name="T19" fmla="*/ 117 h 179"/>
                <a:gd name="T20" fmla="*/ 100 w 146"/>
                <a:gd name="T21" fmla="*/ 106 h 179"/>
                <a:gd name="T22" fmla="*/ 114 w 146"/>
                <a:gd name="T23" fmla="*/ 98 h 179"/>
                <a:gd name="T24" fmla="*/ 113 w 146"/>
                <a:gd name="T25" fmla="*/ 87 h 179"/>
                <a:gd name="T26" fmla="*/ 113 w 146"/>
                <a:gd name="T27" fmla="*/ 69 h 179"/>
                <a:gd name="T28" fmla="*/ 116 w 146"/>
                <a:gd name="T29" fmla="*/ 61 h 179"/>
                <a:gd name="T30" fmla="*/ 129 w 146"/>
                <a:gd name="T31" fmla="*/ 59 h 179"/>
                <a:gd name="T32" fmla="*/ 135 w 146"/>
                <a:gd name="T33" fmla="*/ 63 h 179"/>
                <a:gd name="T34" fmla="*/ 146 w 146"/>
                <a:gd name="T35" fmla="*/ 50 h 179"/>
                <a:gd name="T36" fmla="*/ 142 w 146"/>
                <a:gd name="T37" fmla="*/ 39 h 179"/>
                <a:gd name="T38" fmla="*/ 135 w 146"/>
                <a:gd name="T39" fmla="*/ 37 h 179"/>
                <a:gd name="T40" fmla="*/ 122 w 146"/>
                <a:gd name="T41" fmla="*/ 37 h 179"/>
                <a:gd name="T42" fmla="*/ 116 w 146"/>
                <a:gd name="T43" fmla="*/ 37 h 179"/>
                <a:gd name="T44" fmla="*/ 113 w 146"/>
                <a:gd name="T45" fmla="*/ 20 h 179"/>
                <a:gd name="T46" fmla="*/ 114 w 146"/>
                <a:gd name="T47" fmla="*/ 4 h 179"/>
                <a:gd name="T48" fmla="*/ 105 w 146"/>
                <a:gd name="T49" fmla="*/ 0 h 179"/>
                <a:gd name="T50" fmla="*/ 101 w 146"/>
                <a:gd name="T51" fmla="*/ 6 h 179"/>
                <a:gd name="T52" fmla="*/ 79 w 146"/>
                <a:gd name="T53" fmla="*/ 2 h 179"/>
                <a:gd name="T54" fmla="*/ 74 w 146"/>
                <a:gd name="T55" fmla="*/ 7 h 179"/>
                <a:gd name="T56" fmla="*/ 79 w 146"/>
                <a:gd name="T57" fmla="*/ 22 h 179"/>
                <a:gd name="T58" fmla="*/ 77 w 146"/>
                <a:gd name="T59" fmla="*/ 37 h 179"/>
                <a:gd name="T60" fmla="*/ 68 w 146"/>
                <a:gd name="T61" fmla="*/ 26 h 179"/>
                <a:gd name="T62" fmla="*/ 64 w 146"/>
                <a:gd name="T63" fmla="*/ 17 h 179"/>
                <a:gd name="T64" fmla="*/ 51 w 146"/>
                <a:gd name="T65" fmla="*/ 19 h 179"/>
                <a:gd name="T66" fmla="*/ 46 w 146"/>
                <a:gd name="T67" fmla="*/ 28 h 179"/>
                <a:gd name="T68" fmla="*/ 42 w 146"/>
                <a:gd name="T69" fmla="*/ 32 h 179"/>
                <a:gd name="T70" fmla="*/ 42 w 146"/>
                <a:gd name="T71" fmla="*/ 45 h 179"/>
                <a:gd name="T72" fmla="*/ 40 w 146"/>
                <a:gd name="T73" fmla="*/ 43 h 179"/>
                <a:gd name="T74" fmla="*/ 29 w 146"/>
                <a:gd name="T75" fmla="*/ 26 h 179"/>
                <a:gd name="T76" fmla="*/ 23 w 146"/>
                <a:gd name="T77" fmla="*/ 20 h 179"/>
                <a:gd name="T78" fmla="*/ 16 w 146"/>
                <a:gd name="T79" fmla="*/ 24 h 179"/>
                <a:gd name="T80" fmla="*/ 18 w 146"/>
                <a:gd name="T81" fmla="*/ 33 h 179"/>
                <a:gd name="T82" fmla="*/ 18 w 146"/>
                <a:gd name="T83" fmla="*/ 39 h 179"/>
                <a:gd name="T84" fmla="*/ 7 w 146"/>
                <a:gd name="T85" fmla="*/ 43 h 179"/>
                <a:gd name="T86" fmla="*/ 7 w 146"/>
                <a:gd name="T87" fmla="*/ 56 h 179"/>
                <a:gd name="T88" fmla="*/ 16 w 146"/>
                <a:gd name="T89" fmla="*/ 69 h 179"/>
                <a:gd name="T90" fmla="*/ 16 w 146"/>
                <a:gd name="T91" fmla="*/ 78 h 179"/>
                <a:gd name="T92" fmla="*/ 12 w 146"/>
                <a:gd name="T93" fmla="*/ 87 h 179"/>
                <a:gd name="T94" fmla="*/ 0 w 146"/>
                <a:gd name="T95" fmla="*/ 96 h 179"/>
                <a:gd name="T96" fmla="*/ 2 w 146"/>
                <a:gd name="T97" fmla="*/ 106 h 179"/>
                <a:gd name="T98" fmla="*/ 14 w 146"/>
                <a:gd name="T99" fmla="*/ 115 h 179"/>
                <a:gd name="T100" fmla="*/ 18 w 146"/>
                <a:gd name="T101" fmla="*/ 124 h 179"/>
                <a:gd name="T102" fmla="*/ 16 w 146"/>
                <a:gd name="T103" fmla="*/ 142 h 179"/>
                <a:gd name="T104" fmla="*/ 12 w 146"/>
                <a:gd name="T105" fmla="*/ 15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6" h="179">
                  <a:moveTo>
                    <a:pt x="12" y="153"/>
                  </a:moveTo>
                  <a:lnTo>
                    <a:pt x="20" y="166"/>
                  </a:lnTo>
                  <a:lnTo>
                    <a:pt x="36" y="166"/>
                  </a:lnTo>
                  <a:lnTo>
                    <a:pt x="51" y="170"/>
                  </a:lnTo>
                  <a:lnTo>
                    <a:pt x="62" y="179"/>
                  </a:lnTo>
                  <a:lnTo>
                    <a:pt x="74" y="179"/>
                  </a:lnTo>
                  <a:lnTo>
                    <a:pt x="66" y="168"/>
                  </a:lnTo>
                  <a:lnTo>
                    <a:pt x="72" y="153"/>
                  </a:lnTo>
                  <a:lnTo>
                    <a:pt x="79" y="136"/>
                  </a:lnTo>
                  <a:lnTo>
                    <a:pt x="83" y="117"/>
                  </a:lnTo>
                  <a:lnTo>
                    <a:pt x="100" y="106"/>
                  </a:lnTo>
                  <a:lnTo>
                    <a:pt x="114" y="98"/>
                  </a:lnTo>
                  <a:lnTo>
                    <a:pt x="113" y="87"/>
                  </a:lnTo>
                  <a:lnTo>
                    <a:pt x="113" y="69"/>
                  </a:lnTo>
                  <a:lnTo>
                    <a:pt x="116" y="61"/>
                  </a:lnTo>
                  <a:lnTo>
                    <a:pt x="129" y="59"/>
                  </a:lnTo>
                  <a:lnTo>
                    <a:pt x="135" y="63"/>
                  </a:lnTo>
                  <a:lnTo>
                    <a:pt x="146" y="50"/>
                  </a:lnTo>
                  <a:lnTo>
                    <a:pt x="142" y="39"/>
                  </a:lnTo>
                  <a:lnTo>
                    <a:pt x="135" y="37"/>
                  </a:lnTo>
                  <a:lnTo>
                    <a:pt x="122" y="37"/>
                  </a:lnTo>
                  <a:lnTo>
                    <a:pt x="116" y="37"/>
                  </a:lnTo>
                  <a:lnTo>
                    <a:pt x="113" y="20"/>
                  </a:lnTo>
                  <a:lnTo>
                    <a:pt x="114" y="4"/>
                  </a:lnTo>
                  <a:lnTo>
                    <a:pt x="105" y="0"/>
                  </a:lnTo>
                  <a:lnTo>
                    <a:pt x="101" y="6"/>
                  </a:lnTo>
                  <a:lnTo>
                    <a:pt x="79" y="2"/>
                  </a:lnTo>
                  <a:lnTo>
                    <a:pt x="74" y="7"/>
                  </a:lnTo>
                  <a:lnTo>
                    <a:pt x="79" y="22"/>
                  </a:lnTo>
                  <a:lnTo>
                    <a:pt x="77" y="37"/>
                  </a:lnTo>
                  <a:lnTo>
                    <a:pt x="68" y="26"/>
                  </a:lnTo>
                  <a:lnTo>
                    <a:pt x="64" y="17"/>
                  </a:lnTo>
                  <a:lnTo>
                    <a:pt x="51" y="19"/>
                  </a:lnTo>
                  <a:lnTo>
                    <a:pt x="46" y="28"/>
                  </a:lnTo>
                  <a:lnTo>
                    <a:pt x="42" y="32"/>
                  </a:lnTo>
                  <a:lnTo>
                    <a:pt x="42" y="45"/>
                  </a:lnTo>
                  <a:lnTo>
                    <a:pt x="40" y="43"/>
                  </a:lnTo>
                  <a:lnTo>
                    <a:pt x="29" y="26"/>
                  </a:lnTo>
                  <a:lnTo>
                    <a:pt x="23" y="20"/>
                  </a:lnTo>
                  <a:lnTo>
                    <a:pt x="16" y="24"/>
                  </a:lnTo>
                  <a:lnTo>
                    <a:pt x="18" y="33"/>
                  </a:lnTo>
                  <a:lnTo>
                    <a:pt x="18" y="39"/>
                  </a:lnTo>
                  <a:lnTo>
                    <a:pt x="7" y="43"/>
                  </a:lnTo>
                  <a:lnTo>
                    <a:pt x="7" y="56"/>
                  </a:lnTo>
                  <a:lnTo>
                    <a:pt x="16" y="69"/>
                  </a:lnTo>
                  <a:lnTo>
                    <a:pt x="16" y="78"/>
                  </a:lnTo>
                  <a:lnTo>
                    <a:pt x="12" y="87"/>
                  </a:lnTo>
                  <a:lnTo>
                    <a:pt x="0" y="96"/>
                  </a:lnTo>
                  <a:lnTo>
                    <a:pt x="2" y="106"/>
                  </a:lnTo>
                  <a:lnTo>
                    <a:pt x="14" y="115"/>
                  </a:lnTo>
                  <a:lnTo>
                    <a:pt x="18" y="124"/>
                  </a:lnTo>
                  <a:lnTo>
                    <a:pt x="16" y="142"/>
                  </a:lnTo>
                  <a:lnTo>
                    <a:pt x="12" y="153"/>
                  </a:lnTo>
                  <a:close/>
                </a:path>
              </a:pathLst>
            </a:custGeom>
            <a:solidFill>
              <a:schemeClr val="accent2">
                <a:lumMod val="60000"/>
                <a:lumOff val="40000"/>
              </a:schemeClr>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58" name="Freeform 459"/>
            <p:cNvSpPr>
              <a:spLocks/>
            </p:cNvSpPr>
            <p:nvPr/>
          </p:nvSpPr>
          <p:spPr bwMode="auto">
            <a:xfrm>
              <a:off x="3043" y="1729"/>
              <a:ext cx="117" cy="62"/>
            </a:xfrm>
            <a:custGeom>
              <a:avLst/>
              <a:gdLst>
                <a:gd name="T0" fmla="*/ 0 w 109"/>
                <a:gd name="T1" fmla="*/ 66 h 68"/>
                <a:gd name="T2" fmla="*/ 9 w 109"/>
                <a:gd name="T3" fmla="*/ 68 h 68"/>
                <a:gd name="T4" fmla="*/ 20 w 109"/>
                <a:gd name="T5" fmla="*/ 60 h 68"/>
                <a:gd name="T6" fmla="*/ 31 w 109"/>
                <a:gd name="T7" fmla="*/ 47 h 68"/>
                <a:gd name="T8" fmla="*/ 61 w 109"/>
                <a:gd name="T9" fmla="*/ 47 h 68"/>
                <a:gd name="T10" fmla="*/ 87 w 109"/>
                <a:gd name="T11" fmla="*/ 42 h 68"/>
                <a:gd name="T12" fmla="*/ 102 w 109"/>
                <a:gd name="T13" fmla="*/ 30 h 68"/>
                <a:gd name="T14" fmla="*/ 107 w 109"/>
                <a:gd name="T15" fmla="*/ 15 h 68"/>
                <a:gd name="T16" fmla="*/ 109 w 109"/>
                <a:gd name="T17" fmla="*/ 0 h 68"/>
                <a:gd name="T18" fmla="*/ 89 w 109"/>
                <a:gd name="T19" fmla="*/ 9 h 68"/>
                <a:gd name="T20" fmla="*/ 52 w 109"/>
                <a:gd name="T21" fmla="*/ 26 h 68"/>
                <a:gd name="T22" fmla="*/ 42 w 109"/>
                <a:gd name="T23" fmla="*/ 28 h 68"/>
                <a:gd name="T24" fmla="*/ 31 w 109"/>
                <a:gd name="T25" fmla="*/ 36 h 68"/>
                <a:gd name="T26" fmla="*/ 9 w 109"/>
                <a:gd name="T27" fmla="*/ 40 h 68"/>
                <a:gd name="T28" fmla="*/ 0 w 109"/>
                <a:gd name="T29" fmla="*/ 45 h 68"/>
                <a:gd name="T30" fmla="*/ 0 w 109"/>
                <a:gd name="T31" fmla="*/ 6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68">
                  <a:moveTo>
                    <a:pt x="0" y="66"/>
                  </a:moveTo>
                  <a:lnTo>
                    <a:pt x="9" y="68"/>
                  </a:lnTo>
                  <a:lnTo>
                    <a:pt x="20" y="60"/>
                  </a:lnTo>
                  <a:lnTo>
                    <a:pt x="31" y="47"/>
                  </a:lnTo>
                  <a:lnTo>
                    <a:pt x="61" y="47"/>
                  </a:lnTo>
                  <a:lnTo>
                    <a:pt x="87" y="42"/>
                  </a:lnTo>
                  <a:lnTo>
                    <a:pt x="102" y="30"/>
                  </a:lnTo>
                  <a:lnTo>
                    <a:pt x="107" y="15"/>
                  </a:lnTo>
                  <a:lnTo>
                    <a:pt x="109" y="0"/>
                  </a:lnTo>
                  <a:lnTo>
                    <a:pt x="89" y="9"/>
                  </a:lnTo>
                  <a:lnTo>
                    <a:pt x="52" y="26"/>
                  </a:lnTo>
                  <a:lnTo>
                    <a:pt x="42" y="28"/>
                  </a:lnTo>
                  <a:lnTo>
                    <a:pt x="31" y="36"/>
                  </a:lnTo>
                  <a:lnTo>
                    <a:pt x="9" y="40"/>
                  </a:lnTo>
                  <a:lnTo>
                    <a:pt x="0" y="45"/>
                  </a:lnTo>
                  <a:lnTo>
                    <a:pt x="0" y="66"/>
                  </a:lnTo>
                  <a:close/>
                </a:path>
              </a:pathLst>
            </a:custGeom>
            <a:solidFill>
              <a:schemeClr val="accent2">
                <a:lumMod val="60000"/>
                <a:lumOff val="40000"/>
              </a:schemeClr>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59" name="Freeform 460"/>
            <p:cNvSpPr>
              <a:spLocks/>
            </p:cNvSpPr>
            <p:nvPr/>
          </p:nvSpPr>
          <p:spPr bwMode="auto">
            <a:xfrm>
              <a:off x="3103" y="1887"/>
              <a:ext cx="48" cy="52"/>
            </a:xfrm>
            <a:custGeom>
              <a:avLst/>
              <a:gdLst>
                <a:gd name="T0" fmla="*/ 15 w 47"/>
                <a:gd name="T1" fmla="*/ 0 h 57"/>
                <a:gd name="T2" fmla="*/ 45 w 47"/>
                <a:gd name="T3" fmla="*/ 20 h 57"/>
                <a:gd name="T4" fmla="*/ 47 w 47"/>
                <a:gd name="T5" fmla="*/ 29 h 57"/>
                <a:gd name="T6" fmla="*/ 36 w 47"/>
                <a:gd name="T7" fmla="*/ 40 h 57"/>
                <a:gd name="T8" fmla="*/ 26 w 47"/>
                <a:gd name="T9" fmla="*/ 48 h 57"/>
                <a:gd name="T10" fmla="*/ 28 w 47"/>
                <a:gd name="T11" fmla="*/ 57 h 57"/>
                <a:gd name="T12" fmla="*/ 15 w 47"/>
                <a:gd name="T13" fmla="*/ 55 h 57"/>
                <a:gd name="T14" fmla="*/ 2 w 47"/>
                <a:gd name="T15" fmla="*/ 40 h 57"/>
                <a:gd name="T16" fmla="*/ 0 w 47"/>
                <a:gd name="T17" fmla="*/ 29 h 57"/>
                <a:gd name="T18" fmla="*/ 6 w 47"/>
                <a:gd name="T19" fmla="*/ 17 h 57"/>
                <a:gd name="T20" fmla="*/ 15 w 47"/>
                <a:gd name="T2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57">
                  <a:moveTo>
                    <a:pt x="15" y="0"/>
                  </a:moveTo>
                  <a:lnTo>
                    <a:pt x="45" y="20"/>
                  </a:lnTo>
                  <a:lnTo>
                    <a:pt x="47" y="29"/>
                  </a:lnTo>
                  <a:lnTo>
                    <a:pt x="36" y="40"/>
                  </a:lnTo>
                  <a:lnTo>
                    <a:pt x="26" y="48"/>
                  </a:lnTo>
                  <a:lnTo>
                    <a:pt x="28" y="57"/>
                  </a:lnTo>
                  <a:lnTo>
                    <a:pt x="15" y="55"/>
                  </a:lnTo>
                  <a:lnTo>
                    <a:pt x="2" y="40"/>
                  </a:lnTo>
                  <a:lnTo>
                    <a:pt x="0" y="29"/>
                  </a:lnTo>
                  <a:lnTo>
                    <a:pt x="6" y="17"/>
                  </a:lnTo>
                  <a:lnTo>
                    <a:pt x="15" y="0"/>
                  </a:lnTo>
                  <a:close/>
                </a:path>
              </a:pathLst>
            </a:custGeom>
            <a:solidFill>
              <a:schemeClr val="accent2">
                <a:lumMod val="60000"/>
                <a:lumOff val="40000"/>
              </a:schemeClr>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60" name="Freeform 461"/>
            <p:cNvSpPr>
              <a:spLocks/>
            </p:cNvSpPr>
            <p:nvPr/>
          </p:nvSpPr>
          <p:spPr bwMode="auto">
            <a:xfrm>
              <a:off x="3164" y="1872"/>
              <a:ext cx="71" cy="76"/>
            </a:xfrm>
            <a:custGeom>
              <a:avLst/>
              <a:gdLst>
                <a:gd name="T0" fmla="*/ 65 w 69"/>
                <a:gd name="T1" fmla="*/ 0 h 83"/>
                <a:gd name="T2" fmla="*/ 69 w 69"/>
                <a:gd name="T3" fmla="*/ 4 h 83"/>
                <a:gd name="T4" fmla="*/ 65 w 69"/>
                <a:gd name="T5" fmla="*/ 9 h 83"/>
                <a:gd name="T6" fmla="*/ 69 w 69"/>
                <a:gd name="T7" fmla="*/ 18 h 83"/>
                <a:gd name="T8" fmla="*/ 64 w 69"/>
                <a:gd name="T9" fmla="*/ 29 h 83"/>
                <a:gd name="T10" fmla="*/ 54 w 69"/>
                <a:gd name="T11" fmla="*/ 37 h 83"/>
                <a:gd name="T12" fmla="*/ 58 w 69"/>
                <a:gd name="T13" fmla="*/ 46 h 83"/>
                <a:gd name="T14" fmla="*/ 54 w 69"/>
                <a:gd name="T15" fmla="*/ 54 h 83"/>
                <a:gd name="T16" fmla="*/ 58 w 69"/>
                <a:gd name="T17" fmla="*/ 63 h 83"/>
                <a:gd name="T18" fmla="*/ 45 w 69"/>
                <a:gd name="T19" fmla="*/ 83 h 83"/>
                <a:gd name="T20" fmla="*/ 16 w 69"/>
                <a:gd name="T21" fmla="*/ 63 h 83"/>
                <a:gd name="T22" fmla="*/ 0 w 69"/>
                <a:gd name="T23" fmla="*/ 52 h 83"/>
                <a:gd name="T24" fmla="*/ 9 w 69"/>
                <a:gd name="T25" fmla="*/ 46 h 83"/>
                <a:gd name="T26" fmla="*/ 9 w 69"/>
                <a:gd name="T27" fmla="*/ 33 h 83"/>
                <a:gd name="T28" fmla="*/ 27 w 69"/>
                <a:gd name="T29" fmla="*/ 22 h 83"/>
                <a:gd name="T30" fmla="*/ 36 w 69"/>
                <a:gd name="T31" fmla="*/ 26 h 83"/>
                <a:gd name="T32" fmla="*/ 45 w 69"/>
                <a:gd name="T33" fmla="*/ 22 h 83"/>
                <a:gd name="T34" fmla="*/ 60 w 69"/>
                <a:gd name="T35" fmla="*/ 11 h 83"/>
                <a:gd name="T36" fmla="*/ 65 w 69"/>
                <a:gd name="T3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9" h="83">
                  <a:moveTo>
                    <a:pt x="65" y="0"/>
                  </a:moveTo>
                  <a:lnTo>
                    <a:pt x="69" y="4"/>
                  </a:lnTo>
                  <a:lnTo>
                    <a:pt x="65" y="9"/>
                  </a:lnTo>
                  <a:lnTo>
                    <a:pt x="69" y="18"/>
                  </a:lnTo>
                  <a:lnTo>
                    <a:pt x="64" y="29"/>
                  </a:lnTo>
                  <a:lnTo>
                    <a:pt x="54" y="37"/>
                  </a:lnTo>
                  <a:lnTo>
                    <a:pt x="58" y="46"/>
                  </a:lnTo>
                  <a:lnTo>
                    <a:pt x="54" y="54"/>
                  </a:lnTo>
                  <a:lnTo>
                    <a:pt x="58" y="63"/>
                  </a:lnTo>
                  <a:lnTo>
                    <a:pt x="45" y="83"/>
                  </a:lnTo>
                  <a:lnTo>
                    <a:pt x="16" y="63"/>
                  </a:lnTo>
                  <a:lnTo>
                    <a:pt x="0" y="52"/>
                  </a:lnTo>
                  <a:lnTo>
                    <a:pt x="9" y="46"/>
                  </a:lnTo>
                  <a:lnTo>
                    <a:pt x="9" y="33"/>
                  </a:lnTo>
                  <a:lnTo>
                    <a:pt x="27" y="22"/>
                  </a:lnTo>
                  <a:lnTo>
                    <a:pt x="36" y="26"/>
                  </a:lnTo>
                  <a:lnTo>
                    <a:pt x="45" y="22"/>
                  </a:lnTo>
                  <a:lnTo>
                    <a:pt x="60" y="11"/>
                  </a:lnTo>
                  <a:lnTo>
                    <a:pt x="65" y="0"/>
                  </a:lnTo>
                  <a:close/>
                </a:path>
              </a:pathLst>
            </a:custGeom>
            <a:solidFill>
              <a:schemeClr val="accent2">
                <a:lumMod val="60000"/>
                <a:lumOff val="40000"/>
              </a:schemeClr>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61" name="Freeform 462"/>
            <p:cNvSpPr>
              <a:spLocks/>
            </p:cNvSpPr>
            <p:nvPr/>
          </p:nvSpPr>
          <p:spPr bwMode="auto">
            <a:xfrm>
              <a:off x="3154" y="1952"/>
              <a:ext cx="28" cy="34"/>
            </a:xfrm>
            <a:custGeom>
              <a:avLst/>
              <a:gdLst>
                <a:gd name="T0" fmla="*/ 0 w 28"/>
                <a:gd name="T1" fmla="*/ 0 h 35"/>
                <a:gd name="T2" fmla="*/ 19 w 28"/>
                <a:gd name="T3" fmla="*/ 6 h 35"/>
                <a:gd name="T4" fmla="*/ 26 w 28"/>
                <a:gd name="T5" fmla="*/ 15 h 35"/>
                <a:gd name="T6" fmla="*/ 28 w 28"/>
                <a:gd name="T7" fmla="*/ 28 h 35"/>
                <a:gd name="T8" fmla="*/ 19 w 28"/>
                <a:gd name="T9" fmla="*/ 35 h 35"/>
                <a:gd name="T10" fmla="*/ 5 w 28"/>
                <a:gd name="T11" fmla="*/ 29 h 35"/>
                <a:gd name="T12" fmla="*/ 2 w 28"/>
                <a:gd name="T13" fmla="*/ 20 h 35"/>
                <a:gd name="T14" fmla="*/ 0 w 28"/>
                <a:gd name="T15" fmla="*/ 0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35">
                  <a:moveTo>
                    <a:pt x="0" y="0"/>
                  </a:moveTo>
                  <a:lnTo>
                    <a:pt x="19" y="6"/>
                  </a:lnTo>
                  <a:lnTo>
                    <a:pt x="26" y="15"/>
                  </a:lnTo>
                  <a:lnTo>
                    <a:pt x="28" y="28"/>
                  </a:lnTo>
                  <a:lnTo>
                    <a:pt x="19" y="35"/>
                  </a:lnTo>
                  <a:lnTo>
                    <a:pt x="5" y="29"/>
                  </a:lnTo>
                  <a:lnTo>
                    <a:pt x="2" y="20"/>
                  </a:lnTo>
                  <a:lnTo>
                    <a:pt x="0" y="0"/>
                  </a:lnTo>
                  <a:close/>
                </a:path>
              </a:pathLst>
            </a:custGeom>
            <a:solidFill>
              <a:schemeClr val="accent2">
                <a:lumMod val="60000"/>
                <a:lumOff val="40000"/>
              </a:schemeClr>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62" name="Freeform 463"/>
            <p:cNvSpPr>
              <a:spLocks/>
            </p:cNvSpPr>
            <p:nvPr/>
          </p:nvSpPr>
          <p:spPr bwMode="auto">
            <a:xfrm>
              <a:off x="3355" y="1943"/>
              <a:ext cx="18" cy="27"/>
            </a:xfrm>
            <a:custGeom>
              <a:avLst/>
              <a:gdLst>
                <a:gd name="T0" fmla="*/ 5 w 16"/>
                <a:gd name="T1" fmla="*/ 0 h 29"/>
                <a:gd name="T2" fmla="*/ 0 w 16"/>
                <a:gd name="T3" fmla="*/ 5 h 29"/>
                <a:gd name="T4" fmla="*/ 0 w 16"/>
                <a:gd name="T5" fmla="*/ 20 h 29"/>
                <a:gd name="T6" fmla="*/ 11 w 16"/>
                <a:gd name="T7" fmla="*/ 29 h 29"/>
                <a:gd name="T8" fmla="*/ 16 w 16"/>
                <a:gd name="T9" fmla="*/ 16 h 29"/>
                <a:gd name="T10" fmla="*/ 5 w 16"/>
                <a:gd name="T11" fmla="*/ 0 h 29"/>
              </a:gdLst>
              <a:ahLst/>
              <a:cxnLst>
                <a:cxn ang="0">
                  <a:pos x="T0" y="T1"/>
                </a:cxn>
                <a:cxn ang="0">
                  <a:pos x="T2" y="T3"/>
                </a:cxn>
                <a:cxn ang="0">
                  <a:pos x="T4" y="T5"/>
                </a:cxn>
                <a:cxn ang="0">
                  <a:pos x="T6" y="T7"/>
                </a:cxn>
                <a:cxn ang="0">
                  <a:pos x="T8" y="T9"/>
                </a:cxn>
                <a:cxn ang="0">
                  <a:pos x="T10" y="T11"/>
                </a:cxn>
              </a:cxnLst>
              <a:rect l="0" t="0" r="r" b="b"/>
              <a:pathLst>
                <a:path w="16" h="29">
                  <a:moveTo>
                    <a:pt x="5" y="0"/>
                  </a:moveTo>
                  <a:lnTo>
                    <a:pt x="0" y="5"/>
                  </a:lnTo>
                  <a:lnTo>
                    <a:pt x="0" y="20"/>
                  </a:lnTo>
                  <a:lnTo>
                    <a:pt x="11" y="29"/>
                  </a:lnTo>
                  <a:lnTo>
                    <a:pt x="16" y="16"/>
                  </a:lnTo>
                  <a:lnTo>
                    <a:pt x="5" y="0"/>
                  </a:lnTo>
                  <a:close/>
                </a:path>
              </a:pathLst>
            </a:custGeom>
            <a:solidFill>
              <a:schemeClr val="accent2">
                <a:lumMod val="60000"/>
                <a:lumOff val="40000"/>
              </a:schemeClr>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63" name="Freeform 464"/>
            <p:cNvSpPr>
              <a:spLocks/>
            </p:cNvSpPr>
            <p:nvPr/>
          </p:nvSpPr>
          <p:spPr bwMode="auto">
            <a:xfrm>
              <a:off x="3263" y="2000"/>
              <a:ext cx="25" cy="20"/>
            </a:xfrm>
            <a:custGeom>
              <a:avLst/>
              <a:gdLst>
                <a:gd name="T0" fmla="*/ 2 w 24"/>
                <a:gd name="T1" fmla="*/ 0 h 22"/>
                <a:gd name="T2" fmla="*/ 0 w 24"/>
                <a:gd name="T3" fmla="*/ 4 h 22"/>
                <a:gd name="T4" fmla="*/ 2 w 24"/>
                <a:gd name="T5" fmla="*/ 15 h 22"/>
                <a:gd name="T6" fmla="*/ 15 w 24"/>
                <a:gd name="T7" fmla="*/ 22 h 22"/>
                <a:gd name="T8" fmla="*/ 24 w 24"/>
                <a:gd name="T9" fmla="*/ 13 h 22"/>
                <a:gd name="T10" fmla="*/ 2 w 24"/>
                <a:gd name="T11" fmla="*/ 0 h 22"/>
              </a:gdLst>
              <a:ahLst/>
              <a:cxnLst>
                <a:cxn ang="0">
                  <a:pos x="T0" y="T1"/>
                </a:cxn>
                <a:cxn ang="0">
                  <a:pos x="T2" y="T3"/>
                </a:cxn>
                <a:cxn ang="0">
                  <a:pos x="T4" y="T5"/>
                </a:cxn>
                <a:cxn ang="0">
                  <a:pos x="T6" y="T7"/>
                </a:cxn>
                <a:cxn ang="0">
                  <a:pos x="T8" y="T9"/>
                </a:cxn>
                <a:cxn ang="0">
                  <a:pos x="T10" y="T11"/>
                </a:cxn>
              </a:cxnLst>
              <a:rect l="0" t="0" r="r" b="b"/>
              <a:pathLst>
                <a:path w="24" h="22">
                  <a:moveTo>
                    <a:pt x="2" y="0"/>
                  </a:moveTo>
                  <a:lnTo>
                    <a:pt x="0" y="4"/>
                  </a:lnTo>
                  <a:lnTo>
                    <a:pt x="2" y="15"/>
                  </a:lnTo>
                  <a:lnTo>
                    <a:pt x="15" y="22"/>
                  </a:lnTo>
                  <a:lnTo>
                    <a:pt x="24" y="13"/>
                  </a:lnTo>
                  <a:lnTo>
                    <a:pt x="2" y="0"/>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64" name="Freeform 465"/>
            <p:cNvSpPr>
              <a:spLocks/>
            </p:cNvSpPr>
            <p:nvPr/>
          </p:nvSpPr>
          <p:spPr bwMode="auto">
            <a:xfrm>
              <a:off x="3203" y="2694"/>
              <a:ext cx="378" cy="337"/>
            </a:xfrm>
            <a:custGeom>
              <a:avLst/>
              <a:gdLst>
                <a:gd name="T0" fmla="*/ 7 w 363"/>
                <a:gd name="T1" fmla="*/ 102 h 357"/>
                <a:gd name="T2" fmla="*/ 22 w 363"/>
                <a:gd name="T3" fmla="*/ 130 h 357"/>
                <a:gd name="T4" fmla="*/ 41 w 363"/>
                <a:gd name="T5" fmla="*/ 126 h 357"/>
                <a:gd name="T6" fmla="*/ 56 w 363"/>
                <a:gd name="T7" fmla="*/ 98 h 357"/>
                <a:gd name="T8" fmla="*/ 82 w 363"/>
                <a:gd name="T9" fmla="*/ 111 h 357"/>
                <a:gd name="T10" fmla="*/ 89 w 363"/>
                <a:gd name="T11" fmla="*/ 135 h 357"/>
                <a:gd name="T12" fmla="*/ 102 w 363"/>
                <a:gd name="T13" fmla="*/ 167 h 357"/>
                <a:gd name="T14" fmla="*/ 115 w 363"/>
                <a:gd name="T15" fmla="*/ 189 h 357"/>
                <a:gd name="T16" fmla="*/ 106 w 363"/>
                <a:gd name="T17" fmla="*/ 199 h 357"/>
                <a:gd name="T18" fmla="*/ 161 w 363"/>
                <a:gd name="T19" fmla="*/ 260 h 357"/>
                <a:gd name="T20" fmla="*/ 187 w 363"/>
                <a:gd name="T21" fmla="*/ 263 h 357"/>
                <a:gd name="T22" fmla="*/ 228 w 363"/>
                <a:gd name="T23" fmla="*/ 291 h 357"/>
                <a:gd name="T24" fmla="*/ 239 w 363"/>
                <a:gd name="T25" fmla="*/ 314 h 357"/>
                <a:gd name="T26" fmla="*/ 250 w 363"/>
                <a:gd name="T27" fmla="*/ 313 h 357"/>
                <a:gd name="T28" fmla="*/ 274 w 363"/>
                <a:gd name="T29" fmla="*/ 326 h 357"/>
                <a:gd name="T30" fmla="*/ 290 w 363"/>
                <a:gd name="T31" fmla="*/ 325 h 357"/>
                <a:gd name="T32" fmla="*/ 289 w 363"/>
                <a:gd name="T33" fmla="*/ 301 h 357"/>
                <a:gd name="T34" fmla="*/ 271 w 363"/>
                <a:gd name="T35" fmla="*/ 275 h 357"/>
                <a:gd name="T36" fmla="*/ 228 w 363"/>
                <a:gd name="T37" fmla="*/ 232 h 357"/>
                <a:gd name="T38" fmla="*/ 213 w 363"/>
                <a:gd name="T39" fmla="*/ 228 h 357"/>
                <a:gd name="T40" fmla="*/ 198 w 363"/>
                <a:gd name="T41" fmla="*/ 217 h 357"/>
                <a:gd name="T42" fmla="*/ 187 w 363"/>
                <a:gd name="T43" fmla="*/ 197 h 357"/>
                <a:gd name="T44" fmla="*/ 169 w 363"/>
                <a:gd name="T45" fmla="*/ 165 h 357"/>
                <a:gd name="T46" fmla="*/ 137 w 363"/>
                <a:gd name="T47" fmla="*/ 126 h 357"/>
                <a:gd name="T48" fmla="*/ 154 w 363"/>
                <a:gd name="T49" fmla="*/ 119 h 357"/>
                <a:gd name="T50" fmla="*/ 222 w 363"/>
                <a:gd name="T51" fmla="*/ 102 h 357"/>
                <a:gd name="T52" fmla="*/ 254 w 363"/>
                <a:gd name="T53" fmla="*/ 122 h 357"/>
                <a:gd name="T54" fmla="*/ 267 w 363"/>
                <a:gd name="T55" fmla="*/ 122 h 357"/>
                <a:gd name="T56" fmla="*/ 295 w 363"/>
                <a:gd name="T57" fmla="*/ 124 h 357"/>
                <a:gd name="T58" fmla="*/ 332 w 363"/>
                <a:gd name="T59" fmla="*/ 122 h 357"/>
                <a:gd name="T60" fmla="*/ 356 w 363"/>
                <a:gd name="T61" fmla="*/ 135 h 357"/>
                <a:gd name="T62" fmla="*/ 363 w 363"/>
                <a:gd name="T63" fmla="*/ 111 h 357"/>
                <a:gd name="T64" fmla="*/ 344 w 363"/>
                <a:gd name="T65" fmla="*/ 91 h 357"/>
                <a:gd name="T66" fmla="*/ 343 w 363"/>
                <a:gd name="T67" fmla="*/ 69 h 357"/>
                <a:gd name="T68" fmla="*/ 328 w 363"/>
                <a:gd name="T69" fmla="*/ 54 h 357"/>
                <a:gd name="T70" fmla="*/ 312 w 363"/>
                <a:gd name="T71" fmla="*/ 58 h 357"/>
                <a:gd name="T72" fmla="*/ 293 w 363"/>
                <a:gd name="T73" fmla="*/ 65 h 357"/>
                <a:gd name="T74" fmla="*/ 265 w 363"/>
                <a:gd name="T75" fmla="*/ 43 h 357"/>
                <a:gd name="T76" fmla="*/ 241 w 363"/>
                <a:gd name="T77" fmla="*/ 33 h 357"/>
                <a:gd name="T78" fmla="*/ 198 w 363"/>
                <a:gd name="T79" fmla="*/ 0 h 357"/>
                <a:gd name="T80" fmla="*/ 157 w 363"/>
                <a:gd name="T81" fmla="*/ 24 h 357"/>
                <a:gd name="T82" fmla="*/ 145 w 363"/>
                <a:gd name="T83" fmla="*/ 45 h 357"/>
                <a:gd name="T84" fmla="*/ 80 w 363"/>
                <a:gd name="T85" fmla="*/ 80 h 357"/>
                <a:gd name="T86" fmla="*/ 41 w 363"/>
                <a:gd name="T87" fmla="*/ 80 h 357"/>
                <a:gd name="T88" fmla="*/ 0 w 363"/>
                <a:gd name="T89" fmla="*/ 8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3" h="357">
                  <a:moveTo>
                    <a:pt x="0" y="80"/>
                  </a:moveTo>
                  <a:lnTo>
                    <a:pt x="7" y="102"/>
                  </a:lnTo>
                  <a:lnTo>
                    <a:pt x="15" y="119"/>
                  </a:lnTo>
                  <a:lnTo>
                    <a:pt x="22" y="130"/>
                  </a:lnTo>
                  <a:lnTo>
                    <a:pt x="31" y="132"/>
                  </a:lnTo>
                  <a:lnTo>
                    <a:pt x="41" y="126"/>
                  </a:lnTo>
                  <a:lnTo>
                    <a:pt x="46" y="115"/>
                  </a:lnTo>
                  <a:lnTo>
                    <a:pt x="56" y="98"/>
                  </a:lnTo>
                  <a:lnTo>
                    <a:pt x="69" y="108"/>
                  </a:lnTo>
                  <a:lnTo>
                    <a:pt x="82" y="111"/>
                  </a:lnTo>
                  <a:lnTo>
                    <a:pt x="91" y="117"/>
                  </a:lnTo>
                  <a:lnTo>
                    <a:pt x="89" y="135"/>
                  </a:lnTo>
                  <a:lnTo>
                    <a:pt x="89" y="147"/>
                  </a:lnTo>
                  <a:lnTo>
                    <a:pt x="102" y="167"/>
                  </a:lnTo>
                  <a:lnTo>
                    <a:pt x="117" y="184"/>
                  </a:lnTo>
                  <a:lnTo>
                    <a:pt x="115" y="189"/>
                  </a:lnTo>
                  <a:lnTo>
                    <a:pt x="98" y="189"/>
                  </a:lnTo>
                  <a:lnTo>
                    <a:pt x="106" y="199"/>
                  </a:lnTo>
                  <a:lnTo>
                    <a:pt x="156" y="256"/>
                  </a:lnTo>
                  <a:lnTo>
                    <a:pt x="161" y="260"/>
                  </a:lnTo>
                  <a:lnTo>
                    <a:pt x="176" y="260"/>
                  </a:lnTo>
                  <a:lnTo>
                    <a:pt x="187" y="263"/>
                  </a:lnTo>
                  <a:lnTo>
                    <a:pt x="209" y="273"/>
                  </a:lnTo>
                  <a:lnTo>
                    <a:pt x="228" y="291"/>
                  </a:lnTo>
                  <a:lnTo>
                    <a:pt x="232" y="299"/>
                  </a:lnTo>
                  <a:lnTo>
                    <a:pt x="239" y="314"/>
                  </a:lnTo>
                  <a:lnTo>
                    <a:pt x="245" y="313"/>
                  </a:lnTo>
                  <a:lnTo>
                    <a:pt x="250" y="313"/>
                  </a:lnTo>
                  <a:lnTo>
                    <a:pt x="265" y="319"/>
                  </a:lnTo>
                  <a:lnTo>
                    <a:pt x="274" y="326"/>
                  </a:lnTo>
                  <a:lnTo>
                    <a:pt x="302" y="357"/>
                  </a:lnTo>
                  <a:lnTo>
                    <a:pt x="290" y="325"/>
                  </a:lnTo>
                  <a:lnTo>
                    <a:pt x="283" y="313"/>
                  </a:lnTo>
                  <a:lnTo>
                    <a:pt x="289" y="301"/>
                  </a:lnTo>
                  <a:lnTo>
                    <a:pt x="285" y="291"/>
                  </a:lnTo>
                  <a:lnTo>
                    <a:pt x="271" y="275"/>
                  </a:lnTo>
                  <a:lnTo>
                    <a:pt x="245" y="245"/>
                  </a:lnTo>
                  <a:lnTo>
                    <a:pt x="228" y="232"/>
                  </a:lnTo>
                  <a:lnTo>
                    <a:pt x="222" y="226"/>
                  </a:lnTo>
                  <a:lnTo>
                    <a:pt x="213" y="228"/>
                  </a:lnTo>
                  <a:lnTo>
                    <a:pt x="200" y="217"/>
                  </a:lnTo>
                  <a:lnTo>
                    <a:pt x="198" y="217"/>
                  </a:lnTo>
                  <a:lnTo>
                    <a:pt x="191" y="210"/>
                  </a:lnTo>
                  <a:lnTo>
                    <a:pt x="187" y="197"/>
                  </a:lnTo>
                  <a:lnTo>
                    <a:pt x="183" y="184"/>
                  </a:lnTo>
                  <a:lnTo>
                    <a:pt x="169" y="165"/>
                  </a:lnTo>
                  <a:lnTo>
                    <a:pt x="139" y="134"/>
                  </a:lnTo>
                  <a:lnTo>
                    <a:pt x="137" y="126"/>
                  </a:lnTo>
                  <a:lnTo>
                    <a:pt x="139" y="122"/>
                  </a:lnTo>
                  <a:lnTo>
                    <a:pt x="154" y="119"/>
                  </a:lnTo>
                  <a:lnTo>
                    <a:pt x="195" y="132"/>
                  </a:lnTo>
                  <a:lnTo>
                    <a:pt x="222" y="102"/>
                  </a:lnTo>
                  <a:lnTo>
                    <a:pt x="245" y="121"/>
                  </a:lnTo>
                  <a:lnTo>
                    <a:pt x="254" y="122"/>
                  </a:lnTo>
                  <a:lnTo>
                    <a:pt x="259" y="130"/>
                  </a:lnTo>
                  <a:lnTo>
                    <a:pt x="267" y="122"/>
                  </a:lnTo>
                  <a:lnTo>
                    <a:pt x="282" y="122"/>
                  </a:lnTo>
                  <a:lnTo>
                    <a:pt x="295" y="124"/>
                  </a:lnTo>
                  <a:lnTo>
                    <a:pt x="313" y="115"/>
                  </a:lnTo>
                  <a:lnTo>
                    <a:pt x="332" y="122"/>
                  </a:lnTo>
                  <a:lnTo>
                    <a:pt x="343" y="132"/>
                  </a:lnTo>
                  <a:lnTo>
                    <a:pt x="356" y="135"/>
                  </a:lnTo>
                  <a:lnTo>
                    <a:pt x="357" y="126"/>
                  </a:lnTo>
                  <a:lnTo>
                    <a:pt x="363" y="111"/>
                  </a:lnTo>
                  <a:lnTo>
                    <a:pt x="356" y="104"/>
                  </a:lnTo>
                  <a:lnTo>
                    <a:pt x="344" y="91"/>
                  </a:lnTo>
                  <a:lnTo>
                    <a:pt x="343" y="78"/>
                  </a:lnTo>
                  <a:lnTo>
                    <a:pt x="343" y="69"/>
                  </a:lnTo>
                  <a:lnTo>
                    <a:pt x="344" y="58"/>
                  </a:lnTo>
                  <a:lnTo>
                    <a:pt x="328" y="54"/>
                  </a:lnTo>
                  <a:lnTo>
                    <a:pt x="320" y="52"/>
                  </a:lnTo>
                  <a:lnTo>
                    <a:pt x="312" y="58"/>
                  </a:lnTo>
                  <a:lnTo>
                    <a:pt x="302" y="65"/>
                  </a:lnTo>
                  <a:lnTo>
                    <a:pt x="293" y="65"/>
                  </a:lnTo>
                  <a:lnTo>
                    <a:pt x="278" y="50"/>
                  </a:lnTo>
                  <a:lnTo>
                    <a:pt x="265" y="43"/>
                  </a:lnTo>
                  <a:lnTo>
                    <a:pt x="252" y="45"/>
                  </a:lnTo>
                  <a:lnTo>
                    <a:pt x="241" y="33"/>
                  </a:lnTo>
                  <a:lnTo>
                    <a:pt x="211" y="2"/>
                  </a:lnTo>
                  <a:lnTo>
                    <a:pt x="198" y="0"/>
                  </a:lnTo>
                  <a:lnTo>
                    <a:pt x="178" y="26"/>
                  </a:lnTo>
                  <a:lnTo>
                    <a:pt x="157" y="24"/>
                  </a:lnTo>
                  <a:lnTo>
                    <a:pt x="148" y="33"/>
                  </a:lnTo>
                  <a:lnTo>
                    <a:pt x="145" y="45"/>
                  </a:lnTo>
                  <a:lnTo>
                    <a:pt x="106" y="87"/>
                  </a:lnTo>
                  <a:lnTo>
                    <a:pt x="80" y="80"/>
                  </a:lnTo>
                  <a:lnTo>
                    <a:pt x="54" y="74"/>
                  </a:lnTo>
                  <a:lnTo>
                    <a:pt x="41" y="80"/>
                  </a:lnTo>
                  <a:lnTo>
                    <a:pt x="24" y="87"/>
                  </a:lnTo>
                  <a:lnTo>
                    <a:pt x="0" y="80"/>
                  </a:lnTo>
                  <a:close/>
                </a:path>
              </a:pathLst>
            </a:custGeom>
            <a:solidFill>
              <a:schemeClr val="tx2"/>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grpSp>
          <p:nvGrpSpPr>
            <p:cNvPr id="65" name="Group 466"/>
            <p:cNvGrpSpPr>
              <a:grpSpLocks/>
            </p:cNvGrpSpPr>
            <p:nvPr/>
          </p:nvGrpSpPr>
          <p:grpSpPr bwMode="auto">
            <a:xfrm>
              <a:off x="3676" y="1004"/>
              <a:ext cx="424" cy="574"/>
              <a:chOff x="3676" y="1004"/>
              <a:chExt cx="424" cy="574"/>
            </a:xfrm>
            <a:grpFill/>
          </p:grpSpPr>
          <p:sp>
            <p:nvSpPr>
              <p:cNvPr id="79" name="Freeform 467"/>
              <p:cNvSpPr>
                <a:spLocks/>
              </p:cNvSpPr>
              <p:nvPr/>
            </p:nvSpPr>
            <p:spPr bwMode="auto">
              <a:xfrm>
                <a:off x="3676" y="1004"/>
                <a:ext cx="424" cy="574"/>
              </a:xfrm>
              <a:custGeom>
                <a:avLst/>
                <a:gdLst>
                  <a:gd name="T0" fmla="*/ 84 w 369"/>
                  <a:gd name="T1" fmla="*/ 500 h 500"/>
                  <a:gd name="T2" fmla="*/ 81 w 369"/>
                  <a:gd name="T3" fmla="*/ 475 h 500"/>
                  <a:gd name="T4" fmla="*/ 67 w 369"/>
                  <a:gd name="T5" fmla="*/ 463 h 500"/>
                  <a:gd name="T6" fmla="*/ 57 w 369"/>
                  <a:gd name="T7" fmla="*/ 457 h 500"/>
                  <a:gd name="T8" fmla="*/ 40 w 369"/>
                  <a:gd name="T9" fmla="*/ 451 h 500"/>
                  <a:gd name="T10" fmla="*/ 26 w 369"/>
                  <a:gd name="T11" fmla="*/ 451 h 500"/>
                  <a:gd name="T12" fmla="*/ 20 w 369"/>
                  <a:gd name="T13" fmla="*/ 439 h 500"/>
                  <a:gd name="T14" fmla="*/ 26 w 369"/>
                  <a:gd name="T15" fmla="*/ 392 h 500"/>
                  <a:gd name="T16" fmla="*/ 24 w 369"/>
                  <a:gd name="T17" fmla="*/ 365 h 500"/>
                  <a:gd name="T18" fmla="*/ 13 w 369"/>
                  <a:gd name="T19" fmla="*/ 353 h 500"/>
                  <a:gd name="T20" fmla="*/ 7 w 369"/>
                  <a:gd name="T21" fmla="*/ 347 h 500"/>
                  <a:gd name="T22" fmla="*/ 10 w 369"/>
                  <a:gd name="T23" fmla="*/ 322 h 500"/>
                  <a:gd name="T24" fmla="*/ 7 w 369"/>
                  <a:gd name="T25" fmla="*/ 306 h 500"/>
                  <a:gd name="T26" fmla="*/ 0 w 369"/>
                  <a:gd name="T27" fmla="*/ 295 h 500"/>
                  <a:gd name="T28" fmla="*/ 10 w 369"/>
                  <a:gd name="T29" fmla="*/ 268 h 500"/>
                  <a:gd name="T30" fmla="*/ 20 w 369"/>
                  <a:gd name="T31" fmla="*/ 268 h 500"/>
                  <a:gd name="T32" fmla="*/ 26 w 369"/>
                  <a:gd name="T33" fmla="*/ 262 h 500"/>
                  <a:gd name="T34" fmla="*/ 30 w 369"/>
                  <a:gd name="T35" fmla="*/ 243 h 500"/>
                  <a:gd name="T36" fmla="*/ 50 w 369"/>
                  <a:gd name="T37" fmla="*/ 228 h 500"/>
                  <a:gd name="T38" fmla="*/ 70 w 369"/>
                  <a:gd name="T39" fmla="*/ 212 h 500"/>
                  <a:gd name="T40" fmla="*/ 74 w 369"/>
                  <a:gd name="T41" fmla="*/ 194 h 500"/>
                  <a:gd name="T42" fmla="*/ 97 w 369"/>
                  <a:gd name="T43" fmla="*/ 176 h 500"/>
                  <a:gd name="T44" fmla="*/ 121 w 369"/>
                  <a:gd name="T45" fmla="*/ 154 h 500"/>
                  <a:gd name="T46" fmla="*/ 117 w 369"/>
                  <a:gd name="T47" fmla="*/ 145 h 500"/>
                  <a:gd name="T48" fmla="*/ 117 w 369"/>
                  <a:gd name="T49" fmla="*/ 133 h 500"/>
                  <a:gd name="T50" fmla="*/ 134 w 369"/>
                  <a:gd name="T51" fmla="*/ 124 h 500"/>
                  <a:gd name="T52" fmla="*/ 141 w 369"/>
                  <a:gd name="T53" fmla="*/ 120 h 500"/>
                  <a:gd name="T54" fmla="*/ 137 w 369"/>
                  <a:gd name="T55" fmla="*/ 102 h 500"/>
                  <a:gd name="T56" fmla="*/ 137 w 369"/>
                  <a:gd name="T57" fmla="*/ 84 h 500"/>
                  <a:gd name="T58" fmla="*/ 131 w 369"/>
                  <a:gd name="T59" fmla="*/ 81 h 500"/>
                  <a:gd name="T60" fmla="*/ 121 w 369"/>
                  <a:gd name="T61" fmla="*/ 84 h 500"/>
                  <a:gd name="T62" fmla="*/ 111 w 369"/>
                  <a:gd name="T63" fmla="*/ 71 h 500"/>
                  <a:gd name="T64" fmla="*/ 101 w 369"/>
                  <a:gd name="T65" fmla="*/ 38 h 500"/>
                  <a:gd name="T66" fmla="*/ 81 w 369"/>
                  <a:gd name="T67" fmla="*/ 13 h 500"/>
                  <a:gd name="T68" fmla="*/ 82 w 369"/>
                  <a:gd name="T69" fmla="*/ 0 h 500"/>
                  <a:gd name="T70" fmla="*/ 272 w 369"/>
                  <a:gd name="T71" fmla="*/ 0 h 500"/>
                  <a:gd name="T72" fmla="*/ 288 w 369"/>
                  <a:gd name="T73" fmla="*/ 43 h 500"/>
                  <a:gd name="T74" fmla="*/ 285 w 369"/>
                  <a:gd name="T75" fmla="*/ 93 h 500"/>
                  <a:gd name="T76" fmla="*/ 298 w 369"/>
                  <a:gd name="T77" fmla="*/ 124 h 500"/>
                  <a:gd name="T78" fmla="*/ 306 w 369"/>
                  <a:gd name="T79" fmla="*/ 136 h 500"/>
                  <a:gd name="T80" fmla="*/ 312 w 369"/>
                  <a:gd name="T81" fmla="*/ 182 h 500"/>
                  <a:gd name="T82" fmla="*/ 318 w 369"/>
                  <a:gd name="T83" fmla="*/ 201 h 500"/>
                  <a:gd name="T84" fmla="*/ 352 w 369"/>
                  <a:gd name="T85" fmla="*/ 221 h 500"/>
                  <a:gd name="T86" fmla="*/ 369 w 369"/>
                  <a:gd name="T87" fmla="*/ 240 h 500"/>
                  <a:gd name="T88" fmla="*/ 369 w 369"/>
                  <a:gd name="T89" fmla="*/ 253 h 500"/>
                  <a:gd name="T90" fmla="*/ 355 w 369"/>
                  <a:gd name="T91" fmla="*/ 310 h 500"/>
                  <a:gd name="T92" fmla="*/ 349 w 369"/>
                  <a:gd name="T93" fmla="*/ 316 h 500"/>
                  <a:gd name="T94" fmla="*/ 355 w 369"/>
                  <a:gd name="T95" fmla="*/ 328 h 500"/>
                  <a:gd name="T96" fmla="*/ 339 w 369"/>
                  <a:gd name="T97" fmla="*/ 349 h 500"/>
                  <a:gd name="T98" fmla="*/ 318 w 369"/>
                  <a:gd name="T99" fmla="*/ 359 h 500"/>
                  <a:gd name="T100" fmla="*/ 318 w 369"/>
                  <a:gd name="T101" fmla="*/ 368 h 500"/>
                  <a:gd name="T102" fmla="*/ 288 w 369"/>
                  <a:gd name="T103" fmla="*/ 405 h 500"/>
                  <a:gd name="T104" fmla="*/ 268 w 369"/>
                  <a:gd name="T105" fmla="*/ 414 h 500"/>
                  <a:gd name="T106" fmla="*/ 265 w 369"/>
                  <a:gd name="T107" fmla="*/ 435 h 500"/>
                  <a:gd name="T108" fmla="*/ 245 w 369"/>
                  <a:gd name="T109" fmla="*/ 435 h 500"/>
                  <a:gd name="T110" fmla="*/ 235 w 369"/>
                  <a:gd name="T111" fmla="*/ 442 h 500"/>
                  <a:gd name="T112" fmla="*/ 215 w 369"/>
                  <a:gd name="T113" fmla="*/ 448 h 500"/>
                  <a:gd name="T114" fmla="*/ 188 w 369"/>
                  <a:gd name="T115" fmla="*/ 445 h 500"/>
                  <a:gd name="T116" fmla="*/ 168 w 369"/>
                  <a:gd name="T117" fmla="*/ 460 h 500"/>
                  <a:gd name="T118" fmla="*/ 144 w 369"/>
                  <a:gd name="T119" fmla="*/ 473 h 500"/>
                  <a:gd name="T120" fmla="*/ 121 w 369"/>
                  <a:gd name="T121" fmla="*/ 478 h 500"/>
                  <a:gd name="T122" fmla="*/ 103 w 369"/>
                  <a:gd name="T123" fmla="*/ 491 h 500"/>
                  <a:gd name="T124" fmla="*/ 84 w 369"/>
                  <a:gd name="T125" fmla="*/ 50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9" h="500">
                    <a:moveTo>
                      <a:pt x="84" y="500"/>
                    </a:moveTo>
                    <a:lnTo>
                      <a:pt x="81" y="475"/>
                    </a:lnTo>
                    <a:lnTo>
                      <a:pt x="67" y="463"/>
                    </a:lnTo>
                    <a:lnTo>
                      <a:pt x="57" y="457"/>
                    </a:lnTo>
                    <a:lnTo>
                      <a:pt x="40" y="451"/>
                    </a:lnTo>
                    <a:lnTo>
                      <a:pt x="26" y="451"/>
                    </a:lnTo>
                    <a:lnTo>
                      <a:pt x="20" y="439"/>
                    </a:lnTo>
                    <a:lnTo>
                      <a:pt x="26" y="392"/>
                    </a:lnTo>
                    <a:lnTo>
                      <a:pt x="24" y="365"/>
                    </a:lnTo>
                    <a:lnTo>
                      <a:pt x="13" y="353"/>
                    </a:lnTo>
                    <a:lnTo>
                      <a:pt x="7" y="347"/>
                    </a:lnTo>
                    <a:lnTo>
                      <a:pt x="10" y="322"/>
                    </a:lnTo>
                    <a:lnTo>
                      <a:pt x="7" y="306"/>
                    </a:lnTo>
                    <a:lnTo>
                      <a:pt x="0" y="295"/>
                    </a:lnTo>
                    <a:lnTo>
                      <a:pt x="10" y="268"/>
                    </a:lnTo>
                    <a:lnTo>
                      <a:pt x="20" y="268"/>
                    </a:lnTo>
                    <a:lnTo>
                      <a:pt x="26" y="262"/>
                    </a:lnTo>
                    <a:lnTo>
                      <a:pt x="30" y="243"/>
                    </a:lnTo>
                    <a:lnTo>
                      <a:pt x="50" y="228"/>
                    </a:lnTo>
                    <a:lnTo>
                      <a:pt x="70" y="212"/>
                    </a:lnTo>
                    <a:lnTo>
                      <a:pt x="74" y="194"/>
                    </a:lnTo>
                    <a:lnTo>
                      <a:pt x="97" y="176"/>
                    </a:lnTo>
                    <a:lnTo>
                      <a:pt x="121" y="154"/>
                    </a:lnTo>
                    <a:lnTo>
                      <a:pt x="117" y="145"/>
                    </a:lnTo>
                    <a:lnTo>
                      <a:pt x="117" y="133"/>
                    </a:lnTo>
                    <a:lnTo>
                      <a:pt x="134" y="124"/>
                    </a:lnTo>
                    <a:lnTo>
                      <a:pt x="141" y="120"/>
                    </a:lnTo>
                    <a:lnTo>
                      <a:pt x="137" y="102"/>
                    </a:lnTo>
                    <a:lnTo>
                      <a:pt x="137" y="84"/>
                    </a:lnTo>
                    <a:lnTo>
                      <a:pt x="131" y="81"/>
                    </a:lnTo>
                    <a:lnTo>
                      <a:pt x="121" y="84"/>
                    </a:lnTo>
                    <a:lnTo>
                      <a:pt x="111" y="71"/>
                    </a:lnTo>
                    <a:lnTo>
                      <a:pt x="101" y="38"/>
                    </a:lnTo>
                    <a:lnTo>
                      <a:pt x="81" y="13"/>
                    </a:lnTo>
                    <a:lnTo>
                      <a:pt x="82" y="0"/>
                    </a:lnTo>
                    <a:lnTo>
                      <a:pt x="272" y="0"/>
                    </a:lnTo>
                    <a:lnTo>
                      <a:pt x="288" y="43"/>
                    </a:lnTo>
                    <a:lnTo>
                      <a:pt x="285" y="93"/>
                    </a:lnTo>
                    <a:lnTo>
                      <a:pt x="298" y="124"/>
                    </a:lnTo>
                    <a:lnTo>
                      <a:pt x="306" y="136"/>
                    </a:lnTo>
                    <a:lnTo>
                      <a:pt x="312" y="182"/>
                    </a:lnTo>
                    <a:lnTo>
                      <a:pt x="318" y="201"/>
                    </a:lnTo>
                    <a:lnTo>
                      <a:pt x="352" y="221"/>
                    </a:lnTo>
                    <a:lnTo>
                      <a:pt x="369" y="240"/>
                    </a:lnTo>
                    <a:lnTo>
                      <a:pt x="369" y="253"/>
                    </a:lnTo>
                    <a:lnTo>
                      <a:pt x="355" y="310"/>
                    </a:lnTo>
                    <a:lnTo>
                      <a:pt x="349" y="316"/>
                    </a:lnTo>
                    <a:lnTo>
                      <a:pt x="355" y="328"/>
                    </a:lnTo>
                    <a:lnTo>
                      <a:pt x="339" y="349"/>
                    </a:lnTo>
                    <a:lnTo>
                      <a:pt x="318" y="359"/>
                    </a:lnTo>
                    <a:lnTo>
                      <a:pt x="318" y="368"/>
                    </a:lnTo>
                    <a:lnTo>
                      <a:pt x="288" y="405"/>
                    </a:lnTo>
                    <a:lnTo>
                      <a:pt x="268" y="414"/>
                    </a:lnTo>
                    <a:lnTo>
                      <a:pt x="265" y="435"/>
                    </a:lnTo>
                    <a:lnTo>
                      <a:pt x="245" y="435"/>
                    </a:lnTo>
                    <a:lnTo>
                      <a:pt x="235" y="442"/>
                    </a:lnTo>
                    <a:lnTo>
                      <a:pt x="215" y="448"/>
                    </a:lnTo>
                    <a:lnTo>
                      <a:pt x="188" y="445"/>
                    </a:lnTo>
                    <a:lnTo>
                      <a:pt x="168" y="460"/>
                    </a:lnTo>
                    <a:lnTo>
                      <a:pt x="144" y="473"/>
                    </a:lnTo>
                    <a:lnTo>
                      <a:pt x="121" y="478"/>
                    </a:lnTo>
                    <a:lnTo>
                      <a:pt x="103" y="491"/>
                    </a:lnTo>
                    <a:lnTo>
                      <a:pt x="84" y="500"/>
                    </a:lnTo>
                    <a:close/>
                  </a:path>
                </a:pathLst>
              </a:custGeom>
              <a:solidFill>
                <a:schemeClr val="accent2">
                  <a:lumMod val="60000"/>
                  <a:lumOff val="40000"/>
                </a:schemeClr>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80" name="Freeform 468"/>
              <p:cNvSpPr>
                <a:spLocks/>
              </p:cNvSpPr>
              <p:nvPr/>
            </p:nvSpPr>
            <p:spPr bwMode="auto">
              <a:xfrm>
                <a:off x="3953" y="1078"/>
                <a:ext cx="15" cy="45"/>
              </a:xfrm>
              <a:custGeom>
                <a:avLst/>
                <a:gdLst>
                  <a:gd name="T0" fmla="*/ 16 w 16"/>
                  <a:gd name="T1" fmla="*/ 0 h 45"/>
                  <a:gd name="T2" fmla="*/ 0 w 16"/>
                  <a:gd name="T3" fmla="*/ 9 h 45"/>
                  <a:gd name="T4" fmla="*/ 0 w 16"/>
                  <a:gd name="T5" fmla="*/ 45 h 45"/>
                  <a:gd name="T6" fmla="*/ 8 w 16"/>
                  <a:gd name="T7" fmla="*/ 28 h 45"/>
                  <a:gd name="T8" fmla="*/ 11 w 16"/>
                  <a:gd name="T9" fmla="*/ 9 h 45"/>
                  <a:gd name="T10" fmla="*/ 5 w 16"/>
                  <a:gd name="T11" fmla="*/ 8 h 45"/>
                  <a:gd name="T12" fmla="*/ 16 w 16"/>
                  <a:gd name="T13" fmla="*/ 0 h 45"/>
                </a:gdLst>
                <a:ahLst/>
                <a:cxnLst>
                  <a:cxn ang="0">
                    <a:pos x="T0" y="T1"/>
                  </a:cxn>
                  <a:cxn ang="0">
                    <a:pos x="T2" y="T3"/>
                  </a:cxn>
                  <a:cxn ang="0">
                    <a:pos x="T4" y="T5"/>
                  </a:cxn>
                  <a:cxn ang="0">
                    <a:pos x="T6" y="T7"/>
                  </a:cxn>
                  <a:cxn ang="0">
                    <a:pos x="T8" y="T9"/>
                  </a:cxn>
                  <a:cxn ang="0">
                    <a:pos x="T10" y="T11"/>
                  </a:cxn>
                  <a:cxn ang="0">
                    <a:pos x="T12" y="T13"/>
                  </a:cxn>
                </a:cxnLst>
                <a:rect l="0" t="0" r="r" b="b"/>
                <a:pathLst>
                  <a:path w="16" h="45">
                    <a:moveTo>
                      <a:pt x="16" y="0"/>
                    </a:moveTo>
                    <a:lnTo>
                      <a:pt x="0" y="9"/>
                    </a:lnTo>
                    <a:lnTo>
                      <a:pt x="0" y="45"/>
                    </a:lnTo>
                    <a:lnTo>
                      <a:pt x="8" y="28"/>
                    </a:lnTo>
                    <a:lnTo>
                      <a:pt x="11" y="9"/>
                    </a:lnTo>
                    <a:lnTo>
                      <a:pt x="5" y="8"/>
                    </a:lnTo>
                    <a:lnTo>
                      <a:pt x="16" y="0"/>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81" name="Freeform 469"/>
              <p:cNvSpPr>
                <a:spLocks/>
              </p:cNvSpPr>
              <p:nvPr/>
            </p:nvSpPr>
            <p:spPr bwMode="auto">
              <a:xfrm>
                <a:off x="3978" y="1143"/>
                <a:ext cx="19" cy="26"/>
              </a:xfrm>
              <a:custGeom>
                <a:avLst/>
                <a:gdLst>
                  <a:gd name="T0" fmla="*/ 4 w 19"/>
                  <a:gd name="T1" fmla="*/ 0 h 26"/>
                  <a:gd name="T2" fmla="*/ 0 w 19"/>
                  <a:gd name="T3" fmla="*/ 7 h 26"/>
                  <a:gd name="T4" fmla="*/ 6 w 19"/>
                  <a:gd name="T5" fmla="*/ 26 h 26"/>
                  <a:gd name="T6" fmla="*/ 17 w 19"/>
                  <a:gd name="T7" fmla="*/ 20 h 26"/>
                  <a:gd name="T8" fmla="*/ 19 w 19"/>
                  <a:gd name="T9" fmla="*/ 11 h 26"/>
                  <a:gd name="T10" fmla="*/ 4 w 19"/>
                  <a:gd name="T11" fmla="*/ 0 h 26"/>
                </a:gdLst>
                <a:ahLst/>
                <a:cxnLst>
                  <a:cxn ang="0">
                    <a:pos x="T0" y="T1"/>
                  </a:cxn>
                  <a:cxn ang="0">
                    <a:pos x="T2" y="T3"/>
                  </a:cxn>
                  <a:cxn ang="0">
                    <a:pos x="T4" y="T5"/>
                  </a:cxn>
                  <a:cxn ang="0">
                    <a:pos x="T6" y="T7"/>
                  </a:cxn>
                  <a:cxn ang="0">
                    <a:pos x="T8" y="T9"/>
                  </a:cxn>
                  <a:cxn ang="0">
                    <a:pos x="T10" y="T11"/>
                  </a:cxn>
                </a:cxnLst>
                <a:rect l="0" t="0" r="r" b="b"/>
                <a:pathLst>
                  <a:path w="19" h="26">
                    <a:moveTo>
                      <a:pt x="4" y="0"/>
                    </a:moveTo>
                    <a:lnTo>
                      <a:pt x="0" y="7"/>
                    </a:lnTo>
                    <a:lnTo>
                      <a:pt x="6" y="26"/>
                    </a:lnTo>
                    <a:lnTo>
                      <a:pt x="17" y="20"/>
                    </a:lnTo>
                    <a:lnTo>
                      <a:pt x="19" y="11"/>
                    </a:lnTo>
                    <a:lnTo>
                      <a:pt x="4" y="0"/>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82" name="Freeform 470"/>
              <p:cNvSpPr>
                <a:spLocks/>
              </p:cNvSpPr>
              <p:nvPr/>
            </p:nvSpPr>
            <p:spPr bwMode="auto">
              <a:xfrm>
                <a:off x="3872" y="1140"/>
                <a:ext cx="42" cy="39"/>
              </a:xfrm>
              <a:custGeom>
                <a:avLst/>
                <a:gdLst>
                  <a:gd name="T0" fmla="*/ 41 w 41"/>
                  <a:gd name="T1" fmla="*/ 17 h 39"/>
                  <a:gd name="T2" fmla="*/ 32 w 41"/>
                  <a:gd name="T3" fmla="*/ 17 h 39"/>
                  <a:gd name="T4" fmla="*/ 21 w 41"/>
                  <a:gd name="T5" fmla="*/ 0 h 39"/>
                  <a:gd name="T6" fmla="*/ 13 w 41"/>
                  <a:gd name="T7" fmla="*/ 11 h 39"/>
                  <a:gd name="T8" fmla="*/ 2 w 41"/>
                  <a:gd name="T9" fmla="*/ 7 h 39"/>
                  <a:gd name="T10" fmla="*/ 0 w 41"/>
                  <a:gd name="T11" fmla="*/ 17 h 39"/>
                  <a:gd name="T12" fmla="*/ 6 w 41"/>
                  <a:gd name="T13" fmla="*/ 24 h 39"/>
                  <a:gd name="T14" fmla="*/ 6 w 41"/>
                  <a:gd name="T15" fmla="*/ 32 h 39"/>
                  <a:gd name="T16" fmla="*/ 13 w 41"/>
                  <a:gd name="T17" fmla="*/ 39 h 39"/>
                  <a:gd name="T18" fmla="*/ 21 w 41"/>
                  <a:gd name="T19" fmla="*/ 33 h 39"/>
                  <a:gd name="T20" fmla="*/ 35 w 41"/>
                  <a:gd name="T21" fmla="*/ 37 h 39"/>
                  <a:gd name="T22" fmla="*/ 41 w 41"/>
                  <a:gd name="T23" fmla="*/ 1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39">
                    <a:moveTo>
                      <a:pt x="41" y="17"/>
                    </a:moveTo>
                    <a:lnTo>
                      <a:pt x="32" y="17"/>
                    </a:lnTo>
                    <a:lnTo>
                      <a:pt x="21" y="0"/>
                    </a:lnTo>
                    <a:lnTo>
                      <a:pt x="13" y="11"/>
                    </a:lnTo>
                    <a:lnTo>
                      <a:pt x="2" y="7"/>
                    </a:lnTo>
                    <a:lnTo>
                      <a:pt x="0" y="17"/>
                    </a:lnTo>
                    <a:lnTo>
                      <a:pt x="6" y="24"/>
                    </a:lnTo>
                    <a:lnTo>
                      <a:pt x="6" y="32"/>
                    </a:lnTo>
                    <a:lnTo>
                      <a:pt x="13" y="39"/>
                    </a:lnTo>
                    <a:lnTo>
                      <a:pt x="21" y="33"/>
                    </a:lnTo>
                    <a:lnTo>
                      <a:pt x="35" y="37"/>
                    </a:lnTo>
                    <a:lnTo>
                      <a:pt x="41" y="17"/>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83" name="Freeform 471"/>
              <p:cNvSpPr>
                <a:spLocks/>
              </p:cNvSpPr>
              <p:nvPr/>
            </p:nvSpPr>
            <p:spPr bwMode="auto">
              <a:xfrm>
                <a:off x="3968" y="1238"/>
                <a:ext cx="60" cy="41"/>
              </a:xfrm>
              <a:custGeom>
                <a:avLst/>
                <a:gdLst>
                  <a:gd name="T0" fmla="*/ 7 w 58"/>
                  <a:gd name="T1" fmla="*/ 0 h 40"/>
                  <a:gd name="T2" fmla="*/ 0 w 58"/>
                  <a:gd name="T3" fmla="*/ 4 h 40"/>
                  <a:gd name="T4" fmla="*/ 21 w 58"/>
                  <a:gd name="T5" fmla="*/ 24 h 40"/>
                  <a:gd name="T6" fmla="*/ 28 w 58"/>
                  <a:gd name="T7" fmla="*/ 24 h 40"/>
                  <a:gd name="T8" fmla="*/ 51 w 58"/>
                  <a:gd name="T9" fmla="*/ 40 h 40"/>
                  <a:gd name="T10" fmla="*/ 58 w 58"/>
                  <a:gd name="T11" fmla="*/ 33 h 40"/>
                  <a:gd name="T12" fmla="*/ 52 w 58"/>
                  <a:gd name="T13" fmla="*/ 16 h 40"/>
                  <a:gd name="T14" fmla="*/ 51 w 58"/>
                  <a:gd name="T15" fmla="*/ 7 h 40"/>
                  <a:gd name="T16" fmla="*/ 34 w 58"/>
                  <a:gd name="T17" fmla="*/ 7 h 40"/>
                  <a:gd name="T18" fmla="*/ 21 w 58"/>
                  <a:gd name="T19" fmla="*/ 0 h 40"/>
                  <a:gd name="T20" fmla="*/ 7 w 58"/>
                  <a:gd name="T2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40">
                    <a:moveTo>
                      <a:pt x="7" y="0"/>
                    </a:moveTo>
                    <a:lnTo>
                      <a:pt x="0" y="4"/>
                    </a:lnTo>
                    <a:lnTo>
                      <a:pt x="21" y="24"/>
                    </a:lnTo>
                    <a:lnTo>
                      <a:pt x="28" y="24"/>
                    </a:lnTo>
                    <a:lnTo>
                      <a:pt x="51" y="40"/>
                    </a:lnTo>
                    <a:lnTo>
                      <a:pt x="58" y="33"/>
                    </a:lnTo>
                    <a:lnTo>
                      <a:pt x="52" y="16"/>
                    </a:lnTo>
                    <a:lnTo>
                      <a:pt x="51" y="7"/>
                    </a:lnTo>
                    <a:lnTo>
                      <a:pt x="34" y="7"/>
                    </a:lnTo>
                    <a:lnTo>
                      <a:pt x="21" y="0"/>
                    </a:lnTo>
                    <a:lnTo>
                      <a:pt x="7" y="0"/>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84" name="Freeform 472"/>
              <p:cNvSpPr>
                <a:spLocks/>
              </p:cNvSpPr>
              <p:nvPr/>
            </p:nvSpPr>
            <p:spPr bwMode="auto">
              <a:xfrm>
                <a:off x="3845" y="1262"/>
                <a:ext cx="38" cy="61"/>
              </a:xfrm>
              <a:custGeom>
                <a:avLst/>
                <a:gdLst>
                  <a:gd name="T0" fmla="*/ 33 w 37"/>
                  <a:gd name="T1" fmla="*/ 0 h 59"/>
                  <a:gd name="T2" fmla="*/ 37 w 37"/>
                  <a:gd name="T3" fmla="*/ 11 h 59"/>
                  <a:gd name="T4" fmla="*/ 19 w 37"/>
                  <a:gd name="T5" fmla="*/ 39 h 59"/>
                  <a:gd name="T6" fmla="*/ 20 w 37"/>
                  <a:gd name="T7" fmla="*/ 48 h 59"/>
                  <a:gd name="T8" fmla="*/ 9 w 37"/>
                  <a:gd name="T9" fmla="*/ 59 h 59"/>
                  <a:gd name="T10" fmla="*/ 0 w 37"/>
                  <a:gd name="T11" fmla="*/ 50 h 59"/>
                  <a:gd name="T12" fmla="*/ 4 w 37"/>
                  <a:gd name="T13" fmla="*/ 42 h 59"/>
                  <a:gd name="T14" fmla="*/ 6 w 37"/>
                  <a:gd name="T15" fmla="*/ 24 h 59"/>
                  <a:gd name="T16" fmla="*/ 15 w 37"/>
                  <a:gd name="T17" fmla="*/ 13 h 59"/>
                  <a:gd name="T18" fmla="*/ 4 w 37"/>
                  <a:gd name="T19" fmla="*/ 4 h 59"/>
                  <a:gd name="T20" fmla="*/ 11 w 37"/>
                  <a:gd name="T21" fmla="*/ 0 h 59"/>
                  <a:gd name="T22" fmla="*/ 22 w 37"/>
                  <a:gd name="T23" fmla="*/ 6 h 59"/>
                  <a:gd name="T24" fmla="*/ 33 w 37"/>
                  <a:gd name="T2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59">
                    <a:moveTo>
                      <a:pt x="33" y="0"/>
                    </a:moveTo>
                    <a:lnTo>
                      <a:pt x="37" y="11"/>
                    </a:lnTo>
                    <a:lnTo>
                      <a:pt x="19" y="39"/>
                    </a:lnTo>
                    <a:lnTo>
                      <a:pt x="20" y="48"/>
                    </a:lnTo>
                    <a:lnTo>
                      <a:pt x="9" y="59"/>
                    </a:lnTo>
                    <a:lnTo>
                      <a:pt x="0" y="50"/>
                    </a:lnTo>
                    <a:lnTo>
                      <a:pt x="4" y="42"/>
                    </a:lnTo>
                    <a:lnTo>
                      <a:pt x="6" y="24"/>
                    </a:lnTo>
                    <a:lnTo>
                      <a:pt x="15" y="13"/>
                    </a:lnTo>
                    <a:lnTo>
                      <a:pt x="4" y="4"/>
                    </a:lnTo>
                    <a:lnTo>
                      <a:pt x="11" y="0"/>
                    </a:lnTo>
                    <a:lnTo>
                      <a:pt x="22" y="6"/>
                    </a:lnTo>
                    <a:lnTo>
                      <a:pt x="33" y="0"/>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85" name="Freeform 473"/>
              <p:cNvSpPr>
                <a:spLocks/>
              </p:cNvSpPr>
              <p:nvPr/>
            </p:nvSpPr>
            <p:spPr bwMode="auto">
              <a:xfrm>
                <a:off x="3863" y="1300"/>
                <a:ext cx="32" cy="57"/>
              </a:xfrm>
              <a:custGeom>
                <a:avLst/>
                <a:gdLst>
                  <a:gd name="T0" fmla="*/ 28 w 32"/>
                  <a:gd name="T1" fmla="*/ 0 h 55"/>
                  <a:gd name="T2" fmla="*/ 21 w 32"/>
                  <a:gd name="T3" fmla="*/ 0 h 55"/>
                  <a:gd name="T4" fmla="*/ 21 w 32"/>
                  <a:gd name="T5" fmla="*/ 4 h 55"/>
                  <a:gd name="T6" fmla="*/ 21 w 32"/>
                  <a:gd name="T7" fmla="*/ 7 h 55"/>
                  <a:gd name="T8" fmla="*/ 21 w 32"/>
                  <a:gd name="T9" fmla="*/ 11 h 55"/>
                  <a:gd name="T10" fmla="*/ 15 w 32"/>
                  <a:gd name="T11" fmla="*/ 21 h 55"/>
                  <a:gd name="T12" fmla="*/ 6 w 32"/>
                  <a:gd name="T13" fmla="*/ 30 h 55"/>
                  <a:gd name="T14" fmla="*/ 8 w 32"/>
                  <a:gd name="T15" fmla="*/ 37 h 55"/>
                  <a:gd name="T16" fmla="*/ 0 w 32"/>
                  <a:gd name="T17" fmla="*/ 49 h 55"/>
                  <a:gd name="T18" fmla="*/ 8 w 32"/>
                  <a:gd name="T19" fmla="*/ 55 h 55"/>
                  <a:gd name="T20" fmla="*/ 28 w 32"/>
                  <a:gd name="T21" fmla="*/ 26 h 55"/>
                  <a:gd name="T22" fmla="*/ 28 w 32"/>
                  <a:gd name="T23" fmla="*/ 19 h 55"/>
                  <a:gd name="T24" fmla="*/ 32 w 32"/>
                  <a:gd name="T25" fmla="*/ 11 h 55"/>
                  <a:gd name="T26" fmla="*/ 28 w 32"/>
                  <a:gd name="T2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55">
                    <a:moveTo>
                      <a:pt x="28" y="0"/>
                    </a:moveTo>
                    <a:lnTo>
                      <a:pt x="21" y="0"/>
                    </a:lnTo>
                    <a:lnTo>
                      <a:pt x="21" y="4"/>
                    </a:lnTo>
                    <a:lnTo>
                      <a:pt x="21" y="7"/>
                    </a:lnTo>
                    <a:lnTo>
                      <a:pt x="21" y="11"/>
                    </a:lnTo>
                    <a:lnTo>
                      <a:pt x="15" y="21"/>
                    </a:lnTo>
                    <a:lnTo>
                      <a:pt x="6" y="30"/>
                    </a:lnTo>
                    <a:lnTo>
                      <a:pt x="8" y="37"/>
                    </a:lnTo>
                    <a:lnTo>
                      <a:pt x="0" y="49"/>
                    </a:lnTo>
                    <a:lnTo>
                      <a:pt x="8" y="55"/>
                    </a:lnTo>
                    <a:lnTo>
                      <a:pt x="28" y="26"/>
                    </a:lnTo>
                    <a:lnTo>
                      <a:pt x="28" y="19"/>
                    </a:lnTo>
                    <a:lnTo>
                      <a:pt x="32" y="11"/>
                    </a:lnTo>
                    <a:lnTo>
                      <a:pt x="28" y="0"/>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86" name="Freeform 474"/>
              <p:cNvSpPr>
                <a:spLocks/>
              </p:cNvSpPr>
              <p:nvPr/>
            </p:nvSpPr>
            <p:spPr bwMode="auto">
              <a:xfrm>
                <a:off x="3759" y="1369"/>
                <a:ext cx="45" cy="81"/>
              </a:xfrm>
              <a:custGeom>
                <a:avLst/>
                <a:gdLst>
                  <a:gd name="T0" fmla="*/ 29 w 44"/>
                  <a:gd name="T1" fmla="*/ 2 h 79"/>
                  <a:gd name="T2" fmla="*/ 25 w 44"/>
                  <a:gd name="T3" fmla="*/ 4 h 79"/>
                  <a:gd name="T4" fmla="*/ 17 w 44"/>
                  <a:gd name="T5" fmla="*/ 0 h 79"/>
                  <a:gd name="T6" fmla="*/ 4 w 44"/>
                  <a:gd name="T7" fmla="*/ 2 h 79"/>
                  <a:gd name="T8" fmla="*/ 4 w 44"/>
                  <a:gd name="T9" fmla="*/ 20 h 79"/>
                  <a:gd name="T10" fmla="*/ 11 w 44"/>
                  <a:gd name="T11" fmla="*/ 22 h 79"/>
                  <a:gd name="T12" fmla="*/ 11 w 44"/>
                  <a:gd name="T13" fmla="*/ 15 h 79"/>
                  <a:gd name="T14" fmla="*/ 23 w 44"/>
                  <a:gd name="T15" fmla="*/ 28 h 79"/>
                  <a:gd name="T16" fmla="*/ 19 w 44"/>
                  <a:gd name="T17" fmla="*/ 39 h 79"/>
                  <a:gd name="T18" fmla="*/ 10 w 44"/>
                  <a:gd name="T19" fmla="*/ 46 h 79"/>
                  <a:gd name="T20" fmla="*/ 6 w 44"/>
                  <a:gd name="T21" fmla="*/ 62 h 79"/>
                  <a:gd name="T22" fmla="*/ 0 w 44"/>
                  <a:gd name="T23" fmla="*/ 70 h 79"/>
                  <a:gd name="T24" fmla="*/ 8 w 44"/>
                  <a:gd name="T25" fmla="*/ 79 h 79"/>
                  <a:gd name="T26" fmla="*/ 31 w 44"/>
                  <a:gd name="T27" fmla="*/ 64 h 79"/>
                  <a:gd name="T28" fmla="*/ 23 w 44"/>
                  <a:gd name="T29" fmla="*/ 53 h 79"/>
                  <a:gd name="T30" fmla="*/ 29 w 44"/>
                  <a:gd name="T31" fmla="*/ 35 h 79"/>
                  <a:gd name="T32" fmla="*/ 42 w 44"/>
                  <a:gd name="T33" fmla="*/ 26 h 79"/>
                  <a:gd name="T34" fmla="*/ 44 w 44"/>
                  <a:gd name="T35" fmla="*/ 13 h 79"/>
                  <a:gd name="T36" fmla="*/ 29 w 44"/>
                  <a:gd name="T37" fmla="*/ 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79">
                    <a:moveTo>
                      <a:pt x="29" y="2"/>
                    </a:moveTo>
                    <a:lnTo>
                      <a:pt x="25" y="4"/>
                    </a:lnTo>
                    <a:lnTo>
                      <a:pt x="17" y="0"/>
                    </a:lnTo>
                    <a:lnTo>
                      <a:pt x="4" y="2"/>
                    </a:lnTo>
                    <a:lnTo>
                      <a:pt x="4" y="20"/>
                    </a:lnTo>
                    <a:lnTo>
                      <a:pt x="11" y="22"/>
                    </a:lnTo>
                    <a:lnTo>
                      <a:pt x="11" y="15"/>
                    </a:lnTo>
                    <a:lnTo>
                      <a:pt x="23" y="28"/>
                    </a:lnTo>
                    <a:lnTo>
                      <a:pt x="19" y="39"/>
                    </a:lnTo>
                    <a:lnTo>
                      <a:pt x="10" y="46"/>
                    </a:lnTo>
                    <a:lnTo>
                      <a:pt x="6" y="62"/>
                    </a:lnTo>
                    <a:lnTo>
                      <a:pt x="0" y="70"/>
                    </a:lnTo>
                    <a:lnTo>
                      <a:pt x="8" y="79"/>
                    </a:lnTo>
                    <a:lnTo>
                      <a:pt x="31" y="64"/>
                    </a:lnTo>
                    <a:lnTo>
                      <a:pt x="23" y="53"/>
                    </a:lnTo>
                    <a:lnTo>
                      <a:pt x="29" y="35"/>
                    </a:lnTo>
                    <a:lnTo>
                      <a:pt x="42" y="26"/>
                    </a:lnTo>
                    <a:lnTo>
                      <a:pt x="44" y="13"/>
                    </a:lnTo>
                    <a:lnTo>
                      <a:pt x="29" y="2"/>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87" name="Freeform 475"/>
              <p:cNvSpPr>
                <a:spLocks/>
              </p:cNvSpPr>
              <p:nvPr/>
            </p:nvSpPr>
            <p:spPr bwMode="auto">
              <a:xfrm>
                <a:off x="3785" y="1413"/>
                <a:ext cx="29" cy="49"/>
              </a:xfrm>
              <a:custGeom>
                <a:avLst/>
                <a:gdLst>
                  <a:gd name="T0" fmla="*/ 17 w 27"/>
                  <a:gd name="T1" fmla="*/ 0 h 47"/>
                  <a:gd name="T2" fmla="*/ 27 w 27"/>
                  <a:gd name="T3" fmla="*/ 11 h 47"/>
                  <a:gd name="T4" fmla="*/ 21 w 27"/>
                  <a:gd name="T5" fmla="*/ 23 h 47"/>
                  <a:gd name="T6" fmla="*/ 19 w 27"/>
                  <a:gd name="T7" fmla="*/ 34 h 47"/>
                  <a:gd name="T8" fmla="*/ 6 w 27"/>
                  <a:gd name="T9" fmla="*/ 47 h 47"/>
                  <a:gd name="T10" fmla="*/ 0 w 27"/>
                  <a:gd name="T11" fmla="*/ 38 h 47"/>
                  <a:gd name="T12" fmla="*/ 6 w 27"/>
                  <a:gd name="T13" fmla="*/ 21 h 47"/>
                  <a:gd name="T14" fmla="*/ 17 w 27"/>
                  <a:gd name="T15" fmla="*/ 0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47">
                    <a:moveTo>
                      <a:pt x="17" y="0"/>
                    </a:moveTo>
                    <a:lnTo>
                      <a:pt x="27" y="11"/>
                    </a:lnTo>
                    <a:lnTo>
                      <a:pt x="21" y="23"/>
                    </a:lnTo>
                    <a:lnTo>
                      <a:pt x="19" y="34"/>
                    </a:lnTo>
                    <a:lnTo>
                      <a:pt x="6" y="47"/>
                    </a:lnTo>
                    <a:lnTo>
                      <a:pt x="0" y="38"/>
                    </a:lnTo>
                    <a:lnTo>
                      <a:pt x="6" y="21"/>
                    </a:lnTo>
                    <a:lnTo>
                      <a:pt x="17" y="0"/>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88" name="Freeform 476"/>
              <p:cNvSpPr>
                <a:spLocks/>
              </p:cNvSpPr>
              <p:nvPr/>
            </p:nvSpPr>
            <p:spPr bwMode="auto">
              <a:xfrm>
                <a:off x="3834" y="1369"/>
                <a:ext cx="29" cy="71"/>
              </a:xfrm>
              <a:custGeom>
                <a:avLst/>
                <a:gdLst>
                  <a:gd name="T0" fmla="*/ 13 w 28"/>
                  <a:gd name="T1" fmla="*/ 0 h 70"/>
                  <a:gd name="T2" fmla="*/ 26 w 28"/>
                  <a:gd name="T3" fmla="*/ 13 h 70"/>
                  <a:gd name="T4" fmla="*/ 24 w 28"/>
                  <a:gd name="T5" fmla="*/ 22 h 70"/>
                  <a:gd name="T6" fmla="*/ 19 w 28"/>
                  <a:gd name="T7" fmla="*/ 29 h 70"/>
                  <a:gd name="T8" fmla="*/ 26 w 28"/>
                  <a:gd name="T9" fmla="*/ 48 h 70"/>
                  <a:gd name="T10" fmla="*/ 28 w 28"/>
                  <a:gd name="T11" fmla="*/ 57 h 70"/>
                  <a:gd name="T12" fmla="*/ 21 w 28"/>
                  <a:gd name="T13" fmla="*/ 68 h 70"/>
                  <a:gd name="T14" fmla="*/ 9 w 28"/>
                  <a:gd name="T15" fmla="*/ 70 h 70"/>
                  <a:gd name="T16" fmla="*/ 0 w 28"/>
                  <a:gd name="T17" fmla="*/ 55 h 70"/>
                  <a:gd name="T18" fmla="*/ 6 w 28"/>
                  <a:gd name="T19" fmla="*/ 42 h 70"/>
                  <a:gd name="T20" fmla="*/ 13 w 28"/>
                  <a:gd name="T21" fmla="*/ 29 h 70"/>
                  <a:gd name="T22" fmla="*/ 13 w 28"/>
                  <a:gd name="T23" fmla="*/ 15 h 70"/>
                  <a:gd name="T24" fmla="*/ 13 w 28"/>
                  <a:gd name="T2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70">
                    <a:moveTo>
                      <a:pt x="13" y="0"/>
                    </a:moveTo>
                    <a:lnTo>
                      <a:pt x="26" y="13"/>
                    </a:lnTo>
                    <a:lnTo>
                      <a:pt x="24" y="22"/>
                    </a:lnTo>
                    <a:lnTo>
                      <a:pt x="19" y="29"/>
                    </a:lnTo>
                    <a:lnTo>
                      <a:pt x="26" y="48"/>
                    </a:lnTo>
                    <a:lnTo>
                      <a:pt x="28" y="57"/>
                    </a:lnTo>
                    <a:lnTo>
                      <a:pt x="21" y="68"/>
                    </a:lnTo>
                    <a:lnTo>
                      <a:pt x="9" y="70"/>
                    </a:lnTo>
                    <a:lnTo>
                      <a:pt x="0" y="55"/>
                    </a:lnTo>
                    <a:lnTo>
                      <a:pt x="6" y="42"/>
                    </a:lnTo>
                    <a:lnTo>
                      <a:pt x="13" y="29"/>
                    </a:lnTo>
                    <a:lnTo>
                      <a:pt x="13" y="15"/>
                    </a:lnTo>
                    <a:lnTo>
                      <a:pt x="13" y="0"/>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89" name="Freeform 477"/>
              <p:cNvSpPr>
                <a:spLocks/>
              </p:cNvSpPr>
              <p:nvPr/>
            </p:nvSpPr>
            <p:spPr bwMode="auto">
              <a:xfrm>
                <a:off x="3891" y="1259"/>
                <a:ext cx="154" cy="203"/>
              </a:xfrm>
              <a:custGeom>
                <a:avLst/>
                <a:gdLst>
                  <a:gd name="T0" fmla="*/ 44 w 152"/>
                  <a:gd name="T1" fmla="*/ 2 h 199"/>
                  <a:gd name="T2" fmla="*/ 28 w 152"/>
                  <a:gd name="T3" fmla="*/ 19 h 199"/>
                  <a:gd name="T4" fmla="*/ 20 w 152"/>
                  <a:gd name="T5" fmla="*/ 7 h 199"/>
                  <a:gd name="T6" fmla="*/ 19 w 152"/>
                  <a:gd name="T7" fmla="*/ 0 h 199"/>
                  <a:gd name="T8" fmla="*/ 6 w 152"/>
                  <a:gd name="T9" fmla="*/ 2 h 199"/>
                  <a:gd name="T10" fmla="*/ 0 w 152"/>
                  <a:gd name="T11" fmla="*/ 15 h 199"/>
                  <a:gd name="T12" fmla="*/ 11 w 152"/>
                  <a:gd name="T13" fmla="*/ 31 h 199"/>
                  <a:gd name="T14" fmla="*/ 13 w 152"/>
                  <a:gd name="T15" fmla="*/ 50 h 199"/>
                  <a:gd name="T16" fmla="*/ 28 w 152"/>
                  <a:gd name="T17" fmla="*/ 74 h 199"/>
                  <a:gd name="T18" fmla="*/ 41 w 152"/>
                  <a:gd name="T19" fmla="*/ 85 h 199"/>
                  <a:gd name="T20" fmla="*/ 39 w 152"/>
                  <a:gd name="T21" fmla="*/ 93 h 199"/>
                  <a:gd name="T22" fmla="*/ 41 w 152"/>
                  <a:gd name="T23" fmla="*/ 99 h 199"/>
                  <a:gd name="T24" fmla="*/ 41 w 152"/>
                  <a:gd name="T25" fmla="*/ 108 h 199"/>
                  <a:gd name="T26" fmla="*/ 59 w 152"/>
                  <a:gd name="T27" fmla="*/ 108 h 199"/>
                  <a:gd name="T28" fmla="*/ 74 w 152"/>
                  <a:gd name="T29" fmla="*/ 127 h 199"/>
                  <a:gd name="T30" fmla="*/ 72 w 152"/>
                  <a:gd name="T31" fmla="*/ 130 h 199"/>
                  <a:gd name="T32" fmla="*/ 67 w 152"/>
                  <a:gd name="T33" fmla="*/ 143 h 199"/>
                  <a:gd name="T34" fmla="*/ 57 w 152"/>
                  <a:gd name="T35" fmla="*/ 142 h 199"/>
                  <a:gd name="T36" fmla="*/ 44 w 152"/>
                  <a:gd name="T37" fmla="*/ 140 h 199"/>
                  <a:gd name="T38" fmla="*/ 35 w 152"/>
                  <a:gd name="T39" fmla="*/ 147 h 199"/>
                  <a:gd name="T40" fmla="*/ 39 w 152"/>
                  <a:gd name="T41" fmla="*/ 162 h 199"/>
                  <a:gd name="T42" fmla="*/ 48 w 152"/>
                  <a:gd name="T43" fmla="*/ 182 h 199"/>
                  <a:gd name="T44" fmla="*/ 72 w 152"/>
                  <a:gd name="T45" fmla="*/ 199 h 199"/>
                  <a:gd name="T46" fmla="*/ 93 w 152"/>
                  <a:gd name="T47" fmla="*/ 184 h 199"/>
                  <a:gd name="T48" fmla="*/ 91 w 152"/>
                  <a:gd name="T49" fmla="*/ 169 h 199"/>
                  <a:gd name="T50" fmla="*/ 89 w 152"/>
                  <a:gd name="T51" fmla="*/ 158 h 199"/>
                  <a:gd name="T52" fmla="*/ 91 w 152"/>
                  <a:gd name="T53" fmla="*/ 145 h 199"/>
                  <a:gd name="T54" fmla="*/ 100 w 152"/>
                  <a:gd name="T55" fmla="*/ 147 h 199"/>
                  <a:gd name="T56" fmla="*/ 108 w 152"/>
                  <a:gd name="T57" fmla="*/ 136 h 199"/>
                  <a:gd name="T58" fmla="*/ 119 w 152"/>
                  <a:gd name="T59" fmla="*/ 134 h 199"/>
                  <a:gd name="T60" fmla="*/ 130 w 152"/>
                  <a:gd name="T61" fmla="*/ 119 h 199"/>
                  <a:gd name="T62" fmla="*/ 115 w 152"/>
                  <a:gd name="T63" fmla="*/ 105 h 199"/>
                  <a:gd name="T64" fmla="*/ 104 w 152"/>
                  <a:gd name="T65" fmla="*/ 116 h 199"/>
                  <a:gd name="T66" fmla="*/ 100 w 152"/>
                  <a:gd name="T67" fmla="*/ 119 h 199"/>
                  <a:gd name="T68" fmla="*/ 89 w 152"/>
                  <a:gd name="T69" fmla="*/ 106 h 199"/>
                  <a:gd name="T70" fmla="*/ 96 w 152"/>
                  <a:gd name="T71" fmla="*/ 97 h 199"/>
                  <a:gd name="T72" fmla="*/ 104 w 152"/>
                  <a:gd name="T73" fmla="*/ 105 h 199"/>
                  <a:gd name="T74" fmla="*/ 113 w 152"/>
                  <a:gd name="T75" fmla="*/ 93 h 199"/>
                  <a:gd name="T76" fmla="*/ 126 w 152"/>
                  <a:gd name="T77" fmla="*/ 92 h 199"/>
                  <a:gd name="T78" fmla="*/ 132 w 152"/>
                  <a:gd name="T79" fmla="*/ 108 h 199"/>
                  <a:gd name="T80" fmla="*/ 143 w 152"/>
                  <a:gd name="T81" fmla="*/ 112 h 199"/>
                  <a:gd name="T82" fmla="*/ 152 w 152"/>
                  <a:gd name="T83" fmla="*/ 101 h 199"/>
                  <a:gd name="T84" fmla="*/ 130 w 152"/>
                  <a:gd name="T85" fmla="*/ 78 h 199"/>
                  <a:gd name="T86" fmla="*/ 133 w 152"/>
                  <a:gd name="T87" fmla="*/ 69 h 199"/>
                  <a:gd name="T88" fmla="*/ 126 w 152"/>
                  <a:gd name="T89" fmla="*/ 67 h 199"/>
                  <a:gd name="T90" fmla="*/ 133 w 152"/>
                  <a:gd name="T91" fmla="*/ 50 h 199"/>
                  <a:gd name="T92" fmla="*/ 122 w 152"/>
                  <a:gd name="T93" fmla="*/ 52 h 199"/>
                  <a:gd name="T94" fmla="*/ 98 w 152"/>
                  <a:gd name="T95" fmla="*/ 61 h 199"/>
                  <a:gd name="T96" fmla="*/ 98 w 152"/>
                  <a:gd name="T97" fmla="*/ 81 h 199"/>
                  <a:gd name="T98" fmla="*/ 89 w 152"/>
                  <a:gd name="T99" fmla="*/ 76 h 199"/>
                  <a:gd name="T100" fmla="*/ 80 w 152"/>
                  <a:gd name="T101" fmla="*/ 83 h 199"/>
                  <a:gd name="T102" fmla="*/ 61 w 152"/>
                  <a:gd name="T103" fmla="*/ 80 h 199"/>
                  <a:gd name="T104" fmla="*/ 57 w 152"/>
                  <a:gd name="T105" fmla="*/ 67 h 199"/>
                  <a:gd name="T106" fmla="*/ 52 w 152"/>
                  <a:gd name="T107" fmla="*/ 52 h 199"/>
                  <a:gd name="T108" fmla="*/ 65 w 152"/>
                  <a:gd name="T109" fmla="*/ 63 h 199"/>
                  <a:gd name="T110" fmla="*/ 80 w 152"/>
                  <a:gd name="T111" fmla="*/ 56 h 199"/>
                  <a:gd name="T112" fmla="*/ 82 w 152"/>
                  <a:gd name="T113" fmla="*/ 52 h 199"/>
                  <a:gd name="T114" fmla="*/ 80 w 152"/>
                  <a:gd name="T115" fmla="*/ 41 h 199"/>
                  <a:gd name="T116" fmla="*/ 63 w 152"/>
                  <a:gd name="T117" fmla="*/ 31 h 199"/>
                  <a:gd name="T118" fmla="*/ 54 w 152"/>
                  <a:gd name="T119" fmla="*/ 28 h 199"/>
                  <a:gd name="T120" fmla="*/ 57 w 152"/>
                  <a:gd name="T121" fmla="*/ 17 h 199"/>
                  <a:gd name="T122" fmla="*/ 57 w 152"/>
                  <a:gd name="T123" fmla="*/ 6 h 199"/>
                  <a:gd name="T124" fmla="*/ 44 w 152"/>
                  <a:gd name="T125" fmla="*/ 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2" h="199">
                    <a:moveTo>
                      <a:pt x="44" y="2"/>
                    </a:moveTo>
                    <a:lnTo>
                      <a:pt x="28" y="19"/>
                    </a:lnTo>
                    <a:lnTo>
                      <a:pt x="20" y="7"/>
                    </a:lnTo>
                    <a:lnTo>
                      <a:pt x="19" y="0"/>
                    </a:lnTo>
                    <a:lnTo>
                      <a:pt x="6" y="2"/>
                    </a:lnTo>
                    <a:lnTo>
                      <a:pt x="0" y="15"/>
                    </a:lnTo>
                    <a:lnTo>
                      <a:pt x="11" y="31"/>
                    </a:lnTo>
                    <a:lnTo>
                      <a:pt x="13" y="50"/>
                    </a:lnTo>
                    <a:lnTo>
                      <a:pt x="28" y="74"/>
                    </a:lnTo>
                    <a:lnTo>
                      <a:pt x="41" y="85"/>
                    </a:lnTo>
                    <a:lnTo>
                      <a:pt x="39" y="93"/>
                    </a:lnTo>
                    <a:lnTo>
                      <a:pt x="41" y="99"/>
                    </a:lnTo>
                    <a:lnTo>
                      <a:pt x="41" y="108"/>
                    </a:lnTo>
                    <a:lnTo>
                      <a:pt x="59" y="108"/>
                    </a:lnTo>
                    <a:lnTo>
                      <a:pt x="74" y="127"/>
                    </a:lnTo>
                    <a:lnTo>
                      <a:pt x="72" y="130"/>
                    </a:lnTo>
                    <a:lnTo>
                      <a:pt x="67" y="143"/>
                    </a:lnTo>
                    <a:lnTo>
                      <a:pt x="57" y="142"/>
                    </a:lnTo>
                    <a:lnTo>
                      <a:pt x="44" y="140"/>
                    </a:lnTo>
                    <a:lnTo>
                      <a:pt x="35" y="147"/>
                    </a:lnTo>
                    <a:lnTo>
                      <a:pt x="39" y="162"/>
                    </a:lnTo>
                    <a:lnTo>
                      <a:pt x="48" y="182"/>
                    </a:lnTo>
                    <a:lnTo>
                      <a:pt x="72" y="199"/>
                    </a:lnTo>
                    <a:lnTo>
                      <a:pt x="93" y="184"/>
                    </a:lnTo>
                    <a:lnTo>
                      <a:pt x="91" y="169"/>
                    </a:lnTo>
                    <a:lnTo>
                      <a:pt x="89" y="158"/>
                    </a:lnTo>
                    <a:lnTo>
                      <a:pt x="91" y="145"/>
                    </a:lnTo>
                    <a:lnTo>
                      <a:pt x="100" y="147"/>
                    </a:lnTo>
                    <a:lnTo>
                      <a:pt x="108" y="136"/>
                    </a:lnTo>
                    <a:lnTo>
                      <a:pt x="119" y="134"/>
                    </a:lnTo>
                    <a:lnTo>
                      <a:pt x="130" y="119"/>
                    </a:lnTo>
                    <a:lnTo>
                      <a:pt x="115" y="105"/>
                    </a:lnTo>
                    <a:lnTo>
                      <a:pt x="104" y="116"/>
                    </a:lnTo>
                    <a:lnTo>
                      <a:pt x="100" y="119"/>
                    </a:lnTo>
                    <a:lnTo>
                      <a:pt x="89" y="106"/>
                    </a:lnTo>
                    <a:lnTo>
                      <a:pt x="96" y="97"/>
                    </a:lnTo>
                    <a:lnTo>
                      <a:pt x="104" y="105"/>
                    </a:lnTo>
                    <a:lnTo>
                      <a:pt x="113" y="93"/>
                    </a:lnTo>
                    <a:lnTo>
                      <a:pt x="126" y="92"/>
                    </a:lnTo>
                    <a:lnTo>
                      <a:pt x="132" y="108"/>
                    </a:lnTo>
                    <a:lnTo>
                      <a:pt x="143" y="112"/>
                    </a:lnTo>
                    <a:lnTo>
                      <a:pt x="152" y="101"/>
                    </a:lnTo>
                    <a:lnTo>
                      <a:pt x="130" y="78"/>
                    </a:lnTo>
                    <a:lnTo>
                      <a:pt x="133" y="69"/>
                    </a:lnTo>
                    <a:lnTo>
                      <a:pt x="126" y="67"/>
                    </a:lnTo>
                    <a:lnTo>
                      <a:pt x="133" y="50"/>
                    </a:lnTo>
                    <a:lnTo>
                      <a:pt x="122" y="52"/>
                    </a:lnTo>
                    <a:lnTo>
                      <a:pt x="98" y="61"/>
                    </a:lnTo>
                    <a:lnTo>
                      <a:pt x="98" y="81"/>
                    </a:lnTo>
                    <a:lnTo>
                      <a:pt x="89" y="76"/>
                    </a:lnTo>
                    <a:lnTo>
                      <a:pt x="80" y="83"/>
                    </a:lnTo>
                    <a:lnTo>
                      <a:pt x="61" y="80"/>
                    </a:lnTo>
                    <a:lnTo>
                      <a:pt x="57" y="67"/>
                    </a:lnTo>
                    <a:lnTo>
                      <a:pt x="52" y="52"/>
                    </a:lnTo>
                    <a:lnTo>
                      <a:pt x="65" y="63"/>
                    </a:lnTo>
                    <a:lnTo>
                      <a:pt x="80" y="56"/>
                    </a:lnTo>
                    <a:lnTo>
                      <a:pt x="82" y="52"/>
                    </a:lnTo>
                    <a:lnTo>
                      <a:pt x="80" y="41"/>
                    </a:lnTo>
                    <a:lnTo>
                      <a:pt x="63" y="31"/>
                    </a:lnTo>
                    <a:lnTo>
                      <a:pt x="54" y="28"/>
                    </a:lnTo>
                    <a:lnTo>
                      <a:pt x="57" y="17"/>
                    </a:lnTo>
                    <a:lnTo>
                      <a:pt x="57" y="6"/>
                    </a:lnTo>
                    <a:lnTo>
                      <a:pt x="44" y="2"/>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90" name="Freeform 478"/>
              <p:cNvSpPr>
                <a:spLocks/>
              </p:cNvSpPr>
              <p:nvPr/>
            </p:nvSpPr>
            <p:spPr bwMode="auto">
              <a:xfrm>
                <a:off x="3870" y="1367"/>
                <a:ext cx="51" cy="50"/>
              </a:xfrm>
              <a:custGeom>
                <a:avLst/>
                <a:gdLst>
                  <a:gd name="T0" fmla="*/ 44 w 49"/>
                  <a:gd name="T1" fmla="*/ 0 h 50"/>
                  <a:gd name="T2" fmla="*/ 49 w 49"/>
                  <a:gd name="T3" fmla="*/ 6 h 50"/>
                  <a:gd name="T4" fmla="*/ 49 w 49"/>
                  <a:gd name="T5" fmla="*/ 17 h 50"/>
                  <a:gd name="T6" fmla="*/ 47 w 49"/>
                  <a:gd name="T7" fmla="*/ 26 h 50"/>
                  <a:gd name="T8" fmla="*/ 24 w 49"/>
                  <a:gd name="T9" fmla="*/ 43 h 50"/>
                  <a:gd name="T10" fmla="*/ 11 w 49"/>
                  <a:gd name="T11" fmla="*/ 50 h 50"/>
                  <a:gd name="T12" fmla="*/ 0 w 49"/>
                  <a:gd name="T13" fmla="*/ 39 h 50"/>
                  <a:gd name="T14" fmla="*/ 9 w 49"/>
                  <a:gd name="T15" fmla="*/ 24 h 50"/>
                  <a:gd name="T16" fmla="*/ 20 w 49"/>
                  <a:gd name="T17" fmla="*/ 17 h 50"/>
                  <a:gd name="T18" fmla="*/ 44 w 49"/>
                  <a:gd name="T1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50">
                    <a:moveTo>
                      <a:pt x="44" y="0"/>
                    </a:moveTo>
                    <a:lnTo>
                      <a:pt x="49" y="6"/>
                    </a:lnTo>
                    <a:lnTo>
                      <a:pt x="49" y="17"/>
                    </a:lnTo>
                    <a:lnTo>
                      <a:pt x="47" y="26"/>
                    </a:lnTo>
                    <a:lnTo>
                      <a:pt x="24" y="43"/>
                    </a:lnTo>
                    <a:lnTo>
                      <a:pt x="11" y="50"/>
                    </a:lnTo>
                    <a:lnTo>
                      <a:pt x="0" y="39"/>
                    </a:lnTo>
                    <a:lnTo>
                      <a:pt x="9" y="24"/>
                    </a:lnTo>
                    <a:lnTo>
                      <a:pt x="20" y="17"/>
                    </a:lnTo>
                    <a:lnTo>
                      <a:pt x="44" y="0"/>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grpSp>
        <p:sp>
          <p:nvSpPr>
            <p:cNvPr id="66" name="Freeform 479"/>
            <p:cNvSpPr>
              <a:spLocks/>
            </p:cNvSpPr>
            <p:nvPr/>
          </p:nvSpPr>
          <p:spPr bwMode="auto">
            <a:xfrm>
              <a:off x="3686" y="3059"/>
              <a:ext cx="166" cy="108"/>
            </a:xfrm>
            <a:custGeom>
              <a:avLst/>
              <a:gdLst>
                <a:gd name="T0" fmla="*/ 6 w 162"/>
                <a:gd name="T1" fmla="*/ 33 h 110"/>
                <a:gd name="T2" fmla="*/ 34 w 162"/>
                <a:gd name="T3" fmla="*/ 14 h 110"/>
                <a:gd name="T4" fmla="*/ 52 w 162"/>
                <a:gd name="T5" fmla="*/ 11 h 110"/>
                <a:gd name="T6" fmla="*/ 70 w 162"/>
                <a:gd name="T7" fmla="*/ 6 h 110"/>
                <a:gd name="T8" fmla="*/ 85 w 162"/>
                <a:gd name="T9" fmla="*/ 6 h 110"/>
                <a:gd name="T10" fmla="*/ 100 w 162"/>
                <a:gd name="T11" fmla="*/ 0 h 110"/>
                <a:gd name="T12" fmla="*/ 126 w 162"/>
                <a:gd name="T13" fmla="*/ 6 h 110"/>
                <a:gd name="T14" fmla="*/ 141 w 162"/>
                <a:gd name="T15" fmla="*/ 5 h 110"/>
                <a:gd name="T16" fmla="*/ 156 w 162"/>
                <a:gd name="T17" fmla="*/ 20 h 110"/>
                <a:gd name="T18" fmla="*/ 154 w 162"/>
                <a:gd name="T19" fmla="*/ 63 h 110"/>
                <a:gd name="T20" fmla="*/ 162 w 162"/>
                <a:gd name="T21" fmla="*/ 68 h 110"/>
                <a:gd name="T22" fmla="*/ 151 w 162"/>
                <a:gd name="T23" fmla="*/ 86 h 110"/>
                <a:gd name="T24" fmla="*/ 115 w 162"/>
                <a:gd name="T25" fmla="*/ 93 h 110"/>
                <a:gd name="T26" fmla="*/ 100 w 162"/>
                <a:gd name="T27" fmla="*/ 89 h 110"/>
                <a:gd name="T28" fmla="*/ 90 w 162"/>
                <a:gd name="T29" fmla="*/ 110 h 110"/>
                <a:gd name="T30" fmla="*/ 63 w 162"/>
                <a:gd name="T31" fmla="*/ 108 h 110"/>
                <a:gd name="T32" fmla="*/ 52 w 162"/>
                <a:gd name="T33" fmla="*/ 105 h 110"/>
                <a:gd name="T34" fmla="*/ 36 w 162"/>
                <a:gd name="T35" fmla="*/ 104 h 110"/>
                <a:gd name="T36" fmla="*/ 27 w 162"/>
                <a:gd name="T37" fmla="*/ 95 h 110"/>
                <a:gd name="T38" fmla="*/ 21 w 162"/>
                <a:gd name="T39" fmla="*/ 98 h 110"/>
                <a:gd name="T40" fmla="*/ 9 w 162"/>
                <a:gd name="T41" fmla="*/ 89 h 110"/>
                <a:gd name="T42" fmla="*/ 0 w 162"/>
                <a:gd name="T43" fmla="*/ 63 h 110"/>
                <a:gd name="T44" fmla="*/ 7 w 162"/>
                <a:gd name="T45" fmla="*/ 50 h 110"/>
                <a:gd name="T46" fmla="*/ 6 w 162"/>
                <a:gd name="T47" fmla="*/ 3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2" h="110">
                  <a:moveTo>
                    <a:pt x="6" y="33"/>
                  </a:moveTo>
                  <a:lnTo>
                    <a:pt x="34" y="14"/>
                  </a:lnTo>
                  <a:lnTo>
                    <a:pt x="52" y="11"/>
                  </a:lnTo>
                  <a:lnTo>
                    <a:pt x="70" y="6"/>
                  </a:lnTo>
                  <a:lnTo>
                    <a:pt x="85" y="6"/>
                  </a:lnTo>
                  <a:lnTo>
                    <a:pt x="100" y="0"/>
                  </a:lnTo>
                  <a:lnTo>
                    <a:pt x="126" y="6"/>
                  </a:lnTo>
                  <a:lnTo>
                    <a:pt x="141" y="5"/>
                  </a:lnTo>
                  <a:lnTo>
                    <a:pt x="156" y="20"/>
                  </a:lnTo>
                  <a:lnTo>
                    <a:pt x="154" y="63"/>
                  </a:lnTo>
                  <a:lnTo>
                    <a:pt x="162" y="68"/>
                  </a:lnTo>
                  <a:lnTo>
                    <a:pt x="151" y="86"/>
                  </a:lnTo>
                  <a:lnTo>
                    <a:pt x="115" y="93"/>
                  </a:lnTo>
                  <a:lnTo>
                    <a:pt x="100" y="89"/>
                  </a:lnTo>
                  <a:lnTo>
                    <a:pt x="90" y="110"/>
                  </a:lnTo>
                  <a:lnTo>
                    <a:pt x="63" y="108"/>
                  </a:lnTo>
                  <a:lnTo>
                    <a:pt x="52" y="105"/>
                  </a:lnTo>
                  <a:lnTo>
                    <a:pt x="36" y="104"/>
                  </a:lnTo>
                  <a:lnTo>
                    <a:pt x="27" y="95"/>
                  </a:lnTo>
                  <a:lnTo>
                    <a:pt x="21" y="98"/>
                  </a:lnTo>
                  <a:lnTo>
                    <a:pt x="9" y="89"/>
                  </a:lnTo>
                  <a:lnTo>
                    <a:pt x="0" y="63"/>
                  </a:lnTo>
                  <a:lnTo>
                    <a:pt x="7" y="50"/>
                  </a:lnTo>
                  <a:lnTo>
                    <a:pt x="6" y="33"/>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67" name="Freeform 481"/>
            <p:cNvSpPr>
              <a:spLocks/>
            </p:cNvSpPr>
            <p:nvPr/>
          </p:nvSpPr>
          <p:spPr bwMode="auto">
            <a:xfrm>
              <a:off x="4055" y="2523"/>
              <a:ext cx="236" cy="235"/>
            </a:xfrm>
            <a:custGeom>
              <a:avLst/>
              <a:gdLst>
                <a:gd name="T0" fmla="*/ 121 w 226"/>
                <a:gd name="T1" fmla="*/ 249 h 249"/>
                <a:gd name="T2" fmla="*/ 108 w 226"/>
                <a:gd name="T3" fmla="*/ 235 h 249"/>
                <a:gd name="T4" fmla="*/ 105 w 226"/>
                <a:gd name="T5" fmla="*/ 202 h 249"/>
                <a:gd name="T6" fmla="*/ 91 w 226"/>
                <a:gd name="T7" fmla="*/ 178 h 249"/>
                <a:gd name="T8" fmla="*/ 90 w 226"/>
                <a:gd name="T9" fmla="*/ 157 h 249"/>
                <a:gd name="T10" fmla="*/ 94 w 226"/>
                <a:gd name="T11" fmla="*/ 142 h 249"/>
                <a:gd name="T12" fmla="*/ 82 w 226"/>
                <a:gd name="T13" fmla="*/ 120 h 249"/>
                <a:gd name="T14" fmla="*/ 67 w 226"/>
                <a:gd name="T15" fmla="*/ 103 h 249"/>
                <a:gd name="T16" fmla="*/ 61 w 226"/>
                <a:gd name="T17" fmla="*/ 85 h 249"/>
                <a:gd name="T18" fmla="*/ 58 w 226"/>
                <a:gd name="T19" fmla="*/ 73 h 249"/>
                <a:gd name="T20" fmla="*/ 40 w 226"/>
                <a:gd name="T21" fmla="*/ 61 h 249"/>
                <a:gd name="T22" fmla="*/ 30 w 226"/>
                <a:gd name="T23" fmla="*/ 45 h 249"/>
                <a:gd name="T24" fmla="*/ 19 w 226"/>
                <a:gd name="T25" fmla="*/ 27 h 249"/>
                <a:gd name="T26" fmla="*/ 0 w 226"/>
                <a:gd name="T27" fmla="*/ 15 h 249"/>
                <a:gd name="T28" fmla="*/ 30 w 226"/>
                <a:gd name="T29" fmla="*/ 0 h 249"/>
                <a:gd name="T30" fmla="*/ 54 w 226"/>
                <a:gd name="T31" fmla="*/ 3 h 249"/>
                <a:gd name="T32" fmla="*/ 69 w 226"/>
                <a:gd name="T33" fmla="*/ 6 h 249"/>
                <a:gd name="T34" fmla="*/ 108 w 226"/>
                <a:gd name="T35" fmla="*/ 34 h 249"/>
                <a:gd name="T36" fmla="*/ 117 w 226"/>
                <a:gd name="T37" fmla="*/ 39 h 249"/>
                <a:gd name="T38" fmla="*/ 145 w 226"/>
                <a:gd name="T39" fmla="*/ 45 h 249"/>
                <a:gd name="T40" fmla="*/ 162 w 226"/>
                <a:gd name="T41" fmla="*/ 69 h 249"/>
                <a:gd name="T42" fmla="*/ 154 w 226"/>
                <a:gd name="T43" fmla="*/ 87 h 249"/>
                <a:gd name="T44" fmla="*/ 165 w 226"/>
                <a:gd name="T45" fmla="*/ 111 h 249"/>
                <a:gd name="T46" fmla="*/ 193 w 226"/>
                <a:gd name="T47" fmla="*/ 129 h 249"/>
                <a:gd name="T48" fmla="*/ 203 w 226"/>
                <a:gd name="T49" fmla="*/ 144 h 249"/>
                <a:gd name="T50" fmla="*/ 220 w 226"/>
                <a:gd name="T51" fmla="*/ 150 h 249"/>
                <a:gd name="T52" fmla="*/ 226 w 226"/>
                <a:gd name="T53" fmla="*/ 151 h 249"/>
                <a:gd name="T54" fmla="*/ 215 w 226"/>
                <a:gd name="T55" fmla="*/ 159 h 249"/>
                <a:gd name="T56" fmla="*/ 187 w 226"/>
                <a:gd name="T57" fmla="*/ 159 h 249"/>
                <a:gd name="T58" fmla="*/ 162 w 226"/>
                <a:gd name="T59" fmla="*/ 157 h 249"/>
                <a:gd name="T60" fmla="*/ 151 w 226"/>
                <a:gd name="T61" fmla="*/ 162 h 249"/>
                <a:gd name="T62" fmla="*/ 154 w 226"/>
                <a:gd name="T63" fmla="*/ 189 h 249"/>
                <a:gd name="T64" fmla="*/ 150 w 226"/>
                <a:gd name="T65" fmla="*/ 210 h 249"/>
                <a:gd name="T66" fmla="*/ 126 w 226"/>
                <a:gd name="T67" fmla="*/ 235 h 249"/>
                <a:gd name="T68" fmla="*/ 121 w 226"/>
                <a:gd name="T69" fmla="*/ 24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6" h="249">
                  <a:moveTo>
                    <a:pt x="121" y="249"/>
                  </a:moveTo>
                  <a:lnTo>
                    <a:pt x="108" y="235"/>
                  </a:lnTo>
                  <a:lnTo>
                    <a:pt x="105" y="202"/>
                  </a:lnTo>
                  <a:lnTo>
                    <a:pt x="91" y="178"/>
                  </a:lnTo>
                  <a:lnTo>
                    <a:pt x="90" y="157"/>
                  </a:lnTo>
                  <a:lnTo>
                    <a:pt x="94" y="142"/>
                  </a:lnTo>
                  <a:lnTo>
                    <a:pt x="82" y="120"/>
                  </a:lnTo>
                  <a:lnTo>
                    <a:pt x="67" y="103"/>
                  </a:lnTo>
                  <a:lnTo>
                    <a:pt x="61" y="85"/>
                  </a:lnTo>
                  <a:lnTo>
                    <a:pt x="58" y="73"/>
                  </a:lnTo>
                  <a:lnTo>
                    <a:pt x="40" y="61"/>
                  </a:lnTo>
                  <a:lnTo>
                    <a:pt x="30" y="45"/>
                  </a:lnTo>
                  <a:lnTo>
                    <a:pt x="19" y="27"/>
                  </a:lnTo>
                  <a:lnTo>
                    <a:pt x="0" y="15"/>
                  </a:lnTo>
                  <a:lnTo>
                    <a:pt x="30" y="0"/>
                  </a:lnTo>
                  <a:lnTo>
                    <a:pt x="54" y="3"/>
                  </a:lnTo>
                  <a:lnTo>
                    <a:pt x="69" y="6"/>
                  </a:lnTo>
                  <a:lnTo>
                    <a:pt x="108" y="34"/>
                  </a:lnTo>
                  <a:lnTo>
                    <a:pt x="117" y="39"/>
                  </a:lnTo>
                  <a:lnTo>
                    <a:pt x="145" y="45"/>
                  </a:lnTo>
                  <a:lnTo>
                    <a:pt x="162" y="69"/>
                  </a:lnTo>
                  <a:lnTo>
                    <a:pt x="154" y="87"/>
                  </a:lnTo>
                  <a:lnTo>
                    <a:pt x="165" y="111"/>
                  </a:lnTo>
                  <a:lnTo>
                    <a:pt x="193" y="129"/>
                  </a:lnTo>
                  <a:lnTo>
                    <a:pt x="203" y="144"/>
                  </a:lnTo>
                  <a:lnTo>
                    <a:pt x="220" y="150"/>
                  </a:lnTo>
                  <a:lnTo>
                    <a:pt x="226" y="151"/>
                  </a:lnTo>
                  <a:lnTo>
                    <a:pt x="215" y="159"/>
                  </a:lnTo>
                  <a:lnTo>
                    <a:pt x="187" y="159"/>
                  </a:lnTo>
                  <a:lnTo>
                    <a:pt x="162" y="157"/>
                  </a:lnTo>
                  <a:lnTo>
                    <a:pt x="151" y="162"/>
                  </a:lnTo>
                  <a:lnTo>
                    <a:pt x="154" y="189"/>
                  </a:lnTo>
                  <a:lnTo>
                    <a:pt x="150" y="210"/>
                  </a:lnTo>
                  <a:lnTo>
                    <a:pt x="126" y="235"/>
                  </a:lnTo>
                  <a:lnTo>
                    <a:pt x="121" y="249"/>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68" name="Freeform 482"/>
            <p:cNvSpPr>
              <a:spLocks/>
            </p:cNvSpPr>
            <p:nvPr/>
          </p:nvSpPr>
          <p:spPr bwMode="auto">
            <a:xfrm>
              <a:off x="3688" y="1865"/>
              <a:ext cx="299" cy="215"/>
            </a:xfrm>
            <a:custGeom>
              <a:avLst/>
              <a:gdLst>
                <a:gd name="T0" fmla="*/ 2 w 287"/>
                <a:gd name="T1" fmla="*/ 24 h 225"/>
                <a:gd name="T2" fmla="*/ 0 w 287"/>
                <a:gd name="T3" fmla="*/ 31 h 225"/>
                <a:gd name="T4" fmla="*/ 4 w 287"/>
                <a:gd name="T5" fmla="*/ 58 h 225"/>
                <a:gd name="T6" fmla="*/ 17 w 287"/>
                <a:gd name="T7" fmla="*/ 97 h 225"/>
                <a:gd name="T8" fmla="*/ 28 w 287"/>
                <a:gd name="T9" fmla="*/ 108 h 225"/>
                <a:gd name="T10" fmla="*/ 54 w 287"/>
                <a:gd name="T11" fmla="*/ 118 h 225"/>
                <a:gd name="T12" fmla="*/ 65 w 287"/>
                <a:gd name="T13" fmla="*/ 121 h 225"/>
                <a:gd name="T14" fmla="*/ 67 w 287"/>
                <a:gd name="T15" fmla="*/ 134 h 225"/>
                <a:gd name="T16" fmla="*/ 67 w 287"/>
                <a:gd name="T17" fmla="*/ 156 h 225"/>
                <a:gd name="T18" fmla="*/ 93 w 287"/>
                <a:gd name="T19" fmla="*/ 182 h 225"/>
                <a:gd name="T20" fmla="*/ 109 w 287"/>
                <a:gd name="T21" fmla="*/ 190 h 225"/>
                <a:gd name="T22" fmla="*/ 117 w 287"/>
                <a:gd name="T23" fmla="*/ 194 h 225"/>
                <a:gd name="T24" fmla="*/ 139 w 287"/>
                <a:gd name="T25" fmla="*/ 221 h 225"/>
                <a:gd name="T26" fmla="*/ 146 w 287"/>
                <a:gd name="T27" fmla="*/ 216 h 225"/>
                <a:gd name="T28" fmla="*/ 161 w 287"/>
                <a:gd name="T29" fmla="*/ 214 h 225"/>
                <a:gd name="T30" fmla="*/ 178 w 287"/>
                <a:gd name="T31" fmla="*/ 225 h 225"/>
                <a:gd name="T32" fmla="*/ 191 w 287"/>
                <a:gd name="T33" fmla="*/ 218 h 225"/>
                <a:gd name="T34" fmla="*/ 209 w 287"/>
                <a:gd name="T35" fmla="*/ 197 h 225"/>
                <a:gd name="T36" fmla="*/ 222 w 287"/>
                <a:gd name="T37" fmla="*/ 190 h 225"/>
                <a:gd name="T38" fmla="*/ 235 w 287"/>
                <a:gd name="T39" fmla="*/ 195 h 225"/>
                <a:gd name="T40" fmla="*/ 243 w 287"/>
                <a:gd name="T41" fmla="*/ 192 h 225"/>
                <a:gd name="T42" fmla="*/ 244 w 287"/>
                <a:gd name="T43" fmla="*/ 184 h 225"/>
                <a:gd name="T44" fmla="*/ 246 w 287"/>
                <a:gd name="T45" fmla="*/ 142 h 225"/>
                <a:gd name="T46" fmla="*/ 254 w 287"/>
                <a:gd name="T47" fmla="*/ 129 h 225"/>
                <a:gd name="T48" fmla="*/ 254 w 287"/>
                <a:gd name="T49" fmla="*/ 110 h 225"/>
                <a:gd name="T50" fmla="*/ 257 w 287"/>
                <a:gd name="T51" fmla="*/ 103 h 225"/>
                <a:gd name="T52" fmla="*/ 272 w 287"/>
                <a:gd name="T53" fmla="*/ 92 h 225"/>
                <a:gd name="T54" fmla="*/ 287 w 287"/>
                <a:gd name="T55" fmla="*/ 90 h 225"/>
                <a:gd name="T56" fmla="*/ 287 w 287"/>
                <a:gd name="T57" fmla="*/ 69 h 225"/>
                <a:gd name="T58" fmla="*/ 283 w 287"/>
                <a:gd name="T59" fmla="*/ 53 h 225"/>
                <a:gd name="T60" fmla="*/ 272 w 287"/>
                <a:gd name="T61" fmla="*/ 47 h 225"/>
                <a:gd name="T62" fmla="*/ 267 w 287"/>
                <a:gd name="T63" fmla="*/ 49 h 225"/>
                <a:gd name="T64" fmla="*/ 248 w 287"/>
                <a:gd name="T65" fmla="*/ 31 h 225"/>
                <a:gd name="T66" fmla="*/ 237 w 287"/>
                <a:gd name="T67" fmla="*/ 19 h 225"/>
                <a:gd name="T68" fmla="*/ 224 w 287"/>
                <a:gd name="T69" fmla="*/ 19 h 225"/>
                <a:gd name="T70" fmla="*/ 198 w 287"/>
                <a:gd name="T71" fmla="*/ 19 h 225"/>
                <a:gd name="T72" fmla="*/ 193 w 287"/>
                <a:gd name="T73" fmla="*/ 15 h 225"/>
                <a:gd name="T74" fmla="*/ 187 w 287"/>
                <a:gd name="T75" fmla="*/ 2 h 225"/>
                <a:gd name="T76" fmla="*/ 180 w 287"/>
                <a:gd name="T77" fmla="*/ 0 h 225"/>
                <a:gd name="T78" fmla="*/ 157 w 287"/>
                <a:gd name="T79" fmla="*/ 0 h 225"/>
                <a:gd name="T80" fmla="*/ 148 w 287"/>
                <a:gd name="T81" fmla="*/ 11 h 225"/>
                <a:gd name="T82" fmla="*/ 139 w 287"/>
                <a:gd name="T83" fmla="*/ 9 h 225"/>
                <a:gd name="T84" fmla="*/ 124 w 287"/>
                <a:gd name="T85" fmla="*/ 6 h 225"/>
                <a:gd name="T86" fmla="*/ 117 w 287"/>
                <a:gd name="T87" fmla="*/ 4 h 225"/>
                <a:gd name="T88" fmla="*/ 106 w 287"/>
                <a:gd name="T89" fmla="*/ 7 h 225"/>
                <a:gd name="T90" fmla="*/ 98 w 287"/>
                <a:gd name="T91" fmla="*/ 13 h 225"/>
                <a:gd name="T92" fmla="*/ 83 w 287"/>
                <a:gd name="T93" fmla="*/ 7 h 225"/>
                <a:gd name="T94" fmla="*/ 52 w 287"/>
                <a:gd name="T95" fmla="*/ 2 h 225"/>
                <a:gd name="T96" fmla="*/ 44 w 287"/>
                <a:gd name="T97" fmla="*/ 0 h 225"/>
                <a:gd name="T98" fmla="*/ 35 w 287"/>
                <a:gd name="T99" fmla="*/ 7 h 225"/>
                <a:gd name="T100" fmla="*/ 20 w 287"/>
                <a:gd name="T101" fmla="*/ 17 h 225"/>
                <a:gd name="T102" fmla="*/ 2 w 287"/>
                <a:gd name="T103" fmla="*/ 24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7" h="225">
                  <a:moveTo>
                    <a:pt x="2" y="24"/>
                  </a:moveTo>
                  <a:lnTo>
                    <a:pt x="0" y="31"/>
                  </a:lnTo>
                  <a:lnTo>
                    <a:pt x="4" y="58"/>
                  </a:lnTo>
                  <a:lnTo>
                    <a:pt x="17" y="97"/>
                  </a:lnTo>
                  <a:lnTo>
                    <a:pt x="28" y="108"/>
                  </a:lnTo>
                  <a:lnTo>
                    <a:pt x="54" y="118"/>
                  </a:lnTo>
                  <a:lnTo>
                    <a:pt x="65" y="121"/>
                  </a:lnTo>
                  <a:lnTo>
                    <a:pt x="67" y="134"/>
                  </a:lnTo>
                  <a:lnTo>
                    <a:pt x="67" y="156"/>
                  </a:lnTo>
                  <a:lnTo>
                    <a:pt x="93" y="182"/>
                  </a:lnTo>
                  <a:lnTo>
                    <a:pt x="109" y="190"/>
                  </a:lnTo>
                  <a:lnTo>
                    <a:pt x="117" y="194"/>
                  </a:lnTo>
                  <a:lnTo>
                    <a:pt x="139" y="221"/>
                  </a:lnTo>
                  <a:lnTo>
                    <a:pt x="146" y="216"/>
                  </a:lnTo>
                  <a:lnTo>
                    <a:pt x="161" y="214"/>
                  </a:lnTo>
                  <a:lnTo>
                    <a:pt x="178" y="225"/>
                  </a:lnTo>
                  <a:lnTo>
                    <a:pt x="191" y="218"/>
                  </a:lnTo>
                  <a:lnTo>
                    <a:pt x="209" y="197"/>
                  </a:lnTo>
                  <a:lnTo>
                    <a:pt x="222" y="190"/>
                  </a:lnTo>
                  <a:lnTo>
                    <a:pt x="235" y="195"/>
                  </a:lnTo>
                  <a:lnTo>
                    <a:pt x="243" y="192"/>
                  </a:lnTo>
                  <a:lnTo>
                    <a:pt x="244" y="184"/>
                  </a:lnTo>
                  <a:lnTo>
                    <a:pt x="246" y="142"/>
                  </a:lnTo>
                  <a:lnTo>
                    <a:pt x="254" y="129"/>
                  </a:lnTo>
                  <a:lnTo>
                    <a:pt x="254" y="110"/>
                  </a:lnTo>
                  <a:lnTo>
                    <a:pt x="257" y="103"/>
                  </a:lnTo>
                  <a:lnTo>
                    <a:pt x="272" y="92"/>
                  </a:lnTo>
                  <a:lnTo>
                    <a:pt x="287" y="90"/>
                  </a:lnTo>
                  <a:lnTo>
                    <a:pt x="287" y="69"/>
                  </a:lnTo>
                  <a:lnTo>
                    <a:pt x="283" y="53"/>
                  </a:lnTo>
                  <a:lnTo>
                    <a:pt x="272" y="47"/>
                  </a:lnTo>
                  <a:lnTo>
                    <a:pt x="267" y="49"/>
                  </a:lnTo>
                  <a:lnTo>
                    <a:pt x="248" y="31"/>
                  </a:lnTo>
                  <a:lnTo>
                    <a:pt x="237" y="19"/>
                  </a:lnTo>
                  <a:lnTo>
                    <a:pt x="224" y="19"/>
                  </a:lnTo>
                  <a:lnTo>
                    <a:pt x="198" y="19"/>
                  </a:lnTo>
                  <a:lnTo>
                    <a:pt x="193" y="15"/>
                  </a:lnTo>
                  <a:lnTo>
                    <a:pt x="187" y="2"/>
                  </a:lnTo>
                  <a:lnTo>
                    <a:pt x="180" y="0"/>
                  </a:lnTo>
                  <a:lnTo>
                    <a:pt x="157" y="0"/>
                  </a:lnTo>
                  <a:lnTo>
                    <a:pt x="148" y="11"/>
                  </a:lnTo>
                  <a:lnTo>
                    <a:pt x="139" y="9"/>
                  </a:lnTo>
                  <a:lnTo>
                    <a:pt x="124" y="6"/>
                  </a:lnTo>
                  <a:lnTo>
                    <a:pt x="117" y="4"/>
                  </a:lnTo>
                  <a:lnTo>
                    <a:pt x="106" y="7"/>
                  </a:lnTo>
                  <a:lnTo>
                    <a:pt x="98" y="13"/>
                  </a:lnTo>
                  <a:lnTo>
                    <a:pt x="83" y="7"/>
                  </a:lnTo>
                  <a:lnTo>
                    <a:pt x="52" y="2"/>
                  </a:lnTo>
                  <a:lnTo>
                    <a:pt x="44" y="0"/>
                  </a:lnTo>
                  <a:lnTo>
                    <a:pt x="35" y="7"/>
                  </a:lnTo>
                  <a:lnTo>
                    <a:pt x="20" y="17"/>
                  </a:lnTo>
                  <a:lnTo>
                    <a:pt x="2" y="24"/>
                  </a:lnTo>
                  <a:close/>
                </a:path>
              </a:pathLst>
            </a:custGeom>
            <a:solidFill>
              <a:schemeClr val="accent2">
                <a:lumMod val="60000"/>
                <a:lumOff val="40000"/>
              </a:schemeClr>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69" name="Freeform 483"/>
            <p:cNvSpPr>
              <a:spLocks/>
            </p:cNvSpPr>
            <p:nvPr/>
          </p:nvSpPr>
          <p:spPr bwMode="auto">
            <a:xfrm>
              <a:off x="3709" y="1680"/>
              <a:ext cx="68" cy="63"/>
            </a:xfrm>
            <a:custGeom>
              <a:avLst/>
              <a:gdLst>
                <a:gd name="T0" fmla="*/ 54 w 65"/>
                <a:gd name="T1" fmla="*/ 0 h 67"/>
                <a:gd name="T2" fmla="*/ 32 w 65"/>
                <a:gd name="T3" fmla="*/ 4 h 67"/>
                <a:gd name="T4" fmla="*/ 24 w 65"/>
                <a:gd name="T5" fmla="*/ 0 h 67"/>
                <a:gd name="T6" fmla="*/ 11 w 65"/>
                <a:gd name="T7" fmla="*/ 17 h 67"/>
                <a:gd name="T8" fmla="*/ 6 w 65"/>
                <a:gd name="T9" fmla="*/ 13 h 67"/>
                <a:gd name="T10" fmla="*/ 0 w 65"/>
                <a:gd name="T11" fmla="*/ 24 h 67"/>
                <a:gd name="T12" fmla="*/ 7 w 65"/>
                <a:gd name="T13" fmla="*/ 30 h 67"/>
                <a:gd name="T14" fmla="*/ 7 w 65"/>
                <a:gd name="T15" fmla="*/ 58 h 67"/>
                <a:gd name="T16" fmla="*/ 13 w 65"/>
                <a:gd name="T17" fmla="*/ 67 h 67"/>
                <a:gd name="T18" fmla="*/ 46 w 65"/>
                <a:gd name="T19" fmla="*/ 30 h 67"/>
                <a:gd name="T20" fmla="*/ 59 w 65"/>
                <a:gd name="T21" fmla="*/ 30 h 67"/>
                <a:gd name="T22" fmla="*/ 65 w 65"/>
                <a:gd name="T23" fmla="*/ 20 h 67"/>
                <a:gd name="T24" fmla="*/ 63 w 65"/>
                <a:gd name="T25" fmla="*/ 15 h 67"/>
                <a:gd name="T26" fmla="*/ 54 w 65"/>
                <a:gd name="T2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67">
                  <a:moveTo>
                    <a:pt x="54" y="0"/>
                  </a:moveTo>
                  <a:lnTo>
                    <a:pt x="32" y="4"/>
                  </a:lnTo>
                  <a:lnTo>
                    <a:pt x="24" y="0"/>
                  </a:lnTo>
                  <a:lnTo>
                    <a:pt x="11" y="17"/>
                  </a:lnTo>
                  <a:lnTo>
                    <a:pt x="6" y="13"/>
                  </a:lnTo>
                  <a:lnTo>
                    <a:pt x="0" y="24"/>
                  </a:lnTo>
                  <a:lnTo>
                    <a:pt x="7" y="30"/>
                  </a:lnTo>
                  <a:lnTo>
                    <a:pt x="7" y="58"/>
                  </a:lnTo>
                  <a:lnTo>
                    <a:pt x="13" y="67"/>
                  </a:lnTo>
                  <a:lnTo>
                    <a:pt x="46" y="30"/>
                  </a:lnTo>
                  <a:lnTo>
                    <a:pt x="59" y="30"/>
                  </a:lnTo>
                  <a:lnTo>
                    <a:pt x="65" y="20"/>
                  </a:lnTo>
                  <a:lnTo>
                    <a:pt x="63" y="15"/>
                  </a:lnTo>
                  <a:lnTo>
                    <a:pt x="54" y="0"/>
                  </a:lnTo>
                  <a:close/>
                </a:path>
              </a:pathLst>
            </a:custGeom>
            <a:solidFill>
              <a:schemeClr val="accent2">
                <a:lumMod val="60000"/>
                <a:lumOff val="40000"/>
              </a:schemeClr>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70" name="Freeform 484"/>
            <p:cNvSpPr>
              <a:spLocks/>
            </p:cNvSpPr>
            <p:nvPr/>
          </p:nvSpPr>
          <p:spPr bwMode="auto">
            <a:xfrm>
              <a:off x="3673" y="1733"/>
              <a:ext cx="403" cy="180"/>
            </a:xfrm>
            <a:custGeom>
              <a:avLst/>
              <a:gdLst>
                <a:gd name="T0" fmla="*/ 96 w 403"/>
                <a:gd name="T1" fmla="*/ 60 h 180"/>
                <a:gd name="T2" fmla="*/ 87 w 403"/>
                <a:gd name="T3" fmla="*/ 36 h 180"/>
                <a:gd name="T4" fmla="*/ 62 w 403"/>
                <a:gd name="T5" fmla="*/ 24 h 180"/>
                <a:gd name="T6" fmla="*/ 35 w 403"/>
                <a:gd name="T7" fmla="*/ 43 h 180"/>
                <a:gd name="T8" fmla="*/ 18 w 403"/>
                <a:gd name="T9" fmla="*/ 83 h 180"/>
                <a:gd name="T10" fmla="*/ 14 w 403"/>
                <a:gd name="T11" fmla="*/ 96 h 180"/>
                <a:gd name="T12" fmla="*/ 0 w 403"/>
                <a:gd name="T13" fmla="*/ 110 h 180"/>
                <a:gd name="T14" fmla="*/ 4 w 403"/>
                <a:gd name="T15" fmla="*/ 138 h 180"/>
                <a:gd name="T16" fmla="*/ 16 w 403"/>
                <a:gd name="T17" fmla="*/ 157 h 180"/>
                <a:gd name="T18" fmla="*/ 51 w 403"/>
                <a:gd name="T19" fmla="*/ 141 h 180"/>
                <a:gd name="T20" fmla="*/ 74 w 403"/>
                <a:gd name="T21" fmla="*/ 138 h 180"/>
                <a:gd name="T22" fmla="*/ 103 w 403"/>
                <a:gd name="T23" fmla="*/ 145 h 180"/>
                <a:gd name="T24" fmla="*/ 133 w 403"/>
                <a:gd name="T25" fmla="*/ 138 h 180"/>
                <a:gd name="T26" fmla="*/ 152 w 403"/>
                <a:gd name="T27" fmla="*/ 143 h 180"/>
                <a:gd name="T28" fmla="*/ 177 w 403"/>
                <a:gd name="T29" fmla="*/ 138 h 180"/>
                <a:gd name="T30" fmla="*/ 207 w 403"/>
                <a:gd name="T31" fmla="*/ 136 h 180"/>
                <a:gd name="T32" fmla="*/ 236 w 403"/>
                <a:gd name="T33" fmla="*/ 153 h 180"/>
                <a:gd name="T34" fmla="*/ 275 w 403"/>
                <a:gd name="T35" fmla="*/ 168 h 180"/>
                <a:gd name="T36" fmla="*/ 298 w 403"/>
                <a:gd name="T37" fmla="*/ 180 h 180"/>
                <a:gd name="T38" fmla="*/ 333 w 403"/>
                <a:gd name="T39" fmla="*/ 172 h 180"/>
                <a:gd name="T40" fmla="*/ 351 w 403"/>
                <a:gd name="T41" fmla="*/ 155 h 180"/>
                <a:gd name="T42" fmla="*/ 403 w 403"/>
                <a:gd name="T43" fmla="*/ 125 h 180"/>
                <a:gd name="T44" fmla="*/ 386 w 403"/>
                <a:gd name="T45" fmla="*/ 84 h 180"/>
                <a:gd name="T46" fmla="*/ 358 w 403"/>
                <a:gd name="T47" fmla="*/ 64 h 180"/>
                <a:gd name="T48" fmla="*/ 344 w 403"/>
                <a:gd name="T49" fmla="*/ 31 h 180"/>
                <a:gd name="T50" fmla="*/ 318 w 403"/>
                <a:gd name="T51" fmla="*/ 18 h 180"/>
                <a:gd name="T52" fmla="*/ 273 w 403"/>
                <a:gd name="T53" fmla="*/ 28 h 180"/>
                <a:gd name="T54" fmla="*/ 248 w 403"/>
                <a:gd name="T55" fmla="*/ 18 h 180"/>
                <a:gd name="T56" fmla="*/ 225 w 403"/>
                <a:gd name="T57" fmla="*/ 4 h 180"/>
                <a:gd name="T58" fmla="*/ 201 w 403"/>
                <a:gd name="T59" fmla="*/ 0 h 180"/>
                <a:gd name="T60" fmla="*/ 176 w 403"/>
                <a:gd name="T61" fmla="*/ 4 h 180"/>
                <a:gd name="T62" fmla="*/ 163 w 403"/>
                <a:gd name="T63" fmla="*/ 18 h 180"/>
                <a:gd name="T64" fmla="*/ 168 w 403"/>
                <a:gd name="T65" fmla="*/ 57 h 180"/>
                <a:gd name="T66" fmla="*/ 152 w 403"/>
                <a:gd name="T67" fmla="*/ 79 h 180"/>
                <a:gd name="T68" fmla="*/ 135 w 403"/>
                <a:gd name="T69" fmla="*/ 7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180">
                  <a:moveTo>
                    <a:pt x="115" y="71"/>
                  </a:moveTo>
                  <a:lnTo>
                    <a:pt x="96" y="60"/>
                  </a:lnTo>
                  <a:lnTo>
                    <a:pt x="92" y="48"/>
                  </a:lnTo>
                  <a:lnTo>
                    <a:pt x="87" y="36"/>
                  </a:lnTo>
                  <a:lnTo>
                    <a:pt x="78" y="24"/>
                  </a:lnTo>
                  <a:lnTo>
                    <a:pt x="62" y="24"/>
                  </a:lnTo>
                  <a:lnTo>
                    <a:pt x="51" y="30"/>
                  </a:lnTo>
                  <a:lnTo>
                    <a:pt x="35" y="43"/>
                  </a:lnTo>
                  <a:lnTo>
                    <a:pt x="16" y="74"/>
                  </a:lnTo>
                  <a:lnTo>
                    <a:pt x="18" y="83"/>
                  </a:lnTo>
                  <a:lnTo>
                    <a:pt x="18" y="91"/>
                  </a:lnTo>
                  <a:lnTo>
                    <a:pt x="14" y="96"/>
                  </a:lnTo>
                  <a:lnTo>
                    <a:pt x="6" y="103"/>
                  </a:lnTo>
                  <a:lnTo>
                    <a:pt x="0" y="110"/>
                  </a:lnTo>
                  <a:lnTo>
                    <a:pt x="4" y="119"/>
                  </a:lnTo>
                  <a:lnTo>
                    <a:pt x="4" y="138"/>
                  </a:lnTo>
                  <a:lnTo>
                    <a:pt x="7" y="153"/>
                  </a:lnTo>
                  <a:lnTo>
                    <a:pt x="16" y="157"/>
                  </a:lnTo>
                  <a:lnTo>
                    <a:pt x="32" y="151"/>
                  </a:lnTo>
                  <a:lnTo>
                    <a:pt x="51" y="141"/>
                  </a:lnTo>
                  <a:lnTo>
                    <a:pt x="59" y="135"/>
                  </a:lnTo>
                  <a:lnTo>
                    <a:pt x="74" y="138"/>
                  </a:lnTo>
                  <a:lnTo>
                    <a:pt x="90" y="141"/>
                  </a:lnTo>
                  <a:lnTo>
                    <a:pt x="103" y="145"/>
                  </a:lnTo>
                  <a:lnTo>
                    <a:pt x="113" y="148"/>
                  </a:lnTo>
                  <a:lnTo>
                    <a:pt x="133" y="138"/>
                  </a:lnTo>
                  <a:lnTo>
                    <a:pt x="142" y="138"/>
                  </a:lnTo>
                  <a:lnTo>
                    <a:pt x="152" y="143"/>
                  </a:lnTo>
                  <a:lnTo>
                    <a:pt x="165" y="147"/>
                  </a:lnTo>
                  <a:lnTo>
                    <a:pt x="177" y="138"/>
                  </a:lnTo>
                  <a:lnTo>
                    <a:pt x="195" y="135"/>
                  </a:lnTo>
                  <a:lnTo>
                    <a:pt x="207" y="136"/>
                  </a:lnTo>
                  <a:lnTo>
                    <a:pt x="216" y="151"/>
                  </a:lnTo>
                  <a:lnTo>
                    <a:pt x="236" y="153"/>
                  </a:lnTo>
                  <a:lnTo>
                    <a:pt x="259" y="151"/>
                  </a:lnTo>
                  <a:lnTo>
                    <a:pt x="275" y="168"/>
                  </a:lnTo>
                  <a:lnTo>
                    <a:pt x="287" y="178"/>
                  </a:lnTo>
                  <a:lnTo>
                    <a:pt x="298" y="180"/>
                  </a:lnTo>
                  <a:lnTo>
                    <a:pt x="316" y="174"/>
                  </a:lnTo>
                  <a:lnTo>
                    <a:pt x="333" y="172"/>
                  </a:lnTo>
                  <a:lnTo>
                    <a:pt x="345" y="163"/>
                  </a:lnTo>
                  <a:lnTo>
                    <a:pt x="351" y="155"/>
                  </a:lnTo>
                  <a:lnTo>
                    <a:pt x="372" y="135"/>
                  </a:lnTo>
                  <a:lnTo>
                    <a:pt x="403" y="125"/>
                  </a:lnTo>
                  <a:lnTo>
                    <a:pt x="390" y="109"/>
                  </a:lnTo>
                  <a:lnTo>
                    <a:pt x="386" y="84"/>
                  </a:lnTo>
                  <a:lnTo>
                    <a:pt x="376" y="79"/>
                  </a:lnTo>
                  <a:lnTo>
                    <a:pt x="358" y="64"/>
                  </a:lnTo>
                  <a:lnTo>
                    <a:pt x="351" y="48"/>
                  </a:lnTo>
                  <a:lnTo>
                    <a:pt x="344" y="31"/>
                  </a:lnTo>
                  <a:lnTo>
                    <a:pt x="328" y="19"/>
                  </a:lnTo>
                  <a:lnTo>
                    <a:pt x="318" y="18"/>
                  </a:lnTo>
                  <a:lnTo>
                    <a:pt x="287" y="19"/>
                  </a:lnTo>
                  <a:lnTo>
                    <a:pt x="273" y="28"/>
                  </a:lnTo>
                  <a:lnTo>
                    <a:pt x="264" y="31"/>
                  </a:lnTo>
                  <a:lnTo>
                    <a:pt x="248" y="18"/>
                  </a:lnTo>
                  <a:lnTo>
                    <a:pt x="234" y="12"/>
                  </a:lnTo>
                  <a:lnTo>
                    <a:pt x="225" y="4"/>
                  </a:lnTo>
                  <a:lnTo>
                    <a:pt x="218" y="2"/>
                  </a:lnTo>
                  <a:lnTo>
                    <a:pt x="201" y="0"/>
                  </a:lnTo>
                  <a:lnTo>
                    <a:pt x="188" y="4"/>
                  </a:lnTo>
                  <a:lnTo>
                    <a:pt x="176" y="4"/>
                  </a:lnTo>
                  <a:lnTo>
                    <a:pt x="170" y="8"/>
                  </a:lnTo>
                  <a:lnTo>
                    <a:pt x="163" y="18"/>
                  </a:lnTo>
                  <a:lnTo>
                    <a:pt x="163" y="36"/>
                  </a:lnTo>
                  <a:lnTo>
                    <a:pt x="168" y="57"/>
                  </a:lnTo>
                  <a:lnTo>
                    <a:pt x="168" y="66"/>
                  </a:lnTo>
                  <a:lnTo>
                    <a:pt x="152" y="79"/>
                  </a:lnTo>
                  <a:lnTo>
                    <a:pt x="142" y="86"/>
                  </a:lnTo>
                  <a:lnTo>
                    <a:pt x="135" y="78"/>
                  </a:lnTo>
                  <a:lnTo>
                    <a:pt x="115" y="71"/>
                  </a:lnTo>
                  <a:close/>
                </a:path>
              </a:pathLst>
            </a:custGeom>
            <a:solidFill>
              <a:schemeClr val="accent2">
                <a:lumMod val="60000"/>
                <a:lumOff val="40000"/>
              </a:schemeClr>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71" name="Freeform 485"/>
            <p:cNvSpPr>
              <a:spLocks/>
            </p:cNvSpPr>
            <p:nvPr/>
          </p:nvSpPr>
          <p:spPr bwMode="auto">
            <a:xfrm>
              <a:off x="3811" y="2867"/>
              <a:ext cx="403" cy="264"/>
            </a:xfrm>
            <a:custGeom>
              <a:avLst/>
              <a:gdLst>
                <a:gd name="T0" fmla="*/ 7 w 383"/>
                <a:gd name="T1" fmla="*/ 39 h 281"/>
                <a:gd name="T2" fmla="*/ 2 w 383"/>
                <a:gd name="T3" fmla="*/ 59 h 281"/>
                <a:gd name="T4" fmla="*/ 28 w 383"/>
                <a:gd name="T5" fmla="*/ 82 h 281"/>
                <a:gd name="T6" fmla="*/ 30 w 383"/>
                <a:gd name="T7" fmla="*/ 115 h 281"/>
                <a:gd name="T8" fmla="*/ 6 w 383"/>
                <a:gd name="T9" fmla="*/ 135 h 281"/>
                <a:gd name="T10" fmla="*/ 9 w 383"/>
                <a:gd name="T11" fmla="*/ 159 h 281"/>
                <a:gd name="T12" fmla="*/ 6 w 383"/>
                <a:gd name="T13" fmla="*/ 186 h 281"/>
                <a:gd name="T14" fmla="*/ 9 w 383"/>
                <a:gd name="T15" fmla="*/ 209 h 281"/>
                <a:gd name="T16" fmla="*/ 30 w 383"/>
                <a:gd name="T17" fmla="*/ 222 h 281"/>
                <a:gd name="T18" fmla="*/ 31 w 383"/>
                <a:gd name="T19" fmla="*/ 255 h 281"/>
                <a:gd name="T20" fmla="*/ 44 w 383"/>
                <a:gd name="T21" fmla="*/ 281 h 281"/>
                <a:gd name="T22" fmla="*/ 109 w 383"/>
                <a:gd name="T23" fmla="*/ 264 h 281"/>
                <a:gd name="T24" fmla="*/ 148 w 383"/>
                <a:gd name="T25" fmla="*/ 236 h 281"/>
                <a:gd name="T26" fmla="*/ 178 w 383"/>
                <a:gd name="T27" fmla="*/ 253 h 281"/>
                <a:gd name="T28" fmla="*/ 207 w 383"/>
                <a:gd name="T29" fmla="*/ 262 h 281"/>
                <a:gd name="T30" fmla="*/ 242 w 383"/>
                <a:gd name="T31" fmla="*/ 249 h 281"/>
                <a:gd name="T32" fmla="*/ 244 w 383"/>
                <a:gd name="T33" fmla="*/ 220 h 281"/>
                <a:gd name="T34" fmla="*/ 270 w 383"/>
                <a:gd name="T35" fmla="*/ 220 h 281"/>
                <a:gd name="T36" fmla="*/ 283 w 383"/>
                <a:gd name="T37" fmla="*/ 212 h 281"/>
                <a:gd name="T38" fmla="*/ 335 w 383"/>
                <a:gd name="T39" fmla="*/ 196 h 281"/>
                <a:gd name="T40" fmla="*/ 353 w 383"/>
                <a:gd name="T41" fmla="*/ 175 h 281"/>
                <a:gd name="T42" fmla="*/ 327 w 383"/>
                <a:gd name="T43" fmla="*/ 147 h 281"/>
                <a:gd name="T44" fmla="*/ 339 w 383"/>
                <a:gd name="T45" fmla="*/ 124 h 281"/>
                <a:gd name="T46" fmla="*/ 348 w 383"/>
                <a:gd name="T47" fmla="*/ 111 h 281"/>
                <a:gd name="T48" fmla="*/ 355 w 383"/>
                <a:gd name="T49" fmla="*/ 82 h 281"/>
                <a:gd name="T50" fmla="*/ 363 w 383"/>
                <a:gd name="T51" fmla="*/ 52 h 281"/>
                <a:gd name="T52" fmla="*/ 383 w 383"/>
                <a:gd name="T53" fmla="*/ 39 h 281"/>
                <a:gd name="T54" fmla="*/ 372 w 383"/>
                <a:gd name="T55" fmla="*/ 9 h 281"/>
                <a:gd name="T56" fmla="*/ 320 w 383"/>
                <a:gd name="T57" fmla="*/ 2 h 281"/>
                <a:gd name="T58" fmla="*/ 265 w 383"/>
                <a:gd name="T59" fmla="*/ 6 h 281"/>
                <a:gd name="T60" fmla="*/ 213 w 383"/>
                <a:gd name="T61" fmla="*/ 32 h 281"/>
                <a:gd name="T62" fmla="*/ 172 w 383"/>
                <a:gd name="T63" fmla="*/ 50 h 281"/>
                <a:gd name="T64" fmla="*/ 118 w 383"/>
                <a:gd name="T65" fmla="*/ 54 h 281"/>
                <a:gd name="T66" fmla="*/ 83 w 383"/>
                <a:gd name="T67" fmla="*/ 52 h 281"/>
                <a:gd name="T68" fmla="*/ 41 w 383"/>
                <a:gd name="T69" fmla="*/ 37 h 281"/>
                <a:gd name="T70" fmla="*/ 9 w 383"/>
                <a:gd name="T71" fmla="*/ 3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3" h="281">
                  <a:moveTo>
                    <a:pt x="9" y="33"/>
                  </a:moveTo>
                  <a:lnTo>
                    <a:pt x="7" y="39"/>
                  </a:lnTo>
                  <a:lnTo>
                    <a:pt x="0" y="46"/>
                  </a:lnTo>
                  <a:lnTo>
                    <a:pt x="2" y="59"/>
                  </a:lnTo>
                  <a:lnTo>
                    <a:pt x="13" y="80"/>
                  </a:lnTo>
                  <a:lnTo>
                    <a:pt x="28" y="82"/>
                  </a:lnTo>
                  <a:lnTo>
                    <a:pt x="31" y="91"/>
                  </a:lnTo>
                  <a:lnTo>
                    <a:pt x="30" y="115"/>
                  </a:lnTo>
                  <a:lnTo>
                    <a:pt x="24" y="122"/>
                  </a:lnTo>
                  <a:lnTo>
                    <a:pt x="6" y="135"/>
                  </a:lnTo>
                  <a:lnTo>
                    <a:pt x="4" y="141"/>
                  </a:lnTo>
                  <a:lnTo>
                    <a:pt x="9" y="159"/>
                  </a:lnTo>
                  <a:lnTo>
                    <a:pt x="11" y="173"/>
                  </a:lnTo>
                  <a:lnTo>
                    <a:pt x="6" y="186"/>
                  </a:lnTo>
                  <a:lnTo>
                    <a:pt x="0" y="196"/>
                  </a:lnTo>
                  <a:lnTo>
                    <a:pt x="9" y="209"/>
                  </a:lnTo>
                  <a:lnTo>
                    <a:pt x="17" y="207"/>
                  </a:lnTo>
                  <a:lnTo>
                    <a:pt x="30" y="222"/>
                  </a:lnTo>
                  <a:lnTo>
                    <a:pt x="31" y="236"/>
                  </a:lnTo>
                  <a:lnTo>
                    <a:pt x="31" y="255"/>
                  </a:lnTo>
                  <a:lnTo>
                    <a:pt x="30" y="264"/>
                  </a:lnTo>
                  <a:lnTo>
                    <a:pt x="44" y="281"/>
                  </a:lnTo>
                  <a:lnTo>
                    <a:pt x="74" y="275"/>
                  </a:lnTo>
                  <a:lnTo>
                    <a:pt x="109" y="264"/>
                  </a:lnTo>
                  <a:lnTo>
                    <a:pt x="135" y="248"/>
                  </a:lnTo>
                  <a:lnTo>
                    <a:pt x="148" y="236"/>
                  </a:lnTo>
                  <a:lnTo>
                    <a:pt x="165" y="259"/>
                  </a:lnTo>
                  <a:lnTo>
                    <a:pt x="178" y="253"/>
                  </a:lnTo>
                  <a:lnTo>
                    <a:pt x="196" y="259"/>
                  </a:lnTo>
                  <a:lnTo>
                    <a:pt x="207" y="262"/>
                  </a:lnTo>
                  <a:lnTo>
                    <a:pt x="229" y="253"/>
                  </a:lnTo>
                  <a:lnTo>
                    <a:pt x="242" y="249"/>
                  </a:lnTo>
                  <a:lnTo>
                    <a:pt x="242" y="238"/>
                  </a:lnTo>
                  <a:lnTo>
                    <a:pt x="244" y="220"/>
                  </a:lnTo>
                  <a:lnTo>
                    <a:pt x="255" y="214"/>
                  </a:lnTo>
                  <a:lnTo>
                    <a:pt x="270" y="220"/>
                  </a:lnTo>
                  <a:lnTo>
                    <a:pt x="272" y="227"/>
                  </a:lnTo>
                  <a:lnTo>
                    <a:pt x="283" y="212"/>
                  </a:lnTo>
                  <a:lnTo>
                    <a:pt x="311" y="199"/>
                  </a:lnTo>
                  <a:lnTo>
                    <a:pt x="335" y="196"/>
                  </a:lnTo>
                  <a:lnTo>
                    <a:pt x="357" y="196"/>
                  </a:lnTo>
                  <a:lnTo>
                    <a:pt x="353" y="175"/>
                  </a:lnTo>
                  <a:lnTo>
                    <a:pt x="350" y="164"/>
                  </a:lnTo>
                  <a:lnTo>
                    <a:pt x="327" y="147"/>
                  </a:lnTo>
                  <a:lnTo>
                    <a:pt x="326" y="142"/>
                  </a:lnTo>
                  <a:lnTo>
                    <a:pt x="339" y="124"/>
                  </a:lnTo>
                  <a:lnTo>
                    <a:pt x="352" y="121"/>
                  </a:lnTo>
                  <a:lnTo>
                    <a:pt x="348" y="111"/>
                  </a:lnTo>
                  <a:lnTo>
                    <a:pt x="355" y="93"/>
                  </a:lnTo>
                  <a:lnTo>
                    <a:pt x="355" y="82"/>
                  </a:lnTo>
                  <a:lnTo>
                    <a:pt x="359" y="61"/>
                  </a:lnTo>
                  <a:lnTo>
                    <a:pt x="363" y="52"/>
                  </a:lnTo>
                  <a:lnTo>
                    <a:pt x="376" y="54"/>
                  </a:lnTo>
                  <a:lnTo>
                    <a:pt x="383" y="39"/>
                  </a:lnTo>
                  <a:lnTo>
                    <a:pt x="376" y="26"/>
                  </a:lnTo>
                  <a:lnTo>
                    <a:pt x="372" y="9"/>
                  </a:lnTo>
                  <a:lnTo>
                    <a:pt x="363" y="11"/>
                  </a:lnTo>
                  <a:lnTo>
                    <a:pt x="320" y="2"/>
                  </a:lnTo>
                  <a:lnTo>
                    <a:pt x="292" y="0"/>
                  </a:lnTo>
                  <a:lnTo>
                    <a:pt x="265" y="6"/>
                  </a:lnTo>
                  <a:lnTo>
                    <a:pt x="241" y="17"/>
                  </a:lnTo>
                  <a:lnTo>
                    <a:pt x="213" y="32"/>
                  </a:lnTo>
                  <a:lnTo>
                    <a:pt x="192" y="48"/>
                  </a:lnTo>
                  <a:lnTo>
                    <a:pt x="172" y="50"/>
                  </a:lnTo>
                  <a:lnTo>
                    <a:pt x="144" y="45"/>
                  </a:lnTo>
                  <a:lnTo>
                    <a:pt x="118" y="54"/>
                  </a:lnTo>
                  <a:lnTo>
                    <a:pt x="102" y="58"/>
                  </a:lnTo>
                  <a:lnTo>
                    <a:pt x="83" y="52"/>
                  </a:lnTo>
                  <a:lnTo>
                    <a:pt x="56" y="41"/>
                  </a:lnTo>
                  <a:lnTo>
                    <a:pt x="41" y="37"/>
                  </a:lnTo>
                  <a:lnTo>
                    <a:pt x="20" y="33"/>
                  </a:lnTo>
                  <a:lnTo>
                    <a:pt x="9" y="33"/>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72" name="Freeform 486"/>
            <p:cNvSpPr>
              <a:spLocks/>
            </p:cNvSpPr>
            <p:nvPr/>
          </p:nvSpPr>
          <p:spPr bwMode="auto">
            <a:xfrm>
              <a:off x="3690" y="2540"/>
              <a:ext cx="584" cy="379"/>
            </a:xfrm>
            <a:custGeom>
              <a:avLst/>
              <a:gdLst>
                <a:gd name="T0" fmla="*/ 133 w 584"/>
                <a:gd name="T1" fmla="*/ 43 h 379"/>
                <a:gd name="T2" fmla="*/ 106 w 584"/>
                <a:gd name="T3" fmla="*/ 58 h 379"/>
                <a:gd name="T4" fmla="*/ 105 w 584"/>
                <a:gd name="T5" fmla="*/ 123 h 379"/>
                <a:gd name="T6" fmla="*/ 70 w 584"/>
                <a:gd name="T7" fmla="*/ 159 h 379"/>
                <a:gd name="T8" fmla="*/ 25 w 584"/>
                <a:gd name="T9" fmla="*/ 178 h 379"/>
                <a:gd name="T10" fmla="*/ 0 w 584"/>
                <a:gd name="T11" fmla="*/ 198 h 379"/>
                <a:gd name="T12" fmla="*/ 23 w 584"/>
                <a:gd name="T13" fmla="*/ 223 h 379"/>
                <a:gd name="T14" fmla="*/ 23 w 584"/>
                <a:gd name="T15" fmla="*/ 243 h 379"/>
                <a:gd name="T16" fmla="*/ 48 w 584"/>
                <a:gd name="T17" fmla="*/ 248 h 379"/>
                <a:gd name="T18" fmla="*/ 60 w 584"/>
                <a:gd name="T19" fmla="*/ 278 h 379"/>
                <a:gd name="T20" fmla="*/ 70 w 584"/>
                <a:gd name="T21" fmla="*/ 308 h 379"/>
                <a:gd name="T22" fmla="*/ 85 w 584"/>
                <a:gd name="T23" fmla="*/ 305 h 379"/>
                <a:gd name="T24" fmla="*/ 114 w 584"/>
                <a:gd name="T25" fmla="*/ 307 h 379"/>
                <a:gd name="T26" fmla="*/ 114 w 584"/>
                <a:gd name="T27" fmla="*/ 323 h 379"/>
                <a:gd name="T28" fmla="*/ 133 w 584"/>
                <a:gd name="T29" fmla="*/ 338 h 379"/>
                <a:gd name="T30" fmla="*/ 133 w 584"/>
                <a:gd name="T31" fmla="*/ 356 h 379"/>
                <a:gd name="T32" fmla="*/ 173 w 584"/>
                <a:gd name="T33" fmla="*/ 365 h 379"/>
                <a:gd name="T34" fmla="*/ 229 w 584"/>
                <a:gd name="T35" fmla="*/ 379 h 379"/>
                <a:gd name="T36" fmla="*/ 270 w 584"/>
                <a:gd name="T37" fmla="*/ 369 h 379"/>
                <a:gd name="T38" fmla="*/ 318 w 584"/>
                <a:gd name="T39" fmla="*/ 372 h 379"/>
                <a:gd name="T40" fmla="*/ 345 w 584"/>
                <a:gd name="T41" fmla="*/ 358 h 379"/>
                <a:gd name="T42" fmla="*/ 423 w 584"/>
                <a:gd name="T43" fmla="*/ 326 h 379"/>
                <a:gd name="T44" fmla="*/ 468 w 584"/>
                <a:gd name="T45" fmla="*/ 330 h 379"/>
                <a:gd name="T46" fmla="*/ 503 w 584"/>
                <a:gd name="T47" fmla="*/ 336 h 379"/>
                <a:gd name="T48" fmla="*/ 524 w 584"/>
                <a:gd name="T49" fmla="*/ 320 h 379"/>
                <a:gd name="T50" fmla="*/ 526 w 584"/>
                <a:gd name="T51" fmla="*/ 266 h 379"/>
                <a:gd name="T52" fmla="*/ 547 w 584"/>
                <a:gd name="T53" fmla="*/ 248 h 379"/>
                <a:gd name="T54" fmla="*/ 566 w 584"/>
                <a:gd name="T55" fmla="*/ 248 h 379"/>
                <a:gd name="T56" fmla="*/ 570 w 584"/>
                <a:gd name="T57" fmla="*/ 234 h 379"/>
                <a:gd name="T58" fmla="*/ 584 w 584"/>
                <a:gd name="T59" fmla="*/ 222 h 379"/>
                <a:gd name="T60" fmla="*/ 555 w 584"/>
                <a:gd name="T61" fmla="*/ 213 h 379"/>
                <a:gd name="T62" fmla="*/ 519 w 584"/>
                <a:gd name="T63" fmla="*/ 220 h 379"/>
                <a:gd name="T64" fmla="*/ 485 w 584"/>
                <a:gd name="T65" fmla="*/ 213 h 379"/>
                <a:gd name="T66" fmla="*/ 480 w 584"/>
                <a:gd name="T67" fmla="*/ 189 h 379"/>
                <a:gd name="T68" fmla="*/ 468 w 584"/>
                <a:gd name="T69" fmla="*/ 164 h 379"/>
                <a:gd name="T70" fmla="*/ 462 w 584"/>
                <a:gd name="T71" fmla="*/ 140 h 379"/>
                <a:gd name="T72" fmla="*/ 464 w 584"/>
                <a:gd name="T73" fmla="*/ 117 h 379"/>
                <a:gd name="T74" fmla="*/ 439 w 584"/>
                <a:gd name="T75" fmla="*/ 82 h 379"/>
                <a:gd name="T76" fmla="*/ 430 w 584"/>
                <a:gd name="T77" fmla="*/ 58 h 379"/>
                <a:gd name="T78" fmla="*/ 405 w 584"/>
                <a:gd name="T79" fmla="*/ 39 h 379"/>
                <a:gd name="T80" fmla="*/ 388 w 584"/>
                <a:gd name="T81" fmla="*/ 8 h 379"/>
                <a:gd name="T82" fmla="*/ 370 w 584"/>
                <a:gd name="T83" fmla="*/ 0 h 379"/>
                <a:gd name="T84" fmla="*/ 350 w 584"/>
                <a:gd name="T85" fmla="*/ 12 h 379"/>
                <a:gd name="T86" fmla="*/ 327 w 584"/>
                <a:gd name="T87" fmla="*/ 14 h 379"/>
                <a:gd name="T88" fmla="*/ 307 w 584"/>
                <a:gd name="T89" fmla="*/ 25 h 379"/>
                <a:gd name="T90" fmla="*/ 277 w 584"/>
                <a:gd name="T91" fmla="*/ 28 h 379"/>
                <a:gd name="T92" fmla="*/ 251 w 584"/>
                <a:gd name="T93" fmla="*/ 12 h 379"/>
                <a:gd name="T94" fmla="*/ 220 w 584"/>
                <a:gd name="T95" fmla="*/ 23 h 379"/>
                <a:gd name="T96" fmla="*/ 194 w 584"/>
                <a:gd name="T97" fmla="*/ 21 h 379"/>
                <a:gd name="T98" fmla="*/ 163 w 584"/>
                <a:gd name="T99" fmla="*/ 19 h 379"/>
                <a:gd name="T100" fmla="*/ 147 w 584"/>
                <a:gd name="T101" fmla="*/ 26 h 379"/>
                <a:gd name="T102" fmla="*/ 140 w 584"/>
                <a:gd name="T103" fmla="*/ 2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84" h="379">
                  <a:moveTo>
                    <a:pt x="144" y="33"/>
                  </a:moveTo>
                  <a:lnTo>
                    <a:pt x="133" y="43"/>
                  </a:lnTo>
                  <a:lnTo>
                    <a:pt x="126" y="51"/>
                  </a:lnTo>
                  <a:lnTo>
                    <a:pt x="106" y="58"/>
                  </a:lnTo>
                  <a:lnTo>
                    <a:pt x="104" y="96"/>
                  </a:lnTo>
                  <a:lnTo>
                    <a:pt x="105" y="123"/>
                  </a:lnTo>
                  <a:lnTo>
                    <a:pt x="89" y="145"/>
                  </a:lnTo>
                  <a:lnTo>
                    <a:pt x="70" y="159"/>
                  </a:lnTo>
                  <a:lnTo>
                    <a:pt x="58" y="172"/>
                  </a:lnTo>
                  <a:lnTo>
                    <a:pt x="25" y="178"/>
                  </a:lnTo>
                  <a:lnTo>
                    <a:pt x="8" y="191"/>
                  </a:lnTo>
                  <a:lnTo>
                    <a:pt x="0" y="198"/>
                  </a:lnTo>
                  <a:lnTo>
                    <a:pt x="17" y="211"/>
                  </a:lnTo>
                  <a:lnTo>
                    <a:pt x="23" y="223"/>
                  </a:lnTo>
                  <a:lnTo>
                    <a:pt x="21" y="232"/>
                  </a:lnTo>
                  <a:lnTo>
                    <a:pt x="23" y="243"/>
                  </a:lnTo>
                  <a:lnTo>
                    <a:pt x="32" y="248"/>
                  </a:lnTo>
                  <a:lnTo>
                    <a:pt x="48" y="248"/>
                  </a:lnTo>
                  <a:lnTo>
                    <a:pt x="53" y="258"/>
                  </a:lnTo>
                  <a:lnTo>
                    <a:pt x="60" y="278"/>
                  </a:lnTo>
                  <a:lnTo>
                    <a:pt x="62" y="293"/>
                  </a:lnTo>
                  <a:lnTo>
                    <a:pt x="70" y="308"/>
                  </a:lnTo>
                  <a:lnTo>
                    <a:pt x="78" y="309"/>
                  </a:lnTo>
                  <a:lnTo>
                    <a:pt x="85" y="305"/>
                  </a:lnTo>
                  <a:lnTo>
                    <a:pt x="99" y="297"/>
                  </a:lnTo>
                  <a:lnTo>
                    <a:pt x="114" y="307"/>
                  </a:lnTo>
                  <a:lnTo>
                    <a:pt x="112" y="318"/>
                  </a:lnTo>
                  <a:lnTo>
                    <a:pt x="114" y="323"/>
                  </a:lnTo>
                  <a:lnTo>
                    <a:pt x="122" y="326"/>
                  </a:lnTo>
                  <a:lnTo>
                    <a:pt x="133" y="338"/>
                  </a:lnTo>
                  <a:lnTo>
                    <a:pt x="130" y="350"/>
                  </a:lnTo>
                  <a:lnTo>
                    <a:pt x="133" y="356"/>
                  </a:lnTo>
                  <a:lnTo>
                    <a:pt x="151" y="356"/>
                  </a:lnTo>
                  <a:lnTo>
                    <a:pt x="173" y="365"/>
                  </a:lnTo>
                  <a:lnTo>
                    <a:pt x="213" y="379"/>
                  </a:lnTo>
                  <a:lnTo>
                    <a:pt x="229" y="379"/>
                  </a:lnTo>
                  <a:lnTo>
                    <a:pt x="251" y="375"/>
                  </a:lnTo>
                  <a:lnTo>
                    <a:pt x="270" y="369"/>
                  </a:lnTo>
                  <a:lnTo>
                    <a:pt x="302" y="373"/>
                  </a:lnTo>
                  <a:lnTo>
                    <a:pt x="318" y="372"/>
                  </a:lnTo>
                  <a:lnTo>
                    <a:pt x="325" y="371"/>
                  </a:lnTo>
                  <a:lnTo>
                    <a:pt x="345" y="358"/>
                  </a:lnTo>
                  <a:lnTo>
                    <a:pt x="389" y="336"/>
                  </a:lnTo>
                  <a:lnTo>
                    <a:pt x="423" y="326"/>
                  </a:lnTo>
                  <a:lnTo>
                    <a:pt x="441" y="325"/>
                  </a:lnTo>
                  <a:lnTo>
                    <a:pt x="468" y="330"/>
                  </a:lnTo>
                  <a:lnTo>
                    <a:pt x="491" y="332"/>
                  </a:lnTo>
                  <a:lnTo>
                    <a:pt x="503" y="336"/>
                  </a:lnTo>
                  <a:lnTo>
                    <a:pt x="521" y="334"/>
                  </a:lnTo>
                  <a:lnTo>
                    <a:pt x="524" y="320"/>
                  </a:lnTo>
                  <a:lnTo>
                    <a:pt x="524" y="293"/>
                  </a:lnTo>
                  <a:lnTo>
                    <a:pt x="526" y="266"/>
                  </a:lnTo>
                  <a:lnTo>
                    <a:pt x="536" y="252"/>
                  </a:lnTo>
                  <a:lnTo>
                    <a:pt x="547" y="248"/>
                  </a:lnTo>
                  <a:lnTo>
                    <a:pt x="557" y="254"/>
                  </a:lnTo>
                  <a:lnTo>
                    <a:pt x="566" y="248"/>
                  </a:lnTo>
                  <a:lnTo>
                    <a:pt x="572" y="241"/>
                  </a:lnTo>
                  <a:lnTo>
                    <a:pt x="570" y="234"/>
                  </a:lnTo>
                  <a:lnTo>
                    <a:pt x="582" y="231"/>
                  </a:lnTo>
                  <a:lnTo>
                    <a:pt x="584" y="222"/>
                  </a:lnTo>
                  <a:lnTo>
                    <a:pt x="572" y="217"/>
                  </a:lnTo>
                  <a:lnTo>
                    <a:pt x="555" y="213"/>
                  </a:lnTo>
                  <a:lnTo>
                    <a:pt x="540" y="217"/>
                  </a:lnTo>
                  <a:lnTo>
                    <a:pt x="519" y="220"/>
                  </a:lnTo>
                  <a:lnTo>
                    <a:pt x="499" y="220"/>
                  </a:lnTo>
                  <a:lnTo>
                    <a:pt x="485" y="213"/>
                  </a:lnTo>
                  <a:lnTo>
                    <a:pt x="480" y="203"/>
                  </a:lnTo>
                  <a:lnTo>
                    <a:pt x="480" y="189"/>
                  </a:lnTo>
                  <a:lnTo>
                    <a:pt x="478" y="174"/>
                  </a:lnTo>
                  <a:lnTo>
                    <a:pt x="468" y="164"/>
                  </a:lnTo>
                  <a:lnTo>
                    <a:pt x="462" y="154"/>
                  </a:lnTo>
                  <a:lnTo>
                    <a:pt x="462" y="140"/>
                  </a:lnTo>
                  <a:lnTo>
                    <a:pt x="464" y="125"/>
                  </a:lnTo>
                  <a:lnTo>
                    <a:pt x="464" y="117"/>
                  </a:lnTo>
                  <a:lnTo>
                    <a:pt x="455" y="96"/>
                  </a:lnTo>
                  <a:lnTo>
                    <a:pt x="439" y="82"/>
                  </a:lnTo>
                  <a:lnTo>
                    <a:pt x="432" y="68"/>
                  </a:lnTo>
                  <a:lnTo>
                    <a:pt x="430" y="58"/>
                  </a:lnTo>
                  <a:lnTo>
                    <a:pt x="427" y="53"/>
                  </a:lnTo>
                  <a:lnTo>
                    <a:pt x="405" y="39"/>
                  </a:lnTo>
                  <a:lnTo>
                    <a:pt x="398" y="26"/>
                  </a:lnTo>
                  <a:lnTo>
                    <a:pt x="388" y="8"/>
                  </a:lnTo>
                  <a:lnTo>
                    <a:pt x="380" y="2"/>
                  </a:lnTo>
                  <a:lnTo>
                    <a:pt x="370" y="0"/>
                  </a:lnTo>
                  <a:lnTo>
                    <a:pt x="361" y="4"/>
                  </a:lnTo>
                  <a:lnTo>
                    <a:pt x="350" y="12"/>
                  </a:lnTo>
                  <a:lnTo>
                    <a:pt x="345" y="14"/>
                  </a:lnTo>
                  <a:lnTo>
                    <a:pt x="327" y="14"/>
                  </a:lnTo>
                  <a:lnTo>
                    <a:pt x="316" y="16"/>
                  </a:lnTo>
                  <a:lnTo>
                    <a:pt x="307" y="25"/>
                  </a:lnTo>
                  <a:lnTo>
                    <a:pt x="292" y="29"/>
                  </a:lnTo>
                  <a:lnTo>
                    <a:pt x="277" y="28"/>
                  </a:lnTo>
                  <a:lnTo>
                    <a:pt x="268" y="21"/>
                  </a:lnTo>
                  <a:lnTo>
                    <a:pt x="251" y="12"/>
                  </a:lnTo>
                  <a:lnTo>
                    <a:pt x="238" y="16"/>
                  </a:lnTo>
                  <a:lnTo>
                    <a:pt x="220" y="23"/>
                  </a:lnTo>
                  <a:lnTo>
                    <a:pt x="206" y="25"/>
                  </a:lnTo>
                  <a:lnTo>
                    <a:pt x="194" y="21"/>
                  </a:lnTo>
                  <a:lnTo>
                    <a:pt x="181" y="14"/>
                  </a:lnTo>
                  <a:lnTo>
                    <a:pt x="163" y="19"/>
                  </a:lnTo>
                  <a:lnTo>
                    <a:pt x="151" y="25"/>
                  </a:lnTo>
                  <a:lnTo>
                    <a:pt x="147" y="26"/>
                  </a:lnTo>
                  <a:lnTo>
                    <a:pt x="144" y="28"/>
                  </a:lnTo>
                  <a:lnTo>
                    <a:pt x="140" y="29"/>
                  </a:lnTo>
                  <a:lnTo>
                    <a:pt x="144" y="33"/>
                  </a:lnTo>
                  <a:close/>
                </a:path>
              </a:pathLst>
            </a:custGeom>
            <a:solidFill>
              <a:schemeClr val="tx2"/>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73" name="Freeform 487"/>
            <p:cNvSpPr>
              <a:spLocks/>
            </p:cNvSpPr>
            <p:nvPr/>
          </p:nvSpPr>
          <p:spPr bwMode="auto">
            <a:xfrm>
              <a:off x="3391" y="2517"/>
              <a:ext cx="438" cy="241"/>
            </a:xfrm>
            <a:custGeom>
              <a:avLst/>
              <a:gdLst>
                <a:gd name="T0" fmla="*/ 2 w 421"/>
                <a:gd name="T1" fmla="*/ 161 h 254"/>
                <a:gd name="T2" fmla="*/ 15 w 421"/>
                <a:gd name="T3" fmla="*/ 172 h 254"/>
                <a:gd name="T4" fmla="*/ 13 w 421"/>
                <a:gd name="T5" fmla="*/ 178 h 254"/>
                <a:gd name="T6" fmla="*/ 17 w 421"/>
                <a:gd name="T7" fmla="*/ 189 h 254"/>
                <a:gd name="T8" fmla="*/ 28 w 421"/>
                <a:gd name="T9" fmla="*/ 189 h 254"/>
                <a:gd name="T10" fmla="*/ 70 w 421"/>
                <a:gd name="T11" fmla="*/ 230 h 254"/>
                <a:gd name="T12" fmla="*/ 83 w 421"/>
                <a:gd name="T13" fmla="*/ 232 h 254"/>
                <a:gd name="T14" fmla="*/ 117 w 421"/>
                <a:gd name="T15" fmla="*/ 254 h 254"/>
                <a:gd name="T16" fmla="*/ 133 w 421"/>
                <a:gd name="T17" fmla="*/ 241 h 254"/>
                <a:gd name="T18" fmla="*/ 157 w 421"/>
                <a:gd name="T19" fmla="*/ 243 h 254"/>
                <a:gd name="T20" fmla="*/ 165 w 421"/>
                <a:gd name="T21" fmla="*/ 248 h 254"/>
                <a:gd name="T22" fmla="*/ 183 w 421"/>
                <a:gd name="T23" fmla="*/ 241 h 254"/>
                <a:gd name="T24" fmla="*/ 220 w 421"/>
                <a:gd name="T25" fmla="*/ 226 h 254"/>
                <a:gd name="T26" fmla="*/ 264 w 421"/>
                <a:gd name="T27" fmla="*/ 219 h 254"/>
                <a:gd name="T28" fmla="*/ 282 w 421"/>
                <a:gd name="T29" fmla="*/ 222 h 254"/>
                <a:gd name="T30" fmla="*/ 288 w 421"/>
                <a:gd name="T31" fmla="*/ 232 h 254"/>
                <a:gd name="T32" fmla="*/ 303 w 421"/>
                <a:gd name="T33" fmla="*/ 215 h 254"/>
                <a:gd name="T34" fmla="*/ 323 w 421"/>
                <a:gd name="T35" fmla="*/ 208 h 254"/>
                <a:gd name="T36" fmla="*/ 342 w 421"/>
                <a:gd name="T37" fmla="*/ 205 h 254"/>
                <a:gd name="T38" fmla="*/ 375 w 421"/>
                <a:gd name="T39" fmla="*/ 172 h 254"/>
                <a:gd name="T40" fmla="*/ 384 w 421"/>
                <a:gd name="T41" fmla="*/ 152 h 254"/>
                <a:gd name="T42" fmla="*/ 388 w 421"/>
                <a:gd name="T43" fmla="*/ 113 h 254"/>
                <a:gd name="T44" fmla="*/ 392 w 421"/>
                <a:gd name="T45" fmla="*/ 81 h 254"/>
                <a:gd name="T46" fmla="*/ 405 w 421"/>
                <a:gd name="T47" fmla="*/ 80 h 254"/>
                <a:gd name="T48" fmla="*/ 415 w 421"/>
                <a:gd name="T49" fmla="*/ 68 h 254"/>
                <a:gd name="T50" fmla="*/ 421 w 421"/>
                <a:gd name="T51" fmla="*/ 59 h 254"/>
                <a:gd name="T52" fmla="*/ 408 w 421"/>
                <a:gd name="T53" fmla="*/ 50 h 254"/>
                <a:gd name="T54" fmla="*/ 401 w 421"/>
                <a:gd name="T55" fmla="*/ 54 h 254"/>
                <a:gd name="T56" fmla="*/ 382 w 421"/>
                <a:gd name="T57" fmla="*/ 50 h 254"/>
                <a:gd name="T58" fmla="*/ 371 w 421"/>
                <a:gd name="T59" fmla="*/ 35 h 254"/>
                <a:gd name="T60" fmla="*/ 360 w 421"/>
                <a:gd name="T61" fmla="*/ 15 h 254"/>
                <a:gd name="T62" fmla="*/ 347 w 421"/>
                <a:gd name="T63" fmla="*/ 15 h 254"/>
                <a:gd name="T64" fmla="*/ 327 w 421"/>
                <a:gd name="T65" fmla="*/ 0 h 254"/>
                <a:gd name="T66" fmla="*/ 316 w 421"/>
                <a:gd name="T67" fmla="*/ 2 h 254"/>
                <a:gd name="T68" fmla="*/ 275 w 421"/>
                <a:gd name="T69" fmla="*/ 7 h 254"/>
                <a:gd name="T70" fmla="*/ 267 w 421"/>
                <a:gd name="T71" fmla="*/ 19 h 254"/>
                <a:gd name="T72" fmla="*/ 256 w 421"/>
                <a:gd name="T73" fmla="*/ 33 h 254"/>
                <a:gd name="T74" fmla="*/ 241 w 421"/>
                <a:gd name="T75" fmla="*/ 41 h 254"/>
                <a:gd name="T76" fmla="*/ 227 w 421"/>
                <a:gd name="T77" fmla="*/ 44 h 254"/>
                <a:gd name="T78" fmla="*/ 216 w 421"/>
                <a:gd name="T79" fmla="*/ 41 h 254"/>
                <a:gd name="T80" fmla="*/ 207 w 421"/>
                <a:gd name="T81" fmla="*/ 35 h 254"/>
                <a:gd name="T82" fmla="*/ 200 w 421"/>
                <a:gd name="T83" fmla="*/ 33 h 254"/>
                <a:gd name="T84" fmla="*/ 187 w 421"/>
                <a:gd name="T85" fmla="*/ 39 h 254"/>
                <a:gd name="T86" fmla="*/ 170 w 421"/>
                <a:gd name="T87" fmla="*/ 48 h 254"/>
                <a:gd name="T88" fmla="*/ 135 w 421"/>
                <a:gd name="T89" fmla="*/ 63 h 254"/>
                <a:gd name="T90" fmla="*/ 120 w 421"/>
                <a:gd name="T91" fmla="*/ 65 h 254"/>
                <a:gd name="T92" fmla="*/ 83 w 421"/>
                <a:gd name="T93" fmla="*/ 63 h 254"/>
                <a:gd name="T94" fmla="*/ 78 w 421"/>
                <a:gd name="T95" fmla="*/ 61 h 254"/>
                <a:gd name="T96" fmla="*/ 68 w 421"/>
                <a:gd name="T97" fmla="*/ 46 h 254"/>
                <a:gd name="T98" fmla="*/ 56 w 421"/>
                <a:gd name="T99" fmla="*/ 39 h 254"/>
                <a:gd name="T100" fmla="*/ 52 w 421"/>
                <a:gd name="T101" fmla="*/ 44 h 254"/>
                <a:gd name="T102" fmla="*/ 50 w 421"/>
                <a:gd name="T103" fmla="*/ 59 h 254"/>
                <a:gd name="T104" fmla="*/ 43 w 421"/>
                <a:gd name="T105" fmla="*/ 74 h 254"/>
                <a:gd name="T106" fmla="*/ 30 w 421"/>
                <a:gd name="T107" fmla="*/ 74 h 254"/>
                <a:gd name="T108" fmla="*/ 26 w 421"/>
                <a:gd name="T109" fmla="*/ 78 h 254"/>
                <a:gd name="T110" fmla="*/ 33 w 421"/>
                <a:gd name="T111" fmla="*/ 93 h 254"/>
                <a:gd name="T112" fmla="*/ 31 w 421"/>
                <a:gd name="T113" fmla="*/ 108 h 254"/>
                <a:gd name="T114" fmla="*/ 22 w 421"/>
                <a:gd name="T115" fmla="*/ 122 h 254"/>
                <a:gd name="T116" fmla="*/ 15 w 421"/>
                <a:gd name="T117" fmla="*/ 128 h 254"/>
                <a:gd name="T118" fmla="*/ 4 w 421"/>
                <a:gd name="T119" fmla="*/ 133 h 254"/>
                <a:gd name="T120" fmla="*/ 0 w 421"/>
                <a:gd name="T121" fmla="*/ 145 h 254"/>
                <a:gd name="T122" fmla="*/ 2 w 421"/>
                <a:gd name="T123" fmla="*/ 161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1" h="254">
                  <a:moveTo>
                    <a:pt x="2" y="161"/>
                  </a:moveTo>
                  <a:lnTo>
                    <a:pt x="15" y="172"/>
                  </a:lnTo>
                  <a:lnTo>
                    <a:pt x="13" y="178"/>
                  </a:lnTo>
                  <a:lnTo>
                    <a:pt x="17" y="189"/>
                  </a:lnTo>
                  <a:lnTo>
                    <a:pt x="28" y="189"/>
                  </a:lnTo>
                  <a:lnTo>
                    <a:pt x="70" y="230"/>
                  </a:lnTo>
                  <a:lnTo>
                    <a:pt x="83" y="232"/>
                  </a:lnTo>
                  <a:lnTo>
                    <a:pt x="117" y="254"/>
                  </a:lnTo>
                  <a:lnTo>
                    <a:pt x="133" y="241"/>
                  </a:lnTo>
                  <a:lnTo>
                    <a:pt x="157" y="243"/>
                  </a:lnTo>
                  <a:lnTo>
                    <a:pt x="165" y="248"/>
                  </a:lnTo>
                  <a:lnTo>
                    <a:pt x="183" y="241"/>
                  </a:lnTo>
                  <a:lnTo>
                    <a:pt x="220" y="226"/>
                  </a:lnTo>
                  <a:lnTo>
                    <a:pt x="264" y="219"/>
                  </a:lnTo>
                  <a:lnTo>
                    <a:pt x="282" y="222"/>
                  </a:lnTo>
                  <a:lnTo>
                    <a:pt x="288" y="232"/>
                  </a:lnTo>
                  <a:lnTo>
                    <a:pt x="303" y="215"/>
                  </a:lnTo>
                  <a:lnTo>
                    <a:pt x="323" y="208"/>
                  </a:lnTo>
                  <a:lnTo>
                    <a:pt x="342" y="205"/>
                  </a:lnTo>
                  <a:lnTo>
                    <a:pt x="375" y="172"/>
                  </a:lnTo>
                  <a:lnTo>
                    <a:pt x="384" y="152"/>
                  </a:lnTo>
                  <a:lnTo>
                    <a:pt x="388" y="113"/>
                  </a:lnTo>
                  <a:lnTo>
                    <a:pt x="392" y="81"/>
                  </a:lnTo>
                  <a:lnTo>
                    <a:pt x="405" y="80"/>
                  </a:lnTo>
                  <a:lnTo>
                    <a:pt x="415" y="68"/>
                  </a:lnTo>
                  <a:lnTo>
                    <a:pt x="421" y="59"/>
                  </a:lnTo>
                  <a:lnTo>
                    <a:pt x="408" y="50"/>
                  </a:lnTo>
                  <a:lnTo>
                    <a:pt x="401" y="54"/>
                  </a:lnTo>
                  <a:lnTo>
                    <a:pt x="382" y="50"/>
                  </a:lnTo>
                  <a:lnTo>
                    <a:pt x="371" y="35"/>
                  </a:lnTo>
                  <a:lnTo>
                    <a:pt x="360" y="15"/>
                  </a:lnTo>
                  <a:lnTo>
                    <a:pt x="347" y="15"/>
                  </a:lnTo>
                  <a:lnTo>
                    <a:pt x="327" y="0"/>
                  </a:lnTo>
                  <a:lnTo>
                    <a:pt x="316" y="2"/>
                  </a:lnTo>
                  <a:lnTo>
                    <a:pt x="275" y="7"/>
                  </a:lnTo>
                  <a:lnTo>
                    <a:pt x="267" y="19"/>
                  </a:lnTo>
                  <a:lnTo>
                    <a:pt x="256" y="33"/>
                  </a:lnTo>
                  <a:lnTo>
                    <a:pt x="241" y="41"/>
                  </a:lnTo>
                  <a:lnTo>
                    <a:pt x="227" y="44"/>
                  </a:lnTo>
                  <a:lnTo>
                    <a:pt x="216" y="41"/>
                  </a:lnTo>
                  <a:lnTo>
                    <a:pt x="207" y="35"/>
                  </a:lnTo>
                  <a:lnTo>
                    <a:pt x="200" y="33"/>
                  </a:lnTo>
                  <a:lnTo>
                    <a:pt x="187" y="39"/>
                  </a:lnTo>
                  <a:lnTo>
                    <a:pt x="170" y="48"/>
                  </a:lnTo>
                  <a:lnTo>
                    <a:pt x="135" y="63"/>
                  </a:lnTo>
                  <a:lnTo>
                    <a:pt x="120" y="65"/>
                  </a:lnTo>
                  <a:lnTo>
                    <a:pt x="83" y="63"/>
                  </a:lnTo>
                  <a:lnTo>
                    <a:pt x="78" y="61"/>
                  </a:lnTo>
                  <a:lnTo>
                    <a:pt x="68" y="46"/>
                  </a:lnTo>
                  <a:lnTo>
                    <a:pt x="56" y="39"/>
                  </a:lnTo>
                  <a:lnTo>
                    <a:pt x="52" y="44"/>
                  </a:lnTo>
                  <a:lnTo>
                    <a:pt x="50" y="59"/>
                  </a:lnTo>
                  <a:lnTo>
                    <a:pt x="43" y="74"/>
                  </a:lnTo>
                  <a:lnTo>
                    <a:pt x="30" y="74"/>
                  </a:lnTo>
                  <a:lnTo>
                    <a:pt x="26" y="78"/>
                  </a:lnTo>
                  <a:lnTo>
                    <a:pt x="33" y="93"/>
                  </a:lnTo>
                  <a:lnTo>
                    <a:pt x="31" y="108"/>
                  </a:lnTo>
                  <a:lnTo>
                    <a:pt x="22" y="122"/>
                  </a:lnTo>
                  <a:lnTo>
                    <a:pt x="15" y="128"/>
                  </a:lnTo>
                  <a:lnTo>
                    <a:pt x="4" y="133"/>
                  </a:lnTo>
                  <a:lnTo>
                    <a:pt x="0" y="145"/>
                  </a:lnTo>
                  <a:lnTo>
                    <a:pt x="2" y="161"/>
                  </a:lnTo>
                  <a:close/>
                </a:path>
              </a:pathLst>
            </a:custGeom>
            <a:solidFill>
              <a:schemeClr val="tx2"/>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74" name="Freeform 488"/>
            <p:cNvSpPr>
              <a:spLocks/>
            </p:cNvSpPr>
            <p:nvPr/>
          </p:nvSpPr>
          <p:spPr bwMode="auto">
            <a:xfrm>
              <a:off x="3434" y="2429"/>
              <a:ext cx="370" cy="149"/>
            </a:xfrm>
            <a:custGeom>
              <a:avLst/>
              <a:gdLst>
                <a:gd name="T0" fmla="*/ 120 w 353"/>
                <a:gd name="T1" fmla="*/ 8 h 157"/>
                <a:gd name="T2" fmla="*/ 132 w 353"/>
                <a:gd name="T3" fmla="*/ 0 h 157"/>
                <a:gd name="T4" fmla="*/ 146 w 353"/>
                <a:gd name="T5" fmla="*/ 0 h 157"/>
                <a:gd name="T6" fmla="*/ 152 w 353"/>
                <a:gd name="T7" fmla="*/ 11 h 157"/>
                <a:gd name="T8" fmla="*/ 165 w 353"/>
                <a:gd name="T9" fmla="*/ 2 h 157"/>
                <a:gd name="T10" fmla="*/ 178 w 353"/>
                <a:gd name="T11" fmla="*/ 6 h 157"/>
                <a:gd name="T12" fmla="*/ 199 w 353"/>
                <a:gd name="T13" fmla="*/ 27 h 157"/>
                <a:gd name="T14" fmla="*/ 221 w 353"/>
                <a:gd name="T15" fmla="*/ 36 h 157"/>
                <a:gd name="T16" fmla="*/ 229 w 353"/>
                <a:gd name="T17" fmla="*/ 38 h 157"/>
                <a:gd name="T18" fmla="*/ 240 w 353"/>
                <a:gd name="T19" fmla="*/ 29 h 157"/>
                <a:gd name="T20" fmla="*/ 251 w 353"/>
                <a:gd name="T21" fmla="*/ 25 h 157"/>
                <a:gd name="T22" fmla="*/ 281 w 353"/>
                <a:gd name="T23" fmla="*/ 33 h 157"/>
                <a:gd name="T24" fmla="*/ 321 w 353"/>
                <a:gd name="T25" fmla="*/ 42 h 157"/>
                <a:gd name="T26" fmla="*/ 353 w 353"/>
                <a:gd name="T27" fmla="*/ 51 h 157"/>
                <a:gd name="T28" fmla="*/ 342 w 353"/>
                <a:gd name="T29" fmla="*/ 64 h 157"/>
                <a:gd name="T30" fmla="*/ 321 w 353"/>
                <a:gd name="T31" fmla="*/ 85 h 157"/>
                <a:gd name="T32" fmla="*/ 316 w 353"/>
                <a:gd name="T33" fmla="*/ 92 h 157"/>
                <a:gd name="T34" fmla="*/ 318 w 353"/>
                <a:gd name="T35" fmla="*/ 107 h 157"/>
                <a:gd name="T36" fmla="*/ 303 w 353"/>
                <a:gd name="T37" fmla="*/ 107 h 157"/>
                <a:gd name="T38" fmla="*/ 288 w 353"/>
                <a:gd name="T39" fmla="*/ 96 h 157"/>
                <a:gd name="T40" fmla="*/ 273 w 353"/>
                <a:gd name="T41" fmla="*/ 92 h 157"/>
                <a:gd name="T42" fmla="*/ 234 w 353"/>
                <a:gd name="T43" fmla="*/ 101 h 157"/>
                <a:gd name="T44" fmla="*/ 224 w 353"/>
                <a:gd name="T45" fmla="*/ 110 h 157"/>
                <a:gd name="T46" fmla="*/ 213 w 353"/>
                <a:gd name="T47" fmla="*/ 124 h 157"/>
                <a:gd name="T48" fmla="*/ 192 w 353"/>
                <a:gd name="T49" fmla="*/ 137 h 157"/>
                <a:gd name="T50" fmla="*/ 179 w 353"/>
                <a:gd name="T51" fmla="*/ 137 h 157"/>
                <a:gd name="T52" fmla="*/ 166 w 353"/>
                <a:gd name="T53" fmla="*/ 126 h 157"/>
                <a:gd name="T54" fmla="*/ 155 w 353"/>
                <a:gd name="T55" fmla="*/ 126 h 157"/>
                <a:gd name="T56" fmla="*/ 115 w 353"/>
                <a:gd name="T57" fmla="*/ 145 h 157"/>
                <a:gd name="T58" fmla="*/ 96 w 353"/>
                <a:gd name="T59" fmla="*/ 155 h 157"/>
                <a:gd name="T60" fmla="*/ 82 w 353"/>
                <a:gd name="T61" fmla="*/ 157 h 157"/>
                <a:gd name="T62" fmla="*/ 50 w 353"/>
                <a:gd name="T63" fmla="*/ 155 h 157"/>
                <a:gd name="T64" fmla="*/ 37 w 353"/>
                <a:gd name="T65" fmla="*/ 155 h 157"/>
                <a:gd name="T66" fmla="*/ 27 w 353"/>
                <a:gd name="T67" fmla="*/ 140 h 157"/>
                <a:gd name="T68" fmla="*/ 22 w 353"/>
                <a:gd name="T69" fmla="*/ 135 h 157"/>
                <a:gd name="T70" fmla="*/ 11 w 353"/>
                <a:gd name="T71" fmla="*/ 129 h 157"/>
                <a:gd name="T72" fmla="*/ 5 w 353"/>
                <a:gd name="T73" fmla="*/ 122 h 157"/>
                <a:gd name="T74" fmla="*/ 0 w 353"/>
                <a:gd name="T75" fmla="*/ 107 h 157"/>
                <a:gd name="T76" fmla="*/ 0 w 353"/>
                <a:gd name="T77" fmla="*/ 90 h 157"/>
                <a:gd name="T78" fmla="*/ 34 w 353"/>
                <a:gd name="T79" fmla="*/ 76 h 157"/>
                <a:gd name="T80" fmla="*/ 72 w 353"/>
                <a:gd name="T81" fmla="*/ 76 h 157"/>
                <a:gd name="T82" fmla="*/ 95 w 353"/>
                <a:gd name="T83" fmla="*/ 55 h 157"/>
                <a:gd name="T84" fmla="*/ 98 w 353"/>
                <a:gd name="T85" fmla="*/ 19 h 157"/>
                <a:gd name="T86" fmla="*/ 120 w 353"/>
                <a:gd name="T87" fmla="*/ 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3" h="157">
                  <a:moveTo>
                    <a:pt x="120" y="8"/>
                  </a:moveTo>
                  <a:lnTo>
                    <a:pt x="132" y="0"/>
                  </a:lnTo>
                  <a:lnTo>
                    <a:pt x="146" y="0"/>
                  </a:lnTo>
                  <a:lnTo>
                    <a:pt x="152" y="11"/>
                  </a:lnTo>
                  <a:lnTo>
                    <a:pt x="165" y="2"/>
                  </a:lnTo>
                  <a:lnTo>
                    <a:pt x="178" y="6"/>
                  </a:lnTo>
                  <a:lnTo>
                    <a:pt x="199" y="27"/>
                  </a:lnTo>
                  <a:lnTo>
                    <a:pt x="221" y="36"/>
                  </a:lnTo>
                  <a:lnTo>
                    <a:pt x="229" y="38"/>
                  </a:lnTo>
                  <a:lnTo>
                    <a:pt x="240" y="29"/>
                  </a:lnTo>
                  <a:lnTo>
                    <a:pt x="251" y="25"/>
                  </a:lnTo>
                  <a:lnTo>
                    <a:pt x="281" y="33"/>
                  </a:lnTo>
                  <a:lnTo>
                    <a:pt x="321" y="42"/>
                  </a:lnTo>
                  <a:lnTo>
                    <a:pt x="353" y="51"/>
                  </a:lnTo>
                  <a:lnTo>
                    <a:pt x="342" y="64"/>
                  </a:lnTo>
                  <a:lnTo>
                    <a:pt x="321" y="85"/>
                  </a:lnTo>
                  <a:lnTo>
                    <a:pt x="316" y="92"/>
                  </a:lnTo>
                  <a:lnTo>
                    <a:pt x="318" y="107"/>
                  </a:lnTo>
                  <a:lnTo>
                    <a:pt x="303" y="107"/>
                  </a:lnTo>
                  <a:lnTo>
                    <a:pt x="288" y="96"/>
                  </a:lnTo>
                  <a:lnTo>
                    <a:pt x="273" y="92"/>
                  </a:lnTo>
                  <a:lnTo>
                    <a:pt x="234" y="101"/>
                  </a:lnTo>
                  <a:lnTo>
                    <a:pt x="224" y="110"/>
                  </a:lnTo>
                  <a:lnTo>
                    <a:pt x="213" y="124"/>
                  </a:lnTo>
                  <a:lnTo>
                    <a:pt x="192" y="137"/>
                  </a:lnTo>
                  <a:lnTo>
                    <a:pt x="179" y="137"/>
                  </a:lnTo>
                  <a:lnTo>
                    <a:pt x="166" y="126"/>
                  </a:lnTo>
                  <a:lnTo>
                    <a:pt x="155" y="126"/>
                  </a:lnTo>
                  <a:lnTo>
                    <a:pt x="115" y="145"/>
                  </a:lnTo>
                  <a:lnTo>
                    <a:pt x="96" y="155"/>
                  </a:lnTo>
                  <a:lnTo>
                    <a:pt x="82" y="157"/>
                  </a:lnTo>
                  <a:lnTo>
                    <a:pt x="50" y="155"/>
                  </a:lnTo>
                  <a:lnTo>
                    <a:pt x="37" y="155"/>
                  </a:lnTo>
                  <a:lnTo>
                    <a:pt x="27" y="140"/>
                  </a:lnTo>
                  <a:lnTo>
                    <a:pt x="22" y="135"/>
                  </a:lnTo>
                  <a:lnTo>
                    <a:pt x="11" y="129"/>
                  </a:lnTo>
                  <a:lnTo>
                    <a:pt x="5" y="122"/>
                  </a:lnTo>
                  <a:lnTo>
                    <a:pt x="0" y="107"/>
                  </a:lnTo>
                  <a:lnTo>
                    <a:pt x="0" y="90"/>
                  </a:lnTo>
                  <a:lnTo>
                    <a:pt x="34" y="76"/>
                  </a:lnTo>
                  <a:lnTo>
                    <a:pt x="72" y="76"/>
                  </a:lnTo>
                  <a:lnTo>
                    <a:pt x="95" y="55"/>
                  </a:lnTo>
                  <a:lnTo>
                    <a:pt x="98" y="19"/>
                  </a:lnTo>
                  <a:lnTo>
                    <a:pt x="120" y="8"/>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75" name="Freeform 489"/>
            <p:cNvSpPr>
              <a:spLocks/>
            </p:cNvSpPr>
            <p:nvPr/>
          </p:nvSpPr>
          <p:spPr bwMode="auto">
            <a:xfrm>
              <a:off x="3160" y="2304"/>
              <a:ext cx="419" cy="213"/>
            </a:xfrm>
            <a:custGeom>
              <a:avLst/>
              <a:gdLst>
                <a:gd name="T0" fmla="*/ 99 w 402"/>
                <a:gd name="T1" fmla="*/ 211 h 220"/>
                <a:gd name="T2" fmla="*/ 96 w 402"/>
                <a:gd name="T3" fmla="*/ 199 h 220"/>
                <a:gd name="T4" fmla="*/ 83 w 402"/>
                <a:gd name="T5" fmla="*/ 192 h 220"/>
                <a:gd name="T6" fmla="*/ 36 w 402"/>
                <a:gd name="T7" fmla="*/ 149 h 220"/>
                <a:gd name="T8" fmla="*/ 33 w 402"/>
                <a:gd name="T9" fmla="*/ 126 h 220"/>
                <a:gd name="T10" fmla="*/ 12 w 402"/>
                <a:gd name="T11" fmla="*/ 123 h 220"/>
                <a:gd name="T12" fmla="*/ 13 w 402"/>
                <a:gd name="T13" fmla="*/ 102 h 220"/>
                <a:gd name="T14" fmla="*/ 6 w 402"/>
                <a:gd name="T15" fmla="*/ 82 h 220"/>
                <a:gd name="T16" fmla="*/ 0 w 402"/>
                <a:gd name="T17" fmla="*/ 71 h 220"/>
                <a:gd name="T18" fmla="*/ 4 w 402"/>
                <a:gd name="T19" fmla="*/ 59 h 220"/>
                <a:gd name="T20" fmla="*/ 19 w 402"/>
                <a:gd name="T21" fmla="*/ 59 h 220"/>
                <a:gd name="T22" fmla="*/ 45 w 402"/>
                <a:gd name="T23" fmla="*/ 53 h 220"/>
                <a:gd name="T24" fmla="*/ 126 w 402"/>
                <a:gd name="T25" fmla="*/ 11 h 220"/>
                <a:gd name="T26" fmla="*/ 143 w 402"/>
                <a:gd name="T27" fmla="*/ 0 h 220"/>
                <a:gd name="T28" fmla="*/ 154 w 402"/>
                <a:gd name="T29" fmla="*/ 13 h 220"/>
                <a:gd name="T30" fmla="*/ 171 w 402"/>
                <a:gd name="T31" fmla="*/ 6 h 220"/>
                <a:gd name="T32" fmla="*/ 187 w 402"/>
                <a:gd name="T33" fmla="*/ 7 h 220"/>
                <a:gd name="T34" fmla="*/ 197 w 402"/>
                <a:gd name="T35" fmla="*/ 14 h 220"/>
                <a:gd name="T36" fmla="*/ 197 w 402"/>
                <a:gd name="T37" fmla="*/ 33 h 220"/>
                <a:gd name="T38" fmla="*/ 226 w 402"/>
                <a:gd name="T39" fmla="*/ 52 h 220"/>
                <a:gd name="T40" fmla="*/ 228 w 402"/>
                <a:gd name="T41" fmla="*/ 65 h 220"/>
                <a:gd name="T42" fmla="*/ 239 w 402"/>
                <a:gd name="T43" fmla="*/ 80 h 220"/>
                <a:gd name="T44" fmla="*/ 247 w 402"/>
                <a:gd name="T45" fmla="*/ 86 h 220"/>
                <a:gd name="T46" fmla="*/ 252 w 402"/>
                <a:gd name="T47" fmla="*/ 80 h 220"/>
                <a:gd name="T48" fmla="*/ 273 w 402"/>
                <a:gd name="T49" fmla="*/ 69 h 220"/>
                <a:gd name="T50" fmla="*/ 282 w 402"/>
                <a:gd name="T51" fmla="*/ 71 h 220"/>
                <a:gd name="T52" fmla="*/ 308 w 402"/>
                <a:gd name="T53" fmla="*/ 100 h 220"/>
                <a:gd name="T54" fmla="*/ 314 w 402"/>
                <a:gd name="T55" fmla="*/ 99 h 220"/>
                <a:gd name="T56" fmla="*/ 341 w 402"/>
                <a:gd name="T57" fmla="*/ 115 h 220"/>
                <a:gd name="T58" fmla="*/ 381 w 402"/>
                <a:gd name="T59" fmla="*/ 113 h 220"/>
                <a:gd name="T60" fmla="*/ 402 w 402"/>
                <a:gd name="T61" fmla="*/ 126 h 220"/>
                <a:gd name="T62" fmla="*/ 358 w 402"/>
                <a:gd name="T63" fmla="*/ 151 h 220"/>
                <a:gd name="T64" fmla="*/ 356 w 402"/>
                <a:gd name="T65" fmla="*/ 181 h 220"/>
                <a:gd name="T66" fmla="*/ 329 w 402"/>
                <a:gd name="T67" fmla="*/ 206 h 220"/>
                <a:gd name="T68" fmla="*/ 300 w 402"/>
                <a:gd name="T69" fmla="*/ 205 h 220"/>
                <a:gd name="T70" fmla="*/ 284 w 402"/>
                <a:gd name="T71" fmla="*/ 212 h 220"/>
                <a:gd name="T72" fmla="*/ 264 w 402"/>
                <a:gd name="T73" fmla="*/ 220 h 220"/>
                <a:gd name="T74" fmla="*/ 239 w 402"/>
                <a:gd name="T75" fmla="*/ 204 h 220"/>
                <a:gd name="T76" fmla="*/ 223 w 402"/>
                <a:gd name="T77" fmla="*/ 212 h 220"/>
                <a:gd name="T78" fmla="*/ 209 w 402"/>
                <a:gd name="T79" fmla="*/ 215 h 220"/>
                <a:gd name="T80" fmla="*/ 197 w 402"/>
                <a:gd name="T81" fmla="*/ 196 h 220"/>
                <a:gd name="T82" fmla="*/ 162 w 402"/>
                <a:gd name="T83" fmla="*/ 197 h 220"/>
                <a:gd name="T84" fmla="*/ 151 w 402"/>
                <a:gd name="T85" fmla="*/ 205 h 220"/>
                <a:gd name="T86" fmla="*/ 143 w 402"/>
                <a:gd name="T87" fmla="*/ 213 h 220"/>
                <a:gd name="T88" fmla="*/ 128 w 402"/>
                <a:gd name="T89" fmla="*/ 213 h 220"/>
                <a:gd name="T90" fmla="*/ 112 w 402"/>
                <a:gd name="T91" fmla="*/ 216 h 220"/>
                <a:gd name="T92" fmla="*/ 99 w 402"/>
                <a:gd name="T93" fmla="*/ 21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2" h="220">
                  <a:moveTo>
                    <a:pt x="99" y="211"/>
                  </a:moveTo>
                  <a:lnTo>
                    <a:pt x="96" y="199"/>
                  </a:lnTo>
                  <a:lnTo>
                    <a:pt x="83" y="192"/>
                  </a:lnTo>
                  <a:lnTo>
                    <a:pt x="36" y="149"/>
                  </a:lnTo>
                  <a:lnTo>
                    <a:pt x="33" y="126"/>
                  </a:lnTo>
                  <a:lnTo>
                    <a:pt x="12" y="123"/>
                  </a:lnTo>
                  <a:lnTo>
                    <a:pt x="13" y="102"/>
                  </a:lnTo>
                  <a:lnTo>
                    <a:pt x="6" y="82"/>
                  </a:lnTo>
                  <a:lnTo>
                    <a:pt x="0" y="71"/>
                  </a:lnTo>
                  <a:lnTo>
                    <a:pt x="4" y="59"/>
                  </a:lnTo>
                  <a:lnTo>
                    <a:pt x="19" y="59"/>
                  </a:lnTo>
                  <a:lnTo>
                    <a:pt x="45" y="53"/>
                  </a:lnTo>
                  <a:lnTo>
                    <a:pt x="126" y="11"/>
                  </a:lnTo>
                  <a:lnTo>
                    <a:pt x="143" y="0"/>
                  </a:lnTo>
                  <a:lnTo>
                    <a:pt x="154" y="13"/>
                  </a:lnTo>
                  <a:lnTo>
                    <a:pt x="171" y="6"/>
                  </a:lnTo>
                  <a:lnTo>
                    <a:pt x="187" y="7"/>
                  </a:lnTo>
                  <a:lnTo>
                    <a:pt x="197" y="14"/>
                  </a:lnTo>
                  <a:lnTo>
                    <a:pt x="197" y="33"/>
                  </a:lnTo>
                  <a:lnTo>
                    <a:pt x="226" y="52"/>
                  </a:lnTo>
                  <a:lnTo>
                    <a:pt x="228" y="65"/>
                  </a:lnTo>
                  <a:lnTo>
                    <a:pt x="239" y="80"/>
                  </a:lnTo>
                  <a:lnTo>
                    <a:pt x="247" y="86"/>
                  </a:lnTo>
                  <a:lnTo>
                    <a:pt x="252" y="80"/>
                  </a:lnTo>
                  <a:lnTo>
                    <a:pt x="273" y="69"/>
                  </a:lnTo>
                  <a:lnTo>
                    <a:pt x="282" y="71"/>
                  </a:lnTo>
                  <a:lnTo>
                    <a:pt x="308" y="100"/>
                  </a:lnTo>
                  <a:lnTo>
                    <a:pt x="314" y="99"/>
                  </a:lnTo>
                  <a:lnTo>
                    <a:pt x="341" y="115"/>
                  </a:lnTo>
                  <a:lnTo>
                    <a:pt x="381" y="113"/>
                  </a:lnTo>
                  <a:lnTo>
                    <a:pt x="402" y="126"/>
                  </a:lnTo>
                  <a:lnTo>
                    <a:pt x="358" y="151"/>
                  </a:lnTo>
                  <a:lnTo>
                    <a:pt x="356" y="181"/>
                  </a:lnTo>
                  <a:lnTo>
                    <a:pt x="329" y="206"/>
                  </a:lnTo>
                  <a:lnTo>
                    <a:pt x="300" y="205"/>
                  </a:lnTo>
                  <a:lnTo>
                    <a:pt x="284" y="212"/>
                  </a:lnTo>
                  <a:lnTo>
                    <a:pt x="264" y="220"/>
                  </a:lnTo>
                  <a:lnTo>
                    <a:pt x="239" y="204"/>
                  </a:lnTo>
                  <a:lnTo>
                    <a:pt x="223" y="212"/>
                  </a:lnTo>
                  <a:lnTo>
                    <a:pt x="209" y="215"/>
                  </a:lnTo>
                  <a:lnTo>
                    <a:pt x="197" y="196"/>
                  </a:lnTo>
                  <a:lnTo>
                    <a:pt x="162" y="197"/>
                  </a:lnTo>
                  <a:lnTo>
                    <a:pt x="151" y="205"/>
                  </a:lnTo>
                  <a:lnTo>
                    <a:pt x="143" y="213"/>
                  </a:lnTo>
                  <a:lnTo>
                    <a:pt x="128" y="213"/>
                  </a:lnTo>
                  <a:lnTo>
                    <a:pt x="112" y="216"/>
                  </a:lnTo>
                  <a:lnTo>
                    <a:pt x="99" y="211"/>
                  </a:lnTo>
                  <a:close/>
                </a:path>
              </a:pathLst>
            </a:custGeom>
            <a:solidFill>
              <a:schemeClr val="tx2"/>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76" name="Freeform 490"/>
            <p:cNvSpPr>
              <a:spLocks/>
            </p:cNvSpPr>
            <p:nvPr/>
          </p:nvSpPr>
          <p:spPr bwMode="auto">
            <a:xfrm>
              <a:off x="3787" y="1581"/>
              <a:ext cx="226" cy="181"/>
            </a:xfrm>
            <a:custGeom>
              <a:avLst/>
              <a:gdLst>
                <a:gd name="T0" fmla="*/ 207 w 214"/>
                <a:gd name="T1" fmla="*/ 180 h 191"/>
                <a:gd name="T2" fmla="*/ 205 w 214"/>
                <a:gd name="T3" fmla="*/ 169 h 191"/>
                <a:gd name="T4" fmla="*/ 212 w 214"/>
                <a:gd name="T5" fmla="*/ 159 h 191"/>
                <a:gd name="T6" fmla="*/ 212 w 214"/>
                <a:gd name="T7" fmla="*/ 145 h 191"/>
                <a:gd name="T8" fmla="*/ 197 w 214"/>
                <a:gd name="T9" fmla="*/ 134 h 191"/>
                <a:gd name="T10" fmla="*/ 192 w 214"/>
                <a:gd name="T11" fmla="*/ 128 h 191"/>
                <a:gd name="T12" fmla="*/ 188 w 214"/>
                <a:gd name="T13" fmla="*/ 109 h 191"/>
                <a:gd name="T14" fmla="*/ 179 w 214"/>
                <a:gd name="T15" fmla="*/ 93 h 191"/>
                <a:gd name="T16" fmla="*/ 169 w 214"/>
                <a:gd name="T17" fmla="*/ 80 h 191"/>
                <a:gd name="T18" fmla="*/ 169 w 214"/>
                <a:gd name="T19" fmla="*/ 69 h 191"/>
                <a:gd name="T20" fmla="*/ 175 w 214"/>
                <a:gd name="T21" fmla="*/ 61 h 191"/>
                <a:gd name="T22" fmla="*/ 199 w 214"/>
                <a:gd name="T23" fmla="*/ 63 h 191"/>
                <a:gd name="T24" fmla="*/ 208 w 214"/>
                <a:gd name="T25" fmla="*/ 52 h 191"/>
                <a:gd name="T26" fmla="*/ 214 w 214"/>
                <a:gd name="T27" fmla="*/ 24 h 191"/>
                <a:gd name="T28" fmla="*/ 212 w 214"/>
                <a:gd name="T29" fmla="*/ 15 h 191"/>
                <a:gd name="T30" fmla="*/ 201 w 214"/>
                <a:gd name="T31" fmla="*/ 13 h 191"/>
                <a:gd name="T32" fmla="*/ 181 w 214"/>
                <a:gd name="T33" fmla="*/ 15 h 191"/>
                <a:gd name="T34" fmla="*/ 153 w 214"/>
                <a:gd name="T35" fmla="*/ 15 h 191"/>
                <a:gd name="T36" fmla="*/ 132 w 214"/>
                <a:gd name="T37" fmla="*/ 6 h 191"/>
                <a:gd name="T38" fmla="*/ 117 w 214"/>
                <a:gd name="T39" fmla="*/ 2 h 191"/>
                <a:gd name="T40" fmla="*/ 104 w 214"/>
                <a:gd name="T41" fmla="*/ 0 h 191"/>
                <a:gd name="T42" fmla="*/ 91 w 214"/>
                <a:gd name="T43" fmla="*/ 17 h 191"/>
                <a:gd name="T44" fmla="*/ 76 w 214"/>
                <a:gd name="T45" fmla="*/ 28 h 191"/>
                <a:gd name="T46" fmla="*/ 54 w 214"/>
                <a:gd name="T47" fmla="*/ 26 h 191"/>
                <a:gd name="T48" fmla="*/ 41 w 214"/>
                <a:gd name="T49" fmla="*/ 35 h 191"/>
                <a:gd name="T50" fmla="*/ 20 w 214"/>
                <a:gd name="T51" fmla="*/ 56 h 191"/>
                <a:gd name="T52" fmla="*/ 4 w 214"/>
                <a:gd name="T53" fmla="*/ 69 h 191"/>
                <a:gd name="T54" fmla="*/ 0 w 214"/>
                <a:gd name="T55" fmla="*/ 78 h 191"/>
                <a:gd name="T56" fmla="*/ 9 w 214"/>
                <a:gd name="T57" fmla="*/ 95 h 191"/>
                <a:gd name="T58" fmla="*/ 19 w 214"/>
                <a:gd name="T59" fmla="*/ 117 h 191"/>
                <a:gd name="T60" fmla="*/ 30 w 214"/>
                <a:gd name="T61" fmla="*/ 130 h 191"/>
                <a:gd name="T62" fmla="*/ 41 w 214"/>
                <a:gd name="T63" fmla="*/ 126 h 191"/>
                <a:gd name="T64" fmla="*/ 60 w 214"/>
                <a:gd name="T65" fmla="*/ 119 h 191"/>
                <a:gd name="T66" fmla="*/ 58 w 214"/>
                <a:gd name="T67" fmla="*/ 137 h 191"/>
                <a:gd name="T68" fmla="*/ 52 w 214"/>
                <a:gd name="T69" fmla="*/ 159 h 191"/>
                <a:gd name="T70" fmla="*/ 54 w 214"/>
                <a:gd name="T71" fmla="*/ 163 h 191"/>
                <a:gd name="T72" fmla="*/ 63 w 214"/>
                <a:gd name="T73" fmla="*/ 163 h 191"/>
                <a:gd name="T74" fmla="*/ 76 w 214"/>
                <a:gd name="T75" fmla="*/ 159 h 191"/>
                <a:gd name="T76" fmla="*/ 104 w 214"/>
                <a:gd name="T77" fmla="*/ 162 h 191"/>
                <a:gd name="T78" fmla="*/ 112 w 214"/>
                <a:gd name="T79" fmla="*/ 172 h 191"/>
                <a:gd name="T80" fmla="*/ 128 w 214"/>
                <a:gd name="T81" fmla="*/ 178 h 191"/>
                <a:gd name="T82" fmla="*/ 141 w 214"/>
                <a:gd name="T83" fmla="*/ 191 h 191"/>
                <a:gd name="T84" fmla="*/ 150 w 214"/>
                <a:gd name="T85" fmla="*/ 189 h 191"/>
                <a:gd name="T86" fmla="*/ 167 w 214"/>
                <a:gd name="T87" fmla="*/ 180 h 191"/>
                <a:gd name="T88" fmla="*/ 184 w 214"/>
                <a:gd name="T89" fmla="*/ 178 h 191"/>
                <a:gd name="T90" fmla="*/ 207 w 214"/>
                <a:gd name="T91" fmla="*/ 18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4" h="191">
                  <a:moveTo>
                    <a:pt x="207" y="180"/>
                  </a:moveTo>
                  <a:lnTo>
                    <a:pt x="205" y="169"/>
                  </a:lnTo>
                  <a:lnTo>
                    <a:pt x="212" y="159"/>
                  </a:lnTo>
                  <a:lnTo>
                    <a:pt x="212" y="145"/>
                  </a:lnTo>
                  <a:lnTo>
                    <a:pt x="197" y="134"/>
                  </a:lnTo>
                  <a:lnTo>
                    <a:pt x="192" y="128"/>
                  </a:lnTo>
                  <a:lnTo>
                    <a:pt x="188" y="109"/>
                  </a:lnTo>
                  <a:lnTo>
                    <a:pt x="179" y="93"/>
                  </a:lnTo>
                  <a:lnTo>
                    <a:pt x="169" y="80"/>
                  </a:lnTo>
                  <a:lnTo>
                    <a:pt x="169" y="69"/>
                  </a:lnTo>
                  <a:lnTo>
                    <a:pt x="175" y="61"/>
                  </a:lnTo>
                  <a:lnTo>
                    <a:pt x="199" y="63"/>
                  </a:lnTo>
                  <a:lnTo>
                    <a:pt x="208" y="52"/>
                  </a:lnTo>
                  <a:lnTo>
                    <a:pt x="214" y="24"/>
                  </a:lnTo>
                  <a:lnTo>
                    <a:pt x="212" y="15"/>
                  </a:lnTo>
                  <a:lnTo>
                    <a:pt x="201" y="13"/>
                  </a:lnTo>
                  <a:lnTo>
                    <a:pt x="181" y="15"/>
                  </a:lnTo>
                  <a:lnTo>
                    <a:pt x="153" y="15"/>
                  </a:lnTo>
                  <a:lnTo>
                    <a:pt x="132" y="6"/>
                  </a:lnTo>
                  <a:lnTo>
                    <a:pt x="117" y="2"/>
                  </a:lnTo>
                  <a:lnTo>
                    <a:pt x="104" y="0"/>
                  </a:lnTo>
                  <a:lnTo>
                    <a:pt x="91" y="17"/>
                  </a:lnTo>
                  <a:lnTo>
                    <a:pt x="76" y="28"/>
                  </a:lnTo>
                  <a:lnTo>
                    <a:pt x="54" y="26"/>
                  </a:lnTo>
                  <a:lnTo>
                    <a:pt x="41" y="35"/>
                  </a:lnTo>
                  <a:lnTo>
                    <a:pt x="20" y="56"/>
                  </a:lnTo>
                  <a:lnTo>
                    <a:pt x="4" y="69"/>
                  </a:lnTo>
                  <a:lnTo>
                    <a:pt x="0" y="78"/>
                  </a:lnTo>
                  <a:lnTo>
                    <a:pt x="9" y="95"/>
                  </a:lnTo>
                  <a:lnTo>
                    <a:pt x="19" y="117"/>
                  </a:lnTo>
                  <a:lnTo>
                    <a:pt x="30" y="130"/>
                  </a:lnTo>
                  <a:lnTo>
                    <a:pt x="41" y="126"/>
                  </a:lnTo>
                  <a:lnTo>
                    <a:pt x="60" y="119"/>
                  </a:lnTo>
                  <a:lnTo>
                    <a:pt x="58" y="137"/>
                  </a:lnTo>
                  <a:lnTo>
                    <a:pt x="52" y="159"/>
                  </a:lnTo>
                  <a:lnTo>
                    <a:pt x="54" y="163"/>
                  </a:lnTo>
                  <a:lnTo>
                    <a:pt x="63" y="163"/>
                  </a:lnTo>
                  <a:lnTo>
                    <a:pt x="76" y="159"/>
                  </a:lnTo>
                  <a:lnTo>
                    <a:pt x="104" y="162"/>
                  </a:lnTo>
                  <a:lnTo>
                    <a:pt x="112" y="172"/>
                  </a:lnTo>
                  <a:lnTo>
                    <a:pt x="128" y="178"/>
                  </a:lnTo>
                  <a:lnTo>
                    <a:pt x="141" y="191"/>
                  </a:lnTo>
                  <a:lnTo>
                    <a:pt x="150" y="189"/>
                  </a:lnTo>
                  <a:lnTo>
                    <a:pt x="167" y="180"/>
                  </a:lnTo>
                  <a:lnTo>
                    <a:pt x="184" y="178"/>
                  </a:lnTo>
                  <a:lnTo>
                    <a:pt x="207" y="180"/>
                  </a:lnTo>
                  <a:close/>
                </a:path>
              </a:pathLst>
            </a:custGeom>
            <a:solidFill>
              <a:schemeClr val="accent2">
                <a:lumMod val="60000"/>
                <a:lumOff val="40000"/>
              </a:schemeClr>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77" name="Freeform 491"/>
            <p:cNvSpPr>
              <a:spLocks/>
            </p:cNvSpPr>
            <p:nvPr/>
          </p:nvSpPr>
          <p:spPr bwMode="auto">
            <a:xfrm>
              <a:off x="3301" y="1988"/>
              <a:ext cx="575" cy="492"/>
            </a:xfrm>
            <a:custGeom>
              <a:avLst/>
              <a:gdLst>
                <a:gd name="T0" fmla="*/ 11 w 551"/>
                <a:gd name="T1" fmla="*/ 130 h 518"/>
                <a:gd name="T2" fmla="*/ 0 w 551"/>
                <a:gd name="T3" fmla="*/ 165 h 518"/>
                <a:gd name="T4" fmla="*/ 24 w 551"/>
                <a:gd name="T5" fmla="*/ 198 h 518"/>
                <a:gd name="T6" fmla="*/ 20 w 551"/>
                <a:gd name="T7" fmla="*/ 226 h 518"/>
                <a:gd name="T8" fmla="*/ 30 w 551"/>
                <a:gd name="T9" fmla="*/ 250 h 518"/>
                <a:gd name="T10" fmla="*/ 37 w 551"/>
                <a:gd name="T11" fmla="*/ 297 h 518"/>
                <a:gd name="T12" fmla="*/ 39 w 551"/>
                <a:gd name="T13" fmla="*/ 315 h 518"/>
                <a:gd name="T14" fmla="*/ 33 w 551"/>
                <a:gd name="T15" fmla="*/ 332 h 518"/>
                <a:gd name="T16" fmla="*/ 48 w 551"/>
                <a:gd name="T17" fmla="*/ 341 h 518"/>
                <a:gd name="T18" fmla="*/ 63 w 551"/>
                <a:gd name="T19" fmla="*/ 352 h 518"/>
                <a:gd name="T20" fmla="*/ 78 w 551"/>
                <a:gd name="T21" fmla="*/ 380 h 518"/>
                <a:gd name="T22" fmla="*/ 94 w 551"/>
                <a:gd name="T23" fmla="*/ 399 h 518"/>
                <a:gd name="T24" fmla="*/ 126 w 551"/>
                <a:gd name="T25" fmla="*/ 408 h 518"/>
                <a:gd name="T26" fmla="*/ 148 w 551"/>
                <a:gd name="T27" fmla="*/ 406 h 518"/>
                <a:gd name="T28" fmla="*/ 180 w 551"/>
                <a:gd name="T29" fmla="*/ 436 h 518"/>
                <a:gd name="T30" fmla="*/ 218 w 551"/>
                <a:gd name="T31" fmla="*/ 452 h 518"/>
                <a:gd name="T32" fmla="*/ 246 w 551"/>
                <a:gd name="T33" fmla="*/ 447 h 518"/>
                <a:gd name="T34" fmla="*/ 276 w 551"/>
                <a:gd name="T35" fmla="*/ 467 h 518"/>
                <a:gd name="T36" fmla="*/ 291 w 551"/>
                <a:gd name="T37" fmla="*/ 469 h 518"/>
                <a:gd name="T38" fmla="*/ 314 w 551"/>
                <a:gd name="T39" fmla="*/ 478 h 518"/>
                <a:gd name="T40" fmla="*/ 340 w 551"/>
                <a:gd name="T41" fmla="*/ 498 h 518"/>
                <a:gd name="T42" fmla="*/ 362 w 551"/>
                <a:gd name="T43" fmla="*/ 501 h 518"/>
                <a:gd name="T44" fmla="*/ 379 w 551"/>
                <a:gd name="T45" fmla="*/ 490 h 518"/>
                <a:gd name="T46" fmla="*/ 482 w 551"/>
                <a:gd name="T47" fmla="*/ 518 h 518"/>
                <a:gd name="T48" fmla="*/ 486 w 551"/>
                <a:gd name="T49" fmla="*/ 490 h 518"/>
                <a:gd name="T50" fmla="*/ 536 w 551"/>
                <a:gd name="T51" fmla="*/ 408 h 518"/>
                <a:gd name="T52" fmla="*/ 551 w 551"/>
                <a:gd name="T53" fmla="*/ 374 h 518"/>
                <a:gd name="T54" fmla="*/ 532 w 551"/>
                <a:gd name="T55" fmla="*/ 324 h 518"/>
                <a:gd name="T56" fmla="*/ 505 w 551"/>
                <a:gd name="T57" fmla="*/ 287 h 518"/>
                <a:gd name="T58" fmla="*/ 505 w 551"/>
                <a:gd name="T59" fmla="*/ 254 h 518"/>
                <a:gd name="T60" fmla="*/ 503 w 551"/>
                <a:gd name="T61" fmla="*/ 226 h 518"/>
                <a:gd name="T62" fmla="*/ 503 w 551"/>
                <a:gd name="T63" fmla="*/ 208 h 518"/>
                <a:gd name="T64" fmla="*/ 523 w 551"/>
                <a:gd name="T65" fmla="*/ 182 h 518"/>
                <a:gd name="T66" fmla="*/ 514 w 551"/>
                <a:gd name="T67" fmla="*/ 128 h 518"/>
                <a:gd name="T68" fmla="*/ 508 w 551"/>
                <a:gd name="T69" fmla="*/ 91 h 518"/>
                <a:gd name="T70" fmla="*/ 482 w 551"/>
                <a:gd name="T71" fmla="*/ 59 h 518"/>
                <a:gd name="T72" fmla="*/ 418 w 551"/>
                <a:gd name="T73" fmla="*/ 56 h 518"/>
                <a:gd name="T74" fmla="*/ 344 w 551"/>
                <a:gd name="T75" fmla="*/ 50 h 518"/>
                <a:gd name="T76" fmla="*/ 304 w 551"/>
                <a:gd name="T77" fmla="*/ 39 h 518"/>
                <a:gd name="T78" fmla="*/ 280 w 551"/>
                <a:gd name="T79" fmla="*/ 52 h 518"/>
                <a:gd name="T80" fmla="*/ 257 w 551"/>
                <a:gd name="T81" fmla="*/ 37 h 518"/>
                <a:gd name="T82" fmla="*/ 239 w 551"/>
                <a:gd name="T83" fmla="*/ 32 h 518"/>
                <a:gd name="T84" fmla="*/ 218 w 551"/>
                <a:gd name="T85" fmla="*/ 2 h 518"/>
                <a:gd name="T86" fmla="*/ 183 w 551"/>
                <a:gd name="T87" fmla="*/ 6 h 518"/>
                <a:gd name="T88" fmla="*/ 150 w 551"/>
                <a:gd name="T89" fmla="*/ 20 h 518"/>
                <a:gd name="T90" fmla="*/ 98 w 551"/>
                <a:gd name="T91" fmla="*/ 43 h 518"/>
                <a:gd name="T92" fmla="*/ 52 w 551"/>
                <a:gd name="T93" fmla="*/ 63 h 518"/>
                <a:gd name="T94" fmla="*/ 24 w 551"/>
                <a:gd name="T95" fmla="*/ 91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1" h="518">
                  <a:moveTo>
                    <a:pt x="13" y="98"/>
                  </a:moveTo>
                  <a:lnTo>
                    <a:pt x="11" y="130"/>
                  </a:lnTo>
                  <a:lnTo>
                    <a:pt x="11" y="150"/>
                  </a:lnTo>
                  <a:lnTo>
                    <a:pt x="0" y="165"/>
                  </a:lnTo>
                  <a:lnTo>
                    <a:pt x="22" y="191"/>
                  </a:lnTo>
                  <a:lnTo>
                    <a:pt x="24" y="198"/>
                  </a:lnTo>
                  <a:lnTo>
                    <a:pt x="19" y="215"/>
                  </a:lnTo>
                  <a:lnTo>
                    <a:pt x="20" y="226"/>
                  </a:lnTo>
                  <a:lnTo>
                    <a:pt x="31" y="241"/>
                  </a:lnTo>
                  <a:lnTo>
                    <a:pt x="30" y="250"/>
                  </a:lnTo>
                  <a:lnTo>
                    <a:pt x="28" y="278"/>
                  </a:lnTo>
                  <a:lnTo>
                    <a:pt x="37" y="297"/>
                  </a:lnTo>
                  <a:lnTo>
                    <a:pt x="44" y="308"/>
                  </a:lnTo>
                  <a:lnTo>
                    <a:pt x="39" y="315"/>
                  </a:lnTo>
                  <a:lnTo>
                    <a:pt x="39" y="326"/>
                  </a:lnTo>
                  <a:lnTo>
                    <a:pt x="33" y="332"/>
                  </a:lnTo>
                  <a:lnTo>
                    <a:pt x="33" y="339"/>
                  </a:lnTo>
                  <a:lnTo>
                    <a:pt x="48" y="341"/>
                  </a:lnTo>
                  <a:lnTo>
                    <a:pt x="59" y="345"/>
                  </a:lnTo>
                  <a:lnTo>
                    <a:pt x="63" y="352"/>
                  </a:lnTo>
                  <a:lnTo>
                    <a:pt x="63" y="365"/>
                  </a:lnTo>
                  <a:lnTo>
                    <a:pt x="78" y="380"/>
                  </a:lnTo>
                  <a:lnTo>
                    <a:pt x="91" y="386"/>
                  </a:lnTo>
                  <a:lnTo>
                    <a:pt x="94" y="399"/>
                  </a:lnTo>
                  <a:lnTo>
                    <a:pt x="111" y="421"/>
                  </a:lnTo>
                  <a:lnTo>
                    <a:pt x="126" y="408"/>
                  </a:lnTo>
                  <a:lnTo>
                    <a:pt x="139" y="404"/>
                  </a:lnTo>
                  <a:lnTo>
                    <a:pt x="148" y="406"/>
                  </a:lnTo>
                  <a:lnTo>
                    <a:pt x="174" y="434"/>
                  </a:lnTo>
                  <a:lnTo>
                    <a:pt x="180" y="436"/>
                  </a:lnTo>
                  <a:lnTo>
                    <a:pt x="211" y="450"/>
                  </a:lnTo>
                  <a:lnTo>
                    <a:pt x="218" y="452"/>
                  </a:lnTo>
                  <a:lnTo>
                    <a:pt x="231" y="449"/>
                  </a:lnTo>
                  <a:lnTo>
                    <a:pt x="246" y="447"/>
                  </a:lnTo>
                  <a:lnTo>
                    <a:pt x="259" y="452"/>
                  </a:lnTo>
                  <a:lnTo>
                    <a:pt x="276" y="467"/>
                  </a:lnTo>
                  <a:lnTo>
                    <a:pt x="283" y="475"/>
                  </a:lnTo>
                  <a:lnTo>
                    <a:pt x="291" y="469"/>
                  </a:lnTo>
                  <a:lnTo>
                    <a:pt x="300" y="467"/>
                  </a:lnTo>
                  <a:lnTo>
                    <a:pt x="314" y="478"/>
                  </a:lnTo>
                  <a:lnTo>
                    <a:pt x="329" y="490"/>
                  </a:lnTo>
                  <a:lnTo>
                    <a:pt x="340" y="498"/>
                  </a:lnTo>
                  <a:lnTo>
                    <a:pt x="355" y="503"/>
                  </a:lnTo>
                  <a:lnTo>
                    <a:pt x="362" y="501"/>
                  </a:lnTo>
                  <a:lnTo>
                    <a:pt x="369" y="494"/>
                  </a:lnTo>
                  <a:lnTo>
                    <a:pt x="379" y="490"/>
                  </a:lnTo>
                  <a:lnTo>
                    <a:pt x="397" y="496"/>
                  </a:lnTo>
                  <a:lnTo>
                    <a:pt x="482" y="518"/>
                  </a:lnTo>
                  <a:lnTo>
                    <a:pt x="495" y="507"/>
                  </a:lnTo>
                  <a:lnTo>
                    <a:pt x="486" y="490"/>
                  </a:lnTo>
                  <a:lnTo>
                    <a:pt x="477" y="462"/>
                  </a:lnTo>
                  <a:lnTo>
                    <a:pt x="536" y="408"/>
                  </a:lnTo>
                  <a:lnTo>
                    <a:pt x="547" y="395"/>
                  </a:lnTo>
                  <a:lnTo>
                    <a:pt x="551" y="374"/>
                  </a:lnTo>
                  <a:lnTo>
                    <a:pt x="542" y="347"/>
                  </a:lnTo>
                  <a:lnTo>
                    <a:pt x="532" y="324"/>
                  </a:lnTo>
                  <a:lnTo>
                    <a:pt x="516" y="298"/>
                  </a:lnTo>
                  <a:lnTo>
                    <a:pt x="505" y="287"/>
                  </a:lnTo>
                  <a:lnTo>
                    <a:pt x="503" y="271"/>
                  </a:lnTo>
                  <a:lnTo>
                    <a:pt x="505" y="254"/>
                  </a:lnTo>
                  <a:lnTo>
                    <a:pt x="510" y="237"/>
                  </a:lnTo>
                  <a:lnTo>
                    <a:pt x="503" y="226"/>
                  </a:lnTo>
                  <a:lnTo>
                    <a:pt x="494" y="219"/>
                  </a:lnTo>
                  <a:lnTo>
                    <a:pt x="503" y="208"/>
                  </a:lnTo>
                  <a:lnTo>
                    <a:pt x="518" y="187"/>
                  </a:lnTo>
                  <a:lnTo>
                    <a:pt x="523" y="182"/>
                  </a:lnTo>
                  <a:lnTo>
                    <a:pt x="520" y="146"/>
                  </a:lnTo>
                  <a:lnTo>
                    <a:pt x="514" y="128"/>
                  </a:lnTo>
                  <a:lnTo>
                    <a:pt x="508" y="109"/>
                  </a:lnTo>
                  <a:lnTo>
                    <a:pt x="508" y="91"/>
                  </a:lnTo>
                  <a:lnTo>
                    <a:pt x="497" y="74"/>
                  </a:lnTo>
                  <a:lnTo>
                    <a:pt x="482" y="59"/>
                  </a:lnTo>
                  <a:lnTo>
                    <a:pt x="466" y="57"/>
                  </a:lnTo>
                  <a:lnTo>
                    <a:pt x="418" y="56"/>
                  </a:lnTo>
                  <a:lnTo>
                    <a:pt x="392" y="54"/>
                  </a:lnTo>
                  <a:lnTo>
                    <a:pt x="344" y="50"/>
                  </a:lnTo>
                  <a:lnTo>
                    <a:pt x="325" y="41"/>
                  </a:lnTo>
                  <a:lnTo>
                    <a:pt x="304" y="39"/>
                  </a:lnTo>
                  <a:lnTo>
                    <a:pt x="293" y="43"/>
                  </a:lnTo>
                  <a:lnTo>
                    <a:pt x="280" y="52"/>
                  </a:lnTo>
                  <a:lnTo>
                    <a:pt x="268" y="48"/>
                  </a:lnTo>
                  <a:lnTo>
                    <a:pt x="257" y="37"/>
                  </a:lnTo>
                  <a:lnTo>
                    <a:pt x="244" y="37"/>
                  </a:lnTo>
                  <a:lnTo>
                    <a:pt x="239" y="32"/>
                  </a:lnTo>
                  <a:lnTo>
                    <a:pt x="235" y="15"/>
                  </a:lnTo>
                  <a:lnTo>
                    <a:pt x="218" y="2"/>
                  </a:lnTo>
                  <a:lnTo>
                    <a:pt x="206" y="0"/>
                  </a:lnTo>
                  <a:lnTo>
                    <a:pt x="183" y="6"/>
                  </a:lnTo>
                  <a:lnTo>
                    <a:pt x="165" y="11"/>
                  </a:lnTo>
                  <a:lnTo>
                    <a:pt x="150" y="20"/>
                  </a:lnTo>
                  <a:lnTo>
                    <a:pt x="124" y="35"/>
                  </a:lnTo>
                  <a:lnTo>
                    <a:pt x="98" y="43"/>
                  </a:lnTo>
                  <a:lnTo>
                    <a:pt x="76" y="52"/>
                  </a:lnTo>
                  <a:lnTo>
                    <a:pt x="52" y="63"/>
                  </a:lnTo>
                  <a:lnTo>
                    <a:pt x="39" y="78"/>
                  </a:lnTo>
                  <a:lnTo>
                    <a:pt x="24" y="91"/>
                  </a:lnTo>
                  <a:lnTo>
                    <a:pt x="13" y="98"/>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sp>
          <p:nvSpPr>
            <p:cNvPr id="78" name="Freeform 492"/>
            <p:cNvSpPr>
              <a:spLocks/>
            </p:cNvSpPr>
            <p:nvPr/>
          </p:nvSpPr>
          <p:spPr bwMode="auto">
            <a:xfrm>
              <a:off x="3203" y="2670"/>
              <a:ext cx="206" cy="105"/>
            </a:xfrm>
            <a:custGeom>
              <a:avLst/>
              <a:gdLst>
                <a:gd name="T0" fmla="*/ 17 w 198"/>
                <a:gd name="T1" fmla="*/ 63 h 115"/>
                <a:gd name="T2" fmla="*/ 37 w 198"/>
                <a:gd name="T3" fmla="*/ 83 h 115"/>
                <a:gd name="T4" fmla="*/ 31 w 198"/>
                <a:gd name="T5" fmla="*/ 93 h 115"/>
                <a:gd name="T6" fmla="*/ 22 w 198"/>
                <a:gd name="T7" fmla="*/ 100 h 115"/>
                <a:gd name="T8" fmla="*/ 11 w 198"/>
                <a:gd name="T9" fmla="*/ 102 h 115"/>
                <a:gd name="T10" fmla="*/ 0 w 198"/>
                <a:gd name="T11" fmla="*/ 104 h 115"/>
                <a:gd name="T12" fmla="*/ 20 w 198"/>
                <a:gd name="T13" fmla="*/ 113 h 115"/>
                <a:gd name="T14" fmla="*/ 28 w 198"/>
                <a:gd name="T15" fmla="*/ 115 h 115"/>
                <a:gd name="T16" fmla="*/ 53 w 198"/>
                <a:gd name="T17" fmla="*/ 100 h 115"/>
                <a:gd name="T18" fmla="*/ 108 w 198"/>
                <a:gd name="T19" fmla="*/ 114 h 115"/>
                <a:gd name="T20" fmla="*/ 144 w 198"/>
                <a:gd name="T21" fmla="*/ 74 h 115"/>
                <a:gd name="T22" fmla="*/ 151 w 198"/>
                <a:gd name="T23" fmla="*/ 57 h 115"/>
                <a:gd name="T24" fmla="*/ 158 w 198"/>
                <a:gd name="T25" fmla="*/ 52 h 115"/>
                <a:gd name="T26" fmla="*/ 178 w 198"/>
                <a:gd name="T27" fmla="*/ 54 h 115"/>
                <a:gd name="T28" fmla="*/ 198 w 198"/>
                <a:gd name="T29" fmla="*/ 30 h 115"/>
                <a:gd name="T30" fmla="*/ 196 w 198"/>
                <a:gd name="T31" fmla="*/ 15 h 115"/>
                <a:gd name="T32" fmla="*/ 182 w 198"/>
                <a:gd name="T33" fmla="*/ 0 h 115"/>
                <a:gd name="T34" fmla="*/ 173 w 198"/>
                <a:gd name="T35" fmla="*/ 2 h 115"/>
                <a:gd name="T36" fmla="*/ 163 w 198"/>
                <a:gd name="T37" fmla="*/ 5 h 115"/>
                <a:gd name="T38" fmla="*/ 145 w 198"/>
                <a:gd name="T39" fmla="*/ 1 h 115"/>
                <a:gd name="T40" fmla="*/ 127 w 198"/>
                <a:gd name="T41" fmla="*/ 2 h 115"/>
                <a:gd name="T42" fmla="*/ 109 w 198"/>
                <a:gd name="T43" fmla="*/ 7 h 115"/>
                <a:gd name="T44" fmla="*/ 84 w 198"/>
                <a:gd name="T45" fmla="*/ 5 h 115"/>
                <a:gd name="T46" fmla="*/ 73 w 198"/>
                <a:gd name="T47" fmla="*/ 20 h 115"/>
                <a:gd name="T48" fmla="*/ 31 w 198"/>
                <a:gd name="T49" fmla="*/ 7 h 115"/>
                <a:gd name="T50" fmla="*/ 15 w 198"/>
                <a:gd name="T51" fmla="*/ 7 h 115"/>
                <a:gd name="T52" fmla="*/ 15 w 198"/>
                <a:gd name="T53" fmla="*/ 32 h 115"/>
                <a:gd name="T54" fmla="*/ 17 w 198"/>
                <a:gd name="T55" fmla="*/ 63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8" h="115">
                  <a:moveTo>
                    <a:pt x="17" y="63"/>
                  </a:moveTo>
                  <a:lnTo>
                    <a:pt x="37" y="83"/>
                  </a:lnTo>
                  <a:lnTo>
                    <a:pt x="31" y="93"/>
                  </a:lnTo>
                  <a:lnTo>
                    <a:pt x="22" y="100"/>
                  </a:lnTo>
                  <a:lnTo>
                    <a:pt x="11" y="102"/>
                  </a:lnTo>
                  <a:lnTo>
                    <a:pt x="0" y="104"/>
                  </a:lnTo>
                  <a:lnTo>
                    <a:pt x="20" y="113"/>
                  </a:lnTo>
                  <a:lnTo>
                    <a:pt x="28" y="115"/>
                  </a:lnTo>
                  <a:lnTo>
                    <a:pt x="53" y="100"/>
                  </a:lnTo>
                  <a:lnTo>
                    <a:pt x="108" y="114"/>
                  </a:lnTo>
                  <a:lnTo>
                    <a:pt x="144" y="74"/>
                  </a:lnTo>
                  <a:lnTo>
                    <a:pt x="151" y="57"/>
                  </a:lnTo>
                  <a:lnTo>
                    <a:pt x="158" y="52"/>
                  </a:lnTo>
                  <a:lnTo>
                    <a:pt x="178" y="54"/>
                  </a:lnTo>
                  <a:lnTo>
                    <a:pt x="198" y="30"/>
                  </a:lnTo>
                  <a:lnTo>
                    <a:pt x="196" y="15"/>
                  </a:lnTo>
                  <a:lnTo>
                    <a:pt x="182" y="0"/>
                  </a:lnTo>
                  <a:lnTo>
                    <a:pt x="173" y="2"/>
                  </a:lnTo>
                  <a:lnTo>
                    <a:pt x="163" y="5"/>
                  </a:lnTo>
                  <a:lnTo>
                    <a:pt x="145" y="1"/>
                  </a:lnTo>
                  <a:lnTo>
                    <a:pt x="127" y="2"/>
                  </a:lnTo>
                  <a:lnTo>
                    <a:pt x="109" y="7"/>
                  </a:lnTo>
                  <a:lnTo>
                    <a:pt x="84" y="5"/>
                  </a:lnTo>
                  <a:lnTo>
                    <a:pt x="73" y="20"/>
                  </a:lnTo>
                  <a:lnTo>
                    <a:pt x="31" y="7"/>
                  </a:lnTo>
                  <a:lnTo>
                    <a:pt x="15" y="7"/>
                  </a:lnTo>
                  <a:lnTo>
                    <a:pt x="15" y="32"/>
                  </a:lnTo>
                  <a:lnTo>
                    <a:pt x="17" y="63"/>
                  </a:lnTo>
                  <a:close/>
                </a:path>
              </a:pathLst>
            </a:custGeom>
            <a:solidFill>
              <a:schemeClr val="tx2"/>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de-DE" sz="1800" b="0" i="0" u="none" strike="noStrike" kern="0" cap="none" spc="0" normalizeH="0" baseline="0" noProof="0">
                <a:ln>
                  <a:noFill/>
                </a:ln>
                <a:solidFill>
                  <a:srgbClr val="004A7A"/>
                </a:solidFill>
                <a:effectLst/>
                <a:uLnTx/>
                <a:uFillTx/>
              </a:endParaRPr>
            </a:p>
          </p:txBody>
        </p:sp>
      </p:grpSp>
      <p:sp>
        <p:nvSpPr>
          <p:cNvPr id="91" name="Rectangle 1"/>
          <p:cNvSpPr/>
          <p:nvPr/>
        </p:nvSpPr>
        <p:spPr>
          <a:xfrm flipV="1">
            <a:off x="773991" y="1907092"/>
            <a:ext cx="831267" cy="242828"/>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92" name="TextBox 3"/>
          <p:cNvSpPr txBox="1"/>
          <p:nvPr/>
        </p:nvSpPr>
        <p:spPr>
          <a:xfrm>
            <a:off x="706286" y="1899753"/>
            <a:ext cx="1250342" cy="1107996"/>
          </a:xfrm>
          <a:prstGeom prst="rect">
            <a:avLst/>
          </a:prstGeom>
          <a:noFill/>
        </p:spPr>
        <p:txBody>
          <a:bodyPr wrap="square" lIns="0" tIns="0" rIns="0" bIns="0" rtlCol="0">
            <a:spAutoFit/>
          </a:bodyPr>
          <a:lstStyle/>
          <a:p>
            <a:pPr algn="ctr"/>
            <a:r>
              <a:rPr lang="en-GB" dirty="0">
                <a:latin typeface="Calibri" panose="020F0502020204030204" pitchFamily="34" charset="0"/>
              </a:rPr>
              <a:t>               =</a:t>
            </a:r>
          </a:p>
          <a:p>
            <a:pPr algn="ctr"/>
            <a:r>
              <a:rPr lang="en-GB" dirty="0">
                <a:latin typeface="Calibri" panose="020F0502020204030204" pitchFamily="34" charset="0"/>
              </a:rPr>
              <a:t>Countries to be coupled in 1</a:t>
            </a:r>
            <a:r>
              <a:rPr lang="en-GB" baseline="30000" dirty="0">
                <a:latin typeface="Calibri" panose="020F0502020204030204" pitchFamily="34" charset="0"/>
              </a:rPr>
              <a:t>st</a:t>
            </a:r>
            <a:r>
              <a:rPr lang="en-GB" dirty="0">
                <a:latin typeface="Calibri" panose="020F0502020204030204" pitchFamily="34" charset="0"/>
              </a:rPr>
              <a:t> </a:t>
            </a:r>
            <a:r>
              <a:rPr lang="en-GB" dirty="0" err="1">
                <a:latin typeface="Calibri" panose="020F0502020204030204" pitchFamily="34" charset="0"/>
              </a:rPr>
              <a:t>go-live</a:t>
            </a:r>
            <a:endParaRPr lang="en-GB" dirty="0">
              <a:latin typeface="Calibri" panose="020F0502020204030204" pitchFamily="34" charset="0"/>
            </a:endParaRPr>
          </a:p>
        </p:txBody>
      </p:sp>
    </p:spTree>
    <p:extLst>
      <p:ext uri="{BB962C8B-B14F-4D97-AF65-F5344CB8AC3E}">
        <p14:creationId xmlns:p14="http://schemas.microsoft.com/office/powerpoint/2010/main" val="104165732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540386" y="838583"/>
            <a:ext cx="8046000" cy="583015"/>
          </a:xfrm>
        </p:spPr>
        <p:txBody>
          <a:bodyPr/>
          <a:lstStyle/>
          <a:p>
            <a:r>
              <a:rPr lang="en-GB" dirty="0"/>
              <a:t>Project parties</a:t>
            </a:r>
          </a:p>
        </p:txBody>
      </p:sp>
      <p:grpSp>
        <p:nvGrpSpPr>
          <p:cNvPr id="5" name="Group 14"/>
          <p:cNvGrpSpPr/>
          <p:nvPr/>
        </p:nvGrpSpPr>
        <p:grpSpPr>
          <a:xfrm>
            <a:off x="4520742" y="1009291"/>
            <a:ext cx="6072941" cy="5624422"/>
            <a:chOff x="1934262" y="1341438"/>
            <a:chExt cx="5346913" cy="4927121"/>
          </a:xfrm>
        </p:grpSpPr>
        <p:sp>
          <p:nvSpPr>
            <p:cNvPr id="6" name="ee4p_10_1_43215"/>
            <p:cNvSpPr>
              <a:spLocks noChangeAspect="1"/>
            </p:cNvSpPr>
            <p:nvPr>
              <p:custDataLst>
                <p:tags r:id="rId2"/>
              </p:custDataLst>
            </p:nvPr>
          </p:nvSpPr>
          <p:spPr bwMode="gray">
            <a:xfrm>
              <a:off x="4126433" y="4343991"/>
              <a:ext cx="643619" cy="309503"/>
            </a:xfrm>
            <a:custGeom>
              <a:avLst/>
              <a:gdLst/>
              <a:ahLst/>
              <a:cxnLst/>
              <a:rect l="0" t="0" r="0" b="0"/>
              <a:pathLst>
                <a:path w="643619" h="309503">
                  <a:moveTo>
                    <a:pt x="253847" y="17929"/>
                  </a:moveTo>
                  <a:lnTo>
                    <a:pt x="271136" y="18124"/>
                  </a:lnTo>
                  <a:lnTo>
                    <a:pt x="269488" y="0"/>
                  </a:lnTo>
                  <a:lnTo>
                    <a:pt x="293970" y="1574"/>
                  </a:lnTo>
                  <a:lnTo>
                    <a:pt x="300917" y="19092"/>
                  </a:lnTo>
                  <a:lnTo>
                    <a:pt x="354476" y="42048"/>
                  </a:lnTo>
                  <a:lnTo>
                    <a:pt x="400900" y="44573"/>
                  </a:lnTo>
                  <a:lnTo>
                    <a:pt x="410751" y="55000"/>
                  </a:lnTo>
                  <a:lnTo>
                    <a:pt x="386638" y="73734"/>
                  </a:lnTo>
                  <a:lnTo>
                    <a:pt x="402629" y="80448"/>
                  </a:lnTo>
                  <a:lnTo>
                    <a:pt x="435967" y="116260"/>
                  </a:lnTo>
                  <a:lnTo>
                    <a:pt x="466390" y="93213"/>
                  </a:lnTo>
                  <a:lnTo>
                    <a:pt x="475179" y="77185"/>
                  </a:lnTo>
                  <a:lnTo>
                    <a:pt x="497725" y="93105"/>
                  </a:lnTo>
                  <a:lnTo>
                    <a:pt x="524192" y="94685"/>
                  </a:lnTo>
                  <a:lnTo>
                    <a:pt x="522948" y="106844"/>
                  </a:lnTo>
                  <a:lnTo>
                    <a:pt x="547794" y="130889"/>
                  </a:lnTo>
                  <a:lnTo>
                    <a:pt x="572541" y="129195"/>
                  </a:lnTo>
                  <a:lnTo>
                    <a:pt x="602901" y="136265"/>
                  </a:lnTo>
                  <a:lnTo>
                    <a:pt x="621911" y="163474"/>
                  </a:lnTo>
                  <a:lnTo>
                    <a:pt x="639073" y="168941"/>
                  </a:lnTo>
                  <a:lnTo>
                    <a:pt x="643618" y="189271"/>
                  </a:lnTo>
                  <a:lnTo>
                    <a:pt x="614022" y="191397"/>
                  </a:lnTo>
                  <a:lnTo>
                    <a:pt x="597882" y="212694"/>
                  </a:lnTo>
                  <a:lnTo>
                    <a:pt x="579043" y="218180"/>
                  </a:lnTo>
                  <a:lnTo>
                    <a:pt x="563561" y="251392"/>
                  </a:lnTo>
                  <a:lnTo>
                    <a:pt x="550085" y="263056"/>
                  </a:lnTo>
                  <a:lnTo>
                    <a:pt x="515594" y="277449"/>
                  </a:lnTo>
                  <a:lnTo>
                    <a:pt x="483974" y="269258"/>
                  </a:lnTo>
                  <a:lnTo>
                    <a:pt x="458682" y="301727"/>
                  </a:lnTo>
                  <a:lnTo>
                    <a:pt x="420023" y="277203"/>
                  </a:lnTo>
                  <a:lnTo>
                    <a:pt x="404275" y="287891"/>
                  </a:lnTo>
                  <a:lnTo>
                    <a:pt x="377655" y="285784"/>
                  </a:lnTo>
                  <a:lnTo>
                    <a:pt x="351016" y="270129"/>
                  </a:lnTo>
                  <a:lnTo>
                    <a:pt x="337360" y="271876"/>
                  </a:lnTo>
                  <a:lnTo>
                    <a:pt x="316356" y="260199"/>
                  </a:lnTo>
                  <a:lnTo>
                    <a:pt x="272936" y="251476"/>
                  </a:lnTo>
                  <a:lnTo>
                    <a:pt x="266662" y="284204"/>
                  </a:lnTo>
                  <a:lnTo>
                    <a:pt x="253982" y="281002"/>
                  </a:lnTo>
                  <a:lnTo>
                    <a:pt x="232125" y="300773"/>
                  </a:lnTo>
                  <a:lnTo>
                    <a:pt x="207214" y="309502"/>
                  </a:lnTo>
                  <a:lnTo>
                    <a:pt x="178261" y="302273"/>
                  </a:lnTo>
                  <a:lnTo>
                    <a:pt x="174609" y="290468"/>
                  </a:lnTo>
                  <a:lnTo>
                    <a:pt x="158649" y="282520"/>
                  </a:lnTo>
                  <a:lnTo>
                    <a:pt x="133594" y="257672"/>
                  </a:lnTo>
                  <a:lnTo>
                    <a:pt x="100248" y="239830"/>
                  </a:lnTo>
                  <a:lnTo>
                    <a:pt x="80234" y="215972"/>
                  </a:lnTo>
                  <a:lnTo>
                    <a:pt x="56738" y="210827"/>
                  </a:lnTo>
                  <a:lnTo>
                    <a:pt x="44121" y="199646"/>
                  </a:lnTo>
                  <a:lnTo>
                    <a:pt x="31131" y="167951"/>
                  </a:lnTo>
                  <a:lnTo>
                    <a:pt x="33971" y="140439"/>
                  </a:lnTo>
                  <a:lnTo>
                    <a:pt x="28059" y="130761"/>
                  </a:lnTo>
                  <a:lnTo>
                    <a:pt x="0" y="114478"/>
                  </a:lnTo>
                  <a:lnTo>
                    <a:pt x="30414" y="78151"/>
                  </a:lnTo>
                  <a:lnTo>
                    <a:pt x="80448" y="63932"/>
                  </a:lnTo>
                  <a:lnTo>
                    <a:pt x="96127" y="64712"/>
                  </a:lnTo>
                  <a:lnTo>
                    <a:pt x="115358" y="46507"/>
                  </a:lnTo>
                  <a:lnTo>
                    <a:pt x="141916" y="35607"/>
                  </a:lnTo>
                  <a:lnTo>
                    <a:pt x="160228" y="36192"/>
                  </a:lnTo>
                  <a:lnTo>
                    <a:pt x="182583" y="23758"/>
                  </a:lnTo>
                  <a:lnTo>
                    <a:pt x="232155" y="3042"/>
                  </a:lnTo>
                  <a:lnTo>
                    <a:pt x="234054" y="19555"/>
                  </a:lnTo>
                  <a:close/>
                </a:path>
              </a:pathLst>
            </a:custGeom>
            <a:solidFill>
              <a:srgbClr val="6F7072"/>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7" name="ee4p_24_1_43215"/>
            <p:cNvSpPr>
              <a:spLocks noChangeAspect="1"/>
            </p:cNvSpPr>
            <p:nvPr>
              <p:custDataLst>
                <p:tags r:id="rId3"/>
              </p:custDataLst>
            </p:nvPr>
          </p:nvSpPr>
          <p:spPr bwMode="gray">
            <a:xfrm>
              <a:off x="4021691" y="1708122"/>
              <a:ext cx="1261538" cy="2067542"/>
            </a:xfrm>
            <a:custGeom>
              <a:avLst/>
              <a:gdLst/>
              <a:ahLst/>
              <a:cxnLst/>
              <a:rect l="l" t="t" r="r" b="b"/>
              <a:pathLst>
                <a:path w="1261538" h="2067542">
                  <a:moveTo>
                    <a:pt x="578702" y="1793781"/>
                  </a:moveTo>
                  <a:lnTo>
                    <a:pt x="576336" y="1815411"/>
                  </a:lnTo>
                  <a:lnTo>
                    <a:pt x="557324" y="1843957"/>
                  </a:lnTo>
                  <a:lnTo>
                    <a:pt x="554274" y="1865163"/>
                  </a:lnTo>
                  <a:lnTo>
                    <a:pt x="535319" y="1900509"/>
                  </a:lnTo>
                  <a:lnTo>
                    <a:pt x="527408" y="1927223"/>
                  </a:lnTo>
                  <a:lnTo>
                    <a:pt x="510500" y="1938366"/>
                  </a:lnTo>
                  <a:lnTo>
                    <a:pt x="509143" y="1906432"/>
                  </a:lnTo>
                  <a:lnTo>
                    <a:pt x="533555" y="1857467"/>
                  </a:lnTo>
                  <a:lnTo>
                    <a:pt x="558110" y="1826711"/>
                  </a:lnTo>
                  <a:lnTo>
                    <a:pt x="565237" y="1799822"/>
                  </a:lnTo>
                  <a:close/>
                  <a:moveTo>
                    <a:pt x="764959" y="1713679"/>
                  </a:moveTo>
                  <a:lnTo>
                    <a:pt x="757872" y="1737121"/>
                  </a:lnTo>
                  <a:lnTo>
                    <a:pt x="744424" y="1742071"/>
                  </a:lnTo>
                  <a:lnTo>
                    <a:pt x="742877" y="1777640"/>
                  </a:lnTo>
                  <a:lnTo>
                    <a:pt x="731359" y="1808223"/>
                  </a:lnTo>
                  <a:lnTo>
                    <a:pt x="685905" y="1829194"/>
                  </a:lnTo>
                  <a:lnTo>
                    <a:pt x="683916" y="1786015"/>
                  </a:lnTo>
                  <a:lnTo>
                    <a:pt x="676239" y="1765978"/>
                  </a:lnTo>
                  <a:lnTo>
                    <a:pt x="691030" y="1754386"/>
                  </a:lnTo>
                  <a:lnTo>
                    <a:pt x="710527" y="1726247"/>
                  </a:lnTo>
                  <a:lnTo>
                    <a:pt x="741165" y="1719489"/>
                  </a:lnTo>
                  <a:close/>
                  <a:moveTo>
                    <a:pt x="56635" y="1658033"/>
                  </a:moveTo>
                  <a:lnTo>
                    <a:pt x="70872" y="1677228"/>
                  </a:lnTo>
                  <a:lnTo>
                    <a:pt x="42681" y="1688607"/>
                  </a:lnTo>
                  <a:lnTo>
                    <a:pt x="28015" y="1680696"/>
                  </a:lnTo>
                  <a:close/>
                  <a:moveTo>
                    <a:pt x="912571" y="0"/>
                  </a:moveTo>
                  <a:lnTo>
                    <a:pt x="993644" y="49935"/>
                  </a:lnTo>
                  <a:lnTo>
                    <a:pt x="996742" y="61354"/>
                  </a:lnTo>
                  <a:lnTo>
                    <a:pt x="1042260" y="80346"/>
                  </a:lnTo>
                  <a:lnTo>
                    <a:pt x="1057283" y="97978"/>
                  </a:lnTo>
                  <a:lnTo>
                    <a:pt x="1086691" y="97529"/>
                  </a:lnTo>
                  <a:lnTo>
                    <a:pt x="1156550" y="127981"/>
                  </a:lnTo>
                  <a:lnTo>
                    <a:pt x="1187372" y="170109"/>
                  </a:lnTo>
                  <a:lnTo>
                    <a:pt x="1212463" y="184279"/>
                  </a:lnTo>
                  <a:lnTo>
                    <a:pt x="1197599" y="200612"/>
                  </a:lnTo>
                  <a:lnTo>
                    <a:pt x="1202493" y="246836"/>
                  </a:lnTo>
                  <a:lnTo>
                    <a:pt x="1188988" y="260577"/>
                  </a:lnTo>
                  <a:lnTo>
                    <a:pt x="1223749" y="272559"/>
                  </a:lnTo>
                  <a:lnTo>
                    <a:pt x="1219673" y="296475"/>
                  </a:lnTo>
                  <a:lnTo>
                    <a:pt x="1203419" y="315317"/>
                  </a:lnTo>
                  <a:lnTo>
                    <a:pt x="1246060" y="372014"/>
                  </a:lnTo>
                  <a:lnTo>
                    <a:pt x="1234586" y="382768"/>
                  </a:lnTo>
                  <a:lnTo>
                    <a:pt x="1232657" y="414615"/>
                  </a:lnTo>
                  <a:lnTo>
                    <a:pt x="1212683" y="431080"/>
                  </a:lnTo>
                  <a:lnTo>
                    <a:pt x="1212236" y="455832"/>
                  </a:lnTo>
                  <a:lnTo>
                    <a:pt x="1238614" y="478333"/>
                  </a:lnTo>
                  <a:lnTo>
                    <a:pt x="1261538" y="533598"/>
                  </a:lnTo>
                  <a:lnTo>
                    <a:pt x="1230759" y="541657"/>
                  </a:lnTo>
                  <a:lnTo>
                    <a:pt x="1145487" y="541876"/>
                  </a:lnTo>
                  <a:lnTo>
                    <a:pt x="1122499" y="533420"/>
                  </a:lnTo>
                  <a:lnTo>
                    <a:pt x="1083034" y="538932"/>
                  </a:lnTo>
                  <a:lnTo>
                    <a:pt x="1089368" y="571419"/>
                  </a:lnTo>
                  <a:lnTo>
                    <a:pt x="1052774" y="581852"/>
                  </a:lnTo>
                  <a:lnTo>
                    <a:pt x="1052469" y="598028"/>
                  </a:lnTo>
                  <a:lnTo>
                    <a:pt x="1004068" y="605799"/>
                  </a:lnTo>
                  <a:lnTo>
                    <a:pt x="1013331" y="639144"/>
                  </a:lnTo>
                  <a:lnTo>
                    <a:pt x="967252" y="697703"/>
                  </a:lnTo>
                  <a:lnTo>
                    <a:pt x="1003213" y="730043"/>
                  </a:lnTo>
                  <a:lnTo>
                    <a:pt x="1005894" y="754546"/>
                  </a:lnTo>
                  <a:lnTo>
                    <a:pt x="952101" y="798472"/>
                  </a:lnTo>
                  <a:lnTo>
                    <a:pt x="933529" y="839152"/>
                  </a:lnTo>
                  <a:lnTo>
                    <a:pt x="859474" y="870533"/>
                  </a:lnTo>
                  <a:lnTo>
                    <a:pt x="832982" y="894359"/>
                  </a:lnTo>
                  <a:lnTo>
                    <a:pt x="787793" y="902419"/>
                  </a:lnTo>
                  <a:lnTo>
                    <a:pt x="786569" y="921791"/>
                  </a:lnTo>
                  <a:lnTo>
                    <a:pt x="758719" y="939462"/>
                  </a:lnTo>
                  <a:lnTo>
                    <a:pt x="748126" y="927546"/>
                  </a:lnTo>
                  <a:lnTo>
                    <a:pt x="709352" y="965581"/>
                  </a:lnTo>
                  <a:lnTo>
                    <a:pt x="709244" y="991339"/>
                  </a:lnTo>
                  <a:lnTo>
                    <a:pt x="676602" y="1006899"/>
                  </a:lnTo>
                  <a:lnTo>
                    <a:pt x="672127" y="1030677"/>
                  </a:lnTo>
                  <a:lnTo>
                    <a:pt x="638993" y="1045794"/>
                  </a:lnTo>
                  <a:lnTo>
                    <a:pt x="604660" y="1070971"/>
                  </a:lnTo>
                  <a:lnTo>
                    <a:pt x="619922" y="1085543"/>
                  </a:lnTo>
                  <a:lnTo>
                    <a:pt x="614355" y="1115639"/>
                  </a:lnTo>
                  <a:lnTo>
                    <a:pt x="601727" y="1135266"/>
                  </a:lnTo>
                  <a:lnTo>
                    <a:pt x="580063" y="1187796"/>
                  </a:lnTo>
                  <a:lnTo>
                    <a:pt x="577778" y="1211543"/>
                  </a:lnTo>
                  <a:lnTo>
                    <a:pt x="591074" y="1227845"/>
                  </a:lnTo>
                  <a:lnTo>
                    <a:pt x="584950" y="1278312"/>
                  </a:lnTo>
                  <a:lnTo>
                    <a:pt x="594999" y="1287845"/>
                  </a:lnTo>
                  <a:lnTo>
                    <a:pt x="598301" y="1320395"/>
                  </a:lnTo>
                  <a:lnTo>
                    <a:pt x="626725" y="1321679"/>
                  </a:lnTo>
                  <a:lnTo>
                    <a:pt x="644838" y="1333082"/>
                  </a:lnTo>
                  <a:lnTo>
                    <a:pt x="664914" y="1329409"/>
                  </a:lnTo>
                  <a:lnTo>
                    <a:pt x="680501" y="1356325"/>
                  </a:lnTo>
                  <a:lnTo>
                    <a:pt x="710388" y="1367025"/>
                  </a:lnTo>
                  <a:lnTo>
                    <a:pt x="744184" y="1398485"/>
                  </a:lnTo>
                  <a:lnTo>
                    <a:pt x="757712" y="1435760"/>
                  </a:lnTo>
                  <a:lnTo>
                    <a:pt x="726875" y="1479117"/>
                  </a:lnTo>
                  <a:lnTo>
                    <a:pt x="695881" y="1495667"/>
                  </a:lnTo>
                  <a:lnTo>
                    <a:pt x="680783" y="1512486"/>
                  </a:lnTo>
                  <a:lnTo>
                    <a:pt x="705496" y="1530501"/>
                  </a:lnTo>
                  <a:lnTo>
                    <a:pt x="701936" y="1541356"/>
                  </a:lnTo>
                  <a:lnTo>
                    <a:pt x="671843" y="1552155"/>
                  </a:lnTo>
                  <a:lnTo>
                    <a:pt x="644322" y="1577405"/>
                  </a:lnTo>
                  <a:lnTo>
                    <a:pt x="616248" y="1588131"/>
                  </a:lnTo>
                  <a:lnTo>
                    <a:pt x="571484" y="1612644"/>
                  </a:lnTo>
                  <a:lnTo>
                    <a:pt x="549990" y="1616835"/>
                  </a:lnTo>
                  <a:lnTo>
                    <a:pt x="543909" y="1641763"/>
                  </a:lnTo>
                  <a:lnTo>
                    <a:pt x="555140" y="1676662"/>
                  </a:lnTo>
                  <a:lnTo>
                    <a:pt x="544978" y="1704849"/>
                  </a:lnTo>
                  <a:lnTo>
                    <a:pt x="520480" y="1714665"/>
                  </a:lnTo>
                  <a:lnTo>
                    <a:pt x="539366" y="1744489"/>
                  </a:lnTo>
                  <a:lnTo>
                    <a:pt x="530827" y="1760036"/>
                  </a:lnTo>
                  <a:lnTo>
                    <a:pt x="533357" y="1787712"/>
                  </a:lnTo>
                  <a:lnTo>
                    <a:pt x="517561" y="1818918"/>
                  </a:lnTo>
                  <a:lnTo>
                    <a:pt x="509060" y="1887281"/>
                  </a:lnTo>
                  <a:lnTo>
                    <a:pt x="493863" y="1895378"/>
                  </a:lnTo>
                  <a:lnTo>
                    <a:pt x="472074" y="1950287"/>
                  </a:lnTo>
                  <a:lnTo>
                    <a:pt x="448216" y="1958283"/>
                  </a:lnTo>
                  <a:lnTo>
                    <a:pt x="379512" y="1953023"/>
                  </a:lnTo>
                  <a:lnTo>
                    <a:pt x="344599" y="1960848"/>
                  </a:lnTo>
                  <a:lnTo>
                    <a:pt x="312000" y="1983045"/>
                  </a:lnTo>
                  <a:lnTo>
                    <a:pt x="298720" y="2018219"/>
                  </a:lnTo>
                  <a:lnTo>
                    <a:pt x="313836" y="2038121"/>
                  </a:lnTo>
                  <a:lnTo>
                    <a:pt x="297780" y="2061165"/>
                  </a:lnTo>
                  <a:lnTo>
                    <a:pt x="251564" y="2055332"/>
                  </a:lnTo>
                  <a:lnTo>
                    <a:pt x="216901" y="2067542"/>
                  </a:lnTo>
                  <a:lnTo>
                    <a:pt x="178841" y="2058710"/>
                  </a:lnTo>
                  <a:lnTo>
                    <a:pt x="171486" y="2036719"/>
                  </a:lnTo>
                  <a:lnTo>
                    <a:pt x="187379" y="2019217"/>
                  </a:lnTo>
                  <a:lnTo>
                    <a:pt x="165715" y="1997344"/>
                  </a:lnTo>
                  <a:lnTo>
                    <a:pt x="140333" y="1956807"/>
                  </a:lnTo>
                  <a:lnTo>
                    <a:pt x="135237" y="1937245"/>
                  </a:lnTo>
                  <a:lnTo>
                    <a:pt x="156020" y="1912983"/>
                  </a:lnTo>
                  <a:lnTo>
                    <a:pt x="175962" y="1909750"/>
                  </a:lnTo>
                  <a:lnTo>
                    <a:pt x="170448" y="1888424"/>
                  </a:lnTo>
                  <a:lnTo>
                    <a:pt x="156126" y="1887620"/>
                  </a:lnTo>
                  <a:lnTo>
                    <a:pt x="144228" y="1864956"/>
                  </a:lnTo>
                  <a:lnTo>
                    <a:pt x="120254" y="1850313"/>
                  </a:lnTo>
                  <a:lnTo>
                    <a:pt x="101177" y="1800798"/>
                  </a:lnTo>
                  <a:lnTo>
                    <a:pt x="77022" y="1778668"/>
                  </a:lnTo>
                  <a:lnTo>
                    <a:pt x="79434" y="1760310"/>
                  </a:lnTo>
                  <a:lnTo>
                    <a:pt x="53828" y="1722102"/>
                  </a:lnTo>
                  <a:lnTo>
                    <a:pt x="61764" y="1713039"/>
                  </a:lnTo>
                  <a:lnTo>
                    <a:pt x="73069" y="1669696"/>
                  </a:lnTo>
                  <a:lnTo>
                    <a:pt x="59741" y="1654682"/>
                  </a:lnTo>
                  <a:lnTo>
                    <a:pt x="42659" y="1667877"/>
                  </a:lnTo>
                  <a:lnTo>
                    <a:pt x="17443" y="1649233"/>
                  </a:lnTo>
                  <a:lnTo>
                    <a:pt x="12722" y="1586499"/>
                  </a:lnTo>
                  <a:lnTo>
                    <a:pt x="0" y="1564043"/>
                  </a:lnTo>
                  <a:lnTo>
                    <a:pt x="21503" y="1543520"/>
                  </a:lnTo>
                  <a:lnTo>
                    <a:pt x="33228" y="1561165"/>
                  </a:lnTo>
                  <a:lnTo>
                    <a:pt x="55314" y="1565694"/>
                  </a:lnTo>
                  <a:lnTo>
                    <a:pt x="63698" y="1547160"/>
                  </a:lnTo>
                  <a:lnTo>
                    <a:pt x="67618" y="1510327"/>
                  </a:lnTo>
                  <a:lnTo>
                    <a:pt x="55512" y="1475215"/>
                  </a:lnTo>
                  <a:lnTo>
                    <a:pt x="79581" y="1460111"/>
                  </a:lnTo>
                  <a:lnTo>
                    <a:pt x="69891" y="1439047"/>
                  </a:lnTo>
                  <a:lnTo>
                    <a:pt x="102263" y="1431970"/>
                  </a:lnTo>
                  <a:lnTo>
                    <a:pt x="128904" y="1410219"/>
                  </a:lnTo>
                  <a:lnTo>
                    <a:pt x="137834" y="1388043"/>
                  </a:lnTo>
                  <a:lnTo>
                    <a:pt x="133663" y="1369129"/>
                  </a:lnTo>
                  <a:lnTo>
                    <a:pt x="144121" y="1341606"/>
                  </a:lnTo>
                  <a:lnTo>
                    <a:pt x="123655" y="1309314"/>
                  </a:lnTo>
                  <a:lnTo>
                    <a:pt x="107072" y="1268383"/>
                  </a:lnTo>
                  <a:lnTo>
                    <a:pt x="151446" y="1261307"/>
                  </a:lnTo>
                  <a:lnTo>
                    <a:pt x="169662" y="1217786"/>
                  </a:lnTo>
                  <a:lnTo>
                    <a:pt x="140486" y="1186374"/>
                  </a:lnTo>
                  <a:lnTo>
                    <a:pt x="126000" y="1187229"/>
                  </a:lnTo>
                  <a:lnTo>
                    <a:pt x="98719" y="1163356"/>
                  </a:lnTo>
                  <a:lnTo>
                    <a:pt x="114366" y="1082193"/>
                  </a:lnTo>
                  <a:lnTo>
                    <a:pt x="90831" y="1030398"/>
                  </a:lnTo>
                  <a:lnTo>
                    <a:pt x="98595" y="1009864"/>
                  </a:lnTo>
                  <a:lnTo>
                    <a:pt x="92626" y="986460"/>
                  </a:lnTo>
                  <a:lnTo>
                    <a:pt x="106515" y="971628"/>
                  </a:lnTo>
                  <a:lnTo>
                    <a:pt x="82939" y="930716"/>
                  </a:lnTo>
                  <a:lnTo>
                    <a:pt x="105997" y="898733"/>
                  </a:lnTo>
                  <a:lnTo>
                    <a:pt x="99890" y="881061"/>
                  </a:lnTo>
                  <a:lnTo>
                    <a:pt x="151541" y="822558"/>
                  </a:lnTo>
                  <a:lnTo>
                    <a:pt x="202586" y="803840"/>
                  </a:lnTo>
                  <a:lnTo>
                    <a:pt x="275778" y="817347"/>
                  </a:lnTo>
                  <a:lnTo>
                    <a:pt x="294122" y="788407"/>
                  </a:lnTo>
                  <a:lnTo>
                    <a:pt x="289938" y="746872"/>
                  </a:lnTo>
                  <a:lnTo>
                    <a:pt x="245466" y="728506"/>
                  </a:lnTo>
                  <a:lnTo>
                    <a:pt x="310463" y="644086"/>
                  </a:lnTo>
                  <a:lnTo>
                    <a:pt x="327962" y="613981"/>
                  </a:lnTo>
                  <a:lnTo>
                    <a:pt x="327182" y="580481"/>
                  </a:lnTo>
                  <a:lnTo>
                    <a:pt x="339442" y="534270"/>
                  </a:lnTo>
                  <a:lnTo>
                    <a:pt x="328877" y="482960"/>
                  </a:lnTo>
                  <a:lnTo>
                    <a:pt x="379134" y="479594"/>
                  </a:lnTo>
                  <a:lnTo>
                    <a:pt x="422584" y="458881"/>
                  </a:lnTo>
                  <a:lnTo>
                    <a:pt x="412182" y="426347"/>
                  </a:lnTo>
                  <a:lnTo>
                    <a:pt x="435805" y="408560"/>
                  </a:lnTo>
                  <a:lnTo>
                    <a:pt x="476193" y="356931"/>
                  </a:lnTo>
                  <a:lnTo>
                    <a:pt x="509961" y="335251"/>
                  </a:lnTo>
                  <a:lnTo>
                    <a:pt x="511543" y="309180"/>
                  </a:lnTo>
                  <a:lnTo>
                    <a:pt x="481134" y="271397"/>
                  </a:lnTo>
                  <a:lnTo>
                    <a:pt x="511888" y="255134"/>
                  </a:lnTo>
                  <a:lnTo>
                    <a:pt x="526268" y="236484"/>
                  </a:lnTo>
                  <a:lnTo>
                    <a:pt x="543863" y="192290"/>
                  </a:lnTo>
                  <a:lnTo>
                    <a:pt x="596443" y="158269"/>
                  </a:lnTo>
                  <a:lnTo>
                    <a:pt x="656264" y="183130"/>
                  </a:lnTo>
                  <a:lnTo>
                    <a:pt x="680608" y="144934"/>
                  </a:lnTo>
                  <a:lnTo>
                    <a:pt x="678148" y="88391"/>
                  </a:lnTo>
                  <a:lnTo>
                    <a:pt x="705218" y="80767"/>
                  </a:lnTo>
                  <a:lnTo>
                    <a:pt x="726073" y="93355"/>
                  </a:lnTo>
                  <a:lnTo>
                    <a:pt x="761157" y="91675"/>
                  </a:lnTo>
                  <a:lnTo>
                    <a:pt x="851879" y="118658"/>
                  </a:lnTo>
                  <a:lnTo>
                    <a:pt x="881405" y="96064"/>
                  </a:lnTo>
                  <a:lnTo>
                    <a:pt x="853437" y="84791"/>
                  </a:lnTo>
                  <a:lnTo>
                    <a:pt x="879111" y="66624"/>
                  </a:lnTo>
                  <a:lnTo>
                    <a:pt x="889151" y="22679"/>
                  </a:lnTo>
                  <a:lnTo>
                    <a:pt x="865295" y="2411"/>
                  </a:lnTo>
                  <a:close/>
                </a:path>
              </a:pathLst>
            </a:custGeom>
            <a:solidFill>
              <a:schemeClr val="accent2"/>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8" name="ee4p_15_1_43215"/>
            <p:cNvSpPr>
              <a:spLocks noChangeAspect="1"/>
            </p:cNvSpPr>
            <p:nvPr>
              <p:custDataLst>
                <p:tags r:id="rId4"/>
              </p:custDataLst>
            </p:nvPr>
          </p:nvSpPr>
          <p:spPr bwMode="gray">
            <a:xfrm>
              <a:off x="3727462" y="3460545"/>
              <a:ext cx="684979" cy="412971"/>
            </a:xfrm>
            <a:custGeom>
              <a:avLst/>
              <a:gdLst/>
              <a:ahLst/>
              <a:cxnLst/>
              <a:rect l="l" t="t" r="r" b="b"/>
              <a:pathLst>
                <a:path w="684979" h="412971">
                  <a:moveTo>
                    <a:pt x="367704" y="368910"/>
                  </a:moveTo>
                  <a:lnTo>
                    <a:pt x="395774" y="382749"/>
                  </a:lnTo>
                  <a:lnTo>
                    <a:pt x="377775" y="400596"/>
                  </a:lnTo>
                  <a:lnTo>
                    <a:pt x="356111" y="379966"/>
                  </a:lnTo>
                  <a:close/>
                  <a:moveTo>
                    <a:pt x="308772" y="366420"/>
                  </a:moveTo>
                  <a:lnTo>
                    <a:pt x="330407" y="382571"/>
                  </a:lnTo>
                  <a:lnTo>
                    <a:pt x="346623" y="373773"/>
                  </a:lnTo>
                  <a:lnTo>
                    <a:pt x="365303" y="390948"/>
                  </a:lnTo>
                  <a:lnTo>
                    <a:pt x="361110" y="408555"/>
                  </a:lnTo>
                  <a:lnTo>
                    <a:pt x="339937" y="405523"/>
                  </a:lnTo>
                  <a:lnTo>
                    <a:pt x="327365" y="412971"/>
                  </a:lnTo>
                  <a:lnTo>
                    <a:pt x="283060" y="392376"/>
                  </a:lnTo>
                  <a:lnTo>
                    <a:pt x="289434" y="368812"/>
                  </a:lnTo>
                  <a:close/>
                  <a:moveTo>
                    <a:pt x="642134" y="330337"/>
                  </a:moveTo>
                  <a:lnTo>
                    <a:pt x="662627" y="330962"/>
                  </a:lnTo>
                  <a:lnTo>
                    <a:pt x="684979" y="343375"/>
                  </a:lnTo>
                  <a:lnTo>
                    <a:pt x="677871" y="362175"/>
                  </a:lnTo>
                  <a:lnTo>
                    <a:pt x="645243" y="351940"/>
                  </a:lnTo>
                  <a:close/>
                  <a:moveTo>
                    <a:pt x="216379" y="276418"/>
                  </a:moveTo>
                  <a:lnTo>
                    <a:pt x="236871" y="297631"/>
                  </a:lnTo>
                  <a:lnTo>
                    <a:pt x="250660" y="299846"/>
                  </a:lnTo>
                  <a:lnTo>
                    <a:pt x="265215" y="318456"/>
                  </a:lnTo>
                  <a:lnTo>
                    <a:pt x="261172" y="346875"/>
                  </a:lnTo>
                  <a:lnTo>
                    <a:pt x="236117" y="356960"/>
                  </a:lnTo>
                  <a:lnTo>
                    <a:pt x="217086" y="353236"/>
                  </a:lnTo>
                  <a:lnTo>
                    <a:pt x="175467" y="327623"/>
                  </a:lnTo>
                  <a:lnTo>
                    <a:pt x="160834" y="292240"/>
                  </a:lnTo>
                  <a:lnTo>
                    <a:pt x="180434" y="291390"/>
                  </a:lnTo>
                  <a:close/>
                  <a:moveTo>
                    <a:pt x="411899" y="208490"/>
                  </a:moveTo>
                  <a:lnTo>
                    <a:pt x="440175" y="219844"/>
                  </a:lnTo>
                  <a:lnTo>
                    <a:pt x="429783" y="235736"/>
                  </a:lnTo>
                  <a:lnTo>
                    <a:pt x="437669" y="267514"/>
                  </a:lnTo>
                  <a:lnTo>
                    <a:pt x="427063" y="279553"/>
                  </a:lnTo>
                  <a:lnTo>
                    <a:pt x="404329" y="285796"/>
                  </a:lnTo>
                  <a:lnTo>
                    <a:pt x="401200" y="303050"/>
                  </a:lnTo>
                  <a:lnTo>
                    <a:pt x="422858" y="323298"/>
                  </a:lnTo>
                  <a:lnTo>
                    <a:pt x="390220" y="336544"/>
                  </a:lnTo>
                  <a:lnTo>
                    <a:pt x="396216" y="360033"/>
                  </a:lnTo>
                  <a:lnTo>
                    <a:pt x="384671" y="365570"/>
                  </a:lnTo>
                  <a:lnTo>
                    <a:pt x="361174" y="355489"/>
                  </a:lnTo>
                  <a:lnTo>
                    <a:pt x="345006" y="336865"/>
                  </a:lnTo>
                  <a:lnTo>
                    <a:pt x="306399" y="332523"/>
                  </a:lnTo>
                  <a:lnTo>
                    <a:pt x="303674" y="307591"/>
                  </a:lnTo>
                  <a:lnTo>
                    <a:pt x="291773" y="270487"/>
                  </a:lnTo>
                  <a:lnTo>
                    <a:pt x="347690" y="236858"/>
                  </a:lnTo>
                  <a:lnTo>
                    <a:pt x="355309" y="260614"/>
                  </a:lnTo>
                  <a:lnTo>
                    <a:pt x="382082" y="238733"/>
                  </a:lnTo>
                  <a:lnTo>
                    <a:pt x="398535" y="209639"/>
                  </a:lnTo>
                  <a:close/>
                  <a:moveTo>
                    <a:pt x="80325" y="102088"/>
                  </a:moveTo>
                  <a:lnTo>
                    <a:pt x="63249" y="131805"/>
                  </a:lnTo>
                  <a:lnTo>
                    <a:pt x="47168" y="124932"/>
                  </a:lnTo>
                  <a:lnTo>
                    <a:pt x="53301" y="105753"/>
                  </a:lnTo>
                  <a:lnTo>
                    <a:pt x="56166" y="103437"/>
                  </a:lnTo>
                  <a:close/>
                  <a:moveTo>
                    <a:pt x="189971" y="79558"/>
                  </a:moveTo>
                  <a:lnTo>
                    <a:pt x="204652" y="89551"/>
                  </a:lnTo>
                  <a:lnTo>
                    <a:pt x="221262" y="134481"/>
                  </a:lnTo>
                  <a:lnTo>
                    <a:pt x="234939" y="154847"/>
                  </a:lnTo>
                  <a:lnTo>
                    <a:pt x="262200" y="151433"/>
                  </a:lnTo>
                  <a:lnTo>
                    <a:pt x="275878" y="160829"/>
                  </a:lnTo>
                  <a:lnTo>
                    <a:pt x="274597" y="178243"/>
                  </a:lnTo>
                  <a:lnTo>
                    <a:pt x="251570" y="197502"/>
                  </a:lnTo>
                  <a:lnTo>
                    <a:pt x="207792" y="201981"/>
                  </a:lnTo>
                  <a:lnTo>
                    <a:pt x="210978" y="236420"/>
                  </a:lnTo>
                  <a:lnTo>
                    <a:pt x="197593" y="243182"/>
                  </a:lnTo>
                  <a:lnTo>
                    <a:pt x="187027" y="265807"/>
                  </a:lnTo>
                  <a:lnTo>
                    <a:pt x="160737" y="271533"/>
                  </a:lnTo>
                  <a:lnTo>
                    <a:pt x="163922" y="283708"/>
                  </a:lnTo>
                  <a:lnTo>
                    <a:pt x="147052" y="303261"/>
                  </a:lnTo>
                  <a:lnTo>
                    <a:pt x="158848" y="326542"/>
                  </a:lnTo>
                  <a:lnTo>
                    <a:pt x="137613" y="339411"/>
                  </a:lnTo>
                  <a:lnTo>
                    <a:pt x="150354" y="359161"/>
                  </a:lnTo>
                  <a:lnTo>
                    <a:pt x="148024" y="372531"/>
                  </a:lnTo>
                  <a:lnTo>
                    <a:pt x="122760" y="387122"/>
                  </a:lnTo>
                  <a:lnTo>
                    <a:pt x="84343" y="373646"/>
                  </a:lnTo>
                  <a:lnTo>
                    <a:pt x="62106" y="374572"/>
                  </a:lnTo>
                  <a:lnTo>
                    <a:pt x="53751" y="355179"/>
                  </a:lnTo>
                  <a:lnTo>
                    <a:pt x="58910" y="341093"/>
                  </a:lnTo>
                  <a:lnTo>
                    <a:pt x="52609" y="302704"/>
                  </a:lnTo>
                  <a:lnTo>
                    <a:pt x="36104" y="298797"/>
                  </a:lnTo>
                  <a:lnTo>
                    <a:pt x="18766" y="280126"/>
                  </a:lnTo>
                  <a:lnTo>
                    <a:pt x="0" y="285332"/>
                  </a:lnTo>
                  <a:lnTo>
                    <a:pt x="17835" y="243270"/>
                  </a:lnTo>
                  <a:lnTo>
                    <a:pt x="29980" y="237737"/>
                  </a:lnTo>
                  <a:lnTo>
                    <a:pt x="22120" y="217292"/>
                  </a:lnTo>
                  <a:lnTo>
                    <a:pt x="6063" y="210043"/>
                  </a:lnTo>
                  <a:lnTo>
                    <a:pt x="7914" y="137284"/>
                  </a:lnTo>
                  <a:lnTo>
                    <a:pt x="24781" y="146095"/>
                  </a:lnTo>
                  <a:lnTo>
                    <a:pt x="60470" y="144932"/>
                  </a:lnTo>
                  <a:lnTo>
                    <a:pt x="86194" y="115317"/>
                  </a:lnTo>
                  <a:lnTo>
                    <a:pt x="105612" y="114585"/>
                  </a:lnTo>
                  <a:lnTo>
                    <a:pt x="117846" y="88013"/>
                  </a:lnTo>
                  <a:close/>
                  <a:moveTo>
                    <a:pt x="216406" y="0"/>
                  </a:moveTo>
                  <a:lnTo>
                    <a:pt x="227348" y="5948"/>
                  </a:lnTo>
                  <a:lnTo>
                    <a:pt x="238260" y="23157"/>
                  </a:lnTo>
                  <a:lnTo>
                    <a:pt x="238913" y="56849"/>
                  </a:lnTo>
                  <a:lnTo>
                    <a:pt x="218187" y="89301"/>
                  </a:lnTo>
                  <a:lnTo>
                    <a:pt x="186492" y="75402"/>
                  </a:lnTo>
                  <a:lnTo>
                    <a:pt x="170368" y="75147"/>
                  </a:lnTo>
                  <a:lnTo>
                    <a:pt x="112549" y="89097"/>
                  </a:lnTo>
                  <a:lnTo>
                    <a:pt x="102436" y="82284"/>
                  </a:lnTo>
                  <a:lnTo>
                    <a:pt x="66304" y="95241"/>
                  </a:lnTo>
                  <a:lnTo>
                    <a:pt x="56166" y="103437"/>
                  </a:lnTo>
                  <a:lnTo>
                    <a:pt x="54003" y="103558"/>
                  </a:lnTo>
                  <a:lnTo>
                    <a:pt x="53301" y="105753"/>
                  </a:lnTo>
                  <a:lnTo>
                    <a:pt x="38090" y="118051"/>
                  </a:lnTo>
                  <a:lnTo>
                    <a:pt x="15120" y="115651"/>
                  </a:lnTo>
                  <a:lnTo>
                    <a:pt x="27870" y="93288"/>
                  </a:lnTo>
                  <a:lnTo>
                    <a:pt x="52740" y="70323"/>
                  </a:lnTo>
                  <a:lnTo>
                    <a:pt x="127973" y="65057"/>
                  </a:lnTo>
                  <a:lnTo>
                    <a:pt x="142215" y="55719"/>
                  </a:lnTo>
                  <a:lnTo>
                    <a:pt x="182071" y="5097"/>
                  </a:lnTo>
                  <a:close/>
                </a:path>
              </a:pathLst>
            </a:custGeom>
            <a:solidFill>
              <a:schemeClr val="accent2"/>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9" name="ee4p_20_1_43215"/>
            <p:cNvSpPr>
              <a:spLocks noChangeAspect="1"/>
            </p:cNvSpPr>
            <p:nvPr>
              <p:custDataLst>
                <p:tags r:id="rId5"/>
              </p:custDataLst>
            </p:nvPr>
          </p:nvSpPr>
          <p:spPr bwMode="gray">
            <a:xfrm>
              <a:off x="3500957" y="4456021"/>
              <a:ext cx="75609" cy="84903"/>
            </a:xfrm>
            <a:custGeom>
              <a:avLst/>
              <a:gdLst/>
              <a:ahLst/>
              <a:cxnLst/>
              <a:rect l="0" t="0" r="0" b="0"/>
              <a:pathLst>
                <a:path w="75609" h="84903">
                  <a:moveTo>
                    <a:pt x="38889" y="0"/>
                  </a:moveTo>
                  <a:lnTo>
                    <a:pt x="48356" y="29153"/>
                  </a:lnTo>
                  <a:lnTo>
                    <a:pt x="75608" y="51207"/>
                  </a:lnTo>
                  <a:lnTo>
                    <a:pt x="60161" y="70322"/>
                  </a:lnTo>
                  <a:lnTo>
                    <a:pt x="61090" y="83229"/>
                  </a:lnTo>
                  <a:lnTo>
                    <a:pt x="42949" y="78508"/>
                  </a:lnTo>
                  <a:lnTo>
                    <a:pt x="24196" y="84902"/>
                  </a:lnTo>
                  <a:lnTo>
                    <a:pt x="7969" y="73582"/>
                  </a:lnTo>
                  <a:lnTo>
                    <a:pt x="14568" y="53074"/>
                  </a:lnTo>
                  <a:lnTo>
                    <a:pt x="0" y="29432"/>
                  </a:lnTo>
                  <a:lnTo>
                    <a:pt x="15434" y="2244"/>
                  </a:lnTo>
                  <a:close/>
                </a:path>
              </a:pathLst>
            </a:custGeom>
            <a:solidFill>
              <a:srgbClr val="6F7072"/>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10" name="ee4p_21_1_43215"/>
            <p:cNvSpPr>
              <a:spLocks noChangeAspect="1"/>
            </p:cNvSpPr>
            <p:nvPr>
              <p:custDataLst>
                <p:tags r:id="rId6"/>
              </p:custDataLst>
            </p:nvPr>
          </p:nvSpPr>
          <p:spPr bwMode="gray">
            <a:xfrm>
              <a:off x="3271774" y="4025635"/>
              <a:ext cx="372102" cy="351110"/>
            </a:xfrm>
            <a:custGeom>
              <a:avLst/>
              <a:gdLst/>
              <a:ahLst/>
              <a:cxnLst/>
              <a:rect l="l" t="t" r="r" b="b"/>
              <a:pathLst>
                <a:path w="372102" h="351110">
                  <a:moveTo>
                    <a:pt x="14560" y="267495"/>
                  </a:moveTo>
                  <a:lnTo>
                    <a:pt x="48350" y="276651"/>
                  </a:lnTo>
                  <a:lnTo>
                    <a:pt x="83950" y="275142"/>
                  </a:lnTo>
                  <a:lnTo>
                    <a:pt x="57245" y="292109"/>
                  </a:lnTo>
                  <a:lnTo>
                    <a:pt x="21748" y="280638"/>
                  </a:lnTo>
                  <a:lnTo>
                    <a:pt x="5820" y="288437"/>
                  </a:lnTo>
                  <a:lnTo>
                    <a:pt x="0" y="272590"/>
                  </a:lnTo>
                  <a:close/>
                  <a:moveTo>
                    <a:pt x="333594" y="0"/>
                  </a:moveTo>
                  <a:lnTo>
                    <a:pt x="344552" y="17889"/>
                  </a:lnTo>
                  <a:lnTo>
                    <a:pt x="370965" y="29842"/>
                  </a:lnTo>
                  <a:lnTo>
                    <a:pt x="372102" y="59504"/>
                  </a:lnTo>
                  <a:lnTo>
                    <a:pt x="359960" y="80585"/>
                  </a:lnTo>
                  <a:lnTo>
                    <a:pt x="356888" y="107564"/>
                  </a:lnTo>
                  <a:lnTo>
                    <a:pt x="326660" y="107249"/>
                  </a:lnTo>
                  <a:lnTo>
                    <a:pt x="322276" y="128034"/>
                  </a:lnTo>
                  <a:lnTo>
                    <a:pt x="346398" y="134498"/>
                  </a:lnTo>
                  <a:lnTo>
                    <a:pt x="358494" y="145466"/>
                  </a:lnTo>
                  <a:lnTo>
                    <a:pt x="350540" y="161743"/>
                  </a:lnTo>
                  <a:lnTo>
                    <a:pt x="323901" y="185984"/>
                  </a:lnTo>
                  <a:lnTo>
                    <a:pt x="331067" y="200266"/>
                  </a:lnTo>
                  <a:lnTo>
                    <a:pt x="292443" y="212699"/>
                  </a:lnTo>
                  <a:lnTo>
                    <a:pt x="260098" y="210241"/>
                  </a:lnTo>
                  <a:lnTo>
                    <a:pt x="257844" y="232964"/>
                  </a:lnTo>
                  <a:lnTo>
                    <a:pt x="276366" y="258867"/>
                  </a:lnTo>
                  <a:lnTo>
                    <a:pt x="261781" y="288697"/>
                  </a:lnTo>
                  <a:lnTo>
                    <a:pt x="263640" y="302482"/>
                  </a:lnTo>
                  <a:lnTo>
                    <a:pt x="246349" y="311217"/>
                  </a:lnTo>
                  <a:lnTo>
                    <a:pt x="263284" y="336044"/>
                  </a:lnTo>
                  <a:lnTo>
                    <a:pt x="256782" y="351110"/>
                  </a:lnTo>
                  <a:lnTo>
                    <a:pt x="225836" y="347539"/>
                  </a:lnTo>
                  <a:lnTo>
                    <a:pt x="240783" y="301251"/>
                  </a:lnTo>
                  <a:lnTo>
                    <a:pt x="181318" y="280607"/>
                  </a:lnTo>
                  <a:lnTo>
                    <a:pt x="164864" y="269343"/>
                  </a:lnTo>
                  <a:lnTo>
                    <a:pt x="123307" y="265679"/>
                  </a:lnTo>
                  <a:lnTo>
                    <a:pt x="113305" y="257910"/>
                  </a:lnTo>
                  <a:lnTo>
                    <a:pt x="84806" y="271743"/>
                  </a:lnTo>
                  <a:lnTo>
                    <a:pt x="58848" y="260576"/>
                  </a:lnTo>
                  <a:lnTo>
                    <a:pt x="43398" y="270475"/>
                  </a:lnTo>
                  <a:lnTo>
                    <a:pt x="20079" y="263528"/>
                  </a:lnTo>
                  <a:lnTo>
                    <a:pt x="17968" y="244232"/>
                  </a:lnTo>
                  <a:lnTo>
                    <a:pt x="42284" y="242126"/>
                  </a:lnTo>
                  <a:lnTo>
                    <a:pt x="48314" y="214628"/>
                  </a:lnTo>
                  <a:lnTo>
                    <a:pt x="62018" y="210474"/>
                  </a:lnTo>
                  <a:lnTo>
                    <a:pt x="73594" y="191077"/>
                  </a:lnTo>
                  <a:lnTo>
                    <a:pt x="97440" y="166911"/>
                  </a:lnTo>
                  <a:lnTo>
                    <a:pt x="114562" y="137200"/>
                  </a:lnTo>
                  <a:lnTo>
                    <a:pt x="130360" y="68916"/>
                  </a:lnTo>
                  <a:lnTo>
                    <a:pt x="145850" y="75411"/>
                  </a:lnTo>
                  <a:lnTo>
                    <a:pt x="162566" y="68635"/>
                  </a:lnTo>
                  <a:lnTo>
                    <a:pt x="197484" y="43748"/>
                  </a:lnTo>
                  <a:lnTo>
                    <a:pt x="214786" y="21396"/>
                  </a:lnTo>
                  <a:lnTo>
                    <a:pt x="244104" y="9856"/>
                  </a:lnTo>
                  <a:close/>
                </a:path>
              </a:pathLst>
            </a:custGeom>
            <a:solidFill>
              <a:schemeClr val="accent2">
                <a:lumMod val="60000"/>
                <a:lumOff val="40000"/>
              </a:schemeClr>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11" name="ee4p_52_1_43215"/>
            <p:cNvSpPr>
              <a:spLocks noChangeAspect="1"/>
            </p:cNvSpPr>
            <p:nvPr>
              <p:custDataLst>
                <p:tags r:id="rId7"/>
              </p:custDataLst>
            </p:nvPr>
          </p:nvSpPr>
          <p:spPr bwMode="gray">
            <a:xfrm>
              <a:off x="4314473" y="3843578"/>
              <a:ext cx="963466" cy="749537"/>
            </a:xfrm>
            <a:custGeom>
              <a:avLst/>
              <a:gdLst/>
              <a:ahLst/>
              <a:cxnLst/>
              <a:rect l="0" t="0" r="0" b="0"/>
              <a:pathLst>
                <a:path w="963466" h="749537">
                  <a:moveTo>
                    <a:pt x="836868" y="62773"/>
                  </a:moveTo>
                  <a:lnTo>
                    <a:pt x="889651" y="77650"/>
                  </a:lnTo>
                  <a:lnTo>
                    <a:pt x="903999" y="90759"/>
                  </a:lnTo>
                  <a:lnTo>
                    <a:pt x="906783" y="116885"/>
                  </a:lnTo>
                  <a:lnTo>
                    <a:pt x="910112" y="141897"/>
                  </a:lnTo>
                  <a:lnTo>
                    <a:pt x="936208" y="210973"/>
                  </a:lnTo>
                  <a:lnTo>
                    <a:pt x="945597" y="224247"/>
                  </a:lnTo>
                  <a:lnTo>
                    <a:pt x="947809" y="280546"/>
                  </a:lnTo>
                  <a:lnTo>
                    <a:pt x="931109" y="292930"/>
                  </a:lnTo>
                  <a:lnTo>
                    <a:pt x="896478" y="306807"/>
                  </a:lnTo>
                  <a:lnTo>
                    <a:pt x="877845" y="330462"/>
                  </a:lnTo>
                  <a:lnTo>
                    <a:pt x="876692" y="343849"/>
                  </a:lnTo>
                  <a:lnTo>
                    <a:pt x="904669" y="350730"/>
                  </a:lnTo>
                  <a:lnTo>
                    <a:pt x="923655" y="374252"/>
                  </a:lnTo>
                  <a:lnTo>
                    <a:pt x="909624" y="424190"/>
                  </a:lnTo>
                  <a:lnTo>
                    <a:pt x="924448" y="449786"/>
                  </a:lnTo>
                  <a:lnTo>
                    <a:pt x="918516" y="460952"/>
                  </a:lnTo>
                  <a:lnTo>
                    <a:pt x="940371" y="481678"/>
                  </a:lnTo>
                  <a:lnTo>
                    <a:pt x="950890" y="508118"/>
                  </a:lnTo>
                  <a:lnTo>
                    <a:pt x="963465" y="522759"/>
                  </a:lnTo>
                  <a:lnTo>
                    <a:pt x="963293" y="552875"/>
                  </a:lnTo>
                  <a:lnTo>
                    <a:pt x="953509" y="576685"/>
                  </a:lnTo>
                  <a:lnTo>
                    <a:pt x="925018" y="581361"/>
                  </a:lnTo>
                  <a:lnTo>
                    <a:pt x="884011" y="617968"/>
                  </a:lnTo>
                  <a:lnTo>
                    <a:pt x="822221" y="688079"/>
                  </a:lnTo>
                  <a:lnTo>
                    <a:pt x="832231" y="708184"/>
                  </a:lnTo>
                  <a:lnTo>
                    <a:pt x="826037" y="749536"/>
                  </a:lnTo>
                  <a:lnTo>
                    <a:pt x="815072" y="743411"/>
                  </a:lnTo>
                  <a:lnTo>
                    <a:pt x="800271" y="741700"/>
                  </a:lnTo>
                  <a:lnTo>
                    <a:pt x="763272" y="726355"/>
                  </a:lnTo>
                  <a:lnTo>
                    <a:pt x="753837" y="711153"/>
                  </a:lnTo>
                  <a:lnTo>
                    <a:pt x="721673" y="699969"/>
                  </a:lnTo>
                  <a:lnTo>
                    <a:pt x="690339" y="696763"/>
                  </a:lnTo>
                  <a:lnTo>
                    <a:pt x="656874" y="717272"/>
                  </a:lnTo>
                  <a:lnTo>
                    <a:pt x="625864" y="702691"/>
                  </a:lnTo>
                  <a:lnTo>
                    <a:pt x="597902" y="704162"/>
                  </a:lnTo>
                  <a:lnTo>
                    <a:pt x="580840" y="714679"/>
                  </a:lnTo>
                  <a:lnTo>
                    <a:pt x="573390" y="731857"/>
                  </a:lnTo>
                  <a:lnTo>
                    <a:pt x="546623" y="720943"/>
                  </a:lnTo>
                  <a:lnTo>
                    <a:pt x="546436" y="702997"/>
                  </a:lnTo>
                  <a:lnTo>
                    <a:pt x="532302" y="703067"/>
                  </a:lnTo>
                  <a:lnTo>
                    <a:pt x="515167" y="677546"/>
                  </a:lnTo>
                  <a:lnTo>
                    <a:pt x="492551" y="690479"/>
                  </a:lnTo>
                  <a:lnTo>
                    <a:pt x="484785" y="703920"/>
                  </a:lnTo>
                  <a:lnTo>
                    <a:pt x="455578" y="689684"/>
                  </a:lnTo>
                  <a:lnTo>
                    <a:pt x="451033" y="669354"/>
                  </a:lnTo>
                  <a:lnTo>
                    <a:pt x="433871" y="663887"/>
                  </a:lnTo>
                  <a:lnTo>
                    <a:pt x="414861" y="636678"/>
                  </a:lnTo>
                  <a:lnTo>
                    <a:pt x="384501" y="629608"/>
                  </a:lnTo>
                  <a:lnTo>
                    <a:pt x="359754" y="631302"/>
                  </a:lnTo>
                  <a:lnTo>
                    <a:pt x="334908" y="607257"/>
                  </a:lnTo>
                  <a:lnTo>
                    <a:pt x="336152" y="595098"/>
                  </a:lnTo>
                  <a:lnTo>
                    <a:pt x="309685" y="593518"/>
                  </a:lnTo>
                  <a:lnTo>
                    <a:pt x="287139" y="577598"/>
                  </a:lnTo>
                  <a:lnTo>
                    <a:pt x="278350" y="593626"/>
                  </a:lnTo>
                  <a:lnTo>
                    <a:pt x="247927" y="616673"/>
                  </a:lnTo>
                  <a:lnTo>
                    <a:pt x="214589" y="580861"/>
                  </a:lnTo>
                  <a:lnTo>
                    <a:pt x="198598" y="574147"/>
                  </a:lnTo>
                  <a:lnTo>
                    <a:pt x="222711" y="555413"/>
                  </a:lnTo>
                  <a:lnTo>
                    <a:pt x="212860" y="544986"/>
                  </a:lnTo>
                  <a:lnTo>
                    <a:pt x="166436" y="542461"/>
                  </a:lnTo>
                  <a:lnTo>
                    <a:pt x="112877" y="519505"/>
                  </a:lnTo>
                  <a:lnTo>
                    <a:pt x="105930" y="501987"/>
                  </a:lnTo>
                  <a:lnTo>
                    <a:pt x="81448" y="500413"/>
                  </a:lnTo>
                  <a:lnTo>
                    <a:pt x="83096" y="518537"/>
                  </a:lnTo>
                  <a:lnTo>
                    <a:pt x="65807" y="518342"/>
                  </a:lnTo>
                  <a:lnTo>
                    <a:pt x="81346" y="490101"/>
                  </a:lnTo>
                  <a:lnTo>
                    <a:pt x="86505" y="470605"/>
                  </a:lnTo>
                  <a:lnTo>
                    <a:pt x="77896" y="441333"/>
                  </a:lnTo>
                  <a:lnTo>
                    <a:pt x="57332" y="434366"/>
                  </a:lnTo>
                  <a:lnTo>
                    <a:pt x="58970" y="416193"/>
                  </a:lnTo>
                  <a:lnTo>
                    <a:pt x="43494" y="395238"/>
                  </a:lnTo>
                  <a:lnTo>
                    <a:pt x="59589" y="364702"/>
                  </a:lnTo>
                  <a:lnTo>
                    <a:pt x="53164" y="340060"/>
                  </a:lnTo>
                  <a:lnTo>
                    <a:pt x="37844" y="321968"/>
                  </a:lnTo>
                  <a:lnTo>
                    <a:pt x="47617" y="308779"/>
                  </a:lnTo>
                  <a:lnTo>
                    <a:pt x="43998" y="294020"/>
                  </a:lnTo>
                  <a:lnTo>
                    <a:pt x="0" y="266053"/>
                  </a:lnTo>
                  <a:lnTo>
                    <a:pt x="39" y="248059"/>
                  </a:lnTo>
                  <a:lnTo>
                    <a:pt x="19562" y="236220"/>
                  </a:lnTo>
                  <a:lnTo>
                    <a:pt x="28015" y="211372"/>
                  </a:lnTo>
                  <a:lnTo>
                    <a:pt x="12338" y="155359"/>
                  </a:lnTo>
                  <a:lnTo>
                    <a:pt x="38895" y="153921"/>
                  </a:lnTo>
                  <a:lnTo>
                    <a:pt x="49050" y="124802"/>
                  </a:lnTo>
                  <a:lnTo>
                    <a:pt x="63047" y="106830"/>
                  </a:lnTo>
                  <a:lnTo>
                    <a:pt x="111073" y="91514"/>
                  </a:lnTo>
                  <a:lnTo>
                    <a:pt x="194284" y="72429"/>
                  </a:lnTo>
                  <a:lnTo>
                    <a:pt x="231479" y="38890"/>
                  </a:lnTo>
                  <a:lnTo>
                    <a:pt x="271785" y="29474"/>
                  </a:lnTo>
                  <a:lnTo>
                    <a:pt x="301207" y="13369"/>
                  </a:lnTo>
                  <a:lnTo>
                    <a:pt x="370056" y="226"/>
                  </a:lnTo>
                  <a:lnTo>
                    <a:pt x="405744" y="0"/>
                  </a:lnTo>
                  <a:lnTo>
                    <a:pt x="427306" y="37691"/>
                  </a:lnTo>
                  <a:lnTo>
                    <a:pt x="430382" y="53856"/>
                  </a:lnTo>
                  <a:lnTo>
                    <a:pt x="455039" y="64123"/>
                  </a:lnTo>
                  <a:lnTo>
                    <a:pt x="493839" y="67258"/>
                  </a:lnTo>
                  <a:lnTo>
                    <a:pt x="508531" y="76501"/>
                  </a:lnTo>
                  <a:lnTo>
                    <a:pt x="547715" y="52225"/>
                  </a:lnTo>
                  <a:lnTo>
                    <a:pt x="627766" y="62380"/>
                  </a:lnTo>
                  <a:lnTo>
                    <a:pt x="706629" y="68792"/>
                  </a:lnTo>
                  <a:close/>
                </a:path>
              </a:pathLst>
            </a:custGeom>
            <a:solidFill>
              <a:srgbClr val="6F7072"/>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12" name="ee4p_17_1_43215"/>
            <p:cNvSpPr>
              <a:spLocks noChangeAspect="1"/>
            </p:cNvSpPr>
            <p:nvPr>
              <p:custDataLst>
                <p:tags r:id="rId8"/>
              </p:custDataLst>
            </p:nvPr>
          </p:nvSpPr>
          <p:spPr bwMode="gray">
            <a:xfrm>
              <a:off x="2483548" y="4333955"/>
              <a:ext cx="1386468" cy="1172643"/>
            </a:xfrm>
            <a:custGeom>
              <a:avLst/>
              <a:gdLst/>
              <a:ahLst/>
              <a:cxnLst/>
              <a:rect l="l" t="t" r="r" b="b"/>
              <a:pathLst>
                <a:path w="1386468" h="1172643">
                  <a:moveTo>
                    <a:pt x="1374576" y="988374"/>
                  </a:moveTo>
                  <a:lnTo>
                    <a:pt x="1380813" y="1013290"/>
                  </a:lnTo>
                  <a:lnTo>
                    <a:pt x="1376452" y="1026321"/>
                  </a:lnTo>
                  <a:lnTo>
                    <a:pt x="1384915" y="1043147"/>
                  </a:lnTo>
                  <a:lnTo>
                    <a:pt x="1386468" y="1094192"/>
                  </a:lnTo>
                  <a:lnTo>
                    <a:pt x="1374311" y="1109590"/>
                  </a:lnTo>
                  <a:lnTo>
                    <a:pt x="1370843" y="1146286"/>
                  </a:lnTo>
                  <a:lnTo>
                    <a:pt x="1355213" y="1172643"/>
                  </a:lnTo>
                  <a:lnTo>
                    <a:pt x="1343406" y="1172622"/>
                  </a:lnTo>
                  <a:lnTo>
                    <a:pt x="1312152" y="1154383"/>
                  </a:lnTo>
                  <a:lnTo>
                    <a:pt x="1321383" y="1146594"/>
                  </a:lnTo>
                  <a:lnTo>
                    <a:pt x="1305927" y="1130082"/>
                  </a:lnTo>
                  <a:lnTo>
                    <a:pt x="1311889" y="1114960"/>
                  </a:lnTo>
                  <a:lnTo>
                    <a:pt x="1292204" y="1088200"/>
                  </a:lnTo>
                  <a:lnTo>
                    <a:pt x="1290299" y="1063098"/>
                  </a:lnTo>
                  <a:lnTo>
                    <a:pt x="1301756" y="1045882"/>
                  </a:lnTo>
                  <a:lnTo>
                    <a:pt x="1345159" y="1021047"/>
                  </a:lnTo>
                  <a:lnTo>
                    <a:pt x="1366520" y="1020728"/>
                  </a:lnTo>
                  <a:lnTo>
                    <a:pt x="1363195" y="1009090"/>
                  </a:lnTo>
                  <a:close/>
                  <a:moveTo>
                    <a:pt x="708767" y="0"/>
                  </a:moveTo>
                  <a:lnTo>
                    <a:pt x="717372" y="35340"/>
                  </a:lnTo>
                  <a:lnTo>
                    <a:pt x="740130" y="49339"/>
                  </a:lnTo>
                  <a:lnTo>
                    <a:pt x="767294" y="39059"/>
                  </a:lnTo>
                  <a:lnTo>
                    <a:pt x="780416" y="71647"/>
                  </a:lnTo>
                  <a:lnTo>
                    <a:pt x="811404" y="75517"/>
                  </a:lnTo>
                  <a:lnTo>
                    <a:pt x="817876" y="96106"/>
                  </a:lnTo>
                  <a:lnTo>
                    <a:pt x="852143" y="93136"/>
                  </a:lnTo>
                  <a:lnTo>
                    <a:pt x="862645" y="103786"/>
                  </a:lnTo>
                  <a:lnTo>
                    <a:pt x="870894" y="130536"/>
                  </a:lnTo>
                  <a:lnTo>
                    <a:pt x="868305" y="143993"/>
                  </a:lnTo>
                  <a:lnTo>
                    <a:pt x="892587" y="146425"/>
                  </a:lnTo>
                  <a:lnTo>
                    <a:pt x="928655" y="139154"/>
                  </a:lnTo>
                  <a:lnTo>
                    <a:pt x="932835" y="165075"/>
                  </a:lnTo>
                  <a:lnTo>
                    <a:pt x="955560" y="168790"/>
                  </a:lnTo>
                  <a:lnTo>
                    <a:pt x="987466" y="189190"/>
                  </a:lnTo>
                  <a:lnTo>
                    <a:pt x="992538" y="201468"/>
                  </a:lnTo>
                  <a:lnTo>
                    <a:pt x="1025378" y="195648"/>
                  </a:lnTo>
                  <a:lnTo>
                    <a:pt x="1041605" y="206968"/>
                  </a:lnTo>
                  <a:lnTo>
                    <a:pt x="1060358" y="200574"/>
                  </a:lnTo>
                  <a:lnTo>
                    <a:pt x="1078499" y="205295"/>
                  </a:lnTo>
                  <a:lnTo>
                    <a:pt x="1094773" y="209735"/>
                  </a:lnTo>
                  <a:lnTo>
                    <a:pt x="1114425" y="243630"/>
                  </a:lnTo>
                  <a:lnTo>
                    <a:pt x="1132487" y="236152"/>
                  </a:lnTo>
                  <a:lnTo>
                    <a:pt x="1155099" y="249002"/>
                  </a:lnTo>
                  <a:lnTo>
                    <a:pt x="1187517" y="243111"/>
                  </a:lnTo>
                  <a:lnTo>
                    <a:pt x="1205024" y="258459"/>
                  </a:lnTo>
                  <a:lnTo>
                    <a:pt x="1229995" y="256824"/>
                  </a:lnTo>
                  <a:lnTo>
                    <a:pt x="1249355" y="266427"/>
                  </a:lnTo>
                  <a:lnTo>
                    <a:pt x="1246288" y="287035"/>
                  </a:lnTo>
                  <a:lnTo>
                    <a:pt x="1221480" y="308263"/>
                  </a:lnTo>
                  <a:lnTo>
                    <a:pt x="1204151" y="360980"/>
                  </a:lnTo>
                  <a:lnTo>
                    <a:pt x="1195658" y="373238"/>
                  </a:lnTo>
                  <a:lnTo>
                    <a:pt x="1199920" y="391352"/>
                  </a:lnTo>
                  <a:lnTo>
                    <a:pt x="1190011" y="429137"/>
                  </a:lnTo>
                  <a:lnTo>
                    <a:pt x="1196734" y="438758"/>
                  </a:lnTo>
                  <a:lnTo>
                    <a:pt x="1176594" y="458159"/>
                  </a:lnTo>
                  <a:lnTo>
                    <a:pt x="1138085" y="450503"/>
                  </a:lnTo>
                  <a:lnTo>
                    <a:pt x="1132103" y="467552"/>
                  </a:lnTo>
                  <a:lnTo>
                    <a:pt x="1135397" y="481292"/>
                  </a:lnTo>
                  <a:lnTo>
                    <a:pt x="1102670" y="512051"/>
                  </a:lnTo>
                  <a:lnTo>
                    <a:pt x="1084850" y="519763"/>
                  </a:lnTo>
                  <a:lnTo>
                    <a:pt x="1084664" y="540656"/>
                  </a:lnTo>
                  <a:lnTo>
                    <a:pt x="1053714" y="562614"/>
                  </a:lnTo>
                  <a:lnTo>
                    <a:pt x="1050024" y="576089"/>
                  </a:lnTo>
                  <a:lnTo>
                    <a:pt x="1059440" y="588143"/>
                  </a:lnTo>
                  <a:lnTo>
                    <a:pt x="1039558" y="615010"/>
                  </a:lnTo>
                  <a:lnTo>
                    <a:pt x="1055229" y="615522"/>
                  </a:lnTo>
                  <a:lnTo>
                    <a:pt x="1069719" y="606469"/>
                  </a:lnTo>
                  <a:lnTo>
                    <a:pt x="1064221" y="594760"/>
                  </a:lnTo>
                  <a:lnTo>
                    <a:pt x="1093206" y="577229"/>
                  </a:lnTo>
                  <a:lnTo>
                    <a:pt x="1122424" y="580775"/>
                  </a:lnTo>
                  <a:lnTo>
                    <a:pt x="1126656" y="598552"/>
                  </a:lnTo>
                  <a:lnTo>
                    <a:pt x="1120730" y="607936"/>
                  </a:lnTo>
                  <a:lnTo>
                    <a:pt x="1144081" y="641881"/>
                  </a:lnTo>
                  <a:lnTo>
                    <a:pt x="1122142" y="652315"/>
                  </a:lnTo>
                  <a:lnTo>
                    <a:pt x="1121222" y="665686"/>
                  </a:lnTo>
                  <a:lnTo>
                    <a:pt x="1139812" y="675929"/>
                  </a:lnTo>
                  <a:lnTo>
                    <a:pt x="1139740" y="692211"/>
                  </a:lnTo>
                  <a:lnTo>
                    <a:pt x="1157694" y="704395"/>
                  </a:lnTo>
                  <a:lnTo>
                    <a:pt x="1153028" y="722081"/>
                  </a:lnTo>
                  <a:lnTo>
                    <a:pt x="1103699" y="740616"/>
                  </a:lnTo>
                  <a:lnTo>
                    <a:pt x="1115402" y="762036"/>
                  </a:lnTo>
                  <a:lnTo>
                    <a:pt x="1139873" y="771565"/>
                  </a:lnTo>
                  <a:lnTo>
                    <a:pt x="1142586" y="784978"/>
                  </a:lnTo>
                  <a:lnTo>
                    <a:pt x="1125533" y="808977"/>
                  </a:lnTo>
                  <a:lnTo>
                    <a:pt x="1129786" y="827221"/>
                  </a:lnTo>
                  <a:lnTo>
                    <a:pt x="1140489" y="843669"/>
                  </a:lnTo>
                  <a:lnTo>
                    <a:pt x="1174350" y="857963"/>
                  </a:lnTo>
                  <a:lnTo>
                    <a:pt x="1204616" y="853382"/>
                  </a:lnTo>
                  <a:lnTo>
                    <a:pt x="1208740" y="861361"/>
                  </a:lnTo>
                  <a:lnTo>
                    <a:pt x="1189251" y="885280"/>
                  </a:lnTo>
                  <a:lnTo>
                    <a:pt x="1191004" y="897280"/>
                  </a:lnTo>
                  <a:lnTo>
                    <a:pt x="1155033" y="912635"/>
                  </a:lnTo>
                  <a:lnTo>
                    <a:pt x="1135052" y="926772"/>
                  </a:lnTo>
                  <a:lnTo>
                    <a:pt x="1129256" y="939220"/>
                  </a:lnTo>
                  <a:lnTo>
                    <a:pt x="1114191" y="941545"/>
                  </a:lnTo>
                  <a:lnTo>
                    <a:pt x="1106836" y="966536"/>
                  </a:lnTo>
                  <a:lnTo>
                    <a:pt x="1062362" y="976053"/>
                  </a:lnTo>
                  <a:lnTo>
                    <a:pt x="1055116" y="980386"/>
                  </a:lnTo>
                  <a:lnTo>
                    <a:pt x="1021782" y="974299"/>
                  </a:lnTo>
                  <a:lnTo>
                    <a:pt x="1012665" y="968479"/>
                  </a:lnTo>
                  <a:lnTo>
                    <a:pt x="985215" y="964581"/>
                  </a:lnTo>
                  <a:lnTo>
                    <a:pt x="980327" y="950475"/>
                  </a:lnTo>
                  <a:lnTo>
                    <a:pt x="951433" y="951482"/>
                  </a:lnTo>
                  <a:lnTo>
                    <a:pt x="943092" y="939497"/>
                  </a:lnTo>
                  <a:lnTo>
                    <a:pt x="924324" y="948578"/>
                  </a:lnTo>
                  <a:lnTo>
                    <a:pt x="907900" y="948023"/>
                  </a:lnTo>
                  <a:lnTo>
                    <a:pt x="899984" y="936232"/>
                  </a:lnTo>
                  <a:lnTo>
                    <a:pt x="871738" y="935483"/>
                  </a:lnTo>
                  <a:lnTo>
                    <a:pt x="850134" y="924703"/>
                  </a:lnTo>
                  <a:lnTo>
                    <a:pt x="829781" y="937738"/>
                  </a:lnTo>
                  <a:lnTo>
                    <a:pt x="818440" y="936241"/>
                  </a:lnTo>
                  <a:lnTo>
                    <a:pt x="767087" y="973218"/>
                  </a:lnTo>
                  <a:lnTo>
                    <a:pt x="748750" y="1007137"/>
                  </a:lnTo>
                  <a:lnTo>
                    <a:pt x="756431" y="1015390"/>
                  </a:lnTo>
                  <a:lnTo>
                    <a:pt x="758303" y="1043831"/>
                  </a:lnTo>
                  <a:lnTo>
                    <a:pt x="769609" y="1055604"/>
                  </a:lnTo>
                  <a:lnTo>
                    <a:pt x="737165" y="1052817"/>
                  </a:lnTo>
                  <a:lnTo>
                    <a:pt x="702700" y="1066748"/>
                  </a:lnTo>
                  <a:lnTo>
                    <a:pt x="680812" y="1055220"/>
                  </a:lnTo>
                  <a:lnTo>
                    <a:pt x="657140" y="1065354"/>
                  </a:lnTo>
                  <a:lnTo>
                    <a:pt x="650405" y="1054547"/>
                  </a:lnTo>
                  <a:lnTo>
                    <a:pt x="629402" y="1047550"/>
                  </a:lnTo>
                  <a:lnTo>
                    <a:pt x="629548" y="1037730"/>
                  </a:lnTo>
                  <a:lnTo>
                    <a:pt x="612320" y="1029860"/>
                  </a:lnTo>
                  <a:lnTo>
                    <a:pt x="601996" y="1035958"/>
                  </a:lnTo>
                  <a:lnTo>
                    <a:pt x="593746" y="1022427"/>
                  </a:lnTo>
                  <a:lnTo>
                    <a:pt x="575697" y="1023747"/>
                  </a:lnTo>
                  <a:lnTo>
                    <a:pt x="566271" y="1015036"/>
                  </a:lnTo>
                  <a:lnTo>
                    <a:pt x="530960" y="1005828"/>
                  </a:lnTo>
                  <a:lnTo>
                    <a:pt x="526287" y="1025757"/>
                  </a:lnTo>
                  <a:lnTo>
                    <a:pt x="490962" y="1027813"/>
                  </a:lnTo>
                  <a:lnTo>
                    <a:pt x="479414" y="1020367"/>
                  </a:lnTo>
                  <a:lnTo>
                    <a:pt x="461555" y="1026492"/>
                  </a:lnTo>
                  <a:lnTo>
                    <a:pt x="435620" y="1008843"/>
                  </a:lnTo>
                  <a:lnTo>
                    <a:pt x="419460" y="1013462"/>
                  </a:lnTo>
                  <a:lnTo>
                    <a:pt x="404184" y="1009280"/>
                  </a:lnTo>
                  <a:lnTo>
                    <a:pt x="391693" y="995998"/>
                  </a:lnTo>
                  <a:lnTo>
                    <a:pt x="370956" y="995027"/>
                  </a:lnTo>
                  <a:lnTo>
                    <a:pt x="354548" y="986762"/>
                  </a:lnTo>
                  <a:lnTo>
                    <a:pt x="322952" y="984132"/>
                  </a:lnTo>
                  <a:lnTo>
                    <a:pt x="328456" y="959786"/>
                  </a:lnTo>
                  <a:lnTo>
                    <a:pt x="289600" y="948399"/>
                  </a:lnTo>
                  <a:lnTo>
                    <a:pt x="308035" y="937850"/>
                  </a:lnTo>
                  <a:lnTo>
                    <a:pt x="322283" y="914016"/>
                  </a:lnTo>
                  <a:lnTo>
                    <a:pt x="335038" y="856465"/>
                  </a:lnTo>
                  <a:lnTo>
                    <a:pt x="341395" y="811666"/>
                  </a:lnTo>
                  <a:lnTo>
                    <a:pt x="340326" y="794787"/>
                  </a:lnTo>
                  <a:lnTo>
                    <a:pt x="349974" y="716828"/>
                  </a:lnTo>
                  <a:lnTo>
                    <a:pt x="355842" y="688012"/>
                  </a:lnTo>
                  <a:lnTo>
                    <a:pt x="384664" y="711449"/>
                  </a:lnTo>
                  <a:lnTo>
                    <a:pt x="383096" y="693730"/>
                  </a:lnTo>
                  <a:lnTo>
                    <a:pt x="345329" y="669089"/>
                  </a:lnTo>
                  <a:lnTo>
                    <a:pt x="360516" y="632046"/>
                  </a:lnTo>
                  <a:lnTo>
                    <a:pt x="344176" y="612284"/>
                  </a:lnTo>
                  <a:lnTo>
                    <a:pt x="343321" y="599019"/>
                  </a:lnTo>
                  <a:lnTo>
                    <a:pt x="320134" y="590744"/>
                  </a:lnTo>
                  <a:lnTo>
                    <a:pt x="287049" y="572729"/>
                  </a:lnTo>
                  <a:lnTo>
                    <a:pt x="282725" y="558577"/>
                  </a:lnTo>
                  <a:lnTo>
                    <a:pt x="255152" y="533116"/>
                  </a:lnTo>
                  <a:lnTo>
                    <a:pt x="253890" y="524497"/>
                  </a:lnTo>
                  <a:lnTo>
                    <a:pt x="270476" y="507425"/>
                  </a:lnTo>
                  <a:lnTo>
                    <a:pt x="240099" y="482376"/>
                  </a:lnTo>
                  <a:lnTo>
                    <a:pt x="221100" y="477342"/>
                  </a:lnTo>
                  <a:lnTo>
                    <a:pt x="217864" y="466592"/>
                  </a:lnTo>
                  <a:lnTo>
                    <a:pt x="226168" y="449920"/>
                  </a:lnTo>
                  <a:lnTo>
                    <a:pt x="198180" y="444604"/>
                  </a:lnTo>
                  <a:lnTo>
                    <a:pt x="190327" y="434770"/>
                  </a:lnTo>
                  <a:lnTo>
                    <a:pt x="162909" y="441881"/>
                  </a:lnTo>
                  <a:lnTo>
                    <a:pt x="140515" y="425018"/>
                  </a:lnTo>
                  <a:lnTo>
                    <a:pt x="121559" y="417881"/>
                  </a:lnTo>
                  <a:lnTo>
                    <a:pt x="89834" y="413245"/>
                  </a:lnTo>
                  <a:lnTo>
                    <a:pt x="84996" y="405208"/>
                  </a:lnTo>
                  <a:lnTo>
                    <a:pt x="41727" y="406863"/>
                  </a:lnTo>
                  <a:lnTo>
                    <a:pt x="34482" y="392872"/>
                  </a:lnTo>
                  <a:lnTo>
                    <a:pt x="15232" y="379785"/>
                  </a:lnTo>
                  <a:lnTo>
                    <a:pt x="49285" y="371830"/>
                  </a:lnTo>
                  <a:lnTo>
                    <a:pt x="26885" y="341486"/>
                  </a:lnTo>
                  <a:lnTo>
                    <a:pt x="1649" y="347717"/>
                  </a:lnTo>
                  <a:lnTo>
                    <a:pt x="0" y="325868"/>
                  </a:lnTo>
                  <a:lnTo>
                    <a:pt x="7241" y="317612"/>
                  </a:lnTo>
                  <a:lnTo>
                    <a:pt x="41587" y="304397"/>
                  </a:lnTo>
                  <a:lnTo>
                    <a:pt x="76417" y="298129"/>
                  </a:lnTo>
                  <a:lnTo>
                    <a:pt x="108673" y="301888"/>
                  </a:lnTo>
                  <a:lnTo>
                    <a:pt x="149545" y="280635"/>
                  </a:lnTo>
                  <a:lnTo>
                    <a:pt x="170600" y="293214"/>
                  </a:lnTo>
                  <a:lnTo>
                    <a:pt x="207916" y="323062"/>
                  </a:lnTo>
                  <a:lnTo>
                    <a:pt x="237173" y="304795"/>
                  </a:lnTo>
                  <a:lnTo>
                    <a:pt x="249072" y="316396"/>
                  </a:lnTo>
                  <a:lnTo>
                    <a:pt x="274846" y="302206"/>
                  </a:lnTo>
                  <a:lnTo>
                    <a:pt x="291368" y="313610"/>
                  </a:lnTo>
                  <a:lnTo>
                    <a:pt x="312488" y="310158"/>
                  </a:lnTo>
                  <a:lnTo>
                    <a:pt x="309063" y="282922"/>
                  </a:lnTo>
                  <a:lnTo>
                    <a:pt x="311815" y="260987"/>
                  </a:lnTo>
                  <a:lnTo>
                    <a:pt x="306887" y="239495"/>
                  </a:lnTo>
                  <a:lnTo>
                    <a:pt x="286040" y="214217"/>
                  </a:lnTo>
                  <a:lnTo>
                    <a:pt x="282921" y="183515"/>
                  </a:lnTo>
                  <a:lnTo>
                    <a:pt x="305293" y="183388"/>
                  </a:lnTo>
                  <a:lnTo>
                    <a:pt x="325008" y="175748"/>
                  </a:lnTo>
                  <a:lnTo>
                    <a:pt x="343584" y="185933"/>
                  </a:lnTo>
                  <a:lnTo>
                    <a:pt x="335872" y="195723"/>
                  </a:lnTo>
                  <a:lnTo>
                    <a:pt x="354245" y="218966"/>
                  </a:lnTo>
                  <a:lnTo>
                    <a:pt x="423949" y="222408"/>
                  </a:lnTo>
                  <a:lnTo>
                    <a:pt x="453979" y="226815"/>
                  </a:lnTo>
                  <a:lnTo>
                    <a:pt x="473219" y="214605"/>
                  </a:lnTo>
                  <a:lnTo>
                    <a:pt x="469962" y="196444"/>
                  </a:lnTo>
                  <a:lnTo>
                    <a:pt x="482344" y="174535"/>
                  </a:lnTo>
                  <a:lnTo>
                    <a:pt x="516825" y="157987"/>
                  </a:lnTo>
                  <a:lnTo>
                    <a:pt x="561663" y="149029"/>
                  </a:lnTo>
                  <a:lnTo>
                    <a:pt x="603079" y="124593"/>
                  </a:lnTo>
                  <a:lnTo>
                    <a:pt x="611220" y="102883"/>
                  </a:lnTo>
                  <a:lnTo>
                    <a:pt x="615417" y="67173"/>
                  </a:lnTo>
                  <a:lnTo>
                    <a:pt x="615387" y="28092"/>
                  </a:lnTo>
                  <a:lnTo>
                    <a:pt x="629438" y="19489"/>
                  </a:lnTo>
                  <a:close/>
                </a:path>
              </a:pathLst>
            </a:custGeom>
            <a:solidFill>
              <a:schemeClr val="accent2">
                <a:lumMod val="60000"/>
                <a:lumOff val="40000"/>
              </a:schemeClr>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13" name="ee4p_36_1_43215"/>
            <p:cNvSpPr>
              <a:spLocks noChangeAspect="1"/>
            </p:cNvSpPr>
            <p:nvPr>
              <p:custDataLst>
                <p:tags r:id="rId9"/>
              </p:custDataLst>
            </p:nvPr>
          </p:nvSpPr>
          <p:spPr bwMode="gray">
            <a:xfrm>
              <a:off x="3523106" y="4746677"/>
              <a:ext cx="436155" cy="240953"/>
            </a:xfrm>
            <a:custGeom>
              <a:avLst/>
              <a:gdLst/>
              <a:ahLst/>
              <a:cxnLst/>
              <a:rect l="0" t="0" r="0" b="0"/>
              <a:pathLst>
                <a:path w="436155" h="240953">
                  <a:moveTo>
                    <a:pt x="347764" y="31932"/>
                  </a:moveTo>
                  <a:lnTo>
                    <a:pt x="356046" y="45029"/>
                  </a:lnTo>
                  <a:lnTo>
                    <a:pt x="345057" y="65213"/>
                  </a:lnTo>
                  <a:lnTo>
                    <a:pt x="340747" y="76553"/>
                  </a:lnTo>
                  <a:lnTo>
                    <a:pt x="352443" y="90882"/>
                  </a:lnTo>
                  <a:lnTo>
                    <a:pt x="380010" y="99658"/>
                  </a:lnTo>
                  <a:lnTo>
                    <a:pt x="400639" y="117719"/>
                  </a:lnTo>
                  <a:lnTo>
                    <a:pt x="412977" y="114623"/>
                  </a:lnTo>
                  <a:lnTo>
                    <a:pt x="424230" y="99453"/>
                  </a:lnTo>
                  <a:lnTo>
                    <a:pt x="435906" y="116013"/>
                  </a:lnTo>
                  <a:lnTo>
                    <a:pt x="429236" y="130785"/>
                  </a:lnTo>
                  <a:lnTo>
                    <a:pt x="436154" y="153922"/>
                  </a:lnTo>
                  <a:lnTo>
                    <a:pt x="400344" y="145747"/>
                  </a:lnTo>
                  <a:lnTo>
                    <a:pt x="394525" y="164986"/>
                  </a:lnTo>
                  <a:lnTo>
                    <a:pt x="407389" y="188978"/>
                  </a:lnTo>
                  <a:lnTo>
                    <a:pt x="394688" y="191991"/>
                  </a:lnTo>
                  <a:lnTo>
                    <a:pt x="381544" y="173715"/>
                  </a:lnTo>
                  <a:lnTo>
                    <a:pt x="362803" y="184361"/>
                  </a:lnTo>
                  <a:lnTo>
                    <a:pt x="345628" y="182263"/>
                  </a:lnTo>
                  <a:lnTo>
                    <a:pt x="338734" y="162894"/>
                  </a:lnTo>
                  <a:lnTo>
                    <a:pt x="321059" y="159609"/>
                  </a:lnTo>
                  <a:lnTo>
                    <a:pt x="322743" y="180270"/>
                  </a:lnTo>
                  <a:lnTo>
                    <a:pt x="312477" y="198205"/>
                  </a:lnTo>
                  <a:lnTo>
                    <a:pt x="295672" y="213533"/>
                  </a:lnTo>
                  <a:lnTo>
                    <a:pt x="296697" y="240952"/>
                  </a:lnTo>
                  <a:lnTo>
                    <a:pt x="273681" y="218807"/>
                  </a:lnTo>
                  <a:lnTo>
                    <a:pt x="268769" y="205008"/>
                  </a:lnTo>
                  <a:lnTo>
                    <a:pt x="255937" y="203719"/>
                  </a:lnTo>
                  <a:lnTo>
                    <a:pt x="238329" y="183683"/>
                  </a:lnTo>
                  <a:lnTo>
                    <a:pt x="241643" y="165194"/>
                  </a:lnTo>
                  <a:lnTo>
                    <a:pt x="205255" y="187524"/>
                  </a:lnTo>
                  <a:lnTo>
                    <a:pt x="212955" y="197745"/>
                  </a:lnTo>
                  <a:lnTo>
                    <a:pt x="195886" y="220278"/>
                  </a:lnTo>
                  <a:lnTo>
                    <a:pt x="183249" y="229345"/>
                  </a:lnTo>
                  <a:lnTo>
                    <a:pt x="162059" y="223398"/>
                  </a:lnTo>
                  <a:lnTo>
                    <a:pt x="128293" y="229422"/>
                  </a:lnTo>
                  <a:lnTo>
                    <a:pt x="104523" y="229159"/>
                  </a:lnTo>
                  <a:lnTo>
                    <a:pt x="81172" y="195214"/>
                  </a:lnTo>
                  <a:lnTo>
                    <a:pt x="87098" y="185830"/>
                  </a:lnTo>
                  <a:lnTo>
                    <a:pt x="82866" y="168053"/>
                  </a:lnTo>
                  <a:lnTo>
                    <a:pt x="53648" y="164507"/>
                  </a:lnTo>
                  <a:lnTo>
                    <a:pt x="24663" y="182038"/>
                  </a:lnTo>
                  <a:lnTo>
                    <a:pt x="30161" y="193747"/>
                  </a:lnTo>
                  <a:lnTo>
                    <a:pt x="15671" y="202800"/>
                  </a:lnTo>
                  <a:lnTo>
                    <a:pt x="0" y="202288"/>
                  </a:lnTo>
                  <a:lnTo>
                    <a:pt x="19882" y="175421"/>
                  </a:lnTo>
                  <a:lnTo>
                    <a:pt x="10466" y="163367"/>
                  </a:lnTo>
                  <a:lnTo>
                    <a:pt x="14156" y="149892"/>
                  </a:lnTo>
                  <a:lnTo>
                    <a:pt x="45106" y="127934"/>
                  </a:lnTo>
                  <a:lnTo>
                    <a:pt x="45292" y="107041"/>
                  </a:lnTo>
                  <a:lnTo>
                    <a:pt x="63112" y="99329"/>
                  </a:lnTo>
                  <a:lnTo>
                    <a:pt x="95839" y="68570"/>
                  </a:lnTo>
                  <a:lnTo>
                    <a:pt x="92545" y="54830"/>
                  </a:lnTo>
                  <a:lnTo>
                    <a:pt x="98527" y="37781"/>
                  </a:lnTo>
                  <a:lnTo>
                    <a:pt x="137036" y="45437"/>
                  </a:lnTo>
                  <a:lnTo>
                    <a:pt x="157176" y="26036"/>
                  </a:lnTo>
                  <a:lnTo>
                    <a:pt x="167702" y="32996"/>
                  </a:lnTo>
                  <a:lnTo>
                    <a:pt x="185818" y="26160"/>
                  </a:lnTo>
                  <a:lnTo>
                    <a:pt x="198752" y="30881"/>
                  </a:lnTo>
                  <a:lnTo>
                    <a:pt x="217044" y="22209"/>
                  </a:lnTo>
                  <a:lnTo>
                    <a:pt x="228474" y="28228"/>
                  </a:lnTo>
                  <a:lnTo>
                    <a:pt x="244259" y="3472"/>
                  </a:lnTo>
                  <a:lnTo>
                    <a:pt x="256190" y="0"/>
                  </a:lnTo>
                  <a:lnTo>
                    <a:pt x="278512" y="10983"/>
                  </a:lnTo>
                  <a:lnTo>
                    <a:pt x="318527" y="17573"/>
                  </a:lnTo>
                  <a:close/>
                </a:path>
              </a:pathLst>
            </a:custGeom>
            <a:solidFill>
              <a:srgbClr val="6F7072"/>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14" name="ee4p_5_1_43215"/>
            <p:cNvSpPr>
              <a:spLocks noChangeAspect="1"/>
            </p:cNvSpPr>
            <p:nvPr>
              <p:custDataLst>
                <p:tags r:id="rId10"/>
              </p:custDataLst>
            </p:nvPr>
          </p:nvSpPr>
          <p:spPr bwMode="gray">
            <a:xfrm>
              <a:off x="4505149" y="4649995"/>
              <a:ext cx="656273" cy="348201"/>
            </a:xfrm>
            <a:custGeom>
              <a:avLst/>
              <a:gdLst/>
              <a:ahLst/>
              <a:cxnLst/>
              <a:rect l="0" t="0" r="0" b="0"/>
              <a:pathLst>
                <a:path w="656273" h="348201">
                  <a:moveTo>
                    <a:pt x="584576" y="22277"/>
                  </a:moveTo>
                  <a:lnTo>
                    <a:pt x="606763" y="43254"/>
                  </a:lnTo>
                  <a:lnTo>
                    <a:pt x="616888" y="40804"/>
                  </a:lnTo>
                  <a:lnTo>
                    <a:pt x="634785" y="60836"/>
                  </a:lnTo>
                  <a:lnTo>
                    <a:pt x="649872" y="58349"/>
                  </a:lnTo>
                  <a:lnTo>
                    <a:pt x="656272" y="77859"/>
                  </a:lnTo>
                  <a:lnTo>
                    <a:pt x="635830" y="97897"/>
                  </a:lnTo>
                  <a:lnTo>
                    <a:pt x="595147" y="105340"/>
                  </a:lnTo>
                  <a:lnTo>
                    <a:pt x="586124" y="122477"/>
                  </a:lnTo>
                  <a:lnTo>
                    <a:pt x="571771" y="131572"/>
                  </a:lnTo>
                  <a:lnTo>
                    <a:pt x="572961" y="142666"/>
                  </a:lnTo>
                  <a:lnTo>
                    <a:pt x="559411" y="156474"/>
                  </a:lnTo>
                  <a:lnTo>
                    <a:pt x="543049" y="182939"/>
                  </a:lnTo>
                  <a:lnTo>
                    <a:pt x="524007" y="229043"/>
                  </a:lnTo>
                  <a:lnTo>
                    <a:pt x="504708" y="239896"/>
                  </a:lnTo>
                  <a:lnTo>
                    <a:pt x="490258" y="279661"/>
                  </a:lnTo>
                  <a:lnTo>
                    <a:pt x="448486" y="286144"/>
                  </a:lnTo>
                  <a:lnTo>
                    <a:pt x="401600" y="301188"/>
                  </a:lnTo>
                  <a:lnTo>
                    <a:pt x="369935" y="295156"/>
                  </a:lnTo>
                  <a:lnTo>
                    <a:pt x="358399" y="301017"/>
                  </a:lnTo>
                  <a:lnTo>
                    <a:pt x="334189" y="294852"/>
                  </a:lnTo>
                  <a:lnTo>
                    <a:pt x="306876" y="316860"/>
                  </a:lnTo>
                  <a:lnTo>
                    <a:pt x="289385" y="311636"/>
                  </a:lnTo>
                  <a:lnTo>
                    <a:pt x="268597" y="325989"/>
                  </a:lnTo>
                  <a:lnTo>
                    <a:pt x="250761" y="326357"/>
                  </a:lnTo>
                  <a:lnTo>
                    <a:pt x="225746" y="348200"/>
                  </a:lnTo>
                  <a:lnTo>
                    <a:pt x="194488" y="341894"/>
                  </a:lnTo>
                  <a:lnTo>
                    <a:pt x="170455" y="343151"/>
                  </a:lnTo>
                  <a:lnTo>
                    <a:pt x="150804" y="336429"/>
                  </a:lnTo>
                  <a:lnTo>
                    <a:pt x="140015" y="323978"/>
                  </a:lnTo>
                  <a:lnTo>
                    <a:pt x="110769" y="314716"/>
                  </a:lnTo>
                  <a:lnTo>
                    <a:pt x="103139" y="298222"/>
                  </a:lnTo>
                  <a:lnTo>
                    <a:pt x="83148" y="289281"/>
                  </a:lnTo>
                  <a:lnTo>
                    <a:pt x="72771" y="273567"/>
                  </a:lnTo>
                  <a:lnTo>
                    <a:pt x="46731" y="258817"/>
                  </a:lnTo>
                  <a:lnTo>
                    <a:pt x="26753" y="239088"/>
                  </a:lnTo>
                  <a:lnTo>
                    <a:pt x="17178" y="210509"/>
                  </a:lnTo>
                  <a:lnTo>
                    <a:pt x="0" y="210968"/>
                  </a:lnTo>
                  <a:lnTo>
                    <a:pt x="16337" y="194474"/>
                  </a:lnTo>
                  <a:lnTo>
                    <a:pt x="36645" y="193752"/>
                  </a:lnTo>
                  <a:lnTo>
                    <a:pt x="31011" y="169310"/>
                  </a:lnTo>
                  <a:lnTo>
                    <a:pt x="57248" y="130946"/>
                  </a:lnTo>
                  <a:lnTo>
                    <a:pt x="61461" y="111461"/>
                  </a:lnTo>
                  <a:lnTo>
                    <a:pt x="92544" y="105704"/>
                  </a:lnTo>
                  <a:lnTo>
                    <a:pt x="101304" y="71373"/>
                  </a:lnTo>
                  <a:lnTo>
                    <a:pt x="118073" y="73014"/>
                  </a:lnTo>
                  <a:lnTo>
                    <a:pt x="129417" y="86016"/>
                  </a:lnTo>
                  <a:lnTo>
                    <a:pt x="160830" y="104150"/>
                  </a:lnTo>
                  <a:lnTo>
                    <a:pt x="210854" y="105310"/>
                  </a:lnTo>
                  <a:lnTo>
                    <a:pt x="247226" y="101471"/>
                  </a:lnTo>
                  <a:lnTo>
                    <a:pt x="259891" y="94093"/>
                  </a:lnTo>
                  <a:lnTo>
                    <a:pt x="256864" y="74033"/>
                  </a:lnTo>
                  <a:lnTo>
                    <a:pt x="267148" y="66412"/>
                  </a:lnTo>
                  <a:lnTo>
                    <a:pt x="323938" y="61934"/>
                  </a:lnTo>
                  <a:lnTo>
                    <a:pt x="340305" y="41276"/>
                  </a:lnTo>
                  <a:lnTo>
                    <a:pt x="358828" y="51329"/>
                  </a:lnTo>
                  <a:lnTo>
                    <a:pt x="378940" y="50317"/>
                  </a:lnTo>
                  <a:lnTo>
                    <a:pt x="403560" y="39800"/>
                  </a:lnTo>
                  <a:lnTo>
                    <a:pt x="424597" y="6904"/>
                  </a:lnTo>
                  <a:lnTo>
                    <a:pt x="456952" y="0"/>
                  </a:lnTo>
                  <a:lnTo>
                    <a:pt x="468548" y="7599"/>
                  </a:lnTo>
                  <a:lnTo>
                    <a:pt x="488218" y="8061"/>
                  </a:lnTo>
                  <a:lnTo>
                    <a:pt x="516400" y="986"/>
                  </a:lnTo>
                  <a:lnTo>
                    <a:pt x="532191" y="9121"/>
                  </a:lnTo>
                  <a:lnTo>
                    <a:pt x="537478" y="24036"/>
                  </a:lnTo>
                  <a:lnTo>
                    <a:pt x="553601" y="30801"/>
                  </a:lnTo>
                  <a:close/>
                </a:path>
              </a:pathLst>
            </a:custGeom>
            <a:solidFill>
              <a:srgbClr val="6F7072"/>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15" name="ee4p_6_1_43215"/>
            <p:cNvSpPr>
              <a:spLocks noChangeAspect="1"/>
            </p:cNvSpPr>
            <p:nvPr>
              <p:custDataLst>
                <p:tags r:id="rId11"/>
              </p:custDataLst>
            </p:nvPr>
          </p:nvSpPr>
          <p:spPr bwMode="gray">
            <a:xfrm>
              <a:off x="2046275" y="5233556"/>
              <a:ext cx="1315628" cy="884664"/>
            </a:xfrm>
            <a:custGeom>
              <a:avLst/>
              <a:gdLst/>
              <a:ahLst/>
              <a:cxnLst/>
              <a:rect l="l" t="t" r="r" b="b"/>
              <a:pathLst>
                <a:path w="1315628" h="884664">
                  <a:moveTo>
                    <a:pt x="1048888" y="537400"/>
                  </a:moveTo>
                  <a:lnTo>
                    <a:pt x="1056418" y="546371"/>
                  </a:lnTo>
                  <a:lnTo>
                    <a:pt x="1047612" y="556616"/>
                  </a:lnTo>
                  <a:lnTo>
                    <a:pt x="1029590" y="565105"/>
                  </a:lnTo>
                  <a:lnTo>
                    <a:pt x="1019065" y="554096"/>
                  </a:lnTo>
                  <a:lnTo>
                    <a:pt x="1030774" y="542970"/>
                  </a:lnTo>
                  <a:close/>
                  <a:moveTo>
                    <a:pt x="1210578" y="442015"/>
                  </a:moveTo>
                  <a:lnTo>
                    <a:pt x="1198673" y="447062"/>
                  </a:lnTo>
                  <a:lnTo>
                    <a:pt x="1204373" y="463037"/>
                  </a:lnTo>
                  <a:lnTo>
                    <a:pt x="1234232" y="465951"/>
                  </a:lnTo>
                  <a:lnTo>
                    <a:pt x="1232183" y="478566"/>
                  </a:lnTo>
                  <a:lnTo>
                    <a:pt x="1219094" y="493400"/>
                  </a:lnTo>
                  <a:lnTo>
                    <a:pt x="1212166" y="509850"/>
                  </a:lnTo>
                  <a:lnTo>
                    <a:pt x="1194796" y="520475"/>
                  </a:lnTo>
                  <a:lnTo>
                    <a:pt x="1187485" y="510554"/>
                  </a:lnTo>
                  <a:lnTo>
                    <a:pt x="1169380" y="509394"/>
                  </a:lnTo>
                  <a:lnTo>
                    <a:pt x="1159909" y="487910"/>
                  </a:lnTo>
                  <a:lnTo>
                    <a:pt x="1130566" y="490898"/>
                  </a:lnTo>
                  <a:lnTo>
                    <a:pt x="1128818" y="480941"/>
                  </a:lnTo>
                  <a:lnTo>
                    <a:pt x="1146965" y="471078"/>
                  </a:lnTo>
                  <a:lnTo>
                    <a:pt x="1168537" y="453381"/>
                  </a:lnTo>
                  <a:lnTo>
                    <a:pt x="1185007" y="446233"/>
                  </a:lnTo>
                  <a:close/>
                  <a:moveTo>
                    <a:pt x="1295834" y="430265"/>
                  </a:moveTo>
                  <a:lnTo>
                    <a:pt x="1315628" y="448658"/>
                  </a:lnTo>
                  <a:lnTo>
                    <a:pt x="1309901" y="458044"/>
                  </a:lnTo>
                  <a:lnTo>
                    <a:pt x="1288875" y="445879"/>
                  </a:lnTo>
                  <a:lnTo>
                    <a:pt x="1269302" y="445093"/>
                  </a:lnTo>
                  <a:lnTo>
                    <a:pt x="1271473" y="430798"/>
                  </a:lnTo>
                  <a:close/>
                  <a:moveTo>
                    <a:pt x="152991" y="0"/>
                  </a:moveTo>
                  <a:lnTo>
                    <a:pt x="187893" y="11043"/>
                  </a:lnTo>
                  <a:lnTo>
                    <a:pt x="199582" y="23190"/>
                  </a:lnTo>
                  <a:lnTo>
                    <a:pt x="284840" y="25192"/>
                  </a:lnTo>
                  <a:lnTo>
                    <a:pt x="324215" y="21274"/>
                  </a:lnTo>
                  <a:lnTo>
                    <a:pt x="334437" y="12800"/>
                  </a:lnTo>
                  <a:lnTo>
                    <a:pt x="348639" y="26098"/>
                  </a:lnTo>
                  <a:lnTo>
                    <a:pt x="376439" y="24637"/>
                  </a:lnTo>
                  <a:lnTo>
                    <a:pt x="401853" y="33791"/>
                  </a:lnTo>
                  <a:lnTo>
                    <a:pt x="452729" y="43322"/>
                  </a:lnTo>
                  <a:lnTo>
                    <a:pt x="495746" y="42853"/>
                  </a:lnTo>
                  <a:lnTo>
                    <a:pt x="530945" y="31849"/>
                  </a:lnTo>
                  <a:lnTo>
                    <a:pt x="551649" y="29680"/>
                  </a:lnTo>
                  <a:lnTo>
                    <a:pt x="568121" y="41378"/>
                  </a:lnTo>
                  <a:lnTo>
                    <a:pt x="593750" y="48731"/>
                  </a:lnTo>
                  <a:lnTo>
                    <a:pt x="614684" y="38781"/>
                  </a:lnTo>
                  <a:lnTo>
                    <a:pt x="656932" y="45730"/>
                  </a:lnTo>
                  <a:lnTo>
                    <a:pt x="689619" y="56181"/>
                  </a:lnTo>
                  <a:lnTo>
                    <a:pt x="720679" y="45548"/>
                  </a:lnTo>
                  <a:lnTo>
                    <a:pt x="726873" y="48798"/>
                  </a:lnTo>
                  <a:lnTo>
                    <a:pt x="765729" y="60185"/>
                  </a:lnTo>
                  <a:lnTo>
                    <a:pt x="760225" y="84531"/>
                  </a:lnTo>
                  <a:lnTo>
                    <a:pt x="791821" y="87161"/>
                  </a:lnTo>
                  <a:lnTo>
                    <a:pt x="808229" y="95426"/>
                  </a:lnTo>
                  <a:lnTo>
                    <a:pt x="828966" y="96397"/>
                  </a:lnTo>
                  <a:lnTo>
                    <a:pt x="841457" y="109679"/>
                  </a:lnTo>
                  <a:lnTo>
                    <a:pt x="856733" y="113861"/>
                  </a:lnTo>
                  <a:lnTo>
                    <a:pt x="872893" y="109242"/>
                  </a:lnTo>
                  <a:lnTo>
                    <a:pt x="898828" y="126891"/>
                  </a:lnTo>
                  <a:lnTo>
                    <a:pt x="916687" y="120766"/>
                  </a:lnTo>
                  <a:lnTo>
                    <a:pt x="928235" y="128212"/>
                  </a:lnTo>
                  <a:lnTo>
                    <a:pt x="963560" y="126156"/>
                  </a:lnTo>
                  <a:lnTo>
                    <a:pt x="968233" y="106227"/>
                  </a:lnTo>
                  <a:lnTo>
                    <a:pt x="1003544" y="115435"/>
                  </a:lnTo>
                  <a:lnTo>
                    <a:pt x="1012970" y="124146"/>
                  </a:lnTo>
                  <a:lnTo>
                    <a:pt x="1031019" y="122826"/>
                  </a:lnTo>
                  <a:lnTo>
                    <a:pt x="1039269" y="136357"/>
                  </a:lnTo>
                  <a:lnTo>
                    <a:pt x="1040481" y="155923"/>
                  </a:lnTo>
                  <a:lnTo>
                    <a:pt x="1066675" y="147949"/>
                  </a:lnTo>
                  <a:lnTo>
                    <a:pt x="1087678" y="154946"/>
                  </a:lnTo>
                  <a:lnTo>
                    <a:pt x="1094413" y="165753"/>
                  </a:lnTo>
                  <a:lnTo>
                    <a:pt x="1118085" y="155619"/>
                  </a:lnTo>
                  <a:lnTo>
                    <a:pt x="1139973" y="167147"/>
                  </a:lnTo>
                  <a:lnTo>
                    <a:pt x="1174438" y="153216"/>
                  </a:lnTo>
                  <a:lnTo>
                    <a:pt x="1206882" y="156003"/>
                  </a:lnTo>
                  <a:lnTo>
                    <a:pt x="1201321" y="180805"/>
                  </a:lnTo>
                  <a:lnTo>
                    <a:pt x="1210658" y="199560"/>
                  </a:lnTo>
                  <a:lnTo>
                    <a:pt x="1209625" y="219258"/>
                  </a:lnTo>
                  <a:lnTo>
                    <a:pt x="1168537" y="247415"/>
                  </a:lnTo>
                  <a:lnTo>
                    <a:pt x="1117663" y="270651"/>
                  </a:lnTo>
                  <a:lnTo>
                    <a:pt x="1106700" y="286964"/>
                  </a:lnTo>
                  <a:lnTo>
                    <a:pt x="1025456" y="307577"/>
                  </a:lnTo>
                  <a:lnTo>
                    <a:pt x="993206" y="319050"/>
                  </a:lnTo>
                  <a:lnTo>
                    <a:pt x="976357" y="337661"/>
                  </a:lnTo>
                  <a:lnTo>
                    <a:pt x="983000" y="358248"/>
                  </a:lnTo>
                  <a:lnTo>
                    <a:pt x="958002" y="365754"/>
                  </a:lnTo>
                  <a:lnTo>
                    <a:pt x="933608" y="402695"/>
                  </a:lnTo>
                  <a:lnTo>
                    <a:pt x="904694" y="432632"/>
                  </a:lnTo>
                  <a:lnTo>
                    <a:pt x="899120" y="446512"/>
                  </a:lnTo>
                  <a:lnTo>
                    <a:pt x="883038" y="465873"/>
                  </a:lnTo>
                  <a:lnTo>
                    <a:pt x="867208" y="501243"/>
                  </a:lnTo>
                  <a:lnTo>
                    <a:pt x="885474" y="552409"/>
                  </a:lnTo>
                  <a:lnTo>
                    <a:pt x="898224" y="564997"/>
                  </a:lnTo>
                  <a:lnTo>
                    <a:pt x="922109" y="579466"/>
                  </a:lnTo>
                  <a:lnTo>
                    <a:pt x="884814" y="603129"/>
                  </a:lnTo>
                  <a:lnTo>
                    <a:pt x="863353" y="613508"/>
                  </a:lnTo>
                  <a:lnTo>
                    <a:pt x="850830" y="625731"/>
                  </a:lnTo>
                  <a:lnTo>
                    <a:pt x="850591" y="638680"/>
                  </a:lnTo>
                  <a:lnTo>
                    <a:pt x="838322" y="647191"/>
                  </a:lnTo>
                  <a:lnTo>
                    <a:pt x="835089" y="665776"/>
                  </a:lnTo>
                  <a:lnTo>
                    <a:pt x="816473" y="694396"/>
                  </a:lnTo>
                  <a:lnTo>
                    <a:pt x="829938" y="707326"/>
                  </a:lnTo>
                  <a:lnTo>
                    <a:pt x="810587" y="712942"/>
                  </a:lnTo>
                  <a:lnTo>
                    <a:pt x="779096" y="710623"/>
                  </a:lnTo>
                  <a:lnTo>
                    <a:pt x="737805" y="735242"/>
                  </a:lnTo>
                  <a:lnTo>
                    <a:pt x="725877" y="749363"/>
                  </a:lnTo>
                  <a:lnTo>
                    <a:pt x="715737" y="777206"/>
                  </a:lnTo>
                  <a:lnTo>
                    <a:pt x="694133" y="804723"/>
                  </a:lnTo>
                  <a:lnTo>
                    <a:pt x="670547" y="792546"/>
                  </a:lnTo>
                  <a:lnTo>
                    <a:pt x="651781" y="795308"/>
                  </a:lnTo>
                  <a:lnTo>
                    <a:pt x="643639" y="807973"/>
                  </a:lnTo>
                  <a:lnTo>
                    <a:pt x="631552" y="810394"/>
                  </a:lnTo>
                  <a:lnTo>
                    <a:pt x="617149" y="802665"/>
                  </a:lnTo>
                  <a:lnTo>
                    <a:pt x="585228" y="802186"/>
                  </a:lnTo>
                  <a:lnTo>
                    <a:pt x="568729" y="808914"/>
                  </a:lnTo>
                  <a:lnTo>
                    <a:pt x="528560" y="802257"/>
                  </a:lnTo>
                  <a:lnTo>
                    <a:pt x="472176" y="806347"/>
                  </a:lnTo>
                  <a:lnTo>
                    <a:pt x="450894" y="829659"/>
                  </a:lnTo>
                  <a:lnTo>
                    <a:pt x="429540" y="829620"/>
                  </a:lnTo>
                  <a:lnTo>
                    <a:pt x="398818" y="839902"/>
                  </a:lnTo>
                  <a:lnTo>
                    <a:pt x="368881" y="879740"/>
                  </a:lnTo>
                  <a:lnTo>
                    <a:pt x="357295" y="884664"/>
                  </a:lnTo>
                  <a:lnTo>
                    <a:pt x="338734" y="877114"/>
                  </a:lnTo>
                  <a:lnTo>
                    <a:pt x="327350" y="865342"/>
                  </a:lnTo>
                  <a:lnTo>
                    <a:pt x="315209" y="864504"/>
                  </a:lnTo>
                  <a:lnTo>
                    <a:pt x="295026" y="836132"/>
                  </a:lnTo>
                  <a:lnTo>
                    <a:pt x="297462" y="823517"/>
                  </a:lnTo>
                  <a:lnTo>
                    <a:pt x="281609" y="816180"/>
                  </a:lnTo>
                  <a:lnTo>
                    <a:pt x="280622" y="796181"/>
                  </a:lnTo>
                  <a:lnTo>
                    <a:pt x="261793" y="772626"/>
                  </a:lnTo>
                  <a:lnTo>
                    <a:pt x="219757" y="752276"/>
                  </a:lnTo>
                  <a:lnTo>
                    <a:pt x="183470" y="755444"/>
                  </a:lnTo>
                  <a:lnTo>
                    <a:pt x="178176" y="724535"/>
                  </a:lnTo>
                  <a:lnTo>
                    <a:pt x="171760" y="713186"/>
                  </a:lnTo>
                  <a:lnTo>
                    <a:pt x="181871" y="691760"/>
                  </a:lnTo>
                  <a:lnTo>
                    <a:pt x="198306" y="668281"/>
                  </a:lnTo>
                  <a:lnTo>
                    <a:pt x="213111" y="658367"/>
                  </a:lnTo>
                  <a:lnTo>
                    <a:pt x="222120" y="660633"/>
                  </a:lnTo>
                  <a:lnTo>
                    <a:pt x="228637" y="640686"/>
                  </a:lnTo>
                  <a:lnTo>
                    <a:pt x="214123" y="644172"/>
                  </a:lnTo>
                  <a:lnTo>
                    <a:pt x="191722" y="613745"/>
                  </a:lnTo>
                  <a:lnTo>
                    <a:pt x="197773" y="581346"/>
                  </a:lnTo>
                  <a:lnTo>
                    <a:pt x="219151" y="564370"/>
                  </a:lnTo>
                  <a:lnTo>
                    <a:pt x="227063" y="547808"/>
                  </a:lnTo>
                  <a:lnTo>
                    <a:pt x="219462" y="537343"/>
                  </a:lnTo>
                  <a:lnTo>
                    <a:pt x="199015" y="526921"/>
                  </a:lnTo>
                  <a:lnTo>
                    <a:pt x="192305" y="511899"/>
                  </a:lnTo>
                  <a:lnTo>
                    <a:pt x="193847" y="498849"/>
                  </a:lnTo>
                  <a:lnTo>
                    <a:pt x="174035" y="483625"/>
                  </a:lnTo>
                  <a:lnTo>
                    <a:pt x="190064" y="477795"/>
                  </a:lnTo>
                  <a:lnTo>
                    <a:pt x="220869" y="474425"/>
                  </a:lnTo>
                  <a:lnTo>
                    <a:pt x="231730" y="451443"/>
                  </a:lnTo>
                  <a:lnTo>
                    <a:pt x="233875" y="432218"/>
                  </a:lnTo>
                  <a:lnTo>
                    <a:pt x="221203" y="422434"/>
                  </a:lnTo>
                  <a:lnTo>
                    <a:pt x="221177" y="411051"/>
                  </a:lnTo>
                  <a:lnTo>
                    <a:pt x="234769" y="406971"/>
                  </a:lnTo>
                  <a:lnTo>
                    <a:pt x="243546" y="395243"/>
                  </a:lnTo>
                  <a:lnTo>
                    <a:pt x="237057" y="384856"/>
                  </a:lnTo>
                  <a:lnTo>
                    <a:pt x="242299" y="361201"/>
                  </a:lnTo>
                  <a:lnTo>
                    <a:pt x="235026" y="327130"/>
                  </a:lnTo>
                  <a:lnTo>
                    <a:pt x="244581" y="307965"/>
                  </a:lnTo>
                  <a:lnTo>
                    <a:pt x="284994" y="278705"/>
                  </a:lnTo>
                  <a:lnTo>
                    <a:pt x="300799" y="255954"/>
                  </a:lnTo>
                  <a:lnTo>
                    <a:pt x="284599" y="244146"/>
                  </a:lnTo>
                  <a:lnTo>
                    <a:pt x="266072" y="243150"/>
                  </a:lnTo>
                  <a:lnTo>
                    <a:pt x="269005" y="221152"/>
                  </a:lnTo>
                  <a:lnTo>
                    <a:pt x="261127" y="212698"/>
                  </a:lnTo>
                  <a:lnTo>
                    <a:pt x="215073" y="212335"/>
                  </a:lnTo>
                  <a:lnTo>
                    <a:pt x="191804" y="224926"/>
                  </a:lnTo>
                  <a:lnTo>
                    <a:pt x="166805" y="226429"/>
                  </a:lnTo>
                  <a:lnTo>
                    <a:pt x="154233" y="217384"/>
                  </a:lnTo>
                  <a:lnTo>
                    <a:pt x="126689" y="222047"/>
                  </a:lnTo>
                  <a:lnTo>
                    <a:pt x="113028" y="228857"/>
                  </a:lnTo>
                  <a:lnTo>
                    <a:pt x="109785" y="208690"/>
                  </a:lnTo>
                  <a:lnTo>
                    <a:pt x="93488" y="196895"/>
                  </a:lnTo>
                  <a:lnTo>
                    <a:pt x="74560" y="197661"/>
                  </a:lnTo>
                  <a:lnTo>
                    <a:pt x="42077" y="221537"/>
                  </a:lnTo>
                  <a:lnTo>
                    <a:pt x="38706" y="193675"/>
                  </a:lnTo>
                  <a:lnTo>
                    <a:pt x="46320" y="191713"/>
                  </a:lnTo>
                  <a:lnTo>
                    <a:pt x="46426" y="167415"/>
                  </a:lnTo>
                  <a:lnTo>
                    <a:pt x="37813" y="151250"/>
                  </a:lnTo>
                  <a:lnTo>
                    <a:pt x="50897" y="137541"/>
                  </a:lnTo>
                  <a:lnTo>
                    <a:pt x="43159" y="129160"/>
                  </a:lnTo>
                  <a:lnTo>
                    <a:pt x="29890" y="144282"/>
                  </a:lnTo>
                  <a:lnTo>
                    <a:pt x="21439" y="138608"/>
                  </a:lnTo>
                  <a:lnTo>
                    <a:pt x="34579" y="116466"/>
                  </a:lnTo>
                  <a:lnTo>
                    <a:pt x="17854" y="112212"/>
                  </a:lnTo>
                  <a:lnTo>
                    <a:pt x="16708" y="101053"/>
                  </a:lnTo>
                  <a:lnTo>
                    <a:pt x="0" y="98994"/>
                  </a:lnTo>
                  <a:lnTo>
                    <a:pt x="8292" y="72571"/>
                  </a:lnTo>
                  <a:lnTo>
                    <a:pt x="34676" y="63339"/>
                  </a:lnTo>
                  <a:lnTo>
                    <a:pt x="45754" y="51389"/>
                  </a:lnTo>
                  <a:lnTo>
                    <a:pt x="73931" y="52946"/>
                  </a:lnTo>
                  <a:lnTo>
                    <a:pt x="96041" y="42447"/>
                  </a:lnTo>
                  <a:lnTo>
                    <a:pt x="94224" y="28273"/>
                  </a:lnTo>
                  <a:lnTo>
                    <a:pt x="119567" y="7038"/>
                  </a:lnTo>
                  <a:close/>
                </a:path>
              </a:pathLst>
            </a:custGeom>
            <a:solidFill>
              <a:schemeClr val="accent1">
                <a:lumMod val="40000"/>
                <a:lumOff val="60000"/>
              </a:schemeClr>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16" name="ee4p_9_1_43215"/>
            <p:cNvSpPr>
              <a:spLocks noChangeAspect="1"/>
            </p:cNvSpPr>
            <p:nvPr>
              <p:custDataLst>
                <p:tags r:id="rId12"/>
              </p:custDataLst>
            </p:nvPr>
          </p:nvSpPr>
          <p:spPr bwMode="gray">
            <a:xfrm>
              <a:off x="3192315" y="4283546"/>
              <a:ext cx="370001" cy="251878"/>
            </a:xfrm>
            <a:custGeom>
              <a:avLst/>
              <a:gdLst/>
              <a:ahLst/>
              <a:cxnLst/>
              <a:rect l="0" t="0" r="0" b="0"/>
              <a:pathLst>
                <a:path w="370001" h="251878">
                  <a:moveTo>
                    <a:pt x="336242" y="93200"/>
                  </a:moveTo>
                  <a:lnTo>
                    <a:pt x="345366" y="97301"/>
                  </a:lnTo>
                  <a:lnTo>
                    <a:pt x="356094" y="126242"/>
                  </a:lnTo>
                  <a:lnTo>
                    <a:pt x="370000" y="137125"/>
                  </a:lnTo>
                  <a:lnTo>
                    <a:pt x="347531" y="172475"/>
                  </a:lnTo>
                  <a:lnTo>
                    <a:pt x="324076" y="174719"/>
                  </a:lnTo>
                  <a:lnTo>
                    <a:pt x="308642" y="201907"/>
                  </a:lnTo>
                  <a:lnTo>
                    <a:pt x="323210" y="225549"/>
                  </a:lnTo>
                  <a:lnTo>
                    <a:pt x="316611" y="246057"/>
                  </a:lnTo>
                  <a:lnTo>
                    <a:pt x="283771" y="251877"/>
                  </a:lnTo>
                  <a:lnTo>
                    <a:pt x="278699" y="239599"/>
                  </a:lnTo>
                  <a:lnTo>
                    <a:pt x="246793" y="219199"/>
                  </a:lnTo>
                  <a:lnTo>
                    <a:pt x="224068" y="215484"/>
                  </a:lnTo>
                  <a:lnTo>
                    <a:pt x="219888" y="189563"/>
                  </a:lnTo>
                  <a:lnTo>
                    <a:pt x="183820" y="196834"/>
                  </a:lnTo>
                  <a:lnTo>
                    <a:pt x="159538" y="194402"/>
                  </a:lnTo>
                  <a:lnTo>
                    <a:pt x="162127" y="180945"/>
                  </a:lnTo>
                  <a:lnTo>
                    <a:pt x="153878" y="154195"/>
                  </a:lnTo>
                  <a:lnTo>
                    <a:pt x="143376" y="143545"/>
                  </a:lnTo>
                  <a:lnTo>
                    <a:pt x="109109" y="146515"/>
                  </a:lnTo>
                  <a:lnTo>
                    <a:pt x="102637" y="125926"/>
                  </a:lnTo>
                  <a:lnTo>
                    <a:pt x="71649" y="122056"/>
                  </a:lnTo>
                  <a:lnTo>
                    <a:pt x="58527" y="89468"/>
                  </a:lnTo>
                  <a:lnTo>
                    <a:pt x="31363" y="99748"/>
                  </a:lnTo>
                  <a:lnTo>
                    <a:pt x="8605" y="85749"/>
                  </a:lnTo>
                  <a:lnTo>
                    <a:pt x="0" y="50409"/>
                  </a:lnTo>
                  <a:lnTo>
                    <a:pt x="51242" y="23200"/>
                  </a:lnTo>
                  <a:lnTo>
                    <a:pt x="79460" y="14680"/>
                  </a:lnTo>
                  <a:lnTo>
                    <a:pt x="85280" y="30527"/>
                  </a:lnTo>
                  <a:lnTo>
                    <a:pt x="101208" y="22728"/>
                  </a:lnTo>
                  <a:lnTo>
                    <a:pt x="136705" y="34199"/>
                  </a:lnTo>
                  <a:lnTo>
                    <a:pt x="163410" y="17232"/>
                  </a:lnTo>
                  <a:lnTo>
                    <a:pt x="164266" y="13833"/>
                  </a:lnTo>
                  <a:lnTo>
                    <a:pt x="192765" y="0"/>
                  </a:lnTo>
                  <a:lnTo>
                    <a:pt x="202767" y="7769"/>
                  </a:lnTo>
                  <a:lnTo>
                    <a:pt x="244324" y="11433"/>
                  </a:lnTo>
                  <a:lnTo>
                    <a:pt x="260778" y="22697"/>
                  </a:lnTo>
                  <a:lnTo>
                    <a:pt x="320243" y="43341"/>
                  </a:lnTo>
                  <a:lnTo>
                    <a:pt x="305296" y="89629"/>
                  </a:lnTo>
                  <a:close/>
                </a:path>
              </a:pathLst>
            </a:custGeom>
            <a:solidFill>
              <a:schemeClr val="accent2">
                <a:lumMod val="60000"/>
                <a:lumOff val="40000"/>
              </a:schemeClr>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17" name="ee4p_16_1_43215"/>
            <p:cNvSpPr>
              <a:spLocks noChangeAspect="1"/>
            </p:cNvSpPr>
            <p:nvPr>
              <p:custDataLst>
                <p:tags r:id="rId13"/>
              </p:custDataLst>
            </p:nvPr>
          </p:nvSpPr>
          <p:spPr bwMode="gray">
            <a:xfrm>
              <a:off x="4848096" y="1534109"/>
              <a:ext cx="1154219" cy="1614909"/>
            </a:xfrm>
            <a:custGeom>
              <a:avLst/>
              <a:gdLst/>
              <a:ahLst/>
              <a:cxnLst/>
              <a:rect l="l" t="t" r="r" b="b"/>
              <a:pathLst>
                <a:path w="1154219" h="1614909">
                  <a:moveTo>
                    <a:pt x="305006" y="1555469"/>
                  </a:moveTo>
                  <a:lnTo>
                    <a:pt x="309400" y="1561336"/>
                  </a:lnTo>
                  <a:lnTo>
                    <a:pt x="307062" y="1564125"/>
                  </a:lnTo>
                  <a:lnTo>
                    <a:pt x="300351" y="1588320"/>
                  </a:lnTo>
                  <a:lnTo>
                    <a:pt x="262997" y="1587406"/>
                  </a:lnTo>
                  <a:lnTo>
                    <a:pt x="271250" y="1560468"/>
                  </a:lnTo>
                  <a:close/>
                  <a:moveTo>
                    <a:pt x="25979" y="1529949"/>
                  </a:moveTo>
                  <a:lnTo>
                    <a:pt x="51543" y="1539924"/>
                  </a:lnTo>
                  <a:lnTo>
                    <a:pt x="56321" y="1559878"/>
                  </a:lnTo>
                  <a:lnTo>
                    <a:pt x="37336" y="1561034"/>
                  </a:lnTo>
                  <a:lnTo>
                    <a:pt x="29545" y="1577749"/>
                  </a:lnTo>
                  <a:lnTo>
                    <a:pt x="7187" y="1573389"/>
                  </a:lnTo>
                  <a:lnTo>
                    <a:pt x="0" y="1553967"/>
                  </a:lnTo>
                  <a:lnTo>
                    <a:pt x="23108" y="1549162"/>
                  </a:lnTo>
                  <a:close/>
                  <a:moveTo>
                    <a:pt x="769686" y="0"/>
                  </a:moveTo>
                  <a:lnTo>
                    <a:pt x="805668" y="10495"/>
                  </a:lnTo>
                  <a:lnTo>
                    <a:pt x="846308" y="44271"/>
                  </a:lnTo>
                  <a:lnTo>
                    <a:pt x="916925" y="65464"/>
                  </a:lnTo>
                  <a:lnTo>
                    <a:pt x="936533" y="102699"/>
                  </a:lnTo>
                  <a:lnTo>
                    <a:pt x="887662" y="146063"/>
                  </a:lnTo>
                  <a:lnTo>
                    <a:pt x="897122" y="175382"/>
                  </a:lnTo>
                  <a:lnTo>
                    <a:pt x="855137" y="196025"/>
                  </a:lnTo>
                  <a:lnTo>
                    <a:pt x="884649" y="206319"/>
                  </a:lnTo>
                  <a:lnTo>
                    <a:pt x="849152" y="261874"/>
                  </a:lnTo>
                  <a:lnTo>
                    <a:pt x="869687" y="319362"/>
                  </a:lnTo>
                  <a:lnTo>
                    <a:pt x="935575" y="339654"/>
                  </a:lnTo>
                  <a:lnTo>
                    <a:pt x="967731" y="384743"/>
                  </a:lnTo>
                  <a:lnTo>
                    <a:pt x="1002336" y="406145"/>
                  </a:lnTo>
                  <a:lnTo>
                    <a:pt x="993935" y="431053"/>
                  </a:lnTo>
                  <a:lnTo>
                    <a:pt x="911016" y="517306"/>
                  </a:lnTo>
                  <a:lnTo>
                    <a:pt x="915440" y="548989"/>
                  </a:lnTo>
                  <a:lnTo>
                    <a:pt x="954202" y="598427"/>
                  </a:lnTo>
                  <a:lnTo>
                    <a:pt x="972580" y="635183"/>
                  </a:lnTo>
                  <a:lnTo>
                    <a:pt x="993266" y="657844"/>
                  </a:lnTo>
                  <a:lnTo>
                    <a:pt x="1007312" y="695009"/>
                  </a:lnTo>
                  <a:lnTo>
                    <a:pt x="1002344" y="726657"/>
                  </a:lnTo>
                  <a:lnTo>
                    <a:pt x="974858" y="762231"/>
                  </a:lnTo>
                  <a:lnTo>
                    <a:pt x="987090" y="802927"/>
                  </a:lnTo>
                  <a:lnTo>
                    <a:pt x="964595" y="827279"/>
                  </a:lnTo>
                  <a:lnTo>
                    <a:pt x="975495" y="869785"/>
                  </a:lnTo>
                  <a:lnTo>
                    <a:pt x="1004843" y="869300"/>
                  </a:lnTo>
                  <a:lnTo>
                    <a:pt x="1013833" y="891802"/>
                  </a:lnTo>
                  <a:lnTo>
                    <a:pt x="999700" y="901457"/>
                  </a:lnTo>
                  <a:lnTo>
                    <a:pt x="1005031" y="930292"/>
                  </a:lnTo>
                  <a:lnTo>
                    <a:pt x="1047371" y="951990"/>
                  </a:lnTo>
                  <a:lnTo>
                    <a:pt x="1051781" y="985041"/>
                  </a:lnTo>
                  <a:lnTo>
                    <a:pt x="1025887" y="1020034"/>
                  </a:lnTo>
                  <a:lnTo>
                    <a:pt x="997970" y="1030011"/>
                  </a:lnTo>
                  <a:lnTo>
                    <a:pt x="1047522" y="1074565"/>
                  </a:lnTo>
                  <a:lnTo>
                    <a:pt x="1076907" y="1083960"/>
                  </a:lnTo>
                  <a:lnTo>
                    <a:pt x="1120658" y="1112591"/>
                  </a:lnTo>
                  <a:lnTo>
                    <a:pt x="1123128" y="1128191"/>
                  </a:lnTo>
                  <a:lnTo>
                    <a:pt x="1154219" y="1159540"/>
                  </a:lnTo>
                  <a:lnTo>
                    <a:pt x="1118893" y="1221489"/>
                  </a:lnTo>
                  <a:lnTo>
                    <a:pt x="952607" y="1376306"/>
                  </a:lnTo>
                  <a:lnTo>
                    <a:pt x="927617" y="1404468"/>
                  </a:lnTo>
                  <a:lnTo>
                    <a:pt x="886423" y="1426441"/>
                  </a:lnTo>
                  <a:lnTo>
                    <a:pt x="870544" y="1451734"/>
                  </a:lnTo>
                  <a:lnTo>
                    <a:pt x="857927" y="1450617"/>
                  </a:lnTo>
                  <a:lnTo>
                    <a:pt x="796400" y="1501002"/>
                  </a:lnTo>
                  <a:lnTo>
                    <a:pt x="782405" y="1516796"/>
                  </a:lnTo>
                  <a:lnTo>
                    <a:pt x="757067" y="1520468"/>
                  </a:lnTo>
                  <a:lnTo>
                    <a:pt x="714895" y="1509995"/>
                  </a:lnTo>
                  <a:lnTo>
                    <a:pt x="702903" y="1522155"/>
                  </a:lnTo>
                  <a:lnTo>
                    <a:pt x="670118" y="1523175"/>
                  </a:lnTo>
                  <a:lnTo>
                    <a:pt x="626785" y="1532670"/>
                  </a:lnTo>
                  <a:lnTo>
                    <a:pt x="558732" y="1557828"/>
                  </a:lnTo>
                  <a:lnTo>
                    <a:pt x="550597" y="1552007"/>
                  </a:lnTo>
                  <a:lnTo>
                    <a:pt x="513304" y="1567486"/>
                  </a:lnTo>
                  <a:lnTo>
                    <a:pt x="482173" y="1572598"/>
                  </a:lnTo>
                  <a:lnTo>
                    <a:pt x="465035" y="1591473"/>
                  </a:lnTo>
                  <a:lnTo>
                    <a:pt x="419407" y="1586100"/>
                  </a:lnTo>
                  <a:lnTo>
                    <a:pt x="393479" y="1597423"/>
                  </a:lnTo>
                  <a:lnTo>
                    <a:pt x="359687" y="1598933"/>
                  </a:lnTo>
                  <a:lnTo>
                    <a:pt x="341728" y="1614032"/>
                  </a:lnTo>
                  <a:lnTo>
                    <a:pt x="316108" y="1614909"/>
                  </a:lnTo>
                  <a:lnTo>
                    <a:pt x="312277" y="1602044"/>
                  </a:lnTo>
                  <a:lnTo>
                    <a:pt x="325592" y="1582953"/>
                  </a:lnTo>
                  <a:lnTo>
                    <a:pt x="309400" y="1561336"/>
                  </a:lnTo>
                  <a:lnTo>
                    <a:pt x="321781" y="1546566"/>
                  </a:lnTo>
                  <a:lnTo>
                    <a:pt x="310074" y="1554718"/>
                  </a:lnTo>
                  <a:lnTo>
                    <a:pt x="305006" y="1555469"/>
                  </a:lnTo>
                  <a:lnTo>
                    <a:pt x="303036" y="1552839"/>
                  </a:lnTo>
                  <a:lnTo>
                    <a:pt x="272000" y="1549576"/>
                  </a:lnTo>
                  <a:lnTo>
                    <a:pt x="223078" y="1512142"/>
                  </a:lnTo>
                  <a:lnTo>
                    <a:pt x="162404" y="1490088"/>
                  </a:lnTo>
                  <a:lnTo>
                    <a:pt x="171709" y="1479653"/>
                  </a:lnTo>
                  <a:lnTo>
                    <a:pt x="147215" y="1460620"/>
                  </a:lnTo>
                  <a:lnTo>
                    <a:pt x="171499" y="1437120"/>
                  </a:lnTo>
                  <a:lnTo>
                    <a:pt x="181511" y="1385103"/>
                  </a:lnTo>
                  <a:lnTo>
                    <a:pt x="178137" y="1356313"/>
                  </a:lnTo>
                  <a:lnTo>
                    <a:pt x="183209" y="1332943"/>
                  </a:lnTo>
                  <a:lnTo>
                    <a:pt x="170344" y="1303025"/>
                  </a:lnTo>
                  <a:lnTo>
                    <a:pt x="156892" y="1297235"/>
                  </a:lnTo>
                  <a:lnTo>
                    <a:pt x="163624" y="1240104"/>
                  </a:lnTo>
                  <a:lnTo>
                    <a:pt x="142912" y="1225131"/>
                  </a:lnTo>
                  <a:lnTo>
                    <a:pt x="149221" y="1206999"/>
                  </a:lnTo>
                  <a:lnTo>
                    <a:pt x="141629" y="1176138"/>
                  </a:lnTo>
                  <a:lnTo>
                    <a:pt x="164335" y="1164832"/>
                  </a:lnTo>
                  <a:lnTo>
                    <a:pt x="189129" y="1133108"/>
                  </a:lnTo>
                  <a:lnTo>
                    <a:pt x="179892" y="1111912"/>
                  </a:lnTo>
                  <a:lnTo>
                    <a:pt x="208302" y="1105552"/>
                  </a:lnTo>
                  <a:lnTo>
                    <a:pt x="235700" y="1110907"/>
                  </a:lnTo>
                  <a:lnTo>
                    <a:pt x="264631" y="1094957"/>
                  </a:lnTo>
                  <a:lnTo>
                    <a:pt x="246353" y="1076844"/>
                  </a:lnTo>
                  <a:lnTo>
                    <a:pt x="266000" y="1070130"/>
                  </a:lnTo>
                  <a:lnTo>
                    <a:pt x="293380" y="1018476"/>
                  </a:lnTo>
                  <a:lnTo>
                    <a:pt x="362696" y="1001841"/>
                  </a:lnTo>
                  <a:lnTo>
                    <a:pt x="422999" y="928368"/>
                  </a:lnTo>
                  <a:lnTo>
                    <a:pt x="456488" y="906341"/>
                  </a:lnTo>
                  <a:lnTo>
                    <a:pt x="459492" y="889088"/>
                  </a:lnTo>
                  <a:lnTo>
                    <a:pt x="487677" y="857293"/>
                  </a:lnTo>
                  <a:lnTo>
                    <a:pt x="557367" y="837243"/>
                  </a:lnTo>
                  <a:lnTo>
                    <a:pt x="539086" y="816827"/>
                  </a:lnTo>
                  <a:lnTo>
                    <a:pt x="550090" y="770027"/>
                  </a:lnTo>
                  <a:lnTo>
                    <a:pt x="521667" y="738524"/>
                  </a:lnTo>
                  <a:lnTo>
                    <a:pt x="485685" y="732591"/>
                  </a:lnTo>
                  <a:lnTo>
                    <a:pt x="473268" y="719984"/>
                  </a:lnTo>
                  <a:lnTo>
                    <a:pt x="435133" y="707611"/>
                  </a:lnTo>
                  <a:lnTo>
                    <a:pt x="412209" y="652346"/>
                  </a:lnTo>
                  <a:lnTo>
                    <a:pt x="385831" y="629845"/>
                  </a:lnTo>
                  <a:lnTo>
                    <a:pt x="386278" y="605093"/>
                  </a:lnTo>
                  <a:lnTo>
                    <a:pt x="406252" y="588628"/>
                  </a:lnTo>
                  <a:lnTo>
                    <a:pt x="408181" y="556781"/>
                  </a:lnTo>
                  <a:lnTo>
                    <a:pt x="419655" y="546027"/>
                  </a:lnTo>
                  <a:lnTo>
                    <a:pt x="377014" y="489330"/>
                  </a:lnTo>
                  <a:lnTo>
                    <a:pt x="393268" y="470488"/>
                  </a:lnTo>
                  <a:lnTo>
                    <a:pt x="397344" y="446572"/>
                  </a:lnTo>
                  <a:lnTo>
                    <a:pt x="362583" y="434590"/>
                  </a:lnTo>
                  <a:lnTo>
                    <a:pt x="376088" y="420849"/>
                  </a:lnTo>
                  <a:lnTo>
                    <a:pt x="371194" y="374625"/>
                  </a:lnTo>
                  <a:lnTo>
                    <a:pt x="386058" y="358292"/>
                  </a:lnTo>
                  <a:lnTo>
                    <a:pt x="360967" y="344122"/>
                  </a:lnTo>
                  <a:lnTo>
                    <a:pt x="330145" y="301994"/>
                  </a:lnTo>
                  <a:lnTo>
                    <a:pt x="260286" y="271542"/>
                  </a:lnTo>
                  <a:lnTo>
                    <a:pt x="230878" y="271991"/>
                  </a:lnTo>
                  <a:lnTo>
                    <a:pt x="215855" y="254359"/>
                  </a:lnTo>
                  <a:lnTo>
                    <a:pt x="170337" y="235367"/>
                  </a:lnTo>
                  <a:lnTo>
                    <a:pt x="167239" y="223948"/>
                  </a:lnTo>
                  <a:lnTo>
                    <a:pt x="86166" y="174013"/>
                  </a:lnTo>
                  <a:lnTo>
                    <a:pt x="156820" y="131142"/>
                  </a:lnTo>
                  <a:lnTo>
                    <a:pt x="190518" y="137161"/>
                  </a:lnTo>
                  <a:lnTo>
                    <a:pt x="259576" y="213428"/>
                  </a:lnTo>
                  <a:lnTo>
                    <a:pt x="304090" y="236995"/>
                  </a:lnTo>
                  <a:lnTo>
                    <a:pt x="339578" y="246935"/>
                  </a:lnTo>
                  <a:lnTo>
                    <a:pt x="388534" y="233966"/>
                  </a:lnTo>
                  <a:lnTo>
                    <a:pt x="418512" y="213443"/>
                  </a:lnTo>
                  <a:lnTo>
                    <a:pt x="444408" y="230322"/>
                  </a:lnTo>
                  <a:lnTo>
                    <a:pt x="513185" y="248766"/>
                  </a:lnTo>
                  <a:lnTo>
                    <a:pt x="530647" y="220182"/>
                  </a:lnTo>
                  <a:lnTo>
                    <a:pt x="589002" y="177439"/>
                  </a:lnTo>
                  <a:lnTo>
                    <a:pt x="584091" y="149438"/>
                  </a:lnTo>
                  <a:lnTo>
                    <a:pt x="593625" y="112520"/>
                  </a:lnTo>
                  <a:lnTo>
                    <a:pt x="626774" y="58019"/>
                  </a:lnTo>
                  <a:lnTo>
                    <a:pt x="661114" y="22418"/>
                  </a:lnTo>
                  <a:lnTo>
                    <a:pt x="739513" y="20741"/>
                  </a:lnTo>
                  <a:close/>
                </a:path>
              </a:pathLst>
            </a:custGeom>
            <a:solidFill>
              <a:schemeClr val="accent2"/>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18" name="ee4p_19_1_43215"/>
            <p:cNvSpPr>
              <a:spLocks noChangeAspect="1"/>
            </p:cNvSpPr>
            <p:nvPr>
              <p:custDataLst>
                <p:tags r:id="rId14"/>
              </p:custDataLst>
            </p:nvPr>
          </p:nvSpPr>
          <p:spPr bwMode="gray">
            <a:xfrm>
              <a:off x="1934262" y="3771414"/>
              <a:ext cx="430416" cy="513764"/>
            </a:xfrm>
            <a:custGeom>
              <a:avLst/>
              <a:gdLst/>
              <a:ahLst/>
              <a:cxnLst/>
              <a:rect l="0" t="0" r="0" b="0"/>
              <a:pathLst>
                <a:path w="430416" h="513764">
                  <a:moveTo>
                    <a:pt x="309596" y="40644"/>
                  </a:moveTo>
                  <a:lnTo>
                    <a:pt x="295116" y="49189"/>
                  </a:lnTo>
                  <a:lnTo>
                    <a:pt x="291587" y="65930"/>
                  </a:lnTo>
                  <a:lnTo>
                    <a:pt x="262185" y="89347"/>
                  </a:lnTo>
                  <a:lnTo>
                    <a:pt x="261563" y="103568"/>
                  </a:lnTo>
                  <a:lnTo>
                    <a:pt x="237032" y="110554"/>
                  </a:lnTo>
                  <a:lnTo>
                    <a:pt x="221956" y="124441"/>
                  </a:lnTo>
                  <a:lnTo>
                    <a:pt x="251204" y="154379"/>
                  </a:lnTo>
                  <a:lnTo>
                    <a:pt x="279611" y="166477"/>
                  </a:lnTo>
                  <a:lnTo>
                    <a:pt x="301507" y="163853"/>
                  </a:lnTo>
                  <a:lnTo>
                    <a:pt x="329165" y="128439"/>
                  </a:lnTo>
                  <a:lnTo>
                    <a:pt x="346345" y="137153"/>
                  </a:lnTo>
                  <a:lnTo>
                    <a:pt x="352237" y="153602"/>
                  </a:lnTo>
                  <a:lnTo>
                    <a:pt x="370171" y="162912"/>
                  </a:lnTo>
                  <a:lnTo>
                    <a:pt x="370777" y="178431"/>
                  </a:lnTo>
                  <a:lnTo>
                    <a:pt x="405201" y="169691"/>
                  </a:lnTo>
                  <a:lnTo>
                    <a:pt x="394723" y="193714"/>
                  </a:lnTo>
                  <a:lnTo>
                    <a:pt x="407209" y="202623"/>
                  </a:lnTo>
                  <a:lnTo>
                    <a:pt x="410340" y="231827"/>
                  </a:lnTo>
                  <a:lnTo>
                    <a:pt x="423098" y="241529"/>
                  </a:lnTo>
                  <a:lnTo>
                    <a:pt x="421396" y="278093"/>
                  </a:lnTo>
                  <a:lnTo>
                    <a:pt x="430415" y="318851"/>
                  </a:lnTo>
                  <a:lnTo>
                    <a:pt x="408928" y="364139"/>
                  </a:lnTo>
                  <a:lnTo>
                    <a:pt x="412299" y="372314"/>
                  </a:lnTo>
                  <a:lnTo>
                    <a:pt x="387045" y="400831"/>
                  </a:lnTo>
                  <a:lnTo>
                    <a:pt x="396261" y="422792"/>
                  </a:lnTo>
                  <a:lnTo>
                    <a:pt x="362295" y="417369"/>
                  </a:lnTo>
                  <a:lnTo>
                    <a:pt x="335009" y="426639"/>
                  </a:lnTo>
                  <a:lnTo>
                    <a:pt x="291502" y="428895"/>
                  </a:lnTo>
                  <a:lnTo>
                    <a:pt x="272860" y="434825"/>
                  </a:lnTo>
                  <a:lnTo>
                    <a:pt x="277624" y="446482"/>
                  </a:lnTo>
                  <a:lnTo>
                    <a:pt x="250414" y="454576"/>
                  </a:lnTo>
                  <a:lnTo>
                    <a:pt x="231476" y="470057"/>
                  </a:lnTo>
                  <a:lnTo>
                    <a:pt x="208552" y="478373"/>
                  </a:lnTo>
                  <a:lnTo>
                    <a:pt x="168442" y="500929"/>
                  </a:lnTo>
                  <a:lnTo>
                    <a:pt x="153759" y="498041"/>
                  </a:lnTo>
                  <a:lnTo>
                    <a:pt x="107552" y="513763"/>
                  </a:lnTo>
                  <a:lnTo>
                    <a:pt x="96781" y="506634"/>
                  </a:lnTo>
                  <a:lnTo>
                    <a:pt x="73085" y="513719"/>
                  </a:lnTo>
                  <a:lnTo>
                    <a:pt x="48124" y="482136"/>
                  </a:lnTo>
                  <a:lnTo>
                    <a:pt x="10149" y="460272"/>
                  </a:lnTo>
                  <a:lnTo>
                    <a:pt x="32863" y="430002"/>
                  </a:lnTo>
                  <a:lnTo>
                    <a:pt x="0" y="432753"/>
                  </a:lnTo>
                  <a:lnTo>
                    <a:pt x="9210" y="414834"/>
                  </a:lnTo>
                  <a:lnTo>
                    <a:pt x="27028" y="407605"/>
                  </a:lnTo>
                  <a:lnTo>
                    <a:pt x="62657" y="413718"/>
                  </a:lnTo>
                  <a:lnTo>
                    <a:pt x="57224" y="390011"/>
                  </a:lnTo>
                  <a:lnTo>
                    <a:pt x="74157" y="382651"/>
                  </a:lnTo>
                  <a:lnTo>
                    <a:pt x="72409" y="359734"/>
                  </a:lnTo>
                  <a:lnTo>
                    <a:pt x="106820" y="325898"/>
                  </a:lnTo>
                  <a:lnTo>
                    <a:pt x="101303" y="312682"/>
                  </a:lnTo>
                  <a:lnTo>
                    <a:pt x="115337" y="294926"/>
                  </a:lnTo>
                  <a:lnTo>
                    <a:pt x="142016" y="292871"/>
                  </a:lnTo>
                  <a:lnTo>
                    <a:pt x="143710" y="279619"/>
                  </a:lnTo>
                  <a:lnTo>
                    <a:pt x="91508" y="286045"/>
                  </a:lnTo>
                  <a:lnTo>
                    <a:pt x="32414" y="261624"/>
                  </a:lnTo>
                  <a:lnTo>
                    <a:pt x="31575" y="239568"/>
                  </a:lnTo>
                  <a:lnTo>
                    <a:pt x="52739" y="236133"/>
                  </a:lnTo>
                  <a:lnTo>
                    <a:pt x="53717" y="214503"/>
                  </a:lnTo>
                  <a:lnTo>
                    <a:pt x="76802" y="211406"/>
                  </a:lnTo>
                  <a:lnTo>
                    <a:pt x="75236" y="196488"/>
                  </a:lnTo>
                  <a:lnTo>
                    <a:pt x="46414" y="170553"/>
                  </a:lnTo>
                  <a:lnTo>
                    <a:pt x="44383" y="142616"/>
                  </a:lnTo>
                  <a:lnTo>
                    <a:pt x="59849" y="140218"/>
                  </a:lnTo>
                  <a:lnTo>
                    <a:pt x="138921" y="143882"/>
                  </a:lnTo>
                  <a:lnTo>
                    <a:pt x="157843" y="149643"/>
                  </a:lnTo>
                  <a:lnTo>
                    <a:pt x="172415" y="135193"/>
                  </a:lnTo>
                  <a:lnTo>
                    <a:pt x="209832" y="119509"/>
                  </a:lnTo>
                  <a:lnTo>
                    <a:pt x="219489" y="97931"/>
                  </a:lnTo>
                  <a:lnTo>
                    <a:pt x="171871" y="100706"/>
                  </a:lnTo>
                  <a:lnTo>
                    <a:pt x="161302" y="91423"/>
                  </a:lnTo>
                  <a:lnTo>
                    <a:pt x="184088" y="71994"/>
                  </a:lnTo>
                  <a:lnTo>
                    <a:pt x="206705" y="40500"/>
                  </a:lnTo>
                  <a:lnTo>
                    <a:pt x="273323" y="12431"/>
                  </a:lnTo>
                  <a:lnTo>
                    <a:pt x="297335" y="10151"/>
                  </a:lnTo>
                  <a:lnTo>
                    <a:pt x="306069" y="0"/>
                  </a:lnTo>
                  <a:lnTo>
                    <a:pt x="338768" y="21456"/>
                  </a:lnTo>
                  <a:close/>
                </a:path>
              </a:pathLst>
            </a:custGeom>
            <a:solidFill>
              <a:srgbClr val="6F7072"/>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19" name="ee4p_22_1_43215"/>
            <p:cNvSpPr>
              <a:spLocks noChangeAspect="1"/>
            </p:cNvSpPr>
            <p:nvPr>
              <p:custDataLst>
                <p:tags r:id="rId15"/>
              </p:custDataLst>
            </p:nvPr>
          </p:nvSpPr>
          <p:spPr bwMode="gray">
            <a:xfrm>
              <a:off x="3426839" y="1341438"/>
              <a:ext cx="2522468" cy="2070429"/>
            </a:xfrm>
            <a:custGeom>
              <a:avLst/>
              <a:gdLst/>
              <a:ahLst/>
              <a:cxnLst/>
              <a:rect l="l" t="t" r="r" b="b"/>
              <a:pathLst>
                <a:path w="2522468" h="2070429">
                  <a:moveTo>
                    <a:pt x="70578" y="1774245"/>
                  </a:moveTo>
                  <a:lnTo>
                    <a:pt x="57665" y="1798485"/>
                  </a:lnTo>
                  <a:lnTo>
                    <a:pt x="39148" y="1784573"/>
                  </a:lnTo>
                  <a:close/>
                  <a:moveTo>
                    <a:pt x="68356" y="1685406"/>
                  </a:moveTo>
                  <a:lnTo>
                    <a:pt x="71814" y="1712583"/>
                  </a:lnTo>
                  <a:lnTo>
                    <a:pt x="51195" y="1718081"/>
                  </a:lnTo>
                  <a:lnTo>
                    <a:pt x="35806" y="1704084"/>
                  </a:lnTo>
                  <a:lnTo>
                    <a:pt x="48615" y="1695334"/>
                  </a:lnTo>
                  <a:close/>
                  <a:moveTo>
                    <a:pt x="389950" y="1240624"/>
                  </a:moveTo>
                  <a:lnTo>
                    <a:pt x="408843" y="1253315"/>
                  </a:lnTo>
                  <a:lnTo>
                    <a:pt x="374486" y="1266014"/>
                  </a:lnTo>
                  <a:lnTo>
                    <a:pt x="330536" y="1273331"/>
                  </a:lnTo>
                  <a:lnTo>
                    <a:pt x="322292" y="1263364"/>
                  </a:lnTo>
                  <a:lnTo>
                    <a:pt x="357360" y="1243282"/>
                  </a:lnTo>
                  <a:close/>
                  <a:moveTo>
                    <a:pt x="872907" y="487600"/>
                  </a:moveTo>
                  <a:lnTo>
                    <a:pt x="890173" y="501625"/>
                  </a:lnTo>
                  <a:lnTo>
                    <a:pt x="833863" y="528952"/>
                  </a:lnTo>
                  <a:lnTo>
                    <a:pt x="823303" y="510666"/>
                  </a:lnTo>
                  <a:close/>
                  <a:moveTo>
                    <a:pt x="986502" y="470832"/>
                  </a:moveTo>
                  <a:lnTo>
                    <a:pt x="946613" y="499494"/>
                  </a:lnTo>
                  <a:lnTo>
                    <a:pt x="895941" y="516789"/>
                  </a:lnTo>
                  <a:lnTo>
                    <a:pt x="906957" y="487327"/>
                  </a:lnTo>
                  <a:lnTo>
                    <a:pt x="925094" y="475340"/>
                  </a:lnTo>
                  <a:close/>
                  <a:moveTo>
                    <a:pt x="1041181" y="383019"/>
                  </a:moveTo>
                  <a:lnTo>
                    <a:pt x="1058821" y="384202"/>
                  </a:lnTo>
                  <a:lnTo>
                    <a:pt x="1068129" y="414642"/>
                  </a:lnTo>
                  <a:lnTo>
                    <a:pt x="1096412" y="395330"/>
                  </a:lnTo>
                  <a:lnTo>
                    <a:pt x="1120532" y="407106"/>
                  </a:lnTo>
                  <a:lnTo>
                    <a:pt x="1116907" y="450180"/>
                  </a:lnTo>
                  <a:lnTo>
                    <a:pt x="1078488" y="453673"/>
                  </a:lnTo>
                  <a:lnTo>
                    <a:pt x="1063092" y="478866"/>
                  </a:lnTo>
                  <a:lnTo>
                    <a:pt x="1034579" y="492764"/>
                  </a:lnTo>
                  <a:lnTo>
                    <a:pt x="995565" y="483243"/>
                  </a:lnTo>
                  <a:lnTo>
                    <a:pt x="990399" y="448823"/>
                  </a:lnTo>
                  <a:lnTo>
                    <a:pt x="1019392" y="437003"/>
                  </a:lnTo>
                  <a:lnTo>
                    <a:pt x="1014913" y="408480"/>
                  </a:lnTo>
                  <a:close/>
                  <a:moveTo>
                    <a:pt x="983008" y="372922"/>
                  </a:moveTo>
                  <a:lnTo>
                    <a:pt x="1008494" y="403386"/>
                  </a:lnTo>
                  <a:lnTo>
                    <a:pt x="1010568" y="429806"/>
                  </a:lnTo>
                  <a:lnTo>
                    <a:pt x="973770" y="448088"/>
                  </a:lnTo>
                  <a:lnTo>
                    <a:pt x="952446" y="433614"/>
                  </a:lnTo>
                  <a:lnTo>
                    <a:pt x="909435" y="430180"/>
                  </a:lnTo>
                  <a:lnTo>
                    <a:pt x="930823" y="411212"/>
                  </a:lnTo>
                  <a:lnTo>
                    <a:pt x="959350" y="412193"/>
                  </a:lnTo>
                  <a:lnTo>
                    <a:pt x="979212" y="394237"/>
                  </a:lnTo>
                  <a:close/>
                  <a:moveTo>
                    <a:pt x="1080199" y="321859"/>
                  </a:moveTo>
                  <a:lnTo>
                    <a:pt x="1075740" y="350755"/>
                  </a:lnTo>
                  <a:lnTo>
                    <a:pt x="1055099" y="372257"/>
                  </a:lnTo>
                  <a:lnTo>
                    <a:pt x="1025101" y="358938"/>
                  </a:lnTo>
                  <a:close/>
                  <a:moveTo>
                    <a:pt x="1267368" y="293519"/>
                  </a:moveTo>
                  <a:lnTo>
                    <a:pt x="1252150" y="322547"/>
                  </a:lnTo>
                  <a:lnTo>
                    <a:pt x="1257127" y="346637"/>
                  </a:lnTo>
                  <a:lnTo>
                    <a:pt x="1201797" y="351104"/>
                  </a:lnTo>
                  <a:lnTo>
                    <a:pt x="1183486" y="364391"/>
                  </a:lnTo>
                  <a:lnTo>
                    <a:pt x="1152322" y="338791"/>
                  </a:lnTo>
                  <a:lnTo>
                    <a:pt x="1189710" y="306502"/>
                  </a:lnTo>
                  <a:lnTo>
                    <a:pt x="1227774" y="293768"/>
                  </a:lnTo>
                  <a:close/>
                  <a:moveTo>
                    <a:pt x="1340810" y="229589"/>
                  </a:moveTo>
                  <a:lnTo>
                    <a:pt x="1362835" y="244701"/>
                  </a:lnTo>
                  <a:lnTo>
                    <a:pt x="1335187" y="280266"/>
                  </a:lnTo>
                  <a:lnTo>
                    <a:pt x="1281246" y="288360"/>
                  </a:lnTo>
                  <a:lnTo>
                    <a:pt x="1266324" y="270947"/>
                  </a:lnTo>
                  <a:lnTo>
                    <a:pt x="1320141" y="247203"/>
                  </a:lnTo>
                  <a:close/>
                  <a:moveTo>
                    <a:pt x="1379340" y="191421"/>
                  </a:moveTo>
                  <a:lnTo>
                    <a:pt x="1403102" y="214363"/>
                  </a:lnTo>
                  <a:lnTo>
                    <a:pt x="1391989" y="235280"/>
                  </a:lnTo>
                  <a:lnTo>
                    <a:pt x="1364048" y="241601"/>
                  </a:lnTo>
                  <a:lnTo>
                    <a:pt x="1328997" y="218807"/>
                  </a:lnTo>
                  <a:lnTo>
                    <a:pt x="1342096" y="201351"/>
                  </a:lnTo>
                  <a:close/>
                  <a:moveTo>
                    <a:pt x="1527122" y="165395"/>
                  </a:moveTo>
                  <a:lnTo>
                    <a:pt x="1531832" y="195841"/>
                  </a:lnTo>
                  <a:lnTo>
                    <a:pt x="1497737" y="197617"/>
                  </a:lnTo>
                  <a:lnTo>
                    <a:pt x="1490509" y="180778"/>
                  </a:lnTo>
                  <a:close/>
                  <a:moveTo>
                    <a:pt x="1790831" y="97376"/>
                  </a:moveTo>
                  <a:lnTo>
                    <a:pt x="1806369" y="129145"/>
                  </a:lnTo>
                  <a:lnTo>
                    <a:pt x="1758747" y="158319"/>
                  </a:lnTo>
                  <a:lnTo>
                    <a:pt x="1731540" y="128908"/>
                  </a:lnTo>
                  <a:close/>
                  <a:moveTo>
                    <a:pt x="1823536" y="79539"/>
                  </a:moveTo>
                  <a:lnTo>
                    <a:pt x="1851956" y="103453"/>
                  </a:lnTo>
                  <a:lnTo>
                    <a:pt x="1819505" y="116900"/>
                  </a:lnTo>
                  <a:lnTo>
                    <a:pt x="1805357" y="81785"/>
                  </a:lnTo>
                  <a:close/>
                  <a:moveTo>
                    <a:pt x="1780209" y="59639"/>
                  </a:moveTo>
                  <a:lnTo>
                    <a:pt x="1792938" y="66229"/>
                  </a:lnTo>
                  <a:lnTo>
                    <a:pt x="1738007" y="113484"/>
                  </a:lnTo>
                  <a:lnTo>
                    <a:pt x="1680632" y="120941"/>
                  </a:lnTo>
                  <a:lnTo>
                    <a:pt x="1681664" y="94466"/>
                  </a:lnTo>
                  <a:lnTo>
                    <a:pt x="1721338" y="71956"/>
                  </a:lnTo>
                  <a:lnTo>
                    <a:pt x="1748461" y="83240"/>
                  </a:lnTo>
                  <a:close/>
                  <a:moveTo>
                    <a:pt x="2180240" y="15353"/>
                  </a:moveTo>
                  <a:lnTo>
                    <a:pt x="2281486" y="36510"/>
                  </a:lnTo>
                  <a:lnTo>
                    <a:pt x="2242255" y="77362"/>
                  </a:lnTo>
                  <a:lnTo>
                    <a:pt x="2278355" y="78790"/>
                  </a:lnTo>
                  <a:lnTo>
                    <a:pt x="2301394" y="56239"/>
                  </a:lnTo>
                  <a:lnTo>
                    <a:pt x="2345779" y="56207"/>
                  </a:lnTo>
                  <a:lnTo>
                    <a:pt x="2368874" y="83132"/>
                  </a:lnTo>
                  <a:lnTo>
                    <a:pt x="2401243" y="77963"/>
                  </a:lnTo>
                  <a:lnTo>
                    <a:pt x="2441516" y="87882"/>
                  </a:lnTo>
                  <a:lnTo>
                    <a:pt x="2442114" y="109273"/>
                  </a:lnTo>
                  <a:lnTo>
                    <a:pt x="2515198" y="129008"/>
                  </a:lnTo>
                  <a:lnTo>
                    <a:pt x="2522468" y="152621"/>
                  </a:lnTo>
                  <a:lnTo>
                    <a:pt x="2471713" y="164052"/>
                  </a:lnTo>
                  <a:lnTo>
                    <a:pt x="2457032" y="181359"/>
                  </a:lnTo>
                  <a:lnTo>
                    <a:pt x="2404715" y="194842"/>
                  </a:lnTo>
                  <a:lnTo>
                    <a:pt x="2299973" y="177000"/>
                  </a:lnTo>
                  <a:lnTo>
                    <a:pt x="2308341" y="190462"/>
                  </a:lnTo>
                  <a:lnTo>
                    <a:pt x="2373441" y="205463"/>
                  </a:lnTo>
                  <a:lnTo>
                    <a:pt x="2409893" y="250844"/>
                  </a:lnTo>
                  <a:lnTo>
                    <a:pt x="2462345" y="238613"/>
                  </a:lnTo>
                  <a:lnTo>
                    <a:pt x="2498801" y="241584"/>
                  </a:lnTo>
                  <a:lnTo>
                    <a:pt x="2512789" y="281247"/>
                  </a:lnTo>
                  <a:lnTo>
                    <a:pt x="2471869" y="284731"/>
                  </a:lnTo>
                  <a:lnTo>
                    <a:pt x="2443620" y="265390"/>
                  </a:lnTo>
                  <a:lnTo>
                    <a:pt x="2433289" y="296810"/>
                  </a:lnTo>
                  <a:lnTo>
                    <a:pt x="2380279" y="322844"/>
                  </a:lnTo>
                  <a:lnTo>
                    <a:pt x="2353096" y="326491"/>
                  </a:lnTo>
                  <a:lnTo>
                    <a:pt x="2348624" y="357667"/>
                  </a:lnTo>
                  <a:lnTo>
                    <a:pt x="2318378" y="368053"/>
                  </a:lnTo>
                  <a:lnTo>
                    <a:pt x="2308918" y="338734"/>
                  </a:lnTo>
                  <a:lnTo>
                    <a:pt x="2357789" y="295370"/>
                  </a:lnTo>
                  <a:lnTo>
                    <a:pt x="2338181" y="258135"/>
                  </a:lnTo>
                  <a:lnTo>
                    <a:pt x="2267564" y="236942"/>
                  </a:lnTo>
                  <a:lnTo>
                    <a:pt x="2226924" y="203166"/>
                  </a:lnTo>
                  <a:lnTo>
                    <a:pt x="2190942" y="192671"/>
                  </a:lnTo>
                  <a:lnTo>
                    <a:pt x="2160769" y="213412"/>
                  </a:lnTo>
                  <a:lnTo>
                    <a:pt x="2082370" y="215089"/>
                  </a:lnTo>
                  <a:lnTo>
                    <a:pt x="2048030" y="250690"/>
                  </a:lnTo>
                  <a:lnTo>
                    <a:pt x="2014881" y="305191"/>
                  </a:lnTo>
                  <a:lnTo>
                    <a:pt x="2005347" y="342109"/>
                  </a:lnTo>
                  <a:lnTo>
                    <a:pt x="2010258" y="370110"/>
                  </a:lnTo>
                  <a:lnTo>
                    <a:pt x="1951903" y="412853"/>
                  </a:lnTo>
                  <a:lnTo>
                    <a:pt x="1934441" y="441437"/>
                  </a:lnTo>
                  <a:lnTo>
                    <a:pt x="1865664" y="422993"/>
                  </a:lnTo>
                  <a:lnTo>
                    <a:pt x="1839768" y="406114"/>
                  </a:lnTo>
                  <a:lnTo>
                    <a:pt x="1809790" y="426637"/>
                  </a:lnTo>
                  <a:lnTo>
                    <a:pt x="1760834" y="439606"/>
                  </a:lnTo>
                  <a:lnTo>
                    <a:pt x="1725346" y="429666"/>
                  </a:lnTo>
                  <a:lnTo>
                    <a:pt x="1680832" y="406099"/>
                  </a:lnTo>
                  <a:lnTo>
                    <a:pt x="1611774" y="329832"/>
                  </a:lnTo>
                  <a:lnTo>
                    <a:pt x="1578076" y="323813"/>
                  </a:lnTo>
                  <a:lnTo>
                    <a:pt x="1507422" y="366684"/>
                  </a:lnTo>
                  <a:lnTo>
                    <a:pt x="1460146" y="369095"/>
                  </a:lnTo>
                  <a:lnTo>
                    <a:pt x="1484002" y="389363"/>
                  </a:lnTo>
                  <a:lnTo>
                    <a:pt x="1473962" y="433308"/>
                  </a:lnTo>
                  <a:lnTo>
                    <a:pt x="1448288" y="451475"/>
                  </a:lnTo>
                  <a:lnTo>
                    <a:pt x="1476256" y="462748"/>
                  </a:lnTo>
                  <a:lnTo>
                    <a:pt x="1446730" y="485342"/>
                  </a:lnTo>
                  <a:lnTo>
                    <a:pt x="1356008" y="458359"/>
                  </a:lnTo>
                  <a:lnTo>
                    <a:pt x="1320924" y="460039"/>
                  </a:lnTo>
                  <a:lnTo>
                    <a:pt x="1300069" y="447451"/>
                  </a:lnTo>
                  <a:lnTo>
                    <a:pt x="1272999" y="455075"/>
                  </a:lnTo>
                  <a:lnTo>
                    <a:pt x="1275459" y="511618"/>
                  </a:lnTo>
                  <a:lnTo>
                    <a:pt x="1251115" y="549814"/>
                  </a:lnTo>
                  <a:lnTo>
                    <a:pt x="1191294" y="524953"/>
                  </a:lnTo>
                  <a:lnTo>
                    <a:pt x="1138714" y="558974"/>
                  </a:lnTo>
                  <a:lnTo>
                    <a:pt x="1121119" y="603168"/>
                  </a:lnTo>
                  <a:lnTo>
                    <a:pt x="1106739" y="621818"/>
                  </a:lnTo>
                  <a:lnTo>
                    <a:pt x="1075985" y="638081"/>
                  </a:lnTo>
                  <a:lnTo>
                    <a:pt x="1106394" y="675864"/>
                  </a:lnTo>
                  <a:lnTo>
                    <a:pt x="1104812" y="701935"/>
                  </a:lnTo>
                  <a:lnTo>
                    <a:pt x="1071044" y="723615"/>
                  </a:lnTo>
                  <a:lnTo>
                    <a:pt x="1030656" y="775244"/>
                  </a:lnTo>
                  <a:lnTo>
                    <a:pt x="1007033" y="793031"/>
                  </a:lnTo>
                  <a:lnTo>
                    <a:pt x="1017435" y="825565"/>
                  </a:lnTo>
                  <a:lnTo>
                    <a:pt x="973985" y="846278"/>
                  </a:lnTo>
                  <a:lnTo>
                    <a:pt x="923728" y="849644"/>
                  </a:lnTo>
                  <a:lnTo>
                    <a:pt x="934293" y="900954"/>
                  </a:lnTo>
                  <a:lnTo>
                    <a:pt x="922033" y="947165"/>
                  </a:lnTo>
                  <a:lnTo>
                    <a:pt x="922813" y="980665"/>
                  </a:lnTo>
                  <a:lnTo>
                    <a:pt x="905314" y="1010770"/>
                  </a:lnTo>
                  <a:lnTo>
                    <a:pt x="840317" y="1095190"/>
                  </a:lnTo>
                  <a:lnTo>
                    <a:pt x="884789" y="1113556"/>
                  </a:lnTo>
                  <a:lnTo>
                    <a:pt x="888973" y="1155091"/>
                  </a:lnTo>
                  <a:lnTo>
                    <a:pt x="870629" y="1184031"/>
                  </a:lnTo>
                  <a:lnTo>
                    <a:pt x="797437" y="1170524"/>
                  </a:lnTo>
                  <a:lnTo>
                    <a:pt x="746392" y="1189242"/>
                  </a:lnTo>
                  <a:lnTo>
                    <a:pt x="694741" y="1247745"/>
                  </a:lnTo>
                  <a:lnTo>
                    <a:pt x="700848" y="1265417"/>
                  </a:lnTo>
                  <a:lnTo>
                    <a:pt x="677790" y="1297400"/>
                  </a:lnTo>
                  <a:lnTo>
                    <a:pt x="701366" y="1338312"/>
                  </a:lnTo>
                  <a:lnTo>
                    <a:pt x="687477" y="1353144"/>
                  </a:lnTo>
                  <a:lnTo>
                    <a:pt x="693446" y="1376548"/>
                  </a:lnTo>
                  <a:lnTo>
                    <a:pt x="685682" y="1397082"/>
                  </a:lnTo>
                  <a:lnTo>
                    <a:pt x="709217" y="1448877"/>
                  </a:lnTo>
                  <a:lnTo>
                    <a:pt x="693570" y="1530040"/>
                  </a:lnTo>
                  <a:lnTo>
                    <a:pt x="720851" y="1553913"/>
                  </a:lnTo>
                  <a:lnTo>
                    <a:pt x="735337" y="1553058"/>
                  </a:lnTo>
                  <a:lnTo>
                    <a:pt x="764513" y="1584470"/>
                  </a:lnTo>
                  <a:lnTo>
                    <a:pt x="746297" y="1627991"/>
                  </a:lnTo>
                  <a:lnTo>
                    <a:pt x="701923" y="1635067"/>
                  </a:lnTo>
                  <a:lnTo>
                    <a:pt x="718506" y="1675998"/>
                  </a:lnTo>
                  <a:lnTo>
                    <a:pt x="738972" y="1708290"/>
                  </a:lnTo>
                  <a:lnTo>
                    <a:pt x="728514" y="1735813"/>
                  </a:lnTo>
                  <a:lnTo>
                    <a:pt x="732685" y="1754727"/>
                  </a:lnTo>
                  <a:lnTo>
                    <a:pt x="723755" y="1776903"/>
                  </a:lnTo>
                  <a:lnTo>
                    <a:pt x="697114" y="1798654"/>
                  </a:lnTo>
                  <a:lnTo>
                    <a:pt x="664742" y="1805731"/>
                  </a:lnTo>
                  <a:lnTo>
                    <a:pt x="674432" y="1826795"/>
                  </a:lnTo>
                  <a:lnTo>
                    <a:pt x="650363" y="1841899"/>
                  </a:lnTo>
                  <a:lnTo>
                    <a:pt x="662469" y="1877011"/>
                  </a:lnTo>
                  <a:lnTo>
                    <a:pt x="658549" y="1913844"/>
                  </a:lnTo>
                  <a:lnTo>
                    <a:pt x="650165" y="1932378"/>
                  </a:lnTo>
                  <a:lnTo>
                    <a:pt x="628079" y="1927849"/>
                  </a:lnTo>
                  <a:lnTo>
                    <a:pt x="619765" y="1912042"/>
                  </a:lnTo>
                  <a:lnTo>
                    <a:pt x="599654" y="1903161"/>
                  </a:lnTo>
                  <a:lnTo>
                    <a:pt x="566561" y="1904376"/>
                  </a:lnTo>
                  <a:lnTo>
                    <a:pt x="550600" y="1878311"/>
                  </a:lnTo>
                  <a:lnTo>
                    <a:pt x="524132" y="1886987"/>
                  </a:lnTo>
                  <a:lnTo>
                    <a:pt x="517180" y="1916108"/>
                  </a:lnTo>
                  <a:lnTo>
                    <a:pt x="473015" y="1932173"/>
                  </a:lnTo>
                  <a:lnTo>
                    <a:pt x="435671" y="1938332"/>
                  </a:lnTo>
                  <a:lnTo>
                    <a:pt x="423780" y="1961102"/>
                  </a:lnTo>
                  <a:lnTo>
                    <a:pt x="391224" y="1983514"/>
                  </a:lnTo>
                  <a:lnTo>
                    <a:pt x="344659" y="2029484"/>
                  </a:lnTo>
                  <a:lnTo>
                    <a:pt x="317985" y="2048686"/>
                  </a:lnTo>
                  <a:lnTo>
                    <a:pt x="297893" y="2046587"/>
                  </a:lnTo>
                  <a:lnTo>
                    <a:pt x="284573" y="2057753"/>
                  </a:lnTo>
                  <a:lnTo>
                    <a:pt x="257288" y="2065605"/>
                  </a:lnTo>
                  <a:lnTo>
                    <a:pt x="216734" y="2063272"/>
                  </a:lnTo>
                  <a:lnTo>
                    <a:pt x="201771" y="2070429"/>
                  </a:lnTo>
                  <a:lnTo>
                    <a:pt x="188461" y="2055591"/>
                  </a:lnTo>
                  <a:lnTo>
                    <a:pt x="161439" y="2058211"/>
                  </a:lnTo>
                  <a:lnTo>
                    <a:pt x="168494" y="2036288"/>
                  </a:lnTo>
                  <a:lnTo>
                    <a:pt x="139484" y="2029941"/>
                  </a:lnTo>
                  <a:lnTo>
                    <a:pt x="104698" y="2014704"/>
                  </a:lnTo>
                  <a:lnTo>
                    <a:pt x="70170" y="1991950"/>
                  </a:lnTo>
                  <a:lnTo>
                    <a:pt x="50507" y="1961092"/>
                  </a:lnTo>
                  <a:lnTo>
                    <a:pt x="59466" y="1921044"/>
                  </a:lnTo>
                  <a:lnTo>
                    <a:pt x="95190" y="1933363"/>
                  </a:lnTo>
                  <a:lnTo>
                    <a:pt x="88991" y="1914390"/>
                  </a:lnTo>
                  <a:lnTo>
                    <a:pt x="109524" y="1894882"/>
                  </a:lnTo>
                  <a:lnTo>
                    <a:pt x="97091" y="1874900"/>
                  </a:lnTo>
                  <a:lnTo>
                    <a:pt x="50280" y="1887481"/>
                  </a:lnTo>
                  <a:lnTo>
                    <a:pt x="34275" y="1877906"/>
                  </a:lnTo>
                  <a:lnTo>
                    <a:pt x="24408" y="1854963"/>
                  </a:lnTo>
                  <a:lnTo>
                    <a:pt x="33733" y="1837494"/>
                  </a:lnTo>
                  <a:lnTo>
                    <a:pt x="78660" y="1828408"/>
                  </a:lnTo>
                  <a:lnTo>
                    <a:pt x="81337" y="1792320"/>
                  </a:lnTo>
                  <a:lnTo>
                    <a:pt x="99138" y="1789301"/>
                  </a:lnTo>
                  <a:lnTo>
                    <a:pt x="119219" y="1766131"/>
                  </a:lnTo>
                  <a:lnTo>
                    <a:pt x="101149" y="1743728"/>
                  </a:lnTo>
                  <a:lnTo>
                    <a:pt x="92172" y="1774450"/>
                  </a:lnTo>
                  <a:lnTo>
                    <a:pt x="60972" y="1753414"/>
                  </a:lnTo>
                  <a:lnTo>
                    <a:pt x="35437" y="1755460"/>
                  </a:lnTo>
                  <a:lnTo>
                    <a:pt x="19422" y="1728685"/>
                  </a:lnTo>
                  <a:lnTo>
                    <a:pt x="74378" y="1716090"/>
                  </a:lnTo>
                  <a:lnTo>
                    <a:pt x="73961" y="1682587"/>
                  </a:lnTo>
                  <a:lnTo>
                    <a:pt x="68356" y="1685406"/>
                  </a:lnTo>
                  <a:lnTo>
                    <a:pt x="67939" y="1682133"/>
                  </a:lnTo>
                  <a:lnTo>
                    <a:pt x="48615" y="1695334"/>
                  </a:lnTo>
                  <a:lnTo>
                    <a:pt x="31709" y="1703836"/>
                  </a:lnTo>
                  <a:lnTo>
                    <a:pt x="15117" y="1688241"/>
                  </a:lnTo>
                  <a:lnTo>
                    <a:pt x="32971" y="1664228"/>
                  </a:lnTo>
                  <a:lnTo>
                    <a:pt x="9288" y="1659876"/>
                  </a:lnTo>
                  <a:lnTo>
                    <a:pt x="3194" y="1643774"/>
                  </a:lnTo>
                  <a:lnTo>
                    <a:pt x="11737" y="1626444"/>
                  </a:lnTo>
                  <a:lnTo>
                    <a:pt x="3113" y="1573548"/>
                  </a:lnTo>
                  <a:lnTo>
                    <a:pt x="25786" y="1569834"/>
                  </a:lnTo>
                  <a:lnTo>
                    <a:pt x="25435" y="1546789"/>
                  </a:lnTo>
                  <a:lnTo>
                    <a:pt x="0" y="1530440"/>
                  </a:lnTo>
                  <a:lnTo>
                    <a:pt x="39595" y="1503028"/>
                  </a:lnTo>
                  <a:lnTo>
                    <a:pt x="29517" y="1492099"/>
                  </a:lnTo>
                  <a:lnTo>
                    <a:pt x="45589" y="1462200"/>
                  </a:lnTo>
                  <a:lnTo>
                    <a:pt x="73490" y="1463313"/>
                  </a:lnTo>
                  <a:lnTo>
                    <a:pt x="143330" y="1428862"/>
                  </a:lnTo>
                  <a:lnTo>
                    <a:pt x="124496" y="1401738"/>
                  </a:lnTo>
                  <a:lnTo>
                    <a:pt x="172840" y="1390768"/>
                  </a:lnTo>
                  <a:lnTo>
                    <a:pt x="234771" y="1394545"/>
                  </a:lnTo>
                  <a:lnTo>
                    <a:pt x="221840" y="1377203"/>
                  </a:lnTo>
                  <a:lnTo>
                    <a:pt x="197886" y="1380088"/>
                  </a:lnTo>
                  <a:lnTo>
                    <a:pt x="194954" y="1348300"/>
                  </a:lnTo>
                  <a:lnTo>
                    <a:pt x="211577" y="1338921"/>
                  </a:lnTo>
                  <a:lnTo>
                    <a:pt x="248515" y="1351786"/>
                  </a:lnTo>
                  <a:lnTo>
                    <a:pt x="290784" y="1342456"/>
                  </a:lnTo>
                  <a:lnTo>
                    <a:pt x="291202" y="1324857"/>
                  </a:lnTo>
                  <a:lnTo>
                    <a:pt x="317843" y="1315907"/>
                  </a:lnTo>
                  <a:lnTo>
                    <a:pt x="347642" y="1317942"/>
                  </a:lnTo>
                  <a:lnTo>
                    <a:pt x="341583" y="1294066"/>
                  </a:lnTo>
                  <a:lnTo>
                    <a:pt x="356611" y="1276185"/>
                  </a:lnTo>
                  <a:lnTo>
                    <a:pt x="399245" y="1270997"/>
                  </a:lnTo>
                  <a:lnTo>
                    <a:pt x="440525" y="1247464"/>
                  </a:lnTo>
                  <a:lnTo>
                    <a:pt x="461726" y="1244407"/>
                  </a:lnTo>
                  <a:lnTo>
                    <a:pt x="471987" y="1264515"/>
                  </a:lnTo>
                  <a:lnTo>
                    <a:pt x="493366" y="1276808"/>
                  </a:lnTo>
                  <a:lnTo>
                    <a:pt x="559950" y="1261867"/>
                  </a:lnTo>
                  <a:lnTo>
                    <a:pt x="555660" y="1244449"/>
                  </a:lnTo>
                  <a:lnTo>
                    <a:pt x="578953" y="1231349"/>
                  </a:lnTo>
                  <a:lnTo>
                    <a:pt x="625882" y="1219291"/>
                  </a:lnTo>
                  <a:lnTo>
                    <a:pt x="615528" y="1201390"/>
                  </a:lnTo>
                  <a:lnTo>
                    <a:pt x="588208" y="1203732"/>
                  </a:lnTo>
                  <a:lnTo>
                    <a:pt x="579136" y="1224459"/>
                  </a:lnTo>
                  <a:lnTo>
                    <a:pt x="546889" y="1235919"/>
                  </a:lnTo>
                  <a:lnTo>
                    <a:pt x="527350" y="1251319"/>
                  </a:lnTo>
                  <a:lnTo>
                    <a:pt x="481753" y="1262757"/>
                  </a:lnTo>
                  <a:lnTo>
                    <a:pt x="444070" y="1220832"/>
                  </a:lnTo>
                  <a:lnTo>
                    <a:pt x="489396" y="1194797"/>
                  </a:lnTo>
                  <a:lnTo>
                    <a:pt x="486977" y="1182483"/>
                  </a:lnTo>
                  <a:lnTo>
                    <a:pt x="507261" y="1153347"/>
                  </a:lnTo>
                  <a:lnTo>
                    <a:pt x="531327" y="1136136"/>
                  </a:lnTo>
                  <a:lnTo>
                    <a:pt x="537999" y="1117057"/>
                  </a:lnTo>
                  <a:lnTo>
                    <a:pt x="581052" y="1101673"/>
                  </a:lnTo>
                  <a:lnTo>
                    <a:pt x="617619" y="1120409"/>
                  </a:lnTo>
                  <a:lnTo>
                    <a:pt x="633345" y="1097278"/>
                  </a:lnTo>
                  <a:lnTo>
                    <a:pt x="622869" y="1076206"/>
                  </a:lnTo>
                  <a:lnTo>
                    <a:pt x="639020" y="1048116"/>
                  </a:lnTo>
                  <a:lnTo>
                    <a:pt x="691431" y="1010034"/>
                  </a:lnTo>
                  <a:lnTo>
                    <a:pt x="688930" y="991269"/>
                  </a:lnTo>
                  <a:lnTo>
                    <a:pt x="705976" y="938183"/>
                  </a:lnTo>
                  <a:lnTo>
                    <a:pt x="736180" y="908296"/>
                  </a:lnTo>
                  <a:lnTo>
                    <a:pt x="744857" y="883388"/>
                  </a:lnTo>
                  <a:lnTo>
                    <a:pt x="767221" y="873348"/>
                  </a:lnTo>
                  <a:lnTo>
                    <a:pt x="760575" y="850314"/>
                  </a:lnTo>
                  <a:lnTo>
                    <a:pt x="800364" y="840714"/>
                  </a:lnTo>
                  <a:lnTo>
                    <a:pt x="807856" y="830757"/>
                  </a:lnTo>
                  <a:lnTo>
                    <a:pt x="792464" y="805502"/>
                  </a:lnTo>
                  <a:lnTo>
                    <a:pt x="805018" y="752495"/>
                  </a:lnTo>
                  <a:lnTo>
                    <a:pt x="825442" y="741123"/>
                  </a:lnTo>
                  <a:lnTo>
                    <a:pt x="826828" y="716556"/>
                  </a:lnTo>
                  <a:lnTo>
                    <a:pt x="894747" y="710575"/>
                  </a:lnTo>
                  <a:lnTo>
                    <a:pt x="906917" y="680845"/>
                  </a:lnTo>
                  <a:lnTo>
                    <a:pt x="930420" y="664122"/>
                  </a:lnTo>
                  <a:lnTo>
                    <a:pt x="936801" y="631222"/>
                  </a:lnTo>
                  <a:lnTo>
                    <a:pt x="961136" y="616181"/>
                  </a:lnTo>
                  <a:lnTo>
                    <a:pt x="948423" y="573047"/>
                  </a:lnTo>
                  <a:lnTo>
                    <a:pt x="994541" y="562666"/>
                  </a:lnTo>
                  <a:lnTo>
                    <a:pt x="1061341" y="539743"/>
                  </a:lnTo>
                  <a:lnTo>
                    <a:pt x="997948" y="534004"/>
                  </a:lnTo>
                  <a:lnTo>
                    <a:pt x="1009913" y="521043"/>
                  </a:lnTo>
                  <a:lnTo>
                    <a:pt x="1104926" y="539957"/>
                  </a:lnTo>
                  <a:lnTo>
                    <a:pt x="1096068" y="481766"/>
                  </a:lnTo>
                  <a:lnTo>
                    <a:pt x="1141092" y="474586"/>
                  </a:lnTo>
                  <a:lnTo>
                    <a:pt x="1159801" y="485110"/>
                  </a:lnTo>
                  <a:lnTo>
                    <a:pt x="1201324" y="474370"/>
                  </a:lnTo>
                  <a:lnTo>
                    <a:pt x="1158081" y="458702"/>
                  </a:lnTo>
                  <a:lnTo>
                    <a:pt x="1115857" y="470073"/>
                  </a:lnTo>
                  <a:lnTo>
                    <a:pt x="1126726" y="437165"/>
                  </a:lnTo>
                  <a:lnTo>
                    <a:pt x="1194478" y="420091"/>
                  </a:lnTo>
                  <a:lnTo>
                    <a:pt x="1209594" y="384884"/>
                  </a:lnTo>
                  <a:lnTo>
                    <a:pt x="1232796" y="356627"/>
                  </a:lnTo>
                  <a:lnTo>
                    <a:pt x="1259628" y="350965"/>
                  </a:lnTo>
                  <a:lnTo>
                    <a:pt x="1259779" y="324486"/>
                  </a:lnTo>
                  <a:lnTo>
                    <a:pt x="1303997" y="289804"/>
                  </a:lnTo>
                  <a:lnTo>
                    <a:pt x="1352224" y="281578"/>
                  </a:lnTo>
                  <a:lnTo>
                    <a:pt x="1367125" y="251437"/>
                  </a:lnTo>
                  <a:lnTo>
                    <a:pt x="1423776" y="237305"/>
                  </a:lnTo>
                  <a:lnTo>
                    <a:pt x="1439813" y="245163"/>
                  </a:lnTo>
                  <a:lnTo>
                    <a:pt x="1481925" y="209539"/>
                  </a:lnTo>
                  <a:lnTo>
                    <a:pt x="1506608" y="245980"/>
                  </a:lnTo>
                  <a:lnTo>
                    <a:pt x="1543835" y="239961"/>
                  </a:lnTo>
                  <a:lnTo>
                    <a:pt x="1593302" y="203150"/>
                  </a:lnTo>
                  <a:lnTo>
                    <a:pt x="1575752" y="175328"/>
                  </a:lnTo>
                  <a:lnTo>
                    <a:pt x="1598554" y="151506"/>
                  </a:lnTo>
                  <a:lnTo>
                    <a:pt x="1642910" y="148444"/>
                  </a:lnTo>
                  <a:lnTo>
                    <a:pt x="1740695" y="171391"/>
                  </a:lnTo>
                  <a:lnTo>
                    <a:pt x="1742270" y="197909"/>
                  </a:lnTo>
                  <a:lnTo>
                    <a:pt x="1778043" y="188467"/>
                  </a:lnTo>
                  <a:lnTo>
                    <a:pt x="1762000" y="168079"/>
                  </a:lnTo>
                  <a:lnTo>
                    <a:pt x="1822305" y="122230"/>
                  </a:lnTo>
                  <a:lnTo>
                    <a:pt x="1864220" y="101133"/>
                  </a:lnTo>
                  <a:lnTo>
                    <a:pt x="1866154" y="70829"/>
                  </a:lnTo>
                  <a:lnTo>
                    <a:pt x="1893233" y="36466"/>
                  </a:lnTo>
                  <a:lnTo>
                    <a:pt x="1934468" y="36986"/>
                  </a:lnTo>
                  <a:lnTo>
                    <a:pt x="1971100" y="60711"/>
                  </a:lnTo>
                  <a:lnTo>
                    <a:pt x="1991108" y="45873"/>
                  </a:lnTo>
                  <a:lnTo>
                    <a:pt x="2023923" y="55946"/>
                  </a:lnTo>
                  <a:lnTo>
                    <a:pt x="1960790" y="107068"/>
                  </a:lnTo>
                  <a:lnTo>
                    <a:pt x="1955019" y="154519"/>
                  </a:lnTo>
                  <a:lnTo>
                    <a:pt x="1928334" y="179135"/>
                  </a:lnTo>
                  <a:lnTo>
                    <a:pt x="1959571" y="190047"/>
                  </a:lnTo>
                  <a:lnTo>
                    <a:pt x="2003323" y="119447"/>
                  </a:lnTo>
                  <a:lnTo>
                    <a:pt x="2033108" y="99833"/>
                  </a:lnTo>
                  <a:lnTo>
                    <a:pt x="2039680" y="79120"/>
                  </a:lnTo>
                  <a:lnTo>
                    <a:pt x="2087247" y="40372"/>
                  </a:lnTo>
                  <a:lnTo>
                    <a:pt x="2104892" y="42053"/>
                  </a:lnTo>
                  <a:lnTo>
                    <a:pt x="2084058" y="132085"/>
                  </a:lnTo>
                  <a:lnTo>
                    <a:pt x="2138862" y="98571"/>
                  </a:lnTo>
                  <a:lnTo>
                    <a:pt x="2165726" y="49012"/>
                  </a:lnTo>
                  <a:lnTo>
                    <a:pt x="2145749" y="33827"/>
                  </a:lnTo>
                  <a:close/>
                  <a:moveTo>
                    <a:pt x="2003354" y="0"/>
                  </a:moveTo>
                  <a:lnTo>
                    <a:pt x="2033377" y="5728"/>
                  </a:lnTo>
                  <a:lnTo>
                    <a:pt x="2035058" y="28750"/>
                  </a:lnTo>
                  <a:lnTo>
                    <a:pt x="1992125" y="42729"/>
                  </a:lnTo>
                  <a:lnTo>
                    <a:pt x="1961581" y="21761"/>
                  </a:lnTo>
                  <a:close/>
                </a:path>
              </a:pathLst>
            </a:custGeom>
            <a:solidFill>
              <a:schemeClr val="accent2"/>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20" name="ee4p_23_1_43215"/>
            <p:cNvSpPr>
              <a:spLocks noChangeAspect="1"/>
            </p:cNvSpPr>
            <p:nvPr>
              <p:custDataLst>
                <p:tags r:id="rId16"/>
              </p:custDataLst>
            </p:nvPr>
          </p:nvSpPr>
          <p:spPr bwMode="gray">
            <a:xfrm>
              <a:off x="2026681" y="5430451"/>
              <a:ext cx="320394" cy="582267"/>
            </a:xfrm>
            <a:custGeom>
              <a:avLst/>
              <a:gdLst/>
              <a:ahLst/>
              <a:cxnLst/>
              <a:rect l="0" t="0" r="0" b="0"/>
              <a:pathLst>
                <a:path w="320394" h="582267">
                  <a:moveTo>
                    <a:pt x="203064" y="558549"/>
                  </a:moveTo>
                  <a:lnTo>
                    <a:pt x="192914" y="559401"/>
                  </a:lnTo>
                  <a:lnTo>
                    <a:pt x="156554" y="582266"/>
                  </a:lnTo>
                  <a:lnTo>
                    <a:pt x="127572" y="567969"/>
                  </a:lnTo>
                  <a:lnTo>
                    <a:pt x="117362" y="569867"/>
                  </a:lnTo>
                  <a:lnTo>
                    <a:pt x="85904" y="564334"/>
                  </a:lnTo>
                  <a:lnTo>
                    <a:pt x="50572" y="571737"/>
                  </a:lnTo>
                  <a:lnTo>
                    <a:pt x="67812" y="528636"/>
                  </a:lnTo>
                  <a:lnTo>
                    <a:pt x="69135" y="498352"/>
                  </a:lnTo>
                  <a:lnTo>
                    <a:pt x="65306" y="460756"/>
                  </a:lnTo>
                  <a:lnTo>
                    <a:pt x="70120" y="441455"/>
                  </a:lnTo>
                  <a:lnTo>
                    <a:pt x="67684" y="422267"/>
                  </a:lnTo>
                  <a:lnTo>
                    <a:pt x="72872" y="404348"/>
                  </a:lnTo>
                  <a:lnTo>
                    <a:pt x="42220" y="417423"/>
                  </a:lnTo>
                  <a:lnTo>
                    <a:pt x="26868" y="419792"/>
                  </a:lnTo>
                  <a:lnTo>
                    <a:pt x="35042" y="392095"/>
                  </a:lnTo>
                  <a:lnTo>
                    <a:pt x="55003" y="379642"/>
                  </a:lnTo>
                  <a:lnTo>
                    <a:pt x="45054" y="369357"/>
                  </a:lnTo>
                  <a:lnTo>
                    <a:pt x="35652" y="386770"/>
                  </a:lnTo>
                  <a:lnTo>
                    <a:pt x="15114" y="389674"/>
                  </a:lnTo>
                  <a:lnTo>
                    <a:pt x="0" y="378421"/>
                  </a:lnTo>
                  <a:lnTo>
                    <a:pt x="8230" y="359851"/>
                  </a:lnTo>
                  <a:lnTo>
                    <a:pt x="7600" y="345191"/>
                  </a:lnTo>
                  <a:lnTo>
                    <a:pt x="15955" y="322435"/>
                  </a:lnTo>
                  <a:lnTo>
                    <a:pt x="13022" y="314169"/>
                  </a:lnTo>
                  <a:lnTo>
                    <a:pt x="40886" y="286745"/>
                  </a:lnTo>
                  <a:lnTo>
                    <a:pt x="45568" y="266338"/>
                  </a:lnTo>
                  <a:lnTo>
                    <a:pt x="61684" y="224038"/>
                  </a:lnTo>
                  <a:lnTo>
                    <a:pt x="63301" y="202680"/>
                  </a:lnTo>
                  <a:lnTo>
                    <a:pt x="82785" y="123588"/>
                  </a:lnTo>
                  <a:lnTo>
                    <a:pt x="65200" y="47785"/>
                  </a:lnTo>
                  <a:lnTo>
                    <a:pt x="61671" y="24642"/>
                  </a:lnTo>
                  <a:lnTo>
                    <a:pt x="94154" y="766"/>
                  </a:lnTo>
                  <a:lnTo>
                    <a:pt x="113082" y="0"/>
                  </a:lnTo>
                  <a:lnTo>
                    <a:pt x="129379" y="11795"/>
                  </a:lnTo>
                  <a:lnTo>
                    <a:pt x="132622" y="31962"/>
                  </a:lnTo>
                  <a:lnTo>
                    <a:pt x="146283" y="25152"/>
                  </a:lnTo>
                  <a:lnTo>
                    <a:pt x="173827" y="20489"/>
                  </a:lnTo>
                  <a:lnTo>
                    <a:pt x="186399" y="29534"/>
                  </a:lnTo>
                  <a:lnTo>
                    <a:pt x="211398" y="28031"/>
                  </a:lnTo>
                  <a:lnTo>
                    <a:pt x="234667" y="15440"/>
                  </a:lnTo>
                  <a:lnTo>
                    <a:pt x="280721" y="15803"/>
                  </a:lnTo>
                  <a:lnTo>
                    <a:pt x="288599" y="24257"/>
                  </a:lnTo>
                  <a:lnTo>
                    <a:pt x="285666" y="46255"/>
                  </a:lnTo>
                  <a:lnTo>
                    <a:pt x="304193" y="47251"/>
                  </a:lnTo>
                  <a:lnTo>
                    <a:pt x="320393" y="59059"/>
                  </a:lnTo>
                  <a:lnTo>
                    <a:pt x="304588" y="81810"/>
                  </a:lnTo>
                  <a:lnTo>
                    <a:pt x="264175" y="111070"/>
                  </a:lnTo>
                  <a:lnTo>
                    <a:pt x="254620" y="130235"/>
                  </a:lnTo>
                  <a:lnTo>
                    <a:pt x="261893" y="164306"/>
                  </a:lnTo>
                  <a:lnTo>
                    <a:pt x="256651" y="187961"/>
                  </a:lnTo>
                  <a:lnTo>
                    <a:pt x="263140" y="198348"/>
                  </a:lnTo>
                  <a:lnTo>
                    <a:pt x="254363" y="210076"/>
                  </a:lnTo>
                  <a:lnTo>
                    <a:pt x="240771" y="214156"/>
                  </a:lnTo>
                  <a:lnTo>
                    <a:pt x="240797" y="225539"/>
                  </a:lnTo>
                  <a:lnTo>
                    <a:pt x="253469" y="235323"/>
                  </a:lnTo>
                  <a:lnTo>
                    <a:pt x="251324" y="254548"/>
                  </a:lnTo>
                  <a:lnTo>
                    <a:pt x="240463" y="277530"/>
                  </a:lnTo>
                  <a:lnTo>
                    <a:pt x="209658" y="280900"/>
                  </a:lnTo>
                  <a:lnTo>
                    <a:pt x="193629" y="286730"/>
                  </a:lnTo>
                  <a:lnTo>
                    <a:pt x="213441" y="301954"/>
                  </a:lnTo>
                  <a:lnTo>
                    <a:pt x="211899" y="315004"/>
                  </a:lnTo>
                  <a:lnTo>
                    <a:pt x="218609" y="330026"/>
                  </a:lnTo>
                  <a:lnTo>
                    <a:pt x="239056" y="340448"/>
                  </a:lnTo>
                  <a:lnTo>
                    <a:pt x="246657" y="350913"/>
                  </a:lnTo>
                  <a:lnTo>
                    <a:pt x="238745" y="367475"/>
                  </a:lnTo>
                  <a:lnTo>
                    <a:pt x="217367" y="384451"/>
                  </a:lnTo>
                  <a:lnTo>
                    <a:pt x="211316" y="416850"/>
                  </a:lnTo>
                  <a:lnTo>
                    <a:pt x="233717" y="447277"/>
                  </a:lnTo>
                  <a:lnTo>
                    <a:pt x="248231" y="443791"/>
                  </a:lnTo>
                  <a:lnTo>
                    <a:pt x="241714" y="463738"/>
                  </a:lnTo>
                  <a:lnTo>
                    <a:pt x="232705" y="461472"/>
                  </a:lnTo>
                  <a:lnTo>
                    <a:pt x="217900" y="471386"/>
                  </a:lnTo>
                  <a:lnTo>
                    <a:pt x="201465" y="494865"/>
                  </a:lnTo>
                  <a:lnTo>
                    <a:pt x="191354" y="516291"/>
                  </a:lnTo>
                  <a:lnTo>
                    <a:pt x="197770" y="527640"/>
                  </a:lnTo>
                  <a:close/>
                </a:path>
              </a:pathLst>
            </a:custGeom>
            <a:solidFill>
              <a:schemeClr val="accent1">
                <a:lumMod val="40000"/>
                <a:lumOff val="60000"/>
              </a:schemeClr>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21" name="ee4p_26_1_43215"/>
            <p:cNvSpPr>
              <a:spLocks noChangeAspect="1"/>
            </p:cNvSpPr>
            <p:nvPr>
              <p:custDataLst>
                <p:tags r:id="rId17"/>
              </p:custDataLst>
            </p:nvPr>
          </p:nvSpPr>
          <p:spPr bwMode="gray">
            <a:xfrm>
              <a:off x="4575879" y="4521124"/>
              <a:ext cx="553667" cy="234182"/>
            </a:xfrm>
            <a:custGeom>
              <a:avLst/>
              <a:gdLst/>
              <a:ahLst/>
              <a:cxnLst/>
              <a:rect l="0" t="0" r="0" b="0"/>
              <a:pathLst>
                <a:path w="553667" h="234182">
                  <a:moveTo>
                    <a:pt x="553666" y="65865"/>
                  </a:moveTo>
                  <a:lnTo>
                    <a:pt x="535161" y="97445"/>
                  </a:lnTo>
                  <a:lnTo>
                    <a:pt x="531685" y="116263"/>
                  </a:lnTo>
                  <a:lnTo>
                    <a:pt x="514396" y="130808"/>
                  </a:lnTo>
                  <a:lnTo>
                    <a:pt x="513846" y="151148"/>
                  </a:lnTo>
                  <a:lnTo>
                    <a:pt x="482871" y="159672"/>
                  </a:lnTo>
                  <a:lnTo>
                    <a:pt x="466748" y="152907"/>
                  </a:lnTo>
                  <a:lnTo>
                    <a:pt x="461461" y="137992"/>
                  </a:lnTo>
                  <a:lnTo>
                    <a:pt x="445670" y="129857"/>
                  </a:lnTo>
                  <a:lnTo>
                    <a:pt x="417488" y="136932"/>
                  </a:lnTo>
                  <a:lnTo>
                    <a:pt x="397818" y="136470"/>
                  </a:lnTo>
                  <a:lnTo>
                    <a:pt x="386222" y="128871"/>
                  </a:lnTo>
                  <a:lnTo>
                    <a:pt x="353867" y="135775"/>
                  </a:lnTo>
                  <a:lnTo>
                    <a:pt x="332830" y="168671"/>
                  </a:lnTo>
                  <a:lnTo>
                    <a:pt x="308210" y="179188"/>
                  </a:lnTo>
                  <a:lnTo>
                    <a:pt x="288098" y="180200"/>
                  </a:lnTo>
                  <a:lnTo>
                    <a:pt x="269575" y="170147"/>
                  </a:lnTo>
                  <a:lnTo>
                    <a:pt x="253208" y="190805"/>
                  </a:lnTo>
                  <a:lnTo>
                    <a:pt x="196418" y="195283"/>
                  </a:lnTo>
                  <a:lnTo>
                    <a:pt x="186134" y="202904"/>
                  </a:lnTo>
                  <a:lnTo>
                    <a:pt x="189161" y="222964"/>
                  </a:lnTo>
                  <a:lnTo>
                    <a:pt x="176496" y="230342"/>
                  </a:lnTo>
                  <a:lnTo>
                    <a:pt x="140124" y="234181"/>
                  </a:lnTo>
                  <a:lnTo>
                    <a:pt x="90100" y="233021"/>
                  </a:lnTo>
                  <a:lnTo>
                    <a:pt x="58687" y="214887"/>
                  </a:lnTo>
                  <a:lnTo>
                    <a:pt x="47343" y="201885"/>
                  </a:lnTo>
                  <a:lnTo>
                    <a:pt x="30574" y="200244"/>
                  </a:lnTo>
                  <a:lnTo>
                    <a:pt x="12712" y="179779"/>
                  </a:lnTo>
                  <a:lnTo>
                    <a:pt x="0" y="157768"/>
                  </a:lnTo>
                  <a:lnTo>
                    <a:pt x="9236" y="124594"/>
                  </a:lnTo>
                  <a:lnTo>
                    <a:pt x="34528" y="92125"/>
                  </a:lnTo>
                  <a:lnTo>
                    <a:pt x="66148" y="100316"/>
                  </a:lnTo>
                  <a:lnTo>
                    <a:pt x="100639" y="85923"/>
                  </a:lnTo>
                  <a:lnTo>
                    <a:pt x="114115" y="74259"/>
                  </a:lnTo>
                  <a:lnTo>
                    <a:pt x="129597" y="41047"/>
                  </a:lnTo>
                  <a:lnTo>
                    <a:pt x="148436" y="35561"/>
                  </a:lnTo>
                  <a:lnTo>
                    <a:pt x="164576" y="14264"/>
                  </a:lnTo>
                  <a:lnTo>
                    <a:pt x="194172" y="12138"/>
                  </a:lnTo>
                  <a:lnTo>
                    <a:pt x="223379" y="26374"/>
                  </a:lnTo>
                  <a:lnTo>
                    <a:pt x="231145" y="12933"/>
                  </a:lnTo>
                  <a:lnTo>
                    <a:pt x="253761" y="0"/>
                  </a:lnTo>
                  <a:lnTo>
                    <a:pt x="270896" y="25521"/>
                  </a:lnTo>
                  <a:lnTo>
                    <a:pt x="285030" y="25451"/>
                  </a:lnTo>
                  <a:lnTo>
                    <a:pt x="285217" y="43397"/>
                  </a:lnTo>
                  <a:lnTo>
                    <a:pt x="311984" y="54311"/>
                  </a:lnTo>
                  <a:lnTo>
                    <a:pt x="319434" y="37133"/>
                  </a:lnTo>
                  <a:lnTo>
                    <a:pt x="336496" y="26616"/>
                  </a:lnTo>
                  <a:lnTo>
                    <a:pt x="364458" y="25145"/>
                  </a:lnTo>
                  <a:lnTo>
                    <a:pt x="395468" y="39726"/>
                  </a:lnTo>
                  <a:lnTo>
                    <a:pt x="428933" y="19217"/>
                  </a:lnTo>
                  <a:lnTo>
                    <a:pt x="460267" y="22423"/>
                  </a:lnTo>
                  <a:lnTo>
                    <a:pt x="492431" y="33607"/>
                  </a:lnTo>
                  <a:lnTo>
                    <a:pt x="501866" y="48809"/>
                  </a:lnTo>
                  <a:lnTo>
                    <a:pt x="538865" y="64154"/>
                  </a:lnTo>
                  <a:close/>
                </a:path>
              </a:pathLst>
            </a:custGeom>
            <a:solidFill>
              <a:srgbClr val="6F7072"/>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22" name="ee4p_29_1_43215"/>
            <p:cNvSpPr>
              <a:spLocks noChangeAspect="1"/>
            </p:cNvSpPr>
            <p:nvPr>
              <p:custDataLst>
                <p:tags r:id="rId18"/>
              </p:custDataLst>
            </p:nvPr>
          </p:nvSpPr>
          <p:spPr bwMode="gray">
            <a:xfrm>
              <a:off x="4906749" y="4690728"/>
              <a:ext cx="910821" cy="559930"/>
            </a:xfrm>
            <a:custGeom>
              <a:avLst/>
              <a:gdLst/>
              <a:ahLst/>
              <a:cxnLst/>
              <a:rect l="0" t="0" r="0" b="0"/>
              <a:pathLst>
                <a:path w="910821" h="559930">
                  <a:moveTo>
                    <a:pt x="804527" y="545855"/>
                  </a:moveTo>
                  <a:lnTo>
                    <a:pt x="771363" y="543518"/>
                  </a:lnTo>
                  <a:lnTo>
                    <a:pt x="747958" y="533538"/>
                  </a:lnTo>
                  <a:lnTo>
                    <a:pt x="743125" y="516759"/>
                  </a:lnTo>
                  <a:lnTo>
                    <a:pt x="720452" y="519773"/>
                  </a:lnTo>
                  <a:lnTo>
                    <a:pt x="710974" y="513511"/>
                  </a:lnTo>
                  <a:lnTo>
                    <a:pt x="690399" y="513493"/>
                  </a:lnTo>
                  <a:lnTo>
                    <a:pt x="677855" y="499978"/>
                  </a:lnTo>
                  <a:lnTo>
                    <a:pt x="642723" y="499159"/>
                  </a:lnTo>
                  <a:lnTo>
                    <a:pt x="629756" y="505385"/>
                  </a:lnTo>
                  <a:lnTo>
                    <a:pt x="591758" y="509870"/>
                  </a:lnTo>
                  <a:lnTo>
                    <a:pt x="566112" y="518025"/>
                  </a:lnTo>
                  <a:lnTo>
                    <a:pt x="529268" y="551299"/>
                  </a:lnTo>
                  <a:lnTo>
                    <a:pt x="495318" y="559929"/>
                  </a:lnTo>
                  <a:lnTo>
                    <a:pt x="458762" y="547464"/>
                  </a:lnTo>
                  <a:lnTo>
                    <a:pt x="432080" y="552096"/>
                  </a:lnTo>
                  <a:lnTo>
                    <a:pt x="409949" y="543060"/>
                  </a:lnTo>
                  <a:lnTo>
                    <a:pt x="378243" y="552481"/>
                  </a:lnTo>
                  <a:lnTo>
                    <a:pt x="333824" y="538197"/>
                  </a:lnTo>
                  <a:lnTo>
                    <a:pt x="303956" y="532477"/>
                  </a:lnTo>
                  <a:lnTo>
                    <a:pt x="270206" y="539112"/>
                  </a:lnTo>
                  <a:lnTo>
                    <a:pt x="251793" y="534088"/>
                  </a:lnTo>
                  <a:lnTo>
                    <a:pt x="257498" y="502857"/>
                  </a:lnTo>
                  <a:lnTo>
                    <a:pt x="233278" y="489393"/>
                  </a:lnTo>
                  <a:lnTo>
                    <a:pt x="218719" y="474742"/>
                  </a:lnTo>
                  <a:lnTo>
                    <a:pt x="221792" y="456749"/>
                  </a:lnTo>
                  <a:lnTo>
                    <a:pt x="232739" y="441421"/>
                  </a:lnTo>
                  <a:lnTo>
                    <a:pt x="213168" y="430021"/>
                  </a:lnTo>
                  <a:lnTo>
                    <a:pt x="200165" y="434656"/>
                  </a:lnTo>
                  <a:lnTo>
                    <a:pt x="185314" y="458056"/>
                  </a:lnTo>
                  <a:lnTo>
                    <a:pt x="167047" y="439703"/>
                  </a:lnTo>
                  <a:lnTo>
                    <a:pt x="133119" y="436635"/>
                  </a:lnTo>
                  <a:lnTo>
                    <a:pt x="128062" y="424812"/>
                  </a:lnTo>
                  <a:lnTo>
                    <a:pt x="109141" y="421893"/>
                  </a:lnTo>
                  <a:lnTo>
                    <a:pt x="110542" y="398523"/>
                  </a:lnTo>
                  <a:lnTo>
                    <a:pt x="122221" y="379452"/>
                  </a:lnTo>
                  <a:lnTo>
                    <a:pt x="117921" y="372966"/>
                  </a:lnTo>
                  <a:lnTo>
                    <a:pt x="80528" y="360510"/>
                  </a:lnTo>
                  <a:lnTo>
                    <a:pt x="55031" y="338407"/>
                  </a:lnTo>
                  <a:lnTo>
                    <a:pt x="48519" y="322459"/>
                  </a:lnTo>
                  <a:lnTo>
                    <a:pt x="52091" y="307378"/>
                  </a:lnTo>
                  <a:lnTo>
                    <a:pt x="13656" y="279936"/>
                  </a:lnTo>
                  <a:lnTo>
                    <a:pt x="0" y="260455"/>
                  </a:lnTo>
                  <a:lnTo>
                    <a:pt x="46886" y="245411"/>
                  </a:lnTo>
                  <a:lnTo>
                    <a:pt x="88658" y="238928"/>
                  </a:lnTo>
                  <a:lnTo>
                    <a:pt x="103108" y="199163"/>
                  </a:lnTo>
                  <a:lnTo>
                    <a:pt x="122407" y="188310"/>
                  </a:lnTo>
                  <a:lnTo>
                    <a:pt x="141449" y="142206"/>
                  </a:lnTo>
                  <a:lnTo>
                    <a:pt x="157811" y="115741"/>
                  </a:lnTo>
                  <a:lnTo>
                    <a:pt x="171361" y="101933"/>
                  </a:lnTo>
                  <a:lnTo>
                    <a:pt x="170171" y="90839"/>
                  </a:lnTo>
                  <a:lnTo>
                    <a:pt x="184524" y="81744"/>
                  </a:lnTo>
                  <a:lnTo>
                    <a:pt x="193547" y="64607"/>
                  </a:lnTo>
                  <a:lnTo>
                    <a:pt x="234230" y="57164"/>
                  </a:lnTo>
                  <a:lnTo>
                    <a:pt x="254672" y="37126"/>
                  </a:lnTo>
                  <a:lnTo>
                    <a:pt x="273408" y="30859"/>
                  </a:lnTo>
                  <a:lnTo>
                    <a:pt x="279318" y="17551"/>
                  </a:lnTo>
                  <a:lnTo>
                    <a:pt x="308224" y="34400"/>
                  </a:lnTo>
                  <a:lnTo>
                    <a:pt x="339390" y="32088"/>
                  </a:lnTo>
                  <a:lnTo>
                    <a:pt x="383557" y="44238"/>
                  </a:lnTo>
                  <a:lnTo>
                    <a:pt x="403645" y="35105"/>
                  </a:lnTo>
                  <a:lnTo>
                    <a:pt x="421788" y="37418"/>
                  </a:lnTo>
                  <a:lnTo>
                    <a:pt x="446923" y="65444"/>
                  </a:lnTo>
                  <a:lnTo>
                    <a:pt x="462084" y="65320"/>
                  </a:lnTo>
                  <a:lnTo>
                    <a:pt x="481350" y="44308"/>
                  </a:lnTo>
                  <a:lnTo>
                    <a:pt x="520538" y="37684"/>
                  </a:lnTo>
                  <a:lnTo>
                    <a:pt x="533184" y="38946"/>
                  </a:lnTo>
                  <a:lnTo>
                    <a:pt x="573186" y="32022"/>
                  </a:lnTo>
                  <a:lnTo>
                    <a:pt x="587182" y="8498"/>
                  </a:lnTo>
                  <a:lnTo>
                    <a:pt x="633119" y="0"/>
                  </a:lnTo>
                  <a:lnTo>
                    <a:pt x="655727" y="18630"/>
                  </a:lnTo>
                  <a:lnTo>
                    <a:pt x="668989" y="38012"/>
                  </a:lnTo>
                  <a:lnTo>
                    <a:pt x="682385" y="75636"/>
                  </a:lnTo>
                  <a:lnTo>
                    <a:pt x="710188" y="114082"/>
                  </a:lnTo>
                  <a:lnTo>
                    <a:pt x="722208" y="118140"/>
                  </a:lnTo>
                  <a:lnTo>
                    <a:pt x="729050" y="136963"/>
                  </a:lnTo>
                  <a:lnTo>
                    <a:pt x="756469" y="155546"/>
                  </a:lnTo>
                  <a:lnTo>
                    <a:pt x="759576" y="175944"/>
                  </a:lnTo>
                  <a:lnTo>
                    <a:pt x="772821" y="200339"/>
                  </a:lnTo>
                  <a:lnTo>
                    <a:pt x="773440" y="221776"/>
                  </a:lnTo>
                  <a:lnTo>
                    <a:pt x="759125" y="246408"/>
                  </a:lnTo>
                  <a:lnTo>
                    <a:pt x="756950" y="274566"/>
                  </a:lnTo>
                  <a:lnTo>
                    <a:pt x="765014" y="310724"/>
                  </a:lnTo>
                  <a:lnTo>
                    <a:pt x="761914" y="326706"/>
                  </a:lnTo>
                  <a:lnTo>
                    <a:pt x="781544" y="357012"/>
                  </a:lnTo>
                  <a:lnTo>
                    <a:pt x="803510" y="366256"/>
                  </a:lnTo>
                  <a:lnTo>
                    <a:pt x="824288" y="367506"/>
                  </a:lnTo>
                  <a:lnTo>
                    <a:pt x="849348" y="352804"/>
                  </a:lnTo>
                  <a:lnTo>
                    <a:pt x="886648" y="342940"/>
                  </a:lnTo>
                  <a:lnTo>
                    <a:pt x="898702" y="347120"/>
                  </a:lnTo>
                  <a:lnTo>
                    <a:pt x="910820" y="363910"/>
                  </a:lnTo>
                  <a:lnTo>
                    <a:pt x="903357" y="415127"/>
                  </a:lnTo>
                  <a:lnTo>
                    <a:pt x="863271" y="421680"/>
                  </a:lnTo>
                  <a:lnTo>
                    <a:pt x="840567" y="439242"/>
                  </a:lnTo>
                  <a:lnTo>
                    <a:pt x="829913" y="456256"/>
                  </a:lnTo>
                  <a:lnTo>
                    <a:pt x="810318" y="476535"/>
                  </a:lnTo>
                  <a:lnTo>
                    <a:pt x="813106" y="516524"/>
                  </a:lnTo>
                  <a:close/>
                </a:path>
              </a:pathLst>
            </a:custGeom>
            <a:solidFill>
              <a:srgbClr val="6F7072"/>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23" name="ee4p_32_1_43215"/>
            <p:cNvSpPr>
              <a:spLocks noChangeAspect="1"/>
            </p:cNvSpPr>
            <p:nvPr>
              <p:custDataLst>
                <p:tags r:id="rId19"/>
              </p:custDataLst>
            </p:nvPr>
          </p:nvSpPr>
          <p:spPr bwMode="gray">
            <a:xfrm>
              <a:off x="4930941" y="5399209"/>
              <a:ext cx="243820" cy="173274"/>
            </a:xfrm>
            <a:custGeom>
              <a:avLst/>
              <a:gdLst/>
              <a:ahLst/>
              <a:cxnLst/>
              <a:rect l="0" t="0" r="0" b="0"/>
              <a:pathLst>
                <a:path w="243820" h="173274">
                  <a:moveTo>
                    <a:pt x="178610" y="4831"/>
                  </a:moveTo>
                  <a:lnTo>
                    <a:pt x="194918" y="24841"/>
                  </a:lnTo>
                  <a:lnTo>
                    <a:pt x="227669" y="38451"/>
                  </a:lnTo>
                  <a:lnTo>
                    <a:pt x="228863" y="49625"/>
                  </a:lnTo>
                  <a:lnTo>
                    <a:pt x="243819" y="74739"/>
                  </a:lnTo>
                  <a:lnTo>
                    <a:pt x="235863" y="82456"/>
                  </a:lnTo>
                  <a:lnTo>
                    <a:pt x="238355" y="105683"/>
                  </a:lnTo>
                  <a:lnTo>
                    <a:pt x="233511" y="117639"/>
                  </a:lnTo>
                  <a:lnTo>
                    <a:pt x="218076" y="119146"/>
                  </a:lnTo>
                  <a:lnTo>
                    <a:pt x="216075" y="137888"/>
                  </a:lnTo>
                  <a:lnTo>
                    <a:pt x="188792" y="143220"/>
                  </a:lnTo>
                  <a:lnTo>
                    <a:pt x="168940" y="137524"/>
                  </a:lnTo>
                  <a:lnTo>
                    <a:pt x="150244" y="138635"/>
                  </a:lnTo>
                  <a:lnTo>
                    <a:pt x="134941" y="146206"/>
                  </a:lnTo>
                  <a:lnTo>
                    <a:pt x="124386" y="159497"/>
                  </a:lnTo>
                  <a:lnTo>
                    <a:pt x="101813" y="172037"/>
                  </a:lnTo>
                  <a:lnTo>
                    <a:pt x="87369" y="166140"/>
                  </a:lnTo>
                  <a:lnTo>
                    <a:pt x="72102" y="172832"/>
                  </a:lnTo>
                  <a:lnTo>
                    <a:pt x="45080" y="173273"/>
                  </a:lnTo>
                  <a:lnTo>
                    <a:pt x="41074" y="165361"/>
                  </a:lnTo>
                  <a:lnTo>
                    <a:pt x="21090" y="166826"/>
                  </a:lnTo>
                  <a:lnTo>
                    <a:pt x="15125" y="146609"/>
                  </a:lnTo>
                  <a:lnTo>
                    <a:pt x="1852" y="133730"/>
                  </a:lnTo>
                  <a:lnTo>
                    <a:pt x="4205" y="89511"/>
                  </a:lnTo>
                  <a:lnTo>
                    <a:pt x="0" y="72301"/>
                  </a:lnTo>
                  <a:lnTo>
                    <a:pt x="4376" y="56205"/>
                  </a:lnTo>
                  <a:lnTo>
                    <a:pt x="20674" y="56787"/>
                  </a:lnTo>
                  <a:lnTo>
                    <a:pt x="26158" y="31862"/>
                  </a:lnTo>
                  <a:lnTo>
                    <a:pt x="62647" y="18114"/>
                  </a:lnTo>
                  <a:lnTo>
                    <a:pt x="68618" y="30000"/>
                  </a:lnTo>
                  <a:lnTo>
                    <a:pt x="89688" y="9130"/>
                  </a:lnTo>
                  <a:lnTo>
                    <a:pt x="113112" y="12911"/>
                  </a:lnTo>
                  <a:lnTo>
                    <a:pt x="138519" y="990"/>
                  </a:lnTo>
                  <a:lnTo>
                    <a:pt x="146791" y="6280"/>
                  </a:lnTo>
                  <a:lnTo>
                    <a:pt x="171902" y="0"/>
                  </a:lnTo>
                  <a:close/>
                </a:path>
              </a:pathLst>
            </a:custGeom>
            <a:solidFill>
              <a:srgbClr val="6F7072"/>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24" name="ee4p_33_1_43215"/>
            <p:cNvSpPr>
              <a:spLocks noChangeAspect="1"/>
            </p:cNvSpPr>
            <p:nvPr>
              <p:custDataLst>
                <p:tags r:id="rId20"/>
              </p:custDataLst>
            </p:nvPr>
          </p:nvSpPr>
          <p:spPr bwMode="gray">
            <a:xfrm>
              <a:off x="4730046" y="5264536"/>
              <a:ext cx="185281" cy="190225"/>
            </a:xfrm>
            <a:custGeom>
              <a:avLst/>
              <a:gdLst/>
              <a:ahLst/>
              <a:cxnLst/>
              <a:rect l="0" t="0" r="0" b="0"/>
              <a:pathLst>
                <a:path w="185281" h="190225">
                  <a:moveTo>
                    <a:pt x="8428" y="126762"/>
                  </a:moveTo>
                  <a:lnTo>
                    <a:pt x="0" y="110979"/>
                  </a:lnTo>
                  <a:lnTo>
                    <a:pt x="9181" y="102112"/>
                  </a:lnTo>
                  <a:lnTo>
                    <a:pt x="3834" y="87687"/>
                  </a:lnTo>
                  <a:lnTo>
                    <a:pt x="4385" y="64226"/>
                  </a:lnTo>
                  <a:lnTo>
                    <a:pt x="20297" y="56309"/>
                  </a:lnTo>
                  <a:lnTo>
                    <a:pt x="23889" y="29835"/>
                  </a:lnTo>
                  <a:lnTo>
                    <a:pt x="45875" y="16577"/>
                  </a:lnTo>
                  <a:lnTo>
                    <a:pt x="62110" y="22322"/>
                  </a:lnTo>
                  <a:lnTo>
                    <a:pt x="59132" y="0"/>
                  </a:lnTo>
                  <a:lnTo>
                    <a:pt x="75794" y="2193"/>
                  </a:lnTo>
                  <a:lnTo>
                    <a:pt x="104817" y="21293"/>
                  </a:lnTo>
                  <a:lnTo>
                    <a:pt x="107089" y="29921"/>
                  </a:lnTo>
                  <a:lnTo>
                    <a:pt x="130600" y="44195"/>
                  </a:lnTo>
                  <a:lnTo>
                    <a:pt x="147979" y="48757"/>
                  </a:lnTo>
                  <a:lnTo>
                    <a:pt x="162834" y="63145"/>
                  </a:lnTo>
                  <a:lnTo>
                    <a:pt x="184490" y="69437"/>
                  </a:lnTo>
                  <a:lnTo>
                    <a:pt x="185280" y="78511"/>
                  </a:lnTo>
                  <a:lnTo>
                    <a:pt x="169627" y="88821"/>
                  </a:lnTo>
                  <a:lnTo>
                    <a:pt x="152022" y="115515"/>
                  </a:lnTo>
                  <a:lnTo>
                    <a:pt x="131014" y="119350"/>
                  </a:lnTo>
                  <a:lnTo>
                    <a:pt x="114542" y="107004"/>
                  </a:lnTo>
                  <a:lnTo>
                    <a:pt x="81703" y="154774"/>
                  </a:lnTo>
                  <a:lnTo>
                    <a:pt x="93331" y="163646"/>
                  </a:lnTo>
                  <a:lnTo>
                    <a:pt x="90640" y="190224"/>
                  </a:lnTo>
                  <a:lnTo>
                    <a:pt x="72530" y="184216"/>
                  </a:lnTo>
                  <a:lnTo>
                    <a:pt x="67924" y="170778"/>
                  </a:lnTo>
                  <a:lnTo>
                    <a:pt x="45399" y="150101"/>
                  </a:lnTo>
                  <a:lnTo>
                    <a:pt x="26042" y="138225"/>
                  </a:lnTo>
                  <a:lnTo>
                    <a:pt x="23498" y="122286"/>
                  </a:lnTo>
                  <a:close/>
                </a:path>
              </a:pathLst>
            </a:custGeom>
            <a:solidFill>
              <a:srgbClr val="6F7072"/>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25" name="ee4p_35_1_43215"/>
            <p:cNvSpPr>
              <a:spLocks noChangeAspect="1"/>
            </p:cNvSpPr>
            <p:nvPr>
              <p:custDataLst>
                <p:tags r:id="rId21"/>
              </p:custDataLst>
            </p:nvPr>
          </p:nvSpPr>
          <p:spPr bwMode="gray">
            <a:xfrm>
              <a:off x="3587247" y="4843359"/>
              <a:ext cx="1150746" cy="1200023"/>
            </a:xfrm>
            <a:custGeom>
              <a:avLst/>
              <a:gdLst/>
              <a:ahLst/>
              <a:cxnLst/>
              <a:rect l="l" t="t" r="r" b="b"/>
              <a:pathLst>
                <a:path w="1150746" h="1200023">
                  <a:moveTo>
                    <a:pt x="860420" y="1019972"/>
                  </a:moveTo>
                  <a:lnTo>
                    <a:pt x="873303" y="1023381"/>
                  </a:lnTo>
                  <a:lnTo>
                    <a:pt x="866833" y="1025546"/>
                  </a:lnTo>
                  <a:lnTo>
                    <a:pt x="856299" y="1047258"/>
                  </a:lnTo>
                  <a:lnTo>
                    <a:pt x="830535" y="1081132"/>
                  </a:lnTo>
                  <a:lnTo>
                    <a:pt x="827170" y="1100890"/>
                  </a:lnTo>
                  <a:lnTo>
                    <a:pt x="818438" y="1111303"/>
                  </a:lnTo>
                  <a:lnTo>
                    <a:pt x="820301" y="1130539"/>
                  </a:lnTo>
                  <a:lnTo>
                    <a:pt x="839362" y="1163403"/>
                  </a:lnTo>
                  <a:lnTo>
                    <a:pt x="828544" y="1170905"/>
                  </a:lnTo>
                  <a:lnTo>
                    <a:pt x="819252" y="1187375"/>
                  </a:lnTo>
                  <a:lnTo>
                    <a:pt x="823517" y="1200023"/>
                  </a:lnTo>
                  <a:lnTo>
                    <a:pt x="799869" y="1195197"/>
                  </a:lnTo>
                  <a:lnTo>
                    <a:pt x="789146" y="1198048"/>
                  </a:lnTo>
                  <a:lnTo>
                    <a:pt x="761123" y="1188823"/>
                  </a:lnTo>
                  <a:lnTo>
                    <a:pt x="742185" y="1161147"/>
                  </a:lnTo>
                  <a:lnTo>
                    <a:pt x="720061" y="1152797"/>
                  </a:lnTo>
                  <a:lnTo>
                    <a:pt x="706754" y="1154550"/>
                  </a:lnTo>
                  <a:lnTo>
                    <a:pt x="680781" y="1143560"/>
                  </a:lnTo>
                  <a:lnTo>
                    <a:pt x="669893" y="1133141"/>
                  </a:lnTo>
                  <a:lnTo>
                    <a:pt x="647754" y="1124598"/>
                  </a:lnTo>
                  <a:lnTo>
                    <a:pt x="633220" y="1110404"/>
                  </a:lnTo>
                  <a:lnTo>
                    <a:pt x="611861" y="1101599"/>
                  </a:lnTo>
                  <a:lnTo>
                    <a:pt x="585549" y="1102718"/>
                  </a:lnTo>
                  <a:lnTo>
                    <a:pt x="565436" y="1086552"/>
                  </a:lnTo>
                  <a:lnTo>
                    <a:pt x="564234" y="1063605"/>
                  </a:lnTo>
                  <a:lnTo>
                    <a:pt x="569892" y="1051075"/>
                  </a:lnTo>
                  <a:lnTo>
                    <a:pt x="588650" y="1041077"/>
                  </a:lnTo>
                  <a:lnTo>
                    <a:pt x="606257" y="1050649"/>
                  </a:lnTo>
                  <a:lnTo>
                    <a:pt x="624175" y="1043481"/>
                  </a:lnTo>
                  <a:lnTo>
                    <a:pt x="626826" y="1031956"/>
                  </a:lnTo>
                  <a:lnTo>
                    <a:pt x="647401" y="1028201"/>
                  </a:lnTo>
                  <a:lnTo>
                    <a:pt x="656282" y="1042288"/>
                  </a:lnTo>
                  <a:lnTo>
                    <a:pt x="688577" y="1056717"/>
                  </a:lnTo>
                  <a:lnTo>
                    <a:pt x="716435" y="1048882"/>
                  </a:lnTo>
                  <a:lnTo>
                    <a:pt x="748594" y="1051749"/>
                  </a:lnTo>
                  <a:lnTo>
                    <a:pt x="774439" y="1045448"/>
                  </a:lnTo>
                  <a:lnTo>
                    <a:pt x="785733" y="1034771"/>
                  </a:lnTo>
                  <a:lnTo>
                    <a:pt x="826648" y="1036361"/>
                  </a:lnTo>
                  <a:close/>
                  <a:moveTo>
                    <a:pt x="252498" y="684169"/>
                  </a:moveTo>
                  <a:lnTo>
                    <a:pt x="284415" y="699157"/>
                  </a:lnTo>
                  <a:lnTo>
                    <a:pt x="282378" y="721792"/>
                  </a:lnTo>
                  <a:lnTo>
                    <a:pt x="294500" y="737172"/>
                  </a:lnTo>
                  <a:lnTo>
                    <a:pt x="309752" y="766675"/>
                  </a:lnTo>
                  <a:lnTo>
                    <a:pt x="290728" y="795542"/>
                  </a:lnTo>
                  <a:lnTo>
                    <a:pt x="300699" y="818486"/>
                  </a:lnTo>
                  <a:lnTo>
                    <a:pt x="296132" y="828808"/>
                  </a:lnTo>
                  <a:lnTo>
                    <a:pt x="294919" y="858331"/>
                  </a:lnTo>
                  <a:lnTo>
                    <a:pt x="284132" y="924692"/>
                  </a:lnTo>
                  <a:lnTo>
                    <a:pt x="271559" y="926489"/>
                  </a:lnTo>
                  <a:lnTo>
                    <a:pt x="258259" y="916590"/>
                  </a:lnTo>
                  <a:lnTo>
                    <a:pt x="234933" y="919379"/>
                  </a:lnTo>
                  <a:lnTo>
                    <a:pt x="230684" y="942187"/>
                  </a:lnTo>
                  <a:lnTo>
                    <a:pt x="215981" y="954582"/>
                  </a:lnTo>
                  <a:lnTo>
                    <a:pt x="195483" y="952938"/>
                  </a:lnTo>
                  <a:lnTo>
                    <a:pt x="168299" y="914881"/>
                  </a:lnTo>
                  <a:lnTo>
                    <a:pt x="168893" y="898285"/>
                  </a:lnTo>
                  <a:lnTo>
                    <a:pt x="178372" y="872587"/>
                  </a:lnTo>
                  <a:lnTo>
                    <a:pt x="176862" y="860052"/>
                  </a:lnTo>
                  <a:lnTo>
                    <a:pt x="184840" y="839501"/>
                  </a:lnTo>
                  <a:lnTo>
                    <a:pt x="171374" y="838062"/>
                  </a:lnTo>
                  <a:lnTo>
                    <a:pt x="180490" y="817206"/>
                  </a:lnTo>
                  <a:lnTo>
                    <a:pt x="179573" y="796100"/>
                  </a:lnTo>
                  <a:lnTo>
                    <a:pt x="163578" y="761785"/>
                  </a:lnTo>
                  <a:lnTo>
                    <a:pt x="147350" y="760895"/>
                  </a:lnTo>
                  <a:lnTo>
                    <a:pt x="145864" y="742833"/>
                  </a:lnTo>
                  <a:lnTo>
                    <a:pt x="153992" y="727603"/>
                  </a:lnTo>
                  <a:lnTo>
                    <a:pt x="177989" y="733292"/>
                  </a:lnTo>
                  <a:lnTo>
                    <a:pt x="209188" y="721527"/>
                  </a:lnTo>
                  <a:lnTo>
                    <a:pt x="233650" y="696714"/>
                  </a:lnTo>
                  <a:close/>
                  <a:moveTo>
                    <a:pt x="339543" y="502758"/>
                  </a:moveTo>
                  <a:lnTo>
                    <a:pt x="368617" y="503711"/>
                  </a:lnTo>
                  <a:lnTo>
                    <a:pt x="341592" y="511553"/>
                  </a:lnTo>
                  <a:close/>
                  <a:moveTo>
                    <a:pt x="483770" y="0"/>
                  </a:moveTo>
                  <a:lnTo>
                    <a:pt x="493493" y="4998"/>
                  </a:lnTo>
                  <a:lnTo>
                    <a:pt x="531584" y="769"/>
                  </a:lnTo>
                  <a:lnTo>
                    <a:pt x="556382" y="35489"/>
                  </a:lnTo>
                  <a:lnTo>
                    <a:pt x="575003" y="44112"/>
                  </a:lnTo>
                  <a:lnTo>
                    <a:pt x="625080" y="50218"/>
                  </a:lnTo>
                  <a:lnTo>
                    <a:pt x="647564" y="56094"/>
                  </a:lnTo>
                  <a:lnTo>
                    <a:pt x="685708" y="59767"/>
                  </a:lnTo>
                  <a:lnTo>
                    <a:pt x="683728" y="69346"/>
                  </a:lnTo>
                  <a:lnTo>
                    <a:pt x="658887" y="80210"/>
                  </a:lnTo>
                  <a:lnTo>
                    <a:pt x="657285" y="95205"/>
                  </a:lnTo>
                  <a:lnTo>
                    <a:pt x="680886" y="101629"/>
                  </a:lnTo>
                  <a:lnTo>
                    <a:pt x="663172" y="122841"/>
                  </a:lnTo>
                  <a:lnTo>
                    <a:pt x="678257" y="130591"/>
                  </a:lnTo>
                  <a:lnTo>
                    <a:pt x="672319" y="141489"/>
                  </a:lnTo>
                  <a:lnTo>
                    <a:pt x="693594" y="154094"/>
                  </a:lnTo>
                  <a:lnTo>
                    <a:pt x="705493" y="167306"/>
                  </a:lnTo>
                  <a:lnTo>
                    <a:pt x="686544" y="171975"/>
                  </a:lnTo>
                  <a:lnTo>
                    <a:pt x="689499" y="161637"/>
                  </a:lnTo>
                  <a:lnTo>
                    <a:pt x="677737" y="150844"/>
                  </a:lnTo>
                  <a:lnTo>
                    <a:pt x="662286" y="158776"/>
                  </a:lnTo>
                  <a:lnTo>
                    <a:pt x="638563" y="152612"/>
                  </a:lnTo>
                  <a:lnTo>
                    <a:pt x="626026" y="167039"/>
                  </a:lnTo>
                  <a:lnTo>
                    <a:pt x="608576" y="169792"/>
                  </a:lnTo>
                  <a:lnTo>
                    <a:pt x="565313" y="189852"/>
                  </a:lnTo>
                  <a:lnTo>
                    <a:pt x="559526" y="178350"/>
                  </a:lnTo>
                  <a:lnTo>
                    <a:pt x="535777" y="196497"/>
                  </a:lnTo>
                  <a:lnTo>
                    <a:pt x="532345" y="211839"/>
                  </a:lnTo>
                  <a:lnTo>
                    <a:pt x="548740" y="217147"/>
                  </a:lnTo>
                  <a:lnTo>
                    <a:pt x="548967" y="241691"/>
                  </a:lnTo>
                  <a:lnTo>
                    <a:pt x="567646" y="246746"/>
                  </a:lnTo>
                  <a:lnTo>
                    <a:pt x="543914" y="271869"/>
                  </a:lnTo>
                  <a:lnTo>
                    <a:pt x="547806" y="307408"/>
                  </a:lnTo>
                  <a:lnTo>
                    <a:pt x="560707" y="340356"/>
                  </a:lnTo>
                  <a:lnTo>
                    <a:pt x="591207" y="366118"/>
                  </a:lnTo>
                  <a:lnTo>
                    <a:pt x="607641" y="371458"/>
                  </a:lnTo>
                  <a:lnTo>
                    <a:pt x="645661" y="401077"/>
                  </a:lnTo>
                  <a:lnTo>
                    <a:pt x="666293" y="406654"/>
                  </a:lnTo>
                  <a:lnTo>
                    <a:pt x="676936" y="421224"/>
                  </a:lnTo>
                  <a:lnTo>
                    <a:pt x="698062" y="468059"/>
                  </a:lnTo>
                  <a:lnTo>
                    <a:pt x="707582" y="501927"/>
                  </a:lnTo>
                  <a:lnTo>
                    <a:pt x="724734" y="532199"/>
                  </a:lnTo>
                  <a:lnTo>
                    <a:pt x="753150" y="555330"/>
                  </a:lnTo>
                  <a:lnTo>
                    <a:pt x="762651" y="567611"/>
                  </a:lnTo>
                  <a:lnTo>
                    <a:pt x="782631" y="576714"/>
                  </a:lnTo>
                  <a:lnTo>
                    <a:pt x="782866" y="584593"/>
                  </a:lnTo>
                  <a:lnTo>
                    <a:pt x="817958" y="603575"/>
                  </a:lnTo>
                  <a:lnTo>
                    <a:pt x="845507" y="608171"/>
                  </a:lnTo>
                  <a:lnTo>
                    <a:pt x="908008" y="602687"/>
                  </a:lnTo>
                  <a:lnTo>
                    <a:pt x="923967" y="610258"/>
                  </a:lnTo>
                  <a:lnTo>
                    <a:pt x="924948" y="623308"/>
                  </a:lnTo>
                  <a:lnTo>
                    <a:pt x="897531" y="641155"/>
                  </a:lnTo>
                  <a:lnTo>
                    <a:pt x="905757" y="661601"/>
                  </a:lnTo>
                  <a:lnTo>
                    <a:pt x="968126" y="690332"/>
                  </a:lnTo>
                  <a:lnTo>
                    <a:pt x="1008920" y="703522"/>
                  </a:lnTo>
                  <a:lnTo>
                    <a:pt x="1030645" y="715768"/>
                  </a:lnTo>
                  <a:lnTo>
                    <a:pt x="1049341" y="731770"/>
                  </a:lnTo>
                  <a:lnTo>
                    <a:pt x="1101791" y="753687"/>
                  </a:lnTo>
                  <a:lnTo>
                    <a:pt x="1103752" y="761763"/>
                  </a:lnTo>
                  <a:lnTo>
                    <a:pt x="1141356" y="793563"/>
                  </a:lnTo>
                  <a:lnTo>
                    <a:pt x="1150746" y="814936"/>
                  </a:lnTo>
                  <a:lnTo>
                    <a:pt x="1142562" y="824321"/>
                  </a:lnTo>
                  <a:lnTo>
                    <a:pt x="1136119" y="850634"/>
                  </a:lnTo>
                  <a:lnTo>
                    <a:pt x="1105047" y="835280"/>
                  </a:lnTo>
                  <a:lnTo>
                    <a:pt x="1099169" y="811087"/>
                  </a:lnTo>
                  <a:lnTo>
                    <a:pt x="1086803" y="794624"/>
                  </a:lnTo>
                  <a:lnTo>
                    <a:pt x="1053070" y="793462"/>
                  </a:lnTo>
                  <a:lnTo>
                    <a:pt x="1027557" y="781925"/>
                  </a:lnTo>
                  <a:lnTo>
                    <a:pt x="1015945" y="767928"/>
                  </a:lnTo>
                  <a:lnTo>
                    <a:pt x="998541" y="773585"/>
                  </a:lnTo>
                  <a:lnTo>
                    <a:pt x="965543" y="817769"/>
                  </a:lnTo>
                  <a:lnTo>
                    <a:pt x="967814" y="831170"/>
                  </a:lnTo>
                  <a:lnTo>
                    <a:pt x="954334" y="849540"/>
                  </a:lnTo>
                  <a:lnTo>
                    <a:pt x="957023" y="864924"/>
                  </a:lnTo>
                  <a:lnTo>
                    <a:pt x="981463" y="870282"/>
                  </a:lnTo>
                  <a:lnTo>
                    <a:pt x="1006072" y="885913"/>
                  </a:lnTo>
                  <a:lnTo>
                    <a:pt x="1016772" y="898358"/>
                  </a:lnTo>
                  <a:lnTo>
                    <a:pt x="1014196" y="928216"/>
                  </a:lnTo>
                  <a:lnTo>
                    <a:pt x="1021923" y="938413"/>
                  </a:lnTo>
                  <a:lnTo>
                    <a:pt x="1013446" y="951481"/>
                  </a:lnTo>
                  <a:lnTo>
                    <a:pt x="1002101" y="947779"/>
                  </a:lnTo>
                  <a:lnTo>
                    <a:pt x="980774" y="953146"/>
                  </a:lnTo>
                  <a:lnTo>
                    <a:pt x="965350" y="962162"/>
                  </a:lnTo>
                  <a:lnTo>
                    <a:pt x="960953" y="976812"/>
                  </a:lnTo>
                  <a:lnTo>
                    <a:pt x="963151" y="1002812"/>
                  </a:lnTo>
                  <a:lnTo>
                    <a:pt x="951923" y="1015345"/>
                  </a:lnTo>
                  <a:lnTo>
                    <a:pt x="939447" y="1019581"/>
                  </a:lnTo>
                  <a:lnTo>
                    <a:pt x="922543" y="1039009"/>
                  </a:lnTo>
                  <a:lnTo>
                    <a:pt x="913060" y="1061855"/>
                  </a:lnTo>
                  <a:lnTo>
                    <a:pt x="884073" y="1062791"/>
                  </a:lnTo>
                  <a:lnTo>
                    <a:pt x="871481" y="1051324"/>
                  </a:lnTo>
                  <a:lnTo>
                    <a:pt x="871671" y="1027387"/>
                  </a:lnTo>
                  <a:lnTo>
                    <a:pt x="888342" y="1020616"/>
                  </a:lnTo>
                  <a:lnTo>
                    <a:pt x="899970" y="991503"/>
                  </a:lnTo>
                  <a:lnTo>
                    <a:pt x="890089" y="983254"/>
                  </a:lnTo>
                  <a:lnTo>
                    <a:pt x="905261" y="972156"/>
                  </a:lnTo>
                  <a:lnTo>
                    <a:pt x="917021" y="973270"/>
                  </a:lnTo>
                  <a:lnTo>
                    <a:pt x="927569" y="962155"/>
                  </a:lnTo>
                  <a:lnTo>
                    <a:pt x="927223" y="948584"/>
                  </a:lnTo>
                  <a:lnTo>
                    <a:pt x="916385" y="937416"/>
                  </a:lnTo>
                  <a:lnTo>
                    <a:pt x="906087" y="890087"/>
                  </a:lnTo>
                  <a:lnTo>
                    <a:pt x="889039" y="863741"/>
                  </a:lnTo>
                  <a:lnTo>
                    <a:pt x="885588" y="839369"/>
                  </a:lnTo>
                  <a:lnTo>
                    <a:pt x="871333" y="819409"/>
                  </a:lnTo>
                  <a:lnTo>
                    <a:pt x="850655" y="828199"/>
                  </a:lnTo>
                  <a:lnTo>
                    <a:pt x="838594" y="823848"/>
                  </a:lnTo>
                  <a:lnTo>
                    <a:pt x="821562" y="806884"/>
                  </a:lnTo>
                  <a:lnTo>
                    <a:pt x="802923" y="800593"/>
                  </a:lnTo>
                  <a:lnTo>
                    <a:pt x="808515" y="778701"/>
                  </a:lnTo>
                  <a:lnTo>
                    <a:pt x="798797" y="760775"/>
                  </a:lnTo>
                  <a:lnTo>
                    <a:pt x="759961" y="746435"/>
                  </a:lnTo>
                  <a:lnTo>
                    <a:pt x="738958" y="730394"/>
                  </a:lnTo>
                  <a:lnTo>
                    <a:pt x="721970" y="731992"/>
                  </a:lnTo>
                  <a:lnTo>
                    <a:pt x="695343" y="691276"/>
                  </a:lnTo>
                  <a:lnTo>
                    <a:pt x="676844" y="682461"/>
                  </a:lnTo>
                  <a:lnTo>
                    <a:pt x="669008" y="687862"/>
                  </a:lnTo>
                  <a:lnTo>
                    <a:pt x="643842" y="678219"/>
                  </a:lnTo>
                  <a:lnTo>
                    <a:pt x="621144" y="686416"/>
                  </a:lnTo>
                  <a:lnTo>
                    <a:pt x="603990" y="665639"/>
                  </a:lnTo>
                  <a:lnTo>
                    <a:pt x="579636" y="660394"/>
                  </a:lnTo>
                  <a:lnTo>
                    <a:pt x="563998" y="640381"/>
                  </a:lnTo>
                  <a:lnTo>
                    <a:pt x="542215" y="626926"/>
                  </a:lnTo>
                  <a:lnTo>
                    <a:pt x="531913" y="605425"/>
                  </a:lnTo>
                  <a:lnTo>
                    <a:pt x="503913" y="593450"/>
                  </a:lnTo>
                  <a:lnTo>
                    <a:pt x="490536" y="569708"/>
                  </a:lnTo>
                  <a:lnTo>
                    <a:pt x="476301" y="557127"/>
                  </a:lnTo>
                  <a:lnTo>
                    <a:pt x="450210" y="549325"/>
                  </a:lnTo>
                  <a:lnTo>
                    <a:pt x="414541" y="509065"/>
                  </a:lnTo>
                  <a:lnTo>
                    <a:pt x="402409" y="506582"/>
                  </a:lnTo>
                  <a:lnTo>
                    <a:pt x="401013" y="490660"/>
                  </a:lnTo>
                  <a:lnTo>
                    <a:pt x="373090" y="481525"/>
                  </a:lnTo>
                  <a:lnTo>
                    <a:pt x="378438" y="460404"/>
                  </a:lnTo>
                  <a:lnTo>
                    <a:pt x="374830" y="445977"/>
                  </a:lnTo>
                  <a:lnTo>
                    <a:pt x="354786" y="415222"/>
                  </a:lnTo>
                  <a:lnTo>
                    <a:pt x="349540" y="377770"/>
                  </a:lnTo>
                  <a:lnTo>
                    <a:pt x="335162" y="360866"/>
                  </a:lnTo>
                  <a:lnTo>
                    <a:pt x="310178" y="356462"/>
                  </a:lnTo>
                  <a:lnTo>
                    <a:pt x="251842" y="321016"/>
                  </a:lnTo>
                  <a:lnTo>
                    <a:pt x="204892" y="311648"/>
                  </a:lnTo>
                  <a:lnTo>
                    <a:pt x="175488" y="329601"/>
                  </a:lnTo>
                  <a:lnTo>
                    <a:pt x="171823" y="340873"/>
                  </a:lnTo>
                  <a:lnTo>
                    <a:pt x="155787" y="350222"/>
                  </a:lnTo>
                  <a:lnTo>
                    <a:pt x="145178" y="371024"/>
                  </a:lnTo>
                  <a:lnTo>
                    <a:pt x="101102" y="388780"/>
                  </a:lnTo>
                  <a:lnTo>
                    <a:pt x="87305" y="387876"/>
                  </a:lnTo>
                  <a:lnTo>
                    <a:pt x="85552" y="375876"/>
                  </a:lnTo>
                  <a:lnTo>
                    <a:pt x="105041" y="351957"/>
                  </a:lnTo>
                  <a:lnTo>
                    <a:pt x="100917" y="343978"/>
                  </a:lnTo>
                  <a:lnTo>
                    <a:pt x="70651" y="348559"/>
                  </a:lnTo>
                  <a:lnTo>
                    <a:pt x="36790" y="334265"/>
                  </a:lnTo>
                  <a:lnTo>
                    <a:pt x="26087" y="317817"/>
                  </a:lnTo>
                  <a:lnTo>
                    <a:pt x="21834" y="299573"/>
                  </a:lnTo>
                  <a:lnTo>
                    <a:pt x="38887" y="275574"/>
                  </a:lnTo>
                  <a:lnTo>
                    <a:pt x="36174" y="262161"/>
                  </a:lnTo>
                  <a:lnTo>
                    <a:pt x="11703" y="252632"/>
                  </a:lnTo>
                  <a:lnTo>
                    <a:pt x="0" y="231212"/>
                  </a:lnTo>
                  <a:lnTo>
                    <a:pt x="49329" y="212677"/>
                  </a:lnTo>
                  <a:lnTo>
                    <a:pt x="53995" y="194991"/>
                  </a:lnTo>
                  <a:lnTo>
                    <a:pt x="36041" y="182807"/>
                  </a:lnTo>
                  <a:lnTo>
                    <a:pt x="36113" y="166525"/>
                  </a:lnTo>
                  <a:lnTo>
                    <a:pt x="17523" y="156282"/>
                  </a:lnTo>
                  <a:lnTo>
                    <a:pt x="18443" y="142911"/>
                  </a:lnTo>
                  <a:lnTo>
                    <a:pt x="40382" y="132477"/>
                  </a:lnTo>
                  <a:lnTo>
                    <a:pt x="64152" y="132740"/>
                  </a:lnTo>
                  <a:lnTo>
                    <a:pt x="97918" y="126716"/>
                  </a:lnTo>
                  <a:lnTo>
                    <a:pt x="119108" y="132663"/>
                  </a:lnTo>
                  <a:lnTo>
                    <a:pt x="131745" y="123596"/>
                  </a:lnTo>
                  <a:lnTo>
                    <a:pt x="148814" y="101063"/>
                  </a:lnTo>
                  <a:lnTo>
                    <a:pt x="141114" y="90842"/>
                  </a:lnTo>
                  <a:lnTo>
                    <a:pt x="177502" y="68512"/>
                  </a:lnTo>
                  <a:lnTo>
                    <a:pt x="174188" y="87001"/>
                  </a:lnTo>
                  <a:lnTo>
                    <a:pt x="191796" y="107037"/>
                  </a:lnTo>
                  <a:lnTo>
                    <a:pt x="204628" y="108326"/>
                  </a:lnTo>
                  <a:lnTo>
                    <a:pt x="209540" y="122125"/>
                  </a:lnTo>
                  <a:lnTo>
                    <a:pt x="232556" y="144270"/>
                  </a:lnTo>
                  <a:lnTo>
                    <a:pt x="231531" y="116851"/>
                  </a:lnTo>
                  <a:lnTo>
                    <a:pt x="248336" y="101523"/>
                  </a:lnTo>
                  <a:lnTo>
                    <a:pt x="258602" y="83588"/>
                  </a:lnTo>
                  <a:lnTo>
                    <a:pt x="256918" y="62927"/>
                  </a:lnTo>
                  <a:lnTo>
                    <a:pt x="274593" y="66212"/>
                  </a:lnTo>
                  <a:lnTo>
                    <a:pt x="281487" y="85581"/>
                  </a:lnTo>
                  <a:lnTo>
                    <a:pt x="298662" y="87679"/>
                  </a:lnTo>
                  <a:lnTo>
                    <a:pt x="317403" y="77033"/>
                  </a:lnTo>
                  <a:lnTo>
                    <a:pt x="330547" y="95309"/>
                  </a:lnTo>
                  <a:lnTo>
                    <a:pt x="343248" y="92296"/>
                  </a:lnTo>
                  <a:lnTo>
                    <a:pt x="330384" y="68304"/>
                  </a:lnTo>
                  <a:lnTo>
                    <a:pt x="336203" y="49065"/>
                  </a:lnTo>
                  <a:lnTo>
                    <a:pt x="372013" y="57240"/>
                  </a:lnTo>
                  <a:lnTo>
                    <a:pt x="365095" y="34103"/>
                  </a:lnTo>
                  <a:lnTo>
                    <a:pt x="371765" y="19331"/>
                  </a:lnTo>
                  <a:lnTo>
                    <a:pt x="390896" y="16820"/>
                  </a:lnTo>
                  <a:lnTo>
                    <a:pt x="411730" y="30551"/>
                  </a:lnTo>
                  <a:lnTo>
                    <a:pt x="425534" y="30050"/>
                  </a:lnTo>
                  <a:lnTo>
                    <a:pt x="438978" y="5810"/>
                  </a:lnTo>
                  <a:lnTo>
                    <a:pt x="463476" y="5724"/>
                  </a:lnTo>
                  <a:close/>
                </a:path>
              </a:pathLst>
            </a:custGeom>
            <a:solidFill>
              <a:schemeClr val="accent5"/>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26" name="ee4p_41_1_43215"/>
            <p:cNvSpPr>
              <a:spLocks noChangeAspect="1"/>
            </p:cNvSpPr>
            <p:nvPr>
              <p:custDataLst>
                <p:tags r:id="rId22"/>
              </p:custDataLst>
            </p:nvPr>
          </p:nvSpPr>
          <p:spPr bwMode="gray">
            <a:xfrm>
              <a:off x="6072570" y="6154425"/>
              <a:ext cx="219086" cy="114134"/>
            </a:xfrm>
            <a:custGeom>
              <a:avLst/>
              <a:gdLst/>
              <a:ahLst/>
              <a:cxnLst/>
              <a:rect l="0" t="0" r="0" b="0"/>
              <a:pathLst>
                <a:path w="219086" h="114134">
                  <a:moveTo>
                    <a:pt x="219085" y="0"/>
                  </a:moveTo>
                  <a:lnTo>
                    <a:pt x="193483" y="20201"/>
                  </a:lnTo>
                  <a:lnTo>
                    <a:pt x="180010" y="26757"/>
                  </a:lnTo>
                  <a:lnTo>
                    <a:pt x="169304" y="39036"/>
                  </a:lnTo>
                  <a:lnTo>
                    <a:pt x="154252" y="46679"/>
                  </a:lnTo>
                  <a:lnTo>
                    <a:pt x="157197" y="60369"/>
                  </a:lnTo>
                  <a:lnTo>
                    <a:pt x="170885" y="76387"/>
                  </a:lnTo>
                  <a:lnTo>
                    <a:pt x="148525" y="80606"/>
                  </a:lnTo>
                  <a:lnTo>
                    <a:pt x="130902" y="78667"/>
                  </a:lnTo>
                  <a:lnTo>
                    <a:pt x="125338" y="93105"/>
                  </a:lnTo>
                  <a:lnTo>
                    <a:pt x="101914" y="104300"/>
                  </a:lnTo>
                  <a:lnTo>
                    <a:pt x="80851" y="106361"/>
                  </a:lnTo>
                  <a:lnTo>
                    <a:pt x="67178" y="113388"/>
                  </a:lnTo>
                  <a:lnTo>
                    <a:pt x="37997" y="114133"/>
                  </a:lnTo>
                  <a:lnTo>
                    <a:pt x="10958" y="103010"/>
                  </a:lnTo>
                  <a:lnTo>
                    <a:pt x="274" y="85600"/>
                  </a:lnTo>
                  <a:lnTo>
                    <a:pt x="0" y="75293"/>
                  </a:lnTo>
                  <a:lnTo>
                    <a:pt x="34251" y="53708"/>
                  </a:lnTo>
                  <a:lnTo>
                    <a:pt x="49586" y="59450"/>
                  </a:lnTo>
                  <a:lnTo>
                    <a:pt x="60204" y="45451"/>
                  </a:lnTo>
                  <a:lnTo>
                    <a:pt x="58900" y="30558"/>
                  </a:lnTo>
                  <a:lnTo>
                    <a:pt x="75831" y="36066"/>
                  </a:lnTo>
                  <a:lnTo>
                    <a:pt x="113117" y="38433"/>
                  </a:lnTo>
                  <a:lnTo>
                    <a:pt x="148858" y="29568"/>
                  </a:lnTo>
                  <a:lnTo>
                    <a:pt x="175780" y="19104"/>
                  </a:lnTo>
                  <a:lnTo>
                    <a:pt x="179970" y="13491"/>
                  </a:lnTo>
                  <a:close/>
                </a:path>
              </a:pathLst>
            </a:custGeom>
            <a:solidFill>
              <a:srgbClr val="6F7072"/>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27" name="ee4p_42_1_43215"/>
            <p:cNvSpPr>
              <a:spLocks noChangeAspect="1"/>
            </p:cNvSpPr>
            <p:nvPr>
              <p:custDataLst>
                <p:tags r:id="rId23"/>
              </p:custDataLst>
            </p:nvPr>
          </p:nvSpPr>
          <p:spPr bwMode="gray">
            <a:xfrm>
              <a:off x="4976404" y="3398100"/>
              <a:ext cx="702094" cy="330997"/>
            </a:xfrm>
            <a:custGeom>
              <a:avLst/>
              <a:gdLst/>
              <a:ahLst/>
              <a:cxnLst/>
              <a:rect l="0" t="0" r="0" b="0"/>
              <a:pathLst>
                <a:path w="702094" h="330997">
                  <a:moveTo>
                    <a:pt x="616116" y="78285"/>
                  </a:moveTo>
                  <a:lnTo>
                    <a:pt x="666294" y="110061"/>
                  </a:lnTo>
                  <a:lnTo>
                    <a:pt x="655365" y="132095"/>
                  </a:lnTo>
                  <a:lnTo>
                    <a:pt x="645906" y="173102"/>
                  </a:lnTo>
                  <a:lnTo>
                    <a:pt x="666662" y="167160"/>
                  </a:lnTo>
                  <a:lnTo>
                    <a:pt x="702093" y="250267"/>
                  </a:lnTo>
                  <a:lnTo>
                    <a:pt x="696213" y="262998"/>
                  </a:lnTo>
                  <a:lnTo>
                    <a:pt x="645290" y="297143"/>
                  </a:lnTo>
                  <a:lnTo>
                    <a:pt x="641654" y="316540"/>
                  </a:lnTo>
                  <a:lnTo>
                    <a:pt x="609902" y="316798"/>
                  </a:lnTo>
                  <a:lnTo>
                    <a:pt x="596885" y="307681"/>
                  </a:lnTo>
                  <a:lnTo>
                    <a:pt x="569582" y="326662"/>
                  </a:lnTo>
                  <a:lnTo>
                    <a:pt x="546331" y="330996"/>
                  </a:lnTo>
                  <a:lnTo>
                    <a:pt x="511330" y="319171"/>
                  </a:lnTo>
                  <a:lnTo>
                    <a:pt x="507532" y="309584"/>
                  </a:lnTo>
                  <a:lnTo>
                    <a:pt x="451562" y="269132"/>
                  </a:lnTo>
                  <a:lnTo>
                    <a:pt x="397481" y="262144"/>
                  </a:lnTo>
                  <a:lnTo>
                    <a:pt x="376199" y="226069"/>
                  </a:lnTo>
                  <a:lnTo>
                    <a:pt x="352511" y="236399"/>
                  </a:lnTo>
                  <a:lnTo>
                    <a:pt x="346463" y="248030"/>
                  </a:lnTo>
                  <a:lnTo>
                    <a:pt x="303573" y="253548"/>
                  </a:lnTo>
                  <a:lnTo>
                    <a:pt x="293647" y="242476"/>
                  </a:lnTo>
                  <a:lnTo>
                    <a:pt x="248966" y="241919"/>
                  </a:lnTo>
                  <a:lnTo>
                    <a:pt x="195272" y="231967"/>
                  </a:lnTo>
                  <a:lnTo>
                    <a:pt x="179442" y="237654"/>
                  </a:lnTo>
                  <a:lnTo>
                    <a:pt x="110885" y="228443"/>
                  </a:lnTo>
                  <a:lnTo>
                    <a:pt x="60773" y="243142"/>
                  </a:lnTo>
                  <a:lnTo>
                    <a:pt x="33392" y="257716"/>
                  </a:lnTo>
                  <a:lnTo>
                    <a:pt x="20831" y="277069"/>
                  </a:lnTo>
                  <a:lnTo>
                    <a:pt x="7748" y="278114"/>
                  </a:lnTo>
                  <a:lnTo>
                    <a:pt x="58" y="258477"/>
                  </a:lnTo>
                  <a:lnTo>
                    <a:pt x="0" y="216399"/>
                  </a:lnTo>
                  <a:lnTo>
                    <a:pt x="7725" y="172078"/>
                  </a:lnTo>
                  <a:lnTo>
                    <a:pt x="41243" y="143055"/>
                  </a:lnTo>
                  <a:lnTo>
                    <a:pt x="41354" y="113178"/>
                  </a:lnTo>
                  <a:lnTo>
                    <a:pt x="71439" y="70153"/>
                  </a:lnTo>
                  <a:lnTo>
                    <a:pt x="98311" y="66215"/>
                  </a:lnTo>
                  <a:lnTo>
                    <a:pt x="147307" y="46894"/>
                  </a:lnTo>
                  <a:lnTo>
                    <a:pt x="165372" y="73692"/>
                  </a:lnTo>
                  <a:lnTo>
                    <a:pt x="207117" y="99644"/>
                  </a:lnTo>
                  <a:lnTo>
                    <a:pt x="218099" y="135295"/>
                  </a:lnTo>
                  <a:lnTo>
                    <a:pt x="255453" y="155130"/>
                  </a:lnTo>
                  <a:lnTo>
                    <a:pt x="285105" y="149312"/>
                  </a:lnTo>
                  <a:lnTo>
                    <a:pt x="311008" y="133846"/>
                  </a:lnTo>
                  <a:lnTo>
                    <a:pt x="331506" y="113362"/>
                  </a:lnTo>
                  <a:lnTo>
                    <a:pt x="325041" y="52851"/>
                  </a:lnTo>
                  <a:lnTo>
                    <a:pt x="325954" y="28231"/>
                  </a:lnTo>
                  <a:lnTo>
                    <a:pt x="348429" y="16250"/>
                  </a:lnTo>
                  <a:lnTo>
                    <a:pt x="372521" y="14745"/>
                  </a:lnTo>
                  <a:lnTo>
                    <a:pt x="398817" y="0"/>
                  </a:lnTo>
                  <a:lnTo>
                    <a:pt x="474511" y="32362"/>
                  </a:lnTo>
                  <a:lnTo>
                    <a:pt x="505244" y="50832"/>
                  </a:lnTo>
                  <a:lnTo>
                    <a:pt x="511797" y="67160"/>
                  </a:lnTo>
                  <a:lnTo>
                    <a:pt x="544807" y="76746"/>
                  </a:lnTo>
                  <a:lnTo>
                    <a:pt x="576832" y="66499"/>
                  </a:lnTo>
                  <a:close/>
                </a:path>
              </a:pathLst>
            </a:custGeom>
            <a:solidFill>
              <a:schemeClr val="accent2"/>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28" name="ee4p_43_1_43215"/>
            <p:cNvSpPr>
              <a:spLocks noChangeAspect="1"/>
            </p:cNvSpPr>
            <p:nvPr>
              <p:custDataLst>
                <p:tags r:id="rId24"/>
              </p:custDataLst>
            </p:nvPr>
          </p:nvSpPr>
          <p:spPr bwMode="gray">
            <a:xfrm>
              <a:off x="4984152" y="3624169"/>
              <a:ext cx="558076" cy="343243"/>
            </a:xfrm>
            <a:custGeom>
              <a:avLst/>
              <a:gdLst/>
              <a:ahLst/>
              <a:cxnLst/>
              <a:rect l="0" t="0" r="0" b="0"/>
              <a:pathLst>
                <a:path w="558076" h="343243">
                  <a:moveTo>
                    <a:pt x="538583" y="104927"/>
                  </a:moveTo>
                  <a:lnTo>
                    <a:pt x="528324" y="128063"/>
                  </a:lnTo>
                  <a:lnTo>
                    <a:pt x="531183" y="144458"/>
                  </a:lnTo>
                  <a:lnTo>
                    <a:pt x="558075" y="155545"/>
                  </a:lnTo>
                  <a:lnTo>
                    <a:pt x="543049" y="175530"/>
                  </a:lnTo>
                  <a:lnTo>
                    <a:pt x="499779" y="182697"/>
                  </a:lnTo>
                  <a:lnTo>
                    <a:pt x="497778" y="197256"/>
                  </a:lnTo>
                  <a:lnTo>
                    <a:pt x="463856" y="206641"/>
                  </a:lnTo>
                  <a:lnTo>
                    <a:pt x="451823" y="223477"/>
                  </a:lnTo>
                  <a:lnTo>
                    <a:pt x="454619" y="253663"/>
                  </a:lnTo>
                  <a:lnTo>
                    <a:pt x="435268" y="281862"/>
                  </a:lnTo>
                  <a:lnTo>
                    <a:pt x="456869" y="299468"/>
                  </a:lnTo>
                  <a:lnTo>
                    <a:pt x="433885" y="310187"/>
                  </a:lnTo>
                  <a:lnTo>
                    <a:pt x="430303" y="290454"/>
                  </a:lnTo>
                  <a:lnTo>
                    <a:pt x="403523" y="295522"/>
                  </a:lnTo>
                  <a:lnTo>
                    <a:pt x="387683" y="312743"/>
                  </a:lnTo>
                  <a:lnTo>
                    <a:pt x="359447" y="317266"/>
                  </a:lnTo>
                  <a:lnTo>
                    <a:pt x="327395" y="343242"/>
                  </a:lnTo>
                  <a:lnTo>
                    <a:pt x="303576" y="334517"/>
                  </a:lnTo>
                  <a:lnTo>
                    <a:pt x="282408" y="340618"/>
                  </a:lnTo>
                  <a:lnTo>
                    <a:pt x="237104" y="336294"/>
                  </a:lnTo>
                  <a:lnTo>
                    <a:pt x="234320" y="310168"/>
                  </a:lnTo>
                  <a:lnTo>
                    <a:pt x="219972" y="297059"/>
                  </a:lnTo>
                  <a:lnTo>
                    <a:pt x="167189" y="282182"/>
                  </a:lnTo>
                  <a:lnTo>
                    <a:pt x="158434" y="270164"/>
                  </a:lnTo>
                  <a:lnTo>
                    <a:pt x="162492" y="232946"/>
                  </a:lnTo>
                  <a:lnTo>
                    <a:pt x="175454" y="225040"/>
                  </a:lnTo>
                  <a:lnTo>
                    <a:pt x="169918" y="208729"/>
                  </a:lnTo>
                  <a:lnTo>
                    <a:pt x="153420" y="201494"/>
                  </a:lnTo>
                  <a:lnTo>
                    <a:pt x="147534" y="187456"/>
                  </a:lnTo>
                  <a:lnTo>
                    <a:pt x="102292" y="193109"/>
                  </a:lnTo>
                  <a:lnTo>
                    <a:pt x="43742" y="171921"/>
                  </a:lnTo>
                  <a:lnTo>
                    <a:pt x="18087" y="149073"/>
                  </a:lnTo>
                  <a:lnTo>
                    <a:pt x="18252" y="134215"/>
                  </a:lnTo>
                  <a:lnTo>
                    <a:pt x="1747" y="98249"/>
                  </a:lnTo>
                  <a:lnTo>
                    <a:pt x="0" y="52045"/>
                  </a:lnTo>
                  <a:lnTo>
                    <a:pt x="13083" y="51000"/>
                  </a:lnTo>
                  <a:lnTo>
                    <a:pt x="25644" y="31647"/>
                  </a:lnTo>
                  <a:lnTo>
                    <a:pt x="53025" y="17073"/>
                  </a:lnTo>
                  <a:lnTo>
                    <a:pt x="103137" y="2374"/>
                  </a:lnTo>
                  <a:lnTo>
                    <a:pt x="171694" y="11585"/>
                  </a:lnTo>
                  <a:lnTo>
                    <a:pt x="187524" y="5898"/>
                  </a:lnTo>
                  <a:lnTo>
                    <a:pt x="241218" y="15850"/>
                  </a:lnTo>
                  <a:lnTo>
                    <a:pt x="285899" y="16407"/>
                  </a:lnTo>
                  <a:lnTo>
                    <a:pt x="295825" y="27479"/>
                  </a:lnTo>
                  <a:lnTo>
                    <a:pt x="338715" y="21961"/>
                  </a:lnTo>
                  <a:lnTo>
                    <a:pt x="344763" y="10330"/>
                  </a:lnTo>
                  <a:lnTo>
                    <a:pt x="368451" y="0"/>
                  </a:lnTo>
                  <a:lnTo>
                    <a:pt x="389733" y="36075"/>
                  </a:lnTo>
                  <a:lnTo>
                    <a:pt x="443814" y="43063"/>
                  </a:lnTo>
                  <a:lnTo>
                    <a:pt x="499784" y="83515"/>
                  </a:lnTo>
                  <a:lnTo>
                    <a:pt x="503582" y="93102"/>
                  </a:lnTo>
                  <a:close/>
                </a:path>
              </a:pathLst>
            </a:custGeom>
            <a:solidFill>
              <a:schemeClr val="accent2"/>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29" name="ee4p_54_1_43215"/>
            <p:cNvSpPr>
              <a:spLocks noChangeAspect="1"/>
            </p:cNvSpPr>
            <p:nvPr>
              <p:custDataLst>
                <p:tags r:id="rId25"/>
              </p:custDataLst>
            </p:nvPr>
          </p:nvSpPr>
          <p:spPr bwMode="gray">
            <a:xfrm>
              <a:off x="5464909" y="5428115"/>
              <a:ext cx="1816266" cy="707513"/>
            </a:xfrm>
            <a:custGeom>
              <a:avLst/>
              <a:gdLst/>
              <a:ahLst/>
              <a:cxnLst/>
              <a:rect l="l" t="t" r="r" b="b"/>
              <a:pathLst>
                <a:path w="1816266" h="707513">
                  <a:moveTo>
                    <a:pt x="863206" y="822"/>
                  </a:moveTo>
                  <a:lnTo>
                    <a:pt x="878650" y="11835"/>
                  </a:lnTo>
                  <a:lnTo>
                    <a:pt x="876427" y="21277"/>
                  </a:lnTo>
                  <a:lnTo>
                    <a:pt x="894456" y="45104"/>
                  </a:lnTo>
                  <a:lnTo>
                    <a:pt x="922519" y="54937"/>
                  </a:lnTo>
                  <a:lnTo>
                    <a:pt x="960024" y="42884"/>
                  </a:lnTo>
                  <a:lnTo>
                    <a:pt x="975592" y="55570"/>
                  </a:lnTo>
                  <a:lnTo>
                    <a:pt x="977248" y="74555"/>
                  </a:lnTo>
                  <a:lnTo>
                    <a:pt x="1004815" y="99350"/>
                  </a:lnTo>
                  <a:lnTo>
                    <a:pt x="1019341" y="94615"/>
                  </a:lnTo>
                  <a:lnTo>
                    <a:pt x="1028479" y="83811"/>
                  </a:lnTo>
                  <a:lnTo>
                    <a:pt x="1060799" y="95027"/>
                  </a:lnTo>
                  <a:lnTo>
                    <a:pt x="1063859" y="105448"/>
                  </a:lnTo>
                  <a:lnTo>
                    <a:pt x="1089554" y="110999"/>
                  </a:lnTo>
                  <a:lnTo>
                    <a:pt x="1113229" y="125356"/>
                  </a:lnTo>
                  <a:lnTo>
                    <a:pt x="1126527" y="113016"/>
                  </a:lnTo>
                  <a:lnTo>
                    <a:pt x="1146152" y="129198"/>
                  </a:lnTo>
                  <a:lnTo>
                    <a:pt x="1193647" y="138164"/>
                  </a:lnTo>
                  <a:lnTo>
                    <a:pt x="1227156" y="133440"/>
                  </a:lnTo>
                  <a:lnTo>
                    <a:pt x="1246865" y="123250"/>
                  </a:lnTo>
                  <a:lnTo>
                    <a:pt x="1270539" y="118644"/>
                  </a:lnTo>
                  <a:lnTo>
                    <a:pt x="1279156" y="122328"/>
                  </a:lnTo>
                  <a:lnTo>
                    <a:pt x="1294183" y="115826"/>
                  </a:lnTo>
                  <a:lnTo>
                    <a:pt x="1319039" y="128362"/>
                  </a:lnTo>
                  <a:lnTo>
                    <a:pt x="1339214" y="133013"/>
                  </a:lnTo>
                  <a:lnTo>
                    <a:pt x="1373859" y="135990"/>
                  </a:lnTo>
                  <a:lnTo>
                    <a:pt x="1388438" y="124905"/>
                  </a:lnTo>
                  <a:lnTo>
                    <a:pt x="1404568" y="124468"/>
                  </a:lnTo>
                  <a:lnTo>
                    <a:pt x="1429077" y="109162"/>
                  </a:lnTo>
                  <a:lnTo>
                    <a:pt x="1454790" y="102388"/>
                  </a:lnTo>
                  <a:lnTo>
                    <a:pt x="1481482" y="84778"/>
                  </a:lnTo>
                  <a:lnTo>
                    <a:pt x="1501228" y="67713"/>
                  </a:lnTo>
                  <a:lnTo>
                    <a:pt x="1528111" y="77941"/>
                  </a:lnTo>
                  <a:lnTo>
                    <a:pt x="1540671" y="67448"/>
                  </a:lnTo>
                  <a:lnTo>
                    <a:pt x="1572714" y="70979"/>
                  </a:lnTo>
                  <a:lnTo>
                    <a:pt x="1590526" y="77572"/>
                  </a:lnTo>
                  <a:lnTo>
                    <a:pt x="1603216" y="60237"/>
                  </a:lnTo>
                  <a:lnTo>
                    <a:pt x="1620044" y="60977"/>
                  </a:lnTo>
                  <a:lnTo>
                    <a:pt x="1627690" y="73468"/>
                  </a:lnTo>
                  <a:lnTo>
                    <a:pt x="1662447" y="94387"/>
                  </a:lnTo>
                  <a:lnTo>
                    <a:pt x="1664646" y="107491"/>
                  </a:lnTo>
                  <a:lnTo>
                    <a:pt x="1685116" y="107361"/>
                  </a:lnTo>
                  <a:lnTo>
                    <a:pt x="1688663" y="125133"/>
                  </a:lnTo>
                  <a:lnTo>
                    <a:pt x="1706918" y="136209"/>
                  </a:lnTo>
                  <a:lnTo>
                    <a:pt x="1713588" y="166070"/>
                  </a:lnTo>
                  <a:lnTo>
                    <a:pt x="1699209" y="185058"/>
                  </a:lnTo>
                  <a:lnTo>
                    <a:pt x="1700581" y="200201"/>
                  </a:lnTo>
                  <a:lnTo>
                    <a:pt x="1711079" y="224413"/>
                  </a:lnTo>
                  <a:lnTo>
                    <a:pt x="1706513" y="230555"/>
                  </a:lnTo>
                  <a:lnTo>
                    <a:pt x="1730116" y="240220"/>
                  </a:lnTo>
                  <a:lnTo>
                    <a:pt x="1765984" y="237098"/>
                  </a:lnTo>
                  <a:lnTo>
                    <a:pt x="1785840" y="246606"/>
                  </a:lnTo>
                  <a:lnTo>
                    <a:pt x="1800710" y="264732"/>
                  </a:lnTo>
                  <a:lnTo>
                    <a:pt x="1784229" y="276674"/>
                  </a:lnTo>
                  <a:lnTo>
                    <a:pt x="1779852" y="306505"/>
                  </a:lnTo>
                  <a:lnTo>
                    <a:pt x="1768113" y="312086"/>
                  </a:lnTo>
                  <a:lnTo>
                    <a:pt x="1746077" y="309320"/>
                  </a:lnTo>
                  <a:lnTo>
                    <a:pt x="1745870" y="317895"/>
                  </a:lnTo>
                  <a:lnTo>
                    <a:pt x="1759592" y="340519"/>
                  </a:lnTo>
                  <a:lnTo>
                    <a:pt x="1754363" y="355383"/>
                  </a:lnTo>
                  <a:lnTo>
                    <a:pt x="1767993" y="377449"/>
                  </a:lnTo>
                  <a:lnTo>
                    <a:pt x="1763987" y="387125"/>
                  </a:lnTo>
                  <a:lnTo>
                    <a:pt x="1769353" y="399675"/>
                  </a:lnTo>
                  <a:lnTo>
                    <a:pt x="1769447" y="425697"/>
                  </a:lnTo>
                  <a:lnTo>
                    <a:pt x="1784458" y="433044"/>
                  </a:lnTo>
                  <a:lnTo>
                    <a:pt x="1761781" y="473083"/>
                  </a:lnTo>
                  <a:lnTo>
                    <a:pt x="1760338" y="479936"/>
                  </a:lnTo>
                  <a:lnTo>
                    <a:pt x="1794492" y="494765"/>
                  </a:lnTo>
                  <a:lnTo>
                    <a:pt x="1795665" y="530965"/>
                  </a:lnTo>
                  <a:lnTo>
                    <a:pt x="1816266" y="544521"/>
                  </a:lnTo>
                  <a:lnTo>
                    <a:pt x="1815444" y="560733"/>
                  </a:lnTo>
                  <a:lnTo>
                    <a:pt x="1800834" y="559375"/>
                  </a:lnTo>
                  <a:lnTo>
                    <a:pt x="1763556" y="581956"/>
                  </a:lnTo>
                  <a:lnTo>
                    <a:pt x="1757638" y="569634"/>
                  </a:lnTo>
                  <a:lnTo>
                    <a:pt x="1764088" y="562160"/>
                  </a:lnTo>
                  <a:lnTo>
                    <a:pt x="1760985" y="549587"/>
                  </a:lnTo>
                  <a:lnTo>
                    <a:pt x="1739539" y="544954"/>
                  </a:lnTo>
                  <a:lnTo>
                    <a:pt x="1730245" y="555123"/>
                  </a:lnTo>
                  <a:lnTo>
                    <a:pt x="1689302" y="552373"/>
                  </a:lnTo>
                  <a:lnTo>
                    <a:pt x="1657065" y="538691"/>
                  </a:lnTo>
                  <a:lnTo>
                    <a:pt x="1638064" y="544309"/>
                  </a:lnTo>
                  <a:lnTo>
                    <a:pt x="1621240" y="537597"/>
                  </a:lnTo>
                  <a:lnTo>
                    <a:pt x="1601179" y="563248"/>
                  </a:lnTo>
                  <a:lnTo>
                    <a:pt x="1581573" y="567279"/>
                  </a:lnTo>
                  <a:lnTo>
                    <a:pt x="1579113" y="554610"/>
                  </a:lnTo>
                  <a:lnTo>
                    <a:pt x="1562591" y="547989"/>
                  </a:lnTo>
                  <a:lnTo>
                    <a:pt x="1550601" y="558890"/>
                  </a:lnTo>
                  <a:lnTo>
                    <a:pt x="1529632" y="565885"/>
                  </a:lnTo>
                  <a:lnTo>
                    <a:pt x="1501365" y="570866"/>
                  </a:lnTo>
                  <a:lnTo>
                    <a:pt x="1469252" y="572289"/>
                  </a:lnTo>
                  <a:lnTo>
                    <a:pt x="1441535" y="565915"/>
                  </a:lnTo>
                  <a:lnTo>
                    <a:pt x="1426131" y="567214"/>
                  </a:lnTo>
                  <a:lnTo>
                    <a:pt x="1394867" y="578658"/>
                  </a:lnTo>
                  <a:lnTo>
                    <a:pt x="1372287" y="591946"/>
                  </a:lnTo>
                  <a:lnTo>
                    <a:pt x="1333928" y="607750"/>
                  </a:lnTo>
                  <a:lnTo>
                    <a:pt x="1276199" y="617550"/>
                  </a:lnTo>
                  <a:lnTo>
                    <a:pt x="1258968" y="612793"/>
                  </a:lnTo>
                  <a:lnTo>
                    <a:pt x="1228175" y="613302"/>
                  </a:lnTo>
                  <a:lnTo>
                    <a:pt x="1210353" y="597672"/>
                  </a:lnTo>
                  <a:lnTo>
                    <a:pt x="1195380" y="591666"/>
                  </a:lnTo>
                  <a:lnTo>
                    <a:pt x="1175516" y="590832"/>
                  </a:lnTo>
                  <a:lnTo>
                    <a:pt x="1160252" y="599221"/>
                  </a:lnTo>
                  <a:lnTo>
                    <a:pt x="1112832" y="616169"/>
                  </a:lnTo>
                  <a:lnTo>
                    <a:pt x="1073560" y="618235"/>
                  </a:lnTo>
                  <a:lnTo>
                    <a:pt x="1060092" y="607325"/>
                  </a:lnTo>
                  <a:lnTo>
                    <a:pt x="1028569" y="600913"/>
                  </a:lnTo>
                  <a:lnTo>
                    <a:pt x="1017637" y="637243"/>
                  </a:lnTo>
                  <a:lnTo>
                    <a:pt x="1030611" y="665035"/>
                  </a:lnTo>
                  <a:lnTo>
                    <a:pt x="1002410" y="667630"/>
                  </a:lnTo>
                  <a:lnTo>
                    <a:pt x="1000741" y="691435"/>
                  </a:lnTo>
                  <a:lnTo>
                    <a:pt x="986094" y="695375"/>
                  </a:lnTo>
                  <a:lnTo>
                    <a:pt x="976848" y="707513"/>
                  </a:lnTo>
                  <a:lnTo>
                    <a:pt x="956517" y="699075"/>
                  </a:lnTo>
                  <a:lnTo>
                    <a:pt x="962403" y="689057"/>
                  </a:lnTo>
                  <a:lnTo>
                    <a:pt x="943131" y="655986"/>
                  </a:lnTo>
                  <a:lnTo>
                    <a:pt x="954964" y="642737"/>
                  </a:lnTo>
                  <a:lnTo>
                    <a:pt x="980185" y="625345"/>
                  </a:lnTo>
                  <a:lnTo>
                    <a:pt x="984373" y="604513"/>
                  </a:lnTo>
                  <a:lnTo>
                    <a:pt x="964953" y="588171"/>
                  </a:lnTo>
                  <a:lnTo>
                    <a:pt x="944344" y="606048"/>
                  </a:lnTo>
                  <a:lnTo>
                    <a:pt x="932280" y="606266"/>
                  </a:lnTo>
                  <a:lnTo>
                    <a:pt x="927502" y="624529"/>
                  </a:lnTo>
                  <a:lnTo>
                    <a:pt x="899092" y="629381"/>
                  </a:lnTo>
                  <a:lnTo>
                    <a:pt x="851611" y="603697"/>
                  </a:lnTo>
                  <a:lnTo>
                    <a:pt x="834394" y="601996"/>
                  </a:lnTo>
                  <a:lnTo>
                    <a:pt x="798188" y="626174"/>
                  </a:lnTo>
                  <a:lnTo>
                    <a:pt x="778581" y="645928"/>
                  </a:lnTo>
                  <a:lnTo>
                    <a:pt x="775073" y="658596"/>
                  </a:lnTo>
                  <a:lnTo>
                    <a:pt x="759412" y="656073"/>
                  </a:lnTo>
                  <a:lnTo>
                    <a:pt x="741757" y="672011"/>
                  </a:lnTo>
                  <a:lnTo>
                    <a:pt x="669368" y="679738"/>
                  </a:lnTo>
                  <a:lnTo>
                    <a:pt x="655332" y="688650"/>
                  </a:lnTo>
                  <a:lnTo>
                    <a:pt x="641966" y="686332"/>
                  </a:lnTo>
                  <a:lnTo>
                    <a:pt x="615087" y="673193"/>
                  </a:lnTo>
                  <a:lnTo>
                    <a:pt x="605967" y="665232"/>
                  </a:lnTo>
                  <a:lnTo>
                    <a:pt x="581989" y="632860"/>
                  </a:lnTo>
                  <a:lnTo>
                    <a:pt x="544951" y="619336"/>
                  </a:lnTo>
                  <a:lnTo>
                    <a:pt x="510110" y="600944"/>
                  </a:lnTo>
                  <a:lnTo>
                    <a:pt x="481234" y="596158"/>
                  </a:lnTo>
                  <a:lnTo>
                    <a:pt x="456999" y="597362"/>
                  </a:lnTo>
                  <a:lnTo>
                    <a:pt x="439508" y="603203"/>
                  </a:lnTo>
                  <a:lnTo>
                    <a:pt x="440803" y="627125"/>
                  </a:lnTo>
                  <a:lnTo>
                    <a:pt x="422466" y="663782"/>
                  </a:lnTo>
                  <a:lnTo>
                    <a:pt x="410515" y="656312"/>
                  </a:lnTo>
                  <a:lnTo>
                    <a:pt x="395030" y="663918"/>
                  </a:lnTo>
                  <a:lnTo>
                    <a:pt x="361599" y="674302"/>
                  </a:lnTo>
                  <a:lnTo>
                    <a:pt x="321790" y="665709"/>
                  </a:lnTo>
                  <a:lnTo>
                    <a:pt x="300454" y="651327"/>
                  </a:lnTo>
                  <a:lnTo>
                    <a:pt x="291623" y="629448"/>
                  </a:lnTo>
                  <a:lnTo>
                    <a:pt x="296002" y="616077"/>
                  </a:lnTo>
                  <a:lnTo>
                    <a:pt x="282213" y="609632"/>
                  </a:lnTo>
                  <a:lnTo>
                    <a:pt x="255562" y="613088"/>
                  </a:lnTo>
                  <a:lnTo>
                    <a:pt x="247210" y="600917"/>
                  </a:lnTo>
                  <a:lnTo>
                    <a:pt x="229718" y="603940"/>
                  </a:lnTo>
                  <a:lnTo>
                    <a:pt x="199616" y="619811"/>
                  </a:lnTo>
                  <a:lnTo>
                    <a:pt x="187185" y="607924"/>
                  </a:lnTo>
                  <a:lnTo>
                    <a:pt x="166132" y="606447"/>
                  </a:lnTo>
                  <a:lnTo>
                    <a:pt x="158745" y="616800"/>
                  </a:lnTo>
                  <a:lnTo>
                    <a:pt x="135064" y="608339"/>
                  </a:lnTo>
                  <a:lnTo>
                    <a:pt x="173521" y="601146"/>
                  </a:lnTo>
                  <a:lnTo>
                    <a:pt x="189591" y="602645"/>
                  </a:lnTo>
                  <a:lnTo>
                    <a:pt x="197348" y="586986"/>
                  </a:lnTo>
                  <a:lnTo>
                    <a:pt x="183177" y="576923"/>
                  </a:lnTo>
                  <a:lnTo>
                    <a:pt x="170765" y="580738"/>
                  </a:lnTo>
                  <a:lnTo>
                    <a:pt x="118334" y="583033"/>
                  </a:lnTo>
                  <a:lnTo>
                    <a:pt x="115388" y="573887"/>
                  </a:lnTo>
                  <a:lnTo>
                    <a:pt x="128869" y="562869"/>
                  </a:lnTo>
                  <a:lnTo>
                    <a:pt x="137900" y="571205"/>
                  </a:lnTo>
                  <a:lnTo>
                    <a:pt x="153234" y="549848"/>
                  </a:lnTo>
                  <a:lnTo>
                    <a:pt x="118155" y="542946"/>
                  </a:lnTo>
                  <a:lnTo>
                    <a:pt x="113267" y="513310"/>
                  </a:lnTo>
                  <a:lnTo>
                    <a:pt x="120201" y="474867"/>
                  </a:lnTo>
                  <a:lnTo>
                    <a:pt x="83744" y="461750"/>
                  </a:lnTo>
                  <a:lnTo>
                    <a:pt x="71262" y="444627"/>
                  </a:lnTo>
                  <a:lnTo>
                    <a:pt x="46704" y="449506"/>
                  </a:lnTo>
                  <a:lnTo>
                    <a:pt x="21801" y="438363"/>
                  </a:lnTo>
                  <a:lnTo>
                    <a:pt x="40490" y="429564"/>
                  </a:lnTo>
                  <a:lnTo>
                    <a:pt x="46716" y="420174"/>
                  </a:lnTo>
                  <a:lnTo>
                    <a:pt x="32790" y="409017"/>
                  </a:lnTo>
                  <a:lnTo>
                    <a:pt x="30989" y="396905"/>
                  </a:lnTo>
                  <a:lnTo>
                    <a:pt x="46449" y="395792"/>
                  </a:lnTo>
                  <a:lnTo>
                    <a:pt x="75063" y="428719"/>
                  </a:lnTo>
                  <a:lnTo>
                    <a:pt x="88853" y="418734"/>
                  </a:lnTo>
                  <a:lnTo>
                    <a:pt x="70114" y="399406"/>
                  </a:lnTo>
                  <a:lnTo>
                    <a:pt x="67144" y="387492"/>
                  </a:lnTo>
                  <a:lnTo>
                    <a:pt x="95575" y="370764"/>
                  </a:lnTo>
                  <a:lnTo>
                    <a:pt x="73883" y="360149"/>
                  </a:lnTo>
                  <a:lnTo>
                    <a:pt x="82609" y="348253"/>
                  </a:lnTo>
                  <a:lnTo>
                    <a:pt x="57425" y="320620"/>
                  </a:lnTo>
                  <a:lnTo>
                    <a:pt x="86985" y="300929"/>
                  </a:lnTo>
                  <a:lnTo>
                    <a:pt x="67222" y="291665"/>
                  </a:lnTo>
                  <a:lnTo>
                    <a:pt x="32524" y="300946"/>
                  </a:lnTo>
                  <a:lnTo>
                    <a:pt x="2892" y="301620"/>
                  </a:lnTo>
                  <a:lnTo>
                    <a:pt x="12653" y="281163"/>
                  </a:lnTo>
                  <a:lnTo>
                    <a:pt x="11422" y="252893"/>
                  </a:lnTo>
                  <a:lnTo>
                    <a:pt x="16042" y="241255"/>
                  </a:lnTo>
                  <a:lnTo>
                    <a:pt x="27917" y="240372"/>
                  </a:lnTo>
                  <a:lnTo>
                    <a:pt x="36447" y="228861"/>
                  </a:lnTo>
                  <a:lnTo>
                    <a:pt x="70064" y="196211"/>
                  </a:lnTo>
                  <a:lnTo>
                    <a:pt x="96801" y="197838"/>
                  </a:lnTo>
                  <a:lnTo>
                    <a:pt x="121276" y="188577"/>
                  </a:lnTo>
                  <a:lnTo>
                    <a:pt x="126399" y="200804"/>
                  </a:lnTo>
                  <a:lnTo>
                    <a:pt x="142580" y="207556"/>
                  </a:lnTo>
                  <a:lnTo>
                    <a:pt x="169292" y="206657"/>
                  </a:lnTo>
                  <a:lnTo>
                    <a:pt x="178420" y="198869"/>
                  </a:lnTo>
                  <a:lnTo>
                    <a:pt x="177810" y="183254"/>
                  </a:lnTo>
                  <a:lnTo>
                    <a:pt x="208454" y="196779"/>
                  </a:lnTo>
                  <a:lnTo>
                    <a:pt x="239515" y="197178"/>
                  </a:lnTo>
                  <a:lnTo>
                    <a:pt x="254341" y="201257"/>
                  </a:lnTo>
                  <a:lnTo>
                    <a:pt x="283814" y="189628"/>
                  </a:lnTo>
                  <a:lnTo>
                    <a:pt x="265951" y="183137"/>
                  </a:lnTo>
                  <a:lnTo>
                    <a:pt x="286754" y="168461"/>
                  </a:lnTo>
                  <a:lnTo>
                    <a:pt x="341000" y="163817"/>
                  </a:lnTo>
                  <a:lnTo>
                    <a:pt x="334460" y="153064"/>
                  </a:lnTo>
                  <a:lnTo>
                    <a:pt x="321362" y="155888"/>
                  </a:lnTo>
                  <a:lnTo>
                    <a:pt x="314676" y="144442"/>
                  </a:lnTo>
                  <a:lnTo>
                    <a:pt x="290782" y="130155"/>
                  </a:lnTo>
                  <a:lnTo>
                    <a:pt x="295417" y="107876"/>
                  </a:lnTo>
                  <a:lnTo>
                    <a:pt x="295835" y="107086"/>
                  </a:lnTo>
                  <a:lnTo>
                    <a:pt x="311936" y="100659"/>
                  </a:lnTo>
                  <a:lnTo>
                    <a:pt x="369328" y="111922"/>
                  </a:lnTo>
                  <a:lnTo>
                    <a:pt x="398699" y="111900"/>
                  </a:lnTo>
                  <a:lnTo>
                    <a:pt x="410833" y="104078"/>
                  </a:lnTo>
                  <a:lnTo>
                    <a:pt x="457029" y="117833"/>
                  </a:lnTo>
                  <a:lnTo>
                    <a:pt x="481841" y="119390"/>
                  </a:lnTo>
                  <a:lnTo>
                    <a:pt x="509244" y="114366"/>
                  </a:lnTo>
                  <a:lnTo>
                    <a:pt x="519492" y="104317"/>
                  </a:lnTo>
                  <a:lnTo>
                    <a:pt x="518538" y="92567"/>
                  </a:lnTo>
                  <a:lnTo>
                    <a:pt x="565481" y="68580"/>
                  </a:lnTo>
                  <a:lnTo>
                    <a:pt x="591796" y="57773"/>
                  </a:lnTo>
                  <a:lnTo>
                    <a:pt x="604887" y="44633"/>
                  </a:lnTo>
                  <a:lnTo>
                    <a:pt x="627021" y="34632"/>
                  </a:lnTo>
                  <a:lnTo>
                    <a:pt x="659984" y="28377"/>
                  </a:lnTo>
                  <a:lnTo>
                    <a:pt x="706995" y="9783"/>
                  </a:lnTo>
                  <a:lnTo>
                    <a:pt x="730776" y="13481"/>
                  </a:lnTo>
                  <a:lnTo>
                    <a:pt x="780158" y="14566"/>
                  </a:lnTo>
                  <a:lnTo>
                    <a:pt x="799023" y="18875"/>
                  </a:lnTo>
                  <a:lnTo>
                    <a:pt x="848110" y="17396"/>
                  </a:lnTo>
                  <a:close/>
                  <a:moveTo>
                    <a:pt x="119781" y="0"/>
                  </a:moveTo>
                  <a:lnTo>
                    <a:pt x="145929" y="21885"/>
                  </a:lnTo>
                  <a:lnTo>
                    <a:pt x="160906" y="14696"/>
                  </a:lnTo>
                  <a:lnTo>
                    <a:pt x="193789" y="14090"/>
                  </a:lnTo>
                  <a:lnTo>
                    <a:pt x="188820" y="33185"/>
                  </a:lnTo>
                  <a:lnTo>
                    <a:pt x="200265" y="55354"/>
                  </a:lnTo>
                  <a:lnTo>
                    <a:pt x="216734" y="70556"/>
                  </a:lnTo>
                  <a:lnTo>
                    <a:pt x="251405" y="87396"/>
                  </a:lnTo>
                  <a:lnTo>
                    <a:pt x="297673" y="103609"/>
                  </a:lnTo>
                  <a:lnTo>
                    <a:pt x="295835" y="107086"/>
                  </a:lnTo>
                  <a:lnTo>
                    <a:pt x="295558" y="107196"/>
                  </a:lnTo>
                  <a:lnTo>
                    <a:pt x="295417" y="107876"/>
                  </a:lnTo>
                  <a:lnTo>
                    <a:pt x="284934" y="127699"/>
                  </a:lnTo>
                  <a:lnTo>
                    <a:pt x="250336" y="132296"/>
                  </a:lnTo>
                  <a:lnTo>
                    <a:pt x="223259" y="121031"/>
                  </a:lnTo>
                  <a:lnTo>
                    <a:pt x="206821" y="119344"/>
                  </a:lnTo>
                  <a:lnTo>
                    <a:pt x="186044" y="131929"/>
                  </a:lnTo>
                  <a:lnTo>
                    <a:pt x="167437" y="126165"/>
                  </a:lnTo>
                  <a:lnTo>
                    <a:pt x="143216" y="130671"/>
                  </a:lnTo>
                  <a:lnTo>
                    <a:pt x="137591" y="145616"/>
                  </a:lnTo>
                  <a:lnTo>
                    <a:pt x="123544" y="161973"/>
                  </a:lnTo>
                  <a:lnTo>
                    <a:pt x="107585" y="172066"/>
                  </a:lnTo>
                  <a:lnTo>
                    <a:pt x="68501" y="187806"/>
                  </a:lnTo>
                  <a:lnTo>
                    <a:pt x="54140" y="205552"/>
                  </a:lnTo>
                  <a:lnTo>
                    <a:pt x="37914" y="217157"/>
                  </a:lnTo>
                  <a:lnTo>
                    <a:pt x="25584" y="232683"/>
                  </a:lnTo>
                  <a:lnTo>
                    <a:pt x="20174" y="206413"/>
                  </a:lnTo>
                  <a:lnTo>
                    <a:pt x="50027" y="187478"/>
                  </a:lnTo>
                  <a:lnTo>
                    <a:pt x="77935" y="175352"/>
                  </a:lnTo>
                  <a:lnTo>
                    <a:pt x="72716" y="167109"/>
                  </a:lnTo>
                  <a:lnTo>
                    <a:pt x="26217" y="174819"/>
                  </a:lnTo>
                  <a:lnTo>
                    <a:pt x="7334" y="173914"/>
                  </a:lnTo>
                  <a:lnTo>
                    <a:pt x="0" y="158777"/>
                  </a:lnTo>
                  <a:lnTo>
                    <a:pt x="31606" y="133599"/>
                  </a:lnTo>
                  <a:lnTo>
                    <a:pt x="29609" y="97967"/>
                  </a:lnTo>
                  <a:lnTo>
                    <a:pt x="58294" y="83317"/>
                  </a:lnTo>
                  <a:lnTo>
                    <a:pt x="54908" y="58638"/>
                  </a:lnTo>
                  <a:lnTo>
                    <a:pt x="31459" y="45641"/>
                  </a:lnTo>
                  <a:lnTo>
                    <a:pt x="32541" y="32938"/>
                  </a:lnTo>
                  <a:lnTo>
                    <a:pt x="48947" y="32614"/>
                  </a:lnTo>
                  <a:lnTo>
                    <a:pt x="58427" y="15259"/>
                  </a:lnTo>
                  <a:lnTo>
                    <a:pt x="90341" y="11871"/>
                  </a:lnTo>
                  <a:lnTo>
                    <a:pt x="100084" y="1295"/>
                  </a:lnTo>
                  <a:close/>
                </a:path>
              </a:pathLst>
            </a:custGeom>
            <a:solidFill>
              <a:srgbClr val="6F7072"/>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30" name="ee4p_57_1_43215"/>
            <p:cNvSpPr>
              <a:spLocks noChangeAspect="1"/>
            </p:cNvSpPr>
            <p:nvPr>
              <p:custDataLst>
                <p:tags r:id="rId26"/>
              </p:custDataLst>
            </p:nvPr>
          </p:nvSpPr>
          <p:spPr bwMode="gray">
            <a:xfrm>
              <a:off x="4256514" y="4900217"/>
              <a:ext cx="568363" cy="430418"/>
            </a:xfrm>
            <a:custGeom>
              <a:avLst/>
              <a:gdLst/>
              <a:ahLst/>
              <a:cxnLst/>
              <a:rect l="l" t="t" r="r" b="b"/>
              <a:pathLst>
                <a:path w="568363" h="430418">
                  <a:moveTo>
                    <a:pt x="286793" y="378161"/>
                  </a:moveTo>
                  <a:lnTo>
                    <a:pt x="316136" y="381959"/>
                  </a:lnTo>
                  <a:lnTo>
                    <a:pt x="320321" y="391454"/>
                  </a:lnTo>
                  <a:lnTo>
                    <a:pt x="289040" y="391622"/>
                  </a:lnTo>
                  <a:close/>
                  <a:moveTo>
                    <a:pt x="129569" y="237453"/>
                  </a:moveTo>
                  <a:lnTo>
                    <a:pt x="164764" y="263991"/>
                  </a:lnTo>
                  <a:lnTo>
                    <a:pt x="151172" y="265036"/>
                  </a:lnTo>
                  <a:lnTo>
                    <a:pt x="131902" y="248040"/>
                  </a:lnTo>
                  <a:close/>
                  <a:moveTo>
                    <a:pt x="75770" y="166342"/>
                  </a:moveTo>
                  <a:lnTo>
                    <a:pt x="85171" y="188439"/>
                  </a:lnTo>
                  <a:lnTo>
                    <a:pt x="94484" y="229320"/>
                  </a:lnTo>
                  <a:lnTo>
                    <a:pt x="81968" y="223076"/>
                  </a:lnTo>
                  <a:lnTo>
                    <a:pt x="80941" y="187922"/>
                  </a:lnTo>
                  <a:close/>
                  <a:moveTo>
                    <a:pt x="101763" y="158688"/>
                  </a:moveTo>
                  <a:lnTo>
                    <a:pt x="112502" y="193412"/>
                  </a:lnTo>
                  <a:lnTo>
                    <a:pt x="92349" y="183875"/>
                  </a:lnTo>
                  <a:close/>
                  <a:moveTo>
                    <a:pt x="273022" y="0"/>
                  </a:moveTo>
                  <a:lnTo>
                    <a:pt x="295366" y="8595"/>
                  </a:lnTo>
                  <a:lnTo>
                    <a:pt x="321406" y="23345"/>
                  </a:lnTo>
                  <a:lnTo>
                    <a:pt x="331783" y="39059"/>
                  </a:lnTo>
                  <a:lnTo>
                    <a:pt x="351774" y="48000"/>
                  </a:lnTo>
                  <a:lnTo>
                    <a:pt x="359404" y="64494"/>
                  </a:lnTo>
                  <a:lnTo>
                    <a:pt x="388650" y="73756"/>
                  </a:lnTo>
                  <a:lnTo>
                    <a:pt x="399439" y="86207"/>
                  </a:lnTo>
                  <a:lnTo>
                    <a:pt x="419090" y="92929"/>
                  </a:lnTo>
                  <a:lnTo>
                    <a:pt x="443123" y="91672"/>
                  </a:lnTo>
                  <a:lnTo>
                    <a:pt x="474381" y="97978"/>
                  </a:lnTo>
                  <a:lnTo>
                    <a:pt x="499396" y="76135"/>
                  </a:lnTo>
                  <a:lnTo>
                    <a:pt x="517232" y="75767"/>
                  </a:lnTo>
                  <a:lnTo>
                    <a:pt x="525820" y="97628"/>
                  </a:lnTo>
                  <a:lnTo>
                    <a:pt x="522684" y="122383"/>
                  </a:lnTo>
                  <a:lnTo>
                    <a:pt x="528407" y="143669"/>
                  </a:lnTo>
                  <a:lnTo>
                    <a:pt x="568363" y="166564"/>
                  </a:lnTo>
                  <a:lnTo>
                    <a:pt x="545995" y="166599"/>
                  </a:lnTo>
                  <a:lnTo>
                    <a:pt x="538157" y="176985"/>
                  </a:lnTo>
                  <a:lnTo>
                    <a:pt x="541810" y="193509"/>
                  </a:lnTo>
                  <a:lnTo>
                    <a:pt x="513365" y="203848"/>
                  </a:lnTo>
                  <a:lnTo>
                    <a:pt x="508153" y="187367"/>
                  </a:lnTo>
                  <a:lnTo>
                    <a:pt x="495749" y="179073"/>
                  </a:lnTo>
                  <a:lnTo>
                    <a:pt x="477369" y="179030"/>
                  </a:lnTo>
                  <a:lnTo>
                    <a:pt x="453988" y="170173"/>
                  </a:lnTo>
                  <a:lnTo>
                    <a:pt x="442752" y="176865"/>
                  </a:lnTo>
                  <a:lnTo>
                    <a:pt x="430577" y="168672"/>
                  </a:lnTo>
                  <a:lnTo>
                    <a:pt x="414993" y="180677"/>
                  </a:lnTo>
                  <a:lnTo>
                    <a:pt x="391655" y="173671"/>
                  </a:lnTo>
                  <a:lnTo>
                    <a:pt x="351581" y="168841"/>
                  </a:lnTo>
                  <a:lnTo>
                    <a:pt x="333474" y="159823"/>
                  </a:lnTo>
                  <a:lnTo>
                    <a:pt x="285124" y="161625"/>
                  </a:lnTo>
                  <a:lnTo>
                    <a:pt x="265560" y="186979"/>
                  </a:lnTo>
                  <a:lnTo>
                    <a:pt x="248208" y="175388"/>
                  </a:lnTo>
                  <a:lnTo>
                    <a:pt x="239725" y="162325"/>
                  </a:lnTo>
                  <a:lnTo>
                    <a:pt x="214845" y="166831"/>
                  </a:lnTo>
                  <a:lnTo>
                    <a:pt x="216678" y="189488"/>
                  </a:lnTo>
                  <a:lnTo>
                    <a:pt x="211371" y="207339"/>
                  </a:lnTo>
                  <a:lnTo>
                    <a:pt x="216484" y="216336"/>
                  </a:lnTo>
                  <a:lnTo>
                    <a:pt x="240689" y="227856"/>
                  </a:lnTo>
                  <a:lnTo>
                    <a:pt x="251258" y="248506"/>
                  </a:lnTo>
                  <a:lnTo>
                    <a:pt x="258174" y="279754"/>
                  </a:lnTo>
                  <a:lnTo>
                    <a:pt x="280402" y="302058"/>
                  </a:lnTo>
                  <a:lnTo>
                    <a:pt x="306342" y="322645"/>
                  </a:lnTo>
                  <a:lnTo>
                    <a:pt x="335152" y="355543"/>
                  </a:lnTo>
                  <a:lnTo>
                    <a:pt x="361715" y="368328"/>
                  </a:lnTo>
                  <a:lnTo>
                    <a:pt x="360062" y="379510"/>
                  </a:lnTo>
                  <a:lnTo>
                    <a:pt x="375697" y="401183"/>
                  </a:lnTo>
                  <a:lnTo>
                    <a:pt x="396424" y="412845"/>
                  </a:lnTo>
                  <a:lnTo>
                    <a:pt x="402631" y="425728"/>
                  </a:lnTo>
                  <a:lnTo>
                    <a:pt x="387049" y="430418"/>
                  </a:lnTo>
                  <a:lnTo>
                    <a:pt x="366856" y="410155"/>
                  </a:lnTo>
                  <a:lnTo>
                    <a:pt x="341862" y="395864"/>
                  </a:lnTo>
                  <a:lnTo>
                    <a:pt x="321665" y="376624"/>
                  </a:lnTo>
                  <a:lnTo>
                    <a:pt x="299679" y="371836"/>
                  </a:lnTo>
                  <a:lnTo>
                    <a:pt x="277283" y="359265"/>
                  </a:lnTo>
                  <a:lnTo>
                    <a:pt x="248611" y="367970"/>
                  </a:lnTo>
                  <a:lnTo>
                    <a:pt x="229513" y="355800"/>
                  </a:lnTo>
                  <a:lnTo>
                    <a:pt x="227348" y="340970"/>
                  </a:lnTo>
                  <a:lnTo>
                    <a:pt x="208219" y="332595"/>
                  </a:lnTo>
                  <a:lnTo>
                    <a:pt x="186207" y="315548"/>
                  </a:lnTo>
                  <a:lnTo>
                    <a:pt x="155949" y="284076"/>
                  </a:lnTo>
                  <a:lnTo>
                    <a:pt x="168343" y="262536"/>
                  </a:lnTo>
                  <a:lnTo>
                    <a:pt x="139744" y="237314"/>
                  </a:lnTo>
                  <a:lnTo>
                    <a:pt x="129182" y="211368"/>
                  </a:lnTo>
                  <a:lnTo>
                    <a:pt x="133873" y="192212"/>
                  </a:lnTo>
                  <a:lnTo>
                    <a:pt x="124824" y="173532"/>
                  </a:lnTo>
                  <a:lnTo>
                    <a:pt x="96542" y="153192"/>
                  </a:lnTo>
                  <a:lnTo>
                    <a:pt x="75663" y="143931"/>
                  </a:lnTo>
                  <a:lnTo>
                    <a:pt x="65838" y="169913"/>
                  </a:lnTo>
                  <a:lnTo>
                    <a:pt x="42067" y="205469"/>
                  </a:lnTo>
                  <a:lnTo>
                    <a:pt x="31908" y="209820"/>
                  </a:lnTo>
                  <a:lnTo>
                    <a:pt x="20970" y="188488"/>
                  </a:lnTo>
                  <a:lnTo>
                    <a:pt x="5082" y="169655"/>
                  </a:lnTo>
                  <a:lnTo>
                    <a:pt x="0" y="146532"/>
                  </a:lnTo>
                  <a:lnTo>
                    <a:pt x="3755" y="129226"/>
                  </a:lnTo>
                  <a:lnTo>
                    <a:pt x="26248" y="134402"/>
                  </a:lnTo>
                  <a:lnTo>
                    <a:pt x="91477" y="122029"/>
                  </a:lnTo>
                  <a:lnTo>
                    <a:pt x="98872" y="108206"/>
                  </a:lnTo>
                  <a:lnTo>
                    <a:pt x="123767" y="131232"/>
                  </a:lnTo>
                  <a:lnTo>
                    <a:pt x="139592" y="126910"/>
                  </a:lnTo>
                  <a:lnTo>
                    <a:pt x="158059" y="135950"/>
                  </a:lnTo>
                  <a:lnTo>
                    <a:pt x="167352" y="130596"/>
                  </a:lnTo>
                  <a:lnTo>
                    <a:pt x="169882" y="95900"/>
                  </a:lnTo>
                  <a:lnTo>
                    <a:pt x="202063" y="86694"/>
                  </a:lnTo>
                  <a:lnTo>
                    <a:pt x="211734" y="60865"/>
                  </a:lnTo>
                  <a:lnTo>
                    <a:pt x="199354" y="52675"/>
                  </a:lnTo>
                  <a:lnTo>
                    <a:pt x="206157" y="38768"/>
                  </a:lnTo>
                  <a:lnTo>
                    <a:pt x="237974" y="29039"/>
                  </a:lnTo>
                  <a:lnTo>
                    <a:pt x="260999" y="5868"/>
                  </a:lnTo>
                  <a:close/>
                </a:path>
              </a:pathLst>
            </a:custGeom>
            <a:solidFill>
              <a:srgbClr val="6F7072"/>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31" name="ee4p_58_1_43215"/>
            <p:cNvSpPr>
              <a:spLocks noChangeAspect="1"/>
            </p:cNvSpPr>
            <p:nvPr>
              <p:custDataLst>
                <p:tags r:id="rId27"/>
              </p:custDataLst>
            </p:nvPr>
          </p:nvSpPr>
          <p:spPr bwMode="gray">
            <a:xfrm>
              <a:off x="4467804" y="5060361"/>
              <a:ext cx="375872" cy="313920"/>
            </a:xfrm>
            <a:custGeom>
              <a:avLst/>
              <a:gdLst/>
              <a:ahLst/>
              <a:cxnLst/>
              <a:rect l="0" t="0" r="0" b="0"/>
              <a:pathLst>
                <a:path w="375872" h="313920">
                  <a:moveTo>
                    <a:pt x="334577" y="200244"/>
                  </a:moveTo>
                  <a:lnTo>
                    <a:pt x="324207" y="201846"/>
                  </a:lnTo>
                  <a:lnTo>
                    <a:pt x="308465" y="219912"/>
                  </a:lnTo>
                  <a:lnTo>
                    <a:pt x="287152" y="231857"/>
                  </a:lnTo>
                  <a:lnTo>
                    <a:pt x="283348" y="247080"/>
                  </a:lnTo>
                  <a:lnTo>
                    <a:pt x="267484" y="266074"/>
                  </a:lnTo>
                  <a:lnTo>
                    <a:pt x="267252" y="290971"/>
                  </a:lnTo>
                  <a:lnTo>
                    <a:pt x="275030" y="296729"/>
                  </a:lnTo>
                  <a:lnTo>
                    <a:pt x="266900" y="313919"/>
                  </a:lnTo>
                  <a:lnTo>
                    <a:pt x="245983" y="307559"/>
                  </a:lnTo>
                  <a:lnTo>
                    <a:pt x="200663" y="275760"/>
                  </a:lnTo>
                  <a:lnTo>
                    <a:pt x="187581" y="254119"/>
                  </a:lnTo>
                  <a:lnTo>
                    <a:pt x="156614" y="231776"/>
                  </a:lnTo>
                  <a:lnTo>
                    <a:pt x="152722" y="207629"/>
                  </a:lnTo>
                  <a:lnTo>
                    <a:pt x="126647" y="195980"/>
                  </a:lnTo>
                  <a:lnTo>
                    <a:pt x="95407" y="160198"/>
                  </a:lnTo>
                  <a:lnTo>
                    <a:pt x="71254" y="142563"/>
                  </a:lnTo>
                  <a:lnTo>
                    <a:pt x="50007" y="121859"/>
                  </a:lnTo>
                  <a:lnTo>
                    <a:pt x="39276" y="98361"/>
                  </a:lnTo>
                  <a:lnTo>
                    <a:pt x="31077" y="67857"/>
                  </a:lnTo>
                  <a:lnTo>
                    <a:pt x="8831" y="57552"/>
                  </a:lnTo>
                  <a:lnTo>
                    <a:pt x="0" y="30672"/>
                  </a:lnTo>
                  <a:lnTo>
                    <a:pt x="2914" y="6293"/>
                  </a:lnTo>
                  <a:lnTo>
                    <a:pt x="28730" y="0"/>
                  </a:lnTo>
                  <a:lnTo>
                    <a:pt x="34565" y="13482"/>
                  </a:lnTo>
                  <a:lnTo>
                    <a:pt x="58026" y="24732"/>
                  </a:lnTo>
                  <a:lnTo>
                    <a:pt x="74885" y="188"/>
                  </a:lnTo>
                  <a:lnTo>
                    <a:pt x="103848" y="3708"/>
                  </a:lnTo>
                  <a:lnTo>
                    <a:pt x="126870" y="1041"/>
                  </a:lnTo>
                  <a:lnTo>
                    <a:pt x="140340" y="8114"/>
                  </a:lnTo>
                  <a:lnTo>
                    <a:pt x="172965" y="13660"/>
                  </a:lnTo>
                  <a:lnTo>
                    <a:pt x="187713" y="10217"/>
                  </a:lnTo>
                  <a:lnTo>
                    <a:pt x="205882" y="19700"/>
                  </a:lnTo>
                  <a:lnTo>
                    <a:pt x="217024" y="7802"/>
                  </a:lnTo>
                  <a:lnTo>
                    <a:pt x="277996" y="14961"/>
                  </a:lnTo>
                  <a:lnTo>
                    <a:pt x="290166" y="22548"/>
                  </a:lnTo>
                  <a:lnTo>
                    <a:pt x="303270" y="42415"/>
                  </a:lnTo>
                  <a:lnTo>
                    <a:pt x="319820" y="41852"/>
                  </a:lnTo>
                  <a:lnTo>
                    <a:pt x="332989" y="34472"/>
                  </a:lnTo>
                  <a:lnTo>
                    <a:pt x="352021" y="38634"/>
                  </a:lnTo>
                  <a:lnTo>
                    <a:pt x="348577" y="55117"/>
                  </a:lnTo>
                  <a:lnTo>
                    <a:pt x="328431" y="82810"/>
                  </a:lnTo>
                  <a:lnTo>
                    <a:pt x="331490" y="110390"/>
                  </a:lnTo>
                  <a:lnTo>
                    <a:pt x="346924" y="112242"/>
                  </a:lnTo>
                  <a:lnTo>
                    <a:pt x="375871" y="142485"/>
                  </a:lnTo>
                  <a:lnTo>
                    <a:pt x="343594" y="154570"/>
                  </a:lnTo>
                  <a:lnTo>
                    <a:pt x="366006" y="178448"/>
                  </a:lnTo>
                  <a:lnTo>
                    <a:pt x="363064" y="193302"/>
                  </a:lnTo>
                  <a:close/>
                </a:path>
              </a:pathLst>
            </a:custGeom>
            <a:solidFill>
              <a:srgbClr val="6F7072"/>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32" name="ee4p_65_1_43215"/>
            <p:cNvSpPr>
              <a:spLocks noChangeAspect="1"/>
            </p:cNvSpPr>
            <p:nvPr>
              <p:custDataLst>
                <p:tags r:id="rId28"/>
              </p:custDataLst>
            </p:nvPr>
          </p:nvSpPr>
          <p:spPr bwMode="gray">
            <a:xfrm>
              <a:off x="5109254" y="5180121"/>
              <a:ext cx="604788" cy="347274"/>
            </a:xfrm>
            <a:custGeom>
              <a:avLst/>
              <a:gdLst/>
              <a:ahLst/>
              <a:cxnLst/>
              <a:rect l="0" t="0" r="0" b="0"/>
              <a:pathLst>
                <a:path w="604788" h="347274">
                  <a:moveTo>
                    <a:pt x="602022" y="56462"/>
                  </a:moveTo>
                  <a:lnTo>
                    <a:pt x="604787" y="79986"/>
                  </a:lnTo>
                  <a:lnTo>
                    <a:pt x="591491" y="98413"/>
                  </a:lnTo>
                  <a:lnTo>
                    <a:pt x="575886" y="94263"/>
                  </a:lnTo>
                  <a:lnTo>
                    <a:pt x="554947" y="99204"/>
                  </a:lnTo>
                  <a:lnTo>
                    <a:pt x="535367" y="138460"/>
                  </a:lnTo>
                  <a:lnTo>
                    <a:pt x="536242" y="178504"/>
                  </a:lnTo>
                  <a:lnTo>
                    <a:pt x="518944" y="178304"/>
                  </a:lnTo>
                  <a:lnTo>
                    <a:pt x="510555" y="192761"/>
                  </a:lnTo>
                  <a:lnTo>
                    <a:pt x="521917" y="230298"/>
                  </a:lnTo>
                  <a:lnTo>
                    <a:pt x="549445" y="262084"/>
                  </a:lnTo>
                  <a:lnTo>
                    <a:pt x="516562" y="262690"/>
                  </a:lnTo>
                  <a:lnTo>
                    <a:pt x="501585" y="269879"/>
                  </a:lnTo>
                  <a:lnTo>
                    <a:pt x="475437" y="247994"/>
                  </a:lnTo>
                  <a:lnTo>
                    <a:pt x="455740" y="249289"/>
                  </a:lnTo>
                  <a:lnTo>
                    <a:pt x="445997" y="259865"/>
                  </a:lnTo>
                  <a:lnTo>
                    <a:pt x="414083" y="263253"/>
                  </a:lnTo>
                  <a:lnTo>
                    <a:pt x="404603" y="280608"/>
                  </a:lnTo>
                  <a:lnTo>
                    <a:pt x="388197" y="280932"/>
                  </a:lnTo>
                  <a:lnTo>
                    <a:pt x="387115" y="293635"/>
                  </a:lnTo>
                  <a:lnTo>
                    <a:pt x="368880" y="289279"/>
                  </a:lnTo>
                  <a:lnTo>
                    <a:pt x="365870" y="304921"/>
                  </a:lnTo>
                  <a:lnTo>
                    <a:pt x="369199" y="325893"/>
                  </a:lnTo>
                  <a:lnTo>
                    <a:pt x="365301" y="334831"/>
                  </a:lnTo>
                  <a:lnTo>
                    <a:pt x="341297" y="340680"/>
                  </a:lnTo>
                  <a:lnTo>
                    <a:pt x="311281" y="339015"/>
                  </a:lnTo>
                  <a:lnTo>
                    <a:pt x="278264" y="347273"/>
                  </a:lnTo>
                  <a:lnTo>
                    <a:pt x="261905" y="334218"/>
                  </a:lnTo>
                  <a:lnTo>
                    <a:pt x="216793" y="324895"/>
                  </a:lnTo>
                  <a:lnTo>
                    <a:pt x="203782" y="314729"/>
                  </a:lnTo>
                  <a:lnTo>
                    <a:pt x="175920" y="316283"/>
                  </a:lnTo>
                  <a:lnTo>
                    <a:pt x="155652" y="325060"/>
                  </a:lnTo>
                  <a:lnTo>
                    <a:pt x="123784" y="332458"/>
                  </a:lnTo>
                  <a:lnTo>
                    <a:pt x="93382" y="329666"/>
                  </a:lnTo>
                  <a:lnTo>
                    <a:pt x="81621" y="338418"/>
                  </a:lnTo>
                  <a:lnTo>
                    <a:pt x="55198" y="336727"/>
                  </a:lnTo>
                  <a:lnTo>
                    <a:pt x="60042" y="324771"/>
                  </a:lnTo>
                  <a:lnTo>
                    <a:pt x="57550" y="301544"/>
                  </a:lnTo>
                  <a:lnTo>
                    <a:pt x="65506" y="293827"/>
                  </a:lnTo>
                  <a:lnTo>
                    <a:pt x="50550" y="268713"/>
                  </a:lnTo>
                  <a:lnTo>
                    <a:pt x="49356" y="257539"/>
                  </a:lnTo>
                  <a:lnTo>
                    <a:pt x="16605" y="243929"/>
                  </a:lnTo>
                  <a:lnTo>
                    <a:pt x="297" y="223919"/>
                  </a:lnTo>
                  <a:lnTo>
                    <a:pt x="15782" y="213846"/>
                  </a:lnTo>
                  <a:lnTo>
                    <a:pt x="18306" y="200939"/>
                  </a:lnTo>
                  <a:lnTo>
                    <a:pt x="7935" y="194138"/>
                  </a:lnTo>
                  <a:lnTo>
                    <a:pt x="13912" y="173951"/>
                  </a:lnTo>
                  <a:lnTo>
                    <a:pt x="7963" y="164253"/>
                  </a:lnTo>
                  <a:lnTo>
                    <a:pt x="41291" y="145558"/>
                  </a:lnTo>
                  <a:lnTo>
                    <a:pt x="60584" y="130323"/>
                  </a:lnTo>
                  <a:lnTo>
                    <a:pt x="45388" y="104594"/>
                  </a:lnTo>
                  <a:lnTo>
                    <a:pt x="17049" y="87995"/>
                  </a:lnTo>
                  <a:lnTo>
                    <a:pt x="13036" y="68216"/>
                  </a:lnTo>
                  <a:lnTo>
                    <a:pt x="0" y="48103"/>
                  </a:lnTo>
                  <a:lnTo>
                    <a:pt x="5071" y="25062"/>
                  </a:lnTo>
                  <a:lnTo>
                    <a:pt x="25552" y="18057"/>
                  </a:lnTo>
                  <a:lnTo>
                    <a:pt x="30773" y="0"/>
                  </a:lnTo>
                  <a:lnTo>
                    <a:pt x="54993" y="13464"/>
                  </a:lnTo>
                  <a:lnTo>
                    <a:pt x="49288" y="44695"/>
                  </a:lnTo>
                  <a:lnTo>
                    <a:pt x="67701" y="49719"/>
                  </a:lnTo>
                  <a:lnTo>
                    <a:pt x="101451" y="43084"/>
                  </a:lnTo>
                  <a:lnTo>
                    <a:pt x="131319" y="48804"/>
                  </a:lnTo>
                  <a:lnTo>
                    <a:pt x="175738" y="63088"/>
                  </a:lnTo>
                  <a:lnTo>
                    <a:pt x="207444" y="53667"/>
                  </a:lnTo>
                  <a:lnTo>
                    <a:pt x="229575" y="62703"/>
                  </a:lnTo>
                  <a:lnTo>
                    <a:pt x="256257" y="58071"/>
                  </a:lnTo>
                  <a:lnTo>
                    <a:pt x="292813" y="70536"/>
                  </a:lnTo>
                  <a:lnTo>
                    <a:pt x="326763" y="61906"/>
                  </a:lnTo>
                  <a:lnTo>
                    <a:pt x="363607" y="28632"/>
                  </a:lnTo>
                  <a:lnTo>
                    <a:pt x="389253" y="20477"/>
                  </a:lnTo>
                  <a:lnTo>
                    <a:pt x="427251" y="15992"/>
                  </a:lnTo>
                  <a:lnTo>
                    <a:pt x="440218" y="9766"/>
                  </a:lnTo>
                  <a:lnTo>
                    <a:pt x="475350" y="10585"/>
                  </a:lnTo>
                  <a:lnTo>
                    <a:pt x="487894" y="24100"/>
                  </a:lnTo>
                  <a:lnTo>
                    <a:pt x="508469" y="24118"/>
                  </a:lnTo>
                  <a:lnTo>
                    <a:pt x="517947" y="30380"/>
                  </a:lnTo>
                  <a:lnTo>
                    <a:pt x="540620" y="27366"/>
                  </a:lnTo>
                  <a:lnTo>
                    <a:pt x="545453" y="44145"/>
                  </a:lnTo>
                  <a:lnTo>
                    <a:pt x="568858" y="54125"/>
                  </a:lnTo>
                  <a:close/>
                </a:path>
              </a:pathLst>
            </a:custGeom>
            <a:solidFill>
              <a:srgbClr val="6F7072"/>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33" name="ee4p_13_1_43215"/>
            <p:cNvSpPr>
              <a:spLocks noChangeAspect="1"/>
            </p:cNvSpPr>
            <p:nvPr>
              <p:custDataLst>
                <p:tags r:id="rId29"/>
              </p:custDataLst>
            </p:nvPr>
          </p:nvSpPr>
          <p:spPr bwMode="gray">
            <a:xfrm>
              <a:off x="3526436" y="4102291"/>
              <a:ext cx="305091" cy="499653"/>
            </a:xfrm>
            <a:custGeom>
              <a:avLst/>
              <a:gdLst/>
              <a:ahLst/>
              <a:cxnLst/>
              <a:rect l="0" t="0" r="0" b="0"/>
              <a:pathLst>
                <a:path w="305091" h="499653">
                  <a:moveTo>
                    <a:pt x="293325" y="364379"/>
                  </a:moveTo>
                  <a:lnTo>
                    <a:pt x="294458" y="364812"/>
                  </a:lnTo>
                  <a:lnTo>
                    <a:pt x="293989" y="376551"/>
                  </a:lnTo>
                  <a:lnTo>
                    <a:pt x="293547" y="376932"/>
                  </a:lnTo>
                  <a:lnTo>
                    <a:pt x="305090" y="403209"/>
                  </a:lnTo>
                  <a:lnTo>
                    <a:pt x="300913" y="422701"/>
                  </a:lnTo>
                  <a:lnTo>
                    <a:pt x="294909" y="432437"/>
                  </a:lnTo>
                  <a:lnTo>
                    <a:pt x="262454" y="428132"/>
                  </a:lnTo>
                  <a:lnTo>
                    <a:pt x="263665" y="411533"/>
                  </a:lnTo>
                  <a:lnTo>
                    <a:pt x="239416" y="419478"/>
                  </a:lnTo>
                  <a:lnTo>
                    <a:pt x="241156" y="458055"/>
                  </a:lnTo>
                  <a:lnTo>
                    <a:pt x="216431" y="499652"/>
                  </a:lnTo>
                  <a:lnTo>
                    <a:pt x="186551" y="489523"/>
                  </a:lnTo>
                  <a:lnTo>
                    <a:pt x="158477" y="488061"/>
                  </a:lnTo>
                  <a:lnTo>
                    <a:pt x="138119" y="472240"/>
                  </a:lnTo>
                  <a:lnTo>
                    <a:pt x="126345" y="479647"/>
                  </a:lnTo>
                  <a:lnTo>
                    <a:pt x="104193" y="478859"/>
                  </a:lnTo>
                  <a:lnTo>
                    <a:pt x="92305" y="468665"/>
                  </a:lnTo>
                  <a:lnTo>
                    <a:pt x="71711" y="474008"/>
                  </a:lnTo>
                  <a:lnTo>
                    <a:pt x="36543" y="421547"/>
                  </a:lnTo>
                  <a:lnTo>
                    <a:pt x="49241" y="394667"/>
                  </a:lnTo>
                  <a:lnTo>
                    <a:pt x="23012" y="383743"/>
                  </a:lnTo>
                  <a:lnTo>
                    <a:pt x="10819" y="362567"/>
                  </a:lnTo>
                  <a:lnTo>
                    <a:pt x="16576" y="340274"/>
                  </a:lnTo>
                  <a:lnTo>
                    <a:pt x="26760" y="336576"/>
                  </a:lnTo>
                  <a:lnTo>
                    <a:pt x="36343" y="313680"/>
                  </a:lnTo>
                  <a:lnTo>
                    <a:pt x="24431" y="295106"/>
                  </a:lnTo>
                  <a:lnTo>
                    <a:pt x="0" y="271395"/>
                  </a:lnTo>
                  <a:lnTo>
                    <a:pt x="8577" y="258559"/>
                  </a:lnTo>
                  <a:lnTo>
                    <a:pt x="3838" y="230862"/>
                  </a:lnTo>
                  <a:lnTo>
                    <a:pt x="7654" y="211769"/>
                  </a:lnTo>
                  <a:lnTo>
                    <a:pt x="22535" y="196211"/>
                  </a:lnTo>
                  <a:lnTo>
                    <a:pt x="21411" y="177811"/>
                  </a:lnTo>
                  <a:lnTo>
                    <a:pt x="3517" y="155454"/>
                  </a:lnTo>
                  <a:lnTo>
                    <a:pt x="5991" y="133678"/>
                  </a:lnTo>
                  <a:lnTo>
                    <a:pt x="46567" y="133287"/>
                  </a:lnTo>
                  <a:lnTo>
                    <a:pt x="80919" y="115071"/>
                  </a:lnTo>
                  <a:lnTo>
                    <a:pt x="67645" y="109300"/>
                  </a:lnTo>
                  <a:lnTo>
                    <a:pt x="95731" y="85290"/>
                  </a:lnTo>
                  <a:lnTo>
                    <a:pt x="104635" y="68166"/>
                  </a:lnTo>
                  <a:lnTo>
                    <a:pt x="69140" y="51623"/>
                  </a:lnTo>
                  <a:lnTo>
                    <a:pt x="69686" y="32708"/>
                  </a:lnTo>
                  <a:lnTo>
                    <a:pt x="102952" y="30412"/>
                  </a:lnTo>
                  <a:lnTo>
                    <a:pt x="110633" y="0"/>
                  </a:lnTo>
                  <a:lnTo>
                    <a:pt x="135852" y="6937"/>
                  </a:lnTo>
                  <a:lnTo>
                    <a:pt x="133628" y="31974"/>
                  </a:lnTo>
                  <a:lnTo>
                    <a:pt x="155535" y="36115"/>
                  </a:lnTo>
                  <a:lnTo>
                    <a:pt x="180420" y="22511"/>
                  </a:lnTo>
                  <a:lnTo>
                    <a:pt x="197771" y="37984"/>
                  </a:lnTo>
                  <a:lnTo>
                    <a:pt x="197807" y="39007"/>
                  </a:lnTo>
                  <a:lnTo>
                    <a:pt x="210029" y="41791"/>
                  </a:lnTo>
                  <a:lnTo>
                    <a:pt x="223654" y="25476"/>
                  </a:lnTo>
                  <a:lnTo>
                    <a:pt x="246216" y="14877"/>
                  </a:lnTo>
                  <a:lnTo>
                    <a:pt x="257680" y="22252"/>
                  </a:lnTo>
                  <a:lnTo>
                    <a:pt x="255269" y="38548"/>
                  </a:lnTo>
                  <a:lnTo>
                    <a:pt x="266325" y="45855"/>
                  </a:lnTo>
                  <a:lnTo>
                    <a:pt x="266315" y="45616"/>
                  </a:lnTo>
                  <a:lnTo>
                    <a:pt x="265039" y="83156"/>
                  </a:lnTo>
                  <a:lnTo>
                    <a:pt x="264819" y="82985"/>
                  </a:lnTo>
                  <a:lnTo>
                    <a:pt x="239471" y="80665"/>
                  </a:lnTo>
                  <a:lnTo>
                    <a:pt x="239220" y="101444"/>
                  </a:lnTo>
                  <a:lnTo>
                    <a:pt x="230486" y="117667"/>
                  </a:lnTo>
                  <a:lnTo>
                    <a:pt x="230077" y="118029"/>
                  </a:lnTo>
                  <a:lnTo>
                    <a:pt x="260216" y="125066"/>
                  </a:lnTo>
                  <a:lnTo>
                    <a:pt x="233769" y="146779"/>
                  </a:lnTo>
                  <a:lnTo>
                    <a:pt x="251050" y="163239"/>
                  </a:lnTo>
                  <a:lnTo>
                    <a:pt x="274995" y="163187"/>
                  </a:lnTo>
                  <a:lnTo>
                    <a:pt x="286267" y="193477"/>
                  </a:lnTo>
                  <a:lnTo>
                    <a:pt x="254814" y="200044"/>
                  </a:lnTo>
                  <a:lnTo>
                    <a:pt x="267903" y="221262"/>
                  </a:lnTo>
                  <a:lnTo>
                    <a:pt x="229243" y="260643"/>
                  </a:lnTo>
                  <a:lnTo>
                    <a:pt x="210918" y="267763"/>
                  </a:lnTo>
                  <a:lnTo>
                    <a:pt x="205101" y="284466"/>
                  </a:lnTo>
                  <a:lnTo>
                    <a:pt x="225813" y="304677"/>
                  </a:lnTo>
                  <a:lnTo>
                    <a:pt x="230795" y="322436"/>
                  </a:lnTo>
                  <a:lnTo>
                    <a:pt x="231212" y="322060"/>
                  </a:lnTo>
                  <a:lnTo>
                    <a:pt x="246651" y="311752"/>
                  </a:lnTo>
                  <a:lnTo>
                    <a:pt x="247058" y="312672"/>
                  </a:lnTo>
                  <a:lnTo>
                    <a:pt x="262063" y="338608"/>
                  </a:lnTo>
                  <a:lnTo>
                    <a:pt x="252197" y="366484"/>
                  </a:lnTo>
                  <a:lnTo>
                    <a:pt x="281161" y="354445"/>
                  </a:lnTo>
                  <a:close/>
                </a:path>
              </a:pathLst>
            </a:custGeom>
            <a:solidFill>
              <a:schemeClr val="accent2">
                <a:lumMod val="60000"/>
                <a:lumOff val="40000"/>
              </a:schemeClr>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34" name="ee4p_13_2_43215"/>
            <p:cNvSpPr>
              <a:spLocks noChangeAspect="1"/>
            </p:cNvSpPr>
            <p:nvPr>
              <p:custDataLst>
                <p:tags r:id="rId30"/>
              </p:custDataLst>
            </p:nvPr>
          </p:nvSpPr>
          <p:spPr bwMode="gray">
            <a:xfrm>
              <a:off x="3871433" y="4613128"/>
              <a:ext cx="155300" cy="194842"/>
            </a:xfrm>
            <a:custGeom>
              <a:avLst/>
              <a:gdLst/>
              <a:ahLst/>
              <a:cxnLst/>
              <a:rect l="0" t="0" r="0" b="0"/>
              <a:pathLst>
                <a:path w="155300" h="194842">
                  <a:moveTo>
                    <a:pt x="0" y="166022"/>
                  </a:moveTo>
                  <a:lnTo>
                    <a:pt x="28632" y="148601"/>
                  </a:lnTo>
                  <a:lnTo>
                    <a:pt x="54573" y="148866"/>
                  </a:lnTo>
                  <a:lnTo>
                    <a:pt x="58384" y="129357"/>
                  </a:lnTo>
                  <a:lnTo>
                    <a:pt x="58272" y="129455"/>
                  </a:lnTo>
                  <a:lnTo>
                    <a:pt x="48748" y="73749"/>
                  </a:lnTo>
                  <a:lnTo>
                    <a:pt x="39394" y="61522"/>
                  </a:lnTo>
                  <a:lnTo>
                    <a:pt x="59928" y="53953"/>
                  </a:lnTo>
                  <a:lnTo>
                    <a:pt x="59938" y="55021"/>
                  </a:lnTo>
                  <a:lnTo>
                    <a:pt x="74387" y="57147"/>
                  </a:lnTo>
                  <a:lnTo>
                    <a:pt x="88002" y="25528"/>
                  </a:lnTo>
                  <a:lnTo>
                    <a:pt x="88827" y="24844"/>
                  </a:lnTo>
                  <a:lnTo>
                    <a:pt x="94291" y="15712"/>
                  </a:lnTo>
                  <a:lnTo>
                    <a:pt x="125597" y="21134"/>
                  </a:lnTo>
                  <a:lnTo>
                    <a:pt x="117958" y="1042"/>
                  </a:lnTo>
                  <a:lnTo>
                    <a:pt x="117855" y="645"/>
                  </a:lnTo>
                  <a:lnTo>
                    <a:pt x="130697" y="0"/>
                  </a:lnTo>
                  <a:lnTo>
                    <a:pt x="151282" y="17005"/>
                  </a:lnTo>
                  <a:lnTo>
                    <a:pt x="143039" y="30085"/>
                  </a:lnTo>
                  <a:lnTo>
                    <a:pt x="142826" y="30082"/>
                  </a:lnTo>
                  <a:lnTo>
                    <a:pt x="138707" y="34634"/>
                  </a:lnTo>
                  <a:lnTo>
                    <a:pt x="138633" y="34633"/>
                  </a:lnTo>
                  <a:lnTo>
                    <a:pt x="138145" y="41522"/>
                  </a:lnTo>
                  <a:lnTo>
                    <a:pt x="137885" y="41520"/>
                  </a:lnTo>
                  <a:lnTo>
                    <a:pt x="155299" y="66221"/>
                  </a:lnTo>
                  <a:lnTo>
                    <a:pt x="155297" y="66501"/>
                  </a:lnTo>
                  <a:lnTo>
                    <a:pt x="130503" y="78133"/>
                  </a:lnTo>
                  <a:lnTo>
                    <a:pt x="130456" y="78251"/>
                  </a:lnTo>
                  <a:lnTo>
                    <a:pt x="136298" y="88947"/>
                  </a:lnTo>
                  <a:lnTo>
                    <a:pt x="140367" y="120780"/>
                  </a:lnTo>
                  <a:lnTo>
                    <a:pt x="139535" y="120771"/>
                  </a:lnTo>
                  <a:lnTo>
                    <a:pt x="130302" y="144111"/>
                  </a:lnTo>
                  <a:lnTo>
                    <a:pt x="119871" y="146268"/>
                  </a:lnTo>
                  <a:lnTo>
                    <a:pt x="109604" y="165016"/>
                  </a:lnTo>
                  <a:lnTo>
                    <a:pt x="83844" y="169797"/>
                  </a:lnTo>
                  <a:lnTo>
                    <a:pt x="87764" y="178843"/>
                  </a:lnTo>
                  <a:lnTo>
                    <a:pt x="73412" y="194841"/>
                  </a:lnTo>
                  <a:lnTo>
                    <a:pt x="37787" y="166090"/>
                  </a:lnTo>
                  <a:close/>
                </a:path>
              </a:pathLst>
            </a:custGeom>
            <a:solidFill>
              <a:schemeClr val="accent2">
                <a:lumMod val="60000"/>
                <a:lumOff val="40000"/>
              </a:schemeClr>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35" name="ee4p_12_1_43215"/>
            <p:cNvSpPr>
              <a:spLocks noChangeAspect="1"/>
            </p:cNvSpPr>
            <p:nvPr>
              <p:custDataLst>
                <p:tags r:id="rId31"/>
              </p:custDataLst>
            </p:nvPr>
          </p:nvSpPr>
          <p:spPr bwMode="gray">
            <a:xfrm>
              <a:off x="3673946" y="4499249"/>
              <a:ext cx="323085" cy="279902"/>
            </a:xfrm>
            <a:custGeom>
              <a:avLst/>
              <a:gdLst/>
              <a:ahLst/>
              <a:cxnLst/>
              <a:rect l="0" t="0" r="0" b="0"/>
              <a:pathLst>
                <a:path w="323085" h="279902">
                  <a:moveTo>
                    <a:pt x="212090" y="7977"/>
                  </a:moveTo>
                  <a:lnTo>
                    <a:pt x="233196" y="29216"/>
                  </a:lnTo>
                  <a:lnTo>
                    <a:pt x="247674" y="34626"/>
                  </a:lnTo>
                  <a:lnTo>
                    <a:pt x="256308" y="49785"/>
                  </a:lnTo>
                  <a:lnTo>
                    <a:pt x="253462" y="73770"/>
                  </a:lnTo>
                  <a:lnTo>
                    <a:pt x="268156" y="94212"/>
                  </a:lnTo>
                  <a:lnTo>
                    <a:pt x="290236" y="97787"/>
                  </a:lnTo>
                  <a:lnTo>
                    <a:pt x="315344" y="114532"/>
                  </a:lnTo>
                  <a:lnTo>
                    <a:pt x="315445" y="114921"/>
                  </a:lnTo>
                  <a:lnTo>
                    <a:pt x="323084" y="135013"/>
                  </a:lnTo>
                  <a:lnTo>
                    <a:pt x="291778" y="129591"/>
                  </a:lnTo>
                  <a:lnTo>
                    <a:pt x="286314" y="138723"/>
                  </a:lnTo>
                  <a:lnTo>
                    <a:pt x="285489" y="139407"/>
                  </a:lnTo>
                  <a:lnTo>
                    <a:pt x="271874" y="171026"/>
                  </a:lnTo>
                  <a:lnTo>
                    <a:pt x="257425" y="168900"/>
                  </a:lnTo>
                  <a:lnTo>
                    <a:pt x="257415" y="167832"/>
                  </a:lnTo>
                  <a:lnTo>
                    <a:pt x="236881" y="175401"/>
                  </a:lnTo>
                  <a:lnTo>
                    <a:pt x="246235" y="187628"/>
                  </a:lnTo>
                  <a:lnTo>
                    <a:pt x="255759" y="243334"/>
                  </a:lnTo>
                  <a:lnTo>
                    <a:pt x="255871" y="243236"/>
                  </a:lnTo>
                  <a:lnTo>
                    <a:pt x="252060" y="262745"/>
                  </a:lnTo>
                  <a:lnTo>
                    <a:pt x="226119" y="262480"/>
                  </a:lnTo>
                  <a:lnTo>
                    <a:pt x="197487" y="279901"/>
                  </a:lnTo>
                  <a:lnTo>
                    <a:pt x="168661" y="264565"/>
                  </a:lnTo>
                  <a:lnTo>
                    <a:pt x="132048" y="265264"/>
                  </a:lnTo>
                  <a:lnTo>
                    <a:pt x="101842" y="246883"/>
                  </a:lnTo>
                  <a:lnTo>
                    <a:pt x="73439" y="270203"/>
                  </a:lnTo>
                  <a:lnTo>
                    <a:pt x="37754" y="278341"/>
                  </a:lnTo>
                  <a:lnTo>
                    <a:pt x="9476" y="274596"/>
                  </a:lnTo>
                  <a:lnTo>
                    <a:pt x="0" y="264837"/>
                  </a:lnTo>
                  <a:lnTo>
                    <a:pt x="4715" y="212704"/>
                  </a:lnTo>
                  <a:lnTo>
                    <a:pt x="14422" y="194980"/>
                  </a:lnTo>
                  <a:lnTo>
                    <a:pt x="27320" y="150449"/>
                  </a:lnTo>
                  <a:lnTo>
                    <a:pt x="43463" y="128534"/>
                  </a:lnTo>
                  <a:lnTo>
                    <a:pt x="55854" y="122120"/>
                  </a:lnTo>
                  <a:lnTo>
                    <a:pt x="68921" y="102694"/>
                  </a:lnTo>
                  <a:lnTo>
                    <a:pt x="93646" y="61097"/>
                  </a:lnTo>
                  <a:lnTo>
                    <a:pt x="91906" y="22520"/>
                  </a:lnTo>
                  <a:lnTo>
                    <a:pt x="116155" y="14575"/>
                  </a:lnTo>
                  <a:lnTo>
                    <a:pt x="114944" y="31174"/>
                  </a:lnTo>
                  <a:lnTo>
                    <a:pt x="147399" y="35479"/>
                  </a:lnTo>
                  <a:lnTo>
                    <a:pt x="153403" y="25743"/>
                  </a:lnTo>
                  <a:lnTo>
                    <a:pt x="181107" y="18379"/>
                  </a:lnTo>
                  <a:lnTo>
                    <a:pt x="174166" y="2522"/>
                  </a:lnTo>
                  <a:lnTo>
                    <a:pt x="206304" y="0"/>
                  </a:lnTo>
                  <a:lnTo>
                    <a:pt x="211046" y="8897"/>
                  </a:lnTo>
                  <a:close/>
                </a:path>
              </a:pathLst>
            </a:custGeom>
            <a:solidFill>
              <a:schemeClr val="accent2">
                <a:lumMod val="60000"/>
                <a:lumOff val="40000"/>
              </a:schemeClr>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36" name="ee4p_14_1_43215"/>
            <p:cNvSpPr>
              <a:spLocks noChangeAspect="1"/>
            </p:cNvSpPr>
            <p:nvPr>
              <p:custDataLst>
                <p:tags r:id="rId32"/>
              </p:custDataLst>
            </p:nvPr>
          </p:nvSpPr>
          <p:spPr bwMode="gray">
            <a:xfrm>
              <a:off x="3892883" y="3863417"/>
              <a:ext cx="507766" cy="582811"/>
            </a:xfrm>
            <a:custGeom>
              <a:avLst/>
              <a:gdLst/>
              <a:ahLst/>
              <a:cxnLst/>
              <a:rect l="l" t="t" r="r" b="b"/>
              <a:pathLst>
                <a:path w="507766" h="582811">
                  <a:moveTo>
                    <a:pt x="38022" y="124660"/>
                  </a:moveTo>
                  <a:lnTo>
                    <a:pt x="36956" y="152936"/>
                  </a:lnTo>
                  <a:lnTo>
                    <a:pt x="44691" y="169990"/>
                  </a:lnTo>
                  <a:lnTo>
                    <a:pt x="7212" y="164451"/>
                  </a:lnTo>
                  <a:lnTo>
                    <a:pt x="0" y="141467"/>
                  </a:lnTo>
                  <a:close/>
                  <a:moveTo>
                    <a:pt x="263635" y="26976"/>
                  </a:moveTo>
                  <a:lnTo>
                    <a:pt x="296050" y="44549"/>
                  </a:lnTo>
                  <a:lnTo>
                    <a:pt x="310887" y="33208"/>
                  </a:lnTo>
                  <a:lnTo>
                    <a:pt x="321799" y="50770"/>
                  </a:lnTo>
                  <a:lnTo>
                    <a:pt x="357063" y="75617"/>
                  </a:lnTo>
                  <a:lnTo>
                    <a:pt x="378350" y="71480"/>
                  </a:lnTo>
                  <a:lnTo>
                    <a:pt x="384479" y="89271"/>
                  </a:lnTo>
                  <a:lnTo>
                    <a:pt x="410927" y="108172"/>
                  </a:lnTo>
                  <a:lnTo>
                    <a:pt x="405067" y="121489"/>
                  </a:lnTo>
                  <a:lnTo>
                    <a:pt x="434096" y="125826"/>
                  </a:lnTo>
                  <a:lnTo>
                    <a:pt x="438517" y="154428"/>
                  </a:lnTo>
                  <a:lnTo>
                    <a:pt x="450988" y="189490"/>
                  </a:lnTo>
                  <a:lnTo>
                    <a:pt x="440635" y="216855"/>
                  </a:lnTo>
                  <a:lnTo>
                    <a:pt x="421512" y="228253"/>
                  </a:lnTo>
                  <a:lnTo>
                    <a:pt x="428442" y="246665"/>
                  </a:lnTo>
                  <a:lnTo>
                    <a:pt x="466388" y="274720"/>
                  </a:lnTo>
                  <a:lnTo>
                    <a:pt x="458906" y="301947"/>
                  </a:lnTo>
                  <a:lnTo>
                    <a:pt x="475419" y="322124"/>
                  </a:lnTo>
                  <a:lnTo>
                    <a:pt x="479429" y="344349"/>
                  </a:lnTo>
                  <a:lnTo>
                    <a:pt x="466328" y="373129"/>
                  </a:lnTo>
                  <a:lnTo>
                    <a:pt x="477285" y="393033"/>
                  </a:lnTo>
                  <a:lnTo>
                    <a:pt x="478494" y="414234"/>
                  </a:lnTo>
                  <a:lnTo>
                    <a:pt x="495815" y="418740"/>
                  </a:lnTo>
                  <a:lnTo>
                    <a:pt x="507766" y="444183"/>
                  </a:lnTo>
                  <a:lnTo>
                    <a:pt x="502296" y="471811"/>
                  </a:lnTo>
                  <a:lnTo>
                    <a:pt x="483032" y="504359"/>
                  </a:lnTo>
                  <a:lnTo>
                    <a:pt x="469889" y="501457"/>
                  </a:lnTo>
                  <a:lnTo>
                    <a:pt x="451155" y="478044"/>
                  </a:lnTo>
                  <a:lnTo>
                    <a:pt x="443749" y="496201"/>
                  </a:lnTo>
                  <a:lnTo>
                    <a:pt x="397614" y="509611"/>
                  </a:lnTo>
                  <a:lnTo>
                    <a:pt x="393874" y="517480"/>
                  </a:lnTo>
                  <a:lnTo>
                    <a:pt x="364087" y="518564"/>
                  </a:lnTo>
                  <a:lnTo>
                    <a:pt x="329932" y="545614"/>
                  </a:lnTo>
                  <a:lnTo>
                    <a:pt x="308747" y="556576"/>
                  </a:lnTo>
                  <a:lnTo>
                    <a:pt x="295821" y="551394"/>
                  </a:lnTo>
                  <a:lnTo>
                    <a:pt x="264146" y="558376"/>
                  </a:lnTo>
                  <a:lnTo>
                    <a:pt x="240671" y="579316"/>
                  </a:lnTo>
                  <a:lnTo>
                    <a:pt x="226304" y="569403"/>
                  </a:lnTo>
                  <a:lnTo>
                    <a:pt x="197477" y="559287"/>
                  </a:lnTo>
                  <a:lnTo>
                    <a:pt x="169105" y="560796"/>
                  </a:lnTo>
                  <a:lnTo>
                    <a:pt x="157845" y="551856"/>
                  </a:lnTo>
                  <a:lnTo>
                    <a:pt x="144181" y="560877"/>
                  </a:lnTo>
                  <a:lnTo>
                    <a:pt x="101130" y="560132"/>
                  </a:lnTo>
                  <a:lnTo>
                    <a:pt x="91764" y="582811"/>
                  </a:lnTo>
                  <a:lnTo>
                    <a:pt x="61035" y="559226"/>
                  </a:lnTo>
                  <a:lnTo>
                    <a:pt x="40455" y="538851"/>
                  </a:lnTo>
                  <a:lnTo>
                    <a:pt x="25051" y="536496"/>
                  </a:lnTo>
                  <a:lnTo>
                    <a:pt x="14779" y="515480"/>
                  </a:lnTo>
                  <a:lnTo>
                    <a:pt x="26763" y="495711"/>
                  </a:lnTo>
                  <a:lnTo>
                    <a:pt x="24838" y="480059"/>
                  </a:lnTo>
                  <a:lnTo>
                    <a:pt x="36266" y="469710"/>
                  </a:lnTo>
                  <a:lnTo>
                    <a:pt x="36691" y="469358"/>
                  </a:lnTo>
                  <a:lnTo>
                    <a:pt x="13415" y="434332"/>
                  </a:lnTo>
                  <a:lnTo>
                    <a:pt x="37449" y="424960"/>
                  </a:lnTo>
                  <a:lnTo>
                    <a:pt x="63629" y="406464"/>
                  </a:lnTo>
                  <a:lnTo>
                    <a:pt x="88914" y="399388"/>
                  </a:lnTo>
                  <a:lnTo>
                    <a:pt x="76541" y="378006"/>
                  </a:lnTo>
                  <a:lnTo>
                    <a:pt x="83542" y="367638"/>
                  </a:lnTo>
                  <a:lnTo>
                    <a:pt x="75784" y="351132"/>
                  </a:lnTo>
                  <a:lnTo>
                    <a:pt x="112538" y="339719"/>
                  </a:lnTo>
                  <a:lnTo>
                    <a:pt x="126315" y="323642"/>
                  </a:lnTo>
                  <a:lnTo>
                    <a:pt x="120984" y="313548"/>
                  </a:lnTo>
                  <a:lnTo>
                    <a:pt x="120372" y="312804"/>
                  </a:lnTo>
                  <a:lnTo>
                    <a:pt x="123333" y="308263"/>
                  </a:lnTo>
                  <a:lnTo>
                    <a:pt x="124482" y="307331"/>
                  </a:lnTo>
                  <a:lnTo>
                    <a:pt x="128131" y="295328"/>
                  </a:lnTo>
                  <a:lnTo>
                    <a:pt x="113538" y="284710"/>
                  </a:lnTo>
                  <a:lnTo>
                    <a:pt x="97128" y="257101"/>
                  </a:lnTo>
                  <a:lnTo>
                    <a:pt x="95403" y="242213"/>
                  </a:lnTo>
                  <a:lnTo>
                    <a:pt x="117297" y="234949"/>
                  </a:lnTo>
                  <a:lnTo>
                    <a:pt x="148549" y="239695"/>
                  </a:lnTo>
                  <a:lnTo>
                    <a:pt x="163574" y="231566"/>
                  </a:lnTo>
                  <a:lnTo>
                    <a:pt x="116869" y="179200"/>
                  </a:lnTo>
                  <a:lnTo>
                    <a:pt x="97644" y="180931"/>
                  </a:lnTo>
                  <a:lnTo>
                    <a:pt x="87921" y="162122"/>
                  </a:lnTo>
                  <a:lnTo>
                    <a:pt x="112971" y="137447"/>
                  </a:lnTo>
                  <a:lnTo>
                    <a:pt x="95183" y="123734"/>
                  </a:lnTo>
                  <a:lnTo>
                    <a:pt x="95566" y="107062"/>
                  </a:lnTo>
                  <a:lnTo>
                    <a:pt x="107259" y="97123"/>
                  </a:lnTo>
                  <a:lnTo>
                    <a:pt x="134944" y="89234"/>
                  </a:lnTo>
                  <a:lnTo>
                    <a:pt x="172089" y="87428"/>
                  </a:lnTo>
                  <a:lnTo>
                    <a:pt x="183485" y="70926"/>
                  </a:lnTo>
                  <a:lnTo>
                    <a:pt x="227619" y="65716"/>
                  </a:lnTo>
                  <a:lnTo>
                    <a:pt x="247025" y="51659"/>
                  </a:lnTo>
                  <a:close/>
                  <a:moveTo>
                    <a:pt x="352494" y="0"/>
                  </a:moveTo>
                  <a:lnTo>
                    <a:pt x="355182" y="15392"/>
                  </a:lnTo>
                  <a:lnTo>
                    <a:pt x="376147" y="44624"/>
                  </a:lnTo>
                  <a:lnTo>
                    <a:pt x="360181" y="45512"/>
                  </a:lnTo>
                  <a:lnTo>
                    <a:pt x="348731" y="61722"/>
                  </a:lnTo>
                  <a:lnTo>
                    <a:pt x="324487" y="51844"/>
                  </a:lnTo>
                  <a:lnTo>
                    <a:pt x="326745" y="18661"/>
                  </a:lnTo>
                  <a:lnTo>
                    <a:pt x="338517" y="1600"/>
                  </a:lnTo>
                  <a:close/>
                </a:path>
              </a:pathLst>
            </a:custGeom>
            <a:solidFill>
              <a:schemeClr val="accent2">
                <a:lumMod val="60000"/>
                <a:lumOff val="40000"/>
              </a:schemeClr>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37" name="ee4p_11_1_43215"/>
            <p:cNvSpPr>
              <a:spLocks noChangeAspect="1"/>
            </p:cNvSpPr>
            <p:nvPr>
              <p:custDataLst>
                <p:tags r:id="rId33"/>
              </p:custDataLst>
            </p:nvPr>
          </p:nvSpPr>
          <p:spPr bwMode="gray">
            <a:xfrm>
              <a:off x="3625678" y="3834445"/>
              <a:ext cx="659060" cy="962107"/>
            </a:xfrm>
            <a:custGeom>
              <a:avLst/>
              <a:gdLst/>
              <a:ahLst/>
              <a:cxnLst/>
              <a:rect l="l" t="t" r="r" b="b"/>
              <a:pathLst>
                <a:path w="659060" h="962107">
                  <a:moveTo>
                    <a:pt x="305227" y="153633"/>
                  </a:moveTo>
                  <a:lnTo>
                    <a:pt x="267205" y="170440"/>
                  </a:lnTo>
                  <a:lnTo>
                    <a:pt x="274417" y="193424"/>
                  </a:lnTo>
                  <a:lnTo>
                    <a:pt x="311896" y="198963"/>
                  </a:lnTo>
                  <a:lnTo>
                    <a:pt x="304161" y="181909"/>
                  </a:lnTo>
                  <a:close/>
                  <a:moveTo>
                    <a:pt x="188716" y="0"/>
                  </a:moveTo>
                  <a:lnTo>
                    <a:pt x="218473" y="13202"/>
                  </a:lnTo>
                  <a:lnTo>
                    <a:pt x="251471" y="9271"/>
                  </a:lnTo>
                  <a:lnTo>
                    <a:pt x="291035" y="32247"/>
                  </a:lnTo>
                  <a:lnTo>
                    <a:pt x="301033" y="55800"/>
                  </a:lnTo>
                  <a:lnTo>
                    <a:pt x="363982" y="78892"/>
                  </a:lnTo>
                  <a:lnTo>
                    <a:pt x="391666" y="74412"/>
                  </a:lnTo>
                  <a:lnTo>
                    <a:pt x="393709" y="93690"/>
                  </a:lnTo>
                  <a:lnTo>
                    <a:pt x="360757" y="115921"/>
                  </a:lnTo>
                  <a:lnTo>
                    <a:pt x="374464" y="126096"/>
                  </a:lnTo>
                  <a:lnTo>
                    <a:pt x="362771" y="136035"/>
                  </a:lnTo>
                  <a:lnTo>
                    <a:pt x="362388" y="152707"/>
                  </a:lnTo>
                  <a:lnTo>
                    <a:pt x="380176" y="166420"/>
                  </a:lnTo>
                  <a:lnTo>
                    <a:pt x="355126" y="191095"/>
                  </a:lnTo>
                  <a:lnTo>
                    <a:pt x="364849" y="209904"/>
                  </a:lnTo>
                  <a:lnTo>
                    <a:pt x="384074" y="208173"/>
                  </a:lnTo>
                  <a:lnTo>
                    <a:pt x="430779" y="260539"/>
                  </a:lnTo>
                  <a:lnTo>
                    <a:pt x="415754" y="268668"/>
                  </a:lnTo>
                  <a:lnTo>
                    <a:pt x="384502" y="263922"/>
                  </a:lnTo>
                  <a:lnTo>
                    <a:pt x="362608" y="271186"/>
                  </a:lnTo>
                  <a:lnTo>
                    <a:pt x="364333" y="286074"/>
                  </a:lnTo>
                  <a:lnTo>
                    <a:pt x="380743" y="313683"/>
                  </a:lnTo>
                  <a:lnTo>
                    <a:pt x="395336" y="324301"/>
                  </a:lnTo>
                  <a:lnTo>
                    <a:pt x="391687" y="336304"/>
                  </a:lnTo>
                  <a:lnTo>
                    <a:pt x="390538" y="337236"/>
                  </a:lnTo>
                  <a:lnTo>
                    <a:pt x="387577" y="341777"/>
                  </a:lnTo>
                  <a:lnTo>
                    <a:pt x="388189" y="342521"/>
                  </a:lnTo>
                  <a:lnTo>
                    <a:pt x="393520" y="352615"/>
                  </a:lnTo>
                  <a:lnTo>
                    <a:pt x="379743" y="368692"/>
                  </a:lnTo>
                  <a:lnTo>
                    <a:pt x="342989" y="380105"/>
                  </a:lnTo>
                  <a:lnTo>
                    <a:pt x="350747" y="396611"/>
                  </a:lnTo>
                  <a:lnTo>
                    <a:pt x="343746" y="406979"/>
                  </a:lnTo>
                  <a:lnTo>
                    <a:pt x="356119" y="428361"/>
                  </a:lnTo>
                  <a:lnTo>
                    <a:pt x="330834" y="435437"/>
                  </a:lnTo>
                  <a:lnTo>
                    <a:pt x="304654" y="453933"/>
                  </a:lnTo>
                  <a:lnTo>
                    <a:pt x="280620" y="463305"/>
                  </a:lnTo>
                  <a:lnTo>
                    <a:pt x="303896" y="498331"/>
                  </a:lnTo>
                  <a:lnTo>
                    <a:pt x="303471" y="498683"/>
                  </a:lnTo>
                  <a:lnTo>
                    <a:pt x="292043" y="509032"/>
                  </a:lnTo>
                  <a:lnTo>
                    <a:pt x="293968" y="524684"/>
                  </a:lnTo>
                  <a:lnTo>
                    <a:pt x="281984" y="544453"/>
                  </a:lnTo>
                  <a:lnTo>
                    <a:pt x="292256" y="565469"/>
                  </a:lnTo>
                  <a:lnTo>
                    <a:pt x="307660" y="567824"/>
                  </a:lnTo>
                  <a:lnTo>
                    <a:pt x="328240" y="588199"/>
                  </a:lnTo>
                  <a:lnTo>
                    <a:pt x="358969" y="611784"/>
                  </a:lnTo>
                  <a:lnTo>
                    <a:pt x="368335" y="589105"/>
                  </a:lnTo>
                  <a:lnTo>
                    <a:pt x="411386" y="589850"/>
                  </a:lnTo>
                  <a:lnTo>
                    <a:pt x="425050" y="580829"/>
                  </a:lnTo>
                  <a:lnTo>
                    <a:pt x="436310" y="589769"/>
                  </a:lnTo>
                  <a:lnTo>
                    <a:pt x="464682" y="588260"/>
                  </a:lnTo>
                  <a:lnTo>
                    <a:pt x="493509" y="598376"/>
                  </a:lnTo>
                  <a:lnTo>
                    <a:pt x="500673" y="623871"/>
                  </a:lnTo>
                  <a:lnTo>
                    <a:pt x="526726" y="638525"/>
                  </a:lnTo>
                  <a:lnTo>
                    <a:pt x="534231" y="651223"/>
                  </a:lnTo>
                  <a:lnTo>
                    <a:pt x="526493" y="665091"/>
                  </a:lnTo>
                  <a:lnTo>
                    <a:pt x="545378" y="709491"/>
                  </a:lnTo>
                  <a:lnTo>
                    <a:pt x="573614" y="720014"/>
                  </a:lnTo>
                  <a:lnTo>
                    <a:pt x="589545" y="739049"/>
                  </a:lnTo>
                  <a:lnTo>
                    <a:pt x="635117" y="767506"/>
                  </a:lnTo>
                  <a:lnTo>
                    <a:pt x="659060" y="791638"/>
                  </a:lnTo>
                  <a:lnTo>
                    <a:pt x="655789" y="816290"/>
                  </a:lnTo>
                  <a:lnTo>
                    <a:pt x="647946" y="823755"/>
                  </a:lnTo>
                  <a:lnTo>
                    <a:pt x="628439" y="813894"/>
                  </a:lnTo>
                  <a:lnTo>
                    <a:pt x="617904" y="841010"/>
                  </a:lnTo>
                  <a:lnTo>
                    <a:pt x="607006" y="849417"/>
                  </a:lnTo>
                  <a:lnTo>
                    <a:pt x="580194" y="855543"/>
                  </a:lnTo>
                  <a:lnTo>
                    <a:pt x="554275" y="873255"/>
                  </a:lnTo>
                  <a:lnTo>
                    <a:pt x="578284" y="905976"/>
                  </a:lnTo>
                  <a:lnTo>
                    <a:pt x="588389" y="932205"/>
                  </a:lnTo>
                  <a:lnTo>
                    <a:pt x="578619" y="953148"/>
                  </a:lnTo>
                  <a:lnTo>
                    <a:pt x="557012" y="939293"/>
                  </a:lnTo>
                  <a:lnTo>
                    <a:pt x="552695" y="926915"/>
                  </a:lnTo>
                  <a:lnTo>
                    <a:pt x="530379" y="933477"/>
                  </a:lnTo>
                  <a:lnTo>
                    <a:pt x="522005" y="924877"/>
                  </a:lnTo>
                  <a:lnTo>
                    <a:pt x="502786" y="935807"/>
                  </a:lnTo>
                  <a:lnTo>
                    <a:pt x="449257" y="938712"/>
                  </a:lnTo>
                  <a:lnTo>
                    <a:pt x="413089" y="957878"/>
                  </a:lnTo>
                  <a:lnTo>
                    <a:pt x="394061" y="962107"/>
                  </a:lnTo>
                  <a:lnTo>
                    <a:pt x="355359" y="943700"/>
                  </a:lnTo>
                  <a:lnTo>
                    <a:pt x="365626" y="924952"/>
                  </a:lnTo>
                  <a:lnTo>
                    <a:pt x="376057" y="922795"/>
                  </a:lnTo>
                  <a:lnTo>
                    <a:pt x="385290" y="899455"/>
                  </a:lnTo>
                  <a:lnTo>
                    <a:pt x="386122" y="899464"/>
                  </a:lnTo>
                  <a:lnTo>
                    <a:pt x="382053" y="867631"/>
                  </a:lnTo>
                  <a:lnTo>
                    <a:pt x="376211" y="856935"/>
                  </a:lnTo>
                  <a:lnTo>
                    <a:pt x="376258" y="856817"/>
                  </a:lnTo>
                  <a:lnTo>
                    <a:pt x="401052" y="845185"/>
                  </a:lnTo>
                  <a:lnTo>
                    <a:pt x="401054" y="844905"/>
                  </a:lnTo>
                  <a:lnTo>
                    <a:pt x="383640" y="820204"/>
                  </a:lnTo>
                  <a:lnTo>
                    <a:pt x="383900" y="820206"/>
                  </a:lnTo>
                  <a:lnTo>
                    <a:pt x="384388" y="813317"/>
                  </a:lnTo>
                  <a:lnTo>
                    <a:pt x="384462" y="813318"/>
                  </a:lnTo>
                  <a:lnTo>
                    <a:pt x="388581" y="808766"/>
                  </a:lnTo>
                  <a:lnTo>
                    <a:pt x="388794" y="808769"/>
                  </a:lnTo>
                  <a:lnTo>
                    <a:pt x="397037" y="795689"/>
                  </a:lnTo>
                  <a:lnTo>
                    <a:pt x="376452" y="778684"/>
                  </a:lnTo>
                  <a:lnTo>
                    <a:pt x="363610" y="779329"/>
                  </a:lnTo>
                  <a:lnTo>
                    <a:pt x="363612" y="779337"/>
                  </a:lnTo>
                  <a:lnTo>
                    <a:pt x="338504" y="762592"/>
                  </a:lnTo>
                  <a:lnTo>
                    <a:pt x="316424" y="759017"/>
                  </a:lnTo>
                  <a:lnTo>
                    <a:pt x="301730" y="738575"/>
                  </a:lnTo>
                  <a:lnTo>
                    <a:pt x="304576" y="714590"/>
                  </a:lnTo>
                  <a:lnTo>
                    <a:pt x="295942" y="699431"/>
                  </a:lnTo>
                  <a:lnTo>
                    <a:pt x="281464" y="694021"/>
                  </a:lnTo>
                  <a:lnTo>
                    <a:pt x="260358" y="672782"/>
                  </a:lnTo>
                  <a:lnTo>
                    <a:pt x="259314" y="673702"/>
                  </a:lnTo>
                  <a:lnTo>
                    <a:pt x="254572" y="664805"/>
                  </a:lnTo>
                  <a:lnTo>
                    <a:pt x="222434" y="667327"/>
                  </a:lnTo>
                  <a:lnTo>
                    <a:pt x="229375" y="683184"/>
                  </a:lnTo>
                  <a:lnTo>
                    <a:pt x="201671" y="690548"/>
                  </a:lnTo>
                  <a:lnTo>
                    <a:pt x="205848" y="671056"/>
                  </a:lnTo>
                  <a:lnTo>
                    <a:pt x="194305" y="644779"/>
                  </a:lnTo>
                  <a:lnTo>
                    <a:pt x="194747" y="644398"/>
                  </a:lnTo>
                  <a:lnTo>
                    <a:pt x="195216" y="632659"/>
                  </a:lnTo>
                  <a:lnTo>
                    <a:pt x="194083" y="632226"/>
                  </a:lnTo>
                  <a:lnTo>
                    <a:pt x="181919" y="622292"/>
                  </a:lnTo>
                  <a:lnTo>
                    <a:pt x="152955" y="634331"/>
                  </a:lnTo>
                  <a:lnTo>
                    <a:pt x="162821" y="606455"/>
                  </a:lnTo>
                  <a:lnTo>
                    <a:pt x="147816" y="580519"/>
                  </a:lnTo>
                  <a:lnTo>
                    <a:pt x="147409" y="579599"/>
                  </a:lnTo>
                  <a:lnTo>
                    <a:pt x="131970" y="589907"/>
                  </a:lnTo>
                  <a:lnTo>
                    <a:pt x="131553" y="590283"/>
                  </a:lnTo>
                  <a:lnTo>
                    <a:pt x="126571" y="572524"/>
                  </a:lnTo>
                  <a:lnTo>
                    <a:pt x="105859" y="552313"/>
                  </a:lnTo>
                  <a:lnTo>
                    <a:pt x="111676" y="535610"/>
                  </a:lnTo>
                  <a:lnTo>
                    <a:pt x="130001" y="528490"/>
                  </a:lnTo>
                  <a:lnTo>
                    <a:pt x="168661" y="489109"/>
                  </a:lnTo>
                  <a:lnTo>
                    <a:pt x="155572" y="467891"/>
                  </a:lnTo>
                  <a:lnTo>
                    <a:pt x="187025" y="461324"/>
                  </a:lnTo>
                  <a:lnTo>
                    <a:pt x="175753" y="431034"/>
                  </a:lnTo>
                  <a:lnTo>
                    <a:pt x="151808" y="431086"/>
                  </a:lnTo>
                  <a:lnTo>
                    <a:pt x="134527" y="414626"/>
                  </a:lnTo>
                  <a:lnTo>
                    <a:pt x="160974" y="392913"/>
                  </a:lnTo>
                  <a:lnTo>
                    <a:pt x="130835" y="385876"/>
                  </a:lnTo>
                  <a:lnTo>
                    <a:pt x="131244" y="385514"/>
                  </a:lnTo>
                  <a:lnTo>
                    <a:pt x="139978" y="369291"/>
                  </a:lnTo>
                  <a:lnTo>
                    <a:pt x="140229" y="348512"/>
                  </a:lnTo>
                  <a:lnTo>
                    <a:pt x="165577" y="350832"/>
                  </a:lnTo>
                  <a:lnTo>
                    <a:pt x="165797" y="351003"/>
                  </a:lnTo>
                  <a:lnTo>
                    <a:pt x="167065" y="313690"/>
                  </a:lnTo>
                  <a:lnTo>
                    <a:pt x="167083" y="313702"/>
                  </a:lnTo>
                  <a:lnTo>
                    <a:pt x="167073" y="313463"/>
                  </a:lnTo>
                  <a:lnTo>
                    <a:pt x="167065" y="313690"/>
                  </a:lnTo>
                  <a:lnTo>
                    <a:pt x="156027" y="306395"/>
                  </a:lnTo>
                  <a:lnTo>
                    <a:pt x="158438" y="290099"/>
                  </a:lnTo>
                  <a:lnTo>
                    <a:pt x="146974" y="282724"/>
                  </a:lnTo>
                  <a:lnTo>
                    <a:pt x="124412" y="293323"/>
                  </a:lnTo>
                  <a:lnTo>
                    <a:pt x="110787" y="309638"/>
                  </a:lnTo>
                  <a:lnTo>
                    <a:pt x="98565" y="306854"/>
                  </a:lnTo>
                  <a:lnTo>
                    <a:pt x="98529" y="305831"/>
                  </a:lnTo>
                  <a:lnTo>
                    <a:pt x="81178" y="290358"/>
                  </a:lnTo>
                  <a:lnTo>
                    <a:pt x="56293" y="303962"/>
                  </a:lnTo>
                  <a:lnTo>
                    <a:pt x="34386" y="299821"/>
                  </a:lnTo>
                  <a:lnTo>
                    <a:pt x="36610" y="274784"/>
                  </a:lnTo>
                  <a:lnTo>
                    <a:pt x="11391" y="267847"/>
                  </a:lnTo>
                  <a:lnTo>
                    <a:pt x="22268" y="251985"/>
                  </a:lnTo>
                  <a:lnTo>
                    <a:pt x="21610" y="208782"/>
                  </a:lnTo>
                  <a:lnTo>
                    <a:pt x="0" y="207941"/>
                  </a:lnTo>
                  <a:lnTo>
                    <a:pt x="54" y="188586"/>
                  </a:lnTo>
                  <a:lnTo>
                    <a:pt x="26341" y="162549"/>
                  </a:lnTo>
                  <a:lnTo>
                    <a:pt x="52143" y="163320"/>
                  </a:lnTo>
                  <a:lnTo>
                    <a:pt x="94449" y="158289"/>
                  </a:lnTo>
                  <a:lnTo>
                    <a:pt x="117887" y="175539"/>
                  </a:lnTo>
                  <a:lnTo>
                    <a:pt x="141163" y="165853"/>
                  </a:lnTo>
                  <a:lnTo>
                    <a:pt x="147990" y="143033"/>
                  </a:lnTo>
                  <a:lnTo>
                    <a:pt x="192715" y="142003"/>
                  </a:lnTo>
                  <a:lnTo>
                    <a:pt x="174385" y="116843"/>
                  </a:lnTo>
                  <a:lnTo>
                    <a:pt x="176266" y="85036"/>
                  </a:lnTo>
                  <a:lnTo>
                    <a:pt x="150463" y="79262"/>
                  </a:lnTo>
                  <a:lnTo>
                    <a:pt x="159279" y="66926"/>
                  </a:lnTo>
                  <a:lnTo>
                    <a:pt x="183146" y="63775"/>
                  </a:lnTo>
                  <a:lnTo>
                    <a:pt x="179921" y="42024"/>
                  </a:lnTo>
                  <a:lnTo>
                    <a:pt x="160193" y="15420"/>
                  </a:lnTo>
                  <a:lnTo>
                    <a:pt x="144066" y="2409"/>
                  </a:lnTo>
                  <a:close/>
                </a:path>
              </a:pathLst>
            </a:custGeom>
            <a:solidFill>
              <a:schemeClr val="accent2">
                <a:lumMod val="60000"/>
                <a:lumOff val="40000"/>
              </a:schemeClr>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38" name="ee4p_51_1_43215"/>
            <p:cNvSpPr>
              <a:spLocks noChangeAspect="1"/>
            </p:cNvSpPr>
            <p:nvPr>
              <p:custDataLst>
                <p:tags r:id="rId34"/>
              </p:custDataLst>
            </p:nvPr>
          </p:nvSpPr>
          <p:spPr bwMode="gray">
            <a:xfrm>
              <a:off x="4849551" y="5469400"/>
              <a:ext cx="828083" cy="768289"/>
            </a:xfrm>
            <a:custGeom>
              <a:avLst/>
              <a:gdLst/>
              <a:ahLst/>
              <a:cxnLst/>
              <a:rect l="l" t="t" r="r" b="b"/>
              <a:pathLst>
                <a:path w="828083" h="768289">
                  <a:moveTo>
                    <a:pt x="435536" y="695427"/>
                  </a:moveTo>
                  <a:lnTo>
                    <a:pt x="444120" y="720130"/>
                  </a:lnTo>
                  <a:lnTo>
                    <a:pt x="475071" y="717939"/>
                  </a:lnTo>
                  <a:lnTo>
                    <a:pt x="486270" y="713016"/>
                  </a:lnTo>
                  <a:lnTo>
                    <a:pt x="514430" y="714512"/>
                  </a:lnTo>
                  <a:lnTo>
                    <a:pt x="519991" y="722134"/>
                  </a:lnTo>
                  <a:lnTo>
                    <a:pt x="552918" y="722825"/>
                  </a:lnTo>
                  <a:lnTo>
                    <a:pt x="559063" y="727853"/>
                  </a:lnTo>
                  <a:lnTo>
                    <a:pt x="579424" y="721722"/>
                  </a:lnTo>
                  <a:lnTo>
                    <a:pt x="584335" y="741811"/>
                  </a:lnTo>
                  <a:lnTo>
                    <a:pt x="594109" y="747901"/>
                  </a:lnTo>
                  <a:lnTo>
                    <a:pt x="615583" y="734547"/>
                  </a:lnTo>
                  <a:lnTo>
                    <a:pt x="639394" y="747685"/>
                  </a:lnTo>
                  <a:lnTo>
                    <a:pt x="622789" y="760355"/>
                  </a:lnTo>
                  <a:lnTo>
                    <a:pt x="609984" y="755636"/>
                  </a:lnTo>
                  <a:lnTo>
                    <a:pt x="594255" y="759950"/>
                  </a:lnTo>
                  <a:lnTo>
                    <a:pt x="551898" y="760114"/>
                  </a:lnTo>
                  <a:lnTo>
                    <a:pt x="495436" y="768289"/>
                  </a:lnTo>
                  <a:lnTo>
                    <a:pt x="488579" y="749773"/>
                  </a:lnTo>
                  <a:lnTo>
                    <a:pt x="475628" y="749253"/>
                  </a:lnTo>
                  <a:lnTo>
                    <a:pt x="455522" y="738514"/>
                  </a:lnTo>
                  <a:lnTo>
                    <a:pt x="420288" y="737769"/>
                  </a:lnTo>
                  <a:lnTo>
                    <a:pt x="400713" y="732647"/>
                  </a:lnTo>
                  <a:lnTo>
                    <a:pt x="378974" y="734546"/>
                  </a:lnTo>
                  <a:lnTo>
                    <a:pt x="374409" y="725064"/>
                  </a:lnTo>
                  <a:lnTo>
                    <a:pt x="377840" y="706570"/>
                  </a:lnTo>
                  <a:lnTo>
                    <a:pt x="397351" y="700017"/>
                  </a:lnTo>
                  <a:lnTo>
                    <a:pt x="413382" y="703417"/>
                  </a:lnTo>
                  <a:close/>
                  <a:moveTo>
                    <a:pt x="317191" y="607318"/>
                  </a:moveTo>
                  <a:lnTo>
                    <a:pt x="331643" y="622337"/>
                  </a:lnTo>
                  <a:lnTo>
                    <a:pt x="316124" y="632502"/>
                  </a:lnTo>
                  <a:lnTo>
                    <a:pt x="311294" y="614522"/>
                  </a:lnTo>
                  <a:close/>
                  <a:moveTo>
                    <a:pt x="828083" y="603448"/>
                  </a:moveTo>
                  <a:lnTo>
                    <a:pt x="812260" y="637967"/>
                  </a:lnTo>
                  <a:lnTo>
                    <a:pt x="786037" y="662116"/>
                  </a:lnTo>
                  <a:lnTo>
                    <a:pt x="778470" y="656516"/>
                  </a:lnTo>
                  <a:lnTo>
                    <a:pt x="783232" y="629087"/>
                  </a:lnTo>
                  <a:lnTo>
                    <a:pt x="793921" y="614209"/>
                  </a:lnTo>
                  <a:lnTo>
                    <a:pt x="817113" y="603531"/>
                  </a:lnTo>
                  <a:close/>
                  <a:moveTo>
                    <a:pt x="568869" y="518954"/>
                  </a:moveTo>
                  <a:lnTo>
                    <a:pt x="573363" y="526947"/>
                  </a:lnTo>
                  <a:lnTo>
                    <a:pt x="568650" y="543728"/>
                  </a:lnTo>
                  <a:lnTo>
                    <a:pt x="558950" y="548379"/>
                  </a:lnTo>
                  <a:lnTo>
                    <a:pt x="547653" y="530586"/>
                  </a:lnTo>
                  <a:close/>
                  <a:moveTo>
                    <a:pt x="106074" y="445085"/>
                  </a:moveTo>
                  <a:lnTo>
                    <a:pt x="119193" y="449250"/>
                  </a:lnTo>
                  <a:lnTo>
                    <a:pt x="109711" y="466052"/>
                  </a:lnTo>
                  <a:lnTo>
                    <a:pt x="92153" y="447438"/>
                  </a:lnTo>
                  <a:close/>
                  <a:moveTo>
                    <a:pt x="212673" y="389756"/>
                  </a:moveTo>
                  <a:lnTo>
                    <a:pt x="226107" y="392100"/>
                  </a:lnTo>
                  <a:lnTo>
                    <a:pt x="242127" y="404831"/>
                  </a:lnTo>
                  <a:lnTo>
                    <a:pt x="272630" y="412053"/>
                  </a:lnTo>
                  <a:lnTo>
                    <a:pt x="302442" y="431207"/>
                  </a:lnTo>
                  <a:lnTo>
                    <a:pt x="322816" y="436764"/>
                  </a:lnTo>
                  <a:lnTo>
                    <a:pt x="339173" y="449357"/>
                  </a:lnTo>
                  <a:lnTo>
                    <a:pt x="336999" y="469513"/>
                  </a:lnTo>
                  <a:lnTo>
                    <a:pt x="369885" y="491992"/>
                  </a:lnTo>
                  <a:lnTo>
                    <a:pt x="347854" y="493774"/>
                  </a:lnTo>
                  <a:lnTo>
                    <a:pt x="319651" y="481406"/>
                  </a:lnTo>
                  <a:lnTo>
                    <a:pt x="295563" y="484853"/>
                  </a:lnTo>
                  <a:lnTo>
                    <a:pt x="320421" y="530940"/>
                  </a:lnTo>
                  <a:lnTo>
                    <a:pt x="325689" y="554812"/>
                  </a:lnTo>
                  <a:lnTo>
                    <a:pt x="324848" y="579597"/>
                  </a:lnTo>
                  <a:lnTo>
                    <a:pt x="318841" y="592438"/>
                  </a:lnTo>
                  <a:lnTo>
                    <a:pt x="300446" y="561211"/>
                  </a:lnTo>
                  <a:lnTo>
                    <a:pt x="279637" y="564634"/>
                  </a:lnTo>
                  <a:lnTo>
                    <a:pt x="260826" y="597111"/>
                  </a:lnTo>
                  <a:lnTo>
                    <a:pt x="260585" y="574807"/>
                  </a:lnTo>
                  <a:lnTo>
                    <a:pt x="253827" y="559759"/>
                  </a:lnTo>
                  <a:lnTo>
                    <a:pt x="239316" y="545191"/>
                  </a:lnTo>
                  <a:lnTo>
                    <a:pt x="218387" y="541166"/>
                  </a:lnTo>
                  <a:lnTo>
                    <a:pt x="218782" y="565696"/>
                  </a:lnTo>
                  <a:lnTo>
                    <a:pt x="198813" y="561331"/>
                  </a:lnTo>
                  <a:lnTo>
                    <a:pt x="197123" y="545567"/>
                  </a:lnTo>
                  <a:lnTo>
                    <a:pt x="184684" y="532962"/>
                  </a:lnTo>
                  <a:lnTo>
                    <a:pt x="184257" y="517611"/>
                  </a:lnTo>
                  <a:lnTo>
                    <a:pt x="195950" y="504322"/>
                  </a:lnTo>
                  <a:lnTo>
                    <a:pt x="181856" y="477467"/>
                  </a:lnTo>
                  <a:lnTo>
                    <a:pt x="164958" y="465704"/>
                  </a:lnTo>
                  <a:lnTo>
                    <a:pt x="157760" y="454487"/>
                  </a:lnTo>
                  <a:lnTo>
                    <a:pt x="138569" y="444276"/>
                  </a:lnTo>
                  <a:lnTo>
                    <a:pt x="157910" y="424200"/>
                  </a:lnTo>
                  <a:lnTo>
                    <a:pt x="164192" y="403712"/>
                  </a:lnTo>
                  <a:lnTo>
                    <a:pt x="186947" y="411298"/>
                  </a:lnTo>
                  <a:lnTo>
                    <a:pt x="200492" y="395642"/>
                  </a:lnTo>
                  <a:close/>
                  <a:moveTo>
                    <a:pt x="86172" y="373941"/>
                  </a:moveTo>
                  <a:lnTo>
                    <a:pt x="108305" y="412661"/>
                  </a:lnTo>
                  <a:lnTo>
                    <a:pt x="85166" y="417010"/>
                  </a:lnTo>
                  <a:lnTo>
                    <a:pt x="64289" y="406100"/>
                  </a:lnTo>
                  <a:lnTo>
                    <a:pt x="70408" y="390082"/>
                  </a:lnTo>
                  <a:lnTo>
                    <a:pt x="83279" y="389005"/>
                  </a:lnTo>
                  <a:close/>
                  <a:moveTo>
                    <a:pt x="614730" y="360166"/>
                  </a:moveTo>
                  <a:lnTo>
                    <a:pt x="627649" y="365148"/>
                  </a:lnTo>
                  <a:lnTo>
                    <a:pt x="627547" y="392524"/>
                  </a:lnTo>
                  <a:lnTo>
                    <a:pt x="613174" y="409990"/>
                  </a:lnTo>
                  <a:lnTo>
                    <a:pt x="599042" y="399930"/>
                  </a:lnTo>
                  <a:lnTo>
                    <a:pt x="611751" y="388914"/>
                  </a:lnTo>
                  <a:lnTo>
                    <a:pt x="597825" y="362465"/>
                  </a:lnTo>
                  <a:close/>
                  <a:moveTo>
                    <a:pt x="98753" y="331440"/>
                  </a:moveTo>
                  <a:lnTo>
                    <a:pt x="101643" y="354527"/>
                  </a:lnTo>
                  <a:lnTo>
                    <a:pt x="85464" y="350735"/>
                  </a:lnTo>
                  <a:close/>
                  <a:moveTo>
                    <a:pt x="352665" y="310331"/>
                  </a:moveTo>
                  <a:lnTo>
                    <a:pt x="363489" y="319869"/>
                  </a:lnTo>
                  <a:lnTo>
                    <a:pt x="367481" y="333339"/>
                  </a:lnTo>
                  <a:lnTo>
                    <a:pt x="394945" y="347831"/>
                  </a:lnTo>
                  <a:lnTo>
                    <a:pt x="430683" y="352313"/>
                  </a:lnTo>
                  <a:lnTo>
                    <a:pt x="441121" y="368364"/>
                  </a:lnTo>
                  <a:lnTo>
                    <a:pt x="436264" y="382981"/>
                  </a:lnTo>
                  <a:lnTo>
                    <a:pt x="445022" y="405095"/>
                  </a:lnTo>
                  <a:lnTo>
                    <a:pt x="475835" y="411736"/>
                  </a:lnTo>
                  <a:lnTo>
                    <a:pt x="475173" y="424620"/>
                  </a:lnTo>
                  <a:lnTo>
                    <a:pt x="452422" y="429755"/>
                  </a:lnTo>
                  <a:lnTo>
                    <a:pt x="432082" y="395699"/>
                  </a:lnTo>
                  <a:lnTo>
                    <a:pt x="418313" y="381892"/>
                  </a:lnTo>
                  <a:lnTo>
                    <a:pt x="383706" y="381604"/>
                  </a:lnTo>
                  <a:lnTo>
                    <a:pt x="379459" y="362828"/>
                  </a:lnTo>
                  <a:lnTo>
                    <a:pt x="353203" y="341529"/>
                  </a:lnTo>
                  <a:lnTo>
                    <a:pt x="322706" y="324900"/>
                  </a:lnTo>
                  <a:lnTo>
                    <a:pt x="334412" y="313823"/>
                  </a:lnTo>
                  <a:close/>
                  <a:moveTo>
                    <a:pt x="646587" y="271921"/>
                  </a:moveTo>
                  <a:lnTo>
                    <a:pt x="648954" y="282642"/>
                  </a:lnTo>
                  <a:lnTo>
                    <a:pt x="664046" y="295392"/>
                  </a:lnTo>
                  <a:lnTo>
                    <a:pt x="671752" y="311934"/>
                  </a:lnTo>
                  <a:lnTo>
                    <a:pt x="652556" y="319009"/>
                  </a:lnTo>
                  <a:lnTo>
                    <a:pt x="628377" y="313246"/>
                  </a:lnTo>
                  <a:lnTo>
                    <a:pt x="621586" y="305432"/>
                  </a:lnTo>
                  <a:lnTo>
                    <a:pt x="600033" y="297520"/>
                  </a:lnTo>
                  <a:lnTo>
                    <a:pt x="598218" y="285805"/>
                  </a:lnTo>
                  <a:close/>
                  <a:moveTo>
                    <a:pt x="54" y="224295"/>
                  </a:moveTo>
                  <a:lnTo>
                    <a:pt x="23452" y="224797"/>
                  </a:lnTo>
                  <a:lnTo>
                    <a:pt x="15954" y="235758"/>
                  </a:lnTo>
                  <a:lnTo>
                    <a:pt x="0" y="237472"/>
                  </a:lnTo>
                  <a:close/>
                  <a:moveTo>
                    <a:pt x="557712" y="200479"/>
                  </a:moveTo>
                  <a:lnTo>
                    <a:pt x="548389" y="214936"/>
                  </a:lnTo>
                  <a:lnTo>
                    <a:pt x="521006" y="215945"/>
                  </a:lnTo>
                  <a:lnTo>
                    <a:pt x="520315" y="202914"/>
                  </a:lnTo>
                  <a:close/>
                  <a:moveTo>
                    <a:pt x="357313" y="184580"/>
                  </a:moveTo>
                  <a:lnTo>
                    <a:pt x="373171" y="199068"/>
                  </a:lnTo>
                  <a:lnTo>
                    <a:pt x="364797" y="204448"/>
                  </a:lnTo>
                  <a:lnTo>
                    <a:pt x="352177" y="192070"/>
                  </a:lnTo>
                  <a:close/>
                  <a:moveTo>
                    <a:pt x="483344" y="111376"/>
                  </a:moveTo>
                  <a:lnTo>
                    <a:pt x="493862" y="130185"/>
                  </a:lnTo>
                  <a:lnTo>
                    <a:pt x="480617" y="134433"/>
                  </a:lnTo>
                  <a:lnTo>
                    <a:pt x="468228" y="128172"/>
                  </a:lnTo>
                  <a:close/>
                  <a:moveTo>
                    <a:pt x="628583" y="0"/>
                  </a:moveTo>
                  <a:lnTo>
                    <a:pt x="646818" y="4356"/>
                  </a:lnTo>
                  <a:lnTo>
                    <a:pt x="670267" y="17353"/>
                  </a:lnTo>
                  <a:lnTo>
                    <a:pt x="673653" y="42032"/>
                  </a:lnTo>
                  <a:lnTo>
                    <a:pt x="644968" y="56682"/>
                  </a:lnTo>
                  <a:lnTo>
                    <a:pt x="646965" y="92314"/>
                  </a:lnTo>
                  <a:lnTo>
                    <a:pt x="615359" y="117492"/>
                  </a:lnTo>
                  <a:lnTo>
                    <a:pt x="603674" y="103996"/>
                  </a:lnTo>
                  <a:lnTo>
                    <a:pt x="569803" y="102904"/>
                  </a:lnTo>
                  <a:lnTo>
                    <a:pt x="528014" y="91580"/>
                  </a:lnTo>
                  <a:lnTo>
                    <a:pt x="522129" y="85907"/>
                  </a:lnTo>
                  <a:lnTo>
                    <a:pt x="495949" y="104230"/>
                  </a:lnTo>
                  <a:lnTo>
                    <a:pt x="479409" y="102289"/>
                  </a:lnTo>
                  <a:lnTo>
                    <a:pt x="471782" y="91747"/>
                  </a:lnTo>
                  <a:lnTo>
                    <a:pt x="456832" y="94134"/>
                  </a:lnTo>
                  <a:lnTo>
                    <a:pt x="448887" y="106666"/>
                  </a:lnTo>
                  <a:lnTo>
                    <a:pt x="423122" y="118888"/>
                  </a:lnTo>
                  <a:lnTo>
                    <a:pt x="403676" y="111320"/>
                  </a:lnTo>
                  <a:lnTo>
                    <a:pt x="393761" y="126018"/>
                  </a:lnTo>
                  <a:lnTo>
                    <a:pt x="402579" y="137364"/>
                  </a:lnTo>
                  <a:lnTo>
                    <a:pt x="402163" y="159400"/>
                  </a:lnTo>
                  <a:lnTo>
                    <a:pt x="389533" y="164462"/>
                  </a:lnTo>
                  <a:lnTo>
                    <a:pt x="397438" y="179479"/>
                  </a:lnTo>
                  <a:lnTo>
                    <a:pt x="416437" y="186677"/>
                  </a:lnTo>
                  <a:lnTo>
                    <a:pt x="420707" y="200077"/>
                  </a:lnTo>
                  <a:lnTo>
                    <a:pt x="413562" y="208151"/>
                  </a:lnTo>
                  <a:lnTo>
                    <a:pt x="385027" y="175427"/>
                  </a:lnTo>
                  <a:lnTo>
                    <a:pt x="359584" y="169684"/>
                  </a:lnTo>
                  <a:lnTo>
                    <a:pt x="350953" y="174552"/>
                  </a:lnTo>
                  <a:lnTo>
                    <a:pt x="313923" y="157568"/>
                  </a:lnTo>
                  <a:lnTo>
                    <a:pt x="296895" y="137119"/>
                  </a:lnTo>
                  <a:lnTo>
                    <a:pt x="282734" y="146841"/>
                  </a:lnTo>
                  <a:lnTo>
                    <a:pt x="289151" y="159289"/>
                  </a:lnTo>
                  <a:lnTo>
                    <a:pt x="278161" y="184473"/>
                  </a:lnTo>
                  <a:lnTo>
                    <a:pt x="282650" y="199669"/>
                  </a:lnTo>
                  <a:lnTo>
                    <a:pt x="307652" y="223831"/>
                  </a:lnTo>
                  <a:lnTo>
                    <a:pt x="315643" y="249605"/>
                  </a:lnTo>
                  <a:lnTo>
                    <a:pt x="331175" y="258014"/>
                  </a:lnTo>
                  <a:lnTo>
                    <a:pt x="348518" y="279067"/>
                  </a:lnTo>
                  <a:lnTo>
                    <a:pt x="316441" y="275853"/>
                  </a:lnTo>
                  <a:lnTo>
                    <a:pt x="304762" y="291224"/>
                  </a:lnTo>
                  <a:lnTo>
                    <a:pt x="318445" y="301106"/>
                  </a:lnTo>
                  <a:lnTo>
                    <a:pt x="322905" y="317442"/>
                  </a:lnTo>
                  <a:lnTo>
                    <a:pt x="292778" y="332468"/>
                  </a:lnTo>
                  <a:lnTo>
                    <a:pt x="298658" y="339019"/>
                  </a:lnTo>
                  <a:lnTo>
                    <a:pt x="325257" y="342221"/>
                  </a:lnTo>
                  <a:lnTo>
                    <a:pt x="330525" y="354134"/>
                  </a:lnTo>
                  <a:lnTo>
                    <a:pt x="352974" y="355549"/>
                  </a:lnTo>
                  <a:lnTo>
                    <a:pt x="354352" y="367523"/>
                  </a:lnTo>
                  <a:lnTo>
                    <a:pt x="379109" y="374011"/>
                  </a:lnTo>
                  <a:lnTo>
                    <a:pt x="387490" y="389181"/>
                  </a:lnTo>
                  <a:lnTo>
                    <a:pt x="414509" y="395502"/>
                  </a:lnTo>
                  <a:lnTo>
                    <a:pt x="423339" y="404013"/>
                  </a:lnTo>
                  <a:lnTo>
                    <a:pt x="416872" y="415254"/>
                  </a:lnTo>
                  <a:lnTo>
                    <a:pt x="426905" y="451853"/>
                  </a:lnTo>
                  <a:lnTo>
                    <a:pt x="413314" y="464438"/>
                  </a:lnTo>
                  <a:lnTo>
                    <a:pt x="406081" y="449829"/>
                  </a:lnTo>
                  <a:lnTo>
                    <a:pt x="388099" y="435369"/>
                  </a:lnTo>
                  <a:lnTo>
                    <a:pt x="365561" y="424685"/>
                  </a:lnTo>
                  <a:lnTo>
                    <a:pt x="322810" y="436661"/>
                  </a:lnTo>
                  <a:lnTo>
                    <a:pt x="318253" y="418367"/>
                  </a:lnTo>
                  <a:lnTo>
                    <a:pt x="338348" y="419053"/>
                  </a:lnTo>
                  <a:lnTo>
                    <a:pt x="332231" y="404315"/>
                  </a:lnTo>
                  <a:lnTo>
                    <a:pt x="316067" y="406778"/>
                  </a:lnTo>
                  <a:lnTo>
                    <a:pt x="302314" y="396430"/>
                  </a:lnTo>
                  <a:lnTo>
                    <a:pt x="265754" y="378818"/>
                  </a:lnTo>
                  <a:lnTo>
                    <a:pt x="263313" y="388346"/>
                  </a:lnTo>
                  <a:lnTo>
                    <a:pt x="243928" y="389331"/>
                  </a:lnTo>
                  <a:lnTo>
                    <a:pt x="230112" y="382964"/>
                  </a:lnTo>
                  <a:lnTo>
                    <a:pt x="208880" y="383233"/>
                  </a:lnTo>
                  <a:lnTo>
                    <a:pt x="202533" y="390665"/>
                  </a:lnTo>
                  <a:lnTo>
                    <a:pt x="175565" y="393718"/>
                  </a:lnTo>
                  <a:lnTo>
                    <a:pt x="168230" y="383063"/>
                  </a:lnTo>
                  <a:lnTo>
                    <a:pt x="145072" y="393783"/>
                  </a:lnTo>
                  <a:lnTo>
                    <a:pt x="141243" y="380644"/>
                  </a:lnTo>
                  <a:lnTo>
                    <a:pt x="120813" y="351980"/>
                  </a:lnTo>
                  <a:lnTo>
                    <a:pt x="115992" y="337865"/>
                  </a:lnTo>
                  <a:lnTo>
                    <a:pt x="102220" y="337997"/>
                  </a:lnTo>
                  <a:lnTo>
                    <a:pt x="105178" y="322337"/>
                  </a:lnTo>
                  <a:lnTo>
                    <a:pt x="141882" y="323438"/>
                  </a:lnTo>
                  <a:lnTo>
                    <a:pt x="109039" y="302879"/>
                  </a:lnTo>
                  <a:lnTo>
                    <a:pt x="97832" y="306833"/>
                  </a:lnTo>
                  <a:lnTo>
                    <a:pt x="59446" y="277588"/>
                  </a:lnTo>
                  <a:lnTo>
                    <a:pt x="50374" y="241554"/>
                  </a:lnTo>
                  <a:lnTo>
                    <a:pt x="71981" y="219216"/>
                  </a:lnTo>
                  <a:lnTo>
                    <a:pt x="61837" y="202105"/>
                  </a:lnTo>
                  <a:lnTo>
                    <a:pt x="72263" y="194081"/>
                  </a:lnTo>
                  <a:lnTo>
                    <a:pt x="97353" y="188541"/>
                  </a:lnTo>
                  <a:lnTo>
                    <a:pt x="100668" y="168802"/>
                  </a:lnTo>
                  <a:lnTo>
                    <a:pt x="113195" y="146252"/>
                  </a:lnTo>
                  <a:lnTo>
                    <a:pt x="125324" y="145246"/>
                  </a:lnTo>
                  <a:lnTo>
                    <a:pt x="133918" y="124669"/>
                  </a:lnTo>
                  <a:lnTo>
                    <a:pt x="126470" y="103082"/>
                  </a:lnTo>
                  <a:lnTo>
                    <a:pt x="153492" y="102641"/>
                  </a:lnTo>
                  <a:lnTo>
                    <a:pt x="168759" y="95949"/>
                  </a:lnTo>
                  <a:lnTo>
                    <a:pt x="183203" y="101846"/>
                  </a:lnTo>
                  <a:lnTo>
                    <a:pt x="205776" y="89306"/>
                  </a:lnTo>
                  <a:lnTo>
                    <a:pt x="216331" y="76015"/>
                  </a:lnTo>
                  <a:lnTo>
                    <a:pt x="231634" y="68444"/>
                  </a:lnTo>
                  <a:lnTo>
                    <a:pt x="250330" y="67333"/>
                  </a:lnTo>
                  <a:lnTo>
                    <a:pt x="270182" y="73029"/>
                  </a:lnTo>
                  <a:lnTo>
                    <a:pt x="297465" y="67697"/>
                  </a:lnTo>
                  <a:lnTo>
                    <a:pt x="299466" y="48955"/>
                  </a:lnTo>
                  <a:lnTo>
                    <a:pt x="314901" y="47448"/>
                  </a:lnTo>
                  <a:lnTo>
                    <a:pt x="341324" y="49139"/>
                  </a:lnTo>
                  <a:lnTo>
                    <a:pt x="353085" y="40387"/>
                  </a:lnTo>
                  <a:lnTo>
                    <a:pt x="383487" y="43179"/>
                  </a:lnTo>
                  <a:lnTo>
                    <a:pt x="415355" y="35781"/>
                  </a:lnTo>
                  <a:lnTo>
                    <a:pt x="435623" y="27004"/>
                  </a:lnTo>
                  <a:lnTo>
                    <a:pt x="463485" y="25450"/>
                  </a:lnTo>
                  <a:lnTo>
                    <a:pt x="476496" y="35616"/>
                  </a:lnTo>
                  <a:lnTo>
                    <a:pt x="521608" y="44939"/>
                  </a:lnTo>
                  <a:lnTo>
                    <a:pt x="537967" y="57994"/>
                  </a:lnTo>
                  <a:lnTo>
                    <a:pt x="570984" y="49736"/>
                  </a:lnTo>
                  <a:lnTo>
                    <a:pt x="601000" y="51401"/>
                  </a:lnTo>
                  <a:lnTo>
                    <a:pt x="625004" y="45552"/>
                  </a:lnTo>
                  <a:lnTo>
                    <a:pt x="628902" y="36614"/>
                  </a:lnTo>
                  <a:lnTo>
                    <a:pt x="625573" y="15642"/>
                  </a:lnTo>
                  <a:close/>
                </a:path>
              </a:pathLst>
            </a:custGeom>
            <a:solidFill>
              <a:srgbClr val="6F7072"/>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39" name="ee4p_53_1_43215"/>
            <p:cNvSpPr>
              <a:spLocks noChangeAspect="1"/>
            </p:cNvSpPr>
            <p:nvPr>
              <p:custDataLst>
                <p:tags r:id="rId35"/>
              </p:custDataLst>
            </p:nvPr>
          </p:nvSpPr>
          <p:spPr bwMode="gray">
            <a:xfrm>
              <a:off x="2156217" y="3033496"/>
              <a:ext cx="960080" cy="1441913"/>
            </a:xfrm>
            <a:custGeom>
              <a:avLst/>
              <a:gdLst/>
              <a:ahLst/>
              <a:cxnLst/>
              <a:rect l="l" t="t" r="r" b="b"/>
              <a:pathLst>
                <a:path w="960080" h="1441913">
                  <a:moveTo>
                    <a:pt x="363356" y="997573"/>
                  </a:moveTo>
                  <a:lnTo>
                    <a:pt x="374365" y="998989"/>
                  </a:lnTo>
                  <a:lnTo>
                    <a:pt x="394261" y="1018517"/>
                  </a:lnTo>
                  <a:lnTo>
                    <a:pt x="383999" y="1025292"/>
                  </a:lnTo>
                  <a:lnTo>
                    <a:pt x="383362" y="1025496"/>
                  </a:lnTo>
                  <a:lnTo>
                    <a:pt x="383122" y="1025870"/>
                  </a:lnTo>
                  <a:lnTo>
                    <a:pt x="368022" y="1035838"/>
                  </a:lnTo>
                  <a:lnTo>
                    <a:pt x="345893" y="1014807"/>
                  </a:lnTo>
                  <a:lnTo>
                    <a:pt x="346993" y="1000551"/>
                  </a:lnTo>
                  <a:close/>
                  <a:moveTo>
                    <a:pt x="160424" y="754316"/>
                  </a:moveTo>
                  <a:lnTo>
                    <a:pt x="195658" y="756999"/>
                  </a:lnTo>
                  <a:lnTo>
                    <a:pt x="205025" y="780387"/>
                  </a:lnTo>
                  <a:lnTo>
                    <a:pt x="254705" y="835807"/>
                  </a:lnTo>
                  <a:lnTo>
                    <a:pt x="238513" y="848345"/>
                  </a:lnTo>
                  <a:lnTo>
                    <a:pt x="253868" y="879601"/>
                  </a:lnTo>
                  <a:lnTo>
                    <a:pt x="220357" y="892753"/>
                  </a:lnTo>
                  <a:lnTo>
                    <a:pt x="219172" y="907265"/>
                  </a:lnTo>
                  <a:lnTo>
                    <a:pt x="199900" y="912829"/>
                  </a:lnTo>
                  <a:lnTo>
                    <a:pt x="183245" y="907609"/>
                  </a:lnTo>
                  <a:lnTo>
                    <a:pt x="148821" y="916349"/>
                  </a:lnTo>
                  <a:lnTo>
                    <a:pt x="148215" y="900830"/>
                  </a:lnTo>
                  <a:lnTo>
                    <a:pt x="130281" y="891520"/>
                  </a:lnTo>
                  <a:lnTo>
                    <a:pt x="124389" y="875071"/>
                  </a:lnTo>
                  <a:lnTo>
                    <a:pt x="107209" y="866357"/>
                  </a:lnTo>
                  <a:lnTo>
                    <a:pt x="79551" y="901771"/>
                  </a:lnTo>
                  <a:lnTo>
                    <a:pt x="57655" y="904395"/>
                  </a:lnTo>
                  <a:lnTo>
                    <a:pt x="29248" y="892297"/>
                  </a:lnTo>
                  <a:lnTo>
                    <a:pt x="0" y="862359"/>
                  </a:lnTo>
                  <a:lnTo>
                    <a:pt x="15076" y="848472"/>
                  </a:lnTo>
                  <a:lnTo>
                    <a:pt x="39607" y="841486"/>
                  </a:lnTo>
                  <a:lnTo>
                    <a:pt x="40229" y="827265"/>
                  </a:lnTo>
                  <a:lnTo>
                    <a:pt x="69631" y="803848"/>
                  </a:lnTo>
                  <a:lnTo>
                    <a:pt x="73160" y="787107"/>
                  </a:lnTo>
                  <a:lnTo>
                    <a:pt x="87640" y="778562"/>
                  </a:lnTo>
                  <a:lnTo>
                    <a:pt x="105442" y="781367"/>
                  </a:lnTo>
                  <a:lnTo>
                    <a:pt x="120486" y="763913"/>
                  </a:lnTo>
                  <a:lnTo>
                    <a:pt x="138550" y="764505"/>
                  </a:lnTo>
                  <a:close/>
                  <a:moveTo>
                    <a:pt x="290560" y="696246"/>
                  </a:moveTo>
                  <a:lnTo>
                    <a:pt x="297847" y="726243"/>
                  </a:lnTo>
                  <a:lnTo>
                    <a:pt x="282020" y="728399"/>
                  </a:lnTo>
                  <a:lnTo>
                    <a:pt x="267693" y="705008"/>
                  </a:lnTo>
                  <a:close/>
                  <a:moveTo>
                    <a:pt x="197547" y="661065"/>
                  </a:moveTo>
                  <a:lnTo>
                    <a:pt x="206450" y="696100"/>
                  </a:lnTo>
                  <a:lnTo>
                    <a:pt x="183356" y="709275"/>
                  </a:lnTo>
                  <a:lnTo>
                    <a:pt x="165072" y="672219"/>
                  </a:lnTo>
                  <a:close/>
                  <a:moveTo>
                    <a:pt x="214009" y="647015"/>
                  </a:moveTo>
                  <a:lnTo>
                    <a:pt x="229185" y="650415"/>
                  </a:lnTo>
                  <a:lnTo>
                    <a:pt x="215313" y="670322"/>
                  </a:lnTo>
                  <a:lnTo>
                    <a:pt x="200145" y="667040"/>
                  </a:lnTo>
                  <a:close/>
                  <a:moveTo>
                    <a:pt x="198274" y="563930"/>
                  </a:moveTo>
                  <a:lnTo>
                    <a:pt x="212665" y="579589"/>
                  </a:lnTo>
                  <a:lnTo>
                    <a:pt x="243351" y="590570"/>
                  </a:lnTo>
                  <a:lnTo>
                    <a:pt x="225175" y="609710"/>
                  </a:lnTo>
                  <a:lnTo>
                    <a:pt x="185439" y="612726"/>
                  </a:lnTo>
                  <a:lnTo>
                    <a:pt x="197385" y="587542"/>
                  </a:lnTo>
                  <a:lnTo>
                    <a:pt x="177993" y="570567"/>
                  </a:lnTo>
                  <a:close/>
                  <a:moveTo>
                    <a:pt x="65629" y="422664"/>
                  </a:moveTo>
                  <a:lnTo>
                    <a:pt x="94972" y="424825"/>
                  </a:lnTo>
                  <a:lnTo>
                    <a:pt x="88635" y="444428"/>
                  </a:lnTo>
                  <a:lnTo>
                    <a:pt x="59282" y="431086"/>
                  </a:lnTo>
                  <a:close/>
                  <a:moveTo>
                    <a:pt x="180468" y="416474"/>
                  </a:moveTo>
                  <a:lnTo>
                    <a:pt x="194602" y="433348"/>
                  </a:lnTo>
                  <a:lnTo>
                    <a:pt x="195141" y="463363"/>
                  </a:lnTo>
                  <a:lnTo>
                    <a:pt x="218377" y="479760"/>
                  </a:lnTo>
                  <a:lnTo>
                    <a:pt x="217390" y="491870"/>
                  </a:lnTo>
                  <a:lnTo>
                    <a:pt x="174026" y="488172"/>
                  </a:lnTo>
                  <a:lnTo>
                    <a:pt x="162395" y="471724"/>
                  </a:lnTo>
                  <a:lnTo>
                    <a:pt x="139568" y="463261"/>
                  </a:lnTo>
                  <a:lnTo>
                    <a:pt x="133139" y="451875"/>
                  </a:lnTo>
                  <a:lnTo>
                    <a:pt x="146112" y="437871"/>
                  </a:lnTo>
                  <a:close/>
                  <a:moveTo>
                    <a:pt x="179990" y="307835"/>
                  </a:moveTo>
                  <a:lnTo>
                    <a:pt x="193018" y="326750"/>
                  </a:lnTo>
                  <a:lnTo>
                    <a:pt x="172071" y="350092"/>
                  </a:lnTo>
                  <a:lnTo>
                    <a:pt x="173779" y="372970"/>
                  </a:lnTo>
                  <a:lnTo>
                    <a:pt x="163784" y="384026"/>
                  </a:lnTo>
                  <a:lnTo>
                    <a:pt x="113687" y="411593"/>
                  </a:lnTo>
                  <a:lnTo>
                    <a:pt x="105111" y="400434"/>
                  </a:lnTo>
                  <a:lnTo>
                    <a:pt x="99318" y="357683"/>
                  </a:lnTo>
                  <a:lnTo>
                    <a:pt x="107647" y="342840"/>
                  </a:lnTo>
                  <a:lnTo>
                    <a:pt x="128995" y="335585"/>
                  </a:lnTo>
                  <a:close/>
                  <a:moveTo>
                    <a:pt x="466190" y="284363"/>
                  </a:moveTo>
                  <a:lnTo>
                    <a:pt x="497095" y="284702"/>
                  </a:lnTo>
                  <a:lnTo>
                    <a:pt x="494646" y="311912"/>
                  </a:lnTo>
                  <a:lnTo>
                    <a:pt x="479158" y="331927"/>
                  </a:lnTo>
                  <a:lnTo>
                    <a:pt x="413224" y="377180"/>
                  </a:lnTo>
                  <a:lnTo>
                    <a:pt x="399145" y="394075"/>
                  </a:lnTo>
                  <a:lnTo>
                    <a:pt x="410799" y="410164"/>
                  </a:lnTo>
                  <a:lnTo>
                    <a:pt x="397082" y="432736"/>
                  </a:lnTo>
                  <a:lnTo>
                    <a:pt x="418911" y="431856"/>
                  </a:lnTo>
                  <a:lnTo>
                    <a:pt x="465814" y="414115"/>
                  </a:lnTo>
                  <a:lnTo>
                    <a:pt x="496828" y="422593"/>
                  </a:lnTo>
                  <a:lnTo>
                    <a:pt x="513209" y="416607"/>
                  </a:lnTo>
                  <a:lnTo>
                    <a:pt x="543850" y="421835"/>
                  </a:lnTo>
                  <a:lnTo>
                    <a:pt x="584955" y="417446"/>
                  </a:lnTo>
                  <a:lnTo>
                    <a:pt x="613311" y="429779"/>
                  </a:lnTo>
                  <a:lnTo>
                    <a:pt x="615980" y="451779"/>
                  </a:lnTo>
                  <a:lnTo>
                    <a:pt x="596701" y="471543"/>
                  </a:lnTo>
                  <a:lnTo>
                    <a:pt x="591349" y="497061"/>
                  </a:lnTo>
                  <a:lnTo>
                    <a:pt x="575456" y="531118"/>
                  </a:lnTo>
                  <a:lnTo>
                    <a:pt x="557173" y="546191"/>
                  </a:lnTo>
                  <a:lnTo>
                    <a:pt x="544102" y="574654"/>
                  </a:lnTo>
                  <a:lnTo>
                    <a:pt x="517929" y="591403"/>
                  </a:lnTo>
                  <a:lnTo>
                    <a:pt x="520888" y="606593"/>
                  </a:lnTo>
                  <a:lnTo>
                    <a:pt x="503787" y="623404"/>
                  </a:lnTo>
                  <a:lnTo>
                    <a:pt x="471975" y="644461"/>
                  </a:lnTo>
                  <a:lnTo>
                    <a:pt x="491947" y="659389"/>
                  </a:lnTo>
                  <a:lnTo>
                    <a:pt x="517294" y="643637"/>
                  </a:lnTo>
                  <a:lnTo>
                    <a:pt x="588441" y="669032"/>
                  </a:lnTo>
                  <a:lnTo>
                    <a:pt x="600023" y="688444"/>
                  </a:lnTo>
                  <a:lnTo>
                    <a:pt x="626001" y="705680"/>
                  </a:lnTo>
                  <a:lnTo>
                    <a:pt x="645134" y="773790"/>
                  </a:lnTo>
                  <a:lnTo>
                    <a:pt x="658812" y="793280"/>
                  </a:lnTo>
                  <a:lnTo>
                    <a:pt x="663032" y="816859"/>
                  </a:lnTo>
                  <a:lnTo>
                    <a:pt x="675198" y="833250"/>
                  </a:lnTo>
                  <a:lnTo>
                    <a:pt x="732700" y="856174"/>
                  </a:lnTo>
                  <a:lnTo>
                    <a:pt x="754515" y="888592"/>
                  </a:lnTo>
                  <a:lnTo>
                    <a:pt x="767221" y="899694"/>
                  </a:lnTo>
                  <a:lnTo>
                    <a:pt x="774852" y="934319"/>
                  </a:lnTo>
                  <a:lnTo>
                    <a:pt x="801181" y="966099"/>
                  </a:lnTo>
                  <a:lnTo>
                    <a:pt x="784546" y="970325"/>
                  </a:lnTo>
                  <a:lnTo>
                    <a:pt x="806552" y="991330"/>
                  </a:lnTo>
                  <a:lnTo>
                    <a:pt x="822377" y="1021537"/>
                  </a:lnTo>
                  <a:lnTo>
                    <a:pt x="822919" y="1039526"/>
                  </a:lnTo>
                  <a:lnTo>
                    <a:pt x="795363" y="1065998"/>
                  </a:lnTo>
                  <a:lnTo>
                    <a:pt x="811172" y="1076834"/>
                  </a:lnTo>
                  <a:lnTo>
                    <a:pt x="832785" y="1073364"/>
                  </a:lnTo>
                  <a:lnTo>
                    <a:pt x="841758" y="1056418"/>
                  </a:lnTo>
                  <a:lnTo>
                    <a:pt x="873753" y="1055764"/>
                  </a:lnTo>
                  <a:lnTo>
                    <a:pt x="910816" y="1060704"/>
                  </a:lnTo>
                  <a:lnTo>
                    <a:pt x="928423" y="1068596"/>
                  </a:lnTo>
                  <a:lnTo>
                    <a:pt x="954182" y="1089809"/>
                  </a:lnTo>
                  <a:lnTo>
                    <a:pt x="960080" y="1119694"/>
                  </a:lnTo>
                  <a:lnTo>
                    <a:pt x="941213" y="1170339"/>
                  </a:lnTo>
                  <a:lnTo>
                    <a:pt x="911571" y="1194107"/>
                  </a:lnTo>
                  <a:lnTo>
                    <a:pt x="909617" y="1206397"/>
                  </a:lnTo>
                  <a:lnTo>
                    <a:pt x="881729" y="1219157"/>
                  </a:lnTo>
                  <a:lnTo>
                    <a:pt x="879461" y="1236026"/>
                  </a:lnTo>
                  <a:lnTo>
                    <a:pt x="846428" y="1249787"/>
                  </a:lnTo>
                  <a:lnTo>
                    <a:pt x="876516" y="1268155"/>
                  </a:lnTo>
                  <a:lnTo>
                    <a:pt x="921904" y="1270283"/>
                  </a:lnTo>
                  <a:lnTo>
                    <a:pt x="923237" y="1293703"/>
                  </a:lnTo>
                  <a:lnTo>
                    <a:pt x="885951" y="1309003"/>
                  </a:lnTo>
                  <a:lnTo>
                    <a:pt x="882133" y="1323252"/>
                  </a:lnTo>
                  <a:lnTo>
                    <a:pt x="823609" y="1336173"/>
                  </a:lnTo>
                  <a:lnTo>
                    <a:pt x="814706" y="1345384"/>
                  </a:lnTo>
                  <a:lnTo>
                    <a:pt x="768841" y="1333908"/>
                  </a:lnTo>
                  <a:lnTo>
                    <a:pt x="720416" y="1340678"/>
                  </a:lnTo>
                  <a:lnTo>
                    <a:pt x="713541" y="1347308"/>
                  </a:lnTo>
                  <a:lnTo>
                    <a:pt x="688719" y="1333363"/>
                  </a:lnTo>
                  <a:lnTo>
                    <a:pt x="637134" y="1348123"/>
                  </a:lnTo>
                  <a:lnTo>
                    <a:pt x="608202" y="1348211"/>
                  </a:lnTo>
                  <a:lnTo>
                    <a:pt x="600117" y="1364033"/>
                  </a:lnTo>
                  <a:lnTo>
                    <a:pt x="555256" y="1358329"/>
                  </a:lnTo>
                  <a:lnTo>
                    <a:pt x="550730" y="1364887"/>
                  </a:lnTo>
                  <a:lnTo>
                    <a:pt x="521957" y="1348743"/>
                  </a:lnTo>
                  <a:lnTo>
                    <a:pt x="507602" y="1346052"/>
                  </a:lnTo>
                  <a:lnTo>
                    <a:pt x="459220" y="1359134"/>
                  </a:lnTo>
                  <a:lnTo>
                    <a:pt x="440300" y="1398644"/>
                  </a:lnTo>
                  <a:lnTo>
                    <a:pt x="429434" y="1413468"/>
                  </a:lnTo>
                  <a:lnTo>
                    <a:pt x="411404" y="1401705"/>
                  </a:lnTo>
                  <a:lnTo>
                    <a:pt x="365265" y="1392766"/>
                  </a:lnTo>
                  <a:lnTo>
                    <a:pt x="329897" y="1396962"/>
                  </a:lnTo>
                  <a:lnTo>
                    <a:pt x="301438" y="1417632"/>
                  </a:lnTo>
                  <a:lnTo>
                    <a:pt x="300368" y="1432288"/>
                  </a:lnTo>
                  <a:lnTo>
                    <a:pt x="281975" y="1441913"/>
                  </a:lnTo>
                  <a:lnTo>
                    <a:pt x="274144" y="1427876"/>
                  </a:lnTo>
                  <a:lnTo>
                    <a:pt x="254777" y="1423184"/>
                  </a:lnTo>
                  <a:lnTo>
                    <a:pt x="300494" y="1385075"/>
                  </a:lnTo>
                  <a:lnTo>
                    <a:pt x="303955" y="1369777"/>
                  </a:lnTo>
                  <a:lnTo>
                    <a:pt x="320396" y="1363033"/>
                  </a:lnTo>
                  <a:lnTo>
                    <a:pt x="346950" y="1340993"/>
                  </a:lnTo>
                  <a:lnTo>
                    <a:pt x="351792" y="1309092"/>
                  </a:lnTo>
                  <a:lnTo>
                    <a:pt x="373382" y="1312186"/>
                  </a:lnTo>
                  <a:lnTo>
                    <a:pt x="381964" y="1288551"/>
                  </a:lnTo>
                  <a:lnTo>
                    <a:pt x="424979" y="1281467"/>
                  </a:lnTo>
                  <a:lnTo>
                    <a:pt x="459610" y="1288354"/>
                  </a:lnTo>
                  <a:lnTo>
                    <a:pt x="492101" y="1286121"/>
                  </a:lnTo>
                  <a:lnTo>
                    <a:pt x="503093" y="1262916"/>
                  </a:lnTo>
                  <a:lnTo>
                    <a:pt x="531004" y="1242090"/>
                  </a:lnTo>
                  <a:lnTo>
                    <a:pt x="487723" y="1249005"/>
                  </a:lnTo>
                  <a:lnTo>
                    <a:pt x="480864" y="1260682"/>
                  </a:lnTo>
                  <a:lnTo>
                    <a:pt x="445375" y="1260467"/>
                  </a:lnTo>
                  <a:lnTo>
                    <a:pt x="417135" y="1233039"/>
                  </a:lnTo>
                  <a:lnTo>
                    <a:pt x="379855" y="1242402"/>
                  </a:lnTo>
                  <a:lnTo>
                    <a:pt x="366568" y="1220030"/>
                  </a:lnTo>
                  <a:lnTo>
                    <a:pt x="338729" y="1217952"/>
                  </a:lnTo>
                  <a:lnTo>
                    <a:pt x="333425" y="1227616"/>
                  </a:lnTo>
                  <a:lnTo>
                    <a:pt x="305294" y="1233813"/>
                  </a:lnTo>
                  <a:lnTo>
                    <a:pt x="292396" y="1200892"/>
                  </a:lnTo>
                  <a:lnTo>
                    <a:pt x="278091" y="1194343"/>
                  </a:lnTo>
                  <a:lnTo>
                    <a:pt x="321909" y="1180064"/>
                  </a:lnTo>
                  <a:lnTo>
                    <a:pt x="332089" y="1168036"/>
                  </a:lnTo>
                  <a:lnTo>
                    <a:pt x="353779" y="1165166"/>
                  </a:lnTo>
                  <a:lnTo>
                    <a:pt x="382621" y="1149094"/>
                  </a:lnTo>
                  <a:lnTo>
                    <a:pt x="397675" y="1120798"/>
                  </a:lnTo>
                  <a:lnTo>
                    <a:pt x="390248" y="1103693"/>
                  </a:lnTo>
                  <a:lnTo>
                    <a:pt x="397743" y="1091818"/>
                  </a:lnTo>
                  <a:lnTo>
                    <a:pt x="388006" y="1065338"/>
                  </a:lnTo>
                  <a:lnTo>
                    <a:pt x="332409" y="1072313"/>
                  </a:lnTo>
                  <a:lnTo>
                    <a:pt x="368494" y="1048687"/>
                  </a:lnTo>
                  <a:lnTo>
                    <a:pt x="383122" y="1025870"/>
                  </a:lnTo>
                  <a:lnTo>
                    <a:pt x="383999" y="1025292"/>
                  </a:lnTo>
                  <a:lnTo>
                    <a:pt x="418358" y="1014254"/>
                  </a:lnTo>
                  <a:lnTo>
                    <a:pt x="440472" y="1014945"/>
                  </a:lnTo>
                  <a:lnTo>
                    <a:pt x="495560" y="994878"/>
                  </a:lnTo>
                  <a:lnTo>
                    <a:pt x="489546" y="978720"/>
                  </a:lnTo>
                  <a:lnTo>
                    <a:pt x="506316" y="956773"/>
                  </a:lnTo>
                  <a:lnTo>
                    <a:pt x="493773" y="949823"/>
                  </a:lnTo>
                  <a:lnTo>
                    <a:pt x="494607" y="931914"/>
                  </a:lnTo>
                  <a:lnTo>
                    <a:pt x="513635" y="925746"/>
                  </a:lnTo>
                  <a:lnTo>
                    <a:pt x="516810" y="904858"/>
                  </a:lnTo>
                  <a:lnTo>
                    <a:pt x="508580" y="895367"/>
                  </a:lnTo>
                  <a:lnTo>
                    <a:pt x="483516" y="910142"/>
                  </a:lnTo>
                  <a:lnTo>
                    <a:pt x="467527" y="895100"/>
                  </a:lnTo>
                  <a:lnTo>
                    <a:pt x="458496" y="876206"/>
                  </a:lnTo>
                  <a:lnTo>
                    <a:pt x="437555" y="852667"/>
                  </a:lnTo>
                  <a:lnTo>
                    <a:pt x="456363" y="820855"/>
                  </a:lnTo>
                  <a:lnTo>
                    <a:pt x="467569" y="790417"/>
                  </a:lnTo>
                  <a:lnTo>
                    <a:pt x="443716" y="790174"/>
                  </a:lnTo>
                  <a:lnTo>
                    <a:pt x="406159" y="818251"/>
                  </a:lnTo>
                  <a:lnTo>
                    <a:pt x="387313" y="817117"/>
                  </a:lnTo>
                  <a:lnTo>
                    <a:pt x="367735" y="805905"/>
                  </a:lnTo>
                  <a:lnTo>
                    <a:pt x="363469" y="830869"/>
                  </a:lnTo>
                  <a:lnTo>
                    <a:pt x="323743" y="805766"/>
                  </a:lnTo>
                  <a:lnTo>
                    <a:pt x="305824" y="818080"/>
                  </a:lnTo>
                  <a:lnTo>
                    <a:pt x="291554" y="806297"/>
                  </a:lnTo>
                  <a:lnTo>
                    <a:pt x="306920" y="768102"/>
                  </a:lnTo>
                  <a:lnTo>
                    <a:pt x="318971" y="757711"/>
                  </a:lnTo>
                  <a:lnTo>
                    <a:pt x="328305" y="733520"/>
                  </a:lnTo>
                  <a:lnTo>
                    <a:pt x="342656" y="720127"/>
                  </a:lnTo>
                  <a:lnTo>
                    <a:pt x="335246" y="705729"/>
                  </a:lnTo>
                  <a:lnTo>
                    <a:pt x="315106" y="693081"/>
                  </a:lnTo>
                  <a:lnTo>
                    <a:pt x="316759" y="676692"/>
                  </a:lnTo>
                  <a:lnTo>
                    <a:pt x="287544" y="659321"/>
                  </a:lnTo>
                  <a:lnTo>
                    <a:pt x="262498" y="691915"/>
                  </a:lnTo>
                  <a:lnTo>
                    <a:pt x="247535" y="746117"/>
                  </a:lnTo>
                  <a:lnTo>
                    <a:pt x="235979" y="729854"/>
                  </a:lnTo>
                  <a:lnTo>
                    <a:pt x="241470" y="679306"/>
                  </a:lnTo>
                  <a:lnTo>
                    <a:pt x="237625" y="656647"/>
                  </a:lnTo>
                  <a:lnTo>
                    <a:pt x="253198" y="632442"/>
                  </a:lnTo>
                  <a:lnTo>
                    <a:pt x="242626" y="611477"/>
                  </a:lnTo>
                  <a:lnTo>
                    <a:pt x="267174" y="587645"/>
                  </a:lnTo>
                  <a:lnTo>
                    <a:pt x="218323" y="576682"/>
                  </a:lnTo>
                  <a:lnTo>
                    <a:pt x="195179" y="558580"/>
                  </a:lnTo>
                  <a:lnTo>
                    <a:pt x="195012" y="547631"/>
                  </a:lnTo>
                  <a:lnTo>
                    <a:pt x="220056" y="543418"/>
                  </a:lnTo>
                  <a:lnTo>
                    <a:pt x="228729" y="505784"/>
                  </a:lnTo>
                  <a:lnTo>
                    <a:pt x="248617" y="477311"/>
                  </a:lnTo>
                  <a:lnTo>
                    <a:pt x="226400" y="464404"/>
                  </a:lnTo>
                  <a:lnTo>
                    <a:pt x="221477" y="448825"/>
                  </a:lnTo>
                  <a:lnTo>
                    <a:pt x="227160" y="395334"/>
                  </a:lnTo>
                  <a:lnTo>
                    <a:pt x="262192" y="396107"/>
                  </a:lnTo>
                  <a:lnTo>
                    <a:pt x="275709" y="378322"/>
                  </a:lnTo>
                  <a:lnTo>
                    <a:pt x="277925" y="355826"/>
                  </a:lnTo>
                  <a:lnTo>
                    <a:pt x="293107" y="338924"/>
                  </a:lnTo>
                  <a:lnTo>
                    <a:pt x="288244" y="326119"/>
                  </a:lnTo>
                  <a:lnTo>
                    <a:pt x="306342" y="287222"/>
                  </a:lnTo>
                  <a:lnTo>
                    <a:pt x="377429" y="300777"/>
                  </a:lnTo>
                  <a:lnTo>
                    <a:pt x="426899" y="293922"/>
                  </a:lnTo>
                  <a:close/>
                  <a:moveTo>
                    <a:pt x="476424" y="212390"/>
                  </a:moveTo>
                  <a:lnTo>
                    <a:pt x="499226" y="226414"/>
                  </a:lnTo>
                  <a:lnTo>
                    <a:pt x="507319" y="239141"/>
                  </a:lnTo>
                  <a:lnTo>
                    <a:pt x="479869" y="246654"/>
                  </a:lnTo>
                  <a:lnTo>
                    <a:pt x="463837" y="234343"/>
                  </a:lnTo>
                  <a:close/>
                  <a:moveTo>
                    <a:pt x="663551" y="0"/>
                  </a:moveTo>
                  <a:lnTo>
                    <a:pt x="685436" y="38824"/>
                  </a:lnTo>
                  <a:lnTo>
                    <a:pt x="667159" y="71052"/>
                  </a:lnTo>
                  <a:lnTo>
                    <a:pt x="643844" y="67083"/>
                  </a:lnTo>
                  <a:lnTo>
                    <a:pt x="626564" y="47027"/>
                  </a:lnTo>
                  <a:lnTo>
                    <a:pt x="660092" y="38504"/>
                  </a:lnTo>
                  <a:lnTo>
                    <a:pt x="638791" y="11529"/>
                  </a:lnTo>
                  <a:close/>
                </a:path>
              </a:pathLst>
            </a:custGeom>
            <a:solidFill>
              <a:srgbClr val="6F7072"/>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40" name="ee4p_55_1_43215"/>
            <p:cNvSpPr>
              <a:spLocks noChangeAspect="1"/>
            </p:cNvSpPr>
            <p:nvPr>
              <p:custDataLst>
                <p:tags r:id="rId36"/>
              </p:custDataLst>
            </p:nvPr>
          </p:nvSpPr>
          <p:spPr bwMode="gray">
            <a:xfrm>
              <a:off x="5076597" y="3183820"/>
              <a:ext cx="598965" cy="292565"/>
            </a:xfrm>
            <a:custGeom>
              <a:avLst/>
              <a:gdLst/>
              <a:ahLst/>
              <a:cxnLst/>
              <a:rect l="l" t="t" r="r" b="b"/>
              <a:pathLst>
                <a:path w="598965" h="292565">
                  <a:moveTo>
                    <a:pt x="113441" y="128706"/>
                  </a:moveTo>
                  <a:lnTo>
                    <a:pt x="134147" y="147587"/>
                  </a:lnTo>
                  <a:lnTo>
                    <a:pt x="101111" y="166001"/>
                  </a:lnTo>
                  <a:lnTo>
                    <a:pt x="86988" y="182664"/>
                  </a:lnTo>
                  <a:lnTo>
                    <a:pt x="23632" y="199251"/>
                  </a:lnTo>
                  <a:lnTo>
                    <a:pt x="231" y="191597"/>
                  </a:lnTo>
                  <a:lnTo>
                    <a:pt x="0" y="154806"/>
                  </a:lnTo>
                  <a:lnTo>
                    <a:pt x="28667" y="145560"/>
                  </a:lnTo>
                  <a:lnTo>
                    <a:pt x="89494" y="138186"/>
                  </a:lnTo>
                  <a:close/>
                  <a:moveTo>
                    <a:pt x="55426" y="71301"/>
                  </a:moveTo>
                  <a:lnTo>
                    <a:pt x="88254" y="87974"/>
                  </a:lnTo>
                  <a:lnTo>
                    <a:pt x="91424" y="105326"/>
                  </a:lnTo>
                  <a:lnTo>
                    <a:pt x="46345" y="122884"/>
                  </a:lnTo>
                  <a:lnTo>
                    <a:pt x="40745" y="89927"/>
                  </a:lnTo>
                  <a:close/>
                  <a:moveTo>
                    <a:pt x="410734" y="0"/>
                  </a:moveTo>
                  <a:lnTo>
                    <a:pt x="433461" y="9655"/>
                  </a:lnTo>
                  <a:lnTo>
                    <a:pt x="451957" y="7219"/>
                  </a:lnTo>
                  <a:lnTo>
                    <a:pt x="472265" y="20072"/>
                  </a:lnTo>
                  <a:lnTo>
                    <a:pt x="518379" y="20058"/>
                  </a:lnTo>
                  <a:lnTo>
                    <a:pt x="560549" y="27419"/>
                  </a:lnTo>
                  <a:lnTo>
                    <a:pt x="587393" y="18708"/>
                  </a:lnTo>
                  <a:lnTo>
                    <a:pt x="598965" y="30813"/>
                  </a:lnTo>
                  <a:lnTo>
                    <a:pt x="574576" y="45037"/>
                  </a:lnTo>
                  <a:lnTo>
                    <a:pt x="552536" y="87729"/>
                  </a:lnTo>
                  <a:lnTo>
                    <a:pt x="516452" y="114117"/>
                  </a:lnTo>
                  <a:lnTo>
                    <a:pt x="535433" y="173717"/>
                  </a:lnTo>
                  <a:lnTo>
                    <a:pt x="529389" y="193566"/>
                  </a:lnTo>
                  <a:lnTo>
                    <a:pt x="553597" y="249348"/>
                  </a:lnTo>
                  <a:lnTo>
                    <a:pt x="535598" y="248951"/>
                  </a:lnTo>
                  <a:lnTo>
                    <a:pt x="518434" y="271204"/>
                  </a:lnTo>
                  <a:lnTo>
                    <a:pt x="515923" y="292565"/>
                  </a:lnTo>
                  <a:lnTo>
                    <a:pt x="476639" y="280779"/>
                  </a:lnTo>
                  <a:lnTo>
                    <a:pt x="444614" y="291026"/>
                  </a:lnTo>
                  <a:lnTo>
                    <a:pt x="411604" y="281440"/>
                  </a:lnTo>
                  <a:lnTo>
                    <a:pt x="405051" y="265112"/>
                  </a:lnTo>
                  <a:lnTo>
                    <a:pt x="374318" y="246642"/>
                  </a:lnTo>
                  <a:lnTo>
                    <a:pt x="298624" y="214280"/>
                  </a:lnTo>
                  <a:lnTo>
                    <a:pt x="272328" y="229025"/>
                  </a:lnTo>
                  <a:lnTo>
                    <a:pt x="248236" y="230530"/>
                  </a:lnTo>
                  <a:lnTo>
                    <a:pt x="225761" y="242511"/>
                  </a:lnTo>
                  <a:lnTo>
                    <a:pt x="237899" y="215886"/>
                  </a:lnTo>
                  <a:lnTo>
                    <a:pt x="235762" y="196733"/>
                  </a:lnTo>
                  <a:lnTo>
                    <a:pt x="248314" y="182839"/>
                  </a:lnTo>
                  <a:lnTo>
                    <a:pt x="235287" y="171040"/>
                  </a:lnTo>
                  <a:lnTo>
                    <a:pt x="202457" y="191407"/>
                  </a:lnTo>
                  <a:lnTo>
                    <a:pt x="192597" y="180222"/>
                  </a:lnTo>
                  <a:lnTo>
                    <a:pt x="166824" y="174253"/>
                  </a:lnTo>
                  <a:lnTo>
                    <a:pt x="146398" y="140772"/>
                  </a:lnTo>
                  <a:lnTo>
                    <a:pt x="135841" y="97125"/>
                  </a:lnTo>
                  <a:lnTo>
                    <a:pt x="142394" y="53914"/>
                  </a:lnTo>
                  <a:lnTo>
                    <a:pt x="211462" y="35203"/>
                  </a:lnTo>
                  <a:lnTo>
                    <a:pt x="227937" y="15972"/>
                  </a:lnTo>
                  <a:lnTo>
                    <a:pt x="254906" y="22455"/>
                  </a:lnTo>
                  <a:lnTo>
                    <a:pt x="280174" y="12367"/>
                  </a:lnTo>
                  <a:lnTo>
                    <a:pt x="331013" y="13427"/>
                  </a:lnTo>
                  <a:lnTo>
                    <a:pt x="353032" y="3228"/>
                  </a:lnTo>
                  <a:close/>
                </a:path>
              </a:pathLst>
            </a:custGeom>
            <a:solidFill>
              <a:schemeClr val="accent2"/>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41" name="ee4p_56_1_43215"/>
            <p:cNvSpPr>
              <a:spLocks noChangeAspect="1"/>
            </p:cNvSpPr>
            <p:nvPr>
              <p:custDataLst>
                <p:tags r:id="rId37"/>
              </p:custDataLst>
            </p:nvPr>
          </p:nvSpPr>
          <p:spPr bwMode="gray">
            <a:xfrm>
              <a:off x="4244532" y="4860504"/>
              <a:ext cx="307349" cy="175664"/>
            </a:xfrm>
            <a:custGeom>
              <a:avLst/>
              <a:gdLst/>
              <a:ahLst/>
              <a:cxnLst/>
              <a:rect l="0" t="0" r="0" b="0"/>
              <a:pathLst>
                <a:path w="307349" h="175664">
                  <a:moveTo>
                    <a:pt x="307348" y="48308"/>
                  </a:moveTo>
                  <a:lnTo>
                    <a:pt x="285004" y="39713"/>
                  </a:lnTo>
                  <a:lnTo>
                    <a:pt x="272981" y="45581"/>
                  </a:lnTo>
                  <a:lnTo>
                    <a:pt x="249956" y="68752"/>
                  </a:lnTo>
                  <a:lnTo>
                    <a:pt x="218139" y="78481"/>
                  </a:lnTo>
                  <a:lnTo>
                    <a:pt x="211336" y="92388"/>
                  </a:lnTo>
                  <a:lnTo>
                    <a:pt x="223716" y="100578"/>
                  </a:lnTo>
                  <a:lnTo>
                    <a:pt x="214045" y="126407"/>
                  </a:lnTo>
                  <a:lnTo>
                    <a:pt x="181864" y="135613"/>
                  </a:lnTo>
                  <a:lnTo>
                    <a:pt x="179334" y="170309"/>
                  </a:lnTo>
                  <a:lnTo>
                    <a:pt x="170041" y="175663"/>
                  </a:lnTo>
                  <a:lnTo>
                    <a:pt x="151574" y="166623"/>
                  </a:lnTo>
                  <a:lnTo>
                    <a:pt x="135749" y="170945"/>
                  </a:lnTo>
                  <a:lnTo>
                    <a:pt x="110854" y="147919"/>
                  </a:lnTo>
                  <a:lnTo>
                    <a:pt x="103459" y="161742"/>
                  </a:lnTo>
                  <a:lnTo>
                    <a:pt x="38230" y="174115"/>
                  </a:lnTo>
                  <a:lnTo>
                    <a:pt x="15737" y="168939"/>
                  </a:lnTo>
                  <a:lnTo>
                    <a:pt x="29259" y="154830"/>
                  </a:lnTo>
                  <a:lnTo>
                    <a:pt x="48208" y="150161"/>
                  </a:lnTo>
                  <a:lnTo>
                    <a:pt x="36309" y="136949"/>
                  </a:lnTo>
                  <a:lnTo>
                    <a:pt x="15034" y="124344"/>
                  </a:lnTo>
                  <a:lnTo>
                    <a:pt x="20972" y="113446"/>
                  </a:lnTo>
                  <a:lnTo>
                    <a:pt x="5887" y="105696"/>
                  </a:lnTo>
                  <a:lnTo>
                    <a:pt x="23601" y="84484"/>
                  </a:lnTo>
                  <a:lnTo>
                    <a:pt x="0" y="78060"/>
                  </a:lnTo>
                  <a:lnTo>
                    <a:pt x="1602" y="63065"/>
                  </a:lnTo>
                  <a:lnTo>
                    <a:pt x="26443" y="52201"/>
                  </a:lnTo>
                  <a:lnTo>
                    <a:pt x="28423" y="42622"/>
                  </a:lnTo>
                  <a:lnTo>
                    <a:pt x="48644" y="43116"/>
                  </a:lnTo>
                  <a:lnTo>
                    <a:pt x="70922" y="53058"/>
                  </a:lnTo>
                  <a:lnTo>
                    <a:pt x="119908" y="52121"/>
                  </a:lnTo>
                  <a:lnTo>
                    <a:pt x="142178" y="31688"/>
                  </a:lnTo>
                  <a:lnTo>
                    <a:pt x="163530" y="25966"/>
                  </a:lnTo>
                  <a:lnTo>
                    <a:pt x="193516" y="26548"/>
                  </a:lnTo>
                  <a:lnTo>
                    <a:pt x="237714" y="18664"/>
                  </a:lnTo>
                  <a:lnTo>
                    <a:pt x="260617" y="459"/>
                  </a:lnTo>
                  <a:lnTo>
                    <a:pt x="277795" y="0"/>
                  </a:lnTo>
                  <a:lnTo>
                    <a:pt x="287370" y="28579"/>
                  </a:lnTo>
                  <a:close/>
                </a:path>
              </a:pathLst>
            </a:custGeom>
            <a:solidFill>
              <a:srgbClr val="6F7072"/>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42" name="ee4p_60_1_43215"/>
            <p:cNvSpPr>
              <a:spLocks noChangeAspect="1"/>
            </p:cNvSpPr>
            <p:nvPr>
              <p:custDataLst>
                <p:tags r:id="rId38"/>
              </p:custDataLst>
            </p:nvPr>
          </p:nvSpPr>
          <p:spPr bwMode="gray">
            <a:xfrm>
              <a:off x="4766020" y="4944919"/>
              <a:ext cx="401162" cy="468851"/>
            </a:xfrm>
            <a:custGeom>
              <a:avLst/>
              <a:gdLst/>
              <a:ahLst/>
              <a:cxnLst/>
              <a:rect l="0" t="0" r="0" b="0"/>
              <a:pathLst>
                <a:path w="401162" h="468851">
                  <a:moveTo>
                    <a:pt x="36361" y="315686"/>
                  </a:moveTo>
                  <a:lnTo>
                    <a:pt x="64848" y="308744"/>
                  </a:lnTo>
                  <a:lnTo>
                    <a:pt x="67790" y="293890"/>
                  </a:lnTo>
                  <a:lnTo>
                    <a:pt x="45378" y="270012"/>
                  </a:lnTo>
                  <a:lnTo>
                    <a:pt x="77655" y="257927"/>
                  </a:lnTo>
                  <a:lnTo>
                    <a:pt x="48708" y="227684"/>
                  </a:lnTo>
                  <a:lnTo>
                    <a:pt x="33274" y="225832"/>
                  </a:lnTo>
                  <a:lnTo>
                    <a:pt x="30215" y="198252"/>
                  </a:lnTo>
                  <a:lnTo>
                    <a:pt x="50361" y="170559"/>
                  </a:lnTo>
                  <a:lnTo>
                    <a:pt x="53805" y="154076"/>
                  </a:lnTo>
                  <a:lnTo>
                    <a:pt x="34773" y="149914"/>
                  </a:lnTo>
                  <a:lnTo>
                    <a:pt x="21604" y="157294"/>
                  </a:lnTo>
                  <a:lnTo>
                    <a:pt x="32886" y="147717"/>
                  </a:lnTo>
                  <a:lnTo>
                    <a:pt x="25181" y="125258"/>
                  </a:lnTo>
                  <a:lnTo>
                    <a:pt x="44668" y="112178"/>
                  </a:lnTo>
                  <a:lnTo>
                    <a:pt x="15168" y="94944"/>
                  </a:lnTo>
                  <a:lnTo>
                    <a:pt x="7805" y="55670"/>
                  </a:lnTo>
                  <a:lnTo>
                    <a:pt x="0" y="35157"/>
                  </a:lnTo>
                  <a:lnTo>
                    <a:pt x="17075" y="29266"/>
                  </a:lnTo>
                  <a:lnTo>
                    <a:pt x="27518" y="17478"/>
                  </a:lnTo>
                  <a:lnTo>
                    <a:pt x="44958" y="21788"/>
                  </a:lnTo>
                  <a:lnTo>
                    <a:pt x="72630" y="818"/>
                  </a:lnTo>
                  <a:lnTo>
                    <a:pt x="97392" y="5785"/>
                  </a:lnTo>
                  <a:lnTo>
                    <a:pt x="124256" y="0"/>
                  </a:lnTo>
                  <a:lnTo>
                    <a:pt x="139232" y="5489"/>
                  </a:lnTo>
                  <a:lnTo>
                    <a:pt x="149384" y="21704"/>
                  </a:lnTo>
                  <a:lnTo>
                    <a:pt x="169508" y="32939"/>
                  </a:lnTo>
                  <a:lnTo>
                    <a:pt x="208991" y="99468"/>
                  </a:lnTo>
                  <a:lnTo>
                    <a:pt x="261124" y="122936"/>
                  </a:lnTo>
                  <a:lnTo>
                    <a:pt x="251899" y="138194"/>
                  </a:lnTo>
                  <a:lnTo>
                    <a:pt x="251789" y="169589"/>
                  </a:lnTo>
                  <a:lnTo>
                    <a:pt x="265375" y="171153"/>
                  </a:lnTo>
                  <a:lnTo>
                    <a:pt x="272876" y="183779"/>
                  </a:lnTo>
                  <a:lnTo>
                    <a:pt x="307030" y="187679"/>
                  </a:lnTo>
                  <a:lnTo>
                    <a:pt x="324885" y="204540"/>
                  </a:lnTo>
                  <a:lnTo>
                    <a:pt x="337313" y="183143"/>
                  </a:lnTo>
                  <a:lnTo>
                    <a:pt x="353150" y="177716"/>
                  </a:lnTo>
                  <a:lnTo>
                    <a:pt x="366650" y="188480"/>
                  </a:lnTo>
                  <a:lnTo>
                    <a:pt x="352254" y="205568"/>
                  </a:lnTo>
                  <a:lnTo>
                    <a:pt x="358561" y="221736"/>
                  </a:lnTo>
                  <a:lnTo>
                    <a:pt x="375084" y="227059"/>
                  </a:lnTo>
                  <a:lnTo>
                    <a:pt x="368413" y="254011"/>
                  </a:lnTo>
                  <a:lnTo>
                    <a:pt x="347811" y="261445"/>
                  </a:lnTo>
                  <a:lnTo>
                    <a:pt x="341941" y="285004"/>
                  </a:lnTo>
                  <a:lnTo>
                    <a:pt x="353075" y="302174"/>
                  </a:lnTo>
                  <a:lnTo>
                    <a:pt x="358279" y="324342"/>
                  </a:lnTo>
                  <a:lnTo>
                    <a:pt x="386427" y="341047"/>
                  </a:lnTo>
                  <a:lnTo>
                    <a:pt x="401161" y="366822"/>
                  </a:lnTo>
                  <a:lnTo>
                    <a:pt x="383266" y="383011"/>
                  </a:lnTo>
                  <a:lnTo>
                    <a:pt x="349620" y="403571"/>
                  </a:lnTo>
                  <a:lnTo>
                    <a:pt x="349219" y="427536"/>
                  </a:lnTo>
                  <a:lnTo>
                    <a:pt x="359584" y="437917"/>
                  </a:lnTo>
                  <a:lnTo>
                    <a:pt x="351682" y="456418"/>
                  </a:lnTo>
                  <a:lnTo>
                    <a:pt x="310621" y="462058"/>
                  </a:lnTo>
                  <a:lnTo>
                    <a:pt x="303100" y="458046"/>
                  </a:lnTo>
                  <a:lnTo>
                    <a:pt x="278131" y="468850"/>
                  </a:lnTo>
                  <a:lnTo>
                    <a:pt x="262211" y="453470"/>
                  </a:lnTo>
                  <a:lnTo>
                    <a:pt x="283571" y="431497"/>
                  </a:lnTo>
                  <a:lnTo>
                    <a:pt x="282904" y="415963"/>
                  </a:lnTo>
                  <a:lnTo>
                    <a:pt x="253098" y="409555"/>
                  </a:lnTo>
                  <a:lnTo>
                    <a:pt x="237013" y="392894"/>
                  </a:lnTo>
                  <a:lnTo>
                    <a:pt x="218830" y="366105"/>
                  </a:lnTo>
                  <a:lnTo>
                    <a:pt x="204588" y="366461"/>
                  </a:lnTo>
                  <a:lnTo>
                    <a:pt x="181924" y="351796"/>
                  </a:lnTo>
                  <a:lnTo>
                    <a:pt x="169949" y="356812"/>
                  </a:lnTo>
                  <a:lnTo>
                    <a:pt x="176466" y="376732"/>
                  </a:lnTo>
                  <a:lnTo>
                    <a:pt x="158748" y="388819"/>
                  </a:lnTo>
                  <a:lnTo>
                    <a:pt x="145226" y="391356"/>
                  </a:lnTo>
                  <a:lnTo>
                    <a:pt x="75863" y="357219"/>
                  </a:lnTo>
                  <a:close/>
                </a:path>
              </a:pathLst>
            </a:custGeom>
            <a:solidFill>
              <a:srgbClr val="6F7072"/>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43" name="ee4p_8_1_43215"/>
            <p:cNvSpPr>
              <a:spLocks noChangeAspect="1"/>
            </p:cNvSpPr>
            <p:nvPr>
              <p:custDataLst>
                <p:tags r:id="rId39"/>
              </p:custDataLst>
            </p:nvPr>
          </p:nvSpPr>
          <p:spPr bwMode="gray">
            <a:xfrm>
              <a:off x="3868163" y="4595467"/>
              <a:ext cx="738291" cy="318096"/>
            </a:xfrm>
            <a:custGeom>
              <a:avLst/>
              <a:gdLst/>
              <a:ahLst/>
              <a:cxnLst/>
              <a:rect l="0" t="0" r="0" b="0"/>
              <a:pathLst>
                <a:path w="738291" h="318096">
                  <a:moveTo>
                    <a:pt x="716952" y="50251"/>
                  </a:moveTo>
                  <a:lnTo>
                    <a:pt x="707716" y="83425"/>
                  </a:lnTo>
                  <a:lnTo>
                    <a:pt x="720428" y="105436"/>
                  </a:lnTo>
                  <a:lnTo>
                    <a:pt x="738290" y="125901"/>
                  </a:lnTo>
                  <a:lnTo>
                    <a:pt x="729530" y="160232"/>
                  </a:lnTo>
                  <a:lnTo>
                    <a:pt x="698447" y="165989"/>
                  </a:lnTo>
                  <a:lnTo>
                    <a:pt x="694234" y="185474"/>
                  </a:lnTo>
                  <a:lnTo>
                    <a:pt x="667997" y="223838"/>
                  </a:lnTo>
                  <a:lnTo>
                    <a:pt x="673631" y="248280"/>
                  </a:lnTo>
                  <a:lnTo>
                    <a:pt x="653323" y="249002"/>
                  </a:lnTo>
                  <a:lnTo>
                    <a:pt x="636986" y="265496"/>
                  </a:lnTo>
                  <a:lnTo>
                    <a:pt x="614083" y="283701"/>
                  </a:lnTo>
                  <a:lnTo>
                    <a:pt x="569885" y="291585"/>
                  </a:lnTo>
                  <a:lnTo>
                    <a:pt x="539899" y="291003"/>
                  </a:lnTo>
                  <a:lnTo>
                    <a:pt x="518547" y="296725"/>
                  </a:lnTo>
                  <a:lnTo>
                    <a:pt x="496277" y="317158"/>
                  </a:lnTo>
                  <a:lnTo>
                    <a:pt x="447291" y="318095"/>
                  </a:lnTo>
                  <a:lnTo>
                    <a:pt x="425013" y="308153"/>
                  </a:lnTo>
                  <a:lnTo>
                    <a:pt x="404792" y="307659"/>
                  </a:lnTo>
                  <a:lnTo>
                    <a:pt x="366648" y="303986"/>
                  </a:lnTo>
                  <a:lnTo>
                    <a:pt x="344164" y="298110"/>
                  </a:lnTo>
                  <a:lnTo>
                    <a:pt x="294087" y="292004"/>
                  </a:lnTo>
                  <a:lnTo>
                    <a:pt x="275466" y="283381"/>
                  </a:lnTo>
                  <a:lnTo>
                    <a:pt x="250668" y="248661"/>
                  </a:lnTo>
                  <a:lnTo>
                    <a:pt x="212577" y="252890"/>
                  </a:lnTo>
                  <a:lnTo>
                    <a:pt x="202854" y="247892"/>
                  </a:lnTo>
                  <a:lnTo>
                    <a:pt x="182560" y="253616"/>
                  </a:lnTo>
                  <a:lnTo>
                    <a:pt x="158062" y="253702"/>
                  </a:lnTo>
                  <a:lnTo>
                    <a:pt x="144618" y="277942"/>
                  </a:lnTo>
                  <a:lnTo>
                    <a:pt x="130814" y="278443"/>
                  </a:lnTo>
                  <a:lnTo>
                    <a:pt x="109980" y="264712"/>
                  </a:lnTo>
                  <a:lnTo>
                    <a:pt x="90849" y="267223"/>
                  </a:lnTo>
                  <a:lnTo>
                    <a:pt x="79173" y="250663"/>
                  </a:lnTo>
                  <a:lnTo>
                    <a:pt x="67920" y="265833"/>
                  </a:lnTo>
                  <a:lnTo>
                    <a:pt x="55582" y="268929"/>
                  </a:lnTo>
                  <a:lnTo>
                    <a:pt x="34953" y="250868"/>
                  </a:lnTo>
                  <a:lnTo>
                    <a:pt x="7386" y="242092"/>
                  </a:lnTo>
                  <a:lnTo>
                    <a:pt x="0" y="216423"/>
                  </a:lnTo>
                  <a:lnTo>
                    <a:pt x="10989" y="196239"/>
                  </a:lnTo>
                  <a:lnTo>
                    <a:pt x="2707" y="183142"/>
                  </a:lnTo>
                  <a:lnTo>
                    <a:pt x="49259" y="189705"/>
                  </a:lnTo>
                  <a:lnTo>
                    <a:pt x="62699" y="213343"/>
                  </a:lnTo>
                  <a:lnTo>
                    <a:pt x="79156" y="210673"/>
                  </a:lnTo>
                  <a:lnTo>
                    <a:pt x="103527" y="179924"/>
                  </a:lnTo>
                  <a:lnTo>
                    <a:pt x="131587" y="183795"/>
                  </a:lnTo>
                  <a:lnTo>
                    <a:pt x="140579" y="196878"/>
                  </a:lnTo>
                  <a:lnTo>
                    <a:pt x="170324" y="197240"/>
                  </a:lnTo>
                  <a:lnTo>
                    <a:pt x="200867" y="178252"/>
                  </a:lnTo>
                  <a:lnTo>
                    <a:pt x="239737" y="172901"/>
                  </a:lnTo>
                  <a:lnTo>
                    <a:pt x="256724" y="163657"/>
                  </a:lnTo>
                  <a:lnTo>
                    <a:pt x="280495" y="164191"/>
                  </a:lnTo>
                  <a:lnTo>
                    <a:pt x="288471" y="172888"/>
                  </a:lnTo>
                  <a:lnTo>
                    <a:pt x="310992" y="166692"/>
                  </a:lnTo>
                  <a:lnTo>
                    <a:pt x="326855" y="188657"/>
                  </a:lnTo>
                  <a:lnTo>
                    <a:pt x="340284" y="189260"/>
                  </a:lnTo>
                  <a:lnTo>
                    <a:pt x="343492" y="165319"/>
                  </a:lnTo>
                  <a:lnTo>
                    <a:pt x="326500" y="160792"/>
                  </a:lnTo>
                  <a:lnTo>
                    <a:pt x="335822" y="144686"/>
                  </a:lnTo>
                  <a:lnTo>
                    <a:pt x="312624" y="117700"/>
                  </a:lnTo>
                  <a:lnTo>
                    <a:pt x="323197" y="101772"/>
                  </a:lnTo>
                  <a:lnTo>
                    <a:pt x="360234" y="90469"/>
                  </a:lnTo>
                  <a:lnTo>
                    <a:pt x="375150" y="80678"/>
                  </a:lnTo>
                  <a:lnTo>
                    <a:pt x="386851" y="54081"/>
                  </a:lnTo>
                  <a:lnTo>
                    <a:pt x="406041" y="63201"/>
                  </a:lnTo>
                  <a:lnTo>
                    <a:pt x="415589" y="50080"/>
                  </a:lnTo>
                  <a:lnTo>
                    <a:pt x="416919" y="31044"/>
                  </a:lnTo>
                  <a:lnTo>
                    <a:pt x="432879" y="38992"/>
                  </a:lnTo>
                  <a:lnTo>
                    <a:pt x="436531" y="50797"/>
                  </a:lnTo>
                  <a:lnTo>
                    <a:pt x="465484" y="58026"/>
                  </a:lnTo>
                  <a:lnTo>
                    <a:pt x="490395" y="49297"/>
                  </a:lnTo>
                  <a:lnTo>
                    <a:pt x="512252" y="29526"/>
                  </a:lnTo>
                  <a:lnTo>
                    <a:pt x="524932" y="32728"/>
                  </a:lnTo>
                  <a:lnTo>
                    <a:pt x="531206" y="0"/>
                  </a:lnTo>
                  <a:lnTo>
                    <a:pt x="574626" y="8723"/>
                  </a:lnTo>
                  <a:lnTo>
                    <a:pt x="595630" y="20400"/>
                  </a:lnTo>
                  <a:lnTo>
                    <a:pt x="609286" y="18653"/>
                  </a:lnTo>
                  <a:lnTo>
                    <a:pt x="635925" y="34308"/>
                  </a:lnTo>
                  <a:lnTo>
                    <a:pt x="662545" y="36415"/>
                  </a:lnTo>
                  <a:lnTo>
                    <a:pt x="678293" y="25727"/>
                  </a:lnTo>
                  <a:close/>
                </a:path>
              </a:pathLst>
            </a:custGeom>
            <a:solidFill>
              <a:schemeClr val="accent2">
                <a:lumMod val="60000"/>
                <a:lumOff val="40000"/>
              </a:schemeClr>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graphicFrame>
          <p:nvGraphicFramePr>
            <p:cNvPr id="44" name="ee4pMapWizardDataSheet_43215"/>
            <p:cNvGraphicFramePr>
              <a:graphicFrameLocks noChangeAspect="1"/>
            </p:cNvGraphicFramePr>
            <p:nvPr>
              <p:extLst>
                <p:ext uri="{D42A27DB-BD31-4B8C-83A1-F6EECF244321}">
                  <p14:modId xmlns:p14="http://schemas.microsoft.com/office/powerpoint/2010/main" val="2996736024"/>
                </p:ext>
              </p:extLst>
            </p:nvPr>
          </p:nvGraphicFramePr>
          <p:xfrm>
            <a:off x="4607719" y="3804998"/>
            <a:ext cx="0" cy="0"/>
          </p:xfrm>
          <a:graphic>
            <a:graphicData uri="http://schemas.openxmlformats.org/presentationml/2006/ole">
              <mc:AlternateContent xmlns:mc="http://schemas.openxmlformats.org/markup-compatibility/2006">
                <mc:Choice xmlns:v="urn:schemas-microsoft-com:vml" Requires="v">
                  <p:oleObj spid="_x0000_s2141" name="Arbeitsblatt" showAsIcon="1" r:id="rId42" imgW="914400" imgH="771480" progId="Excel.Sheet.12">
                    <p:embed/>
                  </p:oleObj>
                </mc:Choice>
                <mc:Fallback>
                  <p:oleObj name="Arbeitsblatt" showAsIcon="1" r:id="rId42" imgW="914400" imgH="771480" progId="Excel.Sheet.12">
                    <p:embed/>
                    <p:pic>
                      <p:nvPicPr>
                        <p:cNvPr id="0" name=""/>
                        <p:cNvPicPr/>
                        <p:nvPr/>
                      </p:nvPicPr>
                      <p:blipFill>
                        <a:blip r:embed="rId43"/>
                        <a:stretch>
                          <a:fillRect/>
                        </a:stretch>
                      </p:blipFill>
                      <p:spPr>
                        <a:xfrm>
                          <a:off x="4607719" y="3804998"/>
                          <a:ext cx="0" cy="0"/>
                        </a:xfrm>
                        <a:prstGeom prst="rect">
                          <a:avLst/>
                        </a:prstGeom>
                      </p:spPr>
                    </p:pic>
                  </p:oleObj>
                </mc:Fallback>
              </mc:AlternateContent>
            </a:graphicData>
          </a:graphic>
        </p:graphicFrame>
      </p:grpSp>
      <p:pic>
        <p:nvPicPr>
          <p:cNvPr id="53" name="Picture 6"/>
          <p:cNvPicPr>
            <a:picLocks noChangeAspect="1" noChangeArrowheads="1"/>
          </p:cNvPicPr>
          <p:nvPr/>
        </p:nvPicPr>
        <p:blipFill>
          <a:blip r:embed="rId44" cstate="print">
            <a:extLst>
              <a:ext uri="{28A0092B-C50C-407E-A947-70E740481C1C}">
                <a14:useLocalDpi xmlns:a14="http://schemas.microsoft.com/office/drawing/2010/main" val="0"/>
              </a:ext>
            </a:extLst>
          </a:blip>
          <a:srcRect/>
          <a:stretch>
            <a:fillRect/>
          </a:stretch>
        </p:blipFill>
        <p:spPr bwMode="auto">
          <a:xfrm>
            <a:off x="6371893" y="4350615"/>
            <a:ext cx="265952" cy="13233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5" name="Imagen 7" descr="http://www.ast.lv/css/images/logo.png"/>
          <p:cNvPicPr>
            <a:picLocks noChangeAspect="1" noChangeArrowheads="1"/>
          </p:cNvPicPr>
          <p:nvPr/>
        </p:nvPicPr>
        <p:blipFill>
          <a:blip r:embed="rId45" cstate="print">
            <a:extLst>
              <a:ext uri="{28A0092B-C50C-407E-A947-70E740481C1C}">
                <a14:useLocalDpi xmlns:a14="http://schemas.microsoft.com/office/drawing/2010/main" val="0"/>
              </a:ext>
            </a:extLst>
          </a:blip>
          <a:srcRect/>
          <a:stretch>
            <a:fillRect/>
          </a:stretch>
        </p:blipFill>
        <p:spPr bwMode="auto">
          <a:xfrm>
            <a:off x="8363414" y="3478853"/>
            <a:ext cx="206676" cy="124285"/>
          </a:xfrm>
          <a:prstGeom prst="rect">
            <a:avLst/>
          </a:prstGeom>
          <a:noFill/>
          <a:extLst>
            <a:ext uri="{909E8E84-426E-40DD-AFC4-6F175D3DCCD1}">
              <a14:hiddenFill xmlns:a14="http://schemas.microsoft.com/office/drawing/2010/main">
                <a:solidFill>
                  <a:srgbClr val="FFFFFF"/>
                </a:solidFill>
              </a14:hiddenFill>
            </a:ext>
          </a:extLst>
        </p:spPr>
      </p:pic>
      <p:pic>
        <p:nvPicPr>
          <p:cNvPr id="56" name="Picture 3"/>
          <p:cNvPicPr>
            <a:picLocks noChangeAspect="1" noChangeArrowheads="1"/>
          </p:cNvPicPr>
          <p:nvPr/>
        </p:nvPicPr>
        <p:blipFill>
          <a:blip r:embed="rId46" cstate="print">
            <a:extLst>
              <a:ext uri="{28A0092B-C50C-407E-A947-70E740481C1C}">
                <a14:useLocalDpi xmlns:a14="http://schemas.microsoft.com/office/drawing/2010/main" val="0"/>
              </a:ext>
            </a:extLst>
          </a:blip>
          <a:srcRect/>
          <a:stretch>
            <a:fillRect/>
          </a:stretch>
        </p:blipFill>
        <p:spPr bwMode="auto">
          <a:xfrm>
            <a:off x="8366352" y="3198167"/>
            <a:ext cx="236294" cy="95599"/>
          </a:xfrm>
          <a:prstGeom prst="rect">
            <a:avLst/>
          </a:prstGeom>
          <a:noFill/>
          <a:extLst>
            <a:ext uri="{909E8E84-426E-40DD-AFC4-6F175D3DCCD1}">
              <a14:hiddenFill xmlns:a14="http://schemas.microsoft.com/office/drawing/2010/main">
                <a:solidFill>
                  <a:srgbClr val="FFFFFF"/>
                </a:solidFill>
              </a14:hiddenFill>
            </a:ext>
          </a:extLst>
        </p:spPr>
      </p:pic>
      <p:pic>
        <p:nvPicPr>
          <p:cNvPr id="59" name="Picture 24"/>
          <p:cNvPicPr>
            <a:picLocks noChangeAspect="1"/>
          </p:cNvPicPr>
          <p:nvPr/>
        </p:nvPicPr>
        <p:blipFill>
          <a:blip r:embed="rId47"/>
          <a:stretch>
            <a:fillRect/>
          </a:stretch>
        </p:blipFill>
        <p:spPr>
          <a:xfrm>
            <a:off x="8340533" y="2604387"/>
            <a:ext cx="305662" cy="99153"/>
          </a:xfrm>
          <a:prstGeom prst="rect">
            <a:avLst/>
          </a:prstGeom>
        </p:spPr>
      </p:pic>
      <p:pic>
        <p:nvPicPr>
          <p:cNvPr id="60" name="Image 2"/>
          <p:cNvPicPr/>
          <p:nvPr/>
        </p:nvPicPr>
        <p:blipFill>
          <a:blip r:embed="rId48" cstate="print"/>
          <a:srcRect/>
          <a:stretch>
            <a:fillRect/>
          </a:stretch>
        </p:blipFill>
        <p:spPr bwMode="auto">
          <a:xfrm>
            <a:off x="5212711" y="5956476"/>
            <a:ext cx="357578" cy="105704"/>
          </a:xfrm>
          <a:prstGeom prst="rect">
            <a:avLst/>
          </a:prstGeom>
          <a:noFill/>
          <a:ln w="9525">
            <a:noFill/>
            <a:miter lim="800000"/>
            <a:headEnd/>
            <a:tailEnd/>
          </a:ln>
        </p:spPr>
      </p:pic>
      <p:pic>
        <p:nvPicPr>
          <p:cNvPr id="62" name="Afbeelding 7" descr="http://www.altaolag.no/images/Statnett_logo_RGB.jpg"/>
          <p:cNvPicPr/>
          <p:nvPr/>
        </p:nvPicPr>
        <p:blipFill>
          <a:blip r:embed="rId49" cstate="print"/>
          <a:srcRect/>
          <a:stretch>
            <a:fillRect/>
          </a:stretch>
        </p:blipFill>
        <p:spPr bwMode="auto">
          <a:xfrm>
            <a:off x="6489626" y="2845527"/>
            <a:ext cx="355134" cy="70037"/>
          </a:xfrm>
          <a:prstGeom prst="rect">
            <a:avLst/>
          </a:prstGeom>
          <a:noFill/>
        </p:spPr>
      </p:pic>
      <p:pic>
        <p:nvPicPr>
          <p:cNvPr id="63" name="Picture 2" descr="Kuvahaun tulos haulle svk"/>
          <p:cNvPicPr>
            <a:picLocks noChangeAspect="1" noChangeArrowheads="1"/>
          </p:cNvPicPr>
          <p:nvPr/>
        </p:nvPicPr>
        <p:blipFill>
          <a:blip r:embed="rId50" cstate="print">
            <a:extLst>
              <a:ext uri="{28A0092B-C50C-407E-A947-70E740481C1C}">
                <a14:useLocalDpi xmlns:a14="http://schemas.microsoft.com/office/drawing/2010/main" val="0"/>
              </a:ext>
            </a:extLst>
          </a:blip>
          <a:srcRect/>
          <a:stretch>
            <a:fillRect/>
          </a:stretch>
        </p:blipFill>
        <p:spPr bwMode="auto">
          <a:xfrm>
            <a:off x="7105899" y="3112412"/>
            <a:ext cx="387894" cy="127566"/>
          </a:xfrm>
          <a:prstGeom prst="rect">
            <a:avLst/>
          </a:prstGeom>
          <a:noFill/>
          <a:extLst>
            <a:ext uri="{909E8E84-426E-40DD-AFC4-6F175D3DCCD1}">
              <a14:hiddenFill xmlns:a14="http://schemas.microsoft.com/office/drawing/2010/main">
                <a:solidFill>
                  <a:srgbClr val="FFFFFF"/>
                </a:solidFill>
              </a14:hiddenFill>
            </a:ext>
          </a:extLst>
        </p:spPr>
      </p:pic>
      <p:pic>
        <p:nvPicPr>
          <p:cNvPr id="64" name="Grafik 20"/>
          <p:cNvPicPr>
            <a:picLocks noChangeAspect="1"/>
          </p:cNvPicPr>
          <p:nvPr/>
        </p:nvPicPr>
        <p:blipFill>
          <a:blip r:embed="rId51" cstate="print">
            <a:extLst>
              <a:ext uri="{28A0092B-C50C-407E-A947-70E740481C1C}">
                <a14:useLocalDpi xmlns:a14="http://schemas.microsoft.com/office/drawing/2010/main" val="0"/>
              </a:ext>
            </a:extLst>
          </a:blip>
          <a:stretch>
            <a:fillRect/>
          </a:stretch>
        </p:blipFill>
        <p:spPr>
          <a:xfrm>
            <a:off x="6637844" y="4546149"/>
            <a:ext cx="372732" cy="91356"/>
          </a:xfrm>
          <a:prstGeom prst="rect">
            <a:avLst/>
          </a:prstGeom>
        </p:spPr>
      </p:pic>
      <p:pic>
        <p:nvPicPr>
          <p:cNvPr id="66" name="Image 3"/>
          <p:cNvPicPr/>
          <p:nvPr/>
        </p:nvPicPr>
        <p:blipFill>
          <a:blip r:embed="rId52" cstate="print"/>
          <a:srcRect/>
          <a:stretch>
            <a:fillRect/>
          </a:stretch>
        </p:blipFill>
        <p:spPr bwMode="auto">
          <a:xfrm>
            <a:off x="4647965" y="5755853"/>
            <a:ext cx="252024" cy="73149"/>
          </a:xfrm>
          <a:prstGeom prst="rect">
            <a:avLst/>
          </a:prstGeom>
          <a:noFill/>
          <a:ln w="9525">
            <a:noFill/>
            <a:miter lim="800000"/>
            <a:headEnd/>
            <a:tailEnd/>
          </a:ln>
        </p:spPr>
      </p:pic>
      <p:pic>
        <p:nvPicPr>
          <p:cNvPr id="67" name="Picture 10"/>
          <p:cNvPicPr>
            <a:picLocks noChangeAspect="1" noChangeArrowheads="1"/>
          </p:cNvPicPr>
          <p:nvPr/>
        </p:nvPicPr>
        <p:blipFill>
          <a:blip r:embed="rId53" cstate="print">
            <a:extLst>
              <a:ext uri="{28A0092B-C50C-407E-A947-70E740481C1C}">
                <a14:useLocalDpi xmlns:a14="http://schemas.microsoft.com/office/drawing/2010/main" val="0"/>
              </a:ext>
            </a:extLst>
          </a:blip>
          <a:srcRect/>
          <a:stretch>
            <a:fillRect/>
          </a:stretch>
        </p:blipFill>
        <p:spPr bwMode="auto">
          <a:xfrm>
            <a:off x="6915022" y="4273764"/>
            <a:ext cx="343383" cy="13048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8" name="Grafik 19"/>
          <p:cNvPicPr>
            <a:picLocks noChangeAspect="1"/>
          </p:cNvPicPr>
          <p:nvPr/>
        </p:nvPicPr>
        <p:blipFill rotWithShape="1">
          <a:blip r:embed="rId54" cstate="print">
            <a:extLst>
              <a:ext uri="{28A0092B-C50C-407E-A947-70E740481C1C}">
                <a14:useLocalDpi xmlns:a14="http://schemas.microsoft.com/office/drawing/2010/main" val="0"/>
              </a:ext>
            </a:extLst>
          </a:blip>
          <a:srcRect t="33353" b="27640"/>
          <a:stretch/>
        </p:blipFill>
        <p:spPr>
          <a:xfrm>
            <a:off x="6557431" y="4766092"/>
            <a:ext cx="339907" cy="132588"/>
          </a:xfrm>
          <a:prstGeom prst="rect">
            <a:avLst/>
          </a:prstGeom>
        </p:spPr>
      </p:pic>
      <p:pic>
        <p:nvPicPr>
          <p:cNvPr id="69" name="Imagen 5" descr="http://www.litgrid.eu/media/images/hdr/logo.png"/>
          <p:cNvPicPr>
            <a:picLocks noChangeAspect="1" noChangeArrowheads="1"/>
          </p:cNvPicPr>
          <p:nvPr/>
        </p:nvPicPr>
        <p:blipFill>
          <a:blip r:embed="rId55" cstate="print">
            <a:extLst>
              <a:ext uri="{28A0092B-C50C-407E-A947-70E740481C1C}">
                <a14:useLocalDpi xmlns:a14="http://schemas.microsoft.com/office/drawing/2010/main" val="0"/>
              </a:ext>
            </a:extLst>
          </a:blip>
          <a:srcRect/>
          <a:stretch>
            <a:fillRect/>
          </a:stretch>
        </p:blipFill>
        <p:spPr bwMode="auto">
          <a:xfrm>
            <a:off x="8187376" y="3730855"/>
            <a:ext cx="316927" cy="114321"/>
          </a:xfrm>
          <a:prstGeom prst="rect">
            <a:avLst/>
          </a:prstGeom>
          <a:solidFill>
            <a:schemeClr val="bg1"/>
          </a:solidFill>
          <a:extLst/>
        </p:spPr>
      </p:pic>
      <p:cxnSp>
        <p:nvCxnSpPr>
          <p:cNvPr id="70" name="Gerade Verbindung 69"/>
          <p:cNvCxnSpPr>
            <a:cxnSpLocks noChangeAspect="1"/>
          </p:cNvCxnSpPr>
          <p:nvPr/>
        </p:nvCxnSpPr>
        <p:spPr>
          <a:xfrm flipH="1">
            <a:off x="6400298" y="3357018"/>
            <a:ext cx="62199" cy="716346"/>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1" name="Gerade Verbindung 70"/>
          <p:cNvCxnSpPr>
            <a:cxnSpLocks noChangeAspect="1"/>
          </p:cNvCxnSpPr>
          <p:nvPr/>
        </p:nvCxnSpPr>
        <p:spPr>
          <a:xfrm flipH="1">
            <a:off x="6919994" y="3810991"/>
            <a:ext cx="60211" cy="185003"/>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2" name="Gerade Verbindung 71"/>
          <p:cNvCxnSpPr>
            <a:cxnSpLocks noChangeAspect="1"/>
          </p:cNvCxnSpPr>
          <p:nvPr/>
        </p:nvCxnSpPr>
        <p:spPr>
          <a:xfrm>
            <a:off x="6462495" y="3357018"/>
            <a:ext cx="149922" cy="256506"/>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3" name="Gerade Verbindung 72"/>
          <p:cNvCxnSpPr>
            <a:cxnSpLocks noChangeAspect="1"/>
          </p:cNvCxnSpPr>
          <p:nvPr/>
        </p:nvCxnSpPr>
        <p:spPr>
          <a:xfrm flipH="1">
            <a:off x="8419871" y="2959864"/>
            <a:ext cx="33575" cy="188071"/>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4" name="Gerade Verbindung 73"/>
          <p:cNvCxnSpPr>
            <a:cxnSpLocks noChangeAspect="1"/>
          </p:cNvCxnSpPr>
          <p:nvPr/>
        </p:nvCxnSpPr>
        <p:spPr>
          <a:xfrm>
            <a:off x="7573028" y="3227286"/>
            <a:ext cx="496503" cy="267571"/>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pic>
        <p:nvPicPr>
          <p:cNvPr id="45" name="Image 1" descr="http://www.omel.es/files/framework_logo.jpg"/>
          <p:cNvPicPr/>
          <p:nvPr/>
        </p:nvPicPr>
        <p:blipFill>
          <a:blip r:embed="rId56" cstate="print"/>
          <a:srcRect/>
          <a:stretch>
            <a:fillRect/>
          </a:stretch>
        </p:blipFill>
        <p:spPr bwMode="auto">
          <a:xfrm>
            <a:off x="5116385" y="2504697"/>
            <a:ext cx="679925" cy="233002"/>
          </a:xfrm>
          <a:prstGeom prst="rect">
            <a:avLst/>
          </a:prstGeom>
          <a:noFill/>
        </p:spPr>
      </p:pic>
      <p:pic>
        <p:nvPicPr>
          <p:cNvPr id="99" name="16 Imagen" descr="nordpool_blue_rgb"/>
          <p:cNvPicPr preferRelativeResize="0">
            <a:picLocks noChangeAspect="1"/>
          </p:cNvPicPr>
          <p:nvPr/>
        </p:nvPicPr>
        <p:blipFill>
          <a:blip r:embed="rId57" cstate="print">
            <a:extLst>
              <a:ext uri="{28A0092B-C50C-407E-A947-70E740481C1C}">
                <a14:useLocalDpi xmlns:a14="http://schemas.microsoft.com/office/drawing/2010/main" val="0"/>
              </a:ext>
            </a:extLst>
          </a:blip>
          <a:srcRect/>
          <a:stretch>
            <a:fillRect/>
          </a:stretch>
        </p:blipFill>
        <p:spPr bwMode="auto">
          <a:xfrm>
            <a:off x="5137836" y="1912983"/>
            <a:ext cx="411989" cy="204033"/>
          </a:xfrm>
          <a:prstGeom prst="rect">
            <a:avLst/>
          </a:prstGeom>
          <a:noFill/>
        </p:spPr>
      </p:pic>
      <p:pic>
        <p:nvPicPr>
          <p:cNvPr id="49" name="Obraz 15"/>
          <p:cNvPicPr preferRelativeResize="0">
            <a:picLocks noChangeAspect="1"/>
          </p:cNvPicPr>
          <p:nvPr/>
        </p:nvPicPr>
        <p:blipFill>
          <a:blip r:embed="rId58" cstate="print">
            <a:extLst>
              <a:ext uri="{28A0092B-C50C-407E-A947-70E740481C1C}">
                <a14:useLocalDpi xmlns:a14="http://schemas.microsoft.com/office/drawing/2010/main" val="0"/>
              </a:ext>
            </a:extLst>
          </a:blip>
          <a:stretch>
            <a:fillRect/>
          </a:stretch>
        </p:blipFill>
        <p:spPr>
          <a:xfrm>
            <a:off x="5118074" y="2260709"/>
            <a:ext cx="704567" cy="205898"/>
          </a:xfrm>
          <a:prstGeom prst="rect">
            <a:avLst/>
          </a:prstGeom>
        </p:spPr>
      </p:pic>
      <p:pic>
        <p:nvPicPr>
          <p:cNvPr id="65" name="Afbeelding 10" descr="tennetlogo.jpg"/>
          <p:cNvPicPr/>
          <p:nvPr/>
        </p:nvPicPr>
        <p:blipFill>
          <a:blip r:embed="rId59"/>
          <a:srcRect/>
          <a:stretch>
            <a:fillRect/>
          </a:stretch>
        </p:blipFill>
        <p:spPr bwMode="auto">
          <a:xfrm>
            <a:off x="6053205" y="4147902"/>
            <a:ext cx="347093" cy="72932"/>
          </a:xfrm>
          <a:prstGeom prst="rect">
            <a:avLst/>
          </a:prstGeom>
          <a:noFill/>
        </p:spPr>
      </p:pic>
      <p:pic>
        <p:nvPicPr>
          <p:cNvPr id="58" name="Picture 2" descr="Image result for energinet logo"/>
          <p:cNvPicPr>
            <a:picLocks noChangeAspect="1" noChangeArrowheads="1"/>
          </p:cNvPicPr>
          <p:nvPr/>
        </p:nvPicPr>
        <p:blipFill rotWithShape="1">
          <a:blip r:embed="rId60" cstate="print">
            <a:extLst>
              <a:ext uri="{28A0092B-C50C-407E-A947-70E740481C1C}">
                <a14:useLocalDpi xmlns:a14="http://schemas.microsoft.com/office/drawing/2010/main" val="0"/>
              </a:ext>
            </a:extLst>
          </a:blip>
          <a:srcRect t="19118" b="25294"/>
          <a:stretch/>
        </p:blipFill>
        <p:spPr bwMode="auto">
          <a:xfrm>
            <a:off x="6612417" y="3666801"/>
            <a:ext cx="416573" cy="80544"/>
          </a:xfrm>
          <a:prstGeom prst="rect">
            <a:avLst/>
          </a:prstGeom>
          <a:noFill/>
          <a:extLst>
            <a:ext uri="{909E8E84-426E-40DD-AFC4-6F175D3DCCD1}">
              <a14:hiddenFill xmlns:a14="http://schemas.microsoft.com/office/drawing/2010/main">
                <a:solidFill>
                  <a:srgbClr val="FFFFFF"/>
                </a:solidFill>
              </a14:hiddenFill>
            </a:ext>
          </a:extLst>
        </p:spPr>
      </p:pic>
      <p:pic>
        <p:nvPicPr>
          <p:cNvPr id="54" name="Picture 2"/>
          <p:cNvPicPr>
            <a:picLocks noChangeAspect="1" noChangeArrowheads="1"/>
          </p:cNvPicPr>
          <p:nvPr/>
        </p:nvPicPr>
        <p:blipFill>
          <a:blip r:embed="rId61" cstate="print">
            <a:extLst>
              <a:ext uri="{28A0092B-C50C-407E-A947-70E740481C1C}">
                <a14:useLocalDpi xmlns:a14="http://schemas.microsoft.com/office/drawing/2010/main" val="0"/>
              </a:ext>
            </a:extLst>
          </a:blip>
          <a:srcRect/>
          <a:stretch>
            <a:fillRect/>
          </a:stretch>
        </p:blipFill>
        <p:spPr bwMode="auto">
          <a:xfrm>
            <a:off x="7180635" y="4832583"/>
            <a:ext cx="252391" cy="13852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7" name="Picture 6" descr="Image result for elia logo">
            <a:extLst>
              <a:ext uri="{FF2B5EF4-FFF2-40B4-BE49-F238E27FC236}">
                <a16:creationId xmlns="" xmlns:a16="http://schemas.microsoft.com/office/drawing/2014/main" id="{B895F5F1-6210-48DC-867C-9AD08F54F506}"/>
              </a:ext>
            </a:extLst>
          </p:cNvPr>
          <p:cNvPicPr>
            <a:picLocks noChangeAspect="1" noChangeArrowheads="1"/>
          </p:cNvPicPr>
          <p:nvPr/>
        </p:nvPicPr>
        <p:blipFill>
          <a:blip r:embed="rId62" cstate="print">
            <a:extLst>
              <a:ext uri="{28A0092B-C50C-407E-A947-70E740481C1C}">
                <a14:useLocalDpi xmlns:a14="http://schemas.microsoft.com/office/drawing/2010/main" val="0"/>
              </a:ext>
            </a:extLst>
          </a:blip>
          <a:srcRect/>
          <a:stretch>
            <a:fillRect/>
          </a:stretch>
        </p:blipFill>
        <p:spPr bwMode="auto">
          <a:xfrm>
            <a:off x="6018381" y="4453310"/>
            <a:ext cx="295653" cy="72835"/>
          </a:xfrm>
          <a:prstGeom prst="rect">
            <a:avLst/>
          </a:prstGeom>
          <a:noFill/>
          <a:extLst>
            <a:ext uri="{909E8E84-426E-40DD-AFC4-6F175D3DCCD1}">
              <a14:hiddenFill xmlns:a14="http://schemas.microsoft.com/office/drawing/2010/main">
                <a:solidFill>
                  <a:srgbClr val="FFFFFF"/>
                </a:solidFill>
              </a14:hiddenFill>
            </a:ext>
          </a:extLst>
        </p:spPr>
      </p:pic>
      <p:grpSp>
        <p:nvGrpSpPr>
          <p:cNvPr id="131" name="Gruppieren 1"/>
          <p:cNvGrpSpPr>
            <a:grpSpLocks/>
          </p:cNvGrpSpPr>
          <p:nvPr/>
        </p:nvGrpSpPr>
        <p:grpSpPr>
          <a:xfrm>
            <a:off x="4755710" y="1916763"/>
            <a:ext cx="218566" cy="786778"/>
            <a:chOff x="395285" y="5577340"/>
            <a:chExt cx="224409" cy="822490"/>
          </a:xfrm>
        </p:grpSpPr>
        <p:sp>
          <p:nvSpPr>
            <p:cNvPr id="133" name="Line 4"/>
            <p:cNvSpPr>
              <a:spLocks noChangeShapeType="1"/>
            </p:cNvSpPr>
            <p:nvPr/>
          </p:nvSpPr>
          <p:spPr bwMode="gray">
            <a:xfrm rot="16200000" flipV="1">
              <a:off x="-11103" y="5983728"/>
              <a:ext cx="822490" cy="9714"/>
            </a:xfrm>
            <a:prstGeom prst="line">
              <a:avLst/>
            </a:prstGeom>
            <a:noFill/>
            <a:ln w="9525" cap="flat" cmpd="sng" algn="ctr">
              <a:solidFill>
                <a:schemeClr val="accent3"/>
              </a:solidFill>
              <a:prstDash val="solid"/>
              <a:miter lim="800000"/>
              <a:headEnd type="none" w="med" len="med"/>
              <a:tailEnd type="none" w="med" len="med"/>
            </a:ln>
          </p:spPr>
          <p:txBody>
            <a:bodyPr/>
            <a:lstStyle/>
            <a:p>
              <a:endParaRPr lang="de-DE" sz="1000" dirty="0">
                <a:solidFill>
                  <a:schemeClr val="tx1"/>
                </a:solidFill>
                <a:latin typeface="Arial" panose="020B0604020202020204" pitchFamily="34" charset="0"/>
                <a:cs typeface="Arial" panose="020B0604020202020204" pitchFamily="34" charset="0"/>
              </a:endParaRPr>
            </a:p>
          </p:txBody>
        </p:sp>
        <p:sp>
          <p:nvSpPr>
            <p:cNvPr id="134" name="Rectangle 3"/>
            <p:cNvSpPr>
              <a:spLocks noChangeAspect="1" noChangeArrowheads="1"/>
            </p:cNvSpPr>
            <p:nvPr/>
          </p:nvSpPr>
          <p:spPr bwMode="gray">
            <a:xfrm>
              <a:off x="467294" y="6260826"/>
              <a:ext cx="152400" cy="109864"/>
            </a:xfrm>
            <a:prstGeom prst="rect">
              <a:avLst/>
            </a:prstGeom>
            <a:solidFill>
              <a:schemeClr val="accent1">
                <a:lumMod val="40000"/>
                <a:lumOff val="60000"/>
              </a:schemeClr>
            </a:solidFill>
            <a:ln w="9525">
              <a:noFill/>
              <a:miter lim="800000"/>
              <a:headEnd/>
              <a:tailEnd/>
            </a:ln>
          </p:spPr>
          <p:txBody>
            <a:bodyPr lIns="54006" tIns="54006" rIns="54006" bIns="54006" anchor="ctr"/>
            <a:lstStyle/>
            <a:p>
              <a:pPr fontAlgn="auto">
                <a:spcBef>
                  <a:spcPts val="0"/>
                </a:spcBef>
                <a:spcAft>
                  <a:spcPts val="0"/>
                </a:spcAft>
                <a:tabLst>
                  <a:tab pos="1800225" algn="r"/>
                </a:tabLst>
              </a:pPr>
              <a:endParaRPr lang="de-DE" sz="1000" kern="0" dirty="0">
                <a:solidFill>
                  <a:schemeClr val="tx1"/>
                </a:solidFill>
                <a:latin typeface="Arial" panose="020B0604020202020204" pitchFamily="34" charset="0"/>
                <a:cs typeface="Arial" panose="020B0604020202020204" pitchFamily="34" charset="0"/>
              </a:endParaRPr>
            </a:p>
          </p:txBody>
        </p:sp>
        <p:sp>
          <p:nvSpPr>
            <p:cNvPr id="136" name="Rectangle 6"/>
            <p:cNvSpPr>
              <a:spLocks noChangeAspect="1" noChangeArrowheads="1"/>
            </p:cNvSpPr>
            <p:nvPr/>
          </p:nvSpPr>
          <p:spPr bwMode="gray">
            <a:xfrm>
              <a:off x="467294" y="5949334"/>
              <a:ext cx="152400" cy="109864"/>
            </a:xfrm>
            <a:prstGeom prst="rect">
              <a:avLst/>
            </a:prstGeom>
            <a:solidFill>
              <a:schemeClr val="accent2">
                <a:lumMod val="40000"/>
                <a:lumOff val="60000"/>
              </a:schemeClr>
            </a:solidFill>
            <a:ln w="9525" algn="ctr">
              <a:noFill/>
              <a:miter lim="800000"/>
              <a:headEnd/>
              <a:tailEnd/>
            </a:ln>
          </p:spPr>
          <p:txBody>
            <a:bodyPr lIns="54006" tIns="54006" rIns="54006" bIns="54006" anchor="ctr"/>
            <a:lstStyle/>
            <a:p>
              <a:pPr fontAlgn="auto">
                <a:spcBef>
                  <a:spcPts val="0"/>
                </a:spcBef>
                <a:spcAft>
                  <a:spcPts val="0"/>
                </a:spcAft>
                <a:tabLst>
                  <a:tab pos="1800225" algn="r"/>
                </a:tabLst>
              </a:pPr>
              <a:endParaRPr lang="de-DE" sz="1000" kern="0" dirty="0">
                <a:solidFill>
                  <a:schemeClr val="tx1"/>
                </a:solidFill>
                <a:latin typeface="Arial" panose="020B0604020202020204" pitchFamily="34" charset="0"/>
                <a:cs typeface="Arial" panose="020B0604020202020204" pitchFamily="34" charset="0"/>
              </a:endParaRPr>
            </a:p>
          </p:txBody>
        </p:sp>
        <p:sp>
          <p:nvSpPr>
            <p:cNvPr id="138" name="Rectangle 8"/>
            <p:cNvSpPr>
              <a:spLocks noChangeAspect="1" noChangeArrowheads="1"/>
            </p:cNvSpPr>
            <p:nvPr/>
          </p:nvSpPr>
          <p:spPr bwMode="gray">
            <a:xfrm>
              <a:off x="467294" y="5624186"/>
              <a:ext cx="152400" cy="109864"/>
            </a:xfrm>
            <a:prstGeom prst="rect">
              <a:avLst/>
            </a:prstGeom>
            <a:solidFill>
              <a:schemeClr val="accent2"/>
            </a:solidFill>
            <a:ln w="9525" cap="flat" cmpd="sng" algn="ctr">
              <a:noFill/>
              <a:prstDash val="solid"/>
              <a:miter lim="800000"/>
              <a:headEnd type="none" w="med" len="med"/>
              <a:tailEnd type="none" w="med" len="med"/>
            </a:ln>
            <a:extLst>
              <a:ext uri="{91240B29-F687-4F45-9708-019B960494DF}">
                <a14:hiddenLine xmlns:a14="http://schemas.microsoft.com/office/drawing/2010/main" w="9525" cap="flat" cmpd="sng" algn="ctr">
                  <a:solidFill>
                    <a:schemeClr val="accent3"/>
                  </a:solidFill>
                  <a:prstDash val="solid"/>
                  <a:miter lim="800000"/>
                  <a:headEnd type="none" w="med" len="med"/>
                  <a:tailEnd type="none" w="med" len="med"/>
                </a14:hiddenLine>
              </a:ext>
            </a:extLst>
          </p:spPr>
          <p:txBody>
            <a:bodyPr lIns="54006" tIns="54006" rIns="54006" bIns="54006" anchor="ctr"/>
            <a:lstStyle/>
            <a:p>
              <a:pPr fontAlgn="auto">
                <a:spcBef>
                  <a:spcPts val="0"/>
                </a:spcBef>
                <a:spcAft>
                  <a:spcPts val="0"/>
                </a:spcAft>
                <a:tabLst>
                  <a:tab pos="1800225" algn="r"/>
                </a:tabLst>
              </a:pPr>
              <a:endParaRPr lang="de-DE" sz="1000" kern="0" dirty="0">
                <a:solidFill>
                  <a:schemeClr val="tx1"/>
                </a:solidFill>
                <a:latin typeface="Arial" panose="020B0604020202020204" pitchFamily="34" charset="0"/>
                <a:cs typeface="Arial" panose="020B0604020202020204" pitchFamily="34" charset="0"/>
              </a:endParaRPr>
            </a:p>
          </p:txBody>
        </p:sp>
      </p:grpSp>
      <p:pic>
        <p:nvPicPr>
          <p:cNvPr id="143" name="16 Imagen" descr="nordpool_blue_rgb"/>
          <p:cNvPicPr preferRelativeResize="0">
            <a:picLocks noChangeAspect="1"/>
          </p:cNvPicPr>
          <p:nvPr/>
        </p:nvPicPr>
        <p:blipFill>
          <a:blip r:embed="rId57" cstate="print">
            <a:extLst>
              <a:ext uri="{28A0092B-C50C-407E-A947-70E740481C1C}">
                <a14:useLocalDpi xmlns:a14="http://schemas.microsoft.com/office/drawing/2010/main" val="0"/>
              </a:ext>
            </a:extLst>
          </a:blip>
          <a:srcRect/>
          <a:stretch>
            <a:fillRect/>
          </a:stretch>
        </p:blipFill>
        <p:spPr bwMode="auto">
          <a:xfrm>
            <a:off x="5938519" y="2260709"/>
            <a:ext cx="420409" cy="208203"/>
          </a:xfrm>
          <a:prstGeom prst="rect">
            <a:avLst/>
          </a:prstGeom>
          <a:noFill/>
        </p:spPr>
      </p:pic>
      <p:graphicFrame>
        <p:nvGraphicFramePr>
          <p:cNvPr id="132" name="Tabelle 131"/>
          <p:cNvGraphicFramePr>
            <a:graphicFrameLocks noGrp="1"/>
          </p:cNvGraphicFramePr>
          <p:nvPr>
            <p:extLst>
              <p:ext uri="{D42A27DB-BD31-4B8C-83A1-F6EECF244321}">
                <p14:modId xmlns:p14="http://schemas.microsoft.com/office/powerpoint/2010/main" val="3185333255"/>
              </p:ext>
            </p:extLst>
          </p:nvPr>
        </p:nvGraphicFramePr>
        <p:xfrm>
          <a:off x="358680" y="1488258"/>
          <a:ext cx="4053386" cy="4419600"/>
        </p:xfrm>
        <a:graphic>
          <a:graphicData uri="http://schemas.openxmlformats.org/drawingml/2006/table">
            <a:tbl>
              <a:tblPr firstRow="1" bandRow="1">
                <a:tableStyleId>{16D9F66E-5EB9-4882-86FB-DCBF35E3C3E4}</a:tableStyleId>
              </a:tblPr>
              <a:tblGrid>
                <a:gridCol w="791570">
                  <a:extLst>
                    <a:ext uri="{9D8B030D-6E8A-4147-A177-3AD203B41FA5}">
                      <a16:colId xmlns="" xmlns:a16="http://schemas.microsoft.com/office/drawing/2014/main" val="20000"/>
                    </a:ext>
                  </a:extLst>
                </a:gridCol>
                <a:gridCol w="745225">
                  <a:extLst>
                    <a:ext uri="{9D8B030D-6E8A-4147-A177-3AD203B41FA5}">
                      <a16:colId xmlns="" xmlns:a16="http://schemas.microsoft.com/office/drawing/2014/main" val="20001"/>
                    </a:ext>
                  </a:extLst>
                </a:gridCol>
                <a:gridCol w="2516591">
                  <a:extLst>
                    <a:ext uri="{9D8B030D-6E8A-4147-A177-3AD203B41FA5}">
                      <a16:colId xmlns="" xmlns:a16="http://schemas.microsoft.com/office/drawing/2014/main" val="20002"/>
                    </a:ext>
                  </a:extLst>
                </a:gridCol>
              </a:tblGrid>
              <a:tr h="249174">
                <a:tc rowSpan="2">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eaLnBrk="1"/>
                      <a:r>
                        <a:rPr lang="en-US" sz="1400" b="1" dirty="0">
                          <a:solidFill>
                            <a:schemeClr val="tx1"/>
                          </a:solidFill>
                          <a:latin typeface="Arial" panose="020B0604020202020204" pitchFamily="34" charset="0"/>
                          <a:cs typeface="Arial" panose="020B0604020202020204" pitchFamily="34" charset="0"/>
                        </a:rPr>
                        <a:t>Initial</a:t>
                      </a:r>
                      <a:r>
                        <a:rPr lang="en-US" sz="1400" b="1" baseline="0" dirty="0">
                          <a:solidFill>
                            <a:schemeClr val="tx1"/>
                          </a:solidFill>
                          <a:latin typeface="Arial" panose="020B0604020202020204" pitchFamily="34" charset="0"/>
                          <a:cs typeface="Arial" panose="020B0604020202020204" pitchFamily="34" charset="0"/>
                        </a:rPr>
                        <a:t> project parties</a:t>
                      </a:r>
                      <a:endParaRPr lang="en-US" sz="1400" b="1" dirty="0">
                        <a:solidFill>
                          <a:schemeClr val="tx1"/>
                        </a:solidFill>
                        <a:latin typeface="Arial" panose="020B0604020202020204" pitchFamily="34" charset="0"/>
                        <a:cs typeface="Arial" panose="020B0604020202020204" pitchFamily="34" charset="0"/>
                      </a:endParaRPr>
                    </a:p>
                  </a:txBody>
                  <a:tcPr>
                    <a:solidFill>
                      <a:schemeClr val="bg1"/>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a:r>
                        <a:rPr lang="en-US" sz="1400" b="0" dirty="0">
                          <a:solidFill>
                            <a:schemeClr val="tx1"/>
                          </a:solidFill>
                          <a:latin typeface="Arial" panose="020B0604020202020204" pitchFamily="34" charset="0"/>
                          <a:cs typeface="Arial" panose="020B0604020202020204" pitchFamily="34" charset="0"/>
                        </a:rPr>
                        <a:t>NEMOs</a:t>
                      </a:r>
                    </a:p>
                  </a:txBody>
                  <a:tcPr marL="36000" marR="36000">
                    <a:solidFill>
                      <a:schemeClr val="bg1"/>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400" b="0" kern="1200" baseline="0" dirty="0">
                          <a:solidFill>
                            <a:schemeClr val="tx1"/>
                          </a:solidFill>
                          <a:latin typeface="Arial" panose="020B0604020202020204" pitchFamily="34" charset="0"/>
                          <a:ea typeface="+mn-ea"/>
                          <a:cs typeface="Arial" panose="020B0604020202020204" pitchFamily="34" charset="0"/>
                        </a:rPr>
                        <a:t>EPEX Spot (including former APX and </a:t>
                      </a:r>
                      <a:r>
                        <a:rPr lang="en-US" sz="1400" b="0" kern="1200" baseline="0" dirty="0" err="1">
                          <a:solidFill>
                            <a:schemeClr val="tx1"/>
                          </a:solidFill>
                          <a:latin typeface="Arial" panose="020B0604020202020204" pitchFamily="34" charset="0"/>
                          <a:ea typeface="+mn-ea"/>
                          <a:cs typeface="Arial" panose="020B0604020202020204" pitchFamily="34" charset="0"/>
                        </a:rPr>
                        <a:t>Belpex</a:t>
                      </a:r>
                      <a:r>
                        <a:rPr lang="en-US" sz="1400" b="0" kern="1200" baseline="0" dirty="0">
                          <a:solidFill>
                            <a:schemeClr val="tx1"/>
                          </a:solidFill>
                          <a:latin typeface="Arial" panose="020B0604020202020204" pitchFamily="34" charset="0"/>
                          <a:ea typeface="+mn-ea"/>
                          <a:cs typeface="Arial" panose="020B0604020202020204" pitchFamily="34" charset="0"/>
                        </a:rPr>
                        <a:t>), GME, Nord Pool</a:t>
                      </a:r>
                      <a:r>
                        <a:rPr lang="en-US" sz="1400" b="0" kern="1200" dirty="0">
                          <a:solidFill>
                            <a:schemeClr val="tx1"/>
                          </a:solidFill>
                          <a:latin typeface="Arial" panose="020B0604020202020204" pitchFamily="34" charset="0"/>
                          <a:cs typeface="Arial" panose="020B0604020202020204" pitchFamily="34" charset="0"/>
                        </a:rPr>
                        <a:t>, OMIE</a:t>
                      </a:r>
                      <a:endParaRPr lang="en-US" sz="1400" b="0" dirty="0">
                        <a:solidFill>
                          <a:schemeClr val="tx1"/>
                        </a:solidFill>
                        <a:latin typeface="Arial" panose="020B0604020202020204" pitchFamily="34" charset="0"/>
                        <a:cs typeface="Arial" panose="020B0604020202020204" pitchFamily="34" charset="0"/>
                      </a:endParaRPr>
                    </a:p>
                  </a:txBody>
                  <a:tcPr marL="36000" marR="36000">
                    <a:solidFill>
                      <a:schemeClr val="bg1"/>
                    </a:solidFill>
                  </a:tcPr>
                </a:tc>
                <a:extLst>
                  <a:ext uri="{0D108BD9-81ED-4DB2-BD59-A6C34878D82A}">
                    <a16:rowId xmlns="" xmlns:a16="http://schemas.microsoft.com/office/drawing/2014/main" val="10001"/>
                  </a:ext>
                </a:extLst>
              </a:tr>
              <a:tr h="285112">
                <a:tc vMerge="1">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eaLnBrk="1"/>
                      <a:endParaRPr lang="en-US" sz="900" dirty="0">
                        <a:solidFill>
                          <a:schemeClr val="tx1"/>
                        </a:solidFill>
                        <a:latin typeface="+mn-lt"/>
                        <a:cs typeface="Arial" panose="020B0604020202020204" pitchFamily="34" charset="0"/>
                      </a:endParaRPr>
                    </a:p>
                  </a:txBody>
                  <a:tcPr>
                    <a:solidFill>
                      <a:schemeClr val="bg1"/>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a:r>
                        <a:rPr lang="en-US" sz="1400" b="0" dirty="0">
                          <a:solidFill>
                            <a:schemeClr val="tx1"/>
                          </a:solidFill>
                          <a:latin typeface="Arial" panose="020B0604020202020204" pitchFamily="34" charset="0"/>
                          <a:cs typeface="Arial" panose="020B0604020202020204" pitchFamily="34" charset="0"/>
                        </a:rPr>
                        <a:t>TSOs</a:t>
                      </a:r>
                    </a:p>
                  </a:txBody>
                  <a:tcPr marL="36000" marR="36000">
                    <a:solidFill>
                      <a:schemeClr val="bg1"/>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400" b="0" kern="1200" dirty="0">
                          <a:solidFill>
                            <a:schemeClr val="tx1"/>
                          </a:solidFill>
                          <a:latin typeface="Arial" panose="020B0604020202020204" pitchFamily="34" charset="0"/>
                          <a:cs typeface="Arial" panose="020B0604020202020204" pitchFamily="34" charset="0"/>
                        </a:rPr>
                        <a:t>50 Hertz, Amprion, APG, </a:t>
                      </a:r>
                      <a:r>
                        <a:rPr lang="en-US" sz="1400" b="0" kern="1200" dirty="0" err="1">
                          <a:solidFill>
                            <a:schemeClr val="tx1"/>
                          </a:solidFill>
                          <a:latin typeface="Arial" panose="020B0604020202020204" pitchFamily="34" charset="0"/>
                          <a:cs typeface="Arial" panose="020B0604020202020204" pitchFamily="34" charset="0"/>
                        </a:rPr>
                        <a:t>BritNed</a:t>
                      </a:r>
                      <a:r>
                        <a:rPr lang="en-US" sz="1400" b="0" kern="1200" dirty="0">
                          <a:solidFill>
                            <a:schemeClr val="tx1"/>
                          </a:solidFill>
                          <a:latin typeface="Arial" panose="020B0604020202020204" pitchFamily="34" charset="0"/>
                          <a:cs typeface="Arial" panose="020B0604020202020204" pitchFamily="34" charset="0"/>
                        </a:rPr>
                        <a:t>, Creos, Elia, </a:t>
                      </a:r>
                      <a:r>
                        <a:rPr lang="en-US" sz="1400" b="0" kern="1200" dirty="0" err="1">
                          <a:solidFill>
                            <a:schemeClr val="tx1"/>
                          </a:solidFill>
                          <a:latin typeface="Arial" panose="020B0604020202020204" pitchFamily="34" charset="0"/>
                          <a:cs typeface="Arial" panose="020B0604020202020204" pitchFamily="34" charset="0"/>
                        </a:rPr>
                        <a:t>Energinet</a:t>
                      </a:r>
                      <a:r>
                        <a:rPr lang="en-US" sz="1400" b="0" kern="1200" dirty="0">
                          <a:solidFill>
                            <a:schemeClr val="tx1"/>
                          </a:solidFill>
                          <a:latin typeface="Arial" panose="020B0604020202020204" pitchFamily="34" charset="0"/>
                          <a:cs typeface="Arial" panose="020B0604020202020204" pitchFamily="34" charset="0"/>
                        </a:rPr>
                        <a:t>, </a:t>
                      </a:r>
                      <a:r>
                        <a:rPr lang="en-US" sz="1400" b="0" kern="1200" dirty="0" err="1">
                          <a:solidFill>
                            <a:schemeClr val="tx1"/>
                          </a:solidFill>
                          <a:latin typeface="Arial" panose="020B0604020202020204" pitchFamily="34" charset="0"/>
                          <a:cs typeface="Arial" panose="020B0604020202020204" pitchFamily="34" charset="0"/>
                        </a:rPr>
                        <a:t>Fingrid</a:t>
                      </a:r>
                      <a:r>
                        <a:rPr lang="en-US" sz="1400" b="0" kern="1200" dirty="0">
                          <a:solidFill>
                            <a:schemeClr val="tx1"/>
                          </a:solidFill>
                          <a:latin typeface="Arial" panose="020B0604020202020204" pitchFamily="34" charset="0"/>
                          <a:cs typeface="Arial" panose="020B0604020202020204" pitchFamily="34" charset="0"/>
                        </a:rPr>
                        <a:t>, National Grid Interconnectors, RTE, </a:t>
                      </a:r>
                      <a:r>
                        <a:rPr lang="en-US" sz="1400" b="0" kern="1200" dirty="0" err="1">
                          <a:solidFill>
                            <a:schemeClr val="tx1"/>
                          </a:solidFill>
                          <a:latin typeface="Arial" panose="020B0604020202020204" pitchFamily="34" charset="0"/>
                          <a:cs typeface="Arial" panose="020B0604020202020204" pitchFamily="34" charset="0"/>
                        </a:rPr>
                        <a:t>Statnett</a:t>
                      </a:r>
                      <a:r>
                        <a:rPr lang="en-US" sz="1400" b="0" kern="1200" dirty="0">
                          <a:solidFill>
                            <a:schemeClr val="tx1"/>
                          </a:solidFill>
                          <a:latin typeface="Arial" panose="020B0604020202020204" pitchFamily="34" charset="0"/>
                          <a:cs typeface="Arial" panose="020B0604020202020204" pitchFamily="34" charset="0"/>
                        </a:rPr>
                        <a:t>, </a:t>
                      </a:r>
                      <a:r>
                        <a:rPr lang="en-US" sz="1400" b="0" kern="1200" dirty="0" err="1">
                          <a:solidFill>
                            <a:schemeClr val="tx1"/>
                          </a:solidFill>
                          <a:latin typeface="Arial" panose="020B0604020202020204" pitchFamily="34" charset="0"/>
                          <a:cs typeface="Arial" panose="020B0604020202020204" pitchFamily="34" charset="0"/>
                        </a:rPr>
                        <a:t>Svenska</a:t>
                      </a:r>
                      <a:r>
                        <a:rPr lang="en-US" sz="1400" b="0" kern="1200" dirty="0">
                          <a:solidFill>
                            <a:schemeClr val="tx1"/>
                          </a:solidFill>
                          <a:latin typeface="Arial" panose="020B0604020202020204" pitchFamily="34" charset="0"/>
                          <a:cs typeface="Arial" panose="020B0604020202020204" pitchFamily="34" charset="0"/>
                        </a:rPr>
                        <a:t> </a:t>
                      </a:r>
                      <a:r>
                        <a:rPr lang="en-US" sz="1400" b="0" kern="1200" dirty="0" err="1">
                          <a:solidFill>
                            <a:schemeClr val="tx1"/>
                          </a:solidFill>
                          <a:latin typeface="Arial" panose="020B0604020202020204" pitchFamily="34" charset="0"/>
                          <a:cs typeface="Arial" panose="020B0604020202020204" pitchFamily="34" charset="0"/>
                        </a:rPr>
                        <a:t>Kraftnät</a:t>
                      </a:r>
                      <a:r>
                        <a:rPr lang="en-US" sz="1400" b="0" kern="1200" dirty="0">
                          <a:solidFill>
                            <a:schemeClr val="tx1"/>
                          </a:solidFill>
                          <a:latin typeface="Arial" panose="020B0604020202020204" pitchFamily="34" charset="0"/>
                          <a:cs typeface="Arial" panose="020B0604020202020204" pitchFamily="34" charset="0"/>
                        </a:rPr>
                        <a:t>, </a:t>
                      </a:r>
                      <a:r>
                        <a:rPr lang="en-US" sz="1400" b="0" kern="1200" dirty="0" err="1">
                          <a:solidFill>
                            <a:schemeClr val="tx1"/>
                          </a:solidFill>
                          <a:latin typeface="Arial" panose="020B0604020202020204" pitchFamily="34" charset="0"/>
                          <a:cs typeface="Arial" panose="020B0604020202020204" pitchFamily="34" charset="0"/>
                        </a:rPr>
                        <a:t>Swissgrid</a:t>
                      </a:r>
                      <a:r>
                        <a:rPr lang="en-US" sz="1400" b="0" kern="1200" dirty="0">
                          <a:solidFill>
                            <a:schemeClr val="tx1"/>
                          </a:solidFill>
                          <a:latin typeface="Arial" panose="020B0604020202020204" pitchFamily="34" charset="0"/>
                          <a:cs typeface="Arial" panose="020B0604020202020204" pitchFamily="34" charset="0"/>
                        </a:rPr>
                        <a:t>*, TenneT BV, TenneT GmbH,  </a:t>
                      </a:r>
                      <a:r>
                        <a:rPr lang="en-US" sz="1400" b="0" kern="1200" dirty="0" err="1">
                          <a:solidFill>
                            <a:schemeClr val="tx1"/>
                          </a:solidFill>
                          <a:latin typeface="Arial" panose="020B0604020202020204" pitchFamily="34" charset="0"/>
                          <a:cs typeface="Arial" panose="020B0604020202020204" pitchFamily="34" charset="0"/>
                        </a:rPr>
                        <a:t>TransnetBW</a:t>
                      </a:r>
                      <a:endParaRPr lang="en-US" sz="1400" b="0" kern="1200" dirty="0">
                        <a:solidFill>
                          <a:schemeClr val="tx1"/>
                        </a:solidFill>
                        <a:latin typeface="Arial" panose="020B0604020202020204" pitchFamily="34" charset="0"/>
                        <a:cs typeface="Arial" panose="020B0604020202020204" pitchFamily="34" charset="0"/>
                      </a:endParaRPr>
                    </a:p>
                  </a:txBody>
                  <a:tcPr marL="36000" marR="36000">
                    <a:solidFill>
                      <a:schemeClr val="bg1"/>
                    </a:solidFill>
                  </a:tcPr>
                </a:tc>
                <a:extLst>
                  <a:ext uri="{0D108BD9-81ED-4DB2-BD59-A6C34878D82A}">
                    <a16:rowId xmlns="" xmlns:a16="http://schemas.microsoft.com/office/drawing/2014/main" val="10002"/>
                  </a:ext>
                </a:extLst>
              </a:tr>
              <a:tr h="324293">
                <a:tc rowSpan="2">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400" b="1" dirty="0">
                          <a:solidFill>
                            <a:schemeClr val="tx1"/>
                          </a:solidFill>
                          <a:latin typeface="Arial" panose="020B0604020202020204" pitchFamily="34" charset="0"/>
                          <a:cs typeface="Arial" panose="020B0604020202020204" pitchFamily="34" charset="0"/>
                        </a:rPr>
                        <a:t>Parties part of 1</a:t>
                      </a:r>
                      <a:r>
                        <a:rPr lang="en-US" sz="1400" b="1" baseline="30000" dirty="0">
                          <a:solidFill>
                            <a:schemeClr val="tx1"/>
                          </a:solidFill>
                          <a:latin typeface="Arial" panose="020B0604020202020204" pitchFamily="34" charset="0"/>
                          <a:cs typeface="Arial" panose="020B0604020202020204" pitchFamily="34" charset="0"/>
                        </a:rPr>
                        <a:t>st</a:t>
                      </a:r>
                      <a:r>
                        <a:rPr lang="en-US" sz="1400" b="1" dirty="0">
                          <a:solidFill>
                            <a:schemeClr val="tx1"/>
                          </a:solidFill>
                          <a:latin typeface="Arial" panose="020B0604020202020204" pitchFamily="34" charset="0"/>
                          <a:cs typeface="Arial" panose="020B0604020202020204" pitchFamily="34" charset="0"/>
                        </a:rPr>
                        <a:t> </a:t>
                      </a:r>
                      <a:r>
                        <a:rPr lang="en-US" sz="1400" b="1" dirty="0" err="1">
                          <a:solidFill>
                            <a:schemeClr val="tx1"/>
                          </a:solidFill>
                          <a:latin typeface="Arial" panose="020B0604020202020204" pitchFamily="34" charset="0"/>
                          <a:cs typeface="Arial" panose="020B0604020202020204" pitchFamily="34" charset="0"/>
                        </a:rPr>
                        <a:t>go-live</a:t>
                      </a:r>
                      <a:endParaRPr lang="en-US" sz="1400" b="1" dirty="0">
                        <a:solidFill>
                          <a:schemeClr val="tx1"/>
                        </a:solidFill>
                        <a:latin typeface="Arial" panose="020B0604020202020204" pitchFamily="34" charset="0"/>
                        <a:cs typeface="Arial" panose="020B0604020202020204" pitchFamily="34" charset="0"/>
                      </a:endParaRPr>
                    </a:p>
                    <a:p>
                      <a:pPr eaLnBrk="1"/>
                      <a:endParaRPr lang="en-US" sz="1400" b="1" dirty="0">
                        <a:solidFill>
                          <a:schemeClr val="tx1"/>
                        </a:solidFill>
                        <a:latin typeface="Arial" panose="020B0604020202020204" pitchFamily="34" charset="0"/>
                        <a:cs typeface="Arial" panose="020B0604020202020204" pitchFamily="34" charset="0"/>
                      </a:endParaRPr>
                    </a:p>
                  </a:txBody>
                  <a:tcPr>
                    <a:solidFill>
                      <a:schemeClr val="bg1"/>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a:r>
                        <a:rPr lang="en-US" sz="1400" dirty="0">
                          <a:solidFill>
                            <a:schemeClr val="tx1"/>
                          </a:solidFill>
                          <a:latin typeface="Arial" panose="020B0604020202020204" pitchFamily="34" charset="0"/>
                          <a:cs typeface="Arial" panose="020B0604020202020204" pitchFamily="34" charset="0"/>
                        </a:rPr>
                        <a:t>NEMOs</a:t>
                      </a:r>
                    </a:p>
                  </a:txBody>
                  <a:tcPr marL="36000" marR="36000">
                    <a:solidFill>
                      <a:schemeClr val="bg1"/>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400" kern="1200" baseline="0" dirty="0">
                          <a:solidFill>
                            <a:schemeClr val="tx1"/>
                          </a:solidFill>
                          <a:latin typeface="Arial" panose="020B0604020202020204" pitchFamily="34" charset="0"/>
                          <a:ea typeface="+mn-ea"/>
                          <a:cs typeface="Arial" panose="020B0604020202020204" pitchFamily="34" charset="0"/>
                        </a:rPr>
                        <a:t>EPEX Spot (including former APX and </a:t>
                      </a:r>
                      <a:r>
                        <a:rPr lang="en-US" sz="1400" kern="1200" baseline="0" dirty="0" err="1">
                          <a:solidFill>
                            <a:schemeClr val="tx1"/>
                          </a:solidFill>
                          <a:latin typeface="Arial" panose="020B0604020202020204" pitchFamily="34" charset="0"/>
                          <a:ea typeface="+mn-ea"/>
                          <a:cs typeface="Arial" panose="020B0604020202020204" pitchFamily="34" charset="0"/>
                        </a:rPr>
                        <a:t>Belpex</a:t>
                      </a:r>
                      <a:r>
                        <a:rPr lang="en-US" sz="1400" kern="1200" baseline="0" dirty="0">
                          <a:solidFill>
                            <a:schemeClr val="tx1"/>
                          </a:solidFill>
                          <a:latin typeface="Arial" panose="020B0604020202020204" pitchFamily="34" charset="0"/>
                          <a:ea typeface="+mn-ea"/>
                          <a:cs typeface="Arial" panose="020B0604020202020204" pitchFamily="34" charset="0"/>
                        </a:rPr>
                        <a:t>), Nord Pool, OMIE</a:t>
                      </a:r>
                      <a:endParaRPr lang="en-US" sz="1400" kern="1200" dirty="0">
                        <a:solidFill>
                          <a:schemeClr val="tx1"/>
                        </a:solidFill>
                        <a:latin typeface="Arial" panose="020B0604020202020204" pitchFamily="34" charset="0"/>
                        <a:ea typeface="+mn-ea"/>
                        <a:cs typeface="Arial" panose="020B0604020202020204" pitchFamily="34" charset="0"/>
                      </a:endParaRPr>
                    </a:p>
                  </a:txBody>
                  <a:tcPr marL="36000" marR="36000">
                    <a:solidFill>
                      <a:schemeClr val="bg1"/>
                    </a:solidFill>
                  </a:tcPr>
                </a:tc>
                <a:extLst>
                  <a:ext uri="{0D108BD9-81ED-4DB2-BD59-A6C34878D82A}">
                    <a16:rowId xmlns="" xmlns:a16="http://schemas.microsoft.com/office/drawing/2014/main" val="10003"/>
                  </a:ext>
                </a:extLst>
              </a:tr>
              <a:tr h="266877">
                <a:tc vMerge="1">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eaLnBrk="1"/>
                      <a:endParaRPr lang="en-US" sz="900" dirty="0">
                        <a:solidFill>
                          <a:schemeClr val="tx1"/>
                        </a:solidFill>
                        <a:latin typeface="+mn-lt"/>
                        <a:cs typeface="Arial" panose="020B0604020202020204" pitchFamily="34" charset="0"/>
                      </a:endParaRPr>
                    </a:p>
                  </a:txBody>
                  <a:tcPr>
                    <a:solidFill>
                      <a:schemeClr val="bg1"/>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a:r>
                        <a:rPr lang="en-US" sz="1400" dirty="0">
                          <a:solidFill>
                            <a:schemeClr val="tx1"/>
                          </a:solidFill>
                          <a:latin typeface="Arial" panose="020B0604020202020204" pitchFamily="34" charset="0"/>
                          <a:cs typeface="Arial" panose="020B0604020202020204" pitchFamily="34" charset="0"/>
                        </a:rPr>
                        <a:t>TSOs</a:t>
                      </a:r>
                    </a:p>
                  </a:txBody>
                  <a:tcPr marL="36000" marR="36000">
                    <a:solidFill>
                      <a:schemeClr val="bg1"/>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400" kern="1200" dirty="0">
                          <a:solidFill>
                            <a:schemeClr val="tx1"/>
                          </a:solidFill>
                          <a:latin typeface="Arial" panose="020B0604020202020204" pitchFamily="34" charset="0"/>
                          <a:ea typeface="+mn-ea"/>
                          <a:cs typeface="Arial" panose="020B0604020202020204" pitchFamily="34" charset="0"/>
                        </a:rPr>
                        <a:t>50 Hertz, Amprion, APG, AST, Elia, </a:t>
                      </a:r>
                      <a:r>
                        <a:rPr lang="en-US" sz="1400" kern="1200" dirty="0" err="1">
                          <a:solidFill>
                            <a:schemeClr val="tx1"/>
                          </a:solidFill>
                          <a:latin typeface="Arial" panose="020B0604020202020204" pitchFamily="34" charset="0"/>
                          <a:ea typeface="+mn-ea"/>
                          <a:cs typeface="Arial" panose="020B0604020202020204" pitchFamily="34" charset="0"/>
                        </a:rPr>
                        <a:t>Elering</a:t>
                      </a:r>
                      <a:r>
                        <a:rPr lang="en-US" sz="1400" kern="1200" dirty="0">
                          <a:solidFill>
                            <a:schemeClr val="tx1"/>
                          </a:solidFill>
                          <a:latin typeface="Arial" panose="020B0604020202020204" pitchFamily="34" charset="0"/>
                          <a:ea typeface="+mn-ea"/>
                          <a:cs typeface="Arial" panose="020B0604020202020204" pitchFamily="34" charset="0"/>
                        </a:rPr>
                        <a:t>, </a:t>
                      </a:r>
                      <a:r>
                        <a:rPr lang="en-US" sz="1400" kern="1200" dirty="0" err="1">
                          <a:solidFill>
                            <a:schemeClr val="tx1"/>
                          </a:solidFill>
                          <a:latin typeface="Arial" panose="020B0604020202020204" pitchFamily="34" charset="0"/>
                          <a:ea typeface="+mn-ea"/>
                          <a:cs typeface="Arial" panose="020B0604020202020204" pitchFamily="34" charset="0"/>
                        </a:rPr>
                        <a:t>Energinet</a:t>
                      </a:r>
                      <a:r>
                        <a:rPr lang="en-US" sz="1400" kern="1200" dirty="0">
                          <a:solidFill>
                            <a:schemeClr val="tx1"/>
                          </a:solidFill>
                          <a:latin typeface="Arial" panose="020B0604020202020204" pitchFamily="34" charset="0"/>
                          <a:ea typeface="+mn-ea"/>
                          <a:cs typeface="Arial" panose="020B0604020202020204" pitchFamily="34" charset="0"/>
                        </a:rPr>
                        <a:t>, </a:t>
                      </a:r>
                      <a:r>
                        <a:rPr lang="en-US" sz="1400" kern="1200" dirty="0" err="1">
                          <a:solidFill>
                            <a:schemeClr val="tx1"/>
                          </a:solidFill>
                          <a:latin typeface="Arial" panose="020B0604020202020204" pitchFamily="34" charset="0"/>
                          <a:ea typeface="+mn-ea"/>
                          <a:cs typeface="Arial" panose="020B0604020202020204" pitchFamily="34" charset="0"/>
                        </a:rPr>
                        <a:t>Fingrid</a:t>
                      </a:r>
                      <a:r>
                        <a:rPr lang="en-US" sz="1400" kern="1200" dirty="0">
                          <a:solidFill>
                            <a:schemeClr val="tx1"/>
                          </a:solidFill>
                          <a:latin typeface="Arial" panose="020B0604020202020204" pitchFamily="34" charset="0"/>
                          <a:ea typeface="+mn-ea"/>
                          <a:cs typeface="Arial" panose="020B0604020202020204" pitchFamily="34" charset="0"/>
                        </a:rPr>
                        <a:t>, </a:t>
                      </a:r>
                      <a:r>
                        <a:rPr lang="en-US" sz="1400" kern="1200" dirty="0" err="1">
                          <a:solidFill>
                            <a:schemeClr val="tx1"/>
                          </a:solidFill>
                          <a:latin typeface="Arial" panose="020B0604020202020204" pitchFamily="34" charset="0"/>
                          <a:ea typeface="+mn-ea"/>
                          <a:cs typeface="Arial" panose="020B0604020202020204" pitchFamily="34" charset="0"/>
                        </a:rPr>
                        <a:t>Litgrid</a:t>
                      </a:r>
                      <a:r>
                        <a:rPr lang="en-US" sz="1400" kern="1200" dirty="0">
                          <a:solidFill>
                            <a:schemeClr val="tx1"/>
                          </a:solidFill>
                          <a:latin typeface="Arial" panose="020B0604020202020204" pitchFamily="34" charset="0"/>
                          <a:ea typeface="+mn-ea"/>
                          <a:cs typeface="Arial" panose="020B0604020202020204" pitchFamily="34" charset="0"/>
                        </a:rPr>
                        <a:t>, REE, REN, RTE, </a:t>
                      </a:r>
                      <a:r>
                        <a:rPr lang="en-US" sz="1400" kern="1200" dirty="0" err="1">
                          <a:solidFill>
                            <a:schemeClr val="tx1"/>
                          </a:solidFill>
                          <a:latin typeface="Arial" panose="020B0604020202020204" pitchFamily="34" charset="0"/>
                          <a:ea typeface="+mn-ea"/>
                          <a:cs typeface="Arial" panose="020B0604020202020204" pitchFamily="34" charset="0"/>
                        </a:rPr>
                        <a:t>Statnett</a:t>
                      </a:r>
                      <a:r>
                        <a:rPr lang="en-US" sz="1400" kern="1200" dirty="0">
                          <a:solidFill>
                            <a:schemeClr val="tx1"/>
                          </a:solidFill>
                          <a:latin typeface="Arial" panose="020B0604020202020204" pitchFamily="34" charset="0"/>
                          <a:ea typeface="+mn-ea"/>
                          <a:cs typeface="Arial" panose="020B0604020202020204" pitchFamily="34" charset="0"/>
                        </a:rPr>
                        <a:t>, </a:t>
                      </a:r>
                      <a:r>
                        <a:rPr lang="en-US" sz="1400" kern="1200" dirty="0" err="1">
                          <a:solidFill>
                            <a:schemeClr val="tx1"/>
                          </a:solidFill>
                          <a:latin typeface="Arial" panose="020B0604020202020204" pitchFamily="34" charset="0"/>
                          <a:ea typeface="+mn-ea"/>
                          <a:cs typeface="Arial" panose="020B0604020202020204" pitchFamily="34" charset="0"/>
                        </a:rPr>
                        <a:t>Svenska</a:t>
                      </a:r>
                      <a:r>
                        <a:rPr lang="en-US" sz="1400" kern="1200" dirty="0">
                          <a:solidFill>
                            <a:schemeClr val="tx1"/>
                          </a:solidFill>
                          <a:latin typeface="Arial" panose="020B0604020202020204" pitchFamily="34" charset="0"/>
                          <a:ea typeface="+mn-ea"/>
                          <a:cs typeface="Arial" panose="020B0604020202020204" pitchFamily="34" charset="0"/>
                        </a:rPr>
                        <a:t> </a:t>
                      </a:r>
                      <a:r>
                        <a:rPr lang="en-US" sz="1400" kern="1200" dirty="0" err="1">
                          <a:solidFill>
                            <a:schemeClr val="tx1"/>
                          </a:solidFill>
                          <a:latin typeface="Arial" panose="020B0604020202020204" pitchFamily="34" charset="0"/>
                          <a:ea typeface="+mn-ea"/>
                          <a:cs typeface="Arial" panose="020B0604020202020204" pitchFamily="34" charset="0"/>
                        </a:rPr>
                        <a:t>Kraftnät</a:t>
                      </a:r>
                      <a:r>
                        <a:rPr lang="en-US" sz="1400" kern="1200" dirty="0">
                          <a:solidFill>
                            <a:schemeClr val="tx1"/>
                          </a:solidFill>
                          <a:latin typeface="Arial" panose="020B0604020202020204" pitchFamily="34" charset="0"/>
                          <a:ea typeface="+mn-ea"/>
                          <a:cs typeface="Arial" panose="020B0604020202020204" pitchFamily="34" charset="0"/>
                        </a:rPr>
                        <a:t>, TenneT BV, TenneT GmbH,</a:t>
                      </a:r>
                      <a:r>
                        <a:rPr lang="en-US" sz="1400" kern="1200" baseline="0" dirty="0">
                          <a:solidFill>
                            <a:schemeClr val="tx1"/>
                          </a:solidFill>
                          <a:latin typeface="Arial" panose="020B0604020202020204" pitchFamily="34" charset="0"/>
                          <a:ea typeface="+mn-ea"/>
                          <a:cs typeface="Arial" panose="020B0604020202020204" pitchFamily="34" charset="0"/>
                        </a:rPr>
                        <a:t> </a:t>
                      </a:r>
                      <a:r>
                        <a:rPr lang="en-US" sz="1400" kern="1200" dirty="0" err="1">
                          <a:solidFill>
                            <a:schemeClr val="tx1"/>
                          </a:solidFill>
                          <a:latin typeface="Arial" panose="020B0604020202020204" pitchFamily="34" charset="0"/>
                          <a:ea typeface="+mn-ea"/>
                          <a:cs typeface="Arial" panose="020B0604020202020204" pitchFamily="34" charset="0"/>
                        </a:rPr>
                        <a:t>TransnetBW</a:t>
                      </a:r>
                      <a:endParaRPr lang="en-US" sz="1400" kern="1200" dirty="0">
                        <a:solidFill>
                          <a:schemeClr val="tx1"/>
                        </a:solidFill>
                        <a:latin typeface="Arial" panose="020B0604020202020204" pitchFamily="34" charset="0"/>
                        <a:ea typeface="+mn-ea"/>
                        <a:cs typeface="Arial" panose="020B0604020202020204" pitchFamily="34" charset="0"/>
                      </a:endParaRPr>
                    </a:p>
                  </a:txBody>
                  <a:tcPr marL="36000" marR="36000">
                    <a:solidFill>
                      <a:schemeClr val="bg1"/>
                    </a:solidFill>
                  </a:tcPr>
                </a:tc>
                <a:extLst>
                  <a:ext uri="{0D108BD9-81ED-4DB2-BD59-A6C34878D82A}">
                    <a16:rowId xmlns="" xmlns:a16="http://schemas.microsoft.com/office/drawing/2014/main" val="10004"/>
                  </a:ext>
                </a:extLst>
              </a:tr>
            </a:tbl>
          </a:graphicData>
        </a:graphic>
      </p:graphicFrame>
      <p:sp>
        <p:nvSpPr>
          <p:cNvPr id="46" name="Textfeld 45"/>
          <p:cNvSpPr txBox="1"/>
          <p:nvPr/>
        </p:nvSpPr>
        <p:spPr>
          <a:xfrm>
            <a:off x="548450" y="6098504"/>
            <a:ext cx="3534452" cy="553998"/>
          </a:xfrm>
          <a:prstGeom prst="rect">
            <a:avLst/>
          </a:prstGeom>
          <a:noFill/>
        </p:spPr>
        <p:txBody>
          <a:bodyPr wrap="square" lIns="0" tIns="0" rIns="0" bIns="0" rtlCol="0">
            <a:spAutoFit/>
          </a:bodyPr>
          <a:lstStyle/>
          <a:p>
            <a:r>
              <a:rPr lang="en-US" sz="900" dirty="0"/>
              <a:t>* Integration of Swiss borders is not going to be possible due to the intergovernmental agreement on electricity cooperation not having been reached by end of 2016 [CACM Article 1 (4) &amp; (5)]. In consequence, </a:t>
            </a:r>
            <a:r>
              <a:rPr lang="en-US" sz="900" dirty="0" err="1"/>
              <a:t>Swissgrid</a:t>
            </a:r>
            <a:r>
              <a:rPr lang="en-US" sz="900" dirty="0"/>
              <a:t> left the project in January 2017.</a:t>
            </a:r>
            <a:endParaRPr lang="de-DE" sz="900" dirty="0" err="1"/>
          </a:p>
        </p:txBody>
      </p:sp>
      <p:pic>
        <p:nvPicPr>
          <p:cNvPr id="139" name="Picture 3"/>
          <p:cNvPicPr>
            <a:picLocks noChangeAspect="1" noChangeArrowheads="1"/>
          </p:cNvPicPr>
          <p:nvPr/>
        </p:nvPicPr>
        <p:blipFill>
          <a:blip r:embed="rId63" cstate="print">
            <a:extLst>
              <a:ext uri="{28A0092B-C50C-407E-A947-70E740481C1C}">
                <a14:useLocalDpi xmlns:a14="http://schemas.microsoft.com/office/drawing/2010/main" val="0"/>
              </a:ext>
            </a:extLst>
          </a:blip>
          <a:srcRect/>
          <a:stretch>
            <a:fillRect/>
          </a:stretch>
        </p:blipFill>
        <p:spPr bwMode="auto">
          <a:xfrm>
            <a:off x="6638959" y="5195673"/>
            <a:ext cx="313357" cy="13885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cxnSp>
        <p:nvCxnSpPr>
          <p:cNvPr id="76" name="Gerade Verbindung 75"/>
          <p:cNvCxnSpPr/>
          <p:nvPr/>
        </p:nvCxnSpPr>
        <p:spPr>
          <a:xfrm>
            <a:off x="5857993" y="4239121"/>
            <a:ext cx="278956" cy="54227"/>
          </a:xfrm>
          <a:prstGeom prst="line">
            <a:avLst/>
          </a:prstGeom>
          <a:ln w="2857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41" name="Gerade Verbindung 140"/>
          <p:cNvCxnSpPr/>
          <p:nvPr/>
        </p:nvCxnSpPr>
        <p:spPr>
          <a:xfrm flipH="1">
            <a:off x="5590651" y="4444330"/>
            <a:ext cx="27596" cy="247008"/>
          </a:xfrm>
          <a:prstGeom prst="line">
            <a:avLst/>
          </a:prstGeom>
          <a:ln w="28575">
            <a:solidFill>
              <a:schemeClr val="accent5"/>
            </a:solidFill>
          </a:ln>
        </p:spPr>
        <p:style>
          <a:lnRef idx="1">
            <a:schemeClr val="accent1"/>
          </a:lnRef>
          <a:fillRef idx="0">
            <a:schemeClr val="accent1"/>
          </a:fillRef>
          <a:effectRef idx="0">
            <a:schemeClr val="accent1"/>
          </a:effectRef>
          <a:fontRef idx="minor">
            <a:schemeClr val="tx1"/>
          </a:fontRef>
        </p:style>
      </p:cxnSp>
      <p:pic>
        <p:nvPicPr>
          <p:cNvPr id="142" name="Picture 11"/>
          <p:cNvPicPr>
            <a:picLocks noChangeAspect="1" noChangeArrowheads="1"/>
          </p:cNvPicPr>
          <p:nvPr/>
        </p:nvPicPr>
        <p:blipFill>
          <a:blip r:embed="rId64" cstate="print">
            <a:extLst>
              <a:ext uri="{28A0092B-C50C-407E-A947-70E740481C1C}">
                <a14:useLocalDpi xmlns:a14="http://schemas.microsoft.com/office/drawing/2010/main" val="0"/>
              </a:ext>
            </a:extLst>
          </a:blip>
          <a:srcRect/>
          <a:stretch>
            <a:fillRect/>
          </a:stretch>
        </p:blipFill>
        <p:spPr bwMode="auto">
          <a:xfrm>
            <a:off x="5771896" y="4239121"/>
            <a:ext cx="225740" cy="15801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44" name="Picture 12"/>
          <p:cNvPicPr>
            <a:picLocks noChangeAspect="1" noChangeArrowheads="1"/>
          </p:cNvPicPr>
          <p:nvPr/>
        </p:nvPicPr>
        <p:blipFill>
          <a:blip r:embed="rId65" cstate="print">
            <a:extLst>
              <a:ext uri="{28A0092B-C50C-407E-A947-70E740481C1C}">
                <a14:useLocalDpi xmlns:a14="http://schemas.microsoft.com/office/drawing/2010/main" val="0"/>
              </a:ext>
            </a:extLst>
          </a:blip>
          <a:srcRect/>
          <a:stretch>
            <a:fillRect/>
          </a:stretch>
        </p:blipFill>
        <p:spPr bwMode="auto">
          <a:xfrm>
            <a:off x="5477087" y="4499204"/>
            <a:ext cx="254724" cy="5839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45" name="Picture 8"/>
          <p:cNvPicPr>
            <a:picLocks noChangeAspect="1" noChangeArrowheads="1"/>
          </p:cNvPicPr>
          <p:nvPr/>
        </p:nvPicPr>
        <p:blipFill>
          <a:blip r:embed="rId66" cstate="print">
            <a:clrChange>
              <a:clrFrom>
                <a:srgbClr val="E9F0F2"/>
              </a:clrFrom>
              <a:clrTo>
                <a:srgbClr val="E9F0F2">
                  <a:alpha val="0"/>
                </a:srgbClr>
              </a:clrTo>
            </a:clrChange>
            <a:extLst>
              <a:ext uri="{28A0092B-C50C-407E-A947-70E740481C1C}">
                <a14:useLocalDpi xmlns:a14="http://schemas.microsoft.com/office/drawing/2010/main" val="0"/>
              </a:ext>
            </a:extLst>
          </a:blip>
          <a:srcRect/>
          <a:stretch>
            <a:fillRect/>
          </a:stretch>
        </p:blipFill>
        <p:spPr bwMode="auto">
          <a:xfrm>
            <a:off x="6308494" y="4567834"/>
            <a:ext cx="217291" cy="1093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5845" name="Picture 5"/>
          <p:cNvPicPr>
            <a:picLocks noChangeAspect="1" noChangeArrowheads="1"/>
          </p:cNvPicPr>
          <p:nvPr/>
        </p:nvPicPr>
        <p:blipFill>
          <a:blip r:embed="rId67" cstate="print">
            <a:extLst>
              <a:ext uri="{28A0092B-C50C-407E-A947-70E740481C1C}">
                <a14:useLocalDpi xmlns:a14="http://schemas.microsoft.com/office/drawing/2010/main" val="0"/>
              </a:ext>
            </a:extLst>
          </a:blip>
          <a:srcRect/>
          <a:stretch>
            <a:fillRect/>
          </a:stretch>
        </p:blipFill>
        <p:spPr bwMode="auto">
          <a:xfrm>
            <a:off x="6467172" y="4989035"/>
            <a:ext cx="200021" cy="4571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TextBox 2"/>
          <p:cNvSpPr txBox="1"/>
          <p:nvPr/>
        </p:nvSpPr>
        <p:spPr>
          <a:xfrm>
            <a:off x="4647965" y="1261233"/>
            <a:ext cx="2069272" cy="492443"/>
          </a:xfrm>
          <a:prstGeom prst="rect">
            <a:avLst/>
          </a:prstGeom>
          <a:noFill/>
        </p:spPr>
        <p:txBody>
          <a:bodyPr wrap="square" lIns="0" tIns="0" rIns="0" bIns="0" rtlCol="0">
            <a:spAutoFit/>
          </a:bodyPr>
          <a:lstStyle/>
          <a:p>
            <a:r>
              <a:rPr lang="en-GB" sz="1600" u="sng" dirty="0">
                <a:latin typeface="Arial" panose="020B0604020202020204" pitchFamily="34" charset="0"/>
                <a:cs typeface="Arial" panose="020B0604020202020204" pitchFamily="34" charset="0"/>
              </a:rPr>
              <a:t>Key: Parties active for 1st </a:t>
            </a:r>
            <a:r>
              <a:rPr lang="en-GB" sz="1600" u="sng" dirty="0" err="1">
                <a:latin typeface="Arial" panose="020B0604020202020204" pitchFamily="34" charset="0"/>
                <a:cs typeface="Arial" panose="020B0604020202020204" pitchFamily="34" charset="0"/>
              </a:rPr>
              <a:t>go-live</a:t>
            </a:r>
            <a:r>
              <a:rPr lang="en-GB" sz="1600" u="sng" dirty="0">
                <a:latin typeface="Arial" panose="020B0604020202020204" pitchFamily="34" charset="0"/>
                <a:cs typeface="Arial" panose="020B0604020202020204" pitchFamily="34" charset="0"/>
              </a:rPr>
              <a:t> </a:t>
            </a:r>
          </a:p>
        </p:txBody>
      </p:sp>
      <p:pic>
        <p:nvPicPr>
          <p:cNvPr id="84" name="Image 83"/>
          <p:cNvPicPr>
            <a:picLocks noChangeAspect="1"/>
          </p:cNvPicPr>
          <p:nvPr/>
        </p:nvPicPr>
        <p:blipFill>
          <a:blip r:embed="rId68" cstate="print">
            <a:extLst>
              <a:ext uri="{28A0092B-C50C-407E-A947-70E740481C1C}">
                <a14:useLocalDpi xmlns:a14="http://schemas.microsoft.com/office/drawing/2010/main" val="0"/>
              </a:ext>
            </a:extLst>
          </a:blip>
          <a:stretch>
            <a:fillRect/>
          </a:stretch>
        </p:blipFill>
        <p:spPr>
          <a:xfrm>
            <a:off x="5822049" y="4864974"/>
            <a:ext cx="278831" cy="278831"/>
          </a:xfrm>
          <a:prstGeom prst="rect">
            <a:avLst/>
          </a:prstGeom>
        </p:spPr>
      </p:pic>
      <p:sp>
        <p:nvSpPr>
          <p:cNvPr id="85" name="Foliennummernplatzhalter 2"/>
          <p:cNvSpPr>
            <a:spLocks noGrp="1"/>
          </p:cNvSpPr>
          <p:nvPr>
            <p:ph type="sldNum" sz="quarter" idx="11"/>
          </p:nvPr>
        </p:nvSpPr>
        <p:spPr>
          <a:xfrm>
            <a:off x="5657850" y="6524625"/>
            <a:ext cx="571500" cy="246221"/>
          </a:xfrm>
        </p:spPr>
        <p:txBody>
          <a:bodyPr/>
          <a:lstStyle/>
          <a:p>
            <a:fld id="{AD89DE65-C7D9-40CE-B96E-B8C3E7B233C5}" type="slidenum">
              <a:rPr lang="de-DE" smtClean="0"/>
              <a:pPr/>
              <a:t>16</a:t>
            </a:fld>
            <a:endParaRPr lang="de-DE" dirty="0"/>
          </a:p>
        </p:txBody>
      </p:sp>
    </p:spTree>
    <p:extLst>
      <p:ext uri="{BB962C8B-B14F-4D97-AF65-F5344CB8AC3E}">
        <p14:creationId xmlns:p14="http://schemas.microsoft.com/office/powerpoint/2010/main" val="15697714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e-DE" dirty="0"/>
              <a:t>Agenda			     </a:t>
            </a:r>
            <a:r>
              <a:rPr lang="de-DE" dirty="0" smtClean="0">
                <a:solidFill>
                  <a:schemeClr val="accent2"/>
                </a:solidFill>
              </a:rPr>
              <a:t>11:20-12:00</a:t>
            </a:r>
            <a:endParaRPr lang="de-DE" dirty="0">
              <a:solidFill>
                <a:schemeClr val="accent2"/>
              </a:solidFill>
            </a:endParaRPr>
          </a:p>
        </p:txBody>
      </p:sp>
      <p:sp>
        <p:nvSpPr>
          <p:cNvPr id="3" name="Textplatzhalter 2"/>
          <p:cNvSpPr>
            <a:spLocks noGrp="1"/>
          </p:cNvSpPr>
          <p:nvPr>
            <p:ph type="body" sz="quarter" idx="13"/>
          </p:nvPr>
        </p:nvSpPr>
        <p:spPr/>
        <p:txBody>
          <a:bodyPr>
            <a:normAutofit lnSpcReduction="10000"/>
          </a:bodyPr>
          <a:lstStyle/>
          <a:p>
            <a:r>
              <a:rPr lang="en-GB" sz="2000" kern="0" dirty="0" smtClean="0">
                <a:ea typeface="Times New Roman"/>
                <a:cs typeface="Arial"/>
              </a:rPr>
              <a:t>Welcome, introduction</a:t>
            </a:r>
          </a:p>
          <a:p>
            <a:r>
              <a:rPr lang="en-GB" sz="2000" kern="0" dirty="0" smtClean="0">
                <a:ea typeface="Times New Roman"/>
                <a:cs typeface="Arial"/>
              </a:rPr>
              <a:t>Key note speech </a:t>
            </a:r>
            <a:endParaRPr lang="en-GB" sz="2000" kern="0" dirty="0" smtClean="0">
              <a:ea typeface="Times New Roman"/>
              <a:cs typeface="Times New Roman"/>
            </a:endParaRPr>
          </a:p>
          <a:p>
            <a:r>
              <a:rPr lang="en-GB" sz="2000" dirty="0" smtClean="0">
                <a:solidFill>
                  <a:srgbClr val="000000"/>
                </a:solidFill>
                <a:ea typeface="Times New Roman"/>
              </a:rPr>
              <a:t>Overview of XBID Project</a:t>
            </a:r>
          </a:p>
          <a:p>
            <a:r>
              <a:rPr lang="en-GB" sz="2000" dirty="0" smtClean="0">
                <a:solidFill>
                  <a:schemeClr val="accent2"/>
                </a:solidFill>
                <a:ea typeface="Times New Roman"/>
              </a:rPr>
              <a:t>The XBID matching solution</a:t>
            </a:r>
          </a:p>
          <a:p>
            <a:r>
              <a:rPr lang="en-GB" sz="2000" dirty="0" smtClean="0">
                <a:solidFill>
                  <a:srgbClr val="000000"/>
                </a:solidFill>
                <a:ea typeface="Times New Roman"/>
              </a:rPr>
              <a:t>Overview of borders, market areas &amp; products</a:t>
            </a:r>
          </a:p>
          <a:p>
            <a:r>
              <a:rPr lang="en-GB" sz="2000" kern="0" dirty="0" smtClean="0">
                <a:solidFill>
                  <a:srgbClr val="000000"/>
                </a:solidFill>
                <a:ea typeface="Times New Roman"/>
                <a:cs typeface="Times New Roman"/>
              </a:rPr>
              <a:t>Relevant information for market parties from LIPs</a:t>
            </a:r>
            <a:r>
              <a:rPr lang="en-GB" sz="2000" kern="0" dirty="0" smtClean="0">
                <a:solidFill>
                  <a:srgbClr val="000000"/>
                </a:solidFill>
                <a:ea typeface="Times New Roman"/>
                <a:cs typeface="Arial"/>
              </a:rPr>
              <a:t> </a:t>
            </a:r>
            <a:r>
              <a:rPr lang="en-GB" sz="2000" dirty="0" smtClean="0">
                <a:solidFill>
                  <a:srgbClr val="000000"/>
                </a:solidFill>
                <a:ea typeface="Times New Roman"/>
              </a:rPr>
              <a:t> </a:t>
            </a:r>
          </a:p>
          <a:p>
            <a:r>
              <a:rPr lang="en-US" sz="2000" kern="0" dirty="0">
                <a:solidFill>
                  <a:srgbClr val="000000"/>
                </a:solidFill>
                <a:ea typeface="Times New Roman"/>
                <a:cs typeface="Times New Roman"/>
              </a:rPr>
              <a:t>Explicit access on French-German border </a:t>
            </a:r>
            <a:endParaRPr lang="en-US" sz="2000" kern="0" dirty="0" smtClean="0">
              <a:solidFill>
                <a:srgbClr val="000000"/>
              </a:solidFill>
              <a:ea typeface="Times New Roman"/>
              <a:cs typeface="Times New Roman"/>
            </a:endParaRPr>
          </a:p>
          <a:p>
            <a:r>
              <a:rPr lang="en-GB" sz="2000" kern="0" dirty="0" smtClean="0">
                <a:solidFill>
                  <a:srgbClr val="000000"/>
                </a:solidFill>
                <a:ea typeface="Times New Roman"/>
                <a:cs typeface="Times New Roman"/>
              </a:rPr>
              <a:t>NRA overview</a:t>
            </a:r>
          </a:p>
          <a:p>
            <a:r>
              <a:rPr lang="en-GB" sz="2000" kern="0" dirty="0" smtClean="0">
                <a:solidFill>
                  <a:srgbClr val="000000"/>
                </a:solidFill>
                <a:ea typeface="Times New Roman"/>
                <a:cs typeface="Times New Roman"/>
              </a:rPr>
              <a:t>Deutsche </a:t>
            </a:r>
            <a:r>
              <a:rPr lang="en-GB" sz="2000" kern="0" dirty="0" err="1" smtClean="0">
                <a:solidFill>
                  <a:srgbClr val="000000"/>
                </a:solidFill>
                <a:ea typeface="Times New Roman"/>
                <a:cs typeface="Times New Roman"/>
              </a:rPr>
              <a:t>Börse</a:t>
            </a:r>
            <a:r>
              <a:rPr lang="en-GB" sz="2000" kern="0" dirty="0" smtClean="0">
                <a:solidFill>
                  <a:srgbClr val="000000"/>
                </a:solidFill>
                <a:ea typeface="Times New Roman"/>
                <a:cs typeface="Times New Roman"/>
              </a:rPr>
              <a:t>’ trading solution provider </a:t>
            </a:r>
            <a:r>
              <a:rPr lang="en-GB" sz="2000" kern="0" dirty="0" smtClean="0">
                <a:solidFill>
                  <a:srgbClr val="000000"/>
                </a:solidFill>
                <a:ea typeface="Times New Roman"/>
                <a:cs typeface="Arial"/>
              </a:rPr>
              <a:t> </a:t>
            </a:r>
            <a:endParaRPr lang="en-GB" sz="2000" kern="0" dirty="0" smtClean="0">
              <a:solidFill>
                <a:srgbClr val="000000"/>
              </a:solidFill>
              <a:ea typeface="Times New Roman"/>
              <a:cs typeface="Times New Roman"/>
            </a:endParaRPr>
          </a:p>
          <a:p>
            <a:r>
              <a:rPr lang="en-GB" sz="2000" dirty="0" smtClean="0">
                <a:solidFill>
                  <a:srgbClr val="000000"/>
                </a:solidFill>
                <a:ea typeface="Times New Roman"/>
              </a:rPr>
              <a:t>Members trial period, </a:t>
            </a:r>
            <a:r>
              <a:rPr lang="en-GB" sz="2000" dirty="0" err="1" smtClean="0">
                <a:solidFill>
                  <a:srgbClr val="000000"/>
                </a:solidFill>
                <a:ea typeface="Times New Roman"/>
              </a:rPr>
              <a:t>go-live</a:t>
            </a:r>
            <a:r>
              <a:rPr lang="en-GB" sz="2000" dirty="0" smtClean="0">
                <a:solidFill>
                  <a:srgbClr val="000000"/>
                </a:solidFill>
                <a:ea typeface="Times New Roman"/>
              </a:rPr>
              <a:t> plan and next steps for readiness</a:t>
            </a:r>
          </a:p>
          <a:p>
            <a:r>
              <a:rPr lang="en-GB" sz="2000" kern="0" dirty="0" smtClean="0">
                <a:solidFill>
                  <a:srgbClr val="000000"/>
                </a:solidFill>
                <a:ea typeface="Times New Roman"/>
                <a:cs typeface="Arial"/>
              </a:rPr>
              <a:t>Future plan for XBID </a:t>
            </a:r>
          </a:p>
          <a:p>
            <a:endParaRPr lang="en-GB" sz="2000" dirty="0" smtClean="0">
              <a:solidFill>
                <a:srgbClr val="000000"/>
              </a:solidFill>
              <a:ea typeface="Times New Roman"/>
            </a:endParaRPr>
          </a:p>
          <a:p>
            <a:endParaRPr lang="en-GB" sz="2000" dirty="0"/>
          </a:p>
        </p:txBody>
      </p:sp>
      <p:sp>
        <p:nvSpPr>
          <p:cNvPr id="4" name="Foliennummernplatzhalter 3"/>
          <p:cNvSpPr>
            <a:spLocks noGrp="1"/>
          </p:cNvSpPr>
          <p:nvPr>
            <p:ph type="sldNum" sz="quarter" idx="16"/>
          </p:nvPr>
        </p:nvSpPr>
        <p:spPr/>
        <p:txBody>
          <a:bodyPr/>
          <a:lstStyle/>
          <a:p>
            <a:pPr>
              <a:defRPr/>
            </a:pPr>
            <a:fld id="{D383EB99-40B2-4176-B4FA-CDBAA950DF99}" type="slidenum">
              <a:rPr lang="en-US" altLang="en-US" smtClean="0"/>
              <a:pPr>
                <a:defRPr/>
              </a:pPr>
              <a:t>17</a:t>
            </a:fld>
            <a:endParaRPr lang="en-US" altLang="en-US" dirty="0"/>
          </a:p>
        </p:txBody>
      </p:sp>
    </p:spTree>
    <p:extLst>
      <p:ext uri="{BB962C8B-B14F-4D97-AF65-F5344CB8AC3E}">
        <p14:creationId xmlns:p14="http://schemas.microsoft.com/office/powerpoint/2010/main" val="63695623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en-US" dirty="0" smtClean="0">
                <a:solidFill>
                  <a:schemeClr val="accent1"/>
                </a:solidFill>
              </a:rPr>
              <a:t>The </a:t>
            </a:r>
            <a:r>
              <a:rPr lang="en-US" dirty="0">
                <a:solidFill>
                  <a:schemeClr val="accent1"/>
                </a:solidFill>
              </a:rPr>
              <a:t>XBID matching solution</a:t>
            </a:r>
            <a:endParaRPr lang="en-GB" dirty="0">
              <a:solidFill>
                <a:schemeClr val="accent1"/>
              </a:solidFill>
            </a:endParaRPr>
          </a:p>
        </p:txBody>
      </p:sp>
      <p:sp>
        <p:nvSpPr>
          <p:cNvPr id="5" name="Textplatzhalter 4"/>
          <p:cNvSpPr>
            <a:spLocks noGrp="1"/>
          </p:cNvSpPr>
          <p:nvPr>
            <p:ph type="body" sz="quarter" idx="15"/>
          </p:nvPr>
        </p:nvSpPr>
        <p:spPr>
          <a:xfrm>
            <a:off x="2255839" y="2928611"/>
            <a:ext cx="6329361" cy="315570"/>
          </a:xfrm>
        </p:spPr>
        <p:txBody>
          <a:bodyPr/>
          <a:lstStyle/>
          <a:p>
            <a:r>
              <a:rPr lang="en-GB" dirty="0"/>
              <a:t>Carlos </a:t>
            </a:r>
            <a:r>
              <a:rPr lang="en-GB" dirty="0" err="1"/>
              <a:t>Albendin</a:t>
            </a:r>
            <a:endParaRPr lang="en-GB" dirty="0"/>
          </a:p>
        </p:txBody>
      </p:sp>
      <p:sp>
        <p:nvSpPr>
          <p:cNvPr id="6" name="Textplatzhalter 5"/>
          <p:cNvSpPr>
            <a:spLocks noGrp="1"/>
          </p:cNvSpPr>
          <p:nvPr>
            <p:ph type="body" sz="quarter" idx="16"/>
          </p:nvPr>
        </p:nvSpPr>
        <p:spPr>
          <a:xfrm>
            <a:off x="2255839" y="3315447"/>
            <a:ext cx="6329361" cy="315570"/>
          </a:xfrm>
        </p:spPr>
        <p:txBody>
          <a:bodyPr/>
          <a:lstStyle/>
          <a:p>
            <a:r>
              <a:rPr lang="en-GB" dirty="0" smtClean="0"/>
              <a:t>OMIE</a:t>
            </a:r>
            <a:endParaRPr lang="en-GB" dirty="0"/>
          </a:p>
        </p:txBody>
      </p:sp>
    </p:spTree>
    <p:extLst>
      <p:ext uri="{BB962C8B-B14F-4D97-AF65-F5344CB8AC3E}">
        <p14:creationId xmlns:p14="http://schemas.microsoft.com/office/powerpoint/2010/main" val="417189149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en-GB" dirty="0" smtClean="0"/>
              <a:t>XBID - Trading Solution</a:t>
            </a:r>
            <a:endParaRPr lang="en-GB" dirty="0"/>
          </a:p>
        </p:txBody>
      </p:sp>
      <p:sp>
        <p:nvSpPr>
          <p:cNvPr id="3" name="Foliennummernplatzhalter 2"/>
          <p:cNvSpPr>
            <a:spLocks noGrp="1"/>
          </p:cNvSpPr>
          <p:nvPr>
            <p:ph type="sldNum" sz="quarter" idx="11"/>
          </p:nvPr>
        </p:nvSpPr>
        <p:spPr/>
        <p:txBody>
          <a:bodyPr/>
          <a:lstStyle/>
          <a:p>
            <a:fld id="{AD89DE65-C7D9-40CE-B96E-B8C3E7B233C5}" type="slidenum">
              <a:rPr lang="de-DE" smtClean="0"/>
              <a:pPr/>
              <a:t>19</a:t>
            </a:fld>
            <a:endParaRPr lang="de-DE" dirty="0"/>
          </a:p>
        </p:txBody>
      </p:sp>
      <p:sp>
        <p:nvSpPr>
          <p:cNvPr id="4" name="Textplatzhalter 3"/>
          <p:cNvSpPr>
            <a:spLocks noGrp="1"/>
          </p:cNvSpPr>
          <p:nvPr>
            <p:ph type="body" sz="quarter" idx="13"/>
          </p:nvPr>
        </p:nvSpPr>
        <p:spPr>
          <a:xfrm>
            <a:off x="618259" y="1426866"/>
            <a:ext cx="8187989" cy="4990409"/>
          </a:xfrm>
          <a:ln>
            <a:solidFill>
              <a:schemeClr val="tx2"/>
            </a:solidFill>
          </a:ln>
        </p:spPr>
        <p:txBody>
          <a:bodyPr lIns="72000" tIns="72000" rIns="72000" bIns="72000">
            <a:normAutofit fontScale="85000" lnSpcReduction="20000"/>
          </a:bodyPr>
          <a:lstStyle/>
          <a:p>
            <a:pPr marL="0" indent="0" algn="just">
              <a:buNone/>
            </a:pPr>
            <a:r>
              <a:rPr lang="en-US" b="1" dirty="0">
                <a:solidFill>
                  <a:schemeClr val="accent1"/>
                </a:solidFill>
              </a:rPr>
              <a:t>The XBID system </a:t>
            </a:r>
            <a:r>
              <a:rPr lang="en-US" dirty="0"/>
              <a:t>is a trading solution designed to enable power exchanges to trade energy contracts seamlessly across different geographies in a transparent, efficient. It aims at creating an integrated matching platform based on the shared order book concept of trading module (SOB), the Capacity Management Module (CMM) and the Shipping Module (SM). The combined entity allows multiple exchanges in different geographies to trade cross border energy contracts continuously on a 24 by 7 basis on </a:t>
            </a:r>
            <a:r>
              <a:rPr lang="en-GB" dirty="0"/>
              <a:t>a centralised </a:t>
            </a:r>
            <a:r>
              <a:rPr lang="en-US" dirty="0"/>
              <a:t>platform.</a:t>
            </a:r>
          </a:p>
          <a:p>
            <a:pPr marL="0" indent="0" algn="just">
              <a:buNone/>
            </a:pPr>
            <a:endParaRPr lang="en-US" dirty="0">
              <a:solidFill>
                <a:schemeClr val="accent1"/>
              </a:solidFill>
            </a:endParaRPr>
          </a:p>
          <a:p>
            <a:pPr marL="0" indent="0">
              <a:buNone/>
            </a:pPr>
            <a:r>
              <a:rPr lang="en-US" b="1" u="sng" dirty="0" smtClean="0">
                <a:solidFill>
                  <a:schemeClr val="accent1"/>
                </a:solidFill>
              </a:rPr>
              <a:t>The trading Module (SOB) </a:t>
            </a:r>
            <a:r>
              <a:rPr lang="en-US" dirty="0" smtClean="0"/>
              <a:t>is </a:t>
            </a:r>
            <a:r>
              <a:rPr lang="en-US" dirty="0"/>
              <a:t>a commodity trading system catering to the requirements of the energy markets. The trading system is designed to offer trading services to the members continuously. It supports a wide range of energy products and contract types. </a:t>
            </a:r>
          </a:p>
          <a:p>
            <a:pPr marL="0" indent="0" algn="just">
              <a:buNone/>
            </a:pPr>
            <a:endParaRPr lang="en-US" dirty="0"/>
          </a:p>
          <a:p>
            <a:pPr marL="0" indent="0">
              <a:buNone/>
            </a:pPr>
            <a:r>
              <a:rPr lang="en-US" b="1" u="sng" dirty="0" smtClean="0">
                <a:solidFill>
                  <a:schemeClr val="accent1"/>
                </a:solidFill>
              </a:rPr>
              <a:t>The Capacity </a:t>
            </a:r>
            <a:r>
              <a:rPr lang="en-US" b="1" u="sng" dirty="0">
                <a:solidFill>
                  <a:schemeClr val="accent1"/>
                </a:solidFill>
              </a:rPr>
              <a:t>Management </a:t>
            </a:r>
            <a:r>
              <a:rPr lang="en-US" b="1" u="sng" dirty="0" smtClean="0">
                <a:solidFill>
                  <a:schemeClr val="accent1"/>
                </a:solidFill>
              </a:rPr>
              <a:t>Module (CMM)</a:t>
            </a:r>
            <a:r>
              <a:rPr lang="en-US" dirty="0" smtClean="0"/>
              <a:t> </a:t>
            </a:r>
            <a:r>
              <a:rPr lang="en-US" dirty="0"/>
              <a:t>refers to a capacity allocation module which offers the ability to allocate cross border capacity to users continuously. CMM offers both explicit (standalone capacity requests by user entities) as well as implicit (triggered by trades generated in SOB) allocation. </a:t>
            </a:r>
          </a:p>
          <a:p>
            <a:pPr marL="0" indent="0" algn="just">
              <a:buNone/>
            </a:pPr>
            <a:endParaRPr lang="en-US" dirty="0"/>
          </a:p>
          <a:p>
            <a:pPr marL="0" indent="0">
              <a:buNone/>
            </a:pPr>
            <a:r>
              <a:rPr lang="en-US" b="1" u="sng" dirty="0" smtClean="0">
                <a:solidFill>
                  <a:schemeClr val="accent1"/>
                </a:solidFill>
              </a:rPr>
              <a:t>The Shipping Module (SM) </a:t>
            </a:r>
            <a:r>
              <a:rPr lang="en-US" dirty="0" smtClean="0"/>
              <a:t>of </a:t>
            </a:r>
            <a:r>
              <a:rPr lang="en-US" dirty="0"/>
              <a:t>the XBID Solution provides information from trades concluded within XBID to all relevant parties of the post-coupling process. The SM receives data from the SOB about all trades concluded:</a:t>
            </a:r>
          </a:p>
          <a:p>
            <a:pPr algn="just"/>
            <a:r>
              <a:rPr lang="en-US" dirty="0"/>
              <a:t>Between two different Delivery Areas (DA)</a:t>
            </a:r>
          </a:p>
          <a:p>
            <a:pPr algn="just"/>
            <a:r>
              <a:rPr lang="en-US" dirty="0"/>
              <a:t>In the same DA between two different Exchange Members</a:t>
            </a:r>
          </a:p>
          <a:p>
            <a:pPr marL="0" indent="0" algn="just">
              <a:buNone/>
            </a:pPr>
            <a:r>
              <a:rPr lang="en-US" dirty="0"/>
              <a:t>The data from the SOB and the CMM are enhanced with relevant TSO, CCP and Shipping Agent data from the SM and transferred to the parties at the configured moments.</a:t>
            </a:r>
          </a:p>
          <a:p>
            <a:pPr marL="0" indent="0" algn="just">
              <a:buNone/>
            </a:pPr>
            <a:endParaRPr lang="en-US" dirty="0"/>
          </a:p>
          <a:p>
            <a:pPr marL="0" indent="0" algn="just">
              <a:buNone/>
            </a:pPr>
            <a:endParaRPr lang="en-US" dirty="0"/>
          </a:p>
          <a:p>
            <a:pPr marL="0" indent="0" algn="just">
              <a:buNone/>
            </a:pPr>
            <a:endParaRPr lang="en-US" dirty="0"/>
          </a:p>
          <a:p>
            <a:pPr marL="0" indent="0" algn="just">
              <a:buNone/>
            </a:pPr>
            <a:endParaRPr lang="en-US" dirty="0"/>
          </a:p>
          <a:p>
            <a:pPr marL="0" indent="0" algn="just">
              <a:buNone/>
            </a:pPr>
            <a:endParaRPr lang="en-US" dirty="0"/>
          </a:p>
          <a:p>
            <a:pPr marL="0" indent="0">
              <a:buNone/>
            </a:pPr>
            <a:endParaRPr lang="en-GB" dirty="0"/>
          </a:p>
          <a:p>
            <a:endParaRPr lang="en-GB" dirty="0"/>
          </a:p>
        </p:txBody>
      </p:sp>
    </p:spTree>
    <p:extLst>
      <p:ext uri="{BB962C8B-B14F-4D97-AF65-F5344CB8AC3E}">
        <p14:creationId xmlns:p14="http://schemas.microsoft.com/office/powerpoint/2010/main" val="313738191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09550" y="188259"/>
            <a:ext cx="1043829" cy="114748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 name="Title 3"/>
          <p:cNvSpPr>
            <a:spLocks noGrp="1"/>
          </p:cNvSpPr>
          <p:nvPr>
            <p:ph type="title"/>
          </p:nvPr>
        </p:nvSpPr>
        <p:spPr>
          <a:xfrm>
            <a:off x="2238586" y="2322663"/>
            <a:ext cx="6329361" cy="809625"/>
          </a:xfrm>
        </p:spPr>
        <p:txBody>
          <a:bodyPr/>
          <a:lstStyle/>
          <a:p>
            <a:r>
              <a:rPr lang="en-US" dirty="0" smtClean="0"/>
              <a:t>Welcome to the</a:t>
            </a:r>
            <a:br>
              <a:rPr lang="en-US" dirty="0" smtClean="0"/>
            </a:br>
            <a:r>
              <a:rPr lang="en-US" dirty="0"/>
              <a:t/>
            </a:r>
            <a:br>
              <a:rPr lang="en-US" dirty="0"/>
            </a:br>
            <a:r>
              <a:rPr lang="en-US" dirty="0" smtClean="0"/>
              <a:t>Cross </a:t>
            </a:r>
            <a:r>
              <a:rPr lang="en-US" dirty="0"/>
              <a:t>Border Intraday (XBID) Trading Solution Pre-launch Event </a:t>
            </a:r>
            <a:endParaRPr lang="en-GB" dirty="0"/>
          </a:p>
        </p:txBody>
      </p:sp>
      <p:sp>
        <p:nvSpPr>
          <p:cNvPr id="6" name="Text Placeholder 5"/>
          <p:cNvSpPr>
            <a:spLocks noGrp="1"/>
          </p:cNvSpPr>
          <p:nvPr>
            <p:ph type="body" sz="quarter" idx="14"/>
          </p:nvPr>
        </p:nvSpPr>
        <p:spPr/>
        <p:txBody>
          <a:bodyPr/>
          <a:lstStyle/>
          <a:p>
            <a:r>
              <a:rPr lang="en-GB" dirty="0" smtClean="0"/>
              <a:t>Jean Verseille and Stefano Alaimo</a:t>
            </a:r>
          </a:p>
          <a:p>
            <a:r>
              <a:rPr lang="en-GB" dirty="0" smtClean="0"/>
              <a:t>Co-chairs of the Intraday Steering Committee</a:t>
            </a:r>
            <a:endParaRPr lang="en-GB" dirty="0"/>
          </a:p>
        </p:txBody>
      </p:sp>
    </p:spTree>
    <p:extLst>
      <p:ext uri="{BB962C8B-B14F-4D97-AF65-F5344CB8AC3E}">
        <p14:creationId xmlns:p14="http://schemas.microsoft.com/office/powerpoint/2010/main" val="148783792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nl-NL" dirty="0" smtClean="0"/>
              <a:t>XBID – High Level </a:t>
            </a:r>
            <a:r>
              <a:rPr lang="nl-NL" dirty="0"/>
              <a:t>Architecture</a:t>
            </a:r>
            <a:endParaRPr lang="es-ES" dirty="0"/>
          </a:p>
        </p:txBody>
      </p:sp>
      <p:sp>
        <p:nvSpPr>
          <p:cNvPr id="3" name="Marcador de número de diapositiva 2"/>
          <p:cNvSpPr>
            <a:spLocks noGrp="1"/>
          </p:cNvSpPr>
          <p:nvPr>
            <p:ph type="sldNum" sz="quarter" idx="11"/>
          </p:nvPr>
        </p:nvSpPr>
        <p:spPr/>
        <p:txBody>
          <a:bodyPr/>
          <a:lstStyle/>
          <a:p>
            <a:fld id="{AD89DE65-C7D9-40CE-B96E-B8C3E7B233C5}" type="slidenum">
              <a:rPr lang="de-DE" smtClean="0"/>
              <a:pPr/>
              <a:t>20</a:t>
            </a:fld>
            <a:endParaRPr lang="de-DE" dirty="0"/>
          </a:p>
        </p:txBody>
      </p:sp>
      <p:sp>
        <p:nvSpPr>
          <p:cNvPr id="5" name="Rechthoek 13"/>
          <p:cNvSpPr/>
          <p:nvPr/>
        </p:nvSpPr>
        <p:spPr>
          <a:xfrm>
            <a:off x="5447125" y="1628800"/>
            <a:ext cx="1224136" cy="936104"/>
          </a:xfrm>
          <a:prstGeom prst="rect">
            <a:avLst/>
          </a:prstGeom>
          <a:solidFill>
            <a:schemeClr val="accent1">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nl-NL" dirty="0"/>
              <a:t>.</a:t>
            </a:r>
          </a:p>
        </p:txBody>
      </p:sp>
      <p:sp>
        <p:nvSpPr>
          <p:cNvPr id="6" name="Rechthoek 12"/>
          <p:cNvSpPr/>
          <p:nvPr/>
        </p:nvSpPr>
        <p:spPr>
          <a:xfrm>
            <a:off x="5447125" y="4797152"/>
            <a:ext cx="1224136" cy="936104"/>
          </a:xfrm>
          <a:prstGeom prst="rect">
            <a:avLst/>
          </a:prstGeom>
          <a:solidFill>
            <a:schemeClr val="accent1">
              <a:lumMod val="20000"/>
              <a:lumOff val="8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nl-NL" dirty="0"/>
              <a:t>CCP System</a:t>
            </a:r>
          </a:p>
        </p:txBody>
      </p:sp>
      <p:sp>
        <p:nvSpPr>
          <p:cNvPr id="7" name="Rechthoek 11"/>
          <p:cNvSpPr/>
          <p:nvPr/>
        </p:nvSpPr>
        <p:spPr>
          <a:xfrm>
            <a:off x="5447125" y="3212976"/>
            <a:ext cx="1224136" cy="936104"/>
          </a:xfrm>
          <a:prstGeom prst="rect">
            <a:avLst/>
          </a:prstGeom>
          <a:solidFill>
            <a:schemeClr val="accent3"/>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nl-NL" dirty="0" err="1"/>
              <a:t>Shipping</a:t>
            </a:r>
            <a:r>
              <a:rPr lang="nl-NL" dirty="0"/>
              <a:t> System</a:t>
            </a:r>
          </a:p>
        </p:txBody>
      </p:sp>
      <p:sp>
        <p:nvSpPr>
          <p:cNvPr id="8" name="Rechthoek 9"/>
          <p:cNvSpPr/>
          <p:nvPr/>
        </p:nvSpPr>
        <p:spPr>
          <a:xfrm>
            <a:off x="1558693" y="3212976"/>
            <a:ext cx="1224136" cy="936104"/>
          </a:xfrm>
          <a:prstGeom prst="rect">
            <a:avLst/>
          </a:prstGeom>
          <a:solidFill>
            <a:srgbClr val="68ADE6"/>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nl-NL" dirty="0"/>
              <a:t>TS</a:t>
            </a:r>
          </a:p>
        </p:txBody>
      </p:sp>
      <p:sp>
        <p:nvSpPr>
          <p:cNvPr id="9" name="Rechthoek 3"/>
          <p:cNvSpPr/>
          <p:nvPr/>
        </p:nvSpPr>
        <p:spPr>
          <a:xfrm>
            <a:off x="1414677" y="1772816"/>
            <a:ext cx="1224136" cy="936104"/>
          </a:xfrm>
          <a:prstGeom prst="rect">
            <a:avLst/>
          </a:prstGeom>
          <a:solidFill>
            <a:schemeClr val="accent2">
              <a:lumMod val="60000"/>
              <a:lumOff val="4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nl-NL" dirty="0"/>
              <a:t>XBID</a:t>
            </a:r>
          </a:p>
          <a:p>
            <a:pPr algn="ctr"/>
            <a:r>
              <a:rPr lang="nl-NL" sz="900" b="1" dirty="0"/>
              <a:t>SOB-CMM-SM</a:t>
            </a:r>
          </a:p>
        </p:txBody>
      </p:sp>
      <p:sp>
        <p:nvSpPr>
          <p:cNvPr id="10" name="Rechthoek 4"/>
          <p:cNvSpPr/>
          <p:nvPr/>
        </p:nvSpPr>
        <p:spPr>
          <a:xfrm>
            <a:off x="1414677" y="3356992"/>
            <a:ext cx="1224136" cy="936104"/>
          </a:xfrm>
          <a:prstGeom prst="rect">
            <a:avLst/>
          </a:prstGeom>
          <a:solidFill>
            <a:srgbClr val="73D1DB"/>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nl-NL" dirty="0">
                <a:solidFill>
                  <a:schemeClr val="tx1"/>
                </a:solidFill>
              </a:rPr>
              <a:t>Trading Solution</a:t>
            </a:r>
          </a:p>
        </p:txBody>
      </p:sp>
      <p:sp>
        <p:nvSpPr>
          <p:cNvPr id="11" name="Rechthoek 5"/>
          <p:cNvSpPr/>
          <p:nvPr/>
        </p:nvSpPr>
        <p:spPr>
          <a:xfrm>
            <a:off x="5303109" y="3356992"/>
            <a:ext cx="1224136" cy="936104"/>
          </a:xfrm>
          <a:prstGeom prst="rect">
            <a:avLst/>
          </a:prstGeom>
          <a:solidFill>
            <a:schemeClr val="accent3">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nl-NL" dirty="0" err="1"/>
              <a:t>Shipping</a:t>
            </a:r>
            <a:r>
              <a:rPr lang="nl-NL" dirty="0"/>
              <a:t> System</a:t>
            </a:r>
          </a:p>
        </p:txBody>
      </p:sp>
      <p:sp>
        <p:nvSpPr>
          <p:cNvPr id="12" name="Rechthoek 6"/>
          <p:cNvSpPr/>
          <p:nvPr/>
        </p:nvSpPr>
        <p:spPr>
          <a:xfrm>
            <a:off x="5303109" y="4941168"/>
            <a:ext cx="1224136" cy="936104"/>
          </a:xfrm>
          <a:prstGeom prst="rect">
            <a:avLst/>
          </a:prstGeom>
          <a:solidFill>
            <a:srgbClr val="FF3399"/>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nl-NL" dirty="0"/>
              <a:t>CCP System</a:t>
            </a:r>
          </a:p>
        </p:txBody>
      </p:sp>
      <p:sp>
        <p:nvSpPr>
          <p:cNvPr id="13" name="Rechthoek 7"/>
          <p:cNvSpPr/>
          <p:nvPr/>
        </p:nvSpPr>
        <p:spPr>
          <a:xfrm>
            <a:off x="5303109" y="1772816"/>
            <a:ext cx="1224136" cy="936104"/>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nl-NL" dirty="0"/>
              <a:t>TSO</a:t>
            </a:r>
          </a:p>
          <a:p>
            <a:pPr algn="ctr"/>
            <a:r>
              <a:rPr lang="nl-NL" dirty="0"/>
              <a:t>Schedl./Nomin.</a:t>
            </a:r>
          </a:p>
        </p:txBody>
      </p:sp>
      <p:sp>
        <p:nvSpPr>
          <p:cNvPr id="14" name="Rechthoek 10"/>
          <p:cNvSpPr/>
          <p:nvPr/>
        </p:nvSpPr>
        <p:spPr>
          <a:xfrm>
            <a:off x="1558693" y="4797152"/>
            <a:ext cx="1224136" cy="936104"/>
          </a:xfrm>
          <a:prstGeom prst="rect">
            <a:avLst/>
          </a:prstGeom>
          <a:solidFill>
            <a:srgbClr val="92D05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nl-NL" dirty="0"/>
              <a:t>Market Party</a:t>
            </a:r>
          </a:p>
        </p:txBody>
      </p:sp>
      <p:sp>
        <p:nvSpPr>
          <p:cNvPr id="15" name="Rechthoek 8"/>
          <p:cNvSpPr/>
          <p:nvPr/>
        </p:nvSpPr>
        <p:spPr>
          <a:xfrm>
            <a:off x="1414677" y="4941168"/>
            <a:ext cx="1224136" cy="936104"/>
          </a:xfrm>
          <a:prstGeom prst="rect">
            <a:avLst/>
          </a:prstGeom>
          <a:solidFill>
            <a:srgbClr val="C7EE4C"/>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nl-NL" dirty="0">
                <a:solidFill>
                  <a:schemeClr val="tx1"/>
                </a:solidFill>
              </a:rPr>
              <a:t>Market Party</a:t>
            </a:r>
          </a:p>
        </p:txBody>
      </p:sp>
      <p:cxnSp>
        <p:nvCxnSpPr>
          <p:cNvPr id="16" name="Rechte verbindingslijn met pijl 15"/>
          <p:cNvCxnSpPr>
            <a:stCxn id="9" idx="2"/>
            <a:endCxn id="10" idx="0"/>
          </p:cNvCxnSpPr>
          <p:nvPr/>
        </p:nvCxnSpPr>
        <p:spPr>
          <a:xfrm>
            <a:off x="2026745" y="2708920"/>
            <a:ext cx="0" cy="648072"/>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cxnSp>
        <p:nvCxnSpPr>
          <p:cNvPr id="17" name="Rechte verbindingslijn met pijl 16"/>
          <p:cNvCxnSpPr>
            <a:stCxn id="10" idx="2"/>
            <a:endCxn id="15" idx="0"/>
          </p:cNvCxnSpPr>
          <p:nvPr/>
        </p:nvCxnSpPr>
        <p:spPr>
          <a:xfrm>
            <a:off x="2026745" y="4293096"/>
            <a:ext cx="0" cy="648072"/>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cxnSp>
        <p:nvCxnSpPr>
          <p:cNvPr id="18" name="Rechte verbindingslijn met pijl 20"/>
          <p:cNvCxnSpPr>
            <a:stCxn id="9" idx="3"/>
            <a:endCxn id="13" idx="1"/>
          </p:cNvCxnSpPr>
          <p:nvPr/>
        </p:nvCxnSpPr>
        <p:spPr>
          <a:xfrm>
            <a:off x="2638813" y="2240868"/>
            <a:ext cx="2664296" cy="0"/>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cxnSp>
        <p:nvCxnSpPr>
          <p:cNvPr id="19" name="Rechte verbindingslijn met pijl 22"/>
          <p:cNvCxnSpPr>
            <a:endCxn id="12" idx="1"/>
          </p:cNvCxnSpPr>
          <p:nvPr/>
        </p:nvCxnSpPr>
        <p:spPr>
          <a:xfrm>
            <a:off x="2638813" y="3861048"/>
            <a:ext cx="2664296" cy="1548172"/>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cxnSp>
        <p:nvCxnSpPr>
          <p:cNvPr id="20" name="Rechte verbindingslijn met pijl 24"/>
          <p:cNvCxnSpPr>
            <a:stCxn id="12" idx="1"/>
            <a:endCxn id="15" idx="3"/>
          </p:cNvCxnSpPr>
          <p:nvPr/>
        </p:nvCxnSpPr>
        <p:spPr>
          <a:xfrm flipH="1">
            <a:off x="2638813" y="5409220"/>
            <a:ext cx="2664296" cy="0"/>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cxnSp>
        <p:nvCxnSpPr>
          <p:cNvPr id="21" name="Rechte verbindingslijn met pijl 26"/>
          <p:cNvCxnSpPr>
            <a:stCxn id="12" idx="0"/>
            <a:endCxn id="11" idx="2"/>
          </p:cNvCxnSpPr>
          <p:nvPr/>
        </p:nvCxnSpPr>
        <p:spPr>
          <a:xfrm flipV="1">
            <a:off x="5915177" y="4293096"/>
            <a:ext cx="0" cy="648072"/>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cxnSp>
        <p:nvCxnSpPr>
          <p:cNvPr id="22" name="Rechte verbindingslijn met pijl 28"/>
          <p:cNvCxnSpPr>
            <a:stCxn id="9" idx="3"/>
            <a:endCxn id="11" idx="1"/>
          </p:cNvCxnSpPr>
          <p:nvPr/>
        </p:nvCxnSpPr>
        <p:spPr>
          <a:xfrm>
            <a:off x="2638813" y="2240868"/>
            <a:ext cx="2664296" cy="1584176"/>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cxnSp>
        <p:nvCxnSpPr>
          <p:cNvPr id="23" name="Rechte verbindingslijn met pijl 30"/>
          <p:cNvCxnSpPr>
            <a:stCxn id="11" idx="0"/>
            <a:endCxn id="13" idx="2"/>
          </p:cNvCxnSpPr>
          <p:nvPr/>
        </p:nvCxnSpPr>
        <p:spPr>
          <a:xfrm flipV="1">
            <a:off x="5915177" y="2708920"/>
            <a:ext cx="0" cy="648072"/>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cxnSp>
        <p:nvCxnSpPr>
          <p:cNvPr id="24" name="Gebogen verbindingslijn 32"/>
          <p:cNvCxnSpPr>
            <a:stCxn id="12" idx="3"/>
            <a:endCxn id="13" idx="3"/>
          </p:cNvCxnSpPr>
          <p:nvPr/>
        </p:nvCxnSpPr>
        <p:spPr>
          <a:xfrm flipV="1">
            <a:off x="6527245" y="2240868"/>
            <a:ext cx="12700" cy="3168352"/>
          </a:xfrm>
          <a:prstGeom prst="bentConnector3">
            <a:avLst>
              <a:gd name="adj1" fmla="val 3529732"/>
            </a:avLst>
          </a:prstGeom>
          <a:ln>
            <a:tailEnd type="arrow"/>
          </a:ln>
        </p:spPr>
        <p:style>
          <a:lnRef idx="2">
            <a:schemeClr val="accent1"/>
          </a:lnRef>
          <a:fillRef idx="0">
            <a:schemeClr val="accent1"/>
          </a:fillRef>
          <a:effectRef idx="1">
            <a:schemeClr val="accent1"/>
          </a:effectRef>
          <a:fontRef idx="minor">
            <a:schemeClr val="tx1"/>
          </a:fontRef>
        </p:style>
      </p:cxnSp>
      <p:cxnSp>
        <p:nvCxnSpPr>
          <p:cNvPr id="25" name="Gebogen verbindingslijn 35"/>
          <p:cNvCxnSpPr>
            <a:stCxn id="15" idx="2"/>
            <a:endCxn id="13" idx="0"/>
          </p:cNvCxnSpPr>
          <p:nvPr/>
        </p:nvCxnSpPr>
        <p:spPr>
          <a:xfrm rot="5400000" flipH="1" flipV="1">
            <a:off x="1918733" y="1880828"/>
            <a:ext cx="4104456" cy="3888432"/>
          </a:xfrm>
          <a:prstGeom prst="bentConnector5">
            <a:avLst>
              <a:gd name="adj1" fmla="val -5570"/>
              <a:gd name="adj2" fmla="val 139509"/>
              <a:gd name="adj3" fmla="val 105570"/>
            </a:avLst>
          </a:prstGeom>
          <a:ln>
            <a:tailEnd type="arrow"/>
          </a:ln>
        </p:spPr>
        <p:style>
          <a:lnRef idx="2">
            <a:schemeClr val="accent1"/>
          </a:lnRef>
          <a:fillRef idx="0">
            <a:schemeClr val="accent1"/>
          </a:fillRef>
          <a:effectRef idx="1">
            <a:schemeClr val="accent1"/>
          </a:effectRef>
          <a:fontRef idx="minor">
            <a:schemeClr val="tx1"/>
          </a:fontRef>
        </p:style>
      </p:cxnSp>
      <p:sp>
        <p:nvSpPr>
          <p:cNvPr id="26" name="Tekstvak 2"/>
          <p:cNvSpPr txBox="1"/>
          <p:nvPr/>
        </p:nvSpPr>
        <p:spPr>
          <a:xfrm>
            <a:off x="2998853" y="1743199"/>
            <a:ext cx="1788095" cy="461665"/>
          </a:xfrm>
          <a:prstGeom prst="rect">
            <a:avLst/>
          </a:prstGeom>
          <a:noFill/>
        </p:spPr>
        <p:txBody>
          <a:bodyPr wrap="none" rtlCol="0">
            <a:spAutoFit/>
          </a:bodyPr>
          <a:lstStyle/>
          <a:p>
            <a:r>
              <a:rPr lang="en-GB" sz="1200" dirty="0"/>
              <a:t>Scheduled exchanges,</a:t>
            </a:r>
          </a:p>
          <a:p>
            <a:r>
              <a:rPr lang="en-GB" sz="1200" dirty="0"/>
              <a:t>Implicit allocation results</a:t>
            </a:r>
          </a:p>
        </p:txBody>
      </p:sp>
      <p:sp>
        <p:nvSpPr>
          <p:cNvPr id="27" name="Tekstvak 29"/>
          <p:cNvSpPr txBox="1"/>
          <p:nvPr/>
        </p:nvSpPr>
        <p:spPr>
          <a:xfrm rot="1789613">
            <a:off x="3085809" y="2885413"/>
            <a:ext cx="2119491" cy="461665"/>
          </a:xfrm>
          <a:prstGeom prst="rect">
            <a:avLst/>
          </a:prstGeom>
          <a:noFill/>
        </p:spPr>
        <p:txBody>
          <a:bodyPr wrap="none" rtlCol="0">
            <a:spAutoFit/>
          </a:bodyPr>
          <a:lstStyle/>
          <a:p>
            <a:r>
              <a:rPr lang="en-GB" sz="1200" dirty="0"/>
              <a:t>Matching results, </a:t>
            </a:r>
          </a:p>
          <a:p>
            <a:r>
              <a:rPr lang="en-GB" sz="1200" dirty="0"/>
              <a:t>allocation path, net positions</a:t>
            </a:r>
          </a:p>
        </p:txBody>
      </p:sp>
      <p:sp>
        <p:nvSpPr>
          <p:cNvPr id="28" name="Tekstvak 31"/>
          <p:cNvSpPr txBox="1"/>
          <p:nvPr/>
        </p:nvSpPr>
        <p:spPr>
          <a:xfrm>
            <a:off x="1414677" y="2780928"/>
            <a:ext cx="1236236" cy="276999"/>
          </a:xfrm>
          <a:prstGeom prst="rect">
            <a:avLst/>
          </a:prstGeom>
          <a:noFill/>
        </p:spPr>
        <p:txBody>
          <a:bodyPr wrap="none" rtlCol="0">
            <a:spAutoFit/>
          </a:bodyPr>
          <a:lstStyle/>
          <a:p>
            <a:r>
              <a:rPr lang="en-GB" sz="1200" dirty="0"/>
              <a:t>Matching results</a:t>
            </a:r>
          </a:p>
        </p:txBody>
      </p:sp>
      <p:sp>
        <p:nvSpPr>
          <p:cNvPr id="29" name="Tekstvak 33"/>
          <p:cNvSpPr txBox="1"/>
          <p:nvPr/>
        </p:nvSpPr>
        <p:spPr>
          <a:xfrm>
            <a:off x="1979449" y="4453662"/>
            <a:ext cx="1385791" cy="276999"/>
          </a:xfrm>
          <a:prstGeom prst="rect">
            <a:avLst/>
          </a:prstGeom>
          <a:noFill/>
        </p:spPr>
        <p:txBody>
          <a:bodyPr wrap="none" rtlCol="0">
            <a:spAutoFit/>
          </a:bodyPr>
          <a:lstStyle/>
          <a:p>
            <a:r>
              <a:rPr lang="en-GB" sz="1200" dirty="0"/>
              <a:t>Trade confirmation</a:t>
            </a:r>
          </a:p>
        </p:txBody>
      </p:sp>
      <p:sp>
        <p:nvSpPr>
          <p:cNvPr id="30" name="Tekstvak 34"/>
          <p:cNvSpPr txBox="1"/>
          <p:nvPr/>
        </p:nvSpPr>
        <p:spPr>
          <a:xfrm rot="1776957">
            <a:off x="3214877" y="4221088"/>
            <a:ext cx="1236236" cy="276999"/>
          </a:xfrm>
          <a:prstGeom prst="rect">
            <a:avLst/>
          </a:prstGeom>
          <a:noFill/>
        </p:spPr>
        <p:txBody>
          <a:bodyPr wrap="none" rtlCol="0">
            <a:spAutoFit/>
          </a:bodyPr>
          <a:lstStyle/>
          <a:p>
            <a:r>
              <a:rPr lang="en-GB" sz="1200" dirty="0"/>
              <a:t>Matching results</a:t>
            </a:r>
          </a:p>
        </p:txBody>
      </p:sp>
      <p:sp>
        <p:nvSpPr>
          <p:cNvPr id="31" name="Tekstvak 36"/>
          <p:cNvSpPr txBox="1"/>
          <p:nvPr/>
        </p:nvSpPr>
        <p:spPr>
          <a:xfrm>
            <a:off x="3070861" y="5085184"/>
            <a:ext cx="979755" cy="276999"/>
          </a:xfrm>
          <a:prstGeom prst="rect">
            <a:avLst/>
          </a:prstGeom>
          <a:noFill/>
        </p:spPr>
        <p:txBody>
          <a:bodyPr wrap="none" rtlCol="0">
            <a:spAutoFit/>
          </a:bodyPr>
          <a:lstStyle/>
          <a:p>
            <a:r>
              <a:rPr lang="en-GB" sz="1200" dirty="0"/>
              <a:t>Transactions</a:t>
            </a:r>
          </a:p>
        </p:txBody>
      </p:sp>
      <p:sp>
        <p:nvSpPr>
          <p:cNvPr id="32" name="Tekstvak 42"/>
          <p:cNvSpPr txBox="1"/>
          <p:nvPr/>
        </p:nvSpPr>
        <p:spPr>
          <a:xfrm rot="5400000">
            <a:off x="6486604" y="3602265"/>
            <a:ext cx="1244443" cy="276999"/>
          </a:xfrm>
          <a:prstGeom prst="rect">
            <a:avLst/>
          </a:prstGeom>
          <a:noFill/>
        </p:spPr>
        <p:txBody>
          <a:bodyPr wrap="none" rtlCol="0">
            <a:spAutoFit/>
          </a:bodyPr>
          <a:lstStyle/>
          <a:p>
            <a:r>
              <a:rPr lang="en-GB" sz="1200" dirty="0"/>
              <a:t>Hub nomination</a:t>
            </a:r>
          </a:p>
        </p:txBody>
      </p:sp>
      <p:sp>
        <p:nvSpPr>
          <p:cNvPr id="33" name="Tekstvak 43"/>
          <p:cNvSpPr txBox="1"/>
          <p:nvPr/>
        </p:nvSpPr>
        <p:spPr>
          <a:xfrm rot="5400000">
            <a:off x="6841068" y="3613657"/>
            <a:ext cx="1521570" cy="276999"/>
          </a:xfrm>
          <a:prstGeom prst="rect">
            <a:avLst/>
          </a:prstGeom>
          <a:noFill/>
        </p:spPr>
        <p:txBody>
          <a:bodyPr wrap="none" rtlCol="0">
            <a:spAutoFit/>
          </a:bodyPr>
          <a:lstStyle/>
          <a:p>
            <a:r>
              <a:rPr lang="en-GB" sz="1200" dirty="0"/>
              <a:t>Hub nomination (**)</a:t>
            </a:r>
          </a:p>
        </p:txBody>
      </p:sp>
      <p:sp>
        <p:nvSpPr>
          <p:cNvPr id="34" name="Tekstvak 44"/>
          <p:cNvSpPr txBox="1"/>
          <p:nvPr/>
        </p:nvSpPr>
        <p:spPr>
          <a:xfrm>
            <a:off x="5049087" y="2839246"/>
            <a:ext cx="2007281" cy="276999"/>
          </a:xfrm>
          <a:prstGeom prst="rect">
            <a:avLst/>
          </a:prstGeom>
          <a:noFill/>
        </p:spPr>
        <p:txBody>
          <a:bodyPr wrap="none" rtlCol="0">
            <a:spAutoFit/>
          </a:bodyPr>
          <a:lstStyle/>
          <a:p>
            <a:r>
              <a:rPr lang="en-GB" sz="1200" dirty="0"/>
              <a:t>Hub nomination shipper (*)</a:t>
            </a:r>
          </a:p>
        </p:txBody>
      </p:sp>
      <p:sp>
        <p:nvSpPr>
          <p:cNvPr id="35" name="Tekstvak 45"/>
          <p:cNvSpPr txBox="1"/>
          <p:nvPr/>
        </p:nvSpPr>
        <p:spPr>
          <a:xfrm>
            <a:off x="4907256" y="4437112"/>
            <a:ext cx="1980029" cy="276999"/>
          </a:xfrm>
          <a:prstGeom prst="rect">
            <a:avLst/>
          </a:prstGeom>
          <a:noFill/>
        </p:spPr>
        <p:txBody>
          <a:bodyPr wrap="none" rtlCol="0">
            <a:spAutoFit/>
          </a:bodyPr>
          <a:lstStyle/>
          <a:p>
            <a:r>
              <a:rPr lang="en-GB" sz="1200" dirty="0"/>
              <a:t>Aggregated matching results</a:t>
            </a:r>
          </a:p>
        </p:txBody>
      </p:sp>
      <p:cxnSp>
        <p:nvCxnSpPr>
          <p:cNvPr id="36" name="Rechte verbindingslijn met pijl 28"/>
          <p:cNvCxnSpPr>
            <a:stCxn id="9" idx="3"/>
            <a:endCxn id="12" idx="1"/>
          </p:cNvCxnSpPr>
          <p:nvPr/>
        </p:nvCxnSpPr>
        <p:spPr>
          <a:xfrm>
            <a:off x="2638813" y="2240868"/>
            <a:ext cx="2664296" cy="3168352"/>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sp>
        <p:nvSpPr>
          <p:cNvPr id="37" name="Tekstvak 29"/>
          <p:cNvSpPr txBox="1"/>
          <p:nvPr/>
        </p:nvSpPr>
        <p:spPr>
          <a:xfrm rot="3016294">
            <a:off x="3569909" y="3674485"/>
            <a:ext cx="994952" cy="276999"/>
          </a:xfrm>
          <a:prstGeom prst="rect">
            <a:avLst/>
          </a:prstGeom>
          <a:noFill/>
        </p:spPr>
        <p:txBody>
          <a:bodyPr wrap="none" rtlCol="0">
            <a:spAutoFit/>
          </a:bodyPr>
          <a:lstStyle/>
          <a:p>
            <a:r>
              <a:rPr lang="en-GB" sz="1200" dirty="0"/>
              <a:t>net positions</a:t>
            </a:r>
          </a:p>
        </p:txBody>
      </p:sp>
      <p:cxnSp>
        <p:nvCxnSpPr>
          <p:cNvPr id="38" name="Rechte verbindingslijn met pijl 16"/>
          <p:cNvCxnSpPr/>
          <p:nvPr/>
        </p:nvCxnSpPr>
        <p:spPr>
          <a:xfrm flipH="1" flipV="1">
            <a:off x="1818865" y="4284108"/>
            <a:ext cx="8704" cy="657060"/>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sp>
        <p:nvSpPr>
          <p:cNvPr id="40" name="Tekstvak 33"/>
          <p:cNvSpPr txBox="1"/>
          <p:nvPr/>
        </p:nvSpPr>
        <p:spPr>
          <a:xfrm>
            <a:off x="739522" y="4437111"/>
            <a:ext cx="979755" cy="276999"/>
          </a:xfrm>
          <a:prstGeom prst="rect">
            <a:avLst/>
          </a:prstGeom>
          <a:noFill/>
        </p:spPr>
        <p:txBody>
          <a:bodyPr wrap="none" rtlCol="0">
            <a:spAutoFit/>
          </a:bodyPr>
          <a:lstStyle/>
          <a:p>
            <a:r>
              <a:rPr lang="en-GB" sz="1200" dirty="0"/>
              <a:t>Order Entry</a:t>
            </a:r>
          </a:p>
        </p:txBody>
      </p:sp>
      <p:sp>
        <p:nvSpPr>
          <p:cNvPr id="4" name="CuadroTexto 3"/>
          <p:cNvSpPr txBox="1"/>
          <p:nvPr/>
        </p:nvSpPr>
        <p:spPr>
          <a:xfrm>
            <a:off x="686902" y="6389086"/>
            <a:ext cx="4191853" cy="246221"/>
          </a:xfrm>
          <a:prstGeom prst="rect">
            <a:avLst/>
          </a:prstGeom>
          <a:noFill/>
        </p:spPr>
        <p:txBody>
          <a:bodyPr wrap="none" lIns="0" tIns="0" rIns="0" bIns="0" rtlCol="0">
            <a:spAutoFit/>
          </a:bodyPr>
          <a:lstStyle/>
          <a:p>
            <a:r>
              <a:rPr lang="en-GB" sz="800" dirty="0" smtClean="0"/>
              <a:t>(*) XB nominations could be also needed in areas where nomination behalf is not applicable</a:t>
            </a:r>
          </a:p>
          <a:p>
            <a:r>
              <a:rPr lang="en-GB" sz="800" dirty="0" smtClean="0"/>
              <a:t>(**) According to local procedures (direct or indirect nominations)</a:t>
            </a:r>
            <a:endParaRPr lang="en-GB" sz="800" dirty="0"/>
          </a:p>
        </p:txBody>
      </p:sp>
    </p:spTree>
    <p:extLst>
      <p:ext uri="{BB962C8B-B14F-4D97-AF65-F5344CB8AC3E}">
        <p14:creationId xmlns:p14="http://schemas.microsoft.com/office/powerpoint/2010/main" val="367469368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en-GB" dirty="0" smtClean="0"/>
              <a:t>XBID </a:t>
            </a:r>
            <a:r>
              <a:rPr lang="en-GB" dirty="0"/>
              <a:t>– Architecture</a:t>
            </a:r>
          </a:p>
        </p:txBody>
      </p:sp>
      <p:sp>
        <p:nvSpPr>
          <p:cNvPr id="4" name="Rectangle 4"/>
          <p:cNvSpPr/>
          <p:nvPr/>
        </p:nvSpPr>
        <p:spPr bwMode="auto">
          <a:xfrm>
            <a:off x="537607" y="1359678"/>
            <a:ext cx="5211624" cy="2568270"/>
          </a:xfrm>
          <a:prstGeom prst="rect">
            <a:avLst/>
          </a:prstGeom>
          <a:solidFill>
            <a:schemeClr val="accent2">
              <a:lumMod val="20000"/>
              <a:lumOff val="80000"/>
            </a:schemeClr>
          </a:solidFill>
          <a:ln w="6350" cap="flat" cmpd="sng" algn="ctr">
            <a:solidFill>
              <a:schemeClr val="accent2">
                <a:lumMod val="50000"/>
              </a:schemeClr>
            </a:solidFill>
            <a:prstDash val="solid"/>
            <a:round/>
            <a:headEnd type="none" w="med" len="med"/>
            <a:tailEnd type="none" w="med" len="med"/>
          </a:ln>
          <a:effectLst/>
          <a:extLst/>
        </p:spPr>
        <p:txBody>
          <a:bodyPr vert="horz" wrap="square" lIns="90487" tIns="72000" rIns="90487" bIns="44450" numCol="1" rtlCol="0" anchor="t" anchorCtr="0" compatLnSpc="1">
            <a:prstTxWarp prst="textNoShape">
              <a:avLst/>
            </a:prstTxWarp>
          </a:bodyPr>
          <a:lstStyle/>
          <a:p>
            <a:pPr algn="ctr"/>
            <a:r>
              <a:rPr lang="de-DE" sz="1600" b="1" dirty="0">
                <a:latin typeface="Arial" charset="0"/>
              </a:rPr>
              <a:t>SOB</a:t>
            </a:r>
          </a:p>
        </p:txBody>
      </p:sp>
      <p:sp>
        <p:nvSpPr>
          <p:cNvPr id="5" name="Rectangle 5"/>
          <p:cNvSpPr/>
          <p:nvPr/>
        </p:nvSpPr>
        <p:spPr bwMode="auto">
          <a:xfrm>
            <a:off x="537607" y="4149103"/>
            <a:ext cx="5211624" cy="2196042"/>
          </a:xfrm>
          <a:prstGeom prst="rect">
            <a:avLst/>
          </a:prstGeom>
          <a:solidFill>
            <a:schemeClr val="accent2">
              <a:lumMod val="20000"/>
              <a:lumOff val="80000"/>
            </a:schemeClr>
          </a:solidFill>
          <a:ln w="6350" cap="flat" cmpd="sng" algn="ctr">
            <a:solidFill>
              <a:schemeClr val="accent2">
                <a:lumMod val="50000"/>
              </a:schemeClr>
            </a:solidFill>
            <a:prstDash val="solid"/>
            <a:round/>
            <a:headEnd type="none" w="med" len="med"/>
            <a:tailEnd type="none" w="med" len="med"/>
          </a:ln>
          <a:effectLst/>
          <a:extLst/>
        </p:spPr>
        <p:txBody>
          <a:bodyPr vert="horz" wrap="square" lIns="90487" tIns="72000" rIns="90487" bIns="44450" numCol="1" rtlCol="0" anchor="t" anchorCtr="0" compatLnSpc="1">
            <a:prstTxWarp prst="textNoShape">
              <a:avLst/>
            </a:prstTxWarp>
          </a:bodyPr>
          <a:lstStyle/>
          <a:p>
            <a:pPr algn="ctr"/>
            <a:r>
              <a:rPr lang="de-DE" sz="1600" b="1" dirty="0" err="1">
                <a:latin typeface="Arial" charset="0"/>
              </a:rPr>
              <a:t>Capacity</a:t>
            </a:r>
            <a:r>
              <a:rPr lang="de-DE" sz="1600" b="1" dirty="0">
                <a:latin typeface="Arial" charset="0"/>
              </a:rPr>
              <a:t> Management Module</a:t>
            </a:r>
          </a:p>
        </p:txBody>
      </p:sp>
      <p:sp>
        <p:nvSpPr>
          <p:cNvPr id="8" name="Rounded Rectangle 8"/>
          <p:cNvSpPr/>
          <p:nvPr/>
        </p:nvSpPr>
        <p:spPr bwMode="auto">
          <a:xfrm>
            <a:off x="745421" y="1741339"/>
            <a:ext cx="2238579" cy="1002069"/>
          </a:xfrm>
          <a:prstGeom prst="roundRect">
            <a:avLst>
              <a:gd name="adj" fmla="val 6358"/>
            </a:avLst>
          </a:prstGeom>
          <a:solidFill>
            <a:schemeClr val="accent2">
              <a:lumMod val="40000"/>
              <a:lumOff val="60000"/>
            </a:schemeClr>
          </a:solidFill>
          <a:ln w="6350" cap="flat" cmpd="sng" algn="ctr">
            <a:solidFill>
              <a:schemeClr val="tx1"/>
            </a:solidFill>
            <a:prstDash val="solid"/>
            <a:round/>
            <a:headEnd type="none" w="med" len="med"/>
            <a:tailEnd type="none" w="med" len="med"/>
          </a:ln>
          <a:effectLst/>
          <a:extLst/>
        </p:spPr>
        <p:txBody>
          <a:bodyPr vert="horz" wrap="square" lIns="36000" tIns="36000" rIns="36000" bIns="3600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charset="0"/>
              </a:rPr>
              <a:t>Matching</a:t>
            </a:r>
          </a:p>
          <a:p>
            <a:pPr marL="85725" marR="0" indent="-85725" defTabSz="914400" rtl="0" eaLnBrk="1" fontAlgn="base" latinLnBrk="0" hangingPunct="1">
              <a:lnSpc>
                <a:spcPct val="100000"/>
              </a:lnSpc>
              <a:spcBef>
                <a:spcPct val="0"/>
              </a:spcBef>
              <a:spcAft>
                <a:spcPct val="0"/>
              </a:spcAft>
              <a:buClrTx/>
              <a:buSzTx/>
              <a:buFont typeface="Arial" pitchFamily="34" charset="0"/>
              <a:buChar char="•"/>
              <a:tabLst/>
            </a:pPr>
            <a:r>
              <a:rPr lang="en-US" sz="1400" dirty="0">
                <a:latin typeface="Arial" charset="0"/>
              </a:rPr>
              <a:t>Order Execution</a:t>
            </a:r>
          </a:p>
          <a:p>
            <a:pPr marL="171450" marR="0" indent="-171450" defTabSz="914400" rtl="0" eaLnBrk="1" fontAlgn="base" latinLnBrk="0" hangingPunct="1">
              <a:lnSpc>
                <a:spcPct val="100000"/>
              </a:lnSpc>
              <a:spcBef>
                <a:spcPct val="0"/>
              </a:spcBef>
              <a:spcAft>
                <a:spcPct val="0"/>
              </a:spcAft>
              <a:buClrTx/>
              <a:buSzTx/>
              <a:buFont typeface="Arial" pitchFamily="34" charset="0"/>
              <a:buChar char="•"/>
              <a:tabLst/>
            </a:pPr>
            <a:endParaRPr kumimoji="0" lang="en-US" sz="1400" b="1" i="0" u="none" strike="noStrike" cap="none" normalizeH="0" baseline="0" dirty="0">
              <a:ln>
                <a:noFill/>
              </a:ln>
              <a:solidFill>
                <a:schemeClr val="tx1"/>
              </a:solidFill>
              <a:effectLst/>
              <a:latin typeface="Arial" charset="0"/>
            </a:endParaRPr>
          </a:p>
        </p:txBody>
      </p:sp>
      <p:sp>
        <p:nvSpPr>
          <p:cNvPr id="9" name="Rectangle 9"/>
          <p:cNvSpPr/>
          <p:nvPr/>
        </p:nvSpPr>
        <p:spPr bwMode="auto">
          <a:xfrm>
            <a:off x="5817948" y="4161717"/>
            <a:ext cx="2634296" cy="2183427"/>
          </a:xfrm>
          <a:prstGeom prst="rect">
            <a:avLst/>
          </a:prstGeom>
          <a:solidFill>
            <a:schemeClr val="accent2">
              <a:lumMod val="60000"/>
              <a:lumOff val="40000"/>
            </a:schemeClr>
          </a:solidFill>
          <a:ln w="6350" cap="flat" cmpd="sng" algn="ctr">
            <a:noFill/>
            <a:prstDash val="solid"/>
            <a:round/>
            <a:headEnd type="none" w="med" len="med"/>
            <a:tailEnd type="none" w="med" len="med"/>
          </a:ln>
          <a:effectLst/>
          <a:extLst/>
        </p:spPr>
        <p:txBody>
          <a:bodyPr vert="horz" wrap="square" lIns="90487" tIns="108000" rIns="90487" bIns="44450" numCol="1" rtlCol="0" anchor="t" anchorCtr="0" compatLnSpc="1">
            <a:prstTxWarp prst="textNoShape">
              <a:avLst/>
            </a:prstTxWarp>
          </a:bodyPr>
          <a:lstStyle/>
          <a:p>
            <a:pPr algn="ctr"/>
            <a:r>
              <a:rPr lang="de-DE" sz="1600" b="1" dirty="0">
                <a:latin typeface="Arial" charset="0"/>
              </a:rPr>
              <a:t>Reporting Engine</a:t>
            </a:r>
          </a:p>
          <a:p>
            <a:pPr algn="ctr"/>
            <a:endParaRPr lang="de-DE" sz="1600" b="1" dirty="0">
              <a:latin typeface="Arial" charset="0"/>
            </a:endParaRPr>
          </a:p>
          <a:p>
            <a:pPr marL="171450" indent="-171450">
              <a:buFont typeface="Arial" pitchFamily="34" charset="0"/>
              <a:buChar char="•"/>
            </a:pPr>
            <a:r>
              <a:rPr lang="de-DE" sz="1600" dirty="0">
                <a:latin typeface="Arial" charset="0"/>
              </a:rPr>
              <a:t>Generate and distribute reports.</a:t>
            </a:r>
          </a:p>
          <a:p>
            <a:pPr marL="171450" indent="-171450">
              <a:buFont typeface="Arial" pitchFamily="34" charset="0"/>
              <a:buChar char="•"/>
            </a:pPr>
            <a:r>
              <a:rPr lang="de-DE" sz="1600" dirty="0">
                <a:latin typeface="Arial" charset="0"/>
              </a:rPr>
              <a:t>Runs independently from SOB and CMM modules.</a:t>
            </a:r>
          </a:p>
          <a:p>
            <a:pPr marL="171450" indent="-171450">
              <a:buFont typeface="Arial" pitchFamily="34" charset="0"/>
              <a:buChar char="•"/>
            </a:pPr>
            <a:r>
              <a:rPr lang="de-DE" sz="1600" dirty="0">
                <a:latin typeface="Arial" charset="0"/>
              </a:rPr>
              <a:t>Flexible report generation schedules.</a:t>
            </a:r>
          </a:p>
          <a:p>
            <a:endParaRPr lang="de-DE" sz="1600" b="1" dirty="0">
              <a:latin typeface="Arial" charset="0"/>
            </a:endParaRPr>
          </a:p>
        </p:txBody>
      </p:sp>
      <p:sp>
        <p:nvSpPr>
          <p:cNvPr id="10" name="Rectangle 10"/>
          <p:cNvSpPr/>
          <p:nvPr/>
        </p:nvSpPr>
        <p:spPr bwMode="auto">
          <a:xfrm>
            <a:off x="5817947" y="1359678"/>
            <a:ext cx="2634297" cy="2568269"/>
          </a:xfrm>
          <a:prstGeom prst="rect">
            <a:avLst/>
          </a:prstGeom>
          <a:solidFill>
            <a:schemeClr val="accent2">
              <a:lumMod val="60000"/>
              <a:lumOff val="40000"/>
            </a:schemeClr>
          </a:solidFill>
          <a:ln w="6350" cap="flat" cmpd="sng" algn="ctr">
            <a:noFill/>
            <a:prstDash val="solid"/>
            <a:round/>
            <a:headEnd type="none" w="med" len="med"/>
            <a:tailEnd type="none" w="med" len="med"/>
          </a:ln>
          <a:effectLst/>
          <a:extLst/>
        </p:spPr>
        <p:txBody>
          <a:bodyPr vert="horz" wrap="square" lIns="90487" tIns="108000" rIns="90487" bIns="44450" numCol="1" rtlCol="0" anchor="t" anchorCtr="0" compatLnSpc="1">
            <a:prstTxWarp prst="textNoShape">
              <a:avLst/>
            </a:prstTxWarp>
          </a:bodyPr>
          <a:lstStyle/>
          <a:p>
            <a:pPr algn="ctr"/>
            <a:r>
              <a:rPr lang="de-DE" sz="1600" b="1" dirty="0">
                <a:latin typeface="Arial" charset="0"/>
              </a:rPr>
              <a:t>Common Reference Data Module</a:t>
            </a:r>
          </a:p>
          <a:p>
            <a:pPr algn="ctr"/>
            <a:endParaRPr lang="de-DE" sz="1600" b="1" dirty="0">
              <a:latin typeface="Arial" charset="0"/>
            </a:endParaRPr>
          </a:p>
          <a:p>
            <a:pPr marL="171450" indent="-171450">
              <a:buFont typeface="Arial" pitchFamily="34" charset="0"/>
              <a:buChar char="•"/>
            </a:pPr>
            <a:r>
              <a:rPr lang="de-DE" sz="1600" dirty="0">
                <a:latin typeface="Arial" charset="0"/>
              </a:rPr>
              <a:t>Maintain reference data required for the XBID system.</a:t>
            </a:r>
          </a:p>
          <a:p>
            <a:pPr marL="171450" indent="-171450">
              <a:buFont typeface="Arial" pitchFamily="34" charset="0"/>
              <a:buChar char="•"/>
            </a:pPr>
            <a:r>
              <a:rPr lang="de-DE" sz="1600" dirty="0">
                <a:latin typeface="Arial" charset="0"/>
              </a:rPr>
              <a:t>Central access point for reference data required to operate XBID system.</a:t>
            </a:r>
          </a:p>
          <a:p>
            <a:pPr algn="ctr"/>
            <a:endParaRPr lang="de-DE" sz="1600" b="1" dirty="0">
              <a:latin typeface="Arial" charset="0"/>
            </a:endParaRPr>
          </a:p>
        </p:txBody>
      </p:sp>
      <p:sp>
        <p:nvSpPr>
          <p:cNvPr id="11" name="Rounded Rectangle 11"/>
          <p:cNvSpPr/>
          <p:nvPr/>
        </p:nvSpPr>
        <p:spPr bwMode="auto">
          <a:xfrm>
            <a:off x="3157819" y="2815415"/>
            <a:ext cx="2270617" cy="968045"/>
          </a:xfrm>
          <a:prstGeom prst="roundRect">
            <a:avLst>
              <a:gd name="adj" fmla="val 6358"/>
            </a:avLst>
          </a:prstGeom>
          <a:solidFill>
            <a:schemeClr val="accent2">
              <a:lumMod val="40000"/>
              <a:lumOff val="60000"/>
            </a:schemeClr>
          </a:solidFill>
          <a:ln w="6350" cap="flat" cmpd="sng" algn="ctr">
            <a:solidFill>
              <a:schemeClr val="tx1"/>
            </a:solidFill>
            <a:prstDash val="solid"/>
            <a:round/>
            <a:headEnd type="none" w="med" len="med"/>
            <a:tailEnd type="none" w="med" len="med"/>
          </a:ln>
          <a:effectLst/>
          <a:extLst/>
        </p:spPr>
        <p:txBody>
          <a:bodyPr vert="horz" wrap="square" lIns="36000" tIns="36000" rIns="36000" bIns="3600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charset="0"/>
              </a:rPr>
              <a:t>Order Book</a:t>
            </a:r>
          </a:p>
          <a:p>
            <a:pPr marL="85725" marR="0" indent="-85725" defTabSz="914400" rtl="0" eaLnBrk="1" fontAlgn="base" latinLnBrk="0" hangingPunct="1">
              <a:lnSpc>
                <a:spcPct val="100000"/>
              </a:lnSpc>
              <a:spcBef>
                <a:spcPct val="0"/>
              </a:spcBef>
              <a:spcAft>
                <a:spcPct val="0"/>
              </a:spcAft>
              <a:buClrTx/>
              <a:buSzTx/>
              <a:buFont typeface="Arial" pitchFamily="34" charset="0"/>
              <a:buChar char="•"/>
              <a:tabLst/>
            </a:pPr>
            <a:r>
              <a:rPr lang="en-US" sz="1400" dirty="0">
                <a:latin typeface="Arial" charset="0"/>
              </a:rPr>
              <a:t>Calculation of the Local Views of Order Books</a:t>
            </a:r>
          </a:p>
          <a:p>
            <a:pPr marL="85725" marR="0" indent="-85725" defTabSz="914400" rtl="0" eaLnBrk="1" fontAlgn="base" latinLnBrk="0" hangingPunct="1">
              <a:lnSpc>
                <a:spcPct val="100000"/>
              </a:lnSpc>
              <a:spcBef>
                <a:spcPct val="0"/>
              </a:spcBef>
              <a:spcAft>
                <a:spcPct val="0"/>
              </a:spcAft>
              <a:buClrTx/>
              <a:buSzTx/>
              <a:buFont typeface="Arial" pitchFamily="34" charset="0"/>
              <a:buChar char="•"/>
              <a:tabLst/>
            </a:pPr>
            <a:endParaRPr kumimoji="0" lang="en-US" sz="1400" b="1" i="0" u="none" strike="noStrike" cap="none" normalizeH="0" baseline="0" dirty="0">
              <a:ln>
                <a:noFill/>
              </a:ln>
              <a:solidFill>
                <a:schemeClr val="tx1"/>
              </a:solidFill>
              <a:effectLst/>
              <a:latin typeface="Arial" charset="0"/>
            </a:endParaRPr>
          </a:p>
        </p:txBody>
      </p:sp>
      <p:sp>
        <p:nvSpPr>
          <p:cNvPr id="12" name="Rounded Rectangle 12"/>
          <p:cNvSpPr/>
          <p:nvPr/>
        </p:nvSpPr>
        <p:spPr bwMode="auto">
          <a:xfrm>
            <a:off x="745421" y="2815415"/>
            <a:ext cx="2238579" cy="968047"/>
          </a:xfrm>
          <a:prstGeom prst="roundRect">
            <a:avLst>
              <a:gd name="adj" fmla="val 6358"/>
            </a:avLst>
          </a:prstGeom>
          <a:solidFill>
            <a:schemeClr val="accent2">
              <a:lumMod val="40000"/>
              <a:lumOff val="60000"/>
            </a:schemeClr>
          </a:solidFill>
          <a:ln w="6350" cap="flat" cmpd="sng" algn="ctr">
            <a:solidFill>
              <a:schemeClr val="tx1"/>
            </a:solidFill>
            <a:prstDash val="solid"/>
            <a:round/>
            <a:headEnd type="none" w="med" len="med"/>
            <a:tailEnd type="none" w="med" len="med"/>
          </a:ln>
          <a:effectLst/>
          <a:extLst/>
        </p:spPr>
        <p:txBody>
          <a:bodyPr vert="horz" wrap="square" lIns="36000" tIns="36000" rIns="36000" bIns="3600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charset="0"/>
              </a:rPr>
              <a:t>Capacity Routing</a:t>
            </a:r>
          </a:p>
          <a:p>
            <a:pPr marL="85725" marR="0" indent="-85725" defTabSz="914400" rtl="0" eaLnBrk="1" fontAlgn="base" latinLnBrk="0" hangingPunct="1">
              <a:lnSpc>
                <a:spcPct val="100000"/>
              </a:lnSpc>
              <a:spcBef>
                <a:spcPct val="0"/>
              </a:spcBef>
              <a:spcAft>
                <a:spcPct val="0"/>
              </a:spcAft>
              <a:buClrTx/>
              <a:buSzTx/>
              <a:buFont typeface="Arial" pitchFamily="34" charset="0"/>
              <a:buChar char="•"/>
              <a:tabLst/>
            </a:pPr>
            <a:r>
              <a:rPr lang="en-US" sz="1400" dirty="0">
                <a:latin typeface="Arial" charset="0"/>
              </a:rPr>
              <a:t>Calculation order execution flow</a:t>
            </a:r>
          </a:p>
          <a:p>
            <a:pPr marL="85725" marR="0" indent="-85725" defTabSz="914400" rtl="0" eaLnBrk="1" fontAlgn="base" latinLnBrk="0" hangingPunct="1">
              <a:lnSpc>
                <a:spcPct val="100000"/>
              </a:lnSpc>
              <a:spcBef>
                <a:spcPct val="0"/>
              </a:spcBef>
              <a:spcAft>
                <a:spcPct val="0"/>
              </a:spcAft>
              <a:buClrTx/>
              <a:buSzTx/>
              <a:buFont typeface="Arial" pitchFamily="34" charset="0"/>
              <a:buChar char="•"/>
              <a:tabLst/>
            </a:pPr>
            <a:r>
              <a:rPr kumimoji="0" lang="en-US" sz="1400" i="0" u="none" strike="noStrike" cap="none" normalizeH="0" baseline="0" dirty="0">
                <a:ln>
                  <a:noFill/>
                </a:ln>
                <a:solidFill>
                  <a:schemeClr val="tx1"/>
                </a:solidFill>
                <a:effectLst/>
                <a:latin typeface="Arial" charset="0"/>
              </a:rPr>
              <a:t>H2H matrix calculation.</a:t>
            </a:r>
          </a:p>
        </p:txBody>
      </p:sp>
      <p:sp>
        <p:nvSpPr>
          <p:cNvPr id="13" name="Rounded Rectangle 13"/>
          <p:cNvSpPr/>
          <p:nvPr/>
        </p:nvSpPr>
        <p:spPr bwMode="auto">
          <a:xfrm>
            <a:off x="3168344" y="1741339"/>
            <a:ext cx="2259093" cy="1002069"/>
          </a:xfrm>
          <a:prstGeom prst="roundRect">
            <a:avLst>
              <a:gd name="adj" fmla="val 6358"/>
            </a:avLst>
          </a:prstGeom>
          <a:solidFill>
            <a:schemeClr val="accent2">
              <a:lumMod val="40000"/>
              <a:lumOff val="60000"/>
            </a:schemeClr>
          </a:solidFill>
          <a:ln w="6350" cap="flat" cmpd="sng" algn="ctr">
            <a:solidFill>
              <a:schemeClr val="tx1"/>
            </a:solidFill>
            <a:prstDash val="solid"/>
            <a:round/>
            <a:headEnd type="none" w="med" len="med"/>
            <a:tailEnd type="none" w="med" len="med"/>
          </a:ln>
          <a:effectLst/>
          <a:extLst/>
        </p:spPr>
        <p:txBody>
          <a:bodyPr vert="horz" wrap="square" lIns="36000" tIns="36000" rIns="36000" bIns="3600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charset="0"/>
              </a:rPr>
              <a:t>Interface to Local Trading Systems</a:t>
            </a:r>
          </a:p>
          <a:p>
            <a:pPr marL="85725" marR="0" indent="-85725" defTabSz="914400" rtl="0" eaLnBrk="1" fontAlgn="base" latinLnBrk="0" hangingPunct="1">
              <a:lnSpc>
                <a:spcPct val="100000"/>
              </a:lnSpc>
              <a:spcBef>
                <a:spcPct val="0"/>
              </a:spcBef>
              <a:spcAft>
                <a:spcPct val="0"/>
              </a:spcAft>
              <a:buClrTx/>
              <a:buSzTx/>
              <a:buFont typeface="Arial" pitchFamily="34" charset="0"/>
              <a:buChar char="•"/>
              <a:tabLst/>
            </a:pPr>
            <a:r>
              <a:rPr lang="en-US" sz="1400" dirty="0">
                <a:latin typeface="Arial" charset="0"/>
              </a:rPr>
              <a:t>Offers access to XBID to LTS</a:t>
            </a:r>
          </a:p>
          <a:p>
            <a:pPr marL="171450" marR="0" indent="-171450" defTabSz="914400" rtl="0" eaLnBrk="1" fontAlgn="base" latinLnBrk="0" hangingPunct="1">
              <a:lnSpc>
                <a:spcPct val="100000"/>
              </a:lnSpc>
              <a:spcBef>
                <a:spcPct val="0"/>
              </a:spcBef>
              <a:spcAft>
                <a:spcPct val="0"/>
              </a:spcAft>
              <a:buClrTx/>
              <a:buSzTx/>
              <a:buFont typeface="Arial" pitchFamily="34" charset="0"/>
              <a:buChar char="•"/>
              <a:tabLst/>
            </a:pPr>
            <a:endParaRPr kumimoji="0" lang="en-US" sz="1400" b="1" i="0" u="none" strike="noStrike" cap="none" normalizeH="0" baseline="0" dirty="0">
              <a:ln>
                <a:noFill/>
              </a:ln>
              <a:solidFill>
                <a:schemeClr val="tx1"/>
              </a:solidFill>
              <a:effectLst/>
              <a:latin typeface="Arial" charset="0"/>
            </a:endParaRPr>
          </a:p>
        </p:txBody>
      </p:sp>
      <p:sp>
        <p:nvSpPr>
          <p:cNvPr id="14" name="Rounded Rectangle 14"/>
          <p:cNvSpPr/>
          <p:nvPr/>
        </p:nvSpPr>
        <p:spPr bwMode="auto">
          <a:xfrm>
            <a:off x="788074" y="4566354"/>
            <a:ext cx="1537530" cy="1619765"/>
          </a:xfrm>
          <a:prstGeom prst="roundRect">
            <a:avLst>
              <a:gd name="adj" fmla="val 6358"/>
            </a:avLst>
          </a:prstGeom>
          <a:solidFill>
            <a:schemeClr val="accent2">
              <a:lumMod val="40000"/>
              <a:lumOff val="60000"/>
            </a:schemeClr>
          </a:solidFill>
          <a:ln w="6350" cap="flat" cmpd="sng" algn="ctr">
            <a:solidFill>
              <a:schemeClr val="tx1"/>
            </a:solidFill>
            <a:prstDash val="solid"/>
            <a:round/>
            <a:headEnd type="none" w="med" len="med"/>
            <a:tailEnd type="none" w="med" len="med"/>
          </a:ln>
          <a:effectLst/>
          <a:extLst/>
        </p:spPr>
        <p:txBody>
          <a:bodyPr vert="horz" wrap="square" lIns="36000" tIns="36000" rIns="36000" bIns="3600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charset="0"/>
              </a:rPr>
              <a:t>Capacity </a:t>
            </a:r>
            <a:r>
              <a:rPr lang="en-US" sz="1400" b="1" dirty="0">
                <a:latin typeface="Arial" charset="0"/>
              </a:rPr>
              <a:t>Allocation</a:t>
            </a:r>
          </a:p>
          <a:p>
            <a:pPr marL="85725" marR="0" indent="-85725" defTabSz="914400" rtl="0" eaLnBrk="1" fontAlgn="base" latinLnBrk="0" hangingPunct="1">
              <a:lnSpc>
                <a:spcPct val="100000"/>
              </a:lnSpc>
              <a:spcBef>
                <a:spcPct val="0"/>
              </a:spcBef>
              <a:spcAft>
                <a:spcPct val="0"/>
              </a:spcAft>
              <a:buClrTx/>
              <a:buSzTx/>
              <a:buFont typeface="Arial" pitchFamily="34" charset="0"/>
              <a:buChar char="•"/>
              <a:tabLst/>
            </a:pPr>
            <a:r>
              <a:rPr lang="en-US" sz="1400" dirty="0">
                <a:latin typeface="Arial" charset="0"/>
              </a:rPr>
              <a:t>Explicit and Implicit capacity allocation on border level.</a:t>
            </a:r>
          </a:p>
          <a:p>
            <a:pPr marL="171450" marR="0" indent="-171450" defTabSz="914400" rtl="0" eaLnBrk="1" fontAlgn="base" latinLnBrk="0" hangingPunct="1">
              <a:lnSpc>
                <a:spcPct val="100000"/>
              </a:lnSpc>
              <a:spcBef>
                <a:spcPct val="0"/>
              </a:spcBef>
              <a:spcAft>
                <a:spcPct val="0"/>
              </a:spcAft>
              <a:buClrTx/>
              <a:buSzTx/>
              <a:buFont typeface="Arial" pitchFamily="34" charset="0"/>
              <a:buChar char="•"/>
              <a:tabLst/>
            </a:pPr>
            <a:endParaRPr kumimoji="0" lang="en-US" sz="1400" b="1" i="0" u="none" strike="noStrike" cap="none" normalizeH="0" baseline="0" dirty="0">
              <a:ln>
                <a:noFill/>
              </a:ln>
              <a:solidFill>
                <a:schemeClr val="tx1"/>
              </a:solidFill>
              <a:effectLst/>
              <a:latin typeface="Arial" charset="0"/>
            </a:endParaRPr>
          </a:p>
        </p:txBody>
      </p:sp>
      <p:sp>
        <p:nvSpPr>
          <p:cNvPr id="15" name="Rounded Rectangle 15"/>
          <p:cNvSpPr/>
          <p:nvPr/>
        </p:nvSpPr>
        <p:spPr bwMode="auto">
          <a:xfrm>
            <a:off x="2440701" y="4568715"/>
            <a:ext cx="1480768" cy="1617282"/>
          </a:xfrm>
          <a:prstGeom prst="roundRect">
            <a:avLst>
              <a:gd name="adj" fmla="val 6358"/>
            </a:avLst>
          </a:prstGeom>
          <a:solidFill>
            <a:schemeClr val="accent2">
              <a:lumMod val="40000"/>
              <a:lumOff val="60000"/>
            </a:schemeClr>
          </a:solidFill>
          <a:ln w="6350" cap="flat" cmpd="sng" algn="ctr">
            <a:solidFill>
              <a:schemeClr val="tx1"/>
            </a:solidFill>
            <a:prstDash val="solid"/>
            <a:round/>
            <a:headEnd type="none" w="med" len="med"/>
            <a:tailEnd type="none" w="med" len="med"/>
          </a:ln>
          <a:effectLst/>
          <a:extLst/>
        </p:spPr>
        <p:txBody>
          <a:bodyPr vert="horz" wrap="square" lIns="36000" tIns="36000" rIns="36000" bIns="3600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charset="0"/>
              </a:rPr>
              <a:t>Interface </a:t>
            </a:r>
            <a:r>
              <a:rPr kumimoji="0" lang="en-US" sz="1400" b="1" i="0" u="none" strike="noStrike" cap="none" normalizeH="0" baseline="0" dirty="0" smtClean="0">
                <a:ln>
                  <a:noFill/>
                </a:ln>
                <a:solidFill>
                  <a:schemeClr val="tx1"/>
                </a:solidFill>
                <a:effectLst/>
                <a:latin typeface="Arial" charset="0"/>
              </a:rPr>
              <a:t>to TSOs</a:t>
            </a:r>
            <a:endParaRPr kumimoji="0" lang="en-US" sz="1400" b="1" i="0" u="none" strike="noStrike" cap="none" normalizeH="0" baseline="0" dirty="0">
              <a:ln>
                <a:noFill/>
              </a:ln>
              <a:solidFill>
                <a:schemeClr val="tx1"/>
              </a:solidFill>
              <a:effectLst/>
              <a:latin typeface="Arial" charset="0"/>
            </a:endParaRPr>
          </a:p>
          <a:p>
            <a:pPr marL="85725" marR="0" indent="-85725" defTabSz="914400" rtl="0" eaLnBrk="1" fontAlgn="base" latinLnBrk="0" hangingPunct="1">
              <a:lnSpc>
                <a:spcPct val="100000"/>
              </a:lnSpc>
              <a:spcBef>
                <a:spcPct val="0"/>
              </a:spcBef>
              <a:spcAft>
                <a:spcPct val="0"/>
              </a:spcAft>
              <a:buClrTx/>
              <a:buSzTx/>
              <a:buFont typeface="Arial" pitchFamily="34" charset="0"/>
              <a:buChar char="•"/>
              <a:tabLst/>
            </a:pPr>
            <a:r>
              <a:rPr lang="en-US" sz="1400" dirty="0">
                <a:latin typeface="Arial" charset="0"/>
              </a:rPr>
              <a:t>Capacity Management Integration </a:t>
            </a:r>
            <a:r>
              <a:rPr lang="en-US" sz="1400" dirty="0" smtClean="0">
                <a:latin typeface="Arial" charset="0"/>
              </a:rPr>
              <a:t>Application (</a:t>
            </a:r>
            <a:r>
              <a:rPr lang="en-US" sz="1400" dirty="0">
                <a:latin typeface="Arial" charset="0"/>
              </a:rPr>
              <a:t>CMI)</a:t>
            </a:r>
          </a:p>
          <a:p>
            <a:pPr marL="85725" marR="0" indent="-85725" defTabSz="914400" rtl="0" eaLnBrk="1" fontAlgn="base" latinLnBrk="0" hangingPunct="1">
              <a:lnSpc>
                <a:spcPct val="100000"/>
              </a:lnSpc>
              <a:spcBef>
                <a:spcPct val="0"/>
              </a:spcBef>
              <a:spcAft>
                <a:spcPct val="0"/>
              </a:spcAft>
              <a:buClrTx/>
              <a:buSzTx/>
              <a:buFont typeface="Arial" pitchFamily="34" charset="0"/>
              <a:buChar char="•"/>
              <a:tabLst/>
            </a:pPr>
            <a:endParaRPr kumimoji="0" lang="en-US" sz="1400" b="1" i="0" u="none" strike="noStrike" cap="none" normalizeH="0" baseline="0" dirty="0">
              <a:ln>
                <a:noFill/>
              </a:ln>
              <a:solidFill>
                <a:schemeClr val="tx1"/>
              </a:solidFill>
              <a:effectLst/>
              <a:latin typeface="Arial" charset="0"/>
            </a:endParaRPr>
          </a:p>
        </p:txBody>
      </p:sp>
      <p:sp>
        <p:nvSpPr>
          <p:cNvPr id="17" name="Rounded Rectangle 13"/>
          <p:cNvSpPr/>
          <p:nvPr/>
        </p:nvSpPr>
        <p:spPr bwMode="auto">
          <a:xfrm>
            <a:off x="4036566" y="4566356"/>
            <a:ext cx="1482004" cy="1619762"/>
          </a:xfrm>
          <a:prstGeom prst="roundRect">
            <a:avLst>
              <a:gd name="adj" fmla="val 6358"/>
            </a:avLst>
          </a:prstGeom>
          <a:solidFill>
            <a:schemeClr val="accent2">
              <a:lumMod val="40000"/>
              <a:lumOff val="60000"/>
            </a:schemeClr>
          </a:solidFill>
          <a:ln w="6350" cap="flat" cmpd="sng" algn="ctr">
            <a:solidFill>
              <a:schemeClr val="tx1"/>
            </a:solidFill>
            <a:prstDash val="solid"/>
            <a:round/>
            <a:headEnd type="none" w="med" len="med"/>
            <a:tailEnd type="none" w="med" len="med"/>
          </a:ln>
          <a:effectLst/>
          <a:extLst/>
        </p:spPr>
        <p:txBody>
          <a:bodyPr vert="horz" wrap="square" lIns="36000" tIns="36000" rIns="36000" bIns="3600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charset="0"/>
              </a:rPr>
              <a:t>Interface to </a:t>
            </a:r>
            <a:r>
              <a:rPr kumimoji="0" lang="en-US" sz="1400" b="1" i="0" u="none" strike="noStrike" cap="none" normalizeH="0" baseline="0" dirty="0" err="1">
                <a:ln>
                  <a:noFill/>
                </a:ln>
                <a:solidFill>
                  <a:schemeClr val="tx1"/>
                </a:solidFill>
                <a:effectLst/>
                <a:latin typeface="Arial" charset="0"/>
              </a:rPr>
              <a:t>Explict</a:t>
            </a:r>
            <a:r>
              <a:rPr kumimoji="0" lang="en-US" sz="1400" b="1" i="0" u="none" strike="noStrike" cap="none" normalizeH="0" baseline="0" dirty="0">
                <a:ln>
                  <a:noFill/>
                </a:ln>
                <a:solidFill>
                  <a:schemeClr val="tx1"/>
                </a:solidFill>
                <a:effectLst/>
                <a:latin typeface="Arial" charset="0"/>
              </a:rPr>
              <a:t> Participants</a:t>
            </a:r>
          </a:p>
          <a:p>
            <a:pPr marL="85725" marR="0" indent="-85725" defTabSz="914400" rtl="0" eaLnBrk="1" fontAlgn="base" latinLnBrk="0" hangingPunct="1">
              <a:lnSpc>
                <a:spcPct val="100000"/>
              </a:lnSpc>
              <a:spcBef>
                <a:spcPct val="0"/>
              </a:spcBef>
              <a:spcAft>
                <a:spcPct val="0"/>
              </a:spcAft>
              <a:buClrTx/>
              <a:buSzTx/>
              <a:buFont typeface="Arial" pitchFamily="34" charset="0"/>
              <a:buChar char="•"/>
              <a:tabLst/>
            </a:pPr>
            <a:r>
              <a:rPr lang="en-US" sz="1400" dirty="0">
                <a:latin typeface="Arial" charset="0"/>
              </a:rPr>
              <a:t>Offers access to CMM </a:t>
            </a:r>
          </a:p>
          <a:p>
            <a:pPr marL="171450" marR="0" indent="-171450" defTabSz="914400" rtl="0" eaLnBrk="1" fontAlgn="base" latinLnBrk="0" hangingPunct="1">
              <a:lnSpc>
                <a:spcPct val="100000"/>
              </a:lnSpc>
              <a:spcBef>
                <a:spcPct val="0"/>
              </a:spcBef>
              <a:spcAft>
                <a:spcPct val="0"/>
              </a:spcAft>
              <a:buClrTx/>
              <a:buSzTx/>
              <a:buFont typeface="Arial" pitchFamily="34" charset="0"/>
              <a:buChar char="•"/>
              <a:tabLst/>
            </a:pPr>
            <a:endParaRPr kumimoji="0" lang="en-US" sz="1400" b="1" i="0" u="none" strike="noStrike" cap="none" normalizeH="0" baseline="0" dirty="0">
              <a:ln>
                <a:noFill/>
              </a:ln>
              <a:solidFill>
                <a:schemeClr val="tx1"/>
              </a:solidFill>
              <a:effectLst/>
              <a:latin typeface="Arial" charset="0"/>
            </a:endParaRPr>
          </a:p>
        </p:txBody>
      </p:sp>
      <p:sp>
        <p:nvSpPr>
          <p:cNvPr id="16" name="Marcador de número de diapositiva 2"/>
          <p:cNvSpPr>
            <a:spLocks noGrp="1"/>
          </p:cNvSpPr>
          <p:nvPr>
            <p:ph type="sldNum" sz="quarter" idx="11"/>
          </p:nvPr>
        </p:nvSpPr>
        <p:spPr>
          <a:xfrm>
            <a:off x="5657850" y="6524625"/>
            <a:ext cx="571500" cy="246221"/>
          </a:xfrm>
        </p:spPr>
        <p:txBody>
          <a:bodyPr/>
          <a:lstStyle/>
          <a:p>
            <a:fld id="{AD89DE65-C7D9-40CE-B96E-B8C3E7B233C5}" type="slidenum">
              <a:rPr lang="de-DE" smtClean="0"/>
              <a:pPr/>
              <a:t>21</a:t>
            </a:fld>
            <a:endParaRPr lang="de-DE" dirty="0"/>
          </a:p>
        </p:txBody>
      </p:sp>
    </p:spTree>
    <p:extLst>
      <p:ext uri="{BB962C8B-B14F-4D97-AF65-F5344CB8AC3E}">
        <p14:creationId xmlns:p14="http://schemas.microsoft.com/office/powerpoint/2010/main" val="135613863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en-GB" dirty="0" smtClean="0"/>
              <a:t>XBID – CMM. </a:t>
            </a:r>
            <a:r>
              <a:rPr lang="en-GB" dirty="0"/>
              <a:t>Capacity Management Module </a:t>
            </a:r>
          </a:p>
        </p:txBody>
      </p:sp>
      <p:sp>
        <p:nvSpPr>
          <p:cNvPr id="3" name="Foliennummernplatzhalter 2"/>
          <p:cNvSpPr>
            <a:spLocks noGrp="1"/>
          </p:cNvSpPr>
          <p:nvPr>
            <p:ph type="sldNum" sz="quarter" idx="11"/>
          </p:nvPr>
        </p:nvSpPr>
        <p:spPr/>
        <p:txBody>
          <a:bodyPr/>
          <a:lstStyle/>
          <a:p>
            <a:fld id="{AD89DE65-C7D9-40CE-B96E-B8C3E7B233C5}" type="slidenum">
              <a:rPr lang="de-DE" smtClean="0"/>
              <a:pPr/>
              <a:t>22</a:t>
            </a:fld>
            <a:endParaRPr lang="de-DE" dirty="0"/>
          </a:p>
        </p:txBody>
      </p:sp>
      <p:sp>
        <p:nvSpPr>
          <p:cNvPr id="6" name="Rectangle 3"/>
          <p:cNvSpPr/>
          <p:nvPr/>
        </p:nvSpPr>
        <p:spPr>
          <a:xfrm>
            <a:off x="574158" y="1565851"/>
            <a:ext cx="8209842" cy="4648965"/>
          </a:xfrm>
          <a:prstGeom prst="rect">
            <a:avLst/>
          </a:prstGeom>
        </p:spPr>
        <p:txBody>
          <a:bodyPr wrap="square">
            <a:spAutoFit/>
          </a:bodyPr>
          <a:lstStyle/>
          <a:p>
            <a:pPr>
              <a:spcAft>
                <a:spcPct val="5000"/>
              </a:spcAft>
            </a:pPr>
            <a:r>
              <a:rPr lang="en-US" altLang="en-US" dirty="0">
                <a:latin typeface="+mj-lt"/>
                <a:cs typeface="Arial" panose="020B0604020202020204" pitchFamily="34" charset="0"/>
              </a:rPr>
              <a:t>The</a:t>
            </a:r>
            <a:r>
              <a:rPr lang="en-US" altLang="en-US" dirty="0">
                <a:solidFill>
                  <a:srgbClr val="000000"/>
                </a:solidFill>
                <a:latin typeface="+mj-lt"/>
                <a:cs typeface="Arial" panose="020B0604020202020204" pitchFamily="34" charset="0"/>
              </a:rPr>
              <a:t> </a:t>
            </a:r>
            <a:r>
              <a:rPr lang="en-US" altLang="en-US" b="1" dirty="0">
                <a:solidFill>
                  <a:schemeClr val="accent1"/>
                </a:solidFill>
                <a:latin typeface="+mj-lt"/>
                <a:cs typeface="Arial" panose="020B0604020202020204" pitchFamily="34" charset="0"/>
              </a:rPr>
              <a:t>Capacity Management Module </a:t>
            </a:r>
            <a:r>
              <a:rPr lang="en-US" altLang="en-US" dirty="0">
                <a:latin typeface="+mj-lt"/>
                <a:cs typeface="Arial" panose="020B0604020202020204" pitchFamily="34" charset="0"/>
              </a:rPr>
              <a:t>is </a:t>
            </a:r>
            <a:r>
              <a:rPr lang="en-US" altLang="en-US" dirty="0">
                <a:cs typeface="Arial" panose="020B0604020202020204" pitchFamily="34" charset="0"/>
              </a:rPr>
              <a:t>a module in which cross border capacity between connected Delivery Areas is managed. CMM </a:t>
            </a:r>
            <a:r>
              <a:rPr lang="en-US" altLang="en-US" dirty="0">
                <a:latin typeface="+mj-lt"/>
                <a:cs typeface="Arial" panose="020B0604020202020204" pitchFamily="34" charset="0"/>
              </a:rPr>
              <a:t>offering the following features:</a:t>
            </a:r>
          </a:p>
          <a:p>
            <a:pPr marL="742950" lvl="1" indent="-285750">
              <a:spcAft>
                <a:spcPct val="5000"/>
              </a:spcAft>
              <a:buClr>
                <a:schemeClr val="bg1">
                  <a:lumMod val="50000"/>
                </a:schemeClr>
              </a:buClr>
              <a:buSzPct val="120000"/>
              <a:buFont typeface="Arial" panose="020B0604020202020204" pitchFamily="34" charset="0"/>
              <a:buChar char="•"/>
            </a:pPr>
            <a:endParaRPr lang="en-US" altLang="en-US" dirty="0">
              <a:latin typeface="+mj-lt"/>
              <a:cs typeface="Arial" panose="020B0604020202020204" pitchFamily="34" charset="0"/>
            </a:endParaRPr>
          </a:p>
          <a:p>
            <a:pPr marL="742950" lvl="1" indent="-285750">
              <a:spcAft>
                <a:spcPct val="5000"/>
              </a:spcAft>
              <a:buSzPct val="100000"/>
              <a:buFont typeface="Arial" panose="020B0604020202020204" pitchFamily="34" charset="0"/>
              <a:buChar char="•"/>
            </a:pPr>
            <a:r>
              <a:rPr lang="en-GB" dirty="0"/>
              <a:t>A GUI to display all relevant information to monitor market activities, updated in real time.</a:t>
            </a:r>
            <a:endParaRPr lang="es-ES" dirty="0"/>
          </a:p>
          <a:p>
            <a:pPr marL="742950" lvl="1" indent="-285750">
              <a:spcAft>
                <a:spcPct val="5000"/>
              </a:spcAft>
              <a:buSzPct val="100000"/>
              <a:buFont typeface="Arial" panose="020B0604020202020204" pitchFamily="34" charset="0"/>
              <a:buChar char="•"/>
            </a:pPr>
            <a:r>
              <a:rPr lang="en-GB" dirty="0"/>
              <a:t>Upload of Capacity Information via email, SCP, SFTP, ECP, as well as the option to manually amend figures via the web-based GUI.</a:t>
            </a:r>
            <a:endParaRPr lang="es-ES" dirty="0"/>
          </a:p>
          <a:p>
            <a:pPr marL="742950" lvl="1" indent="-285750">
              <a:spcAft>
                <a:spcPct val="5000"/>
              </a:spcAft>
              <a:buSzPct val="100000"/>
              <a:buFont typeface="Arial" panose="020B0604020202020204" pitchFamily="34" charset="0"/>
              <a:buChar char="•"/>
            </a:pPr>
            <a:r>
              <a:rPr lang="en-US" altLang="en-US" dirty="0">
                <a:latin typeface="+mj-lt"/>
                <a:cs typeface="Arial" panose="020B0604020202020204" pitchFamily="34" charset="0"/>
              </a:rPr>
              <a:t>24/7 access to the service.</a:t>
            </a:r>
          </a:p>
          <a:p>
            <a:pPr marL="742950" lvl="1" indent="-285750">
              <a:spcAft>
                <a:spcPct val="5000"/>
              </a:spcAft>
              <a:buSzPct val="100000"/>
              <a:buFont typeface="Arial" panose="020B0604020202020204" pitchFamily="34" charset="0"/>
              <a:buChar char="•"/>
            </a:pPr>
            <a:r>
              <a:rPr lang="en-US" altLang="en-US" dirty="0">
                <a:latin typeface="+mj-lt"/>
                <a:cs typeface="Arial" panose="020B0604020202020204" pitchFamily="34" charset="0"/>
              </a:rPr>
              <a:t>Continuous, anonymous explicit and implicit allocation of network capacity.</a:t>
            </a:r>
          </a:p>
          <a:p>
            <a:pPr marL="742950" lvl="1" indent="-285750">
              <a:spcAft>
                <a:spcPct val="5000"/>
              </a:spcAft>
              <a:buSzPct val="100000"/>
              <a:buFont typeface="Arial" panose="020B0604020202020204" pitchFamily="34" charset="0"/>
              <a:buChar char="•"/>
            </a:pPr>
            <a:r>
              <a:rPr lang="en-US" altLang="en-US" dirty="0">
                <a:latin typeface="+mj-lt"/>
                <a:cs typeface="Arial" panose="020B0604020202020204" pitchFamily="34" charset="0"/>
              </a:rPr>
              <a:t>Direct connection to the XBID Trading Module for implicit allocation of network capacity.</a:t>
            </a:r>
          </a:p>
          <a:p>
            <a:pPr marL="742950" lvl="1" indent="-285750">
              <a:spcAft>
                <a:spcPct val="5000"/>
              </a:spcAft>
              <a:buSzPct val="100000"/>
              <a:buFont typeface="Arial" panose="020B0604020202020204" pitchFamily="34" charset="0"/>
              <a:buChar char="•"/>
            </a:pPr>
            <a:r>
              <a:rPr lang="en-US" altLang="en-US" dirty="0">
                <a:latin typeface="+mj-lt"/>
                <a:cs typeface="Arial" panose="020B0604020202020204" pitchFamily="34" charset="0"/>
              </a:rPr>
              <a:t>Public Message Interface and GUI for explicit trading.</a:t>
            </a:r>
          </a:p>
          <a:p>
            <a:pPr marL="742950" lvl="1" indent="-285750">
              <a:spcAft>
                <a:spcPct val="5000"/>
              </a:spcAft>
              <a:buClr>
                <a:schemeClr val="bg1">
                  <a:lumMod val="50000"/>
                </a:schemeClr>
              </a:buClr>
              <a:buSzPct val="120000"/>
              <a:buFont typeface="Arial" panose="020B0604020202020204" pitchFamily="34" charset="0"/>
              <a:buChar char="•"/>
            </a:pPr>
            <a:endParaRPr lang="en-US" altLang="en-US" dirty="0">
              <a:latin typeface="+mj-lt"/>
              <a:cs typeface="Arial" panose="020B0604020202020204" pitchFamily="34" charset="0"/>
            </a:endParaRPr>
          </a:p>
          <a:p>
            <a:pPr marL="171450" indent="-171450">
              <a:spcAft>
                <a:spcPct val="5000"/>
              </a:spcAft>
              <a:buFont typeface="Arial" panose="020B0604020202020204" pitchFamily="34" charset="0"/>
              <a:buChar char="•"/>
            </a:pPr>
            <a:endParaRPr lang="en-US" alt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2891614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pPr lvl="1"/>
            <a:r>
              <a:rPr lang="en-US" sz="1800" b="1" dirty="0" smtClean="0"/>
              <a:t>XBID – CMM. Capacity </a:t>
            </a:r>
            <a:r>
              <a:rPr lang="en-US" sz="1800" b="1" dirty="0"/>
              <a:t>Management Module </a:t>
            </a:r>
            <a:endParaRPr lang="es-ES" sz="1800" b="1" dirty="0"/>
          </a:p>
        </p:txBody>
      </p:sp>
      <p:sp>
        <p:nvSpPr>
          <p:cNvPr id="3" name="Marcador de número de diapositiva 2"/>
          <p:cNvSpPr>
            <a:spLocks noGrp="1"/>
          </p:cNvSpPr>
          <p:nvPr>
            <p:ph type="sldNum" sz="quarter" idx="11"/>
          </p:nvPr>
        </p:nvSpPr>
        <p:spPr/>
        <p:txBody>
          <a:bodyPr/>
          <a:lstStyle/>
          <a:p>
            <a:fld id="{AD89DE65-C7D9-40CE-B96E-B8C3E7B233C5}" type="slidenum">
              <a:rPr lang="de-DE" smtClean="0"/>
              <a:pPr/>
              <a:t>23</a:t>
            </a:fld>
            <a:endParaRPr lang="de-DE" dirty="0"/>
          </a:p>
        </p:txBody>
      </p:sp>
      <p:sp>
        <p:nvSpPr>
          <p:cNvPr id="5" name="Rectangle 4"/>
          <p:cNvSpPr/>
          <p:nvPr/>
        </p:nvSpPr>
        <p:spPr>
          <a:xfrm>
            <a:off x="546128" y="1369323"/>
            <a:ext cx="8166312" cy="646331"/>
          </a:xfrm>
          <a:prstGeom prst="rect">
            <a:avLst/>
          </a:prstGeom>
        </p:spPr>
        <p:txBody>
          <a:bodyPr wrap="square">
            <a:spAutoFit/>
          </a:bodyPr>
          <a:lstStyle/>
          <a:p>
            <a:pPr>
              <a:spcAft>
                <a:spcPct val="5000"/>
              </a:spcAft>
            </a:pPr>
            <a:r>
              <a:rPr lang="en-US" altLang="en-US" dirty="0">
                <a:latin typeface="+mj-lt"/>
                <a:cs typeface="Arial" panose="020B0604020202020204" pitchFamily="34" charset="0"/>
              </a:rPr>
              <a:t>CMM supports separate (independent) configuration and administration of each functional entity:</a:t>
            </a:r>
          </a:p>
        </p:txBody>
      </p:sp>
      <p:sp>
        <p:nvSpPr>
          <p:cNvPr id="7" name="Rectangle 6"/>
          <p:cNvSpPr/>
          <p:nvPr/>
        </p:nvSpPr>
        <p:spPr bwMode="auto">
          <a:xfrm>
            <a:off x="546128" y="2397836"/>
            <a:ext cx="7992424" cy="1084846"/>
          </a:xfrm>
          <a:prstGeom prst="rect">
            <a:avLst/>
          </a:prstGeom>
          <a:solidFill>
            <a:schemeClr val="accent2">
              <a:lumMod val="20000"/>
              <a:lumOff val="80000"/>
            </a:schemeClr>
          </a:solidFill>
          <a:ln w="6350" cap="flat" cmpd="sng" algn="ctr">
            <a:noFill/>
            <a:prstDash val="solid"/>
            <a:round/>
            <a:headEnd type="none" w="med" len="med"/>
            <a:tailEnd type="none" w="med" len="med"/>
          </a:ln>
          <a:effectLst/>
          <a:extLst/>
        </p:spPr>
        <p:txBody>
          <a:bodyPr vert="horz" wrap="square" lIns="90487" tIns="108000" rIns="90487" bIns="44450" numCol="1" rtlCol="0" anchor="t" anchorCtr="0" compatLnSpc="1">
            <a:prstTxWarp prst="textNoShape">
              <a:avLst/>
            </a:prstTxWarp>
          </a:bodyPr>
          <a:lstStyle/>
          <a:p>
            <a:pPr marL="628650" lvl="1" indent="-171450">
              <a:spcAft>
                <a:spcPct val="5000"/>
              </a:spcAft>
              <a:buFont typeface="Arial" panose="020B0604020202020204" pitchFamily="34" charset="0"/>
              <a:buChar char="•"/>
            </a:pPr>
            <a:endParaRPr lang="en-US" altLang="en-US" dirty="0"/>
          </a:p>
          <a:p>
            <a:pPr marL="628650" lvl="1" indent="-171450">
              <a:spcAft>
                <a:spcPct val="5000"/>
              </a:spcAft>
              <a:buFont typeface="Arial" panose="020B0604020202020204" pitchFamily="34" charset="0"/>
              <a:buChar char="•"/>
            </a:pPr>
            <a:endParaRPr lang="en-US" altLang="en-US" dirty="0"/>
          </a:p>
        </p:txBody>
      </p:sp>
      <p:graphicFrame>
        <p:nvGraphicFramePr>
          <p:cNvPr id="8" name="Diagram 7"/>
          <p:cNvGraphicFramePr/>
          <p:nvPr>
            <p:extLst>
              <p:ext uri="{D42A27DB-BD31-4B8C-83A1-F6EECF244321}">
                <p14:modId xmlns:p14="http://schemas.microsoft.com/office/powerpoint/2010/main" val="4280504543"/>
              </p:ext>
            </p:extLst>
          </p:nvPr>
        </p:nvGraphicFramePr>
        <p:xfrm>
          <a:off x="3169236" y="2222562"/>
          <a:ext cx="2746208" cy="34486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9" name="Rounded Rectangle 8"/>
          <p:cNvSpPr/>
          <p:nvPr/>
        </p:nvSpPr>
        <p:spPr bwMode="auto">
          <a:xfrm>
            <a:off x="2743771" y="2721892"/>
            <a:ext cx="1678238" cy="592353"/>
          </a:xfrm>
          <a:prstGeom prst="roundRect">
            <a:avLst>
              <a:gd name="adj" fmla="val 6358"/>
            </a:avLst>
          </a:prstGeom>
          <a:solidFill>
            <a:schemeClr val="accent2">
              <a:lumMod val="60000"/>
              <a:lumOff val="40000"/>
            </a:schemeClr>
          </a:solidFill>
          <a:ln w="6350" cap="flat" cmpd="sng" algn="ctr">
            <a:solidFill>
              <a:schemeClr val="tx1"/>
            </a:solidFill>
            <a:prstDash val="solid"/>
            <a:round/>
            <a:headEnd type="none" w="med" len="med"/>
            <a:tailEnd type="none" w="med" len="med"/>
          </a:ln>
          <a:effectLst/>
          <a:extLst/>
        </p:spPr>
        <p:txBody>
          <a:bodyPr vert="horz" wrap="square" lIns="90487" tIns="44450" rIns="90487" bIns="44450" numCol="1" rtlCol="0" anchor="ctr" anchorCtr="0" compatLnSpc="1">
            <a:prstTxWarp prst="textNoShape">
              <a:avLst/>
            </a:prstTxWarp>
          </a:bodyPr>
          <a:lstStyle/>
          <a:p>
            <a:pPr marL="0" marR="0" indent="0" algn="ctr" defTabSz="914400" rtl="0" eaLnBrk="1" fontAlgn="base" latinLnBrk="0" hangingPunct="1">
              <a:lnSpc>
                <a:spcPct val="90000"/>
              </a:lnSpc>
              <a:spcBef>
                <a:spcPct val="0"/>
              </a:spcBef>
              <a:spcAft>
                <a:spcPct val="0"/>
              </a:spcAft>
              <a:buClrTx/>
              <a:buSzTx/>
              <a:buFontTx/>
              <a:buNone/>
              <a:tabLst/>
            </a:pPr>
            <a:r>
              <a:rPr lang="en-US" dirty="0">
                <a:latin typeface="Arial" charset="0"/>
              </a:rPr>
              <a:t>Delivery Area</a:t>
            </a:r>
          </a:p>
        </p:txBody>
      </p:sp>
      <p:sp>
        <p:nvSpPr>
          <p:cNvPr id="10" name="Rounded Rectangle 9"/>
          <p:cNvSpPr/>
          <p:nvPr/>
        </p:nvSpPr>
        <p:spPr bwMode="auto">
          <a:xfrm>
            <a:off x="760399" y="2722068"/>
            <a:ext cx="1678238" cy="592353"/>
          </a:xfrm>
          <a:prstGeom prst="roundRect">
            <a:avLst>
              <a:gd name="adj" fmla="val 6358"/>
            </a:avLst>
          </a:prstGeom>
          <a:solidFill>
            <a:schemeClr val="accent2">
              <a:lumMod val="60000"/>
              <a:lumOff val="40000"/>
            </a:schemeClr>
          </a:solidFill>
          <a:ln w="6350" cap="flat" cmpd="sng" algn="ctr">
            <a:solidFill>
              <a:schemeClr val="tx1"/>
            </a:solidFill>
            <a:prstDash val="solid"/>
            <a:round/>
            <a:headEnd type="none" w="med" len="med"/>
            <a:tailEnd type="none" w="med" len="med"/>
          </a:ln>
          <a:effectLst/>
          <a:extLst/>
        </p:spPr>
        <p:txBody>
          <a:bodyPr vert="horz" wrap="square" lIns="90487" tIns="44450" rIns="90487" bIns="44450" numCol="1" rtlCol="0" anchor="ctr" anchorCtr="0" compatLnSpc="1">
            <a:prstTxWarp prst="textNoShape">
              <a:avLst/>
            </a:prstTxWarp>
          </a:bodyPr>
          <a:lstStyle/>
          <a:p>
            <a:pPr marL="0" marR="0" indent="0" algn="ctr" defTabSz="914400" rtl="0" eaLnBrk="1" fontAlgn="base" latinLnBrk="0" hangingPunct="1">
              <a:lnSpc>
                <a:spcPct val="90000"/>
              </a:lnSpc>
              <a:spcBef>
                <a:spcPct val="0"/>
              </a:spcBef>
              <a:spcAft>
                <a:spcPct val="0"/>
              </a:spcAft>
              <a:buClrTx/>
              <a:buSzTx/>
              <a:buFontTx/>
              <a:buNone/>
              <a:tabLst/>
            </a:pPr>
            <a:r>
              <a:rPr lang="en-US" dirty="0">
                <a:latin typeface="Arial" charset="0"/>
              </a:rPr>
              <a:t>Market Area</a:t>
            </a:r>
          </a:p>
        </p:txBody>
      </p:sp>
      <p:sp>
        <p:nvSpPr>
          <p:cNvPr id="11" name="Rounded Rectangle 10"/>
          <p:cNvSpPr/>
          <p:nvPr/>
        </p:nvSpPr>
        <p:spPr bwMode="auto">
          <a:xfrm>
            <a:off x="4727144" y="2721716"/>
            <a:ext cx="1678238" cy="592655"/>
          </a:xfrm>
          <a:prstGeom prst="roundRect">
            <a:avLst>
              <a:gd name="adj" fmla="val 6358"/>
            </a:avLst>
          </a:prstGeom>
          <a:solidFill>
            <a:schemeClr val="accent2">
              <a:lumMod val="60000"/>
              <a:lumOff val="40000"/>
            </a:schemeClr>
          </a:solidFill>
          <a:ln w="6350" cap="flat" cmpd="sng" algn="ctr">
            <a:solidFill>
              <a:schemeClr val="tx1"/>
            </a:solidFill>
            <a:prstDash val="solid"/>
            <a:round/>
            <a:headEnd type="none" w="med" len="med"/>
            <a:tailEnd type="none" w="med" len="med"/>
          </a:ln>
          <a:effectLst/>
          <a:extLst/>
        </p:spPr>
        <p:txBody>
          <a:bodyPr vert="horz" wrap="square" lIns="90487" tIns="44450" rIns="90487" bIns="44450" numCol="1" rtlCol="0" anchor="ctr" anchorCtr="0" compatLnSpc="1">
            <a:prstTxWarp prst="textNoShape">
              <a:avLst/>
            </a:prstTxWarp>
          </a:bodyPr>
          <a:lstStyle/>
          <a:p>
            <a:pPr marL="0" marR="0" indent="0" algn="ctr" defTabSz="914400" rtl="0" eaLnBrk="1" fontAlgn="base" latinLnBrk="0" hangingPunct="1">
              <a:lnSpc>
                <a:spcPct val="90000"/>
              </a:lnSpc>
              <a:spcBef>
                <a:spcPct val="0"/>
              </a:spcBef>
              <a:spcAft>
                <a:spcPct val="0"/>
              </a:spcAft>
              <a:buClrTx/>
              <a:buSzTx/>
              <a:buFontTx/>
              <a:buNone/>
              <a:tabLst/>
            </a:pPr>
            <a:r>
              <a:rPr lang="en-US" dirty="0">
                <a:latin typeface="Arial" charset="0"/>
              </a:rPr>
              <a:t>TSO</a:t>
            </a:r>
          </a:p>
        </p:txBody>
      </p:sp>
      <p:sp>
        <p:nvSpPr>
          <p:cNvPr id="12" name="Rectangle 11"/>
          <p:cNvSpPr/>
          <p:nvPr/>
        </p:nvSpPr>
        <p:spPr bwMode="auto">
          <a:xfrm>
            <a:off x="546128" y="3813115"/>
            <a:ext cx="7992424" cy="1132597"/>
          </a:xfrm>
          <a:prstGeom prst="rect">
            <a:avLst/>
          </a:prstGeom>
          <a:solidFill>
            <a:schemeClr val="accent2">
              <a:lumMod val="20000"/>
              <a:lumOff val="80000"/>
            </a:schemeClr>
          </a:solidFill>
          <a:ln w="6350" cap="flat" cmpd="sng" algn="ctr">
            <a:noFill/>
            <a:prstDash val="solid"/>
            <a:round/>
            <a:headEnd type="none" w="med" len="med"/>
            <a:tailEnd type="none" w="med" len="med"/>
          </a:ln>
          <a:effectLst/>
          <a:extLst/>
        </p:spPr>
        <p:txBody>
          <a:bodyPr vert="horz" wrap="square" lIns="90487" tIns="108000" rIns="90487" bIns="44450" numCol="1" rtlCol="0" anchor="t" anchorCtr="0" compatLnSpc="1">
            <a:prstTxWarp prst="textNoShape">
              <a:avLst/>
            </a:prstTxWarp>
          </a:bodyPr>
          <a:lstStyle/>
          <a:p>
            <a:pPr marL="628650" lvl="1" indent="-171450">
              <a:spcAft>
                <a:spcPct val="5000"/>
              </a:spcAft>
              <a:buFont typeface="Arial" panose="020B0604020202020204" pitchFamily="34" charset="0"/>
              <a:buChar char="•"/>
            </a:pPr>
            <a:endParaRPr lang="en-US" altLang="en-US" dirty="0"/>
          </a:p>
          <a:p>
            <a:pPr marL="628650" lvl="1" indent="-171450">
              <a:spcAft>
                <a:spcPct val="5000"/>
              </a:spcAft>
              <a:buFont typeface="Arial" panose="020B0604020202020204" pitchFamily="34" charset="0"/>
              <a:buChar char="•"/>
            </a:pPr>
            <a:endParaRPr lang="en-US" altLang="en-US" dirty="0"/>
          </a:p>
        </p:txBody>
      </p:sp>
      <p:graphicFrame>
        <p:nvGraphicFramePr>
          <p:cNvPr id="13" name="Diagram 12"/>
          <p:cNvGraphicFramePr/>
          <p:nvPr>
            <p:extLst>
              <p:ext uri="{D42A27DB-BD31-4B8C-83A1-F6EECF244321}">
                <p14:modId xmlns:p14="http://schemas.microsoft.com/office/powerpoint/2010/main" val="2488249832"/>
              </p:ext>
            </p:extLst>
          </p:nvPr>
        </p:nvGraphicFramePr>
        <p:xfrm>
          <a:off x="3169236" y="3640684"/>
          <a:ext cx="2746208" cy="344864"/>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
        <p:nvSpPr>
          <p:cNvPr id="14" name="Rounded Rectangle 13"/>
          <p:cNvSpPr/>
          <p:nvPr/>
        </p:nvSpPr>
        <p:spPr bwMode="auto">
          <a:xfrm>
            <a:off x="5224971" y="4138231"/>
            <a:ext cx="1678238" cy="592353"/>
          </a:xfrm>
          <a:prstGeom prst="roundRect">
            <a:avLst>
              <a:gd name="adj" fmla="val 6358"/>
            </a:avLst>
          </a:prstGeom>
          <a:solidFill>
            <a:schemeClr val="accent2">
              <a:lumMod val="60000"/>
              <a:lumOff val="40000"/>
            </a:schemeClr>
          </a:solidFill>
          <a:ln w="6350" cap="flat" cmpd="sng" algn="ctr">
            <a:solidFill>
              <a:schemeClr val="tx1"/>
            </a:solidFill>
            <a:prstDash val="solid"/>
            <a:round/>
            <a:headEnd type="none" w="med" len="med"/>
            <a:tailEnd type="none" w="med" len="med"/>
          </a:ln>
          <a:effectLst/>
          <a:extLst/>
        </p:spPr>
        <p:txBody>
          <a:bodyPr vert="horz" wrap="square" lIns="90487" tIns="44450" rIns="90487" bIns="44450" numCol="1" rtlCol="0" anchor="ctr" anchorCtr="0" compatLnSpc="1">
            <a:prstTxWarp prst="textNoShape">
              <a:avLst/>
            </a:prstTxWarp>
          </a:bodyPr>
          <a:lstStyle/>
          <a:p>
            <a:pPr algn="ctr" fontAlgn="base">
              <a:lnSpc>
                <a:spcPct val="90000"/>
              </a:lnSpc>
              <a:spcBef>
                <a:spcPct val="0"/>
              </a:spcBef>
              <a:spcAft>
                <a:spcPct val="0"/>
              </a:spcAft>
            </a:pPr>
            <a:r>
              <a:rPr lang="en-US" dirty="0">
                <a:latin typeface="Arial" charset="0"/>
              </a:rPr>
              <a:t>Interconnector</a:t>
            </a:r>
          </a:p>
        </p:txBody>
      </p:sp>
      <p:sp>
        <p:nvSpPr>
          <p:cNvPr id="15" name="Rounded Rectangle 14"/>
          <p:cNvSpPr/>
          <p:nvPr/>
        </p:nvSpPr>
        <p:spPr bwMode="auto">
          <a:xfrm>
            <a:off x="2332886" y="4138231"/>
            <a:ext cx="1678238" cy="592353"/>
          </a:xfrm>
          <a:prstGeom prst="roundRect">
            <a:avLst>
              <a:gd name="adj" fmla="val 6358"/>
            </a:avLst>
          </a:prstGeom>
          <a:solidFill>
            <a:schemeClr val="accent2">
              <a:lumMod val="60000"/>
              <a:lumOff val="40000"/>
            </a:schemeClr>
          </a:solidFill>
          <a:ln w="6350" cap="flat" cmpd="sng" algn="ctr">
            <a:solidFill>
              <a:schemeClr val="tx1"/>
            </a:solidFill>
            <a:prstDash val="solid"/>
            <a:round/>
            <a:headEnd type="none" w="med" len="med"/>
            <a:tailEnd type="none" w="med" len="med"/>
          </a:ln>
          <a:effectLst/>
          <a:extLst/>
        </p:spPr>
        <p:txBody>
          <a:bodyPr vert="horz" wrap="square" lIns="90487" tIns="44450" rIns="90487" bIns="44450" numCol="1" rtlCol="0" anchor="ctr" anchorCtr="0" compatLnSpc="1">
            <a:prstTxWarp prst="textNoShape">
              <a:avLst/>
            </a:prstTxWarp>
          </a:bodyPr>
          <a:lstStyle/>
          <a:p>
            <a:pPr algn="ctr" fontAlgn="base">
              <a:lnSpc>
                <a:spcPct val="90000"/>
              </a:lnSpc>
              <a:spcBef>
                <a:spcPct val="0"/>
              </a:spcBef>
              <a:spcAft>
                <a:spcPct val="0"/>
              </a:spcAft>
            </a:pPr>
            <a:r>
              <a:rPr lang="en-US" dirty="0">
                <a:latin typeface="Arial" charset="0"/>
              </a:rPr>
              <a:t>Border</a:t>
            </a:r>
          </a:p>
        </p:txBody>
      </p:sp>
      <p:sp>
        <p:nvSpPr>
          <p:cNvPr id="16" name="Rectangle 15"/>
          <p:cNvSpPr/>
          <p:nvPr/>
        </p:nvSpPr>
        <p:spPr bwMode="auto">
          <a:xfrm>
            <a:off x="546128" y="5243733"/>
            <a:ext cx="7992424" cy="1133219"/>
          </a:xfrm>
          <a:prstGeom prst="rect">
            <a:avLst/>
          </a:prstGeom>
          <a:solidFill>
            <a:schemeClr val="accent2">
              <a:lumMod val="20000"/>
              <a:lumOff val="80000"/>
            </a:schemeClr>
          </a:solidFill>
          <a:ln w="6350" cap="flat" cmpd="sng" algn="ctr">
            <a:noFill/>
            <a:prstDash val="solid"/>
            <a:round/>
            <a:headEnd type="none" w="med" len="med"/>
            <a:tailEnd type="none" w="med" len="med"/>
          </a:ln>
          <a:effectLst/>
          <a:extLst/>
        </p:spPr>
        <p:txBody>
          <a:bodyPr vert="horz" wrap="square" lIns="90487" tIns="108000" rIns="90487" bIns="44450" numCol="1" rtlCol="0" anchor="t" anchorCtr="0" compatLnSpc="1">
            <a:prstTxWarp prst="textNoShape">
              <a:avLst/>
            </a:prstTxWarp>
          </a:bodyPr>
          <a:lstStyle/>
          <a:p>
            <a:pPr marL="628650" lvl="1" indent="-171450">
              <a:spcAft>
                <a:spcPct val="5000"/>
              </a:spcAft>
              <a:buFont typeface="Arial" panose="020B0604020202020204" pitchFamily="34" charset="0"/>
              <a:buChar char="•"/>
            </a:pPr>
            <a:endParaRPr lang="en-US" altLang="en-US" dirty="0"/>
          </a:p>
          <a:p>
            <a:pPr marL="628650" lvl="1" indent="-171450">
              <a:spcAft>
                <a:spcPct val="5000"/>
              </a:spcAft>
              <a:buFont typeface="Arial" panose="020B0604020202020204" pitchFamily="34" charset="0"/>
              <a:buChar char="•"/>
            </a:pPr>
            <a:endParaRPr lang="en-US" altLang="en-US" dirty="0"/>
          </a:p>
        </p:txBody>
      </p:sp>
      <p:graphicFrame>
        <p:nvGraphicFramePr>
          <p:cNvPr id="17" name="Diagram 16"/>
          <p:cNvGraphicFramePr/>
          <p:nvPr>
            <p:extLst>
              <p:ext uri="{D42A27DB-BD31-4B8C-83A1-F6EECF244321}">
                <p14:modId xmlns:p14="http://schemas.microsoft.com/office/powerpoint/2010/main" val="2653159025"/>
              </p:ext>
            </p:extLst>
          </p:nvPr>
        </p:nvGraphicFramePr>
        <p:xfrm>
          <a:off x="3169236" y="5071301"/>
          <a:ext cx="2746208" cy="344864"/>
        </p:xfrm>
        <a:graphic>
          <a:graphicData uri="http://schemas.openxmlformats.org/drawingml/2006/diagram">
            <dgm:relIds xmlns:dgm="http://schemas.openxmlformats.org/drawingml/2006/diagram" xmlns:r="http://schemas.openxmlformats.org/officeDocument/2006/relationships" r:dm="rId13" r:lo="rId14" r:qs="rId15" r:cs="rId16"/>
          </a:graphicData>
        </a:graphic>
      </p:graphicFrame>
      <p:sp>
        <p:nvSpPr>
          <p:cNvPr id="18" name="Rounded Rectangle 17"/>
          <p:cNvSpPr/>
          <p:nvPr/>
        </p:nvSpPr>
        <p:spPr bwMode="auto">
          <a:xfrm>
            <a:off x="6100951" y="5568848"/>
            <a:ext cx="1678238" cy="592353"/>
          </a:xfrm>
          <a:prstGeom prst="roundRect">
            <a:avLst>
              <a:gd name="adj" fmla="val 6358"/>
            </a:avLst>
          </a:prstGeom>
          <a:solidFill>
            <a:schemeClr val="accent2">
              <a:lumMod val="60000"/>
              <a:lumOff val="40000"/>
            </a:schemeClr>
          </a:solidFill>
          <a:ln w="6350" cap="flat" cmpd="sng" algn="ctr">
            <a:solidFill>
              <a:schemeClr val="tx1"/>
            </a:solidFill>
            <a:prstDash val="solid"/>
            <a:round/>
            <a:headEnd type="none" w="med" len="med"/>
            <a:tailEnd type="none" w="med" len="med"/>
          </a:ln>
          <a:effectLst/>
          <a:extLst/>
        </p:spPr>
        <p:txBody>
          <a:bodyPr vert="horz" wrap="square" lIns="90487" tIns="44450" rIns="90487" bIns="44450" numCol="1" rtlCol="0" anchor="ctr" anchorCtr="0" compatLnSpc="1">
            <a:prstTxWarp prst="textNoShape">
              <a:avLst/>
            </a:prstTxWarp>
          </a:bodyPr>
          <a:lstStyle/>
          <a:p>
            <a:pPr algn="ctr" fontAlgn="base">
              <a:lnSpc>
                <a:spcPct val="90000"/>
              </a:lnSpc>
              <a:spcBef>
                <a:spcPct val="0"/>
              </a:spcBef>
              <a:spcAft>
                <a:spcPct val="0"/>
              </a:spcAft>
            </a:pPr>
            <a:r>
              <a:rPr lang="en-US" dirty="0">
                <a:latin typeface="Arial" charset="0"/>
              </a:rPr>
              <a:t>Explicit Participant</a:t>
            </a:r>
          </a:p>
        </p:txBody>
      </p:sp>
      <p:sp>
        <p:nvSpPr>
          <p:cNvPr id="19" name="Rounded Rectangle 18"/>
          <p:cNvSpPr/>
          <p:nvPr/>
        </p:nvSpPr>
        <p:spPr bwMode="auto">
          <a:xfrm>
            <a:off x="1323512" y="5568848"/>
            <a:ext cx="1678238" cy="592353"/>
          </a:xfrm>
          <a:prstGeom prst="roundRect">
            <a:avLst>
              <a:gd name="adj" fmla="val 6358"/>
            </a:avLst>
          </a:prstGeom>
          <a:solidFill>
            <a:schemeClr val="accent2">
              <a:lumMod val="60000"/>
              <a:lumOff val="40000"/>
            </a:schemeClr>
          </a:solidFill>
          <a:ln w="6350" cap="flat" cmpd="sng" algn="ctr">
            <a:solidFill>
              <a:schemeClr val="tx1"/>
            </a:solidFill>
            <a:prstDash val="solid"/>
            <a:round/>
            <a:headEnd type="none" w="med" len="med"/>
            <a:tailEnd type="none" w="med" len="med"/>
          </a:ln>
          <a:effectLst/>
          <a:extLst/>
        </p:spPr>
        <p:txBody>
          <a:bodyPr vert="horz" wrap="square" lIns="90487" tIns="44450" rIns="90487" bIns="44450" numCol="1" rtlCol="0" anchor="ctr" anchorCtr="0" compatLnSpc="1">
            <a:prstTxWarp prst="textNoShape">
              <a:avLst/>
            </a:prstTxWarp>
          </a:bodyPr>
          <a:lstStyle/>
          <a:p>
            <a:pPr algn="ctr" fontAlgn="base">
              <a:lnSpc>
                <a:spcPct val="90000"/>
              </a:lnSpc>
              <a:spcBef>
                <a:spcPct val="0"/>
              </a:spcBef>
              <a:spcAft>
                <a:spcPct val="0"/>
              </a:spcAft>
            </a:pPr>
            <a:r>
              <a:rPr lang="en-US" dirty="0">
                <a:latin typeface="Arial" charset="0"/>
              </a:rPr>
              <a:t>TSOs</a:t>
            </a:r>
          </a:p>
        </p:txBody>
      </p:sp>
      <p:sp>
        <p:nvSpPr>
          <p:cNvPr id="20" name="Rounded Rectangle 19"/>
          <p:cNvSpPr/>
          <p:nvPr/>
        </p:nvSpPr>
        <p:spPr bwMode="auto">
          <a:xfrm>
            <a:off x="6708500" y="2723048"/>
            <a:ext cx="1678238" cy="592655"/>
          </a:xfrm>
          <a:prstGeom prst="roundRect">
            <a:avLst>
              <a:gd name="adj" fmla="val 6358"/>
            </a:avLst>
          </a:prstGeom>
          <a:solidFill>
            <a:schemeClr val="accent2">
              <a:lumMod val="60000"/>
              <a:lumOff val="40000"/>
            </a:schemeClr>
          </a:solidFill>
          <a:ln w="6350" cap="flat" cmpd="sng" algn="ctr">
            <a:solidFill>
              <a:schemeClr val="tx1"/>
            </a:solidFill>
            <a:prstDash val="solid"/>
            <a:round/>
            <a:headEnd type="none" w="med" len="med"/>
            <a:tailEnd type="none" w="med" len="med"/>
          </a:ln>
          <a:effectLst/>
          <a:extLst/>
        </p:spPr>
        <p:txBody>
          <a:bodyPr vert="horz" wrap="square" lIns="90487" tIns="44450" rIns="90487" bIns="44450" numCol="1" rtlCol="0" anchor="ctr" anchorCtr="0" compatLnSpc="1">
            <a:prstTxWarp prst="textNoShape">
              <a:avLst/>
            </a:prstTxWarp>
          </a:bodyPr>
          <a:lstStyle/>
          <a:p>
            <a:pPr marL="0" marR="0" indent="0" algn="ctr" defTabSz="914400" rtl="0" eaLnBrk="1" fontAlgn="base" latinLnBrk="0" hangingPunct="1">
              <a:lnSpc>
                <a:spcPct val="90000"/>
              </a:lnSpc>
              <a:spcBef>
                <a:spcPct val="0"/>
              </a:spcBef>
              <a:spcAft>
                <a:spcPct val="0"/>
              </a:spcAft>
              <a:buClrTx/>
              <a:buSzTx/>
              <a:buFontTx/>
              <a:buNone/>
              <a:tabLst/>
            </a:pPr>
            <a:r>
              <a:rPr lang="en-US" dirty="0">
                <a:latin typeface="Arial" charset="0"/>
              </a:rPr>
              <a:t>Virtual Delivery Area</a:t>
            </a:r>
          </a:p>
        </p:txBody>
      </p:sp>
    </p:spTree>
    <p:extLst>
      <p:ext uri="{BB962C8B-B14F-4D97-AF65-F5344CB8AC3E}">
        <p14:creationId xmlns:p14="http://schemas.microsoft.com/office/powerpoint/2010/main" val="221327439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en-GB" dirty="0" smtClean="0"/>
              <a:t>XBID – CMM. </a:t>
            </a:r>
            <a:r>
              <a:rPr lang="en-GB" dirty="0"/>
              <a:t>Market Area / Delivery Area</a:t>
            </a:r>
          </a:p>
        </p:txBody>
      </p:sp>
      <p:sp>
        <p:nvSpPr>
          <p:cNvPr id="3" name="Foliennummernplatzhalter 2"/>
          <p:cNvSpPr>
            <a:spLocks noGrp="1"/>
          </p:cNvSpPr>
          <p:nvPr>
            <p:ph type="sldNum" sz="quarter" idx="11"/>
          </p:nvPr>
        </p:nvSpPr>
        <p:spPr/>
        <p:txBody>
          <a:bodyPr/>
          <a:lstStyle/>
          <a:p>
            <a:fld id="{AD89DE65-C7D9-40CE-B96E-B8C3E7B233C5}" type="slidenum">
              <a:rPr lang="de-DE" smtClean="0"/>
              <a:pPr/>
              <a:t>24</a:t>
            </a:fld>
            <a:endParaRPr lang="de-DE" dirty="0"/>
          </a:p>
        </p:txBody>
      </p:sp>
      <p:sp>
        <p:nvSpPr>
          <p:cNvPr id="4" name="Textplatzhalter 3"/>
          <p:cNvSpPr>
            <a:spLocks noGrp="1"/>
          </p:cNvSpPr>
          <p:nvPr>
            <p:ph type="body" sz="quarter" idx="13"/>
          </p:nvPr>
        </p:nvSpPr>
        <p:spPr>
          <a:xfrm>
            <a:off x="618260" y="3808557"/>
            <a:ext cx="7849880" cy="2623928"/>
          </a:xfrm>
          <a:ln>
            <a:solidFill>
              <a:schemeClr val="tx2"/>
            </a:solidFill>
          </a:ln>
        </p:spPr>
        <p:txBody>
          <a:bodyPr lIns="72000" tIns="72000" rIns="72000" bIns="72000">
            <a:normAutofit lnSpcReduction="10000"/>
          </a:bodyPr>
          <a:lstStyle/>
          <a:p>
            <a:pPr marL="0" indent="0" algn="just">
              <a:buNone/>
            </a:pPr>
            <a:r>
              <a:rPr lang="en-GB" b="1" dirty="0">
                <a:solidFill>
                  <a:schemeClr val="accent1"/>
                </a:solidFill>
              </a:rPr>
              <a:t>Market</a:t>
            </a:r>
            <a:r>
              <a:rPr lang="en-GB" b="1" dirty="0">
                <a:solidFill>
                  <a:schemeClr val="accent1"/>
                </a:solidFill>
                <a:cs typeface="Arial" panose="020B0604020202020204" pitchFamily="34" charset="0"/>
              </a:rPr>
              <a:t> </a:t>
            </a:r>
            <a:r>
              <a:rPr lang="en-GB" b="1" dirty="0">
                <a:solidFill>
                  <a:schemeClr val="accent1"/>
                </a:solidFill>
              </a:rPr>
              <a:t>Area</a:t>
            </a:r>
            <a:r>
              <a:rPr lang="en-GB" b="1" dirty="0">
                <a:solidFill>
                  <a:schemeClr val="accent1"/>
                </a:solidFill>
                <a:cs typeface="Arial" panose="020B0604020202020204" pitchFamily="34" charset="0"/>
              </a:rPr>
              <a:t> </a:t>
            </a:r>
          </a:p>
          <a:p>
            <a:pPr marL="285750" indent="-285750" algn="just">
              <a:buFont typeface="Arial"/>
              <a:buChar char="•"/>
            </a:pPr>
            <a:r>
              <a:rPr lang="en-GB" sz="1600" dirty="0">
                <a:cs typeface="Arial" panose="020B0604020202020204" pitchFamily="34" charset="0"/>
              </a:rPr>
              <a:t>Represents a ‘price area’ in the delivery grid </a:t>
            </a:r>
          </a:p>
          <a:p>
            <a:pPr marL="285750" indent="-285750" algn="just">
              <a:buFont typeface="Arial"/>
              <a:buChar char="•"/>
            </a:pPr>
            <a:r>
              <a:rPr lang="en-GB" sz="1600" dirty="0">
                <a:cs typeface="Arial" panose="020B0604020202020204" pitchFamily="34" charset="0"/>
              </a:rPr>
              <a:t>Can contain one or more Delivery Areas </a:t>
            </a:r>
          </a:p>
          <a:p>
            <a:pPr marL="285750" indent="-285750" algn="just">
              <a:buFont typeface="Arial"/>
              <a:buChar char="•"/>
            </a:pPr>
            <a:r>
              <a:rPr lang="en-GB" sz="1600" dirty="0">
                <a:cs typeface="Arial" panose="020B0604020202020204" pitchFamily="34" charset="0"/>
              </a:rPr>
              <a:t>Transport capacity between Market Areas is subject to congestion</a:t>
            </a:r>
          </a:p>
          <a:p>
            <a:pPr marL="285750" indent="-285750" algn="just">
              <a:buFont typeface="Arial"/>
              <a:buChar char="•"/>
            </a:pPr>
            <a:endParaRPr lang="en-GB" sz="1600" dirty="0">
              <a:solidFill>
                <a:schemeClr val="bg1">
                  <a:lumMod val="50000"/>
                </a:schemeClr>
              </a:solidFill>
              <a:cs typeface="Arial" panose="020B0604020202020204" pitchFamily="34" charset="0"/>
            </a:endParaRPr>
          </a:p>
          <a:p>
            <a:pPr marL="0" lvl="0" indent="0" algn="just">
              <a:buNone/>
            </a:pPr>
            <a:r>
              <a:rPr lang="en-GB" b="1" dirty="0">
                <a:solidFill>
                  <a:schemeClr val="accent1"/>
                </a:solidFill>
              </a:rPr>
              <a:t>Delivery Area </a:t>
            </a:r>
          </a:p>
          <a:p>
            <a:pPr marL="285750" lvl="0" indent="-285750" algn="just">
              <a:buFont typeface="Arial"/>
              <a:buChar char="•"/>
            </a:pPr>
            <a:r>
              <a:rPr lang="en-GB" sz="1600" dirty="0">
                <a:cs typeface="Arial" panose="020B0604020202020204" pitchFamily="34" charset="0"/>
              </a:rPr>
              <a:t>Represents an area in the delivery grid which is managed by one TSO</a:t>
            </a:r>
          </a:p>
          <a:p>
            <a:pPr marL="285750" lvl="0" indent="-285750" algn="just">
              <a:buFont typeface="Arial"/>
              <a:buChar char="•"/>
            </a:pPr>
            <a:r>
              <a:rPr lang="en-GB" sz="1600" dirty="0">
                <a:cs typeface="Arial" panose="020B0604020202020204" pitchFamily="34" charset="0"/>
              </a:rPr>
              <a:t>Order entry is into a Delivery Area (from which a bought commodity is received, or to which a sold commodity is delivered</a:t>
            </a:r>
            <a:r>
              <a:rPr lang="en-GB" sz="1600" dirty="0" smtClean="0">
                <a:cs typeface="Arial" panose="020B0604020202020204" pitchFamily="34" charset="0"/>
              </a:rPr>
              <a:t>)</a:t>
            </a:r>
            <a:endParaRPr lang="en-US" sz="1600" dirty="0"/>
          </a:p>
          <a:p>
            <a:pPr marL="0" indent="0">
              <a:buNone/>
            </a:pPr>
            <a:endParaRPr lang="en-GB" sz="1600" dirty="0"/>
          </a:p>
          <a:p>
            <a:endParaRPr lang="en-GB" sz="1600" dirty="0"/>
          </a:p>
        </p:txBody>
      </p:sp>
      <p:pic>
        <p:nvPicPr>
          <p:cNvPr id="7" name="Imagen 6"/>
          <p:cNvPicPr>
            <a:picLocks noChangeAspect="1"/>
          </p:cNvPicPr>
          <p:nvPr/>
        </p:nvPicPr>
        <p:blipFill>
          <a:blip r:embed="rId3"/>
          <a:stretch>
            <a:fillRect/>
          </a:stretch>
        </p:blipFill>
        <p:spPr>
          <a:xfrm>
            <a:off x="622686" y="1356921"/>
            <a:ext cx="5413942" cy="2372106"/>
          </a:xfrm>
          <a:prstGeom prst="rect">
            <a:avLst/>
          </a:prstGeom>
        </p:spPr>
      </p:pic>
    </p:spTree>
    <p:extLst>
      <p:ext uri="{BB962C8B-B14F-4D97-AF65-F5344CB8AC3E}">
        <p14:creationId xmlns:p14="http://schemas.microsoft.com/office/powerpoint/2010/main" val="69311137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n-GB" dirty="0" smtClean="0"/>
              <a:t>XBID – CMM. </a:t>
            </a:r>
            <a:r>
              <a:rPr lang="en-GB" dirty="0"/>
              <a:t>Interconnectors and borders</a:t>
            </a:r>
            <a:endParaRPr lang="es-ES" dirty="0"/>
          </a:p>
        </p:txBody>
      </p:sp>
      <p:sp>
        <p:nvSpPr>
          <p:cNvPr id="3" name="Marcador de número de diapositiva 2"/>
          <p:cNvSpPr>
            <a:spLocks noGrp="1"/>
          </p:cNvSpPr>
          <p:nvPr>
            <p:ph type="sldNum" sz="quarter" idx="11"/>
          </p:nvPr>
        </p:nvSpPr>
        <p:spPr/>
        <p:txBody>
          <a:bodyPr/>
          <a:lstStyle/>
          <a:p>
            <a:fld id="{AD89DE65-C7D9-40CE-B96E-B8C3E7B233C5}" type="slidenum">
              <a:rPr lang="de-DE" smtClean="0"/>
              <a:pPr/>
              <a:t>25</a:t>
            </a:fld>
            <a:endParaRPr lang="de-DE" dirty="0"/>
          </a:p>
        </p:txBody>
      </p:sp>
      <p:graphicFrame>
        <p:nvGraphicFramePr>
          <p:cNvPr id="6" name="Diagram 55"/>
          <p:cNvGraphicFramePr/>
          <p:nvPr>
            <p:extLst>
              <p:ext uri="{D42A27DB-BD31-4B8C-83A1-F6EECF244321}">
                <p14:modId xmlns:p14="http://schemas.microsoft.com/office/powerpoint/2010/main" val="2516028986"/>
              </p:ext>
            </p:extLst>
          </p:nvPr>
        </p:nvGraphicFramePr>
        <p:xfrm>
          <a:off x="1461537" y="3905530"/>
          <a:ext cx="5733535" cy="261453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7" name="Oval 56"/>
          <p:cNvSpPr/>
          <p:nvPr/>
        </p:nvSpPr>
        <p:spPr bwMode="auto">
          <a:xfrm rot="20295549">
            <a:off x="6662301" y="4049213"/>
            <a:ext cx="1821308" cy="1026262"/>
          </a:xfrm>
          <a:prstGeom prst="ellipse">
            <a:avLst/>
          </a:prstGeom>
          <a:solidFill>
            <a:schemeClr val="accent2">
              <a:lumMod val="60000"/>
              <a:lumOff val="40000"/>
            </a:schemeClr>
          </a:solidFill>
          <a:ln w="6350" cap="flat" cmpd="sng" algn="ctr">
            <a:solidFill>
              <a:schemeClr val="tx1"/>
            </a:solidFill>
            <a:prstDash val="solid"/>
            <a:round/>
            <a:headEnd type="none" w="med" len="med"/>
            <a:tailEnd type="none" w="med" len="med"/>
          </a:ln>
          <a:effectLst/>
          <a:extLst/>
        </p:spPr>
        <p:txBody>
          <a:bodyPr vert="horz" wrap="square" lIns="90487" tIns="44450" rIns="90487" bIns="4445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r>
              <a:rPr lang="de-DE" sz="1200" b="1" dirty="0" err="1">
                <a:solidFill>
                  <a:schemeClr val="bg1"/>
                </a:solidFill>
                <a:latin typeface="Arial" charset="0"/>
              </a:rPr>
              <a:t>Interconnector</a:t>
            </a:r>
            <a:endParaRPr lang="de-DE" sz="1200" dirty="0">
              <a:solidFill>
                <a:schemeClr val="bg1"/>
              </a:solidFill>
              <a:latin typeface="Arial" charset="0"/>
            </a:endParaRPr>
          </a:p>
          <a:p>
            <a:pPr marL="0" marR="0" indent="0" algn="l" defTabSz="914400" rtl="0" eaLnBrk="1" fontAlgn="base" latinLnBrk="0" hangingPunct="1">
              <a:lnSpc>
                <a:spcPct val="100000"/>
              </a:lnSpc>
              <a:spcBef>
                <a:spcPct val="0"/>
              </a:spcBef>
              <a:spcAft>
                <a:spcPct val="0"/>
              </a:spcAft>
              <a:buClrTx/>
              <a:buSzTx/>
              <a:buFontTx/>
              <a:buNone/>
              <a:tabLst/>
            </a:pPr>
            <a:r>
              <a:rPr kumimoji="0" lang="de-DE" sz="1200" b="0" i="0" u="none" strike="noStrike" cap="none" normalizeH="0" baseline="0" dirty="0">
                <a:ln>
                  <a:noFill/>
                </a:ln>
                <a:solidFill>
                  <a:schemeClr val="bg1"/>
                </a:solidFill>
                <a:effectLst/>
                <a:latin typeface="Arial" charset="0"/>
              </a:rPr>
              <a:t>A</a:t>
            </a:r>
            <a:r>
              <a:rPr kumimoji="0" lang="de-DE" sz="1200" b="0" i="0" u="none" strike="noStrike" cap="none" normalizeH="0" dirty="0">
                <a:ln>
                  <a:noFill/>
                </a:ln>
                <a:solidFill>
                  <a:schemeClr val="bg1"/>
                </a:solidFill>
                <a:effectLst/>
                <a:latin typeface="Arial" charset="0"/>
              </a:rPr>
              <a:t> connection between two </a:t>
            </a:r>
            <a:r>
              <a:rPr kumimoji="0" lang="de-DE" sz="1200" b="0" i="1" u="none" strike="noStrike" cap="none" normalizeH="0" dirty="0">
                <a:ln>
                  <a:noFill/>
                </a:ln>
                <a:solidFill>
                  <a:schemeClr val="bg1"/>
                </a:solidFill>
                <a:effectLst/>
                <a:latin typeface="Arial" charset="0"/>
              </a:rPr>
              <a:t>Delivery Areas.</a:t>
            </a:r>
            <a:endParaRPr kumimoji="0" lang="en-GB" sz="1200" b="0" i="1" u="none" strike="noStrike" cap="none" normalizeH="0" baseline="0" dirty="0">
              <a:ln>
                <a:noFill/>
              </a:ln>
              <a:solidFill>
                <a:schemeClr val="bg1"/>
              </a:solidFill>
              <a:effectLst/>
              <a:latin typeface="Arial" charset="0"/>
            </a:endParaRPr>
          </a:p>
        </p:txBody>
      </p:sp>
      <p:sp>
        <p:nvSpPr>
          <p:cNvPr id="8" name="Oval 57"/>
          <p:cNvSpPr/>
          <p:nvPr/>
        </p:nvSpPr>
        <p:spPr bwMode="auto">
          <a:xfrm rot="20674725">
            <a:off x="6818168" y="5377812"/>
            <a:ext cx="1860805" cy="1036956"/>
          </a:xfrm>
          <a:prstGeom prst="ellipse">
            <a:avLst/>
          </a:prstGeom>
          <a:solidFill>
            <a:schemeClr val="accent2">
              <a:lumMod val="60000"/>
              <a:lumOff val="40000"/>
            </a:schemeClr>
          </a:solidFill>
          <a:ln w="6350" cap="flat" cmpd="sng" algn="ctr">
            <a:solidFill>
              <a:schemeClr val="tx1"/>
            </a:solidFill>
            <a:prstDash val="solid"/>
            <a:round/>
            <a:headEnd type="none" w="med" len="med"/>
            <a:tailEnd type="none" w="med" len="med"/>
          </a:ln>
          <a:effectLst/>
          <a:extLst/>
        </p:spPr>
        <p:txBody>
          <a:bodyPr vert="horz" wrap="square" lIns="90487" tIns="44450" rIns="90487" bIns="44450" numCol="1" rtlCol="0" anchor="t" anchorCtr="0" compatLnSpc="1">
            <a:prstTxWarp prst="textNoShape">
              <a:avLst/>
            </a:prstTxWarp>
          </a:bodyPr>
          <a:lstStyle/>
          <a:p>
            <a:pPr fontAlgn="base">
              <a:spcBef>
                <a:spcPct val="0"/>
              </a:spcBef>
              <a:spcAft>
                <a:spcPct val="0"/>
              </a:spcAft>
            </a:pPr>
            <a:r>
              <a:rPr lang="de-DE" sz="1200" b="1" dirty="0" err="1">
                <a:solidFill>
                  <a:schemeClr val="bg1"/>
                </a:solidFill>
                <a:latin typeface="Arial" charset="0"/>
              </a:rPr>
              <a:t>Border</a:t>
            </a:r>
            <a:endParaRPr lang="de-DE" sz="1200" b="1" dirty="0">
              <a:solidFill>
                <a:schemeClr val="bg1"/>
              </a:solidFill>
              <a:latin typeface="Arial" charset="0"/>
            </a:endParaRPr>
          </a:p>
          <a:p>
            <a:pPr fontAlgn="base">
              <a:spcBef>
                <a:spcPct val="0"/>
              </a:spcBef>
              <a:spcAft>
                <a:spcPct val="0"/>
              </a:spcAft>
            </a:pPr>
            <a:r>
              <a:rPr lang="de-DE" sz="1200" dirty="0">
                <a:solidFill>
                  <a:schemeClr val="bg1"/>
                </a:solidFill>
                <a:latin typeface="Arial" charset="0"/>
              </a:rPr>
              <a:t>A connection between two Market Areas</a:t>
            </a:r>
            <a:r>
              <a:rPr lang="de-DE" sz="1200" b="1" dirty="0">
                <a:solidFill>
                  <a:schemeClr val="bg1"/>
                </a:solidFill>
                <a:latin typeface="Arial" charset="0"/>
              </a:rPr>
              <a:t>.</a:t>
            </a:r>
            <a:endParaRPr lang="en-GB" sz="1200" b="1" dirty="0">
              <a:solidFill>
                <a:schemeClr val="bg1"/>
              </a:solidFill>
              <a:latin typeface="Arial" charset="0"/>
            </a:endParaRPr>
          </a:p>
        </p:txBody>
      </p:sp>
      <p:pic>
        <p:nvPicPr>
          <p:cNvPr id="11" name="Picture 68"/>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699482" y="1313174"/>
            <a:ext cx="5229225" cy="2435225"/>
          </a:xfrm>
          <a:prstGeom prst="rect">
            <a:avLst/>
          </a:prstGeom>
          <a:noFill/>
          <a:ln>
            <a:solidFill>
              <a:schemeClr val="accent1">
                <a:alpha val="33000"/>
              </a:schemeClr>
            </a:solidFill>
          </a:ln>
        </p:spPr>
      </p:pic>
    </p:spTree>
    <p:extLst>
      <p:ext uri="{BB962C8B-B14F-4D97-AF65-F5344CB8AC3E}">
        <p14:creationId xmlns:p14="http://schemas.microsoft.com/office/powerpoint/2010/main" val="259959252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Marcador de número de diapositiva 2"/>
          <p:cNvSpPr>
            <a:spLocks noGrp="1"/>
          </p:cNvSpPr>
          <p:nvPr>
            <p:ph type="sldNum" sz="quarter" idx="11"/>
          </p:nvPr>
        </p:nvSpPr>
        <p:spPr/>
        <p:txBody>
          <a:bodyPr/>
          <a:lstStyle/>
          <a:p>
            <a:fld id="{AD89DE65-C7D9-40CE-B96E-B8C3E7B233C5}" type="slidenum">
              <a:rPr lang="de-DE" smtClean="0"/>
              <a:pPr/>
              <a:t>26</a:t>
            </a:fld>
            <a:endParaRPr lang="de-DE" dirty="0"/>
          </a:p>
        </p:txBody>
      </p:sp>
      <p:pic>
        <p:nvPicPr>
          <p:cNvPr id="5" name="Imagen 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813468" y="677685"/>
            <a:ext cx="5176800" cy="6180315"/>
          </a:xfrm>
          <a:prstGeom prst="rect">
            <a:avLst/>
          </a:prstGeom>
        </p:spPr>
      </p:pic>
      <p:graphicFrame>
        <p:nvGraphicFramePr>
          <p:cNvPr id="7" name="Tabla 6"/>
          <p:cNvGraphicFramePr>
            <a:graphicFrameLocks noGrp="1"/>
          </p:cNvGraphicFramePr>
          <p:nvPr>
            <p:extLst>
              <p:ext uri="{D42A27DB-BD31-4B8C-83A1-F6EECF244321}">
                <p14:modId xmlns:p14="http://schemas.microsoft.com/office/powerpoint/2010/main" val="4098609526"/>
              </p:ext>
            </p:extLst>
          </p:nvPr>
        </p:nvGraphicFramePr>
        <p:xfrm>
          <a:off x="540386" y="4180826"/>
          <a:ext cx="2736214" cy="1538937"/>
        </p:xfrm>
        <a:graphic>
          <a:graphicData uri="http://schemas.openxmlformats.org/drawingml/2006/table">
            <a:tbl>
              <a:tblPr firstRow="1" bandRow="1">
                <a:tableStyleId>{7DF18680-E054-41AD-8BC1-D1AEF772440D}</a:tableStyleId>
              </a:tblPr>
              <a:tblGrid>
                <a:gridCol w="1156249">
                  <a:extLst>
                    <a:ext uri="{9D8B030D-6E8A-4147-A177-3AD203B41FA5}">
                      <a16:colId xmlns="" xmlns:a16="http://schemas.microsoft.com/office/drawing/2014/main" val="20000"/>
                    </a:ext>
                  </a:extLst>
                </a:gridCol>
                <a:gridCol w="1579965">
                  <a:extLst>
                    <a:ext uri="{9D8B030D-6E8A-4147-A177-3AD203B41FA5}">
                      <a16:colId xmlns="" xmlns:a16="http://schemas.microsoft.com/office/drawing/2014/main" val="20001"/>
                    </a:ext>
                  </a:extLst>
                </a:gridCol>
              </a:tblGrid>
              <a:tr h="413937">
                <a:tc gridSpan="2">
                  <a:txBody>
                    <a:bodyPr/>
                    <a:lstStyle/>
                    <a:p>
                      <a:r>
                        <a:rPr lang="es-ES" dirty="0" smtClean="0"/>
                        <a:t>Legend</a:t>
                      </a:r>
                      <a:endParaRPr lang="es-ES" dirty="0"/>
                    </a:p>
                  </a:txBody>
                  <a:tcPr/>
                </a:tc>
                <a:tc hMerge="1">
                  <a:txBody>
                    <a:bodyPr/>
                    <a:lstStyle/>
                    <a:p>
                      <a:endParaRPr lang="es-ES" dirty="0"/>
                    </a:p>
                  </a:txBody>
                  <a:tcPr/>
                </a:tc>
                <a:extLst>
                  <a:ext uri="{0D108BD9-81ED-4DB2-BD59-A6C34878D82A}">
                    <a16:rowId xmlns="" xmlns:a16="http://schemas.microsoft.com/office/drawing/2014/main" val="10000"/>
                  </a:ext>
                </a:extLst>
              </a:tr>
              <a:tr h="375000">
                <a:tc>
                  <a:txBody>
                    <a:bodyPr/>
                    <a:lstStyle/>
                    <a:p>
                      <a:endParaRPr lang="es-ES"/>
                    </a:p>
                  </a:txBody>
                  <a:tcPr/>
                </a:tc>
                <a:tc>
                  <a:txBody>
                    <a:bodyPr/>
                    <a:lstStyle/>
                    <a:p>
                      <a:r>
                        <a:rPr lang="en-GB" sz="1600" noProof="0" dirty="0" smtClean="0"/>
                        <a:t>Delivery Area</a:t>
                      </a:r>
                      <a:endParaRPr lang="en-GB" sz="1600" noProof="0" dirty="0"/>
                    </a:p>
                  </a:txBody>
                  <a:tcPr/>
                </a:tc>
                <a:extLst>
                  <a:ext uri="{0D108BD9-81ED-4DB2-BD59-A6C34878D82A}">
                    <a16:rowId xmlns="" xmlns:a16="http://schemas.microsoft.com/office/drawing/2014/main" val="10001"/>
                  </a:ext>
                </a:extLst>
              </a:tr>
              <a:tr h="375000">
                <a:tc>
                  <a:txBody>
                    <a:bodyPr/>
                    <a:lstStyle/>
                    <a:p>
                      <a:endParaRPr lang="es-ES" dirty="0"/>
                    </a:p>
                  </a:txBody>
                  <a:tcPr/>
                </a:tc>
                <a:tc>
                  <a:txBody>
                    <a:bodyPr/>
                    <a:lstStyle/>
                    <a:p>
                      <a:r>
                        <a:rPr lang="en-GB" sz="1600" noProof="0" dirty="0" smtClean="0"/>
                        <a:t>IC</a:t>
                      </a:r>
                      <a:endParaRPr lang="en-GB" sz="1600" noProof="0" dirty="0"/>
                    </a:p>
                  </a:txBody>
                  <a:tcPr/>
                </a:tc>
                <a:extLst>
                  <a:ext uri="{0D108BD9-81ED-4DB2-BD59-A6C34878D82A}">
                    <a16:rowId xmlns="" xmlns:a16="http://schemas.microsoft.com/office/drawing/2014/main" val="10002"/>
                  </a:ext>
                </a:extLst>
              </a:tr>
              <a:tr h="375000">
                <a:tc>
                  <a:txBody>
                    <a:bodyPr/>
                    <a:lstStyle/>
                    <a:p>
                      <a:endParaRPr lang="es-ES"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600" noProof="0" dirty="0" smtClean="0"/>
                        <a:t>IC ramp limit</a:t>
                      </a:r>
                      <a:endParaRPr lang="en-GB" sz="1600" noProof="0" dirty="0"/>
                    </a:p>
                  </a:txBody>
                  <a:tcPr/>
                </a:tc>
                <a:extLst>
                  <a:ext uri="{0D108BD9-81ED-4DB2-BD59-A6C34878D82A}">
                    <a16:rowId xmlns="" xmlns:a16="http://schemas.microsoft.com/office/drawing/2014/main" val="10003"/>
                  </a:ext>
                </a:extLst>
              </a:tr>
            </a:tbl>
          </a:graphicData>
        </a:graphic>
      </p:graphicFrame>
      <p:sp>
        <p:nvSpPr>
          <p:cNvPr id="2" name="Título 1"/>
          <p:cNvSpPr>
            <a:spLocks noGrp="1"/>
          </p:cNvSpPr>
          <p:nvPr>
            <p:ph type="title"/>
          </p:nvPr>
        </p:nvSpPr>
        <p:spPr/>
        <p:txBody>
          <a:bodyPr/>
          <a:lstStyle/>
          <a:p>
            <a:r>
              <a:rPr lang="en-GB" dirty="0" smtClean="0"/>
              <a:t>XBID – CMM. </a:t>
            </a:r>
            <a:r>
              <a:rPr lang="en-GB" dirty="0"/>
              <a:t>Topology </a:t>
            </a:r>
            <a:r>
              <a:rPr lang="en-GB" dirty="0" smtClean="0"/>
              <a:t>Example</a:t>
            </a:r>
            <a:endParaRPr lang="es-ES" dirty="0"/>
          </a:p>
        </p:txBody>
      </p:sp>
      <p:sp>
        <p:nvSpPr>
          <p:cNvPr id="4" name="Elipse 3"/>
          <p:cNvSpPr/>
          <p:nvPr/>
        </p:nvSpPr>
        <p:spPr>
          <a:xfrm>
            <a:off x="845628" y="4686352"/>
            <a:ext cx="535459" cy="214183"/>
          </a:xfrm>
          <a:prstGeom prst="ellipse">
            <a:avLst/>
          </a:prstGeom>
          <a:solidFill>
            <a:schemeClr val="tx2"/>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s-ES" sz="800" dirty="0">
                <a:solidFill>
                  <a:schemeClr val="tx1"/>
                </a:solidFill>
              </a:rPr>
              <a:t>FR</a:t>
            </a:r>
          </a:p>
        </p:txBody>
      </p:sp>
      <p:cxnSp>
        <p:nvCxnSpPr>
          <p:cNvPr id="8" name="Conector recto de flecha 7"/>
          <p:cNvCxnSpPr/>
          <p:nvPr/>
        </p:nvCxnSpPr>
        <p:spPr>
          <a:xfrm flipV="1">
            <a:off x="819149" y="5118280"/>
            <a:ext cx="719138" cy="311"/>
          </a:xfrm>
          <a:prstGeom prst="straightConnector1">
            <a:avLst/>
          </a:prstGeom>
          <a:ln w="28575">
            <a:solidFill>
              <a:srgbClr val="4F81BD"/>
            </a:solidFill>
            <a:tailEnd type="triangle"/>
          </a:ln>
        </p:spPr>
        <p:style>
          <a:lnRef idx="1">
            <a:schemeClr val="accent1"/>
          </a:lnRef>
          <a:fillRef idx="0">
            <a:schemeClr val="accent1"/>
          </a:fillRef>
          <a:effectRef idx="0">
            <a:schemeClr val="accent1"/>
          </a:effectRef>
          <a:fontRef idx="minor">
            <a:schemeClr val="tx1"/>
          </a:fontRef>
        </p:style>
      </p:cxnSp>
      <p:cxnSp>
        <p:nvCxnSpPr>
          <p:cNvPr id="17" name="Conector recto de flecha 16"/>
          <p:cNvCxnSpPr/>
          <p:nvPr/>
        </p:nvCxnSpPr>
        <p:spPr>
          <a:xfrm flipV="1">
            <a:off x="809616" y="5518498"/>
            <a:ext cx="719138" cy="311"/>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3915225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n-GB" dirty="0" smtClean="0"/>
              <a:t>XBID – CMM. Process</a:t>
            </a:r>
            <a:endParaRPr lang="es-ES" dirty="0"/>
          </a:p>
        </p:txBody>
      </p:sp>
      <p:sp>
        <p:nvSpPr>
          <p:cNvPr id="3" name="Marcador de número de diapositiva 2"/>
          <p:cNvSpPr>
            <a:spLocks noGrp="1"/>
          </p:cNvSpPr>
          <p:nvPr>
            <p:ph type="sldNum" sz="quarter" idx="11"/>
          </p:nvPr>
        </p:nvSpPr>
        <p:spPr/>
        <p:txBody>
          <a:bodyPr/>
          <a:lstStyle/>
          <a:p>
            <a:fld id="{AD89DE65-C7D9-40CE-B96E-B8C3E7B233C5}" type="slidenum">
              <a:rPr lang="de-DE" smtClean="0"/>
              <a:pPr/>
              <a:t>27</a:t>
            </a:fld>
            <a:endParaRPr lang="de-DE" dirty="0"/>
          </a:p>
        </p:txBody>
      </p:sp>
      <p:sp>
        <p:nvSpPr>
          <p:cNvPr id="4" name="Marcador de texto 3"/>
          <p:cNvSpPr>
            <a:spLocks noGrp="1"/>
          </p:cNvSpPr>
          <p:nvPr>
            <p:ph type="body" sz="quarter" idx="13"/>
          </p:nvPr>
        </p:nvSpPr>
        <p:spPr/>
        <p:txBody>
          <a:bodyPr/>
          <a:lstStyle/>
          <a:p>
            <a:endParaRPr lang="es-ES" dirty="0"/>
          </a:p>
          <a:p>
            <a:endParaRPr lang="es-ES" dirty="0"/>
          </a:p>
          <a:p>
            <a:endParaRPr lang="es-ES" dirty="0"/>
          </a:p>
          <a:p>
            <a:endParaRPr lang="es-ES" dirty="0"/>
          </a:p>
          <a:p>
            <a:endParaRPr lang="es-ES" dirty="0"/>
          </a:p>
        </p:txBody>
      </p:sp>
      <p:sp>
        <p:nvSpPr>
          <p:cNvPr id="7" name="Marcador de número de diapositiva 2"/>
          <p:cNvSpPr txBox="1">
            <a:spLocks/>
          </p:cNvSpPr>
          <p:nvPr/>
        </p:nvSpPr>
        <p:spPr>
          <a:xfrm>
            <a:off x="5657850" y="6524637"/>
            <a:ext cx="571500" cy="246221"/>
          </a:xfrm>
          <a:prstGeom prst="rect">
            <a:avLst/>
          </a:prstGeom>
          <a:noFill/>
        </p:spPr>
        <p:txBody>
          <a:bodyPr wrap="square" lIns="0" tIns="0" rIns="0" bIns="0">
            <a:spAutoFit/>
          </a:bodyPr>
          <a:lstStyle>
            <a:defPPr>
              <a:defRPr lang="de-DE"/>
            </a:defPPr>
            <a:lvl1pPr marL="0" algn="l" defTabSz="914400" rtl="0" eaLnBrk="1" latinLnBrk="0" hangingPunct="1">
              <a:defRPr sz="1600" b="1"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D89DE65-C7D9-40CE-B96E-B8C3E7B233C5}" type="slidenum">
              <a:rPr lang="de-DE" smtClean="0"/>
              <a:pPr/>
              <a:t>27</a:t>
            </a:fld>
            <a:endParaRPr lang="de-DE" dirty="0"/>
          </a:p>
        </p:txBody>
      </p:sp>
      <p:sp>
        <p:nvSpPr>
          <p:cNvPr id="8" name="Flecha derecha 7"/>
          <p:cNvSpPr/>
          <p:nvPr/>
        </p:nvSpPr>
        <p:spPr>
          <a:xfrm>
            <a:off x="415742" y="1127054"/>
            <a:ext cx="8493942" cy="3572167"/>
          </a:xfrm>
          <a:prstGeom prst="rightArrow">
            <a:avLst/>
          </a:prstGeom>
        </p:spPr>
        <p:style>
          <a:lnRef idx="0">
            <a:schemeClr val="accent1">
              <a:hueOff val="0"/>
              <a:satOff val="0"/>
              <a:lumOff val="0"/>
              <a:alphaOff val="0"/>
            </a:schemeClr>
          </a:lnRef>
          <a:fillRef idx="1">
            <a:schemeClr val="accent1">
              <a:tint val="40000"/>
              <a:hueOff val="0"/>
              <a:satOff val="0"/>
              <a:lumOff val="0"/>
              <a:alphaOff val="0"/>
            </a:schemeClr>
          </a:fillRef>
          <a:effectRef idx="0">
            <a:schemeClr val="accent1">
              <a:tint val="40000"/>
              <a:hueOff val="0"/>
              <a:satOff val="0"/>
              <a:lumOff val="0"/>
              <a:alphaOff val="0"/>
            </a:schemeClr>
          </a:effectRef>
          <a:fontRef idx="minor">
            <a:schemeClr val="dk1">
              <a:hueOff val="0"/>
              <a:satOff val="0"/>
              <a:lumOff val="0"/>
              <a:alphaOff val="0"/>
            </a:schemeClr>
          </a:fontRef>
        </p:style>
        <p:txBody>
          <a:bodyPr/>
          <a:lstStyle/>
          <a:p>
            <a:endParaRPr lang="de-DE"/>
          </a:p>
        </p:txBody>
      </p:sp>
      <p:sp>
        <p:nvSpPr>
          <p:cNvPr id="9" name="Forma libre 8"/>
          <p:cNvSpPr/>
          <p:nvPr/>
        </p:nvSpPr>
        <p:spPr>
          <a:xfrm>
            <a:off x="417191" y="2039764"/>
            <a:ext cx="926579" cy="1712550"/>
          </a:xfrm>
          <a:custGeom>
            <a:avLst/>
            <a:gdLst>
              <a:gd name="connsiteX0" fmla="*/ 0 w 832795"/>
              <a:gd name="connsiteY0" fmla="*/ 138802 h 1432242"/>
              <a:gd name="connsiteX1" fmla="*/ 138802 w 832795"/>
              <a:gd name="connsiteY1" fmla="*/ 0 h 1432242"/>
              <a:gd name="connsiteX2" fmla="*/ 693993 w 832795"/>
              <a:gd name="connsiteY2" fmla="*/ 0 h 1432242"/>
              <a:gd name="connsiteX3" fmla="*/ 832795 w 832795"/>
              <a:gd name="connsiteY3" fmla="*/ 138802 h 1432242"/>
              <a:gd name="connsiteX4" fmla="*/ 832795 w 832795"/>
              <a:gd name="connsiteY4" fmla="*/ 1293440 h 1432242"/>
              <a:gd name="connsiteX5" fmla="*/ 693993 w 832795"/>
              <a:gd name="connsiteY5" fmla="*/ 1432242 h 1432242"/>
              <a:gd name="connsiteX6" fmla="*/ 138802 w 832795"/>
              <a:gd name="connsiteY6" fmla="*/ 1432242 h 1432242"/>
              <a:gd name="connsiteX7" fmla="*/ 0 w 832795"/>
              <a:gd name="connsiteY7" fmla="*/ 1293440 h 1432242"/>
              <a:gd name="connsiteX8" fmla="*/ 0 w 832795"/>
              <a:gd name="connsiteY8" fmla="*/ 138802 h 1432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2795" h="1432242">
                <a:moveTo>
                  <a:pt x="0" y="138802"/>
                </a:moveTo>
                <a:cubicBezTo>
                  <a:pt x="0" y="62144"/>
                  <a:pt x="62144" y="0"/>
                  <a:pt x="138802" y="0"/>
                </a:cubicBezTo>
                <a:lnTo>
                  <a:pt x="693993" y="0"/>
                </a:lnTo>
                <a:cubicBezTo>
                  <a:pt x="770651" y="0"/>
                  <a:pt x="832795" y="62144"/>
                  <a:pt x="832795" y="138802"/>
                </a:cubicBezTo>
                <a:lnTo>
                  <a:pt x="832795" y="1293440"/>
                </a:lnTo>
                <a:cubicBezTo>
                  <a:pt x="832795" y="1370098"/>
                  <a:pt x="770651" y="1432242"/>
                  <a:pt x="693993" y="1432242"/>
                </a:cubicBezTo>
                <a:lnTo>
                  <a:pt x="138802" y="1432242"/>
                </a:lnTo>
                <a:cubicBezTo>
                  <a:pt x="62144" y="1432242"/>
                  <a:pt x="0" y="1370098"/>
                  <a:pt x="0" y="1293440"/>
                </a:cubicBezTo>
                <a:lnTo>
                  <a:pt x="0" y="138802"/>
                </a:lnTo>
                <a:close/>
              </a:path>
            </a:pathLst>
          </a:cu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marL="0" lvl="0" indent="0" algn="l" defTabSz="355600">
              <a:lnSpc>
                <a:spcPct val="90000"/>
              </a:lnSpc>
              <a:spcBef>
                <a:spcPct val="0"/>
              </a:spcBef>
              <a:spcAft>
                <a:spcPct val="35000"/>
              </a:spcAft>
              <a:buNone/>
            </a:pPr>
            <a:r>
              <a:rPr lang="en-GB" sz="1000" b="1" kern="1200" noProof="0" dirty="0">
                <a:solidFill>
                  <a:schemeClr val="bg1"/>
                </a:solidFill>
                <a:latin typeface="Arial" panose="020B0604020202020204" pitchFamily="34" charset="0"/>
                <a:cs typeface="Arial" panose="020B0604020202020204" pitchFamily="34" charset="0"/>
              </a:rPr>
              <a:t>Capacity Information is provided by TSOs</a:t>
            </a:r>
          </a:p>
          <a:p>
            <a:pPr marL="171450" lvl="0" indent="-171450" algn="l" defTabSz="355600">
              <a:lnSpc>
                <a:spcPct val="90000"/>
              </a:lnSpc>
              <a:spcBef>
                <a:spcPct val="0"/>
              </a:spcBef>
              <a:spcAft>
                <a:spcPct val="35000"/>
              </a:spcAft>
              <a:buFont typeface="Symbol" panose="05050102010706020507" pitchFamily="18" charset="2"/>
              <a:buChar char="-"/>
            </a:pPr>
            <a:r>
              <a:rPr kumimoji="0" lang="en-GB" sz="1000" i="0" u="none" strike="noStrike" kern="1200" normalizeH="0" baseline="0" noProof="0" dirty="0" smtClean="0">
                <a:solidFill>
                  <a:schemeClr val="bg1"/>
                </a:solidFill>
                <a:latin typeface="Arial" panose="020B0604020202020204" pitchFamily="34" charset="0"/>
                <a:cs typeface="Arial" panose="020B0604020202020204" pitchFamily="34" charset="0"/>
              </a:rPr>
              <a:t>GUI</a:t>
            </a:r>
            <a:endParaRPr kumimoji="0" lang="en-GB" sz="1000" i="0" u="none" strike="noStrike" kern="1200" normalizeH="0" baseline="0" noProof="0" dirty="0">
              <a:solidFill>
                <a:schemeClr val="bg1"/>
              </a:solidFill>
              <a:latin typeface="Arial" panose="020B0604020202020204" pitchFamily="34" charset="0"/>
              <a:cs typeface="Arial" panose="020B0604020202020204" pitchFamily="34" charset="0"/>
            </a:endParaRPr>
          </a:p>
          <a:p>
            <a:pPr marL="171450" lvl="0" indent="-171450" algn="l" defTabSz="355600">
              <a:lnSpc>
                <a:spcPct val="90000"/>
              </a:lnSpc>
              <a:spcBef>
                <a:spcPct val="0"/>
              </a:spcBef>
              <a:spcAft>
                <a:spcPct val="35000"/>
              </a:spcAft>
              <a:buFont typeface="Symbol" panose="05050102010706020507" pitchFamily="18" charset="2"/>
              <a:buChar char="-"/>
            </a:pPr>
            <a:r>
              <a:rPr lang="en-GB" sz="1000" kern="1200" noProof="0" dirty="0" smtClean="0">
                <a:solidFill>
                  <a:schemeClr val="bg1"/>
                </a:solidFill>
                <a:latin typeface="Arial" panose="020B0604020202020204" pitchFamily="34" charset="0"/>
                <a:cs typeface="Arial" panose="020B0604020202020204" pitchFamily="34" charset="0"/>
              </a:rPr>
              <a:t>Email</a:t>
            </a:r>
            <a:endParaRPr lang="en-GB" sz="1000" kern="1200" noProof="0" dirty="0">
              <a:solidFill>
                <a:schemeClr val="bg1"/>
              </a:solidFill>
              <a:latin typeface="Arial" panose="020B0604020202020204" pitchFamily="34" charset="0"/>
              <a:cs typeface="Arial" panose="020B0604020202020204" pitchFamily="34" charset="0"/>
            </a:endParaRPr>
          </a:p>
          <a:p>
            <a:pPr marL="171450" lvl="0" indent="-171450" algn="l" defTabSz="355600">
              <a:lnSpc>
                <a:spcPct val="90000"/>
              </a:lnSpc>
              <a:spcBef>
                <a:spcPct val="0"/>
              </a:spcBef>
              <a:spcAft>
                <a:spcPct val="35000"/>
              </a:spcAft>
              <a:buFont typeface="Symbol" panose="05050102010706020507" pitchFamily="18" charset="2"/>
              <a:buChar char="-"/>
            </a:pPr>
            <a:r>
              <a:rPr kumimoji="0" lang="en-GB" sz="1000" i="0" u="none" strike="noStrike" kern="1200" normalizeH="0" baseline="0" noProof="0" dirty="0" smtClean="0">
                <a:solidFill>
                  <a:schemeClr val="bg1"/>
                </a:solidFill>
                <a:latin typeface="Arial" panose="020B0604020202020204" pitchFamily="34" charset="0"/>
                <a:cs typeface="Arial" panose="020B0604020202020204" pitchFamily="34" charset="0"/>
              </a:rPr>
              <a:t>SCP</a:t>
            </a:r>
            <a:endParaRPr kumimoji="0" lang="en-GB" sz="1000" i="0" u="none" strike="noStrike" kern="1200" normalizeH="0" baseline="0" noProof="0" dirty="0">
              <a:solidFill>
                <a:schemeClr val="bg1"/>
              </a:solidFill>
              <a:latin typeface="Arial" panose="020B0604020202020204" pitchFamily="34" charset="0"/>
              <a:cs typeface="Arial" panose="020B0604020202020204" pitchFamily="34" charset="0"/>
            </a:endParaRPr>
          </a:p>
          <a:p>
            <a:pPr marL="171450" lvl="0" indent="-171450" algn="l" defTabSz="355600">
              <a:lnSpc>
                <a:spcPct val="90000"/>
              </a:lnSpc>
              <a:spcBef>
                <a:spcPct val="0"/>
              </a:spcBef>
              <a:spcAft>
                <a:spcPct val="35000"/>
              </a:spcAft>
              <a:buFont typeface="Symbol" panose="05050102010706020507" pitchFamily="18" charset="2"/>
              <a:buChar char="-"/>
            </a:pPr>
            <a:r>
              <a:rPr lang="en-GB" sz="1000" kern="1200" noProof="0" dirty="0" smtClean="0">
                <a:solidFill>
                  <a:schemeClr val="bg1"/>
                </a:solidFill>
                <a:latin typeface="Arial" panose="020B0604020202020204" pitchFamily="34" charset="0"/>
                <a:cs typeface="Arial" panose="020B0604020202020204" pitchFamily="34" charset="0"/>
              </a:rPr>
              <a:t>ECP</a:t>
            </a:r>
            <a:endParaRPr lang="en-GB" sz="1000" kern="1200" noProof="0" dirty="0">
              <a:solidFill>
                <a:schemeClr val="bg1"/>
              </a:solidFill>
              <a:latin typeface="Arial" panose="020B0604020202020204" pitchFamily="34" charset="0"/>
              <a:cs typeface="Arial" panose="020B0604020202020204" pitchFamily="34" charset="0"/>
            </a:endParaRPr>
          </a:p>
        </p:txBody>
      </p:sp>
      <p:sp>
        <p:nvSpPr>
          <p:cNvPr id="10" name="Forma libre 9"/>
          <p:cNvSpPr/>
          <p:nvPr/>
        </p:nvSpPr>
        <p:spPr>
          <a:xfrm>
            <a:off x="1439187" y="2039764"/>
            <a:ext cx="1038434" cy="1712550"/>
          </a:xfrm>
          <a:custGeom>
            <a:avLst/>
            <a:gdLst>
              <a:gd name="connsiteX0" fmla="*/ 0 w 953667"/>
              <a:gd name="connsiteY0" fmla="*/ 158948 h 1432242"/>
              <a:gd name="connsiteX1" fmla="*/ 158948 w 953667"/>
              <a:gd name="connsiteY1" fmla="*/ 0 h 1432242"/>
              <a:gd name="connsiteX2" fmla="*/ 794719 w 953667"/>
              <a:gd name="connsiteY2" fmla="*/ 0 h 1432242"/>
              <a:gd name="connsiteX3" fmla="*/ 953667 w 953667"/>
              <a:gd name="connsiteY3" fmla="*/ 158948 h 1432242"/>
              <a:gd name="connsiteX4" fmla="*/ 953667 w 953667"/>
              <a:gd name="connsiteY4" fmla="*/ 1273294 h 1432242"/>
              <a:gd name="connsiteX5" fmla="*/ 794719 w 953667"/>
              <a:gd name="connsiteY5" fmla="*/ 1432242 h 1432242"/>
              <a:gd name="connsiteX6" fmla="*/ 158948 w 953667"/>
              <a:gd name="connsiteY6" fmla="*/ 1432242 h 1432242"/>
              <a:gd name="connsiteX7" fmla="*/ 0 w 953667"/>
              <a:gd name="connsiteY7" fmla="*/ 1273294 h 1432242"/>
              <a:gd name="connsiteX8" fmla="*/ 0 w 953667"/>
              <a:gd name="connsiteY8" fmla="*/ 158948 h 1432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3667" h="1432242">
                <a:moveTo>
                  <a:pt x="0" y="158948"/>
                </a:moveTo>
                <a:cubicBezTo>
                  <a:pt x="0" y="71163"/>
                  <a:pt x="71163" y="0"/>
                  <a:pt x="158948" y="0"/>
                </a:cubicBezTo>
                <a:lnTo>
                  <a:pt x="794719" y="0"/>
                </a:lnTo>
                <a:cubicBezTo>
                  <a:pt x="882504" y="0"/>
                  <a:pt x="953667" y="71163"/>
                  <a:pt x="953667" y="158948"/>
                </a:cubicBezTo>
                <a:lnTo>
                  <a:pt x="953667" y="1273294"/>
                </a:lnTo>
                <a:cubicBezTo>
                  <a:pt x="953667" y="1361079"/>
                  <a:pt x="882504" y="1432242"/>
                  <a:pt x="794719" y="1432242"/>
                </a:cubicBezTo>
                <a:lnTo>
                  <a:pt x="158948" y="1432242"/>
                </a:lnTo>
                <a:cubicBezTo>
                  <a:pt x="71163" y="1432242"/>
                  <a:pt x="0" y="1361079"/>
                  <a:pt x="0" y="1273294"/>
                </a:cubicBezTo>
                <a:lnTo>
                  <a:pt x="0" y="158948"/>
                </a:lnTo>
                <a:close/>
              </a:path>
            </a:pathLst>
          </a:cu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defTabSz="355600">
              <a:lnSpc>
                <a:spcPct val="90000"/>
              </a:lnSpc>
              <a:spcAft>
                <a:spcPct val="35000"/>
              </a:spcAft>
            </a:pPr>
            <a:r>
              <a:rPr lang="en-GB" sz="1000" b="1" dirty="0">
                <a:solidFill>
                  <a:schemeClr val="bg1"/>
                </a:solidFill>
                <a:latin typeface="Arial" panose="020B0604020202020204" pitchFamily="34" charset="0"/>
                <a:cs typeface="Arial" panose="020B0604020202020204" pitchFamily="34" charset="0"/>
              </a:rPr>
              <a:t>Capacity Calculation by CMM</a:t>
            </a:r>
          </a:p>
          <a:p>
            <a:pPr marL="171450" indent="-171450" defTabSz="355600">
              <a:lnSpc>
                <a:spcPct val="90000"/>
              </a:lnSpc>
              <a:spcAft>
                <a:spcPct val="35000"/>
              </a:spcAft>
              <a:buFont typeface="Symbol" panose="05050102010706020507" pitchFamily="18" charset="2"/>
              <a:buChar char="-"/>
            </a:pPr>
            <a:r>
              <a:rPr lang="en-GB" sz="1000" dirty="0" smtClean="0">
                <a:solidFill>
                  <a:schemeClr val="bg1"/>
                </a:solidFill>
                <a:latin typeface="Arial" panose="020B0604020202020204" pitchFamily="34" charset="0"/>
                <a:cs typeface="Arial" panose="020B0604020202020204" pitchFamily="34" charset="0"/>
              </a:rPr>
              <a:t>NTC </a:t>
            </a:r>
            <a:r>
              <a:rPr lang="en-GB" sz="1000" dirty="0">
                <a:solidFill>
                  <a:schemeClr val="bg1"/>
                </a:solidFill>
                <a:latin typeface="Arial" panose="020B0604020202020204" pitchFamily="34" charset="0"/>
                <a:cs typeface="Arial" panose="020B0604020202020204" pitchFamily="34" charset="0"/>
              </a:rPr>
              <a:t>and CAS vs. OC</a:t>
            </a:r>
          </a:p>
          <a:p>
            <a:pPr marL="171450" indent="-171450" defTabSz="355600">
              <a:lnSpc>
                <a:spcPct val="90000"/>
              </a:lnSpc>
              <a:spcAft>
                <a:spcPct val="35000"/>
              </a:spcAft>
              <a:buFont typeface="Symbol" panose="05050102010706020507" pitchFamily="18" charset="2"/>
              <a:buChar char="-"/>
            </a:pPr>
            <a:r>
              <a:rPr lang="en-GB" sz="1000" dirty="0" smtClean="0">
                <a:solidFill>
                  <a:schemeClr val="bg1"/>
                </a:solidFill>
                <a:latin typeface="Arial" panose="020B0604020202020204" pitchFamily="34" charset="0"/>
                <a:cs typeface="Arial" panose="020B0604020202020204" pitchFamily="34" charset="0"/>
              </a:rPr>
              <a:t>Ramping </a:t>
            </a:r>
            <a:r>
              <a:rPr lang="en-GB" sz="1000" dirty="0">
                <a:solidFill>
                  <a:schemeClr val="bg1"/>
                </a:solidFill>
                <a:latin typeface="Arial" panose="020B0604020202020204" pitchFamily="34" charset="0"/>
                <a:cs typeface="Arial" panose="020B0604020202020204" pitchFamily="34" charset="0"/>
              </a:rPr>
              <a:t>Constraints </a:t>
            </a:r>
          </a:p>
        </p:txBody>
      </p:sp>
      <p:sp>
        <p:nvSpPr>
          <p:cNvPr id="11" name="Forma libre 10"/>
          <p:cNvSpPr/>
          <p:nvPr/>
        </p:nvSpPr>
        <p:spPr>
          <a:xfrm>
            <a:off x="2568271" y="2039764"/>
            <a:ext cx="1264258" cy="1712550"/>
          </a:xfrm>
          <a:custGeom>
            <a:avLst/>
            <a:gdLst>
              <a:gd name="connsiteX0" fmla="*/ 0 w 1035164"/>
              <a:gd name="connsiteY0" fmla="*/ 172531 h 1395018"/>
              <a:gd name="connsiteX1" fmla="*/ 172531 w 1035164"/>
              <a:gd name="connsiteY1" fmla="*/ 0 h 1395018"/>
              <a:gd name="connsiteX2" fmla="*/ 862633 w 1035164"/>
              <a:gd name="connsiteY2" fmla="*/ 0 h 1395018"/>
              <a:gd name="connsiteX3" fmla="*/ 1035164 w 1035164"/>
              <a:gd name="connsiteY3" fmla="*/ 172531 h 1395018"/>
              <a:gd name="connsiteX4" fmla="*/ 1035164 w 1035164"/>
              <a:gd name="connsiteY4" fmla="*/ 1222487 h 1395018"/>
              <a:gd name="connsiteX5" fmla="*/ 862633 w 1035164"/>
              <a:gd name="connsiteY5" fmla="*/ 1395018 h 1395018"/>
              <a:gd name="connsiteX6" fmla="*/ 172531 w 1035164"/>
              <a:gd name="connsiteY6" fmla="*/ 1395018 h 1395018"/>
              <a:gd name="connsiteX7" fmla="*/ 0 w 1035164"/>
              <a:gd name="connsiteY7" fmla="*/ 1222487 h 1395018"/>
              <a:gd name="connsiteX8" fmla="*/ 0 w 1035164"/>
              <a:gd name="connsiteY8" fmla="*/ 172531 h 139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5164" h="1395018">
                <a:moveTo>
                  <a:pt x="0" y="172531"/>
                </a:moveTo>
                <a:cubicBezTo>
                  <a:pt x="0" y="77245"/>
                  <a:pt x="77245" y="0"/>
                  <a:pt x="172531" y="0"/>
                </a:cubicBezTo>
                <a:lnTo>
                  <a:pt x="862633" y="0"/>
                </a:lnTo>
                <a:cubicBezTo>
                  <a:pt x="957919" y="0"/>
                  <a:pt x="1035164" y="77245"/>
                  <a:pt x="1035164" y="172531"/>
                </a:cubicBezTo>
                <a:lnTo>
                  <a:pt x="1035164" y="1222487"/>
                </a:lnTo>
                <a:cubicBezTo>
                  <a:pt x="1035164" y="1317773"/>
                  <a:pt x="957919" y="1395018"/>
                  <a:pt x="862633" y="1395018"/>
                </a:cubicBezTo>
                <a:lnTo>
                  <a:pt x="172531" y="1395018"/>
                </a:lnTo>
                <a:cubicBezTo>
                  <a:pt x="77245" y="1395018"/>
                  <a:pt x="0" y="1317773"/>
                  <a:pt x="0" y="1222487"/>
                </a:cubicBezTo>
                <a:lnTo>
                  <a:pt x="0" y="172531"/>
                </a:lnTo>
                <a:close/>
              </a:path>
            </a:pathLst>
          </a:cu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defTabSz="355600">
              <a:lnSpc>
                <a:spcPct val="90000"/>
              </a:lnSpc>
              <a:spcAft>
                <a:spcPts val="0"/>
              </a:spcAft>
            </a:pPr>
            <a:r>
              <a:rPr lang="en-GB" sz="1000" b="1" dirty="0" smtClean="0">
                <a:solidFill>
                  <a:schemeClr val="bg1"/>
                </a:solidFill>
                <a:latin typeface="Arial" panose="020B0604020202020204" pitchFamily="34" charset="0"/>
                <a:cs typeface="Arial" panose="020B0604020202020204" pitchFamily="34" charset="0"/>
              </a:rPr>
              <a:t>  Capacity </a:t>
            </a:r>
          </a:p>
          <a:p>
            <a:pPr defTabSz="355600">
              <a:lnSpc>
                <a:spcPct val="90000"/>
              </a:lnSpc>
              <a:spcAft>
                <a:spcPts val="0"/>
              </a:spcAft>
            </a:pPr>
            <a:r>
              <a:rPr lang="en-GB" sz="1000" b="1" dirty="0">
                <a:solidFill>
                  <a:schemeClr val="bg1"/>
                </a:solidFill>
                <a:latin typeface="Arial" panose="020B0604020202020204" pitchFamily="34" charset="0"/>
                <a:cs typeface="Arial" panose="020B0604020202020204" pitchFamily="34" charset="0"/>
              </a:rPr>
              <a:t> </a:t>
            </a:r>
            <a:r>
              <a:rPr lang="en-GB" sz="1000" b="1" dirty="0" smtClean="0">
                <a:solidFill>
                  <a:schemeClr val="bg1"/>
                </a:solidFill>
                <a:latin typeface="Arial" panose="020B0604020202020204" pitchFamily="34" charset="0"/>
                <a:cs typeface="Arial" panose="020B0604020202020204" pitchFamily="34" charset="0"/>
              </a:rPr>
              <a:t> Publication</a:t>
            </a:r>
            <a:endParaRPr lang="en-GB" sz="1000" b="1" dirty="0">
              <a:solidFill>
                <a:schemeClr val="bg1"/>
              </a:solidFill>
              <a:latin typeface="Arial" panose="020B0604020202020204" pitchFamily="34" charset="0"/>
              <a:cs typeface="Arial" panose="020B0604020202020204" pitchFamily="34" charset="0"/>
            </a:endParaRPr>
          </a:p>
          <a:p>
            <a:pPr marL="171450" indent="-171450" defTabSz="355600">
              <a:lnSpc>
                <a:spcPct val="90000"/>
              </a:lnSpc>
              <a:spcAft>
                <a:spcPct val="35000"/>
              </a:spcAft>
              <a:buFont typeface="Symbol" panose="05050102010706020507" pitchFamily="18" charset="2"/>
              <a:buChar char="-"/>
            </a:pPr>
            <a:r>
              <a:rPr lang="en-GB" sz="1000" dirty="0" smtClean="0">
                <a:solidFill>
                  <a:schemeClr val="bg1"/>
                </a:solidFill>
                <a:latin typeface="Arial" panose="020B0604020202020204" pitchFamily="34" charset="0"/>
                <a:cs typeface="Arial" panose="020B0604020202020204" pitchFamily="34" charset="0"/>
              </a:rPr>
              <a:t>Automated </a:t>
            </a:r>
            <a:r>
              <a:rPr lang="en-GB" sz="1000" dirty="0">
                <a:solidFill>
                  <a:schemeClr val="bg1"/>
                </a:solidFill>
                <a:latin typeface="Arial" panose="020B0604020202020204" pitchFamily="34" charset="0"/>
                <a:cs typeface="Arial" panose="020B0604020202020204" pitchFamily="34" charset="0"/>
              </a:rPr>
              <a:t>or Manual</a:t>
            </a:r>
          </a:p>
          <a:p>
            <a:pPr marL="171450" indent="-171450" defTabSz="355600">
              <a:lnSpc>
                <a:spcPct val="90000"/>
              </a:lnSpc>
              <a:spcAft>
                <a:spcPct val="35000"/>
              </a:spcAft>
              <a:buFont typeface="Symbol" panose="05050102010706020507" pitchFamily="18" charset="2"/>
              <a:buChar char="-"/>
            </a:pPr>
            <a:r>
              <a:rPr lang="en-GB" sz="1000" dirty="0" smtClean="0">
                <a:solidFill>
                  <a:schemeClr val="bg1"/>
                </a:solidFill>
                <a:latin typeface="Arial" panose="020B0604020202020204" pitchFamily="34" charset="0"/>
                <a:cs typeface="Arial" panose="020B0604020202020204" pitchFamily="34" charset="0"/>
              </a:rPr>
              <a:t>Configurable </a:t>
            </a:r>
            <a:r>
              <a:rPr lang="en-GB" sz="1000" dirty="0">
                <a:solidFill>
                  <a:schemeClr val="bg1"/>
                </a:solidFill>
                <a:latin typeface="Arial" panose="020B0604020202020204" pitchFamily="34" charset="0"/>
                <a:cs typeface="Arial" panose="020B0604020202020204" pitchFamily="34" charset="0"/>
              </a:rPr>
              <a:t>per Border/Interconnector</a:t>
            </a:r>
          </a:p>
          <a:p>
            <a:pPr marL="171450" indent="-171450" defTabSz="355600">
              <a:lnSpc>
                <a:spcPct val="90000"/>
              </a:lnSpc>
              <a:spcAft>
                <a:spcPct val="35000"/>
              </a:spcAft>
              <a:buFont typeface="Symbol" panose="05050102010706020507" pitchFamily="18" charset="2"/>
              <a:buChar char="-"/>
            </a:pPr>
            <a:r>
              <a:rPr lang="en-GB" sz="1000" dirty="0" smtClean="0">
                <a:solidFill>
                  <a:schemeClr val="bg1"/>
                </a:solidFill>
                <a:latin typeface="Arial" panose="020B0604020202020204" pitchFamily="34" charset="0"/>
                <a:cs typeface="Arial" panose="020B0604020202020204" pitchFamily="34" charset="0"/>
              </a:rPr>
              <a:t>Default </a:t>
            </a:r>
            <a:r>
              <a:rPr lang="en-GB" sz="1000" dirty="0">
                <a:solidFill>
                  <a:schemeClr val="bg1"/>
                </a:solidFill>
                <a:latin typeface="Arial" panose="020B0604020202020204" pitchFamily="34" charset="0"/>
                <a:cs typeface="Arial" panose="020B0604020202020204" pitchFamily="34" charset="0"/>
              </a:rPr>
              <a:t>Capacity</a:t>
            </a:r>
          </a:p>
          <a:p>
            <a:pPr marL="171450" indent="-171450" defTabSz="355600">
              <a:lnSpc>
                <a:spcPct val="90000"/>
              </a:lnSpc>
              <a:spcAft>
                <a:spcPct val="35000"/>
              </a:spcAft>
              <a:buFont typeface="Symbol" panose="05050102010706020507" pitchFamily="18" charset="2"/>
              <a:buChar char="-"/>
            </a:pPr>
            <a:r>
              <a:rPr lang="en-GB" sz="1000" dirty="0" smtClean="0">
                <a:solidFill>
                  <a:schemeClr val="bg1"/>
                </a:solidFill>
                <a:latin typeface="Arial" panose="020B0604020202020204" pitchFamily="34" charset="0"/>
                <a:cs typeface="Arial" panose="020B0604020202020204" pitchFamily="34" charset="0"/>
              </a:rPr>
              <a:t>H2H </a:t>
            </a:r>
            <a:r>
              <a:rPr lang="en-GB" sz="1000" dirty="0">
                <a:solidFill>
                  <a:schemeClr val="bg1"/>
                </a:solidFill>
                <a:latin typeface="Arial" panose="020B0604020202020204" pitchFamily="34" charset="0"/>
                <a:cs typeface="Arial" panose="020B0604020202020204" pitchFamily="34" charset="0"/>
              </a:rPr>
              <a:t>Matrix Creation/Update</a:t>
            </a:r>
          </a:p>
        </p:txBody>
      </p:sp>
      <p:sp>
        <p:nvSpPr>
          <p:cNvPr id="12" name="Forma libre 11"/>
          <p:cNvSpPr/>
          <p:nvPr/>
        </p:nvSpPr>
        <p:spPr>
          <a:xfrm>
            <a:off x="3917135" y="2039764"/>
            <a:ext cx="1177038" cy="1712550"/>
          </a:xfrm>
          <a:custGeom>
            <a:avLst/>
            <a:gdLst>
              <a:gd name="connsiteX0" fmla="*/ 0 w 1118902"/>
              <a:gd name="connsiteY0" fmla="*/ 186487 h 1395018"/>
              <a:gd name="connsiteX1" fmla="*/ 186487 w 1118902"/>
              <a:gd name="connsiteY1" fmla="*/ 0 h 1395018"/>
              <a:gd name="connsiteX2" fmla="*/ 932415 w 1118902"/>
              <a:gd name="connsiteY2" fmla="*/ 0 h 1395018"/>
              <a:gd name="connsiteX3" fmla="*/ 1118902 w 1118902"/>
              <a:gd name="connsiteY3" fmla="*/ 186487 h 1395018"/>
              <a:gd name="connsiteX4" fmla="*/ 1118902 w 1118902"/>
              <a:gd name="connsiteY4" fmla="*/ 1208531 h 1395018"/>
              <a:gd name="connsiteX5" fmla="*/ 932415 w 1118902"/>
              <a:gd name="connsiteY5" fmla="*/ 1395018 h 1395018"/>
              <a:gd name="connsiteX6" fmla="*/ 186487 w 1118902"/>
              <a:gd name="connsiteY6" fmla="*/ 1395018 h 1395018"/>
              <a:gd name="connsiteX7" fmla="*/ 0 w 1118902"/>
              <a:gd name="connsiteY7" fmla="*/ 1208531 h 1395018"/>
              <a:gd name="connsiteX8" fmla="*/ 0 w 1118902"/>
              <a:gd name="connsiteY8" fmla="*/ 186487 h 139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18902" h="1395018">
                <a:moveTo>
                  <a:pt x="0" y="186487"/>
                </a:moveTo>
                <a:cubicBezTo>
                  <a:pt x="0" y="83493"/>
                  <a:pt x="83493" y="0"/>
                  <a:pt x="186487" y="0"/>
                </a:cubicBezTo>
                <a:lnTo>
                  <a:pt x="932415" y="0"/>
                </a:lnTo>
                <a:cubicBezTo>
                  <a:pt x="1035409" y="0"/>
                  <a:pt x="1118902" y="83493"/>
                  <a:pt x="1118902" y="186487"/>
                </a:cubicBezTo>
                <a:lnTo>
                  <a:pt x="1118902" y="1208531"/>
                </a:lnTo>
                <a:cubicBezTo>
                  <a:pt x="1118902" y="1311525"/>
                  <a:pt x="1035409" y="1395018"/>
                  <a:pt x="932415" y="1395018"/>
                </a:cubicBezTo>
                <a:lnTo>
                  <a:pt x="186487" y="1395018"/>
                </a:lnTo>
                <a:cubicBezTo>
                  <a:pt x="83493" y="1395018"/>
                  <a:pt x="0" y="1311525"/>
                  <a:pt x="0" y="1208531"/>
                </a:cubicBezTo>
                <a:lnTo>
                  <a:pt x="0" y="186487"/>
                </a:lnTo>
                <a:close/>
              </a:path>
            </a:pathLst>
          </a:cu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defTabSz="355600">
              <a:lnSpc>
                <a:spcPct val="90000"/>
              </a:lnSpc>
              <a:spcAft>
                <a:spcPts val="0"/>
              </a:spcAft>
            </a:pPr>
            <a:r>
              <a:rPr lang="en-GB" sz="1000" b="1" dirty="0">
                <a:solidFill>
                  <a:schemeClr val="bg1"/>
                </a:solidFill>
                <a:latin typeface="Arial" panose="020B0604020202020204" pitchFamily="34" charset="0"/>
                <a:cs typeface="Arial" panose="020B0604020202020204" pitchFamily="34" charset="0"/>
              </a:rPr>
              <a:t>Border Opening</a:t>
            </a:r>
          </a:p>
          <a:p>
            <a:pPr marL="171450" indent="-171450" defTabSz="355600">
              <a:lnSpc>
                <a:spcPct val="90000"/>
              </a:lnSpc>
              <a:spcAft>
                <a:spcPts val="0"/>
              </a:spcAft>
              <a:buFont typeface="Symbol" panose="05050102010706020507" pitchFamily="18" charset="2"/>
              <a:buChar char="-"/>
            </a:pPr>
            <a:r>
              <a:rPr lang="en-GB" sz="1000" dirty="0" smtClean="0">
                <a:solidFill>
                  <a:schemeClr val="bg1"/>
                </a:solidFill>
                <a:latin typeface="Arial" panose="020B0604020202020204" pitchFamily="34" charset="0"/>
                <a:cs typeface="Arial" panose="020B0604020202020204" pitchFamily="34" charset="0"/>
              </a:rPr>
              <a:t>Configurable </a:t>
            </a:r>
            <a:r>
              <a:rPr lang="en-GB" sz="1000" dirty="0">
                <a:solidFill>
                  <a:schemeClr val="bg1"/>
                </a:solidFill>
                <a:latin typeface="Arial" panose="020B0604020202020204" pitchFamily="34" charset="0"/>
                <a:cs typeface="Arial" panose="020B0604020202020204" pitchFamily="34" charset="0"/>
              </a:rPr>
              <a:t>per Border</a:t>
            </a:r>
            <a:r>
              <a:rPr lang="en-GB" sz="1000" dirty="0" smtClean="0">
                <a:solidFill>
                  <a:schemeClr val="bg1"/>
                </a:solidFill>
                <a:latin typeface="Arial" panose="020B0604020202020204" pitchFamily="34" charset="0"/>
                <a:cs typeface="Arial" panose="020B0604020202020204" pitchFamily="34" charset="0"/>
              </a:rPr>
              <a:t>/ Interconnector</a:t>
            </a:r>
            <a:endParaRPr lang="en-GB" sz="1000" dirty="0">
              <a:solidFill>
                <a:schemeClr val="bg1"/>
              </a:solidFill>
              <a:latin typeface="Arial" panose="020B0604020202020204" pitchFamily="34" charset="0"/>
              <a:cs typeface="Arial" panose="020B0604020202020204" pitchFamily="34" charset="0"/>
            </a:endParaRPr>
          </a:p>
          <a:p>
            <a:pPr marL="171450" indent="-171450" defTabSz="355600">
              <a:lnSpc>
                <a:spcPct val="90000"/>
              </a:lnSpc>
              <a:spcAft>
                <a:spcPts val="0"/>
              </a:spcAft>
              <a:buFont typeface="Symbol" panose="05050102010706020507" pitchFamily="18" charset="2"/>
              <a:buChar char="-"/>
            </a:pPr>
            <a:r>
              <a:rPr lang="en-GB" sz="1000" dirty="0" smtClean="0">
                <a:solidFill>
                  <a:schemeClr val="bg1"/>
                </a:solidFill>
                <a:latin typeface="Arial" panose="020B0604020202020204" pitchFamily="34" charset="0"/>
                <a:cs typeface="Arial" panose="020B0604020202020204" pitchFamily="34" charset="0"/>
              </a:rPr>
              <a:t>Capacity </a:t>
            </a:r>
            <a:r>
              <a:rPr lang="en-GB" sz="1000" dirty="0">
                <a:solidFill>
                  <a:schemeClr val="bg1"/>
                </a:solidFill>
                <a:latin typeface="Arial" panose="020B0604020202020204" pitchFamily="34" charset="0"/>
                <a:cs typeface="Arial" panose="020B0604020202020204" pitchFamily="34" charset="0"/>
              </a:rPr>
              <a:t>Release for Allocation</a:t>
            </a:r>
          </a:p>
          <a:p>
            <a:pPr marL="171450" indent="-171450" defTabSz="355600">
              <a:lnSpc>
                <a:spcPct val="90000"/>
              </a:lnSpc>
              <a:spcAft>
                <a:spcPts val="0"/>
              </a:spcAft>
              <a:buFont typeface="Symbol" panose="05050102010706020507" pitchFamily="18" charset="2"/>
              <a:buChar char="-"/>
            </a:pPr>
            <a:r>
              <a:rPr lang="de-DE" sz="1000" dirty="0" smtClean="0">
                <a:solidFill>
                  <a:schemeClr val="bg1"/>
                </a:solidFill>
                <a:latin typeface="Arial" panose="020B0604020202020204" pitchFamily="34" charset="0"/>
                <a:cs typeface="Arial" panose="020B0604020202020204" pitchFamily="34" charset="0"/>
              </a:rPr>
              <a:t>H2H </a:t>
            </a:r>
            <a:r>
              <a:rPr lang="de-DE" sz="1000" dirty="0">
                <a:solidFill>
                  <a:schemeClr val="bg1"/>
                </a:solidFill>
                <a:latin typeface="Arial" panose="020B0604020202020204" pitchFamily="34" charset="0"/>
                <a:cs typeface="Arial" panose="020B0604020202020204" pitchFamily="34" charset="0"/>
              </a:rPr>
              <a:t>Matrix Update</a:t>
            </a:r>
            <a:endParaRPr lang="en-GB" sz="1000" dirty="0">
              <a:solidFill>
                <a:schemeClr val="bg1"/>
              </a:solidFill>
              <a:latin typeface="Arial" panose="020B0604020202020204" pitchFamily="34" charset="0"/>
              <a:cs typeface="Arial" panose="020B0604020202020204" pitchFamily="34" charset="0"/>
            </a:endParaRPr>
          </a:p>
        </p:txBody>
      </p:sp>
      <p:sp>
        <p:nvSpPr>
          <p:cNvPr id="13" name="Rounded Rectangle 7"/>
          <p:cNvSpPr/>
          <p:nvPr/>
        </p:nvSpPr>
        <p:spPr bwMode="auto">
          <a:xfrm>
            <a:off x="3260035" y="4421716"/>
            <a:ext cx="1314200" cy="1977569"/>
          </a:xfrm>
          <a:prstGeom prst="roundRect">
            <a:avLst/>
          </a:prstGeom>
          <a:solidFill>
            <a:schemeClr val="accent1"/>
          </a:solidFill>
          <a:ln w="25400" cap="flat" cmpd="sng" algn="ctr">
            <a:solidFill>
              <a:schemeClr val="bg1"/>
            </a:solidFill>
            <a:prstDash val="solid"/>
            <a:round/>
            <a:headEnd type="none" w="med" len="med"/>
            <a:tailEnd type="none" w="med" len="med"/>
          </a:ln>
          <a:effectLst/>
          <a:extLst/>
        </p:spPr>
        <p:txBody>
          <a:bodyPr vert="horz" wrap="square" lIns="36000" tIns="36000" rIns="36000" bIns="36000" numCol="1" rtlCol="0" anchor="t" anchorCtr="0" compatLnSpc="1"/>
          <a:lstStyle/>
          <a:p>
            <a:pPr marL="0" marR="0" indent="0" algn="ctr" defTabSz="914400" rtl="0" eaLnBrk="1" fontAlgn="base" latinLnBrk="0" hangingPunct="1">
              <a:lnSpc>
                <a:spcPct val="100000"/>
              </a:lnSpc>
              <a:spcBef>
                <a:spcPct val="0"/>
              </a:spcBef>
              <a:spcAft>
                <a:spcPct val="0"/>
              </a:spcAft>
              <a:buClrTx/>
              <a:buSzTx/>
              <a:buFontTx/>
              <a:buNone/>
              <a:tabLst/>
            </a:pPr>
            <a:r>
              <a:rPr kumimoji="0" lang="en-GB" sz="1200" i="0" u="none" strike="noStrike" normalizeH="0" baseline="0" dirty="0" smtClean="0">
                <a:solidFill>
                  <a:schemeClr val="bg1"/>
                </a:solidFill>
                <a:latin typeface="Arial" charset="0"/>
              </a:rPr>
              <a:t>Implicit </a:t>
            </a:r>
            <a:r>
              <a:rPr kumimoji="0" lang="en-GB" sz="1200" i="0" u="none" strike="noStrike" normalizeH="0" baseline="0" dirty="0">
                <a:solidFill>
                  <a:schemeClr val="bg1"/>
                </a:solidFill>
                <a:latin typeface="Arial" charset="0"/>
              </a:rPr>
              <a:t>Allocation</a:t>
            </a:r>
          </a:p>
          <a:p>
            <a:pPr marL="0" marR="0" indent="0" algn="ctr" defTabSz="914400" rtl="0" eaLnBrk="1" fontAlgn="base" latinLnBrk="0" hangingPunct="1">
              <a:lnSpc>
                <a:spcPct val="100000"/>
              </a:lnSpc>
              <a:spcBef>
                <a:spcPct val="0"/>
              </a:spcBef>
              <a:spcAft>
                <a:spcPct val="0"/>
              </a:spcAft>
              <a:buClrTx/>
              <a:buSzTx/>
              <a:buFontTx/>
              <a:buNone/>
              <a:tabLst/>
            </a:pPr>
            <a:endParaRPr lang="de-DE" sz="1200" dirty="0">
              <a:solidFill>
                <a:schemeClr val="bg1"/>
              </a:solidFill>
              <a:latin typeface="Arial" charset="0"/>
            </a:endParaRPr>
          </a:p>
          <a:p>
            <a:pPr marL="0" marR="0" indent="0" defTabSz="914400" rtl="0" eaLnBrk="1" fontAlgn="base" latinLnBrk="0" hangingPunct="1">
              <a:lnSpc>
                <a:spcPct val="100000"/>
              </a:lnSpc>
              <a:spcBef>
                <a:spcPct val="0"/>
              </a:spcBef>
              <a:spcAft>
                <a:spcPct val="0"/>
              </a:spcAft>
              <a:buClrTx/>
              <a:buSzTx/>
              <a:buFontTx/>
              <a:buNone/>
              <a:tabLst/>
            </a:pPr>
            <a:r>
              <a:rPr kumimoji="0" lang="en-GB" sz="1200" i="0" u="none" strike="noStrike" normalizeH="0" baseline="0" dirty="0">
                <a:solidFill>
                  <a:schemeClr val="bg1"/>
                </a:solidFill>
                <a:latin typeface="Arial" charset="0"/>
              </a:rPr>
              <a:t>Triggering Events:</a:t>
            </a:r>
          </a:p>
          <a:p>
            <a:pPr marL="171450" marR="0" indent="-171450" defTabSz="914400" rtl="0" eaLnBrk="1" fontAlgn="base" latinLnBrk="0" hangingPunct="1">
              <a:lnSpc>
                <a:spcPct val="100000"/>
              </a:lnSpc>
              <a:spcBef>
                <a:spcPct val="0"/>
              </a:spcBef>
              <a:spcAft>
                <a:spcPct val="0"/>
              </a:spcAft>
              <a:buClrTx/>
              <a:buSzTx/>
              <a:buFont typeface="Arial" panose="020B0604020202020204" pitchFamily="34" charset="0"/>
              <a:buChar char="•"/>
              <a:tabLst/>
            </a:pPr>
            <a:r>
              <a:rPr lang="en-GB" sz="1200" dirty="0">
                <a:solidFill>
                  <a:schemeClr val="bg1"/>
                </a:solidFill>
                <a:latin typeface="Arial" charset="0"/>
              </a:rPr>
              <a:t>Matching</a:t>
            </a:r>
          </a:p>
          <a:p>
            <a:pPr marL="171450" marR="0" indent="-171450" defTabSz="914400" rtl="0" eaLnBrk="1" fontAlgn="base" latinLnBrk="0" hangingPunct="1">
              <a:lnSpc>
                <a:spcPct val="100000"/>
              </a:lnSpc>
              <a:spcBef>
                <a:spcPct val="0"/>
              </a:spcBef>
              <a:spcAft>
                <a:spcPct val="0"/>
              </a:spcAft>
              <a:buClrTx/>
              <a:buSzTx/>
              <a:buFont typeface="Arial" panose="020B0604020202020204" pitchFamily="34" charset="0"/>
              <a:buChar char="•"/>
              <a:tabLst/>
            </a:pPr>
            <a:r>
              <a:rPr kumimoji="0" lang="en-GB" sz="1200" i="0" u="none" strike="noStrike" normalizeH="0" baseline="0" dirty="0">
                <a:solidFill>
                  <a:schemeClr val="bg1"/>
                </a:solidFill>
                <a:latin typeface="Arial" charset="0"/>
              </a:rPr>
              <a:t>Transaction Confirmation/ Cancelation</a:t>
            </a:r>
          </a:p>
          <a:p>
            <a:pPr marL="171450" marR="0" indent="-171450" defTabSz="914400" rtl="0" eaLnBrk="1" fontAlgn="base" latinLnBrk="0" hangingPunct="1">
              <a:lnSpc>
                <a:spcPct val="100000"/>
              </a:lnSpc>
              <a:spcBef>
                <a:spcPct val="0"/>
              </a:spcBef>
              <a:spcAft>
                <a:spcPct val="0"/>
              </a:spcAft>
              <a:buClrTx/>
              <a:buSzTx/>
              <a:buFont typeface="Arial" panose="020B0604020202020204" pitchFamily="34" charset="0"/>
              <a:buChar char="•"/>
              <a:tabLst/>
            </a:pPr>
            <a:endParaRPr lang="de-DE" sz="1200" dirty="0">
              <a:solidFill>
                <a:schemeClr val="bg1"/>
              </a:solidFill>
              <a:latin typeface="Arial" charset="0"/>
            </a:endParaRPr>
          </a:p>
        </p:txBody>
      </p:sp>
      <p:sp>
        <p:nvSpPr>
          <p:cNvPr id="14" name="Rounded Rectangle 8"/>
          <p:cNvSpPr/>
          <p:nvPr/>
        </p:nvSpPr>
        <p:spPr bwMode="auto">
          <a:xfrm>
            <a:off x="4662713" y="4421716"/>
            <a:ext cx="1317192" cy="1977569"/>
          </a:xfrm>
          <a:prstGeom prst="roundRect">
            <a:avLst/>
          </a:prstGeom>
          <a:solidFill>
            <a:schemeClr val="accent1"/>
          </a:solidFill>
          <a:ln w="6350" cap="flat" cmpd="sng" algn="ctr">
            <a:solidFill>
              <a:schemeClr val="bg1"/>
            </a:solidFill>
            <a:prstDash val="solid"/>
            <a:round/>
            <a:headEnd type="none" w="med" len="med"/>
            <a:tailEnd type="none" w="med" len="med"/>
          </a:ln>
          <a:effectLst/>
          <a:extLst/>
        </p:spPr>
        <p:txBody>
          <a:bodyPr vert="horz" wrap="square" lIns="36000" tIns="36000" rIns="36000" bIns="36000" numCol="1" rtlCol="0" anchor="t" anchorCtr="0" compatLnSpc="1"/>
          <a:lstStyle/>
          <a:p>
            <a:pPr marL="0" marR="0" indent="0" algn="ctr" defTabSz="914400" rtl="0" eaLnBrk="1" fontAlgn="base" latinLnBrk="0" hangingPunct="1">
              <a:lnSpc>
                <a:spcPct val="100000"/>
              </a:lnSpc>
              <a:spcBef>
                <a:spcPct val="0"/>
              </a:spcBef>
              <a:spcAft>
                <a:spcPct val="0"/>
              </a:spcAft>
              <a:buClrTx/>
              <a:buSzTx/>
              <a:buFontTx/>
              <a:buNone/>
              <a:tabLst/>
            </a:pPr>
            <a:r>
              <a:rPr kumimoji="0" lang="en-GB" sz="1200" i="0" u="none" strike="noStrike" normalizeH="0" baseline="0" dirty="0" smtClean="0">
                <a:solidFill>
                  <a:schemeClr val="bg1"/>
                </a:solidFill>
                <a:latin typeface="Arial" charset="0"/>
              </a:rPr>
              <a:t>Explicit </a:t>
            </a:r>
            <a:r>
              <a:rPr kumimoji="0" lang="en-GB" sz="1200" i="0" u="none" strike="noStrike" normalizeH="0" baseline="0" dirty="0">
                <a:solidFill>
                  <a:schemeClr val="bg1"/>
                </a:solidFill>
                <a:latin typeface="Arial" charset="0"/>
              </a:rPr>
              <a:t>Allocation</a:t>
            </a:r>
          </a:p>
          <a:p>
            <a:pPr marL="0" marR="0" indent="0" algn="ctr" defTabSz="914400" rtl="0" eaLnBrk="1" fontAlgn="base" latinLnBrk="0" hangingPunct="1">
              <a:lnSpc>
                <a:spcPct val="100000"/>
              </a:lnSpc>
              <a:spcBef>
                <a:spcPct val="0"/>
              </a:spcBef>
              <a:spcAft>
                <a:spcPct val="0"/>
              </a:spcAft>
              <a:buClrTx/>
              <a:buSzTx/>
              <a:buFontTx/>
              <a:buNone/>
              <a:tabLst/>
            </a:pPr>
            <a:endParaRPr lang="de-DE" sz="1200" dirty="0">
              <a:solidFill>
                <a:schemeClr val="bg1"/>
              </a:solidFill>
              <a:latin typeface="Arial" charset="0"/>
            </a:endParaRPr>
          </a:p>
          <a:p>
            <a:pPr marL="0" marR="0" indent="0" defTabSz="914400" rtl="0" eaLnBrk="1" fontAlgn="base" latinLnBrk="0" hangingPunct="1">
              <a:lnSpc>
                <a:spcPct val="100000"/>
              </a:lnSpc>
              <a:spcBef>
                <a:spcPct val="0"/>
              </a:spcBef>
              <a:spcAft>
                <a:spcPct val="0"/>
              </a:spcAft>
              <a:buClrTx/>
              <a:buSzTx/>
              <a:buFontTx/>
              <a:buNone/>
              <a:tabLst/>
            </a:pPr>
            <a:r>
              <a:rPr kumimoji="0" lang="en-GB" sz="1200" i="0" u="none" strike="noStrike" normalizeH="0" baseline="0" dirty="0">
                <a:solidFill>
                  <a:schemeClr val="bg1"/>
                </a:solidFill>
                <a:latin typeface="Arial" charset="0"/>
              </a:rPr>
              <a:t>Triggering</a:t>
            </a:r>
            <a:r>
              <a:rPr kumimoji="0" lang="en-GB" sz="1200" i="0" u="none" strike="noStrike" normalizeH="0" dirty="0">
                <a:solidFill>
                  <a:schemeClr val="bg1"/>
                </a:solidFill>
                <a:latin typeface="Arial" charset="0"/>
              </a:rPr>
              <a:t> Events:</a:t>
            </a:r>
          </a:p>
          <a:p>
            <a:pPr marL="171450" marR="0" indent="-171450" defTabSz="914400" rtl="0" eaLnBrk="1" fontAlgn="base" latinLnBrk="0" hangingPunct="1">
              <a:lnSpc>
                <a:spcPct val="100000"/>
              </a:lnSpc>
              <a:spcBef>
                <a:spcPct val="0"/>
              </a:spcBef>
              <a:spcAft>
                <a:spcPct val="0"/>
              </a:spcAft>
              <a:buClrTx/>
              <a:buSzTx/>
              <a:buFont typeface="Arial" panose="020B0604020202020204" pitchFamily="34" charset="0"/>
              <a:buChar char="•"/>
              <a:tabLst/>
            </a:pPr>
            <a:r>
              <a:rPr lang="en-GB" sz="1200" dirty="0">
                <a:solidFill>
                  <a:schemeClr val="bg1"/>
                </a:solidFill>
                <a:latin typeface="Arial" charset="0"/>
              </a:rPr>
              <a:t>Request over GUI</a:t>
            </a:r>
          </a:p>
          <a:p>
            <a:pPr marL="171450" marR="0" indent="-171450" defTabSz="914400" rtl="0" eaLnBrk="1" fontAlgn="base" latinLnBrk="0" hangingPunct="1">
              <a:lnSpc>
                <a:spcPct val="100000"/>
              </a:lnSpc>
              <a:spcBef>
                <a:spcPct val="0"/>
              </a:spcBef>
              <a:spcAft>
                <a:spcPct val="0"/>
              </a:spcAft>
              <a:buClrTx/>
              <a:buSzTx/>
              <a:buFont typeface="Arial" panose="020B0604020202020204" pitchFamily="34" charset="0"/>
              <a:buChar char="•"/>
              <a:tabLst/>
            </a:pPr>
            <a:r>
              <a:rPr kumimoji="0" lang="en-GB" sz="1200" i="0" u="none" strike="noStrike" normalizeH="0" dirty="0">
                <a:solidFill>
                  <a:schemeClr val="bg1"/>
                </a:solidFill>
                <a:latin typeface="Arial" charset="0"/>
              </a:rPr>
              <a:t>Request over CMM PMI</a:t>
            </a:r>
          </a:p>
          <a:p>
            <a:pPr marL="0" marR="0" indent="0" defTabSz="914400" rtl="0" eaLnBrk="1" fontAlgn="base" latinLnBrk="0" hangingPunct="1">
              <a:lnSpc>
                <a:spcPct val="100000"/>
              </a:lnSpc>
              <a:spcBef>
                <a:spcPct val="0"/>
              </a:spcBef>
              <a:spcAft>
                <a:spcPct val="0"/>
              </a:spcAft>
              <a:buClrTx/>
              <a:buSzTx/>
              <a:buFontTx/>
              <a:buNone/>
              <a:tabLst/>
            </a:pPr>
            <a:endParaRPr kumimoji="0" lang="en-GB" sz="1200" i="0" u="none" strike="noStrike" normalizeH="0" baseline="0" dirty="0">
              <a:solidFill>
                <a:schemeClr val="bg1"/>
              </a:solidFill>
              <a:latin typeface="Arial" charset="0"/>
            </a:endParaRPr>
          </a:p>
        </p:txBody>
      </p:sp>
      <p:grpSp>
        <p:nvGrpSpPr>
          <p:cNvPr id="15" name="Grupo 14"/>
          <p:cNvGrpSpPr/>
          <p:nvPr/>
        </p:nvGrpSpPr>
        <p:grpSpPr>
          <a:xfrm>
            <a:off x="5094173" y="1510091"/>
            <a:ext cx="3813646" cy="2771897"/>
            <a:chOff x="5094173" y="1510091"/>
            <a:chExt cx="3813646" cy="2771897"/>
          </a:xfrm>
        </p:grpSpPr>
        <p:sp>
          <p:nvSpPr>
            <p:cNvPr id="16" name="Forma libre 15"/>
            <p:cNvSpPr/>
            <p:nvPr/>
          </p:nvSpPr>
          <p:spPr>
            <a:xfrm>
              <a:off x="6683607" y="1510091"/>
              <a:ext cx="921632" cy="1059347"/>
            </a:xfrm>
            <a:custGeom>
              <a:avLst/>
              <a:gdLst>
                <a:gd name="connsiteX0" fmla="*/ 0 w 1059346"/>
                <a:gd name="connsiteY0" fmla="*/ 460816 h 921631"/>
                <a:gd name="connsiteX1" fmla="*/ 230408 w 1059346"/>
                <a:gd name="connsiteY1" fmla="*/ 0 h 921631"/>
                <a:gd name="connsiteX2" fmla="*/ 828938 w 1059346"/>
                <a:gd name="connsiteY2" fmla="*/ 0 h 921631"/>
                <a:gd name="connsiteX3" fmla="*/ 1059346 w 1059346"/>
                <a:gd name="connsiteY3" fmla="*/ 460816 h 921631"/>
                <a:gd name="connsiteX4" fmla="*/ 828938 w 1059346"/>
                <a:gd name="connsiteY4" fmla="*/ 921631 h 921631"/>
                <a:gd name="connsiteX5" fmla="*/ 230408 w 1059346"/>
                <a:gd name="connsiteY5" fmla="*/ 921631 h 921631"/>
                <a:gd name="connsiteX6" fmla="*/ 0 w 1059346"/>
                <a:gd name="connsiteY6" fmla="*/ 460816 h 92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9346" h="921631">
                  <a:moveTo>
                    <a:pt x="529672" y="0"/>
                  </a:moveTo>
                  <a:lnTo>
                    <a:pt x="1059345" y="200455"/>
                  </a:lnTo>
                  <a:lnTo>
                    <a:pt x="1059345" y="721176"/>
                  </a:lnTo>
                  <a:lnTo>
                    <a:pt x="529672" y="921631"/>
                  </a:lnTo>
                  <a:lnTo>
                    <a:pt x="1" y="721176"/>
                  </a:lnTo>
                  <a:lnTo>
                    <a:pt x="1" y="200455"/>
                  </a:lnTo>
                  <a:lnTo>
                    <a:pt x="529672" y="0"/>
                  </a:lnTo>
                  <a:close/>
                </a:path>
              </a:pathLst>
            </a:cu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44000" tIns="218422" rIns="196962" bIns="218421" numCol="1" spcCol="1270" anchor="ctr" anchorCtr="0">
              <a:noAutofit/>
            </a:bodyPr>
            <a:lstStyle/>
            <a:p>
              <a:pPr marL="0" lvl="0" indent="0" algn="ctr" defTabSz="622300">
                <a:lnSpc>
                  <a:spcPct val="90000"/>
                </a:lnSpc>
                <a:spcBef>
                  <a:spcPct val="0"/>
                </a:spcBef>
                <a:spcAft>
                  <a:spcPct val="35000"/>
                </a:spcAft>
                <a:buNone/>
              </a:pPr>
              <a:r>
                <a:rPr lang="en-GB" sz="1400" kern="1200" noProof="0" dirty="0">
                  <a:solidFill>
                    <a:schemeClr val="bg1"/>
                  </a:solidFill>
                  <a:latin typeface="Arial" panose="020B0604020202020204" pitchFamily="34" charset="0"/>
                  <a:cs typeface="Arial" panose="020B0604020202020204" pitchFamily="34" charset="0"/>
                </a:rPr>
                <a:t>H2H Values Update</a:t>
              </a:r>
            </a:p>
          </p:txBody>
        </p:sp>
        <p:sp>
          <p:nvSpPr>
            <p:cNvPr id="17" name="Rectángulo 16"/>
            <p:cNvSpPr/>
            <p:nvPr/>
          </p:nvSpPr>
          <p:spPr>
            <a:xfrm>
              <a:off x="7725589" y="1636165"/>
              <a:ext cx="1182230" cy="63560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18" name="Forma libre 17"/>
            <p:cNvSpPr/>
            <p:nvPr/>
          </p:nvSpPr>
          <p:spPr>
            <a:xfrm>
              <a:off x="5688245" y="1510091"/>
              <a:ext cx="921632" cy="1059347"/>
            </a:xfrm>
            <a:custGeom>
              <a:avLst/>
              <a:gdLst>
                <a:gd name="connsiteX0" fmla="*/ 0 w 1059346"/>
                <a:gd name="connsiteY0" fmla="*/ 460816 h 921631"/>
                <a:gd name="connsiteX1" fmla="*/ 230408 w 1059346"/>
                <a:gd name="connsiteY1" fmla="*/ 0 h 921631"/>
                <a:gd name="connsiteX2" fmla="*/ 828938 w 1059346"/>
                <a:gd name="connsiteY2" fmla="*/ 0 h 921631"/>
                <a:gd name="connsiteX3" fmla="*/ 1059346 w 1059346"/>
                <a:gd name="connsiteY3" fmla="*/ 460816 h 921631"/>
                <a:gd name="connsiteX4" fmla="*/ 828938 w 1059346"/>
                <a:gd name="connsiteY4" fmla="*/ 921631 h 921631"/>
                <a:gd name="connsiteX5" fmla="*/ 230408 w 1059346"/>
                <a:gd name="connsiteY5" fmla="*/ 921631 h 921631"/>
                <a:gd name="connsiteX6" fmla="*/ 0 w 1059346"/>
                <a:gd name="connsiteY6" fmla="*/ 460816 h 92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9346" h="921631">
                  <a:moveTo>
                    <a:pt x="529672" y="0"/>
                  </a:moveTo>
                  <a:lnTo>
                    <a:pt x="1059345" y="200455"/>
                  </a:lnTo>
                  <a:lnTo>
                    <a:pt x="1059345" y="721176"/>
                  </a:lnTo>
                  <a:lnTo>
                    <a:pt x="529672" y="921631"/>
                  </a:lnTo>
                  <a:lnTo>
                    <a:pt x="1" y="721176"/>
                  </a:lnTo>
                  <a:lnTo>
                    <a:pt x="1" y="200455"/>
                  </a:lnTo>
                  <a:lnTo>
                    <a:pt x="529672" y="0"/>
                  </a:lnTo>
                  <a:close/>
                </a:path>
              </a:pathLst>
            </a:cu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43621" tIns="165082" rIns="143622" bIns="165081" numCol="1" spcCol="1270" anchor="ctr" anchorCtr="0">
              <a:noAutofit/>
            </a:bodyPr>
            <a:lstStyle/>
            <a:p>
              <a:pPr marL="0" lvl="0" indent="0" algn="ctr" defTabSz="622300">
                <a:lnSpc>
                  <a:spcPct val="90000"/>
                </a:lnSpc>
                <a:spcBef>
                  <a:spcPct val="0"/>
                </a:spcBef>
                <a:spcAft>
                  <a:spcPct val="35000"/>
                </a:spcAft>
                <a:buNone/>
              </a:pPr>
              <a:r>
                <a:rPr lang="de-DE" sz="1400" kern="1200" dirty="0">
                  <a:solidFill>
                    <a:schemeClr val="bg1"/>
                  </a:solidFill>
                  <a:latin typeface="Arial" panose="020B0604020202020204" pitchFamily="34" charset="0"/>
                  <a:cs typeface="Arial" panose="020B0604020202020204" pitchFamily="34" charset="0"/>
                </a:rPr>
                <a:t>ATC Values Update</a:t>
              </a:r>
              <a:endParaRPr lang="en-GB" sz="1400" kern="1200" dirty="0">
                <a:solidFill>
                  <a:schemeClr val="bg1"/>
                </a:solidFill>
                <a:latin typeface="Arial" panose="020B0604020202020204" pitchFamily="34" charset="0"/>
                <a:cs typeface="Arial" panose="020B0604020202020204" pitchFamily="34" charset="0"/>
              </a:endParaRPr>
            </a:p>
          </p:txBody>
        </p:sp>
        <p:sp>
          <p:nvSpPr>
            <p:cNvPr id="19" name="Forma libre 18"/>
            <p:cNvSpPr/>
            <p:nvPr/>
          </p:nvSpPr>
          <p:spPr>
            <a:xfrm>
              <a:off x="6170821" y="2376266"/>
              <a:ext cx="921632" cy="1059347"/>
            </a:xfrm>
            <a:custGeom>
              <a:avLst/>
              <a:gdLst>
                <a:gd name="connsiteX0" fmla="*/ 0 w 1059346"/>
                <a:gd name="connsiteY0" fmla="*/ 460816 h 921631"/>
                <a:gd name="connsiteX1" fmla="*/ 230408 w 1059346"/>
                <a:gd name="connsiteY1" fmla="*/ 0 h 921631"/>
                <a:gd name="connsiteX2" fmla="*/ 828938 w 1059346"/>
                <a:gd name="connsiteY2" fmla="*/ 0 h 921631"/>
                <a:gd name="connsiteX3" fmla="*/ 1059346 w 1059346"/>
                <a:gd name="connsiteY3" fmla="*/ 460816 h 921631"/>
                <a:gd name="connsiteX4" fmla="*/ 828938 w 1059346"/>
                <a:gd name="connsiteY4" fmla="*/ 921631 h 921631"/>
                <a:gd name="connsiteX5" fmla="*/ 230408 w 1059346"/>
                <a:gd name="connsiteY5" fmla="*/ 921631 h 921631"/>
                <a:gd name="connsiteX6" fmla="*/ 0 w 1059346"/>
                <a:gd name="connsiteY6" fmla="*/ 460816 h 92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9346" h="921631">
                  <a:moveTo>
                    <a:pt x="529672" y="0"/>
                  </a:moveTo>
                  <a:lnTo>
                    <a:pt x="1059345" y="200455"/>
                  </a:lnTo>
                  <a:lnTo>
                    <a:pt x="1059345" y="721176"/>
                  </a:lnTo>
                  <a:lnTo>
                    <a:pt x="529672" y="921631"/>
                  </a:lnTo>
                  <a:lnTo>
                    <a:pt x="1" y="721176"/>
                  </a:lnTo>
                  <a:lnTo>
                    <a:pt x="1" y="200455"/>
                  </a:lnTo>
                  <a:lnTo>
                    <a:pt x="529672" y="0"/>
                  </a:lnTo>
                  <a:close/>
                </a:path>
              </a:pathLst>
            </a:cu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2000" tIns="144000" rIns="72000" bIns="144000" numCol="1" spcCol="1270" anchor="ctr" anchorCtr="0">
              <a:noAutofit/>
            </a:bodyPr>
            <a:lstStyle/>
            <a:p>
              <a:pPr marL="0" lvl="0" indent="0" algn="ctr" defTabSz="622300">
                <a:lnSpc>
                  <a:spcPct val="90000"/>
                </a:lnSpc>
                <a:spcBef>
                  <a:spcPct val="0"/>
                </a:spcBef>
                <a:spcAft>
                  <a:spcPct val="35000"/>
                </a:spcAft>
                <a:buNone/>
              </a:pPr>
              <a:r>
                <a:rPr lang="en-GB" sz="1400" kern="1200" noProof="0" dirty="0" smtClean="0">
                  <a:solidFill>
                    <a:schemeClr val="bg1"/>
                  </a:solidFill>
                  <a:latin typeface="Arial" panose="020B0604020202020204" pitchFamily="34" charset="0"/>
                  <a:cs typeface="Arial" panose="020B0604020202020204" pitchFamily="34" charset="0"/>
                </a:rPr>
                <a:t>Allocation </a:t>
              </a:r>
              <a:r>
                <a:rPr lang="en-GB" sz="1400" kern="1200" noProof="0" dirty="0" err="1" smtClean="0">
                  <a:solidFill>
                    <a:schemeClr val="bg1"/>
                  </a:solidFill>
                  <a:latin typeface="Arial" panose="020B0604020202020204" pitchFamily="34" charset="0"/>
                  <a:cs typeface="Arial" panose="020B0604020202020204" pitchFamily="34" charset="0"/>
                </a:rPr>
                <a:t>Confir-mation</a:t>
              </a:r>
              <a:endParaRPr lang="en-GB" sz="1400" kern="1200" noProof="0" dirty="0">
                <a:solidFill>
                  <a:schemeClr val="bg1"/>
                </a:solidFill>
                <a:latin typeface="Arial" panose="020B0604020202020204" pitchFamily="34" charset="0"/>
                <a:cs typeface="Arial" panose="020B0604020202020204" pitchFamily="34" charset="0"/>
              </a:endParaRPr>
            </a:p>
          </p:txBody>
        </p:sp>
        <p:sp>
          <p:nvSpPr>
            <p:cNvPr id="20" name="Rectángulo 19"/>
            <p:cNvSpPr/>
            <p:nvPr/>
          </p:nvSpPr>
          <p:spPr>
            <a:xfrm>
              <a:off x="5094173" y="2535338"/>
              <a:ext cx="1144093" cy="63560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21" name="Forma libre 20"/>
            <p:cNvSpPr/>
            <p:nvPr/>
          </p:nvSpPr>
          <p:spPr>
            <a:xfrm>
              <a:off x="7166183" y="2376266"/>
              <a:ext cx="921632" cy="1059347"/>
            </a:xfrm>
            <a:custGeom>
              <a:avLst/>
              <a:gdLst>
                <a:gd name="connsiteX0" fmla="*/ 0 w 1059346"/>
                <a:gd name="connsiteY0" fmla="*/ 460816 h 921631"/>
                <a:gd name="connsiteX1" fmla="*/ 230408 w 1059346"/>
                <a:gd name="connsiteY1" fmla="*/ 0 h 921631"/>
                <a:gd name="connsiteX2" fmla="*/ 828938 w 1059346"/>
                <a:gd name="connsiteY2" fmla="*/ 0 h 921631"/>
                <a:gd name="connsiteX3" fmla="*/ 1059346 w 1059346"/>
                <a:gd name="connsiteY3" fmla="*/ 460816 h 921631"/>
                <a:gd name="connsiteX4" fmla="*/ 828938 w 1059346"/>
                <a:gd name="connsiteY4" fmla="*/ 921631 h 921631"/>
                <a:gd name="connsiteX5" fmla="*/ 230408 w 1059346"/>
                <a:gd name="connsiteY5" fmla="*/ 921631 h 921631"/>
                <a:gd name="connsiteX6" fmla="*/ 0 w 1059346"/>
                <a:gd name="connsiteY6" fmla="*/ 460816 h 92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9346" h="921631">
                  <a:moveTo>
                    <a:pt x="529672" y="0"/>
                  </a:moveTo>
                  <a:lnTo>
                    <a:pt x="1059345" y="200455"/>
                  </a:lnTo>
                  <a:lnTo>
                    <a:pt x="1059345" y="721176"/>
                  </a:lnTo>
                  <a:lnTo>
                    <a:pt x="529672" y="921631"/>
                  </a:lnTo>
                  <a:lnTo>
                    <a:pt x="1" y="721176"/>
                  </a:lnTo>
                  <a:lnTo>
                    <a:pt x="1" y="200455"/>
                  </a:lnTo>
                  <a:lnTo>
                    <a:pt x="529672" y="0"/>
                  </a:lnTo>
                  <a:close/>
                </a:path>
              </a:pathLst>
            </a:cu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43621" tIns="165082" rIns="143622" bIns="165081" numCol="1" spcCol="1270" anchor="ctr" anchorCtr="0">
              <a:noAutofit/>
            </a:bodyPr>
            <a:lstStyle/>
            <a:p>
              <a:pPr marL="0" lvl="0" indent="0" algn="ctr" defTabSz="622300">
                <a:lnSpc>
                  <a:spcPct val="90000"/>
                </a:lnSpc>
                <a:spcBef>
                  <a:spcPct val="0"/>
                </a:spcBef>
                <a:spcAft>
                  <a:spcPct val="35000"/>
                </a:spcAft>
                <a:buNone/>
              </a:pPr>
              <a:r>
                <a:rPr lang="en-GB" sz="1400" kern="1200" noProof="0" dirty="0">
                  <a:solidFill>
                    <a:schemeClr val="bg1"/>
                  </a:solidFill>
                  <a:latin typeface="Arial" panose="020B0604020202020204" pitchFamily="34" charset="0"/>
                  <a:cs typeface="Arial" panose="020B0604020202020204" pitchFamily="34" charset="0"/>
                </a:rPr>
                <a:t>Netting</a:t>
              </a:r>
            </a:p>
          </p:txBody>
        </p:sp>
        <p:sp>
          <p:nvSpPr>
            <p:cNvPr id="22" name="Forma libre 21"/>
            <p:cNvSpPr/>
            <p:nvPr/>
          </p:nvSpPr>
          <p:spPr>
            <a:xfrm>
              <a:off x="6670409" y="3222641"/>
              <a:ext cx="921632" cy="1059347"/>
            </a:xfrm>
            <a:custGeom>
              <a:avLst/>
              <a:gdLst>
                <a:gd name="connsiteX0" fmla="*/ 0 w 1059346"/>
                <a:gd name="connsiteY0" fmla="*/ 460816 h 921631"/>
                <a:gd name="connsiteX1" fmla="*/ 230408 w 1059346"/>
                <a:gd name="connsiteY1" fmla="*/ 0 h 921631"/>
                <a:gd name="connsiteX2" fmla="*/ 828938 w 1059346"/>
                <a:gd name="connsiteY2" fmla="*/ 0 h 921631"/>
                <a:gd name="connsiteX3" fmla="*/ 1059346 w 1059346"/>
                <a:gd name="connsiteY3" fmla="*/ 460816 h 921631"/>
                <a:gd name="connsiteX4" fmla="*/ 828938 w 1059346"/>
                <a:gd name="connsiteY4" fmla="*/ 921631 h 921631"/>
                <a:gd name="connsiteX5" fmla="*/ 230408 w 1059346"/>
                <a:gd name="connsiteY5" fmla="*/ 921631 h 921631"/>
                <a:gd name="connsiteX6" fmla="*/ 0 w 1059346"/>
                <a:gd name="connsiteY6" fmla="*/ 460816 h 92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9346" h="921631">
                  <a:moveTo>
                    <a:pt x="529672" y="0"/>
                  </a:moveTo>
                  <a:lnTo>
                    <a:pt x="1059345" y="200455"/>
                  </a:lnTo>
                  <a:lnTo>
                    <a:pt x="1059345" y="721176"/>
                  </a:lnTo>
                  <a:lnTo>
                    <a:pt x="529672" y="921631"/>
                  </a:lnTo>
                  <a:lnTo>
                    <a:pt x="1" y="721176"/>
                  </a:lnTo>
                  <a:lnTo>
                    <a:pt x="1" y="200455"/>
                  </a:lnTo>
                  <a:lnTo>
                    <a:pt x="529672" y="0"/>
                  </a:lnTo>
                  <a:close/>
                </a:path>
              </a:pathLst>
            </a:cu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8000" tIns="218422" rIns="72000" bIns="218421" numCol="1" spcCol="1270" anchor="ctr" anchorCtr="0">
              <a:noAutofit/>
            </a:bodyPr>
            <a:lstStyle/>
            <a:p>
              <a:pPr marL="0" lvl="0" indent="0" algn="ctr" defTabSz="622300">
                <a:lnSpc>
                  <a:spcPct val="90000"/>
                </a:lnSpc>
                <a:spcBef>
                  <a:spcPct val="0"/>
                </a:spcBef>
                <a:spcAft>
                  <a:spcPct val="35000"/>
                </a:spcAft>
                <a:buNone/>
              </a:pPr>
              <a:r>
                <a:rPr lang="en-GB" sz="1400" kern="1200" noProof="0" dirty="0">
                  <a:solidFill>
                    <a:schemeClr val="bg1"/>
                  </a:solidFill>
                  <a:latin typeface="Arial" panose="020B0604020202020204" pitchFamily="34" charset="0"/>
                  <a:cs typeface="Arial" panose="020B0604020202020204" pitchFamily="34" charset="0"/>
                </a:rPr>
                <a:t>Net Positions Calcula-tion</a:t>
              </a:r>
            </a:p>
          </p:txBody>
        </p:sp>
        <p:sp>
          <p:nvSpPr>
            <p:cNvPr id="23" name="Rectángulo 22"/>
            <p:cNvSpPr/>
            <p:nvPr/>
          </p:nvSpPr>
          <p:spPr>
            <a:xfrm>
              <a:off x="7725589" y="3434511"/>
              <a:ext cx="1182230" cy="63560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24" name="Forma libre 23"/>
            <p:cNvSpPr/>
            <p:nvPr/>
          </p:nvSpPr>
          <p:spPr>
            <a:xfrm>
              <a:off x="5675047" y="3222641"/>
              <a:ext cx="921632" cy="1059347"/>
            </a:xfrm>
            <a:custGeom>
              <a:avLst/>
              <a:gdLst>
                <a:gd name="connsiteX0" fmla="*/ 0 w 1059346"/>
                <a:gd name="connsiteY0" fmla="*/ 460816 h 921631"/>
                <a:gd name="connsiteX1" fmla="*/ 230408 w 1059346"/>
                <a:gd name="connsiteY1" fmla="*/ 0 h 921631"/>
                <a:gd name="connsiteX2" fmla="*/ 828938 w 1059346"/>
                <a:gd name="connsiteY2" fmla="*/ 0 h 921631"/>
                <a:gd name="connsiteX3" fmla="*/ 1059346 w 1059346"/>
                <a:gd name="connsiteY3" fmla="*/ 460816 h 921631"/>
                <a:gd name="connsiteX4" fmla="*/ 828938 w 1059346"/>
                <a:gd name="connsiteY4" fmla="*/ 921631 h 921631"/>
                <a:gd name="connsiteX5" fmla="*/ 230408 w 1059346"/>
                <a:gd name="connsiteY5" fmla="*/ 921631 h 921631"/>
                <a:gd name="connsiteX6" fmla="*/ 0 w 1059346"/>
                <a:gd name="connsiteY6" fmla="*/ 460816 h 92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9346" h="921631">
                  <a:moveTo>
                    <a:pt x="529672" y="0"/>
                  </a:moveTo>
                  <a:lnTo>
                    <a:pt x="1059345" y="200455"/>
                  </a:lnTo>
                  <a:lnTo>
                    <a:pt x="1059345" y="721176"/>
                  </a:lnTo>
                  <a:lnTo>
                    <a:pt x="529672" y="921631"/>
                  </a:lnTo>
                  <a:lnTo>
                    <a:pt x="1" y="721176"/>
                  </a:lnTo>
                  <a:lnTo>
                    <a:pt x="1" y="200455"/>
                  </a:lnTo>
                  <a:lnTo>
                    <a:pt x="529672" y="0"/>
                  </a:lnTo>
                  <a:close/>
                </a:path>
              </a:pathLst>
            </a:cu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6000" tIns="165600" rIns="36000" bIns="165081" numCol="1" spcCol="1270" anchor="ctr" anchorCtr="0">
              <a:noAutofit/>
            </a:bodyPr>
            <a:lstStyle/>
            <a:p>
              <a:pPr marL="0" lvl="0" indent="0" algn="ctr" defTabSz="622300">
                <a:lnSpc>
                  <a:spcPct val="90000"/>
                </a:lnSpc>
                <a:spcBef>
                  <a:spcPct val="0"/>
                </a:spcBef>
                <a:spcAft>
                  <a:spcPct val="35000"/>
                </a:spcAft>
                <a:buNone/>
              </a:pPr>
              <a:r>
                <a:rPr lang="en-GB" sz="1400" kern="1200" noProof="0" dirty="0">
                  <a:solidFill>
                    <a:schemeClr val="bg1"/>
                  </a:solidFill>
                  <a:latin typeface="Arial" panose="020B0604020202020204" pitchFamily="34" charset="0"/>
                  <a:cs typeface="Arial" panose="020B0604020202020204" pitchFamily="34" charset="0"/>
                </a:rPr>
                <a:t>Creation of Allocation Files</a:t>
              </a:r>
            </a:p>
          </p:txBody>
        </p:sp>
      </p:grpSp>
    </p:spTree>
    <p:extLst>
      <p:ext uri="{BB962C8B-B14F-4D97-AF65-F5344CB8AC3E}">
        <p14:creationId xmlns:p14="http://schemas.microsoft.com/office/powerpoint/2010/main" val="289848267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en-GB" dirty="0" smtClean="0"/>
              <a:t>XBID </a:t>
            </a:r>
            <a:r>
              <a:rPr lang="en-GB" dirty="0"/>
              <a:t>– Relation between products, contracts, delivery and market areas</a:t>
            </a:r>
          </a:p>
        </p:txBody>
      </p:sp>
      <p:sp>
        <p:nvSpPr>
          <p:cNvPr id="3" name="Foliennummernplatzhalter 2"/>
          <p:cNvSpPr>
            <a:spLocks noGrp="1"/>
          </p:cNvSpPr>
          <p:nvPr>
            <p:ph type="sldNum" sz="quarter" idx="11"/>
          </p:nvPr>
        </p:nvSpPr>
        <p:spPr/>
        <p:txBody>
          <a:bodyPr/>
          <a:lstStyle/>
          <a:p>
            <a:fld id="{AD89DE65-C7D9-40CE-B96E-B8C3E7B233C5}" type="slidenum">
              <a:rPr lang="de-DE" smtClean="0"/>
              <a:pPr/>
              <a:t>28</a:t>
            </a:fld>
            <a:endParaRPr lang="de-DE" dirty="0"/>
          </a:p>
        </p:txBody>
      </p:sp>
      <p:sp>
        <p:nvSpPr>
          <p:cNvPr id="7" name="TextBox 4"/>
          <p:cNvSpPr txBox="1"/>
          <p:nvPr/>
        </p:nvSpPr>
        <p:spPr>
          <a:xfrm>
            <a:off x="396000" y="3352425"/>
            <a:ext cx="8388000" cy="3108543"/>
          </a:xfrm>
          <a:prstGeom prst="rect">
            <a:avLst/>
          </a:prstGeom>
          <a:noFill/>
        </p:spPr>
        <p:txBody>
          <a:bodyPr wrap="square" rtlCol="0">
            <a:spAutoFit/>
          </a:bodyPr>
          <a:lstStyle/>
          <a:p>
            <a:pPr algn="just"/>
            <a:r>
              <a:rPr lang="en-GB" sz="1400" b="1" dirty="0">
                <a:solidFill>
                  <a:schemeClr val="accent1"/>
                </a:solidFill>
                <a:latin typeface="+mj-lt"/>
                <a:cs typeface="Arial" panose="020B0604020202020204" pitchFamily="34" charset="0"/>
              </a:rPr>
              <a:t>Product</a:t>
            </a:r>
            <a:r>
              <a:rPr lang="en-GB" sz="1400" b="1" dirty="0">
                <a:solidFill>
                  <a:schemeClr val="accent1">
                    <a:lumMod val="75000"/>
                  </a:schemeClr>
                </a:solidFill>
                <a:latin typeface="+mj-lt"/>
                <a:cs typeface="Arial" panose="020B0604020202020204" pitchFamily="34" charset="0"/>
              </a:rPr>
              <a:t> </a:t>
            </a:r>
          </a:p>
          <a:p>
            <a:pPr marL="285750" indent="-285750" algn="just">
              <a:buFont typeface="Arial"/>
              <a:buChar char="•"/>
            </a:pPr>
            <a:r>
              <a:rPr lang="en-GB" sz="1400" dirty="0">
                <a:latin typeface="+mj-lt"/>
                <a:cs typeface="Arial" panose="020B0604020202020204" pitchFamily="34" charset="0"/>
              </a:rPr>
              <a:t>Represents one unique set of trading features (e.g. hourly product, an hour)</a:t>
            </a:r>
          </a:p>
          <a:p>
            <a:pPr marL="285750" indent="-285750" algn="just">
              <a:buFont typeface="Arial"/>
              <a:buChar char="•"/>
            </a:pPr>
            <a:r>
              <a:rPr lang="en-GB" sz="1400" dirty="0">
                <a:latin typeface="+mj-lt"/>
                <a:cs typeface="Arial" panose="020B0604020202020204" pitchFamily="34" charset="0"/>
              </a:rPr>
              <a:t>Defines the guidelines for generating the underlying contracts</a:t>
            </a:r>
          </a:p>
          <a:p>
            <a:pPr marL="285750" indent="-285750" algn="just">
              <a:buFont typeface="Arial"/>
              <a:buChar char="•"/>
            </a:pPr>
            <a:r>
              <a:rPr lang="en-US" sz="1400" dirty="0">
                <a:latin typeface="+mj-lt"/>
                <a:cs typeface="Arial" panose="020B0604020202020204" pitchFamily="34" charset="0"/>
              </a:rPr>
              <a:t>Products are made available for trading per delivery area, thus each delivery area can have a separate set of tradable contracts. </a:t>
            </a:r>
          </a:p>
          <a:p>
            <a:pPr algn="just"/>
            <a:r>
              <a:rPr lang="en-GB" sz="1400" b="1" dirty="0" smtClean="0">
                <a:solidFill>
                  <a:schemeClr val="accent1"/>
                </a:solidFill>
                <a:latin typeface="+mj-lt"/>
                <a:cs typeface="Arial" panose="020B0604020202020204" pitchFamily="34" charset="0"/>
              </a:rPr>
              <a:t>Contract</a:t>
            </a:r>
            <a:r>
              <a:rPr lang="en-GB" sz="1400" dirty="0" smtClean="0">
                <a:solidFill>
                  <a:schemeClr val="accent1">
                    <a:lumMod val="75000"/>
                  </a:schemeClr>
                </a:solidFill>
                <a:latin typeface="+mj-lt"/>
                <a:cs typeface="Arial" panose="020B0604020202020204" pitchFamily="34" charset="0"/>
              </a:rPr>
              <a:t> </a:t>
            </a:r>
            <a:endParaRPr lang="en-GB" sz="1400" dirty="0">
              <a:solidFill>
                <a:schemeClr val="accent1">
                  <a:lumMod val="75000"/>
                </a:schemeClr>
              </a:solidFill>
              <a:latin typeface="+mj-lt"/>
              <a:cs typeface="Arial" panose="020B0604020202020204" pitchFamily="34" charset="0"/>
            </a:endParaRPr>
          </a:p>
          <a:p>
            <a:pPr marL="285750" indent="-285750" algn="just">
              <a:buFont typeface="Arial"/>
              <a:buChar char="•"/>
            </a:pPr>
            <a:r>
              <a:rPr lang="en-GB" sz="1400" dirty="0">
                <a:latin typeface="+mj-lt"/>
                <a:cs typeface="Arial" panose="020B0604020202020204" pitchFamily="34" charset="0"/>
              </a:rPr>
              <a:t>An instance of a Product in time, an actual tradable instrument (e.g. the hour 11h-12h on 25 November 2017) </a:t>
            </a:r>
          </a:p>
          <a:p>
            <a:pPr marL="285750" indent="-285750" algn="just">
              <a:buFont typeface="Arial"/>
              <a:buChar char="•"/>
            </a:pPr>
            <a:r>
              <a:rPr lang="en-GB" sz="1400" dirty="0">
                <a:latin typeface="+mj-lt"/>
                <a:cs typeface="Arial" panose="020B0604020202020204" pitchFamily="34" charset="0"/>
              </a:rPr>
              <a:t>With a predefined time of delivery </a:t>
            </a:r>
          </a:p>
          <a:p>
            <a:pPr marL="285750" indent="-285750" algn="just">
              <a:buFont typeface="Arial"/>
              <a:buChar char="•"/>
            </a:pPr>
            <a:r>
              <a:rPr lang="en-GB" sz="1400" dirty="0">
                <a:latin typeface="+mj-lt"/>
                <a:cs typeface="Arial" panose="020B0604020202020204" pitchFamily="34" charset="0"/>
              </a:rPr>
              <a:t>Used by the trading member entities to enter into agreement to sell/buy a certain quantity</a:t>
            </a:r>
          </a:p>
          <a:p>
            <a:pPr marL="285750" indent="-285750" algn="just">
              <a:buFont typeface="Arial"/>
              <a:buChar char="•"/>
            </a:pPr>
            <a:r>
              <a:rPr lang="en-GB" sz="1400" dirty="0">
                <a:latin typeface="+mj-lt"/>
                <a:cs typeface="Arial" panose="020B0604020202020204" pitchFamily="34" charset="0"/>
              </a:rPr>
              <a:t>Each product will have multiple contracts and each contract will belong to one and only one product. </a:t>
            </a:r>
          </a:p>
          <a:p>
            <a:r>
              <a:rPr lang="en-GB" sz="1400" b="1" dirty="0" smtClean="0">
                <a:solidFill>
                  <a:schemeClr val="accent1"/>
                </a:solidFill>
                <a:latin typeface="+mj-lt"/>
                <a:cs typeface="Arial" panose="020B0604020202020204" pitchFamily="34" charset="0"/>
              </a:rPr>
              <a:t>Trading </a:t>
            </a:r>
            <a:r>
              <a:rPr lang="en-GB" sz="1400" b="1" dirty="0">
                <a:solidFill>
                  <a:schemeClr val="accent1"/>
                </a:solidFill>
                <a:latin typeface="+mj-lt"/>
                <a:cs typeface="Arial" panose="020B0604020202020204" pitchFamily="34" charset="0"/>
              </a:rPr>
              <a:t>Schedule </a:t>
            </a:r>
          </a:p>
          <a:p>
            <a:pPr marL="285750" indent="-285750">
              <a:buFont typeface="Arial"/>
              <a:buChar char="•"/>
            </a:pPr>
            <a:r>
              <a:rPr lang="en-GB" sz="1400" dirty="0">
                <a:latin typeface="+mj-lt"/>
                <a:cs typeface="Arial" panose="020B0604020202020204" pitchFamily="34" charset="0"/>
              </a:rPr>
              <a:t>Defines when a contract opens and closes for trading</a:t>
            </a:r>
          </a:p>
          <a:p>
            <a:pPr marL="285750" indent="-285750">
              <a:buFont typeface="Arial" panose="020B0604020202020204" pitchFamily="34" charset="0"/>
              <a:buChar char="•"/>
            </a:pPr>
            <a:r>
              <a:rPr lang="en-US" sz="1400" dirty="0">
                <a:latin typeface="+mj-lt"/>
                <a:cs typeface="Arial" panose="020B0604020202020204" pitchFamily="34" charset="0"/>
              </a:rPr>
              <a:t>Each delivery area will be assigned to some specific schedule (pre-defined). </a:t>
            </a:r>
            <a:endParaRPr lang="en-GB" sz="1400" dirty="0">
              <a:latin typeface="Arial" panose="020B0604020202020204" pitchFamily="34" charset="0"/>
              <a:cs typeface="Arial" panose="020B0604020202020204" pitchFamily="34" charset="0"/>
            </a:endParaRPr>
          </a:p>
        </p:txBody>
      </p:sp>
      <p:pic>
        <p:nvPicPr>
          <p:cNvPr id="4" name="Imagen 3"/>
          <p:cNvPicPr>
            <a:picLocks noChangeAspect="1"/>
          </p:cNvPicPr>
          <p:nvPr/>
        </p:nvPicPr>
        <p:blipFill>
          <a:blip r:embed="rId3"/>
          <a:stretch>
            <a:fillRect/>
          </a:stretch>
        </p:blipFill>
        <p:spPr>
          <a:xfrm>
            <a:off x="1753146" y="1282807"/>
            <a:ext cx="5112620" cy="2133225"/>
          </a:xfrm>
          <a:prstGeom prst="rect">
            <a:avLst/>
          </a:prstGeom>
        </p:spPr>
      </p:pic>
    </p:spTree>
    <p:extLst>
      <p:ext uri="{BB962C8B-B14F-4D97-AF65-F5344CB8AC3E}">
        <p14:creationId xmlns:p14="http://schemas.microsoft.com/office/powerpoint/2010/main" val="183444614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en-GB" dirty="0" smtClean="0"/>
              <a:t>XBID </a:t>
            </a:r>
            <a:r>
              <a:rPr lang="en-GB" dirty="0"/>
              <a:t>– Contract Life Cycle</a:t>
            </a:r>
          </a:p>
        </p:txBody>
      </p:sp>
      <p:sp>
        <p:nvSpPr>
          <p:cNvPr id="3" name="Foliennummernplatzhalter 2"/>
          <p:cNvSpPr>
            <a:spLocks noGrp="1"/>
          </p:cNvSpPr>
          <p:nvPr>
            <p:ph type="sldNum" sz="quarter" idx="11"/>
          </p:nvPr>
        </p:nvSpPr>
        <p:spPr/>
        <p:txBody>
          <a:bodyPr/>
          <a:lstStyle/>
          <a:p>
            <a:fld id="{AD89DE65-C7D9-40CE-B96E-B8C3E7B233C5}" type="slidenum">
              <a:rPr lang="de-DE" smtClean="0"/>
              <a:pPr/>
              <a:t>29</a:t>
            </a:fld>
            <a:endParaRPr lang="de-DE" dirty="0"/>
          </a:p>
        </p:txBody>
      </p:sp>
      <p:pic>
        <p:nvPicPr>
          <p:cNvPr id="7" name="Imagen 6"/>
          <p:cNvPicPr>
            <a:picLocks noChangeAspect="1"/>
          </p:cNvPicPr>
          <p:nvPr/>
        </p:nvPicPr>
        <p:blipFill rotWithShape="1">
          <a:blip r:embed="rId3"/>
          <a:srcRect l="2175" t="22588" r="54681" b="54016"/>
          <a:stretch/>
        </p:blipFill>
        <p:spPr>
          <a:xfrm>
            <a:off x="466001" y="1168842"/>
            <a:ext cx="8120386" cy="2426576"/>
          </a:xfrm>
          <a:prstGeom prst="rect">
            <a:avLst/>
          </a:prstGeom>
        </p:spPr>
      </p:pic>
      <p:sp>
        <p:nvSpPr>
          <p:cNvPr id="8" name="CuadroTexto 7"/>
          <p:cNvSpPr txBox="1"/>
          <p:nvPr/>
        </p:nvSpPr>
        <p:spPr>
          <a:xfrm>
            <a:off x="3093865" y="3490731"/>
            <a:ext cx="5581007" cy="2954655"/>
          </a:xfrm>
          <a:prstGeom prst="rect">
            <a:avLst/>
          </a:prstGeom>
          <a:noFill/>
        </p:spPr>
        <p:txBody>
          <a:bodyPr wrap="square" lIns="0" tIns="0" rIns="0" bIns="0" rtlCol="0">
            <a:spAutoFit/>
          </a:bodyPr>
          <a:lstStyle/>
          <a:p>
            <a:pPr marL="285750" lvl="0" indent="-285750">
              <a:buFont typeface="Arial" panose="020B0604020202020204" pitchFamily="34" charset="0"/>
              <a:buChar char="•"/>
            </a:pPr>
            <a:r>
              <a:rPr lang="en-US" sz="1600" b="1" dirty="0">
                <a:solidFill>
                  <a:schemeClr val="accent1"/>
                </a:solidFill>
                <a:latin typeface="+mj-lt"/>
              </a:rPr>
              <a:t>Contract Activation Point</a:t>
            </a:r>
            <a:r>
              <a:rPr lang="en-US" sz="1600" dirty="0">
                <a:solidFill>
                  <a:schemeClr val="accent1"/>
                </a:solidFill>
                <a:latin typeface="+mj-lt"/>
              </a:rPr>
              <a:t>: </a:t>
            </a:r>
            <a:r>
              <a:rPr lang="en-US" sz="1600" dirty="0">
                <a:latin typeface="+mj-lt"/>
              </a:rPr>
              <a:t>This refers to the point of time that marks the beginning point of trading for the contract</a:t>
            </a:r>
          </a:p>
          <a:p>
            <a:pPr marL="285750" lvl="0" indent="-285750">
              <a:buFont typeface="Arial" panose="020B0604020202020204" pitchFamily="34" charset="0"/>
              <a:buChar char="•"/>
            </a:pPr>
            <a:r>
              <a:rPr lang="en-US" sz="1600" b="1" dirty="0">
                <a:solidFill>
                  <a:schemeClr val="accent1"/>
                </a:solidFill>
                <a:latin typeface="+mj-lt"/>
              </a:rPr>
              <a:t>Contract Expiry point</a:t>
            </a:r>
            <a:r>
              <a:rPr lang="en-US" sz="1600" dirty="0">
                <a:solidFill>
                  <a:schemeClr val="accent1"/>
                </a:solidFill>
                <a:latin typeface="+mj-lt"/>
              </a:rPr>
              <a:t>: </a:t>
            </a:r>
            <a:r>
              <a:rPr lang="en-US" sz="1600" dirty="0">
                <a:latin typeface="+mj-lt"/>
              </a:rPr>
              <a:t>This refers to the point in time when the contract expires or is no longer allowed to trade.</a:t>
            </a:r>
          </a:p>
          <a:p>
            <a:pPr marL="285750" lvl="0" indent="-285750">
              <a:buFont typeface="Arial" panose="020B0604020202020204" pitchFamily="34" charset="0"/>
              <a:buChar char="•"/>
            </a:pPr>
            <a:r>
              <a:rPr lang="en-US" sz="1600" b="1" dirty="0">
                <a:solidFill>
                  <a:schemeClr val="accent1"/>
                </a:solidFill>
                <a:latin typeface="+mj-lt"/>
              </a:rPr>
              <a:t>Trading Period</a:t>
            </a:r>
            <a:r>
              <a:rPr lang="en-US" sz="1600" dirty="0">
                <a:solidFill>
                  <a:schemeClr val="accent1"/>
                </a:solidFill>
                <a:latin typeface="+mj-lt"/>
              </a:rPr>
              <a:t>: </a:t>
            </a:r>
            <a:r>
              <a:rPr lang="en-US" sz="1600" dirty="0">
                <a:latin typeface="+mj-lt"/>
              </a:rPr>
              <a:t>Time interval where orders can be submitted.</a:t>
            </a:r>
          </a:p>
          <a:p>
            <a:pPr marL="285750" lvl="0" indent="-285750">
              <a:buFont typeface="Arial" panose="020B0604020202020204" pitchFamily="34" charset="0"/>
              <a:buChar char="•"/>
            </a:pPr>
            <a:r>
              <a:rPr lang="en-US" sz="1600" b="1" dirty="0">
                <a:solidFill>
                  <a:schemeClr val="accent1"/>
                </a:solidFill>
                <a:latin typeface="+mj-lt"/>
              </a:rPr>
              <a:t>Start of Delivery: </a:t>
            </a:r>
            <a:r>
              <a:rPr lang="en-US" sz="1600" dirty="0">
                <a:latin typeface="+mj-lt"/>
              </a:rPr>
              <a:t>This is the point in time when the contract delivery starts  </a:t>
            </a:r>
            <a:endParaRPr lang="es-ES" sz="1600" dirty="0">
              <a:latin typeface="+mj-lt"/>
            </a:endParaRPr>
          </a:p>
          <a:p>
            <a:pPr marL="285750" lvl="0" indent="-285750">
              <a:buFont typeface="Arial" panose="020B0604020202020204" pitchFamily="34" charset="0"/>
              <a:buChar char="•"/>
            </a:pPr>
            <a:r>
              <a:rPr lang="en-US" sz="1600" b="1" dirty="0">
                <a:solidFill>
                  <a:schemeClr val="accent1"/>
                </a:solidFill>
                <a:latin typeface="+mj-lt"/>
              </a:rPr>
              <a:t>End of Delivery:</a:t>
            </a:r>
            <a:r>
              <a:rPr lang="en-US" sz="1600" dirty="0">
                <a:solidFill>
                  <a:schemeClr val="accent1"/>
                </a:solidFill>
                <a:latin typeface="+mj-lt"/>
              </a:rPr>
              <a:t> </a:t>
            </a:r>
            <a:r>
              <a:rPr lang="en-US" sz="1600" dirty="0">
                <a:latin typeface="+mj-lt"/>
              </a:rPr>
              <a:t>This is the point in time when the contract delivery ends. </a:t>
            </a:r>
            <a:endParaRPr lang="es-ES" sz="1600" dirty="0">
              <a:latin typeface="+mj-lt"/>
            </a:endParaRPr>
          </a:p>
          <a:p>
            <a:pPr marL="285750" lvl="0" indent="-285750">
              <a:buFont typeface="Arial" panose="020B0604020202020204" pitchFamily="34" charset="0"/>
              <a:buChar char="•"/>
            </a:pPr>
            <a:r>
              <a:rPr lang="en-US" sz="1600" b="1" dirty="0">
                <a:solidFill>
                  <a:schemeClr val="accent1"/>
                </a:solidFill>
                <a:latin typeface="+mj-lt"/>
              </a:rPr>
              <a:t>Delivery Duration:</a:t>
            </a:r>
            <a:r>
              <a:rPr lang="en-US" sz="1600" dirty="0">
                <a:solidFill>
                  <a:schemeClr val="accent1"/>
                </a:solidFill>
                <a:latin typeface="+mj-lt"/>
              </a:rPr>
              <a:t> </a:t>
            </a:r>
            <a:r>
              <a:rPr lang="en-US" sz="1600" dirty="0">
                <a:latin typeface="+mj-lt"/>
              </a:rPr>
              <a:t>This refers to the time duration over which the commodity is delivered.  </a:t>
            </a:r>
            <a:endParaRPr lang="es-ES" sz="1600" dirty="0">
              <a:latin typeface="+mj-lt"/>
            </a:endParaRPr>
          </a:p>
        </p:txBody>
      </p:sp>
      <p:pic>
        <p:nvPicPr>
          <p:cNvPr id="4" name="Imagen 3"/>
          <p:cNvPicPr>
            <a:picLocks noChangeAspect="1"/>
          </p:cNvPicPr>
          <p:nvPr/>
        </p:nvPicPr>
        <p:blipFill rotWithShape="1">
          <a:blip r:embed="rId4"/>
          <a:srcRect l="16852" t="48956" r="69504" b="39750"/>
          <a:stretch/>
        </p:blipFill>
        <p:spPr>
          <a:xfrm>
            <a:off x="289239" y="3531555"/>
            <a:ext cx="2804627" cy="1279342"/>
          </a:xfrm>
          <a:prstGeom prst="rect">
            <a:avLst/>
          </a:prstGeom>
        </p:spPr>
      </p:pic>
    </p:spTree>
    <p:extLst>
      <p:ext uri="{BB962C8B-B14F-4D97-AF65-F5344CB8AC3E}">
        <p14:creationId xmlns:p14="http://schemas.microsoft.com/office/powerpoint/2010/main" val="33909168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540386" y="783468"/>
            <a:ext cx="8046000" cy="583015"/>
          </a:xfrm>
        </p:spPr>
        <p:txBody>
          <a:bodyPr/>
          <a:lstStyle/>
          <a:p>
            <a:pPr fontAlgn="auto">
              <a:spcAft>
                <a:spcPts val="0"/>
              </a:spcAft>
            </a:pPr>
            <a:r>
              <a:rPr lang="en-GB" dirty="0"/>
              <a:t>Agenda</a:t>
            </a:r>
          </a:p>
        </p:txBody>
      </p:sp>
      <p:sp>
        <p:nvSpPr>
          <p:cNvPr id="3" name="Slide Number Placeholder 2"/>
          <p:cNvSpPr>
            <a:spLocks noGrp="1"/>
          </p:cNvSpPr>
          <p:nvPr>
            <p:ph type="sldNum" sz="quarter" idx="11"/>
          </p:nvPr>
        </p:nvSpPr>
        <p:spPr/>
        <p:txBody>
          <a:bodyPr/>
          <a:lstStyle/>
          <a:p>
            <a:pPr>
              <a:defRPr/>
            </a:pPr>
            <a:fld id="{52EA69F7-CAED-45AE-832E-1E513A60FD10}" type="slidenum">
              <a:rPr lang="en-US" altLang="en-US" smtClean="0"/>
              <a:pPr>
                <a:defRPr/>
              </a:pPr>
              <a:t>3</a:t>
            </a:fld>
            <a:endParaRPr lang="en-US" altLang="en-US" dirty="0"/>
          </a:p>
        </p:txBody>
      </p:sp>
      <p:graphicFrame>
        <p:nvGraphicFramePr>
          <p:cNvPr id="7" name="Tabelle 6"/>
          <p:cNvGraphicFramePr>
            <a:graphicFrameLocks noGrp="1"/>
          </p:cNvGraphicFramePr>
          <p:nvPr>
            <p:extLst>
              <p:ext uri="{D42A27DB-BD31-4B8C-83A1-F6EECF244321}">
                <p14:modId xmlns:p14="http://schemas.microsoft.com/office/powerpoint/2010/main" val="1618730432"/>
              </p:ext>
            </p:extLst>
          </p:nvPr>
        </p:nvGraphicFramePr>
        <p:xfrm>
          <a:off x="543462" y="1181758"/>
          <a:ext cx="7970809" cy="5271654"/>
        </p:xfrm>
        <a:graphic>
          <a:graphicData uri="http://schemas.openxmlformats.org/drawingml/2006/table">
            <a:tbl>
              <a:tblPr firstRow="1" firstCol="1" bandRow="1"/>
              <a:tblGrid>
                <a:gridCol w="1138689"/>
                <a:gridCol w="3933645"/>
                <a:gridCol w="2898475"/>
              </a:tblGrid>
              <a:tr h="151823">
                <a:tc>
                  <a:txBody>
                    <a:bodyPr/>
                    <a:lstStyle/>
                    <a:p>
                      <a:pPr>
                        <a:spcBef>
                          <a:spcPts val="0"/>
                        </a:spcBef>
                        <a:spcAft>
                          <a:spcPts val="0"/>
                        </a:spcAft>
                      </a:pPr>
                      <a:r>
                        <a:rPr lang="en-GB" sz="1200" b="1" kern="0" dirty="0">
                          <a:solidFill>
                            <a:srgbClr val="FFFFFF"/>
                          </a:solidFill>
                          <a:effectLst/>
                          <a:latin typeface="Arial"/>
                          <a:ea typeface="Times New Roman"/>
                          <a:cs typeface="Arial"/>
                        </a:rPr>
                        <a:t>TIME</a:t>
                      </a:r>
                      <a:endParaRPr lang="de-DE" sz="1200" b="1" kern="0" dirty="0">
                        <a:solidFill>
                          <a:srgbClr val="000000"/>
                        </a:solidFill>
                        <a:effectLst/>
                        <a:latin typeface="Arial"/>
                        <a:ea typeface="Times New Roman"/>
                        <a:cs typeface="Times New Roman"/>
                      </a:endParaRPr>
                    </a:p>
                  </a:txBody>
                  <a:tcPr marL="48800" marR="48800" marT="0" marB="0">
                    <a:lnL w="12700" cap="flat" cmpd="sng" algn="ctr">
                      <a:solidFill>
                        <a:srgbClr val="FF9640"/>
                      </a:solidFill>
                      <a:prstDash val="solid"/>
                      <a:round/>
                      <a:headEnd type="none" w="med" len="med"/>
                      <a:tailEnd type="none" w="med" len="med"/>
                    </a:lnL>
                    <a:lnR w="12700" cap="flat" cmpd="sng" algn="ctr">
                      <a:solidFill>
                        <a:srgbClr val="FF9640"/>
                      </a:solidFill>
                      <a:prstDash val="solid"/>
                      <a:round/>
                      <a:headEnd type="none" w="med" len="med"/>
                      <a:tailEnd type="none" w="med" len="med"/>
                    </a:lnR>
                    <a:lnT w="12700" cap="flat" cmpd="sng" algn="ctr">
                      <a:solidFill>
                        <a:srgbClr val="FF9640"/>
                      </a:solidFill>
                      <a:prstDash val="solid"/>
                      <a:round/>
                      <a:headEnd type="none" w="med" len="med"/>
                      <a:tailEnd type="none" w="med" len="med"/>
                    </a:lnT>
                    <a:lnB w="12700" cap="flat" cmpd="sng" algn="ctr">
                      <a:solidFill>
                        <a:srgbClr val="FF9640"/>
                      </a:solidFill>
                      <a:prstDash val="solid"/>
                      <a:round/>
                      <a:headEnd type="none" w="med" len="med"/>
                      <a:tailEnd type="none" w="med" len="med"/>
                    </a:lnB>
                    <a:solidFill>
                      <a:srgbClr val="FF7300"/>
                    </a:solidFill>
                  </a:tcPr>
                </a:tc>
                <a:tc>
                  <a:txBody>
                    <a:bodyPr/>
                    <a:lstStyle/>
                    <a:p>
                      <a:pPr>
                        <a:spcBef>
                          <a:spcPts val="0"/>
                        </a:spcBef>
                        <a:spcAft>
                          <a:spcPts val="0"/>
                        </a:spcAft>
                      </a:pPr>
                      <a:r>
                        <a:rPr lang="en-GB" sz="1200" b="1" kern="0">
                          <a:solidFill>
                            <a:srgbClr val="FFFFFF"/>
                          </a:solidFill>
                          <a:effectLst/>
                          <a:latin typeface="Arial"/>
                          <a:ea typeface="Times New Roman"/>
                          <a:cs typeface="Arial"/>
                        </a:rPr>
                        <a:t>AGENDA ITEM </a:t>
                      </a:r>
                      <a:endParaRPr lang="de-DE" sz="1200" b="1" kern="0">
                        <a:solidFill>
                          <a:srgbClr val="000000"/>
                        </a:solidFill>
                        <a:effectLst/>
                        <a:latin typeface="Arial"/>
                        <a:ea typeface="Times New Roman"/>
                        <a:cs typeface="Times New Roman"/>
                      </a:endParaRPr>
                    </a:p>
                  </a:txBody>
                  <a:tcPr marL="48800" marR="48800" marT="0" marB="0">
                    <a:lnL w="12700" cap="flat" cmpd="sng" algn="ctr">
                      <a:solidFill>
                        <a:srgbClr val="FF9640"/>
                      </a:solidFill>
                      <a:prstDash val="solid"/>
                      <a:round/>
                      <a:headEnd type="none" w="med" len="med"/>
                      <a:tailEnd type="none" w="med" len="med"/>
                    </a:lnL>
                    <a:lnR w="12700" cap="flat" cmpd="sng" algn="ctr">
                      <a:solidFill>
                        <a:srgbClr val="FF9640"/>
                      </a:solidFill>
                      <a:prstDash val="solid"/>
                      <a:round/>
                      <a:headEnd type="none" w="med" len="med"/>
                      <a:tailEnd type="none" w="med" len="med"/>
                    </a:lnR>
                    <a:lnT w="12700" cap="flat" cmpd="sng" algn="ctr">
                      <a:solidFill>
                        <a:srgbClr val="FF9640"/>
                      </a:solidFill>
                      <a:prstDash val="solid"/>
                      <a:round/>
                      <a:headEnd type="none" w="med" len="med"/>
                      <a:tailEnd type="none" w="med" len="med"/>
                    </a:lnT>
                    <a:lnB w="12700" cap="flat" cmpd="sng" algn="ctr">
                      <a:solidFill>
                        <a:srgbClr val="FF9640"/>
                      </a:solidFill>
                      <a:prstDash val="solid"/>
                      <a:round/>
                      <a:headEnd type="none" w="med" len="med"/>
                      <a:tailEnd type="none" w="med" len="med"/>
                    </a:lnB>
                    <a:solidFill>
                      <a:srgbClr val="FF7300"/>
                    </a:solidFill>
                  </a:tcPr>
                </a:tc>
                <a:tc>
                  <a:txBody>
                    <a:bodyPr/>
                    <a:lstStyle/>
                    <a:p>
                      <a:pPr>
                        <a:spcBef>
                          <a:spcPts val="0"/>
                        </a:spcBef>
                        <a:spcAft>
                          <a:spcPts val="0"/>
                        </a:spcAft>
                      </a:pPr>
                      <a:r>
                        <a:rPr lang="en-GB" sz="1200" b="1" kern="0" dirty="0">
                          <a:solidFill>
                            <a:srgbClr val="FFFFFF"/>
                          </a:solidFill>
                          <a:effectLst/>
                          <a:latin typeface="Arial"/>
                          <a:ea typeface="Times New Roman"/>
                          <a:cs typeface="Arial"/>
                        </a:rPr>
                        <a:t>PRESENTER </a:t>
                      </a:r>
                      <a:endParaRPr lang="de-DE" sz="1200" b="1" kern="0" dirty="0">
                        <a:solidFill>
                          <a:srgbClr val="000000"/>
                        </a:solidFill>
                        <a:effectLst/>
                        <a:latin typeface="Arial"/>
                        <a:ea typeface="Times New Roman"/>
                        <a:cs typeface="Times New Roman"/>
                      </a:endParaRPr>
                    </a:p>
                  </a:txBody>
                  <a:tcPr marL="48800" marR="48800" marT="0" marB="0">
                    <a:lnL w="12700" cap="flat" cmpd="sng" algn="ctr">
                      <a:solidFill>
                        <a:srgbClr val="FF9640"/>
                      </a:solidFill>
                      <a:prstDash val="solid"/>
                      <a:round/>
                      <a:headEnd type="none" w="med" len="med"/>
                      <a:tailEnd type="none" w="med" len="med"/>
                    </a:lnL>
                    <a:lnR w="12700" cap="flat" cmpd="sng" algn="ctr">
                      <a:solidFill>
                        <a:srgbClr val="FF9640"/>
                      </a:solidFill>
                      <a:prstDash val="solid"/>
                      <a:round/>
                      <a:headEnd type="none" w="med" len="med"/>
                      <a:tailEnd type="none" w="med" len="med"/>
                    </a:lnR>
                    <a:lnT w="12700" cap="flat" cmpd="sng" algn="ctr">
                      <a:solidFill>
                        <a:srgbClr val="FF9640"/>
                      </a:solidFill>
                      <a:prstDash val="solid"/>
                      <a:round/>
                      <a:headEnd type="none" w="med" len="med"/>
                      <a:tailEnd type="none" w="med" len="med"/>
                    </a:lnT>
                    <a:lnB w="12700" cap="flat" cmpd="sng" algn="ctr">
                      <a:solidFill>
                        <a:srgbClr val="FF9640"/>
                      </a:solidFill>
                      <a:prstDash val="solid"/>
                      <a:round/>
                      <a:headEnd type="none" w="med" len="med"/>
                      <a:tailEnd type="none" w="med" len="med"/>
                    </a:lnB>
                    <a:solidFill>
                      <a:srgbClr val="FF7300"/>
                    </a:solidFill>
                  </a:tcPr>
                </a:tc>
              </a:tr>
              <a:tr h="184357">
                <a:tc>
                  <a:txBody>
                    <a:bodyPr/>
                    <a:lstStyle/>
                    <a:p>
                      <a:pPr>
                        <a:spcBef>
                          <a:spcPts val="0"/>
                        </a:spcBef>
                        <a:spcAft>
                          <a:spcPts val="0"/>
                        </a:spcAft>
                      </a:pPr>
                      <a:r>
                        <a:rPr lang="en-GB" sz="1200" b="0" kern="0" dirty="0">
                          <a:solidFill>
                            <a:srgbClr val="000000"/>
                          </a:solidFill>
                          <a:effectLst/>
                          <a:latin typeface="Arial"/>
                          <a:ea typeface="Times New Roman"/>
                          <a:cs typeface="Arial"/>
                        </a:rPr>
                        <a:t>09:30 – 10:30</a:t>
                      </a:r>
                      <a:endParaRPr lang="de-DE" sz="1200" b="1" kern="0" dirty="0">
                        <a:solidFill>
                          <a:srgbClr val="000000"/>
                        </a:solidFill>
                        <a:effectLst/>
                        <a:latin typeface="Arial"/>
                        <a:ea typeface="Times New Roman"/>
                        <a:cs typeface="Times New Roman"/>
                      </a:endParaRPr>
                    </a:p>
                  </a:txBody>
                  <a:tcPr marL="48800" marR="48800" marT="0" marB="0">
                    <a:lnL w="12700" cap="flat" cmpd="sng" algn="ctr">
                      <a:solidFill>
                        <a:srgbClr val="FF9640"/>
                      </a:solidFill>
                      <a:prstDash val="solid"/>
                      <a:round/>
                      <a:headEnd type="none" w="med" len="med"/>
                      <a:tailEnd type="none" w="med" len="med"/>
                    </a:lnL>
                    <a:lnR w="12700" cap="flat" cmpd="sng" algn="ctr">
                      <a:solidFill>
                        <a:srgbClr val="FF9640"/>
                      </a:solidFill>
                      <a:prstDash val="solid"/>
                      <a:round/>
                      <a:headEnd type="none" w="med" len="med"/>
                      <a:tailEnd type="none" w="med" len="med"/>
                    </a:lnR>
                    <a:lnT w="12700" cap="flat" cmpd="sng" algn="ctr">
                      <a:solidFill>
                        <a:srgbClr val="FF9640"/>
                      </a:solidFill>
                      <a:prstDash val="solid"/>
                      <a:round/>
                      <a:headEnd type="none" w="med" len="med"/>
                      <a:tailEnd type="none" w="med" len="med"/>
                    </a:lnT>
                    <a:lnB w="12700" cap="flat" cmpd="sng" algn="ctr">
                      <a:solidFill>
                        <a:srgbClr val="FF9640"/>
                      </a:solidFill>
                      <a:prstDash val="solid"/>
                      <a:round/>
                      <a:headEnd type="none" w="med" len="med"/>
                      <a:tailEnd type="none" w="med" len="med"/>
                    </a:lnB>
                    <a:solidFill>
                      <a:srgbClr val="FFE3CC"/>
                    </a:solidFill>
                  </a:tcPr>
                </a:tc>
                <a:tc gridSpan="2">
                  <a:txBody>
                    <a:bodyPr/>
                    <a:lstStyle/>
                    <a:p>
                      <a:pPr>
                        <a:spcBef>
                          <a:spcPts val="0"/>
                        </a:spcBef>
                        <a:spcAft>
                          <a:spcPts val="0"/>
                        </a:spcAft>
                      </a:pPr>
                      <a:r>
                        <a:rPr lang="en-GB" sz="1200" b="0" kern="0">
                          <a:solidFill>
                            <a:srgbClr val="000000"/>
                          </a:solidFill>
                          <a:effectLst/>
                          <a:latin typeface="Arial"/>
                          <a:ea typeface="Times New Roman"/>
                          <a:cs typeface="Arial"/>
                        </a:rPr>
                        <a:t>Registration, Coffee</a:t>
                      </a:r>
                      <a:endParaRPr lang="de-DE" sz="1200" b="1" kern="0">
                        <a:solidFill>
                          <a:srgbClr val="000000"/>
                        </a:solidFill>
                        <a:effectLst/>
                        <a:latin typeface="Arial"/>
                        <a:ea typeface="Times New Roman"/>
                        <a:cs typeface="Times New Roman"/>
                      </a:endParaRPr>
                    </a:p>
                  </a:txBody>
                  <a:tcPr marL="48800" marR="48800" marT="0" marB="0">
                    <a:lnL w="12700" cap="flat" cmpd="sng" algn="ctr">
                      <a:solidFill>
                        <a:srgbClr val="FF9640"/>
                      </a:solidFill>
                      <a:prstDash val="solid"/>
                      <a:round/>
                      <a:headEnd type="none" w="med" len="med"/>
                      <a:tailEnd type="none" w="med" len="med"/>
                    </a:lnL>
                    <a:lnR w="12700" cap="flat" cmpd="sng" algn="ctr">
                      <a:solidFill>
                        <a:srgbClr val="FF9640"/>
                      </a:solidFill>
                      <a:prstDash val="solid"/>
                      <a:round/>
                      <a:headEnd type="none" w="med" len="med"/>
                      <a:tailEnd type="none" w="med" len="med"/>
                    </a:lnR>
                    <a:lnT w="12700" cap="flat" cmpd="sng" algn="ctr">
                      <a:solidFill>
                        <a:srgbClr val="FF9640"/>
                      </a:solidFill>
                      <a:prstDash val="solid"/>
                      <a:round/>
                      <a:headEnd type="none" w="med" len="med"/>
                      <a:tailEnd type="none" w="med" len="med"/>
                    </a:lnT>
                    <a:lnB w="12700" cap="flat" cmpd="sng" algn="ctr">
                      <a:solidFill>
                        <a:srgbClr val="FF9640"/>
                      </a:solidFill>
                      <a:prstDash val="solid"/>
                      <a:round/>
                      <a:headEnd type="none" w="med" len="med"/>
                      <a:tailEnd type="none" w="med" len="med"/>
                    </a:lnB>
                    <a:solidFill>
                      <a:srgbClr val="FFE3CC"/>
                    </a:solidFill>
                  </a:tcPr>
                </a:tc>
                <a:tc hMerge="1">
                  <a:txBody>
                    <a:bodyPr/>
                    <a:lstStyle/>
                    <a:p>
                      <a:endParaRPr lang="de-DE"/>
                    </a:p>
                  </a:txBody>
                  <a:tcPr/>
                </a:tc>
              </a:tr>
              <a:tr h="374452">
                <a:tc>
                  <a:txBody>
                    <a:bodyPr/>
                    <a:lstStyle/>
                    <a:p>
                      <a:pPr>
                        <a:spcBef>
                          <a:spcPts val="0"/>
                        </a:spcBef>
                        <a:spcAft>
                          <a:spcPts val="0"/>
                        </a:spcAft>
                      </a:pPr>
                      <a:r>
                        <a:rPr lang="en-GB" sz="1200" b="0" kern="0" dirty="0">
                          <a:solidFill>
                            <a:srgbClr val="000000"/>
                          </a:solidFill>
                          <a:effectLst/>
                          <a:latin typeface="Arial"/>
                          <a:ea typeface="Times New Roman"/>
                          <a:cs typeface="Arial"/>
                        </a:rPr>
                        <a:t>10:30 – 10:40</a:t>
                      </a:r>
                      <a:endParaRPr lang="de-DE" sz="1200" b="1" kern="0" dirty="0">
                        <a:solidFill>
                          <a:srgbClr val="000000"/>
                        </a:solidFill>
                        <a:effectLst/>
                        <a:latin typeface="Arial"/>
                        <a:ea typeface="Times New Roman"/>
                        <a:cs typeface="Times New Roman"/>
                      </a:endParaRPr>
                    </a:p>
                  </a:txBody>
                  <a:tcPr marL="48800" marR="48800" marT="0" marB="0">
                    <a:lnL w="12700" cap="flat" cmpd="sng" algn="ctr">
                      <a:solidFill>
                        <a:srgbClr val="FF9640"/>
                      </a:solidFill>
                      <a:prstDash val="solid"/>
                      <a:round/>
                      <a:headEnd type="none" w="med" len="med"/>
                      <a:tailEnd type="none" w="med" len="med"/>
                    </a:lnL>
                    <a:lnR w="12700" cap="flat" cmpd="sng" algn="ctr">
                      <a:solidFill>
                        <a:srgbClr val="FF9640"/>
                      </a:solidFill>
                      <a:prstDash val="solid"/>
                      <a:round/>
                      <a:headEnd type="none" w="med" len="med"/>
                      <a:tailEnd type="none" w="med" len="med"/>
                    </a:lnR>
                    <a:lnT w="12700" cap="flat" cmpd="sng" algn="ctr">
                      <a:solidFill>
                        <a:srgbClr val="FF9640"/>
                      </a:solidFill>
                      <a:prstDash val="solid"/>
                      <a:round/>
                      <a:headEnd type="none" w="med" len="med"/>
                      <a:tailEnd type="none" w="med" len="med"/>
                    </a:lnT>
                    <a:lnB w="12700" cap="flat" cmpd="sng" algn="ctr">
                      <a:solidFill>
                        <a:srgbClr val="FF9640"/>
                      </a:solidFill>
                      <a:prstDash val="solid"/>
                      <a:round/>
                      <a:headEnd type="none" w="med" len="med"/>
                      <a:tailEnd type="none" w="med" len="med"/>
                    </a:lnB>
                    <a:solidFill>
                      <a:srgbClr val="FFFFFF"/>
                    </a:solidFill>
                  </a:tcPr>
                </a:tc>
                <a:tc>
                  <a:txBody>
                    <a:bodyPr/>
                    <a:lstStyle/>
                    <a:p>
                      <a:pPr marL="0" lvl="0" indent="0">
                        <a:spcBef>
                          <a:spcPts val="0"/>
                        </a:spcBef>
                        <a:spcAft>
                          <a:spcPts val="0"/>
                        </a:spcAft>
                        <a:buFont typeface="+mj-lt"/>
                        <a:buNone/>
                      </a:pPr>
                      <a:r>
                        <a:rPr lang="en-GB" sz="1200" b="1" kern="0" dirty="0" smtClean="0">
                          <a:solidFill>
                            <a:srgbClr val="000000"/>
                          </a:solidFill>
                          <a:effectLst/>
                          <a:latin typeface="Arial"/>
                          <a:ea typeface="Times New Roman"/>
                          <a:cs typeface="Arial"/>
                        </a:rPr>
                        <a:t>1.  Welcome</a:t>
                      </a:r>
                      <a:r>
                        <a:rPr lang="en-GB" sz="1200" b="1" kern="0" dirty="0">
                          <a:solidFill>
                            <a:srgbClr val="000000"/>
                          </a:solidFill>
                          <a:effectLst/>
                          <a:latin typeface="Arial"/>
                          <a:ea typeface="Times New Roman"/>
                          <a:cs typeface="Arial"/>
                        </a:rPr>
                        <a:t>, introduction</a:t>
                      </a:r>
                      <a:endParaRPr lang="de-DE" sz="1200" b="1" kern="0" dirty="0">
                        <a:solidFill>
                          <a:srgbClr val="000000"/>
                        </a:solidFill>
                        <a:effectLst/>
                        <a:latin typeface="Arial"/>
                        <a:ea typeface="Times New Roman"/>
                        <a:cs typeface="Times New Roman"/>
                      </a:endParaRPr>
                    </a:p>
                  </a:txBody>
                  <a:tcPr marL="48800" marR="48800" marT="0" marB="0">
                    <a:lnL w="12700" cap="flat" cmpd="sng" algn="ctr">
                      <a:solidFill>
                        <a:srgbClr val="FF9640"/>
                      </a:solidFill>
                      <a:prstDash val="solid"/>
                      <a:round/>
                      <a:headEnd type="none" w="med" len="med"/>
                      <a:tailEnd type="none" w="med" len="med"/>
                    </a:lnL>
                    <a:lnR w="12700" cap="flat" cmpd="sng" algn="ctr">
                      <a:solidFill>
                        <a:srgbClr val="FF9640"/>
                      </a:solidFill>
                      <a:prstDash val="solid"/>
                      <a:round/>
                      <a:headEnd type="none" w="med" len="med"/>
                      <a:tailEnd type="none" w="med" len="med"/>
                    </a:lnR>
                    <a:lnT w="12700" cap="flat" cmpd="sng" algn="ctr">
                      <a:solidFill>
                        <a:srgbClr val="FF9640"/>
                      </a:solidFill>
                      <a:prstDash val="solid"/>
                      <a:round/>
                      <a:headEnd type="none" w="med" len="med"/>
                      <a:tailEnd type="none" w="med" len="med"/>
                    </a:lnT>
                    <a:lnB w="12700" cap="flat" cmpd="sng" algn="ctr">
                      <a:solidFill>
                        <a:srgbClr val="FF9640"/>
                      </a:solidFill>
                      <a:prstDash val="solid"/>
                      <a:round/>
                      <a:headEnd type="none" w="med" len="med"/>
                      <a:tailEnd type="none" w="med" len="med"/>
                    </a:lnB>
                    <a:solidFill>
                      <a:srgbClr val="FFFFFF"/>
                    </a:solidFill>
                  </a:tcPr>
                </a:tc>
                <a:tc>
                  <a:txBody>
                    <a:bodyPr/>
                    <a:lstStyle/>
                    <a:p>
                      <a:pPr>
                        <a:spcBef>
                          <a:spcPts val="0"/>
                        </a:spcBef>
                        <a:spcAft>
                          <a:spcPts val="0"/>
                        </a:spcAft>
                      </a:pPr>
                      <a:r>
                        <a:rPr lang="en-GB" sz="1200" b="0" kern="0" dirty="0">
                          <a:solidFill>
                            <a:srgbClr val="000000"/>
                          </a:solidFill>
                          <a:effectLst/>
                          <a:latin typeface="Arial"/>
                          <a:ea typeface="Times New Roman"/>
                          <a:cs typeface="Arial"/>
                        </a:rPr>
                        <a:t>Jean </a:t>
                      </a:r>
                      <a:r>
                        <a:rPr lang="en-GB" sz="1200" b="0" kern="0" dirty="0" err="1">
                          <a:solidFill>
                            <a:srgbClr val="000000"/>
                          </a:solidFill>
                          <a:effectLst/>
                          <a:latin typeface="Arial"/>
                          <a:ea typeface="Times New Roman"/>
                          <a:cs typeface="Arial"/>
                        </a:rPr>
                        <a:t>Verseille</a:t>
                      </a:r>
                      <a:r>
                        <a:rPr lang="en-GB" sz="1200" b="0" kern="0" dirty="0">
                          <a:solidFill>
                            <a:srgbClr val="000000"/>
                          </a:solidFill>
                          <a:effectLst/>
                          <a:latin typeface="Arial"/>
                          <a:ea typeface="Times New Roman"/>
                          <a:cs typeface="Arial"/>
                        </a:rPr>
                        <a:t>, Stefano </a:t>
                      </a:r>
                      <a:r>
                        <a:rPr lang="en-GB" sz="1200" b="0" kern="0" dirty="0" smtClean="0">
                          <a:solidFill>
                            <a:srgbClr val="000000"/>
                          </a:solidFill>
                          <a:effectLst/>
                          <a:latin typeface="Arial"/>
                          <a:ea typeface="Times New Roman"/>
                          <a:cs typeface="Arial"/>
                        </a:rPr>
                        <a:t>Alaimo</a:t>
                      </a:r>
                    </a:p>
                    <a:p>
                      <a:pPr>
                        <a:spcBef>
                          <a:spcPts val="0"/>
                        </a:spcBef>
                        <a:spcAft>
                          <a:spcPts val="0"/>
                        </a:spcAft>
                      </a:pPr>
                      <a:r>
                        <a:rPr lang="en-GB" sz="1200" b="0" i="1" kern="0" dirty="0" smtClean="0">
                          <a:solidFill>
                            <a:srgbClr val="000000"/>
                          </a:solidFill>
                          <a:effectLst/>
                          <a:latin typeface="Arial"/>
                          <a:ea typeface="Times New Roman"/>
                          <a:cs typeface="Arial"/>
                        </a:rPr>
                        <a:t>Co-chairs </a:t>
                      </a:r>
                      <a:r>
                        <a:rPr lang="en-GB" sz="1200" b="0" i="1" kern="0" dirty="0">
                          <a:solidFill>
                            <a:srgbClr val="000000"/>
                          </a:solidFill>
                          <a:effectLst/>
                          <a:latin typeface="Arial"/>
                          <a:ea typeface="Times New Roman"/>
                          <a:cs typeface="Arial"/>
                        </a:rPr>
                        <a:t>Intraday Steering Committee</a:t>
                      </a:r>
                      <a:endParaRPr lang="de-DE" sz="1200" b="1" kern="0" dirty="0">
                        <a:solidFill>
                          <a:srgbClr val="000000"/>
                        </a:solidFill>
                        <a:effectLst/>
                        <a:latin typeface="Arial"/>
                        <a:ea typeface="Times New Roman"/>
                        <a:cs typeface="Times New Roman"/>
                      </a:endParaRPr>
                    </a:p>
                  </a:txBody>
                  <a:tcPr marL="48800" marR="48800" marT="0" marB="0">
                    <a:lnL w="12700" cap="flat" cmpd="sng" algn="ctr">
                      <a:solidFill>
                        <a:srgbClr val="FF9640"/>
                      </a:solidFill>
                      <a:prstDash val="solid"/>
                      <a:round/>
                      <a:headEnd type="none" w="med" len="med"/>
                      <a:tailEnd type="none" w="med" len="med"/>
                    </a:lnL>
                    <a:lnR w="12700" cap="flat" cmpd="sng" algn="ctr">
                      <a:solidFill>
                        <a:srgbClr val="FF9640"/>
                      </a:solidFill>
                      <a:prstDash val="solid"/>
                      <a:round/>
                      <a:headEnd type="none" w="med" len="med"/>
                      <a:tailEnd type="none" w="med" len="med"/>
                    </a:lnR>
                    <a:lnT w="12700" cap="flat" cmpd="sng" algn="ctr">
                      <a:solidFill>
                        <a:srgbClr val="FF9640"/>
                      </a:solidFill>
                      <a:prstDash val="solid"/>
                      <a:round/>
                      <a:headEnd type="none" w="med" len="med"/>
                      <a:tailEnd type="none" w="med" len="med"/>
                    </a:lnT>
                    <a:lnB w="12700" cap="flat" cmpd="sng" algn="ctr">
                      <a:solidFill>
                        <a:srgbClr val="FF9640"/>
                      </a:solidFill>
                      <a:prstDash val="solid"/>
                      <a:round/>
                      <a:headEnd type="none" w="med" len="med"/>
                      <a:tailEnd type="none" w="med" len="med"/>
                    </a:lnB>
                    <a:solidFill>
                      <a:srgbClr val="FFFFFF"/>
                    </a:solidFill>
                  </a:tcPr>
                </a:tc>
              </a:tr>
              <a:tr h="370936">
                <a:tc>
                  <a:txBody>
                    <a:bodyPr/>
                    <a:lstStyle/>
                    <a:p>
                      <a:pPr>
                        <a:spcBef>
                          <a:spcPts val="0"/>
                        </a:spcBef>
                        <a:spcAft>
                          <a:spcPts val="0"/>
                        </a:spcAft>
                      </a:pPr>
                      <a:r>
                        <a:rPr lang="en-GB" sz="1200" b="0" kern="0">
                          <a:solidFill>
                            <a:srgbClr val="000000"/>
                          </a:solidFill>
                          <a:effectLst/>
                          <a:latin typeface="Arial"/>
                          <a:ea typeface="Times New Roman"/>
                          <a:cs typeface="Arial"/>
                        </a:rPr>
                        <a:t>10:40 – 11:00  </a:t>
                      </a:r>
                      <a:endParaRPr lang="de-DE" sz="1200" b="1" kern="0">
                        <a:solidFill>
                          <a:srgbClr val="000000"/>
                        </a:solidFill>
                        <a:effectLst/>
                        <a:latin typeface="Arial"/>
                        <a:ea typeface="Times New Roman"/>
                        <a:cs typeface="Times New Roman"/>
                      </a:endParaRPr>
                    </a:p>
                  </a:txBody>
                  <a:tcPr marL="48800" marR="48800" marT="0" marB="0">
                    <a:lnL w="12700" cap="flat" cmpd="sng" algn="ctr">
                      <a:solidFill>
                        <a:srgbClr val="FF9640"/>
                      </a:solidFill>
                      <a:prstDash val="solid"/>
                      <a:round/>
                      <a:headEnd type="none" w="med" len="med"/>
                      <a:tailEnd type="none" w="med" len="med"/>
                    </a:lnL>
                    <a:lnR w="12700" cap="flat" cmpd="sng" algn="ctr">
                      <a:solidFill>
                        <a:srgbClr val="FF9640"/>
                      </a:solidFill>
                      <a:prstDash val="solid"/>
                      <a:round/>
                      <a:headEnd type="none" w="med" len="med"/>
                      <a:tailEnd type="none" w="med" len="med"/>
                    </a:lnR>
                    <a:lnT w="12700" cap="flat" cmpd="sng" algn="ctr">
                      <a:solidFill>
                        <a:srgbClr val="FF9640"/>
                      </a:solidFill>
                      <a:prstDash val="solid"/>
                      <a:round/>
                      <a:headEnd type="none" w="med" len="med"/>
                      <a:tailEnd type="none" w="med" len="med"/>
                    </a:lnT>
                    <a:lnB w="12700" cap="flat" cmpd="sng" algn="ctr">
                      <a:solidFill>
                        <a:srgbClr val="FF9640"/>
                      </a:solidFill>
                      <a:prstDash val="solid"/>
                      <a:round/>
                      <a:headEnd type="none" w="med" len="med"/>
                      <a:tailEnd type="none" w="med" len="med"/>
                    </a:lnB>
                    <a:solidFill>
                      <a:srgbClr val="FFFFFF"/>
                    </a:solidFill>
                  </a:tcPr>
                </a:tc>
                <a:tc>
                  <a:txBody>
                    <a:bodyPr/>
                    <a:lstStyle/>
                    <a:p>
                      <a:pPr marL="0" lvl="0" indent="0">
                        <a:spcBef>
                          <a:spcPts val="0"/>
                        </a:spcBef>
                        <a:spcAft>
                          <a:spcPts val="0"/>
                        </a:spcAft>
                        <a:buFont typeface="+mj-lt"/>
                        <a:buNone/>
                      </a:pPr>
                      <a:r>
                        <a:rPr lang="en-GB" sz="1200" b="1" kern="0" dirty="0" smtClean="0">
                          <a:solidFill>
                            <a:srgbClr val="000000"/>
                          </a:solidFill>
                          <a:effectLst/>
                          <a:latin typeface="Arial"/>
                          <a:ea typeface="Times New Roman"/>
                          <a:cs typeface="Arial"/>
                        </a:rPr>
                        <a:t>2.  Key </a:t>
                      </a:r>
                      <a:r>
                        <a:rPr lang="en-GB" sz="1200" b="1" kern="0" dirty="0">
                          <a:solidFill>
                            <a:srgbClr val="000000"/>
                          </a:solidFill>
                          <a:effectLst/>
                          <a:latin typeface="Arial"/>
                          <a:ea typeface="Times New Roman"/>
                          <a:cs typeface="Arial"/>
                        </a:rPr>
                        <a:t>note speech </a:t>
                      </a:r>
                      <a:endParaRPr lang="de-DE" sz="1200" b="1" kern="0" dirty="0">
                        <a:solidFill>
                          <a:srgbClr val="000000"/>
                        </a:solidFill>
                        <a:effectLst/>
                        <a:latin typeface="Arial"/>
                        <a:ea typeface="Times New Roman"/>
                        <a:cs typeface="Times New Roman"/>
                      </a:endParaRPr>
                    </a:p>
                  </a:txBody>
                  <a:tcPr marL="48800" marR="48800" marT="0" marB="0">
                    <a:lnL w="12700" cap="flat" cmpd="sng" algn="ctr">
                      <a:solidFill>
                        <a:srgbClr val="FF9640"/>
                      </a:solidFill>
                      <a:prstDash val="solid"/>
                      <a:round/>
                      <a:headEnd type="none" w="med" len="med"/>
                      <a:tailEnd type="none" w="med" len="med"/>
                    </a:lnL>
                    <a:lnR w="12700" cap="flat" cmpd="sng" algn="ctr">
                      <a:solidFill>
                        <a:srgbClr val="FF9640"/>
                      </a:solidFill>
                      <a:prstDash val="solid"/>
                      <a:round/>
                      <a:headEnd type="none" w="med" len="med"/>
                      <a:tailEnd type="none" w="med" len="med"/>
                    </a:lnR>
                    <a:lnT w="12700" cap="flat" cmpd="sng" algn="ctr">
                      <a:solidFill>
                        <a:srgbClr val="FF9640"/>
                      </a:solidFill>
                      <a:prstDash val="solid"/>
                      <a:round/>
                      <a:headEnd type="none" w="med" len="med"/>
                      <a:tailEnd type="none" w="med" len="med"/>
                    </a:lnT>
                    <a:lnB w="12700" cap="flat" cmpd="sng" algn="ctr">
                      <a:solidFill>
                        <a:srgbClr val="FF9640"/>
                      </a:solidFill>
                      <a:prstDash val="solid"/>
                      <a:round/>
                      <a:headEnd type="none" w="med" len="med"/>
                      <a:tailEnd type="none" w="med" len="med"/>
                    </a:lnB>
                    <a:solidFill>
                      <a:srgbClr val="FFFFFF"/>
                    </a:solidFill>
                  </a:tcPr>
                </a:tc>
                <a:tc>
                  <a:txBody>
                    <a:bodyPr/>
                    <a:lstStyle/>
                    <a:p>
                      <a:pPr>
                        <a:spcBef>
                          <a:spcPts val="0"/>
                        </a:spcBef>
                        <a:spcAft>
                          <a:spcPts val="0"/>
                        </a:spcAft>
                      </a:pPr>
                      <a:r>
                        <a:rPr lang="en-GB" sz="1200" b="0" kern="0" dirty="0" err="1">
                          <a:solidFill>
                            <a:srgbClr val="000000"/>
                          </a:solidFill>
                          <a:effectLst/>
                          <a:latin typeface="Arial"/>
                          <a:ea typeface="Times New Roman"/>
                          <a:cs typeface="Arial"/>
                        </a:rPr>
                        <a:t>Dr.</a:t>
                      </a:r>
                      <a:r>
                        <a:rPr lang="en-GB" sz="1200" b="0" kern="0" dirty="0">
                          <a:solidFill>
                            <a:srgbClr val="000000"/>
                          </a:solidFill>
                          <a:effectLst/>
                          <a:latin typeface="Arial"/>
                          <a:ea typeface="Times New Roman"/>
                          <a:cs typeface="Arial"/>
                        </a:rPr>
                        <a:t> Klaus-Dieter </a:t>
                      </a:r>
                      <a:r>
                        <a:rPr lang="en-GB" sz="1200" b="0" kern="0" dirty="0" err="1">
                          <a:solidFill>
                            <a:srgbClr val="000000"/>
                          </a:solidFill>
                          <a:effectLst/>
                          <a:latin typeface="Arial"/>
                          <a:ea typeface="Times New Roman"/>
                          <a:cs typeface="Arial"/>
                        </a:rPr>
                        <a:t>Borchardt</a:t>
                      </a:r>
                      <a:r>
                        <a:rPr lang="en-GB" sz="1200" b="0" kern="0" dirty="0">
                          <a:solidFill>
                            <a:srgbClr val="000000"/>
                          </a:solidFill>
                          <a:effectLst/>
                          <a:latin typeface="Arial"/>
                          <a:ea typeface="Times New Roman"/>
                          <a:cs typeface="Arial"/>
                        </a:rPr>
                        <a:t> </a:t>
                      </a:r>
                      <a:endParaRPr lang="en-GB" sz="1200" b="0" kern="0" dirty="0" smtClean="0">
                        <a:solidFill>
                          <a:srgbClr val="000000"/>
                        </a:solidFill>
                        <a:effectLst/>
                        <a:latin typeface="Arial"/>
                        <a:ea typeface="Times New Roman"/>
                        <a:cs typeface="Arial"/>
                      </a:endParaRPr>
                    </a:p>
                    <a:p>
                      <a:pPr>
                        <a:spcBef>
                          <a:spcPts val="0"/>
                        </a:spcBef>
                        <a:spcAft>
                          <a:spcPts val="0"/>
                        </a:spcAft>
                      </a:pPr>
                      <a:r>
                        <a:rPr lang="en-GB" sz="1200" b="0" i="1" kern="0" dirty="0" smtClean="0">
                          <a:solidFill>
                            <a:srgbClr val="000000"/>
                          </a:solidFill>
                          <a:effectLst/>
                          <a:latin typeface="Arial"/>
                          <a:ea typeface="Times New Roman"/>
                          <a:cs typeface="Arial"/>
                        </a:rPr>
                        <a:t>EC, </a:t>
                      </a:r>
                      <a:r>
                        <a:rPr lang="en-GB" sz="1200" b="0" i="1" kern="0" dirty="0">
                          <a:solidFill>
                            <a:srgbClr val="000000"/>
                          </a:solidFill>
                          <a:effectLst/>
                          <a:latin typeface="Arial"/>
                          <a:ea typeface="Times New Roman"/>
                          <a:cs typeface="Arial"/>
                        </a:rPr>
                        <a:t>Director Internal Energy Market</a:t>
                      </a:r>
                      <a:endParaRPr lang="de-DE" sz="1200" b="1" kern="0" dirty="0">
                        <a:solidFill>
                          <a:srgbClr val="000000"/>
                        </a:solidFill>
                        <a:effectLst/>
                        <a:latin typeface="Arial"/>
                        <a:ea typeface="Times New Roman"/>
                        <a:cs typeface="Times New Roman"/>
                      </a:endParaRPr>
                    </a:p>
                  </a:txBody>
                  <a:tcPr marL="48800" marR="48800" marT="0" marB="0">
                    <a:lnL w="12700" cap="flat" cmpd="sng" algn="ctr">
                      <a:solidFill>
                        <a:srgbClr val="FF9640"/>
                      </a:solidFill>
                      <a:prstDash val="solid"/>
                      <a:round/>
                      <a:headEnd type="none" w="med" len="med"/>
                      <a:tailEnd type="none" w="med" len="med"/>
                    </a:lnL>
                    <a:lnR w="12700" cap="flat" cmpd="sng" algn="ctr">
                      <a:solidFill>
                        <a:srgbClr val="FF9640"/>
                      </a:solidFill>
                      <a:prstDash val="solid"/>
                      <a:round/>
                      <a:headEnd type="none" w="med" len="med"/>
                      <a:tailEnd type="none" w="med" len="med"/>
                    </a:lnR>
                    <a:lnT w="12700" cap="flat" cmpd="sng" algn="ctr">
                      <a:solidFill>
                        <a:srgbClr val="FF9640"/>
                      </a:solidFill>
                      <a:prstDash val="solid"/>
                      <a:round/>
                      <a:headEnd type="none" w="med" len="med"/>
                      <a:tailEnd type="none" w="med" len="med"/>
                    </a:lnT>
                    <a:lnB w="12700" cap="flat" cmpd="sng" algn="ctr">
                      <a:solidFill>
                        <a:srgbClr val="FF9640"/>
                      </a:solidFill>
                      <a:prstDash val="solid"/>
                      <a:round/>
                      <a:headEnd type="none" w="med" len="med"/>
                      <a:tailEnd type="none" w="med" len="med"/>
                    </a:lnB>
                    <a:solidFill>
                      <a:srgbClr val="FFFFFF"/>
                    </a:solidFill>
                  </a:tcPr>
                </a:tc>
              </a:tr>
              <a:tr h="357869">
                <a:tc>
                  <a:txBody>
                    <a:bodyPr/>
                    <a:lstStyle/>
                    <a:p>
                      <a:pPr>
                        <a:spcBef>
                          <a:spcPts val="0"/>
                        </a:spcBef>
                        <a:spcAft>
                          <a:spcPts val="0"/>
                        </a:spcAft>
                      </a:pPr>
                      <a:r>
                        <a:rPr lang="en-GB" sz="1200" b="0" kern="0">
                          <a:solidFill>
                            <a:srgbClr val="000000"/>
                          </a:solidFill>
                          <a:effectLst/>
                          <a:latin typeface="Arial"/>
                          <a:ea typeface="Times New Roman"/>
                          <a:cs typeface="Arial"/>
                        </a:rPr>
                        <a:t>11:00 – 11:20</a:t>
                      </a:r>
                      <a:endParaRPr lang="de-DE" sz="1200" b="1" kern="0">
                        <a:solidFill>
                          <a:srgbClr val="000000"/>
                        </a:solidFill>
                        <a:effectLst/>
                        <a:latin typeface="Arial"/>
                        <a:ea typeface="Times New Roman"/>
                        <a:cs typeface="Times New Roman"/>
                      </a:endParaRPr>
                    </a:p>
                  </a:txBody>
                  <a:tcPr marL="48800" marR="48800" marT="0" marB="0">
                    <a:lnL w="12700" cap="flat" cmpd="sng" algn="ctr">
                      <a:solidFill>
                        <a:srgbClr val="FF9640"/>
                      </a:solidFill>
                      <a:prstDash val="solid"/>
                      <a:round/>
                      <a:headEnd type="none" w="med" len="med"/>
                      <a:tailEnd type="none" w="med" len="med"/>
                    </a:lnL>
                    <a:lnR w="12700" cap="flat" cmpd="sng" algn="ctr">
                      <a:solidFill>
                        <a:srgbClr val="FF9640"/>
                      </a:solidFill>
                      <a:prstDash val="solid"/>
                      <a:round/>
                      <a:headEnd type="none" w="med" len="med"/>
                      <a:tailEnd type="none" w="med" len="med"/>
                    </a:lnR>
                    <a:lnT w="12700" cap="flat" cmpd="sng" algn="ctr">
                      <a:solidFill>
                        <a:srgbClr val="FF9640"/>
                      </a:solidFill>
                      <a:prstDash val="solid"/>
                      <a:round/>
                      <a:headEnd type="none" w="med" len="med"/>
                      <a:tailEnd type="none" w="med" len="med"/>
                    </a:lnT>
                    <a:lnB w="12700" cap="flat" cmpd="sng" algn="ctr">
                      <a:solidFill>
                        <a:srgbClr val="FF9640"/>
                      </a:solidFill>
                      <a:prstDash val="solid"/>
                      <a:round/>
                      <a:headEnd type="none" w="med" len="med"/>
                      <a:tailEnd type="none" w="med" len="med"/>
                    </a:lnB>
                    <a:solidFill>
                      <a:srgbClr val="FFFFFF"/>
                    </a:solidFill>
                  </a:tcPr>
                </a:tc>
                <a:tc>
                  <a:txBody>
                    <a:bodyPr/>
                    <a:lstStyle/>
                    <a:p>
                      <a:pPr marL="0" lvl="0" indent="0">
                        <a:spcBef>
                          <a:spcPts val="0"/>
                        </a:spcBef>
                        <a:spcAft>
                          <a:spcPts val="0"/>
                        </a:spcAft>
                        <a:buFont typeface="+mj-lt"/>
                        <a:buNone/>
                      </a:pPr>
                      <a:r>
                        <a:rPr lang="en-GB" sz="1200" b="1" dirty="0" smtClean="0">
                          <a:solidFill>
                            <a:srgbClr val="000000"/>
                          </a:solidFill>
                          <a:effectLst/>
                          <a:latin typeface="Arial"/>
                          <a:ea typeface="Times New Roman"/>
                        </a:rPr>
                        <a:t>3.  Overview </a:t>
                      </a:r>
                      <a:r>
                        <a:rPr lang="en-GB" sz="1200" b="1" dirty="0">
                          <a:solidFill>
                            <a:srgbClr val="000000"/>
                          </a:solidFill>
                          <a:effectLst/>
                          <a:latin typeface="Arial"/>
                          <a:ea typeface="Times New Roman"/>
                        </a:rPr>
                        <a:t>of XBID Project – background, </a:t>
                      </a:r>
                      <a:r>
                        <a:rPr lang="en-GB" sz="1200" b="1" dirty="0" smtClean="0">
                          <a:solidFill>
                            <a:srgbClr val="000000"/>
                          </a:solidFill>
                          <a:effectLst/>
                          <a:latin typeface="Arial"/>
                          <a:ea typeface="Times New Roman"/>
                        </a:rPr>
                        <a:t>history</a:t>
                      </a:r>
                    </a:p>
                    <a:p>
                      <a:pPr marL="0" lvl="0" indent="0">
                        <a:spcBef>
                          <a:spcPts val="0"/>
                        </a:spcBef>
                        <a:spcAft>
                          <a:spcPts val="0"/>
                        </a:spcAft>
                        <a:buFont typeface="+mj-lt"/>
                        <a:buNone/>
                      </a:pPr>
                      <a:r>
                        <a:rPr lang="en-GB" sz="1200" b="1" dirty="0" smtClean="0">
                          <a:solidFill>
                            <a:srgbClr val="000000"/>
                          </a:solidFill>
                          <a:effectLst/>
                          <a:latin typeface="Arial"/>
                          <a:ea typeface="Times New Roman"/>
                        </a:rPr>
                        <a:t>     </a:t>
                      </a:r>
                      <a:r>
                        <a:rPr lang="en-GB" sz="1200" b="1" dirty="0">
                          <a:solidFill>
                            <a:srgbClr val="000000"/>
                          </a:solidFill>
                          <a:effectLst/>
                          <a:latin typeface="Arial"/>
                          <a:ea typeface="Times New Roman"/>
                        </a:rPr>
                        <a:t>and challenges</a:t>
                      </a:r>
                      <a:endParaRPr lang="de-DE" sz="1200" dirty="0">
                        <a:solidFill>
                          <a:srgbClr val="000000"/>
                        </a:solidFill>
                        <a:effectLst/>
                        <a:latin typeface="Arial"/>
                        <a:ea typeface="Times New Roman"/>
                      </a:endParaRPr>
                    </a:p>
                  </a:txBody>
                  <a:tcPr marL="48800" marR="48800" marT="0" marB="0">
                    <a:lnL w="12700" cap="flat" cmpd="sng" algn="ctr">
                      <a:solidFill>
                        <a:srgbClr val="FF9640"/>
                      </a:solidFill>
                      <a:prstDash val="solid"/>
                      <a:round/>
                      <a:headEnd type="none" w="med" len="med"/>
                      <a:tailEnd type="none" w="med" len="med"/>
                    </a:lnL>
                    <a:lnR w="12700" cap="flat" cmpd="sng" algn="ctr">
                      <a:solidFill>
                        <a:srgbClr val="FF9640"/>
                      </a:solidFill>
                      <a:prstDash val="solid"/>
                      <a:round/>
                      <a:headEnd type="none" w="med" len="med"/>
                      <a:tailEnd type="none" w="med" len="med"/>
                    </a:lnR>
                    <a:lnT w="12700" cap="flat" cmpd="sng" algn="ctr">
                      <a:solidFill>
                        <a:srgbClr val="FF9640"/>
                      </a:solidFill>
                      <a:prstDash val="solid"/>
                      <a:round/>
                      <a:headEnd type="none" w="med" len="med"/>
                      <a:tailEnd type="none" w="med" len="med"/>
                    </a:lnT>
                    <a:lnB w="12700" cap="flat" cmpd="sng" algn="ctr">
                      <a:solidFill>
                        <a:srgbClr val="FF9640"/>
                      </a:solidFill>
                      <a:prstDash val="solid"/>
                      <a:round/>
                      <a:headEnd type="none" w="med" len="med"/>
                      <a:tailEnd type="none" w="med" len="med"/>
                    </a:lnB>
                    <a:solidFill>
                      <a:srgbClr val="FFFFFF"/>
                    </a:solidFill>
                  </a:tcPr>
                </a:tc>
                <a:tc>
                  <a:txBody>
                    <a:bodyPr/>
                    <a:lstStyle/>
                    <a:p>
                      <a:pPr>
                        <a:spcBef>
                          <a:spcPts val="0"/>
                        </a:spcBef>
                        <a:spcAft>
                          <a:spcPts val="0"/>
                        </a:spcAft>
                      </a:pPr>
                      <a:r>
                        <a:rPr lang="en-GB" sz="1200" dirty="0">
                          <a:solidFill>
                            <a:srgbClr val="000000"/>
                          </a:solidFill>
                          <a:effectLst/>
                          <a:latin typeface="Arial"/>
                          <a:ea typeface="Times New Roman"/>
                        </a:rPr>
                        <a:t>Jean </a:t>
                      </a:r>
                      <a:r>
                        <a:rPr lang="en-GB" sz="1200" dirty="0" err="1">
                          <a:solidFill>
                            <a:srgbClr val="000000"/>
                          </a:solidFill>
                          <a:effectLst/>
                          <a:latin typeface="Arial"/>
                          <a:ea typeface="Times New Roman"/>
                        </a:rPr>
                        <a:t>Verseille</a:t>
                      </a:r>
                      <a:endParaRPr lang="de-DE" sz="1200" dirty="0">
                        <a:solidFill>
                          <a:srgbClr val="000000"/>
                        </a:solidFill>
                        <a:effectLst/>
                        <a:latin typeface="Arial"/>
                        <a:ea typeface="Times New Roman"/>
                      </a:endParaRPr>
                    </a:p>
                    <a:p>
                      <a:pPr>
                        <a:spcBef>
                          <a:spcPts val="0"/>
                        </a:spcBef>
                        <a:spcAft>
                          <a:spcPts val="0"/>
                        </a:spcAft>
                      </a:pPr>
                      <a:r>
                        <a:rPr lang="en-GB" sz="1200" i="1" dirty="0">
                          <a:solidFill>
                            <a:srgbClr val="000000"/>
                          </a:solidFill>
                          <a:effectLst/>
                          <a:latin typeface="Arial"/>
                          <a:ea typeface="Times New Roman"/>
                        </a:rPr>
                        <a:t>Co-chair Intraday Steering Committee </a:t>
                      </a:r>
                      <a:endParaRPr lang="de-DE" sz="1200" dirty="0">
                        <a:solidFill>
                          <a:srgbClr val="000000"/>
                        </a:solidFill>
                        <a:effectLst/>
                        <a:latin typeface="Arial"/>
                        <a:ea typeface="Times New Roman"/>
                      </a:endParaRPr>
                    </a:p>
                  </a:txBody>
                  <a:tcPr marL="48800" marR="48800" marT="0" marB="0">
                    <a:lnL w="12700" cap="flat" cmpd="sng" algn="ctr">
                      <a:solidFill>
                        <a:srgbClr val="FF9640"/>
                      </a:solidFill>
                      <a:prstDash val="solid"/>
                      <a:round/>
                      <a:headEnd type="none" w="med" len="med"/>
                      <a:tailEnd type="none" w="med" len="med"/>
                    </a:lnL>
                    <a:lnR w="12700" cap="flat" cmpd="sng" algn="ctr">
                      <a:solidFill>
                        <a:srgbClr val="FF9640"/>
                      </a:solidFill>
                      <a:prstDash val="solid"/>
                      <a:round/>
                      <a:headEnd type="none" w="med" len="med"/>
                      <a:tailEnd type="none" w="med" len="med"/>
                    </a:lnR>
                    <a:lnT w="12700" cap="flat" cmpd="sng" algn="ctr">
                      <a:solidFill>
                        <a:srgbClr val="FF9640"/>
                      </a:solidFill>
                      <a:prstDash val="solid"/>
                      <a:round/>
                      <a:headEnd type="none" w="med" len="med"/>
                      <a:tailEnd type="none" w="med" len="med"/>
                    </a:lnT>
                    <a:lnB w="12700" cap="flat" cmpd="sng" algn="ctr">
                      <a:solidFill>
                        <a:srgbClr val="FF9640"/>
                      </a:solidFill>
                      <a:prstDash val="solid"/>
                      <a:round/>
                      <a:headEnd type="none" w="med" len="med"/>
                      <a:tailEnd type="none" w="med" len="med"/>
                    </a:lnB>
                    <a:solidFill>
                      <a:srgbClr val="FFFFFF"/>
                    </a:solidFill>
                  </a:tcPr>
                </a:tc>
              </a:tr>
              <a:tr h="249424">
                <a:tc>
                  <a:txBody>
                    <a:bodyPr/>
                    <a:lstStyle/>
                    <a:p>
                      <a:pPr>
                        <a:spcBef>
                          <a:spcPts val="0"/>
                        </a:spcBef>
                        <a:spcAft>
                          <a:spcPts val="0"/>
                        </a:spcAft>
                      </a:pPr>
                      <a:r>
                        <a:rPr lang="en-GB" sz="1200" b="0" kern="0">
                          <a:solidFill>
                            <a:srgbClr val="000000"/>
                          </a:solidFill>
                          <a:effectLst/>
                          <a:latin typeface="Arial"/>
                          <a:ea typeface="Times New Roman"/>
                          <a:cs typeface="Arial"/>
                        </a:rPr>
                        <a:t>11:20 – 12:00</a:t>
                      </a:r>
                      <a:endParaRPr lang="de-DE" sz="1200" b="1" kern="0">
                        <a:solidFill>
                          <a:srgbClr val="000000"/>
                        </a:solidFill>
                        <a:effectLst/>
                        <a:latin typeface="Arial"/>
                        <a:ea typeface="Times New Roman"/>
                        <a:cs typeface="Times New Roman"/>
                      </a:endParaRPr>
                    </a:p>
                  </a:txBody>
                  <a:tcPr marL="48800" marR="48800" marT="0" marB="0">
                    <a:lnL w="12700" cap="flat" cmpd="sng" algn="ctr">
                      <a:solidFill>
                        <a:srgbClr val="FF9640"/>
                      </a:solidFill>
                      <a:prstDash val="solid"/>
                      <a:round/>
                      <a:headEnd type="none" w="med" len="med"/>
                      <a:tailEnd type="none" w="med" len="med"/>
                    </a:lnL>
                    <a:lnR w="12700" cap="flat" cmpd="sng" algn="ctr">
                      <a:solidFill>
                        <a:srgbClr val="FF9640"/>
                      </a:solidFill>
                      <a:prstDash val="solid"/>
                      <a:round/>
                      <a:headEnd type="none" w="med" len="med"/>
                      <a:tailEnd type="none" w="med" len="med"/>
                    </a:lnR>
                    <a:lnT w="12700" cap="flat" cmpd="sng" algn="ctr">
                      <a:solidFill>
                        <a:srgbClr val="FF9640"/>
                      </a:solidFill>
                      <a:prstDash val="solid"/>
                      <a:round/>
                      <a:headEnd type="none" w="med" len="med"/>
                      <a:tailEnd type="none" w="med" len="med"/>
                    </a:lnT>
                    <a:lnB w="12700" cap="flat" cmpd="sng" algn="ctr">
                      <a:solidFill>
                        <a:srgbClr val="FF9640"/>
                      </a:solidFill>
                      <a:prstDash val="solid"/>
                      <a:round/>
                      <a:headEnd type="none" w="med" len="med"/>
                      <a:tailEnd type="none" w="med" len="med"/>
                    </a:lnB>
                    <a:solidFill>
                      <a:srgbClr val="FFFFFF"/>
                    </a:solidFill>
                  </a:tcPr>
                </a:tc>
                <a:tc>
                  <a:txBody>
                    <a:bodyPr/>
                    <a:lstStyle/>
                    <a:p>
                      <a:pPr marL="0" lvl="0" indent="0">
                        <a:spcBef>
                          <a:spcPts val="0"/>
                        </a:spcBef>
                        <a:spcAft>
                          <a:spcPts val="0"/>
                        </a:spcAft>
                        <a:buFont typeface="+mj-lt"/>
                        <a:buNone/>
                      </a:pPr>
                      <a:r>
                        <a:rPr lang="en-GB" sz="1200" b="1" dirty="0" smtClean="0">
                          <a:solidFill>
                            <a:srgbClr val="000000"/>
                          </a:solidFill>
                          <a:effectLst/>
                          <a:latin typeface="Arial"/>
                          <a:ea typeface="Times New Roman"/>
                        </a:rPr>
                        <a:t>4.  The </a:t>
                      </a:r>
                      <a:r>
                        <a:rPr lang="en-GB" sz="1200" b="1" dirty="0">
                          <a:solidFill>
                            <a:srgbClr val="000000"/>
                          </a:solidFill>
                          <a:effectLst/>
                          <a:latin typeface="Arial"/>
                          <a:ea typeface="Times New Roman"/>
                        </a:rPr>
                        <a:t>XBID matching solution</a:t>
                      </a:r>
                      <a:endParaRPr lang="de-DE" sz="1200" dirty="0">
                        <a:solidFill>
                          <a:srgbClr val="000000"/>
                        </a:solidFill>
                        <a:effectLst/>
                        <a:latin typeface="Arial"/>
                        <a:ea typeface="Times New Roman"/>
                      </a:endParaRPr>
                    </a:p>
                  </a:txBody>
                  <a:tcPr marL="48800" marR="48800" marT="0" marB="0">
                    <a:lnL w="12700" cap="flat" cmpd="sng" algn="ctr">
                      <a:solidFill>
                        <a:srgbClr val="FF9640"/>
                      </a:solidFill>
                      <a:prstDash val="solid"/>
                      <a:round/>
                      <a:headEnd type="none" w="med" len="med"/>
                      <a:tailEnd type="none" w="med" len="med"/>
                    </a:lnL>
                    <a:lnR w="12700" cap="flat" cmpd="sng" algn="ctr">
                      <a:solidFill>
                        <a:srgbClr val="FF9640"/>
                      </a:solidFill>
                      <a:prstDash val="solid"/>
                      <a:round/>
                      <a:headEnd type="none" w="med" len="med"/>
                      <a:tailEnd type="none" w="med" len="med"/>
                    </a:lnR>
                    <a:lnT w="12700" cap="flat" cmpd="sng" algn="ctr">
                      <a:solidFill>
                        <a:srgbClr val="FF9640"/>
                      </a:solidFill>
                      <a:prstDash val="solid"/>
                      <a:round/>
                      <a:headEnd type="none" w="med" len="med"/>
                      <a:tailEnd type="none" w="med" len="med"/>
                    </a:lnT>
                    <a:lnB w="12700" cap="flat" cmpd="sng" algn="ctr">
                      <a:solidFill>
                        <a:srgbClr val="FF9640"/>
                      </a:solidFill>
                      <a:prstDash val="solid"/>
                      <a:round/>
                      <a:headEnd type="none" w="med" len="med"/>
                      <a:tailEnd type="none" w="med" len="med"/>
                    </a:lnB>
                    <a:solidFill>
                      <a:srgbClr val="FFFFFF"/>
                    </a:solidFill>
                  </a:tcPr>
                </a:tc>
                <a:tc>
                  <a:txBody>
                    <a:bodyPr/>
                    <a:lstStyle/>
                    <a:p>
                      <a:pPr>
                        <a:spcBef>
                          <a:spcPts val="0"/>
                        </a:spcBef>
                        <a:spcAft>
                          <a:spcPts val="0"/>
                        </a:spcAft>
                      </a:pPr>
                      <a:r>
                        <a:rPr lang="en-GB" sz="1200">
                          <a:solidFill>
                            <a:srgbClr val="000000"/>
                          </a:solidFill>
                          <a:effectLst/>
                          <a:latin typeface="Arial"/>
                          <a:ea typeface="Times New Roman"/>
                        </a:rPr>
                        <a:t>Carlos Albendin</a:t>
                      </a:r>
                      <a:endParaRPr lang="de-DE" sz="1200">
                        <a:solidFill>
                          <a:srgbClr val="000000"/>
                        </a:solidFill>
                        <a:effectLst/>
                        <a:latin typeface="Arial"/>
                        <a:ea typeface="Times New Roman"/>
                      </a:endParaRPr>
                    </a:p>
                    <a:p>
                      <a:pPr>
                        <a:spcBef>
                          <a:spcPts val="0"/>
                        </a:spcBef>
                        <a:spcAft>
                          <a:spcPts val="0"/>
                        </a:spcAft>
                      </a:pPr>
                      <a:r>
                        <a:rPr lang="en-GB" sz="1200" i="1">
                          <a:solidFill>
                            <a:srgbClr val="000000"/>
                          </a:solidFill>
                          <a:effectLst/>
                          <a:latin typeface="Arial"/>
                          <a:ea typeface="Times New Roman"/>
                        </a:rPr>
                        <a:t>OMIE</a:t>
                      </a:r>
                      <a:endParaRPr lang="de-DE" sz="1200">
                        <a:solidFill>
                          <a:srgbClr val="000000"/>
                        </a:solidFill>
                        <a:effectLst/>
                        <a:latin typeface="Arial"/>
                        <a:ea typeface="Times New Roman"/>
                      </a:endParaRPr>
                    </a:p>
                  </a:txBody>
                  <a:tcPr marL="48800" marR="48800" marT="0" marB="0">
                    <a:lnL w="12700" cap="flat" cmpd="sng" algn="ctr">
                      <a:solidFill>
                        <a:srgbClr val="FF9640"/>
                      </a:solidFill>
                      <a:prstDash val="solid"/>
                      <a:round/>
                      <a:headEnd type="none" w="med" len="med"/>
                      <a:tailEnd type="none" w="med" len="med"/>
                    </a:lnL>
                    <a:lnR w="12700" cap="flat" cmpd="sng" algn="ctr">
                      <a:solidFill>
                        <a:srgbClr val="FF9640"/>
                      </a:solidFill>
                      <a:prstDash val="solid"/>
                      <a:round/>
                      <a:headEnd type="none" w="med" len="med"/>
                      <a:tailEnd type="none" w="med" len="med"/>
                    </a:lnR>
                    <a:lnT w="12700" cap="flat" cmpd="sng" algn="ctr">
                      <a:solidFill>
                        <a:srgbClr val="FF9640"/>
                      </a:solidFill>
                      <a:prstDash val="solid"/>
                      <a:round/>
                      <a:headEnd type="none" w="med" len="med"/>
                      <a:tailEnd type="none" w="med" len="med"/>
                    </a:lnT>
                    <a:lnB w="12700" cap="flat" cmpd="sng" algn="ctr">
                      <a:solidFill>
                        <a:srgbClr val="FF9640"/>
                      </a:solidFill>
                      <a:prstDash val="solid"/>
                      <a:round/>
                      <a:headEnd type="none" w="med" len="med"/>
                      <a:tailEnd type="none" w="med" len="med"/>
                    </a:lnB>
                    <a:solidFill>
                      <a:srgbClr val="FFFFFF"/>
                    </a:solidFill>
                  </a:tcPr>
                </a:tc>
              </a:tr>
              <a:tr h="246713">
                <a:tc>
                  <a:txBody>
                    <a:bodyPr/>
                    <a:lstStyle/>
                    <a:p>
                      <a:pPr>
                        <a:spcBef>
                          <a:spcPts val="0"/>
                        </a:spcBef>
                        <a:spcAft>
                          <a:spcPts val="0"/>
                        </a:spcAft>
                      </a:pPr>
                      <a:r>
                        <a:rPr lang="en-GB" sz="1200" b="0" kern="0">
                          <a:solidFill>
                            <a:srgbClr val="000000"/>
                          </a:solidFill>
                          <a:effectLst/>
                          <a:latin typeface="Arial"/>
                          <a:ea typeface="Times New Roman"/>
                          <a:cs typeface="Arial"/>
                        </a:rPr>
                        <a:t>12:00 – 12:15</a:t>
                      </a:r>
                      <a:endParaRPr lang="de-DE" sz="1200" b="1" kern="0">
                        <a:solidFill>
                          <a:srgbClr val="000000"/>
                        </a:solidFill>
                        <a:effectLst/>
                        <a:latin typeface="Arial"/>
                        <a:ea typeface="Times New Roman"/>
                        <a:cs typeface="Times New Roman"/>
                      </a:endParaRPr>
                    </a:p>
                  </a:txBody>
                  <a:tcPr marL="48800" marR="48800" marT="0" marB="0">
                    <a:lnL w="12700" cap="flat" cmpd="sng" algn="ctr">
                      <a:solidFill>
                        <a:srgbClr val="FF9640"/>
                      </a:solidFill>
                      <a:prstDash val="solid"/>
                      <a:round/>
                      <a:headEnd type="none" w="med" len="med"/>
                      <a:tailEnd type="none" w="med" len="med"/>
                    </a:lnL>
                    <a:lnR w="12700" cap="flat" cmpd="sng" algn="ctr">
                      <a:solidFill>
                        <a:srgbClr val="FF9640"/>
                      </a:solidFill>
                      <a:prstDash val="solid"/>
                      <a:round/>
                      <a:headEnd type="none" w="med" len="med"/>
                      <a:tailEnd type="none" w="med" len="med"/>
                    </a:lnR>
                    <a:lnT w="12700" cap="flat" cmpd="sng" algn="ctr">
                      <a:solidFill>
                        <a:srgbClr val="FF9640"/>
                      </a:solidFill>
                      <a:prstDash val="solid"/>
                      <a:round/>
                      <a:headEnd type="none" w="med" len="med"/>
                      <a:tailEnd type="none" w="med" len="med"/>
                    </a:lnT>
                    <a:lnB w="12700" cap="flat" cmpd="sng" algn="ctr">
                      <a:solidFill>
                        <a:srgbClr val="FF9640"/>
                      </a:solidFill>
                      <a:prstDash val="solid"/>
                      <a:round/>
                      <a:headEnd type="none" w="med" len="med"/>
                      <a:tailEnd type="none" w="med" len="med"/>
                    </a:lnB>
                    <a:solidFill>
                      <a:srgbClr val="FFFFFF"/>
                    </a:solidFill>
                  </a:tcPr>
                </a:tc>
                <a:tc>
                  <a:txBody>
                    <a:bodyPr/>
                    <a:lstStyle/>
                    <a:p>
                      <a:pPr marL="0" lvl="0" indent="0">
                        <a:spcBef>
                          <a:spcPts val="0"/>
                        </a:spcBef>
                        <a:spcAft>
                          <a:spcPts val="0"/>
                        </a:spcAft>
                        <a:buFont typeface="+mj-lt"/>
                        <a:buNone/>
                      </a:pPr>
                      <a:r>
                        <a:rPr lang="en-GB" sz="1200" b="1" dirty="0" smtClean="0">
                          <a:solidFill>
                            <a:srgbClr val="000000"/>
                          </a:solidFill>
                          <a:effectLst/>
                          <a:latin typeface="Arial"/>
                          <a:ea typeface="Times New Roman"/>
                        </a:rPr>
                        <a:t>5.  Overview </a:t>
                      </a:r>
                      <a:r>
                        <a:rPr lang="en-GB" sz="1200" b="1" dirty="0">
                          <a:solidFill>
                            <a:srgbClr val="000000"/>
                          </a:solidFill>
                          <a:effectLst/>
                          <a:latin typeface="Arial"/>
                          <a:ea typeface="Times New Roman"/>
                        </a:rPr>
                        <a:t>of borders, market areas &amp; products</a:t>
                      </a:r>
                      <a:endParaRPr lang="de-DE" sz="1200" dirty="0">
                        <a:solidFill>
                          <a:srgbClr val="000000"/>
                        </a:solidFill>
                        <a:effectLst/>
                        <a:latin typeface="Arial"/>
                        <a:ea typeface="Times New Roman"/>
                      </a:endParaRPr>
                    </a:p>
                  </a:txBody>
                  <a:tcPr marL="48800" marR="48800" marT="0" marB="0">
                    <a:lnL w="12700" cap="flat" cmpd="sng" algn="ctr">
                      <a:solidFill>
                        <a:srgbClr val="FF9640"/>
                      </a:solidFill>
                      <a:prstDash val="solid"/>
                      <a:round/>
                      <a:headEnd type="none" w="med" len="med"/>
                      <a:tailEnd type="none" w="med" len="med"/>
                    </a:lnL>
                    <a:lnR w="12700" cap="flat" cmpd="sng" algn="ctr">
                      <a:solidFill>
                        <a:srgbClr val="FF9640"/>
                      </a:solidFill>
                      <a:prstDash val="solid"/>
                      <a:round/>
                      <a:headEnd type="none" w="med" len="med"/>
                      <a:tailEnd type="none" w="med" len="med"/>
                    </a:lnR>
                    <a:lnT w="12700" cap="flat" cmpd="sng" algn="ctr">
                      <a:solidFill>
                        <a:srgbClr val="FF9640"/>
                      </a:solidFill>
                      <a:prstDash val="solid"/>
                      <a:round/>
                      <a:headEnd type="none" w="med" len="med"/>
                      <a:tailEnd type="none" w="med" len="med"/>
                    </a:lnT>
                    <a:lnB w="12700" cap="flat" cmpd="sng" algn="ctr">
                      <a:solidFill>
                        <a:srgbClr val="FF9640"/>
                      </a:solidFill>
                      <a:prstDash val="solid"/>
                      <a:round/>
                      <a:headEnd type="none" w="med" len="med"/>
                      <a:tailEnd type="none" w="med" len="med"/>
                    </a:lnB>
                    <a:solidFill>
                      <a:srgbClr val="FFFFFF"/>
                    </a:solidFill>
                  </a:tcPr>
                </a:tc>
                <a:tc>
                  <a:txBody>
                    <a:bodyPr/>
                    <a:lstStyle/>
                    <a:p>
                      <a:pPr>
                        <a:spcBef>
                          <a:spcPts val="0"/>
                        </a:spcBef>
                        <a:spcAft>
                          <a:spcPts val="0"/>
                        </a:spcAft>
                      </a:pPr>
                      <a:r>
                        <a:rPr lang="en-GB" sz="1200">
                          <a:solidFill>
                            <a:srgbClr val="000000"/>
                          </a:solidFill>
                          <a:effectLst/>
                          <a:latin typeface="Arial"/>
                          <a:ea typeface="Times New Roman"/>
                        </a:rPr>
                        <a:t>Pietro Rabassi </a:t>
                      </a:r>
                      <a:endParaRPr lang="de-DE" sz="1200">
                        <a:solidFill>
                          <a:srgbClr val="000000"/>
                        </a:solidFill>
                        <a:effectLst/>
                        <a:latin typeface="Arial"/>
                        <a:ea typeface="Times New Roman"/>
                      </a:endParaRPr>
                    </a:p>
                    <a:p>
                      <a:pPr>
                        <a:spcBef>
                          <a:spcPts val="0"/>
                        </a:spcBef>
                        <a:spcAft>
                          <a:spcPts val="0"/>
                        </a:spcAft>
                      </a:pPr>
                      <a:r>
                        <a:rPr lang="en-GB" sz="1200" i="1">
                          <a:solidFill>
                            <a:srgbClr val="000000"/>
                          </a:solidFill>
                          <a:effectLst/>
                          <a:latin typeface="Arial"/>
                          <a:ea typeface="Times New Roman"/>
                        </a:rPr>
                        <a:t>Nord Pool</a:t>
                      </a:r>
                      <a:endParaRPr lang="de-DE" sz="1200">
                        <a:solidFill>
                          <a:srgbClr val="000000"/>
                        </a:solidFill>
                        <a:effectLst/>
                        <a:latin typeface="Arial"/>
                        <a:ea typeface="Times New Roman"/>
                      </a:endParaRPr>
                    </a:p>
                  </a:txBody>
                  <a:tcPr marL="48800" marR="48800" marT="0" marB="0">
                    <a:lnL w="12700" cap="flat" cmpd="sng" algn="ctr">
                      <a:solidFill>
                        <a:srgbClr val="FF9640"/>
                      </a:solidFill>
                      <a:prstDash val="solid"/>
                      <a:round/>
                      <a:headEnd type="none" w="med" len="med"/>
                      <a:tailEnd type="none" w="med" len="med"/>
                    </a:lnL>
                    <a:lnR w="12700" cap="flat" cmpd="sng" algn="ctr">
                      <a:solidFill>
                        <a:srgbClr val="FF9640"/>
                      </a:solidFill>
                      <a:prstDash val="solid"/>
                      <a:round/>
                      <a:headEnd type="none" w="med" len="med"/>
                      <a:tailEnd type="none" w="med" len="med"/>
                    </a:lnR>
                    <a:lnT w="12700" cap="flat" cmpd="sng" algn="ctr">
                      <a:solidFill>
                        <a:srgbClr val="FF9640"/>
                      </a:solidFill>
                      <a:prstDash val="solid"/>
                      <a:round/>
                      <a:headEnd type="none" w="med" len="med"/>
                      <a:tailEnd type="none" w="med" len="med"/>
                    </a:lnT>
                    <a:lnB w="12700" cap="flat" cmpd="sng" algn="ctr">
                      <a:solidFill>
                        <a:srgbClr val="FF9640"/>
                      </a:solidFill>
                      <a:prstDash val="solid"/>
                      <a:round/>
                      <a:headEnd type="none" w="med" len="med"/>
                      <a:tailEnd type="none" w="med" len="med"/>
                    </a:lnB>
                    <a:solidFill>
                      <a:srgbClr val="FFFFFF"/>
                    </a:solidFill>
                  </a:tcPr>
                </a:tc>
              </a:tr>
              <a:tr h="396565">
                <a:tc>
                  <a:txBody>
                    <a:bodyPr/>
                    <a:lstStyle/>
                    <a:p>
                      <a:pPr>
                        <a:spcBef>
                          <a:spcPts val="0"/>
                        </a:spcBef>
                        <a:spcAft>
                          <a:spcPts val="0"/>
                        </a:spcAft>
                      </a:pPr>
                      <a:r>
                        <a:rPr lang="en-GB" sz="1200" b="0" kern="0" dirty="0">
                          <a:solidFill>
                            <a:srgbClr val="000000"/>
                          </a:solidFill>
                          <a:effectLst/>
                          <a:latin typeface="Arial"/>
                          <a:ea typeface="Times New Roman"/>
                          <a:cs typeface="Arial"/>
                        </a:rPr>
                        <a:t>12:15 – 12:40</a:t>
                      </a:r>
                      <a:endParaRPr lang="de-DE" sz="1200" b="1" kern="0" dirty="0">
                        <a:solidFill>
                          <a:srgbClr val="000000"/>
                        </a:solidFill>
                        <a:effectLst/>
                        <a:latin typeface="Arial"/>
                        <a:ea typeface="Times New Roman"/>
                        <a:cs typeface="Times New Roman"/>
                      </a:endParaRPr>
                    </a:p>
                  </a:txBody>
                  <a:tcPr marL="48800" marR="48800" marT="0" marB="0">
                    <a:lnL w="12700" cap="flat" cmpd="sng" algn="ctr">
                      <a:solidFill>
                        <a:srgbClr val="FF9640"/>
                      </a:solidFill>
                      <a:prstDash val="solid"/>
                      <a:round/>
                      <a:headEnd type="none" w="med" len="med"/>
                      <a:tailEnd type="none" w="med" len="med"/>
                    </a:lnL>
                    <a:lnR w="12700" cap="flat" cmpd="sng" algn="ctr">
                      <a:solidFill>
                        <a:srgbClr val="FF9640"/>
                      </a:solidFill>
                      <a:prstDash val="solid"/>
                      <a:round/>
                      <a:headEnd type="none" w="med" len="med"/>
                      <a:tailEnd type="none" w="med" len="med"/>
                    </a:lnR>
                    <a:lnT w="12700" cap="flat" cmpd="sng" algn="ctr">
                      <a:solidFill>
                        <a:srgbClr val="FF9640"/>
                      </a:solidFill>
                      <a:prstDash val="solid"/>
                      <a:round/>
                      <a:headEnd type="none" w="med" len="med"/>
                      <a:tailEnd type="none" w="med" len="med"/>
                    </a:lnT>
                    <a:lnB w="12700" cap="flat" cmpd="sng" algn="ctr">
                      <a:solidFill>
                        <a:srgbClr val="FF9640"/>
                      </a:solidFill>
                      <a:prstDash val="solid"/>
                      <a:round/>
                      <a:headEnd type="none" w="med" len="med"/>
                      <a:tailEnd type="none" w="med" len="med"/>
                    </a:lnB>
                    <a:solidFill>
                      <a:srgbClr val="FFFFFF"/>
                    </a:solidFill>
                  </a:tcPr>
                </a:tc>
                <a:tc>
                  <a:txBody>
                    <a:bodyPr/>
                    <a:lstStyle/>
                    <a:p>
                      <a:pPr marL="0" lvl="0" indent="0">
                        <a:spcBef>
                          <a:spcPts val="0"/>
                        </a:spcBef>
                        <a:spcAft>
                          <a:spcPts val="0"/>
                        </a:spcAft>
                        <a:buFont typeface="+mj-lt"/>
                        <a:buNone/>
                      </a:pPr>
                      <a:r>
                        <a:rPr lang="en-GB" sz="1200" b="1" kern="0" dirty="0" smtClean="0">
                          <a:solidFill>
                            <a:srgbClr val="000000"/>
                          </a:solidFill>
                          <a:effectLst/>
                          <a:latin typeface="Arial"/>
                          <a:ea typeface="Times New Roman"/>
                          <a:cs typeface="Times New Roman"/>
                        </a:rPr>
                        <a:t>6.  Relevant </a:t>
                      </a:r>
                      <a:r>
                        <a:rPr lang="en-GB" sz="1200" b="1" kern="0" dirty="0">
                          <a:solidFill>
                            <a:srgbClr val="000000"/>
                          </a:solidFill>
                          <a:effectLst/>
                          <a:latin typeface="Arial"/>
                          <a:ea typeface="Times New Roman"/>
                          <a:cs typeface="Times New Roman"/>
                        </a:rPr>
                        <a:t>information for market parties from </a:t>
                      </a:r>
                      <a:endParaRPr lang="en-GB" sz="1200" b="1" kern="0" dirty="0" smtClean="0">
                        <a:solidFill>
                          <a:srgbClr val="000000"/>
                        </a:solidFill>
                        <a:effectLst/>
                        <a:latin typeface="Arial"/>
                        <a:ea typeface="Times New Roman"/>
                        <a:cs typeface="Times New Roman"/>
                      </a:endParaRPr>
                    </a:p>
                    <a:p>
                      <a:pPr marL="0" lvl="0" indent="0">
                        <a:spcBef>
                          <a:spcPts val="0"/>
                        </a:spcBef>
                        <a:spcAft>
                          <a:spcPts val="0"/>
                        </a:spcAft>
                        <a:buFont typeface="+mj-lt"/>
                        <a:buNone/>
                      </a:pPr>
                      <a:r>
                        <a:rPr lang="en-GB" sz="1200" b="1" kern="0" dirty="0" smtClean="0">
                          <a:solidFill>
                            <a:srgbClr val="000000"/>
                          </a:solidFill>
                          <a:effectLst/>
                          <a:latin typeface="Arial"/>
                          <a:ea typeface="Times New Roman"/>
                          <a:cs typeface="Times New Roman"/>
                        </a:rPr>
                        <a:t>     Local </a:t>
                      </a:r>
                      <a:r>
                        <a:rPr lang="en-GB" sz="1200" b="1" kern="0" dirty="0">
                          <a:solidFill>
                            <a:srgbClr val="000000"/>
                          </a:solidFill>
                          <a:effectLst/>
                          <a:latin typeface="Arial"/>
                          <a:ea typeface="Times New Roman"/>
                          <a:cs typeface="Times New Roman"/>
                        </a:rPr>
                        <a:t>Implementation Projects (LIPs)</a:t>
                      </a:r>
                      <a:endParaRPr lang="de-DE" sz="1200" b="1" kern="0" dirty="0">
                        <a:solidFill>
                          <a:srgbClr val="000000"/>
                        </a:solidFill>
                        <a:effectLst/>
                        <a:latin typeface="Arial"/>
                        <a:ea typeface="Times New Roman"/>
                        <a:cs typeface="Times New Roman"/>
                      </a:endParaRPr>
                    </a:p>
                  </a:txBody>
                  <a:tcPr marL="48800" marR="48800" marT="0" marB="0">
                    <a:lnL w="12700" cap="flat" cmpd="sng" algn="ctr">
                      <a:solidFill>
                        <a:srgbClr val="FF9640"/>
                      </a:solidFill>
                      <a:prstDash val="solid"/>
                      <a:round/>
                      <a:headEnd type="none" w="med" len="med"/>
                      <a:tailEnd type="none" w="med" len="med"/>
                    </a:lnL>
                    <a:lnR w="12700" cap="flat" cmpd="sng" algn="ctr">
                      <a:solidFill>
                        <a:srgbClr val="FF9640"/>
                      </a:solidFill>
                      <a:prstDash val="solid"/>
                      <a:round/>
                      <a:headEnd type="none" w="med" len="med"/>
                      <a:tailEnd type="none" w="med" len="med"/>
                    </a:lnR>
                    <a:lnT w="12700" cap="flat" cmpd="sng" algn="ctr">
                      <a:solidFill>
                        <a:srgbClr val="FF9640"/>
                      </a:solidFill>
                      <a:prstDash val="solid"/>
                      <a:round/>
                      <a:headEnd type="none" w="med" len="med"/>
                      <a:tailEnd type="none" w="med" len="med"/>
                    </a:lnT>
                    <a:lnB w="12700" cap="flat" cmpd="sng" algn="ctr">
                      <a:solidFill>
                        <a:srgbClr val="FF9640"/>
                      </a:solidFill>
                      <a:prstDash val="solid"/>
                      <a:round/>
                      <a:headEnd type="none" w="med" len="med"/>
                      <a:tailEnd type="none" w="med" len="med"/>
                    </a:lnB>
                    <a:solidFill>
                      <a:srgbClr val="FFFFFF"/>
                    </a:solidFill>
                  </a:tcPr>
                </a:tc>
                <a:tc>
                  <a:txBody>
                    <a:bodyPr/>
                    <a:lstStyle/>
                    <a:p>
                      <a:pPr>
                        <a:spcBef>
                          <a:spcPts val="0"/>
                        </a:spcBef>
                        <a:spcAft>
                          <a:spcPts val="0"/>
                        </a:spcAft>
                      </a:pPr>
                      <a:r>
                        <a:rPr lang="en-GB" sz="1200" b="0" kern="0" dirty="0" err="1">
                          <a:solidFill>
                            <a:srgbClr val="000000"/>
                          </a:solidFill>
                          <a:effectLst/>
                          <a:latin typeface="Arial"/>
                          <a:ea typeface="Times New Roman"/>
                          <a:cs typeface="Times New Roman"/>
                        </a:rPr>
                        <a:t>Katja</a:t>
                      </a:r>
                      <a:r>
                        <a:rPr lang="en-GB" sz="1200" b="0" kern="0" dirty="0">
                          <a:solidFill>
                            <a:srgbClr val="000000"/>
                          </a:solidFill>
                          <a:effectLst/>
                          <a:latin typeface="Arial"/>
                          <a:ea typeface="Times New Roman"/>
                          <a:cs typeface="Times New Roman"/>
                        </a:rPr>
                        <a:t> Birr-Pedersen </a:t>
                      </a:r>
                      <a:endParaRPr lang="en-GB" sz="1200" b="0" kern="0" dirty="0" smtClean="0">
                        <a:solidFill>
                          <a:srgbClr val="000000"/>
                        </a:solidFill>
                        <a:effectLst/>
                        <a:latin typeface="Arial"/>
                        <a:ea typeface="Times New Roman"/>
                        <a:cs typeface="Times New Roman"/>
                      </a:endParaRPr>
                    </a:p>
                    <a:p>
                      <a:pPr>
                        <a:spcBef>
                          <a:spcPts val="0"/>
                        </a:spcBef>
                        <a:spcAft>
                          <a:spcPts val="0"/>
                        </a:spcAft>
                      </a:pPr>
                      <a:r>
                        <a:rPr lang="en-GB" sz="1200" b="0" i="1" kern="0" dirty="0" err="1" smtClean="0">
                          <a:solidFill>
                            <a:srgbClr val="000000"/>
                          </a:solidFill>
                          <a:effectLst/>
                          <a:latin typeface="Arial"/>
                          <a:ea typeface="Times New Roman"/>
                          <a:cs typeface="Times New Roman"/>
                        </a:rPr>
                        <a:t>Energinet</a:t>
                      </a:r>
                      <a:endParaRPr lang="de-DE" sz="1200" b="1" kern="0" dirty="0">
                        <a:solidFill>
                          <a:srgbClr val="000000"/>
                        </a:solidFill>
                        <a:effectLst/>
                        <a:latin typeface="Arial"/>
                        <a:ea typeface="Times New Roman"/>
                        <a:cs typeface="Times New Roman"/>
                      </a:endParaRPr>
                    </a:p>
                  </a:txBody>
                  <a:tcPr marL="48800" marR="48800" marT="0" marB="0">
                    <a:lnL w="12700" cap="flat" cmpd="sng" algn="ctr">
                      <a:solidFill>
                        <a:srgbClr val="FF9640"/>
                      </a:solidFill>
                      <a:prstDash val="solid"/>
                      <a:round/>
                      <a:headEnd type="none" w="med" len="med"/>
                      <a:tailEnd type="none" w="med" len="med"/>
                    </a:lnL>
                    <a:lnR w="12700" cap="flat" cmpd="sng" algn="ctr">
                      <a:solidFill>
                        <a:srgbClr val="FF9640"/>
                      </a:solidFill>
                      <a:prstDash val="solid"/>
                      <a:round/>
                      <a:headEnd type="none" w="med" len="med"/>
                      <a:tailEnd type="none" w="med" len="med"/>
                    </a:lnR>
                    <a:lnT w="12700" cap="flat" cmpd="sng" algn="ctr">
                      <a:solidFill>
                        <a:srgbClr val="FF9640"/>
                      </a:solidFill>
                      <a:prstDash val="solid"/>
                      <a:round/>
                      <a:headEnd type="none" w="med" len="med"/>
                      <a:tailEnd type="none" w="med" len="med"/>
                    </a:lnT>
                    <a:lnB w="12700" cap="flat" cmpd="sng" algn="ctr">
                      <a:solidFill>
                        <a:srgbClr val="FF9640"/>
                      </a:solidFill>
                      <a:prstDash val="solid"/>
                      <a:round/>
                      <a:headEnd type="none" w="med" len="med"/>
                      <a:tailEnd type="none" w="med" len="med"/>
                    </a:lnB>
                    <a:solidFill>
                      <a:srgbClr val="FFFFFF"/>
                    </a:solidFill>
                  </a:tcPr>
                </a:tc>
              </a:tr>
              <a:tr h="201527">
                <a:tc>
                  <a:txBody>
                    <a:bodyPr/>
                    <a:lstStyle/>
                    <a:p>
                      <a:pPr>
                        <a:spcBef>
                          <a:spcPts val="0"/>
                        </a:spcBef>
                        <a:spcAft>
                          <a:spcPts val="0"/>
                        </a:spcAft>
                      </a:pPr>
                      <a:r>
                        <a:rPr lang="en-GB" sz="1200" b="0" kern="0">
                          <a:solidFill>
                            <a:srgbClr val="000000"/>
                          </a:solidFill>
                          <a:effectLst/>
                          <a:latin typeface="Arial"/>
                          <a:ea typeface="Times New Roman"/>
                          <a:cs typeface="Arial"/>
                        </a:rPr>
                        <a:t>12:40 – 13:00</a:t>
                      </a:r>
                      <a:endParaRPr lang="de-DE" sz="1200" b="1" kern="0">
                        <a:solidFill>
                          <a:srgbClr val="000000"/>
                        </a:solidFill>
                        <a:effectLst/>
                        <a:latin typeface="Arial"/>
                        <a:ea typeface="Times New Roman"/>
                        <a:cs typeface="Times New Roman"/>
                      </a:endParaRPr>
                    </a:p>
                  </a:txBody>
                  <a:tcPr marL="48800" marR="48800" marT="0" marB="0">
                    <a:lnL w="12700" cap="flat" cmpd="sng" algn="ctr">
                      <a:solidFill>
                        <a:srgbClr val="FF9640"/>
                      </a:solidFill>
                      <a:prstDash val="solid"/>
                      <a:round/>
                      <a:headEnd type="none" w="med" len="med"/>
                      <a:tailEnd type="none" w="med" len="med"/>
                    </a:lnL>
                    <a:lnR w="12700" cap="flat" cmpd="sng" algn="ctr">
                      <a:solidFill>
                        <a:srgbClr val="FF9640"/>
                      </a:solidFill>
                      <a:prstDash val="solid"/>
                      <a:round/>
                      <a:headEnd type="none" w="med" len="med"/>
                      <a:tailEnd type="none" w="med" len="med"/>
                    </a:lnR>
                    <a:lnT w="12700" cap="flat" cmpd="sng" algn="ctr">
                      <a:solidFill>
                        <a:srgbClr val="FF9640"/>
                      </a:solidFill>
                      <a:prstDash val="solid"/>
                      <a:round/>
                      <a:headEnd type="none" w="med" len="med"/>
                      <a:tailEnd type="none" w="med" len="med"/>
                    </a:lnT>
                    <a:lnB w="12700" cap="flat" cmpd="sng" algn="ctr">
                      <a:solidFill>
                        <a:srgbClr val="FF9640"/>
                      </a:solidFill>
                      <a:prstDash val="solid"/>
                      <a:round/>
                      <a:headEnd type="none" w="med" len="med"/>
                      <a:tailEnd type="none" w="med" len="med"/>
                    </a:lnB>
                    <a:solidFill>
                      <a:srgbClr val="FFFFFF"/>
                    </a:solidFill>
                  </a:tcPr>
                </a:tc>
                <a:tc gridSpan="2">
                  <a:txBody>
                    <a:bodyPr/>
                    <a:lstStyle/>
                    <a:p>
                      <a:pPr>
                        <a:spcBef>
                          <a:spcPts val="0"/>
                        </a:spcBef>
                        <a:spcAft>
                          <a:spcPts val="0"/>
                        </a:spcAft>
                      </a:pPr>
                      <a:r>
                        <a:rPr lang="en-GB" sz="1200" b="1" kern="0" dirty="0" smtClean="0">
                          <a:solidFill>
                            <a:srgbClr val="000000"/>
                          </a:solidFill>
                          <a:effectLst/>
                          <a:latin typeface="Arial"/>
                          <a:ea typeface="Times New Roman"/>
                          <a:cs typeface="Times New Roman"/>
                        </a:rPr>
                        <a:t>Q&amp;A                                                                             </a:t>
                      </a:r>
                      <a:r>
                        <a:rPr lang="en-GB" sz="1200" b="0" kern="0" dirty="0" smtClean="0">
                          <a:solidFill>
                            <a:srgbClr val="000000"/>
                          </a:solidFill>
                          <a:effectLst/>
                          <a:latin typeface="Arial"/>
                          <a:ea typeface="Times New Roman"/>
                          <a:cs typeface="Times New Roman"/>
                        </a:rPr>
                        <a:t>Hosted by Jean Verseille and Stefano Alaimo</a:t>
                      </a:r>
                      <a:endParaRPr lang="de-DE" sz="1200" b="0" kern="0" dirty="0">
                        <a:solidFill>
                          <a:srgbClr val="000000"/>
                        </a:solidFill>
                        <a:effectLst/>
                        <a:latin typeface="Arial"/>
                        <a:ea typeface="Times New Roman"/>
                        <a:cs typeface="Times New Roman"/>
                      </a:endParaRPr>
                    </a:p>
                  </a:txBody>
                  <a:tcPr marL="48800" marR="48800" marT="0" marB="0">
                    <a:lnL w="12700" cap="flat" cmpd="sng" algn="ctr">
                      <a:solidFill>
                        <a:srgbClr val="FF9640"/>
                      </a:solidFill>
                      <a:prstDash val="solid"/>
                      <a:round/>
                      <a:headEnd type="none" w="med" len="med"/>
                      <a:tailEnd type="none" w="med" len="med"/>
                    </a:lnL>
                    <a:lnR w="12700" cap="flat" cmpd="sng" algn="ctr">
                      <a:solidFill>
                        <a:srgbClr val="FF9640"/>
                      </a:solidFill>
                      <a:prstDash val="solid"/>
                      <a:round/>
                      <a:headEnd type="none" w="med" len="med"/>
                      <a:tailEnd type="none" w="med" len="med"/>
                    </a:lnR>
                    <a:lnT w="12700" cap="flat" cmpd="sng" algn="ctr">
                      <a:solidFill>
                        <a:srgbClr val="FF9640"/>
                      </a:solidFill>
                      <a:prstDash val="solid"/>
                      <a:round/>
                      <a:headEnd type="none" w="med" len="med"/>
                      <a:tailEnd type="none" w="med" len="med"/>
                    </a:lnT>
                    <a:lnB w="12700" cap="flat" cmpd="sng" algn="ctr">
                      <a:solidFill>
                        <a:srgbClr val="FF9640"/>
                      </a:solidFill>
                      <a:prstDash val="solid"/>
                      <a:round/>
                      <a:headEnd type="none" w="med" len="med"/>
                      <a:tailEnd type="none" w="med" len="med"/>
                    </a:lnB>
                    <a:solidFill>
                      <a:srgbClr val="FFFFFF"/>
                    </a:solidFill>
                  </a:tcPr>
                </a:tc>
                <a:tc hMerge="1">
                  <a:txBody>
                    <a:bodyPr/>
                    <a:lstStyle/>
                    <a:p>
                      <a:endParaRPr lang="de-DE"/>
                    </a:p>
                  </a:txBody>
                  <a:tcPr/>
                </a:tc>
              </a:tr>
              <a:tr h="220957">
                <a:tc>
                  <a:txBody>
                    <a:bodyPr/>
                    <a:lstStyle/>
                    <a:p>
                      <a:pPr>
                        <a:spcBef>
                          <a:spcPts val="0"/>
                        </a:spcBef>
                        <a:spcAft>
                          <a:spcPts val="0"/>
                        </a:spcAft>
                      </a:pPr>
                      <a:r>
                        <a:rPr lang="en-GB" sz="1200" b="0" kern="0" dirty="0">
                          <a:solidFill>
                            <a:srgbClr val="000000"/>
                          </a:solidFill>
                          <a:effectLst/>
                          <a:latin typeface="Arial"/>
                          <a:ea typeface="Times New Roman"/>
                          <a:cs typeface="Arial"/>
                        </a:rPr>
                        <a:t>13:00 – 14:00</a:t>
                      </a:r>
                      <a:endParaRPr lang="de-DE" sz="1200" b="1" kern="0" dirty="0">
                        <a:solidFill>
                          <a:srgbClr val="000000"/>
                        </a:solidFill>
                        <a:effectLst/>
                        <a:latin typeface="Arial"/>
                        <a:ea typeface="Times New Roman"/>
                        <a:cs typeface="Times New Roman"/>
                      </a:endParaRPr>
                    </a:p>
                  </a:txBody>
                  <a:tcPr marL="48800" marR="48800" marT="0" marB="0">
                    <a:lnL w="12700" cap="flat" cmpd="sng" algn="ctr">
                      <a:solidFill>
                        <a:srgbClr val="FF9640"/>
                      </a:solidFill>
                      <a:prstDash val="solid"/>
                      <a:round/>
                      <a:headEnd type="none" w="med" len="med"/>
                      <a:tailEnd type="none" w="med" len="med"/>
                    </a:lnL>
                    <a:lnR w="12700" cap="flat" cmpd="sng" algn="ctr">
                      <a:solidFill>
                        <a:srgbClr val="FF9640"/>
                      </a:solidFill>
                      <a:prstDash val="solid"/>
                      <a:round/>
                      <a:headEnd type="none" w="med" len="med"/>
                      <a:tailEnd type="none" w="med" len="med"/>
                    </a:lnR>
                    <a:lnT w="12700" cap="flat" cmpd="sng" algn="ctr">
                      <a:solidFill>
                        <a:srgbClr val="FF9640"/>
                      </a:solidFill>
                      <a:prstDash val="solid"/>
                      <a:round/>
                      <a:headEnd type="none" w="med" len="med"/>
                      <a:tailEnd type="none" w="med" len="med"/>
                    </a:lnT>
                    <a:lnB w="12700" cap="flat" cmpd="sng" algn="ctr">
                      <a:solidFill>
                        <a:srgbClr val="FF9640"/>
                      </a:solidFill>
                      <a:prstDash val="solid"/>
                      <a:round/>
                      <a:headEnd type="none" w="med" len="med"/>
                      <a:tailEnd type="none" w="med" len="med"/>
                    </a:lnB>
                    <a:solidFill>
                      <a:srgbClr val="FFE3CC"/>
                    </a:solidFill>
                  </a:tcPr>
                </a:tc>
                <a:tc gridSpan="2">
                  <a:txBody>
                    <a:bodyPr/>
                    <a:lstStyle/>
                    <a:p>
                      <a:pPr>
                        <a:spcBef>
                          <a:spcPts val="0"/>
                        </a:spcBef>
                        <a:spcAft>
                          <a:spcPts val="0"/>
                        </a:spcAft>
                      </a:pPr>
                      <a:r>
                        <a:rPr lang="en-GB" sz="1200" b="0" kern="0" dirty="0">
                          <a:solidFill>
                            <a:srgbClr val="000000"/>
                          </a:solidFill>
                          <a:effectLst/>
                          <a:latin typeface="Arial"/>
                          <a:ea typeface="Times New Roman"/>
                          <a:cs typeface="Arial"/>
                        </a:rPr>
                        <a:t>Lunch Break</a:t>
                      </a:r>
                      <a:endParaRPr lang="de-DE" sz="1200" b="1" kern="0" dirty="0">
                        <a:solidFill>
                          <a:srgbClr val="000000"/>
                        </a:solidFill>
                        <a:effectLst/>
                        <a:latin typeface="Arial"/>
                        <a:ea typeface="Times New Roman"/>
                        <a:cs typeface="Times New Roman"/>
                      </a:endParaRPr>
                    </a:p>
                  </a:txBody>
                  <a:tcPr marL="48800" marR="48800" marT="0" marB="0">
                    <a:lnL w="12700" cap="flat" cmpd="sng" algn="ctr">
                      <a:solidFill>
                        <a:srgbClr val="FF9640"/>
                      </a:solidFill>
                      <a:prstDash val="solid"/>
                      <a:round/>
                      <a:headEnd type="none" w="med" len="med"/>
                      <a:tailEnd type="none" w="med" len="med"/>
                    </a:lnL>
                    <a:lnR w="12700" cap="flat" cmpd="sng" algn="ctr">
                      <a:solidFill>
                        <a:srgbClr val="FF9640"/>
                      </a:solidFill>
                      <a:prstDash val="solid"/>
                      <a:round/>
                      <a:headEnd type="none" w="med" len="med"/>
                      <a:tailEnd type="none" w="med" len="med"/>
                    </a:lnR>
                    <a:lnT w="12700" cap="flat" cmpd="sng" algn="ctr">
                      <a:solidFill>
                        <a:srgbClr val="FF9640"/>
                      </a:solidFill>
                      <a:prstDash val="solid"/>
                      <a:round/>
                      <a:headEnd type="none" w="med" len="med"/>
                      <a:tailEnd type="none" w="med" len="med"/>
                    </a:lnT>
                    <a:lnB w="12700" cap="flat" cmpd="sng" algn="ctr">
                      <a:solidFill>
                        <a:srgbClr val="FF9640"/>
                      </a:solidFill>
                      <a:prstDash val="solid"/>
                      <a:round/>
                      <a:headEnd type="none" w="med" len="med"/>
                      <a:tailEnd type="none" w="med" len="med"/>
                    </a:lnB>
                    <a:solidFill>
                      <a:srgbClr val="FFE3CC"/>
                    </a:solidFill>
                  </a:tcPr>
                </a:tc>
                <a:tc hMerge="1">
                  <a:txBody>
                    <a:bodyPr/>
                    <a:lstStyle/>
                    <a:p>
                      <a:endParaRPr lang="de-DE"/>
                    </a:p>
                  </a:txBody>
                  <a:tcPr/>
                </a:tc>
              </a:tr>
              <a:tr h="28759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1200" b="0" kern="0" dirty="0" smtClean="0">
                          <a:solidFill>
                            <a:srgbClr val="000000"/>
                          </a:solidFill>
                          <a:effectLst/>
                          <a:latin typeface="+mn-lt"/>
                          <a:ea typeface="Times New Roman"/>
                          <a:cs typeface="Arial"/>
                        </a:rPr>
                        <a:t>14:00 – 14:15</a:t>
                      </a:r>
                      <a:endParaRPr lang="de-DE" sz="1200" b="1" kern="0" dirty="0" smtClean="0">
                        <a:solidFill>
                          <a:srgbClr val="000000"/>
                        </a:solidFill>
                        <a:effectLst/>
                        <a:latin typeface="+mn-lt"/>
                        <a:ea typeface="Times New Roman"/>
                        <a:cs typeface="Times New Roman"/>
                      </a:endParaRPr>
                    </a:p>
                    <a:p>
                      <a:pPr>
                        <a:spcBef>
                          <a:spcPts val="0"/>
                        </a:spcBef>
                        <a:spcAft>
                          <a:spcPts val="0"/>
                        </a:spcAft>
                      </a:pPr>
                      <a:endParaRPr lang="de-DE" sz="1200" b="1" kern="0" dirty="0">
                        <a:solidFill>
                          <a:srgbClr val="000000"/>
                        </a:solidFill>
                        <a:effectLst/>
                        <a:latin typeface="Arial"/>
                        <a:ea typeface="Times New Roman"/>
                        <a:cs typeface="Times New Roman"/>
                      </a:endParaRPr>
                    </a:p>
                  </a:txBody>
                  <a:tcPr marL="48800" marR="48800" marT="0" marB="0">
                    <a:lnL w="12700" cap="flat" cmpd="sng" algn="ctr">
                      <a:solidFill>
                        <a:srgbClr val="FF9640"/>
                      </a:solidFill>
                      <a:prstDash val="solid"/>
                      <a:round/>
                      <a:headEnd type="none" w="med" len="med"/>
                      <a:tailEnd type="none" w="med" len="med"/>
                    </a:lnL>
                    <a:lnR w="12700" cap="flat" cmpd="sng" algn="ctr">
                      <a:solidFill>
                        <a:srgbClr val="FF9640"/>
                      </a:solidFill>
                      <a:prstDash val="solid"/>
                      <a:round/>
                      <a:headEnd type="none" w="med" len="med"/>
                      <a:tailEnd type="none" w="med" len="med"/>
                    </a:lnR>
                    <a:lnT w="12700" cap="flat" cmpd="sng" algn="ctr">
                      <a:solidFill>
                        <a:srgbClr val="FF9640"/>
                      </a:solidFill>
                      <a:prstDash val="solid"/>
                      <a:round/>
                      <a:headEnd type="none" w="med" len="med"/>
                      <a:tailEnd type="none" w="med" len="med"/>
                    </a:lnT>
                    <a:lnB w="12700" cap="flat" cmpd="sng" algn="ctr">
                      <a:solidFill>
                        <a:srgbClr val="FF9640"/>
                      </a:solidFill>
                      <a:prstDash val="solid"/>
                      <a:round/>
                      <a:headEnd type="none" w="med" len="med"/>
                      <a:tailEnd type="none" w="med" len="med"/>
                    </a:lnB>
                    <a:solidFill>
                      <a:srgbClr val="FFFFFF"/>
                    </a:solidFill>
                  </a:tcPr>
                </a:tc>
                <a:tc>
                  <a:txBody>
                    <a:bodyPr/>
                    <a:lstStyle/>
                    <a:p>
                      <a:pPr marL="0" lvl="0" indent="0" algn="l" defTabSz="914400" rtl="0" eaLnBrk="1" latinLnBrk="0" hangingPunct="1">
                        <a:spcBef>
                          <a:spcPts val="0"/>
                        </a:spcBef>
                        <a:spcAft>
                          <a:spcPts val="0"/>
                        </a:spcAft>
                        <a:buFont typeface="+mj-lt"/>
                        <a:buNone/>
                      </a:pPr>
                      <a:r>
                        <a:rPr lang="en-US" sz="1200" b="1" kern="0" dirty="0" smtClean="0">
                          <a:solidFill>
                            <a:srgbClr val="000000"/>
                          </a:solidFill>
                          <a:effectLst/>
                          <a:latin typeface="Arial"/>
                          <a:ea typeface="Times New Roman"/>
                          <a:cs typeface="Times New Roman"/>
                        </a:rPr>
                        <a:t>7.  Explicit access on French-German border </a:t>
                      </a:r>
                      <a:endParaRPr lang="de-DE" sz="1200" b="1" kern="0" dirty="0">
                        <a:solidFill>
                          <a:srgbClr val="000000"/>
                        </a:solidFill>
                        <a:effectLst/>
                        <a:latin typeface="Arial"/>
                        <a:ea typeface="Times New Roman"/>
                        <a:cs typeface="Times New Roman"/>
                      </a:endParaRPr>
                    </a:p>
                  </a:txBody>
                  <a:tcPr marL="48800" marR="48800" marT="0" marB="0">
                    <a:lnL w="12700" cap="flat" cmpd="sng" algn="ctr">
                      <a:solidFill>
                        <a:srgbClr val="FF9640"/>
                      </a:solidFill>
                      <a:prstDash val="solid"/>
                      <a:round/>
                      <a:headEnd type="none" w="med" len="med"/>
                      <a:tailEnd type="none" w="med" len="med"/>
                    </a:lnL>
                    <a:lnR w="12700" cap="flat" cmpd="sng" algn="ctr">
                      <a:solidFill>
                        <a:srgbClr val="FF9640"/>
                      </a:solidFill>
                      <a:prstDash val="solid"/>
                      <a:round/>
                      <a:headEnd type="none" w="med" len="med"/>
                      <a:tailEnd type="none" w="med" len="med"/>
                    </a:lnR>
                    <a:lnT w="12700" cap="flat" cmpd="sng" algn="ctr">
                      <a:solidFill>
                        <a:srgbClr val="FF9640"/>
                      </a:solidFill>
                      <a:prstDash val="solid"/>
                      <a:round/>
                      <a:headEnd type="none" w="med" len="med"/>
                      <a:tailEnd type="none" w="med" len="med"/>
                    </a:lnT>
                    <a:lnB w="12700" cap="flat" cmpd="sng" algn="ctr">
                      <a:solidFill>
                        <a:srgbClr val="FF9640"/>
                      </a:solidFill>
                      <a:prstDash val="solid"/>
                      <a:round/>
                      <a:headEnd type="none" w="med" len="med"/>
                      <a:tailEnd type="none" w="med" len="med"/>
                    </a:lnB>
                    <a:solidFill>
                      <a:srgbClr val="FFFFFF"/>
                    </a:solidFill>
                  </a:tcPr>
                </a:tc>
                <a:tc>
                  <a:txBody>
                    <a:bodyPr/>
                    <a:lstStyle/>
                    <a:p>
                      <a:pPr>
                        <a:spcBef>
                          <a:spcPts val="0"/>
                        </a:spcBef>
                        <a:spcAft>
                          <a:spcPts val="0"/>
                        </a:spcAft>
                      </a:pPr>
                      <a:r>
                        <a:rPr lang="en-GB" sz="1200" b="0" kern="0" dirty="0" smtClean="0">
                          <a:solidFill>
                            <a:srgbClr val="000000"/>
                          </a:solidFill>
                          <a:effectLst/>
                          <a:latin typeface="+mn-lt"/>
                          <a:ea typeface="Times New Roman"/>
                          <a:cs typeface="Times New Roman"/>
                        </a:rPr>
                        <a:t>Bruno </a:t>
                      </a:r>
                      <a:r>
                        <a:rPr lang="en-GB" sz="1200" b="0" kern="0" dirty="0" err="1" smtClean="0">
                          <a:solidFill>
                            <a:srgbClr val="000000"/>
                          </a:solidFill>
                          <a:effectLst/>
                          <a:latin typeface="+mn-lt"/>
                          <a:ea typeface="Times New Roman"/>
                          <a:cs typeface="Times New Roman"/>
                        </a:rPr>
                        <a:t>Lemetayer</a:t>
                      </a:r>
                      <a:endParaRPr lang="de-DE" sz="1200" b="1" kern="0" dirty="0" smtClean="0">
                        <a:solidFill>
                          <a:srgbClr val="000000"/>
                        </a:solidFill>
                        <a:effectLst/>
                        <a:latin typeface="+mn-lt"/>
                        <a:ea typeface="Times New Roman"/>
                        <a:cs typeface="Times New Roman"/>
                      </a:endParaRPr>
                    </a:p>
                    <a:p>
                      <a:pPr>
                        <a:spcBef>
                          <a:spcPts val="0"/>
                        </a:spcBef>
                        <a:spcAft>
                          <a:spcPts val="0"/>
                        </a:spcAft>
                      </a:pPr>
                      <a:r>
                        <a:rPr lang="en-GB" sz="1200" i="1" dirty="0" smtClean="0">
                          <a:solidFill>
                            <a:srgbClr val="000000"/>
                          </a:solidFill>
                          <a:effectLst/>
                          <a:latin typeface="+mn-lt"/>
                          <a:ea typeface="Times New Roman"/>
                        </a:rPr>
                        <a:t>RTE</a:t>
                      </a:r>
                      <a:endParaRPr lang="de-DE" sz="1200" dirty="0" smtClean="0">
                        <a:solidFill>
                          <a:srgbClr val="000000"/>
                        </a:solidFill>
                        <a:effectLst/>
                        <a:latin typeface="+mn-lt"/>
                        <a:ea typeface="Times New Roman"/>
                      </a:endParaRPr>
                    </a:p>
                  </a:txBody>
                  <a:tcPr marL="48800" marR="48800" marT="0" marB="0">
                    <a:lnL w="12700" cap="flat" cmpd="sng" algn="ctr">
                      <a:solidFill>
                        <a:srgbClr val="FF9640"/>
                      </a:solidFill>
                      <a:prstDash val="solid"/>
                      <a:round/>
                      <a:headEnd type="none" w="med" len="med"/>
                      <a:tailEnd type="none" w="med" len="med"/>
                    </a:lnL>
                    <a:lnR w="12700" cap="flat" cmpd="sng" algn="ctr">
                      <a:solidFill>
                        <a:srgbClr val="FF9640"/>
                      </a:solidFill>
                      <a:prstDash val="solid"/>
                      <a:round/>
                      <a:headEnd type="none" w="med" len="med"/>
                      <a:tailEnd type="none" w="med" len="med"/>
                    </a:lnR>
                    <a:lnT w="12700" cap="flat" cmpd="sng" algn="ctr">
                      <a:solidFill>
                        <a:srgbClr val="FF9640"/>
                      </a:solidFill>
                      <a:prstDash val="solid"/>
                      <a:round/>
                      <a:headEnd type="none" w="med" len="med"/>
                      <a:tailEnd type="none" w="med" len="med"/>
                    </a:lnT>
                    <a:lnB w="12700" cap="flat" cmpd="sng" algn="ctr">
                      <a:solidFill>
                        <a:srgbClr val="FF9640"/>
                      </a:solidFill>
                      <a:prstDash val="solid"/>
                      <a:round/>
                      <a:headEnd type="none" w="med" len="med"/>
                      <a:tailEnd type="none" w="med" len="med"/>
                    </a:lnB>
                    <a:solidFill>
                      <a:srgbClr val="FFFFFF"/>
                    </a:solidFill>
                  </a:tcPr>
                </a:tc>
              </a:tr>
              <a:tr h="238579">
                <a:tc>
                  <a:txBody>
                    <a:bodyPr/>
                    <a:lstStyle/>
                    <a:p>
                      <a:pPr>
                        <a:spcBef>
                          <a:spcPts val="0"/>
                        </a:spcBef>
                        <a:spcAft>
                          <a:spcPts val="0"/>
                        </a:spcAft>
                      </a:pPr>
                      <a:r>
                        <a:rPr lang="en-GB" sz="1200" b="0" kern="0" dirty="0" smtClean="0">
                          <a:solidFill>
                            <a:srgbClr val="000000"/>
                          </a:solidFill>
                          <a:effectLst/>
                          <a:latin typeface="Arial"/>
                          <a:ea typeface="Times New Roman"/>
                          <a:cs typeface="Arial"/>
                        </a:rPr>
                        <a:t>14:15 </a:t>
                      </a:r>
                      <a:r>
                        <a:rPr lang="en-GB" sz="1200" b="0" kern="0" dirty="0">
                          <a:solidFill>
                            <a:srgbClr val="000000"/>
                          </a:solidFill>
                          <a:effectLst/>
                          <a:latin typeface="Arial"/>
                          <a:ea typeface="Times New Roman"/>
                          <a:cs typeface="Arial"/>
                        </a:rPr>
                        <a:t>– </a:t>
                      </a:r>
                      <a:r>
                        <a:rPr lang="en-GB" sz="1200" b="0" kern="0" dirty="0" smtClean="0">
                          <a:solidFill>
                            <a:srgbClr val="000000"/>
                          </a:solidFill>
                          <a:effectLst/>
                          <a:latin typeface="Arial"/>
                          <a:ea typeface="Times New Roman"/>
                          <a:cs typeface="Arial"/>
                        </a:rPr>
                        <a:t>14:30</a:t>
                      </a:r>
                      <a:endParaRPr lang="de-DE" sz="1200" b="1" kern="0" dirty="0">
                        <a:solidFill>
                          <a:srgbClr val="000000"/>
                        </a:solidFill>
                        <a:effectLst/>
                        <a:latin typeface="Arial"/>
                        <a:ea typeface="Times New Roman"/>
                        <a:cs typeface="Times New Roman"/>
                      </a:endParaRPr>
                    </a:p>
                  </a:txBody>
                  <a:tcPr marL="48800" marR="48800" marT="0" marB="0">
                    <a:lnL w="12700" cap="flat" cmpd="sng" algn="ctr">
                      <a:solidFill>
                        <a:srgbClr val="FF9640"/>
                      </a:solidFill>
                      <a:prstDash val="solid"/>
                      <a:round/>
                      <a:headEnd type="none" w="med" len="med"/>
                      <a:tailEnd type="none" w="med" len="med"/>
                    </a:lnL>
                    <a:lnR w="12700" cap="flat" cmpd="sng" algn="ctr">
                      <a:solidFill>
                        <a:srgbClr val="FF9640"/>
                      </a:solidFill>
                      <a:prstDash val="solid"/>
                      <a:round/>
                      <a:headEnd type="none" w="med" len="med"/>
                      <a:tailEnd type="none" w="med" len="med"/>
                    </a:lnR>
                    <a:lnT w="12700" cap="flat" cmpd="sng" algn="ctr">
                      <a:solidFill>
                        <a:srgbClr val="FF9640"/>
                      </a:solidFill>
                      <a:prstDash val="solid"/>
                      <a:round/>
                      <a:headEnd type="none" w="med" len="med"/>
                      <a:tailEnd type="none" w="med" len="med"/>
                    </a:lnT>
                    <a:lnB w="12700" cap="flat" cmpd="sng" algn="ctr">
                      <a:solidFill>
                        <a:srgbClr val="FF9640"/>
                      </a:solidFill>
                      <a:prstDash val="solid"/>
                      <a:round/>
                      <a:headEnd type="none" w="med" len="med"/>
                      <a:tailEnd type="none" w="med" len="med"/>
                    </a:lnB>
                    <a:solidFill>
                      <a:srgbClr val="FFFFFF"/>
                    </a:solidFill>
                  </a:tcPr>
                </a:tc>
                <a:tc>
                  <a:txBody>
                    <a:bodyPr/>
                    <a:lstStyle/>
                    <a:p>
                      <a:pPr marL="0" lvl="0" indent="0" algn="l" defTabSz="914400" rtl="0" eaLnBrk="1" latinLnBrk="0" hangingPunct="1">
                        <a:spcBef>
                          <a:spcPts val="0"/>
                        </a:spcBef>
                        <a:spcAft>
                          <a:spcPts val="0"/>
                        </a:spcAft>
                        <a:buFont typeface="+mj-lt"/>
                        <a:buNone/>
                      </a:pPr>
                      <a:r>
                        <a:rPr lang="en-GB" sz="1200" b="1" kern="0" dirty="0" smtClean="0">
                          <a:solidFill>
                            <a:srgbClr val="000000"/>
                          </a:solidFill>
                          <a:effectLst/>
                          <a:latin typeface="Arial"/>
                          <a:ea typeface="Times New Roman"/>
                          <a:cs typeface="Times New Roman"/>
                        </a:rPr>
                        <a:t>8.  NRA </a:t>
                      </a:r>
                      <a:r>
                        <a:rPr lang="en-GB" sz="1200" b="1" kern="0" dirty="0">
                          <a:solidFill>
                            <a:srgbClr val="000000"/>
                          </a:solidFill>
                          <a:effectLst/>
                          <a:latin typeface="Arial"/>
                          <a:ea typeface="Times New Roman"/>
                          <a:cs typeface="Times New Roman"/>
                        </a:rPr>
                        <a:t>overview</a:t>
                      </a:r>
                      <a:endParaRPr lang="de-DE" sz="1200" b="1" kern="0" dirty="0">
                        <a:solidFill>
                          <a:srgbClr val="000000"/>
                        </a:solidFill>
                        <a:effectLst/>
                        <a:latin typeface="Arial"/>
                        <a:ea typeface="Times New Roman"/>
                        <a:cs typeface="Times New Roman"/>
                      </a:endParaRPr>
                    </a:p>
                  </a:txBody>
                  <a:tcPr marL="48800" marR="48800" marT="0" marB="0">
                    <a:lnL w="12700" cap="flat" cmpd="sng" algn="ctr">
                      <a:solidFill>
                        <a:srgbClr val="FF9640"/>
                      </a:solidFill>
                      <a:prstDash val="solid"/>
                      <a:round/>
                      <a:headEnd type="none" w="med" len="med"/>
                      <a:tailEnd type="none" w="med" len="med"/>
                    </a:lnL>
                    <a:lnR w="12700" cap="flat" cmpd="sng" algn="ctr">
                      <a:solidFill>
                        <a:srgbClr val="FF9640"/>
                      </a:solidFill>
                      <a:prstDash val="solid"/>
                      <a:round/>
                      <a:headEnd type="none" w="med" len="med"/>
                      <a:tailEnd type="none" w="med" len="med"/>
                    </a:lnR>
                    <a:lnT w="12700" cap="flat" cmpd="sng" algn="ctr">
                      <a:solidFill>
                        <a:srgbClr val="FF9640"/>
                      </a:solidFill>
                      <a:prstDash val="solid"/>
                      <a:round/>
                      <a:headEnd type="none" w="med" len="med"/>
                      <a:tailEnd type="none" w="med" len="med"/>
                    </a:lnT>
                    <a:lnB w="12700" cap="flat" cmpd="sng" algn="ctr">
                      <a:solidFill>
                        <a:srgbClr val="FF9640"/>
                      </a:solidFill>
                      <a:prstDash val="solid"/>
                      <a:round/>
                      <a:headEnd type="none" w="med" len="med"/>
                      <a:tailEnd type="none" w="med" len="med"/>
                    </a:lnB>
                    <a:solidFill>
                      <a:srgbClr val="FFFFFF"/>
                    </a:solidFill>
                  </a:tcPr>
                </a:tc>
                <a:tc>
                  <a:txBody>
                    <a:bodyPr/>
                    <a:lstStyle/>
                    <a:p>
                      <a:pPr>
                        <a:spcBef>
                          <a:spcPts val="0"/>
                        </a:spcBef>
                        <a:spcAft>
                          <a:spcPts val="0"/>
                        </a:spcAft>
                      </a:pPr>
                      <a:r>
                        <a:rPr lang="en-GB" sz="1200" b="0" kern="0" dirty="0">
                          <a:solidFill>
                            <a:srgbClr val="000000"/>
                          </a:solidFill>
                          <a:effectLst/>
                          <a:latin typeface="Arial"/>
                          <a:ea typeface="Times New Roman"/>
                          <a:cs typeface="Times New Roman"/>
                        </a:rPr>
                        <a:t>Johan </a:t>
                      </a:r>
                      <a:r>
                        <a:rPr lang="en-GB" sz="1200" b="0" kern="0" dirty="0" err="1">
                          <a:solidFill>
                            <a:srgbClr val="000000"/>
                          </a:solidFill>
                          <a:effectLst/>
                          <a:latin typeface="Arial"/>
                          <a:ea typeface="Times New Roman"/>
                          <a:cs typeface="Times New Roman"/>
                        </a:rPr>
                        <a:t>Roupe</a:t>
                      </a:r>
                      <a:endParaRPr lang="de-DE" sz="1200" b="1" kern="0" dirty="0">
                        <a:solidFill>
                          <a:srgbClr val="000000"/>
                        </a:solidFill>
                        <a:effectLst/>
                        <a:latin typeface="Arial"/>
                        <a:ea typeface="Times New Roman"/>
                        <a:cs typeface="Times New Roman"/>
                      </a:endParaRPr>
                    </a:p>
                    <a:p>
                      <a:pPr>
                        <a:spcBef>
                          <a:spcPts val="0"/>
                        </a:spcBef>
                        <a:spcAft>
                          <a:spcPts val="0"/>
                        </a:spcAft>
                      </a:pPr>
                      <a:r>
                        <a:rPr lang="en-GB" sz="1200" i="1" dirty="0" err="1">
                          <a:solidFill>
                            <a:srgbClr val="000000"/>
                          </a:solidFill>
                          <a:effectLst/>
                          <a:latin typeface="Arial"/>
                          <a:ea typeface="Times New Roman"/>
                        </a:rPr>
                        <a:t>Energimarknadsinpektionen</a:t>
                      </a:r>
                      <a:endParaRPr lang="de-DE" sz="1200" dirty="0">
                        <a:solidFill>
                          <a:srgbClr val="000000"/>
                        </a:solidFill>
                        <a:effectLst/>
                        <a:latin typeface="Arial"/>
                        <a:ea typeface="Times New Roman"/>
                      </a:endParaRPr>
                    </a:p>
                  </a:txBody>
                  <a:tcPr marL="48800" marR="48800" marT="0" marB="0">
                    <a:lnL w="12700" cap="flat" cmpd="sng" algn="ctr">
                      <a:solidFill>
                        <a:srgbClr val="FF9640"/>
                      </a:solidFill>
                      <a:prstDash val="solid"/>
                      <a:round/>
                      <a:headEnd type="none" w="med" len="med"/>
                      <a:tailEnd type="none" w="med" len="med"/>
                    </a:lnL>
                    <a:lnR w="12700" cap="flat" cmpd="sng" algn="ctr">
                      <a:solidFill>
                        <a:srgbClr val="FF9640"/>
                      </a:solidFill>
                      <a:prstDash val="solid"/>
                      <a:round/>
                      <a:headEnd type="none" w="med" len="med"/>
                      <a:tailEnd type="none" w="med" len="med"/>
                    </a:lnR>
                    <a:lnT w="12700" cap="flat" cmpd="sng" algn="ctr">
                      <a:solidFill>
                        <a:srgbClr val="FF9640"/>
                      </a:solidFill>
                      <a:prstDash val="solid"/>
                      <a:round/>
                      <a:headEnd type="none" w="med" len="med"/>
                      <a:tailEnd type="none" w="med" len="med"/>
                    </a:lnT>
                    <a:lnB w="12700" cap="flat" cmpd="sng" algn="ctr">
                      <a:solidFill>
                        <a:srgbClr val="FF9640"/>
                      </a:solidFill>
                      <a:prstDash val="solid"/>
                      <a:round/>
                      <a:headEnd type="none" w="med" len="med"/>
                      <a:tailEnd type="none" w="med" len="med"/>
                    </a:lnB>
                    <a:solidFill>
                      <a:srgbClr val="FFFFFF"/>
                    </a:solidFill>
                  </a:tcPr>
                </a:tc>
              </a:tr>
              <a:tr h="245357">
                <a:tc>
                  <a:txBody>
                    <a:bodyPr/>
                    <a:lstStyle/>
                    <a:p>
                      <a:pPr>
                        <a:spcBef>
                          <a:spcPts val="0"/>
                        </a:spcBef>
                        <a:spcAft>
                          <a:spcPts val="0"/>
                        </a:spcAft>
                      </a:pPr>
                      <a:r>
                        <a:rPr lang="en-GB" sz="1200" b="0" kern="0" dirty="0" smtClean="0">
                          <a:solidFill>
                            <a:srgbClr val="000000"/>
                          </a:solidFill>
                          <a:effectLst/>
                          <a:latin typeface="Arial"/>
                          <a:ea typeface="Times New Roman"/>
                          <a:cs typeface="Arial"/>
                        </a:rPr>
                        <a:t>14:30 </a:t>
                      </a:r>
                      <a:r>
                        <a:rPr lang="en-GB" sz="1200" b="0" kern="0" dirty="0">
                          <a:solidFill>
                            <a:srgbClr val="000000"/>
                          </a:solidFill>
                          <a:effectLst/>
                          <a:latin typeface="Arial"/>
                          <a:ea typeface="Times New Roman"/>
                          <a:cs typeface="Arial"/>
                        </a:rPr>
                        <a:t>– </a:t>
                      </a:r>
                      <a:r>
                        <a:rPr lang="en-GB" sz="1200" b="0" kern="0" dirty="0" smtClean="0">
                          <a:solidFill>
                            <a:srgbClr val="000000"/>
                          </a:solidFill>
                          <a:effectLst/>
                          <a:latin typeface="Arial"/>
                          <a:ea typeface="Times New Roman"/>
                          <a:cs typeface="Arial"/>
                        </a:rPr>
                        <a:t>14:50</a:t>
                      </a:r>
                      <a:endParaRPr lang="de-DE" sz="1200" b="1" kern="0" dirty="0">
                        <a:solidFill>
                          <a:srgbClr val="000000"/>
                        </a:solidFill>
                        <a:effectLst/>
                        <a:latin typeface="Arial"/>
                        <a:ea typeface="Times New Roman"/>
                        <a:cs typeface="Times New Roman"/>
                      </a:endParaRPr>
                    </a:p>
                  </a:txBody>
                  <a:tcPr marL="48800" marR="48800" marT="0" marB="0">
                    <a:lnL w="12700" cap="flat" cmpd="sng" algn="ctr">
                      <a:solidFill>
                        <a:srgbClr val="FF9640"/>
                      </a:solidFill>
                      <a:prstDash val="solid"/>
                      <a:round/>
                      <a:headEnd type="none" w="med" len="med"/>
                      <a:tailEnd type="none" w="med" len="med"/>
                    </a:lnL>
                    <a:lnR w="12700" cap="flat" cmpd="sng" algn="ctr">
                      <a:solidFill>
                        <a:srgbClr val="FF9640"/>
                      </a:solidFill>
                      <a:prstDash val="solid"/>
                      <a:round/>
                      <a:headEnd type="none" w="med" len="med"/>
                      <a:tailEnd type="none" w="med" len="med"/>
                    </a:lnR>
                    <a:lnT w="12700" cap="flat" cmpd="sng" algn="ctr">
                      <a:solidFill>
                        <a:srgbClr val="FF9640"/>
                      </a:solidFill>
                      <a:prstDash val="solid"/>
                      <a:round/>
                      <a:headEnd type="none" w="med" len="med"/>
                      <a:tailEnd type="none" w="med" len="med"/>
                    </a:lnT>
                    <a:lnB w="12700" cap="flat" cmpd="sng" algn="ctr">
                      <a:solidFill>
                        <a:srgbClr val="FF9640"/>
                      </a:solidFill>
                      <a:prstDash val="solid"/>
                      <a:round/>
                      <a:headEnd type="none" w="med" len="med"/>
                      <a:tailEnd type="none" w="med" len="med"/>
                    </a:lnB>
                    <a:solidFill>
                      <a:srgbClr val="FFFFFF"/>
                    </a:solidFill>
                  </a:tcPr>
                </a:tc>
                <a:tc>
                  <a:txBody>
                    <a:bodyPr/>
                    <a:lstStyle/>
                    <a:p>
                      <a:pPr marL="0" lvl="0" indent="0" algn="l" defTabSz="914400" rtl="0" eaLnBrk="1" latinLnBrk="0" hangingPunct="1">
                        <a:spcBef>
                          <a:spcPts val="0"/>
                        </a:spcBef>
                        <a:spcAft>
                          <a:spcPts val="0"/>
                        </a:spcAft>
                        <a:buFont typeface="+mj-lt"/>
                        <a:buNone/>
                      </a:pPr>
                      <a:r>
                        <a:rPr lang="de-DE" sz="1200" b="1" kern="0" dirty="0" smtClean="0">
                          <a:solidFill>
                            <a:srgbClr val="000000"/>
                          </a:solidFill>
                          <a:effectLst/>
                          <a:latin typeface="Arial"/>
                          <a:ea typeface="Times New Roman"/>
                          <a:cs typeface="Times New Roman"/>
                        </a:rPr>
                        <a:t>9.  Deutsche </a:t>
                      </a:r>
                      <a:r>
                        <a:rPr lang="de-DE" sz="1200" b="1" kern="0" dirty="0">
                          <a:solidFill>
                            <a:srgbClr val="000000"/>
                          </a:solidFill>
                          <a:effectLst/>
                          <a:latin typeface="Arial"/>
                          <a:ea typeface="Times New Roman"/>
                          <a:cs typeface="Times New Roman"/>
                        </a:rPr>
                        <a:t>Börse’ </a:t>
                      </a:r>
                      <a:r>
                        <a:rPr lang="de-DE" sz="1200" b="1" kern="0" dirty="0" err="1">
                          <a:solidFill>
                            <a:srgbClr val="000000"/>
                          </a:solidFill>
                          <a:effectLst/>
                          <a:latin typeface="Arial"/>
                          <a:ea typeface="Times New Roman"/>
                          <a:cs typeface="Times New Roman"/>
                        </a:rPr>
                        <a:t>trading</a:t>
                      </a:r>
                      <a:r>
                        <a:rPr lang="de-DE" sz="1200" b="1" kern="0" dirty="0">
                          <a:solidFill>
                            <a:srgbClr val="000000"/>
                          </a:solidFill>
                          <a:effectLst/>
                          <a:latin typeface="Arial"/>
                          <a:ea typeface="Times New Roman"/>
                          <a:cs typeface="Times New Roman"/>
                        </a:rPr>
                        <a:t> </a:t>
                      </a:r>
                      <a:r>
                        <a:rPr lang="de-DE" sz="1200" b="1" kern="0" dirty="0" err="1">
                          <a:solidFill>
                            <a:srgbClr val="000000"/>
                          </a:solidFill>
                          <a:effectLst/>
                          <a:latin typeface="Arial"/>
                          <a:ea typeface="Times New Roman"/>
                          <a:cs typeface="Times New Roman"/>
                        </a:rPr>
                        <a:t>solution</a:t>
                      </a:r>
                      <a:r>
                        <a:rPr lang="de-DE" sz="1200" b="1" kern="0" dirty="0">
                          <a:solidFill>
                            <a:srgbClr val="000000"/>
                          </a:solidFill>
                          <a:effectLst/>
                          <a:latin typeface="Arial"/>
                          <a:ea typeface="Times New Roman"/>
                          <a:cs typeface="Times New Roman"/>
                        </a:rPr>
                        <a:t> </a:t>
                      </a:r>
                      <a:r>
                        <a:rPr lang="de-DE" sz="1200" b="1" kern="0" dirty="0" err="1">
                          <a:solidFill>
                            <a:srgbClr val="000000"/>
                          </a:solidFill>
                          <a:effectLst/>
                          <a:latin typeface="Arial"/>
                          <a:ea typeface="Times New Roman"/>
                          <a:cs typeface="Times New Roman"/>
                        </a:rPr>
                        <a:t>provider</a:t>
                      </a:r>
                      <a:r>
                        <a:rPr lang="de-DE" sz="1200" b="1" kern="0" dirty="0">
                          <a:solidFill>
                            <a:srgbClr val="000000"/>
                          </a:solidFill>
                          <a:effectLst/>
                          <a:latin typeface="Arial"/>
                          <a:ea typeface="Times New Roman"/>
                          <a:cs typeface="Times New Roman"/>
                        </a:rPr>
                        <a:t> </a:t>
                      </a:r>
                    </a:p>
                  </a:txBody>
                  <a:tcPr marL="48800" marR="48800" marT="0" marB="0">
                    <a:lnL w="12700" cap="flat" cmpd="sng" algn="ctr">
                      <a:solidFill>
                        <a:srgbClr val="FF9640"/>
                      </a:solidFill>
                      <a:prstDash val="solid"/>
                      <a:round/>
                      <a:headEnd type="none" w="med" len="med"/>
                      <a:tailEnd type="none" w="med" len="med"/>
                    </a:lnL>
                    <a:lnR w="12700" cap="flat" cmpd="sng" algn="ctr">
                      <a:solidFill>
                        <a:srgbClr val="FF9640"/>
                      </a:solidFill>
                      <a:prstDash val="solid"/>
                      <a:round/>
                      <a:headEnd type="none" w="med" len="med"/>
                      <a:tailEnd type="none" w="med" len="med"/>
                    </a:lnR>
                    <a:lnT w="12700" cap="flat" cmpd="sng" algn="ctr">
                      <a:solidFill>
                        <a:srgbClr val="FF9640"/>
                      </a:solidFill>
                      <a:prstDash val="solid"/>
                      <a:round/>
                      <a:headEnd type="none" w="med" len="med"/>
                      <a:tailEnd type="none" w="med" len="med"/>
                    </a:lnT>
                    <a:lnB w="12700" cap="flat" cmpd="sng" algn="ctr">
                      <a:solidFill>
                        <a:srgbClr val="FF9640"/>
                      </a:solidFill>
                      <a:prstDash val="solid"/>
                      <a:round/>
                      <a:headEnd type="none" w="med" len="med"/>
                      <a:tailEnd type="none" w="med" len="med"/>
                    </a:lnB>
                    <a:solidFill>
                      <a:srgbClr val="FFFFFF"/>
                    </a:solidFill>
                  </a:tcPr>
                </a:tc>
                <a:tc>
                  <a:txBody>
                    <a:bodyPr/>
                    <a:lstStyle/>
                    <a:p>
                      <a:pPr>
                        <a:spcBef>
                          <a:spcPts val="0"/>
                        </a:spcBef>
                        <a:spcAft>
                          <a:spcPts val="0"/>
                        </a:spcAft>
                      </a:pPr>
                      <a:r>
                        <a:rPr lang="de-DE" sz="1200" b="0" kern="0" dirty="0">
                          <a:solidFill>
                            <a:srgbClr val="000000"/>
                          </a:solidFill>
                          <a:effectLst/>
                          <a:latin typeface="Arial"/>
                          <a:ea typeface="Times New Roman"/>
                          <a:cs typeface="Times New Roman"/>
                        </a:rPr>
                        <a:t>Jens Rick</a:t>
                      </a:r>
                      <a:endParaRPr lang="de-DE" sz="1200" b="1" kern="0" dirty="0">
                        <a:solidFill>
                          <a:srgbClr val="000000"/>
                        </a:solidFill>
                        <a:effectLst/>
                        <a:latin typeface="Arial"/>
                        <a:ea typeface="Times New Roman"/>
                        <a:cs typeface="Times New Roman"/>
                      </a:endParaRPr>
                    </a:p>
                    <a:p>
                      <a:pPr>
                        <a:spcBef>
                          <a:spcPts val="0"/>
                        </a:spcBef>
                        <a:spcAft>
                          <a:spcPts val="0"/>
                        </a:spcAft>
                      </a:pPr>
                      <a:r>
                        <a:rPr lang="de-DE" sz="1200" i="1" dirty="0">
                          <a:solidFill>
                            <a:srgbClr val="000000"/>
                          </a:solidFill>
                          <a:effectLst/>
                          <a:latin typeface="Arial"/>
                          <a:ea typeface="Times New Roman"/>
                        </a:rPr>
                        <a:t>Deutsche Börse Group</a:t>
                      </a:r>
                      <a:endParaRPr lang="de-DE" sz="1200" dirty="0">
                        <a:solidFill>
                          <a:srgbClr val="000000"/>
                        </a:solidFill>
                        <a:effectLst/>
                        <a:latin typeface="Arial"/>
                        <a:ea typeface="Times New Roman"/>
                      </a:endParaRPr>
                    </a:p>
                  </a:txBody>
                  <a:tcPr marL="48800" marR="48800" marT="0" marB="0">
                    <a:lnL w="12700" cap="flat" cmpd="sng" algn="ctr">
                      <a:solidFill>
                        <a:srgbClr val="FF9640"/>
                      </a:solidFill>
                      <a:prstDash val="solid"/>
                      <a:round/>
                      <a:headEnd type="none" w="med" len="med"/>
                      <a:tailEnd type="none" w="med" len="med"/>
                    </a:lnL>
                    <a:lnR w="12700" cap="flat" cmpd="sng" algn="ctr">
                      <a:solidFill>
                        <a:srgbClr val="FF9640"/>
                      </a:solidFill>
                      <a:prstDash val="solid"/>
                      <a:round/>
                      <a:headEnd type="none" w="med" len="med"/>
                      <a:tailEnd type="none" w="med" len="med"/>
                    </a:lnR>
                    <a:lnT w="12700" cap="flat" cmpd="sng" algn="ctr">
                      <a:solidFill>
                        <a:srgbClr val="FF9640"/>
                      </a:solidFill>
                      <a:prstDash val="solid"/>
                      <a:round/>
                      <a:headEnd type="none" w="med" len="med"/>
                      <a:tailEnd type="none" w="med" len="med"/>
                    </a:lnT>
                    <a:lnB w="12700" cap="flat" cmpd="sng" algn="ctr">
                      <a:solidFill>
                        <a:srgbClr val="FF9640"/>
                      </a:solidFill>
                      <a:prstDash val="solid"/>
                      <a:round/>
                      <a:headEnd type="none" w="med" len="med"/>
                      <a:tailEnd type="none" w="med" len="med"/>
                    </a:lnB>
                    <a:solidFill>
                      <a:srgbClr val="FFFFFF"/>
                    </a:solidFill>
                  </a:tcPr>
                </a:tc>
              </a:tr>
              <a:tr h="276987">
                <a:tc>
                  <a:txBody>
                    <a:bodyPr/>
                    <a:lstStyle/>
                    <a:p>
                      <a:pPr>
                        <a:spcBef>
                          <a:spcPts val="0"/>
                        </a:spcBef>
                        <a:spcAft>
                          <a:spcPts val="0"/>
                        </a:spcAft>
                      </a:pPr>
                      <a:r>
                        <a:rPr lang="en-GB" sz="1200" b="0" kern="0" dirty="0" smtClean="0">
                          <a:solidFill>
                            <a:srgbClr val="000000"/>
                          </a:solidFill>
                          <a:effectLst/>
                          <a:latin typeface="Arial"/>
                          <a:ea typeface="Times New Roman"/>
                          <a:cs typeface="Arial"/>
                        </a:rPr>
                        <a:t>14:50 </a:t>
                      </a:r>
                      <a:r>
                        <a:rPr lang="en-GB" sz="1200" b="0" kern="0" dirty="0">
                          <a:solidFill>
                            <a:srgbClr val="000000"/>
                          </a:solidFill>
                          <a:effectLst/>
                          <a:latin typeface="Arial"/>
                          <a:ea typeface="Times New Roman"/>
                          <a:cs typeface="Arial"/>
                        </a:rPr>
                        <a:t>– </a:t>
                      </a:r>
                      <a:r>
                        <a:rPr lang="en-GB" sz="1200" b="0" kern="0" dirty="0" smtClean="0">
                          <a:solidFill>
                            <a:srgbClr val="000000"/>
                          </a:solidFill>
                          <a:effectLst/>
                          <a:latin typeface="Arial"/>
                          <a:ea typeface="Times New Roman"/>
                          <a:cs typeface="Arial"/>
                        </a:rPr>
                        <a:t>15:15</a:t>
                      </a:r>
                      <a:endParaRPr lang="de-DE" sz="1200" b="1" kern="0" dirty="0">
                        <a:solidFill>
                          <a:srgbClr val="000000"/>
                        </a:solidFill>
                        <a:effectLst/>
                        <a:latin typeface="Arial"/>
                        <a:ea typeface="Times New Roman"/>
                        <a:cs typeface="Times New Roman"/>
                      </a:endParaRPr>
                    </a:p>
                  </a:txBody>
                  <a:tcPr marL="48800" marR="48800" marT="0" marB="0">
                    <a:lnL w="12700" cap="flat" cmpd="sng" algn="ctr">
                      <a:solidFill>
                        <a:srgbClr val="FF9640"/>
                      </a:solidFill>
                      <a:prstDash val="solid"/>
                      <a:round/>
                      <a:headEnd type="none" w="med" len="med"/>
                      <a:tailEnd type="none" w="med" len="med"/>
                    </a:lnL>
                    <a:lnR w="12700" cap="flat" cmpd="sng" algn="ctr">
                      <a:solidFill>
                        <a:srgbClr val="FF9640"/>
                      </a:solidFill>
                      <a:prstDash val="solid"/>
                      <a:round/>
                      <a:headEnd type="none" w="med" len="med"/>
                      <a:tailEnd type="none" w="med" len="med"/>
                    </a:lnR>
                    <a:lnT w="12700" cap="flat" cmpd="sng" algn="ctr">
                      <a:solidFill>
                        <a:srgbClr val="FF9640"/>
                      </a:solidFill>
                      <a:prstDash val="solid"/>
                      <a:round/>
                      <a:headEnd type="none" w="med" len="med"/>
                      <a:tailEnd type="none" w="med" len="med"/>
                    </a:lnT>
                    <a:lnB w="12700" cap="flat" cmpd="sng" algn="ctr">
                      <a:solidFill>
                        <a:srgbClr val="FF9640"/>
                      </a:solidFill>
                      <a:prstDash val="solid"/>
                      <a:round/>
                      <a:headEnd type="none" w="med" len="med"/>
                      <a:tailEnd type="none" w="med" len="med"/>
                    </a:lnB>
                    <a:solidFill>
                      <a:srgbClr val="FFFFFF"/>
                    </a:solidFill>
                  </a:tcPr>
                </a:tc>
                <a:tc>
                  <a:txBody>
                    <a:bodyPr/>
                    <a:lstStyle/>
                    <a:p>
                      <a:pPr marL="0" lvl="0" indent="0" algn="l" defTabSz="914400" rtl="0" eaLnBrk="1" latinLnBrk="0" hangingPunct="1">
                        <a:spcBef>
                          <a:spcPts val="0"/>
                        </a:spcBef>
                        <a:spcAft>
                          <a:spcPts val="0"/>
                        </a:spcAft>
                        <a:buFont typeface="+mj-lt"/>
                        <a:buNone/>
                      </a:pPr>
                      <a:r>
                        <a:rPr lang="en-GB" sz="1200" b="1" kern="0" dirty="0" smtClean="0">
                          <a:solidFill>
                            <a:srgbClr val="000000"/>
                          </a:solidFill>
                          <a:effectLst/>
                          <a:latin typeface="Arial"/>
                          <a:ea typeface="Times New Roman"/>
                          <a:cs typeface="Times New Roman"/>
                        </a:rPr>
                        <a:t>10. Member’s </a:t>
                      </a:r>
                      <a:r>
                        <a:rPr lang="en-GB" sz="1200" b="1" kern="0" dirty="0">
                          <a:solidFill>
                            <a:srgbClr val="000000"/>
                          </a:solidFill>
                          <a:effectLst/>
                          <a:latin typeface="Arial"/>
                          <a:ea typeface="Times New Roman"/>
                          <a:cs typeface="Times New Roman"/>
                        </a:rPr>
                        <a:t>trial period, </a:t>
                      </a:r>
                      <a:r>
                        <a:rPr lang="en-GB" sz="1200" b="1" kern="0" dirty="0" err="1">
                          <a:solidFill>
                            <a:srgbClr val="000000"/>
                          </a:solidFill>
                          <a:effectLst/>
                          <a:latin typeface="Arial"/>
                          <a:ea typeface="Times New Roman"/>
                          <a:cs typeface="Times New Roman"/>
                        </a:rPr>
                        <a:t>go-live</a:t>
                      </a:r>
                      <a:r>
                        <a:rPr lang="en-GB" sz="1200" b="1" kern="0" dirty="0">
                          <a:solidFill>
                            <a:srgbClr val="000000"/>
                          </a:solidFill>
                          <a:effectLst/>
                          <a:latin typeface="Arial"/>
                          <a:ea typeface="Times New Roman"/>
                          <a:cs typeface="Times New Roman"/>
                        </a:rPr>
                        <a:t> plan and next </a:t>
                      </a:r>
                      <a:endParaRPr lang="en-GB" sz="1200" b="1" kern="0" dirty="0" smtClean="0">
                        <a:solidFill>
                          <a:srgbClr val="000000"/>
                        </a:solidFill>
                        <a:effectLst/>
                        <a:latin typeface="Arial"/>
                        <a:ea typeface="Times New Roman"/>
                        <a:cs typeface="Times New Roman"/>
                      </a:endParaRPr>
                    </a:p>
                    <a:p>
                      <a:pPr marL="0" lvl="0" indent="0" algn="l" defTabSz="914400" rtl="0" eaLnBrk="1" latinLnBrk="0" hangingPunct="1">
                        <a:spcBef>
                          <a:spcPts val="0"/>
                        </a:spcBef>
                        <a:spcAft>
                          <a:spcPts val="0"/>
                        </a:spcAft>
                        <a:buFont typeface="+mj-lt"/>
                        <a:buNone/>
                      </a:pPr>
                      <a:r>
                        <a:rPr lang="en-GB" sz="1200" b="1" kern="0" dirty="0" smtClean="0">
                          <a:solidFill>
                            <a:srgbClr val="000000"/>
                          </a:solidFill>
                          <a:effectLst/>
                          <a:latin typeface="Arial"/>
                          <a:ea typeface="Times New Roman"/>
                          <a:cs typeface="Times New Roman"/>
                        </a:rPr>
                        <a:t>      steps for </a:t>
                      </a:r>
                      <a:r>
                        <a:rPr lang="en-GB" sz="1200" b="1" kern="0" dirty="0">
                          <a:solidFill>
                            <a:srgbClr val="000000"/>
                          </a:solidFill>
                          <a:effectLst/>
                          <a:latin typeface="Arial"/>
                          <a:ea typeface="Times New Roman"/>
                          <a:cs typeface="Times New Roman"/>
                        </a:rPr>
                        <a:t>readiness </a:t>
                      </a:r>
                      <a:endParaRPr lang="de-DE" sz="1200" b="1" kern="0" dirty="0">
                        <a:solidFill>
                          <a:srgbClr val="000000"/>
                        </a:solidFill>
                        <a:effectLst/>
                        <a:latin typeface="Arial"/>
                        <a:ea typeface="Times New Roman"/>
                        <a:cs typeface="Times New Roman"/>
                      </a:endParaRPr>
                    </a:p>
                  </a:txBody>
                  <a:tcPr marL="48800" marR="48800" marT="0" marB="0">
                    <a:lnL w="12700" cap="flat" cmpd="sng" algn="ctr">
                      <a:solidFill>
                        <a:srgbClr val="FF9640"/>
                      </a:solidFill>
                      <a:prstDash val="solid"/>
                      <a:round/>
                      <a:headEnd type="none" w="med" len="med"/>
                      <a:tailEnd type="none" w="med" len="med"/>
                    </a:lnL>
                    <a:lnR w="12700" cap="flat" cmpd="sng" algn="ctr">
                      <a:solidFill>
                        <a:srgbClr val="FF9640"/>
                      </a:solidFill>
                      <a:prstDash val="solid"/>
                      <a:round/>
                      <a:headEnd type="none" w="med" len="med"/>
                      <a:tailEnd type="none" w="med" len="med"/>
                    </a:lnR>
                    <a:lnT w="12700" cap="flat" cmpd="sng" algn="ctr">
                      <a:solidFill>
                        <a:srgbClr val="FF9640"/>
                      </a:solidFill>
                      <a:prstDash val="solid"/>
                      <a:round/>
                      <a:headEnd type="none" w="med" len="med"/>
                      <a:tailEnd type="none" w="med" len="med"/>
                    </a:lnT>
                    <a:lnB w="12700" cap="flat" cmpd="sng" algn="ctr">
                      <a:solidFill>
                        <a:srgbClr val="FF9640"/>
                      </a:solidFill>
                      <a:prstDash val="solid"/>
                      <a:round/>
                      <a:headEnd type="none" w="med" len="med"/>
                      <a:tailEnd type="none" w="med" len="med"/>
                    </a:lnB>
                    <a:solidFill>
                      <a:srgbClr val="FFFFFF"/>
                    </a:solidFill>
                  </a:tcPr>
                </a:tc>
                <a:tc>
                  <a:txBody>
                    <a:bodyPr/>
                    <a:lstStyle/>
                    <a:p>
                      <a:pPr>
                        <a:spcBef>
                          <a:spcPts val="0"/>
                        </a:spcBef>
                        <a:spcAft>
                          <a:spcPts val="0"/>
                        </a:spcAft>
                      </a:pPr>
                      <a:r>
                        <a:rPr lang="en-GB" sz="1200" dirty="0">
                          <a:solidFill>
                            <a:srgbClr val="000000"/>
                          </a:solidFill>
                          <a:effectLst/>
                          <a:latin typeface="Arial"/>
                          <a:ea typeface="Times New Roman"/>
                        </a:rPr>
                        <a:t>Pierre </a:t>
                      </a:r>
                      <a:r>
                        <a:rPr lang="en-GB" sz="1200" dirty="0" err="1">
                          <a:solidFill>
                            <a:srgbClr val="000000"/>
                          </a:solidFill>
                          <a:effectLst/>
                          <a:latin typeface="Arial"/>
                          <a:ea typeface="Times New Roman"/>
                        </a:rPr>
                        <a:t>Milon</a:t>
                      </a:r>
                      <a:endParaRPr lang="de-DE" sz="1200" dirty="0">
                        <a:solidFill>
                          <a:srgbClr val="000000"/>
                        </a:solidFill>
                        <a:effectLst/>
                        <a:latin typeface="Arial"/>
                        <a:ea typeface="Times New Roman"/>
                      </a:endParaRPr>
                    </a:p>
                    <a:p>
                      <a:pPr>
                        <a:spcBef>
                          <a:spcPts val="0"/>
                        </a:spcBef>
                        <a:spcAft>
                          <a:spcPts val="0"/>
                        </a:spcAft>
                      </a:pPr>
                      <a:r>
                        <a:rPr lang="en-GB" sz="1200" i="1" dirty="0">
                          <a:solidFill>
                            <a:srgbClr val="000000"/>
                          </a:solidFill>
                          <a:effectLst/>
                          <a:latin typeface="Arial"/>
                          <a:ea typeface="Times New Roman"/>
                        </a:rPr>
                        <a:t>EPEX Spot</a:t>
                      </a:r>
                      <a:endParaRPr lang="de-DE" sz="1200" dirty="0">
                        <a:solidFill>
                          <a:srgbClr val="000000"/>
                        </a:solidFill>
                        <a:effectLst/>
                        <a:latin typeface="Arial"/>
                        <a:ea typeface="Times New Roman"/>
                      </a:endParaRPr>
                    </a:p>
                  </a:txBody>
                  <a:tcPr marL="48800" marR="48800" marT="0" marB="0">
                    <a:lnL w="12700" cap="flat" cmpd="sng" algn="ctr">
                      <a:solidFill>
                        <a:srgbClr val="FF9640"/>
                      </a:solidFill>
                      <a:prstDash val="solid"/>
                      <a:round/>
                      <a:headEnd type="none" w="med" len="med"/>
                      <a:tailEnd type="none" w="med" len="med"/>
                    </a:lnL>
                    <a:lnR w="12700" cap="flat" cmpd="sng" algn="ctr">
                      <a:solidFill>
                        <a:srgbClr val="FF9640"/>
                      </a:solidFill>
                      <a:prstDash val="solid"/>
                      <a:round/>
                      <a:headEnd type="none" w="med" len="med"/>
                      <a:tailEnd type="none" w="med" len="med"/>
                    </a:lnR>
                    <a:lnT w="12700" cap="flat" cmpd="sng" algn="ctr">
                      <a:solidFill>
                        <a:srgbClr val="FF9640"/>
                      </a:solidFill>
                      <a:prstDash val="solid"/>
                      <a:round/>
                      <a:headEnd type="none" w="med" len="med"/>
                      <a:tailEnd type="none" w="med" len="med"/>
                    </a:lnT>
                    <a:lnB w="12700" cap="flat" cmpd="sng" algn="ctr">
                      <a:solidFill>
                        <a:srgbClr val="FF9640"/>
                      </a:solidFill>
                      <a:prstDash val="solid"/>
                      <a:round/>
                      <a:headEnd type="none" w="med" len="med"/>
                      <a:tailEnd type="none" w="med" len="med"/>
                    </a:lnB>
                    <a:solidFill>
                      <a:srgbClr val="FFFFFF"/>
                    </a:solidFill>
                  </a:tcPr>
                </a:tc>
              </a:tr>
              <a:tr h="243098">
                <a:tc>
                  <a:txBody>
                    <a:bodyPr/>
                    <a:lstStyle/>
                    <a:p>
                      <a:pPr>
                        <a:spcBef>
                          <a:spcPts val="0"/>
                        </a:spcBef>
                        <a:spcAft>
                          <a:spcPts val="0"/>
                        </a:spcAft>
                      </a:pPr>
                      <a:r>
                        <a:rPr lang="en-GB" sz="1200" b="0" kern="0" dirty="0" smtClean="0">
                          <a:solidFill>
                            <a:srgbClr val="000000"/>
                          </a:solidFill>
                          <a:effectLst/>
                          <a:latin typeface="Arial"/>
                          <a:ea typeface="Times New Roman"/>
                          <a:cs typeface="Arial"/>
                        </a:rPr>
                        <a:t>15:15 </a:t>
                      </a:r>
                      <a:r>
                        <a:rPr lang="en-GB" sz="1200" b="0" kern="0" dirty="0">
                          <a:solidFill>
                            <a:srgbClr val="000000"/>
                          </a:solidFill>
                          <a:effectLst/>
                          <a:latin typeface="Arial"/>
                          <a:ea typeface="Times New Roman"/>
                          <a:cs typeface="Arial"/>
                        </a:rPr>
                        <a:t>– 15:30</a:t>
                      </a:r>
                      <a:endParaRPr lang="de-DE" sz="1200" b="1" kern="0" dirty="0">
                        <a:solidFill>
                          <a:srgbClr val="000000"/>
                        </a:solidFill>
                        <a:effectLst/>
                        <a:latin typeface="Arial"/>
                        <a:ea typeface="Times New Roman"/>
                        <a:cs typeface="Times New Roman"/>
                      </a:endParaRPr>
                    </a:p>
                  </a:txBody>
                  <a:tcPr marL="48800" marR="48800" marT="0" marB="0">
                    <a:lnL w="12700" cap="flat" cmpd="sng" algn="ctr">
                      <a:solidFill>
                        <a:srgbClr val="FF9640"/>
                      </a:solidFill>
                      <a:prstDash val="solid"/>
                      <a:round/>
                      <a:headEnd type="none" w="med" len="med"/>
                      <a:tailEnd type="none" w="med" len="med"/>
                    </a:lnL>
                    <a:lnR w="12700" cap="flat" cmpd="sng" algn="ctr">
                      <a:solidFill>
                        <a:srgbClr val="FF9640"/>
                      </a:solidFill>
                      <a:prstDash val="solid"/>
                      <a:round/>
                      <a:headEnd type="none" w="med" len="med"/>
                      <a:tailEnd type="none" w="med" len="med"/>
                    </a:lnR>
                    <a:lnT w="12700" cap="flat" cmpd="sng" algn="ctr">
                      <a:solidFill>
                        <a:srgbClr val="FF9640"/>
                      </a:solidFill>
                      <a:prstDash val="solid"/>
                      <a:round/>
                      <a:headEnd type="none" w="med" len="med"/>
                      <a:tailEnd type="none" w="med" len="med"/>
                    </a:lnT>
                    <a:lnB w="12700" cap="flat" cmpd="sng" algn="ctr">
                      <a:solidFill>
                        <a:srgbClr val="FF9640"/>
                      </a:solidFill>
                      <a:prstDash val="solid"/>
                      <a:round/>
                      <a:headEnd type="none" w="med" len="med"/>
                      <a:tailEnd type="none" w="med" len="med"/>
                    </a:lnB>
                    <a:solidFill>
                      <a:srgbClr val="FFFFFF"/>
                    </a:solidFill>
                  </a:tcPr>
                </a:tc>
                <a:tc>
                  <a:txBody>
                    <a:bodyPr/>
                    <a:lstStyle/>
                    <a:p>
                      <a:pPr marL="0" lvl="0" indent="0" algn="l" defTabSz="914400" rtl="0" eaLnBrk="1" latinLnBrk="0" hangingPunct="1">
                        <a:spcBef>
                          <a:spcPts val="0"/>
                        </a:spcBef>
                        <a:spcAft>
                          <a:spcPts val="0"/>
                        </a:spcAft>
                        <a:buFont typeface="+mj-lt"/>
                        <a:buNone/>
                      </a:pPr>
                      <a:r>
                        <a:rPr lang="en-GB" sz="1200" b="1" kern="0" dirty="0" smtClean="0">
                          <a:solidFill>
                            <a:srgbClr val="000000"/>
                          </a:solidFill>
                          <a:effectLst/>
                          <a:latin typeface="Arial"/>
                          <a:ea typeface="Times New Roman"/>
                          <a:cs typeface="Times New Roman"/>
                        </a:rPr>
                        <a:t>11. Future </a:t>
                      </a:r>
                      <a:r>
                        <a:rPr lang="en-GB" sz="1200" b="1" kern="0" dirty="0">
                          <a:solidFill>
                            <a:srgbClr val="000000"/>
                          </a:solidFill>
                          <a:effectLst/>
                          <a:latin typeface="Arial"/>
                          <a:ea typeface="Times New Roman"/>
                          <a:cs typeface="Times New Roman"/>
                        </a:rPr>
                        <a:t>plan for XBID</a:t>
                      </a:r>
                      <a:endParaRPr lang="de-DE" sz="1200" b="1" kern="0" dirty="0">
                        <a:solidFill>
                          <a:srgbClr val="000000"/>
                        </a:solidFill>
                        <a:effectLst/>
                        <a:latin typeface="Arial"/>
                        <a:ea typeface="Times New Roman"/>
                        <a:cs typeface="Times New Roman"/>
                      </a:endParaRPr>
                    </a:p>
                  </a:txBody>
                  <a:tcPr marL="48800" marR="48800" marT="0" marB="0">
                    <a:lnL w="12700" cap="flat" cmpd="sng" algn="ctr">
                      <a:solidFill>
                        <a:srgbClr val="FF9640"/>
                      </a:solidFill>
                      <a:prstDash val="solid"/>
                      <a:round/>
                      <a:headEnd type="none" w="med" len="med"/>
                      <a:tailEnd type="none" w="med" len="med"/>
                    </a:lnL>
                    <a:lnR w="12700" cap="flat" cmpd="sng" algn="ctr">
                      <a:solidFill>
                        <a:srgbClr val="FF9640"/>
                      </a:solidFill>
                      <a:prstDash val="solid"/>
                      <a:round/>
                      <a:headEnd type="none" w="med" len="med"/>
                      <a:tailEnd type="none" w="med" len="med"/>
                    </a:lnR>
                    <a:lnT w="12700" cap="flat" cmpd="sng" algn="ctr">
                      <a:solidFill>
                        <a:srgbClr val="FF9640"/>
                      </a:solidFill>
                      <a:prstDash val="solid"/>
                      <a:round/>
                      <a:headEnd type="none" w="med" len="med"/>
                      <a:tailEnd type="none" w="med" len="med"/>
                    </a:lnT>
                    <a:lnB w="12700" cap="flat" cmpd="sng" algn="ctr">
                      <a:solidFill>
                        <a:srgbClr val="FF9640"/>
                      </a:solidFill>
                      <a:prstDash val="solid"/>
                      <a:round/>
                      <a:headEnd type="none" w="med" len="med"/>
                      <a:tailEnd type="none" w="med" len="med"/>
                    </a:lnB>
                    <a:solidFill>
                      <a:srgbClr val="FFFFFF"/>
                    </a:solidFill>
                  </a:tcPr>
                </a:tc>
                <a:tc>
                  <a:txBody>
                    <a:bodyPr/>
                    <a:lstStyle/>
                    <a:p>
                      <a:pPr>
                        <a:spcBef>
                          <a:spcPts val="0"/>
                        </a:spcBef>
                        <a:spcAft>
                          <a:spcPts val="0"/>
                        </a:spcAft>
                      </a:pPr>
                      <a:r>
                        <a:rPr lang="en-GB" sz="1200" b="0" kern="0" dirty="0">
                          <a:solidFill>
                            <a:srgbClr val="000000"/>
                          </a:solidFill>
                          <a:effectLst/>
                          <a:latin typeface="Arial"/>
                          <a:ea typeface="Times New Roman"/>
                          <a:cs typeface="Arial"/>
                        </a:rPr>
                        <a:t>Mark Pickles</a:t>
                      </a:r>
                      <a:endParaRPr lang="de-DE" sz="1200" b="1" kern="0" dirty="0">
                        <a:solidFill>
                          <a:srgbClr val="000000"/>
                        </a:solidFill>
                        <a:effectLst/>
                        <a:latin typeface="Arial"/>
                        <a:ea typeface="Times New Roman"/>
                        <a:cs typeface="Times New Roman"/>
                      </a:endParaRPr>
                    </a:p>
                    <a:p>
                      <a:pPr>
                        <a:spcBef>
                          <a:spcPts val="0"/>
                        </a:spcBef>
                        <a:spcAft>
                          <a:spcPts val="0"/>
                        </a:spcAft>
                      </a:pPr>
                      <a:r>
                        <a:rPr lang="en-GB" sz="1200" i="1" dirty="0">
                          <a:solidFill>
                            <a:srgbClr val="000000"/>
                          </a:solidFill>
                          <a:effectLst/>
                          <a:latin typeface="Arial"/>
                          <a:ea typeface="Times New Roman"/>
                        </a:rPr>
                        <a:t>TSO Project Manager</a:t>
                      </a:r>
                      <a:endParaRPr lang="de-DE" sz="1200" dirty="0">
                        <a:solidFill>
                          <a:srgbClr val="000000"/>
                        </a:solidFill>
                        <a:effectLst/>
                        <a:latin typeface="Arial"/>
                        <a:ea typeface="Times New Roman"/>
                      </a:endParaRPr>
                    </a:p>
                  </a:txBody>
                  <a:tcPr marL="48800" marR="48800" marT="0" marB="0">
                    <a:lnL w="12700" cap="flat" cmpd="sng" algn="ctr">
                      <a:solidFill>
                        <a:srgbClr val="FF9640"/>
                      </a:solidFill>
                      <a:prstDash val="solid"/>
                      <a:round/>
                      <a:headEnd type="none" w="med" len="med"/>
                      <a:tailEnd type="none" w="med" len="med"/>
                    </a:lnL>
                    <a:lnR w="12700" cap="flat" cmpd="sng" algn="ctr">
                      <a:solidFill>
                        <a:srgbClr val="FF9640"/>
                      </a:solidFill>
                      <a:prstDash val="solid"/>
                      <a:round/>
                      <a:headEnd type="none" w="med" len="med"/>
                      <a:tailEnd type="none" w="med" len="med"/>
                    </a:lnR>
                    <a:lnT w="12700" cap="flat" cmpd="sng" algn="ctr">
                      <a:solidFill>
                        <a:srgbClr val="FF9640"/>
                      </a:solidFill>
                      <a:prstDash val="solid"/>
                      <a:round/>
                      <a:headEnd type="none" w="med" len="med"/>
                      <a:tailEnd type="none" w="med" len="med"/>
                    </a:lnT>
                    <a:lnB w="12700" cap="flat" cmpd="sng" algn="ctr">
                      <a:solidFill>
                        <a:srgbClr val="FF9640"/>
                      </a:solidFill>
                      <a:prstDash val="solid"/>
                      <a:round/>
                      <a:headEnd type="none" w="med" len="med"/>
                      <a:tailEnd type="none" w="med" len="med"/>
                    </a:lnB>
                    <a:solidFill>
                      <a:srgbClr val="FFFFFF"/>
                    </a:solidFill>
                  </a:tcPr>
                </a:tc>
              </a:tr>
              <a:tr h="213276">
                <a:tc>
                  <a:txBody>
                    <a:bodyPr/>
                    <a:lstStyle/>
                    <a:p>
                      <a:pPr>
                        <a:spcBef>
                          <a:spcPts val="0"/>
                        </a:spcBef>
                        <a:spcAft>
                          <a:spcPts val="0"/>
                        </a:spcAft>
                      </a:pPr>
                      <a:r>
                        <a:rPr lang="en-GB" sz="1200" b="0" kern="0">
                          <a:solidFill>
                            <a:srgbClr val="000000"/>
                          </a:solidFill>
                          <a:effectLst/>
                          <a:latin typeface="Arial"/>
                          <a:ea typeface="Times New Roman"/>
                          <a:cs typeface="Arial"/>
                        </a:rPr>
                        <a:t>15:30 – 16:00 </a:t>
                      </a:r>
                      <a:endParaRPr lang="de-DE" sz="1200" b="1" kern="0">
                        <a:solidFill>
                          <a:srgbClr val="000000"/>
                        </a:solidFill>
                        <a:effectLst/>
                        <a:latin typeface="Arial"/>
                        <a:ea typeface="Times New Roman"/>
                        <a:cs typeface="Times New Roman"/>
                      </a:endParaRPr>
                    </a:p>
                  </a:txBody>
                  <a:tcPr marL="48800" marR="48800" marT="0" marB="0">
                    <a:lnL w="12700" cap="flat" cmpd="sng" algn="ctr">
                      <a:solidFill>
                        <a:srgbClr val="FF9640"/>
                      </a:solidFill>
                      <a:prstDash val="solid"/>
                      <a:round/>
                      <a:headEnd type="none" w="med" len="med"/>
                      <a:tailEnd type="none" w="med" len="med"/>
                    </a:lnL>
                    <a:lnR w="12700" cap="flat" cmpd="sng" algn="ctr">
                      <a:solidFill>
                        <a:srgbClr val="FF9640"/>
                      </a:solidFill>
                      <a:prstDash val="solid"/>
                      <a:round/>
                      <a:headEnd type="none" w="med" len="med"/>
                      <a:tailEnd type="none" w="med" len="med"/>
                    </a:lnR>
                    <a:lnT w="12700" cap="flat" cmpd="sng" algn="ctr">
                      <a:solidFill>
                        <a:srgbClr val="FF9640"/>
                      </a:solidFill>
                      <a:prstDash val="solid"/>
                      <a:round/>
                      <a:headEnd type="none" w="med" len="med"/>
                      <a:tailEnd type="none" w="med" len="med"/>
                    </a:lnT>
                    <a:lnB w="12700" cap="flat" cmpd="sng" algn="ctr">
                      <a:solidFill>
                        <a:srgbClr val="FF9640"/>
                      </a:solidFill>
                      <a:prstDash val="solid"/>
                      <a:round/>
                      <a:headEnd type="none" w="med" len="med"/>
                      <a:tailEnd type="none" w="med" len="med"/>
                    </a:lnB>
                    <a:solidFill>
                      <a:srgbClr val="FFFFFF"/>
                    </a:solidFill>
                  </a:tcPr>
                </a:tc>
                <a:tc gridSpan="2">
                  <a:txBody>
                    <a:bodyPr/>
                    <a:lstStyle/>
                    <a:p>
                      <a:pPr>
                        <a:spcBef>
                          <a:spcPts val="0"/>
                        </a:spcBef>
                        <a:spcAft>
                          <a:spcPts val="0"/>
                        </a:spcAft>
                      </a:pPr>
                      <a:r>
                        <a:rPr lang="en-GB" sz="1200" b="1" kern="0" dirty="0" smtClean="0">
                          <a:solidFill>
                            <a:srgbClr val="000000"/>
                          </a:solidFill>
                          <a:effectLst/>
                          <a:latin typeface="Arial"/>
                          <a:ea typeface="Times New Roman"/>
                          <a:cs typeface="Arial"/>
                        </a:rPr>
                        <a:t>Q&amp;A                                                                              </a:t>
                      </a:r>
                      <a:r>
                        <a:rPr lang="en-GB" sz="1200" b="0" kern="0" dirty="0" smtClean="0">
                          <a:solidFill>
                            <a:srgbClr val="000000"/>
                          </a:solidFill>
                          <a:effectLst/>
                          <a:latin typeface="+mn-lt"/>
                          <a:ea typeface="Times New Roman"/>
                          <a:cs typeface="Times New Roman"/>
                        </a:rPr>
                        <a:t>Hosted by Jean Verseille and Stefano Alaimo</a:t>
                      </a:r>
                      <a:endParaRPr lang="de-DE" sz="1200" b="1" kern="0" dirty="0">
                        <a:solidFill>
                          <a:srgbClr val="000000"/>
                        </a:solidFill>
                        <a:effectLst/>
                        <a:latin typeface="Arial"/>
                        <a:ea typeface="Times New Roman"/>
                        <a:cs typeface="Times New Roman"/>
                      </a:endParaRPr>
                    </a:p>
                  </a:txBody>
                  <a:tcPr marL="48800" marR="48800" marT="0" marB="0">
                    <a:lnL w="12700" cap="flat" cmpd="sng" algn="ctr">
                      <a:solidFill>
                        <a:srgbClr val="FF9640"/>
                      </a:solidFill>
                      <a:prstDash val="solid"/>
                      <a:round/>
                      <a:headEnd type="none" w="med" len="med"/>
                      <a:tailEnd type="none" w="med" len="med"/>
                    </a:lnL>
                    <a:lnR w="12700" cap="flat" cmpd="sng" algn="ctr">
                      <a:solidFill>
                        <a:srgbClr val="FF9640"/>
                      </a:solidFill>
                      <a:prstDash val="solid"/>
                      <a:round/>
                      <a:headEnd type="none" w="med" len="med"/>
                      <a:tailEnd type="none" w="med" len="med"/>
                    </a:lnR>
                    <a:lnT w="12700" cap="flat" cmpd="sng" algn="ctr">
                      <a:solidFill>
                        <a:srgbClr val="FF9640"/>
                      </a:solidFill>
                      <a:prstDash val="solid"/>
                      <a:round/>
                      <a:headEnd type="none" w="med" len="med"/>
                      <a:tailEnd type="none" w="med" len="med"/>
                    </a:lnT>
                    <a:lnB w="12700" cap="flat" cmpd="sng" algn="ctr">
                      <a:solidFill>
                        <a:srgbClr val="FF9640"/>
                      </a:solidFill>
                      <a:prstDash val="solid"/>
                      <a:round/>
                      <a:headEnd type="none" w="med" len="med"/>
                      <a:tailEnd type="none" w="med" len="med"/>
                    </a:lnB>
                    <a:solidFill>
                      <a:srgbClr val="FFFFFF"/>
                    </a:solidFill>
                  </a:tcPr>
                </a:tc>
                <a:tc hMerge="1">
                  <a:txBody>
                    <a:bodyPr/>
                    <a:lstStyle/>
                    <a:p>
                      <a:endParaRPr lang="de-DE"/>
                    </a:p>
                  </a:txBody>
                  <a:tcPr/>
                </a:tc>
              </a:tr>
              <a:tr h="200624">
                <a:tc>
                  <a:txBody>
                    <a:bodyPr/>
                    <a:lstStyle/>
                    <a:p>
                      <a:pPr>
                        <a:spcBef>
                          <a:spcPts val="0"/>
                        </a:spcBef>
                        <a:spcAft>
                          <a:spcPts val="0"/>
                        </a:spcAft>
                      </a:pPr>
                      <a:r>
                        <a:rPr lang="en-GB" sz="1200" b="0" kern="0">
                          <a:solidFill>
                            <a:srgbClr val="000000"/>
                          </a:solidFill>
                          <a:effectLst/>
                          <a:latin typeface="Arial"/>
                          <a:ea typeface="Times New Roman"/>
                          <a:cs typeface="Arial"/>
                        </a:rPr>
                        <a:t>16:00 – 17:00</a:t>
                      </a:r>
                      <a:endParaRPr lang="de-DE" sz="1200" b="1" kern="0">
                        <a:solidFill>
                          <a:srgbClr val="000000"/>
                        </a:solidFill>
                        <a:effectLst/>
                        <a:latin typeface="Arial"/>
                        <a:ea typeface="Times New Roman"/>
                        <a:cs typeface="Times New Roman"/>
                      </a:endParaRPr>
                    </a:p>
                  </a:txBody>
                  <a:tcPr marL="48800" marR="48800" marT="0" marB="0">
                    <a:lnL w="12700" cap="flat" cmpd="sng" algn="ctr">
                      <a:solidFill>
                        <a:srgbClr val="FF9640"/>
                      </a:solidFill>
                      <a:prstDash val="solid"/>
                      <a:round/>
                      <a:headEnd type="none" w="med" len="med"/>
                      <a:tailEnd type="none" w="med" len="med"/>
                    </a:lnL>
                    <a:lnR w="12700" cap="flat" cmpd="sng" algn="ctr">
                      <a:solidFill>
                        <a:srgbClr val="FF9640"/>
                      </a:solidFill>
                      <a:prstDash val="solid"/>
                      <a:round/>
                      <a:headEnd type="none" w="med" len="med"/>
                      <a:tailEnd type="none" w="med" len="med"/>
                    </a:lnR>
                    <a:lnT w="12700" cap="flat" cmpd="sng" algn="ctr">
                      <a:solidFill>
                        <a:srgbClr val="FF9640"/>
                      </a:solidFill>
                      <a:prstDash val="solid"/>
                      <a:round/>
                      <a:headEnd type="none" w="med" len="med"/>
                      <a:tailEnd type="none" w="med" len="med"/>
                    </a:lnT>
                    <a:lnB w="12700" cap="flat" cmpd="sng" algn="ctr">
                      <a:solidFill>
                        <a:srgbClr val="FF9640"/>
                      </a:solidFill>
                      <a:prstDash val="solid"/>
                      <a:round/>
                      <a:headEnd type="none" w="med" len="med"/>
                      <a:tailEnd type="none" w="med" len="med"/>
                    </a:lnB>
                    <a:solidFill>
                      <a:srgbClr val="FFE3CC"/>
                    </a:solidFill>
                  </a:tcPr>
                </a:tc>
                <a:tc gridSpan="2">
                  <a:txBody>
                    <a:bodyPr/>
                    <a:lstStyle/>
                    <a:p>
                      <a:pPr>
                        <a:spcBef>
                          <a:spcPts val="0"/>
                        </a:spcBef>
                        <a:spcAft>
                          <a:spcPts val="0"/>
                        </a:spcAft>
                      </a:pPr>
                      <a:r>
                        <a:rPr lang="en-GB" sz="1200" b="0" kern="0" dirty="0">
                          <a:solidFill>
                            <a:srgbClr val="000000"/>
                          </a:solidFill>
                          <a:effectLst/>
                          <a:latin typeface="Arial"/>
                          <a:ea typeface="Times New Roman"/>
                          <a:cs typeface="Arial"/>
                        </a:rPr>
                        <a:t>Get together – drinks will be served </a:t>
                      </a:r>
                      <a:endParaRPr lang="de-DE" sz="1200" b="1" kern="0" dirty="0">
                        <a:solidFill>
                          <a:srgbClr val="000000"/>
                        </a:solidFill>
                        <a:effectLst/>
                        <a:latin typeface="Arial"/>
                        <a:ea typeface="Times New Roman"/>
                        <a:cs typeface="Times New Roman"/>
                      </a:endParaRPr>
                    </a:p>
                  </a:txBody>
                  <a:tcPr marL="48800" marR="48800" marT="0" marB="0">
                    <a:lnL w="12700" cap="flat" cmpd="sng" algn="ctr">
                      <a:solidFill>
                        <a:srgbClr val="FF9640"/>
                      </a:solidFill>
                      <a:prstDash val="solid"/>
                      <a:round/>
                      <a:headEnd type="none" w="med" len="med"/>
                      <a:tailEnd type="none" w="med" len="med"/>
                    </a:lnL>
                    <a:lnR w="12700" cap="flat" cmpd="sng" algn="ctr">
                      <a:solidFill>
                        <a:srgbClr val="FF9640"/>
                      </a:solidFill>
                      <a:prstDash val="solid"/>
                      <a:round/>
                      <a:headEnd type="none" w="med" len="med"/>
                      <a:tailEnd type="none" w="med" len="med"/>
                    </a:lnR>
                    <a:lnT w="12700" cap="flat" cmpd="sng" algn="ctr">
                      <a:solidFill>
                        <a:srgbClr val="FF9640"/>
                      </a:solidFill>
                      <a:prstDash val="solid"/>
                      <a:round/>
                      <a:headEnd type="none" w="med" len="med"/>
                      <a:tailEnd type="none" w="med" len="med"/>
                    </a:lnT>
                    <a:lnB w="12700" cap="flat" cmpd="sng" algn="ctr">
                      <a:solidFill>
                        <a:srgbClr val="FF9640"/>
                      </a:solidFill>
                      <a:prstDash val="solid"/>
                      <a:round/>
                      <a:headEnd type="none" w="med" len="med"/>
                      <a:tailEnd type="none" w="med" len="med"/>
                    </a:lnB>
                    <a:solidFill>
                      <a:srgbClr val="FFE3CC"/>
                    </a:solidFill>
                  </a:tcPr>
                </a:tc>
                <a:tc hMerge="1">
                  <a:txBody>
                    <a:bodyPr/>
                    <a:lstStyle/>
                    <a:p>
                      <a:endParaRPr lang="de-DE"/>
                    </a:p>
                  </a:txBody>
                  <a:tcPr/>
                </a:tc>
              </a:tr>
            </a:tbl>
          </a:graphicData>
        </a:graphic>
      </p:graphicFrame>
    </p:spTree>
    <p:extLst>
      <p:ext uri="{BB962C8B-B14F-4D97-AF65-F5344CB8AC3E}">
        <p14:creationId xmlns:p14="http://schemas.microsoft.com/office/powerpoint/2010/main" val="179345127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n-GB" dirty="0" smtClean="0"/>
              <a:t>XBID </a:t>
            </a:r>
            <a:r>
              <a:rPr lang="en-GB" dirty="0"/>
              <a:t>– SOB</a:t>
            </a:r>
            <a:endParaRPr lang="es-ES" dirty="0"/>
          </a:p>
        </p:txBody>
      </p:sp>
      <p:sp>
        <p:nvSpPr>
          <p:cNvPr id="3" name="Marcador de número de diapositiva 2"/>
          <p:cNvSpPr>
            <a:spLocks noGrp="1"/>
          </p:cNvSpPr>
          <p:nvPr>
            <p:ph type="sldNum" sz="quarter" idx="11"/>
          </p:nvPr>
        </p:nvSpPr>
        <p:spPr/>
        <p:txBody>
          <a:bodyPr/>
          <a:lstStyle/>
          <a:p>
            <a:fld id="{AD89DE65-C7D9-40CE-B96E-B8C3E7B233C5}" type="slidenum">
              <a:rPr lang="de-DE" smtClean="0"/>
              <a:pPr/>
              <a:t>30</a:t>
            </a:fld>
            <a:endParaRPr lang="de-DE" dirty="0"/>
          </a:p>
        </p:txBody>
      </p:sp>
      <p:sp>
        <p:nvSpPr>
          <p:cNvPr id="4" name="Marcador de texto 3"/>
          <p:cNvSpPr>
            <a:spLocks noGrp="1"/>
          </p:cNvSpPr>
          <p:nvPr>
            <p:ph type="body" sz="quarter" idx="13"/>
          </p:nvPr>
        </p:nvSpPr>
        <p:spPr/>
        <p:txBody>
          <a:bodyPr>
            <a:normAutofit fontScale="92500" lnSpcReduction="20000"/>
          </a:bodyPr>
          <a:lstStyle/>
          <a:p>
            <a:pPr marL="0" indent="0" algn="just">
              <a:buNone/>
            </a:pPr>
            <a:r>
              <a:rPr lang="en-GB" sz="1900" b="1" dirty="0" smtClean="0">
                <a:solidFill>
                  <a:schemeClr val="accent1"/>
                </a:solidFill>
                <a:cs typeface="Arial" panose="020B0604020202020204" pitchFamily="34" charset="0"/>
              </a:rPr>
              <a:t>SOB</a:t>
            </a:r>
            <a:endParaRPr lang="en-GB" sz="1900" dirty="0">
              <a:solidFill>
                <a:schemeClr val="accent1"/>
              </a:solidFill>
              <a:cs typeface="Arial" panose="020B0604020202020204" pitchFamily="34" charset="0"/>
            </a:endParaRPr>
          </a:p>
          <a:p>
            <a:pPr marL="285750" indent="-285750" algn="just">
              <a:buFont typeface="Arial"/>
              <a:buChar char="•"/>
            </a:pPr>
            <a:r>
              <a:rPr lang="en-GB" sz="1900" dirty="0"/>
              <a:t>Enters orders coming from LTS into a public order book </a:t>
            </a:r>
          </a:p>
          <a:p>
            <a:pPr marL="285750" indent="-285750">
              <a:buFont typeface="Arial"/>
              <a:buChar char="•"/>
            </a:pPr>
            <a:r>
              <a:rPr lang="en-GB" sz="1900" dirty="0"/>
              <a:t>Matches orders against the most suitable counter-orders  (following price-time-capacity priority criteria)</a:t>
            </a:r>
          </a:p>
          <a:p>
            <a:pPr marL="285750" indent="-285750" algn="just">
              <a:buFont typeface="Arial"/>
              <a:buChar char="•"/>
            </a:pPr>
            <a:r>
              <a:rPr lang="en-GB" sz="1900" dirty="0"/>
              <a:t>Initiates implicit capacity allocation</a:t>
            </a:r>
          </a:p>
          <a:p>
            <a:pPr algn="just"/>
            <a:endParaRPr lang="de-DE" sz="1900" dirty="0">
              <a:solidFill>
                <a:srgbClr val="000000"/>
              </a:solidFill>
              <a:cs typeface="Arial" panose="020B0604020202020204" pitchFamily="34" charset="0"/>
            </a:endParaRPr>
          </a:p>
          <a:p>
            <a:pPr marL="0" indent="0" algn="just">
              <a:buNone/>
            </a:pPr>
            <a:r>
              <a:rPr lang="en-GB" sz="1900" b="1" dirty="0">
                <a:solidFill>
                  <a:schemeClr val="accent1"/>
                </a:solidFill>
                <a:cs typeface="Arial" panose="020B0604020202020204" pitchFamily="34" charset="0"/>
              </a:rPr>
              <a:t>Price-time-capacity</a:t>
            </a:r>
            <a:r>
              <a:rPr lang="en-GB" sz="1900" dirty="0">
                <a:solidFill>
                  <a:schemeClr val="accent1">
                    <a:lumMod val="75000"/>
                  </a:schemeClr>
                </a:solidFill>
                <a:cs typeface="Arial" panose="020B0604020202020204" pitchFamily="34" charset="0"/>
              </a:rPr>
              <a:t> </a:t>
            </a:r>
            <a:r>
              <a:rPr lang="en-GB" sz="1900" dirty="0"/>
              <a:t>priority criteria</a:t>
            </a:r>
            <a:endParaRPr lang="de-DE" sz="1900" dirty="0"/>
          </a:p>
          <a:p>
            <a:pPr marL="342900" lvl="1" indent="-342900" algn="just">
              <a:buSzPct val="100000"/>
              <a:buFont typeface="Arial" panose="020B0604020202020204" pitchFamily="34" charset="0"/>
              <a:buChar char="•"/>
            </a:pPr>
            <a:r>
              <a:rPr lang="en-GB" sz="1900" dirty="0"/>
              <a:t>Price: Orders are always executed at the best price</a:t>
            </a:r>
          </a:p>
          <a:p>
            <a:pPr marL="342900" lvl="1" indent="-342900" algn="just">
              <a:buSzPct val="100000"/>
              <a:buFont typeface="Arial" panose="020B0604020202020204" pitchFamily="34" charset="0"/>
              <a:buChar char="•"/>
            </a:pPr>
            <a:r>
              <a:rPr lang="en-GB" sz="1900" dirty="0"/>
              <a:t>Time: A timestamp (assigned at entry into SOB) is used to prioritize orders with the same price limit (earlier means higher priority)</a:t>
            </a:r>
          </a:p>
          <a:p>
            <a:pPr marL="342900" lvl="1" indent="-342900" algn="just">
              <a:buSzPct val="100000"/>
              <a:buFont typeface="Arial" panose="020B0604020202020204" pitchFamily="34" charset="0"/>
              <a:buChar char="•"/>
            </a:pPr>
            <a:r>
              <a:rPr lang="en-GB" sz="1900" dirty="0"/>
              <a:t>Capacity: Capacity should be available to make order execution possible</a:t>
            </a:r>
          </a:p>
          <a:p>
            <a:pPr marL="180975" lvl="1" indent="0" algn="just">
              <a:buClr>
                <a:srgbClr val="000099"/>
              </a:buClr>
              <a:buSzPct val="120000"/>
              <a:buNone/>
            </a:pPr>
            <a:endParaRPr lang="de-DE" sz="1900" dirty="0">
              <a:solidFill>
                <a:srgbClr val="000000"/>
              </a:solidFill>
              <a:cs typeface="Arial" panose="020B0604020202020204" pitchFamily="34" charset="0"/>
            </a:endParaRPr>
          </a:p>
          <a:p>
            <a:pPr marL="0" indent="0" algn="just">
              <a:buNone/>
            </a:pPr>
            <a:r>
              <a:rPr lang="de-DE" sz="1900" b="1" dirty="0">
                <a:solidFill>
                  <a:schemeClr val="accent1"/>
                </a:solidFill>
                <a:cs typeface="Arial" panose="020B0604020202020204" pitchFamily="34" charset="0"/>
              </a:rPr>
              <a:t>Order Book Views</a:t>
            </a:r>
          </a:p>
          <a:p>
            <a:pPr marL="285750" indent="-285750">
              <a:buFont typeface="Arial"/>
              <a:buChar char="•"/>
            </a:pPr>
            <a:r>
              <a:rPr lang="nl-NL" sz="1900" dirty="0"/>
              <a:t>The </a:t>
            </a:r>
            <a:r>
              <a:rPr lang="en-GB" sz="1900" dirty="0"/>
              <a:t>SOB maintains a single </a:t>
            </a:r>
            <a:r>
              <a:rPr lang="en-GB" sz="1900" b="1" dirty="0">
                <a:solidFill>
                  <a:schemeClr val="accent1"/>
                </a:solidFill>
                <a:cs typeface="Arial" panose="020B0604020202020204" pitchFamily="34" charset="0"/>
              </a:rPr>
              <a:t>consolidated order book </a:t>
            </a:r>
            <a:r>
              <a:rPr lang="en-GB" sz="1900" dirty="0"/>
              <a:t>for all orders that are entered for a contract</a:t>
            </a:r>
          </a:p>
          <a:p>
            <a:pPr marL="285750" indent="-285750">
              <a:buFont typeface="Arial"/>
              <a:buChar char="•"/>
            </a:pPr>
            <a:r>
              <a:rPr lang="en-US" sz="1900" dirty="0"/>
              <a:t>CMM maintains two ATC values, one for each direction in that power could flow. Based on these two values the SOB module can calculate a </a:t>
            </a:r>
            <a:r>
              <a:rPr lang="en-US" sz="1900" dirty="0" err="1"/>
              <a:t>customised</a:t>
            </a:r>
            <a:r>
              <a:rPr lang="en-US" sz="1900" dirty="0"/>
              <a:t> </a:t>
            </a:r>
            <a:r>
              <a:rPr lang="en-US" sz="1900" b="1" dirty="0">
                <a:solidFill>
                  <a:schemeClr val="accent1"/>
                </a:solidFill>
                <a:cs typeface="Arial" panose="020B0604020202020204" pitchFamily="34" charset="0"/>
              </a:rPr>
              <a:t>local view </a:t>
            </a:r>
            <a:r>
              <a:rPr lang="en-US" sz="1900" dirty="0"/>
              <a:t>for each contract and delivery area, which contains all the executable orders for the concerned area.</a:t>
            </a:r>
            <a:endParaRPr lang="en-GB" sz="1900" dirty="0"/>
          </a:p>
          <a:p>
            <a:pPr marL="0" indent="0">
              <a:buNone/>
            </a:pPr>
            <a:endParaRPr lang="en-US" dirty="0"/>
          </a:p>
          <a:p>
            <a:endParaRPr lang="en-US" dirty="0"/>
          </a:p>
          <a:p>
            <a:endParaRPr lang="es-ES" dirty="0"/>
          </a:p>
        </p:txBody>
      </p:sp>
    </p:spTree>
    <p:extLst>
      <p:ext uri="{BB962C8B-B14F-4D97-AF65-F5344CB8AC3E}">
        <p14:creationId xmlns:p14="http://schemas.microsoft.com/office/powerpoint/2010/main" val="413990352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n-GB" dirty="0" smtClean="0"/>
              <a:t>XBID </a:t>
            </a:r>
            <a:r>
              <a:rPr lang="en-GB" dirty="0"/>
              <a:t>– SOB. Order Book Update</a:t>
            </a:r>
            <a:endParaRPr lang="es-ES" dirty="0"/>
          </a:p>
        </p:txBody>
      </p:sp>
      <p:sp>
        <p:nvSpPr>
          <p:cNvPr id="3" name="Marcador de número de diapositiva 2"/>
          <p:cNvSpPr>
            <a:spLocks noGrp="1"/>
          </p:cNvSpPr>
          <p:nvPr>
            <p:ph type="sldNum" sz="quarter" idx="11"/>
          </p:nvPr>
        </p:nvSpPr>
        <p:spPr/>
        <p:txBody>
          <a:bodyPr/>
          <a:lstStyle/>
          <a:p>
            <a:fld id="{AD89DE65-C7D9-40CE-B96E-B8C3E7B233C5}" type="slidenum">
              <a:rPr lang="de-DE" smtClean="0"/>
              <a:pPr/>
              <a:t>31</a:t>
            </a:fld>
            <a:endParaRPr lang="de-DE" dirty="0"/>
          </a:p>
        </p:txBody>
      </p:sp>
      <p:sp>
        <p:nvSpPr>
          <p:cNvPr id="4" name="Marcador de texto 3"/>
          <p:cNvSpPr>
            <a:spLocks noGrp="1"/>
          </p:cNvSpPr>
          <p:nvPr>
            <p:ph type="body" sz="quarter" idx="13"/>
          </p:nvPr>
        </p:nvSpPr>
        <p:spPr>
          <a:xfrm>
            <a:off x="4699221" y="1426865"/>
            <a:ext cx="4073700" cy="1650290"/>
          </a:xfrm>
        </p:spPr>
        <p:txBody>
          <a:bodyPr>
            <a:normAutofit fontScale="92500" lnSpcReduction="10000"/>
          </a:bodyPr>
          <a:lstStyle/>
          <a:p>
            <a:pPr marL="0" indent="0">
              <a:buNone/>
            </a:pPr>
            <a:endParaRPr lang="en-GB" dirty="0"/>
          </a:p>
          <a:p>
            <a:pPr marL="0" indent="0">
              <a:buNone/>
            </a:pPr>
            <a:r>
              <a:rPr lang="en-GB" dirty="0"/>
              <a:t>Calculation of the local view of an order book is based on the following factors:</a:t>
            </a:r>
          </a:p>
          <a:p>
            <a:pPr marL="0" indent="0">
              <a:buNone/>
            </a:pPr>
            <a:endParaRPr lang="en-US" dirty="0"/>
          </a:p>
          <a:p>
            <a:pPr lvl="1">
              <a:buFont typeface="Arial" panose="020B0604020202020204" pitchFamily="34" charset="0"/>
              <a:buChar char="•"/>
            </a:pPr>
            <a:r>
              <a:rPr lang="en-GB" dirty="0"/>
              <a:t>The available transmission capacity. </a:t>
            </a:r>
          </a:p>
          <a:p>
            <a:pPr lvl="1">
              <a:buFont typeface="Arial" panose="020B0604020202020204" pitchFamily="34" charset="0"/>
              <a:buChar char="•"/>
            </a:pPr>
            <a:r>
              <a:rPr lang="en-GB" dirty="0"/>
              <a:t>Orders entered for the contract.</a:t>
            </a:r>
          </a:p>
          <a:p>
            <a:pPr lvl="1">
              <a:buFont typeface="Arial" panose="020B0604020202020204" pitchFamily="34" charset="0"/>
              <a:buChar char="•"/>
            </a:pPr>
            <a:endParaRPr lang="en-GB" dirty="0"/>
          </a:p>
          <a:p>
            <a:pPr lvl="2"/>
            <a:endParaRPr lang="es-ES" dirty="0"/>
          </a:p>
        </p:txBody>
      </p:sp>
      <p:sp>
        <p:nvSpPr>
          <p:cNvPr id="8" name="CuadroTexto 7"/>
          <p:cNvSpPr txBox="1"/>
          <p:nvPr/>
        </p:nvSpPr>
        <p:spPr>
          <a:xfrm>
            <a:off x="3739178" y="3316896"/>
            <a:ext cx="4721010" cy="3000821"/>
          </a:xfrm>
          <a:prstGeom prst="rect">
            <a:avLst/>
          </a:prstGeom>
          <a:noFill/>
        </p:spPr>
        <p:txBody>
          <a:bodyPr wrap="square" lIns="0" tIns="0" rIns="0" bIns="0" rtlCol="0">
            <a:spAutoFit/>
          </a:bodyPr>
          <a:lstStyle/>
          <a:p>
            <a:r>
              <a:rPr lang="en-US" sz="1500" b="1" dirty="0">
                <a:solidFill>
                  <a:srgbClr val="FF0000"/>
                </a:solidFill>
                <a:latin typeface="+mj-lt"/>
              </a:rPr>
              <a:t>1. </a:t>
            </a:r>
            <a:r>
              <a:rPr lang="en-US" sz="1500" dirty="0">
                <a:latin typeface="+mj-lt"/>
              </a:rPr>
              <a:t>New order entered </a:t>
            </a:r>
          </a:p>
          <a:p>
            <a:r>
              <a:rPr lang="en-US" sz="1500" b="1" dirty="0">
                <a:solidFill>
                  <a:srgbClr val="FF0000"/>
                </a:solidFill>
                <a:latin typeface="+mj-lt"/>
              </a:rPr>
              <a:t>2-A. </a:t>
            </a:r>
            <a:r>
              <a:rPr lang="en-US" sz="1500" dirty="0">
                <a:latin typeface="+mj-lt"/>
              </a:rPr>
              <a:t>Trading Solution anonymized the order and forward to SOB</a:t>
            </a:r>
          </a:p>
          <a:p>
            <a:r>
              <a:rPr lang="en-US" sz="1500" b="1" dirty="0">
                <a:solidFill>
                  <a:srgbClr val="7030A0"/>
                </a:solidFill>
                <a:latin typeface="+mj-lt"/>
              </a:rPr>
              <a:t>2-B. </a:t>
            </a:r>
            <a:r>
              <a:rPr lang="en-US" sz="1500" dirty="0">
                <a:latin typeface="+mj-lt"/>
              </a:rPr>
              <a:t>Update available capacity.</a:t>
            </a:r>
          </a:p>
          <a:p>
            <a:endParaRPr lang="en-US" sz="1500" dirty="0">
              <a:latin typeface="+mj-lt"/>
            </a:endParaRPr>
          </a:p>
          <a:p>
            <a:r>
              <a:rPr lang="en-US" sz="1500" dirty="0">
                <a:latin typeface="+mj-lt"/>
              </a:rPr>
              <a:t>SOB validates if any orders in the local view of the order book can match and calculate the Local View for each DA</a:t>
            </a:r>
          </a:p>
          <a:p>
            <a:endParaRPr lang="en-US" sz="1500" dirty="0">
              <a:latin typeface="+mj-lt"/>
            </a:endParaRPr>
          </a:p>
          <a:p>
            <a:r>
              <a:rPr lang="en-GB" sz="1500" b="1" dirty="0">
                <a:solidFill>
                  <a:srgbClr val="83A644"/>
                </a:solidFill>
                <a:latin typeface="+mj-lt"/>
              </a:rPr>
              <a:t>3. </a:t>
            </a:r>
            <a:r>
              <a:rPr lang="en-GB" sz="1500" dirty="0">
                <a:latin typeface="+mj-lt"/>
              </a:rPr>
              <a:t>SOB send the result of order entry to trading solution </a:t>
            </a:r>
          </a:p>
          <a:p>
            <a:r>
              <a:rPr lang="en-GB" sz="1500" b="1" dirty="0">
                <a:solidFill>
                  <a:schemeClr val="accent2">
                    <a:lumMod val="75000"/>
                  </a:schemeClr>
                </a:solidFill>
                <a:latin typeface="+mj-lt"/>
              </a:rPr>
              <a:t>4. </a:t>
            </a:r>
            <a:r>
              <a:rPr lang="en-GB" sz="1500" dirty="0">
                <a:latin typeface="+mj-lt"/>
              </a:rPr>
              <a:t>Local view of the updated order book is published via the PMI to the Trading Solution</a:t>
            </a:r>
          </a:p>
          <a:p>
            <a:r>
              <a:rPr lang="en-GB" sz="1500" b="1" dirty="0">
                <a:solidFill>
                  <a:srgbClr val="4F81BD"/>
                </a:solidFill>
                <a:latin typeface="+mj-lt"/>
              </a:rPr>
              <a:t>5. </a:t>
            </a:r>
            <a:r>
              <a:rPr lang="en-GB" sz="1500" dirty="0">
                <a:latin typeface="+mj-lt"/>
              </a:rPr>
              <a:t>Trading Solution publish new local view</a:t>
            </a:r>
            <a:endParaRPr lang="es-ES" sz="1500" dirty="0">
              <a:latin typeface="+mj-lt"/>
            </a:endParaRPr>
          </a:p>
        </p:txBody>
      </p:sp>
      <p:pic>
        <p:nvPicPr>
          <p:cNvPr id="10" name="Imagen 9"/>
          <p:cNvPicPr>
            <a:picLocks noChangeAspect="1"/>
          </p:cNvPicPr>
          <p:nvPr/>
        </p:nvPicPr>
        <p:blipFill>
          <a:blip r:embed="rId3"/>
          <a:stretch>
            <a:fillRect/>
          </a:stretch>
        </p:blipFill>
        <p:spPr>
          <a:xfrm>
            <a:off x="213931" y="1426865"/>
            <a:ext cx="4321940" cy="4914601"/>
          </a:xfrm>
          <a:prstGeom prst="rect">
            <a:avLst/>
          </a:prstGeom>
        </p:spPr>
      </p:pic>
    </p:spTree>
    <p:extLst>
      <p:ext uri="{BB962C8B-B14F-4D97-AF65-F5344CB8AC3E}">
        <p14:creationId xmlns:p14="http://schemas.microsoft.com/office/powerpoint/2010/main" val="278525390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n-GB" dirty="0" smtClean="0"/>
              <a:t>XBID </a:t>
            </a:r>
            <a:r>
              <a:rPr lang="en-GB" dirty="0"/>
              <a:t>– SOB. </a:t>
            </a:r>
            <a:r>
              <a:rPr lang="en-US" dirty="0"/>
              <a:t>Local View Calculation</a:t>
            </a:r>
            <a:endParaRPr lang="es-ES" dirty="0"/>
          </a:p>
        </p:txBody>
      </p:sp>
      <p:sp>
        <p:nvSpPr>
          <p:cNvPr id="3" name="Marcador de número de diapositiva 2"/>
          <p:cNvSpPr>
            <a:spLocks noGrp="1"/>
          </p:cNvSpPr>
          <p:nvPr>
            <p:ph type="sldNum" sz="quarter" idx="11"/>
          </p:nvPr>
        </p:nvSpPr>
        <p:spPr/>
        <p:txBody>
          <a:bodyPr/>
          <a:lstStyle/>
          <a:p>
            <a:fld id="{AD89DE65-C7D9-40CE-B96E-B8C3E7B233C5}" type="slidenum">
              <a:rPr lang="de-DE" smtClean="0"/>
              <a:pPr/>
              <a:t>32</a:t>
            </a:fld>
            <a:endParaRPr lang="de-DE" dirty="0"/>
          </a:p>
        </p:txBody>
      </p:sp>
      <p:sp>
        <p:nvSpPr>
          <p:cNvPr id="4" name="Marcador de texto 3"/>
          <p:cNvSpPr>
            <a:spLocks noGrp="1"/>
          </p:cNvSpPr>
          <p:nvPr>
            <p:ph type="body" sz="quarter" idx="13"/>
          </p:nvPr>
        </p:nvSpPr>
        <p:spPr/>
        <p:txBody>
          <a:bodyPr>
            <a:normAutofit fontScale="85000" lnSpcReduction="20000"/>
          </a:bodyPr>
          <a:lstStyle/>
          <a:p>
            <a:pPr marL="0" indent="0" algn="just">
              <a:buClr>
                <a:srgbClr val="000099"/>
              </a:buClr>
              <a:buSzPct val="120000"/>
              <a:buNone/>
            </a:pPr>
            <a:r>
              <a:rPr lang="en-GB" sz="2100" b="1" dirty="0">
                <a:solidFill>
                  <a:schemeClr val="accent1"/>
                </a:solidFill>
                <a:cs typeface="Arial" panose="020B0604020202020204" pitchFamily="34" charset="0"/>
              </a:rPr>
              <a:t>Order Book Calculation</a:t>
            </a:r>
            <a:endParaRPr lang="en-GB" sz="2100" dirty="0">
              <a:solidFill>
                <a:schemeClr val="accent1"/>
              </a:solidFill>
              <a:cs typeface="Arial" panose="020B0604020202020204" pitchFamily="34" charset="0"/>
            </a:endParaRPr>
          </a:p>
          <a:p>
            <a:pPr marL="285750" indent="-285750" algn="just">
              <a:lnSpc>
                <a:spcPct val="90000"/>
              </a:lnSpc>
              <a:buSzPct val="100000"/>
              <a:buFont typeface="Arial"/>
              <a:buChar char="•"/>
            </a:pPr>
            <a:r>
              <a:rPr lang="en-GB" sz="2100" dirty="0"/>
              <a:t>Local views will be enriched with cross-border orders if sufficient transmission capacity is available</a:t>
            </a:r>
          </a:p>
          <a:p>
            <a:pPr marL="285750" indent="-285750" algn="just">
              <a:lnSpc>
                <a:spcPct val="90000"/>
              </a:lnSpc>
              <a:buSzPct val="100000"/>
              <a:buFont typeface="Arial"/>
              <a:buChar char="•"/>
            </a:pPr>
            <a:r>
              <a:rPr lang="en-GB" sz="2100" dirty="0"/>
              <a:t>The same order can be displayed in multiple local views (depending on available transmission capacity)</a:t>
            </a:r>
          </a:p>
          <a:p>
            <a:pPr marL="285750" indent="-285750" algn="just">
              <a:lnSpc>
                <a:spcPct val="90000"/>
              </a:lnSpc>
              <a:buSzPct val="100000"/>
              <a:buFont typeface="Arial"/>
              <a:buChar char="•"/>
            </a:pPr>
            <a:r>
              <a:rPr lang="en-GB" sz="2100" dirty="0"/>
              <a:t>Cross-border orders in the local views will be displayed up to the available capacity; hence orders can be shown with partial volume</a:t>
            </a:r>
          </a:p>
          <a:p>
            <a:pPr marL="285750" indent="-285750" algn="just">
              <a:lnSpc>
                <a:spcPct val="90000"/>
              </a:lnSpc>
              <a:buSzPct val="100000"/>
              <a:buFont typeface="Arial"/>
              <a:buChar char="•"/>
            </a:pPr>
            <a:r>
              <a:rPr lang="en-GB" sz="2100" dirty="0"/>
              <a:t>An order is removed from all local views after full execution, deactivation or deletion </a:t>
            </a:r>
          </a:p>
          <a:p>
            <a:pPr marL="285750" indent="-285750" algn="just">
              <a:lnSpc>
                <a:spcPct val="90000"/>
              </a:lnSpc>
              <a:buSzPct val="100000"/>
              <a:buFont typeface="Arial"/>
              <a:buChar char="•"/>
            </a:pPr>
            <a:r>
              <a:rPr lang="en-GB" sz="2100" dirty="0"/>
              <a:t>Orders that cannot be executed in the selected area because of a PX dispute are not displayed</a:t>
            </a:r>
          </a:p>
          <a:p>
            <a:pPr marL="171450" indent="-171450" algn="just">
              <a:buClr>
                <a:srgbClr val="000099"/>
              </a:buClr>
              <a:buSzPct val="120000"/>
            </a:pPr>
            <a:endParaRPr lang="en-GB" dirty="0">
              <a:solidFill>
                <a:srgbClr val="000000"/>
              </a:solidFill>
              <a:cs typeface="Arial" panose="020B0604020202020204" pitchFamily="34" charset="0"/>
            </a:endParaRPr>
          </a:p>
          <a:p>
            <a:pPr marL="0" indent="0" algn="just">
              <a:buClr>
                <a:srgbClr val="000099"/>
              </a:buClr>
              <a:buSzPct val="120000"/>
              <a:buNone/>
            </a:pPr>
            <a:r>
              <a:rPr lang="en-GB" sz="2100" b="1" dirty="0">
                <a:solidFill>
                  <a:schemeClr val="accent1"/>
                </a:solidFill>
                <a:cs typeface="Arial" panose="020B0604020202020204" pitchFamily="34" charset="0"/>
              </a:rPr>
              <a:t>Rules for Order Book Calculation</a:t>
            </a:r>
            <a:endParaRPr lang="en-GB" sz="2100" dirty="0">
              <a:solidFill>
                <a:schemeClr val="accent1"/>
              </a:solidFill>
              <a:cs typeface="Arial" panose="020B0604020202020204" pitchFamily="34" charset="0"/>
            </a:endParaRPr>
          </a:p>
          <a:p>
            <a:pPr marL="285750" indent="-285750" algn="just">
              <a:lnSpc>
                <a:spcPct val="90000"/>
              </a:lnSpc>
              <a:buSzPct val="100000"/>
              <a:buFont typeface="Arial"/>
              <a:buChar char="•"/>
            </a:pPr>
            <a:r>
              <a:rPr lang="en-GB" sz="2100" dirty="0"/>
              <a:t>Orders from other markets are selected based on available capacity and price-time-priority</a:t>
            </a:r>
          </a:p>
          <a:p>
            <a:pPr marL="285750" indent="-285750" algn="just">
              <a:lnSpc>
                <a:spcPct val="90000"/>
              </a:lnSpc>
              <a:buSzPct val="100000"/>
              <a:buFont typeface="Arial"/>
              <a:buChar char="•"/>
            </a:pPr>
            <a:r>
              <a:rPr lang="en-GB" sz="2100" dirty="0"/>
              <a:t>Iceberg orders are displayed with their visible quantity and not with their total quantity</a:t>
            </a:r>
          </a:p>
          <a:p>
            <a:pPr marL="285750" indent="-285750" algn="just">
              <a:lnSpc>
                <a:spcPct val="90000"/>
              </a:lnSpc>
              <a:buSzPct val="100000"/>
              <a:buFont typeface="Arial"/>
              <a:buChar char="•"/>
            </a:pPr>
            <a:r>
              <a:rPr lang="en-GB" sz="2100" dirty="0"/>
              <a:t>AON orders can only be displayed with full quantity</a:t>
            </a:r>
          </a:p>
          <a:p>
            <a:pPr algn="just">
              <a:buClr>
                <a:srgbClr val="000099"/>
              </a:buClr>
            </a:pPr>
            <a:endParaRPr lang="en-GB" dirty="0">
              <a:solidFill>
                <a:srgbClr val="000000"/>
              </a:solidFill>
              <a:cs typeface="Arial" panose="020B0604020202020204" pitchFamily="34" charset="0"/>
            </a:endParaRPr>
          </a:p>
          <a:p>
            <a:pPr marL="0" indent="0" algn="just">
              <a:buClr>
                <a:srgbClr val="000099"/>
              </a:buClr>
              <a:buNone/>
            </a:pPr>
            <a:r>
              <a:rPr lang="en-GB" b="1" dirty="0">
                <a:solidFill>
                  <a:srgbClr val="7F7F7F"/>
                </a:solidFill>
                <a:cs typeface="Arial" panose="020B0604020202020204" pitchFamily="34" charset="0"/>
              </a:rPr>
              <a:t>	</a:t>
            </a:r>
            <a:r>
              <a:rPr lang="en-GB" sz="1900" b="1" dirty="0">
                <a:cs typeface="Arial" panose="020B0604020202020204" pitchFamily="34" charset="0"/>
              </a:rPr>
              <a:t>Traders cannot see in which area the orders that they see in their local</a:t>
            </a:r>
          </a:p>
          <a:p>
            <a:pPr marL="0" indent="0" algn="just">
              <a:buClr>
                <a:srgbClr val="000099"/>
              </a:buClr>
              <a:buNone/>
            </a:pPr>
            <a:r>
              <a:rPr lang="en-GB" sz="1900" b="1" dirty="0">
                <a:cs typeface="Arial" panose="020B0604020202020204" pitchFamily="34" charset="0"/>
              </a:rPr>
              <a:t>	order book were entered</a:t>
            </a:r>
          </a:p>
          <a:p>
            <a:endParaRPr lang="es-ES" dirty="0"/>
          </a:p>
        </p:txBody>
      </p:sp>
      <p:sp>
        <p:nvSpPr>
          <p:cNvPr id="6" name="Pfeil nach rechts 4"/>
          <p:cNvSpPr/>
          <p:nvPr/>
        </p:nvSpPr>
        <p:spPr>
          <a:xfrm>
            <a:off x="539999" y="5581653"/>
            <a:ext cx="829340" cy="648586"/>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fr-FR"/>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GB"/>
          </a:p>
        </p:txBody>
      </p:sp>
    </p:spTree>
    <p:extLst>
      <p:ext uri="{BB962C8B-B14F-4D97-AF65-F5344CB8AC3E}">
        <p14:creationId xmlns:p14="http://schemas.microsoft.com/office/powerpoint/2010/main" val="290732605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n-GB" dirty="0" smtClean="0"/>
              <a:t>XBID </a:t>
            </a:r>
            <a:r>
              <a:rPr lang="en-GB" dirty="0"/>
              <a:t>– SOB. </a:t>
            </a:r>
            <a:r>
              <a:rPr lang="en-US" dirty="0"/>
              <a:t>Cross Border Routing</a:t>
            </a:r>
            <a:endParaRPr lang="es-ES" dirty="0"/>
          </a:p>
        </p:txBody>
      </p:sp>
      <p:sp>
        <p:nvSpPr>
          <p:cNvPr id="3" name="Marcador de número de diapositiva 2"/>
          <p:cNvSpPr>
            <a:spLocks noGrp="1"/>
          </p:cNvSpPr>
          <p:nvPr>
            <p:ph type="sldNum" sz="quarter" idx="11"/>
          </p:nvPr>
        </p:nvSpPr>
        <p:spPr/>
        <p:txBody>
          <a:bodyPr/>
          <a:lstStyle/>
          <a:p>
            <a:fld id="{AD89DE65-C7D9-40CE-B96E-B8C3E7B233C5}" type="slidenum">
              <a:rPr lang="de-DE" smtClean="0"/>
              <a:pPr/>
              <a:t>33</a:t>
            </a:fld>
            <a:endParaRPr lang="de-DE" dirty="0"/>
          </a:p>
        </p:txBody>
      </p:sp>
      <p:sp>
        <p:nvSpPr>
          <p:cNvPr id="4" name="Marcador de texto 3"/>
          <p:cNvSpPr>
            <a:spLocks noGrp="1"/>
          </p:cNvSpPr>
          <p:nvPr>
            <p:ph type="body" sz="quarter" idx="13"/>
          </p:nvPr>
        </p:nvSpPr>
        <p:spPr/>
        <p:txBody>
          <a:bodyPr>
            <a:normAutofit fontScale="92500" lnSpcReduction="10000"/>
          </a:bodyPr>
          <a:lstStyle/>
          <a:p>
            <a:pPr marL="0" indent="0" algn="just">
              <a:buNone/>
            </a:pPr>
            <a:r>
              <a:rPr lang="en-GB" b="1" dirty="0">
                <a:solidFill>
                  <a:schemeClr val="accent1"/>
                </a:solidFill>
                <a:cs typeface="Arial" panose="020B0604020202020204" pitchFamily="34" charset="0"/>
              </a:rPr>
              <a:t>Routing</a:t>
            </a:r>
          </a:p>
          <a:p>
            <a:pPr lvl="1" algn="just">
              <a:buClrTx/>
              <a:buSzPct val="100000"/>
              <a:buFont typeface="Arial" panose="020B0604020202020204" pitchFamily="34" charset="0"/>
              <a:buChar char="•"/>
            </a:pPr>
            <a:r>
              <a:rPr lang="en-GB" dirty="0">
                <a:cs typeface="Arial" panose="020B0604020202020204" pitchFamily="34" charset="0"/>
              </a:rPr>
              <a:t>Transportation of power via the delivery grid requires a calculation of a route (sequence of delivery areas) through the power network</a:t>
            </a:r>
          </a:p>
          <a:p>
            <a:pPr lvl="1" algn="just">
              <a:buClrTx/>
              <a:buSzPct val="100000"/>
              <a:buFont typeface="Arial" panose="020B0604020202020204" pitchFamily="34" charset="0"/>
              <a:buChar char="•"/>
            </a:pPr>
            <a:r>
              <a:rPr lang="en-GB" dirty="0">
                <a:cs typeface="Arial" panose="020B0604020202020204" pitchFamily="34" charset="0"/>
              </a:rPr>
              <a:t>Whenever multiple routes exist, the shortest path rule is applied to define the outcome of the routing process</a:t>
            </a:r>
          </a:p>
          <a:p>
            <a:pPr algn="just"/>
            <a:endParaRPr lang="en-GB" b="1" dirty="0">
              <a:cs typeface="Arial" panose="020B0604020202020204" pitchFamily="34" charset="0"/>
            </a:endParaRPr>
          </a:p>
          <a:p>
            <a:pPr marL="0" indent="0" algn="just">
              <a:buNone/>
            </a:pPr>
            <a:r>
              <a:rPr lang="en-GB" b="1" dirty="0">
                <a:solidFill>
                  <a:schemeClr val="accent1"/>
                </a:solidFill>
                <a:cs typeface="Arial" panose="020B0604020202020204" pitchFamily="34" charset="0"/>
              </a:rPr>
              <a:t>Routing calculation </a:t>
            </a:r>
            <a:r>
              <a:rPr lang="en-GB" dirty="0">
                <a:cs typeface="Arial" panose="020B0604020202020204" pitchFamily="34" charset="0"/>
              </a:rPr>
              <a:t>is done for:</a:t>
            </a:r>
          </a:p>
          <a:p>
            <a:pPr lvl="1" algn="just">
              <a:buClrTx/>
              <a:buSzPct val="100000"/>
              <a:buFont typeface="Arial" panose="020B0604020202020204" pitchFamily="34" charset="0"/>
              <a:buChar char="•"/>
            </a:pPr>
            <a:r>
              <a:rPr lang="en-GB" dirty="0">
                <a:cs typeface="Arial" panose="020B0604020202020204" pitchFamily="34" charset="0"/>
              </a:rPr>
              <a:t>Order Book Calculation </a:t>
            </a:r>
          </a:p>
          <a:p>
            <a:pPr lvl="1" algn="just">
              <a:buClrTx/>
              <a:buSzPct val="100000"/>
              <a:buFont typeface="Arial" panose="020B0604020202020204" pitchFamily="34" charset="0"/>
              <a:buChar char="•"/>
            </a:pPr>
            <a:r>
              <a:rPr lang="en-GB" dirty="0">
                <a:cs typeface="Arial" panose="020B0604020202020204" pitchFamily="34" charset="0"/>
              </a:rPr>
              <a:t>Trade Flow Calculation</a:t>
            </a:r>
          </a:p>
          <a:p>
            <a:pPr algn="just">
              <a:buClr>
                <a:srgbClr val="000099"/>
              </a:buClr>
            </a:pPr>
            <a:endParaRPr lang="de-DE" dirty="0">
              <a:solidFill>
                <a:srgbClr val="000000"/>
              </a:solidFill>
              <a:cs typeface="Arial" panose="020B0604020202020204" pitchFamily="34" charset="0"/>
            </a:endParaRPr>
          </a:p>
          <a:p>
            <a:pPr marL="0" indent="0" algn="just">
              <a:buClr>
                <a:srgbClr val="000099"/>
              </a:buClr>
              <a:buNone/>
            </a:pPr>
            <a:r>
              <a:rPr lang="en-GB" b="1" dirty="0">
                <a:solidFill>
                  <a:schemeClr val="accent1"/>
                </a:solidFill>
                <a:cs typeface="Arial" panose="020B0604020202020204" pitchFamily="34" charset="0"/>
              </a:rPr>
              <a:t>Shortest path rule</a:t>
            </a:r>
            <a:r>
              <a:rPr lang="en-GB" dirty="0">
                <a:cs typeface="Arial" panose="020B0604020202020204" pitchFamily="34" charset="0"/>
              </a:rPr>
              <a:t>:</a:t>
            </a:r>
          </a:p>
          <a:p>
            <a:pPr lvl="1" algn="just">
              <a:buSzPct val="100000"/>
              <a:buFont typeface="Arial" panose="020B0604020202020204" pitchFamily="34" charset="0"/>
              <a:buChar char="•"/>
            </a:pPr>
            <a:r>
              <a:rPr lang="en-GB" dirty="0">
                <a:cs typeface="Arial" panose="020B0604020202020204" pitchFamily="34" charset="0"/>
              </a:rPr>
              <a:t>If more than one route with sufficient ATC is available, the shortest route (smallest number of delivery areas) is selected</a:t>
            </a:r>
          </a:p>
          <a:p>
            <a:pPr lvl="1" algn="just">
              <a:buSzPct val="100000"/>
              <a:buFont typeface="Arial" panose="020B0604020202020204" pitchFamily="34" charset="0"/>
              <a:buChar char="•"/>
            </a:pPr>
            <a:r>
              <a:rPr lang="en-GB" dirty="0">
                <a:cs typeface="Arial" panose="020B0604020202020204" pitchFamily="34" charset="0"/>
              </a:rPr>
              <a:t>When the capacity of the first best route is depleted, the remaining quantity will be routed via the next best until either the full quantity has been transferred or no more routes with a positive ATC are available</a:t>
            </a:r>
          </a:p>
          <a:p>
            <a:pPr lvl="1" algn="just">
              <a:buSzPct val="100000"/>
              <a:buFont typeface="Arial" panose="020B0604020202020204" pitchFamily="34" charset="0"/>
              <a:buChar char="•"/>
            </a:pPr>
            <a:r>
              <a:rPr lang="en-US" dirty="0">
                <a:cs typeface="Arial" panose="020B0604020202020204" pitchFamily="34" charset="0"/>
              </a:rPr>
              <a:t>If more than one route fulfils the shortest path criteria, the system will select one of them in a deterministic manner</a:t>
            </a:r>
            <a:endParaRPr lang="es-ES" dirty="0"/>
          </a:p>
        </p:txBody>
      </p:sp>
    </p:spTree>
    <p:extLst>
      <p:ext uri="{BB962C8B-B14F-4D97-AF65-F5344CB8AC3E}">
        <p14:creationId xmlns:p14="http://schemas.microsoft.com/office/powerpoint/2010/main" val="69822177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ángulo 30"/>
          <p:cNvSpPr/>
          <p:nvPr/>
        </p:nvSpPr>
        <p:spPr>
          <a:xfrm>
            <a:off x="934243" y="4382118"/>
            <a:ext cx="6883200" cy="1978926"/>
          </a:xfrm>
          <a:prstGeom prst="rect">
            <a:avLst/>
          </a:prstGeom>
          <a:solidFill>
            <a:schemeClr val="bg2"/>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s-ES"/>
          </a:p>
        </p:txBody>
      </p:sp>
      <p:sp>
        <p:nvSpPr>
          <p:cNvPr id="32" name="CuadroTexto 31"/>
          <p:cNvSpPr txBox="1"/>
          <p:nvPr/>
        </p:nvSpPr>
        <p:spPr>
          <a:xfrm rot="16200000">
            <a:off x="597411" y="5324349"/>
            <a:ext cx="1663163" cy="276999"/>
          </a:xfrm>
          <a:prstGeom prst="rect">
            <a:avLst/>
          </a:prstGeom>
          <a:solidFill>
            <a:schemeClr val="tx2"/>
          </a:solidFill>
          <a:ln>
            <a:noFill/>
          </a:ln>
        </p:spPr>
        <p:style>
          <a:lnRef idx="2">
            <a:schemeClr val="accent3"/>
          </a:lnRef>
          <a:fillRef idx="1">
            <a:schemeClr val="lt1"/>
          </a:fillRef>
          <a:effectRef idx="0">
            <a:schemeClr val="accent3"/>
          </a:effectRef>
          <a:fontRef idx="minor">
            <a:schemeClr val="dk1"/>
          </a:fontRef>
        </p:style>
        <p:txBody>
          <a:bodyPr wrap="square" lIns="0" tIns="0" rIns="0" bIns="0" rtlCol="0">
            <a:spAutoFit/>
          </a:bodyPr>
          <a:lstStyle/>
          <a:p>
            <a:r>
              <a:rPr lang="es-ES" dirty="0"/>
              <a:t>CONTRACT    A</a:t>
            </a:r>
          </a:p>
        </p:txBody>
      </p:sp>
      <p:sp>
        <p:nvSpPr>
          <p:cNvPr id="30" name="Rectángulo 29"/>
          <p:cNvSpPr/>
          <p:nvPr/>
        </p:nvSpPr>
        <p:spPr>
          <a:xfrm>
            <a:off x="904947" y="1222057"/>
            <a:ext cx="6883200" cy="1998221"/>
          </a:xfrm>
          <a:prstGeom prst="rect">
            <a:avLst/>
          </a:prstGeom>
          <a:solidFill>
            <a:schemeClr val="bg2"/>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s-ES"/>
          </a:p>
        </p:txBody>
      </p:sp>
      <p:sp>
        <p:nvSpPr>
          <p:cNvPr id="2" name="Titel 1"/>
          <p:cNvSpPr>
            <a:spLocks noGrp="1"/>
          </p:cNvSpPr>
          <p:nvPr>
            <p:ph type="title"/>
          </p:nvPr>
        </p:nvSpPr>
        <p:spPr/>
        <p:txBody>
          <a:bodyPr/>
          <a:lstStyle/>
          <a:p>
            <a:r>
              <a:rPr lang="en-GB" dirty="0" smtClean="0"/>
              <a:t>XBID </a:t>
            </a:r>
            <a:r>
              <a:rPr lang="en-GB" dirty="0"/>
              <a:t>– SOB. Local View Update based on ATC</a:t>
            </a:r>
          </a:p>
        </p:txBody>
      </p:sp>
      <p:sp>
        <p:nvSpPr>
          <p:cNvPr id="3" name="Foliennummernplatzhalter 2"/>
          <p:cNvSpPr>
            <a:spLocks noGrp="1"/>
          </p:cNvSpPr>
          <p:nvPr>
            <p:ph type="sldNum" sz="quarter" idx="11"/>
          </p:nvPr>
        </p:nvSpPr>
        <p:spPr/>
        <p:txBody>
          <a:bodyPr/>
          <a:lstStyle/>
          <a:p>
            <a:fld id="{AD89DE65-C7D9-40CE-B96E-B8C3E7B233C5}" type="slidenum">
              <a:rPr lang="de-DE" smtClean="0"/>
              <a:pPr/>
              <a:t>34</a:t>
            </a:fld>
            <a:endParaRPr lang="de-DE" dirty="0"/>
          </a:p>
        </p:txBody>
      </p:sp>
      <p:graphicFrame>
        <p:nvGraphicFramePr>
          <p:cNvPr id="7" name="Tabla 6"/>
          <p:cNvGraphicFramePr>
            <a:graphicFrameLocks noGrp="1"/>
          </p:cNvGraphicFramePr>
          <p:nvPr>
            <p:extLst>
              <p:ext uri="{D42A27DB-BD31-4B8C-83A1-F6EECF244321}">
                <p14:modId xmlns:p14="http://schemas.microsoft.com/office/powerpoint/2010/main" val="419998163"/>
              </p:ext>
            </p:extLst>
          </p:nvPr>
        </p:nvGraphicFramePr>
        <p:xfrm>
          <a:off x="2050650" y="1333356"/>
          <a:ext cx="1336675" cy="1653544"/>
        </p:xfrm>
        <a:graphic>
          <a:graphicData uri="http://schemas.openxmlformats.org/drawingml/2006/table">
            <a:tbl>
              <a:tblPr firstRow="1" firstCol="1" bandRow="1">
                <a:tableStyleId>{5C22544A-7EE6-4342-B048-85BDC9FD1C3A}</a:tableStyleId>
              </a:tblPr>
              <a:tblGrid>
                <a:gridCol w="477520">
                  <a:extLst>
                    <a:ext uri="{9D8B030D-6E8A-4147-A177-3AD203B41FA5}">
                      <a16:colId xmlns="" xmlns:a16="http://schemas.microsoft.com/office/drawing/2014/main" val="20000"/>
                    </a:ext>
                  </a:extLst>
                </a:gridCol>
                <a:gridCol w="381635">
                  <a:extLst>
                    <a:ext uri="{9D8B030D-6E8A-4147-A177-3AD203B41FA5}">
                      <a16:colId xmlns="" xmlns:a16="http://schemas.microsoft.com/office/drawing/2014/main" val="20001"/>
                    </a:ext>
                  </a:extLst>
                </a:gridCol>
                <a:gridCol w="477520">
                  <a:extLst>
                    <a:ext uri="{9D8B030D-6E8A-4147-A177-3AD203B41FA5}">
                      <a16:colId xmlns="" xmlns:a16="http://schemas.microsoft.com/office/drawing/2014/main" val="20002"/>
                    </a:ext>
                  </a:extLst>
                </a:gridCol>
              </a:tblGrid>
              <a:tr h="0">
                <a:tc gridSpan="3">
                  <a:txBody>
                    <a:bodyPr/>
                    <a:lstStyle/>
                    <a:p>
                      <a:pPr algn="ctr">
                        <a:lnSpc>
                          <a:spcPts val="1350"/>
                        </a:lnSpc>
                        <a:spcBef>
                          <a:spcPts val="300"/>
                        </a:spcBef>
                        <a:spcAft>
                          <a:spcPts val="400"/>
                        </a:spcAft>
                      </a:pPr>
                      <a:r>
                        <a:rPr lang="en-GB" sz="1000" dirty="0">
                          <a:effectLst/>
                        </a:rPr>
                        <a:t>Delivery</a:t>
                      </a:r>
                      <a:r>
                        <a:rPr lang="en-GB" sz="1000" baseline="0" dirty="0">
                          <a:effectLst/>
                        </a:rPr>
                        <a:t> </a:t>
                      </a:r>
                      <a:r>
                        <a:rPr lang="en-GB" sz="1000" dirty="0">
                          <a:effectLst/>
                        </a:rPr>
                        <a:t>Area 1</a:t>
                      </a:r>
                      <a:endParaRPr lang="es-ES" sz="1000" dirty="0">
                        <a:effectLst/>
                        <a:latin typeface="News Gothic GDB"/>
                        <a:ea typeface="Calibri" panose="020F0502020204030204" pitchFamily="34" charset="0"/>
                        <a:cs typeface="Times New Roman" panose="02020603050405020304" pitchFamily="18" charset="0"/>
                      </a:endParaRPr>
                    </a:p>
                  </a:txBody>
                  <a:tcPr marL="68580" marR="68580" marT="0" marB="0" anchor="ctr"/>
                </a:tc>
                <a:tc hMerge="1">
                  <a:txBody>
                    <a:bodyPr/>
                    <a:lstStyle/>
                    <a:p>
                      <a:endParaRPr lang="es-ES"/>
                    </a:p>
                  </a:txBody>
                  <a:tcPr/>
                </a:tc>
                <a:tc hMerge="1">
                  <a:txBody>
                    <a:bodyPr/>
                    <a:lstStyle/>
                    <a:p>
                      <a:endParaRPr lang="es-ES"/>
                    </a:p>
                  </a:txBody>
                  <a:tcPr/>
                </a:tc>
                <a:extLst>
                  <a:ext uri="{0D108BD9-81ED-4DB2-BD59-A6C34878D82A}">
                    <a16:rowId xmlns="" xmlns:a16="http://schemas.microsoft.com/office/drawing/2014/main" val="10000"/>
                  </a:ext>
                </a:extLst>
              </a:tr>
              <a:tr h="0">
                <a:tc>
                  <a:txBody>
                    <a:bodyPr/>
                    <a:lstStyle/>
                    <a:p>
                      <a:pPr algn="ctr">
                        <a:lnSpc>
                          <a:spcPts val="1350"/>
                        </a:lnSpc>
                        <a:spcBef>
                          <a:spcPts val="200"/>
                        </a:spcBef>
                        <a:spcAft>
                          <a:spcPts val="200"/>
                        </a:spcAft>
                      </a:pPr>
                      <a:r>
                        <a:rPr lang="en-GB" sz="1000">
                          <a:effectLst/>
                        </a:rPr>
                        <a:t>Price</a:t>
                      </a:r>
                      <a:endParaRPr lang="es-ES" sz="1000">
                        <a:effectLst/>
                        <a:latin typeface="News Gothic GDB"/>
                        <a:ea typeface="Calibri" panose="020F0502020204030204" pitchFamily="34" charset="0"/>
                        <a:cs typeface="Times New Roman" panose="02020603050405020304" pitchFamily="18" charset="0"/>
                      </a:endParaRPr>
                    </a:p>
                  </a:txBody>
                  <a:tcPr marL="68580" marR="68580" marT="0" marB="0"/>
                </a:tc>
                <a:tc>
                  <a:txBody>
                    <a:bodyPr/>
                    <a:lstStyle/>
                    <a:p>
                      <a:pPr algn="ctr">
                        <a:lnSpc>
                          <a:spcPts val="1350"/>
                        </a:lnSpc>
                        <a:spcBef>
                          <a:spcPts val="200"/>
                        </a:spcBef>
                        <a:spcAft>
                          <a:spcPts val="200"/>
                        </a:spcAft>
                      </a:pPr>
                      <a:r>
                        <a:rPr lang="en-GB" sz="1000">
                          <a:effectLst/>
                        </a:rPr>
                        <a:t>Bid</a:t>
                      </a:r>
                      <a:endParaRPr lang="es-ES" sz="1000">
                        <a:effectLst/>
                        <a:latin typeface="News Gothic GDB"/>
                        <a:ea typeface="Calibri" panose="020F0502020204030204" pitchFamily="34" charset="0"/>
                        <a:cs typeface="Times New Roman" panose="02020603050405020304" pitchFamily="18" charset="0"/>
                      </a:endParaRPr>
                    </a:p>
                  </a:txBody>
                  <a:tcPr marL="68580" marR="68580" marT="0" marB="0"/>
                </a:tc>
                <a:tc>
                  <a:txBody>
                    <a:bodyPr/>
                    <a:lstStyle/>
                    <a:p>
                      <a:pPr algn="ctr">
                        <a:lnSpc>
                          <a:spcPts val="1350"/>
                        </a:lnSpc>
                        <a:spcBef>
                          <a:spcPts val="200"/>
                        </a:spcBef>
                        <a:spcAft>
                          <a:spcPts val="200"/>
                        </a:spcAft>
                      </a:pPr>
                      <a:r>
                        <a:rPr lang="en-GB" sz="1000">
                          <a:effectLst/>
                        </a:rPr>
                        <a:t>Ask</a:t>
                      </a:r>
                      <a:endParaRPr lang="es-ES" sz="1000">
                        <a:effectLst/>
                        <a:latin typeface="News Gothic GDB"/>
                        <a:ea typeface="Calibri" panose="020F0502020204030204" pitchFamily="34" charset="0"/>
                        <a:cs typeface="Times New Roman" panose="02020603050405020304" pitchFamily="18" charset="0"/>
                      </a:endParaRPr>
                    </a:p>
                  </a:txBody>
                  <a:tcPr marL="68580" marR="68580" marT="0" marB="0"/>
                </a:tc>
                <a:extLst>
                  <a:ext uri="{0D108BD9-81ED-4DB2-BD59-A6C34878D82A}">
                    <a16:rowId xmlns="" xmlns:a16="http://schemas.microsoft.com/office/drawing/2014/main" val="10001"/>
                  </a:ext>
                </a:extLst>
              </a:tr>
              <a:tr h="0">
                <a:tc>
                  <a:txBody>
                    <a:bodyPr/>
                    <a:lstStyle/>
                    <a:p>
                      <a:pPr algn="ctr">
                        <a:lnSpc>
                          <a:spcPts val="1350"/>
                        </a:lnSpc>
                        <a:spcBef>
                          <a:spcPts val="100"/>
                        </a:spcBef>
                        <a:spcAft>
                          <a:spcPts val="100"/>
                        </a:spcAft>
                      </a:pPr>
                      <a:r>
                        <a:rPr lang="en-GB" sz="1000" dirty="0">
                          <a:effectLst/>
                        </a:rPr>
                        <a:t>25</a:t>
                      </a:r>
                      <a:endParaRPr lang="es-ES" sz="1000" dirty="0">
                        <a:effectLst/>
                        <a:latin typeface="News Gothic GDB"/>
                        <a:ea typeface="Times New Roman" panose="02020603050405020304" pitchFamily="18" charset="0"/>
                        <a:cs typeface="Times New Roman" panose="02020603050405020304" pitchFamily="18" charset="0"/>
                      </a:endParaRPr>
                    </a:p>
                  </a:txBody>
                  <a:tcPr marL="68580" marR="68580" marT="0" marB="0"/>
                </a:tc>
                <a:tc>
                  <a:txBody>
                    <a:bodyPr/>
                    <a:lstStyle/>
                    <a:p>
                      <a:pPr>
                        <a:lnSpc>
                          <a:spcPts val="1350"/>
                        </a:lnSpc>
                        <a:spcBef>
                          <a:spcPts val="100"/>
                        </a:spcBef>
                        <a:spcAft>
                          <a:spcPts val="100"/>
                        </a:spcAft>
                      </a:pPr>
                      <a:r>
                        <a:rPr lang="en-GB" sz="1000">
                          <a:effectLst/>
                        </a:rPr>
                        <a:t> </a:t>
                      </a:r>
                      <a:endParaRPr lang="es-ES" sz="1000">
                        <a:effectLst/>
                        <a:latin typeface="News Gothic GDB"/>
                        <a:ea typeface="Times New Roman" panose="02020603050405020304" pitchFamily="18" charset="0"/>
                        <a:cs typeface="Times New Roman" panose="02020603050405020304" pitchFamily="18" charset="0"/>
                      </a:endParaRPr>
                    </a:p>
                  </a:txBody>
                  <a:tcPr marL="68580" marR="68580" marT="0" marB="0"/>
                </a:tc>
                <a:tc>
                  <a:txBody>
                    <a:bodyPr/>
                    <a:lstStyle/>
                    <a:p>
                      <a:pPr>
                        <a:lnSpc>
                          <a:spcPts val="1350"/>
                        </a:lnSpc>
                        <a:spcBef>
                          <a:spcPts val="100"/>
                        </a:spcBef>
                        <a:spcAft>
                          <a:spcPts val="100"/>
                        </a:spcAft>
                      </a:pPr>
                      <a:r>
                        <a:rPr lang="en-GB" sz="1000" dirty="0">
                          <a:effectLst/>
                        </a:rPr>
                        <a:t>10</a:t>
                      </a:r>
                      <a:endParaRPr lang="es-ES" sz="1000" dirty="0">
                        <a:effectLst/>
                        <a:latin typeface="News Gothic GDB"/>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 xmlns:a16="http://schemas.microsoft.com/office/drawing/2014/main" val="10002"/>
                  </a:ext>
                </a:extLst>
              </a:tr>
              <a:tr h="0">
                <a:tc>
                  <a:txBody>
                    <a:bodyPr/>
                    <a:lstStyle/>
                    <a:p>
                      <a:pPr algn="ctr">
                        <a:lnSpc>
                          <a:spcPts val="1350"/>
                        </a:lnSpc>
                        <a:spcBef>
                          <a:spcPts val="100"/>
                        </a:spcBef>
                        <a:spcAft>
                          <a:spcPts val="100"/>
                        </a:spcAft>
                      </a:pPr>
                      <a:r>
                        <a:rPr lang="en-GB" sz="1000" dirty="0">
                          <a:effectLst/>
                        </a:rPr>
                        <a:t>24</a:t>
                      </a:r>
                      <a:endParaRPr lang="es-ES" sz="1000" dirty="0">
                        <a:effectLst/>
                        <a:latin typeface="News Gothic GDB"/>
                        <a:ea typeface="Times New Roman" panose="02020603050405020304" pitchFamily="18" charset="0"/>
                        <a:cs typeface="Times New Roman" panose="02020603050405020304" pitchFamily="18" charset="0"/>
                      </a:endParaRPr>
                    </a:p>
                  </a:txBody>
                  <a:tcPr marL="68580" marR="68580" marT="0" marB="0"/>
                </a:tc>
                <a:tc>
                  <a:txBody>
                    <a:bodyPr/>
                    <a:lstStyle/>
                    <a:p>
                      <a:pPr>
                        <a:lnSpc>
                          <a:spcPts val="1350"/>
                        </a:lnSpc>
                        <a:spcBef>
                          <a:spcPts val="100"/>
                        </a:spcBef>
                        <a:spcAft>
                          <a:spcPts val="100"/>
                        </a:spcAft>
                      </a:pPr>
                      <a:r>
                        <a:rPr lang="en-GB" sz="1000">
                          <a:effectLst/>
                        </a:rPr>
                        <a:t> </a:t>
                      </a:r>
                      <a:endParaRPr lang="es-ES" sz="1000">
                        <a:effectLst/>
                        <a:latin typeface="News Gothic GDB"/>
                        <a:ea typeface="Times New Roman" panose="02020603050405020304" pitchFamily="18" charset="0"/>
                        <a:cs typeface="Times New Roman" panose="02020603050405020304" pitchFamily="18" charset="0"/>
                      </a:endParaRPr>
                    </a:p>
                  </a:txBody>
                  <a:tcPr marL="68580" marR="68580" marT="0" marB="0"/>
                </a:tc>
                <a:tc>
                  <a:txBody>
                    <a:bodyPr/>
                    <a:lstStyle/>
                    <a:p>
                      <a:pPr>
                        <a:lnSpc>
                          <a:spcPts val="1350"/>
                        </a:lnSpc>
                        <a:spcBef>
                          <a:spcPts val="100"/>
                        </a:spcBef>
                        <a:spcAft>
                          <a:spcPts val="100"/>
                        </a:spcAft>
                      </a:pPr>
                      <a:r>
                        <a:rPr lang="en-GB" sz="1000" dirty="0">
                          <a:effectLst/>
                        </a:rPr>
                        <a:t>50</a:t>
                      </a:r>
                      <a:endParaRPr lang="es-ES" sz="1000" dirty="0">
                        <a:effectLst/>
                        <a:latin typeface="News Gothic GDB"/>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 xmlns:a16="http://schemas.microsoft.com/office/drawing/2014/main" val="10003"/>
                  </a:ext>
                </a:extLst>
              </a:tr>
              <a:tr h="0">
                <a:tc>
                  <a:txBody>
                    <a:bodyPr/>
                    <a:lstStyle/>
                    <a:p>
                      <a:pPr algn="ctr">
                        <a:lnSpc>
                          <a:spcPts val="1350"/>
                        </a:lnSpc>
                        <a:spcBef>
                          <a:spcPts val="100"/>
                        </a:spcBef>
                        <a:spcAft>
                          <a:spcPts val="100"/>
                        </a:spcAft>
                      </a:pPr>
                      <a:r>
                        <a:rPr lang="en-GB" sz="1000" dirty="0">
                          <a:effectLst/>
                        </a:rPr>
                        <a:t>23</a:t>
                      </a:r>
                      <a:endParaRPr lang="es-ES" sz="1000" dirty="0">
                        <a:effectLst/>
                        <a:latin typeface="News Gothic GDB"/>
                        <a:ea typeface="Times New Roman" panose="02020603050405020304" pitchFamily="18" charset="0"/>
                        <a:cs typeface="Times New Roman" panose="02020603050405020304" pitchFamily="18" charset="0"/>
                      </a:endParaRPr>
                    </a:p>
                  </a:txBody>
                  <a:tcPr marL="68580" marR="68580" marT="0" marB="0"/>
                </a:tc>
                <a:tc>
                  <a:txBody>
                    <a:bodyPr/>
                    <a:lstStyle/>
                    <a:p>
                      <a:pPr>
                        <a:lnSpc>
                          <a:spcPts val="1350"/>
                        </a:lnSpc>
                        <a:spcBef>
                          <a:spcPts val="100"/>
                        </a:spcBef>
                        <a:spcAft>
                          <a:spcPts val="100"/>
                        </a:spcAft>
                      </a:pPr>
                      <a:r>
                        <a:rPr lang="en-GB" sz="1000">
                          <a:effectLst/>
                        </a:rPr>
                        <a:t> </a:t>
                      </a:r>
                      <a:endParaRPr lang="es-ES" sz="1000">
                        <a:effectLst/>
                        <a:latin typeface="News Gothic GDB"/>
                        <a:ea typeface="Times New Roman" panose="02020603050405020304" pitchFamily="18" charset="0"/>
                        <a:cs typeface="Times New Roman" panose="02020603050405020304" pitchFamily="18" charset="0"/>
                      </a:endParaRPr>
                    </a:p>
                  </a:txBody>
                  <a:tcPr marL="68580" marR="68580" marT="0" marB="0"/>
                </a:tc>
                <a:tc>
                  <a:txBody>
                    <a:bodyPr/>
                    <a:lstStyle/>
                    <a:p>
                      <a:pPr>
                        <a:lnSpc>
                          <a:spcPts val="1350"/>
                        </a:lnSpc>
                        <a:spcBef>
                          <a:spcPts val="100"/>
                        </a:spcBef>
                        <a:spcAft>
                          <a:spcPts val="100"/>
                        </a:spcAft>
                      </a:pPr>
                      <a:r>
                        <a:rPr lang="en-GB" sz="1000">
                          <a:effectLst/>
                        </a:rPr>
                        <a:t> </a:t>
                      </a:r>
                      <a:endParaRPr lang="es-ES" sz="1000">
                        <a:effectLst/>
                        <a:latin typeface="News Gothic GDB"/>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 xmlns:a16="http://schemas.microsoft.com/office/drawing/2014/main" val="10004"/>
                  </a:ext>
                </a:extLst>
              </a:tr>
              <a:tr h="0">
                <a:tc>
                  <a:txBody>
                    <a:bodyPr/>
                    <a:lstStyle/>
                    <a:p>
                      <a:pPr algn="ctr">
                        <a:lnSpc>
                          <a:spcPts val="1350"/>
                        </a:lnSpc>
                        <a:spcBef>
                          <a:spcPts val="100"/>
                        </a:spcBef>
                        <a:spcAft>
                          <a:spcPts val="100"/>
                        </a:spcAft>
                      </a:pPr>
                      <a:r>
                        <a:rPr lang="en-GB" sz="1000" dirty="0">
                          <a:effectLst/>
                        </a:rPr>
                        <a:t>22</a:t>
                      </a:r>
                      <a:endParaRPr lang="es-ES" sz="1000" dirty="0">
                        <a:effectLst/>
                        <a:latin typeface="News Gothic GDB"/>
                        <a:ea typeface="Times New Roman" panose="02020603050405020304" pitchFamily="18" charset="0"/>
                        <a:cs typeface="Times New Roman" panose="02020603050405020304" pitchFamily="18" charset="0"/>
                      </a:endParaRPr>
                    </a:p>
                  </a:txBody>
                  <a:tcPr marL="68580" marR="68580" marT="0" marB="0"/>
                </a:tc>
                <a:tc>
                  <a:txBody>
                    <a:bodyPr/>
                    <a:lstStyle/>
                    <a:p>
                      <a:pPr algn="r">
                        <a:lnSpc>
                          <a:spcPts val="1350"/>
                        </a:lnSpc>
                        <a:spcBef>
                          <a:spcPts val="100"/>
                        </a:spcBef>
                        <a:spcAft>
                          <a:spcPts val="100"/>
                        </a:spcAft>
                      </a:pPr>
                      <a:r>
                        <a:rPr lang="en-GB" sz="1000">
                          <a:effectLst/>
                        </a:rPr>
                        <a:t> </a:t>
                      </a:r>
                      <a:endParaRPr lang="es-ES" sz="1000">
                        <a:effectLst/>
                        <a:latin typeface="News Gothic GDB"/>
                        <a:ea typeface="Times New Roman" panose="02020603050405020304" pitchFamily="18" charset="0"/>
                        <a:cs typeface="Times New Roman" panose="02020603050405020304" pitchFamily="18" charset="0"/>
                      </a:endParaRPr>
                    </a:p>
                  </a:txBody>
                  <a:tcPr marL="68580" marR="68580" marT="0" marB="0"/>
                </a:tc>
                <a:tc>
                  <a:txBody>
                    <a:bodyPr/>
                    <a:lstStyle/>
                    <a:p>
                      <a:pPr>
                        <a:lnSpc>
                          <a:spcPts val="1350"/>
                        </a:lnSpc>
                        <a:spcBef>
                          <a:spcPts val="100"/>
                        </a:spcBef>
                        <a:spcAft>
                          <a:spcPts val="100"/>
                        </a:spcAft>
                      </a:pPr>
                      <a:endParaRPr lang="es-ES" sz="1000" dirty="0">
                        <a:effectLst/>
                        <a:latin typeface="News Gothic GDB"/>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 xmlns:a16="http://schemas.microsoft.com/office/drawing/2014/main" val="10005"/>
                  </a:ext>
                </a:extLst>
              </a:tr>
              <a:tr h="0">
                <a:tc>
                  <a:txBody>
                    <a:bodyPr/>
                    <a:lstStyle/>
                    <a:p>
                      <a:pPr algn="ctr">
                        <a:lnSpc>
                          <a:spcPts val="1350"/>
                        </a:lnSpc>
                        <a:spcBef>
                          <a:spcPts val="100"/>
                        </a:spcBef>
                        <a:spcAft>
                          <a:spcPts val="100"/>
                        </a:spcAft>
                      </a:pPr>
                      <a:r>
                        <a:rPr lang="en-GB" sz="1000" dirty="0">
                          <a:effectLst/>
                        </a:rPr>
                        <a:t>19</a:t>
                      </a:r>
                      <a:endParaRPr lang="es-ES" sz="1000" dirty="0">
                        <a:effectLst/>
                        <a:latin typeface="News Gothic GDB"/>
                        <a:ea typeface="Times New Roman" panose="02020603050405020304" pitchFamily="18" charset="0"/>
                        <a:cs typeface="Times New Roman" panose="02020603050405020304" pitchFamily="18" charset="0"/>
                      </a:endParaRPr>
                    </a:p>
                  </a:txBody>
                  <a:tcPr marL="68580" marR="68580" marT="0" marB="0"/>
                </a:tc>
                <a:tc>
                  <a:txBody>
                    <a:bodyPr/>
                    <a:lstStyle/>
                    <a:p>
                      <a:pPr algn="r">
                        <a:lnSpc>
                          <a:spcPts val="1350"/>
                        </a:lnSpc>
                        <a:spcBef>
                          <a:spcPts val="100"/>
                        </a:spcBef>
                        <a:spcAft>
                          <a:spcPts val="100"/>
                        </a:spcAft>
                      </a:pPr>
                      <a:endParaRPr lang="es-ES" sz="1000" dirty="0">
                        <a:effectLst/>
                        <a:latin typeface="News Gothic GDB"/>
                        <a:ea typeface="Times New Roman" panose="02020603050405020304" pitchFamily="18" charset="0"/>
                        <a:cs typeface="Times New Roman" panose="02020603050405020304" pitchFamily="18" charset="0"/>
                      </a:endParaRPr>
                    </a:p>
                  </a:txBody>
                  <a:tcPr marL="68580" marR="68580" marT="0" marB="0"/>
                </a:tc>
                <a:tc>
                  <a:txBody>
                    <a:bodyPr/>
                    <a:lstStyle/>
                    <a:p>
                      <a:pPr algn="r">
                        <a:lnSpc>
                          <a:spcPts val="1350"/>
                        </a:lnSpc>
                        <a:spcBef>
                          <a:spcPts val="100"/>
                        </a:spcBef>
                        <a:spcAft>
                          <a:spcPts val="100"/>
                        </a:spcAft>
                      </a:pPr>
                      <a:r>
                        <a:rPr lang="en-GB" sz="1000" dirty="0">
                          <a:effectLst/>
                        </a:rPr>
                        <a:t> </a:t>
                      </a:r>
                      <a:endParaRPr lang="es-ES" sz="1000" dirty="0">
                        <a:effectLst/>
                        <a:latin typeface="News Gothic GDB"/>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 xmlns:a16="http://schemas.microsoft.com/office/drawing/2014/main" val="10006"/>
                  </a:ext>
                </a:extLst>
              </a:tr>
              <a:tr h="0">
                <a:tc>
                  <a:txBody>
                    <a:bodyPr/>
                    <a:lstStyle/>
                    <a:p>
                      <a:pPr algn="ctr">
                        <a:lnSpc>
                          <a:spcPts val="1350"/>
                        </a:lnSpc>
                        <a:spcBef>
                          <a:spcPts val="100"/>
                        </a:spcBef>
                        <a:spcAft>
                          <a:spcPts val="100"/>
                        </a:spcAft>
                      </a:pPr>
                      <a:r>
                        <a:rPr lang="en-GB" sz="1000" dirty="0">
                          <a:effectLst/>
                        </a:rPr>
                        <a:t>18</a:t>
                      </a:r>
                      <a:endParaRPr lang="es-ES" sz="1000" dirty="0">
                        <a:effectLst/>
                        <a:latin typeface="News Gothic GDB"/>
                        <a:ea typeface="Times New Roman" panose="02020603050405020304" pitchFamily="18" charset="0"/>
                        <a:cs typeface="Times New Roman" panose="02020603050405020304" pitchFamily="18" charset="0"/>
                      </a:endParaRPr>
                    </a:p>
                  </a:txBody>
                  <a:tcPr marL="68580" marR="68580" marT="0" marB="0"/>
                </a:tc>
                <a:tc>
                  <a:txBody>
                    <a:bodyPr/>
                    <a:lstStyle/>
                    <a:p>
                      <a:pPr algn="r">
                        <a:lnSpc>
                          <a:spcPts val="1350"/>
                        </a:lnSpc>
                        <a:spcBef>
                          <a:spcPts val="100"/>
                        </a:spcBef>
                        <a:spcAft>
                          <a:spcPts val="100"/>
                        </a:spcAft>
                      </a:pPr>
                      <a:r>
                        <a:rPr lang="en-GB" sz="1000" dirty="0">
                          <a:effectLst/>
                        </a:rPr>
                        <a:t> </a:t>
                      </a:r>
                      <a:endParaRPr lang="es-ES" sz="1000" dirty="0">
                        <a:effectLst/>
                        <a:latin typeface="News Gothic GDB"/>
                        <a:ea typeface="Times New Roman" panose="02020603050405020304" pitchFamily="18" charset="0"/>
                        <a:cs typeface="Times New Roman" panose="02020603050405020304" pitchFamily="18" charset="0"/>
                      </a:endParaRPr>
                    </a:p>
                  </a:txBody>
                  <a:tcPr marL="68580" marR="68580" marT="0" marB="0"/>
                </a:tc>
                <a:tc>
                  <a:txBody>
                    <a:bodyPr/>
                    <a:lstStyle/>
                    <a:p>
                      <a:pPr algn="r">
                        <a:lnSpc>
                          <a:spcPts val="1350"/>
                        </a:lnSpc>
                        <a:spcBef>
                          <a:spcPts val="100"/>
                        </a:spcBef>
                        <a:spcAft>
                          <a:spcPts val="100"/>
                        </a:spcAft>
                      </a:pPr>
                      <a:r>
                        <a:rPr lang="en-GB" sz="1000">
                          <a:effectLst/>
                        </a:rPr>
                        <a:t> </a:t>
                      </a:r>
                      <a:endParaRPr lang="es-ES" sz="1000">
                        <a:effectLst/>
                        <a:latin typeface="News Gothic GDB"/>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 xmlns:a16="http://schemas.microsoft.com/office/drawing/2014/main" val="10007"/>
                  </a:ext>
                </a:extLst>
              </a:tr>
              <a:tr h="0">
                <a:tc>
                  <a:txBody>
                    <a:bodyPr/>
                    <a:lstStyle/>
                    <a:p>
                      <a:pPr algn="ctr">
                        <a:lnSpc>
                          <a:spcPts val="1350"/>
                        </a:lnSpc>
                        <a:spcBef>
                          <a:spcPts val="100"/>
                        </a:spcBef>
                        <a:spcAft>
                          <a:spcPts val="100"/>
                        </a:spcAft>
                      </a:pPr>
                      <a:r>
                        <a:rPr lang="en-GB" sz="1000" dirty="0">
                          <a:effectLst/>
                        </a:rPr>
                        <a:t>17</a:t>
                      </a:r>
                      <a:endParaRPr lang="es-ES" sz="1000" dirty="0">
                        <a:effectLst/>
                        <a:latin typeface="News Gothic GDB"/>
                        <a:ea typeface="Times New Roman" panose="02020603050405020304" pitchFamily="18" charset="0"/>
                        <a:cs typeface="Times New Roman" panose="02020603050405020304" pitchFamily="18" charset="0"/>
                      </a:endParaRPr>
                    </a:p>
                  </a:txBody>
                  <a:tcPr marL="68580" marR="68580" marT="0" marB="0"/>
                </a:tc>
                <a:tc>
                  <a:txBody>
                    <a:bodyPr/>
                    <a:lstStyle/>
                    <a:p>
                      <a:pPr algn="r">
                        <a:lnSpc>
                          <a:spcPts val="1350"/>
                        </a:lnSpc>
                        <a:spcBef>
                          <a:spcPts val="100"/>
                        </a:spcBef>
                        <a:spcAft>
                          <a:spcPts val="100"/>
                        </a:spcAft>
                      </a:pPr>
                      <a:r>
                        <a:rPr lang="en-GB" sz="1000" dirty="0">
                          <a:effectLst/>
                        </a:rPr>
                        <a:t>40</a:t>
                      </a:r>
                      <a:endParaRPr lang="es-ES" sz="1000" dirty="0">
                        <a:effectLst/>
                        <a:latin typeface="News Gothic GDB"/>
                        <a:ea typeface="Times New Roman" panose="02020603050405020304" pitchFamily="18" charset="0"/>
                        <a:cs typeface="Times New Roman" panose="02020603050405020304" pitchFamily="18" charset="0"/>
                      </a:endParaRPr>
                    </a:p>
                  </a:txBody>
                  <a:tcPr marL="68580" marR="68580" marT="0" marB="0"/>
                </a:tc>
                <a:tc>
                  <a:txBody>
                    <a:bodyPr/>
                    <a:lstStyle/>
                    <a:p>
                      <a:pPr algn="r">
                        <a:lnSpc>
                          <a:spcPts val="1350"/>
                        </a:lnSpc>
                        <a:spcBef>
                          <a:spcPts val="100"/>
                        </a:spcBef>
                        <a:spcAft>
                          <a:spcPts val="100"/>
                        </a:spcAft>
                      </a:pPr>
                      <a:r>
                        <a:rPr lang="en-GB" sz="1000">
                          <a:effectLst/>
                        </a:rPr>
                        <a:t> </a:t>
                      </a:r>
                      <a:endParaRPr lang="es-ES" sz="1000">
                        <a:effectLst/>
                        <a:latin typeface="News Gothic GDB"/>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 xmlns:a16="http://schemas.microsoft.com/office/drawing/2014/main" val="10008"/>
                  </a:ext>
                </a:extLst>
              </a:tr>
              <a:tr h="0">
                <a:tc>
                  <a:txBody>
                    <a:bodyPr/>
                    <a:lstStyle/>
                    <a:p>
                      <a:pPr algn="ctr">
                        <a:lnSpc>
                          <a:spcPts val="1350"/>
                        </a:lnSpc>
                        <a:spcBef>
                          <a:spcPts val="100"/>
                        </a:spcBef>
                        <a:spcAft>
                          <a:spcPts val="100"/>
                        </a:spcAft>
                      </a:pPr>
                      <a:r>
                        <a:rPr lang="en-GB" sz="1000" dirty="0">
                          <a:effectLst/>
                          <a:latin typeface="+mn-lt"/>
                          <a:ea typeface="+mn-ea"/>
                          <a:cs typeface="+mn-cs"/>
                        </a:rPr>
                        <a:t>16</a:t>
                      </a:r>
                      <a:endParaRPr lang="es-ES" sz="1000" dirty="0">
                        <a:effectLst/>
                        <a:latin typeface="News Gothic GDB"/>
                        <a:ea typeface="Times New Roman" panose="02020603050405020304" pitchFamily="18" charset="0"/>
                        <a:cs typeface="Times New Roman" panose="02020603050405020304" pitchFamily="18" charset="0"/>
                      </a:endParaRPr>
                    </a:p>
                  </a:txBody>
                  <a:tcPr marL="68580" marR="68580" marT="0" marB="0"/>
                </a:tc>
                <a:tc>
                  <a:txBody>
                    <a:bodyPr/>
                    <a:lstStyle/>
                    <a:p>
                      <a:pPr algn="r">
                        <a:lnSpc>
                          <a:spcPts val="1350"/>
                        </a:lnSpc>
                        <a:spcBef>
                          <a:spcPts val="100"/>
                        </a:spcBef>
                        <a:spcAft>
                          <a:spcPts val="100"/>
                        </a:spcAft>
                      </a:pPr>
                      <a:r>
                        <a:rPr lang="es-ES" sz="1000" dirty="0">
                          <a:effectLst/>
                          <a:latin typeface="News Gothic GDB"/>
                          <a:ea typeface="Times New Roman" panose="02020603050405020304" pitchFamily="18" charset="0"/>
                          <a:cs typeface="Times New Roman" panose="02020603050405020304" pitchFamily="18" charset="0"/>
                        </a:rPr>
                        <a:t>7</a:t>
                      </a:r>
                    </a:p>
                  </a:txBody>
                  <a:tcPr marL="68580" marR="68580" marT="0" marB="0"/>
                </a:tc>
                <a:tc>
                  <a:txBody>
                    <a:bodyPr/>
                    <a:lstStyle/>
                    <a:p>
                      <a:pPr algn="r">
                        <a:lnSpc>
                          <a:spcPts val="1350"/>
                        </a:lnSpc>
                        <a:spcBef>
                          <a:spcPts val="100"/>
                        </a:spcBef>
                        <a:spcAft>
                          <a:spcPts val="100"/>
                        </a:spcAft>
                      </a:pPr>
                      <a:r>
                        <a:rPr lang="en-GB" sz="1000" dirty="0">
                          <a:effectLst/>
                        </a:rPr>
                        <a:t> </a:t>
                      </a:r>
                      <a:endParaRPr lang="es-ES" sz="1000" dirty="0">
                        <a:effectLst/>
                        <a:latin typeface="News Gothic GDB"/>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 xmlns:a16="http://schemas.microsoft.com/office/drawing/2014/main" val="10009"/>
                  </a:ext>
                </a:extLst>
              </a:tr>
            </a:tbl>
          </a:graphicData>
        </a:graphic>
      </p:graphicFrame>
      <p:graphicFrame>
        <p:nvGraphicFramePr>
          <p:cNvPr id="11" name="Tabla 10"/>
          <p:cNvGraphicFramePr>
            <a:graphicFrameLocks noGrp="1"/>
          </p:cNvGraphicFramePr>
          <p:nvPr>
            <p:extLst>
              <p:ext uri="{D42A27DB-BD31-4B8C-83A1-F6EECF244321}">
                <p14:modId xmlns:p14="http://schemas.microsoft.com/office/powerpoint/2010/main" val="2806208439"/>
              </p:ext>
            </p:extLst>
          </p:nvPr>
        </p:nvGraphicFramePr>
        <p:xfrm>
          <a:off x="5561011" y="1333356"/>
          <a:ext cx="1336675" cy="1637987"/>
        </p:xfrm>
        <a:graphic>
          <a:graphicData uri="http://schemas.openxmlformats.org/drawingml/2006/table">
            <a:tbl>
              <a:tblPr firstRow="1" firstCol="1" bandRow="1">
                <a:tableStyleId>{5C22544A-7EE6-4342-B048-85BDC9FD1C3A}</a:tableStyleId>
              </a:tblPr>
              <a:tblGrid>
                <a:gridCol w="477520">
                  <a:extLst>
                    <a:ext uri="{9D8B030D-6E8A-4147-A177-3AD203B41FA5}">
                      <a16:colId xmlns="" xmlns:a16="http://schemas.microsoft.com/office/drawing/2014/main" val="20000"/>
                    </a:ext>
                  </a:extLst>
                </a:gridCol>
                <a:gridCol w="381635">
                  <a:extLst>
                    <a:ext uri="{9D8B030D-6E8A-4147-A177-3AD203B41FA5}">
                      <a16:colId xmlns="" xmlns:a16="http://schemas.microsoft.com/office/drawing/2014/main" val="20001"/>
                    </a:ext>
                  </a:extLst>
                </a:gridCol>
                <a:gridCol w="477520">
                  <a:extLst>
                    <a:ext uri="{9D8B030D-6E8A-4147-A177-3AD203B41FA5}">
                      <a16:colId xmlns="" xmlns:a16="http://schemas.microsoft.com/office/drawing/2014/main" val="20002"/>
                    </a:ext>
                  </a:extLst>
                </a:gridCol>
              </a:tblGrid>
              <a:tr h="0">
                <a:tc gridSpan="3">
                  <a:txBody>
                    <a:bodyPr/>
                    <a:lstStyle/>
                    <a:p>
                      <a:pPr algn="ctr">
                        <a:lnSpc>
                          <a:spcPts val="1350"/>
                        </a:lnSpc>
                        <a:spcBef>
                          <a:spcPts val="300"/>
                        </a:spcBef>
                        <a:spcAft>
                          <a:spcPts val="400"/>
                        </a:spcAft>
                      </a:pPr>
                      <a:r>
                        <a:rPr lang="en-GB" sz="1000" dirty="0">
                          <a:effectLst/>
                        </a:rPr>
                        <a:t>Delivery Area 2</a:t>
                      </a:r>
                      <a:endParaRPr lang="es-ES" sz="1000" dirty="0">
                        <a:effectLst/>
                        <a:latin typeface="News Gothic GDB"/>
                        <a:ea typeface="Calibri" panose="020F0502020204030204" pitchFamily="34" charset="0"/>
                        <a:cs typeface="Times New Roman" panose="02020603050405020304" pitchFamily="18" charset="0"/>
                      </a:endParaRPr>
                    </a:p>
                  </a:txBody>
                  <a:tcPr marL="68580" marR="68580" marT="0" marB="0" anchor="ctr"/>
                </a:tc>
                <a:tc hMerge="1">
                  <a:txBody>
                    <a:bodyPr/>
                    <a:lstStyle/>
                    <a:p>
                      <a:endParaRPr lang="es-ES"/>
                    </a:p>
                  </a:txBody>
                  <a:tcPr/>
                </a:tc>
                <a:tc hMerge="1">
                  <a:txBody>
                    <a:bodyPr/>
                    <a:lstStyle/>
                    <a:p>
                      <a:endParaRPr lang="es-ES"/>
                    </a:p>
                  </a:txBody>
                  <a:tcPr/>
                </a:tc>
                <a:extLst>
                  <a:ext uri="{0D108BD9-81ED-4DB2-BD59-A6C34878D82A}">
                    <a16:rowId xmlns="" xmlns:a16="http://schemas.microsoft.com/office/drawing/2014/main" val="10000"/>
                  </a:ext>
                </a:extLst>
              </a:tr>
              <a:tr h="0">
                <a:tc>
                  <a:txBody>
                    <a:bodyPr/>
                    <a:lstStyle/>
                    <a:p>
                      <a:pPr algn="ctr">
                        <a:lnSpc>
                          <a:spcPts val="1350"/>
                        </a:lnSpc>
                        <a:spcBef>
                          <a:spcPts val="200"/>
                        </a:spcBef>
                        <a:spcAft>
                          <a:spcPts val="200"/>
                        </a:spcAft>
                      </a:pPr>
                      <a:r>
                        <a:rPr lang="en-GB" sz="1000">
                          <a:effectLst/>
                        </a:rPr>
                        <a:t>Price</a:t>
                      </a:r>
                      <a:endParaRPr lang="es-ES" sz="1000">
                        <a:effectLst/>
                        <a:latin typeface="News Gothic GDB"/>
                        <a:ea typeface="Calibri" panose="020F0502020204030204" pitchFamily="34" charset="0"/>
                        <a:cs typeface="Times New Roman" panose="02020603050405020304" pitchFamily="18" charset="0"/>
                      </a:endParaRPr>
                    </a:p>
                  </a:txBody>
                  <a:tcPr marL="68580" marR="68580" marT="0" marB="0"/>
                </a:tc>
                <a:tc>
                  <a:txBody>
                    <a:bodyPr/>
                    <a:lstStyle/>
                    <a:p>
                      <a:pPr algn="ctr">
                        <a:lnSpc>
                          <a:spcPts val="1350"/>
                        </a:lnSpc>
                        <a:spcBef>
                          <a:spcPts val="200"/>
                        </a:spcBef>
                        <a:spcAft>
                          <a:spcPts val="200"/>
                        </a:spcAft>
                      </a:pPr>
                      <a:r>
                        <a:rPr lang="en-GB" sz="1000">
                          <a:effectLst/>
                        </a:rPr>
                        <a:t>Bid</a:t>
                      </a:r>
                      <a:endParaRPr lang="es-ES" sz="1000">
                        <a:effectLst/>
                        <a:latin typeface="News Gothic GDB"/>
                        <a:ea typeface="Calibri" panose="020F0502020204030204" pitchFamily="34" charset="0"/>
                        <a:cs typeface="Times New Roman" panose="02020603050405020304" pitchFamily="18" charset="0"/>
                      </a:endParaRPr>
                    </a:p>
                  </a:txBody>
                  <a:tcPr marL="68580" marR="68580" marT="0" marB="0"/>
                </a:tc>
                <a:tc>
                  <a:txBody>
                    <a:bodyPr/>
                    <a:lstStyle/>
                    <a:p>
                      <a:pPr algn="ctr">
                        <a:lnSpc>
                          <a:spcPts val="1350"/>
                        </a:lnSpc>
                        <a:spcBef>
                          <a:spcPts val="200"/>
                        </a:spcBef>
                        <a:spcAft>
                          <a:spcPts val="200"/>
                        </a:spcAft>
                      </a:pPr>
                      <a:r>
                        <a:rPr lang="en-GB" sz="1000">
                          <a:effectLst/>
                        </a:rPr>
                        <a:t>Ask</a:t>
                      </a:r>
                      <a:endParaRPr lang="es-ES" sz="1000">
                        <a:effectLst/>
                        <a:latin typeface="News Gothic GDB"/>
                        <a:ea typeface="Calibri" panose="020F0502020204030204" pitchFamily="34" charset="0"/>
                        <a:cs typeface="Times New Roman" panose="02020603050405020304" pitchFamily="18" charset="0"/>
                      </a:endParaRPr>
                    </a:p>
                  </a:txBody>
                  <a:tcPr marL="68580" marR="68580" marT="0" marB="0"/>
                </a:tc>
                <a:extLst>
                  <a:ext uri="{0D108BD9-81ED-4DB2-BD59-A6C34878D82A}">
                    <a16:rowId xmlns="" xmlns:a16="http://schemas.microsoft.com/office/drawing/2014/main" val="10001"/>
                  </a:ext>
                </a:extLst>
              </a:tr>
              <a:tr h="0">
                <a:tc>
                  <a:txBody>
                    <a:bodyPr/>
                    <a:lstStyle/>
                    <a:p>
                      <a:pPr algn="ctr">
                        <a:lnSpc>
                          <a:spcPts val="1350"/>
                        </a:lnSpc>
                        <a:spcBef>
                          <a:spcPts val="100"/>
                        </a:spcBef>
                        <a:spcAft>
                          <a:spcPts val="100"/>
                        </a:spcAft>
                      </a:pPr>
                      <a:r>
                        <a:rPr lang="en-GB" sz="1000" dirty="0">
                          <a:effectLst/>
                        </a:rPr>
                        <a:t>25</a:t>
                      </a:r>
                      <a:endParaRPr lang="es-ES" sz="1000" dirty="0">
                        <a:effectLst/>
                        <a:latin typeface="News Gothic GDB"/>
                        <a:ea typeface="Times New Roman" panose="02020603050405020304" pitchFamily="18" charset="0"/>
                        <a:cs typeface="Times New Roman" panose="02020603050405020304" pitchFamily="18" charset="0"/>
                      </a:endParaRPr>
                    </a:p>
                  </a:txBody>
                  <a:tcPr marL="68580" marR="68580" marT="0" marB="0"/>
                </a:tc>
                <a:tc>
                  <a:txBody>
                    <a:bodyPr/>
                    <a:lstStyle/>
                    <a:p>
                      <a:pPr>
                        <a:lnSpc>
                          <a:spcPts val="1350"/>
                        </a:lnSpc>
                        <a:spcBef>
                          <a:spcPts val="100"/>
                        </a:spcBef>
                        <a:spcAft>
                          <a:spcPts val="100"/>
                        </a:spcAft>
                      </a:pPr>
                      <a:r>
                        <a:rPr lang="en-GB" sz="1000">
                          <a:effectLst/>
                        </a:rPr>
                        <a:t> </a:t>
                      </a:r>
                      <a:endParaRPr lang="es-ES" sz="1000">
                        <a:effectLst/>
                        <a:latin typeface="News Gothic GDB"/>
                        <a:ea typeface="Times New Roman" panose="02020603050405020304" pitchFamily="18" charset="0"/>
                        <a:cs typeface="Times New Roman" panose="02020603050405020304" pitchFamily="18" charset="0"/>
                      </a:endParaRPr>
                    </a:p>
                  </a:txBody>
                  <a:tcPr marL="68580" marR="68580" marT="0" marB="0"/>
                </a:tc>
                <a:tc>
                  <a:txBody>
                    <a:bodyPr/>
                    <a:lstStyle/>
                    <a:p>
                      <a:pPr algn="l">
                        <a:lnSpc>
                          <a:spcPts val="1350"/>
                        </a:lnSpc>
                        <a:spcBef>
                          <a:spcPts val="100"/>
                        </a:spcBef>
                        <a:spcAft>
                          <a:spcPts val="100"/>
                        </a:spcAft>
                      </a:pPr>
                      <a:r>
                        <a:rPr lang="en-GB" sz="1000">
                          <a:effectLst/>
                        </a:rPr>
                        <a:t> </a:t>
                      </a:r>
                      <a:endParaRPr lang="es-ES" sz="1000">
                        <a:effectLst/>
                        <a:latin typeface="News Gothic GDB"/>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 xmlns:a16="http://schemas.microsoft.com/office/drawing/2014/main" val="10002"/>
                  </a:ext>
                </a:extLst>
              </a:tr>
              <a:tr h="0">
                <a:tc>
                  <a:txBody>
                    <a:bodyPr/>
                    <a:lstStyle/>
                    <a:p>
                      <a:pPr algn="ctr">
                        <a:lnSpc>
                          <a:spcPts val="1350"/>
                        </a:lnSpc>
                        <a:spcBef>
                          <a:spcPts val="100"/>
                        </a:spcBef>
                        <a:spcAft>
                          <a:spcPts val="100"/>
                        </a:spcAft>
                      </a:pPr>
                      <a:r>
                        <a:rPr lang="en-GB" sz="1000" dirty="0">
                          <a:effectLst/>
                        </a:rPr>
                        <a:t>24</a:t>
                      </a:r>
                      <a:endParaRPr lang="es-ES" sz="1000" dirty="0">
                        <a:effectLst/>
                        <a:latin typeface="News Gothic GDB"/>
                        <a:ea typeface="Times New Roman" panose="02020603050405020304" pitchFamily="18" charset="0"/>
                        <a:cs typeface="Times New Roman" panose="02020603050405020304" pitchFamily="18" charset="0"/>
                      </a:endParaRPr>
                    </a:p>
                  </a:txBody>
                  <a:tcPr marL="68580" marR="68580" marT="0" marB="0"/>
                </a:tc>
                <a:tc>
                  <a:txBody>
                    <a:bodyPr/>
                    <a:lstStyle/>
                    <a:p>
                      <a:pPr>
                        <a:lnSpc>
                          <a:spcPts val="1350"/>
                        </a:lnSpc>
                        <a:spcBef>
                          <a:spcPts val="100"/>
                        </a:spcBef>
                        <a:spcAft>
                          <a:spcPts val="100"/>
                        </a:spcAft>
                      </a:pPr>
                      <a:r>
                        <a:rPr lang="en-GB" sz="1000">
                          <a:effectLst/>
                        </a:rPr>
                        <a:t> </a:t>
                      </a:r>
                      <a:endParaRPr lang="es-ES" sz="1000">
                        <a:effectLst/>
                        <a:latin typeface="News Gothic GDB"/>
                        <a:ea typeface="Times New Roman" panose="02020603050405020304" pitchFamily="18" charset="0"/>
                        <a:cs typeface="Times New Roman" panose="02020603050405020304" pitchFamily="18" charset="0"/>
                      </a:endParaRPr>
                    </a:p>
                  </a:txBody>
                  <a:tcPr marL="68580" marR="68580" marT="0" marB="0"/>
                </a:tc>
                <a:tc>
                  <a:txBody>
                    <a:bodyPr/>
                    <a:lstStyle/>
                    <a:p>
                      <a:pPr algn="l">
                        <a:lnSpc>
                          <a:spcPts val="1350"/>
                        </a:lnSpc>
                        <a:spcBef>
                          <a:spcPts val="100"/>
                        </a:spcBef>
                        <a:spcAft>
                          <a:spcPts val="100"/>
                        </a:spcAft>
                      </a:pPr>
                      <a:r>
                        <a:rPr lang="en-GB" sz="1000" dirty="0">
                          <a:effectLst/>
                        </a:rPr>
                        <a:t>35</a:t>
                      </a:r>
                      <a:endParaRPr lang="es-ES" sz="1000" dirty="0">
                        <a:effectLst/>
                        <a:latin typeface="News Gothic GDB"/>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 xmlns:a16="http://schemas.microsoft.com/office/drawing/2014/main" val="10003"/>
                  </a:ext>
                </a:extLst>
              </a:tr>
              <a:tr h="0">
                <a:tc>
                  <a:txBody>
                    <a:bodyPr/>
                    <a:lstStyle/>
                    <a:p>
                      <a:pPr algn="ctr">
                        <a:lnSpc>
                          <a:spcPts val="1350"/>
                        </a:lnSpc>
                        <a:spcBef>
                          <a:spcPts val="100"/>
                        </a:spcBef>
                        <a:spcAft>
                          <a:spcPts val="100"/>
                        </a:spcAft>
                      </a:pPr>
                      <a:r>
                        <a:rPr lang="en-GB" sz="1000" dirty="0">
                          <a:effectLst/>
                        </a:rPr>
                        <a:t>23</a:t>
                      </a:r>
                      <a:endParaRPr lang="es-ES" sz="1000" dirty="0">
                        <a:effectLst/>
                        <a:latin typeface="News Gothic GDB"/>
                        <a:ea typeface="Times New Roman" panose="02020603050405020304" pitchFamily="18" charset="0"/>
                        <a:cs typeface="Times New Roman" panose="02020603050405020304" pitchFamily="18" charset="0"/>
                      </a:endParaRPr>
                    </a:p>
                  </a:txBody>
                  <a:tcPr marL="68580" marR="68580" marT="0" marB="0"/>
                </a:tc>
                <a:tc>
                  <a:txBody>
                    <a:bodyPr/>
                    <a:lstStyle/>
                    <a:p>
                      <a:pPr>
                        <a:lnSpc>
                          <a:spcPts val="1350"/>
                        </a:lnSpc>
                        <a:spcBef>
                          <a:spcPts val="100"/>
                        </a:spcBef>
                        <a:spcAft>
                          <a:spcPts val="100"/>
                        </a:spcAft>
                      </a:pPr>
                      <a:r>
                        <a:rPr lang="en-GB" sz="1000">
                          <a:effectLst/>
                        </a:rPr>
                        <a:t> </a:t>
                      </a:r>
                      <a:endParaRPr lang="es-ES" sz="1000">
                        <a:effectLst/>
                        <a:latin typeface="News Gothic GDB"/>
                        <a:ea typeface="Times New Roman" panose="02020603050405020304" pitchFamily="18" charset="0"/>
                        <a:cs typeface="Times New Roman" panose="02020603050405020304" pitchFamily="18" charset="0"/>
                      </a:endParaRPr>
                    </a:p>
                  </a:txBody>
                  <a:tcPr marL="68580" marR="68580" marT="0" marB="0"/>
                </a:tc>
                <a:tc>
                  <a:txBody>
                    <a:bodyPr/>
                    <a:lstStyle/>
                    <a:p>
                      <a:pPr>
                        <a:lnSpc>
                          <a:spcPts val="1350"/>
                        </a:lnSpc>
                        <a:spcBef>
                          <a:spcPts val="100"/>
                        </a:spcBef>
                        <a:spcAft>
                          <a:spcPts val="100"/>
                        </a:spcAft>
                      </a:pPr>
                      <a:r>
                        <a:rPr lang="en-GB" sz="1000" dirty="0">
                          <a:effectLst/>
                        </a:rPr>
                        <a:t>10</a:t>
                      </a:r>
                      <a:endParaRPr lang="es-ES" sz="1000" dirty="0">
                        <a:effectLst/>
                        <a:latin typeface="News Gothic GDB"/>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 xmlns:a16="http://schemas.microsoft.com/office/drawing/2014/main" val="10004"/>
                  </a:ext>
                </a:extLst>
              </a:tr>
              <a:tr h="0">
                <a:tc>
                  <a:txBody>
                    <a:bodyPr/>
                    <a:lstStyle/>
                    <a:p>
                      <a:pPr algn="ctr">
                        <a:lnSpc>
                          <a:spcPts val="1350"/>
                        </a:lnSpc>
                        <a:spcBef>
                          <a:spcPts val="100"/>
                        </a:spcBef>
                        <a:spcAft>
                          <a:spcPts val="100"/>
                        </a:spcAft>
                      </a:pPr>
                      <a:r>
                        <a:rPr lang="en-GB" sz="1000" dirty="0">
                          <a:effectLst/>
                        </a:rPr>
                        <a:t>22</a:t>
                      </a:r>
                      <a:endParaRPr lang="es-ES" sz="1000" dirty="0">
                        <a:effectLst/>
                        <a:latin typeface="News Gothic GDB"/>
                        <a:ea typeface="Times New Roman" panose="02020603050405020304" pitchFamily="18" charset="0"/>
                        <a:cs typeface="Times New Roman" panose="02020603050405020304" pitchFamily="18" charset="0"/>
                      </a:endParaRPr>
                    </a:p>
                  </a:txBody>
                  <a:tcPr marL="68580" marR="68580" marT="0" marB="0"/>
                </a:tc>
                <a:tc>
                  <a:txBody>
                    <a:bodyPr/>
                    <a:lstStyle/>
                    <a:p>
                      <a:pPr>
                        <a:lnSpc>
                          <a:spcPts val="1350"/>
                        </a:lnSpc>
                        <a:spcBef>
                          <a:spcPts val="100"/>
                        </a:spcBef>
                        <a:spcAft>
                          <a:spcPts val="100"/>
                        </a:spcAft>
                      </a:pPr>
                      <a:r>
                        <a:rPr lang="en-GB" sz="1000">
                          <a:effectLst/>
                        </a:rPr>
                        <a:t> </a:t>
                      </a:r>
                      <a:endParaRPr lang="es-ES" sz="1000">
                        <a:effectLst/>
                        <a:latin typeface="News Gothic GDB"/>
                        <a:ea typeface="Times New Roman" panose="02020603050405020304" pitchFamily="18" charset="0"/>
                        <a:cs typeface="Times New Roman" panose="02020603050405020304" pitchFamily="18" charset="0"/>
                      </a:endParaRPr>
                    </a:p>
                  </a:txBody>
                  <a:tcPr marL="68580" marR="68580" marT="0" marB="0"/>
                </a:tc>
                <a:tc>
                  <a:txBody>
                    <a:bodyPr/>
                    <a:lstStyle/>
                    <a:p>
                      <a:pPr>
                        <a:lnSpc>
                          <a:spcPts val="1350"/>
                        </a:lnSpc>
                        <a:spcBef>
                          <a:spcPts val="100"/>
                        </a:spcBef>
                        <a:spcAft>
                          <a:spcPts val="100"/>
                        </a:spcAft>
                      </a:pPr>
                      <a:r>
                        <a:rPr lang="en-GB" sz="1000" dirty="0">
                          <a:effectLst/>
                        </a:rPr>
                        <a:t>50</a:t>
                      </a:r>
                      <a:endParaRPr lang="es-ES" sz="1000" dirty="0">
                        <a:effectLst/>
                        <a:latin typeface="News Gothic GDB"/>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 xmlns:a16="http://schemas.microsoft.com/office/drawing/2014/main" val="10005"/>
                  </a:ext>
                </a:extLst>
              </a:tr>
              <a:tr h="0">
                <a:tc>
                  <a:txBody>
                    <a:bodyPr/>
                    <a:lstStyle/>
                    <a:p>
                      <a:pPr algn="ctr">
                        <a:lnSpc>
                          <a:spcPts val="1350"/>
                        </a:lnSpc>
                        <a:spcBef>
                          <a:spcPts val="100"/>
                        </a:spcBef>
                        <a:spcAft>
                          <a:spcPts val="100"/>
                        </a:spcAft>
                      </a:pPr>
                      <a:r>
                        <a:rPr lang="en-GB" sz="1000" dirty="0">
                          <a:effectLst/>
                        </a:rPr>
                        <a:t>19</a:t>
                      </a:r>
                      <a:endParaRPr lang="es-ES" sz="1000" dirty="0">
                        <a:effectLst/>
                        <a:latin typeface="News Gothic GDB"/>
                        <a:ea typeface="Times New Roman" panose="02020603050405020304" pitchFamily="18" charset="0"/>
                        <a:cs typeface="Times New Roman" panose="02020603050405020304" pitchFamily="18" charset="0"/>
                      </a:endParaRPr>
                    </a:p>
                  </a:txBody>
                  <a:tcPr marL="68580" marR="68580" marT="0" marB="0"/>
                </a:tc>
                <a:tc>
                  <a:txBody>
                    <a:bodyPr/>
                    <a:lstStyle/>
                    <a:p>
                      <a:pPr algn="r">
                        <a:lnSpc>
                          <a:spcPts val="1350"/>
                        </a:lnSpc>
                        <a:spcBef>
                          <a:spcPts val="100"/>
                        </a:spcBef>
                        <a:spcAft>
                          <a:spcPts val="100"/>
                        </a:spcAft>
                      </a:pPr>
                      <a:r>
                        <a:rPr lang="en-GB" sz="1000" dirty="0">
                          <a:effectLst/>
                        </a:rPr>
                        <a:t>40</a:t>
                      </a:r>
                      <a:endParaRPr lang="es-ES" sz="1000" dirty="0">
                        <a:effectLst/>
                        <a:latin typeface="News Gothic GDB"/>
                        <a:ea typeface="Times New Roman" panose="02020603050405020304" pitchFamily="18" charset="0"/>
                        <a:cs typeface="Times New Roman" panose="02020603050405020304" pitchFamily="18" charset="0"/>
                      </a:endParaRPr>
                    </a:p>
                  </a:txBody>
                  <a:tcPr marL="68580" marR="68580" marT="0" marB="0"/>
                </a:tc>
                <a:tc>
                  <a:txBody>
                    <a:bodyPr/>
                    <a:lstStyle/>
                    <a:p>
                      <a:pPr>
                        <a:lnSpc>
                          <a:spcPts val="1350"/>
                        </a:lnSpc>
                        <a:spcBef>
                          <a:spcPts val="100"/>
                        </a:spcBef>
                        <a:spcAft>
                          <a:spcPts val="100"/>
                        </a:spcAft>
                      </a:pPr>
                      <a:r>
                        <a:rPr lang="en-GB" sz="1000">
                          <a:effectLst/>
                        </a:rPr>
                        <a:t> </a:t>
                      </a:r>
                      <a:endParaRPr lang="es-ES" sz="1000">
                        <a:effectLst/>
                        <a:latin typeface="News Gothic GDB"/>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 xmlns:a16="http://schemas.microsoft.com/office/drawing/2014/main" val="10006"/>
                  </a:ext>
                </a:extLst>
              </a:tr>
              <a:tr h="0">
                <a:tc>
                  <a:txBody>
                    <a:bodyPr/>
                    <a:lstStyle/>
                    <a:p>
                      <a:pPr algn="ctr">
                        <a:lnSpc>
                          <a:spcPts val="1350"/>
                        </a:lnSpc>
                        <a:spcBef>
                          <a:spcPts val="100"/>
                        </a:spcBef>
                        <a:spcAft>
                          <a:spcPts val="100"/>
                        </a:spcAft>
                      </a:pPr>
                      <a:r>
                        <a:rPr lang="en-GB" sz="1000" dirty="0">
                          <a:effectLst/>
                        </a:rPr>
                        <a:t>18</a:t>
                      </a:r>
                      <a:endParaRPr lang="es-ES" sz="1000" dirty="0">
                        <a:effectLst/>
                        <a:latin typeface="News Gothic GDB"/>
                        <a:ea typeface="Times New Roman" panose="02020603050405020304" pitchFamily="18" charset="0"/>
                        <a:cs typeface="Times New Roman" panose="02020603050405020304" pitchFamily="18" charset="0"/>
                      </a:endParaRPr>
                    </a:p>
                  </a:txBody>
                  <a:tcPr marL="68580" marR="68580" marT="0" marB="0"/>
                </a:tc>
                <a:tc>
                  <a:txBody>
                    <a:bodyPr/>
                    <a:lstStyle/>
                    <a:p>
                      <a:pPr algn="r">
                        <a:lnSpc>
                          <a:spcPts val="1350"/>
                        </a:lnSpc>
                        <a:spcBef>
                          <a:spcPts val="100"/>
                        </a:spcBef>
                        <a:spcAft>
                          <a:spcPts val="100"/>
                        </a:spcAft>
                      </a:pPr>
                      <a:r>
                        <a:rPr lang="en-GB" sz="1000" dirty="0">
                          <a:effectLst/>
                        </a:rPr>
                        <a:t>5</a:t>
                      </a:r>
                      <a:endParaRPr lang="es-ES" sz="1000" dirty="0">
                        <a:effectLst/>
                        <a:latin typeface="News Gothic GDB"/>
                        <a:ea typeface="Times New Roman" panose="02020603050405020304" pitchFamily="18" charset="0"/>
                        <a:cs typeface="Times New Roman" panose="02020603050405020304" pitchFamily="18" charset="0"/>
                      </a:endParaRPr>
                    </a:p>
                  </a:txBody>
                  <a:tcPr marL="68580" marR="68580" marT="0" marB="0"/>
                </a:tc>
                <a:tc>
                  <a:txBody>
                    <a:bodyPr/>
                    <a:lstStyle/>
                    <a:p>
                      <a:pPr>
                        <a:lnSpc>
                          <a:spcPts val="1350"/>
                        </a:lnSpc>
                        <a:spcBef>
                          <a:spcPts val="100"/>
                        </a:spcBef>
                        <a:spcAft>
                          <a:spcPts val="100"/>
                        </a:spcAft>
                      </a:pPr>
                      <a:r>
                        <a:rPr lang="en-GB" sz="1000">
                          <a:effectLst/>
                        </a:rPr>
                        <a:t> </a:t>
                      </a:r>
                      <a:endParaRPr lang="es-ES" sz="1000">
                        <a:effectLst/>
                        <a:latin typeface="News Gothic GDB"/>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 xmlns:a16="http://schemas.microsoft.com/office/drawing/2014/main" val="10007"/>
                  </a:ext>
                </a:extLst>
              </a:tr>
              <a:tr h="0">
                <a:tc>
                  <a:txBody>
                    <a:bodyPr/>
                    <a:lstStyle/>
                    <a:p>
                      <a:pPr algn="ctr">
                        <a:lnSpc>
                          <a:spcPts val="1350"/>
                        </a:lnSpc>
                        <a:spcBef>
                          <a:spcPts val="100"/>
                        </a:spcBef>
                        <a:spcAft>
                          <a:spcPts val="100"/>
                        </a:spcAft>
                      </a:pPr>
                      <a:r>
                        <a:rPr lang="en-GB" sz="1000" dirty="0">
                          <a:effectLst/>
                        </a:rPr>
                        <a:t>17</a:t>
                      </a:r>
                      <a:endParaRPr lang="es-ES" sz="1000" dirty="0">
                        <a:effectLst/>
                        <a:latin typeface="News Gothic GDB"/>
                        <a:ea typeface="Times New Roman" panose="02020603050405020304" pitchFamily="18" charset="0"/>
                        <a:cs typeface="Times New Roman" panose="02020603050405020304" pitchFamily="18" charset="0"/>
                      </a:endParaRPr>
                    </a:p>
                  </a:txBody>
                  <a:tcPr marL="68580" marR="68580" marT="0" marB="0"/>
                </a:tc>
                <a:tc>
                  <a:txBody>
                    <a:bodyPr/>
                    <a:lstStyle/>
                    <a:p>
                      <a:pPr algn="r">
                        <a:lnSpc>
                          <a:spcPts val="1350"/>
                        </a:lnSpc>
                        <a:spcBef>
                          <a:spcPts val="100"/>
                        </a:spcBef>
                        <a:spcAft>
                          <a:spcPts val="100"/>
                        </a:spcAft>
                      </a:pPr>
                      <a:endParaRPr lang="es-ES" sz="1000" dirty="0">
                        <a:effectLst/>
                        <a:latin typeface="News Gothic GDB"/>
                        <a:ea typeface="Times New Roman" panose="02020603050405020304" pitchFamily="18" charset="0"/>
                        <a:cs typeface="Times New Roman" panose="02020603050405020304" pitchFamily="18" charset="0"/>
                      </a:endParaRPr>
                    </a:p>
                  </a:txBody>
                  <a:tcPr marL="68580" marR="68580" marT="0" marB="0"/>
                </a:tc>
                <a:tc>
                  <a:txBody>
                    <a:bodyPr/>
                    <a:lstStyle/>
                    <a:p>
                      <a:pPr>
                        <a:lnSpc>
                          <a:spcPts val="1350"/>
                        </a:lnSpc>
                        <a:spcBef>
                          <a:spcPts val="100"/>
                        </a:spcBef>
                        <a:spcAft>
                          <a:spcPts val="100"/>
                        </a:spcAft>
                      </a:pPr>
                      <a:r>
                        <a:rPr lang="en-GB" sz="1000">
                          <a:effectLst/>
                        </a:rPr>
                        <a:t> </a:t>
                      </a:r>
                      <a:endParaRPr lang="es-ES" sz="1000">
                        <a:effectLst/>
                        <a:latin typeface="News Gothic GDB"/>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 xmlns:a16="http://schemas.microsoft.com/office/drawing/2014/main" val="10008"/>
                  </a:ext>
                </a:extLst>
              </a:tr>
              <a:tr h="0">
                <a:tc>
                  <a:txBody>
                    <a:bodyPr/>
                    <a:lstStyle/>
                    <a:p>
                      <a:pPr algn="ctr">
                        <a:lnSpc>
                          <a:spcPts val="1350"/>
                        </a:lnSpc>
                        <a:spcBef>
                          <a:spcPts val="100"/>
                        </a:spcBef>
                        <a:spcAft>
                          <a:spcPts val="100"/>
                        </a:spcAft>
                      </a:pPr>
                      <a:r>
                        <a:rPr lang="en-GB" sz="1000" dirty="0">
                          <a:effectLst/>
                          <a:latin typeface="+mn-lt"/>
                          <a:ea typeface="+mn-ea"/>
                          <a:cs typeface="+mn-cs"/>
                        </a:rPr>
                        <a:t>16</a:t>
                      </a:r>
                      <a:endParaRPr lang="es-ES" sz="1000" dirty="0">
                        <a:effectLst/>
                        <a:latin typeface="News Gothic GDB"/>
                        <a:ea typeface="Times New Roman" panose="02020603050405020304" pitchFamily="18" charset="0"/>
                        <a:cs typeface="Times New Roman" panose="02020603050405020304" pitchFamily="18" charset="0"/>
                      </a:endParaRPr>
                    </a:p>
                  </a:txBody>
                  <a:tcPr marL="68580" marR="68580" marT="0" marB="0"/>
                </a:tc>
                <a:tc>
                  <a:txBody>
                    <a:bodyPr/>
                    <a:lstStyle/>
                    <a:p>
                      <a:pPr>
                        <a:lnSpc>
                          <a:spcPts val="1350"/>
                        </a:lnSpc>
                        <a:spcBef>
                          <a:spcPts val="100"/>
                        </a:spcBef>
                        <a:spcAft>
                          <a:spcPts val="100"/>
                        </a:spcAft>
                      </a:pPr>
                      <a:r>
                        <a:rPr lang="en-GB" sz="1000">
                          <a:effectLst/>
                        </a:rPr>
                        <a:t> </a:t>
                      </a:r>
                      <a:endParaRPr lang="es-ES" sz="1000">
                        <a:effectLst/>
                        <a:latin typeface="News Gothic GDB"/>
                        <a:ea typeface="Times New Roman" panose="02020603050405020304" pitchFamily="18" charset="0"/>
                        <a:cs typeface="Times New Roman" panose="02020603050405020304" pitchFamily="18" charset="0"/>
                      </a:endParaRPr>
                    </a:p>
                  </a:txBody>
                  <a:tcPr marL="68580" marR="68580" marT="0" marB="0"/>
                </a:tc>
                <a:tc>
                  <a:txBody>
                    <a:bodyPr/>
                    <a:lstStyle/>
                    <a:p>
                      <a:pPr>
                        <a:lnSpc>
                          <a:spcPts val="1350"/>
                        </a:lnSpc>
                        <a:spcBef>
                          <a:spcPts val="100"/>
                        </a:spcBef>
                        <a:spcAft>
                          <a:spcPts val="100"/>
                        </a:spcAft>
                      </a:pPr>
                      <a:r>
                        <a:rPr lang="en-GB" sz="1000" dirty="0">
                          <a:effectLst/>
                        </a:rPr>
                        <a:t> </a:t>
                      </a:r>
                      <a:endParaRPr lang="es-ES" sz="1000" dirty="0">
                        <a:effectLst/>
                        <a:latin typeface="News Gothic GDB"/>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 xmlns:a16="http://schemas.microsoft.com/office/drawing/2014/main" val="10009"/>
                  </a:ext>
                </a:extLst>
              </a:tr>
            </a:tbl>
          </a:graphicData>
        </a:graphic>
      </p:graphicFrame>
      <p:graphicFrame>
        <p:nvGraphicFramePr>
          <p:cNvPr id="12" name="Tabla 11"/>
          <p:cNvGraphicFramePr>
            <a:graphicFrameLocks noGrp="1"/>
          </p:cNvGraphicFramePr>
          <p:nvPr>
            <p:extLst>
              <p:ext uri="{D42A27DB-BD31-4B8C-83A1-F6EECF244321}">
                <p14:modId xmlns:p14="http://schemas.microsoft.com/office/powerpoint/2010/main" val="2066754462"/>
              </p:ext>
            </p:extLst>
          </p:nvPr>
        </p:nvGraphicFramePr>
        <p:xfrm>
          <a:off x="2050650" y="4439626"/>
          <a:ext cx="1432560" cy="1622430"/>
        </p:xfrm>
        <a:graphic>
          <a:graphicData uri="http://schemas.openxmlformats.org/drawingml/2006/table">
            <a:tbl>
              <a:tblPr firstRow="1" firstCol="1" bandRow="1">
                <a:tableStyleId>{5C22544A-7EE6-4342-B048-85BDC9FD1C3A}</a:tableStyleId>
              </a:tblPr>
              <a:tblGrid>
                <a:gridCol w="477520">
                  <a:extLst>
                    <a:ext uri="{9D8B030D-6E8A-4147-A177-3AD203B41FA5}">
                      <a16:colId xmlns="" xmlns:a16="http://schemas.microsoft.com/office/drawing/2014/main" val="20000"/>
                    </a:ext>
                  </a:extLst>
                </a:gridCol>
                <a:gridCol w="477520">
                  <a:extLst>
                    <a:ext uri="{9D8B030D-6E8A-4147-A177-3AD203B41FA5}">
                      <a16:colId xmlns="" xmlns:a16="http://schemas.microsoft.com/office/drawing/2014/main" val="20001"/>
                    </a:ext>
                  </a:extLst>
                </a:gridCol>
                <a:gridCol w="477520">
                  <a:extLst>
                    <a:ext uri="{9D8B030D-6E8A-4147-A177-3AD203B41FA5}">
                      <a16:colId xmlns="" xmlns:a16="http://schemas.microsoft.com/office/drawing/2014/main" val="20002"/>
                    </a:ext>
                  </a:extLst>
                </a:gridCol>
              </a:tblGrid>
              <a:tr h="88831">
                <a:tc gridSpan="3">
                  <a:txBody>
                    <a:bodyPr/>
                    <a:lstStyle/>
                    <a:p>
                      <a:pPr algn="ctr">
                        <a:lnSpc>
                          <a:spcPts val="1350"/>
                        </a:lnSpc>
                        <a:spcBef>
                          <a:spcPts val="300"/>
                        </a:spcBef>
                        <a:spcAft>
                          <a:spcPts val="400"/>
                        </a:spcAft>
                      </a:pPr>
                      <a:r>
                        <a:rPr lang="en-GB" sz="1000" dirty="0">
                          <a:effectLst/>
                        </a:rPr>
                        <a:t>Delivery Area </a:t>
                      </a:r>
                      <a:r>
                        <a:rPr lang="es-ES" sz="1000" dirty="0">
                          <a:effectLst/>
                          <a:latin typeface="News Gothic GDB"/>
                          <a:cs typeface="Times New Roman" panose="02020603050405020304" pitchFamily="18" charset="0"/>
                        </a:rPr>
                        <a:t>1</a:t>
                      </a:r>
                      <a:endParaRPr lang="es-ES" sz="1000" dirty="0">
                        <a:effectLst/>
                        <a:latin typeface="News Gothic GDB"/>
                        <a:ea typeface="Calibri" panose="020F0502020204030204" pitchFamily="34" charset="0"/>
                        <a:cs typeface="Times New Roman" panose="02020603050405020304" pitchFamily="18" charset="0"/>
                      </a:endParaRPr>
                    </a:p>
                  </a:txBody>
                  <a:tcPr marL="68580" marR="68580" marT="0" marB="0" anchor="ctr"/>
                </a:tc>
                <a:tc hMerge="1">
                  <a:txBody>
                    <a:bodyPr/>
                    <a:lstStyle/>
                    <a:p>
                      <a:endParaRPr lang="es-ES"/>
                    </a:p>
                  </a:txBody>
                  <a:tcPr/>
                </a:tc>
                <a:tc hMerge="1">
                  <a:txBody>
                    <a:bodyPr/>
                    <a:lstStyle/>
                    <a:p>
                      <a:endParaRPr lang="es-ES"/>
                    </a:p>
                  </a:txBody>
                  <a:tcPr/>
                </a:tc>
                <a:extLst>
                  <a:ext uri="{0D108BD9-81ED-4DB2-BD59-A6C34878D82A}">
                    <a16:rowId xmlns="" xmlns:a16="http://schemas.microsoft.com/office/drawing/2014/main" val="10000"/>
                  </a:ext>
                </a:extLst>
              </a:tr>
              <a:tr h="0">
                <a:tc>
                  <a:txBody>
                    <a:bodyPr/>
                    <a:lstStyle/>
                    <a:p>
                      <a:pPr algn="ctr">
                        <a:lnSpc>
                          <a:spcPts val="1350"/>
                        </a:lnSpc>
                        <a:spcBef>
                          <a:spcPts val="200"/>
                        </a:spcBef>
                        <a:spcAft>
                          <a:spcPts val="200"/>
                        </a:spcAft>
                      </a:pPr>
                      <a:r>
                        <a:rPr lang="en-GB" sz="1000" dirty="0">
                          <a:effectLst/>
                        </a:rPr>
                        <a:t>Price</a:t>
                      </a:r>
                      <a:endParaRPr lang="es-ES" sz="1000" dirty="0">
                        <a:effectLst/>
                        <a:latin typeface="News Gothic GDB"/>
                        <a:ea typeface="Calibri" panose="020F0502020204030204" pitchFamily="34" charset="0"/>
                        <a:cs typeface="Times New Roman" panose="02020603050405020304" pitchFamily="18" charset="0"/>
                      </a:endParaRPr>
                    </a:p>
                  </a:txBody>
                  <a:tcPr marL="68580" marR="68580" marT="0" marB="0"/>
                </a:tc>
                <a:tc>
                  <a:txBody>
                    <a:bodyPr/>
                    <a:lstStyle/>
                    <a:p>
                      <a:pPr algn="ctr">
                        <a:lnSpc>
                          <a:spcPts val="1350"/>
                        </a:lnSpc>
                        <a:spcBef>
                          <a:spcPts val="200"/>
                        </a:spcBef>
                        <a:spcAft>
                          <a:spcPts val="200"/>
                        </a:spcAft>
                      </a:pPr>
                      <a:r>
                        <a:rPr lang="en-GB" sz="1000">
                          <a:effectLst/>
                        </a:rPr>
                        <a:t>Bid</a:t>
                      </a:r>
                      <a:endParaRPr lang="es-ES" sz="1000">
                        <a:effectLst/>
                        <a:latin typeface="News Gothic GDB"/>
                        <a:ea typeface="Calibri" panose="020F0502020204030204" pitchFamily="34" charset="0"/>
                        <a:cs typeface="Times New Roman" panose="02020603050405020304" pitchFamily="18" charset="0"/>
                      </a:endParaRPr>
                    </a:p>
                  </a:txBody>
                  <a:tcPr marL="68580" marR="68580" marT="0" marB="0"/>
                </a:tc>
                <a:tc>
                  <a:txBody>
                    <a:bodyPr/>
                    <a:lstStyle/>
                    <a:p>
                      <a:pPr algn="ctr">
                        <a:lnSpc>
                          <a:spcPts val="1350"/>
                        </a:lnSpc>
                        <a:spcBef>
                          <a:spcPts val="200"/>
                        </a:spcBef>
                        <a:spcAft>
                          <a:spcPts val="200"/>
                        </a:spcAft>
                      </a:pPr>
                      <a:r>
                        <a:rPr lang="en-GB" sz="1000">
                          <a:effectLst/>
                        </a:rPr>
                        <a:t>Ask</a:t>
                      </a:r>
                      <a:endParaRPr lang="es-ES" sz="1000">
                        <a:effectLst/>
                        <a:latin typeface="News Gothic GDB"/>
                        <a:ea typeface="Calibri" panose="020F0502020204030204" pitchFamily="34" charset="0"/>
                        <a:cs typeface="Times New Roman" panose="02020603050405020304" pitchFamily="18" charset="0"/>
                      </a:endParaRPr>
                    </a:p>
                  </a:txBody>
                  <a:tcPr marL="68580" marR="68580" marT="0" marB="0"/>
                </a:tc>
                <a:extLst>
                  <a:ext uri="{0D108BD9-81ED-4DB2-BD59-A6C34878D82A}">
                    <a16:rowId xmlns="" xmlns:a16="http://schemas.microsoft.com/office/drawing/2014/main" val="10001"/>
                  </a:ext>
                </a:extLst>
              </a:tr>
              <a:tr h="0">
                <a:tc>
                  <a:txBody>
                    <a:bodyPr/>
                    <a:lstStyle/>
                    <a:p>
                      <a:pPr algn="ctr">
                        <a:lnSpc>
                          <a:spcPts val="1350"/>
                        </a:lnSpc>
                        <a:spcBef>
                          <a:spcPts val="100"/>
                        </a:spcBef>
                        <a:spcAft>
                          <a:spcPts val="100"/>
                        </a:spcAft>
                      </a:pPr>
                      <a:r>
                        <a:rPr lang="en-GB" sz="1000" dirty="0">
                          <a:effectLst/>
                        </a:rPr>
                        <a:t>25</a:t>
                      </a:r>
                      <a:endParaRPr lang="es-ES" sz="1000" dirty="0">
                        <a:effectLst/>
                        <a:latin typeface="News Gothic GDB"/>
                        <a:ea typeface="Times New Roman" panose="02020603050405020304" pitchFamily="18" charset="0"/>
                        <a:cs typeface="Times New Roman" panose="02020603050405020304" pitchFamily="18" charset="0"/>
                      </a:endParaRPr>
                    </a:p>
                  </a:txBody>
                  <a:tcPr marL="68580" marR="68580" marT="0" marB="0"/>
                </a:tc>
                <a:tc>
                  <a:txBody>
                    <a:bodyPr/>
                    <a:lstStyle/>
                    <a:p>
                      <a:pPr>
                        <a:lnSpc>
                          <a:spcPts val="1350"/>
                        </a:lnSpc>
                        <a:spcBef>
                          <a:spcPts val="100"/>
                        </a:spcBef>
                        <a:spcAft>
                          <a:spcPts val="100"/>
                        </a:spcAft>
                      </a:pPr>
                      <a:r>
                        <a:rPr lang="en-GB" sz="1000">
                          <a:effectLst/>
                        </a:rPr>
                        <a:t> </a:t>
                      </a:r>
                      <a:endParaRPr lang="es-ES" sz="1000">
                        <a:effectLst/>
                        <a:latin typeface="News Gothic GDB"/>
                        <a:ea typeface="Times New Roman" panose="02020603050405020304" pitchFamily="18" charset="0"/>
                        <a:cs typeface="Times New Roman" panose="02020603050405020304" pitchFamily="18" charset="0"/>
                      </a:endParaRPr>
                    </a:p>
                  </a:txBody>
                  <a:tcPr marL="68580" marR="68580" marT="0" marB="0"/>
                </a:tc>
                <a:tc>
                  <a:txBody>
                    <a:bodyPr/>
                    <a:lstStyle/>
                    <a:p>
                      <a:pPr>
                        <a:lnSpc>
                          <a:spcPts val="1350"/>
                        </a:lnSpc>
                        <a:spcBef>
                          <a:spcPts val="100"/>
                        </a:spcBef>
                        <a:spcAft>
                          <a:spcPts val="100"/>
                        </a:spcAft>
                      </a:pPr>
                      <a:r>
                        <a:rPr lang="en-GB" sz="1000" dirty="0">
                          <a:effectLst/>
                        </a:rPr>
                        <a:t>10</a:t>
                      </a:r>
                      <a:endParaRPr lang="es-ES" sz="1000" dirty="0">
                        <a:effectLst/>
                        <a:latin typeface="News Gothic GDB"/>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 xmlns:a16="http://schemas.microsoft.com/office/drawing/2014/main" val="10002"/>
                  </a:ext>
                </a:extLst>
              </a:tr>
              <a:tr h="0">
                <a:tc>
                  <a:txBody>
                    <a:bodyPr/>
                    <a:lstStyle/>
                    <a:p>
                      <a:pPr algn="ctr">
                        <a:lnSpc>
                          <a:spcPts val="1350"/>
                        </a:lnSpc>
                        <a:spcBef>
                          <a:spcPts val="100"/>
                        </a:spcBef>
                        <a:spcAft>
                          <a:spcPts val="100"/>
                        </a:spcAft>
                      </a:pPr>
                      <a:r>
                        <a:rPr lang="en-GB" sz="1000" dirty="0">
                          <a:effectLst/>
                        </a:rPr>
                        <a:t>24</a:t>
                      </a:r>
                      <a:endParaRPr lang="es-ES" sz="1000" dirty="0">
                        <a:effectLst/>
                        <a:latin typeface="News Gothic GDB"/>
                        <a:ea typeface="Times New Roman" panose="02020603050405020304" pitchFamily="18" charset="0"/>
                        <a:cs typeface="Times New Roman" panose="02020603050405020304" pitchFamily="18" charset="0"/>
                      </a:endParaRPr>
                    </a:p>
                  </a:txBody>
                  <a:tcPr marL="68580" marR="68580" marT="0" marB="0"/>
                </a:tc>
                <a:tc>
                  <a:txBody>
                    <a:bodyPr/>
                    <a:lstStyle/>
                    <a:p>
                      <a:pPr>
                        <a:lnSpc>
                          <a:spcPts val="1350"/>
                        </a:lnSpc>
                        <a:spcBef>
                          <a:spcPts val="100"/>
                        </a:spcBef>
                        <a:spcAft>
                          <a:spcPts val="100"/>
                        </a:spcAft>
                      </a:pPr>
                      <a:r>
                        <a:rPr lang="en-GB" sz="1000">
                          <a:effectLst/>
                        </a:rPr>
                        <a:t> </a:t>
                      </a:r>
                      <a:endParaRPr lang="es-ES" sz="1000">
                        <a:effectLst/>
                        <a:latin typeface="News Gothic GDB"/>
                        <a:ea typeface="Times New Roman" panose="02020603050405020304" pitchFamily="18" charset="0"/>
                        <a:cs typeface="Times New Roman" panose="02020603050405020304" pitchFamily="18" charset="0"/>
                      </a:endParaRPr>
                    </a:p>
                  </a:txBody>
                  <a:tcPr marL="68580" marR="68580" marT="0" marB="0"/>
                </a:tc>
                <a:tc>
                  <a:txBody>
                    <a:bodyPr/>
                    <a:lstStyle/>
                    <a:p>
                      <a:pPr>
                        <a:lnSpc>
                          <a:spcPts val="1350"/>
                        </a:lnSpc>
                        <a:spcBef>
                          <a:spcPts val="100"/>
                        </a:spcBef>
                        <a:spcAft>
                          <a:spcPts val="100"/>
                        </a:spcAft>
                      </a:pPr>
                      <a:r>
                        <a:rPr lang="en-GB" sz="1000" b="1" dirty="0">
                          <a:solidFill>
                            <a:srgbClr val="FF0000"/>
                          </a:solidFill>
                          <a:effectLst/>
                        </a:rPr>
                        <a:t>50</a:t>
                      </a:r>
                      <a:endParaRPr lang="es-ES" sz="1000" b="1" dirty="0">
                        <a:solidFill>
                          <a:srgbClr val="FF0000"/>
                        </a:solidFill>
                        <a:effectLst/>
                        <a:latin typeface="News Gothic GDB"/>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 xmlns:a16="http://schemas.microsoft.com/office/drawing/2014/main" val="10003"/>
                  </a:ext>
                </a:extLst>
              </a:tr>
              <a:tr h="0">
                <a:tc>
                  <a:txBody>
                    <a:bodyPr/>
                    <a:lstStyle/>
                    <a:p>
                      <a:pPr algn="ctr">
                        <a:lnSpc>
                          <a:spcPts val="1350"/>
                        </a:lnSpc>
                        <a:spcBef>
                          <a:spcPts val="100"/>
                        </a:spcBef>
                        <a:spcAft>
                          <a:spcPts val="100"/>
                        </a:spcAft>
                      </a:pPr>
                      <a:r>
                        <a:rPr lang="en-GB" sz="1000" dirty="0">
                          <a:effectLst/>
                        </a:rPr>
                        <a:t>23</a:t>
                      </a:r>
                      <a:endParaRPr lang="es-ES" sz="1000" dirty="0">
                        <a:effectLst/>
                        <a:latin typeface="News Gothic GDB"/>
                        <a:ea typeface="Times New Roman" panose="02020603050405020304" pitchFamily="18" charset="0"/>
                        <a:cs typeface="Times New Roman" panose="02020603050405020304" pitchFamily="18" charset="0"/>
                      </a:endParaRPr>
                    </a:p>
                  </a:txBody>
                  <a:tcPr marL="68580" marR="68580" marT="0" marB="0"/>
                </a:tc>
                <a:tc>
                  <a:txBody>
                    <a:bodyPr/>
                    <a:lstStyle/>
                    <a:p>
                      <a:pPr>
                        <a:lnSpc>
                          <a:spcPts val="1350"/>
                        </a:lnSpc>
                        <a:spcBef>
                          <a:spcPts val="100"/>
                        </a:spcBef>
                        <a:spcAft>
                          <a:spcPts val="100"/>
                        </a:spcAft>
                      </a:pPr>
                      <a:r>
                        <a:rPr lang="en-GB" sz="1000" dirty="0">
                          <a:effectLst/>
                        </a:rPr>
                        <a:t> </a:t>
                      </a:r>
                      <a:endParaRPr lang="es-ES" sz="1000" dirty="0">
                        <a:effectLst/>
                        <a:latin typeface="News Gothic GDB"/>
                        <a:ea typeface="Times New Roman" panose="02020603050405020304" pitchFamily="18" charset="0"/>
                        <a:cs typeface="Times New Roman" panose="02020603050405020304" pitchFamily="18" charset="0"/>
                      </a:endParaRPr>
                    </a:p>
                  </a:txBody>
                  <a:tcPr marL="68580" marR="68580" marT="0" marB="0"/>
                </a:tc>
                <a:tc>
                  <a:txBody>
                    <a:bodyPr/>
                    <a:lstStyle/>
                    <a:p>
                      <a:pPr>
                        <a:lnSpc>
                          <a:spcPts val="1350"/>
                        </a:lnSpc>
                        <a:spcBef>
                          <a:spcPts val="100"/>
                        </a:spcBef>
                        <a:spcAft>
                          <a:spcPts val="100"/>
                        </a:spcAft>
                      </a:pPr>
                      <a:r>
                        <a:rPr lang="en-GB" sz="1000">
                          <a:effectLst/>
                        </a:rPr>
                        <a:t> </a:t>
                      </a:r>
                      <a:endParaRPr lang="es-ES" sz="1000">
                        <a:effectLst/>
                        <a:latin typeface="News Gothic GDB"/>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 xmlns:a16="http://schemas.microsoft.com/office/drawing/2014/main" val="10004"/>
                  </a:ext>
                </a:extLst>
              </a:tr>
              <a:tr h="0">
                <a:tc>
                  <a:txBody>
                    <a:bodyPr/>
                    <a:lstStyle/>
                    <a:p>
                      <a:pPr algn="ctr">
                        <a:lnSpc>
                          <a:spcPts val="1350"/>
                        </a:lnSpc>
                        <a:spcBef>
                          <a:spcPts val="100"/>
                        </a:spcBef>
                        <a:spcAft>
                          <a:spcPts val="100"/>
                        </a:spcAft>
                      </a:pPr>
                      <a:r>
                        <a:rPr lang="en-GB" sz="1000" dirty="0">
                          <a:effectLst/>
                        </a:rPr>
                        <a:t>22</a:t>
                      </a:r>
                      <a:endParaRPr lang="es-ES" sz="1000" dirty="0">
                        <a:effectLst/>
                        <a:latin typeface="News Gothic GDB"/>
                        <a:ea typeface="Times New Roman" panose="02020603050405020304" pitchFamily="18" charset="0"/>
                        <a:cs typeface="Times New Roman" panose="02020603050405020304" pitchFamily="18" charset="0"/>
                      </a:endParaRPr>
                    </a:p>
                  </a:txBody>
                  <a:tcPr marL="68580" marR="68580" marT="0" marB="0"/>
                </a:tc>
                <a:tc>
                  <a:txBody>
                    <a:bodyPr/>
                    <a:lstStyle/>
                    <a:p>
                      <a:pPr algn="r">
                        <a:lnSpc>
                          <a:spcPts val="1350"/>
                        </a:lnSpc>
                        <a:spcBef>
                          <a:spcPts val="100"/>
                        </a:spcBef>
                        <a:spcAft>
                          <a:spcPts val="100"/>
                        </a:spcAft>
                      </a:pPr>
                      <a:r>
                        <a:rPr lang="en-GB" sz="1000" dirty="0">
                          <a:effectLst/>
                        </a:rPr>
                        <a:t> </a:t>
                      </a:r>
                      <a:endParaRPr lang="es-ES" sz="1000" dirty="0">
                        <a:effectLst/>
                        <a:latin typeface="News Gothic GDB"/>
                        <a:ea typeface="Times New Roman" panose="02020603050405020304" pitchFamily="18" charset="0"/>
                        <a:cs typeface="Times New Roman" panose="02020603050405020304" pitchFamily="18" charset="0"/>
                      </a:endParaRPr>
                    </a:p>
                  </a:txBody>
                  <a:tcPr marL="68580" marR="68580" marT="0" marB="0"/>
                </a:tc>
                <a:tc>
                  <a:txBody>
                    <a:bodyPr/>
                    <a:lstStyle/>
                    <a:p>
                      <a:pPr>
                        <a:lnSpc>
                          <a:spcPts val="1350"/>
                        </a:lnSpc>
                        <a:spcBef>
                          <a:spcPts val="100"/>
                        </a:spcBef>
                        <a:spcAft>
                          <a:spcPts val="100"/>
                        </a:spcAft>
                      </a:pPr>
                      <a:r>
                        <a:rPr lang="en-GB" sz="1000" b="1" dirty="0">
                          <a:solidFill>
                            <a:srgbClr val="00B050"/>
                          </a:solidFill>
                          <a:effectLst/>
                          <a:latin typeface="+mn-lt"/>
                          <a:ea typeface="+mn-ea"/>
                          <a:cs typeface="+mn-cs"/>
                        </a:rPr>
                        <a:t>29</a:t>
                      </a:r>
                      <a:endParaRPr lang="es-ES" sz="1000" b="1" dirty="0">
                        <a:solidFill>
                          <a:srgbClr val="00B050"/>
                        </a:solidFill>
                        <a:effectLst/>
                        <a:latin typeface="News Gothic GDB"/>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 xmlns:a16="http://schemas.microsoft.com/office/drawing/2014/main" val="10005"/>
                  </a:ext>
                </a:extLst>
              </a:tr>
              <a:tr h="0">
                <a:tc>
                  <a:txBody>
                    <a:bodyPr/>
                    <a:lstStyle/>
                    <a:p>
                      <a:pPr algn="ctr">
                        <a:lnSpc>
                          <a:spcPts val="1350"/>
                        </a:lnSpc>
                        <a:spcBef>
                          <a:spcPts val="100"/>
                        </a:spcBef>
                        <a:spcAft>
                          <a:spcPts val="100"/>
                        </a:spcAft>
                      </a:pPr>
                      <a:r>
                        <a:rPr lang="en-GB" sz="1000" dirty="0">
                          <a:effectLst/>
                        </a:rPr>
                        <a:t>19</a:t>
                      </a:r>
                      <a:endParaRPr lang="es-ES" sz="1000" dirty="0">
                        <a:effectLst/>
                        <a:latin typeface="News Gothic GDB"/>
                        <a:ea typeface="Times New Roman" panose="02020603050405020304" pitchFamily="18" charset="0"/>
                        <a:cs typeface="Times New Roman" panose="02020603050405020304" pitchFamily="18" charset="0"/>
                      </a:endParaRPr>
                    </a:p>
                  </a:txBody>
                  <a:tcPr marL="68580" marR="68580" marT="0" marB="0"/>
                </a:tc>
                <a:tc>
                  <a:txBody>
                    <a:bodyPr/>
                    <a:lstStyle/>
                    <a:p>
                      <a:pPr algn="r">
                        <a:lnSpc>
                          <a:spcPts val="1350"/>
                        </a:lnSpc>
                        <a:spcBef>
                          <a:spcPts val="100"/>
                        </a:spcBef>
                        <a:spcAft>
                          <a:spcPts val="100"/>
                        </a:spcAft>
                      </a:pPr>
                      <a:r>
                        <a:rPr lang="en-GB" sz="1000" b="1" dirty="0">
                          <a:solidFill>
                            <a:srgbClr val="FF0000"/>
                          </a:solidFill>
                          <a:effectLst/>
                        </a:rPr>
                        <a:t>25</a:t>
                      </a:r>
                      <a:endParaRPr lang="es-ES" sz="1000" b="1" dirty="0">
                        <a:solidFill>
                          <a:srgbClr val="FF0000"/>
                        </a:solidFill>
                        <a:effectLst/>
                        <a:latin typeface="News Gothic GDB"/>
                        <a:ea typeface="Times New Roman" panose="02020603050405020304" pitchFamily="18" charset="0"/>
                        <a:cs typeface="Times New Roman" panose="02020603050405020304" pitchFamily="18" charset="0"/>
                      </a:endParaRPr>
                    </a:p>
                  </a:txBody>
                  <a:tcPr marL="68580" marR="68580" marT="0" marB="0"/>
                </a:tc>
                <a:tc>
                  <a:txBody>
                    <a:bodyPr/>
                    <a:lstStyle/>
                    <a:p>
                      <a:pPr algn="r">
                        <a:lnSpc>
                          <a:spcPts val="1350"/>
                        </a:lnSpc>
                        <a:spcBef>
                          <a:spcPts val="100"/>
                        </a:spcBef>
                        <a:spcAft>
                          <a:spcPts val="100"/>
                        </a:spcAft>
                      </a:pPr>
                      <a:r>
                        <a:rPr lang="en-GB" sz="1000" dirty="0">
                          <a:effectLst/>
                        </a:rPr>
                        <a:t> </a:t>
                      </a:r>
                      <a:endParaRPr lang="es-ES" sz="1000" dirty="0">
                        <a:effectLst/>
                        <a:latin typeface="News Gothic GDB"/>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 xmlns:a16="http://schemas.microsoft.com/office/drawing/2014/main" val="10006"/>
                  </a:ext>
                </a:extLst>
              </a:tr>
              <a:tr h="0">
                <a:tc>
                  <a:txBody>
                    <a:bodyPr/>
                    <a:lstStyle/>
                    <a:p>
                      <a:pPr algn="ctr">
                        <a:lnSpc>
                          <a:spcPts val="1350"/>
                        </a:lnSpc>
                        <a:spcBef>
                          <a:spcPts val="100"/>
                        </a:spcBef>
                        <a:spcAft>
                          <a:spcPts val="100"/>
                        </a:spcAft>
                      </a:pPr>
                      <a:r>
                        <a:rPr lang="en-GB" sz="1000" dirty="0">
                          <a:effectLst/>
                        </a:rPr>
                        <a:t>18</a:t>
                      </a:r>
                      <a:endParaRPr lang="es-ES" sz="1000" dirty="0">
                        <a:effectLst/>
                        <a:latin typeface="News Gothic GDB"/>
                        <a:ea typeface="Times New Roman" panose="02020603050405020304" pitchFamily="18" charset="0"/>
                        <a:cs typeface="Times New Roman" panose="02020603050405020304" pitchFamily="18" charset="0"/>
                      </a:endParaRPr>
                    </a:p>
                  </a:txBody>
                  <a:tcPr marL="68580" marR="68580" marT="0" marB="0"/>
                </a:tc>
                <a:tc>
                  <a:txBody>
                    <a:bodyPr/>
                    <a:lstStyle/>
                    <a:p>
                      <a:pPr algn="r">
                        <a:lnSpc>
                          <a:spcPts val="1350"/>
                        </a:lnSpc>
                        <a:spcBef>
                          <a:spcPts val="100"/>
                        </a:spcBef>
                        <a:spcAft>
                          <a:spcPts val="100"/>
                        </a:spcAft>
                      </a:pPr>
                      <a:r>
                        <a:rPr lang="en-GB" sz="1000">
                          <a:effectLst/>
                        </a:rPr>
                        <a:t> </a:t>
                      </a:r>
                      <a:endParaRPr lang="es-ES" sz="1000">
                        <a:effectLst/>
                        <a:latin typeface="News Gothic GDB"/>
                        <a:ea typeface="Times New Roman" panose="02020603050405020304" pitchFamily="18" charset="0"/>
                        <a:cs typeface="Times New Roman" panose="02020603050405020304" pitchFamily="18" charset="0"/>
                      </a:endParaRPr>
                    </a:p>
                  </a:txBody>
                  <a:tcPr marL="68580" marR="68580" marT="0" marB="0"/>
                </a:tc>
                <a:tc>
                  <a:txBody>
                    <a:bodyPr/>
                    <a:lstStyle/>
                    <a:p>
                      <a:pPr algn="r">
                        <a:lnSpc>
                          <a:spcPts val="1350"/>
                        </a:lnSpc>
                        <a:spcBef>
                          <a:spcPts val="100"/>
                        </a:spcBef>
                        <a:spcAft>
                          <a:spcPts val="100"/>
                        </a:spcAft>
                      </a:pPr>
                      <a:r>
                        <a:rPr lang="en-GB" sz="1000" dirty="0">
                          <a:effectLst/>
                        </a:rPr>
                        <a:t> </a:t>
                      </a:r>
                      <a:endParaRPr lang="es-ES" sz="1000" dirty="0">
                        <a:effectLst/>
                        <a:latin typeface="News Gothic GDB"/>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 xmlns:a16="http://schemas.microsoft.com/office/drawing/2014/main" val="10007"/>
                  </a:ext>
                </a:extLst>
              </a:tr>
              <a:tr h="0">
                <a:tc>
                  <a:txBody>
                    <a:bodyPr/>
                    <a:lstStyle/>
                    <a:p>
                      <a:pPr algn="ctr">
                        <a:lnSpc>
                          <a:spcPts val="1350"/>
                        </a:lnSpc>
                        <a:spcBef>
                          <a:spcPts val="100"/>
                        </a:spcBef>
                        <a:spcAft>
                          <a:spcPts val="100"/>
                        </a:spcAft>
                      </a:pPr>
                      <a:r>
                        <a:rPr lang="en-GB" sz="1000" dirty="0">
                          <a:effectLst/>
                        </a:rPr>
                        <a:t>17</a:t>
                      </a:r>
                      <a:endParaRPr lang="es-ES" sz="1000" dirty="0">
                        <a:effectLst/>
                        <a:latin typeface="News Gothic GDB"/>
                        <a:ea typeface="Times New Roman" panose="02020603050405020304" pitchFamily="18" charset="0"/>
                        <a:cs typeface="Times New Roman" panose="02020603050405020304" pitchFamily="18" charset="0"/>
                      </a:endParaRPr>
                    </a:p>
                  </a:txBody>
                  <a:tcPr marL="68580" marR="68580" marT="0" marB="0"/>
                </a:tc>
                <a:tc>
                  <a:txBody>
                    <a:bodyPr/>
                    <a:lstStyle/>
                    <a:p>
                      <a:pPr algn="r">
                        <a:lnSpc>
                          <a:spcPts val="1350"/>
                        </a:lnSpc>
                        <a:spcBef>
                          <a:spcPts val="100"/>
                        </a:spcBef>
                        <a:spcAft>
                          <a:spcPts val="100"/>
                        </a:spcAft>
                      </a:pPr>
                      <a:r>
                        <a:rPr lang="en-GB" sz="1000" b="1" kern="1200" dirty="0">
                          <a:solidFill>
                            <a:srgbClr val="00B050"/>
                          </a:solidFill>
                          <a:effectLst/>
                          <a:latin typeface="+mn-lt"/>
                          <a:ea typeface="+mn-ea"/>
                          <a:cs typeface="+mn-cs"/>
                        </a:rPr>
                        <a:t>40</a:t>
                      </a:r>
                      <a:endParaRPr lang="es-ES" sz="1000" b="1" kern="1200" dirty="0">
                        <a:solidFill>
                          <a:srgbClr val="00B050"/>
                        </a:solidFill>
                        <a:effectLst/>
                        <a:latin typeface="+mn-lt"/>
                        <a:ea typeface="+mn-ea"/>
                        <a:cs typeface="+mn-cs"/>
                      </a:endParaRPr>
                    </a:p>
                  </a:txBody>
                  <a:tcPr marL="68580" marR="68580" marT="0" marB="0"/>
                </a:tc>
                <a:tc>
                  <a:txBody>
                    <a:bodyPr/>
                    <a:lstStyle/>
                    <a:p>
                      <a:pPr algn="r">
                        <a:lnSpc>
                          <a:spcPts val="1350"/>
                        </a:lnSpc>
                        <a:spcBef>
                          <a:spcPts val="100"/>
                        </a:spcBef>
                        <a:spcAft>
                          <a:spcPts val="100"/>
                        </a:spcAft>
                      </a:pPr>
                      <a:r>
                        <a:rPr lang="en-GB" sz="1000" dirty="0">
                          <a:effectLst/>
                        </a:rPr>
                        <a:t> </a:t>
                      </a:r>
                      <a:endParaRPr lang="es-ES" sz="1000" dirty="0">
                        <a:effectLst/>
                        <a:latin typeface="News Gothic GDB"/>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 xmlns:a16="http://schemas.microsoft.com/office/drawing/2014/main" val="10008"/>
                  </a:ext>
                </a:extLst>
              </a:tr>
              <a:tr h="0">
                <a:tc>
                  <a:txBody>
                    <a:bodyPr/>
                    <a:lstStyle/>
                    <a:p>
                      <a:pPr algn="ctr">
                        <a:lnSpc>
                          <a:spcPts val="1350"/>
                        </a:lnSpc>
                        <a:spcBef>
                          <a:spcPts val="100"/>
                        </a:spcBef>
                        <a:spcAft>
                          <a:spcPts val="100"/>
                        </a:spcAft>
                      </a:pPr>
                      <a:r>
                        <a:rPr lang="en-GB" sz="1000" dirty="0">
                          <a:effectLst/>
                          <a:latin typeface="+mn-lt"/>
                          <a:ea typeface="+mn-ea"/>
                          <a:cs typeface="+mn-cs"/>
                        </a:rPr>
                        <a:t>16</a:t>
                      </a:r>
                      <a:endParaRPr lang="es-ES" sz="1000" dirty="0">
                        <a:effectLst/>
                        <a:latin typeface="News Gothic GDB"/>
                        <a:ea typeface="Times New Roman" panose="02020603050405020304" pitchFamily="18" charset="0"/>
                        <a:cs typeface="Times New Roman" panose="02020603050405020304" pitchFamily="18" charset="0"/>
                      </a:endParaRPr>
                    </a:p>
                  </a:txBody>
                  <a:tcPr marL="68580" marR="68580" marT="0" marB="0"/>
                </a:tc>
                <a:tc>
                  <a:txBody>
                    <a:bodyPr/>
                    <a:lstStyle/>
                    <a:p>
                      <a:pPr algn="r">
                        <a:lnSpc>
                          <a:spcPts val="1350"/>
                        </a:lnSpc>
                        <a:spcBef>
                          <a:spcPts val="100"/>
                        </a:spcBef>
                        <a:spcAft>
                          <a:spcPts val="100"/>
                        </a:spcAft>
                      </a:pPr>
                      <a:r>
                        <a:rPr lang="en-GB" sz="1000" dirty="0">
                          <a:effectLst/>
                        </a:rPr>
                        <a:t>7</a:t>
                      </a:r>
                      <a:endParaRPr lang="es-ES" sz="1000" dirty="0">
                        <a:effectLst/>
                        <a:latin typeface="News Gothic GDB"/>
                        <a:ea typeface="Times New Roman" panose="02020603050405020304" pitchFamily="18" charset="0"/>
                        <a:cs typeface="Times New Roman" panose="02020603050405020304" pitchFamily="18" charset="0"/>
                      </a:endParaRPr>
                    </a:p>
                  </a:txBody>
                  <a:tcPr marL="68580" marR="68580" marT="0" marB="0"/>
                </a:tc>
                <a:tc>
                  <a:txBody>
                    <a:bodyPr/>
                    <a:lstStyle/>
                    <a:p>
                      <a:pPr algn="r">
                        <a:lnSpc>
                          <a:spcPts val="1350"/>
                        </a:lnSpc>
                        <a:spcBef>
                          <a:spcPts val="100"/>
                        </a:spcBef>
                        <a:spcAft>
                          <a:spcPts val="100"/>
                        </a:spcAft>
                      </a:pPr>
                      <a:r>
                        <a:rPr lang="en-GB" sz="1000" dirty="0">
                          <a:effectLst/>
                        </a:rPr>
                        <a:t> </a:t>
                      </a:r>
                      <a:endParaRPr lang="es-ES" sz="1000" dirty="0">
                        <a:effectLst/>
                        <a:latin typeface="News Gothic GDB"/>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 xmlns:a16="http://schemas.microsoft.com/office/drawing/2014/main" val="10009"/>
                  </a:ext>
                </a:extLst>
              </a:tr>
            </a:tbl>
          </a:graphicData>
        </a:graphic>
      </p:graphicFrame>
      <p:graphicFrame>
        <p:nvGraphicFramePr>
          <p:cNvPr id="13" name="Tabla 12"/>
          <p:cNvGraphicFramePr>
            <a:graphicFrameLocks noGrp="1"/>
          </p:cNvGraphicFramePr>
          <p:nvPr>
            <p:extLst>
              <p:ext uri="{D42A27DB-BD31-4B8C-83A1-F6EECF244321}">
                <p14:modId xmlns:p14="http://schemas.microsoft.com/office/powerpoint/2010/main" val="1463218129"/>
              </p:ext>
            </p:extLst>
          </p:nvPr>
        </p:nvGraphicFramePr>
        <p:xfrm>
          <a:off x="5477081" y="4439626"/>
          <a:ext cx="1504537" cy="1646197"/>
        </p:xfrm>
        <a:graphic>
          <a:graphicData uri="http://schemas.openxmlformats.org/drawingml/2006/table">
            <a:tbl>
              <a:tblPr firstRow="1" firstCol="1" bandRow="1">
                <a:tableStyleId>{5C22544A-7EE6-4342-B048-85BDC9FD1C3A}</a:tableStyleId>
              </a:tblPr>
              <a:tblGrid>
                <a:gridCol w="477520">
                  <a:extLst>
                    <a:ext uri="{9D8B030D-6E8A-4147-A177-3AD203B41FA5}">
                      <a16:colId xmlns="" xmlns:a16="http://schemas.microsoft.com/office/drawing/2014/main" val="20000"/>
                    </a:ext>
                  </a:extLst>
                </a:gridCol>
                <a:gridCol w="477520">
                  <a:extLst>
                    <a:ext uri="{9D8B030D-6E8A-4147-A177-3AD203B41FA5}">
                      <a16:colId xmlns="" xmlns:a16="http://schemas.microsoft.com/office/drawing/2014/main" val="20001"/>
                    </a:ext>
                  </a:extLst>
                </a:gridCol>
                <a:gridCol w="549497">
                  <a:extLst>
                    <a:ext uri="{9D8B030D-6E8A-4147-A177-3AD203B41FA5}">
                      <a16:colId xmlns="" xmlns:a16="http://schemas.microsoft.com/office/drawing/2014/main" val="20002"/>
                    </a:ext>
                  </a:extLst>
                </a:gridCol>
              </a:tblGrid>
              <a:tr h="0">
                <a:tc gridSpan="3">
                  <a:txBody>
                    <a:bodyPr/>
                    <a:lstStyle/>
                    <a:p>
                      <a:pPr algn="ctr">
                        <a:lnSpc>
                          <a:spcPts val="1350"/>
                        </a:lnSpc>
                        <a:spcBef>
                          <a:spcPts val="300"/>
                        </a:spcBef>
                        <a:spcAft>
                          <a:spcPts val="400"/>
                        </a:spcAft>
                      </a:pPr>
                      <a:r>
                        <a:rPr lang="en-GB" sz="1000" dirty="0">
                          <a:effectLst/>
                        </a:rPr>
                        <a:t>Delivery Area 2</a:t>
                      </a:r>
                      <a:endParaRPr lang="es-ES" sz="1000" dirty="0">
                        <a:effectLst/>
                        <a:latin typeface="News Gothic GDB"/>
                        <a:ea typeface="Calibri" panose="020F0502020204030204" pitchFamily="34" charset="0"/>
                        <a:cs typeface="Times New Roman" panose="02020603050405020304" pitchFamily="18" charset="0"/>
                      </a:endParaRPr>
                    </a:p>
                  </a:txBody>
                  <a:tcPr marL="68580" marR="68580" marT="0" marB="0" anchor="ctr"/>
                </a:tc>
                <a:tc hMerge="1">
                  <a:txBody>
                    <a:bodyPr/>
                    <a:lstStyle/>
                    <a:p>
                      <a:endParaRPr lang="es-ES"/>
                    </a:p>
                  </a:txBody>
                  <a:tcPr/>
                </a:tc>
                <a:tc hMerge="1">
                  <a:txBody>
                    <a:bodyPr/>
                    <a:lstStyle/>
                    <a:p>
                      <a:endParaRPr lang="es-ES"/>
                    </a:p>
                  </a:txBody>
                  <a:tcPr/>
                </a:tc>
                <a:extLst>
                  <a:ext uri="{0D108BD9-81ED-4DB2-BD59-A6C34878D82A}">
                    <a16:rowId xmlns="" xmlns:a16="http://schemas.microsoft.com/office/drawing/2014/main" val="10000"/>
                  </a:ext>
                </a:extLst>
              </a:tr>
              <a:tr h="0">
                <a:tc>
                  <a:txBody>
                    <a:bodyPr/>
                    <a:lstStyle/>
                    <a:p>
                      <a:pPr marL="0" algn="ctr" defTabSz="914400" rtl="0" eaLnBrk="1" latinLnBrk="0" hangingPunct="1">
                        <a:lnSpc>
                          <a:spcPts val="1350"/>
                        </a:lnSpc>
                        <a:spcBef>
                          <a:spcPts val="100"/>
                        </a:spcBef>
                        <a:spcAft>
                          <a:spcPts val="100"/>
                        </a:spcAft>
                      </a:pPr>
                      <a:r>
                        <a:rPr lang="en-GB" sz="1000" b="1" kern="1200" dirty="0">
                          <a:solidFill>
                            <a:schemeClr val="lt1"/>
                          </a:solidFill>
                          <a:effectLst/>
                          <a:latin typeface="+mn-lt"/>
                          <a:ea typeface="+mn-ea"/>
                          <a:cs typeface="+mn-cs"/>
                        </a:rPr>
                        <a:t>Price</a:t>
                      </a:r>
                      <a:endParaRPr lang="es-ES" sz="1000" b="1" kern="1200" dirty="0">
                        <a:solidFill>
                          <a:schemeClr val="lt1"/>
                        </a:solidFill>
                        <a:effectLst/>
                        <a:latin typeface="+mn-lt"/>
                        <a:ea typeface="+mn-ea"/>
                        <a:cs typeface="+mn-cs"/>
                      </a:endParaRPr>
                    </a:p>
                  </a:txBody>
                  <a:tcPr marL="68580" marR="68580" marT="0" marB="0"/>
                </a:tc>
                <a:tc>
                  <a:txBody>
                    <a:bodyPr/>
                    <a:lstStyle/>
                    <a:p>
                      <a:pPr algn="ctr">
                        <a:lnSpc>
                          <a:spcPts val="1350"/>
                        </a:lnSpc>
                        <a:spcBef>
                          <a:spcPts val="200"/>
                        </a:spcBef>
                        <a:spcAft>
                          <a:spcPts val="200"/>
                        </a:spcAft>
                      </a:pPr>
                      <a:r>
                        <a:rPr lang="en-GB" sz="1000">
                          <a:effectLst/>
                        </a:rPr>
                        <a:t>Bid</a:t>
                      </a:r>
                      <a:endParaRPr lang="es-ES" sz="1000">
                        <a:effectLst/>
                        <a:latin typeface="News Gothic GDB"/>
                        <a:ea typeface="Calibri" panose="020F0502020204030204" pitchFamily="34" charset="0"/>
                        <a:cs typeface="Times New Roman" panose="02020603050405020304" pitchFamily="18" charset="0"/>
                      </a:endParaRPr>
                    </a:p>
                  </a:txBody>
                  <a:tcPr marL="68580" marR="68580" marT="0" marB="0"/>
                </a:tc>
                <a:tc>
                  <a:txBody>
                    <a:bodyPr/>
                    <a:lstStyle/>
                    <a:p>
                      <a:pPr algn="ctr">
                        <a:lnSpc>
                          <a:spcPts val="1350"/>
                        </a:lnSpc>
                        <a:spcBef>
                          <a:spcPts val="200"/>
                        </a:spcBef>
                        <a:spcAft>
                          <a:spcPts val="200"/>
                        </a:spcAft>
                      </a:pPr>
                      <a:r>
                        <a:rPr lang="en-GB" sz="1000">
                          <a:effectLst/>
                        </a:rPr>
                        <a:t>Ask</a:t>
                      </a:r>
                      <a:endParaRPr lang="es-ES" sz="1000">
                        <a:effectLst/>
                        <a:latin typeface="News Gothic GDB"/>
                        <a:ea typeface="Calibri" panose="020F0502020204030204" pitchFamily="34" charset="0"/>
                        <a:cs typeface="Times New Roman" panose="02020603050405020304" pitchFamily="18" charset="0"/>
                      </a:endParaRPr>
                    </a:p>
                  </a:txBody>
                  <a:tcPr marL="68580" marR="68580" marT="0" marB="0"/>
                </a:tc>
                <a:extLst>
                  <a:ext uri="{0D108BD9-81ED-4DB2-BD59-A6C34878D82A}">
                    <a16:rowId xmlns="" xmlns:a16="http://schemas.microsoft.com/office/drawing/2014/main" val="10001"/>
                  </a:ext>
                </a:extLst>
              </a:tr>
              <a:tr h="0">
                <a:tc>
                  <a:txBody>
                    <a:bodyPr/>
                    <a:lstStyle/>
                    <a:p>
                      <a:pPr algn="ctr">
                        <a:lnSpc>
                          <a:spcPts val="1350"/>
                        </a:lnSpc>
                        <a:spcBef>
                          <a:spcPts val="100"/>
                        </a:spcBef>
                        <a:spcAft>
                          <a:spcPts val="100"/>
                        </a:spcAft>
                      </a:pPr>
                      <a:r>
                        <a:rPr lang="en-GB" sz="1000" dirty="0">
                          <a:effectLst/>
                        </a:rPr>
                        <a:t>25</a:t>
                      </a:r>
                      <a:endParaRPr lang="es-ES" sz="1000" dirty="0">
                        <a:effectLst/>
                        <a:latin typeface="News Gothic GDB"/>
                        <a:ea typeface="Times New Roman" panose="02020603050405020304" pitchFamily="18" charset="0"/>
                        <a:cs typeface="Times New Roman" panose="02020603050405020304" pitchFamily="18" charset="0"/>
                      </a:endParaRPr>
                    </a:p>
                  </a:txBody>
                  <a:tcPr marL="68580" marR="68580" marT="0" marB="0"/>
                </a:tc>
                <a:tc>
                  <a:txBody>
                    <a:bodyPr/>
                    <a:lstStyle/>
                    <a:p>
                      <a:pPr>
                        <a:lnSpc>
                          <a:spcPts val="1350"/>
                        </a:lnSpc>
                        <a:spcBef>
                          <a:spcPts val="100"/>
                        </a:spcBef>
                        <a:spcAft>
                          <a:spcPts val="100"/>
                        </a:spcAft>
                      </a:pPr>
                      <a:r>
                        <a:rPr lang="en-GB" sz="1000">
                          <a:effectLst/>
                        </a:rPr>
                        <a:t> </a:t>
                      </a:r>
                      <a:endParaRPr lang="es-ES" sz="1000">
                        <a:effectLst/>
                        <a:latin typeface="News Gothic GDB"/>
                        <a:ea typeface="Times New Roman" panose="02020603050405020304" pitchFamily="18" charset="0"/>
                        <a:cs typeface="Times New Roman" panose="02020603050405020304" pitchFamily="18" charset="0"/>
                      </a:endParaRPr>
                    </a:p>
                  </a:txBody>
                  <a:tcPr marL="68580" marR="68580" marT="0" marB="0"/>
                </a:tc>
                <a:tc>
                  <a:txBody>
                    <a:bodyPr/>
                    <a:lstStyle/>
                    <a:p>
                      <a:pPr algn="l">
                        <a:lnSpc>
                          <a:spcPts val="1350"/>
                        </a:lnSpc>
                        <a:spcBef>
                          <a:spcPts val="100"/>
                        </a:spcBef>
                        <a:spcAft>
                          <a:spcPts val="100"/>
                        </a:spcAft>
                      </a:pPr>
                      <a:r>
                        <a:rPr lang="en-GB" sz="1000" dirty="0">
                          <a:effectLst/>
                        </a:rPr>
                        <a:t> </a:t>
                      </a:r>
                      <a:endParaRPr lang="es-ES" sz="1000" dirty="0">
                        <a:effectLst/>
                        <a:latin typeface="News Gothic GDB"/>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 xmlns:a16="http://schemas.microsoft.com/office/drawing/2014/main" val="10002"/>
                  </a:ext>
                </a:extLst>
              </a:tr>
              <a:tr h="0">
                <a:tc>
                  <a:txBody>
                    <a:bodyPr/>
                    <a:lstStyle/>
                    <a:p>
                      <a:pPr algn="ctr">
                        <a:lnSpc>
                          <a:spcPts val="1350"/>
                        </a:lnSpc>
                        <a:spcBef>
                          <a:spcPts val="100"/>
                        </a:spcBef>
                        <a:spcAft>
                          <a:spcPts val="100"/>
                        </a:spcAft>
                      </a:pPr>
                      <a:r>
                        <a:rPr lang="en-GB" sz="1000" dirty="0">
                          <a:effectLst/>
                        </a:rPr>
                        <a:t>24</a:t>
                      </a:r>
                      <a:endParaRPr lang="es-ES" sz="1000" dirty="0">
                        <a:effectLst/>
                        <a:latin typeface="News Gothic GDB"/>
                        <a:ea typeface="Times New Roman" panose="02020603050405020304" pitchFamily="18" charset="0"/>
                        <a:cs typeface="Times New Roman" panose="02020603050405020304" pitchFamily="18" charset="0"/>
                      </a:endParaRPr>
                    </a:p>
                  </a:txBody>
                  <a:tcPr marL="68580" marR="68580" marT="0" marB="0"/>
                </a:tc>
                <a:tc>
                  <a:txBody>
                    <a:bodyPr/>
                    <a:lstStyle/>
                    <a:p>
                      <a:pPr>
                        <a:lnSpc>
                          <a:spcPts val="1350"/>
                        </a:lnSpc>
                        <a:spcBef>
                          <a:spcPts val="100"/>
                        </a:spcBef>
                        <a:spcAft>
                          <a:spcPts val="100"/>
                        </a:spcAft>
                      </a:pPr>
                      <a:r>
                        <a:rPr lang="en-GB" sz="1000" dirty="0">
                          <a:effectLst/>
                        </a:rPr>
                        <a:t> </a:t>
                      </a:r>
                      <a:endParaRPr lang="es-ES" sz="1000" dirty="0">
                        <a:effectLst/>
                        <a:latin typeface="News Gothic GDB"/>
                        <a:ea typeface="Times New Roman" panose="02020603050405020304" pitchFamily="18" charset="0"/>
                        <a:cs typeface="Times New Roman" panose="02020603050405020304" pitchFamily="18" charset="0"/>
                      </a:endParaRPr>
                    </a:p>
                  </a:txBody>
                  <a:tcPr marL="68580" marR="68580" marT="0" marB="0"/>
                </a:tc>
                <a:tc>
                  <a:txBody>
                    <a:bodyPr/>
                    <a:lstStyle/>
                    <a:p>
                      <a:pPr algn="l">
                        <a:lnSpc>
                          <a:spcPts val="1350"/>
                        </a:lnSpc>
                        <a:spcBef>
                          <a:spcPts val="100"/>
                        </a:spcBef>
                        <a:spcAft>
                          <a:spcPts val="100"/>
                        </a:spcAft>
                      </a:pPr>
                      <a:r>
                        <a:rPr lang="en-GB" sz="1000" dirty="0">
                          <a:effectLst/>
                        </a:rPr>
                        <a:t>35,</a:t>
                      </a:r>
                      <a:r>
                        <a:rPr lang="en-GB" sz="1000" b="1" dirty="0">
                          <a:solidFill>
                            <a:srgbClr val="FF0000"/>
                          </a:solidFill>
                          <a:effectLst/>
                        </a:rPr>
                        <a:t>25</a:t>
                      </a:r>
                      <a:endParaRPr lang="es-ES" sz="1000" b="1" dirty="0">
                        <a:solidFill>
                          <a:srgbClr val="FF0000"/>
                        </a:solidFill>
                        <a:effectLst/>
                        <a:latin typeface="News Gothic GDB"/>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 xmlns:a16="http://schemas.microsoft.com/office/drawing/2014/main" val="10003"/>
                  </a:ext>
                </a:extLst>
              </a:tr>
              <a:tr h="0">
                <a:tc>
                  <a:txBody>
                    <a:bodyPr/>
                    <a:lstStyle/>
                    <a:p>
                      <a:pPr algn="ctr">
                        <a:lnSpc>
                          <a:spcPts val="1350"/>
                        </a:lnSpc>
                        <a:spcBef>
                          <a:spcPts val="100"/>
                        </a:spcBef>
                        <a:spcAft>
                          <a:spcPts val="100"/>
                        </a:spcAft>
                      </a:pPr>
                      <a:r>
                        <a:rPr lang="en-GB" sz="1000" dirty="0">
                          <a:effectLst/>
                        </a:rPr>
                        <a:t>23</a:t>
                      </a:r>
                      <a:endParaRPr lang="es-ES" sz="1000" dirty="0">
                        <a:effectLst/>
                        <a:latin typeface="News Gothic GDB"/>
                        <a:ea typeface="Times New Roman" panose="02020603050405020304" pitchFamily="18" charset="0"/>
                        <a:cs typeface="Times New Roman" panose="02020603050405020304" pitchFamily="18" charset="0"/>
                      </a:endParaRPr>
                    </a:p>
                  </a:txBody>
                  <a:tcPr marL="68580" marR="68580" marT="0" marB="0"/>
                </a:tc>
                <a:tc>
                  <a:txBody>
                    <a:bodyPr/>
                    <a:lstStyle/>
                    <a:p>
                      <a:pPr>
                        <a:lnSpc>
                          <a:spcPts val="1350"/>
                        </a:lnSpc>
                        <a:spcBef>
                          <a:spcPts val="100"/>
                        </a:spcBef>
                        <a:spcAft>
                          <a:spcPts val="100"/>
                        </a:spcAft>
                      </a:pPr>
                      <a:r>
                        <a:rPr lang="en-GB" sz="1000">
                          <a:effectLst/>
                        </a:rPr>
                        <a:t> </a:t>
                      </a:r>
                      <a:endParaRPr lang="es-ES" sz="1000">
                        <a:effectLst/>
                        <a:latin typeface="News Gothic GDB"/>
                        <a:ea typeface="Times New Roman" panose="02020603050405020304" pitchFamily="18" charset="0"/>
                        <a:cs typeface="Times New Roman" panose="02020603050405020304" pitchFamily="18" charset="0"/>
                      </a:endParaRPr>
                    </a:p>
                  </a:txBody>
                  <a:tcPr marL="68580" marR="68580" marT="0" marB="0"/>
                </a:tc>
                <a:tc>
                  <a:txBody>
                    <a:bodyPr/>
                    <a:lstStyle/>
                    <a:p>
                      <a:pPr>
                        <a:lnSpc>
                          <a:spcPts val="1350"/>
                        </a:lnSpc>
                        <a:spcBef>
                          <a:spcPts val="100"/>
                        </a:spcBef>
                        <a:spcAft>
                          <a:spcPts val="100"/>
                        </a:spcAft>
                      </a:pPr>
                      <a:r>
                        <a:rPr lang="en-GB" sz="1000" dirty="0">
                          <a:effectLst/>
                        </a:rPr>
                        <a:t>10</a:t>
                      </a:r>
                      <a:endParaRPr lang="es-ES" sz="1000" dirty="0">
                        <a:effectLst/>
                        <a:latin typeface="News Gothic GDB"/>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 xmlns:a16="http://schemas.microsoft.com/office/drawing/2014/main" val="10004"/>
                  </a:ext>
                </a:extLst>
              </a:tr>
              <a:tr h="0">
                <a:tc>
                  <a:txBody>
                    <a:bodyPr/>
                    <a:lstStyle/>
                    <a:p>
                      <a:pPr algn="ctr">
                        <a:lnSpc>
                          <a:spcPts val="1350"/>
                        </a:lnSpc>
                        <a:spcBef>
                          <a:spcPts val="100"/>
                        </a:spcBef>
                        <a:spcAft>
                          <a:spcPts val="100"/>
                        </a:spcAft>
                      </a:pPr>
                      <a:r>
                        <a:rPr lang="en-GB" sz="1000" dirty="0">
                          <a:effectLst/>
                        </a:rPr>
                        <a:t>22</a:t>
                      </a:r>
                      <a:endParaRPr lang="es-ES" sz="1000" dirty="0">
                        <a:effectLst/>
                        <a:latin typeface="News Gothic GDB"/>
                        <a:ea typeface="Times New Roman" panose="02020603050405020304" pitchFamily="18" charset="0"/>
                        <a:cs typeface="Times New Roman" panose="02020603050405020304" pitchFamily="18" charset="0"/>
                      </a:endParaRPr>
                    </a:p>
                  </a:txBody>
                  <a:tcPr marL="68580" marR="68580" marT="0" marB="0"/>
                </a:tc>
                <a:tc>
                  <a:txBody>
                    <a:bodyPr/>
                    <a:lstStyle/>
                    <a:p>
                      <a:pPr>
                        <a:lnSpc>
                          <a:spcPts val="1350"/>
                        </a:lnSpc>
                        <a:spcBef>
                          <a:spcPts val="100"/>
                        </a:spcBef>
                        <a:spcAft>
                          <a:spcPts val="100"/>
                        </a:spcAft>
                      </a:pPr>
                      <a:r>
                        <a:rPr lang="en-GB" sz="1000" dirty="0">
                          <a:effectLst/>
                        </a:rPr>
                        <a:t> </a:t>
                      </a:r>
                      <a:endParaRPr lang="es-ES" sz="1000" dirty="0">
                        <a:effectLst/>
                        <a:latin typeface="News Gothic GDB"/>
                        <a:ea typeface="Times New Roman" panose="02020603050405020304" pitchFamily="18" charset="0"/>
                        <a:cs typeface="Times New Roman" panose="02020603050405020304" pitchFamily="18" charset="0"/>
                      </a:endParaRPr>
                    </a:p>
                  </a:txBody>
                  <a:tcPr marL="68580" marR="68580" marT="0" marB="0"/>
                </a:tc>
                <a:tc>
                  <a:txBody>
                    <a:bodyPr/>
                    <a:lstStyle/>
                    <a:p>
                      <a:pPr>
                        <a:lnSpc>
                          <a:spcPts val="1350"/>
                        </a:lnSpc>
                        <a:spcBef>
                          <a:spcPts val="100"/>
                        </a:spcBef>
                        <a:spcAft>
                          <a:spcPts val="100"/>
                        </a:spcAft>
                      </a:pPr>
                      <a:r>
                        <a:rPr lang="en-GB" sz="1000" b="1" dirty="0">
                          <a:solidFill>
                            <a:srgbClr val="00B050"/>
                          </a:solidFill>
                          <a:effectLst/>
                        </a:rPr>
                        <a:t>50</a:t>
                      </a:r>
                      <a:endParaRPr lang="es-ES" sz="1000" b="1" dirty="0">
                        <a:solidFill>
                          <a:srgbClr val="00B050"/>
                        </a:solidFill>
                        <a:effectLst/>
                        <a:latin typeface="News Gothic GDB"/>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 xmlns:a16="http://schemas.microsoft.com/office/drawing/2014/main" val="10005"/>
                  </a:ext>
                </a:extLst>
              </a:tr>
              <a:tr h="186010">
                <a:tc>
                  <a:txBody>
                    <a:bodyPr/>
                    <a:lstStyle/>
                    <a:p>
                      <a:pPr algn="ctr">
                        <a:lnSpc>
                          <a:spcPts val="1350"/>
                        </a:lnSpc>
                        <a:spcBef>
                          <a:spcPts val="100"/>
                        </a:spcBef>
                        <a:spcAft>
                          <a:spcPts val="100"/>
                        </a:spcAft>
                      </a:pPr>
                      <a:r>
                        <a:rPr lang="en-GB" sz="1000" dirty="0">
                          <a:effectLst/>
                        </a:rPr>
                        <a:t>19</a:t>
                      </a:r>
                      <a:endParaRPr lang="es-ES" sz="1000" dirty="0">
                        <a:effectLst/>
                        <a:latin typeface="News Gothic GDB"/>
                        <a:ea typeface="Times New Roman" panose="02020603050405020304" pitchFamily="18" charset="0"/>
                        <a:cs typeface="Times New Roman" panose="02020603050405020304" pitchFamily="18" charset="0"/>
                      </a:endParaRPr>
                    </a:p>
                  </a:txBody>
                  <a:tcPr marL="68580" marR="68580" marT="0" marB="0"/>
                </a:tc>
                <a:tc>
                  <a:txBody>
                    <a:bodyPr/>
                    <a:lstStyle/>
                    <a:p>
                      <a:pPr algn="r">
                        <a:lnSpc>
                          <a:spcPts val="1350"/>
                        </a:lnSpc>
                        <a:spcBef>
                          <a:spcPts val="100"/>
                        </a:spcBef>
                        <a:spcAft>
                          <a:spcPts val="100"/>
                        </a:spcAft>
                      </a:pPr>
                      <a:r>
                        <a:rPr lang="en-GB" sz="1000" b="1" dirty="0">
                          <a:solidFill>
                            <a:srgbClr val="FF0000"/>
                          </a:solidFill>
                          <a:effectLst/>
                        </a:rPr>
                        <a:t>40</a:t>
                      </a:r>
                      <a:endParaRPr lang="es-ES" sz="1000" b="1" dirty="0">
                        <a:solidFill>
                          <a:srgbClr val="FF0000"/>
                        </a:solidFill>
                        <a:effectLst/>
                        <a:latin typeface="News Gothic GDB"/>
                        <a:ea typeface="Times New Roman" panose="02020603050405020304" pitchFamily="18" charset="0"/>
                        <a:cs typeface="Times New Roman" panose="02020603050405020304" pitchFamily="18" charset="0"/>
                      </a:endParaRPr>
                    </a:p>
                  </a:txBody>
                  <a:tcPr marL="68580" marR="68580" marT="0" marB="0"/>
                </a:tc>
                <a:tc>
                  <a:txBody>
                    <a:bodyPr/>
                    <a:lstStyle/>
                    <a:p>
                      <a:pPr>
                        <a:lnSpc>
                          <a:spcPts val="1350"/>
                        </a:lnSpc>
                        <a:spcBef>
                          <a:spcPts val="100"/>
                        </a:spcBef>
                        <a:spcAft>
                          <a:spcPts val="100"/>
                        </a:spcAft>
                      </a:pPr>
                      <a:r>
                        <a:rPr lang="en-GB" sz="1000">
                          <a:effectLst/>
                        </a:rPr>
                        <a:t> </a:t>
                      </a:r>
                      <a:endParaRPr lang="es-ES" sz="1000">
                        <a:effectLst/>
                        <a:latin typeface="News Gothic GDB"/>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 xmlns:a16="http://schemas.microsoft.com/office/drawing/2014/main" val="10006"/>
                  </a:ext>
                </a:extLst>
              </a:tr>
              <a:tr h="0">
                <a:tc>
                  <a:txBody>
                    <a:bodyPr/>
                    <a:lstStyle/>
                    <a:p>
                      <a:pPr algn="ctr">
                        <a:lnSpc>
                          <a:spcPts val="1350"/>
                        </a:lnSpc>
                        <a:spcBef>
                          <a:spcPts val="100"/>
                        </a:spcBef>
                        <a:spcAft>
                          <a:spcPts val="100"/>
                        </a:spcAft>
                      </a:pPr>
                      <a:r>
                        <a:rPr lang="en-GB" sz="1000" dirty="0">
                          <a:effectLst/>
                        </a:rPr>
                        <a:t>18</a:t>
                      </a:r>
                      <a:endParaRPr lang="es-ES" sz="1000" dirty="0">
                        <a:effectLst/>
                        <a:latin typeface="News Gothic GDB"/>
                        <a:ea typeface="Times New Roman" panose="02020603050405020304" pitchFamily="18" charset="0"/>
                        <a:cs typeface="Times New Roman" panose="02020603050405020304" pitchFamily="18" charset="0"/>
                      </a:endParaRPr>
                    </a:p>
                  </a:txBody>
                  <a:tcPr marL="68580" marR="68580" marT="0" marB="0"/>
                </a:tc>
                <a:tc>
                  <a:txBody>
                    <a:bodyPr/>
                    <a:lstStyle/>
                    <a:p>
                      <a:pPr algn="r">
                        <a:lnSpc>
                          <a:spcPts val="1350"/>
                        </a:lnSpc>
                        <a:spcBef>
                          <a:spcPts val="100"/>
                        </a:spcBef>
                        <a:spcAft>
                          <a:spcPts val="100"/>
                        </a:spcAft>
                      </a:pPr>
                      <a:r>
                        <a:rPr lang="en-GB" sz="1000" dirty="0">
                          <a:effectLst/>
                        </a:rPr>
                        <a:t>5</a:t>
                      </a:r>
                      <a:endParaRPr lang="es-ES" sz="1000" dirty="0">
                        <a:effectLst/>
                        <a:latin typeface="News Gothic GDB"/>
                        <a:ea typeface="Times New Roman" panose="02020603050405020304" pitchFamily="18" charset="0"/>
                        <a:cs typeface="Times New Roman" panose="02020603050405020304" pitchFamily="18" charset="0"/>
                      </a:endParaRPr>
                    </a:p>
                  </a:txBody>
                  <a:tcPr marL="68580" marR="68580" marT="0" marB="0"/>
                </a:tc>
                <a:tc>
                  <a:txBody>
                    <a:bodyPr/>
                    <a:lstStyle/>
                    <a:p>
                      <a:pPr>
                        <a:lnSpc>
                          <a:spcPts val="1350"/>
                        </a:lnSpc>
                        <a:spcBef>
                          <a:spcPts val="100"/>
                        </a:spcBef>
                        <a:spcAft>
                          <a:spcPts val="100"/>
                        </a:spcAft>
                      </a:pPr>
                      <a:r>
                        <a:rPr lang="en-GB" sz="1000" dirty="0">
                          <a:effectLst/>
                        </a:rPr>
                        <a:t> </a:t>
                      </a:r>
                      <a:endParaRPr lang="es-ES" sz="1000" dirty="0">
                        <a:effectLst/>
                        <a:latin typeface="News Gothic GDB"/>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 xmlns:a16="http://schemas.microsoft.com/office/drawing/2014/main" val="10007"/>
                  </a:ext>
                </a:extLst>
              </a:tr>
              <a:tr h="0">
                <a:tc>
                  <a:txBody>
                    <a:bodyPr/>
                    <a:lstStyle/>
                    <a:p>
                      <a:pPr algn="ctr">
                        <a:lnSpc>
                          <a:spcPts val="1350"/>
                        </a:lnSpc>
                        <a:spcBef>
                          <a:spcPts val="100"/>
                        </a:spcBef>
                        <a:spcAft>
                          <a:spcPts val="100"/>
                        </a:spcAft>
                      </a:pPr>
                      <a:r>
                        <a:rPr lang="en-GB" sz="1000" dirty="0">
                          <a:effectLst/>
                        </a:rPr>
                        <a:t>17</a:t>
                      </a:r>
                      <a:endParaRPr lang="es-ES" sz="1000" dirty="0">
                        <a:effectLst/>
                        <a:latin typeface="News Gothic GDB"/>
                        <a:ea typeface="Times New Roman" panose="02020603050405020304" pitchFamily="18" charset="0"/>
                        <a:cs typeface="Times New Roman" panose="02020603050405020304" pitchFamily="18" charset="0"/>
                      </a:endParaRPr>
                    </a:p>
                  </a:txBody>
                  <a:tcPr marL="68580" marR="68580" marT="0" marB="0"/>
                </a:tc>
                <a:tc>
                  <a:txBody>
                    <a:bodyPr/>
                    <a:lstStyle/>
                    <a:p>
                      <a:pPr algn="r">
                        <a:lnSpc>
                          <a:spcPts val="1350"/>
                        </a:lnSpc>
                        <a:spcBef>
                          <a:spcPts val="100"/>
                        </a:spcBef>
                        <a:spcAft>
                          <a:spcPts val="100"/>
                        </a:spcAft>
                      </a:pPr>
                      <a:r>
                        <a:rPr lang="en-GB" sz="1000" b="1" dirty="0">
                          <a:solidFill>
                            <a:srgbClr val="00B050"/>
                          </a:solidFill>
                          <a:effectLst/>
                        </a:rPr>
                        <a:t>29</a:t>
                      </a:r>
                      <a:endParaRPr lang="es-ES" sz="1000" b="1" dirty="0">
                        <a:solidFill>
                          <a:srgbClr val="00B050"/>
                        </a:solidFill>
                        <a:effectLst/>
                        <a:latin typeface="News Gothic GDB"/>
                        <a:ea typeface="Times New Roman" panose="02020603050405020304" pitchFamily="18" charset="0"/>
                        <a:cs typeface="Times New Roman" panose="02020603050405020304" pitchFamily="18" charset="0"/>
                      </a:endParaRPr>
                    </a:p>
                  </a:txBody>
                  <a:tcPr marL="68580" marR="68580" marT="0" marB="0"/>
                </a:tc>
                <a:tc>
                  <a:txBody>
                    <a:bodyPr/>
                    <a:lstStyle/>
                    <a:p>
                      <a:pPr>
                        <a:lnSpc>
                          <a:spcPts val="1350"/>
                        </a:lnSpc>
                        <a:spcBef>
                          <a:spcPts val="100"/>
                        </a:spcBef>
                        <a:spcAft>
                          <a:spcPts val="100"/>
                        </a:spcAft>
                      </a:pPr>
                      <a:r>
                        <a:rPr lang="en-GB" sz="1000" dirty="0">
                          <a:effectLst/>
                        </a:rPr>
                        <a:t> </a:t>
                      </a:r>
                      <a:endParaRPr lang="es-ES" sz="1000" dirty="0">
                        <a:effectLst/>
                        <a:latin typeface="News Gothic GDB"/>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 xmlns:a16="http://schemas.microsoft.com/office/drawing/2014/main" val="10008"/>
                  </a:ext>
                </a:extLst>
              </a:tr>
              <a:tr h="0">
                <a:tc>
                  <a:txBody>
                    <a:bodyPr/>
                    <a:lstStyle/>
                    <a:p>
                      <a:pPr algn="ctr">
                        <a:lnSpc>
                          <a:spcPts val="1350"/>
                        </a:lnSpc>
                        <a:spcBef>
                          <a:spcPts val="100"/>
                        </a:spcBef>
                        <a:spcAft>
                          <a:spcPts val="100"/>
                        </a:spcAft>
                      </a:pPr>
                      <a:r>
                        <a:rPr lang="en-GB" sz="1000" dirty="0">
                          <a:effectLst/>
                          <a:latin typeface="+mn-lt"/>
                          <a:ea typeface="+mn-ea"/>
                          <a:cs typeface="+mn-cs"/>
                        </a:rPr>
                        <a:t>16</a:t>
                      </a:r>
                      <a:endParaRPr lang="es-ES" sz="1000" dirty="0">
                        <a:effectLst/>
                        <a:latin typeface="News Gothic GDB"/>
                        <a:ea typeface="Times New Roman" panose="02020603050405020304" pitchFamily="18" charset="0"/>
                        <a:cs typeface="Times New Roman" panose="02020603050405020304" pitchFamily="18" charset="0"/>
                      </a:endParaRPr>
                    </a:p>
                  </a:txBody>
                  <a:tcPr marL="68580" marR="68580" marT="0" marB="0"/>
                </a:tc>
                <a:tc>
                  <a:txBody>
                    <a:bodyPr/>
                    <a:lstStyle/>
                    <a:p>
                      <a:pPr>
                        <a:lnSpc>
                          <a:spcPts val="1350"/>
                        </a:lnSpc>
                        <a:spcBef>
                          <a:spcPts val="100"/>
                        </a:spcBef>
                        <a:spcAft>
                          <a:spcPts val="100"/>
                        </a:spcAft>
                      </a:pPr>
                      <a:r>
                        <a:rPr lang="en-GB" sz="1000" dirty="0">
                          <a:effectLst/>
                        </a:rPr>
                        <a:t> </a:t>
                      </a:r>
                      <a:endParaRPr lang="es-ES" sz="1000" dirty="0">
                        <a:effectLst/>
                        <a:latin typeface="News Gothic GDB"/>
                        <a:ea typeface="Times New Roman" panose="02020603050405020304" pitchFamily="18" charset="0"/>
                        <a:cs typeface="Times New Roman" panose="02020603050405020304" pitchFamily="18" charset="0"/>
                      </a:endParaRPr>
                    </a:p>
                  </a:txBody>
                  <a:tcPr marL="68580" marR="68580" marT="0" marB="0"/>
                </a:tc>
                <a:tc>
                  <a:txBody>
                    <a:bodyPr/>
                    <a:lstStyle/>
                    <a:p>
                      <a:pPr>
                        <a:lnSpc>
                          <a:spcPts val="1350"/>
                        </a:lnSpc>
                        <a:spcBef>
                          <a:spcPts val="100"/>
                        </a:spcBef>
                        <a:spcAft>
                          <a:spcPts val="100"/>
                        </a:spcAft>
                      </a:pPr>
                      <a:r>
                        <a:rPr lang="en-GB" sz="1000" dirty="0">
                          <a:effectLst/>
                        </a:rPr>
                        <a:t> </a:t>
                      </a:r>
                      <a:endParaRPr lang="es-ES" sz="1000" dirty="0">
                        <a:effectLst/>
                        <a:latin typeface="News Gothic GDB"/>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 xmlns:a16="http://schemas.microsoft.com/office/drawing/2014/main" val="10009"/>
                  </a:ext>
                </a:extLst>
              </a:tr>
            </a:tbl>
          </a:graphicData>
        </a:graphic>
      </p:graphicFrame>
      <p:pic>
        <p:nvPicPr>
          <p:cNvPr id="16" name="Imagen 15"/>
          <p:cNvPicPr>
            <a:picLocks noChangeAspect="1"/>
          </p:cNvPicPr>
          <p:nvPr/>
        </p:nvPicPr>
        <p:blipFill>
          <a:blip r:embed="rId3"/>
          <a:stretch>
            <a:fillRect/>
          </a:stretch>
        </p:blipFill>
        <p:spPr>
          <a:xfrm>
            <a:off x="1486485" y="3474161"/>
            <a:ext cx="6040261" cy="722333"/>
          </a:xfrm>
          <a:prstGeom prst="rect">
            <a:avLst/>
          </a:prstGeom>
        </p:spPr>
      </p:pic>
      <p:sp>
        <p:nvSpPr>
          <p:cNvPr id="17" name="CuadroTexto 16"/>
          <p:cNvSpPr txBox="1"/>
          <p:nvPr/>
        </p:nvSpPr>
        <p:spPr>
          <a:xfrm>
            <a:off x="4324372" y="3368611"/>
            <a:ext cx="424800" cy="276999"/>
          </a:xfrm>
          <a:prstGeom prst="rect">
            <a:avLst/>
          </a:prstGeom>
          <a:noFill/>
        </p:spPr>
        <p:txBody>
          <a:bodyPr wrap="square" lIns="0" tIns="0" rIns="0" bIns="0" rtlCol="0">
            <a:spAutoFit/>
          </a:bodyPr>
          <a:lstStyle/>
          <a:p>
            <a:r>
              <a:rPr lang="es-ES" b="1" dirty="0">
                <a:solidFill>
                  <a:srgbClr val="FF0000"/>
                </a:solidFill>
              </a:rPr>
              <a:t>25</a:t>
            </a:r>
          </a:p>
        </p:txBody>
      </p:sp>
      <p:sp>
        <p:nvSpPr>
          <p:cNvPr id="18" name="CuadroTexto 17"/>
          <p:cNvSpPr txBox="1"/>
          <p:nvPr/>
        </p:nvSpPr>
        <p:spPr>
          <a:xfrm>
            <a:off x="4350986" y="3978794"/>
            <a:ext cx="424800" cy="276999"/>
          </a:xfrm>
          <a:prstGeom prst="rect">
            <a:avLst/>
          </a:prstGeom>
          <a:noFill/>
        </p:spPr>
        <p:txBody>
          <a:bodyPr wrap="square" lIns="0" tIns="0" rIns="0" bIns="0" rtlCol="0">
            <a:spAutoFit/>
          </a:bodyPr>
          <a:lstStyle/>
          <a:p>
            <a:r>
              <a:rPr lang="es-ES" b="1" dirty="0">
                <a:solidFill>
                  <a:srgbClr val="00B050"/>
                </a:solidFill>
              </a:rPr>
              <a:t>29</a:t>
            </a:r>
          </a:p>
        </p:txBody>
      </p:sp>
      <p:sp>
        <p:nvSpPr>
          <p:cNvPr id="25" name="Flecha derecha 24"/>
          <p:cNvSpPr/>
          <p:nvPr/>
        </p:nvSpPr>
        <p:spPr>
          <a:xfrm>
            <a:off x="3522950" y="4956926"/>
            <a:ext cx="1887990" cy="134666"/>
          </a:xfrm>
          <a:prstGeom prst="right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s-ES"/>
          </a:p>
        </p:txBody>
      </p:sp>
      <p:sp>
        <p:nvSpPr>
          <p:cNvPr id="26" name="Flecha izquierda 25"/>
          <p:cNvSpPr/>
          <p:nvPr/>
        </p:nvSpPr>
        <p:spPr>
          <a:xfrm>
            <a:off x="3562621" y="5487592"/>
            <a:ext cx="1887990" cy="151200"/>
          </a:xfrm>
          <a:prstGeom prst="left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s-ES"/>
          </a:p>
        </p:txBody>
      </p:sp>
      <p:sp>
        <p:nvSpPr>
          <p:cNvPr id="27" name="Flecha derecha 26"/>
          <p:cNvSpPr/>
          <p:nvPr/>
        </p:nvSpPr>
        <p:spPr>
          <a:xfrm>
            <a:off x="3522950" y="5930126"/>
            <a:ext cx="1887990" cy="134666"/>
          </a:xfrm>
          <a:prstGeom prst="rightArrow">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s-ES"/>
          </a:p>
        </p:txBody>
      </p:sp>
      <p:sp>
        <p:nvSpPr>
          <p:cNvPr id="28" name="Flecha izquierda 27"/>
          <p:cNvSpPr/>
          <p:nvPr/>
        </p:nvSpPr>
        <p:spPr>
          <a:xfrm>
            <a:off x="3522950" y="5301592"/>
            <a:ext cx="1887990" cy="151200"/>
          </a:xfrm>
          <a:prstGeom prst="leftArrow">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s-ES"/>
          </a:p>
        </p:txBody>
      </p:sp>
      <p:sp>
        <p:nvSpPr>
          <p:cNvPr id="29" name="CuadroTexto 28"/>
          <p:cNvSpPr txBox="1"/>
          <p:nvPr/>
        </p:nvSpPr>
        <p:spPr>
          <a:xfrm rot="16200000">
            <a:off x="591968" y="2108632"/>
            <a:ext cx="1663163" cy="276999"/>
          </a:xfrm>
          <a:prstGeom prst="rect">
            <a:avLst/>
          </a:prstGeom>
          <a:solidFill>
            <a:schemeClr val="tx2"/>
          </a:solidFill>
          <a:ln>
            <a:noFill/>
          </a:ln>
        </p:spPr>
        <p:style>
          <a:lnRef idx="2">
            <a:schemeClr val="accent3"/>
          </a:lnRef>
          <a:fillRef idx="1">
            <a:schemeClr val="lt1"/>
          </a:fillRef>
          <a:effectRef idx="0">
            <a:schemeClr val="accent3"/>
          </a:effectRef>
          <a:fontRef idx="minor">
            <a:schemeClr val="dk1"/>
          </a:fontRef>
        </p:style>
        <p:txBody>
          <a:bodyPr wrap="square" lIns="0" tIns="0" rIns="0" bIns="0" rtlCol="0">
            <a:spAutoFit/>
          </a:bodyPr>
          <a:lstStyle/>
          <a:p>
            <a:r>
              <a:rPr lang="es-ES" dirty="0"/>
              <a:t>CONTRACT    A</a:t>
            </a:r>
          </a:p>
        </p:txBody>
      </p:sp>
    </p:spTree>
    <p:extLst>
      <p:ext uri="{BB962C8B-B14F-4D97-AF65-F5344CB8AC3E}">
        <p14:creationId xmlns:p14="http://schemas.microsoft.com/office/powerpoint/2010/main" val="187940692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en-GB" dirty="0" smtClean="0"/>
              <a:t>XBID </a:t>
            </a:r>
            <a:r>
              <a:rPr lang="en-GB" dirty="0"/>
              <a:t>– SOB. Matching Process</a:t>
            </a:r>
          </a:p>
        </p:txBody>
      </p:sp>
      <p:sp>
        <p:nvSpPr>
          <p:cNvPr id="3" name="Foliennummernplatzhalter 2"/>
          <p:cNvSpPr>
            <a:spLocks noGrp="1"/>
          </p:cNvSpPr>
          <p:nvPr>
            <p:ph type="sldNum" sz="quarter" idx="11"/>
          </p:nvPr>
        </p:nvSpPr>
        <p:spPr/>
        <p:txBody>
          <a:bodyPr/>
          <a:lstStyle/>
          <a:p>
            <a:fld id="{AD89DE65-C7D9-40CE-B96E-B8C3E7B233C5}" type="slidenum">
              <a:rPr lang="de-DE" smtClean="0"/>
              <a:pPr/>
              <a:t>35</a:t>
            </a:fld>
            <a:endParaRPr lang="de-DE" dirty="0"/>
          </a:p>
        </p:txBody>
      </p:sp>
      <p:sp>
        <p:nvSpPr>
          <p:cNvPr id="5" name="Rectángulo 4"/>
          <p:cNvSpPr/>
          <p:nvPr/>
        </p:nvSpPr>
        <p:spPr>
          <a:xfrm>
            <a:off x="469557" y="1518221"/>
            <a:ext cx="8435546" cy="4724370"/>
          </a:xfrm>
          <a:prstGeom prst="rect">
            <a:avLst/>
          </a:prstGeom>
        </p:spPr>
        <p:txBody>
          <a:bodyPr wrap="square">
            <a:spAutoFit/>
          </a:bodyPr>
          <a:lstStyle/>
          <a:p>
            <a:pPr marL="285750" indent="-285750" algn="just">
              <a:spcAft>
                <a:spcPts val="1000"/>
              </a:spcAft>
              <a:buFont typeface="Arial" panose="020B0604020202020204" pitchFamily="34" charset="0"/>
              <a:buChar char="•"/>
            </a:pPr>
            <a:r>
              <a:rPr lang="en-US" dirty="0">
                <a:latin typeface="+mj-lt"/>
                <a:ea typeface="Calibri" panose="020F0502020204030204" pitchFamily="34" charset="0"/>
                <a:cs typeface="Times New Roman" panose="02020603050405020304" pitchFamily="18" charset="0"/>
              </a:rPr>
              <a:t>The XBID solution enables the trading of contracts between market areas only if there is capacity available.</a:t>
            </a:r>
          </a:p>
          <a:p>
            <a:pPr marL="285750" indent="-285750" algn="just">
              <a:spcAft>
                <a:spcPts val="1000"/>
              </a:spcAft>
              <a:buFont typeface="Arial" panose="020B0604020202020204" pitchFamily="34" charset="0"/>
              <a:buChar char="•"/>
            </a:pPr>
            <a:r>
              <a:rPr lang="en-US" dirty="0">
                <a:latin typeface="+mj-lt"/>
                <a:ea typeface="Calibri" panose="020F0502020204030204" pitchFamily="34" charset="0"/>
                <a:cs typeface="Times New Roman" panose="02020603050405020304" pitchFamily="18" charset="0"/>
              </a:rPr>
              <a:t>Matching of contracts either locally or cross border is always performed in compliance with the </a:t>
            </a:r>
            <a:r>
              <a:rPr lang="en-GB" dirty="0">
                <a:latin typeface="+mj-lt"/>
                <a:ea typeface="Calibri" panose="020F0502020204030204" pitchFamily="34" charset="0"/>
                <a:cs typeface="Times New Roman" panose="02020603050405020304" pitchFamily="18" charset="0"/>
              </a:rPr>
              <a:t>price-time-priority principle</a:t>
            </a:r>
            <a:endParaRPr lang="en-US" strike="sngStrike" dirty="0">
              <a:latin typeface="+mj-lt"/>
              <a:ea typeface="Calibri" panose="020F0502020204030204" pitchFamily="34" charset="0"/>
              <a:cs typeface="Times New Roman" panose="02020603050405020304" pitchFamily="18" charset="0"/>
            </a:endParaRPr>
          </a:p>
          <a:p>
            <a:pPr marL="285750" indent="-285750" algn="just">
              <a:spcAft>
                <a:spcPts val="1000"/>
              </a:spcAft>
              <a:buFont typeface="Arial" panose="020B0604020202020204" pitchFamily="34" charset="0"/>
              <a:buChar char="•"/>
            </a:pPr>
            <a:r>
              <a:rPr lang="en-US" dirty="0">
                <a:latin typeface="+mj-lt"/>
                <a:cs typeface="Times New Roman" panose="02020603050405020304" pitchFamily="18" charset="0"/>
              </a:rPr>
              <a:t>ICB matching example:</a:t>
            </a:r>
          </a:p>
          <a:p>
            <a:pPr algn="just">
              <a:spcBef>
                <a:spcPts val="1200"/>
              </a:spcBef>
              <a:spcAft>
                <a:spcPts val="1000"/>
              </a:spcAft>
            </a:pPr>
            <a:r>
              <a:rPr lang="en-GB" dirty="0">
                <a:latin typeface="+mj-lt"/>
              </a:rPr>
              <a:t>	Orders in the order book:</a:t>
            </a:r>
          </a:p>
          <a:p>
            <a:pPr algn="just">
              <a:spcAft>
                <a:spcPts val="1000"/>
              </a:spcAft>
            </a:pPr>
            <a:endParaRPr lang="en-GB" dirty="0"/>
          </a:p>
          <a:p>
            <a:pPr algn="just">
              <a:spcAft>
                <a:spcPts val="1000"/>
              </a:spcAft>
            </a:pPr>
            <a:endParaRPr lang="en-GB" dirty="0"/>
          </a:p>
          <a:p>
            <a:pPr algn="just">
              <a:spcAft>
                <a:spcPts val="1000"/>
              </a:spcAft>
            </a:pPr>
            <a:r>
              <a:rPr lang="en-GB" dirty="0"/>
              <a:t>	</a:t>
            </a:r>
          </a:p>
          <a:p>
            <a:pPr algn="just">
              <a:spcAft>
                <a:spcPts val="1000"/>
              </a:spcAft>
            </a:pPr>
            <a:r>
              <a:rPr lang="en-GB" dirty="0"/>
              <a:t>	</a:t>
            </a:r>
            <a:r>
              <a:rPr lang="en-GB" dirty="0">
                <a:latin typeface="+mj-lt"/>
              </a:rPr>
              <a:t>Buy order is entered:</a:t>
            </a:r>
            <a:endParaRPr lang="es-ES" dirty="0">
              <a:latin typeface="+mj-lt"/>
            </a:endParaRPr>
          </a:p>
          <a:p>
            <a:pPr marL="285750" indent="-285750" algn="just">
              <a:spcAft>
                <a:spcPts val="1000"/>
              </a:spcAft>
              <a:buFont typeface="Arial" panose="020B0604020202020204" pitchFamily="34" charset="0"/>
              <a:buChar char="•"/>
            </a:pPr>
            <a:endParaRPr lang="en-US" dirty="0">
              <a:latin typeface="News Gothic GDB"/>
              <a:cs typeface="Times New Roman" panose="02020603050405020304" pitchFamily="18" charset="0"/>
            </a:endParaRPr>
          </a:p>
          <a:p>
            <a:pPr marL="285750" indent="-285750" algn="just">
              <a:spcAft>
                <a:spcPts val="1000"/>
              </a:spcAft>
              <a:buFont typeface="Arial" panose="020B0604020202020204" pitchFamily="34" charset="0"/>
              <a:buChar char="•"/>
            </a:pPr>
            <a:endParaRPr lang="es-ES" dirty="0"/>
          </a:p>
        </p:txBody>
      </p:sp>
      <p:graphicFrame>
        <p:nvGraphicFramePr>
          <p:cNvPr id="6" name="Tabla 5"/>
          <p:cNvGraphicFramePr>
            <a:graphicFrameLocks noGrp="1"/>
          </p:cNvGraphicFramePr>
          <p:nvPr>
            <p:extLst>
              <p:ext uri="{D42A27DB-BD31-4B8C-83A1-F6EECF244321}">
                <p14:modId xmlns:p14="http://schemas.microsoft.com/office/powerpoint/2010/main" val="1121477242"/>
              </p:ext>
            </p:extLst>
          </p:nvPr>
        </p:nvGraphicFramePr>
        <p:xfrm>
          <a:off x="811599" y="3854602"/>
          <a:ext cx="4032250" cy="980188"/>
        </p:xfrm>
        <a:graphic>
          <a:graphicData uri="http://schemas.openxmlformats.org/drawingml/2006/table">
            <a:tbl>
              <a:tblPr firstRow="1" firstCol="1" bandRow="1">
                <a:tableStyleId>{7DF18680-E054-41AD-8BC1-D1AEF772440D}</a:tableStyleId>
              </a:tblPr>
              <a:tblGrid>
                <a:gridCol w="540385">
                  <a:extLst>
                    <a:ext uri="{9D8B030D-6E8A-4147-A177-3AD203B41FA5}">
                      <a16:colId xmlns="" xmlns:a16="http://schemas.microsoft.com/office/drawing/2014/main" val="1537318746"/>
                    </a:ext>
                  </a:extLst>
                </a:gridCol>
                <a:gridCol w="518160">
                  <a:extLst>
                    <a:ext uri="{9D8B030D-6E8A-4147-A177-3AD203B41FA5}">
                      <a16:colId xmlns="" xmlns:a16="http://schemas.microsoft.com/office/drawing/2014/main" val="4042255897"/>
                    </a:ext>
                  </a:extLst>
                </a:gridCol>
                <a:gridCol w="503555">
                  <a:extLst>
                    <a:ext uri="{9D8B030D-6E8A-4147-A177-3AD203B41FA5}">
                      <a16:colId xmlns="" xmlns:a16="http://schemas.microsoft.com/office/drawing/2014/main" val="740571646"/>
                    </a:ext>
                  </a:extLst>
                </a:gridCol>
                <a:gridCol w="487045">
                  <a:extLst>
                    <a:ext uri="{9D8B030D-6E8A-4147-A177-3AD203B41FA5}">
                      <a16:colId xmlns="" xmlns:a16="http://schemas.microsoft.com/office/drawing/2014/main" val="1055948222"/>
                    </a:ext>
                  </a:extLst>
                </a:gridCol>
                <a:gridCol w="489585">
                  <a:extLst>
                    <a:ext uri="{9D8B030D-6E8A-4147-A177-3AD203B41FA5}">
                      <a16:colId xmlns="" xmlns:a16="http://schemas.microsoft.com/office/drawing/2014/main" val="1832005319"/>
                    </a:ext>
                  </a:extLst>
                </a:gridCol>
                <a:gridCol w="490220">
                  <a:extLst>
                    <a:ext uri="{9D8B030D-6E8A-4147-A177-3AD203B41FA5}">
                      <a16:colId xmlns="" xmlns:a16="http://schemas.microsoft.com/office/drawing/2014/main" val="3023298406"/>
                    </a:ext>
                  </a:extLst>
                </a:gridCol>
                <a:gridCol w="505460">
                  <a:extLst>
                    <a:ext uri="{9D8B030D-6E8A-4147-A177-3AD203B41FA5}">
                      <a16:colId xmlns="" xmlns:a16="http://schemas.microsoft.com/office/drawing/2014/main" val="588014966"/>
                    </a:ext>
                  </a:extLst>
                </a:gridCol>
                <a:gridCol w="497840">
                  <a:extLst>
                    <a:ext uri="{9D8B030D-6E8A-4147-A177-3AD203B41FA5}">
                      <a16:colId xmlns="" xmlns:a16="http://schemas.microsoft.com/office/drawing/2014/main" val="973937977"/>
                    </a:ext>
                  </a:extLst>
                </a:gridCol>
              </a:tblGrid>
              <a:tr h="0">
                <a:tc>
                  <a:txBody>
                    <a:bodyPr/>
                    <a:lstStyle/>
                    <a:p>
                      <a:pPr algn="ctr">
                        <a:lnSpc>
                          <a:spcPct val="115000"/>
                        </a:lnSpc>
                        <a:spcAft>
                          <a:spcPts val="0"/>
                        </a:spcAft>
                      </a:pPr>
                      <a:r>
                        <a:rPr lang="en-GB" sz="1200" dirty="0">
                          <a:effectLst/>
                        </a:rPr>
                        <a:t>times- tamp</a:t>
                      </a:r>
                      <a:endParaRPr lang="es-ES" sz="1200" dirty="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dirty="0">
                          <a:effectLst/>
                        </a:rPr>
                        <a:t>name</a:t>
                      </a:r>
                      <a:endParaRPr lang="es-ES" sz="1200" dirty="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dirty="0">
                          <a:effectLst/>
                        </a:rPr>
                        <a:t>type</a:t>
                      </a:r>
                      <a:endParaRPr lang="es-ES" sz="1200" dirty="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a:effectLst/>
                        </a:rPr>
                        <a:t>b/s</a:t>
                      </a:r>
                      <a:endParaRPr lang="es-ES" sz="120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a:effectLst/>
                        </a:rPr>
                        <a:t>qty</a:t>
                      </a:r>
                      <a:endParaRPr lang="es-ES" sz="120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a:effectLst/>
                        </a:rPr>
                        <a:t>prc</a:t>
                      </a:r>
                      <a:endParaRPr lang="es-ES" sz="120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a:effectLst/>
                        </a:rPr>
                        <a:t>pqty</a:t>
                      </a:r>
                      <a:endParaRPr lang="es-ES" sz="120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a:effectLst/>
                        </a:rPr>
                        <a:t>ppd</a:t>
                      </a:r>
                      <a:endParaRPr lang="es-ES" sz="1200">
                        <a:effectLst/>
                        <a:latin typeface="News Gothic GDB"/>
                        <a:ea typeface="Calibri" panose="020F0502020204030204" pitchFamily="34" charset="0"/>
                        <a:cs typeface="Times New Roman" panose="02020603050405020304" pitchFamily="18" charset="0"/>
                      </a:endParaRPr>
                    </a:p>
                  </a:txBody>
                  <a:tcPr marL="36000" marR="36000" marT="0" marB="0"/>
                </a:tc>
                <a:extLst>
                  <a:ext uri="{0D108BD9-81ED-4DB2-BD59-A6C34878D82A}">
                    <a16:rowId xmlns="" xmlns:a16="http://schemas.microsoft.com/office/drawing/2014/main" val="3278501853"/>
                  </a:ext>
                </a:extLst>
              </a:tr>
              <a:tr h="0">
                <a:tc>
                  <a:txBody>
                    <a:bodyPr/>
                    <a:lstStyle/>
                    <a:p>
                      <a:pPr algn="ctr">
                        <a:lnSpc>
                          <a:spcPct val="115000"/>
                        </a:lnSpc>
                        <a:spcAft>
                          <a:spcPts val="0"/>
                        </a:spcAft>
                      </a:pPr>
                      <a:r>
                        <a:rPr lang="en-GB" sz="1200">
                          <a:effectLst/>
                        </a:rPr>
                        <a:t>1</a:t>
                      </a:r>
                      <a:endParaRPr lang="es-ES" sz="120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a:effectLst/>
                        </a:rPr>
                        <a:t>I</a:t>
                      </a:r>
                      <a:endParaRPr lang="es-ES" sz="120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a:effectLst/>
                        </a:rPr>
                        <a:t>ICB</a:t>
                      </a:r>
                      <a:endParaRPr lang="es-ES" sz="120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dirty="0">
                          <a:effectLst/>
                        </a:rPr>
                        <a:t>sell</a:t>
                      </a:r>
                      <a:endParaRPr lang="es-ES" sz="1200" dirty="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dirty="0">
                          <a:effectLst/>
                        </a:rPr>
                        <a:t>200</a:t>
                      </a:r>
                      <a:endParaRPr lang="es-ES" sz="1200" dirty="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dirty="0">
                          <a:effectLst/>
                        </a:rPr>
                        <a:t>15€</a:t>
                      </a:r>
                      <a:endParaRPr lang="es-ES" sz="1200" dirty="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a:effectLst/>
                        </a:rPr>
                        <a:t>50</a:t>
                      </a:r>
                      <a:endParaRPr lang="es-ES" sz="120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a:effectLst/>
                        </a:rPr>
                        <a:t>1</a:t>
                      </a:r>
                      <a:endParaRPr lang="es-ES" sz="1200">
                        <a:effectLst/>
                        <a:latin typeface="News Gothic GDB"/>
                        <a:ea typeface="Calibri" panose="020F0502020204030204" pitchFamily="34" charset="0"/>
                        <a:cs typeface="Times New Roman" panose="02020603050405020304" pitchFamily="18" charset="0"/>
                      </a:endParaRPr>
                    </a:p>
                  </a:txBody>
                  <a:tcPr marL="36000" marR="36000" marT="0" marB="0"/>
                </a:tc>
                <a:extLst>
                  <a:ext uri="{0D108BD9-81ED-4DB2-BD59-A6C34878D82A}">
                    <a16:rowId xmlns="" xmlns:a16="http://schemas.microsoft.com/office/drawing/2014/main" val="1313428437"/>
                  </a:ext>
                </a:extLst>
              </a:tr>
              <a:tr h="0">
                <a:tc>
                  <a:txBody>
                    <a:bodyPr/>
                    <a:lstStyle/>
                    <a:p>
                      <a:pPr algn="ctr">
                        <a:lnSpc>
                          <a:spcPct val="115000"/>
                        </a:lnSpc>
                        <a:spcAft>
                          <a:spcPts val="0"/>
                        </a:spcAft>
                      </a:pPr>
                      <a:r>
                        <a:rPr lang="en-GB" sz="1200">
                          <a:effectLst/>
                        </a:rPr>
                        <a:t>2</a:t>
                      </a:r>
                      <a:endParaRPr lang="es-ES" sz="120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a:effectLst/>
                        </a:rPr>
                        <a:t>Z</a:t>
                      </a:r>
                      <a:endParaRPr lang="es-ES" sz="120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a:effectLst/>
                        </a:rPr>
                        <a:t>REG</a:t>
                      </a:r>
                      <a:endParaRPr lang="es-ES" sz="120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a:effectLst/>
                        </a:rPr>
                        <a:t>sell</a:t>
                      </a:r>
                      <a:endParaRPr lang="es-ES" sz="120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a:effectLst/>
                        </a:rPr>
                        <a:t>25</a:t>
                      </a:r>
                      <a:endParaRPr lang="es-ES" sz="120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dirty="0">
                          <a:effectLst/>
                        </a:rPr>
                        <a:t>15€</a:t>
                      </a:r>
                      <a:endParaRPr lang="es-ES" sz="1200" dirty="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dirty="0">
                          <a:effectLst/>
                        </a:rPr>
                        <a:t> </a:t>
                      </a:r>
                      <a:endParaRPr lang="es-ES" sz="1200" dirty="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dirty="0">
                          <a:effectLst/>
                        </a:rPr>
                        <a:t> </a:t>
                      </a:r>
                      <a:endParaRPr lang="es-ES" sz="1200" dirty="0">
                        <a:effectLst/>
                        <a:latin typeface="News Gothic GDB"/>
                        <a:ea typeface="Calibri" panose="020F0502020204030204" pitchFamily="34" charset="0"/>
                        <a:cs typeface="Times New Roman" panose="02020603050405020304" pitchFamily="18" charset="0"/>
                      </a:endParaRPr>
                    </a:p>
                  </a:txBody>
                  <a:tcPr marL="36000" marR="36000" marT="0" marB="0"/>
                </a:tc>
                <a:extLst>
                  <a:ext uri="{0D108BD9-81ED-4DB2-BD59-A6C34878D82A}">
                    <a16:rowId xmlns="" xmlns:a16="http://schemas.microsoft.com/office/drawing/2014/main" val="1998411498"/>
                  </a:ext>
                </a:extLst>
              </a:tr>
              <a:tr h="0">
                <a:tc>
                  <a:txBody>
                    <a:bodyPr/>
                    <a:lstStyle/>
                    <a:p>
                      <a:pPr algn="ctr">
                        <a:lnSpc>
                          <a:spcPct val="115000"/>
                        </a:lnSpc>
                        <a:spcAft>
                          <a:spcPts val="0"/>
                        </a:spcAft>
                      </a:pPr>
                      <a:r>
                        <a:rPr lang="en-GB" sz="1200" dirty="0">
                          <a:effectLst/>
                        </a:rPr>
                        <a:t>3</a:t>
                      </a:r>
                      <a:endParaRPr lang="es-ES" sz="1200" dirty="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a:effectLst/>
                        </a:rPr>
                        <a:t>Y</a:t>
                      </a:r>
                      <a:endParaRPr lang="es-ES" sz="120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dirty="0">
                          <a:effectLst/>
                        </a:rPr>
                        <a:t>REG</a:t>
                      </a:r>
                      <a:endParaRPr lang="es-ES" sz="1200" dirty="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a:effectLst/>
                        </a:rPr>
                        <a:t>sell</a:t>
                      </a:r>
                      <a:endParaRPr lang="es-ES" sz="120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a:effectLst/>
                        </a:rPr>
                        <a:t>25</a:t>
                      </a:r>
                      <a:endParaRPr lang="es-ES" sz="120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dirty="0">
                          <a:effectLst/>
                        </a:rPr>
                        <a:t>16€</a:t>
                      </a:r>
                      <a:endParaRPr lang="es-ES" sz="1200" dirty="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a:effectLst/>
                        </a:rPr>
                        <a:t> </a:t>
                      </a:r>
                      <a:endParaRPr lang="es-ES" sz="120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dirty="0">
                          <a:effectLst/>
                        </a:rPr>
                        <a:t> </a:t>
                      </a:r>
                      <a:endParaRPr lang="es-ES" sz="1200" dirty="0">
                        <a:effectLst/>
                        <a:latin typeface="News Gothic GDB"/>
                        <a:ea typeface="Calibri" panose="020F0502020204030204" pitchFamily="34" charset="0"/>
                        <a:cs typeface="Times New Roman" panose="02020603050405020304" pitchFamily="18" charset="0"/>
                      </a:endParaRPr>
                    </a:p>
                  </a:txBody>
                  <a:tcPr marL="36000" marR="36000" marT="0" marB="0"/>
                </a:tc>
                <a:extLst>
                  <a:ext uri="{0D108BD9-81ED-4DB2-BD59-A6C34878D82A}">
                    <a16:rowId xmlns="" xmlns:a16="http://schemas.microsoft.com/office/drawing/2014/main" val="2853797889"/>
                  </a:ext>
                </a:extLst>
              </a:tr>
            </a:tbl>
          </a:graphicData>
        </a:graphic>
      </p:graphicFrame>
      <p:graphicFrame>
        <p:nvGraphicFramePr>
          <p:cNvPr id="7" name="Tabla 6"/>
          <p:cNvGraphicFramePr>
            <a:graphicFrameLocks noGrp="1"/>
          </p:cNvGraphicFramePr>
          <p:nvPr>
            <p:extLst>
              <p:ext uri="{D42A27DB-BD31-4B8C-83A1-F6EECF244321}">
                <p14:modId xmlns:p14="http://schemas.microsoft.com/office/powerpoint/2010/main" val="3349556717"/>
              </p:ext>
            </p:extLst>
          </p:nvPr>
        </p:nvGraphicFramePr>
        <p:xfrm>
          <a:off x="851355" y="5596541"/>
          <a:ext cx="4032250" cy="595250"/>
        </p:xfrm>
        <a:graphic>
          <a:graphicData uri="http://schemas.openxmlformats.org/drawingml/2006/table">
            <a:tbl>
              <a:tblPr firstRow="1" firstCol="1" bandRow="1">
                <a:tableStyleId>{7DF18680-E054-41AD-8BC1-D1AEF772440D}</a:tableStyleId>
              </a:tblPr>
              <a:tblGrid>
                <a:gridCol w="540385">
                  <a:extLst>
                    <a:ext uri="{9D8B030D-6E8A-4147-A177-3AD203B41FA5}">
                      <a16:colId xmlns="" xmlns:a16="http://schemas.microsoft.com/office/drawing/2014/main" val="1269384093"/>
                    </a:ext>
                  </a:extLst>
                </a:gridCol>
                <a:gridCol w="518160">
                  <a:extLst>
                    <a:ext uri="{9D8B030D-6E8A-4147-A177-3AD203B41FA5}">
                      <a16:colId xmlns="" xmlns:a16="http://schemas.microsoft.com/office/drawing/2014/main" val="124512831"/>
                    </a:ext>
                  </a:extLst>
                </a:gridCol>
                <a:gridCol w="503555">
                  <a:extLst>
                    <a:ext uri="{9D8B030D-6E8A-4147-A177-3AD203B41FA5}">
                      <a16:colId xmlns="" xmlns:a16="http://schemas.microsoft.com/office/drawing/2014/main" val="1805796133"/>
                    </a:ext>
                  </a:extLst>
                </a:gridCol>
                <a:gridCol w="487045">
                  <a:extLst>
                    <a:ext uri="{9D8B030D-6E8A-4147-A177-3AD203B41FA5}">
                      <a16:colId xmlns="" xmlns:a16="http://schemas.microsoft.com/office/drawing/2014/main" val="3170278785"/>
                    </a:ext>
                  </a:extLst>
                </a:gridCol>
                <a:gridCol w="489585">
                  <a:extLst>
                    <a:ext uri="{9D8B030D-6E8A-4147-A177-3AD203B41FA5}">
                      <a16:colId xmlns="" xmlns:a16="http://schemas.microsoft.com/office/drawing/2014/main" val="1709802099"/>
                    </a:ext>
                  </a:extLst>
                </a:gridCol>
                <a:gridCol w="490220">
                  <a:extLst>
                    <a:ext uri="{9D8B030D-6E8A-4147-A177-3AD203B41FA5}">
                      <a16:colId xmlns="" xmlns:a16="http://schemas.microsoft.com/office/drawing/2014/main" val="351786194"/>
                    </a:ext>
                  </a:extLst>
                </a:gridCol>
                <a:gridCol w="505460">
                  <a:extLst>
                    <a:ext uri="{9D8B030D-6E8A-4147-A177-3AD203B41FA5}">
                      <a16:colId xmlns="" xmlns:a16="http://schemas.microsoft.com/office/drawing/2014/main" val="1950442385"/>
                    </a:ext>
                  </a:extLst>
                </a:gridCol>
                <a:gridCol w="497840">
                  <a:extLst>
                    <a:ext uri="{9D8B030D-6E8A-4147-A177-3AD203B41FA5}">
                      <a16:colId xmlns="" xmlns:a16="http://schemas.microsoft.com/office/drawing/2014/main" val="1848853476"/>
                    </a:ext>
                  </a:extLst>
                </a:gridCol>
              </a:tblGrid>
              <a:tr h="0">
                <a:tc>
                  <a:txBody>
                    <a:bodyPr/>
                    <a:lstStyle/>
                    <a:p>
                      <a:pPr algn="ctr">
                        <a:lnSpc>
                          <a:spcPct val="115000"/>
                        </a:lnSpc>
                        <a:spcAft>
                          <a:spcPts val="0"/>
                        </a:spcAft>
                      </a:pPr>
                      <a:r>
                        <a:rPr lang="en-GB" sz="1200" dirty="0">
                          <a:effectLst/>
                        </a:rPr>
                        <a:t>time-stamp</a:t>
                      </a:r>
                      <a:endParaRPr lang="es-ES" sz="1200" dirty="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dirty="0">
                          <a:effectLst/>
                        </a:rPr>
                        <a:t>name</a:t>
                      </a:r>
                      <a:endParaRPr lang="es-ES" sz="1200" dirty="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dirty="0">
                          <a:effectLst/>
                        </a:rPr>
                        <a:t>type</a:t>
                      </a:r>
                      <a:endParaRPr lang="es-ES" sz="1200" dirty="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dirty="0">
                          <a:effectLst/>
                        </a:rPr>
                        <a:t>b/s</a:t>
                      </a:r>
                      <a:endParaRPr lang="es-ES" sz="1200" dirty="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dirty="0" err="1">
                          <a:effectLst/>
                        </a:rPr>
                        <a:t>qty</a:t>
                      </a:r>
                      <a:endParaRPr lang="es-ES" sz="1200" dirty="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dirty="0" err="1">
                          <a:effectLst/>
                        </a:rPr>
                        <a:t>prc</a:t>
                      </a:r>
                      <a:endParaRPr lang="es-ES" sz="1200" dirty="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dirty="0" err="1">
                          <a:effectLst/>
                        </a:rPr>
                        <a:t>pqty</a:t>
                      </a:r>
                      <a:endParaRPr lang="es-ES" sz="1200" dirty="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a:effectLst/>
                        </a:rPr>
                        <a:t>ppd</a:t>
                      </a:r>
                      <a:endParaRPr lang="es-ES" sz="1200">
                        <a:effectLst/>
                        <a:latin typeface="News Gothic GDB"/>
                        <a:ea typeface="Calibri" panose="020F0502020204030204" pitchFamily="34" charset="0"/>
                        <a:cs typeface="Times New Roman" panose="02020603050405020304" pitchFamily="18" charset="0"/>
                      </a:endParaRPr>
                    </a:p>
                  </a:txBody>
                  <a:tcPr marL="36000" marR="36000" marT="0" marB="0"/>
                </a:tc>
                <a:extLst>
                  <a:ext uri="{0D108BD9-81ED-4DB2-BD59-A6C34878D82A}">
                    <a16:rowId xmlns="" xmlns:a16="http://schemas.microsoft.com/office/drawing/2014/main" val="2426129511"/>
                  </a:ext>
                </a:extLst>
              </a:tr>
              <a:tr h="0">
                <a:tc>
                  <a:txBody>
                    <a:bodyPr/>
                    <a:lstStyle/>
                    <a:p>
                      <a:pPr algn="ctr">
                        <a:lnSpc>
                          <a:spcPct val="115000"/>
                        </a:lnSpc>
                        <a:spcAft>
                          <a:spcPts val="0"/>
                        </a:spcAft>
                      </a:pPr>
                      <a:r>
                        <a:rPr lang="en-GB" sz="1200">
                          <a:effectLst/>
                        </a:rPr>
                        <a:t>4</a:t>
                      </a:r>
                      <a:endParaRPr lang="es-ES" sz="120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a:effectLst/>
                        </a:rPr>
                        <a:t>B</a:t>
                      </a:r>
                      <a:endParaRPr lang="es-ES" sz="120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dirty="0">
                          <a:effectLst/>
                        </a:rPr>
                        <a:t>REG</a:t>
                      </a:r>
                      <a:endParaRPr lang="es-ES" sz="1200" dirty="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a:effectLst/>
                        </a:rPr>
                        <a:t>buy</a:t>
                      </a:r>
                      <a:endParaRPr lang="es-ES" sz="120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a:effectLst/>
                        </a:rPr>
                        <a:t>225</a:t>
                      </a:r>
                      <a:endParaRPr lang="es-ES" sz="120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dirty="0">
                          <a:effectLst/>
                        </a:rPr>
                        <a:t>99€</a:t>
                      </a:r>
                      <a:endParaRPr lang="es-ES" sz="1200" dirty="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dirty="0">
                          <a:effectLst/>
                        </a:rPr>
                        <a:t> </a:t>
                      </a:r>
                      <a:endParaRPr lang="es-ES" sz="1200" dirty="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dirty="0">
                          <a:effectLst/>
                        </a:rPr>
                        <a:t> </a:t>
                      </a:r>
                      <a:endParaRPr lang="es-ES" sz="1200" dirty="0">
                        <a:effectLst/>
                        <a:latin typeface="News Gothic GDB"/>
                        <a:ea typeface="Calibri" panose="020F0502020204030204" pitchFamily="34" charset="0"/>
                        <a:cs typeface="Times New Roman" panose="02020603050405020304" pitchFamily="18" charset="0"/>
                      </a:endParaRPr>
                    </a:p>
                  </a:txBody>
                  <a:tcPr marL="36000" marR="36000" marT="0" marB="0"/>
                </a:tc>
                <a:extLst>
                  <a:ext uri="{0D108BD9-81ED-4DB2-BD59-A6C34878D82A}">
                    <a16:rowId xmlns="" xmlns:a16="http://schemas.microsoft.com/office/drawing/2014/main" val="2479118957"/>
                  </a:ext>
                </a:extLst>
              </a:tr>
            </a:tbl>
          </a:graphicData>
        </a:graphic>
      </p:graphicFrame>
      <p:graphicFrame>
        <p:nvGraphicFramePr>
          <p:cNvPr id="10" name="Tabla 9"/>
          <p:cNvGraphicFramePr>
            <a:graphicFrameLocks noGrp="1"/>
          </p:cNvGraphicFramePr>
          <p:nvPr>
            <p:extLst>
              <p:ext uri="{D42A27DB-BD31-4B8C-83A1-F6EECF244321}">
                <p14:modId xmlns:p14="http://schemas.microsoft.com/office/powerpoint/2010/main" val="1439184775"/>
              </p:ext>
            </p:extLst>
          </p:nvPr>
        </p:nvGraphicFramePr>
        <p:xfrm>
          <a:off x="6137826" y="4399653"/>
          <a:ext cx="2448560" cy="1557595"/>
        </p:xfrm>
        <a:graphic>
          <a:graphicData uri="http://schemas.openxmlformats.org/drawingml/2006/table">
            <a:tbl>
              <a:tblPr firstRow="1" firstCol="1" bandRow="1">
                <a:tableStyleId>{7DF18680-E054-41AD-8BC1-D1AEF772440D}</a:tableStyleId>
              </a:tblPr>
              <a:tblGrid>
                <a:gridCol w="450215">
                  <a:extLst>
                    <a:ext uri="{9D8B030D-6E8A-4147-A177-3AD203B41FA5}">
                      <a16:colId xmlns="" xmlns:a16="http://schemas.microsoft.com/office/drawing/2014/main" val="2890802195"/>
                    </a:ext>
                  </a:extLst>
                </a:gridCol>
                <a:gridCol w="518160">
                  <a:extLst>
                    <a:ext uri="{9D8B030D-6E8A-4147-A177-3AD203B41FA5}">
                      <a16:colId xmlns="" xmlns:a16="http://schemas.microsoft.com/office/drawing/2014/main" val="2502201988"/>
                    </a:ext>
                  </a:extLst>
                </a:gridCol>
                <a:gridCol w="503555">
                  <a:extLst>
                    <a:ext uri="{9D8B030D-6E8A-4147-A177-3AD203B41FA5}">
                      <a16:colId xmlns="" xmlns:a16="http://schemas.microsoft.com/office/drawing/2014/main" val="1064959495"/>
                    </a:ext>
                  </a:extLst>
                </a:gridCol>
                <a:gridCol w="487045">
                  <a:extLst>
                    <a:ext uri="{9D8B030D-6E8A-4147-A177-3AD203B41FA5}">
                      <a16:colId xmlns="" xmlns:a16="http://schemas.microsoft.com/office/drawing/2014/main" val="3645706145"/>
                    </a:ext>
                  </a:extLst>
                </a:gridCol>
                <a:gridCol w="489585">
                  <a:extLst>
                    <a:ext uri="{9D8B030D-6E8A-4147-A177-3AD203B41FA5}">
                      <a16:colId xmlns="" xmlns:a16="http://schemas.microsoft.com/office/drawing/2014/main" val="927189051"/>
                    </a:ext>
                  </a:extLst>
                </a:gridCol>
              </a:tblGrid>
              <a:tr h="0">
                <a:tc>
                  <a:txBody>
                    <a:bodyPr/>
                    <a:lstStyle/>
                    <a:p>
                      <a:pPr algn="ctr">
                        <a:lnSpc>
                          <a:spcPct val="115000"/>
                        </a:lnSpc>
                        <a:spcAft>
                          <a:spcPts val="0"/>
                        </a:spcAft>
                      </a:pPr>
                      <a:r>
                        <a:rPr lang="en-GB" sz="1200" dirty="0">
                          <a:effectLst/>
                        </a:rPr>
                        <a:t>trade </a:t>
                      </a:r>
                      <a:endParaRPr lang="es-ES" sz="1200" dirty="0">
                        <a:effectLst/>
                      </a:endParaRPr>
                    </a:p>
                    <a:p>
                      <a:pPr algn="ctr">
                        <a:lnSpc>
                          <a:spcPct val="115000"/>
                        </a:lnSpc>
                        <a:spcAft>
                          <a:spcPts val="0"/>
                        </a:spcAft>
                      </a:pPr>
                      <a:r>
                        <a:rPr lang="en-GB" sz="1200" dirty="0">
                          <a:effectLst/>
                        </a:rPr>
                        <a:t>no.</a:t>
                      </a:r>
                      <a:endParaRPr lang="es-ES" sz="1200" dirty="0">
                        <a:effectLst/>
                        <a:latin typeface="News Gothic GDB"/>
                        <a:ea typeface="Calibri" panose="020F0502020204030204" pitchFamily="34" charset="0"/>
                        <a:cs typeface="Times New Roman" panose="02020603050405020304" pitchFamily="18" charset="0"/>
                      </a:endParaRPr>
                    </a:p>
                  </a:txBody>
                  <a:tcPr marL="36000" marR="36000" marT="0" marB="0" anchor="ctr"/>
                </a:tc>
                <a:tc>
                  <a:txBody>
                    <a:bodyPr/>
                    <a:lstStyle/>
                    <a:p>
                      <a:pPr algn="ctr">
                        <a:lnSpc>
                          <a:spcPct val="115000"/>
                        </a:lnSpc>
                        <a:spcAft>
                          <a:spcPts val="0"/>
                        </a:spcAft>
                      </a:pPr>
                      <a:r>
                        <a:rPr lang="en-GB" sz="1200" dirty="0">
                          <a:effectLst/>
                        </a:rPr>
                        <a:t>buy order</a:t>
                      </a:r>
                      <a:endParaRPr lang="es-ES" sz="1200" dirty="0">
                        <a:effectLst/>
                        <a:latin typeface="News Gothic GDB"/>
                        <a:ea typeface="Calibri" panose="020F0502020204030204" pitchFamily="34" charset="0"/>
                        <a:cs typeface="Times New Roman" panose="02020603050405020304" pitchFamily="18" charset="0"/>
                      </a:endParaRPr>
                    </a:p>
                  </a:txBody>
                  <a:tcPr marL="36000" marR="36000" marT="0" marB="0" anchor="ctr"/>
                </a:tc>
                <a:tc>
                  <a:txBody>
                    <a:bodyPr/>
                    <a:lstStyle/>
                    <a:p>
                      <a:pPr algn="ctr">
                        <a:lnSpc>
                          <a:spcPct val="115000"/>
                        </a:lnSpc>
                        <a:spcAft>
                          <a:spcPts val="0"/>
                        </a:spcAft>
                      </a:pPr>
                      <a:r>
                        <a:rPr lang="en-GB" sz="1200" dirty="0">
                          <a:effectLst/>
                        </a:rPr>
                        <a:t>sell order</a:t>
                      </a:r>
                      <a:endParaRPr lang="es-ES" sz="1200" dirty="0">
                        <a:effectLst/>
                        <a:latin typeface="News Gothic GDB"/>
                        <a:ea typeface="Calibri" panose="020F0502020204030204" pitchFamily="34" charset="0"/>
                        <a:cs typeface="Times New Roman" panose="02020603050405020304" pitchFamily="18" charset="0"/>
                      </a:endParaRPr>
                    </a:p>
                  </a:txBody>
                  <a:tcPr marL="36000" marR="36000" marT="0" marB="0" anchor="ctr"/>
                </a:tc>
                <a:tc>
                  <a:txBody>
                    <a:bodyPr/>
                    <a:lstStyle/>
                    <a:p>
                      <a:pPr algn="ctr">
                        <a:lnSpc>
                          <a:spcPct val="115000"/>
                        </a:lnSpc>
                        <a:spcAft>
                          <a:spcPts val="0"/>
                        </a:spcAft>
                      </a:pPr>
                      <a:r>
                        <a:rPr lang="en-GB" sz="1200">
                          <a:effectLst/>
                        </a:rPr>
                        <a:t>qty</a:t>
                      </a:r>
                      <a:endParaRPr lang="es-ES" sz="1200">
                        <a:effectLst/>
                        <a:latin typeface="News Gothic GDB"/>
                        <a:ea typeface="Calibri" panose="020F0502020204030204" pitchFamily="34" charset="0"/>
                        <a:cs typeface="Times New Roman" panose="02020603050405020304" pitchFamily="18" charset="0"/>
                      </a:endParaRPr>
                    </a:p>
                  </a:txBody>
                  <a:tcPr marL="36000" marR="36000" marT="0" marB="0" anchor="ctr"/>
                </a:tc>
                <a:tc>
                  <a:txBody>
                    <a:bodyPr/>
                    <a:lstStyle/>
                    <a:p>
                      <a:pPr algn="ctr">
                        <a:lnSpc>
                          <a:spcPct val="115000"/>
                        </a:lnSpc>
                        <a:spcAft>
                          <a:spcPts val="0"/>
                        </a:spcAft>
                      </a:pPr>
                      <a:r>
                        <a:rPr lang="en-GB" sz="1200">
                          <a:effectLst/>
                        </a:rPr>
                        <a:t>prc</a:t>
                      </a:r>
                      <a:endParaRPr lang="es-ES" sz="1200">
                        <a:effectLst/>
                        <a:latin typeface="News Gothic GDB"/>
                        <a:ea typeface="Calibri" panose="020F0502020204030204" pitchFamily="34" charset="0"/>
                        <a:cs typeface="Times New Roman" panose="02020603050405020304" pitchFamily="18" charset="0"/>
                      </a:endParaRPr>
                    </a:p>
                  </a:txBody>
                  <a:tcPr marL="36000" marR="36000" marT="0" marB="0" anchor="ctr"/>
                </a:tc>
                <a:extLst>
                  <a:ext uri="{0D108BD9-81ED-4DB2-BD59-A6C34878D82A}">
                    <a16:rowId xmlns="" xmlns:a16="http://schemas.microsoft.com/office/drawing/2014/main" val="2565250282"/>
                  </a:ext>
                </a:extLst>
              </a:tr>
              <a:tr h="0">
                <a:tc>
                  <a:txBody>
                    <a:bodyPr/>
                    <a:lstStyle/>
                    <a:p>
                      <a:pPr algn="ctr">
                        <a:lnSpc>
                          <a:spcPct val="115000"/>
                        </a:lnSpc>
                        <a:spcAft>
                          <a:spcPts val="0"/>
                        </a:spcAft>
                      </a:pPr>
                      <a:r>
                        <a:rPr lang="en-GB" sz="1200">
                          <a:effectLst/>
                        </a:rPr>
                        <a:t>1</a:t>
                      </a:r>
                      <a:endParaRPr lang="es-ES" sz="120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a:effectLst/>
                        </a:rPr>
                        <a:t>B</a:t>
                      </a:r>
                      <a:endParaRPr lang="es-ES" sz="120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dirty="0">
                          <a:effectLst/>
                        </a:rPr>
                        <a:t>I</a:t>
                      </a:r>
                      <a:endParaRPr lang="es-ES" sz="1200" dirty="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dirty="0">
                          <a:effectLst/>
                        </a:rPr>
                        <a:t>50</a:t>
                      </a:r>
                      <a:endParaRPr lang="es-ES" sz="1200" dirty="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a:effectLst/>
                        </a:rPr>
                        <a:t>15</a:t>
                      </a:r>
                      <a:endParaRPr lang="es-ES" sz="1200">
                        <a:effectLst/>
                        <a:latin typeface="News Gothic GDB"/>
                        <a:ea typeface="Calibri" panose="020F0502020204030204" pitchFamily="34" charset="0"/>
                        <a:cs typeface="Times New Roman" panose="02020603050405020304" pitchFamily="18" charset="0"/>
                      </a:endParaRPr>
                    </a:p>
                  </a:txBody>
                  <a:tcPr marL="36000" marR="36000" marT="0" marB="0"/>
                </a:tc>
                <a:extLst>
                  <a:ext uri="{0D108BD9-81ED-4DB2-BD59-A6C34878D82A}">
                    <a16:rowId xmlns="" xmlns:a16="http://schemas.microsoft.com/office/drawing/2014/main" val="4083125001"/>
                  </a:ext>
                </a:extLst>
              </a:tr>
              <a:tr h="0">
                <a:tc>
                  <a:txBody>
                    <a:bodyPr/>
                    <a:lstStyle/>
                    <a:p>
                      <a:pPr algn="ctr">
                        <a:lnSpc>
                          <a:spcPct val="115000"/>
                        </a:lnSpc>
                        <a:spcAft>
                          <a:spcPts val="0"/>
                        </a:spcAft>
                      </a:pPr>
                      <a:r>
                        <a:rPr lang="en-GB" sz="1200">
                          <a:effectLst/>
                        </a:rPr>
                        <a:t>2</a:t>
                      </a:r>
                      <a:endParaRPr lang="es-ES" sz="120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a:effectLst/>
                        </a:rPr>
                        <a:t>B</a:t>
                      </a:r>
                      <a:endParaRPr lang="es-ES" sz="120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a:effectLst/>
                        </a:rPr>
                        <a:t>Z</a:t>
                      </a:r>
                      <a:endParaRPr lang="es-ES" sz="120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dirty="0">
                          <a:effectLst/>
                        </a:rPr>
                        <a:t>25</a:t>
                      </a:r>
                      <a:endParaRPr lang="es-ES" sz="1200" dirty="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a:effectLst/>
                        </a:rPr>
                        <a:t>15</a:t>
                      </a:r>
                      <a:endParaRPr lang="es-ES" sz="1200">
                        <a:effectLst/>
                        <a:latin typeface="News Gothic GDB"/>
                        <a:ea typeface="Calibri" panose="020F0502020204030204" pitchFamily="34" charset="0"/>
                        <a:cs typeface="Times New Roman" panose="02020603050405020304" pitchFamily="18" charset="0"/>
                      </a:endParaRPr>
                    </a:p>
                  </a:txBody>
                  <a:tcPr marL="36000" marR="36000" marT="0" marB="0"/>
                </a:tc>
                <a:extLst>
                  <a:ext uri="{0D108BD9-81ED-4DB2-BD59-A6C34878D82A}">
                    <a16:rowId xmlns="" xmlns:a16="http://schemas.microsoft.com/office/drawing/2014/main" val="1476414578"/>
                  </a:ext>
                </a:extLst>
              </a:tr>
              <a:tr h="0">
                <a:tc>
                  <a:txBody>
                    <a:bodyPr/>
                    <a:lstStyle/>
                    <a:p>
                      <a:pPr algn="ctr">
                        <a:lnSpc>
                          <a:spcPct val="115000"/>
                        </a:lnSpc>
                        <a:spcAft>
                          <a:spcPts val="0"/>
                        </a:spcAft>
                      </a:pPr>
                      <a:r>
                        <a:rPr lang="en-GB" sz="1200">
                          <a:effectLst/>
                        </a:rPr>
                        <a:t>3</a:t>
                      </a:r>
                      <a:endParaRPr lang="es-ES" sz="120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a:effectLst/>
                        </a:rPr>
                        <a:t>B</a:t>
                      </a:r>
                      <a:endParaRPr lang="es-ES" sz="120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a:effectLst/>
                        </a:rPr>
                        <a:t>Y</a:t>
                      </a:r>
                      <a:endParaRPr lang="es-ES" sz="120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dirty="0">
                          <a:effectLst/>
                        </a:rPr>
                        <a:t>25</a:t>
                      </a:r>
                      <a:endParaRPr lang="es-ES" sz="1200" dirty="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a:effectLst/>
                        </a:rPr>
                        <a:t>16</a:t>
                      </a:r>
                      <a:endParaRPr lang="es-ES" sz="1200">
                        <a:effectLst/>
                        <a:latin typeface="News Gothic GDB"/>
                        <a:ea typeface="Calibri" panose="020F0502020204030204" pitchFamily="34" charset="0"/>
                        <a:cs typeface="Times New Roman" panose="02020603050405020304" pitchFamily="18" charset="0"/>
                      </a:endParaRPr>
                    </a:p>
                  </a:txBody>
                  <a:tcPr marL="36000" marR="36000" marT="0" marB="0"/>
                </a:tc>
                <a:extLst>
                  <a:ext uri="{0D108BD9-81ED-4DB2-BD59-A6C34878D82A}">
                    <a16:rowId xmlns="" xmlns:a16="http://schemas.microsoft.com/office/drawing/2014/main" val="3786704478"/>
                  </a:ext>
                </a:extLst>
              </a:tr>
              <a:tr h="0">
                <a:tc>
                  <a:txBody>
                    <a:bodyPr/>
                    <a:lstStyle/>
                    <a:p>
                      <a:pPr algn="ctr">
                        <a:lnSpc>
                          <a:spcPct val="115000"/>
                        </a:lnSpc>
                        <a:spcAft>
                          <a:spcPts val="0"/>
                        </a:spcAft>
                      </a:pPr>
                      <a:r>
                        <a:rPr lang="en-GB" sz="1200">
                          <a:effectLst/>
                        </a:rPr>
                        <a:t>4</a:t>
                      </a:r>
                      <a:endParaRPr lang="es-ES" sz="120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a:effectLst/>
                        </a:rPr>
                        <a:t>B</a:t>
                      </a:r>
                      <a:endParaRPr lang="es-ES" sz="120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a:effectLst/>
                        </a:rPr>
                        <a:t>I</a:t>
                      </a:r>
                      <a:endParaRPr lang="es-ES" sz="120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a:effectLst/>
                        </a:rPr>
                        <a:t>50</a:t>
                      </a:r>
                      <a:endParaRPr lang="es-ES" sz="120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dirty="0">
                          <a:effectLst/>
                        </a:rPr>
                        <a:t>16</a:t>
                      </a:r>
                      <a:endParaRPr lang="es-ES" sz="1200" dirty="0">
                        <a:effectLst/>
                        <a:latin typeface="News Gothic GDB"/>
                        <a:ea typeface="Calibri" panose="020F0502020204030204" pitchFamily="34" charset="0"/>
                        <a:cs typeface="Times New Roman" panose="02020603050405020304" pitchFamily="18" charset="0"/>
                      </a:endParaRPr>
                    </a:p>
                  </a:txBody>
                  <a:tcPr marL="36000" marR="36000" marT="0" marB="0"/>
                </a:tc>
                <a:extLst>
                  <a:ext uri="{0D108BD9-81ED-4DB2-BD59-A6C34878D82A}">
                    <a16:rowId xmlns="" xmlns:a16="http://schemas.microsoft.com/office/drawing/2014/main" val="2464394950"/>
                  </a:ext>
                </a:extLst>
              </a:tr>
              <a:tr h="0">
                <a:tc>
                  <a:txBody>
                    <a:bodyPr/>
                    <a:lstStyle/>
                    <a:p>
                      <a:pPr algn="ctr">
                        <a:lnSpc>
                          <a:spcPct val="115000"/>
                        </a:lnSpc>
                        <a:spcAft>
                          <a:spcPts val="0"/>
                        </a:spcAft>
                      </a:pPr>
                      <a:r>
                        <a:rPr lang="en-GB" sz="1200" dirty="0">
                          <a:effectLst/>
                        </a:rPr>
                        <a:t>5</a:t>
                      </a:r>
                      <a:endParaRPr lang="es-ES" sz="1200" dirty="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a:effectLst/>
                        </a:rPr>
                        <a:t>B</a:t>
                      </a:r>
                      <a:endParaRPr lang="es-ES" sz="120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a:effectLst/>
                        </a:rPr>
                        <a:t>I</a:t>
                      </a:r>
                      <a:endParaRPr lang="es-ES" sz="120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a:effectLst/>
                        </a:rPr>
                        <a:t>50</a:t>
                      </a:r>
                      <a:endParaRPr lang="es-ES" sz="120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dirty="0">
                          <a:effectLst/>
                        </a:rPr>
                        <a:t>17</a:t>
                      </a:r>
                      <a:endParaRPr lang="es-ES" sz="1200" dirty="0">
                        <a:effectLst/>
                        <a:latin typeface="News Gothic GDB"/>
                        <a:ea typeface="Calibri" panose="020F0502020204030204" pitchFamily="34" charset="0"/>
                        <a:cs typeface="Times New Roman" panose="02020603050405020304" pitchFamily="18" charset="0"/>
                      </a:endParaRPr>
                    </a:p>
                  </a:txBody>
                  <a:tcPr marL="36000" marR="36000" marT="0" marB="0"/>
                </a:tc>
                <a:extLst>
                  <a:ext uri="{0D108BD9-81ED-4DB2-BD59-A6C34878D82A}">
                    <a16:rowId xmlns="" xmlns:a16="http://schemas.microsoft.com/office/drawing/2014/main" val="2824579600"/>
                  </a:ext>
                </a:extLst>
              </a:tr>
              <a:tr h="0">
                <a:tc>
                  <a:txBody>
                    <a:bodyPr/>
                    <a:lstStyle/>
                    <a:p>
                      <a:pPr algn="ctr">
                        <a:lnSpc>
                          <a:spcPct val="115000"/>
                        </a:lnSpc>
                        <a:spcAft>
                          <a:spcPts val="0"/>
                        </a:spcAft>
                      </a:pPr>
                      <a:r>
                        <a:rPr lang="en-GB" sz="1200">
                          <a:effectLst/>
                        </a:rPr>
                        <a:t>6</a:t>
                      </a:r>
                      <a:endParaRPr lang="es-ES" sz="120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a:effectLst/>
                        </a:rPr>
                        <a:t>B</a:t>
                      </a:r>
                      <a:endParaRPr lang="es-ES" sz="120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a:effectLst/>
                        </a:rPr>
                        <a:t>I</a:t>
                      </a:r>
                      <a:endParaRPr lang="es-ES" sz="120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a:effectLst/>
                        </a:rPr>
                        <a:t>25</a:t>
                      </a:r>
                      <a:endParaRPr lang="es-ES" sz="1200">
                        <a:effectLst/>
                        <a:latin typeface="News Gothic GDB"/>
                        <a:ea typeface="Calibri" panose="020F0502020204030204" pitchFamily="34" charset="0"/>
                        <a:cs typeface="Times New Roman" panose="02020603050405020304" pitchFamily="18" charset="0"/>
                      </a:endParaRPr>
                    </a:p>
                  </a:txBody>
                  <a:tcPr marL="36000" marR="36000" marT="0" marB="0"/>
                </a:tc>
                <a:tc>
                  <a:txBody>
                    <a:bodyPr/>
                    <a:lstStyle/>
                    <a:p>
                      <a:pPr algn="ctr">
                        <a:lnSpc>
                          <a:spcPct val="115000"/>
                        </a:lnSpc>
                        <a:spcAft>
                          <a:spcPts val="0"/>
                        </a:spcAft>
                      </a:pPr>
                      <a:r>
                        <a:rPr lang="en-GB" sz="1200" dirty="0">
                          <a:effectLst/>
                        </a:rPr>
                        <a:t>18</a:t>
                      </a:r>
                      <a:endParaRPr lang="es-ES" sz="1200" dirty="0">
                        <a:effectLst/>
                        <a:latin typeface="News Gothic GDB"/>
                        <a:ea typeface="Calibri" panose="020F0502020204030204" pitchFamily="34" charset="0"/>
                        <a:cs typeface="Times New Roman" panose="02020603050405020304" pitchFamily="18" charset="0"/>
                      </a:endParaRPr>
                    </a:p>
                  </a:txBody>
                  <a:tcPr marL="36000" marR="36000" marT="0" marB="0"/>
                </a:tc>
                <a:extLst>
                  <a:ext uri="{0D108BD9-81ED-4DB2-BD59-A6C34878D82A}">
                    <a16:rowId xmlns="" xmlns:a16="http://schemas.microsoft.com/office/drawing/2014/main" val="3294506257"/>
                  </a:ext>
                </a:extLst>
              </a:tr>
            </a:tbl>
          </a:graphicData>
        </a:graphic>
      </p:graphicFrame>
      <p:sp>
        <p:nvSpPr>
          <p:cNvPr id="14" name="Flecha derecha 13"/>
          <p:cNvSpPr/>
          <p:nvPr/>
        </p:nvSpPr>
        <p:spPr>
          <a:xfrm>
            <a:off x="4824292" y="4906892"/>
            <a:ext cx="1170410" cy="626076"/>
          </a:xfrm>
          <a:prstGeom prst="rightArrow">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GB" dirty="0" smtClean="0"/>
              <a:t>Trades</a:t>
            </a:r>
            <a:endParaRPr lang="en-GB" dirty="0"/>
          </a:p>
        </p:txBody>
      </p:sp>
    </p:spTree>
    <p:extLst>
      <p:ext uri="{BB962C8B-B14F-4D97-AF65-F5344CB8AC3E}">
        <p14:creationId xmlns:p14="http://schemas.microsoft.com/office/powerpoint/2010/main" val="256837163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n-GB" dirty="0" smtClean="0"/>
              <a:t>XBID </a:t>
            </a:r>
            <a:r>
              <a:rPr lang="en-GB" dirty="0"/>
              <a:t>- Shipping Module</a:t>
            </a:r>
            <a:endParaRPr lang="es-ES" dirty="0"/>
          </a:p>
        </p:txBody>
      </p:sp>
      <p:sp>
        <p:nvSpPr>
          <p:cNvPr id="3" name="Marcador de número de diapositiva 2"/>
          <p:cNvSpPr>
            <a:spLocks noGrp="1"/>
          </p:cNvSpPr>
          <p:nvPr>
            <p:ph type="sldNum" sz="quarter" idx="11"/>
          </p:nvPr>
        </p:nvSpPr>
        <p:spPr/>
        <p:txBody>
          <a:bodyPr/>
          <a:lstStyle/>
          <a:p>
            <a:fld id="{AD89DE65-C7D9-40CE-B96E-B8C3E7B233C5}" type="slidenum">
              <a:rPr lang="de-DE" smtClean="0"/>
              <a:pPr/>
              <a:t>36</a:t>
            </a:fld>
            <a:endParaRPr lang="de-DE" dirty="0"/>
          </a:p>
        </p:txBody>
      </p:sp>
      <p:sp>
        <p:nvSpPr>
          <p:cNvPr id="4" name="Marcador de texto 3"/>
          <p:cNvSpPr>
            <a:spLocks noGrp="1"/>
          </p:cNvSpPr>
          <p:nvPr>
            <p:ph type="body" sz="quarter" idx="13"/>
          </p:nvPr>
        </p:nvSpPr>
        <p:spPr/>
        <p:txBody>
          <a:bodyPr/>
          <a:lstStyle/>
          <a:p>
            <a:endParaRPr lang="en-US" dirty="0"/>
          </a:p>
          <a:p>
            <a:pPr marL="400050">
              <a:spcBef>
                <a:spcPts val="0"/>
              </a:spcBef>
              <a:tabLst>
                <a:tab pos="534988" algn="l"/>
              </a:tabLst>
            </a:pPr>
            <a:r>
              <a:rPr lang="en-US" dirty="0"/>
              <a:t>SM is responsible for data provisioning with regards to the financial settlement and physical shipping of XBID transactions </a:t>
            </a:r>
            <a:r>
              <a:rPr lang="en-GB" dirty="0"/>
              <a:t>to all relevant parties defined in the SM: CCPs, SAs, TSOs</a:t>
            </a:r>
            <a:r>
              <a:rPr lang="en-US" dirty="0"/>
              <a:t>.</a:t>
            </a:r>
          </a:p>
          <a:p>
            <a:pPr marL="400050">
              <a:spcBef>
                <a:spcPts val="0"/>
              </a:spcBef>
              <a:tabLst>
                <a:tab pos="534988" algn="l"/>
              </a:tabLst>
            </a:pPr>
            <a:endParaRPr lang="en-US" dirty="0"/>
          </a:p>
          <a:p>
            <a:pPr marL="981075" lvl="2">
              <a:spcBef>
                <a:spcPts val="0"/>
              </a:spcBef>
              <a:tabLst>
                <a:tab pos="534988" algn="l"/>
              </a:tabLst>
            </a:pPr>
            <a:r>
              <a:rPr lang="en-US" dirty="0"/>
              <a:t>The </a:t>
            </a:r>
            <a:r>
              <a:rPr lang="en-US" i="1" dirty="0"/>
              <a:t>Central Counterparties </a:t>
            </a:r>
            <a:r>
              <a:rPr lang="en-US" dirty="0"/>
              <a:t>(CCP) are entities with the task of entering into contracts with market participants, by novation of the contracts resulting from the matching process, and of organizing the transfer of net positions resulting from capacity allocation with other central counter parties or Shipping Agents</a:t>
            </a:r>
            <a:r>
              <a:rPr lang="es-ES" dirty="0"/>
              <a:t> </a:t>
            </a:r>
            <a:r>
              <a:rPr lang="en-GB" dirty="0"/>
              <a:t>Definition by CACM.</a:t>
            </a:r>
            <a:endParaRPr lang="es-ES" dirty="0"/>
          </a:p>
          <a:p>
            <a:pPr marL="981075" lvl="2">
              <a:spcBef>
                <a:spcPts val="0"/>
              </a:spcBef>
              <a:tabLst>
                <a:tab pos="534988" algn="l"/>
              </a:tabLst>
            </a:pPr>
            <a:r>
              <a:rPr lang="en-US" dirty="0"/>
              <a:t>The </a:t>
            </a:r>
            <a:r>
              <a:rPr lang="en-US" i="1" dirty="0"/>
              <a:t>Shipping Agents</a:t>
            </a:r>
            <a:r>
              <a:rPr lang="en-US" dirty="0"/>
              <a:t> (SA) are the entity or entities with the task of transferring net positions between different central counterparties.  </a:t>
            </a:r>
          </a:p>
          <a:p>
            <a:pPr marL="400050">
              <a:spcBef>
                <a:spcPts val="0"/>
              </a:spcBef>
              <a:tabLst>
                <a:tab pos="534988" algn="l"/>
              </a:tabLst>
            </a:pPr>
            <a:endParaRPr lang="en-US" dirty="0"/>
          </a:p>
          <a:p>
            <a:pPr marL="400050">
              <a:spcBef>
                <a:spcPts val="0"/>
              </a:spcBef>
              <a:tabLst>
                <a:tab pos="534988" algn="l"/>
              </a:tabLst>
            </a:pPr>
            <a:r>
              <a:rPr lang="en-US" dirty="0"/>
              <a:t>Each of these three entity groups receives only the shipping information, relevant for their own post-coupling operations.</a:t>
            </a:r>
            <a:endParaRPr lang="es-ES" dirty="0"/>
          </a:p>
        </p:txBody>
      </p:sp>
    </p:spTree>
    <p:extLst>
      <p:ext uri="{BB962C8B-B14F-4D97-AF65-F5344CB8AC3E}">
        <p14:creationId xmlns:p14="http://schemas.microsoft.com/office/powerpoint/2010/main" val="343370743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n-GB" dirty="0" smtClean="0"/>
              <a:t>XBID </a:t>
            </a:r>
            <a:r>
              <a:rPr lang="en-GB" dirty="0"/>
              <a:t>- Shipping </a:t>
            </a:r>
            <a:r>
              <a:rPr lang="en-GB" dirty="0" smtClean="0"/>
              <a:t>Module </a:t>
            </a:r>
            <a:endParaRPr lang="es-ES" dirty="0"/>
          </a:p>
        </p:txBody>
      </p:sp>
      <p:sp>
        <p:nvSpPr>
          <p:cNvPr id="3" name="Marcador de número de diapositiva 2"/>
          <p:cNvSpPr>
            <a:spLocks noGrp="1"/>
          </p:cNvSpPr>
          <p:nvPr>
            <p:ph type="sldNum" sz="quarter" idx="11"/>
          </p:nvPr>
        </p:nvSpPr>
        <p:spPr/>
        <p:txBody>
          <a:bodyPr/>
          <a:lstStyle/>
          <a:p>
            <a:fld id="{AD89DE65-C7D9-40CE-B96E-B8C3E7B233C5}" type="slidenum">
              <a:rPr lang="de-DE" smtClean="0"/>
              <a:pPr/>
              <a:t>37</a:t>
            </a:fld>
            <a:endParaRPr lang="de-DE" dirty="0"/>
          </a:p>
        </p:txBody>
      </p:sp>
      <p:sp>
        <p:nvSpPr>
          <p:cNvPr id="5" name="Tijdelijke aanduiding voor inhoud 2"/>
          <p:cNvSpPr>
            <a:spLocks noGrp="1"/>
          </p:cNvSpPr>
          <p:nvPr/>
        </p:nvSpPr>
        <p:spPr bwMode="auto">
          <a:xfrm>
            <a:off x="555182" y="1411306"/>
            <a:ext cx="8437562" cy="3759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Font typeface="Arial" charset="0"/>
              <a:buChar char="•"/>
              <a:defRPr sz="2000" b="0" kern="1200">
                <a:solidFill>
                  <a:schemeClr val="tx1">
                    <a:lumMod val="50000"/>
                    <a:lumOff val="50000"/>
                  </a:schemeClr>
                </a:solidFill>
                <a:latin typeface="Arial" pitchFamily="34" charset="0"/>
                <a:ea typeface="MS PGothic" pitchFamily="34" charset="-128"/>
                <a:cs typeface="Arial" pitchFamily="34" charset="0"/>
              </a:defRPr>
            </a:lvl1pPr>
            <a:lvl2pPr marL="742950" indent="-285750" algn="l" rtl="0" eaLnBrk="0" fontAlgn="base" hangingPunct="0">
              <a:spcBef>
                <a:spcPct val="20000"/>
              </a:spcBef>
              <a:spcAft>
                <a:spcPct val="0"/>
              </a:spcAft>
              <a:buFont typeface="Arial" charset="0"/>
              <a:buChar char="–"/>
              <a:defRPr sz="1800" b="0" kern="1200">
                <a:solidFill>
                  <a:schemeClr val="tx1">
                    <a:lumMod val="50000"/>
                    <a:lumOff val="50000"/>
                  </a:schemeClr>
                </a:solidFill>
                <a:latin typeface="Arial" pitchFamily="34" charset="0"/>
                <a:ea typeface="MS PGothic" pitchFamily="34" charset="-128"/>
                <a:cs typeface="Arial" pitchFamily="34" charset="0"/>
              </a:defRPr>
            </a:lvl2pPr>
            <a:lvl3pPr marL="1143000" indent="-228600" algn="l" rtl="0" eaLnBrk="0" fontAlgn="base" hangingPunct="0">
              <a:spcBef>
                <a:spcPct val="20000"/>
              </a:spcBef>
              <a:spcAft>
                <a:spcPct val="0"/>
              </a:spcAft>
              <a:buFont typeface="Arial" charset="0"/>
              <a:buChar char="•"/>
              <a:defRPr sz="1600" b="0" kern="1200">
                <a:solidFill>
                  <a:schemeClr val="tx1">
                    <a:lumMod val="50000"/>
                    <a:lumOff val="50000"/>
                  </a:schemeClr>
                </a:solidFill>
                <a:latin typeface="Arial" pitchFamily="34" charset="0"/>
                <a:ea typeface="MS PGothic" pitchFamily="34" charset="-128"/>
                <a:cs typeface="Arial" pitchFamily="34" charset="0"/>
              </a:defRPr>
            </a:lvl3pPr>
            <a:lvl4pPr marL="1600200" indent="-228600" algn="l" rtl="0" eaLnBrk="0" fontAlgn="base" hangingPunct="0">
              <a:spcBef>
                <a:spcPct val="20000"/>
              </a:spcBef>
              <a:spcAft>
                <a:spcPct val="0"/>
              </a:spcAft>
              <a:buFont typeface="Arial" charset="0"/>
              <a:buChar char="–"/>
              <a:defRPr sz="1400" b="0" kern="1200">
                <a:solidFill>
                  <a:schemeClr val="tx1">
                    <a:lumMod val="50000"/>
                    <a:lumOff val="50000"/>
                  </a:schemeClr>
                </a:solidFill>
                <a:latin typeface="Arial" pitchFamily="34" charset="0"/>
                <a:ea typeface="MS PGothic" pitchFamily="34" charset="-128"/>
                <a:cs typeface="Arial" pitchFamily="34" charset="0"/>
              </a:defRPr>
            </a:lvl4pPr>
            <a:lvl5pPr marL="2057400" indent="-228600" algn="l" rtl="0" eaLnBrk="0" fontAlgn="base" hangingPunct="0">
              <a:spcBef>
                <a:spcPct val="20000"/>
              </a:spcBef>
              <a:spcAft>
                <a:spcPct val="0"/>
              </a:spcAft>
              <a:buFont typeface="Arial" charset="0"/>
              <a:buChar char="»"/>
              <a:defRPr sz="1400" b="0" kern="1200">
                <a:solidFill>
                  <a:schemeClr val="tx1">
                    <a:lumMod val="50000"/>
                    <a:lumOff val="50000"/>
                  </a:schemeClr>
                </a:solidFill>
                <a:latin typeface="Arial" pitchFamily="34" charset="0"/>
                <a:ea typeface="MS PGothic" pitchFamily="34" charset="-128"/>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dirty="0">
                <a:solidFill>
                  <a:schemeClr val="tx1"/>
                </a:solidFill>
                <a:latin typeface="+mj-lt"/>
              </a:rPr>
              <a:t>Shipping is the process of </a:t>
            </a:r>
            <a:r>
              <a:rPr lang="en-US" u="sng" dirty="0">
                <a:solidFill>
                  <a:schemeClr val="tx1"/>
                </a:solidFill>
                <a:latin typeface="+mj-lt"/>
              </a:rPr>
              <a:t>transferring energy between CCPs </a:t>
            </a:r>
            <a:r>
              <a:rPr lang="en-US" dirty="0">
                <a:solidFill>
                  <a:schemeClr val="tx1"/>
                </a:solidFill>
                <a:latin typeface="+mj-lt"/>
              </a:rPr>
              <a:t>within and across the delivery areas including the financial clearing. By definition, shipping does not apply to explicitly allocated capacities</a:t>
            </a:r>
          </a:p>
          <a:p>
            <a:r>
              <a:rPr lang="en-US" u="sng" dirty="0">
                <a:solidFill>
                  <a:schemeClr val="tx1"/>
                </a:solidFill>
                <a:latin typeface="+mj-lt"/>
              </a:rPr>
              <a:t>Physical shipping</a:t>
            </a:r>
            <a:r>
              <a:rPr lang="en-US" dirty="0">
                <a:solidFill>
                  <a:schemeClr val="tx1"/>
                </a:solidFill>
                <a:latin typeface="+mj-lt"/>
              </a:rPr>
              <a:t> is the process to transfer energy between CCPs by way of nomination, without the financial clearing for the change of energy ownership.</a:t>
            </a:r>
          </a:p>
          <a:p>
            <a:r>
              <a:rPr lang="en-US" u="sng" dirty="0">
                <a:solidFill>
                  <a:schemeClr val="tx1"/>
                </a:solidFill>
                <a:latin typeface="+mj-lt"/>
              </a:rPr>
              <a:t>Financial shipping</a:t>
            </a:r>
            <a:r>
              <a:rPr lang="en-US" dirty="0">
                <a:solidFill>
                  <a:schemeClr val="tx1"/>
                </a:solidFill>
                <a:latin typeface="+mj-lt"/>
              </a:rPr>
              <a:t> is the process of financial clearing for the change of ownership of the transferred energy between CCPs</a:t>
            </a:r>
            <a:r>
              <a:rPr lang="en-US" dirty="0">
                <a:latin typeface="+mj-lt"/>
              </a:rPr>
              <a:t>.</a:t>
            </a:r>
          </a:p>
          <a:p>
            <a:endParaRPr lang="en-US" dirty="0"/>
          </a:p>
          <a:p>
            <a:endParaRPr lang="en-US" dirty="0"/>
          </a:p>
          <a:p>
            <a:endParaRPr lang="en-US" dirty="0"/>
          </a:p>
          <a:p>
            <a:endParaRPr lang="en-US" dirty="0"/>
          </a:p>
          <a:p>
            <a:pPr algn="ctr"/>
            <a:endParaRPr lang="en-US" dirty="0"/>
          </a:p>
          <a:p>
            <a:endParaRPr lang="en-US" dirty="0"/>
          </a:p>
          <a:p>
            <a:endParaRPr lang="en-US" dirty="0"/>
          </a:p>
          <a:p>
            <a:endParaRPr lang="en-US" dirty="0"/>
          </a:p>
          <a:p>
            <a:endParaRPr lang="en-US" dirty="0"/>
          </a:p>
          <a:p>
            <a:endParaRPr lang="en-US" dirty="0"/>
          </a:p>
        </p:txBody>
      </p:sp>
      <p:sp>
        <p:nvSpPr>
          <p:cNvPr id="6" name="Afgeronde rechthoek 4"/>
          <p:cNvSpPr/>
          <p:nvPr/>
        </p:nvSpPr>
        <p:spPr>
          <a:xfrm>
            <a:off x="1398981" y="4777787"/>
            <a:ext cx="1376680" cy="937187"/>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fr-FR"/>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r>
              <a:rPr lang="en-US" dirty="0"/>
              <a:t>CCP A</a:t>
            </a:r>
          </a:p>
        </p:txBody>
      </p:sp>
      <p:sp>
        <p:nvSpPr>
          <p:cNvPr id="7" name="Afgeronde rechthoek 5"/>
          <p:cNvSpPr/>
          <p:nvPr/>
        </p:nvSpPr>
        <p:spPr>
          <a:xfrm>
            <a:off x="3769577" y="4359775"/>
            <a:ext cx="1376680" cy="623679"/>
          </a:xfrm>
          <a:prstGeom prst="roundRect">
            <a:avLst/>
          </a:prstGeom>
          <a:solidFill>
            <a:schemeClr val="accent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fr-FR"/>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r>
              <a:rPr lang="en-US" dirty="0"/>
              <a:t>Physical shipping</a:t>
            </a:r>
          </a:p>
        </p:txBody>
      </p:sp>
      <p:sp>
        <p:nvSpPr>
          <p:cNvPr id="8" name="Afgeronde rechthoek 6"/>
          <p:cNvSpPr/>
          <p:nvPr/>
        </p:nvSpPr>
        <p:spPr>
          <a:xfrm>
            <a:off x="6153667" y="4805654"/>
            <a:ext cx="1376680" cy="90932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fr-FR"/>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r>
              <a:rPr lang="en-US" dirty="0"/>
              <a:t>CCP B</a:t>
            </a:r>
          </a:p>
        </p:txBody>
      </p:sp>
      <p:sp>
        <p:nvSpPr>
          <p:cNvPr id="9" name="Afgeronde rechthoek 7"/>
          <p:cNvSpPr/>
          <p:nvPr/>
        </p:nvSpPr>
        <p:spPr>
          <a:xfrm>
            <a:off x="3769577" y="5294471"/>
            <a:ext cx="1376680" cy="593933"/>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fr-FR"/>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r>
              <a:rPr lang="en-US" dirty="0"/>
              <a:t>Financial shipping</a:t>
            </a:r>
          </a:p>
        </p:txBody>
      </p:sp>
      <p:cxnSp>
        <p:nvCxnSpPr>
          <p:cNvPr id="10" name="Rechte verbindingslijn met pijl 9"/>
          <p:cNvCxnSpPr>
            <a:endCxn id="7" idx="1"/>
          </p:cNvCxnSpPr>
          <p:nvPr/>
        </p:nvCxnSpPr>
        <p:spPr>
          <a:xfrm flipV="1">
            <a:off x="2775661" y="4671615"/>
            <a:ext cx="993916" cy="388330"/>
          </a:xfrm>
          <a:prstGeom prst="straightConnector1">
            <a:avLst/>
          </a:prstGeom>
          <a:ln w="50800">
            <a:tailEnd type="triangle"/>
          </a:ln>
        </p:spPr>
        <p:style>
          <a:lnRef idx="1">
            <a:schemeClr val="accent1"/>
          </a:lnRef>
          <a:fillRef idx="0">
            <a:schemeClr val="accent1"/>
          </a:fillRef>
          <a:effectRef idx="0">
            <a:schemeClr val="accent1"/>
          </a:effectRef>
          <a:fontRef idx="minor">
            <a:schemeClr val="tx1"/>
          </a:fontRef>
        </p:style>
      </p:cxnSp>
      <p:cxnSp>
        <p:nvCxnSpPr>
          <p:cNvPr id="11" name="Rechte verbindingslijn met pijl 10"/>
          <p:cNvCxnSpPr>
            <a:stCxn id="7" idx="3"/>
          </p:cNvCxnSpPr>
          <p:nvPr/>
        </p:nvCxnSpPr>
        <p:spPr>
          <a:xfrm>
            <a:off x="5146257" y="4671615"/>
            <a:ext cx="1007410" cy="388329"/>
          </a:xfrm>
          <a:prstGeom prst="straightConnector1">
            <a:avLst/>
          </a:prstGeom>
          <a:ln w="50800">
            <a:tailEnd type="triangle"/>
          </a:ln>
        </p:spPr>
        <p:style>
          <a:lnRef idx="1">
            <a:schemeClr val="accent1"/>
          </a:lnRef>
          <a:fillRef idx="0">
            <a:schemeClr val="accent1"/>
          </a:fillRef>
          <a:effectRef idx="0">
            <a:schemeClr val="accent1"/>
          </a:effectRef>
          <a:fontRef idx="minor">
            <a:schemeClr val="tx1"/>
          </a:fontRef>
        </p:style>
      </p:cxnSp>
      <p:sp>
        <p:nvSpPr>
          <p:cNvPr id="12" name="PIJL-RECHTS 20"/>
          <p:cNvSpPr/>
          <p:nvPr/>
        </p:nvSpPr>
        <p:spPr>
          <a:xfrm rot="20706499" flipH="1">
            <a:off x="4956611" y="5467979"/>
            <a:ext cx="1373205" cy="175342"/>
          </a:xfrm>
          <a:prstGeom prst="rightArrow">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fr-FR"/>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PIJL-RECHTS 21"/>
          <p:cNvSpPr/>
          <p:nvPr/>
        </p:nvSpPr>
        <p:spPr>
          <a:xfrm rot="695884" flipH="1">
            <a:off x="2590203" y="5445505"/>
            <a:ext cx="1276678" cy="166034"/>
          </a:xfrm>
          <a:prstGeom prst="rightArrow">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fr-FR"/>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4" name="Tekstvak 24"/>
          <p:cNvSpPr txBox="1"/>
          <p:nvPr/>
        </p:nvSpPr>
        <p:spPr>
          <a:xfrm rot="1455029">
            <a:off x="5389527" y="4481883"/>
            <a:ext cx="723275" cy="369332"/>
          </a:xfrm>
          <a:prstGeom prst="rect">
            <a:avLst/>
          </a:prstGeom>
          <a:noFill/>
        </p:spPr>
        <p:txBody>
          <a:bodyPr wrap="none" rtlCol="0">
            <a:spAutoFit/>
          </a:bodyPr>
          <a:lstStyle>
            <a:defPPr>
              <a:defRPr lang="fr-FR"/>
            </a:defPPr>
            <a:lvl1pPr algn="l" rtl="0" fontAlgn="base">
              <a:spcBef>
                <a:spcPct val="0"/>
              </a:spcBef>
              <a:spcAft>
                <a:spcPct val="0"/>
              </a:spcAft>
              <a:defRPr kern="1200">
                <a:solidFill>
                  <a:schemeClr val="tx1"/>
                </a:solidFill>
                <a:latin typeface="Arial" charset="0"/>
                <a:ea typeface="MS PGothic" pitchFamily="34" charset="-128"/>
                <a:cs typeface="+mn-cs"/>
              </a:defRPr>
            </a:lvl1pPr>
            <a:lvl2pPr marL="457200" algn="l" rtl="0" fontAlgn="base">
              <a:spcBef>
                <a:spcPct val="0"/>
              </a:spcBef>
              <a:spcAft>
                <a:spcPct val="0"/>
              </a:spcAft>
              <a:defRPr kern="1200">
                <a:solidFill>
                  <a:schemeClr val="tx1"/>
                </a:solidFill>
                <a:latin typeface="Arial" charset="0"/>
                <a:ea typeface="MS PGothic" pitchFamily="34" charset="-128"/>
                <a:cs typeface="+mn-cs"/>
              </a:defRPr>
            </a:lvl2pPr>
            <a:lvl3pPr marL="914400" algn="l" rtl="0" fontAlgn="base">
              <a:spcBef>
                <a:spcPct val="0"/>
              </a:spcBef>
              <a:spcAft>
                <a:spcPct val="0"/>
              </a:spcAft>
              <a:defRPr kern="1200">
                <a:solidFill>
                  <a:schemeClr val="tx1"/>
                </a:solidFill>
                <a:latin typeface="Arial" charset="0"/>
                <a:ea typeface="MS PGothic" pitchFamily="34" charset="-128"/>
                <a:cs typeface="+mn-cs"/>
              </a:defRPr>
            </a:lvl3pPr>
            <a:lvl4pPr marL="1371600" algn="l" rtl="0" fontAlgn="base">
              <a:spcBef>
                <a:spcPct val="0"/>
              </a:spcBef>
              <a:spcAft>
                <a:spcPct val="0"/>
              </a:spcAft>
              <a:defRPr kern="1200">
                <a:solidFill>
                  <a:schemeClr val="tx1"/>
                </a:solidFill>
                <a:latin typeface="Arial" charset="0"/>
                <a:ea typeface="MS PGothic" pitchFamily="34" charset="-128"/>
                <a:cs typeface="+mn-cs"/>
              </a:defRPr>
            </a:lvl4pPr>
            <a:lvl5pPr marL="1828800" algn="l" rtl="0" fontAlgn="base">
              <a:spcBef>
                <a:spcPct val="0"/>
              </a:spcBef>
              <a:spcAft>
                <a:spcPct val="0"/>
              </a:spcAft>
              <a:defRPr kern="1200">
                <a:solidFill>
                  <a:schemeClr val="tx1"/>
                </a:solidFill>
                <a:latin typeface="Arial" charset="0"/>
                <a:ea typeface="MS PGothic" pitchFamily="34" charset="-128"/>
                <a:cs typeface="+mn-cs"/>
              </a:defRPr>
            </a:lvl5pPr>
            <a:lvl6pPr marL="2286000" algn="l" defTabSz="914400" rtl="0" eaLnBrk="1" latinLnBrk="0" hangingPunct="1">
              <a:defRPr kern="1200">
                <a:solidFill>
                  <a:schemeClr val="tx1"/>
                </a:solidFill>
                <a:latin typeface="Arial" charset="0"/>
                <a:ea typeface="MS PGothic" pitchFamily="34" charset="-128"/>
                <a:cs typeface="+mn-cs"/>
              </a:defRPr>
            </a:lvl6pPr>
            <a:lvl7pPr marL="2743200" algn="l" defTabSz="914400" rtl="0" eaLnBrk="1" latinLnBrk="0" hangingPunct="1">
              <a:defRPr kern="1200">
                <a:solidFill>
                  <a:schemeClr val="tx1"/>
                </a:solidFill>
                <a:latin typeface="Arial" charset="0"/>
                <a:ea typeface="MS PGothic" pitchFamily="34" charset="-128"/>
                <a:cs typeface="+mn-cs"/>
              </a:defRPr>
            </a:lvl7pPr>
            <a:lvl8pPr marL="3200400" algn="l" defTabSz="914400" rtl="0" eaLnBrk="1" latinLnBrk="0" hangingPunct="1">
              <a:defRPr kern="1200">
                <a:solidFill>
                  <a:schemeClr val="tx1"/>
                </a:solidFill>
                <a:latin typeface="Arial" charset="0"/>
                <a:ea typeface="MS PGothic" pitchFamily="34" charset="-128"/>
                <a:cs typeface="+mn-cs"/>
              </a:defRPr>
            </a:lvl8pPr>
            <a:lvl9pPr marL="3657600" algn="l" defTabSz="914400" rtl="0" eaLnBrk="1" latinLnBrk="0" hangingPunct="1">
              <a:defRPr kern="1200">
                <a:solidFill>
                  <a:schemeClr val="tx1"/>
                </a:solidFill>
                <a:latin typeface="Arial" charset="0"/>
                <a:ea typeface="MS PGothic" pitchFamily="34" charset="-128"/>
                <a:cs typeface="+mn-cs"/>
              </a:defRPr>
            </a:lvl9pPr>
          </a:lstStyle>
          <a:p>
            <a:r>
              <a:rPr lang="en-US" dirty="0"/>
              <a:t>MWh</a:t>
            </a:r>
          </a:p>
        </p:txBody>
      </p:sp>
      <p:sp>
        <p:nvSpPr>
          <p:cNvPr id="15" name="Tekstvak 25"/>
          <p:cNvSpPr txBox="1"/>
          <p:nvPr/>
        </p:nvSpPr>
        <p:spPr>
          <a:xfrm rot="20072644">
            <a:off x="2866905" y="4458014"/>
            <a:ext cx="723275" cy="369332"/>
          </a:xfrm>
          <a:prstGeom prst="rect">
            <a:avLst/>
          </a:prstGeom>
          <a:noFill/>
        </p:spPr>
        <p:txBody>
          <a:bodyPr wrap="none" rtlCol="0">
            <a:spAutoFit/>
          </a:bodyPr>
          <a:lstStyle>
            <a:defPPr>
              <a:defRPr lang="fr-FR"/>
            </a:defPPr>
            <a:lvl1pPr algn="l" rtl="0" fontAlgn="base">
              <a:spcBef>
                <a:spcPct val="0"/>
              </a:spcBef>
              <a:spcAft>
                <a:spcPct val="0"/>
              </a:spcAft>
              <a:defRPr kern="1200">
                <a:solidFill>
                  <a:schemeClr val="tx1"/>
                </a:solidFill>
                <a:latin typeface="Arial" charset="0"/>
                <a:ea typeface="MS PGothic" pitchFamily="34" charset="-128"/>
                <a:cs typeface="+mn-cs"/>
              </a:defRPr>
            </a:lvl1pPr>
            <a:lvl2pPr marL="457200" algn="l" rtl="0" fontAlgn="base">
              <a:spcBef>
                <a:spcPct val="0"/>
              </a:spcBef>
              <a:spcAft>
                <a:spcPct val="0"/>
              </a:spcAft>
              <a:defRPr kern="1200">
                <a:solidFill>
                  <a:schemeClr val="tx1"/>
                </a:solidFill>
                <a:latin typeface="Arial" charset="0"/>
                <a:ea typeface="MS PGothic" pitchFamily="34" charset="-128"/>
                <a:cs typeface="+mn-cs"/>
              </a:defRPr>
            </a:lvl2pPr>
            <a:lvl3pPr marL="914400" algn="l" rtl="0" fontAlgn="base">
              <a:spcBef>
                <a:spcPct val="0"/>
              </a:spcBef>
              <a:spcAft>
                <a:spcPct val="0"/>
              </a:spcAft>
              <a:defRPr kern="1200">
                <a:solidFill>
                  <a:schemeClr val="tx1"/>
                </a:solidFill>
                <a:latin typeface="Arial" charset="0"/>
                <a:ea typeface="MS PGothic" pitchFamily="34" charset="-128"/>
                <a:cs typeface="+mn-cs"/>
              </a:defRPr>
            </a:lvl3pPr>
            <a:lvl4pPr marL="1371600" algn="l" rtl="0" fontAlgn="base">
              <a:spcBef>
                <a:spcPct val="0"/>
              </a:spcBef>
              <a:spcAft>
                <a:spcPct val="0"/>
              </a:spcAft>
              <a:defRPr kern="1200">
                <a:solidFill>
                  <a:schemeClr val="tx1"/>
                </a:solidFill>
                <a:latin typeface="Arial" charset="0"/>
                <a:ea typeface="MS PGothic" pitchFamily="34" charset="-128"/>
                <a:cs typeface="+mn-cs"/>
              </a:defRPr>
            </a:lvl4pPr>
            <a:lvl5pPr marL="1828800" algn="l" rtl="0" fontAlgn="base">
              <a:spcBef>
                <a:spcPct val="0"/>
              </a:spcBef>
              <a:spcAft>
                <a:spcPct val="0"/>
              </a:spcAft>
              <a:defRPr kern="1200">
                <a:solidFill>
                  <a:schemeClr val="tx1"/>
                </a:solidFill>
                <a:latin typeface="Arial" charset="0"/>
                <a:ea typeface="MS PGothic" pitchFamily="34" charset="-128"/>
                <a:cs typeface="+mn-cs"/>
              </a:defRPr>
            </a:lvl5pPr>
            <a:lvl6pPr marL="2286000" algn="l" defTabSz="914400" rtl="0" eaLnBrk="1" latinLnBrk="0" hangingPunct="1">
              <a:defRPr kern="1200">
                <a:solidFill>
                  <a:schemeClr val="tx1"/>
                </a:solidFill>
                <a:latin typeface="Arial" charset="0"/>
                <a:ea typeface="MS PGothic" pitchFamily="34" charset="-128"/>
                <a:cs typeface="+mn-cs"/>
              </a:defRPr>
            </a:lvl6pPr>
            <a:lvl7pPr marL="2743200" algn="l" defTabSz="914400" rtl="0" eaLnBrk="1" latinLnBrk="0" hangingPunct="1">
              <a:defRPr kern="1200">
                <a:solidFill>
                  <a:schemeClr val="tx1"/>
                </a:solidFill>
                <a:latin typeface="Arial" charset="0"/>
                <a:ea typeface="MS PGothic" pitchFamily="34" charset="-128"/>
                <a:cs typeface="+mn-cs"/>
              </a:defRPr>
            </a:lvl7pPr>
            <a:lvl8pPr marL="3200400" algn="l" defTabSz="914400" rtl="0" eaLnBrk="1" latinLnBrk="0" hangingPunct="1">
              <a:defRPr kern="1200">
                <a:solidFill>
                  <a:schemeClr val="tx1"/>
                </a:solidFill>
                <a:latin typeface="Arial" charset="0"/>
                <a:ea typeface="MS PGothic" pitchFamily="34" charset="-128"/>
                <a:cs typeface="+mn-cs"/>
              </a:defRPr>
            </a:lvl8pPr>
            <a:lvl9pPr marL="3657600" algn="l" defTabSz="914400" rtl="0" eaLnBrk="1" latinLnBrk="0" hangingPunct="1">
              <a:defRPr kern="1200">
                <a:solidFill>
                  <a:schemeClr val="tx1"/>
                </a:solidFill>
                <a:latin typeface="Arial" charset="0"/>
                <a:ea typeface="MS PGothic" pitchFamily="34" charset="-128"/>
                <a:cs typeface="+mn-cs"/>
              </a:defRPr>
            </a:lvl9pPr>
          </a:lstStyle>
          <a:p>
            <a:r>
              <a:rPr lang="en-US" dirty="0"/>
              <a:t>MWh</a:t>
            </a:r>
          </a:p>
        </p:txBody>
      </p:sp>
      <p:sp>
        <p:nvSpPr>
          <p:cNvPr id="16" name="Tekstvak 26"/>
          <p:cNvSpPr txBox="1"/>
          <p:nvPr/>
        </p:nvSpPr>
        <p:spPr>
          <a:xfrm rot="1455029">
            <a:off x="3127824" y="5138354"/>
            <a:ext cx="312906" cy="369332"/>
          </a:xfrm>
          <a:prstGeom prst="rect">
            <a:avLst/>
          </a:prstGeom>
          <a:noFill/>
        </p:spPr>
        <p:txBody>
          <a:bodyPr wrap="none" rtlCol="0">
            <a:spAutoFit/>
          </a:bodyPr>
          <a:lstStyle>
            <a:defPPr>
              <a:defRPr lang="fr-FR"/>
            </a:defPPr>
            <a:lvl1pPr algn="l" rtl="0" fontAlgn="base">
              <a:spcBef>
                <a:spcPct val="0"/>
              </a:spcBef>
              <a:spcAft>
                <a:spcPct val="0"/>
              </a:spcAft>
              <a:defRPr kern="1200">
                <a:solidFill>
                  <a:schemeClr val="tx1"/>
                </a:solidFill>
                <a:latin typeface="Arial" charset="0"/>
                <a:ea typeface="MS PGothic" pitchFamily="34" charset="-128"/>
                <a:cs typeface="+mn-cs"/>
              </a:defRPr>
            </a:lvl1pPr>
            <a:lvl2pPr marL="457200" algn="l" rtl="0" fontAlgn="base">
              <a:spcBef>
                <a:spcPct val="0"/>
              </a:spcBef>
              <a:spcAft>
                <a:spcPct val="0"/>
              </a:spcAft>
              <a:defRPr kern="1200">
                <a:solidFill>
                  <a:schemeClr val="tx1"/>
                </a:solidFill>
                <a:latin typeface="Arial" charset="0"/>
                <a:ea typeface="MS PGothic" pitchFamily="34" charset="-128"/>
                <a:cs typeface="+mn-cs"/>
              </a:defRPr>
            </a:lvl2pPr>
            <a:lvl3pPr marL="914400" algn="l" rtl="0" fontAlgn="base">
              <a:spcBef>
                <a:spcPct val="0"/>
              </a:spcBef>
              <a:spcAft>
                <a:spcPct val="0"/>
              </a:spcAft>
              <a:defRPr kern="1200">
                <a:solidFill>
                  <a:schemeClr val="tx1"/>
                </a:solidFill>
                <a:latin typeface="Arial" charset="0"/>
                <a:ea typeface="MS PGothic" pitchFamily="34" charset="-128"/>
                <a:cs typeface="+mn-cs"/>
              </a:defRPr>
            </a:lvl3pPr>
            <a:lvl4pPr marL="1371600" algn="l" rtl="0" fontAlgn="base">
              <a:spcBef>
                <a:spcPct val="0"/>
              </a:spcBef>
              <a:spcAft>
                <a:spcPct val="0"/>
              </a:spcAft>
              <a:defRPr kern="1200">
                <a:solidFill>
                  <a:schemeClr val="tx1"/>
                </a:solidFill>
                <a:latin typeface="Arial" charset="0"/>
                <a:ea typeface="MS PGothic" pitchFamily="34" charset="-128"/>
                <a:cs typeface="+mn-cs"/>
              </a:defRPr>
            </a:lvl4pPr>
            <a:lvl5pPr marL="1828800" algn="l" rtl="0" fontAlgn="base">
              <a:spcBef>
                <a:spcPct val="0"/>
              </a:spcBef>
              <a:spcAft>
                <a:spcPct val="0"/>
              </a:spcAft>
              <a:defRPr kern="1200">
                <a:solidFill>
                  <a:schemeClr val="tx1"/>
                </a:solidFill>
                <a:latin typeface="Arial" charset="0"/>
                <a:ea typeface="MS PGothic" pitchFamily="34" charset="-128"/>
                <a:cs typeface="+mn-cs"/>
              </a:defRPr>
            </a:lvl5pPr>
            <a:lvl6pPr marL="2286000" algn="l" defTabSz="914400" rtl="0" eaLnBrk="1" latinLnBrk="0" hangingPunct="1">
              <a:defRPr kern="1200">
                <a:solidFill>
                  <a:schemeClr val="tx1"/>
                </a:solidFill>
                <a:latin typeface="Arial" charset="0"/>
                <a:ea typeface="MS PGothic" pitchFamily="34" charset="-128"/>
                <a:cs typeface="+mn-cs"/>
              </a:defRPr>
            </a:lvl6pPr>
            <a:lvl7pPr marL="2743200" algn="l" defTabSz="914400" rtl="0" eaLnBrk="1" latinLnBrk="0" hangingPunct="1">
              <a:defRPr kern="1200">
                <a:solidFill>
                  <a:schemeClr val="tx1"/>
                </a:solidFill>
                <a:latin typeface="Arial" charset="0"/>
                <a:ea typeface="MS PGothic" pitchFamily="34" charset="-128"/>
                <a:cs typeface="+mn-cs"/>
              </a:defRPr>
            </a:lvl7pPr>
            <a:lvl8pPr marL="3200400" algn="l" defTabSz="914400" rtl="0" eaLnBrk="1" latinLnBrk="0" hangingPunct="1">
              <a:defRPr kern="1200">
                <a:solidFill>
                  <a:schemeClr val="tx1"/>
                </a:solidFill>
                <a:latin typeface="Arial" charset="0"/>
                <a:ea typeface="MS PGothic" pitchFamily="34" charset="-128"/>
                <a:cs typeface="+mn-cs"/>
              </a:defRPr>
            </a:lvl8pPr>
            <a:lvl9pPr marL="3657600" algn="l" defTabSz="914400" rtl="0" eaLnBrk="1" latinLnBrk="0" hangingPunct="1">
              <a:defRPr kern="1200">
                <a:solidFill>
                  <a:schemeClr val="tx1"/>
                </a:solidFill>
                <a:latin typeface="Arial" charset="0"/>
                <a:ea typeface="MS PGothic" pitchFamily="34" charset="-128"/>
                <a:cs typeface="+mn-cs"/>
              </a:defRPr>
            </a:lvl9pPr>
          </a:lstStyle>
          <a:p>
            <a:r>
              <a:rPr lang="en-US" dirty="0"/>
              <a:t>€</a:t>
            </a:r>
          </a:p>
        </p:txBody>
      </p:sp>
      <p:sp>
        <p:nvSpPr>
          <p:cNvPr id="17" name="Tekstvak 27"/>
          <p:cNvSpPr txBox="1"/>
          <p:nvPr/>
        </p:nvSpPr>
        <p:spPr>
          <a:xfrm rot="20478006">
            <a:off x="5366614" y="5164399"/>
            <a:ext cx="312906" cy="369332"/>
          </a:xfrm>
          <a:prstGeom prst="rect">
            <a:avLst/>
          </a:prstGeom>
          <a:noFill/>
        </p:spPr>
        <p:txBody>
          <a:bodyPr wrap="none" rtlCol="0">
            <a:spAutoFit/>
          </a:bodyPr>
          <a:lstStyle>
            <a:defPPr>
              <a:defRPr lang="fr-FR"/>
            </a:defPPr>
            <a:lvl1pPr algn="l" rtl="0" fontAlgn="base">
              <a:spcBef>
                <a:spcPct val="0"/>
              </a:spcBef>
              <a:spcAft>
                <a:spcPct val="0"/>
              </a:spcAft>
              <a:defRPr kern="1200">
                <a:solidFill>
                  <a:schemeClr val="tx1"/>
                </a:solidFill>
                <a:latin typeface="Arial" charset="0"/>
                <a:ea typeface="MS PGothic" pitchFamily="34" charset="-128"/>
                <a:cs typeface="+mn-cs"/>
              </a:defRPr>
            </a:lvl1pPr>
            <a:lvl2pPr marL="457200" algn="l" rtl="0" fontAlgn="base">
              <a:spcBef>
                <a:spcPct val="0"/>
              </a:spcBef>
              <a:spcAft>
                <a:spcPct val="0"/>
              </a:spcAft>
              <a:defRPr kern="1200">
                <a:solidFill>
                  <a:schemeClr val="tx1"/>
                </a:solidFill>
                <a:latin typeface="Arial" charset="0"/>
                <a:ea typeface="MS PGothic" pitchFamily="34" charset="-128"/>
                <a:cs typeface="+mn-cs"/>
              </a:defRPr>
            </a:lvl2pPr>
            <a:lvl3pPr marL="914400" algn="l" rtl="0" fontAlgn="base">
              <a:spcBef>
                <a:spcPct val="0"/>
              </a:spcBef>
              <a:spcAft>
                <a:spcPct val="0"/>
              </a:spcAft>
              <a:defRPr kern="1200">
                <a:solidFill>
                  <a:schemeClr val="tx1"/>
                </a:solidFill>
                <a:latin typeface="Arial" charset="0"/>
                <a:ea typeface="MS PGothic" pitchFamily="34" charset="-128"/>
                <a:cs typeface="+mn-cs"/>
              </a:defRPr>
            </a:lvl3pPr>
            <a:lvl4pPr marL="1371600" algn="l" rtl="0" fontAlgn="base">
              <a:spcBef>
                <a:spcPct val="0"/>
              </a:spcBef>
              <a:spcAft>
                <a:spcPct val="0"/>
              </a:spcAft>
              <a:defRPr kern="1200">
                <a:solidFill>
                  <a:schemeClr val="tx1"/>
                </a:solidFill>
                <a:latin typeface="Arial" charset="0"/>
                <a:ea typeface="MS PGothic" pitchFamily="34" charset="-128"/>
                <a:cs typeface="+mn-cs"/>
              </a:defRPr>
            </a:lvl4pPr>
            <a:lvl5pPr marL="1828800" algn="l" rtl="0" fontAlgn="base">
              <a:spcBef>
                <a:spcPct val="0"/>
              </a:spcBef>
              <a:spcAft>
                <a:spcPct val="0"/>
              </a:spcAft>
              <a:defRPr kern="1200">
                <a:solidFill>
                  <a:schemeClr val="tx1"/>
                </a:solidFill>
                <a:latin typeface="Arial" charset="0"/>
                <a:ea typeface="MS PGothic" pitchFamily="34" charset="-128"/>
                <a:cs typeface="+mn-cs"/>
              </a:defRPr>
            </a:lvl5pPr>
            <a:lvl6pPr marL="2286000" algn="l" defTabSz="914400" rtl="0" eaLnBrk="1" latinLnBrk="0" hangingPunct="1">
              <a:defRPr kern="1200">
                <a:solidFill>
                  <a:schemeClr val="tx1"/>
                </a:solidFill>
                <a:latin typeface="Arial" charset="0"/>
                <a:ea typeface="MS PGothic" pitchFamily="34" charset="-128"/>
                <a:cs typeface="+mn-cs"/>
              </a:defRPr>
            </a:lvl6pPr>
            <a:lvl7pPr marL="2743200" algn="l" defTabSz="914400" rtl="0" eaLnBrk="1" latinLnBrk="0" hangingPunct="1">
              <a:defRPr kern="1200">
                <a:solidFill>
                  <a:schemeClr val="tx1"/>
                </a:solidFill>
                <a:latin typeface="Arial" charset="0"/>
                <a:ea typeface="MS PGothic" pitchFamily="34" charset="-128"/>
                <a:cs typeface="+mn-cs"/>
              </a:defRPr>
            </a:lvl7pPr>
            <a:lvl8pPr marL="3200400" algn="l" defTabSz="914400" rtl="0" eaLnBrk="1" latinLnBrk="0" hangingPunct="1">
              <a:defRPr kern="1200">
                <a:solidFill>
                  <a:schemeClr val="tx1"/>
                </a:solidFill>
                <a:latin typeface="Arial" charset="0"/>
                <a:ea typeface="MS PGothic" pitchFamily="34" charset="-128"/>
                <a:cs typeface="+mn-cs"/>
              </a:defRPr>
            </a:lvl8pPr>
            <a:lvl9pPr marL="3657600" algn="l" defTabSz="914400" rtl="0" eaLnBrk="1" latinLnBrk="0" hangingPunct="1">
              <a:defRPr kern="1200">
                <a:solidFill>
                  <a:schemeClr val="tx1"/>
                </a:solidFill>
                <a:latin typeface="Arial" charset="0"/>
                <a:ea typeface="MS PGothic" pitchFamily="34" charset="-128"/>
                <a:cs typeface="+mn-cs"/>
              </a:defRPr>
            </a:lvl9pPr>
          </a:lstStyle>
          <a:p>
            <a:r>
              <a:rPr lang="en-US" dirty="0"/>
              <a:t>€</a:t>
            </a:r>
          </a:p>
        </p:txBody>
      </p:sp>
    </p:spTree>
    <p:extLst>
      <p:ext uri="{BB962C8B-B14F-4D97-AF65-F5344CB8AC3E}">
        <p14:creationId xmlns:p14="http://schemas.microsoft.com/office/powerpoint/2010/main" val="7119259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e-DE" dirty="0"/>
              <a:t>Agenda			     </a:t>
            </a:r>
            <a:r>
              <a:rPr lang="de-DE" dirty="0" smtClean="0">
                <a:solidFill>
                  <a:schemeClr val="accent2"/>
                </a:solidFill>
              </a:rPr>
              <a:t>12:00-12:15</a:t>
            </a:r>
            <a:endParaRPr lang="de-DE" dirty="0">
              <a:solidFill>
                <a:schemeClr val="accent2"/>
              </a:solidFill>
            </a:endParaRPr>
          </a:p>
        </p:txBody>
      </p:sp>
      <p:sp>
        <p:nvSpPr>
          <p:cNvPr id="3" name="Textplatzhalter 2"/>
          <p:cNvSpPr>
            <a:spLocks noGrp="1"/>
          </p:cNvSpPr>
          <p:nvPr>
            <p:ph type="body" sz="quarter" idx="13"/>
          </p:nvPr>
        </p:nvSpPr>
        <p:spPr/>
        <p:txBody>
          <a:bodyPr>
            <a:normAutofit lnSpcReduction="10000"/>
          </a:bodyPr>
          <a:lstStyle/>
          <a:p>
            <a:r>
              <a:rPr lang="en-GB" sz="2000" kern="0" dirty="0" smtClean="0">
                <a:ea typeface="Times New Roman"/>
                <a:cs typeface="Arial"/>
              </a:rPr>
              <a:t>Welcome, introduction</a:t>
            </a:r>
          </a:p>
          <a:p>
            <a:r>
              <a:rPr lang="en-GB" sz="2000" kern="0" dirty="0" smtClean="0">
                <a:ea typeface="Times New Roman"/>
                <a:cs typeface="Arial"/>
              </a:rPr>
              <a:t>Key note speech </a:t>
            </a:r>
            <a:endParaRPr lang="en-GB" sz="2000" kern="0" dirty="0" smtClean="0">
              <a:ea typeface="Times New Roman"/>
              <a:cs typeface="Times New Roman"/>
            </a:endParaRPr>
          </a:p>
          <a:p>
            <a:r>
              <a:rPr lang="en-GB" sz="2000" dirty="0" smtClean="0">
                <a:solidFill>
                  <a:srgbClr val="000000"/>
                </a:solidFill>
                <a:ea typeface="Times New Roman"/>
              </a:rPr>
              <a:t>Overview of XBID Project</a:t>
            </a:r>
          </a:p>
          <a:p>
            <a:r>
              <a:rPr lang="en-GB" sz="2000" dirty="0" smtClean="0">
                <a:solidFill>
                  <a:srgbClr val="000000"/>
                </a:solidFill>
                <a:ea typeface="Times New Roman"/>
              </a:rPr>
              <a:t>The XBID matching solution</a:t>
            </a:r>
          </a:p>
          <a:p>
            <a:r>
              <a:rPr lang="en-GB" sz="2000" dirty="0" smtClean="0">
                <a:solidFill>
                  <a:schemeClr val="accent2"/>
                </a:solidFill>
                <a:ea typeface="Times New Roman"/>
              </a:rPr>
              <a:t>Overview of borders, market areas &amp; products</a:t>
            </a:r>
          </a:p>
          <a:p>
            <a:r>
              <a:rPr lang="en-GB" sz="2000" kern="0" dirty="0" smtClean="0">
                <a:solidFill>
                  <a:srgbClr val="000000"/>
                </a:solidFill>
                <a:ea typeface="Times New Roman"/>
                <a:cs typeface="Times New Roman"/>
              </a:rPr>
              <a:t>Relevant information for market parties from LIPs</a:t>
            </a:r>
            <a:r>
              <a:rPr lang="en-GB" sz="2000" kern="0" dirty="0" smtClean="0">
                <a:solidFill>
                  <a:srgbClr val="000000"/>
                </a:solidFill>
                <a:ea typeface="Times New Roman"/>
                <a:cs typeface="Arial"/>
              </a:rPr>
              <a:t> </a:t>
            </a:r>
            <a:r>
              <a:rPr lang="en-GB" sz="2000" dirty="0" smtClean="0">
                <a:solidFill>
                  <a:srgbClr val="000000"/>
                </a:solidFill>
                <a:ea typeface="Times New Roman"/>
              </a:rPr>
              <a:t> </a:t>
            </a:r>
          </a:p>
          <a:p>
            <a:r>
              <a:rPr lang="en-US" sz="2000" kern="0" dirty="0">
                <a:solidFill>
                  <a:srgbClr val="000000"/>
                </a:solidFill>
                <a:ea typeface="Times New Roman"/>
                <a:cs typeface="Times New Roman"/>
              </a:rPr>
              <a:t>Explicit access on French-German border </a:t>
            </a:r>
            <a:endParaRPr lang="en-US" sz="2000" kern="0" dirty="0" smtClean="0">
              <a:solidFill>
                <a:srgbClr val="000000"/>
              </a:solidFill>
              <a:ea typeface="Times New Roman"/>
              <a:cs typeface="Times New Roman"/>
            </a:endParaRPr>
          </a:p>
          <a:p>
            <a:r>
              <a:rPr lang="en-GB" sz="2000" kern="0" dirty="0" smtClean="0">
                <a:solidFill>
                  <a:srgbClr val="000000"/>
                </a:solidFill>
                <a:ea typeface="Times New Roman"/>
                <a:cs typeface="Times New Roman"/>
              </a:rPr>
              <a:t>NRA overview</a:t>
            </a:r>
          </a:p>
          <a:p>
            <a:r>
              <a:rPr lang="en-GB" sz="2000" kern="0" dirty="0" smtClean="0">
                <a:solidFill>
                  <a:srgbClr val="000000"/>
                </a:solidFill>
                <a:ea typeface="Times New Roman"/>
                <a:cs typeface="Times New Roman"/>
              </a:rPr>
              <a:t>Deutsche </a:t>
            </a:r>
            <a:r>
              <a:rPr lang="en-GB" sz="2000" kern="0" dirty="0" err="1" smtClean="0">
                <a:solidFill>
                  <a:srgbClr val="000000"/>
                </a:solidFill>
                <a:ea typeface="Times New Roman"/>
                <a:cs typeface="Times New Roman"/>
              </a:rPr>
              <a:t>Börse</a:t>
            </a:r>
            <a:r>
              <a:rPr lang="en-GB" sz="2000" kern="0" dirty="0" smtClean="0">
                <a:solidFill>
                  <a:srgbClr val="000000"/>
                </a:solidFill>
                <a:ea typeface="Times New Roman"/>
                <a:cs typeface="Times New Roman"/>
              </a:rPr>
              <a:t>’ trading solution provider </a:t>
            </a:r>
            <a:r>
              <a:rPr lang="en-GB" sz="2000" kern="0" dirty="0" smtClean="0">
                <a:solidFill>
                  <a:srgbClr val="000000"/>
                </a:solidFill>
                <a:ea typeface="Times New Roman"/>
                <a:cs typeface="Arial"/>
              </a:rPr>
              <a:t> </a:t>
            </a:r>
            <a:endParaRPr lang="en-GB" sz="2000" kern="0" dirty="0" smtClean="0">
              <a:solidFill>
                <a:srgbClr val="000000"/>
              </a:solidFill>
              <a:ea typeface="Times New Roman"/>
              <a:cs typeface="Times New Roman"/>
            </a:endParaRPr>
          </a:p>
          <a:p>
            <a:r>
              <a:rPr lang="en-GB" sz="2000" dirty="0" smtClean="0">
                <a:solidFill>
                  <a:srgbClr val="000000"/>
                </a:solidFill>
                <a:ea typeface="Times New Roman"/>
              </a:rPr>
              <a:t>Members trial period, </a:t>
            </a:r>
            <a:r>
              <a:rPr lang="en-GB" sz="2000" dirty="0" err="1" smtClean="0">
                <a:solidFill>
                  <a:srgbClr val="000000"/>
                </a:solidFill>
                <a:ea typeface="Times New Roman"/>
              </a:rPr>
              <a:t>go-live</a:t>
            </a:r>
            <a:r>
              <a:rPr lang="en-GB" sz="2000" dirty="0" smtClean="0">
                <a:solidFill>
                  <a:srgbClr val="000000"/>
                </a:solidFill>
                <a:ea typeface="Times New Roman"/>
              </a:rPr>
              <a:t> plan and next steps for readiness</a:t>
            </a:r>
          </a:p>
          <a:p>
            <a:r>
              <a:rPr lang="en-GB" sz="2000" kern="0" dirty="0" smtClean="0">
                <a:solidFill>
                  <a:srgbClr val="000000"/>
                </a:solidFill>
                <a:ea typeface="Times New Roman"/>
                <a:cs typeface="Arial"/>
              </a:rPr>
              <a:t>Future plan for XBID </a:t>
            </a:r>
          </a:p>
          <a:p>
            <a:endParaRPr lang="en-GB" sz="2000" dirty="0" smtClean="0">
              <a:solidFill>
                <a:srgbClr val="000000"/>
              </a:solidFill>
              <a:ea typeface="Times New Roman"/>
            </a:endParaRPr>
          </a:p>
          <a:p>
            <a:endParaRPr lang="en-GB" sz="2000" dirty="0"/>
          </a:p>
        </p:txBody>
      </p:sp>
      <p:sp>
        <p:nvSpPr>
          <p:cNvPr id="4" name="Foliennummernplatzhalter 3"/>
          <p:cNvSpPr>
            <a:spLocks noGrp="1"/>
          </p:cNvSpPr>
          <p:nvPr>
            <p:ph type="sldNum" sz="quarter" idx="16"/>
          </p:nvPr>
        </p:nvSpPr>
        <p:spPr/>
        <p:txBody>
          <a:bodyPr/>
          <a:lstStyle/>
          <a:p>
            <a:pPr>
              <a:defRPr/>
            </a:pPr>
            <a:fld id="{D383EB99-40B2-4176-B4FA-CDBAA950DF99}" type="slidenum">
              <a:rPr lang="en-US" altLang="en-US" smtClean="0"/>
              <a:pPr>
                <a:defRPr/>
              </a:pPr>
              <a:t>38</a:t>
            </a:fld>
            <a:endParaRPr lang="en-US" altLang="en-US" dirty="0"/>
          </a:p>
        </p:txBody>
      </p:sp>
    </p:spTree>
    <p:extLst>
      <p:ext uri="{BB962C8B-B14F-4D97-AF65-F5344CB8AC3E}">
        <p14:creationId xmlns:p14="http://schemas.microsoft.com/office/powerpoint/2010/main" val="63695623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en-GB" dirty="0">
                <a:solidFill>
                  <a:schemeClr val="accent1"/>
                </a:solidFill>
              </a:rPr>
              <a:t>Overview of borders, market areas &amp; products</a:t>
            </a:r>
          </a:p>
        </p:txBody>
      </p:sp>
      <p:sp>
        <p:nvSpPr>
          <p:cNvPr id="5" name="Textplatzhalter 4"/>
          <p:cNvSpPr>
            <a:spLocks noGrp="1"/>
          </p:cNvSpPr>
          <p:nvPr>
            <p:ph type="body" sz="quarter" idx="15"/>
          </p:nvPr>
        </p:nvSpPr>
        <p:spPr>
          <a:xfrm>
            <a:off x="2255839" y="2996851"/>
            <a:ext cx="6329361" cy="315570"/>
          </a:xfrm>
        </p:spPr>
        <p:txBody>
          <a:bodyPr/>
          <a:lstStyle/>
          <a:p>
            <a:r>
              <a:rPr lang="en-GB" dirty="0"/>
              <a:t>Pietro </a:t>
            </a:r>
            <a:r>
              <a:rPr lang="en-GB" dirty="0" err="1"/>
              <a:t>Rabassi</a:t>
            </a:r>
            <a:endParaRPr lang="en-GB" dirty="0"/>
          </a:p>
        </p:txBody>
      </p:sp>
      <p:sp>
        <p:nvSpPr>
          <p:cNvPr id="6" name="Textplatzhalter 5"/>
          <p:cNvSpPr>
            <a:spLocks noGrp="1"/>
          </p:cNvSpPr>
          <p:nvPr>
            <p:ph type="body" sz="quarter" idx="16"/>
          </p:nvPr>
        </p:nvSpPr>
        <p:spPr>
          <a:xfrm>
            <a:off x="2255839" y="3383687"/>
            <a:ext cx="6329361" cy="315570"/>
          </a:xfrm>
        </p:spPr>
        <p:txBody>
          <a:bodyPr/>
          <a:lstStyle/>
          <a:p>
            <a:r>
              <a:rPr lang="en-GB" dirty="0"/>
              <a:t>Director Central European markets, Nord Pool</a:t>
            </a:r>
          </a:p>
        </p:txBody>
      </p:sp>
    </p:spTree>
    <p:extLst>
      <p:ext uri="{BB962C8B-B14F-4D97-AF65-F5344CB8AC3E}">
        <p14:creationId xmlns:p14="http://schemas.microsoft.com/office/powerpoint/2010/main" val="392625556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e-DE" dirty="0"/>
              <a:t>Agenda			     </a:t>
            </a:r>
            <a:r>
              <a:rPr lang="de-DE" dirty="0" smtClean="0">
                <a:solidFill>
                  <a:schemeClr val="accent2"/>
                </a:solidFill>
              </a:rPr>
              <a:t>10:40-11:00</a:t>
            </a:r>
            <a:endParaRPr lang="de-DE" dirty="0">
              <a:solidFill>
                <a:schemeClr val="accent2"/>
              </a:solidFill>
            </a:endParaRPr>
          </a:p>
        </p:txBody>
      </p:sp>
      <p:sp>
        <p:nvSpPr>
          <p:cNvPr id="3" name="Textplatzhalter 2"/>
          <p:cNvSpPr>
            <a:spLocks noGrp="1"/>
          </p:cNvSpPr>
          <p:nvPr>
            <p:ph type="body" sz="quarter" idx="13"/>
          </p:nvPr>
        </p:nvSpPr>
        <p:spPr/>
        <p:txBody>
          <a:bodyPr>
            <a:normAutofit lnSpcReduction="10000"/>
          </a:bodyPr>
          <a:lstStyle/>
          <a:p>
            <a:r>
              <a:rPr lang="en-GB" sz="2000" kern="0" dirty="0" smtClean="0">
                <a:ea typeface="Times New Roman"/>
                <a:cs typeface="Arial"/>
              </a:rPr>
              <a:t>Welcome, introduction</a:t>
            </a:r>
          </a:p>
          <a:p>
            <a:r>
              <a:rPr lang="en-GB" sz="2000" kern="0" dirty="0" smtClean="0">
                <a:solidFill>
                  <a:schemeClr val="accent2"/>
                </a:solidFill>
                <a:ea typeface="Times New Roman"/>
                <a:cs typeface="Arial"/>
              </a:rPr>
              <a:t>Key note speech </a:t>
            </a:r>
            <a:endParaRPr lang="en-GB" sz="2000" kern="0" dirty="0" smtClean="0">
              <a:solidFill>
                <a:schemeClr val="accent2"/>
              </a:solidFill>
              <a:ea typeface="Times New Roman"/>
              <a:cs typeface="Times New Roman"/>
            </a:endParaRPr>
          </a:p>
          <a:p>
            <a:r>
              <a:rPr lang="en-GB" sz="2000" dirty="0" smtClean="0">
                <a:solidFill>
                  <a:srgbClr val="000000"/>
                </a:solidFill>
                <a:ea typeface="Times New Roman"/>
              </a:rPr>
              <a:t>Overview of XBID Project</a:t>
            </a:r>
          </a:p>
          <a:p>
            <a:r>
              <a:rPr lang="en-GB" sz="2000" dirty="0" smtClean="0">
                <a:solidFill>
                  <a:srgbClr val="000000"/>
                </a:solidFill>
                <a:ea typeface="Times New Roman"/>
              </a:rPr>
              <a:t>The XBID matching solution</a:t>
            </a:r>
          </a:p>
          <a:p>
            <a:r>
              <a:rPr lang="en-GB" sz="2000" dirty="0" smtClean="0">
                <a:solidFill>
                  <a:srgbClr val="000000"/>
                </a:solidFill>
                <a:ea typeface="Times New Roman"/>
              </a:rPr>
              <a:t>Overview of borders, market areas &amp; products</a:t>
            </a:r>
          </a:p>
          <a:p>
            <a:r>
              <a:rPr lang="en-GB" sz="2000" kern="0" dirty="0" smtClean="0">
                <a:solidFill>
                  <a:srgbClr val="000000"/>
                </a:solidFill>
                <a:ea typeface="Times New Roman"/>
                <a:cs typeface="Times New Roman"/>
              </a:rPr>
              <a:t>Relevant information for market parties from LIPs</a:t>
            </a:r>
            <a:r>
              <a:rPr lang="en-GB" sz="2000" kern="0" dirty="0" smtClean="0">
                <a:solidFill>
                  <a:srgbClr val="000000"/>
                </a:solidFill>
                <a:ea typeface="Times New Roman"/>
                <a:cs typeface="Arial"/>
              </a:rPr>
              <a:t> </a:t>
            </a:r>
            <a:r>
              <a:rPr lang="en-GB" sz="2000" dirty="0" smtClean="0">
                <a:solidFill>
                  <a:srgbClr val="000000"/>
                </a:solidFill>
                <a:ea typeface="Times New Roman"/>
              </a:rPr>
              <a:t> </a:t>
            </a:r>
          </a:p>
          <a:p>
            <a:r>
              <a:rPr lang="en-US" sz="2000" kern="0" dirty="0">
                <a:solidFill>
                  <a:srgbClr val="000000"/>
                </a:solidFill>
                <a:ea typeface="Times New Roman"/>
                <a:cs typeface="Times New Roman"/>
              </a:rPr>
              <a:t>Explicit access on French-German border </a:t>
            </a:r>
            <a:endParaRPr lang="en-GB" sz="2000" dirty="0" smtClean="0">
              <a:solidFill>
                <a:srgbClr val="000000"/>
              </a:solidFill>
              <a:ea typeface="Times New Roman"/>
            </a:endParaRPr>
          </a:p>
          <a:p>
            <a:r>
              <a:rPr lang="en-GB" sz="2000" kern="0" dirty="0" smtClean="0">
                <a:solidFill>
                  <a:srgbClr val="000000"/>
                </a:solidFill>
                <a:ea typeface="Times New Roman"/>
                <a:cs typeface="Times New Roman"/>
              </a:rPr>
              <a:t>NRA overview</a:t>
            </a:r>
          </a:p>
          <a:p>
            <a:r>
              <a:rPr lang="en-GB" sz="2000" kern="0" dirty="0" smtClean="0">
                <a:solidFill>
                  <a:srgbClr val="000000"/>
                </a:solidFill>
                <a:ea typeface="Times New Roman"/>
                <a:cs typeface="Times New Roman"/>
              </a:rPr>
              <a:t>Deutsche </a:t>
            </a:r>
            <a:r>
              <a:rPr lang="en-GB" sz="2000" kern="0" dirty="0" err="1" smtClean="0">
                <a:solidFill>
                  <a:srgbClr val="000000"/>
                </a:solidFill>
                <a:ea typeface="Times New Roman"/>
                <a:cs typeface="Times New Roman"/>
              </a:rPr>
              <a:t>Börse</a:t>
            </a:r>
            <a:r>
              <a:rPr lang="en-GB" sz="2000" kern="0" dirty="0" smtClean="0">
                <a:solidFill>
                  <a:srgbClr val="000000"/>
                </a:solidFill>
                <a:ea typeface="Times New Roman"/>
                <a:cs typeface="Times New Roman"/>
              </a:rPr>
              <a:t>’ trading solution provider </a:t>
            </a:r>
            <a:r>
              <a:rPr lang="en-GB" sz="2000" kern="0" dirty="0" smtClean="0">
                <a:solidFill>
                  <a:srgbClr val="000000"/>
                </a:solidFill>
                <a:ea typeface="Times New Roman"/>
                <a:cs typeface="Arial"/>
              </a:rPr>
              <a:t> </a:t>
            </a:r>
            <a:endParaRPr lang="en-GB" sz="2000" kern="0" dirty="0" smtClean="0">
              <a:solidFill>
                <a:srgbClr val="000000"/>
              </a:solidFill>
              <a:ea typeface="Times New Roman"/>
              <a:cs typeface="Times New Roman"/>
            </a:endParaRPr>
          </a:p>
          <a:p>
            <a:r>
              <a:rPr lang="en-GB" sz="2000" dirty="0" smtClean="0">
                <a:solidFill>
                  <a:srgbClr val="000000"/>
                </a:solidFill>
                <a:ea typeface="Times New Roman"/>
              </a:rPr>
              <a:t>Members trial period, </a:t>
            </a:r>
            <a:r>
              <a:rPr lang="en-GB" sz="2000" dirty="0" err="1" smtClean="0">
                <a:solidFill>
                  <a:srgbClr val="000000"/>
                </a:solidFill>
                <a:ea typeface="Times New Roman"/>
              </a:rPr>
              <a:t>go-live</a:t>
            </a:r>
            <a:r>
              <a:rPr lang="en-GB" sz="2000" dirty="0" smtClean="0">
                <a:solidFill>
                  <a:srgbClr val="000000"/>
                </a:solidFill>
                <a:ea typeface="Times New Roman"/>
              </a:rPr>
              <a:t> plan and next steps for readiness</a:t>
            </a:r>
          </a:p>
          <a:p>
            <a:r>
              <a:rPr lang="en-GB" sz="2000" kern="0" dirty="0" smtClean="0">
                <a:solidFill>
                  <a:srgbClr val="000000"/>
                </a:solidFill>
                <a:ea typeface="Times New Roman"/>
                <a:cs typeface="Arial"/>
              </a:rPr>
              <a:t>Future plan for XBID </a:t>
            </a:r>
          </a:p>
          <a:p>
            <a:endParaRPr lang="en-GB" sz="2000" dirty="0" smtClean="0">
              <a:solidFill>
                <a:srgbClr val="000000"/>
              </a:solidFill>
              <a:ea typeface="Times New Roman"/>
            </a:endParaRPr>
          </a:p>
          <a:p>
            <a:endParaRPr lang="en-GB" sz="2000" dirty="0"/>
          </a:p>
        </p:txBody>
      </p:sp>
      <p:sp>
        <p:nvSpPr>
          <p:cNvPr id="4" name="Foliennummernplatzhalter 3"/>
          <p:cNvSpPr>
            <a:spLocks noGrp="1"/>
          </p:cNvSpPr>
          <p:nvPr>
            <p:ph type="sldNum" sz="quarter" idx="16"/>
          </p:nvPr>
        </p:nvSpPr>
        <p:spPr/>
        <p:txBody>
          <a:bodyPr/>
          <a:lstStyle/>
          <a:p>
            <a:pPr>
              <a:defRPr/>
            </a:pPr>
            <a:fld id="{D383EB99-40B2-4176-B4FA-CDBAA950DF99}" type="slidenum">
              <a:rPr lang="en-US" altLang="en-US" smtClean="0"/>
              <a:pPr>
                <a:defRPr/>
              </a:pPr>
              <a:t>4</a:t>
            </a:fld>
            <a:endParaRPr lang="en-US" altLang="en-US" dirty="0"/>
          </a:p>
        </p:txBody>
      </p:sp>
    </p:spTree>
    <p:extLst>
      <p:ext uri="{BB962C8B-B14F-4D97-AF65-F5344CB8AC3E}">
        <p14:creationId xmlns:p14="http://schemas.microsoft.com/office/powerpoint/2010/main" val="162157544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B2A4DE1A-6B29-47A1-B020-AA7998DF5BA7}"/>
              </a:ext>
            </a:extLst>
          </p:cNvPr>
          <p:cNvSpPr>
            <a:spLocks noGrp="1"/>
          </p:cNvSpPr>
          <p:nvPr>
            <p:ph type="title"/>
          </p:nvPr>
        </p:nvSpPr>
        <p:spPr/>
        <p:txBody>
          <a:bodyPr/>
          <a:lstStyle/>
          <a:p>
            <a:endParaRPr lang="en-GB" dirty="0"/>
          </a:p>
        </p:txBody>
      </p:sp>
      <p:sp>
        <p:nvSpPr>
          <p:cNvPr id="3" name="Text Placeholder 2">
            <a:extLst>
              <a:ext uri="{FF2B5EF4-FFF2-40B4-BE49-F238E27FC236}">
                <a16:creationId xmlns="" xmlns:a16="http://schemas.microsoft.com/office/drawing/2014/main" id="{359294CC-0CCA-4DBE-B6F0-FEAF3144940C}"/>
              </a:ext>
            </a:extLst>
          </p:cNvPr>
          <p:cNvSpPr>
            <a:spLocks noGrp="1"/>
          </p:cNvSpPr>
          <p:nvPr>
            <p:ph type="body" sz="quarter" idx="13"/>
          </p:nvPr>
        </p:nvSpPr>
        <p:spPr/>
        <p:txBody>
          <a:bodyPr/>
          <a:lstStyle/>
          <a:p>
            <a:r>
              <a:rPr lang="en-GB" dirty="0"/>
              <a:t>Overview of established Market Areas as part of the 1st go-live</a:t>
            </a:r>
          </a:p>
          <a:p>
            <a:r>
              <a:rPr lang="en-GB" dirty="0"/>
              <a:t>Products offered in the XBID </a:t>
            </a:r>
            <a:r>
              <a:rPr lang="en-GB" dirty="0" smtClean="0"/>
              <a:t>solution</a:t>
            </a:r>
          </a:p>
          <a:p>
            <a:r>
              <a:rPr lang="en-GB" dirty="0" smtClean="0"/>
              <a:t>Contract </a:t>
            </a:r>
            <a:r>
              <a:rPr lang="en-GB" dirty="0"/>
              <a:t>life cycle for a Market Area (MA)</a:t>
            </a:r>
          </a:p>
          <a:p>
            <a:r>
              <a:rPr lang="en-GB" dirty="0"/>
              <a:t>Opening and closing times</a:t>
            </a:r>
          </a:p>
        </p:txBody>
      </p:sp>
      <p:sp>
        <p:nvSpPr>
          <p:cNvPr id="4" name="Slide Number Placeholder 3">
            <a:extLst>
              <a:ext uri="{FF2B5EF4-FFF2-40B4-BE49-F238E27FC236}">
                <a16:creationId xmlns="" xmlns:a16="http://schemas.microsoft.com/office/drawing/2014/main" id="{90A7C8A7-461E-49B6-A344-91511BA57305}"/>
              </a:ext>
            </a:extLst>
          </p:cNvPr>
          <p:cNvSpPr>
            <a:spLocks noGrp="1"/>
          </p:cNvSpPr>
          <p:nvPr>
            <p:ph type="sldNum" sz="quarter" idx="16"/>
          </p:nvPr>
        </p:nvSpPr>
        <p:spPr/>
        <p:txBody>
          <a:bodyPr/>
          <a:lstStyle/>
          <a:p>
            <a:fld id="{AD89DE65-C7D9-40CE-B96E-B8C3E7B233C5}" type="slidenum">
              <a:rPr lang="en-GB" noProof="0" smtClean="0"/>
              <a:pPr/>
              <a:t>40</a:t>
            </a:fld>
            <a:endParaRPr lang="en-GB" noProof="0" dirty="0"/>
          </a:p>
        </p:txBody>
      </p:sp>
    </p:spTree>
    <p:extLst>
      <p:ext uri="{BB962C8B-B14F-4D97-AF65-F5344CB8AC3E}">
        <p14:creationId xmlns:p14="http://schemas.microsoft.com/office/powerpoint/2010/main" val="76343302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548337" y="832170"/>
            <a:ext cx="8025605" cy="583015"/>
          </a:xfrm>
        </p:spPr>
        <p:txBody>
          <a:bodyPr/>
          <a:lstStyle/>
          <a:p>
            <a:pPr fontAlgn="auto">
              <a:spcAft>
                <a:spcPts val="0"/>
              </a:spcAft>
            </a:pPr>
            <a:r>
              <a:rPr lang="en-GB" dirty="0"/>
              <a:t>1. Overview of established Market Areas as part of the 1</a:t>
            </a:r>
            <a:r>
              <a:rPr lang="en-GB" baseline="30000" dirty="0"/>
              <a:t>st</a:t>
            </a:r>
            <a:r>
              <a:rPr lang="en-GB" dirty="0"/>
              <a:t> go-live</a:t>
            </a:r>
          </a:p>
        </p:txBody>
      </p:sp>
      <p:sp>
        <p:nvSpPr>
          <p:cNvPr id="3" name="Slide Number Placeholder 2"/>
          <p:cNvSpPr>
            <a:spLocks noGrp="1"/>
          </p:cNvSpPr>
          <p:nvPr>
            <p:ph type="sldNum" sz="quarter" idx="11"/>
          </p:nvPr>
        </p:nvSpPr>
        <p:spPr/>
        <p:txBody>
          <a:bodyPr/>
          <a:lstStyle/>
          <a:p>
            <a:pPr>
              <a:defRPr/>
            </a:pPr>
            <a:fld id="{52EA69F7-CAED-45AE-832E-1E513A60FD10}" type="slidenum">
              <a:rPr lang="en-GB" altLang="en-US" smtClean="0"/>
              <a:pPr>
                <a:defRPr/>
              </a:pPr>
              <a:t>41</a:t>
            </a:fld>
            <a:endParaRPr lang="en-GB" altLang="en-US" dirty="0"/>
          </a:p>
        </p:txBody>
      </p:sp>
      <p:grpSp>
        <p:nvGrpSpPr>
          <p:cNvPr id="139" name="Group 403"/>
          <p:cNvGrpSpPr>
            <a:grpSpLocks noChangeAspect="1"/>
          </p:cNvGrpSpPr>
          <p:nvPr/>
        </p:nvGrpSpPr>
        <p:grpSpPr bwMode="auto">
          <a:xfrm>
            <a:off x="4320093" y="1336644"/>
            <a:ext cx="4833180" cy="4493170"/>
            <a:chOff x="1502" y="1001"/>
            <a:chExt cx="2970" cy="2550"/>
          </a:xfrm>
          <a:solidFill>
            <a:schemeClr val="bg1">
              <a:lumMod val="85000"/>
            </a:schemeClr>
          </a:solidFill>
        </p:grpSpPr>
        <p:sp>
          <p:nvSpPr>
            <p:cNvPr id="299" name="Freeform 480"/>
            <p:cNvSpPr>
              <a:spLocks/>
            </p:cNvSpPr>
            <p:nvPr/>
          </p:nvSpPr>
          <p:spPr bwMode="auto">
            <a:xfrm>
              <a:off x="3636" y="1923"/>
              <a:ext cx="419" cy="401"/>
            </a:xfrm>
            <a:custGeom>
              <a:avLst/>
              <a:gdLst>
                <a:gd name="T0" fmla="*/ 104 w 419"/>
                <a:gd name="T1" fmla="*/ 22 h 401"/>
                <a:gd name="T2" fmla="*/ 77 w 419"/>
                <a:gd name="T3" fmla="*/ 76 h 401"/>
                <a:gd name="T4" fmla="*/ 47 w 419"/>
                <a:gd name="T5" fmla="*/ 70 h 401"/>
                <a:gd name="T6" fmla="*/ 47 w 419"/>
                <a:gd name="T7" fmla="*/ 0 h 401"/>
                <a:gd name="T8" fmla="*/ 25 w 419"/>
                <a:gd name="T9" fmla="*/ 40 h 401"/>
                <a:gd name="T10" fmla="*/ 33 w 419"/>
                <a:gd name="T11" fmla="*/ 51 h 401"/>
                <a:gd name="T12" fmla="*/ 33 w 419"/>
                <a:gd name="T13" fmla="*/ 55 h 401"/>
                <a:gd name="T14" fmla="*/ 33 w 419"/>
                <a:gd name="T15" fmla="*/ 79 h 401"/>
                <a:gd name="T16" fmla="*/ 17 w 419"/>
                <a:gd name="T17" fmla="*/ 81 h 401"/>
                <a:gd name="T18" fmla="*/ 0 w 419"/>
                <a:gd name="T19" fmla="*/ 95 h 401"/>
                <a:gd name="T20" fmla="*/ 241 w 419"/>
                <a:gd name="T21" fmla="*/ 393 h 401"/>
                <a:gd name="T22" fmla="*/ 287 w 419"/>
                <a:gd name="T23" fmla="*/ 384 h 401"/>
                <a:gd name="T24" fmla="*/ 296 w 419"/>
                <a:gd name="T25" fmla="*/ 401 h 401"/>
                <a:gd name="T26" fmla="*/ 309 w 419"/>
                <a:gd name="T27" fmla="*/ 382 h 401"/>
                <a:gd name="T28" fmla="*/ 310 w 419"/>
                <a:gd name="T29" fmla="*/ 350 h 401"/>
                <a:gd name="T30" fmla="*/ 342 w 419"/>
                <a:gd name="T31" fmla="*/ 335 h 401"/>
                <a:gd name="T32" fmla="*/ 369 w 419"/>
                <a:gd name="T33" fmla="*/ 332 h 401"/>
                <a:gd name="T34" fmla="*/ 369 w 419"/>
                <a:gd name="T35" fmla="*/ 325 h 401"/>
                <a:gd name="T36" fmla="*/ 350 w 419"/>
                <a:gd name="T37" fmla="*/ 287 h 401"/>
                <a:gd name="T38" fmla="*/ 342 w 419"/>
                <a:gd name="T39" fmla="*/ 265 h 401"/>
                <a:gd name="T40" fmla="*/ 359 w 419"/>
                <a:gd name="T41" fmla="*/ 257 h 401"/>
                <a:gd name="T42" fmla="*/ 384 w 419"/>
                <a:gd name="T43" fmla="*/ 262 h 401"/>
                <a:gd name="T44" fmla="*/ 419 w 419"/>
                <a:gd name="T45" fmla="*/ 248 h 401"/>
                <a:gd name="T46" fmla="*/ 419 w 419"/>
                <a:gd name="T47" fmla="*/ 213 h 401"/>
                <a:gd name="T48" fmla="*/ 381 w 419"/>
                <a:gd name="T49" fmla="*/ 201 h 401"/>
                <a:gd name="T50" fmla="*/ 348 w 419"/>
                <a:gd name="T51" fmla="*/ 196 h 401"/>
                <a:gd name="T52" fmla="*/ 329 w 419"/>
                <a:gd name="T53" fmla="*/ 166 h 401"/>
                <a:gd name="T54" fmla="*/ 332 w 419"/>
                <a:gd name="T55" fmla="*/ 136 h 401"/>
                <a:gd name="T56" fmla="*/ 104 w 419"/>
                <a:gd name="T57" fmla="*/ 22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9" h="401">
                  <a:moveTo>
                    <a:pt x="104" y="22"/>
                  </a:moveTo>
                  <a:lnTo>
                    <a:pt x="77" y="76"/>
                  </a:lnTo>
                  <a:lnTo>
                    <a:pt x="47" y="70"/>
                  </a:lnTo>
                  <a:lnTo>
                    <a:pt x="47" y="0"/>
                  </a:lnTo>
                  <a:lnTo>
                    <a:pt x="25" y="40"/>
                  </a:lnTo>
                  <a:lnTo>
                    <a:pt x="33" y="51"/>
                  </a:lnTo>
                  <a:lnTo>
                    <a:pt x="33" y="55"/>
                  </a:lnTo>
                  <a:lnTo>
                    <a:pt x="33" y="79"/>
                  </a:lnTo>
                  <a:lnTo>
                    <a:pt x="17" y="81"/>
                  </a:lnTo>
                  <a:lnTo>
                    <a:pt x="0" y="95"/>
                  </a:lnTo>
                  <a:lnTo>
                    <a:pt x="241" y="393"/>
                  </a:lnTo>
                  <a:lnTo>
                    <a:pt x="287" y="384"/>
                  </a:lnTo>
                  <a:lnTo>
                    <a:pt x="296" y="401"/>
                  </a:lnTo>
                  <a:lnTo>
                    <a:pt x="309" y="382"/>
                  </a:lnTo>
                  <a:lnTo>
                    <a:pt x="310" y="350"/>
                  </a:lnTo>
                  <a:lnTo>
                    <a:pt x="342" y="335"/>
                  </a:lnTo>
                  <a:lnTo>
                    <a:pt x="369" y="332"/>
                  </a:lnTo>
                  <a:lnTo>
                    <a:pt x="369" y="325"/>
                  </a:lnTo>
                  <a:lnTo>
                    <a:pt x="350" y="287"/>
                  </a:lnTo>
                  <a:lnTo>
                    <a:pt x="342" y="265"/>
                  </a:lnTo>
                  <a:lnTo>
                    <a:pt x="359" y="257"/>
                  </a:lnTo>
                  <a:lnTo>
                    <a:pt x="384" y="262"/>
                  </a:lnTo>
                  <a:lnTo>
                    <a:pt x="419" y="248"/>
                  </a:lnTo>
                  <a:lnTo>
                    <a:pt x="419" y="213"/>
                  </a:lnTo>
                  <a:lnTo>
                    <a:pt x="381" y="201"/>
                  </a:lnTo>
                  <a:lnTo>
                    <a:pt x="348" y="196"/>
                  </a:lnTo>
                  <a:lnTo>
                    <a:pt x="329" y="166"/>
                  </a:lnTo>
                  <a:lnTo>
                    <a:pt x="332" y="136"/>
                  </a:lnTo>
                  <a:lnTo>
                    <a:pt x="104" y="22"/>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00" name="Freeform 407"/>
            <p:cNvSpPr>
              <a:spLocks/>
            </p:cNvSpPr>
            <p:nvPr/>
          </p:nvSpPr>
          <p:spPr bwMode="auto">
            <a:xfrm>
              <a:off x="3895" y="1863"/>
              <a:ext cx="523" cy="406"/>
            </a:xfrm>
            <a:custGeom>
              <a:avLst/>
              <a:gdLst>
                <a:gd name="T0" fmla="*/ 99 w 436"/>
                <a:gd name="T1" fmla="*/ 9 h 413"/>
                <a:gd name="T2" fmla="*/ 84 w 436"/>
                <a:gd name="T3" fmla="*/ 26 h 413"/>
                <a:gd name="T4" fmla="*/ 74 w 436"/>
                <a:gd name="T5" fmla="*/ 43 h 413"/>
                <a:gd name="T6" fmla="*/ 55 w 436"/>
                <a:gd name="T7" fmla="*/ 44 h 413"/>
                <a:gd name="T8" fmla="*/ 36 w 436"/>
                <a:gd name="T9" fmla="*/ 50 h 413"/>
                <a:gd name="T10" fmla="*/ 45 w 436"/>
                <a:gd name="T11" fmla="*/ 61 h 413"/>
                <a:gd name="T12" fmla="*/ 45 w 436"/>
                <a:gd name="T13" fmla="*/ 67 h 413"/>
                <a:gd name="T14" fmla="*/ 45 w 436"/>
                <a:gd name="T15" fmla="*/ 90 h 413"/>
                <a:gd name="T16" fmla="*/ 28 w 436"/>
                <a:gd name="T17" fmla="*/ 92 h 413"/>
                <a:gd name="T18" fmla="*/ 11 w 436"/>
                <a:gd name="T19" fmla="*/ 107 h 413"/>
                <a:gd name="T20" fmla="*/ 11 w 436"/>
                <a:gd name="T21" fmla="*/ 124 h 413"/>
                <a:gd name="T22" fmla="*/ 9 w 436"/>
                <a:gd name="T23" fmla="*/ 131 h 413"/>
                <a:gd name="T24" fmla="*/ 3 w 436"/>
                <a:gd name="T25" fmla="*/ 141 h 413"/>
                <a:gd name="T26" fmla="*/ 0 w 436"/>
                <a:gd name="T27" fmla="*/ 168 h 413"/>
                <a:gd name="T28" fmla="*/ 3 w 436"/>
                <a:gd name="T29" fmla="*/ 186 h 413"/>
                <a:gd name="T30" fmla="*/ 18 w 436"/>
                <a:gd name="T31" fmla="*/ 204 h 413"/>
                <a:gd name="T32" fmla="*/ 14 w 436"/>
                <a:gd name="T33" fmla="*/ 228 h 413"/>
                <a:gd name="T34" fmla="*/ 36 w 436"/>
                <a:gd name="T35" fmla="*/ 260 h 413"/>
                <a:gd name="T36" fmla="*/ 72 w 436"/>
                <a:gd name="T37" fmla="*/ 260 h 413"/>
                <a:gd name="T38" fmla="*/ 108 w 436"/>
                <a:gd name="T39" fmla="*/ 280 h 413"/>
                <a:gd name="T40" fmla="*/ 108 w 436"/>
                <a:gd name="T41" fmla="*/ 312 h 413"/>
                <a:gd name="T42" fmla="*/ 68 w 436"/>
                <a:gd name="T43" fmla="*/ 326 h 413"/>
                <a:gd name="T44" fmla="*/ 52 w 436"/>
                <a:gd name="T45" fmla="*/ 320 h 413"/>
                <a:gd name="T46" fmla="*/ 28 w 436"/>
                <a:gd name="T47" fmla="*/ 330 h 413"/>
                <a:gd name="T48" fmla="*/ 44 w 436"/>
                <a:gd name="T49" fmla="*/ 354 h 413"/>
                <a:gd name="T50" fmla="*/ 58 w 436"/>
                <a:gd name="T51" fmla="*/ 390 h 413"/>
                <a:gd name="T52" fmla="*/ 95 w 436"/>
                <a:gd name="T53" fmla="*/ 396 h 413"/>
                <a:gd name="T54" fmla="*/ 141 w 436"/>
                <a:gd name="T55" fmla="*/ 404 h 413"/>
                <a:gd name="T56" fmla="*/ 187 w 436"/>
                <a:gd name="T57" fmla="*/ 402 h 413"/>
                <a:gd name="T58" fmla="*/ 208 w 436"/>
                <a:gd name="T59" fmla="*/ 396 h 413"/>
                <a:gd name="T60" fmla="*/ 229 w 436"/>
                <a:gd name="T61" fmla="*/ 394 h 413"/>
                <a:gd name="T62" fmla="*/ 254 w 436"/>
                <a:gd name="T63" fmla="*/ 405 h 413"/>
                <a:gd name="T64" fmla="*/ 299 w 436"/>
                <a:gd name="T65" fmla="*/ 396 h 413"/>
                <a:gd name="T66" fmla="*/ 309 w 436"/>
                <a:gd name="T67" fmla="*/ 413 h 413"/>
                <a:gd name="T68" fmla="*/ 322 w 436"/>
                <a:gd name="T69" fmla="*/ 394 h 413"/>
                <a:gd name="T70" fmla="*/ 324 w 436"/>
                <a:gd name="T71" fmla="*/ 362 h 413"/>
                <a:gd name="T72" fmla="*/ 356 w 436"/>
                <a:gd name="T73" fmla="*/ 347 h 413"/>
                <a:gd name="T74" fmla="*/ 383 w 436"/>
                <a:gd name="T75" fmla="*/ 343 h 413"/>
                <a:gd name="T76" fmla="*/ 383 w 436"/>
                <a:gd name="T77" fmla="*/ 337 h 413"/>
                <a:gd name="T78" fmla="*/ 364 w 436"/>
                <a:gd name="T79" fmla="*/ 300 h 413"/>
                <a:gd name="T80" fmla="*/ 366 w 436"/>
                <a:gd name="T81" fmla="*/ 280 h 413"/>
                <a:gd name="T82" fmla="*/ 372 w 436"/>
                <a:gd name="T83" fmla="*/ 269 h 413"/>
                <a:gd name="T84" fmla="*/ 397 w 436"/>
                <a:gd name="T85" fmla="*/ 273 h 413"/>
                <a:gd name="T86" fmla="*/ 436 w 436"/>
                <a:gd name="T87" fmla="*/ 274 h 413"/>
                <a:gd name="T88" fmla="*/ 433 w 436"/>
                <a:gd name="T89" fmla="*/ 224 h 413"/>
                <a:gd name="T90" fmla="*/ 398 w 436"/>
                <a:gd name="T91" fmla="*/ 210 h 413"/>
                <a:gd name="T92" fmla="*/ 362 w 436"/>
                <a:gd name="T93" fmla="*/ 207 h 413"/>
                <a:gd name="T94" fmla="*/ 348 w 436"/>
                <a:gd name="T95" fmla="*/ 180 h 413"/>
                <a:gd name="T96" fmla="*/ 345 w 436"/>
                <a:gd name="T97" fmla="*/ 146 h 413"/>
                <a:gd name="T98" fmla="*/ 312 w 436"/>
                <a:gd name="T99" fmla="*/ 116 h 413"/>
                <a:gd name="T100" fmla="*/ 293 w 436"/>
                <a:gd name="T101" fmla="*/ 94 h 413"/>
                <a:gd name="T102" fmla="*/ 298 w 436"/>
                <a:gd name="T103" fmla="*/ 72 h 413"/>
                <a:gd name="T104" fmla="*/ 295 w 436"/>
                <a:gd name="T105" fmla="*/ 32 h 413"/>
                <a:gd name="T106" fmla="*/ 260 w 436"/>
                <a:gd name="T107" fmla="*/ 11 h 413"/>
                <a:gd name="T108" fmla="*/ 223 w 436"/>
                <a:gd name="T109" fmla="*/ 11 h 413"/>
                <a:gd name="T110" fmla="*/ 189 w 436"/>
                <a:gd name="T111" fmla="*/ 17 h 413"/>
                <a:gd name="T112" fmla="*/ 174 w 436"/>
                <a:gd name="T113" fmla="*/ 6 h 413"/>
                <a:gd name="T114" fmla="*/ 135 w 436"/>
                <a:gd name="T115" fmla="*/ 0 h 413"/>
                <a:gd name="T116" fmla="*/ 99 w 436"/>
                <a:gd name="T117" fmla="*/ 9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6" h="413">
                  <a:moveTo>
                    <a:pt x="99" y="9"/>
                  </a:moveTo>
                  <a:lnTo>
                    <a:pt x="84" y="26"/>
                  </a:lnTo>
                  <a:lnTo>
                    <a:pt x="74" y="43"/>
                  </a:lnTo>
                  <a:lnTo>
                    <a:pt x="55" y="44"/>
                  </a:lnTo>
                  <a:lnTo>
                    <a:pt x="36" y="50"/>
                  </a:lnTo>
                  <a:lnTo>
                    <a:pt x="45" y="61"/>
                  </a:lnTo>
                  <a:lnTo>
                    <a:pt x="45" y="67"/>
                  </a:lnTo>
                  <a:lnTo>
                    <a:pt x="45" y="90"/>
                  </a:lnTo>
                  <a:lnTo>
                    <a:pt x="28" y="92"/>
                  </a:lnTo>
                  <a:lnTo>
                    <a:pt x="11" y="107"/>
                  </a:lnTo>
                  <a:lnTo>
                    <a:pt x="11" y="124"/>
                  </a:lnTo>
                  <a:lnTo>
                    <a:pt x="9" y="131"/>
                  </a:lnTo>
                  <a:lnTo>
                    <a:pt x="3" y="141"/>
                  </a:lnTo>
                  <a:lnTo>
                    <a:pt x="0" y="168"/>
                  </a:lnTo>
                  <a:lnTo>
                    <a:pt x="3" y="186"/>
                  </a:lnTo>
                  <a:lnTo>
                    <a:pt x="18" y="204"/>
                  </a:lnTo>
                  <a:lnTo>
                    <a:pt x="14" y="228"/>
                  </a:lnTo>
                  <a:lnTo>
                    <a:pt x="36" y="260"/>
                  </a:lnTo>
                  <a:lnTo>
                    <a:pt x="72" y="260"/>
                  </a:lnTo>
                  <a:lnTo>
                    <a:pt x="108" y="280"/>
                  </a:lnTo>
                  <a:lnTo>
                    <a:pt x="108" y="312"/>
                  </a:lnTo>
                  <a:lnTo>
                    <a:pt x="68" y="326"/>
                  </a:lnTo>
                  <a:lnTo>
                    <a:pt x="52" y="320"/>
                  </a:lnTo>
                  <a:lnTo>
                    <a:pt x="28" y="330"/>
                  </a:lnTo>
                  <a:lnTo>
                    <a:pt x="44" y="354"/>
                  </a:lnTo>
                  <a:lnTo>
                    <a:pt x="58" y="390"/>
                  </a:lnTo>
                  <a:lnTo>
                    <a:pt x="95" y="396"/>
                  </a:lnTo>
                  <a:lnTo>
                    <a:pt x="141" y="404"/>
                  </a:lnTo>
                  <a:lnTo>
                    <a:pt x="187" y="402"/>
                  </a:lnTo>
                  <a:lnTo>
                    <a:pt x="208" y="396"/>
                  </a:lnTo>
                  <a:lnTo>
                    <a:pt x="229" y="394"/>
                  </a:lnTo>
                  <a:lnTo>
                    <a:pt x="254" y="405"/>
                  </a:lnTo>
                  <a:lnTo>
                    <a:pt x="299" y="396"/>
                  </a:lnTo>
                  <a:lnTo>
                    <a:pt x="309" y="413"/>
                  </a:lnTo>
                  <a:lnTo>
                    <a:pt x="322" y="394"/>
                  </a:lnTo>
                  <a:lnTo>
                    <a:pt x="324" y="362"/>
                  </a:lnTo>
                  <a:lnTo>
                    <a:pt x="356" y="347"/>
                  </a:lnTo>
                  <a:lnTo>
                    <a:pt x="383" y="343"/>
                  </a:lnTo>
                  <a:lnTo>
                    <a:pt x="383" y="337"/>
                  </a:lnTo>
                  <a:lnTo>
                    <a:pt x="364" y="300"/>
                  </a:lnTo>
                  <a:lnTo>
                    <a:pt x="366" y="280"/>
                  </a:lnTo>
                  <a:lnTo>
                    <a:pt x="372" y="269"/>
                  </a:lnTo>
                  <a:lnTo>
                    <a:pt x="397" y="273"/>
                  </a:lnTo>
                  <a:lnTo>
                    <a:pt x="436" y="274"/>
                  </a:lnTo>
                  <a:lnTo>
                    <a:pt x="433" y="224"/>
                  </a:lnTo>
                  <a:lnTo>
                    <a:pt x="398" y="210"/>
                  </a:lnTo>
                  <a:lnTo>
                    <a:pt x="362" y="207"/>
                  </a:lnTo>
                  <a:lnTo>
                    <a:pt x="348" y="180"/>
                  </a:lnTo>
                  <a:lnTo>
                    <a:pt x="345" y="146"/>
                  </a:lnTo>
                  <a:lnTo>
                    <a:pt x="312" y="116"/>
                  </a:lnTo>
                  <a:lnTo>
                    <a:pt x="293" y="94"/>
                  </a:lnTo>
                  <a:lnTo>
                    <a:pt x="298" y="72"/>
                  </a:lnTo>
                  <a:lnTo>
                    <a:pt x="295" y="32"/>
                  </a:lnTo>
                  <a:lnTo>
                    <a:pt x="260" y="11"/>
                  </a:lnTo>
                  <a:lnTo>
                    <a:pt x="223" y="11"/>
                  </a:lnTo>
                  <a:lnTo>
                    <a:pt x="189" y="17"/>
                  </a:lnTo>
                  <a:lnTo>
                    <a:pt x="174" y="6"/>
                  </a:lnTo>
                  <a:lnTo>
                    <a:pt x="135" y="0"/>
                  </a:lnTo>
                  <a:lnTo>
                    <a:pt x="99" y="9"/>
                  </a:lnTo>
                  <a:close/>
                </a:path>
              </a:pathLst>
            </a:custGeom>
            <a:grpFill/>
            <a:ln w="9525" cap="flat" cmpd="sng">
              <a:no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01" name="Freeform 404"/>
            <p:cNvSpPr>
              <a:spLocks/>
            </p:cNvSpPr>
            <p:nvPr/>
          </p:nvSpPr>
          <p:spPr bwMode="auto">
            <a:xfrm>
              <a:off x="2618" y="2176"/>
              <a:ext cx="223" cy="172"/>
            </a:xfrm>
            <a:custGeom>
              <a:avLst/>
              <a:gdLst>
                <a:gd name="T0" fmla="*/ 0 w 223"/>
                <a:gd name="T1" fmla="*/ 31 h 172"/>
                <a:gd name="T2" fmla="*/ 5 w 223"/>
                <a:gd name="T3" fmla="*/ 24 h 172"/>
                <a:gd name="T4" fmla="*/ 3 w 223"/>
                <a:gd name="T5" fmla="*/ 16 h 172"/>
                <a:gd name="T6" fmla="*/ 37 w 223"/>
                <a:gd name="T7" fmla="*/ 0 h 172"/>
                <a:gd name="T8" fmla="*/ 40 w 223"/>
                <a:gd name="T9" fmla="*/ 6 h 172"/>
                <a:gd name="T10" fmla="*/ 65 w 223"/>
                <a:gd name="T11" fmla="*/ 2 h 172"/>
                <a:gd name="T12" fmla="*/ 84 w 223"/>
                <a:gd name="T13" fmla="*/ 3 h 172"/>
                <a:gd name="T14" fmla="*/ 76 w 223"/>
                <a:gd name="T15" fmla="*/ 11 h 172"/>
                <a:gd name="T16" fmla="*/ 81 w 223"/>
                <a:gd name="T17" fmla="*/ 22 h 172"/>
                <a:gd name="T18" fmla="*/ 96 w 223"/>
                <a:gd name="T19" fmla="*/ 25 h 172"/>
                <a:gd name="T20" fmla="*/ 111 w 223"/>
                <a:gd name="T21" fmla="*/ 25 h 172"/>
                <a:gd name="T22" fmla="*/ 125 w 223"/>
                <a:gd name="T23" fmla="*/ 18 h 172"/>
                <a:gd name="T24" fmla="*/ 140 w 223"/>
                <a:gd name="T25" fmla="*/ 13 h 172"/>
                <a:gd name="T26" fmla="*/ 153 w 223"/>
                <a:gd name="T27" fmla="*/ 23 h 172"/>
                <a:gd name="T28" fmla="*/ 165 w 223"/>
                <a:gd name="T29" fmla="*/ 25 h 172"/>
                <a:gd name="T30" fmla="*/ 184 w 223"/>
                <a:gd name="T31" fmla="*/ 31 h 172"/>
                <a:gd name="T32" fmla="*/ 181 w 223"/>
                <a:gd name="T33" fmla="*/ 44 h 172"/>
                <a:gd name="T34" fmla="*/ 182 w 223"/>
                <a:gd name="T35" fmla="*/ 70 h 172"/>
                <a:gd name="T36" fmla="*/ 185 w 223"/>
                <a:gd name="T37" fmla="*/ 86 h 172"/>
                <a:gd name="T38" fmla="*/ 205 w 223"/>
                <a:gd name="T39" fmla="*/ 84 h 172"/>
                <a:gd name="T40" fmla="*/ 211 w 223"/>
                <a:gd name="T41" fmla="*/ 95 h 172"/>
                <a:gd name="T42" fmla="*/ 212 w 223"/>
                <a:gd name="T43" fmla="*/ 104 h 172"/>
                <a:gd name="T44" fmla="*/ 223 w 223"/>
                <a:gd name="T45" fmla="*/ 117 h 172"/>
                <a:gd name="T46" fmla="*/ 210 w 223"/>
                <a:gd name="T47" fmla="*/ 126 h 172"/>
                <a:gd name="T48" fmla="*/ 199 w 223"/>
                <a:gd name="T49" fmla="*/ 134 h 172"/>
                <a:gd name="T50" fmla="*/ 186 w 223"/>
                <a:gd name="T51" fmla="*/ 134 h 172"/>
                <a:gd name="T52" fmla="*/ 171 w 223"/>
                <a:gd name="T53" fmla="*/ 138 h 172"/>
                <a:gd name="T54" fmla="*/ 171 w 223"/>
                <a:gd name="T55" fmla="*/ 152 h 172"/>
                <a:gd name="T56" fmla="*/ 165 w 223"/>
                <a:gd name="T57" fmla="*/ 161 h 172"/>
                <a:gd name="T58" fmla="*/ 149 w 223"/>
                <a:gd name="T59" fmla="*/ 172 h 172"/>
                <a:gd name="T60" fmla="*/ 122 w 223"/>
                <a:gd name="T61" fmla="*/ 154 h 172"/>
                <a:gd name="T62" fmla="*/ 104 w 223"/>
                <a:gd name="T63" fmla="*/ 142 h 172"/>
                <a:gd name="T64" fmla="*/ 90 w 223"/>
                <a:gd name="T65" fmla="*/ 134 h 172"/>
                <a:gd name="T66" fmla="*/ 77 w 223"/>
                <a:gd name="T67" fmla="*/ 113 h 172"/>
                <a:gd name="T68" fmla="*/ 65 w 223"/>
                <a:gd name="T69" fmla="*/ 101 h 172"/>
                <a:gd name="T70" fmla="*/ 58 w 223"/>
                <a:gd name="T71" fmla="*/ 86 h 172"/>
                <a:gd name="T72" fmla="*/ 45 w 223"/>
                <a:gd name="T73" fmla="*/ 72 h 172"/>
                <a:gd name="T74" fmla="*/ 35 w 223"/>
                <a:gd name="T75" fmla="*/ 57 h 172"/>
                <a:gd name="T76" fmla="*/ 17 w 223"/>
                <a:gd name="T77" fmla="*/ 46 h 172"/>
                <a:gd name="T78" fmla="*/ 0 w 223"/>
                <a:gd name="T79" fmla="*/ 31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3" h="172">
                  <a:moveTo>
                    <a:pt x="0" y="31"/>
                  </a:moveTo>
                  <a:lnTo>
                    <a:pt x="5" y="24"/>
                  </a:lnTo>
                  <a:lnTo>
                    <a:pt x="3" y="16"/>
                  </a:lnTo>
                  <a:lnTo>
                    <a:pt x="37" y="0"/>
                  </a:lnTo>
                  <a:lnTo>
                    <a:pt x="40" y="6"/>
                  </a:lnTo>
                  <a:lnTo>
                    <a:pt x="65" y="2"/>
                  </a:lnTo>
                  <a:lnTo>
                    <a:pt x="84" y="3"/>
                  </a:lnTo>
                  <a:lnTo>
                    <a:pt x="76" y="11"/>
                  </a:lnTo>
                  <a:lnTo>
                    <a:pt x="81" y="22"/>
                  </a:lnTo>
                  <a:lnTo>
                    <a:pt x="96" y="25"/>
                  </a:lnTo>
                  <a:lnTo>
                    <a:pt x="111" y="25"/>
                  </a:lnTo>
                  <a:lnTo>
                    <a:pt x="125" y="18"/>
                  </a:lnTo>
                  <a:lnTo>
                    <a:pt x="140" y="13"/>
                  </a:lnTo>
                  <a:lnTo>
                    <a:pt x="153" y="23"/>
                  </a:lnTo>
                  <a:lnTo>
                    <a:pt x="165" y="25"/>
                  </a:lnTo>
                  <a:lnTo>
                    <a:pt x="184" y="31"/>
                  </a:lnTo>
                  <a:lnTo>
                    <a:pt x="181" y="44"/>
                  </a:lnTo>
                  <a:lnTo>
                    <a:pt x="182" y="70"/>
                  </a:lnTo>
                  <a:lnTo>
                    <a:pt x="185" y="86"/>
                  </a:lnTo>
                  <a:lnTo>
                    <a:pt x="205" y="84"/>
                  </a:lnTo>
                  <a:lnTo>
                    <a:pt x="211" y="95"/>
                  </a:lnTo>
                  <a:lnTo>
                    <a:pt x="212" y="104"/>
                  </a:lnTo>
                  <a:lnTo>
                    <a:pt x="223" y="117"/>
                  </a:lnTo>
                  <a:lnTo>
                    <a:pt x="210" y="126"/>
                  </a:lnTo>
                  <a:lnTo>
                    <a:pt x="199" y="134"/>
                  </a:lnTo>
                  <a:lnTo>
                    <a:pt x="186" y="134"/>
                  </a:lnTo>
                  <a:lnTo>
                    <a:pt x="171" y="138"/>
                  </a:lnTo>
                  <a:lnTo>
                    <a:pt x="171" y="152"/>
                  </a:lnTo>
                  <a:lnTo>
                    <a:pt x="165" y="161"/>
                  </a:lnTo>
                  <a:lnTo>
                    <a:pt x="149" y="172"/>
                  </a:lnTo>
                  <a:lnTo>
                    <a:pt x="122" y="154"/>
                  </a:lnTo>
                  <a:lnTo>
                    <a:pt x="104" y="142"/>
                  </a:lnTo>
                  <a:lnTo>
                    <a:pt x="90" y="134"/>
                  </a:lnTo>
                  <a:lnTo>
                    <a:pt x="77" y="113"/>
                  </a:lnTo>
                  <a:lnTo>
                    <a:pt x="65" y="101"/>
                  </a:lnTo>
                  <a:lnTo>
                    <a:pt x="58" y="86"/>
                  </a:lnTo>
                  <a:lnTo>
                    <a:pt x="45" y="72"/>
                  </a:lnTo>
                  <a:lnTo>
                    <a:pt x="35" y="57"/>
                  </a:lnTo>
                  <a:lnTo>
                    <a:pt x="17" y="46"/>
                  </a:lnTo>
                  <a:lnTo>
                    <a:pt x="0" y="31"/>
                  </a:lnTo>
                  <a:close/>
                </a:path>
              </a:pathLst>
            </a:custGeom>
            <a:solidFill>
              <a:schemeClr val="accent2">
                <a:lumMod val="60000"/>
                <a:lumOff val="40000"/>
              </a:schemeClr>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02" name="Freeform 405"/>
            <p:cNvSpPr>
              <a:spLocks/>
            </p:cNvSpPr>
            <p:nvPr/>
          </p:nvSpPr>
          <p:spPr bwMode="auto">
            <a:xfrm>
              <a:off x="3963" y="1004"/>
              <a:ext cx="506" cy="1200"/>
            </a:xfrm>
            <a:custGeom>
              <a:avLst/>
              <a:gdLst>
                <a:gd name="T0" fmla="*/ 450 w 506"/>
                <a:gd name="T1" fmla="*/ 224 h 1200"/>
                <a:gd name="T2" fmla="*/ 354 w 506"/>
                <a:gd name="T3" fmla="*/ 164 h 1200"/>
                <a:gd name="T4" fmla="*/ 286 w 506"/>
                <a:gd name="T5" fmla="*/ 0 h 1200"/>
                <a:gd name="T6" fmla="*/ 47 w 506"/>
                <a:gd name="T7" fmla="*/ 49 h 1200"/>
                <a:gd name="T8" fmla="*/ 65 w 506"/>
                <a:gd name="T9" fmla="*/ 159 h 1200"/>
                <a:gd name="T10" fmla="*/ 80 w 506"/>
                <a:gd name="T11" fmla="*/ 228 h 1200"/>
                <a:gd name="T12" fmla="*/ 136 w 506"/>
                <a:gd name="T13" fmla="*/ 286 h 1200"/>
                <a:gd name="T14" fmla="*/ 123 w 506"/>
                <a:gd name="T15" fmla="*/ 356 h 1200"/>
                <a:gd name="T16" fmla="*/ 123 w 506"/>
                <a:gd name="T17" fmla="*/ 377 h 1200"/>
                <a:gd name="T18" fmla="*/ 84 w 506"/>
                <a:gd name="T19" fmla="*/ 412 h 1200"/>
                <a:gd name="T20" fmla="*/ 49 w 506"/>
                <a:gd name="T21" fmla="*/ 463 h 1200"/>
                <a:gd name="T22" fmla="*/ 19 w 506"/>
                <a:gd name="T23" fmla="*/ 500 h 1200"/>
                <a:gd name="T24" fmla="*/ 49 w 506"/>
                <a:gd name="T25" fmla="*/ 485 h 1200"/>
                <a:gd name="T26" fmla="*/ 67 w 506"/>
                <a:gd name="T27" fmla="*/ 501 h 1200"/>
                <a:gd name="T28" fmla="*/ 76 w 506"/>
                <a:gd name="T29" fmla="*/ 537 h 1200"/>
                <a:gd name="T30" fmla="*/ 110 w 506"/>
                <a:gd name="T31" fmla="*/ 546 h 1200"/>
                <a:gd name="T32" fmla="*/ 145 w 506"/>
                <a:gd name="T33" fmla="*/ 592 h 1200"/>
                <a:gd name="T34" fmla="*/ 111 w 506"/>
                <a:gd name="T35" fmla="*/ 569 h 1200"/>
                <a:gd name="T36" fmla="*/ 75 w 506"/>
                <a:gd name="T37" fmla="*/ 556 h 1200"/>
                <a:gd name="T38" fmla="*/ 60 w 506"/>
                <a:gd name="T39" fmla="*/ 562 h 1200"/>
                <a:gd name="T40" fmla="*/ 45 w 506"/>
                <a:gd name="T41" fmla="*/ 585 h 1200"/>
                <a:gd name="T42" fmla="*/ 41 w 506"/>
                <a:gd name="T43" fmla="*/ 627 h 1200"/>
                <a:gd name="T44" fmla="*/ 3 w 506"/>
                <a:gd name="T45" fmla="*/ 635 h 1200"/>
                <a:gd name="T46" fmla="*/ 16 w 506"/>
                <a:gd name="T47" fmla="*/ 669 h 1200"/>
                <a:gd name="T48" fmla="*/ 47 w 506"/>
                <a:gd name="T49" fmla="*/ 712 h 1200"/>
                <a:gd name="T50" fmla="*/ 38 w 506"/>
                <a:gd name="T51" fmla="*/ 735 h 1200"/>
                <a:gd name="T52" fmla="*/ 48 w 506"/>
                <a:gd name="T53" fmla="*/ 755 h 1200"/>
                <a:gd name="T54" fmla="*/ 80 w 506"/>
                <a:gd name="T55" fmla="*/ 805 h 1200"/>
                <a:gd name="T56" fmla="*/ 100 w 506"/>
                <a:gd name="T57" fmla="*/ 844 h 1200"/>
                <a:gd name="T58" fmla="*/ 168 w 506"/>
                <a:gd name="T59" fmla="*/ 873 h 1200"/>
                <a:gd name="T60" fmla="*/ 243 w 506"/>
                <a:gd name="T61" fmla="*/ 867 h 1200"/>
                <a:gd name="T62" fmla="*/ 276 w 506"/>
                <a:gd name="T63" fmla="*/ 930 h 1200"/>
                <a:gd name="T64" fmla="*/ 324 w 506"/>
                <a:gd name="T65" fmla="*/ 1002 h 1200"/>
                <a:gd name="T66" fmla="*/ 345 w 506"/>
                <a:gd name="T67" fmla="*/ 1065 h 1200"/>
                <a:gd name="T68" fmla="*/ 411 w 506"/>
                <a:gd name="T69" fmla="*/ 1083 h 1200"/>
                <a:gd name="T70" fmla="*/ 387 w 506"/>
                <a:gd name="T71" fmla="*/ 1131 h 1200"/>
                <a:gd name="T72" fmla="*/ 336 w 506"/>
                <a:gd name="T73" fmla="*/ 1146 h 1200"/>
                <a:gd name="T74" fmla="*/ 447 w 506"/>
                <a:gd name="T75" fmla="*/ 1179 h 1200"/>
                <a:gd name="T76" fmla="*/ 506 w 506"/>
                <a:gd name="T77" fmla="*/ 227 h 1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06" h="1200">
                  <a:moveTo>
                    <a:pt x="506" y="227"/>
                  </a:moveTo>
                  <a:lnTo>
                    <a:pt x="450" y="224"/>
                  </a:lnTo>
                  <a:lnTo>
                    <a:pt x="379" y="193"/>
                  </a:lnTo>
                  <a:lnTo>
                    <a:pt x="354" y="164"/>
                  </a:lnTo>
                  <a:lnTo>
                    <a:pt x="316" y="43"/>
                  </a:lnTo>
                  <a:lnTo>
                    <a:pt x="286" y="0"/>
                  </a:lnTo>
                  <a:lnTo>
                    <a:pt x="26" y="0"/>
                  </a:lnTo>
                  <a:lnTo>
                    <a:pt x="47" y="49"/>
                  </a:lnTo>
                  <a:lnTo>
                    <a:pt x="41" y="107"/>
                  </a:lnTo>
                  <a:lnTo>
                    <a:pt x="65" y="159"/>
                  </a:lnTo>
                  <a:lnTo>
                    <a:pt x="70" y="207"/>
                  </a:lnTo>
                  <a:lnTo>
                    <a:pt x="80" y="228"/>
                  </a:lnTo>
                  <a:lnTo>
                    <a:pt x="121" y="258"/>
                  </a:lnTo>
                  <a:lnTo>
                    <a:pt x="136" y="286"/>
                  </a:lnTo>
                  <a:lnTo>
                    <a:pt x="136" y="312"/>
                  </a:lnTo>
                  <a:lnTo>
                    <a:pt x="123" y="356"/>
                  </a:lnTo>
                  <a:lnTo>
                    <a:pt x="118" y="366"/>
                  </a:lnTo>
                  <a:lnTo>
                    <a:pt x="123" y="377"/>
                  </a:lnTo>
                  <a:lnTo>
                    <a:pt x="108" y="401"/>
                  </a:lnTo>
                  <a:lnTo>
                    <a:pt x="84" y="412"/>
                  </a:lnTo>
                  <a:lnTo>
                    <a:pt x="79" y="425"/>
                  </a:lnTo>
                  <a:lnTo>
                    <a:pt x="49" y="463"/>
                  </a:lnTo>
                  <a:lnTo>
                    <a:pt x="23" y="476"/>
                  </a:lnTo>
                  <a:lnTo>
                    <a:pt x="19" y="500"/>
                  </a:lnTo>
                  <a:lnTo>
                    <a:pt x="37" y="498"/>
                  </a:lnTo>
                  <a:lnTo>
                    <a:pt x="49" y="485"/>
                  </a:lnTo>
                  <a:lnTo>
                    <a:pt x="60" y="488"/>
                  </a:lnTo>
                  <a:lnTo>
                    <a:pt x="67" y="501"/>
                  </a:lnTo>
                  <a:lnTo>
                    <a:pt x="48" y="513"/>
                  </a:lnTo>
                  <a:lnTo>
                    <a:pt x="76" y="537"/>
                  </a:lnTo>
                  <a:lnTo>
                    <a:pt x="92" y="536"/>
                  </a:lnTo>
                  <a:lnTo>
                    <a:pt x="110" y="546"/>
                  </a:lnTo>
                  <a:lnTo>
                    <a:pt x="136" y="568"/>
                  </a:lnTo>
                  <a:lnTo>
                    <a:pt x="145" y="592"/>
                  </a:lnTo>
                  <a:lnTo>
                    <a:pt x="145" y="592"/>
                  </a:lnTo>
                  <a:lnTo>
                    <a:pt x="111" y="569"/>
                  </a:lnTo>
                  <a:lnTo>
                    <a:pt x="94" y="558"/>
                  </a:lnTo>
                  <a:lnTo>
                    <a:pt x="75" y="556"/>
                  </a:lnTo>
                  <a:lnTo>
                    <a:pt x="77" y="568"/>
                  </a:lnTo>
                  <a:lnTo>
                    <a:pt x="60" y="562"/>
                  </a:lnTo>
                  <a:lnTo>
                    <a:pt x="41" y="562"/>
                  </a:lnTo>
                  <a:lnTo>
                    <a:pt x="45" y="585"/>
                  </a:lnTo>
                  <a:lnTo>
                    <a:pt x="48" y="598"/>
                  </a:lnTo>
                  <a:lnTo>
                    <a:pt x="41" y="627"/>
                  </a:lnTo>
                  <a:lnTo>
                    <a:pt x="32" y="635"/>
                  </a:lnTo>
                  <a:lnTo>
                    <a:pt x="3" y="635"/>
                  </a:lnTo>
                  <a:lnTo>
                    <a:pt x="0" y="652"/>
                  </a:lnTo>
                  <a:lnTo>
                    <a:pt x="16" y="669"/>
                  </a:lnTo>
                  <a:lnTo>
                    <a:pt x="25" y="699"/>
                  </a:lnTo>
                  <a:lnTo>
                    <a:pt x="47" y="712"/>
                  </a:lnTo>
                  <a:lnTo>
                    <a:pt x="47" y="727"/>
                  </a:lnTo>
                  <a:lnTo>
                    <a:pt x="38" y="735"/>
                  </a:lnTo>
                  <a:lnTo>
                    <a:pt x="40" y="745"/>
                  </a:lnTo>
                  <a:lnTo>
                    <a:pt x="48" y="755"/>
                  </a:lnTo>
                  <a:lnTo>
                    <a:pt x="65" y="791"/>
                  </a:lnTo>
                  <a:lnTo>
                    <a:pt x="80" y="805"/>
                  </a:lnTo>
                  <a:lnTo>
                    <a:pt x="94" y="811"/>
                  </a:lnTo>
                  <a:lnTo>
                    <a:pt x="100" y="844"/>
                  </a:lnTo>
                  <a:lnTo>
                    <a:pt x="120" y="861"/>
                  </a:lnTo>
                  <a:lnTo>
                    <a:pt x="168" y="873"/>
                  </a:lnTo>
                  <a:lnTo>
                    <a:pt x="201" y="867"/>
                  </a:lnTo>
                  <a:lnTo>
                    <a:pt x="243" y="867"/>
                  </a:lnTo>
                  <a:lnTo>
                    <a:pt x="273" y="891"/>
                  </a:lnTo>
                  <a:lnTo>
                    <a:pt x="276" y="930"/>
                  </a:lnTo>
                  <a:lnTo>
                    <a:pt x="267" y="954"/>
                  </a:lnTo>
                  <a:lnTo>
                    <a:pt x="324" y="1002"/>
                  </a:lnTo>
                  <a:lnTo>
                    <a:pt x="327" y="1038"/>
                  </a:lnTo>
                  <a:lnTo>
                    <a:pt x="345" y="1065"/>
                  </a:lnTo>
                  <a:lnTo>
                    <a:pt x="366" y="1062"/>
                  </a:lnTo>
                  <a:lnTo>
                    <a:pt x="411" y="1083"/>
                  </a:lnTo>
                  <a:lnTo>
                    <a:pt x="411" y="1122"/>
                  </a:lnTo>
                  <a:lnTo>
                    <a:pt x="387" y="1131"/>
                  </a:lnTo>
                  <a:lnTo>
                    <a:pt x="348" y="1125"/>
                  </a:lnTo>
                  <a:lnTo>
                    <a:pt x="336" y="1146"/>
                  </a:lnTo>
                  <a:lnTo>
                    <a:pt x="369" y="1200"/>
                  </a:lnTo>
                  <a:lnTo>
                    <a:pt x="447" y="1179"/>
                  </a:lnTo>
                  <a:lnTo>
                    <a:pt x="501" y="1185"/>
                  </a:lnTo>
                  <a:lnTo>
                    <a:pt x="506" y="227"/>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03" name="Freeform 406"/>
            <p:cNvSpPr>
              <a:spLocks/>
            </p:cNvSpPr>
            <p:nvPr/>
          </p:nvSpPr>
          <p:spPr bwMode="auto">
            <a:xfrm>
              <a:off x="3760" y="2180"/>
              <a:ext cx="712" cy="586"/>
            </a:xfrm>
            <a:custGeom>
              <a:avLst/>
              <a:gdLst>
                <a:gd name="T0" fmla="*/ 591 w 712"/>
                <a:gd name="T1" fmla="*/ 20 h 586"/>
                <a:gd name="T2" fmla="*/ 654 w 712"/>
                <a:gd name="T3" fmla="*/ 0 h 586"/>
                <a:gd name="T4" fmla="*/ 712 w 712"/>
                <a:gd name="T5" fmla="*/ 574 h 586"/>
                <a:gd name="T6" fmla="*/ 677 w 712"/>
                <a:gd name="T7" fmla="*/ 573 h 586"/>
                <a:gd name="T8" fmla="*/ 654 w 712"/>
                <a:gd name="T9" fmla="*/ 547 h 586"/>
                <a:gd name="T10" fmla="*/ 674 w 712"/>
                <a:gd name="T11" fmla="*/ 509 h 586"/>
                <a:gd name="T12" fmla="*/ 695 w 712"/>
                <a:gd name="T13" fmla="*/ 474 h 586"/>
                <a:gd name="T14" fmla="*/ 644 w 712"/>
                <a:gd name="T15" fmla="*/ 489 h 586"/>
                <a:gd name="T16" fmla="*/ 623 w 712"/>
                <a:gd name="T17" fmla="*/ 493 h 586"/>
                <a:gd name="T18" fmla="*/ 598 w 712"/>
                <a:gd name="T19" fmla="*/ 472 h 586"/>
                <a:gd name="T20" fmla="*/ 608 w 712"/>
                <a:gd name="T21" fmla="*/ 450 h 586"/>
                <a:gd name="T22" fmla="*/ 573 w 712"/>
                <a:gd name="T23" fmla="*/ 466 h 586"/>
                <a:gd name="T24" fmla="*/ 558 w 712"/>
                <a:gd name="T25" fmla="*/ 489 h 586"/>
                <a:gd name="T26" fmla="*/ 558 w 712"/>
                <a:gd name="T27" fmla="*/ 504 h 586"/>
                <a:gd name="T28" fmla="*/ 542 w 712"/>
                <a:gd name="T29" fmla="*/ 535 h 586"/>
                <a:gd name="T30" fmla="*/ 535 w 712"/>
                <a:gd name="T31" fmla="*/ 547 h 586"/>
                <a:gd name="T32" fmla="*/ 499 w 712"/>
                <a:gd name="T33" fmla="*/ 527 h 586"/>
                <a:gd name="T34" fmla="*/ 527 w 712"/>
                <a:gd name="T35" fmla="*/ 569 h 586"/>
                <a:gd name="T36" fmla="*/ 499 w 712"/>
                <a:gd name="T37" fmla="*/ 577 h 586"/>
                <a:gd name="T38" fmla="*/ 465 w 712"/>
                <a:gd name="T39" fmla="*/ 580 h 586"/>
                <a:gd name="T40" fmla="*/ 422 w 712"/>
                <a:gd name="T41" fmla="*/ 565 h 586"/>
                <a:gd name="T42" fmla="*/ 454 w 712"/>
                <a:gd name="T43" fmla="*/ 515 h 586"/>
                <a:gd name="T44" fmla="*/ 482 w 712"/>
                <a:gd name="T45" fmla="*/ 492 h 586"/>
                <a:gd name="T46" fmla="*/ 529 w 712"/>
                <a:gd name="T47" fmla="*/ 486 h 586"/>
                <a:gd name="T48" fmla="*/ 495 w 712"/>
                <a:gd name="T49" fmla="*/ 465 h 586"/>
                <a:gd name="T50" fmla="*/ 454 w 712"/>
                <a:gd name="T51" fmla="*/ 423 h 586"/>
                <a:gd name="T52" fmla="*/ 444 w 712"/>
                <a:gd name="T53" fmla="*/ 384 h 586"/>
                <a:gd name="T54" fmla="*/ 361 w 712"/>
                <a:gd name="T55" fmla="*/ 348 h 586"/>
                <a:gd name="T56" fmla="*/ 297 w 712"/>
                <a:gd name="T57" fmla="*/ 352 h 586"/>
                <a:gd name="T58" fmla="*/ 274 w 712"/>
                <a:gd name="T59" fmla="*/ 374 h 586"/>
                <a:gd name="T60" fmla="*/ 225 w 712"/>
                <a:gd name="T61" fmla="*/ 389 h 586"/>
                <a:gd name="T62" fmla="*/ 185 w 712"/>
                <a:gd name="T63" fmla="*/ 378 h 586"/>
                <a:gd name="T64" fmla="*/ 143 w 712"/>
                <a:gd name="T65" fmla="*/ 384 h 586"/>
                <a:gd name="T66" fmla="*/ 107 w 712"/>
                <a:gd name="T67" fmla="*/ 374 h 586"/>
                <a:gd name="T68" fmla="*/ 74 w 712"/>
                <a:gd name="T69" fmla="*/ 392 h 586"/>
                <a:gd name="T70" fmla="*/ 25 w 712"/>
                <a:gd name="T71" fmla="*/ 386 h 586"/>
                <a:gd name="T72" fmla="*/ 5 w 712"/>
                <a:gd name="T73" fmla="*/ 331 h 586"/>
                <a:gd name="T74" fmla="*/ 38 w 712"/>
                <a:gd name="T75" fmla="*/ 244 h 586"/>
                <a:gd name="T76" fmla="*/ 112 w 712"/>
                <a:gd name="T77" fmla="*/ 178 h 586"/>
                <a:gd name="T78" fmla="*/ 97 w 712"/>
                <a:gd name="T79" fmla="*/ 122 h 586"/>
                <a:gd name="T80" fmla="*/ 63 w 712"/>
                <a:gd name="T81" fmla="*/ 83 h 586"/>
                <a:gd name="T82" fmla="*/ 107 w 712"/>
                <a:gd name="T83" fmla="*/ 72 h 586"/>
                <a:gd name="T84" fmla="*/ 223 w 712"/>
                <a:gd name="T85" fmla="*/ 69 h 586"/>
                <a:gd name="T86" fmla="*/ 313 w 712"/>
                <a:gd name="T87" fmla="*/ 84 h 586"/>
                <a:gd name="T88" fmla="*/ 391 w 712"/>
                <a:gd name="T89" fmla="*/ 77 h 586"/>
                <a:gd name="T90" fmla="*/ 435 w 712"/>
                <a:gd name="T91" fmla="*/ 84 h 586"/>
                <a:gd name="T92" fmla="*/ 491 w 712"/>
                <a:gd name="T93" fmla="*/ 92 h 586"/>
                <a:gd name="T94" fmla="*/ 506 w 712"/>
                <a:gd name="T95" fmla="*/ 45 h 586"/>
                <a:gd name="T96" fmla="*/ 565 w 712"/>
                <a:gd name="T97" fmla="*/ 23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12" h="586">
                  <a:moveTo>
                    <a:pt x="565" y="23"/>
                  </a:moveTo>
                  <a:lnTo>
                    <a:pt x="591" y="20"/>
                  </a:lnTo>
                  <a:lnTo>
                    <a:pt x="628" y="11"/>
                  </a:lnTo>
                  <a:lnTo>
                    <a:pt x="654" y="0"/>
                  </a:lnTo>
                  <a:lnTo>
                    <a:pt x="707" y="12"/>
                  </a:lnTo>
                  <a:lnTo>
                    <a:pt x="712" y="574"/>
                  </a:lnTo>
                  <a:lnTo>
                    <a:pt x="695" y="573"/>
                  </a:lnTo>
                  <a:lnTo>
                    <a:pt x="677" y="573"/>
                  </a:lnTo>
                  <a:lnTo>
                    <a:pt x="649" y="565"/>
                  </a:lnTo>
                  <a:lnTo>
                    <a:pt x="654" y="547"/>
                  </a:lnTo>
                  <a:lnTo>
                    <a:pt x="669" y="527"/>
                  </a:lnTo>
                  <a:lnTo>
                    <a:pt x="674" y="509"/>
                  </a:lnTo>
                  <a:lnTo>
                    <a:pt x="700" y="492"/>
                  </a:lnTo>
                  <a:lnTo>
                    <a:pt x="695" y="474"/>
                  </a:lnTo>
                  <a:lnTo>
                    <a:pt x="664" y="482"/>
                  </a:lnTo>
                  <a:lnTo>
                    <a:pt x="644" y="489"/>
                  </a:lnTo>
                  <a:lnTo>
                    <a:pt x="623" y="486"/>
                  </a:lnTo>
                  <a:lnTo>
                    <a:pt x="623" y="493"/>
                  </a:lnTo>
                  <a:lnTo>
                    <a:pt x="596" y="480"/>
                  </a:lnTo>
                  <a:lnTo>
                    <a:pt x="598" y="472"/>
                  </a:lnTo>
                  <a:lnTo>
                    <a:pt x="621" y="465"/>
                  </a:lnTo>
                  <a:lnTo>
                    <a:pt x="608" y="450"/>
                  </a:lnTo>
                  <a:lnTo>
                    <a:pt x="588" y="454"/>
                  </a:lnTo>
                  <a:lnTo>
                    <a:pt x="573" y="466"/>
                  </a:lnTo>
                  <a:lnTo>
                    <a:pt x="560" y="472"/>
                  </a:lnTo>
                  <a:lnTo>
                    <a:pt x="558" y="489"/>
                  </a:lnTo>
                  <a:lnTo>
                    <a:pt x="543" y="492"/>
                  </a:lnTo>
                  <a:lnTo>
                    <a:pt x="558" y="504"/>
                  </a:lnTo>
                  <a:lnTo>
                    <a:pt x="558" y="518"/>
                  </a:lnTo>
                  <a:lnTo>
                    <a:pt x="542" y="535"/>
                  </a:lnTo>
                  <a:lnTo>
                    <a:pt x="520" y="527"/>
                  </a:lnTo>
                  <a:lnTo>
                    <a:pt x="535" y="547"/>
                  </a:lnTo>
                  <a:lnTo>
                    <a:pt x="527" y="550"/>
                  </a:lnTo>
                  <a:lnTo>
                    <a:pt x="499" y="527"/>
                  </a:lnTo>
                  <a:lnTo>
                    <a:pt x="507" y="558"/>
                  </a:lnTo>
                  <a:lnTo>
                    <a:pt x="527" y="569"/>
                  </a:lnTo>
                  <a:lnTo>
                    <a:pt x="507" y="586"/>
                  </a:lnTo>
                  <a:lnTo>
                    <a:pt x="499" y="577"/>
                  </a:lnTo>
                  <a:lnTo>
                    <a:pt x="479" y="574"/>
                  </a:lnTo>
                  <a:lnTo>
                    <a:pt x="465" y="580"/>
                  </a:lnTo>
                  <a:lnTo>
                    <a:pt x="421" y="583"/>
                  </a:lnTo>
                  <a:lnTo>
                    <a:pt x="422" y="565"/>
                  </a:lnTo>
                  <a:lnTo>
                    <a:pt x="452" y="539"/>
                  </a:lnTo>
                  <a:lnTo>
                    <a:pt x="454" y="515"/>
                  </a:lnTo>
                  <a:lnTo>
                    <a:pt x="457" y="495"/>
                  </a:lnTo>
                  <a:lnTo>
                    <a:pt x="482" y="492"/>
                  </a:lnTo>
                  <a:lnTo>
                    <a:pt x="520" y="493"/>
                  </a:lnTo>
                  <a:lnTo>
                    <a:pt x="529" y="486"/>
                  </a:lnTo>
                  <a:lnTo>
                    <a:pt x="504" y="478"/>
                  </a:lnTo>
                  <a:lnTo>
                    <a:pt x="495" y="465"/>
                  </a:lnTo>
                  <a:lnTo>
                    <a:pt x="465" y="450"/>
                  </a:lnTo>
                  <a:lnTo>
                    <a:pt x="454" y="423"/>
                  </a:lnTo>
                  <a:lnTo>
                    <a:pt x="460" y="410"/>
                  </a:lnTo>
                  <a:lnTo>
                    <a:pt x="444" y="384"/>
                  </a:lnTo>
                  <a:lnTo>
                    <a:pt x="404" y="378"/>
                  </a:lnTo>
                  <a:lnTo>
                    <a:pt x="361" y="348"/>
                  </a:lnTo>
                  <a:lnTo>
                    <a:pt x="323" y="346"/>
                  </a:lnTo>
                  <a:lnTo>
                    <a:pt x="297" y="352"/>
                  </a:lnTo>
                  <a:lnTo>
                    <a:pt x="286" y="366"/>
                  </a:lnTo>
                  <a:lnTo>
                    <a:pt x="274" y="374"/>
                  </a:lnTo>
                  <a:lnTo>
                    <a:pt x="242" y="375"/>
                  </a:lnTo>
                  <a:lnTo>
                    <a:pt x="225" y="389"/>
                  </a:lnTo>
                  <a:lnTo>
                    <a:pt x="196" y="389"/>
                  </a:lnTo>
                  <a:lnTo>
                    <a:pt x="185" y="378"/>
                  </a:lnTo>
                  <a:lnTo>
                    <a:pt x="173" y="374"/>
                  </a:lnTo>
                  <a:lnTo>
                    <a:pt x="143" y="384"/>
                  </a:lnTo>
                  <a:lnTo>
                    <a:pt x="122" y="386"/>
                  </a:lnTo>
                  <a:lnTo>
                    <a:pt x="107" y="374"/>
                  </a:lnTo>
                  <a:lnTo>
                    <a:pt x="84" y="378"/>
                  </a:lnTo>
                  <a:lnTo>
                    <a:pt x="74" y="392"/>
                  </a:lnTo>
                  <a:lnTo>
                    <a:pt x="53" y="386"/>
                  </a:lnTo>
                  <a:lnTo>
                    <a:pt x="25" y="386"/>
                  </a:lnTo>
                  <a:lnTo>
                    <a:pt x="0" y="348"/>
                  </a:lnTo>
                  <a:lnTo>
                    <a:pt x="5" y="331"/>
                  </a:lnTo>
                  <a:lnTo>
                    <a:pt x="53" y="290"/>
                  </a:lnTo>
                  <a:lnTo>
                    <a:pt x="38" y="244"/>
                  </a:lnTo>
                  <a:lnTo>
                    <a:pt x="94" y="202"/>
                  </a:lnTo>
                  <a:lnTo>
                    <a:pt x="112" y="178"/>
                  </a:lnTo>
                  <a:lnTo>
                    <a:pt x="109" y="153"/>
                  </a:lnTo>
                  <a:lnTo>
                    <a:pt x="97" y="122"/>
                  </a:lnTo>
                  <a:lnTo>
                    <a:pt x="82" y="96"/>
                  </a:lnTo>
                  <a:lnTo>
                    <a:pt x="63" y="83"/>
                  </a:lnTo>
                  <a:lnTo>
                    <a:pt x="94" y="84"/>
                  </a:lnTo>
                  <a:lnTo>
                    <a:pt x="107" y="72"/>
                  </a:lnTo>
                  <a:lnTo>
                    <a:pt x="166" y="69"/>
                  </a:lnTo>
                  <a:lnTo>
                    <a:pt x="223" y="69"/>
                  </a:lnTo>
                  <a:lnTo>
                    <a:pt x="238" y="69"/>
                  </a:lnTo>
                  <a:lnTo>
                    <a:pt x="313" y="84"/>
                  </a:lnTo>
                  <a:lnTo>
                    <a:pt x="368" y="84"/>
                  </a:lnTo>
                  <a:lnTo>
                    <a:pt x="391" y="77"/>
                  </a:lnTo>
                  <a:lnTo>
                    <a:pt x="412" y="77"/>
                  </a:lnTo>
                  <a:lnTo>
                    <a:pt x="435" y="84"/>
                  </a:lnTo>
                  <a:lnTo>
                    <a:pt x="482" y="79"/>
                  </a:lnTo>
                  <a:lnTo>
                    <a:pt x="491" y="92"/>
                  </a:lnTo>
                  <a:lnTo>
                    <a:pt x="507" y="75"/>
                  </a:lnTo>
                  <a:lnTo>
                    <a:pt x="506" y="45"/>
                  </a:lnTo>
                  <a:lnTo>
                    <a:pt x="543" y="26"/>
                  </a:lnTo>
                  <a:lnTo>
                    <a:pt x="565" y="23"/>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04" name="Freeform 411"/>
            <p:cNvSpPr>
              <a:spLocks/>
            </p:cNvSpPr>
            <p:nvPr/>
          </p:nvSpPr>
          <p:spPr bwMode="auto">
            <a:xfrm>
              <a:off x="4094" y="3059"/>
              <a:ext cx="371" cy="469"/>
            </a:xfrm>
            <a:custGeom>
              <a:avLst/>
              <a:gdLst>
                <a:gd name="T0" fmla="*/ 163 w 323"/>
                <a:gd name="T1" fmla="*/ 91 h 408"/>
                <a:gd name="T2" fmla="*/ 166 w 323"/>
                <a:gd name="T3" fmla="*/ 71 h 408"/>
                <a:gd name="T4" fmla="*/ 200 w 323"/>
                <a:gd name="T5" fmla="*/ 67 h 408"/>
                <a:gd name="T6" fmla="*/ 209 w 323"/>
                <a:gd name="T7" fmla="*/ 67 h 408"/>
                <a:gd name="T8" fmla="*/ 193 w 323"/>
                <a:gd name="T9" fmla="*/ 55 h 408"/>
                <a:gd name="T10" fmla="*/ 169 w 323"/>
                <a:gd name="T11" fmla="*/ 49 h 408"/>
                <a:gd name="T12" fmla="*/ 169 w 323"/>
                <a:gd name="T13" fmla="*/ 37 h 408"/>
                <a:gd name="T14" fmla="*/ 218 w 323"/>
                <a:gd name="T15" fmla="*/ 25 h 408"/>
                <a:gd name="T16" fmla="*/ 258 w 323"/>
                <a:gd name="T17" fmla="*/ 21 h 408"/>
                <a:gd name="T18" fmla="*/ 285 w 323"/>
                <a:gd name="T19" fmla="*/ 9 h 408"/>
                <a:gd name="T20" fmla="*/ 303 w 323"/>
                <a:gd name="T21" fmla="*/ 16 h 408"/>
                <a:gd name="T22" fmla="*/ 323 w 323"/>
                <a:gd name="T23" fmla="*/ 0 h 408"/>
                <a:gd name="T24" fmla="*/ 319 w 323"/>
                <a:gd name="T25" fmla="*/ 360 h 408"/>
                <a:gd name="T26" fmla="*/ 292 w 323"/>
                <a:gd name="T27" fmla="*/ 374 h 408"/>
                <a:gd name="T28" fmla="*/ 289 w 323"/>
                <a:gd name="T29" fmla="*/ 381 h 408"/>
                <a:gd name="T30" fmla="*/ 268 w 323"/>
                <a:gd name="T31" fmla="*/ 387 h 408"/>
                <a:gd name="T32" fmla="*/ 265 w 323"/>
                <a:gd name="T33" fmla="*/ 387 h 408"/>
                <a:gd name="T34" fmla="*/ 242 w 323"/>
                <a:gd name="T35" fmla="*/ 408 h 408"/>
                <a:gd name="T36" fmla="*/ 228 w 323"/>
                <a:gd name="T37" fmla="*/ 408 h 408"/>
                <a:gd name="T38" fmla="*/ 222 w 323"/>
                <a:gd name="T39" fmla="*/ 392 h 408"/>
                <a:gd name="T40" fmla="*/ 212 w 323"/>
                <a:gd name="T41" fmla="*/ 390 h 408"/>
                <a:gd name="T42" fmla="*/ 200 w 323"/>
                <a:gd name="T43" fmla="*/ 381 h 408"/>
                <a:gd name="T44" fmla="*/ 196 w 323"/>
                <a:gd name="T45" fmla="*/ 369 h 408"/>
                <a:gd name="T46" fmla="*/ 169 w 323"/>
                <a:gd name="T47" fmla="*/ 365 h 408"/>
                <a:gd name="T48" fmla="*/ 155 w 323"/>
                <a:gd name="T49" fmla="*/ 360 h 408"/>
                <a:gd name="T50" fmla="*/ 153 w 323"/>
                <a:gd name="T51" fmla="*/ 353 h 408"/>
                <a:gd name="T52" fmla="*/ 135 w 323"/>
                <a:gd name="T53" fmla="*/ 353 h 408"/>
                <a:gd name="T54" fmla="*/ 122 w 323"/>
                <a:gd name="T55" fmla="*/ 341 h 408"/>
                <a:gd name="T56" fmla="*/ 118 w 323"/>
                <a:gd name="T57" fmla="*/ 335 h 408"/>
                <a:gd name="T58" fmla="*/ 104 w 323"/>
                <a:gd name="T59" fmla="*/ 341 h 408"/>
                <a:gd name="T60" fmla="*/ 91 w 323"/>
                <a:gd name="T61" fmla="*/ 338 h 408"/>
                <a:gd name="T62" fmla="*/ 85 w 323"/>
                <a:gd name="T63" fmla="*/ 335 h 408"/>
                <a:gd name="T64" fmla="*/ 87 w 323"/>
                <a:gd name="T65" fmla="*/ 323 h 408"/>
                <a:gd name="T66" fmla="*/ 67 w 323"/>
                <a:gd name="T67" fmla="*/ 310 h 408"/>
                <a:gd name="T68" fmla="*/ 71 w 323"/>
                <a:gd name="T69" fmla="*/ 301 h 408"/>
                <a:gd name="T70" fmla="*/ 77 w 323"/>
                <a:gd name="T71" fmla="*/ 296 h 408"/>
                <a:gd name="T72" fmla="*/ 57 w 323"/>
                <a:gd name="T73" fmla="*/ 283 h 408"/>
                <a:gd name="T74" fmla="*/ 6 w 323"/>
                <a:gd name="T75" fmla="*/ 265 h 408"/>
                <a:gd name="T76" fmla="*/ 14 w 323"/>
                <a:gd name="T77" fmla="*/ 247 h 408"/>
                <a:gd name="T78" fmla="*/ 30 w 323"/>
                <a:gd name="T79" fmla="*/ 247 h 408"/>
                <a:gd name="T80" fmla="*/ 37 w 323"/>
                <a:gd name="T81" fmla="*/ 259 h 408"/>
                <a:gd name="T82" fmla="*/ 34 w 323"/>
                <a:gd name="T83" fmla="*/ 241 h 408"/>
                <a:gd name="T84" fmla="*/ 44 w 323"/>
                <a:gd name="T85" fmla="*/ 226 h 408"/>
                <a:gd name="T86" fmla="*/ 51 w 323"/>
                <a:gd name="T87" fmla="*/ 210 h 408"/>
                <a:gd name="T88" fmla="*/ 34 w 323"/>
                <a:gd name="T89" fmla="*/ 198 h 408"/>
                <a:gd name="T90" fmla="*/ 20 w 323"/>
                <a:gd name="T91" fmla="*/ 186 h 408"/>
                <a:gd name="T92" fmla="*/ 20 w 323"/>
                <a:gd name="T93" fmla="*/ 174 h 408"/>
                <a:gd name="T94" fmla="*/ 6 w 323"/>
                <a:gd name="T95" fmla="*/ 174 h 408"/>
                <a:gd name="T96" fmla="*/ 0 w 323"/>
                <a:gd name="T97" fmla="*/ 171 h 408"/>
                <a:gd name="T98" fmla="*/ 4 w 323"/>
                <a:gd name="T99" fmla="*/ 143 h 408"/>
                <a:gd name="T100" fmla="*/ 27 w 323"/>
                <a:gd name="T101" fmla="*/ 103 h 408"/>
                <a:gd name="T102" fmla="*/ 30 w 323"/>
                <a:gd name="T103" fmla="*/ 103 h 408"/>
                <a:gd name="T104" fmla="*/ 51 w 323"/>
                <a:gd name="T105" fmla="*/ 103 h 408"/>
                <a:gd name="T106" fmla="*/ 67 w 323"/>
                <a:gd name="T107" fmla="*/ 110 h 408"/>
                <a:gd name="T108" fmla="*/ 77 w 323"/>
                <a:gd name="T109" fmla="*/ 110 h 408"/>
                <a:gd name="T110" fmla="*/ 77 w 323"/>
                <a:gd name="T111" fmla="*/ 98 h 408"/>
                <a:gd name="T112" fmla="*/ 97 w 323"/>
                <a:gd name="T113" fmla="*/ 94 h 408"/>
                <a:gd name="T114" fmla="*/ 135 w 323"/>
                <a:gd name="T115" fmla="*/ 94 h 408"/>
                <a:gd name="T116" fmla="*/ 163 w 323"/>
                <a:gd name="T117" fmla="*/ 91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3" h="408">
                  <a:moveTo>
                    <a:pt x="163" y="91"/>
                  </a:moveTo>
                  <a:lnTo>
                    <a:pt x="166" y="71"/>
                  </a:lnTo>
                  <a:lnTo>
                    <a:pt x="200" y="67"/>
                  </a:lnTo>
                  <a:lnTo>
                    <a:pt x="209" y="67"/>
                  </a:lnTo>
                  <a:lnTo>
                    <a:pt x="193" y="55"/>
                  </a:lnTo>
                  <a:lnTo>
                    <a:pt x="169" y="49"/>
                  </a:lnTo>
                  <a:lnTo>
                    <a:pt x="169" y="37"/>
                  </a:lnTo>
                  <a:lnTo>
                    <a:pt x="218" y="25"/>
                  </a:lnTo>
                  <a:lnTo>
                    <a:pt x="258" y="21"/>
                  </a:lnTo>
                  <a:lnTo>
                    <a:pt x="285" y="9"/>
                  </a:lnTo>
                  <a:lnTo>
                    <a:pt x="303" y="16"/>
                  </a:lnTo>
                  <a:lnTo>
                    <a:pt x="323" y="0"/>
                  </a:lnTo>
                  <a:lnTo>
                    <a:pt x="319" y="360"/>
                  </a:lnTo>
                  <a:lnTo>
                    <a:pt x="292" y="374"/>
                  </a:lnTo>
                  <a:lnTo>
                    <a:pt x="289" y="381"/>
                  </a:lnTo>
                  <a:lnTo>
                    <a:pt x="268" y="387"/>
                  </a:lnTo>
                  <a:lnTo>
                    <a:pt x="265" y="387"/>
                  </a:lnTo>
                  <a:lnTo>
                    <a:pt x="242" y="408"/>
                  </a:lnTo>
                  <a:lnTo>
                    <a:pt x="228" y="408"/>
                  </a:lnTo>
                  <a:lnTo>
                    <a:pt x="222" y="392"/>
                  </a:lnTo>
                  <a:lnTo>
                    <a:pt x="212" y="390"/>
                  </a:lnTo>
                  <a:lnTo>
                    <a:pt x="200" y="381"/>
                  </a:lnTo>
                  <a:lnTo>
                    <a:pt x="196" y="369"/>
                  </a:lnTo>
                  <a:lnTo>
                    <a:pt x="169" y="365"/>
                  </a:lnTo>
                  <a:lnTo>
                    <a:pt x="155" y="360"/>
                  </a:lnTo>
                  <a:lnTo>
                    <a:pt x="153" y="353"/>
                  </a:lnTo>
                  <a:lnTo>
                    <a:pt x="135" y="353"/>
                  </a:lnTo>
                  <a:lnTo>
                    <a:pt x="122" y="341"/>
                  </a:lnTo>
                  <a:lnTo>
                    <a:pt x="118" y="335"/>
                  </a:lnTo>
                  <a:lnTo>
                    <a:pt x="104" y="341"/>
                  </a:lnTo>
                  <a:lnTo>
                    <a:pt x="91" y="338"/>
                  </a:lnTo>
                  <a:lnTo>
                    <a:pt x="85" y="335"/>
                  </a:lnTo>
                  <a:lnTo>
                    <a:pt x="87" y="323"/>
                  </a:lnTo>
                  <a:lnTo>
                    <a:pt x="67" y="310"/>
                  </a:lnTo>
                  <a:lnTo>
                    <a:pt x="71" y="301"/>
                  </a:lnTo>
                  <a:lnTo>
                    <a:pt x="77" y="296"/>
                  </a:lnTo>
                  <a:lnTo>
                    <a:pt x="57" y="283"/>
                  </a:lnTo>
                  <a:lnTo>
                    <a:pt x="6" y="265"/>
                  </a:lnTo>
                  <a:lnTo>
                    <a:pt x="14" y="247"/>
                  </a:lnTo>
                  <a:lnTo>
                    <a:pt x="30" y="247"/>
                  </a:lnTo>
                  <a:lnTo>
                    <a:pt x="37" y="259"/>
                  </a:lnTo>
                  <a:lnTo>
                    <a:pt x="34" y="241"/>
                  </a:lnTo>
                  <a:lnTo>
                    <a:pt x="44" y="226"/>
                  </a:lnTo>
                  <a:lnTo>
                    <a:pt x="51" y="210"/>
                  </a:lnTo>
                  <a:lnTo>
                    <a:pt x="34" y="198"/>
                  </a:lnTo>
                  <a:lnTo>
                    <a:pt x="20" y="186"/>
                  </a:lnTo>
                  <a:lnTo>
                    <a:pt x="20" y="174"/>
                  </a:lnTo>
                  <a:lnTo>
                    <a:pt x="6" y="174"/>
                  </a:lnTo>
                  <a:lnTo>
                    <a:pt x="0" y="171"/>
                  </a:lnTo>
                  <a:lnTo>
                    <a:pt x="4" y="143"/>
                  </a:lnTo>
                  <a:lnTo>
                    <a:pt x="27" y="103"/>
                  </a:lnTo>
                  <a:lnTo>
                    <a:pt x="30" y="103"/>
                  </a:lnTo>
                  <a:lnTo>
                    <a:pt x="51" y="103"/>
                  </a:lnTo>
                  <a:lnTo>
                    <a:pt x="67" y="110"/>
                  </a:lnTo>
                  <a:lnTo>
                    <a:pt x="77" y="110"/>
                  </a:lnTo>
                  <a:lnTo>
                    <a:pt x="77" y="98"/>
                  </a:lnTo>
                  <a:lnTo>
                    <a:pt x="97" y="94"/>
                  </a:lnTo>
                  <a:lnTo>
                    <a:pt x="135" y="94"/>
                  </a:lnTo>
                  <a:lnTo>
                    <a:pt x="163" y="91"/>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05" name="Text Box 412"/>
            <p:cNvSpPr txBox="1">
              <a:spLocks noChangeArrowheads="1"/>
            </p:cNvSpPr>
            <p:nvPr/>
          </p:nvSpPr>
          <p:spPr bwMode="auto">
            <a:xfrm>
              <a:off x="3111" y="2583"/>
              <a:ext cx="260" cy="63"/>
            </a:xfrm>
            <a:prstGeom prst="rect">
              <a:avLst/>
            </a:prstGeom>
            <a:grpFill/>
            <a:ln w="9525">
              <a:solidFill>
                <a:schemeClr val="tx1">
                  <a:lumMod val="50000"/>
                  <a:lumOff val="50000"/>
                </a:schemeClr>
              </a:solidFill>
              <a:miter lim="800000"/>
              <a:headEnd/>
              <a:tailEn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0" fontAlgn="base" latinLnBrk="0" hangingPunct="0">
                <a:lnSpc>
                  <a:spcPct val="90000"/>
                </a:lnSpc>
                <a:spcBef>
                  <a:spcPct val="0"/>
                </a:spcBef>
                <a:spcAft>
                  <a:spcPct val="0"/>
                </a:spcAft>
                <a:buClrTx/>
                <a:buSzTx/>
                <a:buFontTx/>
                <a:buNone/>
                <a:tabLst/>
                <a:defRPr/>
              </a:pPr>
              <a:endParaRPr kumimoji="0" lang="en-GB" altLang="de-DE" sz="500" b="1" i="1" u="none" strike="noStrike" kern="0" cap="none" spc="0" normalizeH="0" baseline="0" noProof="0" dirty="0">
                <a:ln>
                  <a:noFill/>
                </a:ln>
                <a:solidFill>
                  <a:srgbClr val="004240"/>
                </a:solidFill>
                <a:effectLst/>
                <a:uLnTx/>
                <a:uFillTx/>
                <a:latin typeface="Times New Roman" pitchFamily="18" charset="0"/>
              </a:endParaRPr>
            </a:p>
          </p:txBody>
        </p:sp>
        <p:sp>
          <p:nvSpPr>
            <p:cNvPr id="306" name="Freeform 413"/>
            <p:cNvSpPr>
              <a:spLocks/>
            </p:cNvSpPr>
            <p:nvPr/>
          </p:nvSpPr>
          <p:spPr bwMode="auto">
            <a:xfrm>
              <a:off x="2724" y="2513"/>
              <a:ext cx="308" cy="182"/>
            </a:xfrm>
            <a:custGeom>
              <a:avLst/>
              <a:gdLst>
                <a:gd name="T0" fmla="*/ 161 w 308"/>
                <a:gd name="T1" fmla="*/ 35 h 182"/>
                <a:gd name="T2" fmla="*/ 146 w 308"/>
                <a:gd name="T3" fmla="*/ 23 h 182"/>
                <a:gd name="T4" fmla="*/ 148 w 308"/>
                <a:gd name="T5" fmla="*/ 18 h 182"/>
                <a:gd name="T6" fmla="*/ 138 w 308"/>
                <a:gd name="T7" fmla="*/ 10 h 182"/>
                <a:gd name="T8" fmla="*/ 130 w 308"/>
                <a:gd name="T9" fmla="*/ 0 h 182"/>
                <a:gd name="T10" fmla="*/ 121 w 308"/>
                <a:gd name="T11" fmla="*/ 10 h 182"/>
                <a:gd name="T12" fmla="*/ 115 w 308"/>
                <a:gd name="T13" fmla="*/ 7 h 182"/>
                <a:gd name="T14" fmla="*/ 103 w 308"/>
                <a:gd name="T15" fmla="*/ 16 h 182"/>
                <a:gd name="T16" fmla="*/ 103 w 308"/>
                <a:gd name="T17" fmla="*/ 21 h 182"/>
                <a:gd name="T18" fmla="*/ 90 w 308"/>
                <a:gd name="T19" fmla="*/ 26 h 182"/>
                <a:gd name="T20" fmla="*/ 56 w 308"/>
                <a:gd name="T21" fmla="*/ 51 h 182"/>
                <a:gd name="T22" fmla="*/ 47 w 308"/>
                <a:gd name="T23" fmla="*/ 61 h 182"/>
                <a:gd name="T24" fmla="*/ 47 w 308"/>
                <a:gd name="T25" fmla="*/ 73 h 182"/>
                <a:gd name="T26" fmla="*/ 34 w 308"/>
                <a:gd name="T27" fmla="*/ 77 h 182"/>
                <a:gd name="T28" fmla="*/ 9 w 308"/>
                <a:gd name="T29" fmla="*/ 101 h 182"/>
                <a:gd name="T30" fmla="*/ 9 w 308"/>
                <a:gd name="T31" fmla="*/ 110 h 182"/>
                <a:gd name="T32" fmla="*/ 0 w 308"/>
                <a:gd name="T33" fmla="*/ 120 h 182"/>
                <a:gd name="T34" fmla="*/ 4 w 308"/>
                <a:gd name="T35" fmla="*/ 132 h 182"/>
                <a:gd name="T36" fmla="*/ 16 w 308"/>
                <a:gd name="T37" fmla="*/ 126 h 182"/>
                <a:gd name="T38" fmla="*/ 27 w 308"/>
                <a:gd name="T39" fmla="*/ 114 h 182"/>
                <a:gd name="T40" fmla="*/ 44 w 308"/>
                <a:gd name="T41" fmla="*/ 112 h 182"/>
                <a:gd name="T42" fmla="*/ 56 w 308"/>
                <a:gd name="T43" fmla="*/ 114 h 182"/>
                <a:gd name="T44" fmla="*/ 60 w 308"/>
                <a:gd name="T45" fmla="*/ 132 h 182"/>
                <a:gd name="T46" fmla="*/ 58 w 308"/>
                <a:gd name="T47" fmla="*/ 144 h 182"/>
                <a:gd name="T48" fmla="*/ 65 w 308"/>
                <a:gd name="T49" fmla="*/ 153 h 182"/>
                <a:gd name="T50" fmla="*/ 74 w 308"/>
                <a:gd name="T51" fmla="*/ 159 h 182"/>
                <a:gd name="T52" fmla="*/ 94 w 308"/>
                <a:gd name="T53" fmla="*/ 160 h 182"/>
                <a:gd name="T54" fmla="*/ 136 w 308"/>
                <a:gd name="T55" fmla="*/ 165 h 182"/>
                <a:gd name="T56" fmla="*/ 146 w 308"/>
                <a:gd name="T57" fmla="*/ 160 h 182"/>
                <a:gd name="T58" fmla="*/ 152 w 308"/>
                <a:gd name="T59" fmla="*/ 153 h 182"/>
                <a:gd name="T60" fmla="*/ 156 w 308"/>
                <a:gd name="T61" fmla="*/ 137 h 182"/>
                <a:gd name="T62" fmla="*/ 172 w 308"/>
                <a:gd name="T63" fmla="*/ 136 h 182"/>
                <a:gd name="T64" fmla="*/ 177 w 308"/>
                <a:gd name="T65" fmla="*/ 146 h 182"/>
                <a:gd name="T66" fmla="*/ 177 w 308"/>
                <a:gd name="T67" fmla="*/ 170 h 182"/>
                <a:gd name="T68" fmla="*/ 196 w 308"/>
                <a:gd name="T69" fmla="*/ 182 h 182"/>
                <a:gd name="T70" fmla="*/ 211 w 308"/>
                <a:gd name="T71" fmla="*/ 161 h 182"/>
                <a:gd name="T72" fmla="*/ 226 w 308"/>
                <a:gd name="T73" fmla="*/ 155 h 182"/>
                <a:gd name="T74" fmla="*/ 244 w 308"/>
                <a:gd name="T75" fmla="*/ 157 h 182"/>
                <a:gd name="T76" fmla="*/ 257 w 308"/>
                <a:gd name="T77" fmla="*/ 163 h 182"/>
                <a:gd name="T78" fmla="*/ 263 w 308"/>
                <a:gd name="T79" fmla="*/ 169 h 182"/>
                <a:gd name="T80" fmla="*/ 267 w 308"/>
                <a:gd name="T81" fmla="*/ 151 h 182"/>
                <a:gd name="T82" fmla="*/ 277 w 308"/>
                <a:gd name="T83" fmla="*/ 130 h 182"/>
                <a:gd name="T84" fmla="*/ 301 w 308"/>
                <a:gd name="T85" fmla="*/ 127 h 182"/>
                <a:gd name="T86" fmla="*/ 308 w 308"/>
                <a:gd name="T87" fmla="*/ 114 h 182"/>
                <a:gd name="T88" fmla="*/ 301 w 308"/>
                <a:gd name="T89" fmla="*/ 102 h 182"/>
                <a:gd name="T90" fmla="*/ 283 w 308"/>
                <a:gd name="T91" fmla="*/ 96 h 182"/>
                <a:gd name="T92" fmla="*/ 265 w 308"/>
                <a:gd name="T93" fmla="*/ 94 h 182"/>
                <a:gd name="T94" fmla="*/ 260 w 308"/>
                <a:gd name="T95" fmla="*/ 81 h 182"/>
                <a:gd name="T96" fmla="*/ 264 w 308"/>
                <a:gd name="T97" fmla="*/ 71 h 182"/>
                <a:gd name="T98" fmla="*/ 259 w 308"/>
                <a:gd name="T99" fmla="*/ 55 h 182"/>
                <a:gd name="T100" fmla="*/ 242 w 308"/>
                <a:gd name="T101" fmla="*/ 47 h 182"/>
                <a:gd name="T102" fmla="*/ 233 w 308"/>
                <a:gd name="T103" fmla="*/ 51 h 182"/>
                <a:gd name="T104" fmla="*/ 217 w 308"/>
                <a:gd name="T105" fmla="*/ 40 h 182"/>
                <a:gd name="T106" fmla="*/ 215 w 308"/>
                <a:gd name="T107" fmla="*/ 33 h 182"/>
                <a:gd name="T108" fmla="*/ 209 w 308"/>
                <a:gd name="T109" fmla="*/ 24 h 182"/>
                <a:gd name="T110" fmla="*/ 209 w 308"/>
                <a:gd name="T111" fmla="*/ 21 h 182"/>
                <a:gd name="T112" fmla="*/ 192 w 308"/>
                <a:gd name="T113" fmla="*/ 16 h 182"/>
                <a:gd name="T114" fmla="*/ 186 w 308"/>
                <a:gd name="T115" fmla="*/ 23 h 182"/>
                <a:gd name="T116" fmla="*/ 175 w 308"/>
                <a:gd name="T117" fmla="*/ 30 h 182"/>
                <a:gd name="T118" fmla="*/ 161 w 308"/>
                <a:gd name="T119" fmla="*/ 35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8" h="182">
                  <a:moveTo>
                    <a:pt x="161" y="35"/>
                  </a:moveTo>
                  <a:lnTo>
                    <a:pt x="146" y="23"/>
                  </a:lnTo>
                  <a:lnTo>
                    <a:pt x="148" y="18"/>
                  </a:lnTo>
                  <a:lnTo>
                    <a:pt x="138" y="10"/>
                  </a:lnTo>
                  <a:lnTo>
                    <a:pt x="130" y="0"/>
                  </a:lnTo>
                  <a:lnTo>
                    <a:pt x="121" y="10"/>
                  </a:lnTo>
                  <a:lnTo>
                    <a:pt x="115" y="7"/>
                  </a:lnTo>
                  <a:lnTo>
                    <a:pt x="103" y="16"/>
                  </a:lnTo>
                  <a:lnTo>
                    <a:pt x="103" y="21"/>
                  </a:lnTo>
                  <a:lnTo>
                    <a:pt x="90" y="26"/>
                  </a:lnTo>
                  <a:lnTo>
                    <a:pt x="56" y="51"/>
                  </a:lnTo>
                  <a:lnTo>
                    <a:pt x="47" y="61"/>
                  </a:lnTo>
                  <a:lnTo>
                    <a:pt x="47" y="73"/>
                  </a:lnTo>
                  <a:lnTo>
                    <a:pt x="34" y="77"/>
                  </a:lnTo>
                  <a:lnTo>
                    <a:pt x="9" y="101"/>
                  </a:lnTo>
                  <a:lnTo>
                    <a:pt x="9" y="110"/>
                  </a:lnTo>
                  <a:lnTo>
                    <a:pt x="0" y="120"/>
                  </a:lnTo>
                  <a:lnTo>
                    <a:pt x="4" y="132"/>
                  </a:lnTo>
                  <a:lnTo>
                    <a:pt x="16" y="126"/>
                  </a:lnTo>
                  <a:lnTo>
                    <a:pt x="27" y="114"/>
                  </a:lnTo>
                  <a:lnTo>
                    <a:pt x="44" y="112"/>
                  </a:lnTo>
                  <a:lnTo>
                    <a:pt x="56" y="114"/>
                  </a:lnTo>
                  <a:lnTo>
                    <a:pt x="60" y="132"/>
                  </a:lnTo>
                  <a:lnTo>
                    <a:pt x="58" y="144"/>
                  </a:lnTo>
                  <a:lnTo>
                    <a:pt x="65" y="153"/>
                  </a:lnTo>
                  <a:lnTo>
                    <a:pt x="74" y="159"/>
                  </a:lnTo>
                  <a:lnTo>
                    <a:pt x="94" y="160"/>
                  </a:lnTo>
                  <a:lnTo>
                    <a:pt x="136" y="165"/>
                  </a:lnTo>
                  <a:lnTo>
                    <a:pt x="146" y="160"/>
                  </a:lnTo>
                  <a:lnTo>
                    <a:pt x="152" y="153"/>
                  </a:lnTo>
                  <a:lnTo>
                    <a:pt x="156" y="137"/>
                  </a:lnTo>
                  <a:lnTo>
                    <a:pt x="172" y="136"/>
                  </a:lnTo>
                  <a:lnTo>
                    <a:pt x="177" y="146"/>
                  </a:lnTo>
                  <a:lnTo>
                    <a:pt x="177" y="170"/>
                  </a:lnTo>
                  <a:lnTo>
                    <a:pt x="196" y="182"/>
                  </a:lnTo>
                  <a:lnTo>
                    <a:pt x="211" y="161"/>
                  </a:lnTo>
                  <a:lnTo>
                    <a:pt x="226" y="155"/>
                  </a:lnTo>
                  <a:lnTo>
                    <a:pt x="244" y="157"/>
                  </a:lnTo>
                  <a:lnTo>
                    <a:pt x="257" y="163"/>
                  </a:lnTo>
                  <a:lnTo>
                    <a:pt x="263" y="169"/>
                  </a:lnTo>
                  <a:lnTo>
                    <a:pt x="267" y="151"/>
                  </a:lnTo>
                  <a:lnTo>
                    <a:pt x="277" y="130"/>
                  </a:lnTo>
                  <a:lnTo>
                    <a:pt x="301" y="127"/>
                  </a:lnTo>
                  <a:lnTo>
                    <a:pt x="308" y="114"/>
                  </a:lnTo>
                  <a:lnTo>
                    <a:pt x="301" y="102"/>
                  </a:lnTo>
                  <a:lnTo>
                    <a:pt x="283" y="96"/>
                  </a:lnTo>
                  <a:lnTo>
                    <a:pt x="265" y="94"/>
                  </a:lnTo>
                  <a:lnTo>
                    <a:pt x="260" y="81"/>
                  </a:lnTo>
                  <a:lnTo>
                    <a:pt x="264" y="71"/>
                  </a:lnTo>
                  <a:lnTo>
                    <a:pt x="259" y="55"/>
                  </a:lnTo>
                  <a:lnTo>
                    <a:pt x="242" y="47"/>
                  </a:lnTo>
                  <a:lnTo>
                    <a:pt x="233" y="51"/>
                  </a:lnTo>
                  <a:lnTo>
                    <a:pt x="217" y="40"/>
                  </a:lnTo>
                  <a:lnTo>
                    <a:pt x="215" y="33"/>
                  </a:lnTo>
                  <a:lnTo>
                    <a:pt x="209" y="24"/>
                  </a:lnTo>
                  <a:lnTo>
                    <a:pt x="209" y="21"/>
                  </a:lnTo>
                  <a:lnTo>
                    <a:pt x="192" y="16"/>
                  </a:lnTo>
                  <a:lnTo>
                    <a:pt x="186" y="23"/>
                  </a:lnTo>
                  <a:lnTo>
                    <a:pt x="175" y="30"/>
                  </a:lnTo>
                  <a:lnTo>
                    <a:pt x="161" y="35"/>
                  </a:lnTo>
                  <a:close/>
                </a:path>
              </a:pathLst>
            </a:custGeom>
            <a:solidFill>
              <a:schemeClr val="tx2">
                <a:lumMod val="90000"/>
              </a:schemeClr>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07" name="Freeform 414"/>
            <p:cNvSpPr>
              <a:spLocks/>
            </p:cNvSpPr>
            <p:nvPr/>
          </p:nvSpPr>
          <p:spPr bwMode="auto">
            <a:xfrm>
              <a:off x="3615" y="1527"/>
              <a:ext cx="30" cy="24"/>
            </a:xfrm>
            <a:custGeom>
              <a:avLst/>
              <a:gdLst>
                <a:gd name="T0" fmla="*/ 25 w 29"/>
                <a:gd name="T1" fmla="*/ 0 h 26"/>
                <a:gd name="T2" fmla="*/ 14 w 29"/>
                <a:gd name="T3" fmla="*/ 6 h 26"/>
                <a:gd name="T4" fmla="*/ 0 w 29"/>
                <a:gd name="T5" fmla="*/ 17 h 26"/>
                <a:gd name="T6" fmla="*/ 2 w 29"/>
                <a:gd name="T7" fmla="*/ 26 h 26"/>
                <a:gd name="T8" fmla="*/ 10 w 29"/>
                <a:gd name="T9" fmla="*/ 26 h 26"/>
                <a:gd name="T10" fmla="*/ 29 w 29"/>
                <a:gd name="T11" fmla="*/ 13 h 26"/>
                <a:gd name="T12" fmla="*/ 25 w 29"/>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9" h="26">
                  <a:moveTo>
                    <a:pt x="25" y="0"/>
                  </a:moveTo>
                  <a:lnTo>
                    <a:pt x="14" y="6"/>
                  </a:lnTo>
                  <a:lnTo>
                    <a:pt x="0" y="17"/>
                  </a:lnTo>
                  <a:lnTo>
                    <a:pt x="2" y="26"/>
                  </a:lnTo>
                  <a:lnTo>
                    <a:pt x="10" y="26"/>
                  </a:lnTo>
                  <a:lnTo>
                    <a:pt x="29" y="13"/>
                  </a:lnTo>
                  <a:lnTo>
                    <a:pt x="25" y="0"/>
                  </a:lnTo>
                  <a:close/>
                </a:path>
              </a:pathLst>
            </a:custGeom>
            <a:solidFill>
              <a:schemeClr val="accent2">
                <a:lumMod val="60000"/>
                <a:lumOff val="40000"/>
              </a:schemeClr>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08" name="Freeform 415"/>
            <p:cNvSpPr>
              <a:spLocks/>
            </p:cNvSpPr>
            <p:nvPr/>
          </p:nvSpPr>
          <p:spPr bwMode="auto">
            <a:xfrm>
              <a:off x="3333" y="1641"/>
              <a:ext cx="63" cy="92"/>
            </a:xfrm>
            <a:custGeom>
              <a:avLst/>
              <a:gdLst>
                <a:gd name="T0" fmla="*/ 53 w 60"/>
                <a:gd name="T1" fmla="*/ 0 h 97"/>
                <a:gd name="T2" fmla="*/ 53 w 60"/>
                <a:gd name="T3" fmla="*/ 17 h 97"/>
                <a:gd name="T4" fmla="*/ 60 w 60"/>
                <a:gd name="T5" fmla="*/ 32 h 97"/>
                <a:gd name="T6" fmla="*/ 53 w 60"/>
                <a:gd name="T7" fmla="*/ 49 h 97"/>
                <a:gd name="T8" fmla="*/ 43 w 60"/>
                <a:gd name="T9" fmla="*/ 63 h 97"/>
                <a:gd name="T10" fmla="*/ 24 w 60"/>
                <a:gd name="T11" fmla="*/ 80 h 97"/>
                <a:gd name="T12" fmla="*/ 9 w 60"/>
                <a:gd name="T13" fmla="*/ 97 h 97"/>
                <a:gd name="T14" fmla="*/ 0 w 60"/>
                <a:gd name="T15" fmla="*/ 80 h 97"/>
                <a:gd name="T16" fmla="*/ 6 w 60"/>
                <a:gd name="T17" fmla="*/ 73 h 97"/>
                <a:gd name="T18" fmla="*/ 24 w 60"/>
                <a:gd name="T19" fmla="*/ 54 h 97"/>
                <a:gd name="T20" fmla="*/ 23 w 60"/>
                <a:gd name="T21" fmla="*/ 43 h 97"/>
                <a:gd name="T22" fmla="*/ 32 w 60"/>
                <a:gd name="T23" fmla="*/ 28 h 97"/>
                <a:gd name="T24" fmla="*/ 54 w 60"/>
                <a:gd name="T25" fmla="*/ 9 h 97"/>
                <a:gd name="T26" fmla="*/ 54 w 60"/>
                <a:gd name="T27" fmla="*/ 15 h 97"/>
                <a:gd name="T28" fmla="*/ 58 w 60"/>
                <a:gd name="T29" fmla="*/ 24 h 97"/>
                <a:gd name="T30" fmla="*/ 53 w 60"/>
                <a:gd name="T31"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0" h="97">
                  <a:moveTo>
                    <a:pt x="53" y="0"/>
                  </a:moveTo>
                  <a:lnTo>
                    <a:pt x="53" y="17"/>
                  </a:lnTo>
                  <a:lnTo>
                    <a:pt x="60" y="32"/>
                  </a:lnTo>
                  <a:lnTo>
                    <a:pt x="53" y="49"/>
                  </a:lnTo>
                  <a:lnTo>
                    <a:pt x="43" y="63"/>
                  </a:lnTo>
                  <a:lnTo>
                    <a:pt x="24" y="80"/>
                  </a:lnTo>
                  <a:lnTo>
                    <a:pt x="9" y="97"/>
                  </a:lnTo>
                  <a:lnTo>
                    <a:pt x="0" y="80"/>
                  </a:lnTo>
                  <a:lnTo>
                    <a:pt x="6" y="73"/>
                  </a:lnTo>
                  <a:lnTo>
                    <a:pt x="24" y="54"/>
                  </a:lnTo>
                  <a:lnTo>
                    <a:pt x="23" y="43"/>
                  </a:lnTo>
                  <a:lnTo>
                    <a:pt x="32" y="28"/>
                  </a:lnTo>
                  <a:lnTo>
                    <a:pt x="54" y="9"/>
                  </a:lnTo>
                  <a:lnTo>
                    <a:pt x="54" y="15"/>
                  </a:lnTo>
                  <a:lnTo>
                    <a:pt x="58" y="24"/>
                  </a:lnTo>
                  <a:lnTo>
                    <a:pt x="53" y="0"/>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09" name="Freeform 416"/>
            <p:cNvSpPr>
              <a:spLocks/>
            </p:cNvSpPr>
            <p:nvPr/>
          </p:nvSpPr>
          <p:spPr bwMode="auto">
            <a:xfrm>
              <a:off x="3333" y="1641"/>
              <a:ext cx="63" cy="92"/>
            </a:xfrm>
            <a:custGeom>
              <a:avLst/>
              <a:gdLst>
                <a:gd name="T0" fmla="*/ 53 w 60"/>
                <a:gd name="T1" fmla="*/ 0 h 97"/>
                <a:gd name="T2" fmla="*/ 53 w 60"/>
                <a:gd name="T3" fmla="*/ 17 h 97"/>
                <a:gd name="T4" fmla="*/ 60 w 60"/>
                <a:gd name="T5" fmla="*/ 32 h 97"/>
                <a:gd name="T6" fmla="*/ 53 w 60"/>
                <a:gd name="T7" fmla="*/ 49 h 97"/>
                <a:gd name="T8" fmla="*/ 43 w 60"/>
                <a:gd name="T9" fmla="*/ 63 h 97"/>
                <a:gd name="T10" fmla="*/ 24 w 60"/>
                <a:gd name="T11" fmla="*/ 80 h 97"/>
                <a:gd name="T12" fmla="*/ 9 w 60"/>
                <a:gd name="T13" fmla="*/ 97 h 97"/>
                <a:gd name="T14" fmla="*/ 0 w 60"/>
                <a:gd name="T15" fmla="*/ 80 h 97"/>
                <a:gd name="T16" fmla="*/ 6 w 60"/>
                <a:gd name="T17" fmla="*/ 73 h 97"/>
                <a:gd name="T18" fmla="*/ 24 w 60"/>
                <a:gd name="T19" fmla="*/ 54 h 97"/>
                <a:gd name="T20" fmla="*/ 23 w 60"/>
                <a:gd name="T21" fmla="*/ 43 h 97"/>
                <a:gd name="T22" fmla="*/ 32 w 60"/>
                <a:gd name="T23" fmla="*/ 28 h 97"/>
                <a:gd name="T24" fmla="*/ 54 w 60"/>
                <a:gd name="T25" fmla="*/ 9 h 97"/>
                <a:gd name="T26" fmla="*/ 54 w 60"/>
                <a:gd name="T27" fmla="*/ 15 h 97"/>
                <a:gd name="T28" fmla="*/ 58 w 60"/>
                <a:gd name="T29" fmla="*/ 2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97">
                  <a:moveTo>
                    <a:pt x="53" y="0"/>
                  </a:moveTo>
                  <a:lnTo>
                    <a:pt x="53" y="17"/>
                  </a:lnTo>
                  <a:lnTo>
                    <a:pt x="60" y="32"/>
                  </a:lnTo>
                  <a:lnTo>
                    <a:pt x="53" y="49"/>
                  </a:lnTo>
                  <a:lnTo>
                    <a:pt x="43" y="63"/>
                  </a:lnTo>
                  <a:lnTo>
                    <a:pt x="24" y="80"/>
                  </a:lnTo>
                  <a:lnTo>
                    <a:pt x="9" y="97"/>
                  </a:lnTo>
                  <a:lnTo>
                    <a:pt x="0" y="80"/>
                  </a:lnTo>
                  <a:lnTo>
                    <a:pt x="6" y="73"/>
                  </a:lnTo>
                  <a:lnTo>
                    <a:pt x="24" y="54"/>
                  </a:lnTo>
                  <a:lnTo>
                    <a:pt x="23" y="43"/>
                  </a:lnTo>
                  <a:lnTo>
                    <a:pt x="32" y="28"/>
                  </a:lnTo>
                  <a:lnTo>
                    <a:pt x="54" y="9"/>
                  </a:lnTo>
                  <a:lnTo>
                    <a:pt x="54" y="15"/>
                  </a:lnTo>
                  <a:lnTo>
                    <a:pt x="58" y="24"/>
                  </a:lnTo>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10" name="Freeform 417"/>
            <p:cNvSpPr>
              <a:spLocks/>
            </p:cNvSpPr>
            <p:nvPr/>
          </p:nvSpPr>
          <p:spPr bwMode="auto">
            <a:xfrm>
              <a:off x="3263" y="1602"/>
              <a:ext cx="80" cy="72"/>
            </a:xfrm>
            <a:custGeom>
              <a:avLst/>
              <a:gdLst>
                <a:gd name="T0" fmla="*/ 59 w 76"/>
                <a:gd name="T1" fmla="*/ 0 h 78"/>
                <a:gd name="T2" fmla="*/ 50 w 76"/>
                <a:gd name="T3" fmla="*/ 11 h 78"/>
                <a:gd name="T4" fmla="*/ 35 w 76"/>
                <a:gd name="T5" fmla="*/ 9 h 78"/>
                <a:gd name="T6" fmla="*/ 26 w 76"/>
                <a:gd name="T7" fmla="*/ 7 h 78"/>
                <a:gd name="T8" fmla="*/ 30 w 76"/>
                <a:gd name="T9" fmla="*/ 20 h 78"/>
                <a:gd name="T10" fmla="*/ 32 w 76"/>
                <a:gd name="T11" fmla="*/ 30 h 78"/>
                <a:gd name="T12" fmla="*/ 33 w 76"/>
                <a:gd name="T13" fmla="*/ 37 h 78"/>
                <a:gd name="T14" fmla="*/ 28 w 76"/>
                <a:gd name="T15" fmla="*/ 39 h 78"/>
                <a:gd name="T16" fmla="*/ 19 w 76"/>
                <a:gd name="T17" fmla="*/ 35 h 78"/>
                <a:gd name="T18" fmla="*/ 19 w 76"/>
                <a:gd name="T19" fmla="*/ 30 h 78"/>
                <a:gd name="T20" fmla="*/ 11 w 76"/>
                <a:gd name="T21" fmla="*/ 30 h 78"/>
                <a:gd name="T22" fmla="*/ 13 w 76"/>
                <a:gd name="T23" fmla="*/ 39 h 78"/>
                <a:gd name="T24" fmla="*/ 9 w 76"/>
                <a:gd name="T25" fmla="*/ 48 h 78"/>
                <a:gd name="T26" fmla="*/ 0 w 76"/>
                <a:gd name="T27" fmla="*/ 61 h 78"/>
                <a:gd name="T28" fmla="*/ 4 w 76"/>
                <a:gd name="T29" fmla="*/ 72 h 78"/>
                <a:gd name="T30" fmla="*/ 13 w 76"/>
                <a:gd name="T31" fmla="*/ 78 h 78"/>
                <a:gd name="T32" fmla="*/ 22 w 76"/>
                <a:gd name="T33" fmla="*/ 72 h 78"/>
                <a:gd name="T34" fmla="*/ 33 w 76"/>
                <a:gd name="T35" fmla="*/ 65 h 78"/>
                <a:gd name="T36" fmla="*/ 54 w 76"/>
                <a:gd name="T37" fmla="*/ 59 h 78"/>
                <a:gd name="T38" fmla="*/ 63 w 76"/>
                <a:gd name="T39" fmla="*/ 61 h 78"/>
                <a:gd name="T40" fmla="*/ 59 w 76"/>
                <a:gd name="T41" fmla="*/ 48 h 78"/>
                <a:gd name="T42" fmla="*/ 67 w 76"/>
                <a:gd name="T43" fmla="*/ 41 h 78"/>
                <a:gd name="T44" fmla="*/ 76 w 76"/>
                <a:gd name="T45" fmla="*/ 28 h 78"/>
                <a:gd name="T46" fmla="*/ 72 w 76"/>
                <a:gd name="T47" fmla="*/ 20 h 78"/>
                <a:gd name="T48" fmla="*/ 65 w 76"/>
                <a:gd name="T49" fmla="*/ 11 h 78"/>
                <a:gd name="T50" fmla="*/ 59 w 76"/>
                <a:gd name="T51"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6" h="78">
                  <a:moveTo>
                    <a:pt x="59" y="0"/>
                  </a:moveTo>
                  <a:lnTo>
                    <a:pt x="50" y="11"/>
                  </a:lnTo>
                  <a:lnTo>
                    <a:pt x="35" y="9"/>
                  </a:lnTo>
                  <a:lnTo>
                    <a:pt x="26" y="7"/>
                  </a:lnTo>
                  <a:lnTo>
                    <a:pt x="30" y="20"/>
                  </a:lnTo>
                  <a:lnTo>
                    <a:pt x="32" y="30"/>
                  </a:lnTo>
                  <a:lnTo>
                    <a:pt x="33" y="37"/>
                  </a:lnTo>
                  <a:lnTo>
                    <a:pt x="28" y="39"/>
                  </a:lnTo>
                  <a:lnTo>
                    <a:pt x="19" y="35"/>
                  </a:lnTo>
                  <a:lnTo>
                    <a:pt x="19" y="30"/>
                  </a:lnTo>
                  <a:lnTo>
                    <a:pt x="11" y="30"/>
                  </a:lnTo>
                  <a:lnTo>
                    <a:pt x="13" y="39"/>
                  </a:lnTo>
                  <a:lnTo>
                    <a:pt x="9" y="48"/>
                  </a:lnTo>
                  <a:lnTo>
                    <a:pt x="0" y="61"/>
                  </a:lnTo>
                  <a:lnTo>
                    <a:pt x="4" y="72"/>
                  </a:lnTo>
                  <a:lnTo>
                    <a:pt x="13" y="78"/>
                  </a:lnTo>
                  <a:lnTo>
                    <a:pt x="22" y="72"/>
                  </a:lnTo>
                  <a:lnTo>
                    <a:pt x="33" y="65"/>
                  </a:lnTo>
                  <a:lnTo>
                    <a:pt x="54" y="59"/>
                  </a:lnTo>
                  <a:lnTo>
                    <a:pt x="63" y="61"/>
                  </a:lnTo>
                  <a:lnTo>
                    <a:pt x="59" y="48"/>
                  </a:lnTo>
                  <a:lnTo>
                    <a:pt x="67" y="41"/>
                  </a:lnTo>
                  <a:lnTo>
                    <a:pt x="76" y="28"/>
                  </a:lnTo>
                  <a:lnTo>
                    <a:pt x="72" y="20"/>
                  </a:lnTo>
                  <a:lnTo>
                    <a:pt x="65" y="11"/>
                  </a:lnTo>
                  <a:lnTo>
                    <a:pt x="59" y="0"/>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11" name="Freeform 418"/>
            <p:cNvSpPr>
              <a:spLocks/>
            </p:cNvSpPr>
            <p:nvPr/>
          </p:nvSpPr>
          <p:spPr bwMode="auto">
            <a:xfrm>
              <a:off x="2933" y="1001"/>
              <a:ext cx="533" cy="684"/>
            </a:xfrm>
            <a:custGeom>
              <a:avLst/>
              <a:gdLst>
                <a:gd name="T0" fmla="*/ 300 w 533"/>
                <a:gd name="T1" fmla="*/ 617 h 684"/>
                <a:gd name="T2" fmla="*/ 315 w 533"/>
                <a:gd name="T3" fmla="*/ 586 h 684"/>
                <a:gd name="T4" fmla="*/ 327 w 533"/>
                <a:gd name="T5" fmla="*/ 544 h 684"/>
                <a:gd name="T6" fmla="*/ 354 w 533"/>
                <a:gd name="T7" fmla="*/ 487 h 684"/>
                <a:gd name="T8" fmla="*/ 343 w 533"/>
                <a:gd name="T9" fmla="*/ 453 h 684"/>
                <a:gd name="T10" fmla="*/ 374 w 533"/>
                <a:gd name="T11" fmla="*/ 425 h 684"/>
                <a:gd name="T12" fmla="*/ 351 w 533"/>
                <a:gd name="T13" fmla="*/ 379 h 684"/>
                <a:gd name="T14" fmla="*/ 366 w 533"/>
                <a:gd name="T15" fmla="*/ 310 h 684"/>
                <a:gd name="T16" fmla="*/ 374 w 533"/>
                <a:gd name="T17" fmla="*/ 250 h 684"/>
                <a:gd name="T18" fmla="*/ 424 w 533"/>
                <a:gd name="T19" fmla="*/ 219 h 684"/>
                <a:gd name="T20" fmla="*/ 463 w 533"/>
                <a:gd name="T21" fmla="*/ 214 h 684"/>
                <a:gd name="T22" fmla="*/ 447 w 533"/>
                <a:gd name="T23" fmla="*/ 152 h 684"/>
                <a:gd name="T24" fmla="*/ 467 w 533"/>
                <a:gd name="T25" fmla="*/ 135 h 684"/>
                <a:gd name="T26" fmla="*/ 478 w 533"/>
                <a:gd name="T27" fmla="*/ 58 h 684"/>
                <a:gd name="T28" fmla="*/ 529 w 533"/>
                <a:gd name="T29" fmla="*/ 26 h 684"/>
                <a:gd name="T30" fmla="*/ 453 w 533"/>
                <a:gd name="T31" fmla="*/ 7 h 684"/>
                <a:gd name="T32" fmla="*/ 436 w 533"/>
                <a:gd name="T33" fmla="*/ 46 h 684"/>
                <a:gd name="T34" fmla="*/ 408 w 533"/>
                <a:gd name="T35" fmla="*/ 96 h 684"/>
                <a:gd name="T36" fmla="*/ 406 w 533"/>
                <a:gd name="T37" fmla="*/ 128 h 684"/>
                <a:gd name="T38" fmla="*/ 370 w 533"/>
                <a:gd name="T39" fmla="*/ 138 h 684"/>
                <a:gd name="T40" fmla="*/ 336 w 533"/>
                <a:gd name="T41" fmla="*/ 170 h 684"/>
                <a:gd name="T42" fmla="*/ 300 w 533"/>
                <a:gd name="T43" fmla="*/ 219 h 684"/>
                <a:gd name="T44" fmla="*/ 343 w 533"/>
                <a:gd name="T45" fmla="*/ 201 h 684"/>
                <a:gd name="T46" fmla="*/ 324 w 533"/>
                <a:gd name="T47" fmla="*/ 236 h 684"/>
                <a:gd name="T48" fmla="*/ 281 w 533"/>
                <a:gd name="T49" fmla="*/ 257 h 684"/>
                <a:gd name="T50" fmla="*/ 250 w 533"/>
                <a:gd name="T51" fmla="*/ 250 h 684"/>
                <a:gd name="T52" fmla="*/ 215 w 533"/>
                <a:gd name="T53" fmla="*/ 272 h 684"/>
                <a:gd name="T54" fmla="*/ 197 w 533"/>
                <a:gd name="T55" fmla="*/ 280 h 684"/>
                <a:gd name="T56" fmla="*/ 162 w 533"/>
                <a:gd name="T57" fmla="*/ 285 h 684"/>
                <a:gd name="T58" fmla="*/ 137 w 533"/>
                <a:gd name="T59" fmla="*/ 289 h 684"/>
                <a:gd name="T60" fmla="*/ 122 w 533"/>
                <a:gd name="T61" fmla="*/ 319 h 684"/>
                <a:gd name="T62" fmla="*/ 92 w 533"/>
                <a:gd name="T63" fmla="*/ 327 h 684"/>
                <a:gd name="T64" fmla="*/ 56 w 533"/>
                <a:gd name="T65" fmla="*/ 340 h 684"/>
                <a:gd name="T66" fmla="*/ 39 w 533"/>
                <a:gd name="T67" fmla="*/ 379 h 684"/>
                <a:gd name="T68" fmla="*/ 25 w 533"/>
                <a:gd name="T69" fmla="*/ 462 h 684"/>
                <a:gd name="T70" fmla="*/ 48 w 533"/>
                <a:gd name="T71" fmla="*/ 477 h 684"/>
                <a:gd name="T72" fmla="*/ 43 w 533"/>
                <a:gd name="T73" fmla="*/ 501 h 684"/>
                <a:gd name="T74" fmla="*/ 20 w 533"/>
                <a:gd name="T75" fmla="*/ 526 h 684"/>
                <a:gd name="T76" fmla="*/ 37 w 533"/>
                <a:gd name="T77" fmla="*/ 549 h 684"/>
                <a:gd name="T78" fmla="*/ 33 w 533"/>
                <a:gd name="T79" fmla="*/ 570 h 684"/>
                <a:gd name="T80" fmla="*/ 9 w 533"/>
                <a:gd name="T81" fmla="*/ 579 h 684"/>
                <a:gd name="T82" fmla="*/ 0 w 533"/>
                <a:gd name="T83" fmla="*/ 608 h 684"/>
                <a:gd name="T84" fmla="*/ 41 w 533"/>
                <a:gd name="T85" fmla="*/ 660 h 684"/>
                <a:gd name="T86" fmla="*/ 114 w 533"/>
                <a:gd name="T87" fmla="*/ 684 h 684"/>
                <a:gd name="T88" fmla="*/ 215 w 533"/>
                <a:gd name="T89" fmla="*/ 602 h 684"/>
                <a:gd name="T90" fmla="*/ 244 w 533"/>
                <a:gd name="T91" fmla="*/ 602 h 684"/>
                <a:gd name="T92" fmla="*/ 267 w 533"/>
                <a:gd name="T93" fmla="*/ 549 h 684"/>
                <a:gd name="T94" fmla="*/ 266 w 533"/>
                <a:gd name="T95" fmla="*/ 587 h 684"/>
                <a:gd name="T96" fmla="*/ 286 w 533"/>
                <a:gd name="T97" fmla="*/ 617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3" h="684">
                  <a:moveTo>
                    <a:pt x="285" y="623"/>
                  </a:moveTo>
                  <a:lnTo>
                    <a:pt x="289" y="621"/>
                  </a:lnTo>
                  <a:lnTo>
                    <a:pt x="300" y="617"/>
                  </a:lnTo>
                  <a:lnTo>
                    <a:pt x="308" y="607"/>
                  </a:lnTo>
                  <a:lnTo>
                    <a:pt x="312" y="593"/>
                  </a:lnTo>
                  <a:lnTo>
                    <a:pt x="315" y="586"/>
                  </a:lnTo>
                  <a:lnTo>
                    <a:pt x="312" y="564"/>
                  </a:lnTo>
                  <a:lnTo>
                    <a:pt x="315" y="550"/>
                  </a:lnTo>
                  <a:lnTo>
                    <a:pt x="327" y="544"/>
                  </a:lnTo>
                  <a:lnTo>
                    <a:pt x="354" y="533"/>
                  </a:lnTo>
                  <a:lnTo>
                    <a:pt x="359" y="523"/>
                  </a:lnTo>
                  <a:lnTo>
                    <a:pt x="354" y="487"/>
                  </a:lnTo>
                  <a:lnTo>
                    <a:pt x="351" y="480"/>
                  </a:lnTo>
                  <a:lnTo>
                    <a:pt x="351" y="460"/>
                  </a:lnTo>
                  <a:lnTo>
                    <a:pt x="343" y="453"/>
                  </a:lnTo>
                  <a:lnTo>
                    <a:pt x="347" y="435"/>
                  </a:lnTo>
                  <a:lnTo>
                    <a:pt x="354" y="435"/>
                  </a:lnTo>
                  <a:lnTo>
                    <a:pt x="374" y="425"/>
                  </a:lnTo>
                  <a:lnTo>
                    <a:pt x="359" y="393"/>
                  </a:lnTo>
                  <a:lnTo>
                    <a:pt x="351" y="382"/>
                  </a:lnTo>
                  <a:lnTo>
                    <a:pt x="351" y="379"/>
                  </a:lnTo>
                  <a:lnTo>
                    <a:pt x="351" y="353"/>
                  </a:lnTo>
                  <a:lnTo>
                    <a:pt x="362" y="332"/>
                  </a:lnTo>
                  <a:lnTo>
                    <a:pt x="366" y="310"/>
                  </a:lnTo>
                  <a:lnTo>
                    <a:pt x="370" y="285"/>
                  </a:lnTo>
                  <a:lnTo>
                    <a:pt x="366" y="264"/>
                  </a:lnTo>
                  <a:lnTo>
                    <a:pt x="374" y="250"/>
                  </a:lnTo>
                  <a:lnTo>
                    <a:pt x="378" y="240"/>
                  </a:lnTo>
                  <a:lnTo>
                    <a:pt x="401" y="226"/>
                  </a:lnTo>
                  <a:lnTo>
                    <a:pt x="424" y="219"/>
                  </a:lnTo>
                  <a:lnTo>
                    <a:pt x="444" y="226"/>
                  </a:lnTo>
                  <a:lnTo>
                    <a:pt x="452" y="229"/>
                  </a:lnTo>
                  <a:lnTo>
                    <a:pt x="463" y="214"/>
                  </a:lnTo>
                  <a:lnTo>
                    <a:pt x="463" y="198"/>
                  </a:lnTo>
                  <a:lnTo>
                    <a:pt x="452" y="166"/>
                  </a:lnTo>
                  <a:lnTo>
                    <a:pt x="447" y="152"/>
                  </a:lnTo>
                  <a:lnTo>
                    <a:pt x="452" y="145"/>
                  </a:lnTo>
                  <a:lnTo>
                    <a:pt x="459" y="145"/>
                  </a:lnTo>
                  <a:lnTo>
                    <a:pt x="467" y="135"/>
                  </a:lnTo>
                  <a:lnTo>
                    <a:pt x="472" y="114"/>
                  </a:lnTo>
                  <a:lnTo>
                    <a:pt x="475" y="85"/>
                  </a:lnTo>
                  <a:lnTo>
                    <a:pt x="478" y="58"/>
                  </a:lnTo>
                  <a:lnTo>
                    <a:pt x="490" y="46"/>
                  </a:lnTo>
                  <a:lnTo>
                    <a:pt x="513" y="34"/>
                  </a:lnTo>
                  <a:lnTo>
                    <a:pt x="529" y="26"/>
                  </a:lnTo>
                  <a:lnTo>
                    <a:pt x="533" y="1"/>
                  </a:lnTo>
                  <a:lnTo>
                    <a:pt x="458" y="0"/>
                  </a:lnTo>
                  <a:lnTo>
                    <a:pt x="453" y="7"/>
                  </a:lnTo>
                  <a:lnTo>
                    <a:pt x="431" y="26"/>
                  </a:lnTo>
                  <a:lnTo>
                    <a:pt x="431" y="36"/>
                  </a:lnTo>
                  <a:lnTo>
                    <a:pt x="436" y="46"/>
                  </a:lnTo>
                  <a:lnTo>
                    <a:pt x="420" y="58"/>
                  </a:lnTo>
                  <a:lnTo>
                    <a:pt x="424" y="72"/>
                  </a:lnTo>
                  <a:lnTo>
                    <a:pt x="408" y="96"/>
                  </a:lnTo>
                  <a:lnTo>
                    <a:pt x="397" y="99"/>
                  </a:lnTo>
                  <a:lnTo>
                    <a:pt x="397" y="118"/>
                  </a:lnTo>
                  <a:lnTo>
                    <a:pt x="406" y="128"/>
                  </a:lnTo>
                  <a:lnTo>
                    <a:pt x="393" y="138"/>
                  </a:lnTo>
                  <a:lnTo>
                    <a:pt x="385" y="130"/>
                  </a:lnTo>
                  <a:lnTo>
                    <a:pt x="370" y="138"/>
                  </a:lnTo>
                  <a:lnTo>
                    <a:pt x="374" y="159"/>
                  </a:lnTo>
                  <a:lnTo>
                    <a:pt x="359" y="166"/>
                  </a:lnTo>
                  <a:lnTo>
                    <a:pt x="336" y="170"/>
                  </a:lnTo>
                  <a:lnTo>
                    <a:pt x="320" y="188"/>
                  </a:lnTo>
                  <a:lnTo>
                    <a:pt x="315" y="204"/>
                  </a:lnTo>
                  <a:lnTo>
                    <a:pt x="300" y="219"/>
                  </a:lnTo>
                  <a:lnTo>
                    <a:pt x="300" y="229"/>
                  </a:lnTo>
                  <a:lnTo>
                    <a:pt x="320" y="214"/>
                  </a:lnTo>
                  <a:lnTo>
                    <a:pt x="343" y="201"/>
                  </a:lnTo>
                  <a:lnTo>
                    <a:pt x="351" y="204"/>
                  </a:lnTo>
                  <a:lnTo>
                    <a:pt x="343" y="226"/>
                  </a:lnTo>
                  <a:lnTo>
                    <a:pt x="324" y="236"/>
                  </a:lnTo>
                  <a:lnTo>
                    <a:pt x="304" y="233"/>
                  </a:lnTo>
                  <a:lnTo>
                    <a:pt x="308" y="247"/>
                  </a:lnTo>
                  <a:lnTo>
                    <a:pt x="281" y="257"/>
                  </a:lnTo>
                  <a:lnTo>
                    <a:pt x="277" y="236"/>
                  </a:lnTo>
                  <a:lnTo>
                    <a:pt x="266" y="229"/>
                  </a:lnTo>
                  <a:lnTo>
                    <a:pt x="250" y="250"/>
                  </a:lnTo>
                  <a:lnTo>
                    <a:pt x="233" y="250"/>
                  </a:lnTo>
                  <a:lnTo>
                    <a:pt x="217" y="254"/>
                  </a:lnTo>
                  <a:lnTo>
                    <a:pt x="215" y="272"/>
                  </a:lnTo>
                  <a:lnTo>
                    <a:pt x="206" y="274"/>
                  </a:lnTo>
                  <a:lnTo>
                    <a:pt x="206" y="283"/>
                  </a:lnTo>
                  <a:lnTo>
                    <a:pt x="197" y="280"/>
                  </a:lnTo>
                  <a:lnTo>
                    <a:pt x="183" y="273"/>
                  </a:lnTo>
                  <a:lnTo>
                    <a:pt x="162" y="274"/>
                  </a:lnTo>
                  <a:lnTo>
                    <a:pt x="162" y="285"/>
                  </a:lnTo>
                  <a:lnTo>
                    <a:pt x="164" y="294"/>
                  </a:lnTo>
                  <a:lnTo>
                    <a:pt x="156" y="297"/>
                  </a:lnTo>
                  <a:lnTo>
                    <a:pt x="137" y="289"/>
                  </a:lnTo>
                  <a:lnTo>
                    <a:pt x="120" y="301"/>
                  </a:lnTo>
                  <a:lnTo>
                    <a:pt x="124" y="311"/>
                  </a:lnTo>
                  <a:lnTo>
                    <a:pt x="122" y="319"/>
                  </a:lnTo>
                  <a:lnTo>
                    <a:pt x="104" y="311"/>
                  </a:lnTo>
                  <a:lnTo>
                    <a:pt x="99" y="320"/>
                  </a:lnTo>
                  <a:lnTo>
                    <a:pt x="92" y="327"/>
                  </a:lnTo>
                  <a:lnTo>
                    <a:pt x="70" y="324"/>
                  </a:lnTo>
                  <a:lnTo>
                    <a:pt x="59" y="326"/>
                  </a:lnTo>
                  <a:lnTo>
                    <a:pt x="56" y="340"/>
                  </a:lnTo>
                  <a:lnTo>
                    <a:pt x="48" y="343"/>
                  </a:lnTo>
                  <a:lnTo>
                    <a:pt x="37" y="359"/>
                  </a:lnTo>
                  <a:lnTo>
                    <a:pt x="39" y="379"/>
                  </a:lnTo>
                  <a:lnTo>
                    <a:pt x="35" y="407"/>
                  </a:lnTo>
                  <a:lnTo>
                    <a:pt x="30" y="435"/>
                  </a:lnTo>
                  <a:lnTo>
                    <a:pt x="25" y="462"/>
                  </a:lnTo>
                  <a:lnTo>
                    <a:pt x="21" y="475"/>
                  </a:lnTo>
                  <a:lnTo>
                    <a:pt x="31" y="487"/>
                  </a:lnTo>
                  <a:lnTo>
                    <a:pt x="48" y="477"/>
                  </a:lnTo>
                  <a:lnTo>
                    <a:pt x="60" y="483"/>
                  </a:lnTo>
                  <a:lnTo>
                    <a:pt x="60" y="493"/>
                  </a:lnTo>
                  <a:lnTo>
                    <a:pt x="43" y="501"/>
                  </a:lnTo>
                  <a:lnTo>
                    <a:pt x="41" y="519"/>
                  </a:lnTo>
                  <a:lnTo>
                    <a:pt x="37" y="527"/>
                  </a:lnTo>
                  <a:lnTo>
                    <a:pt x="20" y="526"/>
                  </a:lnTo>
                  <a:lnTo>
                    <a:pt x="14" y="547"/>
                  </a:lnTo>
                  <a:lnTo>
                    <a:pt x="21" y="553"/>
                  </a:lnTo>
                  <a:lnTo>
                    <a:pt x="37" y="549"/>
                  </a:lnTo>
                  <a:lnTo>
                    <a:pt x="45" y="559"/>
                  </a:lnTo>
                  <a:lnTo>
                    <a:pt x="46" y="563"/>
                  </a:lnTo>
                  <a:lnTo>
                    <a:pt x="33" y="570"/>
                  </a:lnTo>
                  <a:lnTo>
                    <a:pt x="35" y="583"/>
                  </a:lnTo>
                  <a:lnTo>
                    <a:pt x="20" y="586"/>
                  </a:lnTo>
                  <a:lnTo>
                    <a:pt x="9" y="579"/>
                  </a:lnTo>
                  <a:lnTo>
                    <a:pt x="12" y="597"/>
                  </a:lnTo>
                  <a:lnTo>
                    <a:pt x="9" y="608"/>
                  </a:lnTo>
                  <a:lnTo>
                    <a:pt x="0" y="608"/>
                  </a:lnTo>
                  <a:lnTo>
                    <a:pt x="23" y="630"/>
                  </a:lnTo>
                  <a:lnTo>
                    <a:pt x="35" y="643"/>
                  </a:lnTo>
                  <a:lnTo>
                    <a:pt x="41" y="660"/>
                  </a:lnTo>
                  <a:lnTo>
                    <a:pt x="64" y="671"/>
                  </a:lnTo>
                  <a:lnTo>
                    <a:pt x="89" y="684"/>
                  </a:lnTo>
                  <a:lnTo>
                    <a:pt x="114" y="684"/>
                  </a:lnTo>
                  <a:lnTo>
                    <a:pt x="148" y="663"/>
                  </a:lnTo>
                  <a:lnTo>
                    <a:pt x="183" y="640"/>
                  </a:lnTo>
                  <a:lnTo>
                    <a:pt x="215" y="602"/>
                  </a:lnTo>
                  <a:lnTo>
                    <a:pt x="220" y="598"/>
                  </a:lnTo>
                  <a:lnTo>
                    <a:pt x="229" y="610"/>
                  </a:lnTo>
                  <a:lnTo>
                    <a:pt x="244" y="602"/>
                  </a:lnTo>
                  <a:lnTo>
                    <a:pt x="250" y="587"/>
                  </a:lnTo>
                  <a:lnTo>
                    <a:pt x="252" y="570"/>
                  </a:lnTo>
                  <a:lnTo>
                    <a:pt x="267" y="549"/>
                  </a:lnTo>
                  <a:lnTo>
                    <a:pt x="261" y="574"/>
                  </a:lnTo>
                  <a:lnTo>
                    <a:pt x="269" y="577"/>
                  </a:lnTo>
                  <a:lnTo>
                    <a:pt x="266" y="587"/>
                  </a:lnTo>
                  <a:lnTo>
                    <a:pt x="269" y="607"/>
                  </a:lnTo>
                  <a:lnTo>
                    <a:pt x="277" y="623"/>
                  </a:lnTo>
                  <a:lnTo>
                    <a:pt x="286" y="617"/>
                  </a:lnTo>
                  <a:lnTo>
                    <a:pt x="285" y="623"/>
                  </a:lnTo>
                  <a:close/>
                </a:path>
              </a:pathLst>
            </a:custGeom>
            <a:solidFill>
              <a:schemeClr val="accent2">
                <a:lumMod val="60000"/>
                <a:lumOff val="40000"/>
              </a:schemeClr>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12" name="Freeform 419"/>
            <p:cNvSpPr>
              <a:spLocks/>
            </p:cNvSpPr>
            <p:nvPr/>
          </p:nvSpPr>
          <p:spPr bwMode="auto">
            <a:xfrm>
              <a:off x="3141" y="1215"/>
              <a:ext cx="37" cy="19"/>
            </a:xfrm>
            <a:custGeom>
              <a:avLst/>
              <a:gdLst>
                <a:gd name="T0" fmla="*/ 36 w 36"/>
                <a:gd name="T1" fmla="*/ 12 h 21"/>
                <a:gd name="T2" fmla="*/ 9 w 36"/>
                <a:gd name="T3" fmla="*/ 0 h 21"/>
                <a:gd name="T4" fmla="*/ 0 w 36"/>
                <a:gd name="T5" fmla="*/ 9 h 21"/>
                <a:gd name="T6" fmla="*/ 3 w 36"/>
                <a:gd name="T7" fmla="*/ 21 h 21"/>
                <a:gd name="T8" fmla="*/ 36 w 36"/>
                <a:gd name="T9" fmla="*/ 12 h 21"/>
              </a:gdLst>
              <a:ahLst/>
              <a:cxnLst>
                <a:cxn ang="0">
                  <a:pos x="T0" y="T1"/>
                </a:cxn>
                <a:cxn ang="0">
                  <a:pos x="T2" y="T3"/>
                </a:cxn>
                <a:cxn ang="0">
                  <a:pos x="T4" y="T5"/>
                </a:cxn>
                <a:cxn ang="0">
                  <a:pos x="T6" y="T7"/>
                </a:cxn>
                <a:cxn ang="0">
                  <a:pos x="T8" y="T9"/>
                </a:cxn>
              </a:cxnLst>
              <a:rect l="0" t="0" r="r" b="b"/>
              <a:pathLst>
                <a:path w="36" h="21">
                  <a:moveTo>
                    <a:pt x="36" y="12"/>
                  </a:moveTo>
                  <a:lnTo>
                    <a:pt x="9" y="0"/>
                  </a:lnTo>
                  <a:lnTo>
                    <a:pt x="0" y="9"/>
                  </a:lnTo>
                  <a:lnTo>
                    <a:pt x="3" y="21"/>
                  </a:lnTo>
                  <a:lnTo>
                    <a:pt x="36" y="12"/>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13" name="Freeform 420"/>
            <p:cNvSpPr>
              <a:spLocks/>
            </p:cNvSpPr>
            <p:nvPr/>
          </p:nvSpPr>
          <p:spPr bwMode="auto">
            <a:xfrm>
              <a:off x="2974" y="2491"/>
              <a:ext cx="473" cy="195"/>
            </a:xfrm>
            <a:custGeom>
              <a:avLst/>
              <a:gdLst>
                <a:gd name="T0" fmla="*/ 19 w 453"/>
                <a:gd name="T1" fmla="*/ 72 h 206"/>
                <a:gd name="T2" fmla="*/ 36 w 453"/>
                <a:gd name="T3" fmla="*/ 82 h 206"/>
                <a:gd name="T4" fmla="*/ 64 w 453"/>
                <a:gd name="T5" fmla="*/ 80 h 206"/>
                <a:gd name="T6" fmla="*/ 89 w 453"/>
                <a:gd name="T7" fmla="*/ 78 h 206"/>
                <a:gd name="T8" fmla="*/ 119 w 453"/>
                <a:gd name="T9" fmla="*/ 88 h 206"/>
                <a:gd name="T10" fmla="*/ 139 w 453"/>
                <a:gd name="T11" fmla="*/ 85 h 206"/>
                <a:gd name="T12" fmla="*/ 173 w 453"/>
                <a:gd name="T13" fmla="*/ 81 h 206"/>
                <a:gd name="T14" fmla="*/ 210 w 453"/>
                <a:gd name="T15" fmla="*/ 100 h 206"/>
                <a:gd name="T16" fmla="*/ 228 w 453"/>
                <a:gd name="T17" fmla="*/ 81 h 206"/>
                <a:gd name="T18" fmla="*/ 213 w 453"/>
                <a:gd name="T19" fmla="*/ 40 h 206"/>
                <a:gd name="T20" fmla="*/ 275 w 453"/>
                <a:gd name="T21" fmla="*/ 5 h 206"/>
                <a:gd name="T22" fmla="*/ 292 w 453"/>
                <a:gd name="T23" fmla="*/ 20 h 206"/>
                <a:gd name="T24" fmla="*/ 337 w 453"/>
                <a:gd name="T25" fmla="*/ 2 h 206"/>
                <a:gd name="T26" fmla="*/ 386 w 453"/>
                <a:gd name="T27" fmla="*/ 17 h 206"/>
                <a:gd name="T28" fmla="*/ 417 w 453"/>
                <a:gd name="T29" fmla="*/ 8 h 206"/>
                <a:gd name="T30" fmla="*/ 442 w 453"/>
                <a:gd name="T31" fmla="*/ 52 h 206"/>
                <a:gd name="T32" fmla="*/ 450 w 453"/>
                <a:gd name="T33" fmla="*/ 82 h 206"/>
                <a:gd name="T34" fmla="*/ 429 w 453"/>
                <a:gd name="T35" fmla="*/ 100 h 206"/>
                <a:gd name="T36" fmla="*/ 432 w 453"/>
                <a:gd name="T37" fmla="*/ 120 h 206"/>
                <a:gd name="T38" fmla="*/ 424 w 453"/>
                <a:gd name="T39" fmla="*/ 148 h 206"/>
                <a:gd name="T40" fmla="*/ 401 w 453"/>
                <a:gd name="T41" fmla="*/ 172 h 206"/>
                <a:gd name="T42" fmla="*/ 381 w 453"/>
                <a:gd name="T43" fmla="*/ 189 h 206"/>
                <a:gd name="T44" fmla="*/ 331 w 453"/>
                <a:gd name="T45" fmla="*/ 192 h 206"/>
                <a:gd name="T46" fmla="*/ 290 w 453"/>
                <a:gd name="T47" fmla="*/ 206 h 206"/>
                <a:gd name="T48" fmla="*/ 221 w 453"/>
                <a:gd name="T49" fmla="*/ 192 h 206"/>
                <a:gd name="T50" fmla="*/ 155 w 453"/>
                <a:gd name="T51" fmla="*/ 165 h 206"/>
                <a:gd name="T52" fmla="*/ 151 w 453"/>
                <a:gd name="T53" fmla="*/ 141 h 206"/>
                <a:gd name="T54" fmla="*/ 108 w 453"/>
                <a:gd name="T55" fmla="*/ 139 h 206"/>
                <a:gd name="T56" fmla="*/ 53 w 453"/>
                <a:gd name="T57" fmla="*/ 132 h 206"/>
                <a:gd name="T58" fmla="*/ 28 w 453"/>
                <a:gd name="T59" fmla="*/ 123 h 206"/>
                <a:gd name="T60" fmla="*/ 13 w 453"/>
                <a:gd name="T61" fmla="*/ 105 h 206"/>
                <a:gd name="T62" fmla="*/ 0 w 453"/>
                <a:gd name="T63" fmla="*/ 74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3" h="206">
                  <a:moveTo>
                    <a:pt x="0" y="74"/>
                  </a:moveTo>
                  <a:lnTo>
                    <a:pt x="19" y="72"/>
                  </a:lnTo>
                  <a:lnTo>
                    <a:pt x="26" y="70"/>
                  </a:lnTo>
                  <a:lnTo>
                    <a:pt x="36" y="82"/>
                  </a:lnTo>
                  <a:lnTo>
                    <a:pt x="49" y="78"/>
                  </a:lnTo>
                  <a:lnTo>
                    <a:pt x="64" y="80"/>
                  </a:lnTo>
                  <a:lnTo>
                    <a:pt x="73" y="87"/>
                  </a:lnTo>
                  <a:lnTo>
                    <a:pt x="89" y="78"/>
                  </a:lnTo>
                  <a:lnTo>
                    <a:pt x="110" y="79"/>
                  </a:lnTo>
                  <a:lnTo>
                    <a:pt x="119" y="88"/>
                  </a:lnTo>
                  <a:lnTo>
                    <a:pt x="132" y="91"/>
                  </a:lnTo>
                  <a:lnTo>
                    <a:pt x="139" y="85"/>
                  </a:lnTo>
                  <a:lnTo>
                    <a:pt x="162" y="81"/>
                  </a:lnTo>
                  <a:lnTo>
                    <a:pt x="173" y="81"/>
                  </a:lnTo>
                  <a:lnTo>
                    <a:pt x="190" y="87"/>
                  </a:lnTo>
                  <a:lnTo>
                    <a:pt x="210" y="100"/>
                  </a:lnTo>
                  <a:lnTo>
                    <a:pt x="225" y="94"/>
                  </a:lnTo>
                  <a:lnTo>
                    <a:pt x="228" y="81"/>
                  </a:lnTo>
                  <a:lnTo>
                    <a:pt x="218" y="64"/>
                  </a:lnTo>
                  <a:lnTo>
                    <a:pt x="213" y="40"/>
                  </a:lnTo>
                  <a:lnTo>
                    <a:pt x="264" y="5"/>
                  </a:lnTo>
                  <a:lnTo>
                    <a:pt x="275" y="5"/>
                  </a:lnTo>
                  <a:lnTo>
                    <a:pt x="277" y="17"/>
                  </a:lnTo>
                  <a:lnTo>
                    <a:pt x="292" y="20"/>
                  </a:lnTo>
                  <a:lnTo>
                    <a:pt x="324" y="16"/>
                  </a:lnTo>
                  <a:lnTo>
                    <a:pt x="337" y="2"/>
                  </a:lnTo>
                  <a:lnTo>
                    <a:pt x="377" y="0"/>
                  </a:lnTo>
                  <a:lnTo>
                    <a:pt x="386" y="17"/>
                  </a:lnTo>
                  <a:lnTo>
                    <a:pt x="402" y="17"/>
                  </a:lnTo>
                  <a:lnTo>
                    <a:pt x="417" y="8"/>
                  </a:lnTo>
                  <a:lnTo>
                    <a:pt x="442" y="24"/>
                  </a:lnTo>
                  <a:lnTo>
                    <a:pt x="442" y="52"/>
                  </a:lnTo>
                  <a:lnTo>
                    <a:pt x="453" y="64"/>
                  </a:lnTo>
                  <a:lnTo>
                    <a:pt x="450" y="82"/>
                  </a:lnTo>
                  <a:lnTo>
                    <a:pt x="442" y="100"/>
                  </a:lnTo>
                  <a:lnTo>
                    <a:pt x="429" y="100"/>
                  </a:lnTo>
                  <a:lnTo>
                    <a:pt x="424" y="105"/>
                  </a:lnTo>
                  <a:lnTo>
                    <a:pt x="432" y="120"/>
                  </a:lnTo>
                  <a:lnTo>
                    <a:pt x="432" y="135"/>
                  </a:lnTo>
                  <a:lnTo>
                    <a:pt x="424" y="148"/>
                  </a:lnTo>
                  <a:lnTo>
                    <a:pt x="402" y="159"/>
                  </a:lnTo>
                  <a:lnTo>
                    <a:pt x="401" y="172"/>
                  </a:lnTo>
                  <a:lnTo>
                    <a:pt x="401" y="185"/>
                  </a:lnTo>
                  <a:lnTo>
                    <a:pt x="381" y="189"/>
                  </a:lnTo>
                  <a:lnTo>
                    <a:pt x="347" y="187"/>
                  </a:lnTo>
                  <a:lnTo>
                    <a:pt x="331" y="192"/>
                  </a:lnTo>
                  <a:lnTo>
                    <a:pt x="302" y="192"/>
                  </a:lnTo>
                  <a:lnTo>
                    <a:pt x="290" y="206"/>
                  </a:lnTo>
                  <a:lnTo>
                    <a:pt x="244" y="191"/>
                  </a:lnTo>
                  <a:lnTo>
                    <a:pt x="221" y="192"/>
                  </a:lnTo>
                  <a:lnTo>
                    <a:pt x="163" y="179"/>
                  </a:lnTo>
                  <a:lnTo>
                    <a:pt x="155" y="165"/>
                  </a:lnTo>
                  <a:lnTo>
                    <a:pt x="155" y="150"/>
                  </a:lnTo>
                  <a:lnTo>
                    <a:pt x="151" y="141"/>
                  </a:lnTo>
                  <a:lnTo>
                    <a:pt x="144" y="137"/>
                  </a:lnTo>
                  <a:lnTo>
                    <a:pt x="108" y="139"/>
                  </a:lnTo>
                  <a:lnTo>
                    <a:pt x="58" y="144"/>
                  </a:lnTo>
                  <a:lnTo>
                    <a:pt x="53" y="132"/>
                  </a:lnTo>
                  <a:lnTo>
                    <a:pt x="43" y="128"/>
                  </a:lnTo>
                  <a:lnTo>
                    <a:pt x="28" y="123"/>
                  </a:lnTo>
                  <a:lnTo>
                    <a:pt x="13" y="119"/>
                  </a:lnTo>
                  <a:lnTo>
                    <a:pt x="13" y="105"/>
                  </a:lnTo>
                  <a:lnTo>
                    <a:pt x="13" y="85"/>
                  </a:lnTo>
                  <a:lnTo>
                    <a:pt x="0" y="74"/>
                  </a:lnTo>
                  <a:close/>
                </a:path>
              </a:pathLst>
            </a:custGeom>
            <a:solidFill>
              <a:schemeClr val="accent2">
                <a:lumMod val="60000"/>
                <a:lumOff val="40000"/>
              </a:schemeClr>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14" name="Freeform 421"/>
            <p:cNvSpPr>
              <a:spLocks/>
            </p:cNvSpPr>
            <p:nvPr/>
          </p:nvSpPr>
          <p:spPr bwMode="auto">
            <a:xfrm>
              <a:off x="3661" y="3372"/>
              <a:ext cx="27" cy="26"/>
            </a:xfrm>
            <a:custGeom>
              <a:avLst/>
              <a:gdLst>
                <a:gd name="T0" fmla="*/ 18 w 24"/>
                <a:gd name="T1" fmla="*/ 0 h 25"/>
                <a:gd name="T2" fmla="*/ 24 w 24"/>
                <a:gd name="T3" fmla="*/ 7 h 25"/>
                <a:gd name="T4" fmla="*/ 22 w 24"/>
                <a:gd name="T5" fmla="*/ 16 h 25"/>
                <a:gd name="T6" fmla="*/ 24 w 24"/>
                <a:gd name="T7" fmla="*/ 23 h 25"/>
                <a:gd name="T8" fmla="*/ 18 w 24"/>
                <a:gd name="T9" fmla="*/ 25 h 25"/>
                <a:gd name="T10" fmla="*/ 7 w 24"/>
                <a:gd name="T11" fmla="*/ 23 h 25"/>
                <a:gd name="T12" fmla="*/ 0 w 24"/>
                <a:gd name="T13" fmla="*/ 14 h 25"/>
                <a:gd name="T14" fmla="*/ 18 w 24"/>
                <a:gd name="T15" fmla="*/ 0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25">
                  <a:moveTo>
                    <a:pt x="18" y="0"/>
                  </a:moveTo>
                  <a:lnTo>
                    <a:pt x="24" y="7"/>
                  </a:lnTo>
                  <a:lnTo>
                    <a:pt x="22" y="16"/>
                  </a:lnTo>
                  <a:lnTo>
                    <a:pt x="24" y="23"/>
                  </a:lnTo>
                  <a:lnTo>
                    <a:pt x="18" y="25"/>
                  </a:lnTo>
                  <a:lnTo>
                    <a:pt x="7" y="23"/>
                  </a:lnTo>
                  <a:lnTo>
                    <a:pt x="0" y="14"/>
                  </a:lnTo>
                  <a:lnTo>
                    <a:pt x="18" y="0"/>
                  </a:lnTo>
                  <a:close/>
                </a:path>
              </a:pathLst>
            </a:custGeom>
            <a:solidFill>
              <a:schemeClr val="accent2">
                <a:lumMod val="60000"/>
                <a:lumOff val="40000"/>
              </a:schemeClr>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15" name="Freeform 422"/>
            <p:cNvSpPr>
              <a:spLocks/>
            </p:cNvSpPr>
            <p:nvPr/>
          </p:nvSpPr>
          <p:spPr bwMode="auto">
            <a:xfrm>
              <a:off x="3712" y="3383"/>
              <a:ext cx="191" cy="155"/>
            </a:xfrm>
            <a:custGeom>
              <a:avLst/>
              <a:gdLst>
                <a:gd name="T0" fmla="*/ 26 w 184"/>
                <a:gd name="T1" fmla="*/ 7 h 163"/>
                <a:gd name="T2" fmla="*/ 17 w 184"/>
                <a:gd name="T3" fmla="*/ 11 h 163"/>
                <a:gd name="T4" fmla="*/ 20 w 184"/>
                <a:gd name="T5" fmla="*/ 20 h 163"/>
                <a:gd name="T6" fmla="*/ 11 w 184"/>
                <a:gd name="T7" fmla="*/ 31 h 163"/>
                <a:gd name="T8" fmla="*/ 4 w 184"/>
                <a:gd name="T9" fmla="*/ 30 h 163"/>
                <a:gd name="T10" fmla="*/ 0 w 184"/>
                <a:gd name="T11" fmla="*/ 35 h 163"/>
                <a:gd name="T12" fmla="*/ 2 w 184"/>
                <a:gd name="T13" fmla="*/ 46 h 163"/>
                <a:gd name="T14" fmla="*/ 32 w 184"/>
                <a:gd name="T15" fmla="*/ 57 h 163"/>
                <a:gd name="T16" fmla="*/ 39 w 184"/>
                <a:gd name="T17" fmla="*/ 82 h 163"/>
                <a:gd name="T18" fmla="*/ 48 w 184"/>
                <a:gd name="T19" fmla="*/ 113 h 163"/>
                <a:gd name="T20" fmla="*/ 59 w 184"/>
                <a:gd name="T21" fmla="*/ 130 h 163"/>
                <a:gd name="T22" fmla="*/ 72 w 184"/>
                <a:gd name="T23" fmla="*/ 119 h 163"/>
                <a:gd name="T24" fmla="*/ 89 w 184"/>
                <a:gd name="T25" fmla="*/ 141 h 163"/>
                <a:gd name="T26" fmla="*/ 106 w 184"/>
                <a:gd name="T27" fmla="*/ 163 h 163"/>
                <a:gd name="T28" fmla="*/ 113 w 184"/>
                <a:gd name="T29" fmla="*/ 146 h 163"/>
                <a:gd name="T30" fmla="*/ 108 w 184"/>
                <a:gd name="T31" fmla="*/ 135 h 163"/>
                <a:gd name="T32" fmla="*/ 115 w 184"/>
                <a:gd name="T33" fmla="*/ 130 h 163"/>
                <a:gd name="T34" fmla="*/ 141 w 184"/>
                <a:gd name="T35" fmla="*/ 150 h 163"/>
                <a:gd name="T36" fmla="*/ 149 w 184"/>
                <a:gd name="T37" fmla="*/ 144 h 163"/>
                <a:gd name="T38" fmla="*/ 151 w 184"/>
                <a:gd name="T39" fmla="*/ 137 h 163"/>
                <a:gd name="T40" fmla="*/ 138 w 184"/>
                <a:gd name="T41" fmla="*/ 111 h 163"/>
                <a:gd name="T42" fmla="*/ 138 w 184"/>
                <a:gd name="T43" fmla="*/ 106 h 163"/>
                <a:gd name="T44" fmla="*/ 126 w 184"/>
                <a:gd name="T45" fmla="*/ 85 h 163"/>
                <a:gd name="T46" fmla="*/ 121 w 184"/>
                <a:gd name="T47" fmla="*/ 70 h 163"/>
                <a:gd name="T48" fmla="*/ 126 w 184"/>
                <a:gd name="T49" fmla="*/ 69 h 163"/>
                <a:gd name="T50" fmla="*/ 141 w 184"/>
                <a:gd name="T51" fmla="*/ 72 h 163"/>
                <a:gd name="T52" fmla="*/ 158 w 184"/>
                <a:gd name="T53" fmla="*/ 87 h 163"/>
                <a:gd name="T54" fmla="*/ 167 w 184"/>
                <a:gd name="T55" fmla="*/ 76 h 163"/>
                <a:gd name="T56" fmla="*/ 182 w 184"/>
                <a:gd name="T57" fmla="*/ 78 h 163"/>
                <a:gd name="T58" fmla="*/ 184 w 184"/>
                <a:gd name="T59" fmla="*/ 74 h 163"/>
                <a:gd name="T60" fmla="*/ 165 w 184"/>
                <a:gd name="T61" fmla="*/ 50 h 163"/>
                <a:gd name="T62" fmla="*/ 151 w 184"/>
                <a:gd name="T63" fmla="*/ 52 h 163"/>
                <a:gd name="T64" fmla="*/ 147 w 184"/>
                <a:gd name="T65" fmla="*/ 44 h 163"/>
                <a:gd name="T66" fmla="*/ 138 w 184"/>
                <a:gd name="T67" fmla="*/ 26 h 163"/>
                <a:gd name="T68" fmla="*/ 130 w 184"/>
                <a:gd name="T69" fmla="*/ 33 h 163"/>
                <a:gd name="T70" fmla="*/ 112 w 184"/>
                <a:gd name="T71" fmla="*/ 26 h 163"/>
                <a:gd name="T72" fmla="*/ 100 w 184"/>
                <a:gd name="T73" fmla="*/ 7 h 163"/>
                <a:gd name="T74" fmla="*/ 78 w 184"/>
                <a:gd name="T75" fmla="*/ 9 h 163"/>
                <a:gd name="T76" fmla="*/ 61 w 184"/>
                <a:gd name="T77" fmla="*/ 11 h 163"/>
                <a:gd name="T78" fmla="*/ 50 w 184"/>
                <a:gd name="T79" fmla="*/ 0 h 163"/>
                <a:gd name="T80" fmla="*/ 41 w 184"/>
                <a:gd name="T81" fmla="*/ 6 h 163"/>
                <a:gd name="T82" fmla="*/ 26 w 184"/>
                <a:gd name="T83" fmla="*/ 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4" h="163">
                  <a:moveTo>
                    <a:pt x="26" y="7"/>
                  </a:moveTo>
                  <a:lnTo>
                    <a:pt x="17" y="11"/>
                  </a:lnTo>
                  <a:lnTo>
                    <a:pt x="20" y="20"/>
                  </a:lnTo>
                  <a:lnTo>
                    <a:pt x="11" y="31"/>
                  </a:lnTo>
                  <a:lnTo>
                    <a:pt x="4" y="30"/>
                  </a:lnTo>
                  <a:lnTo>
                    <a:pt x="0" y="35"/>
                  </a:lnTo>
                  <a:lnTo>
                    <a:pt x="2" y="46"/>
                  </a:lnTo>
                  <a:lnTo>
                    <a:pt x="32" y="57"/>
                  </a:lnTo>
                  <a:lnTo>
                    <a:pt x="39" y="82"/>
                  </a:lnTo>
                  <a:lnTo>
                    <a:pt x="48" y="113"/>
                  </a:lnTo>
                  <a:lnTo>
                    <a:pt x="59" y="130"/>
                  </a:lnTo>
                  <a:lnTo>
                    <a:pt x="72" y="119"/>
                  </a:lnTo>
                  <a:lnTo>
                    <a:pt x="89" y="141"/>
                  </a:lnTo>
                  <a:lnTo>
                    <a:pt x="106" y="163"/>
                  </a:lnTo>
                  <a:lnTo>
                    <a:pt x="113" y="146"/>
                  </a:lnTo>
                  <a:lnTo>
                    <a:pt x="108" y="135"/>
                  </a:lnTo>
                  <a:lnTo>
                    <a:pt x="115" y="130"/>
                  </a:lnTo>
                  <a:lnTo>
                    <a:pt x="141" y="150"/>
                  </a:lnTo>
                  <a:lnTo>
                    <a:pt x="149" y="144"/>
                  </a:lnTo>
                  <a:lnTo>
                    <a:pt x="151" y="137"/>
                  </a:lnTo>
                  <a:lnTo>
                    <a:pt x="138" y="111"/>
                  </a:lnTo>
                  <a:lnTo>
                    <a:pt x="138" y="106"/>
                  </a:lnTo>
                  <a:lnTo>
                    <a:pt x="126" y="85"/>
                  </a:lnTo>
                  <a:lnTo>
                    <a:pt x="121" y="70"/>
                  </a:lnTo>
                  <a:lnTo>
                    <a:pt x="126" y="69"/>
                  </a:lnTo>
                  <a:lnTo>
                    <a:pt x="141" y="72"/>
                  </a:lnTo>
                  <a:lnTo>
                    <a:pt x="158" y="87"/>
                  </a:lnTo>
                  <a:lnTo>
                    <a:pt x="167" y="76"/>
                  </a:lnTo>
                  <a:lnTo>
                    <a:pt x="182" y="78"/>
                  </a:lnTo>
                  <a:lnTo>
                    <a:pt x="184" y="74"/>
                  </a:lnTo>
                  <a:lnTo>
                    <a:pt x="165" y="50"/>
                  </a:lnTo>
                  <a:lnTo>
                    <a:pt x="151" y="52"/>
                  </a:lnTo>
                  <a:lnTo>
                    <a:pt x="147" y="44"/>
                  </a:lnTo>
                  <a:lnTo>
                    <a:pt x="138" y="26"/>
                  </a:lnTo>
                  <a:lnTo>
                    <a:pt x="130" y="33"/>
                  </a:lnTo>
                  <a:lnTo>
                    <a:pt x="112" y="26"/>
                  </a:lnTo>
                  <a:lnTo>
                    <a:pt x="100" y="7"/>
                  </a:lnTo>
                  <a:lnTo>
                    <a:pt x="78" y="9"/>
                  </a:lnTo>
                  <a:lnTo>
                    <a:pt x="61" y="11"/>
                  </a:lnTo>
                  <a:lnTo>
                    <a:pt x="50" y="0"/>
                  </a:lnTo>
                  <a:lnTo>
                    <a:pt x="41" y="6"/>
                  </a:lnTo>
                  <a:lnTo>
                    <a:pt x="26" y="7"/>
                  </a:lnTo>
                  <a:close/>
                </a:path>
              </a:pathLst>
            </a:custGeom>
            <a:solidFill>
              <a:schemeClr val="tx2"/>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16" name="Freeform 423"/>
            <p:cNvSpPr>
              <a:spLocks/>
            </p:cNvSpPr>
            <p:nvPr/>
          </p:nvSpPr>
          <p:spPr bwMode="auto">
            <a:xfrm>
              <a:off x="3873" y="3320"/>
              <a:ext cx="107" cy="82"/>
            </a:xfrm>
            <a:custGeom>
              <a:avLst/>
              <a:gdLst>
                <a:gd name="T0" fmla="*/ 9 w 106"/>
                <a:gd name="T1" fmla="*/ 0 h 87"/>
                <a:gd name="T2" fmla="*/ 0 w 106"/>
                <a:gd name="T3" fmla="*/ 7 h 87"/>
                <a:gd name="T4" fmla="*/ 11 w 106"/>
                <a:gd name="T5" fmla="*/ 26 h 87"/>
                <a:gd name="T6" fmla="*/ 24 w 106"/>
                <a:gd name="T7" fmla="*/ 30 h 87"/>
                <a:gd name="T8" fmla="*/ 39 w 106"/>
                <a:gd name="T9" fmla="*/ 46 h 87"/>
                <a:gd name="T10" fmla="*/ 52 w 106"/>
                <a:gd name="T11" fmla="*/ 54 h 87"/>
                <a:gd name="T12" fmla="*/ 73 w 106"/>
                <a:gd name="T13" fmla="*/ 70 h 87"/>
                <a:gd name="T14" fmla="*/ 86 w 106"/>
                <a:gd name="T15" fmla="*/ 76 h 87"/>
                <a:gd name="T16" fmla="*/ 102 w 106"/>
                <a:gd name="T17" fmla="*/ 87 h 87"/>
                <a:gd name="T18" fmla="*/ 106 w 106"/>
                <a:gd name="T19" fmla="*/ 81 h 87"/>
                <a:gd name="T20" fmla="*/ 73 w 106"/>
                <a:gd name="T21" fmla="*/ 56 h 87"/>
                <a:gd name="T22" fmla="*/ 71 w 106"/>
                <a:gd name="T23" fmla="*/ 44 h 87"/>
                <a:gd name="T24" fmla="*/ 67 w 106"/>
                <a:gd name="T25" fmla="*/ 33 h 87"/>
                <a:gd name="T26" fmla="*/ 54 w 106"/>
                <a:gd name="T27" fmla="*/ 20 h 87"/>
                <a:gd name="T28" fmla="*/ 50 w 106"/>
                <a:gd name="T29" fmla="*/ 22 h 87"/>
                <a:gd name="T30" fmla="*/ 32 w 106"/>
                <a:gd name="T31" fmla="*/ 9 h 87"/>
                <a:gd name="T32" fmla="*/ 22 w 106"/>
                <a:gd name="T33" fmla="*/ 4 h 87"/>
                <a:gd name="T34" fmla="*/ 9 w 106"/>
                <a:gd name="T3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6" h="87">
                  <a:moveTo>
                    <a:pt x="9" y="0"/>
                  </a:moveTo>
                  <a:lnTo>
                    <a:pt x="0" y="7"/>
                  </a:lnTo>
                  <a:lnTo>
                    <a:pt x="11" y="26"/>
                  </a:lnTo>
                  <a:lnTo>
                    <a:pt x="24" y="30"/>
                  </a:lnTo>
                  <a:lnTo>
                    <a:pt x="39" y="46"/>
                  </a:lnTo>
                  <a:lnTo>
                    <a:pt x="52" y="54"/>
                  </a:lnTo>
                  <a:lnTo>
                    <a:pt x="73" y="70"/>
                  </a:lnTo>
                  <a:lnTo>
                    <a:pt x="86" y="76"/>
                  </a:lnTo>
                  <a:lnTo>
                    <a:pt x="102" y="87"/>
                  </a:lnTo>
                  <a:lnTo>
                    <a:pt x="106" y="81"/>
                  </a:lnTo>
                  <a:lnTo>
                    <a:pt x="73" y="56"/>
                  </a:lnTo>
                  <a:lnTo>
                    <a:pt x="71" y="44"/>
                  </a:lnTo>
                  <a:lnTo>
                    <a:pt x="67" y="33"/>
                  </a:lnTo>
                  <a:lnTo>
                    <a:pt x="54" y="20"/>
                  </a:lnTo>
                  <a:lnTo>
                    <a:pt x="50" y="22"/>
                  </a:lnTo>
                  <a:lnTo>
                    <a:pt x="32" y="9"/>
                  </a:lnTo>
                  <a:lnTo>
                    <a:pt x="22" y="4"/>
                  </a:lnTo>
                  <a:lnTo>
                    <a:pt x="9" y="0"/>
                  </a:lnTo>
                  <a:close/>
                </a:path>
              </a:pathLst>
            </a:custGeom>
            <a:solidFill>
              <a:schemeClr val="tx2"/>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17" name="Freeform 425"/>
            <p:cNvSpPr>
              <a:spLocks/>
            </p:cNvSpPr>
            <p:nvPr/>
          </p:nvSpPr>
          <p:spPr bwMode="auto">
            <a:xfrm>
              <a:off x="3997" y="3224"/>
              <a:ext cx="31" cy="26"/>
            </a:xfrm>
            <a:custGeom>
              <a:avLst/>
              <a:gdLst>
                <a:gd name="T0" fmla="*/ 30 w 30"/>
                <a:gd name="T1" fmla="*/ 0 h 28"/>
                <a:gd name="T2" fmla="*/ 11 w 30"/>
                <a:gd name="T3" fmla="*/ 0 h 28"/>
                <a:gd name="T4" fmla="*/ 2 w 30"/>
                <a:gd name="T5" fmla="*/ 6 h 28"/>
                <a:gd name="T6" fmla="*/ 0 w 30"/>
                <a:gd name="T7" fmla="*/ 15 h 28"/>
                <a:gd name="T8" fmla="*/ 0 w 30"/>
                <a:gd name="T9" fmla="*/ 26 h 28"/>
                <a:gd name="T10" fmla="*/ 9 w 30"/>
                <a:gd name="T11" fmla="*/ 28 h 28"/>
                <a:gd name="T12" fmla="*/ 26 w 30"/>
                <a:gd name="T13" fmla="*/ 17 h 28"/>
                <a:gd name="T14" fmla="*/ 30 w 30"/>
                <a:gd name="T15" fmla="*/ 0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8">
                  <a:moveTo>
                    <a:pt x="30" y="0"/>
                  </a:moveTo>
                  <a:lnTo>
                    <a:pt x="11" y="0"/>
                  </a:lnTo>
                  <a:lnTo>
                    <a:pt x="2" y="6"/>
                  </a:lnTo>
                  <a:lnTo>
                    <a:pt x="0" y="15"/>
                  </a:lnTo>
                  <a:lnTo>
                    <a:pt x="0" y="26"/>
                  </a:lnTo>
                  <a:lnTo>
                    <a:pt x="9" y="28"/>
                  </a:lnTo>
                  <a:lnTo>
                    <a:pt x="26" y="17"/>
                  </a:lnTo>
                  <a:lnTo>
                    <a:pt x="30" y="0"/>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18" name="Freeform 426"/>
            <p:cNvSpPr>
              <a:spLocks/>
            </p:cNvSpPr>
            <p:nvPr/>
          </p:nvSpPr>
          <p:spPr bwMode="auto">
            <a:xfrm>
              <a:off x="4210" y="3471"/>
              <a:ext cx="42" cy="23"/>
            </a:xfrm>
            <a:custGeom>
              <a:avLst/>
              <a:gdLst>
                <a:gd name="T0" fmla="*/ 42 w 42"/>
                <a:gd name="T1" fmla="*/ 6 h 22"/>
                <a:gd name="T2" fmla="*/ 23 w 42"/>
                <a:gd name="T3" fmla="*/ 22 h 22"/>
                <a:gd name="T4" fmla="*/ 9 w 42"/>
                <a:gd name="T5" fmla="*/ 22 h 22"/>
                <a:gd name="T6" fmla="*/ 0 w 42"/>
                <a:gd name="T7" fmla="*/ 15 h 22"/>
                <a:gd name="T8" fmla="*/ 6 w 42"/>
                <a:gd name="T9" fmla="*/ 2 h 22"/>
                <a:gd name="T10" fmla="*/ 27 w 42"/>
                <a:gd name="T11" fmla="*/ 0 h 22"/>
                <a:gd name="T12" fmla="*/ 42 w 42"/>
                <a:gd name="T13" fmla="*/ 6 h 22"/>
              </a:gdLst>
              <a:ahLst/>
              <a:cxnLst>
                <a:cxn ang="0">
                  <a:pos x="T0" y="T1"/>
                </a:cxn>
                <a:cxn ang="0">
                  <a:pos x="T2" y="T3"/>
                </a:cxn>
                <a:cxn ang="0">
                  <a:pos x="T4" y="T5"/>
                </a:cxn>
                <a:cxn ang="0">
                  <a:pos x="T6" y="T7"/>
                </a:cxn>
                <a:cxn ang="0">
                  <a:pos x="T8" y="T9"/>
                </a:cxn>
                <a:cxn ang="0">
                  <a:pos x="T10" y="T11"/>
                </a:cxn>
                <a:cxn ang="0">
                  <a:pos x="T12" y="T13"/>
                </a:cxn>
              </a:cxnLst>
              <a:rect l="0" t="0" r="r" b="b"/>
              <a:pathLst>
                <a:path w="42" h="22">
                  <a:moveTo>
                    <a:pt x="42" y="6"/>
                  </a:moveTo>
                  <a:lnTo>
                    <a:pt x="23" y="22"/>
                  </a:lnTo>
                  <a:lnTo>
                    <a:pt x="9" y="22"/>
                  </a:lnTo>
                  <a:lnTo>
                    <a:pt x="0" y="15"/>
                  </a:lnTo>
                  <a:lnTo>
                    <a:pt x="6" y="2"/>
                  </a:lnTo>
                  <a:lnTo>
                    <a:pt x="27" y="0"/>
                  </a:lnTo>
                  <a:lnTo>
                    <a:pt x="42" y="6"/>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19" name="Freeform 427"/>
            <p:cNvSpPr>
              <a:spLocks/>
            </p:cNvSpPr>
            <p:nvPr/>
          </p:nvSpPr>
          <p:spPr bwMode="auto">
            <a:xfrm>
              <a:off x="4214" y="3520"/>
              <a:ext cx="47" cy="31"/>
            </a:xfrm>
            <a:custGeom>
              <a:avLst/>
              <a:gdLst>
                <a:gd name="T0" fmla="*/ 43 w 43"/>
                <a:gd name="T1" fmla="*/ 0 h 34"/>
                <a:gd name="T2" fmla="*/ 43 w 43"/>
                <a:gd name="T3" fmla="*/ 11 h 34"/>
                <a:gd name="T4" fmla="*/ 17 w 43"/>
                <a:gd name="T5" fmla="*/ 29 h 34"/>
                <a:gd name="T6" fmla="*/ 5 w 43"/>
                <a:gd name="T7" fmla="*/ 34 h 34"/>
                <a:gd name="T8" fmla="*/ 0 w 43"/>
                <a:gd name="T9" fmla="*/ 32 h 34"/>
                <a:gd name="T10" fmla="*/ 4 w 43"/>
                <a:gd name="T11" fmla="*/ 20 h 34"/>
                <a:gd name="T12" fmla="*/ 23 w 43"/>
                <a:gd name="T13" fmla="*/ 6 h 34"/>
                <a:gd name="T14" fmla="*/ 43 w 43"/>
                <a:gd name="T15" fmla="*/ 0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34">
                  <a:moveTo>
                    <a:pt x="43" y="0"/>
                  </a:moveTo>
                  <a:lnTo>
                    <a:pt x="43" y="11"/>
                  </a:lnTo>
                  <a:lnTo>
                    <a:pt x="17" y="29"/>
                  </a:lnTo>
                  <a:lnTo>
                    <a:pt x="5" y="34"/>
                  </a:lnTo>
                  <a:lnTo>
                    <a:pt x="0" y="32"/>
                  </a:lnTo>
                  <a:lnTo>
                    <a:pt x="4" y="20"/>
                  </a:lnTo>
                  <a:lnTo>
                    <a:pt x="23" y="6"/>
                  </a:lnTo>
                  <a:lnTo>
                    <a:pt x="43" y="0"/>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20" name="Freeform 428"/>
            <p:cNvSpPr>
              <a:spLocks/>
            </p:cNvSpPr>
            <p:nvPr/>
          </p:nvSpPr>
          <p:spPr bwMode="auto">
            <a:xfrm>
              <a:off x="4055" y="3269"/>
              <a:ext cx="55" cy="35"/>
            </a:xfrm>
            <a:custGeom>
              <a:avLst/>
              <a:gdLst>
                <a:gd name="T0" fmla="*/ 28 w 52"/>
                <a:gd name="T1" fmla="*/ 0 h 37"/>
                <a:gd name="T2" fmla="*/ 52 w 52"/>
                <a:gd name="T3" fmla="*/ 26 h 37"/>
                <a:gd name="T4" fmla="*/ 48 w 52"/>
                <a:gd name="T5" fmla="*/ 33 h 37"/>
                <a:gd name="T6" fmla="*/ 35 w 52"/>
                <a:gd name="T7" fmla="*/ 37 h 37"/>
                <a:gd name="T8" fmla="*/ 33 w 52"/>
                <a:gd name="T9" fmla="*/ 28 h 37"/>
                <a:gd name="T10" fmla="*/ 28 w 52"/>
                <a:gd name="T11" fmla="*/ 24 h 37"/>
                <a:gd name="T12" fmla="*/ 20 w 52"/>
                <a:gd name="T13" fmla="*/ 28 h 37"/>
                <a:gd name="T14" fmla="*/ 11 w 52"/>
                <a:gd name="T15" fmla="*/ 22 h 37"/>
                <a:gd name="T16" fmla="*/ 7 w 52"/>
                <a:gd name="T17" fmla="*/ 17 h 37"/>
                <a:gd name="T18" fmla="*/ 13 w 52"/>
                <a:gd name="T19" fmla="*/ 13 h 37"/>
                <a:gd name="T20" fmla="*/ 2 w 52"/>
                <a:gd name="T21" fmla="*/ 19 h 37"/>
                <a:gd name="T22" fmla="*/ 0 w 52"/>
                <a:gd name="T23" fmla="*/ 13 h 37"/>
                <a:gd name="T24" fmla="*/ 15 w 52"/>
                <a:gd name="T25" fmla="*/ 7 h 37"/>
                <a:gd name="T26" fmla="*/ 28 w 52"/>
                <a:gd name="T2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37">
                  <a:moveTo>
                    <a:pt x="28" y="0"/>
                  </a:moveTo>
                  <a:lnTo>
                    <a:pt x="52" y="26"/>
                  </a:lnTo>
                  <a:lnTo>
                    <a:pt x="48" y="33"/>
                  </a:lnTo>
                  <a:lnTo>
                    <a:pt x="35" y="37"/>
                  </a:lnTo>
                  <a:lnTo>
                    <a:pt x="33" y="28"/>
                  </a:lnTo>
                  <a:lnTo>
                    <a:pt x="28" y="24"/>
                  </a:lnTo>
                  <a:lnTo>
                    <a:pt x="20" y="28"/>
                  </a:lnTo>
                  <a:lnTo>
                    <a:pt x="11" y="22"/>
                  </a:lnTo>
                  <a:lnTo>
                    <a:pt x="7" y="17"/>
                  </a:lnTo>
                  <a:lnTo>
                    <a:pt x="13" y="13"/>
                  </a:lnTo>
                  <a:lnTo>
                    <a:pt x="2" y="19"/>
                  </a:lnTo>
                  <a:lnTo>
                    <a:pt x="0" y="13"/>
                  </a:lnTo>
                  <a:lnTo>
                    <a:pt x="15" y="7"/>
                  </a:lnTo>
                  <a:lnTo>
                    <a:pt x="28" y="0"/>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21" name="Freeform 429"/>
            <p:cNvSpPr>
              <a:spLocks/>
            </p:cNvSpPr>
            <p:nvPr/>
          </p:nvSpPr>
          <p:spPr bwMode="auto">
            <a:xfrm>
              <a:off x="4060" y="3048"/>
              <a:ext cx="210" cy="164"/>
            </a:xfrm>
            <a:custGeom>
              <a:avLst/>
              <a:gdLst>
                <a:gd name="T0" fmla="*/ 35 w 200"/>
                <a:gd name="T1" fmla="*/ 28 h 171"/>
                <a:gd name="T2" fmla="*/ 32 w 200"/>
                <a:gd name="T3" fmla="*/ 71 h 171"/>
                <a:gd name="T4" fmla="*/ 0 w 200"/>
                <a:gd name="T5" fmla="*/ 117 h 171"/>
                <a:gd name="T6" fmla="*/ 7 w 200"/>
                <a:gd name="T7" fmla="*/ 126 h 171"/>
                <a:gd name="T8" fmla="*/ 43 w 200"/>
                <a:gd name="T9" fmla="*/ 123 h 171"/>
                <a:gd name="T10" fmla="*/ 26 w 200"/>
                <a:gd name="T11" fmla="*/ 143 h 171"/>
                <a:gd name="T12" fmla="*/ 19 w 200"/>
                <a:gd name="T13" fmla="*/ 151 h 171"/>
                <a:gd name="T14" fmla="*/ 22 w 200"/>
                <a:gd name="T15" fmla="*/ 171 h 171"/>
                <a:gd name="T16" fmla="*/ 50 w 200"/>
                <a:gd name="T17" fmla="*/ 139 h 171"/>
                <a:gd name="T18" fmla="*/ 67 w 200"/>
                <a:gd name="T19" fmla="*/ 130 h 171"/>
                <a:gd name="T20" fmla="*/ 97 w 200"/>
                <a:gd name="T21" fmla="*/ 91 h 171"/>
                <a:gd name="T22" fmla="*/ 132 w 200"/>
                <a:gd name="T23" fmla="*/ 71 h 171"/>
                <a:gd name="T24" fmla="*/ 187 w 200"/>
                <a:gd name="T25" fmla="*/ 69 h 171"/>
                <a:gd name="T26" fmla="*/ 200 w 200"/>
                <a:gd name="T27" fmla="*/ 63 h 171"/>
                <a:gd name="T28" fmla="*/ 198 w 200"/>
                <a:gd name="T29" fmla="*/ 52 h 171"/>
                <a:gd name="T30" fmla="*/ 172 w 200"/>
                <a:gd name="T31" fmla="*/ 30 h 171"/>
                <a:gd name="T32" fmla="*/ 158 w 200"/>
                <a:gd name="T33" fmla="*/ 32 h 171"/>
                <a:gd name="T34" fmla="*/ 154 w 200"/>
                <a:gd name="T35" fmla="*/ 26 h 171"/>
                <a:gd name="T36" fmla="*/ 139 w 200"/>
                <a:gd name="T37" fmla="*/ 26 h 171"/>
                <a:gd name="T38" fmla="*/ 117 w 200"/>
                <a:gd name="T39" fmla="*/ 2 h 171"/>
                <a:gd name="T40" fmla="*/ 93 w 200"/>
                <a:gd name="T41" fmla="*/ 0 h 171"/>
                <a:gd name="T42" fmla="*/ 71 w 200"/>
                <a:gd name="T43" fmla="*/ 6 h 171"/>
                <a:gd name="T44" fmla="*/ 52 w 200"/>
                <a:gd name="T45" fmla="*/ 15 h 171"/>
                <a:gd name="T46" fmla="*/ 35 w 200"/>
                <a:gd name="T47" fmla="*/ 28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0" h="171">
                  <a:moveTo>
                    <a:pt x="35" y="28"/>
                  </a:moveTo>
                  <a:lnTo>
                    <a:pt x="32" y="71"/>
                  </a:lnTo>
                  <a:lnTo>
                    <a:pt x="0" y="117"/>
                  </a:lnTo>
                  <a:lnTo>
                    <a:pt x="7" y="126"/>
                  </a:lnTo>
                  <a:lnTo>
                    <a:pt x="43" y="123"/>
                  </a:lnTo>
                  <a:lnTo>
                    <a:pt x="26" y="143"/>
                  </a:lnTo>
                  <a:lnTo>
                    <a:pt x="19" y="151"/>
                  </a:lnTo>
                  <a:lnTo>
                    <a:pt x="22" y="171"/>
                  </a:lnTo>
                  <a:lnTo>
                    <a:pt x="50" y="139"/>
                  </a:lnTo>
                  <a:lnTo>
                    <a:pt x="67" y="130"/>
                  </a:lnTo>
                  <a:lnTo>
                    <a:pt x="97" y="91"/>
                  </a:lnTo>
                  <a:lnTo>
                    <a:pt x="132" y="71"/>
                  </a:lnTo>
                  <a:lnTo>
                    <a:pt x="187" y="69"/>
                  </a:lnTo>
                  <a:lnTo>
                    <a:pt x="200" y="63"/>
                  </a:lnTo>
                  <a:lnTo>
                    <a:pt x="198" y="52"/>
                  </a:lnTo>
                  <a:lnTo>
                    <a:pt x="172" y="30"/>
                  </a:lnTo>
                  <a:lnTo>
                    <a:pt x="158" y="32"/>
                  </a:lnTo>
                  <a:lnTo>
                    <a:pt x="154" y="26"/>
                  </a:lnTo>
                  <a:lnTo>
                    <a:pt x="139" y="26"/>
                  </a:lnTo>
                  <a:lnTo>
                    <a:pt x="117" y="2"/>
                  </a:lnTo>
                  <a:lnTo>
                    <a:pt x="93" y="0"/>
                  </a:lnTo>
                  <a:lnTo>
                    <a:pt x="71" y="6"/>
                  </a:lnTo>
                  <a:lnTo>
                    <a:pt x="52" y="15"/>
                  </a:lnTo>
                  <a:lnTo>
                    <a:pt x="35" y="28"/>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22" name="Freeform 430"/>
            <p:cNvSpPr>
              <a:spLocks/>
            </p:cNvSpPr>
            <p:nvPr/>
          </p:nvSpPr>
          <p:spPr bwMode="auto">
            <a:xfrm>
              <a:off x="3345" y="2787"/>
              <a:ext cx="247" cy="215"/>
            </a:xfrm>
            <a:custGeom>
              <a:avLst/>
              <a:gdLst>
                <a:gd name="T0" fmla="*/ 228 w 247"/>
                <a:gd name="T1" fmla="*/ 30 h 215"/>
                <a:gd name="T2" fmla="*/ 216 w 247"/>
                <a:gd name="T3" fmla="*/ 30 h 215"/>
                <a:gd name="T4" fmla="*/ 202 w 247"/>
                <a:gd name="T5" fmla="*/ 21 h 215"/>
                <a:gd name="T6" fmla="*/ 184 w 247"/>
                <a:gd name="T7" fmla="*/ 13 h 215"/>
                <a:gd name="T8" fmla="*/ 163 w 247"/>
                <a:gd name="T9" fmla="*/ 23 h 215"/>
                <a:gd name="T10" fmla="*/ 143 w 247"/>
                <a:gd name="T11" fmla="*/ 18 h 215"/>
                <a:gd name="T12" fmla="*/ 125 w 247"/>
                <a:gd name="T13" fmla="*/ 26 h 215"/>
                <a:gd name="T14" fmla="*/ 124 w 247"/>
                <a:gd name="T15" fmla="*/ 18 h 215"/>
                <a:gd name="T16" fmla="*/ 108 w 247"/>
                <a:gd name="T17" fmla="*/ 18 h 215"/>
                <a:gd name="T18" fmla="*/ 90 w 247"/>
                <a:gd name="T19" fmla="*/ 0 h 215"/>
                <a:gd name="T20" fmla="*/ 61 w 247"/>
                <a:gd name="T21" fmla="*/ 29 h 215"/>
                <a:gd name="T22" fmla="*/ 18 w 247"/>
                <a:gd name="T23" fmla="*/ 16 h 215"/>
                <a:gd name="T24" fmla="*/ 0 w 247"/>
                <a:gd name="T25" fmla="*/ 20 h 215"/>
                <a:gd name="T26" fmla="*/ 0 w 247"/>
                <a:gd name="T27" fmla="*/ 30 h 215"/>
                <a:gd name="T28" fmla="*/ 47 w 247"/>
                <a:gd name="T29" fmla="*/ 76 h 215"/>
                <a:gd name="T30" fmla="*/ 58 w 247"/>
                <a:gd name="T31" fmla="*/ 106 h 215"/>
                <a:gd name="T32" fmla="*/ 83 w 247"/>
                <a:gd name="T33" fmla="*/ 124 h 215"/>
                <a:gd name="T34" fmla="*/ 94 w 247"/>
                <a:gd name="T35" fmla="*/ 121 h 215"/>
                <a:gd name="T36" fmla="*/ 155 w 247"/>
                <a:gd name="T37" fmla="*/ 182 h 215"/>
                <a:gd name="T38" fmla="*/ 159 w 247"/>
                <a:gd name="T39" fmla="*/ 196 h 215"/>
                <a:gd name="T40" fmla="*/ 155 w 247"/>
                <a:gd name="T41" fmla="*/ 205 h 215"/>
                <a:gd name="T42" fmla="*/ 159 w 247"/>
                <a:gd name="T43" fmla="*/ 215 h 215"/>
                <a:gd name="T44" fmla="*/ 177 w 247"/>
                <a:gd name="T45" fmla="*/ 206 h 215"/>
                <a:gd name="T46" fmla="*/ 191 w 247"/>
                <a:gd name="T47" fmla="*/ 201 h 215"/>
                <a:gd name="T48" fmla="*/ 191 w 247"/>
                <a:gd name="T49" fmla="*/ 181 h 215"/>
                <a:gd name="T50" fmla="*/ 208 w 247"/>
                <a:gd name="T51" fmla="*/ 167 h 215"/>
                <a:gd name="T52" fmla="*/ 216 w 247"/>
                <a:gd name="T53" fmla="*/ 153 h 215"/>
                <a:gd name="T54" fmla="*/ 234 w 247"/>
                <a:gd name="T55" fmla="*/ 146 h 215"/>
                <a:gd name="T56" fmla="*/ 238 w 247"/>
                <a:gd name="T57" fmla="*/ 128 h 215"/>
                <a:gd name="T58" fmla="*/ 234 w 247"/>
                <a:gd name="T59" fmla="*/ 112 h 215"/>
                <a:gd name="T60" fmla="*/ 244 w 247"/>
                <a:gd name="T61" fmla="*/ 105 h 215"/>
                <a:gd name="T62" fmla="*/ 233 w 247"/>
                <a:gd name="T63" fmla="*/ 85 h 215"/>
                <a:gd name="T64" fmla="*/ 247 w 247"/>
                <a:gd name="T65" fmla="*/ 51 h 215"/>
                <a:gd name="T66" fmla="*/ 228 w 247"/>
                <a:gd name="T67" fmla="*/ 3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7" h="215">
                  <a:moveTo>
                    <a:pt x="228" y="30"/>
                  </a:moveTo>
                  <a:lnTo>
                    <a:pt x="216" y="30"/>
                  </a:lnTo>
                  <a:lnTo>
                    <a:pt x="202" y="21"/>
                  </a:lnTo>
                  <a:lnTo>
                    <a:pt x="184" y="13"/>
                  </a:lnTo>
                  <a:lnTo>
                    <a:pt x="163" y="23"/>
                  </a:lnTo>
                  <a:lnTo>
                    <a:pt x="143" y="18"/>
                  </a:lnTo>
                  <a:lnTo>
                    <a:pt x="125" y="26"/>
                  </a:lnTo>
                  <a:lnTo>
                    <a:pt x="124" y="18"/>
                  </a:lnTo>
                  <a:lnTo>
                    <a:pt x="108" y="18"/>
                  </a:lnTo>
                  <a:lnTo>
                    <a:pt x="90" y="0"/>
                  </a:lnTo>
                  <a:lnTo>
                    <a:pt x="61" y="29"/>
                  </a:lnTo>
                  <a:lnTo>
                    <a:pt x="18" y="16"/>
                  </a:lnTo>
                  <a:lnTo>
                    <a:pt x="0" y="20"/>
                  </a:lnTo>
                  <a:lnTo>
                    <a:pt x="0" y="30"/>
                  </a:lnTo>
                  <a:lnTo>
                    <a:pt x="47" y="76"/>
                  </a:lnTo>
                  <a:lnTo>
                    <a:pt x="58" y="106"/>
                  </a:lnTo>
                  <a:lnTo>
                    <a:pt x="83" y="124"/>
                  </a:lnTo>
                  <a:lnTo>
                    <a:pt x="94" y="121"/>
                  </a:lnTo>
                  <a:lnTo>
                    <a:pt x="155" y="182"/>
                  </a:lnTo>
                  <a:lnTo>
                    <a:pt x="159" y="196"/>
                  </a:lnTo>
                  <a:lnTo>
                    <a:pt x="155" y="205"/>
                  </a:lnTo>
                  <a:lnTo>
                    <a:pt x="159" y="215"/>
                  </a:lnTo>
                  <a:lnTo>
                    <a:pt x="177" y="206"/>
                  </a:lnTo>
                  <a:lnTo>
                    <a:pt x="191" y="201"/>
                  </a:lnTo>
                  <a:lnTo>
                    <a:pt x="191" y="181"/>
                  </a:lnTo>
                  <a:lnTo>
                    <a:pt x="208" y="167"/>
                  </a:lnTo>
                  <a:lnTo>
                    <a:pt x="216" y="153"/>
                  </a:lnTo>
                  <a:lnTo>
                    <a:pt x="234" y="146"/>
                  </a:lnTo>
                  <a:lnTo>
                    <a:pt x="238" y="128"/>
                  </a:lnTo>
                  <a:lnTo>
                    <a:pt x="234" y="112"/>
                  </a:lnTo>
                  <a:lnTo>
                    <a:pt x="244" y="105"/>
                  </a:lnTo>
                  <a:lnTo>
                    <a:pt x="233" y="85"/>
                  </a:lnTo>
                  <a:lnTo>
                    <a:pt x="247" y="51"/>
                  </a:lnTo>
                  <a:lnTo>
                    <a:pt x="228" y="30"/>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23" name="Freeform 431"/>
            <p:cNvSpPr>
              <a:spLocks/>
            </p:cNvSpPr>
            <p:nvPr/>
          </p:nvSpPr>
          <p:spPr bwMode="auto">
            <a:xfrm>
              <a:off x="3576" y="3031"/>
              <a:ext cx="161" cy="234"/>
            </a:xfrm>
            <a:custGeom>
              <a:avLst/>
              <a:gdLst>
                <a:gd name="T0" fmla="*/ 11 w 149"/>
                <a:gd name="T1" fmla="*/ 56 h 248"/>
                <a:gd name="T2" fmla="*/ 20 w 149"/>
                <a:gd name="T3" fmla="*/ 63 h 248"/>
                <a:gd name="T4" fmla="*/ 20 w 149"/>
                <a:gd name="T5" fmla="*/ 74 h 248"/>
                <a:gd name="T6" fmla="*/ 19 w 149"/>
                <a:gd name="T7" fmla="*/ 81 h 248"/>
                <a:gd name="T8" fmla="*/ 13 w 149"/>
                <a:gd name="T9" fmla="*/ 91 h 248"/>
                <a:gd name="T10" fmla="*/ 13 w 149"/>
                <a:gd name="T11" fmla="*/ 115 h 248"/>
                <a:gd name="T12" fmla="*/ 17 w 149"/>
                <a:gd name="T13" fmla="*/ 124 h 248"/>
                <a:gd name="T14" fmla="*/ 4 w 149"/>
                <a:gd name="T15" fmla="*/ 144 h 248"/>
                <a:gd name="T16" fmla="*/ 7 w 149"/>
                <a:gd name="T17" fmla="*/ 148 h 248"/>
                <a:gd name="T18" fmla="*/ 0 w 149"/>
                <a:gd name="T19" fmla="*/ 159 h 248"/>
                <a:gd name="T20" fmla="*/ 6 w 149"/>
                <a:gd name="T21" fmla="*/ 170 h 248"/>
                <a:gd name="T22" fmla="*/ 7 w 149"/>
                <a:gd name="T23" fmla="*/ 178 h 248"/>
                <a:gd name="T24" fmla="*/ 11 w 149"/>
                <a:gd name="T25" fmla="*/ 168 h 248"/>
                <a:gd name="T26" fmla="*/ 22 w 149"/>
                <a:gd name="T27" fmla="*/ 181 h 248"/>
                <a:gd name="T28" fmla="*/ 20 w 149"/>
                <a:gd name="T29" fmla="*/ 194 h 248"/>
                <a:gd name="T30" fmla="*/ 15 w 149"/>
                <a:gd name="T31" fmla="*/ 200 h 248"/>
                <a:gd name="T32" fmla="*/ 22 w 149"/>
                <a:gd name="T33" fmla="*/ 211 h 248"/>
                <a:gd name="T34" fmla="*/ 31 w 149"/>
                <a:gd name="T35" fmla="*/ 215 h 248"/>
                <a:gd name="T36" fmla="*/ 47 w 149"/>
                <a:gd name="T37" fmla="*/ 224 h 248"/>
                <a:gd name="T38" fmla="*/ 60 w 149"/>
                <a:gd name="T39" fmla="*/ 235 h 248"/>
                <a:gd name="T40" fmla="*/ 62 w 149"/>
                <a:gd name="T41" fmla="*/ 242 h 248"/>
                <a:gd name="T42" fmla="*/ 77 w 149"/>
                <a:gd name="T43" fmla="*/ 248 h 248"/>
                <a:gd name="T44" fmla="*/ 90 w 149"/>
                <a:gd name="T45" fmla="*/ 242 h 248"/>
                <a:gd name="T46" fmla="*/ 106 w 149"/>
                <a:gd name="T47" fmla="*/ 233 h 248"/>
                <a:gd name="T48" fmla="*/ 114 w 149"/>
                <a:gd name="T49" fmla="*/ 217 h 248"/>
                <a:gd name="T50" fmla="*/ 121 w 149"/>
                <a:gd name="T51" fmla="*/ 207 h 248"/>
                <a:gd name="T52" fmla="*/ 134 w 149"/>
                <a:gd name="T53" fmla="*/ 183 h 248"/>
                <a:gd name="T54" fmla="*/ 138 w 149"/>
                <a:gd name="T55" fmla="*/ 165 h 248"/>
                <a:gd name="T56" fmla="*/ 140 w 149"/>
                <a:gd name="T57" fmla="*/ 148 h 248"/>
                <a:gd name="T58" fmla="*/ 149 w 149"/>
                <a:gd name="T59" fmla="*/ 137 h 248"/>
                <a:gd name="T60" fmla="*/ 134 w 149"/>
                <a:gd name="T61" fmla="*/ 133 h 248"/>
                <a:gd name="T62" fmla="*/ 129 w 149"/>
                <a:gd name="T63" fmla="*/ 126 h 248"/>
                <a:gd name="T64" fmla="*/ 121 w 149"/>
                <a:gd name="T65" fmla="*/ 128 h 248"/>
                <a:gd name="T66" fmla="*/ 108 w 149"/>
                <a:gd name="T67" fmla="*/ 122 h 248"/>
                <a:gd name="T68" fmla="*/ 105 w 149"/>
                <a:gd name="T69" fmla="*/ 105 h 248"/>
                <a:gd name="T70" fmla="*/ 101 w 149"/>
                <a:gd name="T71" fmla="*/ 93 h 248"/>
                <a:gd name="T72" fmla="*/ 108 w 149"/>
                <a:gd name="T73" fmla="*/ 80 h 248"/>
                <a:gd name="T74" fmla="*/ 108 w 149"/>
                <a:gd name="T75" fmla="*/ 41 h 248"/>
                <a:gd name="T76" fmla="*/ 108 w 149"/>
                <a:gd name="T77" fmla="*/ 28 h 248"/>
                <a:gd name="T78" fmla="*/ 101 w 149"/>
                <a:gd name="T79" fmla="*/ 20 h 248"/>
                <a:gd name="T80" fmla="*/ 88 w 149"/>
                <a:gd name="T81" fmla="*/ 19 h 248"/>
                <a:gd name="T82" fmla="*/ 79 w 149"/>
                <a:gd name="T83" fmla="*/ 15 h 248"/>
                <a:gd name="T84" fmla="*/ 71 w 149"/>
                <a:gd name="T85" fmla="*/ 2 h 248"/>
                <a:gd name="T86" fmla="*/ 62 w 149"/>
                <a:gd name="T87" fmla="*/ 0 h 248"/>
                <a:gd name="T88" fmla="*/ 58 w 149"/>
                <a:gd name="T89" fmla="*/ 6 h 248"/>
                <a:gd name="T90" fmla="*/ 57 w 149"/>
                <a:gd name="T91" fmla="*/ 2 h 248"/>
                <a:gd name="T92" fmla="*/ 41 w 149"/>
                <a:gd name="T93" fmla="*/ 4 h 248"/>
                <a:gd name="T94" fmla="*/ 33 w 149"/>
                <a:gd name="T95" fmla="*/ 0 h 248"/>
                <a:gd name="T96" fmla="*/ 22 w 149"/>
                <a:gd name="T97" fmla="*/ 7 h 248"/>
                <a:gd name="T98" fmla="*/ 20 w 149"/>
                <a:gd name="T99" fmla="*/ 30 h 248"/>
                <a:gd name="T100" fmla="*/ 17 w 149"/>
                <a:gd name="T101" fmla="*/ 44 h 248"/>
                <a:gd name="T102" fmla="*/ 11 w 149"/>
                <a:gd name="T103" fmla="*/ 56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248">
                  <a:moveTo>
                    <a:pt x="11" y="56"/>
                  </a:moveTo>
                  <a:lnTo>
                    <a:pt x="20" y="63"/>
                  </a:lnTo>
                  <a:lnTo>
                    <a:pt x="20" y="74"/>
                  </a:lnTo>
                  <a:lnTo>
                    <a:pt x="19" y="81"/>
                  </a:lnTo>
                  <a:lnTo>
                    <a:pt x="13" y="91"/>
                  </a:lnTo>
                  <a:lnTo>
                    <a:pt x="13" y="115"/>
                  </a:lnTo>
                  <a:lnTo>
                    <a:pt x="17" y="124"/>
                  </a:lnTo>
                  <a:lnTo>
                    <a:pt x="4" y="144"/>
                  </a:lnTo>
                  <a:lnTo>
                    <a:pt x="7" y="148"/>
                  </a:lnTo>
                  <a:lnTo>
                    <a:pt x="0" y="159"/>
                  </a:lnTo>
                  <a:lnTo>
                    <a:pt x="6" y="170"/>
                  </a:lnTo>
                  <a:lnTo>
                    <a:pt x="7" y="178"/>
                  </a:lnTo>
                  <a:lnTo>
                    <a:pt x="11" y="168"/>
                  </a:lnTo>
                  <a:lnTo>
                    <a:pt x="22" y="181"/>
                  </a:lnTo>
                  <a:lnTo>
                    <a:pt x="20" y="194"/>
                  </a:lnTo>
                  <a:lnTo>
                    <a:pt x="15" y="200"/>
                  </a:lnTo>
                  <a:lnTo>
                    <a:pt x="22" y="211"/>
                  </a:lnTo>
                  <a:lnTo>
                    <a:pt x="31" y="215"/>
                  </a:lnTo>
                  <a:lnTo>
                    <a:pt x="47" y="224"/>
                  </a:lnTo>
                  <a:lnTo>
                    <a:pt x="60" y="235"/>
                  </a:lnTo>
                  <a:lnTo>
                    <a:pt x="62" y="242"/>
                  </a:lnTo>
                  <a:lnTo>
                    <a:pt x="77" y="248"/>
                  </a:lnTo>
                  <a:lnTo>
                    <a:pt x="90" y="242"/>
                  </a:lnTo>
                  <a:lnTo>
                    <a:pt x="106" y="233"/>
                  </a:lnTo>
                  <a:lnTo>
                    <a:pt x="114" y="217"/>
                  </a:lnTo>
                  <a:lnTo>
                    <a:pt x="121" y="207"/>
                  </a:lnTo>
                  <a:lnTo>
                    <a:pt x="134" y="183"/>
                  </a:lnTo>
                  <a:lnTo>
                    <a:pt x="138" y="165"/>
                  </a:lnTo>
                  <a:lnTo>
                    <a:pt x="140" y="148"/>
                  </a:lnTo>
                  <a:lnTo>
                    <a:pt x="149" y="137"/>
                  </a:lnTo>
                  <a:lnTo>
                    <a:pt x="134" y="133"/>
                  </a:lnTo>
                  <a:lnTo>
                    <a:pt x="129" y="126"/>
                  </a:lnTo>
                  <a:lnTo>
                    <a:pt x="121" y="128"/>
                  </a:lnTo>
                  <a:lnTo>
                    <a:pt x="108" y="122"/>
                  </a:lnTo>
                  <a:lnTo>
                    <a:pt x="105" y="105"/>
                  </a:lnTo>
                  <a:lnTo>
                    <a:pt x="101" y="93"/>
                  </a:lnTo>
                  <a:lnTo>
                    <a:pt x="108" y="80"/>
                  </a:lnTo>
                  <a:lnTo>
                    <a:pt x="108" y="41"/>
                  </a:lnTo>
                  <a:lnTo>
                    <a:pt x="108" y="28"/>
                  </a:lnTo>
                  <a:lnTo>
                    <a:pt x="101" y="20"/>
                  </a:lnTo>
                  <a:lnTo>
                    <a:pt x="88" y="19"/>
                  </a:lnTo>
                  <a:lnTo>
                    <a:pt x="79" y="15"/>
                  </a:lnTo>
                  <a:lnTo>
                    <a:pt x="71" y="2"/>
                  </a:lnTo>
                  <a:lnTo>
                    <a:pt x="62" y="0"/>
                  </a:lnTo>
                  <a:lnTo>
                    <a:pt x="58" y="6"/>
                  </a:lnTo>
                  <a:lnTo>
                    <a:pt x="57" y="2"/>
                  </a:lnTo>
                  <a:lnTo>
                    <a:pt x="41" y="4"/>
                  </a:lnTo>
                  <a:lnTo>
                    <a:pt x="33" y="0"/>
                  </a:lnTo>
                  <a:lnTo>
                    <a:pt x="22" y="7"/>
                  </a:lnTo>
                  <a:lnTo>
                    <a:pt x="20" y="30"/>
                  </a:lnTo>
                  <a:lnTo>
                    <a:pt x="17" y="44"/>
                  </a:lnTo>
                  <a:lnTo>
                    <a:pt x="11" y="56"/>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24" name="Freeform 432"/>
            <p:cNvSpPr>
              <a:spLocks/>
            </p:cNvSpPr>
            <p:nvPr/>
          </p:nvSpPr>
          <p:spPr bwMode="auto">
            <a:xfrm>
              <a:off x="3504" y="2728"/>
              <a:ext cx="342" cy="363"/>
            </a:xfrm>
            <a:custGeom>
              <a:avLst/>
              <a:gdLst>
                <a:gd name="T0" fmla="*/ 121 w 328"/>
                <a:gd name="T1" fmla="*/ 3 h 388"/>
                <a:gd name="T2" fmla="*/ 169 w 328"/>
                <a:gd name="T3" fmla="*/ 1 h 388"/>
                <a:gd name="T4" fmla="*/ 181 w 328"/>
                <a:gd name="T5" fmla="*/ 12 h 388"/>
                <a:gd name="T6" fmla="*/ 188 w 328"/>
                <a:gd name="T7" fmla="*/ 21 h 388"/>
                <a:gd name="T8" fmla="*/ 197 w 328"/>
                <a:gd name="T9" fmla="*/ 58 h 388"/>
                <a:gd name="T10" fmla="*/ 224 w 328"/>
                <a:gd name="T11" fmla="*/ 66 h 388"/>
                <a:gd name="T12" fmla="*/ 236 w 328"/>
                <a:gd name="T13" fmla="*/ 118 h 388"/>
                <a:gd name="T14" fmla="*/ 253 w 328"/>
                <a:gd name="T15" fmla="*/ 132 h 388"/>
                <a:gd name="T16" fmla="*/ 283 w 328"/>
                <a:gd name="T17" fmla="*/ 127 h 388"/>
                <a:gd name="T18" fmla="*/ 304 w 328"/>
                <a:gd name="T19" fmla="*/ 156 h 388"/>
                <a:gd name="T20" fmla="*/ 302 w 328"/>
                <a:gd name="T21" fmla="*/ 180 h 388"/>
                <a:gd name="T22" fmla="*/ 298 w 328"/>
                <a:gd name="T23" fmla="*/ 193 h 388"/>
                <a:gd name="T24" fmla="*/ 307 w 328"/>
                <a:gd name="T25" fmla="*/ 229 h 388"/>
                <a:gd name="T26" fmla="*/ 328 w 328"/>
                <a:gd name="T27" fmla="*/ 244 h 388"/>
                <a:gd name="T28" fmla="*/ 299 w 328"/>
                <a:gd name="T29" fmla="*/ 290 h 388"/>
                <a:gd name="T30" fmla="*/ 296 w 328"/>
                <a:gd name="T31" fmla="*/ 344 h 388"/>
                <a:gd name="T32" fmla="*/ 272 w 328"/>
                <a:gd name="T33" fmla="*/ 356 h 388"/>
                <a:gd name="T34" fmla="*/ 242 w 328"/>
                <a:gd name="T35" fmla="*/ 362 h 388"/>
                <a:gd name="T36" fmla="*/ 206 w 328"/>
                <a:gd name="T37" fmla="*/ 370 h 388"/>
                <a:gd name="T38" fmla="*/ 179 w 328"/>
                <a:gd name="T39" fmla="*/ 353 h 388"/>
                <a:gd name="T40" fmla="*/ 154 w 328"/>
                <a:gd name="T41" fmla="*/ 341 h 388"/>
                <a:gd name="T42" fmla="*/ 136 w 328"/>
                <a:gd name="T43" fmla="*/ 325 h 388"/>
                <a:gd name="T44" fmla="*/ 105 w 328"/>
                <a:gd name="T45" fmla="*/ 325 h 388"/>
                <a:gd name="T46" fmla="*/ 91 w 328"/>
                <a:gd name="T47" fmla="*/ 359 h 388"/>
                <a:gd name="T48" fmla="*/ 13 w 328"/>
                <a:gd name="T49" fmla="*/ 320 h 388"/>
                <a:gd name="T50" fmla="*/ 18 w 328"/>
                <a:gd name="T51" fmla="*/ 284 h 388"/>
                <a:gd name="T52" fmla="*/ 33 w 328"/>
                <a:gd name="T53" fmla="*/ 253 h 388"/>
                <a:gd name="T54" fmla="*/ 55 w 328"/>
                <a:gd name="T55" fmla="*/ 228 h 388"/>
                <a:gd name="T56" fmla="*/ 75 w 328"/>
                <a:gd name="T57" fmla="*/ 202 h 388"/>
                <a:gd name="T58" fmla="*/ 84 w 328"/>
                <a:gd name="T59" fmla="*/ 177 h 388"/>
                <a:gd name="T60" fmla="*/ 85 w 328"/>
                <a:gd name="T61" fmla="*/ 123 h 388"/>
                <a:gd name="T62" fmla="*/ 72 w 328"/>
                <a:gd name="T63" fmla="*/ 79 h 388"/>
                <a:gd name="T64" fmla="*/ 55 w 328"/>
                <a:gd name="T65" fmla="*/ 27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8" h="388">
                  <a:moveTo>
                    <a:pt x="55" y="27"/>
                  </a:moveTo>
                  <a:lnTo>
                    <a:pt x="121" y="3"/>
                  </a:lnTo>
                  <a:lnTo>
                    <a:pt x="151" y="0"/>
                  </a:lnTo>
                  <a:lnTo>
                    <a:pt x="169" y="1"/>
                  </a:lnTo>
                  <a:lnTo>
                    <a:pt x="176" y="6"/>
                  </a:lnTo>
                  <a:lnTo>
                    <a:pt x="181" y="12"/>
                  </a:lnTo>
                  <a:lnTo>
                    <a:pt x="182" y="19"/>
                  </a:lnTo>
                  <a:lnTo>
                    <a:pt x="188" y="21"/>
                  </a:lnTo>
                  <a:lnTo>
                    <a:pt x="196" y="36"/>
                  </a:lnTo>
                  <a:lnTo>
                    <a:pt x="197" y="58"/>
                  </a:lnTo>
                  <a:lnTo>
                    <a:pt x="205" y="66"/>
                  </a:lnTo>
                  <a:lnTo>
                    <a:pt x="224" y="66"/>
                  </a:lnTo>
                  <a:lnTo>
                    <a:pt x="236" y="97"/>
                  </a:lnTo>
                  <a:lnTo>
                    <a:pt x="236" y="118"/>
                  </a:lnTo>
                  <a:lnTo>
                    <a:pt x="244" y="132"/>
                  </a:lnTo>
                  <a:lnTo>
                    <a:pt x="253" y="132"/>
                  </a:lnTo>
                  <a:lnTo>
                    <a:pt x="272" y="118"/>
                  </a:lnTo>
                  <a:lnTo>
                    <a:pt x="283" y="127"/>
                  </a:lnTo>
                  <a:lnTo>
                    <a:pt x="284" y="145"/>
                  </a:lnTo>
                  <a:lnTo>
                    <a:pt x="304" y="156"/>
                  </a:lnTo>
                  <a:lnTo>
                    <a:pt x="301" y="175"/>
                  </a:lnTo>
                  <a:lnTo>
                    <a:pt x="302" y="180"/>
                  </a:lnTo>
                  <a:lnTo>
                    <a:pt x="305" y="183"/>
                  </a:lnTo>
                  <a:lnTo>
                    <a:pt x="298" y="193"/>
                  </a:lnTo>
                  <a:lnTo>
                    <a:pt x="296" y="205"/>
                  </a:lnTo>
                  <a:lnTo>
                    <a:pt x="307" y="229"/>
                  </a:lnTo>
                  <a:lnTo>
                    <a:pt x="323" y="232"/>
                  </a:lnTo>
                  <a:lnTo>
                    <a:pt x="328" y="244"/>
                  </a:lnTo>
                  <a:lnTo>
                    <a:pt x="323" y="268"/>
                  </a:lnTo>
                  <a:lnTo>
                    <a:pt x="299" y="290"/>
                  </a:lnTo>
                  <a:lnTo>
                    <a:pt x="305" y="328"/>
                  </a:lnTo>
                  <a:lnTo>
                    <a:pt x="296" y="344"/>
                  </a:lnTo>
                  <a:lnTo>
                    <a:pt x="302" y="362"/>
                  </a:lnTo>
                  <a:lnTo>
                    <a:pt x="272" y="356"/>
                  </a:lnTo>
                  <a:lnTo>
                    <a:pt x="257" y="362"/>
                  </a:lnTo>
                  <a:lnTo>
                    <a:pt x="242" y="362"/>
                  </a:lnTo>
                  <a:lnTo>
                    <a:pt x="224" y="367"/>
                  </a:lnTo>
                  <a:lnTo>
                    <a:pt x="206" y="370"/>
                  </a:lnTo>
                  <a:lnTo>
                    <a:pt x="178" y="388"/>
                  </a:lnTo>
                  <a:lnTo>
                    <a:pt x="179" y="353"/>
                  </a:lnTo>
                  <a:lnTo>
                    <a:pt x="173" y="344"/>
                  </a:lnTo>
                  <a:lnTo>
                    <a:pt x="154" y="341"/>
                  </a:lnTo>
                  <a:lnTo>
                    <a:pt x="148" y="326"/>
                  </a:lnTo>
                  <a:lnTo>
                    <a:pt x="136" y="325"/>
                  </a:lnTo>
                  <a:lnTo>
                    <a:pt x="131" y="329"/>
                  </a:lnTo>
                  <a:lnTo>
                    <a:pt x="105" y="325"/>
                  </a:lnTo>
                  <a:lnTo>
                    <a:pt x="96" y="332"/>
                  </a:lnTo>
                  <a:lnTo>
                    <a:pt x="91" y="359"/>
                  </a:lnTo>
                  <a:lnTo>
                    <a:pt x="81" y="380"/>
                  </a:lnTo>
                  <a:lnTo>
                    <a:pt x="13" y="320"/>
                  </a:lnTo>
                  <a:lnTo>
                    <a:pt x="0" y="292"/>
                  </a:lnTo>
                  <a:lnTo>
                    <a:pt x="18" y="284"/>
                  </a:lnTo>
                  <a:lnTo>
                    <a:pt x="33" y="276"/>
                  </a:lnTo>
                  <a:lnTo>
                    <a:pt x="33" y="253"/>
                  </a:lnTo>
                  <a:lnTo>
                    <a:pt x="48" y="244"/>
                  </a:lnTo>
                  <a:lnTo>
                    <a:pt x="55" y="228"/>
                  </a:lnTo>
                  <a:lnTo>
                    <a:pt x="72" y="217"/>
                  </a:lnTo>
                  <a:lnTo>
                    <a:pt x="75" y="202"/>
                  </a:lnTo>
                  <a:lnTo>
                    <a:pt x="73" y="186"/>
                  </a:lnTo>
                  <a:lnTo>
                    <a:pt x="84" y="177"/>
                  </a:lnTo>
                  <a:lnTo>
                    <a:pt x="69" y="154"/>
                  </a:lnTo>
                  <a:lnTo>
                    <a:pt x="85" y="123"/>
                  </a:lnTo>
                  <a:lnTo>
                    <a:pt x="67" y="102"/>
                  </a:lnTo>
                  <a:lnTo>
                    <a:pt x="72" y="79"/>
                  </a:lnTo>
                  <a:lnTo>
                    <a:pt x="55" y="58"/>
                  </a:lnTo>
                  <a:lnTo>
                    <a:pt x="55" y="27"/>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25" name="Freeform 433"/>
            <p:cNvSpPr>
              <a:spLocks/>
            </p:cNvSpPr>
            <p:nvPr/>
          </p:nvSpPr>
          <p:spPr bwMode="auto">
            <a:xfrm>
              <a:off x="3724" y="1640"/>
              <a:ext cx="47" cy="34"/>
            </a:xfrm>
            <a:custGeom>
              <a:avLst/>
              <a:gdLst>
                <a:gd name="T0" fmla="*/ 26 w 44"/>
                <a:gd name="T1" fmla="*/ 0 h 37"/>
                <a:gd name="T2" fmla="*/ 6 w 44"/>
                <a:gd name="T3" fmla="*/ 13 h 37"/>
                <a:gd name="T4" fmla="*/ 0 w 44"/>
                <a:gd name="T5" fmla="*/ 20 h 37"/>
                <a:gd name="T6" fmla="*/ 13 w 44"/>
                <a:gd name="T7" fmla="*/ 24 h 37"/>
                <a:gd name="T8" fmla="*/ 24 w 44"/>
                <a:gd name="T9" fmla="*/ 37 h 37"/>
                <a:gd name="T10" fmla="*/ 33 w 44"/>
                <a:gd name="T11" fmla="*/ 28 h 37"/>
                <a:gd name="T12" fmla="*/ 44 w 44"/>
                <a:gd name="T13" fmla="*/ 20 h 37"/>
                <a:gd name="T14" fmla="*/ 35 w 44"/>
                <a:gd name="T15" fmla="*/ 11 h 37"/>
                <a:gd name="T16" fmla="*/ 26 w 44"/>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37">
                  <a:moveTo>
                    <a:pt x="26" y="0"/>
                  </a:moveTo>
                  <a:lnTo>
                    <a:pt x="6" y="13"/>
                  </a:lnTo>
                  <a:lnTo>
                    <a:pt x="0" y="20"/>
                  </a:lnTo>
                  <a:lnTo>
                    <a:pt x="13" y="24"/>
                  </a:lnTo>
                  <a:lnTo>
                    <a:pt x="24" y="37"/>
                  </a:lnTo>
                  <a:lnTo>
                    <a:pt x="33" y="28"/>
                  </a:lnTo>
                  <a:lnTo>
                    <a:pt x="44" y="20"/>
                  </a:lnTo>
                  <a:lnTo>
                    <a:pt x="35" y="11"/>
                  </a:lnTo>
                  <a:lnTo>
                    <a:pt x="26" y="0"/>
                  </a:lnTo>
                  <a:close/>
                </a:path>
              </a:pathLst>
            </a:custGeom>
            <a:solidFill>
              <a:schemeClr val="accent2">
                <a:lumMod val="60000"/>
                <a:lumOff val="40000"/>
              </a:schemeClr>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26" name="Freeform 434"/>
            <p:cNvSpPr>
              <a:spLocks/>
            </p:cNvSpPr>
            <p:nvPr/>
          </p:nvSpPr>
          <p:spPr bwMode="auto">
            <a:xfrm>
              <a:off x="2296" y="1833"/>
              <a:ext cx="39" cy="27"/>
            </a:xfrm>
            <a:custGeom>
              <a:avLst/>
              <a:gdLst>
                <a:gd name="T0" fmla="*/ 19 w 37"/>
                <a:gd name="T1" fmla="*/ 0 h 27"/>
                <a:gd name="T2" fmla="*/ 35 w 37"/>
                <a:gd name="T3" fmla="*/ 2 h 27"/>
                <a:gd name="T4" fmla="*/ 37 w 37"/>
                <a:gd name="T5" fmla="*/ 12 h 27"/>
                <a:gd name="T6" fmla="*/ 20 w 37"/>
                <a:gd name="T7" fmla="*/ 23 h 27"/>
                <a:gd name="T8" fmla="*/ 2 w 37"/>
                <a:gd name="T9" fmla="*/ 27 h 27"/>
                <a:gd name="T10" fmla="*/ 0 w 37"/>
                <a:gd name="T11" fmla="*/ 15 h 27"/>
                <a:gd name="T12" fmla="*/ 19 w 37"/>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37" h="27">
                  <a:moveTo>
                    <a:pt x="19" y="0"/>
                  </a:moveTo>
                  <a:lnTo>
                    <a:pt x="35" y="2"/>
                  </a:lnTo>
                  <a:lnTo>
                    <a:pt x="37" y="12"/>
                  </a:lnTo>
                  <a:lnTo>
                    <a:pt x="20" y="23"/>
                  </a:lnTo>
                  <a:lnTo>
                    <a:pt x="2" y="27"/>
                  </a:lnTo>
                  <a:lnTo>
                    <a:pt x="0" y="15"/>
                  </a:lnTo>
                  <a:lnTo>
                    <a:pt x="19" y="0"/>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27" name="Freeform 435"/>
            <p:cNvSpPr>
              <a:spLocks/>
            </p:cNvSpPr>
            <p:nvPr/>
          </p:nvSpPr>
          <p:spPr bwMode="auto">
            <a:xfrm>
              <a:off x="2269" y="1670"/>
              <a:ext cx="40" cy="24"/>
            </a:xfrm>
            <a:custGeom>
              <a:avLst/>
              <a:gdLst>
                <a:gd name="T0" fmla="*/ 31 w 37"/>
                <a:gd name="T1" fmla="*/ 0 h 27"/>
                <a:gd name="T2" fmla="*/ 37 w 37"/>
                <a:gd name="T3" fmla="*/ 13 h 27"/>
                <a:gd name="T4" fmla="*/ 19 w 37"/>
                <a:gd name="T5" fmla="*/ 23 h 27"/>
                <a:gd name="T6" fmla="*/ 4 w 37"/>
                <a:gd name="T7" fmla="*/ 27 h 27"/>
                <a:gd name="T8" fmla="*/ 0 w 37"/>
                <a:gd name="T9" fmla="*/ 14 h 27"/>
                <a:gd name="T10" fmla="*/ 7 w 37"/>
                <a:gd name="T11" fmla="*/ 5 h 27"/>
                <a:gd name="T12" fmla="*/ 31 w 37"/>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37" h="27">
                  <a:moveTo>
                    <a:pt x="31" y="0"/>
                  </a:moveTo>
                  <a:lnTo>
                    <a:pt x="37" y="13"/>
                  </a:lnTo>
                  <a:lnTo>
                    <a:pt x="19" y="23"/>
                  </a:lnTo>
                  <a:lnTo>
                    <a:pt x="4" y="27"/>
                  </a:lnTo>
                  <a:lnTo>
                    <a:pt x="0" y="14"/>
                  </a:lnTo>
                  <a:lnTo>
                    <a:pt x="7" y="5"/>
                  </a:lnTo>
                  <a:lnTo>
                    <a:pt x="31" y="0"/>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28" name="Freeform 436"/>
            <p:cNvSpPr>
              <a:spLocks/>
            </p:cNvSpPr>
            <p:nvPr/>
          </p:nvSpPr>
          <p:spPr bwMode="auto">
            <a:xfrm>
              <a:off x="2326" y="1542"/>
              <a:ext cx="21" cy="46"/>
            </a:xfrm>
            <a:custGeom>
              <a:avLst/>
              <a:gdLst>
                <a:gd name="T0" fmla="*/ 9 w 20"/>
                <a:gd name="T1" fmla="*/ 52 h 52"/>
                <a:gd name="T2" fmla="*/ 20 w 20"/>
                <a:gd name="T3" fmla="*/ 39 h 52"/>
                <a:gd name="T4" fmla="*/ 16 w 20"/>
                <a:gd name="T5" fmla="*/ 22 h 52"/>
                <a:gd name="T6" fmla="*/ 13 w 20"/>
                <a:gd name="T7" fmla="*/ 13 h 52"/>
                <a:gd name="T8" fmla="*/ 9 w 20"/>
                <a:gd name="T9" fmla="*/ 0 h 52"/>
                <a:gd name="T10" fmla="*/ 0 w 20"/>
                <a:gd name="T11" fmla="*/ 6 h 52"/>
                <a:gd name="T12" fmla="*/ 5 w 20"/>
                <a:gd name="T13" fmla="*/ 24 h 52"/>
                <a:gd name="T14" fmla="*/ 9 w 20"/>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52">
                  <a:moveTo>
                    <a:pt x="9" y="52"/>
                  </a:moveTo>
                  <a:lnTo>
                    <a:pt x="20" y="39"/>
                  </a:lnTo>
                  <a:lnTo>
                    <a:pt x="16" y="22"/>
                  </a:lnTo>
                  <a:lnTo>
                    <a:pt x="13" y="13"/>
                  </a:lnTo>
                  <a:lnTo>
                    <a:pt x="9" y="0"/>
                  </a:lnTo>
                  <a:lnTo>
                    <a:pt x="0" y="6"/>
                  </a:lnTo>
                  <a:lnTo>
                    <a:pt x="5" y="24"/>
                  </a:lnTo>
                  <a:lnTo>
                    <a:pt x="9" y="52"/>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29" name="Freeform 437"/>
            <p:cNvSpPr>
              <a:spLocks/>
            </p:cNvSpPr>
            <p:nvPr/>
          </p:nvSpPr>
          <p:spPr bwMode="auto">
            <a:xfrm>
              <a:off x="2171" y="1729"/>
              <a:ext cx="103" cy="96"/>
            </a:xfrm>
            <a:custGeom>
              <a:avLst/>
              <a:gdLst>
                <a:gd name="T0" fmla="*/ 34 w 97"/>
                <a:gd name="T1" fmla="*/ 0 h 99"/>
                <a:gd name="T2" fmla="*/ 56 w 97"/>
                <a:gd name="T3" fmla="*/ 0 h 99"/>
                <a:gd name="T4" fmla="*/ 73 w 97"/>
                <a:gd name="T5" fmla="*/ 4 h 99"/>
                <a:gd name="T6" fmla="*/ 84 w 97"/>
                <a:gd name="T7" fmla="*/ 20 h 99"/>
                <a:gd name="T8" fmla="*/ 95 w 97"/>
                <a:gd name="T9" fmla="*/ 46 h 99"/>
                <a:gd name="T10" fmla="*/ 97 w 97"/>
                <a:gd name="T11" fmla="*/ 68 h 99"/>
                <a:gd name="T12" fmla="*/ 86 w 97"/>
                <a:gd name="T13" fmla="*/ 79 h 99"/>
                <a:gd name="T14" fmla="*/ 82 w 97"/>
                <a:gd name="T15" fmla="*/ 94 h 99"/>
                <a:gd name="T16" fmla="*/ 71 w 97"/>
                <a:gd name="T17" fmla="*/ 99 h 99"/>
                <a:gd name="T18" fmla="*/ 60 w 97"/>
                <a:gd name="T19" fmla="*/ 86 h 99"/>
                <a:gd name="T20" fmla="*/ 50 w 97"/>
                <a:gd name="T21" fmla="*/ 62 h 99"/>
                <a:gd name="T22" fmla="*/ 43 w 97"/>
                <a:gd name="T23" fmla="*/ 53 h 99"/>
                <a:gd name="T24" fmla="*/ 24 w 97"/>
                <a:gd name="T25" fmla="*/ 51 h 99"/>
                <a:gd name="T26" fmla="*/ 0 w 97"/>
                <a:gd name="T27" fmla="*/ 26 h 99"/>
                <a:gd name="T28" fmla="*/ 34 w 97"/>
                <a:gd name="T2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7" h="99">
                  <a:moveTo>
                    <a:pt x="34" y="0"/>
                  </a:moveTo>
                  <a:lnTo>
                    <a:pt x="56" y="0"/>
                  </a:lnTo>
                  <a:lnTo>
                    <a:pt x="73" y="4"/>
                  </a:lnTo>
                  <a:lnTo>
                    <a:pt x="84" y="20"/>
                  </a:lnTo>
                  <a:lnTo>
                    <a:pt x="95" y="46"/>
                  </a:lnTo>
                  <a:lnTo>
                    <a:pt x="97" y="68"/>
                  </a:lnTo>
                  <a:lnTo>
                    <a:pt x="86" y="79"/>
                  </a:lnTo>
                  <a:lnTo>
                    <a:pt x="82" y="94"/>
                  </a:lnTo>
                  <a:lnTo>
                    <a:pt x="71" y="99"/>
                  </a:lnTo>
                  <a:lnTo>
                    <a:pt x="60" y="86"/>
                  </a:lnTo>
                  <a:lnTo>
                    <a:pt x="50" y="62"/>
                  </a:lnTo>
                  <a:lnTo>
                    <a:pt x="43" y="53"/>
                  </a:lnTo>
                  <a:lnTo>
                    <a:pt x="24" y="51"/>
                  </a:lnTo>
                  <a:lnTo>
                    <a:pt x="0" y="26"/>
                  </a:lnTo>
                  <a:lnTo>
                    <a:pt x="34" y="0"/>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30" name="Freeform 438"/>
            <p:cNvSpPr>
              <a:spLocks/>
            </p:cNvSpPr>
            <p:nvPr/>
          </p:nvSpPr>
          <p:spPr bwMode="auto">
            <a:xfrm>
              <a:off x="2320" y="1486"/>
              <a:ext cx="54" cy="33"/>
            </a:xfrm>
            <a:custGeom>
              <a:avLst/>
              <a:gdLst>
                <a:gd name="T0" fmla="*/ 44 w 50"/>
                <a:gd name="T1" fmla="*/ 0 h 37"/>
                <a:gd name="T2" fmla="*/ 50 w 50"/>
                <a:gd name="T3" fmla="*/ 9 h 37"/>
                <a:gd name="T4" fmla="*/ 31 w 50"/>
                <a:gd name="T5" fmla="*/ 20 h 37"/>
                <a:gd name="T6" fmla="*/ 13 w 50"/>
                <a:gd name="T7" fmla="*/ 37 h 37"/>
                <a:gd name="T8" fmla="*/ 2 w 50"/>
                <a:gd name="T9" fmla="*/ 33 h 37"/>
                <a:gd name="T10" fmla="*/ 0 w 50"/>
                <a:gd name="T11" fmla="*/ 13 h 37"/>
                <a:gd name="T12" fmla="*/ 0 w 50"/>
                <a:gd name="T13" fmla="*/ 6 h 37"/>
                <a:gd name="T14" fmla="*/ 30 w 50"/>
                <a:gd name="T15" fmla="*/ 0 h 37"/>
                <a:gd name="T16" fmla="*/ 44 w 50"/>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37">
                  <a:moveTo>
                    <a:pt x="44" y="0"/>
                  </a:moveTo>
                  <a:lnTo>
                    <a:pt x="50" y="9"/>
                  </a:lnTo>
                  <a:lnTo>
                    <a:pt x="31" y="20"/>
                  </a:lnTo>
                  <a:lnTo>
                    <a:pt x="13" y="37"/>
                  </a:lnTo>
                  <a:lnTo>
                    <a:pt x="2" y="33"/>
                  </a:lnTo>
                  <a:lnTo>
                    <a:pt x="0" y="13"/>
                  </a:lnTo>
                  <a:lnTo>
                    <a:pt x="0" y="6"/>
                  </a:lnTo>
                  <a:lnTo>
                    <a:pt x="30" y="0"/>
                  </a:lnTo>
                  <a:lnTo>
                    <a:pt x="44" y="0"/>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31" name="Freeform 439"/>
            <p:cNvSpPr>
              <a:spLocks/>
            </p:cNvSpPr>
            <p:nvPr/>
          </p:nvSpPr>
          <p:spPr bwMode="auto">
            <a:xfrm>
              <a:off x="2269" y="3163"/>
              <a:ext cx="34" cy="23"/>
            </a:xfrm>
            <a:custGeom>
              <a:avLst/>
              <a:gdLst>
                <a:gd name="T0" fmla="*/ 31 w 31"/>
                <a:gd name="T1" fmla="*/ 0 h 22"/>
                <a:gd name="T2" fmla="*/ 16 w 31"/>
                <a:gd name="T3" fmla="*/ 0 h 22"/>
                <a:gd name="T4" fmla="*/ 0 w 31"/>
                <a:gd name="T5" fmla="*/ 15 h 22"/>
                <a:gd name="T6" fmla="*/ 8 w 31"/>
                <a:gd name="T7" fmla="*/ 22 h 22"/>
                <a:gd name="T8" fmla="*/ 23 w 31"/>
                <a:gd name="T9" fmla="*/ 22 h 22"/>
                <a:gd name="T10" fmla="*/ 31 w 31"/>
                <a:gd name="T11" fmla="*/ 0 h 22"/>
              </a:gdLst>
              <a:ahLst/>
              <a:cxnLst>
                <a:cxn ang="0">
                  <a:pos x="T0" y="T1"/>
                </a:cxn>
                <a:cxn ang="0">
                  <a:pos x="T2" y="T3"/>
                </a:cxn>
                <a:cxn ang="0">
                  <a:pos x="T4" y="T5"/>
                </a:cxn>
                <a:cxn ang="0">
                  <a:pos x="T6" y="T7"/>
                </a:cxn>
                <a:cxn ang="0">
                  <a:pos x="T8" y="T9"/>
                </a:cxn>
                <a:cxn ang="0">
                  <a:pos x="T10" y="T11"/>
                </a:cxn>
              </a:cxnLst>
              <a:rect l="0" t="0" r="r" b="b"/>
              <a:pathLst>
                <a:path w="31" h="22">
                  <a:moveTo>
                    <a:pt x="31" y="0"/>
                  </a:moveTo>
                  <a:lnTo>
                    <a:pt x="16" y="0"/>
                  </a:lnTo>
                  <a:lnTo>
                    <a:pt x="0" y="15"/>
                  </a:lnTo>
                  <a:lnTo>
                    <a:pt x="8" y="22"/>
                  </a:lnTo>
                  <a:lnTo>
                    <a:pt x="23" y="22"/>
                  </a:lnTo>
                  <a:lnTo>
                    <a:pt x="31" y="0"/>
                  </a:lnTo>
                  <a:close/>
                </a:path>
              </a:pathLst>
            </a:custGeom>
            <a:solidFill>
              <a:schemeClr val="accent2">
                <a:lumMod val="60000"/>
                <a:lumOff val="40000"/>
              </a:schemeClr>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32" name="Freeform 440"/>
            <p:cNvSpPr>
              <a:spLocks/>
            </p:cNvSpPr>
            <p:nvPr/>
          </p:nvSpPr>
          <p:spPr bwMode="auto">
            <a:xfrm>
              <a:off x="2361" y="3111"/>
              <a:ext cx="76" cy="52"/>
            </a:xfrm>
            <a:custGeom>
              <a:avLst/>
              <a:gdLst>
                <a:gd name="T0" fmla="*/ 53 w 72"/>
                <a:gd name="T1" fmla="*/ 0 h 56"/>
                <a:gd name="T2" fmla="*/ 45 w 72"/>
                <a:gd name="T3" fmla="*/ 7 h 56"/>
                <a:gd name="T4" fmla="*/ 15 w 72"/>
                <a:gd name="T5" fmla="*/ 11 h 56"/>
                <a:gd name="T6" fmla="*/ 0 w 72"/>
                <a:gd name="T7" fmla="*/ 30 h 56"/>
                <a:gd name="T8" fmla="*/ 22 w 72"/>
                <a:gd name="T9" fmla="*/ 45 h 56"/>
                <a:gd name="T10" fmla="*/ 34 w 72"/>
                <a:gd name="T11" fmla="*/ 56 h 56"/>
                <a:gd name="T12" fmla="*/ 57 w 72"/>
                <a:gd name="T13" fmla="*/ 52 h 56"/>
                <a:gd name="T14" fmla="*/ 72 w 72"/>
                <a:gd name="T15" fmla="*/ 45 h 56"/>
                <a:gd name="T16" fmla="*/ 68 w 72"/>
                <a:gd name="T17" fmla="*/ 30 h 56"/>
                <a:gd name="T18" fmla="*/ 57 w 72"/>
                <a:gd name="T19" fmla="*/ 19 h 56"/>
                <a:gd name="T20" fmla="*/ 53 w 72"/>
                <a:gd name="T2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56">
                  <a:moveTo>
                    <a:pt x="53" y="0"/>
                  </a:moveTo>
                  <a:lnTo>
                    <a:pt x="45" y="7"/>
                  </a:lnTo>
                  <a:lnTo>
                    <a:pt x="15" y="11"/>
                  </a:lnTo>
                  <a:lnTo>
                    <a:pt x="0" y="30"/>
                  </a:lnTo>
                  <a:lnTo>
                    <a:pt x="22" y="45"/>
                  </a:lnTo>
                  <a:lnTo>
                    <a:pt x="34" y="56"/>
                  </a:lnTo>
                  <a:lnTo>
                    <a:pt x="57" y="52"/>
                  </a:lnTo>
                  <a:lnTo>
                    <a:pt x="72" y="45"/>
                  </a:lnTo>
                  <a:lnTo>
                    <a:pt x="68" y="30"/>
                  </a:lnTo>
                  <a:lnTo>
                    <a:pt x="57" y="19"/>
                  </a:lnTo>
                  <a:lnTo>
                    <a:pt x="53" y="0"/>
                  </a:lnTo>
                  <a:close/>
                </a:path>
              </a:pathLst>
            </a:custGeom>
            <a:solidFill>
              <a:schemeClr val="accent2">
                <a:lumMod val="60000"/>
                <a:lumOff val="40000"/>
              </a:schemeClr>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33" name="Freeform 441"/>
            <p:cNvSpPr>
              <a:spLocks/>
            </p:cNvSpPr>
            <p:nvPr/>
          </p:nvSpPr>
          <p:spPr bwMode="auto">
            <a:xfrm>
              <a:off x="2479" y="3115"/>
              <a:ext cx="23" cy="28"/>
            </a:xfrm>
            <a:custGeom>
              <a:avLst/>
              <a:gdLst>
                <a:gd name="T0" fmla="*/ 15 w 23"/>
                <a:gd name="T1" fmla="*/ 0 h 29"/>
                <a:gd name="T2" fmla="*/ 0 w 23"/>
                <a:gd name="T3" fmla="*/ 7 h 29"/>
                <a:gd name="T4" fmla="*/ 12 w 23"/>
                <a:gd name="T5" fmla="*/ 18 h 29"/>
                <a:gd name="T6" fmla="*/ 23 w 23"/>
                <a:gd name="T7" fmla="*/ 29 h 29"/>
                <a:gd name="T8" fmla="*/ 15 w 23"/>
                <a:gd name="T9" fmla="*/ 0 h 29"/>
              </a:gdLst>
              <a:ahLst/>
              <a:cxnLst>
                <a:cxn ang="0">
                  <a:pos x="T0" y="T1"/>
                </a:cxn>
                <a:cxn ang="0">
                  <a:pos x="T2" y="T3"/>
                </a:cxn>
                <a:cxn ang="0">
                  <a:pos x="T4" y="T5"/>
                </a:cxn>
                <a:cxn ang="0">
                  <a:pos x="T6" y="T7"/>
                </a:cxn>
                <a:cxn ang="0">
                  <a:pos x="T8" y="T9"/>
                </a:cxn>
              </a:cxnLst>
              <a:rect l="0" t="0" r="r" b="b"/>
              <a:pathLst>
                <a:path w="23" h="29">
                  <a:moveTo>
                    <a:pt x="15" y="0"/>
                  </a:moveTo>
                  <a:lnTo>
                    <a:pt x="0" y="7"/>
                  </a:lnTo>
                  <a:lnTo>
                    <a:pt x="12" y="18"/>
                  </a:lnTo>
                  <a:lnTo>
                    <a:pt x="23" y="29"/>
                  </a:lnTo>
                  <a:lnTo>
                    <a:pt x="15" y="0"/>
                  </a:lnTo>
                  <a:close/>
                </a:path>
              </a:pathLst>
            </a:custGeom>
            <a:solidFill>
              <a:schemeClr val="accent2">
                <a:lumMod val="60000"/>
                <a:lumOff val="40000"/>
              </a:schemeClr>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34" name="Freeform 442"/>
            <p:cNvSpPr>
              <a:spLocks/>
            </p:cNvSpPr>
            <p:nvPr/>
          </p:nvSpPr>
          <p:spPr bwMode="auto">
            <a:xfrm>
              <a:off x="2789" y="3086"/>
              <a:ext cx="123" cy="185"/>
            </a:xfrm>
            <a:custGeom>
              <a:avLst/>
              <a:gdLst>
                <a:gd name="T0" fmla="*/ 70 w 118"/>
                <a:gd name="T1" fmla="*/ 0 h 193"/>
                <a:gd name="T2" fmla="*/ 52 w 118"/>
                <a:gd name="T3" fmla="*/ 11 h 193"/>
                <a:gd name="T4" fmla="*/ 37 w 118"/>
                <a:gd name="T5" fmla="*/ 22 h 193"/>
                <a:gd name="T6" fmla="*/ 22 w 118"/>
                <a:gd name="T7" fmla="*/ 26 h 193"/>
                <a:gd name="T8" fmla="*/ 0 w 118"/>
                <a:gd name="T9" fmla="*/ 22 h 193"/>
                <a:gd name="T10" fmla="*/ 4 w 118"/>
                <a:gd name="T11" fmla="*/ 45 h 193"/>
                <a:gd name="T12" fmla="*/ 15 w 118"/>
                <a:gd name="T13" fmla="*/ 59 h 193"/>
                <a:gd name="T14" fmla="*/ 11 w 118"/>
                <a:gd name="T15" fmla="*/ 97 h 193"/>
                <a:gd name="T16" fmla="*/ 11 w 118"/>
                <a:gd name="T17" fmla="*/ 115 h 193"/>
                <a:gd name="T18" fmla="*/ 15 w 118"/>
                <a:gd name="T19" fmla="*/ 130 h 193"/>
                <a:gd name="T20" fmla="*/ 4 w 118"/>
                <a:gd name="T21" fmla="*/ 160 h 193"/>
                <a:gd name="T22" fmla="*/ 7 w 118"/>
                <a:gd name="T23" fmla="*/ 182 h 193"/>
                <a:gd name="T24" fmla="*/ 22 w 118"/>
                <a:gd name="T25" fmla="*/ 193 h 193"/>
                <a:gd name="T26" fmla="*/ 44 w 118"/>
                <a:gd name="T27" fmla="*/ 178 h 193"/>
                <a:gd name="T28" fmla="*/ 52 w 118"/>
                <a:gd name="T29" fmla="*/ 174 h 193"/>
                <a:gd name="T30" fmla="*/ 74 w 118"/>
                <a:gd name="T31" fmla="*/ 178 h 193"/>
                <a:gd name="T32" fmla="*/ 89 w 118"/>
                <a:gd name="T33" fmla="*/ 163 h 193"/>
                <a:gd name="T34" fmla="*/ 89 w 118"/>
                <a:gd name="T35" fmla="*/ 148 h 193"/>
                <a:gd name="T36" fmla="*/ 107 w 118"/>
                <a:gd name="T37" fmla="*/ 119 h 193"/>
                <a:gd name="T38" fmla="*/ 114 w 118"/>
                <a:gd name="T39" fmla="*/ 100 h 193"/>
                <a:gd name="T40" fmla="*/ 107 w 118"/>
                <a:gd name="T41" fmla="*/ 82 h 193"/>
                <a:gd name="T42" fmla="*/ 118 w 118"/>
                <a:gd name="T43" fmla="*/ 59 h 193"/>
                <a:gd name="T44" fmla="*/ 111 w 118"/>
                <a:gd name="T45" fmla="*/ 26 h 193"/>
                <a:gd name="T46" fmla="*/ 107 w 118"/>
                <a:gd name="T47" fmla="*/ 7 h 193"/>
                <a:gd name="T48" fmla="*/ 70 w 118"/>
                <a:gd name="T49"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8" h="193">
                  <a:moveTo>
                    <a:pt x="70" y="0"/>
                  </a:moveTo>
                  <a:lnTo>
                    <a:pt x="52" y="11"/>
                  </a:lnTo>
                  <a:lnTo>
                    <a:pt x="37" y="22"/>
                  </a:lnTo>
                  <a:lnTo>
                    <a:pt x="22" y="26"/>
                  </a:lnTo>
                  <a:lnTo>
                    <a:pt x="0" y="22"/>
                  </a:lnTo>
                  <a:lnTo>
                    <a:pt x="4" y="45"/>
                  </a:lnTo>
                  <a:lnTo>
                    <a:pt x="15" y="59"/>
                  </a:lnTo>
                  <a:lnTo>
                    <a:pt x="11" y="97"/>
                  </a:lnTo>
                  <a:lnTo>
                    <a:pt x="11" y="115"/>
                  </a:lnTo>
                  <a:lnTo>
                    <a:pt x="15" y="130"/>
                  </a:lnTo>
                  <a:lnTo>
                    <a:pt x="4" y="160"/>
                  </a:lnTo>
                  <a:lnTo>
                    <a:pt x="7" y="182"/>
                  </a:lnTo>
                  <a:lnTo>
                    <a:pt x="22" y="193"/>
                  </a:lnTo>
                  <a:lnTo>
                    <a:pt x="44" y="178"/>
                  </a:lnTo>
                  <a:lnTo>
                    <a:pt x="52" y="174"/>
                  </a:lnTo>
                  <a:lnTo>
                    <a:pt x="74" y="178"/>
                  </a:lnTo>
                  <a:lnTo>
                    <a:pt x="89" y="163"/>
                  </a:lnTo>
                  <a:lnTo>
                    <a:pt x="89" y="148"/>
                  </a:lnTo>
                  <a:lnTo>
                    <a:pt x="107" y="119"/>
                  </a:lnTo>
                  <a:lnTo>
                    <a:pt x="114" y="100"/>
                  </a:lnTo>
                  <a:lnTo>
                    <a:pt x="107" y="82"/>
                  </a:lnTo>
                  <a:lnTo>
                    <a:pt x="118" y="59"/>
                  </a:lnTo>
                  <a:lnTo>
                    <a:pt x="111" y="26"/>
                  </a:lnTo>
                  <a:lnTo>
                    <a:pt x="107" y="7"/>
                  </a:lnTo>
                  <a:lnTo>
                    <a:pt x="70" y="0"/>
                  </a:lnTo>
                  <a:close/>
                </a:path>
              </a:pathLst>
            </a:custGeom>
            <a:solidFill>
              <a:schemeClr val="tx2"/>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35" name="Freeform 443"/>
            <p:cNvSpPr>
              <a:spLocks/>
            </p:cNvSpPr>
            <p:nvPr/>
          </p:nvSpPr>
          <p:spPr bwMode="auto">
            <a:xfrm>
              <a:off x="3073" y="3371"/>
              <a:ext cx="230" cy="129"/>
            </a:xfrm>
            <a:custGeom>
              <a:avLst/>
              <a:gdLst>
                <a:gd name="T0" fmla="*/ 205 w 216"/>
                <a:gd name="T1" fmla="*/ 0 h 136"/>
                <a:gd name="T2" fmla="*/ 216 w 216"/>
                <a:gd name="T3" fmla="*/ 11 h 136"/>
                <a:gd name="T4" fmla="*/ 209 w 216"/>
                <a:gd name="T5" fmla="*/ 22 h 136"/>
                <a:gd name="T6" fmla="*/ 201 w 216"/>
                <a:gd name="T7" fmla="*/ 40 h 136"/>
                <a:gd name="T8" fmla="*/ 190 w 216"/>
                <a:gd name="T9" fmla="*/ 51 h 136"/>
                <a:gd name="T10" fmla="*/ 194 w 216"/>
                <a:gd name="T11" fmla="*/ 85 h 136"/>
                <a:gd name="T12" fmla="*/ 201 w 216"/>
                <a:gd name="T13" fmla="*/ 110 h 136"/>
                <a:gd name="T14" fmla="*/ 182 w 216"/>
                <a:gd name="T15" fmla="*/ 121 h 136"/>
                <a:gd name="T16" fmla="*/ 179 w 216"/>
                <a:gd name="T17" fmla="*/ 132 h 136"/>
                <a:gd name="T18" fmla="*/ 164 w 216"/>
                <a:gd name="T19" fmla="*/ 136 h 136"/>
                <a:gd name="T20" fmla="*/ 142 w 216"/>
                <a:gd name="T21" fmla="*/ 114 h 136"/>
                <a:gd name="T22" fmla="*/ 127 w 216"/>
                <a:gd name="T23" fmla="*/ 114 h 136"/>
                <a:gd name="T24" fmla="*/ 115 w 216"/>
                <a:gd name="T25" fmla="*/ 96 h 136"/>
                <a:gd name="T26" fmla="*/ 93 w 216"/>
                <a:gd name="T27" fmla="*/ 85 h 136"/>
                <a:gd name="T28" fmla="*/ 78 w 216"/>
                <a:gd name="T29" fmla="*/ 81 h 136"/>
                <a:gd name="T30" fmla="*/ 63 w 216"/>
                <a:gd name="T31" fmla="*/ 74 h 136"/>
                <a:gd name="T32" fmla="*/ 48 w 216"/>
                <a:gd name="T33" fmla="*/ 62 h 136"/>
                <a:gd name="T34" fmla="*/ 22 w 216"/>
                <a:gd name="T35" fmla="*/ 44 h 136"/>
                <a:gd name="T36" fmla="*/ 11 w 216"/>
                <a:gd name="T37" fmla="*/ 40 h 136"/>
                <a:gd name="T38" fmla="*/ 0 w 216"/>
                <a:gd name="T39" fmla="*/ 29 h 136"/>
                <a:gd name="T40" fmla="*/ 0 w 216"/>
                <a:gd name="T41" fmla="*/ 15 h 136"/>
                <a:gd name="T42" fmla="*/ 4 w 216"/>
                <a:gd name="T43" fmla="*/ 4 h 136"/>
                <a:gd name="T44" fmla="*/ 26 w 216"/>
                <a:gd name="T45" fmla="*/ 7 h 136"/>
                <a:gd name="T46" fmla="*/ 60 w 216"/>
                <a:gd name="T47" fmla="*/ 7 h 136"/>
                <a:gd name="T48" fmla="*/ 67 w 216"/>
                <a:gd name="T49" fmla="*/ 18 h 136"/>
                <a:gd name="T50" fmla="*/ 104 w 216"/>
                <a:gd name="T51" fmla="*/ 18 h 136"/>
                <a:gd name="T52" fmla="*/ 130 w 216"/>
                <a:gd name="T53" fmla="*/ 18 h 136"/>
                <a:gd name="T54" fmla="*/ 164 w 216"/>
                <a:gd name="T55" fmla="*/ 11 h 136"/>
                <a:gd name="T56" fmla="*/ 205 w 216"/>
                <a:gd name="T5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6" h="136">
                  <a:moveTo>
                    <a:pt x="205" y="0"/>
                  </a:moveTo>
                  <a:lnTo>
                    <a:pt x="216" y="11"/>
                  </a:lnTo>
                  <a:lnTo>
                    <a:pt x="209" y="22"/>
                  </a:lnTo>
                  <a:lnTo>
                    <a:pt x="201" y="40"/>
                  </a:lnTo>
                  <a:lnTo>
                    <a:pt x="190" y="51"/>
                  </a:lnTo>
                  <a:lnTo>
                    <a:pt x="194" y="85"/>
                  </a:lnTo>
                  <a:lnTo>
                    <a:pt x="201" y="110"/>
                  </a:lnTo>
                  <a:lnTo>
                    <a:pt x="182" y="121"/>
                  </a:lnTo>
                  <a:lnTo>
                    <a:pt x="179" y="132"/>
                  </a:lnTo>
                  <a:lnTo>
                    <a:pt x="164" y="136"/>
                  </a:lnTo>
                  <a:lnTo>
                    <a:pt x="142" y="114"/>
                  </a:lnTo>
                  <a:lnTo>
                    <a:pt x="127" y="114"/>
                  </a:lnTo>
                  <a:lnTo>
                    <a:pt x="115" y="96"/>
                  </a:lnTo>
                  <a:lnTo>
                    <a:pt x="93" y="85"/>
                  </a:lnTo>
                  <a:lnTo>
                    <a:pt x="78" y="81"/>
                  </a:lnTo>
                  <a:lnTo>
                    <a:pt x="63" y="74"/>
                  </a:lnTo>
                  <a:lnTo>
                    <a:pt x="48" y="62"/>
                  </a:lnTo>
                  <a:lnTo>
                    <a:pt x="22" y="44"/>
                  </a:lnTo>
                  <a:lnTo>
                    <a:pt x="11" y="40"/>
                  </a:lnTo>
                  <a:lnTo>
                    <a:pt x="0" y="29"/>
                  </a:lnTo>
                  <a:lnTo>
                    <a:pt x="0" y="15"/>
                  </a:lnTo>
                  <a:lnTo>
                    <a:pt x="4" y="4"/>
                  </a:lnTo>
                  <a:lnTo>
                    <a:pt x="26" y="7"/>
                  </a:lnTo>
                  <a:lnTo>
                    <a:pt x="60" y="7"/>
                  </a:lnTo>
                  <a:lnTo>
                    <a:pt x="67" y="18"/>
                  </a:lnTo>
                  <a:lnTo>
                    <a:pt x="104" y="18"/>
                  </a:lnTo>
                  <a:lnTo>
                    <a:pt x="130" y="18"/>
                  </a:lnTo>
                  <a:lnTo>
                    <a:pt x="164" y="11"/>
                  </a:lnTo>
                  <a:lnTo>
                    <a:pt x="205" y="0"/>
                  </a:lnTo>
                  <a:close/>
                </a:path>
              </a:pathLst>
            </a:custGeom>
            <a:solidFill>
              <a:schemeClr val="tx2"/>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36" name="Freeform 444"/>
            <p:cNvSpPr>
              <a:spLocks/>
            </p:cNvSpPr>
            <p:nvPr/>
          </p:nvSpPr>
          <p:spPr bwMode="auto">
            <a:xfrm>
              <a:off x="2847" y="2945"/>
              <a:ext cx="70" cy="114"/>
            </a:xfrm>
            <a:custGeom>
              <a:avLst/>
              <a:gdLst>
                <a:gd name="T0" fmla="*/ 67 w 67"/>
                <a:gd name="T1" fmla="*/ 0 h 122"/>
                <a:gd name="T2" fmla="*/ 45 w 67"/>
                <a:gd name="T3" fmla="*/ 26 h 122"/>
                <a:gd name="T4" fmla="*/ 19 w 67"/>
                <a:gd name="T5" fmla="*/ 26 h 122"/>
                <a:gd name="T6" fmla="*/ 0 w 67"/>
                <a:gd name="T7" fmla="*/ 41 h 122"/>
                <a:gd name="T8" fmla="*/ 4 w 67"/>
                <a:gd name="T9" fmla="*/ 62 h 122"/>
                <a:gd name="T10" fmla="*/ 4 w 67"/>
                <a:gd name="T11" fmla="*/ 96 h 122"/>
                <a:gd name="T12" fmla="*/ 19 w 67"/>
                <a:gd name="T13" fmla="*/ 122 h 122"/>
                <a:gd name="T14" fmla="*/ 37 w 67"/>
                <a:gd name="T15" fmla="*/ 115 h 122"/>
                <a:gd name="T16" fmla="*/ 41 w 67"/>
                <a:gd name="T17" fmla="*/ 100 h 122"/>
                <a:gd name="T18" fmla="*/ 60 w 67"/>
                <a:gd name="T19" fmla="*/ 66 h 122"/>
                <a:gd name="T20" fmla="*/ 60 w 67"/>
                <a:gd name="T21" fmla="*/ 48 h 122"/>
                <a:gd name="T22" fmla="*/ 67 w 67"/>
                <a:gd name="T23"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7" h="122">
                  <a:moveTo>
                    <a:pt x="67" y="0"/>
                  </a:moveTo>
                  <a:lnTo>
                    <a:pt x="45" y="26"/>
                  </a:lnTo>
                  <a:lnTo>
                    <a:pt x="19" y="26"/>
                  </a:lnTo>
                  <a:lnTo>
                    <a:pt x="0" y="41"/>
                  </a:lnTo>
                  <a:lnTo>
                    <a:pt x="4" y="62"/>
                  </a:lnTo>
                  <a:lnTo>
                    <a:pt x="4" y="96"/>
                  </a:lnTo>
                  <a:lnTo>
                    <a:pt x="19" y="122"/>
                  </a:lnTo>
                  <a:lnTo>
                    <a:pt x="37" y="115"/>
                  </a:lnTo>
                  <a:lnTo>
                    <a:pt x="41" y="100"/>
                  </a:lnTo>
                  <a:lnTo>
                    <a:pt x="60" y="66"/>
                  </a:lnTo>
                  <a:lnTo>
                    <a:pt x="60" y="48"/>
                  </a:lnTo>
                  <a:lnTo>
                    <a:pt x="67" y="0"/>
                  </a:lnTo>
                  <a:close/>
                </a:path>
              </a:pathLst>
            </a:custGeom>
            <a:solidFill>
              <a:schemeClr val="tx2"/>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37" name="Freeform 445"/>
            <p:cNvSpPr>
              <a:spLocks/>
            </p:cNvSpPr>
            <p:nvPr/>
          </p:nvSpPr>
          <p:spPr bwMode="auto">
            <a:xfrm>
              <a:off x="3645" y="3071"/>
              <a:ext cx="452" cy="363"/>
            </a:xfrm>
            <a:custGeom>
              <a:avLst/>
              <a:gdLst>
                <a:gd name="T0" fmla="*/ 78 w 429"/>
                <a:gd name="T1" fmla="*/ 102 h 386"/>
                <a:gd name="T2" fmla="*/ 55 w 429"/>
                <a:gd name="T3" fmla="*/ 167 h 386"/>
                <a:gd name="T4" fmla="*/ 44 w 429"/>
                <a:gd name="T5" fmla="*/ 182 h 386"/>
                <a:gd name="T6" fmla="*/ 24 w 429"/>
                <a:gd name="T7" fmla="*/ 200 h 386"/>
                <a:gd name="T8" fmla="*/ 0 w 429"/>
                <a:gd name="T9" fmla="*/ 204 h 386"/>
                <a:gd name="T10" fmla="*/ 31 w 429"/>
                <a:gd name="T11" fmla="*/ 260 h 386"/>
                <a:gd name="T12" fmla="*/ 57 w 429"/>
                <a:gd name="T13" fmla="*/ 260 h 386"/>
                <a:gd name="T14" fmla="*/ 48 w 429"/>
                <a:gd name="T15" fmla="*/ 278 h 386"/>
                <a:gd name="T16" fmla="*/ 57 w 429"/>
                <a:gd name="T17" fmla="*/ 308 h 386"/>
                <a:gd name="T18" fmla="*/ 76 w 429"/>
                <a:gd name="T19" fmla="*/ 330 h 386"/>
                <a:gd name="T20" fmla="*/ 91 w 429"/>
                <a:gd name="T21" fmla="*/ 317 h 386"/>
                <a:gd name="T22" fmla="*/ 107 w 429"/>
                <a:gd name="T23" fmla="*/ 319 h 386"/>
                <a:gd name="T24" fmla="*/ 159 w 429"/>
                <a:gd name="T25" fmla="*/ 325 h 386"/>
                <a:gd name="T26" fmla="*/ 190 w 429"/>
                <a:gd name="T27" fmla="*/ 341 h 386"/>
                <a:gd name="T28" fmla="*/ 207 w 429"/>
                <a:gd name="T29" fmla="*/ 362 h 386"/>
                <a:gd name="T30" fmla="*/ 229 w 429"/>
                <a:gd name="T31" fmla="*/ 353 h 386"/>
                <a:gd name="T32" fmla="*/ 270 w 429"/>
                <a:gd name="T33" fmla="*/ 386 h 386"/>
                <a:gd name="T34" fmla="*/ 277 w 429"/>
                <a:gd name="T35" fmla="*/ 367 h 386"/>
                <a:gd name="T36" fmla="*/ 276 w 429"/>
                <a:gd name="T37" fmla="*/ 336 h 386"/>
                <a:gd name="T38" fmla="*/ 259 w 429"/>
                <a:gd name="T39" fmla="*/ 323 h 386"/>
                <a:gd name="T40" fmla="*/ 215 w 429"/>
                <a:gd name="T41" fmla="*/ 295 h 386"/>
                <a:gd name="T42" fmla="*/ 189 w 429"/>
                <a:gd name="T43" fmla="*/ 286 h 386"/>
                <a:gd name="T44" fmla="*/ 179 w 429"/>
                <a:gd name="T45" fmla="*/ 273 h 386"/>
                <a:gd name="T46" fmla="*/ 194 w 429"/>
                <a:gd name="T47" fmla="*/ 258 h 386"/>
                <a:gd name="T48" fmla="*/ 183 w 429"/>
                <a:gd name="T49" fmla="*/ 236 h 386"/>
                <a:gd name="T50" fmla="*/ 202 w 429"/>
                <a:gd name="T51" fmla="*/ 245 h 386"/>
                <a:gd name="T52" fmla="*/ 215 w 429"/>
                <a:gd name="T53" fmla="*/ 238 h 386"/>
                <a:gd name="T54" fmla="*/ 190 w 429"/>
                <a:gd name="T55" fmla="*/ 202 h 386"/>
                <a:gd name="T56" fmla="*/ 170 w 429"/>
                <a:gd name="T57" fmla="*/ 160 h 386"/>
                <a:gd name="T58" fmla="*/ 165 w 429"/>
                <a:gd name="T59" fmla="*/ 134 h 386"/>
                <a:gd name="T60" fmla="*/ 176 w 429"/>
                <a:gd name="T61" fmla="*/ 117 h 386"/>
                <a:gd name="T62" fmla="*/ 185 w 429"/>
                <a:gd name="T63" fmla="*/ 139 h 386"/>
                <a:gd name="T64" fmla="*/ 190 w 429"/>
                <a:gd name="T65" fmla="*/ 147 h 386"/>
                <a:gd name="T66" fmla="*/ 227 w 429"/>
                <a:gd name="T67" fmla="*/ 176 h 386"/>
                <a:gd name="T68" fmla="*/ 231 w 429"/>
                <a:gd name="T69" fmla="*/ 156 h 386"/>
                <a:gd name="T70" fmla="*/ 257 w 429"/>
                <a:gd name="T71" fmla="*/ 176 h 386"/>
                <a:gd name="T72" fmla="*/ 246 w 429"/>
                <a:gd name="T73" fmla="*/ 152 h 386"/>
                <a:gd name="T74" fmla="*/ 257 w 429"/>
                <a:gd name="T75" fmla="*/ 141 h 386"/>
                <a:gd name="T76" fmla="*/ 287 w 429"/>
                <a:gd name="T77" fmla="*/ 148 h 386"/>
                <a:gd name="T78" fmla="*/ 274 w 429"/>
                <a:gd name="T79" fmla="*/ 130 h 386"/>
                <a:gd name="T80" fmla="*/ 246 w 429"/>
                <a:gd name="T81" fmla="*/ 113 h 386"/>
                <a:gd name="T82" fmla="*/ 248 w 429"/>
                <a:gd name="T83" fmla="*/ 98 h 386"/>
                <a:gd name="T84" fmla="*/ 298 w 429"/>
                <a:gd name="T85" fmla="*/ 87 h 386"/>
                <a:gd name="T86" fmla="*/ 349 w 429"/>
                <a:gd name="T87" fmla="*/ 82 h 386"/>
                <a:gd name="T88" fmla="*/ 377 w 429"/>
                <a:gd name="T89" fmla="*/ 87 h 386"/>
                <a:gd name="T90" fmla="*/ 405 w 429"/>
                <a:gd name="T91" fmla="*/ 76 h 386"/>
                <a:gd name="T92" fmla="*/ 427 w 429"/>
                <a:gd name="T93" fmla="*/ 48 h 386"/>
                <a:gd name="T94" fmla="*/ 427 w 429"/>
                <a:gd name="T95" fmla="*/ 6 h 386"/>
                <a:gd name="T96" fmla="*/ 407 w 429"/>
                <a:gd name="T97" fmla="*/ 0 h 386"/>
                <a:gd name="T98" fmla="*/ 401 w 429"/>
                <a:gd name="T99" fmla="*/ 20 h 386"/>
                <a:gd name="T100" fmla="*/ 388 w 429"/>
                <a:gd name="T101" fmla="*/ 35 h 386"/>
                <a:gd name="T102" fmla="*/ 370 w 429"/>
                <a:gd name="T103" fmla="*/ 45 h 386"/>
                <a:gd name="T104" fmla="*/ 337 w 429"/>
                <a:gd name="T105" fmla="*/ 33 h 386"/>
                <a:gd name="T106" fmla="*/ 305 w 429"/>
                <a:gd name="T107" fmla="*/ 20 h 386"/>
                <a:gd name="T108" fmla="*/ 270 w 429"/>
                <a:gd name="T109" fmla="*/ 45 h 386"/>
                <a:gd name="T110" fmla="*/ 231 w 429"/>
                <a:gd name="T111" fmla="*/ 56 h 386"/>
                <a:gd name="T112" fmla="*/ 202 w 429"/>
                <a:gd name="T113" fmla="*/ 61 h 386"/>
                <a:gd name="T114" fmla="*/ 183 w 429"/>
                <a:gd name="T115" fmla="*/ 78 h 386"/>
                <a:gd name="T116" fmla="*/ 153 w 429"/>
                <a:gd name="T117" fmla="*/ 82 h 386"/>
                <a:gd name="T118" fmla="*/ 126 w 429"/>
                <a:gd name="T119" fmla="*/ 97 h 386"/>
                <a:gd name="T120" fmla="*/ 98 w 429"/>
                <a:gd name="T121" fmla="*/ 97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29" h="386">
                  <a:moveTo>
                    <a:pt x="87" y="95"/>
                  </a:moveTo>
                  <a:lnTo>
                    <a:pt x="78" y="102"/>
                  </a:lnTo>
                  <a:lnTo>
                    <a:pt x="68" y="135"/>
                  </a:lnTo>
                  <a:lnTo>
                    <a:pt x="55" y="167"/>
                  </a:lnTo>
                  <a:lnTo>
                    <a:pt x="50" y="171"/>
                  </a:lnTo>
                  <a:lnTo>
                    <a:pt x="44" y="182"/>
                  </a:lnTo>
                  <a:lnTo>
                    <a:pt x="37" y="193"/>
                  </a:lnTo>
                  <a:lnTo>
                    <a:pt x="24" y="200"/>
                  </a:lnTo>
                  <a:lnTo>
                    <a:pt x="13" y="204"/>
                  </a:lnTo>
                  <a:lnTo>
                    <a:pt x="0" y="204"/>
                  </a:lnTo>
                  <a:lnTo>
                    <a:pt x="17" y="241"/>
                  </a:lnTo>
                  <a:lnTo>
                    <a:pt x="31" y="260"/>
                  </a:lnTo>
                  <a:lnTo>
                    <a:pt x="44" y="260"/>
                  </a:lnTo>
                  <a:lnTo>
                    <a:pt x="57" y="260"/>
                  </a:lnTo>
                  <a:lnTo>
                    <a:pt x="61" y="269"/>
                  </a:lnTo>
                  <a:lnTo>
                    <a:pt x="48" y="278"/>
                  </a:lnTo>
                  <a:lnTo>
                    <a:pt x="48" y="290"/>
                  </a:lnTo>
                  <a:lnTo>
                    <a:pt x="57" y="308"/>
                  </a:lnTo>
                  <a:lnTo>
                    <a:pt x="68" y="323"/>
                  </a:lnTo>
                  <a:lnTo>
                    <a:pt x="76" y="330"/>
                  </a:lnTo>
                  <a:lnTo>
                    <a:pt x="80" y="319"/>
                  </a:lnTo>
                  <a:lnTo>
                    <a:pt x="91" y="317"/>
                  </a:lnTo>
                  <a:lnTo>
                    <a:pt x="104" y="328"/>
                  </a:lnTo>
                  <a:lnTo>
                    <a:pt x="107" y="319"/>
                  </a:lnTo>
                  <a:lnTo>
                    <a:pt x="128" y="321"/>
                  </a:lnTo>
                  <a:lnTo>
                    <a:pt x="159" y="325"/>
                  </a:lnTo>
                  <a:lnTo>
                    <a:pt x="181" y="332"/>
                  </a:lnTo>
                  <a:lnTo>
                    <a:pt x="190" y="341"/>
                  </a:lnTo>
                  <a:lnTo>
                    <a:pt x="200" y="354"/>
                  </a:lnTo>
                  <a:lnTo>
                    <a:pt x="207" y="362"/>
                  </a:lnTo>
                  <a:lnTo>
                    <a:pt x="216" y="354"/>
                  </a:lnTo>
                  <a:lnTo>
                    <a:pt x="229" y="353"/>
                  </a:lnTo>
                  <a:lnTo>
                    <a:pt x="248" y="366"/>
                  </a:lnTo>
                  <a:lnTo>
                    <a:pt x="270" y="386"/>
                  </a:lnTo>
                  <a:lnTo>
                    <a:pt x="276" y="382"/>
                  </a:lnTo>
                  <a:lnTo>
                    <a:pt x="277" y="367"/>
                  </a:lnTo>
                  <a:lnTo>
                    <a:pt x="277" y="351"/>
                  </a:lnTo>
                  <a:lnTo>
                    <a:pt x="276" y="336"/>
                  </a:lnTo>
                  <a:lnTo>
                    <a:pt x="266" y="319"/>
                  </a:lnTo>
                  <a:lnTo>
                    <a:pt x="259" y="323"/>
                  </a:lnTo>
                  <a:lnTo>
                    <a:pt x="242" y="315"/>
                  </a:lnTo>
                  <a:lnTo>
                    <a:pt x="215" y="295"/>
                  </a:lnTo>
                  <a:lnTo>
                    <a:pt x="207" y="288"/>
                  </a:lnTo>
                  <a:lnTo>
                    <a:pt x="189" y="286"/>
                  </a:lnTo>
                  <a:lnTo>
                    <a:pt x="179" y="280"/>
                  </a:lnTo>
                  <a:lnTo>
                    <a:pt x="179" y="273"/>
                  </a:lnTo>
                  <a:lnTo>
                    <a:pt x="190" y="262"/>
                  </a:lnTo>
                  <a:lnTo>
                    <a:pt x="194" y="258"/>
                  </a:lnTo>
                  <a:lnTo>
                    <a:pt x="187" y="249"/>
                  </a:lnTo>
                  <a:lnTo>
                    <a:pt x="183" y="236"/>
                  </a:lnTo>
                  <a:lnTo>
                    <a:pt x="187" y="230"/>
                  </a:lnTo>
                  <a:lnTo>
                    <a:pt x="202" y="245"/>
                  </a:lnTo>
                  <a:lnTo>
                    <a:pt x="215" y="251"/>
                  </a:lnTo>
                  <a:lnTo>
                    <a:pt x="215" y="238"/>
                  </a:lnTo>
                  <a:lnTo>
                    <a:pt x="207" y="223"/>
                  </a:lnTo>
                  <a:lnTo>
                    <a:pt x="190" y="202"/>
                  </a:lnTo>
                  <a:lnTo>
                    <a:pt x="172" y="174"/>
                  </a:lnTo>
                  <a:lnTo>
                    <a:pt x="170" y="160"/>
                  </a:lnTo>
                  <a:lnTo>
                    <a:pt x="168" y="147"/>
                  </a:lnTo>
                  <a:lnTo>
                    <a:pt x="165" y="134"/>
                  </a:lnTo>
                  <a:lnTo>
                    <a:pt x="163" y="121"/>
                  </a:lnTo>
                  <a:lnTo>
                    <a:pt x="176" y="117"/>
                  </a:lnTo>
                  <a:lnTo>
                    <a:pt x="174" y="126"/>
                  </a:lnTo>
                  <a:lnTo>
                    <a:pt x="185" y="139"/>
                  </a:lnTo>
                  <a:lnTo>
                    <a:pt x="192" y="139"/>
                  </a:lnTo>
                  <a:lnTo>
                    <a:pt x="190" y="147"/>
                  </a:lnTo>
                  <a:lnTo>
                    <a:pt x="226" y="182"/>
                  </a:lnTo>
                  <a:lnTo>
                    <a:pt x="227" y="176"/>
                  </a:lnTo>
                  <a:lnTo>
                    <a:pt x="220" y="160"/>
                  </a:lnTo>
                  <a:lnTo>
                    <a:pt x="231" y="156"/>
                  </a:lnTo>
                  <a:lnTo>
                    <a:pt x="248" y="163"/>
                  </a:lnTo>
                  <a:lnTo>
                    <a:pt x="257" y="176"/>
                  </a:lnTo>
                  <a:lnTo>
                    <a:pt x="259" y="167"/>
                  </a:lnTo>
                  <a:lnTo>
                    <a:pt x="246" y="152"/>
                  </a:lnTo>
                  <a:lnTo>
                    <a:pt x="248" y="145"/>
                  </a:lnTo>
                  <a:lnTo>
                    <a:pt x="257" y="141"/>
                  </a:lnTo>
                  <a:lnTo>
                    <a:pt x="281" y="152"/>
                  </a:lnTo>
                  <a:lnTo>
                    <a:pt x="287" y="148"/>
                  </a:lnTo>
                  <a:lnTo>
                    <a:pt x="285" y="137"/>
                  </a:lnTo>
                  <a:lnTo>
                    <a:pt x="274" y="130"/>
                  </a:lnTo>
                  <a:lnTo>
                    <a:pt x="257" y="122"/>
                  </a:lnTo>
                  <a:lnTo>
                    <a:pt x="246" y="113"/>
                  </a:lnTo>
                  <a:lnTo>
                    <a:pt x="244" y="106"/>
                  </a:lnTo>
                  <a:lnTo>
                    <a:pt x="248" y="98"/>
                  </a:lnTo>
                  <a:lnTo>
                    <a:pt x="272" y="95"/>
                  </a:lnTo>
                  <a:lnTo>
                    <a:pt x="298" y="87"/>
                  </a:lnTo>
                  <a:lnTo>
                    <a:pt x="316" y="89"/>
                  </a:lnTo>
                  <a:lnTo>
                    <a:pt x="349" y="82"/>
                  </a:lnTo>
                  <a:lnTo>
                    <a:pt x="355" y="78"/>
                  </a:lnTo>
                  <a:lnTo>
                    <a:pt x="377" y="87"/>
                  </a:lnTo>
                  <a:lnTo>
                    <a:pt x="396" y="97"/>
                  </a:lnTo>
                  <a:lnTo>
                    <a:pt x="405" y="76"/>
                  </a:lnTo>
                  <a:lnTo>
                    <a:pt x="422" y="54"/>
                  </a:lnTo>
                  <a:lnTo>
                    <a:pt x="427" y="48"/>
                  </a:lnTo>
                  <a:lnTo>
                    <a:pt x="429" y="9"/>
                  </a:lnTo>
                  <a:lnTo>
                    <a:pt x="427" y="6"/>
                  </a:lnTo>
                  <a:lnTo>
                    <a:pt x="418" y="0"/>
                  </a:lnTo>
                  <a:lnTo>
                    <a:pt x="407" y="0"/>
                  </a:lnTo>
                  <a:lnTo>
                    <a:pt x="401" y="6"/>
                  </a:lnTo>
                  <a:lnTo>
                    <a:pt x="401" y="20"/>
                  </a:lnTo>
                  <a:lnTo>
                    <a:pt x="403" y="32"/>
                  </a:lnTo>
                  <a:lnTo>
                    <a:pt x="388" y="35"/>
                  </a:lnTo>
                  <a:lnTo>
                    <a:pt x="377" y="43"/>
                  </a:lnTo>
                  <a:lnTo>
                    <a:pt x="370" y="45"/>
                  </a:lnTo>
                  <a:lnTo>
                    <a:pt x="346" y="39"/>
                  </a:lnTo>
                  <a:lnTo>
                    <a:pt x="337" y="33"/>
                  </a:lnTo>
                  <a:lnTo>
                    <a:pt x="324" y="41"/>
                  </a:lnTo>
                  <a:lnTo>
                    <a:pt x="305" y="20"/>
                  </a:lnTo>
                  <a:lnTo>
                    <a:pt x="285" y="35"/>
                  </a:lnTo>
                  <a:lnTo>
                    <a:pt x="270" y="45"/>
                  </a:lnTo>
                  <a:lnTo>
                    <a:pt x="255" y="52"/>
                  </a:lnTo>
                  <a:lnTo>
                    <a:pt x="231" y="56"/>
                  </a:lnTo>
                  <a:lnTo>
                    <a:pt x="215" y="61"/>
                  </a:lnTo>
                  <a:lnTo>
                    <a:pt x="202" y="61"/>
                  </a:lnTo>
                  <a:lnTo>
                    <a:pt x="196" y="63"/>
                  </a:lnTo>
                  <a:lnTo>
                    <a:pt x="183" y="78"/>
                  </a:lnTo>
                  <a:lnTo>
                    <a:pt x="172" y="78"/>
                  </a:lnTo>
                  <a:lnTo>
                    <a:pt x="153" y="82"/>
                  </a:lnTo>
                  <a:lnTo>
                    <a:pt x="135" y="80"/>
                  </a:lnTo>
                  <a:lnTo>
                    <a:pt x="126" y="97"/>
                  </a:lnTo>
                  <a:lnTo>
                    <a:pt x="111" y="98"/>
                  </a:lnTo>
                  <a:lnTo>
                    <a:pt x="98" y="97"/>
                  </a:lnTo>
                  <a:lnTo>
                    <a:pt x="87" y="95"/>
                  </a:lnTo>
                  <a:close/>
                </a:path>
              </a:pathLst>
            </a:custGeom>
            <a:solidFill>
              <a:schemeClr val="tx2"/>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38" name="Freeform 446"/>
            <p:cNvSpPr>
              <a:spLocks/>
            </p:cNvSpPr>
            <p:nvPr/>
          </p:nvSpPr>
          <p:spPr bwMode="auto">
            <a:xfrm>
              <a:off x="3442" y="1785"/>
              <a:ext cx="39" cy="87"/>
            </a:xfrm>
            <a:custGeom>
              <a:avLst/>
              <a:gdLst>
                <a:gd name="T0" fmla="*/ 37 w 37"/>
                <a:gd name="T1" fmla="*/ 0 h 92"/>
                <a:gd name="T2" fmla="*/ 35 w 37"/>
                <a:gd name="T3" fmla="*/ 31 h 92"/>
                <a:gd name="T4" fmla="*/ 24 w 37"/>
                <a:gd name="T5" fmla="*/ 55 h 92"/>
                <a:gd name="T6" fmla="*/ 7 w 37"/>
                <a:gd name="T7" fmla="*/ 70 h 92"/>
                <a:gd name="T8" fmla="*/ 11 w 37"/>
                <a:gd name="T9" fmla="*/ 86 h 92"/>
                <a:gd name="T10" fmla="*/ 4 w 37"/>
                <a:gd name="T11" fmla="*/ 92 h 92"/>
                <a:gd name="T12" fmla="*/ 0 w 37"/>
                <a:gd name="T13" fmla="*/ 72 h 92"/>
                <a:gd name="T14" fmla="*/ 6 w 37"/>
                <a:gd name="T15" fmla="*/ 57 h 92"/>
                <a:gd name="T16" fmla="*/ 11 w 37"/>
                <a:gd name="T17" fmla="*/ 40 h 92"/>
                <a:gd name="T18" fmla="*/ 37 w 37"/>
                <a:gd name="T1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92">
                  <a:moveTo>
                    <a:pt x="37" y="0"/>
                  </a:moveTo>
                  <a:lnTo>
                    <a:pt x="35" y="31"/>
                  </a:lnTo>
                  <a:lnTo>
                    <a:pt x="24" y="55"/>
                  </a:lnTo>
                  <a:lnTo>
                    <a:pt x="7" y="70"/>
                  </a:lnTo>
                  <a:lnTo>
                    <a:pt x="11" y="86"/>
                  </a:lnTo>
                  <a:lnTo>
                    <a:pt x="4" y="92"/>
                  </a:lnTo>
                  <a:lnTo>
                    <a:pt x="0" y="72"/>
                  </a:lnTo>
                  <a:lnTo>
                    <a:pt x="6" y="57"/>
                  </a:lnTo>
                  <a:lnTo>
                    <a:pt x="11" y="40"/>
                  </a:lnTo>
                  <a:lnTo>
                    <a:pt x="37" y="0"/>
                  </a:lnTo>
                  <a:close/>
                </a:path>
              </a:pathLst>
            </a:custGeom>
            <a:solidFill>
              <a:schemeClr val="accent2">
                <a:lumMod val="60000"/>
                <a:lumOff val="40000"/>
              </a:schemeClr>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39" name="Freeform 447"/>
            <p:cNvSpPr>
              <a:spLocks/>
            </p:cNvSpPr>
            <p:nvPr/>
          </p:nvSpPr>
          <p:spPr bwMode="auto">
            <a:xfrm>
              <a:off x="3530" y="1743"/>
              <a:ext cx="50" cy="72"/>
            </a:xfrm>
            <a:custGeom>
              <a:avLst/>
              <a:gdLst>
                <a:gd name="T0" fmla="*/ 39 w 50"/>
                <a:gd name="T1" fmla="*/ 0 h 73"/>
                <a:gd name="T2" fmla="*/ 50 w 50"/>
                <a:gd name="T3" fmla="*/ 0 h 73"/>
                <a:gd name="T4" fmla="*/ 37 w 50"/>
                <a:gd name="T5" fmla="*/ 15 h 73"/>
                <a:gd name="T6" fmla="*/ 35 w 50"/>
                <a:gd name="T7" fmla="*/ 26 h 73"/>
                <a:gd name="T8" fmla="*/ 39 w 50"/>
                <a:gd name="T9" fmla="*/ 41 h 73"/>
                <a:gd name="T10" fmla="*/ 26 w 50"/>
                <a:gd name="T11" fmla="*/ 56 h 73"/>
                <a:gd name="T12" fmla="*/ 9 w 50"/>
                <a:gd name="T13" fmla="*/ 73 h 73"/>
                <a:gd name="T14" fmla="*/ 6 w 50"/>
                <a:gd name="T15" fmla="*/ 56 h 73"/>
                <a:gd name="T16" fmla="*/ 0 w 50"/>
                <a:gd name="T17" fmla="*/ 49 h 73"/>
                <a:gd name="T18" fmla="*/ 0 w 50"/>
                <a:gd name="T19" fmla="*/ 36 h 73"/>
                <a:gd name="T20" fmla="*/ 15 w 50"/>
                <a:gd name="T21" fmla="*/ 22 h 73"/>
                <a:gd name="T22" fmla="*/ 39 w 50"/>
                <a:gd name="T23"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73">
                  <a:moveTo>
                    <a:pt x="39" y="0"/>
                  </a:moveTo>
                  <a:lnTo>
                    <a:pt x="50" y="0"/>
                  </a:lnTo>
                  <a:lnTo>
                    <a:pt x="37" y="15"/>
                  </a:lnTo>
                  <a:lnTo>
                    <a:pt x="35" y="26"/>
                  </a:lnTo>
                  <a:lnTo>
                    <a:pt x="39" y="41"/>
                  </a:lnTo>
                  <a:lnTo>
                    <a:pt x="26" y="56"/>
                  </a:lnTo>
                  <a:lnTo>
                    <a:pt x="9" y="73"/>
                  </a:lnTo>
                  <a:lnTo>
                    <a:pt x="6" y="56"/>
                  </a:lnTo>
                  <a:lnTo>
                    <a:pt x="0" y="49"/>
                  </a:lnTo>
                  <a:lnTo>
                    <a:pt x="0" y="36"/>
                  </a:lnTo>
                  <a:lnTo>
                    <a:pt x="15" y="22"/>
                  </a:lnTo>
                  <a:lnTo>
                    <a:pt x="39" y="0"/>
                  </a:lnTo>
                  <a:close/>
                </a:path>
              </a:pathLst>
            </a:custGeom>
            <a:solidFill>
              <a:schemeClr val="accent2">
                <a:lumMod val="60000"/>
                <a:lumOff val="40000"/>
              </a:schemeClr>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40" name="Freeform 448"/>
            <p:cNvSpPr>
              <a:spLocks/>
            </p:cNvSpPr>
            <p:nvPr/>
          </p:nvSpPr>
          <p:spPr bwMode="auto">
            <a:xfrm>
              <a:off x="3214" y="1002"/>
              <a:ext cx="584" cy="935"/>
            </a:xfrm>
            <a:custGeom>
              <a:avLst/>
              <a:gdLst>
                <a:gd name="T0" fmla="*/ 564 w 584"/>
                <a:gd name="T1" fmla="*/ 30 h 935"/>
                <a:gd name="T2" fmla="*/ 584 w 584"/>
                <a:gd name="T3" fmla="*/ 72 h 935"/>
                <a:gd name="T4" fmla="*/ 510 w 584"/>
                <a:gd name="T5" fmla="*/ 76 h 935"/>
                <a:gd name="T6" fmla="*/ 494 w 584"/>
                <a:gd name="T7" fmla="*/ 107 h 935"/>
                <a:gd name="T8" fmla="*/ 471 w 584"/>
                <a:gd name="T9" fmla="*/ 150 h 935"/>
                <a:gd name="T10" fmla="*/ 475 w 584"/>
                <a:gd name="T11" fmla="*/ 191 h 935"/>
                <a:gd name="T12" fmla="*/ 447 w 584"/>
                <a:gd name="T13" fmla="*/ 226 h 935"/>
                <a:gd name="T14" fmla="*/ 400 w 584"/>
                <a:gd name="T15" fmla="*/ 265 h 935"/>
                <a:gd name="T16" fmla="*/ 361 w 584"/>
                <a:gd name="T17" fmla="*/ 292 h 935"/>
                <a:gd name="T18" fmla="*/ 317 w 584"/>
                <a:gd name="T19" fmla="*/ 335 h 935"/>
                <a:gd name="T20" fmla="*/ 305 w 584"/>
                <a:gd name="T21" fmla="*/ 366 h 935"/>
                <a:gd name="T22" fmla="*/ 289 w 584"/>
                <a:gd name="T23" fmla="*/ 421 h 935"/>
                <a:gd name="T24" fmla="*/ 297 w 584"/>
                <a:gd name="T25" fmla="*/ 502 h 935"/>
                <a:gd name="T26" fmla="*/ 349 w 584"/>
                <a:gd name="T27" fmla="*/ 565 h 935"/>
                <a:gd name="T28" fmla="*/ 333 w 584"/>
                <a:gd name="T29" fmla="*/ 604 h 935"/>
                <a:gd name="T30" fmla="*/ 297 w 584"/>
                <a:gd name="T31" fmla="*/ 594 h 935"/>
                <a:gd name="T32" fmla="*/ 233 w 584"/>
                <a:gd name="T33" fmla="*/ 599 h 935"/>
                <a:gd name="T34" fmla="*/ 281 w 584"/>
                <a:gd name="T35" fmla="*/ 607 h 935"/>
                <a:gd name="T36" fmla="*/ 329 w 584"/>
                <a:gd name="T37" fmla="*/ 632 h 935"/>
                <a:gd name="T38" fmla="*/ 297 w 584"/>
                <a:gd name="T39" fmla="*/ 642 h 935"/>
                <a:gd name="T40" fmla="*/ 269 w 584"/>
                <a:gd name="T41" fmla="*/ 680 h 935"/>
                <a:gd name="T42" fmla="*/ 258 w 584"/>
                <a:gd name="T43" fmla="*/ 705 h 935"/>
                <a:gd name="T44" fmla="*/ 243 w 584"/>
                <a:gd name="T45" fmla="*/ 758 h 935"/>
                <a:gd name="T46" fmla="*/ 226 w 584"/>
                <a:gd name="T47" fmla="*/ 824 h 935"/>
                <a:gd name="T48" fmla="*/ 194 w 584"/>
                <a:gd name="T49" fmla="*/ 880 h 935"/>
                <a:gd name="T50" fmla="*/ 137 w 584"/>
                <a:gd name="T51" fmla="*/ 887 h 935"/>
                <a:gd name="T52" fmla="*/ 117 w 584"/>
                <a:gd name="T53" fmla="*/ 906 h 935"/>
                <a:gd name="T54" fmla="*/ 82 w 584"/>
                <a:gd name="T55" fmla="*/ 925 h 935"/>
                <a:gd name="T56" fmla="*/ 39 w 584"/>
                <a:gd name="T57" fmla="*/ 925 h 935"/>
                <a:gd name="T58" fmla="*/ 34 w 584"/>
                <a:gd name="T59" fmla="*/ 869 h 935"/>
                <a:gd name="T60" fmla="*/ 39 w 584"/>
                <a:gd name="T61" fmla="*/ 848 h 935"/>
                <a:gd name="T62" fmla="*/ 51 w 584"/>
                <a:gd name="T63" fmla="*/ 827 h 935"/>
                <a:gd name="T64" fmla="*/ 23 w 584"/>
                <a:gd name="T65" fmla="*/ 786 h 935"/>
                <a:gd name="T66" fmla="*/ 5 w 584"/>
                <a:gd name="T67" fmla="*/ 737 h 935"/>
                <a:gd name="T68" fmla="*/ 5 w 584"/>
                <a:gd name="T69" fmla="*/ 667 h 935"/>
                <a:gd name="T70" fmla="*/ 7 w 584"/>
                <a:gd name="T71" fmla="*/ 618 h 935"/>
                <a:gd name="T72" fmla="*/ 31 w 584"/>
                <a:gd name="T73" fmla="*/ 561 h 935"/>
                <a:gd name="T74" fmla="*/ 74 w 584"/>
                <a:gd name="T75" fmla="*/ 526 h 935"/>
                <a:gd name="T76" fmla="*/ 62 w 584"/>
                <a:gd name="T77" fmla="*/ 450 h 935"/>
                <a:gd name="T78" fmla="*/ 90 w 584"/>
                <a:gd name="T79" fmla="*/ 421 h 935"/>
                <a:gd name="T80" fmla="*/ 67 w 584"/>
                <a:gd name="T81" fmla="*/ 356 h 935"/>
                <a:gd name="T82" fmla="*/ 86 w 584"/>
                <a:gd name="T83" fmla="*/ 292 h 935"/>
                <a:gd name="T84" fmla="*/ 117 w 584"/>
                <a:gd name="T85" fmla="*/ 226 h 935"/>
                <a:gd name="T86" fmla="*/ 176 w 584"/>
                <a:gd name="T87" fmla="*/ 226 h 935"/>
                <a:gd name="T88" fmla="*/ 168 w 584"/>
                <a:gd name="T89" fmla="*/ 166 h 935"/>
                <a:gd name="T90" fmla="*/ 180 w 584"/>
                <a:gd name="T91" fmla="*/ 142 h 935"/>
                <a:gd name="T92" fmla="*/ 194 w 584"/>
                <a:gd name="T93" fmla="*/ 80 h 935"/>
                <a:gd name="T94" fmla="*/ 230 w 584"/>
                <a:gd name="T95" fmla="*/ 30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4" h="935">
                  <a:moveTo>
                    <a:pt x="242" y="0"/>
                  </a:moveTo>
                  <a:lnTo>
                    <a:pt x="560" y="2"/>
                  </a:lnTo>
                  <a:lnTo>
                    <a:pt x="564" y="30"/>
                  </a:lnTo>
                  <a:lnTo>
                    <a:pt x="577" y="48"/>
                  </a:lnTo>
                  <a:lnTo>
                    <a:pt x="584" y="65"/>
                  </a:lnTo>
                  <a:lnTo>
                    <a:pt x="584" y="72"/>
                  </a:lnTo>
                  <a:lnTo>
                    <a:pt x="573" y="76"/>
                  </a:lnTo>
                  <a:lnTo>
                    <a:pt x="522" y="76"/>
                  </a:lnTo>
                  <a:lnTo>
                    <a:pt x="510" y="76"/>
                  </a:lnTo>
                  <a:lnTo>
                    <a:pt x="502" y="82"/>
                  </a:lnTo>
                  <a:lnTo>
                    <a:pt x="502" y="97"/>
                  </a:lnTo>
                  <a:lnTo>
                    <a:pt x="494" y="107"/>
                  </a:lnTo>
                  <a:lnTo>
                    <a:pt x="471" y="125"/>
                  </a:lnTo>
                  <a:lnTo>
                    <a:pt x="475" y="140"/>
                  </a:lnTo>
                  <a:lnTo>
                    <a:pt x="471" y="150"/>
                  </a:lnTo>
                  <a:lnTo>
                    <a:pt x="463" y="156"/>
                  </a:lnTo>
                  <a:lnTo>
                    <a:pt x="471" y="178"/>
                  </a:lnTo>
                  <a:lnTo>
                    <a:pt x="475" y="191"/>
                  </a:lnTo>
                  <a:lnTo>
                    <a:pt x="467" y="202"/>
                  </a:lnTo>
                  <a:lnTo>
                    <a:pt x="452" y="213"/>
                  </a:lnTo>
                  <a:lnTo>
                    <a:pt x="447" y="226"/>
                  </a:lnTo>
                  <a:lnTo>
                    <a:pt x="444" y="244"/>
                  </a:lnTo>
                  <a:lnTo>
                    <a:pt x="416" y="255"/>
                  </a:lnTo>
                  <a:lnTo>
                    <a:pt x="400" y="265"/>
                  </a:lnTo>
                  <a:lnTo>
                    <a:pt x="377" y="279"/>
                  </a:lnTo>
                  <a:lnTo>
                    <a:pt x="379" y="289"/>
                  </a:lnTo>
                  <a:lnTo>
                    <a:pt x="361" y="292"/>
                  </a:lnTo>
                  <a:lnTo>
                    <a:pt x="353" y="299"/>
                  </a:lnTo>
                  <a:lnTo>
                    <a:pt x="333" y="325"/>
                  </a:lnTo>
                  <a:lnTo>
                    <a:pt x="317" y="335"/>
                  </a:lnTo>
                  <a:lnTo>
                    <a:pt x="322" y="352"/>
                  </a:lnTo>
                  <a:lnTo>
                    <a:pt x="313" y="358"/>
                  </a:lnTo>
                  <a:lnTo>
                    <a:pt x="305" y="366"/>
                  </a:lnTo>
                  <a:lnTo>
                    <a:pt x="313" y="394"/>
                  </a:lnTo>
                  <a:lnTo>
                    <a:pt x="308" y="411"/>
                  </a:lnTo>
                  <a:lnTo>
                    <a:pt x="289" y="421"/>
                  </a:lnTo>
                  <a:lnTo>
                    <a:pt x="285" y="450"/>
                  </a:lnTo>
                  <a:lnTo>
                    <a:pt x="289" y="484"/>
                  </a:lnTo>
                  <a:lnTo>
                    <a:pt x="297" y="502"/>
                  </a:lnTo>
                  <a:lnTo>
                    <a:pt x="325" y="524"/>
                  </a:lnTo>
                  <a:lnTo>
                    <a:pt x="337" y="544"/>
                  </a:lnTo>
                  <a:lnTo>
                    <a:pt x="349" y="565"/>
                  </a:lnTo>
                  <a:lnTo>
                    <a:pt x="356" y="579"/>
                  </a:lnTo>
                  <a:lnTo>
                    <a:pt x="349" y="594"/>
                  </a:lnTo>
                  <a:lnTo>
                    <a:pt x="333" y="604"/>
                  </a:lnTo>
                  <a:lnTo>
                    <a:pt x="322" y="599"/>
                  </a:lnTo>
                  <a:lnTo>
                    <a:pt x="313" y="589"/>
                  </a:lnTo>
                  <a:lnTo>
                    <a:pt x="297" y="594"/>
                  </a:lnTo>
                  <a:lnTo>
                    <a:pt x="292" y="604"/>
                  </a:lnTo>
                  <a:lnTo>
                    <a:pt x="269" y="604"/>
                  </a:lnTo>
                  <a:lnTo>
                    <a:pt x="233" y="599"/>
                  </a:lnTo>
                  <a:lnTo>
                    <a:pt x="226" y="607"/>
                  </a:lnTo>
                  <a:lnTo>
                    <a:pt x="249" y="618"/>
                  </a:lnTo>
                  <a:lnTo>
                    <a:pt x="281" y="607"/>
                  </a:lnTo>
                  <a:lnTo>
                    <a:pt x="289" y="620"/>
                  </a:lnTo>
                  <a:lnTo>
                    <a:pt x="313" y="625"/>
                  </a:lnTo>
                  <a:lnTo>
                    <a:pt x="329" y="632"/>
                  </a:lnTo>
                  <a:lnTo>
                    <a:pt x="322" y="638"/>
                  </a:lnTo>
                  <a:lnTo>
                    <a:pt x="300" y="635"/>
                  </a:lnTo>
                  <a:lnTo>
                    <a:pt x="297" y="642"/>
                  </a:lnTo>
                  <a:lnTo>
                    <a:pt x="300" y="652"/>
                  </a:lnTo>
                  <a:lnTo>
                    <a:pt x="289" y="667"/>
                  </a:lnTo>
                  <a:lnTo>
                    <a:pt x="269" y="680"/>
                  </a:lnTo>
                  <a:lnTo>
                    <a:pt x="261" y="684"/>
                  </a:lnTo>
                  <a:lnTo>
                    <a:pt x="254" y="688"/>
                  </a:lnTo>
                  <a:lnTo>
                    <a:pt x="258" y="705"/>
                  </a:lnTo>
                  <a:lnTo>
                    <a:pt x="249" y="715"/>
                  </a:lnTo>
                  <a:lnTo>
                    <a:pt x="238" y="737"/>
                  </a:lnTo>
                  <a:lnTo>
                    <a:pt x="243" y="758"/>
                  </a:lnTo>
                  <a:lnTo>
                    <a:pt x="233" y="789"/>
                  </a:lnTo>
                  <a:lnTo>
                    <a:pt x="226" y="803"/>
                  </a:lnTo>
                  <a:lnTo>
                    <a:pt x="226" y="824"/>
                  </a:lnTo>
                  <a:lnTo>
                    <a:pt x="215" y="837"/>
                  </a:lnTo>
                  <a:lnTo>
                    <a:pt x="199" y="863"/>
                  </a:lnTo>
                  <a:lnTo>
                    <a:pt x="194" y="880"/>
                  </a:lnTo>
                  <a:lnTo>
                    <a:pt x="168" y="876"/>
                  </a:lnTo>
                  <a:lnTo>
                    <a:pt x="140" y="876"/>
                  </a:lnTo>
                  <a:lnTo>
                    <a:pt x="137" y="887"/>
                  </a:lnTo>
                  <a:lnTo>
                    <a:pt x="121" y="890"/>
                  </a:lnTo>
                  <a:lnTo>
                    <a:pt x="113" y="895"/>
                  </a:lnTo>
                  <a:lnTo>
                    <a:pt x="117" y="906"/>
                  </a:lnTo>
                  <a:lnTo>
                    <a:pt x="113" y="925"/>
                  </a:lnTo>
                  <a:lnTo>
                    <a:pt x="93" y="935"/>
                  </a:lnTo>
                  <a:lnTo>
                    <a:pt x="82" y="925"/>
                  </a:lnTo>
                  <a:lnTo>
                    <a:pt x="67" y="935"/>
                  </a:lnTo>
                  <a:lnTo>
                    <a:pt x="46" y="935"/>
                  </a:lnTo>
                  <a:lnTo>
                    <a:pt x="39" y="925"/>
                  </a:lnTo>
                  <a:lnTo>
                    <a:pt x="46" y="917"/>
                  </a:lnTo>
                  <a:lnTo>
                    <a:pt x="51" y="897"/>
                  </a:lnTo>
                  <a:lnTo>
                    <a:pt x="34" y="869"/>
                  </a:lnTo>
                  <a:lnTo>
                    <a:pt x="28" y="856"/>
                  </a:lnTo>
                  <a:lnTo>
                    <a:pt x="31" y="848"/>
                  </a:lnTo>
                  <a:lnTo>
                    <a:pt x="39" y="848"/>
                  </a:lnTo>
                  <a:lnTo>
                    <a:pt x="44" y="842"/>
                  </a:lnTo>
                  <a:lnTo>
                    <a:pt x="46" y="834"/>
                  </a:lnTo>
                  <a:lnTo>
                    <a:pt x="51" y="827"/>
                  </a:lnTo>
                  <a:lnTo>
                    <a:pt x="46" y="821"/>
                  </a:lnTo>
                  <a:lnTo>
                    <a:pt x="39" y="806"/>
                  </a:lnTo>
                  <a:lnTo>
                    <a:pt x="23" y="786"/>
                  </a:lnTo>
                  <a:lnTo>
                    <a:pt x="28" y="764"/>
                  </a:lnTo>
                  <a:lnTo>
                    <a:pt x="16" y="748"/>
                  </a:lnTo>
                  <a:lnTo>
                    <a:pt x="5" y="737"/>
                  </a:lnTo>
                  <a:lnTo>
                    <a:pt x="11" y="719"/>
                  </a:lnTo>
                  <a:lnTo>
                    <a:pt x="20" y="684"/>
                  </a:lnTo>
                  <a:lnTo>
                    <a:pt x="5" y="667"/>
                  </a:lnTo>
                  <a:lnTo>
                    <a:pt x="0" y="649"/>
                  </a:lnTo>
                  <a:lnTo>
                    <a:pt x="0" y="638"/>
                  </a:lnTo>
                  <a:lnTo>
                    <a:pt x="7" y="618"/>
                  </a:lnTo>
                  <a:lnTo>
                    <a:pt x="20" y="620"/>
                  </a:lnTo>
                  <a:lnTo>
                    <a:pt x="31" y="594"/>
                  </a:lnTo>
                  <a:lnTo>
                    <a:pt x="31" y="561"/>
                  </a:lnTo>
                  <a:lnTo>
                    <a:pt x="34" y="551"/>
                  </a:lnTo>
                  <a:lnTo>
                    <a:pt x="51" y="541"/>
                  </a:lnTo>
                  <a:lnTo>
                    <a:pt x="74" y="526"/>
                  </a:lnTo>
                  <a:lnTo>
                    <a:pt x="74" y="510"/>
                  </a:lnTo>
                  <a:lnTo>
                    <a:pt x="70" y="457"/>
                  </a:lnTo>
                  <a:lnTo>
                    <a:pt x="62" y="450"/>
                  </a:lnTo>
                  <a:lnTo>
                    <a:pt x="62" y="435"/>
                  </a:lnTo>
                  <a:lnTo>
                    <a:pt x="82" y="428"/>
                  </a:lnTo>
                  <a:lnTo>
                    <a:pt x="90" y="421"/>
                  </a:lnTo>
                  <a:lnTo>
                    <a:pt x="78" y="401"/>
                  </a:lnTo>
                  <a:lnTo>
                    <a:pt x="62" y="380"/>
                  </a:lnTo>
                  <a:lnTo>
                    <a:pt x="67" y="356"/>
                  </a:lnTo>
                  <a:lnTo>
                    <a:pt x="70" y="338"/>
                  </a:lnTo>
                  <a:lnTo>
                    <a:pt x="86" y="307"/>
                  </a:lnTo>
                  <a:lnTo>
                    <a:pt x="86" y="292"/>
                  </a:lnTo>
                  <a:lnTo>
                    <a:pt x="86" y="265"/>
                  </a:lnTo>
                  <a:lnTo>
                    <a:pt x="98" y="240"/>
                  </a:lnTo>
                  <a:lnTo>
                    <a:pt x="117" y="226"/>
                  </a:lnTo>
                  <a:lnTo>
                    <a:pt x="137" y="215"/>
                  </a:lnTo>
                  <a:lnTo>
                    <a:pt x="155" y="219"/>
                  </a:lnTo>
                  <a:lnTo>
                    <a:pt x="176" y="226"/>
                  </a:lnTo>
                  <a:lnTo>
                    <a:pt x="183" y="202"/>
                  </a:lnTo>
                  <a:lnTo>
                    <a:pt x="176" y="181"/>
                  </a:lnTo>
                  <a:lnTo>
                    <a:pt x="168" y="166"/>
                  </a:lnTo>
                  <a:lnTo>
                    <a:pt x="164" y="156"/>
                  </a:lnTo>
                  <a:lnTo>
                    <a:pt x="168" y="145"/>
                  </a:lnTo>
                  <a:lnTo>
                    <a:pt x="180" y="142"/>
                  </a:lnTo>
                  <a:lnTo>
                    <a:pt x="183" y="118"/>
                  </a:lnTo>
                  <a:lnTo>
                    <a:pt x="192" y="97"/>
                  </a:lnTo>
                  <a:lnTo>
                    <a:pt x="194" y="80"/>
                  </a:lnTo>
                  <a:lnTo>
                    <a:pt x="194" y="61"/>
                  </a:lnTo>
                  <a:lnTo>
                    <a:pt x="206" y="44"/>
                  </a:lnTo>
                  <a:lnTo>
                    <a:pt x="230" y="30"/>
                  </a:lnTo>
                  <a:lnTo>
                    <a:pt x="246" y="27"/>
                  </a:lnTo>
                  <a:lnTo>
                    <a:pt x="251" y="4"/>
                  </a:lnTo>
                </a:path>
              </a:pathLst>
            </a:custGeom>
            <a:solidFill>
              <a:schemeClr val="accent2">
                <a:lumMod val="60000"/>
                <a:lumOff val="40000"/>
              </a:schemeClr>
            </a:solidFill>
            <a:ln w="9525" cap="flat" cmpd="sng">
              <a:solidFill>
                <a:schemeClr val="accent2">
                  <a:lumMod val="75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41" name="Freeform 449"/>
            <p:cNvSpPr>
              <a:spLocks/>
            </p:cNvSpPr>
            <p:nvPr/>
          </p:nvSpPr>
          <p:spPr bwMode="auto">
            <a:xfrm>
              <a:off x="1502" y="2732"/>
              <a:ext cx="324" cy="411"/>
            </a:xfrm>
            <a:custGeom>
              <a:avLst/>
              <a:gdLst>
                <a:gd name="T0" fmla="*/ 177 w 307"/>
                <a:gd name="T1" fmla="*/ 0 h 436"/>
                <a:gd name="T2" fmla="*/ 194 w 307"/>
                <a:gd name="T3" fmla="*/ 37 h 436"/>
                <a:gd name="T4" fmla="*/ 211 w 307"/>
                <a:gd name="T5" fmla="*/ 38 h 436"/>
                <a:gd name="T6" fmla="*/ 256 w 307"/>
                <a:gd name="T7" fmla="*/ 45 h 436"/>
                <a:gd name="T8" fmla="*/ 279 w 307"/>
                <a:gd name="T9" fmla="*/ 56 h 436"/>
                <a:gd name="T10" fmla="*/ 299 w 307"/>
                <a:gd name="T11" fmla="*/ 89 h 436"/>
                <a:gd name="T12" fmla="*/ 304 w 307"/>
                <a:gd name="T13" fmla="*/ 103 h 436"/>
                <a:gd name="T14" fmla="*/ 248 w 307"/>
                <a:gd name="T15" fmla="*/ 126 h 436"/>
                <a:gd name="T16" fmla="*/ 232 w 307"/>
                <a:gd name="T17" fmla="*/ 167 h 436"/>
                <a:gd name="T18" fmla="*/ 216 w 307"/>
                <a:gd name="T19" fmla="*/ 205 h 436"/>
                <a:gd name="T20" fmla="*/ 205 w 307"/>
                <a:gd name="T21" fmla="*/ 234 h 436"/>
                <a:gd name="T22" fmla="*/ 180 w 307"/>
                <a:gd name="T23" fmla="*/ 227 h 436"/>
                <a:gd name="T24" fmla="*/ 175 w 307"/>
                <a:gd name="T25" fmla="*/ 257 h 436"/>
                <a:gd name="T26" fmla="*/ 178 w 307"/>
                <a:gd name="T27" fmla="*/ 287 h 436"/>
                <a:gd name="T28" fmla="*/ 155 w 307"/>
                <a:gd name="T29" fmla="*/ 314 h 436"/>
                <a:gd name="T30" fmla="*/ 152 w 307"/>
                <a:gd name="T31" fmla="*/ 354 h 436"/>
                <a:gd name="T32" fmla="*/ 156 w 307"/>
                <a:gd name="T33" fmla="*/ 378 h 436"/>
                <a:gd name="T34" fmla="*/ 116 w 307"/>
                <a:gd name="T35" fmla="*/ 398 h 436"/>
                <a:gd name="T36" fmla="*/ 115 w 307"/>
                <a:gd name="T37" fmla="*/ 432 h 436"/>
                <a:gd name="T38" fmla="*/ 59 w 307"/>
                <a:gd name="T39" fmla="*/ 436 h 436"/>
                <a:gd name="T40" fmla="*/ 19 w 307"/>
                <a:gd name="T41" fmla="*/ 406 h 436"/>
                <a:gd name="T42" fmla="*/ 0 w 307"/>
                <a:gd name="T43" fmla="*/ 395 h 436"/>
                <a:gd name="T44" fmla="*/ 22 w 307"/>
                <a:gd name="T45" fmla="*/ 362 h 436"/>
                <a:gd name="T46" fmla="*/ 48 w 307"/>
                <a:gd name="T47" fmla="*/ 314 h 436"/>
                <a:gd name="T48" fmla="*/ 44 w 307"/>
                <a:gd name="T49" fmla="*/ 288 h 436"/>
                <a:gd name="T50" fmla="*/ 30 w 307"/>
                <a:gd name="T51" fmla="*/ 272 h 436"/>
                <a:gd name="T52" fmla="*/ 52 w 307"/>
                <a:gd name="T53" fmla="*/ 252 h 436"/>
                <a:gd name="T54" fmla="*/ 22 w 307"/>
                <a:gd name="T55" fmla="*/ 256 h 436"/>
                <a:gd name="T56" fmla="*/ 30 w 307"/>
                <a:gd name="T57" fmla="*/ 226 h 436"/>
                <a:gd name="T58" fmla="*/ 41 w 307"/>
                <a:gd name="T59" fmla="*/ 200 h 436"/>
                <a:gd name="T60" fmla="*/ 52 w 307"/>
                <a:gd name="T61" fmla="*/ 186 h 436"/>
                <a:gd name="T62" fmla="*/ 82 w 307"/>
                <a:gd name="T63" fmla="*/ 167 h 436"/>
                <a:gd name="T64" fmla="*/ 122 w 307"/>
                <a:gd name="T65" fmla="*/ 115 h 436"/>
                <a:gd name="T66" fmla="*/ 137 w 307"/>
                <a:gd name="T67" fmla="*/ 78 h 436"/>
                <a:gd name="T68" fmla="*/ 148 w 307"/>
                <a:gd name="T69" fmla="*/ 38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7" h="436">
                  <a:moveTo>
                    <a:pt x="155" y="4"/>
                  </a:moveTo>
                  <a:lnTo>
                    <a:pt x="177" y="0"/>
                  </a:lnTo>
                  <a:lnTo>
                    <a:pt x="192" y="17"/>
                  </a:lnTo>
                  <a:lnTo>
                    <a:pt x="194" y="37"/>
                  </a:lnTo>
                  <a:lnTo>
                    <a:pt x="200" y="41"/>
                  </a:lnTo>
                  <a:lnTo>
                    <a:pt x="211" y="38"/>
                  </a:lnTo>
                  <a:lnTo>
                    <a:pt x="246" y="52"/>
                  </a:lnTo>
                  <a:lnTo>
                    <a:pt x="256" y="45"/>
                  </a:lnTo>
                  <a:lnTo>
                    <a:pt x="270" y="44"/>
                  </a:lnTo>
                  <a:lnTo>
                    <a:pt x="279" y="56"/>
                  </a:lnTo>
                  <a:lnTo>
                    <a:pt x="287" y="76"/>
                  </a:lnTo>
                  <a:lnTo>
                    <a:pt x="299" y="89"/>
                  </a:lnTo>
                  <a:lnTo>
                    <a:pt x="307" y="96"/>
                  </a:lnTo>
                  <a:lnTo>
                    <a:pt x="304" y="103"/>
                  </a:lnTo>
                  <a:lnTo>
                    <a:pt x="277" y="110"/>
                  </a:lnTo>
                  <a:lnTo>
                    <a:pt x="248" y="126"/>
                  </a:lnTo>
                  <a:lnTo>
                    <a:pt x="249" y="153"/>
                  </a:lnTo>
                  <a:lnTo>
                    <a:pt x="232" y="167"/>
                  </a:lnTo>
                  <a:lnTo>
                    <a:pt x="218" y="179"/>
                  </a:lnTo>
                  <a:lnTo>
                    <a:pt x="216" y="205"/>
                  </a:lnTo>
                  <a:lnTo>
                    <a:pt x="216" y="222"/>
                  </a:lnTo>
                  <a:lnTo>
                    <a:pt x="205" y="234"/>
                  </a:lnTo>
                  <a:lnTo>
                    <a:pt x="196" y="222"/>
                  </a:lnTo>
                  <a:lnTo>
                    <a:pt x="180" y="227"/>
                  </a:lnTo>
                  <a:lnTo>
                    <a:pt x="178" y="235"/>
                  </a:lnTo>
                  <a:lnTo>
                    <a:pt x="175" y="257"/>
                  </a:lnTo>
                  <a:lnTo>
                    <a:pt x="181" y="265"/>
                  </a:lnTo>
                  <a:lnTo>
                    <a:pt x="178" y="287"/>
                  </a:lnTo>
                  <a:lnTo>
                    <a:pt x="168" y="297"/>
                  </a:lnTo>
                  <a:lnTo>
                    <a:pt x="155" y="314"/>
                  </a:lnTo>
                  <a:lnTo>
                    <a:pt x="149" y="328"/>
                  </a:lnTo>
                  <a:lnTo>
                    <a:pt x="152" y="354"/>
                  </a:lnTo>
                  <a:lnTo>
                    <a:pt x="163" y="369"/>
                  </a:lnTo>
                  <a:lnTo>
                    <a:pt x="156" y="378"/>
                  </a:lnTo>
                  <a:lnTo>
                    <a:pt x="127" y="387"/>
                  </a:lnTo>
                  <a:lnTo>
                    <a:pt x="116" y="398"/>
                  </a:lnTo>
                  <a:lnTo>
                    <a:pt x="115" y="410"/>
                  </a:lnTo>
                  <a:lnTo>
                    <a:pt x="115" y="432"/>
                  </a:lnTo>
                  <a:lnTo>
                    <a:pt x="82" y="432"/>
                  </a:lnTo>
                  <a:lnTo>
                    <a:pt x="59" y="436"/>
                  </a:lnTo>
                  <a:lnTo>
                    <a:pt x="33" y="406"/>
                  </a:lnTo>
                  <a:lnTo>
                    <a:pt x="19" y="406"/>
                  </a:lnTo>
                  <a:lnTo>
                    <a:pt x="7" y="406"/>
                  </a:lnTo>
                  <a:lnTo>
                    <a:pt x="0" y="395"/>
                  </a:lnTo>
                  <a:lnTo>
                    <a:pt x="7" y="384"/>
                  </a:lnTo>
                  <a:lnTo>
                    <a:pt x="22" y="362"/>
                  </a:lnTo>
                  <a:lnTo>
                    <a:pt x="30" y="340"/>
                  </a:lnTo>
                  <a:lnTo>
                    <a:pt x="48" y="314"/>
                  </a:lnTo>
                  <a:lnTo>
                    <a:pt x="52" y="299"/>
                  </a:lnTo>
                  <a:lnTo>
                    <a:pt x="44" y="288"/>
                  </a:lnTo>
                  <a:lnTo>
                    <a:pt x="33" y="278"/>
                  </a:lnTo>
                  <a:lnTo>
                    <a:pt x="30" y="272"/>
                  </a:lnTo>
                  <a:lnTo>
                    <a:pt x="44" y="267"/>
                  </a:lnTo>
                  <a:lnTo>
                    <a:pt x="52" y="252"/>
                  </a:lnTo>
                  <a:lnTo>
                    <a:pt x="37" y="248"/>
                  </a:lnTo>
                  <a:lnTo>
                    <a:pt x="22" y="256"/>
                  </a:lnTo>
                  <a:lnTo>
                    <a:pt x="22" y="237"/>
                  </a:lnTo>
                  <a:lnTo>
                    <a:pt x="30" y="226"/>
                  </a:lnTo>
                  <a:lnTo>
                    <a:pt x="37" y="215"/>
                  </a:lnTo>
                  <a:lnTo>
                    <a:pt x="41" y="200"/>
                  </a:lnTo>
                  <a:lnTo>
                    <a:pt x="44" y="189"/>
                  </a:lnTo>
                  <a:lnTo>
                    <a:pt x="52" y="186"/>
                  </a:lnTo>
                  <a:lnTo>
                    <a:pt x="63" y="193"/>
                  </a:lnTo>
                  <a:lnTo>
                    <a:pt x="82" y="167"/>
                  </a:lnTo>
                  <a:lnTo>
                    <a:pt x="93" y="149"/>
                  </a:lnTo>
                  <a:lnTo>
                    <a:pt x="122" y="115"/>
                  </a:lnTo>
                  <a:lnTo>
                    <a:pt x="122" y="101"/>
                  </a:lnTo>
                  <a:lnTo>
                    <a:pt x="137" y="78"/>
                  </a:lnTo>
                  <a:lnTo>
                    <a:pt x="141" y="52"/>
                  </a:lnTo>
                  <a:lnTo>
                    <a:pt x="148" y="38"/>
                  </a:lnTo>
                  <a:lnTo>
                    <a:pt x="155" y="4"/>
                  </a:lnTo>
                  <a:close/>
                </a:path>
              </a:pathLst>
            </a:custGeom>
            <a:solidFill>
              <a:schemeClr val="accent2">
                <a:lumMod val="60000"/>
                <a:lumOff val="40000"/>
              </a:schemeClr>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42" name="Freeform 450"/>
            <p:cNvSpPr>
              <a:spLocks/>
            </p:cNvSpPr>
            <p:nvPr/>
          </p:nvSpPr>
          <p:spPr bwMode="auto">
            <a:xfrm>
              <a:off x="1623" y="2603"/>
              <a:ext cx="850" cy="676"/>
            </a:xfrm>
            <a:custGeom>
              <a:avLst/>
              <a:gdLst>
                <a:gd name="T0" fmla="*/ 39 w 850"/>
                <a:gd name="T1" fmla="*/ 122 h 676"/>
                <a:gd name="T2" fmla="*/ 66 w 850"/>
                <a:gd name="T3" fmla="*/ 73 h 676"/>
                <a:gd name="T4" fmla="*/ 59 w 850"/>
                <a:gd name="T5" fmla="*/ 56 h 676"/>
                <a:gd name="T6" fmla="*/ 46 w 850"/>
                <a:gd name="T7" fmla="*/ 39 h 676"/>
                <a:gd name="T8" fmla="*/ 93 w 850"/>
                <a:gd name="T9" fmla="*/ 18 h 676"/>
                <a:gd name="T10" fmla="*/ 128 w 850"/>
                <a:gd name="T11" fmla="*/ 10 h 676"/>
                <a:gd name="T12" fmla="*/ 164 w 850"/>
                <a:gd name="T13" fmla="*/ 4 h 676"/>
                <a:gd name="T14" fmla="*/ 234 w 850"/>
                <a:gd name="T15" fmla="*/ 53 h 676"/>
                <a:gd name="T16" fmla="*/ 283 w 850"/>
                <a:gd name="T17" fmla="*/ 56 h 676"/>
                <a:gd name="T18" fmla="*/ 418 w 850"/>
                <a:gd name="T19" fmla="*/ 112 h 676"/>
                <a:gd name="T20" fmla="*/ 476 w 850"/>
                <a:gd name="T21" fmla="*/ 125 h 676"/>
                <a:gd name="T22" fmla="*/ 516 w 850"/>
                <a:gd name="T23" fmla="*/ 153 h 676"/>
                <a:gd name="T24" fmla="*/ 554 w 850"/>
                <a:gd name="T25" fmla="*/ 157 h 676"/>
                <a:gd name="T26" fmla="*/ 554 w 850"/>
                <a:gd name="T27" fmla="*/ 174 h 676"/>
                <a:gd name="T28" fmla="*/ 616 w 850"/>
                <a:gd name="T29" fmla="*/ 227 h 676"/>
                <a:gd name="T30" fmla="*/ 667 w 850"/>
                <a:gd name="T31" fmla="*/ 248 h 676"/>
                <a:gd name="T32" fmla="*/ 744 w 850"/>
                <a:gd name="T33" fmla="*/ 268 h 676"/>
                <a:gd name="T34" fmla="*/ 760 w 850"/>
                <a:gd name="T35" fmla="*/ 293 h 676"/>
                <a:gd name="T36" fmla="*/ 807 w 850"/>
                <a:gd name="T37" fmla="*/ 303 h 676"/>
                <a:gd name="T38" fmla="*/ 838 w 850"/>
                <a:gd name="T39" fmla="*/ 307 h 676"/>
                <a:gd name="T40" fmla="*/ 850 w 850"/>
                <a:gd name="T41" fmla="*/ 317 h 676"/>
                <a:gd name="T42" fmla="*/ 838 w 850"/>
                <a:gd name="T43" fmla="*/ 346 h 676"/>
                <a:gd name="T44" fmla="*/ 748 w 850"/>
                <a:gd name="T45" fmla="*/ 387 h 676"/>
                <a:gd name="T46" fmla="*/ 644 w 850"/>
                <a:gd name="T47" fmla="*/ 408 h 676"/>
                <a:gd name="T48" fmla="*/ 628 w 850"/>
                <a:gd name="T49" fmla="*/ 428 h 676"/>
                <a:gd name="T50" fmla="*/ 596 w 850"/>
                <a:gd name="T51" fmla="*/ 457 h 676"/>
                <a:gd name="T52" fmla="*/ 562 w 850"/>
                <a:gd name="T53" fmla="*/ 474 h 676"/>
                <a:gd name="T54" fmla="*/ 546 w 850"/>
                <a:gd name="T55" fmla="*/ 516 h 676"/>
                <a:gd name="T56" fmla="*/ 562 w 850"/>
                <a:gd name="T57" fmla="*/ 539 h 676"/>
                <a:gd name="T58" fmla="*/ 558 w 850"/>
                <a:gd name="T59" fmla="*/ 564 h 676"/>
                <a:gd name="T60" fmla="*/ 519 w 850"/>
                <a:gd name="T61" fmla="*/ 586 h 676"/>
                <a:gd name="T62" fmla="*/ 476 w 850"/>
                <a:gd name="T63" fmla="*/ 620 h 676"/>
                <a:gd name="T64" fmla="*/ 468 w 850"/>
                <a:gd name="T65" fmla="*/ 637 h 676"/>
                <a:gd name="T66" fmla="*/ 414 w 850"/>
                <a:gd name="T67" fmla="*/ 641 h 676"/>
                <a:gd name="T68" fmla="*/ 391 w 850"/>
                <a:gd name="T69" fmla="*/ 652 h 676"/>
                <a:gd name="T70" fmla="*/ 359 w 850"/>
                <a:gd name="T71" fmla="*/ 672 h 676"/>
                <a:gd name="T72" fmla="*/ 325 w 850"/>
                <a:gd name="T73" fmla="*/ 669 h 676"/>
                <a:gd name="T74" fmla="*/ 218 w 850"/>
                <a:gd name="T75" fmla="*/ 641 h 676"/>
                <a:gd name="T76" fmla="*/ 164 w 850"/>
                <a:gd name="T77" fmla="*/ 645 h 676"/>
                <a:gd name="T78" fmla="*/ 121 w 850"/>
                <a:gd name="T79" fmla="*/ 658 h 676"/>
                <a:gd name="T80" fmla="*/ 89 w 850"/>
                <a:gd name="T81" fmla="*/ 676 h 676"/>
                <a:gd name="T82" fmla="*/ 46 w 850"/>
                <a:gd name="T83" fmla="*/ 575 h 676"/>
                <a:gd name="T84" fmla="*/ 4 w 850"/>
                <a:gd name="T85" fmla="*/ 537 h 676"/>
                <a:gd name="T86" fmla="*/ 0 w 850"/>
                <a:gd name="T87" fmla="*/ 505 h 676"/>
                <a:gd name="T88" fmla="*/ 43 w 850"/>
                <a:gd name="T89" fmla="*/ 484 h 676"/>
                <a:gd name="T90" fmla="*/ 39 w 850"/>
                <a:gd name="T91" fmla="*/ 463 h 676"/>
                <a:gd name="T92" fmla="*/ 46 w 850"/>
                <a:gd name="T93" fmla="*/ 418 h 676"/>
                <a:gd name="T94" fmla="*/ 70 w 850"/>
                <a:gd name="T95" fmla="*/ 380 h 676"/>
                <a:gd name="T96" fmla="*/ 70 w 850"/>
                <a:gd name="T97" fmla="*/ 342 h 676"/>
                <a:gd name="T98" fmla="*/ 85 w 850"/>
                <a:gd name="T99" fmla="*/ 339 h 676"/>
                <a:gd name="T100" fmla="*/ 105 w 850"/>
                <a:gd name="T101" fmla="*/ 335 h 676"/>
                <a:gd name="T102" fmla="*/ 139 w 850"/>
                <a:gd name="T103" fmla="*/ 272 h 676"/>
                <a:gd name="T104" fmla="*/ 139 w 850"/>
                <a:gd name="T105" fmla="*/ 248 h 676"/>
                <a:gd name="T106" fmla="*/ 195 w 850"/>
                <a:gd name="T107" fmla="*/ 227 h 676"/>
                <a:gd name="T108" fmla="*/ 183 w 850"/>
                <a:gd name="T109" fmla="*/ 202 h 676"/>
                <a:gd name="T110" fmla="*/ 159 w 850"/>
                <a:gd name="T111" fmla="*/ 168 h 676"/>
                <a:gd name="T112" fmla="*/ 121 w 850"/>
                <a:gd name="T113" fmla="*/ 171 h 676"/>
                <a:gd name="T114" fmla="*/ 89 w 850"/>
                <a:gd name="T115" fmla="*/ 168 h 676"/>
                <a:gd name="T116" fmla="*/ 82 w 850"/>
                <a:gd name="T117" fmla="*/ 147 h 676"/>
                <a:gd name="T118" fmla="*/ 62 w 850"/>
                <a:gd name="T119" fmla="*/ 129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0" h="676">
                  <a:moveTo>
                    <a:pt x="43" y="133"/>
                  </a:moveTo>
                  <a:lnTo>
                    <a:pt x="39" y="122"/>
                  </a:lnTo>
                  <a:lnTo>
                    <a:pt x="43" y="108"/>
                  </a:lnTo>
                  <a:lnTo>
                    <a:pt x="66" y="73"/>
                  </a:lnTo>
                  <a:lnTo>
                    <a:pt x="55" y="66"/>
                  </a:lnTo>
                  <a:lnTo>
                    <a:pt x="59" y="56"/>
                  </a:lnTo>
                  <a:lnTo>
                    <a:pt x="46" y="53"/>
                  </a:lnTo>
                  <a:lnTo>
                    <a:pt x="46" y="39"/>
                  </a:lnTo>
                  <a:lnTo>
                    <a:pt x="55" y="28"/>
                  </a:lnTo>
                  <a:lnTo>
                    <a:pt x="93" y="18"/>
                  </a:lnTo>
                  <a:lnTo>
                    <a:pt x="125" y="21"/>
                  </a:lnTo>
                  <a:lnTo>
                    <a:pt x="128" y="10"/>
                  </a:lnTo>
                  <a:lnTo>
                    <a:pt x="151" y="0"/>
                  </a:lnTo>
                  <a:lnTo>
                    <a:pt x="164" y="4"/>
                  </a:lnTo>
                  <a:lnTo>
                    <a:pt x="191" y="35"/>
                  </a:lnTo>
                  <a:lnTo>
                    <a:pt x="234" y="53"/>
                  </a:lnTo>
                  <a:lnTo>
                    <a:pt x="273" y="53"/>
                  </a:lnTo>
                  <a:lnTo>
                    <a:pt x="283" y="56"/>
                  </a:lnTo>
                  <a:lnTo>
                    <a:pt x="387" y="108"/>
                  </a:lnTo>
                  <a:lnTo>
                    <a:pt x="418" y="112"/>
                  </a:lnTo>
                  <a:lnTo>
                    <a:pt x="441" y="133"/>
                  </a:lnTo>
                  <a:lnTo>
                    <a:pt x="476" y="125"/>
                  </a:lnTo>
                  <a:lnTo>
                    <a:pt x="496" y="137"/>
                  </a:lnTo>
                  <a:lnTo>
                    <a:pt x="516" y="153"/>
                  </a:lnTo>
                  <a:lnTo>
                    <a:pt x="539" y="153"/>
                  </a:lnTo>
                  <a:lnTo>
                    <a:pt x="554" y="157"/>
                  </a:lnTo>
                  <a:lnTo>
                    <a:pt x="562" y="164"/>
                  </a:lnTo>
                  <a:lnTo>
                    <a:pt x="554" y="174"/>
                  </a:lnTo>
                  <a:lnTo>
                    <a:pt x="554" y="188"/>
                  </a:lnTo>
                  <a:lnTo>
                    <a:pt x="616" y="227"/>
                  </a:lnTo>
                  <a:lnTo>
                    <a:pt x="651" y="251"/>
                  </a:lnTo>
                  <a:lnTo>
                    <a:pt x="667" y="248"/>
                  </a:lnTo>
                  <a:lnTo>
                    <a:pt x="685" y="244"/>
                  </a:lnTo>
                  <a:lnTo>
                    <a:pt x="744" y="268"/>
                  </a:lnTo>
                  <a:lnTo>
                    <a:pt x="751" y="286"/>
                  </a:lnTo>
                  <a:lnTo>
                    <a:pt x="760" y="293"/>
                  </a:lnTo>
                  <a:lnTo>
                    <a:pt x="779" y="291"/>
                  </a:lnTo>
                  <a:lnTo>
                    <a:pt x="807" y="303"/>
                  </a:lnTo>
                  <a:lnTo>
                    <a:pt x="823" y="303"/>
                  </a:lnTo>
                  <a:lnTo>
                    <a:pt x="838" y="307"/>
                  </a:lnTo>
                  <a:lnTo>
                    <a:pt x="843" y="303"/>
                  </a:lnTo>
                  <a:lnTo>
                    <a:pt x="850" y="317"/>
                  </a:lnTo>
                  <a:lnTo>
                    <a:pt x="850" y="335"/>
                  </a:lnTo>
                  <a:lnTo>
                    <a:pt x="838" y="346"/>
                  </a:lnTo>
                  <a:lnTo>
                    <a:pt x="776" y="387"/>
                  </a:lnTo>
                  <a:lnTo>
                    <a:pt x="748" y="387"/>
                  </a:lnTo>
                  <a:lnTo>
                    <a:pt x="671" y="404"/>
                  </a:lnTo>
                  <a:lnTo>
                    <a:pt x="644" y="408"/>
                  </a:lnTo>
                  <a:lnTo>
                    <a:pt x="644" y="428"/>
                  </a:lnTo>
                  <a:lnTo>
                    <a:pt x="628" y="428"/>
                  </a:lnTo>
                  <a:lnTo>
                    <a:pt x="612" y="439"/>
                  </a:lnTo>
                  <a:lnTo>
                    <a:pt x="596" y="457"/>
                  </a:lnTo>
                  <a:lnTo>
                    <a:pt x="581" y="470"/>
                  </a:lnTo>
                  <a:lnTo>
                    <a:pt x="562" y="474"/>
                  </a:lnTo>
                  <a:lnTo>
                    <a:pt x="546" y="491"/>
                  </a:lnTo>
                  <a:lnTo>
                    <a:pt x="546" y="516"/>
                  </a:lnTo>
                  <a:lnTo>
                    <a:pt x="558" y="529"/>
                  </a:lnTo>
                  <a:lnTo>
                    <a:pt x="562" y="539"/>
                  </a:lnTo>
                  <a:lnTo>
                    <a:pt x="562" y="557"/>
                  </a:lnTo>
                  <a:lnTo>
                    <a:pt x="558" y="564"/>
                  </a:lnTo>
                  <a:lnTo>
                    <a:pt x="542" y="568"/>
                  </a:lnTo>
                  <a:lnTo>
                    <a:pt x="519" y="586"/>
                  </a:lnTo>
                  <a:lnTo>
                    <a:pt x="488" y="610"/>
                  </a:lnTo>
                  <a:lnTo>
                    <a:pt x="476" y="620"/>
                  </a:lnTo>
                  <a:lnTo>
                    <a:pt x="468" y="627"/>
                  </a:lnTo>
                  <a:lnTo>
                    <a:pt x="468" y="637"/>
                  </a:lnTo>
                  <a:lnTo>
                    <a:pt x="434" y="637"/>
                  </a:lnTo>
                  <a:lnTo>
                    <a:pt x="414" y="641"/>
                  </a:lnTo>
                  <a:lnTo>
                    <a:pt x="398" y="645"/>
                  </a:lnTo>
                  <a:lnTo>
                    <a:pt x="391" y="652"/>
                  </a:lnTo>
                  <a:lnTo>
                    <a:pt x="379" y="666"/>
                  </a:lnTo>
                  <a:lnTo>
                    <a:pt x="359" y="672"/>
                  </a:lnTo>
                  <a:lnTo>
                    <a:pt x="348" y="672"/>
                  </a:lnTo>
                  <a:lnTo>
                    <a:pt x="325" y="669"/>
                  </a:lnTo>
                  <a:lnTo>
                    <a:pt x="286" y="666"/>
                  </a:lnTo>
                  <a:lnTo>
                    <a:pt x="218" y="641"/>
                  </a:lnTo>
                  <a:lnTo>
                    <a:pt x="191" y="637"/>
                  </a:lnTo>
                  <a:lnTo>
                    <a:pt x="164" y="645"/>
                  </a:lnTo>
                  <a:lnTo>
                    <a:pt x="144" y="655"/>
                  </a:lnTo>
                  <a:lnTo>
                    <a:pt x="121" y="658"/>
                  </a:lnTo>
                  <a:lnTo>
                    <a:pt x="101" y="669"/>
                  </a:lnTo>
                  <a:lnTo>
                    <a:pt x="89" y="676"/>
                  </a:lnTo>
                  <a:lnTo>
                    <a:pt x="46" y="635"/>
                  </a:lnTo>
                  <a:lnTo>
                    <a:pt x="46" y="575"/>
                  </a:lnTo>
                  <a:lnTo>
                    <a:pt x="27" y="554"/>
                  </a:lnTo>
                  <a:lnTo>
                    <a:pt x="4" y="537"/>
                  </a:lnTo>
                  <a:lnTo>
                    <a:pt x="0" y="526"/>
                  </a:lnTo>
                  <a:lnTo>
                    <a:pt x="0" y="505"/>
                  </a:lnTo>
                  <a:lnTo>
                    <a:pt x="12" y="494"/>
                  </a:lnTo>
                  <a:lnTo>
                    <a:pt x="43" y="484"/>
                  </a:lnTo>
                  <a:lnTo>
                    <a:pt x="50" y="477"/>
                  </a:lnTo>
                  <a:lnTo>
                    <a:pt x="39" y="463"/>
                  </a:lnTo>
                  <a:lnTo>
                    <a:pt x="35" y="439"/>
                  </a:lnTo>
                  <a:lnTo>
                    <a:pt x="46" y="418"/>
                  </a:lnTo>
                  <a:lnTo>
                    <a:pt x="70" y="397"/>
                  </a:lnTo>
                  <a:lnTo>
                    <a:pt x="70" y="380"/>
                  </a:lnTo>
                  <a:lnTo>
                    <a:pt x="62" y="366"/>
                  </a:lnTo>
                  <a:lnTo>
                    <a:pt x="70" y="342"/>
                  </a:lnTo>
                  <a:lnTo>
                    <a:pt x="73" y="339"/>
                  </a:lnTo>
                  <a:lnTo>
                    <a:pt x="85" y="339"/>
                  </a:lnTo>
                  <a:lnTo>
                    <a:pt x="93" y="349"/>
                  </a:lnTo>
                  <a:lnTo>
                    <a:pt x="105" y="335"/>
                  </a:lnTo>
                  <a:lnTo>
                    <a:pt x="109" y="297"/>
                  </a:lnTo>
                  <a:lnTo>
                    <a:pt x="139" y="272"/>
                  </a:lnTo>
                  <a:lnTo>
                    <a:pt x="139" y="258"/>
                  </a:lnTo>
                  <a:lnTo>
                    <a:pt x="139" y="248"/>
                  </a:lnTo>
                  <a:lnTo>
                    <a:pt x="171" y="231"/>
                  </a:lnTo>
                  <a:lnTo>
                    <a:pt x="195" y="227"/>
                  </a:lnTo>
                  <a:lnTo>
                    <a:pt x="203" y="219"/>
                  </a:lnTo>
                  <a:lnTo>
                    <a:pt x="183" y="202"/>
                  </a:lnTo>
                  <a:lnTo>
                    <a:pt x="167" y="174"/>
                  </a:lnTo>
                  <a:lnTo>
                    <a:pt x="159" y="168"/>
                  </a:lnTo>
                  <a:lnTo>
                    <a:pt x="136" y="178"/>
                  </a:lnTo>
                  <a:lnTo>
                    <a:pt x="121" y="171"/>
                  </a:lnTo>
                  <a:lnTo>
                    <a:pt x="97" y="164"/>
                  </a:lnTo>
                  <a:lnTo>
                    <a:pt x="89" y="168"/>
                  </a:lnTo>
                  <a:lnTo>
                    <a:pt x="82" y="160"/>
                  </a:lnTo>
                  <a:lnTo>
                    <a:pt x="82" y="147"/>
                  </a:lnTo>
                  <a:lnTo>
                    <a:pt x="70" y="133"/>
                  </a:lnTo>
                  <a:lnTo>
                    <a:pt x="62" y="129"/>
                  </a:lnTo>
                  <a:lnTo>
                    <a:pt x="43" y="133"/>
                  </a:lnTo>
                  <a:close/>
                </a:path>
              </a:pathLst>
            </a:custGeom>
            <a:solidFill>
              <a:schemeClr val="accent2">
                <a:lumMod val="60000"/>
                <a:lumOff val="40000"/>
              </a:schemeClr>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43" name="Freeform 451"/>
            <p:cNvSpPr>
              <a:spLocks/>
            </p:cNvSpPr>
            <p:nvPr/>
          </p:nvSpPr>
          <p:spPr bwMode="auto">
            <a:xfrm>
              <a:off x="2760" y="2621"/>
              <a:ext cx="771" cy="786"/>
            </a:xfrm>
            <a:custGeom>
              <a:avLst/>
              <a:gdLst>
                <a:gd name="T0" fmla="*/ 564 w 736"/>
                <a:gd name="T1" fmla="*/ 819 h 830"/>
                <a:gd name="T2" fmla="*/ 608 w 736"/>
                <a:gd name="T3" fmla="*/ 741 h 830"/>
                <a:gd name="T4" fmla="*/ 627 w 736"/>
                <a:gd name="T5" fmla="*/ 715 h 830"/>
                <a:gd name="T6" fmla="*/ 612 w 736"/>
                <a:gd name="T7" fmla="*/ 678 h 830"/>
                <a:gd name="T8" fmla="*/ 594 w 736"/>
                <a:gd name="T9" fmla="*/ 674 h 830"/>
                <a:gd name="T10" fmla="*/ 608 w 736"/>
                <a:gd name="T11" fmla="*/ 645 h 830"/>
                <a:gd name="T12" fmla="*/ 631 w 736"/>
                <a:gd name="T13" fmla="*/ 604 h 830"/>
                <a:gd name="T14" fmla="*/ 701 w 736"/>
                <a:gd name="T15" fmla="*/ 652 h 830"/>
                <a:gd name="T16" fmla="*/ 730 w 736"/>
                <a:gd name="T17" fmla="*/ 652 h 830"/>
                <a:gd name="T18" fmla="*/ 708 w 736"/>
                <a:gd name="T19" fmla="*/ 596 h 830"/>
                <a:gd name="T20" fmla="*/ 686 w 736"/>
                <a:gd name="T21" fmla="*/ 593 h 830"/>
                <a:gd name="T22" fmla="*/ 608 w 736"/>
                <a:gd name="T23" fmla="*/ 530 h 830"/>
                <a:gd name="T24" fmla="*/ 560 w 736"/>
                <a:gd name="T25" fmla="*/ 496 h 830"/>
                <a:gd name="T26" fmla="*/ 564 w 736"/>
                <a:gd name="T27" fmla="*/ 474 h 830"/>
                <a:gd name="T28" fmla="*/ 490 w 736"/>
                <a:gd name="T29" fmla="*/ 440 h 830"/>
                <a:gd name="T30" fmla="*/ 457 w 736"/>
                <a:gd name="T31" fmla="*/ 411 h 830"/>
                <a:gd name="T32" fmla="*/ 379 w 736"/>
                <a:gd name="T33" fmla="*/ 293 h 830"/>
                <a:gd name="T34" fmla="*/ 364 w 736"/>
                <a:gd name="T35" fmla="*/ 200 h 830"/>
                <a:gd name="T36" fmla="*/ 342 w 736"/>
                <a:gd name="T37" fmla="*/ 163 h 830"/>
                <a:gd name="T38" fmla="*/ 405 w 736"/>
                <a:gd name="T39" fmla="*/ 134 h 830"/>
                <a:gd name="T40" fmla="*/ 434 w 736"/>
                <a:gd name="T41" fmla="*/ 70 h 830"/>
                <a:gd name="T42" fmla="*/ 368 w 736"/>
                <a:gd name="T43" fmla="*/ 41 h 830"/>
                <a:gd name="T44" fmla="*/ 357 w 736"/>
                <a:gd name="T45" fmla="*/ 15 h 830"/>
                <a:gd name="T46" fmla="*/ 264 w 736"/>
                <a:gd name="T47" fmla="*/ 4 h 830"/>
                <a:gd name="T48" fmla="*/ 219 w 736"/>
                <a:gd name="T49" fmla="*/ 52 h 830"/>
                <a:gd name="T50" fmla="*/ 181 w 736"/>
                <a:gd name="T51" fmla="*/ 48 h 830"/>
                <a:gd name="T52" fmla="*/ 133 w 736"/>
                <a:gd name="T53" fmla="*/ 63 h 830"/>
                <a:gd name="T54" fmla="*/ 115 w 736"/>
                <a:gd name="T55" fmla="*/ 30 h 830"/>
                <a:gd name="T56" fmla="*/ 89 w 736"/>
                <a:gd name="T57" fmla="*/ 59 h 830"/>
                <a:gd name="T58" fmla="*/ 22 w 736"/>
                <a:gd name="T59" fmla="*/ 85 h 830"/>
                <a:gd name="T60" fmla="*/ 7 w 736"/>
                <a:gd name="T61" fmla="*/ 137 h 830"/>
                <a:gd name="T62" fmla="*/ 0 w 736"/>
                <a:gd name="T63" fmla="*/ 189 h 830"/>
                <a:gd name="T64" fmla="*/ 30 w 736"/>
                <a:gd name="T65" fmla="*/ 208 h 830"/>
                <a:gd name="T66" fmla="*/ 52 w 736"/>
                <a:gd name="T67" fmla="*/ 249 h 830"/>
                <a:gd name="T68" fmla="*/ 122 w 736"/>
                <a:gd name="T69" fmla="*/ 211 h 830"/>
                <a:gd name="T70" fmla="*/ 189 w 736"/>
                <a:gd name="T71" fmla="*/ 271 h 830"/>
                <a:gd name="T72" fmla="*/ 219 w 736"/>
                <a:gd name="T73" fmla="*/ 352 h 830"/>
                <a:gd name="T74" fmla="*/ 271 w 736"/>
                <a:gd name="T75" fmla="*/ 397 h 830"/>
                <a:gd name="T76" fmla="*/ 338 w 736"/>
                <a:gd name="T77" fmla="*/ 478 h 830"/>
                <a:gd name="T78" fmla="*/ 442 w 736"/>
                <a:gd name="T79" fmla="*/ 555 h 830"/>
                <a:gd name="T80" fmla="*/ 475 w 736"/>
                <a:gd name="T81" fmla="*/ 578 h 830"/>
                <a:gd name="T82" fmla="*/ 501 w 736"/>
                <a:gd name="T83" fmla="*/ 630 h 830"/>
                <a:gd name="T84" fmla="*/ 542 w 736"/>
                <a:gd name="T85" fmla="*/ 645 h 830"/>
                <a:gd name="T86" fmla="*/ 557 w 736"/>
                <a:gd name="T87" fmla="*/ 711 h 830"/>
                <a:gd name="T88" fmla="*/ 545 w 736"/>
                <a:gd name="T89" fmla="*/ 760 h 830"/>
                <a:gd name="T90" fmla="*/ 534 w 736"/>
                <a:gd name="T91" fmla="*/ 819 h 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6" h="830">
                  <a:moveTo>
                    <a:pt x="534" y="819"/>
                  </a:moveTo>
                  <a:lnTo>
                    <a:pt x="545" y="830"/>
                  </a:lnTo>
                  <a:lnTo>
                    <a:pt x="564" y="819"/>
                  </a:lnTo>
                  <a:lnTo>
                    <a:pt x="586" y="789"/>
                  </a:lnTo>
                  <a:lnTo>
                    <a:pt x="597" y="745"/>
                  </a:lnTo>
                  <a:lnTo>
                    <a:pt x="608" y="741"/>
                  </a:lnTo>
                  <a:lnTo>
                    <a:pt x="616" y="748"/>
                  </a:lnTo>
                  <a:lnTo>
                    <a:pt x="631" y="734"/>
                  </a:lnTo>
                  <a:lnTo>
                    <a:pt x="627" y="715"/>
                  </a:lnTo>
                  <a:lnTo>
                    <a:pt x="634" y="700"/>
                  </a:lnTo>
                  <a:lnTo>
                    <a:pt x="631" y="693"/>
                  </a:lnTo>
                  <a:lnTo>
                    <a:pt x="612" y="678"/>
                  </a:lnTo>
                  <a:lnTo>
                    <a:pt x="605" y="678"/>
                  </a:lnTo>
                  <a:lnTo>
                    <a:pt x="608" y="670"/>
                  </a:lnTo>
                  <a:lnTo>
                    <a:pt x="594" y="674"/>
                  </a:lnTo>
                  <a:lnTo>
                    <a:pt x="586" y="667"/>
                  </a:lnTo>
                  <a:lnTo>
                    <a:pt x="586" y="659"/>
                  </a:lnTo>
                  <a:lnTo>
                    <a:pt x="608" y="645"/>
                  </a:lnTo>
                  <a:lnTo>
                    <a:pt x="619" y="630"/>
                  </a:lnTo>
                  <a:lnTo>
                    <a:pt x="619" y="607"/>
                  </a:lnTo>
                  <a:lnTo>
                    <a:pt x="631" y="604"/>
                  </a:lnTo>
                  <a:lnTo>
                    <a:pt x="668" y="622"/>
                  </a:lnTo>
                  <a:lnTo>
                    <a:pt x="682" y="626"/>
                  </a:lnTo>
                  <a:lnTo>
                    <a:pt x="701" y="652"/>
                  </a:lnTo>
                  <a:lnTo>
                    <a:pt x="708" y="667"/>
                  </a:lnTo>
                  <a:lnTo>
                    <a:pt x="719" y="667"/>
                  </a:lnTo>
                  <a:lnTo>
                    <a:pt x="730" y="652"/>
                  </a:lnTo>
                  <a:lnTo>
                    <a:pt x="736" y="637"/>
                  </a:lnTo>
                  <a:lnTo>
                    <a:pt x="723" y="611"/>
                  </a:lnTo>
                  <a:lnTo>
                    <a:pt x="708" y="596"/>
                  </a:lnTo>
                  <a:lnTo>
                    <a:pt x="694" y="596"/>
                  </a:lnTo>
                  <a:lnTo>
                    <a:pt x="694" y="593"/>
                  </a:lnTo>
                  <a:lnTo>
                    <a:pt x="686" y="593"/>
                  </a:lnTo>
                  <a:lnTo>
                    <a:pt x="649" y="555"/>
                  </a:lnTo>
                  <a:lnTo>
                    <a:pt x="631" y="559"/>
                  </a:lnTo>
                  <a:lnTo>
                    <a:pt x="608" y="530"/>
                  </a:lnTo>
                  <a:lnTo>
                    <a:pt x="594" y="526"/>
                  </a:lnTo>
                  <a:lnTo>
                    <a:pt x="571" y="504"/>
                  </a:lnTo>
                  <a:lnTo>
                    <a:pt x="560" y="496"/>
                  </a:lnTo>
                  <a:lnTo>
                    <a:pt x="568" y="489"/>
                  </a:lnTo>
                  <a:lnTo>
                    <a:pt x="579" y="485"/>
                  </a:lnTo>
                  <a:lnTo>
                    <a:pt x="564" y="474"/>
                  </a:lnTo>
                  <a:lnTo>
                    <a:pt x="545" y="481"/>
                  </a:lnTo>
                  <a:lnTo>
                    <a:pt x="531" y="474"/>
                  </a:lnTo>
                  <a:lnTo>
                    <a:pt x="490" y="440"/>
                  </a:lnTo>
                  <a:lnTo>
                    <a:pt x="486" y="426"/>
                  </a:lnTo>
                  <a:lnTo>
                    <a:pt x="471" y="422"/>
                  </a:lnTo>
                  <a:lnTo>
                    <a:pt x="457" y="411"/>
                  </a:lnTo>
                  <a:lnTo>
                    <a:pt x="419" y="330"/>
                  </a:lnTo>
                  <a:lnTo>
                    <a:pt x="408" y="319"/>
                  </a:lnTo>
                  <a:lnTo>
                    <a:pt x="379" y="293"/>
                  </a:lnTo>
                  <a:lnTo>
                    <a:pt x="345" y="241"/>
                  </a:lnTo>
                  <a:lnTo>
                    <a:pt x="345" y="211"/>
                  </a:lnTo>
                  <a:lnTo>
                    <a:pt x="364" y="200"/>
                  </a:lnTo>
                  <a:lnTo>
                    <a:pt x="364" y="185"/>
                  </a:lnTo>
                  <a:lnTo>
                    <a:pt x="349" y="171"/>
                  </a:lnTo>
                  <a:lnTo>
                    <a:pt x="342" y="163"/>
                  </a:lnTo>
                  <a:lnTo>
                    <a:pt x="345" y="152"/>
                  </a:lnTo>
                  <a:lnTo>
                    <a:pt x="360" y="145"/>
                  </a:lnTo>
                  <a:lnTo>
                    <a:pt x="405" y="134"/>
                  </a:lnTo>
                  <a:lnTo>
                    <a:pt x="423" y="122"/>
                  </a:lnTo>
                  <a:lnTo>
                    <a:pt x="438" y="108"/>
                  </a:lnTo>
                  <a:lnTo>
                    <a:pt x="434" y="70"/>
                  </a:lnTo>
                  <a:lnTo>
                    <a:pt x="438" y="56"/>
                  </a:lnTo>
                  <a:lnTo>
                    <a:pt x="416" y="52"/>
                  </a:lnTo>
                  <a:lnTo>
                    <a:pt x="368" y="41"/>
                  </a:lnTo>
                  <a:lnTo>
                    <a:pt x="360" y="30"/>
                  </a:lnTo>
                  <a:lnTo>
                    <a:pt x="357" y="26"/>
                  </a:lnTo>
                  <a:lnTo>
                    <a:pt x="357" y="15"/>
                  </a:lnTo>
                  <a:lnTo>
                    <a:pt x="353" y="4"/>
                  </a:lnTo>
                  <a:lnTo>
                    <a:pt x="327" y="0"/>
                  </a:lnTo>
                  <a:lnTo>
                    <a:pt x="264" y="4"/>
                  </a:lnTo>
                  <a:lnTo>
                    <a:pt x="257" y="19"/>
                  </a:lnTo>
                  <a:lnTo>
                    <a:pt x="233" y="22"/>
                  </a:lnTo>
                  <a:lnTo>
                    <a:pt x="219" y="52"/>
                  </a:lnTo>
                  <a:lnTo>
                    <a:pt x="219" y="63"/>
                  </a:lnTo>
                  <a:lnTo>
                    <a:pt x="204" y="52"/>
                  </a:lnTo>
                  <a:lnTo>
                    <a:pt x="181" y="48"/>
                  </a:lnTo>
                  <a:lnTo>
                    <a:pt x="167" y="56"/>
                  </a:lnTo>
                  <a:lnTo>
                    <a:pt x="156" y="78"/>
                  </a:lnTo>
                  <a:lnTo>
                    <a:pt x="133" y="63"/>
                  </a:lnTo>
                  <a:lnTo>
                    <a:pt x="137" y="41"/>
                  </a:lnTo>
                  <a:lnTo>
                    <a:pt x="130" y="26"/>
                  </a:lnTo>
                  <a:lnTo>
                    <a:pt x="115" y="30"/>
                  </a:lnTo>
                  <a:lnTo>
                    <a:pt x="111" y="48"/>
                  </a:lnTo>
                  <a:lnTo>
                    <a:pt x="100" y="59"/>
                  </a:lnTo>
                  <a:lnTo>
                    <a:pt x="89" y="59"/>
                  </a:lnTo>
                  <a:lnTo>
                    <a:pt x="37" y="52"/>
                  </a:lnTo>
                  <a:lnTo>
                    <a:pt x="19" y="67"/>
                  </a:lnTo>
                  <a:lnTo>
                    <a:pt x="22" y="85"/>
                  </a:lnTo>
                  <a:lnTo>
                    <a:pt x="26" y="100"/>
                  </a:lnTo>
                  <a:lnTo>
                    <a:pt x="0" y="122"/>
                  </a:lnTo>
                  <a:lnTo>
                    <a:pt x="7" y="137"/>
                  </a:lnTo>
                  <a:lnTo>
                    <a:pt x="15" y="145"/>
                  </a:lnTo>
                  <a:lnTo>
                    <a:pt x="0" y="163"/>
                  </a:lnTo>
                  <a:lnTo>
                    <a:pt x="0" y="189"/>
                  </a:lnTo>
                  <a:lnTo>
                    <a:pt x="7" y="200"/>
                  </a:lnTo>
                  <a:lnTo>
                    <a:pt x="22" y="200"/>
                  </a:lnTo>
                  <a:lnTo>
                    <a:pt x="30" y="208"/>
                  </a:lnTo>
                  <a:lnTo>
                    <a:pt x="37" y="226"/>
                  </a:lnTo>
                  <a:lnTo>
                    <a:pt x="37" y="245"/>
                  </a:lnTo>
                  <a:lnTo>
                    <a:pt x="52" y="249"/>
                  </a:lnTo>
                  <a:lnTo>
                    <a:pt x="63" y="245"/>
                  </a:lnTo>
                  <a:lnTo>
                    <a:pt x="104" y="204"/>
                  </a:lnTo>
                  <a:lnTo>
                    <a:pt x="122" y="211"/>
                  </a:lnTo>
                  <a:lnTo>
                    <a:pt x="159" y="230"/>
                  </a:lnTo>
                  <a:lnTo>
                    <a:pt x="185" y="249"/>
                  </a:lnTo>
                  <a:lnTo>
                    <a:pt x="189" y="271"/>
                  </a:lnTo>
                  <a:lnTo>
                    <a:pt x="204" y="286"/>
                  </a:lnTo>
                  <a:lnTo>
                    <a:pt x="211" y="312"/>
                  </a:lnTo>
                  <a:lnTo>
                    <a:pt x="219" y="352"/>
                  </a:lnTo>
                  <a:lnTo>
                    <a:pt x="230" y="371"/>
                  </a:lnTo>
                  <a:lnTo>
                    <a:pt x="244" y="387"/>
                  </a:lnTo>
                  <a:lnTo>
                    <a:pt x="271" y="397"/>
                  </a:lnTo>
                  <a:lnTo>
                    <a:pt x="294" y="433"/>
                  </a:lnTo>
                  <a:lnTo>
                    <a:pt x="316" y="463"/>
                  </a:lnTo>
                  <a:lnTo>
                    <a:pt x="338" y="478"/>
                  </a:lnTo>
                  <a:lnTo>
                    <a:pt x="379" y="526"/>
                  </a:lnTo>
                  <a:lnTo>
                    <a:pt x="408" y="526"/>
                  </a:lnTo>
                  <a:lnTo>
                    <a:pt x="442" y="555"/>
                  </a:lnTo>
                  <a:lnTo>
                    <a:pt x="442" y="585"/>
                  </a:lnTo>
                  <a:lnTo>
                    <a:pt x="453" y="593"/>
                  </a:lnTo>
                  <a:lnTo>
                    <a:pt x="475" y="578"/>
                  </a:lnTo>
                  <a:lnTo>
                    <a:pt x="479" y="593"/>
                  </a:lnTo>
                  <a:lnTo>
                    <a:pt x="479" y="611"/>
                  </a:lnTo>
                  <a:lnTo>
                    <a:pt x="501" y="630"/>
                  </a:lnTo>
                  <a:lnTo>
                    <a:pt x="508" y="641"/>
                  </a:lnTo>
                  <a:lnTo>
                    <a:pt x="538" y="633"/>
                  </a:lnTo>
                  <a:lnTo>
                    <a:pt x="542" y="645"/>
                  </a:lnTo>
                  <a:lnTo>
                    <a:pt x="538" y="670"/>
                  </a:lnTo>
                  <a:lnTo>
                    <a:pt x="553" y="693"/>
                  </a:lnTo>
                  <a:lnTo>
                    <a:pt x="557" y="711"/>
                  </a:lnTo>
                  <a:lnTo>
                    <a:pt x="564" y="730"/>
                  </a:lnTo>
                  <a:lnTo>
                    <a:pt x="560" y="745"/>
                  </a:lnTo>
                  <a:lnTo>
                    <a:pt x="545" y="760"/>
                  </a:lnTo>
                  <a:lnTo>
                    <a:pt x="542" y="778"/>
                  </a:lnTo>
                  <a:lnTo>
                    <a:pt x="531" y="800"/>
                  </a:lnTo>
                  <a:lnTo>
                    <a:pt x="534" y="819"/>
                  </a:lnTo>
                  <a:close/>
                </a:path>
              </a:pathLst>
            </a:custGeom>
            <a:solidFill>
              <a:schemeClr val="tx2"/>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44" name="Freeform 452"/>
            <p:cNvSpPr>
              <a:spLocks/>
            </p:cNvSpPr>
            <p:nvPr/>
          </p:nvSpPr>
          <p:spPr bwMode="auto">
            <a:xfrm>
              <a:off x="1930" y="1710"/>
              <a:ext cx="317" cy="264"/>
            </a:xfrm>
            <a:custGeom>
              <a:avLst/>
              <a:gdLst>
                <a:gd name="T0" fmla="*/ 108 w 303"/>
                <a:gd name="T1" fmla="*/ 115 h 277"/>
                <a:gd name="T2" fmla="*/ 106 w 303"/>
                <a:gd name="T3" fmla="*/ 139 h 277"/>
                <a:gd name="T4" fmla="*/ 86 w 303"/>
                <a:gd name="T5" fmla="*/ 135 h 277"/>
                <a:gd name="T6" fmla="*/ 63 w 303"/>
                <a:gd name="T7" fmla="*/ 167 h 277"/>
                <a:gd name="T8" fmla="*/ 33 w 303"/>
                <a:gd name="T9" fmla="*/ 191 h 277"/>
                <a:gd name="T10" fmla="*/ 13 w 303"/>
                <a:gd name="T11" fmla="*/ 195 h 277"/>
                <a:gd name="T12" fmla="*/ 6 w 303"/>
                <a:gd name="T13" fmla="*/ 201 h 277"/>
                <a:gd name="T14" fmla="*/ 11 w 303"/>
                <a:gd name="T15" fmla="*/ 221 h 277"/>
                <a:gd name="T16" fmla="*/ 4 w 303"/>
                <a:gd name="T17" fmla="*/ 245 h 277"/>
                <a:gd name="T18" fmla="*/ 17 w 303"/>
                <a:gd name="T19" fmla="*/ 245 h 277"/>
                <a:gd name="T20" fmla="*/ 30 w 303"/>
                <a:gd name="T21" fmla="*/ 244 h 277"/>
                <a:gd name="T22" fmla="*/ 24 w 303"/>
                <a:gd name="T23" fmla="*/ 262 h 277"/>
                <a:gd name="T24" fmla="*/ 54 w 303"/>
                <a:gd name="T25" fmla="*/ 268 h 277"/>
                <a:gd name="T26" fmla="*/ 80 w 303"/>
                <a:gd name="T27" fmla="*/ 277 h 277"/>
                <a:gd name="T28" fmla="*/ 108 w 303"/>
                <a:gd name="T29" fmla="*/ 262 h 277"/>
                <a:gd name="T30" fmla="*/ 186 w 303"/>
                <a:gd name="T31" fmla="*/ 268 h 277"/>
                <a:gd name="T32" fmla="*/ 227 w 303"/>
                <a:gd name="T33" fmla="*/ 242 h 277"/>
                <a:gd name="T34" fmla="*/ 249 w 303"/>
                <a:gd name="T35" fmla="*/ 221 h 277"/>
                <a:gd name="T36" fmla="*/ 268 w 303"/>
                <a:gd name="T37" fmla="*/ 195 h 277"/>
                <a:gd name="T38" fmla="*/ 277 w 303"/>
                <a:gd name="T39" fmla="*/ 135 h 277"/>
                <a:gd name="T40" fmla="*/ 288 w 303"/>
                <a:gd name="T41" fmla="*/ 107 h 277"/>
                <a:gd name="T42" fmla="*/ 273 w 303"/>
                <a:gd name="T43" fmla="*/ 76 h 277"/>
                <a:gd name="T44" fmla="*/ 251 w 303"/>
                <a:gd name="T45" fmla="*/ 70 h 277"/>
                <a:gd name="T46" fmla="*/ 240 w 303"/>
                <a:gd name="T47" fmla="*/ 41 h 277"/>
                <a:gd name="T48" fmla="*/ 271 w 303"/>
                <a:gd name="T49" fmla="*/ 0 h 277"/>
                <a:gd name="T50" fmla="*/ 223 w 303"/>
                <a:gd name="T51" fmla="*/ 4 h 277"/>
                <a:gd name="T52" fmla="*/ 201 w 303"/>
                <a:gd name="T53" fmla="*/ 19 h 277"/>
                <a:gd name="T54" fmla="*/ 180 w 303"/>
                <a:gd name="T55" fmla="*/ 22 h 277"/>
                <a:gd name="T56" fmla="*/ 204 w 303"/>
                <a:gd name="T57" fmla="*/ 44 h 277"/>
                <a:gd name="T58" fmla="*/ 158 w 303"/>
                <a:gd name="T59" fmla="*/ 50 h 277"/>
                <a:gd name="T60" fmla="*/ 113 w 303"/>
                <a:gd name="T61" fmla="*/ 32 h 277"/>
                <a:gd name="T62" fmla="*/ 100 w 303"/>
                <a:gd name="T63" fmla="*/ 54 h 277"/>
                <a:gd name="T64" fmla="*/ 99 w 303"/>
                <a:gd name="T65" fmla="*/ 67 h 277"/>
                <a:gd name="T66" fmla="*/ 87 w 303"/>
                <a:gd name="T67" fmla="*/ 89 h 277"/>
                <a:gd name="T68" fmla="*/ 72 w 303"/>
                <a:gd name="T69" fmla="*/ 111 h 277"/>
                <a:gd name="T70" fmla="*/ 89 w 303"/>
                <a:gd name="T71" fmla="*/ 126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3" h="277">
                  <a:moveTo>
                    <a:pt x="112" y="104"/>
                  </a:moveTo>
                  <a:lnTo>
                    <a:pt x="108" y="115"/>
                  </a:lnTo>
                  <a:lnTo>
                    <a:pt x="112" y="130"/>
                  </a:lnTo>
                  <a:lnTo>
                    <a:pt x="106" y="139"/>
                  </a:lnTo>
                  <a:lnTo>
                    <a:pt x="97" y="133"/>
                  </a:lnTo>
                  <a:lnTo>
                    <a:pt x="86" y="135"/>
                  </a:lnTo>
                  <a:lnTo>
                    <a:pt x="86" y="146"/>
                  </a:lnTo>
                  <a:lnTo>
                    <a:pt x="63" y="167"/>
                  </a:lnTo>
                  <a:lnTo>
                    <a:pt x="50" y="172"/>
                  </a:lnTo>
                  <a:lnTo>
                    <a:pt x="33" y="191"/>
                  </a:lnTo>
                  <a:lnTo>
                    <a:pt x="22" y="196"/>
                  </a:lnTo>
                  <a:lnTo>
                    <a:pt x="13" y="195"/>
                  </a:lnTo>
                  <a:lnTo>
                    <a:pt x="9" y="198"/>
                  </a:lnTo>
                  <a:lnTo>
                    <a:pt x="6" y="201"/>
                  </a:lnTo>
                  <a:lnTo>
                    <a:pt x="11" y="208"/>
                  </a:lnTo>
                  <a:lnTo>
                    <a:pt x="11" y="221"/>
                  </a:lnTo>
                  <a:lnTo>
                    <a:pt x="0" y="233"/>
                  </a:lnTo>
                  <a:lnTo>
                    <a:pt x="4" y="245"/>
                  </a:lnTo>
                  <a:lnTo>
                    <a:pt x="4" y="245"/>
                  </a:lnTo>
                  <a:lnTo>
                    <a:pt x="17" y="245"/>
                  </a:lnTo>
                  <a:lnTo>
                    <a:pt x="22" y="236"/>
                  </a:lnTo>
                  <a:lnTo>
                    <a:pt x="30" y="244"/>
                  </a:lnTo>
                  <a:lnTo>
                    <a:pt x="20" y="251"/>
                  </a:lnTo>
                  <a:lnTo>
                    <a:pt x="24" y="262"/>
                  </a:lnTo>
                  <a:lnTo>
                    <a:pt x="30" y="264"/>
                  </a:lnTo>
                  <a:lnTo>
                    <a:pt x="54" y="268"/>
                  </a:lnTo>
                  <a:lnTo>
                    <a:pt x="58" y="270"/>
                  </a:lnTo>
                  <a:lnTo>
                    <a:pt x="80" y="277"/>
                  </a:lnTo>
                  <a:lnTo>
                    <a:pt x="89" y="273"/>
                  </a:lnTo>
                  <a:lnTo>
                    <a:pt x="108" y="262"/>
                  </a:lnTo>
                  <a:lnTo>
                    <a:pt x="136" y="268"/>
                  </a:lnTo>
                  <a:lnTo>
                    <a:pt x="186" y="268"/>
                  </a:lnTo>
                  <a:lnTo>
                    <a:pt x="214" y="262"/>
                  </a:lnTo>
                  <a:lnTo>
                    <a:pt x="227" y="242"/>
                  </a:lnTo>
                  <a:lnTo>
                    <a:pt x="244" y="233"/>
                  </a:lnTo>
                  <a:lnTo>
                    <a:pt x="249" y="221"/>
                  </a:lnTo>
                  <a:lnTo>
                    <a:pt x="255" y="205"/>
                  </a:lnTo>
                  <a:lnTo>
                    <a:pt x="268" y="195"/>
                  </a:lnTo>
                  <a:lnTo>
                    <a:pt x="279" y="167"/>
                  </a:lnTo>
                  <a:lnTo>
                    <a:pt x="277" y="135"/>
                  </a:lnTo>
                  <a:lnTo>
                    <a:pt x="303" y="120"/>
                  </a:lnTo>
                  <a:lnTo>
                    <a:pt x="288" y="107"/>
                  </a:lnTo>
                  <a:lnTo>
                    <a:pt x="283" y="85"/>
                  </a:lnTo>
                  <a:lnTo>
                    <a:pt x="273" y="76"/>
                  </a:lnTo>
                  <a:lnTo>
                    <a:pt x="262" y="76"/>
                  </a:lnTo>
                  <a:lnTo>
                    <a:pt x="251" y="70"/>
                  </a:lnTo>
                  <a:lnTo>
                    <a:pt x="231" y="46"/>
                  </a:lnTo>
                  <a:lnTo>
                    <a:pt x="240" y="41"/>
                  </a:lnTo>
                  <a:lnTo>
                    <a:pt x="275" y="9"/>
                  </a:lnTo>
                  <a:lnTo>
                    <a:pt x="271" y="0"/>
                  </a:lnTo>
                  <a:lnTo>
                    <a:pt x="260" y="2"/>
                  </a:lnTo>
                  <a:lnTo>
                    <a:pt x="223" y="4"/>
                  </a:lnTo>
                  <a:lnTo>
                    <a:pt x="210" y="13"/>
                  </a:lnTo>
                  <a:lnTo>
                    <a:pt x="201" y="19"/>
                  </a:lnTo>
                  <a:lnTo>
                    <a:pt x="188" y="17"/>
                  </a:lnTo>
                  <a:lnTo>
                    <a:pt x="180" y="22"/>
                  </a:lnTo>
                  <a:lnTo>
                    <a:pt x="186" y="32"/>
                  </a:lnTo>
                  <a:lnTo>
                    <a:pt x="204" y="44"/>
                  </a:lnTo>
                  <a:lnTo>
                    <a:pt x="191" y="46"/>
                  </a:lnTo>
                  <a:lnTo>
                    <a:pt x="158" y="50"/>
                  </a:lnTo>
                  <a:lnTo>
                    <a:pt x="136" y="41"/>
                  </a:lnTo>
                  <a:lnTo>
                    <a:pt x="113" y="32"/>
                  </a:lnTo>
                  <a:lnTo>
                    <a:pt x="106" y="37"/>
                  </a:lnTo>
                  <a:lnTo>
                    <a:pt x="100" y="54"/>
                  </a:lnTo>
                  <a:lnTo>
                    <a:pt x="102" y="63"/>
                  </a:lnTo>
                  <a:lnTo>
                    <a:pt x="99" y="67"/>
                  </a:lnTo>
                  <a:lnTo>
                    <a:pt x="86" y="72"/>
                  </a:lnTo>
                  <a:lnTo>
                    <a:pt x="87" y="89"/>
                  </a:lnTo>
                  <a:lnTo>
                    <a:pt x="86" y="93"/>
                  </a:lnTo>
                  <a:lnTo>
                    <a:pt x="72" y="111"/>
                  </a:lnTo>
                  <a:lnTo>
                    <a:pt x="84" y="128"/>
                  </a:lnTo>
                  <a:lnTo>
                    <a:pt x="89" y="126"/>
                  </a:lnTo>
                  <a:lnTo>
                    <a:pt x="112" y="104"/>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45" name="Freeform 453"/>
            <p:cNvSpPr>
              <a:spLocks/>
            </p:cNvSpPr>
            <p:nvPr/>
          </p:nvSpPr>
          <p:spPr bwMode="auto">
            <a:xfrm>
              <a:off x="2810" y="1935"/>
              <a:ext cx="535" cy="650"/>
            </a:xfrm>
            <a:custGeom>
              <a:avLst/>
              <a:gdLst>
                <a:gd name="T0" fmla="*/ 210 w 535"/>
                <a:gd name="T1" fmla="*/ 14 h 650"/>
                <a:gd name="T2" fmla="*/ 216 w 535"/>
                <a:gd name="T3" fmla="*/ 46 h 650"/>
                <a:gd name="T4" fmla="*/ 212 w 535"/>
                <a:gd name="T5" fmla="*/ 68 h 650"/>
                <a:gd name="T6" fmla="*/ 241 w 535"/>
                <a:gd name="T7" fmla="*/ 102 h 650"/>
                <a:gd name="T8" fmla="*/ 197 w 535"/>
                <a:gd name="T9" fmla="*/ 91 h 650"/>
                <a:gd name="T10" fmla="*/ 164 w 535"/>
                <a:gd name="T11" fmla="*/ 116 h 650"/>
                <a:gd name="T12" fmla="*/ 141 w 535"/>
                <a:gd name="T13" fmla="*/ 95 h 650"/>
                <a:gd name="T14" fmla="*/ 98 w 535"/>
                <a:gd name="T15" fmla="*/ 116 h 650"/>
                <a:gd name="T16" fmla="*/ 107 w 535"/>
                <a:gd name="T17" fmla="*/ 149 h 650"/>
                <a:gd name="T18" fmla="*/ 85 w 535"/>
                <a:gd name="T19" fmla="*/ 167 h 650"/>
                <a:gd name="T20" fmla="*/ 89 w 535"/>
                <a:gd name="T21" fmla="*/ 199 h 650"/>
                <a:gd name="T22" fmla="*/ 60 w 535"/>
                <a:gd name="T23" fmla="*/ 232 h 650"/>
                <a:gd name="T24" fmla="*/ 29 w 535"/>
                <a:gd name="T25" fmla="*/ 258 h 650"/>
                <a:gd name="T26" fmla="*/ 20 w 535"/>
                <a:gd name="T27" fmla="*/ 310 h 650"/>
                <a:gd name="T28" fmla="*/ 16 w 535"/>
                <a:gd name="T29" fmla="*/ 333 h 650"/>
                <a:gd name="T30" fmla="*/ 2 w 535"/>
                <a:gd name="T31" fmla="*/ 380 h 650"/>
                <a:gd name="T32" fmla="*/ 20 w 535"/>
                <a:gd name="T33" fmla="*/ 403 h 650"/>
                <a:gd name="T34" fmla="*/ 0 w 535"/>
                <a:gd name="T35" fmla="*/ 432 h 650"/>
                <a:gd name="T36" fmla="*/ 29 w 535"/>
                <a:gd name="T37" fmla="*/ 465 h 650"/>
                <a:gd name="T38" fmla="*/ 84 w 535"/>
                <a:gd name="T39" fmla="*/ 471 h 650"/>
                <a:gd name="T40" fmla="*/ 93 w 535"/>
                <a:gd name="T41" fmla="*/ 494 h 650"/>
                <a:gd name="T42" fmla="*/ 68 w 535"/>
                <a:gd name="T43" fmla="*/ 526 h 650"/>
                <a:gd name="T44" fmla="*/ 46 w 535"/>
                <a:gd name="T45" fmla="*/ 578 h 650"/>
                <a:gd name="T46" fmla="*/ 75 w 535"/>
                <a:gd name="T47" fmla="*/ 609 h 650"/>
                <a:gd name="T48" fmla="*/ 102 w 535"/>
                <a:gd name="T49" fmla="*/ 597 h 650"/>
                <a:gd name="T50" fmla="*/ 126 w 535"/>
                <a:gd name="T51" fmla="*/ 609 h 650"/>
                <a:gd name="T52" fmla="*/ 155 w 535"/>
                <a:gd name="T53" fmla="*/ 627 h 650"/>
                <a:gd name="T54" fmla="*/ 205 w 535"/>
                <a:gd name="T55" fmla="*/ 634 h 650"/>
                <a:gd name="T56" fmla="*/ 239 w 535"/>
                <a:gd name="T57" fmla="*/ 640 h 650"/>
                <a:gd name="T58" fmla="*/ 289 w 535"/>
                <a:gd name="T59" fmla="*/ 640 h 650"/>
                <a:gd name="T60" fmla="*/ 322 w 535"/>
                <a:gd name="T61" fmla="*/ 636 h 650"/>
                <a:gd name="T62" fmla="*/ 357 w 535"/>
                <a:gd name="T63" fmla="*/ 636 h 650"/>
                <a:gd name="T64" fmla="*/ 399 w 535"/>
                <a:gd name="T65" fmla="*/ 644 h 650"/>
                <a:gd name="T66" fmla="*/ 390 w 535"/>
                <a:gd name="T67" fmla="*/ 617 h 650"/>
                <a:gd name="T68" fmla="*/ 451 w 535"/>
                <a:gd name="T69" fmla="*/ 564 h 650"/>
                <a:gd name="T70" fmla="*/ 421 w 535"/>
                <a:gd name="T71" fmla="*/ 539 h 650"/>
                <a:gd name="T72" fmla="*/ 363 w 535"/>
                <a:gd name="T73" fmla="*/ 486 h 650"/>
                <a:gd name="T74" fmla="*/ 348 w 535"/>
                <a:gd name="T75" fmla="*/ 438 h 650"/>
                <a:gd name="T76" fmla="*/ 368 w 535"/>
                <a:gd name="T77" fmla="*/ 427 h 650"/>
                <a:gd name="T78" fmla="*/ 484 w 535"/>
                <a:gd name="T79" fmla="*/ 380 h 650"/>
                <a:gd name="T80" fmla="*/ 526 w 535"/>
                <a:gd name="T81" fmla="*/ 377 h 650"/>
                <a:gd name="T82" fmla="*/ 535 w 535"/>
                <a:gd name="T83" fmla="*/ 345 h 650"/>
                <a:gd name="T84" fmla="*/ 524 w 535"/>
                <a:gd name="T85" fmla="*/ 285 h 650"/>
                <a:gd name="T86" fmla="*/ 514 w 535"/>
                <a:gd name="T87" fmla="*/ 243 h 650"/>
                <a:gd name="T88" fmla="*/ 501 w 535"/>
                <a:gd name="T89" fmla="*/ 197 h 650"/>
                <a:gd name="T90" fmla="*/ 479 w 535"/>
                <a:gd name="T91" fmla="*/ 124 h 650"/>
                <a:gd name="T92" fmla="*/ 433 w 535"/>
                <a:gd name="T93" fmla="*/ 81 h 650"/>
                <a:gd name="T94" fmla="*/ 396 w 535"/>
                <a:gd name="T95" fmla="*/ 79 h 650"/>
                <a:gd name="T96" fmla="*/ 333 w 535"/>
                <a:gd name="T97" fmla="*/ 101 h 650"/>
                <a:gd name="T98" fmla="*/ 328 w 535"/>
                <a:gd name="T99" fmla="*/ 83 h 650"/>
                <a:gd name="T100" fmla="*/ 297 w 535"/>
                <a:gd name="T101" fmla="*/ 56 h 650"/>
                <a:gd name="T102" fmla="*/ 272 w 535"/>
                <a:gd name="T103" fmla="*/ 14 h 650"/>
                <a:gd name="T104" fmla="*/ 235 w 535"/>
                <a:gd name="T105" fmla="*/ 2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35" h="650">
                  <a:moveTo>
                    <a:pt x="222" y="0"/>
                  </a:moveTo>
                  <a:lnTo>
                    <a:pt x="210" y="7"/>
                  </a:lnTo>
                  <a:lnTo>
                    <a:pt x="210" y="14"/>
                  </a:lnTo>
                  <a:lnTo>
                    <a:pt x="212" y="21"/>
                  </a:lnTo>
                  <a:lnTo>
                    <a:pt x="214" y="31"/>
                  </a:lnTo>
                  <a:lnTo>
                    <a:pt x="216" y="46"/>
                  </a:lnTo>
                  <a:lnTo>
                    <a:pt x="210" y="51"/>
                  </a:lnTo>
                  <a:lnTo>
                    <a:pt x="210" y="60"/>
                  </a:lnTo>
                  <a:lnTo>
                    <a:pt x="212" y="68"/>
                  </a:lnTo>
                  <a:lnTo>
                    <a:pt x="228" y="81"/>
                  </a:lnTo>
                  <a:lnTo>
                    <a:pt x="237" y="83"/>
                  </a:lnTo>
                  <a:lnTo>
                    <a:pt x="241" y="102"/>
                  </a:lnTo>
                  <a:lnTo>
                    <a:pt x="219" y="97"/>
                  </a:lnTo>
                  <a:lnTo>
                    <a:pt x="207" y="86"/>
                  </a:lnTo>
                  <a:lnTo>
                    <a:pt x="197" y="91"/>
                  </a:lnTo>
                  <a:lnTo>
                    <a:pt x="180" y="111"/>
                  </a:lnTo>
                  <a:lnTo>
                    <a:pt x="172" y="118"/>
                  </a:lnTo>
                  <a:lnTo>
                    <a:pt x="164" y="116"/>
                  </a:lnTo>
                  <a:lnTo>
                    <a:pt x="163" y="107"/>
                  </a:lnTo>
                  <a:lnTo>
                    <a:pt x="157" y="101"/>
                  </a:lnTo>
                  <a:lnTo>
                    <a:pt x="141" y="95"/>
                  </a:lnTo>
                  <a:lnTo>
                    <a:pt x="118" y="95"/>
                  </a:lnTo>
                  <a:lnTo>
                    <a:pt x="111" y="104"/>
                  </a:lnTo>
                  <a:lnTo>
                    <a:pt x="98" y="116"/>
                  </a:lnTo>
                  <a:lnTo>
                    <a:pt x="109" y="124"/>
                  </a:lnTo>
                  <a:lnTo>
                    <a:pt x="109" y="141"/>
                  </a:lnTo>
                  <a:lnTo>
                    <a:pt x="107" y="149"/>
                  </a:lnTo>
                  <a:lnTo>
                    <a:pt x="102" y="157"/>
                  </a:lnTo>
                  <a:lnTo>
                    <a:pt x="89" y="165"/>
                  </a:lnTo>
                  <a:lnTo>
                    <a:pt x="85" y="167"/>
                  </a:lnTo>
                  <a:lnTo>
                    <a:pt x="87" y="180"/>
                  </a:lnTo>
                  <a:lnTo>
                    <a:pt x="93" y="188"/>
                  </a:lnTo>
                  <a:lnTo>
                    <a:pt x="89" y="199"/>
                  </a:lnTo>
                  <a:lnTo>
                    <a:pt x="79" y="211"/>
                  </a:lnTo>
                  <a:lnTo>
                    <a:pt x="68" y="223"/>
                  </a:lnTo>
                  <a:lnTo>
                    <a:pt x="60" y="232"/>
                  </a:lnTo>
                  <a:lnTo>
                    <a:pt x="46" y="241"/>
                  </a:lnTo>
                  <a:lnTo>
                    <a:pt x="37" y="244"/>
                  </a:lnTo>
                  <a:lnTo>
                    <a:pt x="29" y="258"/>
                  </a:lnTo>
                  <a:lnTo>
                    <a:pt x="27" y="279"/>
                  </a:lnTo>
                  <a:lnTo>
                    <a:pt x="20" y="290"/>
                  </a:lnTo>
                  <a:lnTo>
                    <a:pt x="20" y="310"/>
                  </a:lnTo>
                  <a:lnTo>
                    <a:pt x="11" y="318"/>
                  </a:lnTo>
                  <a:lnTo>
                    <a:pt x="9" y="324"/>
                  </a:lnTo>
                  <a:lnTo>
                    <a:pt x="16" y="333"/>
                  </a:lnTo>
                  <a:lnTo>
                    <a:pt x="20" y="347"/>
                  </a:lnTo>
                  <a:lnTo>
                    <a:pt x="29" y="359"/>
                  </a:lnTo>
                  <a:lnTo>
                    <a:pt x="2" y="380"/>
                  </a:lnTo>
                  <a:lnTo>
                    <a:pt x="7" y="392"/>
                  </a:lnTo>
                  <a:lnTo>
                    <a:pt x="18" y="401"/>
                  </a:lnTo>
                  <a:lnTo>
                    <a:pt x="20" y="403"/>
                  </a:lnTo>
                  <a:lnTo>
                    <a:pt x="20" y="411"/>
                  </a:lnTo>
                  <a:lnTo>
                    <a:pt x="6" y="420"/>
                  </a:lnTo>
                  <a:lnTo>
                    <a:pt x="0" y="432"/>
                  </a:lnTo>
                  <a:lnTo>
                    <a:pt x="6" y="449"/>
                  </a:lnTo>
                  <a:lnTo>
                    <a:pt x="14" y="459"/>
                  </a:lnTo>
                  <a:lnTo>
                    <a:pt x="29" y="465"/>
                  </a:lnTo>
                  <a:lnTo>
                    <a:pt x="48" y="468"/>
                  </a:lnTo>
                  <a:lnTo>
                    <a:pt x="68" y="469"/>
                  </a:lnTo>
                  <a:lnTo>
                    <a:pt x="84" y="471"/>
                  </a:lnTo>
                  <a:lnTo>
                    <a:pt x="95" y="479"/>
                  </a:lnTo>
                  <a:lnTo>
                    <a:pt x="107" y="488"/>
                  </a:lnTo>
                  <a:lnTo>
                    <a:pt x="93" y="494"/>
                  </a:lnTo>
                  <a:lnTo>
                    <a:pt x="82" y="505"/>
                  </a:lnTo>
                  <a:lnTo>
                    <a:pt x="70" y="514"/>
                  </a:lnTo>
                  <a:lnTo>
                    <a:pt x="68" y="526"/>
                  </a:lnTo>
                  <a:lnTo>
                    <a:pt x="62" y="551"/>
                  </a:lnTo>
                  <a:lnTo>
                    <a:pt x="52" y="567"/>
                  </a:lnTo>
                  <a:lnTo>
                    <a:pt x="46" y="578"/>
                  </a:lnTo>
                  <a:lnTo>
                    <a:pt x="62" y="597"/>
                  </a:lnTo>
                  <a:lnTo>
                    <a:pt x="66" y="602"/>
                  </a:lnTo>
                  <a:lnTo>
                    <a:pt x="75" y="609"/>
                  </a:lnTo>
                  <a:lnTo>
                    <a:pt x="85" y="608"/>
                  </a:lnTo>
                  <a:lnTo>
                    <a:pt x="97" y="602"/>
                  </a:lnTo>
                  <a:lnTo>
                    <a:pt x="102" y="597"/>
                  </a:lnTo>
                  <a:lnTo>
                    <a:pt x="104" y="594"/>
                  </a:lnTo>
                  <a:lnTo>
                    <a:pt x="118" y="595"/>
                  </a:lnTo>
                  <a:lnTo>
                    <a:pt x="126" y="609"/>
                  </a:lnTo>
                  <a:lnTo>
                    <a:pt x="136" y="617"/>
                  </a:lnTo>
                  <a:lnTo>
                    <a:pt x="143" y="625"/>
                  </a:lnTo>
                  <a:lnTo>
                    <a:pt x="155" y="627"/>
                  </a:lnTo>
                  <a:lnTo>
                    <a:pt x="178" y="625"/>
                  </a:lnTo>
                  <a:lnTo>
                    <a:pt x="189" y="623"/>
                  </a:lnTo>
                  <a:lnTo>
                    <a:pt x="205" y="634"/>
                  </a:lnTo>
                  <a:lnTo>
                    <a:pt x="217" y="629"/>
                  </a:lnTo>
                  <a:lnTo>
                    <a:pt x="229" y="632"/>
                  </a:lnTo>
                  <a:lnTo>
                    <a:pt x="239" y="640"/>
                  </a:lnTo>
                  <a:lnTo>
                    <a:pt x="258" y="632"/>
                  </a:lnTo>
                  <a:lnTo>
                    <a:pt x="276" y="632"/>
                  </a:lnTo>
                  <a:lnTo>
                    <a:pt x="289" y="640"/>
                  </a:lnTo>
                  <a:lnTo>
                    <a:pt x="299" y="643"/>
                  </a:lnTo>
                  <a:lnTo>
                    <a:pt x="310" y="636"/>
                  </a:lnTo>
                  <a:lnTo>
                    <a:pt x="322" y="636"/>
                  </a:lnTo>
                  <a:lnTo>
                    <a:pt x="342" y="632"/>
                  </a:lnTo>
                  <a:lnTo>
                    <a:pt x="355" y="640"/>
                  </a:lnTo>
                  <a:lnTo>
                    <a:pt x="357" y="636"/>
                  </a:lnTo>
                  <a:lnTo>
                    <a:pt x="372" y="644"/>
                  </a:lnTo>
                  <a:lnTo>
                    <a:pt x="385" y="650"/>
                  </a:lnTo>
                  <a:lnTo>
                    <a:pt x="399" y="644"/>
                  </a:lnTo>
                  <a:lnTo>
                    <a:pt x="401" y="636"/>
                  </a:lnTo>
                  <a:lnTo>
                    <a:pt x="392" y="623"/>
                  </a:lnTo>
                  <a:lnTo>
                    <a:pt x="390" y="617"/>
                  </a:lnTo>
                  <a:lnTo>
                    <a:pt x="385" y="596"/>
                  </a:lnTo>
                  <a:lnTo>
                    <a:pt x="438" y="564"/>
                  </a:lnTo>
                  <a:lnTo>
                    <a:pt x="451" y="564"/>
                  </a:lnTo>
                  <a:lnTo>
                    <a:pt x="453" y="559"/>
                  </a:lnTo>
                  <a:lnTo>
                    <a:pt x="435" y="552"/>
                  </a:lnTo>
                  <a:lnTo>
                    <a:pt x="421" y="539"/>
                  </a:lnTo>
                  <a:lnTo>
                    <a:pt x="387" y="511"/>
                  </a:lnTo>
                  <a:lnTo>
                    <a:pt x="382" y="489"/>
                  </a:lnTo>
                  <a:lnTo>
                    <a:pt x="363" y="486"/>
                  </a:lnTo>
                  <a:lnTo>
                    <a:pt x="360" y="465"/>
                  </a:lnTo>
                  <a:lnTo>
                    <a:pt x="356" y="447"/>
                  </a:lnTo>
                  <a:lnTo>
                    <a:pt x="348" y="438"/>
                  </a:lnTo>
                  <a:lnTo>
                    <a:pt x="353" y="430"/>
                  </a:lnTo>
                  <a:lnTo>
                    <a:pt x="357" y="426"/>
                  </a:lnTo>
                  <a:lnTo>
                    <a:pt x="368" y="427"/>
                  </a:lnTo>
                  <a:lnTo>
                    <a:pt x="400" y="418"/>
                  </a:lnTo>
                  <a:lnTo>
                    <a:pt x="469" y="386"/>
                  </a:lnTo>
                  <a:lnTo>
                    <a:pt x="484" y="380"/>
                  </a:lnTo>
                  <a:lnTo>
                    <a:pt x="498" y="372"/>
                  </a:lnTo>
                  <a:lnTo>
                    <a:pt x="510" y="383"/>
                  </a:lnTo>
                  <a:lnTo>
                    <a:pt x="526" y="377"/>
                  </a:lnTo>
                  <a:lnTo>
                    <a:pt x="530" y="363"/>
                  </a:lnTo>
                  <a:lnTo>
                    <a:pt x="529" y="354"/>
                  </a:lnTo>
                  <a:lnTo>
                    <a:pt x="535" y="345"/>
                  </a:lnTo>
                  <a:lnTo>
                    <a:pt x="527" y="334"/>
                  </a:lnTo>
                  <a:lnTo>
                    <a:pt x="520" y="315"/>
                  </a:lnTo>
                  <a:lnTo>
                    <a:pt x="524" y="285"/>
                  </a:lnTo>
                  <a:lnTo>
                    <a:pt x="513" y="271"/>
                  </a:lnTo>
                  <a:lnTo>
                    <a:pt x="509" y="257"/>
                  </a:lnTo>
                  <a:lnTo>
                    <a:pt x="514" y="243"/>
                  </a:lnTo>
                  <a:lnTo>
                    <a:pt x="511" y="232"/>
                  </a:lnTo>
                  <a:lnTo>
                    <a:pt x="489" y="210"/>
                  </a:lnTo>
                  <a:lnTo>
                    <a:pt x="501" y="197"/>
                  </a:lnTo>
                  <a:lnTo>
                    <a:pt x="501" y="174"/>
                  </a:lnTo>
                  <a:lnTo>
                    <a:pt x="503" y="147"/>
                  </a:lnTo>
                  <a:lnTo>
                    <a:pt x="479" y="124"/>
                  </a:lnTo>
                  <a:lnTo>
                    <a:pt x="467" y="109"/>
                  </a:lnTo>
                  <a:lnTo>
                    <a:pt x="453" y="97"/>
                  </a:lnTo>
                  <a:lnTo>
                    <a:pt x="433" y="81"/>
                  </a:lnTo>
                  <a:lnTo>
                    <a:pt x="419" y="72"/>
                  </a:lnTo>
                  <a:lnTo>
                    <a:pt x="410" y="70"/>
                  </a:lnTo>
                  <a:lnTo>
                    <a:pt x="396" y="79"/>
                  </a:lnTo>
                  <a:lnTo>
                    <a:pt x="386" y="85"/>
                  </a:lnTo>
                  <a:lnTo>
                    <a:pt x="355" y="105"/>
                  </a:lnTo>
                  <a:lnTo>
                    <a:pt x="333" y="101"/>
                  </a:lnTo>
                  <a:lnTo>
                    <a:pt x="324" y="101"/>
                  </a:lnTo>
                  <a:lnTo>
                    <a:pt x="324" y="93"/>
                  </a:lnTo>
                  <a:lnTo>
                    <a:pt x="328" y="83"/>
                  </a:lnTo>
                  <a:lnTo>
                    <a:pt x="333" y="74"/>
                  </a:lnTo>
                  <a:lnTo>
                    <a:pt x="305" y="58"/>
                  </a:lnTo>
                  <a:lnTo>
                    <a:pt x="297" y="56"/>
                  </a:lnTo>
                  <a:lnTo>
                    <a:pt x="283" y="46"/>
                  </a:lnTo>
                  <a:lnTo>
                    <a:pt x="278" y="27"/>
                  </a:lnTo>
                  <a:lnTo>
                    <a:pt x="272" y="14"/>
                  </a:lnTo>
                  <a:lnTo>
                    <a:pt x="262" y="16"/>
                  </a:lnTo>
                  <a:lnTo>
                    <a:pt x="251" y="4"/>
                  </a:lnTo>
                  <a:lnTo>
                    <a:pt x="235" y="2"/>
                  </a:lnTo>
                  <a:lnTo>
                    <a:pt x="222" y="0"/>
                  </a:lnTo>
                  <a:close/>
                </a:path>
              </a:pathLst>
            </a:custGeom>
            <a:solidFill>
              <a:schemeClr val="accent2">
                <a:lumMod val="60000"/>
                <a:lumOff val="40000"/>
              </a:schemeClr>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46" name="Freeform 454"/>
            <p:cNvSpPr>
              <a:spLocks/>
            </p:cNvSpPr>
            <p:nvPr/>
          </p:nvSpPr>
          <p:spPr bwMode="auto">
            <a:xfrm>
              <a:off x="2117" y="2203"/>
              <a:ext cx="800" cy="706"/>
            </a:xfrm>
            <a:custGeom>
              <a:avLst/>
              <a:gdLst>
                <a:gd name="T0" fmla="*/ 11 w 763"/>
                <a:gd name="T1" fmla="*/ 145 h 746"/>
                <a:gd name="T2" fmla="*/ 13 w 763"/>
                <a:gd name="T3" fmla="*/ 174 h 746"/>
                <a:gd name="T4" fmla="*/ 74 w 763"/>
                <a:gd name="T5" fmla="*/ 221 h 746"/>
                <a:gd name="T6" fmla="*/ 122 w 763"/>
                <a:gd name="T7" fmla="*/ 250 h 746"/>
                <a:gd name="T8" fmla="*/ 117 w 763"/>
                <a:gd name="T9" fmla="*/ 290 h 746"/>
                <a:gd name="T10" fmla="*/ 145 w 763"/>
                <a:gd name="T11" fmla="*/ 349 h 746"/>
                <a:gd name="T12" fmla="*/ 158 w 763"/>
                <a:gd name="T13" fmla="*/ 429 h 746"/>
                <a:gd name="T14" fmla="*/ 132 w 763"/>
                <a:gd name="T15" fmla="*/ 429 h 746"/>
                <a:gd name="T16" fmla="*/ 115 w 763"/>
                <a:gd name="T17" fmla="*/ 470 h 746"/>
                <a:gd name="T18" fmla="*/ 98 w 763"/>
                <a:gd name="T19" fmla="*/ 511 h 746"/>
                <a:gd name="T20" fmla="*/ 57 w 763"/>
                <a:gd name="T21" fmla="*/ 583 h 746"/>
                <a:gd name="T22" fmla="*/ 59 w 763"/>
                <a:gd name="T23" fmla="*/ 618 h 746"/>
                <a:gd name="T24" fmla="*/ 161 w 763"/>
                <a:gd name="T25" fmla="*/ 685 h 746"/>
                <a:gd name="T26" fmla="*/ 248 w 763"/>
                <a:gd name="T27" fmla="*/ 726 h 746"/>
                <a:gd name="T28" fmla="*/ 325 w 763"/>
                <a:gd name="T29" fmla="*/ 746 h 746"/>
                <a:gd name="T30" fmla="*/ 353 w 763"/>
                <a:gd name="T31" fmla="*/ 689 h 746"/>
                <a:gd name="T32" fmla="*/ 422 w 763"/>
                <a:gd name="T33" fmla="*/ 664 h 746"/>
                <a:gd name="T34" fmla="*/ 472 w 763"/>
                <a:gd name="T35" fmla="*/ 690 h 746"/>
                <a:gd name="T36" fmla="*/ 541 w 763"/>
                <a:gd name="T37" fmla="*/ 726 h 746"/>
                <a:gd name="T38" fmla="*/ 604 w 763"/>
                <a:gd name="T39" fmla="*/ 711 h 746"/>
                <a:gd name="T40" fmla="*/ 650 w 763"/>
                <a:gd name="T41" fmla="*/ 663 h 746"/>
                <a:gd name="T42" fmla="*/ 622 w 763"/>
                <a:gd name="T43" fmla="*/ 642 h 746"/>
                <a:gd name="T44" fmla="*/ 617 w 763"/>
                <a:gd name="T45" fmla="*/ 574 h 746"/>
                <a:gd name="T46" fmla="*/ 635 w 763"/>
                <a:gd name="T47" fmla="*/ 511 h 746"/>
                <a:gd name="T48" fmla="*/ 635 w 763"/>
                <a:gd name="T49" fmla="*/ 453 h 746"/>
                <a:gd name="T50" fmla="*/ 602 w 763"/>
                <a:gd name="T51" fmla="*/ 455 h 746"/>
                <a:gd name="T52" fmla="*/ 587 w 763"/>
                <a:gd name="T53" fmla="*/ 446 h 746"/>
                <a:gd name="T54" fmla="*/ 622 w 763"/>
                <a:gd name="T55" fmla="*/ 405 h 746"/>
                <a:gd name="T56" fmla="*/ 676 w 763"/>
                <a:gd name="T57" fmla="*/ 353 h 746"/>
                <a:gd name="T58" fmla="*/ 704 w 763"/>
                <a:gd name="T59" fmla="*/ 327 h 746"/>
                <a:gd name="T60" fmla="*/ 726 w 763"/>
                <a:gd name="T61" fmla="*/ 277 h 746"/>
                <a:gd name="T62" fmla="*/ 763 w 763"/>
                <a:gd name="T63" fmla="*/ 234 h 746"/>
                <a:gd name="T64" fmla="*/ 719 w 763"/>
                <a:gd name="T65" fmla="*/ 213 h 746"/>
                <a:gd name="T66" fmla="*/ 667 w 763"/>
                <a:gd name="T67" fmla="*/ 195 h 746"/>
                <a:gd name="T68" fmla="*/ 631 w 763"/>
                <a:gd name="T69" fmla="*/ 163 h 746"/>
                <a:gd name="T70" fmla="*/ 581 w 763"/>
                <a:gd name="T71" fmla="*/ 119 h 746"/>
                <a:gd name="T72" fmla="*/ 539 w 763"/>
                <a:gd name="T73" fmla="*/ 76 h 746"/>
                <a:gd name="T74" fmla="*/ 509 w 763"/>
                <a:gd name="T75" fmla="*/ 30 h 746"/>
                <a:gd name="T76" fmla="*/ 444 w 763"/>
                <a:gd name="T77" fmla="*/ 2 h 746"/>
                <a:gd name="T78" fmla="*/ 416 w 763"/>
                <a:gd name="T79" fmla="*/ 35 h 746"/>
                <a:gd name="T80" fmla="*/ 318 w 763"/>
                <a:gd name="T81" fmla="*/ 87 h 746"/>
                <a:gd name="T82" fmla="*/ 265 w 763"/>
                <a:gd name="T83" fmla="*/ 104 h 746"/>
                <a:gd name="T84" fmla="*/ 219 w 763"/>
                <a:gd name="T85" fmla="*/ 78 h 746"/>
                <a:gd name="T86" fmla="*/ 198 w 763"/>
                <a:gd name="T87" fmla="*/ 56 h 746"/>
                <a:gd name="T88" fmla="*/ 204 w 763"/>
                <a:gd name="T89" fmla="*/ 83 h 746"/>
                <a:gd name="T90" fmla="*/ 197 w 763"/>
                <a:gd name="T91" fmla="*/ 113 h 746"/>
                <a:gd name="T92" fmla="*/ 182 w 763"/>
                <a:gd name="T93" fmla="*/ 137 h 746"/>
                <a:gd name="T94" fmla="*/ 141 w 763"/>
                <a:gd name="T95" fmla="*/ 126 h 746"/>
                <a:gd name="T96" fmla="*/ 93 w 763"/>
                <a:gd name="T97" fmla="*/ 96 h 746"/>
                <a:gd name="T98" fmla="*/ 59 w 763"/>
                <a:gd name="T99" fmla="*/ 10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3" h="746">
                  <a:moveTo>
                    <a:pt x="13" y="106"/>
                  </a:moveTo>
                  <a:lnTo>
                    <a:pt x="20" y="124"/>
                  </a:lnTo>
                  <a:lnTo>
                    <a:pt x="13" y="139"/>
                  </a:lnTo>
                  <a:lnTo>
                    <a:pt x="11" y="145"/>
                  </a:lnTo>
                  <a:lnTo>
                    <a:pt x="0" y="141"/>
                  </a:lnTo>
                  <a:lnTo>
                    <a:pt x="4" y="150"/>
                  </a:lnTo>
                  <a:lnTo>
                    <a:pt x="4" y="159"/>
                  </a:lnTo>
                  <a:lnTo>
                    <a:pt x="13" y="174"/>
                  </a:lnTo>
                  <a:lnTo>
                    <a:pt x="30" y="169"/>
                  </a:lnTo>
                  <a:lnTo>
                    <a:pt x="52" y="193"/>
                  </a:lnTo>
                  <a:lnTo>
                    <a:pt x="61" y="209"/>
                  </a:lnTo>
                  <a:lnTo>
                    <a:pt x="74" y="221"/>
                  </a:lnTo>
                  <a:lnTo>
                    <a:pt x="91" y="221"/>
                  </a:lnTo>
                  <a:lnTo>
                    <a:pt x="98" y="235"/>
                  </a:lnTo>
                  <a:lnTo>
                    <a:pt x="113" y="248"/>
                  </a:lnTo>
                  <a:lnTo>
                    <a:pt x="122" y="250"/>
                  </a:lnTo>
                  <a:lnTo>
                    <a:pt x="124" y="256"/>
                  </a:lnTo>
                  <a:lnTo>
                    <a:pt x="119" y="268"/>
                  </a:lnTo>
                  <a:lnTo>
                    <a:pt x="119" y="279"/>
                  </a:lnTo>
                  <a:lnTo>
                    <a:pt x="117" y="290"/>
                  </a:lnTo>
                  <a:lnTo>
                    <a:pt x="113" y="309"/>
                  </a:lnTo>
                  <a:lnTo>
                    <a:pt x="128" y="327"/>
                  </a:lnTo>
                  <a:lnTo>
                    <a:pt x="145" y="340"/>
                  </a:lnTo>
                  <a:lnTo>
                    <a:pt x="145" y="349"/>
                  </a:lnTo>
                  <a:lnTo>
                    <a:pt x="143" y="381"/>
                  </a:lnTo>
                  <a:lnTo>
                    <a:pt x="139" y="407"/>
                  </a:lnTo>
                  <a:lnTo>
                    <a:pt x="143" y="418"/>
                  </a:lnTo>
                  <a:lnTo>
                    <a:pt x="158" y="429"/>
                  </a:lnTo>
                  <a:lnTo>
                    <a:pt x="158" y="451"/>
                  </a:lnTo>
                  <a:lnTo>
                    <a:pt x="158" y="466"/>
                  </a:lnTo>
                  <a:lnTo>
                    <a:pt x="141" y="444"/>
                  </a:lnTo>
                  <a:lnTo>
                    <a:pt x="132" y="429"/>
                  </a:lnTo>
                  <a:lnTo>
                    <a:pt x="126" y="433"/>
                  </a:lnTo>
                  <a:lnTo>
                    <a:pt x="130" y="444"/>
                  </a:lnTo>
                  <a:lnTo>
                    <a:pt x="124" y="457"/>
                  </a:lnTo>
                  <a:lnTo>
                    <a:pt x="115" y="470"/>
                  </a:lnTo>
                  <a:lnTo>
                    <a:pt x="109" y="479"/>
                  </a:lnTo>
                  <a:lnTo>
                    <a:pt x="117" y="488"/>
                  </a:lnTo>
                  <a:lnTo>
                    <a:pt x="111" y="498"/>
                  </a:lnTo>
                  <a:lnTo>
                    <a:pt x="98" y="511"/>
                  </a:lnTo>
                  <a:lnTo>
                    <a:pt x="96" y="522"/>
                  </a:lnTo>
                  <a:lnTo>
                    <a:pt x="89" y="535"/>
                  </a:lnTo>
                  <a:lnTo>
                    <a:pt x="69" y="559"/>
                  </a:lnTo>
                  <a:lnTo>
                    <a:pt x="57" y="583"/>
                  </a:lnTo>
                  <a:lnTo>
                    <a:pt x="57" y="587"/>
                  </a:lnTo>
                  <a:lnTo>
                    <a:pt x="63" y="594"/>
                  </a:lnTo>
                  <a:lnTo>
                    <a:pt x="56" y="605"/>
                  </a:lnTo>
                  <a:lnTo>
                    <a:pt x="59" y="618"/>
                  </a:lnTo>
                  <a:lnTo>
                    <a:pt x="70" y="635"/>
                  </a:lnTo>
                  <a:lnTo>
                    <a:pt x="117" y="661"/>
                  </a:lnTo>
                  <a:lnTo>
                    <a:pt x="150" y="689"/>
                  </a:lnTo>
                  <a:lnTo>
                    <a:pt x="161" y="685"/>
                  </a:lnTo>
                  <a:lnTo>
                    <a:pt x="178" y="679"/>
                  </a:lnTo>
                  <a:lnTo>
                    <a:pt x="235" y="703"/>
                  </a:lnTo>
                  <a:lnTo>
                    <a:pt x="243" y="711"/>
                  </a:lnTo>
                  <a:lnTo>
                    <a:pt x="248" y="726"/>
                  </a:lnTo>
                  <a:lnTo>
                    <a:pt x="258" y="731"/>
                  </a:lnTo>
                  <a:lnTo>
                    <a:pt x="271" y="733"/>
                  </a:lnTo>
                  <a:lnTo>
                    <a:pt x="292" y="744"/>
                  </a:lnTo>
                  <a:lnTo>
                    <a:pt x="325" y="746"/>
                  </a:lnTo>
                  <a:lnTo>
                    <a:pt x="335" y="733"/>
                  </a:lnTo>
                  <a:lnTo>
                    <a:pt x="338" y="718"/>
                  </a:lnTo>
                  <a:lnTo>
                    <a:pt x="338" y="702"/>
                  </a:lnTo>
                  <a:lnTo>
                    <a:pt x="353" y="689"/>
                  </a:lnTo>
                  <a:lnTo>
                    <a:pt x="381" y="674"/>
                  </a:lnTo>
                  <a:lnTo>
                    <a:pt x="394" y="672"/>
                  </a:lnTo>
                  <a:lnTo>
                    <a:pt x="409" y="664"/>
                  </a:lnTo>
                  <a:lnTo>
                    <a:pt x="422" y="664"/>
                  </a:lnTo>
                  <a:lnTo>
                    <a:pt x="437" y="674"/>
                  </a:lnTo>
                  <a:lnTo>
                    <a:pt x="448" y="687"/>
                  </a:lnTo>
                  <a:lnTo>
                    <a:pt x="461" y="687"/>
                  </a:lnTo>
                  <a:lnTo>
                    <a:pt x="472" y="690"/>
                  </a:lnTo>
                  <a:lnTo>
                    <a:pt x="494" y="692"/>
                  </a:lnTo>
                  <a:lnTo>
                    <a:pt x="509" y="711"/>
                  </a:lnTo>
                  <a:lnTo>
                    <a:pt x="522" y="720"/>
                  </a:lnTo>
                  <a:lnTo>
                    <a:pt x="541" y="726"/>
                  </a:lnTo>
                  <a:lnTo>
                    <a:pt x="557" y="735"/>
                  </a:lnTo>
                  <a:lnTo>
                    <a:pt x="566" y="737"/>
                  </a:lnTo>
                  <a:lnTo>
                    <a:pt x="589" y="714"/>
                  </a:lnTo>
                  <a:lnTo>
                    <a:pt x="604" y="711"/>
                  </a:lnTo>
                  <a:lnTo>
                    <a:pt x="615" y="702"/>
                  </a:lnTo>
                  <a:lnTo>
                    <a:pt x="631" y="690"/>
                  </a:lnTo>
                  <a:lnTo>
                    <a:pt x="652" y="689"/>
                  </a:lnTo>
                  <a:lnTo>
                    <a:pt x="650" y="663"/>
                  </a:lnTo>
                  <a:lnTo>
                    <a:pt x="646" y="655"/>
                  </a:lnTo>
                  <a:lnTo>
                    <a:pt x="637" y="642"/>
                  </a:lnTo>
                  <a:lnTo>
                    <a:pt x="630" y="644"/>
                  </a:lnTo>
                  <a:lnTo>
                    <a:pt x="622" y="642"/>
                  </a:lnTo>
                  <a:lnTo>
                    <a:pt x="615" y="631"/>
                  </a:lnTo>
                  <a:lnTo>
                    <a:pt x="613" y="605"/>
                  </a:lnTo>
                  <a:lnTo>
                    <a:pt x="628" y="588"/>
                  </a:lnTo>
                  <a:lnTo>
                    <a:pt x="617" y="574"/>
                  </a:lnTo>
                  <a:lnTo>
                    <a:pt x="617" y="568"/>
                  </a:lnTo>
                  <a:lnTo>
                    <a:pt x="639" y="546"/>
                  </a:lnTo>
                  <a:lnTo>
                    <a:pt x="639" y="538"/>
                  </a:lnTo>
                  <a:lnTo>
                    <a:pt x="635" y="511"/>
                  </a:lnTo>
                  <a:lnTo>
                    <a:pt x="648" y="498"/>
                  </a:lnTo>
                  <a:lnTo>
                    <a:pt x="637" y="483"/>
                  </a:lnTo>
                  <a:lnTo>
                    <a:pt x="637" y="472"/>
                  </a:lnTo>
                  <a:lnTo>
                    <a:pt x="635" y="453"/>
                  </a:lnTo>
                  <a:lnTo>
                    <a:pt x="630" y="448"/>
                  </a:lnTo>
                  <a:lnTo>
                    <a:pt x="617" y="448"/>
                  </a:lnTo>
                  <a:lnTo>
                    <a:pt x="605" y="451"/>
                  </a:lnTo>
                  <a:lnTo>
                    <a:pt x="602" y="455"/>
                  </a:lnTo>
                  <a:lnTo>
                    <a:pt x="594" y="462"/>
                  </a:lnTo>
                  <a:lnTo>
                    <a:pt x="583" y="466"/>
                  </a:lnTo>
                  <a:lnTo>
                    <a:pt x="579" y="455"/>
                  </a:lnTo>
                  <a:lnTo>
                    <a:pt x="587" y="446"/>
                  </a:lnTo>
                  <a:lnTo>
                    <a:pt x="591" y="438"/>
                  </a:lnTo>
                  <a:lnTo>
                    <a:pt x="591" y="429"/>
                  </a:lnTo>
                  <a:lnTo>
                    <a:pt x="611" y="409"/>
                  </a:lnTo>
                  <a:lnTo>
                    <a:pt x="622" y="405"/>
                  </a:lnTo>
                  <a:lnTo>
                    <a:pt x="624" y="390"/>
                  </a:lnTo>
                  <a:lnTo>
                    <a:pt x="635" y="377"/>
                  </a:lnTo>
                  <a:lnTo>
                    <a:pt x="667" y="353"/>
                  </a:lnTo>
                  <a:lnTo>
                    <a:pt x="676" y="353"/>
                  </a:lnTo>
                  <a:lnTo>
                    <a:pt x="680" y="344"/>
                  </a:lnTo>
                  <a:lnTo>
                    <a:pt x="691" y="333"/>
                  </a:lnTo>
                  <a:lnTo>
                    <a:pt x="700" y="333"/>
                  </a:lnTo>
                  <a:lnTo>
                    <a:pt x="704" y="327"/>
                  </a:lnTo>
                  <a:lnTo>
                    <a:pt x="709" y="323"/>
                  </a:lnTo>
                  <a:lnTo>
                    <a:pt x="717" y="310"/>
                  </a:lnTo>
                  <a:lnTo>
                    <a:pt x="724" y="290"/>
                  </a:lnTo>
                  <a:lnTo>
                    <a:pt x="726" y="277"/>
                  </a:lnTo>
                  <a:lnTo>
                    <a:pt x="726" y="266"/>
                  </a:lnTo>
                  <a:lnTo>
                    <a:pt x="737" y="252"/>
                  </a:lnTo>
                  <a:lnTo>
                    <a:pt x="754" y="243"/>
                  </a:lnTo>
                  <a:lnTo>
                    <a:pt x="763" y="234"/>
                  </a:lnTo>
                  <a:lnTo>
                    <a:pt x="763" y="230"/>
                  </a:lnTo>
                  <a:lnTo>
                    <a:pt x="748" y="219"/>
                  </a:lnTo>
                  <a:lnTo>
                    <a:pt x="741" y="215"/>
                  </a:lnTo>
                  <a:lnTo>
                    <a:pt x="719" y="213"/>
                  </a:lnTo>
                  <a:lnTo>
                    <a:pt x="694" y="209"/>
                  </a:lnTo>
                  <a:lnTo>
                    <a:pt x="685" y="208"/>
                  </a:lnTo>
                  <a:lnTo>
                    <a:pt x="676" y="204"/>
                  </a:lnTo>
                  <a:lnTo>
                    <a:pt x="667" y="195"/>
                  </a:lnTo>
                  <a:lnTo>
                    <a:pt x="659" y="180"/>
                  </a:lnTo>
                  <a:lnTo>
                    <a:pt x="652" y="171"/>
                  </a:lnTo>
                  <a:lnTo>
                    <a:pt x="642" y="167"/>
                  </a:lnTo>
                  <a:lnTo>
                    <a:pt x="631" y="163"/>
                  </a:lnTo>
                  <a:lnTo>
                    <a:pt x="626" y="161"/>
                  </a:lnTo>
                  <a:lnTo>
                    <a:pt x="611" y="148"/>
                  </a:lnTo>
                  <a:lnTo>
                    <a:pt x="592" y="133"/>
                  </a:lnTo>
                  <a:lnTo>
                    <a:pt x="581" y="119"/>
                  </a:lnTo>
                  <a:lnTo>
                    <a:pt x="568" y="115"/>
                  </a:lnTo>
                  <a:lnTo>
                    <a:pt x="561" y="109"/>
                  </a:lnTo>
                  <a:lnTo>
                    <a:pt x="555" y="95"/>
                  </a:lnTo>
                  <a:lnTo>
                    <a:pt x="539" y="76"/>
                  </a:lnTo>
                  <a:lnTo>
                    <a:pt x="535" y="63"/>
                  </a:lnTo>
                  <a:lnTo>
                    <a:pt x="522" y="50"/>
                  </a:lnTo>
                  <a:lnTo>
                    <a:pt x="516" y="39"/>
                  </a:lnTo>
                  <a:lnTo>
                    <a:pt x="509" y="30"/>
                  </a:lnTo>
                  <a:lnTo>
                    <a:pt x="496" y="20"/>
                  </a:lnTo>
                  <a:lnTo>
                    <a:pt x="483" y="6"/>
                  </a:lnTo>
                  <a:lnTo>
                    <a:pt x="472" y="0"/>
                  </a:lnTo>
                  <a:lnTo>
                    <a:pt x="444" y="2"/>
                  </a:lnTo>
                  <a:lnTo>
                    <a:pt x="433" y="2"/>
                  </a:lnTo>
                  <a:lnTo>
                    <a:pt x="418" y="13"/>
                  </a:lnTo>
                  <a:lnTo>
                    <a:pt x="427" y="22"/>
                  </a:lnTo>
                  <a:lnTo>
                    <a:pt x="416" y="35"/>
                  </a:lnTo>
                  <a:lnTo>
                    <a:pt x="388" y="70"/>
                  </a:lnTo>
                  <a:lnTo>
                    <a:pt x="374" y="78"/>
                  </a:lnTo>
                  <a:lnTo>
                    <a:pt x="335" y="82"/>
                  </a:lnTo>
                  <a:lnTo>
                    <a:pt x="318" y="87"/>
                  </a:lnTo>
                  <a:lnTo>
                    <a:pt x="309" y="96"/>
                  </a:lnTo>
                  <a:lnTo>
                    <a:pt x="305" y="104"/>
                  </a:lnTo>
                  <a:lnTo>
                    <a:pt x="290" y="100"/>
                  </a:lnTo>
                  <a:lnTo>
                    <a:pt x="265" y="104"/>
                  </a:lnTo>
                  <a:lnTo>
                    <a:pt x="250" y="102"/>
                  </a:lnTo>
                  <a:lnTo>
                    <a:pt x="237" y="93"/>
                  </a:lnTo>
                  <a:lnTo>
                    <a:pt x="228" y="82"/>
                  </a:lnTo>
                  <a:lnTo>
                    <a:pt x="219" y="78"/>
                  </a:lnTo>
                  <a:lnTo>
                    <a:pt x="226" y="69"/>
                  </a:lnTo>
                  <a:lnTo>
                    <a:pt x="215" y="59"/>
                  </a:lnTo>
                  <a:lnTo>
                    <a:pt x="206" y="57"/>
                  </a:lnTo>
                  <a:lnTo>
                    <a:pt x="198" y="56"/>
                  </a:lnTo>
                  <a:lnTo>
                    <a:pt x="197" y="59"/>
                  </a:lnTo>
                  <a:lnTo>
                    <a:pt x="204" y="67"/>
                  </a:lnTo>
                  <a:lnTo>
                    <a:pt x="200" y="72"/>
                  </a:lnTo>
                  <a:lnTo>
                    <a:pt x="204" y="83"/>
                  </a:lnTo>
                  <a:lnTo>
                    <a:pt x="206" y="96"/>
                  </a:lnTo>
                  <a:lnTo>
                    <a:pt x="206" y="106"/>
                  </a:lnTo>
                  <a:lnTo>
                    <a:pt x="204" y="108"/>
                  </a:lnTo>
                  <a:lnTo>
                    <a:pt x="197" y="113"/>
                  </a:lnTo>
                  <a:lnTo>
                    <a:pt x="195" y="122"/>
                  </a:lnTo>
                  <a:lnTo>
                    <a:pt x="195" y="132"/>
                  </a:lnTo>
                  <a:lnTo>
                    <a:pt x="193" y="139"/>
                  </a:lnTo>
                  <a:lnTo>
                    <a:pt x="182" y="137"/>
                  </a:lnTo>
                  <a:lnTo>
                    <a:pt x="169" y="130"/>
                  </a:lnTo>
                  <a:lnTo>
                    <a:pt x="161" y="137"/>
                  </a:lnTo>
                  <a:lnTo>
                    <a:pt x="148" y="128"/>
                  </a:lnTo>
                  <a:lnTo>
                    <a:pt x="141" y="126"/>
                  </a:lnTo>
                  <a:lnTo>
                    <a:pt x="132" y="133"/>
                  </a:lnTo>
                  <a:lnTo>
                    <a:pt x="124" y="132"/>
                  </a:lnTo>
                  <a:lnTo>
                    <a:pt x="124" y="126"/>
                  </a:lnTo>
                  <a:lnTo>
                    <a:pt x="93" y="96"/>
                  </a:lnTo>
                  <a:lnTo>
                    <a:pt x="85" y="95"/>
                  </a:lnTo>
                  <a:lnTo>
                    <a:pt x="80" y="100"/>
                  </a:lnTo>
                  <a:lnTo>
                    <a:pt x="67" y="106"/>
                  </a:lnTo>
                  <a:lnTo>
                    <a:pt x="59" y="108"/>
                  </a:lnTo>
                  <a:lnTo>
                    <a:pt x="50" y="98"/>
                  </a:lnTo>
                  <a:lnTo>
                    <a:pt x="28" y="98"/>
                  </a:lnTo>
                  <a:lnTo>
                    <a:pt x="13" y="106"/>
                  </a:lnTo>
                  <a:close/>
                </a:path>
              </a:pathLst>
            </a:custGeom>
            <a:solidFill>
              <a:schemeClr val="accent2">
                <a:lumMod val="60000"/>
                <a:lumOff val="40000"/>
              </a:schemeClr>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47" name="Freeform 455"/>
            <p:cNvSpPr>
              <a:spLocks/>
            </p:cNvSpPr>
            <p:nvPr/>
          </p:nvSpPr>
          <p:spPr bwMode="auto">
            <a:xfrm>
              <a:off x="2126" y="1493"/>
              <a:ext cx="472" cy="702"/>
            </a:xfrm>
            <a:custGeom>
              <a:avLst/>
              <a:gdLst>
                <a:gd name="T0" fmla="*/ 147 w 452"/>
                <a:gd name="T1" fmla="*/ 515 h 745"/>
                <a:gd name="T2" fmla="*/ 97 w 452"/>
                <a:gd name="T3" fmla="*/ 549 h 745"/>
                <a:gd name="T4" fmla="*/ 84 w 452"/>
                <a:gd name="T5" fmla="*/ 580 h 745"/>
                <a:gd name="T6" fmla="*/ 113 w 452"/>
                <a:gd name="T7" fmla="*/ 597 h 745"/>
                <a:gd name="T8" fmla="*/ 137 w 452"/>
                <a:gd name="T9" fmla="*/ 608 h 745"/>
                <a:gd name="T10" fmla="*/ 180 w 452"/>
                <a:gd name="T11" fmla="*/ 617 h 745"/>
                <a:gd name="T12" fmla="*/ 152 w 452"/>
                <a:gd name="T13" fmla="*/ 651 h 745"/>
                <a:gd name="T14" fmla="*/ 87 w 452"/>
                <a:gd name="T15" fmla="*/ 632 h 745"/>
                <a:gd name="T16" fmla="*/ 41 w 452"/>
                <a:gd name="T17" fmla="*/ 671 h 745"/>
                <a:gd name="T18" fmla="*/ 2 w 452"/>
                <a:gd name="T19" fmla="*/ 691 h 745"/>
                <a:gd name="T20" fmla="*/ 22 w 452"/>
                <a:gd name="T21" fmla="*/ 708 h 745"/>
                <a:gd name="T22" fmla="*/ 59 w 452"/>
                <a:gd name="T23" fmla="*/ 702 h 745"/>
                <a:gd name="T24" fmla="*/ 110 w 452"/>
                <a:gd name="T25" fmla="*/ 723 h 745"/>
                <a:gd name="T26" fmla="*/ 148 w 452"/>
                <a:gd name="T27" fmla="*/ 689 h 745"/>
                <a:gd name="T28" fmla="*/ 182 w 452"/>
                <a:gd name="T29" fmla="*/ 710 h 745"/>
                <a:gd name="T30" fmla="*/ 230 w 452"/>
                <a:gd name="T31" fmla="*/ 717 h 745"/>
                <a:gd name="T32" fmla="*/ 265 w 452"/>
                <a:gd name="T33" fmla="*/ 714 h 745"/>
                <a:gd name="T34" fmla="*/ 315 w 452"/>
                <a:gd name="T35" fmla="*/ 734 h 745"/>
                <a:gd name="T36" fmla="*/ 357 w 452"/>
                <a:gd name="T37" fmla="*/ 738 h 745"/>
                <a:gd name="T38" fmla="*/ 398 w 452"/>
                <a:gd name="T39" fmla="*/ 723 h 745"/>
                <a:gd name="T40" fmla="*/ 381 w 452"/>
                <a:gd name="T41" fmla="*/ 689 h 745"/>
                <a:gd name="T42" fmla="*/ 383 w 452"/>
                <a:gd name="T43" fmla="*/ 667 h 745"/>
                <a:gd name="T44" fmla="*/ 437 w 452"/>
                <a:gd name="T45" fmla="*/ 632 h 745"/>
                <a:gd name="T46" fmla="*/ 452 w 452"/>
                <a:gd name="T47" fmla="*/ 584 h 745"/>
                <a:gd name="T48" fmla="*/ 413 w 452"/>
                <a:gd name="T49" fmla="*/ 558 h 745"/>
                <a:gd name="T50" fmla="*/ 385 w 452"/>
                <a:gd name="T51" fmla="*/ 556 h 745"/>
                <a:gd name="T52" fmla="*/ 394 w 452"/>
                <a:gd name="T53" fmla="*/ 510 h 745"/>
                <a:gd name="T54" fmla="*/ 394 w 452"/>
                <a:gd name="T55" fmla="*/ 447 h 745"/>
                <a:gd name="T56" fmla="*/ 354 w 452"/>
                <a:gd name="T57" fmla="*/ 374 h 745"/>
                <a:gd name="T58" fmla="*/ 354 w 452"/>
                <a:gd name="T59" fmla="*/ 317 h 745"/>
                <a:gd name="T60" fmla="*/ 341 w 452"/>
                <a:gd name="T61" fmla="*/ 272 h 745"/>
                <a:gd name="T62" fmla="*/ 298 w 452"/>
                <a:gd name="T63" fmla="*/ 248 h 745"/>
                <a:gd name="T64" fmla="*/ 294 w 452"/>
                <a:gd name="T65" fmla="*/ 230 h 745"/>
                <a:gd name="T66" fmla="*/ 331 w 452"/>
                <a:gd name="T67" fmla="*/ 235 h 745"/>
                <a:gd name="T68" fmla="*/ 389 w 452"/>
                <a:gd name="T69" fmla="*/ 165 h 745"/>
                <a:gd name="T70" fmla="*/ 385 w 452"/>
                <a:gd name="T71" fmla="*/ 120 h 745"/>
                <a:gd name="T72" fmla="*/ 331 w 452"/>
                <a:gd name="T73" fmla="*/ 98 h 745"/>
                <a:gd name="T74" fmla="*/ 302 w 452"/>
                <a:gd name="T75" fmla="*/ 100 h 745"/>
                <a:gd name="T76" fmla="*/ 318 w 452"/>
                <a:gd name="T77" fmla="*/ 72 h 745"/>
                <a:gd name="T78" fmla="*/ 376 w 452"/>
                <a:gd name="T79" fmla="*/ 37 h 745"/>
                <a:gd name="T80" fmla="*/ 339 w 452"/>
                <a:gd name="T81" fmla="*/ 13 h 745"/>
                <a:gd name="T82" fmla="*/ 278 w 452"/>
                <a:gd name="T83" fmla="*/ 22 h 745"/>
                <a:gd name="T84" fmla="*/ 249 w 452"/>
                <a:gd name="T85" fmla="*/ 48 h 745"/>
                <a:gd name="T86" fmla="*/ 230 w 452"/>
                <a:gd name="T87" fmla="*/ 83 h 745"/>
                <a:gd name="T88" fmla="*/ 182 w 452"/>
                <a:gd name="T89" fmla="*/ 143 h 745"/>
                <a:gd name="T90" fmla="*/ 213 w 452"/>
                <a:gd name="T91" fmla="*/ 155 h 745"/>
                <a:gd name="T92" fmla="*/ 169 w 452"/>
                <a:gd name="T93" fmla="*/ 230 h 745"/>
                <a:gd name="T94" fmla="*/ 184 w 452"/>
                <a:gd name="T95" fmla="*/ 241 h 745"/>
                <a:gd name="T96" fmla="*/ 212 w 452"/>
                <a:gd name="T97" fmla="*/ 257 h 745"/>
                <a:gd name="T98" fmla="*/ 180 w 452"/>
                <a:gd name="T99" fmla="*/ 302 h 745"/>
                <a:gd name="T100" fmla="*/ 225 w 452"/>
                <a:gd name="T101" fmla="*/ 331 h 745"/>
                <a:gd name="T102" fmla="*/ 252 w 452"/>
                <a:gd name="T103" fmla="*/ 341 h 745"/>
                <a:gd name="T104" fmla="*/ 243 w 452"/>
                <a:gd name="T105" fmla="*/ 405 h 745"/>
                <a:gd name="T106" fmla="*/ 241 w 452"/>
                <a:gd name="T107" fmla="*/ 449 h 745"/>
                <a:gd name="T108" fmla="*/ 221 w 452"/>
                <a:gd name="T109" fmla="*/ 469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2" h="745">
                  <a:moveTo>
                    <a:pt x="135" y="478"/>
                  </a:moveTo>
                  <a:lnTo>
                    <a:pt x="156" y="497"/>
                  </a:lnTo>
                  <a:lnTo>
                    <a:pt x="147" y="515"/>
                  </a:lnTo>
                  <a:lnTo>
                    <a:pt x="134" y="530"/>
                  </a:lnTo>
                  <a:lnTo>
                    <a:pt x="113" y="540"/>
                  </a:lnTo>
                  <a:lnTo>
                    <a:pt x="97" y="549"/>
                  </a:lnTo>
                  <a:lnTo>
                    <a:pt x="80" y="551"/>
                  </a:lnTo>
                  <a:lnTo>
                    <a:pt x="71" y="558"/>
                  </a:lnTo>
                  <a:lnTo>
                    <a:pt x="84" y="580"/>
                  </a:lnTo>
                  <a:lnTo>
                    <a:pt x="104" y="580"/>
                  </a:lnTo>
                  <a:lnTo>
                    <a:pt x="113" y="582"/>
                  </a:lnTo>
                  <a:lnTo>
                    <a:pt x="113" y="597"/>
                  </a:lnTo>
                  <a:lnTo>
                    <a:pt x="124" y="597"/>
                  </a:lnTo>
                  <a:lnTo>
                    <a:pt x="132" y="593"/>
                  </a:lnTo>
                  <a:lnTo>
                    <a:pt x="137" y="608"/>
                  </a:lnTo>
                  <a:lnTo>
                    <a:pt x="148" y="621"/>
                  </a:lnTo>
                  <a:lnTo>
                    <a:pt x="167" y="621"/>
                  </a:lnTo>
                  <a:lnTo>
                    <a:pt x="180" y="617"/>
                  </a:lnTo>
                  <a:lnTo>
                    <a:pt x="191" y="621"/>
                  </a:lnTo>
                  <a:lnTo>
                    <a:pt x="163" y="645"/>
                  </a:lnTo>
                  <a:lnTo>
                    <a:pt x="152" y="651"/>
                  </a:lnTo>
                  <a:lnTo>
                    <a:pt x="137" y="645"/>
                  </a:lnTo>
                  <a:lnTo>
                    <a:pt x="104" y="632"/>
                  </a:lnTo>
                  <a:lnTo>
                    <a:pt x="87" y="632"/>
                  </a:lnTo>
                  <a:lnTo>
                    <a:pt x="72" y="645"/>
                  </a:lnTo>
                  <a:lnTo>
                    <a:pt x="52" y="662"/>
                  </a:lnTo>
                  <a:lnTo>
                    <a:pt x="41" y="671"/>
                  </a:lnTo>
                  <a:lnTo>
                    <a:pt x="28" y="675"/>
                  </a:lnTo>
                  <a:lnTo>
                    <a:pt x="13" y="682"/>
                  </a:lnTo>
                  <a:lnTo>
                    <a:pt x="2" y="691"/>
                  </a:lnTo>
                  <a:lnTo>
                    <a:pt x="0" y="697"/>
                  </a:lnTo>
                  <a:lnTo>
                    <a:pt x="13" y="699"/>
                  </a:lnTo>
                  <a:lnTo>
                    <a:pt x="22" y="708"/>
                  </a:lnTo>
                  <a:lnTo>
                    <a:pt x="35" y="714"/>
                  </a:lnTo>
                  <a:lnTo>
                    <a:pt x="48" y="708"/>
                  </a:lnTo>
                  <a:lnTo>
                    <a:pt x="59" y="702"/>
                  </a:lnTo>
                  <a:lnTo>
                    <a:pt x="72" y="704"/>
                  </a:lnTo>
                  <a:lnTo>
                    <a:pt x="91" y="715"/>
                  </a:lnTo>
                  <a:lnTo>
                    <a:pt x="110" y="723"/>
                  </a:lnTo>
                  <a:lnTo>
                    <a:pt x="122" y="715"/>
                  </a:lnTo>
                  <a:lnTo>
                    <a:pt x="128" y="701"/>
                  </a:lnTo>
                  <a:lnTo>
                    <a:pt x="148" y="689"/>
                  </a:lnTo>
                  <a:lnTo>
                    <a:pt x="161" y="689"/>
                  </a:lnTo>
                  <a:lnTo>
                    <a:pt x="173" y="702"/>
                  </a:lnTo>
                  <a:lnTo>
                    <a:pt x="182" y="710"/>
                  </a:lnTo>
                  <a:lnTo>
                    <a:pt x="197" y="710"/>
                  </a:lnTo>
                  <a:lnTo>
                    <a:pt x="217" y="712"/>
                  </a:lnTo>
                  <a:lnTo>
                    <a:pt x="230" y="717"/>
                  </a:lnTo>
                  <a:lnTo>
                    <a:pt x="243" y="708"/>
                  </a:lnTo>
                  <a:lnTo>
                    <a:pt x="254" y="708"/>
                  </a:lnTo>
                  <a:lnTo>
                    <a:pt x="265" y="714"/>
                  </a:lnTo>
                  <a:lnTo>
                    <a:pt x="279" y="728"/>
                  </a:lnTo>
                  <a:lnTo>
                    <a:pt x="296" y="730"/>
                  </a:lnTo>
                  <a:lnTo>
                    <a:pt x="315" y="734"/>
                  </a:lnTo>
                  <a:lnTo>
                    <a:pt x="328" y="741"/>
                  </a:lnTo>
                  <a:lnTo>
                    <a:pt x="344" y="745"/>
                  </a:lnTo>
                  <a:lnTo>
                    <a:pt x="357" y="738"/>
                  </a:lnTo>
                  <a:lnTo>
                    <a:pt x="374" y="728"/>
                  </a:lnTo>
                  <a:lnTo>
                    <a:pt x="385" y="726"/>
                  </a:lnTo>
                  <a:lnTo>
                    <a:pt x="398" y="723"/>
                  </a:lnTo>
                  <a:lnTo>
                    <a:pt x="411" y="712"/>
                  </a:lnTo>
                  <a:lnTo>
                    <a:pt x="402" y="701"/>
                  </a:lnTo>
                  <a:lnTo>
                    <a:pt x="381" y="689"/>
                  </a:lnTo>
                  <a:lnTo>
                    <a:pt x="374" y="682"/>
                  </a:lnTo>
                  <a:lnTo>
                    <a:pt x="374" y="675"/>
                  </a:lnTo>
                  <a:lnTo>
                    <a:pt x="383" y="667"/>
                  </a:lnTo>
                  <a:lnTo>
                    <a:pt x="398" y="665"/>
                  </a:lnTo>
                  <a:lnTo>
                    <a:pt x="413" y="658"/>
                  </a:lnTo>
                  <a:lnTo>
                    <a:pt x="437" y="632"/>
                  </a:lnTo>
                  <a:lnTo>
                    <a:pt x="448" y="619"/>
                  </a:lnTo>
                  <a:lnTo>
                    <a:pt x="452" y="597"/>
                  </a:lnTo>
                  <a:lnTo>
                    <a:pt x="452" y="584"/>
                  </a:lnTo>
                  <a:lnTo>
                    <a:pt x="441" y="575"/>
                  </a:lnTo>
                  <a:lnTo>
                    <a:pt x="426" y="564"/>
                  </a:lnTo>
                  <a:lnTo>
                    <a:pt x="413" y="558"/>
                  </a:lnTo>
                  <a:lnTo>
                    <a:pt x="398" y="560"/>
                  </a:lnTo>
                  <a:lnTo>
                    <a:pt x="389" y="565"/>
                  </a:lnTo>
                  <a:lnTo>
                    <a:pt x="385" y="556"/>
                  </a:lnTo>
                  <a:lnTo>
                    <a:pt x="393" y="541"/>
                  </a:lnTo>
                  <a:lnTo>
                    <a:pt x="396" y="530"/>
                  </a:lnTo>
                  <a:lnTo>
                    <a:pt x="394" y="510"/>
                  </a:lnTo>
                  <a:lnTo>
                    <a:pt x="393" y="482"/>
                  </a:lnTo>
                  <a:lnTo>
                    <a:pt x="398" y="460"/>
                  </a:lnTo>
                  <a:lnTo>
                    <a:pt x="394" y="447"/>
                  </a:lnTo>
                  <a:lnTo>
                    <a:pt x="385" y="431"/>
                  </a:lnTo>
                  <a:lnTo>
                    <a:pt x="363" y="392"/>
                  </a:lnTo>
                  <a:lnTo>
                    <a:pt x="354" y="374"/>
                  </a:lnTo>
                  <a:lnTo>
                    <a:pt x="350" y="352"/>
                  </a:lnTo>
                  <a:lnTo>
                    <a:pt x="348" y="339"/>
                  </a:lnTo>
                  <a:lnTo>
                    <a:pt x="354" y="317"/>
                  </a:lnTo>
                  <a:lnTo>
                    <a:pt x="354" y="300"/>
                  </a:lnTo>
                  <a:lnTo>
                    <a:pt x="350" y="281"/>
                  </a:lnTo>
                  <a:lnTo>
                    <a:pt x="341" y="272"/>
                  </a:lnTo>
                  <a:lnTo>
                    <a:pt x="324" y="255"/>
                  </a:lnTo>
                  <a:lnTo>
                    <a:pt x="311" y="250"/>
                  </a:lnTo>
                  <a:lnTo>
                    <a:pt x="298" y="248"/>
                  </a:lnTo>
                  <a:lnTo>
                    <a:pt x="289" y="246"/>
                  </a:lnTo>
                  <a:lnTo>
                    <a:pt x="289" y="237"/>
                  </a:lnTo>
                  <a:lnTo>
                    <a:pt x="294" y="230"/>
                  </a:lnTo>
                  <a:lnTo>
                    <a:pt x="309" y="228"/>
                  </a:lnTo>
                  <a:lnTo>
                    <a:pt x="322" y="233"/>
                  </a:lnTo>
                  <a:lnTo>
                    <a:pt x="331" y="235"/>
                  </a:lnTo>
                  <a:lnTo>
                    <a:pt x="337" y="226"/>
                  </a:lnTo>
                  <a:lnTo>
                    <a:pt x="335" y="215"/>
                  </a:lnTo>
                  <a:lnTo>
                    <a:pt x="389" y="165"/>
                  </a:lnTo>
                  <a:lnTo>
                    <a:pt x="398" y="154"/>
                  </a:lnTo>
                  <a:lnTo>
                    <a:pt x="398" y="131"/>
                  </a:lnTo>
                  <a:lnTo>
                    <a:pt x="385" y="120"/>
                  </a:lnTo>
                  <a:lnTo>
                    <a:pt x="370" y="118"/>
                  </a:lnTo>
                  <a:lnTo>
                    <a:pt x="357" y="98"/>
                  </a:lnTo>
                  <a:lnTo>
                    <a:pt x="331" y="98"/>
                  </a:lnTo>
                  <a:lnTo>
                    <a:pt x="331" y="98"/>
                  </a:lnTo>
                  <a:lnTo>
                    <a:pt x="307" y="102"/>
                  </a:lnTo>
                  <a:lnTo>
                    <a:pt x="302" y="100"/>
                  </a:lnTo>
                  <a:lnTo>
                    <a:pt x="296" y="91"/>
                  </a:lnTo>
                  <a:lnTo>
                    <a:pt x="307" y="83"/>
                  </a:lnTo>
                  <a:lnTo>
                    <a:pt x="318" y="72"/>
                  </a:lnTo>
                  <a:lnTo>
                    <a:pt x="341" y="52"/>
                  </a:lnTo>
                  <a:lnTo>
                    <a:pt x="359" y="50"/>
                  </a:lnTo>
                  <a:lnTo>
                    <a:pt x="376" y="37"/>
                  </a:lnTo>
                  <a:lnTo>
                    <a:pt x="393" y="24"/>
                  </a:lnTo>
                  <a:lnTo>
                    <a:pt x="355" y="15"/>
                  </a:lnTo>
                  <a:lnTo>
                    <a:pt x="339" y="13"/>
                  </a:lnTo>
                  <a:lnTo>
                    <a:pt x="320" y="11"/>
                  </a:lnTo>
                  <a:lnTo>
                    <a:pt x="298" y="0"/>
                  </a:lnTo>
                  <a:lnTo>
                    <a:pt x="278" y="22"/>
                  </a:lnTo>
                  <a:lnTo>
                    <a:pt x="279" y="33"/>
                  </a:lnTo>
                  <a:lnTo>
                    <a:pt x="267" y="37"/>
                  </a:lnTo>
                  <a:lnTo>
                    <a:pt x="249" y="48"/>
                  </a:lnTo>
                  <a:lnTo>
                    <a:pt x="232" y="54"/>
                  </a:lnTo>
                  <a:lnTo>
                    <a:pt x="232" y="70"/>
                  </a:lnTo>
                  <a:lnTo>
                    <a:pt x="230" y="83"/>
                  </a:lnTo>
                  <a:lnTo>
                    <a:pt x="215" y="104"/>
                  </a:lnTo>
                  <a:lnTo>
                    <a:pt x="191" y="130"/>
                  </a:lnTo>
                  <a:lnTo>
                    <a:pt x="182" y="143"/>
                  </a:lnTo>
                  <a:lnTo>
                    <a:pt x="187" y="152"/>
                  </a:lnTo>
                  <a:lnTo>
                    <a:pt x="212" y="150"/>
                  </a:lnTo>
                  <a:lnTo>
                    <a:pt x="213" y="155"/>
                  </a:lnTo>
                  <a:lnTo>
                    <a:pt x="213" y="165"/>
                  </a:lnTo>
                  <a:lnTo>
                    <a:pt x="180" y="207"/>
                  </a:lnTo>
                  <a:lnTo>
                    <a:pt x="169" y="230"/>
                  </a:lnTo>
                  <a:lnTo>
                    <a:pt x="161" y="250"/>
                  </a:lnTo>
                  <a:lnTo>
                    <a:pt x="169" y="259"/>
                  </a:lnTo>
                  <a:lnTo>
                    <a:pt x="184" y="241"/>
                  </a:lnTo>
                  <a:lnTo>
                    <a:pt x="199" y="220"/>
                  </a:lnTo>
                  <a:lnTo>
                    <a:pt x="210" y="226"/>
                  </a:lnTo>
                  <a:lnTo>
                    <a:pt x="212" y="257"/>
                  </a:lnTo>
                  <a:lnTo>
                    <a:pt x="213" y="278"/>
                  </a:lnTo>
                  <a:lnTo>
                    <a:pt x="193" y="289"/>
                  </a:lnTo>
                  <a:lnTo>
                    <a:pt x="180" y="302"/>
                  </a:lnTo>
                  <a:lnTo>
                    <a:pt x="176" y="313"/>
                  </a:lnTo>
                  <a:lnTo>
                    <a:pt x="202" y="335"/>
                  </a:lnTo>
                  <a:lnTo>
                    <a:pt x="225" y="331"/>
                  </a:lnTo>
                  <a:lnTo>
                    <a:pt x="230" y="344"/>
                  </a:lnTo>
                  <a:lnTo>
                    <a:pt x="254" y="329"/>
                  </a:lnTo>
                  <a:lnTo>
                    <a:pt x="252" y="341"/>
                  </a:lnTo>
                  <a:lnTo>
                    <a:pt x="232" y="365"/>
                  </a:lnTo>
                  <a:lnTo>
                    <a:pt x="241" y="391"/>
                  </a:lnTo>
                  <a:lnTo>
                    <a:pt x="243" y="405"/>
                  </a:lnTo>
                  <a:lnTo>
                    <a:pt x="264" y="407"/>
                  </a:lnTo>
                  <a:lnTo>
                    <a:pt x="265" y="420"/>
                  </a:lnTo>
                  <a:lnTo>
                    <a:pt x="241" y="449"/>
                  </a:lnTo>
                  <a:lnTo>
                    <a:pt x="232" y="445"/>
                  </a:lnTo>
                  <a:lnTo>
                    <a:pt x="223" y="454"/>
                  </a:lnTo>
                  <a:lnTo>
                    <a:pt x="221" y="469"/>
                  </a:lnTo>
                  <a:lnTo>
                    <a:pt x="197" y="456"/>
                  </a:lnTo>
                  <a:lnTo>
                    <a:pt x="135" y="478"/>
                  </a:lnTo>
                  <a:close/>
                </a:path>
              </a:pathLst>
            </a:custGeom>
            <a:solidFill>
              <a:schemeClr val="tx2"/>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48" name="Freeform 456"/>
            <p:cNvSpPr>
              <a:spLocks/>
            </p:cNvSpPr>
            <p:nvPr/>
          </p:nvSpPr>
          <p:spPr bwMode="auto">
            <a:xfrm>
              <a:off x="2695" y="2047"/>
              <a:ext cx="225" cy="215"/>
            </a:xfrm>
            <a:custGeom>
              <a:avLst/>
              <a:gdLst>
                <a:gd name="T0" fmla="*/ 89 w 214"/>
                <a:gd name="T1" fmla="*/ 6 h 227"/>
                <a:gd name="T2" fmla="*/ 67 w 214"/>
                <a:gd name="T3" fmla="*/ 33 h 227"/>
                <a:gd name="T4" fmla="*/ 67 w 214"/>
                <a:gd name="T5" fmla="*/ 41 h 227"/>
                <a:gd name="T6" fmla="*/ 54 w 214"/>
                <a:gd name="T7" fmla="*/ 54 h 227"/>
                <a:gd name="T8" fmla="*/ 56 w 214"/>
                <a:gd name="T9" fmla="*/ 57 h 227"/>
                <a:gd name="T10" fmla="*/ 52 w 214"/>
                <a:gd name="T11" fmla="*/ 66 h 227"/>
                <a:gd name="T12" fmla="*/ 39 w 214"/>
                <a:gd name="T13" fmla="*/ 79 h 227"/>
                <a:gd name="T14" fmla="*/ 26 w 214"/>
                <a:gd name="T15" fmla="*/ 94 h 227"/>
                <a:gd name="T16" fmla="*/ 21 w 214"/>
                <a:gd name="T17" fmla="*/ 102 h 227"/>
                <a:gd name="T18" fmla="*/ 26 w 214"/>
                <a:gd name="T19" fmla="*/ 109 h 227"/>
                <a:gd name="T20" fmla="*/ 22 w 214"/>
                <a:gd name="T21" fmla="*/ 120 h 227"/>
                <a:gd name="T22" fmla="*/ 15 w 214"/>
                <a:gd name="T23" fmla="*/ 129 h 227"/>
                <a:gd name="T24" fmla="*/ 9 w 214"/>
                <a:gd name="T25" fmla="*/ 133 h 227"/>
                <a:gd name="T26" fmla="*/ 0 w 214"/>
                <a:gd name="T27" fmla="*/ 144 h 227"/>
                <a:gd name="T28" fmla="*/ 1 w 214"/>
                <a:gd name="T29" fmla="*/ 155 h 227"/>
                <a:gd name="T30" fmla="*/ 11 w 214"/>
                <a:gd name="T31" fmla="*/ 161 h 227"/>
                <a:gd name="T32" fmla="*/ 35 w 214"/>
                <a:gd name="T33" fmla="*/ 161 h 227"/>
                <a:gd name="T34" fmla="*/ 49 w 214"/>
                <a:gd name="T35" fmla="*/ 153 h 227"/>
                <a:gd name="T36" fmla="*/ 63 w 214"/>
                <a:gd name="T37" fmla="*/ 151 h 227"/>
                <a:gd name="T38" fmla="*/ 74 w 214"/>
                <a:gd name="T39" fmla="*/ 161 h 227"/>
                <a:gd name="T40" fmla="*/ 85 w 214"/>
                <a:gd name="T41" fmla="*/ 166 h 227"/>
                <a:gd name="T42" fmla="*/ 100 w 214"/>
                <a:gd name="T43" fmla="*/ 168 h 227"/>
                <a:gd name="T44" fmla="*/ 96 w 214"/>
                <a:gd name="T45" fmla="*/ 185 h 227"/>
                <a:gd name="T46" fmla="*/ 101 w 214"/>
                <a:gd name="T47" fmla="*/ 227 h 227"/>
                <a:gd name="T48" fmla="*/ 114 w 214"/>
                <a:gd name="T49" fmla="*/ 226 h 227"/>
                <a:gd name="T50" fmla="*/ 122 w 214"/>
                <a:gd name="T51" fmla="*/ 225 h 227"/>
                <a:gd name="T52" fmla="*/ 125 w 214"/>
                <a:gd name="T53" fmla="*/ 213 h 227"/>
                <a:gd name="T54" fmla="*/ 127 w 214"/>
                <a:gd name="T55" fmla="*/ 188 h 227"/>
                <a:gd name="T56" fmla="*/ 137 w 214"/>
                <a:gd name="T57" fmla="*/ 175 h 227"/>
                <a:gd name="T58" fmla="*/ 137 w 214"/>
                <a:gd name="T59" fmla="*/ 153 h 227"/>
                <a:gd name="T60" fmla="*/ 145 w 214"/>
                <a:gd name="T61" fmla="*/ 140 h 227"/>
                <a:gd name="T62" fmla="*/ 161 w 214"/>
                <a:gd name="T63" fmla="*/ 133 h 227"/>
                <a:gd name="T64" fmla="*/ 192 w 214"/>
                <a:gd name="T65" fmla="*/ 98 h 227"/>
                <a:gd name="T66" fmla="*/ 196 w 214"/>
                <a:gd name="T67" fmla="*/ 83 h 227"/>
                <a:gd name="T68" fmla="*/ 191 w 214"/>
                <a:gd name="T69" fmla="*/ 59 h 227"/>
                <a:gd name="T70" fmla="*/ 211 w 214"/>
                <a:gd name="T71" fmla="*/ 43 h 227"/>
                <a:gd name="T72" fmla="*/ 214 w 214"/>
                <a:gd name="T73" fmla="*/ 16 h 227"/>
                <a:gd name="T74" fmla="*/ 200 w 214"/>
                <a:gd name="T75" fmla="*/ 4 h 227"/>
                <a:gd name="T76" fmla="*/ 191 w 214"/>
                <a:gd name="T77" fmla="*/ 2 h 227"/>
                <a:gd name="T78" fmla="*/ 174 w 214"/>
                <a:gd name="T79" fmla="*/ 0 h 227"/>
                <a:gd name="T80" fmla="*/ 137 w 214"/>
                <a:gd name="T81" fmla="*/ 0 h 227"/>
                <a:gd name="T82" fmla="*/ 126 w 214"/>
                <a:gd name="T83" fmla="*/ 9 h 227"/>
                <a:gd name="T84" fmla="*/ 117 w 214"/>
                <a:gd name="T85" fmla="*/ 20 h 227"/>
                <a:gd name="T86" fmla="*/ 119 w 214"/>
                <a:gd name="T87" fmla="*/ 30 h 227"/>
                <a:gd name="T88" fmla="*/ 132 w 214"/>
                <a:gd name="T89" fmla="*/ 39 h 227"/>
                <a:gd name="T90" fmla="*/ 141 w 214"/>
                <a:gd name="T91" fmla="*/ 50 h 227"/>
                <a:gd name="T92" fmla="*/ 141 w 214"/>
                <a:gd name="T93" fmla="*/ 65 h 227"/>
                <a:gd name="T94" fmla="*/ 126 w 214"/>
                <a:gd name="T95" fmla="*/ 76 h 227"/>
                <a:gd name="T96" fmla="*/ 111 w 214"/>
                <a:gd name="T97" fmla="*/ 79 h 227"/>
                <a:gd name="T98" fmla="*/ 100 w 214"/>
                <a:gd name="T99" fmla="*/ 81 h 227"/>
                <a:gd name="T100" fmla="*/ 95 w 214"/>
                <a:gd name="T101" fmla="*/ 72 h 227"/>
                <a:gd name="T102" fmla="*/ 91 w 214"/>
                <a:gd name="T103" fmla="*/ 59 h 227"/>
                <a:gd name="T104" fmla="*/ 98 w 214"/>
                <a:gd name="T105" fmla="*/ 48 h 227"/>
                <a:gd name="T106" fmla="*/ 96 w 214"/>
                <a:gd name="T107" fmla="*/ 35 h 227"/>
                <a:gd name="T108" fmla="*/ 95 w 214"/>
                <a:gd name="T109" fmla="*/ 22 h 227"/>
                <a:gd name="T110" fmla="*/ 89 w 214"/>
                <a:gd name="T111" fmla="*/ 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4" h="227">
                  <a:moveTo>
                    <a:pt x="89" y="6"/>
                  </a:moveTo>
                  <a:lnTo>
                    <a:pt x="67" y="33"/>
                  </a:lnTo>
                  <a:lnTo>
                    <a:pt x="67" y="41"/>
                  </a:lnTo>
                  <a:lnTo>
                    <a:pt x="54" y="54"/>
                  </a:lnTo>
                  <a:lnTo>
                    <a:pt x="56" y="57"/>
                  </a:lnTo>
                  <a:lnTo>
                    <a:pt x="52" y="66"/>
                  </a:lnTo>
                  <a:lnTo>
                    <a:pt x="39" y="79"/>
                  </a:lnTo>
                  <a:lnTo>
                    <a:pt x="26" y="94"/>
                  </a:lnTo>
                  <a:lnTo>
                    <a:pt x="21" y="102"/>
                  </a:lnTo>
                  <a:lnTo>
                    <a:pt x="26" y="109"/>
                  </a:lnTo>
                  <a:lnTo>
                    <a:pt x="22" y="120"/>
                  </a:lnTo>
                  <a:lnTo>
                    <a:pt x="15" y="129"/>
                  </a:lnTo>
                  <a:lnTo>
                    <a:pt x="9" y="133"/>
                  </a:lnTo>
                  <a:lnTo>
                    <a:pt x="0" y="144"/>
                  </a:lnTo>
                  <a:lnTo>
                    <a:pt x="1" y="155"/>
                  </a:lnTo>
                  <a:lnTo>
                    <a:pt x="11" y="161"/>
                  </a:lnTo>
                  <a:lnTo>
                    <a:pt x="35" y="161"/>
                  </a:lnTo>
                  <a:lnTo>
                    <a:pt x="49" y="153"/>
                  </a:lnTo>
                  <a:lnTo>
                    <a:pt x="63" y="151"/>
                  </a:lnTo>
                  <a:lnTo>
                    <a:pt x="74" y="161"/>
                  </a:lnTo>
                  <a:lnTo>
                    <a:pt x="85" y="166"/>
                  </a:lnTo>
                  <a:lnTo>
                    <a:pt x="100" y="168"/>
                  </a:lnTo>
                  <a:lnTo>
                    <a:pt x="96" y="185"/>
                  </a:lnTo>
                  <a:lnTo>
                    <a:pt x="101" y="227"/>
                  </a:lnTo>
                  <a:lnTo>
                    <a:pt x="114" y="226"/>
                  </a:lnTo>
                  <a:lnTo>
                    <a:pt x="122" y="225"/>
                  </a:lnTo>
                  <a:lnTo>
                    <a:pt x="125" y="213"/>
                  </a:lnTo>
                  <a:lnTo>
                    <a:pt x="127" y="188"/>
                  </a:lnTo>
                  <a:lnTo>
                    <a:pt x="137" y="175"/>
                  </a:lnTo>
                  <a:lnTo>
                    <a:pt x="137" y="153"/>
                  </a:lnTo>
                  <a:lnTo>
                    <a:pt x="145" y="140"/>
                  </a:lnTo>
                  <a:lnTo>
                    <a:pt x="161" y="133"/>
                  </a:lnTo>
                  <a:lnTo>
                    <a:pt x="192" y="98"/>
                  </a:lnTo>
                  <a:lnTo>
                    <a:pt x="196" y="83"/>
                  </a:lnTo>
                  <a:lnTo>
                    <a:pt x="191" y="59"/>
                  </a:lnTo>
                  <a:lnTo>
                    <a:pt x="211" y="43"/>
                  </a:lnTo>
                  <a:lnTo>
                    <a:pt x="214" y="16"/>
                  </a:lnTo>
                  <a:lnTo>
                    <a:pt x="200" y="4"/>
                  </a:lnTo>
                  <a:lnTo>
                    <a:pt x="191" y="2"/>
                  </a:lnTo>
                  <a:lnTo>
                    <a:pt x="174" y="0"/>
                  </a:lnTo>
                  <a:lnTo>
                    <a:pt x="137" y="0"/>
                  </a:lnTo>
                  <a:lnTo>
                    <a:pt x="126" y="9"/>
                  </a:lnTo>
                  <a:lnTo>
                    <a:pt x="117" y="20"/>
                  </a:lnTo>
                  <a:lnTo>
                    <a:pt x="119" y="30"/>
                  </a:lnTo>
                  <a:lnTo>
                    <a:pt x="132" y="39"/>
                  </a:lnTo>
                  <a:lnTo>
                    <a:pt x="141" y="50"/>
                  </a:lnTo>
                  <a:lnTo>
                    <a:pt x="141" y="65"/>
                  </a:lnTo>
                  <a:lnTo>
                    <a:pt x="126" y="76"/>
                  </a:lnTo>
                  <a:lnTo>
                    <a:pt x="111" y="79"/>
                  </a:lnTo>
                  <a:lnTo>
                    <a:pt x="100" y="81"/>
                  </a:lnTo>
                  <a:lnTo>
                    <a:pt x="95" y="72"/>
                  </a:lnTo>
                  <a:lnTo>
                    <a:pt x="91" y="59"/>
                  </a:lnTo>
                  <a:lnTo>
                    <a:pt x="98" y="48"/>
                  </a:lnTo>
                  <a:lnTo>
                    <a:pt x="96" y="35"/>
                  </a:lnTo>
                  <a:lnTo>
                    <a:pt x="95" y="22"/>
                  </a:lnTo>
                  <a:lnTo>
                    <a:pt x="89" y="6"/>
                  </a:lnTo>
                  <a:close/>
                </a:path>
              </a:pathLst>
            </a:custGeom>
            <a:solidFill>
              <a:schemeClr val="accent2">
                <a:lumMod val="60000"/>
                <a:lumOff val="40000"/>
              </a:schemeClr>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49" name="Freeform 457"/>
            <p:cNvSpPr>
              <a:spLocks/>
            </p:cNvSpPr>
            <p:nvPr/>
          </p:nvSpPr>
          <p:spPr bwMode="auto">
            <a:xfrm>
              <a:off x="2767" y="2312"/>
              <a:ext cx="62" cy="68"/>
            </a:xfrm>
            <a:custGeom>
              <a:avLst/>
              <a:gdLst>
                <a:gd name="T0" fmla="*/ 41 w 57"/>
                <a:gd name="T1" fmla="*/ 71 h 71"/>
                <a:gd name="T2" fmla="*/ 44 w 57"/>
                <a:gd name="T3" fmla="*/ 48 h 71"/>
                <a:gd name="T4" fmla="*/ 57 w 57"/>
                <a:gd name="T5" fmla="*/ 39 h 71"/>
                <a:gd name="T6" fmla="*/ 57 w 57"/>
                <a:gd name="T7" fmla="*/ 28 h 71"/>
                <a:gd name="T8" fmla="*/ 50 w 57"/>
                <a:gd name="T9" fmla="*/ 20 h 71"/>
                <a:gd name="T10" fmla="*/ 43 w 57"/>
                <a:gd name="T11" fmla="*/ 9 h 71"/>
                <a:gd name="T12" fmla="*/ 39 w 57"/>
                <a:gd name="T13" fmla="*/ 0 h 71"/>
                <a:gd name="T14" fmla="*/ 26 w 57"/>
                <a:gd name="T15" fmla="*/ 0 h 71"/>
                <a:gd name="T16" fmla="*/ 17 w 57"/>
                <a:gd name="T17" fmla="*/ 4 h 71"/>
                <a:gd name="T18" fmla="*/ 17 w 57"/>
                <a:gd name="T19" fmla="*/ 19 h 71"/>
                <a:gd name="T20" fmla="*/ 9 w 57"/>
                <a:gd name="T21" fmla="*/ 32 h 71"/>
                <a:gd name="T22" fmla="*/ 0 w 57"/>
                <a:gd name="T23" fmla="*/ 36 h 71"/>
                <a:gd name="T24" fmla="*/ 4 w 57"/>
                <a:gd name="T25" fmla="*/ 47 h 71"/>
                <a:gd name="T26" fmla="*/ 16 w 57"/>
                <a:gd name="T27" fmla="*/ 50 h 71"/>
                <a:gd name="T28" fmla="*/ 28 w 57"/>
                <a:gd name="T29" fmla="*/ 53 h 71"/>
                <a:gd name="T30" fmla="*/ 35 w 57"/>
                <a:gd name="T31" fmla="*/ 60 h 71"/>
                <a:gd name="T32" fmla="*/ 41 w 57"/>
                <a:gd name="T33"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71">
                  <a:moveTo>
                    <a:pt x="41" y="71"/>
                  </a:moveTo>
                  <a:lnTo>
                    <a:pt x="44" y="48"/>
                  </a:lnTo>
                  <a:lnTo>
                    <a:pt x="57" y="39"/>
                  </a:lnTo>
                  <a:lnTo>
                    <a:pt x="57" y="28"/>
                  </a:lnTo>
                  <a:lnTo>
                    <a:pt x="50" y="20"/>
                  </a:lnTo>
                  <a:lnTo>
                    <a:pt x="43" y="9"/>
                  </a:lnTo>
                  <a:lnTo>
                    <a:pt x="39" y="0"/>
                  </a:lnTo>
                  <a:lnTo>
                    <a:pt x="26" y="0"/>
                  </a:lnTo>
                  <a:lnTo>
                    <a:pt x="17" y="4"/>
                  </a:lnTo>
                  <a:lnTo>
                    <a:pt x="17" y="19"/>
                  </a:lnTo>
                  <a:lnTo>
                    <a:pt x="9" y="32"/>
                  </a:lnTo>
                  <a:lnTo>
                    <a:pt x="0" y="36"/>
                  </a:lnTo>
                  <a:lnTo>
                    <a:pt x="4" y="47"/>
                  </a:lnTo>
                  <a:lnTo>
                    <a:pt x="16" y="50"/>
                  </a:lnTo>
                  <a:lnTo>
                    <a:pt x="28" y="53"/>
                  </a:lnTo>
                  <a:lnTo>
                    <a:pt x="35" y="60"/>
                  </a:lnTo>
                  <a:lnTo>
                    <a:pt x="41" y="71"/>
                  </a:lnTo>
                  <a:close/>
                </a:path>
              </a:pathLst>
            </a:custGeom>
            <a:solidFill>
              <a:schemeClr val="accent2">
                <a:lumMod val="60000"/>
                <a:lumOff val="40000"/>
              </a:schemeClr>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50" name="Freeform 458"/>
            <p:cNvSpPr>
              <a:spLocks/>
            </p:cNvSpPr>
            <p:nvPr/>
          </p:nvSpPr>
          <p:spPr bwMode="auto">
            <a:xfrm>
              <a:off x="3012" y="1779"/>
              <a:ext cx="152" cy="169"/>
            </a:xfrm>
            <a:custGeom>
              <a:avLst/>
              <a:gdLst>
                <a:gd name="T0" fmla="*/ 12 w 146"/>
                <a:gd name="T1" fmla="*/ 153 h 179"/>
                <a:gd name="T2" fmla="*/ 20 w 146"/>
                <a:gd name="T3" fmla="*/ 166 h 179"/>
                <a:gd name="T4" fmla="*/ 36 w 146"/>
                <a:gd name="T5" fmla="*/ 166 h 179"/>
                <a:gd name="T6" fmla="*/ 51 w 146"/>
                <a:gd name="T7" fmla="*/ 170 h 179"/>
                <a:gd name="T8" fmla="*/ 62 w 146"/>
                <a:gd name="T9" fmla="*/ 179 h 179"/>
                <a:gd name="T10" fmla="*/ 74 w 146"/>
                <a:gd name="T11" fmla="*/ 179 h 179"/>
                <a:gd name="T12" fmla="*/ 66 w 146"/>
                <a:gd name="T13" fmla="*/ 168 h 179"/>
                <a:gd name="T14" fmla="*/ 72 w 146"/>
                <a:gd name="T15" fmla="*/ 153 h 179"/>
                <a:gd name="T16" fmla="*/ 79 w 146"/>
                <a:gd name="T17" fmla="*/ 136 h 179"/>
                <a:gd name="T18" fmla="*/ 83 w 146"/>
                <a:gd name="T19" fmla="*/ 117 h 179"/>
                <a:gd name="T20" fmla="*/ 100 w 146"/>
                <a:gd name="T21" fmla="*/ 106 h 179"/>
                <a:gd name="T22" fmla="*/ 114 w 146"/>
                <a:gd name="T23" fmla="*/ 98 h 179"/>
                <a:gd name="T24" fmla="*/ 113 w 146"/>
                <a:gd name="T25" fmla="*/ 87 h 179"/>
                <a:gd name="T26" fmla="*/ 113 w 146"/>
                <a:gd name="T27" fmla="*/ 69 h 179"/>
                <a:gd name="T28" fmla="*/ 116 w 146"/>
                <a:gd name="T29" fmla="*/ 61 h 179"/>
                <a:gd name="T30" fmla="*/ 129 w 146"/>
                <a:gd name="T31" fmla="*/ 59 h 179"/>
                <a:gd name="T32" fmla="*/ 135 w 146"/>
                <a:gd name="T33" fmla="*/ 63 h 179"/>
                <a:gd name="T34" fmla="*/ 146 w 146"/>
                <a:gd name="T35" fmla="*/ 50 h 179"/>
                <a:gd name="T36" fmla="*/ 142 w 146"/>
                <a:gd name="T37" fmla="*/ 39 h 179"/>
                <a:gd name="T38" fmla="*/ 135 w 146"/>
                <a:gd name="T39" fmla="*/ 37 h 179"/>
                <a:gd name="T40" fmla="*/ 122 w 146"/>
                <a:gd name="T41" fmla="*/ 37 h 179"/>
                <a:gd name="T42" fmla="*/ 116 w 146"/>
                <a:gd name="T43" fmla="*/ 37 h 179"/>
                <a:gd name="T44" fmla="*/ 113 w 146"/>
                <a:gd name="T45" fmla="*/ 20 h 179"/>
                <a:gd name="T46" fmla="*/ 114 w 146"/>
                <a:gd name="T47" fmla="*/ 4 h 179"/>
                <a:gd name="T48" fmla="*/ 105 w 146"/>
                <a:gd name="T49" fmla="*/ 0 h 179"/>
                <a:gd name="T50" fmla="*/ 101 w 146"/>
                <a:gd name="T51" fmla="*/ 6 h 179"/>
                <a:gd name="T52" fmla="*/ 79 w 146"/>
                <a:gd name="T53" fmla="*/ 2 h 179"/>
                <a:gd name="T54" fmla="*/ 74 w 146"/>
                <a:gd name="T55" fmla="*/ 7 h 179"/>
                <a:gd name="T56" fmla="*/ 79 w 146"/>
                <a:gd name="T57" fmla="*/ 22 h 179"/>
                <a:gd name="T58" fmla="*/ 77 w 146"/>
                <a:gd name="T59" fmla="*/ 37 h 179"/>
                <a:gd name="T60" fmla="*/ 68 w 146"/>
                <a:gd name="T61" fmla="*/ 26 h 179"/>
                <a:gd name="T62" fmla="*/ 64 w 146"/>
                <a:gd name="T63" fmla="*/ 17 h 179"/>
                <a:gd name="T64" fmla="*/ 51 w 146"/>
                <a:gd name="T65" fmla="*/ 19 h 179"/>
                <a:gd name="T66" fmla="*/ 46 w 146"/>
                <a:gd name="T67" fmla="*/ 28 h 179"/>
                <a:gd name="T68" fmla="*/ 42 w 146"/>
                <a:gd name="T69" fmla="*/ 32 h 179"/>
                <a:gd name="T70" fmla="*/ 42 w 146"/>
                <a:gd name="T71" fmla="*/ 45 h 179"/>
                <a:gd name="T72" fmla="*/ 40 w 146"/>
                <a:gd name="T73" fmla="*/ 43 h 179"/>
                <a:gd name="T74" fmla="*/ 29 w 146"/>
                <a:gd name="T75" fmla="*/ 26 h 179"/>
                <a:gd name="T76" fmla="*/ 23 w 146"/>
                <a:gd name="T77" fmla="*/ 20 h 179"/>
                <a:gd name="T78" fmla="*/ 16 w 146"/>
                <a:gd name="T79" fmla="*/ 24 h 179"/>
                <a:gd name="T80" fmla="*/ 18 w 146"/>
                <a:gd name="T81" fmla="*/ 33 h 179"/>
                <a:gd name="T82" fmla="*/ 18 w 146"/>
                <a:gd name="T83" fmla="*/ 39 h 179"/>
                <a:gd name="T84" fmla="*/ 7 w 146"/>
                <a:gd name="T85" fmla="*/ 43 h 179"/>
                <a:gd name="T86" fmla="*/ 7 w 146"/>
                <a:gd name="T87" fmla="*/ 56 h 179"/>
                <a:gd name="T88" fmla="*/ 16 w 146"/>
                <a:gd name="T89" fmla="*/ 69 h 179"/>
                <a:gd name="T90" fmla="*/ 16 w 146"/>
                <a:gd name="T91" fmla="*/ 78 h 179"/>
                <a:gd name="T92" fmla="*/ 12 w 146"/>
                <a:gd name="T93" fmla="*/ 87 h 179"/>
                <a:gd name="T94" fmla="*/ 0 w 146"/>
                <a:gd name="T95" fmla="*/ 96 h 179"/>
                <a:gd name="T96" fmla="*/ 2 w 146"/>
                <a:gd name="T97" fmla="*/ 106 h 179"/>
                <a:gd name="T98" fmla="*/ 14 w 146"/>
                <a:gd name="T99" fmla="*/ 115 h 179"/>
                <a:gd name="T100" fmla="*/ 18 w 146"/>
                <a:gd name="T101" fmla="*/ 124 h 179"/>
                <a:gd name="T102" fmla="*/ 16 w 146"/>
                <a:gd name="T103" fmla="*/ 142 h 179"/>
                <a:gd name="T104" fmla="*/ 12 w 146"/>
                <a:gd name="T105" fmla="*/ 15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6" h="179">
                  <a:moveTo>
                    <a:pt x="12" y="153"/>
                  </a:moveTo>
                  <a:lnTo>
                    <a:pt x="20" y="166"/>
                  </a:lnTo>
                  <a:lnTo>
                    <a:pt x="36" y="166"/>
                  </a:lnTo>
                  <a:lnTo>
                    <a:pt x="51" y="170"/>
                  </a:lnTo>
                  <a:lnTo>
                    <a:pt x="62" y="179"/>
                  </a:lnTo>
                  <a:lnTo>
                    <a:pt x="74" y="179"/>
                  </a:lnTo>
                  <a:lnTo>
                    <a:pt x="66" y="168"/>
                  </a:lnTo>
                  <a:lnTo>
                    <a:pt x="72" y="153"/>
                  </a:lnTo>
                  <a:lnTo>
                    <a:pt x="79" y="136"/>
                  </a:lnTo>
                  <a:lnTo>
                    <a:pt x="83" y="117"/>
                  </a:lnTo>
                  <a:lnTo>
                    <a:pt x="100" y="106"/>
                  </a:lnTo>
                  <a:lnTo>
                    <a:pt x="114" y="98"/>
                  </a:lnTo>
                  <a:lnTo>
                    <a:pt x="113" y="87"/>
                  </a:lnTo>
                  <a:lnTo>
                    <a:pt x="113" y="69"/>
                  </a:lnTo>
                  <a:lnTo>
                    <a:pt x="116" y="61"/>
                  </a:lnTo>
                  <a:lnTo>
                    <a:pt x="129" y="59"/>
                  </a:lnTo>
                  <a:lnTo>
                    <a:pt x="135" y="63"/>
                  </a:lnTo>
                  <a:lnTo>
                    <a:pt x="146" y="50"/>
                  </a:lnTo>
                  <a:lnTo>
                    <a:pt x="142" y="39"/>
                  </a:lnTo>
                  <a:lnTo>
                    <a:pt x="135" y="37"/>
                  </a:lnTo>
                  <a:lnTo>
                    <a:pt x="122" y="37"/>
                  </a:lnTo>
                  <a:lnTo>
                    <a:pt x="116" y="37"/>
                  </a:lnTo>
                  <a:lnTo>
                    <a:pt x="113" y="20"/>
                  </a:lnTo>
                  <a:lnTo>
                    <a:pt x="114" y="4"/>
                  </a:lnTo>
                  <a:lnTo>
                    <a:pt x="105" y="0"/>
                  </a:lnTo>
                  <a:lnTo>
                    <a:pt x="101" y="6"/>
                  </a:lnTo>
                  <a:lnTo>
                    <a:pt x="79" y="2"/>
                  </a:lnTo>
                  <a:lnTo>
                    <a:pt x="74" y="7"/>
                  </a:lnTo>
                  <a:lnTo>
                    <a:pt x="79" y="22"/>
                  </a:lnTo>
                  <a:lnTo>
                    <a:pt x="77" y="37"/>
                  </a:lnTo>
                  <a:lnTo>
                    <a:pt x="68" y="26"/>
                  </a:lnTo>
                  <a:lnTo>
                    <a:pt x="64" y="17"/>
                  </a:lnTo>
                  <a:lnTo>
                    <a:pt x="51" y="19"/>
                  </a:lnTo>
                  <a:lnTo>
                    <a:pt x="46" y="28"/>
                  </a:lnTo>
                  <a:lnTo>
                    <a:pt x="42" y="32"/>
                  </a:lnTo>
                  <a:lnTo>
                    <a:pt x="42" y="45"/>
                  </a:lnTo>
                  <a:lnTo>
                    <a:pt x="40" y="43"/>
                  </a:lnTo>
                  <a:lnTo>
                    <a:pt x="29" y="26"/>
                  </a:lnTo>
                  <a:lnTo>
                    <a:pt x="23" y="20"/>
                  </a:lnTo>
                  <a:lnTo>
                    <a:pt x="16" y="24"/>
                  </a:lnTo>
                  <a:lnTo>
                    <a:pt x="18" y="33"/>
                  </a:lnTo>
                  <a:lnTo>
                    <a:pt x="18" y="39"/>
                  </a:lnTo>
                  <a:lnTo>
                    <a:pt x="7" y="43"/>
                  </a:lnTo>
                  <a:lnTo>
                    <a:pt x="7" y="56"/>
                  </a:lnTo>
                  <a:lnTo>
                    <a:pt x="16" y="69"/>
                  </a:lnTo>
                  <a:lnTo>
                    <a:pt x="16" y="78"/>
                  </a:lnTo>
                  <a:lnTo>
                    <a:pt x="12" y="87"/>
                  </a:lnTo>
                  <a:lnTo>
                    <a:pt x="0" y="96"/>
                  </a:lnTo>
                  <a:lnTo>
                    <a:pt x="2" y="106"/>
                  </a:lnTo>
                  <a:lnTo>
                    <a:pt x="14" y="115"/>
                  </a:lnTo>
                  <a:lnTo>
                    <a:pt x="18" y="124"/>
                  </a:lnTo>
                  <a:lnTo>
                    <a:pt x="16" y="142"/>
                  </a:lnTo>
                  <a:lnTo>
                    <a:pt x="12" y="153"/>
                  </a:lnTo>
                  <a:close/>
                </a:path>
              </a:pathLst>
            </a:custGeom>
            <a:solidFill>
              <a:schemeClr val="accent2">
                <a:lumMod val="60000"/>
                <a:lumOff val="40000"/>
              </a:schemeClr>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51" name="Freeform 459"/>
            <p:cNvSpPr>
              <a:spLocks/>
            </p:cNvSpPr>
            <p:nvPr/>
          </p:nvSpPr>
          <p:spPr bwMode="auto">
            <a:xfrm>
              <a:off x="3043" y="1729"/>
              <a:ext cx="117" cy="62"/>
            </a:xfrm>
            <a:custGeom>
              <a:avLst/>
              <a:gdLst>
                <a:gd name="T0" fmla="*/ 0 w 109"/>
                <a:gd name="T1" fmla="*/ 66 h 68"/>
                <a:gd name="T2" fmla="*/ 9 w 109"/>
                <a:gd name="T3" fmla="*/ 68 h 68"/>
                <a:gd name="T4" fmla="*/ 20 w 109"/>
                <a:gd name="T5" fmla="*/ 60 h 68"/>
                <a:gd name="T6" fmla="*/ 31 w 109"/>
                <a:gd name="T7" fmla="*/ 47 h 68"/>
                <a:gd name="T8" fmla="*/ 61 w 109"/>
                <a:gd name="T9" fmla="*/ 47 h 68"/>
                <a:gd name="T10" fmla="*/ 87 w 109"/>
                <a:gd name="T11" fmla="*/ 42 h 68"/>
                <a:gd name="T12" fmla="*/ 102 w 109"/>
                <a:gd name="T13" fmla="*/ 30 h 68"/>
                <a:gd name="T14" fmla="*/ 107 w 109"/>
                <a:gd name="T15" fmla="*/ 15 h 68"/>
                <a:gd name="T16" fmla="*/ 109 w 109"/>
                <a:gd name="T17" fmla="*/ 0 h 68"/>
                <a:gd name="T18" fmla="*/ 89 w 109"/>
                <a:gd name="T19" fmla="*/ 9 h 68"/>
                <a:gd name="T20" fmla="*/ 52 w 109"/>
                <a:gd name="T21" fmla="*/ 26 h 68"/>
                <a:gd name="T22" fmla="*/ 42 w 109"/>
                <a:gd name="T23" fmla="*/ 28 h 68"/>
                <a:gd name="T24" fmla="*/ 31 w 109"/>
                <a:gd name="T25" fmla="*/ 36 h 68"/>
                <a:gd name="T26" fmla="*/ 9 w 109"/>
                <a:gd name="T27" fmla="*/ 40 h 68"/>
                <a:gd name="T28" fmla="*/ 0 w 109"/>
                <a:gd name="T29" fmla="*/ 45 h 68"/>
                <a:gd name="T30" fmla="*/ 0 w 109"/>
                <a:gd name="T31" fmla="*/ 6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68">
                  <a:moveTo>
                    <a:pt x="0" y="66"/>
                  </a:moveTo>
                  <a:lnTo>
                    <a:pt x="9" y="68"/>
                  </a:lnTo>
                  <a:lnTo>
                    <a:pt x="20" y="60"/>
                  </a:lnTo>
                  <a:lnTo>
                    <a:pt x="31" y="47"/>
                  </a:lnTo>
                  <a:lnTo>
                    <a:pt x="61" y="47"/>
                  </a:lnTo>
                  <a:lnTo>
                    <a:pt x="87" y="42"/>
                  </a:lnTo>
                  <a:lnTo>
                    <a:pt x="102" y="30"/>
                  </a:lnTo>
                  <a:lnTo>
                    <a:pt x="107" y="15"/>
                  </a:lnTo>
                  <a:lnTo>
                    <a:pt x="109" y="0"/>
                  </a:lnTo>
                  <a:lnTo>
                    <a:pt x="89" y="9"/>
                  </a:lnTo>
                  <a:lnTo>
                    <a:pt x="52" y="26"/>
                  </a:lnTo>
                  <a:lnTo>
                    <a:pt x="42" y="28"/>
                  </a:lnTo>
                  <a:lnTo>
                    <a:pt x="31" y="36"/>
                  </a:lnTo>
                  <a:lnTo>
                    <a:pt x="9" y="40"/>
                  </a:lnTo>
                  <a:lnTo>
                    <a:pt x="0" y="45"/>
                  </a:lnTo>
                  <a:lnTo>
                    <a:pt x="0" y="66"/>
                  </a:lnTo>
                  <a:close/>
                </a:path>
              </a:pathLst>
            </a:custGeom>
            <a:solidFill>
              <a:schemeClr val="accent2">
                <a:lumMod val="60000"/>
                <a:lumOff val="40000"/>
              </a:schemeClr>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52" name="Freeform 460"/>
            <p:cNvSpPr>
              <a:spLocks/>
            </p:cNvSpPr>
            <p:nvPr/>
          </p:nvSpPr>
          <p:spPr bwMode="auto">
            <a:xfrm>
              <a:off x="3103" y="1887"/>
              <a:ext cx="48" cy="52"/>
            </a:xfrm>
            <a:custGeom>
              <a:avLst/>
              <a:gdLst>
                <a:gd name="T0" fmla="*/ 15 w 47"/>
                <a:gd name="T1" fmla="*/ 0 h 57"/>
                <a:gd name="T2" fmla="*/ 45 w 47"/>
                <a:gd name="T3" fmla="*/ 20 h 57"/>
                <a:gd name="T4" fmla="*/ 47 w 47"/>
                <a:gd name="T5" fmla="*/ 29 h 57"/>
                <a:gd name="T6" fmla="*/ 36 w 47"/>
                <a:gd name="T7" fmla="*/ 40 h 57"/>
                <a:gd name="T8" fmla="*/ 26 w 47"/>
                <a:gd name="T9" fmla="*/ 48 h 57"/>
                <a:gd name="T10" fmla="*/ 28 w 47"/>
                <a:gd name="T11" fmla="*/ 57 h 57"/>
                <a:gd name="T12" fmla="*/ 15 w 47"/>
                <a:gd name="T13" fmla="*/ 55 h 57"/>
                <a:gd name="T14" fmla="*/ 2 w 47"/>
                <a:gd name="T15" fmla="*/ 40 h 57"/>
                <a:gd name="T16" fmla="*/ 0 w 47"/>
                <a:gd name="T17" fmla="*/ 29 h 57"/>
                <a:gd name="T18" fmla="*/ 6 w 47"/>
                <a:gd name="T19" fmla="*/ 17 h 57"/>
                <a:gd name="T20" fmla="*/ 15 w 47"/>
                <a:gd name="T2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57">
                  <a:moveTo>
                    <a:pt x="15" y="0"/>
                  </a:moveTo>
                  <a:lnTo>
                    <a:pt x="45" y="20"/>
                  </a:lnTo>
                  <a:lnTo>
                    <a:pt x="47" y="29"/>
                  </a:lnTo>
                  <a:lnTo>
                    <a:pt x="36" y="40"/>
                  </a:lnTo>
                  <a:lnTo>
                    <a:pt x="26" y="48"/>
                  </a:lnTo>
                  <a:lnTo>
                    <a:pt x="28" y="57"/>
                  </a:lnTo>
                  <a:lnTo>
                    <a:pt x="15" y="55"/>
                  </a:lnTo>
                  <a:lnTo>
                    <a:pt x="2" y="40"/>
                  </a:lnTo>
                  <a:lnTo>
                    <a:pt x="0" y="29"/>
                  </a:lnTo>
                  <a:lnTo>
                    <a:pt x="6" y="17"/>
                  </a:lnTo>
                  <a:lnTo>
                    <a:pt x="15" y="0"/>
                  </a:lnTo>
                  <a:close/>
                </a:path>
              </a:pathLst>
            </a:custGeom>
            <a:solidFill>
              <a:schemeClr val="accent2">
                <a:lumMod val="60000"/>
                <a:lumOff val="40000"/>
              </a:schemeClr>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53" name="Freeform 461"/>
            <p:cNvSpPr>
              <a:spLocks/>
            </p:cNvSpPr>
            <p:nvPr/>
          </p:nvSpPr>
          <p:spPr bwMode="auto">
            <a:xfrm>
              <a:off x="3164" y="1872"/>
              <a:ext cx="71" cy="76"/>
            </a:xfrm>
            <a:custGeom>
              <a:avLst/>
              <a:gdLst>
                <a:gd name="T0" fmla="*/ 65 w 69"/>
                <a:gd name="T1" fmla="*/ 0 h 83"/>
                <a:gd name="T2" fmla="*/ 69 w 69"/>
                <a:gd name="T3" fmla="*/ 4 h 83"/>
                <a:gd name="T4" fmla="*/ 65 w 69"/>
                <a:gd name="T5" fmla="*/ 9 h 83"/>
                <a:gd name="T6" fmla="*/ 69 w 69"/>
                <a:gd name="T7" fmla="*/ 18 h 83"/>
                <a:gd name="T8" fmla="*/ 64 w 69"/>
                <a:gd name="T9" fmla="*/ 29 h 83"/>
                <a:gd name="T10" fmla="*/ 54 w 69"/>
                <a:gd name="T11" fmla="*/ 37 h 83"/>
                <a:gd name="T12" fmla="*/ 58 w 69"/>
                <a:gd name="T13" fmla="*/ 46 h 83"/>
                <a:gd name="T14" fmla="*/ 54 w 69"/>
                <a:gd name="T15" fmla="*/ 54 h 83"/>
                <a:gd name="T16" fmla="*/ 58 w 69"/>
                <a:gd name="T17" fmla="*/ 63 h 83"/>
                <a:gd name="T18" fmla="*/ 45 w 69"/>
                <a:gd name="T19" fmla="*/ 83 h 83"/>
                <a:gd name="T20" fmla="*/ 16 w 69"/>
                <a:gd name="T21" fmla="*/ 63 h 83"/>
                <a:gd name="T22" fmla="*/ 0 w 69"/>
                <a:gd name="T23" fmla="*/ 52 h 83"/>
                <a:gd name="T24" fmla="*/ 9 w 69"/>
                <a:gd name="T25" fmla="*/ 46 h 83"/>
                <a:gd name="T26" fmla="*/ 9 w 69"/>
                <a:gd name="T27" fmla="*/ 33 h 83"/>
                <a:gd name="T28" fmla="*/ 27 w 69"/>
                <a:gd name="T29" fmla="*/ 22 h 83"/>
                <a:gd name="T30" fmla="*/ 36 w 69"/>
                <a:gd name="T31" fmla="*/ 26 h 83"/>
                <a:gd name="T32" fmla="*/ 45 w 69"/>
                <a:gd name="T33" fmla="*/ 22 h 83"/>
                <a:gd name="T34" fmla="*/ 60 w 69"/>
                <a:gd name="T35" fmla="*/ 11 h 83"/>
                <a:gd name="T36" fmla="*/ 65 w 69"/>
                <a:gd name="T3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9" h="83">
                  <a:moveTo>
                    <a:pt x="65" y="0"/>
                  </a:moveTo>
                  <a:lnTo>
                    <a:pt x="69" y="4"/>
                  </a:lnTo>
                  <a:lnTo>
                    <a:pt x="65" y="9"/>
                  </a:lnTo>
                  <a:lnTo>
                    <a:pt x="69" y="18"/>
                  </a:lnTo>
                  <a:lnTo>
                    <a:pt x="64" y="29"/>
                  </a:lnTo>
                  <a:lnTo>
                    <a:pt x="54" y="37"/>
                  </a:lnTo>
                  <a:lnTo>
                    <a:pt x="58" y="46"/>
                  </a:lnTo>
                  <a:lnTo>
                    <a:pt x="54" y="54"/>
                  </a:lnTo>
                  <a:lnTo>
                    <a:pt x="58" y="63"/>
                  </a:lnTo>
                  <a:lnTo>
                    <a:pt x="45" y="83"/>
                  </a:lnTo>
                  <a:lnTo>
                    <a:pt x="16" y="63"/>
                  </a:lnTo>
                  <a:lnTo>
                    <a:pt x="0" y="52"/>
                  </a:lnTo>
                  <a:lnTo>
                    <a:pt x="9" y="46"/>
                  </a:lnTo>
                  <a:lnTo>
                    <a:pt x="9" y="33"/>
                  </a:lnTo>
                  <a:lnTo>
                    <a:pt x="27" y="22"/>
                  </a:lnTo>
                  <a:lnTo>
                    <a:pt x="36" y="26"/>
                  </a:lnTo>
                  <a:lnTo>
                    <a:pt x="45" y="22"/>
                  </a:lnTo>
                  <a:lnTo>
                    <a:pt x="60" y="11"/>
                  </a:lnTo>
                  <a:lnTo>
                    <a:pt x="65" y="0"/>
                  </a:lnTo>
                  <a:close/>
                </a:path>
              </a:pathLst>
            </a:custGeom>
            <a:solidFill>
              <a:schemeClr val="accent2">
                <a:lumMod val="60000"/>
                <a:lumOff val="40000"/>
              </a:schemeClr>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54" name="Freeform 462"/>
            <p:cNvSpPr>
              <a:spLocks/>
            </p:cNvSpPr>
            <p:nvPr/>
          </p:nvSpPr>
          <p:spPr bwMode="auto">
            <a:xfrm>
              <a:off x="3154" y="1952"/>
              <a:ext cx="28" cy="34"/>
            </a:xfrm>
            <a:custGeom>
              <a:avLst/>
              <a:gdLst>
                <a:gd name="T0" fmla="*/ 0 w 28"/>
                <a:gd name="T1" fmla="*/ 0 h 35"/>
                <a:gd name="T2" fmla="*/ 19 w 28"/>
                <a:gd name="T3" fmla="*/ 6 h 35"/>
                <a:gd name="T4" fmla="*/ 26 w 28"/>
                <a:gd name="T5" fmla="*/ 15 h 35"/>
                <a:gd name="T6" fmla="*/ 28 w 28"/>
                <a:gd name="T7" fmla="*/ 28 h 35"/>
                <a:gd name="T8" fmla="*/ 19 w 28"/>
                <a:gd name="T9" fmla="*/ 35 h 35"/>
                <a:gd name="T10" fmla="*/ 5 w 28"/>
                <a:gd name="T11" fmla="*/ 29 h 35"/>
                <a:gd name="T12" fmla="*/ 2 w 28"/>
                <a:gd name="T13" fmla="*/ 20 h 35"/>
                <a:gd name="T14" fmla="*/ 0 w 28"/>
                <a:gd name="T15" fmla="*/ 0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35">
                  <a:moveTo>
                    <a:pt x="0" y="0"/>
                  </a:moveTo>
                  <a:lnTo>
                    <a:pt x="19" y="6"/>
                  </a:lnTo>
                  <a:lnTo>
                    <a:pt x="26" y="15"/>
                  </a:lnTo>
                  <a:lnTo>
                    <a:pt x="28" y="28"/>
                  </a:lnTo>
                  <a:lnTo>
                    <a:pt x="19" y="35"/>
                  </a:lnTo>
                  <a:lnTo>
                    <a:pt x="5" y="29"/>
                  </a:lnTo>
                  <a:lnTo>
                    <a:pt x="2" y="20"/>
                  </a:lnTo>
                  <a:lnTo>
                    <a:pt x="0" y="0"/>
                  </a:lnTo>
                  <a:close/>
                </a:path>
              </a:pathLst>
            </a:custGeom>
            <a:solidFill>
              <a:schemeClr val="accent2">
                <a:lumMod val="60000"/>
                <a:lumOff val="40000"/>
              </a:schemeClr>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55" name="Freeform 463"/>
            <p:cNvSpPr>
              <a:spLocks/>
            </p:cNvSpPr>
            <p:nvPr/>
          </p:nvSpPr>
          <p:spPr bwMode="auto">
            <a:xfrm>
              <a:off x="3355" y="1943"/>
              <a:ext cx="18" cy="27"/>
            </a:xfrm>
            <a:custGeom>
              <a:avLst/>
              <a:gdLst>
                <a:gd name="T0" fmla="*/ 5 w 16"/>
                <a:gd name="T1" fmla="*/ 0 h 29"/>
                <a:gd name="T2" fmla="*/ 0 w 16"/>
                <a:gd name="T3" fmla="*/ 5 h 29"/>
                <a:gd name="T4" fmla="*/ 0 w 16"/>
                <a:gd name="T5" fmla="*/ 20 h 29"/>
                <a:gd name="T6" fmla="*/ 11 w 16"/>
                <a:gd name="T7" fmla="*/ 29 h 29"/>
                <a:gd name="T8" fmla="*/ 16 w 16"/>
                <a:gd name="T9" fmla="*/ 16 h 29"/>
                <a:gd name="T10" fmla="*/ 5 w 16"/>
                <a:gd name="T11" fmla="*/ 0 h 29"/>
              </a:gdLst>
              <a:ahLst/>
              <a:cxnLst>
                <a:cxn ang="0">
                  <a:pos x="T0" y="T1"/>
                </a:cxn>
                <a:cxn ang="0">
                  <a:pos x="T2" y="T3"/>
                </a:cxn>
                <a:cxn ang="0">
                  <a:pos x="T4" y="T5"/>
                </a:cxn>
                <a:cxn ang="0">
                  <a:pos x="T6" y="T7"/>
                </a:cxn>
                <a:cxn ang="0">
                  <a:pos x="T8" y="T9"/>
                </a:cxn>
                <a:cxn ang="0">
                  <a:pos x="T10" y="T11"/>
                </a:cxn>
              </a:cxnLst>
              <a:rect l="0" t="0" r="r" b="b"/>
              <a:pathLst>
                <a:path w="16" h="29">
                  <a:moveTo>
                    <a:pt x="5" y="0"/>
                  </a:moveTo>
                  <a:lnTo>
                    <a:pt x="0" y="5"/>
                  </a:lnTo>
                  <a:lnTo>
                    <a:pt x="0" y="20"/>
                  </a:lnTo>
                  <a:lnTo>
                    <a:pt x="11" y="29"/>
                  </a:lnTo>
                  <a:lnTo>
                    <a:pt x="16" y="16"/>
                  </a:lnTo>
                  <a:lnTo>
                    <a:pt x="5" y="0"/>
                  </a:lnTo>
                  <a:close/>
                </a:path>
              </a:pathLst>
            </a:custGeom>
            <a:solidFill>
              <a:schemeClr val="accent2">
                <a:lumMod val="60000"/>
                <a:lumOff val="40000"/>
              </a:schemeClr>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56" name="Freeform 464"/>
            <p:cNvSpPr>
              <a:spLocks/>
            </p:cNvSpPr>
            <p:nvPr/>
          </p:nvSpPr>
          <p:spPr bwMode="auto">
            <a:xfrm>
              <a:off x="3263" y="2000"/>
              <a:ext cx="25" cy="20"/>
            </a:xfrm>
            <a:custGeom>
              <a:avLst/>
              <a:gdLst>
                <a:gd name="T0" fmla="*/ 2 w 24"/>
                <a:gd name="T1" fmla="*/ 0 h 22"/>
                <a:gd name="T2" fmla="*/ 0 w 24"/>
                <a:gd name="T3" fmla="*/ 4 h 22"/>
                <a:gd name="T4" fmla="*/ 2 w 24"/>
                <a:gd name="T5" fmla="*/ 15 h 22"/>
                <a:gd name="T6" fmla="*/ 15 w 24"/>
                <a:gd name="T7" fmla="*/ 22 h 22"/>
                <a:gd name="T8" fmla="*/ 24 w 24"/>
                <a:gd name="T9" fmla="*/ 13 h 22"/>
                <a:gd name="T10" fmla="*/ 2 w 24"/>
                <a:gd name="T11" fmla="*/ 0 h 22"/>
              </a:gdLst>
              <a:ahLst/>
              <a:cxnLst>
                <a:cxn ang="0">
                  <a:pos x="T0" y="T1"/>
                </a:cxn>
                <a:cxn ang="0">
                  <a:pos x="T2" y="T3"/>
                </a:cxn>
                <a:cxn ang="0">
                  <a:pos x="T4" y="T5"/>
                </a:cxn>
                <a:cxn ang="0">
                  <a:pos x="T6" y="T7"/>
                </a:cxn>
                <a:cxn ang="0">
                  <a:pos x="T8" y="T9"/>
                </a:cxn>
                <a:cxn ang="0">
                  <a:pos x="T10" y="T11"/>
                </a:cxn>
              </a:cxnLst>
              <a:rect l="0" t="0" r="r" b="b"/>
              <a:pathLst>
                <a:path w="24" h="22">
                  <a:moveTo>
                    <a:pt x="2" y="0"/>
                  </a:moveTo>
                  <a:lnTo>
                    <a:pt x="0" y="4"/>
                  </a:lnTo>
                  <a:lnTo>
                    <a:pt x="2" y="15"/>
                  </a:lnTo>
                  <a:lnTo>
                    <a:pt x="15" y="22"/>
                  </a:lnTo>
                  <a:lnTo>
                    <a:pt x="24" y="13"/>
                  </a:lnTo>
                  <a:lnTo>
                    <a:pt x="2" y="0"/>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57" name="Freeform 465"/>
            <p:cNvSpPr>
              <a:spLocks/>
            </p:cNvSpPr>
            <p:nvPr/>
          </p:nvSpPr>
          <p:spPr bwMode="auto">
            <a:xfrm>
              <a:off x="3203" y="2694"/>
              <a:ext cx="378" cy="337"/>
            </a:xfrm>
            <a:custGeom>
              <a:avLst/>
              <a:gdLst>
                <a:gd name="T0" fmla="*/ 7 w 363"/>
                <a:gd name="T1" fmla="*/ 102 h 357"/>
                <a:gd name="T2" fmla="*/ 22 w 363"/>
                <a:gd name="T3" fmla="*/ 130 h 357"/>
                <a:gd name="T4" fmla="*/ 41 w 363"/>
                <a:gd name="T5" fmla="*/ 126 h 357"/>
                <a:gd name="T6" fmla="*/ 56 w 363"/>
                <a:gd name="T7" fmla="*/ 98 h 357"/>
                <a:gd name="T8" fmla="*/ 82 w 363"/>
                <a:gd name="T9" fmla="*/ 111 h 357"/>
                <a:gd name="T10" fmla="*/ 89 w 363"/>
                <a:gd name="T11" fmla="*/ 135 h 357"/>
                <a:gd name="T12" fmla="*/ 102 w 363"/>
                <a:gd name="T13" fmla="*/ 167 h 357"/>
                <a:gd name="T14" fmla="*/ 115 w 363"/>
                <a:gd name="T15" fmla="*/ 189 h 357"/>
                <a:gd name="T16" fmla="*/ 106 w 363"/>
                <a:gd name="T17" fmla="*/ 199 h 357"/>
                <a:gd name="T18" fmla="*/ 161 w 363"/>
                <a:gd name="T19" fmla="*/ 260 h 357"/>
                <a:gd name="T20" fmla="*/ 187 w 363"/>
                <a:gd name="T21" fmla="*/ 263 h 357"/>
                <a:gd name="T22" fmla="*/ 228 w 363"/>
                <a:gd name="T23" fmla="*/ 291 h 357"/>
                <a:gd name="T24" fmla="*/ 239 w 363"/>
                <a:gd name="T25" fmla="*/ 314 h 357"/>
                <a:gd name="T26" fmla="*/ 250 w 363"/>
                <a:gd name="T27" fmla="*/ 313 h 357"/>
                <a:gd name="T28" fmla="*/ 274 w 363"/>
                <a:gd name="T29" fmla="*/ 326 h 357"/>
                <a:gd name="T30" fmla="*/ 290 w 363"/>
                <a:gd name="T31" fmla="*/ 325 h 357"/>
                <a:gd name="T32" fmla="*/ 289 w 363"/>
                <a:gd name="T33" fmla="*/ 301 h 357"/>
                <a:gd name="T34" fmla="*/ 271 w 363"/>
                <a:gd name="T35" fmla="*/ 275 h 357"/>
                <a:gd name="T36" fmla="*/ 228 w 363"/>
                <a:gd name="T37" fmla="*/ 232 h 357"/>
                <a:gd name="T38" fmla="*/ 213 w 363"/>
                <a:gd name="T39" fmla="*/ 228 h 357"/>
                <a:gd name="T40" fmla="*/ 198 w 363"/>
                <a:gd name="T41" fmla="*/ 217 h 357"/>
                <a:gd name="T42" fmla="*/ 187 w 363"/>
                <a:gd name="T43" fmla="*/ 197 h 357"/>
                <a:gd name="T44" fmla="*/ 169 w 363"/>
                <a:gd name="T45" fmla="*/ 165 h 357"/>
                <a:gd name="T46" fmla="*/ 137 w 363"/>
                <a:gd name="T47" fmla="*/ 126 h 357"/>
                <a:gd name="T48" fmla="*/ 154 w 363"/>
                <a:gd name="T49" fmla="*/ 119 h 357"/>
                <a:gd name="T50" fmla="*/ 222 w 363"/>
                <a:gd name="T51" fmla="*/ 102 h 357"/>
                <a:gd name="T52" fmla="*/ 254 w 363"/>
                <a:gd name="T53" fmla="*/ 122 h 357"/>
                <a:gd name="T54" fmla="*/ 267 w 363"/>
                <a:gd name="T55" fmla="*/ 122 h 357"/>
                <a:gd name="T56" fmla="*/ 295 w 363"/>
                <a:gd name="T57" fmla="*/ 124 h 357"/>
                <a:gd name="T58" fmla="*/ 332 w 363"/>
                <a:gd name="T59" fmla="*/ 122 h 357"/>
                <a:gd name="T60" fmla="*/ 356 w 363"/>
                <a:gd name="T61" fmla="*/ 135 h 357"/>
                <a:gd name="T62" fmla="*/ 363 w 363"/>
                <a:gd name="T63" fmla="*/ 111 h 357"/>
                <a:gd name="T64" fmla="*/ 344 w 363"/>
                <a:gd name="T65" fmla="*/ 91 h 357"/>
                <a:gd name="T66" fmla="*/ 343 w 363"/>
                <a:gd name="T67" fmla="*/ 69 h 357"/>
                <a:gd name="T68" fmla="*/ 328 w 363"/>
                <a:gd name="T69" fmla="*/ 54 h 357"/>
                <a:gd name="T70" fmla="*/ 312 w 363"/>
                <a:gd name="T71" fmla="*/ 58 h 357"/>
                <a:gd name="T72" fmla="*/ 293 w 363"/>
                <a:gd name="T73" fmla="*/ 65 h 357"/>
                <a:gd name="T74" fmla="*/ 265 w 363"/>
                <a:gd name="T75" fmla="*/ 43 h 357"/>
                <a:gd name="T76" fmla="*/ 241 w 363"/>
                <a:gd name="T77" fmla="*/ 33 h 357"/>
                <a:gd name="T78" fmla="*/ 198 w 363"/>
                <a:gd name="T79" fmla="*/ 0 h 357"/>
                <a:gd name="T80" fmla="*/ 157 w 363"/>
                <a:gd name="T81" fmla="*/ 24 h 357"/>
                <a:gd name="T82" fmla="*/ 145 w 363"/>
                <a:gd name="T83" fmla="*/ 45 h 357"/>
                <a:gd name="T84" fmla="*/ 80 w 363"/>
                <a:gd name="T85" fmla="*/ 80 h 357"/>
                <a:gd name="T86" fmla="*/ 41 w 363"/>
                <a:gd name="T87" fmla="*/ 80 h 357"/>
                <a:gd name="T88" fmla="*/ 0 w 363"/>
                <a:gd name="T89" fmla="*/ 8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3" h="357">
                  <a:moveTo>
                    <a:pt x="0" y="80"/>
                  </a:moveTo>
                  <a:lnTo>
                    <a:pt x="7" y="102"/>
                  </a:lnTo>
                  <a:lnTo>
                    <a:pt x="15" y="119"/>
                  </a:lnTo>
                  <a:lnTo>
                    <a:pt x="22" y="130"/>
                  </a:lnTo>
                  <a:lnTo>
                    <a:pt x="31" y="132"/>
                  </a:lnTo>
                  <a:lnTo>
                    <a:pt x="41" y="126"/>
                  </a:lnTo>
                  <a:lnTo>
                    <a:pt x="46" y="115"/>
                  </a:lnTo>
                  <a:lnTo>
                    <a:pt x="56" y="98"/>
                  </a:lnTo>
                  <a:lnTo>
                    <a:pt x="69" y="108"/>
                  </a:lnTo>
                  <a:lnTo>
                    <a:pt x="82" y="111"/>
                  </a:lnTo>
                  <a:lnTo>
                    <a:pt x="91" y="117"/>
                  </a:lnTo>
                  <a:lnTo>
                    <a:pt x="89" y="135"/>
                  </a:lnTo>
                  <a:lnTo>
                    <a:pt x="89" y="147"/>
                  </a:lnTo>
                  <a:lnTo>
                    <a:pt x="102" y="167"/>
                  </a:lnTo>
                  <a:lnTo>
                    <a:pt x="117" y="184"/>
                  </a:lnTo>
                  <a:lnTo>
                    <a:pt x="115" y="189"/>
                  </a:lnTo>
                  <a:lnTo>
                    <a:pt x="98" y="189"/>
                  </a:lnTo>
                  <a:lnTo>
                    <a:pt x="106" y="199"/>
                  </a:lnTo>
                  <a:lnTo>
                    <a:pt x="156" y="256"/>
                  </a:lnTo>
                  <a:lnTo>
                    <a:pt x="161" y="260"/>
                  </a:lnTo>
                  <a:lnTo>
                    <a:pt x="176" y="260"/>
                  </a:lnTo>
                  <a:lnTo>
                    <a:pt x="187" y="263"/>
                  </a:lnTo>
                  <a:lnTo>
                    <a:pt x="209" y="273"/>
                  </a:lnTo>
                  <a:lnTo>
                    <a:pt x="228" y="291"/>
                  </a:lnTo>
                  <a:lnTo>
                    <a:pt x="232" y="299"/>
                  </a:lnTo>
                  <a:lnTo>
                    <a:pt x="239" y="314"/>
                  </a:lnTo>
                  <a:lnTo>
                    <a:pt x="245" y="313"/>
                  </a:lnTo>
                  <a:lnTo>
                    <a:pt x="250" y="313"/>
                  </a:lnTo>
                  <a:lnTo>
                    <a:pt x="265" y="319"/>
                  </a:lnTo>
                  <a:lnTo>
                    <a:pt x="274" y="326"/>
                  </a:lnTo>
                  <a:lnTo>
                    <a:pt x="302" y="357"/>
                  </a:lnTo>
                  <a:lnTo>
                    <a:pt x="290" y="325"/>
                  </a:lnTo>
                  <a:lnTo>
                    <a:pt x="283" y="313"/>
                  </a:lnTo>
                  <a:lnTo>
                    <a:pt x="289" y="301"/>
                  </a:lnTo>
                  <a:lnTo>
                    <a:pt x="285" y="291"/>
                  </a:lnTo>
                  <a:lnTo>
                    <a:pt x="271" y="275"/>
                  </a:lnTo>
                  <a:lnTo>
                    <a:pt x="245" y="245"/>
                  </a:lnTo>
                  <a:lnTo>
                    <a:pt x="228" y="232"/>
                  </a:lnTo>
                  <a:lnTo>
                    <a:pt x="222" y="226"/>
                  </a:lnTo>
                  <a:lnTo>
                    <a:pt x="213" y="228"/>
                  </a:lnTo>
                  <a:lnTo>
                    <a:pt x="200" y="217"/>
                  </a:lnTo>
                  <a:lnTo>
                    <a:pt x="198" y="217"/>
                  </a:lnTo>
                  <a:lnTo>
                    <a:pt x="191" y="210"/>
                  </a:lnTo>
                  <a:lnTo>
                    <a:pt x="187" y="197"/>
                  </a:lnTo>
                  <a:lnTo>
                    <a:pt x="183" y="184"/>
                  </a:lnTo>
                  <a:lnTo>
                    <a:pt x="169" y="165"/>
                  </a:lnTo>
                  <a:lnTo>
                    <a:pt x="139" y="134"/>
                  </a:lnTo>
                  <a:lnTo>
                    <a:pt x="137" y="126"/>
                  </a:lnTo>
                  <a:lnTo>
                    <a:pt x="139" y="122"/>
                  </a:lnTo>
                  <a:lnTo>
                    <a:pt x="154" y="119"/>
                  </a:lnTo>
                  <a:lnTo>
                    <a:pt x="195" y="132"/>
                  </a:lnTo>
                  <a:lnTo>
                    <a:pt x="222" y="102"/>
                  </a:lnTo>
                  <a:lnTo>
                    <a:pt x="245" y="121"/>
                  </a:lnTo>
                  <a:lnTo>
                    <a:pt x="254" y="122"/>
                  </a:lnTo>
                  <a:lnTo>
                    <a:pt x="259" y="130"/>
                  </a:lnTo>
                  <a:lnTo>
                    <a:pt x="267" y="122"/>
                  </a:lnTo>
                  <a:lnTo>
                    <a:pt x="282" y="122"/>
                  </a:lnTo>
                  <a:lnTo>
                    <a:pt x="295" y="124"/>
                  </a:lnTo>
                  <a:lnTo>
                    <a:pt x="313" y="115"/>
                  </a:lnTo>
                  <a:lnTo>
                    <a:pt x="332" y="122"/>
                  </a:lnTo>
                  <a:lnTo>
                    <a:pt x="343" y="132"/>
                  </a:lnTo>
                  <a:lnTo>
                    <a:pt x="356" y="135"/>
                  </a:lnTo>
                  <a:lnTo>
                    <a:pt x="357" y="126"/>
                  </a:lnTo>
                  <a:lnTo>
                    <a:pt x="363" y="111"/>
                  </a:lnTo>
                  <a:lnTo>
                    <a:pt x="356" y="104"/>
                  </a:lnTo>
                  <a:lnTo>
                    <a:pt x="344" y="91"/>
                  </a:lnTo>
                  <a:lnTo>
                    <a:pt x="343" y="78"/>
                  </a:lnTo>
                  <a:lnTo>
                    <a:pt x="343" y="69"/>
                  </a:lnTo>
                  <a:lnTo>
                    <a:pt x="344" y="58"/>
                  </a:lnTo>
                  <a:lnTo>
                    <a:pt x="328" y="54"/>
                  </a:lnTo>
                  <a:lnTo>
                    <a:pt x="320" y="52"/>
                  </a:lnTo>
                  <a:lnTo>
                    <a:pt x="312" y="58"/>
                  </a:lnTo>
                  <a:lnTo>
                    <a:pt x="302" y="65"/>
                  </a:lnTo>
                  <a:lnTo>
                    <a:pt x="293" y="65"/>
                  </a:lnTo>
                  <a:lnTo>
                    <a:pt x="278" y="50"/>
                  </a:lnTo>
                  <a:lnTo>
                    <a:pt x="265" y="43"/>
                  </a:lnTo>
                  <a:lnTo>
                    <a:pt x="252" y="45"/>
                  </a:lnTo>
                  <a:lnTo>
                    <a:pt x="241" y="33"/>
                  </a:lnTo>
                  <a:lnTo>
                    <a:pt x="211" y="2"/>
                  </a:lnTo>
                  <a:lnTo>
                    <a:pt x="198" y="0"/>
                  </a:lnTo>
                  <a:lnTo>
                    <a:pt x="178" y="26"/>
                  </a:lnTo>
                  <a:lnTo>
                    <a:pt x="157" y="24"/>
                  </a:lnTo>
                  <a:lnTo>
                    <a:pt x="148" y="33"/>
                  </a:lnTo>
                  <a:lnTo>
                    <a:pt x="145" y="45"/>
                  </a:lnTo>
                  <a:lnTo>
                    <a:pt x="106" y="87"/>
                  </a:lnTo>
                  <a:lnTo>
                    <a:pt x="80" y="80"/>
                  </a:lnTo>
                  <a:lnTo>
                    <a:pt x="54" y="74"/>
                  </a:lnTo>
                  <a:lnTo>
                    <a:pt x="41" y="80"/>
                  </a:lnTo>
                  <a:lnTo>
                    <a:pt x="24" y="87"/>
                  </a:lnTo>
                  <a:lnTo>
                    <a:pt x="0" y="80"/>
                  </a:lnTo>
                  <a:close/>
                </a:path>
              </a:pathLst>
            </a:custGeom>
            <a:solidFill>
              <a:schemeClr val="tx2"/>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grpSp>
          <p:nvGrpSpPr>
            <p:cNvPr id="358" name="Group 466"/>
            <p:cNvGrpSpPr>
              <a:grpSpLocks/>
            </p:cNvGrpSpPr>
            <p:nvPr/>
          </p:nvGrpSpPr>
          <p:grpSpPr bwMode="auto">
            <a:xfrm>
              <a:off x="3676" y="1004"/>
              <a:ext cx="424" cy="574"/>
              <a:chOff x="3676" y="1004"/>
              <a:chExt cx="424" cy="574"/>
            </a:xfrm>
            <a:grpFill/>
          </p:grpSpPr>
          <p:sp>
            <p:nvSpPr>
              <p:cNvPr id="372" name="Freeform 467"/>
              <p:cNvSpPr>
                <a:spLocks/>
              </p:cNvSpPr>
              <p:nvPr/>
            </p:nvSpPr>
            <p:spPr bwMode="auto">
              <a:xfrm>
                <a:off x="3676" y="1004"/>
                <a:ext cx="424" cy="574"/>
              </a:xfrm>
              <a:custGeom>
                <a:avLst/>
                <a:gdLst>
                  <a:gd name="T0" fmla="*/ 84 w 369"/>
                  <a:gd name="T1" fmla="*/ 500 h 500"/>
                  <a:gd name="T2" fmla="*/ 81 w 369"/>
                  <a:gd name="T3" fmla="*/ 475 h 500"/>
                  <a:gd name="T4" fmla="*/ 67 w 369"/>
                  <a:gd name="T5" fmla="*/ 463 h 500"/>
                  <a:gd name="T6" fmla="*/ 57 w 369"/>
                  <a:gd name="T7" fmla="*/ 457 h 500"/>
                  <a:gd name="T8" fmla="*/ 40 w 369"/>
                  <a:gd name="T9" fmla="*/ 451 h 500"/>
                  <a:gd name="T10" fmla="*/ 26 w 369"/>
                  <a:gd name="T11" fmla="*/ 451 h 500"/>
                  <a:gd name="T12" fmla="*/ 20 w 369"/>
                  <a:gd name="T13" fmla="*/ 439 h 500"/>
                  <a:gd name="T14" fmla="*/ 26 w 369"/>
                  <a:gd name="T15" fmla="*/ 392 h 500"/>
                  <a:gd name="T16" fmla="*/ 24 w 369"/>
                  <a:gd name="T17" fmla="*/ 365 h 500"/>
                  <a:gd name="T18" fmla="*/ 13 w 369"/>
                  <a:gd name="T19" fmla="*/ 353 h 500"/>
                  <a:gd name="T20" fmla="*/ 7 w 369"/>
                  <a:gd name="T21" fmla="*/ 347 h 500"/>
                  <a:gd name="T22" fmla="*/ 10 w 369"/>
                  <a:gd name="T23" fmla="*/ 322 h 500"/>
                  <a:gd name="T24" fmla="*/ 7 w 369"/>
                  <a:gd name="T25" fmla="*/ 306 h 500"/>
                  <a:gd name="T26" fmla="*/ 0 w 369"/>
                  <a:gd name="T27" fmla="*/ 295 h 500"/>
                  <a:gd name="T28" fmla="*/ 10 w 369"/>
                  <a:gd name="T29" fmla="*/ 268 h 500"/>
                  <a:gd name="T30" fmla="*/ 20 w 369"/>
                  <a:gd name="T31" fmla="*/ 268 h 500"/>
                  <a:gd name="T32" fmla="*/ 26 w 369"/>
                  <a:gd name="T33" fmla="*/ 262 h 500"/>
                  <a:gd name="T34" fmla="*/ 30 w 369"/>
                  <a:gd name="T35" fmla="*/ 243 h 500"/>
                  <a:gd name="T36" fmla="*/ 50 w 369"/>
                  <a:gd name="T37" fmla="*/ 228 h 500"/>
                  <a:gd name="T38" fmla="*/ 70 w 369"/>
                  <a:gd name="T39" fmla="*/ 212 h 500"/>
                  <a:gd name="T40" fmla="*/ 74 w 369"/>
                  <a:gd name="T41" fmla="*/ 194 h 500"/>
                  <a:gd name="T42" fmla="*/ 97 w 369"/>
                  <a:gd name="T43" fmla="*/ 176 h 500"/>
                  <a:gd name="T44" fmla="*/ 121 w 369"/>
                  <a:gd name="T45" fmla="*/ 154 h 500"/>
                  <a:gd name="T46" fmla="*/ 117 w 369"/>
                  <a:gd name="T47" fmla="*/ 145 h 500"/>
                  <a:gd name="T48" fmla="*/ 117 w 369"/>
                  <a:gd name="T49" fmla="*/ 133 h 500"/>
                  <a:gd name="T50" fmla="*/ 134 w 369"/>
                  <a:gd name="T51" fmla="*/ 124 h 500"/>
                  <a:gd name="T52" fmla="*/ 141 w 369"/>
                  <a:gd name="T53" fmla="*/ 120 h 500"/>
                  <a:gd name="T54" fmla="*/ 137 w 369"/>
                  <a:gd name="T55" fmla="*/ 102 h 500"/>
                  <a:gd name="T56" fmla="*/ 137 w 369"/>
                  <a:gd name="T57" fmla="*/ 84 h 500"/>
                  <a:gd name="T58" fmla="*/ 131 w 369"/>
                  <a:gd name="T59" fmla="*/ 81 h 500"/>
                  <a:gd name="T60" fmla="*/ 121 w 369"/>
                  <a:gd name="T61" fmla="*/ 84 h 500"/>
                  <a:gd name="T62" fmla="*/ 111 w 369"/>
                  <a:gd name="T63" fmla="*/ 71 h 500"/>
                  <a:gd name="T64" fmla="*/ 101 w 369"/>
                  <a:gd name="T65" fmla="*/ 38 h 500"/>
                  <a:gd name="T66" fmla="*/ 81 w 369"/>
                  <a:gd name="T67" fmla="*/ 13 h 500"/>
                  <a:gd name="T68" fmla="*/ 82 w 369"/>
                  <a:gd name="T69" fmla="*/ 0 h 500"/>
                  <a:gd name="T70" fmla="*/ 272 w 369"/>
                  <a:gd name="T71" fmla="*/ 0 h 500"/>
                  <a:gd name="T72" fmla="*/ 288 w 369"/>
                  <a:gd name="T73" fmla="*/ 43 h 500"/>
                  <a:gd name="T74" fmla="*/ 285 w 369"/>
                  <a:gd name="T75" fmla="*/ 93 h 500"/>
                  <a:gd name="T76" fmla="*/ 298 w 369"/>
                  <a:gd name="T77" fmla="*/ 124 h 500"/>
                  <a:gd name="T78" fmla="*/ 306 w 369"/>
                  <a:gd name="T79" fmla="*/ 136 h 500"/>
                  <a:gd name="T80" fmla="*/ 312 w 369"/>
                  <a:gd name="T81" fmla="*/ 182 h 500"/>
                  <a:gd name="T82" fmla="*/ 318 w 369"/>
                  <a:gd name="T83" fmla="*/ 201 h 500"/>
                  <a:gd name="T84" fmla="*/ 352 w 369"/>
                  <a:gd name="T85" fmla="*/ 221 h 500"/>
                  <a:gd name="T86" fmla="*/ 369 w 369"/>
                  <a:gd name="T87" fmla="*/ 240 h 500"/>
                  <a:gd name="T88" fmla="*/ 369 w 369"/>
                  <a:gd name="T89" fmla="*/ 253 h 500"/>
                  <a:gd name="T90" fmla="*/ 355 w 369"/>
                  <a:gd name="T91" fmla="*/ 310 h 500"/>
                  <a:gd name="T92" fmla="*/ 349 w 369"/>
                  <a:gd name="T93" fmla="*/ 316 h 500"/>
                  <a:gd name="T94" fmla="*/ 355 w 369"/>
                  <a:gd name="T95" fmla="*/ 328 h 500"/>
                  <a:gd name="T96" fmla="*/ 339 w 369"/>
                  <a:gd name="T97" fmla="*/ 349 h 500"/>
                  <a:gd name="T98" fmla="*/ 318 w 369"/>
                  <a:gd name="T99" fmla="*/ 359 h 500"/>
                  <a:gd name="T100" fmla="*/ 318 w 369"/>
                  <a:gd name="T101" fmla="*/ 368 h 500"/>
                  <a:gd name="T102" fmla="*/ 288 w 369"/>
                  <a:gd name="T103" fmla="*/ 405 h 500"/>
                  <a:gd name="T104" fmla="*/ 268 w 369"/>
                  <a:gd name="T105" fmla="*/ 414 h 500"/>
                  <a:gd name="T106" fmla="*/ 265 w 369"/>
                  <a:gd name="T107" fmla="*/ 435 h 500"/>
                  <a:gd name="T108" fmla="*/ 245 w 369"/>
                  <a:gd name="T109" fmla="*/ 435 h 500"/>
                  <a:gd name="T110" fmla="*/ 235 w 369"/>
                  <a:gd name="T111" fmla="*/ 442 h 500"/>
                  <a:gd name="T112" fmla="*/ 215 w 369"/>
                  <a:gd name="T113" fmla="*/ 448 h 500"/>
                  <a:gd name="T114" fmla="*/ 188 w 369"/>
                  <a:gd name="T115" fmla="*/ 445 h 500"/>
                  <a:gd name="T116" fmla="*/ 168 w 369"/>
                  <a:gd name="T117" fmla="*/ 460 h 500"/>
                  <a:gd name="T118" fmla="*/ 144 w 369"/>
                  <a:gd name="T119" fmla="*/ 473 h 500"/>
                  <a:gd name="T120" fmla="*/ 121 w 369"/>
                  <a:gd name="T121" fmla="*/ 478 h 500"/>
                  <a:gd name="T122" fmla="*/ 103 w 369"/>
                  <a:gd name="T123" fmla="*/ 491 h 500"/>
                  <a:gd name="T124" fmla="*/ 84 w 369"/>
                  <a:gd name="T125" fmla="*/ 50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9" h="500">
                    <a:moveTo>
                      <a:pt x="84" y="500"/>
                    </a:moveTo>
                    <a:lnTo>
                      <a:pt x="81" y="475"/>
                    </a:lnTo>
                    <a:lnTo>
                      <a:pt x="67" y="463"/>
                    </a:lnTo>
                    <a:lnTo>
                      <a:pt x="57" y="457"/>
                    </a:lnTo>
                    <a:lnTo>
                      <a:pt x="40" y="451"/>
                    </a:lnTo>
                    <a:lnTo>
                      <a:pt x="26" y="451"/>
                    </a:lnTo>
                    <a:lnTo>
                      <a:pt x="20" y="439"/>
                    </a:lnTo>
                    <a:lnTo>
                      <a:pt x="26" y="392"/>
                    </a:lnTo>
                    <a:lnTo>
                      <a:pt x="24" y="365"/>
                    </a:lnTo>
                    <a:lnTo>
                      <a:pt x="13" y="353"/>
                    </a:lnTo>
                    <a:lnTo>
                      <a:pt x="7" y="347"/>
                    </a:lnTo>
                    <a:lnTo>
                      <a:pt x="10" y="322"/>
                    </a:lnTo>
                    <a:lnTo>
                      <a:pt x="7" y="306"/>
                    </a:lnTo>
                    <a:lnTo>
                      <a:pt x="0" y="295"/>
                    </a:lnTo>
                    <a:lnTo>
                      <a:pt x="10" y="268"/>
                    </a:lnTo>
                    <a:lnTo>
                      <a:pt x="20" y="268"/>
                    </a:lnTo>
                    <a:lnTo>
                      <a:pt x="26" y="262"/>
                    </a:lnTo>
                    <a:lnTo>
                      <a:pt x="30" y="243"/>
                    </a:lnTo>
                    <a:lnTo>
                      <a:pt x="50" y="228"/>
                    </a:lnTo>
                    <a:lnTo>
                      <a:pt x="70" y="212"/>
                    </a:lnTo>
                    <a:lnTo>
                      <a:pt x="74" y="194"/>
                    </a:lnTo>
                    <a:lnTo>
                      <a:pt x="97" y="176"/>
                    </a:lnTo>
                    <a:lnTo>
                      <a:pt x="121" y="154"/>
                    </a:lnTo>
                    <a:lnTo>
                      <a:pt x="117" y="145"/>
                    </a:lnTo>
                    <a:lnTo>
                      <a:pt x="117" y="133"/>
                    </a:lnTo>
                    <a:lnTo>
                      <a:pt x="134" y="124"/>
                    </a:lnTo>
                    <a:lnTo>
                      <a:pt x="141" y="120"/>
                    </a:lnTo>
                    <a:lnTo>
                      <a:pt x="137" y="102"/>
                    </a:lnTo>
                    <a:lnTo>
                      <a:pt x="137" y="84"/>
                    </a:lnTo>
                    <a:lnTo>
                      <a:pt x="131" y="81"/>
                    </a:lnTo>
                    <a:lnTo>
                      <a:pt x="121" y="84"/>
                    </a:lnTo>
                    <a:lnTo>
                      <a:pt x="111" y="71"/>
                    </a:lnTo>
                    <a:lnTo>
                      <a:pt x="101" y="38"/>
                    </a:lnTo>
                    <a:lnTo>
                      <a:pt x="81" y="13"/>
                    </a:lnTo>
                    <a:lnTo>
                      <a:pt x="82" y="0"/>
                    </a:lnTo>
                    <a:lnTo>
                      <a:pt x="272" y="0"/>
                    </a:lnTo>
                    <a:lnTo>
                      <a:pt x="288" y="43"/>
                    </a:lnTo>
                    <a:lnTo>
                      <a:pt x="285" y="93"/>
                    </a:lnTo>
                    <a:lnTo>
                      <a:pt x="298" y="124"/>
                    </a:lnTo>
                    <a:lnTo>
                      <a:pt x="306" y="136"/>
                    </a:lnTo>
                    <a:lnTo>
                      <a:pt x="312" y="182"/>
                    </a:lnTo>
                    <a:lnTo>
                      <a:pt x="318" y="201"/>
                    </a:lnTo>
                    <a:lnTo>
                      <a:pt x="352" y="221"/>
                    </a:lnTo>
                    <a:lnTo>
                      <a:pt x="369" y="240"/>
                    </a:lnTo>
                    <a:lnTo>
                      <a:pt x="369" y="253"/>
                    </a:lnTo>
                    <a:lnTo>
                      <a:pt x="355" y="310"/>
                    </a:lnTo>
                    <a:lnTo>
                      <a:pt x="349" y="316"/>
                    </a:lnTo>
                    <a:lnTo>
                      <a:pt x="355" y="328"/>
                    </a:lnTo>
                    <a:lnTo>
                      <a:pt x="339" y="349"/>
                    </a:lnTo>
                    <a:lnTo>
                      <a:pt x="318" y="359"/>
                    </a:lnTo>
                    <a:lnTo>
                      <a:pt x="318" y="368"/>
                    </a:lnTo>
                    <a:lnTo>
                      <a:pt x="288" y="405"/>
                    </a:lnTo>
                    <a:lnTo>
                      <a:pt x="268" y="414"/>
                    </a:lnTo>
                    <a:lnTo>
                      <a:pt x="265" y="435"/>
                    </a:lnTo>
                    <a:lnTo>
                      <a:pt x="245" y="435"/>
                    </a:lnTo>
                    <a:lnTo>
                      <a:pt x="235" y="442"/>
                    </a:lnTo>
                    <a:lnTo>
                      <a:pt x="215" y="448"/>
                    </a:lnTo>
                    <a:lnTo>
                      <a:pt x="188" y="445"/>
                    </a:lnTo>
                    <a:lnTo>
                      <a:pt x="168" y="460"/>
                    </a:lnTo>
                    <a:lnTo>
                      <a:pt x="144" y="473"/>
                    </a:lnTo>
                    <a:lnTo>
                      <a:pt x="121" y="478"/>
                    </a:lnTo>
                    <a:lnTo>
                      <a:pt x="103" y="491"/>
                    </a:lnTo>
                    <a:lnTo>
                      <a:pt x="84" y="500"/>
                    </a:lnTo>
                    <a:close/>
                  </a:path>
                </a:pathLst>
              </a:custGeom>
              <a:solidFill>
                <a:schemeClr val="accent2">
                  <a:lumMod val="60000"/>
                  <a:lumOff val="40000"/>
                </a:schemeClr>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73" name="Freeform 468"/>
              <p:cNvSpPr>
                <a:spLocks/>
              </p:cNvSpPr>
              <p:nvPr/>
            </p:nvSpPr>
            <p:spPr bwMode="auto">
              <a:xfrm>
                <a:off x="3953" y="1078"/>
                <a:ext cx="15" cy="45"/>
              </a:xfrm>
              <a:custGeom>
                <a:avLst/>
                <a:gdLst>
                  <a:gd name="T0" fmla="*/ 16 w 16"/>
                  <a:gd name="T1" fmla="*/ 0 h 45"/>
                  <a:gd name="T2" fmla="*/ 0 w 16"/>
                  <a:gd name="T3" fmla="*/ 9 h 45"/>
                  <a:gd name="T4" fmla="*/ 0 w 16"/>
                  <a:gd name="T5" fmla="*/ 45 h 45"/>
                  <a:gd name="T6" fmla="*/ 8 w 16"/>
                  <a:gd name="T7" fmla="*/ 28 h 45"/>
                  <a:gd name="T8" fmla="*/ 11 w 16"/>
                  <a:gd name="T9" fmla="*/ 9 h 45"/>
                  <a:gd name="T10" fmla="*/ 5 w 16"/>
                  <a:gd name="T11" fmla="*/ 8 h 45"/>
                  <a:gd name="T12" fmla="*/ 16 w 16"/>
                  <a:gd name="T13" fmla="*/ 0 h 45"/>
                </a:gdLst>
                <a:ahLst/>
                <a:cxnLst>
                  <a:cxn ang="0">
                    <a:pos x="T0" y="T1"/>
                  </a:cxn>
                  <a:cxn ang="0">
                    <a:pos x="T2" y="T3"/>
                  </a:cxn>
                  <a:cxn ang="0">
                    <a:pos x="T4" y="T5"/>
                  </a:cxn>
                  <a:cxn ang="0">
                    <a:pos x="T6" y="T7"/>
                  </a:cxn>
                  <a:cxn ang="0">
                    <a:pos x="T8" y="T9"/>
                  </a:cxn>
                  <a:cxn ang="0">
                    <a:pos x="T10" y="T11"/>
                  </a:cxn>
                  <a:cxn ang="0">
                    <a:pos x="T12" y="T13"/>
                  </a:cxn>
                </a:cxnLst>
                <a:rect l="0" t="0" r="r" b="b"/>
                <a:pathLst>
                  <a:path w="16" h="45">
                    <a:moveTo>
                      <a:pt x="16" y="0"/>
                    </a:moveTo>
                    <a:lnTo>
                      <a:pt x="0" y="9"/>
                    </a:lnTo>
                    <a:lnTo>
                      <a:pt x="0" y="45"/>
                    </a:lnTo>
                    <a:lnTo>
                      <a:pt x="8" y="28"/>
                    </a:lnTo>
                    <a:lnTo>
                      <a:pt x="11" y="9"/>
                    </a:lnTo>
                    <a:lnTo>
                      <a:pt x="5" y="8"/>
                    </a:lnTo>
                    <a:lnTo>
                      <a:pt x="16" y="0"/>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74" name="Freeform 469"/>
              <p:cNvSpPr>
                <a:spLocks/>
              </p:cNvSpPr>
              <p:nvPr/>
            </p:nvSpPr>
            <p:spPr bwMode="auto">
              <a:xfrm>
                <a:off x="3978" y="1143"/>
                <a:ext cx="19" cy="26"/>
              </a:xfrm>
              <a:custGeom>
                <a:avLst/>
                <a:gdLst>
                  <a:gd name="T0" fmla="*/ 4 w 19"/>
                  <a:gd name="T1" fmla="*/ 0 h 26"/>
                  <a:gd name="T2" fmla="*/ 0 w 19"/>
                  <a:gd name="T3" fmla="*/ 7 h 26"/>
                  <a:gd name="T4" fmla="*/ 6 w 19"/>
                  <a:gd name="T5" fmla="*/ 26 h 26"/>
                  <a:gd name="T6" fmla="*/ 17 w 19"/>
                  <a:gd name="T7" fmla="*/ 20 h 26"/>
                  <a:gd name="T8" fmla="*/ 19 w 19"/>
                  <a:gd name="T9" fmla="*/ 11 h 26"/>
                  <a:gd name="T10" fmla="*/ 4 w 19"/>
                  <a:gd name="T11" fmla="*/ 0 h 26"/>
                </a:gdLst>
                <a:ahLst/>
                <a:cxnLst>
                  <a:cxn ang="0">
                    <a:pos x="T0" y="T1"/>
                  </a:cxn>
                  <a:cxn ang="0">
                    <a:pos x="T2" y="T3"/>
                  </a:cxn>
                  <a:cxn ang="0">
                    <a:pos x="T4" y="T5"/>
                  </a:cxn>
                  <a:cxn ang="0">
                    <a:pos x="T6" y="T7"/>
                  </a:cxn>
                  <a:cxn ang="0">
                    <a:pos x="T8" y="T9"/>
                  </a:cxn>
                  <a:cxn ang="0">
                    <a:pos x="T10" y="T11"/>
                  </a:cxn>
                </a:cxnLst>
                <a:rect l="0" t="0" r="r" b="b"/>
                <a:pathLst>
                  <a:path w="19" h="26">
                    <a:moveTo>
                      <a:pt x="4" y="0"/>
                    </a:moveTo>
                    <a:lnTo>
                      <a:pt x="0" y="7"/>
                    </a:lnTo>
                    <a:lnTo>
                      <a:pt x="6" y="26"/>
                    </a:lnTo>
                    <a:lnTo>
                      <a:pt x="17" y="20"/>
                    </a:lnTo>
                    <a:lnTo>
                      <a:pt x="19" y="11"/>
                    </a:lnTo>
                    <a:lnTo>
                      <a:pt x="4" y="0"/>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75" name="Freeform 470"/>
              <p:cNvSpPr>
                <a:spLocks/>
              </p:cNvSpPr>
              <p:nvPr/>
            </p:nvSpPr>
            <p:spPr bwMode="auto">
              <a:xfrm>
                <a:off x="3872" y="1140"/>
                <a:ext cx="42" cy="39"/>
              </a:xfrm>
              <a:custGeom>
                <a:avLst/>
                <a:gdLst>
                  <a:gd name="T0" fmla="*/ 41 w 41"/>
                  <a:gd name="T1" fmla="*/ 17 h 39"/>
                  <a:gd name="T2" fmla="*/ 32 w 41"/>
                  <a:gd name="T3" fmla="*/ 17 h 39"/>
                  <a:gd name="T4" fmla="*/ 21 w 41"/>
                  <a:gd name="T5" fmla="*/ 0 h 39"/>
                  <a:gd name="T6" fmla="*/ 13 w 41"/>
                  <a:gd name="T7" fmla="*/ 11 h 39"/>
                  <a:gd name="T8" fmla="*/ 2 w 41"/>
                  <a:gd name="T9" fmla="*/ 7 h 39"/>
                  <a:gd name="T10" fmla="*/ 0 w 41"/>
                  <a:gd name="T11" fmla="*/ 17 h 39"/>
                  <a:gd name="T12" fmla="*/ 6 w 41"/>
                  <a:gd name="T13" fmla="*/ 24 h 39"/>
                  <a:gd name="T14" fmla="*/ 6 w 41"/>
                  <a:gd name="T15" fmla="*/ 32 h 39"/>
                  <a:gd name="T16" fmla="*/ 13 w 41"/>
                  <a:gd name="T17" fmla="*/ 39 h 39"/>
                  <a:gd name="T18" fmla="*/ 21 w 41"/>
                  <a:gd name="T19" fmla="*/ 33 h 39"/>
                  <a:gd name="T20" fmla="*/ 35 w 41"/>
                  <a:gd name="T21" fmla="*/ 37 h 39"/>
                  <a:gd name="T22" fmla="*/ 41 w 41"/>
                  <a:gd name="T23" fmla="*/ 1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39">
                    <a:moveTo>
                      <a:pt x="41" y="17"/>
                    </a:moveTo>
                    <a:lnTo>
                      <a:pt x="32" y="17"/>
                    </a:lnTo>
                    <a:lnTo>
                      <a:pt x="21" y="0"/>
                    </a:lnTo>
                    <a:lnTo>
                      <a:pt x="13" y="11"/>
                    </a:lnTo>
                    <a:lnTo>
                      <a:pt x="2" y="7"/>
                    </a:lnTo>
                    <a:lnTo>
                      <a:pt x="0" y="17"/>
                    </a:lnTo>
                    <a:lnTo>
                      <a:pt x="6" y="24"/>
                    </a:lnTo>
                    <a:lnTo>
                      <a:pt x="6" y="32"/>
                    </a:lnTo>
                    <a:lnTo>
                      <a:pt x="13" y="39"/>
                    </a:lnTo>
                    <a:lnTo>
                      <a:pt x="21" y="33"/>
                    </a:lnTo>
                    <a:lnTo>
                      <a:pt x="35" y="37"/>
                    </a:lnTo>
                    <a:lnTo>
                      <a:pt x="41" y="17"/>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76" name="Freeform 471"/>
              <p:cNvSpPr>
                <a:spLocks/>
              </p:cNvSpPr>
              <p:nvPr/>
            </p:nvSpPr>
            <p:spPr bwMode="auto">
              <a:xfrm>
                <a:off x="3968" y="1238"/>
                <a:ext cx="60" cy="41"/>
              </a:xfrm>
              <a:custGeom>
                <a:avLst/>
                <a:gdLst>
                  <a:gd name="T0" fmla="*/ 7 w 58"/>
                  <a:gd name="T1" fmla="*/ 0 h 40"/>
                  <a:gd name="T2" fmla="*/ 0 w 58"/>
                  <a:gd name="T3" fmla="*/ 4 h 40"/>
                  <a:gd name="T4" fmla="*/ 21 w 58"/>
                  <a:gd name="T5" fmla="*/ 24 h 40"/>
                  <a:gd name="T6" fmla="*/ 28 w 58"/>
                  <a:gd name="T7" fmla="*/ 24 h 40"/>
                  <a:gd name="T8" fmla="*/ 51 w 58"/>
                  <a:gd name="T9" fmla="*/ 40 h 40"/>
                  <a:gd name="T10" fmla="*/ 58 w 58"/>
                  <a:gd name="T11" fmla="*/ 33 h 40"/>
                  <a:gd name="T12" fmla="*/ 52 w 58"/>
                  <a:gd name="T13" fmla="*/ 16 h 40"/>
                  <a:gd name="T14" fmla="*/ 51 w 58"/>
                  <a:gd name="T15" fmla="*/ 7 h 40"/>
                  <a:gd name="T16" fmla="*/ 34 w 58"/>
                  <a:gd name="T17" fmla="*/ 7 h 40"/>
                  <a:gd name="T18" fmla="*/ 21 w 58"/>
                  <a:gd name="T19" fmla="*/ 0 h 40"/>
                  <a:gd name="T20" fmla="*/ 7 w 58"/>
                  <a:gd name="T2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40">
                    <a:moveTo>
                      <a:pt x="7" y="0"/>
                    </a:moveTo>
                    <a:lnTo>
                      <a:pt x="0" y="4"/>
                    </a:lnTo>
                    <a:lnTo>
                      <a:pt x="21" y="24"/>
                    </a:lnTo>
                    <a:lnTo>
                      <a:pt x="28" y="24"/>
                    </a:lnTo>
                    <a:lnTo>
                      <a:pt x="51" y="40"/>
                    </a:lnTo>
                    <a:lnTo>
                      <a:pt x="58" y="33"/>
                    </a:lnTo>
                    <a:lnTo>
                      <a:pt x="52" y="16"/>
                    </a:lnTo>
                    <a:lnTo>
                      <a:pt x="51" y="7"/>
                    </a:lnTo>
                    <a:lnTo>
                      <a:pt x="34" y="7"/>
                    </a:lnTo>
                    <a:lnTo>
                      <a:pt x="21" y="0"/>
                    </a:lnTo>
                    <a:lnTo>
                      <a:pt x="7" y="0"/>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77" name="Freeform 472"/>
              <p:cNvSpPr>
                <a:spLocks/>
              </p:cNvSpPr>
              <p:nvPr/>
            </p:nvSpPr>
            <p:spPr bwMode="auto">
              <a:xfrm>
                <a:off x="3845" y="1262"/>
                <a:ext cx="38" cy="61"/>
              </a:xfrm>
              <a:custGeom>
                <a:avLst/>
                <a:gdLst>
                  <a:gd name="T0" fmla="*/ 33 w 37"/>
                  <a:gd name="T1" fmla="*/ 0 h 59"/>
                  <a:gd name="T2" fmla="*/ 37 w 37"/>
                  <a:gd name="T3" fmla="*/ 11 h 59"/>
                  <a:gd name="T4" fmla="*/ 19 w 37"/>
                  <a:gd name="T5" fmla="*/ 39 h 59"/>
                  <a:gd name="T6" fmla="*/ 20 w 37"/>
                  <a:gd name="T7" fmla="*/ 48 h 59"/>
                  <a:gd name="T8" fmla="*/ 9 w 37"/>
                  <a:gd name="T9" fmla="*/ 59 h 59"/>
                  <a:gd name="T10" fmla="*/ 0 w 37"/>
                  <a:gd name="T11" fmla="*/ 50 h 59"/>
                  <a:gd name="T12" fmla="*/ 4 w 37"/>
                  <a:gd name="T13" fmla="*/ 42 h 59"/>
                  <a:gd name="T14" fmla="*/ 6 w 37"/>
                  <a:gd name="T15" fmla="*/ 24 h 59"/>
                  <a:gd name="T16" fmla="*/ 15 w 37"/>
                  <a:gd name="T17" fmla="*/ 13 h 59"/>
                  <a:gd name="T18" fmla="*/ 4 w 37"/>
                  <a:gd name="T19" fmla="*/ 4 h 59"/>
                  <a:gd name="T20" fmla="*/ 11 w 37"/>
                  <a:gd name="T21" fmla="*/ 0 h 59"/>
                  <a:gd name="T22" fmla="*/ 22 w 37"/>
                  <a:gd name="T23" fmla="*/ 6 h 59"/>
                  <a:gd name="T24" fmla="*/ 33 w 37"/>
                  <a:gd name="T2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59">
                    <a:moveTo>
                      <a:pt x="33" y="0"/>
                    </a:moveTo>
                    <a:lnTo>
                      <a:pt x="37" y="11"/>
                    </a:lnTo>
                    <a:lnTo>
                      <a:pt x="19" y="39"/>
                    </a:lnTo>
                    <a:lnTo>
                      <a:pt x="20" y="48"/>
                    </a:lnTo>
                    <a:lnTo>
                      <a:pt x="9" y="59"/>
                    </a:lnTo>
                    <a:lnTo>
                      <a:pt x="0" y="50"/>
                    </a:lnTo>
                    <a:lnTo>
                      <a:pt x="4" y="42"/>
                    </a:lnTo>
                    <a:lnTo>
                      <a:pt x="6" y="24"/>
                    </a:lnTo>
                    <a:lnTo>
                      <a:pt x="15" y="13"/>
                    </a:lnTo>
                    <a:lnTo>
                      <a:pt x="4" y="4"/>
                    </a:lnTo>
                    <a:lnTo>
                      <a:pt x="11" y="0"/>
                    </a:lnTo>
                    <a:lnTo>
                      <a:pt x="22" y="6"/>
                    </a:lnTo>
                    <a:lnTo>
                      <a:pt x="33" y="0"/>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78" name="Freeform 473"/>
              <p:cNvSpPr>
                <a:spLocks/>
              </p:cNvSpPr>
              <p:nvPr/>
            </p:nvSpPr>
            <p:spPr bwMode="auto">
              <a:xfrm>
                <a:off x="3863" y="1300"/>
                <a:ext cx="32" cy="57"/>
              </a:xfrm>
              <a:custGeom>
                <a:avLst/>
                <a:gdLst>
                  <a:gd name="T0" fmla="*/ 28 w 32"/>
                  <a:gd name="T1" fmla="*/ 0 h 55"/>
                  <a:gd name="T2" fmla="*/ 21 w 32"/>
                  <a:gd name="T3" fmla="*/ 0 h 55"/>
                  <a:gd name="T4" fmla="*/ 21 w 32"/>
                  <a:gd name="T5" fmla="*/ 4 h 55"/>
                  <a:gd name="T6" fmla="*/ 21 w 32"/>
                  <a:gd name="T7" fmla="*/ 7 h 55"/>
                  <a:gd name="T8" fmla="*/ 21 w 32"/>
                  <a:gd name="T9" fmla="*/ 11 h 55"/>
                  <a:gd name="T10" fmla="*/ 15 w 32"/>
                  <a:gd name="T11" fmla="*/ 21 h 55"/>
                  <a:gd name="T12" fmla="*/ 6 w 32"/>
                  <a:gd name="T13" fmla="*/ 30 h 55"/>
                  <a:gd name="T14" fmla="*/ 8 w 32"/>
                  <a:gd name="T15" fmla="*/ 37 h 55"/>
                  <a:gd name="T16" fmla="*/ 0 w 32"/>
                  <a:gd name="T17" fmla="*/ 49 h 55"/>
                  <a:gd name="T18" fmla="*/ 8 w 32"/>
                  <a:gd name="T19" fmla="*/ 55 h 55"/>
                  <a:gd name="T20" fmla="*/ 28 w 32"/>
                  <a:gd name="T21" fmla="*/ 26 h 55"/>
                  <a:gd name="T22" fmla="*/ 28 w 32"/>
                  <a:gd name="T23" fmla="*/ 19 h 55"/>
                  <a:gd name="T24" fmla="*/ 32 w 32"/>
                  <a:gd name="T25" fmla="*/ 11 h 55"/>
                  <a:gd name="T26" fmla="*/ 28 w 32"/>
                  <a:gd name="T2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55">
                    <a:moveTo>
                      <a:pt x="28" y="0"/>
                    </a:moveTo>
                    <a:lnTo>
                      <a:pt x="21" y="0"/>
                    </a:lnTo>
                    <a:lnTo>
                      <a:pt x="21" y="4"/>
                    </a:lnTo>
                    <a:lnTo>
                      <a:pt x="21" y="7"/>
                    </a:lnTo>
                    <a:lnTo>
                      <a:pt x="21" y="11"/>
                    </a:lnTo>
                    <a:lnTo>
                      <a:pt x="15" y="21"/>
                    </a:lnTo>
                    <a:lnTo>
                      <a:pt x="6" y="30"/>
                    </a:lnTo>
                    <a:lnTo>
                      <a:pt x="8" y="37"/>
                    </a:lnTo>
                    <a:lnTo>
                      <a:pt x="0" y="49"/>
                    </a:lnTo>
                    <a:lnTo>
                      <a:pt x="8" y="55"/>
                    </a:lnTo>
                    <a:lnTo>
                      <a:pt x="28" y="26"/>
                    </a:lnTo>
                    <a:lnTo>
                      <a:pt x="28" y="19"/>
                    </a:lnTo>
                    <a:lnTo>
                      <a:pt x="32" y="11"/>
                    </a:lnTo>
                    <a:lnTo>
                      <a:pt x="28" y="0"/>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79" name="Freeform 474"/>
              <p:cNvSpPr>
                <a:spLocks/>
              </p:cNvSpPr>
              <p:nvPr/>
            </p:nvSpPr>
            <p:spPr bwMode="auto">
              <a:xfrm>
                <a:off x="3759" y="1369"/>
                <a:ext cx="45" cy="81"/>
              </a:xfrm>
              <a:custGeom>
                <a:avLst/>
                <a:gdLst>
                  <a:gd name="T0" fmla="*/ 29 w 44"/>
                  <a:gd name="T1" fmla="*/ 2 h 79"/>
                  <a:gd name="T2" fmla="*/ 25 w 44"/>
                  <a:gd name="T3" fmla="*/ 4 h 79"/>
                  <a:gd name="T4" fmla="*/ 17 w 44"/>
                  <a:gd name="T5" fmla="*/ 0 h 79"/>
                  <a:gd name="T6" fmla="*/ 4 w 44"/>
                  <a:gd name="T7" fmla="*/ 2 h 79"/>
                  <a:gd name="T8" fmla="*/ 4 w 44"/>
                  <a:gd name="T9" fmla="*/ 20 h 79"/>
                  <a:gd name="T10" fmla="*/ 11 w 44"/>
                  <a:gd name="T11" fmla="*/ 22 h 79"/>
                  <a:gd name="T12" fmla="*/ 11 w 44"/>
                  <a:gd name="T13" fmla="*/ 15 h 79"/>
                  <a:gd name="T14" fmla="*/ 23 w 44"/>
                  <a:gd name="T15" fmla="*/ 28 h 79"/>
                  <a:gd name="T16" fmla="*/ 19 w 44"/>
                  <a:gd name="T17" fmla="*/ 39 h 79"/>
                  <a:gd name="T18" fmla="*/ 10 w 44"/>
                  <a:gd name="T19" fmla="*/ 46 h 79"/>
                  <a:gd name="T20" fmla="*/ 6 w 44"/>
                  <a:gd name="T21" fmla="*/ 62 h 79"/>
                  <a:gd name="T22" fmla="*/ 0 w 44"/>
                  <a:gd name="T23" fmla="*/ 70 h 79"/>
                  <a:gd name="T24" fmla="*/ 8 w 44"/>
                  <a:gd name="T25" fmla="*/ 79 h 79"/>
                  <a:gd name="T26" fmla="*/ 31 w 44"/>
                  <a:gd name="T27" fmla="*/ 64 h 79"/>
                  <a:gd name="T28" fmla="*/ 23 w 44"/>
                  <a:gd name="T29" fmla="*/ 53 h 79"/>
                  <a:gd name="T30" fmla="*/ 29 w 44"/>
                  <a:gd name="T31" fmla="*/ 35 h 79"/>
                  <a:gd name="T32" fmla="*/ 42 w 44"/>
                  <a:gd name="T33" fmla="*/ 26 h 79"/>
                  <a:gd name="T34" fmla="*/ 44 w 44"/>
                  <a:gd name="T35" fmla="*/ 13 h 79"/>
                  <a:gd name="T36" fmla="*/ 29 w 44"/>
                  <a:gd name="T37" fmla="*/ 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79">
                    <a:moveTo>
                      <a:pt x="29" y="2"/>
                    </a:moveTo>
                    <a:lnTo>
                      <a:pt x="25" y="4"/>
                    </a:lnTo>
                    <a:lnTo>
                      <a:pt x="17" y="0"/>
                    </a:lnTo>
                    <a:lnTo>
                      <a:pt x="4" y="2"/>
                    </a:lnTo>
                    <a:lnTo>
                      <a:pt x="4" y="20"/>
                    </a:lnTo>
                    <a:lnTo>
                      <a:pt x="11" y="22"/>
                    </a:lnTo>
                    <a:lnTo>
                      <a:pt x="11" y="15"/>
                    </a:lnTo>
                    <a:lnTo>
                      <a:pt x="23" y="28"/>
                    </a:lnTo>
                    <a:lnTo>
                      <a:pt x="19" y="39"/>
                    </a:lnTo>
                    <a:lnTo>
                      <a:pt x="10" y="46"/>
                    </a:lnTo>
                    <a:lnTo>
                      <a:pt x="6" y="62"/>
                    </a:lnTo>
                    <a:lnTo>
                      <a:pt x="0" y="70"/>
                    </a:lnTo>
                    <a:lnTo>
                      <a:pt x="8" y="79"/>
                    </a:lnTo>
                    <a:lnTo>
                      <a:pt x="31" y="64"/>
                    </a:lnTo>
                    <a:lnTo>
                      <a:pt x="23" y="53"/>
                    </a:lnTo>
                    <a:lnTo>
                      <a:pt x="29" y="35"/>
                    </a:lnTo>
                    <a:lnTo>
                      <a:pt x="42" y="26"/>
                    </a:lnTo>
                    <a:lnTo>
                      <a:pt x="44" y="13"/>
                    </a:lnTo>
                    <a:lnTo>
                      <a:pt x="29" y="2"/>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80" name="Freeform 475"/>
              <p:cNvSpPr>
                <a:spLocks/>
              </p:cNvSpPr>
              <p:nvPr/>
            </p:nvSpPr>
            <p:spPr bwMode="auto">
              <a:xfrm>
                <a:off x="3785" y="1413"/>
                <a:ext cx="29" cy="49"/>
              </a:xfrm>
              <a:custGeom>
                <a:avLst/>
                <a:gdLst>
                  <a:gd name="T0" fmla="*/ 17 w 27"/>
                  <a:gd name="T1" fmla="*/ 0 h 47"/>
                  <a:gd name="T2" fmla="*/ 27 w 27"/>
                  <a:gd name="T3" fmla="*/ 11 h 47"/>
                  <a:gd name="T4" fmla="*/ 21 w 27"/>
                  <a:gd name="T5" fmla="*/ 23 h 47"/>
                  <a:gd name="T6" fmla="*/ 19 w 27"/>
                  <a:gd name="T7" fmla="*/ 34 h 47"/>
                  <a:gd name="T8" fmla="*/ 6 w 27"/>
                  <a:gd name="T9" fmla="*/ 47 h 47"/>
                  <a:gd name="T10" fmla="*/ 0 w 27"/>
                  <a:gd name="T11" fmla="*/ 38 h 47"/>
                  <a:gd name="T12" fmla="*/ 6 w 27"/>
                  <a:gd name="T13" fmla="*/ 21 h 47"/>
                  <a:gd name="T14" fmla="*/ 17 w 27"/>
                  <a:gd name="T15" fmla="*/ 0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47">
                    <a:moveTo>
                      <a:pt x="17" y="0"/>
                    </a:moveTo>
                    <a:lnTo>
                      <a:pt x="27" y="11"/>
                    </a:lnTo>
                    <a:lnTo>
                      <a:pt x="21" y="23"/>
                    </a:lnTo>
                    <a:lnTo>
                      <a:pt x="19" y="34"/>
                    </a:lnTo>
                    <a:lnTo>
                      <a:pt x="6" y="47"/>
                    </a:lnTo>
                    <a:lnTo>
                      <a:pt x="0" y="38"/>
                    </a:lnTo>
                    <a:lnTo>
                      <a:pt x="6" y="21"/>
                    </a:lnTo>
                    <a:lnTo>
                      <a:pt x="17" y="0"/>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81" name="Freeform 476"/>
              <p:cNvSpPr>
                <a:spLocks/>
              </p:cNvSpPr>
              <p:nvPr/>
            </p:nvSpPr>
            <p:spPr bwMode="auto">
              <a:xfrm>
                <a:off x="3834" y="1369"/>
                <a:ext cx="29" cy="71"/>
              </a:xfrm>
              <a:custGeom>
                <a:avLst/>
                <a:gdLst>
                  <a:gd name="T0" fmla="*/ 13 w 28"/>
                  <a:gd name="T1" fmla="*/ 0 h 70"/>
                  <a:gd name="T2" fmla="*/ 26 w 28"/>
                  <a:gd name="T3" fmla="*/ 13 h 70"/>
                  <a:gd name="T4" fmla="*/ 24 w 28"/>
                  <a:gd name="T5" fmla="*/ 22 h 70"/>
                  <a:gd name="T6" fmla="*/ 19 w 28"/>
                  <a:gd name="T7" fmla="*/ 29 h 70"/>
                  <a:gd name="T8" fmla="*/ 26 w 28"/>
                  <a:gd name="T9" fmla="*/ 48 h 70"/>
                  <a:gd name="T10" fmla="*/ 28 w 28"/>
                  <a:gd name="T11" fmla="*/ 57 h 70"/>
                  <a:gd name="T12" fmla="*/ 21 w 28"/>
                  <a:gd name="T13" fmla="*/ 68 h 70"/>
                  <a:gd name="T14" fmla="*/ 9 w 28"/>
                  <a:gd name="T15" fmla="*/ 70 h 70"/>
                  <a:gd name="T16" fmla="*/ 0 w 28"/>
                  <a:gd name="T17" fmla="*/ 55 h 70"/>
                  <a:gd name="T18" fmla="*/ 6 w 28"/>
                  <a:gd name="T19" fmla="*/ 42 h 70"/>
                  <a:gd name="T20" fmla="*/ 13 w 28"/>
                  <a:gd name="T21" fmla="*/ 29 h 70"/>
                  <a:gd name="T22" fmla="*/ 13 w 28"/>
                  <a:gd name="T23" fmla="*/ 15 h 70"/>
                  <a:gd name="T24" fmla="*/ 13 w 28"/>
                  <a:gd name="T2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70">
                    <a:moveTo>
                      <a:pt x="13" y="0"/>
                    </a:moveTo>
                    <a:lnTo>
                      <a:pt x="26" y="13"/>
                    </a:lnTo>
                    <a:lnTo>
                      <a:pt x="24" y="22"/>
                    </a:lnTo>
                    <a:lnTo>
                      <a:pt x="19" y="29"/>
                    </a:lnTo>
                    <a:lnTo>
                      <a:pt x="26" y="48"/>
                    </a:lnTo>
                    <a:lnTo>
                      <a:pt x="28" y="57"/>
                    </a:lnTo>
                    <a:lnTo>
                      <a:pt x="21" y="68"/>
                    </a:lnTo>
                    <a:lnTo>
                      <a:pt x="9" y="70"/>
                    </a:lnTo>
                    <a:lnTo>
                      <a:pt x="0" y="55"/>
                    </a:lnTo>
                    <a:lnTo>
                      <a:pt x="6" y="42"/>
                    </a:lnTo>
                    <a:lnTo>
                      <a:pt x="13" y="29"/>
                    </a:lnTo>
                    <a:lnTo>
                      <a:pt x="13" y="15"/>
                    </a:lnTo>
                    <a:lnTo>
                      <a:pt x="13" y="0"/>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82" name="Freeform 477"/>
              <p:cNvSpPr>
                <a:spLocks/>
              </p:cNvSpPr>
              <p:nvPr/>
            </p:nvSpPr>
            <p:spPr bwMode="auto">
              <a:xfrm>
                <a:off x="3891" y="1259"/>
                <a:ext cx="154" cy="203"/>
              </a:xfrm>
              <a:custGeom>
                <a:avLst/>
                <a:gdLst>
                  <a:gd name="T0" fmla="*/ 44 w 152"/>
                  <a:gd name="T1" fmla="*/ 2 h 199"/>
                  <a:gd name="T2" fmla="*/ 28 w 152"/>
                  <a:gd name="T3" fmla="*/ 19 h 199"/>
                  <a:gd name="T4" fmla="*/ 20 w 152"/>
                  <a:gd name="T5" fmla="*/ 7 h 199"/>
                  <a:gd name="T6" fmla="*/ 19 w 152"/>
                  <a:gd name="T7" fmla="*/ 0 h 199"/>
                  <a:gd name="T8" fmla="*/ 6 w 152"/>
                  <a:gd name="T9" fmla="*/ 2 h 199"/>
                  <a:gd name="T10" fmla="*/ 0 w 152"/>
                  <a:gd name="T11" fmla="*/ 15 h 199"/>
                  <a:gd name="T12" fmla="*/ 11 w 152"/>
                  <a:gd name="T13" fmla="*/ 31 h 199"/>
                  <a:gd name="T14" fmla="*/ 13 w 152"/>
                  <a:gd name="T15" fmla="*/ 50 h 199"/>
                  <a:gd name="T16" fmla="*/ 28 w 152"/>
                  <a:gd name="T17" fmla="*/ 74 h 199"/>
                  <a:gd name="T18" fmla="*/ 41 w 152"/>
                  <a:gd name="T19" fmla="*/ 85 h 199"/>
                  <a:gd name="T20" fmla="*/ 39 w 152"/>
                  <a:gd name="T21" fmla="*/ 93 h 199"/>
                  <a:gd name="T22" fmla="*/ 41 w 152"/>
                  <a:gd name="T23" fmla="*/ 99 h 199"/>
                  <a:gd name="T24" fmla="*/ 41 w 152"/>
                  <a:gd name="T25" fmla="*/ 108 h 199"/>
                  <a:gd name="T26" fmla="*/ 59 w 152"/>
                  <a:gd name="T27" fmla="*/ 108 h 199"/>
                  <a:gd name="T28" fmla="*/ 74 w 152"/>
                  <a:gd name="T29" fmla="*/ 127 h 199"/>
                  <a:gd name="T30" fmla="*/ 72 w 152"/>
                  <a:gd name="T31" fmla="*/ 130 h 199"/>
                  <a:gd name="T32" fmla="*/ 67 w 152"/>
                  <a:gd name="T33" fmla="*/ 143 h 199"/>
                  <a:gd name="T34" fmla="*/ 57 w 152"/>
                  <a:gd name="T35" fmla="*/ 142 h 199"/>
                  <a:gd name="T36" fmla="*/ 44 w 152"/>
                  <a:gd name="T37" fmla="*/ 140 h 199"/>
                  <a:gd name="T38" fmla="*/ 35 w 152"/>
                  <a:gd name="T39" fmla="*/ 147 h 199"/>
                  <a:gd name="T40" fmla="*/ 39 w 152"/>
                  <a:gd name="T41" fmla="*/ 162 h 199"/>
                  <a:gd name="T42" fmla="*/ 48 w 152"/>
                  <a:gd name="T43" fmla="*/ 182 h 199"/>
                  <a:gd name="T44" fmla="*/ 72 w 152"/>
                  <a:gd name="T45" fmla="*/ 199 h 199"/>
                  <a:gd name="T46" fmla="*/ 93 w 152"/>
                  <a:gd name="T47" fmla="*/ 184 h 199"/>
                  <a:gd name="T48" fmla="*/ 91 w 152"/>
                  <a:gd name="T49" fmla="*/ 169 h 199"/>
                  <a:gd name="T50" fmla="*/ 89 w 152"/>
                  <a:gd name="T51" fmla="*/ 158 h 199"/>
                  <a:gd name="T52" fmla="*/ 91 w 152"/>
                  <a:gd name="T53" fmla="*/ 145 h 199"/>
                  <a:gd name="T54" fmla="*/ 100 w 152"/>
                  <a:gd name="T55" fmla="*/ 147 h 199"/>
                  <a:gd name="T56" fmla="*/ 108 w 152"/>
                  <a:gd name="T57" fmla="*/ 136 h 199"/>
                  <a:gd name="T58" fmla="*/ 119 w 152"/>
                  <a:gd name="T59" fmla="*/ 134 h 199"/>
                  <a:gd name="T60" fmla="*/ 130 w 152"/>
                  <a:gd name="T61" fmla="*/ 119 h 199"/>
                  <a:gd name="T62" fmla="*/ 115 w 152"/>
                  <a:gd name="T63" fmla="*/ 105 h 199"/>
                  <a:gd name="T64" fmla="*/ 104 w 152"/>
                  <a:gd name="T65" fmla="*/ 116 h 199"/>
                  <a:gd name="T66" fmla="*/ 100 w 152"/>
                  <a:gd name="T67" fmla="*/ 119 h 199"/>
                  <a:gd name="T68" fmla="*/ 89 w 152"/>
                  <a:gd name="T69" fmla="*/ 106 h 199"/>
                  <a:gd name="T70" fmla="*/ 96 w 152"/>
                  <a:gd name="T71" fmla="*/ 97 h 199"/>
                  <a:gd name="T72" fmla="*/ 104 w 152"/>
                  <a:gd name="T73" fmla="*/ 105 h 199"/>
                  <a:gd name="T74" fmla="*/ 113 w 152"/>
                  <a:gd name="T75" fmla="*/ 93 h 199"/>
                  <a:gd name="T76" fmla="*/ 126 w 152"/>
                  <a:gd name="T77" fmla="*/ 92 h 199"/>
                  <a:gd name="T78" fmla="*/ 132 w 152"/>
                  <a:gd name="T79" fmla="*/ 108 h 199"/>
                  <a:gd name="T80" fmla="*/ 143 w 152"/>
                  <a:gd name="T81" fmla="*/ 112 h 199"/>
                  <a:gd name="T82" fmla="*/ 152 w 152"/>
                  <a:gd name="T83" fmla="*/ 101 h 199"/>
                  <a:gd name="T84" fmla="*/ 130 w 152"/>
                  <a:gd name="T85" fmla="*/ 78 h 199"/>
                  <a:gd name="T86" fmla="*/ 133 w 152"/>
                  <a:gd name="T87" fmla="*/ 69 h 199"/>
                  <a:gd name="T88" fmla="*/ 126 w 152"/>
                  <a:gd name="T89" fmla="*/ 67 h 199"/>
                  <a:gd name="T90" fmla="*/ 133 w 152"/>
                  <a:gd name="T91" fmla="*/ 50 h 199"/>
                  <a:gd name="T92" fmla="*/ 122 w 152"/>
                  <a:gd name="T93" fmla="*/ 52 h 199"/>
                  <a:gd name="T94" fmla="*/ 98 w 152"/>
                  <a:gd name="T95" fmla="*/ 61 h 199"/>
                  <a:gd name="T96" fmla="*/ 98 w 152"/>
                  <a:gd name="T97" fmla="*/ 81 h 199"/>
                  <a:gd name="T98" fmla="*/ 89 w 152"/>
                  <a:gd name="T99" fmla="*/ 76 h 199"/>
                  <a:gd name="T100" fmla="*/ 80 w 152"/>
                  <a:gd name="T101" fmla="*/ 83 h 199"/>
                  <a:gd name="T102" fmla="*/ 61 w 152"/>
                  <a:gd name="T103" fmla="*/ 80 h 199"/>
                  <a:gd name="T104" fmla="*/ 57 w 152"/>
                  <a:gd name="T105" fmla="*/ 67 h 199"/>
                  <a:gd name="T106" fmla="*/ 52 w 152"/>
                  <a:gd name="T107" fmla="*/ 52 h 199"/>
                  <a:gd name="T108" fmla="*/ 65 w 152"/>
                  <a:gd name="T109" fmla="*/ 63 h 199"/>
                  <a:gd name="T110" fmla="*/ 80 w 152"/>
                  <a:gd name="T111" fmla="*/ 56 h 199"/>
                  <a:gd name="T112" fmla="*/ 82 w 152"/>
                  <a:gd name="T113" fmla="*/ 52 h 199"/>
                  <a:gd name="T114" fmla="*/ 80 w 152"/>
                  <a:gd name="T115" fmla="*/ 41 h 199"/>
                  <a:gd name="T116" fmla="*/ 63 w 152"/>
                  <a:gd name="T117" fmla="*/ 31 h 199"/>
                  <a:gd name="T118" fmla="*/ 54 w 152"/>
                  <a:gd name="T119" fmla="*/ 28 h 199"/>
                  <a:gd name="T120" fmla="*/ 57 w 152"/>
                  <a:gd name="T121" fmla="*/ 17 h 199"/>
                  <a:gd name="T122" fmla="*/ 57 w 152"/>
                  <a:gd name="T123" fmla="*/ 6 h 199"/>
                  <a:gd name="T124" fmla="*/ 44 w 152"/>
                  <a:gd name="T125" fmla="*/ 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2" h="199">
                    <a:moveTo>
                      <a:pt x="44" y="2"/>
                    </a:moveTo>
                    <a:lnTo>
                      <a:pt x="28" y="19"/>
                    </a:lnTo>
                    <a:lnTo>
                      <a:pt x="20" y="7"/>
                    </a:lnTo>
                    <a:lnTo>
                      <a:pt x="19" y="0"/>
                    </a:lnTo>
                    <a:lnTo>
                      <a:pt x="6" y="2"/>
                    </a:lnTo>
                    <a:lnTo>
                      <a:pt x="0" y="15"/>
                    </a:lnTo>
                    <a:lnTo>
                      <a:pt x="11" y="31"/>
                    </a:lnTo>
                    <a:lnTo>
                      <a:pt x="13" y="50"/>
                    </a:lnTo>
                    <a:lnTo>
                      <a:pt x="28" y="74"/>
                    </a:lnTo>
                    <a:lnTo>
                      <a:pt x="41" y="85"/>
                    </a:lnTo>
                    <a:lnTo>
                      <a:pt x="39" y="93"/>
                    </a:lnTo>
                    <a:lnTo>
                      <a:pt x="41" y="99"/>
                    </a:lnTo>
                    <a:lnTo>
                      <a:pt x="41" y="108"/>
                    </a:lnTo>
                    <a:lnTo>
                      <a:pt x="59" y="108"/>
                    </a:lnTo>
                    <a:lnTo>
                      <a:pt x="74" y="127"/>
                    </a:lnTo>
                    <a:lnTo>
                      <a:pt x="72" y="130"/>
                    </a:lnTo>
                    <a:lnTo>
                      <a:pt x="67" y="143"/>
                    </a:lnTo>
                    <a:lnTo>
                      <a:pt x="57" y="142"/>
                    </a:lnTo>
                    <a:lnTo>
                      <a:pt x="44" y="140"/>
                    </a:lnTo>
                    <a:lnTo>
                      <a:pt x="35" y="147"/>
                    </a:lnTo>
                    <a:lnTo>
                      <a:pt x="39" y="162"/>
                    </a:lnTo>
                    <a:lnTo>
                      <a:pt x="48" y="182"/>
                    </a:lnTo>
                    <a:lnTo>
                      <a:pt x="72" y="199"/>
                    </a:lnTo>
                    <a:lnTo>
                      <a:pt x="93" y="184"/>
                    </a:lnTo>
                    <a:lnTo>
                      <a:pt x="91" y="169"/>
                    </a:lnTo>
                    <a:lnTo>
                      <a:pt x="89" y="158"/>
                    </a:lnTo>
                    <a:lnTo>
                      <a:pt x="91" y="145"/>
                    </a:lnTo>
                    <a:lnTo>
                      <a:pt x="100" y="147"/>
                    </a:lnTo>
                    <a:lnTo>
                      <a:pt x="108" y="136"/>
                    </a:lnTo>
                    <a:lnTo>
                      <a:pt x="119" y="134"/>
                    </a:lnTo>
                    <a:lnTo>
                      <a:pt x="130" y="119"/>
                    </a:lnTo>
                    <a:lnTo>
                      <a:pt x="115" y="105"/>
                    </a:lnTo>
                    <a:lnTo>
                      <a:pt x="104" y="116"/>
                    </a:lnTo>
                    <a:lnTo>
                      <a:pt x="100" y="119"/>
                    </a:lnTo>
                    <a:lnTo>
                      <a:pt x="89" y="106"/>
                    </a:lnTo>
                    <a:lnTo>
                      <a:pt x="96" y="97"/>
                    </a:lnTo>
                    <a:lnTo>
                      <a:pt x="104" y="105"/>
                    </a:lnTo>
                    <a:lnTo>
                      <a:pt x="113" y="93"/>
                    </a:lnTo>
                    <a:lnTo>
                      <a:pt x="126" y="92"/>
                    </a:lnTo>
                    <a:lnTo>
                      <a:pt x="132" y="108"/>
                    </a:lnTo>
                    <a:lnTo>
                      <a:pt x="143" y="112"/>
                    </a:lnTo>
                    <a:lnTo>
                      <a:pt x="152" y="101"/>
                    </a:lnTo>
                    <a:lnTo>
                      <a:pt x="130" y="78"/>
                    </a:lnTo>
                    <a:lnTo>
                      <a:pt x="133" y="69"/>
                    </a:lnTo>
                    <a:lnTo>
                      <a:pt x="126" y="67"/>
                    </a:lnTo>
                    <a:lnTo>
                      <a:pt x="133" y="50"/>
                    </a:lnTo>
                    <a:lnTo>
                      <a:pt x="122" y="52"/>
                    </a:lnTo>
                    <a:lnTo>
                      <a:pt x="98" y="61"/>
                    </a:lnTo>
                    <a:lnTo>
                      <a:pt x="98" y="81"/>
                    </a:lnTo>
                    <a:lnTo>
                      <a:pt x="89" y="76"/>
                    </a:lnTo>
                    <a:lnTo>
                      <a:pt x="80" y="83"/>
                    </a:lnTo>
                    <a:lnTo>
                      <a:pt x="61" y="80"/>
                    </a:lnTo>
                    <a:lnTo>
                      <a:pt x="57" y="67"/>
                    </a:lnTo>
                    <a:lnTo>
                      <a:pt x="52" y="52"/>
                    </a:lnTo>
                    <a:lnTo>
                      <a:pt x="65" y="63"/>
                    </a:lnTo>
                    <a:lnTo>
                      <a:pt x="80" y="56"/>
                    </a:lnTo>
                    <a:lnTo>
                      <a:pt x="82" y="52"/>
                    </a:lnTo>
                    <a:lnTo>
                      <a:pt x="80" y="41"/>
                    </a:lnTo>
                    <a:lnTo>
                      <a:pt x="63" y="31"/>
                    </a:lnTo>
                    <a:lnTo>
                      <a:pt x="54" y="28"/>
                    </a:lnTo>
                    <a:lnTo>
                      <a:pt x="57" y="17"/>
                    </a:lnTo>
                    <a:lnTo>
                      <a:pt x="57" y="6"/>
                    </a:lnTo>
                    <a:lnTo>
                      <a:pt x="44" y="2"/>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83" name="Freeform 478"/>
              <p:cNvSpPr>
                <a:spLocks/>
              </p:cNvSpPr>
              <p:nvPr/>
            </p:nvSpPr>
            <p:spPr bwMode="auto">
              <a:xfrm>
                <a:off x="3870" y="1367"/>
                <a:ext cx="51" cy="50"/>
              </a:xfrm>
              <a:custGeom>
                <a:avLst/>
                <a:gdLst>
                  <a:gd name="T0" fmla="*/ 44 w 49"/>
                  <a:gd name="T1" fmla="*/ 0 h 50"/>
                  <a:gd name="T2" fmla="*/ 49 w 49"/>
                  <a:gd name="T3" fmla="*/ 6 h 50"/>
                  <a:gd name="T4" fmla="*/ 49 w 49"/>
                  <a:gd name="T5" fmla="*/ 17 h 50"/>
                  <a:gd name="T6" fmla="*/ 47 w 49"/>
                  <a:gd name="T7" fmla="*/ 26 h 50"/>
                  <a:gd name="T8" fmla="*/ 24 w 49"/>
                  <a:gd name="T9" fmla="*/ 43 h 50"/>
                  <a:gd name="T10" fmla="*/ 11 w 49"/>
                  <a:gd name="T11" fmla="*/ 50 h 50"/>
                  <a:gd name="T12" fmla="*/ 0 w 49"/>
                  <a:gd name="T13" fmla="*/ 39 h 50"/>
                  <a:gd name="T14" fmla="*/ 9 w 49"/>
                  <a:gd name="T15" fmla="*/ 24 h 50"/>
                  <a:gd name="T16" fmla="*/ 20 w 49"/>
                  <a:gd name="T17" fmla="*/ 17 h 50"/>
                  <a:gd name="T18" fmla="*/ 44 w 49"/>
                  <a:gd name="T1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50">
                    <a:moveTo>
                      <a:pt x="44" y="0"/>
                    </a:moveTo>
                    <a:lnTo>
                      <a:pt x="49" y="6"/>
                    </a:lnTo>
                    <a:lnTo>
                      <a:pt x="49" y="17"/>
                    </a:lnTo>
                    <a:lnTo>
                      <a:pt x="47" y="26"/>
                    </a:lnTo>
                    <a:lnTo>
                      <a:pt x="24" y="43"/>
                    </a:lnTo>
                    <a:lnTo>
                      <a:pt x="11" y="50"/>
                    </a:lnTo>
                    <a:lnTo>
                      <a:pt x="0" y="39"/>
                    </a:lnTo>
                    <a:lnTo>
                      <a:pt x="9" y="24"/>
                    </a:lnTo>
                    <a:lnTo>
                      <a:pt x="20" y="17"/>
                    </a:lnTo>
                    <a:lnTo>
                      <a:pt x="44" y="0"/>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grpSp>
        <p:sp>
          <p:nvSpPr>
            <p:cNvPr id="359" name="Freeform 479"/>
            <p:cNvSpPr>
              <a:spLocks/>
            </p:cNvSpPr>
            <p:nvPr/>
          </p:nvSpPr>
          <p:spPr bwMode="auto">
            <a:xfrm>
              <a:off x="3686" y="3059"/>
              <a:ext cx="166" cy="108"/>
            </a:xfrm>
            <a:custGeom>
              <a:avLst/>
              <a:gdLst>
                <a:gd name="T0" fmla="*/ 6 w 162"/>
                <a:gd name="T1" fmla="*/ 33 h 110"/>
                <a:gd name="T2" fmla="*/ 34 w 162"/>
                <a:gd name="T3" fmla="*/ 14 h 110"/>
                <a:gd name="T4" fmla="*/ 52 w 162"/>
                <a:gd name="T5" fmla="*/ 11 h 110"/>
                <a:gd name="T6" fmla="*/ 70 w 162"/>
                <a:gd name="T7" fmla="*/ 6 h 110"/>
                <a:gd name="T8" fmla="*/ 85 w 162"/>
                <a:gd name="T9" fmla="*/ 6 h 110"/>
                <a:gd name="T10" fmla="*/ 100 w 162"/>
                <a:gd name="T11" fmla="*/ 0 h 110"/>
                <a:gd name="T12" fmla="*/ 126 w 162"/>
                <a:gd name="T13" fmla="*/ 6 h 110"/>
                <a:gd name="T14" fmla="*/ 141 w 162"/>
                <a:gd name="T15" fmla="*/ 5 h 110"/>
                <a:gd name="T16" fmla="*/ 156 w 162"/>
                <a:gd name="T17" fmla="*/ 20 h 110"/>
                <a:gd name="T18" fmla="*/ 154 w 162"/>
                <a:gd name="T19" fmla="*/ 63 h 110"/>
                <a:gd name="T20" fmla="*/ 162 w 162"/>
                <a:gd name="T21" fmla="*/ 68 h 110"/>
                <a:gd name="T22" fmla="*/ 151 w 162"/>
                <a:gd name="T23" fmla="*/ 86 h 110"/>
                <a:gd name="T24" fmla="*/ 115 w 162"/>
                <a:gd name="T25" fmla="*/ 93 h 110"/>
                <a:gd name="T26" fmla="*/ 100 w 162"/>
                <a:gd name="T27" fmla="*/ 89 h 110"/>
                <a:gd name="T28" fmla="*/ 90 w 162"/>
                <a:gd name="T29" fmla="*/ 110 h 110"/>
                <a:gd name="T30" fmla="*/ 63 w 162"/>
                <a:gd name="T31" fmla="*/ 108 h 110"/>
                <a:gd name="T32" fmla="*/ 52 w 162"/>
                <a:gd name="T33" fmla="*/ 105 h 110"/>
                <a:gd name="T34" fmla="*/ 36 w 162"/>
                <a:gd name="T35" fmla="*/ 104 h 110"/>
                <a:gd name="T36" fmla="*/ 27 w 162"/>
                <a:gd name="T37" fmla="*/ 95 h 110"/>
                <a:gd name="T38" fmla="*/ 21 w 162"/>
                <a:gd name="T39" fmla="*/ 98 h 110"/>
                <a:gd name="T40" fmla="*/ 9 w 162"/>
                <a:gd name="T41" fmla="*/ 89 h 110"/>
                <a:gd name="T42" fmla="*/ 0 w 162"/>
                <a:gd name="T43" fmla="*/ 63 h 110"/>
                <a:gd name="T44" fmla="*/ 7 w 162"/>
                <a:gd name="T45" fmla="*/ 50 h 110"/>
                <a:gd name="T46" fmla="*/ 6 w 162"/>
                <a:gd name="T47" fmla="*/ 3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2" h="110">
                  <a:moveTo>
                    <a:pt x="6" y="33"/>
                  </a:moveTo>
                  <a:lnTo>
                    <a:pt x="34" y="14"/>
                  </a:lnTo>
                  <a:lnTo>
                    <a:pt x="52" y="11"/>
                  </a:lnTo>
                  <a:lnTo>
                    <a:pt x="70" y="6"/>
                  </a:lnTo>
                  <a:lnTo>
                    <a:pt x="85" y="6"/>
                  </a:lnTo>
                  <a:lnTo>
                    <a:pt x="100" y="0"/>
                  </a:lnTo>
                  <a:lnTo>
                    <a:pt x="126" y="6"/>
                  </a:lnTo>
                  <a:lnTo>
                    <a:pt x="141" y="5"/>
                  </a:lnTo>
                  <a:lnTo>
                    <a:pt x="156" y="20"/>
                  </a:lnTo>
                  <a:lnTo>
                    <a:pt x="154" y="63"/>
                  </a:lnTo>
                  <a:lnTo>
                    <a:pt x="162" y="68"/>
                  </a:lnTo>
                  <a:lnTo>
                    <a:pt x="151" y="86"/>
                  </a:lnTo>
                  <a:lnTo>
                    <a:pt x="115" y="93"/>
                  </a:lnTo>
                  <a:lnTo>
                    <a:pt x="100" y="89"/>
                  </a:lnTo>
                  <a:lnTo>
                    <a:pt x="90" y="110"/>
                  </a:lnTo>
                  <a:lnTo>
                    <a:pt x="63" y="108"/>
                  </a:lnTo>
                  <a:lnTo>
                    <a:pt x="52" y="105"/>
                  </a:lnTo>
                  <a:lnTo>
                    <a:pt x="36" y="104"/>
                  </a:lnTo>
                  <a:lnTo>
                    <a:pt x="27" y="95"/>
                  </a:lnTo>
                  <a:lnTo>
                    <a:pt x="21" y="98"/>
                  </a:lnTo>
                  <a:lnTo>
                    <a:pt x="9" y="89"/>
                  </a:lnTo>
                  <a:lnTo>
                    <a:pt x="0" y="63"/>
                  </a:lnTo>
                  <a:lnTo>
                    <a:pt x="7" y="50"/>
                  </a:lnTo>
                  <a:lnTo>
                    <a:pt x="6" y="33"/>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60" name="Freeform 481"/>
            <p:cNvSpPr>
              <a:spLocks/>
            </p:cNvSpPr>
            <p:nvPr/>
          </p:nvSpPr>
          <p:spPr bwMode="auto">
            <a:xfrm>
              <a:off x="4055" y="2523"/>
              <a:ext cx="236" cy="235"/>
            </a:xfrm>
            <a:custGeom>
              <a:avLst/>
              <a:gdLst>
                <a:gd name="T0" fmla="*/ 121 w 226"/>
                <a:gd name="T1" fmla="*/ 249 h 249"/>
                <a:gd name="T2" fmla="*/ 108 w 226"/>
                <a:gd name="T3" fmla="*/ 235 h 249"/>
                <a:gd name="T4" fmla="*/ 105 w 226"/>
                <a:gd name="T5" fmla="*/ 202 h 249"/>
                <a:gd name="T6" fmla="*/ 91 w 226"/>
                <a:gd name="T7" fmla="*/ 178 h 249"/>
                <a:gd name="T8" fmla="*/ 90 w 226"/>
                <a:gd name="T9" fmla="*/ 157 h 249"/>
                <a:gd name="T10" fmla="*/ 94 w 226"/>
                <a:gd name="T11" fmla="*/ 142 h 249"/>
                <a:gd name="T12" fmla="*/ 82 w 226"/>
                <a:gd name="T13" fmla="*/ 120 h 249"/>
                <a:gd name="T14" fmla="*/ 67 w 226"/>
                <a:gd name="T15" fmla="*/ 103 h 249"/>
                <a:gd name="T16" fmla="*/ 61 w 226"/>
                <a:gd name="T17" fmla="*/ 85 h 249"/>
                <a:gd name="T18" fmla="*/ 58 w 226"/>
                <a:gd name="T19" fmla="*/ 73 h 249"/>
                <a:gd name="T20" fmla="*/ 40 w 226"/>
                <a:gd name="T21" fmla="*/ 61 h 249"/>
                <a:gd name="T22" fmla="*/ 30 w 226"/>
                <a:gd name="T23" fmla="*/ 45 h 249"/>
                <a:gd name="T24" fmla="*/ 19 w 226"/>
                <a:gd name="T25" fmla="*/ 27 h 249"/>
                <a:gd name="T26" fmla="*/ 0 w 226"/>
                <a:gd name="T27" fmla="*/ 15 h 249"/>
                <a:gd name="T28" fmla="*/ 30 w 226"/>
                <a:gd name="T29" fmla="*/ 0 h 249"/>
                <a:gd name="T30" fmla="*/ 54 w 226"/>
                <a:gd name="T31" fmla="*/ 3 h 249"/>
                <a:gd name="T32" fmla="*/ 69 w 226"/>
                <a:gd name="T33" fmla="*/ 6 h 249"/>
                <a:gd name="T34" fmla="*/ 108 w 226"/>
                <a:gd name="T35" fmla="*/ 34 h 249"/>
                <a:gd name="T36" fmla="*/ 117 w 226"/>
                <a:gd name="T37" fmla="*/ 39 h 249"/>
                <a:gd name="T38" fmla="*/ 145 w 226"/>
                <a:gd name="T39" fmla="*/ 45 h 249"/>
                <a:gd name="T40" fmla="*/ 162 w 226"/>
                <a:gd name="T41" fmla="*/ 69 h 249"/>
                <a:gd name="T42" fmla="*/ 154 w 226"/>
                <a:gd name="T43" fmla="*/ 87 h 249"/>
                <a:gd name="T44" fmla="*/ 165 w 226"/>
                <a:gd name="T45" fmla="*/ 111 h 249"/>
                <a:gd name="T46" fmla="*/ 193 w 226"/>
                <a:gd name="T47" fmla="*/ 129 h 249"/>
                <a:gd name="T48" fmla="*/ 203 w 226"/>
                <a:gd name="T49" fmla="*/ 144 h 249"/>
                <a:gd name="T50" fmla="*/ 220 w 226"/>
                <a:gd name="T51" fmla="*/ 150 h 249"/>
                <a:gd name="T52" fmla="*/ 226 w 226"/>
                <a:gd name="T53" fmla="*/ 151 h 249"/>
                <a:gd name="T54" fmla="*/ 215 w 226"/>
                <a:gd name="T55" fmla="*/ 159 h 249"/>
                <a:gd name="T56" fmla="*/ 187 w 226"/>
                <a:gd name="T57" fmla="*/ 159 h 249"/>
                <a:gd name="T58" fmla="*/ 162 w 226"/>
                <a:gd name="T59" fmla="*/ 157 h 249"/>
                <a:gd name="T60" fmla="*/ 151 w 226"/>
                <a:gd name="T61" fmla="*/ 162 h 249"/>
                <a:gd name="T62" fmla="*/ 154 w 226"/>
                <a:gd name="T63" fmla="*/ 189 h 249"/>
                <a:gd name="T64" fmla="*/ 150 w 226"/>
                <a:gd name="T65" fmla="*/ 210 h 249"/>
                <a:gd name="T66" fmla="*/ 126 w 226"/>
                <a:gd name="T67" fmla="*/ 235 h 249"/>
                <a:gd name="T68" fmla="*/ 121 w 226"/>
                <a:gd name="T69" fmla="*/ 24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6" h="249">
                  <a:moveTo>
                    <a:pt x="121" y="249"/>
                  </a:moveTo>
                  <a:lnTo>
                    <a:pt x="108" y="235"/>
                  </a:lnTo>
                  <a:lnTo>
                    <a:pt x="105" y="202"/>
                  </a:lnTo>
                  <a:lnTo>
                    <a:pt x="91" y="178"/>
                  </a:lnTo>
                  <a:lnTo>
                    <a:pt x="90" y="157"/>
                  </a:lnTo>
                  <a:lnTo>
                    <a:pt x="94" y="142"/>
                  </a:lnTo>
                  <a:lnTo>
                    <a:pt x="82" y="120"/>
                  </a:lnTo>
                  <a:lnTo>
                    <a:pt x="67" y="103"/>
                  </a:lnTo>
                  <a:lnTo>
                    <a:pt x="61" y="85"/>
                  </a:lnTo>
                  <a:lnTo>
                    <a:pt x="58" y="73"/>
                  </a:lnTo>
                  <a:lnTo>
                    <a:pt x="40" y="61"/>
                  </a:lnTo>
                  <a:lnTo>
                    <a:pt x="30" y="45"/>
                  </a:lnTo>
                  <a:lnTo>
                    <a:pt x="19" y="27"/>
                  </a:lnTo>
                  <a:lnTo>
                    <a:pt x="0" y="15"/>
                  </a:lnTo>
                  <a:lnTo>
                    <a:pt x="30" y="0"/>
                  </a:lnTo>
                  <a:lnTo>
                    <a:pt x="54" y="3"/>
                  </a:lnTo>
                  <a:lnTo>
                    <a:pt x="69" y="6"/>
                  </a:lnTo>
                  <a:lnTo>
                    <a:pt x="108" y="34"/>
                  </a:lnTo>
                  <a:lnTo>
                    <a:pt x="117" y="39"/>
                  </a:lnTo>
                  <a:lnTo>
                    <a:pt x="145" y="45"/>
                  </a:lnTo>
                  <a:lnTo>
                    <a:pt x="162" y="69"/>
                  </a:lnTo>
                  <a:lnTo>
                    <a:pt x="154" y="87"/>
                  </a:lnTo>
                  <a:lnTo>
                    <a:pt x="165" y="111"/>
                  </a:lnTo>
                  <a:lnTo>
                    <a:pt x="193" y="129"/>
                  </a:lnTo>
                  <a:lnTo>
                    <a:pt x="203" y="144"/>
                  </a:lnTo>
                  <a:lnTo>
                    <a:pt x="220" y="150"/>
                  </a:lnTo>
                  <a:lnTo>
                    <a:pt x="226" y="151"/>
                  </a:lnTo>
                  <a:lnTo>
                    <a:pt x="215" y="159"/>
                  </a:lnTo>
                  <a:lnTo>
                    <a:pt x="187" y="159"/>
                  </a:lnTo>
                  <a:lnTo>
                    <a:pt x="162" y="157"/>
                  </a:lnTo>
                  <a:lnTo>
                    <a:pt x="151" y="162"/>
                  </a:lnTo>
                  <a:lnTo>
                    <a:pt x="154" y="189"/>
                  </a:lnTo>
                  <a:lnTo>
                    <a:pt x="150" y="210"/>
                  </a:lnTo>
                  <a:lnTo>
                    <a:pt x="126" y="235"/>
                  </a:lnTo>
                  <a:lnTo>
                    <a:pt x="121" y="249"/>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61" name="Freeform 482"/>
            <p:cNvSpPr>
              <a:spLocks/>
            </p:cNvSpPr>
            <p:nvPr/>
          </p:nvSpPr>
          <p:spPr bwMode="auto">
            <a:xfrm>
              <a:off x="3688" y="1865"/>
              <a:ext cx="299" cy="215"/>
            </a:xfrm>
            <a:custGeom>
              <a:avLst/>
              <a:gdLst>
                <a:gd name="T0" fmla="*/ 2 w 287"/>
                <a:gd name="T1" fmla="*/ 24 h 225"/>
                <a:gd name="T2" fmla="*/ 0 w 287"/>
                <a:gd name="T3" fmla="*/ 31 h 225"/>
                <a:gd name="T4" fmla="*/ 4 w 287"/>
                <a:gd name="T5" fmla="*/ 58 h 225"/>
                <a:gd name="T6" fmla="*/ 17 w 287"/>
                <a:gd name="T7" fmla="*/ 97 h 225"/>
                <a:gd name="T8" fmla="*/ 28 w 287"/>
                <a:gd name="T9" fmla="*/ 108 h 225"/>
                <a:gd name="T10" fmla="*/ 54 w 287"/>
                <a:gd name="T11" fmla="*/ 118 h 225"/>
                <a:gd name="T12" fmla="*/ 65 w 287"/>
                <a:gd name="T13" fmla="*/ 121 h 225"/>
                <a:gd name="T14" fmla="*/ 67 w 287"/>
                <a:gd name="T15" fmla="*/ 134 h 225"/>
                <a:gd name="T16" fmla="*/ 67 w 287"/>
                <a:gd name="T17" fmla="*/ 156 h 225"/>
                <a:gd name="T18" fmla="*/ 93 w 287"/>
                <a:gd name="T19" fmla="*/ 182 h 225"/>
                <a:gd name="T20" fmla="*/ 109 w 287"/>
                <a:gd name="T21" fmla="*/ 190 h 225"/>
                <a:gd name="T22" fmla="*/ 117 w 287"/>
                <a:gd name="T23" fmla="*/ 194 h 225"/>
                <a:gd name="T24" fmla="*/ 139 w 287"/>
                <a:gd name="T25" fmla="*/ 221 h 225"/>
                <a:gd name="T26" fmla="*/ 146 w 287"/>
                <a:gd name="T27" fmla="*/ 216 h 225"/>
                <a:gd name="T28" fmla="*/ 161 w 287"/>
                <a:gd name="T29" fmla="*/ 214 h 225"/>
                <a:gd name="T30" fmla="*/ 178 w 287"/>
                <a:gd name="T31" fmla="*/ 225 h 225"/>
                <a:gd name="T32" fmla="*/ 191 w 287"/>
                <a:gd name="T33" fmla="*/ 218 h 225"/>
                <a:gd name="T34" fmla="*/ 209 w 287"/>
                <a:gd name="T35" fmla="*/ 197 h 225"/>
                <a:gd name="T36" fmla="*/ 222 w 287"/>
                <a:gd name="T37" fmla="*/ 190 h 225"/>
                <a:gd name="T38" fmla="*/ 235 w 287"/>
                <a:gd name="T39" fmla="*/ 195 h 225"/>
                <a:gd name="T40" fmla="*/ 243 w 287"/>
                <a:gd name="T41" fmla="*/ 192 h 225"/>
                <a:gd name="T42" fmla="*/ 244 w 287"/>
                <a:gd name="T43" fmla="*/ 184 h 225"/>
                <a:gd name="T44" fmla="*/ 246 w 287"/>
                <a:gd name="T45" fmla="*/ 142 h 225"/>
                <a:gd name="T46" fmla="*/ 254 w 287"/>
                <a:gd name="T47" fmla="*/ 129 h 225"/>
                <a:gd name="T48" fmla="*/ 254 w 287"/>
                <a:gd name="T49" fmla="*/ 110 h 225"/>
                <a:gd name="T50" fmla="*/ 257 w 287"/>
                <a:gd name="T51" fmla="*/ 103 h 225"/>
                <a:gd name="T52" fmla="*/ 272 w 287"/>
                <a:gd name="T53" fmla="*/ 92 h 225"/>
                <a:gd name="T54" fmla="*/ 287 w 287"/>
                <a:gd name="T55" fmla="*/ 90 h 225"/>
                <a:gd name="T56" fmla="*/ 287 w 287"/>
                <a:gd name="T57" fmla="*/ 69 h 225"/>
                <a:gd name="T58" fmla="*/ 283 w 287"/>
                <a:gd name="T59" fmla="*/ 53 h 225"/>
                <a:gd name="T60" fmla="*/ 272 w 287"/>
                <a:gd name="T61" fmla="*/ 47 h 225"/>
                <a:gd name="T62" fmla="*/ 267 w 287"/>
                <a:gd name="T63" fmla="*/ 49 h 225"/>
                <a:gd name="T64" fmla="*/ 248 w 287"/>
                <a:gd name="T65" fmla="*/ 31 h 225"/>
                <a:gd name="T66" fmla="*/ 237 w 287"/>
                <a:gd name="T67" fmla="*/ 19 h 225"/>
                <a:gd name="T68" fmla="*/ 224 w 287"/>
                <a:gd name="T69" fmla="*/ 19 h 225"/>
                <a:gd name="T70" fmla="*/ 198 w 287"/>
                <a:gd name="T71" fmla="*/ 19 h 225"/>
                <a:gd name="T72" fmla="*/ 193 w 287"/>
                <a:gd name="T73" fmla="*/ 15 h 225"/>
                <a:gd name="T74" fmla="*/ 187 w 287"/>
                <a:gd name="T75" fmla="*/ 2 h 225"/>
                <a:gd name="T76" fmla="*/ 180 w 287"/>
                <a:gd name="T77" fmla="*/ 0 h 225"/>
                <a:gd name="T78" fmla="*/ 157 w 287"/>
                <a:gd name="T79" fmla="*/ 0 h 225"/>
                <a:gd name="T80" fmla="*/ 148 w 287"/>
                <a:gd name="T81" fmla="*/ 11 h 225"/>
                <a:gd name="T82" fmla="*/ 139 w 287"/>
                <a:gd name="T83" fmla="*/ 9 h 225"/>
                <a:gd name="T84" fmla="*/ 124 w 287"/>
                <a:gd name="T85" fmla="*/ 6 h 225"/>
                <a:gd name="T86" fmla="*/ 117 w 287"/>
                <a:gd name="T87" fmla="*/ 4 h 225"/>
                <a:gd name="T88" fmla="*/ 106 w 287"/>
                <a:gd name="T89" fmla="*/ 7 h 225"/>
                <a:gd name="T90" fmla="*/ 98 w 287"/>
                <a:gd name="T91" fmla="*/ 13 h 225"/>
                <a:gd name="T92" fmla="*/ 83 w 287"/>
                <a:gd name="T93" fmla="*/ 7 h 225"/>
                <a:gd name="T94" fmla="*/ 52 w 287"/>
                <a:gd name="T95" fmla="*/ 2 h 225"/>
                <a:gd name="T96" fmla="*/ 44 w 287"/>
                <a:gd name="T97" fmla="*/ 0 h 225"/>
                <a:gd name="T98" fmla="*/ 35 w 287"/>
                <a:gd name="T99" fmla="*/ 7 h 225"/>
                <a:gd name="T100" fmla="*/ 20 w 287"/>
                <a:gd name="T101" fmla="*/ 17 h 225"/>
                <a:gd name="T102" fmla="*/ 2 w 287"/>
                <a:gd name="T103" fmla="*/ 24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7" h="225">
                  <a:moveTo>
                    <a:pt x="2" y="24"/>
                  </a:moveTo>
                  <a:lnTo>
                    <a:pt x="0" y="31"/>
                  </a:lnTo>
                  <a:lnTo>
                    <a:pt x="4" y="58"/>
                  </a:lnTo>
                  <a:lnTo>
                    <a:pt x="17" y="97"/>
                  </a:lnTo>
                  <a:lnTo>
                    <a:pt x="28" y="108"/>
                  </a:lnTo>
                  <a:lnTo>
                    <a:pt x="54" y="118"/>
                  </a:lnTo>
                  <a:lnTo>
                    <a:pt x="65" y="121"/>
                  </a:lnTo>
                  <a:lnTo>
                    <a:pt x="67" y="134"/>
                  </a:lnTo>
                  <a:lnTo>
                    <a:pt x="67" y="156"/>
                  </a:lnTo>
                  <a:lnTo>
                    <a:pt x="93" y="182"/>
                  </a:lnTo>
                  <a:lnTo>
                    <a:pt x="109" y="190"/>
                  </a:lnTo>
                  <a:lnTo>
                    <a:pt x="117" y="194"/>
                  </a:lnTo>
                  <a:lnTo>
                    <a:pt x="139" y="221"/>
                  </a:lnTo>
                  <a:lnTo>
                    <a:pt x="146" y="216"/>
                  </a:lnTo>
                  <a:lnTo>
                    <a:pt x="161" y="214"/>
                  </a:lnTo>
                  <a:lnTo>
                    <a:pt x="178" y="225"/>
                  </a:lnTo>
                  <a:lnTo>
                    <a:pt x="191" y="218"/>
                  </a:lnTo>
                  <a:lnTo>
                    <a:pt x="209" y="197"/>
                  </a:lnTo>
                  <a:lnTo>
                    <a:pt x="222" y="190"/>
                  </a:lnTo>
                  <a:lnTo>
                    <a:pt x="235" y="195"/>
                  </a:lnTo>
                  <a:lnTo>
                    <a:pt x="243" y="192"/>
                  </a:lnTo>
                  <a:lnTo>
                    <a:pt x="244" y="184"/>
                  </a:lnTo>
                  <a:lnTo>
                    <a:pt x="246" y="142"/>
                  </a:lnTo>
                  <a:lnTo>
                    <a:pt x="254" y="129"/>
                  </a:lnTo>
                  <a:lnTo>
                    <a:pt x="254" y="110"/>
                  </a:lnTo>
                  <a:lnTo>
                    <a:pt x="257" y="103"/>
                  </a:lnTo>
                  <a:lnTo>
                    <a:pt x="272" y="92"/>
                  </a:lnTo>
                  <a:lnTo>
                    <a:pt x="287" y="90"/>
                  </a:lnTo>
                  <a:lnTo>
                    <a:pt x="287" y="69"/>
                  </a:lnTo>
                  <a:lnTo>
                    <a:pt x="283" y="53"/>
                  </a:lnTo>
                  <a:lnTo>
                    <a:pt x="272" y="47"/>
                  </a:lnTo>
                  <a:lnTo>
                    <a:pt x="267" y="49"/>
                  </a:lnTo>
                  <a:lnTo>
                    <a:pt x="248" y="31"/>
                  </a:lnTo>
                  <a:lnTo>
                    <a:pt x="237" y="19"/>
                  </a:lnTo>
                  <a:lnTo>
                    <a:pt x="224" y="19"/>
                  </a:lnTo>
                  <a:lnTo>
                    <a:pt x="198" y="19"/>
                  </a:lnTo>
                  <a:lnTo>
                    <a:pt x="193" y="15"/>
                  </a:lnTo>
                  <a:lnTo>
                    <a:pt x="187" y="2"/>
                  </a:lnTo>
                  <a:lnTo>
                    <a:pt x="180" y="0"/>
                  </a:lnTo>
                  <a:lnTo>
                    <a:pt x="157" y="0"/>
                  </a:lnTo>
                  <a:lnTo>
                    <a:pt x="148" y="11"/>
                  </a:lnTo>
                  <a:lnTo>
                    <a:pt x="139" y="9"/>
                  </a:lnTo>
                  <a:lnTo>
                    <a:pt x="124" y="6"/>
                  </a:lnTo>
                  <a:lnTo>
                    <a:pt x="117" y="4"/>
                  </a:lnTo>
                  <a:lnTo>
                    <a:pt x="106" y="7"/>
                  </a:lnTo>
                  <a:lnTo>
                    <a:pt x="98" y="13"/>
                  </a:lnTo>
                  <a:lnTo>
                    <a:pt x="83" y="7"/>
                  </a:lnTo>
                  <a:lnTo>
                    <a:pt x="52" y="2"/>
                  </a:lnTo>
                  <a:lnTo>
                    <a:pt x="44" y="0"/>
                  </a:lnTo>
                  <a:lnTo>
                    <a:pt x="35" y="7"/>
                  </a:lnTo>
                  <a:lnTo>
                    <a:pt x="20" y="17"/>
                  </a:lnTo>
                  <a:lnTo>
                    <a:pt x="2" y="24"/>
                  </a:lnTo>
                  <a:close/>
                </a:path>
              </a:pathLst>
            </a:custGeom>
            <a:solidFill>
              <a:schemeClr val="accent2">
                <a:lumMod val="60000"/>
                <a:lumOff val="40000"/>
              </a:schemeClr>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62" name="Freeform 483"/>
            <p:cNvSpPr>
              <a:spLocks/>
            </p:cNvSpPr>
            <p:nvPr/>
          </p:nvSpPr>
          <p:spPr bwMode="auto">
            <a:xfrm>
              <a:off x="3709" y="1680"/>
              <a:ext cx="68" cy="63"/>
            </a:xfrm>
            <a:custGeom>
              <a:avLst/>
              <a:gdLst>
                <a:gd name="T0" fmla="*/ 54 w 65"/>
                <a:gd name="T1" fmla="*/ 0 h 67"/>
                <a:gd name="T2" fmla="*/ 32 w 65"/>
                <a:gd name="T3" fmla="*/ 4 h 67"/>
                <a:gd name="T4" fmla="*/ 24 w 65"/>
                <a:gd name="T5" fmla="*/ 0 h 67"/>
                <a:gd name="T6" fmla="*/ 11 w 65"/>
                <a:gd name="T7" fmla="*/ 17 h 67"/>
                <a:gd name="T8" fmla="*/ 6 w 65"/>
                <a:gd name="T9" fmla="*/ 13 h 67"/>
                <a:gd name="T10" fmla="*/ 0 w 65"/>
                <a:gd name="T11" fmla="*/ 24 h 67"/>
                <a:gd name="T12" fmla="*/ 7 w 65"/>
                <a:gd name="T13" fmla="*/ 30 h 67"/>
                <a:gd name="T14" fmla="*/ 7 w 65"/>
                <a:gd name="T15" fmla="*/ 58 h 67"/>
                <a:gd name="T16" fmla="*/ 13 w 65"/>
                <a:gd name="T17" fmla="*/ 67 h 67"/>
                <a:gd name="T18" fmla="*/ 46 w 65"/>
                <a:gd name="T19" fmla="*/ 30 h 67"/>
                <a:gd name="T20" fmla="*/ 59 w 65"/>
                <a:gd name="T21" fmla="*/ 30 h 67"/>
                <a:gd name="T22" fmla="*/ 65 w 65"/>
                <a:gd name="T23" fmla="*/ 20 h 67"/>
                <a:gd name="T24" fmla="*/ 63 w 65"/>
                <a:gd name="T25" fmla="*/ 15 h 67"/>
                <a:gd name="T26" fmla="*/ 54 w 65"/>
                <a:gd name="T2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67">
                  <a:moveTo>
                    <a:pt x="54" y="0"/>
                  </a:moveTo>
                  <a:lnTo>
                    <a:pt x="32" y="4"/>
                  </a:lnTo>
                  <a:lnTo>
                    <a:pt x="24" y="0"/>
                  </a:lnTo>
                  <a:lnTo>
                    <a:pt x="11" y="17"/>
                  </a:lnTo>
                  <a:lnTo>
                    <a:pt x="6" y="13"/>
                  </a:lnTo>
                  <a:lnTo>
                    <a:pt x="0" y="24"/>
                  </a:lnTo>
                  <a:lnTo>
                    <a:pt x="7" y="30"/>
                  </a:lnTo>
                  <a:lnTo>
                    <a:pt x="7" y="58"/>
                  </a:lnTo>
                  <a:lnTo>
                    <a:pt x="13" y="67"/>
                  </a:lnTo>
                  <a:lnTo>
                    <a:pt x="46" y="30"/>
                  </a:lnTo>
                  <a:lnTo>
                    <a:pt x="59" y="30"/>
                  </a:lnTo>
                  <a:lnTo>
                    <a:pt x="65" y="20"/>
                  </a:lnTo>
                  <a:lnTo>
                    <a:pt x="63" y="15"/>
                  </a:lnTo>
                  <a:lnTo>
                    <a:pt x="54" y="0"/>
                  </a:lnTo>
                  <a:close/>
                </a:path>
              </a:pathLst>
            </a:custGeom>
            <a:solidFill>
              <a:schemeClr val="accent2">
                <a:lumMod val="60000"/>
                <a:lumOff val="40000"/>
              </a:schemeClr>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63" name="Freeform 484"/>
            <p:cNvSpPr>
              <a:spLocks/>
            </p:cNvSpPr>
            <p:nvPr/>
          </p:nvSpPr>
          <p:spPr bwMode="auto">
            <a:xfrm>
              <a:off x="3673" y="1733"/>
              <a:ext cx="403" cy="180"/>
            </a:xfrm>
            <a:custGeom>
              <a:avLst/>
              <a:gdLst>
                <a:gd name="T0" fmla="*/ 96 w 403"/>
                <a:gd name="T1" fmla="*/ 60 h 180"/>
                <a:gd name="T2" fmla="*/ 87 w 403"/>
                <a:gd name="T3" fmla="*/ 36 h 180"/>
                <a:gd name="T4" fmla="*/ 62 w 403"/>
                <a:gd name="T5" fmla="*/ 24 h 180"/>
                <a:gd name="T6" fmla="*/ 35 w 403"/>
                <a:gd name="T7" fmla="*/ 43 h 180"/>
                <a:gd name="T8" fmla="*/ 18 w 403"/>
                <a:gd name="T9" fmla="*/ 83 h 180"/>
                <a:gd name="T10" fmla="*/ 14 w 403"/>
                <a:gd name="T11" fmla="*/ 96 h 180"/>
                <a:gd name="T12" fmla="*/ 0 w 403"/>
                <a:gd name="T13" fmla="*/ 110 h 180"/>
                <a:gd name="T14" fmla="*/ 4 w 403"/>
                <a:gd name="T15" fmla="*/ 138 h 180"/>
                <a:gd name="T16" fmla="*/ 16 w 403"/>
                <a:gd name="T17" fmla="*/ 157 h 180"/>
                <a:gd name="T18" fmla="*/ 51 w 403"/>
                <a:gd name="T19" fmla="*/ 141 h 180"/>
                <a:gd name="T20" fmla="*/ 74 w 403"/>
                <a:gd name="T21" fmla="*/ 138 h 180"/>
                <a:gd name="T22" fmla="*/ 103 w 403"/>
                <a:gd name="T23" fmla="*/ 145 h 180"/>
                <a:gd name="T24" fmla="*/ 133 w 403"/>
                <a:gd name="T25" fmla="*/ 138 h 180"/>
                <a:gd name="T26" fmla="*/ 152 w 403"/>
                <a:gd name="T27" fmla="*/ 143 h 180"/>
                <a:gd name="T28" fmla="*/ 177 w 403"/>
                <a:gd name="T29" fmla="*/ 138 h 180"/>
                <a:gd name="T30" fmla="*/ 207 w 403"/>
                <a:gd name="T31" fmla="*/ 136 h 180"/>
                <a:gd name="T32" fmla="*/ 236 w 403"/>
                <a:gd name="T33" fmla="*/ 153 h 180"/>
                <a:gd name="T34" fmla="*/ 275 w 403"/>
                <a:gd name="T35" fmla="*/ 168 h 180"/>
                <a:gd name="T36" fmla="*/ 298 w 403"/>
                <a:gd name="T37" fmla="*/ 180 h 180"/>
                <a:gd name="T38" fmla="*/ 333 w 403"/>
                <a:gd name="T39" fmla="*/ 172 h 180"/>
                <a:gd name="T40" fmla="*/ 351 w 403"/>
                <a:gd name="T41" fmla="*/ 155 h 180"/>
                <a:gd name="T42" fmla="*/ 403 w 403"/>
                <a:gd name="T43" fmla="*/ 125 h 180"/>
                <a:gd name="T44" fmla="*/ 386 w 403"/>
                <a:gd name="T45" fmla="*/ 84 h 180"/>
                <a:gd name="T46" fmla="*/ 358 w 403"/>
                <a:gd name="T47" fmla="*/ 64 h 180"/>
                <a:gd name="T48" fmla="*/ 344 w 403"/>
                <a:gd name="T49" fmla="*/ 31 h 180"/>
                <a:gd name="T50" fmla="*/ 318 w 403"/>
                <a:gd name="T51" fmla="*/ 18 h 180"/>
                <a:gd name="T52" fmla="*/ 273 w 403"/>
                <a:gd name="T53" fmla="*/ 28 h 180"/>
                <a:gd name="T54" fmla="*/ 248 w 403"/>
                <a:gd name="T55" fmla="*/ 18 h 180"/>
                <a:gd name="T56" fmla="*/ 225 w 403"/>
                <a:gd name="T57" fmla="*/ 4 h 180"/>
                <a:gd name="T58" fmla="*/ 201 w 403"/>
                <a:gd name="T59" fmla="*/ 0 h 180"/>
                <a:gd name="T60" fmla="*/ 176 w 403"/>
                <a:gd name="T61" fmla="*/ 4 h 180"/>
                <a:gd name="T62" fmla="*/ 163 w 403"/>
                <a:gd name="T63" fmla="*/ 18 h 180"/>
                <a:gd name="T64" fmla="*/ 168 w 403"/>
                <a:gd name="T65" fmla="*/ 57 h 180"/>
                <a:gd name="T66" fmla="*/ 152 w 403"/>
                <a:gd name="T67" fmla="*/ 79 h 180"/>
                <a:gd name="T68" fmla="*/ 135 w 403"/>
                <a:gd name="T69" fmla="*/ 7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180">
                  <a:moveTo>
                    <a:pt x="115" y="71"/>
                  </a:moveTo>
                  <a:lnTo>
                    <a:pt x="96" y="60"/>
                  </a:lnTo>
                  <a:lnTo>
                    <a:pt x="92" y="48"/>
                  </a:lnTo>
                  <a:lnTo>
                    <a:pt x="87" y="36"/>
                  </a:lnTo>
                  <a:lnTo>
                    <a:pt x="78" y="24"/>
                  </a:lnTo>
                  <a:lnTo>
                    <a:pt x="62" y="24"/>
                  </a:lnTo>
                  <a:lnTo>
                    <a:pt x="51" y="30"/>
                  </a:lnTo>
                  <a:lnTo>
                    <a:pt x="35" y="43"/>
                  </a:lnTo>
                  <a:lnTo>
                    <a:pt x="16" y="74"/>
                  </a:lnTo>
                  <a:lnTo>
                    <a:pt x="18" y="83"/>
                  </a:lnTo>
                  <a:lnTo>
                    <a:pt x="18" y="91"/>
                  </a:lnTo>
                  <a:lnTo>
                    <a:pt x="14" y="96"/>
                  </a:lnTo>
                  <a:lnTo>
                    <a:pt x="6" y="103"/>
                  </a:lnTo>
                  <a:lnTo>
                    <a:pt x="0" y="110"/>
                  </a:lnTo>
                  <a:lnTo>
                    <a:pt x="4" y="119"/>
                  </a:lnTo>
                  <a:lnTo>
                    <a:pt x="4" y="138"/>
                  </a:lnTo>
                  <a:lnTo>
                    <a:pt x="7" y="153"/>
                  </a:lnTo>
                  <a:lnTo>
                    <a:pt x="16" y="157"/>
                  </a:lnTo>
                  <a:lnTo>
                    <a:pt x="32" y="151"/>
                  </a:lnTo>
                  <a:lnTo>
                    <a:pt x="51" y="141"/>
                  </a:lnTo>
                  <a:lnTo>
                    <a:pt x="59" y="135"/>
                  </a:lnTo>
                  <a:lnTo>
                    <a:pt x="74" y="138"/>
                  </a:lnTo>
                  <a:lnTo>
                    <a:pt x="90" y="141"/>
                  </a:lnTo>
                  <a:lnTo>
                    <a:pt x="103" y="145"/>
                  </a:lnTo>
                  <a:lnTo>
                    <a:pt x="113" y="148"/>
                  </a:lnTo>
                  <a:lnTo>
                    <a:pt x="133" y="138"/>
                  </a:lnTo>
                  <a:lnTo>
                    <a:pt x="142" y="138"/>
                  </a:lnTo>
                  <a:lnTo>
                    <a:pt x="152" y="143"/>
                  </a:lnTo>
                  <a:lnTo>
                    <a:pt x="165" y="147"/>
                  </a:lnTo>
                  <a:lnTo>
                    <a:pt x="177" y="138"/>
                  </a:lnTo>
                  <a:lnTo>
                    <a:pt x="195" y="135"/>
                  </a:lnTo>
                  <a:lnTo>
                    <a:pt x="207" y="136"/>
                  </a:lnTo>
                  <a:lnTo>
                    <a:pt x="216" y="151"/>
                  </a:lnTo>
                  <a:lnTo>
                    <a:pt x="236" y="153"/>
                  </a:lnTo>
                  <a:lnTo>
                    <a:pt x="259" y="151"/>
                  </a:lnTo>
                  <a:lnTo>
                    <a:pt x="275" y="168"/>
                  </a:lnTo>
                  <a:lnTo>
                    <a:pt x="287" y="178"/>
                  </a:lnTo>
                  <a:lnTo>
                    <a:pt x="298" y="180"/>
                  </a:lnTo>
                  <a:lnTo>
                    <a:pt x="316" y="174"/>
                  </a:lnTo>
                  <a:lnTo>
                    <a:pt x="333" y="172"/>
                  </a:lnTo>
                  <a:lnTo>
                    <a:pt x="345" y="163"/>
                  </a:lnTo>
                  <a:lnTo>
                    <a:pt x="351" y="155"/>
                  </a:lnTo>
                  <a:lnTo>
                    <a:pt x="372" y="135"/>
                  </a:lnTo>
                  <a:lnTo>
                    <a:pt x="403" y="125"/>
                  </a:lnTo>
                  <a:lnTo>
                    <a:pt x="390" y="109"/>
                  </a:lnTo>
                  <a:lnTo>
                    <a:pt x="386" y="84"/>
                  </a:lnTo>
                  <a:lnTo>
                    <a:pt x="376" y="79"/>
                  </a:lnTo>
                  <a:lnTo>
                    <a:pt x="358" y="64"/>
                  </a:lnTo>
                  <a:lnTo>
                    <a:pt x="351" y="48"/>
                  </a:lnTo>
                  <a:lnTo>
                    <a:pt x="344" y="31"/>
                  </a:lnTo>
                  <a:lnTo>
                    <a:pt x="328" y="19"/>
                  </a:lnTo>
                  <a:lnTo>
                    <a:pt x="318" y="18"/>
                  </a:lnTo>
                  <a:lnTo>
                    <a:pt x="287" y="19"/>
                  </a:lnTo>
                  <a:lnTo>
                    <a:pt x="273" y="28"/>
                  </a:lnTo>
                  <a:lnTo>
                    <a:pt x="264" y="31"/>
                  </a:lnTo>
                  <a:lnTo>
                    <a:pt x="248" y="18"/>
                  </a:lnTo>
                  <a:lnTo>
                    <a:pt x="234" y="12"/>
                  </a:lnTo>
                  <a:lnTo>
                    <a:pt x="225" y="4"/>
                  </a:lnTo>
                  <a:lnTo>
                    <a:pt x="218" y="2"/>
                  </a:lnTo>
                  <a:lnTo>
                    <a:pt x="201" y="0"/>
                  </a:lnTo>
                  <a:lnTo>
                    <a:pt x="188" y="4"/>
                  </a:lnTo>
                  <a:lnTo>
                    <a:pt x="176" y="4"/>
                  </a:lnTo>
                  <a:lnTo>
                    <a:pt x="170" y="8"/>
                  </a:lnTo>
                  <a:lnTo>
                    <a:pt x="163" y="18"/>
                  </a:lnTo>
                  <a:lnTo>
                    <a:pt x="163" y="36"/>
                  </a:lnTo>
                  <a:lnTo>
                    <a:pt x="168" y="57"/>
                  </a:lnTo>
                  <a:lnTo>
                    <a:pt x="168" y="66"/>
                  </a:lnTo>
                  <a:lnTo>
                    <a:pt x="152" y="79"/>
                  </a:lnTo>
                  <a:lnTo>
                    <a:pt x="142" y="86"/>
                  </a:lnTo>
                  <a:lnTo>
                    <a:pt x="135" y="78"/>
                  </a:lnTo>
                  <a:lnTo>
                    <a:pt x="115" y="71"/>
                  </a:lnTo>
                  <a:close/>
                </a:path>
              </a:pathLst>
            </a:custGeom>
            <a:solidFill>
              <a:schemeClr val="accent2">
                <a:lumMod val="60000"/>
                <a:lumOff val="40000"/>
              </a:schemeClr>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64" name="Freeform 485"/>
            <p:cNvSpPr>
              <a:spLocks/>
            </p:cNvSpPr>
            <p:nvPr/>
          </p:nvSpPr>
          <p:spPr bwMode="auto">
            <a:xfrm>
              <a:off x="3811" y="2867"/>
              <a:ext cx="403" cy="264"/>
            </a:xfrm>
            <a:custGeom>
              <a:avLst/>
              <a:gdLst>
                <a:gd name="T0" fmla="*/ 7 w 383"/>
                <a:gd name="T1" fmla="*/ 39 h 281"/>
                <a:gd name="T2" fmla="*/ 2 w 383"/>
                <a:gd name="T3" fmla="*/ 59 h 281"/>
                <a:gd name="T4" fmla="*/ 28 w 383"/>
                <a:gd name="T5" fmla="*/ 82 h 281"/>
                <a:gd name="T6" fmla="*/ 30 w 383"/>
                <a:gd name="T7" fmla="*/ 115 h 281"/>
                <a:gd name="T8" fmla="*/ 6 w 383"/>
                <a:gd name="T9" fmla="*/ 135 h 281"/>
                <a:gd name="T10" fmla="*/ 9 w 383"/>
                <a:gd name="T11" fmla="*/ 159 h 281"/>
                <a:gd name="T12" fmla="*/ 6 w 383"/>
                <a:gd name="T13" fmla="*/ 186 h 281"/>
                <a:gd name="T14" fmla="*/ 9 w 383"/>
                <a:gd name="T15" fmla="*/ 209 h 281"/>
                <a:gd name="T16" fmla="*/ 30 w 383"/>
                <a:gd name="T17" fmla="*/ 222 h 281"/>
                <a:gd name="T18" fmla="*/ 31 w 383"/>
                <a:gd name="T19" fmla="*/ 255 h 281"/>
                <a:gd name="T20" fmla="*/ 44 w 383"/>
                <a:gd name="T21" fmla="*/ 281 h 281"/>
                <a:gd name="T22" fmla="*/ 109 w 383"/>
                <a:gd name="T23" fmla="*/ 264 h 281"/>
                <a:gd name="T24" fmla="*/ 148 w 383"/>
                <a:gd name="T25" fmla="*/ 236 h 281"/>
                <a:gd name="T26" fmla="*/ 178 w 383"/>
                <a:gd name="T27" fmla="*/ 253 h 281"/>
                <a:gd name="T28" fmla="*/ 207 w 383"/>
                <a:gd name="T29" fmla="*/ 262 h 281"/>
                <a:gd name="T30" fmla="*/ 242 w 383"/>
                <a:gd name="T31" fmla="*/ 249 h 281"/>
                <a:gd name="T32" fmla="*/ 244 w 383"/>
                <a:gd name="T33" fmla="*/ 220 h 281"/>
                <a:gd name="T34" fmla="*/ 270 w 383"/>
                <a:gd name="T35" fmla="*/ 220 h 281"/>
                <a:gd name="T36" fmla="*/ 283 w 383"/>
                <a:gd name="T37" fmla="*/ 212 h 281"/>
                <a:gd name="T38" fmla="*/ 335 w 383"/>
                <a:gd name="T39" fmla="*/ 196 h 281"/>
                <a:gd name="T40" fmla="*/ 353 w 383"/>
                <a:gd name="T41" fmla="*/ 175 h 281"/>
                <a:gd name="T42" fmla="*/ 327 w 383"/>
                <a:gd name="T43" fmla="*/ 147 h 281"/>
                <a:gd name="T44" fmla="*/ 339 w 383"/>
                <a:gd name="T45" fmla="*/ 124 h 281"/>
                <a:gd name="T46" fmla="*/ 348 w 383"/>
                <a:gd name="T47" fmla="*/ 111 h 281"/>
                <a:gd name="T48" fmla="*/ 355 w 383"/>
                <a:gd name="T49" fmla="*/ 82 h 281"/>
                <a:gd name="T50" fmla="*/ 363 w 383"/>
                <a:gd name="T51" fmla="*/ 52 h 281"/>
                <a:gd name="T52" fmla="*/ 383 w 383"/>
                <a:gd name="T53" fmla="*/ 39 h 281"/>
                <a:gd name="T54" fmla="*/ 372 w 383"/>
                <a:gd name="T55" fmla="*/ 9 h 281"/>
                <a:gd name="T56" fmla="*/ 320 w 383"/>
                <a:gd name="T57" fmla="*/ 2 h 281"/>
                <a:gd name="T58" fmla="*/ 265 w 383"/>
                <a:gd name="T59" fmla="*/ 6 h 281"/>
                <a:gd name="T60" fmla="*/ 213 w 383"/>
                <a:gd name="T61" fmla="*/ 32 h 281"/>
                <a:gd name="T62" fmla="*/ 172 w 383"/>
                <a:gd name="T63" fmla="*/ 50 h 281"/>
                <a:gd name="T64" fmla="*/ 118 w 383"/>
                <a:gd name="T65" fmla="*/ 54 h 281"/>
                <a:gd name="T66" fmla="*/ 83 w 383"/>
                <a:gd name="T67" fmla="*/ 52 h 281"/>
                <a:gd name="T68" fmla="*/ 41 w 383"/>
                <a:gd name="T69" fmla="*/ 37 h 281"/>
                <a:gd name="T70" fmla="*/ 9 w 383"/>
                <a:gd name="T71" fmla="*/ 3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3" h="281">
                  <a:moveTo>
                    <a:pt x="9" y="33"/>
                  </a:moveTo>
                  <a:lnTo>
                    <a:pt x="7" y="39"/>
                  </a:lnTo>
                  <a:lnTo>
                    <a:pt x="0" y="46"/>
                  </a:lnTo>
                  <a:lnTo>
                    <a:pt x="2" y="59"/>
                  </a:lnTo>
                  <a:lnTo>
                    <a:pt x="13" y="80"/>
                  </a:lnTo>
                  <a:lnTo>
                    <a:pt x="28" y="82"/>
                  </a:lnTo>
                  <a:lnTo>
                    <a:pt x="31" y="91"/>
                  </a:lnTo>
                  <a:lnTo>
                    <a:pt x="30" y="115"/>
                  </a:lnTo>
                  <a:lnTo>
                    <a:pt x="24" y="122"/>
                  </a:lnTo>
                  <a:lnTo>
                    <a:pt x="6" y="135"/>
                  </a:lnTo>
                  <a:lnTo>
                    <a:pt x="4" y="141"/>
                  </a:lnTo>
                  <a:lnTo>
                    <a:pt x="9" y="159"/>
                  </a:lnTo>
                  <a:lnTo>
                    <a:pt x="11" y="173"/>
                  </a:lnTo>
                  <a:lnTo>
                    <a:pt x="6" y="186"/>
                  </a:lnTo>
                  <a:lnTo>
                    <a:pt x="0" y="196"/>
                  </a:lnTo>
                  <a:lnTo>
                    <a:pt x="9" y="209"/>
                  </a:lnTo>
                  <a:lnTo>
                    <a:pt x="17" y="207"/>
                  </a:lnTo>
                  <a:lnTo>
                    <a:pt x="30" y="222"/>
                  </a:lnTo>
                  <a:lnTo>
                    <a:pt x="31" y="236"/>
                  </a:lnTo>
                  <a:lnTo>
                    <a:pt x="31" y="255"/>
                  </a:lnTo>
                  <a:lnTo>
                    <a:pt x="30" y="264"/>
                  </a:lnTo>
                  <a:lnTo>
                    <a:pt x="44" y="281"/>
                  </a:lnTo>
                  <a:lnTo>
                    <a:pt x="74" y="275"/>
                  </a:lnTo>
                  <a:lnTo>
                    <a:pt x="109" y="264"/>
                  </a:lnTo>
                  <a:lnTo>
                    <a:pt x="135" y="248"/>
                  </a:lnTo>
                  <a:lnTo>
                    <a:pt x="148" y="236"/>
                  </a:lnTo>
                  <a:lnTo>
                    <a:pt x="165" y="259"/>
                  </a:lnTo>
                  <a:lnTo>
                    <a:pt x="178" y="253"/>
                  </a:lnTo>
                  <a:lnTo>
                    <a:pt x="196" y="259"/>
                  </a:lnTo>
                  <a:lnTo>
                    <a:pt x="207" y="262"/>
                  </a:lnTo>
                  <a:lnTo>
                    <a:pt x="229" y="253"/>
                  </a:lnTo>
                  <a:lnTo>
                    <a:pt x="242" y="249"/>
                  </a:lnTo>
                  <a:lnTo>
                    <a:pt x="242" y="238"/>
                  </a:lnTo>
                  <a:lnTo>
                    <a:pt x="244" y="220"/>
                  </a:lnTo>
                  <a:lnTo>
                    <a:pt x="255" y="214"/>
                  </a:lnTo>
                  <a:lnTo>
                    <a:pt x="270" y="220"/>
                  </a:lnTo>
                  <a:lnTo>
                    <a:pt x="272" y="227"/>
                  </a:lnTo>
                  <a:lnTo>
                    <a:pt x="283" y="212"/>
                  </a:lnTo>
                  <a:lnTo>
                    <a:pt x="311" y="199"/>
                  </a:lnTo>
                  <a:lnTo>
                    <a:pt x="335" y="196"/>
                  </a:lnTo>
                  <a:lnTo>
                    <a:pt x="357" y="196"/>
                  </a:lnTo>
                  <a:lnTo>
                    <a:pt x="353" y="175"/>
                  </a:lnTo>
                  <a:lnTo>
                    <a:pt x="350" y="164"/>
                  </a:lnTo>
                  <a:lnTo>
                    <a:pt x="327" y="147"/>
                  </a:lnTo>
                  <a:lnTo>
                    <a:pt x="326" y="142"/>
                  </a:lnTo>
                  <a:lnTo>
                    <a:pt x="339" y="124"/>
                  </a:lnTo>
                  <a:lnTo>
                    <a:pt x="352" y="121"/>
                  </a:lnTo>
                  <a:lnTo>
                    <a:pt x="348" y="111"/>
                  </a:lnTo>
                  <a:lnTo>
                    <a:pt x="355" y="93"/>
                  </a:lnTo>
                  <a:lnTo>
                    <a:pt x="355" y="82"/>
                  </a:lnTo>
                  <a:lnTo>
                    <a:pt x="359" y="61"/>
                  </a:lnTo>
                  <a:lnTo>
                    <a:pt x="363" y="52"/>
                  </a:lnTo>
                  <a:lnTo>
                    <a:pt x="376" y="54"/>
                  </a:lnTo>
                  <a:lnTo>
                    <a:pt x="383" y="39"/>
                  </a:lnTo>
                  <a:lnTo>
                    <a:pt x="376" y="26"/>
                  </a:lnTo>
                  <a:lnTo>
                    <a:pt x="372" y="9"/>
                  </a:lnTo>
                  <a:lnTo>
                    <a:pt x="363" y="11"/>
                  </a:lnTo>
                  <a:lnTo>
                    <a:pt x="320" y="2"/>
                  </a:lnTo>
                  <a:lnTo>
                    <a:pt x="292" y="0"/>
                  </a:lnTo>
                  <a:lnTo>
                    <a:pt x="265" y="6"/>
                  </a:lnTo>
                  <a:lnTo>
                    <a:pt x="241" y="17"/>
                  </a:lnTo>
                  <a:lnTo>
                    <a:pt x="213" y="32"/>
                  </a:lnTo>
                  <a:lnTo>
                    <a:pt x="192" y="48"/>
                  </a:lnTo>
                  <a:lnTo>
                    <a:pt x="172" y="50"/>
                  </a:lnTo>
                  <a:lnTo>
                    <a:pt x="144" y="45"/>
                  </a:lnTo>
                  <a:lnTo>
                    <a:pt x="118" y="54"/>
                  </a:lnTo>
                  <a:lnTo>
                    <a:pt x="102" y="58"/>
                  </a:lnTo>
                  <a:lnTo>
                    <a:pt x="83" y="52"/>
                  </a:lnTo>
                  <a:lnTo>
                    <a:pt x="56" y="41"/>
                  </a:lnTo>
                  <a:lnTo>
                    <a:pt x="41" y="37"/>
                  </a:lnTo>
                  <a:lnTo>
                    <a:pt x="20" y="33"/>
                  </a:lnTo>
                  <a:lnTo>
                    <a:pt x="9" y="33"/>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65" name="Freeform 486"/>
            <p:cNvSpPr>
              <a:spLocks/>
            </p:cNvSpPr>
            <p:nvPr/>
          </p:nvSpPr>
          <p:spPr bwMode="auto">
            <a:xfrm>
              <a:off x="3690" y="2540"/>
              <a:ext cx="584" cy="379"/>
            </a:xfrm>
            <a:custGeom>
              <a:avLst/>
              <a:gdLst>
                <a:gd name="T0" fmla="*/ 133 w 584"/>
                <a:gd name="T1" fmla="*/ 43 h 379"/>
                <a:gd name="T2" fmla="*/ 106 w 584"/>
                <a:gd name="T3" fmla="*/ 58 h 379"/>
                <a:gd name="T4" fmla="*/ 105 w 584"/>
                <a:gd name="T5" fmla="*/ 123 h 379"/>
                <a:gd name="T6" fmla="*/ 70 w 584"/>
                <a:gd name="T7" fmla="*/ 159 h 379"/>
                <a:gd name="T8" fmla="*/ 25 w 584"/>
                <a:gd name="T9" fmla="*/ 178 h 379"/>
                <a:gd name="T10" fmla="*/ 0 w 584"/>
                <a:gd name="T11" fmla="*/ 198 h 379"/>
                <a:gd name="T12" fmla="*/ 23 w 584"/>
                <a:gd name="T13" fmla="*/ 223 h 379"/>
                <a:gd name="T14" fmla="*/ 23 w 584"/>
                <a:gd name="T15" fmla="*/ 243 h 379"/>
                <a:gd name="T16" fmla="*/ 48 w 584"/>
                <a:gd name="T17" fmla="*/ 248 h 379"/>
                <a:gd name="T18" fmla="*/ 60 w 584"/>
                <a:gd name="T19" fmla="*/ 278 h 379"/>
                <a:gd name="T20" fmla="*/ 70 w 584"/>
                <a:gd name="T21" fmla="*/ 308 h 379"/>
                <a:gd name="T22" fmla="*/ 85 w 584"/>
                <a:gd name="T23" fmla="*/ 305 h 379"/>
                <a:gd name="T24" fmla="*/ 114 w 584"/>
                <a:gd name="T25" fmla="*/ 307 h 379"/>
                <a:gd name="T26" fmla="*/ 114 w 584"/>
                <a:gd name="T27" fmla="*/ 323 h 379"/>
                <a:gd name="T28" fmla="*/ 133 w 584"/>
                <a:gd name="T29" fmla="*/ 338 h 379"/>
                <a:gd name="T30" fmla="*/ 133 w 584"/>
                <a:gd name="T31" fmla="*/ 356 h 379"/>
                <a:gd name="T32" fmla="*/ 173 w 584"/>
                <a:gd name="T33" fmla="*/ 365 h 379"/>
                <a:gd name="T34" fmla="*/ 229 w 584"/>
                <a:gd name="T35" fmla="*/ 379 h 379"/>
                <a:gd name="T36" fmla="*/ 270 w 584"/>
                <a:gd name="T37" fmla="*/ 369 h 379"/>
                <a:gd name="T38" fmla="*/ 318 w 584"/>
                <a:gd name="T39" fmla="*/ 372 h 379"/>
                <a:gd name="T40" fmla="*/ 345 w 584"/>
                <a:gd name="T41" fmla="*/ 358 h 379"/>
                <a:gd name="T42" fmla="*/ 423 w 584"/>
                <a:gd name="T43" fmla="*/ 326 h 379"/>
                <a:gd name="T44" fmla="*/ 468 w 584"/>
                <a:gd name="T45" fmla="*/ 330 h 379"/>
                <a:gd name="T46" fmla="*/ 503 w 584"/>
                <a:gd name="T47" fmla="*/ 336 h 379"/>
                <a:gd name="T48" fmla="*/ 524 w 584"/>
                <a:gd name="T49" fmla="*/ 320 h 379"/>
                <a:gd name="T50" fmla="*/ 526 w 584"/>
                <a:gd name="T51" fmla="*/ 266 h 379"/>
                <a:gd name="T52" fmla="*/ 547 w 584"/>
                <a:gd name="T53" fmla="*/ 248 h 379"/>
                <a:gd name="T54" fmla="*/ 566 w 584"/>
                <a:gd name="T55" fmla="*/ 248 h 379"/>
                <a:gd name="T56" fmla="*/ 570 w 584"/>
                <a:gd name="T57" fmla="*/ 234 h 379"/>
                <a:gd name="T58" fmla="*/ 584 w 584"/>
                <a:gd name="T59" fmla="*/ 222 h 379"/>
                <a:gd name="T60" fmla="*/ 555 w 584"/>
                <a:gd name="T61" fmla="*/ 213 h 379"/>
                <a:gd name="T62" fmla="*/ 519 w 584"/>
                <a:gd name="T63" fmla="*/ 220 h 379"/>
                <a:gd name="T64" fmla="*/ 485 w 584"/>
                <a:gd name="T65" fmla="*/ 213 h 379"/>
                <a:gd name="T66" fmla="*/ 480 w 584"/>
                <a:gd name="T67" fmla="*/ 189 h 379"/>
                <a:gd name="T68" fmla="*/ 468 w 584"/>
                <a:gd name="T69" fmla="*/ 164 h 379"/>
                <a:gd name="T70" fmla="*/ 462 w 584"/>
                <a:gd name="T71" fmla="*/ 140 h 379"/>
                <a:gd name="T72" fmla="*/ 464 w 584"/>
                <a:gd name="T73" fmla="*/ 117 h 379"/>
                <a:gd name="T74" fmla="*/ 439 w 584"/>
                <a:gd name="T75" fmla="*/ 82 h 379"/>
                <a:gd name="T76" fmla="*/ 430 w 584"/>
                <a:gd name="T77" fmla="*/ 58 h 379"/>
                <a:gd name="T78" fmla="*/ 405 w 584"/>
                <a:gd name="T79" fmla="*/ 39 h 379"/>
                <a:gd name="T80" fmla="*/ 388 w 584"/>
                <a:gd name="T81" fmla="*/ 8 h 379"/>
                <a:gd name="T82" fmla="*/ 370 w 584"/>
                <a:gd name="T83" fmla="*/ 0 h 379"/>
                <a:gd name="T84" fmla="*/ 350 w 584"/>
                <a:gd name="T85" fmla="*/ 12 h 379"/>
                <a:gd name="T86" fmla="*/ 327 w 584"/>
                <a:gd name="T87" fmla="*/ 14 h 379"/>
                <a:gd name="T88" fmla="*/ 307 w 584"/>
                <a:gd name="T89" fmla="*/ 25 h 379"/>
                <a:gd name="T90" fmla="*/ 277 w 584"/>
                <a:gd name="T91" fmla="*/ 28 h 379"/>
                <a:gd name="T92" fmla="*/ 251 w 584"/>
                <a:gd name="T93" fmla="*/ 12 h 379"/>
                <a:gd name="T94" fmla="*/ 220 w 584"/>
                <a:gd name="T95" fmla="*/ 23 h 379"/>
                <a:gd name="T96" fmla="*/ 194 w 584"/>
                <a:gd name="T97" fmla="*/ 21 h 379"/>
                <a:gd name="T98" fmla="*/ 163 w 584"/>
                <a:gd name="T99" fmla="*/ 19 h 379"/>
                <a:gd name="T100" fmla="*/ 147 w 584"/>
                <a:gd name="T101" fmla="*/ 26 h 379"/>
                <a:gd name="T102" fmla="*/ 140 w 584"/>
                <a:gd name="T103" fmla="*/ 2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84" h="379">
                  <a:moveTo>
                    <a:pt x="144" y="33"/>
                  </a:moveTo>
                  <a:lnTo>
                    <a:pt x="133" y="43"/>
                  </a:lnTo>
                  <a:lnTo>
                    <a:pt x="126" y="51"/>
                  </a:lnTo>
                  <a:lnTo>
                    <a:pt x="106" y="58"/>
                  </a:lnTo>
                  <a:lnTo>
                    <a:pt x="104" y="96"/>
                  </a:lnTo>
                  <a:lnTo>
                    <a:pt x="105" y="123"/>
                  </a:lnTo>
                  <a:lnTo>
                    <a:pt x="89" y="145"/>
                  </a:lnTo>
                  <a:lnTo>
                    <a:pt x="70" y="159"/>
                  </a:lnTo>
                  <a:lnTo>
                    <a:pt x="58" y="172"/>
                  </a:lnTo>
                  <a:lnTo>
                    <a:pt x="25" y="178"/>
                  </a:lnTo>
                  <a:lnTo>
                    <a:pt x="8" y="191"/>
                  </a:lnTo>
                  <a:lnTo>
                    <a:pt x="0" y="198"/>
                  </a:lnTo>
                  <a:lnTo>
                    <a:pt x="17" y="211"/>
                  </a:lnTo>
                  <a:lnTo>
                    <a:pt x="23" y="223"/>
                  </a:lnTo>
                  <a:lnTo>
                    <a:pt x="21" y="232"/>
                  </a:lnTo>
                  <a:lnTo>
                    <a:pt x="23" y="243"/>
                  </a:lnTo>
                  <a:lnTo>
                    <a:pt x="32" y="248"/>
                  </a:lnTo>
                  <a:lnTo>
                    <a:pt x="48" y="248"/>
                  </a:lnTo>
                  <a:lnTo>
                    <a:pt x="53" y="258"/>
                  </a:lnTo>
                  <a:lnTo>
                    <a:pt x="60" y="278"/>
                  </a:lnTo>
                  <a:lnTo>
                    <a:pt x="62" y="293"/>
                  </a:lnTo>
                  <a:lnTo>
                    <a:pt x="70" y="308"/>
                  </a:lnTo>
                  <a:lnTo>
                    <a:pt x="78" y="309"/>
                  </a:lnTo>
                  <a:lnTo>
                    <a:pt x="85" y="305"/>
                  </a:lnTo>
                  <a:lnTo>
                    <a:pt x="99" y="297"/>
                  </a:lnTo>
                  <a:lnTo>
                    <a:pt x="114" y="307"/>
                  </a:lnTo>
                  <a:lnTo>
                    <a:pt x="112" y="318"/>
                  </a:lnTo>
                  <a:lnTo>
                    <a:pt x="114" y="323"/>
                  </a:lnTo>
                  <a:lnTo>
                    <a:pt x="122" y="326"/>
                  </a:lnTo>
                  <a:lnTo>
                    <a:pt x="133" y="338"/>
                  </a:lnTo>
                  <a:lnTo>
                    <a:pt x="130" y="350"/>
                  </a:lnTo>
                  <a:lnTo>
                    <a:pt x="133" y="356"/>
                  </a:lnTo>
                  <a:lnTo>
                    <a:pt x="151" y="356"/>
                  </a:lnTo>
                  <a:lnTo>
                    <a:pt x="173" y="365"/>
                  </a:lnTo>
                  <a:lnTo>
                    <a:pt x="213" y="379"/>
                  </a:lnTo>
                  <a:lnTo>
                    <a:pt x="229" y="379"/>
                  </a:lnTo>
                  <a:lnTo>
                    <a:pt x="251" y="375"/>
                  </a:lnTo>
                  <a:lnTo>
                    <a:pt x="270" y="369"/>
                  </a:lnTo>
                  <a:lnTo>
                    <a:pt x="302" y="373"/>
                  </a:lnTo>
                  <a:lnTo>
                    <a:pt x="318" y="372"/>
                  </a:lnTo>
                  <a:lnTo>
                    <a:pt x="325" y="371"/>
                  </a:lnTo>
                  <a:lnTo>
                    <a:pt x="345" y="358"/>
                  </a:lnTo>
                  <a:lnTo>
                    <a:pt x="389" y="336"/>
                  </a:lnTo>
                  <a:lnTo>
                    <a:pt x="423" y="326"/>
                  </a:lnTo>
                  <a:lnTo>
                    <a:pt x="441" y="325"/>
                  </a:lnTo>
                  <a:lnTo>
                    <a:pt x="468" y="330"/>
                  </a:lnTo>
                  <a:lnTo>
                    <a:pt x="491" y="332"/>
                  </a:lnTo>
                  <a:lnTo>
                    <a:pt x="503" y="336"/>
                  </a:lnTo>
                  <a:lnTo>
                    <a:pt x="521" y="334"/>
                  </a:lnTo>
                  <a:lnTo>
                    <a:pt x="524" y="320"/>
                  </a:lnTo>
                  <a:lnTo>
                    <a:pt x="524" y="293"/>
                  </a:lnTo>
                  <a:lnTo>
                    <a:pt x="526" y="266"/>
                  </a:lnTo>
                  <a:lnTo>
                    <a:pt x="536" y="252"/>
                  </a:lnTo>
                  <a:lnTo>
                    <a:pt x="547" y="248"/>
                  </a:lnTo>
                  <a:lnTo>
                    <a:pt x="557" y="254"/>
                  </a:lnTo>
                  <a:lnTo>
                    <a:pt x="566" y="248"/>
                  </a:lnTo>
                  <a:lnTo>
                    <a:pt x="572" y="241"/>
                  </a:lnTo>
                  <a:lnTo>
                    <a:pt x="570" y="234"/>
                  </a:lnTo>
                  <a:lnTo>
                    <a:pt x="582" y="231"/>
                  </a:lnTo>
                  <a:lnTo>
                    <a:pt x="584" y="222"/>
                  </a:lnTo>
                  <a:lnTo>
                    <a:pt x="572" y="217"/>
                  </a:lnTo>
                  <a:lnTo>
                    <a:pt x="555" y="213"/>
                  </a:lnTo>
                  <a:lnTo>
                    <a:pt x="540" y="217"/>
                  </a:lnTo>
                  <a:lnTo>
                    <a:pt x="519" y="220"/>
                  </a:lnTo>
                  <a:lnTo>
                    <a:pt x="499" y="220"/>
                  </a:lnTo>
                  <a:lnTo>
                    <a:pt x="485" y="213"/>
                  </a:lnTo>
                  <a:lnTo>
                    <a:pt x="480" y="203"/>
                  </a:lnTo>
                  <a:lnTo>
                    <a:pt x="480" y="189"/>
                  </a:lnTo>
                  <a:lnTo>
                    <a:pt x="478" y="174"/>
                  </a:lnTo>
                  <a:lnTo>
                    <a:pt x="468" y="164"/>
                  </a:lnTo>
                  <a:lnTo>
                    <a:pt x="462" y="154"/>
                  </a:lnTo>
                  <a:lnTo>
                    <a:pt x="462" y="140"/>
                  </a:lnTo>
                  <a:lnTo>
                    <a:pt x="464" y="125"/>
                  </a:lnTo>
                  <a:lnTo>
                    <a:pt x="464" y="117"/>
                  </a:lnTo>
                  <a:lnTo>
                    <a:pt x="455" y="96"/>
                  </a:lnTo>
                  <a:lnTo>
                    <a:pt x="439" y="82"/>
                  </a:lnTo>
                  <a:lnTo>
                    <a:pt x="432" y="68"/>
                  </a:lnTo>
                  <a:lnTo>
                    <a:pt x="430" y="58"/>
                  </a:lnTo>
                  <a:lnTo>
                    <a:pt x="427" y="53"/>
                  </a:lnTo>
                  <a:lnTo>
                    <a:pt x="405" y="39"/>
                  </a:lnTo>
                  <a:lnTo>
                    <a:pt x="398" y="26"/>
                  </a:lnTo>
                  <a:lnTo>
                    <a:pt x="388" y="8"/>
                  </a:lnTo>
                  <a:lnTo>
                    <a:pt x="380" y="2"/>
                  </a:lnTo>
                  <a:lnTo>
                    <a:pt x="370" y="0"/>
                  </a:lnTo>
                  <a:lnTo>
                    <a:pt x="361" y="4"/>
                  </a:lnTo>
                  <a:lnTo>
                    <a:pt x="350" y="12"/>
                  </a:lnTo>
                  <a:lnTo>
                    <a:pt x="345" y="14"/>
                  </a:lnTo>
                  <a:lnTo>
                    <a:pt x="327" y="14"/>
                  </a:lnTo>
                  <a:lnTo>
                    <a:pt x="316" y="16"/>
                  </a:lnTo>
                  <a:lnTo>
                    <a:pt x="307" y="25"/>
                  </a:lnTo>
                  <a:lnTo>
                    <a:pt x="292" y="29"/>
                  </a:lnTo>
                  <a:lnTo>
                    <a:pt x="277" y="28"/>
                  </a:lnTo>
                  <a:lnTo>
                    <a:pt x="268" y="21"/>
                  </a:lnTo>
                  <a:lnTo>
                    <a:pt x="251" y="12"/>
                  </a:lnTo>
                  <a:lnTo>
                    <a:pt x="238" y="16"/>
                  </a:lnTo>
                  <a:lnTo>
                    <a:pt x="220" y="23"/>
                  </a:lnTo>
                  <a:lnTo>
                    <a:pt x="206" y="25"/>
                  </a:lnTo>
                  <a:lnTo>
                    <a:pt x="194" y="21"/>
                  </a:lnTo>
                  <a:lnTo>
                    <a:pt x="181" y="14"/>
                  </a:lnTo>
                  <a:lnTo>
                    <a:pt x="163" y="19"/>
                  </a:lnTo>
                  <a:lnTo>
                    <a:pt x="151" y="25"/>
                  </a:lnTo>
                  <a:lnTo>
                    <a:pt x="147" y="26"/>
                  </a:lnTo>
                  <a:lnTo>
                    <a:pt x="144" y="28"/>
                  </a:lnTo>
                  <a:lnTo>
                    <a:pt x="140" y="29"/>
                  </a:lnTo>
                  <a:lnTo>
                    <a:pt x="144" y="33"/>
                  </a:lnTo>
                  <a:close/>
                </a:path>
              </a:pathLst>
            </a:custGeom>
            <a:solidFill>
              <a:schemeClr val="tx2"/>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66" name="Freeform 487"/>
            <p:cNvSpPr>
              <a:spLocks/>
            </p:cNvSpPr>
            <p:nvPr/>
          </p:nvSpPr>
          <p:spPr bwMode="auto">
            <a:xfrm>
              <a:off x="3391" y="2517"/>
              <a:ext cx="438" cy="241"/>
            </a:xfrm>
            <a:custGeom>
              <a:avLst/>
              <a:gdLst>
                <a:gd name="T0" fmla="*/ 2 w 421"/>
                <a:gd name="T1" fmla="*/ 161 h 254"/>
                <a:gd name="T2" fmla="*/ 15 w 421"/>
                <a:gd name="T3" fmla="*/ 172 h 254"/>
                <a:gd name="T4" fmla="*/ 13 w 421"/>
                <a:gd name="T5" fmla="*/ 178 h 254"/>
                <a:gd name="T6" fmla="*/ 17 w 421"/>
                <a:gd name="T7" fmla="*/ 189 h 254"/>
                <a:gd name="T8" fmla="*/ 28 w 421"/>
                <a:gd name="T9" fmla="*/ 189 h 254"/>
                <a:gd name="T10" fmla="*/ 70 w 421"/>
                <a:gd name="T11" fmla="*/ 230 h 254"/>
                <a:gd name="T12" fmla="*/ 83 w 421"/>
                <a:gd name="T13" fmla="*/ 232 h 254"/>
                <a:gd name="T14" fmla="*/ 117 w 421"/>
                <a:gd name="T15" fmla="*/ 254 h 254"/>
                <a:gd name="T16" fmla="*/ 133 w 421"/>
                <a:gd name="T17" fmla="*/ 241 h 254"/>
                <a:gd name="T18" fmla="*/ 157 w 421"/>
                <a:gd name="T19" fmla="*/ 243 h 254"/>
                <a:gd name="T20" fmla="*/ 165 w 421"/>
                <a:gd name="T21" fmla="*/ 248 h 254"/>
                <a:gd name="T22" fmla="*/ 183 w 421"/>
                <a:gd name="T23" fmla="*/ 241 h 254"/>
                <a:gd name="T24" fmla="*/ 220 w 421"/>
                <a:gd name="T25" fmla="*/ 226 h 254"/>
                <a:gd name="T26" fmla="*/ 264 w 421"/>
                <a:gd name="T27" fmla="*/ 219 h 254"/>
                <a:gd name="T28" fmla="*/ 282 w 421"/>
                <a:gd name="T29" fmla="*/ 222 h 254"/>
                <a:gd name="T30" fmla="*/ 288 w 421"/>
                <a:gd name="T31" fmla="*/ 232 h 254"/>
                <a:gd name="T32" fmla="*/ 303 w 421"/>
                <a:gd name="T33" fmla="*/ 215 h 254"/>
                <a:gd name="T34" fmla="*/ 323 w 421"/>
                <a:gd name="T35" fmla="*/ 208 h 254"/>
                <a:gd name="T36" fmla="*/ 342 w 421"/>
                <a:gd name="T37" fmla="*/ 205 h 254"/>
                <a:gd name="T38" fmla="*/ 375 w 421"/>
                <a:gd name="T39" fmla="*/ 172 h 254"/>
                <a:gd name="T40" fmla="*/ 384 w 421"/>
                <a:gd name="T41" fmla="*/ 152 h 254"/>
                <a:gd name="T42" fmla="*/ 388 w 421"/>
                <a:gd name="T43" fmla="*/ 113 h 254"/>
                <a:gd name="T44" fmla="*/ 392 w 421"/>
                <a:gd name="T45" fmla="*/ 81 h 254"/>
                <a:gd name="T46" fmla="*/ 405 w 421"/>
                <a:gd name="T47" fmla="*/ 80 h 254"/>
                <a:gd name="T48" fmla="*/ 415 w 421"/>
                <a:gd name="T49" fmla="*/ 68 h 254"/>
                <a:gd name="T50" fmla="*/ 421 w 421"/>
                <a:gd name="T51" fmla="*/ 59 h 254"/>
                <a:gd name="T52" fmla="*/ 408 w 421"/>
                <a:gd name="T53" fmla="*/ 50 h 254"/>
                <a:gd name="T54" fmla="*/ 401 w 421"/>
                <a:gd name="T55" fmla="*/ 54 h 254"/>
                <a:gd name="T56" fmla="*/ 382 w 421"/>
                <a:gd name="T57" fmla="*/ 50 h 254"/>
                <a:gd name="T58" fmla="*/ 371 w 421"/>
                <a:gd name="T59" fmla="*/ 35 h 254"/>
                <a:gd name="T60" fmla="*/ 360 w 421"/>
                <a:gd name="T61" fmla="*/ 15 h 254"/>
                <a:gd name="T62" fmla="*/ 347 w 421"/>
                <a:gd name="T63" fmla="*/ 15 h 254"/>
                <a:gd name="T64" fmla="*/ 327 w 421"/>
                <a:gd name="T65" fmla="*/ 0 h 254"/>
                <a:gd name="T66" fmla="*/ 316 w 421"/>
                <a:gd name="T67" fmla="*/ 2 h 254"/>
                <a:gd name="T68" fmla="*/ 275 w 421"/>
                <a:gd name="T69" fmla="*/ 7 h 254"/>
                <a:gd name="T70" fmla="*/ 267 w 421"/>
                <a:gd name="T71" fmla="*/ 19 h 254"/>
                <a:gd name="T72" fmla="*/ 256 w 421"/>
                <a:gd name="T73" fmla="*/ 33 h 254"/>
                <a:gd name="T74" fmla="*/ 241 w 421"/>
                <a:gd name="T75" fmla="*/ 41 h 254"/>
                <a:gd name="T76" fmla="*/ 227 w 421"/>
                <a:gd name="T77" fmla="*/ 44 h 254"/>
                <a:gd name="T78" fmla="*/ 216 w 421"/>
                <a:gd name="T79" fmla="*/ 41 h 254"/>
                <a:gd name="T80" fmla="*/ 207 w 421"/>
                <a:gd name="T81" fmla="*/ 35 h 254"/>
                <a:gd name="T82" fmla="*/ 200 w 421"/>
                <a:gd name="T83" fmla="*/ 33 h 254"/>
                <a:gd name="T84" fmla="*/ 187 w 421"/>
                <a:gd name="T85" fmla="*/ 39 h 254"/>
                <a:gd name="T86" fmla="*/ 170 w 421"/>
                <a:gd name="T87" fmla="*/ 48 h 254"/>
                <a:gd name="T88" fmla="*/ 135 w 421"/>
                <a:gd name="T89" fmla="*/ 63 h 254"/>
                <a:gd name="T90" fmla="*/ 120 w 421"/>
                <a:gd name="T91" fmla="*/ 65 h 254"/>
                <a:gd name="T92" fmla="*/ 83 w 421"/>
                <a:gd name="T93" fmla="*/ 63 h 254"/>
                <a:gd name="T94" fmla="*/ 78 w 421"/>
                <a:gd name="T95" fmla="*/ 61 h 254"/>
                <a:gd name="T96" fmla="*/ 68 w 421"/>
                <a:gd name="T97" fmla="*/ 46 h 254"/>
                <a:gd name="T98" fmla="*/ 56 w 421"/>
                <a:gd name="T99" fmla="*/ 39 h 254"/>
                <a:gd name="T100" fmla="*/ 52 w 421"/>
                <a:gd name="T101" fmla="*/ 44 h 254"/>
                <a:gd name="T102" fmla="*/ 50 w 421"/>
                <a:gd name="T103" fmla="*/ 59 h 254"/>
                <a:gd name="T104" fmla="*/ 43 w 421"/>
                <a:gd name="T105" fmla="*/ 74 h 254"/>
                <a:gd name="T106" fmla="*/ 30 w 421"/>
                <a:gd name="T107" fmla="*/ 74 h 254"/>
                <a:gd name="T108" fmla="*/ 26 w 421"/>
                <a:gd name="T109" fmla="*/ 78 h 254"/>
                <a:gd name="T110" fmla="*/ 33 w 421"/>
                <a:gd name="T111" fmla="*/ 93 h 254"/>
                <a:gd name="T112" fmla="*/ 31 w 421"/>
                <a:gd name="T113" fmla="*/ 108 h 254"/>
                <a:gd name="T114" fmla="*/ 22 w 421"/>
                <a:gd name="T115" fmla="*/ 122 h 254"/>
                <a:gd name="T116" fmla="*/ 15 w 421"/>
                <a:gd name="T117" fmla="*/ 128 h 254"/>
                <a:gd name="T118" fmla="*/ 4 w 421"/>
                <a:gd name="T119" fmla="*/ 133 h 254"/>
                <a:gd name="T120" fmla="*/ 0 w 421"/>
                <a:gd name="T121" fmla="*/ 145 h 254"/>
                <a:gd name="T122" fmla="*/ 2 w 421"/>
                <a:gd name="T123" fmla="*/ 161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1" h="254">
                  <a:moveTo>
                    <a:pt x="2" y="161"/>
                  </a:moveTo>
                  <a:lnTo>
                    <a:pt x="15" y="172"/>
                  </a:lnTo>
                  <a:lnTo>
                    <a:pt x="13" y="178"/>
                  </a:lnTo>
                  <a:lnTo>
                    <a:pt x="17" y="189"/>
                  </a:lnTo>
                  <a:lnTo>
                    <a:pt x="28" y="189"/>
                  </a:lnTo>
                  <a:lnTo>
                    <a:pt x="70" y="230"/>
                  </a:lnTo>
                  <a:lnTo>
                    <a:pt x="83" y="232"/>
                  </a:lnTo>
                  <a:lnTo>
                    <a:pt x="117" y="254"/>
                  </a:lnTo>
                  <a:lnTo>
                    <a:pt x="133" y="241"/>
                  </a:lnTo>
                  <a:lnTo>
                    <a:pt x="157" y="243"/>
                  </a:lnTo>
                  <a:lnTo>
                    <a:pt x="165" y="248"/>
                  </a:lnTo>
                  <a:lnTo>
                    <a:pt x="183" y="241"/>
                  </a:lnTo>
                  <a:lnTo>
                    <a:pt x="220" y="226"/>
                  </a:lnTo>
                  <a:lnTo>
                    <a:pt x="264" y="219"/>
                  </a:lnTo>
                  <a:lnTo>
                    <a:pt x="282" y="222"/>
                  </a:lnTo>
                  <a:lnTo>
                    <a:pt x="288" y="232"/>
                  </a:lnTo>
                  <a:lnTo>
                    <a:pt x="303" y="215"/>
                  </a:lnTo>
                  <a:lnTo>
                    <a:pt x="323" y="208"/>
                  </a:lnTo>
                  <a:lnTo>
                    <a:pt x="342" y="205"/>
                  </a:lnTo>
                  <a:lnTo>
                    <a:pt x="375" y="172"/>
                  </a:lnTo>
                  <a:lnTo>
                    <a:pt x="384" y="152"/>
                  </a:lnTo>
                  <a:lnTo>
                    <a:pt x="388" y="113"/>
                  </a:lnTo>
                  <a:lnTo>
                    <a:pt x="392" y="81"/>
                  </a:lnTo>
                  <a:lnTo>
                    <a:pt x="405" y="80"/>
                  </a:lnTo>
                  <a:lnTo>
                    <a:pt x="415" y="68"/>
                  </a:lnTo>
                  <a:lnTo>
                    <a:pt x="421" y="59"/>
                  </a:lnTo>
                  <a:lnTo>
                    <a:pt x="408" y="50"/>
                  </a:lnTo>
                  <a:lnTo>
                    <a:pt x="401" y="54"/>
                  </a:lnTo>
                  <a:lnTo>
                    <a:pt x="382" y="50"/>
                  </a:lnTo>
                  <a:lnTo>
                    <a:pt x="371" y="35"/>
                  </a:lnTo>
                  <a:lnTo>
                    <a:pt x="360" y="15"/>
                  </a:lnTo>
                  <a:lnTo>
                    <a:pt x="347" y="15"/>
                  </a:lnTo>
                  <a:lnTo>
                    <a:pt x="327" y="0"/>
                  </a:lnTo>
                  <a:lnTo>
                    <a:pt x="316" y="2"/>
                  </a:lnTo>
                  <a:lnTo>
                    <a:pt x="275" y="7"/>
                  </a:lnTo>
                  <a:lnTo>
                    <a:pt x="267" y="19"/>
                  </a:lnTo>
                  <a:lnTo>
                    <a:pt x="256" y="33"/>
                  </a:lnTo>
                  <a:lnTo>
                    <a:pt x="241" y="41"/>
                  </a:lnTo>
                  <a:lnTo>
                    <a:pt x="227" y="44"/>
                  </a:lnTo>
                  <a:lnTo>
                    <a:pt x="216" y="41"/>
                  </a:lnTo>
                  <a:lnTo>
                    <a:pt x="207" y="35"/>
                  </a:lnTo>
                  <a:lnTo>
                    <a:pt x="200" y="33"/>
                  </a:lnTo>
                  <a:lnTo>
                    <a:pt x="187" y="39"/>
                  </a:lnTo>
                  <a:lnTo>
                    <a:pt x="170" y="48"/>
                  </a:lnTo>
                  <a:lnTo>
                    <a:pt x="135" y="63"/>
                  </a:lnTo>
                  <a:lnTo>
                    <a:pt x="120" y="65"/>
                  </a:lnTo>
                  <a:lnTo>
                    <a:pt x="83" y="63"/>
                  </a:lnTo>
                  <a:lnTo>
                    <a:pt x="78" y="61"/>
                  </a:lnTo>
                  <a:lnTo>
                    <a:pt x="68" y="46"/>
                  </a:lnTo>
                  <a:lnTo>
                    <a:pt x="56" y="39"/>
                  </a:lnTo>
                  <a:lnTo>
                    <a:pt x="52" y="44"/>
                  </a:lnTo>
                  <a:lnTo>
                    <a:pt x="50" y="59"/>
                  </a:lnTo>
                  <a:lnTo>
                    <a:pt x="43" y="74"/>
                  </a:lnTo>
                  <a:lnTo>
                    <a:pt x="30" y="74"/>
                  </a:lnTo>
                  <a:lnTo>
                    <a:pt x="26" y="78"/>
                  </a:lnTo>
                  <a:lnTo>
                    <a:pt x="33" y="93"/>
                  </a:lnTo>
                  <a:lnTo>
                    <a:pt x="31" y="108"/>
                  </a:lnTo>
                  <a:lnTo>
                    <a:pt x="22" y="122"/>
                  </a:lnTo>
                  <a:lnTo>
                    <a:pt x="15" y="128"/>
                  </a:lnTo>
                  <a:lnTo>
                    <a:pt x="4" y="133"/>
                  </a:lnTo>
                  <a:lnTo>
                    <a:pt x="0" y="145"/>
                  </a:lnTo>
                  <a:lnTo>
                    <a:pt x="2" y="161"/>
                  </a:lnTo>
                  <a:close/>
                </a:path>
              </a:pathLst>
            </a:custGeom>
            <a:solidFill>
              <a:schemeClr val="tx2"/>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67" name="Freeform 488"/>
            <p:cNvSpPr>
              <a:spLocks/>
            </p:cNvSpPr>
            <p:nvPr/>
          </p:nvSpPr>
          <p:spPr bwMode="auto">
            <a:xfrm>
              <a:off x="3434" y="2429"/>
              <a:ext cx="370" cy="149"/>
            </a:xfrm>
            <a:custGeom>
              <a:avLst/>
              <a:gdLst>
                <a:gd name="T0" fmla="*/ 120 w 353"/>
                <a:gd name="T1" fmla="*/ 8 h 157"/>
                <a:gd name="T2" fmla="*/ 132 w 353"/>
                <a:gd name="T3" fmla="*/ 0 h 157"/>
                <a:gd name="T4" fmla="*/ 146 w 353"/>
                <a:gd name="T5" fmla="*/ 0 h 157"/>
                <a:gd name="T6" fmla="*/ 152 w 353"/>
                <a:gd name="T7" fmla="*/ 11 h 157"/>
                <a:gd name="T8" fmla="*/ 165 w 353"/>
                <a:gd name="T9" fmla="*/ 2 h 157"/>
                <a:gd name="T10" fmla="*/ 178 w 353"/>
                <a:gd name="T11" fmla="*/ 6 h 157"/>
                <a:gd name="T12" fmla="*/ 199 w 353"/>
                <a:gd name="T13" fmla="*/ 27 h 157"/>
                <a:gd name="T14" fmla="*/ 221 w 353"/>
                <a:gd name="T15" fmla="*/ 36 h 157"/>
                <a:gd name="T16" fmla="*/ 229 w 353"/>
                <a:gd name="T17" fmla="*/ 38 h 157"/>
                <a:gd name="T18" fmla="*/ 240 w 353"/>
                <a:gd name="T19" fmla="*/ 29 h 157"/>
                <a:gd name="T20" fmla="*/ 251 w 353"/>
                <a:gd name="T21" fmla="*/ 25 h 157"/>
                <a:gd name="T22" fmla="*/ 281 w 353"/>
                <a:gd name="T23" fmla="*/ 33 h 157"/>
                <a:gd name="T24" fmla="*/ 321 w 353"/>
                <a:gd name="T25" fmla="*/ 42 h 157"/>
                <a:gd name="T26" fmla="*/ 353 w 353"/>
                <a:gd name="T27" fmla="*/ 51 h 157"/>
                <a:gd name="T28" fmla="*/ 342 w 353"/>
                <a:gd name="T29" fmla="*/ 64 h 157"/>
                <a:gd name="T30" fmla="*/ 321 w 353"/>
                <a:gd name="T31" fmla="*/ 85 h 157"/>
                <a:gd name="T32" fmla="*/ 316 w 353"/>
                <a:gd name="T33" fmla="*/ 92 h 157"/>
                <a:gd name="T34" fmla="*/ 318 w 353"/>
                <a:gd name="T35" fmla="*/ 107 h 157"/>
                <a:gd name="T36" fmla="*/ 303 w 353"/>
                <a:gd name="T37" fmla="*/ 107 h 157"/>
                <a:gd name="T38" fmla="*/ 288 w 353"/>
                <a:gd name="T39" fmla="*/ 96 h 157"/>
                <a:gd name="T40" fmla="*/ 273 w 353"/>
                <a:gd name="T41" fmla="*/ 92 h 157"/>
                <a:gd name="T42" fmla="*/ 234 w 353"/>
                <a:gd name="T43" fmla="*/ 101 h 157"/>
                <a:gd name="T44" fmla="*/ 224 w 353"/>
                <a:gd name="T45" fmla="*/ 110 h 157"/>
                <a:gd name="T46" fmla="*/ 213 w 353"/>
                <a:gd name="T47" fmla="*/ 124 h 157"/>
                <a:gd name="T48" fmla="*/ 192 w 353"/>
                <a:gd name="T49" fmla="*/ 137 h 157"/>
                <a:gd name="T50" fmla="*/ 179 w 353"/>
                <a:gd name="T51" fmla="*/ 137 h 157"/>
                <a:gd name="T52" fmla="*/ 166 w 353"/>
                <a:gd name="T53" fmla="*/ 126 h 157"/>
                <a:gd name="T54" fmla="*/ 155 w 353"/>
                <a:gd name="T55" fmla="*/ 126 h 157"/>
                <a:gd name="T56" fmla="*/ 115 w 353"/>
                <a:gd name="T57" fmla="*/ 145 h 157"/>
                <a:gd name="T58" fmla="*/ 96 w 353"/>
                <a:gd name="T59" fmla="*/ 155 h 157"/>
                <a:gd name="T60" fmla="*/ 82 w 353"/>
                <a:gd name="T61" fmla="*/ 157 h 157"/>
                <a:gd name="T62" fmla="*/ 50 w 353"/>
                <a:gd name="T63" fmla="*/ 155 h 157"/>
                <a:gd name="T64" fmla="*/ 37 w 353"/>
                <a:gd name="T65" fmla="*/ 155 h 157"/>
                <a:gd name="T66" fmla="*/ 27 w 353"/>
                <a:gd name="T67" fmla="*/ 140 h 157"/>
                <a:gd name="T68" fmla="*/ 22 w 353"/>
                <a:gd name="T69" fmla="*/ 135 h 157"/>
                <a:gd name="T70" fmla="*/ 11 w 353"/>
                <a:gd name="T71" fmla="*/ 129 h 157"/>
                <a:gd name="T72" fmla="*/ 5 w 353"/>
                <a:gd name="T73" fmla="*/ 122 h 157"/>
                <a:gd name="T74" fmla="*/ 0 w 353"/>
                <a:gd name="T75" fmla="*/ 107 h 157"/>
                <a:gd name="T76" fmla="*/ 0 w 353"/>
                <a:gd name="T77" fmla="*/ 90 h 157"/>
                <a:gd name="T78" fmla="*/ 34 w 353"/>
                <a:gd name="T79" fmla="*/ 76 h 157"/>
                <a:gd name="T80" fmla="*/ 72 w 353"/>
                <a:gd name="T81" fmla="*/ 76 h 157"/>
                <a:gd name="T82" fmla="*/ 95 w 353"/>
                <a:gd name="T83" fmla="*/ 55 h 157"/>
                <a:gd name="T84" fmla="*/ 98 w 353"/>
                <a:gd name="T85" fmla="*/ 19 h 157"/>
                <a:gd name="T86" fmla="*/ 120 w 353"/>
                <a:gd name="T87" fmla="*/ 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3" h="157">
                  <a:moveTo>
                    <a:pt x="120" y="8"/>
                  </a:moveTo>
                  <a:lnTo>
                    <a:pt x="132" y="0"/>
                  </a:lnTo>
                  <a:lnTo>
                    <a:pt x="146" y="0"/>
                  </a:lnTo>
                  <a:lnTo>
                    <a:pt x="152" y="11"/>
                  </a:lnTo>
                  <a:lnTo>
                    <a:pt x="165" y="2"/>
                  </a:lnTo>
                  <a:lnTo>
                    <a:pt x="178" y="6"/>
                  </a:lnTo>
                  <a:lnTo>
                    <a:pt x="199" y="27"/>
                  </a:lnTo>
                  <a:lnTo>
                    <a:pt x="221" y="36"/>
                  </a:lnTo>
                  <a:lnTo>
                    <a:pt x="229" y="38"/>
                  </a:lnTo>
                  <a:lnTo>
                    <a:pt x="240" y="29"/>
                  </a:lnTo>
                  <a:lnTo>
                    <a:pt x="251" y="25"/>
                  </a:lnTo>
                  <a:lnTo>
                    <a:pt x="281" y="33"/>
                  </a:lnTo>
                  <a:lnTo>
                    <a:pt x="321" y="42"/>
                  </a:lnTo>
                  <a:lnTo>
                    <a:pt x="353" y="51"/>
                  </a:lnTo>
                  <a:lnTo>
                    <a:pt x="342" y="64"/>
                  </a:lnTo>
                  <a:lnTo>
                    <a:pt x="321" y="85"/>
                  </a:lnTo>
                  <a:lnTo>
                    <a:pt x="316" y="92"/>
                  </a:lnTo>
                  <a:lnTo>
                    <a:pt x="318" y="107"/>
                  </a:lnTo>
                  <a:lnTo>
                    <a:pt x="303" y="107"/>
                  </a:lnTo>
                  <a:lnTo>
                    <a:pt x="288" y="96"/>
                  </a:lnTo>
                  <a:lnTo>
                    <a:pt x="273" y="92"/>
                  </a:lnTo>
                  <a:lnTo>
                    <a:pt x="234" y="101"/>
                  </a:lnTo>
                  <a:lnTo>
                    <a:pt x="224" y="110"/>
                  </a:lnTo>
                  <a:lnTo>
                    <a:pt x="213" y="124"/>
                  </a:lnTo>
                  <a:lnTo>
                    <a:pt x="192" y="137"/>
                  </a:lnTo>
                  <a:lnTo>
                    <a:pt x="179" y="137"/>
                  </a:lnTo>
                  <a:lnTo>
                    <a:pt x="166" y="126"/>
                  </a:lnTo>
                  <a:lnTo>
                    <a:pt x="155" y="126"/>
                  </a:lnTo>
                  <a:lnTo>
                    <a:pt x="115" y="145"/>
                  </a:lnTo>
                  <a:lnTo>
                    <a:pt x="96" y="155"/>
                  </a:lnTo>
                  <a:lnTo>
                    <a:pt x="82" y="157"/>
                  </a:lnTo>
                  <a:lnTo>
                    <a:pt x="50" y="155"/>
                  </a:lnTo>
                  <a:lnTo>
                    <a:pt x="37" y="155"/>
                  </a:lnTo>
                  <a:lnTo>
                    <a:pt x="27" y="140"/>
                  </a:lnTo>
                  <a:lnTo>
                    <a:pt x="22" y="135"/>
                  </a:lnTo>
                  <a:lnTo>
                    <a:pt x="11" y="129"/>
                  </a:lnTo>
                  <a:lnTo>
                    <a:pt x="5" y="122"/>
                  </a:lnTo>
                  <a:lnTo>
                    <a:pt x="0" y="107"/>
                  </a:lnTo>
                  <a:lnTo>
                    <a:pt x="0" y="90"/>
                  </a:lnTo>
                  <a:lnTo>
                    <a:pt x="34" y="76"/>
                  </a:lnTo>
                  <a:lnTo>
                    <a:pt x="72" y="76"/>
                  </a:lnTo>
                  <a:lnTo>
                    <a:pt x="95" y="55"/>
                  </a:lnTo>
                  <a:lnTo>
                    <a:pt x="98" y="19"/>
                  </a:lnTo>
                  <a:lnTo>
                    <a:pt x="120" y="8"/>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68" name="Freeform 489"/>
            <p:cNvSpPr>
              <a:spLocks/>
            </p:cNvSpPr>
            <p:nvPr/>
          </p:nvSpPr>
          <p:spPr bwMode="auto">
            <a:xfrm>
              <a:off x="3160" y="2304"/>
              <a:ext cx="419" cy="213"/>
            </a:xfrm>
            <a:custGeom>
              <a:avLst/>
              <a:gdLst>
                <a:gd name="T0" fmla="*/ 99 w 402"/>
                <a:gd name="T1" fmla="*/ 211 h 220"/>
                <a:gd name="T2" fmla="*/ 96 w 402"/>
                <a:gd name="T3" fmla="*/ 199 h 220"/>
                <a:gd name="T4" fmla="*/ 83 w 402"/>
                <a:gd name="T5" fmla="*/ 192 h 220"/>
                <a:gd name="T6" fmla="*/ 36 w 402"/>
                <a:gd name="T7" fmla="*/ 149 h 220"/>
                <a:gd name="T8" fmla="*/ 33 w 402"/>
                <a:gd name="T9" fmla="*/ 126 h 220"/>
                <a:gd name="T10" fmla="*/ 12 w 402"/>
                <a:gd name="T11" fmla="*/ 123 h 220"/>
                <a:gd name="T12" fmla="*/ 13 w 402"/>
                <a:gd name="T13" fmla="*/ 102 h 220"/>
                <a:gd name="T14" fmla="*/ 6 w 402"/>
                <a:gd name="T15" fmla="*/ 82 h 220"/>
                <a:gd name="T16" fmla="*/ 0 w 402"/>
                <a:gd name="T17" fmla="*/ 71 h 220"/>
                <a:gd name="T18" fmla="*/ 4 w 402"/>
                <a:gd name="T19" fmla="*/ 59 h 220"/>
                <a:gd name="T20" fmla="*/ 19 w 402"/>
                <a:gd name="T21" fmla="*/ 59 h 220"/>
                <a:gd name="T22" fmla="*/ 45 w 402"/>
                <a:gd name="T23" fmla="*/ 53 h 220"/>
                <a:gd name="T24" fmla="*/ 126 w 402"/>
                <a:gd name="T25" fmla="*/ 11 h 220"/>
                <a:gd name="T26" fmla="*/ 143 w 402"/>
                <a:gd name="T27" fmla="*/ 0 h 220"/>
                <a:gd name="T28" fmla="*/ 154 w 402"/>
                <a:gd name="T29" fmla="*/ 13 h 220"/>
                <a:gd name="T30" fmla="*/ 171 w 402"/>
                <a:gd name="T31" fmla="*/ 6 h 220"/>
                <a:gd name="T32" fmla="*/ 187 w 402"/>
                <a:gd name="T33" fmla="*/ 7 h 220"/>
                <a:gd name="T34" fmla="*/ 197 w 402"/>
                <a:gd name="T35" fmla="*/ 14 h 220"/>
                <a:gd name="T36" fmla="*/ 197 w 402"/>
                <a:gd name="T37" fmla="*/ 33 h 220"/>
                <a:gd name="T38" fmla="*/ 226 w 402"/>
                <a:gd name="T39" fmla="*/ 52 h 220"/>
                <a:gd name="T40" fmla="*/ 228 w 402"/>
                <a:gd name="T41" fmla="*/ 65 h 220"/>
                <a:gd name="T42" fmla="*/ 239 w 402"/>
                <a:gd name="T43" fmla="*/ 80 h 220"/>
                <a:gd name="T44" fmla="*/ 247 w 402"/>
                <a:gd name="T45" fmla="*/ 86 h 220"/>
                <a:gd name="T46" fmla="*/ 252 w 402"/>
                <a:gd name="T47" fmla="*/ 80 h 220"/>
                <a:gd name="T48" fmla="*/ 273 w 402"/>
                <a:gd name="T49" fmla="*/ 69 h 220"/>
                <a:gd name="T50" fmla="*/ 282 w 402"/>
                <a:gd name="T51" fmla="*/ 71 h 220"/>
                <a:gd name="T52" fmla="*/ 308 w 402"/>
                <a:gd name="T53" fmla="*/ 100 h 220"/>
                <a:gd name="T54" fmla="*/ 314 w 402"/>
                <a:gd name="T55" fmla="*/ 99 h 220"/>
                <a:gd name="T56" fmla="*/ 341 w 402"/>
                <a:gd name="T57" fmla="*/ 115 h 220"/>
                <a:gd name="T58" fmla="*/ 381 w 402"/>
                <a:gd name="T59" fmla="*/ 113 h 220"/>
                <a:gd name="T60" fmla="*/ 402 w 402"/>
                <a:gd name="T61" fmla="*/ 126 h 220"/>
                <a:gd name="T62" fmla="*/ 358 w 402"/>
                <a:gd name="T63" fmla="*/ 151 h 220"/>
                <a:gd name="T64" fmla="*/ 356 w 402"/>
                <a:gd name="T65" fmla="*/ 181 h 220"/>
                <a:gd name="T66" fmla="*/ 329 w 402"/>
                <a:gd name="T67" fmla="*/ 206 h 220"/>
                <a:gd name="T68" fmla="*/ 300 w 402"/>
                <a:gd name="T69" fmla="*/ 205 h 220"/>
                <a:gd name="T70" fmla="*/ 284 w 402"/>
                <a:gd name="T71" fmla="*/ 212 h 220"/>
                <a:gd name="T72" fmla="*/ 264 w 402"/>
                <a:gd name="T73" fmla="*/ 220 h 220"/>
                <a:gd name="T74" fmla="*/ 239 w 402"/>
                <a:gd name="T75" fmla="*/ 204 h 220"/>
                <a:gd name="T76" fmla="*/ 223 w 402"/>
                <a:gd name="T77" fmla="*/ 212 h 220"/>
                <a:gd name="T78" fmla="*/ 209 w 402"/>
                <a:gd name="T79" fmla="*/ 215 h 220"/>
                <a:gd name="T80" fmla="*/ 197 w 402"/>
                <a:gd name="T81" fmla="*/ 196 h 220"/>
                <a:gd name="T82" fmla="*/ 162 w 402"/>
                <a:gd name="T83" fmla="*/ 197 h 220"/>
                <a:gd name="T84" fmla="*/ 151 w 402"/>
                <a:gd name="T85" fmla="*/ 205 h 220"/>
                <a:gd name="T86" fmla="*/ 143 w 402"/>
                <a:gd name="T87" fmla="*/ 213 h 220"/>
                <a:gd name="T88" fmla="*/ 128 w 402"/>
                <a:gd name="T89" fmla="*/ 213 h 220"/>
                <a:gd name="T90" fmla="*/ 112 w 402"/>
                <a:gd name="T91" fmla="*/ 216 h 220"/>
                <a:gd name="T92" fmla="*/ 99 w 402"/>
                <a:gd name="T93" fmla="*/ 21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2" h="220">
                  <a:moveTo>
                    <a:pt x="99" y="211"/>
                  </a:moveTo>
                  <a:lnTo>
                    <a:pt x="96" y="199"/>
                  </a:lnTo>
                  <a:lnTo>
                    <a:pt x="83" y="192"/>
                  </a:lnTo>
                  <a:lnTo>
                    <a:pt x="36" y="149"/>
                  </a:lnTo>
                  <a:lnTo>
                    <a:pt x="33" y="126"/>
                  </a:lnTo>
                  <a:lnTo>
                    <a:pt x="12" y="123"/>
                  </a:lnTo>
                  <a:lnTo>
                    <a:pt x="13" y="102"/>
                  </a:lnTo>
                  <a:lnTo>
                    <a:pt x="6" y="82"/>
                  </a:lnTo>
                  <a:lnTo>
                    <a:pt x="0" y="71"/>
                  </a:lnTo>
                  <a:lnTo>
                    <a:pt x="4" y="59"/>
                  </a:lnTo>
                  <a:lnTo>
                    <a:pt x="19" y="59"/>
                  </a:lnTo>
                  <a:lnTo>
                    <a:pt x="45" y="53"/>
                  </a:lnTo>
                  <a:lnTo>
                    <a:pt x="126" y="11"/>
                  </a:lnTo>
                  <a:lnTo>
                    <a:pt x="143" y="0"/>
                  </a:lnTo>
                  <a:lnTo>
                    <a:pt x="154" y="13"/>
                  </a:lnTo>
                  <a:lnTo>
                    <a:pt x="171" y="6"/>
                  </a:lnTo>
                  <a:lnTo>
                    <a:pt x="187" y="7"/>
                  </a:lnTo>
                  <a:lnTo>
                    <a:pt x="197" y="14"/>
                  </a:lnTo>
                  <a:lnTo>
                    <a:pt x="197" y="33"/>
                  </a:lnTo>
                  <a:lnTo>
                    <a:pt x="226" y="52"/>
                  </a:lnTo>
                  <a:lnTo>
                    <a:pt x="228" y="65"/>
                  </a:lnTo>
                  <a:lnTo>
                    <a:pt x="239" y="80"/>
                  </a:lnTo>
                  <a:lnTo>
                    <a:pt x="247" y="86"/>
                  </a:lnTo>
                  <a:lnTo>
                    <a:pt x="252" y="80"/>
                  </a:lnTo>
                  <a:lnTo>
                    <a:pt x="273" y="69"/>
                  </a:lnTo>
                  <a:lnTo>
                    <a:pt x="282" y="71"/>
                  </a:lnTo>
                  <a:lnTo>
                    <a:pt x="308" y="100"/>
                  </a:lnTo>
                  <a:lnTo>
                    <a:pt x="314" y="99"/>
                  </a:lnTo>
                  <a:lnTo>
                    <a:pt x="341" y="115"/>
                  </a:lnTo>
                  <a:lnTo>
                    <a:pt x="381" y="113"/>
                  </a:lnTo>
                  <a:lnTo>
                    <a:pt x="402" y="126"/>
                  </a:lnTo>
                  <a:lnTo>
                    <a:pt x="358" y="151"/>
                  </a:lnTo>
                  <a:lnTo>
                    <a:pt x="356" y="181"/>
                  </a:lnTo>
                  <a:lnTo>
                    <a:pt x="329" y="206"/>
                  </a:lnTo>
                  <a:lnTo>
                    <a:pt x="300" y="205"/>
                  </a:lnTo>
                  <a:lnTo>
                    <a:pt x="284" y="212"/>
                  </a:lnTo>
                  <a:lnTo>
                    <a:pt x="264" y="220"/>
                  </a:lnTo>
                  <a:lnTo>
                    <a:pt x="239" y="204"/>
                  </a:lnTo>
                  <a:lnTo>
                    <a:pt x="223" y="212"/>
                  </a:lnTo>
                  <a:lnTo>
                    <a:pt x="209" y="215"/>
                  </a:lnTo>
                  <a:lnTo>
                    <a:pt x="197" y="196"/>
                  </a:lnTo>
                  <a:lnTo>
                    <a:pt x="162" y="197"/>
                  </a:lnTo>
                  <a:lnTo>
                    <a:pt x="151" y="205"/>
                  </a:lnTo>
                  <a:lnTo>
                    <a:pt x="143" y="213"/>
                  </a:lnTo>
                  <a:lnTo>
                    <a:pt x="128" y="213"/>
                  </a:lnTo>
                  <a:lnTo>
                    <a:pt x="112" y="216"/>
                  </a:lnTo>
                  <a:lnTo>
                    <a:pt x="99" y="211"/>
                  </a:lnTo>
                  <a:close/>
                </a:path>
              </a:pathLst>
            </a:custGeom>
            <a:solidFill>
              <a:schemeClr val="tx2"/>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69" name="Freeform 490"/>
            <p:cNvSpPr>
              <a:spLocks/>
            </p:cNvSpPr>
            <p:nvPr/>
          </p:nvSpPr>
          <p:spPr bwMode="auto">
            <a:xfrm>
              <a:off x="3787" y="1581"/>
              <a:ext cx="226" cy="181"/>
            </a:xfrm>
            <a:custGeom>
              <a:avLst/>
              <a:gdLst>
                <a:gd name="T0" fmla="*/ 207 w 214"/>
                <a:gd name="T1" fmla="*/ 180 h 191"/>
                <a:gd name="T2" fmla="*/ 205 w 214"/>
                <a:gd name="T3" fmla="*/ 169 h 191"/>
                <a:gd name="T4" fmla="*/ 212 w 214"/>
                <a:gd name="T5" fmla="*/ 159 h 191"/>
                <a:gd name="T6" fmla="*/ 212 w 214"/>
                <a:gd name="T7" fmla="*/ 145 h 191"/>
                <a:gd name="T8" fmla="*/ 197 w 214"/>
                <a:gd name="T9" fmla="*/ 134 h 191"/>
                <a:gd name="T10" fmla="*/ 192 w 214"/>
                <a:gd name="T11" fmla="*/ 128 h 191"/>
                <a:gd name="T12" fmla="*/ 188 w 214"/>
                <a:gd name="T13" fmla="*/ 109 h 191"/>
                <a:gd name="T14" fmla="*/ 179 w 214"/>
                <a:gd name="T15" fmla="*/ 93 h 191"/>
                <a:gd name="T16" fmla="*/ 169 w 214"/>
                <a:gd name="T17" fmla="*/ 80 h 191"/>
                <a:gd name="T18" fmla="*/ 169 w 214"/>
                <a:gd name="T19" fmla="*/ 69 h 191"/>
                <a:gd name="T20" fmla="*/ 175 w 214"/>
                <a:gd name="T21" fmla="*/ 61 h 191"/>
                <a:gd name="T22" fmla="*/ 199 w 214"/>
                <a:gd name="T23" fmla="*/ 63 h 191"/>
                <a:gd name="T24" fmla="*/ 208 w 214"/>
                <a:gd name="T25" fmla="*/ 52 h 191"/>
                <a:gd name="T26" fmla="*/ 214 w 214"/>
                <a:gd name="T27" fmla="*/ 24 h 191"/>
                <a:gd name="T28" fmla="*/ 212 w 214"/>
                <a:gd name="T29" fmla="*/ 15 h 191"/>
                <a:gd name="T30" fmla="*/ 201 w 214"/>
                <a:gd name="T31" fmla="*/ 13 h 191"/>
                <a:gd name="T32" fmla="*/ 181 w 214"/>
                <a:gd name="T33" fmla="*/ 15 h 191"/>
                <a:gd name="T34" fmla="*/ 153 w 214"/>
                <a:gd name="T35" fmla="*/ 15 h 191"/>
                <a:gd name="T36" fmla="*/ 132 w 214"/>
                <a:gd name="T37" fmla="*/ 6 h 191"/>
                <a:gd name="T38" fmla="*/ 117 w 214"/>
                <a:gd name="T39" fmla="*/ 2 h 191"/>
                <a:gd name="T40" fmla="*/ 104 w 214"/>
                <a:gd name="T41" fmla="*/ 0 h 191"/>
                <a:gd name="T42" fmla="*/ 91 w 214"/>
                <a:gd name="T43" fmla="*/ 17 h 191"/>
                <a:gd name="T44" fmla="*/ 76 w 214"/>
                <a:gd name="T45" fmla="*/ 28 h 191"/>
                <a:gd name="T46" fmla="*/ 54 w 214"/>
                <a:gd name="T47" fmla="*/ 26 h 191"/>
                <a:gd name="T48" fmla="*/ 41 w 214"/>
                <a:gd name="T49" fmla="*/ 35 h 191"/>
                <a:gd name="T50" fmla="*/ 20 w 214"/>
                <a:gd name="T51" fmla="*/ 56 h 191"/>
                <a:gd name="T52" fmla="*/ 4 w 214"/>
                <a:gd name="T53" fmla="*/ 69 h 191"/>
                <a:gd name="T54" fmla="*/ 0 w 214"/>
                <a:gd name="T55" fmla="*/ 78 h 191"/>
                <a:gd name="T56" fmla="*/ 9 w 214"/>
                <a:gd name="T57" fmla="*/ 95 h 191"/>
                <a:gd name="T58" fmla="*/ 19 w 214"/>
                <a:gd name="T59" fmla="*/ 117 h 191"/>
                <a:gd name="T60" fmla="*/ 30 w 214"/>
                <a:gd name="T61" fmla="*/ 130 h 191"/>
                <a:gd name="T62" fmla="*/ 41 w 214"/>
                <a:gd name="T63" fmla="*/ 126 h 191"/>
                <a:gd name="T64" fmla="*/ 60 w 214"/>
                <a:gd name="T65" fmla="*/ 119 h 191"/>
                <a:gd name="T66" fmla="*/ 58 w 214"/>
                <a:gd name="T67" fmla="*/ 137 h 191"/>
                <a:gd name="T68" fmla="*/ 52 w 214"/>
                <a:gd name="T69" fmla="*/ 159 h 191"/>
                <a:gd name="T70" fmla="*/ 54 w 214"/>
                <a:gd name="T71" fmla="*/ 163 h 191"/>
                <a:gd name="T72" fmla="*/ 63 w 214"/>
                <a:gd name="T73" fmla="*/ 163 h 191"/>
                <a:gd name="T74" fmla="*/ 76 w 214"/>
                <a:gd name="T75" fmla="*/ 159 h 191"/>
                <a:gd name="T76" fmla="*/ 104 w 214"/>
                <a:gd name="T77" fmla="*/ 162 h 191"/>
                <a:gd name="T78" fmla="*/ 112 w 214"/>
                <a:gd name="T79" fmla="*/ 172 h 191"/>
                <a:gd name="T80" fmla="*/ 128 w 214"/>
                <a:gd name="T81" fmla="*/ 178 h 191"/>
                <a:gd name="T82" fmla="*/ 141 w 214"/>
                <a:gd name="T83" fmla="*/ 191 h 191"/>
                <a:gd name="T84" fmla="*/ 150 w 214"/>
                <a:gd name="T85" fmla="*/ 189 h 191"/>
                <a:gd name="T86" fmla="*/ 167 w 214"/>
                <a:gd name="T87" fmla="*/ 180 h 191"/>
                <a:gd name="T88" fmla="*/ 184 w 214"/>
                <a:gd name="T89" fmla="*/ 178 h 191"/>
                <a:gd name="T90" fmla="*/ 207 w 214"/>
                <a:gd name="T91" fmla="*/ 18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4" h="191">
                  <a:moveTo>
                    <a:pt x="207" y="180"/>
                  </a:moveTo>
                  <a:lnTo>
                    <a:pt x="205" y="169"/>
                  </a:lnTo>
                  <a:lnTo>
                    <a:pt x="212" y="159"/>
                  </a:lnTo>
                  <a:lnTo>
                    <a:pt x="212" y="145"/>
                  </a:lnTo>
                  <a:lnTo>
                    <a:pt x="197" y="134"/>
                  </a:lnTo>
                  <a:lnTo>
                    <a:pt x="192" y="128"/>
                  </a:lnTo>
                  <a:lnTo>
                    <a:pt x="188" y="109"/>
                  </a:lnTo>
                  <a:lnTo>
                    <a:pt x="179" y="93"/>
                  </a:lnTo>
                  <a:lnTo>
                    <a:pt x="169" y="80"/>
                  </a:lnTo>
                  <a:lnTo>
                    <a:pt x="169" y="69"/>
                  </a:lnTo>
                  <a:lnTo>
                    <a:pt x="175" y="61"/>
                  </a:lnTo>
                  <a:lnTo>
                    <a:pt x="199" y="63"/>
                  </a:lnTo>
                  <a:lnTo>
                    <a:pt x="208" y="52"/>
                  </a:lnTo>
                  <a:lnTo>
                    <a:pt x="214" y="24"/>
                  </a:lnTo>
                  <a:lnTo>
                    <a:pt x="212" y="15"/>
                  </a:lnTo>
                  <a:lnTo>
                    <a:pt x="201" y="13"/>
                  </a:lnTo>
                  <a:lnTo>
                    <a:pt x="181" y="15"/>
                  </a:lnTo>
                  <a:lnTo>
                    <a:pt x="153" y="15"/>
                  </a:lnTo>
                  <a:lnTo>
                    <a:pt x="132" y="6"/>
                  </a:lnTo>
                  <a:lnTo>
                    <a:pt x="117" y="2"/>
                  </a:lnTo>
                  <a:lnTo>
                    <a:pt x="104" y="0"/>
                  </a:lnTo>
                  <a:lnTo>
                    <a:pt x="91" y="17"/>
                  </a:lnTo>
                  <a:lnTo>
                    <a:pt x="76" y="28"/>
                  </a:lnTo>
                  <a:lnTo>
                    <a:pt x="54" y="26"/>
                  </a:lnTo>
                  <a:lnTo>
                    <a:pt x="41" y="35"/>
                  </a:lnTo>
                  <a:lnTo>
                    <a:pt x="20" y="56"/>
                  </a:lnTo>
                  <a:lnTo>
                    <a:pt x="4" y="69"/>
                  </a:lnTo>
                  <a:lnTo>
                    <a:pt x="0" y="78"/>
                  </a:lnTo>
                  <a:lnTo>
                    <a:pt x="9" y="95"/>
                  </a:lnTo>
                  <a:lnTo>
                    <a:pt x="19" y="117"/>
                  </a:lnTo>
                  <a:lnTo>
                    <a:pt x="30" y="130"/>
                  </a:lnTo>
                  <a:lnTo>
                    <a:pt x="41" y="126"/>
                  </a:lnTo>
                  <a:lnTo>
                    <a:pt x="60" y="119"/>
                  </a:lnTo>
                  <a:lnTo>
                    <a:pt x="58" y="137"/>
                  </a:lnTo>
                  <a:lnTo>
                    <a:pt x="52" y="159"/>
                  </a:lnTo>
                  <a:lnTo>
                    <a:pt x="54" y="163"/>
                  </a:lnTo>
                  <a:lnTo>
                    <a:pt x="63" y="163"/>
                  </a:lnTo>
                  <a:lnTo>
                    <a:pt x="76" y="159"/>
                  </a:lnTo>
                  <a:lnTo>
                    <a:pt x="104" y="162"/>
                  </a:lnTo>
                  <a:lnTo>
                    <a:pt x="112" y="172"/>
                  </a:lnTo>
                  <a:lnTo>
                    <a:pt x="128" y="178"/>
                  </a:lnTo>
                  <a:lnTo>
                    <a:pt x="141" y="191"/>
                  </a:lnTo>
                  <a:lnTo>
                    <a:pt x="150" y="189"/>
                  </a:lnTo>
                  <a:lnTo>
                    <a:pt x="167" y="180"/>
                  </a:lnTo>
                  <a:lnTo>
                    <a:pt x="184" y="178"/>
                  </a:lnTo>
                  <a:lnTo>
                    <a:pt x="207" y="180"/>
                  </a:lnTo>
                  <a:close/>
                </a:path>
              </a:pathLst>
            </a:custGeom>
            <a:solidFill>
              <a:schemeClr val="accent2">
                <a:lumMod val="60000"/>
                <a:lumOff val="40000"/>
              </a:schemeClr>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70" name="Freeform 491"/>
            <p:cNvSpPr>
              <a:spLocks/>
            </p:cNvSpPr>
            <p:nvPr/>
          </p:nvSpPr>
          <p:spPr bwMode="auto">
            <a:xfrm>
              <a:off x="3301" y="1988"/>
              <a:ext cx="575" cy="492"/>
            </a:xfrm>
            <a:custGeom>
              <a:avLst/>
              <a:gdLst>
                <a:gd name="T0" fmla="*/ 11 w 551"/>
                <a:gd name="T1" fmla="*/ 130 h 518"/>
                <a:gd name="T2" fmla="*/ 0 w 551"/>
                <a:gd name="T3" fmla="*/ 165 h 518"/>
                <a:gd name="T4" fmla="*/ 24 w 551"/>
                <a:gd name="T5" fmla="*/ 198 h 518"/>
                <a:gd name="T6" fmla="*/ 20 w 551"/>
                <a:gd name="T7" fmla="*/ 226 h 518"/>
                <a:gd name="T8" fmla="*/ 30 w 551"/>
                <a:gd name="T9" fmla="*/ 250 h 518"/>
                <a:gd name="T10" fmla="*/ 37 w 551"/>
                <a:gd name="T11" fmla="*/ 297 h 518"/>
                <a:gd name="T12" fmla="*/ 39 w 551"/>
                <a:gd name="T13" fmla="*/ 315 h 518"/>
                <a:gd name="T14" fmla="*/ 33 w 551"/>
                <a:gd name="T15" fmla="*/ 332 h 518"/>
                <a:gd name="T16" fmla="*/ 48 w 551"/>
                <a:gd name="T17" fmla="*/ 341 h 518"/>
                <a:gd name="T18" fmla="*/ 63 w 551"/>
                <a:gd name="T19" fmla="*/ 352 h 518"/>
                <a:gd name="T20" fmla="*/ 78 w 551"/>
                <a:gd name="T21" fmla="*/ 380 h 518"/>
                <a:gd name="T22" fmla="*/ 94 w 551"/>
                <a:gd name="T23" fmla="*/ 399 h 518"/>
                <a:gd name="T24" fmla="*/ 126 w 551"/>
                <a:gd name="T25" fmla="*/ 408 h 518"/>
                <a:gd name="T26" fmla="*/ 148 w 551"/>
                <a:gd name="T27" fmla="*/ 406 h 518"/>
                <a:gd name="T28" fmla="*/ 180 w 551"/>
                <a:gd name="T29" fmla="*/ 436 h 518"/>
                <a:gd name="T30" fmla="*/ 218 w 551"/>
                <a:gd name="T31" fmla="*/ 452 h 518"/>
                <a:gd name="T32" fmla="*/ 246 w 551"/>
                <a:gd name="T33" fmla="*/ 447 h 518"/>
                <a:gd name="T34" fmla="*/ 276 w 551"/>
                <a:gd name="T35" fmla="*/ 467 h 518"/>
                <a:gd name="T36" fmla="*/ 291 w 551"/>
                <a:gd name="T37" fmla="*/ 469 h 518"/>
                <a:gd name="T38" fmla="*/ 314 w 551"/>
                <a:gd name="T39" fmla="*/ 478 h 518"/>
                <a:gd name="T40" fmla="*/ 340 w 551"/>
                <a:gd name="T41" fmla="*/ 498 h 518"/>
                <a:gd name="T42" fmla="*/ 362 w 551"/>
                <a:gd name="T43" fmla="*/ 501 h 518"/>
                <a:gd name="T44" fmla="*/ 379 w 551"/>
                <a:gd name="T45" fmla="*/ 490 h 518"/>
                <a:gd name="T46" fmla="*/ 482 w 551"/>
                <a:gd name="T47" fmla="*/ 518 h 518"/>
                <a:gd name="T48" fmla="*/ 486 w 551"/>
                <a:gd name="T49" fmla="*/ 490 h 518"/>
                <a:gd name="T50" fmla="*/ 536 w 551"/>
                <a:gd name="T51" fmla="*/ 408 h 518"/>
                <a:gd name="T52" fmla="*/ 551 w 551"/>
                <a:gd name="T53" fmla="*/ 374 h 518"/>
                <a:gd name="T54" fmla="*/ 532 w 551"/>
                <a:gd name="T55" fmla="*/ 324 h 518"/>
                <a:gd name="T56" fmla="*/ 505 w 551"/>
                <a:gd name="T57" fmla="*/ 287 h 518"/>
                <a:gd name="T58" fmla="*/ 505 w 551"/>
                <a:gd name="T59" fmla="*/ 254 h 518"/>
                <a:gd name="T60" fmla="*/ 503 w 551"/>
                <a:gd name="T61" fmla="*/ 226 h 518"/>
                <a:gd name="T62" fmla="*/ 503 w 551"/>
                <a:gd name="T63" fmla="*/ 208 h 518"/>
                <a:gd name="T64" fmla="*/ 523 w 551"/>
                <a:gd name="T65" fmla="*/ 182 h 518"/>
                <a:gd name="T66" fmla="*/ 514 w 551"/>
                <a:gd name="T67" fmla="*/ 128 h 518"/>
                <a:gd name="T68" fmla="*/ 508 w 551"/>
                <a:gd name="T69" fmla="*/ 91 h 518"/>
                <a:gd name="T70" fmla="*/ 482 w 551"/>
                <a:gd name="T71" fmla="*/ 59 h 518"/>
                <a:gd name="T72" fmla="*/ 418 w 551"/>
                <a:gd name="T73" fmla="*/ 56 h 518"/>
                <a:gd name="T74" fmla="*/ 344 w 551"/>
                <a:gd name="T75" fmla="*/ 50 h 518"/>
                <a:gd name="T76" fmla="*/ 304 w 551"/>
                <a:gd name="T77" fmla="*/ 39 h 518"/>
                <a:gd name="T78" fmla="*/ 280 w 551"/>
                <a:gd name="T79" fmla="*/ 52 h 518"/>
                <a:gd name="T80" fmla="*/ 257 w 551"/>
                <a:gd name="T81" fmla="*/ 37 h 518"/>
                <a:gd name="T82" fmla="*/ 239 w 551"/>
                <a:gd name="T83" fmla="*/ 32 h 518"/>
                <a:gd name="T84" fmla="*/ 218 w 551"/>
                <a:gd name="T85" fmla="*/ 2 h 518"/>
                <a:gd name="T86" fmla="*/ 183 w 551"/>
                <a:gd name="T87" fmla="*/ 6 h 518"/>
                <a:gd name="T88" fmla="*/ 150 w 551"/>
                <a:gd name="T89" fmla="*/ 20 h 518"/>
                <a:gd name="T90" fmla="*/ 98 w 551"/>
                <a:gd name="T91" fmla="*/ 43 h 518"/>
                <a:gd name="T92" fmla="*/ 52 w 551"/>
                <a:gd name="T93" fmla="*/ 63 h 518"/>
                <a:gd name="T94" fmla="*/ 24 w 551"/>
                <a:gd name="T95" fmla="*/ 91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1" h="518">
                  <a:moveTo>
                    <a:pt x="13" y="98"/>
                  </a:moveTo>
                  <a:lnTo>
                    <a:pt x="11" y="130"/>
                  </a:lnTo>
                  <a:lnTo>
                    <a:pt x="11" y="150"/>
                  </a:lnTo>
                  <a:lnTo>
                    <a:pt x="0" y="165"/>
                  </a:lnTo>
                  <a:lnTo>
                    <a:pt x="22" y="191"/>
                  </a:lnTo>
                  <a:lnTo>
                    <a:pt x="24" y="198"/>
                  </a:lnTo>
                  <a:lnTo>
                    <a:pt x="19" y="215"/>
                  </a:lnTo>
                  <a:lnTo>
                    <a:pt x="20" y="226"/>
                  </a:lnTo>
                  <a:lnTo>
                    <a:pt x="31" y="241"/>
                  </a:lnTo>
                  <a:lnTo>
                    <a:pt x="30" y="250"/>
                  </a:lnTo>
                  <a:lnTo>
                    <a:pt x="28" y="278"/>
                  </a:lnTo>
                  <a:lnTo>
                    <a:pt x="37" y="297"/>
                  </a:lnTo>
                  <a:lnTo>
                    <a:pt x="44" y="308"/>
                  </a:lnTo>
                  <a:lnTo>
                    <a:pt x="39" y="315"/>
                  </a:lnTo>
                  <a:lnTo>
                    <a:pt x="39" y="326"/>
                  </a:lnTo>
                  <a:lnTo>
                    <a:pt x="33" y="332"/>
                  </a:lnTo>
                  <a:lnTo>
                    <a:pt x="33" y="339"/>
                  </a:lnTo>
                  <a:lnTo>
                    <a:pt x="48" y="341"/>
                  </a:lnTo>
                  <a:lnTo>
                    <a:pt x="59" y="345"/>
                  </a:lnTo>
                  <a:lnTo>
                    <a:pt x="63" y="352"/>
                  </a:lnTo>
                  <a:lnTo>
                    <a:pt x="63" y="365"/>
                  </a:lnTo>
                  <a:lnTo>
                    <a:pt x="78" y="380"/>
                  </a:lnTo>
                  <a:lnTo>
                    <a:pt x="91" y="386"/>
                  </a:lnTo>
                  <a:lnTo>
                    <a:pt x="94" y="399"/>
                  </a:lnTo>
                  <a:lnTo>
                    <a:pt x="111" y="421"/>
                  </a:lnTo>
                  <a:lnTo>
                    <a:pt x="126" y="408"/>
                  </a:lnTo>
                  <a:lnTo>
                    <a:pt x="139" y="404"/>
                  </a:lnTo>
                  <a:lnTo>
                    <a:pt x="148" y="406"/>
                  </a:lnTo>
                  <a:lnTo>
                    <a:pt x="174" y="434"/>
                  </a:lnTo>
                  <a:lnTo>
                    <a:pt x="180" y="436"/>
                  </a:lnTo>
                  <a:lnTo>
                    <a:pt x="211" y="450"/>
                  </a:lnTo>
                  <a:lnTo>
                    <a:pt x="218" y="452"/>
                  </a:lnTo>
                  <a:lnTo>
                    <a:pt x="231" y="449"/>
                  </a:lnTo>
                  <a:lnTo>
                    <a:pt x="246" y="447"/>
                  </a:lnTo>
                  <a:lnTo>
                    <a:pt x="259" y="452"/>
                  </a:lnTo>
                  <a:lnTo>
                    <a:pt x="276" y="467"/>
                  </a:lnTo>
                  <a:lnTo>
                    <a:pt x="283" y="475"/>
                  </a:lnTo>
                  <a:lnTo>
                    <a:pt x="291" y="469"/>
                  </a:lnTo>
                  <a:lnTo>
                    <a:pt x="300" y="467"/>
                  </a:lnTo>
                  <a:lnTo>
                    <a:pt x="314" y="478"/>
                  </a:lnTo>
                  <a:lnTo>
                    <a:pt x="329" y="490"/>
                  </a:lnTo>
                  <a:lnTo>
                    <a:pt x="340" y="498"/>
                  </a:lnTo>
                  <a:lnTo>
                    <a:pt x="355" y="503"/>
                  </a:lnTo>
                  <a:lnTo>
                    <a:pt x="362" y="501"/>
                  </a:lnTo>
                  <a:lnTo>
                    <a:pt x="369" y="494"/>
                  </a:lnTo>
                  <a:lnTo>
                    <a:pt x="379" y="490"/>
                  </a:lnTo>
                  <a:lnTo>
                    <a:pt x="397" y="496"/>
                  </a:lnTo>
                  <a:lnTo>
                    <a:pt x="482" y="518"/>
                  </a:lnTo>
                  <a:lnTo>
                    <a:pt x="495" y="507"/>
                  </a:lnTo>
                  <a:lnTo>
                    <a:pt x="486" y="490"/>
                  </a:lnTo>
                  <a:lnTo>
                    <a:pt x="477" y="462"/>
                  </a:lnTo>
                  <a:lnTo>
                    <a:pt x="536" y="408"/>
                  </a:lnTo>
                  <a:lnTo>
                    <a:pt x="547" y="395"/>
                  </a:lnTo>
                  <a:lnTo>
                    <a:pt x="551" y="374"/>
                  </a:lnTo>
                  <a:lnTo>
                    <a:pt x="542" y="347"/>
                  </a:lnTo>
                  <a:lnTo>
                    <a:pt x="532" y="324"/>
                  </a:lnTo>
                  <a:lnTo>
                    <a:pt x="516" y="298"/>
                  </a:lnTo>
                  <a:lnTo>
                    <a:pt x="505" y="287"/>
                  </a:lnTo>
                  <a:lnTo>
                    <a:pt x="503" y="271"/>
                  </a:lnTo>
                  <a:lnTo>
                    <a:pt x="505" y="254"/>
                  </a:lnTo>
                  <a:lnTo>
                    <a:pt x="510" y="237"/>
                  </a:lnTo>
                  <a:lnTo>
                    <a:pt x="503" y="226"/>
                  </a:lnTo>
                  <a:lnTo>
                    <a:pt x="494" y="219"/>
                  </a:lnTo>
                  <a:lnTo>
                    <a:pt x="503" y="208"/>
                  </a:lnTo>
                  <a:lnTo>
                    <a:pt x="518" y="187"/>
                  </a:lnTo>
                  <a:lnTo>
                    <a:pt x="523" y="182"/>
                  </a:lnTo>
                  <a:lnTo>
                    <a:pt x="520" y="146"/>
                  </a:lnTo>
                  <a:lnTo>
                    <a:pt x="514" y="128"/>
                  </a:lnTo>
                  <a:lnTo>
                    <a:pt x="508" y="109"/>
                  </a:lnTo>
                  <a:lnTo>
                    <a:pt x="508" y="91"/>
                  </a:lnTo>
                  <a:lnTo>
                    <a:pt x="497" y="74"/>
                  </a:lnTo>
                  <a:lnTo>
                    <a:pt x="482" y="59"/>
                  </a:lnTo>
                  <a:lnTo>
                    <a:pt x="466" y="57"/>
                  </a:lnTo>
                  <a:lnTo>
                    <a:pt x="418" y="56"/>
                  </a:lnTo>
                  <a:lnTo>
                    <a:pt x="392" y="54"/>
                  </a:lnTo>
                  <a:lnTo>
                    <a:pt x="344" y="50"/>
                  </a:lnTo>
                  <a:lnTo>
                    <a:pt x="325" y="41"/>
                  </a:lnTo>
                  <a:lnTo>
                    <a:pt x="304" y="39"/>
                  </a:lnTo>
                  <a:lnTo>
                    <a:pt x="293" y="43"/>
                  </a:lnTo>
                  <a:lnTo>
                    <a:pt x="280" y="52"/>
                  </a:lnTo>
                  <a:lnTo>
                    <a:pt x="268" y="48"/>
                  </a:lnTo>
                  <a:lnTo>
                    <a:pt x="257" y="37"/>
                  </a:lnTo>
                  <a:lnTo>
                    <a:pt x="244" y="37"/>
                  </a:lnTo>
                  <a:lnTo>
                    <a:pt x="239" y="32"/>
                  </a:lnTo>
                  <a:lnTo>
                    <a:pt x="235" y="15"/>
                  </a:lnTo>
                  <a:lnTo>
                    <a:pt x="218" y="2"/>
                  </a:lnTo>
                  <a:lnTo>
                    <a:pt x="206" y="0"/>
                  </a:lnTo>
                  <a:lnTo>
                    <a:pt x="183" y="6"/>
                  </a:lnTo>
                  <a:lnTo>
                    <a:pt x="165" y="11"/>
                  </a:lnTo>
                  <a:lnTo>
                    <a:pt x="150" y="20"/>
                  </a:lnTo>
                  <a:lnTo>
                    <a:pt x="124" y="35"/>
                  </a:lnTo>
                  <a:lnTo>
                    <a:pt x="98" y="43"/>
                  </a:lnTo>
                  <a:lnTo>
                    <a:pt x="76" y="52"/>
                  </a:lnTo>
                  <a:lnTo>
                    <a:pt x="52" y="63"/>
                  </a:lnTo>
                  <a:lnTo>
                    <a:pt x="39" y="78"/>
                  </a:lnTo>
                  <a:lnTo>
                    <a:pt x="24" y="91"/>
                  </a:lnTo>
                  <a:lnTo>
                    <a:pt x="13" y="98"/>
                  </a:lnTo>
                  <a:close/>
                </a:path>
              </a:pathLst>
            </a:custGeom>
            <a:grp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sp>
          <p:nvSpPr>
            <p:cNvPr id="371" name="Freeform 492"/>
            <p:cNvSpPr>
              <a:spLocks/>
            </p:cNvSpPr>
            <p:nvPr/>
          </p:nvSpPr>
          <p:spPr bwMode="auto">
            <a:xfrm>
              <a:off x="3203" y="2670"/>
              <a:ext cx="206" cy="105"/>
            </a:xfrm>
            <a:custGeom>
              <a:avLst/>
              <a:gdLst>
                <a:gd name="T0" fmla="*/ 17 w 198"/>
                <a:gd name="T1" fmla="*/ 63 h 115"/>
                <a:gd name="T2" fmla="*/ 37 w 198"/>
                <a:gd name="T3" fmla="*/ 83 h 115"/>
                <a:gd name="T4" fmla="*/ 31 w 198"/>
                <a:gd name="T5" fmla="*/ 93 h 115"/>
                <a:gd name="T6" fmla="*/ 22 w 198"/>
                <a:gd name="T7" fmla="*/ 100 h 115"/>
                <a:gd name="T8" fmla="*/ 11 w 198"/>
                <a:gd name="T9" fmla="*/ 102 h 115"/>
                <a:gd name="T10" fmla="*/ 0 w 198"/>
                <a:gd name="T11" fmla="*/ 104 h 115"/>
                <a:gd name="T12" fmla="*/ 20 w 198"/>
                <a:gd name="T13" fmla="*/ 113 h 115"/>
                <a:gd name="T14" fmla="*/ 28 w 198"/>
                <a:gd name="T15" fmla="*/ 115 h 115"/>
                <a:gd name="T16" fmla="*/ 53 w 198"/>
                <a:gd name="T17" fmla="*/ 100 h 115"/>
                <a:gd name="T18" fmla="*/ 108 w 198"/>
                <a:gd name="T19" fmla="*/ 114 h 115"/>
                <a:gd name="T20" fmla="*/ 144 w 198"/>
                <a:gd name="T21" fmla="*/ 74 h 115"/>
                <a:gd name="T22" fmla="*/ 151 w 198"/>
                <a:gd name="T23" fmla="*/ 57 h 115"/>
                <a:gd name="T24" fmla="*/ 158 w 198"/>
                <a:gd name="T25" fmla="*/ 52 h 115"/>
                <a:gd name="T26" fmla="*/ 178 w 198"/>
                <a:gd name="T27" fmla="*/ 54 h 115"/>
                <a:gd name="T28" fmla="*/ 198 w 198"/>
                <a:gd name="T29" fmla="*/ 30 h 115"/>
                <a:gd name="T30" fmla="*/ 196 w 198"/>
                <a:gd name="T31" fmla="*/ 15 h 115"/>
                <a:gd name="T32" fmla="*/ 182 w 198"/>
                <a:gd name="T33" fmla="*/ 0 h 115"/>
                <a:gd name="T34" fmla="*/ 173 w 198"/>
                <a:gd name="T35" fmla="*/ 2 h 115"/>
                <a:gd name="T36" fmla="*/ 163 w 198"/>
                <a:gd name="T37" fmla="*/ 5 h 115"/>
                <a:gd name="T38" fmla="*/ 145 w 198"/>
                <a:gd name="T39" fmla="*/ 1 h 115"/>
                <a:gd name="T40" fmla="*/ 127 w 198"/>
                <a:gd name="T41" fmla="*/ 2 h 115"/>
                <a:gd name="T42" fmla="*/ 109 w 198"/>
                <a:gd name="T43" fmla="*/ 7 h 115"/>
                <a:gd name="T44" fmla="*/ 84 w 198"/>
                <a:gd name="T45" fmla="*/ 5 h 115"/>
                <a:gd name="T46" fmla="*/ 73 w 198"/>
                <a:gd name="T47" fmla="*/ 20 h 115"/>
                <a:gd name="T48" fmla="*/ 31 w 198"/>
                <a:gd name="T49" fmla="*/ 7 h 115"/>
                <a:gd name="T50" fmla="*/ 15 w 198"/>
                <a:gd name="T51" fmla="*/ 7 h 115"/>
                <a:gd name="T52" fmla="*/ 15 w 198"/>
                <a:gd name="T53" fmla="*/ 32 h 115"/>
                <a:gd name="T54" fmla="*/ 17 w 198"/>
                <a:gd name="T55" fmla="*/ 63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8" h="115">
                  <a:moveTo>
                    <a:pt x="17" y="63"/>
                  </a:moveTo>
                  <a:lnTo>
                    <a:pt x="37" y="83"/>
                  </a:lnTo>
                  <a:lnTo>
                    <a:pt x="31" y="93"/>
                  </a:lnTo>
                  <a:lnTo>
                    <a:pt x="22" y="100"/>
                  </a:lnTo>
                  <a:lnTo>
                    <a:pt x="11" y="102"/>
                  </a:lnTo>
                  <a:lnTo>
                    <a:pt x="0" y="104"/>
                  </a:lnTo>
                  <a:lnTo>
                    <a:pt x="20" y="113"/>
                  </a:lnTo>
                  <a:lnTo>
                    <a:pt x="28" y="115"/>
                  </a:lnTo>
                  <a:lnTo>
                    <a:pt x="53" y="100"/>
                  </a:lnTo>
                  <a:lnTo>
                    <a:pt x="108" y="114"/>
                  </a:lnTo>
                  <a:lnTo>
                    <a:pt x="144" y="74"/>
                  </a:lnTo>
                  <a:lnTo>
                    <a:pt x="151" y="57"/>
                  </a:lnTo>
                  <a:lnTo>
                    <a:pt x="158" y="52"/>
                  </a:lnTo>
                  <a:lnTo>
                    <a:pt x="178" y="54"/>
                  </a:lnTo>
                  <a:lnTo>
                    <a:pt x="198" y="30"/>
                  </a:lnTo>
                  <a:lnTo>
                    <a:pt x="196" y="15"/>
                  </a:lnTo>
                  <a:lnTo>
                    <a:pt x="182" y="0"/>
                  </a:lnTo>
                  <a:lnTo>
                    <a:pt x="173" y="2"/>
                  </a:lnTo>
                  <a:lnTo>
                    <a:pt x="163" y="5"/>
                  </a:lnTo>
                  <a:lnTo>
                    <a:pt x="145" y="1"/>
                  </a:lnTo>
                  <a:lnTo>
                    <a:pt x="127" y="2"/>
                  </a:lnTo>
                  <a:lnTo>
                    <a:pt x="109" y="7"/>
                  </a:lnTo>
                  <a:lnTo>
                    <a:pt x="84" y="5"/>
                  </a:lnTo>
                  <a:lnTo>
                    <a:pt x="73" y="20"/>
                  </a:lnTo>
                  <a:lnTo>
                    <a:pt x="31" y="7"/>
                  </a:lnTo>
                  <a:lnTo>
                    <a:pt x="15" y="7"/>
                  </a:lnTo>
                  <a:lnTo>
                    <a:pt x="15" y="32"/>
                  </a:lnTo>
                  <a:lnTo>
                    <a:pt x="17" y="63"/>
                  </a:lnTo>
                  <a:close/>
                </a:path>
              </a:pathLst>
            </a:custGeom>
            <a:solidFill>
              <a:schemeClr val="tx2"/>
            </a:solidFill>
            <a:ln w="9525" cap="flat" cmpd="sng">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17961" dir="2700000" algn="ctr" rotWithShape="0">
                      <a:schemeClr val="accent1">
                        <a:gamma/>
                        <a:shade val="60000"/>
                        <a:invGamma/>
                      </a:schemeClr>
                    </a:outerShdw>
                  </a:effectLst>
                </a14:hiddenEffects>
              </a:ext>
            </a:extLst>
          </p:spPr>
          <p:txBody>
            <a:bodyPr/>
            <a:lstStyle/>
            <a:p>
              <a:pPr marL="0" marR="0" lvl="0" indent="0" algn="ctr" defTabSz="914400" eaLnBrk="1" fontAlgn="base" latinLnBrk="0" hangingPunct="1">
                <a:lnSpc>
                  <a:spcPct val="100000"/>
                </a:lnSpc>
                <a:spcBef>
                  <a:spcPct val="20000"/>
                </a:spcBef>
                <a:spcAft>
                  <a:spcPct val="0"/>
                </a:spcAft>
                <a:buClrTx/>
                <a:buSzTx/>
                <a:buFontTx/>
                <a:buNone/>
                <a:tabLst/>
                <a:defRPr/>
              </a:pPr>
              <a:endParaRPr kumimoji="0" lang="en-GB" sz="1800" b="0" i="0" u="none" strike="noStrike" kern="0" cap="none" spc="0" normalizeH="0" baseline="0" noProof="0" dirty="0">
                <a:ln>
                  <a:noFill/>
                </a:ln>
                <a:solidFill>
                  <a:srgbClr val="004A7A"/>
                </a:solidFill>
                <a:effectLst/>
                <a:uLnTx/>
                <a:uFillTx/>
              </a:endParaRPr>
            </a:p>
          </p:txBody>
        </p:sp>
      </p:grpSp>
      <p:sp>
        <p:nvSpPr>
          <p:cNvPr id="136" name="Rechteck 92"/>
          <p:cNvSpPr/>
          <p:nvPr/>
        </p:nvSpPr>
        <p:spPr>
          <a:xfrm>
            <a:off x="4159045" y="5875312"/>
            <a:ext cx="4524455" cy="571043"/>
          </a:xfrm>
          <a:prstGeom prst="rect">
            <a:avLst/>
          </a:prstGeom>
          <a:solidFill>
            <a:schemeClr val="accent2">
              <a:lumMod val="20000"/>
              <a:lumOff val="8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r>
              <a:rPr lang="en-GB" sz="1400" dirty="0">
                <a:solidFill>
                  <a:prstClr val="black"/>
                </a:solidFill>
              </a:rPr>
              <a:t>NRAs have confirmed that explicit access is only on the DE/FR border</a:t>
            </a:r>
          </a:p>
        </p:txBody>
      </p:sp>
      <p:graphicFrame>
        <p:nvGraphicFramePr>
          <p:cNvPr id="147" name="Table 146">
            <a:extLst>
              <a:ext uri="{FF2B5EF4-FFF2-40B4-BE49-F238E27FC236}">
                <a16:creationId xmlns="" xmlns:a16="http://schemas.microsoft.com/office/drawing/2014/main" id="{FF073C73-4CE2-4E9F-9BC9-B71A5D8E77F5}"/>
              </a:ext>
            </a:extLst>
          </p:cNvPr>
          <p:cNvGraphicFramePr>
            <a:graphicFrameLocks noGrp="1"/>
          </p:cNvGraphicFramePr>
          <p:nvPr>
            <p:extLst>
              <p:ext uri="{D42A27DB-BD31-4B8C-83A1-F6EECF244321}">
                <p14:modId xmlns:p14="http://schemas.microsoft.com/office/powerpoint/2010/main" val="714743220"/>
              </p:ext>
            </p:extLst>
          </p:nvPr>
        </p:nvGraphicFramePr>
        <p:xfrm>
          <a:off x="744522" y="1378178"/>
          <a:ext cx="3024384" cy="4754880"/>
        </p:xfrm>
        <a:graphic>
          <a:graphicData uri="http://schemas.openxmlformats.org/drawingml/2006/table">
            <a:tbl>
              <a:tblPr firstRow="1" firstCol="1" bandRow="1">
                <a:tableStyleId>{BDBED569-4797-4DF1-A0F4-6AAB3CD982D8}</a:tableStyleId>
              </a:tblPr>
              <a:tblGrid>
                <a:gridCol w="3024384">
                  <a:extLst>
                    <a:ext uri="{9D8B030D-6E8A-4147-A177-3AD203B41FA5}">
                      <a16:colId xmlns="" xmlns:a16="http://schemas.microsoft.com/office/drawing/2014/main" val="3569007694"/>
                    </a:ext>
                  </a:extLst>
                </a:gridCol>
              </a:tblGrid>
              <a:tr h="475552">
                <a:tc>
                  <a:txBody>
                    <a:bodyPr/>
                    <a:lstStyle/>
                    <a:p>
                      <a:pPr marL="0" marR="0">
                        <a:spcBef>
                          <a:spcPts val="0"/>
                        </a:spcBef>
                        <a:spcAft>
                          <a:spcPts val="0"/>
                        </a:spcAft>
                      </a:pPr>
                      <a:r>
                        <a:rPr lang="en-GB" sz="1600" dirty="0">
                          <a:effectLst/>
                        </a:rPr>
                        <a:t>Delivery Areas to be launched at first go-live</a:t>
                      </a:r>
                      <a:endParaRPr lang="en-GB" sz="1600" b="1" dirty="0">
                        <a:effectLst/>
                        <a:latin typeface="Calibri" panose="020F0502020204030204" pitchFamily="34" charset="0"/>
                        <a:ea typeface="Calibri" panose="020F0502020204030204" pitchFamily="34" charset="0"/>
                      </a:endParaRPr>
                    </a:p>
                  </a:txBody>
                  <a:tcPr marL="56131" marR="56131" marT="0" marB="0" anchor="ctr">
                    <a:solidFill>
                      <a:schemeClr val="accent2">
                        <a:lumMod val="60000"/>
                        <a:lumOff val="40000"/>
                      </a:schemeClr>
                    </a:solidFill>
                  </a:tcPr>
                </a:tc>
                <a:extLst>
                  <a:ext uri="{0D108BD9-81ED-4DB2-BD59-A6C34878D82A}">
                    <a16:rowId xmlns="" xmlns:a16="http://schemas.microsoft.com/office/drawing/2014/main" val="310180858"/>
                  </a:ext>
                </a:extLst>
              </a:tr>
              <a:tr h="163715">
                <a:tc>
                  <a:txBody>
                    <a:bodyPr/>
                    <a:lstStyle/>
                    <a:p>
                      <a:pPr marL="0" marR="0">
                        <a:spcBef>
                          <a:spcPts val="0"/>
                        </a:spcBef>
                        <a:spcAft>
                          <a:spcPts val="0"/>
                        </a:spcAft>
                      </a:pPr>
                      <a:r>
                        <a:rPr lang="en-GB" sz="1400" dirty="0">
                          <a:effectLst/>
                        </a:rPr>
                        <a:t>50Hertz Transmission GmbH</a:t>
                      </a:r>
                      <a:endParaRPr lang="en-GB" sz="1400" b="0" dirty="0">
                        <a:effectLst/>
                        <a:latin typeface="Calibri" panose="020F0502020204030204" pitchFamily="34" charset="0"/>
                        <a:ea typeface="Calibri" panose="020F0502020204030204" pitchFamily="34" charset="0"/>
                      </a:endParaRPr>
                    </a:p>
                  </a:txBody>
                  <a:tcPr marL="56131" marR="56131" marT="0" marB="0" anchor="ctr">
                    <a:solidFill>
                      <a:schemeClr val="bg1"/>
                    </a:solidFill>
                  </a:tcPr>
                </a:tc>
                <a:extLst>
                  <a:ext uri="{0D108BD9-81ED-4DB2-BD59-A6C34878D82A}">
                    <a16:rowId xmlns="" xmlns:a16="http://schemas.microsoft.com/office/drawing/2014/main" val="635701149"/>
                  </a:ext>
                </a:extLst>
              </a:tr>
              <a:tr h="163715">
                <a:tc>
                  <a:txBody>
                    <a:bodyPr/>
                    <a:lstStyle/>
                    <a:p>
                      <a:pPr marL="0" marR="0">
                        <a:spcBef>
                          <a:spcPts val="0"/>
                        </a:spcBef>
                        <a:spcAft>
                          <a:spcPts val="0"/>
                        </a:spcAft>
                      </a:pPr>
                      <a:r>
                        <a:rPr lang="en-GB" sz="1400" dirty="0" err="1">
                          <a:effectLst/>
                        </a:rPr>
                        <a:t>Amprion</a:t>
                      </a:r>
                      <a:endParaRPr lang="en-GB" sz="1400" b="0" dirty="0">
                        <a:effectLst/>
                        <a:latin typeface="Calibri" panose="020F0502020204030204" pitchFamily="34" charset="0"/>
                        <a:ea typeface="Calibri" panose="020F0502020204030204" pitchFamily="34" charset="0"/>
                      </a:endParaRPr>
                    </a:p>
                  </a:txBody>
                  <a:tcPr marL="56131" marR="56131" marT="0" marB="0" anchor="ctr">
                    <a:solidFill>
                      <a:schemeClr val="bg1"/>
                    </a:solidFill>
                  </a:tcPr>
                </a:tc>
                <a:extLst>
                  <a:ext uri="{0D108BD9-81ED-4DB2-BD59-A6C34878D82A}">
                    <a16:rowId xmlns="" xmlns:a16="http://schemas.microsoft.com/office/drawing/2014/main" val="3264516481"/>
                  </a:ext>
                </a:extLst>
              </a:tr>
              <a:tr h="163715">
                <a:tc>
                  <a:txBody>
                    <a:bodyPr/>
                    <a:lstStyle/>
                    <a:p>
                      <a:pPr marL="0" marR="0">
                        <a:spcBef>
                          <a:spcPts val="0"/>
                        </a:spcBef>
                        <a:spcAft>
                          <a:spcPts val="0"/>
                        </a:spcAft>
                      </a:pPr>
                      <a:r>
                        <a:rPr lang="en-GB" sz="1400" dirty="0">
                          <a:effectLst/>
                        </a:rPr>
                        <a:t>Austria</a:t>
                      </a:r>
                      <a:endParaRPr lang="en-GB" sz="1400" b="0" dirty="0">
                        <a:effectLst/>
                        <a:latin typeface="Calibri" panose="020F0502020204030204" pitchFamily="34" charset="0"/>
                        <a:ea typeface="Calibri" panose="020F0502020204030204" pitchFamily="34" charset="0"/>
                      </a:endParaRPr>
                    </a:p>
                  </a:txBody>
                  <a:tcPr marL="56131" marR="56131" marT="0" marB="0" anchor="ctr">
                    <a:solidFill>
                      <a:schemeClr val="bg1"/>
                    </a:solidFill>
                  </a:tcPr>
                </a:tc>
                <a:extLst>
                  <a:ext uri="{0D108BD9-81ED-4DB2-BD59-A6C34878D82A}">
                    <a16:rowId xmlns="" xmlns:a16="http://schemas.microsoft.com/office/drawing/2014/main" val="4106567514"/>
                  </a:ext>
                </a:extLst>
              </a:tr>
              <a:tr h="163715">
                <a:tc>
                  <a:txBody>
                    <a:bodyPr/>
                    <a:lstStyle/>
                    <a:p>
                      <a:pPr marL="0" marR="0">
                        <a:spcBef>
                          <a:spcPts val="0"/>
                        </a:spcBef>
                        <a:spcAft>
                          <a:spcPts val="0"/>
                        </a:spcAft>
                      </a:pPr>
                      <a:r>
                        <a:rPr lang="en-GB" sz="1400" dirty="0">
                          <a:effectLst/>
                        </a:rPr>
                        <a:t>Denmark West</a:t>
                      </a:r>
                      <a:endParaRPr lang="en-GB" sz="1400" b="0" dirty="0">
                        <a:effectLst/>
                        <a:latin typeface="Calibri" panose="020F0502020204030204" pitchFamily="34" charset="0"/>
                        <a:ea typeface="Calibri" panose="020F0502020204030204" pitchFamily="34" charset="0"/>
                      </a:endParaRPr>
                    </a:p>
                  </a:txBody>
                  <a:tcPr marL="56131" marR="56131" marT="0" marB="0" anchor="ctr">
                    <a:solidFill>
                      <a:schemeClr val="bg1"/>
                    </a:solidFill>
                  </a:tcPr>
                </a:tc>
                <a:extLst>
                  <a:ext uri="{0D108BD9-81ED-4DB2-BD59-A6C34878D82A}">
                    <a16:rowId xmlns="" xmlns:a16="http://schemas.microsoft.com/office/drawing/2014/main" val="529675829"/>
                  </a:ext>
                </a:extLst>
              </a:tr>
              <a:tr h="163715">
                <a:tc>
                  <a:txBody>
                    <a:bodyPr/>
                    <a:lstStyle/>
                    <a:p>
                      <a:pPr marL="0" marR="0">
                        <a:spcBef>
                          <a:spcPts val="0"/>
                        </a:spcBef>
                        <a:spcAft>
                          <a:spcPts val="0"/>
                        </a:spcAft>
                      </a:pPr>
                      <a:r>
                        <a:rPr lang="en-GB" sz="1400" dirty="0">
                          <a:effectLst/>
                        </a:rPr>
                        <a:t>Denmark East</a:t>
                      </a:r>
                      <a:endParaRPr lang="en-GB" sz="1400" b="0" dirty="0">
                        <a:effectLst/>
                        <a:latin typeface="Calibri" panose="020F0502020204030204" pitchFamily="34" charset="0"/>
                        <a:ea typeface="Calibri" panose="020F0502020204030204" pitchFamily="34" charset="0"/>
                      </a:endParaRPr>
                    </a:p>
                  </a:txBody>
                  <a:tcPr marL="56131" marR="56131" marT="0" marB="0" anchor="ctr">
                    <a:solidFill>
                      <a:schemeClr val="bg1"/>
                    </a:solidFill>
                  </a:tcPr>
                </a:tc>
                <a:extLst>
                  <a:ext uri="{0D108BD9-81ED-4DB2-BD59-A6C34878D82A}">
                    <a16:rowId xmlns="" xmlns:a16="http://schemas.microsoft.com/office/drawing/2014/main" val="702472026"/>
                  </a:ext>
                </a:extLst>
              </a:tr>
              <a:tr h="163715">
                <a:tc>
                  <a:txBody>
                    <a:bodyPr/>
                    <a:lstStyle/>
                    <a:p>
                      <a:pPr marL="0" marR="0">
                        <a:spcBef>
                          <a:spcPts val="0"/>
                        </a:spcBef>
                        <a:spcAft>
                          <a:spcPts val="0"/>
                        </a:spcAft>
                      </a:pPr>
                      <a:r>
                        <a:rPr lang="en-GB" sz="1400" dirty="0">
                          <a:effectLst/>
                        </a:rPr>
                        <a:t>Estonia</a:t>
                      </a:r>
                      <a:endParaRPr lang="en-GB" sz="1400" b="0" dirty="0">
                        <a:effectLst/>
                        <a:latin typeface="Calibri" panose="020F0502020204030204" pitchFamily="34" charset="0"/>
                        <a:ea typeface="Calibri" panose="020F0502020204030204" pitchFamily="34" charset="0"/>
                      </a:endParaRPr>
                    </a:p>
                  </a:txBody>
                  <a:tcPr marL="56131" marR="56131" marT="0" marB="0" anchor="ctr">
                    <a:solidFill>
                      <a:schemeClr val="bg1"/>
                    </a:solidFill>
                  </a:tcPr>
                </a:tc>
                <a:extLst>
                  <a:ext uri="{0D108BD9-81ED-4DB2-BD59-A6C34878D82A}">
                    <a16:rowId xmlns="" xmlns:a16="http://schemas.microsoft.com/office/drawing/2014/main" val="974031837"/>
                  </a:ext>
                </a:extLst>
              </a:tr>
              <a:tr h="163715">
                <a:tc>
                  <a:txBody>
                    <a:bodyPr/>
                    <a:lstStyle/>
                    <a:p>
                      <a:pPr marL="0" marR="0">
                        <a:spcBef>
                          <a:spcPts val="0"/>
                        </a:spcBef>
                        <a:spcAft>
                          <a:spcPts val="0"/>
                        </a:spcAft>
                      </a:pPr>
                      <a:r>
                        <a:rPr lang="en-GB" sz="1400" dirty="0">
                          <a:effectLst/>
                        </a:rPr>
                        <a:t>Elia System Operator</a:t>
                      </a:r>
                      <a:endParaRPr lang="en-GB" sz="1400" b="0" dirty="0">
                        <a:effectLst/>
                        <a:latin typeface="Calibri" panose="020F0502020204030204" pitchFamily="34" charset="0"/>
                        <a:ea typeface="Calibri" panose="020F0502020204030204" pitchFamily="34" charset="0"/>
                      </a:endParaRPr>
                    </a:p>
                  </a:txBody>
                  <a:tcPr marL="56131" marR="56131" marT="0" marB="0" anchor="ctr">
                    <a:solidFill>
                      <a:schemeClr val="bg1"/>
                    </a:solidFill>
                  </a:tcPr>
                </a:tc>
                <a:extLst>
                  <a:ext uri="{0D108BD9-81ED-4DB2-BD59-A6C34878D82A}">
                    <a16:rowId xmlns="" xmlns:a16="http://schemas.microsoft.com/office/drawing/2014/main" val="94993255"/>
                  </a:ext>
                </a:extLst>
              </a:tr>
              <a:tr h="163715">
                <a:tc>
                  <a:txBody>
                    <a:bodyPr/>
                    <a:lstStyle/>
                    <a:p>
                      <a:pPr marL="0" marR="0">
                        <a:spcBef>
                          <a:spcPts val="0"/>
                        </a:spcBef>
                        <a:spcAft>
                          <a:spcPts val="0"/>
                        </a:spcAft>
                      </a:pPr>
                      <a:r>
                        <a:rPr lang="en-GB" sz="1400" dirty="0">
                          <a:effectLst/>
                        </a:rPr>
                        <a:t>Finland</a:t>
                      </a:r>
                      <a:endParaRPr lang="en-GB" sz="1400" b="0" dirty="0">
                        <a:effectLst/>
                        <a:latin typeface="Calibri" panose="020F0502020204030204" pitchFamily="34" charset="0"/>
                        <a:ea typeface="Calibri" panose="020F0502020204030204" pitchFamily="34" charset="0"/>
                      </a:endParaRPr>
                    </a:p>
                  </a:txBody>
                  <a:tcPr marL="56131" marR="56131" marT="0" marB="0" anchor="ctr">
                    <a:solidFill>
                      <a:schemeClr val="bg1"/>
                    </a:solidFill>
                  </a:tcPr>
                </a:tc>
                <a:extLst>
                  <a:ext uri="{0D108BD9-81ED-4DB2-BD59-A6C34878D82A}">
                    <a16:rowId xmlns="" xmlns:a16="http://schemas.microsoft.com/office/drawing/2014/main" val="752946612"/>
                  </a:ext>
                </a:extLst>
              </a:tr>
              <a:tr h="163715">
                <a:tc>
                  <a:txBody>
                    <a:bodyPr/>
                    <a:lstStyle/>
                    <a:p>
                      <a:pPr marL="0" marR="0">
                        <a:spcBef>
                          <a:spcPts val="0"/>
                        </a:spcBef>
                        <a:spcAft>
                          <a:spcPts val="0"/>
                        </a:spcAft>
                      </a:pPr>
                      <a:r>
                        <a:rPr lang="en-GB" sz="1400" dirty="0">
                          <a:effectLst/>
                        </a:rPr>
                        <a:t>Finland-Russia Exchange Area</a:t>
                      </a:r>
                      <a:endParaRPr lang="en-GB" sz="1400" b="0" dirty="0">
                        <a:effectLst/>
                        <a:latin typeface="Calibri" panose="020F0502020204030204" pitchFamily="34" charset="0"/>
                        <a:ea typeface="Calibri" panose="020F0502020204030204" pitchFamily="34" charset="0"/>
                      </a:endParaRPr>
                    </a:p>
                  </a:txBody>
                  <a:tcPr marL="56131" marR="56131" marT="0" marB="0" anchor="ctr">
                    <a:solidFill>
                      <a:schemeClr val="bg1"/>
                    </a:solidFill>
                  </a:tcPr>
                </a:tc>
                <a:extLst>
                  <a:ext uri="{0D108BD9-81ED-4DB2-BD59-A6C34878D82A}">
                    <a16:rowId xmlns="" xmlns:a16="http://schemas.microsoft.com/office/drawing/2014/main" val="2853090937"/>
                  </a:ext>
                </a:extLst>
              </a:tr>
              <a:tr h="163715">
                <a:tc>
                  <a:txBody>
                    <a:bodyPr/>
                    <a:lstStyle/>
                    <a:p>
                      <a:pPr marL="0" marR="0">
                        <a:spcBef>
                          <a:spcPts val="0"/>
                        </a:spcBef>
                        <a:spcAft>
                          <a:spcPts val="0"/>
                        </a:spcAft>
                      </a:pPr>
                      <a:r>
                        <a:rPr lang="en-GB" sz="1400" dirty="0">
                          <a:effectLst/>
                        </a:rPr>
                        <a:t>Lithuania</a:t>
                      </a:r>
                      <a:endParaRPr lang="en-GB" sz="1400" b="0" dirty="0">
                        <a:effectLst/>
                        <a:latin typeface="Calibri" panose="020F0502020204030204" pitchFamily="34" charset="0"/>
                        <a:ea typeface="Calibri" panose="020F0502020204030204" pitchFamily="34" charset="0"/>
                      </a:endParaRPr>
                    </a:p>
                  </a:txBody>
                  <a:tcPr marL="56131" marR="56131" marT="0" marB="0" anchor="ctr">
                    <a:solidFill>
                      <a:schemeClr val="bg1"/>
                    </a:solidFill>
                  </a:tcPr>
                </a:tc>
                <a:extLst>
                  <a:ext uri="{0D108BD9-81ED-4DB2-BD59-A6C34878D82A}">
                    <a16:rowId xmlns="" xmlns:a16="http://schemas.microsoft.com/office/drawing/2014/main" val="2010020298"/>
                  </a:ext>
                </a:extLst>
              </a:tr>
              <a:tr h="163715">
                <a:tc>
                  <a:txBody>
                    <a:bodyPr/>
                    <a:lstStyle/>
                    <a:p>
                      <a:pPr marL="0" marR="0">
                        <a:spcBef>
                          <a:spcPts val="0"/>
                        </a:spcBef>
                        <a:spcAft>
                          <a:spcPts val="0"/>
                        </a:spcAft>
                      </a:pPr>
                      <a:r>
                        <a:rPr lang="en-GB" sz="1400" dirty="0">
                          <a:effectLst/>
                        </a:rPr>
                        <a:t>Latvia</a:t>
                      </a:r>
                      <a:endParaRPr lang="en-GB" sz="1400" b="0" dirty="0">
                        <a:effectLst/>
                        <a:latin typeface="Calibri" panose="020F0502020204030204" pitchFamily="34" charset="0"/>
                        <a:ea typeface="Calibri" panose="020F0502020204030204" pitchFamily="34" charset="0"/>
                      </a:endParaRPr>
                    </a:p>
                  </a:txBody>
                  <a:tcPr marL="56131" marR="56131" marT="0" marB="0" anchor="ctr">
                    <a:solidFill>
                      <a:schemeClr val="bg1"/>
                    </a:solidFill>
                  </a:tcPr>
                </a:tc>
                <a:extLst>
                  <a:ext uri="{0D108BD9-81ED-4DB2-BD59-A6C34878D82A}">
                    <a16:rowId xmlns="" xmlns:a16="http://schemas.microsoft.com/office/drawing/2014/main" val="2278893931"/>
                  </a:ext>
                </a:extLst>
              </a:tr>
              <a:tr h="208107">
                <a:tc>
                  <a:txBody>
                    <a:bodyPr/>
                    <a:lstStyle/>
                    <a:p>
                      <a:pPr marL="0" marR="0">
                        <a:spcBef>
                          <a:spcPts val="0"/>
                        </a:spcBef>
                        <a:spcAft>
                          <a:spcPts val="0"/>
                        </a:spcAft>
                      </a:pPr>
                      <a:r>
                        <a:rPr lang="en-GB" sz="1400" dirty="0">
                          <a:effectLst/>
                        </a:rPr>
                        <a:t>Morocco Delivery Area</a:t>
                      </a:r>
                      <a:endParaRPr lang="en-GB" sz="1400" b="0" dirty="0">
                        <a:effectLst/>
                        <a:latin typeface="Calibri" panose="020F0502020204030204" pitchFamily="34" charset="0"/>
                        <a:ea typeface="Calibri" panose="020F0502020204030204" pitchFamily="34" charset="0"/>
                      </a:endParaRPr>
                    </a:p>
                  </a:txBody>
                  <a:tcPr marL="56131" marR="56131" marT="0" marB="0" anchor="ctr">
                    <a:solidFill>
                      <a:schemeClr val="bg1"/>
                    </a:solidFill>
                  </a:tcPr>
                </a:tc>
                <a:extLst>
                  <a:ext uri="{0D108BD9-81ED-4DB2-BD59-A6C34878D82A}">
                    <a16:rowId xmlns="" xmlns:a16="http://schemas.microsoft.com/office/drawing/2014/main" val="2463876128"/>
                  </a:ext>
                </a:extLst>
              </a:tr>
              <a:tr h="163715">
                <a:tc>
                  <a:txBody>
                    <a:bodyPr/>
                    <a:lstStyle/>
                    <a:p>
                      <a:pPr marL="0" marR="0">
                        <a:spcBef>
                          <a:spcPts val="0"/>
                        </a:spcBef>
                        <a:spcAft>
                          <a:spcPts val="0"/>
                        </a:spcAft>
                      </a:pPr>
                      <a:r>
                        <a:rPr lang="en-GB" sz="1400" dirty="0">
                          <a:effectLst/>
                        </a:rPr>
                        <a:t>Netherlands</a:t>
                      </a:r>
                      <a:endParaRPr lang="en-GB" sz="1400" b="0" dirty="0">
                        <a:effectLst/>
                        <a:latin typeface="Calibri" panose="020F0502020204030204" pitchFamily="34" charset="0"/>
                        <a:ea typeface="Calibri" panose="020F0502020204030204" pitchFamily="34" charset="0"/>
                      </a:endParaRPr>
                    </a:p>
                  </a:txBody>
                  <a:tcPr marL="56131" marR="56131" marT="0" marB="0" anchor="ctr">
                    <a:solidFill>
                      <a:schemeClr val="bg1"/>
                    </a:solidFill>
                  </a:tcPr>
                </a:tc>
                <a:extLst>
                  <a:ext uri="{0D108BD9-81ED-4DB2-BD59-A6C34878D82A}">
                    <a16:rowId xmlns="" xmlns:a16="http://schemas.microsoft.com/office/drawing/2014/main" val="387508165"/>
                  </a:ext>
                </a:extLst>
              </a:tr>
              <a:tr h="163715">
                <a:tc>
                  <a:txBody>
                    <a:bodyPr/>
                    <a:lstStyle/>
                    <a:p>
                      <a:pPr marL="0" marR="0">
                        <a:spcBef>
                          <a:spcPts val="0"/>
                        </a:spcBef>
                        <a:spcAft>
                          <a:spcPts val="0"/>
                        </a:spcAft>
                      </a:pPr>
                      <a:r>
                        <a:rPr lang="en-GB" sz="1400" dirty="0">
                          <a:effectLst/>
                        </a:rPr>
                        <a:t>Norway 1-5</a:t>
                      </a:r>
                      <a:endParaRPr lang="en-GB" sz="1400" b="0" dirty="0">
                        <a:effectLst/>
                        <a:latin typeface="Calibri" panose="020F0502020204030204" pitchFamily="34" charset="0"/>
                        <a:ea typeface="Calibri" panose="020F0502020204030204" pitchFamily="34" charset="0"/>
                      </a:endParaRPr>
                    </a:p>
                  </a:txBody>
                  <a:tcPr marL="56131" marR="56131" marT="0" marB="0" anchor="ctr">
                    <a:solidFill>
                      <a:schemeClr val="bg1"/>
                    </a:solidFill>
                  </a:tcPr>
                </a:tc>
                <a:extLst>
                  <a:ext uri="{0D108BD9-81ED-4DB2-BD59-A6C34878D82A}">
                    <a16:rowId xmlns="" xmlns:a16="http://schemas.microsoft.com/office/drawing/2014/main" val="254528623"/>
                  </a:ext>
                </a:extLst>
              </a:tr>
              <a:tr h="163715">
                <a:tc>
                  <a:txBody>
                    <a:bodyPr/>
                    <a:lstStyle/>
                    <a:p>
                      <a:pPr marL="0" marR="0">
                        <a:spcBef>
                          <a:spcPts val="0"/>
                        </a:spcBef>
                        <a:spcAft>
                          <a:spcPts val="0"/>
                        </a:spcAft>
                      </a:pPr>
                      <a:r>
                        <a:rPr lang="en-GB" sz="1400" dirty="0">
                          <a:effectLst/>
                        </a:rPr>
                        <a:t>Portugal Delivery Area</a:t>
                      </a:r>
                      <a:endParaRPr lang="en-GB" sz="1400" b="0" dirty="0">
                        <a:effectLst/>
                        <a:latin typeface="Calibri" panose="020F0502020204030204" pitchFamily="34" charset="0"/>
                        <a:ea typeface="Calibri" panose="020F0502020204030204" pitchFamily="34" charset="0"/>
                      </a:endParaRPr>
                    </a:p>
                  </a:txBody>
                  <a:tcPr marL="56131" marR="56131" marT="0" marB="0" anchor="ctr">
                    <a:solidFill>
                      <a:schemeClr val="bg1"/>
                    </a:solidFill>
                  </a:tcPr>
                </a:tc>
                <a:extLst>
                  <a:ext uri="{0D108BD9-81ED-4DB2-BD59-A6C34878D82A}">
                    <a16:rowId xmlns="" xmlns:a16="http://schemas.microsoft.com/office/drawing/2014/main" val="2580127434"/>
                  </a:ext>
                </a:extLst>
              </a:tr>
              <a:tr h="163715">
                <a:tc>
                  <a:txBody>
                    <a:bodyPr/>
                    <a:lstStyle/>
                    <a:p>
                      <a:pPr marL="0" marR="0">
                        <a:spcBef>
                          <a:spcPts val="0"/>
                        </a:spcBef>
                        <a:spcAft>
                          <a:spcPts val="0"/>
                        </a:spcAft>
                      </a:pPr>
                      <a:r>
                        <a:rPr lang="en-GB" sz="1400" dirty="0">
                          <a:effectLst/>
                        </a:rPr>
                        <a:t>France</a:t>
                      </a:r>
                      <a:endParaRPr lang="en-GB" sz="1400" b="0" dirty="0">
                        <a:effectLst/>
                        <a:latin typeface="Calibri" panose="020F0502020204030204" pitchFamily="34" charset="0"/>
                        <a:ea typeface="Calibri" panose="020F0502020204030204" pitchFamily="34" charset="0"/>
                      </a:endParaRPr>
                    </a:p>
                  </a:txBody>
                  <a:tcPr marL="56131" marR="56131" marT="0" marB="0" anchor="ctr">
                    <a:solidFill>
                      <a:schemeClr val="bg1"/>
                    </a:solidFill>
                  </a:tcPr>
                </a:tc>
                <a:extLst>
                  <a:ext uri="{0D108BD9-81ED-4DB2-BD59-A6C34878D82A}">
                    <a16:rowId xmlns="" xmlns:a16="http://schemas.microsoft.com/office/drawing/2014/main" val="4039732171"/>
                  </a:ext>
                </a:extLst>
              </a:tr>
              <a:tr h="163715">
                <a:tc>
                  <a:txBody>
                    <a:bodyPr/>
                    <a:lstStyle/>
                    <a:p>
                      <a:pPr marL="0" marR="0">
                        <a:spcBef>
                          <a:spcPts val="0"/>
                        </a:spcBef>
                        <a:spcAft>
                          <a:spcPts val="0"/>
                        </a:spcAft>
                      </a:pPr>
                      <a:r>
                        <a:rPr lang="en-GB" sz="1400" dirty="0">
                          <a:effectLst/>
                        </a:rPr>
                        <a:t>Sweden 1-4</a:t>
                      </a:r>
                      <a:endParaRPr lang="en-GB" sz="1400" b="0" dirty="0">
                        <a:effectLst/>
                        <a:latin typeface="Calibri" panose="020F0502020204030204" pitchFamily="34" charset="0"/>
                        <a:ea typeface="Calibri" panose="020F0502020204030204" pitchFamily="34" charset="0"/>
                      </a:endParaRPr>
                    </a:p>
                  </a:txBody>
                  <a:tcPr marL="56131" marR="56131" marT="0" marB="0" anchor="ctr">
                    <a:solidFill>
                      <a:schemeClr val="bg1"/>
                    </a:solidFill>
                  </a:tcPr>
                </a:tc>
                <a:extLst>
                  <a:ext uri="{0D108BD9-81ED-4DB2-BD59-A6C34878D82A}">
                    <a16:rowId xmlns="" xmlns:a16="http://schemas.microsoft.com/office/drawing/2014/main" val="3280362914"/>
                  </a:ext>
                </a:extLst>
              </a:tr>
              <a:tr h="163715">
                <a:tc>
                  <a:txBody>
                    <a:bodyPr/>
                    <a:lstStyle/>
                    <a:p>
                      <a:pPr marL="0" marR="0">
                        <a:spcBef>
                          <a:spcPts val="0"/>
                        </a:spcBef>
                        <a:spcAft>
                          <a:spcPts val="0"/>
                        </a:spcAft>
                      </a:pPr>
                      <a:r>
                        <a:rPr lang="en-GB" sz="1400" dirty="0">
                          <a:effectLst/>
                        </a:rPr>
                        <a:t>Spain Delivery Area</a:t>
                      </a:r>
                      <a:endParaRPr lang="en-GB" sz="1400" b="0" dirty="0">
                        <a:effectLst/>
                        <a:latin typeface="Calibri" panose="020F0502020204030204" pitchFamily="34" charset="0"/>
                        <a:ea typeface="Calibri" panose="020F0502020204030204" pitchFamily="34" charset="0"/>
                      </a:endParaRPr>
                    </a:p>
                  </a:txBody>
                  <a:tcPr marL="56131" marR="56131" marT="0" marB="0" anchor="ctr">
                    <a:solidFill>
                      <a:schemeClr val="bg1"/>
                    </a:solidFill>
                  </a:tcPr>
                </a:tc>
                <a:extLst>
                  <a:ext uri="{0D108BD9-81ED-4DB2-BD59-A6C34878D82A}">
                    <a16:rowId xmlns="" xmlns:a16="http://schemas.microsoft.com/office/drawing/2014/main" val="3702662131"/>
                  </a:ext>
                </a:extLst>
              </a:tr>
              <a:tr h="163715">
                <a:tc>
                  <a:txBody>
                    <a:bodyPr/>
                    <a:lstStyle/>
                    <a:p>
                      <a:pPr marL="0" marR="0">
                        <a:spcBef>
                          <a:spcPts val="0"/>
                        </a:spcBef>
                        <a:spcAft>
                          <a:spcPts val="0"/>
                        </a:spcAft>
                      </a:pPr>
                      <a:r>
                        <a:rPr lang="en-GB" sz="1400" dirty="0" err="1">
                          <a:effectLst/>
                        </a:rPr>
                        <a:t>TransnetBW</a:t>
                      </a:r>
                      <a:r>
                        <a:rPr lang="en-GB" sz="1400" dirty="0">
                          <a:effectLst/>
                        </a:rPr>
                        <a:t> GmbH</a:t>
                      </a:r>
                      <a:endParaRPr lang="en-GB" sz="1400" b="0" dirty="0">
                        <a:effectLst/>
                        <a:latin typeface="Calibri" panose="020F0502020204030204" pitchFamily="34" charset="0"/>
                        <a:ea typeface="Calibri" panose="020F0502020204030204" pitchFamily="34" charset="0"/>
                      </a:endParaRPr>
                    </a:p>
                  </a:txBody>
                  <a:tcPr marL="56131" marR="56131" marT="0" marB="0" anchor="ctr">
                    <a:solidFill>
                      <a:schemeClr val="bg1"/>
                    </a:solidFill>
                  </a:tcPr>
                </a:tc>
                <a:extLst>
                  <a:ext uri="{0D108BD9-81ED-4DB2-BD59-A6C34878D82A}">
                    <a16:rowId xmlns="" xmlns:a16="http://schemas.microsoft.com/office/drawing/2014/main" val="274010273"/>
                  </a:ext>
                </a:extLst>
              </a:tr>
              <a:tr h="163715">
                <a:tc>
                  <a:txBody>
                    <a:bodyPr/>
                    <a:lstStyle/>
                    <a:p>
                      <a:pPr marL="0" marR="0">
                        <a:spcBef>
                          <a:spcPts val="0"/>
                        </a:spcBef>
                        <a:spcAft>
                          <a:spcPts val="0"/>
                        </a:spcAft>
                      </a:pPr>
                      <a:r>
                        <a:rPr lang="en-GB" sz="1400" dirty="0" err="1">
                          <a:effectLst/>
                        </a:rPr>
                        <a:t>TenneT</a:t>
                      </a:r>
                      <a:r>
                        <a:rPr lang="en-GB" sz="1400" dirty="0">
                          <a:effectLst/>
                        </a:rPr>
                        <a:t> TSO GmbH</a:t>
                      </a:r>
                      <a:endParaRPr lang="en-GB" sz="1400" b="0" dirty="0">
                        <a:effectLst/>
                        <a:latin typeface="Calibri" panose="020F0502020204030204" pitchFamily="34" charset="0"/>
                        <a:ea typeface="Calibri" panose="020F0502020204030204" pitchFamily="34" charset="0"/>
                      </a:endParaRPr>
                    </a:p>
                  </a:txBody>
                  <a:tcPr marL="56131" marR="56131" marT="0" marB="0" anchor="ctr">
                    <a:solidFill>
                      <a:schemeClr val="bg1"/>
                    </a:solidFill>
                  </a:tcPr>
                </a:tc>
                <a:extLst>
                  <a:ext uri="{0D108BD9-81ED-4DB2-BD59-A6C34878D82A}">
                    <a16:rowId xmlns="" xmlns:a16="http://schemas.microsoft.com/office/drawing/2014/main" val="1084522289"/>
                  </a:ext>
                </a:extLst>
              </a:tr>
            </a:tbl>
          </a:graphicData>
        </a:graphic>
      </p:graphicFrame>
    </p:spTree>
    <p:extLst>
      <p:ext uri="{BB962C8B-B14F-4D97-AF65-F5344CB8AC3E}">
        <p14:creationId xmlns:p14="http://schemas.microsoft.com/office/powerpoint/2010/main" val="121854434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en-US" dirty="0" smtClean="0"/>
              <a:t>2. </a:t>
            </a:r>
            <a:r>
              <a:rPr lang="en-US" dirty="0"/>
              <a:t>Products offered in the XBID solution</a:t>
            </a:r>
            <a:br>
              <a:rPr lang="en-US" dirty="0"/>
            </a:br>
            <a:r>
              <a:rPr lang="en-US" dirty="0" smtClean="0"/>
              <a:t>A. Overview</a:t>
            </a:r>
            <a:endParaRPr lang="de-DE" dirty="0"/>
          </a:p>
        </p:txBody>
      </p:sp>
      <p:sp>
        <p:nvSpPr>
          <p:cNvPr id="3" name="Foliennummernplatzhalter 2"/>
          <p:cNvSpPr>
            <a:spLocks noGrp="1"/>
          </p:cNvSpPr>
          <p:nvPr>
            <p:ph type="sldNum" sz="quarter" idx="11"/>
          </p:nvPr>
        </p:nvSpPr>
        <p:spPr/>
        <p:txBody>
          <a:bodyPr/>
          <a:lstStyle/>
          <a:p>
            <a:pPr>
              <a:defRPr/>
            </a:pPr>
            <a:fld id="{D383EB99-40B2-4176-B4FA-CDBAA950DF99}" type="slidenum">
              <a:rPr lang="en-US" altLang="en-US" smtClean="0"/>
              <a:pPr>
                <a:defRPr/>
              </a:pPr>
              <a:t>42</a:t>
            </a:fld>
            <a:endParaRPr lang="en-US" altLang="en-US" dirty="0"/>
          </a:p>
        </p:txBody>
      </p:sp>
      <p:sp>
        <p:nvSpPr>
          <p:cNvPr id="4" name="Textplatzhalter 3"/>
          <p:cNvSpPr>
            <a:spLocks noGrp="1"/>
          </p:cNvSpPr>
          <p:nvPr>
            <p:ph type="body" sz="quarter" idx="13"/>
          </p:nvPr>
        </p:nvSpPr>
        <p:spPr/>
        <p:txBody>
          <a:bodyPr/>
          <a:lstStyle/>
          <a:p>
            <a:endParaRPr lang="en-GB" dirty="0" smtClean="0"/>
          </a:p>
          <a:p>
            <a:r>
              <a:rPr lang="en-GB" dirty="0" smtClean="0"/>
              <a:t>XBID </a:t>
            </a:r>
            <a:r>
              <a:rPr lang="en-GB" dirty="0"/>
              <a:t>system </a:t>
            </a:r>
            <a:r>
              <a:rPr lang="en-GB" dirty="0" smtClean="0"/>
              <a:t>supports the </a:t>
            </a:r>
            <a:r>
              <a:rPr lang="en-GB" dirty="0"/>
              <a:t>following </a:t>
            </a:r>
            <a:r>
              <a:rPr lang="en-GB" dirty="0" smtClean="0"/>
              <a:t>products:</a:t>
            </a:r>
            <a:endParaRPr lang="en-GB" dirty="0"/>
          </a:p>
          <a:p>
            <a:pPr lvl="1" fontAlgn="t"/>
            <a:r>
              <a:rPr lang="en-GB" dirty="0"/>
              <a:t>15-minutes</a:t>
            </a:r>
          </a:p>
          <a:p>
            <a:pPr lvl="1" fontAlgn="t"/>
            <a:r>
              <a:rPr lang="en-GB" dirty="0"/>
              <a:t>30-minutes</a:t>
            </a:r>
          </a:p>
          <a:p>
            <a:pPr lvl="1" fontAlgn="t"/>
            <a:r>
              <a:rPr lang="en-GB" dirty="0"/>
              <a:t>60-minutes</a:t>
            </a:r>
          </a:p>
          <a:p>
            <a:pPr lvl="1" fontAlgn="t"/>
            <a:r>
              <a:rPr lang="en-GB" dirty="0" smtClean="0"/>
              <a:t>Hourly User </a:t>
            </a:r>
            <a:r>
              <a:rPr lang="en-GB" dirty="0"/>
              <a:t>Defined Blocks</a:t>
            </a:r>
          </a:p>
          <a:p>
            <a:pPr fontAlgn="t"/>
            <a:r>
              <a:rPr lang="en-GB" dirty="0"/>
              <a:t>Products are configured to the XBID solution per market area</a:t>
            </a:r>
          </a:p>
          <a:p>
            <a:pPr fontAlgn="t"/>
            <a:r>
              <a:rPr lang="en-GB" dirty="0"/>
              <a:t>For specific product availability in different market areas see next slide</a:t>
            </a:r>
          </a:p>
          <a:p>
            <a:endParaRPr lang="de-DE" dirty="0"/>
          </a:p>
        </p:txBody>
      </p:sp>
    </p:spTree>
    <p:extLst>
      <p:ext uri="{BB962C8B-B14F-4D97-AF65-F5344CB8AC3E}">
        <p14:creationId xmlns:p14="http://schemas.microsoft.com/office/powerpoint/2010/main" val="267424124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en-GB" dirty="0" smtClean="0"/>
              <a:t>2. </a:t>
            </a:r>
            <a:r>
              <a:rPr lang="en-GB" dirty="0"/>
              <a:t>Products offered in the XBID solution</a:t>
            </a:r>
            <a:br>
              <a:rPr lang="en-GB" dirty="0"/>
            </a:br>
            <a:r>
              <a:rPr lang="en-GB" dirty="0" smtClean="0"/>
              <a:t>B. Details</a:t>
            </a:r>
            <a:endParaRPr lang="de-DE" dirty="0"/>
          </a:p>
        </p:txBody>
      </p:sp>
      <p:sp>
        <p:nvSpPr>
          <p:cNvPr id="3" name="Foliennummernplatzhalter 2"/>
          <p:cNvSpPr>
            <a:spLocks noGrp="1"/>
          </p:cNvSpPr>
          <p:nvPr>
            <p:ph type="sldNum" sz="quarter" idx="11"/>
          </p:nvPr>
        </p:nvSpPr>
        <p:spPr/>
        <p:txBody>
          <a:bodyPr/>
          <a:lstStyle/>
          <a:p>
            <a:pPr>
              <a:defRPr/>
            </a:pPr>
            <a:fld id="{D383EB99-40B2-4176-B4FA-CDBAA950DF99}" type="slidenum">
              <a:rPr lang="en-US" altLang="en-US" smtClean="0"/>
              <a:pPr>
                <a:defRPr/>
              </a:pPr>
              <a:t>43</a:t>
            </a:fld>
            <a:endParaRPr lang="en-US" altLang="en-US" dirty="0"/>
          </a:p>
        </p:txBody>
      </p:sp>
      <p:graphicFrame>
        <p:nvGraphicFramePr>
          <p:cNvPr id="5" name="Table 2">
            <a:extLst>
              <a:ext uri="{FF2B5EF4-FFF2-40B4-BE49-F238E27FC236}">
                <a16:creationId xmlns="" xmlns:a16="http://schemas.microsoft.com/office/drawing/2014/main" id="{A1522915-AE82-44E2-BDC3-2F9A7F51CA6B}"/>
              </a:ext>
            </a:extLst>
          </p:cNvPr>
          <p:cNvGraphicFramePr>
            <a:graphicFrameLocks noGrp="1"/>
          </p:cNvGraphicFramePr>
          <p:nvPr>
            <p:extLst>
              <p:ext uri="{D42A27DB-BD31-4B8C-83A1-F6EECF244321}">
                <p14:modId xmlns:p14="http://schemas.microsoft.com/office/powerpoint/2010/main" val="1933475274"/>
              </p:ext>
            </p:extLst>
          </p:nvPr>
        </p:nvGraphicFramePr>
        <p:xfrm>
          <a:off x="533999" y="1619794"/>
          <a:ext cx="7861275" cy="3142717"/>
        </p:xfrm>
        <a:graphic>
          <a:graphicData uri="http://schemas.openxmlformats.org/drawingml/2006/table">
            <a:tbl>
              <a:tblPr firstRow="1" firstCol="1" bandRow="1">
                <a:tableStyleId>{5C22544A-7EE6-4342-B048-85BDC9FD1C3A}</a:tableStyleId>
              </a:tblPr>
              <a:tblGrid>
                <a:gridCol w="1346929">
                  <a:extLst>
                    <a:ext uri="{9D8B030D-6E8A-4147-A177-3AD203B41FA5}">
                      <a16:colId xmlns="" xmlns:a16="http://schemas.microsoft.com/office/drawing/2014/main" val="876385835"/>
                    </a:ext>
                  </a:extLst>
                </a:gridCol>
                <a:gridCol w="909980">
                  <a:extLst>
                    <a:ext uri="{9D8B030D-6E8A-4147-A177-3AD203B41FA5}">
                      <a16:colId xmlns="" xmlns:a16="http://schemas.microsoft.com/office/drawing/2014/main" val="3502682675"/>
                    </a:ext>
                  </a:extLst>
                </a:gridCol>
                <a:gridCol w="1033669">
                  <a:extLst>
                    <a:ext uri="{9D8B030D-6E8A-4147-A177-3AD203B41FA5}">
                      <a16:colId xmlns="" xmlns:a16="http://schemas.microsoft.com/office/drawing/2014/main" val="1792114589"/>
                    </a:ext>
                  </a:extLst>
                </a:gridCol>
                <a:gridCol w="842839"/>
                <a:gridCol w="930302"/>
                <a:gridCol w="985962"/>
                <a:gridCol w="954157"/>
                <a:gridCol w="857437"/>
              </a:tblGrid>
              <a:tr h="476833">
                <a:tc>
                  <a:txBody>
                    <a:bodyPr/>
                    <a:lstStyle/>
                    <a:p>
                      <a:pPr>
                        <a:lnSpc>
                          <a:spcPct val="115000"/>
                        </a:lnSpc>
                        <a:spcAft>
                          <a:spcPts val="0"/>
                        </a:spcAft>
                      </a:pPr>
                      <a:r>
                        <a:rPr lang="en-GB" sz="1400" kern="1800" dirty="0">
                          <a:effectLst/>
                          <a:latin typeface="+mj-lt"/>
                        </a:rPr>
                        <a:t> </a:t>
                      </a:r>
                      <a:endParaRPr lang="en-GB" sz="1400" dirty="0">
                        <a:solidFill>
                          <a:srgbClr val="000000"/>
                        </a:solidFill>
                        <a:effectLst/>
                        <a:latin typeface="+mj-lt"/>
                        <a:ea typeface="Calibri" panose="020F0502020204030204" pitchFamily="34" charset="0"/>
                        <a:cs typeface="Times New Roman" panose="02020603050405020304" pitchFamily="18" charset="0"/>
                      </a:endParaRPr>
                    </a:p>
                  </a:txBody>
                  <a:tcPr marL="56017" marR="56017" marT="0" marB="0"/>
                </a:tc>
                <a:tc>
                  <a:txBody>
                    <a:bodyPr/>
                    <a:lstStyle/>
                    <a:p>
                      <a:pPr>
                        <a:lnSpc>
                          <a:spcPct val="115000"/>
                        </a:lnSpc>
                        <a:spcAft>
                          <a:spcPts val="0"/>
                        </a:spcAft>
                      </a:pPr>
                      <a:r>
                        <a:rPr lang="en-GB" sz="1400" kern="1800" dirty="0">
                          <a:effectLst/>
                          <a:latin typeface="+mj-lt"/>
                        </a:rPr>
                        <a:t> </a:t>
                      </a:r>
                      <a:endParaRPr lang="en-GB" sz="1400" dirty="0">
                        <a:solidFill>
                          <a:srgbClr val="000000"/>
                        </a:solidFill>
                        <a:effectLst/>
                        <a:latin typeface="+mj-lt"/>
                        <a:ea typeface="+mn-ea"/>
                        <a:cs typeface="Times New Roman" panose="02020603050405020304" pitchFamily="18" charset="0"/>
                      </a:endParaRPr>
                    </a:p>
                  </a:txBody>
                  <a:tcPr marL="56017" marR="56017" marT="0" marB="0"/>
                </a:tc>
                <a:tc>
                  <a:txBody>
                    <a:bodyPr/>
                    <a:lstStyle/>
                    <a:p>
                      <a:pPr algn="ctr">
                        <a:lnSpc>
                          <a:spcPct val="115000"/>
                        </a:lnSpc>
                        <a:spcAft>
                          <a:spcPts val="0"/>
                        </a:spcAft>
                      </a:pPr>
                      <a:r>
                        <a:rPr lang="en-GB" sz="1400" b="1" kern="1800" dirty="0">
                          <a:solidFill>
                            <a:schemeClr val="bg1"/>
                          </a:solidFill>
                          <a:effectLst/>
                          <a:latin typeface="+mj-lt"/>
                        </a:rPr>
                        <a:t>German TSO areas</a:t>
                      </a:r>
                      <a:endParaRPr lang="en-GB" sz="1400" b="1" dirty="0">
                        <a:solidFill>
                          <a:schemeClr val="bg1"/>
                        </a:solidFill>
                        <a:effectLst/>
                        <a:latin typeface="+mj-lt"/>
                        <a:ea typeface="Calibri" panose="020F0502020204030204" pitchFamily="34" charset="0"/>
                        <a:cs typeface="Times New Roman" panose="02020603050405020304" pitchFamily="18" charset="0"/>
                      </a:endParaRPr>
                    </a:p>
                  </a:txBody>
                  <a:tcPr marL="56017" marR="56017" marT="0" marB="0"/>
                </a:tc>
                <a:tc>
                  <a:txBody>
                    <a:bodyPr/>
                    <a:lstStyle/>
                    <a:p>
                      <a:pPr algn="ctr"/>
                      <a:r>
                        <a:rPr lang="en-GB" sz="1400" b="1" kern="1800" dirty="0">
                          <a:solidFill>
                            <a:schemeClr val="bg1"/>
                          </a:solidFill>
                          <a:effectLst/>
                          <a:latin typeface="+mj-lt"/>
                          <a:ea typeface="+mn-ea"/>
                          <a:cs typeface="+mn-cs"/>
                        </a:rPr>
                        <a:t>Austria</a:t>
                      </a:r>
                    </a:p>
                  </a:txBody>
                  <a:tcPr marL="56017" marR="56017" marT="0" marB="0"/>
                </a:tc>
                <a:tc>
                  <a:txBody>
                    <a:bodyPr/>
                    <a:lstStyle/>
                    <a:p>
                      <a:pPr algn="ctr">
                        <a:lnSpc>
                          <a:spcPct val="115000"/>
                        </a:lnSpc>
                        <a:spcAft>
                          <a:spcPts val="0"/>
                        </a:spcAft>
                      </a:pPr>
                      <a:r>
                        <a:rPr lang="en-GB" sz="1400" b="1" kern="1800" dirty="0">
                          <a:solidFill>
                            <a:schemeClr val="bg1"/>
                          </a:solidFill>
                          <a:effectLst/>
                          <a:latin typeface="+mj-lt"/>
                        </a:rPr>
                        <a:t>France</a:t>
                      </a:r>
                      <a:endParaRPr lang="en-GB" sz="1400" b="1" dirty="0">
                        <a:solidFill>
                          <a:schemeClr val="bg1"/>
                        </a:solidFill>
                        <a:effectLst/>
                        <a:latin typeface="+mj-lt"/>
                        <a:ea typeface="Calibri" panose="020F0502020204030204" pitchFamily="34" charset="0"/>
                        <a:cs typeface="Times New Roman" panose="02020603050405020304" pitchFamily="18" charset="0"/>
                      </a:endParaRPr>
                    </a:p>
                  </a:txBody>
                  <a:tcPr marL="56017" marR="56017" marT="0" marB="0"/>
                </a:tc>
                <a:tc>
                  <a:txBody>
                    <a:bodyPr/>
                    <a:lstStyle/>
                    <a:p>
                      <a:pPr algn="ctr">
                        <a:lnSpc>
                          <a:spcPct val="115000"/>
                        </a:lnSpc>
                        <a:spcAft>
                          <a:spcPts val="0"/>
                        </a:spcAft>
                      </a:pPr>
                      <a:r>
                        <a:rPr lang="en-GB" sz="1400" b="1" kern="1800" dirty="0" smtClean="0">
                          <a:solidFill>
                            <a:schemeClr val="bg1"/>
                          </a:solidFill>
                          <a:effectLst/>
                          <a:latin typeface="+mj-lt"/>
                        </a:rPr>
                        <a:t>NL </a:t>
                      </a:r>
                      <a:r>
                        <a:rPr lang="en-GB" sz="1400" b="1" kern="1800" dirty="0">
                          <a:solidFill>
                            <a:schemeClr val="bg1"/>
                          </a:solidFill>
                          <a:effectLst/>
                          <a:latin typeface="+mj-lt"/>
                        </a:rPr>
                        <a:t>&amp; Belgium</a:t>
                      </a:r>
                      <a:endParaRPr lang="en-GB" sz="1400" b="1" dirty="0">
                        <a:solidFill>
                          <a:schemeClr val="bg1"/>
                        </a:solidFill>
                        <a:effectLst/>
                        <a:latin typeface="+mj-lt"/>
                        <a:ea typeface="Calibri" panose="020F0502020204030204" pitchFamily="34" charset="0"/>
                        <a:cs typeface="Times New Roman" panose="02020603050405020304" pitchFamily="18" charset="0"/>
                      </a:endParaRPr>
                    </a:p>
                  </a:txBody>
                  <a:tcPr marL="56017" marR="56017" marT="0" marB="0"/>
                </a:tc>
                <a:tc>
                  <a:txBody>
                    <a:bodyPr/>
                    <a:lstStyle/>
                    <a:p>
                      <a:pPr algn="ctr">
                        <a:lnSpc>
                          <a:spcPct val="115000"/>
                        </a:lnSpc>
                        <a:spcAft>
                          <a:spcPts val="0"/>
                        </a:spcAft>
                      </a:pPr>
                      <a:r>
                        <a:rPr lang="en-GB" sz="1400" b="1" dirty="0">
                          <a:solidFill>
                            <a:schemeClr val="bg1"/>
                          </a:solidFill>
                          <a:effectLst/>
                          <a:latin typeface="+mj-lt"/>
                        </a:rPr>
                        <a:t>Nordics &amp; Baltics</a:t>
                      </a:r>
                      <a:endParaRPr lang="en-GB" sz="1400" b="1" dirty="0">
                        <a:solidFill>
                          <a:schemeClr val="bg1"/>
                        </a:solidFill>
                        <a:effectLst/>
                        <a:latin typeface="+mj-lt"/>
                        <a:ea typeface="Calibri" panose="020F0502020204030204" pitchFamily="34" charset="0"/>
                        <a:cs typeface="Times New Roman" panose="02020603050405020304" pitchFamily="18" charset="0"/>
                      </a:endParaRPr>
                    </a:p>
                  </a:txBody>
                  <a:tcPr marL="56017" marR="56017" marT="0" marB="0"/>
                </a:tc>
                <a:tc>
                  <a:txBody>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en-GB" sz="1400" b="1" kern="1200" dirty="0">
                          <a:solidFill>
                            <a:schemeClr val="bg1"/>
                          </a:solidFill>
                          <a:effectLst/>
                          <a:latin typeface="+mj-lt"/>
                          <a:ea typeface="+mn-ea"/>
                          <a:cs typeface="+mn-cs"/>
                        </a:rPr>
                        <a:t>Iberia</a:t>
                      </a:r>
                    </a:p>
                  </a:txBody>
                  <a:tcPr marL="56017" marR="56017" marT="0" marB="0"/>
                </a:tc>
                <a:extLst>
                  <a:ext uri="{0D108BD9-81ED-4DB2-BD59-A6C34878D82A}">
                    <a16:rowId xmlns="" xmlns:a16="http://schemas.microsoft.com/office/drawing/2014/main" val="1597882541"/>
                  </a:ext>
                </a:extLst>
              </a:tr>
              <a:tr h="229166">
                <a:tc>
                  <a:txBody>
                    <a:bodyPr/>
                    <a:lstStyle/>
                    <a:p>
                      <a:pPr>
                        <a:lnSpc>
                          <a:spcPct val="115000"/>
                        </a:lnSpc>
                        <a:spcAft>
                          <a:spcPts val="0"/>
                        </a:spcAft>
                      </a:pPr>
                      <a:r>
                        <a:rPr lang="en-GB" sz="1400" dirty="0">
                          <a:effectLst/>
                          <a:latin typeface="+mj-lt"/>
                        </a:rPr>
                        <a:t>Size</a:t>
                      </a:r>
                      <a:endParaRPr lang="en-GB" sz="1400" dirty="0">
                        <a:solidFill>
                          <a:srgbClr val="000000"/>
                        </a:solidFill>
                        <a:effectLst/>
                        <a:latin typeface="+mj-lt"/>
                        <a:ea typeface="Calibri" panose="020F0502020204030204" pitchFamily="34" charset="0"/>
                        <a:cs typeface="Times New Roman" panose="02020603050405020304" pitchFamily="18" charset="0"/>
                      </a:endParaRPr>
                    </a:p>
                  </a:txBody>
                  <a:tcPr marL="56017" marR="56017" marT="0" marB="0"/>
                </a:tc>
                <a:tc>
                  <a:txBody>
                    <a:bodyPr/>
                    <a:lstStyle/>
                    <a:p>
                      <a:pPr>
                        <a:lnSpc>
                          <a:spcPct val="115000"/>
                        </a:lnSpc>
                        <a:spcAft>
                          <a:spcPts val="0"/>
                        </a:spcAft>
                      </a:pPr>
                      <a:r>
                        <a:rPr lang="en-GB" sz="1400" dirty="0">
                          <a:effectLst/>
                          <a:latin typeface="+mj-lt"/>
                        </a:rPr>
                        <a:t> </a:t>
                      </a:r>
                      <a:endParaRPr lang="en-GB" sz="1400" dirty="0">
                        <a:solidFill>
                          <a:srgbClr val="000000"/>
                        </a:solidFill>
                        <a:effectLst/>
                        <a:latin typeface="+mj-lt"/>
                        <a:ea typeface="+mn-ea"/>
                        <a:cs typeface="Times New Roman" panose="02020603050405020304" pitchFamily="18" charset="0"/>
                      </a:endParaRPr>
                    </a:p>
                  </a:txBody>
                  <a:tcPr marL="56017" marR="56017" marT="0" marB="0"/>
                </a:tc>
                <a:tc gridSpan="6">
                  <a:txBody>
                    <a:bodyPr/>
                    <a:lstStyle/>
                    <a:p>
                      <a:pPr algn="ctr">
                        <a:lnSpc>
                          <a:spcPct val="115000"/>
                        </a:lnSpc>
                        <a:spcAft>
                          <a:spcPts val="0"/>
                        </a:spcAft>
                      </a:pPr>
                      <a:r>
                        <a:rPr lang="en-GB" sz="1400" dirty="0">
                          <a:effectLst/>
                          <a:latin typeface="+mj-lt"/>
                        </a:rPr>
                        <a:t>Min vol. Increment 0.1 MW</a:t>
                      </a:r>
                      <a:endParaRPr lang="en-GB" sz="1400" dirty="0">
                        <a:solidFill>
                          <a:srgbClr val="000000"/>
                        </a:solidFill>
                        <a:effectLst/>
                        <a:latin typeface="+mj-lt"/>
                        <a:ea typeface="Calibri" panose="020F0502020204030204" pitchFamily="34" charset="0"/>
                        <a:cs typeface="Times New Roman" panose="02020603050405020304" pitchFamily="18" charset="0"/>
                      </a:endParaRPr>
                    </a:p>
                  </a:txBody>
                  <a:tcPr marL="56017" marR="56017" marT="0" marB="0"/>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extLst>
                  <a:ext uri="{0D108BD9-81ED-4DB2-BD59-A6C34878D82A}">
                    <a16:rowId xmlns="" xmlns:a16="http://schemas.microsoft.com/office/drawing/2014/main" val="1153924291"/>
                  </a:ext>
                </a:extLst>
              </a:tr>
              <a:tr h="121419">
                <a:tc>
                  <a:txBody>
                    <a:bodyPr/>
                    <a:lstStyle/>
                    <a:p>
                      <a:pPr>
                        <a:lnSpc>
                          <a:spcPct val="115000"/>
                        </a:lnSpc>
                        <a:spcAft>
                          <a:spcPts val="0"/>
                        </a:spcAft>
                      </a:pPr>
                      <a:r>
                        <a:rPr lang="en-GB" sz="1400" dirty="0">
                          <a:effectLst/>
                          <a:latin typeface="+mj-lt"/>
                        </a:rPr>
                        <a:t>Price Tick</a:t>
                      </a:r>
                      <a:endParaRPr lang="en-GB" sz="1400" dirty="0">
                        <a:solidFill>
                          <a:srgbClr val="000000"/>
                        </a:solidFill>
                        <a:effectLst/>
                        <a:latin typeface="+mj-lt"/>
                        <a:ea typeface="Calibri" panose="020F0502020204030204" pitchFamily="34" charset="0"/>
                        <a:cs typeface="Times New Roman" panose="02020603050405020304" pitchFamily="18" charset="0"/>
                      </a:endParaRPr>
                    </a:p>
                  </a:txBody>
                  <a:tcPr marL="56017" marR="56017" marT="0" marB="0"/>
                </a:tc>
                <a:tc>
                  <a:txBody>
                    <a:bodyPr/>
                    <a:lstStyle/>
                    <a:p>
                      <a:pPr>
                        <a:lnSpc>
                          <a:spcPct val="115000"/>
                        </a:lnSpc>
                        <a:spcAft>
                          <a:spcPts val="0"/>
                        </a:spcAft>
                      </a:pPr>
                      <a:r>
                        <a:rPr lang="en-GB" sz="1400" dirty="0">
                          <a:effectLst/>
                          <a:latin typeface="+mj-lt"/>
                        </a:rPr>
                        <a:t> </a:t>
                      </a:r>
                      <a:endParaRPr lang="en-GB" sz="1400" dirty="0">
                        <a:solidFill>
                          <a:srgbClr val="000000"/>
                        </a:solidFill>
                        <a:effectLst/>
                        <a:latin typeface="+mj-lt"/>
                        <a:ea typeface="+mn-ea"/>
                        <a:cs typeface="Times New Roman" panose="02020603050405020304" pitchFamily="18" charset="0"/>
                      </a:endParaRPr>
                    </a:p>
                  </a:txBody>
                  <a:tcPr marL="56017" marR="56017" marT="0" marB="0"/>
                </a:tc>
                <a:tc gridSpan="6">
                  <a:txBody>
                    <a:bodyPr/>
                    <a:lstStyle/>
                    <a:p>
                      <a:pPr algn="ctr">
                        <a:lnSpc>
                          <a:spcPct val="115000"/>
                        </a:lnSpc>
                        <a:spcAft>
                          <a:spcPts val="0"/>
                        </a:spcAft>
                      </a:pPr>
                      <a:r>
                        <a:rPr lang="en-GB" sz="1400" dirty="0">
                          <a:effectLst/>
                          <a:latin typeface="+mj-lt"/>
                        </a:rPr>
                        <a:t>EUR </a:t>
                      </a:r>
                      <a:r>
                        <a:rPr lang="en-GB" sz="1400" dirty="0" smtClean="0">
                          <a:effectLst/>
                          <a:latin typeface="+mj-lt"/>
                        </a:rPr>
                        <a:t>0.1 / 0.01</a:t>
                      </a:r>
                      <a:r>
                        <a:rPr lang="en-GB" sz="1400" dirty="0">
                          <a:effectLst/>
                          <a:latin typeface="+mj-lt"/>
                        </a:rPr>
                        <a:t>** per MWh</a:t>
                      </a:r>
                      <a:endParaRPr lang="en-GB" sz="1400" dirty="0">
                        <a:solidFill>
                          <a:srgbClr val="000000"/>
                        </a:solidFill>
                        <a:effectLst/>
                        <a:latin typeface="+mj-lt"/>
                        <a:ea typeface="Calibri" panose="020F0502020204030204" pitchFamily="34" charset="0"/>
                        <a:cs typeface="Times New Roman" panose="02020603050405020304" pitchFamily="18" charset="0"/>
                      </a:endParaRPr>
                    </a:p>
                  </a:txBody>
                  <a:tcPr marL="56017" marR="56017" marT="0" marB="0"/>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extLst>
                  <a:ext uri="{0D108BD9-81ED-4DB2-BD59-A6C34878D82A}">
                    <a16:rowId xmlns="" xmlns:a16="http://schemas.microsoft.com/office/drawing/2014/main" val="1341363884"/>
                  </a:ext>
                </a:extLst>
              </a:tr>
              <a:tr h="254094">
                <a:tc>
                  <a:txBody>
                    <a:bodyPr/>
                    <a:lstStyle/>
                    <a:p>
                      <a:pPr>
                        <a:lnSpc>
                          <a:spcPct val="115000"/>
                        </a:lnSpc>
                        <a:spcAft>
                          <a:spcPts val="0"/>
                        </a:spcAft>
                      </a:pPr>
                      <a:r>
                        <a:rPr lang="en-GB" sz="1400" dirty="0">
                          <a:effectLst/>
                          <a:latin typeface="+mj-lt"/>
                        </a:rPr>
                        <a:t>Price Range</a:t>
                      </a:r>
                      <a:endParaRPr lang="en-GB" sz="1400" dirty="0">
                        <a:solidFill>
                          <a:srgbClr val="000000"/>
                        </a:solidFill>
                        <a:effectLst/>
                        <a:latin typeface="+mj-lt"/>
                        <a:ea typeface="Calibri" panose="020F0502020204030204" pitchFamily="34" charset="0"/>
                        <a:cs typeface="Times New Roman" panose="02020603050405020304" pitchFamily="18" charset="0"/>
                      </a:endParaRPr>
                    </a:p>
                  </a:txBody>
                  <a:tcPr marL="56017" marR="56017" marT="0" marB="0"/>
                </a:tc>
                <a:tc>
                  <a:txBody>
                    <a:bodyPr/>
                    <a:lstStyle/>
                    <a:p>
                      <a:pPr>
                        <a:lnSpc>
                          <a:spcPct val="115000"/>
                        </a:lnSpc>
                        <a:spcAft>
                          <a:spcPts val="0"/>
                        </a:spcAft>
                      </a:pPr>
                      <a:r>
                        <a:rPr lang="en-GB" sz="1400" dirty="0">
                          <a:effectLst/>
                          <a:latin typeface="+mj-lt"/>
                        </a:rPr>
                        <a:t> </a:t>
                      </a:r>
                      <a:endParaRPr lang="en-GB" sz="1400" dirty="0">
                        <a:solidFill>
                          <a:srgbClr val="000000"/>
                        </a:solidFill>
                        <a:effectLst/>
                        <a:latin typeface="+mj-lt"/>
                        <a:ea typeface="+mn-ea"/>
                        <a:cs typeface="Times New Roman" panose="02020603050405020304" pitchFamily="18" charset="0"/>
                      </a:endParaRPr>
                    </a:p>
                  </a:txBody>
                  <a:tcPr marL="56017" marR="56017" marT="0" marB="0"/>
                </a:tc>
                <a:tc gridSpan="6">
                  <a:txBody>
                    <a:bodyPr/>
                    <a:lstStyle/>
                    <a:p>
                      <a:pPr algn="ctr">
                        <a:lnSpc>
                          <a:spcPct val="115000"/>
                        </a:lnSpc>
                        <a:spcAft>
                          <a:spcPts val="0"/>
                        </a:spcAft>
                      </a:pPr>
                      <a:r>
                        <a:rPr lang="en-GB" sz="1400" dirty="0">
                          <a:effectLst/>
                          <a:latin typeface="+mj-lt"/>
                        </a:rPr>
                        <a:t>-9 999 €/MWh to 9 999 €/MWh</a:t>
                      </a:r>
                      <a:endParaRPr lang="en-GB" sz="1400" dirty="0">
                        <a:solidFill>
                          <a:srgbClr val="000000"/>
                        </a:solidFill>
                        <a:effectLst/>
                        <a:latin typeface="+mj-lt"/>
                        <a:ea typeface="Calibri" panose="020F0502020204030204" pitchFamily="34" charset="0"/>
                        <a:cs typeface="Times New Roman" panose="02020603050405020304" pitchFamily="18" charset="0"/>
                      </a:endParaRPr>
                    </a:p>
                  </a:txBody>
                  <a:tcPr marL="56017" marR="56017" marT="0" marB="0"/>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extLst>
                  <a:ext uri="{0D108BD9-81ED-4DB2-BD59-A6C34878D82A}">
                    <a16:rowId xmlns="" xmlns:a16="http://schemas.microsoft.com/office/drawing/2014/main" val="3237717966"/>
                  </a:ext>
                </a:extLst>
              </a:tr>
              <a:tr h="132675">
                <a:tc rowSpan="4">
                  <a:txBody>
                    <a:bodyPr/>
                    <a:lstStyle/>
                    <a:p>
                      <a:pPr>
                        <a:lnSpc>
                          <a:spcPct val="115000"/>
                        </a:lnSpc>
                        <a:spcAft>
                          <a:spcPts val="0"/>
                        </a:spcAft>
                      </a:pPr>
                      <a:r>
                        <a:rPr lang="en-GB" sz="1400" dirty="0">
                          <a:effectLst/>
                          <a:latin typeface="+mj-lt"/>
                        </a:rPr>
                        <a:t>Products</a:t>
                      </a:r>
                      <a:endParaRPr lang="en-GB" sz="1400" dirty="0">
                        <a:solidFill>
                          <a:srgbClr val="000000"/>
                        </a:solidFill>
                        <a:effectLst/>
                        <a:latin typeface="+mj-lt"/>
                        <a:ea typeface="Calibri" panose="020F0502020204030204" pitchFamily="34" charset="0"/>
                        <a:cs typeface="Times New Roman" panose="02020603050405020304" pitchFamily="18" charset="0"/>
                      </a:endParaRPr>
                    </a:p>
                  </a:txBody>
                  <a:tcPr marL="56017" marR="56017" marT="0" marB="0" anchor="ctr"/>
                </a:tc>
                <a:tc>
                  <a:txBody>
                    <a:bodyPr/>
                    <a:lstStyle/>
                    <a:p>
                      <a:pPr>
                        <a:lnSpc>
                          <a:spcPct val="115000"/>
                        </a:lnSpc>
                        <a:spcAft>
                          <a:spcPts val="0"/>
                        </a:spcAft>
                      </a:pPr>
                      <a:r>
                        <a:rPr lang="en-GB" sz="1400" b="1" dirty="0">
                          <a:solidFill>
                            <a:schemeClr val="bg1"/>
                          </a:solidFill>
                          <a:effectLst/>
                          <a:latin typeface="+mj-lt"/>
                        </a:rPr>
                        <a:t>15-min</a:t>
                      </a:r>
                      <a:endParaRPr lang="en-GB" sz="1400" b="1" dirty="0">
                        <a:solidFill>
                          <a:schemeClr val="bg1"/>
                        </a:solidFill>
                        <a:effectLst/>
                        <a:latin typeface="+mj-lt"/>
                        <a:ea typeface="+mn-ea"/>
                        <a:cs typeface="Times New Roman" panose="02020603050405020304" pitchFamily="18" charset="0"/>
                      </a:endParaRPr>
                    </a:p>
                  </a:txBody>
                  <a:tcPr marL="56017" marR="56017" marT="0" marB="0">
                    <a:solidFill>
                      <a:schemeClr val="accent1"/>
                    </a:solidFill>
                  </a:tcPr>
                </a:tc>
                <a:tc>
                  <a:txBody>
                    <a:bodyPr/>
                    <a:lstStyle/>
                    <a:p>
                      <a:pPr algn="ctr">
                        <a:lnSpc>
                          <a:spcPct val="115000"/>
                        </a:lnSpc>
                        <a:spcAft>
                          <a:spcPts val="0"/>
                        </a:spcAft>
                      </a:pPr>
                      <a:r>
                        <a:rPr lang="en-GB" sz="1400" dirty="0">
                          <a:effectLst/>
                          <a:latin typeface="+mj-lt"/>
                        </a:rPr>
                        <a:t>X</a:t>
                      </a:r>
                      <a:endParaRPr lang="en-GB" sz="1400" dirty="0">
                        <a:solidFill>
                          <a:srgbClr val="000000"/>
                        </a:solidFill>
                        <a:effectLst/>
                        <a:latin typeface="+mj-lt"/>
                        <a:ea typeface="Calibri" panose="020F0502020204030204" pitchFamily="34" charset="0"/>
                        <a:cs typeface="Times New Roman" panose="02020603050405020304" pitchFamily="18" charset="0"/>
                      </a:endParaRPr>
                    </a:p>
                  </a:txBody>
                  <a:tcPr marL="56017" marR="56017" marT="0" marB="0"/>
                </a:tc>
                <a:tc>
                  <a:txBody>
                    <a:bodyPr/>
                    <a:lstStyle/>
                    <a:p>
                      <a:pPr algn="ctr">
                        <a:lnSpc>
                          <a:spcPct val="115000"/>
                        </a:lnSpc>
                        <a:spcAft>
                          <a:spcPts val="0"/>
                        </a:spcAft>
                      </a:pPr>
                      <a:r>
                        <a:rPr lang="en-GB" sz="1400" dirty="0">
                          <a:effectLst/>
                          <a:latin typeface="+mj-lt"/>
                        </a:rPr>
                        <a:t>X</a:t>
                      </a:r>
                      <a:endParaRPr lang="en-GB" sz="1400" dirty="0">
                        <a:solidFill>
                          <a:srgbClr val="000000"/>
                        </a:solidFill>
                        <a:effectLst/>
                        <a:latin typeface="+mj-lt"/>
                        <a:ea typeface="Calibri" panose="020F0502020204030204" pitchFamily="34" charset="0"/>
                        <a:cs typeface="Times New Roman" panose="02020603050405020304" pitchFamily="18" charset="0"/>
                      </a:endParaRPr>
                    </a:p>
                  </a:txBody>
                  <a:tcPr marL="56017" marR="56017" marT="0" marB="0"/>
                </a:tc>
                <a:tc>
                  <a:txBody>
                    <a:bodyPr/>
                    <a:lstStyle/>
                    <a:p>
                      <a:pPr algn="ctr">
                        <a:lnSpc>
                          <a:spcPct val="115000"/>
                        </a:lnSpc>
                        <a:spcAft>
                          <a:spcPts val="0"/>
                        </a:spcAft>
                      </a:pPr>
                      <a:r>
                        <a:rPr lang="en-GB" sz="1400" dirty="0">
                          <a:effectLst/>
                          <a:latin typeface="+mj-lt"/>
                        </a:rPr>
                        <a:t> </a:t>
                      </a:r>
                      <a:endParaRPr lang="en-GB" sz="1400" dirty="0">
                        <a:solidFill>
                          <a:srgbClr val="000000"/>
                        </a:solidFill>
                        <a:effectLst/>
                        <a:latin typeface="+mj-lt"/>
                        <a:ea typeface="Calibri" panose="020F0502020204030204" pitchFamily="34" charset="0"/>
                        <a:cs typeface="Times New Roman" panose="02020603050405020304" pitchFamily="18" charset="0"/>
                      </a:endParaRPr>
                    </a:p>
                  </a:txBody>
                  <a:tcPr marL="56017" marR="56017" marT="0" marB="0"/>
                </a:tc>
                <a:tc>
                  <a:txBody>
                    <a:bodyPr/>
                    <a:lstStyle/>
                    <a:p>
                      <a:pPr algn="ctr">
                        <a:lnSpc>
                          <a:spcPct val="115000"/>
                        </a:lnSpc>
                        <a:spcAft>
                          <a:spcPts val="0"/>
                        </a:spcAft>
                      </a:pPr>
                      <a:r>
                        <a:rPr lang="en-GB" sz="1400" dirty="0">
                          <a:effectLst/>
                          <a:latin typeface="+mj-lt"/>
                        </a:rPr>
                        <a:t> </a:t>
                      </a:r>
                      <a:endParaRPr lang="en-GB" sz="1400" dirty="0">
                        <a:solidFill>
                          <a:srgbClr val="000000"/>
                        </a:solidFill>
                        <a:effectLst/>
                        <a:latin typeface="+mj-lt"/>
                        <a:ea typeface="Calibri" panose="020F0502020204030204" pitchFamily="34" charset="0"/>
                        <a:cs typeface="Times New Roman" panose="02020603050405020304" pitchFamily="18" charset="0"/>
                      </a:endParaRPr>
                    </a:p>
                  </a:txBody>
                  <a:tcPr marL="56017" marR="56017" marT="0" marB="0"/>
                </a:tc>
                <a:tc>
                  <a:txBody>
                    <a:bodyPr/>
                    <a:lstStyle/>
                    <a:p>
                      <a:endParaRPr lang="de-DE"/>
                    </a:p>
                  </a:txBody>
                  <a:tcPr marL="56017" marR="56017" marT="0" marB="0"/>
                </a:tc>
                <a:tc>
                  <a:txBody>
                    <a:bodyPr/>
                    <a:lstStyle/>
                    <a:p>
                      <a:endParaRPr lang="de-DE"/>
                    </a:p>
                  </a:txBody>
                  <a:tcPr marL="56017" marR="56017" marT="0" marB="0"/>
                </a:tc>
                <a:extLst>
                  <a:ext uri="{0D108BD9-81ED-4DB2-BD59-A6C34878D82A}">
                    <a16:rowId xmlns="" xmlns:a16="http://schemas.microsoft.com/office/drawing/2014/main" val="2589480734"/>
                  </a:ext>
                </a:extLst>
              </a:tr>
              <a:tr h="132675">
                <a:tc vMerge="1">
                  <a:txBody>
                    <a:bodyPr/>
                    <a:lstStyle/>
                    <a:p>
                      <a:pPr>
                        <a:lnSpc>
                          <a:spcPct val="115000"/>
                        </a:lnSpc>
                        <a:spcAft>
                          <a:spcPts val="0"/>
                        </a:spcAft>
                      </a:pPr>
                      <a:endParaRPr lang="en-GB" sz="1200" dirty="0">
                        <a:solidFill>
                          <a:srgbClr val="000000"/>
                        </a:solidFill>
                        <a:effectLst/>
                        <a:latin typeface="+mj-lt"/>
                        <a:ea typeface="Calibri" panose="020F0502020204030204" pitchFamily="34" charset="0"/>
                        <a:cs typeface="Times New Roman" panose="02020603050405020304" pitchFamily="18" charset="0"/>
                      </a:endParaRPr>
                    </a:p>
                  </a:txBody>
                  <a:tcPr marL="56017" marR="56017" marT="0" marB="0"/>
                </a:tc>
                <a:tc>
                  <a:txBody>
                    <a:bodyPr/>
                    <a:lstStyle/>
                    <a:p>
                      <a:pPr>
                        <a:lnSpc>
                          <a:spcPct val="115000"/>
                        </a:lnSpc>
                        <a:spcAft>
                          <a:spcPts val="0"/>
                        </a:spcAft>
                      </a:pPr>
                      <a:r>
                        <a:rPr lang="en-GB" sz="1400" b="1" dirty="0">
                          <a:solidFill>
                            <a:schemeClr val="bg1"/>
                          </a:solidFill>
                          <a:effectLst/>
                          <a:latin typeface="+mj-lt"/>
                        </a:rPr>
                        <a:t>30-min</a:t>
                      </a:r>
                      <a:endParaRPr lang="en-GB" sz="1400" b="1" dirty="0">
                        <a:solidFill>
                          <a:schemeClr val="bg1"/>
                        </a:solidFill>
                        <a:effectLst/>
                        <a:latin typeface="+mj-lt"/>
                        <a:ea typeface="+mn-ea"/>
                        <a:cs typeface="Times New Roman" panose="02020603050405020304" pitchFamily="18" charset="0"/>
                      </a:endParaRPr>
                    </a:p>
                  </a:txBody>
                  <a:tcPr marL="56017" marR="56017" marT="0" marB="0">
                    <a:solidFill>
                      <a:schemeClr val="accent1"/>
                    </a:solidFill>
                  </a:tcPr>
                </a:tc>
                <a:tc>
                  <a:txBody>
                    <a:bodyPr/>
                    <a:lstStyle/>
                    <a:p>
                      <a:pPr algn="ctr">
                        <a:lnSpc>
                          <a:spcPct val="115000"/>
                        </a:lnSpc>
                        <a:spcAft>
                          <a:spcPts val="0"/>
                        </a:spcAft>
                      </a:pPr>
                      <a:r>
                        <a:rPr lang="en-GB" sz="1400" dirty="0">
                          <a:solidFill>
                            <a:srgbClr val="000000"/>
                          </a:solidFill>
                          <a:effectLst/>
                          <a:latin typeface="+mj-lt"/>
                          <a:ea typeface="Calibri" panose="020F0502020204030204" pitchFamily="34" charset="0"/>
                          <a:cs typeface="Times New Roman" panose="02020603050405020304" pitchFamily="18" charset="0"/>
                        </a:rPr>
                        <a:t>X</a:t>
                      </a:r>
                    </a:p>
                  </a:txBody>
                  <a:tcPr marL="56017" marR="56017" marT="0" marB="0"/>
                </a:tc>
                <a:tc>
                  <a:txBody>
                    <a:bodyPr/>
                    <a:lstStyle/>
                    <a:p>
                      <a:endParaRPr lang="de-DE"/>
                    </a:p>
                  </a:txBody>
                  <a:tcPr marL="56017" marR="56017" marT="0" marB="0"/>
                </a:tc>
                <a:tc>
                  <a:txBody>
                    <a:bodyPr/>
                    <a:lstStyle/>
                    <a:p>
                      <a:pPr algn="ctr">
                        <a:lnSpc>
                          <a:spcPct val="115000"/>
                        </a:lnSpc>
                        <a:spcAft>
                          <a:spcPts val="0"/>
                        </a:spcAft>
                      </a:pPr>
                      <a:r>
                        <a:rPr lang="en-GB" sz="1400" dirty="0">
                          <a:effectLst/>
                          <a:latin typeface="+mj-lt"/>
                        </a:rPr>
                        <a:t>X</a:t>
                      </a:r>
                      <a:endParaRPr lang="en-GB" sz="1400" dirty="0">
                        <a:solidFill>
                          <a:srgbClr val="000000"/>
                        </a:solidFill>
                        <a:effectLst/>
                        <a:latin typeface="+mj-lt"/>
                        <a:ea typeface="Calibri" panose="020F0502020204030204" pitchFamily="34" charset="0"/>
                        <a:cs typeface="Times New Roman" panose="02020603050405020304" pitchFamily="18" charset="0"/>
                      </a:endParaRPr>
                    </a:p>
                  </a:txBody>
                  <a:tcPr marL="56017" marR="56017" marT="0" marB="0"/>
                </a:tc>
                <a:tc>
                  <a:txBody>
                    <a:bodyPr/>
                    <a:lstStyle/>
                    <a:p>
                      <a:pPr algn="ctr">
                        <a:lnSpc>
                          <a:spcPct val="115000"/>
                        </a:lnSpc>
                        <a:spcAft>
                          <a:spcPts val="0"/>
                        </a:spcAft>
                      </a:pPr>
                      <a:r>
                        <a:rPr lang="en-GB" sz="1400" dirty="0">
                          <a:effectLst/>
                          <a:latin typeface="+mj-lt"/>
                        </a:rPr>
                        <a:t> </a:t>
                      </a:r>
                      <a:endParaRPr lang="en-GB" sz="1400" dirty="0">
                        <a:solidFill>
                          <a:srgbClr val="000000"/>
                        </a:solidFill>
                        <a:effectLst/>
                        <a:latin typeface="+mj-lt"/>
                        <a:ea typeface="Calibri" panose="020F0502020204030204" pitchFamily="34" charset="0"/>
                        <a:cs typeface="Times New Roman" panose="02020603050405020304" pitchFamily="18" charset="0"/>
                      </a:endParaRPr>
                    </a:p>
                  </a:txBody>
                  <a:tcPr marL="56017" marR="56017" marT="0" marB="0"/>
                </a:tc>
                <a:tc>
                  <a:txBody>
                    <a:bodyPr/>
                    <a:lstStyle/>
                    <a:p>
                      <a:endParaRPr lang="de-DE"/>
                    </a:p>
                  </a:txBody>
                  <a:tcPr marL="56017" marR="56017" marT="0" marB="0"/>
                </a:tc>
                <a:tc>
                  <a:txBody>
                    <a:bodyPr/>
                    <a:lstStyle/>
                    <a:p>
                      <a:endParaRPr lang="de-DE"/>
                    </a:p>
                  </a:txBody>
                  <a:tcPr marL="56017" marR="56017" marT="0" marB="0"/>
                </a:tc>
                <a:extLst>
                  <a:ext uri="{0D108BD9-81ED-4DB2-BD59-A6C34878D82A}">
                    <a16:rowId xmlns="" xmlns:a16="http://schemas.microsoft.com/office/drawing/2014/main" val="2096350580"/>
                  </a:ext>
                </a:extLst>
              </a:tr>
              <a:tr h="132675">
                <a:tc vMerge="1">
                  <a:txBody>
                    <a:bodyPr/>
                    <a:lstStyle/>
                    <a:p>
                      <a:pPr>
                        <a:lnSpc>
                          <a:spcPct val="115000"/>
                        </a:lnSpc>
                        <a:spcAft>
                          <a:spcPts val="0"/>
                        </a:spcAft>
                      </a:pPr>
                      <a:endParaRPr lang="en-GB" sz="1200" dirty="0">
                        <a:solidFill>
                          <a:srgbClr val="000000"/>
                        </a:solidFill>
                        <a:effectLst/>
                        <a:latin typeface="+mj-lt"/>
                        <a:ea typeface="Calibri" panose="020F0502020204030204" pitchFamily="34" charset="0"/>
                        <a:cs typeface="Times New Roman" panose="02020603050405020304" pitchFamily="18" charset="0"/>
                      </a:endParaRPr>
                    </a:p>
                  </a:txBody>
                  <a:tcPr marL="56017" marR="56017" marT="0" marB="0"/>
                </a:tc>
                <a:tc>
                  <a:txBody>
                    <a:bodyPr/>
                    <a:lstStyle/>
                    <a:p>
                      <a:pPr>
                        <a:lnSpc>
                          <a:spcPct val="115000"/>
                        </a:lnSpc>
                        <a:spcAft>
                          <a:spcPts val="0"/>
                        </a:spcAft>
                      </a:pPr>
                      <a:r>
                        <a:rPr lang="en-GB" sz="1400" b="1" dirty="0">
                          <a:solidFill>
                            <a:schemeClr val="bg1"/>
                          </a:solidFill>
                          <a:effectLst/>
                          <a:latin typeface="+mj-lt"/>
                        </a:rPr>
                        <a:t>Hourly</a:t>
                      </a:r>
                      <a:endParaRPr lang="en-GB" sz="1400" b="1" dirty="0">
                        <a:solidFill>
                          <a:schemeClr val="bg1"/>
                        </a:solidFill>
                        <a:effectLst/>
                        <a:latin typeface="+mj-lt"/>
                        <a:ea typeface="+mn-ea"/>
                        <a:cs typeface="Times New Roman" panose="02020603050405020304" pitchFamily="18" charset="0"/>
                      </a:endParaRPr>
                    </a:p>
                  </a:txBody>
                  <a:tcPr marL="56017" marR="56017" marT="0" marB="0">
                    <a:solidFill>
                      <a:schemeClr val="accent1"/>
                    </a:solidFill>
                  </a:tcPr>
                </a:tc>
                <a:tc>
                  <a:txBody>
                    <a:bodyPr/>
                    <a:lstStyle/>
                    <a:p>
                      <a:pPr algn="ctr">
                        <a:lnSpc>
                          <a:spcPct val="115000"/>
                        </a:lnSpc>
                        <a:spcAft>
                          <a:spcPts val="0"/>
                        </a:spcAft>
                      </a:pPr>
                      <a:r>
                        <a:rPr lang="en-GB" sz="1400" dirty="0">
                          <a:effectLst/>
                          <a:latin typeface="+mj-lt"/>
                        </a:rPr>
                        <a:t>X</a:t>
                      </a:r>
                      <a:endParaRPr lang="en-GB" sz="1400" dirty="0">
                        <a:solidFill>
                          <a:srgbClr val="000000"/>
                        </a:solidFill>
                        <a:effectLst/>
                        <a:latin typeface="+mj-lt"/>
                        <a:ea typeface="Calibri" panose="020F0502020204030204" pitchFamily="34" charset="0"/>
                        <a:cs typeface="Times New Roman" panose="02020603050405020304" pitchFamily="18" charset="0"/>
                      </a:endParaRPr>
                    </a:p>
                  </a:txBody>
                  <a:tcPr marL="56017" marR="56017" marT="0" marB="0"/>
                </a:tc>
                <a:tc>
                  <a:txBody>
                    <a:bodyPr/>
                    <a:lstStyle/>
                    <a:p>
                      <a:pPr algn="ctr">
                        <a:lnSpc>
                          <a:spcPct val="115000"/>
                        </a:lnSpc>
                        <a:spcAft>
                          <a:spcPts val="0"/>
                        </a:spcAft>
                      </a:pPr>
                      <a:r>
                        <a:rPr lang="en-GB" sz="1400" dirty="0">
                          <a:effectLst/>
                          <a:latin typeface="+mj-lt"/>
                        </a:rPr>
                        <a:t>X</a:t>
                      </a:r>
                      <a:endParaRPr lang="en-GB" sz="1400" dirty="0">
                        <a:solidFill>
                          <a:srgbClr val="000000"/>
                        </a:solidFill>
                        <a:effectLst/>
                        <a:latin typeface="+mj-lt"/>
                        <a:ea typeface="Calibri" panose="020F0502020204030204" pitchFamily="34" charset="0"/>
                        <a:cs typeface="Times New Roman" panose="02020603050405020304" pitchFamily="18" charset="0"/>
                      </a:endParaRPr>
                    </a:p>
                  </a:txBody>
                  <a:tcPr marL="56017" marR="56017" marT="0" marB="0"/>
                </a:tc>
                <a:tc>
                  <a:txBody>
                    <a:bodyPr/>
                    <a:lstStyle/>
                    <a:p>
                      <a:pPr algn="ctr">
                        <a:lnSpc>
                          <a:spcPct val="115000"/>
                        </a:lnSpc>
                        <a:spcAft>
                          <a:spcPts val="0"/>
                        </a:spcAft>
                      </a:pPr>
                      <a:r>
                        <a:rPr lang="en-GB" sz="1400" dirty="0">
                          <a:effectLst/>
                          <a:latin typeface="+mj-lt"/>
                        </a:rPr>
                        <a:t>X</a:t>
                      </a:r>
                      <a:endParaRPr lang="en-GB" sz="1400" dirty="0">
                        <a:solidFill>
                          <a:srgbClr val="000000"/>
                        </a:solidFill>
                        <a:effectLst/>
                        <a:latin typeface="+mj-lt"/>
                        <a:ea typeface="Calibri" panose="020F0502020204030204" pitchFamily="34" charset="0"/>
                        <a:cs typeface="Times New Roman" panose="02020603050405020304" pitchFamily="18" charset="0"/>
                      </a:endParaRPr>
                    </a:p>
                  </a:txBody>
                  <a:tcPr marL="56017" marR="56017" marT="0" marB="0"/>
                </a:tc>
                <a:tc>
                  <a:txBody>
                    <a:bodyPr/>
                    <a:lstStyle/>
                    <a:p>
                      <a:pPr algn="ctr">
                        <a:lnSpc>
                          <a:spcPct val="115000"/>
                        </a:lnSpc>
                        <a:spcAft>
                          <a:spcPts val="0"/>
                        </a:spcAft>
                      </a:pPr>
                      <a:r>
                        <a:rPr lang="en-GB" sz="1400" dirty="0">
                          <a:effectLst/>
                          <a:latin typeface="+mj-lt"/>
                        </a:rPr>
                        <a:t>X</a:t>
                      </a:r>
                      <a:endParaRPr lang="en-GB" sz="1400" dirty="0">
                        <a:solidFill>
                          <a:srgbClr val="000000"/>
                        </a:solidFill>
                        <a:effectLst/>
                        <a:latin typeface="+mj-lt"/>
                        <a:ea typeface="Calibri" panose="020F0502020204030204" pitchFamily="34" charset="0"/>
                        <a:cs typeface="Times New Roman" panose="02020603050405020304" pitchFamily="18" charset="0"/>
                      </a:endParaRPr>
                    </a:p>
                  </a:txBody>
                  <a:tcPr marL="56017" marR="56017" marT="0" marB="0"/>
                </a:tc>
                <a:tc>
                  <a:txBody>
                    <a:bodyPr/>
                    <a:lstStyle/>
                    <a:p>
                      <a:pPr algn="ctr">
                        <a:lnSpc>
                          <a:spcPct val="115000"/>
                        </a:lnSpc>
                        <a:spcAft>
                          <a:spcPts val="0"/>
                        </a:spcAft>
                      </a:pPr>
                      <a:r>
                        <a:rPr lang="en-GB" sz="1400" dirty="0">
                          <a:solidFill>
                            <a:srgbClr val="000000"/>
                          </a:solidFill>
                          <a:effectLst/>
                          <a:latin typeface="+mj-lt"/>
                          <a:ea typeface="Calibri" panose="020F0502020204030204" pitchFamily="34" charset="0"/>
                          <a:cs typeface="Times New Roman" panose="02020603050405020304" pitchFamily="18" charset="0"/>
                        </a:rPr>
                        <a:t>X</a:t>
                      </a:r>
                    </a:p>
                  </a:txBody>
                  <a:tcPr marL="56017" marR="56017" marT="0" marB="0"/>
                </a:tc>
                <a:tc>
                  <a:txBody>
                    <a:bodyPr/>
                    <a:lstStyle/>
                    <a:p>
                      <a:pPr algn="ctr">
                        <a:lnSpc>
                          <a:spcPct val="115000"/>
                        </a:lnSpc>
                        <a:spcAft>
                          <a:spcPts val="0"/>
                        </a:spcAft>
                      </a:pPr>
                      <a:r>
                        <a:rPr lang="en-GB" sz="1400" dirty="0">
                          <a:solidFill>
                            <a:srgbClr val="000000"/>
                          </a:solidFill>
                          <a:effectLst/>
                          <a:latin typeface="+mj-lt"/>
                          <a:ea typeface="Calibri" panose="020F0502020204030204" pitchFamily="34" charset="0"/>
                          <a:cs typeface="Times New Roman" panose="02020603050405020304" pitchFamily="18" charset="0"/>
                        </a:rPr>
                        <a:t>X</a:t>
                      </a:r>
                    </a:p>
                  </a:txBody>
                  <a:tcPr marL="56017" marR="56017" marT="0" marB="0"/>
                </a:tc>
                <a:extLst>
                  <a:ext uri="{0D108BD9-81ED-4DB2-BD59-A6C34878D82A}">
                    <a16:rowId xmlns="" xmlns:a16="http://schemas.microsoft.com/office/drawing/2014/main" val="1695662861"/>
                  </a:ext>
                </a:extLst>
              </a:tr>
              <a:tr h="652120">
                <a:tc vMerge="1">
                  <a:txBody>
                    <a:bodyPr/>
                    <a:lstStyle/>
                    <a:p>
                      <a:pPr>
                        <a:lnSpc>
                          <a:spcPct val="115000"/>
                        </a:lnSpc>
                        <a:spcAft>
                          <a:spcPts val="0"/>
                        </a:spcAft>
                      </a:pPr>
                      <a:endParaRPr lang="en-GB" sz="1200" dirty="0">
                        <a:solidFill>
                          <a:srgbClr val="000000"/>
                        </a:solidFill>
                        <a:effectLst/>
                        <a:latin typeface="+mj-lt"/>
                        <a:ea typeface="Calibri" panose="020F0502020204030204" pitchFamily="34" charset="0"/>
                        <a:cs typeface="Times New Roman" panose="02020603050405020304" pitchFamily="18" charset="0"/>
                      </a:endParaRPr>
                    </a:p>
                  </a:txBody>
                  <a:tcPr marL="56017" marR="56017" marT="0" marB="0"/>
                </a:tc>
                <a:tc>
                  <a:txBody>
                    <a:bodyPr/>
                    <a:lstStyle/>
                    <a:p>
                      <a:pPr>
                        <a:lnSpc>
                          <a:spcPct val="115000"/>
                        </a:lnSpc>
                        <a:spcAft>
                          <a:spcPts val="0"/>
                        </a:spcAft>
                      </a:pPr>
                      <a:r>
                        <a:rPr lang="en-GB" sz="1400" b="1" kern="1200" dirty="0">
                          <a:solidFill>
                            <a:schemeClr val="bg1"/>
                          </a:solidFill>
                          <a:effectLst/>
                          <a:latin typeface="+mj-lt"/>
                          <a:ea typeface="+mn-ea"/>
                          <a:cs typeface="+mn-cs"/>
                        </a:rPr>
                        <a:t>User Defined Blocks*</a:t>
                      </a:r>
                    </a:p>
                  </a:txBody>
                  <a:tcPr marL="56017" marR="56017" marT="0" marB="0">
                    <a:solidFill>
                      <a:schemeClr val="accent1"/>
                    </a:solidFill>
                  </a:tcPr>
                </a:tc>
                <a:tc>
                  <a:txBody>
                    <a:bodyPr/>
                    <a:lstStyle/>
                    <a:p>
                      <a:pPr algn="ctr">
                        <a:lnSpc>
                          <a:spcPct val="115000"/>
                        </a:lnSpc>
                        <a:spcAft>
                          <a:spcPts val="0"/>
                        </a:spcAft>
                      </a:pPr>
                      <a:r>
                        <a:rPr lang="en-GB" sz="1400" dirty="0">
                          <a:effectLst/>
                          <a:latin typeface="+mj-lt"/>
                        </a:rPr>
                        <a:t>X</a:t>
                      </a:r>
                      <a:endParaRPr lang="en-GB" sz="1400" dirty="0">
                        <a:solidFill>
                          <a:srgbClr val="000000"/>
                        </a:solidFill>
                        <a:effectLst/>
                        <a:latin typeface="+mj-lt"/>
                        <a:ea typeface="Calibri" panose="020F0502020204030204" pitchFamily="34" charset="0"/>
                        <a:cs typeface="Times New Roman" panose="02020603050405020304" pitchFamily="18" charset="0"/>
                      </a:endParaRPr>
                    </a:p>
                  </a:txBody>
                  <a:tcPr marL="56017" marR="56017" marT="0" marB="0"/>
                </a:tc>
                <a:tc>
                  <a:txBody>
                    <a:bodyPr/>
                    <a:lstStyle/>
                    <a:p>
                      <a:pPr algn="ctr">
                        <a:lnSpc>
                          <a:spcPct val="115000"/>
                        </a:lnSpc>
                        <a:spcAft>
                          <a:spcPts val="0"/>
                        </a:spcAft>
                      </a:pPr>
                      <a:r>
                        <a:rPr lang="en-GB" sz="1400" dirty="0">
                          <a:effectLst/>
                          <a:latin typeface="+mj-lt"/>
                        </a:rPr>
                        <a:t>X</a:t>
                      </a:r>
                      <a:endParaRPr lang="en-GB" sz="1400" dirty="0">
                        <a:solidFill>
                          <a:srgbClr val="000000"/>
                        </a:solidFill>
                        <a:effectLst/>
                        <a:latin typeface="+mj-lt"/>
                        <a:ea typeface="Calibri" panose="020F0502020204030204" pitchFamily="34" charset="0"/>
                        <a:cs typeface="Times New Roman" panose="02020603050405020304" pitchFamily="18" charset="0"/>
                      </a:endParaRPr>
                    </a:p>
                  </a:txBody>
                  <a:tcPr marL="56017" marR="56017" marT="0" marB="0"/>
                </a:tc>
                <a:tc>
                  <a:txBody>
                    <a:bodyPr/>
                    <a:lstStyle/>
                    <a:p>
                      <a:pPr algn="ctr">
                        <a:lnSpc>
                          <a:spcPct val="115000"/>
                        </a:lnSpc>
                        <a:spcAft>
                          <a:spcPts val="0"/>
                        </a:spcAft>
                      </a:pPr>
                      <a:r>
                        <a:rPr lang="en-GB" sz="1400" dirty="0">
                          <a:effectLst/>
                          <a:latin typeface="+mj-lt"/>
                        </a:rPr>
                        <a:t>X</a:t>
                      </a:r>
                      <a:endParaRPr lang="en-GB" sz="1400" dirty="0">
                        <a:solidFill>
                          <a:srgbClr val="000000"/>
                        </a:solidFill>
                        <a:effectLst/>
                        <a:latin typeface="+mj-lt"/>
                        <a:ea typeface="Calibri" panose="020F0502020204030204" pitchFamily="34" charset="0"/>
                        <a:cs typeface="Times New Roman" panose="02020603050405020304" pitchFamily="18" charset="0"/>
                      </a:endParaRPr>
                    </a:p>
                  </a:txBody>
                  <a:tcPr marL="56017" marR="56017" marT="0" marB="0"/>
                </a:tc>
                <a:tc>
                  <a:txBody>
                    <a:bodyPr/>
                    <a:lstStyle/>
                    <a:p>
                      <a:pPr algn="ctr">
                        <a:lnSpc>
                          <a:spcPct val="115000"/>
                        </a:lnSpc>
                        <a:spcAft>
                          <a:spcPts val="0"/>
                        </a:spcAft>
                      </a:pPr>
                      <a:r>
                        <a:rPr lang="en-GB" sz="1400" dirty="0">
                          <a:effectLst/>
                          <a:latin typeface="+mj-lt"/>
                        </a:rPr>
                        <a:t>X</a:t>
                      </a:r>
                      <a:endParaRPr lang="en-GB" sz="1400" dirty="0">
                        <a:solidFill>
                          <a:srgbClr val="000000"/>
                        </a:solidFill>
                        <a:effectLst/>
                        <a:latin typeface="+mj-lt"/>
                        <a:ea typeface="Calibri" panose="020F0502020204030204" pitchFamily="34" charset="0"/>
                        <a:cs typeface="Times New Roman" panose="02020603050405020304" pitchFamily="18" charset="0"/>
                      </a:endParaRPr>
                    </a:p>
                  </a:txBody>
                  <a:tcPr marL="56017" marR="56017" marT="0" marB="0"/>
                </a:tc>
                <a:tc>
                  <a:txBody>
                    <a:bodyPr/>
                    <a:lstStyle/>
                    <a:p>
                      <a:pPr algn="ctr">
                        <a:lnSpc>
                          <a:spcPct val="115000"/>
                        </a:lnSpc>
                        <a:spcAft>
                          <a:spcPts val="0"/>
                        </a:spcAft>
                      </a:pPr>
                      <a:r>
                        <a:rPr lang="en-GB" sz="1400" dirty="0">
                          <a:solidFill>
                            <a:srgbClr val="000000"/>
                          </a:solidFill>
                          <a:effectLst/>
                          <a:latin typeface="+mj-lt"/>
                          <a:ea typeface="Calibri" panose="020F0502020204030204" pitchFamily="34" charset="0"/>
                          <a:cs typeface="Times New Roman" panose="02020603050405020304" pitchFamily="18" charset="0"/>
                        </a:rPr>
                        <a:t>X</a:t>
                      </a:r>
                    </a:p>
                  </a:txBody>
                  <a:tcPr marL="56017" marR="56017" marT="0" marB="0"/>
                </a:tc>
                <a:tc>
                  <a:txBody>
                    <a:bodyPr/>
                    <a:lstStyle/>
                    <a:p>
                      <a:pPr algn="ctr">
                        <a:lnSpc>
                          <a:spcPct val="115000"/>
                        </a:lnSpc>
                        <a:spcAft>
                          <a:spcPts val="0"/>
                        </a:spcAft>
                      </a:pPr>
                      <a:endParaRPr lang="en-GB" sz="1400" dirty="0">
                        <a:solidFill>
                          <a:srgbClr val="000000"/>
                        </a:solidFill>
                        <a:effectLst/>
                        <a:latin typeface="+mj-lt"/>
                        <a:ea typeface="Calibri" panose="020F0502020204030204" pitchFamily="34" charset="0"/>
                        <a:cs typeface="Times New Roman" panose="02020603050405020304" pitchFamily="18" charset="0"/>
                      </a:endParaRPr>
                    </a:p>
                  </a:txBody>
                  <a:tcPr marL="56017" marR="56017" marT="0" marB="0"/>
                </a:tc>
                <a:extLst>
                  <a:ext uri="{0D108BD9-81ED-4DB2-BD59-A6C34878D82A}">
                    <a16:rowId xmlns="" xmlns:a16="http://schemas.microsoft.com/office/drawing/2014/main" val="1336158708"/>
                  </a:ext>
                </a:extLst>
              </a:tr>
              <a:tr h="401040">
                <a:tc>
                  <a:txBody>
                    <a:bodyPr/>
                    <a:lstStyle/>
                    <a:p>
                      <a:pPr>
                        <a:lnSpc>
                          <a:spcPct val="115000"/>
                        </a:lnSpc>
                        <a:spcAft>
                          <a:spcPts val="0"/>
                        </a:spcAft>
                      </a:pPr>
                      <a:r>
                        <a:rPr lang="en-GB" sz="1400" dirty="0">
                          <a:solidFill>
                            <a:schemeClr val="bg1"/>
                          </a:solidFill>
                          <a:effectLst/>
                          <a:latin typeface="+mj-lt"/>
                          <a:ea typeface="Calibri" panose="020F0502020204030204" pitchFamily="34" charset="0"/>
                          <a:cs typeface="Times New Roman" panose="02020603050405020304" pitchFamily="18" charset="0"/>
                        </a:rPr>
                        <a:t>Notes</a:t>
                      </a:r>
                    </a:p>
                  </a:txBody>
                  <a:tcPr marL="56017" marR="56017" marT="0" marB="0"/>
                </a:tc>
                <a:tc>
                  <a:txBody>
                    <a:bodyPr/>
                    <a:lstStyle/>
                    <a:p>
                      <a:pPr>
                        <a:lnSpc>
                          <a:spcPct val="115000"/>
                        </a:lnSpc>
                        <a:spcAft>
                          <a:spcPts val="0"/>
                        </a:spcAft>
                      </a:pPr>
                      <a:endParaRPr lang="en-GB" sz="1400" dirty="0">
                        <a:solidFill>
                          <a:srgbClr val="000000"/>
                        </a:solidFill>
                        <a:effectLst/>
                        <a:latin typeface="+mj-lt"/>
                        <a:ea typeface="+mn-ea"/>
                        <a:cs typeface="Times New Roman" panose="02020603050405020304" pitchFamily="18" charset="0"/>
                      </a:endParaRPr>
                    </a:p>
                  </a:txBody>
                  <a:tcPr marL="56017" marR="56017" marT="0" marB="0"/>
                </a:tc>
                <a:tc gridSpan="6">
                  <a:txBody>
                    <a:bodyPr/>
                    <a:lstStyle/>
                    <a:p>
                      <a:pPr algn="ctr">
                        <a:lnSpc>
                          <a:spcPct val="115000"/>
                        </a:lnSpc>
                        <a:spcAft>
                          <a:spcPts val="0"/>
                        </a:spcAft>
                      </a:pPr>
                      <a:r>
                        <a:rPr lang="en-GB" sz="1400" dirty="0">
                          <a:solidFill>
                            <a:srgbClr val="000000"/>
                          </a:solidFill>
                          <a:effectLst/>
                          <a:latin typeface="+mj-lt"/>
                          <a:ea typeface="Calibri" panose="020F0502020204030204" pitchFamily="34" charset="0"/>
                          <a:cs typeface="Times New Roman" panose="02020603050405020304" pitchFamily="18" charset="0"/>
                        </a:rPr>
                        <a:t>* Hourly blocks (not 15 or 30 min blocks)</a:t>
                      </a:r>
                    </a:p>
                    <a:p>
                      <a:pPr algn="ctr">
                        <a:lnSpc>
                          <a:spcPct val="115000"/>
                        </a:lnSpc>
                        <a:spcAft>
                          <a:spcPts val="0"/>
                        </a:spcAft>
                      </a:pPr>
                      <a:r>
                        <a:rPr lang="en-GB" sz="1400" dirty="0">
                          <a:solidFill>
                            <a:srgbClr val="000000"/>
                          </a:solidFill>
                          <a:effectLst/>
                          <a:latin typeface="+mj-lt"/>
                          <a:ea typeface="Calibri" panose="020F0502020204030204" pitchFamily="34" charset="0"/>
                          <a:cs typeface="Times New Roman" panose="02020603050405020304" pitchFamily="18" charset="0"/>
                        </a:rPr>
                        <a:t>** To be confirmed</a:t>
                      </a:r>
                    </a:p>
                  </a:txBody>
                  <a:tcPr marL="56017" marR="56017" marT="0" marB="0"/>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extLst>
                  <a:ext uri="{0D108BD9-81ED-4DB2-BD59-A6C34878D82A}">
                    <a16:rowId xmlns="" xmlns:a16="http://schemas.microsoft.com/office/drawing/2014/main" val="342678886"/>
                  </a:ext>
                </a:extLst>
              </a:tr>
            </a:tbl>
          </a:graphicData>
        </a:graphic>
      </p:graphicFrame>
    </p:spTree>
    <p:extLst>
      <p:ext uri="{BB962C8B-B14F-4D97-AF65-F5344CB8AC3E}">
        <p14:creationId xmlns:p14="http://schemas.microsoft.com/office/powerpoint/2010/main" val="2904261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en-GB" dirty="0"/>
              <a:t>2. Products offered in the XBID solution</a:t>
            </a:r>
            <a:br>
              <a:rPr lang="en-GB" dirty="0"/>
            </a:br>
            <a:r>
              <a:rPr lang="en-GB" dirty="0" smtClean="0"/>
              <a:t>C. Order types</a:t>
            </a:r>
            <a:endParaRPr lang="de-DE" dirty="0"/>
          </a:p>
        </p:txBody>
      </p:sp>
      <p:sp>
        <p:nvSpPr>
          <p:cNvPr id="3" name="Foliennummernplatzhalter 2"/>
          <p:cNvSpPr>
            <a:spLocks noGrp="1"/>
          </p:cNvSpPr>
          <p:nvPr>
            <p:ph type="sldNum" sz="quarter" idx="11"/>
          </p:nvPr>
        </p:nvSpPr>
        <p:spPr/>
        <p:txBody>
          <a:bodyPr/>
          <a:lstStyle/>
          <a:p>
            <a:pPr>
              <a:defRPr/>
            </a:pPr>
            <a:fld id="{D383EB99-40B2-4176-B4FA-CDBAA950DF99}" type="slidenum">
              <a:rPr lang="en-US" altLang="en-US" smtClean="0"/>
              <a:pPr>
                <a:defRPr/>
              </a:pPr>
              <a:t>44</a:t>
            </a:fld>
            <a:endParaRPr lang="en-US" altLang="en-US" dirty="0"/>
          </a:p>
        </p:txBody>
      </p:sp>
      <p:graphicFrame>
        <p:nvGraphicFramePr>
          <p:cNvPr id="5" name="Inhaltsplatzhalter 3"/>
          <p:cNvGraphicFramePr>
            <a:graphicFrameLocks/>
          </p:cNvGraphicFramePr>
          <p:nvPr>
            <p:extLst>
              <p:ext uri="{D42A27DB-BD31-4B8C-83A1-F6EECF244321}">
                <p14:modId xmlns:p14="http://schemas.microsoft.com/office/powerpoint/2010/main" val="2772708060"/>
              </p:ext>
            </p:extLst>
          </p:nvPr>
        </p:nvGraphicFramePr>
        <p:xfrm>
          <a:off x="544044" y="1555798"/>
          <a:ext cx="8106969" cy="4358640"/>
        </p:xfrm>
        <a:graphic>
          <a:graphicData uri="http://schemas.openxmlformats.org/drawingml/2006/table">
            <a:tbl>
              <a:tblPr firstRow="1" bandRow="1">
                <a:tableStyleId>{5C22544A-7EE6-4342-B048-85BDC9FD1C3A}</a:tableStyleId>
              </a:tblPr>
              <a:tblGrid>
                <a:gridCol w="1344952">
                  <a:extLst>
                    <a:ext uri="{9D8B030D-6E8A-4147-A177-3AD203B41FA5}">
                      <a16:colId xmlns="" xmlns:a16="http://schemas.microsoft.com/office/drawing/2014/main" val="20000"/>
                    </a:ext>
                  </a:extLst>
                </a:gridCol>
                <a:gridCol w="2166163">
                  <a:extLst>
                    <a:ext uri="{9D8B030D-6E8A-4147-A177-3AD203B41FA5}">
                      <a16:colId xmlns="" xmlns:a16="http://schemas.microsoft.com/office/drawing/2014/main" val="20001"/>
                    </a:ext>
                  </a:extLst>
                </a:gridCol>
                <a:gridCol w="2210463">
                  <a:extLst>
                    <a:ext uri="{9D8B030D-6E8A-4147-A177-3AD203B41FA5}">
                      <a16:colId xmlns="" xmlns:a16="http://schemas.microsoft.com/office/drawing/2014/main" val="20002"/>
                    </a:ext>
                  </a:extLst>
                </a:gridCol>
                <a:gridCol w="1240403">
                  <a:extLst>
                    <a:ext uri="{9D8B030D-6E8A-4147-A177-3AD203B41FA5}">
                      <a16:colId xmlns="" xmlns:a16="http://schemas.microsoft.com/office/drawing/2014/main" val="20003"/>
                    </a:ext>
                  </a:extLst>
                </a:gridCol>
                <a:gridCol w="1144988">
                  <a:extLst>
                    <a:ext uri="{9D8B030D-6E8A-4147-A177-3AD203B41FA5}">
                      <a16:colId xmlns="" xmlns:a16="http://schemas.microsoft.com/office/drawing/2014/main" val="20004"/>
                    </a:ext>
                  </a:extLst>
                </a:gridCol>
              </a:tblGrid>
              <a:tr h="370840">
                <a:tc>
                  <a:txBody>
                    <a:bodyPr/>
                    <a:lstStyle/>
                    <a:p>
                      <a:r>
                        <a:rPr lang="en-GB" sz="1600" dirty="0">
                          <a:latin typeface="+mn-lt"/>
                        </a:rPr>
                        <a:t>Order type</a:t>
                      </a:r>
                    </a:p>
                  </a:txBody>
                  <a:tcPr/>
                </a:tc>
                <a:tc>
                  <a:txBody>
                    <a:bodyPr/>
                    <a:lstStyle/>
                    <a:p>
                      <a:r>
                        <a:rPr lang="en-GB" sz="1600" dirty="0">
                          <a:latin typeface="+mn-lt"/>
                        </a:rPr>
                        <a:t>Execution Restrictions</a:t>
                      </a:r>
                    </a:p>
                  </a:txBody>
                  <a:tcPr/>
                </a:tc>
                <a:tc>
                  <a:txBody>
                    <a:bodyPr/>
                    <a:lstStyle/>
                    <a:p>
                      <a:r>
                        <a:rPr lang="en-GB" sz="1600" dirty="0">
                          <a:latin typeface="+mn-lt"/>
                        </a:rPr>
                        <a:t>Validity</a:t>
                      </a:r>
                      <a:r>
                        <a:rPr lang="en-GB" sz="1600" baseline="0" dirty="0">
                          <a:latin typeface="+mn-lt"/>
                        </a:rPr>
                        <a:t> </a:t>
                      </a:r>
                      <a:r>
                        <a:rPr lang="en-GB" sz="1600" dirty="0">
                          <a:latin typeface="+mn-lt"/>
                        </a:rPr>
                        <a:t>Restrictions</a:t>
                      </a:r>
                    </a:p>
                  </a:txBody>
                  <a:tcPr/>
                </a:tc>
                <a:tc>
                  <a:txBody>
                    <a:bodyPr/>
                    <a:lstStyle/>
                    <a:p>
                      <a:r>
                        <a:rPr lang="en-GB" sz="1600" dirty="0">
                          <a:latin typeface="+mn-lt"/>
                        </a:rPr>
                        <a:t>Predefined</a:t>
                      </a:r>
                    </a:p>
                  </a:txBody>
                  <a:tcPr/>
                </a:tc>
                <a:tc>
                  <a:txBody>
                    <a:bodyPr/>
                    <a:lstStyle/>
                    <a:p>
                      <a:r>
                        <a:rPr lang="en-GB" sz="1600" dirty="0">
                          <a:latin typeface="+mn-lt"/>
                        </a:rPr>
                        <a:t>User-Defined</a:t>
                      </a:r>
                    </a:p>
                  </a:txBody>
                  <a:tcPr/>
                </a:tc>
                <a:extLst>
                  <a:ext uri="{0D108BD9-81ED-4DB2-BD59-A6C34878D82A}">
                    <a16:rowId xmlns="" xmlns:a16="http://schemas.microsoft.com/office/drawing/2014/main" val="10000"/>
                  </a:ext>
                </a:extLst>
              </a:tr>
              <a:tr h="370840">
                <a:tc>
                  <a:txBody>
                    <a:bodyPr/>
                    <a:lstStyle/>
                    <a:p>
                      <a:r>
                        <a:rPr lang="en-GB" sz="1600" b="1" dirty="0">
                          <a:solidFill>
                            <a:schemeClr val="tx1"/>
                          </a:solidFill>
                          <a:latin typeface="+mn-lt"/>
                          <a:cs typeface="Arial"/>
                        </a:rPr>
                        <a:t>Regular predefined</a:t>
                      </a:r>
                    </a:p>
                  </a:txBody>
                  <a:tcPr/>
                </a:tc>
                <a:tc>
                  <a:txBody>
                    <a:bodyPr/>
                    <a:lstStyle/>
                    <a:p>
                      <a:r>
                        <a:rPr lang="en-GB" sz="1600" kern="1200" dirty="0">
                          <a:solidFill>
                            <a:schemeClr val="tx1"/>
                          </a:solidFill>
                          <a:latin typeface="+mn-lt"/>
                          <a:ea typeface="+mn-ea"/>
                          <a:cs typeface="Arial"/>
                        </a:rPr>
                        <a:t>NON</a:t>
                      </a:r>
                      <a:r>
                        <a:rPr lang="en-GB" sz="1600" dirty="0">
                          <a:solidFill>
                            <a:schemeClr val="tx1"/>
                          </a:solidFill>
                          <a:latin typeface="+mn-lt"/>
                          <a:cs typeface="Arial"/>
                        </a:rPr>
                        <a:t> (None) </a:t>
                      </a:r>
                    </a:p>
                    <a:p>
                      <a:r>
                        <a:rPr lang="en-GB" sz="1600" dirty="0">
                          <a:solidFill>
                            <a:schemeClr val="tx1"/>
                          </a:solidFill>
                          <a:latin typeface="+mn-lt"/>
                          <a:cs typeface="Arial"/>
                        </a:rPr>
                        <a:t>IOC (</a:t>
                      </a:r>
                      <a:r>
                        <a:rPr lang="en-GB" sz="1600" kern="1200" dirty="0">
                          <a:solidFill>
                            <a:schemeClr val="tx1"/>
                          </a:solidFill>
                          <a:latin typeface="+mn-lt"/>
                          <a:ea typeface="+mn-ea"/>
                          <a:cs typeface="Arial"/>
                        </a:rPr>
                        <a:t>Immediate</a:t>
                      </a:r>
                      <a:r>
                        <a:rPr lang="en-GB" sz="1600" dirty="0">
                          <a:solidFill>
                            <a:schemeClr val="tx1"/>
                          </a:solidFill>
                          <a:latin typeface="+mn-lt"/>
                          <a:cs typeface="Arial"/>
                        </a:rPr>
                        <a:t>-or-Cancel)</a:t>
                      </a:r>
                    </a:p>
                    <a:p>
                      <a:r>
                        <a:rPr lang="en-GB" sz="1600" dirty="0">
                          <a:solidFill>
                            <a:schemeClr val="tx1"/>
                          </a:solidFill>
                          <a:latin typeface="+mn-lt"/>
                          <a:cs typeface="Arial"/>
                        </a:rPr>
                        <a:t>FOK (Fill-or-Kill)</a:t>
                      </a:r>
                    </a:p>
                  </a:txBody>
                  <a:tcPr/>
                </a:tc>
                <a:tc>
                  <a:txBody>
                    <a:bodyPr/>
                    <a:lstStyle/>
                    <a:p>
                      <a:r>
                        <a:rPr lang="en-GB" sz="1600" dirty="0">
                          <a:solidFill>
                            <a:schemeClr val="tx1"/>
                          </a:solidFill>
                          <a:latin typeface="+mn-lt"/>
                          <a:cs typeface="Arial"/>
                        </a:rPr>
                        <a:t>GTD (Good Till Date)</a:t>
                      </a:r>
                    </a:p>
                    <a:p>
                      <a:r>
                        <a:rPr lang="en-GB" sz="1600" dirty="0">
                          <a:solidFill>
                            <a:schemeClr val="tx1"/>
                          </a:solidFill>
                          <a:latin typeface="+mn-lt"/>
                          <a:cs typeface="Arial"/>
                        </a:rPr>
                        <a:t>GFS (Good</a:t>
                      </a:r>
                      <a:r>
                        <a:rPr lang="en-GB" sz="1600" baseline="0" dirty="0">
                          <a:solidFill>
                            <a:schemeClr val="tx1"/>
                          </a:solidFill>
                          <a:latin typeface="+mn-lt"/>
                          <a:cs typeface="Arial"/>
                        </a:rPr>
                        <a:t> For Session)</a:t>
                      </a:r>
                      <a:endParaRPr lang="en-GB" sz="1600" dirty="0">
                        <a:solidFill>
                          <a:schemeClr val="tx1"/>
                        </a:solidFill>
                        <a:latin typeface="+mn-lt"/>
                        <a:cs typeface="Arial"/>
                      </a:endParaRPr>
                    </a:p>
                    <a:p>
                      <a:endParaRPr lang="en-GB" sz="1600" dirty="0">
                        <a:solidFill>
                          <a:schemeClr val="tx1"/>
                        </a:solidFill>
                        <a:latin typeface="+mn-lt"/>
                        <a:cs typeface="Arial"/>
                      </a:endParaRPr>
                    </a:p>
                  </a:txBody>
                  <a:tcPr/>
                </a:tc>
                <a:tc>
                  <a:txBody>
                    <a:bodyPr/>
                    <a:lstStyle/>
                    <a:p>
                      <a:pPr algn="ctr"/>
                      <a:r>
                        <a:rPr lang="en-GB" sz="1600" dirty="0">
                          <a:solidFill>
                            <a:schemeClr val="tx1"/>
                          </a:solidFill>
                          <a:latin typeface="+mn-lt"/>
                          <a:cs typeface="Arial"/>
                        </a:rPr>
                        <a:t>Yes</a:t>
                      </a:r>
                    </a:p>
                  </a:txBody>
                  <a:tcPr/>
                </a:tc>
                <a:tc>
                  <a:txBody>
                    <a:bodyPr/>
                    <a:lstStyle/>
                    <a:p>
                      <a:pPr algn="ctr"/>
                      <a:r>
                        <a:rPr lang="en-GB" sz="1600" dirty="0">
                          <a:solidFill>
                            <a:schemeClr val="tx1"/>
                          </a:solidFill>
                          <a:latin typeface="+mn-lt"/>
                          <a:cs typeface="Arial"/>
                        </a:rPr>
                        <a:t>No</a:t>
                      </a:r>
                    </a:p>
                  </a:txBody>
                  <a:tcPr/>
                </a:tc>
                <a:extLst>
                  <a:ext uri="{0D108BD9-81ED-4DB2-BD59-A6C34878D82A}">
                    <a16:rowId xmlns="" xmlns:a16="http://schemas.microsoft.com/office/drawing/2014/main" val="10001"/>
                  </a:ext>
                </a:extLst>
              </a:tr>
              <a:tr h="370840">
                <a:tc>
                  <a:txBody>
                    <a:bodyPr/>
                    <a:lstStyle/>
                    <a:p>
                      <a:r>
                        <a:rPr lang="en-GB" sz="1600" b="1" dirty="0">
                          <a:solidFill>
                            <a:schemeClr val="tx1"/>
                          </a:solidFill>
                          <a:latin typeface="+mn-lt"/>
                          <a:cs typeface="Arial"/>
                        </a:rPr>
                        <a:t>Regular user-defined block</a:t>
                      </a:r>
                    </a:p>
                  </a:txBody>
                  <a:tcPr/>
                </a:tc>
                <a:tc>
                  <a:txBody>
                    <a:bodyPr/>
                    <a:lstStyle/>
                    <a:p>
                      <a:pPr marL="0" marR="0" lvl="2" indent="0" algn="l" defTabSz="914400" rtl="0" eaLnBrk="1" fontAlgn="auto" latinLnBrk="0" hangingPunct="1">
                        <a:lnSpc>
                          <a:spcPct val="100000"/>
                        </a:lnSpc>
                        <a:spcBef>
                          <a:spcPts val="0"/>
                        </a:spcBef>
                        <a:spcAft>
                          <a:spcPts val="0"/>
                        </a:spcAft>
                        <a:buClrTx/>
                        <a:buSzTx/>
                        <a:buFontTx/>
                        <a:buNone/>
                        <a:tabLst/>
                        <a:defRPr/>
                      </a:pPr>
                      <a:r>
                        <a:rPr lang="en-GB" sz="1600" b="0" u="none" strike="noStrike" kern="1200" dirty="0">
                          <a:solidFill>
                            <a:schemeClr val="tx1"/>
                          </a:solidFill>
                          <a:effectLst/>
                          <a:latin typeface="+mn-lt"/>
                          <a:ea typeface="+mn-ea"/>
                          <a:cs typeface="Arial"/>
                        </a:rPr>
                        <a:t>AON (All-or-Nothing)</a:t>
                      </a:r>
                    </a:p>
                  </a:txBody>
                  <a:tcPr/>
                </a:tc>
                <a:tc>
                  <a:txBody>
                    <a:bodyPr/>
                    <a:lstStyle/>
                    <a:p>
                      <a:r>
                        <a:rPr lang="en-GB" sz="1600" dirty="0">
                          <a:solidFill>
                            <a:schemeClr val="tx1"/>
                          </a:solidFill>
                          <a:latin typeface="+mn-lt"/>
                          <a:cs typeface="Arial"/>
                        </a:rPr>
                        <a:t>GTD (Good Till Date)</a:t>
                      </a:r>
                    </a:p>
                    <a:p>
                      <a:r>
                        <a:rPr lang="en-GB" sz="1600" dirty="0">
                          <a:solidFill>
                            <a:schemeClr val="tx1"/>
                          </a:solidFill>
                          <a:latin typeface="+mn-lt"/>
                          <a:cs typeface="Arial"/>
                        </a:rPr>
                        <a:t>GFS (Good</a:t>
                      </a:r>
                      <a:r>
                        <a:rPr lang="en-GB" sz="1600" baseline="0" dirty="0">
                          <a:solidFill>
                            <a:schemeClr val="tx1"/>
                          </a:solidFill>
                          <a:latin typeface="+mn-lt"/>
                          <a:cs typeface="Arial"/>
                        </a:rPr>
                        <a:t> For Session)</a:t>
                      </a:r>
                      <a:endParaRPr lang="en-GB" sz="1600" dirty="0">
                        <a:solidFill>
                          <a:schemeClr val="tx1"/>
                        </a:solidFill>
                        <a:latin typeface="+mn-lt"/>
                        <a:cs typeface="Arial"/>
                      </a:endParaRPr>
                    </a:p>
                  </a:txBody>
                  <a:tcPr/>
                </a:tc>
                <a:tc>
                  <a:txBody>
                    <a:bodyPr/>
                    <a:lstStyle/>
                    <a:p>
                      <a:pPr algn="ctr"/>
                      <a:r>
                        <a:rPr lang="en-GB" sz="1600" dirty="0">
                          <a:solidFill>
                            <a:schemeClr val="tx1"/>
                          </a:solidFill>
                          <a:latin typeface="+mn-lt"/>
                          <a:cs typeface="Arial"/>
                        </a:rPr>
                        <a:t>No</a:t>
                      </a:r>
                    </a:p>
                  </a:txBody>
                  <a:tcPr/>
                </a:tc>
                <a:tc>
                  <a:txBody>
                    <a:bodyPr/>
                    <a:lstStyle/>
                    <a:p>
                      <a:pPr algn="ctr"/>
                      <a:r>
                        <a:rPr lang="en-GB" sz="1600" dirty="0">
                          <a:solidFill>
                            <a:schemeClr val="tx1"/>
                          </a:solidFill>
                          <a:latin typeface="+mn-lt"/>
                          <a:cs typeface="Arial"/>
                        </a:rPr>
                        <a:t>Yes</a:t>
                      </a:r>
                    </a:p>
                  </a:txBody>
                  <a:tcPr/>
                </a:tc>
                <a:extLst>
                  <a:ext uri="{0D108BD9-81ED-4DB2-BD59-A6C34878D82A}">
                    <a16:rowId xmlns="" xmlns:a16="http://schemas.microsoft.com/office/drawing/2014/main" val="10002"/>
                  </a:ext>
                </a:extLst>
              </a:tr>
              <a:tr h="370840">
                <a:tc>
                  <a:txBody>
                    <a:bodyPr/>
                    <a:lstStyle/>
                    <a:p>
                      <a:r>
                        <a:rPr lang="en-GB" sz="1600" b="1" dirty="0">
                          <a:solidFill>
                            <a:schemeClr val="tx1"/>
                          </a:solidFill>
                          <a:latin typeface="+mn-lt"/>
                          <a:cs typeface="Arial"/>
                        </a:rPr>
                        <a:t>Iceberg</a:t>
                      </a:r>
                    </a:p>
                  </a:txBody>
                  <a:tcPr/>
                </a:tc>
                <a:tc>
                  <a:txBody>
                    <a:bodyPr/>
                    <a:lstStyle/>
                    <a:p>
                      <a:r>
                        <a:rPr lang="en-GB" sz="1600" dirty="0">
                          <a:solidFill>
                            <a:schemeClr val="tx1"/>
                          </a:solidFill>
                          <a:latin typeface="+mn-lt"/>
                          <a:cs typeface="Arial"/>
                        </a:rPr>
                        <a:t>NON (None)</a:t>
                      </a:r>
                    </a:p>
                  </a:txBody>
                  <a:tcPr/>
                </a:tc>
                <a:tc>
                  <a:txBody>
                    <a:bodyPr/>
                    <a:lstStyle/>
                    <a:p>
                      <a:r>
                        <a:rPr lang="en-GB" sz="1600" dirty="0">
                          <a:solidFill>
                            <a:schemeClr val="tx1"/>
                          </a:solidFill>
                          <a:latin typeface="+mn-lt"/>
                          <a:cs typeface="Arial"/>
                        </a:rPr>
                        <a:t>GTD (Good Till Date)</a:t>
                      </a:r>
                    </a:p>
                    <a:p>
                      <a:r>
                        <a:rPr lang="en-GB" sz="1600" dirty="0">
                          <a:solidFill>
                            <a:schemeClr val="tx1"/>
                          </a:solidFill>
                          <a:latin typeface="+mn-lt"/>
                          <a:cs typeface="Arial"/>
                        </a:rPr>
                        <a:t>GFS (Good</a:t>
                      </a:r>
                      <a:r>
                        <a:rPr lang="en-GB" sz="1600" baseline="0" dirty="0">
                          <a:solidFill>
                            <a:schemeClr val="tx1"/>
                          </a:solidFill>
                          <a:latin typeface="+mn-lt"/>
                          <a:cs typeface="Arial"/>
                        </a:rPr>
                        <a:t> For Session)</a:t>
                      </a:r>
                      <a:endParaRPr lang="en-GB" sz="1600" dirty="0">
                        <a:solidFill>
                          <a:schemeClr val="tx1"/>
                        </a:solidFill>
                        <a:latin typeface="+mn-lt"/>
                        <a:cs typeface="Arial"/>
                      </a:endParaRPr>
                    </a:p>
                  </a:txBody>
                  <a:tcPr/>
                </a:tc>
                <a:tc>
                  <a:txBody>
                    <a:bodyPr/>
                    <a:lstStyle/>
                    <a:p>
                      <a:pPr algn="ctr"/>
                      <a:r>
                        <a:rPr lang="en-GB" sz="1600" dirty="0">
                          <a:solidFill>
                            <a:schemeClr val="tx1"/>
                          </a:solidFill>
                          <a:latin typeface="+mn-lt"/>
                          <a:cs typeface="Arial"/>
                        </a:rPr>
                        <a:t>Yes</a:t>
                      </a:r>
                    </a:p>
                  </a:txBody>
                  <a:tcPr/>
                </a:tc>
                <a:tc>
                  <a:txBody>
                    <a:bodyPr/>
                    <a:lstStyle/>
                    <a:p>
                      <a:pPr algn="ctr"/>
                      <a:r>
                        <a:rPr lang="en-GB" sz="1600" dirty="0">
                          <a:solidFill>
                            <a:schemeClr val="tx1"/>
                          </a:solidFill>
                          <a:latin typeface="+mn-lt"/>
                          <a:cs typeface="Arial"/>
                        </a:rPr>
                        <a:t>No</a:t>
                      </a:r>
                    </a:p>
                  </a:txBody>
                  <a:tcPr/>
                </a:tc>
                <a:extLst>
                  <a:ext uri="{0D108BD9-81ED-4DB2-BD59-A6C34878D82A}">
                    <a16:rowId xmlns="" xmlns:a16="http://schemas.microsoft.com/office/drawing/2014/main" val="10003"/>
                  </a:ext>
                </a:extLst>
              </a:tr>
              <a:tr h="370840">
                <a:tc>
                  <a:txBody>
                    <a:bodyPr/>
                    <a:lstStyle/>
                    <a:p>
                      <a:r>
                        <a:rPr lang="en-GB" sz="1600" b="1" dirty="0">
                          <a:solidFill>
                            <a:schemeClr val="tx1"/>
                          </a:solidFill>
                          <a:latin typeface="+mn-lt"/>
                          <a:cs typeface="Arial"/>
                        </a:rPr>
                        <a:t>Basket</a:t>
                      </a:r>
                      <a:r>
                        <a:rPr lang="en-GB" sz="1600" b="1" baseline="0" dirty="0">
                          <a:solidFill>
                            <a:schemeClr val="tx1"/>
                          </a:solidFill>
                          <a:latin typeface="+mn-lt"/>
                          <a:cs typeface="Arial"/>
                        </a:rPr>
                        <a:t> Orders</a:t>
                      </a:r>
                      <a:endParaRPr lang="en-GB" sz="1600" b="1" dirty="0">
                        <a:solidFill>
                          <a:schemeClr val="tx1"/>
                        </a:solidFill>
                        <a:latin typeface="+mn-lt"/>
                        <a:cs typeface="Arial"/>
                      </a:endParaRPr>
                    </a:p>
                  </a:txBody>
                  <a:tcPr/>
                </a:tc>
                <a:tc>
                  <a:txBody>
                    <a:bodyPr/>
                    <a:lstStyle/>
                    <a:p>
                      <a:pPr marL="0" lvl="0" indent="0">
                        <a:buFont typeface="Arial" panose="020B0604020202020204" pitchFamily="34" charset="0"/>
                        <a:buNone/>
                      </a:pPr>
                      <a:r>
                        <a:rPr lang="en-GB" sz="1600" kern="1200" dirty="0">
                          <a:solidFill>
                            <a:schemeClr val="tx1"/>
                          </a:solidFill>
                          <a:latin typeface="+mn-lt"/>
                          <a:ea typeface="+mn-ea"/>
                          <a:cs typeface="Arial"/>
                        </a:rPr>
                        <a:t>None   (1)</a:t>
                      </a:r>
                    </a:p>
                    <a:p>
                      <a:pPr marL="0" lvl="0" indent="0">
                        <a:buFont typeface="Arial" panose="020B0604020202020204" pitchFamily="34" charset="0"/>
                        <a:buNone/>
                      </a:pPr>
                      <a:r>
                        <a:rPr lang="en-GB" sz="1600" kern="1200" dirty="0">
                          <a:solidFill>
                            <a:schemeClr val="tx1"/>
                          </a:solidFill>
                          <a:latin typeface="+mn-lt"/>
                          <a:ea typeface="+mn-ea"/>
                          <a:cs typeface="Arial"/>
                        </a:rPr>
                        <a:t>Valid    (2)</a:t>
                      </a:r>
                    </a:p>
                    <a:p>
                      <a:pPr marL="0" lvl="0" indent="0">
                        <a:buFont typeface="Arial" panose="020B0604020202020204" pitchFamily="34" charset="0"/>
                        <a:buNone/>
                      </a:pPr>
                      <a:r>
                        <a:rPr lang="en-GB" sz="1600" kern="1200" dirty="0">
                          <a:solidFill>
                            <a:schemeClr val="tx1"/>
                          </a:solidFill>
                          <a:latin typeface="+mn-lt"/>
                          <a:ea typeface="+mn-ea"/>
                          <a:cs typeface="Arial"/>
                        </a:rPr>
                        <a:t>Linked (3)</a:t>
                      </a:r>
                    </a:p>
                  </a:txBody>
                  <a:tcPr/>
                </a:tc>
                <a:tc>
                  <a:txBody>
                    <a:bodyPr/>
                    <a:lstStyle/>
                    <a:p>
                      <a:r>
                        <a:rPr lang="en-GB" sz="1600" dirty="0">
                          <a:solidFill>
                            <a:schemeClr val="tx1"/>
                          </a:solidFill>
                          <a:latin typeface="+mn-lt"/>
                          <a:cs typeface="Arial"/>
                        </a:rPr>
                        <a:t>--</a:t>
                      </a:r>
                    </a:p>
                  </a:txBody>
                  <a:tcPr/>
                </a:tc>
                <a:tc>
                  <a:txBody>
                    <a:bodyPr/>
                    <a:lstStyle/>
                    <a:p>
                      <a:pPr algn="ctr"/>
                      <a:r>
                        <a:rPr lang="en-GB" sz="1600" dirty="0">
                          <a:solidFill>
                            <a:schemeClr val="tx1"/>
                          </a:solidFill>
                          <a:latin typeface="+mn-lt"/>
                          <a:cs typeface="Arial"/>
                        </a:rPr>
                        <a:t>Yes</a:t>
                      </a:r>
                    </a:p>
                  </a:txBody>
                  <a:tcPr/>
                </a:tc>
                <a:tc>
                  <a:txBody>
                    <a:bodyPr/>
                    <a:lstStyle/>
                    <a:p>
                      <a:pPr algn="ctr"/>
                      <a:r>
                        <a:rPr lang="en-GB" sz="1600" dirty="0">
                          <a:solidFill>
                            <a:schemeClr val="tx1"/>
                          </a:solidFill>
                          <a:latin typeface="+mn-lt"/>
                          <a:cs typeface="Arial"/>
                        </a:rPr>
                        <a:t>No</a:t>
                      </a:r>
                    </a:p>
                  </a:txBody>
                  <a:tcPr/>
                </a:tc>
                <a:extLst>
                  <a:ext uri="{0D108BD9-81ED-4DB2-BD59-A6C34878D82A}">
                    <a16:rowId xmlns="" xmlns:a16="http://schemas.microsoft.com/office/drawing/2014/main" val="10004"/>
                  </a:ext>
                </a:extLst>
              </a:tr>
            </a:tbl>
          </a:graphicData>
        </a:graphic>
      </p:graphicFrame>
      <p:sp>
        <p:nvSpPr>
          <p:cNvPr id="6" name="Tekstvak 2"/>
          <p:cNvSpPr txBox="1"/>
          <p:nvPr/>
        </p:nvSpPr>
        <p:spPr>
          <a:xfrm>
            <a:off x="535017" y="5969255"/>
            <a:ext cx="8076247" cy="738664"/>
          </a:xfrm>
          <a:prstGeom prst="rect">
            <a:avLst/>
          </a:prstGeom>
          <a:noFill/>
        </p:spPr>
        <p:txBody>
          <a:bodyPr wrap="square" rtlCol="0">
            <a:spAutoFit/>
          </a:bodyPr>
          <a:lstStyle/>
          <a:p>
            <a:pPr algn="just"/>
            <a:r>
              <a:rPr lang="en-GB" sz="1050" dirty="0">
                <a:latin typeface="+mj-lt"/>
                <a:cs typeface="Arial" panose="020B0604020202020204" pitchFamily="34" charset="0"/>
              </a:rPr>
              <a:t>(1) Orders are processed as if they would have been submitted separately</a:t>
            </a:r>
          </a:p>
          <a:p>
            <a:pPr algn="just"/>
            <a:r>
              <a:rPr lang="en-GB" sz="1050" dirty="0">
                <a:latin typeface="+mj-lt"/>
                <a:cs typeface="Arial" panose="020B0604020202020204" pitchFamily="34" charset="0"/>
              </a:rPr>
              <a:t>(2) All orders in the basket are accepted or rejected</a:t>
            </a:r>
          </a:p>
          <a:p>
            <a:pPr algn="just"/>
            <a:r>
              <a:rPr lang="en-GB" sz="1050" dirty="0">
                <a:latin typeface="+mj-lt"/>
                <a:cs typeface="Arial" panose="020B0604020202020204" pitchFamily="34" charset="0"/>
              </a:rPr>
              <a:t>(3) All orders in the basket must be executed immediately with their entire quantity, all orders inside basket have the execution restriction "FOK"</a:t>
            </a:r>
            <a:endParaRPr lang="en-GB" sz="1200" dirty="0">
              <a:latin typeface="+mj-lt"/>
            </a:endParaRPr>
          </a:p>
        </p:txBody>
      </p:sp>
    </p:spTree>
    <p:extLst>
      <p:ext uri="{BB962C8B-B14F-4D97-AF65-F5344CB8AC3E}">
        <p14:creationId xmlns:p14="http://schemas.microsoft.com/office/powerpoint/2010/main" val="329648138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en-GB" dirty="0" smtClean="0"/>
              <a:t>3. </a:t>
            </a:r>
            <a:r>
              <a:rPr lang="en-GB" dirty="0"/>
              <a:t>Contract life cycle for a Market Area (MA)</a:t>
            </a:r>
            <a:endParaRPr lang="de-DE" dirty="0"/>
          </a:p>
        </p:txBody>
      </p:sp>
      <p:sp>
        <p:nvSpPr>
          <p:cNvPr id="3" name="Foliennummernplatzhalter 2"/>
          <p:cNvSpPr>
            <a:spLocks noGrp="1"/>
          </p:cNvSpPr>
          <p:nvPr>
            <p:ph type="sldNum" sz="quarter" idx="11"/>
          </p:nvPr>
        </p:nvSpPr>
        <p:spPr/>
        <p:txBody>
          <a:bodyPr/>
          <a:lstStyle/>
          <a:p>
            <a:pPr>
              <a:defRPr/>
            </a:pPr>
            <a:fld id="{D383EB99-40B2-4176-B4FA-CDBAA950DF99}" type="slidenum">
              <a:rPr lang="en-US" altLang="en-US" smtClean="0"/>
              <a:pPr>
                <a:defRPr/>
              </a:pPr>
              <a:t>45</a:t>
            </a:fld>
            <a:endParaRPr lang="en-US" altLang="en-US" dirty="0"/>
          </a:p>
        </p:txBody>
      </p:sp>
      <p:cxnSp>
        <p:nvCxnSpPr>
          <p:cNvPr id="5" name="Straight Connector 5">
            <a:extLst>
              <a:ext uri="{FF2B5EF4-FFF2-40B4-BE49-F238E27FC236}">
                <a16:creationId xmlns="" xmlns:a16="http://schemas.microsoft.com/office/drawing/2014/main" id="{B482032F-E6FE-457F-BE9F-1EEDD95B3D8A}"/>
              </a:ext>
            </a:extLst>
          </p:cNvPr>
          <p:cNvCxnSpPr>
            <a:cxnSpLocks/>
          </p:cNvCxnSpPr>
          <p:nvPr/>
        </p:nvCxnSpPr>
        <p:spPr>
          <a:xfrm>
            <a:off x="370163" y="2749987"/>
            <a:ext cx="8455785" cy="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6" name="Straight Connector 6">
            <a:extLst>
              <a:ext uri="{FF2B5EF4-FFF2-40B4-BE49-F238E27FC236}">
                <a16:creationId xmlns="" xmlns:a16="http://schemas.microsoft.com/office/drawing/2014/main" id="{99686B5A-C508-43FA-AD14-F2D7FE57D397}"/>
              </a:ext>
            </a:extLst>
          </p:cNvPr>
          <p:cNvCxnSpPr>
            <a:cxnSpLocks/>
          </p:cNvCxnSpPr>
          <p:nvPr/>
        </p:nvCxnSpPr>
        <p:spPr>
          <a:xfrm>
            <a:off x="370163" y="2610137"/>
            <a:ext cx="0" cy="290457"/>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7" name="Straight Connector 7">
            <a:extLst>
              <a:ext uri="{FF2B5EF4-FFF2-40B4-BE49-F238E27FC236}">
                <a16:creationId xmlns="" xmlns:a16="http://schemas.microsoft.com/office/drawing/2014/main" id="{79BFA340-AE6F-469D-A68A-4B090E8A3F2D}"/>
              </a:ext>
            </a:extLst>
          </p:cNvPr>
          <p:cNvCxnSpPr>
            <a:cxnSpLocks/>
          </p:cNvCxnSpPr>
          <p:nvPr/>
        </p:nvCxnSpPr>
        <p:spPr>
          <a:xfrm>
            <a:off x="2171605" y="2601170"/>
            <a:ext cx="0" cy="290457"/>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8" name="Straight Connector 8">
            <a:extLst>
              <a:ext uri="{FF2B5EF4-FFF2-40B4-BE49-F238E27FC236}">
                <a16:creationId xmlns="" xmlns:a16="http://schemas.microsoft.com/office/drawing/2014/main" id="{528C18A8-D0DD-4F09-AEFA-F2BF15CF8825}"/>
              </a:ext>
            </a:extLst>
          </p:cNvPr>
          <p:cNvCxnSpPr>
            <a:cxnSpLocks/>
          </p:cNvCxnSpPr>
          <p:nvPr/>
        </p:nvCxnSpPr>
        <p:spPr>
          <a:xfrm>
            <a:off x="4626136" y="2610137"/>
            <a:ext cx="0" cy="290457"/>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9" name="TextBox 9">
            <a:extLst>
              <a:ext uri="{FF2B5EF4-FFF2-40B4-BE49-F238E27FC236}">
                <a16:creationId xmlns="" xmlns:a16="http://schemas.microsoft.com/office/drawing/2014/main" id="{836C64FA-03B3-4020-8612-AB1F92BF0264}"/>
              </a:ext>
            </a:extLst>
          </p:cNvPr>
          <p:cNvSpPr txBox="1"/>
          <p:nvPr/>
        </p:nvSpPr>
        <p:spPr>
          <a:xfrm>
            <a:off x="-44142" y="1843523"/>
            <a:ext cx="1161077" cy="461665"/>
          </a:xfrm>
          <a:prstGeom prst="rect">
            <a:avLst/>
          </a:prstGeom>
          <a:noFill/>
        </p:spPr>
        <p:txBody>
          <a:bodyPr wrap="square" rtlCol="0">
            <a:spAutoFit/>
          </a:bodyPr>
          <a:lstStyle/>
          <a:p>
            <a:pPr algn="ctr"/>
            <a:r>
              <a:rPr lang="en-GB" sz="1200" dirty="0"/>
              <a:t>Intra-MA opening</a:t>
            </a:r>
          </a:p>
        </p:txBody>
      </p:sp>
      <p:sp>
        <p:nvSpPr>
          <p:cNvPr id="10" name="TextBox 10">
            <a:extLst>
              <a:ext uri="{FF2B5EF4-FFF2-40B4-BE49-F238E27FC236}">
                <a16:creationId xmlns="" xmlns:a16="http://schemas.microsoft.com/office/drawing/2014/main" id="{7A7C7A89-58FA-4191-AAD6-6D09BAA6E6EC}"/>
              </a:ext>
            </a:extLst>
          </p:cNvPr>
          <p:cNvSpPr txBox="1"/>
          <p:nvPr/>
        </p:nvSpPr>
        <p:spPr>
          <a:xfrm>
            <a:off x="1428907" y="1735801"/>
            <a:ext cx="1485395" cy="646331"/>
          </a:xfrm>
          <a:prstGeom prst="rect">
            <a:avLst/>
          </a:prstGeom>
          <a:noFill/>
        </p:spPr>
        <p:txBody>
          <a:bodyPr wrap="square" rtlCol="0">
            <a:spAutoFit/>
          </a:bodyPr>
          <a:lstStyle/>
          <a:p>
            <a:pPr algn="ctr"/>
            <a:r>
              <a:rPr lang="en-GB" sz="1200" dirty="0"/>
              <a:t>Cross-MA openings (time can differ per border)</a:t>
            </a:r>
          </a:p>
        </p:txBody>
      </p:sp>
      <p:cxnSp>
        <p:nvCxnSpPr>
          <p:cNvPr id="11" name="Straight Connector 11">
            <a:extLst>
              <a:ext uri="{FF2B5EF4-FFF2-40B4-BE49-F238E27FC236}">
                <a16:creationId xmlns="" xmlns:a16="http://schemas.microsoft.com/office/drawing/2014/main" id="{F58FA043-64A1-475F-8C0A-27F6642856EE}"/>
              </a:ext>
            </a:extLst>
          </p:cNvPr>
          <p:cNvCxnSpPr>
            <a:cxnSpLocks/>
          </p:cNvCxnSpPr>
          <p:nvPr/>
        </p:nvCxnSpPr>
        <p:spPr>
          <a:xfrm>
            <a:off x="2012035" y="2601171"/>
            <a:ext cx="0" cy="290457"/>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2" name="Straight Connector 12">
            <a:extLst>
              <a:ext uri="{FF2B5EF4-FFF2-40B4-BE49-F238E27FC236}">
                <a16:creationId xmlns="" xmlns:a16="http://schemas.microsoft.com/office/drawing/2014/main" id="{B6A4CF89-30A3-455E-87B0-E259F1FF98CB}"/>
              </a:ext>
            </a:extLst>
          </p:cNvPr>
          <p:cNvCxnSpPr>
            <a:cxnSpLocks/>
          </p:cNvCxnSpPr>
          <p:nvPr/>
        </p:nvCxnSpPr>
        <p:spPr>
          <a:xfrm>
            <a:off x="2324006" y="2601170"/>
            <a:ext cx="0" cy="290457"/>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3" name="Straight Connector 13">
            <a:extLst>
              <a:ext uri="{FF2B5EF4-FFF2-40B4-BE49-F238E27FC236}">
                <a16:creationId xmlns="" xmlns:a16="http://schemas.microsoft.com/office/drawing/2014/main" id="{AEF8FF3A-AF85-4027-94BE-3836AFB5F7BC}"/>
              </a:ext>
            </a:extLst>
          </p:cNvPr>
          <p:cNvCxnSpPr>
            <a:cxnSpLocks/>
          </p:cNvCxnSpPr>
          <p:nvPr/>
        </p:nvCxnSpPr>
        <p:spPr>
          <a:xfrm>
            <a:off x="4455806" y="2601170"/>
            <a:ext cx="0" cy="290457"/>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4" name="Straight Connector 14">
            <a:extLst>
              <a:ext uri="{FF2B5EF4-FFF2-40B4-BE49-F238E27FC236}">
                <a16:creationId xmlns="" xmlns:a16="http://schemas.microsoft.com/office/drawing/2014/main" id="{76BB6735-D1B7-43C0-AB66-E50CAF23AA8D}"/>
              </a:ext>
            </a:extLst>
          </p:cNvPr>
          <p:cNvCxnSpPr>
            <a:cxnSpLocks/>
          </p:cNvCxnSpPr>
          <p:nvPr/>
        </p:nvCxnSpPr>
        <p:spPr>
          <a:xfrm>
            <a:off x="4778536" y="2610137"/>
            <a:ext cx="0" cy="290457"/>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15" name="TextBox 15">
            <a:extLst>
              <a:ext uri="{FF2B5EF4-FFF2-40B4-BE49-F238E27FC236}">
                <a16:creationId xmlns="" xmlns:a16="http://schemas.microsoft.com/office/drawing/2014/main" id="{9534BB5E-726F-4540-805A-A3B74D0CC027}"/>
              </a:ext>
            </a:extLst>
          </p:cNvPr>
          <p:cNvSpPr txBox="1"/>
          <p:nvPr/>
        </p:nvSpPr>
        <p:spPr>
          <a:xfrm>
            <a:off x="3895727" y="1735801"/>
            <a:ext cx="1460818" cy="646331"/>
          </a:xfrm>
          <a:prstGeom prst="rect">
            <a:avLst/>
          </a:prstGeom>
          <a:noFill/>
        </p:spPr>
        <p:txBody>
          <a:bodyPr wrap="square" rtlCol="0">
            <a:spAutoFit/>
          </a:bodyPr>
          <a:lstStyle/>
          <a:p>
            <a:pPr algn="ctr"/>
            <a:r>
              <a:rPr lang="en-GB" sz="1200" dirty="0"/>
              <a:t>Cross-MA closing</a:t>
            </a:r>
          </a:p>
          <a:p>
            <a:pPr algn="ctr"/>
            <a:r>
              <a:rPr lang="en-GB" sz="1200" dirty="0"/>
              <a:t>(time can differ per border)</a:t>
            </a:r>
          </a:p>
        </p:txBody>
      </p:sp>
      <p:cxnSp>
        <p:nvCxnSpPr>
          <p:cNvPr id="16" name="Straight Connector 16">
            <a:extLst>
              <a:ext uri="{FF2B5EF4-FFF2-40B4-BE49-F238E27FC236}">
                <a16:creationId xmlns="" xmlns:a16="http://schemas.microsoft.com/office/drawing/2014/main" id="{A8FA0A1A-E1C7-4E89-8D0A-772DA60A293B}"/>
              </a:ext>
            </a:extLst>
          </p:cNvPr>
          <p:cNvCxnSpPr>
            <a:cxnSpLocks/>
          </p:cNvCxnSpPr>
          <p:nvPr/>
        </p:nvCxnSpPr>
        <p:spPr>
          <a:xfrm>
            <a:off x="6582239" y="2595797"/>
            <a:ext cx="0" cy="290457"/>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17" name="TextBox 17">
            <a:extLst>
              <a:ext uri="{FF2B5EF4-FFF2-40B4-BE49-F238E27FC236}">
                <a16:creationId xmlns="" xmlns:a16="http://schemas.microsoft.com/office/drawing/2014/main" id="{AFE14BAF-BC05-4336-AB10-41CB1AD20607}"/>
              </a:ext>
            </a:extLst>
          </p:cNvPr>
          <p:cNvSpPr txBox="1"/>
          <p:nvPr/>
        </p:nvSpPr>
        <p:spPr>
          <a:xfrm>
            <a:off x="6156695" y="1843523"/>
            <a:ext cx="851086" cy="461665"/>
          </a:xfrm>
          <a:prstGeom prst="rect">
            <a:avLst/>
          </a:prstGeom>
          <a:noFill/>
        </p:spPr>
        <p:txBody>
          <a:bodyPr wrap="square" rtlCol="0">
            <a:spAutoFit/>
          </a:bodyPr>
          <a:lstStyle/>
          <a:p>
            <a:pPr algn="ctr"/>
            <a:r>
              <a:rPr lang="en-GB" sz="1200" dirty="0"/>
              <a:t>Intra-MA closing</a:t>
            </a:r>
          </a:p>
        </p:txBody>
      </p:sp>
      <p:cxnSp>
        <p:nvCxnSpPr>
          <p:cNvPr id="18" name="Straight Connector 18">
            <a:extLst>
              <a:ext uri="{FF2B5EF4-FFF2-40B4-BE49-F238E27FC236}">
                <a16:creationId xmlns="" xmlns:a16="http://schemas.microsoft.com/office/drawing/2014/main" id="{000D1C8E-E9C9-45BA-B7B3-2709FC4FC593}"/>
              </a:ext>
            </a:extLst>
          </p:cNvPr>
          <p:cNvCxnSpPr>
            <a:cxnSpLocks/>
          </p:cNvCxnSpPr>
          <p:nvPr/>
        </p:nvCxnSpPr>
        <p:spPr>
          <a:xfrm>
            <a:off x="8193159" y="2595797"/>
            <a:ext cx="0" cy="290457"/>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19" name="TextBox 19">
            <a:extLst>
              <a:ext uri="{FF2B5EF4-FFF2-40B4-BE49-F238E27FC236}">
                <a16:creationId xmlns="" xmlns:a16="http://schemas.microsoft.com/office/drawing/2014/main" id="{4965D111-2D05-4C9F-A6F6-F1CB88933016}"/>
              </a:ext>
            </a:extLst>
          </p:cNvPr>
          <p:cNvSpPr txBox="1"/>
          <p:nvPr/>
        </p:nvSpPr>
        <p:spPr>
          <a:xfrm>
            <a:off x="7761379" y="1843523"/>
            <a:ext cx="863559" cy="461665"/>
          </a:xfrm>
          <a:prstGeom prst="rect">
            <a:avLst/>
          </a:prstGeom>
          <a:noFill/>
        </p:spPr>
        <p:txBody>
          <a:bodyPr wrap="square" rtlCol="0">
            <a:spAutoFit/>
          </a:bodyPr>
          <a:lstStyle/>
          <a:p>
            <a:pPr algn="ctr"/>
            <a:r>
              <a:rPr lang="en-GB" sz="1200" dirty="0"/>
              <a:t>Delivery</a:t>
            </a:r>
          </a:p>
          <a:p>
            <a:pPr algn="ctr"/>
            <a:r>
              <a:rPr lang="en-GB" sz="1200" dirty="0"/>
              <a:t>start</a:t>
            </a:r>
          </a:p>
        </p:txBody>
      </p:sp>
      <p:sp>
        <p:nvSpPr>
          <p:cNvPr id="20" name="TextBox 20">
            <a:extLst>
              <a:ext uri="{FF2B5EF4-FFF2-40B4-BE49-F238E27FC236}">
                <a16:creationId xmlns="" xmlns:a16="http://schemas.microsoft.com/office/drawing/2014/main" id="{0951F6DA-3DDF-436B-A1C6-632F1F005E20}"/>
              </a:ext>
            </a:extLst>
          </p:cNvPr>
          <p:cNvSpPr txBox="1"/>
          <p:nvPr/>
        </p:nvSpPr>
        <p:spPr>
          <a:xfrm>
            <a:off x="158131" y="3154500"/>
            <a:ext cx="2013474" cy="461665"/>
          </a:xfrm>
          <a:prstGeom prst="rect">
            <a:avLst/>
          </a:prstGeom>
          <a:noFill/>
        </p:spPr>
        <p:txBody>
          <a:bodyPr wrap="square" rtlCol="0">
            <a:spAutoFit/>
          </a:bodyPr>
          <a:lstStyle/>
          <a:p>
            <a:pPr algn="ctr"/>
            <a:r>
              <a:rPr lang="en-GB" sz="1200" dirty="0"/>
              <a:t>Trading possible inside market area only</a:t>
            </a:r>
          </a:p>
        </p:txBody>
      </p:sp>
      <p:sp>
        <p:nvSpPr>
          <p:cNvPr id="21" name="TextBox 21">
            <a:extLst>
              <a:ext uri="{FF2B5EF4-FFF2-40B4-BE49-F238E27FC236}">
                <a16:creationId xmlns="" xmlns:a16="http://schemas.microsoft.com/office/drawing/2014/main" id="{40445FA1-BDF5-469E-95DF-D67DD14F66AE}"/>
              </a:ext>
            </a:extLst>
          </p:cNvPr>
          <p:cNvSpPr txBox="1"/>
          <p:nvPr/>
        </p:nvSpPr>
        <p:spPr>
          <a:xfrm>
            <a:off x="2349007" y="2994928"/>
            <a:ext cx="1853904" cy="646331"/>
          </a:xfrm>
          <a:prstGeom prst="rect">
            <a:avLst/>
          </a:prstGeom>
          <a:noFill/>
        </p:spPr>
        <p:txBody>
          <a:bodyPr wrap="square" rtlCol="0">
            <a:spAutoFit/>
          </a:bodyPr>
          <a:lstStyle/>
          <a:p>
            <a:pPr algn="ctr"/>
            <a:r>
              <a:rPr lang="en-GB" sz="1200" dirty="0"/>
              <a:t>Trading possible with all areas connected through open borders</a:t>
            </a:r>
          </a:p>
        </p:txBody>
      </p:sp>
      <p:sp>
        <p:nvSpPr>
          <p:cNvPr id="22" name="TextBox 22">
            <a:extLst>
              <a:ext uri="{FF2B5EF4-FFF2-40B4-BE49-F238E27FC236}">
                <a16:creationId xmlns="" xmlns:a16="http://schemas.microsoft.com/office/drawing/2014/main" id="{B37D3D61-E98A-4412-A057-FC35F97BD769}"/>
              </a:ext>
            </a:extLst>
          </p:cNvPr>
          <p:cNvSpPr txBox="1"/>
          <p:nvPr/>
        </p:nvSpPr>
        <p:spPr>
          <a:xfrm>
            <a:off x="4728334" y="3102650"/>
            <a:ext cx="1853904" cy="461665"/>
          </a:xfrm>
          <a:prstGeom prst="rect">
            <a:avLst/>
          </a:prstGeom>
          <a:noFill/>
        </p:spPr>
        <p:txBody>
          <a:bodyPr wrap="square" rtlCol="0">
            <a:spAutoFit/>
          </a:bodyPr>
          <a:lstStyle/>
          <a:p>
            <a:pPr algn="ctr"/>
            <a:r>
              <a:rPr lang="en-GB" sz="1200" dirty="0"/>
              <a:t>Trading possible inside market area only</a:t>
            </a:r>
          </a:p>
        </p:txBody>
      </p:sp>
      <p:sp>
        <p:nvSpPr>
          <p:cNvPr id="23" name="TextBox 23">
            <a:extLst>
              <a:ext uri="{FF2B5EF4-FFF2-40B4-BE49-F238E27FC236}">
                <a16:creationId xmlns="" xmlns:a16="http://schemas.microsoft.com/office/drawing/2014/main" id="{06679E9D-E15C-4DC8-A1DB-C0F47D5F4EF4}"/>
              </a:ext>
            </a:extLst>
          </p:cNvPr>
          <p:cNvSpPr txBox="1"/>
          <p:nvPr/>
        </p:nvSpPr>
        <p:spPr>
          <a:xfrm>
            <a:off x="6575612" y="3102650"/>
            <a:ext cx="1617547" cy="461665"/>
          </a:xfrm>
          <a:prstGeom prst="rect">
            <a:avLst/>
          </a:prstGeom>
          <a:noFill/>
        </p:spPr>
        <p:txBody>
          <a:bodyPr wrap="square" rtlCol="0">
            <a:spAutoFit/>
          </a:bodyPr>
          <a:lstStyle/>
          <a:p>
            <a:pPr algn="ctr"/>
            <a:r>
              <a:rPr lang="en-GB" sz="1200" dirty="0"/>
              <a:t>No trading possible anymore</a:t>
            </a:r>
          </a:p>
        </p:txBody>
      </p:sp>
      <p:sp>
        <p:nvSpPr>
          <p:cNvPr id="24" name="TextBox 24">
            <a:extLst>
              <a:ext uri="{FF2B5EF4-FFF2-40B4-BE49-F238E27FC236}">
                <a16:creationId xmlns="" xmlns:a16="http://schemas.microsoft.com/office/drawing/2014/main" id="{7334B9C3-3EE8-4C71-B904-4CA6336DD54B}"/>
              </a:ext>
            </a:extLst>
          </p:cNvPr>
          <p:cNvSpPr txBox="1"/>
          <p:nvPr/>
        </p:nvSpPr>
        <p:spPr>
          <a:xfrm>
            <a:off x="8142908" y="3102650"/>
            <a:ext cx="884583" cy="461665"/>
          </a:xfrm>
          <a:prstGeom prst="rect">
            <a:avLst/>
          </a:prstGeom>
          <a:noFill/>
        </p:spPr>
        <p:txBody>
          <a:bodyPr wrap="square" rtlCol="0">
            <a:spAutoFit/>
          </a:bodyPr>
          <a:lstStyle/>
          <a:p>
            <a:pPr algn="ctr"/>
            <a:r>
              <a:rPr lang="en-GB" sz="1200" dirty="0"/>
              <a:t>Physical delivery</a:t>
            </a:r>
          </a:p>
        </p:txBody>
      </p:sp>
      <p:sp>
        <p:nvSpPr>
          <p:cNvPr id="25" name="Rectangle 37">
            <a:extLst>
              <a:ext uri="{FF2B5EF4-FFF2-40B4-BE49-F238E27FC236}">
                <a16:creationId xmlns="" xmlns:a16="http://schemas.microsoft.com/office/drawing/2014/main" id="{99715202-2F26-41F8-85D7-9C2C00FBC860}"/>
              </a:ext>
            </a:extLst>
          </p:cNvPr>
          <p:cNvSpPr/>
          <p:nvPr/>
        </p:nvSpPr>
        <p:spPr>
          <a:xfrm>
            <a:off x="784467" y="4228534"/>
            <a:ext cx="898559" cy="649357"/>
          </a:xfrm>
          <a:prstGeom prst="rect">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GB" sz="1200" dirty="0">
                <a:solidFill>
                  <a:schemeClr val="tx1"/>
                </a:solidFill>
              </a:rPr>
              <a:t>MA1</a:t>
            </a:r>
          </a:p>
        </p:txBody>
      </p:sp>
      <p:sp>
        <p:nvSpPr>
          <p:cNvPr id="26" name="Rectangle 38">
            <a:extLst>
              <a:ext uri="{FF2B5EF4-FFF2-40B4-BE49-F238E27FC236}">
                <a16:creationId xmlns="" xmlns:a16="http://schemas.microsoft.com/office/drawing/2014/main" id="{F02B5B48-5D54-4197-B63C-6B64F96A134C}"/>
              </a:ext>
            </a:extLst>
          </p:cNvPr>
          <p:cNvSpPr/>
          <p:nvPr/>
        </p:nvSpPr>
        <p:spPr>
          <a:xfrm>
            <a:off x="784467" y="5460826"/>
            <a:ext cx="898559" cy="649357"/>
          </a:xfrm>
          <a:prstGeom prst="rect">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GB" sz="1200" dirty="0">
                <a:solidFill>
                  <a:schemeClr val="tx1"/>
                </a:solidFill>
              </a:rPr>
              <a:t>MA2</a:t>
            </a:r>
          </a:p>
        </p:txBody>
      </p:sp>
      <p:sp>
        <p:nvSpPr>
          <p:cNvPr id="27" name="Rectangle 46">
            <a:extLst>
              <a:ext uri="{FF2B5EF4-FFF2-40B4-BE49-F238E27FC236}">
                <a16:creationId xmlns="" xmlns:a16="http://schemas.microsoft.com/office/drawing/2014/main" id="{9DF19A72-DCD3-46E9-85E0-05A774A9B559}"/>
              </a:ext>
            </a:extLst>
          </p:cNvPr>
          <p:cNvSpPr/>
          <p:nvPr/>
        </p:nvSpPr>
        <p:spPr>
          <a:xfrm>
            <a:off x="2914302" y="4228534"/>
            <a:ext cx="898559" cy="649357"/>
          </a:xfrm>
          <a:prstGeom prst="rect">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GB" sz="1200" dirty="0">
                <a:solidFill>
                  <a:schemeClr val="tx1"/>
                </a:solidFill>
              </a:rPr>
              <a:t>MA1</a:t>
            </a:r>
          </a:p>
        </p:txBody>
      </p:sp>
      <p:sp>
        <p:nvSpPr>
          <p:cNvPr id="28" name="Rectangle 47">
            <a:extLst>
              <a:ext uri="{FF2B5EF4-FFF2-40B4-BE49-F238E27FC236}">
                <a16:creationId xmlns="" xmlns:a16="http://schemas.microsoft.com/office/drawing/2014/main" id="{B43BBC7A-318B-4DC3-9EC0-5BE272B020FE}"/>
              </a:ext>
            </a:extLst>
          </p:cNvPr>
          <p:cNvSpPr/>
          <p:nvPr/>
        </p:nvSpPr>
        <p:spPr>
          <a:xfrm>
            <a:off x="2914302" y="5460826"/>
            <a:ext cx="898559" cy="649357"/>
          </a:xfrm>
          <a:prstGeom prst="rect">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GB" sz="1200" dirty="0">
                <a:solidFill>
                  <a:schemeClr val="tx1"/>
                </a:solidFill>
              </a:rPr>
              <a:t>MA2</a:t>
            </a:r>
          </a:p>
        </p:txBody>
      </p:sp>
      <p:cxnSp>
        <p:nvCxnSpPr>
          <p:cNvPr id="29" name="Straight Arrow Connector 48">
            <a:extLst>
              <a:ext uri="{FF2B5EF4-FFF2-40B4-BE49-F238E27FC236}">
                <a16:creationId xmlns="" xmlns:a16="http://schemas.microsoft.com/office/drawing/2014/main" id="{ACBA864E-95D4-4A91-8962-0DF73C7C0FCF}"/>
              </a:ext>
            </a:extLst>
          </p:cNvPr>
          <p:cNvCxnSpPr>
            <a:stCxn id="27" idx="2"/>
            <a:endCxn id="28" idx="0"/>
          </p:cNvCxnSpPr>
          <p:nvPr/>
        </p:nvCxnSpPr>
        <p:spPr>
          <a:xfrm>
            <a:off x="3363582" y="4877891"/>
            <a:ext cx="0" cy="582935"/>
          </a:xfrm>
          <a:prstGeom prst="straightConnector1">
            <a:avLst/>
          </a:prstGeom>
          <a:ln w="28575">
            <a:solidFill>
              <a:schemeClr val="accent2"/>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30" name="Rectangle 53">
            <a:extLst>
              <a:ext uri="{FF2B5EF4-FFF2-40B4-BE49-F238E27FC236}">
                <a16:creationId xmlns="" xmlns:a16="http://schemas.microsoft.com/office/drawing/2014/main" id="{F47FEF51-01F6-4F80-ACF9-88ECD19C401D}"/>
              </a:ext>
            </a:extLst>
          </p:cNvPr>
          <p:cNvSpPr/>
          <p:nvPr/>
        </p:nvSpPr>
        <p:spPr>
          <a:xfrm>
            <a:off x="5258136" y="4227503"/>
            <a:ext cx="898559" cy="649357"/>
          </a:xfrm>
          <a:prstGeom prst="rect">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GB" sz="1200" dirty="0">
                <a:solidFill>
                  <a:schemeClr val="tx1"/>
                </a:solidFill>
              </a:rPr>
              <a:t>MA1</a:t>
            </a:r>
          </a:p>
        </p:txBody>
      </p:sp>
      <p:sp>
        <p:nvSpPr>
          <p:cNvPr id="31" name="Rectangle 54">
            <a:extLst>
              <a:ext uri="{FF2B5EF4-FFF2-40B4-BE49-F238E27FC236}">
                <a16:creationId xmlns="" xmlns:a16="http://schemas.microsoft.com/office/drawing/2014/main" id="{86803004-14A6-45C6-863C-956465642DF4}"/>
              </a:ext>
            </a:extLst>
          </p:cNvPr>
          <p:cNvSpPr/>
          <p:nvPr/>
        </p:nvSpPr>
        <p:spPr>
          <a:xfrm>
            <a:off x="5258136" y="5459795"/>
            <a:ext cx="898559" cy="649357"/>
          </a:xfrm>
          <a:prstGeom prst="rect">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GB" sz="1200" dirty="0">
                <a:solidFill>
                  <a:schemeClr val="tx1"/>
                </a:solidFill>
              </a:rPr>
              <a:t>MA2</a:t>
            </a:r>
          </a:p>
        </p:txBody>
      </p:sp>
    </p:spTree>
    <p:extLst>
      <p:ext uri="{BB962C8B-B14F-4D97-AF65-F5344CB8AC3E}">
        <p14:creationId xmlns:p14="http://schemas.microsoft.com/office/powerpoint/2010/main" val="107538064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en-GB" dirty="0" smtClean="0"/>
              <a:t>4. </a:t>
            </a:r>
            <a:r>
              <a:rPr lang="en-GB" dirty="0"/>
              <a:t>Opening and closing times</a:t>
            </a:r>
            <a:br>
              <a:rPr lang="en-GB" dirty="0"/>
            </a:br>
            <a:r>
              <a:rPr lang="en-GB" dirty="0" smtClean="0"/>
              <a:t>A. Intra-MA</a:t>
            </a:r>
            <a:endParaRPr lang="de-DE" dirty="0"/>
          </a:p>
        </p:txBody>
      </p:sp>
      <p:sp>
        <p:nvSpPr>
          <p:cNvPr id="3" name="Foliennummernplatzhalter 2"/>
          <p:cNvSpPr>
            <a:spLocks noGrp="1"/>
          </p:cNvSpPr>
          <p:nvPr>
            <p:ph type="sldNum" sz="quarter" idx="11"/>
          </p:nvPr>
        </p:nvSpPr>
        <p:spPr/>
        <p:txBody>
          <a:bodyPr/>
          <a:lstStyle/>
          <a:p>
            <a:pPr>
              <a:defRPr/>
            </a:pPr>
            <a:fld id="{D383EB99-40B2-4176-B4FA-CDBAA950DF99}" type="slidenum">
              <a:rPr lang="en-US" altLang="en-US" smtClean="0"/>
              <a:pPr>
                <a:defRPr/>
              </a:pPr>
              <a:t>46</a:t>
            </a:fld>
            <a:endParaRPr lang="en-US" altLang="en-US" dirty="0"/>
          </a:p>
        </p:txBody>
      </p:sp>
      <p:graphicFrame>
        <p:nvGraphicFramePr>
          <p:cNvPr id="5" name="Table 2">
            <a:extLst>
              <a:ext uri="{FF2B5EF4-FFF2-40B4-BE49-F238E27FC236}">
                <a16:creationId xmlns="" xmlns:a16="http://schemas.microsoft.com/office/drawing/2014/main" id="{A1522915-AE82-44E2-BDC3-2F9A7F51CA6B}"/>
              </a:ext>
            </a:extLst>
          </p:cNvPr>
          <p:cNvGraphicFramePr>
            <a:graphicFrameLocks noGrp="1"/>
          </p:cNvGraphicFramePr>
          <p:nvPr>
            <p:extLst>
              <p:ext uri="{D42A27DB-BD31-4B8C-83A1-F6EECF244321}">
                <p14:modId xmlns:p14="http://schemas.microsoft.com/office/powerpoint/2010/main" val="2640300752"/>
              </p:ext>
            </p:extLst>
          </p:nvPr>
        </p:nvGraphicFramePr>
        <p:xfrm>
          <a:off x="478562" y="1566129"/>
          <a:ext cx="7972371" cy="4563886"/>
        </p:xfrm>
        <a:graphic>
          <a:graphicData uri="http://schemas.openxmlformats.org/drawingml/2006/table">
            <a:tbl>
              <a:tblPr firstRow="1" firstCol="1" bandRow="1">
                <a:tableStyleId>{5C22544A-7EE6-4342-B048-85BDC9FD1C3A}</a:tableStyleId>
              </a:tblPr>
              <a:tblGrid>
                <a:gridCol w="1025904">
                  <a:extLst>
                    <a:ext uri="{9D8B030D-6E8A-4147-A177-3AD203B41FA5}">
                      <a16:colId xmlns="" xmlns:a16="http://schemas.microsoft.com/office/drawing/2014/main" val="876385835"/>
                    </a:ext>
                  </a:extLst>
                </a:gridCol>
                <a:gridCol w="1013541">
                  <a:extLst>
                    <a:ext uri="{9D8B030D-6E8A-4147-A177-3AD203B41FA5}">
                      <a16:colId xmlns="" xmlns:a16="http://schemas.microsoft.com/office/drawing/2014/main" val="3502682675"/>
                    </a:ext>
                  </a:extLst>
                </a:gridCol>
                <a:gridCol w="1001181">
                  <a:extLst>
                    <a:ext uri="{9D8B030D-6E8A-4147-A177-3AD203B41FA5}">
                      <a16:colId xmlns="" xmlns:a16="http://schemas.microsoft.com/office/drawing/2014/main" val="1792114589"/>
                    </a:ext>
                  </a:extLst>
                </a:gridCol>
                <a:gridCol w="976463">
                  <a:extLst>
                    <a:ext uri="{9D8B030D-6E8A-4147-A177-3AD203B41FA5}">
                      <a16:colId xmlns="" xmlns:a16="http://schemas.microsoft.com/office/drawing/2014/main" val="3907335749"/>
                    </a:ext>
                  </a:extLst>
                </a:gridCol>
                <a:gridCol w="927018">
                  <a:extLst>
                    <a:ext uri="{9D8B030D-6E8A-4147-A177-3AD203B41FA5}">
                      <a16:colId xmlns="" xmlns:a16="http://schemas.microsoft.com/office/drawing/2014/main" val="870562713"/>
                    </a:ext>
                  </a:extLst>
                </a:gridCol>
                <a:gridCol w="1050623">
                  <a:extLst>
                    <a:ext uri="{9D8B030D-6E8A-4147-A177-3AD203B41FA5}">
                      <a16:colId xmlns="" xmlns:a16="http://schemas.microsoft.com/office/drawing/2014/main" val="2872067573"/>
                    </a:ext>
                  </a:extLst>
                </a:gridCol>
                <a:gridCol w="1038260">
                  <a:extLst>
                    <a:ext uri="{9D8B030D-6E8A-4147-A177-3AD203B41FA5}">
                      <a16:colId xmlns="" xmlns:a16="http://schemas.microsoft.com/office/drawing/2014/main" val="1759720718"/>
                    </a:ext>
                  </a:extLst>
                </a:gridCol>
                <a:gridCol w="939381">
                  <a:extLst>
                    <a:ext uri="{9D8B030D-6E8A-4147-A177-3AD203B41FA5}">
                      <a16:colId xmlns="" xmlns:a16="http://schemas.microsoft.com/office/drawing/2014/main" val="881249623"/>
                    </a:ext>
                  </a:extLst>
                </a:gridCol>
              </a:tblGrid>
              <a:tr h="606250">
                <a:tc>
                  <a:txBody>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lang="en-GB" sz="1500" kern="1800" dirty="0">
                          <a:effectLst/>
                          <a:latin typeface="+mn-lt"/>
                        </a:rPr>
                        <a:t> </a:t>
                      </a:r>
                      <a:endParaRPr lang="en-GB" sz="1500" dirty="0">
                        <a:solidFill>
                          <a:srgbClr val="000000"/>
                        </a:solidFill>
                        <a:effectLst/>
                        <a:latin typeface="+mn-lt"/>
                        <a:ea typeface="Calibri" panose="020F0502020204030204" pitchFamily="34" charset="0"/>
                        <a:cs typeface="Times New Roman" panose="02020603050405020304" pitchFamily="18" charset="0"/>
                      </a:endParaRPr>
                    </a:p>
                  </a:txBody>
                  <a:tcPr marL="56017" marR="56017" marT="0" marB="0" anchor="ctr"/>
                </a:tc>
                <a:tc>
                  <a:txBody>
                    <a:bodyPr/>
                    <a:lstStyle/>
                    <a:p>
                      <a:pPr>
                        <a:lnSpc>
                          <a:spcPct val="115000"/>
                        </a:lnSpc>
                        <a:spcAft>
                          <a:spcPts val="0"/>
                        </a:spcAft>
                      </a:pPr>
                      <a:r>
                        <a:rPr lang="en-GB" sz="1500" kern="1800" dirty="0">
                          <a:solidFill>
                            <a:schemeClr val="bg1"/>
                          </a:solidFill>
                          <a:effectLst/>
                          <a:latin typeface="+mn-lt"/>
                        </a:rPr>
                        <a:t> </a:t>
                      </a:r>
                      <a:endParaRPr lang="en-GB" sz="1500" dirty="0">
                        <a:solidFill>
                          <a:schemeClr val="bg1"/>
                        </a:solidFill>
                        <a:effectLst/>
                        <a:latin typeface="+mn-lt"/>
                        <a:ea typeface="Calibri" panose="020F0502020204030204" pitchFamily="34" charset="0"/>
                        <a:cs typeface="Times New Roman" panose="02020603050405020304" pitchFamily="18" charset="0"/>
                      </a:endParaRPr>
                    </a:p>
                  </a:txBody>
                  <a:tcPr marL="56017" marR="56017" marT="0" marB="0" anchor="ctr"/>
                </a:tc>
                <a:tc>
                  <a:txBody>
                    <a:bodyPr/>
                    <a:lstStyle/>
                    <a:p>
                      <a:pPr algn="ctr">
                        <a:lnSpc>
                          <a:spcPct val="115000"/>
                        </a:lnSpc>
                        <a:spcAft>
                          <a:spcPts val="0"/>
                        </a:spcAft>
                      </a:pPr>
                      <a:r>
                        <a:rPr lang="en-GB" sz="1500" b="1" kern="1800" dirty="0">
                          <a:solidFill>
                            <a:schemeClr val="bg1"/>
                          </a:solidFill>
                          <a:effectLst/>
                          <a:latin typeface="+mn-lt"/>
                        </a:rPr>
                        <a:t>German TSO areas</a:t>
                      </a:r>
                      <a:endParaRPr lang="en-GB" sz="1500" b="1" dirty="0">
                        <a:solidFill>
                          <a:schemeClr val="bg1"/>
                        </a:solidFill>
                        <a:effectLst/>
                        <a:latin typeface="+mn-lt"/>
                        <a:ea typeface="Calibri" panose="020F0502020204030204" pitchFamily="34" charset="0"/>
                        <a:cs typeface="Times New Roman" panose="02020603050405020304" pitchFamily="18" charset="0"/>
                      </a:endParaRPr>
                    </a:p>
                  </a:txBody>
                  <a:tcPr marL="56017" marR="56017" marT="0" marB="0" anchor="ctr"/>
                </a:tc>
                <a:tc>
                  <a:txBody>
                    <a:bodyPr/>
                    <a:lstStyle/>
                    <a:p>
                      <a:pPr algn="ctr"/>
                      <a:r>
                        <a:rPr lang="en-GB" sz="1500" b="1" kern="1800" dirty="0">
                          <a:solidFill>
                            <a:schemeClr val="bg1"/>
                          </a:solidFill>
                          <a:effectLst/>
                          <a:latin typeface="+mn-lt"/>
                          <a:ea typeface="+mn-ea"/>
                          <a:cs typeface="+mn-cs"/>
                        </a:rPr>
                        <a:t>Austria</a:t>
                      </a:r>
                    </a:p>
                  </a:txBody>
                  <a:tcPr marL="56017" marR="56017" marT="0" marB="0" anchor="ctr"/>
                </a:tc>
                <a:tc>
                  <a:txBody>
                    <a:bodyPr/>
                    <a:lstStyle/>
                    <a:p>
                      <a:pPr algn="ctr">
                        <a:lnSpc>
                          <a:spcPct val="115000"/>
                        </a:lnSpc>
                        <a:spcAft>
                          <a:spcPts val="0"/>
                        </a:spcAft>
                      </a:pPr>
                      <a:r>
                        <a:rPr lang="en-GB" sz="1500" b="1" kern="1800" dirty="0">
                          <a:solidFill>
                            <a:schemeClr val="bg1"/>
                          </a:solidFill>
                          <a:effectLst/>
                          <a:latin typeface="+mn-lt"/>
                        </a:rPr>
                        <a:t>France</a:t>
                      </a:r>
                      <a:endParaRPr lang="en-GB" sz="1500" b="1" dirty="0">
                        <a:solidFill>
                          <a:schemeClr val="bg1"/>
                        </a:solidFill>
                        <a:effectLst/>
                        <a:latin typeface="+mn-lt"/>
                        <a:ea typeface="Calibri" panose="020F0502020204030204" pitchFamily="34" charset="0"/>
                        <a:cs typeface="Times New Roman" panose="02020603050405020304" pitchFamily="18" charset="0"/>
                      </a:endParaRPr>
                    </a:p>
                  </a:txBody>
                  <a:tcPr marL="56017" marR="56017" marT="0" marB="0" anchor="ctr"/>
                </a:tc>
                <a:tc>
                  <a:txBody>
                    <a:bodyPr/>
                    <a:lstStyle/>
                    <a:p>
                      <a:pPr algn="ctr">
                        <a:lnSpc>
                          <a:spcPct val="115000"/>
                        </a:lnSpc>
                        <a:spcAft>
                          <a:spcPts val="0"/>
                        </a:spcAft>
                      </a:pPr>
                      <a:r>
                        <a:rPr lang="en-GB" sz="1500" b="1" kern="1800" dirty="0" smtClean="0">
                          <a:solidFill>
                            <a:schemeClr val="bg1"/>
                          </a:solidFill>
                          <a:effectLst/>
                          <a:latin typeface="+mn-lt"/>
                        </a:rPr>
                        <a:t>NL </a:t>
                      </a:r>
                      <a:r>
                        <a:rPr lang="en-GB" sz="1500" b="1" kern="1800" dirty="0">
                          <a:solidFill>
                            <a:schemeClr val="bg1"/>
                          </a:solidFill>
                          <a:effectLst/>
                          <a:latin typeface="+mn-lt"/>
                        </a:rPr>
                        <a:t>&amp; Belgium</a:t>
                      </a:r>
                      <a:endParaRPr lang="en-GB" sz="1500" b="1" dirty="0">
                        <a:solidFill>
                          <a:schemeClr val="bg1"/>
                        </a:solidFill>
                        <a:effectLst/>
                        <a:latin typeface="+mn-lt"/>
                        <a:ea typeface="Calibri" panose="020F0502020204030204" pitchFamily="34" charset="0"/>
                        <a:cs typeface="Times New Roman" panose="02020603050405020304" pitchFamily="18" charset="0"/>
                      </a:endParaRPr>
                    </a:p>
                  </a:txBody>
                  <a:tcPr marL="56017" marR="56017" marT="0" marB="0" anchor="ctr"/>
                </a:tc>
                <a:tc>
                  <a:txBody>
                    <a:bodyPr/>
                    <a:lstStyle/>
                    <a:p>
                      <a:pPr algn="ctr">
                        <a:lnSpc>
                          <a:spcPct val="115000"/>
                        </a:lnSpc>
                        <a:spcAft>
                          <a:spcPts val="0"/>
                        </a:spcAft>
                      </a:pPr>
                      <a:r>
                        <a:rPr lang="en-GB" sz="1500" b="1" dirty="0">
                          <a:solidFill>
                            <a:schemeClr val="bg1"/>
                          </a:solidFill>
                          <a:effectLst/>
                          <a:latin typeface="+mn-lt"/>
                        </a:rPr>
                        <a:t>Nordics &amp;  Baltics</a:t>
                      </a:r>
                      <a:endParaRPr lang="en-GB" sz="1500" b="1" dirty="0">
                        <a:solidFill>
                          <a:schemeClr val="bg1"/>
                        </a:solidFill>
                        <a:effectLst/>
                        <a:latin typeface="+mn-lt"/>
                        <a:ea typeface="Calibri" panose="020F0502020204030204" pitchFamily="34" charset="0"/>
                        <a:cs typeface="Times New Roman" panose="02020603050405020304" pitchFamily="18" charset="0"/>
                      </a:endParaRPr>
                    </a:p>
                  </a:txBody>
                  <a:tcPr marL="56017" marR="56017" marT="0" marB="0" anchor="ctr"/>
                </a:tc>
                <a:tc>
                  <a:txBody>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en-GB" sz="1500" b="1" kern="1200" dirty="0">
                          <a:solidFill>
                            <a:schemeClr val="bg1"/>
                          </a:solidFill>
                          <a:effectLst/>
                          <a:latin typeface="+mn-lt"/>
                          <a:ea typeface="+mn-ea"/>
                          <a:cs typeface="+mn-cs"/>
                        </a:rPr>
                        <a:t>Iberia</a:t>
                      </a:r>
                    </a:p>
                  </a:txBody>
                  <a:tcPr marL="56017" marR="56017" marT="0" marB="0" anchor="ctr"/>
                </a:tc>
                <a:extLst>
                  <a:ext uri="{0D108BD9-81ED-4DB2-BD59-A6C34878D82A}">
                    <a16:rowId xmlns="" xmlns:a16="http://schemas.microsoft.com/office/drawing/2014/main" val="1597882541"/>
                  </a:ext>
                </a:extLst>
              </a:tr>
              <a:tr h="606250">
                <a:tc>
                  <a:txBody>
                    <a:bodyPr/>
                    <a:lstStyle/>
                    <a:p>
                      <a:pPr>
                        <a:lnSpc>
                          <a:spcPct val="115000"/>
                        </a:lnSpc>
                        <a:spcAft>
                          <a:spcPts val="0"/>
                        </a:spcAft>
                      </a:pPr>
                      <a:r>
                        <a:rPr lang="en-GB" sz="1500" dirty="0">
                          <a:effectLst/>
                          <a:latin typeface="+mn-lt"/>
                        </a:rPr>
                        <a:t>Opening times</a:t>
                      </a:r>
                      <a:endParaRPr lang="en-GB" sz="1500" dirty="0">
                        <a:solidFill>
                          <a:srgbClr val="000000"/>
                        </a:solidFill>
                        <a:effectLst/>
                        <a:latin typeface="+mn-lt"/>
                        <a:ea typeface="Calibri" panose="020F0502020204030204" pitchFamily="34" charset="0"/>
                        <a:cs typeface="Times New Roman" panose="02020603050405020304" pitchFamily="18" charset="0"/>
                      </a:endParaRPr>
                    </a:p>
                  </a:txBody>
                  <a:tcPr marL="56017" marR="56017" marT="0" marB="0" anchor="ctr"/>
                </a:tc>
                <a:tc>
                  <a:txBody>
                    <a:bodyPr/>
                    <a:lstStyle/>
                    <a:p>
                      <a:pPr>
                        <a:lnSpc>
                          <a:spcPct val="115000"/>
                        </a:lnSpc>
                        <a:spcAft>
                          <a:spcPts val="0"/>
                        </a:spcAft>
                      </a:pPr>
                      <a:r>
                        <a:rPr lang="en-GB" sz="1500" b="1" dirty="0">
                          <a:solidFill>
                            <a:schemeClr val="bg1"/>
                          </a:solidFill>
                          <a:effectLst/>
                          <a:latin typeface="+mn-lt"/>
                        </a:rPr>
                        <a:t>All products</a:t>
                      </a:r>
                      <a:endParaRPr lang="en-GB" sz="1500" b="1" dirty="0">
                        <a:solidFill>
                          <a:schemeClr val="bg1"/>
                        </a:solidFill>
                        <a:effectLst/>
                        <a:latin typeface="+mn-lt"/>
                        <a:ea typeface="Calibri" panose="020F0502020204030204" pitchFamily="34" charset="0"/>
                        <a:cs typeface="Times New Roman" panose="02020603050405020304" pitchFamily="18" charset="0"/>
                      </a:endParaRPr>
                    </a:p>
                  </a:txBody>
                  <a:tcPr marL="56017" marR="56017" marT="0" marB="0" anchor="ctr">
                    <a:solidFill>
                      <a:schemeClr val="accent1"/>
                    </a:solidFill>
                  </a:tcPr>
                </a:tc>
                <a:tc>
                  <a:txBody>
                    <a:bodyPr/>
                    <a:lstStyle/>
                    <a:p>
                      <a:pPr algn="ctr">
                        <a:lnSpc>
                          <a:spcPct val="115000"/>
                        </a:lnSpc>
                        <a:spcAft>
                          <a:spcPts val="0"/>
                        </a:spcAft>
                      </a:pPr>
                      <a:r>
                        <a:rPr lang="en-GB" sz="1500" dirty="0">
                          <a:solidFill>
                            <a:srgbClr val="000000"/>
                          </a:solidFill>
                          <a:effectLst/>
                          <a:latin typeface="+mn-lt"/>
                          <a:ea typeface="Calibri" panose="020F0502020204030204" pitchFamily="34" charset="0"/>
                          <a:cs typeface="Times New Roman" panose="02020603050405020304" pitchFamily="18" charset="0"/>
                        </a:rPr>
                        <a:t>18:00</a:t>
                      </a:r>
                    </a:p>
                  </a:txBody>
                  <a:tcPr marL="56017" marR="56017" marT="0" marB="0" anchor="ctr"/>
                </a:tc>
                <a:tc>
                  <a:txBody>
                    <a:bodyPr/>
                    <a:lstStyle/>
                    <a:p>
                      <a:pPr algn="ctr">
                        <a:lnSpc>
                          <a:spcPct val="115000"/>
                        </a:lnSpc>
                        <a:spcAft>
                          <a:spcPts val="0"/>
                        </a:spcAft>
                      </a:pPr>
                      <a:r>
                        <a:rPr lang="en-GB" sz="1500" dirty="0">
                          <a:solidFill>
                            <a:srgbClr val="000000"/>
                          </a:solidFill>
                          <a:effectLst/>
                          <a:latin typeface="+mn-lt"/>
                          <a:ea typeface="Calibri" panose="020F0502020204030204" pitchFamily="34" charset="0"/>
                          <a:cs typeface="Times New Roman" panose="02020603050405020304" pitchFamily="18" charset="0"/>
                        </a:rPr>
                        <a:t>15:00</a:t>
                      </a:r>
                    </a:p>
                  </a:txBody>
                  <a:tcPr marL="56017" marR="56017" marT="0" marB="0" anchor="ctr"/>
                </a:tc>
                <a:tc>
                  <a:txBody>
                    <a:bodyPr/>
                    <a:lstStyle/>
                    <a:p>
                      <a:pPr algn="ctr">
                        <a:lnSpc>
                          <a:spcPct val="115000"/>
                        </a:lnSpc>
                        <a:spcAft>
                          <a:spcPts val="0"/>
                        </a:spcAft>
                      </a:pPr>
                      <a:r>
                        <a:rPr lang="en-GB" sz="1500" dirty="0">
                          <a:effectLst/>
                          <a:latin typeface="+mn-lt"/>
                        </a:rPr>
                        <a:t>15:00</a:t>
                      </a:r>
                      <a:endParaRPr lang="en-GB" sz="1500" dirty="0">
                        <a:solidFill>
                          <a:srgbClr val="000000"/>
                        </a:solidFill>
                        <a:effectLst/>
                        <a:latin typeface="+mn-lt"/>
                        <a:ea typeface="Calibri" panose="020F0502020204030204" pitchFamily="34" charset="0"/>
                        <a:cs typeface="Times New Roman" panose="02020603050405020304" pitchFamily="18" charset="0"/>
                      </a:endParaRPr>
                    </a:p>
                  </a:txBody>
                  <a:tcPr marL="56017" marR="56017" marT="0" marB="0" anchor="ctr"/>
                </a:tc>
                <a:tc>
                  <a:txBody>
                    <a:bodyPr/>
                    <a:lstStyle/>
                    <a:p>
                      <a:pPr algn="ctr">
                        <a:lnSpc>
                          <a:spcPct val="115000"/>
                        </a:lnSpc>
                        <a:spcAft>
                          <a:spcPts val="0"/>
                        </a:spcAft>
                      </a:pPr>
                      <a:r>
                        <a:rPr lang="en-GB" sz="1500" dirty="0">
                          <a:effectLst/>
                          <a:latin typeface="+mn-lt"/>
                        </a:rPr>
                        <a:t>14:00</a:t>
                      </a:r>
                      <a:endParaRPr lang="en-GB" sz="1500" dirty="0">
                        <a:solidFill>
                          <a:srgbClr val="000000"/>
                        </a:solidFill>
                        <a:effectLst/>
                        <a:latin typeface="+mn-lt"/>
                        <a:ea typeface="Calibri" panose="020F0502020204030204" pitchFamily="34" charset="0"/>
                        <a:cs typeface="Times New Roman" panose="02020603050405020304" pitchFamily="18" charset="0"/>
                      </a:endParaRPr>
                    </a:p>
                  </a:txBody>
                  <a:tcPr marL="56017" marR="56017" marT="0" marB="0" anchor="ctr"/>
                </a:tc>
                <a:tc>
                  <a:txBody>
                    <a:bodyPr/>
                    <a:lstStyle/>
                    <a:p>
                      <a:pPr algn="ctr">
                        <a:lnSpc>
                          <a:spcPct val="115000"/>
                        </a:lnSpc>
                        <a:spcAft>
                          <a:spcPts val="0"/>
                        </a:spcAft>
                      </a:pPr>
                      <a:r>
                        <a:rPr lang="en-GB" sz="1500" dirty="0">
                          <a:solidFill>
                            <a:srgbClr val="000000"/>
                          </a:solidFill>
                          <a:effectLst/>
                          <a:latin typeface="+mn-lt"/>
                          <a:ea typeface="Calibri" panose="020F0502020204030204" pitchFamily="34" charset="0"/>
                          <a:cs typeface="Times New Roman" panose="02020603050405020304" pitchFamily="18" charset="0"/>
                        </a:rPr>
                        <a:t>14:00 </a:t>
                      </a:r>
                    </a:p>
                  </a:txBody>
                  <a:tcPr marL="56017" marR="56017" marT="0" marB="0" anchor="ctr"/>
                </a:tc>
                <a:tc>
                  <a:txBody>
                    <a:bodyPr/>
                    <a:lstStyle/>
                    <a:p>
                      <a:pPr algn="ctr">
                        <a:lnSpc>
                          <a:spcPct val="115000"/>
                        </a:lnSpc>
                        <a:spcAft>
                          <a:spcPts val="0"/>
                        </a:spcAft>
                      </a:pPr>
                      <a:r>
                        <a:rPr lang="en-GB" sz="1500" dirty="0">
                          <a:solidFill>
                            <a:srgbClr val="000000"/>
                          </a:solidFill>
                          <a:effectLst/>
                          <a:latin typeface="+mn-lt"/>
                          <a:ea typeface="Calibri" panose="020F0502020204030204" pitchFamily="34" charset="0"/>
                          <a:cs typeface="Times New Roman" panose="02020603050405020304" pitchFamily="18" charset="0"/>
                        </a:rPr>
                        <a:t>14:00</a:t>
                      </a:r>
                    </a:p>
                  </a:txBody>
                  <a:tcPr marL="56017" marR="56017" marT="0" marB="0" anchor="ctr"/>
                </a:tc>
                <a:extLst>
                  <a:ext uri="{0D108BD9-81ED-4DB2-BD59-A6C34878D82A}">
                    <a16:rowId xmlns="" xmlns:a16="http://schemas.microsoft.com/office/drawing/2014/main" val="2589480734"/>
                  </a:ext>
                </a:extLst>
              </a:tr>
              <a:tr h="606250">
                <a:tc rowSpan="4">
                  <a:txBody>
                    <a:bodyPr/>
                    <a:lstStyle/>
                    <a:p>
                      <a:pPr>
                        <a:lnSpc>
                          <a:spcPct val="115000"/>
                        </a:lnSpc>
                        <a:spcAft>
                          <a:spcPts val="0"/>
                        </a:spcAft>
                      </a:pPr>
                      <a:r>
                        <a:rPr lang="en-GB" sz="1500" dirty="0">
                          <a:effectLst/>
                          <a:latin typeface="+mn-lt"/>
                        </a:rPr>
                        <a:t>Closing times</a:t>
                      </a:r>
                      <a:endParaRPr lang="en-GB" sz="1500" dirty="0">
                        <a:solidFill>
                          <a:srgbClr val="000000"/>
                        </a:solidFill>
                        <a:effectLst/>
                        <a:latin typeface="+mn-lt"/>
                        <a:ea typeface="Calibri" panose="020F0502020204030204" pitchFamily="34" charset="0"/>
                        <a:cs typeface="Times New Roman" panose="02020603050405020304" pitchFamily="18" charset="0"/>
                      </a:endParaRPr>
                    </a:p>
                  </a:txBody>
                  <a:tcPr marL="56017" marR="56017" marT="0" marB="0" anchor="ctr"/>
                </a:tc>
                <a:tc>
                  <a:txBody>
                    <a:bodyPr/>
                    <a:lstStyle/>
                    <a:p>
                      <a:pPr>
                        <a:lnSpc>
                          <a:spcPct val="115000"/>
                        </a:lnSpc>
                        <a:spcAft>
                          <a:spcPts val="0"/>
                        </a:spcAft>
                      </a:pPr>
                      <a:r>
                        <a:rPr lang="en-GB" sz="1500" b="1" dirty="0">
                          <a:solidFill>
                            <a:schemeClr val="bg1"/>
                          </a:solidFill>
                          <a:effectLst/>
                          <a:latin typeface="+mn-lt"/>
                        </a:rPr>
                        <a:t>15-min</a:t>
                      </a:r>
                      <a:endParaRPr lang="en-GB" sz="1500" b="1" dirty="0">
                        <a:solidFill>
                          <a:schemeClr val="bg1"/>
                        </a:solidFill>
                        <a:effectLst/>
                        <a:latin typeface="+mn-lt"/>
                        <a:ea typeface="Calibri" panose="020F0502020204030204" pitchFamily="34" charset="0"/>
                        <a:cs typeface="Times New Roman" panose="02020603050405020304" pitchFamily="18" charset="0"/>
                      </a:endParaRPr>
                    </a:p>
                  </a:txBody>
                  <a:tcPr marL="56017" marR="56017" marT="0" marB="0" anchor="ctr">
                    <a:solidFill>
                      <a:schemeClr val="accent1"/>
                    </a:solidFill>
                  </a:tcPr>
                </a:tc>
                <a:tc>
                  <a:txBody>
                    <a:bodyPr/>
                    <a:lstStyle/>
                    <a:p>
                      <a:pPr algn="ctr">
                        <a:lnSpc>
                          <a:spcPct val="115000"/>
                        </a:lnSpc>
                        <a:spcAft>
                          <a:spcPts val="0"/>
                        </a:spcAft>
                      </a:pPr>
                      <a:r>
                        <a:rPr lang="en-GB" sz="1500" dirty="0">
                          <a:solidFill>
                            <a:srgbClr val="000000"/>
                          </a:solidFill>
                          <a:effectLst/>
                          <a:latin typeface="+mn-lt"/>
                          <a:ea typeface="Calibri" panose="020F0502020204030204" pitchFamily="34" charset="0"/>
                          <a:cs typeface="Times New Roman" panose="02020603050405020304" pitchFamily="18" charset="0"/>
                        </a:rPr>
                        <a:t>Delivery (D)-30 min</a:t>
                      </a:r>
                    </a:p>
                  </a:txBody>
                  <a:tcPr marL="56017" marR="56017" marT="0" marB="0" anchor="ctr"/>
                </a:tc>
                <a:tc>
                  <a:txBody>
                    <a:bodyPr/>
                    <a:lstStyle/>
                    <a:p>
                      <a:pPr algn="ctr">
                        <a:lnSpc>
                          <a:spcPct val="115000"/>
                        </a:lnSpc>
                        <a:spcAft>
                          <a:spcPts val="0"/>
                        </a:spcAft>
                      </a:pPr>
                      <a:r>
                        <a:rPr lang="en-GB" sz="1500" dirty="0">
                          <a:solidFill>
                            <a:srgbClr val="000000"/>
                          </a:solidFill>
                          <a:effectLst/>
                          <a:latin typeface="+mn-lt"/>
                          <a:ea typeface="Calibri" panose="020F0502020204030204" pitchFamily="34" charset="0"/>
                          <a:cs typeface="Times New Roman" panose="02020603050405020304" pitchFamily="18" charset="0"/>
                        </a:rPr>
                        <a:t>D-30 min</a:t>
                      </a:r>
                    </a:p>
                  </a:txBody>
                  <a:tcPr marL="56017" marR="56017" marT="0" marB="0" anchor="ctr"/>
                </a:tc>
                <a:tc>
                  <a:txBody>
                    <a:bodyPr/>
                    <a:lstStyle/>
                    <a:p>
                      <a:pPr algn="ctr">
                        <a:lnSpc>
                          <a:spcPct val="115000"/>
                        </a:lnSpc>
                        <a:spcAft>
                          <a:spcPts val="0"/>
                        </a:spcAft>
                      </a:pPr>
                      <a:endParaRPr lang="en-GB" sz="1500" dirty="0">
                        <a:solidFill>
                          <a:srgbClr val="000000"/>
                        </a:solidFill>
                        <a:effectLst/>
                        <a:latin typeface="+mn-lt"/>
                        <a:ea typeface="Calibri" panose="020F0502020204030204" pitchFamily="34" charset="0"/>
                        <a:cs typeface="Times New Roman" panose="02020603050405020304" pitchFamily="18" charset="0"/>
                      </a:endParaRPr>
                    </a:p>
                  </a:txBody>
                  <a:tcPr marL="56017" marR="56017" marT="0" marB="0" anchor="ctr"/>
                </a:tc>
                <a:tc>
                  <a:txBody>
                    <a:bodyPr/>
                    <a:lstStyle/>
                    <a:p>
                      <a:pPr algn="ctr">
                        <a:lnSpc>
                          <a:spcPct val="115000"/>
                        </a:lnSpc>
                        <a:spcAft>
                          <a:spcPts val="0"/>
                        </a:spcAft>
                      </a:pPr>
                      <a:endParaRPr lang="en-GB" sz="1500" dirty="0">
                        <a:solidFill>
                          <a:srgbClr val="000000"/>
                        </a:solidFill>
                        <a:effectLst/>
                        <a:latin typeface="+mn-lt"/>
                        <a:ea typeface="Calibri" panose="020F0502020204030204" pitchFamily="34" charset="0"/>
                        <a:cs typeface="Times New Roman" panose="02020603050405020304" pitchFamily="18" charset="0"/>
                      </a:endParaRPr>
                    </a:p>
                  </a:txBody>
                  <a:tcPr marL="56017" marR="56017" marT="0" marB="0" anchor="ctr"/>
                </a:tc>
                <a:tc>
                  <a:txBody>
                    <a:bodyPr/>
                    <a:lstStyle/>
                    <a:p>
                      <a:pPr algn="ctr">
                        <a:lnSpc>
                          <a:spcPct val="115000"/>
                        </a:lnSpc>
                        <a:spcAft>
                          <a:spcPts val="0"/>
                        </a:spcAft>
                      </a:pPr>
                      <a:endParaRPr lang="en-GB" sz="1500" dirty="0">
                        <a:solidFill>
                          <a:srgbClr val="000000"/>
                        </a:solidFill>
                        <a:effectLst/>
                        <a:latin typeface="+mn-lt"/>
                        <a:ea typeface="Calibri" panose="020F0502020204030204" pitchFamily="34" charset="0"/>
                        <a:cs typeface="Times New Roman" panose="02020603050405020304" pitchFamily="18" charset="0"/>
                      </a:endParaRPr>
                    </a:p>
                  </a:txBody>
                  <a:tcPr marL="56017" marR="56017" marT="0" marB="0" anchor="ctr"/>
                </a:tc>
                <a:tc>
                  <a:txBody>
                    <a:bodyPr/>
                    <a:lstStyle/>
                    <a:p>
                      <a:pPr algn="ctr">
                        <a:lnSpc>
                          <a:spcPct val="115000"/>
                        </a:lnSpc>
                        <a:spcAft>
                          <a:spcPts val="0"/>
                        </a:spcAft>
                      </a:pPr>
                      <a:endParaRPr lang="en-GB" sz="1500" dirty="0">
                        <a:solidFill>
                          <a:srgbClr val="000000"/>
                        </a:solidFill>
                        <a:effectLst/>
                        <a:latin typeface="+mn-lt"/>
                        <a:ea typeface="Calibri" panose="020F0502020204030204" pitchFamily="34" charset="0"/>
                        <a:cs typeface="Times New Roman" panose="02020603050405020304" pitchFamily="18" charset="0"/>
                      </a:endParaRPr>
                    </a:p>
                  </a:txBody>
                  <a:tcPr marL="56017" marR="56017" marT="0" marB="0" anchor="ctr"/>
                </a:tc>
                <a:extLst>
                  <a:ext uri="{0D108BD9-81ED-4DB2-BD59-A6C34878D82A}">
                    <a16:rowId xmlns="" xmlns:a16="http://schemas.microsoft.com/office/drawing/2014/main" val="1528220390"/>
                  </a:ext>
                </a:extLst>
              </a:tr>
              <a:tr h="606250">
                <a:tc vMerge="1">
                  <a:txBody>
                    <a:bodyPr/>
                    <a:lstStyle/>
                    <a:p>
                      <a:pPr>
                        <a:lnSpc>
                          <a:spcPct val="115000"/>
                        </a:lnSpc>
                        <a:spcAft>
                          <a:spcPts val="0"/>
                        </a:spcAft>
                      </a:pPr>
                      <a:endParaRPr lang="en-GB" sz="1200" dirty="0">
                        <a:solidFill>
                          <a:srgbClr val="000000"/>
                        </a:solidFill>
                        <a:effectLst/>
                        <a:latin typeface="+mn-lt"/>
                        <a:ea typeface="Calibri" panose="020F0502020204030204" pitchFamily="34" charset="0"/>
                        <a:cs typeface="Times New Roman" panose="02020603050405020304" pitchFamily="18" charset="0"/>
                      </a:endParaRPr>
                    </a:p>
                  </a:txBody>
                  <a:tcPr marL="56017" marR="56017" marT="0" marB="0"/>
                </a:tc>
                <a:tc>
                  <a:txBody>
                    <a:bodyPr/>
                    <a:lstStyle/>
                    <a:p>
                      <a:pPr>
                        <a:lnSpc>
                          <a:spcPct val="115000"/>
                        </a:lnSpc>
                        <a:spcAft>
                          <a:spcPts val="0"/>
                        </a:spcAft>
                      </a:pPr>
                      <a:r>
                        <a:rPr lang="en-GB" sz="1500" b="1" dirty="0">
                          <a:solidFill>
                            <a:schemeClr val="bg1"/>
                          </a:solidFill>
                          <a:effectLst/>
                          <a:latin typeface="+mn-lt"/>
                        </a:rPr>
                        <a:t>30-min</a:t>
                      </a:r>
                      <a:endParaRPr lang="en-GB" sz="1500" b="1" dirty="0">
                        <a:solidFill>
                          <a:schemeClr val="bg1"/>
                        </a:solidFill>
                        <a:effectLst/>
                        <a:latin typeface="+mn-lt"/>
                        <a:ea typeface="Calibri" panose="020F0502020204030204" pitchFamily="34" charset="0"/>
                        <a:cs typeface="Times New Roman" panose="02020603050405020304" pitchFamily="18" charset="0"/>
                      </a:endParaRPr>
                    </a:p>
                  </a:txBody>
                  <a:tcPr marL="56017" marR="56017" marT="0" marB="0" anchor="ctr">
                    <a:solidFill>
                      <a:schemeClr val="accent1"/>
                    </a:solidFill>
                  </a:tcPr>
                </a:tc>
                <a:tc>
                  <a:txBody>
                    <a:bodyPr/>
                    <a:lstStyle/>
                    <a:p>
                      <a:pPr algn="ctr">
                        <a:lnSpc>
                          <a:spcPct val="115000"/>
                        </a:lnSpc>
                        <a:spcAft>
                          <a:spcPts val="0"/>
                        </a:spcAft>
                      </a:pPr>
                      <a:r>
                        <a:rPr lang="en-GB" sz="1500" dirty="0">
                          <a:solidFill>
                            <a:srgbClr val="000000"/>
                          </a:solidFill>
                          <a:effectLst/>
                          <a:latin typeface="+mn-lt"/>
                          <a:ea typeface="Calibri" panose="020F0502020204030204" pitchFamily="34" charset="0"/>
                          <a:cs typeface="Times New Roman" panose="02020603050405020304" pitchFamily="18" charset="0"/>
                        </a:rPr>
                        <a:t>D-30 min</a:t>
                      </a:r>
                    </a:p>
                  </a:txBody>
                  <a:tcPr marL="56017" marR="56017" marT="0" marB="0" anchor="ctr"/>
                </a:tc>
                <a:tc>
                  <a:txBody>
                    <a:bodyPr/>
                    <a:lstStyle/>
                    <a:p>
                      <a:pPr algn="ctr">
                        <a:lnSpc>
                          <a:spcPct val="115000"/>
                        </a:lnSpc>
                        <a:spcAft>
                          <a:spcPts val="0"/>
                        </a:spcAft>
                      </a:pPr>
                      <a:endParaRPr lang="en-GB" sz="1500" dirty="0">
                        <a:solidFill>
                          <a:srgbClr val="000000"/>
                        </a:solidFill>
                        <a:effectLst/>
                        <a:latin typeface="+mn-lt"/>
                        <a:ea typeface="Calibri" panose="020F0502020204030204" pitchFamily="34" charset="0"/>
                        <a:cs typeface="Times New Roman" panose="02020603050405020304" pitchFamily="18" charset="0"/>
                      </a:endParaRPr>
                    </a:p>
                  </a:txBody>
                  <a:tcPr marL="56017" marR="56017" marT="0" marB="0" anchor="ctr"/>
                </a:tc>
                <a:tc>
                  <a:txBody>
                    <a:bodyPr/>
                    <a:lstStyle/>
                    <a:p>
                      <a:pPr algn="ctr">
                        <a:lnSpc>
                          <a:spcPct val="115000"/>
                        </a:lnSpc>
                        <a:spcAft>
                          <a:spcPts val="0"/>
                        </a:spcAft>
                      </a:pPr>
                      <a:r>
                        <a:rPr lang="en-GB" sz="1500" dirty="0">
                          <a:solidFill>
                            <a:srgbClr val="000000"/>
                          </a:solidFill>
                          <a:effectLst/>
                          <a:latin typeface="+mn-lt"/>
                          <a:ea typeface="Calibri" panose="020F0502020204030204" pitchFamily="34" charset="0"/>
                          <a:cs typeface="Times New Roman" panose="02020603050405020304" pitchFamily="18" charset="0"/>
                        </a:rPr>
                        <a:t>D-30 min</a:t>
                      </a:r>
                    </a:p>
                  </a:txBody>
                  <a:tcPr marL="56017" marR="56017" marT="0" marB="0" anchor="ctr"/>
                </a:tc>
                <a:tc>
                  <a:txBody>
                    <a:bodyPr/>
                    <a:lstStyle/>
                    <a:p>
                      <a:pPr algn="ctr">
                        <a:lnSpc>
                          <a:spcPct val="115000"/>
                        </a:lnSpc>
                        <a:spcAft>
                          <a:spcPts val="0"/>
                        </a:spcAft>
                      </a:pPr>
                      <a:endParaRPr lang="en-GB" sz="1500" dirty="0">
                        <a:solidFill>
                          <a:srgbClr val="000000"/>
                        </a:solidFill>
                        <a:effectLst/>
                        <a:latin typeface="+mn-lt"/>
                        <a:ea typeface="Calibri" panose="020F0502020204030204" pitchFamily="34" charset="0"/>
                        <a:cs typeface="Times New Roman" panose="02020603050405020304" pitchFamily="18" charset="0"/>
                      </a:endParaRPr>
                    </a:p>
                  </a:txBody>
                  <a:tcPr marL="56017" marR="56017" marT="0" marB="0" anchor="ctr"/>
                </a:tc>
                <a:tc>
                  <a:txBody>
                    <a:bodyPr/>
                    <a:lstStyle/>
                    <a:p>
                      <a:pPr algn="ctr">
                        <a:lnSpc>
                          <a:spcPct val="115000"/>
                        </a:lnSpc>
                        <a:spcAft>
                          <a:spcPts val="0"/>
                        </a:spcAft>
                      </a:pPr>
                      <a:endParaRPr lang="en-GB" sz="1500" dirty="0">
                        <a:solidFill>
                          <a:srgbClr val="000000"/>
                        </a:solidFill>
                        <a:effectLst/>
                        <a:latin typeface="+mn-lt"/>
                        <a:ea typeface="Calibri" panose="020F0502020204030204" pitchFamily="34" charset="0"/>
                        <a:cs typeface="Times New Roman" panose="02020603050405020304" pitchFamily="18" charset="0"/>
                      </a:endParaRPr>
                    </a:p>
                  </a:txBody>
                  <a:tcPr marL="56017" marR="56017" marT="0" marB="0" anchor="ctr"/>
                </a:tc>
                <a:tc>
                  <a:txBody>
                    <a:bodyPr/>
                    <a:lstStyle/>
                    <a:p>
                      <a:pPr algn="ctr">
                        <a:lnSpc>
                          <a:spcPct val="115000"/>
                        </a:lnSpc>
                        <a:spcAft>
                          <a:spcPts val="0"/>
                        </a:spcAft>
                      </a:pPr>
                      <a:endParaRPr lang="en-GB" sz="1500" dirty="0">
                        <a:solidFill>
                          <a:srgbClr val="000000"/>
                        </a:solidFill>
                        <a:effectLst/>
                        <a:latin typeface="+mn-lt"/>
                        <a:ea typeface="Calibri" panose="020F0502020204030204" pitchFamily="34" charset="0"/>
                        <a:cs typeface="Times New Roman" panose="02020603050405020304" pitchFamily="18" charset="0"/>
                      </a:endParaRPr>
                    </a:p>
                  </a:txBody>
                  <a:tcPr marL="56017" marR="56017" marT="0" marB="0" anchor="ctr"/>
                </a:tc>
                <a:extLst>
                  <a:ext uri="{0D108BD9-81ED-4DB2-BD59-A6C34878D82A}">
                    <a16:rowId xmlns="" xmlns:a16="http://schemas.microsoft.com/office/drawing/2014/main" val="3279682351"/>
                  </a:ext>
                </a:extLst>
              </a:tr>
              <a:tr h="606250">
                <a:tc vMerge="1">
                  <a:txBody>
                    <a:bodyPr/>
                    <a:lstStyle/>
                    <a:p>
                      <a:pPr>
                        <a:lnSpc>
                          <a:spcPct val="115000"/>
                        </a:lnSpc>
                        <a:spcAft>
                          <a:spcPts val="0"/>
                        </a:spcAft>
                      </a:pPr>
                      <a:endParaRPr lang="en-GB" sz="1200" dirty="0">
                        <a:solidFill>
                          <a:srgbClr val="000000"/>
                        </a:solidFill>
                        <a:effectLst/>
                        <a:latin typeface="+mn-lt"/>
                        <a:ea typeface="Calibri" panose="020F0502020204030204" pitchFamily="34" charset="0"/>
                        <a:cs typeface="Times New Roman" panose="02020603050405020304" pitchFamily="18" charset="0"/>
                      </a:endParaRPr>
                    </a:p>
                  </a:txBody>
                  <a:tcPr marL="56017" marR="56017" marT="0" marB="0"/>
                </a:tc>
                <a:tc>
                  <a:txBody>
                    <a:bodyPr/>
                    <a:lstStyle/>
                    <a:p>
                      <a:pPr>
                        <a:lnSpc>
                          <a:spcPct val="115000"/>
                        </a:lnSpc>
                        <a:spcAft>
                          <a:spcPts val="0"/>
                        </a:spcAft>
                      </a:pPr>
                      <a:r>
                        <a:rPr lang="en-GB" sz="1500" b="1" kern="1200" dirty="0">
                          <a:solidFill>
                            <a:schemeClr val="bg1"/>
                          </a:solidFill>
                          <a:effectLst/>
                          <a:latin typeface="+mn-lt"/>
                          <a:ea typeface="+mn-ea"/>
                          <a:cs typeface="+mn-cs"/>
                        </a:rPr>
                        <a:t>Hourly</a:t>
                      </a:r>
                    </a:p>
                  </a:txBody>
                  <a:tcPr marL="56017" marR="56017" marT="0" marB="0" anchor="ctr">
                    <a:solidFill>
                      <a:schemeClr val="accent1"/>
                    </a:solidFill>
                  </a:tcPr>
                </a:tc>
                <a:tc>
                  <a:txBody>
                    <a:bodyPr/>
                    <a:lstStyle/>
                    <a:p>
                      <a:pPr algn="ctr">
                        <a:lnSpc>
                          <a:spcPct val="115000"/>
                        </a:lnSpc>
                        <a:spcAft>
                          <a:spcPts val="0"/>
                        </a:spcAft>
                      </a:pPr>
                      <a:r>
                        <a:rPr lang="en-GB" sz="1500" dirty="0">
                          <a:solidFill>
                            <a:srgbClr val="000000"/>
                          </a:solidFill>
                          <a:effectLst/>
                          <a:latin typeface="+mn-lt"/>
                          <a:ea typeface="Calibri" panose="020F0502020204030204" pitchFamily="34" charset="0"/>
                          <a:cs typeface="Times New Roman" panose="02020603050405020304" pitchFamily="18" charset="0"/>
                        </a:rPr>
                        <a:t>D-30 min</a:t>
                      </a:r>
                    </a:p>
                  </a:txBody>
                  <a:tcPr marL="56017" marR="56017" marT="0" marB="0" anchor="ctr"/>
                </a:tc>
                <a:tc>
                  <a:txBody>
                    <a:bodyPr/>
                    <a:lstStyle/>
                    <a:p>
                      <a:pPr algn="ctr">
                        <a:lnSpc>
                          <a:spcPct val="115000"/>
                        </a:lnSpc>
                        <a:spcAft>
                          <a:spcPts val="0"/>
                        </a:spcAft>
                      </a:pPr>
                      <a:r>
                        <a:rPr lang="en-GB" sz="1500" dirty="0">
                          <a:solidFill>
                            <a:srgbClr val="000000"/>
                          </a:solidFill>
                          <a:effectLst/>
                          <a:latin typeface="+mn-lt"/>
                          <a:ea typeface="Calibri" panose="020F0502020204030204" pitchFamily="34" charset="0"/>
                          <a:cs typeface="Times New Roman" panose="02020603050405020304" pitchFamily="18" charset="0"/>
                        </a:rPr>
                        <a:t>D-30 min</a:t>
                      </a:r>
                    </a:p>
                  </a:txBody>
                  <a:tcPr marL="56017" marR="56017" marT="0" marB="0" anchor="ctr"/>
                </a:tc>
                <a:tc>
                  <a:txBody>
                    <a:bodyPr/>
                    <a:lstStyle/>
                    <a:p>
                      <a:pPr algn="ctr">
                        <a:lnSpc>
                          <a:spcPct val="115000"/>
                        </a:lnSpc>
                        <a:spcAft>
                          <a:spcPts val="0"/>
                        </a:spcAft>
                      </a:pPr>
                      <a:r>
                        <a:rPr lang="en-GB" sz="1500" dirty="0">
                          <a:solidFill>
                            <a:srgbClr val="000000"/>
                          </a:solidFill>
                          <a:effectLst/>
                          <a:latin typeface="+mn-lt"/>
                          <a:ea typeface="Calibri" panose="020F0502020204030204" pitchFamily="34" charset="0"/>
                          <a:cs typeface="Times New Roman" panose="02020603050405020304" pitchFamily="18" charset="0"/>
                        </a:rPr>
                        <a:t>D-30 min</a:t>
                      </a:r>
                    </a:p>
                  </a:txBody>
                  <a:tcPr marL="56017" marR="56017" marT="0" marB="0" anchor="ctr"/>
                </a:tc>
                <a:tc>
                  <a:txBody>
                    <a:bodyPr/>
                    <a:lstStyle/>
                    <a:p>
                      <a:pPr algn="ctr">
                        <a:lnSpc>
                          <a:spcPct val="115000"/>
                        </a:lnSpc>
                        <a:spcAft>
                          <a:spcPts val="0"/>
                        </a:spcAft>
                      </a:pPr>
                      <a:r>
                        <a:rPr lang="en-GB" sz="1500" dirty="0">
                          <a:solidFill>
                            <a:srgbClr val="000000"/>
                          </a:solidFill>
                          <a:effectLst/>
                          <a:latin typeface="+mn-lt"/>
                          <a:ea typeface="Calibri" panose="020F0502020204030204" pitchFamily="34" charset="0"/>
                          <a:cs typeface="Times New Roman" panose="02020603050405020304" pitchFamily="18" charset="0"/>
                        </a:rPr>
                        <a:t>D-5 min</a:t>
                      </a:r>
                    </a:p>
                  </a:txBody>
                  <a:tcPr marL="56017" marR="56017" marT="0" marB="0" anchor="ctr"/>
                </a:tc>
                <a:tc>
                  <a:txBody>
                    <a:bodyPr/>
                    <a:lstStyle/>
                    <a:p>
                      <a:pPr algn="ctr">
                        <a:lnSpc>
                          <a:spcPct val="115000"/>
                        </a:lnSpc>
                        <a:spcAft>
                          <a:spcPts val="0"/>
                        </a:spcAft>
                      </a:pPr>
                      <a:r>
                        <a:rPr lang="en-GB" sz="1500" dirty="0">
                          <a:solidFill>
                            <a:srgbClr val="000000"/>
                          </a:solidFill>
                          <a:effectLst/>
                          <a:latin typeface="+mn-lt"/>
                          <a:ea typeface="Calibri" panose="020F0502020204030204" pitchFamily="34" charset="0"/>
                          <a:cs typeface="Times New Roman" panose="02020603050405020304" pitchFamily="18" charset="0"/>
                        </a:rPr>
                        <a:t>D-60min*</a:t>
                      </a:r>
                    </a:p>
                  </a:txBody>
                  <a:tcPr marL="56017" marR="56017" marT="0" marB="0" anchor="ctr"/>
                </a:tc>
                <a:tc>
                  <a:txBody>
                    <a:bodyPr/>
                    <a:lstStyle/>
                    <a:p>
                      <a:pPr algn="ctr">
                        <a:lnSpc>
                          <a:spcPct val="115000"/>
                        </a:lnSpc>
                        <a:spcAft>
                          <a:spcPts val="0"/>
                        </a:spcAft>
                      </a:pPr>
                      <a:r>
                        <a:rPr lang="en-GB" sz="1500" dirty="0">
                          <a:solidFill>
                            <a:srgbClr val="000000"/>
                          </a:solidFill>
                          <a:effectLst/>
                          <a:latin typeface="+mn-lt"/>
                          <a:ea typeface="Calibri" panose="020F0502020204030204" pitchFamily="34" charset="0"/>
                          <a:cs typeface="Times New Roman" panose="02020603050405020304" pitchFamily="18" charset="0"/>
                        </a:rPr>
                        <a:t>D-60 min</a:t>
                      </a:r>
                    </a:p>
                  </a:txBody>
                  <a:tcPr marL="56017" marR="56017" marT="0" marB="0" anchor="ctr"/>
                </a:tc>
                <a:extLst>
                  <a:ext uri="{0D108BD9-81ED-4DB2-BD59-A6C34878D82A}">
                    <a16:rowId xmlns="" xmlns:a16="http://schemas.microsoft.com/office/drawing/2014/main" val="1941540521"/>
                  </a:ext>
                </a:extLst>
              </a:tr>
              <a:tr h="922803">
                <a:tc vMerge="1">
                  <a:txBody>
                    <a:bodyPr/>
                    <a:lstStyle/>
                    <a:p>
                      <a:pPr>
                        <a:lnSpc>
                          <a:spcPct val="115000"/>
                        </a:lnSpc>
                        <a:spcAft>
                          <a:spcPts val="0"/>
                        </a:spcAft>
                      </a:pPr>
                      <a:endParaRPr lang="en-GB" sz="1200" dirty="0">
                        <a:solidFill>
                          <a:srgbClr val="000000"/>
                        </a:solidFill>
                        <a:effectLst/>
                        <a:latin typeface="+mn-lt"/>
                        <a:ea typeface="Calibri" panose="020F0502020204030204" pitchFamily="34" charset="0"/>
                        <a:cs typeface="Times New Roman" panose="02020603050405020304" pitchFamily="18" charset="0"/>
                      </a:endParaRPr>
                    </a:p>
                  </a:txBody>
                  <a:tcPr marL="56017" marR="56017" marT="0" marB="0"/>
                </a:tc>
                <a:tc>
                  <a:txBody>
                    <a:bodyPr/>
                    <a:lstStyle/>
                    <a:p>
                      <a:pPr>
                        <a:lnSpc>
                          <a:spcPct val="115000"/>
                        </a:lnSpc>
                        <a:spcAft>
                          <a:spcPts val="0"/>
                        </a:spcAft>
                      </a:pPr>
                      <a:r>
                        <a:rPr lang="en-GB" sz="1500" b="1" kern="1200" dirty="0">
                          <a:solidFill>
                            <a:schemeClr val="bg1"/>
                          </a:solidFill>
                          <a:effectLst/>
                          <a:latin typeface="+mn-lt"/>
                          <a:ea typeface="+mn-ea"/>
                          <a:cs typeface="+mn-cs"/>
                        </a:rPr>
                        <a:t>User Defined Blocks</a:t>
                      </a:r>
                    </a:p>
                  </a:txBody>
                  <a:tcPr marL="56017" marR="56017" marT="0" marB="0" anchor="ctr">
                    <a:solidFill>
                      <a:schemeClr val="accent1"/>
                    </a:solidFill>
                  </a:tcPr>
                </a:tc>
                <a:tc>
                  <a:txBody>
                    <a:bodyPr/>
                    <a:lstStyle/>
                    <a:p>
                      <a:pPr algn="ctr">
                        <a:lnSpc>
                          <a:spcPct val="115000"/>
                        </a:lnSpc>
                        <a:spcAft>
                          <a:spcPts val="0"/>
                        </a:spcAft>
                      </a:pPr>
                      <a:r>
                        <a:rPr lang="en-GB" sz="1500" dirty="0">
                          <a:solidFill>
                            <a:srgbClr val="000000"/>
                          </a:solidFill>
                          <a:effectLst/>
                          <a:latin typeface="+mn-lt"/>
                          <a:ea typeface="Calibri" panose="020F0502020204030204" pitchFamily="34" charset="0"/>
                          <a:cs typeface="Times New Roman" panose="02020603050405020304" pitchFamily="18" charset="0"/>
                        </a:rPr>
                        <a:t>D-30 min</a:t>
                      </a:r>
                    </a:p>
                  </a:txBody>
                  <a:tcPr marL="56017" marR="56017" marT="0" marB="0" anchor="ctr"/>
                </a:tc>
                <a:tc>
                  <a:txBody>
                    <a:bodyPr/>
                    <a:lstStyle/>
                    <a:p>
                      <a:pPr algn="ctr">
                        <a:lnSpc>
                          <a:spcPct val="115000"/>
                        </a:lnSpc>
                        <a:spcAft>
                          <a:spcPts val="0"/>
                        </a:spcAft>
                      </a:pPr>
                      <a:r>
                        <a:rPr lang="en-GB" sz="1500" dirty="0">
                          <a:solidFill>
                            <a:srgbClr val="000000"/>
                          </a:solidFill>
                          <a:effectLst/>
                          <a:latin typeface="+mn-lt"/>
                          <a:ea typeface="Calibri" panose="020F0502020204030204" pitchFamily="34" charset="0"/>
                          <a:cs typeface="Times New Roman" panose="02020603050405020304" pitchFamily="18" charset="0"/>
                        </a:rPr>
                        <a:t>D-30 min</a:t>
                      </a:r>
                    </a:p>
                  </a:txBody>
                  <a:tcPr marL="56017" marR="56017" marT="0" marB="0" anchor="ctr"/>
                </a:tc>
                <a:tc>
                  <a:txBody>
                    <a:bodyPr/>
                    <a:lstStyle/>
                    <a:p>
                      <a:pPr algn="ctr">
                        <a:lnSpc>
                          <a:spcPct val="115000"/>
                        </a:lnSpc>
                        <a:spcAft>
                          <a:spcPts val="0"/>
                        </a:spcAft>
                      </a:pPr>
                      <a:r>
                        <a:rPr lang="en-GB" sz="1500" dirty="0">
                          <a:solidFill>
                            <a:srgbClr val="000000"/>
                          </a:solidFill>
                          <a:effectLst/>
                          <a:latin typeface="+mn-lt"/>
                          <a:ea typeface="Calibri" panose="020F0502020204030204" pitchFamily="34" charset="0"/>
                          <a:cs typeface="Times New Roman" panose="02020603050405020304" pitchFamily="18" charset="0"/>
                        </a:rPr>
                        <a:t>D-30 min</a:t>
                      </a:r>
                    </a:p>
                  </a:txBody>
                  <a:tcPr marL="56017" marR="56017" marT="0" marB="0" anchor="ctr"/>
                </a:tc>
                <a:tc>
                  <a:txBody>
                    <a:bodyPr/>
                    <a:lstStyle/>
                    <a:p>
                      <a:pPr algn="ctr">
                        <a:lnSpc>
                          <a:spcPct val="115000"/>
                        </a:lnSpc>
                        <a:spcAft>
                          <a:spcPts val="0"/>
                        </a:spcAft>
                      </a:pPr>
                      <a:r>
                        <a:rPr lang="en-GB" sz="1500" dirty="0">
                          <a:solidFill>
                            <a:srgbClr val="000000"/>
                          </a:solidFill>
                          <a:effectLst/>
                          <a:latin typeface="+mn-lt"/>
                          <a:ea typeface="Calibri" panose="020F0502020204030204" pitchFamily="34" charset="0"/>
                          <a:cs typeface="Times New Roman" panose="02020603050405020304" pitchFamily="18" charset="0"/>
                        </a:rPr>
                        <a:t>D-5 min</a:t>
                      </a:r>
                    </a:p>
                  </a:txBody>
                  <a:tcPr marL="56017" marR="56017" marT="0" marB="0" anchor="ctr"/>
                </a:tc>
                <a:tc>
                  <a:txBody>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en-GB" sz="1500" dirty="0">
                          <a:solidFill>
                            <a:srgbClr val="000000"/>
                          </a:solidFill>
                          <a:effectLst/>
                          <a:latin typeface="+mn-lt"/>
                          <a:ea typeface="Calibri" panose="020F0502020204030204" pitchFamily="34" charset="0"/>
                          <a:cs typeface="Times New Roman" panose="02020603050405020304" pitchFamily="18" charset="0"/>
                        </a:rPr>
                        <a:t>D-60 min*</a:t>
                      </a:r>
                    </a:p>
                  </a:txBody>
                  <a:tcPr marL="56017" marR="56017" marT="0" marB="0" anchor="ctr"/>
                </a:tc>
                <a:tc>
                  <a:txBody>
                    <a:bodyPr/>
                    <a:lstStyle/>
                    <a:p>
                      <a:pPr algn="ctr">
                        <a:lnSpc>
                          <a:spcPct val="115000"/>
                        </a:lnSpc>
                        <a:spcAft>
                          <a:spcPts val="0"/>
                        </a:spcAft>
                      </a:pPr>
                      <a:endParaRPr lang="en-GB" sz="1500" dirty="0">
                        <a:solidFill>
                          <a:srgbClr val="000000"/>
                        </a:solidFill>
                        <a:effectLst/>
                        <a:latin typeface="+mn-lt"/>
                        <a:ea typeface="Calibri" panose="020F0502020204030204" pitchFamily="34" charset="0"/>
                        <a:cs typeface="Times New Roman" panose="02020603050405020304" pitchFamily="18" charset="0"/>
                      </a:endParaRPr>
                    </a:p>
                  </a:txBody>
                  <a:tcPr marL="56017" marR="56017" marT="0" marB="0" anchor="ctr"/>
                </a:tc>
                <a:extLst>
                  <a:ext uri="{0D108BD9-81ED-4DB2-BD59-A6C34878D82A}">
                    <a16:rowId xmlns="" xmlns:a16="http://schemas.microsoft.com/office/drawing/2014/main" val="1336665337"/>
                  </a:ext>
                </a:extLst>
              </a:tr>
              <a:tr h="289697">
                <a:tc>
                  <a:txBody>
                    <a:bodyPr/>
                    <a:lstStyle/>
                    <a:p>
                      <a:pPr>
                        <a:lnSpc>
                          <a:spcPct val="115000"/>
                        </a:lnSpc>
                        <a:spcAft>
                          <a:spcPts val="0"/>
                        </a:spcAft>
                      </a:pPr>
                      <a:r>
                        <a:rPr lang="en-GB" sz="1500" dirty="0">
                          <a:solidFill>
                            <a:schemeClr val="bg1"/>
                          </a:solidFill>
                          <a:effectLst/>
                          <a:latin typeface="+mn-lt"/>
                          <a:ea typeface="Calibri" panose="020F0502020204030204" pitchFamily="34" charset="0"/>
                          <a:cs typeface="Times New Roman" panose="02020603050405020304" pitchFamily="18" charset="0"/>
                        </a:rPr>
                        <a:t>Notes</a:t>
                      </a:r>
                    </a:p>
                  </a:txBody>
                  <a:tcPr marL="56017" marR="56017" marT="0" marB="0" anchor="ctr"/>
                </a:tc>
                <a:tc>
                  <a:txBody>
                    <a:bodyPr/>
                    <a:lstStyle/>
                    <a:p>
                      <a:pPr>
                        <a:lnSpc>
                          <a:spcPct val="115000"/>
                        </a:lnSpc>
                        <a:spcAft>
                          <a:spcPts val="0"/>
                        </a:spcAft>
                      </a:pPr>
                      <a:endParaRPr lang="en-GB" sz="1500" kern="1200" dirty="0">
                        <a:solidFill>
                          <a:schemeClr val="dk1"/>
                        </a:solidFill>
                        <a:effectLst/>
                        <a:latin typeface="+mn-lt"/>
                        <a:ea typeface="+mn-ea"/>
                        <a:cs typeface="+mn-cs"/>
                      </a:endParaRPr>
                    </a:p>
                  </a:txBody>
                  <a:tcPr marL="56017" marR="56017" marT="0" marB="0" anchor="ctr"/>
                </a:tc>
                <a:tc gridSpan="6">
                  <a:txBody>
                    <a:bodyPr/>
                    <a:lstStyle/>
                    <a:p>
                      <a:pPr>
                        <a:lnSpc>
                          <a:spcPct val="115000"/>
                        </a:lnSpc>
                        <a:spcAft>
                          <a:spcPts val="0"/>
                        </a:spcAft>
                      </a:pPr>
                      <a:r>
                        <a:rPr lang="en-GB" sz="1500" kern="1200" dirty="0">
                          <a:solidFill>
                            <a:schemeClr val="dk1"/>
                          </a:solidFill>
                          <a:effectLst/>
                          <a:latin typeface="+mn-lt"/>
                          <a:ea typeface="+mn-ea"/>
                          <a:cs typeface="+mn-cs"/>
                        </a:rPr>
                        <a:t>* Finland and Estonia at D-30 min</a:t>
                      </a:r>
                      <a:endParaRPr lang="en-GB" sz="15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56017" marR="56017" marT="0" marB="0" anchor="ctr"/>
                </a:tc>
                <a:tc hMerge="1">
                  <a:txBody>
                    <a:bodyPr/>
                    <a:lstStyle/>
                    <a:p>
                      <a:pPr>
                        <a:lnSpc>
                          <a:spcPct val="115000"/>
                        </a:lnSpc>
                        <a:spcAft>
                          <a:spcPts val="0"/>
                        </a:spcAft>
                      </a:pPr>
                      <a:endParaRPr lang="en-GB" sz="1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56017" marR="56017" marT="0" marB="0"/>
                </a:tc>
                <a:tc hMerge="1">
                  <a:txBody>
                    <a:bodyPr/>
                    <a:lstStyle/>
                    <a:p>
                      <a:pPr>
                        <a:lnSpc>
                          <a:spcPct val="115000"/>
                        </a:lnSpc>
                        <a:spcAft>
                          <a:spcPts val="0"/>
                        </a:spcAft>
                      </a:pPr>
                      <a:endParaRPr lang="en-GB" sz="1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56017" marR="56017" marT="0" marB="0"/>
                </a:tc>
                <a:tc hMerge="1">
                  <a:txBody>
                    <a:bodyPr/>
                    <a:lstStyle/>
                    <a:p>
                      <a:pPr>
                        <a:lnSpc>
                          <a:spcPct val="115000"/>
                        </a:lnSpc>
                        <a:spcAft>
                          <a:spcPts val="0"/>
                        </a:spcAft>
                      </a:pPr>
                      <a:endParaRPr lang="en-GB" sz="1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56017" marR="56017" marT="0" marB="0"/>
                </a:tc>
                <a:tc hMerge="1">
                  <a:txBody>
                    <a:bodyPr/>
                    <a:lstStyle/>
                    <a:p>
                      <a:pPr>
                        <a:lnSpc>
                          <a:spcPct val="115000"/>
                        </a:lnSpc>
                        <a:spcAft>
                          <a:spcPts val="0"/>
                        </a:spcAft>
                      </a:pPr>
                      <a:endParaRPr lang="en-GB" sz="1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56017" marR="56017" marT="0" marB="0"/>
                </a:tc>
                <a:tc hMerge="1">
                  <a:txBody>
                    <a:bodyPr/>
                    <a:lstStyle/>
                    <a:p>
                      <a:pPr>
                        <a:lnSpc>
                          <a:spcPct val="115000"/>
                        </a:lnSpc>
                        <a:spcAft>
                          <a:spcPts val="0"/>
                        </a:spcAft>
                      </a:pPr>
                      <a:endParaRPr lang="en-GB" sz="1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56017" marR="56017" marT="0" marB="0"/>
                </a:tc>
                <a:extLst>
                  <a:ext uri="{0D108BD9-81ED-4DB2-BD59-A6C34878D82A}">
                    <a16:rowId xmlns="" xmlns:a16="http://schemas.microsoft.com/office/drawing/2014/main" val="820587126"/>
                  </a:ext>
                </a:extLst>
              </a:tr>
            </a:tbl>
          </a:graphicData>
        </a:graphic>
      </p:graphicFrame>
    </p:spTree>
    <p:extLst>
      <p:ext uri="{BB962C8B-B14F-4D97-AF65-F5344CB8AC3E}">
        <p14:creationId xmlns:p14="http://schemas.microsoft.com/office/powerpoint/2010/main" val="283425889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en-GB" dirty="0"/>
              <a:t>4</a:t>
            </a:r>
            <a:r>
              <a:rPr lang="en-GB" dirty="0" smtClean="0"/>
              <a:t>. </a:t>
            </a:r>
            <a:r>
              <a:rPr lang="en-GB" dirty="0"/>
              <a:t>Opening and closing times</a:t>
            </a:r>
            <a:br>
              <a:rPr lang="en-GB" dirty="0"/>
            </a:br>
            <a:r>
              <a:rPr lang="en-GB" dirty="0" smtClean="0"/>
              <a:t>B. Cross-MA</a:t>
            </a:r>
            <a:endParaRPr lang="de-DE" dirty="0"/>
          </a:p>
        </p:txBody>
      </p:sp>
      <p:sp>
        <p:nvSpPr>
          <p:cNvPr id="3" name="Foliennummernplatzhalter 2"/>
          <p:cNvSpPr>
            <a:spLocks noGrp="1"/>
          </p:cNvSpPr>
          <p:nvPr>
            <p:ph type="sldNum" sz="quarter" idx="11"/>
          </p:nvPr>
        </p:nvSpPr>
        <p:spPr/>
        <p:txBody>
          <a:bodyPr/>
          <a:lstStyle/>
          <a:p>
            <a:pPr>
              <a:defRPr/>
            </a:pPr>
            <a:fld id="{D383EB99-40B2-4176-B4FA-CDBAA950DF99}" type="slidenum">
              <a:rPr lang="en-US" altLang="en-US" smtClean="0"/>
              <a:pPr>
                <a:defRPr/>
              </a:pPr>
              <a:t>47</a:t>
            </a:fld>
            <a:endParaRPr lang="en-US" altLang="en-US" dirty="0"/>
          </a:p>
        </p:txBody>
      </p:sp>
      <p:graphicFrame>
        <p:nvGraphicFramePr>
          <p:cNvPr id="6" name="Table 2">
            <a:extLst>
              <a:ext uri="{FF2B5EF4-FFF2-40B4-BE49-F238E27FC236}">
                <a16:creationId xmlns:a16="http://schemas.microsoft.com/office/drawing/2014/main" xmlns="" id="{A1522915-AE82-44E2-BDC3-2F9A7F51CA6B}"/>
              </a:ext>
            </a:extLst>
          </p:cNvPr>
          <p:cNvGraphicFramePr>
            <a:graphicFrameLocks noGrp="1"/>
          </p:cNvGraphicFramePr>
          <p:nvPr>
            <p:extLst>
              <p:ext uri="{D42A27DB-BD31-4B8C-83A1-F6EECF244321}">
                <p14:modId xmlns:p14="http://schemas.microsoft.com/office/powerpoint/2010/main" val="3485517724"/>
              </p:ext>
            </p:extLst>
          </p:nvPr>
        </p:nvGraphicFramePr>
        <p:xfrm>
          <a:off x="478562" y="1629735"/>
          <a:ext cx="7972370" cy="4771060"/>
        </p:xfrm>
        <a:graphic>
          <a:graphicData uri="http://schemas.openxmlformats.org/drawingml/2006/table">
            <a:tbl>
              <a:tblPr firstRow="1" firstCol="1" bandRow="1">
                <a:tableStyleId>{5C22544A-7EE6-4342-B048-85BDC9FD1C3A}</a:tableStyleId>
              </a:tblPr>
              <a:tblGrid>
                <a:gridCol w="1030698">
                  <a:extLst>
                    <a:ext uri="{9D8B030D-6E8A-4147-A177-3AD203B41FA5}">
                      <a16:colId xmlns:a16="http://schemas.microsoft.com/office/drawing/2014/main" xmlns="" val="876385835"/>
                    </a:ext>
                  </a:extLst>
                </a:gridCol>
                <a:gridCol w="1178281">
                  <a:extLst>
                    <a:ext uri="{9D8B030D-6E8A-4147-A177-3AD203B41FA5}">
                      <a16:colId xmlns:a16="http://schemas.microsoft.com/office/drawing/2014/main" xmlns="" val="1792114589"/>
                    </a:ext>
                  </a:extLst>
                </a:gridCol>
                <a:gridCol w="1017767">
                  <a:extLst>
                    <a:ext uri="{9D8B030D-6E8A-4147-A177-3AD203B41FA5}">
                      <a16:colId xmlns:a16="http://schemas.microsoft.com/office/drawing/2014/main" xmlns="" val="3907335749"/>
                    </a:ext>
                  </a:extLst>
                </a:gridCol>
                <a:gridCol w="1017767">
                  <a:extLst>
                    <a:ext uri="{9D8B030D-6E8A-4147-A177-3AD203B41FA5}">
                      <a16:colId xmlns:a16="http://schemas.microsoft.com/office/drawing/2014/main" xmlns="" val="870562713"/>
                    </a:ext>
                  </a:extLst>
                </a:gridCol>
                <a:gridCol w="1001864">
                  <a:extLst>
                    <a:ext uri="{9D8B030D-6E8A-4147-A177-3AD203B41FA5}">
                      <a16:colId xmlns:a16="http://schemas.microsoft.com/office/drawing/2014/main" xmlns="" val="2872067573"/>
                    </a:ext>
                  </a:extLst>
                </a:gridCol>
                <a:gridCol w="906449">
                  <a:extLst>
                    <a:ext uri="{9D8B030D-6E8A-4147-A177-3AD203B41FA5}">
                      <a16:colId xmlns:a16="http://schemas.microsoft.com/office/drawing/2014/main" xmlns="" val="1759720718"/>
                    </a:ext>
                  </a:extLst>
                </a:gridCol>
                <a:gridCol w="882595">
                  <a:extLst>
                    <a:ext uri="{9D8B030D-6E8A-4147-A177-3AD203B41FA5}">
                      <a16:colId xmlns:a16="http://schemas.microsoft.com/office/drawing/2014/main" xmlns="" val="881249623"/>
                    </a:ext>
                  </a:extLst>
                </a:gridCol>
                <a:gridCol w="936949">
                  <a:extLst>
                    <a:ext uri="{9D8B030D-6E8A-4147-A177-3AD203B41FA5}">
                      <a16:colId xmlns:a16="http://schemas.microsoft.com/office/drawing/2014/main" xmlns="" val="1722590130"/>
                    </a:ext>
                  </a:extLst>
                </a:gridCol>
              </a:tblGrid>
              <a:tr h="541724">
                <a:tc>
                  <a:txBody>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lang="en-GB" sz="1500" kern="1800" dirty="0">
                          <a:effectLst/>
                          <a:latin typeface="+mn-lt"/>
                        </a:rPr>
                        <a:t> </a:t>
                      </a:r>
                      <a:endParaRPr lang="en-GB" sz="1500" dirty="0">
                        <a:solidFill>
                          <a:srgbClr val="000000"/>
                        </a:solidFill>
                        <a:effectLst/>
                        <a:latin typeface="+mn-lt"/>
                        <a:ea typeface="Calibri" panose="020F0502020204030204" pitchFamily="34" charset="0"/>
                        <a:cs typeface="Times New Roman" panose="02020603050405020304" pitchFamily="18" charset="0"/>
                      </a:endParaRPr>
                    </a:p>
                  </a:txBody>
                  <a:tcPr marL="56017" marR="56017" marT="0" marB="0" anchor="ctr"/>
                </a:tc>
                <a:tc>
                  <a:txBody>
                    <a:bodyPr/>
                    <a:lstStyle/>
                    <a:p>
                      <a:pPr algn="ctr">
                        <a:lnSpc>
                          <a:spcPct val="115000"/>
                        </a:lnSpc>
                        <a:spcAft>
                          <a:spcPts val="0"/>
                        </a:spcAft>
                      </a:pPr>
                      <a:r>
                        <a:rPr lang="en-GB" sz="1500" b="1" kern="1800" dirty="0">
                          <a:solidFill>
                            <a:schemeClr val="bg1"/>
                          </a:solidFill>
                          <a:effectLst/>
                          <a:latin typeface="+mn-lt"/>
                        </a:rPr>
                        <a:t>German TSO areas</a:t>
                      </a:r>
                      <a:endParaRPr lang="en-GB" sz="1500" b="1" dirty="0">
                        <a:solidFill>
                          <a:schemeClr val="bg1"/>
                        </a:solidFill>
                        <a:effectLst/>
                        <a:latin typeface="+mn-lt"/>
                        <a:ea typeface="Calibri" panose="020F0502020204030204" pitchFamily="34" charset="0"/>
                        <a:cs typeface="Times New Roman" panose="02020603050405020304" pitchFamily="18" charset="0"/>
                      </a:endParaRPr>
                    </a:p>
                  </a:txBody>
                  <a:tcPr marL="56017" marR="56017" marT="0" marB="0" anchor="ctr"/>
                </a:tc>
                <a:tc>
                  <a:txBody>
                    <a:bodyPr/>
                    <a:lstStyle/>
                    <a:p>
                      <a:pPr algn="ctr"/>
                      <a:r>
                        <a:rPr lang="en-GB" sz="1500" b="1" kern="1800" dirty="0">
                          <a:solidFill>
                            <a:schemeClr val="bg1"/>
                          </a:solidFill>
                          <a:effectLst/>
                          <a:latin typeface="+mn-lt"/>
                          <a:ea typeface="+mn-ea"/>
                          <a:cs typeface="+mn-cs"/>
                        </a:rPr>
                        <a:t>Austria</a:t>
                      </a:r>
                    </a:p>
                  </a:txBody>
                  <a:tcPr marL="56017" marR="56017" marT="0" marB="0" anchor="ctr"/>
                </a:tc>
                <a:tc>
                  <a:txBody>
                    <a:bodyPr/>
                    <a:lstStyle/>
                    <a:p>
                      <a:pPr algn="ctr">
                        <a:lnSpc>
                          <a:spcPct val="115000"/>
                        </a:lnSpc>
                        <a:spcAft>
                          <a:spcPts val="0"/>
                        </a:spcAft>
                      </a:pPr>
                      <a:r>
                        <a:rPr lang="en-GB" sz="1500" b="1" kern="1800" dirty="0">
                          <a:solidFill>
                            <a:schemeClr val="bg1"/>
                          </a:solidFill>
                          <a:effectLst/>
                          <a:latin typeface="+mn-lt"/>
                        </a:rPr>
                        <a:t>France</a:t>
                      </a:r>
                      <a:endParaRPr lang="en-GB" sz="1500" b="1" dirty="0">
                        <a:solidFill>
                          <a:schemeClr val="bg1"/>
                        </a:solidFill>
                        <a:effectLst/>
                        <a:latin typeface="+mn-lt"/>
                        <a:ea typeface="Calibri" panose="020F0502020204030204" pitchFamily="34" charset="0"/>
                        <a:cs typeface="Times New Roman" panose="02020603050405020304" pitchFamily="18" charset="0"/>
                      </a:endParaRPr>
                    </a:p>
                  </a:txBody>
                  <a:tcPr marL="56017" marR="56017" marT="0" marB="0" anchor="ctr"/>
                </a:tc>
                <a:tc>
                  <a:txBody>
                    <a:bodyPr/>
                    <a:lstStyle/>
                    <a:p>
                      <a:pPr algn="ctr">
                        <a:lnSpc>
                          <a:spcPct val="115000"/>
                        </a:lnSpc>
                        <a:spcAft>
                          <a:spcPts val="0"/>
                        </a:spcAft>
                      </a:pPr>
                      <a:r>
                        <a:rPr lang="en-GB" sz="1500" b="1" kern="1800" dirty="0" smtClean="0">
                          <a:solidFill>
                            <a:schemeClr val="bg1"/>
                          </a:solidFill>
                          <a:effectLst/>
                          <a:latin typeface="+mn-lt"/>
                        </a:rPr>
                        <a:t>NL </a:t>
                      </a:r>
                      <a:r>
                        <a:rPr lang="en-GB" sz="1500" b="1" kern="1800" dirty="0">
                          <a:solidFill>
                            <a:schemeClr val="bg1"/>
                          </a:solidFill>
                          <a:effectLst/>
                          <a:latin typeface="+mn-lt"/>
                        </a:rPr>
                        <a:t>&amp; Belgium</a:t>
                      </a:r>
                      <a:endParaRPr lang="en-GB" sz="1500" b="1" dirty="0">
                        <a:solidFill>
                          <a:schemeClr val="bg1"/>
                        </a:solidFill>
                        <a:effectLst/>
                        <a:latin typeface="+mn-lt"/>
                        <a:ea typeface="Calibri" panose="020F0502020204030204" pitchFamily="34" charset="0"/>
                        <a:cs typeface="Times New Roman" panose="02020603050405020304" pitchFamily="18" charset="0"/>
                      </a:endParaRPr>
                    </a:p>
                  </a:txBody>
                  <a:tcPr marL="56017" marR="56017" marT="0" marB="0" anchor="ctr"/>
                </a:tc>
                <a:tc>
                  <a:txBody>
                    <a:bodyPr/>
                    <a:lstStyle/>
                    <a:p>
                      <a:pPr algn="ctr">
                        <a:lnSpc>
                          <a:spcPct val="115000"/>
                        </a:lnSpc>
                        <a:spcAft>
                          <a:spcPts val="0"/>
                        </a:spcAft>
                      </a:pPr>
                      <a:r>
                        <a:rPr lang="en-GB" sz="1500" b="1" dirty="0">
                          <a:solidFill>
                            <a:schemeClr val="bg1"/>
                          </a:solidFill>
                          <a:effectLst/>
                          <a:latin typeface="+mn-lt"/>
                        </a:rPr>
                        <a:t>Nordics</a:t>
                      </a:r>
                      <a:endParaRPr lang="en-GB" sz="1500" b="1" dirty="0">
                        <a:solidFill>
                          <a:schemeClr val="bg1"/>
                        </a:solidFill>
                        <a:effectLst/>
                        <a:latin typeface="+mn-lt"/>
                        <a:ea typeface="Calibri" panose="020F0502020204030204" pitchFamily="34" charset="0"/>
                        <a:cs typeface="Times New Roman" panose="02020603050405020304" pitchFamily="18" charset="0"/>
                      </a:endParaRPr>
                    </a:p>
                  </a:txBody>
                  <a:tcPr marL="56017" marR="56017" marT="0" marB="0" anchor="ctr"/>
                </a:tc>
                <a:tc>
                  <a:txBody>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en-GB" sz="1500" b="1" kern="1200" dirty="0">
                          <a:solidFill>
                            <a:schemeClr val="bg1"/>
                          </a:solidFill>
                          <a:effectLst/>
                          <a:latin typeface="+mn-lt"/>
                          <a:ea typeface="+mn-ea"/>
                          <a:cs typeface="+mn-cs"/>
                        </a:rPr>
                        <a:t>Baltics</a:t>
                      </a:r>
                    </a:p>
                  </a:txBody>
                  <a:tcPr marL="56017" marR="56017"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500" b="1" kern="1800" dirty="0">
                          <a:solidFill>
                            <a:schemeClr val="bg1"/>
                          </a:solidFill>
                          <a:effectLst/>
                          <a:latin typeface="+mn-lt"/>
                          <a:ea typeface="+mn-ea"/>
                          <a:cs typeface="+mn-cs"/>
                        </a:rPr>
                        <a:t>Iberia^^</a:t>
                      </a:r>
                    </a:p>
                  </a:txBody>
                  <a:tcPr marL="56017" marR="56017" marT="0" marB="0" anchor="ctr"/>
                </a:tc>
                <a:extLst>
                  <a:ext uri="{0D108BD9-81ED-4DB2-BD59-A6C34878D82A}">
                    <a16:rowId xmlns:a16="http://schemas.microsoft.com/office/drawing/2014/main" xmlns="" val="1597882541"/>
                  </a:ext>
                </a:extLst>
              </a:tr>
              <a:tr h="545913">
                <a:tc>
                  <a:txBody>
                    <a:bodyPr/>
                    <a:lstStyle/>
                    <a:p>
                      <a:pPr>
                        <a:lnSpc>
                          <a:spcPct val="115000"/>
                        </a:lnSpc>
                        <a:spcAft>
                          <a:spcPts val="0"/>
                        </a:spcAft>
                      </a:pPr>
                      <a:r>
                        <a:rPr lang="en-GB" sz="1500" dirty="0">
                          <a:effectLst/>
                          <a:latin typeface="+mn-lt"/>
                        </a:rPr>
                        <a:t>Opening times^</a:t>
                      </a:r>
                      <a:endParaRPr lang="en-GB" sz="1500" dirty="0">
                        <a:solidFill>
                          <a:srgbClr val="000000"/>
                        </a:solidFill>
                        <a:effectLst/>
                        <a:latin typeface="+mn-lt"/>
                        <a:ea typeface="Calibri" panose="020F0502020204030204" pitchFamily="34" charset="0"/>
                        <a:cs typeface="Times New Roman" panose="02020603050405020304" pitchFamily="18" charset="0"/>
                      </a:endParaRPr>
                    </a:p>
                  </a:txBody>
                  <a:tcPr marL="56017" marR="56017" marT="0" marB="0" anchor="ctr"/>
                </a:tc>
                <a:tc>
                  <a:txBody>
                    <a:bodyPr/>
                    <a:lstStyle/>
                    <a:p>
                      <a:pPr algn="ctr">
                        <a:lnSpc>
                          <a:spcPct val="115000"/>
                        </a:lnSpc>
                        <a:spcAft>
                          <a:spcPts val="0"/>
                        </a:spcAft>
                      </a:pPr>
                      <a:r>
                        <a:rPr lang="en-GB" sz="1500" dirty="0">
                          <a:solidFill>
                            <a:srgbClr val="000000"/>
                          </a:solidFill>
                          <a:effectLst/>
                          <a:latin typeface="+mn-lt"/>
                          <a:ea typeface="Calibri" panose="020F0502020204030204" pitchFamily="34" charset="0"/>
                          <a:cs typeface="Times New Roman" panose="02020603050405020304" pitchFamily="18" charset="0"/>
                        </a:rPr>
                        <a:t>22:00**</a:t>
                      </a:r>
                    </a:p>
                  </a:txBody>
                  <a:tcPr marL="56017" marR="56017" marT="0" marB="0" anchor="ctr"/>
                </a:tc>
                <a:tc>
                  <a:txBody>
                    <a:bodyPr/>
                    <a:lstStyle/>
                    <a:p>
                      <a:pPr algn="ctr">
                        <a:lnSpc>
                          <a:spcPct val="115000"/>
                        </a:lnSpc>
                        <a:spcAft>
                          <a:spcPts val="0"/>
                        </a:spcAft>
                      </a:pPr>
                      <a:r>
                        <a:rPr lang="en-GB" sz="1500" dirty="0">
                          <a:solidFill>
                            <a:srgbClr val="000000"/>
                          </a:solidFill>
                          <a:effectLst/>
                          <a:latin typeface="+mn-lt"/>
                          <a:ea typeface="Calibri" panose="020F0502020204030204" pitchFamily="34" charset="0"/>
                          <a:cs typeface="Times New Roman" panose="02020603050405020304" pitchFamily="18" charset="0"/>
                        </a:rPr>
                        <a:t>18:00</a:t>
                      </a:r>
                    </a:p>
                  </a:txBody>
                  <a:tcPr marL="56017" marR="56017" marT="0" marB="0" anchor="ctr"/>
                </a:tc>
                <a:tc>
                  <a:txBody>
                    <a:bodyPr/>
                    <a:lstStyle/>
                    <a:p>
                      <a:pPr algn="ctr">
                        <a:lnSpc>
                          <a:spcPct val="115000"/>
                        </a:lnSpc>
                        <a:spcAft>
                          <a:spcPts val="0"/>
                        </a:spcAft>
                      </a:pPr>
                      <a:r>
                        <a:rPr lang="en-GB" sz="1500" dirty="0">
                          <a:solidFill>
                            <a:srgbClr val="000000"/>
                          </a:solidFill>
                          <a:effectLst/>
                          <a:latin typeface="+mn-lt"/>
                          <a:ea typeface="Calibri" panose="020F0502020204030204" pitchFamily="34" charset="0"/>
                          <a:cs typeface="Times New Roman" panose="02020603050405020304" pitchFamily="18" charset="0"/>
                        </a:rPr>
                        <a:t>22:00</a:t>
                      </a:r>
                    </a:p>
                  </a:txBody>
                  <a:tcPr marL="56017" marR="56017" marT="0" marB="0" anchor="ctr"/>
                </a:tc>
                <a:tc>
                  <a:txBody>
                    <a:bodyPr/>
                    <a:lstStyle/>
                    <a:p>
                      <a:pPr algn="ctr">
                        <a:lnSpc>
                          <a:spcPct val="115000"/>
                        </a:lnSpc>
                        <a:spcAft>
                          <a:spcPts val="0"/>
                        </a:spcAft>
                      </a:pPr>
                      <a:r>
                        <a:rPr lang="en-GB" sz="1500" dirty="0">
                          <a:solidFill>
                            <a:srgbClr val="000000"/>
                          </a:solidFill>
                          <a:effectLst/>
                          <a:latin typeface="+mn-lt"/>
                          <a:ea typeface="Calibri" panose="020F0502020204030204" pitchFamily="34" charset="0"/>
                          <a:cs typeface="Times New Roman" panose="02020603050405020304" pitchFamily="18" charset="0"/>
                        </a:rPr>
                        <a:t>22:00</a:t>
                      </a:r>
                    </a:p>
                  </a:txBody>
                  <a:tcPr marL="56017" marR="56017" marT="0" marB="0" anchor="ctr"/>
                </a:tc>
                <a:tc>
                  <a:txBody>
                    <a:bodyPr/>
                    <a:lstStyle/>
                    <a:p>
                      <a:pPr algn="ctr">
                        <a:lnSpc>
                          <a:spcPct val="115000"/>
                        </a:lnSpc>
                        <a:spcAft>
                          <a:spcPts val="0"/>
                        </a:spcAft>
                      </a:pPr>
                      <a:r>
                        <a:rPr lang="en-GB" sz="1500" dirty="0">
                          <a:solidFill>
                            <a:srgbClr val="000000"/>
                          </a:solidFill>
                          <a:effectLst/>
                          <a:latin typeface="+mn-lt"/>
                          <a:ea typeface="Calibri" panose="020F0502020204030204" pitchFamily="34" charset="0"/>
                          <a:cs typeface="Times New Roman" panose="02020603050405020304" pitchFamily="18" charset="0"/>
                        </a:rPr>
                        <a:t>14:00**</a:t>
                      </a:r>
                    </a:p>
                  </a:txBody>
                  <a:tcPr marL="56017" marR="56017" marT="0" marB="0" anchor="ctr"/>
                </a:tc>
                <a:tc>
                  <a:txBody>
                    <a:bodyPr/>
                    <a:lstStyle/>
                    <a:p>
                      <a:pPr algn="ctr">
                        <a:lnSpc>
                          <a:spcPct val="115000"/>
                        </a:lnSpc>
                        <a:spcAft>
                          <a:spcPts val="0"/>
                        </a:spcAft>
                      </a:pPr>
                      <a:r>
                        <a:rPr lang="en-GB" sz="1500" dirty="0">
                          <a:solidFill>
                            <a:srgbClr val="000000"/>
                          </a:solidFill>
                          <a:effectLst/>
                          <a:latin typeface="+mn-lt"/>
                          <a:ea typeface="Calibri" panose="020F0502020204030204" pitchFamily="34" charset="0"/>
                          <a:cs typeface="Times New Roman" panose="02020603050405020304" pitchFamily="18" charset="0"/>
                        </a:rPr>
                        <a:t>18:00***</a:t>
                      </a:r>
                    </a:p>
                  </a:txBody>
                  <a:tcPr marL="56017" marR="56017" marT="0" marB="0" anchor="ctr"/>
                </a:tc>
                <a:tc>
                  <a:txBody>
                    <a:bodyPr/>
                    <a:lstStyle/>
                    <a:p>
                      <a:pPr algn="ctr">
                        <a:lnSpc>
                          <a:spcPct val="115000"/>
                        </a:lnSpc>
                        <a:spcAft>
                          <a:spcPts val="0"/>
                        </a:spcAft>
                      </a:pPr>
                      <a:r>
                        <a:rPr lang="en-GB" sz="1500" dirty="0">
                          <a:solidFill>
                            <a:srgbClr val="000000"/>
                          </a:solidFill>
                          <a:effectLst/>
                          <a:latin typeface="+mn-lt"/>
                          <a:ea typeface="Calibri" panose="020F0502020204030204" pitchFamily="34" charset="0"/>
                          <a:cs typeface="Times New Roman" panose="02020603050405020304" pitchFamily="18" charset="0"/>
                        </a:rPr>
                        <a:t>22:00</a:t>
                      </a:r>
                    </a:p>
                  </a:txBody>
                  <a:tcPr marL="56017" marR="56017" marT="0" marB="0" anchor="ctr"/>
                </a:tc>
                <a:extLst>
                  <a:ext uri="{0D108BD9-81ED-4DB2-BD59-A6C34878D82A}">
                    <a16:rowId xmlns:a16="http://schemas.microsoft.com/office/drawing/2014/main" xmlns="" val="2589480734"/>
                  </a:ext>
                </a:extLst>
              </a:tr>
              <a:tr h="540689">
                <a:tc>
                  <a:txBody>
                    <a:bodyPr/>
                    <a:lstStyle/>
                    <a:p>
                      <a:pPr>
                        <a:lnSpc>
                          <a:spcPct val="115000"/>
                        </a:lnSpc>
                        <a:spcAft>
                          <a:spcPts val="0"/>
                        </a:spcAft>
                      </a:pPr>
                      <a:r>
                        <a:rPr lang="en-GB" sz="1500" dirty="0">
                          <a:effectLst/>
                          <a:latin typeface="+mn-lt"/>
                        </a:rPr>
                        <a:t>Closing times</a:t>
                      </a:r>
                      <a:endParaRPr lang="en-GB" sz="1500" dirty="0">
                        <a:solidFill>
                          <a:srgbClr val="000000"/>
                        </a:solidFill>
                        <a:effectLst/>
                        <a:latin typeface="+mn-lt"/>
                        <a:ea typeface="Calibri" panose="020F0502020204030204" pitchFamily="34" charset="0"/>
                        <a:cs typeface="Times New Roman" panose="02020603050405020304" pitchFamily="18" charset="0"/>
                      </a:endParaRPr>
                    </a:p>
                  </a:txBody>
                  <a:tcPr marL="56017" marR="56017" marT="0" marB="0" anchor="ctr"/>
                </a:tc>
                <a:tc gridSpan="7">
                  <a:txBody>
                    <a:bodyPr/>
                    <a:lstStyle/>
                    <a:p>
                      <a:pPr algn="ctr">
                        <a:lnSpc>
                          <a:spcPct val="115000"/>
                        </a:lnSpc>
                        <a:spcAft>
                          <a:spcPts val="0"/>
                        </a:spcAft>
                      </a:pPr>
                      <a:r>
                        <a:rPr lang="en-GB" sz="1500" dirty="0">
                          <a:solidFill>
                            <a:srgbClr val="000000"/>
                          </a:solidFill>
                          <a:effectLst/>
                          <a:latin typeface="+mn-lt"/>
                          <a:ea typeface="Calibri" panose="020F0502020204030204" pitchFamily="34" charset="0"/>
                          <a:cs typeface="Times New Roman" panose="02020603050405020304" pitchFamily="18" charset="0"/>
                        </a:rPr>
                        <a:t>D-60 min*</a:t>
                      </a:r>
                    </a:p>
                  </a:txBody>
                  <a:tcPr marL="56017" marR="56017" marT="0" marB="0" anchor="ctr"/>
                </a:tc>
                <a:tc hMerge="1">
                  <a:txBody>
                    <a:bodyPr/>
                    <a:lstStyle/>
                    <a:p>
                      <a:pPr>
                        <a:lnSpc>
                          <a:spcPct val="115000"/>
                        </a:lnSpc>
                        <a:spcAft>
                          <a:spcPts val="0"/>
                        </a:spcAft>
                      </a:pPr>
                      <a:endParaRPr lang="en-GB" sz="1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56017" marR="56017" marT="0" marB="0"/>
                </a:tc>
                <a:tc hMerge="1">
                  <a:txBody>
                    <a:bodyPr/>
                    <a:lstStyle/>
                    <a:p>
                      <a:pPr>
                        <a:lnSpc>
                          <a:spcPct val="115000"/>
                        </a:lnSpc>
                        <a:spcAft>
                          <a:spcPts val="0"/>
                        </a:spcAft>
                      </a:pPr>
                      <a:endParaRPr lang="en-GB" sz="1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56017" marR="56017" marT="0" marB="0"/>
                </a:tc>
                <a:tc hMerge="1">
                  <a:txBody>
                    <a:bodyPr/>
                    <a:lstStyle/>
                    <a:p>
                      <a:pPr>
                        <a:lnSpc>
                          <a:spcPct val="115000"/>
                        </a:lnSpc>
                        <a:spcAft>
                          <a:spcPts val="0"/>
                        </a:spcAft>
                      </a:pPr>
                      <a:endParaRPr lang="en-GB" sz="1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56017" marR="56017" marT="0" marB="0"/>
                </a:tc>
                <a:tc hMerge="1">
                  <a:txBody>
                    <a:bodyPr/>
                    <a:lstStyle/>
                    <a:p>
                      <a:pPr>
                        <a:lnSpc>
                          <a:spcPct val="115000"/>
                        </a:lnSpc>
                        <a:spcAft>
                          <a:spcPts val="0"/>
                        </a:spcAft>
                      </a:pPr>
                      <a:endParaRPr lang="en-GB" sz="1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56017" marR="56017" marT="0" marB="0"/>
                </a:tc>
                <a:tc hMerge="1">
                  <a:txBody>
                    <a:bodyPr/>
                    <a:lstStyle/>
                    <a:p>
                      <a:pPr>
                        <a:lnSpc>
                          <a:spcPct val="115000"/>
                        </a:lnSpc>
                        <a:spcAft>
                          <a:spcPts val="0"/>
                        </a:spcAft>
                      </a:pPr>
                      <a:endParaRPr lang="en-GB" sz="1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56017" marR="56017" marT="0" marB="0"/>
                </a:tc>
                <a:tc hMerge="1">
                  <a:txBody>
                    <a:bodyPr/>
                    <a:lstStyle/>
                    <a:p>
                      <a:pPr>
                        <a:lnSpc>
                          <a:spcPct val="115000"/>
                        </a:lnSpc>
                        <a:spcAft>
                          <a:spcPts val="0"/>
                        </a:spcAft>
                      </a:pPr>
                      <a:endParaRPr lang="en-GB" sz="1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56017" marR="56017" marT="0" marB="0"/>
                </a:tc>
                <a:extLst>
                  <a:ext uri="{0D108BD9-81ED-4DB2-BD59-A6C34878D82A}">
                    <a16:rowId xmlns:a16="http://schemas.microsoft.com/office/drawing/2014/main" xmlns="" val="1528220390"/>
                  </a:ext>
                </a:extLst>
              </a:tr>
              <a:tr h="3142734">
                <a:tc>
                  <a:txBody>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lang="en-GB" sz="1500" b="1" kern="1200" dirty="0">
                          <a:solidFill>
                            <a:schemeClr val="lt1"/>
                          </a:solidFill>
                          <a:effectLst/>
                          <a:latin typeface="+mn-lt"/>
                          <a:ea typeface="+mn-ea"/>
                          <a:cs typeface="+mn-cs"/>
                        </a:rPr>
                        <a:t>Notes</a:t>
                      </a:r>
                    </a:p>
                    <a:p>
                      <a:pPr>
                        <a:lnSpc>
                          <a:spcPct val="115000"/>
                        </a:lnSpc>
                        <a:spcAft>
                          <a:spcPts val="0"/>
                        </a:spcAft>
                      </a:pPr>
                      <a:endParaRPr lang="en-GB" sz="1500" dirty="0">
                        <a:solidFill>
                          <a:srgbClr val="000000"/>
                        </a:solidFill>
                        <a:effectLst/>
                        <a:latin typeface="+mn-lt"/>
                        <a:ea typeface="Calibri" panose="020F0502020204030204" pitchFamily="34" charset="0"/>
                        <a:cs typeface="Times New Roman" panose="02020603050405020304" pitchFamily="18" charset="0"/>
                      </a:endParaRPr>
                    </a:p>
                  </a:txBody>
                  <a:tcPr marL="56017" marR="56017" marT="0" marB="0" anchor="ctr"/>
                </a:tc>
                <a:tc gridSpan="7">
                  <a:txBody>
                    <a:bodyPr/>
                    <a:lstStyle/>
                    <a:p>
                      <a:pPr>
                        <a:lnSpc>
                          <a:spcPct val="115000"/>
                        </a:lnSpc>
                        <a:spcAft>
                          <a:spcPts val="0"/>
                        </a:spcAft>
                      </a:pPr>
                      <a:r>
                        <a:rPr lang="en-GB" sz="1500" kern="1200" dirty="0">
                          <a:solidFill>
                            <a:schemeClr val="dk1"/>
                          </a:solidFill>
                          <a:effectLst/>
                          <a:latin typeface="+mn-lt"/>
                          <a:ea typeface="+mn-ea"/>
                          <a:cs typeface="+mn-cs"/>
                        </a:rPr>
                        <a:t>*</a:t>
                      </a:r>
                      <a:r>
                        <a:rPr lang="en-GB" sz="1500" kern="1200" dirty="0" err="1">
                          <a:solidFill>
                            <a:schemeClr val="dk1"/>
                          </a:solidFill>
                          <a:effectLst/>
                          <a:latin typeface="+mn-lt"/>
                          <a:ea typeface="+mn-ea"/>
                          <a:cs typeface="+mn-cs"/>
                        </a:rPr>
                        <a:t>Estlink</a:t>
                      </a:r>
                      <a:r>
                        <a:rPr lang="en-GB" sz="1500" kern="1200" dirty="0">
                          <a:solidFill>
                            <a:schemeClr val="dk1"/>
                          </a:solidFill>
                          <a:effectLst/>
                          <a:latin typeface="+mn-lt"/>
                          <a:ea typeface="+mn-ea"/>
                          <a:cs typeface="+mn-cs"/>
                        </a:rPr>
                        <a:t> Closing time D-30 min; for FR-DE, same GCT applies to both half hours of a given hour</a:t>
                      </a:r>
                    </a:p>
                    <a:p>
                      <a:pPr>
                        <a:lnSpc>
                          <a:spcPct val="115000"/>
                        </a:lnSpc>
                        <a:spcAft>
                          <a:spcPts val="0"/>
                        </a:spcAft>
                      </a:pPr>
                      <a:r>
                        <a:rPr lang="en-GB" sz="1500" kern="1200" dirty="0">
                          <a:solidFill>
                            <a:schemeClr val="dk1"/>
                          </a:solidFill>
                          <a:effectLst/>
                          <a:latin typeface="+mn-lt"/>
                          <a:ea typeface="+mn-ea"/>
                          <a:cs typeface="+mn-cs"/>
                        </a:rPr>
                        <a:t>**DE-AT, DE-DK2 (</a:t>
                      </a:r>
                      <a:r>
                        <a:rPr lang="en-GB" sz="1500" kern="1200" dirty="0" err="1">
                          <a:solidFill>
                            <a:schemeClr val="dk1"/>
                          </a:solidFill>
                          <a:effectLst/>
                          <a:latin typeface="+mn-lt"/>
                          <a:ea typeface="+mn-ea"/>
                          <a:cs typeface="+mn-cs"/>
                        </a:rPr>
                        <a:t>Kontek</a:t>
                      </a:r>
                      <a:r>
                        <a:rPr lang="en-GB" sz="1500" kern="1200" dirty="0">
                          <a:solidFill>
                            <a:schemeClr val="dk1"/>
                          </a:solidFill>
                          <a:effectLst/>
                          <a:latin typeface="+mn-lt"/>
                          <a:ea typeface="+mn-ea"/>
                          <a:cs typeface="+mn-cs"/>
                        </a:rPr>
                        <a:t>) and DE-DK1 opening at 18:00</a:t>
                      </a:r>
                    </a:p>
                    <a:p>
                      <a:pPr>
                        <a:lnSpc>
                          <a:spcPct val="115000"/>
                        </a:lnSpc>
                        <a:spcAft>
                          <a:spcPts val="0"/>
                        </a:spcAft>
                      </a:pPr>
                      <a:r>
                        <a:rPr lang="en-GB" sz="1500" kern="1200" dirty="0">
                          <a:solidFill>
                            <a:schemeClr val="dk1"/>
                          </a:solidFill>
                          <a:effectLst/>
                          <a:latin typeface="+mn-lt"/>
                          <a:ea typeface="+mn-ea"/>
                          <a:cs typeface="+mn-cs"/>
                        </a:rPr>
                        <a:t>***Pending decision by ACER to move it to 14:00 as is today</a:t>
                      </a:r>
                    </a:p>
                    <a:p>
                      <a:pPr>
                        <a:lnSpc>
                          <a:spcPct val="115000"/>
                        </a:lnSpc>
                        <a:spcAft>
                          <a:spcPts val="0"/>
                        </a:spcAft>
                      </a:pPr>
                      <a:r>
                        <a:rPr lang="en-GB" sz="1500" kern="1200" dirty="0">
                          <a:solidFill>
                            <a:schemeClr val="dk1"/>
                          </a:solidFill>
                          <a:effectLst/>
                          <a:latin typeface="+mn-lt"/>
                          <a:ea typeface="+mn-ea"/>
                          <a:cs typeface="+mn-cs"/>
                        </a:rPr>
                        <a:t>^Pending regulatory approval at ENTSO-E / NRA level</a:t>
                      </a:r>
                    </a:p>
                    <a:p>
                      <a:pPr>
                        <a:lnSpc>
                          <a:spcPct val="115000"/>
                        </a:lnSpc>
                        <a:spcAft>
                          <a:spcPts val="0"/>
                        </a:spcAft>
                      </a:pPr>
                      <a:r>
                        <a:rPr lang="en-GB" sz="1500" kern="1200" dirty="0">
                          <a:solidFill>
                            <a:schemeClr val="dk1"/>
                          </a:solidFill>
                          <a:effectLst/>
                          <a:latin typeface="+mn-lt"/>
                          <a:ea typeface="+mn-ea"/>
                          <a:cs typeface="+mn-cs"/>
                        </a:rPr>
                        <a:t>^^The capacity will be released in several batches during the day</a:t>
                      </a:r>
                    </a:p>
                    <a:p>
                      <a:pPr>
                        <a:lnSpc>
                          <a:spcPct val="115000"/>
                        </a:lnSpc>
                        <a:spcBef>
                          <a:spcPts val="900"/>
                        </a:spcBef>
                        <a:spcAft>
                          <a:spcPts val="900"/>
                        </a:spcAft>
                      </a:pPr>
                      <a:r>
                        <a:rPr lang="en-GB" sz="1500" kern="1200" dirty="0" smtClean="0">
                          <a:solidFill>
                            <a:schemeClr val="dk1"/>
                          </a:solidFill>
                          <a:effectLst/>
                          <a:latin typeface="+mn-lt"/>
                          <a:ea typeface="+mn-ea"/>
                          <a:cs typeface="+mn-cs"/>
                        </a:rPr>
                        <a:t>Ramping </a:t>
                      </a:r>
                      <a:r>
                        <a:rPr lang="en-GB" sz="1500" kern="1200" dirty="0">
                          <a:solidFill>
                            <a:schemeClr val="dk1"/>
                          </a:solidFill>
                          <a:effectLst/>
                          <a:latin typeface="+mn-lt"/>
                          <a:ea typeface="+mn-ea"/>
                          <a:cs typeface="+mn-cs"/>
                        </a:rPr>
                        <a:t>constraint on (DK1-NO2, DK1-SE3, DK1-DK2)</a:t>
                      </a:r>
                    </a:p>
                    <a:p>
                      <a:pPr>
                        <a:lnSpc>
                          <a:spcPct val="115000"/>
                        </a:lnSpc>
                        <a:spcAft>
                          <a:spcPts val="0"/>
                        </a:spcAft>
                      </a:pPr>
                      <a:r>
                        <a:rPr lang="en-GB" sz="1500" kern="1200" dirty="0" smtClean="0">
                          <a:solidFill>
                            <a:schemeClr val="dk1"/>
                          </a:solidFill>
                          <a:effectLst/>
                          <a:latin typeface="+mn-lt"/>
                          <a:ea typeface="+mn-ea"/>
                          <a:cs typeface="+mn-cs"/>
                        </a:rPr>
                        <a:t>Cross-border </a:t>
                      </a:r>
                      <a:r>
                        <a:rPr lang="en-GB" sz="1500" kern="1200" dirty="0">
                          <a:solidFill>
                            <a:schemeClr val="dk1"/>
                          </a:solidFill>
                          <a:effectLst/>
                          <a:latin typeface="+mn-lt"/>
                          <a:ea typeface="+mn-ea"/>
                          <a:cs typeface="+mn-cs"/>
                        </a:rPr>
                        <a:t>contract resolutions:</a:t>
                      </a:r>
                    </a:p>
                    <a:p>
                      <a:pPr>
                        <a:lnSpc>
                          <a:spcPct val="115000"/>
                        </a:lnSpc>
                        <a:spcAft>
                          <a:spcPts val="0"/>
                        </a:spcAft>
                      </a:pPr>
                      <a:r>
                        <a:rPr lang="en-GB" sz="1500" kern="1200" dirty="0">
                          <a:solidFill>
                            <a:schemeClr val="dk1"/>
                          </a:solidFill>
                          <a:effectLst/>
                          <a:latin typeface="+mn-lt"/>
                          <a:ea typeface="+mn-ea"/>
                          <a:cs typeface="+mn-cs"/>
                        </a:rPr>
                        <a:t>- DE-AT border: 15 min</a:t>
                      </a:r>
                    </a:p>
                    <a:p>
                      <a:pPr>
                        <a:lnSpc>
                          <a:spcPct val="115000"/>
                        </a:lnSpc>
                        <a:spcAft>
                          <a:spcPts val="0"/>
                        </a:spcAft>
                      </a:pPr>
                      <a:r>
                        <a:rPr lang="en-GB" sz="1500" kern="1200" dirty="0">
                          <a:solidFill>
                            <a:schemeClr val="dk1"/>
                          </a:solidFill>
                          <a:effectLst/>
                          <a:latin typeface="+mn-lt"/>
                          <a:ea typeface="+mn-ea"/>
                          <a:cs typeface="+mn-cs"/>
                        </a:rPr>
                        <a:t>- FR-DE border: 30 min</a:t>
                      </a:r>
                    </a:p>
                    <a:p>
                      <a:pPr>
                        <a:lnSpc>
                          <a:spcPct val="115000"/>
                        </a:lnSpc>
                        <a:spcAft>
                          <a:spcPts val="0"/>
                        </a:spcAft>
                      </a:pPr>
                      <a:r>
                        <a:rPr lang="en-GB" sz="1500" kern="1200" dirty="0">
                          <a:solidFill>
                            <a:schemeClr val="dk1"/>
                          </a:solidFill>
                          <a:effectLst/>
                          <a:latin typeface="+mn-lt"/>
                          <a:ea typeface="+mn-ea"/>
                          <a:cs typeface="+mn-cs"/>
                        </a:rPr>
                        <a:t>- All other borders: 60 min</a:t>
                      </a:r>
                    </a:p>
                  </a:txBody>
                  <a:tcPr marL="56017" marR="56017" marT="0" marB="0" anchor="ctr"/>
                </a:tc>
                <a:tc hMerge="1">
                  <a:txBody>
                    <a:bodyPr/>
                    <a:lstStyle/>
                    <a:p>
                      <a:pPr>
                        <a:lnSpc>
                          <a:spcPct val="115000"/>
                        </a:lnSpc>
                        <a:spcAft>
                          <a:spcPts val="0"/>
                        </a:spcAft>
                      </a:pPr>
                      <a:endParaRPr lang="en-GB" sz="1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56017" marR="56017" marT="0" marB="0"/>
                </a:tc>
                <a:tc hMerge="1">
                  <a:txBody>
                    <a:bodyPr/>
                    <a:lstStyle/>
                    <a:p>
                      <a:pPr>
                        <a:lnSpc>
                          <a:spcPct val="115000"/>
                        </a:lnSpc>
                        <a:spcAft>
                          <a:spcPts val="0"/>
                        </a:spcAft>
                      </a:pPr>
                      <a:endParaRPr lang="en-GB" sz="1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56017" marR="56017" marT="0" marB="0"/>
                </a:tc>
                <a:tc hMerge="1">
                  <a:txBody>
                    <a:bodyPr/>
                    <a:lstStyle/>
                    <a:p>
                      <a:pPr>
                        <a:lnSpc>
                          <a:spcPct val="115000"/>
                        </a:lnSpc>
                        <a:spcAft>
                          <a:spcPts val="0"/>
                        </a:spcAft>
                      </a:pPr>
                      <a:endParaRPr lang="en-GB" sz="1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56017" marR="56017" marT="0" marB="0"/>
                </a:tc>
                <a:tc hMerge="1">
                  <a:txBody>
                    <a:bodyPr/>
                    <a:lstStyle/>
                    <a:p>
                      <a:pPr marL="0" marR="0" lvl="0" indent="0" algn="l" defTabSz="914400" rtl="0" eaLnBrk="1" fontAlgn="auto" latinLnBrk="0" hangingPunct="1">
                        <a:lnSpc>
                          <a:spcPct val="115000"/>
                        </a:lnSpc>
                        <a:spcBef>
                          <a:spcPts val="0"/>
                        </a:spcBef>
                        <a:spcAft>
                          <a:spcPts val="0"/>
                        </a:spcAft>
                        <a:buClrTx/>
                        <a:buSzTx/>
                        <a:buFontTx/>
                        <a:buNone/>
                        <a:tabLst/>
                        <a:defRPr/>
                      </a:pPr>
                      <a:endParaRPr lang="en-GB" sz="1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56017" marR="56017" marT="0" marB="0"/>
                </a:tc>
                <a:tc hMerge="1">
                  <a:txBody>
                    <a:bodyPr/>
                    <a:lstStyle/>
                    <a:p>
                      <a:pPr>
                        <a:lnSpc>
                          <a:spcPct val="115000"/>
                        </a:lnSpc>
                        <a:spcAft>
                          <a:spcPts val="0"/>
                        </a:spcAft>
                      </a:pPr>
                      <a:endParaRPr lang="en-GB" sz="1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56017" marR="56017" marT="0" marB="0"/>
                </a:tc>
                <a:tc hMerge="1">
                  <a:txBody>
                    <a:bodyPr/>
                    <a:lstStyle/>
                    <a:p>
                      <a:pPr>
                        <a:lnSpc>
                          <a:spcPct val="115000"/>
                        </a:lnSpc>
                        <a:spcAft>
                          <a:spcPts val="0"/>
                        </a:spcAft>
                      </a:pPr>
                      <a:endParaRPr lang="en-GB" sz="1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56017" marR="56017" marT="0" marB="0"/>
                </a:tc>
                <a:extLst>
                  <a:ext uri="{0D108BD9-81ED-4DB2-BD59-A6C34878D82A}">
                    <a16:rowId xmlns:a16="http://schemas.microsoft.com/office/drawing/2014/main" xmlns="" val="1336665337"/>
                  </a:ext>
                </a:extLst>
              </a:tr>
            </a:tbl>
          </a:graphicData>
        </a:graphic>
      </p:graphicFrame>
    </p:spTree>
    <p:extLst>
      <p:ext uri="{BB962C8B-B14F-4D97-AF65-F5344CB8AC3E}">
        <p14:creationId xmlns:p14="http://schemas.microsoft.com/office/powerpoint/2010/main" val="166045333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e-DE" dirty="0"/>
              <a:t>Agenda			     </a:t>
            </a:r>
            <a:r>
              <a:rPr lang="de-DE" dirty="0" smtClean="0">
                <a:solidFill>
                  <a:schemeClr val="accent2"/>
                </a:solidFill>
              </a:rPr>
              <a:t>12:15-12:40</a:t>
            </a:r>
            <a:endParaRPr lang="de-DE" dirty="0">
              <a:solidFill>
                <a:schemeClr val="accent2"/>
              </a:solidFill>
            </a:endParaRPr>
          </a:p>
        </p:txBody>
      </p:sp>
      <p:sp>
        <p:nvSpPr>
          <p:cNvPr id="3" name="Textplatzhalter 2"/>
          <p:cNvSpPr>
            <a:spLocks noGrp="1"/>
          </p:cNvSpPr>
          <p:nvPr>
            <p:ph type="body" sz="quarter" idx="13"/>
          </p:nvPr>
        </p:nvSpPr>
        <p:spPr/>
        <p:txBody>
          <a:bodyPr>
            <a:normAutofit lnSpcReduction="10000"/>
          </a:bodyPr>
          <a:lstStyle/>
          <a:p>
            <a:r>
              <a:rPr lang="en-GB" sz="2000" kern="0" dirty="0" smtClean="0">
                <a:ea typeface="Times New Roman"/>
                <a:cs typeface="Arial"/>
              </a:rPr>
              <a:t>Welcome, introduction</a:t>
            </a:r>
          </a:p>
          <a:p>
            <a:r>
              <a:rPr lang="en-GB" sz="2000" kern="0" dirty="0" smtClean="0">
                <a:ea typeface="Times New Roman"/>
                <a:cs typeface="Arial"/>
              </a:rPr>
              <a:t>Key note speech </a:t>
            </a:r>
            <a:endParaRPr lang="en-GB" sz="2000" kern="0" dirty="0" smtClean="0">
              <a:ea typeface="Times New Roman"/>
              <a:cs typeface="Times New Roman"/>
            </a:endParaRPr>
          </a:p>
          <a:p>
            <a:r>
              <a:rPr lang="en-GB" sz="2000" dirty="0" smtClean="0">
                <a:solidFill>
                  <a:srgbClr val="000000"/>
                </a:solidFill>
                <a:ea typeface="Times New Roman"/>
              </a:rPr>
              <a:t>Overview of XBID Project</a:t>
            </a:r>
          </a:p>
          <a:p>
            <a:r>
              <a:rPr lang="en-GB" sz="2000" dirty="0" smtClean="0">
                <a:solidFill>
                  <a:srgbClr val="000000"/>
                </a:solidFill>
                <a:ea typeface="Times New Roman"/>
              </a:rPr>
              <a:t>The XBID matching solution</a:t>
            </a:r>
          </a:p>
          <a:p>
            <a:r>
              <a:rPr lang="en-GB" sz="2000" dirty="0" smtClean="0">
                <a:solidFill>
                  <a:srgbClr val="000000"/>
                </a:solidFill>
                <a:ea typeface="Times New Roman"/>
              </a:rPr>
              <a:t>Overview of borders, market areas &amp; products</a:t>
            </a:r>
          </a:p>
          <a:p>
            <a:r>
              <a:rPr lang="en-GB" sz="2000" kern="0" dirty="0" smtClean="0">
                <a:solidFill>
                  <a:schemeClr val="accent2"/>
                </a:solidFill>
                <a:ea typeface="Times New Roman"/>
                <a:cs typeface="Times New Roman"/>
              </a:rPr>
              <a:t>Relevant information for market parties from LIPs</a:t>
            </a:r>
            <a:r>
              <a:rPr lang="en-GB" sz="2000" kern="0" dirty="0" smtClean="0">
                <a:solidFill>
                  <a:schemeClr val="accent2"/>
                </a:solidFill>
                <a:ea typeface="Times New Roman"/>
                <a:cs typeface="Arial"/>
              </a:rPr>
              <a:t> </a:t>
            </a:r>
            <a:r>
              <a:rPr lang="en-GB" sz="2000" dirty="0" smtClean="0">
                <a:solidFill>
                  <a:schemeClr val="accent2"/>
                </a:solidFill>
                <a:ea typeface="Times New Roman"/>
              </a:rPr>
              <a:t> </a:t>
            </a:r>
          </a:p>
          <a:p>
            <a:r>
              <a:rPr lang="en-US" sz="2000" kern="0" dirty="0">
                <a:solidFill>
                  <a:srgbClr val="000000"/>
                </a:solidFill>
                <a:ea typeface="Times New Roman"/>
                <a:cs typeface="Times New Roman"/>
              </a:rPr>
              <a:t>Explicit access on French-German border </a:t>
            </a:r>
            <a:endParaRPr lang="en-US" sz="2000" kern="0" dirty="0" smtClean="0">
              <a:solidFill>
                <a:srgbClr val="000000"/>
              </a:solidFill>
              <a:ea typeface="Times New Roman"/>
              <a:cs typeface="Times New Roman"/>
            </a:endParaRPr>
          </a:p>
          <a:p>
            <a:r>
              <a:rPr lang="en-GB" sz="2000" kern="0" dirty="0" smtClean="0">
                <a:solidFill>
                  <a:srgbClr val="000000"/>
                </a:solidFill>
                <a:ea typeface="Times New Roman"/>
                <a:cs typeface="Times New Roman"/>
              </a:rPr>
              <a:t>NRA overview</a:t>
            </a:r>
          </a:p>
          <a:p>
            <a:r>
              <a:rPr lang="en-GB" sz="2000" kern="0" dirty="0" smtClean="0">
                <a:solidFill>
                  <a:srgbClr val="000000"/>
                </a:solidFill>
                <a:ea typeface="Times New Roman"/>
                <a:cs typeface="Times New Roman"/>
              </a:rPr>
              <a:t>Deutsche </a:t>
            </a:r>
            <a:r>
              <a:rPr lang="en-GB" sz="2000" kern="0" dirty="0" err="1" smtClean="0">
                <a:solidFill>
                  <a:srgbClr val="000000"/>
                </a:solidFill>
                <a:ea typeface="Times New Roman"/>
                <a:cs typeface="Times New Roman"/>
              </a:rPr>
              <a:t>Börse</a:t>
            </a:r>
            <a:r>
              <a:rPr lang="en-GB" sz="2000" kern="0" dirty="0" smtClean="0">
                <a:solidFill>
                  <a:srgbClr val="000000"/>
                </a:solidFill>
                <a:ea typeface="Times New Roman"/>
                <a:cs typeface="Times New Roman"/>
              </a:rPr>
              <a:t>’ trading solution provider </a:t>
            </a:r>
            <a:r>
              <a:rPr lang="en-GB" sz="2000" kern="0" dirty="0" smtClean="0">
                <a:solidFill>
                  <a:srgbClr val="000000"/>
                </a:solidFill>
                <a:ea typeface="Times New Roman"/>
                <a:cs typeface="Arial"/>
              </a:rPr>
              <a:t> </a:t>
            </a:r>
            <a:endParaRPr lang="en-GB" sz="2000" kern="0" dirty="0" smtClean="0">
              <a:solidFill>
                <a:srgbClr val="000000"/>
              </a:solidFill>
              <a:ea typeface="Times New Roman"/>
              <a:cs typeface="Times New Roman"/>
            </a:endParaRPr>
          </a:p>
          <a:p>
            <a:r>
              <a:rPr lang="en-GB" sz="2000" dirty="0" smtClean="0">
                <a:solidFill>
                  <a:srgbClr val="000000"/>
                </a:solidFill>
                <a:ea typeface="Times New Roman"/>
              </a:rPr>
              <a:t>Members trial period, </a:t>
            </a:r>
            <a:r>
              <a:rPr lang="en-GB" sz="2000" dirty="0" err="1" smtClean="0">
                <a:solidFill>
                  <a:srgbClr val="000000"/>
                </a:solidFill>
                <a:ea typeface="Times New Roman"/>
              </a:rPr>
              <a:t>go-live</a:t>
            </a:r>
            <a:r>
              <a:rPr lang="en-GB" sz="2000" dirty="0" smtClean="0">
                <a:solidFill>
                  <a:srgbClr val="000000"/>
                </a:solidFill>
                <a:ea typeface="Times New Roman"/>
              </a:rPr>
              <a:t> plan and next steps for readiness</a:t>
            </a:r>
          </a:p>
          <a:p>
            <a:r>
              <a:rPr lang="en-GB" sz="2000" kern="0" dirty="0" smtClean="0">
                <a:solidFill>
                  <a:srgbClr val="000000"/>
                </a:solidFill>
                <a:ea typeface="Times New Roman"/>
                <a:cs typeface="Arial"/>
              </a:rPr>
              <a:t>Future plan for XBID </a:t>
            </a:r>
          </a:p>
          <a:p>
            <a:endParaRPr lang="en-GB" sz="2000" dirty="0" smtClean="0">
              <a:solidFill>
                <a:srgbClr val="000000"/>
              </a:solidFill>
              <a:ea typeface="Times New Roman"/>
            </a:endParaRPr>
          </a:p>
          <a:p>
            <a:endParaRPr lang="en-GB" sz="2000" dirty="0"/>
          </a:p>
        </p:txBody>
      </p:sp>
      <p:sp>
        <p:nvSpPr>
          <p:cNvPr id="4" name="Foliennummernplatzhalter 3"/>
          <p:cNvSpPr>
            <a:spLocks noGrp="1"/>
          </p:cNvSpPr>
          <p:nvPr>
            <p:ph type="sldNum" sz="quarter" idx="16"/>
          </p:nvPr>
        </p:nvSpPr>
        <p:spPr/>
        <p:txBody>
          <a:bodyPr/>
          <a:lstStyle/>
          <a:p>
            <a:pPr>
              <a:defRPr/>
            </a:pPr>
            <a:fld id="{D383EB99-40B2-4176-B4FA-CDBAA950DF99}" type="slidenum">
              <a:rPr lang="en-US" altLang="en-US" smtClean="0"/>
              <a:pPr>
                <a:defRPr/>
              </a:pPr>
              <a:t>48</a:t>
            </a:fld>
            <a:endParaRPr lang="en-US" altLang="en-US" dirty="0"/>
          </a:p>
        </p:txBody>
      </p:sp>
    </p:spTree>
    <p:extLst>
      <p:ext uri="{BB962C8B-B14F-4D97-AF65-F5344CB8AC3E}">
        <p14:creationId xmlns:p14="http://schemas.microsoft.com/office/powerpoint/2010/main" val="63695623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en-GB" dirty="0" smtClean="0">
                <a:solidFill>
                  <a:schemeClr val="accent1"/>
                </a:solidFill>
              </a:rPr>
              <a:t>Relevant </a:t>
            </a:r>
            <a:r>
              <a:rPr lang="en-GB" dirty="0">
                <a:solidFill>
                  <a:schemeClr val="accent1"/>
                </a:solidFill>
              </a:rPr>
              <a:t>information for market parties from Local Implementation Projects (LIPs)</a:t>
            </a:r>
          </a:p>
        </p:txBody>
      </p:sp>
      <p:sp>
        <p:nvSpPr>
          <p:cNvPr id="5" name="Textplatzhalter 4"/>
          <p:cNvSpPr>
            <a:spLocks noGrp="1"/>
          </p:cNvSpPr>
          <p:nvPr>
            <p:ph type="body" sz="quarter" idx="15"/>
          </p:nvPr>
        </p:nvSpPr>
        <p:spPr>
          <a:xfrm>
            <a:off x="2255839" y="3024147"/>
            <a:ext cx="6329361" cy="315570"/>
          </a:xfrm>
        </p:spPr>
        <p:txBody>
          <a:bodyPr/>
          <a:lstStyle/>
          <a:p>
            <a:r>
              <a:rPr lang="en-GB" dirty="0" err="1" smtClean="0"/>
              <a:t>Katja</a:t>
            </a:r>
            <a:r>
              <a:rPr lang="en-GB" dirty="0" smtClean="0"/>
              <a:t> Birr-Pedersen		</a:t>
            </a:r>
          </a:p>
          <a:p>
            <a:endParaRPr lang="en-GB" dirty="0"/>
          </a:p>
        </p:txBody>
      </p:sp>
      <p:sp>
        <p:nvSpPr>
          <p:cNvPr id="6" name="Textplatzhalter 5"/>
          <p:cNvSpPr>
            <a:spLocks noGrp="1"/>
          </p:cNvSpPr>
          <p:nvPr>
            <p:ph type="body" sz="quarter" idx="16"/>
          </p:nvPr>
        </p:nvSpPr>
        <p:spPr>
          <a:xfrm>
            <a:off x="2255839" y="3410983"/>
            <a:ext cx="6329361" cy="315570"/>
          </a:xfrm>
        </p:spPr>
        <p:txBody>
          <a:bodyPr/>
          <a:lstStyle/>
          <a:p>
            <a:r>
              <a:rPr lang="en-GB" dirty="0" err="1" smtClean="0"/>
              <a:t>Energinet</a:t>
            </a:r>
            <a:r>
              <a:rPr lang="en-GB" dirty="0" smtClean="0"/>
              <a:t>			</a:t>
            </a:r>
            <a:endParaRPr lang="en-GB" dirty="0"/>
          </a:p>
        </p:txBody>
      </p:sp>
    </p:spTree>
    <p:extLst>
      <p:ext uri="{BB962C8B-B14F-4D97-AF65-F5344CB8AC3E}">
        <p14:creationId xmlns:p14="http://schemas.microsoft.com/office/powerpoint/2010/main" val="36428205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en-GB" dirty="0" smtClean="0">
                <a:solidFill>
                  <a:schemeClr val="accent1"/>
                </a:solidFill>
              </a:rPr>
              <a:t>Key note speech </a:t>
            </a:r>
            <a:endParaRPr lang="en-GB" dirty="0">
              <a:solidFill>
                <a:schemeClr val="accent1"/>
              </a:solidFill>
            </a:endParaRPr>
          </a:p>
        </p:txBody>
      </p:sp>
      <p:sp>
        <p:nvSpPr>
          <p:cNvPr id="5" name="Textplatzhalter 4"/>
          <p:cNvSpPr>
            <a:spLocks noGrp="1"/>
          </p:cNvSpPr>
          <p:nvPr>
            <p:ph type="body" sz="quarter" idx="15"/>
          </p:nvPr>
        </p:nvSpPr>
        <p:spPr>
          <a:xfrm>
            <a:off x="2255839" y="2983203"/>
            <a:ext cx="6329361" cy="315570"/>
          </a:xfrm>
        </p:spPr>
        <p:txBody>
          <a:bodyPr/>
          <a:lstStyle/>
          <a:p>
            <a:r>
              <a:rPr lang="en-GB" dirty="0" err="1"/>
              <a:t>Dr.</a:t>
            </a:r>
            <a:r>
              <a:rPr lang="en-GB" dirty="0"/>
              <a:t> Klaus-Dieter </a:t>
            </a:r>
            <a:r>
              <a:rPr lang="en-GB" dirty="0" err="1"/>
              <a:t>Borchardt</a:t>
            </a:r>
            <a:r>
              <a:rPr lang="en-GB" dirty="0"/>
              <a:t> </a:t>
            </a:r>
          </a:p>
          <a:p>
            <a:endParaRPr lang="en-GB" dirty="0"/>
          </a:p>
        </p:txBody>
      </p:sp>
      <p:sp>
        <p:nvSpPr>
          <p:cNvPr id="6" name="Textplatzhalter 5"/>
          <p:cNvSpPr>
            <a:spLocks noGrp="1"/>
          </p:cNvSpPr>
          <p:nvPr>
            <p:ph type="body" sz="quarter" idx="16"/>
          </p:nvPr>
        </p:nvSpPr>
        <p:spPr>
          <a:xfrm>
            <a:off x="2255839" y="3342743"/>
            <a:ext cx="6329361" cy="315570"/>
          </a:xfrm>
        </p:spPr>
        <p:txBody>
          <a:bodyPr/>
          <a:lstStyle/>
          <a:p>
            <a:r>
              <a:rPr lang="en-GB" dirty="0" smtClean="0"/>
              <a:t>European Commission, </a:t>
            </a:r>
            <a:r>
              <a:rPr lang="en-GB" dirty="0"/>
              <a:t>Director Internal Energy Market</a:t>
            </a:r>
          </a:p>
        </p:txBody>
      </p:sp>
    </p:spTree>
    <p:extLst>
      <p:ext uri="{BB962C8B-B14F-4D97-AF65-F5344CB8AC3E}">
        <p14:creationId xmlns:p14="http://schemas.microsoft.com/office/powerpoint/2010/main" val="138140168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en-GB" dirty="0"/>
              <a:t>Overview TSOs, NEMOs and LIPs part of initial </a:t>
            </a:r>
            <a:r>
              <a:rPr lang="en-GB" dirty="0" err="1"/>
              <a:t>go-live</a:t>
            </a:r>
            <a:endParaRPr lang="en-GB" dirty="0"/>
          </a:p>
        </p:txBody>
      </p:sp>
      <p:sp>
        <p:nvSpPr>
          <p:cNvPr id="3" name="Foliennummernplatzhalter 2"/>
          <p:cNvSpPr>
            <a:spLocks noGrp="1"/>
          </p:cNvSpPr>
          <p:nvPr>
            <p:ph type="sldNum" sz="quarter" idx="11"/>
          </p:nvPr>
        </p:nvSpPr>
        <p:spPr/>
        <p:txBody>
          <a:bodyPr/>
          <a:lstStyle/>
          <a:p>
            <a:pPr>
              <a:defRPr/>
            </a:pPr>
            <a:fld id="{D383EB99-40B2-4176-B4FA-CDBAA950DF99}" type="slidenum">
              <a:rPr lang="en-US" altLang="en-US" smtClean="0"/>
              <a:pPr>
                <a:defRPr/>
              </a:pPr>
              <a:t>50</a:t>
            </a:fld>
            <a:endParaRPr lang="en-US" altLang="en-US" dirty="0"/>
          </a:p>
        </p:txBody>
      </p:sp>
      <p:grpSp>
        <p:nvGrpSpPr>
          <p:cNvPr id="5" name="Group 14"/>
          <p:cNvGrpSpPr/>
          <p:nvPr/>
        </p:nvGrpSpPr>
        <p:grpSpPr>
          <a:xfrm>
            <a:off x="4148587" y="1009291"/>
            <a:ext cx="6072941" cy="5624422"/>
            <a:chOff x="1934262" y="1341438"/>
            <a:chExt cx="5346913" cy="4927121"/>
          </a:xfrm>
        </p:grpSpPr>
        <p:sp>
          <p:nvSpPr>
            <p:cNvPr id="6" name="ee4p_10_1_43215"/>
            <p:cNvSpPr>
              <a:spLocks noChangeAspect="1"/>
            </p:cNvSpPr>
            <p:nvPr>
              <p:custDataLst>
                <p:tags r:id="rId22"/>
              </p:custDataLst>
            </p:nvPr>
          </p:nvSpPr>
          <p:spPr bwMode="gray">
            <a:xfrm>
              <a:off x="4126433" y="4343991"/>
              <a:ext cx="643619" cy="309503"/>
            </a:xfrm>
            <a:custGeom>
              <a:avLst/>
              <a:gdLst/>
              <a:ahLst/>
              <a:cxnLst/>
              <a:rect l="0" t="0" r="0" b="0"/>
              <a:pathLst>
                <a:path w="643619" h="309503">
                  <a:moveTo>
                    <a:pt x="253847" y="17929"/>
                  </a:moveTo>
                  <a:lnTo>
                    <a:pt x="271136" y="18124"/>
                  </a:lnTo>
                  <a:lnTo>
                    <a:pt x="269488" y="0"/>
                  </a:lnTo>
                  <a:lnTo>
                    <a:pt x="293970" y="1574"/>
                  </a:lnTo>
                  <a:lnTo>
                    <a:pt x="300917" y="19092"/>
                  </a:lnTo>
                  <a:lnTo>
                    <a:pt x="354476" y="42048"/>
                  </a:lnTo>
                  <a:lnTo>
                    <a:pt x="400900" y="44573"/>
                  </a:lnTo>
                  <a:lnTo>
                    <a:pt x="410751" y="55000"/>
                  </a:lnTo>
                  <a:lnTo>
                    <a:pt x="386638" y="73734"/>
                  </a:lnTo>
                  <a:lnTo>
                    <a:pt x="402629" y="80448"/>
                  </a:lnTo>
                  <a:lnTo>
                    <a:pt x="435967" y="116260"/>
                  </a:lnTo>
                  <a:lnTo>
                    <a:pt x="466390" y="93213"/>
                  </a:lnTo>
                  <a:lnTo>
                    <a:pt x="475179" y="77185"/>
                  </a:lnTo>
                  <a:lnTo>
                    <a:pt x="497725" y="93105"/>
                  </a:lnTo>
                  <a:lnTo>
                    <a:pt x="524192" y="94685"/>
                  </a:lnTo>
                  <a:lnTo>
                    <a:pt x="522948" y="106844"/>
                  </a:lnTo>
                  <a:lnTo>
                    <a:pt x="547794" y="130889"/>
                  </a:lnTo>
                  <a:lnTo>
                    <a:pt x="572541" y="129195"/>
                  </a:lnTo>
                  <a:lnTo>
                    <a:pt x="602901" y="136265"/>
                  </a:lnTo>
                  <a:lnTo>
                    <a:pt x="621911" y="163474"/>
                  </a:lnTo>
                  <a:lnTo>
                    <a:pt x="639073" y="168941"/>
                  </a:lnTo>
                  <a:lnTo>
                    <a:pt x="643618" y="189271"/>
                  </a:lnTo>
                  <a:lnTo>
                    <a:pt x="614022" y="191397"/>
                  </a:lnTo>
                  <a:lnTo>
                    <a:pt x="597882" y="212694"/>
                  </a:lnTo>
                  <a:lnTo>
                    <a:pt x="579043" y="218180"/>
                  </a:lnTo>
                  <a:lnTo>
                    <a:pt x="563561" y="251392"/>
                  </a:lnTo>
                  <a:lnTo>
                    <a:pt x="550085" y="263056"/>
                  </a:lnTo>
                  <a:lnTo>
                    <a:pt x="515594" y="277449"/>
                  </a:lnTo>
                  <a:lnTo>
                    <a:pt x="483974" y="269258"/>
                  </a:lnTo>
                  <a:lnTo>
                    <a:pt x="458682" y="301727"/>
                  </a:lnTo>
                  <a:lnTo>
                    <a:pt x="420023" y="277203"/>
                  </a:lnTo>
                  <a:lnTo>
                    <a:pt x="404275" y="287891"/>
                  </a:lnTo>
                  <a:lnTo>
                    <a:pt x="377655" y="285784"/>
                  </a:lnTo>
                  <a:lnTo>
                    <a:pt x="351016" y="270129"/>
                  </a:lnTo>
                  <a:lnTo>
                    <a:pt x="337360" y="271876"/>
                  </a:lnTo>
                  <a:lnTo>
                    <a:pt x="316356" y="260199"/>
                  </a:lnTo>
                  <a:lnTo>
                    <a:pt x="272936" y="251476"/>
                  </a:lnTo>
                  <a:lnTo>
                    <a:pt x="266662" y="284204"/>
                  </a:lnTo>
                  <a:lnTo>
                    <a:pt x="253982" y="281002"/>
                  </a:lnTo>
                  <a:lnTo>
                    <a:pt x="232125" y="300773"/>
                  </a:lnTo>
                  <a:lnTo>
                    <a:pt x="207214" y="309502"/>
                  </a:lnTo>
                  <a:lnTo>
                    <a:pt x="178261" y="302273"/>
                  </a:lnTo>
                  <a:lnTo>
                    <a:pt x="174609" y="290468"/>
                  </a:lnTo>
                  <a:lnTo>
                    <a:pt x="158649" y="282520"/>
                  </a:lnTo>
                  <a:lnTo>
                    <a:pt x="133594" y="257672"/>
                  </a:lnTo>
                  <a:lnTo>
                    <a:pt x="100248" y="239830"/>
                  </a:lnTo>
                  <a:lnTo>
                    <a:pt x="80234" y="215972"/>
                  </a:lnTo>
                  <a:lnTo>
                    <a:pt x="56738" y="210827"/>
                  </a:lnTo>
                  <a:lnTo>
                    <a:pt x="44121" y="199646"/>
                  </a:lnTo>
                  <a:lnTo>
                    <a:pt x="31131" y="167951"/>
                  </a:lnTo>
                  <a:lnTo>
                    <a:pt x="33971" y="140439"/>
                  </a:lnTo>
                  <a:lnTo>
                    <a:pt x="28059" y="130761"/>
                  </a:lnTo>
                  <a:lnTo>
                    <a:pt x="0" y="114478"/>
                  </a:lnTo>
                  <a:lnTo>
                    <a:pt x="30414" y="78151"/>
                  </a:lnTo>
                  <a:lnTo>
                    <a:pt x="80448" y="63932"/>
                  </a:lnTo>
                  <a:lnTo>
                    <a:pt x="96127" y="64712"/>
                  </a:lnTo>
                  <a:lnTo>
                    <a:pt x="115358" y="46507"/>
                  </a:lnTo>
                  <a:lnTo>
                    <a:pt x="141916" y="35607"/>
                  </a:lnTo>
                  <a:lnTo>
                    <a:pt x="160228" y="36192"/>
                  </a:lnTo>
                  <a:lnTo>
                    <a:pt x="182583" y="23758"/>
                  </a:lnTo>
                  <a:lnTo>
                    <a:pt x="232155" y="3042"/>
                  </a:lnTo>
                  <a:lnTo>
                    <a:pt x="234054" y="19555"/>
                  </a:lnTo>
                  <a:close/>
                </a:path>
              </a:pathLst>
            </a:custGeom>
            <a:solidFill>
              <a:schemeClr val="accent4"/>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7" name="ee4p_24_1_43215"/>
            <p:cNvSpPr>
              <a:spLocks noChangeAspect="1"/>
            </p:cNvSpPr>
            <p:nvPr>
              <p:custDataLst>
                <p:tags r:id="rId23"/>
              </p:custDataLst>
            </p:nvPr>
          </p:nvSpPr>
          <p:spPr bwMode="gray">
            <a:xfrm>
              <a:off x="4021691" y="1708122"/>
              <a:ext cx="1261538" cy="2067542"/>
            </a:xfrm>
            <a:custGeom>
              <a:avLst/>
              <a:gdLst/>
              <a:ahLst/>
              <a:cxnLst/>
              <a:rect l="l" t="t" r="r" b="b"/>
              <a:pathLst>
                <a:path w="1261538" h="2067542">
                  <a:moveTo>
                    <a:pt x="578702" y="1793781"/>
                  </a:moveTo>
                  <a:lnTo>
                    <a:pt x="576336" y="1815411"/>
                  </a:lnTo>
                  <a:lnTo>
                    <a:pt x="557324" y="1843957"/>
                  </a:lnTo>
                  <a:lnTo>
                    <a:pt x="554274" y="1865163"/>
                  </a:lnTo>
                  <a:lnTo>
                    <a:pt x="535319" y="1900509"/>
                  </a:lnTo>
                  <a:lnTo>
                    <a:pt x="527408" y="1927223"/>
                  </a:lnTo>
                  <a:lnTo>
                    <a:pt x="510500" y="1938366"/>
                  </a:lnTo>
                  <a:lnTo>
                    <a:pt x="509143" y="1906432"/>
                  </a:lnTo>
                  <a:lnTo>
                    <a:pt x="533555" y="1857467"/>
                  </a:lnTo>
                  <a:lnTo>
                    <a:pt x="558110" y="1826711"/>
                  </a:lnTo>
                  <a:lnTo>
                    <a:pt x="565237" y="1799822"/>
                  </a:lnTo>
                  <a:close/>
                  <a:moveTo>
                    <a:pt x="764959" y="1713679"/>
                  </a:moveTo>
                  <a:lnTo>
                    <a:pt x="757872" y="1737121"/>
                  </a:lnTo>
                  <a:lnTo>
                    <a:pt x="744424" y="1742071"/>
                  </a:lnTo>
                  <a:lnTo>
                    <a:pt x="742877" y="1777640"/>
                  </a:lnTo>
                  <a:lnTo>
                    <a:pt x="731359" y="1808223"/>
                  </a:lnTo>
                  <a:lnTo>
                    <a:pt x="685905" y="1829194"/>
                  </a:lnTo>
                  <a:lnTo>
                    <a:pt x="683916" y="1786015"/>
                  </a:lnTo>
                  <a:lnTo>
                    <a:pt x="676239" y="1765978"/>
                  </a:lnTo>
                  <a:lnTo>
                    <a:pt x="691030" y="1754386"/>
                  </a:lnTo>
                  <a:lnTo>
                    <a:pt x="710527" y="1726247"/>
                  </a:lnTo>
                  <a:lnTo>
                    <a:pt x="741165" y="1719489"/>
                  </a:lnTo>
                  <a:close/>
                  <a:moveTo>
                    <a:pt x="56635" y="1658033"/>
                  </a:moveTo>
                  <a:lnTo>
                    <a:pt x="70872" y="1677228"/>
                  </a:lnTo>
                  <a:lnTo>
                    <a:pt x="42681" y="1688607"/>
                  </a:lnTo>
                  <a:lnTo>
                    <a:pt x="28015" y="1680696"/>
                  </a:lnTo>
                  <a:close/>
                  <a:moveTo>
                    <a:pt x="912571" y="0"/>
                  </a:moveTo>
                  <a:lnTo>
                    <a:pt x="993644" y="49935"/>
                  </a:lnTo>
                  <a:lnTo>
                    <a:pt x="996742" y="61354"/>
                  </a:lnTo>
                  <a:lnTo>
                    <a:pt x="1042260" y="80346"/>
                  </a:lnTo>
                  <a:lnTo>
                    <a:pt x="1057283" y="97978"/>
                  </a:lnTo>
                  <a:lnTo>
                    <a:pt x="1086691" y="97529"/>
                  </a:lnTo>
                  <a:lnTo>
                    <a:pt x="1156550" y="127981"/>
                  </a:lnTo>
                  <a:lnTo>
                    <a:pt x="1187372" y="170109"/>
                  </a:lnTo>
                  <a:lnTo>
                    <a:pt x="1212463" y="184279"/>
                  </a:lnTo>
                  <a:lnTo>
                    <a:pt x="1197599" y="200612"/>
                  </a:lnTo>
                  <a:lnTo>
                    <a:pt x="1202493" y="246836"/>
                  </a:lnTo>
                  <a:lnTo>
                    <a:pt x="1188988" y="260577"/>
                  </a:lnTo>
                  <a:lnTo>
                    <a:pt x="1223749" y="272559"/>
                  </a:lnTo>
                  <a:lnTo>
                    <a:pt x="1219673" y="296475"/>
                  </a:lnTo>
                  <a:lnTo>
                    <a:pt x="1203419" y="315317"/>
                  </a:lnTo>
                  <a:lnTo>
                    <a:pt x="1246060" y="372014"/>
                  </a:lnTo>
                  <a:lnTo>
                    <a:pt x="1234586" y="382768"/>
                  </a:lnTo>
                  <a:lnTo>
                    <a:pt x="1232657" y="414615"/>
                  </a:lnTo>
                  <a:lnTo>
                    <a:pt x="1212683" y="431080"/>
                  </a:lnTo>
                  <a:lnTo>
                    <a:pt x="1212236" y="455832"/>
                  </a:lnTo>
                  <a:lnTo>
                    <a:pt x="1238614" y="478333"/>
                  </a:lnTo>
                  <a:lnTo>
                    <a:pt x="1261538" y="533598"/>
                  </a:lnTo>
                  <a:lnTo>
                    <a:pt x="1230759" y="541657"/>
                  </a:lnTo>
                  <a:lnTo>
                    <a:pt x="1145487" y="541876"/>
                  </a:lnTo>
                  <a:lnTo>
                    <a:pt x="1122499" y="533420"/>
                  </a:lnTo>
                  <a:lnTo>
                    <a:pt x="1083034" y="538932"/>
                  </a:lnTo>
                  <a:lnTo>
                    <a:pt x="1089368" y="571419"/>
                  </a:lnTo>
                  <a:lnTo>
                    <a:pt x="1052774" y="581852"/>
                  </a:lnTo>
                  <a:lnTo>
                    <a:pt x="1052469" y="598028"/>
                  </a:lnTo>
                  <a:lnTo>
                    <a:pt x="1004068" y="605799"/>
                  </a:lnTo>
                  <a:lnTo>
                    <a:pt x="1013331" y="639144"/>
                  </a:lnTo>
                  <a:lnTo>
                    <a:pt x="967252" y="697703"/>
                  </a:lnTo>
                  <a:lnTo>
                    <a:pt x="1003213" y="730043"/>
                  </a:lnTo>
                  <a:lnTo>
                    <a:pt x="1005894" y="754546"/>
                  </a:lnTo>
                  <a:lnTo>
                    <a:pt x="952101" y="798472"/>
                  </a:lnTo>
                  <a:lnTo>
                    <a:pt x="933529" y="839152"/>
                  </a:lnTo>
                  <a:lnTo>
                    <a:pt x="859474" y="870533"/>
                  </a:lnTo>
                  <a:lnTo>
                    <a:pt x="832982" y="894359"/>
                  </a:lnTo>
                  <a:lnTo>
                    <a:pt x="787793" y="902419"/>
                  </a:lnTo>
                  <a:lnTo>
                    <a:pt x="786569" y="921791"/>
                  </a:lnTo>
                  <a:lnTo>
                    <a:pt x="758719" y="939462"/>
                  </a:lnTo>
                  <a:lnTo>
                    <a:pt x="748126" y="927546"/>
                  </a:lnTo>
                  <a:lnTo>
                    <a:pt x="709352" y="965581"/>
                  </a:lnTo>
                  <a:lnTo>
                    <a:pt x="709244" y="991339"/>
                  </a:lnTo>
                  <a:lnTo>
                    <a:pt x="676602" y="1006899"/>
                  </a:lnTo>
                  <a:lnTo>
                    <a:pt x="672127" y="1030677"/>
                  </a:lnTo>
                  <a:lnTo>
                    <a:pt x="638993" y="1045794"/>
                  </a:lnTo>
                  <a:lnTo>
                    <a:pt x="604660" y="1070971"/>
                  </a:lnTo>
                  <a:lnTo>
                    <a:pt x="619922" y="1085543"/>
                  </a:lnTo>
                  <a:lnTo>
                    <a:pt x="614355" y="1115639"/>
                  </a:lnTo>
                  <a:lnTo>
                    <a:pt x="601727" y="1135266"/>
                  </a:lnTo>
                  <a:lnTo>
                    <a:pt x="580063" y="1187796"/>
                  </a:lnTo>
                  <a:lnTo>
                    <a:pt x="577778" y="1211543"/>
                  </a:lnTo>
                  <a:lnTo>
                    <a:pt x="591074" y="1227845"/>
                  </a:lnTo>
                  <a:lnTo>
                    <a:pt x="584950" y="1278312"/>
                  </a:lnTo>
                  <a:lnTo>
                    <a:pt x="594999" y="1287845"/>
                  </a:lnTo>
                  <a:lnTo>
                    <a:pt x="598301" y="1320395"/>
                  </a:lnTo>
                  <a:lnTo>
                    <a:pt x="626725" y="1321679"/>
                  </a:lnTo>
                  <a:lnTo>
                    <a:pt x="644838" y="1333082"/>
                  </a:lnTo>
                  <a:lnTo>
                    <a:pt x="664914" y="1329409"/>
                  </a:lnTo>
                  <a:lnTo>
                    <a:pt x="680501" y="1356325"/>
                  </a:lnTo>
                  <a:lnTo>
                    <a:pt x="710388" y="1367025"/>
                  </a:lnTo>
                  <a:lnTo>
                    <a:pt x="744184" y="1398485"/>
                  </a:lnTo>
                  <a:lnTo>
                    <a:pt x="757712" y="1435760"/>
                  </a:lnTo>
                  <a:lnTo>
                    <a:pt x="726875" y="1479117"/>
                  </a:lnTo>
                  <a:lnTo>
                    <a:pt x="695881" y="1495667"/>
                  </a:lnTo>
                  <a:lnTo>
                    <a:pt x="680783" y="1512486"/>
                  </a:lnTo>
                  <a:lnTo>
                    <a:pt x="705496" y="1530501"/>
                  </a:lnTo>
                  <a:lnTo>
                    <a:pt x="701936" y="1541356"/>
                  </a:lnTo>
                  <a:lnTo>
                    <a:pt x="671843" y="1552155"/>
                  </a:lnTo>
                  <a:lnTo>
                    <a:pt x="644322" y="1577405"/>
                  </a:lnTo>
                  <a:lnTo>
                    <a:pt x="616248" y="1588131"/>
                  </a:lnTo>
                  <a:lnTo>
                    <a:pt x="571484" y="1612644"/>
                  </a:lnTo>
                  <a:lnTo>
                    <a:pt x="549990" y="1616835"/>
                  </a:lnTo>
                  <a:lnTo>
                    <a:pt x="543909" y="1641763"/>
                  </a:lnTo>
                  <a:lnTo>
                    <a:pt x="555140" y="1676662"/>
                  </a:lnTo>
                  <a:lnTo>
                    <a:pt x="544978" y="1704849"/>
                  </a:lnTo>
                  <a:lnTo>
                    <a:pt x="520480" y="1714665"/>
                  </a:lnTo>
                  <a:lnTo>
                    <a:pt x="539366" y="1744489"/>
                  </a:lnTo>
                  <a:lnTo>
                    <a:pt x="530827" y="1760036"/>
                  </a:lnTo>
                  <a:lnTo>
                    <a:pt x="533357" y="1787712"/>
                  </a:lnTo>
                  <a:lnTo>
                    <a:pt x="517561" y="1818918"/>
                  </a:lnTo>
                  <a:lnTo>
                    <a:pt x="509060" y="1887281"/>
                  </a:lnTo>
                  <a:lnTo>
                    <a:pt x="493863" y="1895378"/>
                  </a:lnTo>
                  <a:lnTo>
                    <a:pt x="472074" y="1950287"/>
                  </a:lnTo>
                  <a:lnTo>
                    <a:pt x="448216" y="1958283"/>
                  </a:lnTo>
                  <a:lnTo>
                    <a:pt x="379512" y="1953023"/>
                  </a:lnTo>
                  <a:lnTo>
                    <a:pt x="344599" y="1960848"/>
                  </a:lnTo>
                  <a:lnTo>
                    <a:pt x="312000" y="1983045"/>
                  </a:lnTo>
                  <a:lnTo>
                    <a:pt x="298720" y="2018219"/>
                  </a:lnTo>
                  <a:lnTo>
                    <a:pt x="313836" y="2038121"/>
                  </a:lnTo>
                  <a:lnTo>
                    <a:pt x="297780" y="2061165"/>
                  </a:lnTo>
                  <a:lnTo>
                    <a:pt x="251564" y="2055332"/>
                  </a:lnTo>
                  <a:lnTo>
                    <a:pt x="216901" y="2067542"/>
                  </a:lnTo>
                  <a:lnTo>
                    <a:pt x="178841" y="2058710"/>
                  </a:lnTo>
                  <a:lnTo>
                    <a:pt x="171486" y="2036719"/>
                  </a:lnTo>
                  <a:lnTo>
                    <a:pt x="187379" y="2019217"/>
                  </a:lnTo>
                  <a:lnTo>
                    <a:pt x="165715" y="1997344"/>
                  </a:lnTo>
                  <a:lnTo>
                    <a:pt x="140333" y="1956807"/>
                  </a:lnTo>
                  <a:lnTo>
                    <a:pt x="135237" y="1937245"/>
                  </a:lnTo>
                  <a:lnTo>
                    <a:pt x="156020" y="1912983"/>
                  </a:lnTo>
                  <a:lnTo>
                    <a:pt x="175962" y="1909750"/>
                  </a:lnTo>
                  <a:lnTo>
                    <a:pt x="170448" y="1888424"/>
                  </a:lnTo>
                  <a:lnTo>
                    <a:pt x="156126" y="1887620"/>
                  </a:lnTo>
                  <a:lnTo>
                    <a:pt x="144228" y="1864956"/>
                  </a:lnTo>
                  <a:lnTo>
                    <a:pt x="120254" y="1850313"/>
                  </a:lnTo>
                  <a:lnTo>
                    <a:pt x="101177" y="1800798"/>
                  </a:lnTo>
                  <a:lnTo>
                    <a:pt x="77022" y="1778668"/>
                  </a:lnTo>
                  <a:lnTo>
                    <a:pt x="79434" y="1760310"/>
                  </a:lnTo>
                  <a:lnTo>
                    <a:pt x="53828" y="1722102"/>
                  </a:lnTo>
                  <a:lnTo>
                    <a:pt x="61764" y="1713039"/>
                  </a:lnTo>
                  <a:lnTo>
                    <a:pt x="73069" y="1669696"/>
                  </a:lnTo>
                  <a:lnTo>
                    <a:pt x="59741" y="1654682"/>
                  </a:lnTo>
                  <a:lnTo>
                    <a:pt x="42659" y="1667877"/>
                  </a:lnTo>
                  <a:lnTo>
                    <a:pt x="17443" y="1649233"/>
                  </a:lnTo>
                  <a:lnTo>
                    <a:pt x="12722" y="1586499"/>
                  </a:lnTo>
                  <a:lnTo>
                    <a:pt x="0" y="1564043"/>
                  </a:lnTo>
                  <a:lnTo>
                    <a:pt x="21503" y="1543520"/>
                  </a:lnTo>
                  <a:lnTo>
                    <a:pt x="33228" y="1561165"/>
                  </a:lnTo>
                  <a:lnTo>
                    <a:pt x="55314" y="1565694"/>
                  </a:lnTo>
                  <a:lnTo>
                    <a:pt x="63698" y="1547160"/>
                  </a:lnTo>
                  <a:lnTo>
                    <a:pt x="67618" y="1510327"/>
                  </a:lnTo>
                  <a:lnTo>
                    <a:pt x="55512" y="1475215"/>
                  </a:lnTo>
                  <a:lnTo>
                    <a:pt x="79581" y="1460111"/>
                  </a:lnTo>
                  <a:lnTo>
                    <a:pt x="69891" y="1439047"/>
                  </a:lnTo>
                  <a:lnTo>
                    <a:pt x="102263" y="1431970"/>
                  </a:lnTo>
                  <a:lnTo>
                    <a:pt x="128904" y="1410219"/>
                  </a:lnTo>
                  <a:lnTo>
                    <a:pt x="137834" y="1388043"/>
                  </a:lnTo>
                  <a:lnTo>
                    <a:pt x="133663" y="1369129"/>
                  </a:lnTo>
                  <a:lnTo>
                    <a:pt x="144121" y="1341606"/>
                  </a:lnTo>
                  <a:lnTo>
                    <a:pt x="123655" y="1309314"/>
                  </a:lnTo>
                  <a:lnTo>
                    <a:pt x="107072" y="1268383"/>
                  </a:lnTo>
                  <a:lnTo>
                    <a:pt x="151446" y="1261307"/>
                  </a:lnTo>
                  <a:lnTo>
                    <a:pt x="169662" y="1217786"/>
                  </a:lnTo>
                  <a:lnTo>
                    <a:pt x="140486" y="1186374"/>
                  </a:lnTo>
                  <a:lnTo>
                    <a:pt x="126000" y="1187229"/>
                  </a:lnTo>
                  <a:lnTo>
                    <a:pt x="98719" y="1163356"/>
                  </a:lnTo>
                  <a:lnTo>
                    <a:pt x="114366" y="1082193"/>
                  </a:lnTo>
                  <a:lnTo>
                    <a:pt x="90831" y="1030398"/>
                  </a:lnTo>
                  <a:lnTo>
                    <a:pt x="98595" y="1009864"/>
                  </a:lnTo>
                  <a:lnTo>
                    <a:pt x="92626" y="986460"/>
                  </a:lnTo>
                  <a:lnTo>
                    <a:pt x="106515" y="971628"/>
                  </a:lnTo>
                  <a:lnTo>
                    <a:pt x="82939" y="930716"/>
                  </a:lnTo>
                  <a:lnTo>
                    <a:pt x="105997" y="898733"/>
                  </a:lnTo>
                  <a:lnTo>
                    <a:pt x="99890" y="881061"/>
                  </a:lnTo>
                  <a:lnTo>
                    <a:pt x="151541" y="822558"/>
                  </a:lnTo>
                  <a:lnTo>
                    <a:pt x="202586" y="803840"/>
                  </a:lnTo>
                  <a:lnTo>
                    <a:pt x="275778" y="817347"/>
                  </a:lnTo>
                  <a:lnTo>
                    <a:pt x="294122" y="788407"/>
                  </a:lnTo>
                  <a:lnTo>
                    <a:pt x="289938" y="746872"/>
                  </a:lnTo>
                  <a:lnTo>
                    <a:pt x="245466" y="728506"/>
                  </a:lnTo>
                  <a:lnTo>
                    <a:pt x="310463" y="644086"/>
                  </a:lnTo>
                  <a:lnTo>
                    <a:pt x="327962" y="613981"/>
                  </a:lnTo>
                  <a:lnTo>
                    <a:pt x="327182" y="580481"/>
                  </a:lnTo>
                  <a:lnTo>
                    <a:pt x="339442" y="534270"/>
                  </a:lnTo>
                  <a:lnTo>
                    <a:pt x="328877" y="482960"/>
                  </a:lnTo>
                  <a:lnTo>
                    <a:pt x="379134" y="479594"/>
                  </a:lnTo>
                  <a:lnTo>
                    <a:pt x="422584" y="458881"/>
                  </a:lnTo>
                  <a:lnTo>
                    <a:pt x="412182" y="426347"/>
                  </a:lnTo>
                  <a:lnTo>
                    <a:pt x="435805" y="408560"/>
                  </a:lnTo>
                  <a:lnTo>
                    <a:pt x="476193" y="356931"/>
                  </a:lnTo>
                  <a:lnTo>
                    <a:pt x="509961" y="335251"/>
                  </a:lnTo>
                  <a:lnTo>
                    <a:pt x="511543" y="309180"/>
                  </a:lnTo>
                  <a:lnTo>
                    <a:pt x="481134" y="271397"/>
                  </a:lnTo>
                  <a:lnTo>
                    <a:pt x="511888" y="255134"/>
                  </a:lnTo>
                  <a:lnTo>
                    <a:pt x="526268" y="236484"/>
                  </a:lnTo>
                  <a:lnTo>
                    <a:pt x="543863" y="192290"/>
                  </a:lnTo>
                  <a:lnTo>
                    <a:pt x="596443" y="158269"/>
                  </a:lnTo>
                  <a:lnTo>
                    <a:pt x="656264" y="183130"/>
                  </a:lnTo>
                  <a:lnTo>
                    <a:pt x="680608" y="144934"/>
                  </a:lnTo>
                  <a:lnTo>
                    <a:pt x="678148" y="88391"/>
                  </a:lnTo>
                  <a:lnTo>
                    <a:pt x="705218" y="80767"/>
                  </a:lnTo>
                  <a:lnTo>
                    <a:pt x="726073" y="93355"/>
                  </a:lnTo>
                  <a:lnTo>
                    <a:pt x="761157" y="91675"/>
                  </a:lnTo>
                  <a:lnTo>
                    <a:pt x="851879" y="118658"/>
                  </a:lnTo>
                  <a:lnTo>
                    <a:pt x="881405" y="96064"/>
                  </a:lnTo>
                  <a:lnTo>
                    <a:pt x="853437" y="84791"/>
                  </a:lnTo>
                  <a:lnTo>
                    <a:pt x="879111" y="66624"/>
                  </a:lnTo>
                  <a:lnTo>
                    <a:pt x="889151" y="22679"/>
                  </a:lnTo>
                  <a:lnTo>
                    <a:pt x="865295" y="2411"/>
                  </a:lnTo>
                  <a:close/>
                </a:path>
              </a:pathLst>
            </a:custGeom>
            <a:solidFill>
              <a:schemeClr val="accent2"/>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8" name="ee4p_15_1_43215"/>
            <p:cNvSpPr>
              <a:spLocks noChangeAspect="1"/>
            </p:cNvSpPr>
            <p:nvPr>
              <p:custDataLst>
                <p:tags r:id="rId24"/>
              </p:custDataLst>
            </p:nvPr>
          </p:nvSpPr>
          <p:spPr bwMode="gray">
            <a:xfrm>
              <a:off x="3727462" y="3460545"/>
              <a:ext cx="684979" cy="412971"/>
            </a:xfrm>
            <a:custGeom>
              <a:avLst/>
              <a:gdLst/>
              <a:ahLst/>
              <a:cxnLst/>
              <a:rect l="l" t="t" r="r" b="b"/>
              <a:pathLst>
                <a:path w="684979" h="412971">
                  <a:moveTo>
                    <a:pt x="367704" y="368910"/>
                  </a:moveTo>
                  <a:lnTo>
                    <a:pt x="395774" y="382749"/>
                  </a:lnTo>
                  <a:lnTo>
                    <a:pt x="377775" y="400596"/>
                  </a:lnTo>
                  <a:lnTo>
                    <a:pt x="356111" y="379966"/>
                  </a:lnTo>
                  <a:close/>
                  <a:moveTo>
                    <a:pt x="308772" y="366420"/>
                  </a:moveTo>
                  <a:lnTo>
                    <a:pt x="330407" y="382571"/>
                  </a:lnTo>
                  <a:lnTo>
                    <a:pt x="346623" y="373773"/>
                  </a:lnTo>
                  <a:lnTo>
                    <a:pt x="365303" y="390948"/>
                  </a:lnTo>
                  <a:lnTo>
                    <a:pt x="361110" y="408555"/>
                  </a:lnTo>
                  <a:lnTo>
                    <a:pt x="339937" y="405523"/>
                  </a:lnTo>
                  <a:lnTo>
                    <a:pt x="327365" y="412971"/>
                  </a:lnTo>
                  <a:lnTo>
                    <a:pt x="283060" y="392376"/>
                  </a:lnTo>
                  <a:lnTo>
                    <a:pt x="289434" y="368812"/>
                  </a:lnTo>
                  <a:close/>
                  <a:moveTo>
                    <a:pt x="642134" y="330337"/>
                  </a:moveTo>
                  <a:lnTo>
                    <a:pt x="662627" y="330962"/>
                  </a:lnTo>
                  <a:lnTo>
                    <a:pt x="684979" y="343375"/>
                  </a:lnTo>
                  <a:lnTo>
                    <a:pt x="677871" y="362175"/>
                  </a:lnTo>
                  <a:lnTo>
                    <a:pt x="645243" y="351940"/>
                  </a:lnTo>
                  <a:close/>
                  <a:moveTo>
                    <a:pt x="216379" y="276418"/>
                  </a:moveTo>
                  <a:lnTo>
                    <a:pt x="236871" y="297631"/>
                  </a:lnTo>
                  <a:lnTo>
                    <a:pt x="250660" y="299846"/>
                  </a:lnTo>
                  <a:lnTo>
                    <a:pt x="265215" y="318456"/>
                  </a:lnTo>
                  <a:lnTo>
                    <a:pt x="261172" y="346875"/>
                  </a:lnTo>
                  <a:lnTo>
                    <a:pt x="236117" y="356960"/>
                  </a:lnTo>
                  <a:lnTo>
                    <a:pt x="217086" y="353236"/>
                  </a:lnTo>
                  <a:lnTo>
                    <a:pt x="175467" y="327623"/>
                  </a:lnTo>
                  <a:lnTo>
                    <a:pt x="160834" y="292240"/>
                  </a:lnTo>
                  <a:lnTo>
                    <a:pt x="180434" y="291390"/>
                  </a:lnTo>
                  <a:close/>
                  <a:moveTo>
                    <a:pt x="411899" y="208490"/>
                  </a:moveTo>
                  <a:lnTo>
                    <a:pt x="440175" y="219844"/>
                  </a:lnTo>
                  <a:lnTo>
                    <a:pt x="429783" y="235736"/>
                  </a:lnTo>
                  <a:lnTo>
                    <a:pt x="437669" y="267514"/>
                  </a:lnTo>
                  <a:lnTo>
                    <a:pt x="427063" y="279553"/>
                  </a:lnTo>
                  <a:lnTo>
                    <a:pt x="404329" y="285796"/>
                  </a:lnTo>
                  <a:lnTo>
                    <a:pt x="401200" y="303050"/>
                  </a:lnTo>
                  <a:lnTo>
                    <a:pt x="422858" y="323298"/>
                  </a:lnTo>
                  <a:lnTo>
                    <a:pt x="390220" y="336544"/>
                  </a:lnTo>
                  <a:lnTo>
                    <a:pt x="396216" y="360033"/>
                  </a:lnTo>
                  <a:lnTo>
                    <a:pt x="384671" y="365570"/>
                  </a:lnTo>
                  <a:lnTo>
                    <a:pt x="361174" y="355489"/>
                  </a:lnTo>
                  <a:lnTo>
                    <a:pt x="345006" y="336865"/>
                  </a:lnTo>
                  <a:lnTo>
                    <a:pt x="306399" y="332523"/>
                  </a:lnTo>
                  <a:lnTo>
                    <a:pt x="303674" y="307591"/>
                  </a:lnTo>
                  <a:lnTo>
                    <a:pt x="291773" y="270487"/>
                  </a:lnTo>
                  <a:lnTo>
                    <a:pt x="347690" y="236858"/>
                  </a:lnTo>
                  <a:lnTo>
                    <a:pt x="355309" y="260614"/>
                  </a:lnTo>
                  <a:lnTo>
                    <a:pt x="382082" y="238733"/>
                  </a:lnTo>
                  <a:lnTo>
                    <a:pt x="398535" y="209639"/>
                  </a:lnTo>
                  <a:close/>
                  <a:moveTo>
                    <a:pt x="80325" y="102088"/>
                  </a:moveTo>
                  <a:lnTo>
                    <a:pt x="63249" y="131805"/>
                  </a:lnTo>
                  <a:lnTo>
                    <a:pt x="47168" y="124932"/>
                  </a:lnTo>
                  <a:lnTo>
                    <a:pt x="53301" y="105753"/>
                  </a:lnTo>
                  <a:lnTo>
                    <a:pt x="56166" y="103437"/>
                  </a:lnTo>
                  <a:close/>
                  <a:moveTo>
                    <a:pt x="189971" y="79558"/>
                  </a:moveTo>
                  <a:lnTo>
                    <a:pt x="204652" y="89551"/>
                  </a:lnTo>
                  <a:lnTo>
                    <a:pt x="221262" y="134481"/>
                  </a:lnTo>
                  <a:lnTo>
                    <a:pt x="234939" y="154847"/>
                  </a:lnTo>
                  <a:lnTo>
                    <a:pt x="262200" y="151433"/>
                  </a:lnTo>
                  <a:lnTo>
                    <a:pt x="275878" y="160829"/>
                  </a:lnTo>
                  <a:lnTo>
                    <a:pt x="274597" y="178243"/>
                  </a:lnTo>
                  <a:lnTo>
                    <a:pt x="251570" y="197502"/>
                  </a:lnTo>
                  <a:lnTo>
                    <a:pt x="207792" y="201981"/>
                  </a:lnTo>
                  <a:lnTo>
                    <a:pt x="210978" y="236420"/>
                  </a:lnTo>
                  <a:lnTo>
                    <a:pt x="197593" y="243182"/>
                  </a:lnTo>
                  <a:lnTo>
                    <a:pt x="187027" y="265807"/>
                  </a:lnTo>
                  <a:lnTo>
                    <a:pt x="160737" y="271533"/>
                  </a:lnTo>
                  <a:lnTo>
                    <a:pt x="163922" y="283708"/>
                  </a:lnTo>
                  <a:lnTo>
                    <a:pt x="147052" y="303261"/>
                  </a:lnTo>
                  <a:lnTo>
                    <a:pt x="158848" y="326542"/>
                  </a:lnTo>
                  <a:lnTo>
                    <a:pt x="137613" y="339411"/>
                  </a:lnTo>
                  <a:lnTo>
                    <a:pt x="150354" y="359161"/>
                  </a:lnTo>
                  <a:lnTo>
                    <a:pt x="148024" y="372531"/>
                  </a:lnTo>
                  <a:lnTo>
                    <a:pt x="122760" y="387122"/>
                  </a:lnTo>
                  <a:lnTo>
                    <a:pt x="84343" y="373646"/>
                  </a:lnTo>
                  <a:lnTo>
                    <a:pt x="62106" y="374572"/>
                  </a:lnTo>
                  <a:lnTo>
                    <a:pt x="53751" y="355179"/>
                  </a:lnTo>
                  <a:lnTo>
                    <a:pt x="58910" y="341093"/>
                  </a:lnTo>
                  <a:lnTo>
                    <a:pt x="52609" y="302704"/>
                  </a:lnTo>
                  <a:lnTo>
                    <a:pt x="36104" y="298797"/>
                  </a:lnTo>
                  <a:lnTo>
                    <a:pt x="18766" y="280126"/>
                  </a:lnTo>
                  <a:lnTo>
                    <a:pt x="0" y="285332"/>
                  </a:lnTo>
                  <a:lnTo>
                    <a:pt x="17835" y="243270"/>
                  </a:lnTo>
                  <a:lnTo>
                    <a:pt x="29980" y="237737"/>
                  </a:lnTo>
                  <a:lnTo>
                    <a:pt x="22120" y="217292"/>
                  </a:lnTo>
                  <a:lnTo>
                    <a:pt x="6063" y="210043"/>
                  </a:lnTo>
                  <a:lnTo>
                    <a:pt x="7914" y="137284"/>
                  </a:lnTo>
                  <a:lnTo>
                    <a:pt x="24781" y="146095"/>
                  </a:lnTo>
                  <a:lnTo>
                    <a:pt x="60470" y="144932"/>
                  </a:lnTo>
                  <a:lnTo>
                    <a:pt x="86194" y="115317"/>
                  </a:lnTo>
                  <a:lnTo>
                    <a:pt x="105612" y="114585"/>
                  </a:lnTo>
                  <a:lnTo>
                    <a:pt x="117846" y="88013"/>
                  </a:lnTo>
                  <a:close/>
                  <a:moveTo>
                    <a:pt x="216406" y="0"/>
                  </a:moveTo>
                  <a:lnTo>
                    <a:pt x="227348" y="5948"/>
                  </a:lnTo>
                  <a:lnTo>
                    <a:pt x="238260" y="23157"/>
                  </a:lnTo>
                  <a:lnTo>
                    <a:pt x="238913" y="56849"/>
                  </a:lnTo>
                  <a:lnTo>
                    <a:pt x="218187" y="89301"/>
                  </a:lnTo>
                  <a:lnTo>
                    <a:pt x="186492" y="75402"/>
                  </a:lnTo>
                  <a:lnTo>
                    <a:pt x="170368" y="75147"/>
                  </a:lnTo>
                  <a:lnTo>
                    <a:pt x="112549" y="89097"/>
                  </a:lnTo>
                  <a:lnTo>
                    <a:pt x="102436" y="82284"/>
                  </a:lnTo>
                  <a:lnTo>
                    <a:pt x="66304" y="95241"/>
                  </a:lnTo>
                  <a:lnTo>
                    <a:pt x="56166" y="103437"/>
                  </a:lnTo>
                  <a:lnTo>
                    <a:pt x="54003" y="103558"/>
                  </a:lnTo>
                  <a:lnTo>
                    <a:pt x="53301" y="105753"/>
                  </a:lnTo>
                  <a:lnTo>
                    <a:pt x="38090" y="118051"/>
                  </a:lnTo>
                  <a:lnTo>
                    <a:pt x="15120" y="115651"/>
                  </a:lnTo>
                  <a:lnTo>
                    <a:pt x="27870" y="93288"/>
                  </a:lnTo>
                  <a:lnTo>
                    <a:pt x="52740" y="70323"/>
                  </a:lnTo>
                  <a:lnTo>
                    <a:pt x="127973" y="65057"/>
                  </a:lnTo>
                  <a:lnTo>
                    <a:pt x="142215" y="55719"/>
                  </a:lnTo>
                  <a:lnTo>
                    <a:pt x="182071" y="5097"/>
                  </a:lnTo>
                  <a:close/>
                </a:path>
              </a:pathLst>
            </a:custGeom>
            <a:solidFill>
              <a:schemeClr val="accent2"/>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9" name="ee4p_20_1_43215"/>
            <p:cNvSpPr>
              <a:spLocks noChangeAspect="1"/>
            </p:cNvSpPr>
            <p:nvPr>
              <p:custDataLst>
                <p:tags r:id="rId25"/>
              </p:custDataLst>
            </p:nvPr>
          </p:nvSpPr>
          <p:spPr bwMode="gray">
            <a:xfrm>
              <a:off x="3500957" y="4456021"/>
              <a:ext cx="75609" cy="84903"/>
            </a:xfrm>
            <a:custGeom>
              <a:avLst/>
              <a:gdLst/>
              <a:ahLst/>
              <a:cxnLst/>
              <a:rect l="0" t="0" r="0" b="0"/>
              <a:pathLst>
                <a:path w="75609" h="84903">
                  <a:moveTo>
                    <a:pt x="38889" y="0"/>
                  </a:moveTo>
                  <a:lnTo>
                    <a:pt x="48356" y="29153"/>
                  </a:lnTo>
                  <a:lnTo>
                    <a:pt x="75608" y="51207"/>
                  </a:lnTo>
                  <a:lnTo>
                    <a:pt x="60161" y="70322"/>
                  </a:lnTo>
                  <a:lnTo>
                    <a:pt x="61090" y="83229"/>
                  </a:lnTo>
                  <a:lnTo>
                    <a:pt x="42949" y="78508"/>
                  </a:lnTo>
                  <a:lnTo>
                    <a:pt x="24196" y="84902"/>
                  </a:lnTo>
                  <a:lnTo>
                    <a:pt x="7969" y="73582"/>
                  </a:lnTo>
                  <a:lnTo>
                    <a:pt x="14568" y="53074"/>
                  </a:lnTo>
                  <a:lnTo>
                    <a:pt x="0" y="29432"/>
                  </a:lnTo>
                  <a:lnTo>
                    <a:pt x="15434" y="2244"/>
                  </a:lnTo>
                  <a:close/>
                </a:path>
              </a:pathLst>
            </a:custGeom>
            <a:solidFill>
              <a:schemeClr val="accent4"/>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10" name="ee4p_21_1_43215"/>
            <p:cNvSpPr>
              <a:spLocks noChangeAspect="1"/>
            </p:cNvSpPr>
            <p:nvPr>
              <p:custDataLst>
                <p:tags r:id="rId26"/>
              </p:custDataLst>
            </p:nvPr>
          </p:nvSpPr>
          <p:spPr bwMode="gray">
            <a:xfrm>
              <a:off x="3271774" y="4025635"/>
              <a:ext cx="372102" cy="351110"/>
            </a:xfrm>
            <a:custGeom>
              <a:avLst/>
              <a:gdLst/>
              <a:ahLst/>
              <a:cxnLst/>
              <a:rect l="l" t="t" r="r" b="b"/>
              <a:pathLst>
                <a:path w="372102" h="351110">
                  <a:moveTo>
                    <a:pt x="14560" y="267495"/>
                  </a:moveTo>
                  <a:lnTo>
                    <a:pt x="48350" y="276651"/>
                  </a:lnTo>
                  <a:lnTo>
                    <a:pt x="83950" y="275142"/>
                  </a:lnTo>
                  <a:lnTo>
                    <a:pt x="57245" y="292109"/>
                  </a:lnTo>
                  <a:lnTo>
                    <a:pt x="21748" y="280638"/>
                  </a:lnTo>
                  <a:lnTo>
                    <a:pt x="5820" y="288437"/>
                  </a:lnTo>
                  <a:lnTo>
                    <a:pt x="0" y="272590"/>
                  </a:lnTo>
                  <a:close/>
                  <a:moveTo>
                    <a:pt x="333594" y="0"/>
                  </a:moveTo>
                  <a:lnTo>
                    <a:pt x="344552" y="17889"/>
                  </a:lnTo>
                  <a:lnTo>
                    <a:pt x="370965" y="29842"/>
                  </a:lnTo>
                  <a:lnTo>
                    <a:pt x="372102" y="59504"/>
                  </a:lnTo>
                  <a:lnTo>
                    <a:pt x="359960" y="80585"/>
                  </a:lnTo>
                  <a:lnTo>
                    <a:pt x="356888" y="107564"/>
                  </a:lnTo>
                  <a:lnTo>
                    <a:pt x="326660" y="107249"/>
                  </a:lnTo>
                  <a:lnTo>
                    <a:pt x="322276" y="128034"/>
                  </a:lnTo>
                  <a:lnTo>
                    <a:pt x="346398" y="134498"/>
                  </a:lnTo>
                  <a:lnTo>
                    <a:pt x="358494" y="145466"/>
                  </a:lnTo>
                  <a:lnTo>
                    <a:pt x="350540" y="161743"/>
                  </a:lnTo>
                  <a:lnTo>
                    <a:pt x="323901" y="185984"/>
                  </a:lnTo>
                  <a:lnTo>
                    <a:pt x="331067" y="200266"/>
                  </a:lnTo>
                  <a:lnTo>
                    <a:pt x="292443" y="212699"/>
                  </a:lnTo>
                  <a:lnTo>
                    <a:pt x="260098" y="210241"/>
                  </a:lnTo>
                  <a:lnTo>
                    <a:pt x="257844" y="232964"/>
                  </a:lnTo>
                  <a:lnTo>
                    <a:pt x="276366" y="258867"/>
                  </a:lnTo>
                  <a:lnTo>
                    <a:pt x="261781" y="288697"/>
                  </a:lnTo>
                  <a:lnTo>
                    <a:pt x="263640" y="302482"/>
                  </a:lnTo>
                  <a:lnTo>
                    <a:pt x="246349" y="311217"/>
                  </a:lnTo>
                  <a:lnTo>
                    <a:pt x="263284" y="336044"/>
                  </a:lnTo>
                  <a:lnTo>
                    <a:pt x="256782" y="351110"/>
                  </a:lnTo>
                  <a:lnTo>
                    <a:pt x="225836" y="347539"/>
                  </a:lnTo>
                  <a:lnTo>
                    <a:pt x="240783" y="301251"/>
                  </a:lnTo>
                  <a:lnTo>
                    <a:pt x="181318" y="280607"/>
                  </a:lnTo>
                  <a:lnTo>
                    <a:pt x="164864" y="269343"/>
                  </a:lnTo>
                  <a:lnTo>
                    <a:pt x="123307" y="265679"/>
                  </a:lnTo>
                  <a:lnTo>
                    <a:pt x="113305" y="257910"/>
                  </a:lnTo>
                  <a:lnTo>
                    <a:pt x="84806" y="271743"/>
                  </a:lnTo>
                  <a:lnTo>
                    <a:pt x="58848" y="260576"/>
                  </a:lnTo>
                  <a:lnTo>
                    <a:pt x="43398" y="270475"/>
                  </a:lnTo>
                  <a:lnTo>
                    <a:pt x="20079" y="263528"/>
                  </a:lnTo>
                  <a:lnTo>
                    <a:pt x="17968" y="244232"/>
                  </a:lnTo>
                  <a:lnTo>
                    <a:pt x="42284" y="242126"/>
                  </a:lnTo>
                  <a:lnTo>
                    <a:pt x="48314" y="214628"/>
                  </a:lnTo>
                  <a:lnTo>
                    <a:pt x="62018" y="210474"/>
                  </a:lnTo>
                  <a:lnTo>
                    <a:pt x="73594" y="191077"/>
                  </a:lnTo>
                  <a:lnTo>
                    <a:pt x="97440" y="166911"/>
                  </a:lnTo>
                  <a:lnTo>
                    <a:pt x="114562" y="137200"/>
                  </a:lnTo>
                  <a:lnTo>
                    <a:pt x="130360" y="68916"/>
                  </a:lnTo>
                  <a:lnTo>
                    <a:pt x="145850" y="75411"/>
                  </a:lnTo>
                  <a:lnTo>
                    <a:pt x="162566" y="68635"/>
                  </a:lnTo>
                  <a:lnTo>
                    <a:pt x="197484" y="43748"/>
                  </a:lnTo>
                  <a:lnTo>
                    <a:pt x="214786" y="21396"/>
                  </a:lnTo>
                  <a:lnTo>
                    <a:pt x="244104" y="9856"/>
                  </a:lnTo>
                  <a:close/>
                </a:path>
              </a:pathLst>
            </a:custGeom>
            <a:solidFill>
              <a:schemeClr val="accent2">
                <a:lumMod val="60000"/>
                <a:lumOff val="40000"/>
              </a:schemeClr>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11" name="ee4p_52_1_43215"/>
            <p:cNvSpPr>
              <a:spLocks noChangeAspect="1"/>
            </p:cNvSpPr>
            <p:nvPr>
              <p:custDataLst>
                <p:tags r:id="rId27"/>
              </p:custDataLst>
            </p:nvPr>
          </p:nvSpPr>
          <p:spPr bwMode="gray">
            <a:xfrm>
              <a:off x="4314473" y="3843578"/>
              <a:ext cx="963466" cy="749537"/>
            </a:xfrm>
            <a:custGeom>
              <a:avLst/>
              <a:gdLst/>
              <a:ahLst/>
              <a:cxnLst/>
              <a:rect l="0" t="0" r="0" b="0"/>
              <a:pathLst>
                <a:path w="963466" h="749537">
                  <a:moveTo>
                    <a:pt x="836868" y="62773"/>
                  </a:moveTo>
                  <a:lnTo>
                    <a:pt x="889651" y="77650"/>
                  </a:lnTo>
                  <a:lnTo>
                    <a:pt x="903999" y="90759"/>
                  </a:lnTo>
                  <a:lnTo>
                    <a:pt x="906783" y="116885"/>
                  </a:lnTo>
                  <a:lnTo>
                    <a:pt x="910112" y="141897"/>
                  </a:lnTo>
                  <a:lnTo>
                    <a:pt x="936208" y="210973"/>
                  </a:lnTo>
                  <a:lnTo>
                    <a:pt x="945597" y="224247"/>
                  </a:lnTo>
                  <a:lnTo>
                    <a:pt x="947809" y="280546"/>
                  </a:lnTo>
                  <a:lnTo>
                    <a:pt x="931109" y="292930"/>
                  </a:lnTo>
                  <a:lnTo>
                    <a:pt x="896478" y="306807"/>
                  </a:lnTo>
                  <a:lnTo>
                    <a:pt x="877845" y="330462"/>
                  </a:lnTo>
                  <a:lnTo>
                    <a:pt x="876692" y="343849"/>
                  </a:lnTo>
                  <a:lnTo>
                    <a:pt x="904669" y="350730"/>
                  </a:lnTo>
                  <a:lnTo>
                    <a:pt x="923655" y="374252"/>
                  </a:lnTo>
                  <a:lnTo>
                    <a:pt x="909624" y="424190"/>
                  </a:lnTo>
                  <a:lnTo>
                    <a:pt x="924448" y="449786"/>
                  </a:lnTo>
                  <a:lnTo>
                    <a:pt x="918516" y="460952"/>
                  </a:lnTo>
                  <a:lnTo>
                    <a:pt x="940371" y="481678"/>
                  </a:lnTo>
                  <a:lnTo>
                    <a:pt x="950890" y="508118"/>
                  </a:lnTo>
                  <a:lnTo>
                    <a:pt x="963465" y="522759"/>
                  </a:lnTo>
                  <a:lnTo>
                    <a:pt x="963293" y="552875"/>
                  </a:lnTo>
                  <a:lnTo>
                    <a:pt x="953509" y="576685"/>
                  </a:lnTo>
                  <a:lnTo>
                    <a:pt x="925018" y="581361"/>
                  </a:lnTo>
                  <a:lnTo>
                    <a:pt x="884011" y="617968"/>
                  </a:lnTo>
                  <a:lnTo>
                    <a:pt x="822221" y="688079"/>
                  </a:lnTo>
                  <a:lnTo>
                    <a:pt x="832231" y="708184"/>
                  </a:lnTo>
                  <a:lnTo>
                    <a:pt x="826037" y="749536"/>
                  </a:lnTo>
                  <a:lnTo>
                    <a:pt x="815072" y="743411"/>
                  </a:lnTo>
                  <a:lnTo>
                    <a:pt x="800271" y="741700"/>
                  </a:lnTo>
                  <a:lnTo>
                    <a:pt x="763272" y="726355"/>
                  </a:lnTo>
                  <a:lnTo>
                    <a:pt x="753837" y="711153"/>
                  </a:lnTo>
                  <a:lnTo>
                    <a:pt x="721673" y="699969"/>
                  </a:lnTo>
                  <a:lnTo>
                    <a:pt x="690339" y="696763"/>
                  </a:lnTo>
                  <a:lnTo>
                    <a:pt x="656874" y="717272"/>
                  </a:lnTo>
                  <a:lnTo>
                    <a:pt x="625864" y="702691"/>
                  </a:lnTo>
                  <a:lnTo>
                    <a:pt x="597902" y="704162"/>
                  </a:lnTo>
                  <a:lnTo>
                    <a:pt x="580840" y="714679"/>
                  </a:lnTo>
                  <a:lnTo>
                    <a:pt x="573390" y="731857"/>
                  </a:lnTo>
                  <a:lnTo>
                    <a:pt x="546623" y="720943"/>
                  </a:lnTo>
                  <a:lnTo>
                    <a:pt x="546436" y="702997"/>
                  </a:lnTo>
                  <a:lnTo>
                    <a:pt x="532302" y="703067"/>
                  </a:lnTo>
                  <a:lnTo>
                    <a:pt x="515167" y="677546"/>
                  </a:lnTo>
                  <a:lnTo>
                    <a:pt x="492551" y="690479"/>
                  </a:lnTo>
                  <a:lnTo>
                    <a:pt x="484785" y="703920"/>
                  </a:lnTo>
                  <a:lnTo>
                    <a:pt x="455578" y="689684"/>
                  </a:lnTo>
                  <a:lnTo>
                    <a:pt x="451033" y="669354"/>
                  </a:lnTo>
                  <a:lnTo>
                    <a:pt x="433871" y="663887"/>
                  </a:lnTo>
                  <a:lnTo>
                    <a:pt x="414861" y="636678"/>
                  </a:lnTo>
                  <a:lnTo>
                    <a:pt x="384501" y="629608"/>
                  </a:lnTo>
                  <a:lnTo>
                    <a:pt x="359754" y="631302"/>
                  </a:lnTo>
                  <a:lnTo>
                    <a:pt x="334908" y="607257"/>
                  </a:lnTo>
                  <a:lnTo>
                    <a:pt x="336152" y="595098"/>
                  </a:lnTo>
                  <a:lnTo>
                    <a:pt x="309685" y="593518"/>
                  </a:lnTo>
                  <a:lnTo>
                    <a:pt x="287139" y="577598"/>
                  </a:lnTo>
                  <a:lnTo>
                    <a:pt x="278350" y="593626"/>
                  </a:lnTo>
                  <a:lnTo>
                    <a:pt x="247927" y="616673"/>
                  </a:lnTo>
                  <a:lnTo>
                    <a:pt x="214589" y="580861"/>
                  </a:lnTo>
                  <a:lnTo>
                    <a:pt x="198598" y="574147"/>
                  </a:lnTo>
                  <a:lnTo>
                    <a:pt x="222711" y="555413"/>
                  </a:lnTo>
                  <a:lnTo>
                    <a:pt x="212860" y="544986"/>
                  </a:lnTo>
                  <a:lnTo>
                    <a:pt x="166436" y="542461"/>
                  </a:lnTo>
                  <a:lnTo>
                    <a:pt x="112877" y="519505"/>
                  </a:lnTo>
                  <a:lnTo>
                    <a:pt x="105930" y="501987"/>
                  </a:lnTo>
                  <a:lnTo>
                    <a:pt x="81448" y="500413"/>
                  </a:lnTo>
                  <a:lnTo>
                    <a:pt x="83096" y="518537"/>
                  </a:lnTo>
                  <a:lnTo>
                    <a:pt x="65807" y="518342"/>
                  </a:lnTo>
                  <a:lnTo>
                    <a:pt x="81346" y="490101"/>
                  </a:lnTo>
                  <a:lnTo>
                    <a:pt x="86505" y="470605"/>
                  </a:lnTo>
                  <a:lnTo>
                    <a:pt x="77896" y="441333"/>
                  </a:lnTo>
                  <a:lnTo>
                    <a:pt x="57332" y="434366"/>
                  </a:lnTo>
                  <a:lnTo>
                    <a:pt x="58970" y="416193"/>
                  </a:lnTo>
                  <a:lnTo>
                    <a:pt x="43494" y="395238"/>
                  </a:lnTo>
                  <a:lnTo>
                    <a:pt x="59589" y="364702"/>
                  </a:lnTo>
                  <a:lnTo>
                    <a:pt x="53164" y="340060"/>
                  </a:lnTo>
                  <a:lnTo>
                    <a:pt x="37844" y="321968"/>
                  </a:lnTo>
                  <a:lnTo>
                    <a:pt x="47617" y="308779"/>
                  </a:lnTo>
                  <a:lnTo>
                    <a:pt x="43998" y="294020"/>
                  </a:lnTo>
                  <a:lnTo>
                    <a:pt x="0" y="266053"/>
                  </a:lnTo>
                  <a:lnTo>
                    <a:pt x="39" y="248059"/>
                  </a:lnTo>
                  <a:lnTo>
                    <a:pt x="19562" y="236220"/>
                  </a:lnTo>
                  <a:lnTo>
                    <a:pt x="28015" y="211372"/>
                  </a:lnTo>
                  <a:lnTo>
                    <a:pt x="12338" y="155359"/>
                  </a:lnTo>
                  <a:lnTo>
                    <a:pt x="38895" y="153921"/>
                  </a:lnTo>
                  <a:lnTo>
                    <a:pt x="49050" y="124802"/>
                  </a:lnTo>
                  <a:lnTo>
                    <a:pt x="63047" y="106830"/>
                  </a:lnTo>
                  <a:lnTo>
                    <a:pt x="111073" y="91514"/>
                  </a:lnTo>
                  <a:lnTo>
                    <a:pt x="194284" y="72429"/>
                  </a:lnTo>
                  <a:lnTo>
                    <a:pt x="231479" y="38890"/>
                  </a:lnTo>
                  <a:lnTo>
                    <a:pt x="271785" y="29474"/>
                  </a:lnTo>
                  <a:lnTo>
                    <a:pt x="301207" y="13369"/>
                  </a:lnTo>
                  <a:lnTo>
                    <a:pt x="370056" y="226"/>
                  </a:lnTo>
                  <a:lnTo>
                    <a:pt x="405744" y="0"/>
                  </a:lnTo>
                  <a:lnTo>
                    <a:pt x="427306" y="37691"/>
                  </a:lnTo>
                  <a:lnTo>
                    <a:pt x="430382" y="53856"/>
                  </a:lnTo>
                  <a:lnTo>
                    <a:pt x="455039" y="64123"/>
                  </a:lnTo>
                  <a:lnTo>
                    <a:pt x="493839" y="67258"/>
                  </a:lnTo>
                  <a:lnTo>
                    <a:pt x="508531" y="76501"/>
                  </a:lnTo>
                  <a:lnTo>
                    <a:pt x="547715" y="52225"/>
                  </a:lnTo>
                  <a:lnTo>
                    <a:pt x="627766" y="62380"/>
                  </a:lnTo>
                  <a:lnTo>
                    <a:pt x="706629" y="68792"/>
                  </a:lnTo>
                  <a:close/>
                </a:path>
              </a:pathLst>
            </a:custGeom>
            <a:solidFill>
              <a:schemeClr val="accent4"/>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12" name="ee4p_17_1_43215"/>
            <p:cNvSpPr>
              <a:spLocks noChangeAspect="1"/>
            </p:cNvSpPr>
            <p:nvPr>
              <p:custDataLst>
                <p:tags r:id="rId28"/>
              </p:custDataLst>
            </p:nvPr>
          </p:nvSpPr>
          <p:spPr bwMode="gray">
            <a:xfrm>
              <a:off x="2483548" y="4333955"/>
              <a:ext cx="1386468" cy="1172643"/>
            </a:xfrm>
            <a:custGeom>
              <a:avLst/>
              <a:gdLst/>
              <a:ahLst/>
              <a:cxnLst/>
              <a:rect l="l" t="t" r="r" b="b"/>
              <a:pathLst>
                <a:path w="1386468" h="1172643">
                  <a:moveTo>
                    <a:pt x="1374576" y="988374"/>
                  </a:moveTo>
                  <a:lnTo>
                    <a:pt x="1380813" y="1013290"/>
                  </a:lnTo>
                  <a:lnTo>
                    <a:pt x="1376452" y="1026321"/>
                  </a:lnTo>
                  <a:lnTo>
                    <a:pt x="1384915" y="1043147"/>
                  </a:lnTo>
                  <a:lnTo>
                    <a:pt x="1386468" y="1094192"/>
                  </a:lnTo>
                  <a:lnTo>
                    <a:pt x="1374311" y="1109590"/>
                  </a:lnTo>
                  <a:lnTo>
                    <a:pt x="1370843" y="1146286"/>
                  </a:lnTo>
                  <a:lnTo>
                    <a:pt x="1355213" y="1172643"/>
                  </a:lnTo>
                  <a:lnTo>
                    <a:pt x="1343406" y="1172622"/>
                  </a:lnTo>
                  <a:lnTo>
                    <a:pt x="1312152" y="1154383"/>
                  </a:lnTo>
                  <a:lnTo>
                    <a:pt x="1321383" y="1146594"/>
                  </a:lnTo>
                  <a:lnTo>
                    <a:pt x="1305927" y="1130082"/>
                  </a:lnTo>
                  <a:lnTo>
                    <a:pt x="1311889" y="1114960"/>
                  </a:lnTo>
                  <a:lnTo>
                    <a:pt x="1292204" y="1088200"/>
                  </a:lnTo>
                  <a:lnTo>
                    <a:pt x="1290299" y="1063098"/>
                  </a:lnTo>
                  <a:lnTo>
                    <a:pt x="1301756" y="1045882"/>
                  </a:lnTo>
                  <a:lnTo>
                    <a:pt x="1345159" y="1021047"/>
                  </a:lnTo>
                  <a:lnTo>
                    <a:pt x="1366520" y="1020728"/>
                  </a:lnTo>
                  <a:lnTo>
                    <a:pt x="1363195" y="1009090"/>
                  </a:lnTo>
                  <a:close/>
                  <a:moveTo>
                    <a:pt x="708767" y="0"/>
                  </a:moveTo>
                  <a:lnTo>
                    <a:pt x="717372" y="35340"/>
                  </a:lnTo>
                  <a:lnTo>
                    <a:pt x="740130" y="49339"/>
                  </a:lnTo>
                  <a:lnTo>
                    <a:pt x="767294" y="39059"/>
                  </a:lnTo>
                  <a:lnTo>
                    <a:pt x="780416" y="71647"/>
                  </a:lnTo>
                  <a:lnTo>
                    <a:pt x="811404" y="75517"/>
                  </a:lnTo>
                  <a:lnTo>
                    <a:pt x="817876" y="96106"/>
                  </a:lnTo>
                  <a:lnTo>
                    <a:pt x="852143" y="93136"/>
                  </a:lnTo>
                  <a:lnTo>
                    <a:pt x="862645" y="103786"/>
                  </a:lnTo>
                  <a:lnTo>
                    <a:pt x="870894" y="130536"/>
                  </a:lnTo>
                  <a:lnTo>
                    <a:pt x="868305" y="143993"/>
                  </a:lnTo>
                  <a:lnTo>
                    <a:pt x="892587" y="146425"/>
                  </a:lnTo>
                  <a:lnTo>
                    <a:pt x="928655" y="139154"/>
                  </a:lnTo>
                  <a:lnTo>
                    <a:pt x="932835" y="165075"/>
                  </a:lnTo>
                  <a:lnTo>
                    <a:pt x="955560" y="168790"/>
                  </a:lnTo>
                  <a:lnTo>
                    <a:pt x="987466" y="189190"/>
                  </a:lnTo>
                  <a:lnTo>
                    <a:pt x="992538" y="201468"/>
                  </a:lnTo>
                  <a:lnTo>
                    <a:pt x="1025378" y="195648"/>
                  </a:lnTo>
                  <a:lnTo>
                    <a:pt x="1041605" y="206968"/>
                  </a:lnTo>
                  <a:lnTo>
                    <a:pt x="1060358" y="200574"/>
                  </a:lnTo>
                  <a:lnTo>
                    <a:pt x="1078499" y="205295"/>
                  </a:lnTo>
                  <a:lnTo>
                    <a:pt x="1094773" y="209735"/>
                  </a:lnTo>
                  <a:lnTo>
                    <a:pt x="1114425" y="243630"/>
                  </a:lnTo>
                  <a:lnTo>
                    <a:pt x="1132487" y="236152"/>
                  </a:lnTo>
                  <a:lnTo>
                    <a:pt x="1155099" y="249002"/>
                  </a:lnTo>
                  <a:lnTo>
                    <a:pt x="1187517" y="243111"/>
                  </a:lnTo>
                  <a:lnTo>
                    <a:pt x="1205024" y="258459"/>
                  </a:lnTo>
                  <a:lnTo>
                    <a:pt x="1229995" y="256824"/>
                  </a:lnTo>
                  <a:lnTo>
                    <a:pt x="1249355" y="266427"/>
                  </a:lnTo>
                  <a:lnTo>
                    <a:pt x="1246288" y="287035"/>
                  </a:lnTo>
                  <a:lnTo>
                    <a:pt x="1221480" y="308263"/>
                  </a:lnTo>
                  <a:lnTo>
                    <a:pt x="1204151" y="360980"/>
                  </a:lnTo>
                  <a:lnTo>
                    <a:pt x="1195658" y="373238"/>
                  </a:lnTo>
                  <a:lnTo>
                    <a:pt x="1199920" y="391352"/>
                  </a:lnTo>
                  <a:lnTo>
                    <a:pt x="1190011" y="429137"/>
                  </a:lnTo>
                  <a:lnTo>
                    <a:pt x="1196734" y="438758"/>
                  </a:lnTo>
                  <a:lnTo>
                    <a:pt x="1176594" y="458159"/>
                  </a:lnTo>
                  <a:lnTo>
                    <a:pt x="1138085" y="450503"/>
                  </a:lnTo>
                  <a:lnTo>
                    <a:pt x="1132103" y="467552"/>
                  </a:lnTo>
                  <a:lnTo>
                    <a:pt x="1135397" y="481292"/>
                  </a:lnTo>
                  <a:lnTo>
                    <a:pt x="1102670" y="512051"/>
                  </a:lnTo>
                  <a:lnTo>
                    <a:pt x="1084850" y="519763"/>
                  </a:lnTo>
                  <a:lnTo>
                    <a:pt x="1084664" y="540656"/>
                  </a:lnTo>
                  <a:lnTo>
                    <a:pt x="1053714" y="562614"/>
                  </a:lnTo>
                  <a:lnTo>
                    <a:pt x="1050024" y="576089"/>
                  </a:lnTo>
                  <a:lnTo>
                    <a:pt x="1059440" y="588143"/>
                  </a:lnTo>
                  <a:lnTo>
                    <a:pt x="1039558" y="615010"/>
                  </a:lnTo>
                  <a:lnTo>
                    <a:pt x="1055229" y="615522"/>
                  </a:lnTo>
                  <a:lnTo>
                    <a:pt x="1069719" y="606469"/>
                  </a:lnTo>
                  <a:lnTo>
                    <a:pt x="1064221" y="594760"/>
                  </a:lnTo>
                  <a:lnTo>
                    <a:pt x="1093206" y="577229"/>
                  </a:lnTo>
                  <a:lnTo>
                    <a:pt x="1122424" y="580775"/>
                  </a:lnTo>
                  <a:lnTo>
                    <a:pt x="1126656" y="598552"/>
                  </a:lnTo>
                  <a:lnTo>
                    <a:pt x="1120730" y="607936"/>
                  </a:lnTo>
                  <a:lnTo>
                    <a:pt x="1144081" y="641881"/>
                  </a:lnTo>
                  <a:lnTo>
                    <a:pt x="1122142" y="652315"/>
                  </a:lnTo>
                  <a:lnTo>
                    <a:pt x="1121222" y="665686"/>
                  </a:lnTo>
                  <a:lnTo>
                    <a:pt x="1139812" y="675929"/>
                  </a:lnTo>
                  <a:lnTo>
                    <a:pt x="1139740" y="692211"/>
                  </a:lnTo>
                  <a:lnTo>
                    <a:pt x="1157694" y="704395"/>
                  </a:lnTo>
                  <a:lnTo>
                    <a:pt x="1153028" y="722081"/>
                  </a:lnTo>
                  <a:lnTo>
                    <a:pt x="1103699" y="740616"/>
                  </a:lnTo>
                  <a:lnTo>
                    <a:pt x="1115402" y="762036"/>
                  </a:lnTo>
                  <a:lnTo>
                    <a:pt x="1139873" y="771565"/>
                  </a:lnTo>
                  <a:lnTo>
                    <a:pt x="1142586" y="784978"/>
                  </a:lnTo>
                  <a:lnTo>
                    <a:pt x="1125533" y="808977"/>
                  </a:lnTo>
                  <a:lnTo>
                    <a:pt x="1129786" y="827221"/>
                  </a:lnTo>
                  <a:lnTo>
                    <a:pt x="1140489" y="843669"/>
                  </a:lnTo>
                  <a:lnTo>
                    <a:pt x="1174350" y="857963"/>
                  </a:lnTo>
                  <a:lnTo>
                    <a:pt x="1204616" y="853382"/>
                  </a:lnTo>
                  <a:lnTo>
                    <a:pt x="1208740" y="861361"/>
                  </a:lnTo>
                  <a:lnTo>
                    <a:pt x="1189251" y="885280"/>
                  </a:lnTo>
                  <a:lnTo>
                    <a:pt x="1191004" y="897280"/>
                  </a:lnTo>
                  <a:lnTo>
                    <a:pt x="1155033" y="912635"/>
                  </a:lnTo>
                  <a:lnTo>
                    <a:pt x="1135052" y="926772"/>
                  </a:lnTo>
                  <a:lnTo>
                    <a:pt x="1129256" y="939220"/>
                  </a:lnTo>
                  <a:lnTo>
                    <a:pt x="1114191" y="941545"/>
                  </a:lnTo>
                  <a:lnTo>
                    <a:pt x="1106836" y="966536"/>
                  </a:lnTo>
                  <a:lnTo>
                    <a:pt x="1062362" y="976053"/>
                  </a:lnTo>
                  <a:lnTo>
                    <a:pt x="1055116" y="980386"/>
                  </a:lnTo>
                  <a:lnTo>
                    <a:pt x="1021782" y="974299"/>
                  </a:lnTo>
                  <a:lnTo>
                    <a:pt x="1012665" y="968479"/>
                  </a:lnTo>
                  <a:lnTo>
                    <a:pt x="985215" y="964581"/>
                  </a:lnTo>
                  <a:lnTo>
                    <a:pt x="980327" y="950475"/>
                  </a:lnTo>
                  <a:lnTo>
                    <a:pt x="951433" y="951482"/>
                  </a:lnTo>
                  <a:lnTo>
                    <a:pt x="943092" y="939497"/>
                  </a:lnTo>
                  <a:lnTo>
                    <a:pt x="924324" y="948578"/>
                  </a:lnTo>
                  <a:lnTo>
                    <a:pt x="907900" y="948023"/>
                  </a:lnTo>
                  <a:lnTo>
                    <a:pt x="899984" y="936232"/>
                  </a:lnTo>
                  <a:lnTo>
                    <a:pt x="871738" y="935483"/>
                  </a:lnTo>
                  <a:lnTo>
                    <a:pt x="850134" y="924703"/>
                  </a:lnTo>
                  <a:lnTo>
                    <a:pt x="829781" y="937738"/>
                  </a:lnTo>
                  <a:lnTo>
                    <a:pt x="818440" y="936241"/>
                  </a:lnTo>
                  <a:lnTo>
                    <a:pt x="767087" y="973218"/>
                  </a:lnTo>
                  <a:lnTo>
                    <a:pt x="748750" y="1007137"/>
                  </a:lnTo>
                  <a:lnTo>
                    <a:pt x="756431" y="1015390"/>
                  </a:lnTo>
                  <a:lnTo>
                    <a:pt x="758303" y="1043831"/>
                  </a:lnTo>
                  <a:lnTo>
                    <a:pt x="769609" y="1055604"/>
                  </a:lnTo>
                  <a:lnTo>
                    <a:pt x="737165" y="1052817"/>
                  </a:lnTo>
                  <a:lnTo>
                    <a:pt x="702700" y="1066748"/>
                  </a:lnTo>
                  <a:lnTo>
                    <a:pt x="680812" y="1055220"/>
                  </a:lnTo>
                  <a:lnTo>
                    <a:pt x="657140" y="1065354"/>
                  </a:lnTo>
                  <a:lnTo>
                    <a:pt x="650405" y="1054547"/>
                  </a:lnTo>
                  <a:lnTo>
                    <a:pt x="629402" y="1047550"/>
                  </a:lnTo>
                  <a:lnTo>
                    <a:pt x="629548" y="1037730"/>
                  </a:lnTo>
                  <a:lnTo>
                    <a:pt x="612320" y="1029860"/>
                  </a:lnTo>
                  <a:lnTo>
                    <a:pt x="601996" y="1035958"/>
                  </a:lnTo>
                  <a:lnTo>
                    <a:pt x="593746" y="1022427"/>
                  </a:lnTo>
                  <a:lnTo>
                    <a:pt x="575697" y="1023747"/>
                  </a:lnTo>
                  <a:lnTo>
                    <a:pt x="566271" y="1015036"/>
                  </a:lnTo>
                  <a:lnTo>
                    <a:pt x="530960" y="1005828"/>
                  </a:lnTo>
                  <a:lnTo>
                    <a:pt x="526287" y="1025757"/>
                  </a:lnTo>
                  <a:lnTo>
                    <a:pt x="490962" y="1027813"/>
                  </a:lnTo>
                  <a:lnTo>
                    <a:pt x="479414" y="1020367"/>
                  </a:lnTo>
                  <a:lnTo>
                    <a:pt x="461555" y="1026492"/>
                  </a:lnTo>
                  <a:lnTo>
                    <a:pt x="435620" y="1008843"/>
                  </a:lnTo>
                  <a:lnTo>
                    <a:pt x="419460" y="1013462"/>
                  </a:lnTo>
                  <a:lnTo>
                    <a:pt x="404184" y="1009280"/>
                  </a:lnTo>
                  <a:lnTo>
                    <a:pt x="391693" y="995998"/>
                  </a:lnTo>
                  <a:lnTo>
                    <a:pt x="370956" y="995027"/>
                  </a:lnTo>
                  <a:lnTo>
                    <a:pt x="354548" y="986762"/>
                  </a:lnTo>
                  <a:lnTo>
                    <a:pt x="322952" y="984132"/>
                  </a:lnTo>
                  <a:lnTo>
                    <a:pt x="328456" y="959786"/>
                  </a:lnTo>
                  <a:lnTo>
                    <a:pt x="289600" y="948399"/>
                  </a:lnTo>
                  <a:lnTo>
                    <a:pt x="308035" y="937850"/>
                  </a:lnTo>
                  <a:lnTo>
                    <a:pt x="322283" y="914016"/>
                  </a:lnTo>
                  <a:lnTo>
                    <a:pt x="335038" y="856465"/>
                  </a:lnTo>
                  <a:lnTo>
                    <a:pt x="341395" y="811666"/>
                  </a:lnTo>
                  <a:lnTo>
                    <a:pt x="340326" y="794787"/>
                  </a:lnTo>
                  <a:lnTo>
                    <a:pt x="349974" y="716828"/>
                  </a:lnTo>
                  <a:lnTo>
                    <a:pt x="355842" y="688012"/>
                  </a:lnTo>
                  <a:lnTo>
                    <a:pt x="384664" y="711449"/>
                  </a:lnTo>
                  <a:lnTo>
                    <a:pt x="383096" y="693730"/>
                  </a:lnTo>
                  <a:lnTo>
                    <a:pt x="345329" y="669089"/>
                  </a:lnTo>
                  <a:lnTo>
                    <a:pt x="360516" y="632046"/>
                  </a:lnTo>
                  <a:lnTo>
                    <a:pt x="344176" y="612284"/>
                  </a:lnTo>
                  <a:lnTo>
                    <a:pt x="343321" y="599019"/>
                  </a:lnTo>
                  <a:lnTo>
                    <a:pt x="320134" y="590744"/>
                  </a:lnTo>
                  <a:lnTo>
                    <a:pt x="287049" y="572729"/>
                  </a:lnTo>
                  <a:lnTo>
                    <a:pt x="282725" y="558577"/>
                  </a:lnTo>
                  <a:lnTo>
                    <a:pt x="255152" y="533116"/>
                  </a:lnTo>
                  <a:lnTo>
                    <a:pt x="253890" y="524497"/>
                  </a:lnTo>
                  <a:lnTo>
                    <a:pt x="270476" y="507425"/>
                  </a:lnTo>
                  <a:lnTo>
                    <a:pt x="240099" y="482376"/>
                  </a:lnTo>
                  <a:lnTo>
                    <a:pt x="221100" y="477342"/>
                  </a:lnTo>
                  <a:lnTo>
                    <a:pt x="217864" y="466592"/>
                  </a:lnTo>
                  <a:lnTo>
                    <a:pt x="226168" y="449920"/>
                  </a:lnTo>
                  <a:lnTo>
                    <a:pt x="198180" y="444604"/>
                  </a:lnTo>
                  <a:lnTo>
                    <a:pt x="190327" y="434770"/>
                  </a:lnTo>
                  <a:lnTo>
                    <a:pt x="162909" y="441881"/>
                  </a:lnTo>
                  <a:lnTo>
                    <a:pt x="140515" y="425018"/>
                  </a:lnTo>
                  <a:lnTo>
                    <a:pt x="121559" y="417881"/>
                  </a:lnTo>
                  <a:lnTo>
                    <a:pt x="89834" y="413245"/>
                  </a:lnTo>
                  <a:lnTo>
                    <a:pt x="84996" y="405208"/>
                  </a:lnTo>
                  <a:lnTo>
                    <a:pt x="41727" y="406863"/>
                  </a:lnTo>
                  <a:lnTo>
                    <a:pt x="34482" y="392872"/>
                  </a:lnTo>
                  <a:lnTo>
                    <a:pt x="15232" y="379785"/>
                  </a:lnTo>
                  <a:lnTo>
                    <a:pt x="49285" y="371830"/>
                  </a:lnTo>
                  <a:lnTo>
                    <a:pt x="26885" y="341486"/>
                  </a:lnTo>
                  <a:lnTo>
                    <a:pt x="1649" y="347717"/>
                  </a:lnTo>
                  <a:lnTo>
                    <a:pt x="0" y="325868"/>
                  </a:lnTo>
                  <a:lnTo>
                    <a:pt x="7241" y="317612"/>
                  </a:lnTo>
                  <a:lnTo>
                    <a:pt x="41587" y="304397"/>
                  </a:lnTo>
                  <a:lnTo>
                    <a:pt x="76417" y="298129"/>
                  </a:lnTo>
                  <a:lnTo>
                    <a:pt x="108673" y="301888"/>
                  </a:lnTo>
                  <a:lnTo>
                    <a:pt x="149545" y="280635"/>
                  </a:lnTo>
                  <a:lnTo>
                    <a:pt x="170600" y="293214"/>
                  </a:lnTo>
                  <a:lnTo>
                    <a:pt x="207916" y="323062"/>
                  </a:lnTo>
                  <a:lnTo>
                    <a:pt x="237173" y="304795"/>
                  </a:lnTo>
                  <a:lnTo>
                    <a:pt x="249072" y="316396"/>
                  </a:lnTo>
                  <a:lnTo>
                    <a:pt x="274846" y="302206"/>
                  </a:lnTo>
                  <a:lnTo>
                    <a:pt x="291368" y="313610"/>
                  </a:lnTo>
                  <a:lnTo>
                    <a:pt x="312488" y="310158"/>
                  </a:lnTo>
                  <a:lnTo>
                    <a:pt x="309063" y="282922"/>
                  </a:lnTo>
                  <a:lnTo>
                    <a:pt x="311815" y="260987"/>
                  </a:lnTo>
                  <a:lnTo>
                    <a:pt x="306887" y="239495"/>
                  </a:lnTo>
                  <a:lnTo>
                    <a:pt x="286040" y="214217"/>
                  </a:lnTo>
                  <a:lnTo>
                    <a:pt x="282921" y="183515"/>
                  </a:lnTo>
                  <a:lnTo>
                    <a:pt x="305293" y="183388"/>
                  </a:lnTo>
                  <a:lnTo>
                    <a:pt x="325008" y="175748"/>
                  </a:lnTo>
                  <a:lnTo>
                    <a:pt x="343584" y="185933"/>
                  </a:lnTo>
                  <a:lnTo>
                    <a:pt x="335872" y="195723"/>
                  </a:lnTo>
                  <a:lnTo>
                    <a:pt x="354245" y="218966"/>
                  </a:lnTo>
                  <a:lnTo>
                    <a:pt x="423949" y="222408"/>
                  </a:lnTo>
                  <a:lnTo>
                    <a:pt x="453979" y="226815"/>
                  </a:lnTo>
                  <a:lnTo>
                    <a:pt x="473219" y="214605"/>
                  </a:lnTo>
                  <a:lnTo>
                    <a:pt x="469962" y="196444"/>
                  </a:lnTo>
                  <a:lnTo>
                    <a:pt x="482344" y="174535"/>
                  </a:lnTo>
                  <a:lnTo>
                    <a:pt x="516825" y="157987"/>
                  </a:lnTo>
                  <a:lnTo>
                    <a:pt x="561663" y="149029"/>
                  </a:lnTo>
                  <a:lnTo>
                    <a:pt x="603079" y="124593"/>
                  </a:lnTo>
                  <a:lnTo>
                    <a:pt x="611220" y="102883"/>
                  </a:lnTo>
                  <a:lnTo>
                    <a:pt x="615417" y="67173"/>
                  </a:lnTo>
                  <a:lnTo>
                    <a:pt x="615387" y="28092"/>
                  </a:lnTo>
                  <a:lnTo>
                    <a:pt x="629438" y="19489"/>
                  </a:lnTo>
                  <a:close/>
                </a:path>
              </a:pathLst>
            </a:custGeom>
            <a:solidFill>
              <a:schemeClr val="accent2">
                <a:lumMod val="60000"/>
                <a:lumOff val="40000"/>
              </a:schemeClr>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13" name="ee4p_36_1_43215"/>
            <p:cNvSpPr>
              <a:spLocks noChangeAspect="1"/>
            </p:cNvSpPr>
            <p:nvPr>
              <p:custDataLst>
                <p:tags r:id="rId29"/>
              </p:custDataLst>
            </p:nvPr>
          </p:nvSpPr>
          <p:spPr bwMode="gray">
            <a:xfrm>
              <a:off x="3523106" y="4746677"/>
              <a:ext cx="436155" cy="240953"/>
            </a:xfrm>
            <a:custGeom>
              <a:avLst/>
              <a:gdLst/>
              <a:ahLst/>
              <a:cxnLst/>
              <a:rect l="0" t="0" r="0" b="0"/>
              <a:pathLst>
                <a:path w="436155" h="240953">
                  <a:moveTo>
                    <a:pt x="347764" y="31932"/>
                  </a:moveTo>
                  <a:lnTo>
                    <a:pt x="356046" y="45029"/>
                  </a:lnTo>
                  <a:lnTo>
                    <a:pt x="345057" y="65213"/>
                  </a:lnTo>
                  <a:lnTo>
                    <a:pt x="340747" y="76553"/>
                  </a:lnTo>
                  <a:lnTo>
                    <a:pt x="352443" y="90882"/>
                  </a:lnTo>
                  <a:lnTo>
                    <a:pt x="380010" y="99658"/>
                  </a:lnTo>
                  <a:lnTo>
                    <a:pt x="400639" y="117719"/>
                  </a:lnTo>
                  <a:lnTo>
                    <a:pt x="412977" y="114623"/>
                  </a:lnTo>
                  <a:lnTo>
                    <a:pt x="424230" y="99453"/>
                  </a:lnTo>
                  <a:lnTo>
                    <a:pt x="435906" y="116013"/>
                  </a:lnTo>
                  <a:lnTo>
                    <a:pt x="429236" y="130785"/>
                  </a:lnTo>
                  <a:lnTo>
                    <a:pt x="436154" y="153922"/>
                  </a:lnTo>
                  <a:lnTo>
                    <a:pt x="400344" y="145747"/>
                  </a:lnTo>
                  <a:lnTo>
                    <a:pt x="394525" y="164986"/>
                  </a:lnTo>
                  <a:lnTo>
                    <a:pt x="407389" y="188978"/>
                  </a:lnTo>
                  <a:lnTo>
                    <a:pt x="394688" y="191991"/>
                  </a:lnTo>
                  <a:lnTo>
                    <a:pt x="381544" y="173715"/>
                  </a:lnTo>
                  <a:lnTo>
                    <a:pt x="362803" y="184361"/>
                  </a:lnTo>
                  <a:lnTo>
                    <a:pt x="345628" y="182263"/>
                  </a:lnTo>
                  <a:lnTo>
                    <a:pt x="338734" y="162894"/>
                  </a:lnTo>
                  <a:lnTo>
                    <a:pt x="321059" y="159609"/>
                  </a:lnTo>
                  <a:lnTo>
                    <a:pt x="322743" y="180270"/>
                  </a:lnTo>
                  <a:lnTo>
                    <a:pt x="312477" y="198205"/>
                  </a:lnTo>
                  <a:lnTo>
                    <a:pt x="295672" y="213533"/>
                  </a:lnTo>
                  <a:lnTo>
                    <a:pt x="296697" y="240952"/>
                  </a:lnTo>
                  <a:lnTo>
                    <a:pt x="273681" y="218807"/>
                  </a:lnTo>
                  <a:lnTo>
                    <a:pt x="268769" y="205008"/>
                  </a:lnTo>
                  <a:lnTo>
                    <a:pt x="255937" y="203719"/>
                  </a:lnTo>
                  <a:lnTo>
                    <a:pt x="238329" y="183683"/>
                  </a:lnTo>
                  <a:lnTo>
                    <a:pt x="241643" y="165194"/>
                  </a:lnTo>
                  <a:lnTo>
                    <a:pt x="205255" y="187524"/>
                  </a:lnTo>
                  <a:lnTo>
                    <a:pt x="212955" y="197745"/>
                  </a:lnTo>
                  <a:lnTo>
                    <a:pt x="195886" y="220278"/>
                  </a:lnTo>
                  <a:lnTo>
                    <a:pt x="183249" y="229345"/>
                  </a:lnTo>
                  <a:lnTo>
                    <a:pt x="162059" y="223398"/>
                  </a:lnTo>
                  <a:lnTo>
                    <a:pt x="128293" y="229422"/>
                  </a:lnTo>
                  <a:lnTo>
                    <a:pt x="104523" y="229159"/>
                  </a:lnTo>
                  <a:lnTo>
                    <a:pt x="81172" y="195214"/>
                  </a:lnTo>
                  <a:lnTo>
                    <a:pt x="87098" y="185830"/>
                  </a:lnTo>
                  <a:lnTo>
                    <a:pt x="82866" y="168053"/>
                  </a:lnTo>
                  <a:lnTo>
                    <a:pt x="53648" y="164507"/>
                  </a:lnTo>
                  <a:lnTo>
                    <a:pt x="24663" y="182038"/>
                  </a:lnTo>
                  <a:lnTo>
                    <a:pt x="30161" y="193747"/>
                  </a:lnTo>
                  <a:lnTo>
                    <a:pt x="15671" y="202800"/>
                  </a:lnTo>
                  <a:lnTo>
                    <a:pt x="0" y="202288"/>
                  </a:lnTo>
                  <a:lnTo>
                    <a:pt x="19882" y="175421"/>
                  </a:lnTo>
                  <a:lnTo>
                    <a:pt x="10466" y="163367"/>
                  </a:lnTo>
                  <a:lnTo>
                    <a:pt x="14156" y="149892"/>
                  </a:lnTo>
                  <a:lnTo>
                    <a:pt x="45106" y="127934"/>
                  </a:lnTo>
                  <a:lnTo>
                    <a:pt x="45292" y="107041"/>
                  </a:lnTo>
                  <a:lnTo>
                    <a:pt x="63112" y="99329"/>
                  </a:lnTo>
                  <a:lnTo>
                    <a:pt x="95839" y="68570"/>
                  </a:lnTo>
                  <a:lnTo>
                    <a:pt x="92545" y="54830"/>
                  </a:lnTo>
                  <a:lnTo>
                    <a:pt x="98527" y="37781"/>
                  </a:lnTo>
                  <a:lnTo>
                    <a:pt x="137036" y="45437"/>
                  </a:lnTo>
                  <a:lnTo>
                    <a:pt x="157176" y="26036"/>
                  </a:lnTo>
                  <a:lnTo>
                    <a:pt x="167702" y="32996"/>
                  </a:lnTo>
                  <a:lnTo>
                    <a:pt x="185818" y="26160"/>
                  </a:lnTo>
                  <a:lnTo>
                    <a:pt x="198752" y="30881"/>
                  </a:lnTo>
                  <a:lnTo>
                    <a:pt x="217044" y="22209"/>
                  </a:lnTo>
                  <a:lnTo>
                    <a:pt x="228474" y="28228"/>
                  </a:lnTo>
                  <a:lnTo>
                    <a:pt x="244259" y="3472"/>
                  </a:lnTo>
                  <a:lnTo>
                    <a:pt x="256190" y="0"/>
                  </a:lnTo>
                  <a:lnTo>
                    <a:pt x="278512" y="10983"/>
                  </a:lnTo>
                  <a:lnTo>
                    <a:pt x="318527" y="17573"/>
                  </a:lnTo>
                  <a:close/>
                </a:path>
              </a:pathLst>
            </a:custGeom>
            <a:solidFill>
              <a:schemeClr val="accent4"/>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14" name="ee4p_5_1_43215"/>
            <p:cNvSpPr>
              <a:spLocks noChangeAspect="1"/>
            </p:cNvSpPr>
            <p:nvPr>
              <p:custDataLst>
                <p:tags r:id="rId30"/>
              </p:custDataLst>
            </p:nvPr>
          </p:nvSpPr>
          <p:spPr bwMode="gray">
            <a:xfrm>
              <a:off x="4505149" y="4649995"/>
              <a:ext cx="656273" cy="348201"/>
            </a:xfrm>
            <a:custGeom>
              <a:avLst/>
              <a:gdLst/>
              <a:ahLst/>
              <a:cxnLst/>
              <a:rect l="0" t="0" r="0" b="0"/>
              <a:pathLst>
                <a:path w="656273" h="348201">
                  <a:moveTo>
                    <a:pt x="584576" y="22277"/>
                  </a:moveTo>
                  <a:lnTo>
                    <a:pt x="606763" y="43254"/>
                  </a:lnTo>
                  <a:lnTo>
                    <a:pt x="616888" y="40804"/>
                  </a:lnTo>
                  <a:lnTo>
                    <a:pt x="634785" y="60836"/>
                  </a:lnTo>
                  <a:lnTo>
                    <a:pt x="649872" y="58349"/>
                  </a:lnTo>
                  <a:lnTo>
                    <a:pt x="656272" y="77859"/>
                  </a:lnTo>
                  <a:lnTo>
                    <a:pt x="635830" y="97897"/>
                  </a:lnTo>
                  <a:lnTo>
                    <a:pt x="595147" y="105340"/>
                  </a:lnTo>
                  <a:lnTo>
                    <a:pt x="586124" y="122477"/>
                  </a:lnTo>
                  <a:lnTo>
                    <a:pt x="571771" y="131572"/>
                  </a:lnTo>
                  <a:lnTo>
                    <a:pt x="572961" y="142666"/>
                  </a:lnTo>
                  <a:lnTo>
                    <a:pt x="559411" y="156474"/>
                  </a:lnTo>
                  <a:lnTo>
                    <a:pt x="543049" y="182939"/>
                  </a:lnTo>
                  <a:lnTo>
                    <a:pt x="524007" y="229043"/>
                  </a:lnTo>
                  <a:lnTo>
                    <a:pt x="504708" y="239896"/>
                  </a:lnTo>
                  <a:lnTo>
                    <a:pt x="490258" y="279661"/>
                  </a:lnTo>
                  <a:lnTo>
                    <a:pt x="448486" y="286144"/>
                  </a:lnTo>
                  <a:lnTo>
                    <a:pt x="401600" y="301188"/>
                  </a:lnTo>
                  <a:lnTo>
                    <a:pt x="369935" y="295156"/>
                  </a:lnTo>
                  <a:lnTo>
                    <a:pt x="358399" y="301017"/>
                  </a:lnTo>
                  <a:lnTo>
                    <a:pt x="334189" y="294852"/>
                  </a:lnTo>
                  <a:lnTo>
                    <a:pt x="306876" y="316860"/>
                  </a:lnTo>
                  <a:lnTo>
                    <a:pt x="289385" y="311636"/>
                  </a:lnTo>
                  <a:lnTo>
                    <a:pt x="268597" y="325989"/>
                  </a:lnTo>
                  <a:lnTo>
                    <a:pt x="250761" y="326357"/>
                  </a:lnTo>
                  <a:lnTo>
                    <a:pt x="225746" y="348200"/>
                  </a:lnTo>
                  <a:lnTo>
                    <a:pt x="194488" y="341894"/>
                  </a:lnTo>
                  <a:lnTo>
                    <a:pt x="170455" y="343151"/>
                  </a:lnTo>
                  <a:lnTo>
                    <a:pt x="150804" y="336429"/>
                  </a:lnTo>
                  <a:lnTo>
                    <a:pt x="140015" y="323978"/>
                  </a:lnTo>
                  <a:lnTo>
                    <a:pt x="110769" y="314716"/>
                  </a:lnTo>
                  <a:lnTo>
                    <a:pt x="103139" y="298222"/>
                  </a:lnTo>
                  <a:lnTo>
                    <a:pt x="83148" y="289281"/>
                  </a:lnTo>
                  <a:lnTo>
                    <a:pt x="72771" y="273567"/>
                  </a:lnTo>
                  <a:lnTo>
                    <a:pt x="46731" y="258817"/>
                  </a:lnTo>
                  <a:lnTo>
                    <a:pt x="26753" y="239088"/>
                  </a:lnTo>
                  <a:lnTo>
                    <a:pt x="17178" y="210509"/>
                  </a:lnTo>
                  <a:lnTo>
                    <a:pt x="0" y="210968"/>
                  </a:lnTo>
                  <a:lnTo>
                    <a:pt x="16337" y="194474"/>
                  </a:lnTo>
                  <a:lnTo>
                    <a:pt x="36645" y="193752"/>
                  </a:lnTo>
                  <a:lnTo>
                    <a:pt x="31011" y="169310"/>
                  </a:lnTo>
                  <a:lnTo>
                    <a:pt x="57248" y="130946"/>
                  </a:lnTo>
                  <a:lnTo>
                    <a:pt x="61461" y="111461"/>
                  </a:lnTo>
                  <a:lnTo>
                    <a:pt x="92544" y="105704"/>
                  </a:lnTo>
                  <a:lnTo>
                    <a:pt x="101304" y="71373"/>
                  </a:lnTo>
                  <a:lnTo>
                    <a:pt x="118073" y="73014"/>
                  </a:lnTo>
                  <a:lnTo>
                    <a:pt x="129417" y="86016"/>
                  </a:lnTo>
                  <a:lnTo>
                    <a:pt x="160830" y="104150"/>
                  </a:lnTo>
                  <a:lnTo>
                    <a:pt x="210854" y="105310"/>
                  </a:lnTo>
                  <a:lnTo>
                    <a:pt x="247226" y="101471"/>
                  </a:lnTo>
                  <a:lnTo>
                    <a:pt x="259891" y="94093"/>
                  </a:lnTo>
                  <a:lnTo>
                    <a:pt x="256864" y="74033"/>
                  </a:lnTo>
                  <a:lnTo>
                    <a:pt x="267148" y="66412"/>
                  </a:lnTo>
                  <a:lnTo>
                    <a:pt x="323938" y="61934"/>
                  </a:lnTo>
                  <a:lnTo>
                    <a:pt x="340305" y="41276"/>
                  </a:lnTo>
                  <a:lnTo>
                    <a:pt x="358828" y="51329"/>
                  </a:lnTo>
                  <a:lnTo>
                    <a:pt x="378940" y="50317"/>
                  </a:lnTo>
                  <a:lnTo>
                    <a:pt x="403560" y="39800"/>
                  </a:lnTo>
                  <a:lnTo>
                    <a:pt x="424597" y="6904"/>
                  </a:lnTo>
                  <a:lnTo>
                    <a:pt x="456952" y="0"/>
                  </a:lnTo>
                  <a:lnTo>
                    <a:pt x="468548" y="7599"/>
                  </a:lnTo>
                  <a:lnTo>
                    <a:pt x="488218" y="8061"/>
                  </a:lnTo>
                  <a:lnTo>
                    <a:pt x="516400" y="986"/>
                  </a:lnTo>
                  <a:lnTo>
                    <a:pt x="532191" y="9121"/>
                  </a:lnTo>
                  <a:lnTo>
                    <a:pt x="537478" y="24036"/>
                  </a:lnTo>
                  <a:lnTo>
                    <a:pt x="553601" y="30801"/>
                  </a:lnTo>
                  <a:close/>
                </a:path>
              </a:pathLst>
            </a:custGeom>
            <a:solidFill>
              <a:schemeClr val="accent4"/>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15" name="ee4p_6_1_43215"/>
            <p:cNvSpPr>
              <a:spLocks noChangeAspect="1"/>
            </p:cNvSpPr>
            <p:nvPr>
              <p:custDataLst>
                <p:tags r:id="rId31"/>
              </p:custDataLst>
            </p:nvPr>
          </p:nvSpPr>
          <p:spPr bwMode="gray">
            <a:xfrm>
              <a:off x="2046275" y="5233556"/>
              <a:ext cx="1315628" cy="884664"/>
            </a:xfrm>
            <a:custGeom>
              <a:avLst/>
              <a:gdLst/>
              <a:ahLst/>
              <a:cxnLst/>
              <a:rect l="l" t="t" r="r" b="b"/>
              <a:pathLst>
                <a:path w="1315628" h="884664">
                  <a:moveTo>
                    <a:pt x="1048888" y="537400"/>
                  </a:moveTo>
                  <a:lnTo>
                    <a:pt x="1056418" y="546371"/>
                  </a:lnTo>
                  <a:lnTo>
                    <a:pt x="1047612" y="556616"/>
                  </a:lnTo>
                  <a:lnTo>
                    <a:pt x="1029590" y="565105"/>
                  </a:lnTo>
                  <a:lnTo>
                    <a:pt x="1019065" y="554096"/>
                  </a:lnTo>
                  <a:lnTo>
                    <a:pt x="1030774" y="542970"/>
                  </a:lnTo>
                  <a:close/>
                  <a:moveTo>
                    <a:pt x="1210578" y="442015"/>
                  </a:moveTo>
                  <a:lnTo>
                    <a:pt x="1198673" y="447062"/>
                  </a:lnTo>
                  <a:lnTo>
                    <a:pt x="1204373" y="463037"/>
                  </a:lnTo>
                  <a:lnTo>
                    <a:pt x="1234232" y="465951"/>
                  </a:lnTo>
                  <a:lnTo>
                    <a:pt x="1232183" y="478566"/>
                  </a:lnTo>
                  <a:lnTo>
                    <a:pt x="1219094" y="493400"/>
                  </a:lnTo>
                  <a:lnTo>
                    <a:pt x="1212166" y="509850"/>
                  </a:lnTo>
                  <a:lnTo>
                    <a:pt x="1194796" y="520475"/>
                  </a:lnTo>
                  <a:lnTo>
                    <a:pt x="1187485" y="510554"/>
                  </a:lnTo>
                  <a:lnTo>
                    <a:pt x="1169380" y="509394"/>
                  </a:lnTo>
                  <a:lnTo>
                    <a:pt x="1159909" y="487910"/>
                  </a:lnTo>
                  <a:lnTo>
                    <a:pt x="1130566" y="490898"/>
                  </a:lnTo>
                  <a:lnTo>
                    <a:pt x="1128818" y="480941"/>
                  </a:lnTo>
                  <a:lnTo>
                    <a:pt x="1146965" y="471078"/>
                  </a:lnTo>
                  <a:lnTo>
                    <a:pt x="1168537" y="453381"/>
                  </a:lnTo>
                  <a:lnTo>
                    <a:pt x="1185007" y="446233"/>
                  </a:lnTo>
                  <a:close/>
                  <a:moveTo>
                    <a:pt x="1295834" y="430265"/>
                  </a:moveTo>
                  <a:lnTo>
                    <a:pt x="1315628" y="448658"/>
                  </a:lnTo>
                  <a:lnTo>
                    <a:pt x="1309901" y="458044"/>
                  </a:lnTo>
                  <a:lnTo>
                    <a:pt x="1288875" y="445879"/>
                  </a:lnTo>
                  <a:lnTo>
                    <a:pt x="1269302" y="445093"/>
                  </a:lnTo>
                  <a:lnTo>
                    <a:pt x="1271473" y="430798"/>
                  </a:lnTo>
                  <a:close/>
                  <a:moveTo>
                    <a:pt x="152991" y="0"/>
                  </a:moveTo>
                  <a:lnTo>
                    <a:pt x="187893" y="11043"/>
                  </a:lnTo>
                  <a:lnTo>
                    <a:pt x="199582" y="23190"/>
                  </a:lnTo>
                  <a:lnTo>
                    <a:pt x="284840" y="25192"/>
                  </a:lnTo>
                  <a:lnTo>
                    <a:pt x="324215" y="21274"/>
                  </a:lnTo>
                  <a:lnTo>
                    <a:pt x="334437" y="12800"/>
                  </a:lnTo>
                  <a:lnTo>
                    <a:pt x="348639" y="26098"/>
                  </a:lnTo>
                  <a:lnTo>
                    <a:pt x="376439" y="24637"/>
                  </a:lnTo>
                  <a:lnTo>
                    <a:pt x="401853" y="33791"/>
                  </a:lnTo>
                  <a:lnTo>
                    <a:pt x="452729" y="43322"/>
                  </a:lnTo>
                  <a:lnTo>
                    <a:pt x="495746" y="42853"/>
                  </a:lnTo>
                  <a:lnTo>
                    <a:pt x="530945" y="31849"/>
                  </a:lnTo>
                  <a:lnTo>
                    <a:pt x="551649" y="29680"/>
                  </a:lnTo>
                  <a:lnTo>
                    <a:pt x="568121" y="41378"/>
                  </a:lnTo>
                  <a:lnTo>
                    <a:pt x="593750" y="48731"/>
                  </a:lnTo>
                  <a:lnTo>
                    <a:pt x="614684" y="38781"/>
                  </a:lnTo>
                  <a:lnTo>
                    <a:pt x="656932" y="45730"/>
                  </a:lnTo>
                  <a:lnTo>
                    <a:pt x="689619" y="56181"/>
                  </a:lnTo>
                  <a:lnTo>
                    <a:pt x="720679" y="45548"/>
                  </a:lnTo>
                  <a:lnTo>
                    <a:pt x="726873" y="48798"/>
                  </a:lnTo>
                  <a:lnTo>
                    <a:pt x="765729" y="60185"/>
                  </a:lnTo>
                  <a:lnTo>
                    <a:pt x="760225" y="84531"/>
                  </a:lnTo>
                  <a:lnTo>
                    <a:pt x="791821" y="87161"/>
                  </a:lnTo>
                  <a:lnTo>
                    <a:pt x="808229" y="95426"/>
                  </a:lnTo>
                  <a:lnTo>
                    <a:pt x="828966" y="96397"/>
                  </a:lnTo>
                  <a:lnTo>
                    <a:pt x="841457" y="109679"/>
                  </a:lnTo>
                  <a:lnTo>
                    <a:pt x="856733" y="113861"/>
                  </a:lnTo>
                  <a:lnTo>
                    <a:pt x="872893" y="109242"/>
                  </a:lnTo>
                  <a:lnTo>
                    <a:pt x="898828" y="126891"/>
                  </a:lnTo>
                  <a:lnTo>
                    <a:pt x="916687" y="120766"/>
                  </a:lnTo>
                  <a:lnTo>
                    <a:pt x="928235" y="128212"/>
                  </a:lnTo>
                  <a:lnTo>
                    <a:pt x="963560" y="126156"/>
                  </a:lnTo>
                  <a:lnTo>
                    <a:pt x="968233" y="106227"/>
                  </a:lnTo>
                  <a:lnTo>
                    <a:pt x="1003544" y="115435"/>
                  </a:lnTo>
                  <a:lnTo>
                    <a:pt x="1012970" y="124146"/>
                  </a:lnTo>
                  <a:lnTo>
                    <a:pt x="1031019" y="122826"/>
                  </a:lnTo>
                  <a:lnTo>
                    <a:pt x="1039269" y="136357"/>
                  </a:lnTo>
                  <a:lnTo>
                    <a:pt x="1040481" y="155923"/>
                  </a:lnTo>
                  <a:lnTo>
                    <a:pt x="1066675" y="147949"/>
                  </a:lnTo>
                  <a:lnTo>
                    <a:pt x="1087678" y="154946"/>
                  </a:lnTo>
                  <a:lnTo>
                    <a:pt x="1094413" y="165753"/>
                  </a:lnTo>
                  <a:lnTo>
                    <a:pt x="1118085" y="155619"/>
                  </a:lnTo>
                  <a:lnTo>
                    <a:pt x="1139973" y="167147"/>
                  </a:lnTo>
                  <a:lnTo>
                    <a:pt x="1174438" y="153216"/>
                  </a:lnTo>
                  <a:lnTo>
                    <a:pt x="1206882" y="156003"/>
                  </a:lnTo>
                  <a:lnTo>
                    <a:pt x="1201321" y="180805"/>
                  </a:lnTo>
                  <a:lnTo>
                    <a:pt x="1210658" y="199560"/>
                  </a:lnTo>
                  <a:lnTo>
                    <a:pt x="1209625" y="219258"/>
                  </a:lnTo>
                  <a:lnTo>
                    <a:pt x="1168537" y="247415"/>
                  </a:lnTo>
                  <a:lnTo>
                    <a:pt x="1117663" y="270651"/>
                  </a:lnTo>
                  <a:lnTo>
                    <a:pt x="1106700" y="286964"/>
                  </a:lnTo>
                  <a:lnTo>
                    <a:pt x="1025456" y="307577"/>
                  </a:lnTo>
                  <a:lnTo>
                    <a:pt x="993206" y="319050"/>
                  </a:lnTo>
                  <a:lnTo>
                    <a:pt x="976357" y="337661"/>
                  </a:lnTo>
                  <a:lnTo>
                    <a:pt x="983000" y="358248"/>
                  </a:lnTo>
                  <a:lnTo>
                    <a:pt x="958002" y="365754"/>
                  </a:lnTo>
                  <a:lnTo>
                    <a:pt x="933608" y="402695"/>
                  </a:lnTo>
                  <a:lnTo>
                    <a:pt x="904694" y="432632"/>
                  </a:lnTo>
                  <a:lnTo>
                    <a:pt x="899120" y="446512"/>
                  </a:lnTo>
                  <a:lnTo>
                    <a:pt x="883038" y="465873"/>
                  </a:lnTo>
                  <a:lnTo>
                    <a:pt x="867208" y="501243"/>
                  </a:lnTo>
                  <a:lnTo>
                    <a:pt x="885474" y="552409"/>
                  </a:lnTo>
                  <a:lnTo>
                    <a:pt x="898224" y="564997"/>
                  </a:lnTo>
                  <a:lnTo>
                    <a:pt x="922109" y="579466"/>
                  </a:lnTo>
                  <a:lnTo>
                    <a:pt x="884814" y="603129"/>
                  </a:lnTo>
                  <a:lnTo>
                    <a:pt x="863353" y="613508"/>
                  </a:lnTo>
                  <a:lnTo>
                    <a:pt x="850830" y="625731"/>
                  </a:lnTo>
                  <a:lnTo>
                    <a:pt x="850591" y="638680"/>
                  </a:lnTo>
                  <a:lnTo>
                    <a:pt x="838322" y="647191"/>
                  </a:lnTo>
                  <a:lnTo>
                    <a:pt x="835089" y="665776"/>
                  </a:lnTo>
                  <a:lnTo>
                    <a:pt x="816473" y="694396"/>
                  </a:lnTo>
                  <a:lnTo>
                    <a:pt x="829938" y="707326"/>
                  </a:lnTo>
                  <a:lnTo>
                    <a:pt x="810587" y="712942"/>
                  </a:lnTo>
                  <a:lnTo>
                    <a:pt x="779096" y="710623"/>
                  </a:lnTo>
                  <a:lnTo>
                    <a:pt x="737805" y="735242"/>
                  </a:lnTo>
                  <a:lnTo>
                    <a:pt x="725877" y="749363"/>
                  </a:lnTo>
                  <a:lnTo>
                    <a:pt x="715737" y="777206"/>
                  </a:lnTo>
                  <a:lnTo>
                    <a:pt x="694133" y="804723"/>
                  </a:lnTo>
                  <a:lnTo>
                    <a:pt x="670547" y="792546"/>
                  </a:lnTo>
                  <a:lnTo>
                    <a:pt x="651781" y="795308"/>
                  </a:lnTo>
                  <a:lnTo>
                    <a:pt x="643639" y="807973"/>
                  </a:lnTo>
                  <a:lnTo>
                    <a:pt x="631552" y="810394"/>
                  </a:lnTo>
                  <a:lnTo>
                    <a:pt x="617149" y="802665"/>
                  </a:lnTo>
                  <a:lnTo>
                    <a:pt x="585228" y="802186"/>
                  </a:lnTo>
                  <a:lnTo>
                    <a:pt x="568729" y="808914"/>
                  </a:lnTo>
                  <a:lnTo>
                    <a:pt x="528560" y="802257"/>
                  </a:lnTo>
                  <a:lnTo>
                    <a:pt x="472176" y="806347"/>
                  </a:lnTo>
                  <a:lnTo>
                    <a:pt x="450894" y="829659"/>
                  </a:lnTo>
                  <a:lnTo>
                    <a:pt x="429540" y="829620"/>
                  </a:lnTo>
                  <a:lnTo>
                    <a:pt x="398818" y="839902"/>
                  </a:lnTo>
                  <a:lnTo>
                    <a:pt x="368881" y="879740"/>
                  </a:lnTo>
                  <a:lnTo>
                    <a:pt x="357295" y="884664"/>
                  </a:lnTo>
                  <a:lnTo>
                    <a:pt x="338734" y="877114"/>
                  </a:lnTo>
                  <a:lnTo>
                    <a:pt x="327350" y="865342"/>
                  </a:lnTo>
                  <a:lnTo>
                    <a:pt x="315209" y="864504"/>
                  </a:lnTo>
                  <a:lnTo>
                    <a:pt x="295026" y="836132"/>
                  </a:lnTo>
                  <a:lnTo>
                    <a:pt x="297462" y="823517"/>
                  </a:lnTo>
                  <a:lnTo>
                    <a:pt x="281609" y="816180"/>
                  </a:lnTo>
                  <a:lnTo>
                    <a:pt x="280622" y="796181"/>
                  </a:lnTo>
                  <a:lnTo>
                    <a:pt x="261793" y="772626"/>
                  </a:lnTo>
                  <a:lnTo>
                    <a:pt x="219757" y="752276"/>
                  </a:lnTo>
                  <a:lnTo>
                    <a:pt x="183470" y="755444"/>
                  </a:lnTo>
                  <a:lnTo>
                    <a:pt x="178176" y="724535"/>
                  </a:lnTo>
                  <a:lnTo>
                    <a:pt x="171760" y="713186"/>
                  </a:lnTo>
                  <a:lnTo>
                    <a:pt x="181871" y="691760"/>
                  </a:lnTo>
                  <a:lnTo>
                    <a:pt x="198306" y="668281"/>
                  </a:lnTo>
                  <a:lnTo>
                    <a:pt x="213111" y="658367"/>
                  </a:lnTo>
                  <a:lnTo>
                    <a:pt x="222120" y="660633"/>
                  </a:lnTo>
                  <a:lnTo>
                    <a:pt x="228637" y="640686"/>
                  </a:lnTo>
                  <a:lnTo>
                    <a:pt x="214123" y="644172"/>
                  </a:lnTo>
                  <a:lnTo>
                    <a:pt x="191722" y="613745"/>
                  </a:lnTo>
                  <a:lnTo>
                    <a:pt x="197773" y="581346"/>
                  </a:lnTo>
                  <a:lnTo>
                    <a:pt x="219151" y="564370"/>
                  </a:lnTo>
                  <a:lnTo>
                    <a:pt x="227063" y="547808"/>
                  </a:lnTo>
                  <a:lnTo>
                    <a:pt x="219462" y="537343"/>
                  </a:lnTo>
                  <a:lnTo>
                    <a:pt x="199015" y="526921"/>
                  </a:lnTo>
                  <a:lnTo>
                    <a:pt x="192305" y="511899"/>
                  </a:lnTo>
                  <a:lnTo>
                    <a:pt x="193847" y="498849"/>
                  </a:lnTo>
                  <a:lnTo>
                    <a:pt x="174035" y="483625"/>
                  </a:lnTo>
                  <a:lnTo>
                    <a:pt x="190064" y="477795"/>
                  </a:lnTo>
                  <a:lnTo>
                    <a:pt x="220869" y="474425"/>
                  </a:lnTo>
                  <a:lnTo>
                    <a:pt x="231730" y="451443"/>
                  </a:lnTo>
                  <a:lnTo>
                    <a:pt x="233875" y="432218"/>
                  </a:lnTo>
                  <a:lnTo>
                    <a:pt x="221203" y="422434"/>
                  </a:lnTo>
                  <a:lnTo>
                    <a:pt x="221177" y="411051"/>
                  </a:lnTo>
                  <a:lnTo>
                    <a:pt x="234769" y="406971"/>
                  </a:lnTo>
                  <a:lnTo>
                    <a:pt x="243546" y="395243"/>
                  </a:lnTo>
                  <a:lnTo>
                    <a:pt x="237057" y="384856"/>
                  </a:lnTo>
                  <a:lnTo>
                    <a:pt x="242299" y="361201"/>
                  </a:lnTo>
                  <a:lnTo>
                    <a:pt x="235026" y="327130"/>
                  </a:lnTo>
                  <a:lnTo>
                    <a:pt x="244581" y="307965"/>
                  </a:lnTo>
                  <a:lnTo>
                    <a:pt x="284994" y="278705"/>
                  </a:lnTo>
                  <a:lnTo>
                    <a:pt x="300799" y="255954"/>
                  </a:lnTo>
                  <a:lnTo>
                    <a:pt x="284599" y="244146"/>
                  </a:lnTo>
                  <a:lnTo>
                    <a:pt x="266072" y="243150"/>
                  </a:lnTo>
                  <a:lnTo>
                    <a:pt x="269005" y="221152"/>
                  </a:lnTo>
                  <a:lnTo>
                    <a:pt x="261127" y="212698"/>
                  </a:lnTo>
                  <a:lnTo>
                    <a:pt x="215073" y="212335"/>
                  </a:lnTo>
                  <a:lnTo>
                    <a:pt x="191804" y="224926"/>
                  </a:lnTo>
                  <a:lnTo>
                    <a:pt x="166805" y="226429"/>
                  </a:lnTo>
                  <a:lnTo>
                    <a:pt x="154233" y="217384"/>
                  </a:lnTo>
                  <a:lnTo>
                    <a:pt x="126689" y="222047"/>
                  </a:lnTo>
                  <a:lnTo>
                    <a:pt x="113028" y="228857"/>
                  </a:lnTo>
                  <a:lnTo>
                    <a:pt x="109785" y="208690"/>
                  </a:lnTo>
                  <a:lnTo>
                    <a:pt x="93488" y="196895"/>
                  </a:lnTo>
                  <a:lnTo>
                    <a:pt x="74560" y="197661"/>
                  </a:lnTo>
                  <a:lnTo>
                    <a:pt x="42077" y="221537"/>
                  </a:lnTo>
                  <a:lnTo>
                    <a:pt x="38706" y="193675"/>
                  </a:lnTo>
                  <a:lnTo>
                    <a:pt x="46320" y="191713"/>
                  </a:lnTo>
                  <a:lnTo>
                    <a:pt x="46426" y="167415"/>
                  </a:lnTo>
                  <a:lnTo>
                    <a:pt x="37813" y="151250"/>
                  </a:lnTo>
                  <a:lnTo>
                    <a:pt x="50897" y="137541"/>
                  </a:lnTo>
                  <a:lnTo>
                    <a:pt x="43159" y="129160"/>
                  </a:lnTo>
                  <a:lnTo>
                    <a:pt x="29890" y="144282"/>
                  </a:lnTo>
                  <a:lnTo>
                    <a:pt x="21439" y="138608"/>
                  </a:lnTo>
                  <a:lnTo>
                    <a:pt x="34579" y="116466"/>
                  </a:lnTo>
                  <a:lnTo>
                    <a:pt x="17854" y="112212"/>
                  </a:lnTo>
                  <a:lnTo>
                    <a:pt x="16708" y="101053"/>
                  </a:lnTo>
                  <a:lnTo>
                    <a:pt x="0" y="98994"/>
                  </a:lnTo>
                  <a:lnTo>
                    <a:pt x="8292" y="72571"/>
                  </a:lnTo>
                  <a:lnTo>
                    <a:pt x="34676" y="63339"/>
                  </a:lnTo>
                  <a:lnTo>
                    <a:pt x="45754" y="51389"/>
                  </a:lnTo>
                  <a:lnTo>
                    <a:pt x="73931" y="52946"/>
                  </a:lnTo>
                  <a:lnTo>
                    <a:pt x="96041" y="42447"/>
                  </a:lnTo>
                  <a:lnTo>
                    <a:pt x="94224" y="28273"/>
                  </a:lnTo>
                  <a:lnTo>
                    <a:pt x="119567" y="7038"/>
                  </a:lnTo>
                  <a:close/>
                </a:path>
              </a:pathLst>
            </a:custGeom>
            <a:solidFill>
              <a:schemeClr val="accent1">
                <a:lumMod val="40000"/>
                <a:lumOff val="60000"/>
              </a:schemeClr>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16" name="ee4p_9_1_43215"/>
            <p:cNvSpPr>
              <a:spLocks noChangeAspect="1"/>
            </p:cNvSpPr>
            <p:nvPr>
              <p:custDataLst>
                <p:tags r:id="rId32"/>
              </p:custDataLst>
            </p:nvPr>
          </p:nvSpPr>
          <p:spPr bwMode="gray">
            <a:xfrm>
              <a:off x="3192315" y="4283546"/>
              <a:ext cx="370001" cy="251878"/>
            </a:xfrm>
            <a:custGeom>
              <a:avLst/>
              <a:gdLst/>
              <a:ahLst/>
              <a:cxnLst/>
              <a:rect l="0" t="0" r="0" b="0"/>
              <a:pathLst>
                <a:path w="370001" h="251878">
                  <a:moveTo>
                    <a:pt x="336242" y="93200"/>
                  </a:moveTo>
                  <a:lnTo>
                    <a:pt x="345366" y="97301"/>
                  </a:lnTo>
                  <a:lnTo>
                    <a:pt x="356094" y="126242"/>
                  </a:lnTo>
                  <a:lnTo>
                    <a:pt x="370000" y="137125"/>
                  </a:lnTo>
                  <a:lnTo>
                    <a:pt x="347531" y="172475"/>
                  </a:lnTo>
                  <a:lnTo>
                    <a:pt x="324076" y="174719"/>
                  </a:lnTo>
                  <a:lnTo>
                    <a:pt x="308642" y="201907"/>
                  </a:lnTo>
                  <a:lnTo>
                    <a:pt x="323210" y="225549"/>
                  </a:lnTo>
                  <a:lnTo>
                    <a:pt x="316611" y="246057"/>
                  </a:lnTo>
                  <a:lnTo>
                    <a:pt x="283771" y="251877"/>
                  </a:lnTo>
                  <a:lnTo>
                    <a:pt x="278699" y="239599"/>
                  </a:lnTo>
                  <a:lnTo>
                    <a:pt x="246793" y="219199"/>
                  </a:lnTo>
                  <a:lnTo>
                    <a:pt x="224068" y="215484"/>
                  </a:lnTo>
                  <a:lnTo>
                    <a:pt x="219888" y="189563"/>
                  </a:lnTo>
                  <a:lnTo>
                    <a:pt x="183820" y="196834"/>
                  </a:lnTo>
                  <a:lnTo>
                    <a:pt x="159538" y="194402"/>
                  </a:lnTo>
                  <a:lnTo>
                    <a:pt x="162127" y="180945"/>
                  </a:lnTo>
                  <a:lnTo>
                    <a:pt x="153878" y="154195"/>
                  </a:lnTo>
                  <a:lnTo>
                    <a:pt x="143376" y="143545"/>
                  </a:lnTo>
                  <a:lnTo>
                    <a:pt x="109109" y="146515"/>
                  </a:lnTo>
                  <a:lnTo>
                    <a:pt x="102637" y="125926"/>
                  </a:lnTo>
                  <a:lnTo>
                    <a:pt x="71649" y="122056"/>
                  </a:lnTo>
                  <a:lnTo>
                    <a:pt x="58527" y="89468"/>
                  </a:lnTo>
                  <a:lnTo>
                    <a:pt x="31363" y="99748"/>
                  </a:lnTo>
                  <a:lnTo>
                    <a:pt x="8605" y="85749"/>
                  </a:lnTo>
                  <a:lnTo>
                    <a:pt x="0" y="50409"/>
                  </a:lnTo>
                  <a:lnTo>
                    <a:pt x="51242" y="23200"/>
                  </a:lnTo>
                  <a:lnTo>
                    <a:pt x="79460" y="14680"/>
                  </a:lnTo>
                  <a:lnTo>
                    <a:pt x="85280" y="30527"/>
                  </a:lnTo>
                  <a:lnTo>
                    <a:pt x="101208" y="22728"/>
                  </a:lnTo>
                  <a:lnTo>
                    <a:pt x="136705" y="34199"/>
                  </a:lnTo>
                  <a:lnTo>
                    <a:pt x="163410" y="17232"/>
                  </a:lnTo>
                  <a:lnTo>
                    <a:pt x="164266" y="13833"/>
                  </a:lnTo>
                  <a:lnTo>
                    <a:pt x="192765" y="0"/>
                  </a:lnTo>
                  <a:lnTo>
                    <a:pt x="202767" y="7769"/>
                  </a:lnTo>
                  <a:lnTo>
                    <a:pt x="244324" y="11433"/>
                  </a:lnTo>
                  <a:lnTo>
                    <a:pt x="260778" y="22697"/>
                  </a:lnTo>
                  <a:lnTo>
                    <a:pt x="320243" y="43341"/>
                  </a:lnTo>
                  <a:lnTo>
                    <a:pt x="305296" y="89629"/>
                  </a:lnTo>
                  <a:close/>
                </a:path>
              </a:pathLst>
            </a:custGeom>
            <a:solidFill>
              <a:schemeClr val="accent2">
                <a:lumMod val="60000"/>
                <a:lumOff val="40000"/>
              </a:schemeClr>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17" name="ee4p_16_1_43215"/>
            <p:cNvSpPr>
              <a:spLocks noChangeAspect="1"/>
            </p:cNvSpPr>
            <p:nvPr>
              <p:custDataLst>
                <p:tags r:id="rId33"/>
              </p:custDataLst>
            </p:nvPr>
          </p:nvSpPr>
          <p:spPr bwMode="gray">
            <a:xfrm>
              <a:off x="4848096" y="1534109"/>
              <a:ext cx="1154219" cy="1614909"/>
            </a:xfrm>
            <a:custGeom>
              <a:avLst/>
              <a:gdLst/>
              <a:ahLst/>
              <a:cxnLst/>
              <a:rect l="l" t="t" r="r" b="b"/>
              <a:pathLst>
                <a:path w="1154219" h="1614909">
                  <a:moveTo>
                    <a:pt x="305006" y="1555469"/>
                  </a:moveTo>
                  <a:lnTo>
                    <a:pt x="309400" y="1561336"/>
                  </a:lnTo>
                  <a:lnTo>
                    <a:pt x="307062" y="1564125"/>
                  </a:lnTo>
                  <a:lnTo>
                    <a:pt x="300351" y="1588320"/>
                  </a:lnTo>
                  <a:lnTo>
                    <a:pt x="262997" y="1587406"/>
                  </a:lnTo>
                  <a:lnTo>
                    <a:pt x="271250" y="1560468"/>
                  </a:lnTo>
                  <a:close/>
                  <a:moveTo>
                    <a:pt x="25979" y="1529949"/>
                  </a:moveTo>
                  <a:lnTo>
                    <a:pt x="51543" y="1539924"/>
                  </a:lnTo>
                  <a:lnTo>
                    <a:pt x="56321" y="1559878"/>
                  </a:lnTo>
                  <a:lnTo>
                    <a:pt x="37336" y="1561034"/>
                  </a:lnTo>
                  <a:lnTo>
                    <a:pt x="29545" y="1577749"/>
                  </a:lnTo>
                  <a:lnTo>
                    <a:pt x="7187" y="1573389"/>
                  </a:lnTo>
                  <a:lnTo>
                    <a:pt x="0" y="1553967"/>
                  </a:lnTo>
                  <a:lnTo>
                    <a:pt x="23108" y="1549162"/>
                  </a:lnTo>
                  <a:close/>
                  <a:moveTo>
                    <a:pt x="769686" y="0"/>
                  </a:moveTo>
                  <a:lnTo>
                    <a:pt x="805668" y="10495"/>
                  </a:lnTo>
                  <a:lnTo>
                    <a:pt x="846308" y="44271"/>
                  </a:lnTo>
                  <a:lnTo>
                    <a:pt x="916925" y="65464"/>
                  </a:lnTo>
                  <a:lnTo>
                    <a:pt x="936533" y="102699"/>
                  </a:lnTo>
                  <a:lnTo>
                    <a:pt x="887662" y="146063"/>
                  </a:lnTo>
                  <a:lnTo>
                    <a:pt x="897122" y="175382"/>
                  </a:lnTo>
                  <a:lnTo>
                    <a:pt x="855137" y="196025"/>
                  </a:lnTo>
                  <a:lnTo>
                    <a:pt x="884649" y="206319"/>
                  </a:lnTo>
                  <a:lnTo>
                    <a:pt x="849152" y="261874"/>
                  </a:lnTo>
                  <a:lnTo>
                    <a:pt x="869687" y="319362"/>
                  </a:lnTo>
                  <a:lnTo>
                    <a:pt x="935575" y="339654"/>
                  </a:lnTo>
                  <a:lnTo>
                    <a:pt x="967731" y="384743"/>
                  </a:lnTo>
                  <a:lnTo>
                    <a:pt x="1002336" y="406145"/>
                  </a:lnTo>
                  <a:lnTo>
                    <a:pt x="993935" y="431053"/>
                  </a:lnTo>
                  <a:lnTo>
                    <a:pt x="911016" y="517306"/>
                  </a:lnTo>
                  <a:lnTo>
                    <a:pt x="915440" y="548989"/>
                  </a:lnTo>
                  <a:lnTo>
                    <a:pt x="954202" y="598427"/>
                  </a:lnTo>
                  <a:lnTo>
                    <a:pt x="972580" y="635183"/>
                  </a:lnTo>
                  <a:lnTo>
                    <a:pt x="993266" y="657844"/>
                  </a:lnTo>
                  <a:lnTo>
                    <a:pt x="1007312" y="695009"/>
                  </a:lnTo>
                  <a:lnTo>
                    <a:pt x="1002344" y="726657"/>
                  </a:lnTo>
                  <a:lnTo>
                    <a:pt x="974858" y="762231"/>
                  </a:lnTo>
                  <a:lnTo>
                    <a:pt x="987090" y="802927"/>
                  </a:lnTo>
                  <a:lnTo>
                    <a:pt x="964595" y="827279"/>
                  </a:lnTo>
                  <a:lnTo>
                    <a:pt x="975495" y="869785"/>
                  </a:lnTo>
                  <a:lnTo>
                    <a:pt x="1004843" y="869300"/>
                  </a:lnTo>
                  <a:lnTo>
                    <a:pt x="1013833" y="891802"/>
                  </a:lnTo>
                  <a:lnTo>
                    <a:pt x="999700" y="901457"/>
                  </a:lnTo>
                  <a:lnTo>
                    <a:pt x="1005031" y="930292"/>
                  </a:lnTo>
                  <a:lnTo>
                    <a:pt x="1047371" y="951990"/>
                  </a:lnTo>
                  <a:lnTo>
                    <a:pt x="1051781" y="985041"/>
                  </a:lnTo>
                  <a:lnTo>
                    <a:pt x="1025887" y="1020034"/>
                  </a:lnTo>
                  <a:lnTo>
                    <a:pt x="997970" y="1030011"/>
                  </a:lnTo>
                  <a:lnTo>
                    <a:pt x="1047522" y="1074565"/>
                  </a:lnTo>
                  <a:lnTo>
                    <a:pt x="1076907" y="1083960"/>
                  </a:lnTo>
                  <a:lnTo>
                    <a:pt x="1120658" y="1112591"/>
                  </a:lnTo>
                  <a:lnTo>
                    <a:pt x="1123128" y="1128191"/>
                  </a:lnTo>
                  <a:lnTo>
                    <a:pt x="1154219" y="1159540"/>
                  </a:lnTo>
                  <a:lnTo>
                    <a:pt x="1118893" y="1221489"/>
                  </a:lnTo>
                  <a:lnTo>
                    <a:pt x="952607" y="1376306"/>
                  </a:lnTo>
                  <a:lnTo>
                    <a:pt x="927617" y="1404468"/>
                  </a:lnTo>
                  <a:lnTo>
                    <a:pt x="886423" y="1426441"/>
                  </a:lnTo>
                  <a:lnTo>
                    <a:pt x="870544" y="1451734"/>
                  </a:lnTo>
                  <a:lnTo>
                    <a:pt x="857927" y="1450617"/>
                  </a:lnTo>
                  <a:lnTo>
                    <a:pt x="796400" y="1501002"/>
                  </a:lnTo>
                  <a:lnTo>
                    <a:pt x="782405" y="1516796"/>
                  </a:lnTo>
                  <a:lnTo>
                    <a:pt x="757067" y="1520468"/>
                  </a:lnTo>
                  <a:lnTo>
                    <a:pt x="714895" y="1509995"/>
                  </a:lnTo>
                  <a:lnTo>
                    <a:pt x="702903" y="1522155"/>
                  </a:lnTo>
                  <a:lnTo>
                    <a:pt x="670118" y="1523175"/>
                  </a:lnTo>
                  <a:lnTo>
                    <a:pt x="626785" y="1532670"/>
                  </a:lnTo>
                  <a:lnTo>
                    <a:pt x="558732" y="1557828"/>
                  </a:lnTo>
                  <a:lnTo>
                    <a:pt x="550597" y="1552007"/>
                  </a:lnTo>
                  <a:lnTo>
                    <a:pt x="513304" y="1567486"/>
                  </a:lnTo>
                  <a:lnTo>
                    <a:pt x="482173" y="1572598"/>
                  </a:lnTo>
                  <a:lnTo>
                    <a:pt x="465035" y="1591473"/>
                  </a:lnTo>
                  <a:lnTo>
                    <a:pt x="419407" y="1586100"/>
                  </a:lnTo>
                  <a:lnTo>
                    <a:pt x="393479" y="1597423"/>
                  </a:lnTo>
                  <a:lnTo>
                    <a:pt x="359687" y="1598933"/>
                  </a:lnTo>
                  <a:lnTo>
                    <a:pt x="341728" y="1614032"/>
                  </a:lnTo>
                  <a:lnTo>
                    <a:pt x="316108" y="1614909"/>
                  </a:lnTo>
                  <a:lnTo>
                    <a:pt x="312277" y="1602044"/>
                  </a:lnTo>
                  <a:lnTo>
                    <a:pt x="325592" y="1582953"/>
                  </a:lnTo>
                  <a:lnTo>
                    <a:pt x="309400" y="1561336"/>
                  </a:lnTo>
                  <a:lnTo>
                    <a:pt x="321781" y="1546566"/>
                  </a:lnTo>
                  <a:lnTo>
                    <a:pt x="310074" y="1554718"/>
                  </a:lnTo>
                  <a:lnTo>
                    <a:pt x="305006" y="1555469"/>
                  </a:lnTo>
                  <a:lnTo>
                    <a:pt x="303036" y="1552839"/>
                  </a:lnTo>
                  <a:lnTo>
                    <a:pt x="272000" y="1549576"/>
                  </a:lnTo>
                  <a:lnTo>
                    <a:pt x="223078" y="1512142"/>
                  </a:lnTo>
                  <a:lnTo>
                    <a:pt x="162404" y="1490088"/>
                  </a:lnTo>
                  <a:lnTo>
                    <a:pt x="171709" y="1479653"/>
                  </a:lnTo>
                  <a:lnTo>
                    <a:pt x="147215" y="1460620"/>
                  </a:lnTo>
                  <a:lnTo>
                    <a:pt x="171499" y="1437120"/>
                  </a:lnTo>
                  <a:lnTo>
                    <a:pt x="181511" y="1385103"/>
                  </a:lnTo>
                  <a:lnTo>
                    <a:pt x="178137" y="1356313"/>
                  </a:lnTo>
                  <a:lnTo>
                    <a:pt x="183209" y="1332943"/>
                  </a:lnTo>
                  <a:lnTo>
                    <a:pt x="170344" y="1303025"/>
                  </a:lnTo>
                  <a:lnTo>
                    <a:pt x="156892" y="1297235"/>
                  </a:lnTo>
                  <a:lnTo>
                    <a:pt x="163624" y="1240104"/>
                  </a:lnTo>
                  <a:lnTo>
                    <a:pt x="142912" y="1225131"/>
                  </a:lnTo>
                  <a:lnTo>
                    <a:pt x="149221" y="1206999"/>
                  </a:lnTo>
                  <a:lnTo>
                    <a:pt x="141629" y="1176138"/>
                  </a:lnTo>
                  <a:lnTo>
                    <a:pt x="164335" y="1164832"/>
                  </a:lnTo>
                  <a:lnTo>
                    <a:pt x="189129" y="1133108"/>
                  </a:lnTo>
                  <a:lnTo>
                    <a:pt x="179892" y="1111912"/>
                  </a:lnTo>
                  <a:lnTo>
                    <a:pt x="208302" y="1105552"/>
                  </a:lnTo>
                  <a:lnTo>
                    <a:pt x="235700" y="1110907"/>
                  </a:lnTo>
                  <a:lnTo>
                    <a:pt x="264631" y="1094957"/>
                  </a:lnTo>
                  <a:lnTo>
                    <a:pt x="246353" y="1076844"/>
                  </a:lnTo>
                  <a:lnTo>
                    <a:pt x="266000" y="1070130"/>
                  </a:lnTo>
                  <a:lnTo>
                    <a:pt x="293380" y="1018476"/>
                  </a:lnTo>
                  <a:lnTo>
                    <a:pt x="362696" y="1001841"/>
                  </a:lnTo>
                  <a:lnTo>
                    <a:pt x="422999" y="928368"/>
                  </a:lnTo>
                  <a:lnTo>
                    <a:pt x="456488" y="906341"/>
                  </a:lnTo>
                  <a:lnTo>
                    <a:pt x="459492" y="889088"/>
                  </a:lnTo>
                  <a:lnTo>
                    <a:pt x="487677" y="857293"/>
                  </a:lnTo>
                  <a:lnTo>
                    <a:pt x="557367" y="837243"/>
                  </a:lnTo>
                  <a:lnTo>
                    <a:pt x="539086" y="816827"/>
                  </a:lnTo>
                  <a:lnTo>
                    <a:pt x="550090" y="770027"/>
                  </a:lnTo>
                  <a:lnTo>
                    <a:pt x="521667" y="738524"/>
                  </a:lnTo>
                  <a:lnTo>
                    <a:pt x="485685" y="732591"/>
                  </a:lnTo>
                  <a:lnTo>
                    <a:pt x="473268" y="719984"/>
                  </a:lnTo>
                  <a:lnTo>
                    <a:pt x="435133" y="707611"/>
                  </a:lnTo>
                  <a:lnTo>
                    <a:pt x="412209" y="652346"/>
                  </a:lnTo>
                  <a:lnTo>
                    <a:pt x="385831" y="629845"/>
                  </a:lnTo>
                  <a:lnTo>
                    <a:pt x="386278" y="605093"/>
                  </a:lnTo>
                  <a:lnTo>
                    <a:pt x="406252" y="588628"/>
                  </a:lnTo>
                  <a:lnTo>
                    <a:pt x="408181" y="556781"/>
                  </a:lnTo>
                  <a:lnTo>
                    <a:pt x="419655" y="546027"/>
                  </a:lnTo>
                  <a:lnTo>
                    <a:pt x="377014" y="489330"/>
                  </a:lnTo>
                  <a:lnTo>
                    <a:pt x="393268" y="470488"/>
                  </a:lnTo>
                  <a:lnTo>
                    <a:pt x="397344" y="446572"/>
                  </a:lnTo>
                  <a:lnTo>
                    <a:pt x="362583" y="434590"/>
                  </a:lnTo>
                  <a:lnTo>
                    <a:pt x="376088" y="420849"/>
                  </a:lnTo>
                  <a:lnTo>
                    <a:pt x="371194" y="374625"/>
                  </a:lnTo>
                  <a:lnTo>
                    <a:pt x="386058" y="358292"/>
                  </a:lnTo>
                  <a:lnTo>
                    <a:pt x="360967" y="344122"/>
                  </a:lnTo>
                  <a:lnTo>
                    <a:pt x="330145" y="301994"/>
                  </a:lnTo>
                  <a:lnTo>
                    <a:pt x="260286" y="271542"/>
                  </a:lnTo>
                  <a:lnTo>
                    <a:pt x="230878" y="271991"/>
                  </a:lnTo>
                  <a:lnTo>
                    <a:pt x="215855" y="254359"/>
                  </a:lnTo>
                  <a:lnTo>
                    <a:pt x="170337" y="235367"/>
                  </a:lnTo>
                  <a:lnTo>
                    <a:pt x="167239" y="223948"/>
                  </a:lnTo>
                  <a:lnTo>
                    <a:pt x="86166" y="174013"/>
                  </a:lnTo>
                  <a:lnTo>
                    <a:pt x="156820" y="131142"/>
                  </a:lnTo>
                  <a:lnTo>
                    <a:pt x="190518" y="137161"/>
                  </a:lnTo>
                  <a:lnTo>
                    <a:pt x="259576" y="213428"/>
                  </a:lnTo>
                  <a:lnTo>
                    <a:pt x="304090" y="236995"/>
                  </a:lnTo>
                  <a:lnTo>
                    <a:pt x="339578" y="246935"/>
                  </a:lnTo>
                  <a:lnTo>
                    <a:pt x="388534" y="233966"/>
                  </a:lnTo>
                  <a:lnTo>
                    <a:pt x="418512" y="213443"/>
                  </a:lnTo>
                  <a:lnTo>
                    <a:pt x="444408" y="230322"/>
                  </a:lnTo>
                  <a:lnTo>
                    <a:pt x="513185" y="248766"/>
                  </a:lnTo>
                  <a:lnTo>
                    <a:pt x="530647" y="220182"/>
                  </a:lnTo>
                  <a:lnTo>
                    <a:pt x="589002" y="177439"/>
                  </a:lnTo>
                  <a:lnTo>
                    <a:pt x="584091" y="149438"/>
                  </a:lnTo>
                  <a:lnTo>
                    <a:pt x="593625" y="112520"/>
                  </a:lnTo>
                  <a:lnTo>
                    <a:pt x="626774" y="58019"/>
                  </a:lnTo>
                  <a:lnTo>
                    <a:pt x="661114" y="22418"/>
                  </a:lnTo>
                  <a:lnTo>
                    <a:pt x="739513" y="20741"/>
                  </a:lnTo>
                  <a:close/>
                </a:path>
              </a:pathLst>
            </a:custGeom>
            <a:solidFill>
              <a:schemeClr val="accent2"/>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18" name="ee4p_19_1_43215"/>
            <p:cNvSpPr>
              <a:spLocks noChangeAspect="1"/>
            </p:cNvSpPr>
            <p:nvPr>
              <p:custDataLst>
                <p:tags r:id="rId34"/>
              </p:custDataLst>
            </p:nvPr>
          </p:nvSpPr>
          <p:spPr bwMode="gray">
            <a:xfrm>
              <a:off x="1934262" y="3771414"/>
              <a:ext cx="430416" cy="513764"/>
            </a:xfrm>
            <a:custGeom>
              <a:avLst/>
              <a:gdLst/>
              <a:ahLst/>
              <a:cxnLst/>
              <a:rect l="0" t="0" r="0" b="0"/>
              <a:pathLst>
                <a:path w="430416" h="513764">
                  <a:moveTo>
                    <a:pt x="309596" y="40644"/>
                  </a:moveTo>
                  <a:lnTo>
                    <a:pt x="295116" y="49189"/>
                  </a:lnTo>
                  <a:lnTo>
                    <a:pt x="291587" y="65930"/>
                  </a:lnTo>
                  <a:lnTo>
                    <a:pt x="262185" y="89347"/>
                  </a:lnTo>
                  <a:lnTo>
                    <a:pt x="261563" y="103568"/>
                  </a:lnTo>
                  <a:lnTo>
                    <a:pt x="237032" y="110554"/>
                  </a:lnTo>
                  <a:lnTo>
                    <a:pt x="221956" y="124441"/>
                  </a:lnTo>
                  <a:lnTo>
                    <a:pt x="251204" y="154379"/>
                  </a:lnTo>
                  <a:lnTo>
                    <a:pt x="279611" y="166477"/>
                  </a:lnTo>
                  <a:lnTo>
                    <a:pt x="301507" y="163853"/>
                  </a:lnTo>
                  <a:lnTo>
                    <a:pt x="329165" y="128439"/>
                  </a:lnTo>
                  <a:lnTo>
                    <a:pt x="346345" y="137153"/>
                  </a:lnTo>
                  <a:lnTo>
                    <a:pt x="352237" y="153602"/>
                  </a:lnTo>
                  <a:lnTo>
                    <a:pt x="370171" y="162912"/>
                  </a:lnTo>
                  <a:lnTo>
                    <a:pt x="370777" y="178431"/>
                  </a:lnTo>
                  <a:lnTo>
                    <a:pt x="405201" y="169691"/>
                  </a:lnTo>
                  <a:lnTo>
                    <a:pt x="394723" y="193714"/>
                  </a:lnTo>
                  <a:lnTo>
                    <a:pt x="407209" y="202623"/>
                  </a:lnTo>
                  <a:lnTo>
                    <a:pt x="410340" y="231827"/>
                  </a:lnTo>
                  <a:lnTo>
                    <a:pt x="423098" y="241529"/>
                  </a:lnTo>
                  <a:lnTo>
                    <a:pt x="421396" y="278093"/>
                  </a:lnTo>
                  <a:lnTo>
                    <a:pt x="430415" y="318851"/>
                  </a:lnTo>
                  <a:lnTo>
                    <a:pt x="408928" y="364139"/>
                  </a:lnTo>
                  <a:lnTo>
                    <a:pt x="412299" y="372314"/>
                  </a:lnTo>
                  <a:lnTo>
                    <a:pt x="387045" y="400831"/>
                  </a:lnTo>
                  <a:lnTo>
                    <a:pt x="396261" y="422792"/>
                  </a:lnTo>
                  <a:lnTo>
                    <a:pt x="362295" y="417369"/>
                  </a:lnTo>
                  <a:lnTo>
                    <a:pt x="335009" y="426639"/>
                  </a:lnTo>
                  <a:lnTo>
                    <a:pt x="291502" y="428895"/>
                  </a:lnTo>
                  <a:lnTo>
                    <a:pt x="272860" y="434825"/>
                  </a:lnTo>
                  <a:lnTo>
                    <a:pt x="277624" y="446482"/>
                  </a:lnTo>
                  <a:lnTo>
                    <a:pt x="250414" y="454576"/>
                  </a:lnTo>
                  <a:lnTo>
                    <a:pt x="231476" y="470057"/>
                  </a:lnTo>
                  <a:lnTo>
                    <a:pt x="208552" y="478373"/>
                  </a:lnTo>
                  <a:lnTo>
                    <a:pt x="168442" y="500929"/>
                  </a:lnTo>
                  <a:lnTo>
                    <a:pt x="153759" y="498041"/>
                  </a:lnTo>
                  <a:lnTo>
                    <a:pt x="107552" y="513763"/>
                  </a:lnTo>
                  <a:lnTo>
                    <a:pt x="96781" y="506634"/>
                  </a:lnTo>
                  <a:lnTo>
                    <a:pt x="73085" y="513719"/>
                  </a:lnTo>
                  <a:lnTo>
                    <a:pt x="48124" y="482136"/>
                  </a:lnTo>
                  <a:lnTo>
                    <a:pt x="10149" y="460272"/>
                  </a:lnTo>
                  <a:lnTo>
                    <a:pt x="32863" y="430002"/>
                  </a:lnTo>
                  <a:lnTo>
                    <a:pt x="0" y="432753"/>
                  </a:lnTo>
                  <a:lnTo>
                    <a:pt x="9210" y="414834"/>
                  </a:lnTo>
                  <a:lnTo>
                    <a:pt x="27028" y="407605"/>
                  </a:lnTo>
                  <a:lnTo>
                    <a:pt x="62657" y="413718"/>
                  </a:lnTo>
                  <a:lnTo>
                    <a:pt x="57224" y="390011"/>
                  </a:lnTo>
                  <a:lnTo>
                    <a:pt x="74157" y="382651"/>
                  </a:lnTo>
                  <a:lnTo>
                    <a:pt x="72409" y="359734"/>
                  </a:lnTo>
                  <a:lnTo>
                    <a:pt x="106820" y="325898"/>
                  </a:lnTo>
                  <a:lnTo>
                    <a:pt x="101303" y="312682"/>
                  </a:lnTo>
                  <a:lnTo>
                    <a:pt x="115337" y="294926"/>
                  </a:lnTo>
                  <a:lnTo>
                    <a:pt x="142016" y="292871"/>
                  </a:lnTo>
                  <a:lnTo>
                    <a:pt x="143710" y="279619"/>
                  </a:lnTo>
                  <a:lnTo>
                    <a:pt x="91508" y="286045"/>
                  </a:lnTo>
                  <a:lnTo>
                    <a:pt x="32414" y="261624"/>
                  </a:lnTo>
                  <a:lnTo>
                    <a:pt x="31575" y="239568"/>
                  </a:lnTo>
                  <a:lnTo>
                    <a:pt x="52739" y="236133"/>
                  </a:lnTo>
                  <a:lnTo>
                    <a:pt x="53717" y="214503"/>
                  </a:lnTo>
                  <a:lnTo>
                    <a:pt x="76802" y="211406"/>
                  </a:lnTo>
                  <a:lnTo>
                    <a:pt x="75236" y="196488"/>
                  </a:lnTo>
                  <a:lnTo>
                    <a:pt x="46414" y="170553"/>
                  </a:lnTo>
                  <a:lnTo>
                    <a:pt x="44383" y="142616"/>
                  </a:lnTo>
                  <a:lnTo>
                    <a:pt x="59849" y="140218"/>
                  </a:lnTo>
                  <a:lnTo>
                    <a:pt x="138921" y="143882"/>
                  </a:lnTo>
                  <a:lnTo>
                    <a:pt x="157843" y="149643"/>
                  </a:lnTo>
                  <a:lnTo>
                    <a:pt x="172415" y="135193"/>
                  </a:lnTo>
                  <a:lnTo>
                    <a:pt x="209832" y="119509"/>
                  </a:lnTo>
                  <a:lnTo>
                    <a:pt x="219489" y="97931"/>
                  </a:lnTo>
                  <a:lnTo>
                    <a:pt x="171871" y="100706"/>
                  </a:lnTo>
                  <a:lnTo>
                    <a:pt x="161302" y="91423"/>
                  </a:lnTo>
                  <a:lnTo>
                    <a:pt x="184088" y="71994"/>
                  </a:lnTo>
                  <a:lnTo>
                    <a:pt x="206705" y="40500"/>
                  </a:lnTo>
                  <a:lnTo>
                    <a:pt x="273323" y="12431"/>
                  </a:lnTo>
                  <a:lnTo>
                    <a:pt x="297335" y="10151"/>
                  </a:lnTo>
                  <a:lnTo>
                    <a:pt x="306069" y="0"/>
                  </a:lnTo>
                  <a:lnTo>
                    <a:pt x="338768" y="21456"/>
                  </a:lnTo>
                  <a:close/>
                </a:path>
              </a:pathLst>
            </a:custGeom>
            <a:solidFill>
              <a:schemeClr val="accent4"/>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19" name="ee4p_22_1_43215"/>
            <p:cNvSpPr>
              <a:spLocks noChangeAspect="1"/>
            </p:cNvSpPr>
            <p:nvPr>
              <p:custDataLst>
                <p:tags r:id="rId35"/>
              </p:custDataLst>
            </p:nvPr>
          </p:nvSpPr>
          <p:spPr bwMode="gray">
            <a:xfrm>
              <a:off x="3426839" y="1341438"/>
              <a:ext cx="2522468" cy="2070429"/>
            </a:xfrm>
            <a:custGeom>
              <a:avLst/>
              <a:gdLst/>
              <a:ahLst/>
              <a:cxnLst/>
              <a:rect l="l" t="t" r="r" b="b"/>
              <a:pathLst>
                <a:path w="2522468" h="2070429">
                  <a:moveTo>
                    <a:pt x="70578" y="1774245"/>
                  </a:moveTo>
                  <a:lnTo>
                    <a:pt x="57665" y="1798485"/>
                  </a:lnTo>
                  <a:lnTo>
                    <a:pt x="39148" y="1784573"/>
                  </a:lnTo>
                  <a:close/>
                  <a:moveTo>
                    <a:pt x="68356" y="1685406"/>
                  </a:moveTo>
                  <a:lnTo>
                    <a:pt x="71814" y="1712583"/>
                  </a:lnTo>
                  <a:lnTo>
                    <a:pt x="51195" y="1718081"/>
                  </a:lnTo>
                  <a:lnTo>
                    <a:pt x="35806" y="1704084"/>
                  </a:lnTo>
                  <a:lnTo>
                    <a:pt x="48615" y="1695334"/>
                  </a:lnTo>
                  <a:close/>
                  <a:moveTo>
                    <a:pt x="389950" y="1240624"/>
                  </a:moveTo>
                  <a:lnTo>
                    <a:pt x="408843" y="1253315"/>
                  </a:lnTo>
                  <a:lnTo>
                    <a:pt x="374486" y="1266014"/>
                  </a:lnTo>
                  <a:lnTo>
                    <a:pt x="330536" y="1273331"/>
                  </a:lnTo>
                  <a:lnTo>
                    <a:pt x="322292" y="1263364"/>
                  </a:lnTo>
                  <a:lnTo>
                    <a:pt x="357360" y="1243282"/>
                  </a:lnTo>
                  <a:close/>
                  <a:moveTo>
                    <a:pt x="872907" y="487600"/>
                  </a:moveTo>
                  <a:lnTo>
                    <a:pt x="890173" y="501625"/>
                  </a:lnTo>
                  <a:lnTo>
                    <a:pt x="833863" y="528952"/>
                  </a:lnTo>
                  <a:lnTo>
                    <a:pt x="823303" y="510666"/>
                  </a:lnTo>
                  <a:close/>
                  <a:moveTo>
                    <a:pt x="986502" y="470832"/>
                  </a:moveTo>
                  <a:lnTo>
                    <a:pt x="946613" y="499494"/>
                  </a:lnTo>
                  <a:lnTo>
                    <a:pt x="895941" y="516789"/>
                  </a:lnTo>
                  <a:lnTo>
                    <a:pt x="906957" y="487327"/>
                  </a:lnTo>
                  <a:lnTo>
                    <a:pt x="925094" y="475340"/>
                  </a:lnTo>
                  <a:close/>
                  <a:moveTo>
                    <a:pt x="1041181" y="383019"/>
                  </a:moveTo>
                  <a:lnTo>
                    <a:pt x="1058821" y="384202"/>
                  </a:lnTo>
                  <a:lnTo>
                    <a:pt x="1068129" y="414642"/>
                  </a:lnTo>
                  <a:lnTo>
                    <a:pt x="1096412" y="395330"/>
                  </a:lnTo>
                  <a:lnTo>
                    <a:pt x="1120532" y="407106"/>
                  </a:lnTo>
                  <a:lnTo>
                    <a:pt x="1116907" y="450180"/>
                  </a:lnTo>
                  <a:lnTo>
                    <a:pt x="1078488" y="453673"/>
                  </a:lnTo>
                  <a:lnTo>
                    <a:pt x="1063092" y="478866"/>
                  </a:lnTo>
                  <a:lnTo>
                    <a:pt x="1034579" y="492764"/>
                  </a:lnTo>
                  <a:lnTo>
                    <a:pt x="995565" y="483243"/>
                  </a:lnTo>
                  <a:lnTo>
                    <a:pt x="990399" y="448823"/>
                  </a:lnTo>
                  <a:lnTo>
                    <a:pt x="1019392" y="437003"/>
                  </a:lnTo>
                  <a:lnTo>
                    <a:pt x="1014913" y="408480"/>
                  </a:lnTo>
                  <a:close/>
                  <a:moveTo>
                    <a:pt x="983008" y="372922"/>
                  </a:moveTo>
                  <a:lnTo>
                    <a:pt x="1008494" y="403386"/>
                  </a:lnTo>
                  <a:lnTo>
                    <a:pt x="1010568" y="429806"/>
                  </a:lnTo>
                  <a:lnTo>
                    <a:pt x="973770" y="448088"/>
                  </a:lnTo>
                  <a:lnTo>
                    <a:pt x="952446" y="433614"/>
                  </a:lnTo>
                  <a:lnTo>
                    <a:pt x="909435" y="430180"/>
                  </a:lnTo>
                  <a:lnTo>
                    <a:pt x="930823" y="411212"/>
                  </a:lnTo>
                  <a:lnTo>
                    <a:pt x="959350" y="412193"/>
                  </a:lnTo>
                  <a:lnTo>
                    <a:pt x="979212" y="394237"/>
                  </a:lnTo>
                  <a:close/>
                  <a:moveTo>
                    <a:pt x="1080199" y="321859"/>
                  </a:moveTo>
                  <a:lnTo>
                    <a:pt x="1075740" y="350755"/>
                  </a:lnTo>
                  <a:lnTo>
                    <a:pt x="1055099" y="372257"/>
                  </a:lnTo>
                  <a:lnTo>
                    <a:pt x="1025101" y="358938"/>
                  </a:lnTo>
                  <a:close/>
                  <a:moveTo>
                    <a:pt x="1267368" y="293519"/>
                  </a:moveTo>
                  <a:lnTo>
                    <a:pt x="1252150" y="322547"/>
                  </a:lnTo>
                  <a:lnTo>
                    <a:pt x="1257127" y="346637"/>
                  </a:lnTo>
                  <a:lnTo>
                    <a:pt x="1201797" y="351104"/>
                  </a:lnTo>
                  <a:lnTo>
                    <a:pt x="1183486" y="364391"/>
                  </a:lnTo>
                  <a:lnTo>
                    <a:pt x="1152322" y="338791"/>
                  </a:lnTo>
                  <a:lnTo>
                    <a:pt x="1189710" y="306502"/>
                  </a:lnTo>
                  <a:lnTo>
                    <a:pt x="1227774" y="293768"/>
                  </a:lnTo>
                  <a:close/>
                  <a:moveTo>
                    <a:pt x="1340810" y="229589"/>
                  </a:moveTo>
                  <a:lnTo>
                    <a:pt x="1362835" y="244701"/>
                  </a:lnTo>
                  <a:lnTo>
                    <a:pt x="1335187" y="280266"/>
                  </a:lnTo>
                  <a:lnTo>
                    <a:pt x="1281246" y="288360"/>
                  </a:lnTo>
                  <a:lnTo>
                    <a:pt x="1266324" y="270947"/>
                  </a:lnTo>
                  <a:lnTo>
                    <a:pt x="1320141" y="247203"/>
                  </a:lnTo>
                  <a:close/>
                  <a:moveTo>
                    <a:pt x="1379340" y="191421"/>
                  </a:moveTo>
                  <a:lnTo>
                    <a:pt x="1403102" y="214363"/>
                  </a:lnTo>
                  <a:lnTo>
                    <a:pt x="1391989" y="235280"/>
                  </a:lnTo>
                  <a:lnTo>
                    <a:pt x="1364048" y="241601"/>
                  </a:lnTo>
                  <a:lnTo>
                    <a:pt x="1328997" y="218807"/>
                  </a:lnTo>
                  <a:lnTo>
                    <a:pt x="1342096" y="201351"/>
                  </a:lnTo>
                  <a:close/>
                  <a:moveTo>
                    <a:pt x="1527122" y="165395"/>
                  </a:moveTo>
                  <a:lnTo>
                    <a:pt x="1531832" y="195841"/>
                  </a:lnTo>
                  <a:lnTo>
                    <a:pt x="1497737" y="197617"/>
                  </a:lnTo>
                  <a:lnTo>
                    <a:pt x="1490509" y="180778"/>
                  </a:lnTo>
                  <a:close/>
                  <a:moveTo>
                    <a:pt x="1790831" y="97376"/>
                  </a:moveTo>
                  <a:lnTo>
                    <a:pt x="1806369" y="129145"/>
                  </a:lnTo>
                  <a:lnTo>
                    <a:pt x="1758747" y="158319"/>
                  </a:lnTo>
                  <a:lnTo>
                    <a:pt x="1731540" y="128908"/>
                  </a:lnTo>
                  <a:close/>
                  <a:moveTo>
                    <a:pt x="1823536" y="79539"/>
                  </a:moveTo>
                  <a:lnTo>
                    <a:pt x="1851956" y="103453"/>
                  </a:lnTo>
                  <a:lnTo>
                    <a:pt x="1819505" y="116900"/>
                  </a:lnTo>
                  <a:lnTo>
                    <a:pt x="1805357" y="81785"/>
                  </a:lnTo>
                  <a:close/>
                  <a:moveTo>
                    <a:pt x="1780209" y="59639"/>
                  </a:moveTo>
                  <a:lnTo>
                    <a:pt x="1792938" y="66229"/>
                  </a:lnTo>
                  <a:lnTo>
                    <a:pt x="1738007" y="113484"/>
                  </a:lnTo>
                  <a:lnTo>
                    <a:pt x="1680632" y="120941"/>
                  </a:lnTo>
                  <a:lnTo>
                    <a:pt x="1681664" y="94466"/>
                  </a:lnTo>
                  <a:lnTo>
                    <a:pt x="1721338" y="71956"/>
                  </a:lnTo>
                  <a:lnTo>
                    <a:pt x="1748461" y="83240"/>
                  </a:lnTo>
                  <a:close/>
                  <a:moveTo>
                    <a:pt x="2180240" y="15353"/>
                  </a:moveTo>
                  <a:lnTo>
                    <a:pt x="2281486" y="36510"/>
                  </a:lnTo>
                  <a:lnTo>
                    <a:pt x="2242255" y="77362"/>
                  </a:lnTo>
                  <a:lnTo>
                    <a:pt x="2278355" y="78790"/>
                  </a:lnTo>
                  <a:lnTo>
                    <a:pt x="2301394" y="56239"/>
                  </a:lnTo>
                  <a:lnTo>
                    <a:pt x="2345779" y="56207"/>
                  </a:lnTo>
                  <a:lnTo>
                    <a:pt x="2368874" y="83132"/>
                  </a:lnTo>
                  <a:lnTo>
                    <a:pt x="2401243" y="77963"/>
                  </a:lnTo>
                  <a:lnTo>
                    <a:pt x="2441516" y="87882"/>
                  </a:lnTo>
                  <a:lnTo>
                    <a:pt x="2442114" y="109273"/>
                  </a:lnTo>
                  <a:lnTo>
                    <a:pt x="2515198" y="129008"/>
                  </a:lnTo>
                  <a:lnTo>
                    <a:pt x="2522468" y="152621"/>
                  </a:lnTo>
                  <a:lnTo>
                    <a:pt x="2471713" y="164052"/>
                  </a:lnTo>
                  <a:lnTo>
                    <a:pt x="2457032" y="181359"/>
                  </a:lnTo>
                  <a:lnTo>
                    <a:pt x="2404715" y="194842"/>
                  </a:lnTo>
                  <a:lnTo>
                    <a:pt x="2299973" y="177000"/>
                  </a:lnTo>
                  <a:lnTo>
                    <a:pt x="2308341" y="190462"/>
                  </a:lnTo>
                  <a:lnTo>
                    <a:pt x="2373441" y="205463"/>
                  </a:lnTo>
                  <a:lnTo>
                    <a:pt x="2409893" y="250844"/>
                  </a:lnTo>
                  <a:lnTo>
                    <a:pt x="2462345" y="238613"/>
                  </a:lnTo>
                  <a:lnTo>
                    <a:pt x="2498801" y="241584"/>
                  </a:lnTo>
                  <a:lnTo>
                    <a:pt x="2512789" y="281247"/>
                  </a:lnTo>
                  <a:lnTo>
                    <a:pt x="2471869" y="284731"/>
                  </a:lnTo>
                  <a:lnTo>
                    <a:pt x="2443620" y="265390"/>
                  </a:lnTo>
                  <a:lnTo>
                    <a:pt x="2433289" y="296810"/>
                  </a:lnTo>
                  <a:lnTo>
                    <a:pt x="2380279" y="322844"/>
                  </a:lnTo>
                  <a:lnTo>
                    <a:pt x="2353096" y="326491"/>
                  </a:lnTo>
                  <a:lnTo>
                    <a:pt x="2348624" y="357667"/>
                  </a:lnTo>
                  <a:lnTo>
                    <a:pt x="2318378" y="368053"/>
                  </a:lnTo>
                  <a:lnTo>
                    <a:pt x="2308918" y="338734"/>
                  </a:lnTo>
                  <a:lnTo>
                    <a:pt x="2357789" y="295370"/>
                  </a:lnTo>
                  <a:lnTo>
                    <a:pt x="2338181" y="258135"/>
                  </a:lnTo>
                  <a:lnTo>
                    <a:pt x="2267564" y="236942"/>
                  </a:lnTo>
                  <a:lnTo>
                    <a:pt x="2226924" y="203166"/>
                  </a:lnTo>
                  <a:lnTo>
                    <a:pt x="2190942" y="192671"/>
                  </a:lnTo>
                  <a:lnTo>
                    <a:pt x="2160769" y="213412"/>
                  </a:lnTo>
                  <a:lnTo>
                    <a:pt x="2082370" y="215089"/>
                  </a:lnTo>
                  <a:lnTo>
                    <a:pt x="2048030" y="250690"/>
                  </a:lnTo>
                  <a:lnTo>
                    <a:pt x="2014881" y="305191"/>
                  </a:lnTo>
                  <a:lnTo>
                    <a:pt x="2005347" y="342109"/>
                  </a:lnTo>
                  <a:lnTo>
                    <a:pt x="2010258" y="370110"/>
                  </a:lnTo>
                  <a:lnTo>
                    <a:pt x="1951903" y="412853"/>
                  </a:lnTo>
                  <a:lnTo>
                    <a:pt x="1934441" y="441437"/>
                  </a:lnTo>
                  <a:lnTo>
                    <a:pt x="1865664" y="422993"/>
                  </a:lnTo>
                  <a:lnTo>
                    <a:pt x="1839768" y="406114"/>
                  </a:lnTo>
                  <a:lnTo>
                    <a:pt x="1809790" y="426637"/>
                  </a:lnTo>
                  <a:lnTo>
                    <a:pt x="1760834" y="439606"/>
                  </a:lnTo>
                  <a:lnTo>
                    <a:pt x="1725346" y="429666"/>
                  </a:lnTo>
                  <a:lnTo>
                    <a:pt x="1680832" y="406099"/>
                  </a:lnTo>
                  <a:lnTo>
                    <a:pt x="1611774" y="329832"/>
                  </a:lnTo>
                  <a:lnTo>
                    <a:pt x="1578076" y="323813"/>
                  </a:lnTo>
                  <a:lnTo>
                    <a:pt x="1507422" y="366684"/>
                  </a:lnTo>
                  <a:lnTo>
                    <a:pt x="1460146" y="369095"/>
                  </a:lnTo>
                  <a:lnTo>
                    <a:pt x="1484002" y="389363"/>
                  </a:lnTo>
                  <a:lnTo>
                    <a:pt x="1473962" y="433308"/>
                  </a:lnTo>
                  <a:lnTo>
                    <a:pt x="1448288" y="451475"/>
                  </a:lnTo>
                  <a:lnTo>
                    <a:pt x="1476256" y="462748"/>
                  </a:lnTo>
                  <a:lnTo>
                    <a:pt x="1446730" y="485342"/>
                  </a:lnTo>
                  <a:lnTo>
                    <a:pt x="1356008" y="458359"/>
                  </a:lnTo>
                  <a:lnTo>
                    <a:pt x="1320924" y="460039"/>
                  </a:lnTo>
                  <a:lnTo>
                    <a:pt x="1300069" y="447451"/>
                  </a:lnTo>
                  <a:lnTo>
                    <a:pt x="1272999" y="455075"/>
                  </a:lnTo>
                  <a:lnTo>
                    <a:pt x="1275459" y="511618"/>
                  </a:lnTo>
                  <a:lnTo>
                    <a:pt x="1251115" y="549814"/>
                  </a:lnTo>
                  <a:lnTo>
                    <a:pt x="1191294" y="524953"/>
                  </a:lnTo>
                  <a:lnTo>
                    <a:pt x="1138714" y="558974"/>
                  </a:lnTo>
                  <a:lnTo>
                    <a:pt x="1121119" y="603168"/>
                  </a:lnTo>
                  <a:lnTo>
                    <a:pt x="1106739" y="621818"/>
                  </a:lnTo>
                  <a:lnTo>
                    <a:pt x="1075985" y="638081"/>
                  </a:lnTo>
                  <a:lnTo>
                    <a:pt x="1106394" y="675864"/>
                  </a:lnTo>
                  <a:lnTo>
                    <a:pt x="1104812" y="701935"/>
                  </a:lnTo>
                  <a:lnTo>
                    <a:pt x="1071044" y="723615"/>
                  </a:lnTo>
                  <a:lnTo>
                    <a:pt x="1030656" y="775244"/>
                  </a:lnTo>
                  <a:lnTo>
                    <a:pt x="1007033" y="793031"/>
                  </a:lnTo>
                  <a:lnTo>
                    <a:pt x="1017435" y="825565"/>
                  </a:lnTo>
                  <a:lnTo>
                    <a:pt x="973985" y="846278"/>
                  </a:lnTo>
                  <a:lnTo>
                    <a:pt x="923728" y="849644"/>
                  </a:lnTo>
                  <a:lnTo>
                    <a:pt x="934293" y="900954"/>
                  </a:lnTo>
                  <a:lnTo>
                    <a:pt x="922033" y="947165"/>
                  </a:lnTo>
                  <a:lnTo>
                    <a:pt x="922813" y="980665"/>
                  </a:lnTo>
                  <a:lnTo>
                    <a:pt x="905314" y="1010770"/>
                  </a:lnTo>
                  <a:lnTo>
                    <a:pt x="840317" y="1095190"/>
                  </a:lnTo>
                  <a:lnTo>
                    <a:pt x="884789" y="1113556"/>
                  </a:lnTo>
                  <a:lnTo>
                    <a:pt x="888973" y="1155091"/>
                  </a:lnTo>
                  <a:lnTo>
                    <a:pt x="870629" y="1184031"/>
                  </a:lnTo>
                  <a:lnTo>
                    <a:pt x="797437" y="1170524"/>
                  </a:lnTo>
                  <a:lnTo>
                    <a:pt x="746392" y="1189242"/>
                  </a:lnTo>
                  <a:lnTo>
                    <a:pt x="694741" y="1247745"/>
                  </a:lnTo>
                  <a:lnTo>
                    <a:pt x="700848" y="1265417"/>
                  </a:lnTo>
                  <a:lnTo>
                    <a:pt x="677790" y="1297400"/>
                  </a:lnTo>
                  <a:lnTo>
                    <a:pt x="701366" y="1338312"/>
                  </a:lnTo>
                  <a:lnTo>
                    <a:pt x="687477" y="1353144"/>
                  </a:lnTo>
                  <a:lnTo>
                    <a:pt x="693446" y="1376548"/>
                  </a:lnTo>
                  <a:lnTo>
                    <a:pt x="685682" y="1397082"/>
                  </a:lnTo>
                  <a:lnTo>
                    <a:pt x="709217" y="1448877"/>
                  </a:lnTo>
                  <a:lnTo>
                    <a:pt x="693570" y="1530040"/>
                  </a:lnTo>
                  <a:lnTo>
                    <a:pt x="720851" y="1553913"/>
                  </a:lnTo>
                  <a:lnTo>
                    <a:pt x="735337" y="1553058"/>
                  </a:lnTo>
                  <a:lnTo>
                    <a:pt x="764513" y="1584470"/>
                  </a:lnTo>
                  <a:lnTo>
                    <a:pt x="746297" y="1627991"/>
                  </a:lnTo>
                  <a:lnTo>
                    <a:pt x="701923" y="1635067"/>
                  </a:lnTo>
                  <a:lnTo>
                    <a:pt x="718506" y="1675998"/>
                  </a:lnTo>
                  <a:lnTo>
                    <a:pt x="738972" y="1708290"/>
                  </a:lnTo>
                  <a:lnTo>
                    <a:pt x="728514" y="1735813"/>
                  </a:lnTo>
                  <a:lnTo>
                    <a:pt x="732685" y="1754727"/>
                  </a:lnTo>
                  <a:lnTo>
                    <a:pt x="723755" y="1776903"/>
                  </a:lnTo>
                  <a:lnTo>
                    <a:pt x="697114" y="1798654"/>
                  </a:lnTo>
                  <a:lnTo>
                    <a:pt x="664742" y="1805731"/>
                  </a:lnTo>
                  <a:lnTo>
                    <a:pt x="674432" y="1826795"/>
                  </a:lnTo>
                  <a:lnTo>
                    <a:pt x="650363" y="1841899"/>
                  </a:lnTo>
                  <a:lnTo>
                    <a:pt x="662469" y="1877011"/>
                  </a:lnTo>
                  <a:lnTo>
                    <a:pt x="658549" y="1913844"/>
                  </a:lnTo>
                  <a:lnTo>
                    <a:pt x="650165" y="1932378"/>
                  </a:lnTo>
                  <a:lnTo>
                    <a:pt x="628079" y="1927849"/>
                  </a:lnTo>
                  <a:lnTo>
                    <a:pt x="619765" y="1912042"/>
                  </a:lnTo>
                  <a:lnTo>
                    <a:pt x="599654" y="1903161"/>
                  </a:lnTo>
                  <a:lnTo>
                    <a:pt x="566561" y="1904376"/>
                  </a:lnTo>
                  <a:lnTo>
                    <a:pt x="550600" y="1878311"/>
                  </a:lnTo>
                  <a:lnTo>
                    <a:pt x="524132" y="1886987"/>
                  </a:lnTo>
                  <a:lnTo>
                    <a:pt x="517180" y="1916108"/>
                  </a:lnTo>
                  <a:lnTo>
                    <a:pt x="473015" y="1932173"/>
                  </a:lnTo>
                  <a:lnTo>
                    <a:pt x="435671" y="1938332"/>
                  </a:lnTo>
                  <a:lnTo>
                    <a:pt x="423780" y="1961102"/>
                  </a:lnTo>
                  <a:lnTo>
                    <a:pt x="391224" y="1983514"/>
                  </a:lnTo>
                  <a:lnTo>
                    <a:pt x="344659" y="2029484"/>
                  </a:lnTo>
                  <a:lnTo>
                    <a:pt x="317985" y="2048686"/>
                  </a:lnTo>
                  <a:lnTo>
                    <a:pt x="297893" y="2046587"/>
                  </a:lnTo>
                  <a:lnTo>
                    <a:pt x="284573" y="2057753"/>
                  </a:lnTo>
                  <a:lnTo>
                    <a:pt x="257288" y="2065605"/>
                  </a:lnTo>
                  <a:lnTo>
                    <a:pt x="216734" y="2063272"/>
                  </a:lnTo>
                  <a:lnTo>
                    <a:pt x="201771" y="2070429"/>
                  </a:lnTo>
                  <a:lnTo>
                    <a:pt x="188461" y="2055591"/>
                  </a:lnTo>
                  <a:lnTo>
                    <a:pt x="161439" y="2058211"/>
                  </a:lnTo>
                  <a:lnTo>
                    <a:pt x="168494" y="2036288"/>
                  </a:lnTo>
                  <a:lnTo>
                    <a:pt x="139484" y="2029941"/>
                  </a:lnTo>
                  <a:lnTo>
                    <a:pt x="104698" y="2014704"/>
                  </a:lnTo>
                  <a:lnTo>
                    <a:pt x="70170" y="1991950"/>
                  </a:lnTo>
                  <a:lnTo>
                    <a:pt x="50507" y="1961092"/>
                  </a:lnTo>
                  <a:lnTo>
                    <a:pt x="59466" y="1921044"/>
                  </a:lnTo>
                  <a:lnTo>
                    <a:pt x="95190" y="1933363"/>
                  </a:lnTo>
                  <a:lnTo>
                    <a:pt x="88991" y="1914390"/>
                  </a:lnTo>
                  <a:lnTo>
                    <a:pt x="109524" y="1894882"/>
                  </a:lnTo>
                  <a:lnTo>
                    <a:pt x="97091" y="1874900"/>
                  </a:lnTo>
                  <a:lnTo>
                    <a:pt x="50280" y="1887481"/>
                  </a:lnTo>
                  <a:lnTo>
                    <a:pt x="34275" y="1877906"/>
                  </a:lnTo>
                  <a:lnTo>
                    <a:pt x="24408" y="1854963"/>
                  </a:lnTo>
                  <a:lnTo>
                    <a:pt x="33733" y="1837494"/>
                  </a:lnTo>
                  <a:lnTo>
                    <a:pt x="78660" y="1828408"/>
                  </a:lnTo>
                  <a:lnTo>
                    <a:pt x="81337" y="1792320"/>
                  </a:lnTo>
                  <a:lnTo>
                    <a:pt x="99138" y="1789301"/>
                  </a:lnTo>
                  <a:lnTo>
                    <a:pt x="119219" y="1766131"/>
                  </a:lnTo>
                  <a:lnTo>
                    <a:pt x="101149" y="1743728"/>
                  </a:lnTo>
                  <a:lnTo>
                    <a:pt x="92172" y="1774450"/>
                  </a:lnTo>
                  <a:lnTo>
                    <a:pt x="60972" y="1753414"/>
                  </a:lnTo>
                  <a:lnTo>
                    <a:pt x="35437" y="1755460"/>
                  </a:lnTo>
                  <a:lnTo>
                    <a:pt x="19422" y="1728685"/>
                  </a:lnTo>
                  <a:lnTo>
                    <a:pt x="74378" y="1716090"/>
                  </a:lnTo>
                  <a:lnTo>
                    <a:pt x="73961" y="1682587"/>
                  </a:lnTo>
                  <a:lnTo>
                    <a:pt x="68356" y="1685406"/>
                  </a:lnTo>
                  <a:lnTo>
                    <a:pt x="67939" y="1682133"/>
                  </a:lnTo>
                  <a:lnTo>
                    <a:pt x="48615" y="1695334"/>
                  </a:lnTo>
                  <a:lnTo>
                    <a:pt x="31709" y="1703836"/>
                  </a:lnTo>
                  <a:lnTo>
                    <a:pt x="15117" y="1688241"/>
                  </a:lnTo>
                  <a:lnTo>
                    <a:pt x="32971" y="1664228"/>
                  </a:lnTo>
                  <a:lnTo>
                    <a:pt x="9288" y="1659876"/>
                  </a:lnTo>
                  <a:lnTo>
                    <a:pt x="3194" y="1643774"/>
                  </a:lnTo>
                  <a:lnTo>
                    <a:pt x="11737" y="1626444"/>
                  </a:lnTo>
                  <a:lnTo>
                    <a:pt x="3113" y="1573548"/>
                  </a:lnTo>
                  <a:lnTo>
                    <a:pt x="25786" y="1569834"/>
                  </a:lnTo>
                  <a:lnTo>
                    <a:pt x="25435" y="1546789"/>
                  </a:lnTo>
                  <a:lnTo>
                    <a:pt x="0" y="1530440"/>
                  </a:lnTo>
                  <a:lnTo>
                    <a:pt x="39595" y="1503028"/>
                  </a:lnTo>
                  <a:lnTo>
                    <a:pt x="29517" y="1492099"/>
                  </a:lnTo>
                  <a:lnTo>
                    <a:pt x="45589" y="1462200"/>
                  </a:lnTo>
                  <a:lnTo>
                    <a:pt x="73490" y="1463313"/>
                  </a:lnTo>
                  <a:lnTo>
                    <a:pt x="143330" y="1428862"/>
                  </a:lnTo>
                  <a:lnTo>
                    <a:pt x="124496" y="1401738"/>
                  </a:lnTo>
                  <a:lnTo>
                    <a:pt x="172840" y="1390768"/>
                  </a:lnTo>
                  <a:lnTo>
                    <a:pt x="234771" y="1394545"/>
                  </a:lnTo>
                  <a:lnTo>
                    <a:pt x="221840" y="1377203"/>
                  </a:lnTo>
                  <a:lnTo>
                    <a:pt x="197886" y="1380088"/>
                  </a:lnTo>
                  <a:lnTo>
                    <a:pt x="194954" y="1348300"/>
                  </a:lnTo>
                  <a:lnTo>
                    <a:pt x="211577" y="1338921"/>
                  </a:lnTo>
                  <a:lnTo>
                    <a:pt x="248515" y="1351786"/>
                  </a:lnTo>
                  <a:lnTo>
                    <a:pt x="290784" y="1342456"/>
                  </a:lnTo>
                  <a:lnTo>
                    <a:pt x="291202" y="1324857"/>
                  </a:lnTo>
                  <a:lnTo>
                    <a:pt x="317843" y="1315907"/>
                  </a:lnTo>
                  <a:lnTo>
                    <a:pt x="347642" y="1317942"/>
                  </a:lnTo>
                  <a:lnTo>
                    <a:pt x="341583" y="1294066"/>
                  </a:lnTo>
                  <a:lnTo>
                    <a:pt x="356611" y="1276185"/>
                  </a:lnTo>
                  <a:lnTo>
                    <a:pt x="399245" y="1270997"/>
                  </a:lnTo>
                  <a:lnTo>
                    <a:pt x="440525" y="1247464"/>
                  </a:lnTo>
                  <a:lnTo>
                    <a:pt x="461726" y="1244407"/>
                  </a:lnTo>
                  <a:lnTo>
                    <a:pt x="471987" y="1264515"/>
                  </a:lnTo>
                  <a:lnTo>
                    <a:pt x="493366" y="1276808"/>
                  </a:lnTo>
                  <a:lnTo>
                    <a:pt x="559950" y="1261867"/>
                  </a:lnTo>
                  <a:lnTo>
                    <a:pt x="555660" y="1244449"/>
                  </a:lnTo>
                  <a:lnTo>
                    <a:pt x="578953" y="1231349"/>
                  </a:lnTo>
                  <a:lnTo>
                    <a:pt x="625882" y="1219291"/>
                  </a:lnTo>
                  <a:lnTo>
                    <a:pt x="615528" y="1201390"/>
                  </a:lnTo>
                  <a:lnTo>
                    <a:pt x="588208" y="1203732"/>
                  </a:lnTo>
                  <a:lnTo>
                    <a:pt x="579136" y="1224459"/>
                  </a:lnTo>
                  <a:lnTo>
                    <a:pt x="546889" y="1235919"/>
                  </a:lnTo>
                  <a:lnTo>
                    <a:pt x="527350" y="1251319"/>
                  </a:lnTo>
                  <a:lnTo>
                    <a:pt x="481753" y="1262757"/>
                  </a:lnTo>
                  <a:lnTo>
                    <a:pt x="444070" y="1220832"/>
                  </a:lnTo>
                  <a:lnTo>
                    <a:pt x="489396" y="1194797"/>
                  </a:lnTo>
                  <a:lnTo>
                    <a:pt x="486977" y="1182483"/>
                  </a:lnTo>
                  <a:lnTo>
                    <a:pt x="507261" y="1153347"/>
                  </a:lnTo>
                  <a:lnTo>
                    <a:pt x="531327" y="1136136"/>
                  </a:lnTo>
                  <a:lnTo>
                    <a:pt x="537999" y="1117057"/>
                  </a:lnTo>
                  <a:lnTo>
                    <a:pt x="581052" y="1101673"/>
                  </a:lnTo>
                  <a:lnTo>
                    <a:pt x="617619" y="1120409"/>
                  </a:lnTo>
                  <a:lnTo>
                    <a:pt x="633345" y="1097278"/>
                  </a:lnTo>
                  <a:lnTo>
                    <a:pt x="622869" y="1076206"/>
                  </a:lnTo>
                  <a:lnTo>
                    <a:pt x="639020" y="1048116"/>
                  </a:lnTo>
                  <a:lnTo>
                    <a:pt x="691431" y="1010034"/>
                  </a:lnTo>
                  <a:lnTo>
                    <a:pt x="688930" y="991269"/>
                  </a:lnTo>
                  <a:lnTo>
                    <a:pt x="705976" y="938183"/>
                  </a:lnTo>
                  <a:lnTo>
                    <a:pt x="736180" y="908296"/>
                  </a:lnTo>
                  <a:lnTo>
                    <a:pt x="744857" y="883388"/>
                  </a:lnTo>
                  <a:lnTo>
                    <a:pt x="767221" y="873348"/>
                  </a:lnTo>
                  <a:lnTo>
                    <a:pt x="760575" y="850314"/>
                  </a:lnTo>
                  <a:lnTo>
                    <a:pt x="800364" y="840714"/>
                  </a:lnTo>
                  <a:lnTo>
                    <a:pt x="807856" y="830757"/>
                  </a:lnTo>
                  <a:lnTo>
                    <a:pt x="792464" y="805502"/>
                  </a:lnTo>
                  <a:lnTo>
                    <a:pt x="805018" y="752495"/>
                  </a:lnTo>
                  <a:lnTo>
                    <a:pt x="825442" y="741123"/>
                  </a:lnTo>
                  <a:lnTo>
                    <a:pt x="826828" y="716556"/>
                  </a:lnTo>
                  <a:lnTo>
                    <a:pt x="894747" y="710575"/>
                  </a:lnTo>
                  <a:lnTo>
                    <a:pt x="906917" y="680845"/>
                  </a:lnTo>
                  <a:lnTo>
                    <a:pt x="930420" y="664122"/>
                  </a:lnTo>
                  <a:lnTo>
                    <a:pt x="936801" y="631222"/>
                  </a:lnTo>
                  <a:lnTo>
                    <a:pt x="961136" y="616181"/>
                  </a:lnTo>
                  <a:lnTo>
                    <a:pt x="948423" y="573047"/>
                  </a:lnTo>
                  <a:lnTo>
                    <a:pt x="994541" y="562666"/>
                  </a:lnTo>
                  <a:lnTo>
                    <a:pt x="1061341" y="539743"/>
                  </a:lnTo>
                  <a:lnTo>
                    <a:pt x="997948" y="534004"/>
                  </a:lnTo>
                  <a:lnTo>
                    <a:pt x="1009913" y="521043"/>
                  </a:lnTo>
                  <a:lnTo>
                    <a:pt x="1104926" y="539957"/>
                  </a:lnTo>
                  <a:lnTo>
                    <a:pt x="1096068" y="481766"/>
                  </a:lnTo>
                  <a:lnTo>
                    <a:pt x="1141092" y="474586"/>
                  </a:lnTo>
                  <a:lnTo>
                    <a:pt x="1159801" y="485110"/>
                  </a:lnTo>
                  <a:lnTo>
                    <a:pt x="1201324" y="474370"/>
                  </a:lnTo>
                  <a:lnTo>
                    <a:pt x="1158081" y="458702"/>
                  </a:lnTo>
                  <a:lnTo>
                    <a:pt x="1115857" y="470073"/>
                  </a:lnTo>
                  <a:lnTo>
                    <a:pt x="1126726" y="437165"/>
                  </a:lnTo>
                  <a:lnTo>
                    <a:pt x="1194478" y="420091"/>
                  </a:lnTo>
                  <a:lnTo>
                    <a:pt x="1209594" y="384884"/>
                  </a:lnTo>
                  <a:lnTo>
                    <a:pt x="1232796" y="356627"/>
                  </a:lnTo>
                  <a:lnTo>
                    <a:pt x="1259628" y="350965"/>
                  </a:lnTo>
                  <a:lnTo>
                    <a:pt x="1259779" y="324486"/>
                  </a:lnTo>
                  <a:lnTo>
                    <a:pt x="1303997" y="289804"/>
                  </a:lnTo>
                  <a:lnTo>
                    <a:pt x="1352224" y="281578"/>
                  </a:lnTo>
                  <a:lnTo>
                    <a:pt x="1367125" y="251437"/>
                  </a:lnTo>
                  <a:lnTo>
                    <a:pt x="1423776" y="237305"/>
                  </a:lnTo>
                  <a:lnTo>
                    <a:pt x="1439813" y="245163"/>
                  </a:lnTo>
                  <a:lnTo>
                    <a:pt x="1481925" y="209539"/>
                  </a:lnTo>
                  <a:lnTo>
                    <a:pt x="1506608" y="245980"/>
                  </a:lnTo>
                  <a:lnTo>
                    <a:pt x="1543835" y="239961"/>
                  </a:lnTo>
                  <a:lnTo>
                    <a:pt x="1593302" y="203150"/>
                  </a:lnTo>
                  <a:lnTo>
                    <a:pt x="1575752" y="175328"/>
                  </a:lnTo>
                  <a:lnTo>
                    <a:pt x="1598554" y="151506"/>
                  </a:lnTo>
                  <a:lnTo>
                    <a:pt x="1642910" y="148444"/>
                  </a:lnTo>
                  <a:lnTo>
                    <a:pt x="1740695" y="171391"/>
                  </a:lnTo>
                  <a:lnTo>
                    <a:pt x="1742270" y="197909"/>
                  </a:lnTo>
                  <a:lnTo>
                    <a:pt x="1778043" y="188467"/>
                  </a:lnTo>
                  <a:lnTo>
                    <a:pt x="1762000" y="168079"/>
                  </a:lnTo>
                  <a:lnTo>
                    <a:pt x="1822305" y="122230"/>
                  </a:lnTo>
                  <a:lnTo>
                    <a:pt x="1864220" y="101133"/>
                  </a:lnTo>
                  <a:lnTo>
                    <a:pt x="1866154" y="70829"/>
                  </a:lnTo>
                  <a:lnTo>
                    <a:pt x="1893233" y="36466"/>
                  </a:lnTo>
                  <a:lnTo>
                    <a:pt x="1934468" y="36986"/>
                  </a:lnTo>
                  <a:lnTo>
                    <a:pt x="1971100" y="60711"/>
                  </a:lnTo>
                  <a:lnTo>
                    <a:pt x="1991108" y="45873"/>
                  </a:lnTo>
                  <a:lnTo>
                    <a:pt x="2023923" y="55946"/>
                  </a:lnTo>
                  <a:lnTo>
                    <a:pt x="1960790" y="107068"/>
                  </a:lnTo>
                  <a:lnTo>
                    <a:pt x="1955019" y="154519"/>
                  </a:lnTo>
                  <a:lnTo>
                    <a:pt x="1928334" y="179135"/>
                  </a:lnTo>
                  <a:lnTo>
                    <a:pt x="1959571" y="190047"/>
                  </a:lnTo>
                  <a:lnTo>
                    <a:pt x="2003323" y="119447"/>
                  </a:lnTo>
                  <a:lnTo>
                    <a:pt x="2033108" y="99833"/>
                  </a:lnTo>
                  <a:lnTo>
                    <a:pt x="2039680" y="79120"/>
                  </a:lnTo>
                  <a:lnTo>
                    <a:pt x="2087247" y="40372"/>
                  </a:lnTo>
                  <a:lnTo>
                    <a:pt x="2104892" y="42053"/>
                  </a:lnTo>
                  <a:lnTo>
                    <a:pt x="2084058" y="132085"/>
                  </a:lnTo>
                  <a:lnTo>
                    <a:pt x="2138862" y="98571"/>
                  </a:lnTo>
                  <a:lnTo>
                    <a:pt x="2165726" y="49012"/>
                  </a:lnTo>
                  <a:lnTo>
                    <a:pt x="2145749" y="33827"/>
                  </a:lnTo>
                  <a:close/>
                  <a:moveTo>
                    <a:pt x="2003354" y="0"/>
                  </a:moveTo>
                  <a:lnTo>
                    <a:pt x="2033377" y="5728"/>
                  </a:lnTo>
                  <a:lnTo>
                    <a:pt x="2035058" y="28750"/>
                  </a:lnTo>
                  <a:lnTo>
                    <a:pt x="1992125" y="42729"/>
                  </a:lnTo>
                  <a:lnTo>
                    <a:pt x="1961581" y="21761"/>
                  </a:lnTo>
                  <a:close/>
                </a:path>
              </a:pathLst>
            </a:custGeom>
            <a:solidFill>
              <a:schemeClr val="accent2"/>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20" name="ee4p_23_1_43215"/>
            <p:cNvSpPr>
              <a:spLocks noChangeAspect="1"/>
            </p:cNvSpPr>
            <p:nvPr>
              <p:custDataLst>
                <p:tags r:id="rId36"/>
              </p:custDataLst>
            </p:nvPr>
          </p:nvSpPr>
          <p:spPr bwMode="gray">
            <a:xfrm>
              <a:off x="2026681" y="5430451"/>
              <a:ext cx="320394" cy="582267"/>
            </a:xfrm>
            <a:custGeom>
              <a:avLst/>
              <a:gdLst/>
              <a:ahLst/>
              <a:cxnLst/>
              <a:rect l="0" t="0" r="0" b="0"/>
              <a:pathLst>
                <a:path w="320394" h="582267">
                  <a:moveTo>
                    <a:pt x="203064" y="558549"/>
                  </a:moveTo>
                  <a:lnTo>
                    <a:pt x="192914" y="559401"/>
                  </a:lnTo>
                  <a:lnTo>
                    <a:pt x="156554" y="582266"/>
                  </a:lnTo>
                  <a:lnTo>
                    <a:pt x="127572" y="567969"/>
                  </a:lnTo>
                  <a:lnTo>
                    <a:pt x="117362" y="569867"/>
                  </a:lnTo>
                  <a:lnTo>
                    <a:pt x="85904" y="564334"/>
                  </a:lnTo>
                  <a:lnTo>
                    <a:pt x="50572" y="571737"/>
                  </a:lnTo>
                  <a:lnTo>
                    <a:pt x="67812" y="528636"/>
                  </a:lnTo>
                  <a:lnTo>
                    <a:pt x="69135" y="498352"/>
                  </a:lnTo>
                  <a:lnTo>
                    <a:pt x="65306" y="460756"/>
                  </a:lnTo>
                  <a:lnTo>
                    <a:pt x="70120" y="441455"/>
                  </a:lnTo>
                  <a:lnTo>
                    <a:pt x="67684" y="422267"/>
                  </a:lnTo>
                  <a:lnTo>
                    <a:pt x="72872" y="404348"/>
                  </a:lnTo>
                  <a:lnTo>
                    <a:pt x="42220" y="417423"/>
                  </a:lnTo>
                  <a:lnTo>
                    <a:pt x="26868" y="419792"/>
                  </a:lnTo>
                  <a:lnTo>
                    <a:pt x="35042" y="392095"/>
                  </a:lnTo>
                  <a:lnTo>
                    <a:pt x="55003" y="379642"/>
                  </a:lnTo>
                  <a:lnTo>
                    <a:pt x="45054" y="369357"/>
                  </a:lnTo>
                  <a:lnTo>
                    <a:pt x="35652" y="386770"/>
                  </a:lnTo>
                  <a:lnTo>
                    <a:pt x="15114" y="389674"/>
                  </a:lnTo>
                  <a:lnTo>
                    <a:pt x="0" y="378421"/>
                  </a:lnTo>
                  <a:lnTo>
                    <a:pt x="8230" y="359851"/>
                  </a:lnTo>
                  <a:lnTo>
                    <a:pt x="7600" y="345191"/>
                  </a:lnTo>
                  <a:lnTo>
                    <a:pt x="15955" y="322435"/>
                  </a:lnTo>
                  <a:lnTo>
                    <a:pt x="13022" y="314169"/>
                  </a:lnTo>
                  <a:lnTo>
                    <a:pt x="40886" y="286745"/>
                  </a:lnTo>
                  <a:lnTo>
                    <a:pt x="45568" y="266338"/>
                  </a:lnTo>
                  <a:lnTo>
                    <a:pt x="61684" y="224038"/>
                  </a:lnTo>
                  <a:lnTo>
                    <a:pt x="63301" y="202680"/>
                  </a:lnTo>
                  <a:lnTo>
                    <a:pt x="82785" y="123588"/>
                  </a:lnTo>
                  <a:lnTo>
                    <a:pt x="65200" y="47785"/>
                  </a:lnTo>
                  <a:lnTo>
                    <a:pt x="61671" y="24642"/>
                  </a:lnTo>
                  <a:lnTo>
                    <a:pt x="94154" y="766"/>
                  </a:lnTo>
                  <a:lnTo>
                    <a:pt x="113082" y="0"/>
                  </a:lnTo>
                  <a:lnTo>
                    <a:pt x="129379" y="11795"/>
                  </a:lnTo>
                  <a:lnTo>
                    <a:pt x="132622" y="31962"/>
                  </a:lnTo>
                  <a:lnTo>
                    <a:pt x="146283" y="25152"/>
                  </a:lnTo>
                  <a:lnTo>
                    <a:pt x="173827" y="20489"/>
                  </a:lnTo>
                  <a:lnTo>
                    <a:pt x="186399" y="29534"/>
                  </a:lnTo>
                  <a:lnTo>
                    <a:pt x="211398" y="28031"/>
                  </a:lnTo>
                  <a:lnTo>
                    <a:pt x="234667" y="15440"/>
                  </a:lnTo>
                  <a:lnTo>
                    <a:pt x="280721" y="15803"/>
                  </a:lnTo>
                  <a:lnTo>
                    <a:pt x="288599" y="24257"/>
                  </a:lnTo>
                  <a:lnTo>
                    <a:pt x="285666" y="46255"/>
                  </a:lnTo>
                  <a:lnTo>
                    <a:pt x="304193" y="47251"/>
                  </a:lnTo>
                  <a:lnTo>
                    <a:pt x="320393" y="59059"/>
                  </a:lnTo>
                  <a:lnTo>
                    <a:pt x="304588" y="81810"/>
                  </a:lnTo>
                  <a:lnTo>
                    <a:pt x="264175" y="111070"/>
                  </a:lnTo>
                  <a:lnTo>
                    <a:pt x="254620" y="130235"/>
                  </a:lnTo>
                  <a:lnTo>
                    <a:pt x="261893" y="164306"/>
                  </a:lnTo>
                  <a:lnTo>
                    <a:pt x="256651" y="187961"/>
                  </a:lnTo>
                  <a:lnTo>
                    <a:pt x="263140" y="198348"/>
                  </a:lnTo>
                  <a:lnTo>
                    <a:pt x="254363" y="210076"/>
                  </a:lnTo>
                  <a:lnTo>
                    <a:pt x="240771" y="214156"/>
                  </a:lnTo>
                  <a:lnTo>
                    <a:pt x="240797" y="225539"/>
                  </a:lnTo>
                  <a:lnTo>
                    <a:pt x="253469" y="235323"/>
                  </a:lnTo>
                  <a:lnTo>
                    <a:pt x="251324" y="254548"/>
                  </a:lnTo>
                  <a:lnTo>
                    <a:pt x="240463" y="277530"/>
                  </a:lnTo>
                  <a:lnTo>
                    <a:pt x="209658" y="280900"/>
                  </a:lnTo>
                  <a:lnTo>
                    <a:pt x="193629" y="286730"/>
                  </a:lnTo>
                  <a:lnTo>
                    <a:pt x="213441" y="301954"/>
                  </a:lnTo>
                  <a:lnTo>
                    <a:pt x="211899" y="315004"/>
                  </a:lnTo>
                  <a:lnTo>
                    <a:pt x="218609" y="330026"/>
                  </a:lnTo>
                  <a:lnTo>
                    <a:pt x="239056" y="340448"/>
                  </a:lnTo>
                  <a:lnTo>
                    <a:pt x="246657" y="350913"/>
                  </a:lnTo>
                  <a:lnTo>
                    <a:pt x="238745" y="367475"/>
                  </a:lnTo>
                  <a:lnTo>
                    <a:pt x="217367" y="384451"/>
                  </a:lnTo>
                  <a:lnTo>
                    <a:pt x="211316" y="416850"/>
                  </a:lnTo>
                  <a:lnTo>
                    <a:pt x="233717" y="447277"/>
                  </a:lnTo>
                  <a:lnTo>
                    <a:pt x="248231" y="443791"/>
                  </a:lnTo>
                  <a:lnTo>
                    <a:pt x="241714" y="463738"/>
                  </a:lnTo>
                  <a:lnTo>
                    <a:pt x="232705" y="461472"/>
                  </a:lnTo>
                  <a:lnTo>
                    <a:pt x="217900" y="471386"/>
                  </a:lnTo>
                  <a:lnTo>
                    <a:pt x="201465" y="494865"/>
                  </a:lnTo>
                  <a:lnTo>
                    <a:pt x="191354" y="516291"/>
                  </a:lnTo>
                  <a:lnTo>
                    <a:pt x="197770" y="527640"/>
                  </a:lnTo>
                  <a:close/>
                </a:path>
              </a:pathLst>
            </a:custGeom>
            <a:solidFill>
              <a:schemeClr val="accent1">
                <a:lumMod val="40000"/>
                <a:lumOff val="60000"/>
              </a:schemeClr>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21" name="ee4p_26_1_43215"/>
            <p:cNvSpPr>
              <a:spLocks noChangeAspect="1"/>
            </p:cNvSpPr>
            <p:nvPr>
              <p:custDataLst>
                <p:tags r:id="rId37"/>
              </p:custDataLst>
            </p:nvPr>
          </p:nvSpPr>
          <p:spPr bwMode="gray">
            <a:xfrm>
              <a:off x="4575879" y="4521124"/>
              <a:ext cx="553667" cy="234182"/>
            </a:xfrm>
            <a:custGeom>
              <a:avLst/>
              <a:gdLst/>
              <a:ahLst/>
              <a:cxnLst/>
              <a:rect l="0" t="0" r="0" b="0"/>
              <a:pathLst>
                <a:path w="553667" h="234182">
                  <a:moveTo>
                    <a:pt x="553666" y="65865"/>
                  </a:moveTo>
                  <a:lnTo>
                    <a:pt x="535161" y="97445"/>
                  </a:lnTo>
                  <a:lnTo>
                    <a:pt x="531685" y="116263"/>
                  </a:lnTo>
                  <a:lnTo>
                    <a:pt x="514396" y="130808"/>
                  </a:lnTo>
                  <a:lnTo>
                    <a:pt x="513846" y="151148"/>
                  </a:lnTo>
                  <a:lnTo>
                    <a:pt x="482871" y="159672"/>
                  </a:lnTo>
                  <a:lnTo>
                    <a:pt x="466748" y="152907"/>
                  </a:lnTo>
                  <a:lnTo>
                    <a:pt x="461461" y="137992"/>
                  </a:lnTo>
                  <a:lnTo>
                    <a:pt x="445670" y="129857"/>
                  </a:lnTo>
                  <a:lnTo>
                    <a:pt x="417488" y="136932"/>
                  </a:lnTo>
                  <a:lnTo>
                    <a:pt x="397818" y="136470"/>
                  </a:lnTo>
                  <a:lnTo>
                    <a:pt x="386222" y="128871"/>
                  </a:lnTo>
                  <a:lnTo>
                    <a:pt x="353867" y="135775"/>
                  </a:lnTo>
                  <a:lnTo>
                    <a:pt x="332830" y="168671"/>
                  </a:lnTo>
                  <a:lnTo>
                    <a:pt x="308210" y="179188"/>
                  </a:lnTo>
                  <a:lnTo>
                    <a:pt x="288098" y="180200"/>
                  </a:lnTo>
                  <a:lnTo>
                    <a:pt x="269575" y="170147"/>
                  </a:lnTo>
                  <a:lnTo>
                    <a:pt x="253208" y="190805"/>
                  </a:lnTo>
                  <a:lnTo>
                    <a:pt x="196418" y="195283"/>
                  </a:lnTo>
                  <a:lnTo>
                    <a:pt x="186134" y="202904"/>
                  </a:lnTo>
                  <a:lnTo>
                    <a:pt x="189161" y="222964"/>
                  </a:lnTo>
                  <a:lnTo>
                    <a:pt x="176496" y="230342"/>
                  </a:lnTo>
                  <a:lnTo>
                    <a:pt x="140124" y="234181"/>
                  </a:lnTo>
                  <a:lnTo>
                    <a:pt x="90100" y="233021"/>
                  </a:lnTo>
                  <a:lnTo>
                    <a:pt x="58687" y="214887"/>
                  </a:lnTo>
                  <a:lnTo>
                    <a:pt x="47343" y="201885"/>
                  </a:lnTo>
                  <a:lnTo>
                    <a:pt x="30574" y="200244"/>
                  </a:lnTo>
                  <a:lnTo>
                    <a:pt x="12712" y="179779"/>
                  </a:lnTo>
                  <a:lnTo>
                    <a:pt x="0" y="157768"/>
                  </a:lnTo>
                  <a:lnTo>
                    <a:pt x="9236" y="124594"/>
                  </a:lnTo>
                  <a:lnTo>
                    <a:pt x="34528" y="92125"/>
                  </a:lnTo>
                  <a:lnTo>
                    <a:pt x="66148" y="100316"/>
                  </a:lnTo>
                  <a:lnTo>
                    <a:pt x="100639" y="85923"/>
                  </a:lnTo>
                  <a:lnTo>
                    <a:pt x="114115" y="74259"/>
                  </a:lnTo>
                  <a:lnTo>
                    <a:pt x="129597" y="41047"/>
                  </a:lnTo>
                  <a:lnTo>
                    <a:pt x="148436" y="35561"/>
                  </a:lnTo>
                  <a:lnTo>
                    <a:pt x="164576" y="14264"/>
                  </a:lnTo>
                  <a:lnTo>
                    <a:pt x="194172" y="12138"/>
                  </a:lnTo>
                  <a:lnTo>
                    <a:pt x="223379" y="26374"/>
                  </a:lnTo>
                  <a:lnTo>
                    <a:pt x="231145" y="12933"/>
                  </a:lnTo>
                  <a:lnTo>
                    <a:pt x="253761" y="0"/>
                  </a:lnTo>
                  <a:lnTo>
                    <a:pt x="270896" y="25521"/>
                  </a:lnTo>
                  <a:lnTo>
                    <a:pt x="285030" y="25451"/>
                  </a:lnTo>
                  <a:lnTo>
                    <a:pt x="285217" y="43397"/>
                  </a:lnTo>
                  <a:lnTo>
                    <a:pt x="311984" y="54311"/>
                  </a:lnTo>
                  <a:lnTo>
                    <a:pt x="319434" y="37133"/>
                  </a:lnTo>
                  <a:lnTo>
                    <a:pt x="336496" y="26616"/>
                  </a:lnTo>
                  <a:lnTo>
                    <a:pt x="364458" y="25145"/>
                  </a:lnTo>
                  <a:lnTo>
                    <a:pt x="395468" y="39726"/>
                  </a:lnTo>
                  <a:lnTo>
                    <a:pt x="428933" y="19217"/>
                  </a:lnTo>
                  <a:lnTo>
                    <a:pt x="460267" y="22423"/>
                  </a:lnTo>
                  <a:lnTo>
                    <a:pt x="492431" y="33607"/>
                  </a:lnTo>
                  <a:lnTo>
                    <a:pt x="501866" y="48809"/>
                  </a:lnTo>
                  <a:lnTo>
                    <a:pt x="538865" y="64154"/>
                  </a:lnTo>
                  <a:close/>
                </a:path>
              </a:pathLst>
            </a:custGeom>
            <a:solidFill>
              <a:schemeClr val="accent4"/>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22" name="ee4p_29_1_43215"/>
            <p:cNvSpPr>
              <a:spLocks noChangeAspect="1"/>
            </p:cNvSpPr>
            <p:nvPr>
              <p:custDataLst>
                <p:tags r:id="rId38"/>
              </p:custDataLst>
            </p:nvPr>
          </p:nvSpPr>
          <p:spPr bwMode="gray">
            <a:xfrm>
              <a:off x="4906749" y="4690728"/>
              <a:ext cx="910821" cy="559930"/>
            </a:xfrm>
            <a:custGeom>
              <a:avLst/>
              <a:gdLst/>
              <a:ahLst/>
              <a:cxnLst/>
              <a:rect l="0" t="0" r="0" b="0"/>
              <a:pathLst>
                <a:path w="910821" h="559930">
                  <a:moveTo>
                    <a:pt x="804527" y="545855"/>
                  </a:moveTo>
                  <a:lnTo>
                    <a:pt x="771363" y="543518"/>
                  </a:lnTo>
                  <a:lnTo>
                    <a:pt x="747958" y="533538"/>
                  </a:lnTo>
                  <a:lnTo>
                    <a:pt x="743125" y="516759"/>
                  </a:lnTo>
                  <a:lnTo>
                    <a:pt x="720452" y="519773"/>
                  </a:lnTo>
                  <a:lnTo>
                    <a:pt x="710974" y="513511"/>
                  </a:lnTo>
                  <a:lnTo>
                    <a:pt x="690399" y="513493"/>
                  </a:lnTo>
                  <a:lnTo>
                    <a:pt x="677855" y="499978"/>
                  </a:lnTo>
                  <a:lnTo>
                    <a:pt x="642723" y="499159"/>
                  </a:lnTo>
                  <a:lnTo>
                    <a:pt x="629756" y="505385"/>
                  </a:lnTo>
                  <a:lnTo>
                    <a:pt x="591758" y="509870"/>
                  </a:lnTo>
                  <a:lnTo>
                    <a:pt x="566112" y="518025"/>
                  </a:lnTo>
                  <a:lnTo>
                    <a:pt x="529268" y="551299"/>
                  </a:lnTo>
                  <a:lnTo>
                    <a:pt x="495318" y="559929"/>
                  </a:lnTo>
                  <a:lnTo>
                    <a:pt x="458762" y="547464"/>
                  </a:lnTo>
                  <a:lnTo>
                    <a:pt x="432080" y="552096"/>
                  </a:lnTo>
                  <a:lnTo>
                    <a:pt x="409949" y="543060"/>
                  </a:lnTo>
                  <a:lnTo>
                    <a:pt x="378243" y="552481"/>
                  </a:lnTo>
                  <a:lnTo>
                    <a:pt x="333824" y="538197"/>
                  </a:lnTo>
                  <a:lnTo>
                    <a:pt x="303956" y="532477"/>
                  </a:lnTo>
                  <a:lnTo>
                    <a:pt x="270206" y="539112"/>
                  </a:lnTo>
                  <a:lnTo>
                    <a:pt x="251793" y="534088"/>
                  </a:lnTo>
                  <a:lnTo>
                    <a:pt x="257498" y="502857"/>
                  </a:lnTo>
                  <a:lnTo>
                    <a:pt x="233278" y="489393"/>
                  </a:lnTo>
                  <a:lnTo>
                    <a:pt x="218719" y="474742"/>
                  </a:lnTo>
                  <a:lnTo>
                    <a:pt x="221792" y="456749"/>
                  </a:lnTo>
                  <a:lnTo>
                    <a:pt x="232739" y="441421"/>
                  </a:lnTo>
                  <a:lnTo>
                    <a:pt x="213168" y="430021"/>
                  </a:lnTo>
                  <a:lnTo>
                    <a:pt x="200165" y="434656"/>
                  </a:lnTo>
                  <a:lnTo>
                    <a:pt x="185314" y="458056"/>
                  </a:lnTo>
                  <a:lnTo>
                    <a:pt x="167047" y="439703"/>
                  </a:lnTo>
                  <a:lnTo>
                    <a:pt x="133119" y="436635"/>
                  </a:lnTo>
                  <a:lnTo>
                    <a:pt x="128062" y="424812"/>
                  </a:lnTo>
                  <a:lnTo>
                    <a:pt x="109141" y="421893"/>
                  </a:lnTo>
                  <a:lnTo>
                    <a:pt x="110542" y="398523"/>
                  </a:lnTo>
                  <a:lnTo>
                    <a:pt x="122221" y="379452"/>
                  </a:lnTo>
                  <a:lnTo>
                    <a:pt x="117921" y="372966"/>
                  </a:lnTo>
                  <a:lnTo>
                    <a:pt x="80528" y="360510"/>
                  </a:lnTo>
                  <a:lnTo>
                    <a:pt x="55031" y="338407"/>
                  </a:lnTo>
                  <a:lnTo>
                    <a:pt x="48519" y="322459"/>
                  </a:lnTo>
                  <a:lnTo>
                    <a:pt x="52091" y="307378"/>
                  </a:lnTo>
                  <a:lnTo>
                    <a:pt x="13656" y="279936"/>
                  </a:lnTo>
                  <a:lnTo>
                    <a:pt x="0" y="260455"/>
                  </a:lnTo>
                  <a:lnTo>
                    <a:pt x="46886" y="245411"/>
                  </a:lnTo>
                  <a:lnTo>
                    <a:pt x="88658" y="238928"/>
                  </a:lnTo>
                  <a:lnTo>
                    <a:pt x="103108" y="199163"/>
                  </a:lnTo>
                  <a:lnTo>
                    <a:pt x="122407" y="188310"/>
                  </a:lnTo>
                  <a:lnTo>
                    <a:pt x="141449" y="142206"/>
                  </a:lnTo>
                  <a:lnTo>
                    <a:pt x="157811" y="115741"/>
                  </a:lnTo>
                  <a:lnTo>
                    <a:pt x="171361" y="101933"/>
                  </a:lnTo>
                  <a:lnTo>
                    <a:pt x="170171" y="90839"/>
                  </a:lnTo>
                  <a:lnTo>
                    <a:pt x="184524" y="81744"/>
                  </a:lnTo>
                  <a:lnTo>
                    <a:pt x="193547" y="64607"/>
                  </a:lnTo>
                  <a:lnTo>
                    <a:pt x="234230" y="57164"/>
                  </a:lnTo>
                  <a:lnTo>
                    <a:pt x="254672" y="37126"/>
                  </a:lnTo>
                  <a:lnTo>
                    <a:pt x="273408" y="30859"/>
                  </a:lnTo>
                  <a:lnTo>
                    <a:pt x="279318" y="17551"/>
                  </a:lnTo>
                  <a:lnTo>
                    <a:pt x="308224" y="34400"/>
                  </a:lnTo>
                  <a:lnTo>
                    <a:pt x="339390" y="32088"/>
                  </a:lnTo>
                  <a:lnTo>
                    <a:pt x="383557" y="44238"/>
                  </a:lnTo>
                  <a:lnTo>
                    <a:pt x="403645" y="35105"/>
                  </a:lnTo>
                  <a:lnTo>
                    <a:pt x="421788" y="37418"/>
                  </a:lnTo>
                  <a:lnTo>
                    <a:pt x="446923" y="65444"/>
                  </a:lnTo>
                  <a:lnTo>
                    <a:pt x="462084" y="65320"/>
                  </a:lnTo>
                  <a:lnTo>
                    <a:pt x="481350" y="44308"/>
                  </a:lnTo>
                  <a:lnTo>
                    <a:pt x="520538" y="37684"/>
                  </a:lnTo>
                  <a:lnTo>
                    <a:pt x="533184" y="38946"/>
                  </a:lnTo>
                  <a:lnTo>
                    <a:pt x="573186" y="32022"/>
                  </a:lnTo>
                  <a:lnTo>
                    <a:pt x="587182" y="8498"/>
                  </a:lnTo>
                  <a:lnTo>
                    <a:pt x="633119" y="0"/>
                  </a:lnTo>
                  <a:lnTo>
                    <a:pt x="655727" y="18630"/>
                  </a:lnTo>
                  <a:lnTo>
                    <a:pt x="668989" y="38012"/>
                  </a:lnTo>
                  <a:lnTo>
                    <a:pt x="682385" y="75636"/>
                  </a:lnTo>
                  <a:lnTo>
                    <a:pt x="710188" y="114082"/>
                  </a:lnTo>
                  <a:lnTo>
                    <a:pt x="722208" y="118140"/>
                  </a:lnTo>
                  <a:lnTo>
                    <a:pt x="729050" y="136963"/>
                  </a:lnTo>
                  <a:lnTo>
                    <a:pt x="756469" y="155546"/>
                  </a:lnTo>
                  <a:lnTo>
                    <a:pt x="759576" y="175944"/>
                  </a:lnTo>
                  <a:lnTo>
                    <a:pt x="772821" y="200339"/>
                  </a:lnTo>
                  <a:lnTo>
                    <a:pt x="773440" y="221776"/>
                  </a:lnTo>
                  <a:lnTo>
                    <a:pt x="759125" y="246408"/>
                  </a:lnTo>
                  <a:lnTo>
                    <a:pt x="756950" y="274566"/>
                  </a:lnTo>
                  <a:lnTo>
                    <a:pt x="765014" y="310724"/>
                  </a:lnTo>
                  <a:lnTo>
                    <a:pt x="761914" y="326706"/>
                  </a:lnTo>
                  <a:lnTo>
                    <a:pt x="781544" y="357012"/>
                  </a:lnTo>
                  <a:lnTo>
                    <a:pt x="803510" y="366256"/>
                  </a:lnTo>
                  <a:lnTo>
                    <a:pt x="824288" y="367506"/>
                  </a:lnTo>
                  <a:lnTo>
                    <a:pt x="849348" y="352804"/>
                  </a:lnTo>
                  <a:lnTo>
                    <a:pt x="886648" y="342940"/>
                  </a:lnTo>
                  <a:lnTo>
                    <a:pt x="898702" y="347120"/>
                  </a:lnTo>
                  <a:lnTo>
                    <a:pt x="910820" y="363910"/>
                  </a:lnTo>
                  <a:lnTo>
                    <a:pt x="903357" y="415127"/>
                  </a:lnTo>
                  <a:lnTo>
                    <a:pt x="863271" y="421680"/>
                  </a:lnTo>
                  <a:lnTo>
                    <a:pt x="840567" y="439242"/>
                  </a:lnTo>
                  <a:lnTo>
                    <a:pt x="829913" y="456256"/>
                  </a:lnTo>
                  <a:lnTo>
                    <a:pt x="810318" y="476535"/>
                  </a:lnTo>
                  <a:lnTo>
                    <a:pt x="813106" y="516524"/>
                  </a:lnTo>
                  <a:close/>
                </a:path>
              </a:pathLst>
            </a:custGeom>
            <a:solidFill>
              <a:schemeClr val="accent4"/>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23" name="ee4p_32_1_43215"/>
            <p:cNvSpPr>
              <a:spLocks noChangeAspect="1"/>
            </p:cNvSpPr>
            <p:nvPr>
              <p:custDataLst>
                <p:tags r:id="rId39"/>
              </p:custDataLst>
            </p:nvPr>
          </p:nvSpPr>
          <p:spPr bwMode="gray">
            <a:xfrm>
              <a:off x="4930941" y="5399209"/>
              <a:ext cx="243820" cy="173274"/>
            </a:xfrm>
            <a:custGeom>
              <a:avLst/>
              <a:gdLst/>
              <a:ahLst/>
              <a:cxnLst/>
              <a:rect l="0" t="0" r="0" b="0"/>
              <a:pathLst>
                <a:path w="243820" h="173274">
                  <a:moveTo>
                    <a:pt x="178610" y="4831"/>
                  </a:moveTo>
                  <a:lnTo>
                    <a:pt x="194918" y="24841"/>
                  </a:lnTo>
                  <a:lnTo>
                    <a:pt x="227669" y="38451"/>
                  </a:lnTo>
                  <a:lnTo>
                    <a:pt x="228863" y="49625"/>
                  </a:lnTo>
                  <a:lnTo>
                    <a:pt x="243819" y="74739"/>
                  </a:lnTo>
                  <a:lnTo>
                    <a:pt x="235863" y="82456"/>
                  </a:lnTo>
                  <a:lnTo>
                    <a:pt x="238355" y="105683"/>
                  </a:lnTo>
                  <a:lnTo>
                    <a:pt x="233511" y="117639"/>
                  </a:lnTo>
                  <a:lnTo>
                    <a:pt x="218076" y="119146"/>
                  </a:lnTo>
                  <a:lnTo>
                    <a:pt x="216075" y="137888"/>
                  </a:lnTo>
                  <a:lnTo>
                    <a:pt x="188792" y="143220"/>
                  </a:lnTo>
                  <a:lnTo>
                    <a:pt x="168940" y="137524"/>
                  </a:lnTo>
                  <a:lnTo>
                    <a:pt x="150244" y="138635"/>
                  </a:lnTo>
                  <a:lnTo>
                    <a:pt x="134941" y="146206"/>
                  </a:lnTo>
                  <a:lnTo>
                    <a:pt x="124386" y="159497"/>
                  </a:lnTo>
                  <a:lnTo>
                    <a:pt x="101813" y="172037"/>
                  </a:lnTo>
                  <a:lnTo>
                    <a:pt x="87369" y="166140"/>
                  </a:lnTo>
                  <a:lnTo>
                    <a:pt x="72102" y="172832"/>
                  </a:lnTo>
                  <a:lnTo>
                    <a:pt x="45080" y="173273"/>
                  </a:lnTo>
                  <a:lnTo>
                    <a:pt x="41074" y="165361"/>
                  </a:lnTo>
                  <a:lnTo>
                    <a:pt x="21090" y="166826"/>
                  </a:lnTo>
                  <a:lnTo>
                    <a:pt x="15125" y="146609"/>
                  </a:lnTo>
                  <a:lnTo>
                    <a:pt x="1852" y="133730"/>
                  </a:lnTo>
                  <a:lnTo>
                    <a:pt x="4205" y="89511"/>
                  </a:lnTo>
                  <a:lnTo>
                    <a:pt x="0" y="72301"/>
                  </a:lnTo>
                  <a:lnTo>
                    <a:pt x="4376" y="56205"/>
                  </a:lnTo>
                  <a:lnTo>
                    <a:pt x="20674" y="56787"/>
                  </a:lnTo>
                  <a:lnTo>
                    <a:pt x="26158" y="31862"/>
                  </a:lnTo>
                  <a:lnTo>
                    <a:pt x="62647" y="18114"/>
                  </a:lnTo>
                  <a:lnTo>
                    <a:pt x="68618" y="30000"/>
                  </a:lnTo>
                  <a:lnTo>
                    <a:pt x="89688" y="9130"/>
                  </a:lnTo>
                  <a:lnTo>
                    <a:pt x="113112" y="12911"/>
                  </a:lnTo>
                  <a:lnTo>
                    <a:pt x="138519" y="990"/>
                  </a:lnTo>
                  <a:lnTo>
                    <a:pt x="146791" y="6280"/>
                  </a:lnTo>
                  <a:lnTo>
                    <a:pt x="171902" y="0"/>
                  </a:lnTo>
                  <a:close/>
                </a:path>
              </a:pathLst>
            </a:custGeom>
            <a:solidFill>
              <a:schemeClr val="accent4"/>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24" name="ee4p_33_1_43215"/>
            <p:cNvSpPr>
              <a:spLocks noChangeAspect="1"/>
            </p:cNvSpPr>
            <p:nvPr>
              <p:custDataLst>
                <p:tags r:id="rId40"/>
              </p:custDataLst>
            </p:nvPr>
          </p:nvSpPr>
          <p:spPr bwMode="gray">
            <a:xfrm>
              <a:off x="4730046" y="5264536"/>
              <a:ext cx="185281" cy="190225"/>
            </a:xfrm>
            <a:custGeom>
              <a:avLst/>
              <a:gdLst/>
              <a:ahLst/>
              <a:cxnLst/>
              <a:rect l="0" t="0" r="0" b="0"/>
              <a:pathLst>
                <a:path w="185281" h="190225">
                  <a:moveTo>
                    <a:pt x="8428" y="126762"/>
                  </a:moveTo>
                  <a:lnTo>
                    <a:pt x="0" y="110979"/>
                  </a:lnTo>
                  <a:lnTo>
                    <a:pt x="9181" y="102112"/>
                  </a:lnTo>
                  <a:lnTo>
                    <a:pt x="3834" y="87687"/>
                  </a:lnTo>
                  <a:lnTo>
                    <a:pt x="4385" y="64226"/>
                  </a:lnTo>
                  <a:lnTo>
                    <a:pt x="20297" y="56309"/>
                  </a:lnTo>
                  <a:lnTo>
                    <a:pt x="23889" y="29835"/>
                  </a:lnTo>
                  <a:lnTo>
                    <a:pt x="45875" y="16577"/>
                  </a:lnTo>
                  <a:lnTo>
                    <a:pt x="62110" y="22322"/>
                  </a:lnTo>
                  <a:lnTo>
                    <a:pt x="59132" y="0"/>
                  </a:lnTo>
                  <a:lnTo>
                    <a:pt x="75794" y="2193"/>
                  </a:lnTo>
                  <a:lnTo>
                    <a:pt x="104817" y="21293"/>
                  </a:lnTo>
                  <a:lnTo>
                    <a:pt x="107089" y="29921"/>
                  </a:lnTo>
                  <a:lnTo>
                    <a:pt x="130600" y="44195"/>
                  </a:lnTo>
                  <a:lnTo>
                    <a:pt x="147979" y="48757"/>
                  </a:lnTo>
                  <a:lnTo>
                    <a:pt x="162834" y="63145"/>
                  </a:lnTo>
                  <a:lnTo>
                    <a:pt x="184490" y="69437"/>
                  </a:lnTo>
                  <a:lnTo>
                    <a:pt x="185280" y="78511"/>
                  </a:lnTo>
                  <a:lnTo>
                    <a:pt x="169627" y="88821"/>
                  </a:lnTo>
                  <a:lnTo>
                    <a:pt x="152022" y="115515"/>
                  </a:lnTo>
                  <a:lnTo>
                    <a:pt x="131014" y="119350"/>
                  </a:lnTo>
                  <a:lnTo>
                    <a:pt x="114542" y="107004"/>
                  </a:lnTo>
                  <a:lnTo>
                    <a:pt x="81703" y="154774"/>
                  </a:lnTo>
                  <a:lnTo>
                    <a:pt x="93331" y="163646"/>
                  </a:lnTo>
                  <a:lnTo>
                    <a:pt x="90640" y="190224"/>
                  </a:lnTo>
                  <a:lnTo>
                    <a:pt x="72530" y="184216"/>
                  </a:lnTo>
                  <a:lnTo>
                    <a:pt x="67924" y="170778"/>
                  </a:lnTo>
                  <a:lnTo>
                    <a:pt x="45399" y="150101"/>
                  </a:lnTo>
                  <a:lnTo>
                    <a:pt x="26042" y="138225"/>
                  </a:lnTo>
                  <a:lnTo>
                    <a:pt x="23498" y="122286"/>
                  </a:lnTo>
                  <a:close/>
                </a:path>
              </a:pathLst>
            </a:custGeom>
            <a:solidFill>
              <a:schemeClr val="accent4"/>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25" name="ee4p_35_1_43215"/>
            <p:cNvSpPr>
              <a:spLocks noChangeAspect="1"/>
            </p:cNvSpPr>
            <p:nvPr>
              <p:custDataLst>
                <p:tags r:id="rId41"/>
              </p:custDataLst>
            </p:nvPr>
          </p:nvSpPr>
          <p:spPr bwMode="gray">
            <a:xfrm>
              <a:off x="3587247" y="4843359"/>
              <a:ext cx="1150746" cy="1200023"/>
            </a:xfrm>
            <a:custGeom>
              <a:avLst/>
              <a:gdLst/>
              <a:ahLst/>
              <a:cxnLst/>
              <a:rect l="l" t="t" r="r" b="b"/>
              <a:pathLst>
                <a:path w="1150746" h="1200023">
                  <a:moveTo>
                    <a:pt x="860420" y="1019972"/>
                  </a:moveTo>
                  <a:lnTo>
                    <a:pt x="873303" y="1023381"/>
                  </a:lnTo>
                  <a:lnTo>
                    <a:pt x="866833" y="1025546"/>
                  </a:lnTo>
                  <a:lnTo>
                    <a:pt x="856299" y="1047258"/>
                  </a:lnTo>
                  <a:lnTo>
                    <a:pt x="830535" y="1081132"/>
                  </a:lnTo>
                  <a:lnTo>
                    <a:pt x="827170" y="1100890"/>
                  </a:lnTo>
                  <a:lnTo>
                    <a:pt x="818438" y="1111303"/>
                  </a:lnTo>
                  <a:lnTo>
                    <a:pt x="820301" y="1130539"/>
                  </a:lnTo>
                  <a:lnTo>
                    <a:pt x="839362" y="1163403"/>
                  </a:lnTo>
                  <a:lnTo>
                    <a:pt x="828544" y="1170905"/>
                  </a:lnTo>
                  <a:lnTo>
                    <a:pt x="819252" y="1187375"/>
                  </a:lnTo>
                  <a:lnTo>
                    <a:pt x="823517" y="1200023"/>
                  </a:lnTo>
                  <a:lnTo>
                    <a:pt x="799869" y="1195197"/>
                  </a:lnTo>
                  <a:lnTo>
                    <a:pt x="789146" y="1198048"/>
                  </a:lnTo>
                  <a:lnTo>
                    <a:pt x="761123" y="1188823"/>
                  </a:lnTo>
                  <a:lnTo>
                    <a:pt x="742185" y="1161147"/>
                  </a:lnTo>
                  <a:lnTo>
                    <a:pt x="720061" y="1152797"/>
                  </a:lnTo>
                  <a:lnTo>
                    <a:pt x="706754" y="1154550"/>
                  </a:lnTo>
                  <a:lnTo>
                    <a:pt x="680781" y="1143560"/>
                  </a:lnTo>
                  <a:lnTo>
                    <a:pt x="669893" y="1133141"/>
                  </a:lnTo>
                  <a:lnTo>
                    <a:pt x="647754" y="1124598"/>
                  </a:lnTo>
                  <a:lnTo>
                    <a:pt x="633220" y="1110404"/>
                  </a:lnTo>
                  <a:lnTo>
                    <a:pt x="611861" y="1101599"/>
                  </a:lnTo>
                  <a:lnTo>
                    <a:pt x="585549" y="1102718"/>
                  </a:lnTo>
                  <a:lnTo>
                    <a:pt x="565436" y="1086552"/>
                  </a:lnTo>
                  <a:lnTo>
                    <a:pt x="564234" y="1063605"/>
                  </a:lnTo>
                  <a:lnTo>
                    <a:pt x="569892" y="1051075"/>
                  </a:lnTo>
                  <a:lnTo>
                    <a:pt x="588650" y="1041077"/>
                  </a:lnTo>
                  <a:lnTo>
                    <a:pt x="606257" y="1050649"/>
                  </a:lnTo>
                  <a:lnTo>
                    <a:pt x="624175" y="1043481"/>
                  </a:lnTo>
                  <a:lnTo>
                    <a:pt x="626826" y="1031956"/>
                  </a:lnTo>
                  <a:lnTo>
                    <a:pt x="647401" y="1028201"/>
                  </a:lnTo>
                  <a:lnTo>
                    <a:pt x="656282" y="1042288"/>
                  </a:lnTo>
                  <a:lnTo>
                    <a:pt x="688577" y="1056717"/>
                  </a:lnTo>
                  <a:lnTo>
                    <a:pt x="716435" y="1048882"/>
                  </a:lnTo>
                  <a:lnTo>
                    <a:pt x="748594" y="1051749"/>
                  </a:lnTo>
                  <a:lnTo>
                    <a:pt x="774439" y="1045448"/>
                  </a:lnTo>
                  <a:lnTo>
                    <a:pt x="785733" y="1034771"/>
                  </a:lnTo>
                  <a:lnTo>
                    <a:pt x="826648" y="1036361"/>
                  </a:lnTo>
                  <a:close/>
                  <a:moveTo>
                    <a:pt x="252498" y="684169"/>
                  </a:moveTo>
                  <a:lnTo>
                    <a:pt x="284415" y="699157"/>
                  </a:lnTo>
                  <a:lnTo>
                    <a:pt x="282378" y="721792"/>
                  </a:lnTo>
                  <a:lnTo>
                    <a:pt x="294500" y="737172"/>
                  </a:lnTo>
                  <a:lnTo>
                    <a:pt x="309752" y="766675"/>
                  </a:lnTo>
                  <a:lnTo>
                    <a:pt x="290728" y="795542"/>
                  </a:lnTo>
                  <a:lnTo>
                    <a:pt x="300699" y="818486"/>
                  </a:lnTo>
                  <a:lnTo>
                    <a:pt x="296132" y="828808"/>
                  </a:lnTo>
                  <a:lnTo>
                    <a:pt x="294919" y="858331"/>
                  </a:lnTo>
                  <a:lnTo>
                    <a:pt x="284132" y="924692"/>
                  </a:lnTo>
                  <a:lnTo>
                    <a:pt x="271559" y="926489"/>
                  </a:lnTo>
                  <a:lnTo>
                    <a:pt x="258259" y="916590"/>
                  </a:lnTo>
                  <a:lnTo>
                    <a:pt x="234933" y="919379"/>
                  </a:lnTo>
                  <a:lnTo>
                    <a:pt x="230684" y="942187"/>
                  </a:lnTo>
                  <a:lnTo>
                    <a:pt x="215981" y="954582"/>
                  </a:lnTo>
                  <a:lnTo>
                    <a:pt x="195483" y="952938"/>
                  </a:lnTo>
                  <a:lnTo>
                    <a:pt x="168299" y="914881"/>
                  </a:lnTo>
                  <a:lnTo>
                    <a:pt x="168893" y="898285"/>
                  </a:lnTo>
                  <a:lnTo>
                    <a:pt x="178372" y="872587"/>
                  </a:lnTo>
                  <a:lnTo>
                    <a:pt x="176862" y="860052"/>
                  </a:lnTo>
                  <a:lnTo>
                    <a:pt x="184840" y="839501"/>
                  </a:lnTo>
                  <a:lnTo>
                    <a:pt x="171374" y="838062"/>
                  </a:lnTo>
                  <a:lnTo>
                    <a:pt x="180490" y="817206"/>
                  </a:lnTo>
                  <a:lnTo>
                    <a:pt x="179573" y="796100"/>
                  </a:lnTo>
                  <a:lnTo>
                    <a:pt x="163578" y="761785"/>
                  </a:lnTo>
                  <a:lnTo>
                    <a:pt x="147350" y="760895"/>
                  </a:lnTo>
                  <a:lnTo>
                    <a:pt x="145864" y="742833"/>
                  </a:lnTo>
                  <a:lnTo>
                    <a:pt x="153992" y="727603"/>
                  </a:lnTo>
                  <a:lnTo>
                    <a:pt x="177989" y="733292"/>
                  </a:lnTo>
                  <a:lnTo>
                    <a:pt x="209188" y="721527"/>
                  </a:lnTo>
                  <a:lnTo>
                    <a:pt x="233650" y="696714"/>
                  </a:lnTo>
                  <a:close/>
                  <a:moveTo>
                    <a:pt x="339543" y="502758"/>
                  </a:moveTo>
                  <a:lnTo>
                    <a:pt x="368617" y="503711"/>
                  </a:lnTo>
                  <a:lnTo>
                    <a:pt x="341592" y="511553"/>
                  </a:lnTo>
                  <a:close/>
                  <a:moveTo>
                    <a:pt x="483770" y="0"/>
                  </a:moveTo>
                  <a:lnTo>
                    <a:pt x="493493" y="4998"/>
                  </a:lnTo>
                  <a:lnTo>
                    <a:pt x="531584" y="769"/>
                  </a:lnTo>
                  <a:lnTo>
                    <a:pt x="556382" y="35489"/>
                  </a:lnTo>
                  <a:lnTo>
                    <a:pt x="575003" y="44112"/>
                  </a:lnTo>
                  <a:lnTo>
                    <a:pt x="625080" y="50218"/>
                  </a:lnTo>
                  <a:lnTo>
                    <a:pt x="647564" y="56094"/>
                  </a:lnTo>
                  <a:lnTo>
                    <a:pt x="685708" y="59767"/>
                  </a:lnTo>
                  <a:lnTo>
                    <a:pt x="683728" y="69346"/>
                  </a:lnTo>
                  <a:lnTo>
                    <a:pt x="658887" y="80210"/>
                  </a:lnTo>
                  <a:lnTo>
                    <a:pt x="657285" y="95205"/>
                  </a:lnTo>
                  <a:lnTo>
                    <a:pt x="680886" y="101629"/>
                  </a:lnTo>
                  <a:lnTo>
                    <a:pt x="663172" y="122841"/>
                  </a:lnTo>
                  <a:lnTo>
                    <a:pt x="678257" y="130591"/>
                  </a:lnTo>
                  <a:lnTo>
                    <a:pt x="672319" y="141489"/>
                  </a:lnTo>
                  <a:lnTo>
                    <a:pt x="693594" y="154094"/>
                  </a:lnTo>
                  <a:lnTo>
                    <a:pt x="705493" y="167306"/>
                  </a:lnTo>
                  <a:lnTo>
                    <a:pt x="686544" y="171975"/>
                  </a:lnTo>
                  <a:lnTo>
                    <a:pt x="689499" y="161637"/>
                  </a:lnTo>
                  <a:lnTo>
                    <a:pt x="677737" y="150844"/>
                  </a:lnTo>
                  <a:lnTo>
                    <a:pt x="662286" y="158776"/>
                  </a:lnTo>
                  <a:lnTo>
                    <a:pt x="638563" y="152612"/>
                  </a:lnTo>
                  <a:lnTo>
                    <a:pt x="626026" y="167039"/>
                  </a:lnTo>
                  <a:lnTo>
                    <a:pt x="608576" y="169792"/>
                  </a:lnTo>
                  <a:lnTo>
                    <a:pt x="565313" y="189852"/>
                  </a:lnTo>
                  <a:lnTo>
                    <a:pt x="559526" y="178350"/>
                  </a:lnTo>
                  <a:lnTo>
                    <a:pt x="535777" y="196497"/>
                  </a:lnTo>
                  <a:lnTo>
                    <a:pt x="532345" y="211839"/>
                  </a:lnTo>
                  <a:lnTo>
                    <a:pt x="548740" y="217147"/>
                  </a:lnTo>
                  <a:lnTo>
                    <a:pt x="548967" y="241691"/>
                  </a:lnTo>
                  <a:lnTo>
                    <a:pt x="567646" y="246746"/>
                  </a:lnTo>
                  <a:lnTo>
                    <a:pt x="543914" y="271869"/>
                  </a:lnTo>
                  <a:lnTo>
                    <a:pt x="547806" y="307408"/>
                  </a:lnTo>
                  <a:lnTo>
                    <a:pt x="560707" y="340356"/>
                  </a:lnTo>
                  <a:lnTo>
                    <a:pt x="591207" y="366118"/>
                  </a:lnTo>
                  <a:lnTo>
                    <a:pt x="607641" y="371458"/>
                  </a:lnTo>
                  <a:lnTo>
                    <a:pt x="645661" y="401077"/>
                  </a:lnTo>
                  <a:lnTo>
                    <a:pt x="666293" y="406654"/>
                  </a:lnTo>
                  <a:lnTo>
                    <a:pt x="676936" y="421224"/>
                  </a:lnTo>
                  <a:lnTo>
                    <a:pt x="698062" y="468059"/>
                  </a:lnTo>
                  <a:lnTo>
                    <a:pt x="707582" y="501927"/>
                  </a:lnTo>
                  <a:lnTo>
                    <a:pt x="724734" y="532199"/>
                  </a:lnTo>
                  <a:lnTo>
                    <a:pt x="753150" y="555330"/>
                  </a:lnTo>
                  <a:lnTo>
                    <a:pt x="762651" y="567611"/>
                  </a:lnTo>
                  <a:lnTo>
                    <a:pt x="782631" y="576714"/>
                  </a:lnTo>
                  <a:lnTo>
                    <a:pt x="782866" y="584593"/>
                  </a:lnTo>
                  <a:lnTo>
                    <a:pt x="817958" y="603575"/>
                  </a:lnTo>
                  <a:lnTo>
                    <a:pt x="845507" y="608171"/>
                  </a:lnTo>
                  <a:lnTo>
                    <a:pt x="908008" y="602687"/>
                  </a:lnTo>
                  <a:lnTo>
                    <a:pt x="923967" y="610258"/>
                  </a:lnTo>
                  <a:lnTo>
                    <a:pt x="924948" y="623308"/>
                  </a:lnTo>
                  <a:lnTo>
                    <a:pt x="897531" y="641155"/>
                  </a:lnTo>
                  <a:lnTo>
                    <a:pt x="905757" y="661601"/>
                  </a:lnTo>
                  <a:lnTo>
                    <a:pt x="968126" y="690332"/>
                  </a:lnTo>
                  <a:lnTo>
                    <a:pt x="1008920" y="703522"/>
                  </a:lnTo>
                  <a:lnTo>
                    <a:pt x="1030645" y="715768"/>
                  </a:lnTo>
                  <a:lnTo>
                    <a:pt x="1049341" y="731770"/>
                  </a:lnTo>
                  <a:lnTo>
                    <a:pt x="1101791" y="753687"/>
                  </a:lnTo>
                  <a:lnTo>
                    <a:pt x="1103752" y="761763"/>
                  </a:lnTo>
                  <a:lnTo>
                    <a:pt x="1141356" y="793563"/>
                  </a:lnTo>
                  <a:lnTo>
                    <a:pt x="1150746" y="814936"/>
                  </a:lnTo>
                  <a:lnTo>
                    <a:pt x="1142562" y="824321"/>
                  </a:lnTo>
                  <a:lnTo>
                    <a:pt x="1136119" y="850634"/>
                  </a:lnTo>
                  <a:lnTo>
                    <a:pt x="1105047" y="835280"/>
                  </a:lnTo>
                  <a:lnTo>
                    <a:pt x="1099169" y="811087"/>
                  </a:lnTo>
                  <a:lnTo>
                    <a:pt x="1086803" y="794624"/>
                  </a:lnTo>
                  <a:lnTo>
                    <a:pt x="1053070" y="793462"/>
                  </a:lnTo>
                  <a:lnTo>
                    <a:pt x="1027557" y="781925"/>
                  </a:lnTo>
                  <a:lnTo>
                    <a:pt x="1015945" y="767928"/>
                  </a:lnTo>
                  <a:lnTo>
                    <a:pt x="998541" y="773585"/>
                  </a:lnTo>
                  <a:lnTo>
                    <a:pt x="965543" y="817769"/>
                  </a:lnTo>
                  <a:lnTo>
                    <a:pt x="967814" y="831170"/>
                  </a:lnTo>
                  <a:lnTo>
                    <a:pt x="954334" y="849540"/>
                  </a:lnTo>
                  <a:lnTo>
                    <a:pt x="957023" y="864924"/>
                  </a:lnTo>
                  <a:lnTo>
                    <a:pt x="981463" y="870282"/>
                  </a:lnTo>
                  <a:lnTo>
                    <a:pt x="1006072" y="885913"/>
                  </a:lnTo>
                  <a:lnTo>
                    <a:pt x="1016772" y="898358"/>
                  </a:lnTo>
                  <a:lnTo>
                    <a:pt x="1014196" y="928216"/>
                  </a:lnTo>
                  <a:lnTo>
                    <a:pt x="1021923" y="938413"/>
                  </a:lnTo>
                  <a:lnTo>
                    <a:pt x="1013446" y="951481"/>
                  </a:lnTo>
                  <a:lnTo>
                    <a:pt x="1002101" y="947779"/>
                  </a:lnTo>
                  <a:lnTo>
                    <a:pt x="980774" y="953146"/>
                  </a:lnTo>
                  <a:lnTo>
                    <a:pt x="965350" y="962162"/>
                  </a:lnTo>
                  <a:lnTo>
                    <a:pt x="960953" y="976812"/>
                  </a:lnTo>
                  <a:lnTo>
                    <a:pt x="963151" y="1002812"/>
                  </a:lnTo>
                  <a:lnTo>
                    <a:pt x="951923" y="1015345"/>
                  </a:lnTo>
                  <a:lnTo>
                    <a:pt x="939447" y="1019581"/>
                  </a:lnTo>
                  <a:lnTo>
                    <a:pt x="922543" y="1039009"/>
                  </a:lnTo>
                  <a:lnTo>
                    <a:pt x="913060" y="1061855"/>
                  </a:lnTo>
                  <a:lnTo>
                    <a:pt x="884073" y="1062791"/>
                  </a:lnTo>
                  <a:lnTo>
                    <a:pt x="871481" y="1051324"/>
                  </a:lnTo>
                  <a:lnTo>
                    <a:pt x="871671" y="1027387"/>
                  </a:lnTo>
                  <a:lnTo>
                    <a:pt x="888342" y="1020616"/>
                  </a:lnTo>
                  <a:lnTo>
                    <a:pt x="899970" y="991503"/>
                  </a:lnTo>
                  <a:lnTo>
                    <a:pt x="890089" y="983254"/>
                  </a:lnTo>
                  <a:lnTo>
                    <a:pt x="905261" y="972156"/>
                  </a:lnTo>
                  <a:lnTo>
                    <a:pt x="917021" y="973270"/>
                  </a:lnTo>
                  <a:lnTo>
                    <a:pt x="927569" y="962155"/>
                  </a:lnTo>
                  <a:lnTo>
                    <a:pt x="927223" y="948584"/>
                  </a:lnTo>
                  <a:lnTo>
                    <a:pt x="916385" y="937416"/>
                  </a:lnTo>
                  <a:lnTo>
                    <a:pt x="906087" y="890087"/>
                  </a:lnTo>
                  <a:lnTo>
                    <a:pt x="889039" y="863741"/>
                  </a:lnTo>
                  <a:lnTo>
                    <a:pt x="885588" y="839369"/>
                  </a:lnTo>
                  <a:lnTo>
                    <a:pt x="871333" y="819409"/>
                  </a:lnTo>
                  <a:lnTo>
                    <a:pt x="850655" y="828199"/>
                  </a:lnTo>
                  <a:lnTo>
                    <a:pt x="838594" y="823848"/>
                  </a:lnTo>
                  <a:lnTo>
                    <a:pt x="821562" y="806884"/>
                  </a:lnTo>
                  <a:lnTo>
                    <a:pt x="802923" y="800593"/>
                  </a:lnTo>
                  <a:lnTo>
                    <a:pt x="808515" y="778701"/>
                  </a:lnTo>
                  <a:lnTo>
                    <a:pt x="798797" y="760775"/>
                  </a:lnTo>
                  <a:lnTo>
                    <a:pt x="759961" y="746435"/>
                  </a:lnTo>
                  <a:lnTo>
                    <a:pt x="738958" y="730394"/>
                  </a:lnTo>
                  <a:lnTo>
                    <a:pt x="721970" y="731992"/>
                  </a:lnTo>
                  <a:lnTo>
                    <a:pt x="695343" y="691276"/>
                  </a:lnTo>
                  <a:lnTo>
                    <a:pt x="676844" y="682461"/>
                  </a:lnTo>
                  <a:lnTo>
                    <a:pt x="669008" y="687862"/>
                  </a:lnTo>
                  <a:lnTo>
                    <a:pt x="643842" y="678219"/>
                  </a:lnTo>
                  <a:lnTo>
                    <a:pt x="621144" y="686416"/>
                  </a:lnTo>
                  <a:lnTo>
                    <a:pt x="603990" y="665639"/>
                  </a:lnTo>
                  <a:lnTo>
                    <a:pt x="579636" y="660394"/>
                  </a:lnTo>
                  <a:lnTo>
                    <a:pt x="563998" y="640381"/>
                  </a:lnTo>
                  <a:lnTo>
                    <a:pt x="542215" y="626926"/>
                  </a:lnTo>
                  <a:lnTo>
                    <a:pt x="531913" y="605425"/>
                  </a:lnTo>
                  <a:lnTo>
                    <a:pt x="503913" y="593450"/>
                  </a:lnTo>
                  <a:lnTo>
                    <a:pt x="490536" y="569708"/>
                  </a:lnTo>
                  <a:lnTo>
                    <a:pt x="476301" y="557127"/>
                  </a:lnTo>
                  <a:lnTo>
                    <a:pt x="450210" y="549325"/>
                  </a:lnTo>
                  <a:lnTo>
                    <a:pt x="414541" y="509065"/>
                  </a:lnTo>
                  <a:lnTo>
                    <a:pt x="402409" y="506582"/>
                  </a:lnTo>
                  <a:lnTo>
                    <a:pt x="401013" y="490660"/>
                  </a:lnTo>
                  <a:lnTo>
                    <a:pt x="373090" y="481525"/>
                  </a:lnTo>
                  <a:lnTo>
                    <a:pt x="378438" y="460404"/>
                  </a:lnTo>
                  <a:lnTo>
                    <a:pt x="374830" y="445977"/>
                  </a:lnTo>
                  <a:lnTo>
                    <a:pt x="354786" y="415222"/>
                  </a:lnTo>
                  <a:lnTo>
                    <a:pt x="349540" y="377770"/>
                  </a:lnTo>
                  <a:lnTo>
                    <a:pt x="335162" y="360866"/>
                  </a:lnTo>
                  <a:lnTo>
                    <a:pt x="310178" y="356462"/>
                  </a:lnTo>
                  <a:lnTo>
                    <a:pt x="251842" y="321016"/>
                  </a:lnTo>
                  <a:lnTo>
                    <a:pt x="204892" y="311648"/>
                  </a:lnTo>
                  <a:lnTo>
                    <a:pt x="175488" y="329601"/>
                  </a:lnTo>
                  <a:lnTo>
                    <a:pt x="171823" y="340873"/>
                  </a:lnTo>
                  <a:lnTo>
                    <a:pt x="155787" y="350222"/>
                  </a:lnTo>
                  <a:lnTo>
                    <a:pt x="145178" y="371024"/>
                  </a:lnTo>
                  <a:lnTo>
                    <a:pt x="101102" y="388780"/>
                  </a:lnTo>
                  <a:lnTo>
                    <a:pt x="87305" y="387876"/>
                  </a:lnTo>
                  <a:lnTo>
                    <a:pt x="85552" y="375876"/>
                  </a:lnTo>
                  <a:lnTo>
                    <a:pt x="105041" y="351957"/>
                  </a:lnTo>
                  <a:lnTo>
                    <a:pt x="100917" y="343978"/>
                  </a:lnTo>
                  <a:lnTo>
                    <a:pt x="70651" y="348559"/>
                  </a:lnTo>
                  <a:lnTo>
                    <a:pt x="36790" y="334265"/>
                  </a:lnTo>
                  <a:lnTo>
                    <a:pt x="26087" y="317817"/>
                  </a:lnTo>
                  <a:lnTo>
                    <a:pt x="21834" y="299573"/>
                  </a:lnTo>
                  <a:lnTo>
                    <a:pt x="38887" y="275574"/>
                  </a:lnTo>
                  <a:lnTo>
                    <a:pt x="36174" y="262161"/>
                  </a:lnTo>
                  <a:lnTo>
                    <a:pt x="11703" y="252632"/>
                  </a:lnTo>
                  <a:lnTo>
                    <a:pt x="0" y="231212"/>
                  </a:lnTo>
                  <a:lnTo>
                    <a:pt x="49329" y="212677"/>
                  </a:lnTo>
                  <a:lnTo>
                    <a:pt x="53995" y="194991"/>
                  </a:lnTo>
                  <a:lnTo>
                    <a:pt x="36041" y="182807"/>
                  </a:lnTo>
                  <a:lnTo>
                    <a:pt x="36113" y="166525"/>
                  </a:lnTo>
                  <a:lnTo>
                    <a:pt x="17523" y="156282"/>
                  </a:lnTo>
                  <a:lnTo>
                    <a:pt x="18443" y="142911"/>
                  </a:lnTo>
                  <a:lnTo>
                    <a:pt x="40382" y="132477"/>
                  </a:lnTo>
                  <a:lnTo>
                    <a:pt x="64152" y="132740"/>
                  </a:lnTo>
                  <a:lnTo>
                    <a:pt x="97918" y="126716"/>
                  </a:lnTo>
                  <a:lnTo>
                    <a:pt x="119108" y="132663"/>
                  </a:lnTo>
                  <a:lnTo>
                    <a:pt x="131745" y="123596"/>
                  </a:lnTo>
                  <a:lnTo>
                    <a:pt x="148814" y="101063"/>
                  </a:lnTo>
                  <a:lnTo>
                    <a:pt x="141114" y="90842"/>
                  </a:lnTo>
                  <a:lnTo>
                    <a:pt x="177502" y="68512"/>
                  </a:lnTo>
                  <a:lnTo>
                    <a:pt x="174188" y="87001"/>
                  </a:lnTo>
                  <a:lnTo>
                    <a:pt x="191796" y="107037"/>
                  </a:lnTo>
                  <a:lnTo>
                    <a:pt x="204628" y="108326"/>
                  </a:lnTo>
                  <a:lnTo>
                    <a:pt x="209540" y="122125"/>
                  </a:lnTo>
                  <a:lnTo>
                    <a:pt x="232556" y="144270"/>
                  </a:lnTo>
                  <a:lnTo>
                    <a:pt x="231531" y="116851"/>
                  </a:lnTo>
                  <a:lnTo>
                    <a:pt x="248336" y="101523"/>
                  </a:lnTo>
                  <a:lnTo>
                    <a:pt x="258602" y="83588"/>
                  </a:lnTo>
                  <a:lnTo>
                    <a:pt x="256918" y="62927"/>
                  </a:lnTo>
                  <a:lnTo>
                    <a:pt x="274593" y="66212"/>
                  </a:lnTo>
                  <a:lnTo>
                    <a:pt x="281487" y="85581"/>
                  </a:lnTo>
                  <a:lnTo>
                    <a:pt x="298662" y="87679"/>
                  </a:lnTo>
                  <a:lnTo>
                    <a:pt x="317403" y="77033"/>
                  </a:lnTo>
                  <a:lnTo>
                    <a:pt x="330547" y="95309"/>
                  </a:lnTo>
                  <a:lnTo>
                    <a:pt x="343248" y="92296"/>
                  </a:lnTo>
                  <a:lnTo>
                    <a:pt x="330384" y="68304"/>
                  </a:lnTo>
                  <a:lnTo>
                    <a:pt x="336203" y="49065"/>
                  </a:lnTo>
                  <a:lnTo>
                    <a:pt x="372013" y="57240"/>
                  </a:lnTo>
                  <a:lnTo>
                    <a:pt x="365095" y="34103"/>
                  </a:lnTo>
                  <a:lnTo>
                    <a:pt x="371765" y="19331"/>
                  </a:lnTo>
                  <a:lnTo>
                    <a:pt x="390896" y="16820"/>
                  </a:lnTo>
                  <a:lnTo>
                    <a:pt x="411730" y="30551"/>
                  </a:lnTo>
                  <a:lnTo>
                    <a:pt x="425534" y="30050"/>
                  </a:lnTo>
                  <a:lnTo>
                    <a:pt x="438978" y="5810"/>
                  </a:lnTo>
                  <a:lnTo>
                    <a:pt x="463476" y="5724"/>
                  </a:lnTo>
                  <a:close/>
                </a:path>
              </a:pathLst>
            </a:custGeom>
            <a:solidFill>
              <a:schemeClr val="accent4"/>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26" name="ee4p_41_1_43215"/>
            <p:cNvSpPr>
              <a:spLocks noChangeAspect="1"/>
            </p:cNvSpPr>
            <p:nvPr>
              <p:custDataLst>
                <p:tags r:id="rId42"/>
              </p:custDataLst>
            </p:nvPr>
          </p:nvSpPr>
          <p:spPr bwMode="gray">
            <a:xfrm>
              <a:off x="6072570" y="6154425"/>
              <a:ext cx="219086" cy="114134"/>
            </a:xfrm>
            <a:custGeom>
              <a:avLst/>
              <a:gdLst/>
              <a:ahLst/>
              <a:cxnLst/>
              <a:rect l="0" t="0" r="0" b="0"/>
              <a:pathLst>
                <a:path w="219086" h="114134">
                  <a:moveTo>
                    <a:pt x="219085" y="0"/>
                  </a:moveTo>
                  <a:lnTo>
                    <a:pt x="193483" y="20201"/>
                  </a:lnTo>
                  <a:lnTo>
                    <a:pt x="180010" y="26757"/>
                  </a:lnTo>
                  <a:lnTo>
                    <a:pt x="169304" y="39036"/>
                  </a:lnTo>
                  <a:lnTo>
                    <a:pt x="154252" y="46679"/>
                  </a:lnTo>
                  <a:lnTo>
                    <a:pt x="157197" y="60369"/>
                  </a:lnTo>
                  <a:lnTo>
                    <a:pt x="170885" y="76387"/>
                  </a:lnTo>
                  <a:lnTo>
                    <a:pt x="148525" y="80606"/>
                  </a:lnTo>
                  <a:lnTo>
                    <a:pt x="130902" y="78667"/>
                  </a:lnTo>
                  <a:lnTo>
                    <a:pt x="125338" y="93105"/>
                  </a:lnTo>
                  <a:lnTo>
                    <a:pt x="101914" y="104300"/>
                  </a:lnTo>
                  <a:lnTo>
                    <a:pt x="80851" y="106361"/>
                  </a:lnTo>
                  <a:lnTo>
                    <a:pt x="67178" y="113388"/>
                  </a:lnTo>
                  <a:lnTo>
                    <a:pt x="37997" y="114133"/>
                  </a:lnTo>
                  <a:lnTo>
                    <a:pt x="10958" y="103010"/>
                  </a:lnTo>
                  <a:lnTo>
                    <a:pt x="274" y="85600"/>
                  </a:lnTo>
                  <a:lnTo>
                    <a:pt x="0" y="75293"/>
                  </a:lnTo>
                  <a:lnTo>
                    <a:pt x="34251" y="53708"/>
                  </a:lnTo>
                  <a:lnTo>
                    <a:pt x="49586" y="59450"/>
                  </a:lnTo>
                  <a:lnTo>
                    <a:pt x="60204" y="45451"/>
                  </a:lnTo>
                  <a:lnTo>
                    <a:pt x="58900" y="30558"/>
                  </a:lnTo>
                  <a:lnTo>
                    <a:pt x="75831" y="36066"/>
                  </a:lnTo>
                  <a:lnTo>
                    <a:pt x="113117" y="38433"/>
                  </a:lnTo>
                  <a:lnTo>
                    <a:pt x="148858" y="29568"/>
                  </a:lnTo>
                  <a:lnTo>
                    <a:pt x="175780" y="19104"/>
                  </a:lnTo>
                  <a:lnTo>
                    <a:pt x="179970" y="13491"/>
                  </a:lnTo>
                  <a:close/>
                </a:path>
              </a:pathLst>
            </a:custGeom>
            <a:solidFill>
              <a:schemeClr val="accent4"/>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27" name="ee4p_42_1_43215"/>
            <p:cNvSpPr>
              <a:spLocks noChangeAspect="1"/>
            </p:cNvSpPr>
            <p:nvPr>
              <p:custDataLst>
                <p:tags r:id="rId43"/>
              </p:custDataLst>
            </p:nvPr>
          </p:nvSpPr>
          <p:spPr bwMode="gray">
            <a:xfrm>
              <a:off x="4976404" y="3398100"/>
              <a:ext cx="702094" cy="330997"/>
            </a:xfrm>
            <a:custGeom>
              <a:avLst/>
              <a:gdLst/>
              <a:ahLst/>
              <a:cxnLst/>
              <a:rect l="0" t="0" r="0" b="0"/>
              <a:pathLst>
                <a:path w="702094" h="330997">
                  <a:moveTo>
                    <a:pt x="616116" y="78285"/>
                  </a:moveTo>
                  <a:lnTo>
                    <a:pt x="666294" y="110061"/>
                  </a:lnTo>
                  <a:lnTo>
                    <a:pt x="655365" y="132095"/>
                  </a:lnTo>
                  <a:lnTo>
                    <a:pt x="645906" y="173102"/>
                  </a:lnTo>
                  <a:lnTo>
                    <a:pt x="666662" y="167160"/>
                  </a:lnTo>
                  <a:lnTo>
                    <a:pt x="702093" y="250267"/>
                  </a:lnTo>
                  <a:lnTo>
                    <a:pt x="696213" y="262998"/>
                  </a:lnTo>
                  <a:lnTo>
                    <a:pt x="645290" y="297143"/>
                  </a:lnTo>
                  <a:lnTo>
                    <a:pt x="641654" y="316540"/>
                  </a:lnTo>
                  <a:lnTo>
                    <a:pt x="609902" y="316798"/>
                  </a:lnTo>
                  <a:lnTo>
                    <a:pt x="596885" y="307681"/>
                  </a:lnTo>
                  <a:lnTo>
                    <a:pt x="569582" y="326662"/>
                  </a:lnTo>
                  <a:lnTo>
                    <a:pt x="546331" y="330996"/>
                  </a:lnTo>
                  <a:lnTo>
                    <a:pt x="511330" y="319171"/>
                  </a:lnTo>
                  <a:lnTo>
                    <a:pt x="507532" y="309584"/>
                  </a:lnTo>
                  <a:lnTo>
                    <a:pt x="451562" y="269132"/>
                  </a:lnTo>
                  <a:lnTo>
                    <a:pt x="397481" y="262144"/>
                  </a:lnTo>
                  <a:lnTo>
                    <a:pt x="376199" y="226069"/>
                  </a:lnTo>
                  <a:lnTo>
                    <a:pt x="352511" y="236399"/>
                  </a:lnTo>
                  <a:lnTo>
                    <a:pt x="346463" y="248030"/>
                  </a:lnTo>
                  <a:lnTo>
                    <a:pt x="303573" y="253548"/>
                  </a:lnTo>
                  <a:lnTo>
                    <a:pt x="293647" y="242476"/>
                  </a:lnTo>
                  <a:lnTo>
                    <a:pt x="248966" y="241919"/>
                  </a:lnTo>
                  <a:lnTo>
                    <a:pt x="195272" y="231967"/>
                  </a:lnTo>
                  <a:lnTo>
                    <a:pt x="179442" y="237654"/>
                  </a:lnTo>
                  <a:lnTo>
                    <a:pt x="110885" y="228443"/>
                  </a:lnTo>
                  <a:lnTo>
                    <a:pt x="60773" y="243142"/>
                  </a:lnTo>
                  <a:lnTo>
                    <a:pt x="33392" y="257716"/>
                  </a:lnTo>
                  <a:lnTo>
                    <a:pt x="20831" y="277069"/>
                  </a:lnTo>
                  <a:lnTo>
                    <a:pt x="7748" y="278114"/>
                  </a:lnTo>
                  <a:lnTo>
                    <a:pt x="58" y="258477"/>
                  </a:lnTo>
                  <a:lnTo>
                    <a:pt x="0" y="216399"/>
                  </a:lnTo>
                  <a:lnTo>
                    <a:pt x="7725" y="172078"/>
                  </a:lnTo>
                  <a:lnTo>
                    <a:pt x="41243" y="143055"/>
                  </a:lnTo>
                  <a:lnTo>
                    <a:pt x="41354" y="113178"/>
                  </a:lnTo>
                  <a:lnTo>
                    <a:pt x="71439" y="70153"/>
                  </a:lnTo>
                  <a:lnTo>
                    <a:pt x="98311" y="66215"/>
                  </a:lnTo>
                  <a:lnTo>
                    <a:pt x="147307" y="46894"/>
                  </a:lnTo>
                  <a:lnTo>
                    <a:pt x="165372" y="73692"/>
                  </a:lnTo>
                  <a:lnTo>
                    <a:pt x="207117" y="99644"/>
                  </a:lnTo>
                  <a:lnTo>
                    <a:pt x="218099" y="135295"/>
                  </a:lnTo>
                  <a:lnTo>
                    <a:pt x="255453" y="155130"/>
                  </a:lnTo>
                  <a:lnTo>
                    <a:pt x="285105" y="149312"/>
                  </a:lnTo>
                  <a:lnTo>
                    <a:pt x="311008" y="133846"/>
                  </a:lnTo>
                  <a:lnTo>
                    <a:pt x="331506" y="113362"/>
                  </a:lnTo>
                  <a:lnTo>
                    <a:pt x="325041" y="52851"/>
                  </a:lnTo>
                  <a:lnTo>
                    <a:pt x="325954" y="28231"/>
                  </a:lnTo>
                  <a:lnTo>
                    <a:pt x="348429" y="16250"/>
                  </a:lnTo>
                  <a:lnTo>
                    <a:pt x="372521" y="14745"/>
                  </a:lnTo>
                  <a:lnTo>
                    <a:pt x="398817" y="0"/>
                  </a:lnTo>
                  <a:lnTo>
                    <a:pt x="474511" y="32362"/>
                  </a:lnTo>
                  <a:lnTo>
                    <a:pt x="505244" y="50832"/>
                  </a:lnTo>
                  <a:lnTo>
                    <a:pt x="511797" y="67160"/>
                  </a:lnTo>
                  <a:lnTo>
                    <a:pt x="544807" y="76746"/>
                  </a:lnTo>
                  <a:lnTo>
                    <a:pt x="576832" y="66499"/>
                  </a:lnTo>
                  <a:close/>
                </a:path>
              </a:pathLst>
            </a:custGeom>
            <a:solidFill>
              <a:schemeClr val="accent2"/>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28" name="ee4p_43_1_43215"/>
            <p:cNvSpPr>
              <a:spLocks noChangeAspect="1"/>
            </p:cNvSpPr>
            <p:nvPr>
              <p:custDataLst>
                <p:tags r:id="rId44"/>
              </p:custDataLst>
            </p:nvPr>
          </p:nvSpPr>
          <p:spPr bwMode="gray">
            <a:xfrm>
              <a:off x="4984152" y="3624169"/>
              <a:ext cx="558076" cy="343243"/>
            </a:xfrm>
            <a:custGeom>
              <a:avLst/>
              <a:gdLst/>
              <a:ahLst/>
              <a:cxnLst/>
              <a:rect l="0" t="0" r="0" b="0"/>
              <a:pathLst>
                <a:path w="558076" h="343243">
                  <a:moveTo>
                    <a:pt x="538583" y="104927"/>
                  </a:moveTo>
                  <a:lnTo>
                    <a:pt x="528324" y="128063"/>
                  </a:lnTo>
                  <a:lnTo>
                    <a:pt x="531183" y="144458"/>
                  </a:lnTo>
                  <a:lnTo>
                    <a:pt x="558075" y="155545"/>
                  </a:lnTo>
                  <a:lnTo>
                    <a:pt x="543049" y="175530"/>
                  </a:lnTo>
                  <a:lnTo>
                    <a:pt x="499779" y="182697"/>
                  </a:lnTo>
                  <a:lnTo>
                    <a:pt x="497778" y="197256"/>
                  </a:lnTo>
                  <a:lnTo>
                    <a:pt x="463856" y="206641"/>
                  </a:lnTo>
                  <a:lnTo>
                    <a:pt x="451823" y="223477"/>
                  </a:lnTo>
                  <a:lnTo>
                    <a:pt x="454619" y="253663"/>
                  </a:lnTo>
                  <a:lnTo>
                    <a:pt x="435268" y="281862"/>
                  </a:lnTo>
                  <a:lnTo>
                    <a:pt x="456869" y="299468"/>
                  </a:lnTo>
                  <a:lnTo>
                    <a:pt x="433885" y="310187"/>
                  </a:lnTo>
                  <a:lnTo>
                    <a:pt x="430303" y="290454"/>
                  </a:lnTo>
                  <a:lnTo>
                    <a:pt x="403523" y="295522"/>
                  </a:lnTo>
                  <a:lnTo>
                    <a:pt x="387683" y="312743"/>
                  </a:lnTo>
                  <a:lnTo>
                    <a:pt x="359447" y="317266"/>
                  </a:lnTo>
                  <a:lnTo>
                    <a:pt x="327395" y="343242"/>
                  </a:lnTo>
                  <a:lnTo>
                    <a:pt x="303576" y="334517"/>
                  </a:lnTo>
                  <a:lnTo>
                    <a:pt x="282408" y="340618"/>
                  </a:lnTo>
                  <a:lnTo>
                    <a:pt x="237104" y="336294"/>
                  </a:lnTo>
                  <a:lnTo>
                    <a:pt x="234320" y="310168"/>
                  </a:lnTo>
                  <a:lnTo>
                    <a:pt x="219972" y="297059"/>
                  </a:lnTo>
                  <a:lnTo>
                    <a:pt x="167189" y="282182"/>
                  </a:lnTo>
                  <a:lnTo>
                    <a:pt x="158434" y="270164"/>
                  </a:lnTo>
                  <a:lnTo>
                    <a:pt x="162492" y="232946"/>
                  </a:lnTo>
                  <a:lnTo>
                    <a:pt x="175454" y="225040"/>
                  </a:lnTo>
                  <a:lnTo>
                    <a:pt x="169918" y="208729"/>
                  </a:lnTo>
                  <a:lnTo>
                    <a:pt x="153420" y="201494"/>
                  </a:lnTo>
                  <a:lnTo>
                    <a:pt x="147534" y="187456"/>
                  </a:lnTo>
                  <a:lnTo>
                    <a:pt x="102292" y="193109"/>
                  </a:lnTo>
                  <a:lnTo>
                    <a:pt x="43742" y="171921"/>
                  </a:lnTo>
                  <a:lnTo>
                    <a:pt x="18087" y="149073"/>
                  </a:lnTo>
                  <a:lnTo>
                    <a:pt x="18252" y="134215"/>
                  </a:lnTo>
                  <a:lnTo>
                    <a:pt x="1747" y="98249"/>
                  </a:lnTo>
                  <a:lnTo>
                    <a:pt x="0" y="52045"/>
                  </a:lnTo>
                  <a:lnTo>
                    <a:pt x="13083" y="51000"/>
                  </a:lnTo>
                  <a:lnTo>
                    <a:pt x="25644" y="31647"/>
                  </a:lnTo>
                  <a:lnTo>
                    <a:pt x="53025" y="17073"/>
                  </a:lnTo>
                  <a:lnTo>
                    <a:pt x="103137" y="2374"/>
                  </a:lnTo>
                  <a:lnTo>
                    <a:pt x="171694" y="11585"/>
                  </a:lnTo>
                  <a:lnTo>
                    <a:pt x="187524" y="5898"/>
                  </a:lnTo>
                  <a:lnTo>
                    <a:pt x="241218" y="15850"/>
                  </a:lnTo>
                  <a:lnTo>
                    <a:pt x="285899" y="16407"/>
                  </a:lnTo>
                  <a:lnTo>
                    <a:pt x="295825" y="27479"/>
                  </a:lnTo>
                  <a:lnTo>
                    <a:pt x="338715" y="21961"/>
                  </a:lnTo>
                  <a:lnTo>
                    <a:pt x="344763" y="10330"/>
                  </a:lnTo>
                  <a:lnTo>
                    <a:pt x="368451" y="0"/>
                  </a:lnTo>
                  <a:lnTo>
                    <a:pt x="389733" y="36075"/>
                  </a:lnTo>
                  <a:lnTo>
                    <a:pt x="443814" y="43063"/>
                  </a:lnTo>
                  <a:lnTo>
                    <a:pt x="499784" y="83515"/>
                  </a:lnTo>
                  <a:lnTo>
                    <a:pt x="503582" y="93102"/>
                  </a:lnTo>
                  <a:close/>
                </a:path>
              </a:pathLst>
            </a:custGeom>
            <a:solidFill>
              <a:schemeClr val="accent2"/>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29" name="ee4p_54_1_43215"/>
            <p:cNvSpPr>
              <a:spLocks noChangeAspect="1"/>
            </p:cNvSpPr>
            <p:nvPr>
              <p:custDataLst>
                <p:tags r:id="rId45"/>
              </p:custDataLst>
            </p:nvPr>
          </p:nvSpPr>
          <p:spPr bwMode="gray">
            <a:xfrm>
              <a:off x="5464909" y="5428115"/>
              <a:ext cx="1816266" cy="707513"/>
            </a:xfrm>
            <a:custGeom>
              <a:avLst/>
              <a:gdLst/>
              <a:ahLst/>
              <a:cxnLst/>
              <a:rect l="l" t="t" r="r" b="b"/>
              <a:pathLst>
                <a:path w="1816266" h="707513">
                  <a:moveTo>
                    <a:pt x="863206" y="822"/>
                  </a:moveTo>
                  <a:lnTo>
                    <a:pt x="878650" y="11835"/>
                  </a:lnTo>
                  <a:lnTo>
                    <a:pt x="876427" y="21277"/>
                  </a:lnTo>
                  <a:lnTo>
                    <a:pt x="894456" y="45104"/>
                  </a:lnTo>
                  <a:lnTo>
                    <a:pt x="922519" y="54937"/>
                  </a:lnTo>
                  <a:lnTo>
                    <a:pt x="960024" y="42884"/>
                  </a:lnTo>
                  <a:lnTo>
                    <a:pt x="975592" y="55570"/>
                  </a:lnTo>
                  <a:lnTo>
                    <a:pt x="977248" y="74555"/>
                  </a:lnTo>
                  <a:lnTo>
                    <a:pt x="1004815" y="99350"/>
                  </a:lnTo>
                  <a:lnTo>
                    <a:pt x="1019341" y="94615"/>
                  </a:lnTo>
                  <a:lnTo>
                    <a:pt x="1028479" y="83811"/>
                  </a:lnTo>
                  <a:lnTo>
                    <a:pt x="1060799" y="95027"/>
                  </a:lnTo>
                  <a:lnTo>
                    <a:pt x="1063859" y="105448"/>
                  </a:lnTo>
                  <a:lnTo>
                    <a:pt x="1089554" y="110999"/>
                  </a:lnTo>
                  <a:lnTo>
                    <a:pt x="1113229" y="125356"/>
                  </a:lnTo>
                  <a:lnTo>
                    <a:pt x="1126527" y="113016"/>
                  </a:lnTo>
                  <a:lnTo>
                    <a:pt x="1146152" y="129198"/>
                  </a:lnTo>
                  <a:lnTo>
                    <a:pt x="1193647" y="138164"/>
                  </a:lnTo>
                  <a:lnTo>
                    <a:pt x="1227156" y="133440"/>
                  </a:lnTo>
                  <a:lnTo>
                    <a:pt x="1246865" y="123250"/>
                  </a:lnTo>
                  <a:lnTo>
                    <a:pt x="1270539" y="118644"/>
                  </a:lnTo>
                  <a:lnTo>
                    <a:pt x="1279156" y="122328"/>
                  </a:lnTo>
                  <a:lnTo>
                    <a:pt x="1294183" y="115826"/>
                  </a:lnTo>
                  <a:lnTo>
                    <a:pt x="1319039" y="128362"/>
                  </a:lnTo>
                  <a:lnTo>
                    <a:pt x="1339214" y="133013"/>
                  </a:lnTo>
                  <a:lnTo>
                    <a:pt x="1373859" y="135990"/>
                  </a:lnTo>
                  <a:lnTo>
                    <a:pt x="1388438" y="124905"/>
                  </a:lnTo>
                  <a:lnTo>
                    <a:pt x="1404568" y="124468"/>
                  </a:lnTo>
                  <a:lnTo>
                    <a:pt x="1429077" y="109162"/>
                  </a:lnTo>
                  <a:lnTo>
                    <a:pt x="1454790" y="102388"/>
                  </a:lnTo>
                  <a:lnTo>
                    <a:pt x="1481482" y="84778"/>
                  </a:lnTo>
                  <a:lnTo>
                    <a:pt x="1501228" y="67713"/>
                  </a:lnTo>
                  <a:lnTo>
                    <a:pt x="1528111" y="77941"/>
                  </a:lnTo>
                  <a:lnTo>
                    <a:pt x="1540671" y="67448"/>
                  </a:lnTo>
                  <a:lnTo>
                    <a:pt x="1572714" y="70979"/>
                  </a:lnTo>
                  <a:lnTo>
                    <a:pt x="1590526" y="77572"/>
                  </a:lnTo>
                  <a:lnTo>
                    <a:pt x="1603216" y="60237"/>
                  </a:lnTo>
                  <a:lnTo>
                    <a:pt x="1620044" y="60977"/>
                  </a:lnTo>
                  <a:lnTo>
                    <a:pt x="1627690" y="73468"/>
                  </a:lnTo>
                  <a:lnTo>
                    <a:pt x="1662447" y="94387"/>
                  </a:lnTo>
                  <a:lnTo>
                    <a:pt x="1664646" y="107491"/>
                  </a:lnTo>
                  <a:lnTo>
                    <a:pt x="1685116" y="107361"/>
                  </a:lnTo>
                  <a:lnTo>
                    <a:pt x="1688663" y="125133"/>
                  </a:lnTo>
                  <a:lnTo>
                    <a:pt x="1706918" y="136209"/>
                  </a:lnTo>
                  <a:lnTo>
                    <a:pt x="1713588" y="166070"/>
                  </a:lnTo>
                  <a:lnTo>
                    <a:pt x="1699209" y="185058"/>
                  </a:lnTo>
                  <a:lnTo>
                    <a:pt x="1700581" y="200201"/>
                  </a:lnTo>
                  <a:lnTo>
                    <a:pt x="1711079" y="224413"/>
                  </a:lnTo>
                  <a:lnTo>
                    <a:pt x="1706513" y="230555"/>
                  </a:lnTo>
                  <a:lnTo>
                    <a:pt x="1730116" y="240220"/>
                  </a:lnTo>
                  <a:lnTo>
                    <a:pt x="1765984" y="237098"/>
                  </a:lnTo>
                  <a:lnTo>
                    <a:pt x="1785840" y="246606"/>
                  </a:lnTo>
                  <a:lnTo>
                    <a:pt x="1800710" y="264732"/>
                  </a:lnTo>
                  <a:lnTo>
                    <a:pt x="1784229" y="276674"/>
                  </a:lnTo>
                  <a:lnTo>
                    <a:pt x="1779852" y="306505"/>
                  </a:lnTo>
                  <a:lnTo>
                    <a:pt x="1768113" y="312086"/>
                  </a:lnTo>
                  <a:lnTo>
                    <a:pt x="1746077" y="309320"/>
                  </a:lnTo>
                  <a:lnTo>
                    <a:pt x="1745870" y="317895"/>
                  </a:lnTo>
                  <a:lnTo>
                    <a:pt x="1759592" y="340519"/>
                  </a:lnTo>
                  <a:lnTo>
                    <a:pt x="1754363" y="355383"/>
                  </a:lnTo>
                  <a:lnTo>
                    <a:pt x="1767993" y="377449"/>
                  </a:lnTo>
                  <a:lnTo>
                    <a:pt x="1763987" y="387125"/>
                  </a:lnTo>
                  <a:lnTo>
                    <a:pt x="1769353" y="399675"/>
                  </a:lnTo>
                  <a:lnTo>
                    <a:pt x="1769447" y="425697"/>
                  </a:lnTo>
                  <a:lnTo>
                    <a:pt x="1784458" y="433044"/>
                  </a:lnTo>
                  <a:lnTo>
                    <a:pt x="1761781" y="473083"/>
                  </a:lnTo>
                  <a:lnTo>
                    <a:pt x="1760338" y="479936"/>
                  </a:lnTo>
                  <a:lnTo>
                    <a:pt x="1794492" y="494765"/>
                  </a:lnTo>
                  <a:lnTo>
                    <a:pt x="1795665" y="530965"/>
                  </a:lnTo>
                  <a:lnTo>
                    <a:pt x="1816266" y="544521"/>
                  </a:lnTo>
                  <a:lnTo>
                    <a:pt x="1815444" y="560733"/>
                  </a:lnTo>
                  <a:lnTo>
                    <a:pt x="1800834" y="559375"/>
                  </a:lnTo>
                  <a:lnTo>
                    <a:pt x="1763556" y="581956"/>
                  </a:lnTo>
                  <a:lnTo>
                    <a:pt x="1757638" y="569634"/>
                  </a:lnTo>
                  <a:lnTo>
                    <a:pt x="1764088" y="562160"/>
                  </a:lnTo>
                  <a:lnTo>
                    <a:pt x="1760985" y="549587"/>
                  </a:lnTo>
                  <a:lnTo>
                    <a:pt x="1739539" y="544954"/>
                  </a:lnTo>
                  <a:lnTo>
                    <a:pt x="1730245" y="555123"/>
                  </a:lnTo>
                  <a:lnTo>
                    <a:pt x="1689302" y="552373"/>
                  </a:lnTo>
                  <a:lnTo>
                    <a:pt x="1657065" y="538691"/>
                  </a:lnTo>
                  <a:lnTo>
                    <a:pt x="1638064" y="544309"/>
                  </a:lnTo>
                  <a:lnTo>
                    <a:pt x="1621240" y="537597"/>
                  </a:lnTo>
                  <a:lnTo>
                    <a:pt x="1601179" y="563248"/>
                  </a:lnTo>
                  <a:lnTo>
                    <a:pt x="1581573" y="567279"/>
                  </a:lnTo>
                  <a:lnTo>
                    <a:pt x="1579113" y="554610"/>
                  </a:lnTo>
                  <a:lnTo>
                    <a:pt x="1562591" y="547989"/>
                  </a:lnTo>
                  <a:lnTo>
                    <a:pt x="1550601" y="558890"/>
                  </a:lnTo>
                  <a:lnTo>
                    <a:pt x="1529632" y="565885"/>
                  </a:lnTo>
                  <a:lnTo>
                    <a:pt x="1501365" y="570866"/>
                  </a:lnTo>
                  <a:lnTo>
                    <a:pt x="1469252" y="572289"/>
                  </a:lnTo>
                  <a:lnTo>
                    <a:pt x="1441535" y="565915"/>
                  </a:lnTo>
                  <a:lnTo>
                    <a:pt x="1426131" y="567214"/>
                  </a:lnTo>
                  <a:lnTo>
                    <a:pt x="1394867" y="578658"/>
                  </a:lnTo>
                  <a:lnTo>
                    <a:pt x="1372287" y="591946"/>
                  </a:lnTo>
                  <a:lnTo>
                    <a:pt x="1333928" y="607750"/>
                  </a:lnTo>
                  <a:lnTo>
                    <a:pt x="1276199" y="617550"/>
                  </a:lnTo>
                  <a:lnTo>
                    <a:pt x="1258968" y="612793"/>
                  </a:lnTo>
                  <a:lnTo>
                    <a:pt x="1228175" y="613302"/>
                  </a:lnTo>
                  <a:lnTo>
                    <a:pt x="1210353" y="597672"/>
                  </a:lnTo>
                  <a:lnTo>
                    <a:pt x="1195380" y="591666"/>
                  </a:lnTo>
                  <a:lnTo>
                    <a:pt x="1175516" y="590832"/>
                  </a:lnTo>
                  <a:lnTo>
                    <a:pt x="1160252" y="599221"/>
                  </a:lnTo>
                  <a:lnTo>
                    <a:pt x="1112832" y="616169"/>
                  </a:lnTo>
                  <a:lnTo>
                    <a:pt x="1073560" y="618235"/>
                  </a:lnTo>
                  <a:lnTo>
                    <a:pt x="1060092" y="607325"/>
                  </a:lnTo>
                  <a:lnTo>
                    <a:pt x="1028569" y="600913"/>
                  </a:lnTo>
                  <a:lnTo>
                    <a:pt x="1017637" y="637243"/>
                  </a:lnTo>
                  <a:lnTo>
                    <a:pt x="1030611" y="665035"/>
                  </a:lnTo>
                  <a:lnTo>
                    <a:pt x="1002410" y="667630"/>
                  </a:lnTo>
                  <a:lnTo>
                    <a:pt x="1000741" y="691435"/>
                  </a:lnTo>
                  <a:lnTo>
                    <a:pt x="986094" y="695375"/>
                  </a:lnTo>
                  <a:lnTo>
                    <a:pt x="976848" y="707513"/>
                  </a:lnTo>
                  <a:lnTo>
                    <a:pt x="956517" y="699075"/>
                  </a:lnTo>
                  <a:lnTo>
                    <a:pt x="962403" y="689057"/>
                  </a:lnTo>
                  <a:lnTo>
                    <a:pt x="943131" y="655986"/>
                  </a:lnTo>
                  <a:lnTo>
                    <a:pt x="954964" y="642737"/>
                  </a:lnTo>
                  <a:lnTo>
                    <a:pt x="980185" y="625345"/>
                  </a:lnTo>
                  <a:lnTo>
                    <a:pt x="984373" y="604513"/>
                  </a:lnTo>
                  <a:lnTo>
                    <a:pt x="964953" y="588171"/>
                  </a:lnTo>
                  <a:lnTo>
                    <a:pt x="944344" y="606048"/>
                  </a:lnTo>
                  <a:lnTo>
                    <a:pt x="932280" y="606266"/>
                  </a:lnTo>
                  <a:lnTo>
                    <a:pt x="927502" y="624529"/>
                  </a:lnTo>
                  <a:lnTo>
                    <a:pt x="899092" y="629381"/>
                  </a:lnTo>
                  <a:lnTo>
                    <a:pt x="851611" y="603697"/>
                  </a:lnTo>
                  <a:lnTo>
                    <a:pt x="834394" y="601996"/>
                  </a:lnTo>
                  <a:lnTo>
                    <a:pt x="798188" y="626174"/>
                  </a:lnTo>
                  <a:lnTo>
                    <a:pt x="778581" y="645928"/>
                  </a:lnTo>
                  <a:lnTo>
                    <a:pt x="775073" y="658596"/>
                  </a:lnTo>
                  <a:lnTo>
                    <a:pt x="759412" y="656073"/>
                  </a:lnTo>
                  <a:lnTo>
                    <a:pt x="741757" y="672011"/>
                  </a:lnTo>
                  <a:lnTo>
                    <a:pt x="669368" y="679738"/>
                  </a:lnTo>
                  <a:lnTo>
                    <a:pt x="655332" y="688650"/>
                  </a:lnTo>
                  <a:lnTo>
                    <a:pt x="641966" y="686332"/>
                  </a:lnTo>
                  <a:lnTo>
                    <a:pt x="615087" y="673193"/>
                  </a:lnTo>
                  <a:lnTo>
                    <a:pt x="605967" y="665232"/>
                  </a:lnTo>
                  <a:lnTo>
                    <a:pt x="581989" y="632860"/>
                  </a:lnTo>
                  <a:lnTo>
                    <a:pt x="544951" y="619336"/>
                  </a:lnTo>
                  <a:lnTo>
                    <a:pt x="510110" y="600944"/>
                  </a:lnTo>
                  <a:lnTo>
                    <a:pt x="481234" y="596158"/>
                  </a:lnTo>
                  <a:lnTo>
                    <a:pt x="456999" y="597362"/>
                  </a:lnTo>
                  <a:lnTo>
                    <a:pt x="439508" y="603203"/>
                  </a:lnTo>
                  <a:lnTo>
                    <a:pt x="440803" y="627125"/>
                  </a:lnTo>
                  <a:lnTo>
                    <a:pt x="422466" y="663782"/>
                  </a:lnTo>
                  <a:lnTo>
                    <a:pt x="410515" y="656312"/>
                  </a:lnTo>
                  <a:lnTo>
                    <a:pt x="395030" y="663918"/>
                  </a:lnTo>
                  <a:lnTo>
                    <a:pt x="361599" y="674302"/>
                  </a:lnTo>
                  <a:lnTo>
                    <a:pt x="321790" y="665709"/>
                  </a:lnTo>
                  <a:lnTo>
                    <a:pt x="300454" y="651327"/>
                  </a:lnTo>
                  <a:lnTo>
                    <a:pt x="291623" y="629448"/>
                  </a:lnTo>
                  <a:lnTo>
                    <a:pt x="296002" y="616077"/>
                  </a:lnTo>
                  <a:lnTo>
                    <a:pt x="282213" y="609632"/>
                  </a:lnTo>
                  <a:lnTo>
                    <a:pt x="255562" y="613088"/>
                  </a:lnTo>
                  <a:lnTo>
                    <a:pt x="247210" y="600917"/>
                  </a:lnTo>
                  <a:lnTo>
                    <a:pt x="229718" y="603940"/>
                  </a:lnTo>
                  <a:lnTo>
                    <a:pt x="199616" y="619811"/>
                  </a:lnTo>
                  <a:lnTo>
                    <a:pt x="187185" y="607924"/>
                  </a:lnTo>
                  <a:lnTo>
                    <a:pt x="166132" y="606447"/>
                  </a:lnTo>
                  <a:lnTo>
                    <a:pt x="158745" y="616800"/>
                  </a:lnTo>
                  <a:lnTo>
                    <a:pt x="135064" y="608339"/>
                  </a:lnTo>
                  <a:lnTo>
                    <a:pt x="173521" y="601146"/>
                  </a:lnTo>
                  <a:lnTo>
                    <a:pt x="189591" y="602645"/>
                  </a:lnTo>
                  <a:lnTo>
                    <a:pt x="197348" y="586986"/>
                  </a:lnTo>
                  <a:lnTo>
                    <a:pt x="183177" y="576923"/>
                  </a:lnTo>
                  <a:lnTo>
                    <a:pt x="170765" y="580738"/>
                  </a:lnTo>
                  <a:lnTo>
                    <a:pt x="118334" y="583033"/>
                  </a:lnTo>
                  <a:lnTo>
                    <a:pt x="115388" y="573887"/>
                  </a:lnTo>
                  <a:lnTo>
                    <a:pt x="128869" y="562869"/>
                  </a:lnTo>
                  <a:lnTo>
                    <a:pt x="137900" y="571205"/>
                  </a:lnTo>
                  <a:lnTo>
                    <a:pt x="153234" y="549848"/>
                  </a:lnTo>
                  <a:lnTo>
                    <a:pt x="118155" y="542946"/>
                  </a:lnTo>
                  <a:lnTo>
                    <a:pt x="113267" y="513310"/>
                  </a:lnTo>
                  <a:lnTo>
                    <a:pt x="120201" y="474867"/>
                  </a:lnTo>
                  <a:lnTo>
                    <a:pt x="83744" y="461750"/>
                  </a:lnTo>
                  <a:lnTo>
                    <a:pt x="71262" y="444627"/>
                  </a:lnTo>
                  <a:lnTo>
                    <a:pt x="46704" y="449506"/>
                  </a:lnTo>
                  <a:lnTo>
                    <a:pt x="21801" y="438363"/>
                  </a:lnTo>
                  <a:lnTo>
                    <a:pt x="40490" y="429564"/>
                  </a:lnTo>
                  <a:lnTo>
                    <a:pt x="46716" y="420174"/>
                  </a:lnTo>
                  <a:lnTo>
                    <a:pt x="32790" y="409017"/>
                  </a:lnTo>
                  <a:lnTo>
                    <a:pt x="30989" y="396905"/>
                  </a:lnTo>
                  <a:lnTo>
                    <a:pt x="46449" y="395792"/>
                  </a:lnTo>
                  <a:lnTo>
                    <a:pt x="75063" y="428719"/>
                  </a:lnTo>
                  <a:lnTo>
                    <a:pt x="88853" y="418734"/>
                  </a:lnTo>
                  <a:lnTo>
                    <a:pt x="70114" y="399406"/>
                  </a:lnTo>
                  <a:lnTo>
                    <a:pt x="67144" y="387492"/>
                  </a:lnTo>
                  <a:lnTo>
                    <a:pt x="95575" y="370764"/>
                  </a:lnTo>
                  <a:lnTo>
                    <a:pt x="73883" y="360149"/>
                  </a:lnTo>
                  <a:lnTo>
                    <a:pt x="82609" y="348253"/>
                  </a:lnTo>
                  <a:lnTo>
                    <a:pt x="57425" y="320620"/>
                  </a:lnTo>
                  <a:lnTo>
                    <a:pt x="86985" y="300929"/>
                  </a:lnTo>
                  <a:lnTo>
                    <a:pt x="67222" y="291665"/>
                  </a:lnTo>
                  <a:lnTo>
                    <a:pt x="32524" y="300946"/>
                  </a:lnTo>
                  <a:lnTo>
                    <a:pt x="2892" y="301620"/>
                  </a:lnTo>
                  <a:lnTo>
                    <a:pt x="12653" y="281163"/>
                  </a:lnTo>
                  <a:lnTo>
                    <a:pt x="11422" y="252893"/>
                  </a:lnTo>
                  <a:lnTo>
                    <a:pt x="16042" y="241255"/>
                  </a:lnTo>
                  <a:lnTo>
                    <a:pt x="27917" y="240372"/>
                  </a:lnTo>
                  <a:lnTo>
                    <a:pt x="36447" y="228861"/>
                  </a:lnTo>
                  <a:lnTo>
                    <a:pt x="70064" y="196211"/>
                  </a:lnTo>
                  <a:lnTo>
                    <a:pt x="96801" y="197838"/>
                  </a:lnTo>
                  <a:lnTo>
                    <a:pt x="121276" y="188577"/>
                  </a:lnTo>
                  <a:lnTo>
                    <a:pt x="126399" y="200804"/>
                  </a:lnTo>
                  <a:lnTo>
                    <a:pt x="142580" y="207556"/>
                  </a:lnTo>
                  <a:lnTo>
                    <a:pt x="169292" y="206657"/>
                  </a:lnTo>
                  <a:lnTo>
                    <a:pt x="178420" y="198869"/>
                  </a:lnTo>
                  <a:lnTo>
                    <a:pt x="177810" y="183254"/>
                  </a:lnTo>
                  <a:lnTo>
                    <a:pt x="208454" y="196779"/>
                  </a:lnTo>
                  <a:lnTo>
                    <a:pt x="239515" y="197178"/>
                  </a:lnTo>
                  <a:lnTo>
                    <a:pt x="254341" y="201257"/>
                  </a:lnTo>
                  <a:lnTo>
                    <a:pt x="283814" y="189628"/>
                  </a:lnTo>
                  <a:lnTo>
                    <a:pt x="265951" y="183137"/>
                  </a:lnTo>
                  <a:lnTo>
                    <a:pt x="286754" y="168461"/>
                  </a:lnTo>
                  <a:lnTo>
                    <a:pt x="341000" y="163817"/>
                  </a:lnTo>
                  <a:lnTo>
                    <a:pt x="334460" y="153064"/>
                  </a:lnTo>
                  <a:lnTo>
                    <a:pt x="321362" y="155888"/>
                  </a:lnTo>
                  <a:lnTo>
                    <a:pt x="314676" y="144442"/>
                  </a:lnTo>
                  <a:lnTo>
                    <a:pt x="290782" y="130155"/>
                  </a:lnTo>
                  <a:lnTo>
                    <a:pt x="295417" y="107876"/>
                  </a:lnTo>
                  <a:lnTo>
                    <a:pt x="295835" y="107086"/>
                  </a:lnTo>
                  <a:lnTo>
                    <a:pt x="311936" y="100659"/>
                  </a:lnTo>
                  <a:lnTo>
                    <a:pt x="369328" y="111922"/>
                  </a:lnTo>
                  <a:lnTo>
                    <a:pt x="398699" y="111900"/>
                  </a:lnTo>
                  <a:lnTo>
                    <a:pt x="410833" y="104078"/>
                  </a:lnTo>
                  <a:lnTo>
                    <a:pt x="457029" y="117833"/>
                  </a:lnTo>
                  <a:lnTo>
                    <a:pt x="481841" y="119390"/>
                  </a:lnTo>
                  <a:lnTo>
                    <a:pt x="509244" y="114366"/>
                  </a:lnTo>
                  <a:lnTo>
                    <a:pt x="519492" y="104317"/>
                  </a:lnTo>
                  <a:lnTo>
                    <a:pt x="518538" y="92567"/>
                  </a:lnTo>
                  <a:lnTo>
                    <a:pt x="565481" y="68580"/>
                  </a:lnTo>
                  <a:lnTo>
                    <a:pt x="591796" y="57773"/>
                  </a:lnTo>
                  <a:lnTo>
                    <a:pt x="604887" y="44633"/>
                  </a:lnTo>
                  <a:lnTo>
                    <a:pt x="627021" y="34632"/>
                  </a:lnTo>
                  <a:lnTo>
                    <a:pt x="659984" y="28377"/>
                  </a:lnTo>
                  <a:lnTo>
                    <a:pt x="706995" y="9783"/>
                  </a:lnTo>
                  <a:lnTo>
                    <a:pt x="730776" y="13481"/>
                  </a:lnTo>
                  <a:lnTo>
                    <a:pt x="780158" y="14566"/>
                  </a:lnTo>
                  <a:lnTo>
                    <a:pt x="799023" y="18875"/>
                  </a:lnTo>
                  <a:lnTo>
                    <a:pt x="848110" y="17396"/>
                  </a:lnTo>
                  <a:close/>
                  <a:moveTo>
                    <a:pt x="119781" y="0"/>
                  </a:moveTo>
                  <a:lnTo>
                    <a:pt x="145929" y="21885"/>
                  </a:lnTo>
                  <a:lnTo>
                    <a:pt x="160906" y="14696"/>
                  </a:lnTo>
                  <a:lnTo>
                    <a:pt x="193789" y="14090"/>
                  </a:lnTo>
                  <a:lnTo>
                    <a:pt x="188820" y="33185"/>
                  </a:lnTo>
                  <a:lnTo>
                    <a:pt x="200265" y="55354"/>
                  </a:lnTo>
                  <a:lnTo>
                    <a:pt x="216734" y="70556"/>
                  </a:lnTo>
                  <a:lnTo>
                    <a:pt x="251405" y="87396"/>
                  </a:lnTo>
                  <a:lnTo>
                    <a:pt x="297673" y="103609"/>
                  </a:lnTo>
                  <a:lnTo>
                    <a:pt x="295835" y="107086"/>
                  </a:lnTo>
                  <a:lnTo>
                    <a:pt x="295558" y="107196"/>
                  </a:lnTo>
                  <a:lnTo>
                    <a:pt x="295417" y="107876"/>
                  </a:lnTo>
                  <a:lnTo>
                    <a:pt x="284934" y="127699"/>
                  </a:lnTo>
                  <a:lnTo>
                    <a:pt x="250336" y="132296"/>
                  </a:lnTo>
                  <a:lnTo>
                    <a:pt x="223259" y="121031"/>
                  </a:lnTo>
                  <a:lnTo>
                    <a:pt x="206821" y="119344"/>
                  </a:lnTo>
                  <a:lnTo>
                    <a:pt x="186044" y="131929"/>
                  </a:lnTo>
                  <a:lnTo>
                    <a:pt x="167437" y="126165"/>
                  </a:lnTo>
                  <a:lnTo>
                    <a:pt x="143216" y="130671"/>
                  </a:lnTo>
                  <a:lnTo>
                    <a:pt x="137591" y="145616"/>
                  </a:lnTo>
                  <a:lnTo>
                    <a:pt x="123544" y="161973"/>
                  </a:lnTo>
                  <a:lnTo>
                    <a:pt x="107585" y="172066"/>
                  </a:lnTo>
                  <a:lnTo>
                    <a:pt x="68501" y="187806"/>
                  </a:lnTo>
                  <a:lnTo>
                    <a:pt x="54140" y="205552"/>
                  </a:lnTo>
                  <a:lnTo>
                    <a:pt x="37914" y="217157"/>
                  </a:lnTo>
                  <a:lnTo>
                    <a:pt x="25584" y="232683"/>
                  </a:lnTo>
                  <a:lnTo>
                    <a:pt x="20174" y="206413"/>
                  </a:lnTo>
                  <a:lnTo>
                    <a:pt x="50027" y="187478"/>
                  </a:lnTo>
                  <a:lnTo>
                    <a:pt x="77935" y="175352"/>
                  </a:lnTo>
                  <a:lnTo>
                    <a:pt x="72716" y="167109"/>
                  </a:lnTo>
                  <a:lnTo>
                    <a:pt x="26217" y="174819"/>
                  </a:lnTo>
                  <a:lnTo>
                    <a:pt x="7334" y="173914"/>
                  </a:lnTo>
                  <a:lnTo>
                    <a:pt x="0" y="158777"/>
                  </a:lnTo>
                  <a:lnTo>
                    <a:pt x="31606" y="133599"/>
                  </a:lnTo>
                  <a:lnTo>
                    <a:pt x="29609" y="97967"/>
                  </a:lnTo>
                  <a:lnTo>
                    <a:pt x="58294" y="83317"/>
                  </a:lnTo>
                  <a:lnTo>
                    <a:pt x="54908" y="58638"/>
                  </a:lnTo>
                  <a:lnTo>
                    <a:pt x="31459" y="45641"/>
                  </a:lnTo>
                  <a:lnTo>
                    <a:pt x="32541" y="32938"/>
                  </a:lnTo>
                  <a:lnTo>
                    <a:pt x="48947" y="32614"/>
                  </a:lnTo>
                  <a:lnTo>
                    <a:pt x="58427" y="15259"/>
                  </a:lnTo>
                  <a:lnTo>
                    <a:pt x="90341" y="11871"/>
                  </a:lnTo>
                  <a:lnTo>
                    <a:pt x="100084" y="1295"/>
                  </a:lnTo>
                  <a:close/>
                </a:path>
              </a:pathLst>
            </a:custGeom>
            <a:solidFill>
              <a:schemeClr val="accent4"/>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30" name="ee4p_57_1_43215"/>
            <p:cNvSpPr>
              <a:spLocks noChangeAspect="1"/>
            </p:cNvSpPr>
            <p:nvPr>
              <p:custDataLst>
                <p:tags r:id="rId46"/>
              </p:custDataLst>
            </p:nvPr>
          </p:nvSpPr>
          <p:spPr bwMode="gray">
            <a:xfrm>
              <a:off x="4256514" y="4900217"/>
              <a:ext cx="568363" cy="430418"/>
            </a:xfrm>
            <a:custGeom>
              <a:avLst/>
              <a:gdLst/>
              <a:ahLst/>
              <a:cxnLst/>
              <a:rect l="l" t="t" r="r" b="b"/>
              <a:pathLst>
                <a:path w="568363" h="430418">
                  <a:moveTo>
                    <a:pt x="286793" y="378161"/>
                  </a:moveTo>
                  <a:lnTo>
                    <a:pt x="316136" y="381959"/>
                  </a:lnTo>
                  <a:lnTo>
                    <a:pt x="320321" y="391454"/>
                  </a:lnTo>
                  <a:lnTo>
                    <a:pt x="289040" y="391622"/>
                  </a:lnTo>
                  <a:close/>
                  <a:moveTo>
                    <a:pt x="129569" y="237453"/>
                  </a:moveTo>
                  <a:lnTo>
                    <a:pt x="164764" y="263991"/>
                  </a:lnTo>
                  <a:lnTo>
                    <a:pt x="151172" y="265036"/>
                  </a:lnTo>
                  <a:lnTo>
                    <a:pt x="131902" y="248040"/>
                  </a:lnTo>
                  <a:close/>
                  <a:moveTo>
                    <a:pt x="75770" y="166342"/>
                  </a:moveTo>
                  <a:lnTo>
                    <a:pt x="85171" y="188439"/>
                  </a:lnTo>
                  <a:lnTo>
                    <a:pt x="94484" y="229320"/>
                  </a:lnTo>
                  <a:lnTo>
                    <a:pt x="81968" y="223076"/>
                  </a:lnTo>
                  <a:lnTo>
                    <a:pt x="80941" y="187922"/>
                  </a:lnTo>
                  <a:close/>
                  <a:moveTo>
                    <a:pt x="101763" y="158688"/>
                  </a:moveTo>
                  <a:lnTo>
                    <a:pt x="112502" y="193412"/>
                  </a:lnTo>
                  <a:lnTo>
                    <a:pt x="92349" y="183875"/>
                  </a:lnTo>
                  <a:close/>
                  <a:moveTo>
                    <a:pt x="273022" y="0"/>
                  </a:moveTo>
                  <a:lnTo>
                    <a:pt x="295366" y="8595"/>
                  </a:lnTo>
                  <a:lnTo>
                    <a:pt x="321406" y="23345"/>
                  </a:lnTo>
                  <a:lnTo>
                    <a:pt x="331783" y="39059"/>
                  </a:lnTo>
                  <a:lnTo>
                    <a:pt x="351774" y="48000"/>
                  </a:lnTo>
                  <a:lnTo>
                    <a:pt x="359404" y="64494"/>
                  </a:lnTo>
                  <a:lnTo>
                    <a:pt x="388650" y="73756"/>
                  </a:lnTo>
                  <a:lnTo>
                    <a:pt x="399439" y="86207"/>
                  </a:lnTo>
                  <a:lnTo>
                    <a:pt x="419090" y="92929"/>
                  </a:lnTo>
                  <a:lnTo>
                    <a:pt x="443123" y="91672"/>
                  </a:lnTo>
                  <a:lnTo>
                    <a:pt x="474381" y="97978"/>
                  </a:lnTo>
                  <a:lnTo>
                    <a:pt x="499396" y="76135"/>
                  </a:lnTo>
                  <a:lnTo>
                    <a:pt x="517232" y="75767"/>
                  </a:lnTo>
                  <a:lnTo>
                    <a:pt x="525820" y="97628"/>
                  </a:lnTo>
                  <a:lnTo>
                    <a:pt x="522684" y="122383"/>
                  </a:lnTo>
                  <a:lnTo>
                    <a:pt x="528407" y="143669"/>
                  </a:lnTo>
                  <a:lnTo>
                    <a:pt x="568363" y="166564"/>
                  </a:lnTo>
                  <a:lnTo>
                    <a:pt x="545995" y="166599"/>
                  </a:lnTo>
                  <a:lnTo>
                    <a:pt x="538157" y="176985"/>
                  </a:lnTo>
                  <a:lnTo>
                    <a:pt x="541810" y="193509"/>
                  </a:lnTo>
                  <a:lnTo>
                    <a:pt x="513365" y="203848"/>
                  </a:lnTo>
                  <a:lnTo>
                    <a:pt x="508153" y="187367"/>
                  </a:lnTo>
                  <a:lnTo>
                    <a:pt x="495749" y="179073"/>
                  </a:lnTo>
                  <a:lnTo>
                    <a:pt x="477369" y="179030"/>
                  </a:lnTo>
                  <a:lnTo>
                    <a:pt x="453988" y="170173"/>
                  </a:lnTo>
                  <a:lnTo>
                    <a:pt x="442752" y="176865"/>
                  </a:lnTo>
                  <a:lnTo>
                    <a:pt x="430577" y="168672"/>
                  </a:lnTo>
                  <a:lnTo>
                    <a:pt x="414993" y="180677"/>
                  </a:lnTo>
                  <a:lnTo>
                    <a:pt x="391655" y="173671"/>
                  </a:lnTo>
                  <a:lnTo>
                    <a:pt x="351581" y="168841"/>
                  </a:lnTo>
                  <a:lnTo>
                    <a:pt x="333474" y="159823"/>
                  </a:lnTo>
                  <a:lnTo>
                    <a:pt x="285124" y="161625"/>
                  </a:lnTo>
                  <a:lnTo>
                    <a:pt x="265560" y="186979"/>
                  </a:lnTo>
                  <a:lnTo>
                    <a:pt x="248208" y="175388"/>
                  </a:lnTo>
                  <a:lnTo>
                    <a:pt x="239725" y="162325"/>
                  </a:lnTo>
                  <a:lnTo>
                    <a:pt x="214845" y="166831"/>
                  </a:lnTo>
                  <a:lnTo>
                    <a:pt x="216678" y="189488"/>
                  </a:lnTo>
                  <a:lnTo>
                    <a:pt x="211371" y="207339"/>
                  </a:lnTo>
                  <a:lnTo>
                    <a:pt x="216484" y="216336"/>
                  </a:lnTo>
                  <a:lnTo>
                    <a:pt x="240689" y="227856"/>
                  </a:lnTo>
                  <a:lnTo>
                    <a:pt x="251258" y="248506"/>
                  </a:lnTo>
                  <a:lnTo>
                    <a:pt x="258174" y="279754"/>
                  </a:lnTo>
                  <a:lnTo>
                    <a:pt x="280402" y="302058"/>
                  </a:lnTo>
                  <a:lnTo>
                    <a:pt x="306342" y="322645"/>
                  </a:lnTo>
                  <a:lnTo>
                    <a:pt x="335152" y="355543"/>
                  </a:lnTo>
                  <a:lnTo>
                    <a:pt x="361715" y="368328"/>
                  </a:lnTo>
                  <a:lnTo>
                    <a:pt x="360062" y="379510"/>
                  </a:lnTo>
                  <a:lnTo>
                    <a:pt x="375697" y="401183"/>
                  </a:lnTo>
                  <a:lnTo>
                    <a:pt x="396424" y="412845"/>
                  </a:lnTo>
                  <a:lnTo>
                    <a:pt x="402631" y="425728"/>
                  </a:lnTo>
                  <a:lnTo>
                    <a:pt x="387049" y="430418"/>
                  </a:lnTo>
                  <a:lnTo>
                    <a:pt x="366856" y="410155"/>
                  </a:lnTo>
                  <a:lnTo>
                    <a:pt x="341862" y="395864"/>
                  </a:lnTo>
                  <a:lnTo>
                    <a:pt x="321665" y="376624"/>
                  </a:lnTo>
                  <a:lnTo>
                    <a:pt x="299679" y="371836"/>
                  </a:lnTo>
                  <a:lnTo>
                    <a:pt x="277283" y="359265"/>
                  </a:lnTo>
                  <a:lnTo>
                    <a:pt x="248611" y="367970"/>
                  </a:lnTo>
                  <a:lnTo>
                    <a:pt x="229513" y="355800"/>
                  </a:lnTo>
                  <a:lnTo>
                    <a:pt x="227348" y="340970"/>
                  </a:lnTo>
                  <a:lnTo>
                    <a:pt x="208219" y="332595"/>
                  </a:lnTo>
                  <a:lnTo>
                    <a:pt x="186207" y="315548"/>
                  </a:lnTo>
                  <a:lnTo>
                    <a:pt x="155949" y="284076"/>
                  </a:lnTo>
                  <a:lnTo>
                    <a:pt x="168343" y="262536"/>
                  </a:lnTo>
                  <a:lnTo>
                    <a:pt x="139744" y="237314"/>
                  </a:lnTo>
                  <a:lnTo>
                    <a:pt x="129182" y="211368"/>
                  </a:lnTo>
                  <a:lnTo>
                    <a:pt x="133873" y="192212"/>
                  </a:lnTo>
                  <a:lnTo>
                    <a:pt x="124824" y="173532"/>
                  </a:lnTo>
                  <a:lnTo>
                    <a:pt x="96542" y="153192"/>
                  </a:lnTo>
                  <a:lnTo>
                    <a:pt x="75663" y="143931"/>
                  </a:lnTo>
                  <a:lnTo>
                    <a:pt x="65838" y="169913"/>
                  </a:lnTo>
                  <a:lnTo>
                    <a:pt x="42067" y="205469"/>
                  </a:lnTo>
                  <a:lnTo>
                    <a:pt x="31908" y="209820"/>
                  </a:lnTo>
                  <a:lnTo>
                    <a:pt x="20970" y="188488"/>
                  </a:lnTo>
                  <a:lnTo>
                    <a:pt x="5082" y="169655"/>
                  </a:lnTo>
                  <a:lnTo>
                    <a:pt x="0" y="146532"/>
                  </a:lnTo>
                  <a:lnTo>
                    <a:pt x="3755" y="129226"/>
                  </a:lnTo>
                  <a:lnTo>
                    <a:pt x="26248" y="134402"/>
                  </a:lnTo>
                  <a:lnTo>
                    <a:pt x="91477" y="122029"/>
                  </a:lnTo>
                  <a:lnTo>
                    <a:pt x="98872" y="108206"/>
                  </a:lnTo>
                  <a:lnTo>
                    <a:pt x="123767" y="131232"/>
                  </a:lnTo>
                  <a:lnTo>
                    <a:pt x="139592" y="126910"/>
                  </a:lnTo>
                  <a:lnTo>
                    <a:pt x="158059" y="135950"/>
                  </a:lnTo>
                  <a:lnTo>
                    <a:pt x="167352" y="130596"/>
                  </a:lnTo>
                  <a:lnTo>
                    <a:pt x="169882" y="95900"/>
                  </a:lnTo>
                  <a:lnTo>
                    <a:pt x="202063" y="86694"/>
                  </a:lnTo>
                  <a:lnTo>
                    <a:pt x="211734" y="60865"/>
                  </a:lnTo>
                  <a:lnTo>
                    <a:pt x="199354" y="52675"/>
                  </a:lnTo>
                  <a:lnTo>
                    <a:pt x="206157" y="38768"/>
                  </a:lnTo>
                  <a:lnTo>
                    <a:pt x="237974" y="29039"/>
                  </a:lnTo>
                  <a:lnTo>
                    <a:pt x="260999" y="5868"/>
                  </a:lnTo>
                  <a:close/>
                </a:path>
              </a:pathLst>
            </a:custGeom>
            <a:solidFill>
              <a:schemeClr val="accent4"/>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31" name="ee4p_58_1_43215"/>
            <p:cNvSpPr>
              <a:spLocks noChangeAspect="1"/>
            </p:cNvSpPr>
            <p:nvPr>
              <p:custDataLst>
                <p:tags r:id="rId47"/>
              </p:custDataLst>
            </p:nvPr>
          </p:nvSpPr>
          <p:spPr bwMode="gray">
            <a:xfrm>
              <a:off x="4467804" y="5060361"/>
              <a:ext cx="375872" cy="313920"/>
            </a:xfrm>
            <a:custGeom>
              <a:avLst/>
              <a:gdLst/>
              <a:ahLst/>
              <a:cxnLst/>
              <a:rect l="0" t="0" r="0" b="0"/>
              <a:pathLst>
                <a:path w="375872" h="313920">
                  <a:moveTo>
                    <a:pt x="334577" y="200244"/>
                  </a:moveTo>
                  <a:lnTo>
                    <a:pt x="324207" y="201846"/>
                  </a:lnTo>
                  <a:lnTo>
                    <a:pt x="308465" y="219912"/>
                  </a:lnTo>
                  <a:lnTo>
                    <a:pt x="287152" y="231857"/>
                  </a:lnTo>
                  <a:lnTo>
                    <a:pt x="283348" y="247080"/>
                  </a:lnTo>
                  <a:lnTo>
                    <a:pt x="267484" y="266074"/>
                  </a:lnTo>
                  <a:lnTo>
                    <a:pt x="267252" y="290971"/>
                  </a:lnTo>
                  <a:lnTo>
                    <a:pt x="275030" y="296729"/>
                  </a:lnTo>
                  <a:lnTo>
                    <a:pt x="266900" y="313919"/>
                  </a:lnTo>
                  <a:lnTo>
                    <a:pt x="245983" y="307559"/>
                  </a:lnTo>
                  <a:lnTo>
                    <a:pt x="200663" y="275760"/>
                  </a:lnTo>
                  <a:lnTo>
                    <a:pt x="187581" y="254119"/>
                  </a:lnTo>
                  <a:lnTo>
                    <a:pt x="156614" y="231776"/>
                  </a:lnTo>
                  <a:lnTo>
                    <a:pt x="152722" y="207629"/>
                  </a:lnTo>
                  <a:lnTo>
                    <a:pt x="126647" y="195980"/>
                  </a:lnTo>
                  <a:lnTo>
                    <a:pt x="95407" y="160198"/>
                  </a:lnTo>
                  <a:lnTo>
                    <a:pt x="71254" y="142563"/>
                  </a:lnTo>
                  <a:lnTo>
                    <a:pt x="50007" y="121859"/>
                  </a:lnTo>
                  <a:lnTo>
                    <a:pt x="39276" y="98361"/>
                  </a:lnTo>
                  <a:lnTo>
                    <a:pt x="31077" y="67857"/>
                  </a:lnTo>
                  <a:lnTo>
                    <a:pt x="8831" y="57552"/>
                  </a:lnTo>
                  <a:lnTo>
                    <a:pt x="0" y="30672"/>
                  </a:lnTo>
                  <a:lnTo>
                    <a:pt x="2914" y="6293"/>
                  </a:lnTo>
                  <a:lnTo>
                    <a:pt x="28730" y="0"/>
                  </a:lnTo>
                  <a:lnTo>
                    <a:pt x="34565" y="13482"/>
                  </a:lnTo>
                  <a:lnTo>
                    <a:pt x="58026" y="24732"/>
                  </a:lnTo>
                  <a:lnTo>
                    <a:pt x="74885" y="188"/>
                  </a:lnTo>
                  <a:lnTo>
                    <a:pt x="103848" y="3708"/>
                  </a:lnTo>
                  <a:lnTo>
                    <a:pt x="126870" y="1041"/>
                  </a:lnTo>
                  <a:lnTo>
                    <a:pt x="140340" y="8114"/>
                  </a:lnTo>
                  <a:lnTo>
                    <a:pt x="172965" y="13660"/>
                  </a:lnTo>
                  <a:lnTo>
                    <a:pt x="187713" y="10217"/>
                  </a:lnTo>
                  <a:lnTo>
                    <a:pt x="205882" y="19700"/>
                  </a:lnTo>
                  <a:lnTo>
                    <a:pt x="217024" y="7802"/>
                  </a:lnTo>
                  <a:lnTo>
                    <a:pt x="277996" y="14961"/>
                  </a:lnTo>
                  <a:lnTo>
                    <a:pt x="290166" y="22548"/>
                  </a:lnTo>
                  <a:lnTo>
                    <a:pt x="303270" y="42415"/>
                  </a:lnTo>
                  <a:lnTo>
                    <a:pt x="319820" y="41852"/>
                  </a:lnTo>
                  <a:lnTo>
                    <a:pt x="332989" y="34472"/>
                  </a:lnTo>
                  <a:lnTo>
                    <a:pt x="352021" y="38634"/>
                  </a:lnTo>
                  <a:lnTo>
                    <a:pt x="348577" y="55117"/>
                  </a:lnTo>
                  <a:lnTo>
                    <a:pt x="328431" y="82810"/>
                  </a:lnTo>
                  <a:lnTo>
                    <a:pt x="331490" y="110390"/>
                  </a:lnTo>
                  <a:lnTo>
                    <a:pt x="346924" y="112242"/>
                  </a:lnTo>
                  <a:lnTo>
                    <a:pt x="375871" y="142485"/>
                  </a:lnTo>
                  <a:lnTo>
                    <a:pt x="343594" y="154570"/>
                  </a:lnTo>
                  <a:lnTo>
                    <a:pt x="366006" y="178448"/>
                  </a:lnTo>
                  <a:lnTo>
                    <a:pt x="363064" y="193302"/>
                  </a:lnTo>
                  <a:close/>
                </a:path>
              </a:pathLst>
            </a:custGeom>
            <a:solidFill>
              <a:schemeClr val="accent4"/>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32" name="ee4p_65_1_43215"/>
            <p:cNvSpPr>
              <a:spLocks noChangeAspect="1"/>
            </p:cNvSpPr>
            <p:nvPr>
              <p:custDataLst>
                <p:tags r:id="rId48"/>
              </p:custDataLst>
            </p:nvPr>
          </p:nvSpPr>
          <p:spPr bwMode="gray">
            <a:xfrm>
              <a:off x="5109254" y="5180121"/>
              <a:ext cx="604788" cy="347274"/>
            </a:xfrm>
            <a:custGeom>
              <a:avLst/>
              <a:gdLst/>
              <a:ahLst/>
              <a:cxnLst/>
              <a:rect l="0" t="0" r="0" b="0"/>
              <a:pathLst>
                <a:path w="604788" h="347274">
                  <a:moveTo>
                    <a:pt x="602022" y="56462"/>
                  </a:moveTo>
                  <a:lnTo>
                    <a:pt x="604787" y="79986"/>
                  </a:lnTo>
                  <a:lnTo>
                    <a:pt x="591491" y="98413"/>
                  </a:lnTo>
                  <a:lnTo>
                    <a:pt x="575886" y="94263"/>
                  </a:lnTo>
                  <a:lnTo>
                    <a:pt x="554947" y="99204"/>
                  </a:lnTo>
                  <a:lnTo>
                    <a:pt x="535367" y="138460"/>
                  </a:lnTo>
                  <a:lnTo>
                    <a:pt x="536242" y="178504"/>
                  </a:lnTo>
                  <a:lnTo>
                    <a:pt x="518944" y="178304"/>
                  </a:lnTo>
                  <a:lnTo>
                    <a:pt x="510555" y="192761"/>
                  </a:lnTo>
                  <a:lnTo>
                    <a:pt x="521917" y="230298"/>
                  </a:lnTo>
                  <a:lnTo>
                    <a:pt x="549445" y="262084"/>
                  </a:lnTo>
                  <a:lnTo>
                    <a:pt x="516562" y="262690"/>
                  </a:lnTo>
                  <a:lnTo>
                    <a:pt x="501585" y="269879"/>
                  </a:lnTo>
                  <a:lnTo>
                    <a:pt x="475437" y="247994"/>
                  </a:lnTo>
                  <a:lnTo>
                    <a:pt x="455740" y="249289"/>
                  </a:lnTo>
                  <a:lnTo>
                    <a:pt x="445997" y="259865"/>
                  </a:lnTo>
                  <a:lnTo>
                    <a:pt x="414083" y="263253"/>
                  </a:lnTo>
                  <a:lnTo>
                    <a:pt x="404603" y="280608"/>
                  </a:lnTo>
                  <a:lnTo>
                    <a:pt x="388197" y="280932"/>
                  </a:lnTo>
                  <a:lnTo>
                    <a:pt x="387115" y="293635"/>
                  </a:lnTo>
                  <a:lnTo>
                    <a:pt x="368880" y="289279"/>
                  </a:lnTo>
                  <a:lnTo>
                    <a:pt x="365870" y="304921"/>
                  </a:lnTo>
                  <a:lnTo>
                    <a:pt x="369199" y="325893"/>
                  </a:lnTo>
                  <a:lnTo>
                    <a:pt x="365301" y="334831"/>
                  </a:lnTo>
                  <a:lnTo>
                    <a:pt x="341297" y="340680"/>
                  </a:lnTo>
                  <a:lnTo>
                    <a:pt x="311281" y="339015"/>
                  </a:lnTo>
                  <a:lnTo>
                    <a:pt x="278264" y="347273"/>
                  </a:lnTo>
                  <a:lnTo>
                    <a:pt x="261905" y="334218"/>
                  </a:lnTo>
                  <a:lnTo>
                    <a:pt x="216793" y="324895"/>
                  </a:lnTo>
                  <a:lnTo>
                    <a:pt x="203782" y="314729"/>
                  </a:lnTo>
                  <a:lnTo>
                    <a:pt x="175920" y="316283"/>
                  </a:lnTo>
                  <a:lnTo>
                    <a:pt x="155652" y="325060"/>
                  </a:lnTo>
                  <a:lnTo>
                    <a:pt x="123784" y="332458"/>
                  </a:lnTo>
                  <a:lnTo>
                    <a:pt x="93382" y="329666"/>
                  </a:lnTo>
                  <a:lnTo>
                    <a:pt x="81621" y="338418"/>
                  </a:lnTo>
                  <a:lnTo>
                    <a:pt x="55198" y="336727"/>
                  </a:lnTo>
                  <a:lnTo>
                    <a:pt x="60042" y="324771"/>
                  </a:lnTo>
                  <a:lnTo>
                    <a:pt x="57550" y="301544"/>
                  </a:lnTo>
                  <a:lnTo>
                    <a:pt x="65506" y="293827"/>
                  </a:lnTo>
                  <a:lnTo>
                    <a:pt x="50550" y="268713"/>
                  </a:lnTo>
                  <a:lnTo>
                    <a:pt x="49356" y="257539"/>
                  </a:lnTo>
                  <a:lnTo>
                    <a:pt x="16605" y="243929"/>
                  </a:lnTo>
                  <a:lnTo>
                    <a:pt x="297" y="223919"/>
                  </a:lnTo>
                  <a:lnTo>
                    <a:pt x="15782" y="213846"/>
                  </a:lnTo>
                  <a:lnTo>
                    <a:pt x="18306" y="200939"/>
                  </a:lnTo>
                  <a:lnTo>
                    <a:pt x="7935" y="194138"/>
                  </a:lnTo>
                  <a:lnTo>
                    <a:pt x="13912" y="173951"/>
                  </a:lnTo>
                  <a:lnTo>
                    <a:pt x="7963" y="164253"/>
                  </a:lnTo>
                  <a:lnTo>
                    <a:pt x="41291" y="145558"/>
                  </a:lnTo>
                  <a:lnTo>
                    <a:pt x="60584" y="130323"/>
                  </a:lnTo>
                  <a:lnTo>
                    <a:pt x="45388" y="104594"/>
                  </a:lnTo>
                  <a:lnTo>
                    <a:pt x="17049" y="87995"/>
                  </a:lnTo>
                  <a:lnTo>
                    <a:pt x="13036" y="68216"/>
                  </a:lnTo>
                  <a:lnTo>
                    <a:pt x="0" y="48103"/>
                  </a:lnTo>
                  <a:lnTo>
                    <a:pt x="5071" y="25062"/>
                  </a:lnTo>
                  <a:lnTo>
                    <a:pt x="25552" y="18057"/>
                  </a:lnTo>
                  <a:lnTo>
                    <a:pt x="30773" y="0"/>
                  </a:lnTo>
                  <a:lnTo>
                    <a:pt x="54993" y="13464"/>
                  </a:lnTo>
                  <a:lnTo>
                    <a:pt x="49288" y="44695"/>
                  </a:lnTo>
                  <a:lnTo>
                    <a:pt x="67701" y="49719"/>
                  </a:lnTo>
                  <a:lnTo>
                    <a:pt x="101451" y="43084"/>
                  </a:lnTo>
                  <a:lnTo>
                    <a:pt x="131319" y="48804"/>
                  </a:lnTo>
                  <a:lnTo>
                    <a:pt x="175738" y="63088"/>
                  </a:lnTo>
                  <a:lnTo>
                    <a:pt x="207444" y="53667"/>
                  </a:lnTo>
                  <a:lnTo>
                    <a:pt x="229575" y="62703"/>
                  </a:lnTo>
                  <a:lnTo>
                    <a:pt x="256257" y="58071"/>
                  </a:lnTo>
                  <a:lnTo>
                    <a:pt x="292813" y="70536"/>
                  </a:lnTo>
                  <a:lnTo>
                    <a:pt x="326763" y="61906"/>
                  </a:lnTo>
                  <a:lnTo>
                    <a:pt x="363607" y="28632"/>
                  </a:lnTo>
                  <a:lnTo>
                    <a:pt x="389253" y="20477"/>
                  </a:lnTo>
                  <a:lnTo>
                    <a:pt x="427251" y="15992"/>
                  </a:lnTo>
                  <a:lnTo>
                    <a:pt x="440218" y="9766"/>
                  </a:lnTo>
                  <a:lnTo>
                    <a:pt x="475350" y="10585"/>
                  </a:lnTo>
                  <a:lnTo>
                    <a:pt x="487894" y="24100"/>
                  </a:lnTo>
                  <a:lnTo>
                    <a:pt x="508469" y="24118"/>
                  </a:lnTo>
                  <a:lnTo>
                    <a:pt x="517947" y="30380"/>
                  </a:lnTo>
                  <a:lnTo>
                    <a:pt x="540620" y="27366"/>
                  </a:lnTo>
                  <a:lnTo>
                    <a:pt x="545453" y="44145"/>
                  </a:lnTo>
                  <a:lnTo>
                    <a:pt x="568858" y="54125"/>
                  </a:lnTo>
                  <a:close/>
                </a:path>
              </a:pathLst>
            </a:custGeom>
            <a:solidFill>
              <a:schemeClr val="accent4"/>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33" name="ee4p_13_1_43215"/>
            <p:cNvSpPr>
              <a:spLocks noChangeAspect="1"/>
            </p:cNvSpPr>
            <p:nvPr>
              <p:custDataLst>
                <p:tags r:id="rId49"/>
              </p:custDataLst>
            </p:nvPr>
          </p:nvSpPr>
          <p:spPr bwMode="gray">
            <a:xfrm>
              <a:off x="3526436" y="4102291"/>
              <a:ext cx="305091" cy="499653"/>
            </a:xfrm>
            <a:custGeom>
              <a:avLst/>
              <a:gdLst/>
              <a:ahLst/>
              <a:cxnLst/>
              <a:rect l="0" t="0" r="0" b="0"/>
              <a:pathLst>
                <a:path w="305091" h="499653">
                  <a:moveTo>
                    <a:pt x="293325" y="364379"/>
                  </a:moveTo>
                  <a:lnTo>
                    <a:pt x="294458" y="364812"/>
                  </a:lnTo>
                  <a:lnTo>
                    <a:pt x="293989" y="376551"/>
                  </a:lnTo>
                  <a:lnTo>
                    <a:pt x="293547" y="376932"/>
                  </a:lnTo>
                  <a:lnTo>
                    <a:pt x="305090" y="403209"/>
                  </a:lnTo>
                  <a:lnTo>
                    <a:pt x="300913" y="422701"/>
                  </a:lnTo>
                  <a:lnTo>
                    <a:pt x="294909" y="432437"/>
                  </a:lnTo>
                  <a:lnTo>
                    <a:pt x="262454" y="428132"/>
                  </a:lnTo>
                  <a:lnTo>
                    <a:pt x="263665" y="411533"/>
                  </a:lnTo>
                  <a:lnTo>
                    <a:pt x="239416" y="419478"/>
                  </a:lnTo>
                  <a:lnTo>
                    <a:pt x="241156" y="458055"/>
                  </a:lnTo>
                  <a:lnTo>
                    <a:pt x="216431" y="499652"/>
                  </a:lnTo>
                  <a:lnTo>
                    <a:pt x="186551" y="489523"/>
                  </a:lnTo>
                  <a:lnTo>
                    <a:pt x="158477" y="488061"/>
                  </a:lnTo>
                  <a:lnTo>
                    <a:pt x="138119" y="472240"/>
                  </a:lnTo>
                  <a:lnTo>
                    <a:pt x="126345" y="479647"/>
                  </a:lnTo>
                  <a:lnTo>
                    <a:pt x="104193" y="478859"/>
                  </a:lnTo>
                  <a:lnTo>
                    <a:pt x="92305" y="468665"/>
                  </a:lnTo>
                  <a:lnTo>
                    <a:pt x="71711" y="474008"/>
                  </a:lnTo>
                  <a:lnTo>
                    <a:pt x="36543" y="421547"/>
                  </a:lnTo>
                  <a:lnTo>
                    <a:pt x="49241" y="394667"/>
                  </a:lnTo>
                  <a:lnTo>
                    <a:pt x="23012" y="383743"/>
                  </a:lnTo>
                  <a:lnTo>
                    <a:pt x="10819" y="362567"/>
                  </a:lnTo>
                  <a:lnTo>
                    <a:pt x="16576" y="340274"/>
                  </a:lnTo>
                  <a:lnTo>
                    <a:pt x="26760" y="336576"/>
                  </a:lnTo>
                  <a:lnTo>
                    <a:pt x="36343" y="313680"/>
                  </a:lnTo>
                  <a:lnTo>
                    <a:pt x="24431" y="295106"/>
                  </a:lnTo>
                  <a:lnTo>
                    <a:pt x="0" y="271395"/>
                  </a:lnTo>
                  <a:lnTo>
                    <a:pt x="8577" y="258559"/>
                  </a:lnTo>
                  <a:lnTo>
                    <a:pt x="3838" y="230862"/>
                  </a:lnTo>
                  <a:lnTo>
                    <a:pt x="7654" y="211769"/>
                  </a:lnTo>
                  <a:lnTo>
                    <a:pt x="22535" y="196211"/>
                  </a:lnTo>
                  <a:lnTo>
                    <a:pt x="21411" y="177811"/>
                  </a:lnTo>
                  <a:lnTo>
                    <a:pt x="3517" y="155454"/>
                  </a:lnTo>
                  <a:lnTo>
                    <a:pt x="5991" y="133678"/>
                  </a:lnTo>
                  <a:lnTo>
                    <a:pt x="46567" y="133287"/>
                  </a:lnTo>
                  <a:lnTo>
                    <a:pt x="80919" y="115071"/>
                  </a:lnTo>
                  <a:lnTo>
                    <a:pt x="67645" y="109300"/>
                  </a:lnTo>
                  <a:lnTo>
                    <a:pt x="95731" y="85290"/>
                  </a:lnTo>
                  <a:lnTo>
                    <a:pt x="104635" y="68166"/>
                  </a:lnTo>
                  <a:lnTo>
                    <a:pt x="69140" y="51623"/>
                  </a:lnTo>
                  <a:lnTo>
                    <a:pt x="69686" y="32708"/>
                  </a:lnTo>
                  <a:lnTo>
                    <a:pt x="102952" y="30412"/>
                  </a:lnTo>
                  <a:lnTo>
                    <a:pt x="110633" y="0"/>
                  </a:lnTo>
                  <a:lnTo>
                    <a:pt x="135852" y="6937"/>
                  </a:lnTo>
                  <a:lnTo>
                    <a:pt x="133628" y="31974"/>
                  </a:lnTo>
                  <a:lnTo>
                    <a:pt x="155535" y="36115"/>
                  </a:lnTo>
                  <a:lnTo>
                    <a:pt x="180420" y="22511"/>
                  </a:lnTo>
                  <a:lnTo>
                    <a:pt x="197771" y="37984"/>
                  </a:lnTo>
                  <a:lnTo>
                    <a:pt x="197807" y="39007"/>
                  </a:lnTo>
                  <a:lnTo>
                    <a:pt x="210029" y="41791"/>
                  </a:lnTo>
                  <a:lnTo>
                    <a:pt x="223654" y="25476"/>
                  </a:lnTo>
                  <a:lnTo>
                    <a:pt x="246216" y="14877"/>
                  </a:lnTo>
                  <a:lnTo>
                    <a:pt x="257680" y="22252"/>
                  </a:lnTo>
                  <a:lnTo>
                    <a:pt x="255269" y="38548"/>
                  </a:lnTo>
                  <a:lnTo>
                    <a:pt x="266325" y="45855"/>
                  </a:lnTo>
                  <a:lnTo>
                    <a:pt x="266315" y="45616"/>
                  </a:lnTo>
                  <a:lnTo>
                    <a:pt x="265039" y="83156"/>
                  </a:lnTo>
                  <a:lnTo>
                    <a:pt x="264819" y="82985"/>
                  </a:lnTo>
                  <a:lnTo>
                    <a:pt x="239471" y="80665"/>
                  </a:lnTo>
                  <a:lnTo>
                    <a:pt x="239220" y="101444"/>
                  </a:lnTo>
                  <a:lnTo>
                    <a:pt x="230486" y="117667"/>
                  </a:lnTo>
                  <a:lnTo>
                    <a:pt x="230077" y="118029"/>
                  </a:lnTo>
                  <a:lnTo>
                    <a:pt x="260216" y="125066"/>
                  </a:lnTo>
                  <a:lnTo>
                    <a:pt x="233769" y="146779"/>
                  </a:lnTo>
                  <a:lnTo>
                    <a:pt x="251050" y="163239"/>
                  </a:lnTo>
                  <a:lnTo>
                    <a:pt x="274995" y="163187"/>
                  </a:lnTo>
                  <a:lnTo>
                    <a:pt x="286267" y="193477"/>
                  </a:lnTo>
                  <a:lnTo>
                    <a:pt x="254814" y="200044"/>
                  </a:lnTo>
                  <a:lnTo>
                    <a:pt x="267903" y="221262"/>
                  </a:lnTo>
                  <a:lnTo>
                    <a:pt x="229243" y="260643"/>
                  </a:lnTo>
                  <a:lnTo>
                    <a:pt x="210918" y="267763"/>
                  </a:lnTo>
                  <a:lnTo>
                    <a:pt x="205101" y="284466"/>
                  </a:lnTo>
                  <a:lnTo>
                    <a:pt x="225813" y="304677"/>
                  </a:lnTo>
                  <a:lnTo>
                    <a:pt x="230795" y="322436"/>
                  </a:lnTo>
                  <a:lnTo>
                    <a:pt x="231212" y="322060"/>
                  </a:lnTo>
                  <a:lnTo>
                    <a:pt x="246651" y="311752"/>
                  </a:lnTo>
                  <a:lnTo>
                    <a:pt x="247058" y="312672"/>
                  </a:lnTo>
                  <a:lnTo>
                    <a:pt x="262063" y="338608"/>
                  </a:lnTo>
                  <a:lnTo>
                    <a:pt x="252197" y="366484"/>
                  </a:lnTo>
                  <a:lnTo>
                    <a:pt x="281161" y="354445"/>
                  </a:lnTo>
                  <a:close/>
                </a:path>
              </a:pathLst>
            </a:custGeom>
            <a:solidFill>
              <a:schemeClr val="accent2">
                <a:lumMod val="60000"/>
                <a:lumOff val="40000"/>
              </a:schemeClr>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34" name="ee4p_13_2_43215"/>
            <p:cNvSpPr>
              <a:spLocks noChangeAspect="1"/>
            </p:cNvSpPr>
            <p:nvPr>
              <p:custDataLst>
                <p:tags r:id="rId50"/>
              </p:custDataLst>
            </p:nvPr>
          </p:nvSpPr>
          <p:spPr bwMode="gray">
            <a:xfrm>
              <a:off x="3871433" y="4613128"/>
              <a:ext cx="155300" cy="194842"/>
            </a:xfrm>
            <a:custGeom>
              <a:avLst/>
              <a:gdLst/>
              <a:ahLst/>
              <a:cxnLst/>
              <a:rect l="0" t="0" r="0" b="0"/>
              <a:pathLst>
                <a:path w="155300" h="194842">
                  <a:moveTo>
                    <a:pt x="0" y="166022"/>
                  </a:moveTo>
                  <a:lnTo>
                    <a:pt x="28632" y="148601"/>
                  </a:lnTo>
                  <a:lnTo>
                    <a:pt x="54573" y="148866"/>
                  </a:lnTo>
                  <a:lnTo>
                    <a:pt x="58384" y="129357"/>
                  </a:lnTo>
                  <a:lnTo>
                    <a:pt x="58272" y="129455"/>
                  </a:lnTo>
                  <a:lnTo>
                    <a:pt x="48748" y="73749"/>
                  </a:lnTo>
                  <a:lnTo>
                    <a:pt x="39394" y="61522"/>
                  </a:lnTo>
                  <a:lnTo>
                    <a:pt x="59928" y="53953"/>
                  </a:lnTo>
                  <a:lnTo>
                    <a:pt x="59938" y="55021"/>
                  </a:lnTo>
                  <a:lnTo>
                    <a:pt x="74387" y="57147"/>
                  </a:lnTo>
                  <a:lnTo>
                    <a:pt x="88002" y="25528"/>
                  </a:lnTo>
                  <a:lnTo>
                    <a:pt x="88827" y="24844"/>
                  </a:lnTo>
                  <a:lnTo>
                    <a:pt x="94291" y="15712"/>
                  </a:lnTo>
                  <a:lnTo>
                    <a:pt x="125597" y="21134"/>
                  </a:lnTo>
                  <a:lnTo>
                    <a:pt x="117958" y="1042"/>
                  </a:lnTo>
                  <a:lnTo>
                    <a:pt x="117855" y="645"/>
                  </a:lnTo>
                  <a:lnTo>
                    <a:pt x="130697" y="0"/>
                  </a:lnTo>
                  <a:lnTo>
                    <a:pt x="151282" y="17005"/>
                  </a:lnTo>
                  <a:lnTo>
                    <a:pt x="143039" y="30085"/>
                  </a:lnTo>
                  <a:lnTo>
                    <a:pt x="142826" y="30082"/>
                  </a:lnTo>
                  <a:lnTo>
                    <a:pt x="138707" y="34634"/>
                  </a:lnTo>
                  <a:lnTo>
                    <a:pt x="138633" y="34633"/>
                  </a:lnTo>
                  <a:lnTo>
                    <a:pt x="138145" y="41522"/>
                  </a:lnTo>
                  <a:lnTo>
                    <a:pt x="137885" y="41520"/>
                  </a:lnTo>
                  <a:lnTo>
                    <a:pt x="155299" y="66221"/>
                  </a:lnTo>
                  <a:lnTo>
                    <a:pt x="155297" y="66501"/>
                  </a:lnTo>
                  <a:lnTo>
                    <a:pt x="130503" y="78133"/>
                  </a:lnTo>
                  <a:lnTo>
                    <a:pt x="130456" y="78251"/>
                  </a:lnTo>
                  <a:lnTo>
                    <a:pt x="136298" y="88947"/>
                  </a:lnTo>
                  <a:lnTo>
                    <a:pt x="140367" y="120780"/>
                  </a:lnTo>
                  <a:lnTo>
                    <a:pt x="139535" y="120771"/>
                  </a:lnTo>
                  <a:lnTo>
                    <a:pt x="130302" y="144111"/>
                  </a:lnTo>
                  <a:lnTo>
                    <a:pt x="119871" y="146268"/>
                  </a:lnTo>
                  <a:lnTo>
                    <a:pt x="109604" y="165016"/>
                  </a:lnTo>
                  <a:lnTo>
                    <a:pt x="83844" y="169797"/>
                  </a:lnTo>
                  <a:lnTo>
                    <a:pt x="87764" y="178843"/>
                  </a:lnTo>
                  <a:lnTo>
                    <a:pt x="73412" y="194841"/>
                  </a:lnTo>
                  <a:lnTo>
                    <a:pt x="37787" y="166090"/>
                  </a:lnTo>
                  <a:close/>
                </a:path>
              </a:pathLst>
            </a:custGeom>
            <a:solidFill>
              <a:schemeClr val="accent2">
                <a:lumMod val="60000"/>
                <a:lumOff val="40000"/>
              </a:schemeClr>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35" name="ee4p_12_1_43215"/>
            <p:cNvSpPr>
              <a:spLocks noChangeAspect="1"/>
            </p:cNvSpPr>
            <p:nvPr>
              <p:custDataLst>
                <p:tags r:id="rId51"/>
              </p:custDataLst>
            </p:nvPr>
          </p:nvSpPr>
          <p:spPr bwMode="gray">
            <a:xfrm>
              <a:off x="3673946" y="4499249"/>
              <a:ext cx="323085" cy="279902"/>
            </a:xfrm>
            <a:custGeom>
              <a:avLst/>
              <a:gdLst/>
              <a:ahLst/>
              <a:cxnLst/>
              <a:rect l="0" t="0" r="0" b="0"/>
              <a:pathLst>
                <a:path w="323085" h="279902">
                  <a:moveTo>
                    <a:pt x="212090" y="7977"/>
                  </a:moveTo>
                  <a:lnTo>
                    <a:pt x="233196" y="29216"/>
                  </a:lnTo>
                  <a:lnTo>
                    <a:pt x="247674" y="34626"/>
                  </a:lnTo>
                  <a:lnTo>
                    <a:pt x="256308" y="49785"/>
                  </a:lnTo>
                  <a:lnTo>
                    <a:pt x="253462" y="73770"/>
                  </a:lnTo>
                  <a:lnTo>
                    <a:pt x="268156" y="94212"/>
                  </a:lnTo>
                  <a:lnTo>
                    <a:pt x="290236" y="97787"/>
                  </a:lnTo>
                  <a:lnTo>
                    <a:pt x="315344" y="114532"/>
                  </a:lnTo>
                  <a:lnTo>
                    <a:pt x="315445" y="114921"/>
                  </a:lnTo>
                  <a:lnTo>
                    <a:pt x="323084" y="135013"/>
                  </a:lnTo>
                  <a:lnTo>
                    <a:pt x="291778" y="129591"/>
                  </a:lnTo>
                  <a:lnTo>
                    <a:pt x="286314" y="138723"/>
                  </a:lnTo>
                  <a:lnTo>
                    <a:pt x="285489" y="139407"/>
                  </a:lnTo>
                  <a:lnTo>
                    <a:pt x="271874" y="171026"/>
                  </a:lnTo>
                  <a:lnTo>
                    <a:pt x="257425" y="168900"/>
                  </a:lnTo>
                  <a:lnTo>
                    <a:pt x="257415" y="167832"/>
                  </a:lnTo>
                  <a:lnTo>
                    <a:pt x="236881" y="175401"/>
                  </a:lnTo>
                  <a:lnTo>
                    <a:pt x="246235" y="187628"/>
                  </a:lnTo>
                  <a:lnTo>
                    <a:pt x="255759" y="243334"/>
                  </a:lnTo>
                  <a:lnTo>
                    <a:pt x="255871" y="243236"/>
                  </a:lnTo>
                  <a:lnTo>
                    <a:pt x="252060" y="262745"/>
                  </a:lnTo>
                  <a:lnTo>
                    <a:pt x="226119" y="262480"/>
                  </a:lnTo>
                  <a:lnTo>
                    <a:pt x="197487" y="279901"/>
                  </a:lnTo>
                  <a:lnTo>
                    <a:pt x="168661" y="264565"/>
                  </a:lnTo>
                  <a:lnTo>
                    <a:pt x="132048" y="265264"/>
                  </a:lnTo>
                  <a:lnTo>
                    <a:pt x="101842" y="246883"/>
                  </a:lnTo>
                  <a:lnTo>
                    <a:pt x="73439" y="270203"/>
                  </a:lnTo>
                  <a:lnTo>
                    <a:pt x="37754" y="278341"/>
                  </a:lnTo>
                  <a:lnTo>
                    <a:pt x="9476" y="274596"/>
                  </a:lnTo>
                  <a:lnTo>
                    <a:pt x="0" y="264837"/>
                  </a:lnTo>
                  <a:lnTo>
                    <a:pt x="4715" y="212704"/>
                  </a:lnTo>
                  <a:lnTo>
                    <a:pt x="14422" y="194980"/>
                  </a:lnTo>
                  <a:lnTo>
                    <a:pt x="27320" y="150449"/>
                  </a:lnTo>
                  <a:lnTo>
                    <a:pt x="43463" y="128534"/>
                  </a:lnTo>
                  <a:lnTo>
                    <a:pt x="55854" y="122120"/>
                  </a:lnTo>
                  <a:lnTo>
                    <a:pt x="68921" y="102694"/>
                  </a:lnTo>
                  <a:lnTo>
                    <a:pt x="93646" y="61097"/>
                  </a:lnTo>
                  <a:lnTo>
                    <a:pt x="91906" y="22520"/>
                  </a:lnTo>
                  <a:lnTo>
                    <a:pt x="116155" y="14575"/>
                  </a:lnTo>
                  <a:lnTo>
                    <a:pt x="114944" y="31174"/>
                  </a:lnTo>
                  <a:lnTo>
                    <a:pt x="147399" y="35479"/>
                  </a:lnTo>
                  <a:lnTo>
                    <a:pt x="153403" y="25743"/>
                  </a:lnTo>
                  <a:lnTo>
                    <a:pt x="181107" y="18379"/>
                  </a:lnTo>
                  <a:lnTo>
                    <a:pt x="174166" y="2522"/>
                  </a:lnTo>
                  <a:lnTo>
                    <a:pt x="206304" y="0"/>
                  </a:lnTo>
                  <a:lnTo>
                    <a:pt x="211046" y="8897"/>
                  </a:lnTo>
                  <a:close/>
                </a:path>
              </a:pathLst>
            </a:custGeom>
            <a:solidFill>
              <a:schemeClr val="accent2">
                <a:lumMod val="60000"/>
                <a:lumOff val="40000"/>
              </a:schemeClr>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36" name="ee4p_14_1_43215"/>
            <p:cNvSpPr>
              <a:spLocks noChangeAspect="1"/>
            </p:cNvSpPr>
            <p:nvPr>
              <p:custDataLst>
                <p:tags r:id="rId52"/>
              </p:custDataLst>
            </p:nvPr>
          </p:nvSpPr>
          <p:spPr bwMode="gray">
            <a:xfrm>
              <a:off x="3892883" y="3863417"/>
              <a:ext cx="507766" cy="582811"/>
            </a:xfrm>
            <a:custGeom>
              <a:avLst/>
              <a:gdLst/>
              <a:ahLst/>
              <a:cxnLst/>
              <a:rect l="l" t="t" r="r" b="b"/>
              <a:pathLst>
                <a:path w="507766" h="582811">
                  <a:moveTo>
                    <a:pt x="38022" y="124660"/>
                  </a:moveTo>
                  <a:lnTo>
                    <a:pt x="36956" y="152936"/>
                  </a:lnTo>
                  <a:lnTo>
                    <a:pt x="44691" y="169990"/>
                  </a:lnTo>
                  <a:lnTo>
                    <a:pt x="7212" y="164451"/>
                  </a:lnTo>
                  <a:lnTo>
                    <a:pt x="0" y="141467"/>
                  </a:lnTo>
                  <a:close/>
                  <a:moveTo>
                    <a:pt x="263635" y="26976"/>
                  </a:moveTo>
                  <a:lnTo>
                    <a:pt x="296050" y="44549"/>
                  </a:lnTo>
                  <a:lnTo>
                    <a:pt x="310887" y="33208"/>
                  </a:lnTo>
                  <a:lnTo>
                    <a:pt x="321799" y="50770"/>
                  </a:lnTo>
                  <a:lnTo>
                    <a:pt x="357063" y="75617"/>
                  </a:lnTo>
                  <a:lnTo>
                    <a:pt x="378350" y="71480"/>
                  </a:lnTo>
                  <a:lnTo>
                    <a:pt x="384479" y="89271"/>
                  </a:lnTo>
                  <a:lnTo>
                    <a:pt x="410927" y="108172"/>
                  </a:lnTo>
                  <a:lnTo>
                    <a:pt x="405067" y="121489"/>
                  </a:lnTo>
                  <a:lnTo>
                    <a:pt x="434096" y="125826"/>
                  </a:lnTo>
                  <a:lnTo>
                    <a:pt x="438517" y="154428"/>
                  </a:lnTo>
                  <a:lnTo>
                    <a:pt x="450988" y="189490"/>
                  </a:lnTo>
                  <a:lnTo>
                    <a:pt x="440635" y="216855"/>
                  </a:lnTo>
                  <a:lnTo>
                    <a:pt x="421512" y="228253"/>
                  </a:lnTo>
                  <a:lnTo>
                    <a:pt x="428442" y="246665"/>
                  </a:lnTo>
                  <a:lnTo>
                    <a:pt x="466388" y="274720"/>
                  </a:lnTo>
                  <a:lnTo>
                    <a:pt x="458906" y="301947"/>
                  </a:lnTo>
                  <a:lnTo>
                    <a:pt x="475419" y="322124"/>
                  </a:lnTo>
                  <a:lnTo>
                    <a:pt x="479429" y="344349"/>
                  </a:lnTo>
                  <a:lnTo>
                    <a:pt x="466328" y="373129"/>
                  </a:lnTo>
                  <a:lnTo>
                    <a:pt x="477285" y="393033"/>
                  </a:lnTo>
                  <a:lnTo>
                    <a:pt x="478494" y="414234"/>
                  </a:lnTo>
                  <a:lnTo>
                    <a:pt x="495815" y="418740"/>
                  </a:lnTo>
                  <a:lnTo>
                    <a:pt x="507766" y="444183"/>
                  </a:lnTo>
                  <a:lnTo>
                    <a:pt x="502296" y="471811"/>
                  </a:lnTo>
                  <a:lnTo>
                    <a:pt x="483032" y="504359"/>
                  </a:lnTo>
                  <a:lnTo>
                    <a:pt x="469889" y="501457"/>
                  </a:lnTo>
                  <a:lnTo>
                    <a:pt x="451155" y="478044"/>
                  </a:lnTo>
                  <a:lnTo>
                    <a:pt x="443749" y="496201"/>
                  </a:lnTo>
                  <a:lnTo>
                    <a:pt x="397614" y="509611"/>
                  </a:lnTo>
                  <a:lnTo>
                    <a:pt x="393874" y="517480"/>
                  </a:lnTo>
                  <a:lnTo>
                    <a:pt x="364087" y="518564"/>
                  </a:lnTo>
                  <a:lnTo>
                    <a:pt x="329932" y="545614"/>
                  </a:lnTo>
                  <a:lnTo>
                    <a:pt x="308747" y="556576"/>
                  </a:lnTo>
                  <a:lnTo>
                    <a:pt x="295821" y="551394"/>
                  </a:lnTo>
                  <a:lnTo>
                    <a:pt x="264146" y="558376"/>
                  </a:lnTo>
                  <a:lnTo>
                    <a:pt x="240671" y="579316"/>
                  </a:lnTo>
                  <a:lnTo>
                    <a:pt x="226304" y="569403"/>
                  </a:lnTo>
                  <a:lnTo>
                    <a:pt x="197477" y="559287"/>
                  </a:lnTo>
                  <a:lnTo>
                    <a:pt x="169105" y="560796"/>
                  </a:lnTo>
                  <a:lnTo>
                    <a:pt x="157845" y="551856"/>
                  </a:lnTo>
                  <a:lnTo>
                    <a:pt x="144181" y="560877"/>
                  </a:lnTo>
                  <a:lnTo>
                    <a:pt x="101130" y="560132"/>
                  </a:lnTo>
                  <a:lnTo>
                    <a:pt x="91764" y="582811"/>
                  </a:lnTo>
                  <a:lnTo>
                    <a:pt x="61035" y="559226"/>
                  </a:lnTo>
                  <a:lnTo>
                    <a:pt x="40455" y="538851"/>
                  </a:lnTo>
                  <a:lnTo>
                    <a:pt x="25051" y="536496"/>
                  </a:lnTo>
                  <a:lnTo>
                    <a:pt x="14779" y="515480"/>
                  </a:lnTo>
                  <a:lnTo>
                    <a:pt x="26763" y="495711"/>
                  </a:lnTo>
                  <a:lnTo>
                    <a:pt x="24838" y="480059"/>
                  </a:lnTo>
                  <a:lnTo>
                    <a:pt x="36266" y="469710"/>
                  </a:lnTo>
                  <a:lnTo>
                    <a:pt x="36691" y="469358"/>
                  </a:lnTo>
                  <a:lnTo>
                    <a:pt x="13415" y="434332"/>
                  </a:lnTo>
                  <a:lnTo>
                    <a:pt x="37449" y="424960"/>
                  </a:lnTo>
                  <a:lnTo>
                    <a:pt x="63629" y="406464"/>
                  </a:lnTo>
                  <a:lnTo>
                    <a:pt x="88914" y="399388"/>
                  </a:lnTo>
                  <a:lnTo>
                    <a:pt x="76541" y="378006"/>
                  </a:lnTo>
                  <a:lnTo>
                    <a:pt x="83542" y="367638"/>
                  </a:lnTo>
                  <a:lnTo>
                    <a:pt x="75784" y="351132"/>
                  </a:lnTo>
                  <a:lnTo>
                    <a:pt x="112538" y="339719"/>
                  </a:lnTo>
                  <a:lnTo>
                    <a:pt x="126315" y="323642"/>
                  </a:lnTo>
                  <a:lnTo>
                    <a:pt x="120984" y="313548"/>
                  </a:lnTo>
                  <a:lnTo>
                    <a:pt x="120372" y="312804"/>
                  </a:lnTo>
                  <a:lnTo>
                    <a:pt x="123333" y="308263"/>
                  </a:lnTo>
                  <a:lnTo>
                    <a:pt x="124482" y="307331"/>
                  </a:lnTo>
                  <a:lnTo>
                    <a:pt x="128131" y="295328"/>
                  </a:lnTo>
                  <a:lnTo>
                    <a:pt x="113538" y="284710"/>
                  </a:lnTo>
                  <a:lnTo>
                    <a:pt x="97128" y="257101"/>
                  </a:lnTo>
                  <a:lnTo>
                    <a:pt x="95403" y="242213"/>
                  </a:lnTo>
                  <a:lnTo>
                    <a:pt x="117297" y="234949"/>
                  </a:lnTo>
                  <a:lnTo>
                    <a:pt x="148549" y="239695"/>
                  </a:lnTo>
                  <a:lnTo>
                    <a:pt x="163574" y="231566"/>
                  </a:lnTo>
                  <a:lnTo>
                    <a:pt x="116869" y="179200"/>
                  </a:lnTo>
                  <a:lnTo>
                    <a:pt x="97644" y="180931"/>
                  </a:lnTo>
                  <a:lnTo>
                    <a:pt x="87921" y="162122"/>
                  </a:lnTo>
                  <a:lnTo>
                    <a:pt x="112971" y="137447"/>
                  </a:lnTo>
                  <a:lnTo>
                    <a:pt x="95183" y="123734"/>
                  </a:lnTo>
                  <a:lnTo>
                    <a:pt x="95566" y="107062"/>
                  </a:lnTo>
                  <a:lnTo>
                    <a:pt x="107259" y="97123"/>
                  </a:lnTo>
                  <a:lnTo>
                    <a:pt x="134944" y="89234"/>
                  </a:lnTo>
                  <a:lnTo>
                    <a:pt x="172089" y="87428"/>
                  </a:lnTo>
                  <a:lnTo>
                    <a:pt x="183485" y="70926"/>
                  </a:lnTo>
                  <a:lnTo>
                    <a:pt x="227619" y="65716"/>
                  </a:lnTo>
                  <a:lnTo>
                    <a:pt x="247025" y="51659"/>
                  </a:lnTo>
                  <a:close/>
                  <a:moveTo>
                    <a:pt x="352494" y="0"/>
                  </a:moveTo>
                  <a:lnTo>
                    <a:pt x="355182" y="15392"/>
                  </a:lnTo>
                  <a:lnTo>
                    <a:pt x="376147" y="44624"/>
                  </a:lnTo>
                  <a:lnTo>
                    <a:pt x="360181" y="45512"/>
                  </a:lnTo>
                  <a:lnTo>
                    <a:pt x="348731" y="61722"/>
                  </a:lnTo>
                  <a:lnTo>
                    <a:pt x="324487" y="51844"/>
                  </a:lnTo>
                  <a:lnTo>
                    <a:pt x="326745" y="18661"/>
                  </a:lnTo>
                  <a:lnTo>
                    <a:pt x="338517" y="1600"/>
                  </a:lnTo>
                  <a:close/>
                </a:path>
              </a:pathLst>
            </a:custGeom>
            <a:solidFill>
              <a:schemeClr val="accent2">
                <a:lumMod val="60000"/>
                <a:lumOff val="40000"/>
              </a:schemeClr>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37" name="ee4p_11_1_43215"/>
            <p:cNvSpPr>
              <a:spLocks noChangeAspect="1"/>
            </p:cNvSpPr>
            <p:nvPr>
              <p:custDataLst>
                <p:tags r:id="rId53"/>
              </p:custDataLst>
            </p:nvPr>
          </p:nvSpPr>
          <p:spPr bwMode="gray">
            <a:xfrm>
              <a:off x="3625678" y="3834445"/>
              <a:ext cx="659060" cy="962107"/>
            </a:xfrm>
            <a:custGeom>
              <a:avLst/>
              <a:gdLst/>
              <a:ahLst/>
              <a:cxnLst/>
              <a:rect l="l" t="t" r="r" b="b"/>
              <a:pathLst>
                <a:path w="659060" h="962107">
                  <a:moveTo>
                    <a:pt x="305227" y="153633"/>
                  </a:moveTo>
                  <a:lnTo>
                    <a:pt x="267205" y="170440"/>
                  </a:lnTo>
                  <a:lnTo>
                    <a:pt x="274417" y="193424"/>
                  </a:lnTo>
                  <a:lnTo>
                    <a:pt x="311896" y="198963"/>
                  </a:lnTo>
                  <a:lnTo>
                    <a:pt x="304161" y="181909"/>
                  </a:lnTo>
                  <a:close/>
                  <a:moveTo>
                    <a:pt x="188716" y="0"/>
                  </a:moveTo>
                  <a:lnTo>
                    <a:pt x="218473" y="13202"/>
                  </a:lnTo>
                  <a:lnTo>
                    <a:pt x="251471" y="9271"/>
                  </a:lnTo>
                  <a:lnTo>
                    <a:pt x="291035" y="32247"/>
                  </a:lnTo>
                  <a:lnTo>
                    <a:pt x="301033" y="55800"/>
                  </a:lnTo>
                  <a:lnTo>
                    <a:pt x="363982" y="78892"/>
                  </a:lnTo>
                  <a:lnTo>
                    <a:pt x="391666" y="74412"/>
                  </a:lnTo>
                  <a:lnTo>
                    <a:pt x="393709" y="93690"/>
                  </a:lnTo>
                  <a:lnTo>
                    <a:pt x="360757" y="115921"/>
                  </a:lnTo>
                  <a:lnTo>
                    <a:pt x="374464" y="126096"/>
                  </a:lnTo>
                  <a:lnTo>
                    <a:pt x="362771" y="136035"/>
                  </a:lnTo>
                  <a:lnTo>
                    <a:pt x="362388" y="152707"/>
                  </a:lnTo>
                  <a:lnTo>
                    <a:pt x="380176" y="166420"/>
                  </a:lnTo>
                  <a:lnTo>
                    <a:pt x="355126" y="191095"/>
                  </a:lnTo>
                  <a:lnTo>
                    <a:pt x="364849" y="209904"/>
                  </a:lnTo>
                  <a:lnTo>
                    <a:pt x="384074" y="208173"/>
                  </a:lnTo>
                  <a:lnTo>
                    <a:pt x="430779" y="260539"/>
                  </a:lnTo>
                  <a:lnTo>
                    <a:pt x="415754" y="268668"/>
                  </a:lnTo>
                  <a:lnTo>
                    <a:pt x="384502" y="263922"/>
                  </a:lnTo>
                  <a:lnTo>
                    <a:pt x="362608" y="271186"/>
                  </a:lnTo>
                  <a:lnTo>
                    <a:pt x="364333" y="286074"/>
                  </a:lnTo>
                  <a:lnTo>
                    <a:pt x="380743" y="313683"/>
                  </a:lnTo>
                  <a:lnTo>
                    <a:pt x="395336" y="324301"/>
                  </a:lnTo>
                  <a:lnTo>
                    <a:pt x="391687" y="336304"/>
                  </a:lnTo>
                  <a:lnTo>
                    <a:pt x="390538" y="337236"/>
                  </a:lnTo>
                  <a:lnTo>
                    <a:pt x="387577" y="341777"/>
                  </a:lnTo>
                  <a:lnTo>
                    <a:pt x="388189" y="342521"/>
                  </a:lnTo>
                  <a:lnTo>
                    <a:pt x="393520" y="352615"/>
                  </a:lnTo>
                  <a:lnTo>
                    <a:pt x="379743" y="368692"/>
                  </a:lnTo>
                  <a:lnTo>
                    <a:pt x="342989" y="380105"/>
                  </a:lnTo>
                  <a:lnTo>
                    <a:pt x="350747" y="396611"/>
                  </a:lnTo>
                  <a:lnTo>
                    <a:pt x="343746" y="406979"/>
                  </a:lnTo>
                  <a:lnTo>
                    <a:pt x="356119" y="428361"/>
                  </a:lnTo>
                  <a:lnTo>
                    <a:pt x="330834" y="435437"/>
                  </a:lnTo>
                  <a:lnTo>
                    <a:pt x="304654" y="453933"/>
                  </a:lnTo>
                  <a:lnTo>
                    <a:pt x="280620" y="463305"/>
                  </a:lnTo>
                  <a:lnTo>
                    <a:pt x="303896" y="498331"/>
                  </a:lnTo>
                  <a:lnTo>
                    <a:pt x="303471" y="498683"/>
                  </a:lnTo>
                  <a:lnTo>
                    <a:pt x="292043" y="509032"/>
                  </a:lnTo>
                  <a:lnTo>
                    <a:pt x="293968" y="524684"/>
                  </a:lnTo>
                  <a:lnTo>
                    <a:pt x="281984" y="544453"/>
                  </a:lnTo>
                  <a:lnTo>
                    <a:pt x="292256" y="565469"/>
                  </a:lnTo>
                  <a:lnTo>
                    <a:pt x="307660" y="567824"/>
                  </a:lnTo>
                  <a:lnTo>
                    <a:pt x="328240" y="588199"/>
                  </a:lnTo>
                  <a:lnTo>
                    <a:pt x="358969" y="611784"/>
                  </a:lnTo>
                  <a:lnTo>
                    <a:pt x="368335" y="589105"/>
                  </a:lnTo>
                  <a:lnTo>
                    <a:pt x="411386" y="589850"/>
                  </a:lnTo>
                  <a:lnTo>
                    <a:pt x="425050" y="580829"/>
                  </a:lnTo>
                  <a:lnTo>
                    <a:pt x="436310" y="589769"/>
                  </a:lnTo>
                  <a:lnTo>
                    <a:pt x="464682" y="588260"/>
                  </a:lnTo>
                  <a:lnTo>
                    <a:pt x="493509" y="598376"/>
                  </a:lnTo>
                  <a:lnTo>
                    <a:pt x="500673" y="623871"/>
                  </a:lnTo>
                  <a:lnTo>
                    <a:pt x="526726" y="638525"/>
                  </a:lnTo>
                  <a:lnTo>
                    <a:pt x="534231" y="651223"/>
                  </a:lnTo>
                  <a:lnTo>
                    <a:pt x="526493" y="665091"/>
                  </a:lnTo>
                  <a:lnTo>
                    <a:pt x="545378" y="709491"/>
                  </a:lnTo>
                  <a:lnTo>
                    <a:pt x="573614" y="720014"/>
                  </a:lnTo>
                  <a:lnTo>
                    <a:pt x="589545" y="739049"/>
                  </a:lnTo>
                  <a:lnTo>
                    <a:pt x="635117" y="767506"/>
                  </a:lnTo>
                  <a:lnTo>
                    <a:pt x="659060" y="791638"/>
                  </a:lnTo>
                  <a:lnTo>
                    <a:pt x="655789" y="816290"/>
                  </a:lnTo>
                  <a:lnTo>
                    <a:pt x="647946" y="823755"/>
                  </a:lnTo>
                  <a:lnTo>
                    <a:pt x="628439" y="813894"/>
                  </a:lnTo>
                  <a:lnTo>
                    <a:pt x="617904" y="841010"/>
                  </a:lnTo>
                  <a:lnTo>
                    <a:pt x="607006" y="849417"/>
                  </a:lnTo>
                  <a:lnTo>
                    <a:pt x="580194" y="855543"/>
                  </a:lnTo>
                  <a:lnTo>
                    <a:pt x="554275" y="873255"/>
                  </a:lnTo>
                  <a:lnTo>
                    <a:pt x="578284" y="905976"/>
                  </a:lnTo>
                  <a:lnTo>
                    <a:pt x="588389" y="932205"/>
                  </a:lnTo>
                  <a:lnTo>
                    <a:pt x="578619" y="953148"/>
                  </a:lnTo>
                  <a:lnTo>
                    <a:pt x="557012" y="939293"/>
                  </a:lnTo>
                  <a:lnTo>
                    <a:pt x="552695" y="926915"/>
                  </a:lnTo>
                  <a:lnTo>
                    <a:pt x="530379" y="933477"/>
                  </a:lnTo>
                  <a:lnTo>
                    <a:pt x="522005" y="924877"/>
                  </a:lnTo>
                  <a:lnTo>
                    <a:pt x="502786" y="935807"/>
                  </a:lnTo>
                  <a:lnTo>
                    <a:pt x="449257" y="938712"/>
                  </a:lnTo>
                  <a:lnTo>
                    <a:pt x="413089" y="957878"/>
                  </a:lnTo>
                  <a:lnTo>
                    <a:pt x="394061" y="962107"/>
                  </a:lnTo>
                  <a:lnTo>
                    <a:pt x="355359" y="943700"/>
                  </a:lnTo>
                  <a:lnTo>
                    <a:pt x="365626" y="924952"/>
                  </a:lnTo>
                  <a:lnTo>
                    <a:pt x="376057" y="922795"/>
                  </a:lnTo>
                  <a:lnTo>
                    <a:pt x="385290" y="899455"/>
                  </a:lnTo>
                  <a:lnTo>
                    <a:pt x="386122" y="899464"/>
                  </a:lnTo>
                  <a:lnTo>
                    <a:pt x="382053" y="867631"/>
                  </a:lnTo>
                  <a:lnTo>
                    <a:pt x="376211" y="856935"/>
                  </a:lnTo>
                  <a:lnTo>
                    <a:pt x="376258" y="856817"/>
                  </a:lnTo>
                  <a:lnTo>
                    <a:pt x="401052" y="845185"/>
                  </a:lnTo>
                  <a:lnTo>
                    <a:pt x="401054" y="844905"/>
                  </a:lnTo>
                  <a:lnTo>
                    <a:pt x="383640" y="820204"/>
                  </a:lnTo>
                  <a:lnTo>
                    <a:pt x="383900" y="820206"/>
                  </a:lnTo>
                  <a:lnTo>
                    <a:pt x="384388" y="813317"/>
                  </a:lnTo>
                  <a:lnTo>
                    <a:pt x="384462" y="813318"/>
                  </a:lnTo>
                  <a:lnTo>
                    <a:pt x="388581" y="808766"/>
                  </a:lnTo>
                  <a:lnTo>
                    <a:pt x="388794" y="808769"/>
                  </a:lnTo>
                  <a:lnTo>
                    <a:pt x="397037" y="795689"/>
                  </a:lnTo>
                  <a:lnTo>
                    <a:pt x="376452" y="778684"/>
                  </a:lnTo>
                  <a:lnTo>
                    <a:pt x="363610" y="779329"/>
                  </a:lnTo>
                  <a:lnTo>
                    <a:pt x="363612" y="779337"/>
                  </a:lnTo>
                  <a:lnTo>
                    <a:pt x="338504" y="762592"/>
                  </a:lnTo>
                  <a:lnTo>
                    <a:pt x="316424" y="759017"/>
                  </a:lnTo>
                  <a:lnTo>
                    <a:pt x="301730" y="738575"/>
                  </a:lnTo>
                  <a:lnTo>
                    <a:pt x="304576" y="714590"/>
                  </a:lnTo>
                  <a:lnTo>
                    <a:pt x="295942" y="699431"/>
                  </a:lnTo>
                  <a:lnTo>
                    <a:pt x="281464" y="694021"/>
                  </a:lnTo>
                  <a:lnTo>
                    <a:pt x="260358" y="672782"/>
                  </a:lnTo>
                  <a:lnTo>
                    <a:pt x="259314" y="673702"/>
                  </a:lnTo>
                  <a:lnTo>
                    <a:pt x="254572" y="664805"/>
                  </a:lnTo>
                  <a:lnTo>
                    <a:pt x="222434" y="667327"/>
                  </a:lnTo>
                  <a:lnTo>
                    <a:pt x="229375" y="683184"/>
                  </a:lnTo>
                  <a:lnTo>
                    <a:pt x="201671" y="690548"/>
                  </a:lnTo>
                  <a:lnTo>
                    <a:pt x="205848" y="671056"/>
                  </a:lnTo>
                  <a:lnTo>
                    <a:pt x="194305" y="644779"/>
                  </a:lnTo>
                  <a:lnTo>
                    <a:pt x="194747" y="644398"/>
                  </a:lnTo>
                  <a:lnTo>
                    <a:pt x="195216" y="632659"/>
                  </a:lnTo>
                  <a:lnTo>
                    <a:pt x="194083" y="632226"/>
                  </a:lnTo>
                  <a:lnTo>
                    <a:pt x="181919" y="622292"/>
                  </a:lnTo>
                  <a:lnTo>
                    <a:pt x="152955" y="634331"/>
                  </a:lnTo>
                  <a:lnTo>
                    <a:pt x="162821" y="606455"/>
                  </a:lnTo>
                  <a:lnTo>
                    <a:pt x="147816" y="580519"/>
                  </a:lnTo>
                  <a:lnTo>
                    <a:pt x="147409" y="579599"/>
                  </a:lnTo>
                  <a:lnTo>
                    <a:pt x="131970" y="589907"/>
                  </a:lnTo>
                  <a:lnTo>
                    <a:pt x="131553" y="590283"/>
                  </a:lnTo>
                  <a:lnTo>
                    <a:pt x="126571" y="572524"/>
                  </a:lnTo>
                  <a:lnTo>
                    <a:pt x="105859" y="552313"/>
                  </a:lnTo>
                  <a:lnTo>
                    <a:pt x="111676" y="535610"/>
                  </a:lnTo>
                  <a:lnTo>
                    <a:pt x="130001" y="528490"/>
                  </a:lnTo>
                  <a:lnTo>
                    <a:pt x="168661" y="489109"/>
                  </a:lnTo>
                  <a:lnTo>
                    <a:pt x="155572" y="467891"/>
                  </a:lnTo>
                  <a:lnTo>
                    <a:pt x="187025" y="461324"/>
                  </a:lnTo>
                  <a:lnTo>
                    <a:pt x="175753" y="431034"/>
                  </a:lnTo>
                  <a:lnTo>
                    <a:pt x="151808" y="431086"/>
                  </a:lnTo>
                  <a:lnTo>
                    <a:pt x="134527" y="414626"/>
                  </a:lnTo>
                  <a:lnTo>
                    <a:pt x="160974" y="392913"/>
                  </a:lnTo>
                  <a:lnTo>
                    <a:pt x="130835" y="385876"/>
                  </a:lnTo>
                  <a:lnTo>
                    <a:pt x="131244" y="385514"/>
                  </a:lnTo>
                  <a:lnTo>
                    <a:pt x="139978" y="369291"/>
                  </a:lnTo>
                  <a:lnTo>
                    <a:pt x="140229" y="348512"/>
                  </a:lnTo>
                  <a:lnTo>
                    <a:pt x="165577" y="350832"/>
                  </a:lnTo>
                  <a:lnTo>
                    <a:pt x="165797" y="351003"/>
                  </a:lnTo>
                  <a:lnTo>
                    <a:pt x="167065" y="313690"/>
                  </a:lnTo>
                  <a:lnTo>
                    <a:pt x="167083" y="313702"/>
                  </a:lnTo>
                  <a:lnTo>
                    <a:pt x="167073" y="313463"/>
                  </a:lnTo>
                  <a:lnTo>
                    <a:pt x="167065" y="313690"/>
                  </a:lnTo>
                  <a:lnTo>
                    <a:pt x="156027" y="306395"/>
                  </a:lnTo>
                  <a:lnTo>
                    <a:pt x="158438" y="290099"/>
                  </a:lnTo>
                  <a:lnTo>
                    <a:pt x="146974" y="282724"/>
                  </a:lnTo>
                  <a:lnTo>
                    <a:pt x="124412" y="293323"/>
                  </a:lnTo>
                  <a:lnTo>
                    <a:pt x="110787" y="309638"/>
                  </a:lnTo>
                  <a:lnTo>
                    <a:pt x="98565" y="306854"/>
                  </a:lnTo>
                  <a:lnTo>
                    <a:pt x="98529" y="305831"/>
                  </a:lnTo>
                  <a:lnTo>
                    <a:pt x="81178" y="290358"/>
                  </a:lnTo>
                  <a:lnTo>
                    <a:pt x="56293" y="303962"/>
                  </a:lnTo>
                  <a:lnTo>
                    <a:pt x="34386" y="299821"/>
                  </a:lnTo>
                  <a:lnTo>
                    <a:pt x="36610" y="274784"/>
                  </a:lnTo>
                  <a:lnTo>
                    <a:pt x="11391" y="267847"/>
                  </a:lnTo>
                  <a:lnTo>
                    <a:pt x="22268" y="251985"/>
                  </a:lnTo>
                  <a:lnTo>
                    <a:pt x="21610" y="208782"/>
                  </a:lnTo>
                  <a:lnTo>
                    <a:pt x="0" y="207941"/>
                  </a:lnTo>
                  <a:lnTo>
                    <a:pt x="54" y="188586"/>
                  </a:lnTo>
                  <a:lnTo>
                    <a:pt x="26341" y="162549"/>
                  </a:lnTo>
                  <a:lnTo>
                    <a:pt x="52143" y="163320"/>
                  </a:lnTo>
                  <a:lnTo>
                    <a:pt x="94449" y="158289"/>
                  </a:lnTo>
                  <a:lnTo>
                    <a:pt x="117887" y="175539"/>
                  </a:lnTo>
                  <a:lnTo>
                    <a:pt x="141163" y="165853"/>
                  </a:lnTo>
                  <a:lnTo>
                    <a:pt x="147990" y="143033"/>
                  </a:lnTo>
                  <a:lnTo>
                    <a:pt x="192715" y="142003"/>
                  </a:lnTo>
                  <a:lnTo>
                    <a:pt x="174385" y="116843"/>
                  </a:lnTo>
                  <a:lnTo>
                    <a:pt x="176266" y="85036"/>
                  </a:lnTo>
                  <a:lnTo>
                    <a:pt x="150463" y="79262"/>
                  </a:lnTo>
                  <a:lnTo>
                    <a:pt x="159279" y="66926"/>
                  </a:lnTo>
                  <a:lnTo>
                    <a:pt x="183146" y="63775"/>
                  </a:lnTo>
                  <a:lnTo>
                    <a:pt x="179921" y="42024"/>
                  </a:lnTo>
                  <a:lnTo>
                    <a:pt x="160193" y="15420"/>
                  </a:lnTo>
                  <a:lnTo>
                    <a:pt x="144066" y="2409"/>
                  </a:lnTo>
                  <a:close/>
                </a:path>
              </a:pathLst>
            </a:custGeom>
            <a:solidFill>
              <a:schemeClr val="accent2">
                <a:lumMod val="60000"/>
                <a:lumOff val="40000"/>
              </a:schemeClr>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38" name="ee4p_51_1_43215"/>
            <p:cNvSpPr>
              <a:spLocks noChangeAspect="1"/>
            </p:cNvSpPr>
            <p:nvPr>
              <p:custDataLst>
                <p:tags r:id="rId54"/>
              </p:custDataLst>
            </p:nvPr>
          </p:nvSpPr>
          <p:spPr bwMode="gray">
            <a:xfrm>
              <a:off x="4849551" y="5469400"/>
              <a:ext cx="828083" cy="768289"/>
            </a:xfrm>
            <a:custGeom>
              <a:avLst/>
              <a:gdLst/>
              <a:ahLst/>
              <a:cxnLst/>
              <a:rect l="l" t="t" r="r" b="b"/>
              <a:pathLst>
                <a:path w="828083" h="768289">
                  <a:moveTo>
                    <a:pt x="435536" y="695427"/>
                  </a:moveTo>
                  <a:lnTo>
                    <a:pt x="444120" y="720130"/>
                  </a:lnTo>
                  <a:lnTo>
                    <a:pt x="475071" y="717939"/>
                  </a:lnTo>
                  <a:lnTo>
                    <a:pt x="486270" y="713016"/>
                  </a:lnTo>
                  <a:lnTo>
                    <a:pt x="514430" y="714512"/>
                  </a:lnTo>
                  <a:lnTo>
                    <a:pt x="519991" y="722134"/>
                  </a:lnTo>
                  <a:lnTo>
                    <a:pt x="552918" y="722825"/>
                  </a:lnTo>
                  <a:lnTo>
                    <a:pt x="559063" y="727853"/>
                  </a:lnTo>
                  <a:lnTo>
                    <a:pt x="579424" y="721722"/>
                  </a:lnTo>
                  <a:lnTo>
                    <a:pt x="584335" y="741811"/>
                  </a:lnTo>
                  <a:lnTo>
                    <a:pt x="594109" y="747901"/>
                  </a:lnTo>
                  <a:lnTo>
                    <a:pt x="615583" y="734547"/>
                  </a:lnTo>
                  <a:lnTo>
                    <a:pt x="639394" y="747685"/>
                  </a:lnTo>
                  <a:lnTo>
                    <a:pt x="622789" y="760355"/>
                  </a:lnTo>
                  <a:lnTo>
                    <a:pt x="609984" y="755636"/>
                  </a:lnTo>
                  <a:lnTo>
                    <a:pt x="594255" y="759950"/>
                  </a:lnTo>
                  <a:lnTo>
                    <a:pt x="551898" y="760114"/>
                  </a:lnTo>
                  <a:lnTo>
                    <a:pt x="495436" y="768289"/>
                  </a:lnTo>
                  <a:lnTo>
                    <a:pt x="488579" y="749773"/>
                  </a:lnTo>
                  <a:lnTo>
                    <a:pt x="475628" y="749253"/>
                  </a:lnTo>
                  <a:lnTo>
                    <a:pt x="455522" y="738514"/>
                  </a:lnTo>
                  <a:lnTo>
                    <a:pt x="420288" y="737769"/>
                  </a:lnTo>
                  <a:lnTo>
                    <a:pt x="400713" y="732647"/>
                  </a:lnTo>
                  <a:lnTo>
                    <a:pt x="378974" y="734546"/>
                  </a:lnTo>
                  <a:lnTo>
                    <a:pt x="374409" y="725064"/>
                  </a:lnTo>
                  <a:lnTo>
                    <a:pt x="377840" y="706570"/>
                  </a:lnTo>
                  <a:lnTo>
                    <a:pt x="397351" y="700017"/>
                  </a:lnTo>
                  <a:lnTo>
                    <a:pt x="413382" y="703417"/>
                  </a:lnTo>
                  <a:close/>
                  <a:moveTo>
                    <a:pt x="317191" y="607318"/>
                  </a:moveTo>
                  <a:lnTo>
                    <a:pt x="331643" y="622337"/>
                  </a:lnTo>
                  <a:lnTo>
                    <a:pt x="316124" y="632502"/>
                  </a:lnTo>
                  <a:lnTo>
                    <a:pt x="311294" y="614522"/>
                  </a:lnTo>
                  <a:close/>
                  <a:moveTo>
                    <a:pt x="828083" y="603448"/>
                  </a:moveTo>
                  <a:lnTo>
                    <a:pt x="812260" y="637967"/>
                  </a:lnTo>
                  <a:lnTo>
                    <a:pt x="786037" y="662116"/>
                  </a:lnTo>
                  <a:lnTo>
                    <a:pt x="778470" y="656516"/>
                  </a:lnTo>
                  <a:lnTo>
                    <a:pt x="783232" y="629087"/>
                  </a:lnTo>
                  <a:lnTo>
                    <a:pt x="793921" y="614209"/>
                  </a:lnTo>
                  <a:lnTo>
                    <a:pt x="817113" y="603531"/>
                  </a:lnTo>
                  <a:close/>
                  <a:moveTo>
                    <a:pt x="568869" y="518954"/>
                  </a:moveTo>
                  <a:lnTo>
                    <a:pt x="573363" y="526947"/>
                  </a:lnTo>
                  <a:lnTo>
                    <a:pt x="568650" y="543728"/>
                  </a:lnTo>
                  <a:lnTo>
                    <a:pt x="558950" y="548379"/>
                  </a:lnTo>
                  <a:lnTo>
                    <a:pt x="547653" y="530586"/>
                  </a:lnTo>
                  <a:close/>
                  <a:moveTo>
                    <a:pt x="106074" y="445085"/>
                  </a:moveTo>
                  <a:lnTo>
                    <a:pt x="119193" y="449250"/>
                  </a:lnTo>
                  <a:lnTo>
                    <a:pt x="109711" y="466052"/>
                  </a:lnTo>
                  <a:lnTo>
                    <a:pt x="92153" y="447438"/>
                  </a:lnTo>
                  <a:close/>
                  <a:moveTo>
                    <a:pt x="212673" y="389756"/>
                  </a:moveTo>
                  <a:lnTo>
                    <a:pt x="226107" y="392100"/>
                  </a:lnTo>
                  <a:lnTo>
                    <a:pt x="242127" y="404831"/>
                  </a:lnTo>
                  <a:lnTo>
                    <a:pt x="272630" y="412053"/>
                  </a:lnTo>
                  <a:lnTo>
                    <a:pt x="302442" y="431207"/>
                  </a:lnTo>
                  <a:lnTo>
                    <a:pt x="322816" y="436764"/>
                  </a:lnTo>
                  <a:lnTo>
                    <a:pt x="339173" y="449357"/>
                  </a:lnTo>
                  <a:lnTo>
                    <a:pt x="336999" y="469513"/>
                  </a:lnTo>
                  <a:lnTo>
                    <a:pt x="369885" y="491992"/>
                  </a:lnTo>
                  <a:lnTo>
                    <a:pt x="347854" y="493774"/>
                  </a:lnTo>
                  <a:lnTo>
                    <a:pt x="319651" y="481406"/>
                  </a:lnTo>
                  <a:lnTo>
                    <a:pt x="295563" y="484853"/>
                  </a:lnTo>
                  <a:lnTo>
                    <a:pt x="320421" y="530940"/>
                  </a:lnTo>
                  <a:lnTo>
                    <a:pt x="325689" y="554812"/>
                  </a:lnTo>
                  <a:lnTo>
                    <a:pt x="324848" y="579597"/>
                  </a:lnTo>
                  <a:lnTo>
                    <a:pt x="318841" y="592438"/>
                  </a:lnTo>
                  <a:lnTo>
                    <a:pt x="300446" y="561211"/>
                  </a:lnTo>
                  <a:lnTo>
                    <a:pt x="279637" y="564634"/>
                  </a:lnTo>
                  <a:lnTo>
                    <a:pt x="260826" y="597111"/>
                  </a:lnTo>
                  <a:lnTo>
                    <a:pt x="260585" y="574807"/>
                  </a:lnTo>
                  <a:lnTo>
                    <a:pt x="253827" y="559759"/>
                  </a:lnTo>
                  <a:lnTo>
                    <a:pt x="239316" y="545191"/>
                  </a:lnTo>
                  <a:lnTo>
                    <a:pt x="218387" y="541166"/>
                  </a:lnTo>
                  <a:lnTo>
                    <a:pt x="218782" y="565696"/>
                  </a:lnTo>
                  <a:lnTo>
                    <a:pt x="198813" y="561331"/>
                  </a:lnTo>
                  <a:lnTo>
                    <a:pt x="197123" y="545567"/>
                  </a:lnTo>
                  <a:lnTo>
                    <a:pt x="184684" y="532962"/>
                  </a:lnTo>
                  <a:lnTo>
                    <a:pt x="184257" y="517611"/>
                  </a:lnTo>
                  <a:lnTo>
                    <a:pt x="195950" y="504322"/>
                  </a:lnTo>
                  <a:lnTo>
                    <a:pt x="181856" y="477467"/>
                  </a:lnTo>
                  <a:lnTo>
                    <a:pt x="164958" y="465704"/>
                  </a:lnTo>
                  <a:lnTo>
                    <a:pt x="157760" y="454487"/>
                  </a:lnTo>
                  <a:lnTo>
                    <a:pt x="138569" y="444276"/>
                  </a:lnTo>
                  <a:lnTo>
                    <a:pt x="157910" y="424200"/>
                  </a:lnTo>
                  <a:lnTo>
                    <a:pt x="164192" y="403712"/>
                  </a:lnTo>
                  <a:lnTo>
                    <a:pt x="186947" y="411298"/>
                  </a:lnTo>
                  <a:lnTo>
                    <a:pt x="200492" y="395642"/>
                  </a:lnTo>
                  <a:close/>
                  <a:moveTo>
                    <a:pt x="86172" y="373941"/>
                  </a:moveTo>
                  <a:lnTo>
                    <a:pt x="108305" y="412661"/>
                  </a:lnTo>
                  <a:lnTo>
                    <a:pt x="85166" y="417010"/>
                  </a:lnTo>
                  <a:lnTo>
                    <a:pt x="64289" y="406100"/>
                  </a:lnTo>
                  <a:lnTo>
                    <a:pt x="70408" y="390082"/>
                  </a:lnTo>
                  <a:lnTo>
                    <a:pt x="83279" y="389005"/>
                  </a:lnTo>
                  <a:close/>
                  <a:moveTo>
                    <a:pt x="614730" y="360166"/>
                  </a:moveTo>
                  <a:lnTo>
                    <a:pt x="627649" y="365148"/>
                  </a:lnTo>
                  <a:lnTo>
                    <a:pt x="627547" y="392524"/>
                  </a:lnTo>
                  <a:lnTo>
                    <a:pt x="613174" y="409990"/>
                  </a:lnTo>
                  <a:lnTo>
                    <a:pt x="599042" y="399930"/>
                  </a:lnTo>
                  <a:lnTo>
                    <a:pt x="611751" y="388914"/>
                  </a:lnTo>
                  <a:lnTo>
                    <a:pt x="597825" y="362465"/>
                  </a:lnTo>
                  <a:close/>
                  <a:moveTo>
                    <a:pt x="98753" y="331440"/>
                  </a:moveTo>
                  <a:lnTo>
                    <a:pt x="101643" y="354527"/>
                  </a:lnTo>
                  <a:lnTo>
                    <a:pt x="85464" y="350735"/>
                  </a:lnTo>
                  <a:close/>
                  <a:moveTo>
                    <a:pt x="352665" y="310331"/>
                  </a:moveTo>
                  <a:lnTo>
                    <a:pt x="363489" y="319869"/>
                  </a:lnTo>
                  <a:lnTo>
                    <a:pt x="367481" y="333339"/>
                  </a:lnTo>
                  <a:lnTo>
                    <a:pt x="394945" y="347831"/>
                  </a:lnTo>
                  <a:lnTo>
                    <a:pt x="430683" y="352313"/>
                  </a:lnTo>
                  <a:lnTo>
                    <a:pt x="441121" y="368364"/>
                  </a:lnTo>
                  <a:lnTo>
                    <a:pt x="436264" y="382981"/>
                  </a:lnTo>
                  <a:lnTo>
                    <a:pt x="445022" y="405095"/>
                  </a:lnTo>
                  <a:lnTo>
                    <a:pt x="475835" y="411736"/>
                  </a:lnTo>
                  <a:lnTo>
                    <a:pt x="475173" y="424620"/>
                  </a:lnTo>
                  <a:lnTo>
                    <a:pt x="452422" y="429755"/>
                  </a:lnTo>
                  <a:lnTo>
                    <a:pt x="432082" y="395699"/>
                  </a:lnTo>
                  <a:lnTo>
                    <a:pt x="418313" y="381892"/>
                  </a:lnTo>
                  <a:lnTo>
                    <a:pt x="383706" y="381604"/>
                  </a:lnTo>
                  <a:lnTo>
                    <a:pt x="379459" y="362828"/>
                  </a:lnTo>
                  <a:lnTo>
                    <a:pt x="353203" y="341529"/>
                  </a:lnTo>
                  <a:lnTo>
                    <a:pt x="322706" y="324900"/>
                  </a:lnTo>
                  <a:lnTo>
                    <a:pt x="334412" y="313823"/>
                  </a:lnTo>
                  <a:close/>
                  <a:moveTo>
                    <a:pt x="646587" y="271921"/>
                  </a:moveTo>
                  <a:lnTo>
                    <a:pt x="648954" y="282642"/>
                  </a:lnTo>
                  <a:lnTo>
                    <a:pt x="664046" y="295392"/>
                  </a:lnTo>
                  <a:lnTo>
                    <a:pt x="671752" y="311934"/>
                  </a:lnTo>
                  <a:lnTo>
                    <a:pt x="652556" y="319009"/>
                  </a:lnTo>
                  <a:lnTo>
                    <a:pt x="628377" y="313246"/>
                  </a:lnTo>
                  <a:lnTo>
                    <a:pt x="621586" y="305432"/>
                  </a:lnTo>
                  <a:lnTo>
                    <a:pt x="600033" y="297520"/>
                  </a:lnTo>
                  <a:lnTo>
                    <a:pt x="598218" y="285805"/>
                  </a:lnTo>
                  <a:close/>
                  <a:moveTo>
                    <a:pt x="54" y="224295"/>
                  </a:moveTo>
                  <a:lnTo>
                    <a:pt x="23452" y="224797"/>
                  </a:lnTo>
                  <a:lnTo>
                    <a:pt x="15954" y="235758"/>
                  </a:lnTo>
                  <a:lnTo>
                    <a:pt x="0" y="237472"/>
                  </a:lnTo>
                  <a:close/>
                  <a:moveTo>
                    <a:pt x="557712" y="200479"/>
                  </a:moveTo>
                  <a:lnTo>
                    <a:pt x="548389" y="214936"/>
                  </a:lnTo>
                  <a:lnTo>
                    <a:pt x="521006" y="215945"/>
                  </a:lnTo>
                  <a:lnTo>
                    <a:pt x="520315" y="202914"/>
                  </a:lnTo>
                  <a:close/>
                  <a:moveTo>
                    <a:pt x="357313" y="184580"/>
                  </a:moveTo>
                  <a:lnTo>
                    <a:pt x="373171" y="199068"/>
                  </a:lnTo>
                  <a:lnTo>
                    <a:pt x="364797" y="204448"/>
                  </a:lnTo>
                  <a:lnTo>
                    <a:pt x="352177" y="192070"/>
                  </a:lnTo>
                  <a:close/>
                  <a:moveTo>
                    <a:pt x="483344" y="111376"/>
                  </a:moveTo>
                  <a:lnTo>
                    <a:pt x="493862" y="130185"/>
                  </a:lnTo>
                  <a:lnTo>
                    <a:pt x="480617" y="134433"/>
                  </a:lnTo>
                  <a:lnTo>
                    <a:pt x="468228" y="128172"/>
                  </a:lnTo>
                  <a:close/>
                  <a:moveTo>
                    <a:pt x="628583" y="0"/>
                  </a:moveTo>
                  <a:lnTo>
                    <a:pt x="646818" y="4356"/>
                  </a:lnTo>
                  <a:lnTo>
                    <a:pt x="670267" y="17353"/>
                  </a:lnTo>
                  <a:lnTo>
                    <a:pt x="673653" y="42032"/>
                  </a:lnTo>
                  <a:lnTo>
                    <a:pt x="644968" y="56682"/>
                  </a:lnTo>
                  <a:lnTo>
                    <a:pt x="646965" y="92314"/>
                  </a:lnTo>
                  <a:lnTo>
                    <a:pt x="615359" y="117492"/>
                  </a:lnTo>
                  <a:lnTo>
                    <a:pt x="603674" y="103996"/>
                  </a:lnTo>
                  <a:lnTo>
                    <a:pt x="569803" y="102904"/>
                  </a:lnTo>
                  <a:lnTo>
                    <a:pt x="528014" y="91580"/>
                  </a:lnTo>
                  <a:lnTo>
                    <a:pt x="522129" y="85907"/>
                  </a:lnTo>
                  <a:lnTo>
                    <a:pt x="495949" y="104230"/>
                  </a:lnTo>
                  <a:lnTo>
                    <a:pt x="479409" y="102289"/>
                  </a:lnTo>
                  <a:lnTo>
                    <a:pt x="471782" y="91747"/>
                  </a:lnTo>
                  <a:lnTo>
                    <a:pt x="456832" y="94134"/>
                  </a:lnTo>
                  <a:lnTo>
                    <a:pt x="448887" y="106666"/>
                  </a:lnTo>
                  <a:lnTo>
                    <a:pt x="423122" y="118888"/>
                  </a:lnTo>
                  <a:lnTo>
                    <a:pt x="403676" y="111320"/>
                  </a:lnTo>
                  <a:lnTo>
                    <a:pt x="393761" y="126018"/>
                  </a:lnTo>
                  <a:lnTo>
                    <a:pt x="402579" y="137364"/>
                  </a:lnTo>
                  <a:lnTo>
                    <a:pt x="402163" y="159400"/>
                  </a:lnTo>
                  <a:lnTo>
                    <a:pt x="389533" y="164462"/>
                  </a:lnTo>
                  <a:lnTo>
                    <a:pt x="397438" y="179479"/>
                  </a:lnTo>
                  <a:lnTo>
                    <a:pt x="416437" y="186677"/>
                  </a:lnTo>
                  <a:lnTo>
                    <a:pt x="420707" y="200077"/>
                  </a:lnTo>
                  <a:lnTo>
                    <a:pt x="413562" y="208151"/>
                  </a:lnTo>
                  <a:lnTo>
                    <a:pt x="385027" y="175427"/>
                  </a:lnTo>
                  <a:lnTo>
                    <a:pt x="359584" y="169684"/>
                  </a:lnTo>
                  <a:lnTo>
                    <a:pt x="350953" y="174552"/>
                  </a:lnTo>
                  <a:lnTo>
                    <a:pt x="313923" y="157568"/>
                  </a:lnTo>
                  <a:lnTo>
                    <a:pt x="296895" y="137119"/>
                  </a:lnTo>
                  <a:lnTo>
                    <a:pt x="282734" y="146841"/>
                  </a:lnTo>
                  <a:lnTo>
                    <a:pt x="289151" y="159289"/>
                  </a:lnTo>
                  <a:lnTo>
                    <a:pt x="278161" y="184473"/>
                  </a:lnTo>
                  <a:lnTo>
                    <a:pt x="282650" y="199669"/>
                  </a:lnTo>
                  <a:lnTo>
                    <a:pt x="307652" y="223831"/>
                  </a:lnTo>
                  <a:lnTo>
                    <a:pt x="315643" y="249605"/>
                  </a:lnTo>
                  <a:lnTo>
                    <a:pt x="331175" y="258014"/>
                  </a:lnTo>
                  <a:lnTo>
                    <a:pt x="348518" y="279067"/>
                  </a:lnTo>
                  <a:lnTo>
                    <a:pt x="316441" y="275853"/>
                  </a:lnTo>
                  <a:lnTo>
                    <a:pt x="304762" y="291224"/>
                  </a:lnTo>
                  <a:lnTo>
                    <a:pt x="318445" y="301106"/>
                  </a:lnTo>
                  <a:lnTo>
                    <a:pt x="322905" y="317442"/>
                  </a:lnTo>
                  <a:lnTo>
                    <a:pt x="292778" y="332468"/>
                  </a:lnTo>
                  <a:lnTo>
                    <a:pt x="298658" y="339019"/>
                  </a:lnTo>
                  <a:lnTo>
                    <a:pt x="325257" y="342221"/>
                  </a:lnTo>
                  <a:lnTo>
                    <a:pt x="330525" y="354134"/>
                  </a:lnTo>
                  <a:lnTo>
                    <a:pt x="352974" y="355549"/>
                  </a:lnTo>
                  <a:lnTo>
                    <a:pt x="354352" y="367523"/>
                  </a:lnTo>
                  <a:lnTo>
                    <a:pt x="379109" y="374011"/>
                  </a:lnTo>
                  <a:lnTo>
                    <a:pt x="387490" y="389181"/>
                  </a:lnTo>
                  <a:lnTo>
                    <a:pt x="414509" y="395502"/>
                  </a:lnTo>
                  <a:lnTo>
                    <a:pt x="423339" y="404013"/>
                  </a:lnTo>
                  <a:lnTo>
                    <a:pt x="416872" y="415254"/>
                  </a:lnTo>
                  <a:lnTo>
                    <a:pt x="426905" y="451853"/>
                  </a:lnTo>
                  <a:lnTo>
                    <a:pt x="413314" y="464438"/>
                  </a:lnTo>
                  <a:lnTo>
                    <a:pt x="406081" y="449829"/>
                  </a:lnTo>
                  <a:lnTo>
                    <a:pt x="388099" y="435369"/>
                  </a:lnTo>
                  <a:lnTo>
                    <a:pt x="365561" y="424685"/>
                  </a:lnTo>
                  <a:lnTo>
                    <a:pt x="322810" y="436661"/>
                  </a:lnTo>
                  <a:lnTo>
                    <a:pt x="318253" y="418367"/>
                  </a:lnTo>
                  <a:lnTo>
                    <a:pt x="338348" y="419053"/>
                  </a:lnTo>
                  <a:lnTo>
                    <a:pt x="332231" y="404315"/>
                  </a:lnTo>
                  <a:lnTo>
                    <a:pt x="316067" y="406778"/>
                  </a:lnTo>
                  <a:lnTo>
                    <a:pt x="302314" y="396430"/>
                  </a:lnTo>
                  <a:lnTo>
                    <a:pt x="265754" y="378818"/>
                  </a:lnTo>
                  <a:lnTo>
                    <a:pt x="263313" y="388346"/>
                  </a:lnTo>
                  <a:lnTo>
                    <a:pt x="243928" y="389331"/>
                  </a:lnTo>
                  <a:lnTo>
                    <a:pt x="230112" y="382964"/>
                  </a:lnTo>
                  <a:lnTo>
                    <a:pt x="208880" y="383233"/>
                  </a:lnTo>
                  <a:lnTo>
                    <a:pt x="202533" y="390665"/>
                  </a:lnTo>
                  <a:lnTo>
                    <a:pt x="175565" y="393718"/>
                  </a:lnTo>
                  <a:lnTo>
                    <a:pt x="168230" y="383063"/>
                  </a:lnTo>
                  <a:lnTo>
                    <a:pt x="145072" y="393783"/>
                  </a:lnTo>
                  <a:lnTo>
                    <a:pt x="141243" y="380644"/>
                  </a:lnTo>
                  <a:lnTo>
                    <a:pt x="120813" y="351980"/>
                  </a:lnTo>
                  <a:lnTo>
                    <a:pt x="115992" y="337865"/>
                  </a:lnTo>
                  <a:lnTo>
                    <a:pt x="102220" y="337997"/>
                  </a:lnTo>
                  <a:lnTo>
                    <a:pt x="105178" y="322337"/>
                  </a:lnTo>
                  <a:lnTo>
                    <a:pt x="141882" y="323438"/>
                  </a:lnTo>
                  <a:lnTo>
                    <a:pt x="109039" y="302879"/>
                  </a:lnTo>
                  <a:lnTo>
                    <a:pt x="97832" y="306833"/>
                  </a:lnTo>
                  <a:lnTo>
                    <a:pt x="59446" y="277588"/>
                  </a:lnTo>
                  <a:lnTo>
                    <a:pt x="50374" y="241554"/>
                  </a:lnTo>
                  <a:lnTo>
                    <a:pt x="71981" y="219216"/>
                  </a:lnTo>
                  <a:lnTo>
                    <a:pt x="61837" y="202105"/>
                  </a:lnTo>
                  <a:lnTo>
                    <a:pt x="72263" y="194081"/>
                  </a:lnTo>
                  <a:lnTo>
                    <a:pt x="97353" y="188541"/>
                  </a:lnTo>
                  <a:lnTo>
                    <a:pt x="100668" y="168802"/>
                  </a:lnTo>
                  <a:lnTo>
                    <a:pt x="113195" y="146252"/>
                  </a:lnTo>
                  <a:lnTo>
                    <a:pt x="125324" y="145246"/>
                  </a:lnTo>
                  <a:lnTo>
                    <a:pt x="133918" y="124669"/>
                  </a:lnTo>
                  <a:lnTo>
                    <a:pt x="126470" y="103082"/>
                  </a:lnTo>
                  <a:lnTo>
                    <a:pt x="153492" y="102641"/>
                  </a:lnTo>
                  <a:lnTo>
                    <a:pt x="168759" y="95949"/>
                  </a:lnTo>
                  <a:lnTo>
                    <a:pt x="183203" y="101846"/>
                  </a:lnTo>
                  <a:lnTo>
                    <a:pt x="205776" y="89306"/>
                  </a:lnTo>
                  <a:lnTo>
                    <a:pt x="216331" y="76015"/>
                  </a:lnTo>
                  <a:lnTo>
                    <a:pt x="231634" y="68444"/>
                  </a:lnTo>
                  <a:lnTo>
                    <a:pt x="250330" y="67333"/>
                  </a:lnTo>
                  <a:lnTo>
                    <a:pt x="270182" y="73029"/>
                  </a:lnTo>
                  <a:lnTo>
                    <a:pt x="297465" y="67697"/>
                  </a:lnTo>
                  <a:lnTo>
                    <a:pt x="299466" y="48955"/>
                  </a:lnTo>
                  <a:lnTo>
                    <a:pt x="314901" y="47448"/>
                  </a:lnTo>
                  <a:lnTo>
                    <a:pt x="341324" y="49139"/>
                  </a:lnTo>
                  <a:lnTo>
                    <a:pt x="353085" y="40387"/>
                  </a:lnTo>
                  <a:lnTo>
                    <a:pt x="383487" y="43179"/>
                  </a:lnTo>
                  <a:lnTo>
                    <a:pt x="415355" y="35781"/>
                  </a:lnTo>
                  <a:lnTo>
                    <a:pt x="435623" y="27004"/>
                  </a:lnTo>
                  <a:lnTo>
                    <a:pt x="463485" y="25450"/>
                  </a:lnTo>
                  <a:lnTo>
                    <a:pt x="476496" y="35616"/>
                  </a:lnTo>
                  <a:lnTo>
                    <a:pt x="521608" y="44939"/>
                  </a:lnTo>
                  <a:lnTo>
                    <a:pt x="537967" y="57994"/>
                  </a:lnTo>
                  <a:lnTo>
                    <a:pt x="570984" y="49736"/>
                  </a:lnTo>
                  <a:lnTo>
                    <a:pt x="601000" y="51401"/>
                  </a:lnTo>
                  <a:lnTo>
                    <a:pt x="625004" y="45552"/>
                  </a:lnTo>
                  <a:lnTo>
                    <a:pt x="628902" y="36614"/>
                  </a:lnTo>
                  <a:lnTo>
                    <a:pt x="625573" y="15642"/>
                  </a:lnTo>
                  <a:close/>
                </a:path>
              </a:pathLst>
            </a:custGeom>
            <a:solidFill>
              <a:schemeClr val="accent4"/>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39" name="ee4p_53_1_43215"/>
            <p:cNvSpPr>
              <a:spLocks noChangeAspect="1"/>
            </p:cNvSpPr>
            <p:nvPr>
              <p:custDataLst>
                <p:tags r:id="rId55"/>
              </p:custDataLst>
            </p:nvPr>
          </p:nvSpPr>
          <p:spPr bwMode="gray">
            <a:xfrm>
              <a:off x="2156217" y="3033496"/>
              <a:ext cx="960080" cy="1441913"/>
            </a:xfrm>
            <a:custGeom>
              <a:avLst/>
              <a:gdLst/>
              <a:ahLst/>
              <a:cxnLst/>
              <a:rect l="l" t="t" r="r" b="b"/>
              <a:pathLst>
                <a:path w="960080" h="1441913">
                  <a:moveTo>
                    <a:pt x="363356" y="997573"/>
                  </a:moveTo>
                  <a:lnTo>
                    <a:pt x="374365" y="998989"/>
                  </a:lnTo>
                  <a:lnTo>
                    <a:pt x="394261" y="1018517"/>
                  </a:lnTo>
                  <a:lnTo>
                    <a:pt x="383999" y="1025292"/>
                  </a:lnTo>
                  <a:lnTo>
                    <a:pt x="383362" y="1025496"/>
                  </a:lnTo>
                  <a:lnTo>
                    <a:pt x="383122" y="1025870"/>
                  </a:lnTo>
                  <a:lnTo>
                    <a:pt x="368022" y="1035838"/>
                  </a:lnTo>
                  <a:lnTo>
                    <a:pt x="345893" y="1014807"/>
                  </a:lnTo>
                  <a:lnTo>
                    <a:pt x="346993" y="1000551"/>
                  </a:lnTo>
                  <a:close/>
                  <a:moveTo>
                    <a:pt x="160424" y="754316"/>
                  </a:moveTo>
                  <a:lnTo>
                    <a:pt x="195658" y="756999"/>
                  </a:lnTo>
                  <a:lnTo>
                    <a:pt x="205025" y="780387"/>
                  </a:lnTo>
                  <a:lnTo>
                    <a:pt x="254705" y="835807"/>
                  </a:lnTo>
                  <a:lnTo>
                    <a:pt x="238513" y="848345"/>
                  </a:lnTo>
                  <a:lnTo>
                    <a:pt x="253868" y="879601"/>
                  </a:lnTo>
                  <a:lnTo>
                    <a:pt x="220357" y="892753"/>
                  </a:lnTo>
                  <a:lnTo>
                    <a:pt x="219172" y="907265"/>
                  </a:lnTo>
                  <a:lnTo>
                    <a:pt x="199900" y="912829"/>
                  </a:lnTo>
                  <a:lnTo>
                    <a:pt x="183245" y="907609"/>
                  </a:lnTo>
                  <a:lnTo>
                    <a:pt x="148821" y="916349"/>
                  </a:lnTo>
                  <a:lnTo>
                    <a:pt x="148215" y="900830"/>
                  </a:lnTo>
                  <a:lnTo>
                    <a:pt x="130281" y="891520"/>
                  </a:lnTo>
                  <a:lnTo>
                    <a:pt x="124389" y="875071"/>
                  </a:lnTo>
                  <a:lnTo>
                    <a:pt x="107209" y="866357"/>
                  </a:lnTo>
                  <a:lnTo>
                    <a:pt x="79551" y="901771"/>
                  </a:lnTo>
                  <a:lnTo>
                    <a:pt x="57655" y="904395"/>
                  </a:lnTo>
                  <a:lnTo>
                    <a:pt x="29248" y="892297"/>
                  </a:lnTo>
                  <a:lnTo>
                    <a:pt x="0" y="862359"/>
                  </a:lnTo>
                  <a:lnTo>
                    <a:pt x="15076" y="848472"/>
                  </a:lnTo>
                  <a:lnTo>
                    <a:pt x="39607" y="841486"/>
                  </a:lnTo>
                  <a:lnTo>
                    <a:pt x="40229" y="827265"/>
                  </a:lnTo>
                  <a:lnTo>
                    <a:pt x="69631" y="803848"/>
                  </a:lnTo>
                  <a:lnTo>
                    <a:pt x="73160" y="787107"/>
                  </a:lnTo>
                  <a:lnTo>
                    <a:pt x="87640" y="778562"/>
                  </a:lnTo>
                  <a:lnTo>
                    <a:pt x="105442" y="781367"/>
                  </a:lnTo>
                  <a:lnTo>
                    <a:pt x="120486" y="763913"/>
                  </a:lnTo>
                  <a:lnTo>
                    <a:pt x="138550" y="764505"/>
                  </a:lnTo>
                  <a:close/>
                  <a:moveTo>
                    <a:pt x="290560" y="696246"/>
                  </a:moveTo>
                  <a:lnTo>
                    <a:pt x="297847" y="726243"/>
                  </a:lnTo>
                  <a:lnTo>
                    <a:pt x="282020" y="728399"/>
                  </a:lnTo>
                  <a:lnTo>
                    <a:pt x="267693" y="705008"/>
                  </a:lnTo>
                  <a:close/>
                  <a:moveTo>
                    <a:pt x="197547" y="661065"/>
                  </a:moveTo>
                  <a:lnTo>
                    <a:pt x="206450" y="696100"/>
                  </a:lnTo>
                  <a:lnTo>
                    <a:pt x="183356" y="709275"/>
                  </a:lnTo>
                  <a:lnTo>
                    <a:pt x="165072" y="672219"/>
                  </a:lnTo>
                  <a:close/>
                  <a:moveTo>
                    <a:pt x="214009" y="647015"/>
                  </a:moveTo>
                  <a:lnTo>
                    <a:pt x="229185" y="650415"/>
                  </a:lnTo>
                  <a:lnTo>
                    <a:pt x="215313" y="670322"/>
                  </a:lnTo>
                  <a:lnTo>
                    <a:pt x="200145" y="667040"/>
                  </a:lnTo>
                  <a:close/>
                  <a:moveTo>
                    <a:pt x="198274" y="563930"/>
                  </a:moveTo>
                  <a:lnTo>
                    <a:pt x="212665" y="579589"/>
                  </a:lnTo>
                  <a:lnTo>
                    <a:pt x="243351" y="590570"/>
                  </a:lnTo>
                  <a:lnTo>
                    <a:pt x="225175" y="609710"/>
                  </a:lnTo>
                  <a:lnTo>
                    <a:pt x="185439" y="612726"/>
                  </a:lnTo>
                  <a:lnTo>
                    <a:pt x="197385" y="587542"/>
                  </a:lnTo>
                  <a:lnTo>
                    <a:pt x="177993" y="570567"/>
                  </a:lnTo>
                  <a:close/>
                  <a:moveTo>
                    <a:pt x="65629" y="422664"/>
                  </a:moveTo>
                  <a:lnTo>
                    <a:pt x="94972" y="424825"/>
                  </a:lnTo>
                  <a:lnTo>
                    <a:pt x="88635" y="444428"/>
                  </a:lnTo>
                  <a:lnTo>
                    <a:pt x="59282" y="431086"/>
                  </a:lnTo>
                  <a:close/>
                  <a:moveTo>
                    <a:pt x="180468" y="416474"/>
                  </a:moveTo>
                  <a:lnTo>
                    <a:pt x="194602" y="433348"/>
                  </a:lnTo>
                  <a:lnTo>
                    <a:pt x="195141" y="463363"/>
                  </a:lnTo>
                  <a:lnTo>
                    <a:pt x="218377" y="479760"/>
                  </a:lnTo>
                  <a:lnTo>
                    <a:pt x="217390" y="491870"/>
                  </a:lnTo>
                  <a:lnTo>
                    <a:pt x="174026" y="488172"/>
                  </a:lnTo>
                  <a:lnTo>
                    <a:pt x="162395" y="471724"/>
                  </a:lnTo>
                  <a:lnTo>
                    <a:pt x="139568" y="463261"/>
                  </a:lnTo>
                  <a:lnTo>
                    <a:pt x="133139" y="451875"/>
                  </a:lnTo>
                  <a:lnTo>
                    <a:pt x="146112" y="437871"/>
                  </a:lnTo>
                  <a:close/>
                  <a:moveTo>
                    <a:pt x="179990" y="307835"/>
                  </a:moveTo>
                  <a:lnTo>
                    <a:pt x="193018" y="326750"/>
                  </a:lnTo>
                  <a:lnTo>
                    <a:pt x="172071" y="350092"/>
                  </a:lnTo>
                  <a:lnTo>
                    <a:pt x="173779" y="372970"/>
                  </a:lnTo>
                  <a:lnTo>
                    <a:pt x="163784" y="384026"/>
                  </a:lnTo>
                  <a:lnTo>
                    <a:pt x="113687" y="411593"/>
                  </a:lnTo>
                  <a:lnTo>
                    <a:pt x="105111" y="400434"/>
                  </a:lnTo>
                  <a:lnTo>
                    <a:pt x="99318" y="357683"/>
                  </a:lnTo>
                  <a:lnTo>
                    <a:pt x="107647" y="342840"/>
                  </a:lnTo>
                  <a:lnTo>
                    <a:pt x="128995" y="335585"/>
                  </a:lnTo>
                  <a:close/>
                  <a:moveTo>
                    <a:pt x="466190" y="284363"/>
                  </a:moveTo>
                  <a:lnTo>
                    <a:pt x="497095" y="284702"/>
                  </a:lnTo>
                  <a:lnTo>
                    <a:pt x="494646" y="311912"/>
                  </a:lnTo>
                  <a:lnTo>
                    <a:pt x="479158" y="331927"/>
                  </a:lnTo>
                  <a:lnTo>
                    <a:pt x="413224" y="377180"/>
                  </a:lnTo>
                  <a:lnTo>
                    <a:pt x="399145" y="394075"/>
                  </a:lnTo>
                  <a:lnTo>
                    <a:pt x="410799" y="410164"/>
                  </a:lnTo>
                  <a:lnTo>
                    <a:pt x="397082" y="432736"/>
                  </a:lnTo>
                  <a:lnTo>
                    <a:pt x="418911" y="431856"/>
                  </a:lnTo>
                  <a:lnTo>
                    <a:pt x="465814" y="414115"/>
                  </a:lnTo>
                  <a:lnTo>
                    <a:pt x="496828" y="422593"/>
                  </a:lnTo>
                  <a:lnTo>
                    <a:pt x="513209" y="416607"/>
                  </a:lnTo>
                  <a:lnTo>
                    <a:pt x="543850" y="421835"/>
                  </a:lnTo>
                  <a:lnTo>
                    <a:pt x="584955" y="417446"/>
                  </a:lnTo>
                  <a:lnTo>
                    <a:pt x="613311" y="429779"/>
                  </a:lnTo>
                  <a:lnTo>
                    <a:pt x="615980" y="451779"/>
                  </a:lnTo>
                  <a:lnTo>
                    <a:pt x="596701" y="471543"/>
                  </a:lnTo>
                  <a:lnTo>
                    <a:pt x="591349" y="497061"/>
                  </a:lnTo>
                  <a:lnTo>
                    <a:pt x="575456" y="531118"/>
                  </a:lnTo>
                  <a:lnTo>
                    <a:pt x="557173" y="546191"/>
                  </a:lnTo>
                  <a:lnTo>
                    <a:pt x="544102" y="574654"/>
                  </a:lnTo>
                  <a:lnTo>
                    <a:pt x="517929" y="591403"/>
                  </a:lnTo>
                  <a:lnTo>
                    <a:pt x="520888" y="606593"/>
                  </a:lnTo>
                  <a:lnTo>
                    <a:pt x="503787" y="623404"/>
                  </a:lnTo>
                  <a:lnTo>
                    <a:pt x="471975" y="644461"/>
                  </a:lnTo>
                  <a:lnTo>
                    <a:pt x="491947" y="659389"/>
                  </a:lnTo>
                  <a:lnTo>
                    <a:pt x="517294" y="643637"/>
                  </a:lnTo>
                  <a:lnTo>
                    <a:pt x="588441" y="669032"/>
                  </a:lnTo>
                  <a:lnTo>
                    <a:pt x="600023" y="688444"/>
                  </a:lnTo>
                  <a:lnTo>
                    <a:pt x="626001" y="705680"/>
                  </a:lnTo>
                  <a:lnTo>
                    <a:pt x="645134" y="773790"/>
                  </a:lnTo>
                  <a:lnTo>
                    <a:pt x="658812" y="793280"/>
                  </a:lnTo>
                  <a:lnTo>
                    <a:pt x="663032" y="816859"/>
                  </a:lnTo>
                  <a:lnTo>
                    <a:pt x="675198" y="833250"/>
                  </a:lnTo>
                  <a:lnTo>
                    <a:pt x="732700" y="856174"/>
                  </a:lnTo>
                  <a:lnTo>
                    <a:pt x="754515" y="888592"/>
                  </a:lnTo>
                  <a:lnTo>
                    <a:pt x="767221" y="899694"/>
                  </a:lnTo>
                  <a:lnTo>
                    <a:pt x="774852" y="934319"/>
                  </a:lnTo>
                  <a:lnTo>
                    <a:pt x="801181" y="966099"/>
                  </a:lnTo>
                  <a:lnTo>
                    <a:pt x="784546" y="970325"/>
                  </a:lnTo>
                  <a:lnTo>
                    <a:pt x="806552" y="991330"/>
                  </a:lnTo>
                  <a:lnTo>
                    <a:pt x="822377" y="1021537"/>
                  </a:lnTo>
                  <a:lnTo>
                    <a:pt x="822919" y="1039526"/>
                  </a:lnTo>
                  <a:lnTo>
                    <a:pt x="795363" y="1065998"/>
                  </a:lnTo>
                  <a:lnTo>
                    <a:pt x="811172" y="1076834"/>
                  </a:lnTo>
                  <a:lnTo>
                    <a:pt x="832785" y="1073364"/>
                  </a:lnTo>
                  <a:lnTo>
                    <a:pt x="841758" y="1056418"/>
                  </a:lnTo>
                  <a:lnTo>
                    <a:pt x="873753" y="1055764"/>
                  </a:lnTo>
                  <a:lnTo>
                    <a:pt x="910816" y="1060704"/>
                  </a:lnTo>
                  <a:lnTo>
                    <a:pt x="928423" y="1068596"/>
                  </a:lnTo>
                  <a:lnTo>
                    <a:pt x="954182" y="1089809"/>
                  </a:lnTo>
                  <a:lnTo>
                    <a:pt x="960080" y="1119694"/>
                  </a:lnTo>
                  <a:lnTo>
                    <a:pt x="941213" y="1170339"/>
                  </a:lnTo>
                  <a:lnTo>
                    <a:pt x="911571" y="1194107"/>
                  </a:lnTo>
                  <a:lnTo>
                    <a:pt x="909617" y="1206397"/>
                  </a:lnTo>
                  <a:lnTo>
                    <a:pt x="881729" y="1219157"/>
                  </a:lnTo>
                  <a:lnTo>
                    <a:pt x="879461" y="1236026"/>
                  </a:lnTo>
                  <a:lnTo>
                    <a:pt x="846428" y="1249787"/>
                  </a:lnTo>
                  <a:lnTo>
                    <a:pt x="876516" y="1268155"/>
                  </a:lnTo>
                  <a:lnTo>
                    <a:pt x="921904" y="1270283"/>
                  </a:lnTo>
                  <a:lnTo>
                    <a:pt x="923237" y="1293703"/>
                  </a:lnTo>
                  <a:lnTo>
                    <a:pt x="885951" y="1309003"/>
                  </a:lnTo>
                  <a:lnTo>
                    <a:pt x="882133" y="1323252"/>
                  </a:lnTo>
                  <a:lnTo>
                    <a:pt x="823609" y="1336173"/>
                  </a:lnTo>
                  <a:lnTo>
                    <a:pt x="814706" y="1345384"/>
                  </a:lnTo>
                  <a:lnTo>
                    <a:pt x="768841" y="1333908"/>
                  </a:lnTo>
                  <a:lnTo>
                    <a:pt x="720416" y="1340678"/>
                  </a:lnTo>
                  <a:lnTo>
                    <a:pt x="713541" y="1347308"/>
                  </a:lnTo>
                  <a:lnTo>
                    <a:pt x="688719" y="1333363"/>
                  </a:lnTo>
                  <a:lnTo>
                    <a:pt x="637134" y="1348123"/>
                  </a:lnTo>
                  <a:lnTo>
                    <a:pt x="608202" y="1348211"/>
                  </a:lnTo>
                  <a:lnTo>
                    <a:pt x="600117" y="1364033"/>
                  </a:lnTo>
                  <a:lnTo>
                    <a:pt x="555256" y="1358329"/>
                  </a:lnTo>
                  <a:lnTo>
                    <a:pt x="550730" y="1364887"/>
                  </a:lnTo>
                  <a:lnTo>
                    <a:pt x="521957" y="1348743"/>
                  </a:lnTo>
                  <a:lnTo>
                    <a:pt x="507602" y="1346052"/>
                  </a:lnTo>
                  <a:lnTo>
                    <a:pt x="459220" y="1359134"/>
                  </a:lnTo>
                  <a:lnTo>
                    <a:pt x="440300" y="1398644"/>
                  </a:lnTo>
                  <a:lnTo>
                    <a:pt x="429434" y="1413468"/>
                  </a:lnTo>
                  <a:lnTo>
                    <a:pt x="411404" y="1401705"/>
                  </a:lnTo>
                  <a:lnTo>
                    <a:pt x="365265" y="1392766"/>
                  </a:lnTo>
                  <a:lnTo>
                    <a:pt x="329897" y="1396962"/>
                  </a:lnTo>
                  <a:lnTo>
                    <a:pt x="301438" y="1417632"/>
                  </a:lnTo>
                  <a:lnTo>
                    <a:pt x="300368" y="1432288"/>
                  </a:lnTo>
                  <a:lnTo>
                    <a:pt x="281975" y="1441913"/>
                  </a:lnTo>
                  <a:lnTo>
                    <a:pt x="274144" y="1427876"/>
                  </a:lnTo>
                  <a:lnTo>
                    <a:pt x="254777" y="1423184"/>
                  </a:lnTo>
                  <a:lnTo>
                    <a:pt x="300494" y="1385075"/>
                  </a:lnTo>
                  <a:lnTo>
                    <a:pt x="303955" y="1369777"/>
                  </a:lnTo>
                  <a:lnTo>
                    <a:pt x="320396" y="1363033"/>
                  </a:lnTo>
                  <a:lnTo>
                    <a:pt x="346950" y="1340993"/>
                  </a:lnTo>
                  <a:lnTo>
                    <a:pt x="351792" y="1309092"/>
                  </a:lnTo>
                  <a:lnTo>
                    <a:pt x="373382" y="1312186"/>
                  </a:lnTo>
                  <a:lnTo>
                    <a:pt x="381964" y="1288551"/>
                  </a:lnTo>
                  <a:lnTo>
                    <a:pt x="424979" y="1281467"/>
                  </a:lnTo>
                  <a:lnTo>
                    <a:pt x="459610" y="1288354"/>
                  </a:lnTo>
                  <a:lnTo>
                    <a:pt x="492101" y="1286121"/>
                  </a:lnTo>
                  <a:lnTo>
                    <a:pt x="503093" y="1262916"/>
                  </a:lnTo>
                  <a:lnTo>
                    <a:pt x="531004" y="1242090"/>
                  </a:lnTo>
                  <a:lnTo>
                    <a:pt x="487723" y="1249005"/>
                  </a:lnTo>
                  <a:lnTo>
                    <a:pt x="480864" y="1260682"/>
                  </a:lnTo>
                  <a:lnTo>
                    <a:pt x="445375" y="1260467"/>
                  </a:lnTo>
                  <a:lnTo>
                    <a:pt x="417135" y="1233039"/>
                  </a:lnTo>
                  <a:lnTo>
                    <a:pt x="379855" y="1242402"/>
                  </a:lnTo>
                  <a:lnTo>
                    <a:pt x="366568" y="1220030"/>
                  </a:lnTo>
                  <a:lnTo>
                    <a:pt x="338729" y="1217952"/>
                  </a:lnTo>
                  <a:lnTo>
                    <a:pt x="333425" y="1227616"/>
                  </a:lnTo>
                  <a:lnTo>
                    <a:pt x="305294" y="1233813"/>
                  </a:lnTo>
                  <a:lnTo>
                    <a:pt x="292396" y="1200892"/>
                  </a:lnTo>
                  <a:lnTo>
                    <a:pt x="278091" y="1194343"/>
                  </a:lnTo>
                  <a:lnTo>
                    <a:pt x="321909" y="1180064"/>
                  </a:lnTo>
                  <a:lnTo>
                    <a:pt x="332089" y="1168036"/>
                  </a:lnTo>
                  <a:lnTo>
                    <a:pt x="353779" y="1165166"/>
                  </a:lnTo>
                  <a:lnTo>
                    <a:pt x="382621" y="1149094"/>
                  </a:lnTo>
                  <a:lnTo>
                    <a:pt x="397675" y="1120798"/>
                  </a:lnTo>
                  <a:lnTo>
                    <a:pt x="390248" y="1103693"/>
                  </a:lnTo>
                  <a:lnTo>
                    <a:pt x="397743" y="1091818"/>
                  </a:lnTo>
                  <a:lnTo>
                    <a:pt x="388006" y="1065338"/>
                  </a:lnTo>
                  <a:lnTo>
                    <a:pt x="332409" y="1072313"/>
                  </a:lnTo>
                  <a:lnTo>
                    <a:pt x="368494" y="1048687"/>
                  </a:lnTo>
                  <a:lnTo>
                    <a:pt x="383122" y="1025870"/>
                  </a:lnTo>
                  <a:lnTo>
                    <a:pt x="383999" y="1025292"/>
                  </a:lnTo>
                  <a:lnTo>
                    <a:pt x="418358" y="1014254"/>
                  </a:lnTo>
                  <a:lnTo>
                    <a:pt x="440472" y="1014945"/>
                  </a:lnTo>
                  <a:lnTo>
                    <a:pt x="495560" y="994878"/>
                  </a:lnTo>
                  <a:lnTo>
                    <a:pt x="489546" y="978720"/>
                  </a:lnTo>
                  <a:lnTo>
                    <a:pt x="506316" y="956773"/>
                  </a:lnTo>
                  <a:lnTo>
                    <a:pt x="493773" y="949823"/>
                  </a:lnTo>
                  <a:lnTo>
                    <a:pt x="494607" y="931914"/>
                  </a:lnTo>
                  <a:lnTo>
                    <a:pt x="513635" y="925746"/>
                  </a:lnTo>
                  <a:lnTo>
                    <a:pt x="516810" y="904858"/>
                  </a:lnTo>
                  <a:lnTo>
                    <a:pt x="508580" y="895367"/>
                  </a:lnTo>
                  <a:lnTo>
                    <a:pt x="483516" y="910142"/>
                  </a:lnTo>
                  <a:lnTo>
                    <a:pt x="467527" y="895100"/>
                  </a:lnTo>
                  <a:lnTo>
                    <a:pt x="458496" y="876206"/>
                  </a:lnTo>
                  <a:lnTo>
                    <a:pt x="437555" y="852667"/>
                  </a:lnTo>
                  <a:lnTo>
                    <a:pt x="456363" y="820855"/>
                  </a:lnTo>
                  <a:lnTo>
                    <a:pt x="467569" y="790417"/>
                  </a:lnTo>
                  <a:lnTo>
                    <a:pt x="443716" y="790174"/>
                  </a:lnTo>
                  <a:lnTo>
                    <a:pt x="406159" y="818251"/>
                  </a:lnTo>
                  <a:lnTo>
                    <a:pt x="387313" y="817117"/>
                  </a:lnTo>
                  <a:lnTo>
                    <a:pt x="367735" y="805905"/>
                  </a:lnTo>
                  <a:lnTo>
                    <a:pt x="363469" y="830869"/>
                  </a:lnTo>
                  <a:lnTo>
                    <a:pt x="323743" y="805766"/>
                  </a:lnTo>
                  <a:lnTo>
                    <a:pt x="305824" y="818080"/>
                  </a:lnTo>
                  <a:lnTo>
                    <a:pt x="291554" y="806297"/>
                  </a:lnTo>
                  <a:lnTo>
                    <a:pt x="306920" y="768102"/>
                  </a:lnTo>
                  <a:lnTo>
                    <a:pt x="318971" y="757711"/>
                  </a:lnTo>
                  <a:lnTo>
                    <a:pt x="328305" y="733520"/>
                  </a:lnTo>
                  <a:lnTo>
                    <a:pt x="342656" y="720127"/>
                  </a:lnTo>
                  <a:lnTo>
                    <a:pt x="335246" y="705729"/>
                  </a:lnTo>
                  <a:lnTo>
                    <a:pt x="315106" y="693081"/>
                  </a:lnTo>
                  <a:lnTo>
                    <a:pt x="316759" y="676692"/>
                  </a:lnTo>
                  <a:lnTo>
                    <a:pt x="287544" y="659321"/>
                  </a:lnTo>
                  <a:lnTo>
                    <a:pt x="262498" y="691915"/>
                  </a:lnTo>
                  <a:lnTo>
                    <a:pt x="247535" y="746117"/>
                  </a:lnTo>
                  <a:lnTo>
                    <a:pt x="235979" y="729854"/>
                  </a:lnTo>
                  <a:lnTo>
                    <a:pt x="241470" y="679306"/>
                  </a:lnTo>
                  <a:lnTo>
                    <a:pt x="237625" y="656647"/>
                  </a:lnTo>
                  <a:lnTo>
                    <a:pt x="253198" y="632442"/>
                  </a:lnTo>
                  <a:lnTo>
                    <a:pt x="242626" y="611477"/>
                  </a:lnTo>
                  <a:lnTo>
                    <a:pt x="267174" y="587645"/>
                  </a:lnTo>
                  <a:lnTo>
                    <a:pt x="218323" y="576682"/>
                  </a:lnTo>
                  <a:lnTo>
                    <a:pt x="195179" y="558580"/>
                  </a:lnTo>
                  <a:lnTo>
                    <a:pt x="195012" y="547631"/>
                  </a:lnTo>
                  <a:lnTo>
                    <a:pt x="220056" y="543418"/>
                  </a:lnTo>
                  <a:lnTo>
                    <a:pt x="228729" y="505784"/>
                  </a:lnTo>
                  <a:lnTo>
                    <a:pt x="248617" y="477311"/>
                  </a:lnTo>
                  <a:lnTo>
                    <a:pt x="226400" y="464404"/>
                  </a:lnTo>
                  <a:lnTo>
                    <a:pt x="221477" y="448825"/>
                  </a:lnTo>
                  <a:lnTo>
                    <a:pt x="227160" y="395334"/>
                  </a:lnTo>
                  <a:lnTo>
                    <a:pt x="262192" y="396107"/>
                  </a:lnTo>
                  <a:lnTo>
                    <a:pt x="275709" y="378322"/>
                  </a:lnTo>
                  <a:lnTo>
                    <a:pt x="277925" y="355826"/>
                  </a:lnTo>
                  <a:lnTo>
                    <a:pt x="293107" y="338924"/>
                  </a:lnTo>
                  <a:lnTo>
                    <a:pt x="288244" y="326119"/>
                  </a:lnTo>
                  <a:lnTo>
                    <a:pt x="306342" y="287222"/>
                  </a:lnTo>
                  <a:lnTo>
                    <a:pt x="377429" y="300777"/>
                  </a:lnTo>
                  <a:lnTo>
                    <a:pt x="426899" y="293922"/>
                  </a:lnTo>
                  <a:close/>
                  <a:moveTo>
                    <a:pt x="476424" y="212390"/>
                  </a:moveTo>
                  <a:lnTo>
                    <a:pt x="499226" y="226414"/>
                  </a:lnTo>
                  <a:lnTo>
                    <a:pt x="507319" y="239141"/>
                  </a:lnTo>
                  <a:lnTo>
                    <a:pt x="479869" y="246654"/>
                  </a:lnTo>
                  <a:lnTo>
                    <a:pt x="463837" y="234343"/>
                  </a:lnTo>
                  <a:close/>
                  <a:moveTo>
                    <a:pt x="663551" y="0"/>
                  </a:moveTo>
                  <a:lnTo>
                    <a:pt x="685436" y="38824"/>
                  </a:lnTo>
                  <a:lnTo>
                    <a:pt x="667159" y="71052"/>
                  </a:lnTo>
                  <a:lnTo>
                    <a:pt x="643844" y="67083"/>
                  </a:lnTo>
                  <a:lnTo>
                    <a:pt x="626564" y="47027"/>
                  </a:lnTo>
                  <a:lnTo>
                    <a:pt x="660092" y="38504"/>
                  </a:lnTo>
                  <a:lnTo>
                    <a:pt x="638791" y="11529"/>
                  </a:lnTo>
                  <a:close/>
                </a:path>
              </a:pathLst>
            </a:custGeom>
            <a:solidFill>
              <a:schemeClr val="accent4"/>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40" name="ee4p_55_1_43215"/>
            <p:cNvSpPr>
              <a:spLocks noChangeAspect="1"/>
            </p:cNvSpPr>
            <p:nvPr>
              <p:custDataLst>
                <p:tags r:id="rId56"/>
              </p:custDataLst>
            </p:nvPr>
          </p:nvSpPr>
          <p:spPr bwMode="gray">
            <a:xfrm>
              <a:off x="5076597" y="3183820"/>
              <a:ext cx="598965" cy="292565"/>
            </a:xfrm>
            <a:custGeom>
              <a:avLst/>
              <a:gdLst/>
              <a:ahLst/>
              <a:cxnLst/>
              <a:rect l="l" t="t" r="r" b="b"/>
              <a:pathLst>
                <a:path w="598965" h="292565">
                  <a:moveTo>
                    <a:pt x="113441" y="128706"/>
                  </a:moveTo>
                  <a:lnTo>
                    <a:pt x="134147" y="147587"/>
                  </a:lnTo>
                  <a:lnTo>
                    <a:pt x="101111" y="166001"/>
                  </a:lnTo>
                  <a:lnTo>
                    <a:pt x="86988" y="182664"/>
                  </a:lnTo>
                  <a:lnTo>
                    <a:pt x="23632" y="199251"/>
                  </a:lnTo>
                  <a:lnTo>
                    <a:pt x="231" y="191597"/>
                  </a:lnTo>
                  <a:lnTo>
                    <a:pt x="0" y="154806"/>
                  </a:lnTo>
                  <a:lnTo>
                    <a:pt x="28667" y="145560"/>
                  </a:lnTo>
                  <a:lnTo>
                    <a:pt x="89494" y="138186"/>
                  </a:lnTo>
                  <a:close/>
                  <a:moveTo>
                    <a:pt x="55426" y="71301"/>
                  </a:moveTo>
                  <a:lnTo>
                    <a:pt x="88254" y="87974"/>
                  </a:lnTo>
                  <a:lnTo>
                    <a:pt x="91424" y="105326"/>
                  </a:lnTo>
                  <a:lnTo>
                    <a:pt x="46345" y="122884"/>
                  </a:lnTo>
                  <a:lnTo>
                    <a:pt x="40745" y="89927"/>
                  </a:lnTo>
                  <a:close/>
                  <a:moveTo>
                    <a:pt x="410734" y="0"/>
                  </a:moveTo>
                  <a:lnTo>
                    <a:pt x="433461" y="9655"/>
                  </a:lnTo>
                  <a:lnTo>
                    <a:pt x="451957" y="7219"/>
                  </a:lnTo>
                  <a:lnTo>
                    <a:pt x="472265" y="20072"/>
                  </a:lnTo>
                  <a:lnTo>
                    <a:pt x="518379" y="20058"/>
                  </a:lnTo>
                  <a:lnTo>
                    <a:pt x="560549" y="27419"/>
                  </a:lnTo>
                  <a:lnTo>
                    <a:pt x="587393" y="18708"/>
                  </a:lnTo>
                  <a:lnTo>
                    <a:pt x="598965" y="30813"/>
                  </a:lnTo>
                  <a:lnTo>
                    <a:pt x="574576" y="45037"/>
                  </a:lnTo>
                  <a:lnTo>
                    <a:pt x="552536" y="87729"/>
                  </a:lnTo>
                  <a:lnTo>
                    <a:pt x="516452" y="114117"/>
                  </a:lnTo>
                  <a:lnTo>
                    <a:pt x="535433" y="173717"/>
                  </a:lnTo>
                  <a:lnTo>
                    <a:pt x="529389" y="193566"/>
                  </a:lnTo>
                  <a:lnTo>
                    <a:pt x="553597" y="249348"/>
                  </a:lnTo>
                  <a:lnTo>
                    <a:pt x="535598" y="248951"/>
                  </a:lnTo>
                  <a:lnTo>
                    <a:pt x="518434" y="271204"/>
                  </a:lnTo>
                  <a:lnTo>
                    <a:pt x="515923" y="292565"/>
                  </a:lnTo>
                  <a:lnTo>
                    <a:pt x="476639" y="280779"/>
                  </a:lnTo>
                  <a:lnTo>
                    <a:pt x="444614" y="291026"/>
                  </a:lnTo>
                  <a:lnTo>
                    <a:pt x="411604" y="281440"/>
                  </a:lnTo>
                  <a:lnTo>
                    <a:pt x="405051" y="265112"/>
                  </a:lnTo>
                  <a:lnTo>
                    <a:pt x="374318" y="246642"/>
                  </a:lnTo>
                  <a:lnTo>
                    <a:pt x="298624" y="214280"/>
                  </a:lnTo>
                  <a:lnTo>
                    <a:pt x="272328" y="229025"/>
                  </a:lnTo>
                  <a:lnTo>
                    <a:pt x="248236" y="230530"/>
                  </a:lnTo>
                  <a:lnTo>
                    <a:pt x="225761" y="242511"/>
                  </a:lnTo>
                  <a:lnTo>
                    <a:pt x="237899" y="215886"/>
                  </a:lnTo>
                  <a:lnTo>
                    <a:pt x="235762" y="196733"/>
                  </a:lnTo>
                  <a:lnTo>
                    <a:pt x="248314" y="182839"/>
                  </a:lnTo>
                  <a:lnTo>
                    <a:pt x="235287" y="171040"/>
                  </a:lnTo>
                  <a:lnTo>
                    <a:pt x="202457" y="191407"/>
                  </a:lnTo>
                  <a:lnTo>
                    <a:pt x="192597" y="180222"/>
                  </a:lnTo>
                  <a:lnTo>
                    <a:pt x="166824" y="174253"/>
                  </a:lnTo>
                  <a:lnTo>
                    <a:pt x="146398" y="140772"/>
                  </a:lnTo>
                  <a:lnTo>
                    <a:pt x="135841" y="97125"/>
                  </a:lnTo>
                  <a:lnTo>
                    <a:pt x="142394" y="53914"/>
                  </a:lnTo>
                  <a:lnTo>
                    <a:pt x="211462" y="35203"/>
                  </a:lnTo>
                  <a:lnTo>
                    <a:pt x="227937" y="15972"/>
                  </a:lnTo>
                  <a:lnTo>
                    <a:pt x="254906" y="22455"/>
                  </a:lnTo>
                  <a:lnTo>
                    <a:pt x="280174" y="12367"/>
                  </a:lnTo>
                  <a:lnTo>
                    <a:pt x="331013" y="13427"/>
                  </a:lnTo>
                  <a:lnTo>
                    <a:pt x="353032" y="3228"/>
                  </a:lnTo>
                  <a:close/>
                </a:path>
              </a:pathLst>
            </a:custGeom>
            <a:solidFill>
              <a:schemeClr val="accent2"/>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41" name="ee4p_56_1_43215"/>
            <p:cNvSpPr>
              <a:spLocks noChangeAspect="1"/>
            </p:cNvSpPr>
            <p:nvPr>
              <p:custDataLst>
                <p:tags r:id="rId57"/>
              </p:custDataLst>
            </p:nvPr>
          </p:nvSpPr>
          <p:spPr bwMode="gray">
            <a:xfrm>
              <a:off x="4244532" y="4860504"/>
              <a:ext cx="307349" cy="175664"/>
            </a:xfrm>
            <a:custGeom>
              <a:avLst/>
              <a:gdLst/>
              <a:ahLst/>
              <a:cxnLst/>
              <a:rect l="0" t="0" r="0" b="0"/>
              <a:pathLst>
                <a:path w="307349" h="175664">
                  <a:moveTo>
                    <a:pt x="307348" y="48308"/>
                  </a:moveTo>
                  <a:lnTo>
                    <a:pt x="285004" y="39713"/>
                  </a:lnTo>
                  <a:lnTo>
                    <a:pt x="272981" y="45581"/>
                  </a:lnTo>
                  <a:lnTo>
                    <a:pt x="249956" y="68752"/>
                  </a:lnTo>
                  <a:lnTo>
                    <a:pt x="218139" y="78481"/>
                  </a:lnTo>
                  <a:lnTo>
                    <a:pt x="211336" y="92388"/>
                  </a:lnTo>
                  <a:lnTo>
                    <a:pt x="223716" y="100578"/>
                  </a:lnTo>
                  <a:lnTo>
                    <a:pt x="214045" y="126407"/>
                  </a:lnTo>
                  <a:lnTo>
                    <a:pt x="181864" y="135613"/>
                  </a:lnTo>
                  <a:lnTo>
                    <a:pt x="179334" y="170309"/>
                  </a:lnTo>
                  <a:lnTo>
                    <a:pt x="170041" y="175663"/>
                  </a:lnTo>
                  <a:lnTo>
                    <a:pt x="151574" y="166623"/>
                  </a:lnTo>
                  <a:lnTo>
                    <a:pt x="135749" y="170945"/>
                  </a:lnTo>
                  <a:lnTo>
                    <a:pt x="110854" y="147919"/>
                  </a:lnTo>
                  <a:lnTo>
                    <a:pt x="103459" y="161742"/>
                  </a:lnTo>
                  <a:lnTo>
                    <a:pt x="38230" y="174115"/>
                  </a:lnTo>
                  <a:lnTo>
                    <a:pt x="15737" y="168939"/>
                  </a:lnTo>
                  <a:lnTo>
                    <a:pt x="29259" y="154830"/>
                  </a:lnTo>
                  <a:lnTo>
                    <a:pt x="48208" y="150161"/>
                  </a:lnTo>
                  <a:lnTo>
                    <a:pt x="36309" y="136949"/>
                  </a:lnTo>
                  <a:lnTo>
                    <a:pt x="15034" y="124344"/>
                  </a:lnTo>
                  <a:lnTo>
                    <a:pt x="20972" y="113446"/>
                  </a:lnTo>
                  <a:lnTo>
                    <a:pt x="5887" y="105696"/>
                  </a:lnTo>
                  <a:lnTo>
                    <a:pt x="23601" y="84484"/>
                  </a:lnTo>
                  <a:lnTo>
                    <a:pt x="0" y="78060"/>
                  </a:lnTo>
                  <a:lnTo>
                    <a:pt x="1602" y="63065"/>
                  </a:lnTo>
                  <a:lnTo>
                    <a:pt x="26443" y="52201"/>
                  </a:lnTo>
                  <a:lnTo>
                    <a:pt x="28423" y="42622"/>
                  </a:lnTo>
                  <a:lnTo>
                    <a:pt x="48644" y="43116"/>
                  </a:lnTo>
                  <a:lnTo>
                    <a:pt x="70922" y="53058"/>
                  </a:lnTo>
                  <a:lnTo>
                    <a:pt x="119908" y="52121"/>
                  </a:lnTo>
                  <a:lnTo>
                    <a:pt x="142178" y="31688"/>
                  </a:lnTo>
                  <a:lnTo>
                    <a:pt x="163530" y="25966"/>
                  </a:lnTo>
                  <a:lnTo>
                    <a:pt x="193516" y="26548"/>
                  </a:lnTo>
                  <a:lnTo>
                    <a:pt x="237714" y="18664"/>
                  </a:lnTo>
                  <a:lnTo>
                    <a:pt x="260617" y="459"/>
                  </a:lnTo>
                  <a:lnTo>
                    <a:pt x="277795" y="0"/>
                  </a:lnTo>
                  <a:lnTo>
                    <a:pt x="287370" y="28579"/>
                  </a:lnTo>
                  <a:close/>
                </a:path>
              </a:pathLst>
            </a:custGeom>
            <a:solidFill>
              <a:schemeClr val="accent4"/>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42" name="ee4p_60_1_43215"/>
            <p:cNvSpPr>
              <a:spLocks noChangeAspect="1"/>
            </p:cNvSpPr>
            <p:nvPr>
              <p:custDataLst>
                <p:tags r:id="rId58"/>
              </p:custDataLst>
            </p:nvPr>
          </p:nvSpPr>
          <p:spPr bwMode="gray">
            <a:xfrm>
              <a:off x="4766020" y="4944919"/>
              <a:ext cx="401162" cy="468851"/>
            </a:xfrm>
            <a:custGeom>
              <a:avLst/>
              <a:gdLst/>
              <a:ahLst/>
              <a:cxnLst/>
              <a:rect l="0" t="0" r="0" b="0"/>
              <a:pathLst>
                <a:path w="401162" h="468851">
                  <a:moveTo>
                    <a:pt x="36361" y="315686"/>
                  </a:moveTo>
                  <a:lnTo>
                    <a:pt x="64848" y="308744"/>
                  </a:lnTo>
                  <a:lnTo>
                    <a:pt x="67790" y="293890"/>
                  </a:lnTo>
                  <a:lnTo>
                    <a:pt x="45378" y="270012"/>
                  </a:lnTo>
                  <a:lnTo>
                    <a:pt x="77655" y="257927"/>
                  </a:lnTo>
                  <a:lnTo>
                    <a:pt x="48708" y="227684"/>
                  </a:lnTo>
                  <a:lnTo>
                    <a:pt x="33274" y="225832"/>
                  </a:lnTo>
                  <a:lnTo>
                    <a:pt x="30215" y="198252"/>
                  </a:lnTo>
                  <a:lnTo>
                    <a:pt x="50361" y="170559"/>
                  </a:lnTo>
                  <a:lnTo>
                    <a:pt x="53805" y="154076"/>
                  </a:lnTo>
                  <a:lnTo>
                    <a:pt x="34773" y="149914"/>
                  </a:lnTo>
                  <a:lnTo>
                    <a:pt x="21604" y="157294"/>
                  </a:lnTo>
                  <a:lnTo>
                    <a:pt x="32886" y="147717"/>
                  </a:lnTo>
                  <a:lnTo>
                    <a:pt x="25181" y="125258"/>
                  </a:lnTo>
                  <a:lnTo>
                    <a:pt x="44668" y="112178"/>
                  </a:lnTo>
                  <a:lnTo>
                    <a:pt x="15168" y="94944"/>
                  </a:lnTo>
                  <a:lnTo>
                    <a:pt x="7805" y="55670"/>
                  </a:lnTo>
                  <a:lnTo>
                    <a:pt x="0" y="35157"/>
                  </a:lnTo>
                  <a:lnTo>
                    <a:pt x="17075" y="29266"/>
                  </a:lnTo>
                  <a:lnTo>
                    <a:pt x="27518" y="17478"/>
                  </a:lnTo>
                  <a:lnTo>
                    <a:pt x="44958" y="21788"/>
                  </a:lnTo>
                  <a:lnTo>
                    <a:pt x="72630" y="818"/>
                  </a:lnTo>
                  <a:lnTo>
                    <a:pt x="97392" y="5785"/>
                  </a:lnTo>
                  <a:lnTo>
                    <a:pt x="124256" y="0"/>
                  </a:lnTo>
                  <a:lnTo>
                    <a:pt x="139232" y="5489"/>
                  </a:lnTo>
                  <a:lnTo>
                    <a:pt x="149384" y="21704"/>
                  </a:lnTo>
                  <a:lnTo>
                    <a:pt x="169508" y="32939"/>
                  </a:lnTo>
                  <a:lnTo>
                    <a:pt x="208991" y="99468"/>
                  </a:lnTo>
                  <a:lnTo>
                    <a:pt x="261124" y="122936"/>
                  </a:lnTo>
                  <a:lnTo>
                    <a:pt x="251899" y="138194"/>
                  </a:lnTo>
                  <a:lnTo>
                    <a:pt x="251789" y="169589"/>
                  </a:lnTo>
                  <a:lnTo>
                    <a:pt x="265375" y="171153"/>
                  </a:lnTo>
                  <a:lnTo>
                    <a:pt x="272876" y="183779"/>
                  </a:lnTo>
                  <a:lnTo>
                    <a:pt x="307030" y="187679"/>
                  </a:lnTo>
                  <a:lnTo>
                    <a:pt x="324885" y="204540"/>
                  </a:lnTo>
                  <a:lnTo>
                    <a:pt x="337313" y="183143"/>
                  </a:lnTo>
                  <a:lnTo>
                    <a:pt x="353150" y="177716"/>
                  </a:lnTo>
                  <a:lnTo>
                    <a:pt x="366650" y="188480"/>
                  </a:lnTo>
                  <a:lnTo>
                    <a:pt x="352254" y="205568"/>
                  </a:lnTo>
                  <a:lnTo>
                    <a:pt x="358561" y="221736"/>
                  </a:lnTo>
                  <a:lnTo>
                    <a:pt x="375084" y="227059"/>
                  </a:lnTo>
                  <a:lnTo>
                    <a:pt x="368413" y="254011"/>
                  </a:lnTo>
                  <a:lnTo>
                    <a:pt x="347811" y="261445"/>
                  </a:lnTo>
                  <a:lnTo>
                    <a:pt x="341941" y="285004"/>
                  </a:lnTo>
                  <a:lnTo>
                    <a:pt x="353075" y="302174"/>
                  </a:lnTo>
                  <a:lnTo>
                    <a:pt x="358279" y="324342"/>
                  </a:lnTo>
                  <a:lnTo>
                    <a:pt x="386427" y="341047"/>
                  </a:lnTo>
                  <a:lnTo>
                    <a:pt x="401161" y="366822"/>
                  </a:lnTo>
                  <a:lnTo>
                    <a:pt x="383266" y="383011"/>
                  </a:lnTo>
                  <a:lnTo>
                    <a:pt x="349620" y="403571"/>
                  </a:lnTo>
                  <a:lnTo>
                    <a:pt x="349219" y="427536"/>
                  </a:lnTo>
                  <a:lnTo>
                    <a:pt x="359584" y="437917"/>
                  </a:lnTo>
                  <a:lnTo>
                    <a:pt x="351682" y="456418"/>
                  </a:lnTo>
                  <a:lnTo>
                    <a:pt x="310621" y="462058"/>
                  </a:lnTo>
                  <a:lnTo>
                    <a:pt x="303100" y="458046"/>
                  </a:lnTo>
                  <a:lnTo>
                    <a:pt x="278131" y="468850"/>
                  </a:lnTo>
                  <a:lnTo>
                    <a:pt x="262211" y="453470"/>
                  </a:lnTo>
                  <a:lnTo>
                    <a:pt x="283571" y="431497"/>
                  </a:lnTo>
                  <a:lnTo>
                    <a:pt x="282904" y="415963"/>
                  </a:lnTo>
                  <a:lnTo>
                    <a:pt x="253098" y="409555"/>
                  </a:lnTo>
                  <a:lnTo>
                    <a:pt x="237013" y="392894"/>
                  </a:lnTo>
                  <a:lnTo>
                    <a:pt x="218830" y="366105"/>
                  </a:lnTo>
                  <a:lnTo>
                    <a:pt x="204588" y="366461"/>
                  </a:lnTo>
                  <a:lnTo>
                    <a:pt x="181924" y="351796"/>
                  </a:lnTo>
                  <a:lnTo>
                    <a:pt x="169949" y="356812"/>
                  </a:lnTo>
                  <a:lnTo>
                    <a:pt x="176466" y="376732"/>
                  </a:lnTo>
                  <a:lnTo>
                    <a:pt x="158748" y="388819"/>
                  </a:lnTo>
                  <a:lnTo>
                    <a:pt x="145226" y="391356"/>
                  </a:lnTo>
                  <a:lnTo>
                    <a:pt x="75863" y="357219"/>
                  </a:lnTo>
                  <a:close/>
                </a:path>
              </a:pathLst>
            </a:custGeom>
            <a:solidFill>
              <a:schemeClr val="accent4"/>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sp>
          <p:nvSpPr>
            <p:cNvPr id="43" name="ee4p_8_1_43215"/>
            <p:cNvSpPr>
              <a:spLocks noChangeAspect="1"/>
            </p:cNvSpPr>
            <p:nvPr>
              <p:custDataLst>
                <p:tags r:id="rId59"/>
              </p:custDataLst>
            </p:nvPr>
          </p:nvSpPr>
          <p:spPr bwMode="gray">
            <a:xfrm>
              <a:off x="3868163" y="4595467"/>
              <a:ext cx="738291" cy="318096"/>
            </a:xfrm>
            <a:custGeom>
              <a:avLst/>
              <a:gdLst/>
              <a:ahLst/>
              <a:cxnLst/>
              <a:rect l="0" t="0" r="0" b="0"/>
              <a:pathLst>
                <a:path w="738291" h="318096">
                  <a:moveTo>
                    <a:pt x="716952" y="50251"/>
                  </a:moveTo>
                  <a:lnTo>
                    <a:pt x="707716" y="83425"/>
                  </a:lnTo>
                  <a:lnTo>
                    <a:pt x="720428" y="105436"/>
                  </a:lnTo>
                  <a:lnTo>
                    <a:pt x="738290" y="125901"/>
                  </a:lnTo>
                  <a:lnTo>
                    <a:pt x="729530" y="160232"/>
                  </a:lnTo>
                  <a:lnTo>
                    <a:pt x="698447" y="165989"/>
                  </a:lnTo>
                  <a:lnTo>
                    <a:pt x="694234" y="185474"/>
                  </a:lnTo>
                  <a:lnTo>
                    <a:pt x="667997" y="223838"/>
                  </a:lnTo>
                  <a:lnTo>
                    <a:pt x="673631" y="248280"/>
                  </a:lnTo>
                  <a:lnTo>
                    <a:pt x="653323" y="249002"/>
                  </a:lnTo>
                  <a:lnTo>
                    <a:pt x="636986" y="265496"/>
                  </a:lnTo>
                  <a:lnTo>
                    <a:pt x="614083" y="283701"/>
                  </a:lnTo>
                  <a:lnTo>
                    <a:pt x="569885" y="291585"/>
                  </a:lnTo>
                  <a:lnTo>
                    <a:pt x="539899" y="291003"/>
                  </a:lnTo>
                  <a:lnTo>
                    <a:pt x="518547" y="296725"/>
                  </a:lnTo>
                  <a:lnTo>
                    <a:pt x="496277" y="317158"/>
                  </a:lnTo>
                  <a:lnTo>
                    <a:pt x="447291" y="318095"/>
                  </a:lnTo>
                  <a:lnTo>
                    <a:pt x="425013" y="308153"/>
                  </a:lnTo>
                  <a:lnTo>
                    <a:pt x="404792" y="307659"/>
                  </a:lnTo>
                  <a:lnTo>
                    <a:pt x="366648" y="303986"/>
                  </a:lnTo>
                  <a:lnTo>
                    <a:pt x="344164" y="298110"/>
                  </a:lnTo>
                  <a:lnTo>
                    <a:pt x="294087" y="292004"/>
                  </a:lnTo>
                  <a:lnTo>
                    <a:pt x="275466" y="283381"/>
                  </a:lnTo>
                  <a:lnTo>
                    <a:pt x="250668" y="248661"/>
                  </a:lnTo>
                  <a:lnTo>
                    <a:pt x="212577" y="252890"/>
                  </a:lnTo>
                  <a:lnTo>
                    <a:pt x="202854" y="247892"/>
                  </a:lnTo>
                  <a:lnTo>
                    <a:pt x="182560" y="253616"/>
                  </a:lnTo>
                  <a:lnTo>
                    <a:pt x="158062" y="253702"/>
                  </a:lnTo>
                  <a:lnTo>
                    <a:pt x="144618" y="277942"/>
                  </a:lnTo>
                  <a:lnTo>
                    <a:pt x="130814" y="278443"/>
                  </a:lnTo>
                  <a:lnTo>
                    <a:pt x="109980" y="264712"/>
                  </a:lnTo>
                  <a:lnTo>
                    <a:pt x="90849" y="267223"/>
                  </a:lnTo>
                  <a:lnTo>
                    <a:pt x="79173" y="250663"/>
                  </a:lnTo>
                  <a:lnTo>
                    <a:pt x="67920" y="265833"/>
                  </a:lnTo>
                  <a:lnTo>
                    <a:pt x="55582" y="268929"/>
                  </a:lnTo>
                  <a:lnTo>
                    <a:pt x="34953" y="250868"/>
                  </a:lnTo>
                  <a:lnTo>
                    <a:pt x="7386" y="242092"/>
                  </a:lnTo>
                  <a:lnTo>
                    <a:pt x="0" y="216423"/>
                  </a:lnTo>
                  <a:lnTo>
                    <a:pt x="10989" y="196239"/>
                  </a:lnTo>
                  <a:lnTo>
                    <a:pt x="2707" y="183142"/>
                  </a:lnTo>
                  <a:lnTo>
                    <a:pt x="49259" y="189705"/>
                  </a:lnTo>
                  <a:lnTo>
                    <a:pt x="62699" y="213343"/>
                  </a:lnTo>
                  <a:lnTo>
                    <a:pt x="79156" y="210673"/>
                  </a:lnTo>
                  <a:lnTo>
                    <a:pt x="103527" y="179924"/>
                  </a:lnTo>
                  <a:lnTo>
                    <a:pt x="131587" y="183795"/>
                  </a:lnTo>
                  <a:lnTo>
                    <a:pt x="140579" y="196878"/>
                  </a:lnTo>
                  <a:lnTo>
                    <a:pt x="170324" y="197240"/>
                  </a:lnTo>
                  <a:lnTo>
                    <a:pt x="200867" y="178252"/>
                  </a:lnTo>
                  <a:lnTo>
                    <a:pt x="239737" y="172901"/>
                  </a:lnTo>
                  <a:lnTo>
                    <a:pt x="256724" y="163657"/>
                  </a:lnTo>
                  <a:lnTo>
                    <a:pt x="280495" y="164191"/>
                  </a:lnTo>
                  <a:lnTo>
                    <a:pt x="288471" y="172888"/>
                  </a:lnTo>
                  <a:lnTo>
                    <a:pt x="310992" y="166692"/>
                  </a:lnTo>
                  <a:lnTo>
                    <a:pt x="326855" y="188657"/>
                  </a:lnTo>
                  <a:lnTo>
                    <a:pt x="340284" y="189260"/>
                  </a:lnTo>
                  <a:lnTo>
                    <a:pt x="343492" y="165319"/>
                  </a:lnTo>
                  <a:lnTo>
                    <a:pt x="326500" y="160792"/>
                  </a:lnTo>
                  <a:lnTo>
                    <a:pt x="335822" y="144686"/>
                  </a:lnTo>
                  <a:lnTo>
                    <a:pt x="312624" y="117700"/>
                  </a:lnTo>
                  <a:lnTo>
                    <a:pt x="323197" y="101772"/>
                  </a:lnTo>
                  <a:lnTo>
                    <a:pt x="360234" y="90469"/>
                  </a:lnTo>
                  <a:lnTo>
                    <a:pt x="375150" y="80678"/>
                  </a:lnTo>
                  <a:lnTo>
                    <a:pt x="386851" y="54081"/>
                  </a:lnTo>
                  <a:lnTo>
                    <a:pt x="406041" y="63201"/>
                  </a:lnTo>
                  <a:lnTo>
                    <a:pt x="415589" y="50080"/>
                  </a:lnTo>
                  <a:lnTo>
                    <a:pt x="416919" y="31044"/>
                  </a:lnTo>
                  <a:lnTo>
                    <a:pt x="432879" y="38992"/>
                  </a:lnTo>
                  <a:lnTo>
                    <a:pt x="436531" y="50797"/>
                  </a:lnTo>
                  <a:lnTo>
                    <a:pt x="465484" y="58026"/>
                  </a:lnTo>
                  <a:lnTo>
                    <a:pt x="490395" y="49297"/>
                  </a:lnTo>
                  <a:lnTo>
                    <a:pt x="512252" y="29526"/>
                  </a:lnTo>
                  <a:lnTo>
                    <a:pt x="524932" y="32728"/>
                  </a:lnTo>
                  <a:lnTo>
                    <a:pt x="531206" y="0"/>
                  </a:lnTo>
                  <a:lnTo>
                    <a:pt x="574626" y="8723"/>
                  </a:lnTo>
                  <a:lnTo>
                    <a:pt x="595630" y="20400"/>
                  </a:lnTo>
                  <a:lnTo>
                    <a:pt x="609286" y="18653"/>
                  </a:lnTo>
                  <a:lnTo>
                    <a:pt x="635925" y="34308"/>
                  </a:lnTo>
                  <a:lnTo>
                    <a:pt x="662545" y="36415"/>
                  </a:lnTo>
                  <a:lnTo>
                    <a:pt x="678293" y="25727"/>
                  </a:lnTo>
                  <a:close/>
                </a:path>
              </a:pathLst>
            </a:custGeom>
            <a:solidFill>
              <a:schemeClr val="accent2">
                <a:lumMod val="60000"/>
                <a:lumOff val="40000"/>
              </a:schemeClr>
            </a:solidFill>
            <a:ln w="3175" cap="flat" cmpd="sng" algn="ctr">
              <a:solidFill>
                <a:srgbClr val="FFFFFF"/>
              </a:solidFill>
              <a:prstDash val="solid"/>
            </a:ln>
            <a:effectLst/>
            <a:ex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14400">
                <a:tabLst>
                  <a:tab pos="7358380" algn="l"/>
                </a:tabLst>
              </a:pPr>
              <a:endParaRPr lang="en-US" sz="1500" dirty="0">
                <a:solidFill>
                  <a:schemeClr val="accent3"/>
                </a:solidFill>
              </a:endParaRPr>
            </a:p>
          </p:txBody>
        </p:sp>
        <p:graphicFrame>
          <p:nvGraphicFramePr>
            <p:cNvPr id="44" name="ee4pMapWizardDataSheet_43215"/>
            <p:cNvGraphicFramePr>
              <a:graphicFrameLocks noChangeAspect="1"/>
            </p:cNvGraphicFramePr>
            <p:nvPr>
              <p:extLst>
                <p:ext uri="{D42A27DB-BD31-4B8C-83A1-F6EECF244321}">
                  <p14:modId xmlns:p14="http://schemas.microsoft.com/office/powerpoint/2010/main" val="3266331949"/>
                </p:ext>
              </p:extLst>
            </p:nvPr>
          </p:nvGraphicFramePr>
          <p:xfrm>
            <a:off x="4607719" y="3804998"/>
            <a:ext cx="0" cy="0"/>
          </p:xfrm>
          <a:graphic>
            <a:graphicData uri="http://schemas.openxmlformats.org/presentationml/2006/ole">
              <mc:AlternateContent xmlns:mc="http://schemas.openxmlformats.org/markup-compatibility/2006">
                <mc:Choice xmlns:v="urn:schemas-microsoft-com:vml" Requires="v">
                  <p:oleObj spid="_x0000_s5211" name="Arbeitsblatt" showAsIcon="1" r:id="rId62" imgW="914400" imgH="771480" progId="Excel.Sheet.12">
                    <p:embed/>
                  </p:oleObj>
                </mc:Choice>
                <mc:Fallback>
                  <p:oleObj name="Arbeitsblatt" showAsIcon="1" r:id="rId62" imgW="914400" imgH="771480" progId="Excel.Sheet.12">
                    <p:embed/>
                    <p:pic>
                      <p:nvPicPr>
                        <p:cNvPr id="0" name=""/>
                        <p:cNvPicPr/>
                        <p:nvPr/>
                      </p:nvPicPr>
                      <p:blipFill>
                        <a:blip r:embed="rId63"/>
                        <a:stretch>
                          <a:fillRect/>
                        </a:stretch>
                      </p:blipFill>
                      <p:spPr>
                        <a:xfrm>
                          <a:off x="4607719" y="3804998"/>
                          <a:ext cx="0" cy="0"/>
                        </a:xfrm>
                        <a:prstGeom prst="rect">
                          <a:avLst/>
                        </a:prstGeom>
                      </p:spPr>
                    </p:pic>
                  </p:oleObj>
                </mc:Fallback>
              </mc:AlternateContent>
            </a:graphicData>
          </a:graphic>
        </p:graphicFrame>
      </p:grpSp>
      <p:pic>
        <p:nvPicPr>
          <p:cNvPr id="53" name="Picture 6"/>
          <p:cNvPicPr>
            <a:picLocks noChangeAspect="1" noChangeArrowheads="1"/>
          </p:cNvPicPr>
          <p:nvPr/>
        </p:nvPicPr>
        <p:blipFill>
          <a:blip r:embed="rId64" cstate="print">
            <a:extLst>
              <a:ext uri="{28A0092B-C50C-407E-A947-70E740481C1C}">
                <a14:useLocalDpi xmlns:a14="http://schemas.microsoft.com/office/drawing/2010/main" val="0"/>
              </a:ext>
            </a:extLst>
          </a:blip>
          <a:srcRect/>
          <a:stretch>
            <a:fillRect/>
          </a:stretch>
        </p:blipFill>
        <p:spPr bwMode="auto">
          <a:xfrm>
            <a:off x="5999738" y="4350615"/>
            <a:ext cx="265952" cy="13233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6" name="Picture 3"/>
          <p:cNvPicPr>
            <a:picLocks noChangeAspect="1" noChangeArrowheads="1"/>
          </p:cNvPicPr>
          <p:nvPr/>
        </p:nvPicPr>
        <p:blipFill>
          <a:blip r:embed="rId65" cstate="print">
            <a:extLst>
              <a:ext uri="{28A0092B-C50C-407E-A947-70E740481C1C}">
                <a14:useLocalDpi xmlns:a14="http://schemas.microsoft.com/office/drawing/2010/main" val="0"/>
              </a:ext>
            </a:extLst>
          </a:blip>
          <a:srcRect/>
          <a:stretch>
            <a:fillRect/>
          </a:stretch>
        </p:blipFill>
        <p:spPr bwMode="auto">
          <a:xfrm>
            <a:off x="7994197" y="3198167"/>
            <a:ext cx="236294" cy="95599"/>
          </a:xfrm>
          <a:prstGeom prst="rect">
            <a:avLst/>
          </a:prstGeom>
          <a:noFill/>
          <a:extLst>
            <a:ext uri="{909E8E84-426E-40DD-AFC4-6F175D3DCCD1}">
              <a14:hiddenFill xmlns:a14="http://schemas.microsoft.com/office/drawing/2010/main">
                <a:solidFill>
                  <a:srgbClr val="FFFFFF"/>
                </a:solidFill>
              </a14:hiddenFill>
            </a:ext>
          </a:extLst>
        </p:spPr>
      </p:pic>
      <p:pic>
        <p:nvPicPr>
          <p:cNvPr id="59" name="Picture 24"/>
          <p:cNvPicPr>
            <a:picLocks noChangeAspect="1"/>
          </p:cNvPicPr>
          <p:nvPr/>
        </p:nvPicPr>
        <p:blipFill>
          <a:blip r:embed="rId66"/>
          <a:stretch>
            <a:fillRect/>
          </a:stretch>
        </p:blipFill>
        <p:spPr>
          <a:xfrm>
            <a:off x="7968378" y="2604387"/>
            <a:ext cx="305662" cy="99153"/>
          </a:xfrm>
          <a:prstGeom prst="rect">
            <a:avLst/>
          </a:prstGeom>
        </p:spPr>
      </p:pic>
      <p:pic>
        <p:nvPicPr>
          <p:cNvPr id="60" name="Image 2"/>
          <p:cNvPicPr/>
          <p:nvPr/>
        </p:nvPicPr>
        <p:blipFill>
          <a:blip r:embed="rId67" cstate="print"/>
          <a:srcRect/>
          <a:stretch>
            <a:fillRect/>
          </a:stretch>
        </p:blipFill>
        <p:spPr bwMode="auto">
          <a:xfrm>
            <a:off x="4840556" y="5956476"/>
            <a:ext cx="357578" cy="105704"/>
          </a:xfrm>
          <a:prstGeom prst="rect">
            <a:avLst/>
          </a:prstGeom>
          <a:noFill/>
          <a:ln w="9525">
            <a:noFill/>
            <a:miter lim="800000"/>
            <a:headEnd/>
            <a:tailEnd/>
          </a:ln>
        </p:spPr>
      </p:pic>
      <p:pic>
        <p:nvPicPr>
          <p:cNvPr id="62" name="Afbeelding 7" descr="http://www.altaolag.no/images/Statnett_logo_RGB.jpg"/>
          <p:cNvPicPr/>
          <p:nvPr/>
        </p:nvPicPr>
        <p:blipFill>
          <a:blip r:embed="rId68" cstate="print"/>
          <a:srcRect/>
          <a:stretch>
            <a:fillRect/>
          </a:stretch>
        </p:blipFill>
        <p:spPr bwMode="auto">
          <a:xfrm>
            <a:off x="6117471" y="2845527"/>
            <a:ext cx="355134" cy="70037"/>
          </a:xfrm>
          <a:prstGeom prst="rect">
            <a:avLst/>
          </a:prstGeom>
          <a:noFill/>
        </p:spPr>
      </p:pic>
      <p:pic>
        <p:nvPicPr>
          <p:cNvPr id="63" name="Picture 2" descr="Kuvahaun tulos haulle svk"/>
          <p:cNvPicPr>
            <a:picLocks noChangeAspect="1" noChangeArrowheads="1"/>
          </p:cNvPicPr>
          <p:nvPr/>
        </p:nvPicPr>
        <p:blipFill>
          <a:blip r:embed="rId69" cstate="print">
            <a:extLst>
              <a:ext uri="{28A0092B-C50C-407E-A947-70E740481C1C}">
                <a14:useLocalDpi xmlns:a14="http://schemas.microsoft.com/office/drawing/2010/main" val="0"/>
              </a:ext>
            </a:extLst>
          </a:blip>
          <a:srcRect/>
          <a:stretch>
            <a:fillRect/>
          </a:stretch>
        </p:blipFill>
        <p:spPr bwMode="auto">
          <a:xfrm>
            <a:off x="6733744" y="3112412"/>
            <a:ext cx="387894" cy="127566"/>
          </a:xfrm>
          <a:prstGeom prst="rect">
            <a:avLst/>
          </a:prstGeom>
          <a:noFill/>
          <a:extLst>
            <a:ext uri="{909E8E84-426E-40DD-AFC4-6F175D3DCCD1}">
              <a14:hiddenFill xmlns:a14="http://schemas.microsoft.com/office/drawing/2010/main">
                <a:solidFill>
                  <a:srgbClr val="FFFFFF"/>
                </a:solidFill>
              </a14:hiddenFill>
            </a:ext>
          </a:extLst>
        </p:spPr>
      </p:pic>
      <p:pic>
        <p:nvPicPr>
          <p:cNvPr id="64" name="Grafik 20"/>
          <p:cNvPicPr>
            <a:picLocks noChangeAspect="1"/>
          </p:cNvPicPr>
          <p:nvPr/>
        </p:nvPicPr>
        <p:blipFill>
          <a:blip r:embed="rId70" cstate="print">
            <a:extLst>
              <a:ext uri="{28A0092B-C50C-407E-A947-70E740481C1C}">
                <a14:useLocalDpi xmlns:a14="http://schemas.microsoft.com/office/drawing/2010/main" val="0"/>
              </a:ext>
            </a:extLst>
          </a:blip>
          <a:stretch>
            <a:fillRect/>
          </a:stretch>
        </p:blipFill>
        <p:spPr>
          <a:xfrm>
            <a:off x="6265689" y="4546149"/>
            <a:ext cx="372732" cy="91356"/>
          </a:xfrm>
          <a:prstGeom prst="rect">
            <a:avLst/>
          </a:prstGeom>
        </p:spPr>
      </p:pic>
      <p:pic>
        <p:nvPicPr>
          <p:cNvPr id="66" name="Image 3"/>
          <p:cNvPicPr/>
          <p:nvPr/>
        </p:nvPicPr>
        <p:blipFill>
          <a:blip r:embed="rId71" cstate="print"/>
          <a:srcRect/>
          <a:stretch>
            <a:fillRect/>
          </a:stretch>
        </p:blipFill>
        <p:spPr bwMode="auto">
          <a:xfrm>
            <a:off x="4275810" y="5755853"/>
            <a:ext cx="252024" cy="73149"/>
          </a:xfrm>
          <a:prstGeom prst="rect">
            <a:avLst/>
          </a:prstGeom>
          <a:noFill/>
          <a:ln w="9525">
            <a:noFill/>
            <a:miter lim="800000"/>
            <a:headEnd/>
            <a:tailEnd/>
          </a:ln>
        </p:spPr>
      </p:pic>
      <p:pic>
        <p:nvPicPr>
          <p:cNvPr id="67" name="Picture 10"/>
          <p:cNvPicPr>
            <a:picLocks noChangeAspect="1" noChangeArrowheads="1"/>
          </p:cNvPicPr>
          <p:nvPr/>
        </p:nvPicPr>
        <p:blipFill>
          <a:blip r:embed="rId72" cstate="print">
            <a:extLst>
              <a:ext uri="{28A0092B-C50C-407E-A947-70E740481C1C}">
                <a14:useLocalDpi xmlns:a14="http://schemas.microsoft.com/office/drawing/2010/main" val="0"/>
              </a:ext>
            </a:extLst>
          </a:blip>
          <a:srcRect/>
          <a:stretch>
            <a:fillRect/>
          </a:stretch>
        </p:blipFill>
        <p:spPr bwMode="auto">
          <a:xfrm>
            <a:off x="6542867" y="4273764"/>
            <a:ext cx="343383" cy="13048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8" name="Grafik 19"/>
          <p:cNvPicPr>
            <a:picLocks noChangeAspect="1"/>
          </p:cNvPicPr>
          <p:nvPr/>
        </p:nvPicPr>
        <p:blipFill rotWithShape="1">
          <a:blip r:embed="rId73" cstate="print">
            <a:extLst>
              <a:ext uri="{28A0092B-C50C-407E-A947-70E740481C1C}">
                <a14:useLocalDpi xmlns:a14="http://schemas.microsoft.com/office/drawing/2010/main" val="0"/>
              </a:ext>
            </a:extLst>
          </a:blip>
          <a:srcRect t="33353" b="27640"/>
          <a:stretch/>
        </p:blipFill>
        <p:spPr>
          <a:xfrm>
            <a:off x="6185276" y="4766092"/>
            <a:ext cx="339907" cy="132588"/>
          </a:xfrm>
          <a:prstGeom prst="rect">
            <a:avLst/>
          </a:prstGeom>
        </p:spPr>
      </p:pic>
      <p:pic>
        <p:nvPicPr>
          <p:cNvPr id="69" name="Imagen 5" descr="http://www.litgrid.eu/media/images/hdr/logo.png"/>
          <p:cNvPicPr>
            <a:picLocks noChangeAspect="1" noChangeArrowheads="1"/>
          </p:cNvPicPr>
          <p:nvPr/>
        </p:nvPicPr>
        <p:blipFill>
          <a:blip r:embed="rId74" cstate="print">
            <a:extLst>
              <a:ext uri="{28A0092B-C50C-407E-A947-70E740481C1C}">
                <a14:useLocalDpi xmlns:a14="http://schemas.microsoft.com/office/drawing/2010/main" val="0"/>
              </a:ext>
            </a:extLst>
          </a:blip>
          <a:srcRect/>
          <a:stretch>
            <a:fillRect/>
          </a:stretch>
        </p:blipFill>
        <p:spPr bwMode="auto">
          <a:xfrm>
            <a:off x="7878285" y="3809685"/>
            <a:ext cx="316927" cy="114321"/>
          </a:xfrm>
          <a:prstGeom prst="rect">
            <a:avLst/>
          </a:prstGeom>
          <a:solidFill>
            <a:schemeClr val="bg1"/>
          </a:solidFill>
          <a:extLst/>
        </p:spPr>
      </p:pic>
      <p:cxnSp>
        <p:nvCxnSpPr>
          <p:cNvPr id="70" name="Gerade Verbindung 69"/>
          <p:cNvCxnSpPr>
            <a:cxnSpLocks noChangeAspect="1"/>
          </p:cNvCxnSpPr>
          <p:nvPr/>
        </p:nvCxnSpPr>
        <p:spPr>
          <a:xfrm flipH="1">
            <a:off x="6028143" y="3357018"/>
            <a:ext cx="62199" cy="716346"/>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1" name="Gerade Verbindung 70"/>
          <p:cNvCxnSpPr>
            <a:cxnSpLocks noChangeAspect="1"/>
          </p:cNvCxnSpPr>
          <p:nvPr/>
        </p:nvCxnSpPr>
        <p:spPr>
          <a:xfrm flipH="1">
            <a:off x="6547839" y="3810991"/>
            <a:ext cx="60211" cy="185003"/>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2" name="Gerade Verbindung 71"/>
          <p:cNvCxnSpPr>
            <a:cxnSpLocks noChangeAspect="1"/>
          </p:cNvCxnSpPr>
          <p:nvPr/>
        </p:nvCxnSpPr>
        <p:spPr>
          <a:xfrm>
            <a:off x="6090340" y="3357018"/>
            <a:ext cx="149922" cy="256506"/>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3" name="Gerade Verbindung 72"/>
          <p:cNvCxnSpPr>
            <a:cxnSpLocks noChangeAspect="1"/>
          </p:cNvCxnSpPr>
          <p:nvPr/>
        </p:nvCxnSpPr>
        <p:spPr>
          <a:xfrm flipH="1">
            <a:off x="8047716" y="2959864"/>
            <a:ext cx="33575" cy="188071"/>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sp>
        <p:nvSpPr>
          <p:cNvPr id="100" name="Textfeld 99"/>
          <p:cNvSpPr txBox="1"/>
          <p:nvPr/>
        </p:nvSpPr>
        <p:spPr>
          <a:xfrm>
            <a:off x="568966" y="1476533"/>
            <a:ext cx="3047692" cy="246221"/>
          </a:xfrm>
          <a:prstGeom prst="rect">
            <a:avLst/>
          </a:prstGeom>
          <a:noFill/>
        </p:spPr>
        <p:txBody>
          <a:bodyPr wrap="square" lIns="0" tIns="0" rIns="0" bIns="0" rtlCol="0">
            <a:spAutoFit/>
          </a:bodyPr>
          <a:lstStyle/>
          <a:p>
            <a:r>
              <a:rPr lang="en-GB" sz="1600" b="1" dirty="0"/>
              <a:t>LIPs part of initial </a:t>
            </a:r>
            <a:r>
              <a:rPr lang="en-GB" sz="1600" b="1" dirty="0" err="1"/>
              <a:t>go-live</a:t>
            </a:r>
            <a:r>
              <a:rPr lang="en-GB" sz="1600" b="1" dirty="0"/>
              <a:t>:</a:t>
            </a:r>
          </a:p>
        </p:txBody>
      </p:sp>
      <p:graphicFrame>
        <p:nvGraphicFramePr>
          <p:cNvPr id="101" name="Tabelle 100"/>
          <p:cNvGraphicFramePr>
            <a:graphicFrameLocks noGrp="1"/>
          </p:cNvGraphicFramePr>
          <p:nvPr>
            <p:extLst>
              <p:ext uri="{D42A27DB-BD31-4B8C-83A1-F6EECF244321}">
                <p14:modId xmlns:p14="http://schemas.microsoft.com/office/powerpoint/2010/main" val="2573182487"/>
              </p:ext>
            </p:extLst>
          </p:nvPr>
        </p:nvGraphicFramePr>
        <p:xfrm>
          <a:off x="548450" y="1815961"/>
          <a:ext cx="3331787" cy="4572000"/>
        </p:xfrm>
        <a:graphic>
          <a:graphicData uri="http://schemas.openxmlformats.org/drawingml/2006/table">
            <a:tbl>
              <a:tblPr firstRow="1" bandRow="1">
                <a:tableStyleId>{16D9F66E-5EB9-4882-86FB-DCBF35E3C3E4}</a:tableStyleId>
              </a:tblPr>
              <a:tblGrid>
                <a:gridCol w="406962">
                  <a:extLst>
                    <a:ext uri="{9D8B030D-6E8A-4147-A177-3AD203B41FA5}">
                      <a16:colId xmlns="" xmlns:a16="http://schemas.microsoft.com/office/drawing/2014/main" val="20000"/>
                    </a:ext>
                  </a:extLst>
                </a:gridCol>
                <a:gridCol w="698459">
                  <a:extLst>
                    <a:ext uri="{9D8B030D-6E8A-4147-A177-3AD203B41FA5}">
                      <a16:colId xmlns="" xmlns:a16="http://schemas.microsoft.com/office/drawing/2014/main" val="20001"/>
                    </a:ext>
                  </a:extLst>
                </a:gridCol>
                <a:gridCol w="2226366">
                  <a:extLst>
                    <a:ext uri="{9D8B030D-6E8A-4147-A177-3AD203B41FA5}">
                      <a16:colId xmlns="" xmlns:a16="http://schemas.microsoft.com/office/drawing/2014/main" val="20002"/>
                    </a:ext>
                  </a:extLst>
                </a:gridCol>
              </a:tblGrid>
              <a:tr h="0">
                <a:tc gridSpan="2">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marL="0" algn="l" defTabSz="914400" rtl="0" eaLnBrk="1" latinLnBrk="0" hangingPunct="1"/>
                      <a:r>
                        <a:rPr lang="en-US" sz="1200" b="1" kern="1200" dirty="0">
                          <a:solidFill>
                            <a:schemeClr val="bg1"/>
                          </a:solidFill>
                          <a:latin typeface="+mn-lt"/>
                        </a:rPr>
                        <a:t> LIP</a:t>
                      </a:r>
                      <a:endParaRPr lang="en-US" sz="1200" b="1" kern="1200" dirty="0">
                        <a:solidFill>
                          <a:schemeClr val="bg1"/>
                        </a:solidFill>
                        <a:latin typeface="+mn-lt"/>
                        <a:ea typeface="+mn-ea"/>
                        <a:cs typeface="+mn-cs"/>
                      </a:endParaRPr>
                    </a:p>
                  </a:txBody>
                  <a:tcPr>
                    <a:solidFill>
                      <a:schemeClr val="tx1">
                        <a:lumMod val="50000"/>
                        <a:lumOff val="50000"/>
                      </a:schemeClr>
                    </a:solidFill>
                  </a:tcPr>
                </a:tc>
                <a:tc hMerge="1">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marL="0" algn="l" defTabSz="914400" rtl="0" eaLnBrk="1" latinLnBrk="0" hangingPunct="1"/>
                      <a:endParaRPr lang="en-US" sz="900" b="1" kern="1200" dirty="0">
                        <a:solidFill>
                          <a:schemeClr val="bg1"/>
                        </a:solidFill>
                        <a:latin typeface="+mn-lt"/>
                        <a:ea typeface="+mn-ea"/>
                        <a:cs typeface="+mn-cs"/>
                      </a:endParaRPr>
                    </a:p>
                  </a:txBody>
                  <a:tcPr marL="36000" marR="36000">
                    <a:solidFill>
                      <a:schemeClr val="tx1">
                        <a:lumMod val="50000"/>
                        <a:lumOff val="50000"/>
                      </a:schemeClr>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marL="0" algn="l" defTabSz="914400" rtl="0" eaLnBrk="1" latinLnBrk="0" hangingPunct="1"/>
                      <a:r>
                        <a:rPr lang="en-US" sz="1200" b="1" kern="1200" dirty="0">
                          <a:solidFill>
                            <a:schemeClr val="bg1"/>
                          </a:solidFill>
                          <a:latin typeface="+mn-lt"/>
                        </a:rPr>
                        <a:t>Participants</a:t>
                      </a:r>
                      <a:endParaRPr lang="en-US" sz="1200" b="1" kern="1200" dirty="0">
                        <a:solidFill>
                          <a:schemeClr val="bg1"/>
                        </a:solidFill>
                        <a:latin typeface="+mn-lt"/>
                        <a:ea typeface="+mn-ea"/>
                        <a:cs typeface="+mn-cs"/>
                      </a:endParaRPr>
                    </a:p>
                  </a:txBody>
                  <a:tcPr marL="36000" marR="36000">
                    <a:solidFill>
                      <a:schemeClr val="tx1">
                        <a:lumMod val="50000"/>
                        <a:lumOff val="50000"/>
                      </a:schemeClr>
                    </a:solidFill>
                  </a:tcPr>
                </a:tc>
                <a:extLst>
                  <a:ext uri="{0D108BD9-81ED-4DB2-BD59-A6C34878D82A}">
                    <a16:rowId xmlns="" xmlns:a16="http://schemas.microsoft.com/office/drawing/2014/main" val="10000"/>
                  </a:ext>
                </a:extLst>
              </a:tr>
              <a:tr h="24917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eaLnBrk="1"/>
                      <a:endParaRPr lang="en-US" sz="900" dirty="0">
                        <a:solidFill>
                          <a:schemeClr val="tx1"/>
                        </a:solidFill>
                        <a:latin typeface="+mn-lt"/>
                        <a:cs typeface="Arial" panose="020B0604020202020204" pitchFamily="34" charset="0"/>
                      </a:endParaRPr>
                    </a:p>
                  </a:txBody>
                  <a:tcPr>
                    <a:solidFill>
                      <a:schemeClr val="bg1"/>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a:r>
                        <a:rPr lang="en-US" sz="1200" dirty="0">
                          <a:solidFill>
                            <a:schemeClr val="tx1"/>
                          </a:solidFill>
                          <a:latin typeface="+mn-lt"/>
                        </a:rPr>
                        <a:t>Nordic</a:t>
                      </a:r>
                      <a:endParaRPr lang="en-US" sz="1200" dirty="0">
                        <a:solidFill>
                          <a:schemeClr val="tx1"/>
                        </a:solidFill>
                        <a:latin typeface="+mn-lt"/>
                        <a:cs typeface="Arial" panose="020B0604020202020204" pitchFamily="34" charset="0"/>
                      </a:endParaRPr>
                    </a:p>
                  </a:txBody>
                  <a:tcPr marL="36000" marR="36000">
                    <a:solidFill>
                      <a:schemeClr val="bg1"/>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a:r>
                        <a:rPr lang="en-US" sz="1200" dirty="0" err="1">
                          <a:solidFill>
                            <a:schemeClr val="tx1"/>
                          </a:solidFill>
                          <a:latin typeface="+mn-lt"/>
                        </a:rPr>
                        <a:t>Fingrid</a:t>
                      </a:r>
                      <a:r>
                        <a:rPr lang="en-US" sz="1200" dirty="0">
                          <a:solidFill>
                            <a:schemeClr val="tx1"/>
                          </a:solidFill>
                          <a:latin typeface="+mn-lt"/>
                        </a:rPr>
                        <a:t>, </a:t>
                      </a:r>
                      <a:r>
                        <a:rPr lang="en-US" sz="1200" dirty="0" err="1">
                          <a:solidFill>
                            <a:schemeClr val="tx1"/>
                          </a:solidFill>
                          <a:latin typeface="+mn-lt"/>
                        </a:rPr>
                        <a:t>Energinet</a:t>
                      </a:r>
                      <a:r>
                        <a:rPr lang="en-US" sz="1200" dirty="0">
                          <a:solidFill>
                            <a:schemeClr val="tx1"/>
                          </a:solidFill>
                          <a:latin typeface="+mn-lt"/>
                        </a:rPr>
                        <a:t>, </a:t>
                      </a:r>
                      <a:r>
                        <a:rPr lang="en-US" sz="1200" dirty="0" err="1">
                          <a:solidFill>
                            <a:schemeClr val="tx1"/>
                          </a:solidFill>
                          <a:latin typeface="+mn-lt"/>
                        </a:rPr>
                        <a:t>SvK</a:t>
                      </a:r>
                      <a:r>
                        <a:rPr lang="en-US" sz="1200" dirty="0">
                          <a:solidFill>
                            <a:schemeClr val="tx1"/>
                          </a:solidFill>
                          <a:latin typeface="+mn-lt"/>
                        </a:rPr>
                        <a:t>,</a:t>
                      </a:r>
                      <a:r>
                        <a:rPr lang="en-US" sz="1200" baseline="0" dirty="0">
                          <a:solidFill>
                            <a:schemeClr val="tx1"/>
                          </a:solidFill>
                          <a:latin typeface="+mn-lt"/>
                        </a:rPr>
                        <a:t> </a:t>
                      </a:r>
                      <a:r>
                        <a:rPr lang="en-US" sz="1200" baseline="0" dirty="0" err="1">
                          <a:solidFill>
                            <a:schemeClr val="tx1"/>
                          </a:solidFill>
                          <a:latin typeface="+mn-lt"/>
                        </a:rPr>
                        <a:t>Statnett</a:t>
                      </a:r>
                      <a:r>
                        <a:rPr lang="en-US" sz="1200" baseline="0" dirty="0">
                          <a:solidFill>
                            <a:schemeClr val="tx1"/>
                          </a:solidFill>
                          <a:latin typeface="+mn-lt"/>
                        </a:rPr>
                        <a:t>, Nord Pool, EPEX</a:t>
                      </a:r>
                      <a:endParaRPr lang="en-US" sz="1200" dirty="0">
                        <a:solidFill>
                          <a:schemeClr val="tx1"/>
                        </a:solidFill>
                        <a:latin typeface="+mn-lt"/>
                        <a:cs typeface="Arial" panose="020B0604020202020204" pitchFamily="34" charset="0"/>
                      </a:endParaRPr>
                    </a:p>
                  </a:txBody>
                  <a:tcPr marL="36000" marR="36000">
                    <a:solidFill>
                      <a:schemeClr val="bg1"/>
                    </a:solidFill>
                  </a:tcPr>
                </a:tc>
                <a:extLst>
                  <a:ext uri="{0D108BD9-81ED-4DB2-BD59-A6C34878D82A}">
                    <a16:rowId xmlns="" xmlns:a16="http://schemas.microsoft.com/office/drawing/2014/main" val="10001"/>
                  </a:ext>
                </a:extLst>
              </a:tr>
              <a:tr h="285112">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eaLnBrk="1"/>
                      <a:endParaRPr lang="en-US" sz="900" dirty="0">
                        <a:solidFill>
                          <a:schemeClr val="tx1"/>
                        </a:solidFill>
                        <a:latin typeface="+mn-lt"/>
                        <a:cs typeface="Arial" panose="020B0604020202020204" pitchFamily="34" charset="0"/>
                      </a:endParaRPr>
                    </a:p>
                  </a:txBody>
                  <a:tcPr>
                    <a:solidFill>
                      <a:schemeClr val="bg1"/>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a:r>
                        <a:rPr lang="en-US" sz="1200" dirty="0" err="1">
                          <a:solidFill>
                            <a:schemeClr val="tx1"/>
                          </a:solidFill>
                          <a:latin typeface="+mn-lt"/>
                        </a:rPr>
                        <a:t>Kontek</a:t>
                      </a:r>
                      <a:endParaRPr lang="en-US" sz="1200" dirty="0">
                        <a:solidFill>
                          <a:schemeClr val="tx1"/>
                        </a:solidFill>
                        <a:latin typeface="+mn-lt"/>
                        <a:cs typeface="Arial" panose="020B0604020202020204" pitchFamily="34" charset="0"/>
                      </a:endParaRPr>
                    </a:p>
                  </a:txBody>
                  <a:tcPr marL="36000" marR="36000">
                    <a:solidFill>
                      <a:schemeClr val="bg1"/>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err="1">
                          <a:solidFill>
                            <a:schemeClr val="tx1"/>
                          </a:solidFill>
                          <a:latin typeface="+mn-lt"/>
                        </a:rPr>
                        <a:t>Energinet</a:t>
                      </a:r>
                      <a:r>
                        <a:rPr lang="en-US" sz="1200" kern="1200" dirty="0">
                          <a:solidFill>
                            <a:schemeClr val="tx1"/>
                          </a:solidFill>
                          <a:latin typeface="+mn-lt"/>
                        </a:rPr>
                        <a:t>, 50Hz, </a:t>
                      </a:r>
                      <a:r>
                        <a:rPr lang="en-US" sz="1200" kern="1200" baseline="0" dirty="0">
                          <a:solidFill>
                            <a:schemeClr val="tx1"/>
                          </a:solidFill>
                          <a:latin typeface="+mn-lt"/>
                          <a:ea typeface="+mn-ea"/>
                          <a:cs typeface="+mn-cs"/>
                        </a:rPr>
                        <a:t>Nord Pool</a:t>
                      </a:r>
                      <a:r>
                        <a:rPr lang="en-US" sz="1200" kern="1200" dirty="0">
                          <a:solidFill>
                            <a:schemeClr val="tx1"/>
                          </a:solidFill>
                          <a:latin typeface="+mn-lt"/>
                        </a:rPr>
                        <a:t>, EPEX</a:t>
                      </a:r>
                      <a:endParaRPr lang="en-US" sz="1200" kern="1200" dirty="0">
                        <a:solidFill>
                          <a:schemeClr val="tx1"/>
                        </a:solidFill>
                        <a:latin typeface="+mn-lt"/>
                        <a:ea typeface="+mn-ea"/>
                        <a:cs typeface="Arial" panose="020B0604020202020204" pitchFamily="34" charset="0"/>
                      </a:endParaRPr>
                    </a:p>
                  </a:txBody>
                  <a:tcPr marL="36000" marR="36000">
                    <a:solidFill>
                      <a:schemeClr val="bg1"/>
                    </a:solidFill>
                  </a:tcPr>
                </a:tc>
                <a:extLst>
                  <a:ext uri="{0D108BD9-81ED-4DB2-BD59-A6C34878D82A}">
                    <a16:rowId xmlns="" xmlns:a16="http://schemas.microsoft.com/office/drawing/2014/main" val="10002"/>
                  </a:ext>
                </a:extLst>
              </a:tr>
              <a:tr h="324293">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eaLnBrk="1"/>
                      <a:endParaRPr lang="en-US" sz="900" dirty="0">
                        <a:solidFill>
                          <a:schemeClr val="tx1"/>
                        </a:solidFill>
                        <a:latin typeface="+mn-lt"/>
                        <a:cs typeface="Arial" panose="020B0604020202020204" pitchFamily="34" charset="0"/>
                      </a:endParaRPr>
                    </a:p>
                  </a:txBody>
                  <a:tcPr>
                    <a:solidFill>
                      <a:schemeClr val="bg1"/>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a:r>
                        <a:rPr lang="en-US" sz="1200" dirty="0">
                          <a:solidFill>
                            <a:schemeClr val="tx1"/>
                          </a:solidFill>
                          <a:latin typeface="+mn-lt"/>
                        </a:rPr>
                        <a:t>DK1/DE, DE/NL</a:t>
                      </a:r>
                      <a:endParaRPr lang="en-US" sz="1200" dirty="0">
                        <a:solidFill>
                          <a:schemeClr val="tx1"/>
                        </a:solidFill>
                        <a:latin typeface="+mn-lt"/>
                        <a:cs typeface="Arial" panose="020B0604020202020204" pitchFamily="34" charset="0"/>
                      </a:endParaRPr>
                    </a:p>
                  </a:txBody>
                  <a:tcPr marL="36000" marR="36000">
                    <a:solidFill>
                      <a:schemeClr val="bg1"/>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a:r>
                        <a:rPr lang="en-US" sz="1200" dirty="0" err="1">
                          <a:solidFill>
                            <a:schemeClr val="tx1"/>
                          </a:solidFill>
                          <a:latin typeface="+mn-lt"/>
                        </a:rPr>
                        <a:t>Energinet</a:t>
                      </a:r>
                      <a:r>
                        <a:rPr lang="en-US" sz="1200" dirty="0">
                          <a:solidFill>
                            <a:schemeClr val="tx1"/>
                          </a:solidFill>
                          <a:latin typeface="+mn-lt"/>
                        </a:rPr>
                        <a:t>, TenneT</a:t>
                      </a:r>
                      <a:r>
                        <a:rPr lang="en-US" sz="1200" baseline="0" dirty="0">
                          <a:solidFill>
                            <a:schemeClr val="tx1"/>
                          </a:solidFill>
                          <a:latin typeface="+mn-lt"/>
                        </a:rPr>
                        <a:t> NL&amp; DE, Amprion, EPEX, </a:t>
                      </a:r>
                      <a:r>
                        <a:rPr lang="en-US" sz="1200" kern="1200" baseline="0" dirty="0">
                          <a:solidFill>
                            <a:schemeClr val="tx1"/>
                          </a:solidFill>
                          <a:latin typeface="+mn-lt"/>
                          <a:ea typeface="+mn-ea"/>
                          <a:cs typeface="+mn-cs"/>
                        </a:rPr>
                        <a:t>Nord Pool</a:t>
                      </a:r>
                      <a:endParaRPr lang="en-US" sz="1200" kern="1200" dirty="0">
                        <a:solidFill>
                          <a:schemeClr val="tx1"/>
                        </a:solidFill>
                        <a:latin typeface="+mn-lt"/>
                        <a:ea typeface="+mn-ea"/>
                        <a:cs typeface="Arial" panose="020B0604020202020204" pitchFamily="34" charset="0"/>
                      </a:endParaRPr>
                    </a:p>
                  </a:txBody>
                  <a:tcPr marL="36000" marR="36000">
                    <a:solidFill>
                      <a:schemeClr val="bg1"/>
                    </a:solidFill>
                  </a:tcPr>
                </a:tc>
                <a:extLst>
                  <a:ext uri="{0D108BD9-81ED-4DB2-BD59-A6C34878D82A}">
                    <a16:rowId xmlns="" xmlns:a16="http://schemas.microsoft.com/office/drawing/2014/main" val="10003"/>
                  </a:ext>
                </a:extLst>
              </a:tr>
              <a:tr h="266877">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eaLnBrk="1"/>
                      <a:endParaRPr lang="en-US" sz="900" dirty="0">
                        <a:solidFill>
                          <a:schemeClr val="tx1"/>
                        </a:solidFill>
                        <a:latin typeface="+mn-lt"/>
                        <a:cs typeface="Arial" panose="020B0604020202020204" pitchFamily="34" charset="0"/>
                      </a:endParaRPr>
                    </a:p>
                  </a:txBody>
                  <a:tcPr>
                    <a:solidFill>
                      <a:schemeClr val="bg1"/>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a:r>
                        <a:rPr lang="en-US" sz="1200" dirty="0" err="1">
                          <a:solidFill>
                            <a:schemeClr val="tx1"/>
                          </a:solidFill>
                          <a:latin typeface="+mn-lt"/>
                        </a:rPr>
                        <a:t>NorNed</a:t>
                      </a:r>
                      <a:endParaRPr lang="en-US" sz="1200" dirty="0">
                        <a:solidFill>
                          <a:schemeClr val="tx1"/>
                        </a:solidFill>
                        <a:latin typeface="+mn-lt"/>
                        <a:cs typeface="Arial" panose="020B0604020202020204" pitchFamily="34" charset="0"/>
                      </a:endParaRPr>
                    </a:p>
                  </a:txBody>
                  <a:tcPr marL="36000" marR="36000">
                    <a:solidFill>
                      <a:schemeClr val="bg1"/>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a:r>
                        <a:rPr lang="en-US" sz="1200" dirty="0" err="1">
                          <a:solidFill>
                            <a:schemeClr val="tx1"/>
                          </a:solidFill>
                          <a:latin typeface="+mn-lt"/>
                        </a:rPr>
                        <a:t>Statnett</a:t>
                      </a:r>
                      <a:r>
                        <a:rPr lang="en-US" sz="1200" dirty="0">
                          <a:solidFill>
                            <a:schemeClr val="tx1"/>
                          </a:solidFill>
                          <a:latin typeface="+mn-lt"/>
                        </a:rPr>
                        <a:t>, TenneT NL, EPEX, </a:t>
                      </a:r>
                      <a:r>
                        <a:rPr lang="en-US" sz="1200" kern="1200" baseline="0" dirty="0">
                          <a:solidFill>
                            <a:schemeClr val="tx1"/>
                          </a:solidFill>
                          <a:latin typeface="+mn-lt"/>
                          <a:ea typeface="+mn-ea"/>
                          <a:cs typeface="+mn-cs"/>
                        </a:rPr>
                        <a:t>Nord Pool</a:t>
                      </a:r>
                      <a:endParaRPr lang="en-US" sz="1200" kern="1200" dirty="0">
                        <a:solidFill>
                          <a:schemeClr val="tx1"/>
                        </a:solidFill>
                        <a:latin typeface="+mn-lt"/>
                        <a:ea typeface="+mn-ea"/>
                        <a:cs typeface="Arial" panose="020B0604020202020204" pitchFamily="34" charset="0"/>
                      </a:endParaRPr>
                    </a:p>
                  </a:txBody>
                  <a:tcPr marL="36000" marR="36000">
                    <a:solidFill>
                      <a:schemeClr val="bg1"/>
                    </a:solidFill>
                  </a:tcPr>
                </a:tc>
                <a:extLst>
                  <a:ext uri="{0D108BD9-81ED-4DB2-BD59-A6C34878D82A}">
                    <a16:rowId xmlns="" xmlns:a16="http://schemas.microsoft.com/office/drawing/2014/main" val="10004"/>
                  </a:ext>
                </a:extLst>
              </a:tr>
              <a:tr h="30834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eaLnBrk="1"/>
                      <a:endParaRPr lang="en-US" sz="900" dirty="0">
                        <a:solidFill>
                          <a:schemeClr val="tx1"/>
                        </a:solidFill>
                        <a:latin typeface="+mn-lt"/>
                        <a:cs typeface="Arial" panose="020B0604020202020204" pitchFamily="34" charset="0"/>
                      </a:endParaRPr>
                    </a:p>
                  </a:txBody>
                  <a:tcPr>
                    <a:solidFill>
                      <a:schemeClr val="bg1"/>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a:r>
                        <a:rPr lang="en-US" sz="1200" dirty="0">
                          <a:solidFill>
                            <a:schemeClr val="tx1"/>
                          </a:solidFill>
                          <a:latin typeface="+mn-lt"/>
                        </a:rPr>
                        <a:t>FR/DE, DE/AT</a:t>
                      </a:r>
                      <a:endParaRPr lang="en-US" sz="1200" dirty="0">
                        <a:solidFill>
                          <a:schemeClr val="tx1"/>
                        </a:solidFill>
                        <a:latin typeface="+mn-lt"/>
                        <a:cs typeface="Arial" panose="020B0604020202020204" pitchFamily="34" charset="0"/>
                      </a:endParaRPr>
                    </a:p>
                  </a:txBody>
                  <a:tcPr marL="36000" marR="36000">
                    <a:solidFill>
                      <a:schemeClr val="bg1"/>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dirty="0">
                          <a:solidFill>
                            <a:schemeClr val="tx1"/>
                          </a:solidFill>
                          <a:latin typeface="+mn-lt"/>
                        </a:rPr>
                        <a:t>Amprion,</a:t>
                      </a:r>
                      <a:r>
                        <a:rPr lang="en-US" sz="1200" baseline="0" dirty="0">
                          <a:solidFill>
                            <a:schemeClr val="tx1"/>
                          </a:solidFill>
                          <a:latin typeface="+mn-lt"/>
                        </a:rPr>
                        <a:t> </a:t>
                      </a:r>
                      <a:r>
                        <a:rPr lang="en-US" sz="1200" baseline="0" dirty="0" err="1">
                          <a:solidFill>
                            <a:schemeClr val="tx1"/>
                          </a:solidFill>
                          <a:latin typeface="+mn-lt"/>
                        </a:rPr>
                        <a:t>TransnetBW</a:t>
                      </a:r>
                      <a:r>
                        <a:rPr lang="en-US" sz="1200" baseline="0" dirty="0">
                          <a:solidFill>
                            <a:schemeClr val="tx1"/>
                          </a:solidFill>
                          <a:latin typeface="+mn-lt"/>
                        </a:rPr>
                        <a:t>, APG, RTE, </a:t>
                      </a:r>
                      <a:r>
                        <a:rPr lang="en-US" sz="1200" kern="1200" baseline="0" dirty="0">
                          <a:solidFill>
                            <a:schemeClr val="tx1"/>
                          </a:solidFill>
                          <a:latin typeface="+mn-lt"/>
                        </a:rPr>
                        <a:t>EPEX, </a:t>
                      </a:r>
                      <a:r>
                        <a:rPr lang="en-US" sz="1200" kern="1200" baseline="0" dirty="0">
                          <a:solidFill>
                            <a:schemeClr val="tx1"/>
                          </a:solidFill>
                          <a:latin typeface="+mn-lt"/>
                          <a:ea typeface="+mn-ea"/>
                          <a:cs typeface="+mn-cs"/>
                        </a:rPr>
                        <a:t>Nord Pool</a:t>
                      </a:r>
                      <a:r>
                        <a:rPr lang="en-US" sz="1200" kern="1200" baseline="0" dirty="0">
                          <a:solidFill>
                            <a:schemeClr val="tx1"/>
                          </a:solidFill>
                          <a:latin typeface="+mn-lt"/>
                        </a:rPr>
                        <a:t>, </a:t>
                      </a:r>
                      <a:r>
                        <a:rPr lang="en-US" sz="1200" kern="1200" baseline="0" dirty="0" err="1">
                          <a:solidFill>
                            <a:schemeClr val="tx1"/>
                          </a:solidFill>
                          <a:latin typeface="+mn-lt"/>
                        </a:rPr>
                        <a:t>Tennet</a:t>
                      </a:r>
                      <a:r>
                        <a:rPr lang="en-US" sz="1200" kern="1200" baseline="0" dirty="0">
                          <a:solidFill>
                            <a:schemeClr val="tx1"/>
                          </a:solidFill>
                          <a:latin typeface="+mn-lt"/>
                        </a:rPr>
                        <a:t> DE</a:t>
                      </a:r>
                      <a:endParaRPr lang="en-US" sz="1200" kern="1200" baseline="0" dirty="0">
                        <a:solidFill>
                          <a:schemeClr val="tx1"/>
                        </a:solidFill>
                        <a:latin typeface="+mn-lt"/>
                        <a:ea typeface="+mn-ea"/>
                        <a:cs typeface="Arial" panose="020B0604020202020204" pitchFamily="34" charset="0"/>
                      </a:endParaRPr>
                    </a:p>
                  </a:txBody>
                  <a:tcPr marL="36000" marR="36000">
                    <a:solidFill>
                      <a:schemeClr val="bg1"/>
                    </a:solidFill>
                  </a:tcPr>
                </a:tc>
                <a:extLst>
                  <a:ext uri="{0D108BD9-81ED-4DB2-BD59-A6C34878D82A}">
                    <a16:rowId xmlns="" xmlns:a16="http://schemas.microsoft.com/office/drawing/2014/main" val="10005"/>
                  </a:ext>
                </a:extLst>
              </a:tr>
              <a:tr h="318612">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eaLnBrk="1"/>
                      <a:endParaRPr lang="en-US" sz="900" dirty="0">
                        <a:solidFill>
                          <a:schemeClr val="tx1"/>
                        </a:solidFill>
                        <a:latin typeface="+mn-lt"/>
                        <a:cs typeface="Arial" panose="020B0604020202020204" pitchFamily="34" charset="0"/>
                      </a:endParaRPr>
                    </a:p>
                  </a:txBody>
                  <a:tcPr>
                    <a:solidFill>
                      <a:schemeClr val="bg1"/>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a:r>
                        <a:rPr lang="en-US" sz="1200" dirty="0">
                          <a:solidFill>
                            <a:schemeClr val="tx1"/>
                          </a:solidFill>
                          <a:latin typeface="+mn-lt"/>
                        </a:rPr>
                        <a:t>NL/BE</a:t>
                      </a:r>
                      <a:endParaRPr lang="en-US" sz="1200" dirty="0">
                        <a:solidFill>
                          <a:schemeClr val="tx1"/>
                        </a:solidFill>
                        <a:latin typeface="+mn-lt"/>
                        <a:cs typeface="Arial" panose="020B0604020202020204" pitchFamily="34" charset="0"/>
                      </a:endParaRPr>
                    </a:p>
                  </a:txBody>
                  <a:tcPr marL="36000" marR="36000">
                    <a:solidFill>
                      <a:schemeClr val="bg1"/>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a:r>
                        <a:rPr lang="en-US" sz="1200" dirty="0">
                          <a:solidFill>
                            <a:schemeClr val="tx1"/>
                          </a:solidFill>
                          <a:latin typeface="+mn-lt"/>
                        </a:rPr>
                        <a:t>Elia, TenneT NL, EPEX, Nord Pool</a:t>
                      </a:r>
                      <a:endParaRPr lang="en-US" sz="1200" dirty="0">
                        <a:solidFill>
                          <a:schemeClr val="tx1"/>
                        </a:solidFill>
                        <a:latin typeface="+mn-lt"/>
                        <a:cs typeface="Arial" panose="020B0604020202020204" pitchFamily="34" charset="0"/>
                      </a:endParaRPr>
                    </a:p>
                  </a:txBody>
                  <a:tcPr marL="36000" marR="36000">
                    <a:solidFill>
                      <a:schemeClr val="bg1"/>
                    </a:solidFill>
                  </a:tcPr>
                </a:tc>
                <a:extLst>
                  <a:ext uri="{0D108BD9-81ED-4DB2-BD59-A6C34878D82A}">
                    <a16:rowId xmlns="" xmlns:a16="http://schemas.microsoft.com/office/drawing/2014/main" val="10006"/>
                  </a:ext>
                </a:extLst>
              </a:tr>
              <a:tr h="259307">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eaLnBrk="1"/>
                      <a:endParaRPr lang="en-US" sz="900" dirty="0">
                        <a:solidFill>
                          <a:schemeClr val="tx1"/>
                        </a:solidFill>
                        <a:latin typeface="+mn-lt"/>
                        <a:cs typeface="Arial" panose="020B0604020202020204" pitchFamily="34" charset="0"/>
                      </a:endParaRPr>
                    </a:p>
                  </a:txBody>
                  <a:tcPr>
                    <a:solidFill>
                      <a:schemeClr val="bg1"/>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a:r>
                        <a:rPr lang="en-US" sz="1200" dirty="0">
                          <a:solidFill>
                            <a:schemeClr val="tx1"/>
                          </a:solidFill>
                          <a:latin typeface="+mn-lt"/>
                        </a:rPr>
                        <a:t>FR/BE</a:t>
                      </a:r>
                      <a:endParaRPr lang="en-US" sz="1200" dirty="0">
                        <a:solidFill>
                          <a:schemeClr val="tx1"/>
                        </a:solidFill>
                        <a:latin typeface="+mn-lt"/>
                        <a:cs typeface="Arial" panose="020B0604020202020204" pitchFamily="34" charset="0"/>
                      </a:endParaRPr>
                    </a:p>
                  </a:txBody>
                  <a:tcPr marL="36000" marR="36000">
                    <a:solidFill>
                      <a:schemeClr val="bg1"/>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dirty="0">
                          <a:solidFill>
                            <a:schemeClr val="tx1"/>
                          </a:solidFill>
                          <a:latin typeface="+mn-lt"/>
                        </a:rPr>
                        <a:t>RTE, Elia, EPEX, </a:t>
                      </a:r>
                      <a:r>
                        <a:rPr lang="en-US" sz="1200" kern="1200" dirty="0">
                          <a:solidFill>
                            <a:schemeClr val="tx1"/>
                          </a:solidFill>
                          <a:latin typeface="+mn-lt"/>
                          <a:ea typeface="+mn-ea"/>
                          <a:cs typeface="+mn-cs"/>
                        </a:rPr>
                        <a:t>Nord Pool</a:t>
                      </a:r>
                    </a:p>
                  </a:txBody>
                  <a:tcPr marL="36000" marR="36000">
                    <a:solidFill>
                      <a:schemeClr val="bg1"/>
                    </a:solidFill>
                  </a:tcPr>
                </a:tc>
                <a:extLst>
                  <a:ext uri="{0D108BD9-81ED-4DB2-BD59-A6C34878D82A}">
                    <a16:rowId xmlns="" xmlns:a16="http://schemas.microsoft.com/office/drawing/2014/main" val="10007"/>
                  </a:ext>
                </a:extLst>
              </a:tr>
              <a:tr h="229377">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eaLnBrk="1"/>
                      <a:endParaRPr lang="en-US" sz="900" dirty="0">
                        <a:solidFill>
                          <a:schemeClr val="tx1"/>
                        </a:solidFill>
                        <a:latin typeface="+mn-lt"/>
                        <a:cs typeface="Arial" panose="020B0604020202020204" pitchFamily="34" charset="0"/>
                      </a:endParaRPr>
                    </a:p>
                  </a:txBody>
                  <a:tcPr>
                    <a:solidFill>
                      <a:schemeClr val="bg1"/>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a:r>
                        <a:rPr lang="en-US" sz="1200" dirty="0">
                          <a:solidFill>
                            <a:schemeClr val="tx1"/>
                          </a:solidFill>
                          <a:latin typeface="+mn-lt"/>
                        </a:rPr>
                        <a:t>FR/ES&amp; ES</a:t>
                      </a:r>
                      <a:r>
                        <a:rPr lang="en-US" sz="1200" baseline="0" dirty="0">
                          <a:solidFill>
                            <a:schemeClr val="tx1"/>
                          </a:solidFill>
                          <a:latin typeface="+mn-lt"/>
                        </a:rPr>
                        <a:t>/PT</a:t>
                      </a:r>
                      <a:endParaRPr lang="en-US" sz="1200" dirty="0">
                        <a:solidFill>
                          <a:schemeClr val="tx1"/>
                        </a:solidFill>
                        <a:latin typeface="+mn-lt"/>
                        <a:cs typeface="Arial" panose="020B0604020202020204" pitchFamily="34" charset="0"/>
                      </a:endParaRPr>
                    </a:p>
                  </a:txBody>
                  <a:tcPr marL="36000" marR="36000">
                    <a:solidFill>
                      <a:schemeClr val="bg1"/>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a:r>
                        <a:rPr lang="en-US" sz="1200" dirty="0">
                          <a:solidFill>
                            <a:schemeClr val="tx1"/>
                          </a:solidFill>
                          <a:latin typeface="+mn-lt"/>
                        </a:rPr>
                        <a:t>RTE,</a:t>
                      </a:r>
                      <a:r>
                        <a:rPr lang="en-US" sz="1200" baseline="0" dirty="0">
                          <a:solidFill>
                            <a:schemeClr val="tx1"/>
                          </a:solidFill>
                          <a:latin typeface="+mn-lt"/>
                        </a:rPr>
                        <a:t> EPEX, OMIE, </a:t>
                      </a:r>
                      <a:r>
                        <a:rPr lang="en-US" sz="1200" dirty="0">
                          <a:solidFill>
                            <a:schemeClr val="tx1"/>
                          </a:solidFill>
                          <a:latin typeface="+mn-lt"/>
                        </a:rPr>
                        <a:t>REE, </a:t>
                      </a:r>
                      <a:r>
                        <a:rPr lang="en-US" sz="1200" baseline="0" dirty="0">
                          <a:solidFill>
                            <a:schemeClr val="tx1"/>
                          </a:solidFill>
                          <a:latin typeface="+mn-lt"/>
                        </a:rPr>
                        <a:t>REN, Nord Pool</a:t>
                      </a:r>
                      <a:endParaRPr lang="en-US" sz="1200" dirty="0">
                        <a:solidFill>
                          <a:schemeClr val="tx1"/>
                        </a:solidFill>
                        <a:latin typeface="+mn-lt"/>
                        <a:cs typeface="Arial" panose="020B0604020202020204" pitchFamily="34" charset="0"/>
                      </a:endParaRPr>
                    </a:p>
                  </a:txBody>
                  <a:tcPr marL="36000" marR="36000">
                    <a:solidFill>
                      <a:schemeClr val="bg1"/>
                    </a:solidFill>
                  </a:tcPr>
                </a:tc>
                <a:extLst>
                  <a:ext uri="{0D108BD9-81ED-4DB2-BD59-A6C34878D82A}">
                    <a16:rowId xmlns="" xmlns:a16="http://schemas.microsoft.com/office/drawing/2014/main" val="10008"/>
                  </a:ext>
                </a:extLst>
              </a:tr>
              <a:tr h="360947">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eaLnBrk="1"/>
                      <a:endParaRPr lang="en-US" sz="900" dirty="0">
                        <a:solidFill>
                          <a:schemeClr val="tx1"/>
                        </a:solidFill>
                        <a:latin typeface="+mn-lt"/>
                        <a:cs typeface="Arial" panose="020B0604020202020204" pitchFamily="34" charset="0"/>
                      </a:endParaRPr>
                    </a:p>
                  </a:txBody>
                  <a:tcPr>
                    <a:solidFill>
                      <a:schemeClr val="bg1"/>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a:r>
                        <a:rPr lang="en-US" sz="1200" dirty="0">
                          <a:solidFill>
                            <a:schemeClr val="tx1"/>
                          </a:solidFill>
                          <a:latin typeface="+mn-lt"/>
                        </a:rPr>
                        <a:t>Baltic</a:t>
                      </a:r>
                      <a:endParaRPr lang="en-US" sz="1200" dirty="0">
                        <a:solidFill>
                          <a:schemeClr val="tx1"/>
                        </a:solidFill>
                        <a:latin typeface="+mn-lt"/>
                        <a:cs typeface="Arial" panose="020B0604020202020204" pitchFamily="34" charset="0"/>
                      </a:endParaRPr>
                    </a:p>
                  </a:txBody>
                  <a:tcPr marL="36000" marR="36000">
                    <a:solidFill>
                      <a:schemeClr val="bg1"/>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a:r>
                        <a:rPr lang="en-US" sz="1200" dirty="0" err="1">
                          <a:solidFill>
                            <a:schemeClr val="tx1"/>
                          </a:solidFill>
                          <a:latin typeface="+mn-lt"/>
                          <a:cs typeface="Arial" panose="020B0604020202020204" pitchFamily="34" charset="0"/>
                        </a:rPr>
                        <a:t>Elering</a:t>
                      </a:r>
                      <a:r>
                        <a:rPr lang="en-US" sz="1200" dirty="0">
                          <a:solidFill>
                            <a:schemeClr val="tx1"/>
                          </a:solidFill>
                          <a:latin typeface="+mn-lt"/>
                          <a:cs typeface="Arial" panose="020B0604020202020204" pitchFamily="34" charset="0"/>
                        </a:rPr>
                        <a:t>, </a:t>
                      </a:r>
                      <a:r>
                        <a:rPr lang="en-US" sz="1200" dirty="0" err="1">
                          <a:solidFill>
                            <a:schemeClr val="tx1"/>
                          </a:solidFill>
                          <a:latin typeface="+mn-lt"/>
                          <a:cs typeface="Arial" panose="020B0604020202020204" pitchFamily="34" charset="0"/>
                        </a:rPr>
                        <a:t>Litgrid</a:t>
                      </a:r>
                      <a:r>
                        <a:rPr lang="en-US" sz="1200" dirty="0">
                          <a:solidFill>
                            <a:schemeClr val="tx1"/>
                          </a:solidFill>
                          <a:latin typeface="+mn-lt"/>
                          <a:cs typeface="Arial" panose="020B0604020202020204" pitchFamily="34" charset="0"/>
                        </a:rPr>
                        <a:t>, AST, </a:t>
                      </a:r>
                      <a:r>
                        <a:rPr lang="en-US" sz="1200" dirty="0" err="1">
                          <a:solidFill>
                            <a:schemeClr val="tx1"/>
                          </a:solidFill>
                          <a:latin typeface="+mn-lt"/>
                          <a:cs typeface="Arial" panose="020B0604020202020204" pitchFamily="34" charset="0"/>
                        </a:rPr>
                        <a:t>Fingrid</a:t>
                      </a:r>
                      <a:r>
                        <a:rPr lang="en-US" sz="1200" dirty="0">
                          <a:solidFill>
                            <a:schemeClr val="tx1"/>
                          </a:solidFill>
                          <a:latin typeface="+mn-lt"/>
                          <a:cs typeface="Arial" panose="020B0604020202020204" pitchFamily="34" charset="0"/>
                        </a:rPr>
                        <a:t> (</a:t>
                      </a:r>
                      <a:r>
                        <a:rPr lang="en-US" sz="1200" dirty="0" err="1">
                          <a:solidFill>
                            <a:schemeClr val="tx1"/>
                          </a:solidFill>
                          <a:latin typeface="+mn-lt"/>
                          <a:cs typeface="Arial" panose="020B0604020202020204" pitchFamily="34" charset="0"/>
                        </a:rPr>
                        <a:t>Estlink</a:t>
                      </a:r>
                      <a:r>
                        <a:rPr lang="en-US" sz="1200" dirty="0">
                          <a:solidFill>
                            <a:schemeClr val="tx1"/>
                          </a:solidFill>
                          <a:latin typeface="+mn-lt"/>
                          <a:cs typeface="Arial" panose="020B0604020202020204" pitchFamily="34" charset="0"/>
                        </a:rPr>
                        <a:t>), </a:t>
                      </a:r>
                      <a:r>
                        <a:rPr lang="en-US" sz="1200" dirty="0" err="1">
                          <a:solidFill>
                            <a:schemeClr val="tx1"/>
                          </a:solidFill>
                          <a:latin typeface="+mn-lt"/>
                          <a:cs typeface="Arial" panose="020B0604020202020204" pitchFamily="34" charset="0"/>
                        </a:rPr>
                        <a:t>Svenska</a:t>
                      </a:r>
                      <a:r>
                        <a:rPr lang="en-US" sz="1200" dirty="0">
                          <a:solidFill>
                            <a:schemeClr val="tx1"/>
                          </a:solidFill>
                          <a:latin typeface="+mn-lt"/>
                          <a:cs typeface="Arial" panose="020B0604020202020204" pitchFamily="34" charset="0"/>
                        </a:rPr>
                        <a:t> </a:t>
                      </a:r>
                      <a:r>
                        <a:rPr lang="en-US" sz="1200" dirty="0" err="1">
                          <a:solidFill>
                            <a:schemeClr val="tx1"/>
                          </a:solidFill>
                          <a:latin typeface="+mn-lt"/>
                          <a:cs typeface="Arial" panose="020B0604020202020204" pitchFamily="34" charset="0"/>
                        </a:rPr>
                        <a:t>Kraftnät</a:t>
                      </a:r>
                      <a:r>
                        <a:rPr lang="en-US" sz="1200" dirty="0">
                          <a:solidFill>
                            <a:schemeClr val="tx1"/>
                          </a:solidFill>
                          <a:latin typeface="+mn-lt"/>
                          <a:cs typeface="Arial" panose="020B0604020202020204" pitchFamily="34" charset="0"/>
                        </a:rPr>
                        <a:t> (</a:t>
                      </a:r>
                      <a:r>
                        <a:rPr lang="en-US" sz="1200" dirty="0" err="1">
                          <a:solidFill>
                            <a:schemeClr val="tx1"/>
                          </a:solidFill>
                          <a:latin typeface="+mn-lt"/>
                          <a:cs typeface="Arial" panose="020B0604020202020204" pitchFamily="34" charset="0"/>
                        </a:rPr>
                        <a:t>NordBalt</a:t>
                      </a:r>
                      <a:r>
                        <a:rPr lang="en-US" sz="1200" dirty="0">
                          <a:solidFill>
                            <a:schemeClr val="tx1"/>
                          </a:solidFill>
                          <a:latin typeface="+mn-lt"/>
                          <a:cs typeface="Arial" panose="020B0604020202020204" pitchFamily="34" charset="0"/>
                        </a:rPr>
                        <a:t>), Nord Pool</a:t>
                      </a:r>
                    </a:p>
                  </a:txBody>
                  <a:tcPr marL="36000" marR="36000">
                    <a:solidFill>
                      <a:schemeClr val="bg1"/>
                    </a:solidFill>
                  </a:tcPr>
                </a:tc>
                <a:extLst>
                  <a:ext uri="{0D108BD9-81ED-4DB2-BD59-A6C34878D82A}">
                    <a16:rowId xmlns="" xmlns:a16="http://schemas.microsoft.com/office/drawing/2014/main" val="10010"/>
                  </a:ext>
                </a:extLst>
              </a:tr>
            </a:tbl>
          </a:graphicData>
        </a:graphic>
      </p:graphicFrame>
      <p:sp>
        <p:nvSpPr>
          <p:cNvPr id="102" name="Oval 4"/>
          <p:cNvSpPr>
            <a:spLocks noChangeAspect="1" noChangeArrowheads="1"/>
          </p:cNvSpPr>
          <p:nvPr>
            <p:custDataLst>
              <p:tags r:id="rId2"/>
            </p:custDataLst>
          </p:nvPr>
        </p:nvSpPr>
        <p:spPr bwMode="auto">
          <a:xfrm>
            <a:off x="642704" y="2202403"/>
            <a:ext cx="225549" cy="207223"/>
          </a:xfrm>
          <a:prstGeom prst="ellipse">
            <a:avLst/>
          </a:prstGeom>
          <a:solidFill>
            <a:schemeClr val="accent2">
              <a:lumMod val="75000"/>
            </a:schemeClr>
          </a:solidFill>
          <a:ln>
            <a:solidFill>
              <a:schemeClr val="accent2">
                <a:lumMod val="75000"/>
              </a:schemeClr>
            </a:solidFill>
          </a:ln>
          <a:effectLst/>
          <a:extLst/>
        </p:spPr>
        <p:txBody>
          <a:bodyPr lIns="0" tIns="0" rIns="0" bIns="0" anchor="ctr"/>
          <a:lstStyle/>
          <a:p>
            <a:pPr algn="ctr" eaLnBrk="0" hangingPunct="0">
              <a:buSzPct val="115000"/>
              <a:buFont typeface="Symbol" pitchFamily="18" charset="2"/>
              <a:buNone/>
            </a:pPr>
            <a:r>
              <a:rPr lang="en-US" sz="1000" b="1" dirty="0">
                <a:solidFill>
                  <a:prstClr val="white"/>
                </a:solidFill>
                <a:latin typeface="Arial" panose="020B0604020202020204" pitchFamily="34" charset="0"/>
                <a:cs typeface="Arial" panose="020B0604020202020204" pitchFamily="34" charset="0"/>
              </a:rPr>
              <a:t>1</a:t>
            </a:r>
          </a:p>
        </p:txBody>
      </p:sp>
      <p:sp>
        <p:nvSpPr>
          <p:cNvPr id="103" name="Oval 5"/>
          <p:cNvSpPr>
            <a:spLocks noChangeAspect="1" noChangeArrowheads="1"/>
          </p:cNvSpPr>
          <p:nvPr>
            <p:custDataLst>
              <p:tags r:id="rId3"/>
            </p:custDataLst>
          </p:nvPr>
        </p:nvSpPr>
        <p:spPr bwMode="auto">
          <a:xfrm>
            <a:off x="642704" y="2638304"/>
            <a:ext cx="225549" cy="207223"/>
          </a:xfrm>
          <a:prstGeom prst="ellipse">
            <a:avLst/>
          </a:prstGeom>
          <a:solidFill>
            <a:schemeClr val="accent2">
              <a:lumMod val="75000"/>
            </a:schemeClr>
          </a:solidFill>
          <a:ln>
            <a:solidFill>
              <a:schemeClr val="accent2">
                <a:lumMod val="75000"/>
              </a:schemeClr>
            </a:solidFill>
          </a:ln>
          <a:effectLst/>
          <a:extLst/>
        </p:spPr>
        <p:txBody>
          <a:bodyPr lIns="0" tIns="0" rIns="0" bIns="0" anchor="ctr"/>
          <a:lstStyle/>
          <a:p>
            <a:pPr algn="ctr" eaLnBrk="0" hangingPunct="0">
              <a:buSzPct val="115000"/>
              <a:buFont typeface="Symbol" pitchFamily="18" charset="2"/>
              <a:buNone/>
            </a:pPr>
            <a:r>
              <a:rPr lang="en-US" sz="1000" b="1" dirty="0">
                <a:solidFill>
                  <a:prstClr val="white"/>
                </a:solidFill>
                <a:latin typeface="Arial" panose="020B0604020202020204" pitchFamily="34" charset="0"/>
                <a:cs typeface="Arial" panose="020B0604020202020204" pitchFamily="34" charset="0"/>
              </a:rPr>
              <a:t>2</a:t>
            </a:r>
          </a:p>
        </p:txBody>
      </p:sp>
      <p:sp>
        <p:nvSpPr>
          <p:cNvPr id="104" name="Oval 4"/>
          <p:cNvSpPr>
            <a:spLocks noChangeAspect="1" noChangeArrowheads="1"/>
          </p:cNvSpPr>
          <p:nvPr>
            <p:custDataLst>
              <p:tags r:id="rId4"/>
            </p:custDataLst>
          </p:nvPr>
        </p:nvSpPr>
        <p:spPr bwMode="auto">
          <a:xfrm>
            <a:off x="646237" y="3130020"/>
            <a:ext cx="225549" cy="207223"/>
          </a:xfrm>
          <a:prstGeom prst="ellipse">
            <a:avLst/>
          </a:prstGeom>
          <a:solidFill>
            <a:schemeClr val="accent2">
              <a:lumMod val="75000"/>
            </a:schemeClr>
          </a:solidFill>
          <a:ln>
            <a:solidFill>
              <a:schemeClr val="accent2">
                <a:lumMod val="75000"/>
              </a:schemeClr>
            </a:solidFill>
          </a:ln>
          <a:effectLst/>
          <a:extLst/>
        </p:spPr>
        <p:txBody>
          <a:bodyPr lIns="0" tIns="0" rIns="0" bIns="0" anchor="ctr"/>
          <a:lstStyle/>
          <a:p>
            <a:pPr algn="ctr" eaLnBrk="0" hangingPunct="0">
              <a:buSzPct val="115000"/>
              <a:buFont typeface="Symbol" pitchFamily="18" charset="2"/>
              <a:buNone/>
            </a:pPr>
            <a:r>
              <a:rPr lang="en-US" sz="1000" b="1" dirty="0">
                <a:solidFill>
                  <a:prstClr val="white"/>
                </a:solidFill>
                <a:latin typeface="Arial" panose="020B0604020202020204" pitchFamily="34" charset="0"/>
                <a:cs typeface="Arial" panose="020B0604020202020204" pitchFamily="34" charset="0"/>
              </a:rPr>
              <a:t>3</a:t>
            </a:r>
          </a:p>
        </p:txBody>
      </p:sp>
      <p:sp>
        <p:nvSpPr>
          <p:cNvPr id="105" name="Oval 5"/>
          <p:cNvSpPr>
            <a:spLocks noChangeAspect="1" noChangeArrowheads="1"/>
          </p:cNvSpPr>
          <p:nvPr>
            <p:custDataLst>
              <p:tags r:id="rId5"/>
            </p:custDataLst>
          </p:nvPr>
        </p:nvSpPr>
        <p:spPr bwMode="auto">
          <a:xfrm>
            <a:off x="651684" y="3545938"/>
            <a:ext cx="225549" cy="207223"/>
          </a:xfrm>
          <a:prstGeom prst="ellipse">
            <a:avLst/>
          </a:prstGeom>
          <a:solidFill>
            <a:schemeClr val="accent2">
              <a:lumMod val="75000"/>
            </a:schemeClr>
          </a:solidFill>
          <a:ln>
            <a:solidFill>
              <a:schemeClr val="accent2">
                <a:lumMod val="75000"/>
              </a:schemeClr>
            </a:solidFill>
          </a:ln>
          <a:effectLst/>
          <a:extLst/>
        </p:spPr>
        <p:txBody>
          <a:bodyPr lIns="0" tIns="0" rIns="0" bIns="0" anchor="ctr"/>
          <a:lstStyle/>
          <a:p>
            <a:pPr algn="ctr" eaLnBrk="0" hangingPunct="0">
              <a:buSzPct val="115000"/>
              <a:buFont typeface="Symbol" pitchFamily="18" charset="2"/>
              <a:buNone/>
            </a:pPr>
            <a:r>
              <a:rPr lang="en-US" sz="1000" b="1" dirty="0">
                <a:solidFill>
                  <a:prstClr val="white"/>
                </a:solidFill>
                <a:latin typeface="Arial" panose="020B0604020202020204" pitchFamily="34" charset="0"/>
                <a:cs typeface="Arial" panose="020B0604020202020204" pitchFamily="34" charset="0"/>
              </a:rPr>
              <a:t>4</a:t>
            </a:r>
          </a:p>
        </p:txBody>
      </p:sp>
      <p:sp>
        <p:nvSpPr>
          <p:cNvPr id="106" name="Oval 4"/>
          <p:cNvSpPr>
            <a:spLocks noChangeAspect="1" noChangeArrowheads="1"/>
          </p:cNvSpPr>
          <p:nvPr>
            <p:custDataLst>
              <p:tags r:id="rId6"/>
            </p:custDataLst>
          </p:nvPr>
        </p:nvSpPr>
        <p:spPr bwMode="auto">
          <a:xfrm>
            <a:off x="639628" y="4095398"/>
            <a:ext cx="225549" cy="207223"/>
          </a:xfrm>
          <a:prstGeom prst="ellipse">
            <a:avLst/>
          </a:prstGeom>
          <a:solidFill>
            <a:schemeClr val="accent2">
              <a:lumMod val="75000"/>
            </a:schemeClr>
          </a:solidFill>
          <a:ln>
            <a:solidFill>
              <a:schemeClr val="accent2">
                <a:lumMod val="75000"/>
              </a:schemeClr>
            </a:solidFill>
          </a:ln>
          <a:effectLst/>
          <a:extLst/>
        </p:spPr>
        <p:txBody>
          <a:bodyPr lIns="0" tIns="0" rIns="0" bIns="0" anchor="ctr"/>
          <a:lstStyle/>
          <a:p>
            <a:pPr algn="ctr" eaLnBrk="0" hangingPunct="0">
              <a:buSzPct val="115000"/>
              <a:buFont typeface="Symbol" pitchFamily="18" charset="2"/>
              <a:buNone/>
            </a:pPr>
            <a:r>
              <a:rPr lang="en-US" sz="1000" b="1" dirty="0">
                <a:solidFill>
                  <a:prstClr val="white"/>
                </a:solidFill>
                <a:latin typeface="Arial" panose="020B0604020202020204" pitchFamily="34" charset="0"/>
                <a:cs typeface="Arial" panose="020B0604020202020204" pitchFamily="34" charset="0"/>
              </a:rPr>
              <a:t>5</a:t>
            </a:r>
          </a:p>
        </p:txBody>
      </p:sp>
      <p:sp>
        <p:nvSpPr>
          <p:cNvPr id="107" name="Oval 5"/>
          <p:cNvSpPr>
            <a:spLocks noChangeAspect="1" noChangeArrowheads="1"/>
          </p:cNvSpPr>
          <p:nvPr>
            <p:custDataLst>
              <p:tags r:id="rId7"/>
            </p:custDataLst>
          </p:nvPr>
        </p:nvSpPr>
        <p:spPr bwMode="auto">
          <a:xfrm>
            <a:off x="647905" y="4653273"/>
            <a:ext cx="225549" cy="207223"/>
          </a:xfrm>
          <a:prstGeom prst="ellipse">
            <a:avLst/>
          </a:prstGeom>
          <a:solidFill>
            <a:schemeClr val="accent2">
              <a:lumMod val="75000"/>
            </a:schemeClr>
          </a:solidFill>
          <a:ln>
            <a:solidFill>
              <a:schemeClr val="accent2">
                <a:lumMod val="75000"/>
              </a:schemeClr>
            </a:solidFill>
          </a:ln>
          <a:effectLst/>
          <a:extLst/>
        </p:spPr>
        <p:txBody>
          <a:bodyPr lIns="0" tIns="0" rIns="0" bIns="0" anchor="ctr"/>
          <a:lstStyle/>
          <a:p>
            <a:pPr algn="ctr" eaLnBrk="0" hangingPunct="0">
              <a:buSzPct val="115000"/>
              <a:buFont typeface="Symbol" pitchFamily="18" charset="2"/>
              <a:buNone/>
            </a:pPr>
            <a:r>
              <a:rPr lang="en-US" sz="1000" b="1" dirty="0">
                <a:solidFill>
                  <a:prstClr val="white"/>
                </a:solidFill>
                <a:latin typeface="Arial" panose="020B0604020202020204" pitchFamily="34" charset="0"/>
                <a:cs typeface="Arial" panose="020B0604020202020204" pitchFamily="34" charset="0"/>
              </a:rPr>
              <a:t>6</a:t>
            </a:r>
          </a:p>
        </p:txBody>
      </p:sp>
      <p:sp>
        <p:nvSpPr>
          <p:cNvPr id="108" name="Oval 5"/>
          <p:cNvSpPr>
            <a:spLocks noChangeAspect="1" noChangeArrowheads="1"/>
          </p:cNvSpPr>
          <p:nvPr>
            <p:custDataLst>
              <p:tags r:id="rId8"/>
            </p:custDataLst>
          </p:nvPr>
        </p:nvSpPr>
        <p:spPr bwMode="auto">
          <a:xfrm>
            <a:off x="640558" y="5044875"/>
            <a:ext cx="225549" cy="207223"/>
          </a:xfrm>
          <a:prstGeom prst="ellipse">
            <a:avLst/>
          </a:prstGeom>
          <a:solidFill>
            <a:schemeClr val="accent2">
              <a:lumMod val="75000"/>
            </a:schemeClr>
          </a:solidFill>
          <a:ln>
            <a:solidFill>
              <a:schemeClr val="accent2">
                <a:lumMod val="75000"/>
              </a:schemeClr>
            </a:solidFill>
          </a:ln>
          <a:effectLst/>
          <a:extLst/>
        </p:spPr>
        <p:txBody>
          <a:bodyPr lIns="0" tIns="0" rIns="0" bIns="0" anchor="ctr"/>
          <a:lstStyle/>
          <a:p>
            <a:pPr algn="ctr" eaLnBrk="0" hangingPunct="0">
              <a:buSzPct val="115000"/>
              <a:buFont typeface="Symbol" pitchFamily="18" charset="2"/>
              <a:buNone/>
            </a:pPr>
            <a:r>
              <a:rPr lang="en-US" sz="1000" b="1" dirty="0">
                <a:solidFill>
                  <a:prstClr val="white"/>
                </a:solidFill>
                <a:latin typeface="Arial" panose="020B0604020202020204" pitchFamily="34" charset="0"/>
                <a:cs typeface="Arial" panose="020B0604020202020204" pitchFamily="34" charset="0"/>
              </a:rPr>
              <a:t>8</a:t>
            </a:r>
          </a:p>
        </p:txBody>
      </p:sp>
      <p:sp>
        <p:nvSpPr>
          <p:cNvPr id="109" name="Oval 5"/>
          <p:cNvSpPr>
            <a:spLocks noChangeAspect="1" noChangeArrowheads="1"/>
          </p:cNvSpPr>
          <p:nvPr>
            <p:custDataLst>
              <p:tags r:id="rId9"/>
            </p:custDataLst>
          </p:nvPr>
        </p:nvSpPr>
        <p:spPr bwMode="auto">
          <a:xfrm>
            <a:off x="568964" y="5328978"/>
            <a:ext cx="225549" cy="207223"/>
          </a:xfrm>
          <a:prstGeom prst="ellipse">
            <a:avLst/>
          </a:prstGeom>
          <a:solidFill>
            <a:schemeClr val="accent2">
              <a:lumMod val="75000"/>
            </a:schemeClr>
          </a:solidFill>
          <a:ln>
            <a:solidFill>
              <a:schemeClr val="accent2">
                <a:lumMod val="75000"/>
              </a:schemeClr>
            </a:solidFill>
          </a:ln>
          <a:effectLst/>
          <a:extLst/>
        </p:spPr>
        <p:txBody>
          <a:bodyPr lIns="0" tIns="0" rIns="0" bIns="0" anchor="ctr"/>
          <a:lstStyle/>
          <a:p>
            <a:pPr algn="ctr" eaLnBrk="0" hangingPunct="0">
              <a:buSzPct val="115000"/>
              <a:buFont typeface="Symbol" pitchFamily="18" charset="2"/>
              <a:buNone/>
            </a:pPr>
            <a:r>
              <a:rPr lang="en-US" sz="1000" b="1" dirty="0">
                <a:solidFill>
                  <a:prstClr val="white"/>
                </a:solidFill>
                <a:latin typeface="Arial" panose="020B0604020202020204" pitchFamily="34" charset="0"/>
                <a:cs typeface="Arial" panose="020B0604020202020204" pitchFamily="34" charset="0"/>
              </a:rPr>
              <a:t>9</a:t>
            </a:r>
          </a:p>
        </p:txBody>
      </p:sp>
      <p:sp>
        <p:nvSpPr>
          <p:cNvPr id="110" name="Oval 5"/>
          <p:cNvSpPr>
            <a:spLocks noChangeAspect="1" noChangeArrowheads="1"/>
          </p:cNvSpPr>
          <p:nvPr>
            <p:custDataLst>
              <p:tags r:id="rId10"/>
            </p:custDataLst>
          </p:nvPr>
        </p:nvSpPr>
        <p:spPr bwMode="auto">
          <a:xfrm>
            <a:off x="703706" y="5445655"/>
            <a:ext cx="225549" cy="207223"/>
          </a:xfrm>
          <a:prstGeom prst="ellipse">
            <a:avLst/>
          </a:prstGeom>
          <a:solidFill>
            <a:schemeClr val="accent2">
              <a:lumMod val="75000"/>
            </a:schemeClr>
          </a:solidFill>
          <a:ln>
            <a:solidFill>
              <a:schemeClr val="accent2">
                <a:lumMod val="75000"/>
              </a:schemeClr>
            </a:solidFill>
          </a:ln>
          <a:effectLst/>
          <a:extLst/>
        </p:spPr>
        <p:txBody>
          <a:bodyPr lIns="0" tIns="0" rIns="0" bIns="0" anchor="ctr"/>
          <a:lstStyle/>
          <a:p>
            <a:pPr algn="ctr" eaLnBrk="0" hangingPunct="0">
              <a:buSzPct val="115000"/>
              <a:buFont typeface="Symbol" pitchFamily="18" charset="2"/>
              <a:buNone/>
            </a:pPr>
            <a:r>
              <a:rPr lang="en-US" sz="1000" b="1" dirty="0">
                <a:solidFill>
                  <a:prstClr val="white"/>
                </a:solidFill>
                <a:latin typeface="Arial" panose="020B0604020202020204" pitchFamily="34" charset="0"/>
                <a:cs typeface="Arial" panose="020B0604020202020204" pitchFamily="34" charset="0"/>
              </a:rPr>
              <a:t>12</a:t>
            </a:r>
          </a:p>
        </p:txBody>
      </p:sp>
      <p:sp>
        <p:nvSpPr>
          <p:cNvPr id="111" name="Oval 4"/>
          <p:cNvSpPr>
            <a:spLocks noChangeAspect="1" noChangeArrowheads="1"/>
          </p:cNvSpPr>
          <p:nvPr>
            <p:custDataLst>
              <p:tags r:id="rId11"/>
            </p:custDataLst>
          </p:nvPr>
        </p:nvSpPr>
        <p:spPr bwMode="auto">
          <a:xfrm>
            <a:off x="628365" y="5938943"/>
            <a:ext cx="225549" cy="207223"/>
          </a:xfrm>
          <a:prstGeom prst="ellipse">
            <a:avLst/>
          </a:prstGeom>
          <a:solidFill>
            <a:schemeClr val="accent2">
              <a:lumMod val="75000"/>
            </a:schemeClr>
          </a:solidFill>
          <a:ln>
            <a:solidFill>
              <a:schemeClr val="accent2">
                <a:lumMod val="75000"/>
              </a:schemeClr>
            </a:solidFill>
          </a:ln>
          <a:effectLst/>
          <a:extLst/>
        </p:spPr>
        <p:txBody>
          <a:bodyPr lIns="0" tIns="0" rIns="0" bIns="0" anchor="ctr"/>
          <a:lstStyle/>
          <a:p>
            <a:pPr algn="ctr" eaLnBrk="0" hangingPunct="0">
              <a:buSzPct val="115000"/>
              <a:buFont typeface="Symbol" pitchFamily="18" charset="2"/>
              <a:buNone/>
            </a:pPr>
            <a:r>
              <a:rPr lang="en-US" sz="1000" b="1" dirty="0">
                <a:solidFill>
                  <a:prstClr val="white"/>
                </a:solidFill>
                <a:latin typeface="Arial" panose="020B0604020202020204" pitchFamily="34" charset="0"/>
                <a:cs typeface="Arial" panose="020B0604020202020204" pitchFamily="34" charset="0"/>
              </a:rPr>
              <a:t>13</a:t>
            </a:r>
          </a:p>
        </p:txBody>
      </p:sp>
      <p:sp>
        <p:nvSpPr>
          <p:cNvPr id="112" name="Ellipse 111"/>
          <p:cNvSpPr/>
          <p:nvPr/>
        </p:nvSpPr>
        <p:spPr>
          <a:xfrm rot="16692975">
            <a:off x="5473733" y="3576249"/>
            <a:ext cx="1080314" cy="267623"/>
          </a:xfrm>
          <a:prstGeom prst="ellipse">
            <a:avLst/>
          </a:prstGeom>
          <a:noFill/>
          <a:ln w="12700">
            <a:solidFill>
              <a:schemeClr val="accent2">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dirty="0">
              <a:solidFill>
                <a:prstClr val="white"/>
              </a:solidFill>
            </a:endParaRPr>
          </a:p>
        </p:txBody>
      </p:sp>
      <p:sp>
        <p:nvSpPr>
          <p:cNvPr id="113" name="Oval 5"/>
          <p:cNvSpPr>
            <a:spLocks noChangeAspect="1" noChangeArrowheads="1"/>
          </p:cNvSpPr>
          <p:nvPr>
            <p:custDataLst>
              <p:tags r:id="rId12"/>
            </p:custDataLst>
          </p:nvPr>
        </p:nvSpPr>
        <p:spPr bwMode="auto">
          <a:xfrm rot="20941975">
            <a:off x="5786821" y="3563388"/>
            <a:ext cx="181318" cy="166585"/>
          </a:xfrm>
          <a:prstGeom prst="ellipse">
            <a:avLst/>
          </a:prstGeom>
          <a:solidFill>
            <a:schemeClr val="accent2">
              <a:lumMod val="75000"/>
            </a:schemeClr>
          </a:solidFill>
          <a:ln w="9525" algn="ctr">
            <a:solidFill>
              <a:schemeClr val="accent2">
                <a:lumMod val="75000"/>
              </a:schemeClr>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nchor="ctr"/>
          <a:lstStyle/>
          <a:p>
            <a:pPr algn="ctr" eaLnBrk="0" fontAlgn="auto" hangingPunct="0">
              <a:spcAft>
                <a:spcPts val="0"/>
              </a:spcAft>
              <a:buSzPct val="115000"/>
              <a:buFont typeface="Symbol" pitchFamily="18" charset="2"/>
              <a:buNone/>
            </a:pPr>
            <a:r>
              <a:rPr lang="en-GB" sz="1000" b="1" dirty="0">
                <a:solidFill>
                  <a:prstClr val="white"/>
                </a:solidFill>
                <a:latin typeface="Arial" panose="020B0604020202020204" pitchFamily="34" charset="0"/>
                <a:cs typeface="Arial" panose="020B0604020202020204" pitchFamily="34" charset="0"/>
              </a:rPr>
              <a:t>4</a:t>
            </a:r>
          </a:p>
        </p:txBody>
      </p:sp>
      <p:pic>
        <p:nvPicPr>
          <p:cNvPr id="65" name="Afbeelding 10" descr="tennetlogo.jpg"/>
          <p:cNvPicPr/>
          <p:nvPr/>
        </p:nvPicPr>
        <p:blipFill>
          <a:blip r:embed="rId75"/>
          <a:srcRect/>
          <a:stretch>
            <a:fillRect/>
          </a:stretch>
        </p:blipFill>
        <p:spPr bwMode="auto">
          <a:xfrm>
            <a:off x="5681050" y="4147902"/>
            <a:ext cx="347093" cy="72932"/>
          </a:xfrm>
          <a:prstGeom prst="rect">
            <a:avLst/>
          </a:prstGeom>
          <a:noFill/>
        </p:spPr>
      </p:pic>
      <p:sp>
        <p:nvSpPr>
          <p:cNvPr id="114" name="Ovale 9"/>
          <p:cNvSpPr/>
          <p:nvPr/>
        </p:nvSpPr>
        <p:spPr>
          <a:xfrm rot="18399170">
            <a:off x="7057136" y="2685089"/>
            <a:ext cx="1227508" cy="1128067"/>
          </a:xfrm>
          <a:prstGeom prst="ellipse">
            <a:avLst/>
          </a:prstGeom>
          <a:noFill/>
          <a:ln w="12700">
            <a:solidFill>
              <a:schemeClr val="accent2">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solidFill>
                <a:prstClr val="white"/>
              </a:solidFill>
            </a:endParaRPr>
          </a:p>
        </p:txBody>
      </p:sp>
      <p:sp>
        <p:nvSpPr>
          <p:cNvPr id="115" name="Oval 4"/>
          <p:cNvSpPr>
            <a:spLocks noChangeAspect="1" noChangeArrowheads="1"/>
          </p:cNvSpPr>
          <p:nvPr>
            <p:custDataLst>
              <p:tags r:id="rId13"/>
            </p:custDataLst>
          </p:nvPr>
        </p:nvSpPr>
        <p:spPr bwMode="auto">
          <a:xfrm>
            <a:off x="8097169" y="2880545"/>
            <a:ext cx="216986" cy="199355"/>
          </a:xfrm>
          <a:prstGeom prst="ellipse">
            <a:avLst/>
          </a:prstGeom>
          <a:solidFill>
            <a:schemeClr val="accent2">
              <a:lumMod val="75000"/>
            </a:schemeClr>
          </a:solidFill>
          <a:ln w="9525" algn="ctr">
            <a:solidFill>
              <a:schemeClr val="accent2">
                <a:lumMod val="75000"/>
              </a:schemeClr>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nchor="ctr"/>
          <a:lstStyle/>
          <a:p>
            <a:pPr algn="ctr" eaLnBrk="0" hangingPunct="0">
              <a:buSzPct val="115000"/>
              <a:buFont typeface="Symbol" pitchFamily="18" charset="2"/>
              <a:buNone/>
            </a:pPr>
            <a:r>
              <a:rPr lang="en-US" sz="1000" b="1" dirty="0">
                <a:solidFill>
                  <a:prstClr val="white"/>
                </a:solidFill>
                <a:latin typeface="Arial" panose="020B0604020202020204" pitchFamily="34" charset="0"/>
                <a:cs typeface="Arial" panose="020B0604020202020204" pitchFamily="34" charset="0"/>
              </a:rPr>
              <a:t>13</a:t>
            </a:r>
          </a:p>
        </p:txBody>
      </p:sp>
      <p:sp>
        <p:nvSpPr>
          <p:cNvPr id="116" name="Ellipse 115"/>
          <p:cNvSpPr/>
          <p:nvPr/>
        </p:nvSpPr>
        <p:spPr>
          <a:xfrm rot="18354736">
            <a:off x="5646721" y="1619488"/>
            <a:ext cx="2837521" cy="1694778"/>
          </a:xfrm>
          <a:prstGeom prst="ellipse">
            <a:avLst/>
          </a:prstGeom>
          <a:noFill/>
          <a:ln w="12700">
            <a:solidFill>
              <a:schemeClr val="accent2">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dirty="0">
              <a:solidFill>
                <a:prstClr val="white"/>
              </a:solidFill>
            </a:endParaRPr>
          </a:p>
        </p:txBody>
      </p:sp>
      <p:sp>
        <p:nvSpPr>
          <p:cNvPr id="117" name="Oval 4"/>
          <p:cNvSpPr>
            <a:spLocks noChangeAspect="1" noChangeArrowheads="1"/>
          </p:cNvSpPr>
          <p:nvPr>
            <p:custDataLst>
              <p:tags r:id="rId14"/>
            </p:custDataLst>
          </p:nvPr>
        </p:nvSpPr>
        <p:spPr bwMode="auto">
          <a:xfrm>
            <a:off x="6149603" y="2054400"/>
            <a:ext cx="181318" cy="166585"/>
          </a:xfrm>
          <a:prstGeom prst="ellipse">
            <a:avLst/>
          </a:prstGeom>
          <a:solidFill>
            <a:schemeClr val="accent2">
              <a:lumMod val="75000"/>
            </a:schemeClr>
          </a:solidFill>
          <a:ln w="9525" algn="ctr">
            <a:solidFill>
              <a:schemeClr val="accent2">
                <a:lumMod val="75000"/>
              </a:schemeClr>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nchor="ctr"/>
          <a:lstStyle/>
          <a:p>
            <a:pPr algn="ctr" eaLnBrk="0" fontAlgn="auto" hangingPunct="0">
              <a:spcAft>
                <a:spcPts val="0"/>
              </a:spcAft>
              <a:buSzPct val="115000"/>
              <a:buFont typeface="Symbol" pitchFamily="18" charset="2"/>
              <a:buNone/>
            </a:pPr>
            <a:r>
              <a:rPr lang="en-GB" sz="1000" b="1" dirty="0">
                <a:solidFill>
                  <a:prstClr val="white"/>
                </a:solidFill>
                <a:latin typeface="Arial" panose="020B0604020202020204" pitchFamily="34" charset="0"/>
                <a:cs typeface="Arial" panose="020B0604020202020204" pitchFamily="34" charset="0"/>
              </a:rPr>
              <a:t>1</a:t>
            </a:r>
          </a:p>
        </p:txBody>
      </p:sp>
      <p:sp>
        <p:nvSpPr>
          <p:cNvPr id="118" name="Ellipse 117"/>
          <p:cNvSpPr/>
          <p:nvPr/>
        </p:nvSpPr>
        <p:spPr>
          <a:xfrm rot="18661780">
            <a:off x="5901752" y="3832516"/>
            <a:ext cx="617453" cy="267623"/>
          </a:xfrm>
          <a:prstGeom prst="ellipse">
            <a:avLst/>
          </a:prstGeom>
          <a:noFill/>
          <a:ln w="12700">
            <a:solidFill>
              <a:schemeClr val="accent2">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dirty="0">
              <a:solidFill>
                <a:prstClr val="white"/>
              </a:solidFill>
            </a:endParaRPr>
          </a:p>
        </p:txBody>
      </p:sp>
      <p:sp>
        <p:nvSpPr>
          <p:cNvPr id="119" name="Oval 5"/>
          <p:cNvSpPr>
            <a:spLocks noChangeAspect="1" noChangeArrowheads="1"/>
          </p:cNvSpPr>
          <p:nvPr>
            <p:custDataLst>
              <p:tags r:id="rId15"/>
            </p:custDataLst>
          </p:nvPr>
        </p:nvSpPr>
        <p:spPr bwMode="auto">
          <a:xfrm>
            <a:off x="6602094" y="3936584"/>
            <a:ext cx="181318" cy="166585"/>
          </a:xfrm>
          <a:prstGeom prst="ellipse">
            <a:avLst/>
          </a:prstGeom>
          <a:solidFill>
            <a:schemeClr val="accent2">
              <a:lumMod val="75000"/>
            </a:schemeClr>
          </a:solidFill>
          <a:ln w="9525" algn="ctr">
            <a:solidFill>
              <a:schemeClr val="accent2">
                <a:lumMod val="75000"/>
              </a:schemeClr>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nchor="ctr"/>
          <a:lstStyle/>
          <a:p>
            <a:pPr algn="ctr" eaLnBrk="0" hangingPunct="0">
              <a:buSzPct val="115000"/>
              <a:buFont typeface="Symbol" pitchFamily="18" charset="2"/>
              <a:buNone/>
            </a:pPr>
            <a:r>
              <a:rPr lang="en-GB" sz="1000" b="1" dirty="0">
                <a:solidFill>
                  <a:prstClr val="white"/>
                </a:solidFill>
                <a:latin typeface="Arial" panose="020B0604020202020204" pitchFamily="34" charset="0"/>
                <a:cs typeface="Arial" panose="020B0604020202020204" pitchFamily="34" charset="0"/>
              </a:rPr>
              <a:t>2</a:t>
            </a:r>
          </a:p>
        </p:txBody>
      </p:sp>
      <p:sp>
        <p:nvSpPr>
          <p:cNvPr id="120" name="Oval 4"/>
          <p:cNvSpPr>
            <a:spLocks noChangeAspect="1" noChangeArrowheads="1"/>
          </p:cNvSpPr>
          <p:nvPr>
            <p:custDataLst>
              <p:tags r:id="rId16"/>
            </p:custDataLst>
          </p:nvPr>
        </p:nvSpPr>
        <p:spPr bwMode="auto">
          <a:xfrm>
            <a:off x="6176363" y="4007323"/>
            <a:ext cx="181318" cy="166585"/>
          </a:xfrm>
          <a:prstGeom prst="ellipse">
            <a:avLst/>
          </a:prstGeom>
          <a:solidFill>
            <a:schemeClr val="accent2">
              <a:lumMod val="75000"/>
            </a:schemeClr>
          </a:solidFill>
          <a:ln w="9525" algn="ctr">
            <a:solidFill>
              <a:schemeClr val="accent2">
                <a:lumMod val="75000"/>
              </a:schemeClr>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nchor="ctr"/>
          <a:lstStyle/>
          <a:p>
            <a:pPr algn="ctr" eaLnBrk="0" fontAlgn="auto" hangingPunct="0">
              <a:spcAft>
                <a:spcPts val="0"/>
              </a:spcAft>
              <a:buSzPct val="115000"/>
              <a:buFont typeface="Symbol" pitchFamily="18" charset="2"/>
              <a:buNone/>
            </a:pPr>
            <a:r>
              <a:rPr lang="en-GB" sz="1000" b="1" dirty="0">
                <a:solidFill>
                  <a:prstClr val="white"/>
                </a:solidFill>
                <a:latin typeface="Arial" panose="020B0604020202020204" pitchFamily="34" charset="0"/>
                <a:cs typeface="Arial" panose="020B0604020202020204" pitchFamily="34" charset="0"/>
              </a:rPr>
              <a:t>3</a:t>
            </a:r>
          </a:p>
        </p:txBody>
      </p:sp>
      <p:sp>
        <p:nvSpPr>
          <p:cNvPr id="121" name="Ellipse 120"/>
          <p:cNvSpPr/>
          <p:nvPr/>
        </p:nvSpPr>
        <p:spPr>
          <a:xfrm rot="17694899">
            <a:off x="6380618" y="3839553"/>
            <a:ext cx="442952" cy="168587"/>
          </a:xfrm>
          <a:prstGeom prst="ellipse">
            <a:avLst/>
          </a:prstGeom>
          <a:noFill/>
          <a:ln w="12700">
            <a:solidFill>
              <a:schemeClr val="accent2">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22" name="Ellipse 121"/>
          <p:cNvSpPr/>
          <p:nvPr/>
        </p:nvSpPr>
        <p:spPr>
          <a:xfrm rot="20922744">
            <a:off x="4070580" y="5545943"/>
            <a:ext cx="1559647" cy="317601"/>
          </a:xfrm>
          <a:prstGeom prst="ellipse">
            <a:avLst/>
          </a:prstGeom>
          <a:noFill/>
          <a:ln w="12700">
            <a:solidFill>
              <a:schemeClr val="accent2">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dirty="0">
              <a:solidFill>
                <a:prstClr val="white"/>
              </a:solidFill>
            </a:endParaRPr>
          </a:p>
        </p:txBody>
      </p:sp>
      <p:sp>
        <p:nvSpPr>
          <p:cNvPr id="123" name="Oval 5"/>
          <p:cNvSpPr>
            <a:spLocks noChangeAspect="1" noChangeArrowheads="1"/>
          </p:cNvSpPr>
          <p:nvPr>
            <p:custDataLst>
              <p:tags r:id="rId17"/>
            </p:custDataLst>
          </p:nvPr>
        </p:nvSpPr>
        <p:spPr bwMode="auto">
          <a:xfrm>
            <a:off x="5037178" y="5420927"/>
            <a:ext cx="181318" cy="166585"/>
          </a:xfrm>
          <a:prstGeom prst="ellipse">
            <a:avLst/>
          </a:prstGeom>
          <a:solidFill>
            <a:schemeClr val="accent2">
              <a:lumMod val="75000"/>
            </a:schemeClr>
          </a:solidFill>
          <a:ln w="9525" algn="ctr">
            <a:solidFill>
              <a:schemeClr val="accent2">
                <a:lumMod val="75000"/>
              </a:schemeClr>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nchor="ctr"/>
          <a:lstStyle/>
          <a:p>
            <a:pPr algn="ctr" eaLnBrk="0" fontAlgn="auto" hangingPunct="0">
              <a:spcAft>
                <a:spcPts val="0"/>
              </a:spcAft>
              <a:buSzPct val="115000"/>
              <a:buFont typeface="Symbol" pitchFamily="18" charset="2"/>
              <a:buNone/>
            </a:pPr>
            <a:r>
              <a:rPr lang="en-GB" sz="1000" b="1" dirty="0">
                <a:solidFill>
                  <a:prstClr val="white"/>
                </a:solidFill>
                <a:latin typeface="Arial" panose="020B0604020202020204" pitchFamily="34" charset="0"/>
                <a:cs typeface="Arial" panose="020B0604020202020204" pitchFamily="34" charset="0"/>
              </a:rPr>
              <a:t>9</a:t>
            </a:r>
          </a:p>
        </p:txBody>
      </p:sp>
      <p:sp>
        <p:nvSpPr>
          <p:cNvPr id="124" name="Oval 5"/>
          <p:cNvSpPr>
            <a:spLocks noChangeAspect="1" noChangeArrowheads="1"/>
          </p:cNvSpPr>
          <p:nvPr>
            <p:custDataLst>
              <p:tags r:id="rId18"/>
            </p:custDataLst>
          </p:nvPr>
        </p:nvSpPr>
        <p:spPr bwMode="auto">
          <a:xfrm>
            <a:off x="4429780" y="5839126"/>
            <a:ext cx="217290" cy="199635"/>
          </a:xfrm>
          <a:prstGeom prst="ellipse">
            <a:avLst/>
          </a:prstGeom>
          <a:solidFill>
            <a:schemeClr val="accent2">
              <a:lumMod val="75000"/>
            </a:schemeClr>
          </a:solidFill>
          <a:ln w="9525" algn="ctr">
            <a:solidFill>
              <a:schemeClr val="accent2">
                <a:lumMod val="75000"/>
              </a:schemeClr>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nchor="ctr"/>
          <a:lstStyle/>
          <a:p>
            <a:pPr algn="ctr" eaLnBrk="0" fontAlgn="auto" hangingPunct="0">
              <a:spcAft>
                <a:spcPts val="0"/>
              </a:spcAft>
              <a:buSzPct val="115000"/>
              <a:buFont typeface="Symbol" pitchFamily="18" charset="2"/>
              <a:buNone/>
            </a:pPr>
            <a:r>
              <a:rPr lang="en-GB" sz="900" b="1" dirty="0">
                <a:solidFill>
                  <a:prstClr val="white"/>
                </a:solidFill>
                <a:latin typeface="Arial" panose="020B0604020202020204" pitchFamily="34" charset="0"/>
                <a:cs typeface="Arial" panose="020B0604020202020204" pitchFamily="34" charset="0"/>
              </a:rPr>
              <a:t>12</a:t>
            </a:r>
          </a:p>
        </p:txBody>
      </p:sp>
      <p:sp>
        <p:nvSpPr>
          <p:cNvPr id="125" name="Ellipse 124"/>
          <p:cNvSpPr/>
          <p:nvPr/>
        </p:nvSpPr>
        <p:spPr>
          <a:xfrm rot="19075045">
            <a:off x="5441392" y="4478229"/>
            <a:ext cx="416218" cy="193299"/>
          </a:xfrm>
          <a:prstGeom prst="ellipse">
            <a:avLst/>
          </a:prstGeom>
          <a:noFill/>
          <a:ln w="12700">
            <a:solidFill>
              <a:schemeClr val="accent2">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dirty="0">
              <a:solidFill>
                <a:prstClr val="white"/>
              </a:solidFill>
            </a:endParaRPr>
          </a:p>
        </p:txBody>
      </p:sp>
      <p:sp>
        <p:nvSpPr>
          <p:cNvPr id="126" name="Oval 5"/>
          <p:cNvSpPr>
            <a:spLocks noChangeAspect="1" noChangeArrowheads="1"/>
          </p:cNvSpPr>
          <p:nvPr>
            <p:custDataLst>
              <p:tags r:id="rId19"/>
            </p:custDataLst>
          </p:nvPr>
        </p:nvSpPr>
        <p:spPr bwMode="auto">
          <a:xfrm>
            <a:off x="5559822" y="4569981"/>
            <a:ext cx="181318" cy="166585"/>
          </a:xfrm>
          <a:prstGeom prst="ellipse">
            <a:avLst/>
          </a:prstGeom>
          <a:solidFill>
            <a:schemeClr val="accent2">
              <a:lumMod val="75000"/>
            </a:schemeClr>
          </a:solidFill>
          <a:ln w="9525" algn="ctr">
            <a:solidFill>
              <a:schemeClr val="accent2">
                <a:lumMod val="75000"/>
              </a:schemeClr>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nchor="ctr"/>
          <a:lstStyle/>
          <a:p>
            <a:pPr algn="ctr" eaLnBrk="0" fontAlgn="auto" hangingPunct="0">
              <a:spcAft>
                <a:spcPts val="0"/>
              </a:spcAft>
              <a:buSzPct val="115000"/>
              <a:buFont typeface="Symbol" pitchFamily="18" charset="2"/>
              <a:buNone/>
            </a:pPr>
            <a:r>
              <a:rPr lang="en-GB" sz="1000" b="1" dirty="0">
                <a:solidFill>
                  <a:prstClr val="white"/>
                </a:solidFill>
                <a:latin typeface="Arial" panose="020B0604020202020204" pitchFamily="34" charset="0"/>
                <a:cs typeface="Arial" panose="020B0604020202020204" pitchFamily="34" charset="0"/>
              </a:rPr>
              <a:t>8</a:t>
            </a:r>
          </a:p>
        </p:txBody>
      </p:sp>
      <p:sp>
        <p:nvSpPr>
          <p:cNvPr id="127" name="Ellipse 126"/>
          <p:cNvSpPr/>
          <p:nvPr/>
        </p:nvSpPr>
        <p:spPr>
          <a:xfrm rot="390687">
            <a:off x="5813169" y="4663155"/>
            <a:ext cx="1075849" cy="274396"/>
          </a:xfrm>
          <a:prstGeom prst="ellipse">
            <a:avLst/>
          </a:prstGeom>
          <a:noFill/>
          <a:ln w="12700">
            <a:solidFill>
              <a:schemeClr val="accent2">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dirty="0">
              <a:solidFill>
                <a:prstClr val="white"/>
              </a:solidFill>
            </a:endParaRPr>
          </a:p>
        </p:txBody>
      </p:sp>
      <p:sp>
        <p:nvSpPr>
          <p:cNvPr id="128" name="Ellipse 127"/>
          <p:cNvSpPr/>
          <p:nvPr/>
        </p:nvSpPr>
        <p:spPr>
          <a:xfrm rot="19075045">
            <a:off x="5693263" y="4351650"/>
            <a:ext cx="289355" cy="164408"/>
          </a:xfrm>
          <a:prstGeom prst="ellipse">
            <a:avLst/>
          </a:prstGeom>
          <a:noFill/>
          <a:ln w="12700">
            <a:solidFill>
              <a:schemeClr val="accent2">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dirty="0">
              <a:solidFill>
                <a:prstClr val="white"/>
              </a:solidFill>
            </a:endParaRPr>
          </a:p>
        </p:txBody>
      </p:sp>
      <p:sp>
        <p:nvSpPr>
          <p:cNvPr id="129" name="Oval 4"/>
          <p:cNvSpPr>
            <a:spLocks noChangeAspect="1" noChangeArrowheads="1"/>
          </p:cNvSpPr>
          <p:nvPr>
            <p:custDataLst>
              <p:tags r:id="rId20"/>
            </p:custDataLst>
          </p:nvPr>
        </p:nvSpPr>
        <p:spPr bwMode="auto">
          <a:xfrm>
            <a:off x="5837356" y="4755002"/>
            <a:ext cx="181318" cy="166585"/>
          </a:xfrm>
          <a:prstGeom prst="ellipse">
            <a:avLst/>
          </a:prstGeom>
          <a:solidFill>
            <a:schemeClr val="accent2">
              <a:lumMod val="75000"/>
            </a:schemeClr>
          </a:solidFill>
          <a:ln w="9525" algn="ctr">
            <a:solidFill>
              <a:schemeClr val="accent2">
                <a:lumMod val="75000"/>
              </a:schemeClr>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nchor="ctr"/>
          <a:lstStyle/>
          <a:p>
            <a:pPr algn="ctr" eaLnBrk="0" fontAlgn="auto" hangingPunct="0">
              <a:spcAft>
                <a:spcPts val="0"/>
              </a:spcAft>
              <a:buSzPct val="115000"/>
              <a:buFont typeface="Symbol" pitchFamily="18" charset="2"/>
              <a:buNone/>
            </a:pPr>
            <a:r>
              <a:rPr lang="en-GB" sz="1000" b="1" dirty="0">
                <a:solidFill>
                  <a:prstClr val="white"/>
                </a:solidFill>
                <a:latin typeface="Arial" panose="020B0604020202020204" pitchFamily="34" charset="0"/>
                <a:cs typeface="Arial" panose="020B0604020202020204" pitchFamily="34" charset="0"/>
              </a:rPr>
              <a:t>5</a:t>
            </a:r>
          </a:p>
        </p:txBody>
      </p:sp>
      <p:sp>
        <p:nvSpPr>
          <p:cNvPr id="130" name="Oval 5"/>
          <p:cNvSpPr>
            <a:spLocks noChangeAspect="1" noChangeArrowheads="1"/>
          </p:cNvSpPr>
          <p:nvPr>
            <p:custDataLst>
              <p:tags r:id="rId21"/>
            </p:custDataLst>
          </p:nvPr>
        </p:nvSpPr>
        <p:spPr bwMode="auto">
          <a:xfrm>
            <a:off x="5704306" y="4237664"/>
            <a:ext cx="181318" cy="166585"/>
          </a:xfrm>
          <a:prstGeom prst="ellipse">
            <a:avLst/>
          </a:prstGeom>
          <a:solidFill>
            <a:schemeClr val="accent2">
              <a:lumMod val="75000"/>
            </a:schemeClr>
          </a:solidFill>
          <a:ln w="9525" algn="ctr">
            <a:solidFill>
              <a:schemeClr val="accent2">
                <a:lumMod val="75000"/>
              </a:schemeClr>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nchor="ctr"/>
          <a:lstStyle/>
          <a:p>
            <a:pPr algn="ctr" eaLnBrk="0" fontAlgn="auto" hangingPunct="0">
              <a:spcAft>
                <a:spcPts val="0"/>
              </a:spcAft>
              <a:buSzPct val="115000"/>
              <a:buFont typeface="Symbol" pitchFamily="18" charset="2"/>
              <a:buNone/>
            </a:pPr>
            <a:r>
              <a:rPr lang="en-GB" sz="1000" b="1" dirty="0">
                <a:solidFill>
                  <a:prstClr val="white"/>
                </a:solidFill>
                <a:latin typeface="Arial" panose="020B0604020202020204" pitchFamily="34" charset="0"/>
                <a:cs typeface="Arial" panose="020B0604020202020204" pitchFamily="34" charset="0"/>
              </a:rPr>
              <a:t>6</a:t>
            </a:r>
          </a:p>
        </p:txBody>
      </p:sp>
      <p:pic>
        <p:nvPicPr>
          <p:cNvPr id="58" name="Picture 2" descr="Image result for energinet logo"/>
          <p:cNvPicPr>
            <a:picLocks noChangeAspect="1" noChangeArrowheads="1"/>
          </p:cNvPicPr>
          <p:nvPr/>
        </p:nvPicPr>
        <p:blipFill rotWithShape="1">
          <a:blip r:embed="rId76" cstate="print">
            <a:extLst>
              <a:ext uri="{28A0092B-C50C-407E-A947-70E740481C1C}">
                <a14:useLocalDpi xmlns:a14="http://schemas.microsoft.com/office/drawing/2010/main" val="0"/>
              </a:ext>
            </a:extLst>
          </a:blip>
          <a:srcRect t="19118" b="25294"/>
          <a:stretch/>
        </p:blipFill>
        <p:spPr bwMode="auto">
          <a:xfrm>
            <a:off x="6240262" y="3666801"/>
            <a:ext cx="416573" cy="80544"/>
          </a:xfrm>
          <a:prstGeom prst="rect">
            <a:avLst/>
          </a:prstGeom>
          <a:noFill/>
          <a:extLst>
            <a:ext uri="{909E8E84-426E-40DD-AFC4-6F175D3DCCD1}">
              <a14:hiddenFill xmlns:a14="http://schemas.microsoft.com/office/drawing/2010/main">
                <a:solidFill>
                  <a:srgbClr val="FFFFFF"/>
                </a:solidFill>
              </a14:hiddenFill>
            </a:ext>
          </a:extLst>
        </p:spPr>
      </p:pic>
      <p:pic>
        <p:nvPicPr>
          <p:cNvPr id="54" name="Picture 2"/>
          <p:cNvPicPr>
            <a:picLocks noChangeAspect="1" noChangeArrowheads="1"/>
          </p:cNvPicPr>
          <p:nvPr/>
        </p:nvPicPr>
        <p:blipFill>
          <a:blip r:embed="rId77" cstate="print">
            <a:extLst>
              <a:ext uri="{28A0092B-C50C-407E-A947-70E740481C1C}">
                <a14:useLocalDpi xmlns:a14="http://schemas.microsoft.com/office/drawing/2010/main" val="0"/>
              </a:ext>
            </a:extLst>
          </a:blip>
          <a:srcRect/>
          <a:stretch>
            <a:fillRect/>
          </a:stretch>
        </p:blipFill>
        <p:spPr bwMode="auto">
          <a:xfrm>
            <a:off x="6808480" y="4832583"/>
            <a:ext cx="252391" cy="13852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7" name="Picture 6" descr="Image result for elia logo">
            <a:extLst>
              <a:ext uri="{FF2B5EF4-FFF2-40B4-BE49-F238E27FC236}">
                <a16:creationId xmlns="" xmlns:a16="http://schemas.microsoft.com/office/drawing/2014/main" id="{B895F5F1-6210-48DC-867C-9AD08F54F506}"/>
              </a:ext>
            </a:extLst>
          </p:cNvPr>
          <p:cNvPicPr>
            <a:picLocks noChangeAspect="1" noChangeArrowheads="1"/>
          </p:cNvPicPr>
          <p:nvPr/>
        </p:nvPicPr>
        <p:blipFill>
          <a:blip r:embed="rId78" cstate="print">
            <a:extLst>
              <a:ext uri="{28A0092B-C50C-407E-A947-70E740481C1C}">
                <a14:useLocalDpi xmlns:a14="http://schemas.microsoft.com/office/drawing/2010/main" val="0"/>
              </a:ext>
            </a:extLst>
          </a:blip>
          <a:srcRect/>
          <a:stretch>
            <a:fillRect/>
          </a:stretch>
        </p:blipFill>
        <p:spPr bwMode="auto">
          <a:xfrm>
            <a:off x="5646226" y="4453310"/>
            <a:ext cx="295653" cy="72835"/>
          </a:xfrm>
          <a:prstGeom prst="rect">
            <a:avLst/>
          </a:prstGeom>
          <a:noFill/>
          <a:extLst>
            <a:ext uri="{909E8E84-426E-40DD-AFC4-6F175D3DCCD1}">
              <a14:hiddenFill xmlns:a14="http://schemas.microsoft.com/office/drawing/2010/main">
                <a:solidFill>
                  <a:srgbClr val="FFFFFF"/>
                </a:solidFill>
              </a14:hiddenFill>
            </a:ext>
          </a:extLst>
        </p:spPr>
      </p:pic>
      <p:cxnSp>
        <p:nvCxnSpPr>
          <p:cNvPr id="135" name="Gerade Verbindung 134"/>
          <p:cNvCxnSpPr>
            <a:cxnSpLocks noChangeAspect="1"/>
          </p:cNvCxnSpPr>
          <p:nvPr/>
        </p:nvCxnSpPr>
        <p:spPr>
          <a:xfrm>
            <a:off x="6962347" y="3630853"/>
            <a:ext cx="735029" cy="108435"/>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3411" name="Picture 99" descr="http://news.ast.lv/images/Stila_gramata/ast-logo-red-rgb.jpg"/>
          <p:cNvPicPr>
            <a:picLocks noChangeAspect="1" noChangeArrowheads="1"/>
          </p:cNvPicPr>
          <p:nvPr/>
        </p:nvPicPr>
        <p:blipFill>
          <a:blip r:embed="rId79" cstate="print">
            <a:extLst>
              <a:ext uri="{28A0092B-C50C-407E-A947-70E740481C1C}">
                <a14:useLocalDpi xmlns:a14="http://schemas.microsoft.com/office/drawing/2010/main" val="0"/>
              </a:ext>
            </a:extLst>
          </a:blip>
          <a:srcRect/>
          <a:stretch>
            <a:fillRect/>
          </a:stretch>
        </p:blipFill>
        <p:spPr bwMode="auto">
          <a:xfrm>
            <a:off x="7832162" y="3414688"/>
            <a:ext cx="278206" cy="181874"/>
          </a:xfrm>
          <a:prstGeom prst="rect">
            <a:avLst/>
          </a:prstGeom>
          <a:noFill/>
          <a:extLst>
            <a:ext uri="{909E8E84-426E-40DD-AFC4-6F175D3DCCD1}">
              <a14:hiddenFill xmlns:a14="http://schemas.microsoft.com/office/drawing/2010/main">
                <a:solidFill>
                  <a:srgbClr val="FFFFFF"/>
                </a:solidFill>
              </a14:hiddenFill>
            </a:ext>
          </a:extLst>
        </p:spPr>
      </p:pic>
      <p:pic>
        <p:nvPicPr>
          <p:cNvPr id="132" name="Image 83"/>
          <p:cNvPicPr>
            <a:picLocks noChangeAspect="1"/>
          </p:cNvPicPr>
          <p:nvPr/>
        </p:nvPicPr>
        <p:blipFill>
          <a:blip r:embed="rId80" cstate="print">
            <a:extLst>
              <a:ext uri="{28A0092B-C50C-407E-A947-70E740481C1C}">
                <a14:useLocalDpi xmlns:a14="http://schemas.microsoft.com/office/drawing/2010/main" val="0"/>
              </a:ext>
            </a:extLst>
          </a:blip>
          <a:stretch>
            <a:fillRect/>
          </a:stretch>
        </p:blipFill>
        <p:spPr>
          <a:xfrm>
            <a:off x="5445136" y="4905460"/>
            <a:ext cx="278831" cy="278831"/>
          </a:xfrm>
          <a:prstGeom prst="rect">
            <a:avLst/>
          </a:prstGeom>
        </p:spPr>
      </p:pic>
      <p:pic>
        <p:nvPicPr>
          <p:cNvPr id="137" name="Image 1" descr="http://www.omel.es/files/framework_logo.jpg"/>
          <p:cNvPicPr/>
          <p:nvPr/>
        </p:nvPicPr>
        <p:blipFill>
          <a:blip r:embed="rId81" cstate="print"/>
          <a:srcRect/>
          <a:stretch>
            <a:fillRect/>
          </a:stretch>
        </p:blipFill>
        <p:spPr bwMode="auto">
          <a:xfrm>
            <a:off x="4659180" y="2504697"/>
            <a:ext cx="679925" cy="233002"/>
          </a:xfrm>
          <a:prstGeom prst="rect">
            <a:avLst/>
          </a:prstGeom>
          <a:noFill/>
        </p:spPr>
      </p:pic>
      <p:pic>
        <p:nvPicPr>
          <p:cNvPr id="139" name="16 Imagen" descr="nordpool_blue_rgb"/>
          <p:cNvPicPr preferRelativeResize="0">
            <a:picLocks noChangeAspect="1"/>
          </p:cNvPicPr>
          <p:nvPr/>
        </p:nvPicPr>
        <p:blipFill>
          <a:blip r:embed="rId82" cstate="print">
            <a:extLst>
              <a:ext uri="{28A0092B-C50C-407E-A947-70E740481C1C}">
                <a14:useLocalDpi xmlns:a14="http://schemas.microsoft.com/office/drawing/2010/main" val="0"/>
              </a:ext>
            </a:extLst>
          </a:blip>
          <a:srcRect/>
          <a:stretch>
            <a:fillRect/>
          </a:stretch>
        </p:blipFill>
        <p:spPr bwMode="auto">
          <a:xfrm>
            <a:off x="4680631" y="1912983"/>
            <a:ext cx="411989" cy="204033"/>
          </a:xfrm>
          <a:prstGeom prst="rect">
            <a:avLst/>
          </a:prstGeom>
          <a:noFill/>
        </p:spPr>
      </p:pic>
      <p:pic>
        <p:nvPicPr>
          <p:cNvPr id="140" name="Obraz 15"/>
          <p:cNvPicPr preferRelativeResize="0">
            <a:picLocks noChangeAspect="1"/>
          </p:cNvPicPr>
          <p:nvPr/>
        </p:nvPicPr>
        <p:blipFill>
          <a:blip r:embed="rId83" cstate="print">
            <a:extLst>
              <a:ext uri="{28A0092B-C50C-407E-A947-70E740481C1C}">
                <a14:useLocalDpi xmlns:a14="http://schemas.microsoft.com/office/drawing/2010/main" val="0"/>
              </a:ext>
            </a:extLst>
          </a:blip>
          <a:stretch>
            <a:fillRect/>
          </a:stretch>
        </p:blipFill>
        <p:spPr>
          <a:xfrm>
            <a:off x="4660869" y="2260709"/>
            <a:ext cx="704567" cy="205898"/>
          </a:xfrm>
          <a:prstGeom prst="rect">
            <a:avLst/>
          </a:prstGeom>
        </p:spPr>
      </p:pic>
      <p:grpSp>
        <p:nvGrpSpPr>
          <p:cNvPr id="141" name="Gruppieren 1"/>
          <p:cNvGrpSpPr>
            <a:grpSpLocks/>
          </p:cNvGrpSpPr>
          <p:nvPr/>
        </p:nvGrpSpPr>
        <p:grpSpPr>
          <a:xfrm>
            <a:off x="4298505" y="1916763"/>
            <a:ext cx="218566" cy="786778"/>
            <a:chOff x="395285" y="5577340"/>
            <a:chExt cx="224409" cy="822490"/>
          </a:xfrm>
        </p:grpSpPr>
        <p:sp>
          <p:nvSpPr>
            <p:cNvPr id="142" name="Line 4"/>
            <p:cNvSpPr>
              <a:spLocks noChangeShapeType="1"/>
            </p:cNvSpPr>
            <p:nvPr/>
          </p:nvSpPr>
          <p:spPr bwMode="gray">
            <a:xfrm rot="16200000" flipV="1">
              <a:off x="-11103" y="5983728"/>
              <a:ext cx="822490" cy="9714"/>
            </a:xfrm>
            <a:prstGeom prst="line">
              <a:avLst/>
            </a:prstGeom>
            <a:noFill/>
            <a:ln w="9525" cap="flat" cmpd="sng" algn="ctr">
              <a:solidFill>
                <a:schemeClr val="accent3"/>
              </a:solidFill>
              <a:prstDash val="solid"/>
              <a:miter lim="800000"/>
              <a:headEnd type="none" w="med" len="med"/>
              <a:tailEnd type="none" w="med" len="med"/>
            </a:ln>
          </p:spPr>
          <p:txBody>
            <a:bodyPr/>
            <a:lstStyle/>
            <a:p>
              <a:endParaRPr lang="de-DE" sz="1000" dirty="0">
                <a:solidFill>
                  <a:schemeClr val="tx1"/>
                </a:solidFill>
                <a:latin typeface="Arial" panose="020B0604020202020204" pitchFamily="34" charset="0"/>
                <a:cs typeface="Arial" panose="020B0604020202020204" pitchFamily="34" charset="0"/>
              </a:endParaRPr>
            </a:p>
          </p:txBody>
        </p:sp>
        <p:sp>
          <p:nvSpPr>
            <p:cNvPr id="144" name="Rectangle 3"/>
            <p:cNvSpPr>
              <a:spLocks noChangeAspect="1" noChangeArrowheads="1"/>
            </p:cNvSpPr>
            <p:nvPr/>
          </p:nvSpPr>
          <p:spPr bwMode="gray">
            <a:xfrm>
              <a:off x="467294" y="6260826"/>
              <a:ext cx="152400" cy="109864"/>
            </a:xfrm>
            <a:prstGeom prst="rect">
              <a:avLst/>
            </a:prstGeom>
            <a:solidFill>
              <a:schemeClr val="accent1">
                <a:lumMod val="40000"/>
                <a:lumOff val="60000"/>
              </a:schemeClr>
            </a:solidFill>
            <a:ln w="9525">
              <a:noFill/>
              <a:miter lim="800000"/>
              <a:headEnd/>
              <a:tailEnd/>
            </a:ln>
          </p:spPr>
          <p:txBody>
            <a:bodyPr lIns="54006" tIns="54006" rIns="54006" bIns="54006" anchor="ctr"/>
            <a:lstStyle/>
            <a:p>
              <a:pPr fontAlgn="auto">
                <a:spcBef>
                  <a:spcPts val="0"/>
                </a:spcBef>
                <a:spcAft>
                  <a:spcPts val="0"/>
                </a:spcAft>
                <a:tabLst>
                  <a:tab pos="1800225" algn="r"/>
                </a:tabLst>
              </a:pPr>
              <a:endParaRPr lang="de-DE" sz="1000" kern="0" dirty="0">
                <a:solidFill>
                  <a:schemeClr val="tx1"/>
                </a:solidFill>
                <a:latin typeface="Arial" panose="020B0604020202020204" pitchFamily="34" charset="0"/>
                <a:cs typeface="Arial" panose="020B0604020202020204" pitchFamily="34" charset="0"/>
              </a:endParaRPr>
            </a:p>
          </p:txBody>
        </p:sp>
        <p:sp>
          <p:nvSpPr>
            <p:cNvPr id="145" name="Rectangle 6"/>
            <p:cNvSpPr>
              <a:spLocks noChangeAspect="1" noChangeArrowheads="1"/>
            </p:cNvSpPr>
            <p:nvPr/>
          </p:nvSpPr>
          <p:spPr bwMode="gray">
            <a:xfrm>
              <a:off x="467294" y="5949334"/>
              <a:ext cx="152400" cy="109864"/>
            </a:xfrm>
            <a:prstGeom prst="rect">
              <a:avLst/>
            </a:prstGeom>
            <a:solidFill>
              <a:schemeClr val="accent2">
                <a:lumMod val="40000"/>
                <a:lumOff val="60000"/>
              </a:schemeClr>
            </a:solidFill>
            <a:ln w="9525" algn="ctr">
              <a:noFill/>
              <a:miter lim="800000"/>
              <a:headEnd/>
              <a:tailEnd/>
            </a:ln>
          </p:spPr>
          <p:txBody>
            <a:bodyPr lIns="54006" tIns="54006" rIns="54006" bIns="54006" anchor="ctr"/>
            <a:lstStyle/>
            <a:p>
              <a:pPr fontAlgn="auto">
                <a:spcBef>
                  <a:spcPts val="0"/>
                </a:spcBef>
                <a:spcAft>
                  <a:spcPts val="0"/>
                </a:spcAft>
                <a:tabLst>
                  <a:tab pos="1800225" algn="r"/>
                </a:tabLst>
              </a:pPr>
              <a:endParaRPr lang="de-DE" sz="1000" kern="0" dirty="0">
                <a:solidFill>
                  <a:schemeClr val="tx1"/>
                </a:solidFill>
                <a:latin typeface="Arial" panose="020B0604020202020204" pitchFamily="34" charset="0"/>
                <a:cs typeface="Arial" panose="020B0604020202020204" pitchFamily="34" charset="0"/>
              </a:endParaRPr>
            </a:p>
          </p:txBody>
        </p:sp>
        <p:sp>
          <p:nvSpPr>
            <p:cNvPr id="146" name="Rectangle 8"/>
            <p:cNvSpPr>
              <a:spLocks noChangeAspect="1" noChangeArrowheads="1"/>
            </p:cNvSpPr>
            <p:nvPr/>
          </p:nvSpPr>
          <p:spPr bwMode="gray">
            <a:xfrm>
              <a:off x="467294" y="5624186"/>
              <a:ext cx="152400" cy="109864"/>
            </a:xfrm>
            <a:prstGeom prst="rect">
              <a:avLst/>
            </a:prstGeom>
            <a:solidFill>
              <a:schemeClr val="accent2"/>
            </a:solidFill>
            <a:ln w="9525" cap="flat" cmpd="sng" algn="ctr">
              <a:noFill/>
              <a:prstDash val="solid"/>
              <a:miter lim="800000"/>
              <a:headEnd type="none" w="med" len="med"/>
              <a:tailEnd type="none" w="med" len="med"/>
            </a:ln>
            <a:extLst>
              <a:ext uri="{91240B29-F687-4F45-9708-019B960494DF}">
                <a14:hiddenLine xmlns:a14="http://schemas.microsoft.com/office/drawing/2010/main" w="9525" cap="flat" cmpd="sng" algn="ctr">
                  <a:solidFill>
                    <a:schemeClr val="accent3"/>
                  </a:solidFill>
                  <a:prstDash val="solid"/>
                  <a:miter lim="800000"/>
                  <a:headEnd type="none" w="med" len="med"/>
                  <a:tailEnd type="none" w="med" len="med"/>
                </a14:hiddenLine>
              </a:ext>
            </a:extLst>
          </p:spPr>
          <p:txBody>
            <a:bodyPr lIns="54006" tIns="54006" rIns="54006" bIns="54006" anchor="ctr"/>
            <a:lstStyle/>
            <a:p>
              <a:pPr fontAlgn="auto">
                <a:spcBef>
                  <a:spcPts val="0"/>
                </a:spcBef>
                <a:spcAft>
                  <a:spcPts val="0"/>
                </a:spcAft>
                <a:tabLst>
                  <a:tab pos="1800225" algn="r"/>
                </a:tabLst>
              </a:pPr>
              <a:endParaRPr lang="de-DE" sz="1000" kern="0" dirty="0">
                <a:solidFill>
                  <a:schemeClr val="tx1"/>
                </a:solidFill>
                <a:latin typeface="Arial" panose="020B0604020202020204" pitchFamily="34" charset="0"/>
                <a:cs typeface="Arial" panose="020B0604020202020204" pitchFamily="34" charset="0"/>
              </a:endParaRPr>
            </a:p>
          </p:txBody>
        </p:sp>
      </p:grpSp>
      <p:pic>
        <p:nvPicPr>
          <p:cNvPr id="147" name="16 Imagen" descr="nordpool_blue_rgb"/>
          <p:cNvPicPr preferRelativeResize="0">
            <a:picLocks noChangeAspect="1"/>
          </p:cNvPicPr>
          <p:nvPr/>
        </p:nvPicPr>
        <p:blipFill>
          <a:blip r:embed="rId82" cstate="print">
            <a:extLst>
              <a:ext uri="{28A0092B-C50C-407E-A947-70E740481C1C}">
                <a14:useLocalDpi xmlns:a14="http://schemas.microsoft.com/office/drawing/2010/main" val="0"/>
              </a:ext>
            </a:extLst>
          </a:blip>
          <a:srcRect/>
          <a:stretch>
            <a:fillRect/>
          </a:stretch>
        </p:blipFill>
        <p:spPr bwMode="auto">
          <a:xfrm>
            <a:off x="5481314" y="2260709"/>
            <a:ext cx="420409" cy="208203"/>
          </a:xfrm>
          <a:prstGeom prst="rect">
            <a:avLst/>
          </a:prstGeom>
          <a:noFill/>
        </p:spPr>
      </p:pic>
    </p:spTree>
    <p:extLst>
      <p:ext uri="{BB962C8B-B14F-4D97-AF65-F5344CB8AC3E}">
        <p14:creationId xmlns:p14="http://schemas.microsoft.com/office/powerpoint/2010/main" val="257639674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9" name="Group 4"/>
          <p:cNvGrpSpPr/>
          <p:nvPr/>
        </p:nvGrpSpPr>
        <p:grpSpPr>
          <a:xfrm>
            <a:off x="4886520" y="2070784"/>
            <a:ext cx="3579501" cy="4314154"/>
            <a:chOff x="2860933" y="1700213"/>
            <a:chExt cx="3675187" cy="4429479"/>
          </a:xfrm>
          <a:solidFill>
            <a:schemeClr val="accent3"/>
          </a:solidFill>
        </p:grpSpPr>
        <p:sp>
          <p:nvSpPr>
            <p:cNvPr id="350" name="ee4p_AL_1_15912"/>
            <p:cNvSpPr>
              <a:spLocks noChangeAspect="1"/>
            </p:cNvSpPr>
            <p:nvPr>
              <p:custDataLst>
                <p:tags r:id="rId46"/>
              </p:custDataLst>
            </p:nvPr>
          </p:nvSpPr>
          <p:spPr>
            <a:xfrm>
              <a:off x="5461805" y="5339950"/>
              <a:ext cx="153439" cy="312738"/>
            </a:xfrm>
            <a:custGeom>
              <a:avLst/>
              <a:gdLst/>
              <a:ahLst/>
              <a:cxnLst/>
              <a:rect l="0" t="0" r="0" b="0"/>
              <a:pathLst>
                <a:path w="38706" h="78890">
                  <a:moveTo>
                    <a:pt x="17320" y="2687"/>
                  </a:moveTo>
                  <a:lnTo>
                    <a:pt x="18195" y="3291"/>
                  </a:lnTo>
                  <a:lnTo>
                    <a:pt x="20013" y="5925"/>
                  </a:lnTo>
                  <a:lnTo>
                    <a:pt x="21225" y="8240"/>
                  </a:lnTo>
                  <a:lnTo>
                    <a:pt x="23606" y="9044"/>
                  </a:lnTo>
                  <a:lnTo>
                    <a:pt x="24935" y="9945"/>
                  </a:lnTo>
                  <a:lnTo>
                    <a:pt x="26640" y="11317"/>
                  </a:lnTo>
                  <a:lnTo>
                    <a:pt x="27467" y="12697"/>
                  </a:lnTo>
                  <a:lnTo>
                    <a:pt x="28629" y="16906"/>
                  </a:lnTo>
                  <a:lnTo>
                    <a:pt x="28763" y="19445"/>
                  </a:lnTo>
                  <a:lnTo>
                    <a:pt x="28426" y="20605"/>
                  </a:lnTo>
                  <a:lnTo>
                    <a:pt x="28137" y="20905"/>
                  </a:lnTo>
                  <a:lnTo>
                    <a:pt x="27077" y="25035"/>
                  </a:lnTo>
                  <a:lnTo>
                    <a:pt x="27330" y="27137"/>
                  </a:lnTo>
                  <a:lnTo>
                    <a:pt x="27321" y="28520"/>
                  </a:lnTo>
                  <a:lnTo>
                    <a:pt x="26423" y="29066"/>
                  </a:lnTo>
                  <a:lnTo>
                    <a:pt x="25827" y="29934"/>
                  </a:lnTo>
                  <a:lnTo>
                    <a:pt x="26794" y="33365"/>
                  </a:lnTo>
                  <a:lnTo>
                    <a:pt x="26675" y="34825"/>
                  </a:lnTo>
                  <a:lnTo>
                    <a:pt x="26718" y="36499"/>
                  </a:lnTo>
                  <a:lnTo>
                    <a:pt x="28463" y="40315"/>
                  </a:lnTo>
                  <a:lnTo>
                    <a:pt x="29493" y="41494"/>
                  </a:lnTo>
                  <a:lnTo>
                    <a:pt x="30413" y="42057"/>
                  </a:lnTo>
                  <a:lnTo>
                    <a:pt x="31590" y="45563"/>
                  </a:lnTo>
                  <a:lnTo>
                    <a:pt x="32287" y="46170"/>
                  </a:lnTo>
                  <a:lnTo>
                    <a:pt x="35148" y="45838"/>
                  </a:lnTo>
                  <a:lnTo>
                    <a:pt x="36548" y="46227"/>
                  </a:lnTo>
                  <a:lnTo>
                    <a:pt x="37103" y="47057"/>
                  </a:lnTo>
                  <a:lnTo>
                    <a:pt x="37228" y="47625"/>
                  </a:lnTo>
                  <a:lnTo>
                    <a:pt x="37040" y="49585"/>
                  </a:lnTo>
                  <a:lnTo>
                    <a:pt x="37751" y="51094"/>
                  </a:lnTo>
                  <a:lnTo>
                    <a:pt x="38705" y="52646"/>
                  </a:lnTo>
                  <a:lnTo>
                    <a:pt x="38701" y="53594"/>
                  </a:lnTo>
                  <a:lnTo>
                    <a:pt x="38061" y="55143"/>
                  </a:lnTo>
                  <a:lnTo>
                    <a:pt x="36917" y="56950"/>
                  </a:lnTo>
                  <a:lnTo>
                    <a:pt x="35401" y="57643"/>
                  </a:lnTo>
                  <a:lnTo>
                    <a:pt x="33730" y="58231"/>
                  </a:lnTo>
                  <a:lnTo>
                    <a:pt x="32933" y="59633"/>
                  </a:lnTo>
                  <a:lnTo>
                    <a:pt x="32527" y="61123"/>
                  </a:lnTo>
                  <a:lnTo>
                    <a:pt x="31780" y="62228"/>
                  </a:lnTo>
                  <a:lnTo>
                    <a:pt x="31318" y="63438"/>
                  </a:lnTo>
                  <a:lnTo>
                    <a:pt x="30610" y="65909"/>
                  </a:lnTo>
                  <a:lnTo>
                    <a:pt x="30443" y="66807"/>
                  </a:lnTo>
                  <a:lnTo>
                    <a:pt x="29312" y="67713"/>
                  </a:lnTo>
                  <a:lnTo>
                    <a:pt x="27561" y="68082"/>
                  </a:lnTo>
                  <a:lnTo>
                    <a:pt x="25990" y="68159"/>
                  </a:lnTo>
                  <a:lnTo>
                    <a:pt x="24928" y="68579"/>
                  </a:lnTo>
                  <a:lnTo>
                    <a:pt x="24391" y="69421"/>
                  </a:lnTo>
                  <a:lnTo>
                    <a:pt x="23391" y="70102"/>
                  </a:lnTo>
                  <a:lnTo>
                    <a:pt x="22786" y="70405"/>
                  </a:lnTo>
                  <a:lnTo>
                    <a:pt x="22790" y="71152"/>
                  </a:lnTo>
                  <a:lnTo>
                    <a:pt x="23518" y="72719"/>
                  </a:lnTo>
                  <a:lnTo>
                    <a:pt x="24345" y="73991"/>
                  </a:lnTo>
                  <a:lnTo>
                    <a:pt x="24362" y="75011"/>
                  </a:lnTo>
                  <a:lnTo>
                    <a:pt x="23956" y="75294"/>
                  </a:lnTo>
                  <a:lnTo>
                    <a:pt x="22676" y="75166"/>
                  </a:lnTo>
                  <a:lnTo>
                    <a:pt x="22404" y="75542"/>
                  </a:lnTo>
                  <a:lnTo>
                    <a:pt x="22265" y="76677"/>
                  </a:lnTo>
                  <a:lnTo>
                    <a:pt x="21922" y="77650"/>
                  </a:lnTo>
                  <a:lnTo>
                    <a:pt x="21395" y="78243"/>
                  </a:lnTo>
                  <a:lnTo>
                    <a:pt x="20480" y="78889"/>
                  </a:lnTo>
                  <a:lnTo>
                    <a:pt x="18804" y="78679"/>
                  </a:lnTo>
                  <a:lnTo>
                    <a:pt x="17228" y="77704"/>
                  </a:lnTo>
                  <a:lnTo>
                    <a:pt x="16405" y="77403"/>
                  </a:lnTo>
                  <a:lnTo>
                    <a:pt x="15934" y="77436"/>
                  </a:lnTo>
                  <a:lnTo>
                    <a:pt x="15809" y="75052"/>
                  </a:lnTo>
                  <a:lnTo>
                    <a:pt x="15129" y="73197"/>
                  </a:lnTo>
                  <a:lnTo>
                    <a:pt x="12630" y="68733"/>
                  </a:lnTo>
                  <a:lnTo>
                    <a:pt x="4509" y="64389"/>
                  </a:lnTo>
                  <a:lnTo>
                    <a:pt x="2598" y="62432"/>
                  </a:lnTo>
                  <a:lnTo>
                    <a:pt x="1758" y="60789"/>
                  </a:lnTo>
                  <a:lnTo>
                    <a:pt x="920" y="59236"/>
                  </a:lnTo>
                  <a:lnTo>
                    <a:pt x="1723" y="59192"/>
                  </a:lnTo>
                  <a:lnTo>
                    <a:pt x="2518" y="59586"/>
                  </a:lnTo>
                  <a:lnTo>
                    <a:pt x="3535" y="60057"/>
                  </a:lnTo>
                  <a:lnTo>
                    <a:pt x="3948" y="59280"/>
                  </a:lnTo>
                  <a:lnTo>
                    <a:pt x="3507" y="57582"/>
                  </a:lnTo>
                  <a:lnTo>
                    <a:pt x="1414" y="53604"/>
                  </a:lnTo>
                  <a:lnTo>
                    <a:pt x="1257" y="52510"/>
                  </a:lnTo>
                  <a:lnTo>
                    <a:pt x="2283" y="49180"/>
                  </a:lnTo>
                  <a:lnTo>
                    <a:pt x="3993" y="45434"/>
                  </a:lnTo>
                  <a:lnTo>
                    <a:pt x="3879" y="40888"/>
                  </a:lnTo>
                  <a:lnTo>
                    <a:pt x="4410" y="37455"/>
                  </a:lnTo>
                  <a:lnTo>
                    <a:pt x="3820" y="35223"/>
                  </a:lnTo>
                  <a:lnTo>
                    <a:pt x="3537" y="32484"/>
                  </a:lnTo>
                  <a:lnTo>
                    <a:pt x="4792" y="28839"/>
                  </a:lnTo>
                  <a:lnTo>
                    <a:pt x="5863" y="27937"/>
                  </a:lnTo>
                  <a:lnTo>
                    <a:pt x="6524" y="26783"/>
                  </a:lnTo>
                  <a:lnTo>
                    <a:pt x="6565" y="22889"/>
                  </a:lnTo>
                  <a:lnTo>
                    <a:pt x="4148" y="21070"/>
                  </a:lnTo>
                  <a:lnTo>
                    <a:pt x="1365" y="20727"/>
                  </a:lnTo>
                  <a:lnTo>
                    <a:pt x="1434" y="19407"/>
                  </a:lnTo>
                  <a:lnTo>
                    <a:pt x="1780" y="17313"/>
                  </a:lnTo>
                  <a:lnTo>
                    <a:pt x="1581" y="16615"/>
                  </a:lnTo>
                  <a:lnTo>
                    <a:pt x="1786" y="15418"/>
                  </a:lnTo>
                  <a:lnTo>
                    <a:pt x="1110" y="13819"/>
                  </a:lnTo>
                  <a:lnTo>
                    <a:pt x="0" y="12669"/>
                  </a:lnTo>
                  <a:lnTo>
                    <a:pt x="1069" y="10628"/>
                  </a:lnTo>
                  <a:lnTo>
                    <a:pt x="2630" y="8162"/>
                  </a:lnTo>
                  <a:lnTo>
                    <a:pt x="4079" y="6205"/>
                  </a:lnTo>
                  <a:lnTo>
                    <a:pt x="5835" y="4163"/>
                  </a:lnTo>
                  <a:lnTo>
                    <a:pt x="7005" y="2203"/>
                  </a:lnTo>
                  <a:lnTo>
                    <a:pt x="8266" y="517"/>
                  </a:lnTo>
                  <a:lnTo>
                    <a:pt x="9348" y="0"/>
                  </a:lnTo>
                  <a:lnTo>
                    <a:pt x="9888" y="358"/>
                  </a:lnTo>
                  <a:lnTo>
                    <a:pt x="10173" y="1095"/>
                  </a:lnTo>
                  <a:lnTo>
                    <a:pt x="10108" y="3278"/>
                  </a:lnTo>
                  <a:lnTo>
                    <a:pt x="10477" y="4030"/>
                  </a:lnTo>
                  <a:lnTo>
                    <a:pt x="11225" y="4584"/>
                  </a:lnTo>
                  <a:lnTo>
                    <a:pt x="12805" y="4313"/>
                  </a:lnTo>
                  <a:lnTo>
                    <a:pt x="14559" y="3770"/>
                  </a:lnTo>
                  <a:lnTo>
                    <a:pt x="16917" y="2617"/>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51" name="ee4p_AD_1_15912"/>
            <p:cNvSpPr>
              <a:spLocks noChangeAspect="1"/>
            </p:cNvSpPr>
            <p:nvPr>
              <p:custDataLst>
                <p:tags r:id="rId47"/>
              </p:custDataLst>
            </p:nvPr>
          </p:nvSpPr>
          <p:spPr>
            <a:xfrm>
              <a:off x="3895732" y="5340501"/>
              <a:ext cx="28527" cy="22033"/>
            </a:xfrm>
            <a:custGeom>
              <a:avLst/>
              <a:gdLst/>
              <a:ahLst/>
              <a:cxnLst/>
              <a:rect l="0" t="0" r="0" b="0"/>
              <a:pathLst>
                <a:path w="7196" h="5558">
                  <a:moveTo>
                    <a:pt x="6440" y="3721"/>
                  </a:moveTo>
                  <a:lnTo>
                    <a:pt x="5830" y="3898"/>
                  </a:lnTo>
                  <a:lnTo>
                    <a:pt x="3794" y="4984"/>
                  </a:lnTo>
                  <a:lnTo>
                    <a:pt x="2637" y="5364"/>
                  </a:lnTo>
                  <a:lnTo>
                    <a:pt x="1579" y="5557"/>
                  </a:lnTo>
                  <a:lnTo>
                    <a:pt x="752" y="5477"/>
                  </a:lnTo>
                  <a:lnTo>
                    <a:pt x="294" y="4841"/>
                  </a:lnTo>
                  <a:lnTo>
                    <a:pt x="342" y="3867"/>
                  </a:lnTo>
                  <a:lnTo>
                    <a:pt x="158" y="2988"/>
                  </a:lnTo>
                  <a:lnTo>
                    <a:pt x="0" y="2519"/>
                  </a:lnTo>
                  <a:lnTo>
                    <a:pt x="298" y="1250"/>
                  </a:lnTo>
                  <a:lnTo>
                    <a:pt x="974" y="562"/>
                  </a:lnTo>
                  <a:lnTo>
                    <a:pt x="1914" y="0"/>
                  </a:lnTo>
                  <a:lnTo>
                    <a:pt x="3391" y="206"/>
                  </a:lnTo>
                  <a:lnTo>
                    <a:pt x="6524" y="1023"/>
                  </a:lnTo>
                  <a:lnTo>
                    <a:pt x="7178" y="1784"/>
                  </a:lnTo>
                  <a:lnTo>
                    <a:pt x="7195" y="2296"/>
                  </a:lnTo>
                  <a:lnTo>
                    <a:pt x="6614" y="3126"/>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52" name="ee4p_AT_1_15912"/>
            <p:cNvSpPr>
              <a:spLocks noChangeAspect="1"/>
            </p:cNvSpPr>
            <p:nvPr>
              <p:custDataLst>
                <p:tags r:id="rId48"/>
              </p:custDataLst>
            </p:nvPr>
          </p:nvSpPr>
          <p:spPr>
            <a:xfrm>
              <a:off x="4606562" y="4645247"/>
              <a:ext cx="668246" cy="290051"/>
            </a:xfrm>
            <a:custGeom>
              <a:avLst/>
              <a:gdLst/>
              <a:ahLst/>
              <a:cxnLst/>
              <a:rect l="0" t="0" r="0" b="0"/>
              <a:pathLst>
                <a:path w="168569" h="73167">
                  <a:moveTo>
                    <a:pt x="164274" y="11453"/>
                  </a:moveTo>
                  <a:lnTo>
                    <a:pt x="164178" y="11744"/>
                  </a:lnTo>
                  <a:lnTo>
                    <a:pt x="164057" y="12813"/>
                  </a:lnTo>
                  <a:lnTo>
                    <a:pt x="163198" y="14159"/>
                  </a:lnTo>
                  <a:lnTo>
                    <a:pt x="162274" y="15920"/>
                  </a:lnTo>
                  <a:lnTo>
                    <a:pt x="162334" y="17465"/>
                  </a:lnTo>
                  <a:lnTo>
                    <a:pt x="164705" y="22810"/>
                  </a:lnTo>
                  <a:lnTo>
                    <a:pt x="166811" y="26055"/>
                  </a:lnTo>
                  <a:lnTo>
                    <a:pt x="167210" y="27289"/>
                  </a:lnTo>
                  <a:lnTo>
                    <a:pt x="168568" y="28237"/>
                  </a:lnTo>
                  <a:lnTo>
                    <a:pt x="167279" y="29431"/>
                  </a:lnTo>
                  <a:lnTo>
                    <a:pt x="167029" y="31200"/>
                  </a:lnTo>
                  <a:lnTo>
                    <a:pt x="166193" y="31987"/>
                  </a:lnTo>
                  <a:lnTo>
                    <a:pt x="165975" y="32997"/>
                  </a:lnTo>
                  <a:lnTo>
                    <a:pt x="166325" y="33914"/>
                  </a:lnTo>
                  <a:lnTo>
                    <a:pt x="166318" y="35062"/>
                  </a:lnTo>
                  <a:lnTo>
                    <a:pt x="166783" y="36643"/>
                  </a:lnTo>
                  <a:lnTo>
                    <a:pt x="164722" y="36987"/>
                  </a:lnTo>
                  <a:lnTo>
                    <a:pt x="162274" y="36933"/>
                  </a:lnTo>
                  <a:lnTo>
                    <a:pt x="161397" y="37025"/>
                  </a:lnTo>
                  <a:lnTo>
                    <a:pt x="160576" y="37456"/>
                  </a:lnTo>
                  <a:lnTo>
                    <a:pt x="159728" y="37242"/>
                  </a:lnTo>
                  <a:lnTo>
                    <a:pt x="157515" y="35758"/>
                  </a:lnTo>
                  <a:lnTo>
                    <a:pt x="156264" y="35434"/>
                  </a:lnTo>
                  <a:lnTo>
                    <a:pt x="155381" y="35524"/>
                  </a:lnTo>
                  <a:lnTo>
                    <a:pt x="154720" y="36168"/>
                  </a:lnTo>
                  <a:lnTo>
                    <a:pt x="153582" y="36994"/>
                  </a:lnTo>
                  <a:lnTo>
                    <a:pt x="152513" y="37574"/>
                  </a:lnTo>
                  <a:lnTo>
                    <a:pt x="152753" y="38084"/>
                  </a:lnTo>
                  <a:lnTo>
                    <a:pt x="157344" y="39417"/>
                  </a:lnTo>
                  <a:lnTo>
                    <a:pt x="158158" y="41463"/>
                  </a:lnTo>
                  <a:lnTo>
                    <a:pt x="157275" y="43130"/>
                  </a:lnTo>
                  <a:lnTo>
                    <a:pt x="156975" y="43945"/>
                  </a:lnTo>
                  <a:lnTo>
                    <a:pt x="155899" y="44587"/>
                  </a:lnTo>
                  <a:lnTo>
                    <a:pt x="154580" y="45151"/>
                  </a:lnTo>
                  <a:lnTo>
                    <a:pt x="152991" y="45292"/>
                  </a:lnTo>
                  <a:lnTo>
                    <a:pt x="152803" y="46191"/>
                  </a:lnTo>
                  <a:lnTo>
                    <a:pt x="153427" y="48832"/>
                  </a:lnTo>
                  <a:lnTo>
                    <a:pt x="152922" y="49403"/>
                  </a:lnTo>
                  <a:lnTo>
                    <a:pt x="152416" y="50223"/>
                  </a:lnTo>
                  <a:lnTo>
                    <a:pt x="152891" y="52391"/>
                  </a:lnTo>
                  <a:lnTo>
                    <a:pt x="153874" y="52545"/>
                  </a:lnTo>
                  <a:lnTo>
                    <a:pt x="154092" y="53041"/>
                  </a:lnTo>
                  <a:lnTo>
                    <a:pt x="153917" y="53918"/>
                  </a:lnTo>
                  <a:lnTo>
                    <a:pt x="153744" y="54851"/>
                  </a:lnTo>
                  <a:lnTo>
                    <a:pt x="153397" y="55839"/>
                  </a:lnTo>
                  <a:lnTo>
                    <a:pt x="153224" y="56277"/>
                  </a:lnTo>
                  <a:lnTo>
                    <a:pt x="152572" y="56551"/>
                  </a:lnTo>
                  <a:lnTo>
                    <a:pt x="150535" y="56405"/>
                  </a:lnTo>
                  <a:lnTo>
                    <a:pt x="148782" y="57250"/>
                  </a:lnTo>
                  <a:lnTo>
                    <a:pt x="145256" y="60279"/>
                  </a:lnTo>
                  <a:lnTo>
                    <a:pt x="144021" y="60793"/>
                  </a:lnTo>
                  <a:lnTo>
                    <a:pt x="142686" y="62004"/>
                  </a:lnTo>
                  <a:lnTo>
                    <a:pt x="142766" y="64663"/>
                  </a:lnTo>
                  <a:lnTo>
                    <a:pt x="142585" y="64903"/>
                  </a:lnTo>
                  <a:lnTo>
                    <a:pt x="142261" y="65448"/>
                  </a:lnTo>
                  <a:lnTo>
                    <a:pt x="138043" y="64512"/>
                  </a:lnTo>
                  <a:lnTo>
                    <a:pt x="137896" y="64527"/>
                  </a:lnTo>
                  <a:lnTo>
                    <a:pt x="135074" y="64869"/>
                  </a:lnTo>
                  <a:lnTo>
                    <a:pt x="133144" y="66087"/>
                  </a:lnTo>
                  <a:lnTo>
                    <a:pt x="130798" y="66782"/>
                  </a:lnTo>
                  <a:lnTo>
                    <a:pt x="125884" y="66412"/>
                  </a:lnTo>
                  <a:lnTo>
                    <a:pt x="121101" y="66884"/>
                  </a:lnTo>
                  <a:lnTo>
                    <a:pt x="119967" y="67238"/>
                  </a:lnTo>
                  <a:lnTo>
                    <a:pt x="118726" y="67442"/>
                  </a:lnTo>
                  <a:lnTo>
                    <a:pt x="117562" y="68149"/>
                  </a:lnTo>
                  <a:lnTo>
                    <a:pt x="116897" y="69146"/>
                  </a:lnTo>
                  <a:lnTo>
                    <a:pt x="115707" y="70408"/>
                  </a:lnTo>
                  <a:lnTo>
                    <a:pt x="114014" y="71399"/>
                  </a:lnTo>
                  <a:lnTo>
                    <a:pt x="112174" y="72157"/>
                  </a:lnTo>
                  <a:lnTo>
                    <a:pt x="111736" y="72799"/>
                  </a:lnTo>
                  <a:lnTo>
                    <a:pt x="111131" y="73166"/>
                  </a:lnTo>
                  <a:lnTo>
                    <a:pt x="110107" y="72686"/>
                  </a:lnTo>
                  <a:lnTo>
                    <a:pt x="109276" y="72711"/>
                  </a:lnTo>
                  <a:lnTo>
                    <a:pt x="108259" y="72384"/>
                  </a:lnTo>
                  <a:lnTo>
                    <a:pt x="104884" y="72029"/>
                  </a:lnTo>
                  <a:lnTo>
                    <a:pt x="101174" y="71441"/>
                  </a:lnTo>
                  <a:lnTo>
                    <a:pt x="99408" y="70878"/>
                  </a:lnTo>
                  <a:lnTo>
                    <a:pt x="97399" y="70434"/>
                  </a:lnTo>
                  <a:lnTo>
                    <a:pt x="95244" y="70072"/>
                  </a:lnTo>
                  <a:lnTo>
                    <a:pt x="93312" y="69987"/>
                  </a:lnTo>
                  <a:lnTo>
                    <a:pt x="92340" y="69821"/>
                  </a:lnTo>
                  <a:lnTo>
                    <a:pt x="87697" y="68841"/>
                  </a:lnTo>
                  <a:lnTo>
                    <a:pt x="84635" y="68775"/>
                  </a:lnTo>
                  <a:lnTo>
                    <a:pt x="80593" y="68366"/>
                  </a:lnTo>
                  <a:lnTo>
                    <a:pt x="72562" y="66887"/>
                  </a:lnTo>
                  <a:lnTo>
                    <a:pt x="70223" y="66287"/>
                  </a:lnTo>
                  <a:lnTo>
                    <a:pt x="67986" y="66102"/>
                  </a:lnTo>
                  <a:lnTo>
                    <a:pt x="65345" y="65590"/>
                  </a:lnTo>
                  <a:lnTo>
                    <a:pt x="63335" y="64752"/>
                  </a:lnTo>
                  <a:lnTo>
                    <a:pt x="62048" y="63161"/>
                  </a:lnTo>
                  <a:lnTo>
                    <a:pt x="60675" y="61043"/>
                  </a:lnTo>
                  <a:lnTo>
                    <a:pt x="58157" y="58273"/>
                  </a:lnTo>
                  <a:lnTo>
                    <a:pt x="57641" y="56892"/>
                  </a:lnTo>
                  <a:lnTo>
                    <a:pt x="58409" y="55680"/>
                  </a:lnTo>
                  <a:lnTo>
                    <a:pt x="59200" y="54766"/>
                  </a:lnTo>
                  <a:lnTo>
                    <a:pt x="59109" y="54372"/>
                  </a:lnTo>
                  <a:lnTo>
                    <a:pt x="58496" y="54173"/>
                  </a:lnTo>
                  <a:lnTo>
                    <a:pt x="54076" y="55358"/>
                  </a:lnTo>
                  <a:lnTo>
                    <a:pt x="49789" y="56855"/>
                  </a:lnTo>
                  <a:lnTo>
                    <a:pt x="48103" y="56894"/>
                  </a:lnTo>
                  <a:lnTo>
                    <a:pt x="46468" y="56562"/>
                  </a:lnTo>
                  <a:lnTo>
                    <a:pt x="44302" y="56539"/>
                  </a:lnTo>
                  <a:lnTo>
                    <a:pt x="42216" y="56939"/>
                  </a:lnTo>
                  <a:lnTo>
                    <a:pt x="38042" y="57145"/>
                  </a:lnTo>
                  <a:lnTo>
                    <a:pt x="35598" y="58247"/>
                  </a:lnTo>
                  <a:lnTo>
                    <a:pt x="34041" y="60395"/>
                  </a:lnTo>
                  <a:lnTo>
                    <a:pt x="33192" y="62127"/>
                  </a:lnTo>
                  <a:lnTo>
                    <a:pt x="32488" y="62683"/>
                  </a:lnTo>
                  <a:lnTo>
                    <a:pt x="31031" y="62892"/>
                  </a:lnTo>
                  <a:lnTo>
                    <a:pt x="28854" y="62732"/>
                  </a:lnTo>
                  <a:lnTo>
                    <a:pt x="27325" y="62229"/>
                  </a:lnTo>
                  <a:lnTo>
                    <a:pt x="25766" y="60750"/>
                  </a:lnTo>
                  <a:lnTo>
                    <a:pt x="23345" y="60546"/>
                  </a:lnTo>
                  <a:lnTo>
                    <a:pt x="21126" y="60507"/>
                  </a:lnTo>
                  <a:lnTo>
                    <a:pt x="20538" y="60233"/>
                  </a:lnTo>
                  <a:lnTo>
                    <a:pt x="20577" y="59272"/>
                  </a:lnTo>
                  <a:lnTo>
                    <a:pt x="19700" y="57459"/>
                  </a:lnTo>
                  <a:lnTo>
                    <a:pt x="18251" y="56892"/>
                  </a:lnTo>
                  <a:lnTo>
                    <a:pt x="14501" y="60305"/>
                  </a:lnTo>
                  <a:lnTo>
                    <a:pt x="13477" y="60607"/>
                  </a:lnTo>
                  <a:lnTo>
                    <a:pt x="10456" y="59664"/>
                  </a:lnTo>
                  <a:lnTo>
                    <a:pt x="7821" y="58205"/>
                  </a:lnTo>
                  <a:lnTo>
                    <a:pt x="7532" y="57137"/>
                  </a:lnTo>
                  <a:lnTo>
                    <a:pt x="7104" y="56261"/>
                  </a:lnTo>
                  <a:lnTo>
                    <a:pt x="4887" y="55431"/>
                  </a:lnTo>
                  <a:lnTo>
                    <a:pt x="2121" y="54862"/>
                  </a:lnTo>
                  <a:lnTo>
                    <a:pt x="1244" y="54865"/>
                  </a:lnTo>
                  <a:lnTo>
                    <a:pt x="1585" y="54349"/>
                  </a:lnTo>
                  <a:lnTo>
                    <a:pt x="1913" y="53475"/>
                  </a:lnTo>
                  <a:lnTo>
                    <a:pt x="1706" y="52778"/>
                  </a:lnTo>
                  <a:lnTo>
                    <a:pt x="1058" y="52056"/>
                  </a:lnTo>
                  <a:lnTo>
                    <a:pt x="702" y="51284"/>
                  </a:lnTo>
                  <a:lnTo>
                    <a:pt x="598" y="50535"/>
                  </a:lnTo>
                  <a:lnTo>
                    <a:pt x="402" y="49924"/>
                  </a:lnTo>
                  <a:lnTo>
                    <a:pt x="283" y="49350"/>
                  </a:lnTo>
                  <a:lnTo>
                    <a:pt x="78" y="48899"/>
                  </a:lnTo>
                  <a:lnTo>
                    <a:pt x="1881" y="45509"/>
                  </a:lnTo>
                  <a:lnTo>
                    <a:pt x="2252" y="43399"/>
                  </a:lnTo>
                  <a:lnTo>
                    <a:pt x="672" y="42162"/>
                  </a:lnTo>
                  <a:lnTo>
                    <a:pt x="0" y="41794"/>
                  </a:lnTo>
                  <a:lnTo>
                    <a:pt x="551" y="41519"/>
                  </a:lnTo>
                  <a:lnTo>
                    <a:pt x="2799" y="41748"/>
                  </a:lnTo>
                  <a:lnTo>
                    <a:pt x="4226" y="41048"/>
                  </a:lnTo>
                  <a:lnTo>
                    <a:pt x="4973" y="40354"/>
                  </a:lnTo>
                  <a:lnTo>
                    <a:pt x="6968" y="41006"/>
                  </a:lnTo>
                  <a:lnTo>
                    <a:pt x="9897" y="42325"/>
                  </a:lnTo>
                  <a:lnTo>
                    <a:pt x="11279" y="43215"/>
                  </a:lnTo>
                  <a:lnTo>
                    <a:pt x="11849" y="43903"/>
                  </a:lnTo>
                  <a:lnTo>
                    <a:pt x="12166" y="44479"/>
                  </a:lnTo>
                  <a:lnTo>
                    <a:pt x="11991" y="45465"/>
                  </a:lnTo>
                  <a:lnTo>
                    <a:pt x="12658" y="45851"/>
                  </a:lnTo>
                  <a:lnTo>
                    <a:pt x="14036" y="46000"/>
                  </a:lnTo>
                  <a:lnTo>
                    <a:pt x="14954" y="46304"/>
                  </a:lnTo>
                  <a:lnTo>
                    <a:pt x="14632" y="47599"/>
                  </a:lnTo>
                  <a:lnTo>
                    <a:pt x="14572" y="48673"/>
                  </a:lnTo>
                  <a:lnTo>
                    <a:pt x="15846" y="48524"/>
                  </a:lnTo>
                  <a:lnTo>
                    <a:pt x="17441" y="47704"/>
                  </a:lnTo>
                  <a:lnTo>
                    <a:pt x="18687" y="46230"/>
                  </a:lnTo>
                  <a:lnTo>
                    <a:pt x="19456" y="44802"/>
                  </a:lnTo>
                  <a:lnTo>
                    <a:pt x="20042" y="41321"/>
                  </a:lnTo>
                  <a:lnTo>
                    <a:pt x="20242" y="41027"/>
                  </a:lnTo>
                  <a:lnTo>
                    <a:pt x="21201" y="41301"/>
                  </a:lnTo>
                  <a:lnTo>
                    <a:pt x="25090" y="41149"/>
                  </a:lnTo>
                  <a:lnTo>
                    <a:pt x="26923" y="41797"/>
                  </a:lnTo>
                  <a:lnTo>
                    <a:pt x="29830" y="41907"/>
                  </a:lnTo>
                  <a:lnTo>
                    <a:pt x="29776" y="42452"/>
                  </a:lnTo>
                  <a:lnTo>
                    <a:pt x="30292" y="43303"/>
                  </a:lnTo>
                  <a:lnTo>
                    <a:pt x="31579" y="44530"/>
                  </a:lnTo>
                  <a:lnTo>
                    <a:pt x="32214" y="45331"/>
                  </a:lnTo>
                  <a:lnTo>
                    <a:pt x="33566" y="45471"/>
                  </a:lnTo>
                  <a:lnTo>
                    <a:pt x="35645" y="45030"/>
                  </a:lnTo>
                  <a:lnTo>
                    <a:pt x="36865" y="44572"/>
                  </a:lnTo>
                  <a:lnTo>
                    <a:pt x="37323" y="44897"/>
                  </a:lnTo>
                  <a:lnTo>
                    <a:pt x="39225" y="44580"/>
                  </a:lnTo>
                  <a:lnTo>
                    <a:pt x="40910" y="43589"/>
                  </a:lnTo>
                  <a:lnTo>
                    <a:pt x="41326" y="42834"/>
                  </a:lnTo>
                  <a:lnTo>
                    <a:pt x="43028" y="42303"/>
                  </a:lnTo>
                  <a:lnTo>
                    <a:pt x="45328" y="41078"/>
                  </a:lnTo>
                  <a:lnTo>
                    <a:pt x="48487" y="40130"/>
                  </a:lnTo>
                  <a:lnTo>
                    <a:pt x="58854" y="39118"/>
                  </a:lnTo>
                  <a:lnTo>
                    <a:pt x="59256" y="38353"/>
                  </a:lnTo>
                  <a:lnTo>
                    <a:pt x="59102" y="36600"/>
                  </a:lnTo>
                  <a:lnTo>
                    <a:pt x="59377" y="36342"/>
                  </a:lnTo>
                  <a:lnTo>
                    <a:pt x="60683" y="36779"/>
                  </a:lnTo>
                  <a:lnTo>
                    <a:pt x="62780" y="37188"/>
                  </a:lnTo>
                  <a:lnTo>
                    <a:pt x="64385" y="37808"/>
                  </a:lnTo>
                  <a:lnTo>
                    <a:pt x="65428" y="38618"/>
                  </a:lnTo>
                  <a:lnTo>
                    <a:pt x="66393" y="38651"/>
                  </a:lnTo>
                  <a:lnTo>
                    <a:pt x="67889" y="38084"/>
                  </a:lnTo>
                  <a:lnTo>
                    <a:pt x="69915" y="37718"/>
                  </a:lnTo>
                  <a:lnTo>
                    <a:pt x="71806" y="38559"/>
                  </a:lnTo>
                  <a:lnTo>
                    <a:pt x="72355" y="39469"/>
                  </a:lnTo>
                  <a:lnTo>
                    <a:pt x="72022" y="39935"/>
                  </a:lnTo>
                  <a:lnTo>
                    <a:pt x="72059" y="40673"/>
                  </a:lnTo>
                  <a:lnTo>
                    <a:pt x="72646" y="41290"/>
                  </a:lnTo>
                  <a:lnTo>
                    <a:pt x="74184" y="42293"/>
                  </a:lnTo>
                  <a:lnTo>
                    <a:pt x="76155" y="43156"/>
                  </a:lnTo>
                  <a:lnTo>
                    <a:pt x="77179" y="43089"/>
                  </a:lnTo>
                  <a:lnTo>
                    <a:pt x="77559" y="42249"/>
                  </a:lnTo>
                  <a:lnTo>
                    <a:pt x="77922" y="40252"/>
                  </a:lnTo>
                  <a:lnTo>
                    <a:pt x="78058" y="38117"/>
                  </a:lnTo>
                  <a:lnTo>
                    <a:pt x="77604" y="36891"/>
                  </a:lnTo>
                  <a:lnTo>
                    <a:pt x="76542" y="36591"/>
                  </a:lnTo>
                  <a:lnTo>
                    <a:pt x="75272" y="36494"/>
                  </a:lnTo>
                  <a:lnTo>
                    <a:pt x="74598" y="36241"/>
                  </a:lnTo>
                  <a:lnTo>
                    <a:pt x="74834" y="35567"/>
                  </a:lnTo>
                  <a:lnTo>
                    <a:pt x="75849" y="33823"/>
                  </a:lnTo>
                  <a:lnTo>
                    <a:pt x="75834" y="31489"/>
                  </a:lnTo>
                  <a:lnTo>
                    <a:pt x="73542" y="28834"/>
                  </a:lnTo>
                  <a:lnTo>
                    <a:pt x="71556" y="26261"/>
                  </a:lnTo>
                  <a:lnTo>
                    <a:pt x="71562" y="25385"/>
                  </a:lnTo>
                  <a:lnTo>
                    <a:pt x="72754" y="23863"/>
                  </a:lnTo>
                  <a:lnTo>
                    <a:pt x="74594" y="22651"/>
                  </a:lnTo>
                  <a:lnTo>
                    <a:pt x="78678" y="20632"/>
                  </a:lnTo>
                  <a:lnTo>
                    <a:pt x="79967" y="20211"/>
                  </a:lnTo>
                  <a:lnTo>
                    <a:pt x="81621" y="19873"/>
                  </a:lnTo>
                  <a:lnTo>
                    <a:pt x="84000" y="19042"/>
                  </a:lnTo>
                  <a:lnTo>
                    <a:pt x="85145" y="18188"/>
                  </a:lnTo>
                  <a:lnTo>
                    <a:pt x="85914" y="17260"/>
                  </a:lnTo>
                  <a:lnTo>
                    <a:pt x="87030" y="12426"/>
                  </a:lnTo>
                  <a:lnTo>
                    <a:pt x="87291" y="12220"/>
                  </a:lnTo>
                  <a:lnTo>
                    <a:pt x="87622" y="11935"/>
                  </a:lnTo>
                  <a:lnTo>
                    <a:pt x="91792" y="13604"/>
                  </a:lnTo>
                  <a:lnTo>
                    <a:pt x="92167" y="13328"/>
                  </a:lnTo>
                  <a:lnTo>
                    <a:pt x="92869" y="13056"/>
                  </a:lnTo>
                  <a:lnTo>
                    <a:pt x="94227" y="11776"/>
                  </a:lnTo>
                  <a:lnTo>
                    <a:pt x="94525" y="10803"/>
                  </a:lnTo>
                  <a:lnTo>
                    <a:pt x="94495" y="8963"/>
                  </a:lnTo>
                  <a:lnTo>
                    <a:pt x="94616" y="7226"/>
                  </a:lnTo>
                  <a:lnTo>
                    <a:pt x="94877" y="6673"/>
                  </a:lnTo>
                  <a:lnTo>
                    <a:pt x="95506" y="6874"/>
                  </a:lnTo>
                  <a:lnTo>
                    <a:pt x="97300" y="7780"/>
                  </a:lnTo>
                  <a:lnTo>
                    <a:pt x="98725" y="8792"/>
                  </a:lnTo>
                  <a:lnTo>
                    <a:pt x="100060" y="11349"/>
                  </a:lnTo>
                  <a:lnTo>
                    <a:pt x="103171" y="12028"/>
                  </a:lnTo>
                  <a:lnTo>
                    <a:pt x="107101" y="12095"/>
                  </a:lnTo>
                  <a:lnTo>
                    <a:pt x="108505" y="10957"/>
                  </a:lnTo>
                  <a:lnTo>
                    <a:pt x="109779" y="10694"/>
                  </a:lnTo>
                  <a:lnTo>
                    <a:pt x="111222" y="11041"/>
                  </a:lnTo>
                  <a:lnTo>
                    <a:pt x="114260" y="11441"/>
                  </a:lnTo>
                  <a:lnTo>
                    <a:pt x="114599" y="9376"/>
                  </a:lnTo>
                  <a:lnTo>
                    <a:pt x="116352" y="7230"/>
                  </a:lnTo>
                  <a:lnTo>
                    <a:pt x="117147" y="6472"/>
                  </a:lnTo>
                  <a:lnTo>
                    <a:pt x="119373" y="6546"/>
                  </a:lnTo>
                  <a:lnTo>
                    <a:pt x="119922" y="4942"/>
                  </a:lnTo>
                  <a:lnTo>
                    <a:pt x="120470" y="490"/>
                  </a:lnTo>
                  <a:lnTo>
                    <a:pt x="120941" y="0"/>
                  </a:lnTo>
                  <a:lnTo>
                    <a:pt x="122563" y="93"/>
                  </a:lnTo>
                  <a:lnTo>
                    <a:pt x="124176" y="906"/>
                  </a:lnTo>
                  <a:lnTo>
                    <a:pt x="124662" y="1564"/>
                  </a:lnTo>
                  <a:lnTo>
                    <a:pt x="125500" y="1511"/>
                  </a:lnTo>
                  <a:lnTo>
                    <a:pt x="126674" y="1063"/>
                  </a:lnTo>
                  <a:lnTo>
                    <a:pt x="127961" y="773"/>
                  </a:lnTo>
                  <a:lnTo>
                    <a:pt x="129995" y="1248"/>
                  </a:lnTo>
                  <a:lnTo>
                    <a:pt x="134340" y="3272"/>
                  </a:lnTo>
                  <a:lnTo>
                    <a:pt x="136581" y="4010"/>
                  </a:lnTo>
                  <a:lnTo>
                    <a:pt x="138002" y="3869"/>
                  </a:lnTo>
                  <a:lnTo>
                    <a:pt x="139332" y="3896"/>
                  </a:lnTo>
                  <a:lnTo>
                    <a:pt x="144463" y="7019"/>
                  </a:lnTo>
                  <a:lnTo>
                    <a:pt x="148048" y="7456"/>
                  </a:lnTo>
                  <a:lnTo>
                    <a:pt x="151319" y="7469"/>
                  </a:lnTo>
                  <a:lnTo>
                    <a:pt x="152371" y="6527"/>
                  </a:lnTo>
                  <a:lnTo>
                    <a:pt x="153766" y="5729"/>
                  </a:lnTo>
                  <a:lnTo>
                    <a:pt x="155217" y="5839"/>
                  </a:lnTo>
                  <a:lnTo>
                    <a:pt x="156486" y="6248"/>
                  </a:lnTo>
                  <a:lnTo>
                    <a:pt x="158957" y="7604"/>
                  </a:lnTo>
                  <a:lnTo>
                    <a:pt x="160101" y="7951"/>
                  </a:lnTo>
                  <a:lnTo>
                    <a:pt x="161622" y="8170"/>
                  </a:lnTo>
                  <a:lnTo>
                    <a:pt x="162738" y="8472"/>
                  </a:lnTo>
                  <a:lnTo>
                    <a:pt x="163725" y="10826"/>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53" name="ee4p_BE_1_15912"/>
            <p:cNvSpPr>
              <a:spLocks noChangeAspect="1"/>
            </p:cNvSpPr>
            <p:nvPr>
              <p:custDataLst>
                <p:tags r:id="rId49"/>
              </p:custDataLst>
            </p:nvPr>
          </p:nvSpPr>
          <p:spPr>
            <a:xfrm>
              <a:off x="3993038" y="4359458"/>
              <a:ext cx="336571" cy="227963"/>
            </a:xfrm>
            <a:custGeom>
              <a:avLst/>
              <a:gdLst/>
              <a:ahLst/>
              <a:cxnLst/>
              <a:rect l="0" t="0" r="0" b="0"/>
              <a:pathLst>
                <a:path w="84902" h="57505">
                  <a:moveTo>
                    <a:pt x="50661" y="1713"/>
                  </a:moveTo>
                  <a:lnTo>
                    <a:pt x="50765" y="2322"/>
                  </a:lnTo>
                  <a:lnTo>
                    <a:pt x="51370" y="2580"/>
                  </a:lnTo>
                  <a:lnTo>
                    <a:pt x="53490" y="2448"/>
                  </a:lnTo>
                  <a:lnTo>
                    <a:pt x="54566" y="1344"/>
                  </a:lnTo>
                  <a:lnTo>
                    <a:pt x="55414" y="647"/>
                  </a:lnTo>
                  <a:lnTo>
                    <a:pt x="56045" y="1116"/>
                  </a:lnTo>
                  <a:lnTo>
                    <a:pt x="56353" y="2475"/>
                  </a:lnTo>
                  <a:lnTo>
                    <a:pt x="56939" y="4246"/>
                  </a:lnTo>
                  <a:lnTo>
                    <a:pt x="59465" y="6226"/>
                  </a:lnTo>
                  <a:lnTo>
                    <a:pt x="61603" y="6790"/>
                  </a:lnTo>
                  <a:lnTo>
                    <a:pt x="64233" y="6401"/>
                  </a:lnTo>
                  <a:lnTo>
                    <a:pt x="65274" y="6048"/>
                  </a:lnTo>
                  <a:lnTo>
                    <a:pt x="65980" y="6342"/>
                  </a:lnTo>
                  <a:lnTo>
                    <a:pt x="66680" y="7388"/>
                  </a:lnTo>
                  <a:lnTo>
                    <a:pt x="68191" y="8585"/>
                  </a:lnTo>
                  <a:lnTo>
                    <a:pt x="71365" y="9433"/>
                  </a:lnTo>
                  <a:lnTo>
                    <a:pt x="72342" y="9913"/>
                  </a:lnTo>
                  <a:lnTo>
                    <a:pt x="73019" y="10716"/>
                  </a:lnTo>
                  <a:lnTo>
                    <a:pt x="72823" y="11863"/>
                  </a:lnTo>
                  <a:lnTo>
                    <a:pt x="71309" y="14717"/>
                  </a:lnTo>
                  <a:lnTo>
                    <a:pt x="71111" y="15559"/>
                  </a:lnTo>
                  <a:lnTo>
                    <a:pt x="71314" y="15842"/>
                  </a:lnTo>
                  <a:lnTo>
                    <a:pt x="71018" y="16370"/>
                  </a:lnTo>
                  <a:lnTo>
                    <a:pt x="69048" y="18281"/>
                  </a:lnTo>
                  <a:lnTo>
                    <a:pt x="68869" y="18953"/>
                  </a:lnTo>
                  <a:lnTo>
                    <a:pt x="69525" y="20050"/>
                  </a:lnTo>
                  <a:lnTo>
                    <a:pt x="70065" y="20959"/>
                  </a:lnTo>
                  <a:lnTo>
                    <a:pt x="70087" y="20776"/>
                  </a:lnTo>
                  <a:lnTo>
                    <a:pt x="73104" y="19957"/>
                  </a:lnTo>
                  <a:lnTo>
                    <a:pt x="74464" y="21606"/>
                  </a:lnTo>
                  <a:lnTo>
                    <a:pt x="76708" y="21667"/>
                  </a:lnTo>
                  <a:lnTo>
                    <a:pt x="76973" y="22198"/>
                  </a:lnTo>
                  <a:lnTo>
                    <a:pt x="79483" y="23740"/>
                  </a:lnTo>
                  <a:lnTo>
                    <a:pt x="80258" y="24961"/>
                  </a:lnTo>
                  <a:lnTo>
                    <a:pt x="82059" y="26141"/>
                  </a:lnTo>
                  <a:lnTo>
                    <a:pt x="80567" y="27633"/>
                  </a:lnTo>
                  <a:lnTo>
                    <a:pt x="80793" y="28296"/>
                  </a:lnTo>
                  <a:lnTo>
                    <a:pt x="81331" y="28975"/>
                  </a:lnTo>
                  <a:lnTo>
                    <a:pt x="83363" y="29371"/>
                  </a:lnTo>
                  <a:lnTo>
                    <a:pt x="84380" y="30350"/>
                  </a:lnTo>
                  <a:lnTo>
                    <a:pt x="84440" y="31845"/>
                  </a:lnTo>
                  <a:lnTo>
                    <a:pt x="84901" y="34282"/>
                  </a:lnTo>
                  <a:lnTo>
                    <a:pt x="80714" y="36700"/>
                  </a:lnTo>
                  <a:lnTo>
                    <a:pt x="79524" y="39399"/>
                  </a:lnTo>
                  <a:lnTo>
                    <a:pt x="79418" y="39930"/>
                  </a:lnTo>
                  <a:lnTo>
                    <a:pt x="79275" y="39850"/>
                  </a:lnTo>
                  <a:lnTo>
                    <a:pt x="78811" y="38959"/>
                  </a:lnTo>
                  <a:lnTo>
                    <a:pt x="78053" y="38967"/>
                  </a:lnTo>
                  <a:lnTo>
                    <a:pt x="76317" y="38595"/>
                  </a:lnTo>
                  <a:lnTo>
                    <a:pt x="73898" y="41034"/>
                  </a:lnTo>
                  <a:lnTo>
                    <a:pt x="72804" y="43059"/>
                  </a:lnTo>
                  <a:lnTo>
                    <a:pt x="72156" y="44544"/>
                  </a:lnTo>
                  <a:lnTo>
                    <a:pt x="71182" y="45744"/>
                  </a:lnTo>
                  <a:lnTo>
                    <a:pt x="70987" y="47012"/>
                  </a:lnTo>
                  <a:lnTo>
                    <a:pt x="71111" y="47544"/>
                  </a:lnTo>
                  <a:lnTo>
                    <a:pt x="70778" y="48231"/>
                  </a:lnTo>
                  <a:lnTo>
                    <a:pt x="70761" y="48953"/>
                  </a:lnTo>
                  <a:lnTo>
                    <a:pt x="72154" y="50375"/>
                  </a:lnTo>
                  <a:lnTo>
                    <a:pt x="72501" y="51144"/>
                  </a:lnTo>
                  <a:lnTo>
                    <a:pt x="74197" y="53658"/>
                  </a:lnTo>
                  <a:lnTo>
                    <a:pt x="73669" y="54575"/>
                  </a:lnTo>
                  <a:lnTo>
                    <a:pt x="73250" y="55567"/>
                  </a:lnTo>
                  <a:lnTo>
                    <a:pt x="72761" y="56271"/>
                  </a:lnTo>
                  <a:lnTo>
                    <a:pt x="72192" y="56717"/>
                  </a:lnTo>
                  <a:lnTo>
                    <a:pt x="70439" y="56690"/>
                  </a:lnTo>
                  <a:lnTo>
                    <a:pt x="68219" y="57006"/>
                  </a:lnTo>
                  <a:lnTo>
                    <a:pt x="66723" y="57499"/>
                  </a:lnTo>
                  <a:lnTo>
                    <a:pt x="65947" y="57504"/>
                  </a:lnTo>
                  <a:lnTo>
                    <a:pt x="64341" y="56252"/>
                  </a:lnTo>
                  <a:lnTo>
                    <a:pt x="62546" y="54375"/>
                  </a:lnTo>
                  <a:lnTo>
                    <a:pt x="61406" y="53479"/>
                  </a:lnTo>
                  <a:lnTo>
                    <a:pt x="60895" y="52705"/>
                  </a:lnTo>
                  <a:lnTo>
                    <a:pt x="59485" y="52379"/>
                  </a:lnTo>
                  <a:lnTo>
                    <a:pt x="57474" y="51452"/>
                  </a:lnTo>
                  <a:lnTo>
                    <a:pt x="56079" y="50443"/>
                  </a:lnTo>
                  <a:lnTo>
                    <a:pt x="54883" y="49815"/>
                  </a:lnTo>
                  <a:lnTo>
                    <a:pt x="53194" y="49501"/>
                  </a:lnTo>
                  <a:lnTo>
                    <a:pt x="51801" y="49533"/>
                  </a:lnTo>
                  <a:lnTo>
                    <a:pt x="51393" y="47834"/>
                  </a:lnTo>
                  <a:lnTo>
                    <a:pt x="51225" y="45892"/>
                  </a:lnTo>
                  <a:lnTo>
                    <a:pt x="50087" y="44592"/>
                  </a:lnTo>
                  <a:lnTo>
                    <a:pt x="51646" y="39500"/>
                  </a:lnTo>
                  <a:lnTo>
                    <a:pt x="50720" y="39000"/>
                  </a:lnTo>
                  <a:lnTo>
                    <a:pt x="49707" y="39408"/>
                  </a:lnTo>
                  <a:lnTo>
                    <a:pt x="48243" y="40622"/>
                  </a:lnTo>
                  <a:lnTo>
                    <a:pt x="47545" y="42072"/>
                  </a:lnTo>
                  <a:lnTo>
                    <a:pt x="47126" y="43355"/>
                  </a:lnTo>
                  <a:lnTo>
                    <a:pt x="44669" y="44572"/>
                  </a:lnTo>
                  <a:lnTo>
                    <a:pt x="40771" y="45013"/>
                  </a:lnTo>
                  <a:lnTo>
                    <a:pt x="36511" y="44572"/>
                  </a:lnTo>
                  <a:lnTo>
                    <a:pt x="35919" y="44245"/>
                  </a:lnTo>
                  <a:lnTo>
                    <a:pt x="35647" y="43873"/>
                  </a:lnTo>
                  <a:lnTo>
                    <a:pt x="35643" y="43425"/>
                  </a:lnTo>
                  <a:lnTo>
                    <a:pt x="35941" y="42736"/>
                  </a:lnTo>
                  <a:lnTo>
                    <a:pt x="36684" y="41900"/>
                  </a:lnTo>
                  <a:lnTo>
                    <a:pt x="36867" y="40706"/>
                  </a:lnTo>
                  <a:lnTo>
                    <a:pt x="36105" y="39673"/>
                  </a:lnTo>
                  <a:lnTo>
                    <a:pt x="35608" y="39271"/>
                  </a:lnTo>
                  <a:lnTo>
                    <a:pt x="35805" y="38270"/>
                  </a:lnTo>
                  <a:lnTo>
                    <a:pt x="36368" y="37015"/>
                  </a:lnTo>
                  <a:lnTo>
                    <a:pt x="36478" y="36300"/>
                  </a:lnTo>
                  <a:lnTo>
                    <a:pt x="33594" y="34132"/>
                  </a:lnTo>
                  <a:lnTo>
                    <a:pt x="31505" y="33709"/>
                  </a:lnTo>
                  <a:lnTo>
                    <a:pt x="29480" y="33633"/>
                  </a:lnTo>
                  <a:lnTo>
                    <a:pt x="27942" y="33389"/>
                  </a:lnTo>
                  <a:lnTo>
                    <a:pt x="27046" y="33490"/>
                  </a:lnTo>
                  <a:lnTo>
                    <a:pt x="26401" y="34122"/>
                  </a:lnTo>
                  <a:lnTo>
                    <a:pt x="25748" y="34575"/>
                  </a:lnTo>
                  <a:lnTo>
                    <a:pt x="25260" y="34032"/>
                  </a:lnTo>
                  <a:lnTo>
                    <a:pt x="24364" y="30189"/>
                  </a:lnTo>
                  <a:lnTo>
                    <a:pt x="23671" y="29608"/>
                  </a:lnTo>
                  <a:lnTo>
                    <a:pt x="21052" y="28966"/>
                  </a:lnTo>
                  <a:lnTo>
                    <a:pt x="17497" y="28736"/>
                  </a:lnTo>
                  <a:lnTo>
                    <a:pt x="16549" y="28034"/>
                  </a:lnTo>
                  <a:lnTo>
                    <a:pt x="16029" y="26302"/>
                  </a:lnTo>
                  <a:lnTo>
                    <a:pt x="15701" y="24214"/>
                  </a:lnTo>
                  <a:lnTo>
                    <a:pt x="14530" y="22213"/>
                  </a:lnTo>
                  <a:lnTo>
                    <a:pt x="13930" y="21712"/>
                  </a:lnTo>
                  <a:lnTo>
                    <a:pt x="12868" y="20823"/>
                  </a:lnTo>
                  <a:lnTo>
                    <a:pt x="11010" y="21188"/>
                  </a:lnTo>
                  <a:lnTo>
                    <a:pt x="8780" y="22348"/>
                  </a:lnTo>
                  <a:lnTo>
                    <a:pt x="7463" y="22670"/>
                  </a:lnTo>
                  <a:lnTo>
                    <a:pt x="6962" y="22793"/>
                  </a:lnTo>
                  <a:lnTo>
                    <a:pt x="5184" y="21662"/>
                  </a:lnTo>
                  <a:lnTo>
                    <a:pt x="3189" y="19891"/>
                  </a:lnTo>
                  <a:lnTo>
                    <a:pt x="1589" y="18010"/>
                  </a:lnTo>
                  <a:lnTo>
                    <a:pt x="1203" y="16965"/>
                  </a:lnTo>
                  <a:lnTo>
                    <a:pt x="1693" y="15695"/>
                  </a:lnTo>
                  <a:lnTo>
                    <a:pt x="1103" y="14722"/>
                  </a:lnTo>
                  <a:lnTo>
                    <a:pt x="246" y="12942"/>
                  </a:lnTo>
                  <a:lnTo>
                    <a:pt x="0" y="11550"/>
                  </a:lnTo>
                  <a:lnTo>
                    <a:pt x="9624" y="6623"/>
                  </a:lnTo>
                  <a:lnTo>
                    <a:pt x="15485" y="4096"/>
                  </a:lnTo>
                  <a:lnTo>
                    <a:pt x="18247" y="3331"/>
                  </a:lnTo>
                  <a:lnTo>
                    <a:pt x="18910" y="5870"/>
                  </a:lnTo>
                  <a:lnTo>
                    <a:pt x="19413" y="6676"/>
                  </a:lnTo>
                  <a:lnTo>
                    <a:pt x="20069" y="7199"/>
                  </a:lnTo>
                  <a:lnTo>
                    <a:pt x="20942" y="7302"/>
                  </a:lnTo>
                  <a:lnTo>
                    <a:pt x="21939" y="6676"/>
                  </a:lnTo>
                  <a:lnTo>
                    <a:pt x="23336" y="6015"/>
                  </a:lnTo>
                  <a:lnTo>
                    <a:pt x="25582" y="6322"/>
                  </a:lnTo>
                  <a:lnTo>
                    <a:pt x="27215" y="6933"/>
                  </a:lnTo>
                  <a:lnTo>
                    <a:pt x="27795" y="7567"/>
                  </a:lnTo>
                  <a:lnTo>
                    <a:pt x="28875" y="8171"/>
                  </a:lnTo>
                  <a:lnTo>
                    <a:pt x="30452" y="8315"/>
                  </a:lnTo>
                  <a:lnTo>
                    <a:pt x="33503" y="7161"/>
                  </a:lnTo>
                  <a:lnTo>
                    <a:pt x="36433" y="5402"/>
                  </a:lnTo>
                  <a:lnTo>
                    <a:pt x="37293" y="4180"/>
                  </a:lnTo>
                  <a:lnTo>
                    <a:pt x="37619" y="3073"/>
                  </a:lnTo>
                  <a:lnTo>
                    <a:pt x="39351" y="3805"/>
                  </a:lnTo>
                  <a:lnTo>
                    <a:pt x="40881" y="3967"/>
                  </a:lnTo>
                  <a:lnTo>
                    <a:pt x="41551" y="3642"/>
                  </a:lnTo>
                  <a:lnTo>
                    <a:pt x="41125" y="1866"/>
                  </a:lnTo>
                  <a:lnTo>
                    <a:pt x="42367" y="920"/>
                  </a:lnTo>
                  <a:lnTo>
                    <a:pt x="43749" y="482"/>
                  </a:lnTo>
                  <a:lnTo>
                    <a:pt x="44373" y="1250"/>
                  </a:lnTo>
                  <a:lnTo>
                    <a:pt x="45636" y="2033"/>
                  </a:lnTo>
                  <a:lnTo>
                    <a:pt x="46636" y="2038"/>
                  </a:lnTo>
                  <a:lnTo>
                    <a:pt x="49327" y="0"/>
                  </a:lnTo>
                  <a:lnTo>
                    <a:pt x="49957" y="403"/>
                  </a:lnTo>
                  <a:lnTo>
                    <a:pt x="50540" y="1128"/>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54" name="ee4p_BG_1_15912"/>
            <p:cNvSpPr>
              <a:spLocks noChangeAspect="1"/>
            </p:cNvSpPr>
            <p:nvPr>
              <p:custDataLst>
                <p:tags r:id="rId50"/>
              </p:custDataLst>
            </p:nvPr>
          </p:nvSpPr>
          <p:spPr>
            <a:xfrm>
              <a:off x="5730334" y="5170321"/>
              <a:ext cx="547103" cy="317364"/>
            </a:xfrm>
            <a:custGeom>
              <a:avLst/>
              <a:gdLst/>
              <a:ahLst/>
              <a:cxnLst/>
              <a:rect l="0" t="0" r="0" b="0"/>
              <a:pathLst>
                <a:path w="138010" h="80057">
                  <a:moveTo>
                    <a:pt x="138009" y="13408"/>
                  </a:moveTo>
                  <a:lnTo>
                    <a:pt x="137488" y="19904"/>
                  </a:lnTo>
                  <a:lnTo>
                    <a:pt x="135357" y="22918"/>
                  </a:lnTo>
                  <a:lnTo>
                    <a:pt x="132133" y="21908"/>
                  </a:lnTo>
                  <a:lnTo>
                    <a:pt x="128021" y="22749"/>
                  </a:lnTo>
                  <a:lnTo>
                    <a:pt x="125843" y="26172"/>
                  </a:lnTo>
                  <a:lnTo>
                    <a:pt x="124607" y="27186"/>
                  </a:lnTo>
                  <a:lnTo>
                    <a:pt x="123493" y="28378"/>
                  </a:lnTo>
                  <a:lnTo>
                    <a:pt x="122776" y="32816"/>
                  </a:lnTo>
                  <a:lnTo>
                    <a:pt x="122608" y="40070"/>
                  </a:lnTo>
                  <a:lnTo>
                    <a:pt x="121049" y="40954"/>
                  </a:lnTo>
                  <a:lnTo>
                    <a:pt x="119619" y="41224"/>
                  </a:lnTo>
                  <a:lnTo>
                    <a:pt x="113672" y="47590"/>
                  </a:lnTo>
                  <a:lnTo>
                    <a:pt x="117095" y="49378"/>
                  </a:lnTo>
                  <a:lnTo>
                    <a:pt x="118613" y="50738"/>
                  </a:lnTo>
                  <a:lnTo>
                    <a:pt x="121115" y="54516"/>
                  </a:lnTo>
                  <a:lnTo>
                    <a:pt x="124683" y="58784"/>
                  </a:lnTo>
                  <a:lnTo>
                    <a:pt x="125385" y="60865"/>
                  </a:lnTo>
                  <a:lnTo>
                    <a:pt x="122394" y="60399"/>
                  </a:lnTo>
                  <a:lnTo>
                    <a:pt x="121349" y="60540"/>
                  </a:lnTo>
                  <a:lnTo>
                    <a:pt x="120679" y="61197"/>
                  </a:lnTo>
                  <a:lnTo>
                    <a:pt x="119291" y="61064"/>
                  </a:lnTo>
                  <a:lnTo>
                    <a:pt x="117572" y="61070"/>
                  </a:lnTo>
                  <a:lnTo>
                    <a:pt x="115775" y="61824"/>
                  </a:lnTo>
                  <a:lnTo>
                    <a:pt x="114780" y="62145"/>
                  </a:lnTo>
                  <a:lnTo>
                    <a:pt x="113452" y="61453"/>
                  </a:lnTo>
                  <a:lnTo>
                    <a:pt x="110977" y="59378"/>
                  </a:lnTo>
                  <a:lnTo>
                    <a:pt x="109474" y="57931"/>
                  </a:lnTo>
                  <a:lnTo>
                    <a:pt x="108356" y="57566"/>
                  </a:lnTo>
                  <a:lnTo>
                    <a:pt x="107229" y="57996"/>
                  </a:lnTo>
                  <a:lnTo>
                    <a:pt x="103212" y="58486"/>
                  </a:lnTo>
                  <a:lnTo>
                    <a:pt x="102262" y="59330"/>
                  </a:lnTo>
                  <a:lnTo>
                    <a:pt x="100407" y="60260"/>
                  </a:lnTo>
                  <a:lnTo>
                    <a:pt x="98539" y="60703"/>
                  </a:lnTo>
                  <a:lnTo>
                    <a:pt x="95860" y="61017"/>
                  </a:lnTo>
                  <a:lnTo>
                    <a:pt x="94447" y="60975"/>
                  </a:lnTo>
                  <a:lnTo>
                    <a:pt x="93659" y="61425"/>
                  </a:lnTo>
                  <a:lnTo>
                    <a:pt x="92996" y="62784"/>
                  </a:lnTo>
                  <a:lnTo>
                    <a:pt x="92545" y="64111"/>
                  </a:lnTo>
                  <a:lnTo>
                    <a:pt x="92150" y="64649"/>
                  </a:lnTo>
                  <a:lnTo>
                    <a:pt x="88809" y="65306"/>
                  </a:lnTo>
                  <a:lnTo>
                    <a:pt x="88077" y="66068"/>
                  </a:lnTo>
                  <a:lnTo>
                    <a:pt x="87872" y="66813"/>
                  </a:lnTo>
                  <a:lnTo>
                    <a:pt x="87936" y="67558"/>
                  </a:lnTo>
                  <a:lnTo>
                    <a:pt x="85276" y="66837"/>
                  </a:lnTo>
                  <a:lnTo>
                    <a:pt x="83216" y="67316"/>
                  </a:lnTo>
                  <a:lnTo>
                    <a:pt x="82732" y="67887"/>
                  </a:lnTo>
                  <a:lnTo>
                    <a:pt x="82301" y="68705"/>
                  </a:lnTo>
                  <a:lnTo>
                    <a:pt x="82543" y="69580"/>
                  </a:lnTo>
                  <a:lnTo>
                    <a:pt x="83300" y="70426"/>
                  </a:lnTo>
                  <a:lnTo>
                    <a:pt x="84015" y="72718"/>
                  </a:lnTo>
                  <a:lnTo>
                    <a:pt x="84272" y="75007"/>
                  </a:lnTo>
                  <a:lnTo>
                    <a:pt x="83834" y="76304"/>
                  </a:lnTo>
                  <a:lnTo>
                    <a:pt x="82309" y="77230"/>
                  </a:lnTo>
                  <a:lnTo>
                    <a:pt x="79146" y="78253"/>
                  </a:lnTo>
                  <a:lnTo>
                    <a:pt x="76086" y="77764"/>
                  </a:lnTo>
                  <a:lnTo>
                    <a:pt x="74736" y="78170"/>
                  </a:lnTo>
                  <a:lnTo>
                    <a:pt x="72471" y="78300"/>
                  </a:lnTo>
                  <a:lnTo>
                    <a:pt x="70383" y="78572"/>
                  </a:lnTo>
                  <a:lnTo>
                    <a:pt x="67174" y="79507"/>
                  </a:lnTo>
                  <a:lnTo>
                    <a:pt x="64283" y="80056"/>
                  </a:lnTo>
                  <a:lnTo>
                    <a:pt x="61678" y="78151"/>
                  </a:lnTo>
                  <a:lnTo>
                    <a:pt x="58586" y="76852"/>
                  </a:lnTo>
                  <a:lnTo>
                    <a:pt x="55343" y="76080"/>
                  </a:lnTo>
                  <a:lnTo>
                    <a:pt x="54214" y="76643"/>
                  </a:lnTo>
                  <a:lnTo>
                    <a:pt x="53725" y="77087"/>
                  </a:lnTo>
                  <a:lnTo>
                    <a:pt x="51013" y="75401"/>
                  </a:lnTo>
                  <a:lnTo>
                    <a:pt x="49795" y="74800"/>
                  </a:lnTo>
                  <a:lnTo>
                    <a:pt x="49206" y="74148"/>
                  </a:lnTo>
                  <a:lnTo>
                    <a:pt x="48076" y="71898"/>
                  </a:lnTo>
                  <a:lnTo>
                    <a:pt x="47405" y="71827"/>
                  </a:lnTo>
                  <a:lnTo>
                    <a:pt x="45168" y="72665"/>
                  </a:lnTo>
                  <a:lnTo>
                    <a:pt x="43017" y="72625"/>
                  </a:lnTo>
                  <a:lnTo>
                    <a:pt x="41711" y="72472"/>
                  </a:lnTo>
                  <a:lnTo>
                    <a:pt x="37856" y="72566"/>
                  </a:lnTo>
                  <a:lnTo>
                    <a:pt x="37345" y="74103"/>
                  </a:lnTo>
                  <a:lnTo>
                    <a:pt x="36867" y="74342"/>
                  </a:lnTo>
                  <a:lnTo>
                    <a:pt x="36031" y="74547"/>
                  </a:lnTo>
                  <a:lnTo>
                    <a:pt x="33982" y="74450"/>
                  </a:lnTo>
                  <a:lnTo>
                    <a:pt x="31361" y="75585"/>
                  </a:lnTo>
                  <a:lnTo>
                    <a:pt x="28549" y="76277"/>
                  </a:lnTo>
                  <a:lnTo>
                    <a:pt x="26353" y="76296"/>
                  </a:lnTo>
                  <a:lnTo>
                    <a:pt x="24088" y="75961"/>
                  </a:lnTo>
                  <a:lnTo>
                    <a:pt x="22732" y="76201"/>
                  </a:lnTo>
                  <a:lnTo>
                    <a:pt x="19808" y="76325"/>
                  </a:lnTo>
                  <a:lnTo>
                    <a:pt x="17953" y="77985"/>
                  </a:lnTo>
                  <a:lnTo>
                    <a:pt x="15070" y="77891"/>
                  </a:lnTo>
                  <a:lnTo>
                    <a:pt x="12648" y="77610"/>
                  </a:lnTo>
                  <a:lnTo>
                    <a:pt x="12950" y="77087"/>
                  </a:lnTo>
                  <a:lnTo>
                    <a:pt x="13431" y="70494"/>
                  </a:lnTo>
                  <a:lnTo>
                    <a:pt x="14630" y="67548"/>
                  </a:lnTo>
                  <a:lnTo>
                    <a:pt x="14584" y="66942"/>
                  </a:lnTo>
                  <a:lnTo>
                    <a:pt x="14327" y="66482"/>
                  </a:lnTo>
                  <a:lnTo>
                    <a:pt x="13265" y="66008"/>
                  </a:lnTo>
                  <a:lnTo>
                    <a:pt x="12496" y="64415"/>
                  </a:lnTo>
                  <a:lnTo>
                    <a:pt x="10896" y="60213"/>
                  </a:lnTo>
                  <a:lnTo>
                    <a:pt x="9996" y="59361"/>
                  </a:lnTo>
                  <a:lnTo>
                    <a:pt x="7480" y="58473"/>
                  </a:lnTo>
                  <a:lnTo>
                    <a:pt x="5277" y="57259"/>
                  </a:lnTo>
                  <a:lnTo>
                    <a:pt x="3410" y="55657"/>
                  </a:lnTo>
                  <a:lnTo>
                    <a:pt x="0" y="51696"/>
                  </a:lnTo>
                  <a:lnTo>
                    <a:pt x="1725" y="51300"/>
                  </a:lnTo>
                  <a:lnTo>
                    <a:pt x="2248" y="50493"/>
                  </a:lnTo>
                  <a:lnTo>
                    <a:pt x="3969" y="48313"/>
                  </a:lnTo>
                  <a:lnTo>
                    <a:pt x="4166" y="47240"/>
                  </a:lnTo>
                  <a:lnTo>
                    <a:pt x="3984" y="46634"/>
                  </a:lnTo>
                  <a:lnTo>
                    <a:pt x="2831" y="45583"/>
                  </a:lnTo>
                  <a:lnTo>
                    <a:pt x="2039" y="43293"/>
                  </a:lnTo>
                  <a:lnTo>
                    <a:pt x="2637" y="41146"/>
                  </a:lnTo>
                  <a:lnTo>
                    <a:pt x="2688" y="40042"/>
                  </a:lnTo>
                  <a:lnTo>
                    <a:pt x="2105" y="38949"/>
                  </a:lnTo>
                  <a:lnTo>
                    <a:pt x="2714" y="37589"/>
                  </a:lnTo>
                  <a:lnTo>
                    <a:pt x="3952" y="36844"/>
                  </a:lnTo>
                  <a:lnTo>
                    <a:pt x="4733" y="36626"/>
                  </a:lnTo>
                  <a:lnTo>
                    <a:pt x="8007" y="36480"/>
                  </a:lnTo>
                  <a:lnTo>
                    <a:pt x="10080" y="33753"/>
                  </a:lnTo>
                  <a:lnTo>
                    <a:pt x="11339" y="32881"/>
                  </a:lnTo>
                  <a:lnTo>
                    <a:pt x="12630" y="31334"/>
                  </a:lnTo>
                  <a:lnTo>
                    <a:pt x="13229" y="30768"/>
                  </a:lnTo>
                  <a:lnTo>
                    <a:pt x="13796" y="29562"/>
                  </a:lnTo>
                  <a:lnTo>
                    <a:pt x="13993" y="28328"/>
                  </a:lnTo>
                  <a:lnTo>
                    <a:pt x="11399" y="26600"/>
                  </a:lnTo>
                  <a:lnTo>
                    <a:pt x="10518" y="25300"/>
                  </a:lnTo>
                  <a:lnTo>
                    <a:pt x="9365" y="23864"/>
                  </a:lnTo>
                  <a:lnTo>
                    <a:pt x="7804" y="22871"/>
                  </a:lnTo>
                  <a:lnTo>
                    <a:pt x="4655" y="21165"/>
                  </a:lnTo>
                  <a:lnTo>
                    <a:pt x="3429" y="19432"/>
                  </a:lnTo>
                  <a:lnTo>
                    <a:pt x="2876" y="17185"/>
                  </a:lnTo>
                  <a:lnTo>
                    <a:pt x="2040" y="15480"/>
                  </a:lnTo>
                  <a:lnTo>
                    <a:pt x="1123" y="14369"/>
                  </a:lnTo>
                  <a:lnTo>
                    <a:pt x="948" y="13465"/>
                  </a:lnTo>
                  <a:lnTo>
                    <a:pt x="566" y="12354"/>
                  </a:lnTo>
                  <a:lnTo>
                    <a:pt x="473" y="10171"/>
                  </a:lnTo>
                  <a:lnTo>
                    <a:pt x="1216" y="7267"/>
                  </a:lnTo>
                  <a:lnTo>
                    <a:pt x="1697" y="6241"/>
                  </a:lnTo>
                  <a:lnTo>
                    <a:pt x="2764" y="5955"/>
                  </a:lnTo>
                  <a:lnTo>
                    <a:pt x="5603" y="4404"/>
                  </a:lnTo>
                  <a:lnTo>
                    <a:pt x="5735" y="2418"/>
                  </a:lnTo>
                  <a:lnTo>
                    <a:pt x="6247" y="1185"/>
                  </a:lnTo>
                  <a:lnTo>
                    <a:pt x="7152" y="477"/>
                  </a:lnTo>
                  <a:lnTo>
                    <a:pt x="7983" y="0"/>
                  </a:lnTo>
                  <a:lnTo>
                    <a:pt x="9534" y="1155"/>
                  </a:lnTo>
                  <a:lnTo>
                    <a:pt x="13298" y="2996"/>
                  </a:lnTo>
                  <a:lnTo>
                    <a:pt x="15135" y="4331"/>
                  </a:lnTo>
                  <a:lnTo>
                    <a:pt x="15044" y="5164"/>
                  </a:lnTo>
                  <a:lnTo>
                    <a:pt x="14181" y="5983"/>
                  </a:lnTo>
                  <a:lnTo>
                    <a:pt x="12544" y="6788"/>
                  </a:lnTo>
                  <a:lnTo>
                    <a:pt x="11591" y="7852"/>
                  </a:lnTo>
                  <a:lnTo>
                    <a:pt x="11330" y="9173"/>
                  </a:lnTo>
                  <a:lnTo>
                    <a:pt x="11579" y="10105"/>
                  </a:lnTo>
                  <a:lnTo>
                    <a:pt x="12714" y="10918"/>
                  </a:lnTo>
                  <a:lnTo>
                    <a:pt x="19471" y="9853"/>
                  </a:lnTo>
                  <a:lnTo>
                    <a:pt x="26325" y="10402"/>
                  </a:lnTo>
                  <a:lnTo>
                    <a:pt x="35528" y="12209"/>
                  </a:lnTo>
                  <a:lnTo>
                    <a:pt x="41631" y="12835"/>
                  </a:lnTo>
                  <a:lnTo>
                    <a:pt x="46137" y="12000"/>
                  </a:lnTo>
                  <a:lnTo>
                    <a:pt x="54488" y="13512"/>
                  </a:lnTo>
                  <a:lnTo>
                    <a:pt x="62259" y="14917"/>
                  </a:lnTo>
                  <a:lnTo>
                    <a:pt x="69720" y="15336"/>
                  </a:lnTo>
                  <a:lnTo>
                    <a:pt x="73900" y="14231"/>
                  </a:lnTo>
                  <a:lnTo>
                    <a:pt x="76835" y="12744"/>
                  </a:lnTo>
                  <a:lnTo>
                    <a:pt x="79368" y="9943"/>
                  </a:lnTo>
                  <a:lnTo>
                    <a:pt x="85613" y="6245"/>
                  </a:lnTo>
                  <a:lnTo>
                    <a:pt x="91659" y="4169"/>
                  </a:lnTo>
                  <a:lnTo>
                    <a:pt x="99586" y="2484"/>
                  </a:lnTo>
                  <a:lnTo>
                    <a:pt x="104875" y="1909"/>
                  </a:lnTo>
                  <a:lnTo>
                    <a:pt x="105622" y="2485"/>
                  </a:lnTo>
                  <a:lnTo>
                    <a:pt x="112359" y="5887"/>
                  </a:lnTo>
                  <a:lnTo>
                    <a:pt x="115359" y="5899"/>
                  </a:lnTo>
                  <a:lnTo>
                    <a:pt x="117788" y="6502"/>
                  </a:lnTo>
                  <a:lnTo>
                    <a:pt x="118669" y="7400"/>
                  </a:lnTo>
                  <a:lnTo>
                    <a:pt x="119284" y="7625"/>
                  </a:lnTo>
                  <a:lnTo>
                    <a:pt x="122506" y="6784"/>
                  </a:lnTo>
                  <a:lnTo>
                    <a:pt x="123936" y="8644"/>
                  </a:lnTo>
                  <a:lnTo>
                    <a:pt x="126170" y="11243"/>
                  </a:lnTo>
                  <a:lnTo>
                    <a:pt x="129973" y="12582"/>
                  </a:lnTo>
                  <a:lnTo>
                    <a:pt x="133362" y="13340"/>
                  </a:lnTo>
                  <a:lnTo>
                    <a:pt x="134428" y="13456"/>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55" name="ee4p_BA_1_15912"/>
            <p:cNvSpPr>
              <a:spLocks noChangeAspect="1"/>
            </p:cNvSpPr>
            <p:nvPr>
              <p:custDataLst>
                <p:tags r:id="rId51"/>
              </p:custDataLst>
            </p:nvPr>
          </p:nvSpPr>
          <p:spPr>
            <a:xfrm>
              <a:off x="5151144" y="5058042"/>
              <a:ext cx="337237" cy="291248"/>
            </a:xfrm>
            <a:custGeom>
              <a:avLst/>
              <a:gdLst/>
              <a:ahLst/>
              <a:cxnLst/>
              <a:rect l="0" t="0" r="0" b="0"/>
              <a:pathLst>
                <a:path w="85070" h="73469">
                  <a:moveTo>
                    <a:pt x="26137" y="0"/>
                  </a:moveTo>
                  <a:lnTo>
                    <a:pt x="30709" y="2871"/>
                  </a:lnTo>
                  <a:lnTo>
                    <a:pt x="32594" y="3301"/>
                  </a:lnTo>
                  <a:lnTo>
                    <a:pt x="33656" y="2904"/>
                  </a:lnTo>
                  <a:lnTo>
                    <a:pt x="35103" y="3085"/>
                  </a:lnTo>
                  <a:lnTo>
                    <a:pt x="38310" y="3924"/>
                  </a:lnTo>
                  <a:lnTo>
                    <a:pt x="39050" y="4278"/>
                  </a:lnTo>
                  <a:lnTo>
                    <a:pt x="40015" y="4218"/>
                  </a:lnTo>
                  <a:lnTo>
                    <a:pt x="42387" y="3098"/>
                  </a:lnTo>
                  <a:lnTo>
                    <a:pt x="43196" y="3237"/>
                  </a:lnTo>
                  <a:lnTo>
                    <a:pt x="45908" y="5434"/>
                  </a:lnTo>
                  <a:lnTo>
                    <a:pt x="47271" y="5458"/>
                  </a:lnTo>
                  <a:lnTo>
                    <a:pt x="48912" y="4510"/>
                  </a:lnTo>
                  <a:lnTo>
                    <a:pt x="49966" y="3692"/>
                  </a:lnTo>
                  <a:lnTo>
                    <a:pt x="53082" y="4305"/>
                  </a:lnTo>
                  <a:lnTo>
                    <a:pt x="54868" y="3935"/>
                  </a:lnTo>
                  <a:lnTo>
                    <a:pt x="56349" y="3897"/>
                  </a:lnTo>
                  <a:lnTo>
                    <a:pt x="57956" y="4273"/>
                  </a:lnTo>
                  <a:lnTo>
                    <a:pt x="59422" y="4781"/>
                  </a:lnTo>
                  <a:lnTo>
                    <a:pt x="60845" y="5223"/>
                  </a:lnTo>
                  <a:lnTo>
                    <a:pt x="64700" y="5453"/>
                  </a:lnTo>
                  <a:lnTo>
                    <a:pt x="66546" y="6845"/>
                  </a:lnTo>
                  <a:lnTo>
                    <a:pt x="67282" y="8192"/>
                  </a:lnTo>
                  <a:lnTo>
                    <a:pt x="67299" y="9012"/>
                  </a:lnTo>
                  <a:lnTo>
                    <a:pt x="67481" y="9895"/>
                  </a:lnTo>
                  <a:lnTo>
                    <a:pt x="68543" y="10759"/>
                  </a:lnTo>
                  <a:lnTo>
                    <a:pt x="70862" y="11252"/>
                  </a:lnTo>
                  <a:lnTo>
                    <a:pt x="72318" y="11143"/>
                  </a:lnTo>
                  <a:lnTo>
                    <a:pt x="73091" y="11084"/>
                  </a:lnTo>
                  <a:lnTo>
                    <a:pt x="75069" y="10312"/>
                  </a:lnTo>
                  <a:lnTo>
                    <a:pt x="77396" y="9912"/>
                  </a:lnTo>
                  <a:lnTo>
                    <a:pt x="79074" y="10371"/>
                  </a:lnTo>
                  <a:lnTo>
                    <a:pt x="79869" y="10823"/>
                  </a:lnTo>
                  <a:lnTo>
                    <a:pt x="80051" y="11433"/>
                  </a:lnTo>
                  <a:lnTo>
                    <a:pt x="79556" y="13558"/>
                  </a:lnTo>
                  <a:lnTo>
                    <a:pt x="78615" y="15845"/>
                  </a:lnTo>
                  <a:lnTo>
                    <a:pt x="77094" y="18220"/>
                  </a:lnTo>
                  <a:lnTo>
                    <a:pt x="75507" y="20458"/>
                  </a:lnTo>
                  <a:lnTo>
                    <a:pt x="75088" y="21642"/>
                  </a:lnTo>
                  <a:lnTo>
                    <a:pt x="74976" y="23524"/>
                  </a:lnTo>
                  <a:lnTo>
                    <a:pt x="74780" y="25007"/>
                  </a:lnTo>
                  <a:lnTo>
                    <a:pt x="74997" y="25813"/>
                  </a:lnTo>
                  <a:lnTo>
                    <a:pt x="75518" y="26566"/>
                  </a:lnTo>
                  <a:lnTo>
                    <a:pt x="77280" y="27163"/>
                  </a:lnTo>
                  <a:lnTo>
                    <a:pt x="79653" y="28647"/>
                  </a:lnTo>
                  <a:lnTo>
                    <a:pt x="81672" y="30581"/>
                  </a:lnTo>
                  <a:lnTo>
                    <a:pt x="84259" y="32776"/>
                  </a:lnTo>
                  <a:lnTo>
                    <a:pt x="85069" y="33589"/>
                  </a:lnTo>
                  <a:lnTo>
                    <a:pt x="85067" y="34465"/>
                  </a:lnTo>
                  <a:lnTo>
                    <a:pt x="84311" y="35114"/>
                  </a:lnTo>
                  <a:lnTo>
                    <a:pt x="82098" y="35360"/>
                  </a:lnTo>
                  <a:lnTo>
                    <a:pt x="79794" y="35168"/>
                  </a:lnTo>
                  <a:lnTo>
                    <a:pt x="78910" y="34945"/>
                  </a:lnTo>
                  <a:lnTo>
                    <a:pt x="78088" y="35213"/>
                  </a:lnTo>
                  <a:lnTo>
                    <a:pt x="77578" y="35711"/>
                  </a:lnTo>
                  <a:lnTo>
                    <a:pt x="77848" y="36299"/>
                  </a:lnTo>
                  <a:lnTo>
                    <a:pt x="80210" y="38962"/>
                  </a:lnTo>
                  <a:lnTo>
                    <a:pt x="82955" y="42775"/>
                  </a:lnTo>
                  <a:lnTo>
                    <a:pt x="83108" y="44412"/>
                  </a:lnTo>
                  <a:lnTo>
                    <a:pt x="82774" y="45698"/>
                  </a:lnTo>
                  <a:lnTo>
                    <a:pt x="82138" y="46590"/>
                  </a:lnTo>
                  <a:lnTo>
                    <a:pt x="80996" y="46442"/>
                  </a:lnTo>
                  <a:lnTo>
                    <a:pt x="80128" y="45744"/>
                  </a:lnTo>
                  <a:lnTo>
                    <a:pt x="78811" y="45789"/>
                  </a:lnTo>
                  <a:lnTo>
                    <a:pt x="77788" y="45989"/>
                  </a:lnTo>
                  <a:lnTo>
                    <a:pt x="76457" y="47365"/>
                  </a:lnTo>
                  <a:lnTo>
                    <a:pt x="75794" y="47307"/>
                  </a:lnTo>
                  <a:lnTo>
                    <a:pt x="74654" y="47515"/>
                  </a:lnTo>
                  <a:lnTo>
                    <a:pt x="73931" y="47785"/>
                  </a:lnTo>
                  <a:lnTo>
                    <a:pt x="72786" y="47386"/>
                  </a:lnTo>
                  <a:lnTo>
                    <a:pt x="71590" y="47122"/>
                  </a:lnTo>
                  <a:lnTo>
                    <a:pt x="71070" y="47544"/>
                  </a:lnTo>
                  <a:lnTo>
                    <a:pt x="70839" y="48350"/>
                  </a:lnTo>
                  <a:lnTo>
                    <a:pt x="71581" y="49813"/>
                  </a:lnTo>
                  <a:lnTo>
                    <a:pt x="72972" y="52102"/>
                  </a:lnTo>
                  <a:lnTo>
                    <a:pt x="72749" y="53846"/>
                  </a:lnTo>
                  <a:lnTo>
                    <a:pt x="71689" y="54035"/>
                  </a:lnTo>
                  <a:lnTo>
                    <a:pt x="70715" y="52582"/>
                  </a:lnTo>
                  <a:lnTo>
                    <a:pt x="69852" y="52347"/>
                  </a:lnTo>
                  <a:lnTo>
                    <a:pt x="68867" y="52397"/>
                  </a:lnTo>
                  <a:lnTo>
                    <a:pt x="66615" y="54085"/>
                  </a:lnTo>
                  <a:lnTo>
                    <a:pt x="64957" y="55502"/>
                  </a:lnTo>
                  <a:lnTo>
                    <a:pt x="64572" y="56491"/>
                  </a:lnTo>
                  <a:lnTo>
                    <a:pt x="63978" y="57573"/>
                  </a:lnTo>
                  <a:lnTo>
                    <a:pt x="63799" y="58353"/>
                  </a:lnTo>
                  <a:lnTo>
                    <a:pt x="63838" y="60952"/>
                  </a:lnTo>
                  <a:lnTo>
                    <a:pt x="60849" y="61368"/>
                  </a:lnTo>
                  <a:lnTo>
                    <a:pt x="60223" y="61750"/>
                  </a:lnTo>
                  <a:lnTo>
                    <a:pt x="59862" y="62539"/>
                  </a:lnTo>
                  <a:lnTo>
                    <a:pt x="60111" y="65869"/>
                  </a:lnTo>
                  <a:lnTo>
                    <a:pt x="60353" y="67657"/>
                  </a:lnTo>
                  <a:lnTo>
                    <a:pt x="62061" y="70412"/>
                  </a:lnTo>
                  <a:lnTo>
                    <a:pt x="62119" y="71282"/>
                  </a:lnTo>
                  <a:lnTo>
                    <a:pt x="61877" y="71856"/>
                  </a:lnTo>
                  <a:lnTo>
                    <a:pt x="60663" y="72948"/>
                  </a:lnTo>
                  <a:lnTo>
                    <a:pt x="60085" y="73340"/>
                  </a:lnTo>
                  <a:lnTo>
                    <a:pt x="59696" y="73468"/>
                  </a:lnTo>
                  <a:lnTo>
                    <a:pt x="57712" y="72749"/>
                  </a:lnTo>
                  <a:lnTo>
                    <a:pt x="56770" y="72409"/>
                  </a:lnTo>
                  <a:lnTo>
                    <a:pt x="52788" y="69974"/>
                  </a:lnTo>
                  <a:lnTo>
                    <a:pt x="51033" y="68619"/>
                  </a:lnTo>
                  <a:lnTo>
                    <a:pt x="48254" y="66850"/>
                  </a:lnTo>
                  <a:lnTo>
                    <a:pt x="46539" y="65843"/>
                  </a:lnTo>
                  <a:lnTo>
                    <a:pt x="45669" y="64312"/>
                  </a:lnTo>
                  <a:lnTo>
                    <a:pt x="44304" y="63958"/>
                  </a:lnTo>
                  <a:lnTo>
                    <a:pt x="42697" y="64450"/>
                  </a:lnTo>
                  <a:lnTo>
                    <a:pt x="40875" y="63345"/>
                  </a:lnTo>
                  <a:lnTo>
                    <a:pt x="42164" y="62772"/>
                  </a:lnTo>
                  <a:lnTo>
                    <a:pt x="42482" y="62227"/>
                  </a:lnTo>
                  <a:lnTo>
                    <a:pt x="42320" y="61517"/>
                  </a:lnTo>
                  <a:lnTo>
                    <a:pt x="41752" y="60547"/>
                  </a:lnTo>
                  <a:lnTo>
                    <a:pt x="36830" y="56358"/>
                  </a:lnTo>
                  <a:lnTo>
                    <a:pt x="34416" y="53492"/>
                  </a:lnTo>
                  <a:lnTo>
                    <a:pt x="34023" y="52464"/>
                  </a:lnTo>
                  <a:lnTo>
                    <a:pt x="33991" y="49723"/>
                  </a:lnTo>
                  <a:lnTo>
                    <a:pt x="33421" y="49064"/>
                  </a:lnTo>
                  <a:lnTo>
                    <a:pt x="29806" y="47816"/>
                  </a:lnTo>
                  <a:lnTo>
                    <a:pt x="25766" y="44246"/>
                  </a:lnTo>
                  <a:lnTo>
                    <a:pt x="21600" y="40744"/>
                  </a:lnTo>
                  <a:lnTo>
                    <a:pt x="21030" y="39766"/>
                  </a:lnTo>
                  <a:lnTo>
                    <a:pt x="18881" y="37114"/>
                  </a:lnTo>
                  <a:lnTo>
                    <a:pt x="16262" y="34695"/>
                  </a:lnTo>
                  <a:lnTo>
                    <a:pt x="14172" y="33151"/>
                  </a:lnTo>
                  <a:lnTo>
                    <a:pt x="12460" y="31394"/>
                  </a:lnTo>
                  <a:lnTo>
                    <a:pt x="10561" y="28937"/>
                  </a:lnTo>
                  <a:lnTo>
                    <a:pt x="9579" y="25223"/>
                  </a:lnTo>
                  <a:lnTo>
                    <a:pt x="8705" y="21916"/>
                  </a:lnTo>
                  <a:lnTo>
                    <a:pt x="8111" y="20630"/>
                  </a:lnTo>
                  <a:lnTo>
                    <a:pt x="6908" y="20179"/>
                  </a:lnTo>
                  <a:lnTo>
                    <a:pt x="3172" y="16249"/>
                  </a:lnTo>
                  <a:lnTo>
                    <a:pt x="0" y="13963"/>
                  </a:lnTo>
                  <a:lnTo>
                    <a:pt x="30" y="11492"/>
                  </a:lnTo>
                  <a:lnTo>
                    <a:pt x="550" y="7365"/>
                  </a:lnTo>
                  <a:lnTo>
                    <a:pt x="1138" y="2674"/>
                  </a:lnTo>
                  <a:lnTo>
                    <a:pt x="1907" y="2022"/>
                  </a:lnTo>
                  <a:lnTo>
                    <a:pt x="3353" y="1667"/>
                  </a:lnTo>
                  <a:lnTo>
                    <a:pt x="5010" y="1803"/>
                  </a:lnTo>
                  <a:lnTo>
                    <a:pt x="6450" y="2383"/>
                  </a:lnTo>
                  <a:lnTo>
                    <a:pt x="9303" y="5595"/>
                  </a:lnTo>
                  <a:lnTo>
                    <a:pt x="10933" y="6843"/>
                  </a:lnTo>
                  <a:lnTo>
                    <a:pt x="12311" y="7329"/>
                  </a:lnTo>
                  <a:lnTo>
                    <a:pt x="13896" y="5975"/>
                  </a:lnTo>
                  <a:lnTo>
                    <a:pt x="15852" y="3138"/>
                  </a:lnTo>
                  <a:lnTo>
                    <a:pt x="17558" y="1640"/>
                  </a:lnTo>
                  <a:lnTo>
                    <a:pt x="23311" y="2183"/>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56" name="ee4p_CH_1_15912"/>
            <p:cNvSpPr>
              <a:spLocks noChangeAspect="1"/>
            </p:cNvSpPr>
            <p:nvPr>
              <p:custDataLst>
                <p:tags r:id="rId52"/>
              </p:custDataLst>
            </p:nvPr>
          </p:nvSpPr>
          <p:spPr>
            <a:xfrm>
              <a:off x="4295029" y="4782917"/>
              <a:ext cx="393109" cy="214822"/>
            </a:xfrm>
            <a:custGeom>
              <a:avLst/>
              <a:gdLst/>
              <a:ahLst/>
              <a:cxnLst/>
              <a:rect l="0" t="0" r="0" b="0"/>
              <a:pathLst>
                <a:path w="99164" h="54190">
                  <a:moveTo>
                    <a:pt x="78586" y="7066"/>
                  </a:moveTo>
                  <a:lnTo>
                    <a:pt x="79258" y="7434"/>
                  </a:lnTo>
                  <a:lnTo>
                    <a:pt x="80838" y="8671"/>
                  </a:lnTo>
                  <a:lnTo>
                    <a:pt x="80467" y="10781"/>
                  </a:lnTo>
                  <a:lnTo>
                    <a:pt x="78664" y="14171"/>
                  </a:lnTo>
                  <a:lnTo>
                    <a:pt x="77707" y="16915"/>
                  </a:lnTo>
                  <a:lnTo>
                    <a:pt x="77601" y="19015"/>
                  </a:lnTo>
                  <a:lnTo>
                    <a:pt x="77783" y="20000"/>
                  </a:lnTo>
                  <a:lnTo>
                    <a:pt x="78107" y="19987"/>
                  </a:lnTo>
                  <a:lnTo>
                    <a:pt x="79830" y="20137"/>
                  </a:lnTo>
                  <a:lnTo>
                    <a:pt x="80707" y="20134"/>
                  </a:lnTo>
                  <a:lnTo>
                    <a:pt x="83473" y="20703"/>
                  </a:lnTo>
                  <a:lnTo>
                    <a:pt x="85690" y="21533"/>
                  </a:lnTo>
                  <a:lnTo>
                    <a:pt x="86118" y="22409"/>
                  </a:lnTo>
                  <a:lnTo>
                    <a:pt x="86407" y="23477"/>
                  </a:lnTo>
                  <a:lnTo>
                    <a:pt x="89042" y="24936"/>
                  </a:lnTo>
                  <a:lnTo>
                    <a:pt x="92063" y="25879"/>
                  </a:lnTo>
                  <a:lnTo>
                    <a:pt x="93087" y="25577"/>
                  </a:lnTo>
                  <a:lnTo>
                    <a:pt x="96837" y="22164"/>
                  </a:lnTo>
                  <a:lnTo>
                    <a:pt x="98286" y="22731"/>
                  </a:lnTo>
                  <a:lnTo>
                    <a:pt x="99163" y="24544"/>
                  </a:lnTo>
                  <a:lnTo>
                    <a:pt x="99124" y="25505"/>
                  </a:lnTo>
                  <a:lnTo>
                    <a:pt x="98090" y="29128"/>
                  </a:lnTo>
                  <a:lnTo>
                    <a:pt x="97911" y="31070"/>
                  </a:lnTo>
                  <a:lnTo>
                    <a:pt x="98802" y="32354"/>
                  </a:lnTo>
                  <a:lnTo>
                    <a:pt x="98895" y="33354"/>
                  </a:lnTo>
                  <a:lnTo>
                    <a:pt x="98634" y="34266"/>
                  </a:lnTo>
                  <a:lnTo>
                    <a:pt x="97140" y="34349"/>
                  </a:lnTo>
                  <a:lnTo>
                    <a:pt x="95131" y="33855"/>
                  </a:lnTo>
                  <a:lnTo>
                    <a:pt x="93434" y="32292"/>
                  </a:lnTo>
                  <a:lnTo>
                    <a:pt x="92152" y="32479"/>
                  </a:lnTo>
                  <a:lnTo>
                    <a:pt x="91035" y="32881"/>
                  </a:lnTo>
                  <a:lnTo>
                    <a:pt x="90465" y="34357"/>
                  </a:lnTo>
                  <a:lnTo>
                    <a:pt x="89958" y="36122"/>
                  </a:lnTo>
                  <a:lnTo>
                    <a:pt x="90120" y="37102"/>
                  </a:lnTo>
                  <a:lnTo>
                    <a:pt x="90923" y="37855"/>
                  </a:lnTo>
                  <a:lnTo>
                    <a:pt x="91536" y="39460"/>
                  </a:lnTo>
                  <a:lnTo>
                    <a:pt x="91983" y="41535"/>
                  </a:lnTo>
                  <a:lnTo>
                    <a:pt x="92322" y="42489"/>
                  </a:lnTo>
                  <a:lnTo>
                    <a:pt x="91949" y="42912"/>
                  </a:lnTo>
                  <a:lnTo>
                    <a:pt x="90892" y="43196"/>
                  </a:lnTo>
                  <a:lnTo>
                    <a:pt x="90018" y="42916"/>
                  </a:lnTo>
                  <a:lnTo>
                    <a:pt x="88485" y="40435"/>
                  </a:lnTo>
                  <a:lnTo>
                    <a:pt x="87768" y="39489"/>
                  </a:lnTo>
                  <a:lnTo>
                    <a:pt x="86557" y="39324"/>
                  </a:lnTo>
                  <a:lnTo>
                    <a:pt x="84419" y="39926"/>
                  </a:lnTo>
                  <a:lnTo>
                    <a:pt x="81139" y="41316"/>
                  </a:lnTo>
                  <a:lnTo>
                    <a:pt x="79815" y="41310"/>
                  </a:lnTo>
                  <a:lnTo>
                    <a:pt x="78690" y="41030"/>
                  </a:lnTo>
                  <a:lnTo>
                    <a:pt x="77636" y="39850"/>
                  </a:lnTo>
                  <a:lnTo>
                    <a:pt x="76742" y="37576"/>
                  </a:lnTo>
                  <a:lnTo>
                    <a:pt x="76455" y="36146"/>
                  </a:lnTo>
                  <a:lnTo>
                    <a:pt x="75829" y="36192"/>
                  </a:lnTo>
                  <a:lnTo>
                    <a:pt x="73730" y="35779"/>
                  </a:lnTo>
                  <a:lnTo>
                    <a:pt x="72752" y="36344"/>
                  </a:lnTo>
                  <a:lnTo>
                    <a:pt x="72743" y="38673"/>
                  </a:lnTo>
                  <a:lnTo>
                    <a:pt x="72551" y="41568"/>
                  </a:lnTo>
                  <a:lnTo>
                    <a:pt x="71497" y="43438"/>
                  </a:lnTo>
                  <a:lnTo>
                    <a:pt x="68569" y="46669"/>
                  </a:lnTo>
                  <a:lnTo>
                    <a:pt x="67494" y="48078"/>
                  </a:lnTo>
                  <a:lnTo>
                    <a:pt x="67066" y="49088"/>
                  </a:lnTo>
                  <a:lnTo>
                    <a:pt x="66975" y="49966"/>
                  </a:lnTo>
                  <a:lnTo>
                    <a:pt x="67422" y="51484"/>
                  </a:lnTo>
                  <a:lnTo>
                    <a:pt x="68031" y="52933"/>
                  </a:lnTo>
                  <a:lnTo>
                    <a:pt x="67524" y="53757"/>
                  </a:lnTo>
                  <a:lnTo>
                    <a:pt x="65975" y="54189"/>
                  </a:lnTo>
                  <a:lnTo>
                    <a:pt x="64883" y="53309"/>
                  </a:lnTo>
                  <a:lnTo>
                    <a:pt x="64460" y="51744"/>
                  </a:lnTo>
                  <a:lnTo>
                    <a:pt x="62091" y="49605"/>
                  </a:lnTo>
                  <a:lnTo>
                    <a:pt x="63168" y="47813"/>
                  </a:lnTo>
                  <a:lnTo>
                    <a:pt x="62987" y="47368"/>
                  </a:lnTo>
                  <a:lnTo>
                    <a:pt x="59076" y="46438"/>
                  </a:lnTo>
                  <a:lnTo>
                    <a:pt x="57390" y="45082"/>
                  </a:lnTo>
                  <a:lnTo>
                    <a:pt x="55023" y="42700"/>
                  </a:lnTo>
                  <a:lnTo>
                    <a:pt x="54583" y="41677"/>
                  </a:lnTo>
                  <a:lnTo>
                    <a:pt x="54682" y="38353"/>
                  </a:lnTo>
                  <a:lnTo>
                    <a:pt x="54546" y="37546"/>
                  </a:lnTo>
                  <a:lnTo>
                    <a:pt x="54230" y="37153"/>
                  </a:lnTo>
                  <a:lnTo>
                    <a:pt x="53084" y="37179"/>
                  </a:lnTo>
                  <a:lnTo>
                    <a:pt x="51488" y="38335"/>
                  </a:lnTo>
                  <a:lnTo>
                    <a:pt x="50016" y="40060"/>
                  </a:lnTo>
                  <a:lnTo>
                    <a:pt x="47003" y="42004"/>
                  </a:lnTo>
                  <a:lnTo>
                    <a:pt x="46690" y="42420"/>
                  </a:lnTo>
                  <a:lnTo>
                    <a:pt x="47701" y="44314"/>
                  </a:lnTo>
                  <a:lnTo>
                    <a:pt x="47655" y="45051"/>
                  </a:lnTo>
                  <a:lnTo>
                    <a:pt x="45202" y="48066"/>
                  </a:lnTo>
                  <a:lnTo>
                    <a:pt x="44736" y="49060"/>
                  </a:lnTo>
                  <a:lnTo>
                    <a:pt x="41622" y="50950"/>
                  </a:lnTo>
                  <a:lnTo>
                    <a:pt x="40197" y="51657"/>
                  </a:lnTo>
                  <a:lnTo>
                    <a:pt x="35878" y="50267"/>
                  </a:lnTo>
                  <a:lnTo>
                    <a:pt x="34684" y="50102"/>
                  </a:lnTo>
                  <a:lnTo>
                    <a:pt x="32760" y="51033"/>
                  </a:lnTo>
                  <a:lnTo>
                    <a:pt x="30026" y="51918"/>
                  </a:lnTo>
                  <a:lnTo>
                    <a:pt x="25627" y="52799"/>
                  </a:lnTo>
                  <a:lnTo>
                    <a:pt x="24008" y="52155"/>
                  </a:lnTo>
                  <a:lnTo>
                    <a:pt x="23241" y="51548"/>
                  </a:lnTo>
                  <a:lnTo>
                    <a:pt x="22861" y="50636"/>
                  </a:lnTo>
                  <a:lnTo>
                    <a:pt x="21751" y="49026"/>
                  </a:lnTo>
                  <a:lnTo>
                    <a:pt x="20503" y="48070"/>
                  </a:lnTo>
                  <a:lnTo>
                    <a:pt x="19635" y="47029"/>
                  </a:lnTo>
                  <a:lnTo>
                    <a:pt x="18478" y="45889"/>
                  </a:lnTo>
                  <a:lnTo>
                    <a:pt x="17735" y="44935"/>
                  </a:lnTo>
                  <a:lnTo>
                    <a:pt x="18724" y="41889"/>
                  </a:lnTo>
                  <a:lnTo>
                    <a:pt x="18002" y="40815"/>
                  </a:lnTo>
                  <a:lnTo>
                    <a:pt x="17631" y="39284"/>
                  </a:lnTo>
                  <a:lnTo>
                    <a:pt x="17823" y="38246"/>
                  </a:lnTo>
                  <a:lnTo>
                    <a:pt x="17426" y="37993"/>
                  </a:lnTo>
                  <a:lnTo>
                    <a:pt x="13448" y="37394"/>
                  </a:lnTo>
                  <a:lnTo>
                    <a:pt x="10147" y="37584"/>
                  </a:lnTo>
                  <a:lnTo>
                    <a:pt x="7780" y="38605"/>
                  </a:lnTo>
                  <a:lnTo>
                    <a:pt x="5852" y="40298"/>
                  </a:lnTo>
                  <a:lnTo>
                    <a:pt x="5621" y="40663"/>
                  </a:lnTo>
                  <a:lnTo>
                    <a:pt x="5740" y="40968"/>
                  </a:lnTo>
                  <a:lnTo>
                    <a:pt x="6698" y="42524"/>
                  </a:lnTo>
                  <a:lnTo>
                    <a:pt x="5072" y="44162"/>
                  </a:lnTo>
                  <a:lnTo>
                    <a:pt x="2578" y="45436"/>
                  </a:lnTo>
                  <a:lnTo>
                    <a:pt x="810" y="45566"/>
                  </a:lnTo>
                  <a:lnTo>
                    <a:pt x="32" y="45320"/>
                  </a:lnTo>
                  <a:lnTo>
                    <a:pt x="0" y="43564"/>
                  </a:lnTo>
                  <a:lnTo>
                    <a:pt x="1461" y="42916"/>
                  </a:lnTo>
                  <a:lnTo>
                    <a:pt x="2783" y="41773"/>
                  </a:lnTo>
                  <a:lnTo>
                    <a:pt x="3226" y="40159"/>
                  </a:lnTo>
                  <a:lnTo>
                    <a:pt x="3388" y="39023"/>
                  </a:lnTo>
                  <a:lnTo>
                    <a:pt x="1995" y="37649"/>
                  </a:lnTo>
                  <a:lnTo>
                    <a:pt x="2166" y="36806"/>
                  </a:lnTo>
                  <a:lnTo>
                    <a:pt x="3029" y="35210"/>
                  </a:lnTo>
                  <a:lnTo>
                    <a:pt x="3530" y="33795"/>
                  </a:lnTo>
                  <a:lnTo>
                    <a:pt x="4217" y="32572"/>
                  </a:lnTo>
                  <a:lnTo>
                    <a:pt x="6968" y="30569"/>
                  </a:lnTo>
                  <a:lnTo>
                    <a:pt x="9732" y="28556"/>
                  </a:lnTo>
                  <a:lnTo>
                    <a:pt x="10149" y="26415"/>
                  </a:lnTo>
                  <a:lnTo>
                    <a:pt x="10361" y="23806"/>
                  </a:lnTo>
                  <a:lnTo>
                    <a:pt x="10751" y="23180"/>
                  </a:lnTo>
                  <a:lnTo>
                    <a:pt x="14479" y="21617"/>
                  </a:lnTo>
                  <a:lnTo>
                    <a:pt x="15409" y="20998"/>
                  </a:lnTo>
                  <a:lnTo>
                    <a:pt x="15878" y="20112"/>
                  </a:lnTo>
                  <a:lnTo>
                    <a:pt x="18810" y="17180"/>
                  </a:lnTo>
                  <a:lnTo>
                    <a:pt x="21715" y="14271"/>
                  </a:lnTo>
                  <a:lnTo>
                    <a:pt x="22300" y="13294"/>
                  </a:lnTo>
                  <a:lnTo>
                    <a:pt x="22788" y="12722"/>
                  </a:lnTo>
                  <a:lnTo>
                    <a:pt x="22788" y="12247"/>
                  </a:lnTo>
                  <a:lnTo>
                    <a:pt x="22423" y="11881"/>
                  </a:lnTo>
                  <a:lnTo>
                    <a:pt x="21039" y="11637"/>
                  </a:lnTo>
                  <a:lnTo>
                    <a:pt x="20572" y="10712"/>
                  </a:lnTo>
                  <a:lnTo>
                    <a:pt x="22075" y="9058"/>
                  </a:lnTo>
                  <a:lnTo>
                    <a:pt x="23956" y="8045"/>
                  </a:lnTo>
                  <a:lnTo>
                    <a:pt x="25783" y="8031"/>
                  </a:lnTo>
                  <a:lnTo>
                    <a:pt x="26517" y="8497"/>
                  </a:lnTo>
                  <a:lnTo>
                    <a:pt x="26478" y="9045"/>
                  </a:lnTo>
                  <a:lnTo>
                    <a:pt x="27266" y="9633"/>
                  </a:lnTo>
                  <a:lnTo>
                    <a:pt x="28651" y="9828"/>
                  </a:lnTo>
                  <a:lnTo>
                    <a:pt x="30363" y="9623"/>
                  </a:lnTo>
                  <a:lnTo>
                    <a:pt x="32062" y="9004"/>
                  </a:lnTo>
                  <a:lnTo>
                    <a:pt x="33110" y="7531"/>
                  </a:lnTo>
                  <a:lnTo>
                    <a:pt x="33718" y="6417"/>
                  </a:lnTo>
                  <a:lnTo>
                    <a:pt x="36388" y="5143"/>
                  </a:lnTo>
                  <a:lnTo>
                    <a:pt x="38210" y="5784"/>
                  </a:lnTo>
                  <a:lnTo>
                    <a:pt x="43274" y="5953"/>
                  </a:lnTo>
                  <a:lnTo>
                    <a:pt x="46960" y="5608"/>
                  </a:lnTo>
                  <a:lnTo>
                    <a:pt x="49271" y="4744"/>
                  </a:lnTo>
                  <a:lnTo>
                    <a:pt x="52136" y="4744"/>
                  </a:lnTo>
                  <a:lnTo>
                    <a:pt x="54058" y="5231"/>
                  </a:lnTo>
                  <a:lnTo>
                    <a:pt x="54397" y="5159"/>
                  </a:lnTo>
                  <a:lnTo>
                    <a:pt x="54926" y="5045"/>
                  </a:lnTo>
                  <a:lnTo>
                    <a:pt x="55449" y="4582"/>
                  </a:lnTo>
                  <a:lnTo>
                    <a:pt x="57258" y="4264"/>
                  </a:lnTo>
                  <a:lnTo>
                    <a:pt x="57502" y="3876"/>
                  </a:lnTo>
                  <a:lnTo>
                    <a:pt x="57426" y="3480"/>
                  </a:lnTo>
                  <a:lnTo>
                    <a:pt x="57100" y="3277"/>
                  </a:lnTo>
                  <a:lnTo>
                    <a:pt x="54876" y="3483"/>
                  </a:lnTo>
                  <a:lnTo>
                    <a:pt x="54025" y="3176"/>
                  </a:lnTo>
                  <a:lnTo>
                    <a:pt x="53807" y="2471"/>
                  </a:lnTo>
                  <a:lnTo>
                    <a:pt x="54522" y="1246"/>
                  </a:lnTo>
                  <a:lnTo>
                    <a:pt x="56161" y="246"/>
                  </a:lnTo>
                  <a:lnTo>
                    <a:pt x="57550" y="0"/>
                  </a:lnTo>
                  <a:lnTo>
                    <a:pt x="58549" y="268"/>
                  </a:lnTo>
                  <a:lnTo>
                    <a:pt x="60992" y="2126"/>
                  </a:lnTo>
                  <a:lnTo>
                    <a:pt x="61577" y="2183"/>
                  </a:lnTo>
                  <a:lnTo>
                    <a:pt x="61916" y="1849"/>
                  </a:lnTo>
                  <a:lnTo>
                    <a:pt x="62423" y="1662"/>
                  </a:lnTo>
                  <a:lnTo>
                    <a:pt x="63265" y="2026"/>
                  </a:lnTo>
                  <a:lnTo>
                    <a:pt x="64213" y="3176"/>
                  </a:lnTo>
                  <a:lnTo>
                    <a:pt x="64371" y="3354"/>
                  </a:lnTo>
                  <a:lnTo>
                    <a:pt x="69819" y="2951"/>
                  </a:lnTo>
                  <a:lnTo>
                    <a:pt x="71041" y="2951"/>
                  </a:lnTo>
                  <a:lnTo>
                    <a:pt x="74738" y="4969"/>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57" name="ee4p_CZ_1_15912"/>
            <p:cNvSpPr>
              <a:spLocks noChangeAspect="1"/>
            </p:cNvSpPr>
            <p:nvPr>
              <p:custDataLst>
                <p:tags r:id="rId53"/>
              </p:custDataLst>
            </p:nvPr>
          </p:nvSpPr>
          <p:spPr>
            <a:xfrm>
              <a:off x="4831469" y="4412119"/>
              <a:ext cx="591031" cy="281080"/>
            </a:xfrm>
            <a:custGeom>
              <a:avLst/>
              <a:gdLst/>
              <a:ahLst/>
              <a:cxnLst/>
              <a:rect l="0" t="0" r="0" b="0"/>
              <a:pathLst>
                <a:path w="149091" h="70904">
                  <a:moveTo>
                    <a:pt x="60137" y="5220"/>
                  </a:moveTo>
                  <a:lnTo>
                    <a:pt x="62048" y="5150"/>
                  </a:lnTo>
                  <a:lnTo>
                    <a:pt x="63974" y="4416"/>
                  </a:lnTo>
                  <a:lnTo>
                    <a:pt x="64129" y="3229"/>
                  </a:lnTo>
                  <a:lnTo>
                    <a:pt x="64008" y="1005"/>
                  </a:lnTo>
                  <a:lnTo>
                    <a:pt x="64214" y="685"/>
                  </a:lnTo>
                  <a:lnTo>
                    <a:pt x="67137" y="1313"/>
                  </a:lnTo>
                  <a:lnTo>
                    <a:pt x="70070" y="2315"/>
                  </a:lnTo>
                  <a:lnTo>
                    <a:pt x="70478" y="4520"/>
                  </a:lnTo>
                  <a:lnTo>
                    <a:pt x="71264" y="5606"/>
                  </a:lnTo>
                  <a:lnTo>
                    <a:pt x="72188" y="6597"/>
                  </a:lnTo>
                  <a:lnTo>
                    <a:pt x="73078" y="7048"/>
                  </a:lnTo>
                  <a:lnTo>
                    <a:pt x="74611" y="7119"/>
                  </a:lnTo>
                  <a:lnTo>
                    <a:pt x="78591" y="8429"/>
                  </a:lnTo>
                  <a:lnTo>
                    <a:pt x="80506" y="8696"/>
                  </a:lnTo>
                  <a:lnTo>
                    <a:pt x="82467" y="9599"/>
                  </a:lnTo>
                  <a:lnTo>
                    <a:pt x="84118" y="10524"/>
                  </a:lnTo>
                  <a:lnTo>
                    <a:pt x="85326" y="10717"/>
                  </a:lnTo>
                  <a:lnTo>
                    <a:pt x="85885" y="11730"/>
                  </a:lnTo>
                  <a:lnTo>
                    <a:pt x="86623" y="12423"/>
                  </a:lnTo>
                  <a:lnTo>
                    <a:pt x="87932" y="11891"/>
                  </a:lnTo>
                  <a:lnTo>
                    <a:pt x="92704" y="11143"/>
                  </a:lnTo>
                  <a:lnTo>
                    <a:pt x="94423" y="12139"/>
                  </a:lnTo>
                  <a:lnTo>
                    <a:pt x="95585" y="13192"/>
                  </a:lnTo>
                  <a:lnTo>
                    <a:pt x="95745" y="13527"/>
                  </a:lnTo>
                  <a:lnTo>
                    <a:pt x="95138" y="14456"/>
                  </a:lnTo>
                  <a:lnTo>
                    <a:pt x="94847" y="15175"/>
                  </a:lnTo>
                  <a:lnTo>
                    <a:pt x="94350" y="15652"/>
                  </a:lnTo>
                  <a:lnTo>
                    <a:pt x="92711" y="16159"/>
                  </a:lnTo>
                  <a:lnTo>
                    <a:pt x="91787" y="16981"/>
                  </a:lnTo>
                  <a:lnTo>
                    <a:pt x="91115" y="17880"/>
                  </a:lnTo>
                  <a:lnTo>
                    <a:pt x="91566" y="18739"/>
                  </a:lnTo>
                  <a:lnTo>
                    <a:pt x="92905" y="19383"/>
                  </a:lnTo>
                  <a:lnTo>
                    <a:pt x="93853" y="19528"/>
                  </a:lnTo>
                  <a:lnTo>
                    <a:pt x="94214" y="20156"/>
                  </a:lnTo>
                  <a:lnTo>
                    <a:pt x="97246" y="22961"/>
                  </a:lnTo>
                  <a:lnTo>
                    <a:pt x="99657" y="26619"/>
                  </a:lnTo>
                  <a:lnTo>
                    <a:pt x="100597" y="27191"/>
                  </a:lnTo>
                  <a:lnTo>
                    <a:pt x="101480" y="27326"/>
                  </a:lnTo>
                  <a:lnTo>
                    <a:pt x="102501" y="26789"/>
                  </a:lnTo>
                  <a:lnTo>
                    <a:pt x="103680" y="25604"/>
                  </a:lnTo>
                  <a:lnTo>
                    <a:pt x="105078" y="24746"/>
                  </a:lnTo>
                  <a:lnTo>
                    <a:pt x="106261" y="24305"/>
                  </a:lnTo>
                  <a:lnTo>
                    <a:pt x="108347" y="23293"/>
                  </a:lnTo>
                  <a:lnTo>
                    <a:pt x="108429" y="22633"/>
                  </a:lnTo>
                  <a:lnTo>
                    <a:pt x="106691" y="20156"/>
                  </a:lnTo>
                  <a:lnTo>
                    <a:pt x="105682" y="18147"/>
                  </a:lnTo>
                  <a:lnTo>
                    <a:pt x="105924" y="17783"/>
                  </a:lnTo>
                  <a:lnTo>
                    <a:pt x="108150" y="18101"/>
                  </a:lnTo>
                  <a:lnTo>
                    <a:pt x="111936" y="19197"/>
                  </a:lnTo>
                  <a:lnTo>
                    <a:pt x="117758" y="22776"/>
                  </a:lnTo>
                  <a:lnTo>
                    <a:pt x="118799" y="22776"/>
                  </a:lnTo>
                  <a:lnTo>
                    <a:pt x="120839" y="22507"/>
                  </a:lnTo>
                  <a:lnTo>
                    <a:pt x="123053" y="21923"/>
                  </a:lnTo>
                  <a:lnTo>
                    <a:pt x="124104" y="21258"/>
                  </a:lnTo>
                  <a:lnTo>
                    <a:pt x="124499" y="21506"/>
                  </a:lnTo>
                  <a:lnTo>
                    <a:pt x="124838" y="23471"/>
                  </a:lnTo>
                  <a:lnTo>
                    <a:pt x="124259" y="24548"/>
                  </a:lnTo>
                  <a:lnTo>
                    <a:pt x="121608" y="25592"/>
                  </a:lnTo>
                  <a:lnTo>
                    <a:pt x="121761" y="26111"/>
                  </a:lnTo>
                  <a:lnTo>
                    <a:pt x="122441" y="26779"/>
                  </a:lnTo>
                  <a:lnTo>
                    <a:pt x="123635" y="27230"/>
                  </a:lnTo>
                  <a:lnTo>
                    <a:pt x="125084" y="28502"/>
                  </a:lnTo>
                  <a:lnTo>
                    <a:pt x="126082" y="29951"/>
                  </a:lnTo>
                  <a:lnTo>
                    <a:pt x="126957" y="30623"/>
                  </a:lnTo>
                  <a:lnTo>
                    <a:pt x="127920" y="30942"/>
                  </a:lnTo>
                  <a:lnTo>
                    <a:pt x="130330" y="30168"/>
                  </a:lnTo>
                  <a:lnTo>
                    <a:pt x="131012" y="29556"/>
                  </a:lnTo>
                  <a:lnTo>
                    <a:pt x="131314" y="29123"/>
                  </a:lnTo>
                  <a:lnTo>
                    <a:pt x="131783" y="29219"/>
                  </a:lnTo>
                  <a:lnTo>
                    <a:pt x="132627" y="29931"/>
                  </a:lnTo>
                  <a:lnTo>
                    <a:pt x="132882" y="30350"/>
                  </a:lnTo>
                  <a:lnTo>
                    <a:pt x="135227" y="31159"/>
                  </a:lnTo>
                  <a:lnTo>
                    <a:pt x="136577" y="32153"/>
                  </a:lnTo>
                  <a:lnTo>
                    <a:pt x="137438" y="32621"/>
                  </a:lnTo>
                  <a:lnTo>
                    <a:pt x="138393" y="32166"/>
                  </a:lnTo>
                  <a:lnTo>
                    <a:pt x="142103" y="32957"/>
                  </a:lnTo>
                  <a:lnTo>
                    <a:pt x="143124" y="33621"/>
                  </a:lnTo>
                  <a:lnTo>
                    <a:pt x="143450" y="34723"/>
                  </a:lnTo>
                  <a:lnTo>
                    <a:pt x="143266" y="35391"/>
                  </a:lnTo>
                  <a:lnTo>
                    <a:pt x="143837" y="37122"/>
                  </a:lnTo>
                  <a:lnTo>
                    <a:pt x="148531" y="41266"/>
                  </a:lnTo>
                  <a:lnTo>
                    <a:pt x="149025" y="43380"/>
                  </a:lnTo>
                  <a:lnTo>
                    <a:pt x="149090" y="44222"/>
                  </a:lnTo>
                  <a:lnTo>
                    <a:pt x="148533" y="44267"/>
                  </a:lnTo>
                  <a:lnTo>
                    <a:pt x="147265" y="44704"/>
                  </a:lnTo>
                  <a:lnTo>
                    <a:pt x="145640" y="44863"/>
                  </a:lnTo>
                  <a:lnTo>
                    <a:pt x="143878" y="44777"/>
                  </a:lnTo>
                  <a:lnTo>
                    <a:pt x="142508" y="45545"/>
                  </a:lnTo>
                  <a:lnTo>
                    <a:pt x="141215" y="46795"/>
                  </a:lnTo>
                  <a:lnTo>
                    <a:pt x="139883" y="47660"/>
                  </a:lnTo>
                  <a:lnTo>
                    <a:pt x="139159" y="48434"/>
                  </a:lnTo>
                  <a:lnTo>
                    <a:pt x="138755" y="49227"/>
                  </a:lnTo>
                  <a:lnTo>
                    <a:pt x="134247" y="51485"/>
                  </a:lnTo>
                  <a:lnTo>
                    <a:pt x="133621" y="52424"/>
                  </a:lnTo>
                  <a:lnTo>
                    <a:pt x="133119" y="53704"/>
                  </a:lnTo>
                  <a:lnTo>
                    <a:pt x="132908" y="55432"/>
                  </a:lnTo>
                  <a:lnTo>
                    <a:pt x="132588" y="56980"/>
                  </a:lnTo>
                  <a:lnTo>
                    <a:pt x="131813" y="57797"/>
                  </a:lnTo>
                  <a:lnTo>
                    <a:pt x="129377" y="58498"/>
                  </a:lnTo>
                  <a:lnTo>
                    <a:pt x="128770" y="58876"/>
                  </a:lnTo>
                  <a:lnTo>
                    <a:pt x="128315" y="59663"/>
                  </a:lnTo>
                  <a:lnTo>
                    <a:pt x="126948" y="60876"/>
                  </a:lnTo>
                  <a:lnTo>
                    <a:pt x="125348" y="62030"/>
                  </a:lnTo>
                  <a:lnTo>
                    <a:pt x="122405" y="63348"/>
                  </a:lnTo>
                  <a:lnTo>
                    <a:pt x="119248" y="63749"/>
                  </a:lnTo>
                  <a:lnTo>
                    <a:pt x="115140" y="63321"/>
                  </a:lnTo>
                  <a:lnTo>
                    <a:pt x="112743" y="62804"/>
                  </a:lnTo>
                  <a:lnTo>
                    <a:pt x="111575" y="63371"/>
                  </a:lnTo>
                  <a:lnTo>
                    <a:pt x="109975" y="65088"/>
                  </a:lnTo>
                  <a:lnTo>
                    <a:pt x="108250" y="68042"/>
                  </a:lnTo>
                  <a:lnTo>
                    <a:pt x="107540" y="70261"/>
                  </a:lnTo>
                  <a:lnTo>
                    <a:pt x="106991" y="69634"/>
                  </a:lnTo>
                  <a:lnTo>
                    <a:pt x="106004" y="67280"/>
                  </a:lnTo>
                  <a:lnTo>
                    <a:pt x="104888" y="66978"/>
                  </a:lnTo>
                  <a:lnTo>
                    <a:pt x="103367" y="66759"/>
                  </a:lnTo>
                  <a:lnTo>
                    <a:pt x="102223" y="66412"/>
                  </a:lnTo>
                  <a:lnTo>
                    <a:pt x="99752" y="65056"/>
                  </a:lnTo>
                  <a:lnTo>
                    <a:pt x="98483" y="64647"/>
                  </a:lnTo>
                  <a:lnTo>
                    <a:pt x="97032" y="64537"/>
                  </a:lnTo>
                  <a:lnTo>
                    <a:pt x="95637" y="65335"/>
                  </a:lnTo>
                  <a:lnTo>
                    <a:pt x="94585" y="66277"/>
                  </a:lnTo>
                  <a:lnTo>
                    <a:pt x="91314" y="66264"/>
                  </a:lnTo>
                  <a:lnTo>
                    <a:pt x="87729" y="65827"/>
                  </a:lnTo>
                  <a:lnTo>
                    <a:pt x="82598" y="62704"/>
                  </a:lnTo>
                  <a:lnTo>
                    <a:pt x="81268" y="62677"/>
                  </a:lnTo>
                  <a:lnTo>
                    <a:pt x="79847" y="62818"/>
                  </a:lnTo>
                  <a:lnTo>
                    <a:pt x="77606" y="62080"/>
                  </a:lnTo>
                  <a:lnTo>
                    <a:pt x="73261" y="60056"/>
                  </a:lnTo>
                  <a:lnTo>
                    <a:pt x="71227" y="59581"/>
                  </a:lnTo>
                  <a:lnTo>
                    <a:pt x="69940" y="59871"/>
                  </a:lnTo>
                  <a:lnTo>
                    <a:pt x="68766" y="60319"/>
                  </a:lnTo>
                  <a:lnTo>
                    <a:pt x="67928" y="60372"/>
                  </a:lnTo>
                  <a:lnTo>
                    <a:pt x="67442" y="59714"/>
                  </a:lnTo>
                  <a:lnTo>
                    <a:pt x="65829" y="58901"/>
                  </a:lnTo>
                  <a:lnTo>
                    <a:pt x="64207" y="58808"/>
                  </a:lnTo>
                  <a:lnTo>
                    <a:pt x="63736" y="59298"/>
                  </a:lnTo>
                  <a:lnTo>
                    <a:pt x="63188" y="63750"/>
                  </a:lnTo>
                  <a:lnTo>
                    <a:pt x="62639" y="65354"/>
                  </a:lnTo>
                  <a:lnTo>
                    <a:pt x="60413" y="65280"/>
                  </a:lnTo>
                  <a:lnTo>
                    <a:pt x="59618" y="66038"/>
                  </a:lnTo>
                  <a:lnTo>
                    <a:pt x="57865" y="68184"/>
                  </a:lnTo>
                  <a:lnTo>
                    <a:pt x="57526" y="70249"/>
                  </a:lnTo>
                  <a:lnTo>
                    <a:pt x="54488" y="69849"/>
                  </a:lnTo>
                  <a:lnTo>
                    <a:pt x="53045" y="69502"/>
                  </a:lnTo>
                  <a:lnTo>
                    <a:pt x="51771" y="69765"/>
                  </a:lnTo>
                  <a:lnTo>
                    <a:pt x="50367" y="70903"/>
                  </a:lnTo>
                  <a:lnTo>
                    <a:pt x="46437" y="70836"/>
                  </a:lnTo>
                  <a:lnTo>
                    <a:pt x="43326" y="70157"/>
                  </a:lnTo>
                  <a:lnTo>
                    <a:pt x="41991" y="67600"/>
                  </a:lnTo>
                  <a:lnTo>
                    <a:pt x="40566" y="66588"/>
                  </a:lnTo>
                  <a:lnTo>
                    <a:pt x="38772" y="65682"/>
                  </a:lnTo>
                  <a:lnTo>
                    <a:pt x="38143" y="65481"/>
                  </a:lnTo>
                  <a:lnTo>
                    <a:pt x="37152" y="64085"/>
                  </a:lnTo>
                  <a:lnTo>
                    <a:pt x="35273" y="62355"/>
                  </a:lnTo>
                  <a:lnTo>
                    <a:pt x="32237" y="59990"/>
                  </a:lnTo>
                  <a:lnTo>
                    <a:pt x="29873" y="60107"/>
                  </a:lnTo>
                  <a:lnTo>
                    <a:pt x="28998" y="59479"/>
                  </a:lnTo>
                  <a:lnTo>
                    <a:pt x="28612" y="58609"/>
                  </a:lnTo>
                  <a:lnTo>
                    <a:pt x="27625" y="57104"/>
                  </a:lnTo>
                  <a:lnTo>
                    <a:pt x="26513" y="56057"/>
                  </a:lnTo>
                  <a:lnTo>
                    <a:pt x="25165" y="55651"/>
                  </a:lnTo>
                  <a:lnTo>
                    <a:pt x="23235" y="54317"/>
                  </a:lnTo>
                  <a:lnTo>
                    <a:pt x="20652" y="51407"/>
                  </a:lnTo>
                  <a:lnTo>
                    <a:pt x="18285" y="49393"/>
                  </a:lnTo>
                  <a:lnTo>
                    <a:pt x="16001" y="49425"/>
                  </a:lnTo>
                  <a:lnTo>
                    <a:pt x="14552" y="48369"/>
                  </a:lnTo>
                  <a:lnTo>
                    <a:pt x="13077" y="46985"/>
                  </a:lnTo>
                  <a:lnTo>
                    <a:pt x="11991" y="45644"/>
                  </a:lnTo>
                  <a:lnTo>
                    <a:pt x="10304" y="42383"/>
                  </a:lnTo>
                  <a:lnTo>
                    <a:pt x="9078" y="40520"/>
                  </a:lnTo>
                  <a:lnTo>
                    <a:pt x="8121" y="39367"/>
                  </a:lnTo>
                  <a:lnTo>
                    <a:pt x="7041" y="38406"/>
                  </a:lnTo>
                  <a:lnTo>
                    <a:pt x="6651" y="37645"/>
                  </a:lnTo>
                  <a:lnTo>
                    <a:pt x="7970" y="35903"/>
                  </a:lnTo>
                  <a:lnTo>
                    <a:pt x="8449" y="35041"/>
                  </a:lnTo>
                  <a:lnTo>
                    <a:pt x="9017" y="34379"/>
                  </a:lnTo>
                  <a:lnTo>
                    <a:pt x="9348" y="33676"/>
                  </a:lnTo>
                  <a:lnTo>
                    <a:pt x="9337" y="33147"/>
                  </a:lnTo>
                  <a:lnTo>
                    <a:pt x="8134" y="31425"/>
                  </a:lnTo>
                  <a:lnTo>
                    <a:pt x="6510" y="30182"/>
                  </a:lnTo>
                  <a:lnTo>
                    <a:pt x="4128" y="28919"/>
                  </a:lnTo>
                  <a:lnTo>
                    <a:pt x="2610" y="27325"/>
                  </a:lnTo>
                  <a:lnTo>
                    <a:pt x="2051" y="25864"/>
                  </a:lnTo>
                  <a:lnTo>
                    <a:pt x="1885" y="25061"/>
                  </a:lnTo>
                  <a:lnTo>
                    <a:pt x="842" y="23973"/>
                  </a:lnTo>
                  <a:lnTo>
                    <a:pt x="0" y="22377"/>
                  </a:lnTo>
                  <a:lnTo>
                    <a:pt x="2" y="21416"/>
                  </a:lnTo>
                  <a:lnTo>
                    <a:pt x="209" y="21148"/>
                  </a:lnTo>
                  <a:lnTo>
                    <a:pt x="998" y="21149"/>
                  </a:lnTo>
                  <a:lnTo>
                    <a:pt x="1880" y="21803"/>
                  </a:lnTo>
                  <a:lnTo>
                    <a:pt x="3127" y="23063"/>
                  </a:lnTo>
                  <a:lnTo>
                    <a:pt x="4148" y="24898"/>
                  </a:lnTo>
                  <a:lnTo>
                    <a:pt x="4774" y="24196"/>
                  </a:lnTo>
                  <a:lnTo>
                    <a:pt x="5945" y="22241"/>
                  </a:lnTo>
                  <a:lnTo>
                    <a:pt x="8024" y="20023"/>
                  </a:lnTo>
                  <a:lnTo>
                    <a:pt x="10156" y="18759"/>
                  </a:lnTo>
                  <a:lnTo>
                    <a:pt x="12069" y="18653"/>
                  </a:lnTo>
                  <a:lnTo>
                    <a:pt x="13636" y="18303"/>
                  </a:lnTo>
                  <a:lnTo>
                    <a:pt x="14941" y="17670"/>
                  </a:lnTo>
                  <a:lnTo>
                    <a:pt x="17214" y="17923"/>
                  </a:lnTo>
                  <a:lnTo>
                    <a:pt x="18860" y="18381"/>
                  </a:lnTo>
                  <a:lnTo>
                    <a:pt x="19393" y="18098"/>
                  </a:lnTo>
                  <a:lnTo>
                    <a:pt x="20063" y="16942"/>
                  </a:lnTo>
                  <a:lnTo>
                    <a:pt x="20490" y="15945"/>
                  </a:lnTo>
                  <a:lnTo>
                    <a:pt x="24133" y="15361"/>
                  </a:lnTo>
                  <a:lnTo>
                    <a:pt x="25383" y="13436"/>
                  </a:lnTo>
                  <a:lnTo>
                    <a:pt x="26087" y="13446"/>
                  </a:lnTo>
                  <a:lnTo>
                    <a:pt x="26895" y="13158"/>
                  </a:lnTo>
                  <a:lnTo>
                    <a:pt x="27668" y="12428"/>
                  </a:lnTo>
                  <a:lnTo>
                    <a:pt x="28411" y="12129"/>
                  </a:lnTo>
                  <a:lnTo>
                    <a:pt x="28998" y="12490"/>
                  </a:lnTo>
                  <a:lnTo>
                    <a:pt x="29771" y="12729"/>
                  </a:lnTo>
                  <a:lnTo>
                    <a:pt x="30577" y="12268"/>
                  </a:lnTo>
                  <a:lnTo>
                    <a:pt x="31771" y="10061"/>
                  </a:lnTo>
                  <a:lnTo>
                    <a:pt x="32438" y="9717"/>
                  </a:lnTo>
                  <a:lnTo>
                    <a:pt x="35636" y="9371"/>
                  </a:lnTo>
                  <a:lnTo>
                    <a:pt x="39996" y="8068"/>
                  </a:lnTo>
                  <a:lnTo>
                    <a:pt x="42205" y="6907"/>
                  </a:lnTo>
                  <a:lnTo>
                    <a:pt x="44373" y="6277"/>
                  </a:lnTo>
                  <a:lnTo>
                    <a:pt x="46701" y="5155"/>
                  </a:lnTo>
                  <a:lnTo>
                    <a:pt x="50400" y="4061"/>
                  </a:lnTo>
                  <a:lnTo>
                    <a:pt x="50577" y="3614"/>
                  </a:lnTo>
                  <a:lnTo>
                    <a:pt x="48860" y="2489"/>
                  </a:lnTo>
                  <a:lnTo>
                    <a:pt x="48283" y="1779"/>
                  </a:lnTo>
                  <a:lnTo>
                    <a:pt x="47897" y="1050"/>
                  </a:lnTo>
                  <a:lnTo>
                    <a:pt x="48502" y="243"/>
                  </a:lnTo>
                  <a:lnTo>
                    <a:pt x="49309" y="0"/>
                  </a:lnTo>
                  <a:lnTo>
                    <a:pt x="50361" y="337"/>
                  </a:lnTo>
                  <a:lnTo>
                    <a:pt x="53458" y="816"/>
                  </a:lnTo>
                  <a:lnTo>
                    <a:pt x="54306" y="1281"/>
                  </a:lnTo>
                  <a:lnTo>
                    <a:pt x="54615" y="2421"/>
                  </a:lnTo>
                  <a:lnTo>
                    <a:pt x="55401" y="3481"/>
                  </a:lnTo>
                  <a:lnTo>
                    <a:pt x="56034" y="3594"/>
                  </a:lnTo>
                  <a:lnTo>
                    <a:pt x="55807" y="5320"/>
                  </a:lnTo>
                  <a:lnTo>
                    <a:pt x="56794" y="5989"/>
                  </a:lnTo>
                  <a:lnTo>
                    <a:pt x="58234" y="6511"/>
                  </a:lnTo>
                  <a:lnTo>
                    <a:pt x="59189" y="6406"/>
                  </a:lnTo>
                  <a:lnTo>
                    <a:pt x="59873" y="5706"/>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58" name="ee4p_DE_1_15912"/>
            <p:cNvSpPr>
              <a:spLocks noChangeAspect="1"/>
            </p:cNvSpPr>
            <p:nvPr>
              <p:custDataLst>
                <p:tags r:id="rId54"/>
              </p:custDataLst>
            </p:nvPr>
          </p:nvSpPr>
          <p:spPr>
            <a:xfrm>
              <a:off x="4285170" y="3934358"/>
              <a:ext cx="802864" cy="903840"/>
            </a:xfrm>
            <a:custGeom>
              <a:avLst/>
              <a:gdLst>
                <a:gd name="connsiteX0" fmla="*/ 176238 w 202527"/>
                <a:gd name="connsiteY0" fmla="*/ 28478 h 227999"/>
                <a:gd name="connsiteX1" fmla="*/ 180907 w 202527"/>
                <a:gd name="connsiteY1" fmla="*/ 31292 h 227999"/>
                <a:gd name="connsiteX2" fmla="*/ 184723 w 202527"/>
                <a:gd name="connsiteY2" fmla="*/ 33847 h 227999"/>
                <a:gd name="connsiteX3" fmla="*/ 184431 w 202527"/>
                <a:gd name="connsiteY3" fmla="*/ 34795 h 227999"/>
                <a:gd name="connsiteX4" fmla="*/ 184772 w 202527"/>
                <a:gd name="connsiteY4" fmla="*/ 36258 h 227999"/>
                <a:gd name="connsiteX5" fmla="*/ 183854 w 202527"/>
                <a:gd name="connsiteY5" fmla="*/ 36149 h 227999"/>
                <a:gd name="connsiteX6" fmla="*/ 181117 w 202527"/>
                <a:gd name="connsiteY6" fmla="*/ 36490 h 227999"/>
                <a:gd name="connsiteX7" fmla="*/ 178406 w 202527"/>
                <a:gd name="connsiteY7" fmla="*/ 36007 h 227999"/>
                <a:gd name="connsiteX8" fmla="*/ 177884 w 202527"/>
                <a:gd name="connsiteY8" fmla="*/ 34192 h 227999"/>
                <a:gd name="connsiteX9" fmla="*/ 178316 w 202527"/>
                <a:gd name="connsiteY9" fmla="*/ 32443 h 227999"/>
                <a:gd name="connsiteX10" fmla="*/ 177227 w 202527"/>
                <a:gd name="connsiteY10" fmla="*/ 31240 h 227999"/>
                <a:gd name="connsiteX11" fmla="*/ 176225 w 202527"/>
                <a:gd name="connsiteY11" fmla="*/ 30534 h 227999"/>
                <a:gd name="connsiteX12" fmla="*/ 176077 w 202527"/>
                <a:gd name="connsiteY12" fmla="*/ 29524 h 227999"/>
                <a:gd name="connsiteX13" fmla="*/ 115590 w 202527"/>
                <a:gd name="connsiteY13" fmla="*/ 16104 h 227999"/>
                <a:gd name="connsiteX14" fmla="*/ 118877 w 202527"/>
                <a:gd name="connsiteY14" fmla="*/ 17086 h 227999"/>
                <a:gd name="connsiteX15" fmla="*/ 119909 w 202527"/>
                <a:gd name="connsiteY15" fmla="*/ 19005 h 227999"/>
                <a:gd name="connsiteX16" fmla="*/ 119965 w 202527"/>
                <a:gd name="connsiteY16" fmla="*/ 19628 h 227999"/>
                <a:gd name="connsiteX17" fmla="*/ 116570 w 202527"/>
                <a:gd name="connsiteY17" fmla="*/ 19687 h 227999"/>
                <a:gd name="connsiteX18" fmla="*/ 115274 w 202527"/>
                <a:gd name="connsiteY18" fmla="*/ 18467 h 227999"/>
                <a:gd name="connsiteX19" fmla="*/ 113970 w 202527"/>
                <a:gd name="connsiteY19" fmla="*/ 18157 h 227999"/>
                <a:gd name="connsiteX20" fmla="*/ 114672 w 202527"/>
                <a:gd name="connsiteY20" fmla="*/ 16652 h 227999"/>
                <a:gd name="connsiteX21" fmla="*/ 167283 w 202527"/>
                <a:gd name="connsiteY21" fmla="*/ 11030 h 227999"/>
                <a:gd name="connsiteX22" fmla="*/ 167888 w 202527"/>
                <a:gd name="connsiteY22" fmla="*/ 12552 h 227999"/>
                <a:gd name="connsiteX23" fmla="*/ 168797 w 202527"/>
                <a:gd name="connsiteY23" fmla="*/ 13599 h 227999"/>
                <a:gd name="connsiteX24" fmla="*/ 171999 w 202527"/>
                <a:gd name="connsiteY24" fmla="*/ 14772 h 227999"/>
                <a:gd name="connsiteX25" fmla="*/ 172477 w 202527"/>
                <a:gd name="connsiteY25" fmla="*/ 15305 h 227999"/>
                <a:gd name="connsiteX26" fmla="*/ 172766 w 202527"/>
                <a:gd name="connsiteY26" fmla="*/ 16042 h 227999"/>
                <a:gd name="connsiteX27" fmla="*/ 171276 w 202527"/>
                <a:gd name="connsiteY27" fmla="*/ 17485 h 227999"/>
                <a:gd name="connsiteX28" fmla="*/ 170771 w 202527"/>
                <a:gd name="connsiteY28" fmla="*/ 18224 h 227999"/>
                <a:gd name="connsiteX29" fmla="*/ 171244 w 202527"/>
                <a:gd name="connsiteY29" fmla="*/ 19409 h 227999"/>
                <a:gd name="connsiteX30" fmla="*/ 173617 w 202527"/>
                <a:gd name="connsiteY30" fmla="*/ 20703 h 227999"/>
                <a:gd name="connsiteX31" fmla="*/ 174170 w 202527"/>
                <a:gd name="connsiteY31" fmla="*/ 22753 h 227999"/>
                <a:gd name="connsiteX32" fmla="*/ 173576 w 202527"/>
                <a:gd name="connsiteY32" fmla="*/ 23797 h 227999"/>
                <a:gd name="connsiteX33" fmla="*/ 171090 w 202527"/>
                <a:gd name="connsiteY33" fmla="*/ 22060 h 227999"/>
                <a:gd name="connsiteX34" fmla="*/ 168594 w 202527"/>
                <a:gd name="connsiteY34" fmla="*/ 22084 h 227999"/>
                <a:gd name="connsiteX35" fmla="*/ 167102 w 202527"/>
                <a:gd name="connsiteY35" fmla="*/ 24759 h 227999"/>
                <a:gd name="connsiteX36" fmla="*/ 165992 w 202527"/>
                <a:gd name="connsiteY36" fmla="*/ 24872 h 227999"/>
                <a:gd name="connsiteX37" fmla="*/ 162138 w 202527"/>
                <a:gd name="connsiteY37" fmla="*/ 22442 h 227999"/>
                <a:gd name="connsiteX38" fmla="*/ 161520 w 202527"/>
                <a:gd name="connsiteY38" fmla="*/ 21256 h 227999"/>
                <a:gd name="connsiteX39" fmla="*/ 161393 w 202527"/>
                <a:gd name="connsiteY39" fmla="*/ 20270 h 227999"/>
                <a:gd name="connsiteX40" fmla="*/ 161943 w 202527"/>
                <a:gd name="connsiteY40" fmla="*/ 16850 h 227999"/>
                <a:gd name="connsiteX41" fmla="*/ 161842 w 202527"/>
                <a:gd name="connsiteY41" fmla="*/ 15773 h 227999"/>
                <a:gd name="connsiteX42" fmla="*/ 163053 w 202527"/>
                <a:gd name="connsiteY42" fmla="*/ 14596 h 227999"/>
                <a:gd name="connsiteX43" fmla="*/ 163241 w 202527"/>
                <a:gd name="connsiteY43" fmla="*/ 12894 h 227999"/>
                <a:gd name="connsiteX44" fmla="*/ 165383 w 202527"/>
                <a:gd name="connsiteY44" fmla="*/ 11098 h 227999"/>
                <a:gd name="connsiteX45" fmla="*/ 58651 w 202527"/>
                <a:gd name="connsiteY45" fmla="*/ 9162 h 227999"/>
                <a:gd name="connsiteX46" fmla="*/ 60055 w 202527"/>
                <a:gd name="connsiteY46" fmla="*/ 9517 h 227999"/>
                <a:gd name="connsiteX47" fmla="*/ 60374 w 202527"/>
                <a:gd name="connsiteY47" fmla="*/ 10621 h 227999"/>
                <a:gd name="connsiteX48" fmla="*/ 59513 w 202527"/>
                <a:gd name="connsiteY48" fmla="*/ 11371 h 227999"/>
                <a:gd name="connsiteX49" fmla="*/ 57409 w 202527"/>
                <a:gd name="connsiteY49" fmla="*/ 11283 h 227999"/>
                <a:gd name="connsiteX50" fmla="*/ 56228 w 202527"/>
                <a:gd name="connsiteY50" fmla="*/ 10577 h 227999"/>
                <a:gd name="connsiteX51" fmla="*/ 56611 w 202527"/>
                <a:gd name="connsiteY51" fmla="*/ 9825 h 227999"/>
                <a:gd name="connsiteX52" fmla="*/ 57727 w 202527"/>
                <a:gd name="connsiteY52" fmla="*/ 9251 h 227999"/>
                <a:gd name="connsiteX53" fmla="*/ 62197 w 202527"/>
                <a:gd name="connsiteY53" fmla="*/ 4773 h 227999"/>
                <a:gd name="connsiteX54" fmla="*/ 62206 w 202527"/>
                <a:gd name="connsiteY54" fmla="*/ 4776 h 227999"/>
                <a:gd name="connsiteX55" fmla="*/ 66330 w 202527"/>
                <a:gd name="connsiteY55" fmla="*/ 4843 h 227999"/>
                <a:gd name="connsiteX56" fmla="*/ 67341 w 202527"/>
                <a:gd name="connsiteY56" fmla="*/ 4973 h 227999"/>
                <a:gd name="connsiteX57" fmla="*/ 73596 w 202527"/>
                <a:gd name="connsiteY57" fmla="*/ 6576 h 227999"/>
                <a:gd name="connsiteX58" fmla="*/ 75125 w 202527"/>
                <a:gd name="connsiteY58" fmla="*/ 7700 h 227999"/>
                <a:gd name="connsiteX59" fmla="*/ 77049 w 202527"/>
                <a:gd name="connsiteY59" fmla="*/ 7753 h 227999"/>
                <a:gd name="connsiteX60" fmla="*/ 80515 w 202527"/>
                <a:gd name="connsiteY60" fmla="*/ 6706 h 227999"/>
                <a:gd name="connsiteX61" fmla="*/ 83104 w 202527"/>
                <a:gd name="connsiteY61" fmla="*/ 6246 h 227999"/>
                <a:gd name="connsiteX62" fmla="*/ 84108 w 202527"/>
                <a:gd name="connsiteY62" fmla="*/ 6892 h 227999"/>
                <a:gd name="connsiteX63" fmla="*/ 85518 w 202527"/>
                <a:gd name="connsiteY63" fmla="*/ 7163 h 227999"/>
                <a:gd name="connsiteX64" fmla="*/ 85844 w 202527"/>
                <a:gd name="connsiteY64" fmla="*/ 7163 h 227999"/>
                <a:gd name="connsiteX65" fmla="*/ 85981 w 202527"/>
                <a:gd name="connsiteY65" fmla="*/ 7726 h 227999"/>
                <a:gd name="connsiteX66" fmla="*/ 89217 w 202527"/>
                <a:gd name="connsiteY66" fmla="*/ 8540 h 227999"/>
                <a:gd name="connsiteX67" fmla="*/ 90578 w 202527"/>
                <a:gd name="connsiteY67" fmla="*/ 9837 h 227999"/>
                <a:gd name="connsiteX68" fmla="*/ 92089 w 202527"/>
                <a:gd name="connsiteY68" fmla="*/ 11807 h 227999"/>
                <a:gd name="connsiteX69" fmla="*/ 92236 w 202527"/>
                <a:gd name="connsiteY69" fmla="*/ 14641 h 227999"/>
                <a:gd name="connsiteX70" fmla="*/ 90301 w 202527"/>
                <a:gd name="connsiteY70" fmla="*/ 16677 h 227999"/>
                <a:gd name="connsiteX71" fmla="*/ 88695 w 202527"/>
                <a:gd name="connsiteY71" fmla="*/ 17965 h 227999"/>
                <a:gd name="connsiteX72" fmla="*/ 94771 w 202527"/>
                <a:gd name="connsiteY72" fmla="*/ 17478 h 227999"/>
                <a:gd name="connsiteX73" fmla="*/ 95376 w 202527"/>
                <a:gd name="connsiteY73" fmla="*/ 18645 h 227999"/>
                <a:gd name="connsiteX74" fmla="*/ 96296 w 202527"/>
                <a:gd name="connsiteY74" fmla="*/ 19903 h 227999"/>
                <a:gd name="connsiteX75" fmla="*/ 99569 w 202527"/>
                <a:gd name="connsiteY75" fmla="*/ 19007 h 227999"/>
                <a:gd name="connsiteX76" fmla="*/ 107775 w 202527"/>
                <a:gd name="connsiteY76" fmla="*/ 22728 h 227999"/>
                <a:gd name="connsiteX77" fmla="*/ 112737 w 202527"/>
                <a:gd name="connsiteY77" fmla="*/ 20917 h 227999"/>
                <a:gd name="connsiteX78" fmla="*/ 114007 w 202527"/>
                <a:gd name="connsiteY78" fmla="*/ 20811 h 227999"/>
                <a:gd name="connsiteX79" fmla="*/ 115134 w 202527"/>
                <a:gd name="connsiteY79" fmla="*/ 23817 h 227999"/>
                <a:gd name="connsiteX80" fmla="*/ 113901 w 202527"/>
                <a:gd name="connsiteY80" fmla="*/ 26840 h 227999"/>
                <a:gd name="connsiteX81" fmla="*/ 109526 w 202527"/>
                <a:gd name="connsiteY81" fmla="*/ 30061 h 227999"/>
                <a:gd name="connsiteX82" fmla="*/ 110496 w 202527"/>
                <a:gd name="connsiteY82" fmla="*/ 32043 h 227999"/>
                <a:gd name="connsiteX83" fmla="*/ 111893 w 202527"/>
                <a:gd name="connsiteY83" fmla="*/ 32483 h 227999"/>
                <a:gd name="connsiteX84" fmla="*/ 116017 w 202527"/>
                <a:gd name="connsiteY84" fmla="*/ 32063 h 227999"/>
                <a:gd name="connsiteX85" fmla="*/ 122547 w 202527"/>
                <a:gd name="connsiteY85" fmla="*/ 34020 h 227999"/>
                <a:gd name="connsiteX86" fmla="*/ 123908 w 202527"/>
                <a:gd name="connsiteY86" fmla="*/ 33410 h 227999"/>
                <a:gd name="connsiteX87" fmla="*/ 129203 w 202527"/>
                <a:gd name="connsiteY87" fmla="*/ 28895 h 227999"/>
                <a:gd name="connsiteX88" fmla="*/ 131319 w 202527"/>
                <a:gd name="connsiteY88" fmla="*/ 27925 h 227999"/>
                <a:gd name="connsiteX89" fmla="*/ 138285 w 202527"/>
                <a:gd name="connsiteY89" fmla="*/ 27230 h 227999"/>
                <a:gd name="connsiteX90" fmla="*/ 139552 w 202527"/>
                <a:gd name="connsiteY90" fmla="*/ 25479 h 227999"/>
                <a:gd name="connsiteX91" fmla="*/ 142375 w 202527"/>
                <a:gd name="connsiteY91" fmla="*/ 23717 h 227999"/>
                <a:gd name="connsiteX92" fmla="*/ 144193 w 202527"/>
                <a:gd name="connsiteY92" fmla="*/ 21791 h 227999"/>
                <a:gd name="connsiteX93" fmla="*/ 148546 w 202527"/>
                <a:gd name="connsiteY93" fmla="*/ 18120 h 227999"/>
                <a:gd name="connsiteX94" fmla="*/ 153051 w 202527"/>
                <a:gd name="connsiteY94" fmla="*/ 18782 h 227999"/>
                <a:gd name="connsiteX95" fmla="*/ 155681 w 202527"/>
                <a:gd name="connsiteY95" fmla="*/ 19485 h 227999"/>
                <a:gd name="connsiteX96" fmla="*/ 158568 w 202527"/>
                <a:gd name="connsiteY96" fmla="*/ 19839 h 227999"/>
                <a:gd name="connsiteX97" fmla="*/ 161196 w 202527"/>
                <a:gd name="connsiteY97" fmla="*/ 23749 h 227999"/>
                <a:gd name="connsiteX98" fmla="*/ 167843 w 202527"/>
                <a:gd name="connsiteY98" fmla="*/ 28064 h 227999"/>
                <a:gd name="connsiteX99" fmla="*/ 173950 w 202527"/>
                <a:gd name="connsiteY99" fmla="*/ 27689 h 227999"/>
                <a:gd name="connsiteX100" fmla="*/ 176117 w 202527"/>
                <a:gd name="connsiteY100" fmla="*/ 31764 h 227999"/>
                <a:gd name="connsiteX101" fmla="*/ 177074 w 202527"/>
                <a:gd name="connsiteY101" fmla="*/ 36785 h 227999"/>
                <a:gd name="connsiteX102" fmla="*/ 178950 w 202527"/>
                <a:gd name="connsiteY102" fmla="*/ 38358 h 227999"/>
                <a:gd name="connsiteX103" fmla="*/ 180600 w 202527"/>
                <a:gd name="connsiteY103" fmla="*/ 39385 h 227999"/>
                <a:gd name="connsiteX104" fmla="*/ 185576 w 202527"/>
                <a:gd name="connsiteY104" fmla="*/ 40460 h 227999"/>
                <a:gd name="connsiteX105" fmla="*/ 185772 w 202527"/>
                <a:gd name="connsiteY105" fmla="*/ 40528 h 227999"/>
                <a:gd name="connsiteX106" fmla="*/ 185932 w 202527"/>
                <a:gd name="connsiteY106" fmla="*/ 41208 h 227999"/>
                <a:gd name="connsiteX107" fmla="*/ 186236 w 202527"/>
                <a:gd name="connsiteY107" fmla="*/ 43696 h 227999"/>
                <a:gd name="connsiteX108" fmla="*/ 186653 w 202527"/>
                <a:gd name="connsiteY108" fmla="*/ 45757 h 227999"/>
                <a:gd name="connsiteX109" fmla="*/ 189214 w 202527"/>
                <a:gd name="connsiteY109" fmla="*/ 53974 h 227999"/>
                <a:gd name="connsiteX110" fmla="*/ 189165 w 202527"/>
                <a:gd name="connsiteY110" fmla="*/ 55979 h 227999"/>
                <a:gd name="connsiteX111" fmla="*/ 189134 w 202527"/>
                <a:gd name="connsiteY111" fmla="*/ 56511 h 227999"/>
                <a:gd name="connsiteX112" fmla="*/ 188197 w 202527"/>
                <a:gd name="connsiteY112" fmla="*/ 59315 h 227999"/>
                <a:gd name="connsiteX113" fmla="*/ 186530 w 202527"/>
                <a:gd name="connsiteY113" fmla="*/ 61677 h 227999"/>
                <a:gd name="connsiteX114" fmla="*/ 184330 w 202527"/>
                <a:gd name="connsiteY114" fmla="*/ 63008 h 227999"/>
                <a:gd name="connsiteX115" fmla="*/ 183118 w 202527"/>
                <a:gd name="connsiteY115" fmla="*/ 64488 h 227999"/>
                <a:gd name="connsiteX116" fmla="*/ 182891 w 202527"/>
                <a:gd name="connsiteY116" fmla="*/ 66122 h 227999"/>
                <a:gd name="connsiteX117" fmla="*/ 185658 w 202527"/>
                <a:gd name="connsiteY117" fmla="*/ 68981 h 227999"/>
                <a:gd name="connsiteX118" fmla="*/ 191414 w 202527"/>
                <a:gd name="connsiteY118" fmla="*/ 73066 h 227999"/>
                <a:gd name="connsiteX119" fmla="*/ 193744 w 202527"/>
                <a:gd name="connsiteY119" fmla="*/ 76554 h 227999"/>
                <a:gd name="connsiteX120" fmla="*/ 192645 w 202527"/>
                <a:gd name="connsiteY120" fmla="*/ 79452 h 227999"/>
                <a:gd name="connsiteX121" fmla="*/ 192311 w 202527"/>
                <a:gd name="connsiteY121" fmla="*/ 81575 h 227999"/>
                <a:gd name="connsiteX122" fmla="*/ 192738 w 202527"/>
                <a:gd name="connsiteY122" fmla="*/ 82926 h 227999"/>
                <a:gd name="connsiteX123" fmla="*/ 193660 w 202527"/>
                <a:gd name="connsiteY123" fmla="*/ 84010 h 227999"/>
                <a:gd name="connsiteX124" fmla="*/ 195081 w 202527"/>
                <a:gd name="connsiteY124" fmla="*/ 84830 h 227999"/>
                <a:gd name="connsiteX125" fmla="*/ 195645 w 202527"/>
                <a:gd name="connsiteY125" fmla="*/ 86091 h 227999"/>
                <a:gd name="connsiteX126" fmla="*/ 195358 w 202527"/>
                <a:gd name="connsiteY126" fmla="*/ 87793 h 227999"/>
                <a:gd name="connsiteX127" fmla="*/ 195627 w 202527"/>
                <a:gd name="connsiteY127" fmla="*/ 88973 h 227999"/>
                <a:gd name="connsiteX128" fmla="*/ 196688 w 202527"/>
                <a:gd name="connsiteY128" fmla="*/ 89813 h 227999"/>
                <a:gd name="connsiteX129" fmla="*/ 196590 w 202527"/>
                <a:gd name="connsiteY129" fmla="*/ 90139 h 227999"/>
                <a:gd name="connsiteX130" fmla="*/ 196075 w 202527"/>
                <a:gd name="connsiteY130" fmla="*/ 91321 h 227999"/>
                <a:gd name="connsiteX131" fmla="*/ 195370 w 202527"/>
                <a:gd name="connsiteY131" fmla="*/ 93475 h 227999"/>
                <a:gd name="connsiteX132" fmla="*/ 194971 w 202527"/>
                <a:gd name="connsiteY132" fmla="*/ 95046 h 227999"/>
                <a:gd name="connsiteX133" fmla="*/ 193351 w 202527"/>
                <a:gd name="connsiteY133" fmla="*/ 97185 h 227999"/>
                <a:gd name="connsiteX134" fmla="*/ 193844 w 202527"/>
                <a:gd name="connsiteY134" fmla="*/ 99001 h 227999"/>
                <a:gd name="connsiteX135" fmla="*/ 195113 w 202527"/>
                <a:gd name="connsiteY135" fmla="*/ 101141 h 227999"/>
                <a:gd name="connsiteX136" fmla="*/ 196077 w 202527"/>
                <a:gd name="connsiteY136" fmla="*/ 102216 h 227999"/>
                <a:gd name="connsiteX137" fmla="*/ 196381 w 202527"/>
                <a:gd name="connsiteY137" fmla="*/ 103234 h 227999"/>
                <a:gd name="connsiteX138" fmla="*/ 195768 w 202527"/>
                <a:gd name="connsiteY138" fmla="*/ 105653 h 227999"/>
                <a:gd name="connsiteX139" fmla="*/ 196072 w 202527"/>
                <a:gd name="connsiteY139" fmla="*/ 106271 h 227999"/>
                <a:gd name="connsiteX140" fmla="*/ 200080 w 202527"/>
                <a:gd name="connsiteY140" fmla="*/ 108051 h 227999"/>
                <a:gd name="connsiteX141" fmla="*/ 200734 w 202527"/>
                <a:gd name="connsiteY141" fmla="*/ 108872 h 227999"/>
                <a:gd name="connsiteX142" fmla="*/ 201123 w 202527"/>
                <a:gd name="connsiteY142" fmla="*/ 110581 h 227999"/>
                <a:gd name="connsiteX143" fmla="*/ 202527 w 202527"/>
                <a:gd name="connsiteY143" fmla="*/ 114229 h 227999"/>
                <a:gd name="connsiteX144" fmla="*/ 201361 w 202527"/>
                <a:gd name="connsiteY144" fmla="*/ 118843 h 227999"/>
                <a:gd name="connsiteX145" fmla="*/ 200335 w 202527"/>
                <a:gd name="connsiteY145" fmla="*/ 121367 h 227999"/>
                <a:gd name="connsiteX146" fmla="*/ 198052 w 202527"/>
                <a:gd name="connsiteY146" fmla="*/ 125369 h 227999"/>
                <a:gd name="connsiteX147" fmla="*/ 197945 w 202527"/>
                <a:gd name="connsiteY147" fmla="*/ 125738 h 227999"/>
                <a:gd name="connsiteX148" fmla="*/ 197681 w 202527"/>
                <a:gd name="connsiteY148" fmla="*/ 126224 h 227999"/>
                <a:gd name="connsiteX149" fmla="*/ 196997 w 202527"/>
                <a:gd name="connsiteY149" fmla="*/ 126924 h 227999"/>
                <a:gd name="connsiteX150" fmla="*/ 196042 w 202527"/>
                <a:gd name="connsiteY150" fmla="*/ 127029 h 227999"/>
                <a:gd name="connsiteX151" fmla="*/ 194602 w 202527"/>
                <a:gd name="connsiteY151" fmla="*/ 126507 h 227999"/>
                <a:gd name="connsiteX152" fmla="*/ 193615 w 202527"/>
                <a:gd name="connsiteY152" fmla="*/ 125838 h 227999"/>
                <a:gd name="connsiteX153" fmla="*/ 193842 w 202527"/>
                <a:gd name="connsiteY153" fmla="*/ 124112 h 227999"/>
                <a:gd name="connsiteX154" fmla="*/ 193209 w 202527"/>
                <a:gd name="connsiteY154" fmla="*/ 123999 h 227999"/>
                <a:gd name="connsiteX155" fmla="*/ 192423 w 202527"/>
                <a:gd name="connsiteY155" fmla="*/ 122939 h 227999"/>
                <a:gd name="connsiteX156" fmla="*/ 192114 w 202527"/>
                <a:gd name="connsiteY156" fmla="*/ 121799 h 227999"/>
                <a:gd name="connsiteX157" fmla="*/ 191266 w 202527"/>
                <a:gd name="connsiteY157" fmla="*/ 121334 h 227999"/>
                <a:gd name="connsiteX158" fmla="*/ 188169 w 202527"/>
                <a:gd name="connsiteY158" fmla="*/ 120855 h 227999"/>
                <a:gd name="connsiteX159" fmla="*/ 187117 w 202527"/>
                <a:gd name="connsiteY159" fmla="*/ 120518 h 227999"/>
                <a:gd name="connsiteX160" fmla="*/ 186310 w 202527"/>
                <a:gd name="connsiteY160" fmla="*/ 120761 h 227999"/>
                <a:gd name="connsiteX161" fmla="*/ 185705 w 202527"/>
                <a:gd name="connsiteY161" fmla="*/ 121568 h 227999"/>
                <a:gd name="connsiteX162" fmla="*/ 186091 w 202527"/>
                <a:gd name="connsiteY162" fmla="*/ 122297 h 227999"/>
                <a:gd name="connsiteX163" fmla="*/ 186668 w 202527"/>
                <a:gd name="connsiteY163" fmla="*/ 123007 h 227999"/>
                <a:gd name="connsiteX164" fmla="*/ 188385 w 202527"/>
                <a:gd name="connsiteY164" fmla="*/ 124132 h 227999"/>
                <a:gd name="connsiteX165" fmla="*/ 188208 w 202527"/>
                <a:gd name="connsiteY165" fmla="*/ 124579 h 227999"/>
                <a:gd name="connsiteX166" fmla="*/ 184509 w 202527"/>
                <a:gd name="connsiteY166" fmla="*/ 125673 h 227999"/>
                <a:gd name="connsiteX167" fmla="*/ 182181 w 202527"/>
                <a:gd name="connsiteY167" fmla="*/ 126795 h 227999"/>
                <a:gd name="connsiteX168" fmla="*/ 180013 w 202527"/>
                <a:gd name="connsiteY168" fmla="*/ 127425 h 227999"/>
                <a:gd name="connsiteX169" fmla="*/ 177804 w 202527"/>
                <a:gd name="connsiteY169" fmla="*/ 128586 h 227999"/>
                <a:gd name="connsiteX170" fmla="*/ 173444 w 202527"/>
                <a:gd name="connsiteY170" fmla="*/ 129889 h 227999"/>
                <a:gd name="connsiteX171" fmla="*/ 170246 w 202527"/>
                <a:gd name="connsiteY171" fmla="*/ 130235 h 227999"/>
                <a:gd name="connsiteX172" fmla="*/ 169579 w 202527"/>
                <a:gd name="connsiteY172" fmla="*/ 130579 h 227999"/>
                <a:gd name="connsiteX173" fmla="*/ 168385 w 202527"/>
                <a:gd name="connsiteY173" fmla="*/ 132786 h 227999"/>
                <a:gd name="connsiteX174" fmla="*/ 167579 w 202527"/>
                <a:gd name="connsiteY174" fmla="*/ 133247 h 227999"/>
                <a:gd name="connsiteX175" fmla="*/ 166806 w 202527"/>
                <a:gd name="connsiteY175" fmla="*/ 133008 h 227999"/>
                <a:gd name="connsiteX176" fmla="*/ 166219 w 202527"/>
                <a:gd name="connsiteY176" fmla="*/ 132647 h 227999"/>
                <a:gd name="connsiteX177" fmla="*/ 165476 w 202527"/>
                <a:gd name="connsiteY177" fmla="*/ 132946 h 227999"/>
                <a:gd name="connsiteX178" fmla="*/ 164703 w 202527"/>
                <a:gd name="connsiteY178" fmla="*/ 133676 h 227999"/>
                <a:gd name="connsiteX179" fmla="*/ 163895 w 202527"/>
                <a:gd name="connsiteY179" fmla="*/ 133964 h 227999"/>
                <a:gd name="connsiteX180" fmla="*/ 163191 w 202527"/>
                <a:gd name="connsiteY180" fmla="*/ 133954 h 227999"/>
                <a:gd name="connsiteX181" fmla="*/ 161941 w 202527"/>
                <a:gd name="connsiteY181" fmla="*/ 135879 h 227999"/>
                <a:gd name="connsiteX182" fmla="*/ 158298 w 202527"/>
                <a:gd name="connsiteY182" fmla="*/ 136463 h 227999"/>
                <a:gd name="connsiteX183" fmla="*/ 157871 w 202527"/>
                <a:gd name="connsiteY183" fmla="*/ 137460 h 227999"/>
                <a:gd name="connsiteX184" fmla="*/ 157201 w 202527"/>
                <a:gd name="connsiteY184" fmla="*/ 138616 h 227999"/>
                <a:gd name="connsiteX185" fmla="*/ 156668 w 202527"/>
                <a:gd name="connsiteY185" fmla="*/ 138899 h 227999"/>
                <a:gd name="connsiteX186" fmla="*/ 155022 w 202527"/>
                <a:gd name="connsiteY186" fmla="*/ 138441 h 227999"/>
                <a:gd name="connsiteX187" fmla="*/ 152749 w 202527"/>
                <a:gd name="connsiteY187" fmla="*/ 138188 h 227999"/>
                <a:gd name="connsiteX188" fmla="*/ 151444 w 202527"/>
                <a:gd name="connsiteY188" fmla="*/ 138821 h 227999"/>
                <a:gd name="connsiteX189" fmla="*/ 149877 w 202527"/>
                <a:gd name="connsiteY189" fmla="*/ 139171 h 227999"/>
                <a:gd name="connsiteX190" fmla="*/ 147964 w 202527"/>
                <a:gd name="connsiteY190" fmla="*/ 139277 h 227999"/>
                <a:gd name="connsiteX191" fmla="*/ 145832 w 202527"/>
                <a:gd name="connsiteY191" fmla="*/ 140541 h 227999"/>
                <a:gd name="connsiteX192" fmla="*/ 143753 w 202527"/>
                <a:gd name="connsiteY192" fmla="*/ 142759 h 227999"/>
                <a:gd name="connsiteX193" fmla="*/ 142582 w 202527"/>
                <a:gd name="connsiteY193" fmla="*/ 144714 h 227999"/>
                <a:gd name="connsiteX194" fmla="*/ 141956 w 202527"/>
                <a:gd name="connsiteY194" fmla="*/ 145416 h 227999"/>
                <a:gd name="connsiteX195" fmla="*/ 140935 w 202527"/>
                <a:gd name="connsiteY195" fmla="*/ 143581 h 227999"/>
                <a:gd name="connsiteX196" fmla="*/ 139688 w 202527"/>
                <a:gd name="connsiteY196" fmla="*/ 142321 h 227999"/>
                <a:gd name="connsiteX197" fmla="*/ 138806 w 202527"/>
                <a:gd name="connsiteY197" fmla="*/ 141667 h 227999"/>
                <a:gd name="connsiteX198" fmla="*/ 138017 w 202527"/>
                <a:gd name="connsiteY198" fmla="*/ 141666 h 227999"/>
                <a:gd name="connsiteX199" fmla="*/ 137810 w 202527"/>
                <a:gd name="connsiteY199" fmla="*/ 141934 h 227999"/>
                <a:gd name="connsiteX200" fmla="*/ 137808 w 202527"/>
                <a:gd name="connsiteY200" fmla="*/ 142895 h 227999"/>
                <a:gd name="connsiteX201" fmla="*/ 138650 w 202527"/>
                <a:gd name="connsiteY201" fmla="*/ 144491 h 227999"/>
                <a:gd name="connsiteX202" fmla="*/ 139693 w 202527"/>
                <a:gd name="connsiteY202" fmla="*/ 145579 h 227999"/>
                <a:gd name="connsiteX203" fmla="*/ 139859 w 202527"/>
                <a:gd name="connsiteY203" fmla="*/ 146382 h 227999"/>
                <a:gd name="connsiteX204" fmla="*/ 140418 w 202527"/>
                <a:gd name="connsiteY204" fmla="*/ 147843 h 227999"/>
                <a:gd name="connsiteX205" fmla="*/ 141936 w 202527"/>
                <a:gd name="connsiteY205" fmla="*/ 149437 h 227999"/>
                <a:gd name="connsiteX206" fmla="*/ 144318 w 202527"/>
                <a:gd name="connsiteY206" fmla="*/ 150700 h 227999"/>
                <a:gd name="connsiteX207" fmla="*/ 145942 w 202527"/>
                <a:gd name="connsiteY207" fmla="*/ 151943 h 227999"/>
                <a:gd name="connsiteX208" fmla="*/ 147145 w 202527"/>
                <a:gd name="connsiteY208" fmla="*/ 153665 h 227999"/>
                <a:gd name="connsiteX209" fmla="*/ 147156 w 202527"/>
                <a:gd name="connsiteY209" fmla="*/ 154194 h 227999"/>
                <a:gd name="connsiteX210" fmla="*/ 146825 w 202527"/>
                <a:gd name="connsiteY210" fmla="*/ 154897 h 227999"/>
                <a:gd name="connsiteX211" fmla="*/ 146257 w 202527"/>
                <a:gd name="connsiteY211" fmla="*/ 155559 h 227999"/>
                <a:gd name="connsiteX212" fmla="*/ 145778 w 202527"/>
                <a:gd name="connsiteY212" fmla="*/ 156421 h 227999"/>
                <a:gd name="connsiteX213" fmla="*/ 144459 w 202527"/>
                <a:gd name="connsiteY213" fmla="*/ 158163 h 227999"/>
                <a:gd name="connsiteX214" fmla="*/ 144849 w 202527"/>
                <a:gd name="connsiteY214" fmla="*/ 158924 h 227999"/>
                <a:gd name="connsiteX215" fmla="*/ 145929 w 202527"/>
                <a:gd name="connsiteY215" fmla="*/ 159885 h 227999"/>
                <a:gd name="connsiteX216" fmla="*/ 146886 w 202527"/>
                <a:gd name="connsiteY216" fmla="*/ 161038 h 227999"/>
                <a:gd name="connsiteX217" fmla="*/ 148112 w 202527"/>
                <a:gd name="connsiteY217" fmla="*/ 162901 h 227999"/>
                <a:gd name="connsiteX218" fmla="*/ 149799 w 202527"/>
                <a:gd name="connsiteY218" fmla="*/ 166162 h 227999"/>
                <a:gd name="connsiteX219" fmla="*/ 150885 w 202527"/>
                <a:gd name="connsiteY219" fmla="*/ 167503 h 227999"/>
                <a:gd name="connsiteX220" fmla="*/ 152360 w 202527"/>
                <a:gd name="connsiteY220" fmla="*/ 168887 h 227999"/>
                <a:gd name="connsiteX221" fmla="*/ 153809 w 202527"/>
                <a:gd name="connsiteY221" fmla="*/ 169943 h 227999"/>
                <a:gd name="connsiteX222" fmla="*/ 156093 w 202527"/>
                <a:gd name="connsiteY222" fmla="*/ 169911 h 227999"/>
                <a:gd name="connsiteX223" fmla="*/ 158460 w 202527"/>
                <a:gd name="connsiteY223" fmla="*/ 171925 h 227999"/>
                <a:gd name="connsiteX224" fmla="*/ 161043 w 202527"/>
                <a:gd name="connsiteY224" fmla="*/ 174835 h 227999"/>
                <a:gd name="connsiteX225" fmla="*/ 162973 w 202527"/>
                <a:gd name="connsiteY225" fmla="*/ 176169 h 227999"/>
                <a:gd name="connsiteX226" fmla="*/ 164321 w 202527"/>
                <a:gd name="connsiteY226" fmla="*/ 176575 h 227999"/>
                <a:gd name="connsiteX227" fmla="*/ 165433 w 202527"/>
                <a:gd name="connsiteY227" fmla="*/ 177622 h 227999"/>
                <a:gd name="connsiteX228" fmla="*/ 166420 w 202527"/>
                <a:gd name="connsiteY228" fmla="*/ 179127 h 227999"/>
                <a:gd name="connsiteX229" fmla="*/ 166806 w 202527"/>
                <a:gd name="connsiteY229" fmla="*/ 179997 h 227999"/>
                <a:gd name="connsiteX230" fmla="*/ 167681 w 202527"/>
                <a:gd name="connsiteY230" fmla="*/ 180625 h 227999"/>
                <a:gd name="connsiteX231" fmla="*/ 170045 w 202527"/>
                <a:gd name="connsiteY231" fmla="*/ 180508 h 227999"/>
                <a:gd name="connsiteX232" fmla="*/ 173081 w 202527"/>
                <a:gd name="connsiteY232" fmla="*/ 182873 h 227999"/>
                <a:gd name="connsiteX233" fmla="*/ 174960 w 202527"/>
                <a:gd name="connsiteY233" fmla="*/ 184603 h 227999"/>
                <a:gd name="connsiteX234" fmla="*/ 175951 w 202527"/>
                <a:gd name="connsiteY234" fmla="*/ 185999 h 227999"/>
                <a:gd name="connsiteX235" fmla="*/ 175690 w 202527"/>
                <a:gd name="connsiteY235" fmla="*/ 186552 h 227999"/>
                <a:gd name="connsiteX236" fmla="*/ 175569 w 202527"/>
                <a:gd name="connsiteY236" fmla="*/ 188289 h 227999"/>
                <a:gd name="connsiteX237" fmla="*/ 175599 w 202527"/>
                <a:gd name="connsiteY237" fmla="*/ 190129 h 227999"/>
                <a:gd name="connsiteX238" fmla="*/ 175301 w 202527"/>
                <a:gd name="connsiteY238" fmla="*/ 191102 h 227999"/>
                <a:gd name="connsiteX239" fmla="*/ 173943 w 202527"/>
                <a:gd name="connsiteY239" fmla="*/ 192382 h 227999"/>
                <a:gd name="connsiteX240" fmla="*/ 173241 w 202527"/>
                <a:gd name="connsiteY240" fmla="*/ 192654 h 227999"/>
                <a:gd name="connsiteX241" fmla="*/ 172866 w 202527"/>
                <a:gd name="connsiteY241" fmla="*/ 192930 h 227999"/>
                <a:gd name="connsiteX242" fmla="*/ 168696 w 202527"/>
                <a:gd name="connsiteY242" fmla="*/ 191261 h 227999"/>
                <a:gd name="connsiteX243" fmla="*/ 168365 w 202527"/>
                <a:gd name="connsiteY243" fmla="*/ 191546 h 227999"/>
                <a:gd name="connsiteX244" fmla="*/ 168104 w 202527"/>
                <a:gd name="connsiteY244" fmla="*/ 191752 h 227999"/>
                <a:gd name="connsiteX245" fmla="*/ 166988 w 202527"/>
                <a:gd name="connsiteY245" fmla="*/ 196586 h 227999"/>
                <a:gd name="connsiteX246" fmla="*/ 166219 w 202527"/>
                <a:gd name="connsiteY246" fmla="*/ 197514 h 227999"/>
                <a:gd name="connsiteX247" fmla="*/ 165074 w 202527"/>
                <a:gd name="connsiteY247" fmla="*/ 198368 h 227999"/>
                <a:gd name="connsiteX248" fmla="*/ 162695 w 202527"/>
                <a:gd name="connsiteY248" fmla="*/ 199199 h 227999"/>
                <a:gd name="connsiteX249" fmla="*/ 161041 w 202527"/>
                <a:gd name="connsiteY249" fmla="*/ 199537 h 227999"/>
                <a:gd name="connsiteX250" fmla="*/ 159752 w 202527"/>
                <a:gd name="connsiteY250" fmla="*/ 199958 h 227999"/>
                <a:gd name="connsiteX251" fmla="*/ 155668 w 202527"/>
                <a:gd name="connsiteY251" fmla="*/ 201977 h 227999"/>
                <a:gd name="connsiteX252" fmla="*/ 153828 w 202527"/>
                <a:gd name="connsiteY252" fmla="*/ 203189 h 227999"/>
                <a:gd name="connsiteX253" fmla="*/ 152636 w 202527"/>
                <a:gd name="connsiteY253" fmla="*/ 204711 h 227999"/>
                <a:gd name="connsiteX254" fmla="*/ 152630 w 202527"/>
                <a:gd name="connsiteY254" fmla="*/ 205587 h 227999"/>
                <a:gd name="connsiteX255" fmla="*/ 154616 w 202527"/>
                <a:gd name="connsiteY255" fmla="*/ 208160 h 227999"/>
                <a:gd name="connsiteX256" fmla="*/ 156908 w 202527"/>
                <a:gd name="connsiteY256" fmla="*/ 210815 h 227999"/>
                <a:gd name="connsiteX257" fmla="*/ 156923 w 202527"/>
                <a:gd name="connsiteY257" fmla="*/ 213149 h 227999"/>
                <a:gd name="connsiteX258" fmla="*/ 155908 w 202527"/>
                <a:gd name="connsiteY258" fmla="*/ 214893 h 227999"/>
                <a:gd name="connsiteX259" fmla="*/ 155672 w 202527"/>
                <a:gd name="connsiteY259" fmla="*/ 215567 h 227999"/>
                <a:gd name="connsiteX260" fmla="*/ 156346 w 202527"/>
                <a:gd name="connsiteY260" fmla="*/ 215820 h 227999"/>
                <a:gd name="connsiteX261" fmla="*/ 157616 w 202527"/>
                <a:gd name="connsiteY261" fmla="*/ 215917 h 227999"/>
                <a:gd name="connsiteX262" fmla="*/ 158678 w 202527"/>
                <a:gd name="connsiteY262" fmla="*/ 216217 h 227999"/>
                <a:gd name="connsiteX263" fmla="*/ 159132 w 202527"/>
                <a:gd name="connsiteY263" fmla="*/ 217443 h 227999"/>
                <a:gd name="connsiteX264" fmla="*/ 158996 w 202527"/>
                <a:gd name="connsiteY264" fmla="*/ 219578 h 227999"/>
                <a:gd name="connsiteX265" fmla="*/ 158633 w 202527"/>
                <a:gd name="connsiteY265" fmla="*/ 221575 h 227999"/>
                <a:gd name="connsiteX266" fmla="*/ 158253 w 202527"/>
                <a:gd name="connsiteY266" fmla="*/ 222415 h 227999"/>
                <a:gd name="connsiteX267" fmla="*/ 157229 w 202527"/>
                <a:gd name="connsiteY267" fmla="*/ 222482 h 227999"/>
                <a:gd name="connsiteX268" fmla="*/ 155258 w 202527"/>
                <a:gd name="connsiteY268" fmla="*/ 221619 h 227999"/>
                <a:gd name="connsiteX269" fmla="*/ 153720 w 202527"/>
                <a:gd name="connsiteY269" fmla="*/ 220616 h 227999"/>
                <a:gd name="connsiteX270" fmla="*/ 153133 w 202527"/>
                <a:gd name="connsiteY270" fmla="*/ 219999 h 227999"/>
                <a:gd name="connsiteX271" fmla="*/ 153096 w 202527"/>
                <a:gd name="connsiteY271" fmla="*/ 219261 h 227999"/>
                <a:gd name="connsiteX272" fmla="*/ 153429 w 202527"/>
                <a:gd name="connsiteY272" fmla="*/ 218795 h 227999"/>
                <a:gd name="connsiteX273" fmla="*/ 152880 w 202527"/>
                <a:gd name="connsiteY273" fmla="*/ 217885 h 227999"/>
                <a:gd name="connsiteX274" fmla="*/ 150989 w 202527"/>
                <a:gd name="connsiteY274" fmla="*/ 217044 h 227999"/>
                <a:gd name="connsiteX275" fmla="*/ 148963 w 202527"/>
                <a:gd name="connsiteY275" fmla="*/ 217410 h 227999"/>
                <a:gd name="connsiteX276" fmla="*/ 147467 w 202527"/>
                <a:gd name="connsiteY276" fmla="*/ 217977 h 227999"/>
                <a:gd name="connsiteX277" fmla="*/ 146502 w 202527"/>
                <a:gd name="connsiteY277" fmla="*/ 217944 h 227999"/>
                <a:gd name="connsiteX278" fmla="*/ 145459 w 202527"/>
                <a:gd name="connsiteY278" fmla="*/ 217134 h 227999"/>
                <a:gd name="connsiteX279" fmla="*/ 143854 w 202527"/>
                <a:gd name="connsiteY279" fmla="*/ 216514 h 227999"/>
                <a:gd name="connsiteX280" fmla="*/ 141757 w 202527"/>
                <a:gd name="connsiteY280" fmla="*/ 216105 h 227999"/>
                <a:gd name="connsiteX281" fmla="*/ 140451 w 202527"/>
                <a:gd name="connsiteY281" fmla="*/ 215668 h 227999"/>
                <a:gd name="connsiteX282" fmla="*/ 140176 w 202527"/>
                <a:gd name="connsiteY282" fmla="*/ 215926 h 227999"/>
                <a:gd name="connsiteX283" fmla="*/ 140330 w 202527"/>
                <a:gd name="connsiteY283" fmla="*/ 217679 h 227999"/>
                <a:gd name="connsiteX284" fmla="*/ 139928 w 202527"/>
                <a:gd name="connsiteY284" fmla="*/ 218444 h 227999"/>
                <a:gd name="connsiteX285" fmla="*/ 129561 w 202527"/>
                <a:gd name="connsiteY285" fmla="*/ 219456 h 227999"/>
                <a:gd name="connsiteX286" fmla="*/ 126402 w 202527"/>
                <a:gd name="connsiteY286" fmla="*/ 220404 h 227999"/>
                <a:gd name="connsiteX287" fmla="*/ 124102 w 202527"/>
                <a:gd name="connsiteY287" fmla="*/ 221629 h 227999"/>
                <a:gd name="connsiteX288" fmla="*/ 122400 w 202527"/>
                <a:gd name="connsiteY288" fmla="*/ 222160 h 227999"/>
                <a:gd name="connsiteX289" fmla="*/ 121984 w 202527"/>
                <a:gd name="connsiteY289" fmla="*/ 222915 h 227999"/>
                <a:gd name="connsiteX290" fmla="*/ 120299 w 202527"/>
                <a:gd name="connsiteY290" fmla="*/ 223906 h 227999"/>
                <a:gd name="connsiteX291" fmla="*/ 118397 w 202527"/>
                <a:gd name="connsiteY291" fmla="*/ 224223 h 227999"/>
                <a:gd name="connsiteX292" fmla="*/ 117939 w 202527"/>
                <a:gd name="connsiteY292" fmla="*/ 223898 h 227999"/>
                <a:gd name="connsiteX293" fmla="*/ 116719 w 202527"/>
                <a:gd name="connsiteY293" fmla="*/ 224356 h 227999"/>
                <a:gd name="connsiteX294" fmla="*/ 114640 w 202527"/>
                <a:gd name="connsiteY294" fmla="*/ 224797 h 227999"/>
                <a:gd name="connsiteX295" fmla="*/ 113288 w 202527"/>
                <a:gd name="connsiteY295" fmla="*/ 224657 h 227999"/>
                <a:gd name="connsiteX296" fmla="*/ 112653 w 202527"/>
                <a:gd name="connsiteY296" fmla="*/ 223856 h 227999"/>
                <a:gd name="connsiteX297" fmla="*/ 111366 w 202527"/>
                <a:gd name="connsiteY297" fmla="*/ 222629 h 227999"/>
                <a:gd name="connsiteX298" fmla="*/ 110850 w 202527"/>
                <a:gd name="connsiteY298" fmla="*/ 221778 h 227999"/>
                <a:gd name="connsiteX299" fmla="*/ 110904 w 202527"/>
                <a:gd name="connsiteY299" fmla="*/ 221233 h 227999"/>
                <a:gd name="connsiteX300" fmla="*/ 107997 w 202527"/>
                <a:gd name="connsiteY300" fmla="*/ 221123 h 227999"/>
                <a:gd name="connsiteX301" fmla="*/ 106164 w 202527"/>
                <a:gd name="connsiteY301" fmla="*/ 220475 h 227999"/>
                <a:gd name="connsiteX302" fmla="*/ 102275 w 202527"/>
                <a:gd name="connsiteY302" fmla="*/ 220627 h 227999"/>
                <a:gd name="connsiteX303" fmla="*/ 101316 w 202527"/>
                <a:gd name="connsiteY303" fmla="*/ 220353 h 227999"/>
                <a:gd name="connsiteX304" fmla="*/ 101116 w 202527"/>
                <a:gd name="connsiteY304" fmla="*/ 220647 h 227999"/>
                <a:gd name="connsiteX305" fmla="*/ 100530 w 202527"/>
                <a:gd name="connsiteY305" fmla="*/ 224128 h 227999"/>
                <a:gd name="connsiteX306" fmla="*/ 99761 w 202527"/>
                <a:gd name="connsiteY306" fmla="*/ 225556 h 227999"/>
                <a:gd name="connsiteX307" fmla="*/ 98515 w 202527"/>
                <a:gd name="connsiteY307" fmla="*/ 227030 h 227999"/>
                <a:gd name="connsiteX308" fmla="*/ 96920 w 202527"/>
                <a:gd name="connsiteY308" fmla="*/ 227850 h 227999"/>
                <a:gd name="connsiteX309" fmla="*/ 95646 w 202527"/>
                <a:gd name="connsiteY309" fmla="*/ 227999 h 227999"/>
                <a:gd name="connsiteX310" fmla="*/ 95706 w 202527"/>
                <a:gd name="connsiteY310" fmla="*/ 226925 h 227999"/>
                <a:gd name="connsiteX311" fmla="*/ 96028 w 202527"/>
                <a:gd name="connsiteY311" fmla="*/ 225630 h 227999"/>
                <a:gd name="connsiteX312" fmla="*/ 95110 w 202527"/>
                <a:gd name="connsiteY312" fmla="*/ 225326 h 227999"/>
                <a:gd name="connsiteX313" fmla="*/ 93732 w 202527"/>
                <a:gd name="connsiteY313" fmla="*/ 225177 h 227999"/>
                <a:gd name="connsiteX314" fmla="*/ 93065 w 202527"/>
                <a:gd name="connsiteY314" fmla="*/ 224791 h 227999"/>
                <a:gd name="connsiteX315" fmla="*/ 93240 w 202527"/>
                <a:gd name="connsiteY315" fmla="*/ 223805 h 227999"/>
                <a:gd name="connsiteX316" fmla="*/ 92923 w 202527"/>
                <a:gd name="connsiteY316" fmla="*/ 223229 h 227999"/>
                <a:gd name="connsiteX317" fmla="*/ 92353 w 202527"/>
                <a:gd name="connsiteY317" fmla="*/ 222541 h 227999"/>
                <a:gd name="connsiteX318" fmla="*/ 90971 w 202527"/>
                <a:gd name="connsiteY318" fmla="*/ 221651 h 227999"/>
                <a:gd name="connsiteX319" fmla="*/ 88042 w 202527"/>
                <a:gd name="connsiteY319" fmla="*/ 220332 h 227999"/>
                <a:gd name="connsiteX320" fmla="*/ 86047 w 202527"/>
                <a:gd name="connsiteY320" fmla="*/ 219680 h 227999"/>
                <a:gd name="connsiteX321" fmla="*/ 85300 w 202527"/>
                <a:gd name="connsiteY321" fmla="*/ 220374 h 227999"/>
                <a:gd name="connsiteX322" fmla="*/ 83873 w 202527"/>
                <a:gd name="connsiteY322" fmla="*/ 221074 h 227999"/>
                <a:gd name="connsiteX323" fmla="*/ 81625 w 202527"/>
                <a:gd name="connsiteY323" fmla="*/ 220845 h 227999"/>
                <a:gd name="connsiteX324" fmla="*/ 81074 w 202527"/>
                <a:gd name="connsiteY324" fmla="*/ 221120 h 227999"/>
                <a:gd name="connsiteX325" fmla="*/ 77226 w 202527"/>
                <a:gd name="connsiteY325" fmla="*/ 219023 h 227999"/>
                <a:gd name="connsiteX326" fmla="*/ 73529 w 202527"/>
                <a:gd name="connsiteY326" fmla="*/ 217005 h 227999"/>
                <a:gd name="connsiteX327" fmla="*/ 72307 w 202527"/>
                <a:gd name="connsiteY327" fmla="*/ 217005 h 227999"/>
                <a:gd name="connsiteX328" fmla="*/ 66859 w 202527"/>
                <a:gd name="connsiteY328" fmla="*/ 217408 h 227999"/>
                <a:gd name="connsiteX329" fmla="*/ 66701 w 202527"/>
                <a:gd name="connsiteY329" fmla="*/ 217230 h 227999"/>
                <a:gd name="connsiteX330" fmla="*/ 65753 w 202527"/>
                <a:gd name="connsiteY330" fmla="*/ 216080 h 227999"/>
                <a:gd name="connsiteX331" fmla="*/ 64911 w 202527"/>
                <a:gd name="connsiteY331" fmla="*/ 215716 h 227999"/>
                <a:gd name="connsiteX332" fmla="*/ 64404 w 202527"/>
                <a:gd name="connsiteY332" fmla="*/ 215903 h 227999"/>
                <a:gd name="connsiteX333" fmla="*/ 64065 w 202527"/>
                <a:gd name="connsiteY333" fmla="*/ 216237 h 227999"/>
                <a:gd name="connsiteX334" fmla="*/ 63480 w 202527"/>
                <a:gd name="connsiteY334" fmla="*/ 216180 h 227999"/>
                <a:gd name="connsiteX335" fmla="*/ 61037 w 202527"/>
                <a:gd name="connsiteY335" fmla="*/ 214322 h 227999"/>
                <a:gd name="connsiteX336" fmla="*/ 60038 w 202527"/>
                <a:gd name="connsiteY336" fmla="*/ 214054 h 227999"/>
                <a:gd name="connsiteX337" fmla="*/ 58649 w 202527"/>
                <a:gd name="connsiteY337" fmla="*/ 214300 h 227999"/>
                <a:gd name="connsiteX338" fmla="*/ 57010 w 202527"/>
                <a:gd name="connsiteY338" fmla="*/ 215300 h 227999"/>
                <a:gd name="connsiteX339" fmla="*/ 56295 w 202527"/>
                <a:gd name="connsiteY339" fmla="*/ 216525 h 227999"/>
                <a:gd name="connsiteX340" fmla="*/ 56513 w 202527"/>
                <a:gd name="connsiteY340" fmla="*/ 217230 h 227999"/>
                <a:gd name="connsiteX341" fmla="*/ 57364 w 202527"/>
                <a:gd name="connsiteY341" fmla="*/ 217537 h 227999"/>
                <a:gd name="connsiteX342" fmla="*/ 59588 w 202527"/>
                <a:gd name="connsiteY342" fmla="*/ 217331 h 227999"/>
                <a:gd name="connsiteX343" fmla="*/ 59914 w 202527"/>
                <a:gd name="connsiteY343" fmla="*/ 217534 h 227999"/>
                <a:gd name="connsiteX344" fmla="*/ 59990 w 202527"/>
                <a:gd name="connsiteY344" fmla="*/ 217930 h 227999"/>
                <a:gd name="connsiteX345" fmla="*/ 59746 w 202527"/>
                <a:gd name="connsiteY345" fmla="*/ 218318 h 227999"/>
                <a:gd name="connsiteX346" fmla="*/ 57937 w 202527"/>
                <a:gd name="connsiteY346" fmla="*/ 218636 h 227999"/>
                <a:gd name="connsiteX347" fmla="*/ 57414 w 202527"/>
                <a:gd name="connsiteY347" fmla="*/ 219099 h 227999"/>
                <a:gd name="connsiteX348" fmla="*/ 56885 w 202527"/>
                <a:gd name="connsiteY348" fmla="*/ 219213 h 227999"/>
                <a:gd name="connsiteX349" fmla="*/ 56546 w 202527"/>
                <a:gd name="connsiteY349" fmla="*/ 219285 h 227999"/>
                <a:gd name="connsiteX350" fmla="*/ 54624 w 202527"/>
                <a:gd name="connsiteY350" fmla="*/ 218798 h 227999"/>
                <a:gd name="connsiteX351" fmla="*/ 51759 w 202527"/>
                <a:gd name="connsiteY351" fmla="*/ 218798 h 227999"/>
                <a:gd name="connsiteX352" fmla="*/ 49448 w 202527"/>
                <a:gd name="connsiteY352" fmla="*/ 219662 h 227999"/>
                <a:gd name="connsiteX353" fmla="*/ 45762 w 202527"/>
                <a:gd name="connsiteY353" fmla="*/ 220007 h 227999"/>
                <a:gd name="connsiteX354" fmla="*/ 40698 w 202527"/>
                <a:gd name="connsiteY354" fmla="*/ 219838 h 227999"/>
                <a:gd name="connsiteX355" fmla="*/ 38876 w 202527"/>
                <a:gd name="connsiteY355" fmla="*/ 219197 h 227999"/>
                <a:gd name="connsiteX356" fmla="*/ 37766 w 202527"/>
                <a:gd name="connsiteY356" fmla="*/ 218809 h 227999"/>
                <a:gd name="connsiteX357" fmla="*/ 36969 w 202527"/>
                <a:gd name="connsiteY357" fmla="*/ 216916 h 227999"/>
                <a:gd name="connsiteX358" fmla="*/ 37172 w 202527"/>
                <a:gd name="connsiteY358" fmla="*/ 214110 h 227999"/>
                <a:gd name="connsiteX359" fmla="*/ 38381 w 202527"/>
                <a:gd name="connsiteY359" fmla="*/ 210391 h 227999"/>
                <a:gd name="connsiteX360" fmla="*/ 38718 w 202527"/>
                <a:gd name="connsiteY360" fmla="*/ 207658 h 227999"/>
                <a:gd name="connsiteX361" fmla="*/ 38180 w 202527"/>
                <a:gd name="connsiteY361" fmla="*/ 205916 h 227999"/>
                <a:gd name="connsiteX362" fmla="*/ 38897 w 202527"/>
                <a:gd name="connsiteY362" fmla="*/ 203303 h 227999"/>
                <a:gd name="connsiteX363" fmla="*/ 40867 w 202527"/>
                <a:gd name="connsiteY363" fmla="*/ 199818 h 227999"/>
                <a:gd name="connsiteX364" fmla="*/ 42182 w 202527"/>
                <a:gd name="connsiteY364" fmla="*/ 196136 h 227999"/>
                <a:gd name="connsiteX365" fmla="*/ 42838 w 202527"/>
                <a:gd name="connsiteY365" fmla="*/ 192255 h 227999"/>
                <a:gd name="connsiteX366" fmla="*/ 43792 w 202527"/>
                <a:gd name="connsiteY366" fmla="*/ 189722 h 227999"/>
                <a:gd name="connsiteX367" fmla="*/ 45667 w 202527"/>
                <a:gd name="connsiteY367" fmla="*/ 187945 h 227999"/>
                <a:gd name="connsiteX368" fmla="*/ 50117 w 202527"/>
                <a:gd name="connsiteY368" fmla="*/ 182971 h 227999"/>
                <a:gd name="connsiteX369" fmla="*/ 50478 w 202527"/>
                <a:gd name="connsiteY369" fmla="*/ 182596 h 227999"/>
                <a:gd name="connsiteX370" fmla="*/ 50357 w 202527"/>
                <a:gd name="connsiteY370" fmla="*/ 180111 h 227999"/>
                <a:gd name="connsiteX371" fmla="*/ 49158 w 202527"/>
                <a:gd name="connsiteY371" fmla="*/ 179760 h 227999"/>
                <a:gd name="connsiteX372" fmla="*/ 47403 w 202527"/>
                <a:gd name="connsiteY372" fmla="*/ 179046 h 227999"/>
                <a:gd name="connsiteX373" fmla="*/ 42935 w 202527"/>
                <a:gd name="connsiteY373" fmla="*/ 178162 h 227999"/>
                <a:gd name="connsiteX374" fmla="*/ 38772 w 202527"/>
                <a:gd name="connsiteY374" fmla="*/ 177595 h 227999"/>
                <a:gd name="connsiteX375" fmla="*/ 36882 w 202527"/>
                <a:gd name="connsiteY375" fmla="*/ 176892 h 227999"/>
                <a:gd name="connsiteX376" fmla="*/ 35226 w 202527"/>
                <a:gd name="connsiteY376" fmla="*/ 175011 h 227999"/>
                <a:gd name="connsiteX377" fmla="*/ 34200 w 202527"/>
                <a:gd name="connsiteY377" fmla="*/ 174986 h 227999"/>
                <a:gd name="connsiteX378" fmla="*/ 32192 w 202527"/>
                <a:gd name="connsiteY378" fmla="*/ 175659 h 227999"/>
                <a:gd name="connsiteX379" fmla="*/ 29683 w 202527"/>
                <a:gd name="connsiteY379" fmla="*/ 176114 h 227999"/>
                <a:gd name="connsiteX380" fmla="*/ 27859 w 202527"/>
                <a:gd name="connsiteY380" fmla="*/ 175716 h 227999"/>
                <a:gd name="connsiteX381" fmla="*/ 26716 w 202527"/>
                <a:gd name="connsiteY381" fmla="*/ 175793 h 227999"/>
                <a:gd name="connsiteX382" fmla="*/ 26075 w 202527"/>
                <a:gd name="connsiteY382" fmla="*/ 176140 h 227999"/>
                <a:gd name="connsiteX383" fmla="*/ 25753 w 202527"/>
                <a:gd name="connsiteY383" fmla="*/ 175833 h 227999"/>
                <a:gd name="connsiteX384" fmla="*/ 25295 w 202527"/>
                <a:gd name="connsiteY384" fmla="*/ 174220 h 227999"/>
                <a:gd name="connsiteX385" fmla="*/ 24341 w 202527"/>
                <a:gd name="connsiteY385" fmla="*/ 173798 h 227999"/>
                <a:gd name="connsiteX386" fmla="*/ 22857 w 202527"/>
                <a:gd name="connsiteY386" fmla="*/ 173429 h 227999"/>
                <a:gd name="connsiteX387" fmla="*/ 21935 w 202527"/>
                <a:gd name="connsiteY387" fmla="*/ 173589 h 227999"/>
                <a:gd name="connsiteX388" fmla="*/ 21298 w 202527"/>
                <a:gd name="connsiteY388" fmla="*/ 174390 h 227999"/>
                <a:gd name="connsiteX389" fmla="*/ 20316 w 202527"/>
                <a:gd name="connsiteY389" fmla="*/ 174955 h 227999"/>
                <a:gd name="connsiteX390" fmla="*/ 19413 w 202527"/>
                <a:gd name="connsiteY390" fmla="*/ 174771 h 227999"/>
                <a:gd name="connsiteX391" fmla="*/ 16586 w 202527"/>
                <a:gd name="connsiteY391" fmla="*/ 171044 h 227999"/>
                <a:gd name="connsiteX392" fmla="*/ 15858 w 202527"/>
                <a:gd name="connsiteY392" fmla="*/ 170219 h 227999"/>
                <a:gd name="connsiteX393" fmla="*/ 15673 w 202527"/>
                <a:gd name="connsiteY393" fmla="*/ 169460 h 227999"/>
                <a:gd name="connsiteX394" fmla="*/ 14965 w 202527"/>
                <a:gd name="connsiteY394" fmla="*/ 168071 h 227999"/>
                <a:gd name="connsiteX395" fmla="*/ 13280 w 202527"/>
                <a:gd name="connsiteY395" fmla="*/ 166689 h 227999"/>
                <a:gd name="connsiteX396" fmla="*/ 11603 w 202527"/>
                <a:gd name="connsiteY396" fmla="*/ 166251 h 227999"/>
                <a:gd name="connsiteX397" fmla="*/ 10765 w 202527"/>
                <a:gd name="connsiteY397" fmla="*/ 166406 h 227999"/>
                <a:gd name="connsiteX398" fmla="*/ 10855 w 202527"/>
                <a:gd name="connsiteY398" fmla="*/ 164686 h 227999"/>
                <a:gd name="connsiteX399" fmla="*/ 11516 w 202527"/>
                <a:gd name="connsiteY399" fmla="*/ 162190 h 227999"/>
                <a:gd name="connsiteX400" fmla="*/ 12144 w 202527"/>
                <a:gd name="connsiteY400" fmla="*/ 160886 h 227999"/>
                <a:gd name="connsiteX401" fmla="*/ 12982 w 202527"/>
                <a:gd name="connsiteY401" fmla="*/ 159820 h 227999"/>
                <a:gd name="connsiteX402" fmla="*/ 13870 w 202527"/>
                <a:gd name="connsiteY402" fmla="*/ 159079 h 227999"/>
                <a:gd name="connsiteX403" fmla="*/ 14069 w 202527"/>
                <a:gd name="connsiteY403" fmla="*/ 157738 h 227999"/>
                <a:gd name="connsiteX404" fmla="*/ 13926 w 202527"/>
                <a:gd name="connsiteY404" fmla="*/ 156469 h 227999"/>
                <a:gd name="connsiteX405" fmla="*/ 12900 w 202527"/>
                <a:gd name="connsiteY405" fmla="*/ 156272 h 227999"/>
                <a:gd name="connsiteX406" fmla="*/ 10329 w 202527"/>
                <a:gd name="connsiteY406" fmla="*/ 155334 h 227999"/>
                <a:gd name="connsiteX407" fmla="*/ 8813 w 202527"/>
                <a:gd name="connsiteY407" fmla="*/ 154346 h 227999"/>
                <a:gd name="connsiteX408" fmla="*/ 7681 w 202527"/>
                <a:gd name="connsiteY408" fmla="*/ 153108 h 227999"/>
                <a:gd name="connsiteX409" fmla="*/ 6206 w 202527"/>
                <a:gd name="connsiteY409" fmla="*/ 151401 h 227999"/>
                <a:gd name="connsiteX410" fmla="*/ 5578 w 202527"/>
                <a:gd name="connsiteY410" fmla="*/ 149667 h 227999"/>
                <a:gd name="connsiteX411" fmla="*/ 5546 w 202527"/>
                <a:gd name="connsiteY411" fmla="*/ 147938 h 227999"/>
                <a:gd name="connsiteX412" fmla="*/ 5727 w 202527"/>
                <a:gd name="connsiteY412" fmla="*/ 147164 h 227999"/>
                <a:gd name="connsiteX413" fmla="*/ 5833 w 202527"/>
                <a:gd name="connsiteY413" fmla="*/ 146633 h 227999"/>
                <a:gd name="connsiteX414" fmla="*/ 7023 w 202527"/>
                <a:gd name="connsiteY414" fmla="*/ 143934 h 227999"/>
                <a:gd name="connsiteX415" fmla="*/ 11210 w 202527"/>
                <a:gd name="connsiteY415" fmla="*/ 141516 h 227999"/>
                <a:gd name="connsiteX416" fmla="*/ 10749 w 202527"/>
                <a:gd name="connsiteY416" fmla="*/ 139079 h 227999"/>
                <a:gd name="connsiteX417" fmla="*/ 10689 w 202527"/>
                <a:gd name="connsiteY417" fmla="*/ 137584 h 227999"/>
                <a:gd name="connsiteX418" fmla="*/ 9672 w 202527"/>
                <a:gd name="connsiteY418" fmla="*/ 136605 h 227999"/>
                <a:gd name="connsiteX419" fmla="*/ 7640 w 202527"/>
                <a:gd name="connsiteY419" fmla="*/ 136209 h 227999"/>
                <a:gd name="connsiteX420" fmla="*/ 7102 w 202527"/>
                <a:gd name="connsiteY420" fmla="*/ 135530 h 227999"/>
                <a:gd name="connsiteX421" fmla="*/ 6876 w 202527"/>
                <a:gd name="connsiteY421" fmla="*/ 134867 h 227999"/>
                <a:gd name="connsiteX422" fmla="*/ 8368 w 202527"/>
                <a:gd name="connsiteY422" fmla="*/ 133375 h 227999"/>
                <a:gd name="connsiteX423" fmla="*/ 6567 w 202527"/>
                <a:gd name="connsiteY423" fmla="*/ 132195 h 227999"/>
                <a:gd name="connsiteX424" fmla="*/ 5792 w 202527"/>
                <a:gd name="connsiteY424" fmla="*/ 130974 h 227999"/>
                <a:gd name="connsiteX425" fmla="*/ 3282 w 202527"/>
                <a:gd name="connsiteY425" fmla="*/ 129432 h 227999"/>
                <a:gd name="connsiteX426" fmla="*/ 3017 w 202527"/>
                <a:gd name="connsiteY426" fmla="*/ 128901 h 227999"/>
                <a:gd name="connsiteX427" fmla="*/ 4222 w 202527"/>
                <a:gd name="connsiteY427" fmla="*/ 124399 h 227999"/>
                <a:gd name="connsiteX428" fmla="*/ 3302 w 202527"/>
                <a:gd name="connsiteY428" fmla="*/ 123084 h 227999"/>
                <a:gd name="connsiteX429" fmla="*/ 2157 w 202527"/>
                <a:gd name="connsiteY429" fmla="*/ 122413 h 227999"/>
                <a:gd name="connsiteX430" fmla="*/ 823 w 202527"/>
                <a:gd name="connsiteY430" fmla="*/ 122083 h 227999"/>
                <a:gd name="connsiteX431" fmla="*/ 214 w 202527"/>
                <a:gd name="connsiteY431" fmla="*/ 121457 h 227999"/>
                <a:gd name="connsiteX432" fmla="*/ 0 w 202527"/>
                <a:gd name="connsiteY432" fmla="*/ 120742 h 227999"/>
                <a:gd name="connsiteX433" fmla="*/ 240 w 202527"/>
                <a:gd name="connsiteY433" fmla="*/ 120299 h 227999"/>
                <a:gd name="connsiteX434" fmla="*/ 1807 w 202527"/>
                <a:gd name="connsiteY434" fmla="*/ 120430 h 227999"/>
                <a:gd name="connsiteX435" fmla="*/ 2289 w 202527"/>
                <a:gd name="connsiteY435" fmla="*/ 119966 h 227999"/>
                <a:gd name="connsiteX436" fmla="*/ 6025 w 202527"/>
                <a:gd name="connsiteY436" fmla="*/ 117313 h 227999"/>
                <a:gd name="connsiteX437" fmla="*/ 6178 w 202527"/>
                <a:gd name="connsiteY437" fmla="*/ 116803 h 227999"/>
                <a:gd name="connsiteX438" fmla="*/ 5658 w 202527"/>
                <a:gd name="connsiteY438" fmla="*/ 116514 h 227999"/>
                <a:gd name="connsiteX439" fmla="*/ 4973 w 202527"/>
                <a:gd name="connsiteY439" fmla="*/ 116360 h 227999"/>
                <a:gd name="connsiteX440" fmla="*/ 4805 w 202527"/>
                <a:gd name="connsiteY440" fmla="*/ 115802 h 227999"/>
                <a:gd name="connsiteX441" fmla="*/ 4829 w 202527"/>
                <a:gd name="connsiteY441" fmla="*/ 115067 h 227999"/>
                <a:gd name="connsiteX442" fmla="*/ 6826 w 202527"/>
                <a:gd name="connsiteY442" fmla="*/ 111235 h 227999"/>
                <a:gd name="connsiteX443" fmla="*/ 7416 w 202527"/>
                <a:gd name="connsiteY443" fmla="*/ 109599 h 227999"/>
                <a:gd name="connsiteX444" fmla="*/ 7547 w 202527"/>
                <a:gd name="connsiteY444" fmla="*/ 108442 h 227999"/>
                <a:gd name="connsiteX445" fmla="*/ 7424 w 202527"/>
                <a:gd name="connsiteY445" fmla="*/ 107299 h 227999"/>
                <a:gd name="connsiteX446" fmla="*/ 6282 w 202527"/>
                <a:gd name="connsiteY446" fmla="*/ 105500 h 227999"/>
                <a:gd name="connsiteX447" fmla="*/ 5165 w 202527"/>
                <a:gd name="connsiteY447" fmla="*/ 104064 h 227999"/>
                <a:gd name="connsiteX448" fmla="*/ 5127 w 202527"/>
                <a:gd name="connsiteY448" fmla="*/ 102920 h 227999"/>
                <a:gd name="connsiteX449" fmla="*/ 4317 w 202527"/>
                <a:gd name="connsiteY449" fmla="*/ 102318 h 227999"/>
                <a:gd name="connsiteX450" fmla="*/ 2013 w 202527"/>
                <a:gd name="connsiteY450" fmla="*/ 99249 h 227999"/>
                <a:gd name="connsiteX451" fmla="*/ 2017 w 202527"/>
                <a:gd name="connsiteY451" fmla="*/ 98061 h 227999"/>
                <a:gd name="connsiteX452" fmla="*/ 3319 w 202527"/>
                <a:gd name="connsiteY452" fmla="*/ 97138 h 227999"/>
                <a:gd name="connsiteX453" fmla="*/ 5137 w 202527"/>
                <a:gd name="connsiteY453" fmla="*/ 96549 h 227999"/>
                <a:gd name="connsiteX454" fmla="*/ 5742 w 202527"/>
                <a:gd name="connsiteY454" fmla="*/ 96063 h 227999"/>
                <a:gd name="connsiteX455" fmla="*/ 6832 w 202527"/>
                <a:gd name="connsiteY455" fmla="*/ 95757 h 227999"/>
                <a:gd name="connsiteX456" fmla="*/ 9720 w 202527"/>
                <a:gd name="connsiteY456" fmla="*/ 96644 h 227999"/>
                <a:gd name="connsiteX457" fmla="*/ 11015 w 202527"/>
                <a:gd name="connsiteY457" fmla="*/ 97413 h 227999"/>
                <a:gd name="connsiteX458" fmla="*/ 11380 w 202527"/>
                <a:gd name="connsiteY458" fmla="*/ 97254 h 227999"/>
                <a:gd name="connsiteX459" fmla="*/ 12548 w 202527"/>
                <a:gd name="connsiteY459" fmla="*/ 96417 h 227999"/>
                <a:gd name="connsiteX460" fmla="*/ 14595 w 202527"/>
                <a:gd name="connsiteY460" fmla="*/ 96549 h 227999"/>
                <a:gd name="connsiteX461" fmla="*/ 19553 w 202527"/>
                <a:gd name="connsiteY461" fmla="*/ 94867 h 227999"/>
                <a:gd name="connsiteX462" fmla="*/ 20292 w 202527"/>
                <a:gd name="connsiteY462" fmla="*/ 94058 h 227999"/>
                <a:gd name="connsiteX463" fmla="*/ 20849 w 202527"/>
                <a:gd name="connsiteY463" fmla="*/ 93198 h 227999"/>
                <a:gd name="connsiteX464" fmla="*/ 20894 w 202527"/>
                <a:gd name="connsiteY464" fmla="*/ 92820 h 227999"/>
                <a:gd name="connsiteX465" fmla="*/ 18975 w 202527"/>
                <a:gd name="connsiteY465" fmla="*/ 91164 h 227999"/>
                <a:gd name="connsiteX466" fmla="*/ 18916 w 202527"/>
                <a:gd name="connsiteY466" fmla="*/ 90551 h 227999"/>
                <a:gd name="connsiteX467" fmla="*/ 19171 w 202527"/>
                <a:gd name="connsiteY467" fmla="*/ 89860 h 227999"/>
                <a:gd name="connsiteX468" fmla="*/ 19713 w 202527"/>
                <a:gd name="connsiteY468" fmla="*/ 89314 h 227999"/>
                <a:gd name="connsiteX469" fmla="*/ 20849 w 202527"/>
                <a:gd name="connsiteY469" fmla="*/ 88943 h 227999"/>
                <a:gd name="connsiteX470" fmla="*/ 22058 w 202527"/>
                <a:gd name="connsiteY470" fmla="*/ 88215 h 227999"/>
                <a:gd name="connsiteX471" fmla="*/ 24759 w 202527"/>
                <a:gd name="connsiteY471" fmla="*/ 86149 h 227999"/>
                <a:gd name="connsiteX472" fmla="*/ 25697 w 202527"/>
                <a:gd name="connsiteY472" fmla="*/ 84355 h 227999"/>
                <a:gd name="connsiteX473" fmla="*/ 25984 w 202527"/>
                <a:gd name="connsiteY473" fmla="*/ 82411 h 227999"/>
                <a:gd name="connsiteX474" fmla="*/ 26040 w 202527"/>
                <a:gd name="connsiteY474" fmla="*/ 80964 h 227999"/>
                <a:gd name="connsiteX475" fmla="*/ 25304 w 202527"/>
                <a:gd name="connsiteY475" fmla="*/ 79812 h 227999"/>
                <a:gd name="connsiteX476" fmla="*/ 24559 w 202527"/>
                <a:gd name="connsiteY476" fmla="*/ 79066 h 227999"/>
                <a:gd name="connsiteX477" fmla="*/ 23540 w 202527"/>
                <a:gd name="connsiteY477" fmla="*/ 79179 h 227999"/>
                <a:gd name="connsiteX478" fmla="*/ 21559 w 202527"/>
                <a:gd name="connsiteY478" fmla="*/ 79120 h 227999"/>
                <a:gd name="connsiteX479" fmla="*/ 19709 w 202527"/>
                <a:gd name="connsiteY479" fmla="*/ 78473 h 227999"/>
                <a:gd name="connsiteX480" fmla="*/ 18694 w 202527"/>
                <a:gd name="connsiteY480" fmla="*/ 77426 h 227999"/>
                <a:gd name="connsiteX481" fmla="*/ 18444 w 202527"/>
                <a:gd name="connsiteY481" fmla="*/ 76505 h 227999"/>
                <a:gd name="connsiteX482" fmla="*/ 18903 w 202527"/>
                <a:gd name="connsiteY482" fmla="*/ 75925 h 227999"/>
                <a:gd name="connsiteX483" fmla="*/ 19044 w 202527"/>
                <a:gd name="connsiteY483" fmla="*/ 75212 h 227999"/>
                <a:gd name="connsiteX484" fmla="*/ 18748 w 202527"/>
                <a:gd name="connsiteY484" fmla="*/ 74495 h 227999"/>
                <a:gd name="connsiteX485" fmla="*/ 18867 w 202527"/>
                <a:gd name="connsiteY485" fmla="*/ 73893 h 227999"/>
                <a:gd name="connsiteX486" fmla="*/ 19700 w 202527"/>
                <a:gd name="connsiteY486" fmla="*/ 73410 h 227999"/>
                <a:gd name="connsiteX487" fmla="*/ 25554 w 202527"/>
                <a:gd name="connsiteY487" fmla="*/ 73426 h 227999"/>
                <a:gd name="connsiteX488" fmla="*/ 25993 w 202527"/>
                <a:gd name="connsiteY488" fmla="*/ 72895 h 227999"/>
                <a:gd name="connsiteX489" fmla="*/ 26388 w 202527"/>
                <a:gd name="connsiteY489" fmla="*/ 70108 h 227999"/>
                <a:gd name="connsiteX490" fmla="*/ 27852 w 202527"/>
                <a:gd name="connsiteY490" fmla="*/ 65859 h 227999"/>
                <a:gd name="connsiteX491" fmla="*/ 29232 w 202527"/>
                <a:gd name="connsiteY491" fmla="*/ 63490 h 227999"/>
                <a:gd name="connsiteX492" fmla="*/ 29463 w 202527"/>
                <a:gd name="connsiteY492" fmla="*/ 62493 h 227999"/>
                <a:gd name="connsiteX493" fmla="*/ 29441 w 202527"/>
                <a:gd name="connsiteY493" fmla="*/ 56866 h 227999"/>
                <a:gd name="connsiteX494" fmla="*/ 29625 w 202527"/>
                <a:gd name="connsiteY494" fmla="*/ 54011 h 227999"/>
                <a:gd name="connsiteX495" fmla="*/ 28625 w 202527"/>
                <a:gd name="connsiteY495" fmla="*/ 52668 h 227999"/>
                <a:gd name="connsiteX496" fmla="*/ 26442 w 202527"/>
                <a:gd name="connsiteY496" fmla="*/ 51197 h 227999"/>
                <a:gd name="connsiteX497" fmla="*/ 26906 w 202527"/>
                <a:gd name="connsiteY497" fmla="*/ 48132 h 227999"/>
                <a:gd name="connsiteX498" fmla="*/ 27632 w 202527"/>
                <a:gd name="connsiteY498" fmla="*/ 45741 h 227999"/>
                <a:gd name="connsiteX499" fmla="*/ 29828 w 202527"/>
                <a:gd name="connsiteY499" fmla="*/ 42797 h 227999"/>
                <a:gd name="connsiteX500" fmla="*/ 31570 w 202527"/>
                <a:gd name="connsiteY500" fmla="*/ 41987 h 227999"/>
                <a:gd name="connsiteX501" fmla="*/ 39176 w 202527"/>
                <a:gd name="connsiteY501" fmla="*/ 41506 h 227999"/>
                <a:gd name="connsiteX502" fmla="*/ 47580 w 202527"/>
                <a:gd name="connsiteY502" fmla="*/ 41704 h 227999"/>
                <a:gd name="connsiteX503" fmla="*/ 51069 w 202527"/>
                <a:gd name="connsiteY503" fmla="*/ 46150 h 227999"/>
                <a:gd name="connsiteX504" fmla="*/ 49774 w 202527"/>
                <a:gd name="connsiteY504" fmla="*/ 48432 h 227999"/>
                <a:gd name="connsiteX505" fmla="*/ 51814 w 202527"/>
                <a:gd name="connsiteY505" fmla="*/ 49494 h 227999"/>
                <a:gd name="connsiteX506" fmla="*/ 52797 w 202527"/>
                <a:gd name="connsiteY506" fmla="*/ 49106 h 227999"/>
                <a:gd name="connsiteX507" fmla="*/ 53544 w 202527"/>
                <a:gd name="connsiteY507" fmla="*/ 47121 h 227999"/>
                <a:gd name="connsiteX508" fmla="*/ 54043 w 202527"/>
                <a:gd name="connsiteY508" fmla="*/ 44922 h 227999"/>
                <a:gd name="connsiteX509" fmla="*/ 54758 w 202527"/>
                <a:gd name="connsiteY509" fmla="*/ 44256 h 227999"/>
                <a:gd name="connsiteX510" fmla="*/ 57356 w 202527"/>
                <a:gd name="connsiteY510" fmla="*/ 45900 h 227999"/>
                <a:gd name="connsiteX511" fmla="*/ 58269 w 202527"/>
                <a:gd name="connsiteY511" fmla="*/ 47026 h 227999"/>
                <a:gd name="connsiteX512" fmla="*/ 58325 w 202527"/>
                <a:gd name="connsiteY512" fmla="*/ 50644 h 227999"/>
                <a:gd name="connsiteX513" fmla="*/ 59282 w 202527"/>
                <a:gd name="connsiteY513" fmla="*/ 45743 h 227999"/>
                <a:gd name="connsiteX514" fmla="*/ 58569 w 202527"/>
                <a:gd name="connsiteY514" fmla="*/ 42307 h 227999"/>
                <a:gd name="connsiteX515" fmla="*/ 59059 w 202527"/>
                <a:gd name="connsiteY515" fmla="*/ 38972 h 227999"/>
                <a:gd name="connsiteX516" fmla="*/ 60102 w 202527"/>
                <a:gd name="connsiteY516" fmla="*/ 37235 h 227999"/>
                <a:gd name="connsiteX517" fmla="*/ 61061 w 202527"/>
                <a:gd name="connsiteY517" fmla="*/ 36130 h 227999"/>
                <a:gd name="connsiteX518" fmla="*/ 67226 w 202527"/>
                <a:gd name="connsiteY518" fmla="*/ 37320 h 227999"/>
                <a:gd name="connsiteX519" fmla="*/ 74032 w 202527"/>
                <a:gd name="connsiteY519" fmla="*/ 36706 h 227999"/>
                <a:gd name="connsiteX520" fmla="*/ 76606 w 202527"/>
                <a:gd name="connsiteY520" fmla="*/ 37992 h 227999"/>
                <a:gd name="connsiteX521" fmla="*/ 82430 w 202527"/>
                <a:gd name="connsiteY521" fmla="*/ 44428 h 227999"/>
                <a:gd name="connsiteX522" fmla="*/ 84372 w 202527"/>
                <a:gd name="connsiteY522" fmla="*/ 45480 h 227999"/>
                <a:gd name="connsiteX523" fmla="*/ 86822 w 202527"/>
                <a:gd name="connsiteY523" fmla="*/ 45811 h 227999"/>
                <a:gd name="connsiteX524" fmla="*/ 83445 w 202527"/>
                <a:gd name="connsiteY524" fmla="*/ 44437 h 227999"/>
                <a:gd name="connsiteX525" fmla="*/ 76386 w 202527"/>
                <a:gd name="connsiteY525" fmla="*/ 36610 h 227999"/>
                <a:gd name="connsiteX526" fmla="*/ 74272 w 202527"/>
                <a:gd name="connsiteY526" fmla="*/ 35639 h 227999"/>
                <a:gd name="connsiteX527" fmla="*/ 71027 w 202527"/>
                <a:gd name="connsiteY527" fmla="*/ 35344 h 227999"/>
                <a:gd name="connsiteX528" fmla="*/ 69003 w 202527"/>
                <a:gd name="connsiteY528" fmla="*/ 34578 h 227999"/>
                <a:gd name="connsiteX529" fmla="*/ 67727 w 202527"/>
                <a:gd name="connsiteY529" fmla="*/ 33392 h 227999"/>
                <a:gd name="connsiteX530" fmla="*/ 67353 w 202527"/>
                <a:gd name="connsiteY530" fmla="*/ 32332 h 227999"/>
                <a:gd name="connsiteX531" fmla="*/ 67423 w 202527"/>
                <a:gd name="connsiteY531" fmla="*/ 24417 h 227999"/>
                <a:gd name="connsiteX532" fmla="*/ 66205 w 202527"/>
                <a:gd name="connsiteY532" fmla="*/ 23237 h 227999"/>
                <a:gd name="connsiteX533" fmla="*/ 64631 w 202527"/>
                <a:gd name="connsiteY533" fmla="*/ 22826 h 227999"/>
                <a:gd name="connsiteX534" fmla="*/ 63650 w 202527"/>
                <a:gd name="connsiteY534" fmla="*/ 23369 h 227999"/>
                <a:gd name="connsiteX535" fmla="*/ 61636 w 202527"/>
                <a:gd name="connsiteY535" fmla="*/ 23376 h 227999"/>
                <a:gd name="connsiteX536" fmla="*/ 61212 w 202527"/>
                <a:gd name="connsiteY536" fmla="*/ 21579 h 227999"/>
                <a:gd name="connsiteX537" fmla="*/ 61704 w 202527"/>
                <a:gd name="connsiteY537" fmla="*/ 20247 h 227999"/>
                <a:gd name="connsiteX538" fmla="*/ 65753 w 202527"/>
                <a:gd name="connsiteY538" fmla="*/ 19336 h 227999"/>
                <a:gd name="connsiteX539" fmla="*/ 68422 w 202527"/>
                <a:gd name="connsiteY539" fmla="*/ 18114 h 227999"/>
                <a:gd name="connsiteX540" fmla="*/ 68541 w 202527"/>
                <a:gd name="connsiteY540" fmla="*/ 15954 h 227999"/>
                <a:gd name="connsiteX541" fmla="*/ 66855 w 202527"/>
                <a:gd name="connsiteY541" fmla="*/ 14254 h 227999"/>
                <a:gd name="connsiteX542" fmla="*/ 64836 w 202527"/>
                <a:gd name="connsiteY542" fmla="*/ 11133 h 227999"/>
                <a:gd name="connsiteX543" fmla="*/ 62463 w 202527"/>
                <a:gd name="connsiteY543" fmla="*/ 8196 h 227999"/>
                <a:gd name="connsiteX544" fmla="*/ 56334 w 202527"/>
                <a:gd name="connsiteY544" fmla="*/ 0 h 227999"/>
                <a:gd name="connsiteX545" fmla="*/ 57358 w 202527"/>
                <a:gd name="connsiteY545" fmla="*/ 103 h 227999"/>
                <a:gd name="connsiteX546" fmla="*/ 56310 w 202527"/>
                <a:gd name="connsiteY546" fmla="*/ 1353 h 227999"/>
                <a:gd name="connsiteX547" fmla="*/ 56008 w 202527"/>
                <a:gd name="connsiteY547" fmla="*/ 2228 h 227999"/>
                <a:gd name="connsiteX548" fmla="*/ 55583 w 202527"/>
                <a:gd name="connsiteY548" fmla="*/ 3975 h 227999"/>
                <a:gd name="connsiteX549" fmla="*/ 55775 w 202527"/>
                <a:gd name="connsiteY549" fmla="*/ 4882 h 227999"/>
                <a:gd name="connsiteX550" fmla="*/ 61296 w 202527"/>
                <a:gd name="connsiteY550" fmla="*/ 5131 h 227999"/>
                <a:gd name="connsiteX551" fmla="*/ 60655 w 202527"/>
                <a:gd name="connsiteY551" fmla="*/ 5940 h 227999"/>
                <a:gd name="connsiteX552" fmla="*/ 55056 w 202527"/>
                <a:gd name="connsiteY552" fmla="*/ 6486 h 227999"/>
                <a:gd name="connsiteX553" fmla="*/ 54179 w 202527"/>
                <a:gd name="connsiteY553" fmla="*/ 8345 h 227999"/>
                <a:gd name="connsiteX554" fmla="*/ 53669 w 202527"/>
                <a:gd name="connsiteY554" fmla="*/ 8954 h 227999"/>
                <a:gd name="connsiteX555" fmla="*/ 53913 w 202527"/>
                <a:gd name="connsiteY555" fmla="*/ 4623 h 22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Lst>
              <a:rect l="l" t="t" r="r" b="b"/>
              <a:pathLst>
                <a:path w="202527" h="227999">
                  <a:moveTo>
                    <a:pt x="176238" y="28478"/>
                  </a:moveTo>
                  <a:lnTo>
                    <a:pt x="180907" y="31292"/>
                  </a:lnTo>
                  <a:lnTo>
                    <a:pt x="184723" y="33847"/>
                  </a:lnTo>
                  <a:lnTo>
                    <a:pt x="184431" y="34795"/>
                  </a:lnTo>
                  <a:lnTo>
                    <a:pt x="184772" y="36258"/>
                  </a:lnTo>
                  <a:lnTo>
                    <a:pt x="183854" y="36149"/>
                  </a:lnTo>
                  <a:lnTo>
                    <a:pt x="181117" y="36490"/>
                  </a:lnTo>
                  <a:lnTo>
                    <a:pt x="178406" y="36007"/>
                  </a:lnTo>
                  <a:lnTo>
                    <a:pt x="177884" y="34192"/>
                  </a:lnTo>
                  <a:lnTo>
                    <a:pt x="178316" y="32443"/>
                  </a:lnTo>
                  <a:lnTo>
                    <a:pt x="177227" y="31240"/>
                  </a:lnTo>
                  <a:lnTo>
                    <a:pt x="176225" y="30534"/>
                  </a:lnTo>
                  <a:lnTo>
                    <a:pt x="176077" y="29524"/>
                  </a:lnTo>
                  <a:close/>
                  <a:moveTo>
                    <a:pt x="115590" y="16104"/>
                  </a:moveTo>
                  <a:lnTo>
                    <a:pt x="118877" y="17086"/>
                  </a:lnTo>
                  <a:lnTo>
                    <a:pt x="119909" y="19005"/>
                  </a:lnTo>
                  <a:lnTo>
                    <a:pt x="119965" y="19628"/>
                  </a:lnTo>
                  <a:lnTo>
                    <a:pt x="116570" y="19687"/>
                  </a:lnTo>
                  <a:lnTo>
                    <a:pt x="115274" y="18467"/>
                  </a:lnTo>
                  <a:lnTo>
                    <a:pt x="113970" y="18157"/>
                  </a:lnTo>
                  <a:lnTo>
                    <a:pt x="114672" y="16652"/>
                  </a:lnTo>
                  <a:close/>
                  <a:moveTo>
                    <a:pt x="167283" y="11030"/>
                  </a:moveTo>
                  <a:lnTo>
                    <a:pt x="167888" y="12552"/>
                  </a:lnTo>
                  <a:lnTo>
                    <a:pt x="168797" y="13599"/>
                  </a:lnTo>
                  <a:lnTo>
                    <a:pt x="171999" y="14772"/>
                  </a:lnTo>
                  <a:lnTo>
                    <a:pt x="172477" y="15305"/>
                  </a:lnTo>
                  <a:lnTo>
                    <a:pt x="172766" y="16042"/>
                  </a:lnTo>
                  <a:lnTo>
                    <a:pt x="171276" y="17485"/>
                  </a:lnTo>
                  <a:lnTo>
                    <a:pt x="170771" y="18224"/>
                  </a:lnTo>
                  <a:lnTo>
                    <a:pt x="171244" y="19409"/>
                  </a:lnTo>
                  <a:lnTo>
                    <a:pt x="173617" y="20703"/>
                  </a:lnTo>
                  <a:lnTo>
                    <a:pt x="174170" y="22753"/>
                  </a:lnTo>
                  <a:lnTo>
                    <a:pt x="173576" y="23797"/>
                  </a:lnTo>
                  <a:lnTo>
                    <a:pt x="171090" y="22060"/>
                  </a:lnTo>
                  <a:lnTo>
                    <a:pt x="168594" y="22084"/>
                  </a:lnTo>
                  <a:lnTo>
                    <a:pt x="167102" y="24759"/>
                  </a:lnTo>
                  <a:lnTo>
                    <a:pt x="165992" y="24872"/>
                  </a:lnTo>
                  <a:lnTo>
                    <a:pt x="162138" y="22442"/>
                  </a:lnTo>
                  <a:lnTo>
                    <a:pt x="161520" y="21256"/>
                  </a:lnTo>
                  <a:lnTo>
                    <a:pt x="161393" y="20270"/>
                  </a:lnTo>
                  <a:lnTo>
                    <a:pt x="161943" y="16850"/>
                  </a:lnTo>
                  <a:lnTo>
                    <a:pt x="161842" y="15773"/>
                  </a:lnTo>
                  <a:lnTo>
                    <a:pt x="163053" y="14596"/>
                  </a:lnTo>
                  <a:lnTo>
                    <a:pt x="163241" y="12894"/>
                  </a:lnTo>
                  <a:lnTo>
                    <a:pt x="165383" y="11098"/>
                  </a:lnTo>
                  <a:close/>
                  <a:moveTo>
                    <a:pt x="58651" y="9162"/>
                  </a:moveTo>
                  <a:lnTo>
                    <a:pt x="60055" y="9517"/>
                  </a:lnTo>
                  <a:lnTo>
                    <a:pt x="60374" y="10621"/>
                  </a:lnTo>
                  <a:lnTo>
                    <a:pt x="59513" y="11371"/>
                  </a:lnTo>
                  <a:lnTo>
                    <a:pt x="57409" y="11283"/>
                  </a:lnTo>
                  <a:lnTo>
                    <a:pt x="56228" y="10577"/>
                  </a:lnTo>
                  <a:lnTo>
                    <a:pt x="56611" y="9825"/>
                  </a:lnTo>
                  <a:lnTo>
                    <a:pt x="57727" y="9251"/>
                  </a:lnTo>
                  <a:close/>
                  <a:moveTo>
                    <a:pt x="62197" y="4773"/>
                  </a:moveTo>
                  <a:lnTo>
                    <a:pt x="62206" y="4776"/>
                  </a:lnTo>
                  <a:lnTo>
                    <a:pt x="66330" y="4843"/>
                  </a:lnTo>
                  <a:lnTo>
                    <a:pt x="67341" y="4973"/>
                  </a:lnTo>
                  <a:lnTo>
                    <a:pt x="73596" y="6576"/>
                  </a:lnTo>
                  <a:lnTo>
                    <a:pt x="75125" y="7700"/>
                  </a:lnTo>
                  <a:lnTo>
                    <a:pt x="77049" y="7753"/>
                  </a:lnTo>
                  <a:lnTo>
                    <a:pt x="80515" y="6706"/>
                  </a:lnTo>
                  <a:lnTo>
                    <a:pt x="83104" y="6246"/>
                  </a:lnTo>
                  <a:lnTo>
                    <a:pt x="84108" y="6892"/>
                  </a:lnTo>
                  <a:lnTo>
                    <a:pt x="85518" y="7163"/>
                  </a:lnTo>
                  <a:lnTo>
                    <a:pt x="85844" y="7163"/>
                  </a:lnTo>
                  <a:lnTo>
                    <a:pt x="85981" y="7726"/>
                  </a:lnTo>
                  <a:lnTo>
                    <a:pt x="89217" y="8540"/>
                  </a:lnTo>
                  <a:lnTo>
                    <a:pt x="90578" y="9837"/>
                  </a:lnTo>
                  <a:lnTo>
                    <a:pt x="92089" y="11807"/>
                  </a:lnTo>
                  <a:lnTo>
                    <a:pt x="92236" y="14641"/>
                  </a:lnTo>
                  <a:lnTo>
                    <a:pt x="90301" y="16677"/>
                  </a:lnTo>
                  <a:lnTo>
                    <a:pt x="88695" y="17965"/>
                  </a:lnTo>
                  <a:lnTo>
                    <a:pt x="94771" y="17478"/>
                  </a:lnTo>
                  <a:lnTo>
                    <a:pt x="95376" y="18645"/>
                  </a:lnTo>
                  <a:lnTo>
                    <a:pt x="96296" y="19903"/>
                  </a:lnTo>
                  <a:lnTo>
                    <a:pt x="99569" y="19007"/>
                  </a:lnTo>
                  <a:lnTo>
                    <a:pt x="107775" y="22728"/>
                  </a:lnTo>
                  <a:lnTo>
                    <a:pt x="112737" y="20917"/>
                  </a:lnTo>
                  <a:lnTo>
                    <a:pt x="114007" y="20811"/>
                  </a:lnTo>
                  <a:lnTo>
                    <a:pt x="115134" y="23817"/>
                  </a:lnTo>
                  <a:lnTo>
                    <a:pt x="113901" y="26840"/>
                  </a:lnTo>
                  <a:lnTo>
                    <a:pt x="109526" y="30061"/>
                  </a:lnTo>
                  <a:lnTo>
                    <a:pt x="110496" y="32043"/>
                  </a:lnTo>
                  <a:lnTo>
                    <a:pt x="111893" y="32483"/>
                  </a:lnTo>
                  <a:lnTo>
                    <a:pt x="116017" y="32063"/>
                  </a:lnTo>
                  <a:lnTo>
                    <a:pt x="122547" y="34020"/>
                  </a:lnTo>
                  <a:lnTo>
                    <a:pt x="123908" y="33410"/>
                  </a:lnTo>
                  <a:lnTo>
                    <a:pt x="129203" y="28895"/>
                  </a:lnTo>
                  <a:lnTo>
                    <a:pt x="131319" y="27925"/>
                  </a:lnTo>
                  <a:lnTo>
                    <a:pt x="138285" y="27230"/>
                  </a:lnTo>
                  <a:lnTo>
                    <a:pt x="139552" y="25479"/>
                  </a:lnTo>
                  <a:lnTo>
                    <a:pt x="142375" y="23717"/>
                  </a:lnTo>
                  <a:lnTo>
                    <a:pt x="144193" y="21791"/>
                  </a:lnTo>
                  <a:lnTo>
                    <a:pt x="148546" y="18120"/>
                  </a:lnTo>
                  <a:lnTo>
                    <a:pt x="153051" y="18782"/>
                  </a:lnTo>
                  <a:lnTo>
                    <a:pt x="155681" y="19485"/>
                  </a:lnTo>
                  <a:lnTo>
                    <a:pt x="158568" y="19839"/>
                  </a:lnTo>
                  <a:lnTo>
                    <a:pt x="161196" y="23749"/>
                  </a:lnTo>
                  <a:lnTo>
                    <a:pt x="167843" y="28064"/>
                  </a:lnTo>
                  <a:lnTo>
                    <a:pt x="173950" y="27689"/>
                  </a:lnTo>
                  <a:lnTo>
                    <a:pt x="176117" y="31764"/>
                  </a:lnTo>
                  <a:lnTo>
                    <a:pt x="177074" y="36785"/>
                  </a:lnTo>
                  <a:lnTo>
                    <a:pt x="178950" y="38358"/>
                  </a:lnTo>
                  <a:lnTo>
                    <a:pt x="180600" y="39385"/>
                  </a:lnTo>
                  <a:lnTo>
                    <a:pt x="185576" y="40460"/>
                  </a:lnTo>
                  <a:lnTo>
                    <a:pt x="185772" y="40528"/>
                  </a:lnTo>
                  <a:lnTo>
                    <a:pt x="185932" y="41208"/>
                  </a:lnTo>
                  <a:lnTo>
                    <a:pt x="186236" y="43696"/>
                  </a:lnTo>
                  <a:lnTo>
                    <a:pt x="186653" y="45757"/>
                  </a:lnTo>
                  <a:lnTo>
                    <a:pt x="189214" y="53974"/>
                  </a:lnTo>
                  <a:lnTo>
                    <a:pt x="189165" y="55979"/>
                  </a:lnTo>
                  <a:lnTo>
                    <a:pt x="189134" y="56511"/>
                  </a:lnTo>
                  <a:lnTo>
                    <a:pt x="188197" y="59315"/>
                  </a:lnTo>
                  <a:lnTo>
                    <a:pt x="186530" y="61677"/>
                  </a:lnTo>
                  <a:lnTo>
                    <a:pt x="184330" y="63008"/>
                  </a:lnTo>
                  <a:lnTo>
                    <a:pt x="183118" y="64488"/>
                  </a:lnTo>
                  <a:lnTo>
                    <a:pt x="182891" y="66122"/>
                  </a:lnTo>
                  <a:lnTo>
                    <a:pt x="185658" y="68981"/>
                  </a:lnTo>
                  <a:lnTo>
                    <a:pt x="191414" y="73066"/>
                  </a:lnTo>
                  <a:lnTo>
                    <a:pt x="193744" y="76554"/>
                  </a:lnTo>
                  <a:lnTo>
                    <a:pt x="192645" y="79452"/>
                  </a:lnTo>
                  <a:lnTo>
                    <a:pt x="192311" y="81575"/>
                  </a:lnTo>
                  <a:lnTo>
                    <a:pt x="192738" y="82926"/>
                  </a:lnTo>
                  <a:lnTo>
                    <a:pt x="193660" y="84010"/>
                  </a:lnTo>
                  <a:lnTo>
                    <a:pt x="195081" y="84830"/>
                  </a:lnTo>
                  <a:lnTo>
                    <a:pt x="195645" y="86091"/>
                  </a:lnTo>
                  <a:lnTo>
                    <a:pt x="195358" y="87793"/>
                  </a:lnTo>
                  <a:lnTo>
                    <a:pt x="195627" y="88973"/>
                  </a:lnTo>
                  <a:lnTo>
                    <a:pt x="196688" y="89813"/>
                  </a:lnTo>
                  <a:lnTo>
                    <a:pt x="196590" y="90139"/>
                  </a:lnTo>
                  <a:lnTo>
                    <a:pt x="196075" y="91321"/>
                  </a:lnTo>
                  <a:lnTo>
                    <a:pt x="195370" y="93475"/>
                  </a:lnTo>
                  <a:lnTo>
                    <a:pt x="194971" y="95046"/>
                  </a:lnTo>
                  <a:lnTo>
                    <a:pt x="193351" y="97185"/>
                  </a:lnTo>
                  <a:lnTo>
                    <a:pt x="193844" y="99001"/>
                  </a:lnTo>
                  <a:lnTo>
                    <a:pt x="195113" y="101141"/>
                  </a:lnTo>
                  <a:lnTo>
                    <a:pt x="196077" y="102216"/>
                  </a:lnTo>
                  <a:lnTo>
                    <a:pt x="196381" y="103234"/>
                  </a:lnTo>
                  <a:lnTo>
                    <a:pt x="195768" y="105653"/>
                  </a:lnTo>
                  <a:lnTo>
                    <a:pt x="196072" y="106271"/>
                  </a:lnTo>
                  <a:lnTo>
                    <a:pt x="200080" y="108051"/>
                  </a:lnTo>
                  <a:lnTo>
                    <a:pt x="200734" y="108872"/>
                  </a:lnTo>
                  <a:lnTo>
                    <a:pt x="201123" y="110581"/>
                  </a:lnTo>
                  <a:lnTo>
                    <a:pt x="202527" y="114229"/>
                  </a:lnTo>
                  <a:lnTo>
                    <a:pt x="201361" y="118843"/>
                  </a:lnTo>
                  <a:lnTo>
                    <a:pt x="200335" y="121367"/>
                  </a:lnTo>
                  <a:lnTo>
                    <a:pt x="198052" y="125369"/>
                  </a:lnTo>
                  <a:lnTo>
                    <a:pt x="197945" y="125738"/>
                  </a:lnTo>
                  <a:lnTo>
                    <a:pt x="197681" y="126224"/>
                  </a:lnTo>
                  <a:lnTo>
                    <a:pt x="196997" y="126924"/>
                  </a:lnTo>
                  <a:lnTo>
                    <a:pt x="196042" y="127029"/>
                  </a:lnTo>
                  <a:lnTo>
                    <a:pt x="194602" y="126507"/>
                  </a:lnTo>
                  <a:lnTo>
                    <a:pt x="193615" y="125838"/>
                  </a:lnTo>
                  <a:lnTo>
                    <a:pt x="193842" y="124112"/>
                  </a:lnTo>
                  <a:lnTo>
                    <a:pt x="193209" y="123999"/>
                  </a:lnTo>
                  <a:lnTo>
                    <a:pt x="192423" y="122939"/>
                  </a:lnTo>
                  <a:lnTo>
                    <a:pt x="192114" y="121799"/>
                  </a:lnTo>
                  <a:lnTo>
                    <a:pt x="191266" y="121334"/>
                  </a:lnTo>
                  <a:lnTo>
                    <a:pt x="188169" y="120855"/>
                  </a:lnTo>
                  <a:lnTo>
                    <a:pt x="187117" y="120518"/>
                  </a:lnTo>
                  <a:lnTo>
                    <a:pt x="186310" y="120761"/>
                  </a:lnTo>
                  <a:lnTo>
                    <a:pt x="185705" y="121568"/>
                  </a:lnTo>
                  <a:lnTo>
                    <a:pt x="186091" y="122297"/>
                  </a:lnTo>
                  <a:lnTo>
                    <a:pt x="186668" y="123007"/>
                  </a:lnTo>
                  <a:lnTo>
                    <a:pt x="188385" y="124132"/>
                  </a:lnTo>
                  <a:lnTo>
                    <a:pt x="188208" y="124579"/>
                  </a:lnTo>
                  <a:lnTo>
                    <a:pt x="184509" y="125673"/>
                  </a:lnTo>
                  <a:lnTo>
                    <a:pt x="182181" y="126795"/>
                  </a:lnTo>
                  <a:lnTo>
                    <a:pt x="180013" y="127425"/>
                  </a:lnTo>
                  <a:lnTo>
                    <a:pt x="177804" y="128586"/>
                  </a:lnTo>
                  <a:lnTo>
                    <a:pt x="173444" y="129889"/>
                  </a:lnTo>
                  <a:lnTo>
                    <a:pt x="170246" y="130235"/>
                  </a:lnTo>
                  <a:lnTo>
                    <a:pt x="169579" y="130579"/>
                  </a:lnTo>
                  <a:lnTo>
                    <a:pt x="168385" y="132786"/>
                  </a:lnTo>
                  <a:lnTo>
                    <a:pt x="167579" y="133247"/>
                  </a:lnTo>
                  <a:lnTo>
                    <a:pt x="166806" y="133008"/>
                  </a:lnTo>
                  <a:lnTo>
                    <a:pt x="166219" y="132647"/>
                  </a:lnTo>
                  <a:lnTo>
                    <a:pt x="165476" y="132946"/>
                  </a:lnTo>
                  <a:lnTo>
                    <a:pt x="164703" y="133676"/>
                  </a:lnTo>
                  <a:lnTo>
                    <a:pt x="163895" y="133964"/>
                  </a:lnTo>
                  <a:lnTo>
                    <a:pt x="163191" y="133954"/>
                  </a:lnTo>
                  <a:lnTo>
                    <a:pt x="161941" y="135879"/>
                  </a:lnTo>
                  <a:lnTo>
                    <a:pt x="158298" y="136463"/>
                  </a:lnTo>
                  <a:lnTo>
                    <a:pt x="157871" y="137460"/>
                  </a:lnTo>
                  <a:lnTo>
                    <a:pt x="157201" y="138616"/>
                  </a:lnTo>
                  <a:lnTo>
                    <a:pt x="156668" y="138899"/>
                  </a:lnTo>
                  <a:lnTo>
                    <a:pt x="155022" y="138441"/>
                  </a:lnTo>
                  <a:lnTo>
                    <a:pt x="152749" y="138188"/>
                  </a:lnTo>
                  <a:lnTo>
                    <a:pt x="151444" y="138821"/>
                  </a:lnTo>
                  <a:lnTo>
                    <a:pt x="149877" y="139171"/>
                  </a:lnTo>
                  <a:lnTo>
                    <a:pt x="147964" y="139277"/>
                  </a:lnTo>
                  <a:lnTo>
                    <a:pt x="145832" y="140541"/>
                  </a:lnTo>
                  <a:lnTo>
                    <a:pt x="143753" y="142759"/>
                  </a:lnTo>
                  <a:lnTo>
                    <a:pt x="142582" y="144714"/>
                  </a:lnTo>
                  <a:lnTo>
                    <a:pt x="141956" y="145416"/>
                  </a:lnTo>
                  <a:lnTo>
                    <a:pt x="140935" y="143581"/>
                  </a:lnTo>
                  <a:lnTo>
                    <a:pt x="139688" y="142321"/>
                  </a:lnTo>
                  <a:lnTo>
                    <a:pt x="138806" y="141667"/>
                  </a:lnTo>
                  <a:lnTo>
                    <a:pt x="138017" y="141666"/>
                  </a:lnTo>
                  <a:lnTo>
                    <a:pt x="137810" y="141934"/>
                  </a:lnTo>
                  <a:lnTo>
                    <a:pt x="137808" y="142895"/>
                  </a:lnTo>
                  <a:lnTo>
                    <a:pt x="138650" y="144491"/>
                  </a:lnTo>
                  <a:lnTo>
                    <a:pt x="139693" y="145579"/>
                  </a:lnTo>
                  <a:lnTo>
                    <a:pt x="139859" y="146382"/>
                  </a:lnTo>
                  <a:lnTo>
                    <a:pt x="140418" y="147843"/>
                  </a:lnTo>
                  <a:lnTo>
                    <a:pt x="141936" y="149437"/>
                  </a:lnTo>
                  <a:lnTo>
                    <a:pt x="144318" y="150700"/>
                  </a:lnTo>
                  <a:lnTo>
                    <a:pt x="145942" y="151943"/>
                  </a:lnTo>
                  <a:lnTo>
                    <a:pt x="147145" y="153665"/>
                  </a:lnTo>
                  <a:lnTo>
                    <a:pt x="147156" y="154194"/>
                  </a:lnTo>
                  <a:lnTo>
                    <a:pt x="146825" y="154897"/>
                  </a:lnTo>
                  <a:lnTo>
                    <a:pt x="146257" y="155559"/>
                  </a:lnTo>
                  <a:lnTo>
                    <a:pt x="145778" y="156421"/>
                  </a:lnTo>
                  <a:lnTo>
                    <a:pt x="144459" y="158163"/>
                  </a:lnTo>
                  <a:lnTo>
                    <a:pt x="144849" y="158924"/>
                  </a:lnTo>
                  <a:lnTo>
                    <a:pt x="145929" y="159885"/>
                  </a:lnTo>
                  <a:lnTo>
                    <a:pt x="146886" y="161038"/>
                  </a:lnTo>
                  <a:lnTo>
                    <a:pt x="148112" y="162901"/>
                  </a:lnTo>
                  <a:lnTo>
                    <a:pt x="149799" y="166162"/>
                  </a:lnTo>
                  <a:lnTo>
                    <a:pt x="150885" y="167503"/>
                  </a:lnTo>
                  <a:lnTo>
                    <a:pt x="152360" y="168887"/>
                  </a:lnTo>
                  <a:lnTo>
                    <a:pt x="153809" y="169943"/>
                  </a:lnTo>
                  <a:lnTo>
                    <a:pt x="156093" y="169911"/>
                  </a:lnTo>
                  <a:lnTo>
                    <a:pt x="158460" y="171925"/>
                  </a:lnTo>
                  <a:lnTo>
                    <a:pt x="161043" y="174835"/>
                  </a:lnTo>
                  <a:lnTo>
                    <a:pt x="162973" y="176169"/>
                  </a:lnTo>
                  <a:lnTo>
                    <a:pt x="164321" y="176575"/>
                  </a:lnTo>
                  <a:lnTo>
                    <a:pt x="165433" y="177622"/>
                  </a:lnTo>
                  <a:lnTo>
                    <a:pt x="166420" y="179127"/>
                  </a:lnTo>
                  <a:lnTo>
                    <a:pt x="166806" y="179997"/>
                  </a:lnTo>
                  <a:lnTo>
                    <a:pt x="167681" y="180625"/>
                  </a:lnTo>
                  <a:lnTo>
                    <a:pt x="170045" y="180508"/>
                  </a:lnTo>
                  <a:lnTo>
                    <a:pt x="173081" y="182873"/>
                  </a:lnTo>
                  <a:lnTo>
                    <a:pt x="174960" y="184603"/>
                  </a:lnTo>
                  <a:lnTo>
                    <a:pt x="175951" y="185999"/>
                  </a:lnTo>
                  <a:lnTo>
                    <a:pt x="175690" y="186552"/>
                  </a:lnTo>
                  <a:lnTo>
                    <a:pt x="175569" y="188289"/>
                  </a:lnTo>
                  <a:lnTo>
                    <a:pt x="175599" y="190129"/>
                  </a:lnTo>
                  <a:lnTo>
                    <a:pt x="175301" y="191102"/>
                  </a:lnTo>
                  <a:lnTo>
                    <a:pt x="173943" y="192382"/>
                  </a:lnTo>
                  <a:lnTo>
                    <a:pt x="173241" y="192654"/>
                  </a:lnTo>
                  <a:lnTo>
                    <a:pt x="172866" y="192930"/>
                  </a:lnTo>
                  <a:lnTo>
                    <a:pt x="168696" y="191261"/>
                  </a:lnTo>
                  <a:lnTo>
                    <a:pt x="168365" y="191546"/>
                  </a:lnTo>
                  <a:lnTo>
                    <a:pt x="168104" y="191752"/>
                  </a:lnTo>
                  <a:lnTo>
                    <a:pt x="166988" y="196586"/>
                  </a:lnTo>
                  <a:lnTo>
                    <a:pt x="166219" y="197514"/>
                  </a:lnTo>
                  <a:lnTo>
                    <a:pt x="165074" y="198368"/>
                  </a:lnTo>
                  <a:lnTo>
                    <a:pt x="162695" y="199199"/>
                  </a:lnTo>
                  <a:lnTo>
                    <a:pt x="161041" y="199537"/>
                  </a:lnTo>
                  <a:lnTo>
                    <a:pt x="159752" y="199958"/>
                  </a:lnTo>
                  <a:lnTo>
                    <a:pt x="155668" y="201977"/>
                  </a:lnTo>
                  <a:lnTo>
                    <a:pt x="153828" y="203189"/>
                  </a:lnTo>
                  <a:lnTo>
                    <a:pt x="152636" y="204711"/>
                  </a:lnTo>
                  <a:lnTo>
                    <a:pt x="152630" y="205587"/>
                  </a:lnTo>
                  <a:lnTo>
                    <a:pt x="154616" y="208160"/>
                  </a:lnTo>
                  <a:lnTo>
                    <a:pt x="156908" y="210815"/>
                  </a:lnTo>
                  <a:lnTo>
                    <a:pt x="156923" y="213149"/>
                  </a:lnTo>
                  <a:lnTo>
                    <a:pt x="155908" y="214893"/>
                  </a:lnTo>
                  <a:lnTo>
                    <a:pt x="155672" y="215567"/>
                  </a:lnTo>
                  <a:lnTo>
                    <a:pt x="156346" y="215820"/>
                  </a:lnTo>
                  <a:lnTo>
                    <a:pt x="157616" y="215917"/>
                  </a:lnTo>
                  <a:lnTo>
                    <a:pt x="158678" y="216217"/>
                  </a:lnTo>
                  <a:lnTo>
                    <a:pt x="159132" y="217443"/>
                  </a:lnTo>
                  <a:lnTo>
                    <a:pt x="158996" y="219578"/>
                  </a:lnTo>
                  <a:lnTo>
                    <a:pt x="158633" y="221575"/>
                  </a:lnTo>
                  <a:lnTo>
                    <a:pt x="158253" y="222415"/>
                  </a:lnTo>
                  <a:lnTo>
                    <a:pt x="157229" y="222482"/>
                  </a:lnTo>
                  <a:lnTo>
                    <a:pt x="155258" y="221619"/>
                  </a:lnTo>
                  <a:lnTo>
                    <a:pt x="153720" y="220616"/>
                  </a:lnTo>
                  <a:lnTo>
                    <a:pt x="153133" y="219999"/>
                  </a:lnTo>
                  <a:lnTo>
                    <a:pt x="153096" y="219261"/>
                  </a:lnTo>
                  <a:lnTo>
                    <a:pt x="153429" y="218795"/>
                  </a:lnTo>
                  <a:lnTo>
                    <a:pt x="152880" y="217885"/>
                  </a:lnTo>
                  <a:lnTo>
                    <a:pt x="150989" y="217044"/>
                  </a:lnTo>
                  <a:lnTo>
                    <a:pt x="148963" y="217410"/>
                  </a:lnTo>
                  <a:lnTo>
                    <a:pt x="147467" y="217977"/>
                  </a:lnTo>
                  <a:lnTo>
                    <a:pt x="146502" y="217944"/>
                  </a:lnTo>
                  <a:lnTo>
                    <a:pt x="145459" y="217134"/>
                  </a:lnTo>
                  <a:lnTo>
                    <a:pt x="143854" y="216514"/>
                  </a:lnTo>
                  <a:lnTo>
                    <a:pt x="141757" y="216105"/>
                  </a:lnTo>
                  <a:lnTo>
                    <a:pt x="140451" y="215668"/>
                  </a:lnTo>
                  <a:lnTo>
                    <a:pt x="140176" y="215926"/>
                  </a:lnTo>
                  <a:lnTo>
                    <a:pt x="140330" y="217679"/>
                  </a:lnTo>
                  <a:lnTo>
                    <a:pt x="139928" y="218444"/>
                  </a:lnTo>
                  <a:lnTo>
                    <a:pt x="129561" y="219456"/>
                  </a:lnTo>
                  <a:lnTo>
                    <a:pt x="126402" y="220404"/>
                  </a:lnTo>
                  <a:lnTo>
                    <a:pt x="124102" y="221629"/>
                  </a:lnTo>
                  <a:lnTo>
                    <a:pt x="122400" y="222160"/>
                  </a:lnTo>
                  <a:lnTo>
                    <a:pt x="121984" y="222915"/>
                  </a:lnTo>
                  <a:lnTo>
                    <a:pt x="120299" y="223906"/>
                  </a:lnTo>
                  <a:lnTo>
                    <a:pt x="118397" y="224223"/>
                  </a:lnTo>
                  <a:lnTo>
                    <a:pt x="117939" y="223898"/>
                  </a:lnTo>
                  <a:lnTo>
                    <a:pt x="116719" y="224356"/>
                  </a:lnTo>
                  <a:lnTo>
                    <a:pt x="114640" y="224797"/>
                  </a:lnTo>
                  <a:lnTo>
                    <a:pt x="113288" y="224657"/>
                  </a:lnTo>
                  <a:lnTo>
                    <a:pt x="112653" y="223856"/>
                  </a:lnTo>
                  <a:lnTo>
                    <a:pt x="111366" y="222629"/>
                  </a:lnTo>
                  <a:lnTo>
                    <a:pt x="110850" y="221778"/>
                  </a:lnTo>
                  <a:lnTo>
                    <a:pt x="110904" y="221233"/>
                  </a:lnTo>
                  <a:lnTo>
                    <a:pt x="107997" y="221123"/>
                  </a:lnTo>
                  <a:lnTo>
                    <a:pt x="106164" y="220475"/>
                  </a:lnTo>
                  <a:lnTo>
                    <a:pt x="102275" y="220627"/>
                  </a:lnTo>
                  <a:lnTo>
                    <a:pt x="101316" y="220353"/>
                  </a:lnTo>
                  <a:lnTo>
                    <a:pt x="101116" y="220647"/>
                  </a:lnTo>
                  <a:lnTo>
                    <a:pt x="100530" y="224128"/>
                  </a:lnTo>
                  <a:lnTo>
                    <a:pt x="99761" y="225556"/>
                  </a:lnTo>
                  <a:lnTo>
                    <a:pt x="98515" y="227030"/>
                  </a:lnTo>
                  <a:lnTo>
                    <a:pt x="96920" y="227850"/>
                  </a:lnTo>
                  <a:lnTo>
                    <a:pt x="95646" y="227999"/>
                  </a:lnTo>
                  <a:lnTo>
                    <a:pt x="95706" y="226925"/>
                  </a:lnTo>
                  <a:lnTo>
                    <a:pt x="96028" y="225630"/>
                  </a:lnTo>
                  <a:lnTo>
                    <a:pt x="95110" y="225326"/>
                  </a:lnTo>
                  <a:lnTo>
                    <a:pt x="93732" y="225177"/>
                  </a:lnTo>
                  <a:lnTo>
                    <a:pt x="93065" y="224791"/>
                  </a:lnTo>
                  <a:lnTo>
                    <a:pt x="93240" y="223805"/>
                  </a:lnTo>
                  <a:lnTo>
                    <a:pt x="92923" y="223229"/>
                  </a:lnTo>
                  <a:lnTo>
                    <a:pt x="92353" y="222541"/>
                  </a:lnTo>
                  <a:lnTo>
                    <a:pt x="90971" y="221651"/>
                  </a:lnTo>
                  <a:lnTo>
                    <a:pt x="88042" y="220332"/>
                  </a:lnTo>
                  <a:lnTo>
                    <a:pt x="86047" y="219680"/>
                  </a:lnTo>
                  <a:lnTo>
                    <a:pt x="85300" y="220374"/>
                  </a:lnTo>
                  <a:lnTo>
                    <a:pt x="83873" y="221074"/>
                  </a:lnTo>
                  <a:lnTo>
                    <a:pt x="81625" y="220845"/>
                  </a:lnTo>
                  <a:lnTo>
                    <a:pt x="81074" y="221120"/>
                  </a:lnTo>
                  <a:lnTo>
                    <a:pt x="77226" y="219023"/>
                  </a:lnTo>
                  <a:lnTo>
                    <a:pt x="73529" y="217005"/>
                  </a:lnTo>
                  <a:lnTo>
                    <a:pt x="72307" y="217005"/>
                  </a:lnTo>
                  <a:lnTo>
                    <a:pt x="66859" y="217408"/>
                  </a:lnTo>
                  <a:lnTo>
                    <a:pt x="66701" y="217230"/>
                  </a:lnTo>
                  <a:lnTo>
                    <a:pt x="65753" y="216080"/>
                  </a:lnTo>
                  <a:lnTo>
                    <a:pt x="64911" y="215716"/>
                  </a:lnTo>
                  <a:lnTo>
                    <a:pt x="64404" y="215903"/>
                  </a:lnTo>
                  <a:lnTo>
                    <a:pt x="64065" y="216237"/>
                  </a:lnTo>
                  <a:lnTo>
                    <a:pt x="63480" y="216180"/>
                  </a:lnTo>
                  <a:lnTo>
                    <a:pt x="61037" y="214322"/>
                  </a:lnTo>
                  <a:lnTo>
                    <a:pt x="60038" y="214054"/>
                  </a:lnTo>
                  <a:lnTo>
                    <a:pt x="58649" y="214300"/>
                  </a:lnTo>
                  <a:lnTo>
                    <a:pt x="57010" y="215300"/>
                  </a:lnTo>
                  <a:lnTo>
                    <a:pt x="56295" y="216525"/>
                  </a:lnTo>
                  <a:lnTo>
                    <a:pt x="56513" y="217230"/>
                  </a:lnTo>
                  <a:lnTo>
                    <a:pt x="57364" y="217537"/>
                  </a:lnTo>
                  <a:lnTo>
                    <a:pt x="59588" y="217331"/>
                  </a:lnTo>
                  <a:lnTo>
                    <a:pt x="59914" y="217534"/>
                  </a:lnTo>
                  <a:lnTo>
                    <a:pt x="59990" y="217930"/>
                  </a:lnTo>
                  <a:lnTo>
                    <a:pt x="59746" y="218318"/>
                  </a:lnTo>
                  <a:lnTo>
                    <a:pt x="57937" y="218636"/>
                  </a:lnTo>
                  <a:lnTo>
                    <a:pt x="57414" y="219099"/>
                  </a:lnTo>
                  <a:lnTo>
                    <a:pt x="56885" y="219213"/>
                  </a:lnTo>
                  <a:lnTo>
                    <a:pt x="56546" y="219285"/>
                  </a:lnTo>
                  <a:lnTo>
                    <a:pt x="54624" y="218798"/>
                  </a:lnTo>
                  <a:lnTo>
                    <a:pt x="51759" y="218798"/>
                  </a:lnTo>
                  <a:lnTo>
                    <a:pt x="49448" y="219662"/>
                  </a:lnTo>
                  <a:lnTo>
                    <a:pt x="45762" y="220007"/>
                  </a:lnTo>
                  <a:lnTo>
                    <a:pt x="40698" y="219838"/>
                  </a:lnTo>
                  <a:lnTo>
                    <a:pt x="38876" y="219197"/>
                  </a:lnTo>
                  <a:lnTo>
                    <a:pt x="37766" y="218809"/>
                  </a:lnTo>
                  <a:lnTo>
                    <a:pt x="36969" y="216916"/>
                  </a:lnTo>
                  <a:lnTo>
                    <a:pt x="37172" y="214110"/>
                  </a:lnTo>
                  <a:lnTo>
                    <a:pt x="38381" y="210391"/>
                  </a:lnTo>
                  <a:lnTo>
                    <a:pt x="38718" y="207658"/>
                  </a:lnTo>
                  <a:lnTo>
                    <a:pt x="38180" y="205916"/>
                  </a:lnTo>
                  <a:lnTo>
                    <a:pt x="38897" y="203303"/>
                  </a:lnTo>
                  <a:lnTo>
                    <a:pt x="40867" y="199818"/>
                  </a:lnTo>
                  <a:lnTo>
                    <a:pt x="42182" y="196136"/>
                  </a:lnTo>
                  <a:lnTo>
                    <a:pt x="42838" y="192255"/>
                  </a:lnTo>
                  <a:lnTo>
                    <a:pt x="43792" y="189722"/>
                  </a:lnTo>
                  <a:lnTo>
                    <a:pt x="45667" y="187945"/>
                  </a:lnTo>
                  <a:lnTo>
                    <a:pt x="50117" y="182971"/>
                  </a:lnTo>
                  <a:lnTo>
                    <a:pt x="50478" y="182596"/>
                  </a:lnTo>
                  <a:lnTo>
                    <a:pt x="50357" y="180111"/>
                  </a:lnTo>
                  <a:lnTo>
                    <a:pt x="49158" y="179760"/>
                  </a:lnTo>
                  <a:lnTo>
                    <a:pt x="47403" y="179046"/>
                  </a:lnTo>
                  <a:lnTo>
                    <a:pt x="42935" y="178162"/>
                  </a:lnTo>
                  <a:lnTo>
                    <a:pt x="38772" y="177595"/>
                  </a:lnTo>
                  <a:lnTo>
                    <a:pt x="36882" y="176892"/>
                  </a:lnTo>
                  <a:lnTo>
                    <a:pt x="35226" y="175011"/>
                  </a:lnTo>
                  <a:lnTo>
                    <a:pt x="34200" y="174986"/>
                  </a:lnTo>
                  <a:lnTo>
                    <a:pt x="32192" y="175659"/>
                  </a:lnTo>
                  <a:lnTo>
                    <a:pt x="29683" y="176114"/>
                  </a:lnTo>
                  <a:lnTo>
                    <a:pt x="27859" y="175716"/>
                  </a:lnTo>
                  <a:lnTo>
                    <a:pt x="26716" y="175793"/>
                  </a:lnTo>
                  <a:lnTo>
                    <a:pt x="26075" y="176140"/>
                  </a:lnTo>
                  <a:lnTo>
                    <a:pt x="25753" y="175833"/>
                  </a:lnTo>
                  <a:lnTo>
                    <a:pt x="25295" y="174220"/>
                  </a:lnTo>
                  <a:lnTo>
                    <a:pt x="24341" y="173798"/>
                  </a:lnTo>
                  <a:lnTo>
                    <a:pt x="22857" y="173429"/>
                  </a:lnTo>
                  <a:lnTo>
                    <a:pt x="21935" y="173589"/>
                  </a:lnTo>
                  <a:lnTo>
                    <a:pt x="21298" y="174390"/>
                  </a:lnTo>
                  <a:lnTo>
                    <a:pt x="20316" y="174955"/>
                  </a:lnTo>
                  <a:lnTo>
                    <a:pt x="19413" y="174771"/>
                  </a:lnTo>
                  <a:lnTo>
                    <a:pt x="16586" y="171044"/>
                  </a:lnTo>
                  <a:lnTo>
                    <a:pt x="15858" y="170219"/>
                  </a:lnTo>
                  <a:lnTo>
                    <a:pt x="15673" y="169460"/>
                  </a:lnTo>
                  <a:lnTo>
                    <a:pt x="14965" y="168071"/>
                  </a:lnTo>
                  <a:lnTo>
                    <a:pt x="13280" y="166689"/>
                  </a:lnTo>
                  <a:lnTo>
                    <a:pt x="11603" y="166251"/>
                  </a:lnTo>
                  <a:lnTo>
                    <a:pt x="10765" y="166406"/>
                  </a:lnTo>
                  <a:lnTo>
                    <a:pt x="10855" y="164686"/>
                  </a:lnTo>
                  <a:lnTo>
                    <a:pt x="11516" y="162190"/>
                  </a:lnTo>
                  <a:lnTo>
                    <a:pt x="12144" y="160886"/>
                  </a:lnTo>
                  <a:lnTo>
                    <a:pt x="12982" y="159820"/>
                  </a:lnTo>
                  <a:lnTo>
                    <a:pt x="13870" y="159079"/>
                  </a:lnTo>
                  <a:lnTo>
                    <a:pt x="14069" y="157738"/>
                  </a:lnTo>
                  <a:lnTo>
                    <a:pt x="13926" y="156469"/>
                  </a:lnTo>
                  <a:lnTo>
                    <a:pt x="12900" y="156272"/>
                  </a:lnTo>
                  <a:lnTo>
                    <a:pt x="10329" y="155334"/>
                  </a:lnTo>
                  <a:lnTo>
                    <a:pt x="8813" y="154346"/>
                  </a:lnTo>
                  <a:lnTo>
                    <a:pt x="7681" y="153108"/>
                  </a:lnTo>
                  <a:lnTo>
                    <a:pt x="6206" y="151401"/>
                  </a:lnTo>
                  <a:lnTo>
                    <a:pt x="5578" y="149667"/>
                  </a:lnTo>
                  <a:lnTo>
                    <a:pt x="5546" y="147938"/>
                  </a:lnTo>
                  <a:lnTo>
                    <a:pt x="5727" y="147164"/>
                  </a:lnTo>
                  <a:lnTo>
                    <a:pt x="5833" y="146633"/>
                  </a:lnTo>
                  <a:lnTo>
                    <a:pt x="7023" y="143934"/>
                  </a:lnTo>
                  <a:lnTo>
                    <a:pt x="11210" y="141516"/>
                  </a:lnTo>
                  <a:lnTo>
                    <a:pt x="10749" y="139079"/>
                  </a:lnTo>
                  <a:lnTo>
                    <a:pt x="10689" y="137584"/>
                  </a:lnTo>
                  <a:lnTo>
                    <a:pt x="9672" y="136605"/>
                  </a:lnTo>
                  <a:lnTo>
                    <a:pt x="7640" y="136209"/>
                  </a:lnTo>
                  <a:lnTo>
                    <a:pt x="7102" y="135530"/>
                  </a:lnTo>
                  <a:lnTo>
                    <a:pt x="6876" y="134867"/>
                  </a:lnTo>
                  <a:lnTo>
                    <a:pt x="8368" y="133375"/>
                  </a:lnTo>
                  <a:lnTo>
                    <a:pt x="6567" y="132195"/>
                  </a:lnTo>
                  <a:lnTo>
                    <a:pt x="5792" y="130974"/>
                  </a:lnTo>
                  <a:lnTo>
                    <a:pt x="3282" y="129432"/>
                  </a:lnTo>
                  <a:lnTo>
                    <a:pt x="3017" y="128901"/>
                  </a:lnTo>
                  <a:lnTo>
                    <a:pt x="4222" y="124399"/>
                  </a:lnTo>
                  <a:lnTo>
                    <a:pt x="3302" y="123084"/>
                  </a:lnTo>
                  <a:lnTo>
                    <a:pt x="2157" y="122413"/>
                  </a:lnTo>
                  <a:lnTo>
                    <a:pt x="823" y="122083"/>
                  </a:lnTo>
                  <a:lnTo>
                    <a:pt x="214" y="121457"/>
                  </a:lnTo>
                  <a:lnTo>
                    <a:pt x="0" y="120742"/>
                  </a:lnTo>
                  <a:lnTo>
                    <a:pt x="240" y="120299"/>
                  </a:lnTo>
                  <a:lnTo>
                    <a:pt x="1807" y="120430"/>
                  </a:lnTo>
                  <a:lnTo>
                    <a:pt x="2289" y="119966"/>
                  </a:lnTo>
                  <a:lnTo>
                    <a:pt x="6025" y="117313"/>
                  </a:lnTo>
                  <a:lnTo>
                    <a:pt x="6178" y="116803"/>
                  </a:lnTo>
                  <a:lnTo>
                    <a:pt x="5658" y="116514"/>
                  </a:lnTo>
                  <a:lnTo>
                    <a:pt x="4973" y="116360"/>
                  </a:lnTo>
                  <a:lnTo>
                    <a:pt x="4805" y="115802"/>
                  </a:lnTo>
                  <a:lnTo>
                    <a:pt x="4829" y="115067"/>
                  </a:lnTo>
                  <a:lnTo>
                    <a:pt x="6826" y="111235"/>
                  </a:lnTo>
                  <a:lnTo>
                    <a:pt x="7416" y="109599"/>
                  </a:lnTo>
                  <a:lnTo>
                    <a:pt x="7547" y="108442"/>
                  </a:lnTo>
                  <a:lnTo>
                    <a:pt x="7424" y="107299"/>
                  </a:lnTo>
                  <a:lnTo>
                    <a:pt x="6282" y="105500"/>
                  </a:lnTo>
                  <a:lnTo>
                    <a:pt x="5165" y="104064"/>
                  </a:lnTo>
                  <a:lnTo>
                    <a:pt x="5127" y="102920"/>
                  </a:lnTo>
                  <a:lnTo>
                    <a:pt x="4317" y="102318"/>
                  </a:lnTo>
                  <a:lnTo>
                    <a:pt x="2013" y="99249"/>
                  </a:lnTo>
                  <a:lnTo>
                    <a:pt x="2017" y="98061"/>
                  </a:lnTo>
                  <a:lnTo>
                    <a:pt x="3319" y="97138"/>
                  </a:lnTo>
                  <a:lnTo>
                    <a:pt x="5137" y="96549"/>
                  </a:lnTo>
                  <a:lnTo>
                    <a:pt x="5742" y="96063"/>
                  </a:lnTo>
                  <a:lnTo>
                    <a:pt x="6832" y="95757"/>
                  </a:lnTo>
                  <a:lnTo>
                    <a:pt x="9720" y="96644"/>
                  </a:lnTo>
                  <a:lnTo>
                    <a:pt x="11015" y="97413"/>
                  </a:lnTo>
                  <a:lnTo>
                    <a:pt x="11380" y="97254"/>
                  </a:lnTo>
                  <a:lnTo>
                    <a:pt x="12548" y="96417"/>
                  </a:lnTo>
                  <a:lnTo>
                    <a:pt x="14595" y="96549"/>
                  </a:lnTo>
                  <a:lnTo>
                    <a:pt x="19553" y="94867"/>
                  </a:lnTo>
                  <a:lnTo>
                    <a:pt x="20292" y="94058"/>
                  </a:lnTo>
                  <a:lnTo>
                    <a:pt x="20849" y="93198"/>
                  </a:lnTo>
                  <a:lnTo>
                    <a:pt x="20894" y="92820"/>
                  </a:lnTo>
                  <a:lnTo>
                    <a:pt x="18975" y="91164"/>
                  </a:lnTo>
                  <a:lnTo>
                    <a:pt x="18916" y="90551"/>
                  </a:lnTo>
                  <a:lnTo>
                    <a:pt x="19171" y="89860"/>
                  </a:lnTo>
                  <a:lnTo>
                    <a:pt x="19713" y="89314"/>
                  </a:lnTo>
                  <a:lnTo>
                    <a:pt x="20849" y="88943"/>
                  </a:lnTo>
                  <a:lnTo>
                    <a:pt x="22058" y="88215"/>
                  </a:lnTo>
                  <a:lnTo>
                    <a:pt x="24759" y="86149"/>
                  </a:lnTo>
                  <a:lnTo>
                    <a:pt x="25697" y="84355"/>
                  </a:lnTo>
                  <a:lnTo>
                    <a:pt x="25984" y="82411"/>
                  </a:lnTo>
                  <a:lnTo>
                    <a:pt x="26040" y="80964"/>
                  </a:lnTo>
                  <a:lnTo>
                    <a:pt x="25304" y="79812"/>
                  </a:lnTo>
                  <a:lnTo>
                    <a:pt x="24559" y="79066"/>
                  </a:lnTo>
                  <a:lnTo>
                    <a:pt x="23540" y="79179"/>
                  </a:lnTo>
                  <a:lnTo>
                    <a:pt x="21559" y="79120"/>
                  </a:lnTo>
                  <a:lnTo>
                    <a:pt x="19709" y="78473"/>
                  </a:lnTo>
                  <a:lnTo>
                    <a:pt x="18694" y="77426"/>
                  </a:lnTo>
                  <a:lnTo>
                    <a:pt x="18444" y="76505"/>
                  </a:lnTo>
                  <a:lnTo>
                    <a:pt x="18903" y="75925"/>
                  </a:lnTo>
                  <a:lnTo>
                    <a:pt x="19044" y="75212"/>
                  </a:lnTo>
                  <a:lnTo>
                    <a:pt x="18748" y="74495"/>
                  </a:lnTo>
                  <a:lnTo>
                    <a:pt x="18867" y="73893"/>
                  </a:lnTo>
                  <a:lnTo>
                    <a:pt x="19700" y="73410"/>
                  </a:lnTo>
                  <a:lnTo>
                    <a:pt x="25554" y="73426"/>
                  </a:lnTo>
                  <a:lnTo>
                    <a:pt x="25993" y="72895"/>
                  </a:lnTo>
                  <a:lnTo>
                    <a:pt x="26388" y="70108"/>
                  </a:lnTo>
                  <a:lnTo>
                    <a:pt x="27852" y="65859"/>
                  </a:lnTo>
                  <a:lnTo>
                    <a:pt x="29232" y="63490"/>
                  </a:lnTo>
                  <a:lnTo>
                    <a:pt x="29463" y="62493"/>
                  </a:lnTo>
                  <a:lnTo>
                    <a:pt x="29441" y="56866"/>
                  </a:lnTo>
                  <a:lnTo>
                    <a:pt x="29625" y="54011"/>
                  </a:lnTo>
                  <a:lnTo>
                    <a:pt x="28625" y="52668"/>
                  </a:lnTo>
                  <a:lnTo>
                    <a:pt x="26442" y="51197"/>
                  </a:lnTo>
                  <a:lnTo>
                    <a:pt x="26906" y="48132"/>
                  </a:lnTo>
                  <a:lnTo>
                    <a:pt x="27632" y="45741"/>
                  </a:lnTo>
                  <a:lnTo>
                    <a:pt x="29828" y="42797"/>
                  </a:lnTo>
                  <a:lnTo>
                    <a:pt x="31570" y="41987"/>
                  </a:lnTo>
                  <a:lnTo>
                    <a:pt x="39176" y="41506"/>
                  </a:lnTo>
                  <a:lnTo>
                    <a:pt x="47580" y="41704"/>
                  </a:lnTo>
                  <a:lnTo>
                    <a:pt x="51069" y="46150"/>
                  </a:lnTo>
                  <a:lnTo>
                    <a:pt x="49774" y="48432"/>
                  </a:lnTo>
                  <a:lnTo>
                    <a:pt x="51814" y="49494"/>
                  </a:lnTo>
                  <a:lnTo>
                    <a:pt x="52797" y="49106"/>
                  </a:lnTo>
                  <a:lnTo>
                    <a:pt x="53544" y="47121"/>
                  </a:lnTo>
                  <a:lnTo>
                    <a:pt x="54043" y="44922"/>
                  </a:lnTo>
                  <a:lnTo>
                    <a:pt x="54758" y="44256"/>
                  </a:lnTo>
                  <a:lnTo>
                    <a:pt x="57356" y="45900"/>
                  </a:lnTo>
                  <a:lnTo>
                    <a:pt x="58269" y="47026"/>
                  </a:lnTo>
                  <a:lnTo>
                    <a:pt x="58325" y="50644"/>
                  </a:lnTo>
                  <a:lnTo>
                    <a:pt x="59282" y="45743"/>
                  </a:lnTo>
                  <a:lnTo>
                    <a:pt x="58569" y="42307"/>
                  </a:lnTo>
                  <a:lnTo>
                    <a:pt x="59059" y="38972"/>
                  </a:lnTo>
                  <a:lnTo>
                    <a:pt x="60102" y="37235"/>
                  </a:lnTo>
                  <a:lnTo>
                    <a:pt x="61061" y="36130"/>
                  </a:lnTo>
                  <a:lnTo>
                    <a:pt x="67226" y="37320"/>
                  </a:lnTo>
                  <a:lnTo>
                    <a:pt x="74032" y="36706"/>
                  </a:lnTo>
                  <a:lnTo>
                    <a:pt x="76606" y="37992"/>
                  </a:lnTo>
                  <a:lnTo>
                    <a:pt x="82430" y="44428"/>
                  </a:lnTo>
                  <a:lnTo>
                    <a:pt x="84372" y="45480"/>
                  </a:lnTo>
                  <a:lnTo>
                    <a:pt x="86822" y="45811"/>
                  </a:lnTo>
                  <a:lnTo>
                    <a:pt x="83445" y="44437"/>
                  </a:lnTo>
                  <a:lnTo>
                    <a:pt x="76386" y="36610"/>
                  </a:lnTo>
                  <a:lnTo>
                    <a:pt x="74272" y="35639"/>
                  </a:lnTo>
                  <a:lnTo>
                    <a:pt x="71027" y="35344"/>
                  </a:lnTo>
                  <a:lnTo>
                    <a:pt x="69003" y="34578"/>
                  </a:lnTo>
                  <a:lnTo>
                    <a:pt x="67727" y="33392"/>
                  </a:lnTo>
                  <a:lnTo>
                    <a:pt x="67353" y="32332"/>
                  </a:lnTo>
                  <a:lnTo>
                    <a:pt x="67423" y="24417"/>
                  </a:lnTo>
                  <a:lnTo>
                    <a:pt x="66205" y="23237"/>
                  </a:lnTo>
                  <a:lnTo>
                    <a:pt x="64631" y="22826"/>
                  </a:lnTo>
                  <a:lnTo>
                    <a:pt x="63650" y="23369"/>
                  </a:lnTo>
                  <a:lnTo>
                    <a:pt x="61636" y="23376"/>
                  </a:lnTo>
                  <a:lnTo>
                    <a:pt x="61212" y="21579"/>
                  </a:lnTo>
                  <a:lnTo>
                    <a:pt x="61704" y="20247"/>
                  </a:lnTo>
                  <a:lnTo>
                    <a:pt x="65753" y="19336"/>
                  </a:lnTo>
                  <a:lnTo>
                    <a:pt x="68422" y="18114"/>
                  </a:lnTo>
                  <a:lnTo>
                    <a:pt x="68541" y="15954"/>
                  </a:lnTo>
                  <a:lnTo>
                    <a:pt x="66855" y="14254"/>
                  </a:lnTo>
                  <a:lnTo>
                    <a:pt x="64836" y="11133"/>
                  </a:lnTo>
                  <a:lnTo>
                    <a:pt x="62463" y="8196"/>
                  </a:lnTo>
                  <a:close/>
                  <a:moveTo>
                    <a:pt x="56334" y="0"/>
                  </a:moveTo>
                  <a:lnTo>
                    <a:pt x="57358" y="103"/>
                  </a:lnTo>
                  <a:lnTo>
                    <a:pt x="56310" y="1353"/>
                  </a:lnTo>
                  <a:lnTo>
                    <a:pt x="56008" y="2228"/>
                  </a:lnTo>
                  <a:lnTo>
                    <a:pt x="55583" y="3975"/>
                  </a:lnTo>
                  <a:lnTo>
                    <a:pt x="55775" y="4882"/>
                  </a:lnTo>
                  <a:lnTo>
                    <a:pt x="61296" y="5131"/>
                  </a:lnTo>
                  <a:lnTo>
                    <a:pt x="60655" y="5940"/>
                  </a:lnTo>
                  <a:lnTo>
                    <a:pt x="55056" y="6486"/>
                  </a:lnTo>
                  <a:lnTo>
                    <a:pt x="54179" y="8345"/>
                  </a:lnTo>
                  <a:lnTo>
                    <a:pt x="53669" y="8954"/>
                  </a:lnTo>
                  <a:lnTo>
                    <a:pt x="53913" y="4623"/>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59" name="ee4p_DK_1_15912"/>
            <p:cNvSpPr>
              <a:spLocks noChangeAspect="1"/>
            </p:cNvSpPr>
            <p:nvPr>
              <p:custDataLst>
                <p:tags r:id="rId55"/>
              </p:custDataLst>
            </p:nvPr>
          </p:nvSpPr>
          <p:spPr>
            <a:xfrm>
              <a:off x="4483616" y="3601608"/>
              <a:ext cx="614971" cy="385026"/>
            </a:xfrm>
            <a:custGeom>
              <a:avLst/>
              <a:gdLst>
                <a:gd name="connsiteX0" fmla="*/ 69366 w 155130"/>
                <a:gd name="connsiteY0" fmla="*/ 87225 h 97125"/>
                <a:gd name="connsiteX1" fmla="*/ 71642 w 155130"/>
                <a:gd name="connsiteY1" fmla="*/ 89072 h 97125"/>
                <a:gd name="connsiteX2" fmla="*/ 75555 w 155130"/>
                <a:gd name="connsiteY2" fmla="*/ 90976 h 97125"/>
                <a:gd name="connsiteX3" fmla="*/ 78202 w 155130"/>
                <a:gd name="connsiteY3" fmla="*/ 90867 h 97125"/>
                <a:gd name="connsiteX4" fmla="*/ 80003 w 155130"/>
                <a:gd name="connsiteY4" fmla="*/ 91656 h 97125"/>
                <a:gd name="connsiteX5" fmla="*/ 80433 w 155130"/>
                <a:gd name="connsiteY5" fmla="*/ 92874 h 97125"/>
                <a:gd name="connsiteX6" fmla="*/ 80586 w 155130"/>
                <a:gd name="connsiteY6" fmla="*/ 95577 h 97125"/>
                <a:gd name="connsiteX7" fmla="*/ 78695 w 155130"/>
                <a:gd name="connsiteY7" fmla="*/ 96364 h 97125"/>
                <a:gd name="connsiteX8" fmla="*/ 76607 w 155130"/>
                <a:gd name="connsiteY8" fmla="*/ 96097 h 97125"/>
                <a:gd name="connsiteX9" fmla="*/ 73765 w 155130"/>
                <a:gd name="connsiteY9" fmla="*/ 97125 h 97125"/>
                <a:gd name="connsiteX10" fmla="*/ 64436 w 155130"/>
                <a:gd name="connsiteY10" fmla="*/ 92708 h 97125"/>
                <a:gd name="connsiteX11" fmla="*/ 64572 w 155130"/>
                <a:gd name="connsiteY11" fmla="*/ 89020 h 97125"/>
                <a:gd name="connsiteX12" fmla="*/ 64946 w 155130"/>
                <a:gd name="connsiteY12" fmla="*/ 87570 h 97125"/>
                <a:gd name="connsiteX13" fmla="*/ 45958 w 155130"/>
                <a:gd name="connsiteY13" fmla="*/ 86889 h 97125"/>
                <a:gd name="connsiteX14" fmla="*/ 47410 w 155130"/>
                <a:gd name="connsiteY14" fmla="*/ 87316 h 97125"/>
                <a:gd name="connsiteX15" fmla="*/ 49211 w 155130"/>
                <a:gd name="connsiteY15" fmla="*/ 88633 h 97125"/>
                <a:gd name="connsiteX16" fmla="*/ 50685 w 155130"/>
                <a:gd name="connsiteY16" fmla="*/ 88913 h 97125"/>
                <a:gd name="connsiteX17" fmla="*/ 52702 w 155130"/>
                <a:gd name="connsiteY17" fmla="*/ 90027 h 97125"/>
                <a:gd name="connsiteX18" fmla="*/ 52249 w 155130"/>
                <a:gd name="connsiteY18" fmla="*/ 90425 h 97125"/>
                <a:gd name="connsiteX19" fmla="*/ 50765 w 155130"/>
                <a:gd name="connsiteY19" fmla="*/ 90744 h 97125"/>
                <a:gd name="connsiteX20" fmla="*/ 49068 w 155130"/>
                <a:gd name="connsiteY20" fmla="*/ 90076 h 97125"/>
                <a:gd name="connsiteX21" fmla="*/ 46306 w 155130"/>
                <a:gd name="connsiteY21" fmla="*/ 87558 h 97125"/>
                <a:gd name="connsiteX22" fmla="*/ 91822 w 155130"/>
                <a:gd name="connsiteY22" fmla="*/ 83772 h 97125"/>
                <a:gd name="connsiteX23" fmla="*/ 92618 w 155130"/>
                <a:gd name="connsiteY23" fmla="*/ 84486 h 97125"/>
                <a:gd name="connsiteX24" fmla="*/ 94987 w 155130"/>
                <a:gd name="connsiteY24" fmla="*/ 84785 h 97125"/>
                <a:gd name="connsiteX25" fmla="*/ 96145 w 155130"/>
                <a:gd name="connsiteY25" fmla="*/ 85207 h 97125"/>
                <a:gd name="connsiteX26" fmla="*/ 97112 w 155130"/>
                <a:gd name="connsiteY26" fmla="*/ 85827 h 97125"/>
                <a:gd name="connsiteX27" fmla="*/ 97907 w 155130"/>
                <a:gd name="connsiteY27" fmla="*/ 86796 h 97125"/>
                <a:gd name="connsiteX28" fmla="*/ 97062 w 155130"/>
                <a:gd name="connsiteY28" fmla="*/ 87254 h 97125"/>
                <a:gd name="connsiteX29" fmla="*/ 93668 w 155130"/>
                <a:gd name="connsiteY29" fmla="*/ 86918 h 97125"/>
                <a:gd name="connsiteX30" fmla="*/ 89841 w 155130"/>
                <a:gd name="connsiteY30" fmla="*/ 89047 h 97125"/>
                <a:gd name="connsiteX31" fmla="*/ 88390 w 155130"/>
                <a:gd name="connsiteY31" fmla="*/ 88374 h 97125"/>
                <a:gd name="connsiteX32" fmla="*/ 88939 w 155130"/>
                <a:gd name="connsiteY32" fmla="*/ 87014 h 97125"/>
                <a:gd name="connsiteX33" fmla="*/ 89338 w 155130"/>
                <a:gd name="connsiteY33" fmla="*/ 86518 h 97125"/>
                <a:gd name="connsiteX34" fmla="*/ 90625 w 155130"/>
                <a:gd name="connsiteY34" fmla="*/ 85941 h 97125"/>
                <a:gd name="connsiteX35" fmla="*/ 91485 w 155130"/>
                <a:gd name="connsiteY35" fmla="*/ 85096 h 97125"/>
                <a:gd name="connsiteX36" fmla="*/ 36701 w 155130"/>
                <a:gd name="connsiteY36" fmla="*/ 83621 h 97125"/>
                <a:gd name="connsiteX37" fmla="*/ 37787 w 155130"/>
                <a:gd name="connsiteY37" fmla="*/ 83953 h 97125"/>
                <a:gd name="connsiteX38" fmla="*/ 41512 w 155130"/>
                <a:gd name="connsiteY38" fmla="*/ 86160 h 97125"/>
                <a:gd name="connsiteX39" fmla="*/ 42814 w 155130"/>
                <a:gd name="connsiteY39" fmla="*/ 88573 h 97125"/>
                <a:gd name="connsiteX40" fmla="*/ 42892 w 155130"/>
                <a:gd name="connsiteY40" fmla="*/ 89234 h 97125"/>
                <a:gd name="connsiteX41" fmla="*/ 40590 w 155130"/>
                <a:gd name="connsiteY41" fmla="*/ 89661 h 97125"/>
                <a:gd name="connsiteX42" fmla="*/ 39413 w 155130"/>
                <a:gd name="connsiteY42" fmla="*/ 88919 h 97125"/>
                <a:gd name="connsiteX43" fmla="*/ 37254 w 155130"/>
                <a:gd name="connsiteY43" fmla="*/ 88632 h 97125"/>
                <a:gd name="connsiteX44" fmla="*/ 36479 w 155130"/>
                <a:gd name="connsiteY44" fmla="*/ 83902 h 97125"/>
                <a:gd name="connsiteX45" fmla="*/ 61992 w 155130"/>
                <a:gd name="connsiteY45" fmla="*/ 80886 h 97125"/>
                <a:gd name="connsiteX46" fmla="*/ 62568 w 155130"/>
                <a:gd name="connsiteY46" fmla="*/ 80938 h 97125"/>
                <a:gd name="connsiteX47" fmla="*/ 61899 w 155130"/>
                <a:gd name="connsiteY47" fmla="*/ 83834 h 97125"/>
                <a:gd name="connsiteX48" fmla="*/ 58459 w 155130"/>
                <a:gd name="connsiteY48" fmla="*/ 91894 h 97125"/>
                <a:gd name="connsiteX49" fmla="*/ 57770 w 155130"/>
                <a:gd name="connsiteY49" fmla="*/ 93394 h 97125"/>
                <a:gd name="connsiteX50" fmla="*/ 56790 w 155130"/>
                <a:gd name="connsiteY50" fmla="*/ 93567 h 97125"/>
                <a:gd name="connsiteX51" fmla="*/ 55457 w 155130"/>
                <a:gd name="connsiteY51" fmla="*/ 91084 h 97125"/>
                <a:gd name="connsiteX52" fmla="*/ 55285 w 155130"/>
                <a:gd name="connsiteY52" fmla="*/ 90307 h 97125"/>
                <a:gd name="connsiteX53" fmla="*/ 56850 w 155130"/>
                <a:gd name="connsiteY53" fmla="*/ 88716 h 97125"/>
                <a:gd name="connsiteX54" fmla="*/ 57863 w 155130"/>
                <a:gd name="connsiteY54" fmla="*/ 86912 h 97125"/>
                <a:gd name="connsiteX55" fmla="*/ 60482 w 155130"/>
                <a:gd name="connsiteY55" fmla="*/ 84139 h 97125"/>
                <a:gd name="connsiteX56" fmla="*/ 146910 w 155130"/>
                <a:gd name="connsiteY56" fmla="*/ 76604 h 97125"/>
                <a:gd name="connsiteX57" fmla="*/ 155031 w 155130"/>
                <a:gd name="connsiteY57" fmla="*/ 81297 h 97125"/>
                <a:gd name="connsiteX58" fmla="*/ 155130 w 155130"/>
                <a:gd name="connsiteY58" fmla="*/ 83063 h 97125"/>
                <a:gd name="connsiteX59" fmla="*/ 154038 w 155130"/>
                <a:gd name="connsiteY59" fmla="*/ 85072 h 97125"/>
                <a:gd name="connsiteX60" fmla="*/ 153222 w 155130"/>
                <a:gd name="connsiteY60" fmla="*/ 85592 h 97125"/>
                <a:gd name="connsiteX61" fmla="*/ 149568 w 155130"/>
                <a:gd name="connsiteY61" fmla="*/ 84731 h 97125"/>
                <a:gd name="connsiteX62" fmla="*/ 145115 w 155130"/>
                <a:gd name="connsiteY62" fmla="*/ 82599 h 97125"/>
                <a:gd name="connsiteX63" fmla="*/ 145767 w 155130"/>
                <a:gd name="connsiteY63" fmla="*/ 78415 h 97125"/>
                <a:gd name="connsiteX64" fmla="*/ 55309 w 155130"/>
                <a:gd name="connsiteY64" fmla="*/ 66827 h 97125"/>
                <a:gd name="connsiteX65" fmla="*/ 55803 w 155130"/>
                <a:gd name="connsiteY65" fmla="*/ 66921 h 97125"/>
                <a:gd name="connsiteX66" fmla="*/ 56725 w 155130"/>
                <a:gd name="connsiteY66" fmla="*/ 68538 h 97125"/>
                <a:gd name="connsiteX67" fmla="*/ 57859 w 155130"/>
                <a:gd name="connsiteY67" fmla="*/ 71982 h 97125"/>
                <a:gd name="connsiteX68" fmla="*/ 59653 w 155130"/>
                <a:gd name="connsiteY68" fmla="*/ 75828 h 97125"/>
                <a:gd name="connsiteX69" fmla="*/ 58904 w 155130"/>
                <a:gd name="connsiteY69" fmla="*/ 77436 h 97125"/>
                <a:gd name="connsiteX70" fmla="*/ 59413 w 155130"/>
                <a:gd name="connsiteY70" fmla="*/ 79495 h 97125"/>
                <a:gd name="connsiteX71" fmla="*/ 58902 w 155130"/>
                <a:gd name="connsiteY71" fmla="*/ 81640 h 97125"/>
                <a:gd name="connsiteX72" fmla="*/ 55332 w 155130"/>
                <a:gd name="connsiteY72" fmla="*/ 84132 h 97125"/>
                <a:gd name="connsiteX73" fmla="*/ 51329 w 155130"/>
                <a:gd name="connsiteY73" fmla="*/ 84244 h 97125"/>
                <a:gd name="connsiteX74" fmla="*/ 47168 w 155130"/>
                <a:gd name="connsiteY74" fmla="*/ 83041 h 97125"/>
                <a:gd name="connsiteX75" fmla="*/ 41290 w 155130"/>
                <a:gd name="connsiteY75" fmla="*/ 80722 h 97125"/>
                <a:gd name="connsiteX76" fmla="*/ 40817 w 155130"/>
                <a:gd name="connsiteY76" fmla="*/ 79419 h 97125"/>
                <a:gd name="connsiteX77" fmla="*/ 39992 w 155130"/>
                <a:gd name="connsiteY77" fmla="*/ 78697 h 97125"/>
                <a:gd name="connsiteX78" fmla="*/ 38420 w 155130"/>
                <a:gd name="connsiteY78" fmla="*/ 74737 h 97125"/>
                <a:gd name="connsiteX79" fmla="*/ 38457 w 155130"/>
                <a:gd name="connsiteY79" fmla="*/ 69843 h 97125"/>
                <a:gd name="connsiteX80" fmla="*/ 41411 w 155130"/>
                <a:gd name="connsiteY80" fmla="*/ 69229 h 97125"/>
                <a:gd name="connsiteX81" fmla="*/ 47865 w 155130"/>
                <a:gd name="connsiteY81" fmla="*/ 66889 h 97125"/>
                <a:gd name="connsiteX82" fmla="*/ 49357 w 155130"/>
                <a:gd name="connsiteY82" fmla="*/ 67257 h 97125"/>
                <a:gd name="connsiteX83" fmla="*/ 50914 w 155130"/>
                <a:gd name="connsiteY83" fmla="*/ 68454 h 97125"/>
                <a:gd name="connsiteX84" fmla="*/ 52706 w 155130"/>
                <a:gd name="connsiteY84" fmla="*/ 68525 h 97125"/>
                <a:gd name="connsiteX85" fmla="*/ 99012 w 155130"/>
                <a:gd name="connsiteY85" fmla="*/ 64738 h 97125"/>
                <a:gd name="connsiteX86" fmla="*/ 99472 w 155130"/>
                <a:gd name="connsiteY86" fmla="*/ 64765 h 97125"/>
                <a:gd name="connsiteX87" fmla="*/ 100101 w 155130"/>
                <a:gd name="connsiteY87" fmla="*/ 65775 h 97125"/>
                <a:gd name="connsiteX88" fmla="*/ 100483 w 155130"/>
                <a:gd name="connsiteY88" fmla="*/ 67333 h 97125"/>
                <a:gd name="connsiteX89" fmla="*/ 98401 w 155130"/>
                <a:gd name="connsiteY89" fmla="*/ 68650 h 97125"/>
                <a:gd name="connsiteX90" fmla="*/ 97943 w 155130"/>
                <a:gd name="connsiteY90" fmla="*/ 68581 h 97125"/>
                <a:gd name="connsiteX91" fmla="*/ 97267 w 155130"/>
                <a:gd name="connsiteY91" fmla="*/ 66773 h 97125"/>
                <a:gd name="connsiteX92" fmla="*/ 98365 w 155130"/>
                <a:gd name="connsiteY92" fmla="*/ 65672 h 97125"/>
                <a:gd name="connsiteX93" fmla="*/ 53637 w 155130"/>
                <a:gd name="connsiteY93" fmla="*/ 55046 h 97125"/>
                <a:gd name="connsiteX94" fmla="*/ 55609 w 155130"/>
                <a:gd name="connsiteY94" fmla="*/ 57468 h 97125"/>
                <a:gd name="connsiteX95" fmla="*/ 56170 w 155130"/>
                <a:gd name="connsiteY95" fmla="*/ 58606 h 97125"/>
                <a:gd name="connsiteX96" fmla="*/ 55410 w 155130"/>
                <a:gd name="connsiteY96" fmla="*/ 59965 h 97125"/>
                <a:gd name="connsiteX97" fmla="*/ 54967 w 155130"/>
                <a:gd name="connsiteY97" fmla="*/ 61545 h 97125"/>
                <a:gd name="connsiteX98" fmla="*/ 54592 w 155130"/>
                <a:gd name="connsiteY98" fmla="*/ 62103 h 97125"/>
                <a:gd name="connsiteX99" fmla="*/ 53190 w 155130"/>
                <a:gd name="connsiteY99" fmla="*/ 61522 h 97125"/>
                <a:gd name="connsiteX100" fmla="*/ 53043 w 155130"/>
                <a:gd name="connsiteY100" fmla="*/ 59511 h 97125"/>
                <a:gd name="connsiteX101" fmla="*/ 53575 w 155130"/>
                <a:gd name="connsiteY101" fmla="*/ 57704 h 97125"/>
                <a:gd name="connsiteX102" fmla="*/ 52950 w 155130"/>
                <a:gd name="connsiteY102" fmla="*/ 56086 h 97125"/>
                <a:gd name="connsiteX103" fmla="*/ 92910 w 155130"/>
                <a:gd name="connsiteY103" fmla="*/ 50986 h 97125"/>
                <a:gd name="connsiteX104" fmla="*/ 95231 w 155130"/>
                <a:gd name="connsiteY104" fmla="*/ 51493 h 97125"/>
                <a:gd name="connsiteX105" fmla="*/ 97389 w 155130"/>
                <a:gd name="connsiteY105" fmla="*/ 52194 h 97125"/>
                <a:gd name="connsiteX106" fmla="*/ 98559 w 155130"/>
                <a:gd name="connsiteY106" fmla="*/ 52797 h 97125"/>
                <a:gd name="connsiteX107" fmla="*/ 99215 w 155130"/>
                <a:gd name="connsiteY107" fmla="*/ 53766 h 97125"/>
                <a:gd name="connsiteX108" fmla="*/ 97768 w 155130"/>
                <a:gd name="connsiteY108" fmla="*/ 56072 h 97125"/>
                <a:gd name="connsiteX109" fmla="*/ 97367 w 155130"/>
                <a:gd name="connsiteY109" fmla="*/ 57334 h 97125"/>
                <a:gd name="connsiteX110" fmla="*/ 98339 w 155130"/>
                <a:gd name="connsiteY110" fmla="*/ 61483 h 97125"/>
                <a:gd name="connsiteX111" fmla="*/ 98392 w 155130"/>
                <a:gd name="connsiteY111" fmla="*/ 64591 h 97125"/>
                <a:gd name="connsiteX112" fmla="*/ 97818 w 155130"/>
                <a:gd name="connsiteY112" fmla="*/ 65495 h 97125"/>
                <a:gd name="connsiteX113" fmla="*/ 96974 w 155130"/>
                <a:gd name="connsiteY113" fmla="*/ 66090 h 97125"/>
                <a:gd name="connsiteX114" fmla="*/ 94765 w 155130"/>
                <a:gd name="connsiteY114" fmla="*/ 66721 h 97125"/>
                <a:gd name="connsiteX115" fmla="*/ 92852 w 155130"/>
                <a:gd name="connsiteY115" fmla="*/ 67602 h 97125"/>
                <a:gd name="connsiteX116" fmla="*/ 91146 w 155130"/>
                <a:gd name="connsiteY116" fmla="*/ 69149 h 97125"/>
                <a:gd name="connsiteX117" fmla="*/ 90517 w 155130"/>
                <a:gd name="connsiteY117" fmla="*/ 71359 h 97125"/>
                <a:gd name="connsiteX118" fmla="*/ 91852 w 155130"/>
                <a:gd name="connsiteY118" fmla="*/ 72974 h 97125"/>
                <a:gd name="connsiteX119" fmla="*/ 94279 w 155130"/>
                <a:gd name="connsiteY119" fmla="*/ 73859 h 97125"/>
                <a:gd name="connsiteX120" fmla="*/ 94897 w 155130"/>
                <a:gd name="connsiteY120" fmla="*/ 76930 h 97125"/>
                <a:gd name="connsiteX121" fmla="*/ 92893 w 155130"/>
                <a:gd name="connsiteY121" fmla="*/ 78444 h 97125"/>
                <a:gd name="connsiteX122" fmla="*/ 87751 w 155130"/>
                <a:gd name="connsiteY122" fmla="*/ 79954 h 97125"/>
                <a:gd name="connsiteX123" fmla="*/ 87211 w 155130"/>
                <a:gd name="connsiteY123" fmla="*/ 83594 h 97125"/>
                <a:gd name="connsiteX124" fmla="*/ 87378 w 155130"/>
                <a:gd name="connsiteY124" fmla="*/ 86459 h 97125"/>
                <a:gd name="connsiteX125" fmla="*/ 87285 w 155130"/>
                <a:gd name="connsiteY125" fmla="*/ 88539 h 97125"/>
                <a:gd name="connsiteX126" fmla="*/ 86877 w 155130"/>
                <a:gd name="connsiteY126" fmla="*/ 91414 h 97125"/>
                <a:gd name="connsiteX127" fmla="*/ 82717 w 155130"/>
                <a:gd name="connsiteY127" fmla="*/ 92723 h 97125"/>
                <a:gd name="connsiteX128" fmla="*/ 80034 w 155130"/>
                <a:gd name="connsiteY128" fmla="*/ 88345 h 97125"/>
                <a:gd name="connsiteX129" fmla="*/ 80010 w 155130"/>
                <a:gd name="connsiteY129" fmla="*/ 86590 h 97125"/>
                <a:gd name="connsiteX130" fmla="*/ 79209 w 155130"/>
                <a:gd name="connsiteY130" fmla="*/ 84540 h 97125"/>
                <a:gd name="connsiteX131" fmla="*/ 79058 w 155130"/>
                <a:gd name="connsiteY131" fmla="*/ 82791 h 97125"/>
                <a:gd name="connsiteX132" fmla="*/ 78107 w 155130"/>
                <a:gd name="connsiteY132" fmla="*/ 79991 h 97125"/>
                <a:gd name="connsiteX133" fmla="*/ 74173 w 155130"/>
                <a:gd name="connsiteY133" fmla="*/ 79233 h 97125"/>
                <a:gd name="connsiteX134" fmla="*/ 72646 w 155130"/>
                <a:gd name="connsiteY134" fmla="*/ 79133 h 97125"/>
                <a:gd name="connsiteX135" fmla="*/ 70510 w 155130"/>
                <a:gd name="connsiteY135" fmla="*/ 79654 h 97125"/>
                <a:gd name="connsiteX136" fmla="*/ 69981 w 155130"/>
                <a:gd name="connsiteY136" fmla="*/ 79451 h 97125"/>
                <a:gd name="connsiteX137" fmla="*/ 67425 w 155130"/>
                <a:gd name="connsiteY137" fmla="*/ 75620 h 97125"/>
                <a:gd name="connsiteX138" fmla="*/ 67846 w 155130"/>
                <a:gd name="connsiteY138" fmla="*/ 71386 h 97125"/>
                <a:gd name="connsiteX139" fmla="*/ 66481 w 155130"/>
                <a:gd name="connsiteY139" fmla="*/ 69246 h 97125"/>
                <a:gd name="connsiteX140" fmla="*/ 66293 w 155130"/>
                <a:gd name="connsiteY140" fmla="*/ 68277 h 97125"/>
                <a:gd name="connsiteX141" fmla="*/ 66326 w 155130"/>
                <a:gd name="connsiteY141" fmla="*/ 67203 h 97125"/>
                <a:gd name="connsiteX142" fmla="*/ 65205 w 155130"/>
                <a:gd name="connsiteY142" fmla="*/ 66317 h 97125"/>
                <a:gd name="connsiteX143" fmla="*/ 63845 w 155130"/>
                <a:gd name="connsiteY143" fmla="*/ 65848 h 97125"/>
                <a:gd name="connsiteX144" fmla="*/ 63184 w 155130"/>
                <a:gd name="connsiteY144" fmla="*/ 63455 h 97125"/>
                <a:gd name="connsiteX145" fmla="*/ 64747 w 155130"/>
                <a:gd name="connsiteY145" fmla="*/ 62875 h 97125"/>
                <a:gd name="connsiteX146" fmla="*/ 68612 w 155130"/>
                <a:gd name="connsiteY146" fmla="*/ 63155 h 97125"/>
                <a:gd name="connsiteX147" fmla="*/ 69742 w 155130"/>
                <a:gd name="connsiteY147" fmla="*/ 62992 h 97125"/>
                <a:gd name="connsiteX148" fmla="*/ 70776 w 155130"/>
                <a:gd name="connsiteY148" fmla="*/ 62493 h 97125"/>
                <a:gd name="connsiteX149" fmla="*/ 73903 w 155130"/>
                <a:gd name="connsiteY149" fmla="*/ 58553 h 97125"/>
                <a:gd name="connsiteX150" fmla="*/ 73812 w 155130"/>
                <a:gd name="connsiteY150" fmla="*/ 57684 h 97125"/>
                <a:gd name="connsiteX151" fmla="*/ 74147 w 155130"/>
                <a:gd name="connsiteY151" fmla="*/ 56556 h 97125"/>
                <a:gd name="connsiteX152" fmla="*/ 77531 w 155130"/>
                <a:gd name="connsiteY152" fmla="*/ 56138 h 97125"/>
                <a:gd name="connsiteX153" fmla="*/ 79038 w 155130"/>
                <a:gd name="connsiteY153" fmla="*/ 57662 h 97125"/>
                <a:gd name="connsiteX154" fmla="*/ 78736 w 155130"/>
                <a:gd name="connsiteY154" fmla="*/ 60102 h 97125"/>
                <a:gd name="connsiteX155" fmla="*/ 78928 w 155130"/>
                <a:gd name="connsiteY155" fmla="*/ 63224 h 97125"/>
                <a:gd name="connsiteX156" fmla="*/ 80977 w 155130"/>
                <a:gd name="connsiteY156" fmla="*/ 64072 h 97125"/>
                <a:gd name="connsiteX157" fmla="*/ 81776 w 155130"/>
                <a:gd name="connsiteY157" fmla="*/ 64197 h 97125"/>
                <a:gd name="connsiteX158" fmla="*/ 82629 w 155130"/>
                <a:gd name="connsiteY158" fmla="*/ 61892 h 97125"/>
                <a:gd name="connsiteX159" fmla="*/ 83227 w 155130"/>
                <a:gd name="connsiteY159" fmla="*/ 60771 h 97125"/>
                <a:gd name="connsiteX160" fmla="*/ 84039 w 155130"/>
                <a:gd name="connsiteY160" fmla="*/ 60146 h 97125"/>
                <a:gd name="connsiteX161" fmla="*/ 84315 w 155130"/>
                <a:gd name="connsiteY161" fmla="*/ 58036 h 97125"/>
                <a:gd name="connsiteX162" fmla="*/ 83834 w 155130"/>
                <a:gd name="connsiteY162" fmla="*/ 56747 h 97125"/>
                <a:gd name="connsiteX163" fmla="*/ 82808 w 155130"/>
                <a:gd name="connsiteY163" fmla="*/ 55786 h 97125"/>
                <a:gd name="connsiteX164" fmla="*/ 86639 w 155130"/>
                <a:gd name="connsiteY164" fmla="*/ 53169 h 97125"/>
                <a:gd name="connsiteX165" fmla="*/ 90604 w 155130"/>
                <a:gd name="connsiteY165" fmla="*/ 51094 h 97125"/>
                <a:gd name="connsiteX166" fmla="*/ 65546 w 155130"/>
                <a:gd name="connsiteY166" fmla="*/ 12961 h 97125"/>
                <a:gd name="connsiteX167" fmla="*/ 67509 w 155130"/>
                <a:gd name="connsiteY167" fmla="*/ 13184 h 97125"/>
                <a:gd name="connsiteX168" fmla="*/ 65350 w 155130"/>
                <a:gd name="connsiteY168" fmla="*/ 14644 h 97125"/>
                <a:gd name="connsiteX169" fmla="*/ 64803 w 155130"/>
                <a:gd name="connsiteY169" fmla="*/ 15417 h 97125"/>
                <a:gd name="connsiteX170" fmla="*/ 63903 w 155130"/>
                <a:gd name="connsiteY170" fmla="*/ 16160 h 97125"/>
                <a:gd name="connsiteX171" fmla="*/ 60860 w 155130"/>
                <a:gd name="connsiteY171" fmla="*/ 15109 h 97125"/>
                <a:gd name="connsiteX172" fmla="*/ 62204 w 155130"/>
                <a:gd name="connsiteY172" fmla="*/ 13639 h 97125"/>
                <a:gd name="connsiteX173" fmla="*/ 55026 w 155130"/>
                <a:gd name="connsiteY173" fmla="*/ 0 h 97125"/>
                <a:gd name="connsiteX174" fmla="*/ 52173 w 155130"/>
                <a:gd name="connsiteY174" fmla="*/ 2816 h 97125"/>
                <a:gd name="connsiteX175" fmla="*/ 51715 w 155130"/>
                <a:gd name="connsiteY175" fmla="*/ 3905 h 97125"/>
                <a:gd name="connsiteX176" fmla="*/ 51370 w 155130"/>
                <a:gd name="connsiteY176" fmla="*/ 5573 h 97125"/>
                <a:gd name="connsiteX177" fmla="*/ 53415 w 155130"/>
                <a:gd name="connsiteY177" fmla="*/ 9192 h 97125"/>
                <a:gd name="connsiteX178" fmla="*/ 52983 w 155130"/>
                <a:gd name="connsiteY178" fmla="*/ 11391 h 97125"/>
                <a:gd name="connsiteX179" fmla="*/ 53127 w 155130"/>
                <a:gd name="connsiteY179" fmla="*/ 15713 h 97125"/>
                <a:gd name="connsiteX180" fmla="*/ 51199 w 155130"/>
                <a:gd name="connsiteY180" fmla="*/ 17962 h 97125"/>
                <a:gd name="connsiteX181" fmla="*/ 49023 w 155130"/>
                <a:gd name="connsiteY181" fmla="*/ 22738 h 97125"/>
                <a:gd name="connsiteX182" fmla="*/ 48085 w 155130"/>
                <a:gd name="connsiteY182" fmla="*/ 23440 h 97125"/>
                <a:gd name="connsiteX183" fmla="*/ 47885 w 155130"/>
                <a:gd name="connsiteY183" fmla="*/ 29001 h 97125"/>
                <a:gd name="connsiteX184" fmla="*/ 48098 w 155130"/>
                <a:gd name="connsiteY184" fmla="*/ 30326 h 97125"/>
                <a:gd name="connsiteX185" fmla="*/ 47789 w 155130"/>
                <a:gd name="connsiteY185" fmla="*/ 35374 h 97125"/>
                <a:gd name="connsiteX186" fmla="*/ 50020 w 155130"/>
                <a:gd name="connsiteY186" fmla="*/ 37437 h 97125"/>
                <a:gd name="connsiteX187" fmla="*/ 52378 w 155130"/>
                <a:gd name="connsiteY187" fmla="*/ 38515 h 97125"/>
                <a:gd name="connsiteX188" fmla="*/ 60243 w 155130"/>
                <a:gd name="connsiteY188" fmla="*/ 38477 h 97125"/>
                <a:gd name="connsiteX189" fmla="*/ 61059 w 155130"/>
                <a:gd name="connsiteY189" fmla="*/ 39383 h 97125"/>
                <a:gd name="connsiteX190" fmla="*/ 62018 w 155130"/>
                <a:gd name="connsiteY190" fmla="*/ 40939 h 97125"/>
                <a:gd name="connsiteX191" fmla="*/ 61316 w 155130"/>
                <a:gd name="connsiteY191" fmla="*/ 43578 h 97125"/>
                <a:gd name="connsiteX192" fmla="*/ 60476 w 155130"/>
                <a:gd name="connsiteY192" fmla="*/ 45567 h 97125"/>
                <a:gd name="connsiteX193" fmla="*/ 58198 w 155130"/>
                <a:gd name="connsiteY193" fmla="*/ 47241 h 97125"/>
                <a:gd name="connsiteX194" fmla="*/ 55274 w 155130"/>
                <a:gd name="connsiteY194" fmla="*/ 48488 h 97125"/>
                <a:gd name="connsiteX195" fmla="*/ 53456 w 155130"/>
                <a:gd name="connsiteY195" fmla="*/ 48543 h 97125"/>
                <a:gd name="connsiteX196" fmla="*/ 50979 w 155130"/>
                <a:gd name="connsiteY196" fmla="*/ 46172 h 97125"/>
                <a:gd name="connsiteX197" fmla="*/ 49802 w 155130"/>
                <a:gd name="connsiteY197" fmla="*/ 46941 h 97125"/>
                <a:gd name="connsiteX198" fmla="*/ 48586 w 155130"/>
                <a:gd name="connsiteY198" fmla="*/ 48150 h 97125"/>
                <a:gd name="connsiteX199" fmla="*/ 46550 w 155130"/>
                <a:gd name="connsiteY199" fmla="*/ 54627 h 97125"/>
                <a:gd name="connsiteX200" fmla="*/ 45585 w 155130"/>
                <a:gd name="connsiteY200" fmla="*/ 58992 h 97125"/>
                <a:gd name="connsiteX201" fmla="*/ 45062 w 155130"/>
                <a:gd name="connsiteY201" fmla="*/ 59346 h 97125"/>
                <a:gd name="connsiteX202" fmla="*/ 43911 w 155130"/>
                <a:gd name="connsiteY202" fmla="*/ 58703 h 97125"/>
                <a:gd name="connsiteX203" fmla="*/ 41923 w 155130"/>
                <a:gd name="connsiteY203" fmla="*/ 58653 h 97125"/>
                <a:gd name="connsiteX204" fmla="*/ 39409 w 155130"/>
                <a:gd name="connsiteY204" fmla="*/ 59687 h 97125"/>
                <a:gd name="connsiteX205" fmla="*/ 40698 w 155130"/>
                <a:gd name="connsiteY205" fmla="*/ 60612 h 97125"/>
                <a:gd name="connsiteX206" fmla="*/ 42061 w 155130"/>
                <a:gd name="connsiteY206" fmla="*/ 62217 h 97125"/>
                <a:gd name="connsiteX207" fmla="*/ 41516 w 155130"/>
                <a:gd name="connsiteY207" fmla="*/ 63021 h 97125"/>
                <a:gd name="connsiteX208" fmla="*/ 39305 w 155130"/>
                <a:gd name="connsiteY208" fmla="*/ 63889 h 97125"/>
                <a:gd name="connsiteX209" fmla="*/ 37345 w 155130"/>
                <a:gd name="connsiteY209" fmla="*/ 65645 h 97125"/>
                <a:gd name="connsiteX210" fmla="*/ 36524 w 155130"/>
                <a:gd name="connsiteY210" fmla="*/ 66973 h 97125"/>
                <a:gd name="connsiteX211" fmla="*/ 34051 w 155130"/>
                <a:gd name="connsiteY211" fmla="*/ 68543 h 97125"/>
                <a:gd name="connsiteX212" fmla="*/ 32497 w 155130"/>
                <a:gd name="connsiteY212" fmla="*/ 70532 h 97125"/>
                <a:gd name="connsiteX213" fmla="*/ 33259 w 155130"/>
                <a:gd name="connsiteY213" fmla="*/ 72995 h 97125"/>
                <a:gd name="connsiteX214" fmla="*/ 33583 w 155130"/>
                <a:gd name="connsiteY214" fmla="*/ 75156 h 97125"/>
                <a:gd name="connsiteX215" fmla="*/ 34263 w 155130"/>
                <a:gd name="connsiteY215" fmla="*/ 77540 h 97125"/>
                <a:gd name="connsiteX216" fmla="*/ 33650 w 155130"/>
                <a:gd name="connsiteY216" fmla="*/ 79442 h 97125"/>
                <a:gd name="connsiteX217" fmla="*/ 30588 w 155130"/>
                <a:gd name="connsiteY217" fmla="*/ 82168 h 97125"/>
                <a:gd name="connsiteX218" fmla="*/ 29459 w 155130"/>
                <a:gd name="connsiteY218" fmla="*/ 84528 h 97125"/>
                <a:gd name="connsiteX219" fmla="*/ 32082 w 155130"/>
                <a:gd name="connsiteY219" fmla="*/ 84498 h 97125"/>
                <a:gd name="connsiteX220" fmla="*/ 33697 w 155130"/>
                <a:gd name="connsiteY220" fmla="*/ 85043 h 97125"/>
                <a:gd name="connsiteX221" fmla="*/ 34643 w 155130"/>
                <a:gd name="connsiteY221" fmla="*/ 85740 h 97125"/>
                <a:gd name="connsiteX222" fmla="*/ 35619 w 155130"/>
                <a:gd name="connsiteY222" fmla="*/ 86727 h 97125"/>
                <a:gd name="connsiteX223" fmla="*/ 35021 w 155130"/>
                <a:gd name="connsiteY223" fmla="*/ 87946 h 97125"/>
                <a:gd name="connsiteX224" fmla="*/ 35783 w 155130"/>
                <a:gd name="connsiteY224" fmla="*/ 91101 h 97125"/>
                <a:gd name="connsiteX225" fmla="*/ 35457 w 155130"/>
                <a:gd name="connsiteY225" fmla="*/ 91101 h 97125"/>
                <a:gd name="connsiteX226" fmla="*/ 34047 w 155130"/>
                <a:gd name="connsiteY226" fmla="*/ 90830 h 97125"/>
                <a:gd name="connsiteX227" fmla="*/ 33043 w 155130"/>
                <a:gd name="connsiteY227" fmla="*/ 90184 h 97125"/>
                <a:gd name="connsiteX228" fmla="*/ 30454 w 155130"/>
                <a:gd name="connsiteY228" fmla="*/ 90644 h 97125"/>
                <a:gd name="connsiteX229" fmla="*/ 26988 w 155130"/>
                <a:gd name="connsiteY229" fmla="*/ 91691 h 97125"/>
                <a:gd name="connsiteX230" fmla="*/ 25064 w 155130"/>
                <a:gd name="connsiteY230" fmla="*/ 91638 h 97125"/>
                <a:gd name="connsiteX231" fmla="*/ 23535 w 155130"/>
                <a:gd name="connsiteY231" fmla="*/ 90514 h 97125"/>
                <a:gd name="connsiteX232" fmla="*/ 17280 w 155130"/>
                <a:gd name="connsiteY232" fmla="*/ 88911 h 97125"/>
                <a:gd name="connsiteX233" fmla="*/ 16269 w 155130"/>
                <a:gd name="connsiteY233" fmla="*/ 88781 h 97125"/>
                <a:gd name="connsiteX234" fmla="*/ 12145 w 155130"/>
                <a:gd name="connsiteY234" fmla="*/ 88714 h 97125"/>
                <a:gd name="connsiteX235" fmla="*/ 12136 w 155130"/>
                <a:gd name="connsiteY235" fmla="*/ 88711 h 97125"/>
                <a:gd name="connsiteX236" fmla="*/ 11939 w 155130"/>
                <a:gd name="connsiteY236" fmla="*/ 86176 h 97125"/>
                <a:gd name="connsiteX237" fmla="*/ 11428 w 155130"/>
                <a:gd name="connsiteY237" fmla="*/ 84343 h 97125"/>
                <a:gd name="connsiteX238" fmla="*/ 9983 w 155130"/>
                <a:gd name="connsiteY238" fmla="*/ 81613 h 97125"/>
                <a:gd name="connsiteX239" fmla="*/ 12125 w 155130"/>
                <a:gd name="connsiteY239" fmla="*/ 80954 h 97125"/>
                <a:gd name="connsiteX240" fmla="*/ 11711 w 155130"/>
                <a:gd name="connsiteY240" fmla="*/ 75622 h 97125"/>
                <a:gd name="connsiteX241" fmla="*/ 10933 w 155130"/>
                <a:gd name="connsiteY241" fmla="*/ 72852 h 97125"/>
                <a:gd name="connsiteX242" fmla="*/ 4949 w 155130"/>
                <a:gd name="connsiteY242" fmla="*/ 70003 h 97125"/>
                <a:gd name="connsiteX243" fmla="*/ 236 w 155130"/>
                <a:gd name="connsiteY243" fmla="*/ 67231 h 97125"/>
                <a:gd name="connsiteX244" fmla="*/ 1324 w 155130"/>
                <a:gd name="connsiteY244" fmla="*/ 57872 h 97125"/>
                <a:gd name="connsiteX245" fmla="*/ 1788 w 155130"/>
                <a:gd name="connsiteY245" fmla="*/ 55344 h 97125"/>
                <a:gd name="connsiteX246" fmla="*/ 0 w 155130"/>
                <a:gd name="connsiteY246" fmla="*/ 50431 h 97125"/>
                <a:gd name="connsiteX247" fmla="*/ 186 w 155130"/>
                <a:gd name="connsiteY247" fmla="*/ 44763 h 97125"/>
                <a:gd name="connsiteX248" fmla="*/ 939 w 155130"/>
                <a:gd name="connsiteY248" fmla="*/ 35802 h 97125"/>
                <a:gd name="connsiteX249" fmla="*/ 2438 w 155130"/>
                <a:gd name="connsiteY249" fmla="*/ 35451 h 97125"/>
                <a:gd name="connsiteX250" fmla="*/ 3537 w 155130"/>
                <a:gd name="connsiteY250" fmla="*/ 35494 h 97125"/>
                <a:gd name="connsiteX251" fmla="*/ 7776 w 155130"/>
                <a:gd name="connsiteY251" fmla="*/ 37105 h 97125"/>
                <a:gd name="connsiteX252" fmla="*/ 9541 w 155130"/>
                <a:gd name="connsiteY252" fmla="*/ 37266 h 97125"/>
                <a:gd name="connsiteX253" fmla="*/ 10750 w 155130"/>
                <a:gd name="connsiteY253" fmla="*/ 38703 h 97125"/>
                <a:gd name="connsiteX254" fmla="*/ 12166 w 155130"/>
                <a:gd name="connsiteY254" fmla="*/ 39295 h 97125"/>
                <a:gd name="connsiteX255" fmla="*/ 13192 w 155130"/>
                <a:gd name="connsiteY255" fmla="*/ 37768 h 97125"/>
                <a:gd name="connsiteX256" fmla="*/ 13591 w 155130"/>
                <a:gd name="connsiteY256" fmla="*/ 35156 h 97125"/>
                <a:gd name="connsiteX257" fmla="*/ 16951 w 155130"/>
                <a:gd name="connsiteY257" fmla="*/ 31770 h 97125"/>
                <a:gd name="connsiteX258" fmla="*/ 19305 w 155130"/>
                <a:gd name="connsiteY258" fmla="*/ 30519 h 97125"/>
                <a:gd name="connsiteX259" fmla="*/ 20910 w 155130"/>
                <a:gd name="connsiteY259" fmla="*/ 29918 h 97125"/>
                <a:gd name="connsiteX260" fmla="*/ 22529 w 155130"/>
                <a:gd name="connsiteY260" fmla="*/ 31286 h 97125"/>
                <a:gd name="connsiteX261" fmla="*/ 23768 w 155130"/>
                <a:gd name="connsiteY261" fmla="*/ 32821 h 97125"/>
                <a:gd name="connsiteX262" fmla="*/ 24062 w 155130"/>
                <a:gd name="connsiteY262" fmla="*/ 29460 h 97125"/>
                <a:gd name="connsiteX263" fmla="*/ 25062 w 155130"/>
                <a:gd name="connsiteY263" fmla="*/ 23042 h 97125"/>
                <a:gd name="connsiteX264" fmla="*/ 21868 w 155130"/>
                <a:gd name="connsiteY264" fmla="*/ 22033 h 97125"/>
                <a:gd name="connsiteX265" fmla="*/ 19266 w 155130"/>
                <a:gd name="connsiteY265" fmla="*/ 22903 h 97125"/>
                <a:gd name="connsiteX266" fmla="*/ 16686 w 155130"/>
                <a:gd name="connsiteY266" fmla="*/ 26973 h 97125"/>
                <a:gd name="connsiteX267" fmla="*/ 14384 w 155130"/>
                <a:gd name="connsiteY267" fmla="*/ 32078 h 97125"/>
                <a:gd name="connsiteX268" fmla="*/ 10650 w 155130"/>
                <a:gd name="connsiteY268" fmla="*/ 32546 h 97125"/>
                <a:gd name="connsiteX269" fmla="*/ 7670 w 155130"/>
                <a:gd name="connsiteY269" fmla="*/ 33989 h 97125"/>
                <a:gd name="connsiteX270" fmla="*/ 4980 w 155130"/>
                <a:gd name="connsiteY270" fmla="*/ 32493 h 97125"/>
                <a:gd name="connsiteX271" fmla="*/ 3246 w 155130"/>
                <a:gd name="connsiteY271" fmla="*/ 31174 h 97125"/>
                <a:gd name="connsiteX272" fmla="*/ 3203 w 155130"/>
                <a:gd name="connsiteY272" fmla="*/ 29241 h 97125"/>
                <a:gd name="connsiteX273" fmla="*/ 3596 w 155130"/>
                <a:gd name="connsiteY273" fmla="*/ 28074 h 97125"/>
                <a:gd name="connsiteX274" fmla="*/ 6757 w 155130"/>
                <a:gd name="connsiteY274" fmla="*/ 23905 h 97125"/>
                <a:gd name="connsiteX275" fmla="*/ 10992 w 155130"/>
                <a:gd name="connsiteY275" fmla="*/ 19893 h 97125"/>
                <a:gd name="connsiteX276" fmla="*/ 15258 w 155130"/>
                <a:gd name="connsiteY276" fmla="*/ 19932 h 97125"/>
                <a:gd name="connsiteX277" fmla="*/ 18370 w 155130"/>
                <a:gd name="connsiteY277" fmla="*/ 18649 h 97125"/>
                <a:gd name="connsiteX278" fmla="*/ 20229 w 155130"/>
                <a:gd name="connsiteY278" fmla="*/ 18495 h 97125"/>
                <a:gd name="connsiteX279" fmla="*/ 26034 w 155130"/>
                <a:gd name="connsiteY279" fmla="*/ 18777 h 97125"/>
                <a:gd name="connsiteX280" fmla="*/ 29014 w 155130"/>
                <a:gd name="connsiteY280" fmla="*/ 17897 h 97125"/>
                <a:gd name="connsiteX281" fmla="*/ 31683 w 155130"/>
                <a:gd name="connsiteY281" fmla="*/ 16054 h 97125"/>
                <a:gd name="connsiteX282" fmla="*/ 37450 w 155130"/>
                <a:gd name="connsiteY282" fmla="*/ 8241 h 97125"/>
                <a:gd name="connsiteX283" fmla="*/ 40705 w 155130"/>
                <a:gd name="connsiteY283" fmla="*/ 4976 h 97125"/>
                <a:gd name="connsiteX284" fmla="*/ 47267 w 155130"/>
                <a:gd name="connsiteY284" fmla="*/ 3825 h 97125"/>
                <a:gd name="connsiteX285" fmla="*/ 53330 w 155130"/>
                <a:gd name="connsiteY285" fmla="*/ 48 h 97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Lst>
              <a:rect l="l" t="t" r="r" b="b"/>
              <a:pathLst>
                <a:path w="155130" h="97125">
                  <a:moveTo>
                    <a:pt x="69366" y="87225"/>
                  </a:moveTo>
                  <a:lnTo>
                    <a:pt x="71642" y="89072"/>
                  </a:lnTo>
                  <a:lnTo>
                    <a:pt x="75555" y="90976"/>
                  </a:lnTo>
                  <a:lnTo>
                    <a:pt x="78202" y="90867"/>
                  </a:lnTo>
                  <a:lnTo>
                    <a:pt x="80003" y="91656"/>
                  </a:lnTo>
                  <a:lnTo>
                    <a:pt x="80433" y="92874"/>
                  </a:lnTo>
                  <a:lnTo>
                    <a:pt x="80586" y="95577"/>
                  </a:lnTo>
                  <a:lnTo>
                    <a:pt x="78695" y="96364"/>
                  </a:lnTo>
                  <a:lnTo>
                    <a:pt x="76607" y="96097"/>
                  </a:lnTo>
                  <a:lnTo>
                    <a:pt x="73765" y="97125"/>
                  </a:lnTo>
                  <a:lnTo>
                    <a:pt x="64436" y="92708"/>
                  </a:lnTo>
                  <a:lnTo>
                    <a:pt x="64572" y="89020"/>
                  </a:lnTo>
                  <a:lnTo>
                    <a:pt x="64946" y="87570"/>
                  </a:lnTo>
                  <a:close/>
                  <a:moveTo>
                    <a:pt x="45958" y="86889"/>
                  </a:moveTo>
                  <a:lnTo>
                    <a:pt x="47410" y="87316"/>
                  </a:lnTo>
                  <a:lnTo>
                    <a:pt x="49211" y="88633"/>
                  </a:lnTo>
                  <a:lnTo>
                    <a:pt x="50685" y="88913"/>
                  </a:lnTo>
                  <a:lnTo>
                    <a:pt x="52702" y="90027"/>
                  </a:lnTo>
                  <a:lnTo>
                    <a:pt x="52249" y="90425"/>
                  </a:lnTo>
                  <a:lnTo>
                    <a:pt x="50765" y="90744"/>
                  </a:lnTo>
                  <a:lnTo>
                    <a:pt x="49068" y="90076"/>
                  </a:lnTo>
                  <a:lnTo>
                    <a:pt x="46306" y="87558"/>
                  </a:lnTo>
                  <a:close/>
                  <a:moveTo>
                    <a:pt x="91822" y="83772"/>
                  </a:moveTo>
                  <a:lnTo>
                    <a:pt x="92618" y="84486"/>
                  </a:lnTo>
                  <a:lnTo>
                    <a:pt x="94987" y="84785"/>
                  </a:lnTo>
                  <a:lnTo>
                    <a:pt x="96145" y="85207"/>
                  </a:lnTo>
                  <a:lnTo>
                    <a:pt x="97112" y="85827"/>
                  </a:lnTo>
                  <a:lnTo>
                    <a:pt x="97907" y="86796"/>
                  </a:lnTo>
                  <a:lnTo>
                    <a:pt x="97062" y="87254"/>
                  </a:lnTo>
                  <a:lnTo>
                    <a:pt x="93668" y="86918"/>
                  </a:lnTo>
                  <a:lnTo>
                    <a:pt x="89841" y="89047"/>
                  </a:lnTo>
                  <a:lnTo>
                    <a:pt x="88390" y="88374"/>
                  </a:lnTo>
                  <a:lnTo>
                    <a:pt x="88939" y="87014"/>
                  </a:lnTo>
                  <a:lnTo>
                    <a:pt x="89338" y="86518"/>
                  </a:lnTo>
                  <a:lnTo>
                    <a:pt x="90625" y="85941"/>
                  </a:lnTo>
                  <a:lnTo>
                    <a:pt x="91485" y="85096"/>
                  </a:lnTo>
                  <a:close/>
                  <a:moveTo>
                    <a:pt x="36701" y="83621"/>
                  </a:moveTo>
                  <a:lnTo>
                    <a:pt x="37787" y="83953"/>
                  </a:lnTo>
                  <a:lnTo>
                    <a:pt x="41512" y="86160"/>
                  </a:lnTo>
                  <a:lnTo>
                    <a:pt x="42814" y="88573"/>
                  </a:lnTo>
                  <a:lnTo>
                    <a:pt x="42892" y="89234"/>
                  </a:lnTo>
                  <a:lnTo>
                    <a:pt x="40590" y="89661"/>
                  </a:lnTo>
                  <a:lnTo>
                    <a:pt x="39413" y="88919"/>
                  </a:lnTo>
                  <a:lnTo>
                    <a:pt x="37254" y="88632"/>
                  </a:lnTo>
                  <a:lnTo>
                    <a:pt x="36479" y="83902"/>
                  </a:lnTo>
                  <a:close/>
                  <a:moveTo>
                    <a:pt x="61992" y="80886"/>
                  </a:moveTo>
                  <a:lnTo>
                    <a:pt x="62568" y="80938"/>
                  </a:lnTo>
                  <a:lnTo>
                    <a:pt x="61899" y="83834"/>
                  </a:lnTo>
                  <a:lnTo>
                    <a:pt x="58459" y="91894"/>
                  </a:lnTo>
                  <a:lnTo>
                    <a:pt x="57770" y="93394"/>
                  </a:lnTo>
                  <a:lnTo>
                    <a:pt x="56790" y="93567"/>
                  </a:lnTo>
                  <a:lnTo>
                    <a:pt x="55457" y="91084"/>
                  </a:lnTo>
                  <a:lnTo>
                    <a:pt x="55285" y="90307"/>
                  </a:lnTo>
                  <a:lnTo>
                    <a:pt x="56850" y="88716"/>
                  </a:lnTo>
                  <a:lnTo>
                    <a:pt x="57863" y="86912"/>
                  </a:lnTo>
                  <a:lnTo>
                    <a:pt x="60482" y="84139"/>
                  </a:lnTo>
                  <a:close/>
                  <a:moveTo>
                    <a:pt x="146910" y="76604"/>
                  </a:moveTo>
                  <a:lnTo>
                    <a:pt x="155031" y="81297"/>
                  </a:lnTo>
                  <a:lnTo>
                    <a:pt x="155130" y="83063"/>
                  </a:lnTo>
                  <a:lnTo>
                    <a:pt x="154038" y="85072"/>
                  </a:lnTo>
                  <a:lnTo>
                    <a:pt x="153222" y="85592"/>
                  </a:lnTo>
                  <a:lnTo>
                    <a:pt x="149568" y="84731"/>
                  </a:lnTo>
                  <a:lnTo>
                    <a:pt x="145115" y="82599"/>
                  </a:lnTo>
                  <a:lnTo>
                    <a:pt x="145767" y="78415"/>
                  </a:lnTo>
                  <a:close/>
                  <a:moveTo>
                    <a:pt x="55309" y="66827"/>
                  </a:moveTo>
                  <a:lnTo>
                    <a:pt x="55803" y="66921"/>
                  </a:lnTo>
                  <a:lnTo>
                    <a:pt x="56725" y="68538"/>
                  </a:lnTo>
                  <a:lnTo>
                    <a:pt x="57859" y="71982"/>
                  </a:lnTo>
                  <a:lnTo>
                    <a:pt x="59653" y="75828"/>
                  </a:lnTo>
                  <a:lnTo>
                    <a:pt x="58904" y="77436"/>
                  </a:lnTo>
                  <a:lnTo>
                    <a:pt x="59413" y="79495"/>
                  </a:lnTo>
                  <a:lnTo>
                    <a:pt x="58902" y="81640"/>
                  </a:lnTo>
                  <a:lnTo>
                    <a:pt x="55332" y="84132"/>
                  </a:lnTo>
                  <a:lnTo>
                    <a:pt x="51329" y="84244"/>
                  </a:lnTo>
                  <a:lnTo>
                    <a:pt x="47168" y="83041"/>
                  </a:lnTo>
                  <a:lnTo>
                    <a:pt x="41290" y="80722"/>
                  </a:lnTo>
                  <a:lnTo>
                    <a:pt x="40817" y="79419"/>
                  </a:lnTo>
                  <a:lnTo>
                    <a:pt x="39992" y="78697"/>
                  </a:lnTo>
                  <a:lnTo>
                    <a:pt x="38420" y="74737"/>
                  </a:lnTo>
                  <a:lnTo>
                    <a:pt x="38457" y="69843"/>
                  </a:lnTo>
                  <a:lnTo>
                    <a:pt x="41411" y="69229"/>
                  </a:lnTo>
                  <a:lnTo>
                    <a:pt x="47865" y="66889"/>
                  </a:lnTo>
                  <a:lnTo>
                    <a:pt x="49357" y="67257"/>
                  </a:lnTo>
                  <a:lnTo>
                    <a:pt x="50914" y="68454"/>
                  </a:lnTo>
                  <a:lnTo>
                    <a:pt x="52706" y="68525"/>
                  </a:lnTo>
                  <a:close/>
                  <a:moveTo>
                    <a:pt x="99012" y="64738"/>
                  </a:moveTo>
                  <a:lnTo>
                    <a:pt x="99472" y="64765"/>
                  </a:lnTo>
                  <a:lnTo>
                    <a:pt x="100101" y="65775"/>
                  </a:lnTo>
                  <a:lnTo>
                    <a:pt x="100483" y="67333"/>
                  </a:lnTo>
                  <a:lnTo>
                    <a:pt x="98401" y="68650"/>
                  </a:lnTo>
                  <a:lnTo>
                    <a:pt x="97943" y="68581"/>
                  </a:lnTo>
                  <a:lnTo>
                    <a:pt x="97267" y="66773"/>
                  </a:lnTo>
                  <a:lnTo>
                    <a:pt x="98365" y="65672"/>
                  </a:lnTo>
                  <a:close/>
                  <a:moveTo>
                    <a:pt x="53637" y="55046"/>
                  </a:moveTo>
                  <a:lnTo>
                    <a:pt x="55609" y="57468"/>
                  </a:lnTo>
                  <a:lnTo>
                    <a:pt x="56170" y="58606"/>
                  </a:lnTo>
                  <a:lnTo>
                    <a:pt x="55410" y="59965"/>
                  </a:lnTo>
                  <a:lnTo>
                    <a:pt x="54967" y="61545"/>
                  </a:lnTo>
                  <a:lnTo>
                    <a:pt x="54592" y="62103"/>
                  </a:lnTo>
                  <a:lnTo>
                    <a:pt x="53190" y="61522"/>
                  </a:lnTo>
                  <a:lnTo>
                    <a:pt x="53043" y="59511"/>
                  </a:lnTo>
                  <a:lnTo>
                    <a:pt x="53575" y="57704"/>
                  </a:lnTo>
                  <a:lnTo>
                    <a:pt x="52950" y="56086"/>
                  </a:lnTo>
                  <a:close/>
                  <a:moveTo>
                    <a:pt x="92910" y="50986"/>
                  </a:moveTo>
                  <a:lnTo>
                    <a:pt x="95231" y="51493"/>
                  </a:lnTo>
                  <a:lnTo>
                    <a:pt x="97389" y="52194"/>
                  </a:lnTo>
                  <a:lnTo>
                    <a:pt x="98559" y="52797"/>
                  </a:lnTo>
                  <a:lnTo>
                    <a:pt x="99215" y="53766"/>
                  </a:lnTo>
                  <a:lnTo>
                    <a:pt x="97768" y="56072"/>
                  </a:lnTo>
                  <a:lnTo>
                    <a:pt x="97367" y="57334"/>
                  </a:lnTo>
                  <a:lnTo>
                    <a:pt x="98339" y="61483"/>
                  </a:lnTo>
                  <a:lnTo>
                    <a:pt x="98392" y="64591"/>
                  </a:lnTo>
                  <a:lnTo>
                    <a:pt x="97818" y="65495"/>
                  </a:lnTo>
                  <a:lnTo>
                    <a:pt x="96974" y="66090"/>
                  </a:lnTo>
                  <a:lnTo>
                    <a:pt x="94765" y="66721"/>
                  </a:lnTo>
                  <a:lnTo>
                    <a:pt x="92852" y="67602"/>
                  </a:lnTo>
                  <a:lnTo>
                    <a:pt x="91146" y="69149"/>
                  </a:lnTo>
                  <a:lnTo>
                    <a:pt x="90517" y="71359"/>
                  </a:lnTo>
                  <a:lnTo>
                    <a:pt x="91852" y="72974"/>
                  </a:lnTo>
                  <a:lnTo>
                    <a:pt x="94279" y="73859"/>
                  </a:lnTo>
                  <a:lnTo>
                    <a:pt x="94897" y="76930"/>
                  </a:lnTo>
                  <a:lnTo>
                    <a:pt x="92893" y="78444"/>
                  </a:lnTo>
                  <a:lnTo>
                    <a:pt x="87751" y="79954"/>
                  </a:lnTo>
                  <a:lnTo>
                    <a:pt x="87211" y="83594"/>
                  </a:lnTo>
                  <a:lnTo>
                    <a:pt x="87378" y="86459"/>
                  </a:lnTo>
                  <a:lnTo>
                    <a:pt x="87285" y="88539"/>
                  </a:lnTo>
                  <a:lnTo>
                    <a:pt x="86877" y="91414"/>
                  </a:lnTo>
                  <a:lnTo>
                    <a:pt x="82717" y="92723"/>
                  </a:lnTo>
                  <a:lnTo>
                    <a:pt x="80034" y="88345"/>
                  </a:lnTo>
                  <a:lnTo>
                    <a:pt x="80010" y="86590"/>
                  </a:lnTo>
                  <a:lnTo>
                    <a:pt x="79209" y="84540"/>
                  </a:lnTo>
                  <a:lnTo>
                    <a:pt x="79058" y="82791"/>
                  </a:lnTo>
                  <a:lnTo>
                    <a:pt x="78107" y="79991"/>
                  </a:lnTo>
                  <a:lnTo>
                    <a:pt x="74173" y="79233"/>
                  </a:lnTo>
                  <a:lnTo>
                    <a:pt x="72646" y="79133"/>
                  </a:lnTo>
                  <a:lnTo>
                    <a:pt x="70510" y="79654"/>
                  </a:lnTo>
                  <a:lnTo>
                    <a:pt x="69981" y="79451"/>
                  </a:lnTo>
                  <a:lnTo>
                    <a:pt x="67425" y="75620"/>
                  </a:lnTo>
                  <a:lnTo>
                    <a:pt x="67846" y="71386"/>
                  </a:lnTo>
                  <a:lnTo>
                    <a:pt x="66481" y="69246"/>
                  </a:lnTo>
                  <a:lnTo>
                    <a:pt x="66293" y="68277"/>
                  </a:lnTo>
                  <a:lnTo>
                    <a:pt x="66326" y="67203"/>
                  </a:lnTo>
                  <a:lnTo>
                    <a:pt x="65205" y="66317"/>
                  </a:lnTo>
                  <a:lnTo>
                    <a:pt x="63845" y="65848"/>
                  </a:lnTo>
                  <a:lnTo>
                    <a:pt x="63184" y="63455"/>
                  </a:lnTo>
                  <a:lnTo>
                    <a:pt x="64747" y="62875"/>
                  </a:lnTo>
                  <a:lnTo>
                    <a:pt x="68612" y="63155"/>
                  </a:lnTo>
                  <a:lnTo>
                    <a:pt x="69742" y="62992"/>
                  </a:lnTo>
                  <a:lnTo>
                    <a:pt x="70776" y="62493"/>
                  </a:lnTo>
                  <a:lnTo>
                    <a:pt x="73903" y="58553"/>
                  </a:lnTo>
                  <a:lnTo>
                    <a:pt x="73812" y="57684"/>
                  </a:lnTo>
                  <a:lnTo>
                    <a:pt x="74147" y="56556"/>
                  </a:lnTo>
                  <a:lnTo>
                    <a:pt x="77531" y="56138"/>
                  </a:lnTo>
                  <a:lnTo>
                    <a:pt x="79038" y="57662"/>
                  </a:lnTo>
                  <a:lnTo>
                    <a:pt x="78736" y="60102"/>
                  </a:lnTo>
                  <a:lnTo>
                    <a:pt x="78928" y="63224"/>
                  </a:lnTo>
                  <a:lnTo>
                    <a:pt x="80977" y="64072"/>
                  </a:lnTo>
                  <a:lnTo>
                    <a:pt x="81776" y="64197"/>
                  </a:lnTo>
                  <a:lnTo>
                    <a:pt x="82629" y="61892"/>
                  </a:lnTo>
                  <a:lnTo>
                    <a:pt x="83227" y="60771"/>
                  </a:lnTo>
                  <a:lnTo>
                    <a:pt x="84039" y="60146"/>
                  </a:lnTo>
                  <a:lnTo>
                    <a:pt x="84315" y="58036"/>
                  </a:lnTo>
                  <a:lnTo>
                    <a:pt x="83834" y="56747"/>
                  </a:lnTo>
                  <a:lnTo>
                    <a:pt x="82808" y="55786"/>
                  </a:lnTo>
                  <a:lnTo>
                    <a:pt x="86639" y="53169"/>
                  </a:lnTo>
                  <a:lnTo>
                    <a:pt x="90604" y="51094"/>
                  </a:lnTo>
                  <a:close/>
                  <a:moveTo>
                    <a:pt x="65546" y="12961"/>
                  </a:moveTo>
                  <a:lnTo>
                    <a:pt x="67509" y="13184"/>
                  </a:lnTo>
                  <a:lnTo>
                    <a:pt x="65350" y="14644"/>
                  </a:lnTo>
                  <a:lnTo>
                    <a:pt x="64803" y="15417"/>
                  </a:lnTo>
                  <a:lnTo>
                    <a:pt x="63903" y="16160"/>
                  </a:lnTo>
                  <a:lnTo>
                    <a:pt x="60860" y="15109"/>
                  </a:lnTo>
                  <a:lnTo>
                    <a:pt x="62204" y="13639"/>
                  </a:lnTo>
                  <a:close/>
                  <a:moveTo>
                    <a:pt x="55026" y="0"/>
                  </a:moveTo>
                  <a:lnTo>
                    <a:pt x="52173" y="2816"/>
                  </a:lnTo>
                  <a:lnTo>
                    <a:pt x="51715" y="3905"/>
                  </a:lnTo>
                  <a:lnTo>
                    <a:pt x="51370" y="5573"/>
                  </a:lnTo>
                  <a:lnTo>
                    <a:pt x="53415" y="9192"/>
                  </a:lnTo>
                  <a:lnTo>
                    <a:pt x="52983" y="11391"/>
                  </a:lnTo>
                  <a:lnTo>
                    <a:pt x="53127" y="15713"/>
                  </a:lnTo>
                  <a:lnTo>
                    <a:pt x="51199" y="17962"/>
                  </a:lnTo>
                  <a:lnTo>
                    <a:pt x="49023" y="22738"/>
                  </a:lnTo>
                  <a:lnTo>
                    <a:pt x="48085" y="23440"/>
                  </a:lnTo>
                  <a:lnTo>
                    <a:pt x="47885" y="29001"/>
                  </a:lnTo>
                  <a:lnTo>
                    <a:pt x="48098" y="30326"/>
                  </a:lnTo>
                  <a:lnTo>
                    <a:pt x="47789" y="35374"/>
                  </a:lnTo>
                  <a:lnTo>
                    <a:pt x="50020" y="37437"/>
                  </a:lnTo>
                  <a:lnTo>
                    <a:pt x="52378" y="38515"/>
                  </a:lnTo>
                  <a:lnTo>
                    <a:pt x="60243" y="38477"/>
                  </a:lnTo>
                  <a:lnTo>
                    <a:pt x="61059" y="39383"/>
                  </a:lnTo>
                  <a:lnTo>
                    <a:pt x="62018" y="40939"/>
                  </a:lnTo>
                  <a:lnTo>
                    <a:pt x="61316" y="43578"/>
                  </a:lnTo>
                  <a:lnTo>
                    <a:pt x="60476" y="45567"/>
                  </a:lnTo>
                  <a:lnTo>
                    <a:pt x="58198" y="47241"/>
                  </a:lnTo>
                  <a:lnTo>
                    <a:pt x="55274" y="48488"/>
                  </a:lnTo>
                  <a:lnTo>
                    <a:pt x="53456" y="48543"/>
                  </a:lnTo>
                  <a:lnTo>
                    <a:pt x="50979" y="46172"/>
                  </a:lnTo>
                  <a:lnTo>
                    <a:pt x="49802" y="46941"/>
                  </a:lnTo>
                  <a:lnTo>
                    <a:pt x="48586" y="48150"/>
                  </a:lnTo>
                  <a:lnTo>
                    <a:pt x="46550" y="54627"/>
                  </a:lnTo>
                  <a:lnTo>
                    <a:pt x="45585" y="58992"/>
                  </a:lnTo>
                  <a:lnTo>
                    <a:pt x="45062" y="59346"/>
                  </a:lnTo>
                  <a:lnTo>
                    <a:pt x="43911" y="58703"/>
                  </a:lnTo>
                  <a:lnTo>
                    <a:pt x="41923" y="58653"/>
                  </a:lnTo>
                  <a:lnTo>
                    <a:pt x="39409" y="59687"/>
                  </a:lnTo>
                  <a:lnTo>
                    <a:pt x="40698" y="60612"/>
                  </a:lnTo>
                  <a:lnTo>
                    <a:pt x="42061" y="62217"/>
                  </a:lnTo>
                  <a:lnTo>
                    <a:pt x="41516" y="63021"/>
                  </a:lnTo>
                  <a:lnTo>
                    <a:pt x="39305" y="63889"/>
                  </a:lnTo>
                  <a:lnTo>
                    <a:pt x="37345" y="65645"/>
                  </a:lnTo>
                  <a:lnTo>
                    <a:pt x="36524" y="66973"/>
                  </a:lnTo>
                  <a:lnTo>
                    <a:pt x="34051" y="68543"/>
                  </a:lnTo>
                  <a:lnTo>
                    <a:pt x="32497" y="70532"/>
                  </a:lnTo>
                  <a:lnTo>
                    <a:pt x="33259" y="72995"/>
                  </a:lnTo>
                  <a:lnTo>
                    <a:pt x="33583" y="75156"/>
                  </a:lnTo>
                  <a:lnTo>
                    <a:pt x="34263" y="77540"/>
                  </a:lnTo>
                  <a:lnTo>
                    <a:pt x="33650" y="79442"/>
                  </a:lnTo>
                  <a:lnTo>
                    <a:pt x="30588" y="82168"/>
                  </a:lnTo>
                  <a:lnTo>
                    <a:pt x="29459" y="84528"/>
                  </a:lnTo>
                  <a:lnTo>
                    <a:pt x="32082" y="84498"/>
                  </a:lnTo>
                  <a:lnTo>
                    <a:pt x="33697" y="85043"/>
                  </a:lnTo>
                  <a:lnTo>
                    <a:pt x="34643" y="85740"/>
                  </a:lnTo>
                  <a:lnTo>
                    <a:pt x="35619" y="86727"/>
                  </a:lnTo>
                  <a:lnTo>
                    <a:pt x="35021" y="87946"/>
                  </a:lnTo>
                  <a:lnTo>
                    <a:pt x="35783" y="91101"/>
                  </a:lnTo>
                  <a:lnTo>
                    <a:pt x="35457" y="91101"/>
                  </a:lnTo>
                  <a:lnTo>
                    <a:pt x="34047" y="90830"/>
                  </a:lnTo>
                  <a:lnTo>
                    <a:pt x="33043" y="90184"/>
                  </a:lnTo>
                  <a:lnTo>
                    <a:pt x="30454" y="90644"/>
                  </a:lnTo>
                  <a:lnTo>
                    <a:pt x="26988" y="91691"/>
                  </a:lnTo>
                  <a:lnTo>
                    <a:pt x="25064" y="91638"/>
                  </a:lnTo>
                  <a:lnTo>
                    <a:pt x="23535" y="90514"/>
                  </a:lnTo>
                  <a:lnTo>
                    <a:pt x="17280" y="88911"/>
                  </a:lnTo>
                  <a:lnTo>
                    <a:pt x="16269" y="88781"/>
                  </a:lnTo>
                  <a:lnTo>
                    <a:pt x="12145" y="88714"/>
                  </a:lnTo>
                  <a:lnTo>
                    <a:pt x="12136" y="88711"/>
                  </a:lnTo>
                  <a:lnTo>
                    <a:pt x="11939" y="86176"/>
                  </a:lnTo>
                  <a:lnTo>
                    <a:pt x="11428" y="84343"/>
                  </a:lnTo>
                  <a:lnTo>
                    <a:pt x="9983" y="81613"/>
                  </a:lnTo>
                  <a:lnTo>
                    <a:pt x="12125" y="80954"/>
                  </a:lnTo>
                  <a:lnTo>
                    <a:pt x="11711" y="75622"/>
                  </a:lnTo>
                  <a:lnTo>
                    <a:pt x="10933" y="72852"/>
                  </a:lnTo>
                  <a:lnTo>
                    <a:pt x="4949" y="70003"/>
                  </a:lnTo>
                  <a:lnTo>
                    <a:pt x="236" y="67231"/>
                  </a:lnTo>
                  <a:lnTo>
                    <a:pt x="1324" y="57872"/>
                  </a:lnTo>
                  <a:lnTo>
                    <a:pt x="1788" y="55344"/>
                  </a:lnTo>
                  <a:lnTo>
                    <a:pt x="0" y="50431"/>
                  </a:lnTo>
                  <a:lnTo>
                    <a:pt x="186" y="44763"/>
                  </a:lnTo>
                  <a:lnTo>
                    <a:pt x="939" y="35802"/>
                  </a:lnTo>
                  <a:lnTo>
                    <a:pt x="2438" y="35451"/>
                  </a:lnTo>
                  <a:lnTo>
                    <a:pt x="3537" y="35494"/>
                  </a:lnTo>
                  <a:lnTo>
                    <a:pt x="7776" y="37105"/>
                  </a:lnTo>
                  <a:lnTo>
                    <a:pt x="9541" y="37266"/>
                  </a:lnTo>
                  <a:lnTo>
                    <a:pt x="10750" y="38703"/>
                  </a:lnTo>
                  <a:lnTo>
                    <a:pt x="12166" y="39295"/>
                  </a:lnTo>
                  <a:lnTo>
                    <a:pt x="13192" y="37768"/>
                  </a:lnTo>
                  <a:lnTo>
                    <a:pt x="13591" y="35156"/>
                  </a:lnTo>
                  <a:lnTo>
                    <a:pt x="16951" y="31770"/>
                  </a:lnTo>
                  <a:lnTo>
                    <a:pt x="19305" y="30519"/>
                  </a:lnTo>
                  <a:lnTo>
                    <a:pt x="20910" y="29918"/>
                  </a:lnTo>
                  <a:lnTo>
                    <a:pt x="22529" y="31286"/>
                  </a:lnTo>
                  <a:lnTo>
                    <a:pt x="23768" y="32821"/>
                  </a:lnTo>
                  <a:lnTo>
                    <a:pt x="24062" y="29460"/>
                  </a:lnTo>
                  <a:lnTo>
                    <a:pt x="25062" y="23042"/>
                  </a:lnTo>
                  <a:lnTo>
                    <a:pt x="21868" y="22033"/>
                  </a:lnTo>
                  <a:lnTo>
                    <a:pt x="19266" y="22903"/>
                  </a:lnTo>
                  <a:lnTo>
                    <a:pt x="16686" y="26973"/>
                  </a:lnTo>
                  <a:lnTo>
                    <a:pt x="14384" y="32078"/>
                  </a:lnTo>
                  <a:lnTo>
                    <a:pt x="10650" y="32546"/>
                  </a:lnTo>
                  <a:lnTo>
                    <a:pt x="7670" y="33989"/>
                  </a:lnTo>
                  <a:lnTo>
                    <a:pt x="4980" y="32493"/>
                  </a:lnTo>
                  <a:lnTo>
                    <a:pt x="3246" y="31174"/>
                  </a:lnTo>
                  <a:lnTo>
                    <a:pt x="3203" y="29241"/>
                  </a:lnTo>
                  <a:lnTo>
                    <a:pt x="3596" y="28074"/>
                  </a:lnTo>
                  <a:lnTo>
                    <a:pt x="6757" y="23905"/>
                  </a:lnTo>
                  <a:lnTo>
                    <a:pt x="10992" y="19893"/>
                  </a:lnTo>
                  <a:lnTo>
                    <a:pt x="15258" y="19932"/>
                  </a:lnTo>
                  <a:lnTo>
                    <a:pt x="18370" y="18649"/>
                  </a:lnTo>
                  <a:lnTo>
                    <a:pt x="20229" y="18495"/>
                  </a:lnTo>
                  <a:lnTo>
                    <a:pt x="26034" y="18777"/>
                  </a:lnTo>
                  <a:lnTo>
                    <a:pt x="29014" y="17897"/>
                  </a:lnTo>
                  <a:lnTo>
                    <a:pt x="31683" y="16054"/>
                  </a:lnTo>
                  <a:lnTo>
                    <a:pt x="37450" y="8241"/>
                  </a:lnTo>
                  <a:lnTo>
                    <a:pt x="40705" y="4976"/>
                  </a:lnTo>
                  <a:lnTo>
                    <a:pt x="47267" y="3825"/>
                  </a:lnTo>
                  <a:lnTo>
                    <a:pt x="53330" y="48"/>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60" name="ee4p_DK_2_15912"/>
            <p:cNvSpPr>
              <a:spLocks noChangeAspect="1"/>
            </p:cNvSpPr>
            <p:nvPr>
              <p:custDataLst>
                <p:tags r:id="rId56"/>
              </p:custDataLst>
            </p:nvPr>
          </p:nvSpPr>
          <p:spPr>
            <a:xfrm>
              <a:off x="3121066" y="2995743"/>
              <a:ext cx="89108" cy="127081"/>
            </a:xfrm>
            <a:custGeom>
              <a:avLst/>
              <a:gdLst>
                <a:gd name="connsiteX0" fmla="*/ 10785 w 22478"/>
                <a:gd name="connsiteY0" fmla="*/ 24608 h 32057"/>
                <a:gd name="connsiteX1" fmla="*/ 11425 w 22478"/>
                <a:gd name="connsiteY1" fmla="*/ 24727 h 32057"/>
                <a:gd name="connsiteX2" fmla="*/ 11961 w 22478"/>
                <a:gd name="connsiteY2" fmla="*/ 25678 h 32057"/>
                <a:gd name="connsiteX3" fmla="*/ 14429 w 22478"/>
                <a:gd name="connsiteY3" fmla="*/ 26302 h 32057"/>
                <a:gd name="connsiteX4" fmla="*/ 15079 w 22478"/>
                <a:gd name="connsiteY4" fmla="*/ 26771 h 32057"/>
                <a:gd name="connsiteX5" fmla="*/ 15070 w 22478"/>
                <a:gd name="connsiteY5" fmla="*/ 27927 h 32057"/>
                <a:gd name="connsiteX6" fmla="*/ 15900 w 22478"/>
                <a:gd name="connsiteY6" fmla="*/ 29296 h 32057"/>
                <a:gd name="connsiteX7" fmla="*/ 15990 w 22478"/>
                <a:gd name="connsiteY7" fmla="*/ 31032 h 32057"/>
                <a:gd name="connsiteX8" fmla="*/ 16427 w 22478"/>
                <a:gd name="connsiteY8" fmla="*/ 32057 h 32057"/>
                <a:gd name="connsiteX9" fmla="*/ 15911 w 22478"/>
                <a:gd name="connsiteY9" fmla="*/ 31943 h 32057"/>
                <a:gd name="connsiteX10" fmla="*/ 14419 w 22478"/>
                <a:gd name="connsiteY10" fmla="*/ 30774 h 32057"/>
                <a:gd name="connsiteX11" fmla="*/ 11818 w 22478"/>
                <a:gd name="connsiteY11" fmla="*/ 27982 h 32057"/>
                <a:gd name="connsiteX12" fmla="*/ 10909 w 22478"/>
                <a:gd name="connsiteY12" fmla="*/ 25673 h 32057"/>
                <a:gd name="connsiteX13" fmla="*/ 12842 w 22478"/>
                <a:gd name="connsiteY13" fmla="*/ 15452 h 32057"/>
                <a:gd name="connsiteX14" fmla="*/ 13971 w 22478"/>
                <a:gd name="connsiteY14" fmla="*/ 15736 h 32057"/>
                <a:gd name="connsiteX15" fmla="*/ 16816 w 22478"/>
                <a:gd name="connsiteY15" fmla="*/ 16880 h 32057"/>
                <a:gd name="connsiteX16" fmla="*/ 17618 w 22478"/>
                <a:gd name="connsiteY16" fmla="*/ 18073 h 32057"/>
                <a:gd name="connsiteX17" fmla="*/ 17676 w 22478"/>
                <a:gd name="connsiteY17" fmla="*/ 18779 h 32057"/>
                <a:gd name="connsiteX18" fmla="*/ 17243 w 22478"/>
                <a:gd name="connsiteY18" fmla="*/ 20059 h 32057"/>
                <a:gd name="connsiteX19" fmla="*/ 16637 w 22478"/>
                <a:gd name="connsiteY19" fmla="*/ 20048 h 32057"/>
                <a:gd name="connsiteX20" fmla="*/ 14557 w 22478"/>
                <a:gd name="connsiteY20" fmla="*/ 18460 h 32057"/>
                <a:gd name="connsiteX21" fmla="*/ 12901 w 22478"/>
                <a:gd name="connsiteY21" fmla="*/ 17595 h 32057"/>
                <a:gd name="connsiteX22" fmla="*/ 12352 w 22478"/>
                <a:gd name="connsiteY22" fmla="*/ 16864 h 32057"/>
                <a:gd name="connsiteX23" fmla="*/ 11892 w 22478"/>
                <a:gd name="connsiteY23" fmla="*/ 15608 h 32057"/>
                <a:gd name="connsiteX24" fmla="*/ 4141 w 22478"/>
                <a:gd name="connsiteY24" fmla="*/ 7004 h 32057"/>
                <a:gd name="connsiteX25" fmla="*/ 5212 w 22478"/>
                <a:gd name="connsiteY25" fmla="*/ 7411 h 32057"/>
                <a:gd name="connsiteX26" fmla="*/ 7197 w 22478"/>
                <a:gd name="connsiteY26" fmla="*/ 8737 h 32057"/>
                <a:gd name="connsiteX27" fmla="*/ 7903 w 22478"/>
                <a:gd name="connsiteY27" fmla="*/ 9669 h 32057"/>
                <a:gd name="connsiteX28" fmla="*/ 6762 w 22478"/>
                <a:gd name="connsiteY28" fmla="*/ 10571 h 32057"/>
                <a:gd name="connsiteX29" fmla="*/ 5377 w 22478"/>
                <a:gd name="connsiteY29" fmla="*/ 10803 h 32057"/>
                <a:gd name="connsiteX30" fmla="*/ 3707 w 22478"/>
                <a:gd name="connsiteY30" fmla="*/ 10595 h 32057"/>
                <a:gd name="connsiteX31" fmla="*/ 962 w 22478"/>
                <a:gd name="connsiteY31" fmla="*/ 9616 h 32057"/>
                <a:gd name="connsiteX32" fmla="*/ 0 w 22478"/>
                <a:gd name="connsiteY32" fmla="*/ 7378 h 32057"/>
                <a:gd name="connsiteX33" fmla="*/ 1898 w 22478"/>
                <a:gd name="connsiteY33" fmla="*/ 7433 h 32057"/>
                <a:gd name="connsiteX34" fmla="*/ 10259 w 22478"/>
                <a:gd name="connsiteY34" fmla="*/ 1351 h 32057"/>
                <a:gd name="connsiteX35" fmla="*/ 13686 w 22478"/>
                <a:gd name="connsiteY35" fmla="*/ 3076 h 32057"/>
                <a:gd name="connsiteX36" fmla="*/ 17502 w 22478"/>
                <a:gd name="connsiteY36" fmla="*/ 4380 h 32057"/>
                <a:gd name="connsiteX37" fmla="*/ 16955 w 22478"/>
                <a:gd name="connsiteY37" fmla="*/ 8974 h 32057"/>
                <a:gd name="connsiteX38" fmla="*/ 16057 w 22478"/>
                <a:gd name="connsiteY38" fmla="*/ 8948 h 32057"/>
                <a:gd name="connsiteX39" fmla="*/ 14454 w 22478"/>
                <a:gd name="connsiteY39" fmla="*/ 7679 h 32057"/>
                <a:gd name="connsiteX40" fmla="*/ 13248 w 22478"/>
                <a:gd name="connsiteY40" fmla="*/ 7418 h 32057"/>
                <a:gd name="connsiteX41" fmla="*/ 12871 w 22478"/>
                <a:gd name="connsiteY41" fmla="*/ 8096 h 32057"/>
                <a:gd name="connsiteX42" fmla="*/ 12933 w 22478"/>
                <a:gd name="connsiteY42" fmla="*/ 8912 h 32057"/>
                <a:gd name="connsiteX43" fmla="*/ 13557 w 22478"/>
                <a:gd name="connsiteY43" fmla="*/ 9424 h 32057"/>
                <a:gd name="connsiteX44" fmla="*/ 15479 w 22478"/>
                <a:gd name="connsiteY44" fmla="*/ 12498 h 32057"/>
                <a:gd name="connsiteX45" fmla="*/ 15659 w 22478"/>
                <a:gd name="connsiteY45" fmla="*/ 13392 h 32057"/>
                <a:gd name="connsiteX46" fmla="*/ 15421 w 22478"/>
                <a:gd name="connsiteY46" fmla="*/ 13825 h 32057"/>
                <a:gd name="connsiteX47" fmla="*/ 13552 w 22478"/>
                <a:gd name="connsiteY47" fmla="*/ 12939 h 32057"/>
                <a:gd name="connsiteX48" fmla="*/ 9044 w 22478"/>
                <a:gd name="connsiteY48" fmla="*/ 8960 h 32057"/>
                <a:gd name="connsiteX49" fmla="*/ 5537 w 22478"/>
                <a:gd name="connsiteY49" fmla="*/ 2403 h 32057"/>
                <a:gd name="connsiteX50" fmla="*/ 19193 w 22478"/>
                <a:gd name="connsiteY50" fmla="*/ 0 h 32057"/>
                <a:gd name="connsiteX51" fmla="*/ 20996 w 22478"/>
                <a:gd name="connsiteY51" fmla="*/ 2187 h 32057"/>
                <a:gd name="connsiteX52" fmla="*/ 22478 w 22478"/>
                <a:gd name="connsiteY52" fmla="*/ 3327 h 32057"/>
                <a:gd name="connsiteX53" fmla="*/ 21420 w 22478"/>
                <a:gd name="connsiteY53" fmla="*/ 5796 h 32057"/>
                <a:gd name="connsiteX54" fmla="*/ 19854 w 22478"/>
                <a:gd name="connsiteY54" fmla="*/ 5408 h 32057"/>
                <a:gd name="connsiteX55" fmla="*/ 19424 w 22478"/>
                <a:gd name="connsiteY55" fmla="*/ 5143 h 32057"/>
                <a:gd name="connsiteX56" fmla="*/ 19085 w 22478"/>
                <a:gd name="connsiteY56" fmla="*/ 4496 h 32057"/>
                <a:gd name="connsiteX57" fmla="*/ 19249 w 22478"/>
                <a:gd name="connsiteY57" fmla="*/ 2659 h 3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2478" h="32057">
                  <a:moveTo>
                    <a:pt x="10785" y="24608"/>
                  </a:moveTo>
                  <a:lnTo>
                    <a:pt x="11425" y="24727"/>
                  </a:lnTo>
                  <a:lnTo>
                    <a:pt x="11961" y="25678"/>
                  </a:lnTo>
                  <a:lnTo>
                    <a:pt x="14429" y="26302"/>
                  </a:lnTo>
                  <a:lnTo>
                    <a:pt x="15079" y="26771"/>
                  </a:lnTo>
                  <a:lnTo>
                    <a:pt x="15070" y="27927"/>
                  </a:lnTo>
                  <a:lnTo>
                    <a:pt x="15900" y="29296"/>
                  </a:lnTo>
                  <a:lnTo>
                    <a:pt x="15990" y="31032"/>
                  </a:lnTo>
                  <a:lnTo>
                    <a:pt x="16427" y="32057"/>
                  </a:lnTo>
                  <a:lnTo>
                    <a:pt x="15911" y="31943"/>
                  </a:lnTo>
                  <a:lnTo>
                    <a:pt x="14419" y="30774"/>
                  </a:lnTo>
                  <a:lnTo>
                    <a:pt x="11818" y="27982"/>
                  </a:lnTo>
                  <a:lnTo>
                    <a:pt x="10909" y="25673"/>
                  </a:lnTo>
                  <a:close/>
                  <a:moveTo>
                    <a:pt x="12842" y="15452"/>
                  </a:moveTo>
                  <a:lnTo>
                    <a:pt x="13971" y="15736"/>
                  </a:lnTo>
                  <a:lnTo>
                    <a:pt x="16816" y="16880"/>
                  </a:lnTo>
                  <a:lnTo>
                    <a:pt x="17618" y="18073"/>
                  </a:lnTo>
                  <a:lnTo>
                    <a:pt x="17676" y="18779"/>
                  </a:lnTo>
                  <a:lnTo>
                    <a:pt x="17243" y="20059"/>
                  </a:lnTo>
                  <a:lnTo>
                    <a:pt x="16637" y="20048"/>
                  </a:lnTo>
                  <a:lnTo>
                    <a:pt x="14557" y="18460"/>
                  </a:lnTo>
                  <a:lnTo>
                    <a:pt x="12901" y="17595"/>
                  </a:lnTo>
                  <a:lnTo>
                    <a:pt x="12352" y="16864"/>
                  </a:lnTo>
                  <a:lnTo>
                    <a:pt x="11892" y="15608"/>
                  </a:lnTo>
                  <a:close/>
                  <a:moveTo>
                    <a:pt x="4141" y="7004"/>
                  </a:moveTo>
                  <a:lnTo>
                    <a:pt x="5212" y="7411"/>
                  </a:lnTo>
                  <a:lnTo>
                    <a:pt x="7197" y="8737"/>
                  </a:lnTo>
                  <a:lnTo>
                    <a:pt x="7903" y="9669"/>
                  </a:lnTo>
                  <a:lnTo>
                    <a:pt x="6762" y="10571"/>
                  </a:lnTo>
                  <a:lnTo>
                    <a:pt x="5377" y="10803"/>
                  </a:lnTo>
                  <a:lnTo>
                    <a:pt x="3707" y="10595"/>
                  </a:lnTo>
                  <a:lnTo>
                    <a:pt x="962" y="9616"/>
                  </a:lnTo>
                  <a:lnTo>
                    <a:pt x="0" y="7378"/>
                  </a:lnTo>
                  <a:lnTo>
                    <a:pt x="1898" y="7433"/>
                  </a:lnTo>
                  <a:close/>
                  <a:moveTo>
                    <a:pt x="10259" y="1351"/>
                  </a:moveTo>
                  <a:lnTo>
                    <a:pt x="13686" y="3076"/>
                  </a:lnTo>
                  <a:lnTo>
                    <a:pt x="17502" y="4380"/>
                  </a:lnTo>
                  <a:lnTo>
                    <a:pt x="16955" y="8974"/>
                  </a:lnTo>
                  <a:lnTo>
                    <a:pt x="16057" y="8948"/>
                  </a:lnTo>
                  <a:lnTo>
                    <a:pt x="14454" y="7679"/>
                  </a:lnTo>
                  <a:lnTo>
                    <a:pt x="13248" y="7418"/>
                  </a:lnTo>
                  <a:lnTo>
                    <a:pt x="12871" y="8096"/>
                  </a:lnTo>
                  <a:lnTo>
                    <a:pt x="12933" y="8912"/>
                  </a:lnTo>
                  <a:lnTo>
                    <a:pt x="13557" y="9424"/>
                  </a:lnTo>
                  <a:lnTo>
                    <a:pt x="15479" y="12498"/>
                  </a:lnTo>
                  <a:lnTo>
                    <a:pt x="15659" y="13392"/>
                  </a:lnTo>
                  <a:lnTo>
                    <a:pt x="15421" y="13825"/>
                  </a:lnTo>
                  <a:lnTo>
                    <a:pt x="13552" y="12939"/>
                  </a:lnTo>
                  <a:lnTo>
                    <a:pt x="9044" y="8960"/>
                  </a:lnTo>
                  <a:lnTo>
                    <a:pt x="5537" y="2403"/>
                  </a:lnTo>
                  <a:close/>
                  <a:moveTo>
                    <a:pt x="19193" y="0"/>
                  </a:moveTo>
                  <a:lnTo>
                    <a:pt x="20996" y="2187"/>
                  </a:lnTo>
                  <a:lnTo>
                    <a:pt x="22478" y="3327"/>
                  </a:lnTo>
                  <a:lnTo>
                    <a:pt x="21420" y="5796"/>
                  </a:lnTo>
                  <a:lnTo>
                    <a:pt x="19854" y="5408"/>
                  </a:lnTo>
                  <a:lnTo>
                    <a:pt x="19424" y="5143"/>
                  </a:lnTo>
                  <a:lnTo>
                    <a:pt x="19085" y="4496"/>
                  </a:lnTo>
                  <a:lnTo>
                    <a:pt x="19249" y="2659"/>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61" name="ee4p_ES_1_15912"/>
            <p:cNvSpPr>
              <a:spLocks noChangeAspect="1"/>
            </p:cNvSpPr>
            <p:nvPr>
              <p:custDataLst>
                <p:tags r:id="rId57"/>
              </p:custDataLst>
            </p:nvPr>
          </p:nvSpPr>
          <p:spPr>
            <a:xfrm>
              <a:off x="3878940" y="5609161"/>
              <a:ext cx="271629" cy="145594"/>
            </a:xfrm>
            <a:custGeom>
              <a:avLst/>
              <a:gdLst>
                <a:gd name="connsiteX0" fmla="*/ 4710 w 68520"/>
                <a:gd name="connsiteY0" fmla="*/ 33907 h 36727"/>
                <a:gd name="connsiteX1" fmla="*/ 6049 w 68520"/>
                <a:gd name="connsiteY1" fmla="*/ 35359 h 36727"/>
                <a:gd name="connsiteX2" fmla="*/ 8167 w 68520"/>
                <a:gd name="connsiteY2" fmla="*/ 35628 h 36727"/>
                <a:gd name="connsiteX3" fmla="*/ 8195 w 68520"/>
                <a:gd name="connsiteY3" fmla="*/ 36386 h 36727"/>
                <a:gd name="connsiteX4" fmla="*/ 7692 w 68520"/>
                <a:gd name="connsiteY4" fmla="*/ 36727 h 36727"/>
                <a:gd name="connsiteX5" fmla="*/ 6228 w 68520"/>
                <a:gd name="connsiteY5" fmla="*/ 36414 h 36727"/>
                <a:gd name="connsiteX6" fmla="*/ 4034 w 68520"/>
                <a:gd name="connsiteY6" fmla="*/ 36414 h 36727"/>
                <a:gd name="connsiteX7" fmla="*/ 3950 w 68520"/>
                <a:gd name="connsiteY7" fmla="*/ 35372 h 36727"/>
                <a:gd name="connsiteX8" fmla="*/ 4287 w 68520"/>
                <a:gd name="connsiteY8" fmla="*/ 34644 h 36727"/>
                <a:gd name="connsiteX9" fmla="*/ 7543 w 68520"/>
                <a:gd name="connsiteY9" fmla="*/ 24790 h 36727"/>
                <a:gd name="connsiteX10" fmla="*/ 8621 w 68520"/>
                <a:gd name="connsiteY10" fmla="*/ 25661 h 36727"/>
                <a:gd name="connsiteX11" fmla="*/ 8852 w 68520"/>
                <a:gd name="connsiteY11" fmla="*/ 26917 h 36727"/>
                <a:gd name="connsiteX12" fmla="*/ 5997 w 68520"/>
                <a:gd name="connsiteY12" fmla="*/ 29665 h 36727"/>
                <a:gd name="connsiteX13" fmla="*/ 4907 w 68520"/>
                <a:gd name="connsiteY13" fmla="*/ 30022 h 36727"/>
                <a:gd name="connsiteX14" fmla="*/ 4106 w 68520"/>
                <a:gd name="connsiteY14" fmla="*/ 31608 h 36727"/>
                <a:gd name="connsiteX15" fmla="*/ 743 w 68520"/>
                <a:gd name="connsiteY15" fmla="*/ 31047 h 36727"/>
                <a:gd name="connsiteX16" fmla="*/ 0 w 68520"/>
                <a:gd name="connsiteY16" fmla="*/ 30405 h 36727"/>
                <a:gd name="connsiteX17" fmla="*/ 728 w 68520"/>
                <a:gd name="connsiteY17" fmla="*/ 28609 h 36727"/>
                <a:gd name="connsiteX18" fmla="*/ 1691 w 68520"/>
                <a:gd name="connsiteY18" fmla="*/ 28393 h 36727"/>
                <a:gd name="connsiteX19" fmla="*/ 1752 w 68520"/>
                <a:gd name="connsiteY19" fmla="*/ 27115 h 36727"/>
                <a:gd name="connsiteX20" fmla="*/ 2771 w 68520"/>
                <a:gd name="connsiteY20" fmla="*/ 25831 h 36727"/>
                <a:gd name="connsiteX21" fmla="*/ 42795 w 68520"/>
                <a:gd name="connsiteY21" fmla="*/ 2728 h 36727"/>
                <a:gd name="connsiteX22" fmla="*/ 43655 w 68520"/>
                <a:gd name="connsiteY22" fmla="*/ 2973 h 36727"/>
                <a:gd name="connsiteX23" fmla="*/ 42923 w 68520"/>
                <a:gd name="connsiteY23" fmla="*/ 3934 h 36727"/>
                <a:gd name="connsiteX24" fmla="*/ 42979 w 68520"/>
                <a:gd name="connsiteY24" fmla="*/ 4364 h 36727"/>
                <a:gd name="connsiteX25" fmla="*/ 43678 w 68520"/>
                <a:gd name="connsiteY25" fmla="*/ 4830 h 36727"/>
                <a:gd name="connsiteX26" fmla="*/ 43508 w 68520"/>
                <a:gd name="connsiteY26" fmla="*/ 5571 h 36727"/>
                <a:gd name="connsiteX27" fmla="*/ 42795 w 68520"/>
                <a:gd name="connsiteY27" fmla="*/ 6217 h 36727"/>
                <a:gd name="connsiteX28" fmla="*/ 42499 w 68520"/>
                <a:gd name="connsiteY28" fmla="*/ 7427 h 36727"/>
                <a:gd name="connsiteX29" fmla="*/ 44618 w 68520"/>
                <a:gd name="connsiteY29" fmla="*/ 8296 h 36727"/>
                <a:gd name="connsiteX30" fmla="*/ 46853 w 68520"/>
                <a:gd name="connsiteY30" fmla="*/ 7515 h 36727"/>
                <a:gd name="connsiteX31" fmla="*/ 48041 w 68520"/>
                <a:gd name="connsiteY31" fmla="*/ 7760 h 36727"/>
                <a:gd name="connsiteX32" fmla="*/ 49213 w 68520"/>
                <a:gd name="connsiteY32" fmla="*/ 8178 h 36727"/>
                <a:gd name="connsiteX33" fmla="*/ 49498 w 68520"/>
                <a:gd name="connsiteY33" fmla="*/ 9829 h 36727"/>
                <a:gd name="connsiteX34" fmla="*/ 48455 w 68520"/>
                <a:gd name="connsiteY34" fmla="*/ 11665 h 36727"/>
                <a:gd name="connsiteX35" fmla="*/ 46998 w 68520"/>
                <a:gd name="connsiteY35" fmla="*/ 13522 h 36727"/>
                <a:gd name="connsiteX36" fmla="*/ 45764 w 68520"/>
                <a:gd name="connsiteY36" fmla="*/ 15563 h 36727"/>
                <a:gd name="connsiteX37" fmla="*/ 44698 w 68520"/>
                <a:gd name="connsiteY37" fmla="*/ 17910 h 36727"/>
                <a:gd name="connsiteX38" fmla="*/ 42704 w 68520"/>
                <a:gd name="connsiteY38" fmla="*/ 19294 h 36727"/>
                <a:gd name="connsiteX39" fmla="*/ 40897 w 68520"/>
                <a:gd name="connsiteY39" fmla="*/ 20123 h 36727"/>
                <a:gd name="connsiteX40" fmla="*/ 37077 w 68520"/>
                <a:gd name="connsiteY40" fmla="*/ 18383 h 36727"/>
                <a:gd name="connsiteX41" fmla="*/ 34860 w 68520"/>
                <a:gd name="connsiteY41" fmla="*/ 17950 h 36727"/>
                <a:gd name="connsiteX42" fmla="*/ 34197 w 68520"/>
                <a:gd name="connsiteY42" fmla="*/ 17297 h 36727"/>
                <a:gd name="connsiteX43" fmla="*/ 33670 w 68520"/>
                <a:gd name="connsiteY43" fmla="*/ 14701 h 36727"/>
                <a:gd name="connsiteX44" fmla="*/ 32666 w 68520"/>
                <a:gd name="connsiteY44" fmla="*/ 13873 h 36727"/>
                <a:gd name="connsiteX45" fmla="*/ 31195 w 68520"/>
                <a:gd name="connsiteY45" fmla="*/ 13508 h 36727"/>
                <a:gd name="connsiteX46" fmla="*/ 29908 w 68520"/>
                <a:gd name="connsiteY46" fmla="*/ 14171 h 36727"/>
                <a:gd name="connsiteX47" fmla="*/ 28219 w 68520"/>
                <a:gd name="connsiteY47" fmla="*/ 15542 h 36727"/>
                <a:gd name="connsiteX48" fmla="*/ 27319 w 68520"/>
                <a:gd name="connsiteY48" fmla="*/ 14176 h 36727"/>
                <a:gd name="connsiteX49" fmla="*/ 25894 w 68520"/>
                <a:gd name="connsiteY49" fmla="*/ 13919 h 36727"/>
                <a:gd name="connsiteX50" fmla="*/ 25356 w 68520"/>
                <a:gd name="connsiteY50" fmla="*/ 13096 h 36727"/>
                <a:gd name="connsiteX51" fmla="*/ 25384 w 68520"/>
                <a:gd name="connsiteY51" fmla="*/ 12030 h 36727"/>
                <a:gd name="connsiteX52" fmla="*/ 34531 w 68520"/>
                <a:gd name="connsiteY52" fmla="*/ 5741 h 36727"/>
                <a:gd name="connsiteX53" fmla="*/ 37181 w 68520"/>
                <a:gd name="connsiteY53" fmla="*/ 4349 h 36727"/>
                <a:gd name="connsiteX54" fmla="*/ 62707 w 68520"/>
                <a:gd name="connsiteY54" fmla="*/ 0 h 36727"/>
                <a:gd name="connsiteX55" fmla="*/ 66391 w 68520"/>
                <a:gd name="connsiteY55" fmla="*/ 1114 h 36727"/>
                <a:gd name="connsiteX56" fmla="*/ 68367 w 68520"/>
                <a:gd name="connsiteY56" fmla="*/ 4116 h 36727"/>
                <a:gd name="connsiteX57" fmla="*/ 68520 w 68520"/>
                <a:gd name="connsiteY57" fmla="*/ 4630 h 36727"/>
                <a:gd name="connsiteX58" fmla="*/ 67892 w 68520"/>
                <a:gd name="connsiteY58" fmla="*/ 6080 h 36727"/>
                <a:gd name="connsiteX59" fmla="*/ 67486 w 68520"/>
                <a:gd name="connsiteY59" fmla="*/ 6381 h 36727"/>
                <a:gd name="connsiteX60" fmla="*/ 60684 w 68520"/>
                <a:gd name="connsiteY60" fmla="*/ 3371 h 36727"/>
                <a:gd name="connsiteX61" fmla="*/ 58462 w 68520"/>
                <a:gd name="connsiteY61" fmla="*/ 3035 h 36727"/>
                <a:gd name="connsiteX62" fmla="*/ 57920 w 68520"/>
                <a:gd name="connsiteY62" fmla="*/ 2575 h 36727"/>
                <a:gd name="connsiteX63" fmla="*/ 57980 w 68520"/>
                <a:gd name="connsiteY63" fmla="*/ 1008 h 36727"/>
                <a:gd name="connsiteX64" fmla="*/ 58157 w 68520"/>
                <a:gd name="connsiteY64" fmla="*/ 315 h 36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68520" h="36727">
                  <a:moveTo>
                    <a:pt x="4710" y="33907"/>
                  </a:moveTo>
                  <a:lnTo>
                    <a:pt x="6049" y="35359"/>
                  </a:lnTo>
                  <a:lnTo>
                    <a:pt x="8167" y="35628"/>
                  </a:lnTo>
                  <a:lnTo>
                    <a:pt x="8195" y="36386"/>
                  </a:lnTo>
                  <a:lnTo>
                    <a:pt x="7692" y="36727"/>
                  </a:lnTo>
                  <a:lnTo>
                    <a:pt x="6228" y="36414"/>
                  </a:lnTo>
                  <a:lnTo>
                    <a:pt x="4034" y="36414"/>
                  </a:lnTo>
                  <a:lnTo>
                    <a:pt x="3950" y="35372"/>
                  </a:lnTo>
                  <a:lnTo>
                    <a:pt x="4287" y="34644"/>
                  </a:lnTo>
                  <a:close/>
                  <a:moveTo>
                    <a:pt x="7543" y="24790"/>
                  </a:moveTo>
                  <a:lnTo>
                    <a:pt x="8621" y="25661"/>
                  </a:lnTo>
                  <a:lnTo>
                    <a:pt x="8852" y="26917"/>
                  </a:lnTo>
                  <a:lnTo>
                    <a:pt x="5997" y="29665"/>
                  </a:lnTo>
                  <a:lnTo>
                    <a:pt x="4907" y="30022"/>
                  </a:lnTo>
                  <a:lnTo>
                    <a:pt x="4106" y="31608"/>
                  </a:lnTo>
                  <a:lnTo>
                    <a:pt x="743" y="31047"/>
                  </a:lnTo>
                  <a:lnTo>
                    <a:pt x="0" y="30405"/>
                  </a:lnTo>
                  <a:lnTo>
                    <a:pt x="728" y="28609"/>
                  </a:lnTo>
                  <a:lnTo>
                    <a:pt x="1691" y="28393"/>
                  </a:lnTo>
                  <a:lnTo>
                    <a:pt x="1752" y="27115"/>
                  </a:lnTo>
                  <a:lnTo>
                    <a:pt x="2771" y="25831"/>
                  </a:lnTo>
                  <a:close/>
                  <a:moveTo>
                    <a:pt x="42795" y="2728"/>
                  </a:moveTo>
                  <a:lnTo>
                    <a:pt x="43655" y="2973"/>
                  </a:lnTo>
                  <a:lnTo>
                    <a:pt x="42923" y="3934"/>
                  </a:lnTo>
                  <a:lnTo>
                    <a:pt x="42979" y="4364"/>
                  </a:lnTo>
                  <a:lnTo>
                    <a:pt x="43678" y="4830"/>
                  </a:lnTo>
                  <a:lnTo>
                    <a:pt x="43508" y="5571"/>
                  </a:lnTo>
                  <a:lnTo>
                    <a:pt x="42795" y="6217"/>
                  </a:lnTo>
                  <a:lnTo>
                    <a:pt x="42499" y="7427"/>
                  </a:lnTo>
                  <a:lnTo>
                    <a:pt x="44618" y="8296"/>
                  </a:lnTo>
                  <a:lnTo>
                    <a:pt x="46853" y="7515"/>
                  </a:lnTo>
                  <a:lnTo>
                    <a:pt x="48041" y="7760"/>
                  </a:lnTo>
                  <a:lnTo>
                    <a:pt x="49213" y="8178"/>
                  </a:lnTo>
                  <a:lnTo>
                    <a:pt x="49498" y="9829"/>
                  </a:lnTo>
                  <a:lnTo>
                    <a:pt x="48455" y="11665"/>
                  </a:lnTo>
                  <a:lnTo>
                    <a:pt x="46998" y="13522"/>
                  </a:lnTo>
                  <a:lnTo>
                    <a:pt x="45764" y="15563"/>
                  </a:lnTo>
                  <a:lnTo>
                    <a:pt x="44698" y="17910"/>
                  </a:lnTo>
                  <a:lnTo>
                    <a:pt x="42704" y="19294"/>
                  </a:lnTo>
                  <a:lnTo>
                    <a:pt x="40897" y="20123"/>
                  </a:lnTo>
                  <a:lnTo>
                    <a:pt x="37077" y="18383"/>
                  </a:lnTo>
                  <a:lnTo>
                    <a:pt x="34860" y="17950"/>
                  </a:lnTo>
                  <a:lnTo>
                    <a:pt x="34197" y="17297"/>
                  </a:lnTo>
                  <a:lnTo>
                    <a:pt x="33670" y="14701"/>
                  </a:lnTo>
                  <a:lnTo>
                    <a:pt x="32666" y="13873"/>
                  </a:lnTo>
                  <a:lnTo>
                    <a:pt x="31195" y="13508"/>
                  </a:lnTo>
                  <a:lnTo>
                    <a:pt x="29908" y="14171"/>
                  </a:lnTo>
                  <a:lnTo>
                    <a:pt x="28219" y="15542"/>
                  </a:lnTo>
                  <a:lnTo>
                    <a:pt x="27319" y="14176"/>
                  </a:lnTo>
                  <a:lnTo>
                    <a:pt x="25894" y="13919"/>
                  </a:lnTo>
                  <a:lnTo>
                    <a:pt x="25356" y="13096"/>
                  </a:lnTo>
                  <a:lnTo>
                    <a:pt x="25384" y="12030"/>
                  </a:lnTo>
                  <a:lnTo>
                    <a:pt x="34531" y="5741"/>
                  </a:lnTo>
                  <a:lnTo>
                    <a:pt x="37181" y="4349"/>
                  </a:lnTo>
                  <a:close/>
                  <a:moveTo>
                    <a:pt x="62707" y="0"/>
                  </a:moveTo>
                  <a:lnTo>
                    <a:pt x="66391" y="1114"/>
                  </a:lnTo>
                  <a:lnTo>
                    <a:pt x="68367" y="4116"/>
                  </a:lnTo>
                  <a:lnTo>
                    <a:pt x="68520" y="4630"/>
                  </a:lnTo>
                  <a:lnTo>
                    <a:pt x="67892" y="6080"/>
                  </a:lnTo>
                  <a:lnTo>
                    <a:pt x="67486" y="6381"/>
                  </a:lnTo>
                  <a:lnTo>
                    <a:pt x="60684" y="3371"/>
                  </a:lnTo>
                  <a:lnTo>
                    <a:pt x="58462" y="3035"/>
                  </a:lnTo>
                  <a:lnTo>
                    <a:pt x="57920" y="2575"/>
                  </a:lnTo>
                  <a:lnTo>
                    <a:pt x="57980" y="1008"/>
                  </a:lnTo>
                  <a:lnTo>
                    <a:pt x="58157" y="315"/>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62" name="ee4p_ES_2_15912"/>
            <p:cNvSpPr>
              <a:spLocks noChangeAspect="1"/>
            </p:cNvSpPr>
            <p:nvPr>
              <p:custDataLst>
                <p:tags r:id="rId58"/>
              </p:custDataLst>
            </p:nvPr>
          </p:nvSpPr>
          <p:spPr>
            <a:xfrm>
              <a:off x="2962136" y="5221087"/>
              <a:ext cx="1099440" cy="799859"/>
            </a:xfrm>
            <a:custGeom>
              <a:avLst/>
              <a:gdLst/>
              <a:ahLst/>
              <a:cxnLst/>
              <a:rect l="0" t="0" r="0" b="0"/>
              <a:pathLst>
                <a:path w="277340" h="201769">
                  <a:moveTo>
                    <a:pt x="33998" y="0"/>
                  </a:moveTo>
                  <a:lnTo>
                    <a:pt x="36288" y="1004"/>
                  </a:lnTo>
                  <a:lnTo>
                    <a:pt x="38299" y="664"/>
                  </a:lnTo>
                  <a:lnTo>
                    <a:pt x="40605" y="1855"/>
                  </a:lnTo>
                  <a:lnTo>
                    <a:pt x="43643" y="4584"/>
                  </a:lnTo>
                  <a:lnTo>
                    <a:pt x="48087" y="5680"/>
                  </a:lnTo>
                  <a:lnTo>
                    <a:pt x="51631" y="4826"/>
                  </a:lnTo>
                  <a:lnTo>
                    <a:pt x="57898" y="4644"/>
                  </a:lnTo>
                  <a:lnTo>
                    <a:pt x="61029" y="5008"/>
                  </a:lnTo>
                  <a:lnTo>
                    <a:pt x="66591" y="4335"/>
                  </a:lnTo>
                  <a:lnTo>
                    <a:pt x="69776" y="4576"/>
                  </a:lnTo>
                  <a:lnTo>
                    <a:pt x="74938" y="3224"/>
                  </a:lnTo>
                  <a:lnTo>
                    <a:pt x="78937" y="4912"/>
                  </a:lnTo>
                  <a:lnTo>
                    <a:pt x="86678" y="5701"/>
                  </a:lnTo>
                  <a:lnTo>
                    <a:pt x="91332" y="7083"/>
                  </a:lnTo>
                  <a:lnTo>
                    <a:pt x="104206" y="9402"/>
                  </a:lnTo>
                  <a:lnTo>
                    <a:pt x="108855" y="9428"/>
                  </a:lnTo>
                  <a:lnTo>
                    <a:pt x="115433" y="8127"/>
                  </a:lnTo>
                  <a:lnTo>
                    <a:pt x="118218" y="7149"/>
                  </a:lnTo>
                  <a:lnTo>
                    <a:pt x="120768" y="7729"/>
                  </a:lnTo>
                  <a:lnTo>
                    <a:pt x="124514" y="6609"/>
                  </a:lnTo>
                  <a:lnTo>
                    <a:pt x="126305" y="6836"/>
                  </a:lnTo>
                  <a:lnTo>
                    <a:pt x="128644" y="8433"/>
                  </a:lnTo>
                  <a:lnTo>
                    <a:pt x="136875" y="10589"/>
                  </a:lnTo>
                  <a:lnTo>
                    <a:pt x="139040" y="8757"/>
                  </a:lnTo>
                  <a:lnTo>
                    <a:pt x="140647" y="8360"/>
                  </a:lnTo>
                  <a:lnTo>
                    <a:pt x="146572" y="9482"/>
                  </a:lnTo>
                  <a:lnTo>
                    <a:pt x="152542" y="11760"/>
                  </a:lnTo>
                  <a:lnTo>
                    <a:pt x="155647" y="11924"/>
                  </a:lnTo>
                  <a:lnTo>
                    <a:pt x="160188" y="11302"/>
                  </a:lnTo>
                  <a:lnTo>
                    <a:pt x="163788" y="9802"/>
                  </a:lnTo>
                  <a:lnTo>
                    <a:pt x="164550" y="9627"/>
                  </a:lnTo>
                  <a:lnTo>
                    <a:pt x="164579" y="10563"/>
                  </a:lnTo>
                  <a:lnTo>
                    <a:pt x="165452" y="11849"/>
                  </a:lnTo>
                  <a:lnTo>
                    <a:pt x="166345" y="12325"/>
                  </a:lnTo>
                  <a:lnTo>
                    <a:pt x="168240" y="12985"/>
                  </a:lnTo>
                  <a:lnTo>
                    <a:pt x="169692" y="13073"/>
                  </a:lnTo>
                  <a:lnTo>
                    <a:pt x="171677" y="13382"/>
                  </a:lnTo>
                  <a:lnTo>
                    <a:pt x="173027" y="14123"/>
                  </a:lnTo>
                  <a:lnTo>
                    <a:pt x="173101" y="15277"/>
                  </a:lnTo>
                  <a:lnTo>
                    <a:pt x="172763" y="16566"/>
                  </a:lnTo>
                  <a:lnTo>
                    <a:pt x="171949" y="17750"/>
                  </a:lnTo>
                  <a:lnTo>
                    <a:pt x="171484" y="18658"/>
                  </a:lnTo>
                  <a:lnTo>
                    <a:pt x="171918" y="19177"/>
                  </a:lnTo>
                  <a:lnTo>
                    <a:pt x="172627" y="19580"/>
                  </a:lnTo>
                  <a:lnTo>
                    <a:pt x="173395" y="19691"/>
                  </a:lnTo>
                  <a:lnTo>
                    <a:pt x="173915" y="19557"/>
                  </a:lnTo>
                  <a:lnTo>
                    <a:pt x="174308" y="18842"/>
                  </a:lnTo>
                  <a:lnTo>
                    <a:pt x="175058" y="17965"/>
                  </a:lnTo>
                  <a:lnTo>
                    <a:pt x="175473" y="17858"/>
                  </a:lnTo>
                  <a:lnTo>
                    <a:pt x="175440" y="18354"/>
                  </a:lnTo>
                  <a:lnTo>
                    <a:pt x="175796" y="18967"/>
                  </a:lnTo>
                  <a:lnTo>
                    <a:pt x="178228" y="19998"/>
                  </a:lnTo>
                  <a:lnTo>
                    <a:pt x="183571" y="21917"/>
                  </a:lnTo>
                  <a:lnTo>
                    <a:pt x="185663" y="21953"/>
                  </a:lnTo>
                  <a:lnTo>
                    <a:pt x="187356" y="22178"/>
                  </a:lnTo>
                  <a:lnTo>
                    <a:pt x="187853" y="22988"/>
                  </a:lnTo>
                  <a:lnTo>
                    <a:pt x="191253" y="25947"/>
                  </a:lnTo>
                  <a:lnTo>
                    <a:pt x="192063" y="25866"/>
                  </a:lnTo>
                  <a:lnTo>
                    <a:pt x="193581" y="25938"/>
                  </a:lnTo>
                  <a:lnTo>
                    <a:pt x="195410" y="25703"/>
                  </a:lnTo>
                  <a:lnTo>
                    <a:pt x="196733" y="25149"/>
                  </a:lnTo>
                  <a:lnTo>
                    <a:pt x="197602" y="25242"/>
                  </a:lnTo>
                  <a:lnTo>
                    <a:pt x="198558" y="25814"/>
                  </a:lnTo>
                  <a:lnTo>
                    <a:pt x="199680" y="26313"/>
                  </a:lnTo>
                  <a:lnTo>
                    <a:pt x="201123" y="27285"/>
                  </a:lnTo>
                  <a:lnTo>
                    <a:pt x="202418" y="28490"/>
                  </a:lnTo>
                  <a:lnTo>
                    <a:pt x="203310" y="28884"/>
                  </a:lnTo>
                  <a:lnTo>
                    <a:pt x="208673" y="28076"/>
                  </a:lnTo>
                  <a:lnTo>
                    <a:pt x="209869" y="28782"/>
                  </a:lnTo>
                  <a:lnTo>
                    <a:pt x="211139" y="28773"/>
                  </a:lnTo>
                  <a:lnTo>
                    <a:pt x="212562" y="28589"/>
                  </a:lnTo>
                  <a:lnTo>
                    <a:pt x="215667" y="28960"/>
                  </a:lnTo>
                  <a:lnTo>
                    <a:pt x="218187" y="28871"/>
                  </a:lnTo>
                  <a:lnTo>
                    <a:pt x="218416" y="28576"/>
                  </a:lnTo>
                  <a:lnTo>
                    <a:pt x="218632" y="25908"/>
                  </a:lnTo>
                  <a:lnTo>
                    <a:pt x="219031" y="24963"/>
                  </a:lnTo>
                  <a:lnTo>
                    <a:pt x="219629" y="24713"/>
                  </a:lnTo>
                  <a:lnTo>
                    <a:pt x="221124" y="24902"/>
                  </a:lnTo>
                  <a:lnTo>
                    <a:pt x="226554" y="26482"/>
                  </a:lnTo>
                  <a:lnTo>
                    <a:pt x="228790" y="27469"/>
                  </a:lnTo>
                  <a:lnTo>
                    <a:pt x="230938" y="28242"/>
                  </a:lnTo>
                  <a:lnTo>
                    <a:pt x="232817" y="28327"/>
                  </a:lnTo>
                  <a:lnTo>
                    <a:pt x="234058" y="28842"/>
                  </a:lnTo>
                  <a:lnTo>
                    <a:pt x="235803" y="31373"/>
                  </a:lnTo>
                  <a:lnTo>
                    <a:pt x="235505" y="32642"/>
                  </a:lnTo>
                  <a:lnTo>
                    <a:pt x="235663" y="33111"/>
                  </a:lnTo>
                  <a:lnTo>
                    <a:pt x="235847" y="33990"/>
                  </a:lnTo>
                  <a:lnTo>
                    <a:pt x="235799" y="34964"/>
                  </a:lnTo>
                  <a:lnTo>
                    <a:pt x="236257" y="35600"/>
                  </a:lnTo>
                  <a:lnTo>
                    <a:pt x="237084" y="35680"/>
                  </a:lnTo>
                  <a:lnTo>
                    <a:pt x="238142" y="35487"/>
                  </a:lnTo>
                  <a:lnTo>
                    <a:pt x="239299" y="35107"/>
                  </a:lnTo>
                  <a:lnTo>
                    <a:pt x="241335" y="34021"/>
                  </a:lnTo>
                  <a:lnTo>
                    <a:pt x="241945" y="33844"/>
                  </a:lnTo>
                  <a:lnTo>
                    <a:pt x="245343" y="35077"/>
                  </a:lnTo>
                  <a:lnTo>
                    <a:pt x="246851" y="35897"/>
                  </a:lnTo>
                  <a:lnTo>
                    <a:pt x="247371" y="36791"/>
                  </a:lnTo>
                  <a:lnTo>
                    <a:pt x="248146" y="37704"/>
                  </a:lnTo>
                  <a:lnTo>
                    <a:pt x="249167" y="37837"/>
                  </a:lnTo>
                  <a:lnTo>
                    <a:pt x="250619" y="36969"/>
                  </a:lnTo>
                  <a:lnTo>
                    <a:pt x="252875" y="36040"/>
                  </a:lnTo>
                  <a:lnTo>
                    <a:pt x="256723" y="36857"/>
                  </a:lnTo>
                  <a:lnTo>
                    <a:pt x="261003" y="38042"/>
                  </a:lnTo>
                  <a:lnTo>
                    <a:pt x="262854" y="38184"/>
                  </a:lnTo>
                  <a:lnTo>
                    <a:pt x="262923" y="37608"/>
                  </a:lnTo>
                  <a:lnTo>
                    <a:pt x="263260" y="36784"/>
                  </a:lnTo>
                  <a:lnTo>
                    <a:pt x="263964" y="36372"/>
                  </a:lnTo>
                  <a:lnTo>
                    <a:pt x="265015" y="36251"/>
                  </a:lnTo>
                  <a:lnTo>
                    <a:pt x="266480" y="35819"/>
                  </a:lnTo>
                  <a:lnTo>
                    <a:pt x="268155" y="35104"/>
                  </a:lnTo>
                  <a:lnTo>
                    <a:pt x="269893" y="34806"/>
                  </a:lnTo>
                  <a:lnTo>
                    <a:pt x="271720" y="35340"/>
                  </a:lnTo>
                  <a:lnTo>
                    <a:pt x="273921" y="35772"/>
                  </a:lnTo>
                  <a:lnTo>
                    <a:pt x="275231" y="35768"/>
                  </a:lnTo>
                  <a:lnTo>
                    <a:pt x="275860" y="37454"/>
                  </a:lnTo>
                  <a:lnTo>
                    <a:pt x="276922" y="38098"/>
                  </a:lnTo>
                  <a:lnTo>
                    <a:pt x="277339" y="39556"/>
                  </a:lnTo>
                  <a:lnTo>
                    <a:pt x="275391" y="40317"/>
                  </a:lnTo>
                  <a:lnTo>
                    <a:pt x="274236" y="40420"/>
                  </a:lnTo>
                  <a:lnTo>
                    <a:pt x="273882" y="42921"/>
                  </a:lnTo>
                  <a:lnTo>
                    <a:pt x="274430" y="43625"/>
                  </a:lnTo>
                  <a:lnTo>
                    <a:pt x="275523" y="44285"/>
                  </a:lnTo>
                  <a:lnTo>
                    <a:pt x="275821" y="45054"/>
                  </a:lnTo>
                  <a:lnTo>
                    <a:pt x="276041" y="48717"/>
                  </a:lnTo>
                  <a:lnTo>
                    <a:pt x="273804" y="50924"/>
                  </a:lnTo>
                  <a:lnTo>
                    <a:pt x="270664" y="53405"/>
                  </a:lnTo>
                  <a:lnTo>
                    <a:pt x="255320" y="61366"/>
                  </a:lnTo>
                  <a:lnTo>
                    <a:pt x="251664" y="65214"/>
                  </a:lnTo>
                  <a:lnTo>
                    <a:pt x="250271" y="66093"/>
                  </a:lnTo>
                  <a:lnTo>
                    <a:pt x="238861" y="68513"/>
                  </a:lnTo>
                  <a:lnTo>
                    <a:pt x="230884" y="71096"/>
                  </a:lnTo>
                  <a:lnTo>
                    <a:pt x="227060" y="72030"/>
                  </a:lnTo>
                  <a:lnTo>
                    <a:pt x="222283" y="76514"/>
                  </a:lnTo>
                  <a:lnTo>
                    <a:pt x="220022" y="78320"/>
                  </a:lnTo>
                  <a:lnTo>
                    <a:pt x="221823" y="78820"/>
                  </a:lnTo>
                  <a:lnTo>
                    <a:pt x="223924" y="80958"/>
                  </a:lnTo>
                  <a:lnTo>
                    <a:pt x="223218" y="81906"/>
                  </a:lnTo>
                  <a:lnTo>
                    <a:pt x="220154" y="83368"/>
                  </a:lnTo>
                  <a:lnTo>
                    <a:pt x="218815" y="83818"/>
                  </a:lnTo>
                  <a:lnTo>
                    <a:pt x="218088" y="83585"/>
                  </a:lnTo>
                  <a:lnTo>
                    <a:pt x="217401" y="83787"/>
                  </a:lnTo>
                  <a:lnTo>
                    <a:pt x="212262" y="91522"/>
                  </a:lnTo>
                  <a:lnTo>
                    <a:pt x="207723" y="97072"/>
                  </a:lnTo>
                  <a:lnTo>
                    <a:pt x="205172" y="99489"/>
                  </a:lnTo>
                  <a:lnTo>
                    <a:pt x="202558" y="103086"/>
                  </a:lnTo>
                  <a:lnTo>
                    <a:pt x="196989" y="112346"/>
                  </a:lnTo>
                  <a:lnTo>
                    <a:pt x="196946" y="115013"/>
                  </a:lnTo>
                  <a:lnTo>
                    <a:pt x="199689" y="124196"/>
                  </a:lnTo>
                  <a:lnTo>
                    <a:pt x="201261" y="126604"/>
                  </a:lnTo>
                  <a:lnTo>
                    <a:pt x="203465" y="128626"/>
                  </a:lnTo>
                  <a:lnTo>
                    <a:pt x="207645" y="130344"/>
                  </a:lnTo>
                  <a:lnTo>
                    <a:pt x="208677" y="132034"/>
                  </a:lnTo>
                  <a:lnTo>
                    <a:pt x="207234" y="133643"/>
                  </a:lnTo>
                  <a:lnTo>
                    <a:pt x="203054" y="136506"/>
                  </a:lnTo>
                  <a:lnTo>
                    <a:pt x="195790" y="140369"/>
                  </a:lnTo>
                  <a:lnTo>
                    <a:pt x="192704" y="143413"/>
                  </a:lnTo>
                  <a:lnTo>
                    <a:pt x="192043" y="146346"/>
                  </a:lnTo>
                  <a:lnTo>
                    <a:pt x="189918" y="147662"/>
                  </a:lnTo>
                  <a:lnTo>
                    <a:pt x="189113" y="151762"/>
                  </a:lnTo>
                  <a:lnTo>
                    <a:pt x="187823" y="154476"/>
                  </a:lnTo>
                  <a:lnTo>
                    <a:pt x="187575" y="155395"/>
                  </a:lnTo>
                  <a:lnTo>
                    <a:pt x="186207" y="157451"/>
                  </a:lnTo>
                  <a:lnTo>
                    <a:pt x="186020" y="158942"/>
                  </a:lnTo>
                  <a:lnTo>
                    <a:pt x="188264" y="161002"/>
                  </a:lnTo>
                  <a:lnTo>
                    <a:pt x="187152" y="161892"/>
                  </a:lnTo>
                  <a:lnTo>
                    <a:pt x="186040" y="162288"/>
                  </a:lnTo>
                  <a:lnTo>
                    <a:pt x="183477" y="162528"/>
                  </a:lnTo>
                  <a:lnTo>
                    <a:pt x="174865" y="162789"/>
                  </a:lnTo>
                  <a:lnTo>
                    <a:pt x="167935" y="167235"/>
                  </a:lnTo>
                  <a:lnTo>
                    <a:pt x="164471" y="171164"/>
                  </a:lnTo>
                  <a:lnTo>
                    <a:pt x="161338" y="178468"/>
                  </a:lnTo>
                  <a:lnTo>
                    <a:pt x="157530" y="182766"/>
                  </a:lnTo>
                  <a:lnTo>
                    <a:pt x="155846" y="183558"/>
                  </a:lnTo>
                  <a:lnTo>
                    <a:pt x="153239" y="181670"/>
                  </a:lnTo>
                  <a:lnTo>
                    <a:pt x="149983" y="181382"/>
                  </a:lnTo>
                  <a:lnTo>
                    <a:pt x="146824" y="182008"/>
                  </a:lnTo>
                  <a:lnTo>
                    <a:pt x="145167" y="183504"/>
                  </a:lnTo>
                  <a:lnTo>
                    <a:pt x="142581" y="184337"/>
                  </a:lnTo>
                  <a:lnTo>
                    <a:pt x="140054" y="183616"/>
                  </a:lnTo>
                  <a:lnTo>
                    <a:pt x="134585" y="183227"/>
                  </a:lnTo>
                  <a:lnTo>
                    <a:pt x="132154" y="183296"/>
                  </a:lnTo>
                  <a:lnTo>
                    <a:pt x="128348" y="184511"/>
                  </a:lnTo>
                  <a:lnTo>
                    <a:pt x="125085" y="183700"/>
                  </a:lnTo>
                  <a:lnTo>
                    <a:pt x="119580" y="183289"/>
                  </a:lnTo>
                  <a:lnTo>
                    <a:pt x="107660" y="184252"/>
                  </a:lnTo>
                  <a:lnTo>
                    <a:pt x="106156" y="184705"/>
                  </a:lnTo>
                  <a:lnTo>
                    <a:pt x="104666" y="186509"/>
                  </a:lnTo>
                  <a:lnTo>
                    <a:pt x="100865" y="189618"/>
                  </a:lnTo>
                  <a:lnTo>
                    <a:pt x="95090" y="189730"/>
                  </a:lnTo>
                  <a:lnTo>
                    <a:pt x="89867" y="191712"/>
                  </a:lnTo>
                  <a:lnTo>
                    <a:pt x="88562" y="192981"/>
                  </a:lnTo>
                  <a:lnTo>
                    <a:pt x="86369" y="196469"/>
                  </a:lnTo>
                  <a:lnTo>
                    <a:pt x="85678" y="199017"/>
                  </a:lnTo>
                  <a:lnTo>
                    <a:pt x="85222" y="199038"/>
                  </a:lnTo>
                  <a:lnTo>
                    <a:pt x="84655" y="198411"/>
                  </a:lnTo>
                  <a:lnTo>
                    <a:pt x="83850" y="198621"/>
                  </a:lnTo>
                  <a:lnTo>
                    <a:pt x="83433" y="200560"/>
                  </a:lnTo>
                  <a:lnTo>
                    <a:pt x="81470" y="201443"/>
                  </a:lnTo>
                  <a:lnTo>
                    <a:pt x="79829" y="201768"/>
                  </a:lnTo>
                  <a:lnTo>
                    <a:pt x="75784" y="200193"/>
                  </a:lnTo>
                  <a:lnTo>
                    <a:pt x="72417" y="197833"/>
                  </a:lnTo>
                  <a:lnTo>
                    <a:pt x="70648" y="197664"/>
                  </a:lnTo>
                  <a:lnTo>
                    <a:pt x="67778" y="193989"/>
                  </a:lnTo>
                  <a:lnTo>
                    <a:pt x="66544" y="191644"/>
                  </a:lnTo>
                  <a:lnTo>
                    <a:pt x="65667" y="189110"/>
                  </a:lnTo>
                  <a:lnTo>
                    <a:pt x="65849" y="188139"/>
                  </a:lnTo>
                  <a:lnTo>
                    <a:pt x="65600" y="187331"/>
                  </a:lnTo>
                  <a:lnTo>
                    <a:pt x="63053" y="186309"/>
                  </a:lnTo>
                  <a:lnTo>
                    <a:pt x="62432" y="183979"/>
                  </a:lnTo>
                  <a:lnTo>
                    <a:pt x="64288" y="180951"/>
                  </a:lnTo>
                  <a:lnTo>
                    <a:pt x="65811" y="179659"/>
                  </a:lnTo>
                  <a:lnTo>
                    <a:pt x="66753" y="179288"/>
                  </a:lnTo>
                  <a:lnTo>
                    <a:pt x="64450" y="179418"/>
                  </a:lnTo>
                  <a:lnTo>
                    <a:pt x="62787" y="181370"/>
                  </a:lnTo>
                  <a:lnTo>
                    <a:pt x="60659" y="178244"/>
                  </a:lnTo>
                  <a:lnTo>
                    <a:pt x="51986" y="172148"/>
                  </a:lnTo>
                  <a:lnTo>
                    <a:pt x="52545" y="170748"/>
                  </a:lnTo>
                  <a:lnTo>
                    <a:pt x="52448" y="169991"/>
                  </a:lnTo>
                  <a:lnTo>
                    <a:pt x="50994" y="171620"/>
                  </a:lnTo>
                  <a:lnTo>
                    <a:pt x="49995" y="172041"/>
                  </a:lnTo>
                  <a:lnTo>
                    <a:pt x="45567" y="171777"/>
                  </a:lnTo>
                  <a:lnTo>
                    <a:pt x="40454" y="172525"/>
                  </a:lnTo>
                  <a:lnTo>
                    <a:pt x="39105" y="166187"/>
                  </a:lnTo>
                  <a:lnTo>
                    <a:pt x="38467" y="163748"/>
                  </a:lnTo>
                  <a:lnTo>
                    <a:pt x="38301" y="162167"/>
                  </a:lnTo>
                  <a:lnTo>
                    <a:pt x="39619" y="158516"/>
                  </a:lnTo>
                  <a:lnTo>
                    <a:pt x="41057" y="157030"/>
                  </a:lnTo>
                  <a:lnTo>
                    <a:pt x="42973" y="153956"/>
                  </a:lnTo>
                  <a:lnTo>
                    <a:pt x="45335" y="151395"/>
                  </a:lnTo>
                  <a:lnTo>
                    <a:pt x="47832" y="150788"/>
                  </a:lnTo>
                  <a:lnTo>
                    <a:pt x="48930" y="150411"/>
                  </a:lnTo>
                  <a:lnTo>
                    <a:pt x="49853" y="148429"/>
                  </a:lnTo>
                  <a:lnTo>
                    <a:pt x="50373" y="146737"/>
                  </a:lnTo>
                  <a:lnTo>
                    <a:pt x="49992" y="146569"/>
                  </a:lnTo>
                  <a:lnTo>
                    <a:pt x="47082" y="146914"/>
                  </a:lnTo>
                  <a:lnTo>
                    <a:pt x="41850" y="139809"/>
                  </a:lnTo>
                  <a:lnTo>
                    <a:pt x="42010" y="138675"/>
                  </a:lnTo>
                  <a:lnTo>
                    <a:pt x="42670" y="136992"/>
                  </a:lnTo>
                  <a:lnTo>
                    <a:pt x="43103" y="134866"/>
                  </a:lnTo>
                  <a:lnTo>
                    <a:pt x="43210" y="133185"/>
                  </a:lnTo>
                  <a:lnTo>
                    <a:pt x="44572" y="131742"/>
                  </a:lnTo>
                  <a:lnTo>
                    <a:pt x="46660" y="130285"/>
                  </a:lnTo>
                  <a:lnTo>
                    <a:pt x="48417" y="128217"/>
                  </a:lnTo>
                  <a:lnTo>
                    <a:pt x="49297" y="126196"/>
                  </a:lnTo>
                  <a:lnTo>
                    <a:pt x="49480" y="124355"/>
                  </a:lnTo>
                  <a:lnTo>
                    <a:pt x="48485" y="123045"/>
                  </a:lnTo>
                  <a:lnTo>
                    <a:pt x="45623" y="122318"/>
                  </a:lnTo>
                  <a:lnTo>
                    <a:pt x="42674" y="117061"/>
                  </a:lnTo>
                  <a:lnTo>
                    <a:pt x="42018" y="113766"/>
                  </a:lnTo>
                  <a:lnTo>
                    <a:pt x="41415" y="113424"/>
                  </a:lnTo>
                  <a:lnTo>
                    <a:pt x="39593" y="111922"/>
                  </a:lnTo>
                  <a:lnTo>
                    <a:pt x="37844" y="109102"/>
                  </a:lnTo>
                  <a:lnTo>
                    <a:pt x="37590" y="108664"/>
                  </a:lnTo>
                  <a:lnTo>
                    <a:pt x="39394" y="108168"/>
                  </a:lnTo>
                  <a:lnTo>
                    <a:pt x="46833" y="108141"/>
                  </a:lnTo>
                  <a:lnTo>
                    <a:pt x="48387" y="107520"/>
                  </a:lnTo>
                  <a:lnTo>
                    <a:pt x="48623" y="107302"/>
                  </a:lnTo>
                  <a:lnTo>
                    <a:pt x="49979" y="105105"/>
                  </a:lnTo>
                  <a:lnTo>
                    <a:pt x="51399" y="101492"/>
                  </a:lnTo>
                  <a:lnTo>
                    <a:pt x="51733" y="99284"/>
                  </a:lnTo>
                  <a:lnTo>
                    <a:pt x="51284" y="98371"/>
                  </a:lnTo>
                  <a:lnTo>
                    <a:pt x="48820" y="96132"/>
                  </a:lnTo>
                  <a:lnTo>
                    <a:pt x="48714" y="95471"/>
                  </a:lnTo>
                  <a:lnTo>
                    <a:pt x="49110" y="94415"/>
                  </a:lnTo>
                  <a:lnTo>
                    <a:pt x="50575" y="93285"/>
                  </a:lnTo>
                  <a:lnTo>
                    <a:pt x="52555" y="92001"/>
                  </a:lnTo>
                  <a:lnTo>
                    <a:pt x="53633" y="90893"/>
                  </a:lnTo>
                  <a:lnTo>
                    <a:pt x="53376" y="90026"/>
                  </a:lnTo>
                  <a:lnTo>
                    <a:pt x="52797" y="89117"/>
                  </a:lnTo>
                  <a:lnTo>
                    <a:pt x="52707" y="88273"/>
                  </a:lnTo>
                  <a:lnTo>
                    <a:pt x="53069" y="87228"/>
                  </a:lnTo>
                  <a:lnTo>
                    <a:pt x="53198" y="83667"/>
                  </a:lnTo>
                  <a:lnTo>
                    <a:pt x="53452" y="82750"/>
                  </a:lnTo>
                  <a:lnTo>
                    <a:pt x="53064" y="79511"/>
                  </a:lnTo>
                  <a:lnTo>
                    <a:pt x="52581" y="76863"/>
                  </a:lnTo>
                  <a:lnTo>
                    <a:pt x="51017" y="73423"/>
                  </a:lnTo>
                  <a:lnTo>
                    <a:pt x="51303" y="72663"/>
                  </a:lnTo>
                  <a:lnTo>
                    <a:pt x="52026" y="72021"/>
                  </a:lnTo>
                  <a:lnTo>
                    <a:pt x="54393" y="70828"/>
                  </a:lnTo>
                  <a:lnTo>
                    <a:pt x="56287" y="68015"/>
                  </a:lnTo>
                  <a:lnTo>
                    <a:pt x="59034" y="65663"/>
                  </a:lnTo>
                  <a:lnTo>
                    <a:pt x="62633" y="63771"/>
                  </a:lnTo>
                  <a:lnTo>
                    <a:pt x="65149" y="61669"/>
                  </a:lnTo>
                  <a:lnTo>
                    <a:pt x="66145" y="60060"/>
                  </a:lnTo>
                  <a:lnTo>
                    <a:pt x="66848" y="59634"/>
                  </a:lnTo>
                  <a:lnTo>
                    <a:pt x="66646" y="58883"/>
                  </a:lnTo>
                  <a:lnTo>
                    <a:pt x="66172" y="57789"/>
                  </a:lnTo>
                  <a:lnTo>
                    <a:pt x="64736" y="56721"/>
                  </a:lnTo>
                  <a:lnTo>
                    <a:pt x="62886" y="56107"/>
                  </a:lnTo>
                  <a:lnTo>
                    <a:pt x="60830" y="56133"/>
                  </a:lnTo>
                  <a:lnTo>
                    <a:pt x="59558" y="55918"/>
                  </a:lnTo>
                  <a:lnTo>
                    <a:pt x="59187" y="55083"/>
                  </a:lnTo>
                  <a:lnTo>
                    <a:pt x="59328" y="52819"/>
                  </a:lnTo>
                  <a:lnTo>
                    <a:pt x="59219" y="50577"/>
                  </a:lnTo>
                  <a:lnTo>
                    <a:pt x="58825" y="49544"/>
                  </a:lnTo>
                  <a:lnTo>
                    <a:pt x="57876" y="48767"/>
                  </a:lnTo>
                  <a:lnTo>
                    <a:pt x="55989" y="48974"/>
                  </a:lnTo>
                  <a:lnTo>
                    <a:pt x="54360" y="48339"/>
                  </a:lnTo>
                  <a:lnTo>
                    <a:pt x="53124" y="48189"/>
                  </a:lnTo>
                  <a:lnTo>
                    <a:pt x="52409" y="48690"/>
                  </a:lnTo>
                  <a:lnTo>
                    <a:pt x="48761" y="48548"/>
                  </a:lnTo>
                  <a:lnTo>
                    <a:pt x="47243" y="48187"/>
                  </a:lnTo>
                  <a:lnTo>
                    <a:pt x="46182" y="47738"/>
                  </a:lnTo>
                  <a:lnTo>
                    <a:pt x="45501" y="47989"/>
                  </a:lnTo>
                  <a:lnTo>
                    <a:pt x="45116" y="48426"/>
                  </a:lnTo>
                  <a:lnTo>
                    <a:pt x="45050" y="49111"/>
                  </a:lnTo>
                  <a:lnTo>
                    <a:pt x="44800" y="50017"/>
                  </a:lnTo>
                  <a:lnTo>
                    <a:pt x="43497" y="50835"/>
                  </a:lnTo>
                  <a:lnTo>
                    <a:pt x="40510" y="51649"/>
                  </a:lnTo>
                  <a:lnTo>
                    <a:pt x="38100" y="51588"/>
                  </a:lnTo>
                  <a:lnTo>
                    <a:pt x="35889" y="51006"/>
                  </a:lnTo>
                  <a:lnTo>
                    <a:pt x="35180" y="50581"/>
                  </a:lnTo>
                  <a:lnTo>
                    <a:pt x="34110" y="50196"/>
                  </a:lnTo>
                  <a:lnTo>
                    <a:pt x="29614" y="50671"/>
                  </a:lnTo>
                  <a:lnTo>
                    <a:pt x="29073" y="50325"/>
                  </a:lnTo>
                  <a:lnTo>
                    <a:pt x="27523" y="51166"/>
                  </a:lnTo>
                  <a:lnTo>
                    <a:pt x="25235" y="52166"/>
                  </a:lnTo>
                  <a:lnTo>
                    <a:pt x="23951" y="52225"/>
                  </a:lnTo>
                  <a:lnTo>
                    <a:pt x="23486" y="52013"/>
                  </a:lnTo>
                  <a:lnTo>
                    <a:pt x="23315" y="51562"/>
                  </a:lnTo>
                  <a:lnTo>
                    <a:pt x="22353" y="50001"/>
                  </a:lnTo>
                  <a:lnTo>
                    <a:pt x="22606" y="49172"/>
                  </a:lnTo>
                  <a:lnTo>
                    <a:pt x="24449" y="46755"/>
                  </a:lnTo>
                  <a:lnTo>
                    <a:pt x="24243" y="46177"/>
                  </a:lnTo>
                  <a:lnTo>
                    <a:pt x="23485" y="45395"/>
                  </a:lnTo>
                  <a:lnTo>
                    <a:pt x="22808" y="44266"/>
                  </a:lnTo>
                  <a:lnTo>
                    <a:pt x="22612" y="43686"/>
                  </a:lnTo>
                  <a:lnTo>
                    <a:pt x="21440" y="43587"/>
                  </a:lnTo>
                  <a:lnTo>
                    <a:pt x="20191" y="44180"/>
                  </a:lnTo>
                  <a:lnTo>
                    <a:pt x="15425" y="45396"/>
                  </a:lnTo>
                  <a:lnTo>
                    <a:pt x="14285" y="45837"/>
                  </a:lnTo>
                  <a:lnTo>
                    <a:pt x="12221" y="47012"/>
                  </a:lnTo>
                  <a:lnTo>
                    <a:pt x="10139" y="48801"/>
                  </a:lnTo>
                  <a:lnTo>
                    <a:pt x="8476" y="49177"/>
                  </a:lnTo>
                  <a:lnTo>
                    <a:pt x="7902" y="48647"/>
                  </a:lnTo>
                  <a:lnTo>
                    <a:pt x="7705" y="44441"/>
                  </a:lnTo>
                  <a:lnTo>
                    <a:pt x="10242" y="41641"/>
                  </a:lnTo>
                  <a:lnTo>
                    <a:pt x="12045" y="39949"/>
                  </a:lnTo>
                  <a:lnTo>
                    <a:pt x="11199" y="39608"/>
                  </a:lnTo>
                  <a:lnTo>
                    <a:pt x="9284" y="39654"/>
                  </a:lnTo>
                  <a:lnTo>
                    <a:pt x="9413" y="38344"/>
                  </a:lnTo>
                  <a:lnTo>
                    <a:pt x="10310" y="37713"/>
                  </a:lnTo>
                  <a:lnTo>
                    <a:pt x="11181" y="36286"/>
                  </a:lnTo>
                  <a:lnTo>
                    <a:pt x="10160" y="35670"/>
                  </a:lnTo>
                  <a:lnTo>
                    <a:pt x="9366" y="34731"/>
                  </a:lnTo>
                  <a:lnTo>
                    <a:pt x="9414" y="32269"/>
                  </a:lnTo>
                  <a:lnTo>
                    <a:pt x="9636" y="31266"/>
                  </a:lnTo>
                  <a:lnTo>
                    <a:pt x="9379" y="30187"/>
                  </a:lnTo>
                  <a:lnTo>
                    <a:pt x="5481" y="31647"/>
                  </a:lnTo>
                  <a:lnTo>
                    <a:pt x="4479" y="31428"/>
                  </a:lnTo>
                  <a:lnTo>
                    <a:pt x="4436" y="29599"/>
                  </a:lnTo>
                  <a:lnTo>
                    <a:pt x="6599" y="26810"/>
                  </a:lnTo>
                  <a:lnTo>
                    <a:pt x="6821" y="25958"/>
                  </a:lnTo>
                  <a:lnTo>
                    <a:pt x="4291" y="25545"/>
                  </a:lnTo>
                  <a:lnTo>
                    <a:pt x="2398" y="24174"/>
                  </a:lnTo>
                  <a:lnTo>
                    <a:pt x="1243" y="22949"/>
                  </a:lnTo>
                  <a:lnTo>
                    <a:pt x="10" y="21184"/>
                  </a:lnTo>
                  <a:lnTo>
                    <a:pt x="0" y="19606"/>
                  </a:lnTo>
                  <a:lnTo>
                    <a:pt x="1273" y="15897"/>
                  </a:lnTo>
                  <a:lnTo>
                    <a:pt x="3098" y="14818"/>
                  </a:lnTo>
                  <a:lnTo>
                    <a:pt x="4669" y="14154"/>
                  </a:lnTo>
                  <a:lnTo>
                    <a:pt x="8004" y="11588"/>
                  </a:lnTo>
                  <a:lnTo>
                    <a:pt x="12605" y="12067"/>
                  </a:lnTo>
                  <a:lnTo>
                    <a:pt x="15448" y="11517"/>
                  </a:lnTo>
                  <a:lnTo>
                    <a:pt x="18001" y="10206"/>
                  </a:lnTo>
                  <a:lnTo>
                    <a:pt x="19463" y="9910"/>
                  </a:lnTo>
                  <a:lnTo>
                    <a:pt x="21819" y="8764"/>
                  </a:lnTo>
                  <a:lnTo>
                    <a:pt x="21745" y="7216"/>
                  </a:lnTo>
                  <a:lnTo>
                    <a:pt x="20936" y="6066"/>
                  </a:lnTo>
                  <a:lnTo>
                    <a:pt x="21646" y="4981"/>
                  </a:lnTo>
                  <a:lnTo>
                    <a:pt x="24290" y="3656"/>
                  </a:lnTo>
                  <a:lnTo>
                    <a:pt x="27219" y="1894"/>
                  </a:lnTo>
                  <a:lnTo>
                    <a:pt x="30580" y="1554"/>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63" name="ee4p_EE_1_15912"/>
            <p:cNvSpPr>
              <a:spLocks noChangeAspect="1"/>
            </p:cNvSpPr>
            <p:nvPr>
              <p:custDataLst>
                <p:tags r:id="rId59"/>
              </p:custDataLst>
            </p:nvPr>
          </p:nvSpPr>
          <p:spPr>
            <a:xfrm>
              <a:off x="5687421" y="3357332"/>
              <a:ext cx="551944" cy="271003"/>
            </a:xfrm>
            <a:custGeom>
              <a:avLst/>
              <a:gdLst>
                <a:gd name="connsiteX0" fmla="*/ 15312 w 139231"/>
                <a:gd name="connsiteY0" fmla="*/ 32990 h 68362"/>
                <a:gd name="connsiteX1" fmla="*/ 16869 w 139231"/>
                <a:gd name="connsiteY1" fmla="*/ 33189 h 68362"/>
                <a:gd name="connsiteX2" fmla="*/ 18439 w 139231"/>
                <a:gd name="connsiteY2" fmla="*/ 33973 h 68362"/>
                <a:gd name="connsiteX3" fmla="*/ 19886 w 139231"/>
                <a:gd name="connsiteY3" fmla="*/ 33725 h 68362"/>
                <a:gd name="connsiteX4" fmla="*/ 21352 w 139231"/>
                <a:gd name="connsiteY4" fmla="*/ 33180 h 68362"/>
                <a:gd name="connsiteX5" fmla="*/ 24539 w 139231"/>
                <a:gd name="connsiteY5" fmla="*/ 33692 h 68362"/>
                <a:gd name="connsiteX6" fmla="*/ 31805 w 139231"/>
                <a:gd name="connsiteY6" fmla="*/ 37642 h 68362"/>
                <a:gd name="connsiteX7" fmla="*/ 32477 w 139231"/>
                <a:gd name="connsiteY7" fmla="*/ 38697 h 68362"/>
                <a:gd name="connsiteX8" fmla="*/ 28141 w 139231"/>
                <a:gd name="connsiteY8" fmla="*/ 39176 h 68362"/>
                <a:gd name="connsiteX9" fmla="*/ 27156 w 139231"/>
                <a:gd name="connsiteY9" fmla="*/ 40385 h 68362"/>
                <a:gd name="connsiteX10" fmla="*/ 26114 w 139231"/>
                <a:gd name="connsiteY10" fmla="*/ 41230 h 68362"/>
                <a:gd name="connsiteX11" fmla="*/ 24885 w 139231"/>
                <a:gd name="connsiteY11" fmla="*/ 41502 h 68362"/>
                <a:gd name="connsiteX12" fmla="*/ 22790 w 139231"/>
                <a:gd name="connsiteY12" fmla="*/ 43197 h 68362"/>
                <a:gd name="connsiteX13" fmla="*/ 19957 w 139231"/>
                <a:gd name="connsiteY13" fmla="*/ 44819 h 68362"/>
                <a:gd name="connsiteX14" fmla="*/ 19365 w 139231"/>
                <a:gd name="connsiteY14" fmla="*/ 45792 h 68362"/>
                <a:gd name="connsiteX15" fmla="*/ 14239 w 139231"/>
                <a:gd name="connsiteY15" fmla="*/ 45613 h 68362"/>
                <a:gd name="connsiteX16" fmla="*/ 11436 w 139231"/>
                <a:gd name="connsiteY16" fmla="*/ 46227 h 68362"/>
                <a:gd name="connsiteX17" fmla="*/ 9173 w 139231"/>
                <a:gd name="connsiteY17" fmla="*/ 48040 h 68362"/>
                <a:gd name="connsiteX18" fmla="*/ 8244 w 139231"/>
                <a:gd name="connsiteY18" fmla="*/ 51538 h 68362"/>
                <a:gd name="connsiteX19" fmla="*/ 6588 w 139231"/>
                <a:gd name="connsiteY19" fmla="*/ 54265 h 68362"/>
                <a:gd name="connsiteX20" fmla="*/ 4904 w 139231"/>
                <a:gd name="connsiteY20" fmla="*/ 55250 h 68362"/>
                <a:gd name="connsiteX21" fmla="*/ 3148 w 139231"/>
                <a:gd name="connsiteY21" fmla="*/ 55400 h 68362"/>
                <a:gd name="connsiteX22" fmla="*/ 2732 w 139231"/>
                <a:gd name="connsiteY22" fmla="*/ 54377 h 68362"/>
                <a:gd name="connsiteX23" fmla="*/ 2898 w 139231"/>
                <a:gd name="connsiteY23" fmla="*/ 53355 h 68362"/>
                <a:gd name="connsiteX24" fmla="*/ 6599 w 139231"/>
                <a:gd name="connsiteY24" fmla="*/ 49499 h 68362"/>
                <a:gd name="connsiteX25" fmla="*/ 7368 w 139231"/>
                <a:gd name="connsiteY25" fmla="*/ 48246 h 68362"/>
                <a:gd name="connsiteX26" fmla="*/ 5526 w 139231"/>
                <a:gd name="connsiteY26" fmla="*/ 47689 h 68362"/>
                <a:gd name="connsiteX27" fmla="*/ 3982 w 139231"/>
                <a:gd name="connsiteY27" fmla="*/ 46348 h 68362"/>
                <a:gd name="connsiteX28" fmla="*/ 611 w 139231"/>
                <a:gd name="connsiteY28" fmla="*/ 44772 h 68362"/>
                <a:gd name="connsiteX29" fmla="*/ 0 w 139231"/>
                <a:gd name="connsiteY29" fmla="*/ 43506 h 68362"/>
                <a:gd name="connsiteX30" fmla="*/ 808 w 139231"/>
                <a:gd name="connsiteY30" fmla="*/ 43412 h 68362"/>
                <a:gd name="connsiteX31" fmla="*/ 1546 w 139231"/>
                <a:gd name="connsiteY31" fmla="*/ 43049 h 68362"/>
                <a:gd name="connsiteX32" fmla="*/ 2444 w 139231"/>
                <a:gd name="connsiteY32" fmla="*/ 41987 h 68362"/>
                <a:gd name="connsiteX33" fmla="*/ 2865 w 139231"/>
                <a:gd name="connsiteY33" fmla="*/ 40767 h 68362"/>
                <a:gd name="connsiteX34" fmla="*/ 173 w 139231"/>
                <a:gd name="connsiteY34" fmla="*/ 37200 h 68362"/>
                <a:gd name="connsiteX35" fmla="*/ 1546 w 139231"/>
                <a:gd name="connsiteY35" fmla="*/ 36648 h 68362"/>
                <a:gd name="connsiteX36" fmla="*/ 3258 w 139231"/>
                <a:gd name="connsiteY36" fmla="*/ 36778 h 68362"/>
                <a:gd name="connsiteX37" fmla="*/ 5016 w 139231"/>
                <a:gd name="connsiteY37" fmla="*/ 37815 h 68362"/>
                <a:gd name="connsiteX38" fmla="*/ 6945 w 139231"/>
                <a:gd name="connsiteY38" fmla="*/ 36598 h 68362"/>
                <a:gd name="connsiteX39" fmla="*/ 7763 w 139231"/>
                <a:gd name="connsiteY39" fmla="*/ 36418 h 68362"/>
                <a:gd name="connsiteX40" fmla="*/ 9113 w 139231"/>
                <a:gd name="connsiteY40" fmla="*/ 36852 h 68362"/>
                <a:gd name="connsiteX41" fmla="*/ 10473 w 139231"/>
                <a:gd name="connsiteY41" fmla="*/ 34496 h 68362"/>
                <a:gd name="connsiteX42" fmla="*/ 13708 w 139231"/>
                <a:gd name="connsiteY42" fmla="*/ 33718 h 68362"/>
                <a:gd name="connsiteX43" fmla="*/ 28987 w 139231"/>
                <a:gd name="connsiteY43" fmla="*/ 31348 h 68362"/>
                <a:gd name="connsiteX44" fmla="*/ 32689 w 139231"/>
                <a:gd name="connsiteY44" fmla="*/ 32304 h 68362"/>
                <a:gd name="connsiteX45" fmla="*/ 33211 w 139231"/>
                <a:gd name="connsiteY45" fmla="*/ 34668 h 68362"/>
                <a:gd name="connsiteX46" fmla="*/ 32926 w 139231"/>
                <a:gd name="connsiteY46" fmla="*/ 35482 h 68362"/>
                <a:gd name="connsiteX47" fmla="*/ 31086 w 139231"/>
                <a:gd name="connsiteY47" fmla="*/ 35817 h 68362"/>
                <a:gd name="connsiteX48" fmla="*/ 26733 w 139231"/>
                <a:gd name="connsiteY48" fmla="*/ 33518 h 68362"/>
                <a:gd name="connsiteX49" fmla="*/ 27742 w 139231"/>
                <a:gd name="connsiteY49" fmla="*/ 31960 h 68362"/>
                <a:gd name="connsiteX50" fmla="*/ 17577 w 139231"/>
                <a:gd name="connsiteY50" fmla="*/ 18061 h 68362"/>
                <a:gd name="connsiteX51" fmla="*/ 18746 w 139231"/>
                <a:gd name="connsiteY51" fmla="*/ 18475 h 68362"/>
                <a:gd name="connsiteX52" fmla="*/ 18966 w 139231"/>
                <a:gd name="connsiteY52" fmla="*/ 19857 h 68362"/>
                <a:gd name="connsiteX53" fmla="*/ 19260 w 139231"/>
                <a:gd name="connsiteY53" fmla="*/ 20406 h 68362"/>
                <a:gd name="connsiteX54" fmla="*/ 23337 w 139231"/>
                <a:gd name="connsiteY54" fmla="*/ 21184 h 68362"/>
                <a:gd name="connsiteX55" fmla="*/ 24924 w 139231"/>
                <a:gd name="connsiteY55" fmla="*/ 23505 h 68362"/>
                <a:gd name="connsiteX56" fmla="*/ 25522 w 139231"/>
                <a:gd name="connsiteY56" fmla="*/ 26295 h 68362"/>
                <a:gd name="connsiteX57" fmla="*/ 23643 w 139231"/>
                <a:gd name="connsiteY57" fmla="*/ 26524 h 68362"/>
                <a:gd name="connsiteX58" fmla="*/ 21829 w 139231"/>
                <a:gd name="connsiteY58" fmla="*/ 28128 h 68362"/>
                <a:gd name="connsiteX59" fmla="*/ 20749 w 139231"/>
                <a:gd name="connsiteY59" fmla="*/ 27487 h 68362"/>
                <a:gd name="connsiteX60" fmla="*/ 20184 w 139231"/>
                <a:gd name="connsiteY60" fmla="*/ 26718 h 68362"/>
                <a:gd name="connsiteX61" fmla="*/ 17843 w 139231"/>
                <a:gd name="connsiteY61" fmla="*/ 30342 h 68362"/>
                <a:gd name="connsiteX62" fmla="*/ 15206 w 139231"/>
                <a:gd name="connsiteY62" fmla="*/ 30963 h 68362"/>
                <a:gd name="connsiteX63" fmla="*/ 13669 w 139231"/>
                <a:gd name="connsiteY63" fmla="*/ 30248 h 68362"/>
                <a:gd name="connsiteX64" fmla="*/ 13807 w 139231"/>
                <a:gd name="connsiteY64" fmla="*/ 28895 h 68362"/>
                <a:gd name="connsiteX65" fmla="*/ 12306 w 139231"/>
                <a:gd name="connsiteY65" fmla="*/ 25339 h 68362"/>
                <a:gd name="connsiteX66" fmla="*/ 10015 w 139231"/>
                <a:gd name="connsiteY66" fmla="*/ 24297 h 68362"/>
                <a:gd name="connsiteX67" fmla="*/ 6798 w 139231"/>
                <a:gd name="connsiteY67" fmla="*/ 24199 h 68362"/>
                <a:gd name="connsiteX68" fmla="*/ 4461 w 139231"/>
                <a:gd name="connsiteY68" fmla="*/ 22732 h 68362"/>
                <a:gd name="connsiteX69" fmla="*/ 13446 w 139231"/>
                <a:gd name="connsiteY69" fmla="*/ 21733 h 68362"/>
                <a:gd name="connsiteX70" fmla="*/ 14375 w 139231"/>
                <a:gd name="connsiteY70" fmla="*/ 20036 h 68362"/>
                <a:gd name="connsiteX71" fmla="*/ 16202 w 139231"/>
                <a:gd name="connsiteY71" fmla="*/ 18254 h 68362"/>
                <a:gd name="connsiteX72" fmla="*/ 80815 w 139231"/>
                <a:gd name="connsiteY72" fmla="*/ 0 h 68362"/>
                <a:gd name="connsiteX73" fmla="*/ 83169 w 139231"/>
                <a:gd name="connsiteY73" fmla="*/ 377 h 68362"/>
                <a:gd name="connsiteX74" fmla="*/ 87105 w 139231"/>
                <a:gd name="connsiteY74" fmla="*/ 143 h 68362"/>
                <a:gd name="connsiteX75" fmla="*/ 101856 w 139231"/>
                <a:gd name="connsiteY75" fmla="*/ 2795 h 68362"/>
                <a:gd name="connsiteX76" fmla="*/ 105486 w 139231"/>
                <a:gd name="connsiteY76" fmla="*/ 2795 h 68362"/>
                <a:gd name="connsiteX77" fmla="*/ 110506 w 139231"/>
                <a:gd name="connsiteY77" fmla="*/ 5489 h 68362"/>
                <a:gd name="connsiteX78" fmla="*/ 113219 w 139231"/>
                <a:gd name="connsiteY78" fmla="*/ 6182 h 68362"/>
                <a:gd name="connsiteX79" fmla="*/ 121204 w 139231"/>
                <a:gd name="connsiteY79" fmla="*/ 6187 h 68362"/>
                <a:gd name="connsiteX80" fmla="*/ 133515 w 139231"/>
                <a:gd name="connsiteY80" fmla="*/ 7375 h 68362"/>
                <a:gd name="connsiteX81" fmla="*/ 135931 w 139231"/>
                <a:gd name="connsiteY81" fmla="*/ 5553 h 68362"/>
                <a:gd name="connsiteX82" fmla="*/ 136166 w 139231"/>
                <a:gd name="connsiteY82" fmla="*/ 5079 h 68362"/>
                <a:gd name="connsiteX83" fmla="*/ 137345 w 139231"/>
                <a:gd name="connsiteY83" fmla="*/ 6099 h 68362"/>
                <a:gd name="connsiteX84" fmla="*/ 138831 w 139231"/>
                <a:gd name="connsiteY84" fmla="*/ 7740 h 68362"/>
                <a:gd name="connsiteX85" fmla="*/ 139231 w 139231"/>
                <a:gd name="connsiteY85" fmla="*/ 8678 h 68362"/>
                <a:gd name="connsiteX86" fmla="*/ 138728 w 139231"/>
                <a:gd name="connsiteY86" fmla="*/ 9229 h 68362"/>
                <a:gd name="connsiteX87" fmla="*/ 137246 w 139231"/>
                <a:gd name="connsiteY87" fmla="*/ 9697 h 68362"/>
                <a:gd name="connsiteX88" fmla="*/ 136909 w 139231"/>
                <a:gd name="connsiteY88" fmla="*/ 10202 h 68362"/>
                <a:gd name="connsiteX89" fmla="*/ 136253 w 139231"/>
                <a:gd name="connsiteY89" fmla="*/ 11056 h 68362"/>
                <a:gd name="connsiteX90" fmla="*/ 134523 w 139231"/>
                <a:gd name="connsiteY90" fmla="*/ 11210 h 68362"/>
                <a:gd name="connsiteX91" fmla="*/ 133627 w 139231"/>
                <a:gd name="connsiteY91" fmla="*/ 11843 h 68362"/>
                <a:gd name="connsiteX92" fmla="*/ 132562 w 139231"/>
                <a:gd name="connsiteY92" fmla="*/ 14618 h 68362"/>
                <a:gd name="connsiteX93" fmla="*/ 130530 w 139231"/>
                <a:gd name="connsiteY93" fmla="*/ 19205 h 68362"/>
                <a:gd name="connsiteX94" fmla="*/ 127527 w 139231"/>
                <a:gd name="connsiteY94" fmla="*/ 22688 h 68362"/>
                <a:gd name="connsiteX95" fmla="*/ 125123 w 139231"/>
                <a:gd name="connsiteY95" fmla="*/ 24595 h 68362"/>
                <a:gd name="connsiteX96" fmla="*/ 124048 w 139231"/>
                <a:gd name="connsiteY96" fmla="*/ 26056 h 68362"/>
                <a:gd name="connsiteX97" fmla="*/ 123378 w 139231"/>
                <a:gd name="connsiteY97" fmla="*/ 27810 h 68362"/>
                <a:gd name="connsiteX98" fmla="*/ 123221 w 139231"/>
                <a:gd name="connsiteY98" fmla="*/ 29568 h 68362"/>
                <a:gd name="connsiteX99" fmla="*/ 125527 w 139231"/>
                <a:gd name="connsiteY99" fmla="*/ 39200 h 68362"/>
                <a:gd name="connsiteX100" fmla="*/ 125499 w 139231"/>
                <a:gd name="connsiteY100" fmla="*/ 40934 h 68362"/>
                <a:gd name="connsiteX101" fmla="*/ 124957 w 139231"/>
                <a:gd name="connsiteY101" fmla="*/ 42713 h 68362"/>
                <a:gd name="connsiteX102" fmla="*/ 124564 w 139231"/>
                <a:gd name="connsiteY102" fmla="*/ 44524 h 68362"/>
                <a:gd name="connsiteX103" fmla="*/ 124888 w 139231"/>
                <a:gd name="connsiteY103" fmla="*/ 46092 h 68362"/>
                <a:gd name="connsiteX104" fmla="*/ 126406 w 139231"/>
                <a:gd name="connsiteY104" fmla="*/ 48768 h 68362"/>
                <a:gd name="connsiteX105" fmla="*/ 128021 w 139231"/>
                <a:gd name="connsiteY105" fmla="*/ 52754 h 68362"/>
                <a:gd name="connsiteX106" fmla="*/ 128669 w 139231"/>
                <a:gd name="connsiteY106" fmla="*/ 55296 h 68362"/>
                <a:gd name="connsiteX107" fmla="*/ 129742 w 139231"/>
                <a:gd name="connsiteY107" fmla="*/ 56229 h 68362"/>
                <a:gd name="connsiteX108" fmla="*/ 130776 w 139231"/>
                <a:gd name="connsiteY108" fmla="*/ 56912 h 68362"/>
                <a:gd name="connsiteX109" fmla="*/ 130993 w 139231"/>
                <a:gd name="connsiteY109" fmla="*/ 57342 h 68362"/>
                <a:gd name="connsiteX110" fmla="*/ 130958 w 139231"/>
                <a:gd name="connsiteY110" fmla="*/ 57789 h 68362"/>
                <a:gd name="connsiteX111" fmla="*/ 130425 w 139231"/>
                <a:gd name="connsiteY111" fmla="*/ 58292 h 68362"/>
                <a:gd name="connsiteX112" fmla="*/ 125765 w 139231"/>
                <a:gd name="connsiteY112" fmla="*/ 59622 h 68362"/>
                <a:gd name="connsiteX113" fmla="*/ 125160 w 139231"/>
                <a:gd name="connsiteY113" fmla="*/ 60748 h 68362"/>
                <a:gd name="connsiteX114" fmla="*/ 124657 w 139231"/>
                <a:gd name="connsiteY114" fmla="*/ 62002 h 68362"/>
                <a:gd name="connsiteX115" fmla="*/ 122623 w 139231"/>
                <a:gd name="connsiteY115" fmla="*/ 63858 h 68362"/>
                <a:gd name="connsiteX116" fmla="*/ 121999 w 139231"/>
                <a:gd name="connsiteY116" fmla="*/ 65588 h 68362"/>
                <a:gd name="connsiteX117" fmla="*/ 121612 w 139231"/>
                <a:gd name="connsiteY117" fmla="*/ 67573 h 68362"/>
                <a:gd name="connsiteX118" fmla="*/ 121560 w 139231"/>
                <a:gd name="connsiteY118" fmla="*/ 68279 h 68362"/>
                <a:gd name="connsiteX119" fmla="*/ 120999 w 139231"/>
                <a:gd name="connsiteY119" fmla="*/ 68362 h 68362"/>
                <a:gd name="connsiteX120" fmla="*/ 117915 w 139231"/>
                <a:gd name="connsiteY120" fmla="*/ 67954 h 68362"/>
                <a:gd name="connsiteX121" fmla="*/ 114517 w 139231"/>
                <a:gd name="connsiteY121" fmla="*/ 66666 h 68362"/>
                <a:gd name="connsiteX122" fmla="*/ 113026 w 139231"/>
                <a:gd name="connsiteY122" fmla="*/ 65698 h 68362"/>
                <a:gd name="connsiteX123" fmla="*/ 111563 w 139231"/>
                <a:gd name="connsiteY123" fmla="*/ 65708 h 68362"/>
                <a:gd name="connsiteX124" fmla="*/ 109792 w 139231"/>
                <a:gd name="connsiteY124" fmla="*/ 66348 h 68362"/>
                <a:gd name="connsiteX125" fmla="*/ 103443 w 139231"/>
                <a:gd name="connsiteY125" fmla="*/ 68187 h 68362"/>
                <a:gd name="connsiteX126" fmla="*/ 101884 w 139231"/>
                <a:gd name="connsiteY126" fmla="*/ 67758 h 68362"/>
                <a:gd name="connsiteX127" fmla="*/ 98256 w 139231"/>
                <a:gd name="connsiteY127" fmla="*/ 65954 h 68362"/>
                <a:gd name="connsiteX128" fmla="*/ 96421 w 139231"/>
                <a:gd name="connsiteY128" fmla="*/ 63988 h 68362"/>
                <a:gd name="connsiteX129" fmla="*/ 92337 w 139231"/>
                <a:gd name="connsiteY129" fmla="*/ 60066 h 68362"/>
                <a:gd name="connsiteX130" fmla="*/ 92003 w 139231"/>
                <a:gd name="connsiteY130" fmla="*/ 59132 h 68362"/>
                <a:gd name="connsiteX131" fmla="*/ 91469 w 139231"/>
                <a:gd name="connsiteY131" fmla="*/ 58383 h 68362"/>
                <a:gd name="connsiteX132" fmla="*/ 87105 w 139231"/>
                <a:gd name="connsiteY132" fmla="*/ 57411 h 68362"/>
                <a:gd name="connsiteX133" fmla="*/ 85494 w 139231"/>
                <a:gd name="connsiteY133" fmla="*/ 55962 h 68362"/>
                <a:gd name="connsiteX134" fmla="*/ 84151 w 139231"/>
                <a:gd name="connsiteY134" fmla="*/ 55759 h 68362"/>
                <a:gd name="connsiteX135" fmla="*/ 82186 w 139231"/>
                <a:gd name="connsiteY135" fmla="*/ 55035 h 68362"/>
                <a:gd name="connsiteX136" fmla="*/ 77073 w 139231"/>
                <a:gd name="connsiteY136" fmla="*/ 51935 h 68362"/>
                <a:gd name="connsiteX137" fmla="*/ 75803 w 139231"/>
                <a:gd name="connsiteY137" fmla="*/ 51645 h 68362"/>
                <a:gd name="connsiteX138" fmla="*/ 75494 w 139231"/>
                <a:gd name="connsiteY138" fmla="*/ 52167 h 68362"/>
                <a:gd name="connsiteX139" fmla="*/ 75583 w 139231"/>
                <a:gd name="connsiteY139" fmla="*/ 52900 h 68362"/>
                <a:gd name="connsiteX140" fmla="*/ 75265 w 139231"/>
                <a:gd name="connsiteY140" fmla="*/ 53324 h 68362"/>
                <a:gd name="connsiteX141" fmla="*/ 74611 w 139231"/>
                <a:gd name="connsiteY141" fmla="*/ 53310 h 68362"/>
                <a:gd name="connsiteX142" fmla="*/ 73428 w 139231"/>
                <a:gd name="connsiteY142" fmla="*/ 52170 h 68362"/>
                <a:gd name="connsiteX143" fmla="*/ 72009 w 139231"/>
                <a:gd name="connsiteY143" fmla="*/ 51166 h 68362"/>
                <a:gd name="connsiteX144" fmla="*/ 67593 w 139231"/>
                <a:gd name="connsiteY144" fmla="*/ 53053 h 68362"/>
                <a:gd name="connsiteX145" fmla="*/ 65995 w 139231"/>
                <a:gd name="connsiteY145" fmla="*/ 53562 h 68362"/>
                <a:gd name="connsiteX146" fmla="*/ 64596 w 139231"/>
                <a:gd name="connsiteY146" fmla="*/ 53673 h 68362"/>
                <a:gd name="connsiteX147" fmla="*/ 57589 w 139231"/>
                <a:gd name="connsiteY147" fmla="*/ 56153 h 68362"/>
                <a:gd name="connsiteX148" fmla="*/ 55457 w 139231"/>
                <a:gd name="connsiteY148" fmla="*/ 57488 h 68362"/>
                <a:gd name="connsiteX149" fmla="*/ 54574 w 139231"/>
                <a:gd name="connsiteY149" fmla="*/ 57345 h 68362"/>
                <a:gd name="connsiteX150" fmla="*/ 54783 w 139231"/>
                <a:gd name="connsiteY150" fmla="*/ 56092 h 68362"/>
                <a:gd name="connsiteX151" fmla="*/ 57699 w 139231"/>
                <a:gd name="connsiteY151" fmla="*/ 49800 h 68362"/>
                <a:gd name="connsiteX152" fmla="*/ 58221 w 139231"/>
                <a:gd name="connsiteY152" fmla="*/ 44795 h 68362"/>
                <a:gd name="connsiteX153" fmla="*/ 59288 w 139231"/>
                <a:gd name="connsiteY153" fmla="*/ 44107 h 68362"/>
                <a:gd name="connsiteX154" fmla="*/ 59597 w 139231"/>
                <a:gd name="connsiteY154" fmla="*/ 43412 h 68362"/>
                <a:gd name="connsiteX155" fmla="*/ 59141 w 139231"/>
                <a:gd name="connsiteY155" fmla="*/ 41812 h 68362"/>
                <a:gd name="connsiteX156" fmla="*/ 56114 w 139231"/>
                <a:gd name="connsiteY156" fmla="*/ 40786 h 68362"/>
                <a:gd name="connsiteX157" fmla="*/ 54892 w 139231"/>
                <a:gd name="connsiteY157" fmla="*/ 40937 h 68362"/>
                <a:gd name="connsiteX158" fmla="*/ 53792 w 139231"/>
                <a:gd name="connsiteY158" fmla="*/ 42657 h 68362"/>
                <a:gd name="connsiteX159" fmla="*/ 52652 w 139231"/>
                <a:gd name="connsiteY159" fmla="*/ 43896 h 68362"/>
                <a:gd name="connsiteX160" fmla="*/ 49981 w 139231"/>
                <a:gd name="connsiteY160" fmla="*/ 44651 h 68362"/>
                <a:gd name="connsiteX161" fmla="*/ 47684 w 139231"/>
                <a:gd name="connsiteY161" fmla="*/ 43346 h 68362"/>
                <a:gd name="connsiteX162" fmla="*/ 42302 w 139231"/>
                <a:gd name="connsiteY162" fmla="*/ 41600 h 68362"/>
                <a:gd name="connsiteX163" fmla="*/ 40942 w 139231"/>
                <a:gd name="connsiteY163" fmla="*/ 39272 h 68362"/>
                <a:gd name="connsiteX164" fmla="*/ 40620 w 139231"/>
                <a:gd name="connsiteY164" fmla="*/ 36928 h 68362"/>
                <a:gd name="connsiteX165" fmla="*/ 37774 w 139231"/>
                <a:gd name="connsiteY165" fmla="*/ 34658 h 68362"/>
                <a:gd name="connsiteX166" fmla="*/ 36591 w 139231"/>
                <a:gd name="connsiteY166" fmla="*/ 31982 h 68362"/>
                <a:gd name="connsiteX167" fmla="*/ 37064 w 139231"/>
                <a:gd name="connsiteY167" fmla="*/ 30112 h 68362"/>
                <a:gd name="connsiteX168" fmla="*/ 39646 w 139231"/>
                <a:gd name="connsiteY168" fmla="*/ 28884 h 68362"/>
                <a:gd name="connsiteX169" fmla="*/ 40383 w 139231"/>
                <a:gd name="connsiteY169" fmla="*/ 27813 h 68362"/>
                <a:gd name="connsiteX170" fmla="*/ 37128 w 139231"/>
                <a:gd name="connsiteY170" fmla="*/ 27983 h 68362"/>
                <a:gd name="connsiteX171" fmla="*/ 36466 w 139231"/>
                <a:gd name="connsiteY171" fmla="*/ 27726 h 68362"/>
                <a:gd name="connsiteX172" fmla="*/ 36323 w 139231"/>
                <a:gd name="connsiteY172" fmla="*/ 26763 h 68362"/>
                <a:gd name="connsiteX173" fmla="*/ 34883 w 139231"/>
                <a:gd name="connsiteY173" fmla="*/ 23478 h 68362"/>
                <a:gd name="connsiteX174" fmla="*/ 36157 w 139231"/>
                <a:gd name="connsiteY174" fmla="*/ 22183 h 68362"/>
                <a:gd name="connsiteX175" fmla="*/ 36718 w 139231"/>
                <a:gd name="connsiteY175" fmla="*/ 20923 h 68362"/>
                <a:gd name="connsiteX176" fmla="*/ 35673 w 139231"/>
                <a:gd name="connsiteY176" fmla="*/ 19850 h 68362"/>
                <a:gd name="connsiteX177" fmla="*/ 35947 w 139231"/>
                <a:gd name="connsiteY177" fmla="*/ 18629 h 68362"/>
                <a:gd name="connsiteX178" fmla="*/ 36761 w 139231"/>
                <a:gd name="connsiteY178" fmla="*/ 17394 h 68362"/>
                <a:gd name="connsiteX179" fmla="*/ 36262 w 139231"/>
                <a:gd name="connsiteY179" fmla="*/ 14521 h 68362"/>
                <a:gd name="connsiteX180" fmla="*/ 39493 w 139231"/>
                <a:gd name="connsiteY180" fmla="*/ 12997 h 68362"/>
                <a:gd name="connsiteX181" fmla="*/ 42633 w 139231"/>
                <a:gd name="connsiteY181" fmla="*/ 11924 h 68362"/>
                <a:gd name="connsiteX182" fmla="*/ 49286 w 139231"/>
                <a:gd name="connsiteY182" fmla="*/ 11377 h 68362"/>
                <a:gd name="connsiteX183" fmla="*/ 48627 w 139231"/>
                <a:gd name="connsiteY183" fmla="*/ 8747 h 68362"/>
                <a:gd name="connsiteX184" fmla="*/ 51320 w 139231"/>
                <a:gd name="connsiteY184" fmla="*/ 8628 h 68362"/>
                <a:gd name="connsiteX185" fmla="*/ 55852 w 139231"/>
                <a:gd name="connsiteY185" fmla="*/ 5460 h 68362"/>
                <a:gd name="connsiteX186" fmla="*/ 60346 w 139231"/>
                <a:gd name="connsiteY186" fmla="*/ 6017 h 68362"/>
                <a:gd name="connsiteX187" fmla="*/ 66846 w 139231"/>
                <a:gd name="connsiteY187" fmla="*/ 3840 h 68362"/>
                <a:gd name="connsiteX188" fmla="*/ 79366 w 139231"/>
                <a:gd name="connsiteY188" fmla="*/ 3870 h 68362"/>
                <a:gd name="connsiteX189" fmla="*/ 81072 w 139231"/>
                <a:gd name="connsiteY189" fmla="*/ 2612 h 68362"/>
                <a:gd name="connsiteX190" fmla="*/ 80774 w 139231"/>
                <a:gd name="connsiteY190" fmla="*/ 1348 h 68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Lst>
              <a:rect l="l" t="t" r="r" b="b"/>
              <a:pathLst>
                <a:path w="139231" h="68362">
                  <a:moveTo>
                    <a:pt x="15312" y="32990"/>
                  </a:moveTo>
                  <a:lnTo>
                    <a:pt x="16869" y="33189"/>
                  </a:lnTo>
                  <a:lnTo>
                    <a:pt x="18439" y="33973"/>
                  </a:lnTo>
                  <a:lnTo>
                    <a:pt x="19886" y="33725"/>
                  </a:lnTo>
                  <a:lnTo>
                    <a:pt x="21352" y="33180"/>
                  </a:lnTo>
                  <a:lnTo>
                    <a:pt x="24539" y="33692"/>
                  </a:lnTo>
                  <a:lnTo>
                    <a:pt x="31805" y="37642"/>
                  </a:lnTo>
                  <a:lnTo>
                    <a:pt x="32477" y="38697"/>
                  </a:lnTo>
                  <a:lnTo>
                    <a:pt x="28141" y="39176"/>
                  </a:lnTo>
                  <a:lnTo>
                    <a:pt x="27156" y="40385"/>
                  </a:lnTo>
                  <a:lnTo>
                    <a:pt x="26114" y="41230"/>
                  </a:lnTo>
                  <a:lnTo>
                    <a:pt x="24885" y="41502"/>
                  </a:lnTo>
                  <a:lnTo>
                    <a:pt x="22790" y="43197"/>
                  </a:lnTo>
                  <a:lnTo>
                    <a:pt x="19957" y="44819"/>
                  </a:lnTo>
                  <a:lnTo>
                    <a:pt x="19365" y="45792"/>
                  </a:lnTo>
                  <a:lnTo>
                    <a:pt x="14239" y="45613"/>
                  </a:lnTo>
                  <a:lnTo>
                    <a:pt x="11436" y="46227"/>
                  </a:lnTo>
                  <a:lnTo>
                    <a:pt x="9173" y="48040"/>
                  </a:lnTo>
                  <a:lnTo>
                    <a:pt x="8244" y="51538"/>
                  </a:lnTo>
                  <a:lnTo>
                    <a:pt x="6588" y="54265"/>
                  </a:lnTo>
                  <a:lnTo>
                    <a:pt x="4904" y="55250"/>
                  </a:lnTo>
                  <a:lnTo>
                    <a:pt x="3148" y="55400"/>
                  </a:lnTo>
                  <a:lnTo>
                    <a:pt x="2732" y="54377"/>
                  </a:lnTo>
                  <a:lnTo>
                    <a:pt x="2898" y="53355"/>
                  </a:lnTo>
                  <a:lnTo>
                    <a:pt x="6599" y="49499"/>
                  </a:lnTo>
                  <a:lnTo>
                    <a:pt x="7368" y="48246"/>
                  </a:lnTo>
                  <a:lnTo>
                    <a:pt x="5526" y="47689"/>
                  </a:lnTo>
                  <a:lnTo>
                    <a:pt x="3982" y="46348"/>
                  </a:lnTo>
                  <a:lnTo>
                    <a:pt x="611" y="44772"/>
                  </a:lnTo>
                  <a:lnTo>
                    <a:pt x="0" y="43506"/>
                  </a:lnTo>
                  <a:lnTo>
                    <a:pt x="808" y="43412"/>
                  </a:lnTo>
                  <a:lnTo>
                    <a:pt x="1546" y="43049"/>
                  </a:lnTo>
                  <a:lnTo>
                    <a:pt x="2444" y="41987"/>
                  </a:lnTo>
                  <a:lnTo>
                    <a:pt x="2865" y="40767"/>
                  </a:lnTo>
                  <a:lnTo>
                    <a:pt x="173" y="37200"/>
                  </a:lnTo>
                  <a:lnTo>
                    <a:pt x="1546" y="36648"/>
                  </a:lnTo>
                  <a:lnTo>
                    <a:pt x="3258" y="36778"/>
                  </a:lnTo>
                  <a:lnTo>
                    <a:pt x="5016" y="37815"/>
                  </a:lnTo>
                  <a:lnTo>
                    <a:pt x="6945" y="36598"/>
                  </a:lnTo>
                  <a:lnTo>
                    <a:pt x="7763" y="36418"/>
                  </a:lnTo>
                  <a:lnTo>
                    <a:pt x="9113" y="36852"/>
                  </a:lnTo>
                  <a:lnTo>
                    <a:pt x="10473" y="34496"/>
                  </a:lnTo>
                  <a:lnTo>
                    <a:pt x="13708" y="33718"/>
                  </a:lnTo>
                  <a:close/>
                  <a:moveTo>
                    <a:pt x="28987" y="31348"/>
                  </a:moveTo>
                  <a:lnTo>
                    <a:pt x="32689" y="32304"/>
                  </a:lnTo>
                  <a:lnTo>
                    <a:pt x="33211" y="34668"/>
                  </a:lnTo>
                  <a:lnTo>
                    <a:pt x="32926" y="35482"/>
                  </a:lnTo>
                  <a:lnTo>
                    <a:pt x="31086" y="35817"/>
                  </a:lnTo>
                  <a:lnTo>
                    <a:pt x="26733" y="33518"/>
                  </a:lnTo>
                  <a:lnTo>
                    <a:pt x="27742" y="31960"/>
                  </a:lnTo>
                  <a:close/>
                  <a:moveTo>
                    <a:pt x="17577" y="18061"/>
                  </a:moveTo>
                  <a:lnTo>
                    <a:pt x="18746" y="18475"/>
                  </a:lnTo>
                  <a:lnTo>
                    <a:pt x="18966" y="19857"/>
                  </a:lnTo>
                  <a:lnTo>
                    <a:pt x="19260" y="20406"/>
                  </a:lnTo>
                  <a:lnTo>
                    <a:pt x="23337" y="21184"/>
                  </a:lnTo>
                  <a:lnTo>
                    <a:pt x="24924" y="23505"/>
                  </a:lnTo>
                  <a:lnTo>
                    <a:pt x="25522" y="26295"/>
                  </a:lnTo>
                  <a:lnTo>
                    <a:pt x="23643" y="26524"/>
                  </a:lnTo>
                  <a:lnTo>
                    <a:pt x="21829" y="28128"/>
                  </a:lnTo>
                  <a:lnTo>
                    <a:pt x="20749" y="27487"/>
                  </a:lnTo>
                  <a:lnTo>
                    <a:pt x="20184" y="26718"/>
                  </a:lnTo>
                  <a:lnTo>
                    <a:pt x="17843" y="30342"/>
                  </a:lnTo>
                  <a:lnTo>
                    <a:pt x="15206" y="30963"/>
                  </a:lnTo>
                  <a:lnTo>
                    <a:pt x="13669" y="30248"/>
                  </a:lnTo>
                  <a:lnTo>
                    <a:pt x="13807" y="28895"/>
                  </a:lnTo>
                  <a:lnTo>
                    <a:pt x="12306" y="25339"/>
                  </a:lnTo>
                  <a:lnTo>
                    <a:pt x="10015" y="24297"/>
                  </a:lnTo>
                  <a:lnTo>
                    <a:pt x="6798" y="24199"/>
                  </a:lnTo>
                  <a:lnTo>
                    <a:pt x="4461" y="22732"/>
                  </a:lnTo>
                  <a:lnTo>
                    <a:pt x="13446" y="21733"/>
                  </a:lnTo>
                  <a:lnTo>
                    <a:pt x="14375" y="20036"/>
                  </a:lnTo>
                  <a:lnTo>
                    <a:pt x="16202" y="18254"/>
                  </a:lnTo>
                  <a:close/>
                  <a:moveTo>
                    <a:pt x="80815" y="0"/>
                  </a:moveTo>
                  <a:lnTo>
                    <a:pt x="83169" y="377"/>
                  </a:lnTo>
                  <a:lnTo>
                    <a:pt x="87105" y="143"/>
                  </a:lnTo>
                  <a:lnTo>
                    <a:pt x="101856" y="2795"/>
                  </a:lnTo>
                  <a:lnTo>
                    <a:pt x="105486" y="2795"/>
                  </a:lnTo>
                  <a:lnTo>
                    <a:pt x="110506" y="5489"/>
                  </a:lnTo>
                  <a:lnTo>
                    <a:pt x="113219" y="6182"/>
                  </a:lnTo>
                  <a:lnTo>
                    <a:pt x="121204" y="6187"/>
                  </a:lnTo>
                  <a:lnTo>
                    <a:pt x="133515" y="7375"/>
                  </a:lnTo>
                  <a:lnTo>
                    <a:pt x="135931" y="5553"/>
                  </a:lnTo>
                  <a:lnTo>
                    <a:pt x="136166" y="5079"/>
                  </a:lnTo>
                  <a:lnTo>
                    <a:pt x="137345" y="6099"/>
                  </a:lnTo>
                  <a:lnTo>
                    <a:pt x="138831" y="7740"/>
                  </a:lnTo>
                  <a:lnTo>
                    <a:pt x="139231" y="8678"/>
                  </a:lnTo>
                  <a:lnTo>
                    <a:pt x="138728" y="9229"/>
                  </a:lnTo>
                  <a:lnTo>
                    <a:pt x="137246" y="9697"/>
                  </a:lnTo>
                  <a:lnTo>
                    <a:pt x="136909" y="10202"/>
                  </a:lnTo>
                  <a:lnTo>
                    <a:pt x="136253" y="11056"/>
                  </a:lnTo>
                  <a:lnTo>
                    <a:pt x="134523" y="11210"/>
                  </a:lnTo>
                  <a:lnTo>
                    <a:pt x="133627" y="11843"/>
                  </a:lnTo>
                  <a:lnTo>
                    <a:pt x="132562" y="14618"/>
                  </a:lnTo>
                  <a:lnTo>
                    <a:pt x="130530" y="19205"/>
                  </a:lnTo>
                  <a:lnTo>
                    <a:pt x="127527" y="22688"/>
                  </a:lnTo>
                  <a:lnTo>
                    <a:pt x="125123" y="24595"/>
                  </a:lnTo>
                  <a:lnTo>
                    <a:pt x="124048" y="26056"/>
                  </a:lnTo>
                  <a:lnTo>
                    <a:pt x="123378" y="27810"/>
                  </a:lnTo>
                  <a:lnTo>
                    <a:pt x="123221" y="29568"/>
                  </a:lnTo>
                  <a:lnTo>
                    <a:pt x="125527" y="39200"/>
                  </a:lnTo>
                  <a:lnTo>
                    <a:pt x="125499" y="40934"/>
                  </a:lnTo>
                  <a:lnTo>
                    <a:pt x="124957" y="42713"/>
                  </a:lnTo>
                  <a:lnTo>
                    <a:pt x="124564" y="44524"/>
                  </a:lnTo>
                  <a:lnTo>
                    <a:pt x="124888" y="46092"/>
                  </a:lnTo>
                  <a:lnTo>
                    <a:pt x="126406" y="48768"/>
                  </a:lnTo>
                  <a:lnTo>
                    <a:pt x="128021" y="52754"/>
                  </a:lnTo>
                  <a:lnTo>
                    <a:pt x="128669" y="55296"/>
                  </a:lnTo>
                  <a:lnTo>
                    <a:pt x="129742" y="56229"/>
                  </a:lnTo>
                  <a:lnTo>
                    <a:pt x="130776" y="56912"/>
                  </a:lnTo>
                  <a:lnTo>
                    <a:pt x="130993" y="57342"/>
                  </a:lnTo>
                  <a:lnTo>
                    <a:pt x="130958" y="57789"/>
                  </a:lnTo>
                  <a:lnTo>
                    <a:pt x="130425" y="58292"/>
                  </a:lnTo>
                  <a:lnTo>
                    <a:pt x="125765" y="59622"/>
                  </a:lnTo>
                  <a:lnTo>
                    <a:pt x="125160" y="60748"/>
                  </a:lnTo>
                  <a:lnTo>
                    <a:pt x="124657" y="62002"/>
                  </a:lnTo>
                  <a:lnTo>
                    <a:pt x="122623" y="63858"/>
                  </a:lnTo>
                  <a:lnTo>
                    <a:pt x="121999" y="65588"/>
                  </a:lnTo>
                  <a:lnTo>
                    <a:pt x="121612" y="67573"/>
                  </a:lnTo>
                  <a:lnTo>
                    <a:pt x="121560" y="68279"/>
                  </a:lnTo>
                  <a:lnTo>
                    <a:pt x="120999" y="68362"/>
                  </a:lnTo>
                  <a:lnTo>
                    <a:pt x="117915" y="67954"/>
                  </a:lnTo>
                  <a:lnTo>
                    <a:pt x="114517" y="66666"/>
                  </a:lnTo>
                  <a:lnTo>
                    <a:pt x="113026" y="65698"/>
                  </a:lnTo>
                  <a:lnTo>
                    <a:pt x="111563" y="65708"/>
                  </a:lnTo>
                  <a:lnTo>
                    <a:pt x="109792" y="66348"/>
                  </a:lnTo>
                  <a:lnTo>
                    <a:pt x="103443" y="68187"/>
                  </a:lnTo>
                  <a:lnTo>
                    <a:pt x="101884" y="67758"/>
                  </a:lnTo>
                  <a:lnTo>
                    <a:pt x="98256" y="65954"/>
                  </a:lnTo>
                  <a:lnTo>
                    <a:pt x="96421" y="63988"/>
                  </a:lnTo>
                  <a:lnTo>
                    <a:pt x="92337" y="60066"/>
                  </a:lnTo>
                  <a:lnTo>
                    <a:pt x="92003" y="59132"/>
                  </a:lnTo>
                  <a:lnTo>
                    <a:pt x="91469" y="58383"/>
                  </a:lnTo>
                  <a:lnTo>
                    <a:pt x="87105" y="57411"/>
                  </a:lnTo>
                  <a:lnTo>
                    <a:pt x="85494" y="55962"/>
                  </a:lnTo>
                  <a:lnTo>
                    <a:pt x="84151" y="55759"/>
                  </a:lnTo>
                  <a:lnTo>
                    <a:pt x="82186" y="55035"/>
                  </a:lnTo>
                  <a:lnTo>
                    <a:pt x="77073" y="51935"/>
                  </a:lnTo>
                  <a:lnTo>
                    <a:pt x="75803" y="51645"/>
                  </a:lnTo>
                  <a:lnTo>
                    <a:pt x="75494" y="52167"/>
                  </a:lnTo>
                  <a:lnTo>
                    <a:pt x="75583" y="52900"/>
                  </a:lnTo>
                  <a:lnTo>
                    <a:pt x="75265" y="53324"/>
                  </a:lnTo>
                  <a:lnTo>
                    <a:pt x="74611" y="53310"/>
                  </a:lnTo>
                  <a:lnTo>
                    <a:pt x="73428" y="52170"/>
                  </a:lnTo>
                  <a:lnTo>
                    <a:pt x="72009" y="51166"/>
                  </a:lnTo>
                  <a:lnTo>
                    <a:pt x="67593" y="53053"/>
                  </a:lnTo>
                  <a:lnTo>
                    <a:pt x="65995" y="53562"/>
                  </a:lnTo>
                  <a:lnTo>
                    <a:pt x="64596" y="53673"/>
                  </a:lnTo>
                  <a:lnTo>
                    <a:pt x="57589" y="56153"/>
                  </a:lnTo>
                  <a:lnTo>
                    <a:pt x="55457" y="57488"/>
                  </a:lnTo>
                  <a:lnTo>
                    <a:pt x="54574" y="57345"/>
                  </a:lnTo>
                  <a:lnTo>
                    <a:pt x="54783" y="56092"/>
                  </a:lnTo>
                  <a:lnTo>
                    <a:pt x="57699" y="49800"/>
                  </a:lnTo>
                  <a:lnTo>
                    <a:pt x="58221" y="44795"/>
                  </a:lnTo>
                  <a:lnTo>
                    <a:pt x="59288" y="44107"/>
                  </a:lnTo>
                  <a:lnTo>
                    <a:pt x="59597" y="43412"/>
                  </a:lnTo>
                  <a:lnTo>
                    <a:pt x="59141" y="41812"/>
                  </a:lnTo>
                  <a:lnTo>
                    <a:pt x="56114" y="40786"/>
                  </a:lnTo>
                  <a:lnTo>
                    <a:pt x="54892" y="40937"/>
                  </a:lnTo>
                  <a:lnTo>
                    <a:pt x="53792" y="42657"/>
                  </a:lnTo>
                  <a:lnTo>
                    <a:pt x="52652" y="43896"/>
                  </a:lnTo>
                  <a:lnTo>
                    <a:pt x="49981" y="44651"/>
                  </a:lnTo>
                  <a:lnTo>
                    <a:pt x="47684" y="43346"/>
                  </a:lnTo>
                  <a:lnTo>
                    <a:pt x="42302" y="41600"/>
                  </a:lnTo>
                  <a:lnTo>
                    <a:pt x="40942" y="39272"/>
                  </a:lnTo>
                  <a:lnTo>
                    <a:pt x="40620" y="36928"/>
                  </a:lnTo>
                  <a:lnTo>
                    <a:pt x="37774" y="34658"/>
                  </a:lnTo>
                  <a:lnTo>
                    <a:pt x="36591" y="31982"/>
                  </a:lnTo>
                  <a:lnTo>
                    <a:pt x="37064" y="30112"/>
                  </a:lnTo>
                  <a:lnTo>
                    <a:pt x="39646" y="28884"/>
                  </a:lnTo>
                  <a:lnTo>
                    <a:pt x="40383" y="27813"/>
                  </a:lnTo>
                  <a:lnTo>
                    <a:pt x="37128" y="27983"/>
                  </a:lnTo>
                  <a:lnTo>
                    <a:pt x="36466" y="27726"/>
                  </a:lnTo>
                  <a:lnTo>
                    <a:pt x="36323" y="26763"/>
                  </a:lnTo>
                  <a:lnTo>
                    <a:pt x="34883" y="23478"/>
                  </a:lnTo>
                  <a:lnTo>
                    <a:pt x="36157" y="22183"/>
                  </a:lnTo>
                  <a:lnTo>
                    <a:pt x="36718" y="20923"/>
                  </a:lnTo>
                  <a:lnTo>
                    <a:pt x="35673" y="19850"/>
                  </a:lnTo>
                  <a:lnTo>
                    <a:pt x="35947" y="18629"/>
                  </a:lnTo>
                  <a:lnTo>
                    <a:pt x="36761" y="17394"/>
                  </a:lnTo>
                  <a:lnTo>
                    <a:pt x="36262" y="14521"/>
                  </a:lnTo>
                  <a:lnTo>
                    <a:pt x="39493" y="12997"/>
                  </a:lnTo>
                  <a:lnTo>
                    <a:pt x="42633" y="11924"/>
                  </a:lnTo>
                  <a:lnTo>
                    <a:pt x="49286" y="11377"/>
                  </a:lnTo>
                  <a:lnTo>
                    <a:pt x="48627" y="8747"/>
                  </a:lnTo>
                  <a:lnTo>
                    <a:pt x="51320" y="8628"/>
                  </a:lnTo>
                  <a:lnTo>
                    <a:pt x="55852" y="5460"/>
                  </a:lnTo>
                  <a:lnTo>
                    <a:pt x="60346" y="6017"/>
                  </a:lnTo>
                  <a:lnTo>
                    <a:pt x="66846" y="3840"/>
                  </a:lnTo>
                  <a:lnTo>
                    <a:pt x="79366" y="3870"/>
                  </a:lnTo>
                  <a:lnTo>
                    <a:pt x="81072" y="2612"/>
                  </a:lnTo>
                  <a:lnTo>
                    <a:pt x="80774" y="1348"/>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64" name="ee4p_FI_1_15912"/>
            <p:cNvSpPr>
              <a:spLocks noChangeAspect="1"/>
            </p:cNvSpPr>
            <p:nvPr>
              <p:custDataLst>
                <p:tags r:id="rId60"/>
              </p:custDataLst>
            </p:nvPr>
          </p:nvSpPr>
          <p:spPr>
            <a:xfrm>
              <a:off x="5482697" y="1871234"/>
              <a:ext cx="1053423" cy="1463011"/>
            </a:xfrm>
            <a:custGeom>
              <a:avLst/>
              <a:gdLst>
                <a:gd name="connsiteX0" fmla="*/ 21473 w 265732"/>
                <a:gd name="connsiteY0" fmla="*/ 360506 h 369053"/>
                <a:gd name="connsiteX1" fmla="*/ 23220 w 265732"/>
                <a:gd name="connsiteY1" fmla="*/ 360680 h 369053"/>
                <a:gd name="connsiteX2" fmla="*/ 24153 w 265732"/>
                <a:gd name="connsiteY2" fmla="*/ 361638 h 369053"/>
                <a:gd name="connsiteX3" fmla="*/ 23978 w 265732"/>
                <a:gd name="connsiteY3" fmla="*/ 362422 h 369053"/>
                <a:gd name="connsiteX4" fmla="*/ 22173 w 265732"/>
                <a:gd name="connsiteY4" fmla="*/ 362597 h 369053"/>
                <a:gd name="connsiteX5" fmla="*/ 21415 w 265732"/>
                <a:gd name="connsiteY5" fmla="*/ 361899 h 369053"/>
                <a:gd name="connsiteX6" fmla="*/ 19728 w 265732"/>
                <a:gd name="connsiteY6" fmla="*/ 361986 h 369053"/>
                <a:gd name="connsiteX7" fmla="*/ 19435 w 265732"/>
                <a:gd name="connsiteY7" fmla="*/ 361638 h 369053"/>
                <a:gd name="connsiteX8" fmla="*/ 20134 w 265732"/>
                <a:gd name="connsiteY8" fmla="*/ 360942 h 369053"/>
                <a:gd name="connsiteX9" fmla="*/ 45306 w 265732"/>
                <a:gd name="connsiteY9" fmla="*/ 357280 h 369053"/>
                <a:gd name="connsiteX10" fmla="*/ 46768 w 265732"/>
                <a:gd name="connsiteY10" fmla="*/ 357390 h 369053"/>
                <a:gd name="connsiteX11" fmla="*/ 47079 w 265732"/>
                <a:gd name="connsiteY11" fmla="*/ 358322 h 369053"/>
                <a:gd name="connsiteX12" fmla="*/ 46641 w 265732"/>
                <a:gd name="connsiteY12" fmla="*/ 359417 h 369053"/>
                <a:gd name="connsiteX13" fmla="*/ 44702 w 265732"/>
                <a:gd name="connsiteY13" fmla="*/ 359744 h 369053"/>
                <a:gd name="connsiteX14" fmla="*/ 43494 w 265732"/>
                <a:gd name="connsiteY14" fmla="*/ 358787 h 369053"/>
                <a:gd name="connsiteX15" fmla="*/ 43953 w 265732"/>
                <a:gd name="connsiteY15" fmla="*/ 358075 h 369053"/>
                <a:gd name="connsiteX16" fmla="*/ 51860 w 265732"/>
                <a:gd name="connsiteY16" fmla="*/ 356303 h 369053"/>
                <a:gd name="connsiteX17" fmla="*/ 51171 w 265732"/>
                <a:gd name="connsiteY17" fmla="*/ 358333 h 369053"/>
                <a:gd name="connsiteX18" fmla="*/ 48958 w 265732"/>
                <a:gd name="connsiteY18" fmla="*/ 359471 h 369053"/>
                <a:gd name="connsiteX19" fmla="*/ 48115 w 265732"/>
                <a:gd name="connsiteY19" fmla="*/ 359200 h 369053"/>
                <a:gd name="connsiteX20" fmla="*/ 48332 w 265732"/>
                <a:gd name="connsiteY20" fmla="*/ 357280 h 369053"/>
                <a:gd name="connsiteX21" fmla="*/ 49647 w 265732"/>
                <a:gd name="connsiteY21" fmla="*/ 356401 h 369053"/>
                <a:gd name="connsiteX22" fmla="*/ 2428 w 265732"/>
                <a:gd name="connsiteY22" fmla="*/ 354834 h 369053"/>
                <a:gd name="connsiteX23" fmla="*/ 3168 w 265732"/>
                <a:gd name="connsiteY23" fmla="*/ 356788 h 369053"/>
                <a:gd name="connsiteX24" fmla="*/ 3283 w 265732"/>
                <a:gd name="connsiteY24" fmla="*/ 357531 h 369053"/>
                <a:gd name="connsiteX25" fmla="*/ 2436 w 265732"/>
                <a:gd name="connsiteY25" fmla="*/ 357345 h 369053"/>
                <a:gd name="connsiteX26" fmla="*/ 1786 w 265732"/>
                <a:gd name="connsiteY26" fmla="*/ 357599 h 369053"/>
                <a:gd name="connsiteX27" fmla="*/ 1345 w 265732"/>
                <a:gd name="connsiteY27" fmla="*/ 358514 h 369053"/>
                <a:gd name="connsiteX28" fmla="*/ 387 w 265732"/>
                <a:gd name="connsiteY28" fmla="*/ 358186 h 369053"/>
                <a:gd name="connsiteX29" fmla="*/ 0 w 265732"/>
                <a:gd name="connsiteY29" fmla="*/ 356874 h 369053"/>
                <a:gd name="connsiteX30" fmla="*/ 715 w 265732"/>
                <a:gd name="connsiteY30" fmla="*/ 354909 h 369053"/>
                <a:gd name="connsiteX31" fmla="*/ 58731 w 265732"/>
                <a:gd name="connsiteY31" fmla="*/ 350695 h 369053"/>
                <a:gd name="connsiteX32" fmla="*/ 61532 w 265732"/>
                <a:gd name="connsiteY32" fmla="*/ 351466 h 369053"/>
                <a:gd name="connsiteX33" fmla="*/ 62709 w 265732"/>
                <a:gd name="connsiteY33" fmla="*/ 351190 h 369053"/>
                <a:gd name="connsiteX34" fmla="*/ 64047 w 265732"/>
                <a:gd name="connsiteY34" fmla="*/ 352933 h 369053"/>
                <a:gd name="connsiteX35" fmla="*/ 61778 w 265732"/>
                <a:gd name="connsiteY35" fmla="*/ 354042 h 369053"/>
                <a:gd name="connsiteX36" fmla="*/ 61620 w 265732"/>
                <a:gd name="connsiteY36" fmla="*/ 355416 h 369053"/>
                <a:gd name="connsiteX37" fmla="*/ 62517 w 265732"/>
                <a:gd name="connsiteY37" fmla="*/ 356269 h 369053"/>
                <a:gd name="connsiteX38" fmla="*/ 62832 w 265732"/>
                <a:gd name="connsiteY38" fmla="*/ 357503 h 369053"/>
                <a:gd name="connsiteX39" fmla="*/ 60571 w 265732"/>
                <a:gd name="connsiteY39" fmla="*/ 357502 h 369053"/>
                <a:gd name="connsiteX40" fmla="*/ 59489 w 265732"/>
                <a:gd name="connsiteY40" fmla="*/ 356463 h 369053"/>
                <a:gd name="connsiteX41" fmla="*/ 59018 w 265732"/>
                <a:gd name="connsiteY41" fmla="*/ 355144 h 369053"/>
                <a:gd name="connsiteX42" fmla="*/ 57967 w 265732"/>
                <a:gd name="connsiteY42" fmla="*/ 354210 h 369053"/>
                <a:gd name="connsiteX43" fmla="*/ 56565 w 265732"/>
                <a:gd name="connsiteY43" fmla="*/ 353499 h 369053"/>
                <a:gd name="connsiteX44" fmla="*/ 57252 w 265732"/>
                <a:gd name="connsiteY44" fmla="*/ 352551 h 369053"/>
                <a:gd name="connsiteX45" fmla="*/ 57643 w 265732"/>
                <a:gd name="connsiteY45" fmla="*/ 351190 h 369053"/>
                <a:gd name="connsiteX46" fmla="*/ 8165 w 265732"/>
                <a:gd name="connsiteY46" fmla="*/ 349529 h 369053"/>
                <a:gd name="connsiteX47" fmla="*/ 9409 w 265732"/>
                <a:gd name="connsiteY47" fmla="*/ 351135 h 369053"/>
                <a:gd name="connsiteX48" fmla="*/ 10404 w 265732"/>
                <a:gd name="connsiteY48" fmla="*/ 351345 h 369053"/>
                <a:gd name="connsiteX49" fmla="*/ 11082 w 265732"/>
                <a:gd name="connsiteY49" fmla="*/ 351355 h 369053"/>
                <a:gd name="connsiteX50" fmla="*/ 11384 w 265732"/>
                <a:gd name="connsiteY50" fmla="*/ 351075 h 369053"/>
                <a:gd name="connsiteX51" fmla="*/ 12568 w 265732"/>
                <a:gd name="connsiteY51" fmla="*/ 351271 h 369053"/>
                <a:gd name="connsiteX52" fmla="*/ 14347 w 265732"/>
                <a:gd name="connsiteY52" fmla="*/ 352557 h 369053"/>
                <a:gd name="connsiteX53" fmla="*/ 14705 w 265732"/>
                <a:gd name="connsiteY53" fmla="*/ 353253 h 369053"/>
                <a:gd name="connsiteX54" fmla="*/ 15932 w 265732"/>
                <a:gd name="connsiteY54" fmla="*/ 353609 h 369053"/>
                <a:gd name="connsiteX55" fmla="*/ 16360 w 265732"/>
                <a:gd name="connsiteY55" fmla="*/ 354330 h 369053"/>
                <a:gd name="connsiteX56" fmla="*/ 14941 w 265732"/>
                <a:gd name="connsiteY56" fmla="*/ 356576 h 369053"/>
                <a:gd name="connsiteX57" fmla="*/ 14064 w 265732"/>
                <a:gd name="connsiteY57" fmla="*/ 356618 h 369053"/>
                <a:gd name="connsiteX58" fmla="*/ 13410 w 265732"/>
                <a:gd name="connsiteY58" fmla="*/ 356334 h 369053"/>
                <a:gd name="connsiteX59" fmla="*/ 12255 w 265732"/>
                <a:gd name="connsiteY59" fmla="*/ 356579 h 369053"/>
                <a:gd name="connsiteX60" fmla="*/ 11577 w 265732"/>
                <a:gd name="connsiteY60" fmla="*/ 357004 h 369053"/>
                <a:gd name="connsiteX61" fmla="*/ 11350 w 265732"/>
                <a:gd name="connsiteY61" fmla="*/ 357937 h 369053"/>
                <a:gd name="connsiteX62" fmla="*/ 11387 w 265732"/>
                <a:gd name="connsiteY62" fmla="*/ 359888 h 369053"/>
                <a:gd name="connsiteX63" fmla="*/ 6208 w 265732"/>
                <a:gd name="connsiteY63" fmla="*/ 360279 h 369053"/>
                <a:gd name="connsiteX64" fmla="*/ 5018 w 265732"/>
                <a:gd name="connsiteY64" fmla="*/ 359709 h 369053"/>
                <a:gd name="connsiteX65" fmla="*/ 3388 w 265732"/>
                <a:gd name="connsiteY65" fmla="*/ 355268 h 369053"/>
                <a:gd name="connsiteX66" fmla="*/ 3712 w 265732"/>
                <a:gd name="connsiteY66" fmla="*/ 354120 h 369053"/>
                <a:gd name="connsiteX67" fmla="*/ 4809 w 265732"/>
                <a:gd name="connsiteY67" fmla="*/ 353630 h 369053"/>
                <a:gd name="connsiteX68" fmla="*/ 5749 w 265732"/>
                <a:gd name="connsiteY68" fmla="*/ 353525 h 369053"/>
                <a:gd name="connsiteX69" fmla="*/ 5887 w 265732"/>
                <a:gd name="connsiteY69" fmla="*/ 355919 h 369053"/>
                <a:gd name="connsiteX70" fmla="*/ 7266 w 265732"/>
                <a:gd name="connsiteY70" fmla="*/ 355681 h 369053"/>
                <a:gd name="connsiteX71" fmla="*/ 7699 w 265732"/>
                <a:gd name="connsiteY71" fmla="*/ 354103 h 369053"/>
                <a:gd name="connsiteX72" fmla="*/ 7795 w 265732"/>
                <a:gd name="connsiteY72" fmla="*/ 352992 h 369053"/>
                <a:gd name="connsiteX73" fmla="*/ 7422 w 265732"/>
                <a:gd name="connsiteY73" fmla="*/ 352431 h 369053"/>
                <a:gd name="connsiteX74" fmla="*/ 6485 w 265732"/>
                <a:gd name="connsiteY74" fmla="*/ 351996 h 369053"/>
                <a:gd name="connsiteX75" fmla="*/ 5943 w 265732"/>
                <a:gd name="connsiteY75" fmla="*/ 351250 h 369053"/>
                <a:gd name="connsiteX76" fmla="*/ 6722 w 265732"/>
                <a:gd name="connsiteY76" fmla="*/ 350049 h 369053"/>
                <a:gd name="connsiteX77" fmla="*/ 51039 w 265732"/>
                <a:gd name="connsiteY77" fmla="*/ 347396 h 369053"/>
                <a:gd name="connsiteX78" fmla="*/ 52799 w 265732"/>
                <a:gd name="connsiteY78" fmla="*/ 348443 h 369053"/>
                <a:gd name="connsiteX79" fmla="*/ 53760 w 265732"/>
                <a:gd name="connsiteY79" fmla="*/ 349666 h 369053"/>
                <a:gd name="connsiteX80" fmla="*/ 52821 w 265732"/>
                <a:gd name="connsiteY80" fmla="*/ 349950 h 369053"/>
                <a:gd name="connsiteX81" fmla="*/ 54412 w 265732"/>
                <a:gd name="connsiteY81" fmla="*/ 351211 h 369053"/>
                <a:gd name="connsiteX82" fmla="*/ 54732 w 265732"/>
                <a:gd name="connsiteY82" fmla="*/ 351827 h 369053"/>
                <a:gd name="connsiteX83" fmla="*/ 53123 w 265732"/>
                <a:gd name="connsiteY83" fmla="*/ 351973 h 369053"/>
                <a:gd name="connsiteX84" fmla="*/ 50849 w 265732"/>
                <a:gd name="connsiteY84" fmla="*/ 350326 h 369053"/>
                <a:gd name="connsiteX85" fmla="*/ 50562 w 265732"/>
                <a:gd name="connsiteY85" fmla="*/ 349682 h 369053"/>
                <a:gd name="connsiteX86" fmla="*/ 51454 w 265732"/>
                <a:gd name="connsiteY86" fmla="*/ 349308 h 369053"/>
                <a:gd name="connsiteX87" fmla="*/ 50865 w 265732"/>
                <a:gd name="connsiteY87" fmla="*/ 347983 h 369053"/>
                <a:gd name="connsiteX88" fmla="*/ 38675 w 265732"/>
                <a:gd name="connsiteY88" fmla="*/ 341784 h 369053"/>
                <a:gd name="connsiteX89" fmla="*/ 39409 w 265732"/>
                <a:gd name="connsiteY89" fmla="*/ 343210 h 369053"/>
                <a:gd name="connsiteX90" fmla="*/ 42717 w 265732"/>
                <a:gd name="connsiteY90" fmla="*/ 345409 h 369053"/>
                <a:gd name="connsiteX91" fmla="*/ 42408 w 265732"/>
                <a:gd name="connsiteY91" fmla="*/ 346959 h 369053"/>
                <a:gd name="connsiteX92" fmla="*/ 40908 w 265732"/>
                <a:gd name="connsiteY92" fmla="*/ 346787 h 369053"/>
                <a:gd name="connsiteX93" fmla="*/ 39381 w 265732"/>
                <a:gd name="connsiteY93" fmla="*/ 347068 h 369053"/>
                <a:gd name="connsiteX94" fmla="*/ 38150 w 265732"/>
                <a:gd name="connsiteY94" fmla="*/ 345529 h 369053"/>
                <a:gd name="connsiteX95" fmla="*/ 37491 w 265732"/>
                <a:gd name="connsiteY95" fmla="*/ 342933 h 369053"/>
                <a:gd name="connsiteX96" fmla="*/ 37716 w 265732"/>
                <a:gd name="connsiteY96" fmla="*/ 342374 h 369053"/>
                <a:gd name="connsiteX97" fmla="*/ 37973 w 265732"/>
                <a:gd name="connsiteY97" fmla="*/ 251776 h 369053"/>
                <a:gd name="connsiteX98" fmla="*/ 37651 w 265732"/>
                <a:gd name="connsiteY98" fmla="*/ 252424 h 369053"/>
                <a:gd name="connsiteX99" fmla="*/ 37563 w 265732"/>
                <a:gd name="connsiteY99" fmla="*/ 253045 h 369053"/>
                <a:gd name="connsiteX100" fmla="*/ 37800 w 265732"/>
                <a:gd name="connsiteY100" fmla="*/ 253695 h 369053"/>
                <a:gd name="connsiteX101" fmla="*/ 39096 w 265732"/>
                <a:gd name="connsiteY101" fmla="*/ 253516 h 369053"/>
                <a:gd name="connsiteX102" fmla="*/ 40841 w 265732"/>
                <a:gd name="connsiteY102" fmla="*/ 252332 h 369053"/>
                <a:gd name="connsiteX103" fmla="*/ 42078 w 265732"/>
                <a:gd name="connsiteY103" fmla="*/ 252885 h 369053"/>
                <a:gd name="connsiteX104" fmla="*/ 41938 w 265732"/>
                <a:gd name="connsiteY104" fmla="*/ 254575 h 369053"/>
                <a:gd name="connsiteX105" fmla="*/ 41098 w 265732"/>
                <a:gd name="connsiteY105" fmla="*/ 254511 h 369053"/>
                <a:gd name="connsiteX106" fmla="*/ 40867 w 265732"/>
                <a:gd name="connsiteY106" fmla="*/ 254232 h 369053"/>
                <a:gd name="connsiteX107" fmla="*/ 39789 w 265732"/>
                <a:gd name="connsiteY107" fmla="*/ 255197 h 369053"/>
                <a:gd name="connsiteX108" fmla="*/ 39597 w 265732"/>
                <a:gd name="connsiteY108" fmla="*/ 255781 h 369053"/>
                <a:gd name="connsiteX109" fmla="*/ 38351 w 265732"/>
                <a:gd name="connsiteY109" fmla="*/ 256154 h 369053"/>
                <a:gd name="connsiteX110" fmla="*/ 36049 w 265732"/>
                <a:gd name="connsiteY110" fmla="*/ 254502 h 369053"/>
                <a:gd name="connsiteX111" fmla="*/ 34602 w 265732"/>
                <a:gd name="connsiteY111" fmla="*/ 251783 h 369053"/>
                <a:gd name="connsiteX112" fmla="*/ 116464 w 265732"/>
                <a:gd name="connsiteY112" fmla="*/ 187740 h 369053"/>
                <a:gd name="connsiteX113" fmla="*/ 120546 w 265732"/>
                <a:gd name="connsiteY113" fmla="*/ 188858 h 369053"/>
                <a:gd name="connsiteX114" fmla="*/ 121142 w 265732"/>
                <a:gd name="connsiteY114" fmla="*/ 189455 h 369053"/>
                <a:gd name="connsiteX115" fmla="*/ 118803 w 265732"/>
                <a:gd name="connsiteY115" fmla="*/ 189902 h 369053"/>
                <a:gd name="connsiteX116" fmla="*/ 117840 w 265732"/>
                <a:gd name="connsiteY116" fmla="*/ 191169 h 369053"/>
                <a:gd name="connsiteX117" fmla="*/ 114539 w 265732"/>
                <a:gd name="connsiteY117" fmla="*/ 192361 h 369053"/>
                <a:gd name="connsiteX118" fmla="*/ 111878 w 265732"/>
                <a:gd name="connsiteY118" fmla="*/ 191616 h 369053"/>
                <a:gd name="connsiteX119" fmla="*/ 111832 w 265732"/>
                <a:gd name="connsiteY119" fmla="*/ 189306 h 369053"/>
                <a:gd name="connsiteX120" fmla="*/ 113482 w 265732"/>
                <a:gd name="connsiteY120" fmla="*/ 188187 h 369053"/>
                <a:gd name="connsiteX121" fmla="*/ 181957 w 265732"/>
                <a:gd name="connsiteY121" fmla="*/ 0 h 369053"/>
                <a:gd name="connsiteX122" fmla="*/ 185099 w 265732"/>
                <a:gd name="connsiteY122" fmla="*/ 126 h 369053"/>
                <a:gd name="connsiteX123" fmla="*/ 188577 w 265732"/>
                <a:gd name="connsiteY123" fmla="*/ 3686 h 369053"/>
                <a:gd name="connsiteX124" fmla="*/ 193483 w 265732"/>
                <a:gd name="connsiteY124" fmla="*/ 7643 h 369053"/>
                <a:gd name="connsiteX125" fmla="*/ 196636 w 265732"/>
                <a:gd name="connsiteY125" fmla="*/ 9562 h 369053"/>
                <a:gd name="connsiteX126" fmla="*/ 205230 w 265732"/>
                <a:gd name="connsiteY126" fmla="*/ 13154 h 369053"/>
                <a:gd name="connsiteX127" fmla="*/ 212775 w 265732"/>
                <a:gd name="connsiteY127" fmla="*/ 15515 h 369053"/>
                <a:gd name="connsiteX128" fmla="*/ 217016 w 265732"/>
                <a:gd name="connsiteY128" fmla="*/ 23292 h 369053"/>
                <a:gd name="connsiteX129" fmla="*/ 214926 w 265732"/>
                <a:gd name="connsiteY129" fmla="*/ 26382 h 369053"/>
                <a:gd name="connsiteX130" fmla="*/ 213885 w 265732"/>
                <a:gd name="connsiteY130" fmla="*/ 27446 h 369053"/>
                <a:gd name="connsiteX131" fmla="*/ 210195 w 265732"/>
                <a:gd name="connsiteY131" fmla="*/ 30516 h 369053"/>
                <a:gd name="connsiteX132" fmla="*/ 206245 w 265732"/>
                <a:gd name="connsiteY132" fmla="*/ 34840 h 369053"/>
                <a:gd name="connsiteX133" fmla="*/ 205943 w 265732"/>
                <a:gd name="connsiteY133" fmla="*/ 37090 h 369053"/>
                <a:gd name="connsiteX134" fmla="*/ 207254 w 265732"/>
                <a:gd name="connsiteY134" fmla="*/ 39357 h 369053"/>
                <a:gd name="connsiteX135" fmla="*/ 208889 w 265732"/>
                <a:gd name="connsiteY135" fmla="*/ 40855 h 369053"/>
                <a:gd name="connsiteX136" fmla="*/ 207409 w 265732"/>
                <a:gd name="connsiteY136" fmla="*/ 41332 h 369053"/>
                <a:gd name="connsiteX137" fmla="*/ 202838 w 265732"/>
                <a:gd name="connsiteY137" fmla="*/ 43215 h 369053"/>
                <a:gd name="connsiteX138" fmla="*/ 200048 w 265732"/>
                <a:gd name="connsiteY138" fmla="*/ 44485 h 369053"/>
                <a:gd name="connsiteX139" fmla="*/ 196688 w 265732"/>
                <a:gd name="connsiteY139" fmla="*/ 45416 h 369053"/>
                <a:gd name="connsiteX140" fmla="*/ 197560 w 265732"/>
                <a:gd name="connsiteY140" fmla="*/ 46649 h 369053"/>
                <a:gd name="connsiteX141" fmla="*/ 203142 w 265732"/>
                <a:gd name="connsiteY141" fmla="*/ 46910 h 369053"/>
                <a:gd name="connsiteX142" fmla="*/ 204002 w 265732"/>
                <a:gd name="connsiteY142" fmla="*/ 47260 h 369053"/>
                <a:gd name="connsiteX143" fmla="*/ 204621 w 265732"/>
                <a:gd name="connsiteY143" fmla="*/ 47894 h 369053"/>
                <a:gd name="connsiteX144" fmla="*/ 204727 w 265732"/>
                <a:gd name="connsiteY144" fmla="*/ 48907 h 369053"/>
                <a:gd name="connsiteX145" fmla="*/ 204161 w 265732"/>
                <a:gd name="connsiteY145" fmla="*/ 50542 h 369053"/>
                <a:gd name="connsiteX146" fmla="*/ 198130 w 265732"/>
                <a:gd name="connsiteY146" fmla="*/ 59538 h 369053"/>
                <a:gd name="connsiteX147" fmla="*/ 197940 w 265732"/>
                <a:gd name="connsiteY147" fmla="*/ 61428 h 369053"/>
                <a:gd name="connsiteX148" fmla="*/ 199918 w 265732"/>
                <a:gd name="connsiteY148" fmla="*/ 66676 h 369053"/>
                <a:gd name="connsiteX149" fmla="*/ 202682 w 265732"/>
                <a:gd name="connsiteY149" fmla="*/ 72845 h 369053"/>
                <a:gd name="connsiteX150" fmla="*/ 211037 w 265732"/>
                <a:gd name="connsiteY150" fmla="*/ 75582 h 369053"/>
                <a:gd name="connsiteX151" fmla="*/ 217247 w 265732"/>
                <a:gd name="connsiteY151" fmla="*/ 77717 h 369053"/>
                <a:gd name="connsiteX152" fmla="*/ 221236 w 265732"/>
                <a:gd name="connsiteY152" fmla="*/ 82760 h 369053"/>
                <a:gd name="connsiteX153" fmla="*/ 227811 w 265732"/>
                <a:gd name="connsiteY153" fmla="*/ 89390 h 369053"/>
                <a:gd name="connsiteX154" fmla="*/ 231297 w 265732"/>
                <a:gd name="connsiteY154" fmla="*/ 91862 h 369053"/>
                <a:gd name="connsiteX155" fmla="*/ 231493 w 265732"/>
                <a:gd name="connsiteY155" fmla="*/ 92629 h 369053"/>
                <a:gd name="connsiteX156" fmla="*/ 230456 w 265732"/>
                <a:gd name="connsiteY156" fmla="*/ 97183 h 369053"/>
                <a:gd name="connsiteX157" fmla="*/ 226241 w 265732"/>
                <a:gd name="connsiteY157" fmla="*/ 101735 h 369053"/>
                <a:gd name="connsiteX158" fmla="*/ 222298 w 265732"/>
                <a:gd name="connsiteY158" fmla="*/ 105565 h 369053"/>
                <a:gd name="connsiteX159" fmla="*/ 218217 w 265732"/>
                <a:gd name="connsiteY159" fmla="*/ 110170 h 369053"/>
                <a:gd name="connsiteX160" fmla="*/ 215025 w 265732"/>
                <a:gd name="connsiteY160" fmla="*/ 114087 h 369053"/>
                <a:gd name="connsiteX161" fmla="*/ 211568 w 265732"/>
                <a:gd name="connsiteY161" fmla="*/ 118772 h 369053"/>
                <a:gd name="connsiteX162" fmla="*/ 211171 w 265732"/>
                <a:gd name="connsiteY162" fmla="*/ 120288 h 369053"/>
                <a:gd name="connsiteX163" fmla="*/ 211108 w 265732"/>
                <a:gd name="connsiteY163" fmla="*/ 121719 h 369053"/>
                <a:gd name="connsiteX164" fmla="*/ 211702 w 265732"/>
                <a:gd name="connsiteY164" fmla="*/ 123300 h 369053"/>
                <a:gd name="connsiteX165" fmla="*/ 216129 w 265732"/>
                <a:gd name="connsiteY165" fmla="*/ 129002 h 369053"/>
                <a:gd name="connsiteX166" fmla="*/ 217852 w 265732"/>
                <a:gd name="connsiteY166" fmla="*/ 131908 h 369053"/>
                <a:gd name="connsiteX167" fmla="*/ 219912 w 265732"/>
                <a:gd name="connsiteY167" fmla="*/ 135045 h 369053"/>
                <a:gd name="connsiteX168" fmla="*/ 221680 w 265732"/>
                <a:gd name="connsiteY168" fmla="*/ 138458 h 369053"/>
                <a:gd name="connsiteX169" fmla="*/ 222706 w 265732"/>
                <a:gd name="connsiteY169" fmla="*/ 141510 h 369053"/>
                <a:gd name="connsiteX170" fmla="*/ 224479 w 265732"/>
                <a:gd name="connsiteY170" fmla="*/ 144480 h 369053"/>
                <a:gd name="connsiteX171" fmla="*/ 225581 w 265732"/>
                <a:gd name="connsiteY171" fmla="*/ 145996 h 369053"/>
                <a:gd name="connsiteX172" fmla="*/ 227411 w 265732"/>
                <a:gd name="connsiteY172" fmla="*/ 148118 h 369053"/>
                <a:gd name="connsiteX173" fmla="*/ 229621 w 265732"/>
                <a:gd name="connsiteY173" fmla="*/ 151271 h 369053"/>
                <a:gd name="connsiteX174" fmla="*/ 230355 w 265732"/>
                <a:gd name="connsiteY174" fmla="*/ 153765 h 369053"/>
                <a:gd name="connsiteX175" fmla="*/ 233691 w 265732"/>
                <a:gd name="connsiteY175" fmla="*/ 162396 h 369053"/>
                <a:gd name="connsiteX176" fmla="*/ 234028 w 265732"/>
                <a:gd name="connsiteY176" fmla="*/ 164590 h 369053"/>
                <a:gd name="connsiteX177" fmla="*/ 233864 w 265732"/>
                <a:gd name="connsiteY177" fmla="*/ 166212 h 369053"/>
                <a:gd name="connsiteX178" fmla="*/ 232398 w 265732"/>
                <a:gd name="connsiteY178" fmla="*/ 166611 h 369053"/>
                <a:gd name="connsiteX179" fmla="*/ 229161 w 265732"/>
                <a:gd name="connsiteY179" fmla="*/ 166869 h 369053"/>
                <a:gd name="connsiteX180" fmla="*/ 225652 w 265732"/>
                <a:gd name="connsiteY180" fmla="*/ 167931 h 369053"/>
                <a:gd name="connsiteX181" fmla="*/ 225475 w 265732"/>
                <a:gd name="connsiteY181" fmla="*/ 168288 h 369053"/>
                <a:gd name="connsiteX182" fmla="*/ 227764 w 265732"/>
                <a:gd name="connsiteY182" fmla="*/ 170314 h 369053"/>
                <a:gd name="connsiteX183" fmla="*/ 225742 w 265732"/>
                <a:gd name="connsiteY183" fmla="*/ 173770 h 369053"/>
                <a:gd name="connsiteX184" fmla="*/ 225451 w 265732"/>
                <a:gd name="connsiteY184" fmla="*/ 178707 h 369053"/>
                <a:gd name="connsiteX185" fmla="*/ 223292 w 265732"/>
                <a:gd name="connsiteY185" fmla="*/ 181294 h 369053"/>
                <a:gd name="connsiteX186" fmla="*/ 223088 w 265732"/>
                <a:gd name="connsiteY186" fmla="*/ 181895 h 369053"/>
                <a:gd name="connsiteX187" fmla="*/ 223186 w 265732"/>
                <a:gd name="connsiteY187" fmla="*/ 182397 h 369053"/>
                <a:gd name="connsiteX188" fmla="*/ 223568 w 265732"/>
                <a:gd name="connsiteY188" fmla="*/ 182789 h 369053"/>
                <a:gd name="connsiteX189" fmla="*/ 227567 w 265732"/>
                <a:gd name="connsiteY189" fmla="*/ 183479 h 369053"/>
                <a:gd name="connsiteX190" fmla="*/ 227913 w 265732"/>
                <a:gd name="connsiteY190" fmla="*/ 184180 h 369053"/>
                <a:gd name="connsiteX191" fmla="*/ 227930 w 265732"/>
                <a:gd name="connsiteY191" fmla="*/ 185629 h 369053"/>
                <a:gd name="connsiteX192" fmla="*/ 227573 w 265732"/>
                <a:gd name="connsiteY192" fmla="*/ 186967 h 369053"/>
                <a:gd name="connsiteX193" fmla="*/ 225565 w 265732"/>
                <a:gd name="connsiteY193" fmla="*/ 187959 h 369053"/>
                <a:gd name="connsiteX194" fmla="*/ 223408 w 265732"/>
                <a:gd name="connsiteY194" fmla="*/ 189427 h 369053"/>
                <a:gd name="connsiteX195" fmla="*/ 222931 w 265732"/>
                <a:gd name="connsiteY195" fmla="*/ 190776 h 369053"/>
                <a:gd name="connsiteX196" fmla="*/ 223004 w 265732"/>
                <a:gd name="connsiteY196" fmla="*/ 191980 h 369053"/>
                <a:gd name="connsiteX197" fmla="*/ 223741 w 265732"/>
                <a:gd name="connsiteY197" fmla="*/ 194013 h 369053"/>
                <a:gd name="connsiteX198" fmla="*/ 225159 w 265732"/>
                <a:gd name="connsiteY198" fmla="*/ 196379 h 369053"/>
                <a:gd name="connsiteX199" fmla="*/ 226963 w 265732"/>
                <a:gd name="connsiteY199" fmla="*/ 197863 h 369053"/>
                <a:gd name="connsiteX200" fmla="*/ 233367 w 265732"/>
                <a:gd name="connsiteY200" fmla="*/ 199267 h 369053"/>
                <a:gd name="connsiteX201" fmla="*/ 234194 w 265732"/>
                <a:gd name="connsiteY201" fmla="*/ 200428 h 369053"/>
                <a:gd name="connsiteX202" fmla="*/ 234546 w 265732"/>
                <a:gd name="connsiteY202" fmla="*/ 202018 h 369053"/>
                <a:gd name="connsiteX203" fmla="*/ 234412 w 265732"/>
                <a:gd name="connsiteY203" fmla="*/ 203569 h 369053"/>
                <a:gd name="connsiteX204" fmla="*/ 231437 w 265732"/>
                <a:gd name="connsiteY204" fmla="*/ 206669 h 369053"/>
                <a:gd name="connsiteX205" fmla="*/ 231460 w 265732"/>
                <a:gd name="connsiteY205" fmla="*/ 207860 h 369053"/>
                <a:gd name="connsiteX206" fmla="*/ 232682 w 265732"/>
                <a:gd name="connsiteY206" fmla="*/ 210740 h 369053"/>
                <a:gd name="connsiteX207" fmla="*/ 234147 w 265732"/>
                <a:gd name="connsiteY207" fmla="*/ 213485 h 369053"/>
                <a:gd name="connsiteX208" fmla="*/ 240394 w 265732"/>
                <a:gd name="connsiteY208" fmla="*/ 216455 h 369053"/>
                <a:gd name="connsiteX209" fmla="*/ 242545 w 265732"/>
                <a:gd name="connsiteY209" fmla="*/ 218082 h 369053"/>
                <a:gd name="connsiteX210" fmla="*/ 243117 w 265732"/>
                <a:gd name="connsiteY210" fmla="*/ 219376 h 369053"/>
                <a:gd name="connsiteX211" fmla="*/ 243430 w 265732"/>
                <a:gd name="connsiteY211" fmla="*/ 221460 h 369053"/>
                <a:gd name="connsiteX212" fmla="*/ 243389 w 265732"/>
                <a:gd name="connsiteY212" fmla="*/ 223717 h 369053"/>
                <a:gd name="connsiteX213" fmla="*/ 242899 w 265732"/>
                <a:gd name="connsiteY213" fmla="*/ 225719 h 369053"/>
                <a:gd name="connsiteX214" fmla="*/ 240940 w 265732"/>
                <a:gd name="connsiteY214" fmla="*/ 228298 h 369053"/>
                <a:gd name="connsiteX215" fmla="*/ 236406 w 265732"/>
                <a:gd name="connsiteY215" fmla="*/ 233375 h 369053"/>
                <a:gd name="connsiteX216" fmla="*/ 231847 w 265732"/>
                <a:gd name="connsiteY216" fmla="*/ 235344 h 369053"/>
                <a:gd name="connsiteX217" fmla="*/ 231569 w 265732"/>
                <a:gd name="connsiteY217" fmla="*/ 235771 h 369053"/>
                <a:gd name="connsiteX218" fmla="*/ 232981 w 265732"/>
                <a:gd name="connsiteY218" fmla="*/ 237391 h 369053"/>
                <a:gd name="connsiteX219" fmla="*/ 241011 w 265732"/>
                <a:gd name="connsiteY219" fmla="*/ 243873 h 369053"/>
                <a:gd name="connsiteX220" fmla="*/ 246246 w 265732"/>
                <a:gd name="connsiteY220" fmla="*/ 246900 h 369053"/>
                <a:gd name="connsiteX221" fmla="*/ 253311 w 265732"/>
                <a:gd name="connsiteY221" fmla="*/ 250978 h 369053"/>
                <a:gd name="connsiteX222" fmla="*/ 257868 w 265732"/>
                <a:gd name="connsiteY222" fmla="*/ 254194 h 369053"/>
                <a:gd name="connsiteX223" fmla="*/ 259340 w 265732"/>
                <a:gd name="connsiteY223" fmla="*/ 256505 h 369053"/>
                <a:gd name="connsiteX224" fmla="*/ 261314 w 265732"/>
                <a:gd name="connsiteY224" fmla="*/ 259071 h 369053"/>
                <a:gd name="connsiteX225" fmla="*/ 263532 w 265732"/>
                <a:gd name="connsiteY225" fmla="*/ 261166 h 369053"/>
                <a:gd name="connsiteX226" fmla="*/ 265130 w 265732"/>
                <a:gd name="connsiteY226" fmla="*/ 262982 h 369053"/>
                <a:gd name="connsiteX227" fmla="*/ 265732 w 265732"/>
                <a:gd name="connsiteY227" fmla="*/ 264150 h 369053"/>
                <a:gd name="connsiteX228" fmla="*/ 265676 w 265732"/>
                <a:gd name="connsiteY228" fmla="*/ 265405 h 369053"/>
                <a:gd name="connsiteX229" fmla="*/ 263538 w 265732"/>
                <a:gd name="connsiteY229" fmla="*/ 269185 h 369053"/>
                <a:gd name="connsiteX230" fmla="*/ 262324 w 265732"/>
                <a:gd name="connsiteY230" fmla="*/ 272102 h 369053"/>
                <a:gd name="connsiteX231" fmla="*/ 260185 w 265732"/>
                <a:gd name="connsiteY231" fmla="*/ 276371 h 369053"/>
                <a:gd name="connsiteX232" fmla="*/ 257997 w 265732"/>
                <a:gd name="connsiteY232" fmla="*/ 279345 h 369053"/>
                <a:gd name="connsiteX233" fmla="*/ 252448 w 265732"/>
                <a:gd name="connsiteY233" fmla="*/ 284759 h 369053"/>
                <a:gd name="connsiteX234" fmla="*/ 244264 w 265732"/>
                <a:gd name="connsiteY234" fmla="*/ 291477 h 369053"/>
                <a:gd name="connsiteX235" fmla="*/ 242363 w 265732"/>
                <a:gd name="connsiteY235" fmla="*/ 293506 h 369053"/>
                <a:gd name="connsiteX236" fmla="*/ 238533 w 265732"/>
                <a:gd name="connsiteY236" fmla="*/ 297034 h 369053"/>
                <a:gd name="connsiteX237" fmla="*/ 231977 w 265732"/>
                <a:gd name="connsiteY237" fmla="*/ 304096 h 369053"/>
                <a:gd name="connsiteX238" fmla="*/ 230279 w 265732"/>
                <a:gd name="connsiteY238" fmla="*/ 305652 h 369053"/>
                <a:gd name="connsiteX239" fmla="*/ 224905 w 265732"/>
                <a:gd name="connsiteY239" fmla="*/ 311263 h 369053"/>
                <a:gd name="connsiteX240" fmla="*/ 222456 w 265732"/>
                <a:gd name="connsiteY240" fmla="*/ 313045 h 369053"/>
                <a:gd name="connsiteX241" fmla="*/ 220532 w 265732"/>
                <a:gd name="connsiteY241" fmla="*/ 314710 h 369053"/>
                <a:gd name="connsiteX242" fmla="*/ 215209 w 265732"/>
                <a:gd name="connsiteY242" fmla="*/ 319993 h 369053"/>
                <a:gd name="connsiteX243" fmla="*/ 209489 w 265732"/>
                <a:gd name="connsiteY243" fmla="*/ 323994 h 369053"/>
                <a:gd name="connsiteX244" fmla="*/ 203874 w 265732"/>
                <a:gd name="connsiteY244" fmla="*/ 327703 h 369053"/>
                <a:gd name="connsiteX245" fmla="*/ 202190 w 265732"/>
                <a:gd name="connsiteY245" fmla="*/ 329581 h 369053"/>
                <a:gd name="connsiteX246" fmla="*/ 200095 w 265732"/>
                <a:gd name="connsiteY246" fmla="*/ 331012 h 369053"/>
                <a:gd name="connsiteX247" fmla="*/ 197595 w 265732"/>
                <a:gd name="connsiteY247" fmla="*/ 332372 h 369053"/>
                <a:gd name="connsiteX248" fmla="*/ 196541 w 265732"/>
                <a:gd name="connsiteY248" fmla="*/ 333134 h 369053"/>
                <a:gd name="connsiteX249" fmla="*/ 190892 w 265732"/>
                <a:gd name="connsiteY249" fmla="*/ 338191 h 369053"/>
                <a:gd name="connsiteX250" fmla="*/ 183058 w 265732"/>
                <a:gd name="connsiteY250" fmla="*/ 345191 h 369053"/>
                <a:gd name="connsiteX251" fmla="*/ 182261 w 265732"/>
                <a:gd name="connsiteY251" fmla="*/ 345300 h 369053"/>
                <a:gd name="connsiteX252" fmla="*/ 180221 w 265732"/>
                <a:gd name="connsiteY252" fmla="*/ 346429 h 369053"/>
                <a:gd name="connsiteX253" fmla="*/ 177031 w 265732"/>
                <a:gd name="connsiteY253" fmla="*/ 346702 h 369053"/>
                <a:gd name="connsiteX254" fmla="*/ 175645 w 265732"/>
                <a:gd name="connsiteY254" fmla="*/ 347565 h 369053"/>
                <a:gd name="connsiteX255" fmla="*/ 170769 w 265732"/>
                <a:gd name="connsiteY255" fmla="*/ 345106 h 369053"/>
                <a:gd name="connsiteX256" fmla="*/ 169959 w 265732"/>
                <a:gd name="connsiteY256" fmla="*/ 344947 h 369053"/>
                <a:gd name="connsiteX257" fmla="*/ 167092 w 265732"/>
                <a:gd name="connsiteY257" fmla="*/ 345557 h 369053"/>
                <a:gd name="connsiteX258" fmla="*/ 164340 w 265732"/>
                <a:gd name="connsiteY258" fmla="*/ 347344 h 369053"/>
                <a:gd name="connsiteX259" fmla="*/ 159261 w 265732"/>
                <a:gd name="connsiteY259" fmla="*/ 347890 h 369053"/>
                <a:gd name="connsiteX260" fmla="*/ 156739 w 265732"/>
                <a:gd name="connsiteY260" fmla="*/ 348469 h 369053"/>
                <a:gd name="connsiteX261" fmla="*/ 155131 w 265732"/>
                <a:gd name="connsiteY261" fmla="*/ 349294 h 369053"/>
                <a:gd name="connsiteX262" fmla="*/ 154800 w 265732"/>
                <a:gd name="connsiteY262" fmla="*/ 347341 h 369053"/>
                <a:gd name="connsiteX263" fmla="*/ 155495 w 265732"/>
                <a:gd name="connsiteY263" fmla="*/ 344862 h 369053"/>
                <a:gd name="connsiteX264" fmla="*/ 156614 w 265732"/>
                <a:gd name="connsiteY264" fmla="*/ 343208 h 369053"/>
                <a:gd name="connsiteX265" fmla="*/ 156718 w 265732"/>
                <a:gd name="connsiteY265" fmla="*/ 342130 h 369053"/>
                <a:gd name="connsiteX266" fmla="*/ 155897 w 265732"/>
                <a:gd name="connsiteY266" fmla="*/ 342242 h 369053"/>
                <a:gd name="connsiteX267" fmla="*/ 154271 w 265732"/>
                <a:gd name="connsiteY267" fmla="*/ 344669 h 369053"/>
                <a:gd name="connsiteX268" fmla="*/ 153401 w 265732"/>
                <a:gd name="connsiteY268" fmla="*/ 347500 h 369053"/>
                <a:gd name="connsiteX269" fmla="*/ 151660 w 265732"/>
                <a:gd name="connsiteY269" fmla="*/ 348922 h 369053"/>
                <a:gd name="connsiteX270" fmla="*/ 147834 w 265732"/>
                <a:gd name="connsiteY270" fmla="*/ 349503 h 369053"/>
                <a:gd name="connsiteX271" fmla="*/ 144105 w 265732"/>
                <a:gd name="connsiteY271" fmla="*/ 347230 h 369053"/>
                <a:gd name="connsiteX272" fmla="*/ 142334 w 265732"/>
                <a:gd name="connsiteY272" fmla="*/ 347253 h 369053"/>
                <a:gd name="connsiteX273" fmla="*/ 143446 w 265732"/>
                <a:gd name="connsiteY273" fmla="*/ 348881 h 369053"/>
                <a:gd name="connsiteX274" fmla="*/ 144198 w 265732"/>
                <a:gd name="connsiteY274" fmla="*/ 350667 h 369053"/>
                <a:gd name="connsiteX275" fmla="*/ 144100 w 265732"/>
                <a:gd name="connsiteY275" fmla="*/ 351667 h 369053"/>
                <a:gd name="connsiteX276" fmla="*/ 142112 w 265732"/>
                <a:gd name="connsiteY276" fmla="*/ 351491 h 369053"/>
                <a:gd name="connsiteX277" fmla="*/ 139898 w 265732"/>
                <a:gd name="connsiteY277" fmla="*/ 352561 h 369053"/>
                <a:gd name="connsiteX278" fmla="*/ 137957 w 265732"/>
                <a:gd name="connsiteY278" fmla="*/ 354123 h 369053"/>
                <a:gd name="connsiteX279" fmla="*/ 137015 w 265732"/>
                <a:gd name="connsiteY279" fmla="*/ 354126 h 369053"/>
                <a:gd name="connsiteX280" fmla="*/ 135711 w 265732"/>
                <a:gd name="connsiteY280" fmla="*/ 351943 h 369053"/>
                <a:gd name="connsiteX281" fmla="*/ 133318 w 265732"/>
                <a:gd name="connsiteY281" fmla="*/ 352962 h 369053"/>
                <a:gd name="connsiteX282" fmla="*/ 131274 w 265732"/>
                <a:gd name="connsiteY282" fmla="*/ 354332 h 369053"/>
                <a:gd name="connsiteX283" fmla="*/ 127119 w 265732"/>
                <a:gd name="connsiteY283" fmla="*/ 354760 h 369053"/>
                <a:gd name="connsiteX284" fmla="*/ 124642 w 265732"/>
                <a:gd name="connsiteY284" fmla="*/ 356559 h 369053"/>
                <a:gd name="connsiteX285" fmla="*/ 120259 w 265732"/>
                <a:gd name="connsiteY285" fmla="*/ 357772 h 369053"/>
                <a:gd name="connsiteX286" fmla="*/ 117851 w 265732"/>
                <a:gd name="connsiteY286" fmla="*/ 357743 h 369053"/>
                <a:gd name="connsiteX287" fmla="*/ 112362 w 265732"/>
                <a:gd name="connsiteY287" fmla="*/ 359203 h 369053"/>
                <a:gd name="connsiteX288" fmla="*/ 110537 w 265732"/>
                <a:gd name="connsiteY288" fmla="*/ 361452 h 369053"/>
                <a:gd name="connsiteX289" fmla="*/ 108937 w 265732"/>
                <a:gd name="connsiteY289" fmla="*/ 362279 h 369053"/>
                <a:gd name="connsiteX290" fmla="*/ 106659 w 265732"/>
                <a:gd name="connsiteY290" fmla="*/ 361583 h 369053"/>
                <a:gd name="connsiteX291" fmla="*/ 99641 w 265732"/>
                <a:gd name="connsiteY291" fmla="*/ 362679 h 369053"/>
                <a:gd name="connsiteX292" fmla="*/ 92932 w 265732"/>
                <a:gd name="connsiteY292" fmla="*/ 364116 h 369053"/>
                <a:gd name="connsiteX293" fmla="*/ 90077 w 265732"/>
                <a:gd name="connsiteY293" fmla="*/ 364034 h 369053"/>
                <a:gd name="connsiteX294" fmla="*/ 87222 w 265732"/>
                <a:gd name="connsiteY294" fmla="*/ 363437 h 369053"/>
                <a:gd name="connsiteX295" fmla="*/ 84197 w 265732"/>
                <a:gd name="connsiteY295" fmla="*/ 365433 h 369053"/>
                <a:gd name="connsiteX296" fmla="*/ 80984 w 265732"/>
                <a:gd name="connsiteY296" fmla="*/ 368101 h 369053"/>
                <a:gd name="connsiteX297" fmla="*/ 77442 w 265732"/>
                <a:gd name="connsiteY297" fmla="*/ 369053 h 369053"/>
                <a:gd name="connsiteX298" fmla="*/ 76173 w 265732"/>
                <a:gd name="connsiteY298" fmla="*/ 368712 h 369053"/>
                <a:gd name="connsiteX299" fmla="*/ 77187 w 265732"/>
                <a:gd name="connsiteY299" fmla="*/ 367314 h 369053"/>
                <a:gd name="connsiteX300" fmla="*/ 79531 w 265732"/>
                <a:gd name="connsiteY300" fmla="*/ 365865 h 369053"/>
                <a:gd name="connsiteX301" fmla="*/ 81139 w 265732"/>
                <a:gd name="connsiteY301" fmla="*/ 363900 h 369053"/>
                <a:gd name="connsiteX302" fmla="*/ 81360 w 265732"/>
                <a:gd name="connsiteY302" fmla="*/ 362261 h 369053"/>
                <a:gd name="connsiteX303" fmla="*/ 80254 w 265732"/>
                <a:gd name="connsiteY303" fmla="*/ 361617 h 369053"/>
                <a:gd name="connsiteX304" fmla="*/ 78744 w 265732"/>
                <a:gd name="connsiteY304" fmla="*/ 361420 h 369053"/>
                <a:gd name="connsiteX305" fmla="*/ 76842 w 265732"/>
                <a:gd name="connsiteY305" fmla="*/ 359723 h 369053"/>
                <a:gd name="connsiteX306" fmla="*/ 75019 w 265732"/>
                <a:gd name="connsiteY306" fmla="*/ 356041 h 369053"/>
                <a:gd name="connsiteX307" fmla="*/ 74032 w 265732"/>
                <a:gd name="connsiteY307" fmla="*/ 355838 h 369053"/>
                <a:gd name="connsiteX308" fmla="*/ 73532 w 265732"/>
                <a:gd name="connsiteY308" fmla="*/ 356806 h 369053"/>
                <a:gd name="connsiteX309" fmla="*/ 72972 w 265732"/>
                <a:gd name="connsiteY309" fmla="*/ 359630 h 369053"/>
                <a:gd name="connsiteX310" fmla="*/ 72404 w 265732"/>
                <a:gd name="connsiteY310" fmla="*/ 360443 h 369053"/>
                <a:gd name="connsiteX311" fmla="*/ 71439 w 265732"/>
                <a:gd name="connsiteY311" fmla="*/ 361089 h 369053"/>
                <a:gd name="connsiteX312" fmla="*/ 70280 w 265732"/>
                <a:gd name="connsiteY312" fmla="*/ 361739 h 369053"/>
                <a:gd name="connsiteX313" fmla="*/ 69148 w 265732"/>
                <a:gd name="connsiteY313" fmla="*/ 362056 h 369053"/>
                <a:gd name="connsiteX314" fmla="*/ 65091 w 265732"/>
                <a:gd name="connsiteY314" fmla="*/ 362017 h 369053"/>
                <a:gd name="connsiteX315" fmla="*/ 64557 w 265732"/>
                <a:gd name="connsiteY315" fmla="*/ 360593 h 369053"/>
                <a:gd name="connsiteX316" fmla="*/ 64557 w 265732"/>
                <a:gd name="connsiteY316" fmla="*/ 359997 h 369053"/>
                <a:gd name="connsiteX317" fmla="*/ 65276 w 265732"/>
                <a:gd name="connsiteY317" fmla="*/ 358120 h 369053"/>
                <a:gd name="connsiteX318" fmla="*/ 64648 w 265732"/>
                <a:gd name="connsiteY318" fmla="*/ 357792 h 369053"/>
                <a:gd name="connsiteX319" fmla="*/ 65246 w 265732"/>
                <a:gd name="connsiteY319" fmla="*/ 356319 h 369053"/>
                <a:gd name="connsiteX320" fmla="*/ 66203 w 265732"/>
                <a:gd name="connsiteY320" fmla="*/ 356398 h 369053"/>
                <a:gd name="connsiteX321" fmla="*/ 67336 w 265732"/>
                <a:gd name="connsiteY321" fmla="*/ 356180 h 369053"/>
                <a:gd name="connsiteX322" fmla="*/ 67904 w 265732"/>
                <a:gd name="connsiteY322" fmla="*/ 355422 h 369053"/>
                <a:gd name="connsiteX323" fmla="*/ 67861 w 265732"/>
                <a:gd name="connsiteY323" fmla="*/ 354517 h 369053"/>
                <a:gd name="connsiteX324" fmla="*/ 66285 w 265732"/>
                <a:gd name="connsiteY324" fmla="*/ 354282 h 369053"/>
                <a:gd name="connsiteX325" fmla="*/ 66188 w 265732"/>
                <a:gd name="connsiteY325" fmla="*/ 353664 h 369053"/>
                <a:gd name="connsiteX326" fmla="*/ 67593 w 265732"/>
                <a:gd name="connsiteY326" fmla="*/ 351083 h 369053"/>
                <a:gd name="connsiteX327" fmla="*/ 67794 w 265732"/>
                <a:gd name="connsiteY327" fmla="*/ 350369 h 369053"/>
                <a:gd name="connsiteX328" fmla="*/ 67250 w 265732"/>
                <a:gd name="connsiteY328" fmla="*/ 350221 h 369053"/>
                <a:gd name="connsiteX329" fmla="*/ 66369 w 265732"/>
                <a:gd name="connsiteY329" fmla="*/ 350502 h 369053"/>
                <a:gd name="connsiteX330" fmla="*/ 60562 w 265732"/>
                <a:gd name="connsiteY330" fmla="*/ 349692 h 369053"/>
                <a:gd name="connsiteX331" fmla="*/ 53400 w 265732"/>
                <a:gd name="connsiteY331" fmla="*/ 346385 h 369053"/>
                <a:gd name="connsiteX332" fmla="*/ 51638 w 265732"/>
                <a:gd name="connsiteY332" fmla="*/ 346214 h 369053"/>
                <a:gd name="connsiteX333" fmla="*/ 50554 w 265732"/>
                <a:gd name="connsiteY333" fmla="*/ 343257 h 369053"/>
                <a:gd name="connsiteX334" fmla="*/ 48826 w 265732"/>
                <a:gd name="connsiteY334" fmla="*/ 343632 h 369053"/>
                <a:gd name="connsiteX335" fmla="*/ 46308 w 265732"/>
                <a:gd name="connsiteY335" fmla="*/ 345363 h 369053"/>
                <a:gd name="connsiteX336" fmla="*/ 44419 w 265732"/>
                <a:gd name="connsiteY336" fmla="*/ 344048 h 369053"/>
                <a:gd name="connsiteX337" fmla="*/ 42389 w 265732"/>
                <a:gd name="connsiteY337" fmla="*/ 343182 h 369053"/>
                <a:gd name="connsiteX338" fmla="*/ 41827 w 265732"/>
                <a:gd name="connsiteY338" fmla="*/ 341828 h 369053"/>
                <a:gd name="connsiteX339" fmla="*/ 41856 w 265732"/>
                <a:gd name="connsiteY339" fmla="*/ 339829 h 369053"/>
                <a:gd name="connsiteX340" fmla="*/ 41681 w 265732"/>
                <a:gd name="connsiteY340" fmla="*/ 337469 h 369053"/>
                <a:gd name="connsiteX341" fmla="*/ 41126 w 265732"/>
                <a:gd name="connsiteY341" fmla="*/ 334704 h 369053"/>
                <a:gd name="connsiteX342" fmla="*/ 40720 w 265732"/>
                <a:gd name="connsiteY342" fmla="*/ 330768 h 369053"/>
                <a:gd name="connsiteX343" fmla="*/ 41100 w 265732"/>
                <a:gd name="connsiteY343" fmla="*/ 327687 h 369053"/>
                <a:gd name="connsiteX344" fmla="*/ 42719 w 265732"/>
                <a:gd name="connsiteY344" fmla="*/ 325403 h 369053"/>
                <a:gd name="connsiteX345" fmla="*/ 43341 w 265732"/>
                <a:gd name="connsiteY345" fmla="*/ 323944 h 369053"/>
                <a:gd name="connsiteX346" fmla="*/ 44101 w 265732"/>
                <a:gd name="connsiteY346" fmla="*/ 320215 h 369053"/>
                <a:gd name="connsiteX347" fmla="*/ 44272 w 265732"/>
                <a:gd name="connsiteY347" fmla="*/ 315839 h 369053"/>
                <a:gd name="connsiteX348" fmla="*/ 43842 w 265732"/>
                <a:gd name="connsiteY348" fmla="*/ 314347 h 369053"/>
                <a:gd name="connsiteX349" fmla="*/ 43950 w 265732"/>
                <a:gd name="connsiteY349" fmla="*/ 313354 h 369053"/>
                <a:gd name="connsiteX350" fmla="*/ 45242 w 265732"/>
                <a:gd name="connsiteY350" fmla="*/ 313354 h 369053"/>
                <a:gd name="connsiteX351" fmla="*/ 44961 w 265732"/>
                <a:gd name="connsiteY351" fmla="*/ 312502 h 369053"/>
                <a:gd name="connsiteX352" fmla="*/ 44393 w 265732"/>
                <a:gd name="connsiteY352" fmla="*/ 312035 h 369053"/>
                <a:gd name="connsiteX353" fmla="*/ 43765 w 265732"/>
                <a:gd name="connsiteY353" fmla="*/ 311065 h 369053"/>
                <a:gd name="connsiteX354" fmla="*/ 44300 w 265732"/>
                <a:gd name="connsiteY354" fmla="*/ 310551 h 369053"/>
                <a:gd name="connsiteX355" fmla="*/ 45846 w 265732"/>
                <a:gd name="connsiteY355" fmla="*/ 310514 h 369053"/>
                <a:gd name="connsiteX356" fmla="*/ 45971 w 265732"/>
                <a:gd name="connsiteY356" fmla="*/ 310187 h 369053"/>
                <a:gd name="connsiteX357" fmla="*/ 46146 w 265732"/>
                <a:gd name="connsiteY357" fmla="*/ 309723 h 369053"/>
                <a:gd name="connsiteX358" fmla="*/ 44950 w 265732"/>
                <a:gd name="connsiteY358" fmla="*/ 307170 h 369053"/>
                <a:gd name="connsiteX359" fmla="*/ 44812 w 265732"/>
                <a:gd name="connsiteY359" fmla="*/ 305952 h 369053"/>
                <a:gd name="connsiteX360" fmla="*/ 43151 w 265732"/>
                <a:gd name="connsiteY360" fmla="*/ 302250 h 369053"/>
                <a:gd name="connsiteX361" fmla="*/ 41257 w 265732"/>
                <a:gd name="connsiteY361" fmla="*/ 298735 h 369053"/>
                <a:gd name="connsiteX362" fmla="*/ 38407 w 265732"/>
                <a:gd name="connsiteY362" fmla="*/ 296188 h 369053"/>
                <a:gd name="connsiteX363" fmla="*/ 39418 w 265732"/>
                <a:gd name="connsiteY363" fmla="*/ 291988 h 369053"/>
                <a:gd name="connsiteX364" fmla="*/ 40569 w 265732"/>
                <a:gd name="connsiteY364" fmla="*/ 288184 h 369053"/>
                <a:gd name="connsiteX365" fmla="*/ 40340 w 265732"/>
                <a:gd name="connsiteY365" fmla="*/ 286349 h 369053"/>
                <a:gd name="connsiteX366" fmla="*/ 39899 w 265732"/>
                <a:gd name="connsiteY366" fmla="*/ 284114 h 369053"/>
                <a:gd name="connsiteX367" fmla="*/ 36410 w 265732"/>
                <a:gd name="connsiteY367" fmla="*/ 281660 h 369053"/>
                <a:gd name="connsiteX368" fmla="*/ 35891 w 265732"/>
                <a:gd name="connsiteY368" fmla="*/ 278196 h 369053"/>
                <a:gd name="connsiteX369" fmla="*/ 35038 w 265732"/>
                <a:gd name="connsiteY369" fmla="*/ 274472 h 369053"/>
                <a:gd name="connsiteX370" fmla="*/ 35360 w 265732"/>
                <a:gd name="connsiteY370" fmla="*/ 272185 h 369053"/>
                <a:gd name="connsiteX371" fmla="*/ 35928 w 265732"/>
                <a:gd name="connsiteY371" fmla="*/ 270433 h 369053"/>
                <a:gd name="connsiteX372" fmla="*/ 37075 w 265732"/>
                <a:gd name="connsiteY372" fmla="*/ 268687 h 369053"/>
                <a:gd name="connsiteX373" fmla="*/ 42864 w 265732"/>
                <a:gd name="connsiteY373" fmla="*/ 263167 h 369053"/>
                <a:gd name="connsiteX374" fmla="*/ 43218 w 265732"/>
                <a:gd name="connsiteY374" fmla="*/ 260279 h 369053"/>
                <a:gd name="connsiteX375" fmla="*/ 47142 w 265732"/>
                <a:gd name="connsiteY375" fmla="*/ 260069 h 369053"/>
                <a:gd name="connsiteX376" fmla="*/ 45321 w 265732"/>
                <a:gd name="connsiteY376" fmla="*/ 257484 h 369053"/>
                <a:gd name="connsiteX377" fmla="*/ 44892 w 265732"/>
                <a:gd name="connsiteY377" fmla="*/ 256031 h 369053"/>
                <a:gd name="connsiteX378" fmla="*/ 44801 w 265732"/>
                <a:gd name="connsiteY378" fmla="*/ 254334 h 369053"/>
                <a:gd name="connsiteX379" fmla="*/ 50446 w 265732"/>
                <a:gd name="connsiteY379" fmla="*/ 253171 h 369053"/>
                <a:gd name="connsiteX380" fmla="*/ 52553 w 265732"/>
                <a:gd name="connsiteY380" fmla="*/ 254126 h 369053"/>
                <a:gd name="connsiteX381" fmla="*/ 57520 w 265732"/>
                <a:gd name="connsiteY381" fmla="*/ 252946 h 369053"/>
                <a:gd name="connsiteX382" fmla="*/ 61929 w 265732"/>
                <a:gd name="connsiteY382" fmla="*/ 250636 h 369053"/>
                <a:gd name="connsiteX383" fmla="*/ 61851 w 265732"/>
                <a:gd name="connsiteY383" fmla="*/ 249407 h 369053"/>
                <a:gd name="connsiteX384" fmla="*/ 61174 w 265732"/>
                <a:gd name="connsiteY384" fmla="*/ 248306 h 369053"/>
                <a:gd name="connsiteX385" fmla="*/ 60238 w 265732"/>
                <a:gd name="connsiteY385" fmla="*/ 246185 h 369053"/>
                <a:gd name="connsiteX386" fmla="*/ 60901 w 265732"/>
                <a:gd name="connsiteY386" fmla="*/ 245596 h 369053"/>
                <a:gd name="connsiteX387" fmla="*/ 62510 w 265732"/>
                <a:gd name="connsiteY387" fmla="*/ 246029 h 369053"/>
                <a:gd name="connsiteX388" fmla="*/ 61772 w 265732"/>
                <a:gd name="connsiteY388" fmla="*/ 244974 h 369053"/>
                <a:gd name="connsiteX389" fmla="*/ 61906 w 265732"/>
                <a:gd name="connsiteY389" fmla="*/ 243861 h 369053"/>
                <a:gd name="connsiteX390" fmla="*/ 63661 w 265732"/>
                <a:gd name="connsiteY390" fmla="*/ 244324 h 369053"/>
                <a:gd name="connsiteX391" fmla="*/ 66527 w 265732"/>
                <a:gd name="connsiteY391" fmla="*/ 241214 h 369053"/>
                <a:gd name="connsiteX392" fmla="*/ 66630 w 265732"/>
                <a:gd name="connsiteY392" fmla="*/ 238835 h 369053"/>
                <a:gd name="connsiteX393" fmla="*/ 71582 w 265732"/>
                <a:gd name="connsiteY393" fmla="*/ 237590 h 369053"/>
                <a:gd name="connsiteX394" fmla="*/ 77291 w 265732"/>
                <a:gd name="connsiteY394" fmla="*/ 232724 h 369053"/>
                <a:gd name="connsiteX395" fmla="*/ 79926 w 265732"/>
                <a:gd name="connsiteY395" fmla="*/ 231207 h 369053"/>
                <a:gd name="connsiteX396" fmla="*/ 82471 w 265732"/>
                <a:gd name="connsiteY396" fmla="*/ 230108 h 369053"/>
                <a:gd name="connsiteX397" fmla="*/ 87894 w 265732"/>
                <a:gd name="connsiteY397" fmla="*/ 225229 h 369053"/>
                <a:gd name="connsiteX398" fmla="*/ 90215 w 265732"/>
                <a:gd name="connsiteY398" fmla="*/ 225002 h 369053"/>
                <a:gd name="connsiteX399" fmla="*/ 91409 w 265732"/>
                <a:gd name="connsiteY399" fmla="*/ 221706 h 369053"/>
                <a:gd name="connsiteX400" fmla="*/ 96020 w 265732"/>
                <a:gd name="connsiteY400" fmla="*/ 217312 h 369053"/>
                <a:gd name="connsiteX401" fmla="*/ 97421 w 265732"/>
                <a:gd name="connsiteY401" fmla="*/ 216749 h 369053"/>
                <a:gd name="connsiteX402" fmla="*/ 99576 w 265732"/>
                <a:gd name="connsiteY402" fmla="*/ 212779 h 369053"/>
                <a:gd name="connsiteX403" fmla="*/ 105238 w 265732"/>
                <a:gd name="connsiteY403" fmla="*/ 208180 h 369053"/>
                <a:gd name="connsiteX404" fmla="*/ 108827 w 265732"/>
                <a:gd name="connsiteY404" fmla="*/ 202302 h 369053"/>
                <a:gd name="connsiteX405" fmla="*/ 110807 w 265732"/>
                <a:gd name="connsiteY405" fmla="*/ 200210 h 369053"/>
                <a:gd name="connsiteX406" fmla="*/ 111420 w 265732"/>
                <a:gd name="connsiteY406" fmla="*/ 197980 h 369053"/>
                <a:gd name="connsiteX407" fmla="*/ 113625 w 265732"/>
                <a:gd name="connsiteY407" fmla="*/ 197791 h 369053"/>
                <a:gd name="connsiteX408" fmla="*/ 115614 w 265732"/>
                <a:gd name="connsiteY408" fmla="*/ 196151 h 369053"/>
                <a:gd name="connsiteX409" fmla="*/ 119917 w 265732"/>
                <a:gd name="connsiteY409" fmla="*/ 195007 h 369053"/>
                <a:gd name="connsiteX410" fmla="*/ 124165 w 265732"/>
                <a:gd name="connsiteY410" fmla="*/ 195324 h 369053"/>
                <a:gd name="connsiteX411" fmla="*/ 125934 w 265732"/>
                <a:gd name="connsiteY411" fmla="*/ 196102 h 369053"/>
                <a:gd name="connsiteX412" fmla="*/ 127568 w 265732"/>
                <a:gd name="connsiteY412" fmla="*/ 195855 h 369053"/>
                <a:gd name="connsiteX413" fmla="*/ 127404 w 265732"/>
                <a:gd name="connsiteY413" fmla="*/ 193846 h 369053"/>
                <a:gd name="connsiteX414" fmla="*/ 126238 w 265732"/>
                <a:gd name="connsiteY414" fmla="*/ 192604 h 369053"/>
                <a:gd name="connsiteX415" fmla="*/ 127190 w 265732"/>
                <a:gd name="connsiteY415" fmla="*/ 191411 h 369053"/>
                <a:gd name="connsiteX416" fmla="*/ 129436 w 265732"/>
                <a:gd name="connsiteY416" fmla="*/ 190506 h 369053"/>
                <a:gd name="connsiteX417" fmla="*/ 129207 w 265732"/>
                <a:gd name="connsiteY417" fmla="*/ 188505 h 369053"/>
                <a:gd name="connsiteX418" fmla="*/ 128719 w 265732"/>
                <a:gd name="connsiteY418" fmla="*/ 187300 h 369053"/>
                <a:gd name="connsiteX419" fmla="*/ 126853 w 265732"/>
                <a:gd name="connsiteY419" fmla="*/ 185694 h 369053"/>
                <a:gd name="connsiteX420" fmla="*/ 127782 w 265732"/>
                <a:gd name="connsiteY420" fmla="*/ 182092 h 369053"/>
                <a:gd name="connsiteX421" fmla="*/ 128004 w 265732"/>
                <a:gd name="connsiteY421" fmla="*/ 178137 h 369053"/>
                <a:gd name="connsiteX422" fmla="*/ 128888 w 265732"/>
                <a:gd name="connsiteY422" fmla="*/ 173559 h 369053"/>
                <a:gd name="connsiteX423" fmla="*/ 126542 w 265732"/>
                <a:gd name="connsiteY423" fmla="*/ 171129 h 369053"/>
                <a:gd name="connsiteX424" fmla="*/ 117644 w 265732"/>
                <a:gd name="connsiteY424" fmla="*/ 166987 h 369053"/>
                <a:gd name="connsiteX425" fmla="*/ 115983 w 265732"/>
                <a:gd name="connsiteY425" fmla="*/ 167131 h 369053"/>
                <a:gd name="connsiteX426" fmla="*/ 114007 w 265732"/>
                <a:gd name="connsiteY426" fmla="*/ 166611 h 369053"/>
                <a:gd name="connsiteX427" fmla="*/ 111943 w 265732"/>
                <a:gd name="connsiteY427" fmla="*/ 163467 h 369053"/>
                <a:gd name="connsiteX428" fmla="*/ 112865 w 265732"/>
                <a:gd name="connsiteY428" fmla="*/ 160750 h 369053"/>
                <a:gd name="connsiteX429" fmla="*/ 112971 w 265732"/>
                <a:gd name="connsiteY429" fmla="*/ 159748 h 369053"/>
                <a:gd name="connsiteX430" fmla="*/ 112165 w 265732"/>
                <a:gd name="connsiteY430" fmla="*/ 159778 h 369053"/>
                <a:gd name="connsiteX431" fmla="*/ 110861 w 265732"/>
                <a:gd name="connsiteY431" fmla="*/ 161103 h 369053"/>
                <a:gd name="connsiteX432" fmla="*/ 108023 w 265732"/>
                <a:gd name="connsiteY432" fmla="*/ 162617 h 369053"/>
                <a:gd name="connsiteX433" fmla="*/ 104335 w 265732"/>
                <a:gd name="connsiteY433" fmla="*/ 161455 h 369053"/>
                <a:gd name="connsiteX434" fmla="*/ 102521 w 265732"/>
                <a:gd name="connsiteY434" fmla="*/ 161713 h 369053"/>
                <a:gd name="connsiteX435" fmla="*/ 100168 w 265732"/>
                <a:gd name="connsiteY435" fmla="*/ 154976 h 369053"/>
                <a:gd name="connsiteX436" fmla="*/ 98965 w 265732"/>
                <a:gd name="connsiteY436" fmla="*/ 152396 h 369053"/>
                <a:gd name="connsiteX437" fmla="*/ 97035 w 265732"/>
                <a:gd name="connsiteY437" fmla="*/ 149175 h 369053"/>
                <a:gd name="connsiteX438" fmla="*/ 93588 w 265732"/>
                <a:gd name="connsiteY438" fmla="*/ 147600 h 369053"/>
                <a:gd name="connsiteX439" fmla="*/ 92914 w 265732"/>
                <a:gd name="connsiteY439" fmla="*/ 146709 h 369053"/>
                <a:gd name="connsiteX440" fmla="*/ 92457 w 265732"/>
                <a:gd name="connsiteY440" fmla="*/ 145343 h 369053"/>
                <a:gd name="connsiteX441" fmla="*/ 92307 w 265732"/>
                <a:gd name="connsiteY441" fmla="*/ 143444 h 369053"/>
                <a:gd name="connsiteX442" fmla="*/ 91871 w 265732"/>
                <a:gd name="connsiteY442" fmla="*/ 140631 h 369053"/>
                <a:gd name="connsiteX443" fmla="*/ 92053 w 265732"/>
                <a:gd name="connsiteY443" fmla="*/ 138321 h 369053"/>
                <a:gd name="connsiteX444" fmla="*/ 92476 w 265732"/>
                <a:gd name="connsiteY444" fmla="*/ 136943 h 369053"/>
                <a:gd name="connsiteX445" fmla="*/ 93961 w 265732"/>
                <a:gd name="connsiteY445" fmla="*/ 136017 h 369053"/>
                <a:gd name="connsiteX446" fmla="*/ 96110 w 265732"/>
                <a:gd name="connsiteY446" fmla="*/ 133403 h 369053"/>
                <a:gd name="connsiteX447" fmla="*/ 96559 w 265732"/>
                <a:gd name="connsiteY447" fmla="*/ 131501 h 369053"/>
                <a:gd name="connsiteX448" fmla="*/ 96743 w 265732"/>
                <a:gd name="connsiteY448" fmla="*/ 128581 h 369053"/>
                <a:gd name="connsiteX449" fmla="*/ 97732 w 265732"/>
                <a:gd name="connsiteY449" fmla="*/ 126028 h 369053"/>
                <a:gd name="connsiteX450" fmla="*/ 98831 w 265732"/>
                <a:gd name="connsiteY450" fmla="*/ 124736 h 369053"/>
                <a:gd name="connsiteX451" fmla="*/ 98555 w 265732"/>
                <a:gd name="connsiteY451" fmla="*/ 123708 h 369053"/>
                <a:gd name="connsiteX452" fmla="*/ 97797 w 265732"/>
                <a:gd name="connsiteY452" fmla="*/ 122236 h 369053"/>
                <a:gd name="connsiteX453" fmla="*/ 96194 w 265732"/>
                <a:gd name="connsiteY453" fmla="*/ 120145 h 369053"/>
                <a:gd name="connsiteX454" fmla="*/ 93754 w 265732"/>
                <a:gd name="connsiteY454" fmla="*/ 117593 h 369053"/>
                <a:gd name="connsiteX455" fmla="*/ 91949 w 265732"/>
                <a:gd name="connsiteY455" fmla="*/ 115149 h 369053"/>
                <a:gd name="connsiteX456" fmla="*/ 91157 w 265732"/>
                <a:gd name="connsiteY456" fmla="*/ 112862 h 369053"/>
                <a:gd name="connsiteX457" fmla="*/ 90749 w 265732"/>
                <a:gd name="connsiteY457" fmla="*/ 110816 h 369053"/>
                <a:gd name="connsiteX458" fmla="*/ 90815 w 265732"/>
                <a:gd name="connsiteY458" fmla="*/ 108953 h 369053"/>
                <a:gd name="connsiteX459" fmla="*/ 91491 w 265732"/>
                <a:gd name="connsiteY459" fmla="*/ 107684 h 369053"/>
                <a:gd name="connsiteX460" fmla="*/ 93798 w 265732"/>
                <a:gd name="connsiteY460" fmla="*/ 106085 h 369053"/>
                <a:gd name="connsiteX461" fmla="*/ 94106 w 265732"/>
                <a:gd name="connsiteY461" fmla="*/ 105406 h 369053"/>
                <a:gd name="connsiteX462" fmla="*/ 93193 w 265732"/>
                <a:gd name="connsiteY462" fmla="*/ 101868 h 369053"/>
                <a:gd name="connsiteX463" fmla="*/ 91584 w 265732"/>
                <a:gd name="connsiteY463" fmla="*/ 101223 h 369053"/>
                <a:gd name="connsiteX464" fmla="*/ 88848 w 265732"/>
                <a:gd name="connsiteY464" fmla="*/ 100880 h 369053"/>
                <a:gd name="connsiteX465" fmla="*/ 87322 w 265732"/>
                <a:gd name="connsiteY465" fmla="*/ 100851 h 369053"/>
                <a:gd name="connsiteX466" fmla="*/ 87030 w 265732"/>
                <a:gd name="connsiteY466" fmla="*/ 100464 h 369053"/>
                <a:gd name="connsiteX467" fmla="*/ 86955 w 265732"/>
                <a:gd name="connsiteY467" fmla="*/ 99751 h 369053"/>
                <a:gd name="connsiteX468" fmla="*/ 87263 w 265732"/>
                <a:gd name="connsiteY468" fmla="*/ 98297 h 369053"/>
                <a:gd name="connsiteX469" fmla="*/ 88127 w 265732"/>
                <a:gd name="connsiteY469" fmla="*/ 96629 h 369053"/>
                <a:gd name="connsiteX470" fmla="*/ 88846 w 265732"/>
                <a:gd name="connsiteY470" fmla="*/ 95566 h 369053"/>
                <a:gd name="connsiteX471" fmla="*/ 88941 w 265732"/>
                <a:gd name="connsiteY471" fmla="*/ 94664 h 369053"/>
                <a:gd name="connsiteX472" fmla="*/ 88032 w 265732"/>
                <a:gd name="connsiteY472" fmla="*/ 91575 h 369053"/>
                <a:gd name="connsiteX473" fmla="*/ 87758 w 265732"/>
                <a:gd name="connsiteY473" fmla="*/ 87780 h 369053"/>
                <a:gd name="connsiteX474" fmla="*/ 88069 w 265732"/>
                <a:gd name="connsiteY474" fmla="*/ 84803 h 369053"/>
                <a:gd name="connsiteX475" fmla="*/ 90967 w 265732"/>
                <a:gd name="connsiteY475" fmla="*/ 82604 h 369053"/>
                <a:gd name="connsiteX476" fmla="*/ 91098 w 265732"/>
                <a:gd name="connsiteY476" fmla="*/ 81800 h 369053"/>
                <a:gd name="connsiteX477" fmla="*/ 87458 w 265732"/>
                <a:gd name="connsiteY477" fmla="*/ 79410 h 369053"/>
                <a:gd name="connsiteX478" fmla="*/ 84832 w 265732"/>
                <a:gd name="connsiteY478" fmla="*/ 76697 h 369053"/>
                <a:gd name="connsiteX479" fmla="*/ 84016 w 265732"/>
                <a:gd name="connsiteY479" fmla="*/ 75112 h 369053"/>
                <a:gd name="connsiteX480" fmla="*/ 81007 w 265732"/>
                <a:gd name="connsiteY480" fmla="*/ 74872 h 369053"/>
                <a:gd name="connsiteX481" fmla="*/ 79135 w 265732"/>
                <a:gd name="connsiteY481" fmla="*/ 70260 h 369053"/>
                <a:gd name="connsiteX482" fmla="*/ 76427 w 265732"/>
                <a:gd name="connsiteY482" fmla="*/ 68010 h 369053"/>
                <a:gd name="connsiteX483" fmla="*/ 73745 w 265732"/>
                <a:gd name="connsiteY483" fmla="*/ 66065 h 369053"/>
                <a:gd name="connsiteX484" fmla="*/ 72160 w 265732"/>
                <a:gd name="connsiteY484" fmla="*/ 65159 h 369053"/>
                <a:gd name="connsiteX485" fmla="*/ 62866 w 265732"/>
                <a:gd name="connsiteY485" fmla="*/ 62360 h 369053"/>
                <a:gd name="connsiteX486" fmla="*/ 59174 w 265732"/>
                <a:gd name="connsiteY486" fmla="*/ 61827 h 369053"/>
                <a:gd name="connsiteX487" fmla="*/ 54803 w 265732"/>
                <a:gd name="connsiteY487" fmla="*/ 60192 h 369053"/>
                <a:gd name="connsiteX488" fmla="*/ 51547 w 265732"/>
                <a:gd name="connsiteY488" fmla="*/ 58137 h 369053"/>
                <a:gd name="connsiteX489" fmla="*/ 48757 w 265732"/>
                <a:gd name="connsiteY489" fmla="*/ 56814 h 369053"/>
                <a:gd name="connsiteX490" fmla="*/ 46369 w 265732"/>
                <a:gd name="connsiteY490" fmla="*/ 55182 h 369053"/>
                <a:gd name="connsiteX491" fmla="*/ 43039 w 265732"/>
                <a:gd name="connsiteY491" fmla="*/ 53654 h 369053"/>
                <a:gd name="connsiteX492" fmla="*/ 42087 w 265732"/>
                <a:gd name="connsiteY492" fmla="*/ 52347 h 369053"/>
                <a:gd name="connsiteX493" fmla="*/ 38491 w 265732"/>
                <a:gd name="connsiteY493" fmla="*/ 49924 h 369053"/>
                <a:gd name="connsiteX494" fmla="*/ 36803 w 265732"/>
                <a:gd name="connsiteY494" fmla="*/ 48328 h 369053"/>
                <a:gd name="connsiteX495" fmla="*/ 30946 w 265732"/>
                <a:gd name="connsiteY495" fmla="*/ 45309 h 369053"/>
                <a:gd name="connsiteX496" fmla="*/ 30735 w 265732"/>
                <a:gd name="connsiteY496" fmla="*/ 44117 h 369053"/>
                <a:gd name="connsiteX497" fmla="*/ 30692 w 265732"/>
                <a:gd name="connsiteY497" fmla="*/ 42966 h 369053"/>
                <a:gd name="connsiteX498" fmla="*/ 30428 w 265732"/>
                <a:gd name="connsiteY498" fmla="*/ 42488 h 369053"/>
                <a:gd name="connsiteX499" fmla="*/ 24392 w 265732"/>
                <a:gd name="connsiteY499" fmla="*/ 40278 h 369053"/>
                <a:gd name="connsiteX500" fmla="*/ 25580 w 265732"/>
                <a:gd name="connsiteY500" fmla="*/ 39013 h 369053"/>
                <a:gd name="connsiteX501" fmla="*/ 30299 w 265732"/>
                <a:gd name="connsiteY501" fmla="*/ 38937 h 369053"/>
                <a:gd name="connsiteX502" fmla="*/ 34201 w 265732"/>
                <a:gd name="connsiteY502" fmla="*/ 40088 h 369053"/>
                <a:gd name="connsiteX503" fmla="*/ 35058 w 265732"/>
                <a:gd name="connsiteY503" fmla="*/ 39596 h 369053"/>
                <a:gd name="connsiteX504" fmla="*/ 35574 w 265732"/>
                <a:gd name="connsiteY504" fmla="*/ 38573 h 369053"/>
                <a:gd name="connsiteX505" fmla="*/ 33911 w 265732"/>
                <a:gd name="connsiteY505" fmla="*/ 34464 h 369053"/>
                <a:gd name="connsiteX506" fmla="*/ 34209 w 265732"/>
                <a:gd name="connsiteY506" fmla="*/ 33393 h 369053"/>
                <a:gd name="connsiteX507" fmla="*/ 35926 w 265732"/>
                <a:gd name="connsiteY507" fmla="*/ 32102 h 369053"/>
                <a:gd name="connsiteX508" fmla="*/ 38647 w 265732"/>
                <a:gd name="connsiteY508" fmla="*/ 31074 h 369053"/>
                <a:gd name="connsiteX509" fmla="*/ 42946 w 265732"/>
                <a:gd name="connsiteY509" fmla="*/ 30925 h 369053"/>
                <a:gd name="connsiteX510" fmla="*/ 45876 w 265732"/>
                <a:gd name="connsiteY510" fmla="*/ 31077 h 369053"/>
                <a:gd name="connsiteX511" fmla="*/ 46496 w 265732"/>
                <a:gd name="connsiteY511" fmla="*/ 31189 h 369053"/>
                <a:gd name="connsiteX512" fmla="*/ 50873 w 265732"/>
                <a:gd name="connsiteY512" fmla="*/ 35711 h 369053"/>
                <a:gd name="connsiteX513" fmla="*/ 54626 w 265732"/>
                <a:gd name="connsiteY513" fmla="*/ 40113 h 369053"/>
                <a:gd name="connsiteX514" fmla="*/ 56622 w 265732"/>
                <a:gd name="connsiteY514" fmla="*/ 41986 h 369053"/>
                <a:gd name="connsiteX515" fmla="*/ 61502 w 265732"/>
                <a:gd name="connsiteY515" fmla="*/ 47283 h 369053"/>
                <a:gd name="connsiteX516" fmla="*/ 63327 w 265732"/>
                <a:gd name="connsiteY516" fmla="*/ 50342 h 369053"/>
                <a:gd name="connsiteX517" fmla="*/ 63946 w 265732"/>
                <a:gd name="connsiteY517" fmla="*/ 52530 h 369053"/>
                <a:gd name="connsiteX518" fmla="*/ 65931 w 265732"/>
                <a:gd name="connsiteY518" fmla="*/ 52516 h 369053"/>
                <a:gd name="connsiteX519" fmla="*/ 72793 w 265732"/>
                <a:gd name="connsiteY519" fmla="*/ 53475 h 369053"/>
                <a:gd name="connsiteX520" fmla="*/ 78557 w 265732"/>
                <a:gd name="connsiteY520" fmla="*/ 54282 h 369053"/>
                <a:gd name="connsiteX521" fmla="*/ 80163 w 265732"/>
                <a:gd name="connsiteY521" fmla="*/ 55505 h 369053"/>
                <a:gd name="connsiteX522" fmla="*/ 84137 w 265732"/>
                <a:gd name="connsiteY522" fmla="*/ 55259 h 369053"/>
                <a:gd name="connsiteX523" fmla="*/ 87198 w 265732"/>
                <a:gd name="connsiteY523" fmla="*/ 54156 h 369053"/>
                <a:gd name="connsiteX524" fmla="*/ 92605 w 265732"/>
                <a:gd name="connsiteY524" fmla="*/ 52761 h 369053"/>
                <a:gd name="connsiteX525" fmla="*/ 94055 w 265732"/>
                <a:gd name="connsiteY525" fmla="*/ 51044 h 369053"/>
                <a:gd name="connsiteX526" fmla="*/ 95855 w 265732"/>
                <a:gd name="connsiteY526" fmla="*/ 49212 h 369053"/>
                <a:gd name="connsiteX527" fmla="*/ 99026 w 265732"/>
                <a:gd name="connsiteY527" fmla="*/ 49500 h 369053"/>
                <a:gd name="connsiteX528" fmla="*/ 102491 w 265732"/>
                <a:gd name="connsiteY528" fmla="*/ 50949 h 369053"/>
                <a:gd name="connsiteX529" fmla="*/ 106425 w 265732"/>
                <a:gd name="connsiteY529" fmla="*/ 52851 h 369053"/>
                <a:gd name="connsiteX530" fmla="*/ 109930 w 265732"/>
                <a:gd name="connsiteY530" fmla="*/ 53731 h 369053"/>
                <a:gd name="connsiteX531" fmla="*/ 114633 w 265732"/>
                <a:gd name="connsiteY531" fmla="*/ 55111 h 369053"/>
                <a:gd name="connsiteX532" fmla="*/ 116827 w 265732"/>
                <a:gd name="connsiteY532" fmla="*/ 56893 h 369053"/>
                <a:gd name="connsiteX533" fmla="*/ 119900 w 265732"/>
                <a:gd name="connsiteY533" fmla="*/ 57401 h 369053"/>
                <a:gd name="connsiteX534" fmla="*/ 123117 w 265732"/>
                <a:gd name="connsiteY534" fmla="*/ 55620 h 369053"/>
                <a:gd name="connsiteX535" fmla="*/ 125018 w 265732"/>
                <a:gd name="connsiteY535" fmla="*/ 50779 h 369053"/>
                <a:gd name="connsiteX536" fmla="*/ 126704 w 265732"/>
                <a:gd name="connsiteY536" fmla="*/ 48616 h 369053"/>
                <a:gd name="connsiteX537" fmla="*/ 129093 w 265732"/>
                <a:gd name="connsiteY537" fmla="*/ 47028 h 369053"/>
                <a:gd name="connsiteX538" fmla="*/ 131829 w 265732"/>
                <a:gd name="connsiteY538" fmla="*/ 46327 h 369053"/>
                <a:gd name="connsiteX539" fmla="*/ 133917 w 265732"/>
                <a:gd name="connsiteY539" fmla="*/ 46073 h 369053"/>
                <a:gd name="connsiteX540" fmla="*/ 135495 w 265732"/>
                <a:gd name="connsiteY540" fmla="*/ 44837 h 369053"/>
                <a:gd name="connsiteX541" fmla="*/ 137743 w 265732"/>
                <a:gd name="connsiteY541" fmla="*/ 42089 h 369053"/>
                <a:gd name="connsiteX542" fmla="*/ 138182 w 265732"/>
                <a:gd name="connsiteY542" fmla="*/ 38755 h 369053"/>
                <a:gd name="connsiteX543" fmla="*/ 137750 w 265732"/>
                <a:gd name="connsiteY543" fmla="*/ 32718 h 369053"/>
                <a:gd name="connsiteX544" fmla="*/ 138160 w 265732"/>
                <a:gd name="connsiteY544" fmla="*/ 30723 h 369053"/>
                <a:gd name="connsiteX545" fmla="*/ 139996 w 265732"/>
                <a:gd name="connsiteY545" fmla="*/ 27454 h 369053"/>
                <a:gd name="connsiteX546" fmla="*/ 142457 w 265732"/>
                <a:gd name="connsiteY546" fmla="*/ 18764 h 369053"/>
                <a:gd name="connsiteX547" fmla="*/ 143563 w 265732"/>
                <a:gd name="connsiteY547" fmla="*/ 16253 h 369053"/>
                <a:gd name="connsiteX548" fmla="*/ 144910 w 265732"/>
                <a:gd name="connsiteY548" fmla="*/ 14724 h 369053"/>
                <a:gd name="connsiteX549" fmla="*/ 146761 w 265732"/>
                <a:gd name="connsiteY549" fmla="*/ 13814 h 369053"/>
                <a:gd name="connsiteX550" fmla="*/ 150123 w 265732"/>
                <a:gd name="connsiteY550" fmla="*/ 11169 h 369053"/>
                <a:gd name="connsiteX551" fmla="*/ 154925 w 265732"/>
                <a:gd name="connsiteY551" fmla="*/ 5923 h 369053"/>
                <a:gd name="connsiteX552" fmla="*/ 156227 w 265732"/>
                <a:gd name="connsiteY552" fmla="*/ 5477 h 369053"/>
                <a:gd name="connsiteX553" fmla="*/ 159676 w 265732"/>
                <a:gd name="connsiteY553" fmla="*/ 5211 h 369053"/>
                <a:gd name="connsiteX554" fmla="*/ 163967 w 265732"/>
                <a:gd name="connsiteY554" fmla="*/ 5406 h 369053"/>
                <a:gd name="connsiteX555" fmla="*/ 167823 w 265732"/>
                <a:gd name="connsiteY555" fmla="*/ 6331 h 369053"/>
                <a:gd name="connsiteX556" fmla="*/ 168240 w 265732"/>
                <a:gd name="connsiteY556" fmla="*/ 6260 h 369053"/>
                <a:gd name="connsiteX557" fmla="*/ 169968 w 265732"/>
                <a:gd name="connsiteY557" fmla="*/ 5778 h 369053"/>
                <a:gd name="connsiteX558" fmla="*/ 173116 w 265732"/>
                <a:gd name="connsiteY558" fmla="*/ 4145 h 369053"/>
                <a:gd name="connsiteX559" fmla="*/ 178504 w 265732"/>
                <a:gd name="connsiteY559" fmla="*/ 895 h 36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Lst>
              <a:rect l="l" t="t" r="r" b="b"/>
              <a:pathLst>
                <a:path w="265732" h="369053">
                  <a:moveTo>
                    <a:pt x="21473" y="360506"/>
                  </a:moveTo>
                  <a:lnTo>
                    <a:pt x="23220" y="360680"/>
                  </a:lnTo>
                  <a:lnTo>
                    <a:pt x="24153" y="361638"/>
                  </a:lnTo>
                  <a:lnTo>
                    <a:pt x="23978" y="362422"/>
                  </a:lnTo>
                  <a:lnTo>
                    <a:pt x="22173" y="362597"/>
                  </a:lnTo>
                  <a:lnTo>
                    <a:pt x="21415" y="361899"/>
                  </a:lnTo>
                  <a:lnTo>
                    <a:pt x="19728" y="361986"/>
                  </a:lnTo>
                  <a:lnTo>
                    <a:pt x="19435" y="361638"/>
                  </a:lnTo>
                  <a:lnTo>
                    <a:pt x="20134" y="360942"/>
                  </a:lnTo>
                  <a:close/>
                  <a:moveTo>
                    <a:pt x="45306" y="357280"/>
                  </a:moveTo>
                  <a:lnTo>
                    <a:pt x="46768" y="357390"/>
                  </a:lnTo>
                  <a:lnTo>
                    <a:pt x="47079" y="358322"/>
                  </a:lnTo>
                  <a:lnTo>
                    <a:pt x="46641" y="359417"/>
                  </a:lnTo>
                  <a:lnTo>
                    <a:pt x="44702" y="359744"/>
                  </a:lnTo>
                  <a:lnTo>
                    <a:pt x="43494" y="358787"/>
                  </a:lnTo>
                  <a:lnTo>
                    <a:pt x="43953" y="358075"/>
                  </a:lnTo>
                  <a:close/>
                  <a:moveTo>
                    <a:pt x="51860" y="356303"/>
                  </a:moveTo>
                  <a:lnTo>
                    <a:pt x="51171" y="358333"/>
                  </a:lnTo>
                  <a:lnTo>
                    <a:pt x="48958" y="359471"/>
                  </a:lnTo>
                  <a:lnTo>
                    <a:pt x="48115" y="359200"/>
                  </a:lnTo>
                  <a:lnTo>
                    <a:pt x="48332" y="357280"/>
                  </a:lnTo>
                  <a:lnTo>
                    <a:pt x="49647" y="356401"/>
                  </a:lnTo>
                  <a:close/>
                  <a:moveTo>
                    <a:pt x="2428" y="354834"/>
                  </a:moveTo>
                  <a:lnTo>
                    <a:pt x="3168" y="356788"/>
                  </a:lnTo>
                  <a:lnTo>
                    <a:pt x="3283" y="357531"/>
                  </a:lnTo>
                  <a:lnTo>
                    <a:pt x="2436" y="357345"/>
                  </a:lnTo>
                  <a:lnTo>
                    <a:pt x="1786" y="357599"/>
                  </a:lnTo>
                  <a:lnTo>
                    <a:pt x="1345" y="358514"/>
                  </a:lnTo>
                  <a:lnTo>
                    <a:pt x="387" y="358186"/>
                  </a:lnTo>
                  <a:lnTo>
                    <a:pt x="0" y="356874"/>
                  </a:lnTo>
                  <a:lnTo>
                    <a:pt x="715" y="354909"/>
                  </a:lnTo>
                  <a:close/>
                  <a:moveTo>
                    <a:pt x="58731" y="350695"/>
                  </a:moveTo>
                  <a:lnTo>
                    <a:pt x="61532" y="351466"/>
                  </a:lnTo>
                  <a:lnTo>
                    <a:pt x="62709" y="351190"/>
                  </a:lnTo>
                  <a:lnTo>
                    <a:pt x="64047" y="352933"/>
                  </a:lnTo>
                  <a:lnTo>
                    <a:pt x="61778" y="354042"/>
                  </a:lnTo>
                  <a:lnTo>
                    <a:pt x="61620" y="355416"/>
                  </a:lnTo>
                  <a:lnTo>
                    <a:pt x="62517" y="356269"/>
                  </a:lnTo>
                  <a:lnTo>
                    <a:pt x="62832" y="357503"/>
                  </a:lnTo>
                  <a:lnTo>
                    <a:pt x="60571" y="357502"/>
                  </a:lnTo>
                  <a:lnTo>
                    <a:pt x="59489" y="356463"/>
                  </a:lnTo>
                  <a:lnTo>
                    <a:pt x="59018" y="355144"/>
                  </a:lnTo>
                  <a:lnTo>
                    <a:pt x="57967" y="354210"/>
                  </a:lnTo>
                  <a:lnTo>
                    <a:pt x="56565" y="353499"/>
                  </a:lnTo>
                  <a:lnTo>
                    <a:pt x="57252" y="352551"/>
                  </a:lnTo>
                  <a:lnTo>
                    <a:pt x="57643" y="351190"/>
                  </a:lnTo>
                  <a:close/>
                  <a:moveTo>
                    <a:pt x="8165" y="349529"/>
                  </a:moveTo>
                  <a:lnTo>
                    <a:pt x="9409" y="351135"/>
                  </a:lnTo>
                  <a:lnTo>
                    <a:pt x="10404" y="351345"/>
                  </a:lnTo>
                  <a:lnTo>
                    <a:pt x="11082" y="351355"/>
                  </a:lnTo>
                  <a:lnTo>
                    <a:pt x="11384" y="351075"/>
                  </a:lnTo>
                  <a:lnTo>
                    <a:pt x="12568" y="351271"/>
                  </a:lnTo>
                  <a:lnTo>
                    <a:pt x="14347" y="352557"/>
                  </a:lnTo>
                  <a:lnTo>
                    <a:pt x="14705" y="353253"/>
                  </a:lnTo>
                  <a:lnTo>
                    <a:pt x="15932" y="353609"/>
                  </a:lnTo>
                  <a:lnTo>
                    <a:pt x="16360" y="354330"/>
                  </a:lnTo>
                  <a:lnTo>
                    <a:pt x="14941" y="356576"/>
                  </a:lnTo>
                  <a:lnTo>
                    <a:pt x="14064" y="356618"/>
                  </a:lnTo>
                  <a:lnTo>
                    <a:pt x="13410" y="356334"/>
                  </a:lnTo>
                  <a:lnTo>
                    <a:pt x="12255" y="356579"/>
                  </a:lnTo>
                  <a:lnTo>
                    <a:pt x="11577" y="357004"/>
                  </a:lnTo>
                  <a:lnTo>
                    <a:pt x="11350" y="357937"/>
                  </a:lnTo>
                  <a:lnTo>
                    <a:pt x="11387" y="359888"/>
                  </a:lnTo>
                  <a:lnTo>
                    <a:pt x="6208" y="360279"/>
                  </a:lnTo>
                  <a:lnTo>
                    <a:pt x="5018" y="359709"/>
                  </a:lnTo>
                  <a:lnTo>
                    <a:pt x="3388" y="355268"/>
                  </a:lnTo>
                  <a:lnTo>
                    <a:pt x="3712" y="354120"/>
                  </a:lnTo>
                  <a:lnTo>
                    <a:pt x="4809" y="353630"/>
                  </a:lnTo>
                  <a:lnTo>
                    <a:pt x="5749" y="353525"/>
                  </a:lnTo>
                  <a:lnTo>
                    <a:pt x="5887" y="355919"/>
                  </a:lnTo>
                  <a:lnTo>
                    <a:pt x="7266" y="355681"/>
                  </a:lnTo>
                  <a:lnTo>
                    <a:pt x="7699" y="354103"/>
                  </a:lnTo>
                  <a:lnTo>
                    <a:pt x="7795" y="352992"/>
                  </a:lnTo>
                  <a:lnTo>
                    <a:pt x="7422" y="352431"/>
                  </a:lnTo>
                  <a:lnTo>
                    <a:pt x="6485" y="351996"/>
                  </a:lnTo>
                  <a:lnTo>
                    <a:pt x="5943" y="351250"/>
                  </a:lnTo>
                  <a:lnTo>
                    <a:pt x="6722" y="350049"/>
                  </a:lnTo>
                  <a:close/>
                  <a:moveTo>
                    <a:pt x="51039" y="347396"/>
                  </a:moveTo>
                  <a:lnTo>
                    <a:pt x="52799" y="348443"/>
                  </a:lnTo>
                  <a:lnTo>
                    <a:pt x="53760" y="349666"/>
                  </a:lnTo>
                  <a:lnTo>
                    <a:pt x="52821" y="349950"/>
                  </a:lnTo>
                  <a:lnTo>
                    <a:pt x="54412" y="351211"/>
                  </a:lnTo>
                  <a:lnTo>
                    <a:pt x="54732" y="351827"/>
                  </a:lnTo>
                  <a:lnTo>
                    <a:pt x="53123" y="351973"/>
                  </a:lnTo>
                  <a:lnTo>
                    <a:pt x="50849" y="350326"/>
                  </a:lnTo>
                  <a:lnTo>
                    <a:pt x="50562" y="349682"/>
                  </a:lnTo>
                  <a:lnTo>
                    <a:pt x="51454" y="349308"/>
                  </a:lnTo>
                  <a:lnTo>
                    <a:pt x="50865" y="347983"/>
                  </a:lnTo>
                  <a:close/>
                  <a:moveTo>
                    <a:pt x="38675" y="341784"/>
                  </a:moveTo>
                  <a:lnTo>
                    <a:pt x="39409" y="343210"/>
                  </a:lnTo>
                  <a:lnTo>
                    <a:pt x="42717" y="345409"/>
                  </a:lnTo>
                  <a:lnTo>
                    <a:pt x="42408" y="346959"/>
                  </a:lnTo>
                  <a:lnTo>
                    <a:pt x="40908" y="346787"/>
                  </a:lnTo>
                  <a:lnTo>
                    <a:pt x="39381" y="347068"/>
                  </a:lnTo>
                  <a:lnTo>
                    <a:pt x="38150" y="345529"/>
                  </a:lnTo>
                  <a:lnTo>
                    <a:pt x="37491" y="342933"/>
                  </a:lnTo>
                  <a:lnTo>
                    <a:pt x="37716" y="342374"/>
                  </a:lnTo>
                  <a:close/>
                  <a:moveTo>
                    <a:pt x="37973" y="251776"/>
                  </a:moveTo>
                  <a:lnTo>
                    <a:pt x="37651" y="252424"/>
                  </a:lnTo>
                  <a:lnTo>
                    <a:pt x="37563" y="253045"/>
                  </a:lnTo>
                  <a:lnTo>
                    <a:pt x="37800" y="253695"/>
                  </a:lnTo>
                  <a:lnTo>
                    <a:pt x="39096" y="253516"/>
                  </a:lnTo>
                  <a:lnTo>
                    <a:pt x="40841" y="252332"/>
                  </a:lnTo>
                  <a:lnTo>
                    <a:pt x="42078" y="252885"/>
                  </a:lnTo>
                  <a:lnTo>
                    <a:pt x="41938" y="254575"/>
                  </a:lnTo>
                  <a:lnTo>
                    <a:pt x="41098" y="254511"/>
                  </a:lnTo>
                  <a:lnTo>
                    <a:pt x="40867" y="254232"/>
                  </a:lnTo>
                  <a:lnTo>
                    <a:pt x="39789" y="255197"/>
                  </a:lnTo>
                  <a:lnTo>
                    <a:pt x="39597" y="255781"/>
                  </a:lnTo>
                  <a:lnTo>
                    <a:pt x="38351" y="256154"/>
                  </a:lnTo>
                  <a:lnTo>
                    <a:pt x="36049" y="254502"/>
                  </a:lnTo>
                  <a:lnTo>
                    <a:pt x="34602" y="251783"/>
                  </a:lnTo>
                  <a:close/>
                  <a:moveTo>
                    <a:pt x="116464" y="187740"/>
                  </a:moveTo>
                  <a:lnTo>
                    <a:pt x="120546" y="188858"/>
                  </a:lnTo>
                  <a:lnTo>
                    <a:pt x="121142" y="189455"/>
                  </a:lnTo>
                  <a:lnTo>
                    <a:pt x="118803" y="189902"/>
                  </a:lnTo>
                  <a:lnTo>
                    <a:pt x="117840" y="191169"/>
                  </a:lnTo>
                  <a:lnTo>
                    <a:pt x="114539" y="192361"/>
                  </a:lnTo>
                  <a:lnTo>
                    <a:pt x="111878" y="191616"/>
                  </a:lnTo>
                  <a:lnTo>
                    <a:pt x="111832" y="189306"/>
                  </a:lnTo>
                  <a:lnTo>
                    <a:pt x="113482" y="188187"/>
                  </a:lnTo>
                  <a:close/>
                  <a:moveTo>
                    <a:pt x="181957" y="0"/>
                  </a:moveTo>
                  <a:lnTo>
                    <a:pt x="185099" y="126"/>
                  </a:lnTo>
                  <a:lnTo>
                    <a:pt x="188577" y="3686"/>
                  </a:lnTo>
                  <a:lnTo>
                    <a:pt x="193483" y="7643"/>
                  </a:lnTo>
                  <a:lnTo>
                    <a:pt x="196636" y="9562"/>
                  </a:lnTo>
                  <a:lnTo>
                    <a:pt x="205230" y="13154"/>
                  </a:lnTo>
                  <a:lnTo>
                    <a:pt x="212775" y="15515"/>
                  </a:lnTo>
                  <a:lnTo>
                    <a:pt x="217016" y="23292"/>
                  </a:lnTo>
                  <a:lnTo>
                    <a:pt x="214926" y="26382"/>
                  </a:lnTo>
                  <a:lnTo>
                    <a:pt x="213885" y="27446"/>
                  </a:lnTo>
                  <a:lnTo>
                    <a:pt x="210195" y="30516"/>
                  </a:lnTo>
                  <a:lnTo>
                    <a:pt x="206245" y="34840"/>
                  </a:lnTo>
                  <a:lnTo>
                    <a:pt x="205943" y="37090"/>
                  </a:lnTo>
                  <a:lnTo>
                    <a:pt x="207254" y="39357"/>
                  </a:lnTo>
                  <a:lnTo>
                    <a:pt x="208889" y="40855"/>
                  </a:lnTo>
                  <a:lnTo>
                    <a:pt x="207409" y="41332"/>
                  </a:lnTo>
                  <a:lnTo>
                    <a:pt x="202838" y="43215"/>
                  </a:lnTo>
                  <a:lnTo>
                    <a:pt x="200048" y="44485"/>
                  </a:lnTo>
                  <a:lnTo>
                    <a:pt x="196688" y="45416"/>
                  </a:lnTo>
                  <a:lnTo>
                    <a:pt x="197560" y="46649"/>
                  </a:lnTo>
                  <a:lnTo>
                    <a:pt x="203142" y="46910"/>
                  </a:lnTo>
                  <a:lnTo>
                    <a:pt x="204002" y="47260"/>
                  </a:lnTo>
                  <a:lnTo>
                    <a:pt x="204621" y="47894"/>
                  </a:lnTo>
                  <a:lnTo>
                    <a:pt x="204727" y="48907"/>
                  </a:lnTo>
                  <a:lnTo>
                    <a:pt x="204161" y="50542"/>
                  </a:lnTo>
                  <a:lnTo>
                    <a:pt x="198130" y="59538"/>
                  </a:lnTo>
                  <a:lnTo>
                    <a:pt x="197940" y="61428"/>
                  </a:lnTo>
                  <a:lnTo>
                    <a:pt x="199918" y="66676"/>
                  </a:lnTo>
                  <a:lnTo>
                    <a:pt x="202682" y="72845"/>
                  </a:lnTo>
                  <a:lnTo>
                    <a:pt x="211037" y="75582"/>
                  </a:lnTo>
                  <a:lnTo>
                    <a:pt x="217247" y="77717"/>
                  </a:lnTo>
                  <a:lnTo>
                    <a:pt x="221236" y="82760"/>
                  </a:lnTo>
                  <a:lnTo>
                    <a:pt x="227811" y="89390"/>
                  </a:lnTo>
                  <a:lnTo>
                    <a:pt x="231297" y="91862"/>
                  </a:lnTo>
                  <a:lnTo>
                    <a:pt x="231493" y="92629"/>
                  </a:lnTo>
                  <a:lnTo>
                    <a:pt x="230456" y="97183"/>
                  </a:lnTo>
                  <a:lnTo>
                    <a:pt x="226241" y="101735"/>
                  </a:lnTo>
                  <a:lnTo>
                    <a:pt x="222298" y="105565"/>
                  </a:lnTo>
                  <a:lnTo>
                    <a:pt x="218217" y="110170"/>
                  </a:lnTo>
                  <a:lnTo>
                    <a:pt x="215025" y="114087"/>
                  </a:lnTo>
                  <a:lnTo>
                    <a:pt x="211568" y="118772"/>
                  </a:lnTo>
                  <a:lnTo>
                    <a:pt x="211171" y="120288"/>
                  </a:lnTo>
                  <a:lnTo>
                    <a:pt x="211108" y="121719"/>
                  </a:lnTo>
                  <a:lnTo>
                    <a:pt x="211702" y="123300"/>
                  </a:lnTo>
                  <a:lnTo>
                    <a:pt x="216129" y="129002"/>
                  </a:lnTo>
                  <a:lnTo>
                    <a:pt x="217852" y="131908"/>
                  </a:lnTo>
                  <a:lnTo>
                    <a:pt x="219912" y="135045"/>
                  </a:lnTo>
                  <a:lnTo>
                    <a:pt x="221680" y="138458"/>
                  </a:lnTo>
                  <a:lnTo>
                    <a:pt x="222706" y="141510"/>
                  </a:lnTo>
                  <a:lnTo>
                    <a:pt x="224479" y="144480"/>
                  </a:lnTo>
                  <a:lnTo>
                    <a:pt x="225581" y="145996"/>
                  </a:lnTo>
                  <a:lnTo>
                    <a:pt x="227411" y="148118"/>
                  </a:lnTo>
                  <a:lnTo>
                    <a:pt x="229621" y="151271"/>
                  </a:lnTo>
                  <a:lnTo>
                    <a:pt x="230355" y="153765"/>
                  </a:lnTo>
                  <a:lnTo>
                    <a:pt x="233691" y="162396"/>
                  </a:lnTo>
                  <a:lnTo>
                    <a:pt x="234028" y="164590"/>
                  </a:lnTo>
                  <a:lnTo>
                    <a:pt x="233864" y="166212"/>
                  </a:lnTo>
                  <a:lnTo>
                    <a:pt x="232398" y="166611"/>
                  </a:lnTo>
                  <a:lnTo>
                    <a:pt x="229161" y="166869"/>
                  </a:lnTo>
                  <a:lnTo>
                    <a:pt x="225652" y="167931"/>
                  </a:lnTo>
                  <a:lnTo>
                    <a:pt x="225475" y="168288"/>
                  </a:lnTo>
                  <a:lnTo>
                    <a:pt x="227764" y="170314"/>
                  </a:lnTo>
                  <a:lnTo>
                    <a:pt x="225742" y="173770"/>
                  </a:lnTo>
                  <a:lnTo>
                    <a:pt x="225451" y="178707"/>
                  </a:lnTo>
                  <a:lnTo>
                    <a:pt x="223292" y="181294"/>
                  </a:lnTo>
                  <a:lnTo>
                    <a:pt x="223088" y="181895"/>
                  </a:lnTo>
                  <a:lnTo>
                    <a:pt x="223186" y="182397"/>
                  </a:lnTo>
                  <a:lnTo>
                    <a:pt x="223568" y="182789"/>
                  </a:lnTo>
                  <a:lnTo>
                    <a:pt x="227567" y="183479"/>
                  </a:lnTo>
                  <a:lnTo>
                    <a:pt x="227913" y="184180"/>
                  </a:lnTo>
                  <a:lnTo>
                    <a:pt x="227930" y="185629"/>
                  </a:lnTo>
                  <a:lnTo>
                    <a:pt x="227573" y="186967"/>
                  </a:lnTo>
                  <a:lnTo>
                    <a:pt x="225565" y="187959"/>
                  </a:lnTo>
                  <a:lnTo>
                    <a:pt x="223408" y="189427"/>
                  </a:lnTo>
                  <a:lnTo>
                    <a:pt x="222931" y="190776"/>
                  </a:lnTo>
                  <a:lnTo>
                    <a:pt x="223004" y="191980"/>
                  </a:lnTo>
                  <a:lnTo>
                    <a:pt x="223741" y="194013"/>
                  </a:lnTo>
                  <a:lnTo>
                    <a:pt x="225159" y="196379"/>
                  </a:lnTo>
                  <a:lnTo>
                    <a:pt x="226963" y="197863"/>
                  </a:lnTo>
                  <a:lnTo>
                    <a:pt x="233367" y="199267"/>
                  </a:lnTo>
                  <a:lnTo>
                    <a:pt x="234194" y="200428"/>
                  </a:lnTo>
                  <a:lnTo>
                    <a:pt x="234546" y="202018"/>
                  </a:lnTo>
                  <a:lnTo>
                    <a:pt x="234412" y="203569"/>
                  </a:lnTo>
                  <a:lnTo>
                    <a:pt x="231437" y="206669"/>
                  </a:lnTo>
                  <a:lnTo>
                    <a:pt x="231460" y="207860"/>
                  </a:lnTo>
                  <a:lnTo>
                    <a:pt x="232682" y="210740"/>
                  </a:lnTo>
                  <a:lnTo>
                    <a:pt x="234147" y="213485"/>
                  </a:lnTo>
                  <a:lnTo>
                    <a:pt x="240394" y="216455"/>
                  </a:lnTo>
                  <a:lnTo>
                    <a:pt x="242545" y="218082"/>
                  </a:lnTo>
                  <a:lnTo>
                    <a:pt x="243117" y="219376"/>
                  </a:lnTo>
                  <a:lnTo>
                    <a:pt x="243430" y="221460"/>
                  </a:lnTo>
                  <a:lnTo>
                    <a:pt x="243389" y="223717"/>
                  </a:lnTo>
                  <a:lnTo>
                    <a:pt x="242899" y="225719"/>
                  </a:lnTo>
                  <a:lnTo>
                    <a:pt x="240940" y="228298"/>
                  </a:lnTo>
                  <a:lnTo>
                    <a:pt x="236406" y="233375"/>
                  </a:lnTo>
                  <a:lnTo>
                    <a:pt x="231847" y="235344"/>
                  </a:lnTo>
                  <a:lnTo>
                    <a:pt x="231569" y="235771"/>
                  </a:lnTo>
                  <a:lnTo>
                    <a:pt x="232981" y="237391"/>
                  </a:lnTo>
                  <a:lnTo>
                    <a:pt x="241011" y="243873"/>
                  </a:lnTo>
                  <a:lnTo>
                    <a:pt x="246246" y="246900"/>
                  </a:lnTo>
                  <a:lnTo>
                    <a:pt x="253311" y="250978"/>
                  </a:lnTo>
                  <a:lnTo>
                    <a:pt x="257868" y="254194"/>
                  </a:lnTo>
                  <a:lnTo>
                    <a:pt x="259340" y="256505"/>
                  </a:lnTo>
                  <a:lnTo>
                    <a:pt x="261314" y="259071"/>
                  </a:lnTo>
                  <a:lnTo>
                    <a:pt x="263532" y="261166"/>
                  </a:lnTo>
                  <a:lnTo>
                    <a:pt x="265130" y="262982"/>
                  </a:lnTo>
                  <a:lnTo>
                    <a:pt x="265732" y="264150"/>
                  </a:lnTo>
                  <a:lnTo>
                    <a:pt x="265676" y="265405"/>
                  </a:lnTo>
                  <a:lnTo>
                    <a:pt x="263538" y="269185"/>
                  </a:lnTo>
                  <a:lnTo>
                    <a:pt x="262324" y="272102"/>
                  </a:lnTo>
                  <a:lnTo>
                    <a:pt x="260185" y="276371"/>
                  </a:lnTo>
                  <a:lnTo>
                    <a:pt x="257997" y="279345"/>
                  </a:lnTo>
                  <a:lnTo>
                    <a:pt x="252448" y="284759"/>
                  </a:lnTo>
                  <a:lnTo>
                    <a:pt x="244264" y="291477"/>
                  </a:lnTo>
                  <a:lnTo>
                    <a:pt x="242363" y="293506"/>
                  </a:lnTo>
                  <a:lnTo>
                    <a:pt x="238533" y="297034"/>
                  </a:lnTo>
                  <a:lnTo>
                    <a:pt x="231977" y="304096"/>
                  </a:lnTo>
                  <a:lnTo>
                    <a:pt x="230279" y="305652"/>
                  </a:lnTo>
                  <a:lnTo>
                    <a:pt x="224905" y="311263"/>
                  </a:lnTo>
                  <a:lnTo>
                    <a:pt x="222456" y="313045"/>
                  </a:lnTo>
                  <a:lnTo>
                    <a:pt x="220532" y="314710"/>
                  </a:lnTo>
                  <a:lnTo>
                    <a:pt x="215209" y="319993"/>
                  </a:lnTo>
                  <a:lnTo>
                    <a:pt x="209489" y="323994"/>
                  </a:lnTo>
                  <a:lnTo>
                    <a:pt x="203874" y="327703"/>
                  </a:lnTo>
                  <a:lnTo>
                    <a:pt x="202190" y="329581"/>
                  </a:lnTo>
                  <a:lnTo>
                    <a:pt x="200095" y="331012"/>
                  </a:lnTo>
                  <a:lnTo>
                    <a:pt x="197595" y="332372"/>
                  </a:lnTo>
                  <a:lnTo>
                    <a:pt x="196541" y="333134"/>
                  </a:lnTo>
                  <a:lnTo>
                    <a:pt x="190892" y="338191"/>
                  </a:lnTo>
                  <a:lnTo>
                    <a:pt x="183058" y="345191"/>
                  </a:lnTo>
                  <a:lnTo>
                    <a:pt x="182261" y="345300"/>
                  </a:lnTo>
                  <a:lnTo>
                    <a:pt x="180221" y="346429"/>
                  </a:lnTo>
                  <a:lnTo>
                    <a:pt x="177031" y="346702"/>
                  </a:lnTo>
                  <a:lnTo>
                    <a:pt x="175645" y="347565"/>
                  </a:lnTo>
                  <a:lnTo>
                    <a:pt x="170769" y="345106"/>
                  </a:lnTo>
                  <a:lnTo>
                    <a:pt x="169959" y="344947"/>
                  </a:lnTo>
                  <a:lnTo>
                    <a:pt x="167092" y="345557"/>
                  </a:lnTo>
                  <a:lnTo>
                    <a:pt x="164340" y="347344"/>
                  </a:lnTo>
                  <a:lnTo>
                    <a:pt x="159261" y="347890"/>
                  </a:lnTo>
                  <a:lnTo>
                    <a:pt x="156739" y="348469"/>
                  </a:lnTo>
                  <a:lnTo>
                    <a:pt x="155131" y="349294"/>
                  </a:lnTo>
                  <a:lnTo>
                    <a:pt x="154800" y="347341"/>
                  </a:lnTo>
                  <a:lnTo>
                    <a:pt x="155495" y="344862"/>
                  </a:lnTo>
                  <a:lnTo>
                    <a:pt x="156614" y="343208"/>
                  </a:lnTo>
                  <a:lnTo>
                    <a:pt x="156718" y="342130"/>
                  </a:lnTo>
                  <a:lnTo>
                    <a:pt x="155897" y="342242"/>
                  </a:lnTo>
                  <a:lnTo>
                    <a:pt x="154271" y="344669"/>
                  </a:lnTo>
                  <a:lnTo>
                    <a:pt x="153401" y="347500"/>
                  </a:lnTo>
                  <a:lnTo>
                    <a:pt x="151660" y="348922"/>
                  </a:lnTo>
                  <a:lnTo>
                    <a:pt x="147834" y="349503"/>
                  </a:lnTo>
                  <a:lnTo>
                    <a:pt x="144105" y="347230"/>
                  </a:lnTo>
                  <a:lnTo>
                    <a:pt x="142334" y="347253"/>
                  </a:lnTo>
                  <a:lnTo>
                    <a:pt x="143446" y="348881"/>
                  </a:lnTo>
                  <a:lnTo>
                    <a:pt x="144198" y="350667"/>
                  </a:lnTo>
                  <a:lnTo>
                    <a:pt x="144100" y="351667"/>
                  </a:lnTo>
                  <a:lnTo>
                    <a:pt x="142112" y="351491"/>
                  </a:lnTo>
                  <a:lnTo>
                    <a:pt x="139898" y="352561"/>
                  </a:lnTo>
                  <a:lnTo>
                    <a:pt x="137957" y="354123"/>
                  </a:lnTo>
                  <a:lnTo>
                    <a:pt x="137015" y="354126"/>
                  </a:lnTo>
                  <a:lnTo>
                    <a:pt x="135711" y="351943"/>
                  </a:lnTo>
                  <a:lnTo>
                    <a:pt x="133318" y="352962"/>
                  </a:lnTo>
                  <a:lnTo>
                    <a:pt x="131274" y="354332"/>
                  </a:lnTo>
                  <a:lnTo>
                    <a:pt x="127119" y="354760"/>
                  </a:lnTo>
                  <a:lnTo>
                    <a:pt x="124642" y="356559"/>
                  </a:lnTo>
                  <a:lnTo>
                    <a:pt x="120259" y="357772"/>
                  </a:lnTo>
                  <a:lnTo>
                    <a:pt x="117851" y="357743"/>
                  </a:lnTo>
                  <a:lnTo>
                    <a:pt x="112362" y="359203"/>
                  </a:lnTo>
                  <a:lnTo>
                    <a:pt x="110537" y="361452"/>
                  </a:lnTo>
                  <a:lnTo>
                    <a:pt x="108937" y="362279"/>
                  </a:lnTo>
                  <a:lnTo>
                    <a:pt x="106659" y="361583"/>
                  </a:lnTo>
                  <a:lnTo>
                    <a:pt x="99641" y="362679"/>
                  </a:lnTo>
                  <a:lnTo>
                    <a:pt x="92932" y="364116"/>
                  </a:lnTo>
                  <a:lnTo>
                    <a:pt x="90077" y="364034"/>
                  </a:lnTo>
                  <a:lnTo>
                    <a:pt x="87222" y="363437"/>
                  </a:lnTo>
                  <a:lnTo>
                    <a:pt x="84197" y="365433"/>
                  </a:lnTo>
                  <a:lnTo>
                    <a:pt x="80984" y="368101"/>
                  </a:lnTo>
                  <a:lnTo>
                    <a:pt x="77442" y="369053"/>
                  </a:lnTo>
                  <a:lnTo>
                    <a:pt x="76173" y="368712"/>
                  </a:lnTo>
                  <a:lnTo>
                    <a:pt x="77187" y="367314"/>
                  </a:lnTo>
                  <a:lnTo>
                    <a:pt x="79531" y="365865"/>
                  </a:lnTo>
                  <a:lnTo>
                    <a:pt x="81139" y="363900"/>
                  </a:lnTo>
                  <a:lnTo>
                    <a:pt x="81360" y="362261"/>
                  </a:lnTo>
                  <a:lnTo>
                    <a:pt x="80254" y="361617"/>
                  </a:lnTo>
                  <a:lnTo>
                    <a:pt x="78744" y="361420"/>
                  </a:lnTo>
                  <a:lnTo>
                    <a:pt x="76842" y="359723"/>
                  </a:lnTo>
                  <a:lnTo>
                    <a:pt x="75019" y="356041"/>
                  </a:lnTo>
                  <a:lnTo>
                    <a:pt x="74032" y="355838"/>
                  </a:lnTo>
                  <a:lnTo>
                    <a:pt x="73532" y="356806"/>
                  </a:lnTo>
                  <a:lnTo>
                    <a:pt x="72972" y="359630"/>
                  </a:lnTo>
                  <a:lnTo>
                    <a:pt x="72404" y="360443"/>
                  </a:lnTo>
                  <a:lnTo>
                    <a:pt x="71439" y="361089"/>
                  </a:lnTo>
                  <a:lnTo>
                    <a:pt x="70280" y="361739"/>
                  </a:lnTo>
                  <a:lnTo>
                    <a:pt x="69148" y="362056"/>
                  </a:lnTo>
                  <a:lnTo>
                    <a:pt x="65091" y="362017"/>
                  </a:lnTo>
                  <a:lnTo>
                    <a:pt x="64557" y="360593"/>
                  </a:lnTo>
                  <a:lnTo>
                    <a:pt x="64557" y="359997"/>
                  </a:lnTo>
                  <a:lnTo>
                    <a:pt x="65276" y="358120"/>
                  </a:lnTo>
                  <a:lnTo>
                    <a:pt x="64648" y="357792"/>
                  </a:lnTo>
                  <a:lnTo>
                    <a:pt x="65246" y="356319"/>
                  </a:lnTo>
                  <a:lnTo>
                    <a:pt x="66203" y="356398"/>
                  </a:lnTo>
                  <a:lnTo>
                    <a:pt x="67336" y="356180"/>
                  </a:lnTo>
                  <a:lnTo>
                    <a:pt x="67904" y="355422"/>
                  </a:lnTo>
                  <a:lnTo>
                    <a:pt x="67861" y="354517"/>
                  </a:lnTo>
                  <a:lnTo>
                    <a:pt x="66285" y="354282"/>
                  </a:lnTo>
                  <a:lnTo>
                    <a:pt x="66188" y="353664"/>
                  </a:lnTo>
                  <a:lnTo>
                    <a:pt x="67593" y="351083"/>
                  </a:lnTo>
                  <a:lnTo>
                    <a:pt x="67794" y="350369"/>
                  </a:lnTo>
                  <a:lnTo>
                    <a:pt x="67250" y="350221"/>
                  </a:lnTo>
                  <a:lnTo>
                    <a:pt x="66369" y="350502"/>
                  </a:lnTo>
                  <a:lnTo>
                    <a:pt x="60562" y="349692"/>
                  </a:lnTo>
                  <a:lnTo>
                    <a:pt x="53400" y="346385"/>
                  </a:lnTo>
                  <a:lnTo>
                    <a:pt x="51638" y="346214"/>
                  </a:lnTo>
                  <a:lnTo>
                    <a:pt x="50554" y="343257"/>
                  </a:lnTo>
                  <a:lnTo>
                    <a:pt x="48826" y="343632"/>
                  </a:lnTo>
                  <a:lnTo>
                    <a:pt x="46308" y="345363"/>
                  </a:lnTo>
                  <a:lnTo>
                    <a:pt x="44419" y="344048"/>
                  </a:lnTo>
                  <a:lnTo>
                    <a:pt x="42389" y="343182"/>
                  </a:lnTo>
                  <a:lnTo>
                    <a:pt x="41827" y="341828"/>
                  </a:lnTo>
                  <a:lnTo>
                    <a:pt x="41856" y="339829"/>
                  </a:lnTo>
                  <a:lnTo>
                    <a:pt x="41681" y="337469"/>
                  </a:lnTo>
                  <a:lnTo>
                    <a:pt x="41126" y="334704"/>
                  </a:lnTo>
                  <a:lnTo>
                    <a:pt x="40720" y="330768"/>
                  </a:lnTo>
                  <a:lnTo>
                    <a:pt x="41100" y="327687"/>
                  </a:lnTo>
                  <a:lnTo>
                    <a:pt x="42719" y="325403"/>
                  </a:lnTo>
                  <a:lnTo>
                    <a:pt x="43341" y="323944"/>
                  </a:lnTo>
                  <a:lnTo>
                    <a:pt x="44101" y="320215"/>
                  </a:lnTo>
                  <a:lnTo>
                    <a:pt x="44272" y="315839"/>
                  </a:lnTo>
                  <a:lnTo>
                    <a:pt x="43842" y="314347"/>
                  </a:lnTo>
                  <a:lnTo>
                    <a:pt x="43950" y="313354"/>
                  </a:lnTo>
                  <a:lnTo>
                    <a:pt x="45242" y="313354"/>
                  </a:lnTo>
                  <a:lnTo>
                    <a:pt x="44961" y="312502"/>
                  </a:lnTo>
                  <a:lnTo>
                    <a:pt x="44393" y="312035"/>
                  </a:lnTo>
                  <a:lnTo>
                    <a:pt x="43765" y="311065"/>
                  </a:lnTo>
                  <a:lnTo>
                    <a:pt x="44300" y="310551"/>
                  </a:lnTo>
                  <a:lnTo>
                    <a:pt x="45846" y="310514"/>
                  </a:lnTo>
                  <a:lnTo>
                    <a:pt x="45971" y="310187"/>
                  </a:lnTo>
                  <a:lnTo>
                    <a:pt x="46146" y="309723"/>
                  </a:lnTo>
                  <a:lnTo>
                    <a:pt x="44950" y="307170"/>
                  </a:lnTo>
                  <a:lnTo>
                    <a:pt x="44812" y="305952"/>
                  </a:lnTo>
                  <a:lnTo>
                    <a:pt x="43151" y="302250"/>
                  </a:lnTo>
                  <a:lnTo>
                    <a:pt x="41257" y="298735"/>
                  </a:lnTo>
                  <a:lnTo>
                    <a:pt x="38407" y="296188"/>
                  </a:lnTo>
                  <a:lnTo>
                    <a:pt x="39418" y="291988"/>
                  </a:lnTo>
                  <a:lnTo>
                    <a:pt x="40569" y="288184"/>
                  </a:lnTo>
                  <a:lnTo>
                    <a:pt x="40340" y="286349"/>
                  </a:lnTo>
                  <a:lnTo>
                    <a:pt x="39899" y="284114"/>
                  </a:lnTo>
                  <a:lnTo>
                    <a:pt x="36410" y="281660"/>
                  </a:lnTo>
                  <a:lnTo>
                    <a:pt x="35891" y="278196"/>
                  </a:lnTo>
                  <a:lnTo>
                    <a:pt x="35038" y="274472"/>
                  </a:lnTo>
                  <a:lnTo>
                    <a:pt x="35360" y="272185"/>
                  </a:lnTo>
                  <a:lnTo>
                    <a:pt x="35928" y="270433"/>
                  </a:lnTo>
                  <a:lnTo>
                    <a:pt x="37075" y="268687"/>
                  </a:lnTo>
                  <a:lnTo>
                    <a:pt x="42864" y="263167"/>
                  </a:lnTo>
                  <a:lnTo>
                    <a:pt x="43218" y="260279"/>
                  </a:lnTo>
                  <a:lnTo>
                    <a:pt x="47142" y="260069"/>
                  </a:lnTo>
                  <a:lnTo>
                    <a:pt x="45321" y="257484"/>
                  </a:lnTo>
                  <a:lnTo>
                    <a:pt x="44892" y="256031"/>
                  </a:lnTo>
                  <a:lnTo>
                    <a:pt x="44801" y="254334"/>
                  </a:lnTo>
                  <a:lnTo>
                    <a:pt x="50446" y="253171"/>
                  </a:lnTo>
                  <a:lnTo>
                    <a:pt x="52553" y="254126"/>
                  </a:lnTo>
                  <a:lnTo>
                    <a:pt x="57520" y="252946"/>
                  </a:lnTo>
                  <a:lnTo>
                    <a:pt x="61929" y="250636"/>
                  </a:lnTo>
                  <a:lnTo>
                    <a:pt x="61851" y="249407"/>
                  </a:lnTo>
                  <a:lnTo>
                    <a:pt x="61174" y="248306"/>
                  </a:lnTo>
                  <a:lnTo>
                    <a:pt x="60238" y="246185"/>
                  </a:lnTo>
                  <a:lnTo>
                    <a:pt x="60901" y="245596"/>
                  </a:lnTo>
                  <a:lnTo>
                    <a:pt x="62510" y="246029"/>
                  </a:lnTo>
                  <a:lnTo>
                    <a:pt x="61772" y="244974"/>
                  </a:lnTo>
                  <a:lnTo>
                    <a:pt x="61906" y="243861"/>
                  </a:lnTo>
                  <a:lnTo>
                    <a:pt x="63661" y="244324"/>
                  </a:lnTo>
                  <a:lnTo>
                    <a:pt x="66527" y="241214"/>
                  </a:lnTo>
                  <a:lnTo>
                    <a:pt x="66630" y="238835"/>
                  </a:lnTo>
                  <a:lnTo>
                    <a:pt x="71582" y="237590"/>
                  </a:lnTo>
                  <a:lnTo>
                    <a:pt x="77291" y="232724"/>
                  </a:lnTo>
                  <a:lnTo>
                    <a:pt x="79926" y="231207"/>
                  </a:lnTo>
                  <a:lnTo>
                    <a:pt x="82471" y="230108"/>
                  </a:lnTo>
                  <a:lnTo>
                    <a:pt x="87894" y="225229"/>
                  </a:lnTo>
                  <a:lnTo>
                    <a:pt x="90215" y="225002"/>
                  </a:lnTo>
                  <a:lnTo>
                    <a:pt x="91409" y="221706"/>
                  </a:lnTo>
                  <a:lnTo>
                    <a:pt x="96020" y="217312"/>
                  </a:lnTo>
                  <a:lnTo>
                    <a:pt x="97421" y="216749"/>
                  </a:lnTo>
                  <a:lnTo>
                    <a:pt x="99576" y="212779"/>
                  </a:lnTo>
                  <a:lnTo>
                    <a:pt x="105238" y="208180"/>
                  </a:lnTo>
                  <a:lnTo>
                    <a:pt x="108827" y="202302"/>
                  </a:lnTo>
                  <a:lnTo>
                    <a:pt x="110807" y="200210"/>
                  </a:lnTo>
                  <a:lnTo>
                    <a:pt x="111420" y="197980"/>
                  </a:lnTo>
                  <a:lnTo>
                    <a:pt x="113625" y="197791"/>
                  </a:lnTo>
                  <a:lnTo>
                    <a:pt x="115614" y="196151"/>
                  </a:lnTo>
                  <a:lnTo>
                    <a:pt x="119917" y="195007"/>
                  </a:lnTo>
                  <a:lnTo>
                    <a:pt x="124165" y="195324"/>
                  </a:lnTo>
                  <a:lnTo>
                    <a:pt x="125934" y="196102"/>
                  </a:lnTo>
                  <a:lnTo>
                    <a:pt x="127568" y="195855"/>
                  </a:lnTo>
                  <a:lnTo>
                    <a:pt x="127404" y="193846"/>
                  </a:lnTo>
                  <a:lnTo>
                    <a:pt x="126238" y="192604"/>
                  </a:lnTo>
                  <a:lnTo>
                    <a:pt x="127190" y="191411"/>
                  </a:lnTo>
                  <a:lnTo>
                    <a:pt x="129436" y="190506"/>
                  </a:lnTo>
                  <a:lnTo>
                    <a:pt x="129207" y="188505"/>
                  </a:lnTo>
                  <a:lnTo>
                    <a:pt x="128719" y="187300"/>
                  </a:lnTo>
                  <a:lnTo>
                    <a:pt x="126853" y="185694"/>
                  </a:lnTo>
                  <a:lnTo>
                    <a:pt x="127782" y="182092"/>
                  </a:lnTo>
                  <a:lnTo>
                    <a:pt x="128004" y="178137"/>
                  </a:lnTo>
                  <a:lnTo>
                    <a:pt x="128888" y="173559"/>
                  </a:lnTo>
                  <a:lnTo>
                    <a:pt x="126542" y="171129"/>
                  </a:lnTo>
                  <a:lnTo>
                    <a:pt x="117644" y="166987"/>
                  </a:lnTo>
                  <a:lnTo>
                    <a:pt x="115983" y="167131"/>
                  </a:lnTo>
                  <a:lnTo>
                    <a:pt x="114007" y="166611"/>
                  </a:lnTo>
                  <a:lnTo>
                    <a:pt x="111943" y="163467"/>
                  </a:lnTo>
                  <a:lnTo>
                    <a:pt x="112865" y="160750"/>
                  </a:lnTo>
                  <a:lnTo>
                    <a:pt x="112971" y="159748"/>
                  </a:lnTo>
                  <a:lnTo>
                    <a:pt x="112165" y="159778"/>
                  </a:lnTo>
                  <a:lnTo>
                    <a:pt x="110861" y="161103"/>
                  </a:lnTo>
                  <a:lnTo>
                    <a:pt x="108023" y="162617"/>
                  </a:lnTo>
                  <a:lnTo>
                    <a:pt x="104335" y="161455"/>
                  </a:lnTo>
                  <a:lnTo>
                    <a:pt x="102521" y="161713"/>
                  </a:lnTo>
                  <a:lnTo>
                    <a:pt x="100168" y="154976"/>
                  </a:lnTo>
                  <a:lnTo>
                    <a:pt x="98965" y="152396"/>
                  </a:lnTo>
                  <a:lnTo>
                    <a:pt x="97035" y="149175"/>
                  </a:lnTo>
                  <a:lnTo>
                    <a:pt x="93588" y="147600"/>
                  </a:lnTo>
                  <a:lnTo>
                    <a:pt x="92914" y="146709"/>
                  </a:lnTo>
                  <a:lnTo>
                    <a:pt x="92457" y="145343"/>
                  </a:lnTo>
                  <a:lnTo>
                    <a:pt x="92307" y="143444"/>
                  </a:lnTo>
                  <a:lnTo>
                    <a:pt x="91871" y="140631"/>
                  </a:lnTo>
                  <a:lnTo>
                    <a:pt x="92053" y="138321"/>
                  </a:lnTo>
                  <a:lnTo>
                    <a:pt x="92476" y="136943"/>
                  </a:lnTo>
                  <a:lnTo>
                    <a:pt x="93961" y="136017"/>
                  </a:lnTo>
                  <a:lnTo>
                    <a:pt x="96110" y="133403"/>
                  </a:lnTo>
                  <a:lnTo>
                    <a:pt x="96559" y="131501"/>
                  </a:lnTo>
                  <a:lnTo>
                    <a:pt x="96743" y="128581"/>
                  </a:lnTo>
                  <a:lnTo>
                    <a:pt x="97732" y="126028"/>
                  </a:lnTo>
                  <a:lnTo>
                    <a:pt x="98831" y="124736"/>
                  </a:lnTo>
                  <a:lnTo>
                    <a:pt x="98555" y="123708"/>
                  </a:lnTo>
                  <a:lnTo>
                    <a:pt x="97797" y="122236"/>
                  </a:lnTo>
                  <a:lnTo>
                    <a:pt x="96194" y="120145"/>
                  </a:lnTo>
                  <a:lnTo>
                    <a:pt x="93754" y="117593"/>
                  </a:lnTo>
                  <a:lnTo>
                    <a:pt x="91949" y="115149"/>
                  </a:lnTo>
                  <a:lnTo>
                    <a:pt x="91157" y="112862"/>
                  </a:lnTo>
                  <a:lnTo>
                    <a:pt x="90749" y="110816"/>
                  </a:lnTo>
                  <a:lnTo>
                    <a:pt x="90815" y="108953"/>
                  </a:lnTo>
                  <a:lnTo>
                    <a:pt x="91491" y="107684"/>
                  </a:lnTo>
                  <a:lnTo>
                    <a:pt x="93798" y="106085"/>
                  </a:lnTo>
                  <a:lnTo>
                    <a:pt x="94106" y="105406"/>
                  </a:lnTo>
                  <a:lnTo>
                    <a:pt x="93193" y="101868"/>
                  </a:lnTo>
                  <a:lnTo>
                    <a:pt x="91584" y="101223"/>
                  </a:lnTo>
                  <a:lnTo>
                    <a:pt x="88848" y="100880"/>
                  </a:lnTo>
                  <a:lnTo>
                    <a:pt x="87322" y="100851"/>
                  </a:lnTo>
                  <a:lnTo>
                    <a:pt x="87030" y="100464"/>
                  </a:lnTo>
                  <a:lnTo>
                    <a:pt x="86955" y="99751"/>
                  </a:lnTo>
                  <a:lnTo>
                    <a:pt x="87263" y="98297"/>
                  </a:lnTo>
                  <a:lnTo>
                    <a:pt x="88127" y="96629"/>
                  </a:lnTo>
                  <a:lnTo>
                    <a:pt x="88846" y="95566"/>
                  </a:lnTo>
                  <a:lnTo>
                    <a:pt x="88941" y="94664"/>
                  </a:lnTo>
                  <a:lnTo>
                    <a:pt x="88032" y="91575"/>
                  </a:lnTo>
                  <a:lnTo>
                    <a:pt x="87758" y="87780"/>
                  </a:lnTo>
                  <a:lnTo>
                    <a:pt x="88069" y="84803"/>
                  </a:lnTo>
                  <a:lnTo>
                    <a:pt x="90967" y="82604"/>
                  </a:lnTo>
                  <a:lnTo>
                    <a:pt x="91098" y="81800"/>
                  </a:lnTo>
                  <a:lnTo>
                    <a:pt x="87458" y="79410"/>
                  </a:lnTo>
                  <a:lnTo>
                    <a:pt x="84832" y="76697"/>
                  </a:lnTo>
                  <a:lnTo>
                    <a:pt x="84016" y="75112"/>
                  </a:lnTo>
                  <a:lnTo>
                    <a:pt x="81007" y="74872"/>
                  </a:lnTo>
                  <a:lnTo>
                    <a:pt x="79135" y="70260"/>
                  </a:lnTo>
                  <a:lnTo>
                    <a:pt x="76427" y="68010"/>
                  </a:lnTo>
                  <a:lnTo>
                    <a:pt x="73745" y="66065"/>
                  </a:lnTo>
                  <a:lnTo>
                    <a:pt x="72160" y="65159"/>
                  </a:lnTo>
                  <a:lnTo>
                    <a:pt x="62866" y="62360"/>
                  </a:lnTo>
                  <a:lnTo>
                    <a:pt x="59174" y="61827"/>
                  </a:lnTo>
                  <a:lnTo>
                    <a:pt x="54803" y="60192"/>
                  </a:lnTo>
                  <a:lnTo>
                    <a:pt x="51547" y="58137"/>
                  </a:lnTo>
                  <a:lnTo>
                    <a:pt x="48757" y="56814"/>
                  </a:lnTo>
                  <a:lnTo>
                    <a:pt x="46369" y="55182"/>
                  </a:lnTo>
                  <a:lnTo>
                    <a:pt x="43039" y="53654"/>
                  </a:lnTo>
                  <a:lnTo>
                    <a:pt x="42087" y="52347"/>
                  </a:lnTo>
                  <a:lnTo>
                    <a:pt x="38491" y="49924"/>
                  </a:lnTo>
                  <a:lnTo>
                    <a:pt x="36803" y="48328"/>
                  </a:lnTo>
                  <a:lnTo>
                    <a:pt x="30946" y="45309"/>
                  </a:lnTo>
                  <a:lnTo>
                    <a:pt x="30735" y="44117"/>
                  </a:lnTo>
                  <a:lnTo>
                    <a:pt x="30692" y="42966"/>
                  </a:lnTo>
                  <a:lnTo>
                    <a:pt x="30428" y="42488"/>
                  </a:lnTo>
                  <a:lnTo>
                    <a:pt x="24392" y="40278"/>
                  </a:lnTo>
                  <a:lnTo>
                    <a:pt x="25580" y="39013"/>
                  </a:lnTo>
                  <a:lnTo>
                    <a:pt x="30299" y="38937"/>
                  </a:lnTo>
                  <a:lnTo>
                    <a:pt x="34201" y="40088"/>
                  </a:lnTo>
                  <a:lnTo>
                    <a:pt x="35058" y="39596"/>
                  </a:lnTo>
                  <a:lnTo>
                    <a:pt x="35574" y="38573"/>
                  </a:lnTo>
                  <a:lnTo>
                    <a:pt x="33911" y="34464"/>
                  </a:lnTo>
                  <a:lnTo>
                    <a:pt x="34209" y="33393"/>
                  </a:lnTo>
                  <a:lnTo>
                    <a:pt x="35926" y="32102"/>
                  </a:lnTo>
                  <a:lnTo>
                    <a:pt x="38647" y="31074"/>
                  </a:lnTo>
                  <a:lnTo>
                    <a:pt x="42946" y="30925"/>
                  </a:lnTo>
                  <a:lnTo>
                    <a:pt x="45876" y="31077"/>
                  </a:lnTo>
                  <a:lnTo>
                    <a:pt x="46496" y="31189"/>
                  </a:lnTo>
                  <a:lnTo>
                    <a:pt x="50873" y="35711"/>
                  </a:lnTo>
                  <a:lnTo>
                    <a:pt x="54626" y="40113"/>
                  </a:lnTo>
                  <a:lnTo>
                    <a:pt x="56622" y="41986"/>
                  </a:lnTo>
                  <a:lnTo>
                    <a:pt x="61502" y="47283"/>
                  </a:lnTo>
                  <a:lnTo>
                    <a:pt x="63327" y="50342"/>
                  </a:lnTo>
                  <a:lnTo>
                    <a:pt x="63946" y="52530"/>
                  </a:lnTo>
                  <a:lnTo>
                    <a:pt x="65931" y="52516"/>
                  </a:lnTo>
                  <a:lnTo>
                    <a:pt x="72793" y="53475"/>
                  </a:lnTo>
                  <a:lnTo>
                    <a:pt x="78557" y="54282"/>
                  </a:lnTo>
                  <a:lnTo>
                    <a:pt x="80163" y="55505"/>
                  </a:lnTo>
                  <a:lnTo>
                    <a:pt x="84137" y="55259"/>
                  </a:lnTo>
                  <a:lnTo>
                    <a:pt x="87198" y="54156"/>
                  </a:lnTo>
                  <a:lnTo>
                    <a:pt x="92605" y="52761"/>
                  </a:lnTo>
                  <a:lnTo>
                    <a:pt x="94055" y="51044"/>
                  </a:lnTo>
                  <a:lnTo>
                    <a:pt x="95855" y="49212"/>
                  </a:lnTo>
                  <a:lnTo>
                    <a:pt x="99026" y="49500"/>
                  </a:lnTo>
                  <a:lnTo>
                    <a:pt x="102491" y="50949"/>
                  </a:lnTo>
                  <a:lnTo>
                    <a:pt x="106425" y="52851"/>
                  </a:lnTo>
                  <a:lnTo>
                    <a:pt x="109930" y="53731"/>
                  </a:lnTo>
                  <a:lnTo>
                    <a:pt x="114633" y="55111"/>
                  </a:lnTo>
                  <a:lnTo>
                    <a:pt x="116827" y="56893"/>
                  </a:lnTo>
                  <a:lnTo>
                    <a:pt x="119900" y="57401"/>
                  </a:lnTo>
                  <a:lnTo>
                    <a:pt x="123117" y="55620"/>
                  </a:lnTo>
                  <a:lnTo>
                    <a:pt x="125018" y="50779"/>
                  </a:lnTo>
                  <a:lnTo>
                    <a:pt x="126704" y="48616"/>
                  </a:lnTo>
                  <a:lnTo>
                    <a:pt x="129093" y="47028"/>
                  </a:lnTo>
                  <a:lnTo>
                    <a:pt x="131829" y="46327"/>
                  </a:lnTo>
                  <a:lnTo>
                    <a:pt x="133917" y="46073"/>
                  </a:lnTo>
                  <a:lnTo>
                    <a:pt x="135495" y="44837"/>
                  </a:lnTo>
                  <a:lnTo>
                    <a:pt x="137743" y="42089"/>
                  </a:lnTo>
                  <a:lnTo>
                    <a:pt x="138182" y="38755"/>
                  </a:lnTo>
                  <a:lnTo>
                    <a:pt x="137750" y="32718"/>
                  </a:lnTo>
                  <a:lnTo>
                    <a:pt x="138160" y="30723"/>
                  </a:lnTo>
                  <a:lnTo>
                    <a:pt x="139996" y="27454"/>
                  </a:lnTo>
                  <a:lnTo>
                    <a:pt x="142457" y="18764"/>
                  </a:lnTo>
                  <a:lnTo>
                    <a:pt x="143563" y="16253"/>
                  </a:lnTo>
                  <a:lnTo>
                    <a:pt x="144910" y="14724"/>
                  </a:lnTo>
                  <a:lnTo>
                    <a:pt x="146761" y="13814"/>
                  </a:lnTo>
                  <a:lnTo>
                    <a:pt x="150123" y="11169"/>
                  </a:lnTo>
                  <a:lnTo>
                    <a:pt x="154925" y="5923"/>
                  </a:lnTo>
                  <a:lnTo>
                    <a:pt x="156227" y="5477"/>
                  </a:lnTo>
                  <a:lnTo>
                    <a:pt x="159676" y="5211"/>
                  </a:lnTo>
                  <a:lnTo>
                    <a:pt x="163967" y="5406"/>
                  </a:lnTo>
                  <a:lnTo>
                    <a:pt x="167823" y="6331"/>
                  </a:lnTo>
                  <a:lnTo>
                    <a:pt x="168240" y="6260"/>
                  </a:lnTo>
                  <a:lnTo>
                    <a:pt x="169968" y="5778"/>
                  </a:lnTo>
                  <a:lnTo>
                    <a:pt x="173116" y="4145"/>
                  </a:lnTo>
                  <a:lnTo>
                    <a:pt x="178504" y="895"/>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65" name="ee4p_FR_1_15912"/>
            <p:cNvSpPr>
              <a:spLocks noChangeAspect="1"/>
            </p:cNvSpPr>
            <p:nvPr>
              <p:custDataLst>
                <p:tags r:id="rId61"/>
              </p:custDataLst>
            </p:nvPr>
          </p:nvSpPr>
          <p:spPr>
            <a:xfrm>
              <a:off x="3354242" y="4405245"/>
              <a:ext cx="1255163" cy="1067650"/>
            </a:xfrm>
            <a:custGeom>
              <a:avLst/>
              <a:gdLst>
                <a:gd name="connsiteX0" fmla="*/ 313500 w 316622"/>
                <a:gd name="connsiteY0" fmla="*/ 225790 h 269321"/>
                <a:gd name="connsiteX1" fmla="*/ 314562 w 316622"/>
                <a:gd name="connsiteY1" fmla="*/ 226875 h 269321"/>
                <a:gd name="connsiteX2" fmla="*/ 314508 w 316622"/>
                <a:gd name="connsiteY2" fmla="*/ 227834 h 269321"/>
                <a:gd name="connsiteX3" fmla="*/ 314901 w 316622"/>
                <a:gd name="connsiteY3" fmla="*/ 230102 h 269321"/>
                <a:gd name="connsiteX4" fmla="*/ 314940 w 316622"/>
                <a:gd name="connsiteY4" fmla="*/ 231576 h 269321"/>
                <a:gd name="connsiteX5" fmla="*/ 314361 w 316622"/>
                <a:gd name="connsiteY5" fmla="*/ 235501 h 269321"/>
                <a:gd name="connsiteX6" fmla="*/ 314782 w 316622"/>
                <a:gd name="connsiteY6" fmla="*/ 236649 h 269321"/>
                <a:gd name="connsiteX7" fmla="*/ 315581 w 316622"/>
                <a:gd name="connsiteY7" fmla="*/ 237450 h 269321"/>
                <a:gd name="connsiteX8" fmla="*/ 315953 w 316622"/>
                <a:gd name="connsiteY8" fmla="*/ 238329 h 269321"/>
                <a:gd name="connsiteX9" fmla="*/ 316622 w 316622"/>
                <a:gd name="connsiteY9" fmla="*/ 248763 h 269321"/>
                <a:gd name="connsiteX10" fmla="*/ 316495 w 316622"/>
                <a:gd name="connsiteY10" fmla="*/ 249592 h 269321"/>
                <a:gd name="connsiteX11" fmla="*/ 313791 w 316622"/>
                <a:gd name="connsiteY11" fmla="*/ 253771 h 269321"/>
                <a:gd name="connsiteX12" fmla="*/ 313182 w 316622"/>
                <a:gd name="connsiteY12" fmla="*/ 254996 h 269321"/>
                <a:gd name="connsiteX13" fmla="*/ 313048 w 316622"/>
                <a:gd name="connsiteY13" fmla="*/ 260165 h 269321"/>
                <a:gd name="connsiteX14" fmla="*/ 312593 w 316622"/>
                <a:gd name="connsiteY14" fmla="*/ 261552 h 269321"/>
                <a:gd name="connsiteX15" fmla="*/ 311634 w 316622"/>
                <a:gd name="connsiteY15" fmla="*/ 262920 h 269321"/>
                <a:gd name="connsiteX16" fmla="*/ 309922 w 316622"/>
                <a:gd name="connsiteY16" fmla="*/ 267337 h 269321"/>
                <a:gd name="connsiteX17" fmla="*/ 308434 w 316622"/>
                <a:gd name="connsiteY17" fmla="*/ 269321 h 269321"/>
                <a:gd name="connsiteX18" fmla="*/ 304385 w 316622"/>
                <a:gd name="connsiteY18" fmla="*/ 266901 h 269321"/>
                <a:gd name="connsiteX19" fmla="*/ 301997 w 316622"/>
                <a:gd name="connsiteY19" fmla="*/ 265854 h 269321"/>
                <a:gd name="connsiteX20" fmla="*/ 300826 w 316622"/>
                <a:gd name="connsiteY20" fmla="*/ 264725 h 269321"/>
                <a:gd name="connsiteX21" fmla="*/ 300062 w 316622"/>
                <a:gd name="connsiteY21" fmla="*/ 263945 h 269321"/>
                <a:gd name="connsiteX22" fmla="*/ 300554 w 316622"/>
                <a:gd name="connsiteY22" fmla="*/ 262905 h 269321"/>
                <a:gd name="connsiteX23" fmla="*/ 301643 w 316622"/>
                <a:gd name="connsiteY23" fmla="*/ 261824 h 269321"/>
                <a:gd name="connsiteX24" fmla="*/ 301815 w 316622"/>
                <a:gd name="connsiteY24" fmla="*/ 260973 h 269321"/>
                <a:gd name="connsiteX25" fmla="*/ 299254 w 316622"/>
                <a:gd name="connsiteY25" fmla="*/ 260009 h 269321"/>
                <a:gd name="connsiteX26" fmla="*/ 298082 w 316622"/>
                <a:gd name="connsiteY26" fmla="*/ 259365 h 269321"/>
                <a:gd name="connsiteX27" fmla="*/ 298097 w 316622"/>
                <a:gd name="connsiteY27" fmla="*/ 258237 h 269321"/>
                <a:gd name="connsiteX28" fmla="*/ 298982 w 316622"/>
                <a:gd name="connsiteY28" fmla="*/ 256476 h 269321"/>
                <a:gd name="connsiteX29" fmla="*/ 298578 w 316622"/>
                <a:gd name="connsiteY29" fmla="*/ 255025 h 269321"/>
                <a:gd name="connsiteX30" fmla="*/ 297101 w 316622"/>
                <a:gd name="connsiteY30" fmla="*/ 255099 h 269321"/>
                <a:gd name="connsiteX31" fmla="*/ 295957 w 316622"/>
                <a:gd name="connsiteY31" fmla="*/ 254877 h 269321"/>
                <a:gd name="connsiteX32" fmla="*/ 295808 w 316622"/>
                <a:gd name="connsiteY32" fmla="*/ 254123 h 269321"/>
                <a:gd name="connsiteX33" fmla="*/ 296654 w 316622"/>
                <a:gd name="connsiteY33" fmla="*/ 253156 h 269321"/>
                <a:gd name="connsiteX34" fmla="*/ 297740 w 316622"/>
                <a:gd name="connsiteY34" fmla="*/ 251893 h 269321"/>
                <a:gd name="connsiteX35" fmla="*/ 297706 w 316622"/>
                <a:gd name="connsiteY35" fmla="*/ 250499 h 269321"/>
                <a:gd name="connsiteX36" fmla="*/ 296393 w 316622"/>
                <a:gd name="connsiteY36" fmla="*/ 249898 h 269321"/>
                <a:gd name="connsiteX37" fmla="*/ 295203 w 316622"/>
                <a:gd name="connsiteY37" fmla="*/ 248765 h 269321"/>
                <a:gd name="connsiteX38" fmla="*/ 294726 w 316622"/>
                <a:gd name="connsiteY38" fmla="*/ 247224 h 269321"/>
                <a:gd name="connsiteX39" fmla="*/ 295648 w 316622"/>
                <a:gd name="connsiteY39" fmla="*/ 246169 h 269321"/>
                <a:gd name="connsiteX40" fmla="*/ 297142 w 316622"/>
                <a:gd name="connsiteY40" fmla="*/ 245488 h 269321"/>
                <a:gd name="connsiteX41" fmla="*/ 296045 w 316622"/>
                <a:gd name="connsiteY41" fmla="*/ 243907 h 269321"/>
                <a:gd name="connsiteX42" fmla="*/ 295305 w 316622"/>
                <a:gd name="connsiteY42" fmla="*/ 243872 h 269321"/>
                <a:gd name="connsiteX43" fmla="*/ 294713 w 316622"/>
                <a:gd name="connsiteY43" fmla="*/ 243526 h 269321"/>
                <a:gd name="connsiteX44" fmla="*/ 295197 w 316622"/>
                <a:gd name="connsiteY44" fmla="*/ 242791 h 269321"/>
                <a:gd name="connsiteX45" fmla="*/ 296358 w 316622"/>
                <a:gd name="connsiteY45" fmla="*/ 241692 h 269321"/>
                <a:gd name="connsiteX46" fmla="*/ 297974 w 316622"/>
                <a:gd name="connsiteY46" fmla="*/ 238406 h 269321"/>
                <a:gd name="connsiteX47" fmla="*/ 300224 w 316622"/>
                <a:gd name="connsiteY47" fmla="*/ 236854 h 269321"/>
                <a:gd name="connsiteX48" fmla="*/ 304206 w 316622"/>
                <a:gd name="connsiteY48" fmla="*/ 235855 h 269321"/>
                <a:gd name="connsiteX49" fmla="*/ 305283 w 316622"/>
                <a:gd name="connsiteY49" fmla="*/ 235418 h 269321"/>
                <a:gd name="connsiteX50" fmla="*/ 306272 w 316622"/>
                <a:gd name="connsiteY50" fmla="*/ 234261 h 269321"/>
                <a:gd name="connsiteX51" fmla="*/ 307367 w 316622"/>
                <a:gd name="connsiteY51" fmla="*/ 233515 h 269321"/>
                <a:gd name="connsiteX52" fmla="*/ 308697 w 316622"/>
                <a:gd name="connsiteY52" fmla="*/ 233614 h 269321"/>
                <a:gd name="connsiteX53" fmla="*/ 309924 w 316622"/>
                <a:gd name="connsiteY53" fmla="*/ 234061 h 269321"/>
                <a:gd name="connsiteX54" fmla="*/ 310680 w 316622"/>
                <a:gd name="connsiteY54" fmla="*/ 234537 h 269321"/>
                <a:gd name="connsiteX55" fmla="*/ 311247 w 316622"/>
                <a:gd name="connsiteY55" fmla="*/ 234042 h 269321"/>
                <a:gd name="connsiteX56" fmla="*/ 311800 w 316622"/>
                <a:gd name="connsiteY56" fmla="*/ 232606 h 269321"/>
                <a:gd name="connsiteX57" fmla="*/ 311461 w 316622"/>
                <a:gd name="connsiteY57" fmla="*/ 231344 h 269321"/>
                <a:gd name="connsiteX58" fmla="*/ 311636 w 316622"/>
                <a:gd name="connsiteY58" fmla="*/ 227872 h 269321"/>
                <a:gd name="connsiteX59" fmla="*/ 312349 w 316622"/>
                <a:gd name="connsiteY59" fmla="*/ 225900 h 269321"/>
                <a:gd name="connsiteX60" fmla="*/ 74603 w 316622"/>
                <a:gd name="connsiteY60" fmla="*/ 143377 h 269321"/>
                <a:gd name="connsiteX61" fmla="*/ 76893 w 316622"/>
                <a:gd name="connsiteY61" fmla="*/ 144695 h 269321"/>
                <a:gd name="connsiteX62" fmla="*/ 79254 w 316622"/>
                <a:gd name="connsiteY62" fmla="*/ 147418 h 269321"/>
                <a:gd name="connsiteX63" fmla="*/ 78474 w 316622"/>
                <a:gd name="connsiteY63" fmla="*/ 149829 h 269321"/>
                <a:gd name="connsiteX64" fmla="*/ 76999 w 316622"/>
                <a:gd name="connsiteY64" fmla="*/ 147609 h 269321"/>
                <a:gd name="connsiteX65" fmla="*/ 75044 w 316622"/>
                <a:gd name="connsiteY65" fmla="*/ 145662 h 269321"/>
                <a:gd name="connsiteX66" fmla="*/ 74598 w 316622"/>
                <a:gd name="connsiteY66" fmla="*/ 143859 h 269321"/>
                <a:gd name="connsiteX67" fmla="*/ 161140 w 316622"/>
                <a:gd name="connsiteY67" fmla="*/ 0 h 269321"/>
                <a:gd name="connsiteX68" fmla="*/ 161386 w 316622"/>
                <a:gd name="connsiteY68" fmla="*/ 1392 h 269321"/>
                <a:gd name="connsiteX69" fmla="*/ 162243 w 316622"/>
                <a:gd name="connsiteY69" fmla="*/ 3172 h 269321"/>
                <a:gd name="connsiteX70" fmla="*/ 162833 w 316622"/>
                <a:gd name="connsiteY70" fmla="*/ 4145 h 269321"/>
                <a:gd name="connsiteX71" fmla="*/ 162343 w 316622"/>
                <a:gd name="connsiteY71" fmla="*/ 5415 h 269321"/>
                <a:gd name="connsiteX72" fmla="*/ 162729 w 316622"/>
                <a:gd name="connsiteY72" fmla="*/ 6460 h 269321"/>
                <a:gd name="connsiteX73" fmla="*/ 164329 w 316622"/>
                <a:gd name="connsiteY73" fmla="*/ 8341 h 269321"/>
                <a:gd name="connsiteX74" fmla="*/ 166324 w 316622"/>
                <a:gd name="connsiteY74" fmla="*/ 10112 h 269321"/>
                <a:gd name="connsiteX75" fmla="*/ 168102 w 316622"/>
                <a:gd name="connsiteY75" fmla="*/ 11243 h 269321"/>
                <a:gd name="connsiteX76" fmla="*/ 168603 w 316622"/>
                <a:gd name="connsiteY76" fmla="*/ 11120 h 269321"/>
                <a:gd name="connsiteX77" fmla="*/ 169920 w 316622"/>
                <a:gd name="connsiteY77" fmla="*/ 10798 h 269321"/>
                <a:gd name="connsiteX78" fmla="*/ 172150 w 316622"/>
                <a:gd name="connsiteY78" fmla="*/ 9638 h 269321"/>
                <a:gd name="connsiteX79" fmla="*/ 174008 w 316622"/>
                <a:gd name="connsiteY79" fmla="*/ 9273 h 269321"/>
                <a:gd name="connsiteX80" fmla="*/ 175070 w 316622"/>
                <a:gd name="connsiteY80" fmla="*/ 10162 h 269321"/>
                <a:gd name="connsiteX81" fmla="*/ 175670 w 316622"/>
                <a:gd name="connsiteY81" fmla="*/ 10663 h 269321"/>
                <a:gd name="connsiteX82" fmla="*/ 176841 w 316622"/>
                <a:gd name="connsiteY82" fmla="*/ 12664 h 269321"/>
                <a:gd name="connsiteX83" fmla="*/ 177169 w 316622"/>
                <a:gd name="connsiteY83" fmla="*/ 14752 h 269321"/>
                <a:gd name="connsiteX84" fmla="*/ 177689 w 316622"/>
                <a:gd name="connsiteY84" fmla="*/ 16484 h 269321"/>
                <a:gd name="connsiteX85" fmla="*/ 178637 w 316622"/>
                <a:gd name="connsiteY85" fmla="*/ 17186 h 269321"/>
                <a:gd name="connsiteX86" fmla="*/ 182192 w 316622"/>
                <a:gd name="connsiteY86" fmla="*/ 17416 h 269321"/>
                <a:gd name="connsiteX87" fmla="*/ 184811 w 316622"/>
                <a:gd name="connsiteY87" fmla="*/ 18058 h 269321"/>
                <a:gd name="connsiteX88" fmla="*/ 185504 w 316622"/>
                <a:gd name="connsiteY88" fmla="*/ 18639 h 269321"/>
                <a:gd name="connsiteX89" fmla="*/ 186400 w 316622"/>
                <a:gd name="connsiteY89" fmla="*/ 22482 h 269321"/>
                <a:gd name="connsiteX90" fmla="*/ 186888 w 316622"/>
                <a:gd name="connsiteY90" fmla="*/ 23025 h 269321"/>
                <a:gd name="connsiteX91" fmla="*/ 187541 w 316622"/>
                <a:gd name="connsiteY91" fmla="*/ 22572 h 269321"/>
                <a:gd name="connsiteX92" fmla="*/ 188186 w 316622"/>
                <a:gd name="connsiteY92" fmla="*/ 21940 h 269321"/>
                <a:gd name="connsiteX93" fmla="*/ 189082 w 316622"/>
                <a:gd name="connsiteY93" fmla="*/ 21839 h 269321"/>
                <a:gd name="connsiteX94" fmla="*/ 190620 w 316622"/>
                <a:gd name="connsiteY94" fmla="*/ 22083 h 269321"/>
                <a:gd name="connsiteX95" fmla="*/ 192645 w 316622"/>
                <a:gd name="connsiteY95" fmla="*/ 22159 h 269321"/>
                <a:gd name="connsiteX96" fmla="*/ 194734 w 316622"/>
                <a:gd name="connsiteY96" fmla="*/ 22582 h 269321"/>
                <a:gd name="connsiteX97" fmla="*/ 197618 w 316622"/>
                <a:gd name="connsiteY97" fmla="*/ 24750 h 269321"/>
                <a:gd name="connsiteX98" fmla="*/ 197508 w 316622"/>
                <a:gd name="connsiteY98" fmla="*/ 25465 h 269321"/>
                <a:gd name="connsiteX99" fmla="*/ 196945 w 316622"/>
                <a:gd name="connsiteY99" fmla="*/ 26720 h 269321"/>
                <a:gd name="connsiteX100" fmla="*/ 196748 w 316622"/>
                <a:gd name="connsiteY100" fmla="*/ 27721 h 269321"/>
                <a:gd name="connsiteX101" fmla="*/ 197245 w 316622"/>
                <a:gd name="connsiteY101" fmla="*/ 28123 h 269321"/>
                <a:gd name="connsiteX102" fmla="*/ 198007 w 316622"/>
                <a:gd name="connsiteY102" fmla="*/ 29156 h 269321"/>
                <a:gd name="connsiteX103" fmla="*/ 197824 w 316622"/>
                <a:gd name="connsiteY103" fmla="*/ 30350 h 269321"/>
                <a:gd name="connsiteX104" fmla="*/ 197081 w 316622"/>
                <a:gd name="connsiteY104" fmla="*/ 31186 h 269321"/>
                <a:gd name="connsiteX105" fmla="*/ 196783 w 316622"/>
                <a:gd name="connsiteY105" fmla="*/ 31875 h 269321"/>
                <a:gd name="connsiteX106" fmla="*/ 196787 w 316622"/>
                <a:gd name="connsiteY106" fmla="*/ 32323 h 269321"/>
                <a:gd name="connsiteX107" fmla="*/ 197059 w 316622"/>
                <a:gd name="connsiteY107" fmla="*/ 32695 h 269321"/>
                <a:gd name="connsiteX108" fmla="*/ 197651 w 316622"/>
                <a:gd name="connsiteY108" fmla="*/ 33022 h 269321"/>
                <a:gd name="connsiteX109" fmla="*/ 201911 w 316622"/>
                <a:gd name="connsiteY109" fmla="*/ 33463 h 269321"/>
                <a:gd name="connsiteX110" fmla="*/ 205809 w 316622"/>
                <a:gd name="connsiteY110" fmla="*/ 33022 h 269321"/>
                <a:gd name="connsiteX111" fmla="*/ 208266 w 316622"/>
                <a:gd name="connsiteY111" fmla="*/ 31805 h 269321"/>
                <a:gd name="connsiteX112" fmla="*/ 208685 w 316622"/>
                <a:gd name="connsiteY112" fmla="*/ 30522 h 269321"/>
                <a:gd name="connsiteX113" fmla="*/ 209383 w 316622"/>
                <a:gd name="connsiteY113" fmla="*/ 29072 h 269321"/>
                <a:gd name="connsiteX114" fmla="*/ 210847 w 316622"/>
                <a:gd name="connsiteY114" fmla="*/ 27858 h 269321"/>
                <a:gd name="connsiteX115" fmla="*/ 211860 w 316622"/>
                <a:gd name="connsiteY115" fmla="*/ 27450 h 269321"/>
                <a:gd name="connsiteX116" fmla="*/ 212786 w 316622"/>
                <a:gd name="connsiteY116" fmla="*/ 27950 h 269321"/>
                <a:gd name="connsiteX117" fmla="*/ 211227 w 316622"/>
                <a:gd name="connsiteY117" fmla="*/ 33042 h 269321"/>
                <a:gd name="connsiteX118" fmla="*/ 212365 w 316622"/>
                <a:gd name="connsiteY118" fmla="*/ 34342 h 269321"/>
                <a:gd name="connsiteX119" fmla="*/ 212533 w 316622"/>
                <a:gd name="connsiteY119" fmla="*/ 36284 h 269321"/>
                <a:gd name="connsiteX120" fmla="*/ 212941 w 316622"/>
                <a:gd name="connsiteY120" fmla="*/ 37983 h 269321"/>
                <a:gd name="connsiteX121" fmla="*/ 214334 w 316622"/>
                <a:gd name="connsiteY121" fmla="*/ 37951 h 269321"/>
                <a:gd name="connsiteX122" fmla="*/ 216023 w 316622"/>
                <a:gd name="connsiteY122" fmla="*/ 38265 h 269321"/>
                <a:gd name="connsiteX123" fmla="*/ 217219 w 316622"/>
                <a:gd name="connsiteY123" fmla="*/ 38893 h 269321"/>
                <a:gd name="connsiteX124" fmla="*/ 218614 w 316622"/>
                <a:gd name="connsiteY124" fmla="*/ 39902 h 269321"/>
                <a:gd name="connsiteX125" fmla="*/ 220625 w 316622"/>
                <a:gd name="connsiteY125" fmla="*/ 40829 h 269321"/>
                <a:gd name="connsiteX126" fmla="*/ 222035 w 316622"/>
                <a:gd name="connsiteY126" fmla="*/ 41155 h 269321"/>
                <a:gd name="connsiteX127" fmla="*/ 222546 w 316622"/>
                <a:gd name="connsiteY127" fmla="*/ 41929 h 269321"/>
                <a:gd name="connsiteX128" fmla="*/ 223686 w 316622"/>
                <a:gd name="connsiteY128" fmla="*/ 42825 h 269321"/>
                <a:gd name="connsiteX129" fmla="*/ 225481 w 316622"/>
                <a:gd name="connsiteY129" fmla="*/ 44702 h 269321"/>
                <a:gd name="connsiteX130" fmla="*/ 227087 w 316622"/>
                <a:gd name="connsiteY130" fmla="*/ 45954 h 269321"/>
                <a:gd name="connsiteX131" fmla="*/ 227863 w 316622"/>
                <a:gd name="connsiteY131" fmla="*/ 45949 h 269321"/>
                <a:gd name="connsiteX132" fmla="*/ 229359 w 316622"/>
                <a:gd name="connsiteY132" fmla="*/ 45456 h 269321"/>
                <a:gd name="connsiteX133" fmla="*/ 231579 w 316622"/>
                <a:gd name="connsiteY133" fmla="*/ 45140 h 269321"/>
                <a:gd name="connsiteX134" fmla="*/ 233332 w 316622"/>
                <a:gd name="connsiteY134" fmla="*/ 45167 h 269321"/>
                <a:gd name="connsiteX135" fmla="*/ 234078 w 316622"/>
                <a:gd name="connsiteY135" fmla="*/ 46120 h 269321"/>
                <a:gd name="connsiteX136" fmla="*/ 235801 w 316622"/>
                <a:gd name="connsiteY136" fmla="*/ 46560 h 269321"/>
                <a:gd name="connsiteX137" fmla="*/ 236410 w 316622"/>
                <a:gd name="connsiteY137" fmla="*/ 46910 h 269321"/>
                <a:gd name="connsiteX138" fmla="*/ 237086 w 316622"/>
                <a:gd name="connsiteY138" fmla="*/ 47567 h 269321"/>
                <a:gd name="connsiteX139" fmla="*/ 238234 w 316622"/>
                <a:gd name="connsiteY139" fmla="*/ 47831 h 269321"/>
                <a:gd name="connsiteX140" fmla="*/ 239621 w 316622"/>
                <a:gd name="connsiteY140" fmla="*/ 47567 h 269321"/>
                <a:gd name="connsiteX141" fmla="*/ 240633 w 316622"/>
                <a:gd name="connsiteY141" fmla="*/ 46690 h 269321"/>
                <a:gd name="connsiteX142" fmla="*/ 241985 w 316622"/>
                <a:gd name="connsiteY142" fmla="*/ 46297 h 269321"/>
                <a:gd name="connsiteX143" fmla="*/ 243337 w 316622"/>
                <a:gd name="connsiteY143" fmla="*/ 46428 h 269321"/>
                <a:gd name="connsiteX144" fmla="*/ 244114 w 316622"/>
                <a:gd name="connsiteY144" fmla="*/ 46910 h 269321"/>
                <a:gd name="connsiteX145" fmla="*/ 245596 w 316622"/>
                <a:gd name="connsiteY145" fmla="*/ 47622 h 269321"/>
                <a:gd name="connsiteX146" fmla="*/ 246434 w 316622"/>
                <a:gd name="connsiteY146" fmla="*/ 47467 h 269321"/>
                <a:gd name="connsiteX147" fmla="*/ 248111 w 316622"/>
                <a:gd name="connsiteY147" fmla="*/ 47905 h 269321"/>
                <a:gd name="connsiteX148" fmla="*/ 249796 w 316622"/>
                <a:gd name="connsiteY148" fmla="*/ 49287 h 269321"/>
                <a:gd name="connsiteX149" fmla="*/ 250504 w 316622"/>
                <a:gd name="connsiteY149" fmla="*/ 50676 h 269321"/>
                <a:gd name="connsiteX150" fmla="*/ 250689 w 316622"/>
                <a:gd name="connsiteY150" fmla="*/ 51435 h 269321"/>
                <a:gd name="connsiteX151" fmla="*/ 251417 w 316622"/>
                <a:gd name="connsiteY151" fmla="*/ 52260 h 269321"/>
                <a:gd name="connsiteX152" fmla="*/ 254244 w 316622"/>
                <a:gd name="connsiteY152" fmla="*/ 55987 h 269321"/>
                <a:gd name="connsiteX153" fmla="*/ 255147 w 316622"/>
                <a:gd name="connsiteY153" fmla="*/ 56171 h 269321"/>
                <a:gd name="connsiteX154" fmla="*/ 256129 w 316622"/>
                <a:gd name="connsiteY154" fmla="*/ 55606 h 269321"/>
                <a:gd name="connsiteX155" fmla="*/ 256766 w 316622"/>
                <a:gd name="connsiteY155" fmla="*/ 54805 h 269321"/>
                <a:gd name="connsiteX156" fmla="*/ 257688 w 316622"/>
                <a:gd name="connsiteY156" fmla="*/ 54645 h 269321"/>
                <a:gd name="connsiteX157" fmla="*/ 259172 w 316622"/>
                <a:gd name="connsiteY157" fmla="*/ 55014 h 269321"/>
                <a:gd name="connsiteX158" fmla="*/ 260126 w 316622"/>
                <a:gd name="connsiteY158" fmla="*/ 55436 h 269321"/>
                <a:gd name="connsiteX159" fmla="*/ 260584 w 316622"/>
                <a:gd name="connsiteY159" fmla="*/ 57049 h 269321"/>
                <a:gd name="connsiteX160" fmla="*/ 260906 w 316622"/>
                <a:gd name="connsiteY160" fmla="*/ 57356 h 269321"/>
                <a:gd name="connsiteX161" fmla="*/ 261547 w 316622"/>
                <a:gd name="connsiteY161" fmla="*/ 57009 h 269321"/>
                <a:gd name="connsiteX162" fmla="*/ 262690 w 316622"/>
                <a:gd name="connsiteY162" fmla="*/ 56932 h 269321"/>
                <a:gd name="connsiteX163" fmla="*/ 264514 w 316622"/>
                <a:gd name="connsiteY163" fmla="*/ 57330 h 269321"/>
                <a:gd name="connsiteX164" fmla="*/ 267023 w 316622"/>
                <a:gd name="connsiteY164" fmla="*/ 56875 h 269321"/>
                <a:gd name="connsiteX165" fmla="*/ 269031 w 316622"/>
                <a:gd name="connsiteY165" fmla="*/ 56202 h 269321"/>
                <a:gd name="connsiteX166" fmla="*/ 270057 w 316622"/>
                <a:gd name="connsiteY166" fmla="*/ 56227 h 269321"/>
                <a:gd name="connsiteX167" fmla="*/ 271713 w 316622"/>
                <a:gd name="connsiteY167" fmla="*/ 58108 h 269321"/>
                <a:gd name="connsiteX168" fmla="*/ 273603 w 316622"/>
                <a:gd name="connsiteY168" fmla="*/ 58811 h 269321"/>
                <a:gd name="connsiteX169" fmla="*/ 277766 w 316622"/>
                <a:gd name="connsiteY169" fmla="*/ 59378 h 269321"/>
                <a:gd name="connsiteX170" fmla="*/ 282234 w 316622"/>
                <a:gd name="connsiteY170" fmla="*/ 60262 h 269321"/>
                <a:gd name="connsiteX171" fmla="*/ 283989 w 316622"/>
                <a:gd name="connsiteY171" fmla="*/ 60976 h 269321"/>
                <a:gd name="connsiteX172" fmla="*/ 285188 w 316622"/>
                <a:gd name="connsiteY172" fmla="*/ 61327 h 269321"/>
                <a:gd name="connsiteX173" fmla="*/ 285309 w 316622"/>
                <a:gd name="connsiteY173" fmla="*/ 63812 h 269321"/>
                <a:gd name="connsiteX174" fmla="*/ 284948 w 316622"/>
                <a:gd name="connsiteY174" fmla="*/ 64187 h 269321"/>
                <a:gd name="connsiteX175" fmla="*/ 280498 w 316622"/>
                <a:gd name="connsiteY175" fmla="*/ 69161 h 269321"/>
                <a:gd name="connsiteX176" fmla="*/ 278623 w 316622"/>
                <a:gd name="connsiteY176" fmla="*/ 70938 h 269321"/>
                <a:gd name="connsiteX177" fmla="*/ 277669 w 316622"/>
                <a:gd name="connsiteY177" fmla="*/ 73471 h 269321"/>
                <a:gd name="connsiteX178" fmla="*/ 277013 w 316622"/>
                <a:gd name="connsiteY178" fmla="*/ 77352 h 269321"/>
                <a:gd name="connsiteX179" fmla="*/ 275698 w 316622"/>
                <a:gd name="connsiteY179" fmla="*/ 81034 h 269321"/>
                <a:gd name="connsiteX180" fmla="*/ 273728 w 316622"/>
                <a:gd name="connsiteY180" fmla="*/ 84519 h 269321"/>
                <a:gd name="connsiteX181" fmla="*/ 273011 w 316622"/>
                <a:gd name="connsiteY181" fmla="*/ 87132 h 269321"/>
                <a:gd name="connsiteX182" fmla="*/ 273549 w 316622"/>
                <a:gd name="connsiteY182" fmla="*/ 88874 h 269321"/>
                <a:gd name="connsiteX183" fmla="*/ 273212 w 316622"/>
                <a:gd name="connsiteY183" fmla="*/ 91607 h 269321"/>
                <a:gd name="connsiteX184" fmla="*/ 272003 w 316622"/>
                <a:gd name="connsiteY184" fmla="*/ 95326 h 269321"/>
                <a:gd name="connsiteX185" fmla="*/ 271800 w 316622"/>
                <a:gd name="connsiteY185" fmla="*/ 98132 h 269321"/>
                <a:gd name="connsiteX186" fmla="*/ 272597 w 316622"/>
                <a:gd name="connsiteY186" fmla="*/ 100025 h 269321"/>
                <a:gd name="connsiteX187" fmla="*/ 273707 w 316622"/>
                <a:gd name="connsiteY187" fmla="*/ 100413 h 269321"/>
                <a:gd name="connsiteX188" fmla="*/ 271037 w 316622"/>
                <a:gd name="connsiteY188" fmla="*/ 101687 h 269321"/>
                <a:gd name="connsiteX189" fmla="*/ 270429 w 316622"/>
                <a:gd name="connsiteY189" fmla="*/ 102801 h 269321"/>
                <a:gd name="connsiteX190" fmla="*/ 269381 w 316622"/>
                <a:gd name="connsiteY190" fmla="*/ 104274 h 269321"/>
                <a:gd name="connsiteX191" fmla="*/ 267682 w 316622"/>
                <a:gd name="connsiteY191" fmla="*/ 104893 h 269321"/>
                <a:gd name="connsiteX192" fmla="*/ 265970 w 316622"/>
                <a:gd name="connsiteY192" fmla="*/ 105098 h 269321"/>
                <a:gd name="connsiteX193" fmla="*/ 264585 w 316622"/>
                <a:gd name="connsiteY193" fmla="*/ 104903 h 269321"/>
                <a:gd name="connsiteX194" fmla="*/ 263797 w 316622"/>
                <a:gd name="connsiteY194" fmla="*/ 104315 h 269321"/>
                <a:gd name="connsiteX195" fmla="*/ 263836 w 316622"/>
                <a:gd name="connsiteY195" fmla="*/ 103767 h 269321"/>
                <a:gd name="connsiteX196" fmla="*/ 263102 w 316622"/>
                <a:gd name="connsiteY196" fmla="*/ 103301 h 269321"/>
                <a:gd name="connsiteX197" fmla="*/ 261275 w 316622"/>
                <a:gd name="connsiteY197" fmla="*/ 103315 h 269321"/>
                <a:gd name="connsiteX198" fmla="*/ 259394 w 316622"/>
                <a:gd name="connsiteY198" fmla="*/ 104328 h 269321"/>
                <a:gd name="connsiteX199" fmla="*/ 257891 w 316622"/>
                <a:gd name="connsiteY199" fmla="*/ 105982 h 269321"/>
                <a:gd name="connsiteX200" fmla="*/ 258358 w 316622"/>
                <a:gd name="connsiteY200" fmla="*/ 106907 h 269321"/>
                <a:gd name="connsiteX201" fmla="*/ 259742 w 316622"/>
                <a:gd name="connsiteY201" fmla="*/ 107151 h 269321"/>
                <a:gd name="connsiteX202" fmla="*/ 260107 w 316622"/>
                <a:gd name="connsiteY202" fmla="*/ 107517 h 269321"/>
                <a:gd name="connsiteX203" fmla="*/ 260107 w 316622"/>
                <a:gd name="connsiteY203" fmla="*/ 107992 h 269321"/>
                <a:gd name="connsiteX204" fmla="*/ 259619 w 316622"/>
                <a:gd name="connsiteY204" fmla="*/ 108564 h 269321"/>
                <a:gd name="connsiteX205" fmla="*/ 259034 w 316622"/>
                <a:gd name="connsiteY205" fmla="*/ 109541 h 269321"/>
                <a:gd name="connsiteX206" fmla="*/ 256129 w 316622"/>
                <a:gd name="connsiteY206" fmla="*/ 112450 h 269321"/>
                <a:gd name="connsiteX207" fmla="*/ 253197 w 316622"/>
                <a:gd name="connsiteY207" fmla="*/ 115382 h 269321"/>
                <a:gd name="connsiteX208" fmla="*/ 252728 w 316622"/>
                <a:gd name="connsiteY208" fmla="*/ 116268 h 269321"/>
                <a:gd name="connsiteX209" fmla="*/ 251798 w 316622"/>
                <a:gd name="connsiteY209" fmla="*/ 116887 h 269321"/>
                <a:gd name="connsiteX210" fmla="*/ 248070 w 316622"/>
                <a:gd name="connsiteY210" fmla="*/ 118450 h 269321"/>
                <a:gd name="connsiteX211" fmla="*/ 247680 w 316622"/>
                <a:gd name="connsiteY211" fmla="*/ 119076 h 269321"/>
                <a:gd name="connsiteX212" fmla="*/ 247468 w 316622"/>
                <a:gd name="connsiteY212" fmla="*/ 121685 h 269321"/>
                <a:gd name="connsiteX213" fmla="*/ 247051 w 316622"/>
                <a:gd name="connsiteY213" fmla="*/ 123826 h 269321"/>
                <a:gd name="connsiteX214" fmla="*/ 244287 w 316622"/>
                <a:gd name="connsiteY214" fmla="*/ 125839 h 269321"/>
                <a:gd name="connsiteX215" fmla="*/ 241536 w 316622"/>
                <a:gd name="connsiteY215" fmla="*/ 127842 h 269321"/>
                <a:gd name="connsiteX216" fmla="*/ 240849 w 316622"/>
                <a:gd name="connsiteY216" fmla="*/ 129065 h 269321"/>
                <a:gd name="connsiteX217" fmla="*/ 240348 w 316622"/>
                <a:gd name="connsiteY217" fmla="*/ 130480 h 269321"/>
                <a:gd name="connsiteX218" fmla="*/ 239485 w 316622"/>
                <a:gd name="connsiteY218" fmla="*/ 132076 h 269321"/>
                <a:gd name="connsiteX219" fmla="*/ 239314 w 316622"/>
                <a:gd name="connsiteY219" fmla="*/ 132919 h 269321"/>
                <a:gd name="connsiteX220" fmla="*/ 240707 w 316622"/>
                <a:gd name="connsiteY220" fmla="*/ 134293 h 269321"/>
                <a:gd name="connsiteX221" fmla="*/ 240545 w 316622"/>
                <a:gd name="connsiteY221" fmla="*/ 135429 h 269321"/>
                <a:gd name="connsiteX222" fmla="*/ 240102 w 316622"/>
                <a:gd name="connsiteY222" fmla="*/ 137043 h 269321"/>
                <a:gd name="connsiteX223" fmla="*/ 238780 w 316622"/>
                <a:gd name="connsiteY223" fmla="*/ 138186 h 269321"/>
                <a:gd name="connsiteX224" fmla="*/ 237319 w 316622"/>
                <a:gd name="connsiteY224" fmla="*/ 138834 h 269321"/>
                <a:gd name="connsiteX225" fmla="*/ 237351 w 316622"/>
                <a:gd name="connsiteY225" fmla="*/ 140590 h 269321"/>
                <a:gd name="connsiteX226" fmla="*/ 238129 w 316622"/>
                <a:gd name="connsiteY226" fmla="*/ 140836 h 269321"/>
                <a:gd name="connsiteX227" fmla="*/ 239897 w 316622"/>
                <a:gd name="connsiteY227" fmla="*/ 140706 h 269321"/>
                <a:gd name="connsiteX228" fmla="*/ 242391 w 316622"/>
                <a:gd name="connsiteY228" fmla="*/ 139432 h 269321"/>
                <a:gd name="connsiteX229" fmla="*/ 244017 w 316622"/>
                <a:gd name="connsiteY229" fmla="*/ 137794 h 269321"/>
                <a:gd name="connsiteX230" fmla="*/ 243059 w 316622"/>
                <a:gd name="connsiteY230" fmla="*/ 136238 h 269321"/>
                <a:gd name="connsiteX231" fmla="*/ 242940 w 316622"/>
                <a:gd name="connsiteY231" fmla="*/ 135933 h 269321"/>
                <a:gd name="connsiteX232" fmla="*/ 243171 w 316622"/>
                <a:gd name="connsiteY232" fmla="*/ 135568 h 269321"/>
                <a:gd name="connsiteX233" fmla="*/ 245099 w 316622"/>
                <a:gd name="connsiteY233" fmla="*/ 133875 h 269321"/>
                <a:gd name="connsiteX234" fmla="*/ 247466 w 316622"/>
                <a:gd name="connsiteY234" fmla="*/ 132854 h 269321"/>
                <a:gd name="connsiteX235" fmla="*/ 250767 w 316622"/>
                <a:gd name="connsiteY235" fmla="*/ 132664 h 269321"/>
                <a:gd name="connsiteX236" fmla="*/ 254745 w 316622"/>
                <a:gd name="connsiteY236" fmla="*/ 133263 h 269321"/>
                <a:gd name="connsiteX237" fmla="*/ 255142 w 316622"/>
                <a:gd name="connsiteY237" fmla="*/ 133516 h 269321"/>
                <a:gd name="connsiteX238" fmla="*/ 254950 w 316622"/>
                <a:gd name="connsiteY238" fmla="*/ 134554 h 269321"/>
                <a:gd name="connsiteX239" fmla="*/ 255321 w 316622"/>
                <a:gd name="connsiteY239" fmla="*/ 136085 h 269321"/>
                <a:gd name="connsiteX240" fmla="*/ 256043 w 316622"/>
                <a:gd name="connsiteY240" fmla="*/ 137159 h 269321"/>
                <a:gd name="connsiteX241" fmla="*/ 255054 w 316622"/>
                <a:gd name="connsiteY241" fmla="*/ 140205 h 269321"/>
                <a:gd name="connsiteX242" fmla="*/ 255797 w 316622"/>
                <a:gd name="connsiteY242" fmla="*/ 141159 h 269321"/>
                <a:gd name="connsiteX243" fmla="*/ 256954 w 316622"/>
                <a:gd name="connsiteY243" fmla="*/ 142299 h 269321"/>
                <a:gd name="connsiteX244" fmla="*/ 257822 w 316622"/>
                <a:gd name="connsiteY244" fmla="*/ 143340 h 269321"/>
                <a:gd name="connsiteX245" fmla="*/ 259070 w 316622"/>
                <a:gd name="connsiteY245" fmla="*/ 144296 h 269321"/>
                <a:gd name="connsiteX246" fmla="*/ 260180 w 316622"/>
                <a:gd name="connsiteY246" fmla="*/ 145906 h 269321"/>
                <a:gd name="connsiteX247" fmla="*/ 260560 w 316622"/>
                <a:gd name="connsiteY247" fmla="*/ 146818 h 269321"/>
                <a:gd name="connsiteX248" fmla="*/ 258785 w 316622"/>
                <a:gd name="connsiteY248" fmla="*/ 148402 h 269321"/>
                <a:gd name="connsiteX249" fmla="*/ 255771 w 316622"/>
                <a:gd name="connsiteY249" fmla="*/ 149886 h 269321"/>
                <a:gd name="connsiteX250" fmla="*/ 255432 w 316622"/>
                <a:gd name="connsiteY250" fmla="*/ 150836 h 269321"/>
                <a:gd name="connsiteX251" fmla="*/ 255471 w 316622"/>
                <a:gd name="connsiteY251" fmla="*/ 151916 h 269321"/>
                <a:gd name="connsiteX252" fmla="*/ 255810 w 316622"/>
                <a:gd name="connsiteY252" fmla="*/ 152765 h 269321"/>
                <a:gd name="connsiteX253" fmla="*/ 257472 w 316622"/>
                <a:gd name="connsiteY253" fmla="*/ 153857 h 269321"/>
                <a:gd name="connsiteX254" fmla="*/ 259263 w 316622"/>
                <a:gd name="connsiteY254" fmla="*/ 156327 h 269321"/>
                <a:gd name="connsiteX255" fmla="*/ 260396 w 316622"/>
                <a:gd name="connsiteY255" fmla="*/ 158528 h 269321"/>
                <a:gd name="connsiteX256" fmla="*/ 262881 w 316622"/>
                <a:gd name="connsiteY256" fmla="*/ 160637 h 269321"/>
                <a:gd name="connsiteX257" fmla="*/ 263486 w 316622"/>
                <a:gd name="connsiteY257" fmla="*/ 161261 h 269321"/>
                <a:gd name="connsiteX258" fmla="*/ 263331 w 316622"/>
                <a:gd name="connsiteY258" fmla="*/ 161788 h 269321"/>
                <a:gd name="connsiteX259" fmla="*/ 262676 w 316622"/>
                <a:gd name="connsiteY259" fmla="*/ 162686 h 269321"/>
                <a:gd name="connsiteX260" fmla="*/ 261826 w 316622"/>
                <a:gd name="connsiteY260" fmla="*/ 165676 h 269321"/>
                <a:gd name="connsiteX261" fmla="*/ 260811 w 316622"/>
                <a:gd name="connsiteY261" fmla="*/ 166151 h 269321"/>
                <a:gd name="connsiteX262" fmla="*/ 259679 w 316622"/>
                <a:gd name="connsiteY262" fmla="*/ 166344 h 269321"/>
                <a:gd name="connsiteX263" fmla="*/ 256607 w 316622"/>
                <a:gd name="connsiteY263" fmla="*/ 168532 h 269321"/>
                <a:gd name="connsiteX264" fmla="*/ 255237 w 316622"/>
                <a:gd name="connsiteY264" fmla="*/ 168267 h 269321"/>
                <a:gd name="connsiteX265" fmla="*/ 253290 w 316622"/>
                <a:gd name="connsiteY265" fmla="*/ 168295 h 269321"/>
                <a:gd name="connsiteX266" fmla="*/ 251862 w 316622"/>
                <a:gd name="connsiteY266" fmla="*/ 169016 h 269321"/>
                <a:gd name="connsiteX267" fmla="*/ 252018 w 316622"/>
                <a:gd name="connsiteY267" fmla="*/ 170378 h 269321"/>
                <a:gd name="connsiteX268" fmla="*/ 253270 w 316622"/>
                <a:gd name="connsiteY268" fmla="*/ 171624 h 269321"/>
                <a:gd name="connsiteX269" fmla="*/ 254006 w 316622"/>
                <a:gd name="connsiteY269" fmla="*/ 172980 h 269321"/>
                <a:gd name="connsiteX270" fmla="*/ 254304 w 316622"/>
                <a:gd name="connsiteY270" fmla="*/ 174390 h 269321"/>
                <a:gd name="connsiteX271" fmla="*/ 255695 w 316622"/>
                <a:gd name="connsiteY271" fmla="*/ 175434 h 269321"/>
                <a:gd name="connsiteX272" fmla="*/ 257647 w 316622"/>
                <a:gd name="connsiteY272" fmla="*/ 176058 h 269321"/>
                <a:gd name="connsiteX273" fmla="*/ 258764 w 316622"/>
                <a:gd name="connsiteY273" fmla="*/ 176100 h 269321"/>
                <a:gd name="connsiteX274" fmla="*/ 259494 w 316622"/>
                <a:gd name="connsiteY274" fmla="*/ 176475 h 269321"/>
                <a:gd name="connsiteX275" fmla="*/ 259932 w 316622"/>
                <a:gd name="connsiteY275" fmla="*/ 176958 h 269321"/>
                <a:gd name="connsiteX276" fmla="*/ 260772 w 316622"/>
                <a:gd name="connsiteY276" fmla="*/ 179974 h 269321"/>
                <a:gd name="connsiteX277" fmla="*/ 260269 w 316622"/>
                <a:gd name="connsiteY277" fmla="*/ 180730 h 269321"/>
                <a:gd name="connsiteX278" fmla="*/ 259217 w 316622"/>
                <a:gd name="connsiteY278" fmla="*/ 181052 h 269321"/>
                <a:gd name="connsiteX279" fmla="*/ 258589 w 316622"/>
                <a:gd name="connsiteY279" fmla="*/ 182291 h 269321"/>
                <a:gd name="connsiteX280" fmla="*/ 257334 w 316622"/>
                <a:gd name="connsiteY280" fmla="*/ 184118 h 269321"/>
                <a:gd name="connsiteX281" fmla="*/ 256622 w 316622"/>
                <a:gd name="connsiteY281" fmla="*/ 185583 h 269321"/>
                <a:gd name="connsiteX282" fmla="*/ 257410 w 316622"/>
                <a:gd name="connsiteY282" fmla="*/ 186872 h 269321"/>
                <a:gd name="connsiteX283" fmla="*/ 257746 w 316622"/>
                <a:gd name="connsiteY283" fmla="*/ 187826 h 269321"/>
                <a:gd name="connsiteX284" fmla="*/ 257325 w 316622"/>
                <a:gd name="connsiteY284" fmla="*/ 188808 h 269321"/>
                <a:gd name="connsiteX285" fmla="*/ 257887 w 316622"/>
                <a:gd name="connsiteY285" fmla="*/ 190337 h 269321"/>
                <a:gd name="connsiteX286" fmla="*/ 259370 w 316622"/>
                <a:gd name="connsiteY286" fmla="*/ 191849 h 269321"/>
                <a:gd name="connsiteX287" fmla="*/ 263398 w 316622"/>
                <a:gd name="connsiteY287" fmla="*/ 193974 h 269321"/>
                <a:gd name="connsiteX288" fmla="*/ 267138 w 316622"/>
                <a:gd name="connsiteY288" fmla="*/ 195701 h 269321"/>
                <a:gd name="connsiteX289" fmla="*/ 268295 w 316622"/>
                <a:gd name="connsiteY289" fmla="*/ 195988 h 269321"/>
                <a:gd name="connsiteX290" fmla="*/ 273348 w 316622"/>
                <a:gd name="connsiteY290" fmla="*/ 194877 h 269321"/>
                <a:gd name="connsiteX291" fmla="*/ 274184 w 316622"/>
                <a:gd name="connsiteY291" fmla="*/ 194973 h 269321"/>
                <a:gd name="connsiteX292" fmla="*/ 274799 w 316622"/>
                <a:gd name="connsiteY292" fmla="*/ 196296 h 269321"/>
                <a:gd name="connsiteX293" fmla="*/ 275067 w 316622"/>
                <a:gd name="connsiteY293" fmla="*/ 197186 h 269321"/>
                <a:gd name="connsiteX294" fmla="*/ 274499 w 316622"/>
                <a:gd name="connsiteY294" fmla="*/ 198527 h 269321"/>
                <a:gd name="connsiteX295" fmla="*/ 273132 w 316622"/>
                <a:gd name="connsiteY295" fmla="*/ 200372 h 269321"/>
                <a:gd name="connsiteX296" fmla="*/ 271651 w 316622"/>
                <a:gd name="connsiteY296" fmla="*/ 201842 h 269321"/>
                <a:gd name="connsiteX297" fmla="*/ 270753 w 316622"/>
                <a:gd name="connsiteY297" fmla="*/ 203091 h 269321"/>
                <a:gd name="connsiteX298" fmla="*/ 270940 w 316622"/>
                <a:gd name="connsiteY298" fmla="*/ 204224 h 269321"/>
                <a:gd name="connsiteX299" fmla="*/ 270999 w 316622"/>
                <a:gd name="connsiteY299" fmla="*/ 205731 h 269321"/>
                <a:gd name="connsiteX300" fmla="*/ 269794 w 316622"/>
                <a:gd name="connsiteY300" fmla="*/ 206182 h 269321"/>
                <a:gd name="connsiteX301" fmla="*/ 269755 w 316622"/>
                <a:gd name="connsiteY301" fmla="*/ 205884 h 269321"/>
                <a:gd name="connsiteX302" fmla="*/ 269258 w 316622"/>
                <a:gd name="connsiteY302" fmla="*/ 205630 h 269321"/>
                <a:gd name="connsiteX303" fmla="*/ 268829 w 316622"/>
                <a:gd name="connsiteY303" fmla="*/ 205780 h 269321"/>
                <a:gd name="connsiteX304" fmla="*/ 268498 w 316622"/>
                <a:gd name="connsiteY304" fmla="*/ 206107 h 269321"/>
                <a:gd name="connsiteX305" fmla="*/ 268446 w 316622"/>
                <a:gd name="connsiteY305" fmla="*/ 206687 h 269321"/>
                <a:gd name="connsiteX306" fmla="*/ 265877 w 316622"/>
                <a:gd name="connsiteY306" fmla="*/ 207649 h 269321"/>
                <a:gd name="connsiteX307" fmla="*/ 264106 w 316622"/>
                <a:gd name="connsiteY307" fmla="*/ 208646 h 269321"/>
                <a:gd name="connsiteX308" fmla="*/ 257103 w 316622"/>
                <a:gd name="connsiteY308" fmla="*/ 214594 h 269321"/>
                <a:gd name="connsiteX309" fmla="*/ 253827 w 316622"/>
                <a:gd name="connsiteY309" fmla="*/ 216336 h 269321"/>
                <a:gd name="connsiteX310" fmla="*/ 253182 w 316622"/>
                <a:gd name="connsiteY310" fmla="*/ 217385 h 269321"/>
                <a:gd name="connsiteX311" fmla="*/ 252514 w 316622"/>
                <a:gd name="connsiteY311" fmla="*/ 219345 h 269321"/>
                <a:gd name="connsiteX312" fmla="*/ 250590 w 316622"/>
                <a:gd name="connsiteY312" fmla="*/ 221026 h 269321"/>
                <a:gd name="connsiteX313" fmla="*/ 248906 w 316622"/>
                <a:gd name="connsiteY313" fmla="*/ 221825 h 269321"/>
                <a:gd name="connsiteX314" fmla="*/ 244734 w 316622"/>
                <a:gd name="connsiteY314" fmla="*/ 222646 h 269321"/>
                <a:gd name="connsiteX315" fmla="*/ 240545 w 316622"/>
                <a:gd name="connsiteY315" fmla="*/ 224426 h 269321"/>
                <a:gd name="connsiteX316" fmla="*/ 238658 w 316622"/>
                <a:gd name="connsiteY316" fmla="*/ 223659 h 269321"/>
                <a:gd name="connsiteX317" fmla="*/ 233769 w 316622"/>
                <a:gd name="connsiteY317" fmla="*/ 223741 h 269321"/>
                <a:gd name="connsiteX318" fmla="*/ 230720 w 316622"/>
                <a:gd name="connsiteY318" fmla="*/ 221596 h 269321"/>
                <a:gd name="connsiteX319" fmla="*/ 224859 w 316622"/>
                <a:gd name="connsiteY319" fmla="*/ 220235 h 269321"/>
                <a:gd name="connsiteX320" fmla="*/ 222950 w 316622"/>
                <a:gd name="connsiteY320" fmla="*/ 217107 h 269321"/>
                <a:gd name="connsiteX321" fmla="*/ 220281 w 316622"/>
                <a:gd name="connsiteY321" fmla="*/ 216904 h 269321"/>
                <a:gd name="connsiteX322" fmla="*/ 218532 w 316622"/>
                <a:gd name="connsiteY322" fmla="*/ 216998 h 269321"/>
                <a:gd name="connsiteX323" fmla="*/ 217487 w 316622"/>
                <a:gd name="connsiteY323" fmla="*/ 216524 h 269321"/>
                <a:gd name="connsiteX324" fmla="*/ 217215 w 316622"/>
                <a:gd name="connsiteY324" fmla="*/ 215456 h 269321"/>
                <a:gd name="connsiteX325" fmla="*/ 217191 w 316622"/>
                <a:gd name="connsiteY325" fmla="*/ 214427 h 269321"/>
                <a:gd name="connsiteX326" fmla="*/ 215339 w 316622"/>
                <a:gd name="connsiteY326" fmla="*/ 214901 h 269321"/>
                <a:gd name="connsiteX327" fmla="*/ 213922 w 316622"/>
                <a:gd name="connsiteY327" fmla="*/ 214901 h 269321"/>
                <a:gd name="connsiteX328" fmla="*/ 213077 w 316622"/>
                <a:gd name="connsiteY328" fmla="*/ 215313 h 269321"/>
                <a:gd name="connsiteX329" fmla="*/ 212410 w 316622"/>
                <a:gd name="connsiteY329" fmla="*/ 215789 h 269321"/>
                <a:gd name="connsiteX330" fmla="*/ 211622 w 316622"/>
                <a:gd name="connsiteY330" fmla="*/ 215485 h 269321"/>
                <a:gd name="connsiteX331" fmla="*/ 211164 w 316622"/>
                <a:gd name="connsiteY331" fmla="*/ 215587 h 269321"/>
                <a:gd name="connsiteX332" fmla="*/ 211205 w 316622"/>
                <a:gd name="connsiteY332" fmla="*/ 216193 h 269321"/>
                <a:gd name="connsiteX333" fmla="*/ 209504 w 316622"/>
                <a:gd name="connsiteY333" fmla="*/ 216344 h 269321"/>
                <a:gd name="connsiteX334" fmla="*/ 207660 w 316622"/>
                <a:gd name="connsiteY334" fmla="*/ 215973 h 269321"/>
                <a:gd name="connsiteX335" fmla="*/ 202818 w 316622"/>
                <a:gd name="connsiteY335" fmla="*/ 214355 h 269321"/>
                <a:gd name="connsiteX336" fmla="*/ 202075 w 316622"/>
                <a:gd name="connsiteY336" fmla="*/ 214108 h 269321"/>
                <a:gd name="connsiteX337" fmla="*/ 198715 w 316622"/>
                <a:gd name="connsiteY337" fmla="*/ 213482 h 269321"/>
                <a:gd name="connsiteX338" fmla="*/ 197357 w 316622"/>
                <a:gd name="connsiteY338" fmla="*/ 212836 h 269321"/>
                <a:gd name="connsiteX339" fmla="*/ 196258 w 316622"/>
                <a:gd name="connsiteY339" fmla="*/ 211236 h 269321"/>
                <a:gd name="connsiteX340" fmla="*/ 195418 w 316622"/>
                <a:gd name="connsiteY340" fmla="*/ 210730 h 269321"/>
                <a:gd name="connsiteX341" fmla="*/ 194921 w 316622"/>
                <a:gd name="connsiteY341" fmla="*/ 210427 h 269321"/>
                <a:gd name="connsiteX342" fmla="*/ 191786 w 316622"/>
                <a:gd name="connsiteY342" fmla="*/ 211235 h 269321"/>
                <a:gd name="connsiteX343" fmla="*/ 190698 w 316622"/>
                <a:gd name="connsiteY343" fmla="*/ 212494 h 269321"/>
                <a:gd name="connsiteX344" fmla="*/ 188998 w 316622"/>
                <a:gd name="connsiteY344" fmla="*/ 213967 h 269321"/>
                <a:gd name="connsiteX345" fmla="*/ 177370 w 316622"/>
                <a:gd name="connsiteY345" fmla="*/ 221183 h 269321"/>
                <a:gd name="connsiteX346" fmla="*/ 175247 w 316622"/>
                <a:gd name="connsiteY346" fmla="*/ 224201 h 269321"/>
                <a:gd name="connsiteX347" fmla="*/ 172790 w 316622"/>
                <a:gd name="connsiteY347" fmla="*/ 228639 h 269321"/>
                <a:gd name="connsiteX348" fmla="*/ 172598 w 316622"/>
                <a:gd name="connsiteY348" fmla="*/ 230707 h 269321"/>
                <a:gd name="connsiteX349" fmla="*/ 173656 w 316622"/>
                <a:gd name="connsiteY349" fmla="*/ 237309 h 269321"/>
                <a:gd name="connsiteX350" fmla="*/ 176020 w 316622"/>
                <a:gd name="connsiteY350" fmla="*/ 240769 h 269321"/>
                <a:gd name="connsiteX351" fmla="*/ 176320 w 316622"/>
                <a:gd name="connsiteY351" fmla="*/ 241569 h 269321"/>
                <a:gd name="connsiteX352" fmla="*/ 175010 w 316622"/>
                <a:gd name="connsiteY352" fmla="*/ 241573 h 269321"/>
                <a:gd name="connsiteX353" fmla="*/ 172809 w 316622"/>
                <a:gd name="connsiteY353" fmla="*/ 241141 h 269321"/>
                <a:gd name="connsiteX354" fmla="*/ 170982 w 316622"/>
                <a:gd name="connsiteY354" fmla="*/ 240607 h 269321"/>
                <a:gd name="connsiteX355" fmla="*/ 169244 w 316622"/>
                <a:gd name="connsiteY355" fmla="*/ 240905 h 269321"/>
                <a:gd name="connsiteX356" fmla="*/ 167569 w 316622"/>
                <a:gd name="connsiteY356" fmla="*/ 241620 h 269321"/>
                <a:gd name="connsiteX357" fmla="*/ 166104 w 316622"/>
                <a:gd name="connsiteY357" fmla="*/ 242052 h 269321"/>
                <a:gd name="connsiteX358" fmla="*/ 165053 w 316622"/>
                <a:gd name="connsiteY358" fmla="*/ 242173 h 269321"/>
                <a:gd name="connsiteX359" fmla="*/ 164349 w 316622"/>
                <a:gd name="connsiteY359" fmla="*/ 242585 h 269321"/>
                <a:gd name="connsiteX360" fmla="*/ 164012 w 316622"/>
                <a:gd name="connsiteY360" fmla="*/ 243409 h 269321"/>
                <a:gd name="connsiteX361" fmla="*/ 163943 w 316622"/>
                <a:gd name="connsiteY361" fmla="*/ 243985 h 269321"/>
                <a:gd name="connsiteX362" fmla="*/ 162092 w 316622"/>
                <a:gd name="connsiteY362" fmla="*/ 243843 h 269321"/>
                <a:gd name="connsiteX363" fmla="*/ 157812 w 316622"/>
                <a:gd name="connsiteY363" fmla="*/ 242658 h 269321"/>
                <a:gd name="connsiteX364" fmla="*/ 153964 w 316622"/>
                <a:gd name="connsiteY364" fmla="*/ 241841 h 269321"/>
                <a:gd name="connsiteX365" fmla="*/ 151708 w 316622"/>
                <a:gd name="connsiteY365" fmla="*/ 242770 h 269321"/>
                <a:gd name="connsiteX366" fmla="*/ 150256 w 316622"/>
                <a:gd name="connsiteY366" fmla="*/ 243638 h 269321"/>
                <a:gd name="connsiteX367" fmla="*/ 149235 w 316622"/>
                <a:gd name="connsiteY367" fmla="*/ 243505 h 269321"/>
                <a:gd name="connsiteX368" fmla="*/ 148460 w 316622"/>
                <a:gd name="connsiteY368" fmla="*/ 242592 h 269321"/>
                <a:gd name="connsiteX369" fmla="*/ 147940 w 316622"/>
                <a:gd name="connsiteY369" fmla="*/ 241698 h 269321"/>
                <a:gd name="connsiteX370" fmla="*/ 146432 w 316622"/>
                <a:gd name="connsiteY370" fmla="*/ 240878 h 269321"/>
                <a:gd name="connsiteX371" fmla="*/ 143034 w 316622"/>
                <a:gd name="connsiteY371" fmla="*/ 239645 h 269321"/>
                <a:gd name="connsiteX372" fmla="*/ 143208 w 316622"/>
                <a:gd name="connsiteY372" fmla="*/ 239050 h 269321"/>
                <a:gd name="connsiteX373" fmla="*/ 143789 w 316622"/>
                <a:gd name="connsiteY373" fmla="*/ 238220 h 269321"/>
                <a:gd name="connsiteX374" fmla="*/ 143772 w 316622"/>
                <a:gd name="connsiteY374" fmla="*/ 237708 h 269321"/>
                <a:gd name="connsiteX375" fmla="*/ 143118 w 316622"/>
                <a:gd name="connsiteY375" fmla="*/ 236947 h 269321"/>
                <a:gd name="connsiteX376" fmla="*/ 139985 w 316622"/>
                <a:gd name="connsiteY376" fmla="*/ 236130 h 269321"/>
                <a:gd name="connsiteX377" fmla="*/ 138508 w 316622"/>
                <a:gd name="connsiteY377" fmla="*/ 235924 h 269321"/>
                <a:gd name="connsiteX378" fmla="*/ 137568 w 316622"/>
                <a:gd name="connsiteY378" fmla="*/ 236486 h 269321"/>
                <a:gd name="connsiteX379" fmla="*/ 136892 w 316622"/>
                <a:gd name="connsiteY379" fmla="*/ 237174 h 269321"/>
                <a:gd name="connsiteX380" fmla="*/ 135147 w 316622"/>
                <a:gd name="connsiteY380" fmla="*/ 234643 h 269321"/>
                <a:gd name="connsiteX381" fmla="*/ 133906 w 316622"/>
                <a:gd name="connsiteY381" fmla="*/ 234128 h 269321"/>
                <a:gd name="connsiteX382" fmla="*/ 132027 w 316622"/>
                <a:gd name="connsiteY382" fmla="*/ 234043 h 269321"/>
                <a:gd name="connsiteX383" fmla="*/ 129879 w 316622"/>
                <a:gd name="connsiteY383" fmla="*/ 233270 h 269321"/>
                <a:gd name="connsiteX384" fmla="*/ 127643 w 316622"/>
                <a:gd name="connsiteY384" fmla="*/ 232283 h 269321"/>
                <a:gd name="connsiteX385" fmla="*/ 122213 w 316622"/>
                <a:gd name="connsiteY385" fmla="*/ 230703 h 269321"/>
                <a:gd name="connsiteX386" fmla="*/ 120718 w 316622"/>
                <a:gd name="connsiteY386" fmla="*/ 230514 h 269321"/>
                <a:gd name="connsiteX387" fmla="*/ 120120 w 316622"/>
                <a:gd name="connsiteY387" fmla="*/ 230764 h 269321"/>
                <a:gd name="connsiteX388" fmla="*/ 119721 w 316622"/>
                <a:gd name="connsiteY388" fmla="*/ 231709 h 269321"/>
                <a:gd name="connsiteX389" fmla="*/ 119505 w 316622"/>
                <a:gd name="connsiteY389" fmla="*/ 234377 h 269321"/>
                <a:gd name="connsiteX390" fmla="*/ 119276 w 316622"/>
                <a:gd name="connsiteY390" fmla="*/ 234672 h 269321"/>
                <a:gd name="connsiteX391" fmla="*/ 116756 w 316622"/>
                <a:gd name="connsiteY391" fmla="*/ 234761 h 269321"/>
                <a:gd name="connsiteX392" fmla="*/ 113651 w 316622"/>
                <a:gd name="connsiteY392" fmla="*/ 234390 h 269321"/>
                <a:gd name="connsiteX393" fmla="*/ 112228 w 316622"/>
                <a:gd name="connsiteY393" fmla="*/ 234574 h 269321"/>
                <a:gd name="connsiteX394" fmla="*/ 110958 w 316622"/>
                <a:gd name="connsiteY394" fmla="*/ 234583 h 269321"/>
                <a:gd name="connsiteX395" fmla="*/ 109762 w 316622"/>
                <a:gd name="connsiteY395" fmla="*/ 233877 h 269321"/>
                <a:gd name="connsiteX396" fmla="*/ 104399 w 316622"/>
                <a:gd name="connsiteY396" fmla="*/ 234685 h 269321"/>
                <a:gd name="connsiteX397" fmla="*/ 103507 w 316622"/>
                <a:gd name="connsiteY397" fmla="*/ 234291 h 269321"/>
                <a:gd name="connsiteX398" fmla="*/ 102212 w 316622"/>
                <a:gd name="connsiteY398" fmla="*/ 233086 h 269321"/>
                <a:gd name="connsiteX399" fmla="*/ 100769 w 316622"/>
                <a:gd name="connsiteY399" fmla="*/ 232114 h 269321"/>
                <a:gd name="connsiteX400" fmla="*/ 99647 w 316622"/>
                <a:gd name="connsiteY400" fmla="*/ 231615 h 269321"/>
                <a:gd name="connsiteX401" fmla="*/ 98691 w 316622"/>
                <a:gd name="connsiteY401" fmla="*/ 231043 h 269321"/>
                <a:gd name="connsiteX402" fmla="*/ 97822 w 316622"/>
                <a:gd name="connsiteY402" fmla="*/ 230950 h 269321"/>
                <a:gd name="connsiteX403" fmla="*/ 96499 w 316622"/>
                <a:gd name="connsiteY403" fmla="*/ 231504 h 269321"/>
                <a:gd name="connsiteX404" fmla="*/ 94670 w 316622"/>
                <a:gd name="connsiteY404" fmla="*/ 231739 h 269321"/>
                <a:gd name="connsiteX405" fmla="*/ 93152 w 316622"/>
                <a:gd name="connsiteY405" fmla="*/ 231667 h 269321"/>
                <a:gd name="connsiteX406" fmla="*/ 92342 w 316622"/>
                <a:gd name="connsiteY406" fmla="*/ 231748 h 269321"/>
                <a:gd name="connsiteX407" fmla="*/ 88942 w 316622"/>
                <a:gd name="connsiteY407" fmla="*/ 228789 h 269321"/>
                <a:gd name="connsiteX408" fmla="*/ 88445 w 316622"/>
                <a:gd name="connsiteY408" fmla="*/ 227979 h 269321"/>
                <a:gd name="connsiteX409" fmla="*/ 86752 w 316622"/>
                <a:gd name="connsiteY409" fmla="*/ 227754 h 269321"/>
                <a:gd name="connsiteX410" fmla="*/ 84660 w 316622"/>
                <a:gd name="connsiteY410" fmla="*/ 227718 h 269321"/>
                <a:gd name="connsiteX411" fmla="*/ 79317 w 316622"/>
                <a:gd name="connsiteY411" fmla="*/ 225799 h 269321"/>
                <a:gd name="connsiteX412" fmla="*/ 76885 w 316622"/>
                <a:gd name="connsiteY412" fmla="*/ 224768 h 269321"/>
                <a:gd name="connsiteX413" fmla="*/ 76529 w 316622"/>
                <a:gd name="connsiteY413" fmla="*/ 224155 h 269321"/>
                <a:gd name="connsiteX414" fmla="*/ 76562 w 316622"/>
                <a:gd name="connsiteY414" fmla="*/ 223659 h 269321"/>
                <a:gd name="connsiteX415" fmla="*/ 76147 w 316622"/>
                <a:gd name="connsiteY415" fmla="*/ 223766 h 269321"/>
                <a:gd name="connsiteX416" fmla="*/ 75397 w 316622"/>
                <a:gd name="connsiteY416" fmla="*/ 224643 h 269321"/>
                <a:gd name="connsiteX417" fmla="*/ 75004 w 316622"/>
                <a:gd name="connsiteY417" fmla="*/ 225358 h 269321"/>
                <a:gd name="connsiteX418" fmla="*/ 74484 w 316622"/>
                <a:gd name="connsiteY418" fmla="*/ 225492 h 269321"/>
                <a:gd name="connsiteX419" fmla="*/ 73716 w 316622"/>
                <a:gd name="connsiteY419" fmla="*/ 225381 h 269321"/>
                <a:gd name="connsiteX420" fmla="*/ 73007 w 316622"/>
                <a:gd name="connsiteY420" fmla="*/ 224978 h 269321"/>
                <a:gd name="connsiteX421" fmla="*/ 72573 w 316622"/>
                <a:gd name="connsiteY421" fmla="*/ 224459 h 269321"/>
                <a:gd name="connsiteX422" fmla="*/ 73038 w 316622"/>
                <a:gd name="connsiteY422" fmla="*/ 223551 h 269321"/>
                <a:gd name="connsiteX423" fmla="*/ 73852 w 316622"/>
                <a:gd name="connsiteY423" fmla="*/ 222367 h 269321"/>
                <a:gd name="connsiteX424" fmla="*/ 74190 w 316622"/>
                <a:gd name="connsiteY424" fmla="*/ 221078 h 269321"/>
                <a:gd name="connsiteX425" fmla="*/ 74116 w 316622"/>
                <a:gd name="connsiteY425" fmla="*/ 219924 h 269321"/>
                <a:gd name="connsiteX426" fmla="*/ 72766 w 316622"/>
                <a:gd name="connsiteY426" fmla="*/ 219183 h 269321"/>
                <a:gd name="connsiteX427" fmla="*/ 70781 w 316622"/>
                <a:gd name="connsiteY427" fmla="*/ 218874 h 269321"/>
                <a:gd name="connsiteX428" fmla="*/ 69329 w 316622"/>
                <a:gd name="connsiteY428" fmla="*/ 218786 h 269321"/>
                <a:gd name="connsiteX429" fmla="*/ 67434 w 316622"/>
                <a:gd name="connsiteY429" fmla="*/ 218126 h 269321"/>
                <a:gd name="connsiteX430" fmla="*/ 66541 w 316622"/>
                <a:gd name="connsiteY430" fmla="*/ 217650 h 269321"/>
                <a:gd name="connsiteX431" fmla="*/ 65668 w 316622"/>
                <a:gd name="connsiteY431" fmla="*/ 216364 h 269321"/>
                <a:gd name="connsiteX432" fmla="*/ 65639 w 316622"/>
                <a:gd name="connsiteY432" fmla="*/ 215428 h 269321"/>
                <a:gd name="connsiteX433" fmla="*/ 69234 w 316622"/>
                <a:gd name="connsiteY433" fmla="*/ 214602 h 269321"/>
                <a:gd name="connsiteX434" fmla="*/ 72476 w 316622"/>
                <a:gd name="connsiteY434" fmla="*/ 211216 h 269321"/>
                <a:gd name="connsiteX435" fmla="*/ 75546 w 316622"/>
                <a:gd name="connsiteY435" fmla="*/ 198890 h 269321"/>
                <a:gd name="connsiteX436" fmla="*/ 77768 w 316622"/>
                <a:gd name="connsiteY436" fmla="*/ 184245 h 269321"/>
                <a:gd name="connsiteX437" fmla="*/ 79420 w 316622"/>
                <a:gd name="connsiteY437" fmla="*/ 181469 h 269321"/>
                <a:gd name="connsiteX438" fmla="*/ 81495 w 316622"/>
                <a:gd name="connsiteY438" fmla="*/ 180706 h 269321"/>
                <a:gd name="connsiteX439" fmla="*/ 79817 w 316622"/>
                <a:gd name="connsiteY439" fmla="*/ 178684 h 269321"/>
                <a:gd name="connsiteX440" fmla="*/ 78766 w 316622"/>
                <a:gd name="connsiteY440" fmla="*/ 179708 h 269321"/>
                <a:gd name="connsiteX441" fmla="*/ 78325 w 316622"/>
                <a:gd name="connsiteY441" fmla="*/ 180794 h 269321"/>
                <a:gd name="connsiteX442" fmla="*/ 77775 w 316622"/>
                <a:gd name="connsiteY442" fmla="*/ 181336 h 269321"/>
                <a:gd name="connsiteX443" fmla="*/ 79016 w 316622"/>
                <a:gd name="connsiteY443" fmla="*/ 167825 h 269321"/>
                <a:gd name="connsiteX444" fmla="*/ 79901 w 316622"/>
                <a:gd name="connsiteY444" fmla="*/ 162861 h 269321"/>
                <a:gd name="connsiteX445" fmla="*/ 81406 w 316622"/>
                <a:gd name="connsiteY445" fmla="*/ 157650 h 269321"/>
                <a:gd name="connsiteX446" fmla="*/ 84485 w 316622"/>
                <a:gd name="connsiteY446" fmla="*/ 159720 h 269321"/>
                <a:gd name="connsiteX447" fmla="*/ 87037 w 316622"/>
                <a:gd name="connsiteY447" fmla="*/ 161817 h 269321"/>
                <a:gd name="connsiteX448" fmla="*/ 88357 w 316622"/>
                <a:gd name="connsiteY448" fmla="*/ 163636 h 269321"/>
                <a:gd name="connsiteX449" fmla="*/ 90027 w 316622"/>
                <a:gd name="connsiteY449" fmla="*/ 169686 h 269321"/>
                <a:gd name="connsiteX450" fmla="*/ 91290 w 316622"/>
                <a:gd name="connsiteY450" fmla="*/ 170954 h 269321"/>
                <a:gd name="connsiteX451" fmla="*/ 93181 w 316622"/>
                <a:gd name="connsiteY451" fmla="*/ 172226 h 269321"/>
                <a:gd name="connsiteX452" fmla="*/ 92434 w 316622"/>
                <a:gd name="connsiteY452" fmla="*/ 170837 h 269321"/>
                <a:gd name="connsiteX453" fmla="*/ 91133 w 316622"/>
                <a:gd name="connsiteY453" fmla="*/ 169776 h 269321"/>
                <a:gd name="connsiteX454" fmla="*/ 89099 w 316622"/>
                <a:gd name="connsiteY454" fmla="*/ 161709 h 269321"/>
                <a:gd name="connsiteX455" fmla="*/ 87823 w 316622"/>
                <a:gd name="connsiteY455" fmla="*/ 159420 h 269321"/>
                <a:gd name="connsiteX456" fmla="*/ 85836 w 316622"/>
                <a:gd name="connsiteY456" fmla="*/ 157492 h 269321"/>
                <a:gd name="connsiteX457" fmla="*/ 79438 w 316622"/>
                <a:gd name="connsiteY457" fmla="*/ 153428 h 269321"/>
                <a:gd name="connsiteX458" fmla="*/ 78863 w 316622"/>
                <a:gd name="connsiteY458" fmla="*/ 152643 h 269321"/>
                <a:gd name="connsiteX459" fmla="*/ 78554 w 316622"/>
                <a:gd name="connsiteY459" fmla="*/ 151089 h 269321"/>
                <a:gd name="connsiteX460" fmla="*/ 80668 w 316622"/>
                <a:gd name="connsiteY460" fmla="*/ 151155 h 269321"/>
                <a:gd name="connsiteX461" fmla="*/ 82495 w 316622"/>
                <a:gd name="connsiteY461" fmla="*/ 151910 h 269321"/>
                <a:gd name="connsiteX462" fmla="*/ 82279 w 316622"/>
                <a:gd name="connsiteY462" fmla="*/ 151040 h 269321"/>
                <a:gd name="connsiteX463" fmla="*/ 81737 w 316622"/>
                <a:gd name="connsiteY463" fmla="*/ 150131 h 269321"/>
                <a:gd name="connsiteX464" fmla="*/ 80889 w 316622"/>
                <a:gd name="connsiteY464" fmla="*/ 146830 h 269321"/>
                <a:gd name="connsiteX465" fmla="*/ 80181 w 316622"/>
                <a:gd name="connsiteY465" fmla="*/ 139107 h 269321"/>
                <a:gd name="connsiteX466" fmla="*/ 80277 w 316622"/>
                <a:gd name="connsiteY466" fmla="*/ 137782 h 269321"/>
                <a:gd name="connsiteX467" fmla="*/ 79962 w 316622"/>
                <a:gd name="connsiteY467" fmla="*/ 136157 h 269321"/>
                <a:gd name="connsiteX468" fmla="*/ 77916 w 316622"/>
                <a:gd name="connsiteY468" fmla="*/ 135793 h 269321"/>
                <a:gd name="connsiteX469" fmla="*/ 76280 w 316622"/>
                <a:gd name="connsiteY469" fmla="*/ 135726 h 269321"/>
                <a:gd name="connsiteX470" fmla="*/ 74518 w 316622"/>
                <a:gd name="connsiteY470" fmla="*/ 135084 h 269321"/>
                <a:gd name="connsiteX471" fmla="*/ 65805 w 316622"/>
                <a:gd name="connsiteY471" fmla="*/ 130514 h 269321"/>
                <a:gd name="connsiteX472" fmla="*/ 62822 w 316622"/>
                <a:gd name="connsiteY472" fmla="*/ 125790 h 269321"/>
                <a:gd name="connsiteX473" fmla="*/ 59772 w 316622"/>
                <a:gd name="connsiteY473" fmla="*/ 122297 h 269321"/>
                <a:gd name="connsiteX474" fmla="*/ 59040 w 316622"/>
                <a:gd name="connsiteY474" fmla="*/ 120772 h 269321"/>
                <a:gd name="connsiteX475" fmla="*/ 59088 w 316622"/>
                <a:gd name="connsiteY475" fmla="*/ 119226 h 269321"/>
                <a:gd name="connsiteX476" fmla="*/ 60667 w 316622"/>
                <a:gd name="connsiteY476" fmla="*/ 115957 h 269321"/>
                <a:gd name="connsiteX477" fmla="*/ 59273 w 316622"/>
                <a:gd name="connsiteY477" fmla="*/ 113891 h 269321"/>
                <a:gd name="connsiteX478" fmla="*/ 57911 w 316622"/>
                <a:gd name="connsiteY478" fmla="*/ 113480 h 269321"/>
                <a:gd name="connsiteX479" fmla="*/ 56727 w 316622"/>
                <a:gd name="connsiteY479" fmla="*/ 112457 h 269321"/>
                <a:gd name="connsiteX480" fmla="*/ 57799 w 316622"/>
                <a:gd name="connsiteY480" fmla="*/ 110751 h 269321"/>
                <a:gd name="connsiteX481" fmla="*/ 58690 w 316622"/>
                <a:gd name="connsiteY481" fmla="*/ 109659 h 269321"/>
                <a:gd name="connsiteX482" fmla="*/ 60475 w 316622"/>
                <a:gd name="connsiteY482" fmla="*/ 109362 h 269321"/>
                <a:gd name="connsiteX483" fmla="*/ 62816 w 316622"/>
                <a:gd name="connsiteY483" fmla="*/ 109724 h 269321"/>
                <a:gd name="connsiteX484" fmla="*/ 65036 w 316622"/>
                <a:gd name="connsiteY484" fmla="*/ 110712 h 269321"/>
                <a:gd name="connsiteX485" fmla="*/ 66778 w 316622"/>
                <a:gd name="connsiteY485" fmla="*/ 110974 h 269321"/>
                <a:gd name="connsiteX486" fmla="*/ 61629 w 316622"/>
                <a:gd name="connsiteY486" fmla="*/ 108323 h 269321"/>
                <a:gd name="connsiteX487" fmla="*/ 53279 w 316622"/>
                <a:gd name="connsiteY487" fmla="*/ 109217 h 269321"/>
                <a:gd name="connsiteX488" fmla="*/ 51479 w 316622"/>
                <a:gd name="connsiteY488" fmla="*/ 108875 h 269321"/>
                <a:gd name="connsiteX489" fmla="*/ 49959 w 316622"/>
                <a:gd name="connsiteY489" fmla="*/ 108284 h 269321"/>
                <a:gd name="connsiteX490" fmla="*/ 49365 w 316622"/>
                <a:gd name="connsiteY490" fmla="*/ 106336 h 269321"/>
                <a:gd name="connsiteX491" fmla="*/ 50552 w 316622"/>
                <a:gd name="connsiteY491" fmla="*/ 105458 h 269321"/>
                <a:gd name="connsiteX492" fmla="*/ 51628 w 316622"/>
                <a:gd name="connsiteY492" fmla="*/ 103833 h 269321"/>
                <a:gd name="connsiteX493" fmla="*/ 50411 w 316622"/>
                <a:gd name="connsiteY493" fmla="*/ 102690 h 269321"/>
                <a:gd name="connsiteX494" fmla="*/ 48834 w 316622"/>
                <a:gd name="connsiteY494" fmla="*/ 102257 h 269321"/>
                <a:gd name="connsiteX495" fmla="*/ 46360 w 316622"/>
                <a:gd name="connsiteY495" fmla="*/ 102282 h 269321"/>
                <a:gd name="connsiteX496" fmla="*/ 44052 w 316622"/>
                <a:gd name="connsiteY496" fmla="*/ 102627 h 269321"/>
                <a:gd name="connsiteX497" fmla="*/ 43466 w 316622"/>
                <a:gd name="connsiteY497" fmla="*/ 101970 h 269321"/>
                <a:gd name="connsiteX498" fmla="*/ 44874 w 316622"/>
                <a:gd name="connsiteY498" fmla="*/ 100158 h 269321"/>
                <a:gd name="connsiteX499" fmla="*/ 43678 w 316622"/>
                <a:gd name="connsiteY499" fmla="*/ 99491 h 269321"/>
                <a:gd name="connsiteX500" fmla="*/ 42082 w 316622"/>
                <a:gd name="connsiteY500" fmla="*/ 99802 h 269321"/>
                <a:gd name="connsiteX501" fmla="*/ 39767 w 316622"/>
                <a:gd name="connsiteY501" fmla="*/ 100178 h 269321"/>
                <a:gd name="connsiteX502" fmla="*/ 37553 w 316622"/>
                <a:gd name="connsiteY502" fmla="*/ 99609 h 269321"/>
                <a:gd name="connsiteX503" fmla="*/ 35460 w 316622"/>
                <a:gd name="connsiteY503" fmla="*/ 97547 h 269321"/>
                <a:gd name="connsiteX504" fmla="*/ 34073 w 316622"/>
                <a:gd name="connsiteY504" fmla="*/ 97562 h 269321"/>
                <a:gd name="connsiteX505" fmla="*/ 33120 w 316622"/>
                <a:gd name="connsiteY505" fmla="*/ 97817 h 269321"/>
                <a:gd name="connsiteX506" fmla="*/ 31706 w 316622"/>
                <a:gd name="connsiteY506" fmla="*/ 97023 h 269321"/>
                <a:gd name="connsiteX507" fmla="*/ 30218 w 316622"/>
                <a:gd name="connsiteY507" fmla="*/ 96824 h 269321"/>
                <a:gd name="connsiteX508" fmla="*/ 29156 w 316622"/>
                <a:gd name="connsiteY508" fmla="*/ 97087 h 269321"/>
                <a:gd name="connsiteX509" fmla="*/ 27744 w 316622"/>
                <a:gd name="connsiteY509" fmla="*/ 95903 h 269321"/>
                <a:gd name="connsiteX510" fmla="*/ 19051 w 316622"/>
                <a:gd name="connsiteY510" fmla="*/ 93527 h 269321"/>
                <a:gd name="connsiteX511" fmla="*/ 15297 w 316622"/>
                <a:gd name="connsiteY511" fmla="*/ 93236 h 269321"/>
                <a:gd name="connsiteX512" fmla="*/ 11854 w 316622"/>
                <a:gd name="connsiteY512" fmla="*/ 94313 h 269321"/>
                <a:gd name="connsiteX513" fmla="*/ 9959 w 316622"/>
                <a:gd name="connsiteY513" fmla="*/ 93939 h 269321"/>
                <a:gd name="connsiteX514" fmla="*/ 8566 w 316622"/>
                <a:gd name="connsiteY514" fmla="*/ 92403 h 269321"/>
                <a:gd name="connsiteX515" fmla="*/ 7397 w 316622"/>
                <a:gd name="connsiteY515" fmla="*/ 89823 h 269321"/>
                <a:gd name="connsiteX516" fmla="*/ 1851 w 316622"/>
                <a:gd name="connsiteY516" fmla="*/ 87832 h 269321"/>
                <a:gd name="connsiteX517" fmla="*/ 2948 w 316622"/>
                <a:gd name="connsiteY517" fmla="*/ 86526 h 269321"/>
                <a:gd name="connsiteX518" fmla="*/ 5530 w 316622"/>
                <a:gd name="connsiteY518" fmla="*/ 86217 h 269321"/>
                <a:gd name="connsiteX519" fmla="*/ 8506 w 316622"/>
                <a:gd name="connsiteY519" fmla="*/ 85310 h 269321"/>
                <a:gd name="connsiteX520" fmla="*/ 9576 w 316622"/>
                <a:gd name="connsiteY520" fmla="*/ 84147 h 269321"/>
                <a:gd name="connsiteX521" fmla="*/ 7250 w 316622"/>
                <a:gd name="connsiteY521" fmla="*/ 82790 h 269321"/>
                <a:gd name="connsiteX522" fmla="*/ 5535 w 316622"/>
                <a:gd name="connsiteY522" fmla="*/ 82457 h 269321"/>
                <a:gd name="connsiteX523" fmla="*/ 4824 w 316622"/>
                <a:gd name="connsiteY523" fmla="*/ 81969 h 269321"/>
                <a:gd name="connsiteX524" fmla="*/ 4099 w 316622"/>
                <a:gd name="connsiteY524" fmla="*/ 80751 h 269321"/>
                <a:gd name="connsiteX525" fmla="*/ 5127 w 316622"/>
                <a:gd name="connsiteY525" fmla="*/ 80193 h 269321"/>
                <a:gd name="connsiteX526" fmla="*/ 5851 w 316622"/>
                <a:gd name="connsiteY526" fmla="*/ 80489 h 269321"/>
                <a:gd name="connsiteX527" fmla="*/ 7942 w 316622"/>
                <a:gd name="connsiteY527" fmla="*/ 80665 h 269321"/>
                <a:gd name="connsiteX528" fmla="*/ 11523 w 316622"/>
                <a:gd name="connsiteY528" fmla="*/ 80365 h 269321"/>
                <a:gd name="connsiteX529" fmla="*/ 10188 w 316622"/>
                <a:gd name="connsiteY529" fmla="*/ 79136 h 269321"/>
                <a:gd name="connsiteX530" fmla="*/ 8803 w 316622"/>
                <a:gd name="connsiteY530" fmla="*/ 78862 h 269321"/>
                <a:gd name="connsiteX531" fmla="*/ 8167 w 316622"/>
                <a:gd name="connsiteY531" fmla="*/ 78554 h 269321"/>
                <a:gd name="connsiteX532" fmla="*/ 5256 w 316622"/>
                <a:gd name="connsiteY532" fmla="*/ 78421 h 269321"/>
                <a:gd name="connsiteX533" fmla="*/ 3931 w 316622"/>
                <a:gd name="connsiteY533" fmla="*/ 78840 h 269321"/>
                <a:gd name="connsiteX534" fmla="*/ 954 w 316622"/>
                <a:gd name="connsiteY534" fmla="*/ 78681 h 269321"/>
                <a:gd name="connsiteX535" fmla="*/ 309 w 316622"/>
                <a:gd name="connsiteY535" fmla="*/ 77352 h 269321"/>
                <a:gd name="connsiteX536" fmla="*/ 0 w 316622"/>
                <a:gd name="connsiteY536" fmla="*/ 76212 h 269321"/>
                <a:gd name="connsiteX537" fmla="*/ 923 w 316622"/>
                <a:gd name="connsiteY537" fmla="*/ 73668 h 269321"/>
                <a:gd name="connsiteX538" fmla="*/ 5115 w 316622"/>
                <a:gd name="connsiteY538" fmla="*/ 71394 h 269321"/>
                <a:gd name="connsiteX539" fmla="*/ 15558 w 316622"/>
                <a:gd name="connsiteY539" fmla="*/ 68905 h 269321"/>
                <a:gd name="connsiteX540" fmla="*/ 20052 w 316622"/>
                <a:gd name="connsiteY540" fmla="*/ 69269 h 269321"/>
                <a:gd name="connsiteX541" fmla="*/ 23167 w 316622"/>
                <a:gd name="connsiteY541" fmla="*/ 68821 h 269321"/>
                <a:gd name="connsiteX542" fmla="*/ 26900 w 316622"/>
                <a:gd name="connsiteY542" fmla="*/ 67251 h 269321"/>
                <a:gd name="connsiteX543" fmla="*/ 28547 w 316622"/>
                <a:gd name="connsiteY543" fmla="*/ 65905 h 269321"/>
                <a:gd name="connsiteX544" fmla="*/ 33855 w 316622"/>
                <a:gd name="connsiteY544" fmla="*/ 65112 h 269321"/>
                <a:gd name="connsiteX545" fmla="*/ 38901 w 316622"/>
                <a:gd name="connsiteY545" fmla="*/ 66540 h 269321"/>
                <a:gd name="connsiteX546" fmla="*/ 43553 w 316622"/>
                <a:gd name="connsiteY546" fmla="*/ 71931 h 269321"/>
                <a:gd name="connsiteX547" fmla="*/ 45776 w 316622"/>
                <a:gd name="connsiteY547" fmla="*/ 73755 h 269321"/>
                <a:gd name="connsiteX548" fmla="*/ 51219 w 316622"/>
                <a:gd name="connsiteY548" fmla="*/ 70589 h 269321"/>
                <a:gd name="connsiteX549" fmla="*/ 59328 w 316622"/>
                <a:gd name="connsiteY549" fmla="*/ 70682 h 269321"/>
                <a:gd name="connsiteX550" fmla="*/ 61003 w 316622"/>
                <a:gd name="connsiteY550" fmla="*/ 72470 h 269321"/>
                <a:gd name="connsiteX551" fmla="*/ 61679 w 316622"/>
                <a:gd name="connsiteY551" fmla="*/ 70964 h 269321"/>
                <a:gd name="connsiteX552" fmla="*/ 63170 w 316622"/>
                <a:gd name="connsiteY552" fmla="*/ 69201 h 269321"/>
                <a:gd name="connsiteX553" fmla="*/ 64359 w 316622"/>
                <a:gd name="connsiteY553" fmla="*/ 70005 h 269321"/>
                <a:gd name="connsiteX554" fmla="*/ 64961 w 316622"/>
                <a:gd name="connsiteY554" fmla="*/ 71094 h 269321"/>
                <a:gd name="connsiteX555" fmla="*/ 73520 w 316622"/>
                <a:gd name="connsiteY555" fmla="*/ 70785 h 269321"/>
                <a:gd name="connsiteX556" fmla="*/ 74872 w 316622"/>
                <a:gd name="connsiteY556" fmla="*/ 70467 h 269321"/>
                <a:gd name="connsiteX557" fmla="*/ 72573 w 316622"/>
                <a:gd name="connsiteY557" fmla="*/ 69187 h 269321"/>
                <a:gd name="connsiteX558" fmla="*/ 70693 w 316622"/>
                <a:gd name="connsiteY558" fmla="*/ 66117 h 269321"/>
                <a:gd name="connsiteX559" fmla="*/ 70303 w 316622"/>
                <a:gd name="connsiteY559" fmla="*/ 54792 h 269321"/>
                <a:gd name="connsiteX560" fmla="*/ 67932 w 316622"/>
                <a:gd name="connsiteY560" fmla="*/ 51621 h 269321"/>
                <a:gd name="connsiteX561" fmla="*/ 65210 w 316622"/>
                <a:gd name="connsiteY561" fmla="*/ 46549 h 269321"/>
                <a:gd name="connsiteX562" fmla="*/ 63958 w 316622"/>
                <a:gd name="connsiteY562" fmla="*/ 43535 h 269321"/>
                <a:gd name="connsiteX563" fmla="*/ 63840 w 316622"/>
                <a:gd name="connsiteY563" fmla="*/ 42492 h 269321"/>
                <a:gd name="connsiteX564" fmla="*/ 64259 w 316622"/>
                <a:gd name="connsiteY564" fmla="*/ 40986 h 269321"/>
                <a:gd name="connsiteX565" fmla="*/ 67605 w 316622"/>
                <a:gd name="connsiteY565" fmla="*/ 41067 h 269321"/>
                <a:gd name="connsiteX566" fmla="*/ 70190 w 316622"/>
                <a:gd name="connsiteY566" fmla="*/ 41449 h 269321"/>
                <a:gd name="connsiteX567" fmla="*/ 75110 w 316622"/>
                <a:gd name="connsiteY567" fmla="*/ 40310 h 269321"/>
                <a:gd name="connsiteX568" fmla="*/ 77478 w 316622"/>
                <a:gd name="connsiteY568" fmla="*/ 41090 h 269321"/>
                <a:gd name="connsiteX569" fmla="*/ 77338 w 316622"/>
                <a:gd name="connsiteY569" fmla="*/ 43445 h 269321"/>
                <a:gd name="connsiteX570" fmla="*/ 78061 w 316622"/>
                <a:gd name="connsiteY570" fmla="*/ 46413 h 269321"/>
                <a:gd name="connsiteX571" fmla="*/ 78886 w 316622"/>
                <a:gd name="connsiteY571" fmla="*/ 47849 h 269321"/>
                <a:gd name="connsiteX572" fmla="*/ 80134 w 316622"/>
                <a:gd name="connsiteY572" fmla="*/ 49481 h 269321"/>
                <a:gd name="connsiteX573" fmla="*/ 84100 w 316622"/>
                <a:gd name="connsiteY573" fmla="*/ 49330 h 269321"/>
                <a:gd name="connsiteX574" fmla="*/ 88382 w 316622"/>
                <a:gd name="connsiteY574" fmla="*/ 50289 h 269321"/>
                <a:gd name="connsiteX575" fmla="*/ 93791 w 316622"/>
                <a:gd name="connsiteY575" fmla="*/ 50437 h 269321"/>
                <a:gd name="connsiteX576" fmla="*/ 101694 w 316622"/>
                <a:gd name="connsiteY576" fmla="*/ 52091 h 269321"/>
                <a:gd name="connsiteX577" fmla="*/ 105062 w 316622"/>
                <a:gd name="connsiteY577" fmla="*/ 51133 h 269321"/>
                <a:gd name="connsiteX578" fmla="*/ 108319 w 316622"/>
                <a:gd name="connsiteY578" fmla="*/ 49091 h 269321"/>
                <a:gd name="connsiteX579" fmla="*/ 114527 w 316622"/>
                <a:gd name="connsiteY579" fmla="*/ 47747 h 269321"/>
                <a:gd name="connsiteX580" fmla="*/ 115022 w 316622"/>
                <a:gd name="connsiteY580" fmla="*/ 47035 h 269321"/>
                <a:gd name="connsiteX581" fmla="*/ 111448 w 316622"/>
                <a:gd name="connsiteY581" fmla="*/ 47319 h 269321"/>
                <a:gd name="connsiteX582" fmla="*/ 108170 w 316622"/>
                <a:gd name="connsiteY582" fmla="*/ 46023 h 269321"/>
                <a:gd name="connsiteX583" fmla="*/ 107728 w 316622"/>
                <a:gd name="connsiteY583" fmla="*/ 44615 h 269321"/>
                <a:gd name="connsiteX584" fmla="*/ 108107 w 316622"/>
                <a:gd name="connsiteY584" fmla="*/ 43349 h 269321"/>
                <a:gd name="connsiteX585" fmla="*/ 109438 w 316622"/>
                <a:gd name="connsiteY585" fmla="*/ 40433 h 269321"/>
                <a:gd name="connsiteX586" fmla="*/ 118935 w 316622"/>
                <a:gd name="connsiteY586" fmla="*/ 35828 h 269321"/>
                <a:gd name="connsiteX587" fmla="*/ 125743 w 316622"/>
                <a:gd name="connsiteY587" fmla="*/ 34466 h 269321"/>
                <a:gd name="connsiteX588" fmla="*/ 132850 w 316622"/>
                <a:gd name="connsiteY588" fmla="*/ 31926 h 269321"/>
                <a:gd name="connsiteX589" fmla="*/ 136426 w 316622"/>
                <a:gd name="connsiteY589" fmla="*/ 29319 h 269321"/>
                <a:gd name="connsiteX590" fmla="*/ 138788 w 316622"/>
                <a:gd name="connsiteY590" fmla="*/ 25948 h 269321"/>
                <a:gd name="connsiteX591" fmla="*/ 139548 w 316622"/>
                <a:gd name="connsiteY591" fmla="*/ 25207 h 269321"/>
                <a:gd name="connsiteX592" fmla="*/ 140529 w 316622"/>
                <a:gd name="connsiteY592" fmla="*/ 24585 h 269321"/>
                <a:gd name="connsiteX593" fmla="*/ 139617 w 316622"/>
                <a:gd name="connsiteY593" fmla="*/ 23376 h 269321"/>
                <a:gd name="connsiteX594" fmla="*/ 140235 w 316622"/>
                <a:gd name="connsiteY594" fmla="*/ 10443 h 269321"/>
                <a:gd name="connsiteX595" fmla="*/ 140900 w 316622"/>
                <a:gd name="connsiteY595" fmla="*/ 8106 h 269321"/>
                <a:gd name="connsiteX596" fmla="*/ 142286 w 316622"/>
                <a:gd name="connsiteY596" fmla="*/ 6195 h 269321"/>
                <a:gd name="connsiteX597" fmla="*/ 144396 w 316622"/>
                <a:gd name="connsiteY597" fmla="*/ 4716 h 269321"/>
                <a:gd name="connsiteX598" fmla="*/ 147598 w 316622"/>
                <a:gd name="connsiteY598" fmla="*/ 3112 h 269321"/>
                <a:gd name="connsiteX599" fmla="*/ 159389 w 316622"/>
                <a:gd name="connsiteY599" fmla="*/ 895 h 26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Lst>
              <a:rect l="l" t="t" r="r" b="b"/>
              <a:pathLst>
                <a:path w="316622" h="269321">
                  <a:moveTo>
                    <a:pt x="313500" y="225790"/>
                  </a:moveTo>
                  <a:lnTo>
                    <a:pt x="314562" y="226875"/>
                  </a:lnTo>
                  <a:lnTo>
                    <a:pt x="314508" y="227834"/>
                  </a:lnTo>
                  <a:lnTo>
                    <a:pt x="314901" y="230102"/>
                  </a:lnTo>
                  <a:lnTo>
                    <a:pt x="314940" y="231576"/>
                  </a:lnTo>
                  <a:lnTo>
                    <a:pt x="314361" y="235501"/>
                  </a:lnTo>
                  <a:lnTo>
                    <a:pt x="314782" y="236649"/>
                  </a:lnTo>
                  <a:lnTo>
                    <a:pt x="315581" y="237450"/>
                  </a:lnTo>
                  <a:lnTo>
                    <a:pt x="315953" y="238329"/>
                  </a:lnTo>
                  <a:lnTo>
                    <a:pt x="316622" y="248763"/>
                  </a:lnTo>
                  <a:lnTo>
                    <a:pt x="316495" y="249592"/>
                  </a:lnTo>
                  <a:lnTo>
                    <a:pt x="313791" y="253771"/>
                  </a:lnTo>
                  <a:lnTo>
                    <a:pt x="313182" y="254996"/>
                  </a:lnTo>
                  <a:lnTo>
                    <a:pt x="313048" y="260165"/>
                  </a:lnTo>
                  <a:lnTo>
                    <a:pt x="312593" y="261552"/>
                  </a:lnTo>
                  <a:lnTo>
                    <a:pt x="311634" y="262920"/>
                  </a:lnTo>
                  <a:lnTo>
                    <a:pt x="309922" y="267337"/>
                  </a:lnTo>
                  <a:lnTo>
                    <a:pt x="308434" y="269321"/>
                  </a:lnTo>
                  <a:lnTo>
                    <a:pt x="304385" y="266901"/>
                  </a:lnTo>
                  <a:lnTo>
                    <a:pt x="301997" y="265854"/>
                  </a:lnTo>
                  <a:lnTo>
                    <a:pt x="300826" y="264725"/>
                  </a:lnTo>
                  <a:lnTo>
                    <a:pt x="300062" y="263945"/>
                  </a:lnTo>
                  <a:lnTo>
                    <a:pt x="300554" y="262905"/>
                  </a:lnTo>
                  <a:lnTo>
                    <a:pt x="301643" y="261824"/>
                  </a:lnTo>
                  <a:lnTo>
                    <a:pt x="301815" y="260973"/>
                  </a:lnTo>
                  <a:lnTo>
                    <a:pt x="299254" y="260009"/>
                  </a:lnTo>
                  <a:lnTo>
                    <a:pt x="298082" y="259365"/>
                  </a:lnTo>
                  <a:lnTo>
                    <a:pt x="298097" y="258237"/>
                  </a:lnTo>
                  <a:lnTo>
                    <a:pt x="298982" y="256476"/>
                  </a:lnTo>
                  <a:lnTo>
                    <a:pt x="298578" y="255025"/>
                  </a:lnTo>
                  <a:lnTo>
                    <a:pt x="297101" y="255099"/>
                  </a:lnTo>
                  <a:lnTo>
                    <a:pt x="295957" y="254877"/>
                  </a:lnTo>
                  <a:lnTo>
                    <a:pt x="295808" y="254123"/>
                  </a:lnTo>
                  <a:lnTo>
                    <a:pt x="296654" y="253156"/>
                  </a:lnTo>
                  <a:lnTo>
                    <a:pt x="297740" y="251893"/>
                  </a:lnTo>
                  <a:lnTo>
                    <a:pt x="297706" y="250499"/>
                  </a:lnTo>
                  <a:lnTo>
                    <a:pt x="296393" y="249898"/>
                  </a:lnTo>
                  <a:lnTo>
                    <a:pt x="295203" y="248765"/>
                  </a:lnTo>
                  <a:lnTo>
                    <a:pt x="294726" y="247224"/>
                  </a:lnTo>
                  <a:lnTo>
                    <a:pt x="295648" y="246169"/>
                  </a:lnTo>
                  <a:lnTo>
                    <a:pt x="297142" y="245488"/>
                  </a:lnTo>
                  <a:lnTo>
                    <a:pt x="296045" y="243907"/>
                  </a:lnTo>
                  <a:lnTo>
                    <a:pt x="295305" y="243872"/>
                  </a:lnTo>
                  <a:lnTo>
                    <a:pt x="294713" y="243526"/>
                  </a:lnTo>
                  <a:lnTo>
                    <a:pt x="295197" y="242791"/>
                  </a:lnTo>
                  <a:lnTo>
                    <a:pt x="296358" y="241692"/>
                  </a:lnTo>
                  <a:lnTo>
                    <a:pt x="297974" y="238406"/>
                  </a:lnTo>
                  <a:lnTo>
                    <a:pt x="300224" y="236854"/>
                  </a:lnTo>
                  <a:lnTo>
                    <a:pt x="304206" y="235855"/>
                  </a:lnTo>
                  <a:lnTo>
                    <a:pt x="305283" y="235418"/>
                  </a:lnTo>
                  <a:lnTo>
                    <a:pt x="306272" y="234261"/>
                  </a:lnTo>
                  <a:lnTo>
                    <a:pt x="307367" y="233515"/>
                  </a:lnTo>
                  <a:lnTo>
                    <a:pt x="308697" y="233614"/>
                  </a:lnTo>
                  <a:lnTo>
                    <a:pt x="309924" y="234061"/>
                  </a:lnTo>
                  <a:lnTo>
                    <a:pt x="310680" y="234537"/>
                  </a:lnTo>
                  <a:lnTo>
                    <a:pt x="311247" y="234042"/>
                  </a:lnTo>
                  <a:lnTo>
                    <a:pt x="311800" y="232606"/>
                  </a:lnTo>
                  <a:lnTo>
                    <a:pt x="311461" y="231344"/>
                  </a:lnTo>
                  <a:lnTo>
                    <a:pt x="311636" y="227872"/>
                  </a:lnTo>
                  <a:lnTo>
                    <a:pt x="312349" y="225900"/>
                  </a:lnTo>
                  <a:close/>
                  <a:moveTo>
                    <a:pt x="74603" y="143377"/>
                  </a:moveTo>
                  <a:lnTo>
                    <a:pt x="76893" y="144695"/>
                  </a:lnTo>
                  <a:lnTo>
                    <a:pt x="79254" y="147418"/>
                  </a:lnTo>
                  <a:lnTo>
                    <a:pt x="78474" y="149829"/>
                  </a:lnTo>
                  <a:lnTo>
                    <a:pt x="76999" y="147609"/>
                  </a:lnTo>
                  <a:lnTo>
                    <a:pt x="75044" y="145662"/>
                  </a:lnTo>
                  <a:lnTo>
                    <a:pt x="74598" y="143859"/>
                  </a:lnTo>
                  <a:close/>
                  <a:moveTo>
                    <a:pt x="161140" y="0"/>
                  </a:moveTo>
                  <a:lnTo>
                    <a:pt x="161386" y="1392"/>
                  </a:lnTo>
                  <a:lnTo>
                    <a:pt x="162243" y="3172"/>
                  </a:lnTo>
                  <a:lnTo>
                    <a:pt x="162833" y="4145"/>
                  </a:lnTo>
                  <a:lnTo>
                    <a:pt x="162343" y="5415"/>
                  </a:lnTo>
                  <a:lnTo>
                    <a:pt x="162729" y="6460"/>
                  </a:lnTo>
                  <a:lnTo>
                    <a:pt x="164329" y="8341"/>
                  </a:lnTo>
                  <a:lnTo>
                    <a:pt x="166324" y="10112"/>
                  </a:lnTo>
                  <a:lnTo>
                    <a:pt x="168102" y="11243"/>
                  </a:lnTo>
                  <a:lnTo>
                    <a:pt x="168603" y="11120"/>
                  </a:lnTo>
                  <a:lnTo>
                    <a:pt x="169920" y="10798"/>
                  </a:lnTo>
                  <a:lnTo>
                    <a:pt x="172150" y="9638"/>
                  </a:lnTo>
                  <a:lnTo>
                    <a:pt x="174008" y="9273"/>
                  </a:lnTo>
                  <a:lnTo>
                    <a:pt x="175070" y="10162"/>
                  </a:lnTo>
                  <a:lnTo>
                    <a:pt x="175670" y="10663"/>
                  </a:lnTo>
                  <a:lnTo>
                    <a:pt x="176841" y="12664"/>
                  </a:lnTo>
                  <a:lnTo>
                    <a:pt x="177169" y="14752"/>
                  </a:lnTo>
                  <a:lnTo>
                    <a:pt x="177689" y="16484"/>
                  </a:lnTo>
                  <a:lnTo>
                    <a:pt x="178637" y="17186"/>
                  </a:lnTo>
                  <a:lnTo>
                    <a:pt x="182192" y="17416"/>
                  </a:lnTo>
                  <a:lnTo>
                    <a:pt x="184811" y="18058"/>
                  </a:lnTo>
                  <a:lnTo>
                    <a:pt x="185504" y="18639"/>
                  </a:lnTo>
                  <a:lnTo>
                    <a:pt x="186400" y="22482"/>
                  </a:lnTo>
                  <a:lnTo>
                    <a:pt x="186888" y="23025"/>
                  </a:lnTo>
                  <a:lnTo>
                    <a:pt x="187541" y="22572"/>
                  </a:lnTo>
                  <a:lnTo>
                    <a:pt x="188186" y="21940"/>
                  </a:lnTo>
                  <a:lnTo>
                    <a:pt x="189082" y="21839"/>
                  </a:lnTo>
                  <a:lnTo>
                    <a:pt x="190620" y="22083"/>
                  </a:lnTo>
                  <a:lnTo>
                    <a:pt x="192645" y="22159"/>
                  </a:lnTo>
                  <a:lnTo>
                    <a:pt x="194734" y="22582"/>
                  </a:lnTo>
                  <a:lnTo>
                    <a:pt x="197618" y="24750"/>
                  </a:lnTo>
                  <a:lnTo>
                    <a:pt x="197508" y="25465"/>
                  </a:lnTo>
                  <a:lnTo>
                    <a:pt x="196945" y="26720"/>
                  </a:lnTo>
                  <a:lnTo>
                    <a:pt x="196748" y="27721"/>
                  </a:lnTo>
                  <a:lnTo>
                    <a:pt x="197245" y="28123"/>
                  </a:lnTo>
                  <a:lnTo>
                    <a:pt x="198007" y="29156"/>
                  </a:lnTo>
                  <a:lnTo>
                    <a:pt x="197824" y="30350"/>
                  </a:lnTo>
                  <a:lnTo>
                    <a:pt x="197081" y="31186"/>
                  </a:lnTo>
                  <a:lnTo>
                    <a:pt x="196783" y="31875"/>
                  </a:lnTo>
                  <a:lnTo>
                    <a:pt x="196787" y="32323"/>
                  </a:lnTo>
                  <a:lnTo>
                    <a:pt x="197059" y="32695"/>
                  </a:lnTo>
                  <a:lnTo>
                    <a:pt x="197651" y="33022"/>
                  </a:lnTo>
                  <a:lnTo>
                    <a:pt x="201911" y="33463"/>
                  </a:lnTo>
                  <a:lnTo>
                    <a:pt x="205809" y="33022"/>
                  </a:lnTo>
                  <a:lnTo>
                    <a:pt x="208266" y="31805"/>
                  </a:lnTo>
                  <a:lnTo>
                    <a:pt x="208685" y="30522"/>
                  </a:lnTo>
                  <a:lnTo>
                    <a:pt x="209383" y="29072"/>
                  </a:lnTo>
                  <a:lnTo>
                    <a:pt x="210847" y="27858"/>
                  </a:lnTo>
                  <a:lnTo>
                    <a:pt x="211860" y="27450"/>
                  </a:lnTo>
                  <a:lnTo>
                    <a:pt x="212786" y="27950"/>
                  </a:lnTo>
                  <a:lnTo>
                    <a:pt x="211227" y="33042"/>
                  </a:lnTo>
                  <a:lnTo>
                    <a:pt x="212365" y="34342"/>
                  </a:lnTo>
                  <a:lnTo>
                    <a:pt x="212533" y="36284"/>
                  </a:lnTo>
                  <a:lnTo>
                    <a:pt x="212941" y="37983"/>
                  </a:lnTo>
                  <a:lnTo>
                    <a:pt x="214334" y="37951"/>
                  </a:lnTo>
                  <a:lnTo>
                    <a:pt x="216023" y="38265"/>
                  </a:lnTo>
                  <a:lnTo>
                    <a:pt x="217219" y="38893"/>
                  </a:lnTo>
                  <a:lnTo>
                    <a:pt x="218614" y="39902"/>
                  </a:lnTo>
                  <a:lnTo>
                    <a:pt x="220625" y="40829"/>
                  </a:lnTo>
                  <a:lnTo>
                    <a:pt x="222035" y="41155"/>
                  </a:lnTo>
                  <a:lnTo>
                    <a:pt x="222546" y="41929"/>
                  </a:lnTo>
                  <a:lnTo>
                    <a:pt x="223686" y="42825"/>
                  </a:lnTo>
                  <a:lnTo>
                    <a:pt x="225481" y="44702"/>
                  </a:lnTo>
                  <a:lnTo>
                    <a:pt x="227087" y="45954"/>
                  </a:lnTo>
                  <a:lnTo>
                    <a:pt x="227863" y="45949"/>
                  </a:lnTo>
                  <a:lnTo>
                    <a:pt x="229359" y="45456"/>
                  </a:lnTo>
                  <a:lnTo>
                    <a:pt x="231579" y="45140"/>
                  </a:lnTo>
                  <a:lnTo>
                    <a:pt x="233332" y="45167"/>
                  </a:lnTo>
                  <a:lnTo>
                    <a:pt x="234078" y="46120"/>
                  </a:lnTo>
                  <a:lnTo>
                    <a:pt x="235801" y="46560"/>
                  </a:lnTo>
                  <a:lnTo>
                    <a:pt x="236410" y="46910"/>
                  </a:lnTo>
                  <a:lnTo>
                    <a:pt x="237086" y="47567"/>
                  </a:lnTo>
                  <a:lnTo>
                    <a:pt x="238234" y="47831"/>
                  </a:lnTo>
                  <a:lnTo>
                    <a:pt x="239621" y="47567"/>
                  </a:lnTo>
                  <a:lnTo>
                    <a:pt x="240633" y="46690"/>
                  </a:lnTo>
                  <a:lnTo>
                    <a:pt x="241985" y="46297"/>
                  </a:lnTo>
                  <a:lnTo>
                    <a:pt x="243337" y="46428"/>
                  </a:lnTo>
                  <a:lnTo>
                    <a:pt x="244114" y="46910"/>
                  </a:lnTo>
                  <a:lnTo>
                    <a:pt x="245596" y="47622"/>
                  </a:lnTo>
                  <a:lnTo>
                    <a:pt x="246434" y="47467"/>
                  </a:lnTo>
                  <a:lnTo>
                    <a:pt x="248111" y="47905"/>
                  </a:lnTo>
                  <a:lnTo>
                    <a:pt x="249796" y="49287"/>
                  </a:lnTo>
                  <a:lnTo>
                    <a:pt x="250504" y="50676"/>
                  </a:lnTo>
                  <a:lnTo>
                    <a:pt x="250689" y="51435"/>
                  </a:lnTo>
                  <a:lnTo>
                    <a:pt x="251417" y="52260"/>
                  </a:lnTo>
                  <a:lnTo>
                    <a:pt x="254244" y="55987"/>
                  </a:lnTo>
                  <a:lnTo>
                    <a:pt x="255147" y="56171"/>
                  </a:lnTo>
                  <a:lnTo>
                    <a:pt x="256129" y="55606"/>
                  </a:lnTo>
                  <a:lnTo>
                    <a:pt x="256766" y="54805"/>
                  </a:lnTo>
                  <a:lnTo>
                    <a:pt x="257688" y="54645"/>
                  </a:lnTo>
                  <a:lnTo>
                    <a:pt x="259172" y="55014"/>
                  </a:lnTo>
                  <a:lnTo>
                    <a:pt x="260126" y="55436"/>
                  </a:lnTo>
                  <a:lnTo>
                    <a:pt x="260584" y="57049"/>
                  </a:lnTo>
                  <a:lnTo>
                    <a:pt x="260906" y="57356"/>
                  </a:lnTo>
                  <a:lnTo>
                    <a:pt x="261547" y="57009"/>
                  </a:lnTo>
                  <a:lnTo>
                    <a:pt x="262690" y="56932"/>
                  </a:lnTo>
                  <a:lnTo>
                    <a:pt x="264514" y="57330"/>
                  </a:lnTo>
                  <a:lnTo>
                    <a:pt x="267023" y="56875"/>
                  </a:lnTo>
                  <a:lnTo>
                    <a:pt x="269031" y="56202"/>
                  </a:lnTo>
                  <a:lnTo>
                    <a:pt x="270057" y="56227"/>
                  </a:lnTo>
                  <a:lnTo>
                    <a:pt x="271713" y="58108"/>
                  </a:lnTo>
                  <a:lnTo>
                    <a:pt x="273603" y="58811"/>
                  </a:lnTo>
                  <a:lnTo>
                    <a:pt x="277766" y="59378"/>
                  </a:lnTo>
                  <a:lnTo>
                    <a:pt x="282234" y="60262"/>
                  </a:lnTo>
                  <a:lnTo>
                    <a:pt x="283989" y="60976"/>
                  </a:lnTo>
                  <a:lnTo>
                    <a:pt x="285188" y="61327"/>
                  </a:lnTo>
                  <a:lnTo>
                    <a:pt x="285309" y="63812"/>
                  </a:lnTo>
                  <a:lnTo>
                    <a:pt x="284948" y="64187"/>
                  </a:lnTo>
                  <a:lnTo>
                    <a:pt x="280498" y="69161"/>
                  </a:lnTo>
                  <a:lnTo>
                    <a:pt x="278623" y="70938"/>
                  </a:lnTo>
                  <a:lnTo>
                    <a:pt x="277669" y="73471"/>
                  </a:lnTo>
                  <a:lnTo>
                    <a:pt x="277013" y="77352"/>
                  </a:lnTo>
                  <a:lnTo>
                    <a:pt x="275698" y="81034"/>
                  </a:lnTo>
                  <a:lnTo>
                    <a:pt x="273728" y="84519"/>
                  </a:lnTo>
                  <a:lnTo>
                    <a:pt x="273011" y="87132"/>
                  </a:lnTo>
                  <a:lnTo>
                    <a:pt x="273549" y="88874"/>
                  </a:lnTo>
                  <a:lnTo>
                    <a:pt x="273212" y="91607"/>
                  </a:lnTo>
                  <a:lnTo>
                    <a:pt x="272003" y="95326"/>
                  </a:lnTo>
                  <a:lnTo>
                    <a:pt x="271800" y="98132"/>
                  </a:lnTo>
                  <a:lnTo>
                    <a:pt x="272597" y="100025"/>
                  </a:lnTo>
                  <a:lnTo>
                    <a:pt x="273707" y="100413"/>
                  </a:lnTo>
                  <a:lnTo>
                    <a:pt x="271037" y="101687"/>
                  </a:lnTo>
                  <a:lnTo>
                    <a:pt x="270429" y="102801"/>
                  </a:lnTo>
                  <a:lnTo>
                    <a:pt x="269381" y="104274"/>
                  </a:lnTo>
                  <a:lnTo>
                    <a:pt x="267682" y="104893"/>
                  </a:lnTo>
                  <a:lnTo>
                    <a:pt x="265970" y="105098"/>
                  </a:lnTo>
                  <a:lnTo>
                    <a:pt x="264585" y="104903"/>
                  </a:lnTo>
                  <a:lnTo>
                    <a:pt x="263797" y="104315"/>
                  </a:lnTo>
                  <a:lnTo>
                    <a:pt x="263836" y="103767"/>
                  </a:lnTo>
                  <a:lnTo>
                    <a:pt x="263102" y="103301"/>
                  </a:lnTo>
                  <a:lnTo>
                    <a:pt x="261275" y="103315"/>
                  </a:lnTo>
                  <a:lnTo>
                    <a:pt x="259394" y="104328"/>
                  </a:lnTo>
                  <a:lnTo>
                    <a:pt x="257891" y="105982"/>
                  </a:lnTo>
                  <a:lnTo>
                    <a:pt x="258358" y="106907"/>
                  </a:lnTo>
                  <a:lnTo>
                    <a:pt x="259742" y="107151"/>
                  </a:lnTo>
                  <a:lnTo>
                    <a:pt x="260107" y="107517"/>
                  </a:lnTo>
                  <a:lnTo>
                    <a:pt x="260107" y="107992"/>
                  </a:lnTo>
                  <a:lnTo>
                    <a:pt x="259619" y="108564"/>
                  </a:lnTo>
                  <a:lnTo>
                    <a:pt x="259034" y="109541"/>
                  </a:lnTo>
                  <a:lnTo>
                    <a:pt x="256129" y="112450"/>
                  </a:lnTo>
                  <a:lnTo>
                    <a:pt x="253197" y="115382"/>
                  </a:lnTo>
                  <a:lnTo>
                    <a:pt x="252728" y="116268"/>
                  </a:lnTo>
                  <a:lnTo>
                    <a:pt x="251798" y="116887"/>
                  </a:lnTo>
                  <a:lnTo>
                    <a:pt x="248070" y="118450"/>
                  </a:lnTo>
                  <a:lnTo>
                    <a:pt x="247680" y="119076"/>
                  </a:lnTo>
                  <a:lnTo>
                    <a:pt x="247468" y="121685"/>
                  </a:lnTo>
                  <a:lnTo>
                    <a:pt x="247051" y="123826"/>
                  </a:lnTo>
                  <a:lnTo>
                    <a:pt x="244287" y="125839"/>
                  </a:lnTo>
                  <a:lnTo>
                    <a:pt x="241536" y="127842"/>
                  </a:lnTo>
                  <a:lnTo>
                    <a:pt x="240849" y="129065"/>
                  </a:lnTo>
                  <a:lnTo>
                    <a:pt x="240348" y="130480"/>
                  </a:lnTo>
                  <a:lnTo>
                    <a:pt x="239485" y="132076"/>
                  </a:lnTo>
                  <a:lnTo>
                    <a:pt x="239314" y="132919"/>
                  </a:lnTo>
                  <a:lnTo>
                    <a:pt x="240707" y="134293"/>
                  </a:lnTo>
                  <a:lnTo>
                    <a:pt x="240545" y="135429"/>
                  </a:lnTo>
                  <a:lnTo>
                    <a:pt x="240102" y="137043"/>
                  </a:lnTo>
                  <a:lnTo>
                    <a:pt x="238780" y="138186"/>
                  </a:lnTo>
                  <a:lnTo>
                    <a:pt x="237319" y="138834"/>
                  </a:lnTo>
                  <a:lnTo>
                    <a:pt x="237351" y="140590"/>
                  </a:lnTo>
                  <a:lnTo>
                    <a:pt x="238129" y="140836"/>
                  </a:lnTo>
                  <a:lnTo>
                    <a:pt x="239897" y="140706"/>
                  </a:lnTo>
                  <a:lnTo>
                    <a:pt x="242391" y="139432"/>
                  </a:lnTo>
                  <a:lnTo>
                    <a:pt x="244017" y="137794"/>
                  </a:lnTo>
                  <a:lnTo>
                    <a:pt x="243059" y="136238"/>
                  </a:lnTo>
                  <a:lnTo>
                    <a:pt x="242940" y="135933"/>
                  </a:lnTo>
                  <a:lnTo>
                    <a:pt x="243171" y="135568"/>
                  </a:lnTo>
                  <a:lnTo>
                    <a:pt x="245099" y="133875"/>
                  </a:lnTo>
                  <a:lnTo>
                    <a:pt x="247466" y="132854"/>
                  </a:lnTo>
                  <a:lnTo>
                    <a:pt x="250767" y="132664"/>
                  </a:lnTo>
                  <a:lnTo>
                    <a:pt x="254745" y="133263"/>
                  </a:lnTo>
                  <a:lnTo>
                    <a:pt x="255142" y="133516"/>
                  </a:lnTo>
                  <a:lnTo>
                    <a:pt x="254950" y="134554"/>
                  </a:lnTo>
                  <a:lnTo>
                    <a:pt x="255321" y="136085"/>
                  </a:lnTo>
                  <a:lnTo>
                    <a:pt x="256043" y="137159"/>
                  </a:lnTo>
                  <a:lnTo>
                    <a:pt x="255054" y="140205"/>
                  </a:lnTo>
                  <a:lnTo>
                    <a:pt x="255797" y="141159"/>
                  </a:lnTo>
                  <a:lnTo>
                    <a:pt x="256954" y="142299"/>
                  </a:lnTo>
                  <a:lnTo>
                    <a:pt x="257822" y="143340"/>
                  </a:lnTo>
                  <a:lnTo>
                    <a:pt x="259070" y="144296"/>
                  </a:lnTo>
                  <a:lnTo>
                    <a:pt x="260180" y="145906"/>
                  </a:lnTo>
                  <a:lnTo>
                    <a:pt x="260560" y="146818"/>
                  </a:lnTo>
                  <a:lnTo>
                    <a:pt x="258785" y="148402"/>
                  </a:lnTo>
                  <a:lnTo>
                    <a:pt x="255771" y="149886"/>
                  </a:lnTo>
                  <a:lnTo>
                    <a:pt x="255432" y="150836"/>
                  </a:lnTo>
                  <a:lnTo>
                    <a:pt x="255471" y="151916"/>
                  </a:lnTo>
                  <a:lnTo>
                    <a:pt x="255810" y="152765"/>
                  </a:lnTo>
                  <a:lnTo>
                    <a:pt x="257472" y="153857"/>
                  </a:lnTo>
                  <a:lnTo>
                    <a:pt x="259263" y="156327"/>
                  </a:lnTo>
                  <a:lnTo>
                    <a:pt x="260396" y="158528"/>
                  </a:lnTo>
                  <a:lnTo>
                    <a:pt x="262881" y="160637"/>
                  </a:lnTo>
                  <a:lnTo>
                    <a:pt x="263486" y="161261"/>
                  </a:lnTo>
                  <a:lnTo>
                    <a:pt x="263331" y="161788"/>
                  </a:lnTo>
                  <a:lnTo>
                    <a:pt x="262676" y="162686"/>
                  </a:lnTo>
                  <a:lnTo>
                    <a:pt x="261826" y="165676"/>
                  </a:lnTo>
                  <a:lnTo>
                    <a:pt x="260811" y="166151"/>
                  </a:lnTo>
                  <a:lnTo>
                    <a:pt x="259679" y="166344"/>
                  </a:lnTo>
                  <a:lnTo>
                    <a:pt x="256607" y="168532"/>
                  </a:lnTo>
                  <a:lnTo>
                    <a:pt x="255237" y="168267"/>
                  </a:lnTo>
                  <a:lnTo>
                    <a:pt x="253290" y="168295"/>
                  </a:lnTo>
                  <a:lnTo>
                    <a:pt x="251862" y="169016"/>
                  </a:lnTo>
                  <a:lnTo>
                    <a:pt x="252018" y="170378"/>
                  </a:lnTo>
                  <a:lnTo>
                    <a:pt x="253270" y="171624"/>
                  </a:lnTo>
                  <a:lnTo>
                    <a:pt x="254006" y="172980"/>
                  </a:lnTo>
                  <a:lnTo>
                    <a:pt x="254304" y="174390"/>
                  </a:lnTo>
                  <a:lnTo>
                    <a:pt x="255695" y="175434"/>
                  </a:lnTo>
                  <a:lnTo>
                    <a:pt x="257647" y="176058"/>
                  </a:lnTo>
                  <a:lnTo>
                    <a:pt x="258764" y="176100"/>
                  </a:lnTo>
                  <a:lnTo>
                    <a:pt x="259494" y="176475"/>
                  </a:lnTo>
                  <a:lnTo>
                    <a:pt x="259932" y="176958"/>
                  </a:lnTo>
                  <a:lnTo>
                    <a:pt x="260772" y="179974"/>
                  </a:lnTo>
                  <a:lnTo>
                    <a:pt x="260269" y="180730"/>
                  </a:lnTo>
                  <a:lnTo>
                    <a:pt x="259217" y="181052"/>
                  </a:lnTo>
                  <a:lnTo>
                    <a:pt x="258589" y="182291"/>
                  </a:lnTo>
                  <a:lnTo>
                    <a:pt x="257334" y="184118"/>
                  </a:lnTo>
                  <a:lnTo>
                    <a:pt x="256622" y="185583"/>
                  </a:lnTo>
                  <a:lnTo>
                    <a:pt x="257410" y="186872"/>
                  </a:lnTo>
                  <a:lnTo>
                    <a:pt x="257746" y="187826"/>
                  </a:lnTo>
                  <a:lnTo>
                    <a:pt x="257325" y="188808"/>
                  </a:lnTo>
                  <a:lnTo>
                    <a:pt x="257887" y="190337"/>
                  </a:lnTo>
                  <a:lnTo>
                    <a:pt x="259370" y="191849"/>
                  </a:lnTo>
                  <a:lnTo>
                    <a:pt x="263398" y="193974"/>
                  </a:lnTo>
                  <a:lnTo>
                    <a:pt x="267138" y="195701"/>
                  </a:lnTo>
                  <a:lnTo>
                    <a:pt x="268295" y="195988"/>
                  </a:lnTo>
                  <a:lnTo>
                    <a:pt x="273348" y="194877"/>
                  </a:lnTo>
                  <a:lnTo>
                    <a:pt x="274184" y="194973"/>
                  </a:lnTo>
                  <a:lnTo>
                    <a:pt x="274799" y="196296"/>
                  </a:lnTo>
                  <a:lnTo>
                    <a:pt x="275067" y="197186"/>
                  </a:lnTo>
                  <a:lnTo>
                    <a:pt x="274499" y="198527"/>
                  </a:lnTo>
                  <a:lnTo>
                    <a:pt x="273132" y="200372"/>
                  </a:lnTo>
                  <a:lnTo>
                    <a:pt x="271651" y="201842"/>
                  </a:lnTo>
                  <a:lnTo>
                    <a:pt x="270753" y="203091"/>
                  </a:lnTo>
                  <a:lnTo>
                    <a:pt x="270940" y="204224"/>
                  </a:lnTo>
                  <a:lnTo>
                    <a:pt x="270999" y="205731"/>
                  </a:lnTo>
                  <a:lnTo>
                    <a:pt x="269794" y="206182"/>
                  </a:lnTo>
                  <a:lnTo>
                    <a:pt x="269755" y="205884"/>
                  </a:lnTo>
                  <a:lnTo>
                    <a:pt x="269258" y="205630"/>
                  </a:lnTo>
                  <a:lnTo>
                    <a:pt x="268829" y="205780"/>
                  </a:lnTo>
                  <a:lnTo>
                    <a:pt x="268498" y="206107"/>
                  </a:lnTo>
                  <a:lnTo>
                    <a:pt x="268446" y="206687"/>
                  </a:lnTo>
                  <a:lnTo>
                    <a:pt x="265877" y="207649"/>
                  </a:lnTo>
                  <a:lnTo>
                    <a:pt x="264106" y="208646"/>
                  </a:lnTo>
                  <a:lnTo>
                    <a:pt x="257103" y="214594"/>
                  </a:lnTo>
                  <a:lnTo>
                    <a:pt x="253827" y="216336"/>
                  </a:lnTo>
                  <a:lnTo>
                    <a:pt x="253182" y="217385"/>
                  </a:lnTo>
                  <a:lnTo>
                    <a:pt x="252514" y="219345"/>
                  </a:lnTo>
                  <a:lnTo>
                    <a:pt x="250590" y="221026"/>
                  </a:lnTo>
                  <a:lnTo>
                    <a:pt x="248906" y="221825"/>
                  </a:lnTo>
                  <a:lnTo>
                    <a:pt x="244734" y="222646"/>
                  </a:lnTo>
                  <a:lnTo>
                    <a:pt x="240545" y="224426"/>
                  </a:lnTo>
                  <a:lnTo>
                    <a:pt x="238658" y="223659"/>
                  </a:lnTo>
                  <a:lnTo>
                    <a:pt x="233769" y="223741"/>
                  </a:lnTo>
                  <a:lnTo>
                    <a:pt x="230720" y="221596"/>
                  </a:lnTo>
                  <a:lnTo>
                    <a:pt x="224859" y="220235"/>
                  </a:lnTo>
                  <a:lnTo>
                    <a:pt x="222950" y="217107"/>
                  </a:lnTo>
                  <a:lnTo>
                    <a:pt x="220281" y="216904"/>
                  </a:lnTo>
                  <a:lnTo>
                    <a:pt x="218532" y="216998"/>
                  </a:lnTo>
                  <a:lnTo>
                    <a:pt x="217487" y="216524"/>
                  </a:lnTo>
                  <a:lnTo>
                    <a:pt x="217215" y="215456"/>
                  </a:lnTo>
                  <a:lnTo>
                    <a:pt x="217191" y="214427"/>
                  </a:lnTo>
                  <a:lnTo>
                    <a:pt x="215339" y="214901"/>
                  </a:lnTo>
                  <a:lnTo>
                    <a:pt x="213922" y="214901"/>
                  </a:lnTo>
                  <a:lnTo>
                    <a:pt x="213077" y="215313"/>
                  </a:lnTo>
                  <a:lnTo>
                    <a:pt x="212410" y="215789"/>
                  </a:lnTo>
                  <a:lnTo>
                    <a:pt x="211622" y="215485"/>
                  </a:lnTo>
                  <a:lnTo>
                    <a:pt x="211164" y="215587"/>
                  </a:lnTo>
                  <a:lnTo>
                    <a:pt x="211205" y="216193"/>
                  </a:lnTo>
                  <a:lnTo>
                    <a:pt x="209504" y="216344"/>
                  </a:lnTo>
                  <a:lnTo>
                    <a:pt x="207660" y="215973"/>
                  </a:lnTo>
                  <a:lnTo>
                    <a:pt x="202818" y="214355"/>
                  </a:lnTo>
                  <a:lnTo>
                    <a:pt x="202075" y="214108"/>
                  </a:lnTo>
                  <a:lnTo>
                    <a:pt x="198715" y="213482"/>
                  </a:lnTo>
                  <a:lnTo>
                    <a:pt x="197357" y="212836"/>
                  </a:lnTo>
                  <a:lnTo>
                    <a:pt x="196258" y="211236"/>
                  </a:lnTo>
                  <a:lnTo>
                    <a:pt x="195418" y="210730"/>
                  </a:lnTo>
                  <a:lnTo>
                    <a:pt x="194921" y="210427"/>
                  </a:lnTo>
                  <a:lnTo>
                    <a:pt x="191786" y="211235"/>
                  </a:lnTo>
                  <a:lnTo>
                    <a:pt x="190698" y="212494"/>
                  </a:lnTo>
                  <a:lnTo>
                    <a:pt x="188998" y="213967"/>
                  </a:lnTo>
                  <a:lnTo>
                    <a:pt x="177370" y="221183"/>
                  </a:lnTo>
                  <a:lnTo>
                    <a:pt x="175247" y="224201"/>
                  </a:lnTo>
                  <a:lnTo>
                    <a:pt x="172790" y="228639"/>
                  </a:lnTo>
                  <a:lnTo>
                    <a:pt x="172598" y="230707"/>
                  </a:lnTo>
                  <a:lnTo>
                    <a:pt x="173656" y="237309"/>
                  </a:lnTo>
                  <a:lnTo>
                    <a:pt x="176020" y="240769"/>
                  </a:lnTo>
                  <a:lnTo>
                    <a:pt x="176320" y="241569"/>
                  </a:lnTo>
                  <a:lnTo>
                    <a:pt x="175010" y="241573"/>
                  </a:lnTo>
                  <a:lnTo>
                    <a:pt x="172809" y="241141"/>
                  </a:lnTo>
                  <a:lnTo>
                    <a:pt x="170982" y="240607"/>
                  </a:lnTo>
                  <a:lnTo>
                    <a:pt x="169244" y="240905"/>
                  </a:lnTo>
                  <a:lnTo>
                    <a:pt x="167569" y="241620"/>
                  </a:lnTo>
                  <a:lnTo>
                    <a:pt x="166104" y="242052"/>
                  </a:lnTo>
                  <a:lnTo>
                    <a:pt x="165053" y="242173"/>
                  </a:lnTo>
                  <a:lnTo>
                    <a:pt x="164349" y="242585"/>
                  </a:lnTo>
                  <a:lnTo>
                    <a:pt x="164012" y="243409"/>
                  </a:lnTo>
                  <a:lnTo>
                    <a:pt x="163943" y="243985"/>
                  </a:lnTo>
                  <a:lnTo>
                    <a:pt x="162092" y="243843"/>
                  </a:lnTo>
                  <a:lnTo>
                    <a:pt x="157812" y="242658"/>
                  </a:lnTo>
                  <a:lnTo>
                    <a:pt x="153964" y="241841"/>
                  </a:lnTo>
                  <a:lnTo>
                    <a:pt x="151708" y="242770"/>
                  </a:lnTo>
                  <a:lnTo>
                    <a:pt x="150256" y="243638"/>
                  </a:lnTo>
                  <a:lnTo>
                    <a:pt x="149235" y="243505"/>
                  </a:lnTo>
                  <a:lnTo>
                    <a:pt x="148460" y="242592"/>
                  </a:lnTo>
                  <a:lnTo>
                    <a:pt x="147940" y="241698"/>
                  </a:lnTo>
                  <a:lnTo>
                    <a:pt x="146432" y="240878"/>
                  </a:lnTo>
                  <a:lnTo>
                    <a:pt x="143034" y="239645"/>
                  </a:lnTo>
                  <a:lnTo>
                    <a:pt x="143208" y="239050"/>
                  </a:lnTo>
                  <a:lnTo>
                    <a:pt x="143789" y="238220"/>
                  </a:lnTo>
                  <a:lnTo>
                    <a:pt x="143772" y="237708"/>
                  </a:lnTo>
                  <a:lnTo>
                    <a:pt x="143118" y="236947"/>
                  </a:lnTo>
                  <a:lnTo>
                    <a:pt x="139985" y="236130"/>
                  </a:lnTo>
                  <a:lnTo>
                    <a:pt x="138508" y="235924"/>
                  </a:lnTo>
                  <a:lnTo>
                    <a:pt x="137568" y="236486"/>
                  </a:lnTo>
                  <a:lnTo>
                    <a:pt x="136892" y="237174"/>
                  </a:lnTo>
                  <a:lnTo>
                    <a:pt x="135147" y="234643"/>
                  </a:lnTo>
                  <a:lnTo>
                    <a:pt x="133906" y="234128"/>
                  </a:lnTo>
                  <a:lnTo>
                    <a:pt x="132027" y="234043"/>
                  </a:lnTo>
                  <a:lnTo>
                    <a:pt x="129879" y="233270"/>
                  </a:lnTo>
                  <a:lnTo>
                    <a:pt x="127643" y="232283"/>
                  </a:lnTo>
                  <a:lnTo>
                    <a:pt x="122213" y="230703"/>
                  </a:lnTo>
                  <a:lnTo>
                    <a:pt x="120718" y="230514"/>
                  </a:lnTo>
                  <a:lnTo>
                    <a:pt x="120120" y="230764"/>
                  </a:lnTo>
                  <a:lnTo>
                    <a:pt x="119721" y="231709"/>
                  </a:lnTo>
                  <a:lnTo>
                    <a:pt x="119505" y="234377"/>
                  </a:lnTo>
                  <a:lnTo>
                    <a:pt x="119276" y="234672"/>
                  </a:lnTo>
                  <a:lnTo>
                    <a:pt x="116756" y="234761"/>
                  </a:lnTo>
                  <a:lnTo>
                    <a:pt x="113651" y="234390"/>
                  </a:lnTo>
                  <a:lnTo>
                    <a:pt x="112228" y="234574"/>
                  </a:lnTo>
                  <a:lnTo>
                    <a:pt x="110958" y="234583"/>
                  </a:lnTo>
                  <a:lnTo>
                    <a:pt x="109762" y="233877"/>
                  </a:lnTo>
                  <a:lnTo>
                    <a:pt x="104399" y="234685"/>
                  </a:lnTo>
                  <a:lnTo>
                    <a:pt x="103507" y="234291"/>
                  </a:lnTo>
                  <a:lnTo>
                    <a:pt x="102212" y="233086"/>
                  </a:lnTo>
                  <a:lnTo>
                    <a:pt x="100769" y="232114"/>
                  </a:lnTo>
                  <a:lnTo>
                    <a:pt x="99647" y="231615"/>
                  </a:lnTo>
                  <a:lnTo>
                    <a:pt x="98691" y="231043"/>
                  </a:lnTo>
                  <a:lnTo>
                    <a:pt x="97822" y="230950"/>
                  </a:lnTo>
                  <a:lnTo>
                    <a:pt x="96499" y="231504"/>
                  </a:lnTo>
                  <a:lnTo>
                    <a:pt x="94670" y="231739"/>
                  </a:lnTo>
                  <a:lnTo>
                    <a:pt x="93152" y="231667"/>
                  </a:lnTo>
                  <a:lnTo>
                    <a:pt x="92342" y="231748"/>
                  </a:lnTo>
                  <a:lnTo>
                    <a:pt x="88942" y="228789"/>
                  </a:lnTo>
                  <a:lnTo>
                    <a:pt x="88445" y="227979"/>
                  </a:lnTo>
                  <a:lnTo>
                    <a:pt x="86752" y="227754"/>
                  </a:lnTo>
                  <a:lnTo>
                    <a:pt x="84660" y="227718"/>
                  </a:lnTo>
                  <a:lnTo>
                    <a:pt x="79317" y="225799"/>
                  </a:lnTo>
                  <a:lnTo>
                    <a:pt x="76885" y="224768"/>
                  </a:lnTo>
                  <a:lnTo>
                    <a:pt x="76529" y="224155"/>
                  </a:lnTo>
                  <a:lnTo>
                    <a:pt x="76562" y="223659"/>
                  </a:lnTo>
                  <a:lnTo>
                    <a:pt x="76147" y="223766"/>
                  </a:lnTo>
                  <a:lnTo>
                    <a:pt x="75397" y="224643"/>
                  </a:lnTo>
                  <a:lnTo>
                    <a:pt x="75004" y="225358"/>
                  </a:lnTo>
                  <a:lnTo>
                    <a:pt x="74484" y="225492"/>
                  </a:lnTo>
                  <a:lnTo>
                    <a:pt x="73716" y="225381"/>
                  </a:lnTo>
                  <a:lnTo>
                    <a:pt x="73007" y="224978"/>
                  </a:lnTo>
                  <a:lnTo>
                    <a:pt x="72573" y="224459"/>
                  </a:lnTo>
                  <a:lnTo>
                    <a:pt x="73038" y="223551"/>
                  </a:lnTo>
                  <a:lnTo>
                    <a:pt x="73852" y="222367"/>
                  </a:lnTo>
                  <a:lnTo>
                    <a:pt x="74190" y="221078"/>
                  </a:lnTo>
                  <a:lnTo>
                    <a:pt x="74116" y="219924"/>
                  </a:lnTo>
                  <a:lnTo>
                    <a:pt x="72766" y="219183"/>
                  </a:lnTo>
                  <a:lnTo>
                    <a:pt x="70781" y="218874"/>
                  </a:lnTo>
                  <a:lnTo>
                    <a:pt x="69329" y="218786"/>
                  </a:lnTo>
                  <a:lnTo>
                    <a:pt x="67434" y="218126"/>
                  </a:lnTo>
                  <a:lnTo>
                    <a:pt x="66541" y="217650"/>
                  </a:lnTo>
                  <a:lnTo>
                    <a:pt x="65668" y="216364"/>
                  </a:lnTo>
                  <a:lnTo>
                    <a:pt x="65639" y="215428"/>
                  </a:lnTo>
                  <a:lnTo>
                    <a:pt x="69234" y="214602"/>
                  </a:lnTo>
                  <a:lnTo>
                    <a:pt x="72476" y="211216"/>
                  </a:lnTo>
                  <a:lnTo>
                    <a:pt x="75546" y="198890"/>
                  </a:lnTo>
                  <a:lnTo>
                    <a:pt x="77768" y="184245"/>
                  </a:lnTo>
                  <a:lnTo>
                    <a:pt x="79420" y="181469"/>
                  </a:lnTo>
                  <a:lnTo>
                    <a:pt x="81495" y="180706"/>
                  </a:lnTo>
                  <a:lnTo>
                    <a:pt x="79817" y="178684"/>
                  </a:lnTo>
                  <a:lnTo>
                    <a:pt x="78766" y="179708"/>
                  </a:lnTo>
                  <a:lnTo>
                    <a:pt x="78325" y="180794"/>
                  </a:lnTo>
                  <a:lnTo>
                    <a:pt x="77775" y="181336"/>
                  </a:lnTo>
                  <a:lnTo>
                    <a:pt x="79016" y="167825"/>
                  </a:lnTo>
                  <a:lnTo>
                    <a:pt x="79901" y="162861"/>
                  </a:lnTo>
                  <a:lnTo>
                    <a:pt x="81406" y="157650"/>
                  </a:lnTo>
                  <a:lnTo>
                    <a:pt x="84485" y="159720"/>
                  </a:lnTo>
                  <a:lnTo>
                    <a:pt x="87037" y="161817"/>
                  </a:lnTo>
                  <a:lnTo>
                    <a:pt x="88357" y="163636"/>
                  </a:lnTo>
                  <a:lnTo>
                    <a:pt x="90027" y="169686"/>
                  </a:lnTo>
                  <a:lnTo>
                    <a:pt x="91290" y="170954"/>
                  </a:lnTo>
                  <a:lnTo>
                    <a:pt x="93181" y="172226"/>
                  </a:lnTo>
                  <a:lnTo>
                    <a:pt x="92434" y="170837"/>
                  </a:lnTo>
                  <a:lnTo>
                    <a:pt x="91133" y="169776"/>
                  </a:lnTo>
                  <a:lnTo>
                    <a:pt x="89099" y="161709"/>
                  </a:lnTo>
                  <a:lnTo>
                    <a:pt x="87823" y="159420"/>
                  </a:lnTo>
                  <a:lnTo>
                    <a:pt x="85836" y="157492"/>
                  </a:lnTo>
                  <a:lnTo>
                    <a:pt x="79438" y="153428"/>
                  </a:lnTo>
                  <a:lnTo>
                    <a:pt x="78863" y="152643"/>
                  </a:lnTo>
                  <a:lnTo>
                    <a:pt x="78554" y="151089"/>
                  </a:lnTo>
                  <a:lnTo>
                    <a:pt x="80668" y="151155"/>
                  </a:lnTo>
                  <a:lnTo>
                    <a:pt x="82495" y="151910"/>
                  </a:lnTo>
                  <a:lnTo>
                    <a:pt x="82279" y="151040"/>
                  </a:lnTo>
                  <a:lnTo>
                    <a:pt x="81737" y="150131"/>
                  </a:lnTo>
                  <a:lnTo>
                    <a:pt x="80889" y="146830"/>
                  </a:lnTo>
                  <a:lnTo>
                    <a:pt x="80181" y="139107"/>
                  </a:lnTo>
                  <a:lnTo>
                    <a:pt x="80277" y="137782"/>
                  </a:lnTo>
                  <a:lnTo>
                    <a:pt x="79962" y="136157"/>
                  </a:lnTo>
                  <a:lnTo>
                    <a:pt x="77916" y="135793"/>
                  </a:lnTo>
                  <a:lnTo>
                    <a:pt x="76280" y="135726"/>
                  </a:lnTo>
                  <a:lnTo>
                    <a:pt x="74518" y="135084"/>
                  </a:lnTo>
                  <a:lnTo>
                    <a:pt x="65805" y="130514"/>
                  </a:lnTo>
                  <a:lnTo>
                    <a:pt x="62822" y="125790"/>
                  </a:lnTo>
                  <a:lnTo>
                    <a:pt x="59772" y="122297"/>
                  </a:lnTo>
                  <a:lnTo>
                    <a:pt x="59040" y="120772"/>
                  </a:lnTo>
                  <a:lnTo>
                    <a:pt x="59088" y="119226"/>
                  </a:lnTo>
                  <a:lnTo>
                    <a:pt x="60667" y="115957"/>
                  </a:lnTo>
                  <a:lnTo>
                    <a:pt x="59273" y="113891"/>
                  </a:lnTo>
                  <a:lnTo>
                    <a:pt x="57911" y="113480"/>
                  </a:lnTo>
                  <a:lnTo>
                    <a:pt x="56727" y="112457"/>
                  </a:lnTo>
                  <a:lnTo>
                    <a:pt x="57799" y="110751"/>
                  </a:lnTo>
                  <a:lnTo>
                    <a:pt x="58690" y="109659"/>
                  </a:lnTo>
                  <a:lnTo>
                    <a:pt x="60475" y="109362"/>
                  </a:lnTo>
                  <a:lnTo>
                    <a:pt x="62816" y="109724"/>
                  </a:lnTo>
                  <a:lnTo>
                    <a:pt x="65036" y="110712"/>
                  </a:lnTo>
                  <a:lnTo>
                    <a:pt x="66778" y="110974"/>
                  </a:lnTo>
                  <a:lnTo>
                    <a:pt x="61629" y="108323"/>
                  </a:lnTo>
                  <a:lnTo>
                    <a:pt x="53279" y="109217"/>
                  </a:lnTo>
                  <a:lnTo>
                    <a:pt x="51479" y="108875"/>
                  </a:lnTo>
                  <a:lnTo>
                    <a:pt x="49959" y="108284"/>
                  </a:lnTo>
                  <a:lnTo>
                    <a:pt x="49365" y="106336"/>
                  </a:lnTo>
                  <a:lnTo>
                    <a:pt x="50552" y="105458"/>
                  </a:lnTo>
                  <a:lnTo>
                    <a:pt x="51628" y="103833"/>
                  </a:lnTo>
                  <a:lnTo>
                    <a:pt x="50411" y="102690"/>
                  </a:lnTo>
                  <a:lnTo>
                    <a:pt x="48834" y="102257"/>
                  </a:lnTo>
                  <a:lnTo>
                    <a:pt x="46360" y="102282"/>
                  </a:lnTo>
                  <a:lnTo>
                    <a:pt x="44052" y="102627"/>
                  </a:lnTo>
                  <a:lnTo>
                    <a:pt x="43466" y="101970"/>
                  </a:lnTo>
                  <a:lnTo>
                    <a:pt x="44874" y="100158"/>
                  </a:lnTo>
                  <a:lnTo>
                    <a:pt x="43678" y="99491"/>
                  </a:lnTo>
                  <a:lnTo>
                    <a:pt x="42082" y="99802"/>
                  </a:lnTo>
                  <a:lnTo>
                    <a:pt x="39767" y="100178"/>
                  </a:lnTo>
                  <a:lnTo>
                    <a:pt x="37553" y="99609"/>
                  </a:lnTo>
                  <a:lnTo>
                    <a:pt x="35460" y="97547"/>
                  </a:lnTo>
                  <a:lnTo>
                    <a:pt x="34073" y="97562"/>
                  </a:lnTo>
                  <a:lnTo>
                    <a:pt x="33120" y="97817"/>
                  </a:lnTo>
                  <a:lnTo>
                    <a:pt x="31706" y="97023"/>
                  </a:lnTo>
                  <a:lnTo>
                    <a:pt x="30218" y="96824"/>
                  </a:lnTo>
                  <a:lnTo>
                    <a:pt x="29156" y="97087"/>
                  </a:lnTo>
                  <a:lnTo>
                    <a:pt x="27744" y="95903"/>
                  </a:lnTo>
                  <a:lnTo>
                    <a:pt x="19051" y="93527"/>
                  </a:lnTo>
                  <a:lnTo>
                    <a:pt x="15297" y="93236"/>
                  </a:lnTo>
                  <a:lnTo>
                    <a:pt x="11854" y="94313"/>
                  </a:lnTo>
                  <a:lnTo>
                    <a:pt x="9959" y="93939"/>
                  </a:lnTo>
                  <a:lnTo>
                    <a:pt x="8566" y="92403"/>
                  </a:lnTo>
                  <a:lnTo>
                    <a:pt x="7397" y="89823"/>
                  </a:lnTo>
                  <a:lnTo>
                    <a:pt x="1851" y="87832"/>
                  </a:lnTo>
                  <a:lnTo>
                    <a:pt x="2948" y="86526"/>
                  </a:lnTo>
                  <a:lnTo>
                    <a:pt x="5530" y="86217"/>
                  </a:lnTo>
                  <a:lnTo>
                    <a:pt x="8506" y="85310"/>
                  </a:lnTo>
                  <a:lnTo>
                    <a:pt x="9576" y="84147"/>
                  </a:lnTo>
                  <a:lnTo>
                    <a:pt x="7250" y="82790"/>
                  </a:lnTo>
                  <a:lnTo>
                    <a:pt x="5535" y="82457"/>
                  </a:lnTo>
                  <a:lnTo>
                    <a:pt x="4824" y="81969"/>
                  </a:lnTo>
                  <a:lnTo>
                    <a:pt x="4099" y="80751"/>
                  </a:lnTo>
                  <a:lnTo>
                    <a:pt x="5127" y="80193"/>
                  </a:lnTo>
                  <a:lnTo>
                    <a:pt x="5851" y="80489"/>
                  </a:lnTo>
                  <a:lnTo>
                    <a:pt x="7942" y="80665"/>
                  </a:lnTo>
                  <a:lnTo>
                    <a:pt x="11523" y="80365"/>
                  </a:lnTo>
                  <a:lnTo>
                    <a:pt x="10188" y="79136"/>
                  </a:lnTo>
                  <a:lnTo>
                    <a:pt x="8803" y="78862"/>
                  </a:lnTo>
                  <a:lnTo>
                    <a:pt x="8167" y="78554"/>
                  </a:lnTo>
                  <a:lnTo>
                    <a:pt x="5256" y="78421"/>
                  </a:lnTo>
                  <a:lnTo>
                    <a:pt x="3931" y="78840"/>
                  </a:lnTo>
                  <a:lnTo>
                    <a:pt x="954" y="78681"/>
                  </a:lnTo>
                  <a:lnTo>
                    <a:pt x="309" y="77352"/>
                  </a:lnTo>
                  <a:lnTo>
                    <a:pt x="0" y="76212"/>
                  </a:lnTo>
                  <a:lnTo>
                    <a:pt x="923" y="73668"/>
                  </a:lnTo>
                  <a:lnTo>
                    <a:pt x="5115" y="71394"/>
                  </a:lnTo>
                  <a:lnTo>
                    <a:pt x="15558" y="68905"/>
                  </a:lnTo>
                  <a:lnTo>
                    <a:pt x="20052" y="69269"/>
                  </a:lnTo>
                  <a:lnTo>
                    <a:pt x="23167" y="68821"/>
                  </a:lnTo>
                  <a:lnTo>
                    <a:pt x="26900" y="67251"/>
                  </a:lnTo>
                  <a:lnTo>
                    <a:pt x="28547" y="65905"/>
                  </a:lnTo>
                  <a:lnTo>
                    <a:pt x="33855" y="65112"/>
                  </a:lnTo>
                  <a:lnTo>
                    <a:pt x="38901" y="66540"/>
                  </a:lnTo>
                  <a:lnTo>
                    <a:pt x="43553" y="71931"/>
                  </a:lnTo>
                  <a:lnTo>
                    <a:pt x="45776" y="73755"/>
                  </a:lnTo>
                  <a:lnTo>
                    <a:pt x="51219" y="70589"/>
                  </a:lnTo>
                  <a:lnTo>
                    <a:pt x="59328" y="70682"/>
                  </a:lnTo>
                  <a:lnTo>
                    <a:pt x="61003" y="72470"/>
                  </a:lnTo>
                  <a:lnTo>
                    <a:pt x="61679" y="70964"/>
                  </a:lnTo>
                  <a:lnTo>
                    <a:pt x="63170" y="69201"/>
                  </a:lnTo>
                  <a:lnTo>
                    <a:pt x="64359" y="70005"/>
                  </a:lnTo>
                  <a:lnTo>
                    <a:pt x="64961" y="71094"/>
                  </a:lnTo>
                  <a:lnTo>
                    <a:pt x="73520" y="70785"/>
                  </a:lnTo>
                  <a:lnTo>
                    <a:pt x="74872" y="70467"/>
                  </a:lnTo>
                  <a:lnTo>
                    <a:pt x="72573" y="69187"/>
                  </a:lnTo>
                  <a:lnTo>
                    <a:pt x="70693" y="66117"/>
                  </a:lnTo>
                  <a:lnTo>
                    <a:pt x="70303" y="54792"/>
                  </a:lnTo>
                  <a:lnTo>
                    <a:pt x="67932" y="51621"/>
                  </a:lnTo>
                  <a:lnTo>
                    <a:pt x="65210" y="46549"/>
                  </a:lnTo>
                  <a:lnTo>
                    <a:pt x="63958" y="43535"/>
                  </a:lnTo>
                  <a:lnTo>
                    <a:pt x="63840" y="42492"/>
                  </a:lnTo>
                  <a:lnTo>
                    <a:pt x="64259" y="40986"/>
                  </a:lnTo>
                  <a:lnTo>
                    <a:pt x="67605" y="41067"/>
                  </a:lnTo>
                  <a:lnTo>
                    <a:pt x="70190" y="41449"/>
                  </a:lnTo>
                  <a:lnTo>
                    <a:pt x="75110" y="40310"/>
                  </a:lnTo>
                  <a:lnTo>
                    <a:pt x="77478" y="41090"/>
                  </a:lnTo>
                  <a:lnTo>
                    <a:pt x="77338" y="43445"/>
                  </a:lnTo>
                  <a:lnTo>
                    <a:pt x="78061" y="46413"/>
                  </a:lnTo>
                  <a:lnTo>
                    <a:pt x="78886" y="47849"/>
                  </a:lnTo>
                  <a:lnTo>
                    <a:pt x="80134" y="49481"/>
                  </a:lnTo>
                  <a:lnTo>
                    <a:pt x="84100" y="49330"/>
                  </a:lnTo>
                  <a:lnTo>
                    <a:pt x="88382" y="50289"/>
                  </a:lnTo>
                  <a:lnTo>
                    <a:pt x="93791" y="50437"/>
                  </a:lnTo>
                  <a:lnTo>
                    <a:pt x="101694" y="52091"/>
                  </a:lnTo>
                  <a:lnTo>
                    <a:pt x="105062" y="51133"/>
                  </a:lnTo>
                  <a:lnTo>
                    <a:pt x="108319" y="49091"/>
                  </a:lnTo>
                  <a:lnTo>
                    <a:pt x="114527" y="47747"/>
                  </a:lnTo>
                  <a:lnTo>
                    <a:pt x="115022" y="47035"/>
                  </a:lnTo>
                  <a:lnTo>
                    <a:pt x="111448" y="47319"/>
                  </a:lnTo>
                  <a:lnTo>
                    <a:pt x="108170" y="46023"/>
                  </a:lnTo>
                  <a:lnTo>
                    <a:pt x="107728" y="44615"/>
                  </a:lnTo>
                  <a:lnTo>
                    <a:pt x="108107" y="43349"/>
                  </a:lnTo>
                  <a:lnTo>
                    <a:pt x="109438" y="40433"/>
                  </a:lnTo>
                  <a:lnTo>
                    <a:pt x="118935" y="35828"/>
                  </a:lnTo>
                  <a:lnTo>
                    <a:pt x="125743" y="34466"/>
                  </a:lnTo>
                  <a:lnTo>
                    <a:pt x="132850" y="31926"/>
                  </a:lnTo>
                  <a:lnTo>
                    <a:pt x="136426" y="29319"/>
                  </a:lnTo>
                  <a:lnTo>
                    <a:pt x="138788" y="25948"/>
                  </a:lnTo>
                  <a:lnTo>
                    <a:pt x="139548" y="25207"/>
                  </a:lnTo>
                  <a:lnTo>
                    <a:pt x="140529" y="24585"/>
                  </a:lnTo>
                  <a:lnTo>
                    <a:pt x="139617" y="23376"/>
                  </a:lnTo>
                  <a:lnTo>
                    <a:pt x="140235" y="10443"/>
                  </a:lnTo>
                  <a:lnTo>
                    <a:pt x="140900" y="8106"/>
                  </a:lnTo>
                  <a:lnTo>
                    <a:pt x="142286" y="6195"/>
                  </a:lnTo>
                  <a:lnTo>
                    <a:pt x="144396" y="4716"/>
                  </a:lnTo>
                  <a:lnTo>
                    <a:pt x="147598" y="3112"/>
                  </a:lnTo>
                  <a:lnTo>
                    <a:pt x="159389" y="895"/>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66" name="ee4p_GB_1_15912"/>
            <p:cNvSpPr>
              <a:spLocks noChangeAspect="1"/>
            </p:cNvSpPr>
            <p:nvPr>
              <p:custDataLst>
                <p:tags r:id="rId62"/>
              </p:custDataLst>
            </p:nvPr>
          </p:nvSpPr>
          <p:spPr>
            <a:xfrm>
              <a:off x="3057753" y="3200480"/>
              <a:ext cx="867056" cy="1425664"/>
            </a:xfrm>
            <a:custGeom>
              <a:avLst/>
              <a:gdLst>
                <a:gd name="connsiteX0" fmla="*/ 130999 w 218720"/>
                <a:gd name="connsiteY0" fmla="*/ 356870 h 359632"/>
                <a:gd name="connsiteX1" fmla="*/ 134057 w 218720"/>
                <a:gd name="connsiteY1" fmla="*/ 357184 h 359632"/>
                <a:gd name="connsiteX2" fmla="*/ 135462 w 218720"/>
                <a:gd name="connsiteY2" fmla="*/ 357875 h 359632"/>
                <a:gd name="connsiteX3" fmla="*/ 135656 w 218720"/>
                <a:gd name="connsiteY3" fmla="*/ 359317 h 359632"/>
                <a:gd name="connsiteX4" fmla="*/ 134686 w 218720"/>
                <a:gd name="connsiteY4" fmla="*/ 359632 h 359632"/>
                <a:gd name="connsiteX5" fmla="*/ 133862 w 218720"/>
                <a:gd name="connsiteY5" fmla="*/ 359129 h 359632"/>
                <a:gd name="connsiteX6" fmla="*/ 132211 w 218720"/>
                <a:gd name="connsiteY6" fmla="*/ 359129 h 359632"/>
                <a:gd name="connsiteX7" fmla="*/ 130660 w 218720"/>
                <a:gd name="connsiteY7" fmla="*/ 359444 h 359632"/>
                <a:gd name="connsiteX8" fmla="*/ 123886 w 218720"/>
                <a:gd name="connsiteY8" fmla="*/ 349985 h 359632"/>
                <a:gd name="connsiteX9" fmla="*/ 124356 w 218720"/>
                <a:gd name="connsiteY9" fmla="*/ 349993 h 359632"/>
                <a:gd name="connsiteX10" fmla="*/ 124547 w 218720"/>
                <a:gd name="connsiteY10" fmla="*/ 350331 h 359632"/>
                <a:gd name="connsiteX11" fmla="*/ 123771 w 218720"/>
                <a:gd name="connsiteY11" fmla="*/ 352219 h 359632"/>
                <a:gd name="connsiteX12" fmla="*/ 121745 w 218720"/>
                <a:gd name="connsiteY12" fmla="*/ 351582 h 359632"/>
                <a:gd name="connsiteX13" fmla="*/ 121587 w 218720"/>
                <a:gd name="connsiteY13" fmla="*/ 351086 h 359632"/>
                <a:gd name="connsiteX14" fmla="*/ 151070 w 218720"/>
                <a:gd name="connsiteY14" fmla="*/ 313354 h 359632"/>
                <a:gd name="connsiteX15" fmla="*/ 154798 w 218720"/>
                <a:gd name="connsiteY15" fmla="*/ 314483 h 359632"/>
                <a:gd name="connsiteX16" fmla="*/ 156537 w 218720"/>
                <a:gd name="connsiteY16" fmla="*/ 315778 h 359632"/>
                <a:gd name="connsiteX17" fmla="*/ 154684 w 218720"/>
                <a:gd name="connsiteY17" fmla="*/ 316783 h 359632"/>
                <a:gd name="connsiteX18" fmla="*/ 154099 w 218720"/>
                <a:gd name="connsiteY18" fmla="*/ 317960 h 359632"/>
                <a:gd name="connsiteX19" fmla="*/ 153651 w 218720"/>
                <a:gd name="connsiteY19" fmla="*/ 318425 h 359632"/>
                <a:gd name="connsiteX20" fmla="*/ 152426 w 218720"/>
                <a:gd name="connsiteY20" fmla="*/ 318728 h 359632"/>
                <a:gd name="connsiteX21" fmla="*/ 151214 w 218720"/>
                <a:gd name="connsiteY21" fmla="*/ 318736 h 359632"/>
                <a:gd name="connsiteX22" fmla="*/ 146592 w 218720"/>
                <a:gd name="connsiteY22" fmla="*/ 316373 h 359632"/>
                <a:gd name="connsiteX23" fmla="*/ 145528 w 218720"/>
                <a:gd name="connsiteY23" fmla="*/ 316480 h 359632"/>
                <a:gd name="connsiteX24" fmla="*/ 146584 w 218720"/>
                <a:gd name="connsiteY24" fmla="*/ 315397 h 359632"/>
                <a:gd name="connsiteX25" fmla="*/ 149455 w 218720"/>
                <a:gd name="connsiteY25" fmla="*/ 314517 h 359632"/>
                <a:gd name="connsiteX26" fmla="*/ 81441 w 218720"/>
                <a:gd name="connsiteY26" fmla="*/ 235014 h 359632"/>
                <a:gd name="connsiteX27" fmla="*/ 84683 w 218720"/>
                <a:gd name="connsiteY27" fmla="*/ 235075 h 359632"/>
                <a:gd name="connsiteX28" fmla="*/ 87299 w 218720"/>
                <a:gd name="connsiteY28" fmla="*/ 237958 h 359632"/>
                <a:gd name="connsiteX29" fmla="*/ 88226 w 218720"/>
                <a:gd name="connsiteY29" fmla="*/ 238517 h 359632"/>
                <a:gd name="connsiteX30" fmla="*/ 90559 w 218720"/>
                <a:gd name="connsiteY30" fmla="*/ 238429 h 359632"/>
                <a:gd name="connsiteX31" fmla="*/ 89787 w 218720"/>
                <a:gd name="connsiteY31" fmla="*/ 239675 h 359632"/>
                <a:gd name="connsiteX32" fmla="*/ 87220 w 218720"/>
                <a:gd name="connsiteY32" fmla="*/ 241064 h 359632"/>
                <a:gd name="connsiteX33" fmla="*/ 85490 w 218720"/>
                <a:gd name="connsiteY33" fmla="*/ 242434 h 359632"/>
                <a:gd name="connsiteX34" fmla="*/ 83402 w 218720"/>
                <a:gd name="connsiteY34" fmla="*/ 243581 h 359632"/>
                <a:gd name="connsiteX35" fmla="*/ 82389 w 218720"/>
                <a:gd name="connsiteY35" fmla="*/ 242265 h 359632"/>
                <a:gd name="connsiteX36" fmla="*/ 81214 w 218720"/>
                <a:gd name="connsiteY36" fmla="*/ 242315 h 359632"/>
                <a:gd name="connsiteX37" fmla="*/ 79418 w 218720"/>
                <a:gd name="connsiteY37" fmla="*/ 239791 h 359632"/>
                <a:gd name="connsiteX38" fmla="*/ 79094 w 218720"/>
                <a:gd name="connsiteY38" fmla="*/ 236001 h 359632"/>
                <a:gd name="connsiteX39" fmla="*/ 82259 w 218720"/>
                <a:gd name="connsiteY39" fmla="*/ 205081 h 359632"/>
                <a:gd name="connsiteX40" fmla="*/ 82904 w 218720"/>
                <a:gd name="connsiteY40" fmla="*/ 205211 h 359632"/>
                <a:gd name="connsiteX41" fmla="*/ 83310 w 218720"/>
                <a:gd name="connsiteY41" fmla="*/ 205526 h 359632"/>
                <a:gd name="connsiteX42" fmla="*/ 84177 w 218720"/>
                <a:gd name="connsiteY42" fmla="*/ 209288 h 359632"/>
                <a:gd name="connsiteX43" fmla="*/ 82976 w 218720"/>
                <a:gd name="connsiteY43" fmla="*/ 210618 h 359632"/>
                <a:gd name="connsiteX44" fmla="*/ 82539 w 218720"/>
                <a:gd name="connsiteY44" fmla="*/ 211836 h 359632"/>
                <a:gd name="connsiteX45" fmla="*/ 78068 w 218720"/>
                <a:gd name="connsiteY45" fmla="*/ 215684 h 359632"/>
                <a:gd name="connsiteX46" fmla="*/ 76259 w 218720"/>
                <a:gd name="connsiteY46" fmla="*/ 214993 h 359632"/>
                <a:gd name="connsiteX47" fmla="*/ 74718 w 218720"/>
                <a:gd name="connsiteY47" fmla="*/ 215358 h 359632"/>
                <a:gd name="connsiteX48" fmla="*/ 74285 w 218720"/>
                <a:gd name="connsiteY48" fmla="*/ 215248 h 359632"/>
                <a:gd name="connsiteX49" fmla="*/ 75165 w 218720"/>
                <a:gd name="connsiteY49" fmla="*/ 213859 h 359632"/>
                <a:gd name="connsiteX50" fmla="*/ 76200 w 218720"/>
                <a:gd name="connsiteY50" fmla="*/ 210633 h 359632"/>
                <a:gd name="connsiteX51" fmla="*/ 78055 w 218720"/>
                <a:gd name="connsiteY51" fmla="*/ 209353 h 359632"/>
                <a:gd name="connsiteX52" fmla="*/ 80403 w 218720"/>
                <a:gd name="connsiteY52" fmla="*/ 206010 h 359632"/>
                <a:gd name="connsiteX53" fmla="*/ 39128 w 218720"/>
                <a:gd name="connsiteY53" fmla="*/ 179485 h 359632"/>
                <a:gd name="connsiteX54" fmla="*/ 42247 w 218720"/>
                <a:gd name="connsiteY54" fmla="*/ 180254 h 359632"/>
                <a:gd name="connsiteX55" fmla="*/ 44571 w 218720"/>
                <a:gd name="connsiteY55" fmla="*/ 180238 h 359632"/>
                <a:gd name="connsiteX56" fmla="*/ 46635 w 218720"/>
                <a:gd name="connsiteY56" fmla="*/ 182483 h 359632"/>
                <a:gd name="connsiteX57" fmla="*/ 47742 w 218720"/>
                <a:gd name="connsiteY57" fmla="*/ 186017 h 359632"/>
                <a:gd name="connsiteX58" fmla="*/ 50319 w 218720"/>
                <a:gd name="connsiteY58" fmla="*/ 189504 h 359632"/>
                <a:gd name="connsiteX59" fmla="*/ 53688 w 218720"/>
                <a:gd name="connsiteY59" fmla="*/ 192534 h 359632"/>
                <a:gd name="connsiteX60" fmla="*/ 53822 w 218720"/>
                <a:gd name="connsiteY60" fmla="*/ 194385 h 359632"/>
                <a:gd name="connsiteX61" fmla="*/ 52619 w 218720"/>
                <a:gd name="connsiteY61" fmla="*/ 195378 h 359632"/>
                <a:gd name="connsiteX62" fmla="*/ 50100 w 218720"/>
                <a:gd name="connsiteY62" fmla="*/ 196612 h 359632"/>
                <a:gd name="connsiteX63" fmla="*/ 50111 w 218720"/>
                <a:gd name="connsiteY63" fmla="*/ 197930 h 359632"/>
                <a:gd name="connsiteX64" fmla="*/ 51772 w 218720"/>
                <a:gd name="connsiteY64" fmla="*/ 197265 h 359632"/>
                <a:gd name="connsiteX65" fmla="*/ 53206 w 218720"/>
                <a:gd name="connsiteY65" fmla="*/ 196958 h 359632"/>
                <a:gd name="connsiteX66" fmla="*/ 56658 w 218720"/>
                <a:gd name="connsiteY66" fmla="*/ 197253 h 359632"/>
                <a:gd name="connsiteX67" fmla="*/ 57865 w 218720"/>
                <a:gd name="connsiteY67" fmla="*/ 198593 h 359632"/>
                <a:gd name="connsiteX68" fmla="*/ 58699 w 218720"/>
                <a:gd name="connsiteY68" fmla="*/ 200597 h 359632"/>
                <a:gd name="connsiteX69" fmla="*/ 59137 w 218720"/>
                <a:gd name="connsiteY69" fmla="*/ 202242 h 359632"/>
                <a:gd name="connsiteX70" fmla="*/ 58839 w 218720"/>
                <a:gd name="connsiteY70" fmla="*/ 204029 h 359632"/>
                <a:gd name="connsiteX71" fmla="*/ 57910 w 218720"/>
                <a:gd name="connsiteY71" fmla="*/ 203463 h 359632"/>
                <a:gd name="connsiteX72" fmla="*/ 56966 w 218720"/>
                <a:gd name="connsiteY72" fmla="*/ 201864 h 359632"/>
                <a:gd name="connsiteX73" fmla="*/ 55918 w 218720"/>
                <a:gd name="connsiteY73" fmla="*/ 201127 h 359632"/>
                <a:gd name="connsiteX74" fmla="*/ 54699 w 218720"/>
                <a:gd name="connsiteY74" fmla="*/ 200729 h 359632"/>
                <a:gd name="connsiteX75" fmla="*/ 55252 w 218720"/>
                <a:gd name="connsiteY75" fmla="*/ 202924 h 359632"/>
                <a:gd name="connsiteX76" fmla="*/ 55034 w 218720"/>
                <a:gd name="connsiteY76" fmla="*/ 205857 h 359632"/>
                <a:gd name="connsiteX77" fmla="*/ 55566 w 218720"/>
                <a:gd name="connsiteY77" fmla="*/ 206133 h 359632"/>
                <a:gd name="connsiteX78" fmla="*/ 57204 w 218720"/>
                <a:gd name="connsiteY78" fmla="*/ 206184 h 359632"/>
                <a:gd name="connsiteX79" fmla="*/ 56121 w 218720"/>
                <a:gd name="connsiteY79" fmla="*/ 209183 h 359632"/>
                <a:gd name="connsiteX80" fmla="*/ 53882 w 218720"/>
                <a:gd name="connsiteY80" fmla="*/ 209996 h 359632"/>
                <a:gd name="connsiteX81" fmla="*/ 51270 w 218720"/>
                <a:gd name="connsiteY81" fmla="*/ 210300 h 359632"/>
                <a:gd name="connsiteX82" fmla="*/ 50640 w 218720"/>
                <a:gd name="connsiteY82" fmla="*/ 211361 h 359632"/>
                <a:gd name="connsiteX83" fmla="*/ 50166 w 218720"/>
                <a:gd name="connsiteY83" fmla="*/ 212727 h 359632"/>
                <a:gd name="connsiteX84" fmla="*/ 48803 w 218720"/>
                <a:gd name="connsiteY84" fmla="*/ 214762 h 359632"/>
                <a:gd name="connsiteX85" fmla="*/ 47005 w 218720"/>
                <a:gd name="connsiteY85" fmla="*/ 215909 h 359632"/>
                <a:gd name="connsiteX86" fmla="*/ 44783 w 218720"/>
                <a:gd name="connsiteY86" fmla="*/ 215678 h 359632"/>
                <a:gd name="connsiteX87" fmla="*/ 42606 w 218720"/>
                <a:gd name="connsiteY87" fmla="*/ 214772 h 359632"/>
                <a:gd name="connsiteX88" fmla="*/ 40712 w 218720"/>
                <a:gd name="connsiteY88" fmla="*/ 214586 h 359632"/>
                <a:gd name="connsiteX89" fmla="*/ 39385 w 218720"/>
                <a:gd name="connsiteY89" fmla="*/ 215125 h 359632"/>
                <a:gd name="connsiteX90" fmla="*/ 38524 w 218720"/>
                <a:gd name="connsiteY90" fmla="*/ 215625 h 359632"/>
                <a:gd name="connsiteX91" fmla="*/ 37691 w 218720"/>
                <a:gd name="connsiteY91" fmla="*/ 215534 h 359632"/>
                <a:gd name="connsiteX92" fmla="*/ 35306 w 218720"/>
                <a:gd name="connsiteY92" fmla="*/ 215727 h 359632"/>
                <a:gd name="connsiteX93" fmla="*/ 33058 w 218720"/>
                <a:gd name="connsiteY93" fmla="*/ 215686 h 359632"/>
                <a:gd name="connsiteX94" fmla="*/ 32739 w 218720"/>
                <a:gd name="connsiteY94" fmla="*/ 214892 h 359632"/>
                <a:gd name="connsiteX95" fmla="*/ 33122 w 218720"/>
                <a:gd name="connsiteY95" fmla="*/ 212503 h 359632"/>
                <a:gd name="connsiteX96" fmla="*/ 32622 w 218720"/>
                <a:gd name="connsiteY96" fmla="*/ 211855 h 359632"/>
                <a:gd name="connsiteX97" fmla="*/ 30475 w 218720"/>
                <a:gd name="connsiteY97" fmla="*/ 211524 h 359632"/>
                <a:gd name="connsiteX98" fmla="*/ 29679 w 218720"/>
                <a:gd name="connsiteY98" fmla="*/ 210954 h 359632"/>
                <a:gd name="connsiteX99" fmla="*/ 28446 w 218720"/>
                <a:gd name="connsiteY99" fmla="*/ 209302 h 359632"/>
                <a:gd name="connsiteX100" fmla="*/ 28206 w 218720"/>
                <a:gd name="connsiteY100" fmla="*/ 208528 h 359632"/>
                <a:gd name="connsiteX101" fmla="*/ 28029 w 218720"/>
                <a:gd name="connsiteY101" fmla="*/ 207461 h 359632"/>
                <a:gd name="connsiteX102" fmla="*/ 26726 w 218720"/>
                <a:gd name="connsiteY102" fmla="*/ 206083 h 359632"/>
                <a:gd name="connsiteX103" fmla="*/ 25144 w 218720"/>
                <a:gd name="connsiteY103" fmla="*/ 205096 h 359632"/>
                <a:gd name="connsiteX104" fmla="*/ 24215 w 218720"/>
                <a:gd name="connsiteY104" fmla="*/ 205048 h 359632"/>
                <a:gd name="connsiteX105" fmla="*/ 22362 w 218720"/>
                <a:gd name="connsiteY105" fmla="*/ 206660 h 359632"/>
                <a:gd name="connsiteX106" fmla="*/ 20834 w 218720"/>
                <a:gd name="connsiteY106" fmla="*/ 208292 h 359632"/>
                <a:gd name="connsiteX107" fmla="*/ 21377 w 218720"/>
                <a:gd name="connsiteY107" fmla="*/ 209111 h 359632"/>
                <a:gd name="connsiteX108" fmla="*/ 21876 w 218720"/>
                <a:gd name="connsiteY108" fmla="*/ 210189 h 359632"/>
                <a:gd name="connsiteX109" fmla="*/ 21045 w 218720"/>
                <a:gd name="connsiteY109" fmla="*/ 210961 h 359632"/>
                <a:gd name="connsiteX110" fmla="*/ 18532 w 218720"/>
                <a:gd name="connsiteY110" fmla="*/ 212728 h 359632"/>
                <a:gd name="connsiteX111" fmla="*/ 18139 w 218720"/>
                <a:gd name="connsiteY111" fmla="*/ 213414 h 359632"/>
                <a:gd name="connsiteX112" fmla="*/ 17461 w 218720"/>
                <a:gd name="connsiteY112" fmla="*/ 213785 h 359632"/>
                <a:gd name="connsiteX113" fmla="*/ 16261 w 218720"/>
                <a:gd name="connsiteY113" fmla="*/ 213296 h 359632"/>
                <a:gd name="connsiteX114" fmla="*/ 13276 w 218720"/>
                <a:gd name="connsiteY114" fmla="*/ 213409 h 359632"/>
                <a:gd name="connsiteX115" fmla="*/ 11902 w 218720"/>
                <a:gd name="connsiteY115" fmla="*/ 213097 h 359632"/>
                <a:gd name="connsiteX116" fmla="*/ 10305 w 218720"/>
                <a:gd name="connsiteY116" fmla="*/ 211796 h 359632"/>
                <a:gd name="connsiteX117" fmla="*/ 6410 w 218720"/>
                <a:gd name="connsiteY117" fmla="*/ 210925 h 359632"/>
                <a:gd name="connsiteX118" fmla="*/ 5757 w 218720"/>
                <a:gd name="connsiteY118" fmla="*/ 208841 h 359632"/>
                <a:gd name="connsiteX119" fmla="*/ 5005 w 218720"/>
                <a:gd name="connsiteY119" fmla="*/ 208451 h 359632"/>
                <a:gd name="connsiteX120" fmla="*/ 587 w 218720"/>
                <a:gd name="connsiteY120" fmla="*/ 204865 h 359632"/>
                <a:gd name="connsiteX121" fmla="*/ 0 w 218720"/>
                <a:gd name="connsiteY121" fmla="*/ 203667 h 359632"/>
                <a:gd name="connsiteX122" fmla="*/ 572 w 218720"/>
                <a:gd name="connsiteY122" fmla="*/ 202952 h 359632"/>
                <a:gd name="connsiteX123" fmla="*/ 2222 w 218720"/>
                <a:gd name="connsiteY123" fmla="*/ 201868 h 359632"/>
                <a:gd name="connsiteX124" fmla="*/ 7762 w 218720"/>
                <a:gd name="connsiteY124" fmla="*/ 200072 h 359632"/>
                <a:gd name="connsiteX125" fmla="*/ 8633 w 218720"/>
                <a:gd name="connsiteY125" fmla="*/ 199348 h 359632"/>
                <a:gd name="connsiteX126" fmla="*/ 8812 w 218720"/>
                <a:gd name="connsiteY126" fmla="*/ 198709 h 359632"/>
                <a:gd name="connsiteX127" fmla="*/ 7186 w 218720"/>
                <a:gd name="connsiteY127" fmla="*/ 197979 h 359632"/>
                <a:gd name="connsiteX128" fmla="*/ 5720 w 218720"/>
                <a:gd name="connsiteY128" fmla="*/ 197172 h 359632"/>
                <a:gd name="connsiteX129" fmla="*/ 5220 w 218720"/>
                <a:gd name="connsiteY129" fmla="*/ 196643 h 359632"/>
                <a:gd name="connsiteX130" fmla="*/ 5179 w 218720"/>
                <a:gd name="connsiteY130" fmla="*/ 196184 h 359632"/>
                <a:gd name="connsiteX131" fmla="*/ 6011 w 218720"/>
                <a:gd name="connsiteY131" fmla="*/ 195586 h 359632"/>
                <a:gd name="connsiteX132" fmla="*/ 7685 w 218720"/>
                <a:gd name="connsiteY132" fmla="*/ 195543 h 359632"/>
                <a:gd name="connsiteX133" fmla="*/ 9007 w 218720"/>
                <a:gd name="connsiteY133" fmla="*/ 195813 h 359632"/>
                <a:gd name="connsiteX134" fmla="*/ 10057 w 218720"/>
                <a:gd name="connsiteY134" fmla="*/ 195275 h 359632"/>
                <a:gd name="connsiteX135" fmla="*/ 11904 w 218720"/>
                <a:gd name="connsiteY135" fmla="*/ 194734 h 359632"/>
                <a:gd name="connsiteX136" fmla="*/ 13144 w 218720"/>
                <a:gd name="connsiteY136" fmla="*/ 194052 h 359632"/>
                <a:gd name="connsiteX137" fmla="*/ 14210 w 218720"/>
                <a:gd name="connsiteY137" fmla="*/ 192290 h 359632"/>
                <a:gd name="connsiteX138" fmla="*/ 15336 w 218720"/>
                <a:gd name="connsiteY138" fmla="*/ 190705 h 359632"/>
                <a:gd name="connsiteX139" fmla="*/ 15452 w 218720"/>
                <a:gd name="connsiteY139" fmla="*/ 189845 h 359632"/>
                <a:gd name="connsiteX140" fmla="*/ 16438 w 218720"/>
                <a:gd name="connsiteY140" fmla="*/ 186828 h 359632"/>
                <a:gd name="connsiteX141" fmla="*/ 16980 w 218720"/>
                <a:gd name="connsiteY141" fmla="*/ 186079 h 359632"/>
                <a:gd name="connsiteX142" fmla="*/ 20479 w 218720"/>
                <a:gd name="connsiteY142" fmla="*/ 184101 h 359632"/>
                <a:gd name="connsiteX143" fmla="*/ 21365 w 218720"/>
                <a:gd name="connsiteY143" fmla="*/ 185181 h 359632"/>
                <a:gd name="connsiteX144" fmla="*/ 23089 w 218720"/>
                <a:gd name="connsiteY144" fmla="*/ 185445 h 359632"/>
                <a:gd name="connsiteX145" fmla="*/ 24634 w 218720"/>
                <a:gd name="connsiteY145" fmla="*/ 184451 h 359632"/>
                <a:gd name="connsiteX146" fmla="*/ 26483 w 218720"/>
                <a:gd name="connsiteY146" fmla="*/ 181313 h 359632"/>
                <a:gd name="connsiteX147" fmla="*/ 27769 w 218720"/>
                <a:gd name="connsiteY147" fmla="*/ 181116 h 359632"/>
                <a:gd name="connsiteX148" fmla="*/ 29187 w 218720"/>
                <a:gd name="connsiteY148" fmla="*/ 181370 h 359632"/>
                <a:gd name="connsiteX149" fmla="*/ 31974 w 218720"/>
                <a:gd name="connsiteY149" fmla="*/ 180975 h 359632"/>
                <a:gd name="connsiteX150" fmla="*/ 36922 w 218720"/>
                <a:gd name="connsiteY150" fmla="*/ 179509 h 359632"/>
                <a:gd name="connsiteX151" fmla="*/ 63975 w 218720"/>
                <a:gd name="connsiteY151" fmla="*/ 164784 h 359632"/>
                <a:gd name="connsiteX152" fmla="*/ 65438 w 218720"/>
                <a:gd name="connsiteY152" fmla="*/ 165590 h 359632"/>
                <a:gd name="connsiteX153" fmla="*/ 65992 w 218720"/>
                <a:gd name="connsiteY153" fmla="*/ 166340 h 359632"/>
                <a:gd name="connsiteX154" fmla="*/ 67217 w 218720"/>
                <a:gd name="connsiteY154" fmla="*/ 169218 h 359632"/>
                <a:gd name="connsiteX155" fmla="*/ 67444 w 218720"/>
                <a:gd name="connsiteY155" fmla="*/ 171683 h 359632"/>
                <a:gd name="connsiteX156" fmla="*/ 67207 w 218720"/>
                <a:gd name="connsiteY156" fmla="*/ 173091 h 359632"/>
                <a:gd name="connsiteX157" fmla="*/ 64420 w 218720"/>
                <a:gd name="connsiteY157" fmla="*/ 173114 h 359632"/>
                <a:gd name="connsiteX158" fmla="*/ 63412 w 218720"/>
                <a:gd name="connsiteY158" fmla="*/ 172847 h 359632"/>
                <a:gd name="connsiteX159" fmla="*/ 62208 w 218720"/>
                <a:gd name="connsiteY159" fmla="*/ 172095 h 359632"/>
                <a:gd name="connsiteX160" fmla="*/ 60856 w 218720"/>
                <a:gd name="connsiteY160" fmla="*/ 167842 h 359632"/>
                <a:gd name="connsiteX161" fmla="*/ 61339 w 218720"/>
                <a:gd name="connsiteY161" fmla="*/ 166336 h 359632"/>
                <a:gd name="connsiteX162" fmla="*/ 61894 w 218720"/>
                <a:gd name="connsiteY162" fmla="*/ 165598 h 359632"/>
                <a:gd name="connsiteX163" fmla="*/ 62504 w 218720"/>
                <a:gd name="connsiteY163" fmla="*/ 165025 h 359632"/>
                <a:gd name="connsiteX164" fmla="*/ 44576 w 218720"/>
                <a:gd name="connsiteY164" fmla="*/ 158143 h 359632"/>
                <a:gd name="connsiteX165" fmla="*/ 45374 w 218720"/>
                <a:gd name="connsiteY165" fmla="*/ 162138 h 359632"/>
                <a:gd name="connsiteX166" fmla="*/ 46152 w 218720"/>
                <a:gd name="connsiteY166" fmla="*/ 164611 h 359632"/>
                <a:gd name="connsiteX167" fmla="*/ 46203 w 218720"/>
                <a:gd name="connsiteY167" fmla="*/ 165455 h 359632"/>
                <a:gd name="connsiteX168" fmla="*/ 45472 w 218720"/>
                <a:gd name="connsiteY168" fmla="*/ 166628 h 359632"/>
                <a:gd name="connsiteX169" fmla="*/ 41828 w 218720"/>
                <a:gd name="connsiteY169" fmla="*/ 168187 h 359632"/>
                <a:gd name="connsiteX170" fmla="*/ 40681 w 218720"/>
                <a:gd name="connsiteY170" fmla="*/ 168196 h 359632"/>
                <a:gd name="connsiteX171" fmla="*/ 40633 w 218720"/>
                <a:gd name="connsiteY171" fmla="*/ 167818 h 359632"/>
                <a:gd name="connsiteX172" fmla="*/ 41456 w 218720"/>
                <a:gd name="connsiteY172" fmla="*/ 166231 h 359632"/>
                <a:gd name="connsiteX173" fmla="*/ 40747 w 218720"/>
                <a:gd name="connsiteY173" fmla="*/ 164429 h 359632"/>
                <a:gd name="connsiteX174" fmla="*/ 41093 w 218720"/>
                <a:gd name="connsiteY174" fmla="*/ 163059 h 359632"/>
                <a:gd name="connsiteX175" fmla="*/ 40754 w 218720"/>
                <a:gd name="connsiteY175" fmla="*/ 162807 h 359632"/>
                <a:gd name="connsiteX176" fmla="*/ 40043 w 218720"/>
                <a:gd name="connsiteY176" fmla="*/ 163001 h 359632"/>
                <a:gd name="connsiteX177" fmla="*/ 37433 w 218720"/>
                <a:gd name="connsiteY177" fmla="*/ 165178 h 359632"/>
                <a:gd name="connsiteX178" fmla="*/ 36561 w 218720"/>
                <a:gd name="connsiteY178" fmla="*/ 165393 h 359632"/>
                <a:gd name="connsiteX179" fmla="*/ 36466 w 218720"/>
                <a:gd name="connsiteY179" fmla="*/ 164951 h 359632"/>
                <a:gd name="connsiteX180" fmla="*/ 37112 w 218720"/>
                <a:gd name="connsiteY180" fmla="*/ 163168 h 359632"/>
                <a:gd name="connsiteX181" fmla="*/ 37192 w 218720"/>
                <a:gd name="connsiteY181" fmla="*/ 161948 h 359632"/>
                <a:gd name="connsiteX182" fmla="*/ 37581 w 218720"/>
                <a:gd name="connsiteY182" fmla="*/ 161198 h 359632"/>
                <a:gd name="connsiteX183" fmla="*/ 38290 w 218720"/>
                <a:gd name="connsiteY183" fmla="*/ 160506 h 359632"/>
                <a:gd name="connsiteX184" fmla="*/ 39135 w 218720"/>
                <a:gd name="connsiteY184" fmla="*/ 159986 h 359632"/>
                <a:gd name="connsiteX185" fmla="*/ 39817 w 218720"/>
                <a:gd name="connsiteY185" fmla="*/ 159912 h 359632"/>
                <a:gd name="connsiteX186" fmla="*/ 40543 w 218720"/>
                <a:gd name="connsiteY186" fmla="*/ 160448 h 359632"/>
                <a:gd name="connsiteX187" fmla="*/ 42657 w 218720"/>
                <a:gd name="connsiteY187" fmla="*/ 158952 h 359632"/>
                <a:gd name="connsiteX188" fmla="*/ 52683 w 218720"/>
                <a:gd name="connsiteY188" fmla="*/ 152228 h 359632"/>
                <a:gd name="connsiteX189" fmla="*/ 53504 w 218720"/>
                <a:gd name="connsiteY189" fmla="*/ 152283 h 359632"/>
                <a:gd name="connsiteX190" fmla="*/ 51910 w 218720"/>
                <a:gd name="connsiteY190" fmla="*/ 155806 h 359632"/>
                <a:gd name="connsiteX191" fmla="*/ 48088 w 218720"/>
                <a:gd name="connsiteY191" fmla="*/ 161752 h 359632"/>
                <a:gd name="connsiteX192" fmla="*/ 47627 w 218720"/>
                <a:gd name="connsiteY192" fmla="*/ 162086 h 359632"/>
                <a:gd name="connsiteX193" fmla="*/ 46507 w 218720"/>
                <a:gd name="connsiteY193" fmla="*/ 161994 h 359632"/>
                <a:gd name="connsiteX194" fmla="*/ 46092 w 218720"/>
                <a:gd name="connsiteY194" fmla="*/ 161493 h 359632"/>
                <a:gd name="connsiteX195" fmla="*/ 45863 w 218720"/>
                <a:gd name="connsiteY195" fmla="*/ 160723 h 359632"/>
                <a:gd name="connsiteX196" fmla="*/ 45835 w 218720"/>
                <a:gd name="connsiteY196" fmla="*/ 159309 h 359632"/>
                <a:gd name="connsiteX197" fmla="*/ 46513 w 218720"/>
                <a:gd name="connsiteY197" fmla="*/ 158297 h 359632"/>
                <a:gd name="connsiteX198" fmla="*/ 49377 w 218720"/>
                <a:gd name="connsiteY198" fmla="*/ 156767 h 359632"/>
                <a:gd name="connsiteX199" fmla="*/ 48083 w 218720"/>
                <a:gd name="connsiteY199" fmla="*/ 156224 h 359632"/>
                <a:gd name="connsiteX200" fmla="*/ 48031 w 218720"/>
                <a:gd name="connsiteY200" fmla="*/ 155842 h 359632"/>
                <a:gd name="connsiteX201" fmla="*/ 48774 w 218720"/>
                <a:gd name="connsiteY201" fmla="*/ 154570 h 359632"/>
                <a:gd name="connsiteX202" fmla="*/ 51857 w 218720"/>
                <a:gd name="connsiteY202" fmla="*/ 152588 h 359632"/>
                <a:gd name="connsiteX203" fmla="*/ 44369 w 218720"/>
                <a:gd name="connsiteY203" fmla="*/ 135637 h 359632"/>
                <a:gd name="connsiteX204" fmla="*/ 45155 w 218720"/>
                <a:gd name="connsiteY204" fmla="*/ 135769 h 359632"/>
                <a:gd name="connsiteX205" fmla="*/ 46772 w 218720"/>
                <a:gd name="connsiteY205" fmla="*/ 136896 h 359632"/>
                <a:gd name="connsiteX206" fmla="*/ 48605 w 218720"/>
                <a:gd name="connsiteY206" fmla="*/ 139261 h 359632"/>
                <a:gd name="connsiteX207" fmla="*/ 51052 w 218720"/>
                <a:gd name="connsiteY207" fmla="*/ 139637 h 359632"/>
                <a:gd name="connsiteX208" fmla="*/ 52715 w 218720"/>
                <a:gd name="connsiteY208" fmla="*/ 140638 h 359632"/>
                <a:gd name="connsiteX209" fmla="*/ 52338 w 218720"/>
                <a:gd name="connsiteY209" fmla="*/ 145224 h 359632"/>
                <a:gd name="connsiteX210" fmla="*/ 43531 w 218720"/>
                <a:gd name="connsiteY210" fmla="*/ 146965 h 359632"/>
                <a:gd name="connsiteX211" fmla="*/ 40496 w 218720"/>
                <a:gd name="connsiteY211" fmla="*/ 146811 h 359632"/>
                <a:gd name="connsiteX212" fmla="*/ 40222 w 218720"/>
                <a:gd name="connsiteY212" fmla="*/ 145957 h 359632"/>
                <a:gd name="connsiteX213" fmla="*/ 40826 w 218720"/>
                <a:gd name="connsiteY213" fmla="*/ 145386 h 359632"/>
                <a:gd name="connsiteX214" fmla="*/ 43339 w 218720"/>
                <a:gd name="connsiteY214" fmla="*/ 144831 h 359632"/>
                <a:gd name="connsiteX215" fmla="*/ 44356 w 218720"/>
                <a:gd name="connsiteY215" fmla="*/ 140639 h 359632"/>
                <a:gd name="connsiteX216" fmla="*/ 40557 w 218720"/>
                <a:gd name="connsiteY216" fmla="*/ 138708 h 359632"/>
                <a:gd name="connsiteX217" fmla="*/ 40358 w 218720"/>
                <a:gd name="connsiteY217" fmla="*/ 138165 h 359632"/>
                <a:gd name="connsiteX218" fmla="*/ 40655 w 218720"/>
                <a:gd name="connsiteY218" fmla="*/ 137243 h 359632"/>
                <a:gd name="connsiteX219" fmla="*/ 41095 w 218720"/>
                <a:gd name="connsiteY219" fmla="*/ 136832 h 359632"/>
                <a:gd name="connsiteX220" fmla="*/ 43400 w 218720"/>
                <a:gd name="connsiteY220" fmla="*/ 135854 h 359632"/>
                <a:gd name="connsiteX221" fmla="*/ 36236 w 218720"/>
                <a:gd name="connsiteY221" fmla="*/ 134929 h 359632"/>
                <a:gd name="connsiteX222" fmla="*/ 36731 w 218720"/>
                <a:gd name="connsiteY222" fmla="*/ 135137 h 359632"/>
                <a:gd name="connsiteX223" fmla="*/ 35705 w 218720"/>
                <a:gd name="connsiteY223" fmla="*/ 136368 h 359632"/>
                <a:gd name="connsiteX224" fmla="*/ 33991 w 218720"/>
                <a:gd name="connsiteY224" fmla="*/ 137675 h 359632"/>
                <a:gd name="connsiteX225" fmla="*/ 32734 w 218720"/>
                <a:gd name="connsiteY225" fmla="*/ 137850 h 359632"/>
                <a:gd name="connsiteX226" fmla="*/ 32643 w 218720"/>
                <a:gd name="connsiteY226" fmla="*/ 137405 h 359632"/>
                <a:gd name="connsiteX227" fmla="*/ 34824 w 218720"/>
                <a:gd name="connsiteY227" fmla="*/ 135279 h 359632"/>
                <a:gd name="connsiteX228" fmla="*/ 15243 w 218720"/>
                <a:gd name="connsiteY228" fmla="*/ 124000 h 359632"/>
                <a:gd name="connsiteX229" fmla="*/ 16322 w 218720"/>
                <a:gd name="connsiteY229" fmla="*/ 124589 h 359632"/>
                <a:gd name="connsiteX230" fmla="*/ 16493 w 218720"/>
                <a:gd name="connsiteY230" fmla="*/ 125125 h 359632"/>
                <a:gd name="connsiteX231" fmla="*/ 16096 w 218720"/>
                <a:gd name="connsiteY231" fmla="*/ 125691 h 359632"/>
                <a:gd name="connsiteX232" fmla="*/ 14152 w 218720"/>
                <a:gd name="connsiteY232" fmla="*/ 126126 h 359632"/>
                <a:gd name="connsiteX233" fmla="*/ 13431 w 218720"/>
                <a:gd name="connsiteY233" fmla="*/ 125871 h 359632"/>
                <a:gd name="connsiteX234" fmla="*/ 13308 w 218720"/>
                <a:gd name="connsiteY234" fmla="*/ 125472 h 359632"/>
                <a:gd name="connsiteX235" fmla="*/ 13751 w 218720"/>
                <a:gd name="connsiteY235" fmla="*/ 124384 h 359632"/>
                <a:gd name="connsiteX236" fmla="*/ 40298 w 218720"/>
                <a:gd name="connsiteY236" fmla="*/ 123001 h 359632"/>
                <a:gd name="connsiteX237" fmla="*/ 41274 w 218720"/>
                <a:gd name="connsiteY237" fmla="*/ 123606 h 359632"/>
                <a:gd name="connsiteX238" fmla="*/ 41649 w 218720"/>
                <a:gd name="connsiteY238" fmla="*/ 124298 h 359632"/>
                <a:gd name="connsiteX239" fmla="*/ 41665 w 218720"/>
                <a:gd name="connsiteY239" fmla="*/ 125065 h 359632"/>
                <a:gd name="connsiteX240" fmla="*/ 41256 w 218720"/>
                <a:gd name="connsiteY240" fmla="*/ 125714 h 359632"/>
                <a:gd name="connsiteX241" fmla="*/ 40600 w 218720"/>
                <a:gd name="connsiteY241" fmla="*/ 126121 h 359632"/>
                <a:gd name="connsiteX242" fmla="*/ 39770 w 218720"/>
                <a:gd name="connsiteY242" fmla="*/ 126043 h 359632"/>
                <a:gd name="connsiteX243" fmla="*/ 38948 w 218720"/>
                <a:gd name="connsiteY243" fmla="*/ 125518 h 359632"/>
                <a:gd name="connsiteX244" fmla="*/ 37860 w 218720"/>
                <a:gd name="connsiteY244" fmla="*/ 124032 h 359632"/>
                <a:gd name="connsiteX245" fmla="*/ 18761 w 218720"/>
                <a:gd name="connsiteY245" fmla="*/ 112439 h 359632"/>
                <a:gd name="connsiteX246" fmla="*/ 19407 w 218720"/>
                <a:gd name="connsiteY246" fmla="*/ 112818 h 359632"/>
                <a:gd name="connsiteX247" fmla="*/ 19840 w 218720"/>
                <a:gd name="connsiteY247" fmla="*/ 120602 h 359632"/>
                <a:gd name="connsiteX248" fmla="*/ 19790 w 218720"/>
                <a:gd name="connsiteY248" fmla="*/ 120951 h 359632"/>
                <a:gd name="connsiteX249" fmla="*/ 18857 w 218720"/>
                <a:gd name="connsiteY249" fmla="*/ 121127 h 359632"/>
                <a:gd name="connsiteX250" fmla="*/ 17632 w 218720"/>
                <a:gd name="connsiteY250" fmla="*/ 120957 h 359632"/>
                <a:gd name="connsiteX251" fmla="*/ 16879 w 218720"/>
                <a:gd name="connsiteY251" fmla="*/ 120465 h 359632"/>
                <a:gd name="connsiteX252" fmla="*/ 16117 w 218720"/>
                <a:gd name="connsiteY252" fmla="*/ 118518 h 359632"/>
                <a:gd name="connsiteX253" fmla="*/ 15975 w 218720"/>
                <a:gd name="connsiteY253" fmla="*/ 117339 h 359632"/>
                <a:gd name="connsiteX254" fmla="*/ 16314 w 218720"/>
                <a:gd name="connsiteY254" fmla="*/ 115145 h 359632"/>
                <a:gd name="connsiteX255" fmla="*/ 16236 w 218720"/>
                <a:gd name="connsiteY255" fmla="*/ 112521 h 359632"/>
                <a:gd name="connsiteX256" fmla="*/ 40661 w 218720"/>
                <a:gd name="connsiteY256" fmla="*/ 103259 h 359632"/>
                <a:gd name="connsiteX257" fmla="*/ 41966 w 218720"/>
                <a:gd name="connsiteY257" fmla="*/ 103921 h 359632"/>
                <a:gd name="connsiteX258" fmla="*/ 43754 w 218720"/>
                <a:gd name="connsiteY258" fmla="*/ 106023 h 359632"/>
                <a:gd name="connsiteX259" fmla="*/ 44226 w 218720"/>
                <a:gd name="connsiteY259" fmla="*/ 108582 h 359632"/>
                <a:gd name="connsiteX260" fmla="*/ 44195 w 218720"/>
                <a:gd name="connsiteY260" fmla="*/ 109988 h 359632"/>
                <a:gd name="connsiteX261" fmla="*/ 43805 w 218720"/>
                <a:gd name="connsiteY261" fmla="*/ 111640 h 359632"/>
                <a:gd name="connsiteX262" fmla="*/ 44313 w 218720"/>
                <a:gd name="connsiteY262" fmla="*/ 113393 h 359632"/>
                <a:gd name="connsiteX263" fmla="*/ 44429 w 218720"/>
                <a:gd name="connsiteY263" fmla="*/ 114645 h 359632"/>
                <a:gd name="connsiteX264" fmla="*/ 45361 w 218720"/>
                <a:gd name="connsiteY264" fmla="*/ 115043 h 359632"/>
                <a:gd name="connsiteX265" fmla="*/ 45931 w 218720"/>
                <a:gd name="connsiteY265" fmla="*/ 115619 h 359632"/>
                <a:gd name="connsiteX266" fmla="*/ 50074 w 218720"/>
                <a:gd name="connsiteY266" fmla="*/ 116264 h 359632"/>
                <a:gd name="connsiteX267" fmla="*/ 53927 w 218720"/>
                <a:gd name="connsiteY267" fmla="*/ 116083 h 359632"/>
                <a:gd name="connsiteX268" fmla="*/ 54669 w 218720"/>
                <a:gd name="connsiteY268" fmla="*/ 116598 h 359632"/>
                <a:gd name="connsiteX269" fmla="*/ 54753 w 218720"/>
                <a:gd name="connsiteY269" fmla="*/ 117416 h 359632"/>
                <a:gd name="connsiteX270" fmla="*/ 54144 w 218720"/>
                <a:gd name="connsiteY270" fmla="*/ 118318 h 359632"/>
                <a:gd name="connsiteX271" fmla="*/ 51950 w 218720"/>
                <a:gd name="connsiteY271" fmla="*/ 119963 h 359632"/>
                <a:gd name="connsiteX272" fmla="*/ 49333 w 218720"/>
                <a:gd name="connsiteY272" fmla="*/ 122618 h 359632"/>
                <a:gd name="connsiteX273" fmla="*/ 48553 w 218720"/>
                <a:gd name="connsiteY273" fmla="*/ 123171 h 359632"/>
                <a:gd name="connsiteX274" fmla="*/ 47707 w 218720"/>
                <a:gd name="connsiteY274" fmla="*/ 123194 h 359632"/>
                <a:gd name="connsiteX275" fmla="*/ 47100 w 218720"/>
                <a:gd name="connsiteY275" fmla="*/ 122956 h 359632"/>
                <a:gd name="connsiteX276" fmla="*/ 46666 w 218720"/>
                <a:gd name="connsiteY276" fmla="*/ 118230 h 359632"/>
                <a:gd name="connsiteX277" fmla="*/ 43828 w 218720"/>
                <a:gd name="connsiteY277" fmla="*/ 118835 h 359632"/>
                <a:gd name="connsiteX278" fmla="*/ 41542 w 218720"/>
                <a:gd name="connsiteY278" fmla="*/ 118766 h 359632"/>
                <a:gd name="connsiteX279" fmla="*/ 40291 w 218720"/>
                <a:gd name="connsiteY279" fmla="*/ 118190 h 359632"/>
                <a:gd name="connsiteX280" fmla="*/ 39413 w 218720"/>
                <a:gd name="connsiteY280" fmla="*/ 117080 h 359632"/>
                <a:gd name="connsiteX281" fmla="*/ 37643 w 218720"/>
                <a:gd name="connsiteY281" fmla="*/ 114224 h 359632"/>
                <a:gd name="connsiteX282" fmla="*/ 32491 w 218720"/>
                <a:gd name="connsiteY282" fmla="*/ 113100 h 359632"/>
                <a:gd name="connsiteX283" fmla="*/ 31034 w 218720"/>
                <a:gd name="connsiteY283" fmla="*/ 111525 h 359632"/>
                <a:gd name="connsiteX284" fmla="*/ 30596 w 218720"/>
                <a:gd name="connsiteY284" fmla="*/ 110573 h 359632"/>
                <a:gd name="connsiteX285" fmla="*/ 30782 w 218720"/>
                <a:gd name="connsiteY285" fmla="*/ 110047 h 359632"/>
                <a:gd name="connsiteX286" fmla="*/ 31855 w 218720"/>
                <a:gd name="connsiteY286" fmla="*/ 108875 h 359632"/>
                <a:gd name="connsiteX287" fmla="*/ 33198 w 218720"/>
                <a:gd name="connsiteY287" fmla="*/ 109293 h 359632"/>
                <a:gd name="connsiteX288" fmla="*/ 34029 w 218720"/>
                <a:gd name="connsiteY288" fmla="*/ 109037 h 359632"/>
                <a:gd name="connsiteX289" fmla="*/ 34535 w 218720"/>
                <a:gd name="connsiteY289" fmla="*/ 108513 h 359632"/>
                <a:gd name="connsiteX290" fmla="*/ 34524 w 218720"/>
                <a:gd name="connsiteY290" fmla="*/ 108083 h 359632"/>
                <a:gd name="connsiteX291" fmla="*/ 33821 w 218720"/>
                <a:gd name="connsiteY291" fmla="*/ 107061 h 359632"/>
                <a:gd name="connsiteX292" fmla="*/ 33788 w 218720"/>
                <a:gd name="connsiteY292" fmla="*/ 106743 h 359632"/>
                <a:gd name="connsiteX293" fmla="*/ 39057 w 218720"/>
                <a:gd name="connsiteY293" fmla="*/ 105449 h 359632"/>
                <a:gd name="connsiteX294" fmla="*/ 39517 w 218720"/>
                <a:gd name="connsiteY294" fmla="*/ 103424 h 359632"/>
                <a:gd name="connsiteX295" fmla="*/ 20769 w 218720"/>
                <a:gd name="connsiteY295" fmla="*/ 102908 h 359632"/>
                <a:gd name="connsiteX296" fmla="*/ 23263 w 218720"/>
                <a:gd name="connsiteY296" fmla="*/ 104705 h 359632"/>
                <a:gd name="connsiteX297" fmla="*/ 21276 w 218720"/>
                <a:gd name="connsiteY297" fmla="*/ 107680 h 359632"/>
                <a:gd name="connsiteX298" fmla="*/ 18226 w 218720"/>
                <a:gd name="connsiteY298" fmla="*/ 107666 h 359632"/>
                <a:gd name="connsiteX299" fmla="*/ 13932 w 218720"/>
                <a:gd name="connsiteY299" fmla="*/ 105492 h 359632"/>
                <a:gd name="connsiteX300" fmla="*/ 13913 w 218720"/>
                <a:gd name="connsiteY300" fmla="*/ 105049 h 359632"/>
                <a:gd name="connsiteX301" fmla="*/ 14271 w 218720"/>
                <a:gd name="connsiteY301" fmla="*/ 104396 h 359632"/>
                <a:gd name="connsiteX302" fmla="*/ 14915 w 218720"/>
                <a:gd name="connsiteY302" fmla="*/ 103879 h 359632"/>
                <a:gd name="connsiteX303" fmla="*/ 15584 w 218720"/>
                <a:gd name="connsiteY303" fmla="*/ 103756 h 359632"/>
                <a:gd name="connsiteX304" fmla="*/ 16649 w 218720"/>
                <a:gd name="connsiteY304" fmla="*/ 104113 h 359632"/>
                <a:gd name="connsiteX305" fmla="*/ 18131 w 218720"/>
                <a:gd name="connsiteY305" fmla="*/ 103541 h 359632"/>
                <a:gd name="connsiteX306" fmla="*/ 19318 w 218720"/>
                <a:gd name="connsiteY306" fmla="*/ 103722 h 359632"/>
                <a:gd name="connsiteX307" fmla="*/ 42176 w 218720"/>
                <a:gd name="connsiteY307" fmla="*/ 76583 h 359632"/>
                <a:gd name="connsiteX308" fmla="*/ 42574 w 218720"/>
                <a:gd name="connsiteY308" fmla="*/ 77039 h 359632"/>
                <a:gd name="connsiteX309" fmla="*/ 43131 w 218720"/>
                <a:gd name="connsiteY309" fmla="*/ 78770 h 359632"/>
                <a:gd name="connsiteX310" fmla="*/ 43033 w 218720"/>
                <a:gd name="connsiteY310" fmla="*/ 81087 h 359632"/>
                <a:gd name="connsiteX311" fmla="*/ 40222 w 218720"/>
                <a:gd name="connsiteY311" fmla="*/ 86702 h 359632"/>
                <a:gd name="connsiteX312" fmla="*/ 39121 w 218720"/>
                <a:gd name="connsiteY312" fmla="*/ 86840 h 359632"/>
                <a:gd name="connsiteX313" fmla="*/ 38155 w 218720"/>
                <a:gd name="connsiteY313" fmla="*/ 88241 h 359632"/>
                <a:gd name="connsiteX314" fmla="*/ 35163 w 218720"/>
                <a:gd name="connsiteY314" fmla="*/ 89786 h 359632"/>
                <a:gd name="connsiteX315" fmla="*/ 37774 w 218720"/>
                <a:gd name="connsiteY315" fmla="*/ 89818 h 359632"/>
                <a:gd name="connsiteX316" fmla="*/ 38507 w 218720"/>
                <a:gd name="connsiteY316" fmla="*/ 90332 h 359632"/>
                <a:gd name="connsiteX317" fmla="*/ 38528 w 218720"/>
                <a:gd name="connsiteY317" fmla="*/ 91440 h 359632"/>
                <a:gd name="connsiteX318" fmla="*/ 38025 w 218720"/>
                <a:gd name="connsiteY318" fmla="*/ 92084 h 359632"/>
                <a:gd name="connsiteX319" fmla="*/ 34643 w 218720"/>
                <a:gd name="connsiteY319" fmla="*/ 94646 h 359632"/>
                <a:gd name="connsiteX320" fmla="*/ 32317 w 218720"/>
                <a:gd name="connsiteY320" fmla="*/ 95617 h 359632"/>
                <a:gd name="connsiteX321" fmla="*/ 29812 w 218720"/>
                <a:gd name="connsiteY321" fmla="*/ 98289 h 359632"/>
                <a:gd name="connsiteX322" fmla="*/ 28548 w 218720"/>
                <a:gd name="connsiteY322" fmla="*/ 98322 h 359632"/>
                <a:gd name="connsiteX323" fmla="*/ 27296 w 218720"/>
                <a:gd name="connsiteY323" fmla="*/ 100020 h 359632"/>
                <a:gd name="connsiteX324" fmla="*/ 26266 w 218720"/>
                <a:gd name="connsiteY324" fmla="*/ 100766 h 359632"/>
                <a:gd name="connsiteX325" fmla="*/ 25688 w 218720"/>
                <a:gd name="connsiteY325" fmla="*/ 100768 h 359632"/>
                <a:gd name="connsiteX326" fmla="*/ 25023 w 218720"/>
                <a:gd name="connsiteY326" fmla="*/ 100392 h 359632"/>
                <a:gd name="connsiteX327" fmla="*/ 23469 w 218720"/>
                <a:gd name="connsiteY327" fmla="*/ 98730 h 359632"/>
                <a:gd name="connsiteX328" fmla="*/ 26288 w 218720"/>
                <a:gd name="connsiteY328" fmla="*/ 97094 h 359632"/>
                <a:gd name="connsiteX329" fmla="*/ 26549 w 218720"/>
                <a:gd name="connsiteY329" fmla="*/ 96174 h 359632"/>
                <a:gd name="connsiteX330" fmla="*/ 28480 w 218720"/>
                <a:gd name="connsiteY330" fmla="*/ 95217 h 359632"/>
                <a:gd name="connsiteX331" fmla="*/ 28318 w 218720"/>
                <a:gd name="connsiteY331" fmla="*/ 94918 h 359632"/>
                <a:gd name="connsiteX332" fmla="*/ 25258 w 218720"/>
                <a:gd name="connsiteY332" fmla="*/ 93571 h 359632"/>
                <a:gd name="connsiteX333" fmla="*/ 24052 w 218720"/>
                <a:gd name="connsiteY333" fmla="*/ 92664 h 359632"/>
                <a:gd name="connsiteX334" fmla="*/ 24166 w 218720"/>
                <a:gd name="connsiteY334" fmla="*/ 92190 h 359632"/>
                <a:gd name="connsiteX335" fmla="*/ 25639 w 218720"/>
                <a:gd name="connsiteY335" fmla="*/ 91147 h 359632"/>
                <a:gd name="connsiteX336" fmla="*/ 24941 w 218720"/>
                <a:gd name="connsiteY336" fmla="*/ 91009 h 359632"/>
                <a:gd name="connsiteX337" fmla="*/ 24469 w 218720"/>
                <a:gd name="connsiteY337" fmla="*/ 90446 h 359632"/>
                <a:gd name="connsiteX338" fmla="*/ 23614 w 218720"/>
                <a:gd name="connsiteY338" fmla="*/ 90232 h 359632"/>
                <a:gd name="connsiteX339" fmla="*/ 23358 w 218720"/>
                <a:gd name="connsiteY339" fmla="*/ 89707 h 359632"/>
                <a:gd name="connsiteX340" fmla="*/ 23200 w 218720"/>
                <a:gd name="connsiteY340" fmla="*/ 88328 h 359632"/>
                <a:gd name="connsiteX341" fmla="*/ 23429 w 218720"/>
                <a:gd name="connsiteY341" fmla="*/ 86917 h 359632"/>
                <a:gd name="connsiteX342" fmla="*/ 24321 w 218720"/>
                <a:gd name="connsiteY342" fmla="*/ 86294 h 359632"/>
                <a:gd name="connsiteX343" fmla="*/ 24686 w 218720"/>
                <a:gd name="connsiteY343" fmla="*/ 85626 h 359632"/>
                <a:gd name="connsiteX344" fmla="*/ 25047 w 218720"/>
                <a:gd name="connsiteY344" fmla="*/ 85421 h 359632"/>
                <a:gd name="connsiteX345" fmla="*/ 26429 w 218720"/>
                <a:gd name="connsiteY345" fmla="*/ 85776 h 359632"/>
                <a:gd name="connsiteX346" fmla="*/ 27830 w 218720"/>
                <a:gd name="connsiteY346" fmla="*/ 86905 h 359632"/>
                <a:gd name="connsiteX347" fmla="*/ 29465 w 218720"/>
                <a:gd name="connsiteY347" fmla="*/ 86470 h 359632"/>
                <a:gd name="connsiteX348" fmla="*/ 31363 w 218720"/>
                <a:gd name="connsiteY348" fmla="*/ 86685 h 359632"/>
                <a:gd name="connsiteX349" fmla="*/ 31402 w 218720"/>
                <a:gd name="connsiteY349" fmla="*/ 86423 h 359632"/>
                <a:gd name="connsiteX350" fmla="*/ 30008 w 218720"/>
                <a:gd name="connsiteY350" fmla="*/ 83645 h 359632"/>
                <a:gd name="connsiteX351" fmla="*/ 30257 w 218720"/>
                <a:gd name="connsiteY351" fmla="*/ 83077 h 359632"/>
                <a:gd name="connsiteX352" fmla="*/ 31013 w 218720"/>
                <a:gd name="connsiteY352" fmla="*/ 82429 h 359632"/>
                <a:gd name="connsiteX353" fmla="*/ 35393 w 218720"/>
                <a:gd name="connsiteY353" fmla="*/ 80446 h 359632"/>
                <a:gd name="connsiteX354" fmla="*/ 40855 w 218720"/>
                <a:gd name="connsiteY354" fmla="*/ 77107 h 359632"/>
                <a:gd name="connsiteX355" fmla="*/ 108033 w 218720"/>
                <a:gd name="connsiteY355" fmla="*/ 71824 h 359632"/>
                <a:gd name="connsiteX356" fmla="*/ 112589 w 218720"/>
                <a:gd name="connsiteY356" fmla="*/ 72316 h 359632"/>
                <a:gd name="connsiteX357" fmla="*/ 112741 w 218720"/>
                <a:gd name="connsiteY357" fmla="*/ 72940 h 359632"/>
                <a:gd name="connsiteX358" fmla="*/ 112503 w 218720"/>
                <a:gd name="connsiteY358" fmla="*/ 73806 h 359632"/>
                <a:gd name="connsiteX359" fmla="*/ 111337 w 218720"/>
                <a:gd name="connsiteY359" fmla="*/ 76175 h 359632"/>
                <a:gd name="connsiteX360" fmla="*/ 111527 w 218720"/>
                <a:gd name="connsiteY360" fmla="*/ 78816 h 359632"/>
                <a:gd name="connsiteX361" fmla="*/ 111267 w 218720"/>
                <a:gd name="connsiteY361" fmla="*/ 79616 h 359632"/>
                <a:gd name="connsiteX362" fmla="*/ 110738 w 218720"/>
                <a:gd name="connsiteY362" fmla="*/ 80602 h 359632"/>
                <a:gd name="connsiteX363" fmla="*/ 109067 w 218720"/>
                <a:gd name="connsiteY363" fmla="*/ 82442 h 359632"/>
                <a:gd name="connsiteX364" fmla="*/ 104675 w 218720"/>
                <a:gd name="connsiteY364" fmla="*/ 85069 h 359632"/>
                <a:gd name="connsiteX365" fmla="*/ 96626 w 218720"/>
                <a:gd name="connsiteY365" fmla="*/ 91095 h 359632"/>
                <a:gd name="connsiteX366" fmla="*/ 91871 w 218720"/>
                <a:gd name="connsiteY366" fmla="*/ 94080 h 359632"/>
                <a:gd name="connsiteX367" fmla="*/ 91217 w 218720"/>
                <a:gd name="connsiteY367" fmla="*/ 95514 h 359632"/>
                <a:gd name="connsiteX368" fmla="*/ 90864 w 218720"/>
                <a:gd name="connsiteY368" fmla="*/ 97507 h 359632"/>
                <a:gd name="connsiteX369" fmla="*/ 93711 w 218720"/>
                <a:gd name="connsiteY369" fmla="*/ 97902 h 359632"/>
                <a:gd name="connsiteX370" fmla="*/ 94810 w 218720"/>
                <a:gd name="connsiteY370" fmla="*/ 98577 h 359632"/>
                <a:gd name="connsiteX371" fmla="*/ 94128 w 218720"/>
                <a:gd name="connsiteY371" fmla="*/ 99588 h 359632"/>
                <a:gd name="connsiteX372" fmla="*/ 89917 w 218720"/>
                <a:gd name="connsiteY372" fmla="*/ 103097 h 359632"/>
                <a:gd name="connsiteX373" fmla="*/ 88676 w 218720"/>
                <a:gd name="connsiteY373" fmla="*/ 106264 h 359632"/>
                <a:gd name="connsiteX374" fmla="*/ 91905 w 218720"/>
                <a:gd name="connsiteY374" fmla="*/ 106152 h 359632"/>
                <a:gd name="connsiteX375" fmla="*/ 94566 w 218720"/>
                <a:gd name="connsiteY375" fmla="*/ 105544 h 359632"/>
                <a:gd name="connsiteX376" fmla="*/ 99872 w 218720"/>
                <a:gd name="connsiteY376" fmla="*/ 103569 h 359632"/>
                <a:gd name="connsiteX377" fmla="*/ 104856 w 218720"/>
                <a:gd name="connsiteY377" fmla="*/ 102101 h 359632"/>
                <a:gd name="connsiteX378" fmla="*/ 107250 w 218720"/>
                <a:gd name="connsiteY378" fmla="*/ 102040 h 359632"/>
                <a:gd name="connsiteX379" fmla="*/ 111907 w 218720"/>
                <a:gd name="connsiteY379" fmla="*/ 103211 h 359632"/>
                <a:gd name="connsiteX380" fmla="*/ 112966 w 218720"/>
                <a:gd name="connsiteY380" fmla="*/ 103248 h 359632"/>
                <a:gd name="connsiteX381" fmla="*/ 114942 w 218720"/>
                <a:gd name="connsiteY381" fmla="*/ 102707 h 359632"/>
                <a:gd name="connsiteX382" fmla="*/ 116940 w 218720"/>
                <a:gd name="connsiteY382" fmla="*/ 102611 h 359632"/>
                <a:gd name="connsiteX383" fmla="*/ 130476 w 218720"/>
                <a:gd name="connsiteY383" fmla="*/ 102975 h 359632"/>
                <a:gd name="connsiteX384" fmla="*/ 134237 w 218720"/>
                <a:gd name="connsiteY384" fmla="*/ 102288 h 359632"/>
                <a:gd name="connsiteX385" fmla="*/ 136725 w 218720"/>
                <a:gd name="connsiteY385" fmla="*/ 103110 h 359632"/>
                <a:gd name="connsiteX386" fmla="*/ 138807 w 218720"/>
                <a:gd name="connsiteY386" fmla="*/ 105161 h 359632"/>
                <a:gd name="connsiteX387" fmla="*/ 140785 w 218720"/>
                <a:gd name="connsiteY387" fmla="*/ 108939 h 359632"/>
                <a:gd name="connsiteX388" fmla="*/ 140725 w 218720"/>
                <a:gd name="connsiteY388" fmla="*/ 109567 h 359632"/>
                <a:gd name="connsiteX389" fmla="*/ 139530 w 218720"/>
                <a:gd name="connsiteY389" fmla="*/ 111286 h 359632"/>
                <a:gd name="connsiteX390" fmla="*/ 137324 w 218720"/>
                <a:gd name="connsiteY390" fmla="*/ 113440 h 359632"/>
                <a:gd name="connsiteX391" fmla="*/ 135426 w 218720"/>
                <a:gd name="connsiteY391" fmla="*/ 116402 h 359632"/>
                <a:gd name="connsiteX392" fmla="*/ 134869 w 218720"/>
                <a:gd name="connsiteY392" fmla="*/ 117998 h 359632"/>
                <a:gd name="connsiteX393" fmla="*/ 134496 w 218720"/>
                <a:gd name="connsiteY393" fmla="*/ 119743 h 359632"/>
                <a:gd name="connsiteX394" fmla="*/ 133895 w 218720"/>
                <a:gd name="connsiteY394" fmla="*/ 121356 h 359632"/>
                <a:gd name="connsiteX395" fmla="*/ 130120 w 218720"/>
                <a:gd name="connsiteY395" fmla="*/ 128914 h 359632"/>
                <a:gd name="connsiteX396" fmla="*/ 126440 w 218720"/>
                <a:gd name="connsiteY396" fmla="*/ 133093 h 359632"/>
                <a:gd name="connsiteX397" fmla="*/ 124797 w 218720"/>
                <a:gd name="connsiteY397" fmla="*/ 136055 h 359632"/>
                <a:gd name="connsiteX398" fmla="*/ 122769 w 218720"/>
                <a:gd name="connsiteY398" fmla="*/ 138412 h 359632"/>
                <a:gd name="connsiteX399" fmla="*/ 120818 w 218720"/>
                <a:gd name="connsiteY399" fmla="*/ 139893 h 359632"/>
                <a:gd name="connsiteX400" fmla="*/ 118734 w 218720"/>
                <a:gd name="connsiteY400" fmla="*/ 140879 h 359632"/>
                <a:gd name="connsiteX401" fmla="*/ 112714 w 218720"/>
                <a:gd name="connsiteY401" fmla="*/ 141933 h 359632"/>
                <a:gd name="connsiteX402" fmla="*/ 111030 w 218720"/>
                <a:gd name="connsiteY402" fmla="*/ 142688 h 359632"/>
                <a:gd name="connsiteX403" fmla="*/ 109021 w 218720"/>
                <a:gd name="connsiteY403" fmla="*/ 143984 h 359632"/>
                <a:gd name="connsiteX404" fmla="*/ 106909 w 218720"/>
                <a:gd name="connsiteY404" fmla="*/ 144625 h 359632"/>
                <a:gd name="connsiteX405" fmla="*/ 109385 w 218720"/>
                <a:gd name="connsiteY405" fmla="*/ 144544 h 359632"/>
                <a:gd name="connsiteX406" fmla="*/ 111839 w 218720"/>
                <a:gd name="connsiteY406" fmla="*/ 143823 h 359632"/>
                <a:gd name="connsiteX407" fmla="*/ 116302 w 218720"/>
                <a:gd name="connsiteY407" fmla="*/ 143559 h 359632"/>
                <a:gd name="connsiteX408" fmla="*/ 121442 w 218720"/>
                <a:gd name="connsiteY408" fmla="*/ 146041 h 359632"/>
                <a:gd name="connsiteX409" fmla="*/ 120965 w 218720"/>
                <a:gd name="connsiteY409" fmla="*/ 148069 h 359632"/>
                <a:gd name="connsiteX410" fmla="*/ 118902 w 218720"/>
                <a:gd name="connsiteY410" fmla="*/ 149672 h 359632"/>
                <a:gd name="connsiteX411" fmla="*/ 114210 w 218720"/>
                <a:gd name="connsiteY411" fmla="*/ 149924 h 359632"/>
                <a:gd name="connsiteX412" fmla="*/ 109822 w 218720"/>
                <a:gd name="connsiteY412" fmla="*/ 153482 h 359632"/>
                <a:gd name="connsiteX413" fmla="*/ 107842 w 218720"/>
                <a:gd name="connsiteY413" fmla="*/ 154576 h 359632"/>
                <a:gd name="connsiteX414" fmla="*/ 105753 w 218720"/>
                <a:gd name="connsiteY414" fmla="*/ 155119 h 359632"/>
                <a:gd name="connsiteX415" fmla="*/ 103140 w 218720"/>
                <a:gd name="connsiteY415" fmla="*/ 154958 h 359632"/>
                <a:gd name="connsiteX416" fmla="*/ 98392 w 218720"/>
                <a:gd name="connsiteY416" fmla="*/ 154006 h 359632"/>
                <a:gd name="connsiteX417" fmla="*/ 96315 w 218720"/>
                <a:gd name="connsiteY417" fmla="*/ 153011 h 359632"/>
                <a:gd name="connsiteX418" fmla="*/ 98193 w 218720"/>
                <a:gd name="connsiteY418" fmla="*/ 154635 h 359632"/>
                <a:gd name="connsiteX419" fmla="*/ 100323 w 218720"/>
                <a:gd name="connsiteY419" fmla="*/ 155481 h 359632"/>
                <a:gd name="connsiteX420" fmla="*/ 112685 w 218720"/>
                <a:gd name="connsiteY420" fmla="*/ 157477 h 359632"/>
                <a:gd name="connsiteX421" fmla="*/ 113429 w 218720"/>
                <a:gd name="connsiteY421" fmla="*/ 157270 h 359632"/>
                <a:gd name="connsiteX422" fmla="*/ 117370 w 218720"/>
                <a:gd name="connsiteY422" fmla="*/ 155162 h 359632"/>
                <a:gd name="connsiteX423" fmla="*/ 122622 w 218720"/>
                <a:gd name="connsiteY423" fmla="*/ 155130 h 359632"/>
                <a:gd name="connsiteX424" fmla="*/ 132623 w 218720"/>
                <a:gd name="connsiteY424" fmla="*/ 159002 h 359632"/>
                <a:gd name="connsiteX425" fmla="*/ 135502 w 218720"/>
                <a:gd name="connsiteY425" fmla="*/ 161957 h 359632"/>
                <a:gd name="connsiteX426" fmla="*/ 139628 w 218720"/>
                <a:gd name="connsiteY426" fmla="*/ 166187 h 359632"/>
                <a:gd name="connsiteX427" fmla="*/ 141872 w 218720"/>
                <a:gd name="connsiteY427" fmla="*/ 167836 h 359632"/>
                <a:gd name="connsiteX428" fmla="*/ 143495 w 218720"/>
                <a:gd name="connsiteY428" fmla="*/ 169330 h 359632"/>
                <a:gd name="connsiteX429" fmla="*/ 144495 w 218720"/>
                <a:gd name="connsiteY429" fmla="*/ 171567 h 359632"/>
                <a:gd name="connsiteX430" fmla="*/ 146432 w 218720"/>
                <a:gd name="connsiteY430" fmla="*/ 178938 h 359632"/>
                <a:gd name="connsiteX431" fmla="*/ 148641 w 218720"/>
                <a:gd name="connsiteY431" fmla="*/ 186118 h 359632"/>
                <a:gd name="connsiteX432" fmla="*/ 151536 w 218720"/>
                <a:gd name="connsiteY432" fmla="*/ 193871 h 359632"/>
                <a:gd name="connsiteX433" fmla="*/ 152847 w 218720"/>
                <a:gd name="connsiteY433" fmla="*/ 196020 h 359632"/>
                <a:gd name="connsiteX434" fmla="*/ 154573 w 218720"/>
                <a:gd name="connsiteY434" fmla="*/ 197526 h 359632"/>
                <a:gd name="connsiteX435" fmla="*/ 163309 w 218720"/>
                <a:gd name="connsiteY435" fmla="*/ 200984 h 359632"/>
                <a:gd name="connsiteX436" fmla="*/ 165253 w 218720"/>
                <a:gd name="connsiteY436" fmla="*/ 202129 h 359632"/>
                <a:gd name="connsiteX437" fmla="*/ 168643 w 218720"/>
                <a:gd name="connsiteY437" fmla="*/ 205449 h 359632"/>
                <a:gd name="connsiteX438" fmla="*/ 171909 w 218720"/>
                <a:gd name="connsiteY438" fmla="*/ 208981 h 359632"/>
                <a:gd name="connsiteX439" fmla="*/ 174950 w 218720"/>
                <a:gd name="connsiteY439" fmla="*/ 211690 h 359632"/>
                <a:gd name="connsiteX440" fmla="*/ 178233 w 218720"/>
                <a:gd name="connsiteY440" fmla="*/ 213881 h 359632"/>
                <a:gd name="connsiteX441" fmla="*/ 176643 w 218720"/>
                <a:gd name="connsiteY441" fmla="*/ 215018 h 359632"/>
                <a:gd name="connsiteX442" fmla="*/ 175553 w 218720"/>
                <a:gd name="connsiteY442" fmla="*/ 216806 h 359632"/>
                <a:gd name="connsiteX443" fmla="*/ 176368 w 218720"/>
                <a:gd name="connsiteY443" fmla="*/ 219234 h 359632"/>
                <a:gd name="connsiteX444" fmla="*/ 177705 w 218720"/>
                <a:gd name="connsiteY444" fmla="*/ 221551 h 359632"/>
                <a:gd name="connsiteX445" fmla="*/ 180332 w 218720"/>
                <a:gd name="connsiteY445" fmla="*/ 225253 h 359632"/>
                <a:gd name="connsiteX446" fmla="*/ 182649 w 218720"/>
                <a:gd name="connsiteY446" fmla="*/ 229287 h 359632"/>
                <a:gd name="connsiteX447" fmla="*/ 181795 w 218720"/>
                <a:gd name="connsiteY447" fmla="*/ 228678 h 359632"/>
                <a:gd name="connsiteX448" fmla="*/ 180897 w 218720"/>
                <a:gd name="connsiteY448" fmla="*/ 228344 h 359632"/>
                <a:gd name="connsiteX449" fmla="*/ 179669 w 218720"/>
                <a:gd name="connsiteY449" fmla="*/ 228444 h 359632"/>
                <a:gd name="connsiteX450" fmla="*/ 178469 w 218720"/>
                <a:gd name="connsiteY450" fmla="*/ 228249 h 359632"/>
                <a:gd name="connsiteX451" fmla="*/ 176255 w 218720"/>
                <a:gd name="connsiteY451" fmla="*/ 226987 h 359632"/>
                <a:gd name="connsiteX452" fmla="*/ 174128 w 218720"/>
                <a:gd name="connsiteY452" fmla="*/ 225436 h 359632"/>
                <a:gd name="connsiteX453" fmla="*/ 169897 w 218720"/>
                <a:gd name="connsiteY453" fmla="*/ 226059 h 359632"/>
                <a:gd name="connsiteX454" fmla="*/ 167546 w 218720"/>
                <a:gd name="connsiteY454" fmla="*/ 225780 h 359632"/>
                <a:gd name="connsiteX455" fmla="*/ 165507 w 218720"/>
                <a:gd name="connsiteY455" fmla="*/ 225821 h 359632"/>
                <a:gd name="connsiteX456" fmla="*/ 169373 w 218720"/>
                <a:gd name="connsiteY456" fmla="*/ 226717 h 359632"/>
                <a:gd name="connsiteX457" fmla="*/ 173605 w 218720"/>
                <a:gd name="connsiteY457" fmla="*/ 226779 h 359632"/>
                <a:gd name="connsiteX458" fmla="*/ 182937 w 218720"/>
                <a:gd name="connsiteY458" fmla="*/ 233539 h 359632"/>
                <a:gd name="connsiteX459" fmla="*/ 186091 w 218720"/>
                <a:gd name="connsiteY459" fmla="*/ 237535 h 359632"/>
                <a:gd name="connsiteX460" fmla="*/ 187966 w 218720"/>
                <a:gd name="connsiteY460" fmla="*/ 242808 h 359632"/>
                <a:gd name="connsiteX461" fmla="*/ 186689 w 218720"/>
                <a:gd name="connsiteY461" fmla="*/ 245172 h 359632"/>
                <a:gd name="connsiteX462" fmla="*/ 184703 w 218720"/>
                <a:gd name="connsiteY462" fmla="*/ 246703 h 359632"/>
                <a:gd name="connsiteX463" fmla="*/ 182850 w 218720"/>
                <a:gd name="connsiteY463" fmla="*/ 248453 h 359632"/>
                <a:gd name="connsiteX464" fmla="*/ 181114 w 218720"/>
                <a:gd name="connsiteY464" fmla="*/ 250427 h 359632"/>
                <a:gd name="connsiteX465" fmla="*/ 186286 w 218720"/>
                <a:gd name="connsiteY465" fmla="*/ 253324 h 359632"/>
                <a:gd name="connsiteX466" fmla="*/ 187400 w 218720"/>
                <a:gd name="connsiteY466" fmla="*/ 253236 h 359632"/>
                <a:gd name="connsiteX467" fmla="*/ 188544 w 218720"/>
                <a:gd name="connsiteY467" fmla="*/ 252831 h 359632"/>
                <a:gd name="connsiteX468" fmla="*/ 189644 w 218720"/>
                <a:gd name="connsiteY468" fmla="*/ 251846 h 359632"/>
                <a:gd name="connsiteX469" fmla="*/ 191498 w 218720"/>
                <a:gd name="connsiteY469" fmla="*/ 249447 h 359632"/>
                <a:gd name="connsiteX470" fmla="*/ 192455 w 218720"/>
                <a:gd name="connsiteY470" fmla="*/ 248592 h 359632"/>
                <a:gd name="connsiteX471" fmla="*/ 195677 w 218720"/>
                <a:gd name="connsiteY471" fmla="*/ 248284 h 359632"/>
                <a:gd name="connsiteX472" fmla="*/ 198380 w 218720"/>
                <a:gd name="connsiteY472" fmla="*/ 248468 h 359632"/>
                <a:gd name="connsiteX473" fmla="*/ 201073 w 218720"/>
                <a:gd name="connsiteY473" fmla="*/ 248998 h 359632"/>
                <a:gd name="connsiteX474" fmla="*/ 203440 w 218720"/>
                <a:gd name="connsiteY474" fmla="*/ 248830 h 359632"/>
                <a:gd name="connsiteX475" fmla="*/ 208210 w 218720"/>
                <a:gd name="connsiteY475" fmla="*/ 249860 h 359632"/>
                <a:gd name="connsiteX476" fmla="*/ 210661 w 218720"/>
                <a:gd name="connsiteY476" fmla="*/ 250789 h 359632"/>
                <a:gd name="connsiteX477" fmla="*/ 216733 w 218720"/>
                <a:gd name="connsiteY477" fmla="*/ 254966 h 359632"/>
                <a:gd name="connsiteX478" fmla="*/ 218046 w 218720"/>
                <a:gd name="connsiteY478" fmla="*/ 257247 h 359632"/>
                <a:gd name="connsiteX479" fmla="*/ 218648 w 218720"/>
                <a:gd name="connsiteY479" fmla="*/ 260190 h 359632"/>
                <a:gd name="connsiteX480" fmla="*/ 218720 w 218720"/>
                <a:gd name="connsiteY480" fmla="*/ 263449 h 359632"/>
                <a:gd name="connsiteX481" fmla="*/ 217698 w 218720"/>
                <a:gd name="connsiteY481" fmla="*/ 266425 h 359632"/>
                <a:gd name="connsiteX482" fmla="*/ 216526 w 218720"/>
                <a:gd name="connsiteY482" fmla="*/ 269108 h 359632"/>
                <a:gd name="connsiteX483" fmla="*/ 215802 w 218720"/>
                <a:gd name="connsiteY483" fmla="*/ 272568 h 359632"/>
                <a:gd name="connsiteX484" fmla="*/ 215289 w 218720"/>
                <a:gd name="connsiteY484" fmla="*/ 273813 h 359632"/>
                <a:gd name="connsiteX485" fmla="*/ 214571 w 218720"/>
                <a:gd name="connsiteY485" fmla="*/ 274788 h 359632"/>
                <a:gd name="connsiteX486" fmla="*/ 211354 w 218720"/>
                <a:gd name="connsiteY486" fmla="*/ 277512 h 359632"/>
                <a:gd name="connsiteX487" fmla="*/ 209216 w 218720"/>
                <a:gd name="connsiteY487" fmla="*/ 278631 h 359632"/>
                <a:gd name="connsiteX488" fmla="*/ 208313 w 218720"/>
                <a:gd name="connsiteY488" fmla="*/ 278140 h 359632"/>
                <a:gd name="connsiteX489" fmla="*/ 207351 w 218720"/>
                <a:gd name="connsiteY489" fmla="*/ 278208 h 359632"/>
                <a:gd name="connsiteX490" fmla="*/ 207249 w 218720"/>
                <a:gd name="connsiteY490" fmla="*/ 278862 h 359632"/>
                <a:gd name="connsiteX491" fmla="*/ 208266 w 218720"/>
                <a:gd name="connsiteY491" fmla="*/ 280251 h 359632"/>
                <a:gd name="connsiteX492" fmla="*/ 208279 w 218720"/>
                <a:gd name="connsiteY492" fmla="*/ 281926 h 359632"/>
                <a:gd name="connsiteX493" fmla="*/ 206379 w 218720"/>
                <a:gd name="connsiteY493" fmla="*/ 283165 h 359632"/>
                <a:gd name="connsiteX494" fmla="*/ 204448 w 218720"/>
                <a:gd name="connsiteY494" fmla="*/ 283694 h 359632"/>
                <a:gd name="connsiteX495" fmla="*/ 201218 w 218720"/>
                <a:gd name="connsiteY495" fmla="*/ 283034 h 359632"/>
                <a:gd name="connsiteX496" fmla="*/ 196733 w 218720"/>
                <a:gd name="connsiteY496" fmla="*/ 285340 h 359632"/>
                <a:gd name="connsiteX497" fmla="*/ 199957 w 218720"/>
                <a:gd name="connsiteY497" fmla="*/ 286524 h 359632"/>
                <a:gd name="connsiteX498" fmla="*/ 200607 w 218720"/>
                <a:gd name="connsiteY498" fmla="*/ 287784 h 359632"/>
                <a:gd name="connsiteX499" fmla="*/ 199799 w 218720"/>
                <a:gd name="connsiteY499" fmla="*/ 289997 h 359632"/>
                <a:gd name="connsiteX500" fmla="*/ 197771 w 218720"/>
                <a:gd name="connsiteY500" fmla="*/ 290983 h 359632"/>
                <a:gd name="connsiteX501" fmla="*/ 195523 w 218720"/>
                <a:gd name="connsiteY501" fmla="*/ 291420 h 359632"/>
                <a:gd name="connsiteX502" fmla="*/ 193222 w 218720"/>
                <a:gd name="connsiteY502" fmla="*/ 291524 h 359632"/>
                <a:gd name="connsiteX503" fmla="*/ 191315 w 218720"/>
                <a:gd name="connsiteY503" fmla="*/ 292065 h 359632"/>
                <a:gd name="connsiteX504" fmla="*/ 189486 w 218720"/>
                <a:gd name="connsiteY504" fmla="*/ 293107 h 359632"/>
                <a:gd name="connsiteX505" fmla="*/ 191781 w 218720"/>
                <a:gd name="connsiteY505" fmla="*/ 292553 h 359632"/>
                <a:gd name="connsiteX506" fmla="*/ 193373 w 218720"/>
                <a:gd name="connsiteY506" fmla="*/ 293038 h 359632"/>
                <a:gd name="connsiteX507" fmla="*/ 194372 w 218720"/>
                <a:gd name="connsiteY507" fmla="*/ 294897 h 359632"/>
                <a:gd name="connsiteX508" fmla="*/ 195280 w 218720"/>
                <a:gd name="connsiteY508" fmla="*/ 295428 h 359632"/>
                <a:gd name="connsiteX509" fmla="*/ 199765 w 218720"/>
                <a:gd name="connsiteY509" fmla="*/ 296222 h 359632"/>
                <a:gd name="connsiteX510" fmla="*/ 202542 w 218720"/>
                <a:gd name="connsiteY510" fmla="*/ 296216 h 359632"/>
                <a:gd name="connsiteX511" fmla="*/ 207897 w 218720"/>
                <a:gd name="connsiteY511" fmla="*/ 295765 h 359632"/>
                <a:gd name="connsiteX512" fmla="*/ 210469 w 218720"/>
                <a:gd name="connsiteY512" fmla="*/ 295776 h 359632"/>
                <a:gd name="connsiteX513" fmla="*/ 211386 w 218720"/>
                <a:gd name="connsiteY513" fmla="*/ 296112 h 359632"/>
                <a:gd name="connsiteX514" fmla="*/ 211402 w 218720"/>
                <a:gd name="connsiteY514" fmla="*/ 297650 h 359632"/>
                <a:gd name="connsiteX515" fmla="*/ 211002 w 218720"/>
                <a:gd name="connsiteY515" fmla="*/ 301424 h 359632"/>
                <a:gd name="connsiteX516" fmla="*/ 210294 w 218720"/>
                <a:gd name="connsiteY516" fmla="*/ 302201 h 359632"/>
                <a:gd name="connsiteX517" fmla="*/ 203194 w 218720"/>
                <a:gd name="connsiteY517" fmla="*/ 305366 h 359632"/>
                <a:gd name="connsiteX518" fmla="*/ 201738 w 218720"/>
                <a:gd name="connsiteY518" fmla="*/ 307574 h 359632"/>
                <a:gd name="connsiteX519" fmla="*/ 201330 w 218720"/>
                <a:gd name="connsiteY519" fmla="*/ 308911 h 359632"/>
                <a:gd name="connsiteX520" fmla="*/ 197178 w 218720"/>
                <a:gd name="connsiteY520" fmla="*/ 308674 h 359632"/>
                <a:gd name="connsiteX521" fmla="*/ 195232 w 218720"/>
                <a:gd name="connsiteY521" fmla="*/ 310087 h 359632"/>
                <a:gd name="connsiteX522" fmla="*/ 191870 w 218720"/>
                <a:gd name="connsiteY522" fmla="*/ 311025 h 359632"/>
                <a:gd name="connsiteX523" fmla="*/ 189270 w 218720"/>
                <a:gd name="connsiteY523" fmla="*/ 312022 h 359632"/>
                <a:gd name="connsiteX524" fmla="*/ 186726 w 218720"/>
                <a:gd name="connsiteY524" fmla="*/ 313282 h 359632"/>
                <a:gd name="connsiteX525" fmla="*/ 184634 w 218720"/>
                <a:gd name="connsiteY525" fmla="*/ 313658 h 359632"/>
                <a:gd name="connsiteX526" fmla="*/ 175590 w 218720"/>
                <a:gd name="connsiteY526" fmla="*/ 312163 h 359632"/>
                <a:gd name="connsiteX527" fmla="*/ 170131 w 218720"/>
                <a:gd name="connsiteY527" fmla="*/ 312286 h 359632"/>
                <a:gd name="connsiteX528" fmla="*/ 162736 w 218720"/>
                <a:gd name="connsiteY528" fmla="*/ 313589 h 359632"/>
                <a:gd name="connsiteX529" fmla="*/ 160831 w 218720"/>
                <a:gd name="connsiteY529" fmla="*/ 313374 h 359632"/>
                <a:gd name="connsiteX530" fmla="*/ 157974 w 218720"/>
                <a:gd name="connsiteY530" fmla="*/ 312126 h 359632"/>
                <a:gd name="connsiteX531" fmla="*/ 155049 w 218720"/>
                <a:gd name="connsiteY531" fmla="*/ 311282 h 359632"/>
                <a:gd name="connsiteX532" fmla="*/ 151683 w 218720"/>
                <a:gd name="connsiteY532" fmla="*/ 310911 h 359632"/>
                <a:gd name="connsiteX533" fmla="*/ 148778 w 218720"/>
                <a:gd name="connsiteY533" fmla="*/ 309757 h 359632"/>
                <a:gd name="connsiteX534" fmla="*/ 150591 w 218720"/>
                <a:gd name="connsiteY534" fmla="*/ 311976 h 359632"/>
                <a:gd name="connsiteX535" fmla="*/ 146561 w 218720"/>
                <a:gd name="connsiteY535" fmla="*/ 314112 h 359632"/>
                <a:gd name="connsiteX536" fmla="*/ 144701 w 218720"/>
                <a:gd name="connsiteY536" fmla="*/ 314537 h 359632"/>
                <a:gd name="connsiteX537" fmla="*/ 142776 w 218720"/>
                <a:gd name="connsiteY537" fmla="*/ 314471 h 359632"/>
                <a:gd name="connsiteX538" fmla="*/ 138837 w 218720"/>
                <a:gd name="connsiteY538" fmla="*/ 315051 h 359632"/>
                <a:gd name="connsiteX539" fmla="*/ 135188 w 218720"/>
                <a:gd name="connsiteY539" fmla="*/ 314755 h 359632"/>
                <a:gd name="connsiteX540" fmla="*/ 135736 w 218720"/>
                <a:gd name="connsiteY540" fmla="*/ 316273 h 359632"/>
                <a:gd name="connsiteX541" fmla="*/ 136714 w 218720"/>
                <a:gd name="connsiteY541" fmla="*/ 317595 h 359632"/>
                <a:gd name="connsiteX542" fmla="*/ 135921 w 218720"/>
                <a:gd name="connsiteY542" fmla="*/ 318170 h 359632"/>
                <a:gd name="connsiteX543" fmla="*/ 135082 w 218720"/>
                <a:gd name="connsiteY543" fmla="*/ 318313 h 359632"/>
                <a:gd name="connsiteX544" fmla="*/ 128132 w 218720"/>
                <a:gd name="connsiteY544" fmla="*/ 317315 h 359632"/>
                <a:gd name="connsiteX545" fmla="*/ 127148 w 218720"/>
                <a:gd name="connsiteY545" fmla="*/ 317504 h 359632"/>
                <a:gd name="connsiteX546" fmla="*/ 126290 w 218720"/>
                <a:gd name="connsiteY546" fmla="*/ 318425 h 359632"/>
                <a:gd name="connsiteX547" fmla="*/ 123763 w 218720"/>
                <a:gd name="connsiteY547" fmla="*/ 317928 h 359632"/>
                <a:gd name="connsiteX548" fmla="*/ 121307 w 218720"/>
                <a:gd name="connsiteY548" fmla="*/ 316375 h 359632"/>
                <a:gd name="connsiteX549" fmla="*/ 118695 w 218720"/>
                <a:gd name="connsiteY549" fmla="*/ 315332 h 359632"/>
                <a:gd name="connsiteX550" fmla="*/ 115954 w 218720"/>
                <a:gd name="connsiteY550" fmla="*/ 314842 h 359632"/>
                <a:gd name="connsiteX551" fmla="*/ 113776 w 218720"/>
                <a:gd name="connsiteY551" fmla="*/ 315011 h 359632"/>
                <a:gd name="connsiteX552" fmla="*/ 104816 w 218720"/>
                <a:gd name="connsiteY552" fmla="*/ 317460 h 359632"/>
                <a:gd name="connsiteX553" fmla="*/ 103028 w 218720"/>
                <a:gd name="connsiteY553" fmla="*/ 319915 h 359632"/>
                <a:gd name="connsiteX554" fmla="*/ 102135 w 218720"/>
                <a:gd name="connsiteY554" fmla="*/ 323393 h 359632"/>
                <a:gd name="connsiteX555" fmla="*/ 100841 w 218720"/>
                <a:gd name="connsiteY555" fmla="*/ 326476 h 359632"/>
                <a:gd name="connsiteX556" fmla="*/ 98731 w 218720"/>
                <a:gd name="connsiteY556" fmla="*/ 328848 h 359632"/>
                <a:gd name="connsiteX557" fmla="*/ 96220 w 218720"/>
                <a:gd name="connsiteY557" fmla="*/ 329157 h 359632"/>
                <a:gd name="connsiteX558" fmla="*/ 93858 w 218720"/>
                <a:gd name="connsiteY558" fmla="*/ 327516 h 359632"/>
                <a:gd name="connsiteX559" fmla="*/ 89364 w 218720"/>
                <a:gd name="connsiteY559" fmla="*/ 325702 h 359632"/>
                <a:gd name="connsiteX560" fmla="*/ 87835 w 218720"/>
                <a:gd name="connsiteY560" fmla="*/ 324476 h 359632"/>
                <a:gd name="connsiteX561" fmla="*/ 87348 w 218720"/>
                <a:gd name="connsiteY561" fmla="*/ 324404 h 359632"/>
                <a:gd name="connsiteX562" fmla="*/ 86846 w 218720"/>
                <a:gd name="connsiteY562" fmla="*/ 324843 h 359632"/>
                <a:gd name="connsiteX563" fmla="*/ 85084 w 218720"/>
                <a:gd name="connsiteY563" fmla="*/ 325396 h 359632"/>
                <a:gd name="connsiteX564" fmla="*/ 83259 w 218720"/>
                <a:gd name="connsiteY564" fmla="*/ 325422 h 359632"/>
                <a:gd name="connsiteX565" fmla="*/ 80447 w 218720"/>
                <a:gd name="connsiteY565" fmla="*/ 325910 h 359632"/>
                <a:gd name="connsiteX566" fmla="*/ 75553 w 218720"/>
                <a:gd name="connsiteY566" fmla="*/ 327384 h 359632"/>
                <a:gd name="connsiteX567" fmla="*/ 73577 w 218720"/>
                <a:gd name="connsiteY567" fmla="*/ 328384 h 359632"/>
                <a:gd name="connsiteX568" fmla="*/ 69328 w 218720"/>
                <a:gd name="connsiteY568" fmla="*/ 331139 h 359632"/>
                <a:gd name="connsiteX569" fmla="*/ 68463 w 218720"/>
                <a:gd name="connsiteY569" fmla="*/ 331901 h 359632"/>
                <a:gd name="connsiteX570" fmla="*/ 66918 w 218720"/>
                <a:gd name="connsiteY570" fmla="*/ 334677 h 359632"/>
                <a:gd name="connsiteX571" fmla="*/ 64558 w 218720"/>
                <a:gd name="connsiteY571" fmla="*/ 335166 h 359632"/>
                <a:gd name="connsiteX572" fmla="*/ 62399 w 218720"/>
                <a:gd name="connsiteY572" fmla="*/ 333388 h 359632"/>
                <a:gd name="connsiteX573" fmla="*/ 59942 w 218720"/>
                <a:gd name="connsiteY573" fmla="*/ 332767 h 359632"/>
                <a:gd name="connsiteX574" fmla="*/ 57350 w 218720"/>
                <a:gd name="connsiteY574" fmla="*/ 333375 h 359632"/>
                <a:gd name="connsiteX575" fmla="*/ 55782 w 218720"/>
                <a:gd name="connsiteY575" fmla="*/ 334320 h 359632"/>
                <a:gd name="connsiteX576" fmla="*/ 55051 w 218720"/>
                <a:gd name="connsiteY576" fmla="*/ 333552 h 359632"/>
                <a:gd name="connsiteX577" fmla="*/ 55027 w 218720"/>
                <a:gd name="connsiteY577" fmla="*/ 331973 h 359632"/>
                <a:gd name="connsiteX578" fmla="*/ 56920 w 218720"/>
                <a:gd name="connsiteY578" fmla="*/ 330091 h 359632"/>
                <a:gd name="connsiteX579" fmla="*/ 61970 w 218720"/>
                <a:gd name="connsiteY579" fmla="*/ 328668 h 359632"/>
                <a:gd name="connsiteX580" fmla="*/ 66403 w 218720"/>
                <a:gd name="connsiteY580" fmla="*/ 324972 h 359632"/>
                <a:gd name="connsiteX581" fmla="*/ 68578 w 218720"/>
                <a:gd name="connsiteY581" fmla="*/ 322716 h 359632"/>
                <a:gd name="connsiteX582" fmla="*/ 69440 w 218720"/>
                <a:gd name="connsiteY582" fmla="*/ 321446 h 359632"/>
                <a:gd name="connsiteX583" fmla="*/ 70503 w 218720"/>
                <a:gd name="connsiteY583" fmla="*/ 320636 h 359632"/>
                <a:gd name="connsiteX584" fmla="*/ 71892 w 218720"/>
                <a:gd name="connsiteY584" fmla="*/ 320330 h 359632"/>
                <a:gd name="connsiteX585" fmla="*/ 72606 w 218720"/>
                <a:gd name="connsiteY585" fmla="*/ 318925 h 359632"/>
                <a:gd name="connsiteX586" fmla="*/ 78761 w 218720"/>
                <a:gd name="connsiteY586" fmla="*/ 313270 h 359632"/>
                <a:gd name="connsiteX587" fmla="*/ 79269 w 218720"/>
                <a:gd name="connsiteY587" fmla="*/ 311971 h 359632"/>
                <a:gd name="connsiteX588" fmla="*/ 79575 w 218720"/>
                <a:gd name="connsiteY588" fmla="*/ 309646 h 359632"/>
                <a:gd name="connsiteX589" fmla="*/ 80084 w 218720"/>
                <a:gd name="connsiteY589" fmla="*/ 307405 h 359632"/>
                <a:gd name="connsiteX590" fmla="*/ 85095 w 218720"/>
                <a:gd name="connsiteY590" fmla="*/ 305953 h 359632"/>
                <a:gd name="connsiteX591" fmla="*/ 87489 w 218720"/>
                <a:gd name="connsiteY591" fmla="*/ 301233 h 359632"/>
                <a:gd name="connsiteX592" fmla="*/ 88148 w 218720"/>
                <a:gd name="connsiteY592" fmla="*/ 300859 h 359632"/>
                <a:gd name="connsiteX593" fmla="*/ 95137 w 218720"/>
                <a:gd name="connsiteY593" fmla="*/ 299992 h 359632"/>
                <a:gd name="connsiteX594" fmla="*/ 100320 w 218720"/>
                <a:gd name="connsiteY594" fmla="*/ 300061 h 359632"/>
                <a:gd name="connsiteX595" fmla="*/ 105468 w 218720"/>
                <a:gd name="connsiteY595" fmla="*/ 300986 h 359632"/>
                <a:gd name="connsiteX596" fmla="*/ 108107 w 218720"/>
                <a:gd name="connsiteY596" fmla="*/ 301069 h 359632"/>
                <a:gd name="connsiteX597" fmla="*/ 110756 w 218720"/>
                <a:gd name="connsiteY597" fmla="*/ 300750 h 359632"/>
                <a:gd name="connsiteX598" fmla="*/ 112833 w 218720"/>
                <a:gd name="connsiteY598" fmla="*/ 299474 h 359632"/>
                <a:gd name="connsiteX599" fmla="*/ 116388 w 218720"/>
                <a:gd name="connsiteY599" fmla="*/ 294868 h 359632"/>
                <a:gd name="connsiteX600" fmla="*/ 118388 w 218720"/>
                <a:gd name="connsiteY600" fmla="*/ 292838 h 359632"/>
                <a:gd name="connsiteX601" fmla="*/ 120679 w 218720"/>
                <a:gd name="connsiteY601" fmla="*/ 291002 h 359632"/>
                <a:gd name="connsiteX602" fmla="*/ 122822 w 218720"/>
                <a:gd name="connsiteY602" fmla="*/ 288904 h 359632"/>
                <a:gd name="connsiteX603" fmla="*/ 126299 w 218720"/>
                <a:gd name="connsiteY603" fmla="*/ 285012 h 359632"/>
                <a:gd name="connsiteX604" fmla="*/ 123948 w 218720"/>
                <a:gd name="connsiteY604" fmla="*/ 286353 h 359632"/>
                <a:gd name="connsiteX605" fmla="*/ 121111 w 218720"/>
                <a:gd name="connsiteY605" fmla="*/ 288480 h 359632"/>
                <a:gd name="connsiteX606" fmla="*/ 119465 w 218720"/>
                <a:gd name="connsiteY606" fmla="*/ 289713 h 359632"/>
                <a:gd name="connsiteX607" fmla="*/ 114238 w 218720"/>
                <a:gd name="connsiteY607" fmla="*/ 290955 h 359632"/>
                <a:gd name="connsiteX608" fmla="*/ 111986 w 218720"/>
                <a:gd name="connsiteY608" fmla="*/ 292221 h 359632"/>
                <a:gd name="connsiteX609" fmla="*/ 108040 w 218720"/>
                <a:gd name="connsiteY609" fmla="*/ 295078 h 359632"/>
                <a:gd name="connsiteX610" fmla="*/ 107281 w 218720"/>
                <a:gd name="connsiteY610" fmla="*/ 295315 h 359632"/>
                <a:gd name="connsiteX611" fmla="*/ 101328 w 218720"/>
                <a:gd name="connsiteY611" fmla="*/ 294629 h 359632"/>
                <a:gd name="connsiteX612" fmla="*/ 96898 w 218720"/>
                <a:gd name="connsiteY612" fmla="*/ 290923 h 359632"/>
                <a:gd name="connsiteX613" fmla="*/ 94066 w 218720"/>
                <a:gd name="connsiteY613" fmla="*/ 289402 h 359632"/>
                <a:gd name="connsiteX614" fmla="*/ 92896 w 218720"/>
                <a:gd name="connsiteY614" fmla="*/ 289230 h 359632"/>
                <a:gd name="connsiteX615" fmla="*/ 91687 w 218720"/>
                <a:gd name="connsiteY615" fmla="*/ 289682 h 359632"/>
                <a:gd name="connsiteX616" fmla="*/ 89101 w 218720"/>
                <a:gd name="connsiteY616" fmla="*/ 290145 h 359632"/>
                <a:gd name="connsiteX617" fmla="*/ 86464 w 218720"/>
                <a:gd name="connsiteY617" fmla="*/ 290066 h 359632"/>
                <a:gd name="connsiteX618" fmla="*/ 87810 w 218720"/>
                <a:gd name="connsiteY618" fmla="*/ 288352 h 359632"/>
                <a:gd name="connsiteX619" fmla="*/ 89638 w 218720"/>
                <a:gd name="connsiteY619" fmla="*/ 287393 h 359632"/>
                <a:gd name="connsiteX620" fmla="*/ 85544 w 218720"/>
                <a:gd name="connsiteY620" fmla="*/ 286727 h 359632"/>
                <a:gd name="connsiteX621" fmla="*/ 84406 w 218720"/>
                <a:gd name="connsiteY621" fmla="*/ 286205 h 359632"/>
                <a:gd name="connsiteX622" fmla="*/ 83109 w 218720"/>
                <a:gd name="connsiteY622" fmla="*/ 285002 h 359632"/>
                <a:gd name="connsiteX623" fmla="*/ 79898 w 218720"/>
                <a:gd name="connsiteY623" fmla="*/ 284796 h 359632"/>
                <a:gd name="connsiteX624" fmla="*/ 78366 w 218720"/>
                <a:gd name="connsiteY624" fmla="*/ 285103 h 359632"/>
                <a:gd name="connsiteX625" fmla="*/ 75782 w 218720"/>
                <a:gd name="connsiteY625" fmla="*/ 286693 h 359632"/>
                <a:gd name="connsiteX626" fmla="*/ 71699 w 218720"/>
                <a:gd name="connsiteY626" fmla="*/ 288383 h 359632"/>
                <a:gd name="connsiteX627" fmla="*/ 66780 w 218720"/>
                <a:gd name="connsiteY627" fmla="*/ 286040 h 359632"/>
                <a:gd name="connsiteX628" fmla="*/ 65816 w 218720"/>
                <a:gd name="connsiteY628" fmla="*/ 285012 h 359632"/>
                <a:gd name="connsiteX629" fmla="*/ 65841 w 218720"/>
                <a:gd name="connsiteY629" fmla="*/ 283027 h 359632"/>
                <a:gd name="connsiteX630" fmla="*/ 65103 w 218720"/>
                <a:gd name="connsiteY630" fmla="*/ 281453 h 359632"/>
                <a:gd name="connsiteX631" fmla="*/ 63738 w 218720"/>
                <a:gd name="connsiteY631" fmla="*/ 280898 h 359632"/>
                <a:gd name="connsiteX632" fmla="*/ 65484 w 218720"/>
                <a:gd name="connsiteY632" fmla="*/ 278846 h 359632"/>
                <a:gd name="connsiteX633" fmla="*/ 67591 w 218720"/>
                <a:gd name="connsiteY633" fmla="*/ 277479 h 359632"/>
                <a:gd name="connsiteX634" fmla="*/ 72225 w 218720"/>
                <a:gd name="connsiteY634" fmla="*/ 276120 h 359632"/>
                <a:gd name="connsiteX635" fmla="*/ 79243 w 218720"/>
                <a:gd name="connsiteY635" fmla="*/ 272892 h 359632"/>
                <a:gd name="connsiteX636" fmla="*/ 83178 w 218720"/>
                <a:gd name="connsiteY636" fmla="*/ 271516 h 359632"/>
                <a:gd name="connsiteX637" fmla="*/ 86836 w 218720"/>
                <a:gd name="connsiteY637" fmla="*/ 269140 h 359632"/>
                <a:gd name="connsiteX638" fmla="*/ 88348 w 218720"/>
                <a:gd name="connsiteY638" fmla="*/ 267690 h 359632"/>
                <a:gd name="connsiteX639" fmla="*/ 89445 w 218720"/>
                <a:gd name="connsiteY639" fmla="*/ 265705 h 359632"/>
                <a:gd name="connsiteX640" fmla="*/ 90533 w 218720"/>
                <a:gd name="connsiteY640" fmla="*/ 263266 h 359632"/>
                <a:gd name="connsiteX641" fmla="*/ 92086 w 218720"/>
                <a:gd name="connsiteY641" fmla="*/ 261284 h 359632"/>
                <a:gd name="connsiteX642" fmla="*/ 90579 w 218720"/>
                <a:gd name="connsiteY642" fmla="*/ 260812 h 359632"/>
                <a:gd name="connsiteX643" fmla="*/ 89906 w 218720"/>
                <a:gd name="connsiteY643" fmla="*/ 259315 h 359632"/>
                <a:gd name="connsiteX644" fmla="*/ 90087 w 218720"/>
                <a:gd name="connsiteY644" fmla="*/ 257796 h 359632"/>
                <a:gd name="connsiteX645" fmla="*/ 90783 w 218720"/>
                <a:gd name="connsiteY645" fmla="*/ 256448 h 359632"/>
                <a:gd name="connsiteX646" fmla="*/ 90159 w 218720"/>
                <a:gd name="connsiteY646" fmla="*/ 254756 h 359632"/>
                <a:gd name="connsiteX647" fmla="*/ 89052 w 218720"/>
                <a:gd name="connsiteY647" fmla="*/ 252986 h 359632"/>
                <a:gd name="connsiteX648" fmla="*/ 89113 w 218720"/>
                <a:gd name="connsiteY648" fmla="*/ 251607 h 359632"/>
                <a:gd name="connsiteX649" fmla="*/ 89407 w 218720"/>
                <a:gd name="connsiteY649" fmla="*/ 250132 h 359632"/>
                <a:gd name="connsiteX650" fmla="*/ 86584 w 218720"/>
                <a:gd name="connsiteY650" fmla="*/ 250211 h 359632"/>
                <a:gd name="connsiteX651" fmla="*/ 83769 w 218720"/>
                <a:gd name="connsiteY651" fmla="*/ 250672 h 359632"/>
                <a:gd name="connsiteX652" fmla="*/ 81218 w 218720"/>
                <a:gd name="connsiteY652" fmla="*/ 251718 h 359632"/>
                <a:gd name="connsiteX653" fmla="*/ 78744 w 218720"/>
                <a:gd name="connsiteY653" fmla="*/ 253137 h 359632"/>
                <a:gd name="connsiteX654" fmla="*/ 76547 w 218720"/>
                <a:gd name="connsiteY654" fmla="*/ 253400 h 359632"/>
                <a:gd name="connsiteX655" fmla="*/ 76582 w 218720"/>
                <a:gd name="connsiteY655" fmla="*/ 252265 h 359632"/>
                <a:gd name="connsiteX656" fmla="*/ 77536 w 218720"/>
                <a:gd name="connsiteY656" fmla="*/ 250861 h 359632"/>
                <a:gd name="connsiteX657" fmla="*/ 80027 w 218720"/>
                <a:gd name="connsiteY657" fmla="*/ 248854 h 359632"/>
                <a:gd name="connsiteX658" fmla="*/ 82694 w 218720"/>
                <a:gd name="connsiteY658" fmla="*/ 247189 h 359632"/>
                <a:gd name="connsiteX659" fmla="*/ 83642 w 218720"/>
                <a:gd name="connsiteY659" fmla="*/ 245923 h 359632"/>
                <a:gd name="connsiteX660" fmla="*/ 84388 w 218720"/>
                <a:gd name="connsiteY660" fmla="*/ 244452 h 359632"/>
                <a:gd name="connsiteX661" fmla="*/ 85712 w 218720"/>
                <a:gd name="connsiteY661" fmla="*/ 243271 h 359632"/>
                <a:gd name="connsiteX662" fmla="*/ 89195 w 218720"/>
                <a:gd name="connsiteY662" fmla="*/ 241037 h 359632"/>
                <a:gd name="connsiteX663" fmla="*/ 95868 w 218720"/>
                <a:gd name="connsiteY663" fmla="*/ 238521 h 359632"/>
                <a:gd name="connsiteX664" fmla="*/ 96864 w 218720"/>
                <a:gd name="connsiteY664" fmla="*/ 238373 h 359632"/>
                <a:gd name="connsiteX665" fmla="*/ 99480 w 218720"/>
                <a:gd name="connsiteY665" fmla="*/ 238665 h 359632"/>
                <a:gd name="connsiteX666" fmla="*/ 102052 w 218720"/>
                <a:gd name="connsiteY666" fmla="*/ 238285 h 359632"/>
                <a:gd name="connsiteX667" fmla="*/ 104305 w 218720"/>
                <a:gd name="connsiteY667" fmla="*/ 237379 h 359632"/>
                <a:gd name="connsiteX668" fmla="*/ 106550 w 218720"/>
                <a:gd name="connsiteY668" fmla="*/ 237184 h 359632"/>
                <a:gd name="connsiteX669" fmla="*/ 111605 w 218720"/>
                <a:gd name="connsiteY669" fmla="*/ 239795 h 359632"/>
                <a:gd name="connsiteX670" fmla="*/ 110102 w 218720"/>
                <a:gd name="connsiteY670" fmla="*/ 235754 h 359632"/>
                <a:gd name="connsiteX671" fmla="*/ 112331 w 218720"/>
                <a:gd name="connsiteY671" fmla="*/ 234786 h 359632"/>
                <a:gd name="connsiteX672" fmla="*/ 115564 w 218720"/>
                <a:gd name="connsiteY672" fmla="*/ 238440 h 359632"/>
                <a:gd name="connsiteX673" fmla="*/ 116766 w 218720"/>
                <a:gd name="connsiteY673" fmla="*/ 238825 h 359632"/>
                <a:gd name="connsiteX674" fmla="*/ 119301 w 218720"/>
                <a:gd name="connsiteY674" fmla="*/ 238295 h 359632"/>
                <a:gd name="connsiteX675" fmla="*/ 118323 w 218720"/>
                <a:gd name="connsiteY675" fmla="*/ 237679 h 359632"/>
                <a:gd name="connsiteX676" fmla="*/ 117181 w 218720"/>
                <a:gd name="connsiteY676" fmla="*/ 237642 h 359632"/>
                <a:gd name="connsiteX677" fmla="*/ 115685 w 218720"/>
                <a:gd name="connsiteY677" fmla="*/ 237091 h 359632"/>
                <a:gd name="connsiteX678" fmla="*/ 114427 w 218720"/>
                <a:gd name="connsiteY678" fmla="*/ 235919 h 359632"/>
                <a:gd name="connsiteX679" fmla="*/ 112334 w 218720"/>
                <a:gd name="connsiteY679" fmla="*/ 232195 h 359632"/>
                <a:gd name="connsiteX680" fmla="*/ 112447 w 218720"/>
                <a:gd name="connsiteY680" fmla="*/ 229982 h 359632"/>
                <a:gd name="connsiteX681" fmla="*/ 113857 w 218720"/>
                <a:gd name="connsiteY681" fmla="*/ 227679 h 359632"/>
                <a:gd name="connsiteX682" fmla="*/ 115419 w 218720"/>
                <a:gd name="connsiteY682" fmla="*/ 225557 h 359632"/>
                <a:gd name="connsiteX683" fmla="*/ 114109 w 218720"/>
                <a:gd name="connsiteY683" fmla="*/ 225135 h 359632"/>
                <a:gd name="connsiteX684" fmla="*/ 113060 w 218720"/>
                <a:gd name="connsiteY684" fmla="*/ 224323 h 359632"/>
                <a:gd name="connsiteX685" fmla="*/ 112759 w 218720"/>
                <a:gd name="connsiteY685" fmla="*/ 222197 h 359632"/>
                <a:gd name="connsiteX686" fmla="*/ 113171 w 218720"/>
                <a:gd name="connsiteY686" fmla="*/ 220318 h 359632"/>
                <a:gd name="connsiteX687" fmla="*/ 115977 w 218720"/>
                <a:gd name="connsiteY687" fmla="*/ 218657 h 359632"/>
                <a:gd name="connsiteX688" fmla="*/ 116805 w 218720"/>
                <a:gd name="connsiteY688" fmla="*/ 216135 h 359632"/>
                <a:gd name="connsiteX689" fmla="*/ 117157 w 218720"/>
                <a:gd name="connsiteY689" fmla="*/ 213357 h 359632"/>
                <a:gd name="connsiteX690" fmla="*/ 116691 w 218720"/>
                <a:gd name="connsiteY690" fmla="*/ 212082 h 359632"/>
                <a:gd name="connsiteX691" fmla="*/ 113906 w 218720"/>
                <a:gd name="connsiteY691" fmla="*/ 212287 h 359632"/>
                <a:gd name="connsiteX692" fmla="*/ 112552 w 218720"/>
                <a:gd name="connsiteY692" fmla="*/ 212807 h 359632"/>
                <a:gd name="connsiteX693" fmla="*/ 111337 w 218720"/>
                <a:gd name="connsiteY693" fmla="*/ 213630 h 359632"/>
                <a:gd name="connsiteX694" fmla="*/ 110093 w 218720"/>
                <a:gd name="connsiteY694" fmla="*/ 213581 h 359632"/>
                <a:gd name="connsiteX695" fmla="*/ 106653 w 218720"/>
                <a:gd name="connsiteY695" fmla="*/ 210505 h 359632"/>
                <a:gd name="connsiteX696" fmla="*/ 104691 w 218720"/>
                <a:gd name="connsiteY696" fmla="*/ 208176 h 359632"/>
                <a:gd name="connsiteX697" fmla="*/ 101172 w 218720"/>
                <a:gd name="connsiteY697" fmla="*/ 203238 h 359632"/>
                <a:gd name="connsiteX698" fmla="*/ 100671 w 218720"/>
                <a:gd name="connsiteY698" fmla="*/ 200283 h 359632"/>
                <a:gd name="connsiteX699" fmla="*/ 103490 w 218720"/>
                <a:gd name="connsiteY699" fmla="*/ 193894 h 359632"/>
                <a:gd name="connsiteX700" fmla="*/ 107838 w 218720"/>
                <a:gd name="connsiteY700" fmla="*/ 189799 h 359632"/>
                <a:gd name="connsiteX701" fmla="*/ 112961 w 218720"/>
                <a:gd name="connsiteY701" fmla="*/ 188372 h 359632"/>
                <a:gd name="connsiteX702" fmla="*/ 111970 w 218720"/>
                <a:gd name="connsiteY702" fmla="*/ 188099 h 359632"/>
                <a:gd name="connsiteX703" fmla="*/ 104164 w 218720"/>
                <a:gd name="connsiteY703" fmla="*/ 188044 h 359632"/>
                <a:gd name="connsiteX704" fmla="*/ 101591 w 218720"/>
                <a:gd name="connsiteY704" fmla="*/ 188546 h 359632"/>
                <a:gd name="connsiteX705" fmla="*/ 99206 w 218720"/>
                <a:gd name="connsiteY705" fmla="*/ 190221 h 359632"/>
                <a:gd name="connsiteX706" fmla="*/ 97859 w 218720"/>
                <a:gd name="connsiteY706" fmla="*/ 190735 h 359632"/>
                <a:gd name="connsiteX707" fmla="*/ 96443 w 218720"/>
                <a:gd name="connsiteY707" fmla="*/ 190925 h 359632"/>
                <a:gd name="connsiteX708" fmla="*/ 95153 w 218720"/>
                <a:gd name="connsiteY708" fmla="*/ 191758 h 359632"/>
                <a:gd name="connsiteX709" fmla="*/ 93893 w 218720"/>
                <a:gd name="connsiteY709" fmla="*/ 192914 h 359632"/>
                <a:gd name="connsiteX710" fmla="*/ 92581 w 218720"/>
                <a:gd name="connsiteY710" fmla="*/ 193653 h 359632"/>
                <a:gd name="connsiteX711" fmla="*/ 89975 w 218720"/>
                <a:gd name="connsiteY711" fmla="*/ 193462 h 359632"/>
                <a:gd name="connsiteX712" fmla="*/ 88711 w 218720"/>
                <a:gd name="connsiteY712" fmla="*/ 193706 h 359632"/>
                <a:gd name="connsiteX713" fmla="*/ 87802 w 218720"/>
                <a:gd name="connsiteY713" fmla="*/ 193037 h 359632"/>
                <a:gd name="connsiteX714" fmla="*/ 87042 w 218720"/>
                <a:gd name="connsiteY714" fmla="*/ 191930 h 359632"/>
                <a:gd name="connsiteX715" fmla="*/ 86047 w 218720"/>
                <a:gd name="connsiteY715" fmla="*/ 191635 h 359632"/>
                <a:gd name="connsiteX716" fmla="*/ 84936 w 218720"/>
                <a:gd name="connsiteY716" fmla="*/ 191975 h 359632"/>
                <a:gd name="connsiteX717" fmla="*/ 82587 w 218720"/>
                <a:gd name="connsiteY717" fmla="*/ 193466 h 359632"/>
                <a:gd name="connsiteX718" fmla="*/ 80208 w 218720"/>
                <a:gd name="connsiteY718" fmla="*/ 194346 h 359632"/>
                <a:gd name="connsiteX719" fmla="*/ 77332 w 218720"/>
                <a:gd name="connsiteY719" fmla="*/ 193407 h 359632"/>
                <a:gd name="connsiteX720" fmla="*/ 73562 w 218720"/>
                <a:gd name="connsiteY720" fmla="*/ 191655 h 359632"/>
                <a:gd name="connsiteX721" fmla="*/ 72817 w 218720"/>
                <a:gd name="connsiteY721" fmla="*/ 192294 h 359632"/>
                <a:gd name="connsiteX722" fmla="*/ 71982 w 218720"/>
                <a:gd name="connsiteY722" fmla="*/ 193920 h 359632"/>
                <a:gd name="connsiteX723" fmla="*/ 71501 w 218720"/>
                <a:gd name="connsiteY723" fmla="*/ 196456 h 359632"/>
                <a:gd name="connsiteX724" fmla="*/ 68824 w 218720"/>
                <a:gd name="connsiteY724" fmla="*/ 194254 h 359632"/>
                <a:gd name="connsiteX725" fmla="*/ 66542 w 218720"/>
                <a:gd name="connsiteY725" fmla="*/ 191306 h 359632"/>
                <a:gd name="connsiteX726" fmla="*/ 65777 w 218720"/>
                <a:gd name="connsiteY726" fmla="*/ 189452 h 359632"/>
                <a:gd name="connsiteX727" fmla="*/ 65720 w 218720"/>
                <a:gd name="connsiteY727" fmla="*/ 187364 h 359632"/>
                <a:gd name="connsiteX728" fmla="*/ 66958 w 218720"/>
                <a:gd name="connsiteY728" fmla="*/ 186553 h 359632"/>
                <a:gd name="connsiteX729" fmla="*/ 68303 w 218720"/>
                <a:gd name="connsiteY729" fmla="*/ 187295 h 359632"/>
                <a:gd name="connsiteX730" fmla="*/ 70308 w 218720"/>
                <a:gd name="connsiteY730" fmla="*/ 182331 h 359632"/>
                <a:gd name="connsiteX731" fmla="*/ 74297 w 218720"/>
                <a:gd name="connsiteY731" fmla="*/ 175855 h 359632"/>
                <a:gd name="connsiteX732" fmla="*/ 75704 w 218720"/>
                <a:gd name="connsiteY732" fmla="*/ 173952 h 359632"/>
                <a:gd name="connsiteX733" fmla="*/ 76686 w 218720"/>
                <a:gd name="connsiteY733" fmla="*/ 171467 h 359632"/>
                <a:gd name="connsiteX734" fmla="*/ 76518 w 218720"/>
                <a:gd name="connsiteY734" fmla="*/ 169839 h 359632"/>
                <a:gd name="connsiteX735" fmla="*/ 75638 w 218720"/>
                <a:gd name="connsiteY735" fmla="*/ 168464 h 359632"/>
                <a:gd name="connsiteX736" fmla="*/ 71930 w 218720"/>
                <a:gd name="connsiteY736" fmla="*/ 165337 h 359632"/>
                <a:gd name="connsiteX737" fmla="*/ 71979 w 218720"/>
                <a:gd name="connsiteY737" fmla="*/ 162788 h 359632"/>
                <a:gd name="connsiteX738" fmla="*/ 72376 w 218720"/>
                <a:gd name="connsiteY738" fmla="*/ 159906 h 359632"/>
                <a:gd name="connsiteX739" fmla="*/ 73384 w 218720"/>
                <a:gd name="connsiteY739" fmla="*/ 158175 h 359632"/>
                <a:gd name="connsiteX740" fmla="*/ 73810 w 218720"/>
                <a:gd name="connsiteY740" fmla="*/ 157845 h 359632"/>
                <a:gd name="connsiteX741" fmla="*/ 78735 w 218720"/>
                <a:gd name="connsiteY741" fmla="*/ 157891 h 359632"/>
                <a:gd name="connsiteX742" fmla="*/ 76814 w 218720"/>
                <a:gd name="connsiteY742" fmla="*/ 156997 h 359632"/>
                <a:gd name="connsiteX743" fmla="*/ 72986 w 218720"/>
                <a:gd name="connsiteY743" fmla="*/ 154385 h 359632"/>
                <a:gd name="connsiteX744" fmla="*/ 73054 w 218720"/>
                <a:gd name="connsiteY744" fmla="*/ 153459 h 359632"/>
                <a:gd name="connsiteX745" fmla="*/ 73955 w 218720"/>
                <a:gd name="connsiteY745" fmla="*/ 151041 h 359632"/>
                <a:gd name="connsiteX746" fmla="*/ 73537 w 218720"/>
                <a:gd name="connsiteY746" fmla="*/ 151286 h 359632"/>
                <a:gd name="connsiteX747" fmla="*/ 72717 w 218720"/>
                <a:gd name="connsiteY747" fmla="*/ 152403 h 359632"/>
                <a:gd name="connsiteX748" fmla="*/ 71150 w 218720"/>
                <a:gd name="connsiteY748" fmla="*/ 155105 h 359632"/>
                <a:gd name="connsiteX749" fmla="*/ 70194 w 218720"/>
                <a:gd name="connsiteY749" fmla="*/ 155735 h 359632"/>
                <a:gd name="connsiteX750" fmla="*/ 67486 w 218720"/>
                <a:gd name="connsiteY750" fmla="*/ 156376 h 359632"/>
                <a:gd name="connsiteX751" fmla="*/ 66996 w 218720"/>
                <a:gd name="connsiteY751" fmla="*/ 157705 h 359632"/>
                <a:gd name="connsiteX752" fmla="*/ 66561 w 218720"/>
                <a:gd name="connsiteY752" fmla="*/ 158052 h 359632"/>
                <a:gd name="connsiteX753" fmla="*/ 65208 w 218720"/>
                <a:gd name="connsiteY753" fmla="*/ 158203 h 359632"/>
                <a:gd name="connsiteX754" fmla="*/ 64793 w 218720"/>
                <a:gd name="connsiteY754" fmla="*/ 159441 h 359632"/>
                <a:gd name="connsiteX755" fmla="*/ 64492 w 218720"/>
                <a:gd name="connsiteY755" fmla="*/ 159520 h 359632"/>
                <a:gd name="connsiteX756" fmla="*/ 64107 w 218720"/>
                <a:gd name="connsiteY756" fmla="*/ 158184 h 359632"/>
                <a:gd name="connsiteX757" fmla="*/ 64070 w 218720"/>
                <a:gd name="connsiteY757" fmla="*/ 155968 h 359632"/>
                <a:gd name="connsiteX758" fmla="*/ 64609 w 218720"/>
                <a:gd name="connsiteY758" fmla="*/ 153929 h 359632"/>
                <a:gd name="connsiteX759" fmla="*/ 65638 w 218720"/>
                <a:gd name="connsiteY759" fmla="*/ 152332 h 359632"/>
                <a:gd name="connsiteX760" fmla="*/ 69606 w 218720"/>
                <a:gd name="connsiteY760" fmla="*/ 148697 h 359632"/>
                <a:gd name="connsiteX761" fmla="*/ 67674 w 218720"/>
                <a:gd name="connsiteY761" fmla="*/ 149819 h 359632"/>
                <a:gd name="connsiteX762" fmla="*/ 63295 w 218720"/>
                <a:gd name="connsiteY762" fmla="*/ 153176 h 359632"/>
                <a:gd name="connsiteX763" fmla="*/ 61060 w 218720"/>
                <a:gd name="connsiteY763" fmla="*/ 155381 h 359632"/>
                <a:gd name="connsiteX764" fmla="*/ 60463 w 218720"/>
                <a:gd name="connsiteY764" fmla="*/ 156125 h 359632"/>
                <a:gd name="connsiteX765" fmla="*/ 60276 w 218720"/>
                <a:gd name="connsiteY765" fmla="*/ 156752 h 359632"/>
                <a:gd name="connsiteX766" fmla="*/ 60289 w 218720"/>
                <a:gd name="connsiteY766" fmla="*/ 157474 h 359632"/>
                <a:gd name="connsiteX767" fmla="*/ 61293 w 218720"/>
                <a:gd name="connsiteY767" fmla="*/ 161344 h 359632"/>
                <a:gd name="connsiteX768" fmla="*/ 61007 w 218720"/>
                <a:gd name="connsiteY768" fmla="*/ 163133 h 359632"/>
                <a:gd name="connsiteX769" fmla="*/ 57234 w 218720"/>
                <a:gd name="connsiteY769" fmla="*/ 174922 h 359632"/>
                <a:gd name="connsiteX770" fmla="*/ 56520 w 218720"/>
                <a:gd name="connsiteY770" fmla="*/ 176102 h 359632"/>
                <a:gd name="connsiteX771" fmla="*/ 55863 w 218720"/>
                <a:gd name="connsiteY771" fmla="*/ 176719 h 359632"/>
                <a:gd name="connsiteX772" fmla="*/ 55242 w 218720"/>
                <a:gd name="connsiteY772" fmla="*/ 176860 h 359632"/>
                <a:gd name="connsiteX773" fmla="*/ 53382 w 218720"/>
                <a:gd name="connsiteY773" fmla="*/ 176636 h 359632"/>
                <a:gd name="connsiteX774" fmla="*/ 52552 w 218720"/>
                <a:gd name="connsiteY774" fmla="*/ 175755 h 359632"/>
                <a:gd name="connsiteX775" fmla="*/ 52559 w 218720"/>
                <a:gd name="connsiteY775" fmla="*/ 174757 h 359632"/>
                <a:gd name="connsiteX776" fmla="*/ 52908 w 218720"/>
                <a:gd name="connsiteY776" fmla="*/ 173257 h 359632"/>
                <a:gd name="connsiteX777" fmla="*/ 54472 w 218720"/>
                <a:gd name="connsiteY777" fmla="*/ 167668 h 359632"/>
                <a:gd name="connsiteX778" fmla="*/ 55151 w 218720"/>
                <a:gd name="connsiteY778" fmla="*/ 166113 h 359632"/>
                <a:gd name="connsiteX779" fmla="*/ 56160 w 218720"/>
                <a:gd name="connsiteY779" fmla="*/ 164666 h 359632"/>
                <a:gd name="connsiteX780" fmla="*/ 58383 w 218720"/>
                <a:gd name="connsiteY780" fmla="*/ 162130 h 359632"/>
                <a:gd name="connsiteX781" fmla="*/ 58329 w 218720"/>
                <a:gd name="connsiteY781" fmla="*/ 161965 h 359632"/>
                <a:gd name="connsiteX782" fmla="*/ 56849 w 218720"/>
                <a:gd name="connsiteY782" fmla="*/ 162462 h 359632"/>
                <a:gd name="connsiteX783" fmla="*/ 56218 w 218720"/>
                <a:gd name="connsiteY783" fmla="*/ 162298 h 359632"/>
                <a:gd name="connsiteX784" fmla="*/ 55766 w 218720"/>
                <a:gd name="connsiteY784" fmla="*/ 161796 h 359632"/>
                <a:gd name="connsiteX785" fmla="*/ 56059 w 218720"/>
                <a:gd name="connsiteY785" fmla="*/ 154257 h 359632"/>
                <a:gd name="connsiteX786" fmla="*/ 57260 w 218720"/>
                <a:gd name="connsiteY786" fmla="*/ 151771 h 359632"/>
                <a:gd name="connsiteX787" fmla="*/ 57709 w 218720"/>
                <a:gd name="connsiteY787" fmla="*/ 148150 h 359632"/>
                <a:gd name="connsiteX788" fmla="*/ 58750 w 218720"/>
                <a:gd name="connsiteY788" fmla="*/ 145045 h 359632"/>
                <a:gd name="connsiteX789" fmla="*/ 59955 w 218720"/>
                <a:gd name="connsiteY789" fmla="*/ 142781 h 359632"/>
                <a:gd name="connsiteX790" fmla="*/ 60872 w 218720"/>
                <a:gd name="connsiteY790" fmla="*/ 139881 h 359632"/>
                <a:gd name="connsiteX791" fmla="*/ 62254 w 218720"/>
                <a:gd name="connsiteY791" fmla="*/ 138590 h 359632"/>
                <a:gd name="connsiteX792" fmla="*/ 62624 w 218720"/>
                <a:gd name="connsiteY792" fmla="*/ 136614 h 359632"/>
                <a:gd name="connsiteX793" fmla="*/ 64174 w 218720"/>
                <a:gd name="connsiteY793" fmla="*/ 134473 h 359632"/>
                <a:gd name="connsiteX794" fmla="*/ 65373 w 218720"/>
                <a:gd name="connsiteY794" fmla="*/ 132232 h 359632"/>
                <a:gd name="connsiteX795" fmla="*/ 64727 w 218720"/>
                <a:gd name="connsiteY795" fmla="*/ 132454 h 359632"/>
                <a:gd name="connsiteX796" fmla="*/ 57063 w 218720"/>
                <a:gd name="connsiteY796" fmla="*/ 138281 h 359632"/>
                <a:gd name="connsiteX797" fmla="*/ 55111 w 218720"/>
                <a:gd name="connsiteY797" fmla="*/ 139341 h 359632"/>
                <a:gd name="connsiteX798" fmla="*/ 52450 w 218720"/>
                <a:gd name="connsiteY798" fmla="*/ 139057 h 359632"/>
                <a:gd name="connsiteX799" fmla="*/ 50415 w 218720"/>
                <a:gd name="connsiteY799" fmla="*/ 138403 h 359632"/>
                <a:gd name="connsiteX800" fmla="*/ 48825 w 218720"/>
                <a:gd name="connsiteY800" fmla="*/ 137025 h 359632"/>
                <a:gd name="connsiteX801" fmla="*/ 48114 w 218720"/>
                <a:gd name="connsiteY801" fmla="*/ 134378 h 359632"/>
                <a:gd name="connsiteX802" fmla="*/ 46150 w 218720"/>
                <a:gd name="connsiteY802" fmla="*/ 134307 h 359632"/>
                <a:gd name="connsiteX803" fmla="*/ 44470 w 218720"/>
                <a:gd name="connsiteY803" fmla="*/ 133849 h 359632"/>
                <a:gd name="connsiteX804" fmla="*/ 44491 w 218720"/>
                <a:gd name="connsiteY804" fmla="*/ 133493 h 359632"/>
                <a:gd name="connsiteX805" fmla="*/ 46658 w 218720"/>
                <a:gd name="connsiteY805" fmla="*/ 132048 h 359632"/>
                <a:gd name="connsiteX806" fmla="*/ 50132 w 218720"/>
                <a:gd name="connsiteY806" fmla="*/ 131552 h 359632"/>
                <a:gd name="connsiteX807" fmla="*/ 53383 w 218720"/>
                <a:gd name="connsiteY807" fmla="*/ 129237 h 359632"/>
                <a:gd name="connsiteX808" fmla="*/ 50490 w 218720"/>
                <a:gd name="connsiteY808" fmla="*/ 127672 h 359632"/>
                <a:gd name="connsiteX809" fmla="*/ 50735 w 218720"/>
                <a:gd name="connsiteY809" fmla="*/ 127176 h 359632"/>
                <a:gd name="connsiteX810" fmla="*/ 53258 w 218720"/>
                <a:gd name="connsiteY810" fmla="*/ 125842 h 359632"/>
                <a:gd name="connsiteX811" fmla="*/ 56463 w 218720"/>
                <a:gd name="connsiteY811" fmla="*/ 121362 h 359632"/>
                <a:gd name="connsiteX812" fmla="*/ 57113 w 218720"/>
                <a:gd name="connsiteY812" fmla="*/ 117232 h 359632"/>
                <a:gd name="connsiteX813" fmla="*/ 55580 w 218720"/>
                <a:gd name="connsiteY813" fmla="*/ 115289 h 359632"/>
                <a:gd name="connsiteX814" fmla="*/ 55025 w 218720"/>
                <a:gd name="connsiteY814" fmla="*/ 114015 h 359632"/>
                <a:gd name="connsiteX815" fmla="*/ 51961 w 218720"/>
                <a:gd name="connsiteY815" fmla="*/ 112594 h 359632"/>
                <a:gd name="connsiteX816" fmla="*/ 51449 w 218720"/>
                <a:gd name="connsiteY816" fmla="*/ 110774 h 359632"/>
                <a:gd name="connsiteX817" fmla="*/ 51805 w 218720"/>
                <a:gd name="connsiteY817" fmla="*/ 109758 h 359632"/>
                <a:gd name="connsiteX818" fmla="*/ 52805 w 218720"/>
                <a:gd name="connsiteY818" fmla="*/ 108765 h 359632"/>
                <a:gd name="connsiteX819" fmla="*/ 54312 w 218720"/>
                <a:gd name="connsiteY819" fmla="*/ 107991 h 359632"/>
                <a:gd name="connsiteX820" fmla="*/ 56674 w 218720"/>
                <a:gd name="connsiteY820" fmla="*/ 107251 h 359632"/>
                <a:gd name="connsiteX821" fmla="*/ 54530 w 218720"/>
                <a:gd name="connsiteY821" fmla="*/ 106457 h 359632"/>
                <a:gd name="connsiteX822" fmla="*/ 53730 w 218720"/>
                <a:gd name="connsiteY822" fmla="*/ 105520 h 359632"/>
                <a:gd name="connsiteX823" fmla="*/ 53123 w 218720"/>
                <a:gd name="connsiteY823" fmla="*/ 104163 h 359632"/>
                <a:gd name="connsiteX824" fmla="*/ 53067 w 218720"/>
                <a:gd name="connsiteY824" fmla="*/ 103376 h 359632"/>
                <a:gd name="connsiteX825" fmla="*/ 54177 w 218720"/>
                <a:gd name="connsiteY825" fmla="*/ 99866 h 359632"/>
                <a:gd name="connsiteX826" fmla="*/ 54823 w 218720"/>
                <a:gd name="connsiteY826" fmla="*/ 98417 h 359632"/>
                <a:gd name="connsiteX827" fmla="*/ 56087 w 218720"/>
                <a:gd name="connsiteY827" fmla="*/ 96568 h 359632"/>
                <a:gd name="connsiteX828" fmla="*/ 61821 w 218720"/>
                <a:gd name="connsiteY828" fmla="*/ 96672 h 359632"/>
                <a:gd name="connsiteX829" fmla="*/ 62480 w 218720"/>
                <a:gd name="connsiteY829" fmla="*/ 95855 h 359632"/>
                <a:gd name="connsiteX830" fmla="*/ 63130 w 218720"/>
                <a:gd name="connsiteY830" fmla="*/ 95823 h 359632"/>
                <a:gd name="connsiteX831" fmla="*/ 66062 w 218720"/>
                <a:gd name="connsiteY831" fmla="*/ 96568 h 359632"/>
                <a:gd name="connsiteX832" fmla="*/ 65627 w 218720"/>
                <a:gd name="connsiteY832" fmla="*/ 95766 h 359632"/>
                <a:gd name="connsiteX833" fmla="*/ 60832 w 218720"/>
                <a:gd name="connsiteY833" fmla="*/ 91368 h 359632"/>
                <a:gd name="connsiteX834" fmla="*/ 60402 w 218720"/>
                <a:gd name="connsiteY834" fmla="*/ 90530 h 359632"/>
                <a:gd name="connsiteX835" fmla="*/ 61769 w 218720"/>
                <a:gd name="connsiteY835" fmla="*/ 88154 h 359632"/>
                <a:gd name="connsiteX836" fmla="*/ 61868 w 218720"/>
                <a:gd name="connsiteY836" fmla="*/ 87094 h 359632"/>
                <a:gd name="connsiteX837" fmla="*/ 61668 w 218720"/>
                <a:gd name="connsiteY837" fmla="*/ 85961 h 359632"/>
                <a:gd name="connsiteX838" fmla="*/ 62058 w 218720"/>
                <a:gd name="connsiteY838" fmla="*/ 85098 h 359632"/>
                <a:gd name="connsiteX839" fmla="*/ 63578 w 218720"/>
                <a:gd name="connsiteY839" fmla="*/ 84690 h 359632"/>
                <a:gd name="connsiteX840" fmla="*/ 68213 w 218720"/>
                <a:gd name="connsiteY840" fmla="*/ 84731 h 359632"/>
                <a:gd name="connsiteX841" fmla="*/ 69355 w 218720"/>
                <a:gd name="connsiteY841" fmla="*/ 84329 h 359632"/>
                <a:gd name="connsiteX842" fmla="*/ 68835 w 218720"/>
                <a:gd name="connsiteY842" fmla="*/ 83181 h 359632"/>
                <a:gd name="connsiteX843" fmla="*/ 67756 w 218720"/>
                <a:gd name="connsiteY843" fmla="*/ 81671 h 359632"/>
                <a:gd name="connsiteX844" fmla="*/ 67545 w 218720"/>
                <a:gd name="connsiteY844" fmla="*/ 80402 h 359632"/>
                <a:gd name="connsiteX845" fmla="*/ 67798 w 218720"/>
                <a:gd name="connsiteY845" fmla="*/ 79281 h 359632"/>
                <a:gd name="connsiteX846" fmla="*/ 67857 w 218720"/>
                <a:gd name="connsiteY846" fmla="*/ 77022 h 359632"/>
                <a:gd name="connsiteX847" fmla="*/ 68068 w 218720"/>
                <a:gd name="connsiteY847" fmla="*/ 76022 h 359632"/>
                <a:gd name="connsiteX848" fmla="*/ 69168 w 218720"/>
                <a:gd name="connsiteY848" fmla="*/ 74524 h 359632"/>
                <a:gd name="connsiteX849" fmla="*/ 70077 w 218720"/>
                <a:gd name="connsiteY849" fmla="*/ 74079 h 359632"/>
                <a:gd name="connsiteX850" fmla="*/ 71204 w 218720"/>
                <a:gd name="connsiteY850" fmla="*/ 73818 h 359632"/>
                <a:gd name="connsiteX851" fmla="*/ 73748 w 218720"/>
                <a:gd name="connsiteY851" fmla="*/ 74319 h 359632"/>
                <a:gd name="connsiteX852" fmla="*/ 74718 w 218720"/>
                <a:gd name="connsiteY852" fmla="*/ 74924 h 359632"/>
                <a:gd name="connsiteX853" fmla="*/ 75831 w 218720"/>
                <a:gd name="connsiteY853" fmla="*/ 76352 h 359632"/>
                <a:gd name="connsiteX854" fmla="*/ 76654 w 218720"/>
                <a:gd name="connsiteY854" fmla="*/ 76236 h 359632"/>
                <a:gd name="connsiteX855" fmla="*/ 79822 w 218720"/>
                <a:gd name="connsiteY855" fmla="*/ 74685 h 359632"/>
                <a:gd name="connsiteX856" fmla="*/ 80774 w 218720"/>
                <a:gd name="connsiteY856" fmla="*/ 74462 h 359632"/>
                <a:gd name="connsiteX857" fmla="*/ 82070 w 218720"/>
                <a:gd name="connsiteY857" fmla="*/ 76260 h 359632"/>
                <a:gd name="connsiteX858" fmla="*/ 87480 w 218720"/>
                <a:gd name="connsiteY858" fmla="*/ 74826 h 359632"/>
                <a:gd name="connsiteX859" fmla="*/ 94757 w 218720"/>
                <a:gd name="connsiteY859" fmla="*/ 74183 h 359632"/>
                <a:gd name="connsiteX860" fmla="*/ 99129 w 218720"/>
                <a:gd name="connsiteY860" fmla="*/ 73239 h 359632"/>
                <a:gd name="connsiteX861" fmla="*/ 103733 w 218720"/>
                <a:gd name="connsiteY861" fmla="*/ 72896 h 359632"/>
                <a:gd name="connsiteX862" fmla="*/ 115062 w 218720"/>
                <a:gd name="connsiteY862" fmla="*/ 65804 h 359632"/>
                <a:gd name="connsiteX863" fmla="*/ 116053 w 218720"/>
                <a:gd name="connsiteY863" fmla="*/ 66067 h 359632"/>
                <a:gd name="connsiteX864" fmla="*/ 115685 w 218720"/>
                <a:gd name="connsiteY864" fmla="*/ 66975 h 359632"/>
                <a:gd name="connsiteX865" fmla="*/ 115324 w 218720"/>
                <a:gd name="connsiteY865" fmla="*/ 68857 h 359632"/>
                <a:gd name="connsiteX866" fmla="*/ 115112 w 218720"/>
                <a:gd name="connsiteY866" fmla="*/ 68953 h 359632"/>
                <a:gd name="connsiteX867" fmla="*/ 114307 w 218720"/>
                <a:gd name="connsiteY867" fmla="*/ 68360 h 359632"/>
                <a:gd name="connsiteX868" fmla="*/ 112979 w 218720"/>
                <a:gd name="connsiteY868" fmla="*/ 66228 h 359632"/>
                <a:gd name="connsiteX869" fmla="*/ 105859 w 218720"/>
                <a:gd name="connsiteY869" fmla="*/ 63098 h 359632"/>
                <a:gd name="connsiteX870" fmla="*/ 107750 w 218720"/>
                <a:gd name="connsiteY870" fmla="*/ 63544 h 359632"/>
                <a:gd name="connsiteX871" fmla="*/ 108729 w 218720"/>
                <a:gd name="connsiteY871" fmla="*/ 65107 h 359632"/>
                <a:gd name="connsiteX872" fmla="*/ 108851 w 218720"/>
                <a:gd name="connsiteY872" fmla="*/ 66123 h 359632"/>
                <a:gd name="connsiteX873" fmla="*/ 109083 w 218720"/>
                <a:gd name="connsiteY873" fmla="*/ 66522 h 359632"/>
                <a:gd name="connsiteX874" fmla="*/ 110257 w 218720"/>
                <a:gd name="connsiteY874" fmla="*/ 66923 h 359632"/>
                <a:gd name="connsiteX875" fmla="*/ 110115 w 218720"/>
                <a:gd name="connsiteY875" fmla="*/ 67151 h 359632"/>
                <a:gd name="connsiteX876" fmla="*/ 108851 w 218720"/>
                <a:gd name="connsiteY876" fmla="*/ 67581 h 359632"/>
                <a:gd name="connsiteX877" fmla="*/ 107598 w 218720"/>
                <a:gd name="connsiteY877" fmla="*/ 67549 h 359632"/>
                <a:gd name="connsiteX878" fmla="*/ 105643 w 218720"/>
                <a:gd name="connsiteY878" fmla="*/ 65673 h 359632"/>
                <a:gd name="connsiteX879" fmla="*/ 104900 w 218720"/>
                <a:gd name="connsiteY879" fmla="*/ 64307 h 359632"/>
                <a:gd name="connsiteX880" fmla="*/ 105034 w 218720"/>
                <a:gd name="connsiteY880" fmla="*/ 63403 h 359632"/>
                <a:gd name="connsiteX881" fmla="*/ 108266 w 218720"/>
                <a:gd name="connsiteY881" fmla="*/ 55774 h 359632"/>
                <a:gd name="connsiteX882" fmla="*/ 110302 w 218720"/>
                <a:gd name="connsiteY882" fmla="*/ 56022 h 359632"/>
                <a:gd name="connsiteX883" fmla="*/ 112632 w 218720"/>
                <a:gd name="connsiteY883" fmla="*/ 57239 h 359632"/>
                <a:gd name="connsiteX884" fmla="*/ 113337 w 218720"/>
                <a:gd name="connsiteY884" fmla="*/ 57988 h 359632"/>
                <a:gd name="connsiteX885" fmla="*/ 113320 w 218720"/>
                <a:gd name="connsiteY885" fmla="*/ 58586 h 359632"/>
                <a:gd name="connsiteX886" fmla="*/ 112493 w 218720"/>
                <a:gd name="connsiteY886" fmla="*/ 59499 h 359632"/>
                <a:gd name="connsiteX887" fmla="*/ 112199 w 218720"/>
                <a:gd name="connsiteY887" fmla="*/ 60302 h 359632"/>
                <a:gd name="connsiteX888" fmla="*/ 113880 w 218720"/>
                <a:gd name="connsiteY888" fmla="*/ 60283 h 359632"/>
                <a:gd name="connsiteX889" fmla="*/ 116315 w 218720"/>
                <a:gd name="connsiteY889" fmla="*/ 60967 h 359632"/>
                <a:gd name="connsiteX890" fmla="*/ 117789 w 218720"/>
                <a:gd name="connsiteY890" fmla="*/ 61053 h 359632"/>
                <a:gd name="connsiteX891" fmla="*/ 119015 w 218720"/>
                <a:gd name="connsiteY891" fmla="*/ 61901 h 359632"/>
                <a:gd name="connsiteX892" fmla="*/ 118339 w 218720"/>
                <a:gd name="connsiteY892" fmla="*/ 63490 h 359632"/>
                <a:gd name="connsiteX893" fmla="*/ 117605 w 218720"/>
                <a:gd name="connsiteY893" fmla="*/ 63935 h 359632"/>
                <a:gd name="connsiteX894" fmla="*/ 116775 w 218720"/>
                <a:gd name="connsiteY894" fmla="*/ 64023 h 359632"/>
                <a:gd name="connsiteX895" fmla="*/ 113877 w 218720"/>
                <a:gd name="connsiteY895" fmla="*/ 62436 h 359632"/>
                <a:gd name="connsiteX896" fmla="*/ 110079 w 218720"/>
                <a:gd name="connsiteY896" fmla="*/ 63095 h 359632"/>
                <a:gd name="connsiteX897" fmla="*/ 109323 w 218720"/>
                <a:gd name="connsiteY897" fmla="*/ 62894 h 359632"/>
                <a:gd name="connsiteX898" fmla="*/ 108824 w 218720"/>
                <a:gd name="connsiteY898" fmla="*/ 62455 h 359632"/>
                <a:gd name="connsiteX899" fmla="*/ 108619 w 218720"/>
                <a:gd name="connsiteY899" fmla="*/ 61911 h 359632"/>
                <a:gd name="connsiteX900" fmla="*/ 108615 w 218720"/>
                <a:gd name="connsiteY900" fmla="*/ 60801 h 359632"/>
                <a:gd name="connsiteX901" fmla="*/ 108409 w 218720"/>
                <a:gd name="connsiteY901" fmla="*/ 60473 h 359632"/>
                <a:gd name="connsiteX902" fmla="*/ 107033 w 218720"/>
                <a:gd name="connsiteY902" fmla="*/ 61523 h 359632"/>
                <a:gd name="connsiteX903" fmla="*/ 106429 w 218720"/>
                <a:gd name="connsiteY903" fmla="*/ 61399 h 359632"/>
                <a:gd name="connsiteX904" fmla="*/ 106088 w 218720"/>
                <a:gd name="connsiteY904" fmla="*/ 60896 h 359632"/>
                <a:gd name="connsiteX905" fmla="*/ 105941 w 218720"/>
                <a:gd name="connsiteY905" fmla="*/ 59853 h 359632"/>
                <a:gd name="connsiteX906" fmla="*/ 106094 w 218720"/>
                <a:gd name="connsiteY906" fmla="*/ 58347 h 359632"/>
                <a:gd name="connsiteX907" fmla="*/ 106900 w 218720"/>
                <a:gd name="connsiteY907" fmla="*/ 56202 h 359632"/>
                <a:gd name="connsiteX908" fmla="*/ 124031 w 218720"/>
                <a:gd name="connsiteY908" fmla="*/ 50542 h 359632"/>
                <a:gd name="connsiteX909" fmla="*/ 126876 w 218720"/>
                <a:gd name="connsiteY909" fmla="*/ 50758 h 359632"/>
                <a:gd name="connsiteX910" fmla="*/ 126370 w 218720"/>
                <a:gd name="connsiteY910" fmla="*/ 51625 h 359632"/>
                <a:gd name="connsiteX911" fmla="*/ 123738 w 218720"/>
                <a:gd name="connsiteY911" fmla="*/ 52921 h 359632"/>
                <a:gd name="connsiteX912" fmla="*/ 121235 w 218720"/>
                <a:gd name="connsiteY912" fmla="*/ 52960 h 359632"/>
                <a:gd name="connsiteX913" fmla="*/ 122528 w 218720"/>
                <a:gd name="connsiteY913" fmla="*/ 51028 h 359632"/>
                <a:gd name="connsiteX914" fmla="*/ 114304 w 218720"/>
                <a:gd name="connsiteY914" fmla="*/ 49137 h 359632"/>
                <a:gd name="connsiteX915" fmla="*/ 116822 w 218720"/>
                <a:gd name="connsiteY915" fmla="*/ 51059 h 359632"/>
                <a:gd name="connsiteX916" fmla="*/ 117853 w 218720"/>
                <a:gd name="connsiteY916" fmla="*/ 52612 h 359632"/>
                <a:gd name="connsiteX917" fmla="*/ 119718 w 218720"/>
                <a:gd name="connsiteY917" fmla="*/ 53071 h 359632"/>
                <a:gd name="connsiteX918" fmla="*/ 119956 w 218720"/>
                <a:gd name="connsiteY918" fmla="*/ 53309 h 359632"/>
                <a:gd name="connsiteX919" fmla="*/ 119746 w 218720"/>
                <a:gd name="connsiteY919" fmla="*/ 54377 h 359632"/>
                <a:gd name="connsiteX920" fmla="*/ 117848 w 218720"/>
                <a:gd name="connsiteY920" fmla="*/ 55188 h 359632"/>
                <a:gd name="connsiteX921" fmla="*/ 117038 w 218720"/>
                <a:gd name="connsiteY921" fmla="*/ 54517 h 359632"/>
                <a:gd name="connsiteX922" fmla="*/ 116827 w 218720"/>
                <a:gd name="connsiteY922" fmla="*/ 52416 h 359632"/>
                <a:gd name="connsiteX923" fmla="*/ 114564 w 218720"/>
                <a:gd name="connsiteY923" fmla="*/ 51516 h 359632"/>
                <a:gd name="connsiteX924" fmla="*/ 113464 w 218720"/>
                <a:gd name="connsiteY924" fmla="*/ 50957 h 359632"/>
                <a:gd name="connsiteX925" fmla="*/ 112612 w 218720"/>
                <a:gd name="connsiteY925" fmla="*/ 49897 h 359632"/>
                <a:gd name="connsiteX926" fmla="*/ 112829 w 218720"/>
                <a:gd name="connsiteY926" fmla="*/ 49572 h 359632"/>
                <a:gd name="connsiteX927" fmla="*/ 149939 w 218720"/>
                <a:gd name="connsiteY927" fmla="*/ 7430 h 359632"/>
                <a:gd name="connsiteX928" fmla="*/ 151315 w 218720"/>
                <a:gd name="connsiteY928" fmla="*/ 7494 h 359632"/>
                <a:gd name="connsiteX929" fmla="*/ 151174 w 218720"/>
                <a:gd name="connsiteY929" fmla="*/ 9833 h 359632"/>
                <a:gd name="connsiteX930" fmla="*/ 151632 w 218720"/>
                <a:gd name="connsiteY930" fmla="*/ 12180 h 359632"/>
                <a:gd name="connsiteX931" fmla="*/ 152774 w 218720"/>
                <a:gd name="connsiteY931" fmla="*/ 11572 h 359632"/>
                <a:gd name="connsiteX932" fmla="*/ 154498 w 218720"/>
                <a:gd name="connsiteY932" fmla="*/ 13821 h 359632"/>
                <a:gd name="connsiteX933" fmla="*/ 155378 w 218720"/>
                <a:gd name="connsiteY933" fmla="*/ 13824 h 359632"/>
                <a:gd name="connsiteX934" fmla="*/ 156827 w 218720"/>
                <a:gd name="connsiteY934" fmla="*/ 12931 h 359632"/>
                <a:gd name="connsiteX935" fmla="*/ 156535 w 218720"/>
                <a:gd name="connsiteY935" fmla="*/ 15023 h 359632"/>
                <a:gd name="connsiteX936" fmla="*/ 155031 w 218720"/>
                <a:gd name="connsiteY936" fmla="*/ 20819 h 359632"/>
                <a:gd name="connsiteX937" fmla="*/ 154608 w 218720"/>
                <a:gd name="connsiteY937" fmla="*/ 21802 h 359632"/>
                <a:gd name="connsiteX938" fmla="*/ 154322 w 218720"/>
                <a:gd name="connsiteY938" fmla="*/ 23560 h 359632"/>
                <a:gd name="connsiteX939" fmla="*/ 154023 w 218720"/>
                <a:gd name="connsiteY939" fmla="*/ 23902 h 359632"/>
                <a:gd name="connsiteX940" fmla="*/ 153579 w 218720"/>
                <a:gd name="connsiteY940" fmla="*/ 27452 h 359632"/>
                <a:gd name="connsiteX941" fmla="*/ 152562 w 218720"/>
                <a:gd name="connsiteY941" fmla="*/ 28620 h 359632"/>
                <a:gd name="connsiteX942" fmla="*/ 151712 w 218720"/>
                <a:gd name="connsiteY942" fmla="*/ 31404 h 359632"/>
                <a:gd name="connsiteX943" fmla="*/ 151365 w 218720"/>
                <a:gd name="connsiteY943" fmla="*/ 31676 h 359632"/>
                <a:gd name="connsiteX944" fmla="*/ 150118 w 218720"/>
                <a:gd name="connsiteY944" fmla="*/ 30605 h 359632"/>
                <a:gd name="connsiteX945" fmla="*/ 151364 w 218720"/>
                <a:gd name="connsiteY945" fmla="*/ 26353 h 359632"/>
                <a:gd name="connsiteX946" fmla="*/ 151880 w 218720"/>
                <a:gd name="connsiteY946" fmla="*/ 23878 h 359632"/>
                <a:gd name="connsiteX947" fmla="*/ 151554 w 218720"/>
                <a:gd name="connsiteY947" fmla="*/ 22593 h 359632"/>
                <a:gd name="connsiteX948" fmla="*/ 150849 w 218720"/>
                <a:gd name="connsiteY948" fmla="*/ 21436 h 359632"/>
                <a:gd name="connsiteX949" fmla="*/ 148942 w 218720"/>
                <a:gd name="connsiteY949" fmla="*/ 21399 h 359632"/>
                <a:gd name="connsiteX950" fmla="*/ 147340 w 218720"/>
                <a:gd name="connsiteY950" fmla="*/ 21933 h 359632"/>
                <a:gd name="connsiteX951" fmla="*/ 147000 w 218720"/>
                <a:gd name="connsiteY951" fmla="*/ 21250 h 359632"/>
                <a:gd name="connsiteX952" fmla="*/ 146950 w 218720"/>
                <a:gd name="connsiteY952" fmla="*/ 20329 h 359632"/>
                <a:gd name="connsiteX953" fmla="*/ 146564 w 218720"/>
                <a:gd name="connsiteY953" fmla="*/ 20023 h 359632"/>
                <a:gd name="connsiteX954" fmla="*/ 144431 w 218720"/>
                <a:gd name="connsiteY954" fmla="*/ 20086 h 359632"/>
                <a:gd name="connsiteX955" fmla="*/ 143805 w 218720"/>
                <a:gd name="connsiteY955" fmla="*/ 19832 h 359632"/>
                <a:gd name="connsiteX956" fmla="*/ 143392 w 218720"/>
                <a:gd name="connsiteY956" fmla="*/ 18986 h 359632"/>
                <a:gd name="connsiteX957" fmla="*/ 143310 w 218720"/>
                <a:gd name="connsiteY957" fmla="*/ 18314 h 359632"/>
                <a:gd name="connsiteX958" fmla="*/ 145236 w 218720"/>
                <a:gd name="connsiteY958" fmla="*/ 17787 h 359632"/>
                <a:gd name="connsiteX959" fmla="*/ 147054 w 218720"/>
                <a:gd name="connsiteY959" fmla="*/ 17983 h 359632"/>
                <a:gd name="connsiteX960" fmla="*/ 149703 w 218720"/>
                <a:gd name="connsiteY960" fmla="*/ 16640 h 359632"/>
                <a:gd name="connsiteX961" fmla="*/ 148046 w 218720"/>
                <a:gd name="connsiteY961" fmla="*/ 12130 h 359632"/>
                <a:gd name="connsiteX962" fmla="*/ 145851 w 218720"/>
                <a:gd name="connsiteY962" fmla="*/ 11705 h 359632"/>
                <a:gd name="connsiteX963" fmla="*/ 145344 w 218720"/>
                <a:gd name="connsiteY963" fmla="*/ 11268 h 359632"/>
                <a:gd name="connsiteX964" fmla="*/ 145767 w 218720"/>
                <a:gd name="connsiteY964" fmla="*/ 10502 h 359632"/>
                <a:gd name="connsiteX965" fmla="*/ 146972 w 218720"/>
                <a:gd name="connsiteY965" fmla="*/ 10089 h 359632"/>
                <a:gd name="connsiteX966" fmla="*/ 148828 w 218720"/>
                <a:gd name="connsiteY966" fmla="*/ 7792 h 359632"/>
                <a:gd name="connsiteX967" fmla="*/ 155924 w 218720"/>
                <a:gd name="connsiteY967" fmla="*/ 3736 h 359632"/>
                <a:gd name="connsiteX968" fmla="*/ 157863 w 218720"/>
                <a:gd name="connsiteY968" fmla="*/ 3860 h 359632"/>
                <a:gd name="connsiteX969" fmla="*/ 158171 w 218720"/>
                <a:gd name="connsiteY969" fmla="*/ 4878 h 359632"/>
                <a:gd name="connsiteX970" fmla="*/ 157979 w 218720"/>
                <a:gd name="connsiteY970" fmla="*/ 5814 h 359632"/>
                <a:gd name="connsiteX971" fmla="*/ 156991 w 218720"/>
                <a:gd name="connsiteY971" fmla="*/ 5897 h 359632"/>
                <a:gd name="connsiteX972" fmla="*/ 156903 w 218720"/>
                <a:gd name="connsiteY972" fmla="*/ 6184 h 359632"/>
                <a:gd name="connsiteX973" fmla="*/ 157211 w 218720"/>
                <a:gd name="connsiteY973" fmla="*/ 7986 h 359632"/>
                <a:gd name="connsiteX974" fmla="*/ 157230 w 218720"/>
                <a:gd name="connsiteY974" fmla="*/ 10077 h 359632"/>
                <a:gd name="connsiteX975" fmla="*/ 157046 w 218720"/>
                <a:gd name="connsiteY975" fmla="*/ 10621 h 359632"/>
                <a:gd name="connsiteX976" fmla="*/ 156486 w 218720"/>
                <a:gd name="connsiteY976" fmla="*/ 11006 h 359632"/>
                <a:gd name="connsiteX977" fmla="*/ 154327 w 218720"/>
                <a:gd name="connsiteY977" fmla="*/ 7619 h 359632"/>
                <a:gd name="connsiteX978" fmla="*/ 161891 w 218720"/>
                <a:gd name="connsiteY978" fmla="*/ 0 h 359632"/>
                <a:gd name="connsiteX979" fmla="*/ 162369 w 218720"/>
                <a:gd name="connsiteY979" fmla="*/ 21 h 359632"/>
                <a:gd name="connsiteX980" fmla="*/ 162978 w 218720"/>
                <a:gd name="connsiteY980" fmla="*/ 667 h 359632"/>
                <a:gd name="connsiteX981" fmla="*/ 162977 w 218720"/>
                <a:gd name="connsiteY981" fmla="*/ 1051 h 359632"/>
                <a:gd name="connsiteX982" fmla="*/ 161831 w 218720"/>
                <a:gd name="connsiteY982" fmla="*/ 3871 h 359632"/>
                <a:gd name="connsiteX983" fmla="*/ 161846 w 218720"/>
                <a:gd name="connsiteY983" fmla="*/ 4948 h 359632"/>
                <a:gd name="connsiteX984" fmla="*/ 159996 w 218720"/>
                <a:gd name="connsiteY984" fmla="*/ 4845 h 359632"/>
                <a:gd name="connsiteX985" fmla="*/ 159706 w 218720"/>
                <a:gd name="connsiteY985" fmla="*/ 4502 h 359632"/>
                <a:gd name="connsiteX986" fmla="*/ 159356 w 218720"/>
                <a:gd name="connsiteY986" fmla="*/ 2885 h 359632"/>
                <a:gd name="connsiteX987" fmla="*/ 159589 w 218720"/>
                <a:gd name="connsiteY987" fmla="*/ 1162 h 359632"/>
                <a:gd name="connsiteX988" fmla="*/ 159848 w 218720"/>
                <a:gd name="connsiteY988" fmla="*/ 718 h 359632"/>
                <a:gd name="connsiteX989" fmla="*/ 160388 w 218720"/>
                <a:gd name="connsiteY989" fmla="*/ 535 h 359632"/>
                <a:gd name="connsiteX990" fmla="*/ 160973 w 218720"/>
                <a:gd name="connsiteY990" fmla="*/ 873 h 359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Lst>
              <a:rect l="l" t="t" r="r" b="b"/>
              <a:pathLst>
                <a:path w="218720" h="359632">
                  <a:moveTo>
                    <a:pt x="130999" y="356870"/>
                  </a:moveTo>
                  <a:lnTo>
                    <a:pt x="134057" y="357184"/>
                  </a:lnTo>
                  <a:lnTo>
                    <a:pt x="135462" y="357875"/>
                  </a:lnTo>
                  <a:lnTo>
                    <a:pt x="135656" y="359317"/>
                  </a:lnTo>
                  <a:lnTo>
                    <a:pt x="134686" y="359632"/>
                  </a:lnTo>
                  <a:lnTo>
                    <a:pt x="133862" y="359129"/>
                  </a:lnTo>
                  <a:lnTo>
                    <a:pt x="132211" y="359129"/>
                  </a:lnTo>
                  <a:lnTo>
                    <a:pt x="130660" y="359444"/>
                  </a:lnTo>
                  <a:close/>
                  <a:moveTo>
                    <a:pt x="123886" y="349985"/>
                  </a:moveTo>
                  <a:lnTo>
                    <a:pt x="124356" y="349993"/>
                  </a:lnTo>
                  <a:lnTo>
                    <a:pt x="124547" y="350331"/>
                  </a:lnTo>
                  <a:lnTo>
                    <a:pt x="123771" y="352219"/>
                  </a:lnTo>
                  <a:lnTo>
                    <a:pt x="121745" y="351582"/>
                  </a:lnTo>
                  <a:lnTo>
                    <a:pt x="121587" y="351086"/>
                  </a:lnTo>
                  <a:close/>
                  <a:moveTo>
                    <a:pt x="151070" y="313354"/>
                  </a:moveTo>
                  <a:lnTo>
                    <a:pt x="154798" y="314483"/>
                  </a:lnTo>
                  <a:lnTo>
                    <a:pt x="156537" y="315778"/>
                  </a:lnTo>
                  <a:lnTo>
                    <a:pt x="154684" y="316783"/>
                  </a:lnTo>
                  <a:lnTo>
                    <a:pt x="154099" y="317960"/>
                  </a:lnTo>
                  <a:lnTo>
                    <a:pt x="153651" y="318425"/>
                  </a:lnTo>
                  <a:lnTo>
                    <a:pt x="152426" y="318728"/>
                  </a:lnTo>
                  <a:lnTo>
                    <a:pt x="151214" y="318736"/>
                  </a:lnTo>
                  <a:lnTo>
                    <a:pt x="146592" y="316373"/>
                  </a:lnTo>
                  <a:lnTo>
                    <a:pt x="145528" y="316480"/>
                  </a:lnTo>
                  <a:lnTo>
                    <a:pt x="146584" y="315397"/>
                  </a:lnTo>
                  <a:lnTo>
                    <a:pt x="149455" y="314517"/>
                  </a:lnTo>
                  <a:close/>
                  <a:moveTo>
                    <a:pt x="81441" y="235014"/>
                  </a:moveTo>
                  <a:lnTo>
                    <a:pt x="84683" y="235075"/>
                  </a:lnTo>
                  <a:lnTo>
                    <a:pt x="87299" y="237958"/>
                  </a:lnTo>
                  <a:lnTo>
                    <a:pt x="88226" y="238517"/>
                  </a:lnTo>
                  <a:lnTo>
                    <a:pt x="90559" y="238429"/>
                  </a:lnTo>
                  <a:lnTo>
                    <a:pt x="89787" y="239675"/>
                  </a:lnTo>
                  <a:lnTo>
                    <a:pt x="87220" y="241064"/>
                  </a:lnTo>
                  <a:lnTo>
                    <a:pt x="85490" y="242434"/>
                  </a:lnTo>
                  <a:lnTo>
                    <a:pt x="83402" y="243581"/>
                  </a:lnTo>
                  <a:lnTo>
                    <a:pt x="82389" y="242265"/>
                  </a:lnTo>
                  <a:lnTo>
                    <a:pt x="81214" y="242315"/>
                  </a:lnTo>
                  <a:lnTo>
                    <a:pt x="79418" y="239791"/>
                  </a:lnTo>
                  <a:lnTo>
                    <a:pt x="79094" y="236001"/>
                  </a:lnTo>
                  <a:close/>
                  <a:moveTo>
                    <a:pt x="82259" y="205081"/>
                  </a:moveTo>
                  <a:lnTo>
                    <a:pt x="82904" y="205211"/>
                  </a:lnTo>
                  <a:lnTo>
                    <a:pt x="83310" y="205526"/>
                  </a:lnTo>
                  <a:lnTo>
                    <a:pt x="84177" y="209288"/>
                  </a:lnTo>
                  <a:lnTo>
                    <a:pt x="82976" y="210618"/>
                  </a:lnTo>
                  <a:lnTo>
                    <a:pt x="82539" y="211836"/>
                  </a:lnTo>
                  <a:lnTo>
                    <a:pt x="78068" y="215684"/>
                  </a:lnTo>
                  <a:lnTo>
                    <a:pt x="76259" y="214993"/>
                  </a:lnTo>
                  <a:lnTo>
                    <a:pt x="74718" y="215358"/>
                  </a:lnTo>
                  <a:lnTo>
                    <a:pt x="74285" y="215248"/>
                  </a:lnTo>
                  <a:lnTo>
                    <a:pt x="75165" y="213859"/>
                  </a:lnTo>
                  <a:lnTo>
                    <a:pt x="76200" y="210633"/>
                  </a:lnTo>
                  <a:lnTo>
                    <a:pt x="78055" y="209353"/>
                  </a:lnTo>
                  <a:lnTo>
                    <a:pt x="80403" y="206010"/>
                  </a:lnTo>
                  <a:close/>
                  <a:moveTo>
                    <a:pt x="39128" y="179485"/>
                  </a:moveTo>
                  <a:lnTo>
                    <a:pt x="42247" y="180254"/>
                  </a:lnTo>
                  <a:lnTo>
                    <a:pt x="44571" y="180238"/>
                  </a:lnTo>
                  <a:lnTo>
                    <a:pt x="46635" y="182483"/>
                  </a:lnTo>
                  <a:lnTo>
                    <a:pt x="47742" y="186017"/>
                  </a:lnTo>
                  <a:lnTo>
                    <a:pt x="50319" y="189504"/>
                  </a:lnTo>
                  <a:lnTo>
                    <a:pt x="53688" y="192534"/>
                  </a:lnTo>
                  <a:lnTo>
                    <a:pt x="53822" y="194385"/>
                  </a:lnTo>
                  <a:lnTo>
                    <a:pt x="52619" y="195378"/>
                  </a:lnTo>
                  <a:lnTo>
                    <a:pt x="50100" y="196612"/>
                  </a:lnTo>
                  <a:lnTo>
                    <a:pt x="50111" y="197930"/>
                  </a:lnTo>
                  <a:lnTo>
                    <a:pt x="51772" y="197265"/>
                  </a:lnTo>
                  <a:lnTo>
                    <a:pt x="53206" y="196958"/>
                  </a:lnTo>
                  <a:lnTo>
                    <a:pt x="56658" y="197253"/>
                  </a:lnTo>
                  <a:lnTo>
                    <a:pt x="57865" y="198593"/>
                  </a:lnTo>
                  <a:lnTo>
                    <a:pt x="58699" y="200597"/>
                  </a:lnTo>
                  <a:lnTo>
                    <a:pt x="59137" y="202242"/>
                  </a:lnTo>
                  <a:lnTo>
                    <a:pt x="58839" y="204029"/>
                  </a:lnTo>
                  <a:lnTo>
                    <a:pt x="57910" y="203463"/>
                  </a:lnTo>
                  <a:lnTo>
                    <a:pt x="56966" y="201864"/>
                  </a:lnTo>
                  <a:lnTo>
                    <a:pt x="55918" y="201127"/>
                  </a:lnTo>
                  <a:lnTo>
                    <a:pt x="54699" y="200729"/>
                  </a:lnTo>
                  <a:lnTo>
                    <a:pt x="55252" y="202924"/>
                  </a:lnTo>
                  <a:lnTo>
                    <a:pt x="55034" y="205857"/>
                  </a:lnTo>
                  <a:lnTo>
                    <a:pt x="55566" y="206133"/>
                  </a:lnTo>
                  <a:lnTo>
                    <a:pt x="57204" y="206184"/>
                  </a:lnTo>
                  <a:lnTo>
                    <a:pt x="56121" y="209183"/>
                  </a:lnTo>
                  <a:lnTo>
                    <a:pt x="53882" y="209996"/>
                  </a:lnTo>
                  <a:lnTo>
                    <a:pt x="51270" y="210300"/>
                  </a:lnTo>
                  <a:lnTo>
                    <a:pt x="50640" y="211361"/>
                  </a:lnTo>
                  <a:lnTo>
                    <a:pt x="50166" y="212727"/>
                  </a:lnTo>
                  <a:lnTo>
                    <a:pt x="48803" y="214762"/>
                  </a:lnTo>
                  <a:lnTo>
                    <a:pt x="47005" y="215909"/>
                  </a:lnTo>
                  <a:lnTo>
                    <a:pt x="44783" y="215678"/>
                  </a:lnTo>
                  <a:lnTo>
                    <a:pt x="42606" y="214772"/>
                  </a:lnTo>
                  <a:lnTo>
                    <a:pt x="40712" y="214586"/>
                  </a:lnTo>
                  <a:lnTo>
                    <a:pt x="39385" y="215125"/>
                  </a:lnTo>
                  <a:lnTo>
                    <a:pt x="38524" y="215625"/>
                  </a:lnTo>
                  <a:lnTo>
                    <a:pt x="37691" y="215534"/>
                  </a:lnTo>
                  <a:lnTo>
                    <a:pt x="35306" y="215727"/>
                  </a:lnTo>
                  <a:lnTo>
                    <a:pt x="33058" y="215686"/>
                  </a:lnTo>
                  <a:lnTo>
                    <a:pt x="32739" y="214892"/>
                  </a:lnTo>
                  <a:lnTo>
                    <a:pt x="33122" y="212503"/>
                  </a:lnTo>
                  <a:lnTo>
                    <a:pt x="32622" y="211855"/>
                  </a:lnTo>
                  <a:lnTo>
                    <a:pt x="30475" y="211524"/>
                  </a:lnTo>
                  <a:lnTo>
                    <a:pt x="29679" y="210954"/>
                  </a:lnTo>
                  <a:lnTo>
                    <a:pt x="28446" y="209302"/>
                  </a:lnTo>
                  <a:lnTo>
                    <a:pt x="28206" y="208528"/>
                  </a:lnTo>
                  <a:lnTo>
                    <a:pt x="28029" y="207461"/>
                  </a:lnTo>
                  <a:lnTo>
                    <a:pt x="26726" y="206083"/>
                  </a:lnTo>
                  <a:lnTo>
                    <a:pt x="25144" y="205096"/>
                  </a:lnTo>
                  <a:lnTo>
                    <a:pt x="24215" y="205048"/>
                  </a:lnTo>
                  <a:lnTo>
                    <a:pt x="22362" y="206660"/>
                  </a:lnTo>
                  <a:lnTo>
                    <a:pt x="20834" y="208292"/>
                  </a:lnTo>
                  <a:lnTo>
                    <a:pt x="21377" y="209111"/>
                  </a:lnTo>
                  <a:lnTo>
                    <a:pt x="21876" y="210189"/>
                  </a:lnTo>
                  <a:lnTo>
                    <a:pt x="21045" y="210961"/>
                  </a:lnTo>
                  <a:lnTo>
                    <a:pt x="18532" y="212728"/>
                  </a:lnTo>
                  <a:lnTo>
                    <a:pt x="18139" y="213414"/>
                  </a:lnTo>
                  <a:lnTo>
                    <a:pt x="17461" y="213785"/>
                  </a:lnTo>
                  <a:lnTo>
                    <a:pt x="16261" y="213296"/>
                  </a:lnTo>
                  <a:lnTo>
                    <a:pt x="13276" y="213409"/>
                  </a:lnTo>
                  <a:lnTo>
                    <a:pt x="11902" y="213097"/>
                  </a:lnTo>
                  <a:lnTo>
                    <a:pt x="10305" y="211796"/>
                  </a:lnTo>
                  <a:lnTo>
                    <a:pt x="6410" y="210925"/>
                  </a:lnTo>
                  <a:lnTo>
                    <a:pt x="5757" y="208841"/>
                  </a:lnTo>
                  <a:lnTo>
                    <a:pt x="5005" y="208451"/>
                  </a:lnTo>
                  <a:lnTo>
                    <a:pt x="587" y="204865"/>
                  </a:lnTo>
                  <a:lnTo>
                    <a:pt x="0" y="203667"/>
                  </a:lnTo>
                  <a:lnTo>
                    <a:pt x="572" y="202952"/>
                  </a:lnTo>
                  <a:lnTo>
                    <a:pt x="2222" y="201868"/>
                  </a:lnTo>
                  <a:lnTo>
                    <a:pt x="7762" y="200072"/>
                  </a:lnTo>
                  <a:lnTo>
                    <a:pt x="8633" y="199348"/>
                  </a:lnTo>
                  <a:lnTo>
                    <a:pt x="8812" y="198709"/>
                  </a:lnTo>
                  <a:lnTo>
                    <a:pt x="7186" y="197979"/>
                  </a:lnTo>
                  <a:lnTo>
                    <a:pt x="5720" y="197172"/>
                  </a:lnTo>
                  <a:lnTo>
                    <a:pt x="5220" y="196643"/>
                  </a:lnTo>
                  <a:lnTo>
                    <a:pt x="5179" y="196184"/>
                  </a:lnTo>
                  <a:lnTo>
                    <a:pt x="6011" y="195586"/>
                  </a:lnTo>
                  <a:lnTo>
                    <a:pt x="7685" y="195543"/>
                  </a:lnTo>
                  <a:lnTo>
                    <a:pt x="9007" y="195813"/>
                  </a:lnTo>
                  <a:lnTo>
                    <a:pt x="10057" y="195275"/>
                  </a:lnTo>
                  <a:lnTo>
                    <a:pt x="11904" y="194734"/>
                  </a:lnTo>
                  <a:lnTo>
                    <a:pt x="13144" y="194052"/>
                  </a:lnTo>
                  <a:lnTo>
                    <a:pt x="14210" y="192290"/>
                  </a:lnTo>
                  <a:lnTo>
                    <a:pt x="15336" y="190705"/>
                  </a:lnTo>
                  <a:lnTo>
                    <a:pt x="15452" y="189845"/>
                  </a:lnTo>
                  <a:lnTo>
                    <a:pt x="16438" y="186828"/>
                  </a:lnTo>
                  <a:lnTo>
                    <a:pt x="16980" y="186079"/>
                  </a:lnTo>
                  <a:lnTo>
                    <a:pt x="20479" y="184101"/>
                  </a:lnTo>
                  <a:lnTo>
                    <a:pt x="21365" y="185181"/>
                  </a:lnTo>
                  <a:lnTo>
                    <a:pt x="23089" y="185445"/>
                  </a:lnTo>
                  <a:lnTo>
                    <a:pt x="24634" y="184451"/>
                  </a:lnTo>
                  <a:lnTo>
                    <a:pt x="26483" y="181313"/>
                  </a:lnTo>
                  <a:lnTo>
                    <a:pt x="27769" y="181116"/>
                  </a:lnTo>
                  <a:lnTo>
                    <a:pt x="29187" y="181370"/>
                  </a:lnTo>
                  <a:lnTo>
                    <a:pt x="31974" y="180975"/>
                  </a:lnTo>
                  <a:lnTo>
                    <a:pt x="36922" y="179509"/>
                  </a:lnTo>
                  <a:close/>
                  <a:moveTo>
                    <a:pt x="63975" y="164784"/>
                  </a:moveTo>
                  <a:lnTo>
                    <a:pt x="65438" y="165590"/>
                  </a:lnTo>
                  <a:lnTo>
                    <a:pt x="65992" y="166340"/>
                  </a:lnTo>
                  <a:lnTo>
                    <a:pt x="67217" y="169218"/>
                  </a:lnTo>
                  <a:lnTo>
                    <a:pt x="67444" y="171683"/>
                  </a:lnTo>
                  <a:lnTo>
                    <a:pt x="67207" y="173091"/>
                  </a:lnTo>
                  <a:lnTo>
                    <a:pt x="64420" y="173114"/>
                  </a:lnTo>
                  <a:lnTo>
                    <a:pt x="63412" y="172847"/>
                  </a:lnTo>
                  <a:lnTo>
                    <a:pt x="62208" y="172095"/>
                  </a:lnTo>
                  <a:lnTo>
                    <a:pt x="60856" y="167842"/>
                  </a:lnTo>
                  <a:lnTo>
                    <a:pt x="61339" y="166336"/>
                  </a:lnTo>
                  <a:lnTo>
                    <a:pt x="61894" y="165598"/>
                  </a:lnTo>
                  <a:lnTo>
                    <a:pt x="62504" y="165025"/>
                  </a:lnTo>
                  <a:close/>
                  <a:moveTo>
                    <a:pt x="44576" y="158143"/>
                  </a:moveTo>
                  <a:lnTo>
                    <a:pt x="45374" y="162138"/>
                  </a:lnTo>
                  <a:lnTo>
                    <a:pt x="46152" y="164611"/>
                  </a:lnTo>
                  <a:lnTo>
                    <a:pt x="46203" y="165455"/>
                  </a:lnTo>
                  <a:lnTo>
                    <a:pt x="45472" y="166628"/>
                  </a:lnTo>
                  <a:lnTo>
                    <a:pt x="41828" y="168187"/>
                  </a:lnTo>
                  <a:lnTo>
                    <a:pt x="40681" y="168196"/>
                  </a:lnTo>
                  <a:lnTo>
                    <a:pt x="40633" y="167818"/>
                  </a:lnTo>
                  <a:lnTo>
                    <a:pt x="41456" y="166231"/>
                  </a:lnTo>
                  <a:lnTo>
                    <a:pt x="40747" y="164429"/>
                  </a:lnTo>
                  <a:lnTo>
                    <a:pt x="41093" y="163059"/>
                  </a:lnTo>
                  <a:lnTo>
                    <a:pt x="40754" y="162807"/>
                  </a:lnTo>
                  <a:lnTo>
                    <a:pt x="40043" y="163001"/>
                  </a:lnTo>
                  <a:lnTo>
                    <a:pt x="37433" y="165178"/>
                  </a:lnTo>
                  <a:lnTo>
                    <a:pt x="36561" y="165393"/>
                  </a:lnTo>
                  <a:lnTo>
                    <a:pt x="36466" y="164951"/>
                  </a:lnTo>
                  <a:lnTo>
                    <a:pt x="37112" y="163168"/>
                  </a:lnTo>
                  <a:lnTo>
                    <a:pt x="37192" y="161948"/>
                  </a:lnTo>
                  <a:lnTo>
                    <a:pt x="37581" y="161198"/>
                  </a:lnTo>
                  <a:lnTo>
                    <a:pt x="38290" y="160506"/>
                  </a:lnTo>
                  <a:lnTo>
                    <a:pt x="39135" y="159986"/>
                  </a:lnTo>
                  <a:lnTo>
                    <a:pt x="39817" y="159912"/>
                  </a:lnTo>
                  <a:lnTo>
                    <a:pt x="40543" y="160448"/>
                  </a:lnTo>
                  <a:lnTo>
                    <a:pt x="42657" y="158952"/>
                  </a:lnTo>
                  <a:close/>
                  <a:moveTo>
                    <a:pt x="52683" y="152228"/>
                  </a:moveTo>
                  <a:lnTo>
                    <a:pt x="53504" y="152283"/>
                  </a:lnTo>
                  <a:lnTo>
                    <a:pt x="51910" y="155806"/>
                  </a:lnTo>
                  <a:lnTo>
                    <a:pt x="48088" y="161752"/>
                  </a:lnTo>
                  <a:lnTo>
                    <a:pt x="47627" y="162086"/>
                  </a:lnTo>
                  <a:lnTo>
                    <a:pt x="46507" y="161994"/>
                  </a:lnTo>
                  <a:lnTo>
                    <a:pt x="46092" y="161493"/>
                  </a:lnTo>
                  <a:lnTo>
                    <a:pt x="45863" y="160723"/>
                  </a:lnTo>
                  <a:lnTo>
                    <a:pt x="45835" y="159309"/>
                  </a:lnTo>
                  <a:lnTo>
                    <a:pt x="46513" y="158297"/>
                  </a:lnTo>
                  <a:lnTo>
                    <a:pt x="49377" y="156767"/>
                  </a:lnTo>
                  <a:lnTo>
                    <a:pt x="48083" y="156224"/>
                  </a:lnTo>
                  <a:lnTo>
                    <a:pt x="48031" y="155842"/>
                  </a:lnTo>
                  <a:lnTo>
                    <a:pt x="48774" y="154570"/>
                  </a:lnTo>
                  <a:lnTo>
                    <a:pt x="51857" y="152588"/>
                  </a:lnTo>
                  <a:close/>
                  <a:moveTo>
                    <a:pt x="44369" y="135637"/>
                  </a:moveTo>
                  <a:lnTo>
                    <a:pt x="45155" y="135769"/>
                  </a:lnTo>
                  <a:lnTo>
                    <a:pt x="46772" y="136896"/>
                  </a:lnTo>
                  <a:lnTo>
                    <a:pt x="48605" y="139261"/>
                  </a:lnTo>
                  <a:lnTo>
                    <a:pt x="51052" y="139637"/>
                  </a:lnTo>
                  <a:lnTo>
                    <a:pt x="52715" y="140638"/>
                  </a:lnTo>
                  <a:lnTo>
                    <a:pt x="52338" y="145224"/>
                  </a:lnTo>
                  <a:lnTo>
                    <a:pt x="43531" y="146965"/>
                  </a:lnTo>
                  <a:lnTo>
                    <a:pt x="40496" y="146811"/>
                  </a:lnTo>
                  <a:lnTo>
                    <a:pt x="40222" y="145957"/>
                  </a:lnTo>
                  <a:lnTo>
                    <a:pt x="40826" y="145386"/>
                  </a:lnTo>
                  <a:lnTo>
                    <a:pt x="43339" y="144831"/>
                  </a:lnTo>
                  <a:lnTo>
                    <a:pt x="44356" y="140639"/>
                  </a:lnTo>
                  <a:lnTo>
                    <a:pt x="40557" y="138708"/>
                  </a:lnTo>
                  <a:lnTo>
                    <a:pt x="40358" y="138165"/>
                  </a:lnTo>
                  <a:lnTo>
                    <a:pt x="40655" y="137243"/>
                  </a:lnTo>
                  <a:lnTo>
                    <a:pt x="41095" y="136832"/>
                  </a:lnTo>
                  <a:lnTo>
                    <a:pt x="43400" y="135854"/>
                  </a:lnTo>
                  <a:close/>
                  <a:moveTo>
                    <a:pt x="36236" y="134929"/>
                  </a:moveTo>
                  <a:lnTo>
                    <a:pt x="36731" y="135137"/>
                  </a:lnTo>
                  <a:lnTo>
                    <a:pt x="35705" y="136368"/>
                  </a:lnTo>
                  <a:lnTo>
                    <a:pt x="33991" y="137675"/>
                  </a:lnTo>
                  <a:lnTo>
                    <a:pt x="32734" y="137850"/>
                  </a:lnTo>
                  <a:lnTo>
                    <a:pt x="32643" y="137405"/>
                  </a:lnTo>
                  <a:lnTo>
                    <a:pt x="34824" y="135279"/>
                  </a:lnTo>
                  <a:close/>
                  <a:moveTo>
                    <a:pt x="15243" y="124000"/>
                  </a:moveTo>
                  <a:lnTo>
                    <a:pt x="16322" y="124589"/>
                  </a:lnTo>
                  <a:lnTo>
                    <a:pt x="16493" y="125125"/>
                  </a:lnTo>
                  <a:lnTo>
                    <a:pt x="16096" y="125691"/>
                  </a:lnTo>
                  <a:lnTo>
                    <a:pt x="14152" y="126126"/>
                  </a:lnTo>
                  <a:lnTo>
                    <a:pt x="13431" y="125871"/>
                  </a:lnTo>
                  <a:lnTo>
                    <a:pt x="13308" y="125472"/>
                  </a:lnTo>
                  <a:lnTo>
                    <a:pt x="13751" y="124384"/>
                  </a:lnTo>
                  <a:close/>
                  <a:moveTo>
                    <a:pt x="40298" y="123001"/>
                  </a:moveTo>
                  <a:lnTo>
                    <a:pt x="41274" y="123606"/>
                  </a:lnTo>
                  <a:lnTo>
                    <a:pt x="41649" y="124298"/>
                  </a:lnTo>
                  <a:lnTo>
                    <a:pt x="41665" y="125065"/>
                  </a:lnTo>
                  <a:lnTo>
                    <a:pt x="41256" y="125714"/>
                  </a:lnTo>
                  <a:lnTo>
                    <a:pt x="40600" y="126121"/>
                  </a:lnTo>
                  <a:lnTo>
                    <a:pt x="39770" y="126043"/>
                  </a:lnTo>
                  <a:lnTo>
                    <a:pt x="38948" y="125518"/>
                  </a:lnTo>
                  <a:lnTo>
                    <a:pt x="37860" y="124032"/>
                  </a:lnTo>
                  <a:close/>
                  <a:moveTo>
                    <a:pt x="18761" y="112439"/>
                  </a:moveTo>
                  <a:lnTo>
                    <a:pt x="19407" y="112818"/>
                  </a:lnTo>
                  <a:lnTo>
                    <a:pt x="19840" y="120602"/>
                  </a:lnTo>
                  <a:lnTo>
                    <a:pt x="19790" y="120951"/>
                  </a:lnTo>
                  <a:lnTo>
                    <a:pt x="18857" y="121127"/>
                  </a:lnTo>
                  <a:lnTo>
                    <a:pt x="17632" y="120957"/>
                  </a:lnTo>
                  <a:lnTo>
                    <a:pt x="16879" y="120465"/>
                  </a:lnTo>
                  <a:lnTo>
                    <a:pt x="16117" y="118518"/>
                  </a:lnTo>
                  <a:lnTo>
                    <a:pt x="15975" y="117339"/>
                  </a:lnTo>
                  <a:lnTo>
                    <a:pt x="16314" y="115145"/>
                  </a:lnTo>
                  <a:lnTo>
                    <a:pt x="16236" y="112521"/>
                  </a:lnTo>
                  <a:close/>
                  <a:moveTo>
                    <a:pt x="40661" y="103259"/>
                  </a:moveTo>
                  <a:lnTo>
                    <a:pt x="41966" y="103921"/>
                  </a:lnTo>
                  <a:lnTo>
                    <a:pt x="43754" y="106023"/>
                  </a:lnTo>
                  <a:lnTo>
                    <a:pt x="44226" y="108582"/>
                  </a:lnTo>
                  <a:lnTo>
                    <a:pt x="44195" y="109988"/>
                  </a:lnTo>
                  <a:lnTo>
                    <a:pt x="43805" y="111640"/>
                  </a:lnTo>
                  <a:lnTo>
                    <a:pt x="44313" y="113393"/>
                  </a:lnTo>
                  <a:lnTo>
                    <a:pt x="44429" y="114645"/>
                  </a:lnTo>
                  <a:lnTo>
                    <a:pt x="45361" y="115043"/>
                  </a:lnTo>
                  <a:lnTo>
                    <a:pt x="45931" y="115619"/>
                  </a:lnTo>
                  <a:lnTo>
                    <a:pt x="50074" y="116264"/>
                  </a:lnTo>
                  <a:lnTo>
                    <a:pt x="53927" y="116083"/>
                  </a:lnTo>
                  <a:lnTo>
                    <a:pt x="54669" y="116598"/>
                  </a:lnTo>
                  <a:lnTo>
                    <a:pt x="54753" y="117416"/>
                  </a:lnTo>
                  <a:lnTo>
                    <a:pt x="54144" y="118318"/>
                  </a:lnTo>
                  <a:lnTo>
                    <a:pt x="51950" y="119963"/>
                  </a:lnTo>
                  <a:lnTo>
                    <a:pt x="49333" y="122618"/>
                  </a:lnTo>
                  <a:lnTo>
                    <a:pt x="48553" y="123171"/>
                  </a:lnTo>
                  <a:lnTo>
                    <a:pt x="47707" y="123194"/>
                  </a:lnTo>
                  <a:lnTo>
                    <a:pt x="47100" y="122956"/>
                  </a:lnTo>
                  <a:lnTo>
                    <a:pt x="46666" y="118230"/>
                  </a:lnTo>
                  <a:lnTo>
                    <a:pt x="43828" y="118835"/>
                  </a:lnTo>
                  <a:lnTo>
                    <a:pt x="41542" y="118766"/>
                  </a:lnTo>
                  <a:lnTo>
                    <a:pt x="40291" y="118190"/>
                  </a:lnTo>
                  <a:lnTo>
                    <a:pt x="39413" y="117080"/>
                  </a:lnTo>
                  <a:lnTo>
                    <a:pt x="37643" y="114224"/>
                  </a:lnTo>
                  <a:lnTo>
                    <a:pt x="32491" y="113100"/>
                  </a:lnTo>
                  <a:lnTo>
                    <a:pt x="31034" y="111525"/>
                  </a:lnTo>
                  <a:lnTo>
                    <a:pt x="30596" y="110573"/>
                  </a:lnTo>
                  <a:lnTo>
                    <a:pt x="30782" y="110047"/>
                  </a:lnTo>
                  <a:lnTo>
                    <a:pt x="31855" y="108875"/>
                  </a:lnTo>
                  <a:lnTo>
                    <a:pt x="33198" y="109293"/>
                  </a:lnTo>
                  <a:lnTo>
                    <a:pt x="34029" y="109037"/>
                  </a:lnTo>
                  <a:lnTo>
                    <a:pt x="34535" y="108513"/>
                  </a:lnTo>
                  <a:lnTo>
                    <a:pt x="34524" y="108083"/>
                  </a:lnTo>
                  <a:lnTo>
                    <a:pt x="33821" y="107061"/>
                  </a:lnTo>
                  <a:lnTo>
                    <a:pt x="33788" y="106743"/>
                  </a:lnTo>
                  <a:lnTo>
                    <a:pt x="39057" y="105449"/>
                  </a:lnTo>
                  <a:lnTo>
                    <a:pt x="39517" y="103424"/>
                  </a:lnTo>
                  <a:close/>
                  <a:moveTo>
                    <a:pt x="20769" y="102908"/>
                  </a:moveTo>
                  <a:lnTo>
                    <a:pt x="23263" y="104705"/>
                  </a:lnTo>
                  <a:lnTo>
                    <a:pt x="21276" y="107680"/>
                  </a:lnTo>
                  <a:lnTo>
                    <a:pt x="18226" y="107666"/>
                  </a:lnTo>
                  <a:lnTo>
                    <a:pt x="13932" y="105492"/>
                  </a:lnTo>
                  <a:lnTo>
                    <a:pt x="13913" y="105049"/>
                  </a:lnTo>
                  <a:lnTo>
                    <a:pt x="14271" y="104396"/>
                  </a:lnTo>
                  <a:lnTo>
                    <a:pt x="14915" y="103879"/>
                  </a:lnTo>
                  <a:lnTo>
                    <a:pt x="15584" y="103756"/>
                  </a:lnTo>
                  <a:lnTo>
                    <a:pt x="16649" y="104113"/>
                  </a:lnTo>
                  <a:lnTo>
                    <a:pt x="18131" y="103541"/>
                  </a:lnTo>
                  <a:lnTo>
                    <a:pt x="19318" y="103722"/>
                  </a:lnTo>
                  <a:close/>
                  <a:moveTo>
                    <a:pt x="42176" y="76583"/>
                  </a:moveTo>
                  <a:lnTo>
                    <a:pt x="42574" y="77039"/>
                  </a:lnTo>
                  <a:lnTo>
                    <a:pt x="43131" y="78770"/>
                  </a:lnTo>
                  <a:lnTo>
                    <a:pt x="43033" y="81087"/>
                  </a:lnTo>
                  <a:lnTo>
                    <a:pt x="40222" y="86702"/>
                  </a:lnTo>
                  <a:lnTo>
                    <a:pt x="39121" y="86840"/>
                  </a:lnTo>
                  <a:lnTo>
                    <a:pt x="38155" y="88241"/>
                  </a:lnTo>
                  <a:lnTo>
                    <a:pt x="35163" y="89786"/>
                  </a:lnTo>
                  <a:lnTo>
                    <a:pt x="37774" y="89818"/>
                  </a:lnTo>
                  <a:lnTo>
                    <a:pt x="38507" y="90332"/>
                  </a:lnTo>
                  <a:lnTo>
                    <a:pt x="38528" y="91440"/>
                  </a:lnTo>
                  <a:lnTo>
                    <a:pt x="38025" y="92084"/>
                  </a:lnTo>
                  <a:lnTo>
                    <a:pt x="34643" y="94646"/>
                  </a:lnTo>
                  <a:lnTo>
                    <a:pt x="32317" y="95617"/>
                  </a:lnTo>
                  <a:lnTo>
                    <a:pt x="29812" y="98289"/>
                  </a:lnTo>
                  <a:lnTo>
                    <a:pt x="28548" y="98322"/>
                  </a:lnTo>
                  <a:lnTo>
                    <a:pt x="27296" y="100020"/>
                  </a:lnTo>
                  <a:lnTo>
                    <a:pt x="26266" y="100766"/>
                  </a:lnTo>
                  <a:lnTo>
                    <a:pt x="25688" y="100768"/>
                  </a:lnTo>
                  <a:lnTo>
                    <a:pt x="25023" y="100392"/>
                  </a:lnTo>
                  <a:lnTo>
                    <a:pt x="23469" y="98730"/>
                  </a:lnTo>
                  <a:lnTo>
                    <a:pt x="26288" y="97094"/>
                  </a:lnTo>
                  <a:lnTo>
                    <a:pt x="26549" y="96174"/>
                  </a:lnTo>
                  <a:lnTo>
                    <a:pt x="28480" y="95217"/>
                  </a:lnTo>
                  <a:lnTo>
                    <a:pt x="28318" y="94918"/>
                  </a:lnTo>
                  <a:lnTo>
                    <a:pt x="25258" y="93571"/>
                  </a:lnTo>
                  <a:lnTo>
                    <a:pt x="24052" y="92664"/>
                  </a:lnTo>
                  <a:lnTo>
                    <a:pt x="24166" y="92190"/>
                  </a:lnTo>
                  <a:lnTo>
                    <a:pt x="25639" y="91147"/>
                  </a:lnTo>
                  <a:lnTo>
                    <a:pt x="24941" y="91009"/>
                  </a:lnTo>
                  <a:lnTo>
                    <a:pt x="24469" y="90446"/>
                  </a:lnTo>
                  <a:lnTo>
                    <a:pt x="23614" y="90232"/>
                  </a:lnTo>
                  <a:lnTo>
                    <a:pt x="23358" y="89707"/>
                  </a:lnTo>
                  <a:lnTo>
                    <a:pt x="23200" y="88328"/>
                  </a:lnTo>
                  <a:lnTo>
                    <a:pt x="23429" y="86917"/>
                  </a:lnTo>
                  <a:lnTo>
                    <a:pt x="24321" y="86294"/>
                  </a:lnTo>
                  <a:lnTo>
                    <a:pt x="24686" y="85626"/>
                  </a:lnTo>
                  <a:lnTo>
                    <a:pt x="25047" y="85421"/>
                  </a:lnTo>
                  <a:lnTo>
                    <a:pt x="26429" y="85776"/>
                  </a:lnTo>
                  <a:lnTo>
                    <a:pt x="27830" y="86905"/>
                  </a:lnTo>
                  <a:lnTo>
                    <a:pt x="29465" y="86470"/>
                  </a:lnTo>
                  <a:lnTo>
                    <a:pt x="31363" y="86685"/>
                  </a:lnTo>
                  <a:lnTo>
                    <a:pt x="31402" y="86423"/>
                  </a:lnTo>
                  <a:lnTo>
                    <a:pt x="30008" y="83645"/>
                  </a:lnTo>
                  <a:lnTo>
                    <a:pt x="30257" y="83077"/>
                  </a:lnTo>
                  <a:lnTo>
                    <a:pt x="31013" y="82429"/>
                  </a:lnTo>
                  <a:lnTo>
                    <a:pt x="35393" y="80446"/>
                  </a:lnTo>
                  <a:lnTo>
                    <a:pt x="40855" y="77107"/>
                  </a:lnTo>
                  <a:close/>
                  <a:moveTo>
                    <a:pt x="108033" y="71824"/>
                  </a:moveTo>
                  <a:lnTo>
                    <a:pt x="112589" y="72316"/>
                  </a:lnTo>
                  <a:lnTo>
                    <a:pt x="112741" y="72940"/>
                  </a:lnTo>
                  <a:lnTo>
                    <a:pt x="112503" y="73806"/>
                  </a:lnTo>
                  <a:lnTo>
                    <a:pt x="111337" y="76175"/>
                  </a:lnTo>
                  <a:lnTo>
                    <a:pt x="111527" y="78816"/>
                  </a:lnTo>
                  <a:lnTo>
                    <a:pt x="111267" y="79616"/>
                  </a:lnTo>
                  <a:lnTo>
                    <a:pt x="110738" y="80602"/>
                  </a:lnTo>
                  <a:lnTo>
                    <a:pt x="109067" y="82442"/>
                  </a:lnTo>
                  <a:lnTo>
                    <a:pt x="104675" y="85069"/>
                  </a:lnTo>
                  <a:lnTo>
                    <a:pt x="96626" y="91095"/>
                  </a:lnTo>
                  <a:lnTo>
                    <a:pt x="91871" y="94080"/>
                  </a:lnTo>
                  <a:lnTo>
                    <a:pt x="91217" y="95514"/>
                  </a:lnTo>
                  <a:lnTo>
                    <a:pt x="90864" y="97507"/>
                  </a:lnTo>
                  <a:lnTo>
                    <a:pt x="93711" y="97902"/>
                  </a:lnTo>
                  <a:lnTo>
                    <a:pt x="94810" y="98577"/>
                  </a:lnTo>
                  <a:lnTo>
                    <a:pt x="94128" y="99588"/>
                  </a:lnTo>
                  <a:lnTo>
                    <a:pt x="89917" y="103097"/>
                  </a:lnTo>
                  <a:lnTo>
                    <a:pt x="88676" y="106264"/>
                  </a:lnTo>
                  <a:lnTo>
                    <a:pt x="91905" y="106152"/>
                  </a:lnTo>
                  <a:lnTo>
                    <a:pt x="94566" y="105544"/>
                  </a:lnTo>
                  <a:lnTo>
                    <a:pt x="99872" y="103569"/>
                  </a:lnTo>
                  <a:lnTo>
                    <a:pt x="104856" y="102101"/>
                  </a:lnTo>
                  <a:lnTo>
                    <a:pt x="107250" y="102040"/>
                  </a:lnTo>
                  <a:lnTo>
                    <a:pt x="111907" y="103211"/>
                  </a:lnTo>
                  <a:lnTo>
                    <a:pt x="112966" y="103248"/>
                  </a:lnTo>
                  <a:lnTo>
                    <a:pt x="114942" y="102707"/>
                  </a:lnTo>
                  <a:lnTo>
                    <a:pt x="116940" y="102611"/>
                  </a:lnTo>
                  <a:lnTo>
                    <a:pt x="130476" y="102975"/>
                  </a:lnTo>
                  <a:lnTo>
                    <a:pt x="134237" y="102288"/>
                  </a:lnTo>
                  <a:lnTo>
                    <a:pt x="136725" y="103110"/>
                  </a:lnTo>
                  <a:lnTo>
                    <a:pt x="138807" y="105161"/>
                  </a:lnTo>
                  <a:lnTo>
                    <a:pt x="140785" y="108939"/>
                  </a:lnTo>
                  <a:lnTo>
                    <a:pt x="140725" y="109567"/>
                  </a:lnTo>
                  <a:lnTo>
                    <a:pt x="139530" y="111286"/>
                  </a:lnTo>
                  <a:lnTo>
                    <a:pt x="137324" y="113440"/>
                  </a:lnTo>
                  <a:lnTo>
                    <a:pt x="135426" y="116402"/>
                  </a:lnTo>
                  <a:lnTo>
                    <a:pt x="134869" y="117998"/>
                  </a:lnTo>
                  <a:lnTo>
                    <a:pt x="134496" y="119743"/>
                  </a:lnTo>
                  <a:lnTo>
                    <a:pt x="133895" y="121356"/>
                  </a:lnTo>
                  <a:lnTo>
                    <a:pt x="130120" y="128914"/>
                  </a:lnTo>
                  <a:lnTo>
                    <a:pt x="126440" y="133093"/>
                  </a:lnTo>
                  <a:lnTo>
                    <a:pt x="124797" y="136055"/>
                  </a:lnTo>
                  <a:lnTo>
                    <a:pt x="122769" y="138412"/>
                  </a:lnTo>
                  <a:lnTo>
                    <a:pt x="120818" y="139893"/>
                  </a:lnTo>
                  <a:lnTo>
                    <a:pt x="118734" y="140879"/>
                  </a:lnTo>
                  <a:lnTo>
                    <a:pt x="112714" y="141933"/>
                  </a:lnTo>
                  <a:lnTo>
                    <a:pt x="111030" y="142688"/>
                  </a:lnTo>
                  <a:lnTo>
                    <a:pt x="109021" y="143984"/>
                  </a:lnTo>
                  <a:lnTo>
                    <a:pt x="106909" y="144625"/>
                  </a:lnTo>
                  <a:lnTo>
                    <a:pt x="109385" y="144544"/>
                  </a:lnTo>
                  <a:lnTo>
                    <a:pt x="111839" y="143823"/>
                  </a:lnTo>
                  <a:lnTo>
                    <a:pt x="116302" y="143559"/>
                  </a:lnTo>
                  <a:lnTo>
                    <a:pt x="121442" y="146041"/>
                  </a:lnTo>
                  <a:lnTo>
                    <a:pt x="120965" y="148069"/>
                  </a:lnTo>
                  <a:lnTo>
                    <a:pt x="118902" y="149672"/>
                  </a:lnTo>
                  <a:lnTo>
                    <a:pt x="114210" y="149924"/>
                  </a:lnTo>
                  <a:lnTo>
                    <a:pt x="109822" y="153482"/>
                  </a:lnTo>
                  <a:lnTo>
                    <a:pt x="107842" y="154576"/>
                  </a:lnTo>
                  <a:lnTo>
                    <a:pt x="105753" y="155119"/>
                  </a:lnTo>
                  <a:lnTo>
                    <a:pt x="103140" y="154958"/>
                  </a:lnTo>
                  <a:lnTo>
                    <a:pt x="98392" y="154006"/>
                  </a:lnTo>
                  <a:lnTo>
                    <a:pt x="96315" y="153011"/>
                  </a:lnTo>
                  <a:lnTo>
                    <a:pt x="98193" y="154635"/>
                  </a:lnTo>
                  <a:lnTo>
                    <a:pt x="100323" y="155481"/>
                  </a:lnTo>
                  <a:lnTo>
                    <a:pt x="112685" y="157477"/>
                  </a:lnTo>
                  <a:lnTo>
                    <a:pt x="113429" y="157270"/>
                  </a:lnTo>
                  <a:lnTo>
                    <a:pt x="117370" y="155162"/>
                  </a:lnTo>
                  <a:lnTo>
                    <a:pt x="122622" y="155130"/>
                  </a:lnTo>
                  <a:lnTo>
                    <a:pt x="132623" y="159002"/>
                  </a:lnTo>
                  <a:lnTo>
                    <a:pt x="135502" y="161957"/>
                  </a:lnTo>
                  <a:lnTo>
                    <a:pt x="139628" y="166187"/>
                  </a:lnTo>
                  <a:lnTo>
                    <a:pt x="141872" y="167836"/>
                  </a:lnTo>
                  <a:lnTo>
                    <a:pt x="143495" y="169330"/>
                  </a:lnTo>
                  <a:lnTo>
                    <a:pt x="144495" y="171567"/>
                  </a:lnTo>
                  <a:lnTo>
                    <a:pt x="146432" y="178938"/>
                  </a:lnTo>
                  <a:lnTo>
                    <a:pt x="148641" y="186118"/>
                  </a:lnTo>
                  <a:lnTo>
                    <a:pt x="151536" y="193871"/>
                  </a:lnTo>
                  <a:lnTo>
                    <a:pt x="152847" y="196020"/>
                  </a:lnTo>
                  <a:lnTo>
                    <a:pt x="154573" y="197526"/>
                  </a:lnTo>
                  <a:lnTo>
                    <a:pt x="163309" y="200984"/>
                  </a:lnTo>
                  <a:lnTo>
                    <a:pt x="165253" y="202129"/>
                  </a:lnTo>
                  <a:lnTo>
                    <a:pt x="168643" y="205449"/>
                  </a:lnTo>
                  <a:lnTo>
                    <a:pt x="171909" y="208981"/>
                  </a:lnTo>
                  <a:lnTo>
                    <a:pt x="174950" y="211690"/>
                  </a:lnTo>
                  <a:lnTo>
                    <a:pt x="178233" y="213881"/>
                  </a:lnTo>
                  <a:lnTo>
                    <a:pt x="176643" y="215018"/>
                  </a:lnTo>
                  <a:lnTo>
                    <a:pt x="175553" y="216806"/>
                  </a:lnTo>
                  <a:lnTo>
                    <a:pt x="176368" y="219234"/>
                  </a:lnTo>
                  <a:lnTo>
                    <a:pt x="177705" y="221551"/>
                  </a:lnTo>
                  <a:lnTo>
                    <a:pt x="180332" y="225253"/>
                  </a:lnTo>
                  <a:lnTo>
                    <a:pt x="182649" y="229287"/>
                  </a:lnTo>
                  <a:lnTo>
                    <a:pt x="181795" y="228678"/>
                  </a:lnTo>
                  <a:lnTo>
                    <a:pt x="180897" y="228344"/>
                  </a:lnTo>
                  <a:lnTo>
                    <a:pt x="179669" y="228444"/>
                  </a:lnTo>
                  <a:lnTo>
                    <a:pt x="178469" y="228249"/>
                  </a:lnTo>
                  <a:lnTo>
                    <a:pt x="176255" y="226987"/>
                  </a:lnTo>
                  <a:lnTo>
                    <a:pt x="174128" y="225436"/>
                  </a:lnTo>
                  <a:lnTo>
                    <a:pt x="169897" y="226059"/>
                  </a:lnTo>
                  <a:lnTo>
                    <a:pt x="167546" y="225780"/>
                  </a:lnTo>
                  <a:lnTo>
                    <a:pt x="165507" y="225821"/>
                  </a:lnTo>
                  <a:lnTo>
                    <a:pt x="169373" y="226717"/>
                  </a:lnTo>
                  <a:lnTo>
                    <a:pt x="173605" y="226779"/>
                  </a:lnTo>
                  <a:lnTo>
                    <a:pt x="182937" y="233539"/>
                  </a:lnTo>
                  <a:lnTo>
                    <a:pt x="186091" y="237535"/>
                  </a:lnTo>
                  <a:lnTo>
                    <a:pt x="187966" y="242808"/>
                  </a:lnTo>
                  <a:lnTo>
                    <a:pt x="186689" y="245172"/>
                  </a:lnTo>
                  <a:lnTo>
                    <a:pt x="184703" y="246703"/>
                  </a:lnTo>
                  <a:lnTo>
                    <a:pt x="182850" y="248453"/>
                  </a:lnTo>
                  <a:lnTo>
                    <a:pt x="181114" y="250427"/>
                  </a:lnTo>
                  <a:lnTo>
                    <a:pt x="186286" y="253324"/>
                  </a:lnTo>
                  <a:lnTo>
                    <a:pt x="187400" y="253236"/>
                  </a:lnTo>
                  <a:lnTo>
                    <a:pt x="188544" y="252831"/>
                  </a:lnTo>
                  <a:lnTo>
                    <a:pt x="189644" y="251846"/>
                  </a:lnTo>
                  <a:lnTo>
                    <a:pt x="191498" y="249447"/>
                  </a:lnTo>
                  <a:lnTo>
                    <a:pt x="192455" y="248592"/>
                  </a:lnTo>
                  <a:lnTo>
                    <a:pt x="195677" y="248284"/>
                  </a:lnTo>
                  <a:lnTo>
                    <a:pt x="198380" y="248468"/>
                  </a:lnTo>
                  <a:lnTo>
                    <a:pt x="201073" y="248998"/>
                  </a:lnTo>
                  <a:lnTo>
                    <a:pt x="203440" y="248830"/>
                  </a:lnTo>
                  <a:lnTo>
                    <a:pt x="208210" y="249860"/>
                  </a:lnTo>
                  <a:lnTo>
                    <a:pt x="210661" y="250789"/>
                  </a:lnTo>
                  <a:lnTo>
                    <a:pt x="216733" y="254966"/>
                  </a:lnTo>
                  <a:lnTo>
                    <a:pt x="218046" y="257247"/>
                  </a:lnTo>
                  <a:lnTo>
                    <a:pt x="218648" y="260190"/>
                  </a:lnTo>
                  <a:lnTo>
                    <a:pt x="218720" y="263449"/>
                  </a:lnTo>
                  <a:lnTo>
                    <a:pt x="217698" y="266425"/>
                  </a:lnTo>
                  <a:lnTo>
                    <a:pt x="216526" y="269108"/>
                  </a:lnTo>
                  <a:lnTo>
                    <a:pt x="215802" y="272568"/>
                  </a:lnTo>
                  <a:lnTo>
                    <a:pt x="215289" y="273813"/>
                  </a:lnTo>
                  <a:lnTo>
                    <a:pt x="214571" y="274788"/>
                  </a:lnTo>
                  <a:lnTo>
                    <a:pt x="211354" y="277512"/>
                  </a:lnTo>
                  <a:lnTo>
                    <a:pt x="209216" y="278631"/>
                  </a:lnTo>
                  <a:lnTo>
                    <a:pt x="208313" y="278140"/>
                  </a:lnTo>
                  <a:lnTo>
                    <a:pt x="207351" y="278208"/>
                  </a:lnTo>
                  <a:lnTo>
                    <a:pt x="207249" y="278862"/>
                  </a:lnTo>
                  <a:lnTo>
                    <a:pt x="208266" y="280251"/>
                  </a:lnTo>
                  <a:lnTo>
                    <a:pt x="208279" y="281926"/>
                  </a:lnTo>
                  <a:lnTo>
                    <a:pt x="206379" y="283165"/>
                  </a:lnTo>
                  <a:lnTo>
                    <a:pt x="204448" y="283694"/>
                  </a:lnTo>
                  <a:lnTo>
                    <a:pt x="201218" y="283034"/>
                  </a:lnTo>
                  <a:lnTo>
                    <a:pt x="196733" y="285340"/>
                  </a:lnTo>
                  <a:lnTo>
                    <a:pt x="199957" y="286524"/>
                  </a:lnTo>
                  <a:lnTo>
                    <a:pt x="200607" y="287784"/>
                  </a:lnTo>
                  <a:lnTo>
                    <a:pt x="199799" y="289997"/>
                  </a:lnTo>
                  <a:lnTo>
                    <a:pt x="197771" y="290983"/>
                  </a:lnTo>
                  <a:lnTo>
                    <a:pt x="195523" y="291420"/>
                  </a:lnTo>
                  <a:lnTo>
                    <a:pt x="193222" y="291524"/>
                  </a:lnTo>
                  <a:lnTo>
                    <a:pt x="191315" y="292065"/>
                  </a:lnTo>
                  <a:lnTo>
                    <a:pt x="189486" y="293107"/>
                  </a:lnTo>
                  <a:lnTo>
                    <a:pt x="191781" y="292553"/>
                  </a:lnTo>
                  <a:lnTo>
                    <a:pt x="193373" y="293038"/>
                  </a:lnTo>
                  <a:lnTo>
                    <a:pt x="194372" y="294897"/>
                  </a:lnTo>
                  <a:lnTo>
                    <a:pt x="195280" y="295428"/>
                  </a:lnTo>
                  <a:lnTo>
                    <a:pt x="199765" y="296222"/>
                  </a:lnTo>
                  <a:lnTo>
                    <a:pt x="202542" y="296216"/>
                  </a:lnTo>
                  <a:lnTo>
                    <a:pt x="207897" y="295765"/>
                  </a:lnTo>
                  <a:lnTo>
                    <a:pt x="210469" y="295776"/>
                  </a:lnTo>
                  <a:lnTo>
                    <a:pt x="211386" y="296112"/>
                  </a:lnTo>
                  <a:lnTo>
                    <a:pt x="211402" y="297650"/>
                  </a:lnTo>
                  <a:lnTo>
                    <a:pt x="211002" y="301424"/>
                  </a:lnTo>
                  <a:lnTo>
                    <a:pt x="210294" y="302201"/>
                  </a:lnTo>
                  <a:lnTo>
                    <a:pt x="203194" y="305366"/>
                  </a:lnTo>
                  <a:lnTo>
                    <a:pt x="201738" y="307574"/>
                  </a:lnTo>
                  <a:lnTo>
                    <a:pt x="201330" y="308911"/>
                  </a:lnTo>
                  <a:lnTo>
                    <a:pt x="197178" y="308674"/>
                  </a:lnTo>
                  <a:lnTo>
                    <a:pt x="195232" y="310087"/>
                  </a:lnTo>
                  <a:lnTo>
                    <a:pt x="191870" y="311025"/>
                  </a:lnTo>
                  <a:lnTo>
                    <a:pt x="189270" y="312022"/>
                  </a:lnTo>
                  <a:lnTo>
                    <a:pt x="186726" y="313282"/>
                  </a:lnTo>
                  <a:lnTo>
                    <a:pt x="184634" y="313658"/>
                  </a:lnTo>
                  <a:lnTo>
                    <a:pt x="175590" y="312163"/>
                  </a:lnTo>
                  <a:lnTo>
                    <a:pt x="170131" y="312286"/>
                  </a:lnTo>
                  <a:lnTo>
                    <a:pt x="162736" y="313589"/>
                  </a:lnTo>
                  <a:lnTo>
                    <a:pt x="160831" y="313374"/>
                  </a:lnTo>
                  <a:lnTo>
                    <a:pt x="157974" y="312126"/>
                  </a:lnTo>
                  <a:lnTo>
                    <a:pt x="155049" y="311282"/>
                  </a:lnTo>
                  <a:lnTo>
                    <a:pt x="151683" y="310911"/>
                  </a:lnTo>
                  <a:lnTo>
                    <a:pt x="148778" y="309757"/>
                  </a:lnTo>
                  <a:lnTo>
                    <a:pt x="150591" y="311976"/>
                  </a:lnTo>
                  <a:lnTo>
                    <a:pt x="146561" y="314112"/>
                  </a:lnTo>
                  <a:lnTo>
                    <a:pt x="144701" y="314537"/>
                  </a:lnTo>
                  <a:lnTo>
                    <a:pt x="142776" y="314471"/>
                  </a:lnTo>
                  <a:lnTo>
                    <a:pt x="138837" y="315051"/>
                  </a:lnTo>
                  <a:lnTo>
                    <a:pt x="135188" y="314755"/>
                  </a:lnTo>
                  <a:lnTo>
                    <a:pt x="135736" y="316273"/>
                  </a:lnTo>
                  <a:lnTo>
                    <a:pt x="136714" y="317595"/>
                  </a:lnTo>
                  <a:lnTo>
                    <a:pt x="135921" y="318170"/>
                  </a:lnTo>
                  <a:lnTo>
                    <a:pt x="135082" y="318313"/>
                  </a:lnTo>
                  <a:lnTo>
                    <a:pt x="128132" y="317315"/>
                  </a:lnTo>
                  <a:lnTo>
                    <a:pt x="127148" y="317504"/>
                  </a:lnTo>
                  <a:lnTo>
                    <a:pt x="126290" y="318425"/>
                  </a:lnTo>
                  <a:lnTo>
                    <a:pt x="123763" y="317928"/>
                  </a:lnTo>
                  <a:lnTo>
                    <a:pt x="121307" y="316375"/>
                  </a:lnTo>
                  <a:lnTo>
                    <a:pt x="118695" y="315332"/>
                  </a:lnTo>
                  <a:lnTo>
                    <a:pt x="115954" y="314842"/>
                  </a:lnTo>
                  <a:lnTo>
                    <a:pt x="113776" y="315011"/>
                  </a:lnTo>
                  <a:lnTo>
                    <a:pt x="104816" y="317460"/>
                  </a:lnTo>
                  <a:lnTo>
                    <a:pt x="103028" y="319915"/>
                  </a:lnTo>
                  <a:lnTo>
                    <a:pt x="102135" y="323393"/>
                  </a:lnTo>
                  <a:lnTo>
                    <a:pt x="100841" y="326476"/>
                  </a:lnTo>
                  <a:lnTo>
                    <a:pt x="98731" y="328848"/>
                  </a:lnTo>
                  <a:lnTo>
                    <a:pt x="96220" y="329157"/>
                  </a:lnTo>
                  <a:lnTo>
                    <a:pt x="93858" y="327516"/>
                  </a:lnTo>
                  <a:lnTo>
                    <a:pt x="89364" y="325702"/>
                  </a:lnTo>
                  <a:lnTo>
                    <a:pt x="87835" y="324476"/>
                  </a:lnTo>
                  <a:lnTo>
                    <a:pt x="87348" y="324404"/>
                  </a:lnTo>
                  <a:lnTo>
                    <a:pt x="86846" y="324843"/>
                  </a:lnTo>
                  <a:lnTo>
                    <a:pt x="85084" y="325396"/>
                  </a:lnTo>
                  <a:lnTo>
                    <a:pt x="83259" y="325422"/>
                  </a:lnTo>
                  <a:lnTo>
                    <a:pt x="80447" y="325910"/>
                  </a:lnTo>
                  <a:lnTo>
                    <a:pt x="75553" y="327384"/>
                  </a:lnTo>
                  <a:lnTo>
                    <a:pt x="73577" y="328384"/>
                  </a:lnTo>
                  <a:lnTo>
                    <a:pt x="69328" y="331139"/>
                  </a:lnTo>
                  <a:lnTo>
                    <a:pt x="68463" y="331901"/>
                  </a:lnTo>
                  <a:lnTo>
                    <a:pt x="66918" y="334677"/>
                  </a:lnTo>
                  <a:lnTo>
                    <a:pt x="64558" y="335166"/>
                  </a:lnTo>
                  <a:lnTo>
                    <a:pt x="62399" y="333388"/>
                  </a:lnTo>
                  <a:lnTo>
                    <a:pt x="59942" y="332767"/>
                  </a:lnTo>
                  <a:lnTo>
                    <a:pt x="57350" y="333375"/>
                  </a:lnTo>
                  <a:lnTo>
                    <a:pt x="55782" y="334320"/>
                  </a:lnTo>
                  <a:lnTo>
                    <a:pt x="55051" y="333552"/>
                  </a:lnTo>
                  <a:lnTo>
                    <a:pt x="55027" y="331973"/>
                  </a:lnTo>
                  <a:lnTo>
                    <a:pt x="56920" y="330091"/>
                  </a:lnTo>
                  <a:lnTo>
                    <a:pt x="61970" y="328668"/>
                  </a:lnTo>
                  <a:lnTo>
                    <a:pt x="66403" y="324972"/>
                  </a:lnTo>
                  <a:lnTo>
                    <a:pt x="68578" y="322716"/>
                  </a:lnTo>
                  <a:lnTo>
                    <a:pt x="69440" y="321446"/>
                  </a:lnTo>
                  <a:lnTo>
                    <a:pt x="70503" y="320636"/>
                  </a:lnTo>
                  <a:lnTo>
                    <a:pt x="71892" y="320330"/>
                  </a:lnTo>
                  <a:lnTo>
                    <a:pt x="72606" y="318925"/>
                  </a:lnTo>
                  <a:lnTo>
                    <a:pt x="78761" y="313270"/>
                  </a:lnTo>
                  <a:lnTo>
                    <a:pt x="79269" y="311971"/>
                  </a:lnTo>
                  <a:lnTo>
                    <a:pt x="79575" y="309646"/>
                  </a:lnTo>
                  <a:lnTo>
                    <a:pt x="80084" y="307405"/>
                  </a:lnTo>
                  <a:lnTo>
                    <a:pt x="85095" y="305953"/>
                  </a:lnTo>
                  <a:lnTo>
                    <a:pt x="87489" y="301233"/>
                  </a:lnTo>
                  <a:lnTo>
                    <a:pt x="88148" y="300859"/>
                  </a:lnTo>
                  <a:lnTo>
                    <a:pt x="95137" y="299992"/>
                  </a:lnTo>
                  <a:lnTo>
                    <a:pt x="100320" y="300061"/>
                  </a:lnTo>
                  <a:lnTo>
                    <a:pt x="105468" y="300986"/>
                  </a:lnTo>
                  <a:lnTo>
                    <a:pt x="108107" y="301069"/>
                  </a:lnTo>
                  <a:lnTo>
                    <a:pt x="110756" y="300750"/>
                  </a:lnTo>
                  <a:lnTo>
                    <a:pt x="112833" y="299474"/>
                  </a:lnTo>
                  <a:lnTo>
                    <a:pt x="116388" y="294868"/>
                  </a:lnTo>
                  <a:lnTo>
                    <a:pt x="118388" y="292838"/>
                  </a:lnTo>
                  <a:lnTo>
                    <a:pt x="120679" y="291002"/>
                  </a:lnTo>
                  <a:lnTo>
                    <a:pt x="122822" y="288904"/>
                  </a:lnTo>
                  <a:lnTo>
                    <a:pt x="126299" y="285012"/>
                  </a:lnTo>
                  <a:lnTo>
                    <a:pt x="123948" y="286353"/>
                  </a:lnTo>
                  <a:lnTo>
                    <a:pt x="121111" y="288480"/>
                  </a:lnTo>
                  <a:lnTo>
                    <a:pt x="119465" y="289713"/>
                  </a:lnTo>
                  <a:lnTo>
                    <a:pt x="114238" y="290955"/>
                  </a:lnTo>
                  <a:lnTo>
                    <a:pt x="111986" y="292221"/>
                  </a:lnTo>
                  <a:lnTo>
                    <a:pt x="108040" y="295078"/>
                  </a:lnTo>
                  <a:lnTo>
                    <a:pt x="107281" y="295315"/>
                  </a:lnTo>
                  <a:lnTo>
                    <a:pt x="101328" y="294629"/>
                  </a:lnTo>
                  <a:lnTo>
                    <a:pt x="96898" y="290923"/>
                  </a:lnTo>
                  <a:lnTo>
                    <a:pt x="94066" y="289402"/>
                  </a:lnTo>
                  <a:lnTo>
                    <a:pt x="92896" y="289230"/>
                  </a:lnTo>
                  <a:lnTo>
                    <a:pt x="91687" y="289682"/>
                  </a:lnTo>
                  <a:lnTo>
                    <a:pt x="89101" y="290145"/>
                  </a:lnTo>
                  <a:lnTo>
                    <a:pt x="86464" y="290066"/>
                  </a:lnTo>
                  <a:lnTo>
                    <a:pt x="87810" y="288352"/>
                  </a:lnTo>
                  <a:lnTo>
                    <a:pt x="89638" y="287393"/>
                  </a:lnTo>
                  <a:lnTo>
                    <a:pt x="85544" y="286727"/>
                  </a:lnTo>
                  <a:lnTo>
                    <a:pt x="84406" y="286205"/>
                  </a:lnTo>
                  <a:lnTo>
                    <a:pt x="83109" y="285002"/>
                  </a:lnTo>
                  <a:lnTo>
                    <a:pt x="79898" y="284796"/>
                  </a:lnTo>
                  <a:lnTo>
                    <a:pt x="78366" y="285103"/>
                  </a:lnTo>
                  <a:lnTo>
                    <a:pt x="75782" y="286693"/>
                  </a:lnTo>
                  <a:lnTo>
                    <a:pt x="71699" y="288383"/>
                  </a:lnTo>
                  <a:lnTo>
                    <a:pt x="66780" y="286040"/>
                  </a:lnTo>
                  <a:lnTo>
                    <a:pt x="65816" y="285012"/>
                  </a:lnTo>
                  <a:lnTo>
                    <a:pt x="65841" y="283027"/>
                  </a:lnTo>
                  <a:lnTo>
                    <a:pt x="65103" y="281453"/>
                  </a:lnTo>
                  <a:lnTo>
                    <a:pt x="63738" y="280898"/>
                  </a:lnTo>
                  <a:lnTo>
                    <a:pt x="65484" y="278846"/>
                  </a:lnTo>
                  <a:lnTo>
                    <a:pt x="67591" y="277479"/>
                  </a:lnTo>
                  <a:lnTo>
                    <a:pt x="72225" y="276120"/>
                  </a:lnTo>
                  <a:lnTo>
                    <a:pt x="79243" y="272892"/>
                  </a:lnTo>
                  <a:lnTo>
                    <a:pt x="83178" y="271516"/>
                  </a:lnTo>
                  <a:lnTo>
                    <a:pt x="86836" y="269140"/>
                  </a:lnTo>
                  <a:lnTo>
                    <a:pt x="88348" y="267690"/>
                  </a:lnTo>
                  <a:lnTo>
                    <a:pt x="89445" y="265705"/>
                  </a:lnTo>
                  <a:lnTo>
                    <a:pt x="90533" y="263266"/>
                  </a:lnTo>
                  <a:lnTo>
                    <a:pt x="92086" y="261284"/>
                  </a:lnTo>
                  <a:lnTo>
                    <a:pt x="90579" y="260812"/>
                  </a:lnTo>
                  <a:lnTo>
                    <a:pt x="89906" y="259315"/>
                  </a:lnTo>
                  <a:lnTo>
                    <a:pt x="90087" y="257796"/>
                  </a:lnTo>
                  <a:lnTo>
                    <a:pt x="90783" y="256448"/>
                  </a:lnTo>
                  <a:lnTo>
                    <a:pt x="90159" y="254756"/>
                  </a:lnTo>
                  <a:lnTo>
                    <a:pt x="89052" y="252986"/>
                  </a:lnTo>
                  <a:lnTo>
                    <a:pt x="89113" y="251607"/>
                  </a:lnTo>
                  <a:lnTo>
                    <a:pt x="89407" y="250132"/>
                  </a:lnTo>
                  <a:lnTo>
                    <a:pt x="86584" y="250211"/>
                  </a:lnTo>
                  <a:lnTo>
                    <a:pt x="83769" y="250672"/>
                  </a:lnTo>
                  <a:lnTo>
                    <a:pt x="81218" y="251718"/>
                  </a:lnTo>
                  <a:lnTo>
                    <a:pt x="78744" y="253137"/>
                  </a:lnTo>
                  <a:lnTo>
                    <a:pt x="76547" y="253400"/>
                  </a:lnTo>
                  <a:lnTo>
                    <a:pt x="76582" y="252265"/>
                  </a:lnTo>
                  <a:lnTo>
                    <a:pt x="77536" y="250861"/>
                  </a:lnTo>
                  <a:lnTo>
                    <a:pt x="80027" y="248854"/>
                  </a:lnTo>
                  <a:lnTo>
                    <a:pt x="82694" y="247189"/>
                  </a:lnTo>
                  <a:lnTo>
                    <a:pt x="83642" y="245923"/>
                  </a:lnTo>
                  <a:lnTo>
                    <a:pt x="84388" y="244452"/>
                  </a:lnTo>
                  <a:lnTo>
                    <a:pt x="85712" y="243271"/>
                  </a:lnTo>
                  <a:lnTo>
                    <a:pt x="89195" y="241037"/>
                  </a:lnTo>
                  <a:lnTo>
                    <a:pt x="95868" y="238521"/>
                  </a:lnTo>
                  <a:lnTo>
                    <a:pt x="96864" y="238373"/>
                  </a:lnTo>
                  <a:lnTo>
                    <a:pt x="99480" y="238665"/>
                  </a:lnTo>
                  <a:lnTo>
                    <a:pt x="102052" y="238285"/>
                  </a:lnTo>
                  <a:lnTo>
                    <a:pt x="104305" y="237379"/>
                  </a:lnTo>
                  <a:lnTo>
                    <a:pt x="106550" y="237184"/>
                  </a:lnTo>
                  <a:lnTo>
                    <a:pt x="111605" y="239795"/>
                  </a:lnTo>
                  <a:lnTo>
                    <a:pt x="110102" y="235754"/>
                  </a:lnTo>
                  <a:lnTo>
                    <a:pt x="112331" y="234786"/>
                  </a:lnTo>
                  <a:lnTo>
                    <a:pt x="115564" y="238440"/>
                  </a:lnTo>
                  <a:lnTo>
                    <a:pt x="116766" y="238825"/>
                  </a:lnTo>
                  <a:lnTo>
                    <a:pt x="119301" y="238295"/>
                  </a:lnTo>
                  <a:lnTo>
                    <a:pt x="118323" y="237679"/>
                  </a:lnTo>
                  <a:lnTo>
                    <a:pt x="117181" y="237642"/>
                  </a:lnTo>
                  <a:lnTo>
                    <a:pt x="115685" y="237091"/>
                  </a:lnTo>
                  <a:lnTo>
                    <a:pt x="114427" y="235919"/>
                  </a:lnTo>
                  <a:lnTo>
                    <a:pt x="112334" y="232195"/>
                  </a:lnTo>
                  <a:lnTo>
                    <a:pt x="112447" y="229982"/>
                  </a:lnTo>
                  <a:lnTo>
                    <a:pt x="113857" y="227679"/>
                  </a:lnTo>
                  <a:lnTo>
                    <a:pt x="115419" y="225557"/>
                  </a:lnTo>
                  <a:lnTo>
                    <a:pt x="114109" y="225135"/>
                  </a:lnTo>
                  <a:lnTo>
                    <a:pt x="113060" y="224323"/>
                  </a:lnTo>
                  <a:lnTo>
                    <a:pt x="112759" y="222197"/>
                  </a:lnTo>
                  <a:lnTo>
                    <a:pt x="113171" y="220318"/>
                  </a:lnTo>
                  <a:lnTo>
                    <a:pt x="115977" y="218657"/>
                  </a:lnTo>
                  <a:lnTo>
                    <a:pt x="116805" y="216135"/>
                  </a:lnTo>
                  <a:lnTo>
                    <a:pt x="117157" y="213357"/>
                  </a:lnTo>
                  <a:lnTo>
                    <a:pt x="116691" y="212082"/>
                  </a:lnTo>
                  <a:lnTo>
                    <a:pt x="113906" y="212287"/>
                  </a:lnTo>
                  <a:lnTo>
                    <a:pt x="112552" y="212807"/>
                  </a:lnTo>
                  <a:lnTo>
                    <a:pt x="111337" y="213630"/>
                  </a:lnTo>
                  <a:lnTo>
                    <a:pt x="110093" y="213581"/>
                  </a:lnTo>
                  <a:lnTo>
                    <a:pt x="106653" y="210505"/>
                  </a:lnTo>
                  <a:lnTo>
                    <a:pt x="104691" y="208176"/>
                  </a:lnTo>
                  <a:lnTo>
                    <a:pt x="101172" y="203238"/>
                  </a:lnTo>
                  <a:lnTo>
                    <a:pt x="100671" y="200283"/>
                  </a:lnTo>
                  <a:lnTo>
                    <a:pt x="103490" y="193894"/>
                  </a:lnTo>
                  <a:lnTo>
                    <a:pt x="107838" y="189799"/>
                  </a:lnTo>
                  <a:lnTo>
                    <a:pt x="112961" y="188372"/>
                  </a:lnTo>
                  <a:lnTo>
                    <a:pt x="111970" y="188099"/>
                  </a:lnTo>
                  <a:lnTo>
                    <a:pt x="104164" y="188044"/>
                  </a:lnTo>
                  <a:lnTo>
                    <a:pt x="101591" y="188546"/>
                  </a:lnTo>
                  <a:lnTo>
                    <a:pt x="99206" y="190221"/>
                  </a:lnTo>
                  <a:lnTo>
                    <a:pt x="97859" y="190735"/>
                  </a:lnTo>
                  <a:lnTo>
                    <a:pt x="96443" y="190925"/>
                  </a:lnTo>
                  <a:lnTo>
                    <a:pt x="95153" y="191758"/>
                  </a:lnTo>
                  <a:lnTo>
                    <a:pt x="93893" y="192914"/>
                  </a:lnTo>
                  <a:lnTo>
                    <a:pt x="92581" y="193653"/>
                  </a:lnTo>
                  <a:lnTo>
                    <a:pt x="89975" y="193462"/>
                  </a:lnTo>
                  <a:lnTo>
                    <a:pt x="88711" y="193706"/>
                  </a:lnTo>
                  <a:lnTo>
                    <a:pt x="87802" y="193037"/>
                  </a:lnTo>
                  <a:lnTo>
                    <a:pt x="87042" y="191930"/>
                  </a:lnTo>
                  <a:lnTo>
                    <a:pt x="86047" y="191635"/>
                  </a:lnTo>
                  <a:lnTo>
                    <a:pt x="84936" y="191975"/>
                  </a:lnTo>
                  <a:lnTo>
                    <a:pt x="82587" y="193466"/>
                  </a:lnTo>
                  <a:lnTo>
                    <a:pt x="80208" y="194346"/>
                  </a:lnTo>
                  <a:lnTo>
                    <a:pt x="77332" y="193407"/>
                  </a:lnTo>
                  <a:lnTo>
                    <a:pt x="73562" y="191655"/>
                  </a:lnTo>
                  <a:lnTo>
                    <a:pt x="72817" y="192294"/>
                  </a:lnTo>
                  <a:lnTo>
                    <a:pt x="71982" y="193920"/>
                  </a:lnTo>
                  <a:lnTo>
                    <a:pt x="71501" y="196456"/>
                  </a:lnTo>
                  <a:lnTo>
                    <a:pt x="68824" y="194254"/>
                  </a:lnTo>
                  <a:lnTo>
                    <a:pt x="66542" y="191306"/>
                  </a:lnTo>
                  <a:lnTo>
                    <a:pt x="65777" y="189452"/>
                  </a:lnTo>
                  <a:lnTo>
                    <a:pt x="65720" y="187364"/>
                  </a:lnTo>
                  <a:lnTo>
                    <a:pt x="66958" y="186553"/>
                  </a:lnTo>
                  <a:lnTo>
                    <a:pt x="68303" y="187295"/>
                  </a:lnTo>
                  <a:lnTo>
                    <a:pt x="70308" y="182331"/>
                  </a:lnTo>
                  <a:lnTo>
                    <a:pt x="74297" y="175855"/>
                  </a:lnTo>
                  <a:lnTo>
                    <a:pt x="75704" y="173952"/>
                  </a:lnTo>
                  <a:lnTo>
                    <a:pt x="76686" y="171467"/>
                  </a:lnTo>
                  <a:lnTo>
                    <a:pt x="76518" y="169839"/>
                  </a:lnTo>
                  <a:lnTo>
                    <a:pt x="75638" y="168464"/>
                  </a:lnTo>
                  <a:lnTo>
                    <a:pt x="71930" y="165337"/>
                  </a:lnTo>
                  <a:lnTo>
                    <a:pt x="71979" y="162788"/>
                  </a:lnTo>
                  <a:lnTo>
                    <a:pt x="72376" y="159906"/>
                  </a:lnTo>
                  <a:lnTo>
                    <a:pt x="73384" y="158175"/>
                  </a:lnTo>
                  <a:lnTo>
                    <a:pt x="73810" y="157845"/>
                  </a:lnTo>
                  <a:lnTo>
                    <a:pt x="78735" y="157891"/>
                  </a:lnTo>
                  <a:lnTo>
                    <a:pt x="76814" y="156997"/>
                  </a:lnTo>
                  <a:lnTo>
                    <a:pt x="72986" y="154385"/>
                  </a:lnTo>
                  <a:lnTo>
                    <a:pt x="73054" y="153459"/>
                  </a:lnTo>
                  <a:lnTo>
                    <a:pt x="73955" y="151041"/>
                  </a:lnTo>
                  <a:lnTo>
                    <a:pt x="73537" y="151286"/>
                  </a:lnTo>
                  <a:lnTo>
                    <a:pt x="72717" y="152403"/>
                  </a:lnTo>
                  <a:lnTo>
                    <a:pt x="71150" y="155105"/>
                  </a:lnTo>
                  <a:lnTo>
                    <a:pt x="70194" y="155735"/>
                  </a:lnTo>
                  <a:lnTo>
                    <a:pt x="67486" y="156376"/>
                  </a:lnTo>
                  <a:lnTo>
                    <a:pt x="66996" y="157705"/>
                  </a:lnTo>
                  <a:lnTo>
                    <a:pt x="66561" y="158052"/>
                  </a:lnTo>
                  <a:lnTo>
                    <a:pt x="65208" y="158203"/>
                  </a:lnTo>
                  <a:lnTo>
                    <a:pt x="64793" y="159441"/>
                  </a:lnTo>
                  <a:lnTo>
                    <a:pt x="64492" y="159520"/>
                  </a:lnTo>
                  <a:lnTo>
                    <a:pt x="64107" y="158184"/>
                  </a:lnTo>
                  <a:lnTo>
                    <a:pt x="64070" y="155968"/>
                  </a:lnTo>
                  <a:lnTo>
                    <a:pt x="64609" y="153929"/>
                  </a:lnTo>
                  <a:lnTo>
                    <a:pt x="65638" y="152332"/>
                  </a:lnTo>
                  <a:lnTo>
                    <a:pt x="69606" y="148697"/>
                  </a:lnTo>
                  <a:lnTo>
                    <a:pt x="67674" y="149819"/>
                  </a:lnTo>
                  <a:lnTo>
                    <a:pt x="63295" y="153176"/>
                  </a:lnTo>
                  <a:lnTo>
                    <a:pt x="61060" y="155381"/>
                  </a:lnTo>
                  <a:lnTo>
                    <a:pt x="60463" y="156125"/>
                  </a:lnTo>
                  <a:lnTo>
                    <a:pt x="60276" y="156752"/>
                  </a:lnTo>
                  <a:lnTo>
                    <a:pt x="60289" y="157474"/>
                  </a:lnTo>
                  <a:lnTo>
                    <a:pt x="61293" y="161344"/>
                  </a:lnTo>
                  <a:lnTo>
                    <a:pt x="61007" y="163133"/>
                  </a:lnTo>
                  <a:lnTo>
                    <a:pt x="57234" y="174922"/>
                  </a:lnTo>
                  <a:lnTo>
                    <a:pt x="56520" y="176102"/>
                  </a:lnTo>
                  <a:lnTo>
                    <a:pt x="55863" y="176719"/>
                  </a:lnTo>
                  <a:lnTo>
                    <a:pt x="55242" y="176860"/>
                  </a:lnTo>
                  <a:lnTo>
                    <a:pt x="53382" y="176636"/>
                  </a:lnTo>
                  <a:lnTo>
                    <a:pt x="52552" y="175755"/>
                  </a:lnTo>
                  <a:lnTo>
                    <a:pt x="52559" y="174757"/>
                  </a:lnTo>
                  <a:lnTo>
                    <a:pt x="52908" y="173257"/>
                  </a:lnTo>
                  <a:lnTo>
                    <a:pt x="54472" y="167668"/>
                  </a:lnTo>
                  <a:lnTo>
                    <a:pt x="55151" y="166113"/>
                  </a:lnTo>
                  <a:lnTo>
                    <a:pt x="56160" y="164666"/>
                  </a:lnTo>
                  <a:lnTo>
                    <a:pt x="58383" y="162130"/>
                  </a:lnTo>
                  <a:lnTo>
                    <a:pt x="58329" y="161965"/>
                  </a:lnTo>
                  <a:lnTo>
                    <a:pt x="56849" y="162462"/>
                  </a:lnTo>
                  <a:lnTo>
                    <a:pt x="56218" y="162298"/>
                  </a:lnTo>
                  <a:lnTo>
                    <a:pt x="55766" y="161796"/>
                  </a:lnTo>
                  <a:lnTo>
                    <a:pt x="56059" y="154257"/>
                  </a:lnTo>
                  <a:lnTo>
                    <a:pt x="57260" y="151771"/>
                  </a:lnTo>
                  <a:lnTo>
                    <a:pt x="57709" y="148150"/>
                  </a:lnTo>
                  <a:lnTo>
                    <a:pt x="58750" y="145045"/>
                  </a:lnTo>
                  <a:lnTo>
                    <a:pt x="59955" y="142781"/>
                  </a:lnTo>
                  <a:lnTo>
                    <a:pt x="60872" y="139881"/>
                  </a:lnTo>
                  <a:lnTo>
                    <a:pt x="62254" y="138590"/>
                  </a:lnTo>
                  <a:lnTo>
                    <a:pt x="62624" y="136614"/>
                  </a:lnTo>
                  <a:lnTo>
                    <a:pt x="64174" y="134473"/>
                  </a:lnTo>
                  <a:lnTo>
                    <a:pt x="65373" y="132232"/>
                  </a:lnTo>
                  <a:lnTo>
                    <a:pt x="64727" y="132454"/>
                  </a:lnTo>
                  <a:lnTo>
                    <a:pt x="57063" y="138281"/>
                  </a:lnTo>
                  <a:lnTo>
                    <a:pt x="55111" y="139341"/>
                  </a:lnTo>
                  <a:lnTo>
                    <a:pt x="52450" y="139057"/>
                  </a:lnTo>
                  <a:lnTo>
                    <a:pt x="50415" y="138403"/>
                  </a:lnTo>
                  <a:lnTo>
                    <a:pt x="48825" y="137025"/>
                  </a:lnTo>
                  <a:lnTo>
                    <a:pt x="48114" y="134378"/>
                  </a:lnTo>
                  <a:lnTo>
                    <a:pt x="46150" y="134307"/>
                  </a:lnTo>
                  <a:lnTo>
                    <a:pt x="44470" y="133849"/>
                  </a:lnTo>
                  <a:lnTo>
                    <a:pt x="44491" y="133493"/>
                  </a:lnTo>
                  <a:lnTo>
                    <a:pt x="46658" y="132048"/>
                  </a:lnTo>
                  <a:lnTo>
                    <a:pt x="50132" y="131552"/>
                  </a:lnTo>
                  <a:lnTo>
                    <a:pt x="53383" y="129237"/>
                  </a:lnTo>
                  <a:lnTo>
                    <a:pt x="50490" y="127672"/>
                  </a:lnTo>
                  <a:lnTo>
                    <a:pt x="50735" y="127176"/>
                  </a:lnTo>
                  <a:lnTo>
                    <a:pt x="53258" y="125842"/>
                  </a:lnTo>
                  <a:lnTo>
                    <a:pt x="56463" y="121362"/>
                  </a:lnTo>
                  <a:lnTo>
                    <a:pt x="57113" y="117232"/>
                  </a:lnTo>
                  <a:lnTo>
                    <a:pt x="55580" y="115289"/>
                  </a:lnTo>
                  <a:lnTo>
                    <a:pt x="55025" y="114015"/>
                  </a:lnTo>
                  <a:lnTo>
                    <a:pt x="51961" y="112594"/>
                  </a:lnTo>
                  <a:lnTo>
                    <a:pt x="51449" y="110774"/>
                  </a:lnTo>
                  <a:lnTo>
                    <a:pt x="51805" y="109758"/>
                  </a:lnTo>
                  <a:lnTo>
                    <a:pt x="52805" y="108765"/>
                  </a:lnTo>
                  <a:lnTo>
                    <a:pt x="54312" y="107991"/>
                  </a:lnTo>
                  <a:lnTo>
                    <a:pt x="56674" y="107251"/>
                  </a:lnTo>
                  <a:lnTo>
                    <a:pt x="54530" y="106457"/>
                  </a:lnTo>
                  <a:lnTo>
                    <a:pt x="53730" y="105520"/>
                  </a:lnTo>
                  <a:lnTo>
                    <a:pt x="53123" y="104163"/>
                  </a:lnTo>
                  <a:lnTo>
                    <a:pt x="53067" y="103376"/>
                  </a:lnTo>
                  <a:lnTo>
                    <a:pt x="54177" y="99866"/>
                  </a:lnTo>
                  <a:lnTo>
                    <a:pt x="54823" y="98417"/>
                  </a:lnTo>
                  <a:lnTo>
                    <a:pt x="56087" y="96568"/>
                  </a:lnTo>
                  <a:lnTo>
                    <a:pt x="61821" y="96672"/>
                  </a:lnTo>
                  <a:lnTo>
                    <a:pt x="62480" y="95855"/>
                  </a:lnTo>
                  <a:lnTo>
                    <a:pt x="63130" y="95823"/>
                  </a:lnTo>
                  <a:lnTo>
                    <a:pt x="66062" y="96568"/>
                  </a:lnTo>
                  <a:lnTo>
                    <a:pt x="65627" y="95766"/>
                  </a:lnTo>
                  <a:lnTo>
                    <a:pt x="60832" y="91368"/>
                  </a:lnTo>
                  <a:lnTo>
                    <a:pt x="60402" y="90530"/>
                  </a:lnTo>
                  <a:lnTo>
                    <a:pt x="61769" y="88154"/>
                  </a:lnTo>
                  <a:lnTo>
                    <a:pt x="61868" y="87094"/>
                  </a:lnTo>
                  <a:lnTo>
                    <a:pt x="61668" y="85961"/>
                  </a:lnTo>
                  <a:lnTo>
                    <a:pt x="62058" y="85098"/>
                  </a:lnTo>
                  <a:lnTo>
                    <a:pt x="63578" y="84690"/>
                  </a:lnTo>
                  <a:lnTo>
                    <a:pt x="68213" y="84731"/>
                  </a:lnTo>
                  <a:lnTo>
                    <a:pt x="69355" y="84329"/>
                  </a:lnTo>
                  <a:lnTo>
                    <a:pt x="68835" y="83181"/>
                  </a:lnTo>
                  <a:lnTo>
                    <a:pt x="67756" y="81671"/>
                  </a:lnTo>
                  <a:lnTo>
                    <a:pt x="67545" y="80402"/>
                  </a:lnTo>
                  <a:lnTo>
                    <a:pt x="67798" y="79281"/>
                  </a:lnTo>
                  <a:lnTo>
                    <a:pt x="67857" y="77022"/>
                  </a:lnTo>
                  <a:lnTo>
                    <a:pt x="68068" y="76022"/>
                  </a:lnTo>
                  <a:lnTo>
                    <a:pt x="69168" y="74524"/>
                  </a:lnTo>
                  <a:lnTo>
                    <a:pt x="70077" y="74079"/>
                  </a:lnTo>
                  <a:lnTo>
                    <a:pt x="71204" y="73818"/>
                  </a:lnTo>
                  <a:lnTo>
                    <a:pt x="73748" y="74319"/>
                  </a:lnTo>
                  <a:lnTo>
                    <a:pt x="74718" y="74924"/>
                  </a:lnTo>
                  <a:lnTo>
                    <a:pt x="75831" y="76352"/>
                  </a:lnTo>
                  <a:lnTo>
                    <a:pt x="76654" y="76236"/>
                  </a:lnTo>
                  <a:lnTo>
                    <a:pt x="79822" y="74685"/>
                  </a:lnTo>
                  <a:lnTo>
                    <a:pt x="80774" y="74462"/>
                  </a:lnTo>
                  <a:lnTo>
                    <a:pt x="82070" y="76260"/>
                  </a:lnTo>
                  <a:lnTo>
                    <a:pt x="87480" y="74826"/>
                  </a:lnTo>
                  <a:lnTo>
                    <a:pt x="94757" y="74183"/>
                  </a:lnTo>
                  <a:lnTo>
                    <a:pt x="99129" y="73239"/>
                  </a:lnTo>
                  <a:lnTo>
                    <a:pt x="103733" y="72896"/>
                  </a:lnTo>
                  <a:close/>
                  <a:moveTo>
                    <a:pt x="115062" y="65804"/>
                  </a:moveTo>
                  <a:lnTo>
                    <a:pt x="116053" y="66067"/>
                  </a:lnTo>
                  <a:lnTo>
                    <a:pt x="115685" y="66975"/>
                  </a:lnTo>
                  <a:lnTo>
                    <a:pt x="115324" y="68857"/>
                  </a:lnTo>
                  <a:lnTo>
                    <a:pt x="115112" y="68953"/>
                  </a:lnTo>
                  <a:lnTo>
                    <a:pt x="114307" y="68360"/>
                  </a:lnTo>
                  <a:lnTo>
                    <a:pt x="112979" y="66228"/>
                  </a:lnTo>
                  <a:close/>
                  <a:moveTo>
                    <a:pt x="105859" y="63098"/>
                  </a:moveTo>
                  <a:lnTo>
                    <a:pt x="107750" y="63544"/>
                  </a:lnTo>
                  <a:lnTo>
                    <a:pt x="108729" y="65107"/>
                  </a:lnTo>
                  <a:lnTo>
                    <a:pt x="108851" y="66123"/>
                  </a:lnTo>
                  <a:lnTo>
                    <a:pt x="109083" y="66522"/>
                  </a:lnTo>
                  <a:lnTo>
                    <a:pt x="110257" y="66923"/>
                  </a:lnTo>
                  <a:lnTo>
                    <a:pt x="110115" y="67151"/>
                  </a:lnTo>
                  <a:lnTo>
                    <a:pt x="108851" y="67581"/>
                  </a:lnTo>
                  <a:lnTo>
                    <a:pt x="107598" y="67549"/>
                  </a:lnTo>
                  <a:lnTo>
                    <a:pt x="105643" y="65673"/>
                  </a:lnTo>
                  <a:lnTo>
                    <a:pt x="104900" y="64307"/>
                  </a:lnTo>
                  <a:lnTo>
                    <a:pt x="105034" y="63403"/>
                  </a:lnTo>
                  <a:close/>
                  <a:moveTo>
                    <a:pt x="108266" y="55774"/>
                  </a:moveTo>
                  <a:lnTo>
                    <a:pt x="110302" y="56022"/>
                  </a:lnTo>
                  <a:lnTo>
                    <a:pt x="112632" y="57239"/>
                  </a:lnTo>
                  <a:lnTo>
                    <a:pt x="113337" y="57988"/>
                  </a:lnTo>
                  <a:lnTo>
                    <a:pt x="113320" y="58586"/>
                  </a:lnTo>
                  <a:lnTo>
                    <a:pt x="112493" y="59499"/>
                  </a:lnTo>
                  <a:lnTo>
                    <a:pt x="112199" y="60302"/>
                  </a:lnTo>
                  <a:lnTo>
                    <a:pt x="113880" y="60283"/>
                  </a:lnTo>
                  <a:lnTo>
                    <a:pt x="116315" y="60967"/>
                  </a:lnTo>
                  <a:lnTo>
                    <a:pt x="117789" y="61053"/>
                  </a:lnTo>
                  <a:lnTo>
                    <a:pt x="119015" y="61901"/>
                  </a:lnTo>
                  <a:lnTo>
                    <a:pt x="118339" y="63490"/>
                  </a:lnTo>
                  <a:lnTo>
                    <a:pt x="117605" y="63935"/>
                  </a:lnTo>
                  <a:lnTo>
                    <a:pt x="116775" y="64023"/>
                  </a:lnTo>
                  <a:lnTo>
                    <a:pt x="113877" y="62436"/>
                  </a:lnTo>
                  <a:lnTo>
                    <a:pt x="110079" y="63095"/>
                  </a:lnTo>
                  <a:lnTo>
                    <a:pt x="109323" y="62894"/>
                  </a:lnTo>
                  <a:lnTo>
                    <a:pt x="108824" y="62455"/>
                  </a:lnTo>
                  <a:lnTo>
                    <a:pt x="108619" y="61911"/>
                  </a:lnTo>
                  <a:lnTo>
                    <a:pt x="108615" y="60801"/>
                  </a:lnTo>
                  <a:lnTo>
                    <a:pt x="108409" y="60473"/>
                  </a:lnTo>
                  <a:lnTo>
                    <a:pt x="107033" y="61523"/>
                  </a:lnTo>
                  <a:lnTo>
                    <a:pt x="106429" y="61399"/>
                  </a:lnTo>
                  <a:lnTo>
                    <a:pt x="106088" y="60896"/>
                  </a:lnTo>
                  <a:lnTo>
                    <a:pt x="105941" y="59853"/>
                  </a:lnTo>
                  <a:lnTo>
                    <a:pt x="106094" y="58347"/>
                  </a:lnTo>
                  <a:lnTo>
                    <a:pt x="106900" y="56202"/>
                  </a:lnTo>
                  <a:close/>
                  <a:moveTo>
                    <a:pt x="124031" y="50542"/>
                  </a:moveTo>
                  <a:lnTo>
                    <a:pt x="126876" y="50758"/>
                  </a:lnTo>
                  <a:lnTo>
                    <a:pt x="126370" y="51625"/>
                  </a:lnTo>
                  <a:lnTo>
                    <a:pt x="123738" y="52921"/>
                  </a:lnTo>
                  <a:lnTo>
                    <a:pt x="121235" y="52960"/>
                  </a:lnTo>
                  <a:lnTo>
                    <a:pt x="122528" y="51028"/>
                  </a:lnTo>
                  <a:close/>
                  <a:moveTo>
                    <a:pt x="114304" y="49137"/>
                  </a:moveTo>
                  <a:lnTo>
                    <a:pt x="116822" y="51059"/>
                  </a:lnTo>
                  <a:lnTo>
                    <a:pt x="117853" y="52612"/>
                  </a:lnTo>
                  <a:lnTo>
                    <a:pt x="119718" y="53071"/>
                  </a:lnTo>
                  <a:lnTo>
                    <a:pt x="119956" y="53309"/>
                  </a:lnTo>
                  <a:lnTo>
                    <a:pt x="119746" y="54377"/>
                  </a:lnTo>
                  <a:lnTo>
                    <a:pt x="117848" y="55188"/>
                  </a:lnTo>
                  <a:lnTo>
                    <a:pt x="117038" y="54517"/>
                  </a:lnTo>
                  <a:lnTo>
                    <a:pt x="116827" y="52416"/>
                  </a:lnTo>
                  <a:lnTo>
                    <a:pt x="114564" y="51516"/>
                  </a:lnTo>
                  <a:lnTo>
                    <a:pt x="113464" y="50957"/>
                  </a:lnTo>
                  <a:lnTo>
                    <a:pt x="112612" y="49897"/>
                  </a:lnTo>
                  <a:lnTo>
                    <a:pt x="112829" y="49572"/>
                  </a:lnTo>
                  <a:close/>
                  <a:moveTo>
                    <a:pt x="149939" y="7430"/>
                  </a:moveTo>
                  <a:lnTo>
                    <a:pt x="151315" y="7494"/>
                  </a:lnTo>
                  <a:lnTo>
                    <a:pt x="151174" y="9833"/>
                  </a:lnTo>
                  <a:lnTo>
                    <a:pt x="151632" y="12180"/>
                  </a:lnTo>
                  <a:lnTo>
                    <a:pt x="152774" y="11572"/>
                  </a:lnTo>
                  <a:lnTo>
                    <a:pt x="154498" y="13821"/>
                  </a:lnTo>
                  <a:lnTo>
                    <a:pt x="155378" y="13824"/>
                  </a:lnTo>
                  <a:lnTo>
                    <a:pt x="156827" y="12931"/>
                  </a:lnTo>
                  <a:lnTo>
                    <a:pt x="156535" y="15023"/>
                  </a:lnTo>
                  <a:lnTo>
                    <a:pt x="155031" y="20819"/>
                  </a:lnTo>
                  <a:lnTo>
                    <a:pt x="154608" y="21802"/>
                  </a:lnTo>
                  <a:lnTo>
                    <a:pt x="154322" y="23560"/>
                  </a:lnTo>
                  <a:lnTo>
                    <a:pt x="154023" y="23902"/>
                  </a:lnTo>
                  <a:lnTo>
                    <a:pt x="153579" y="27452"/>
                  </a:lnTo>
                  <a:lnTo>
                    <a:pt x="152562" y="28620"/>
                  </a:lnTo>
                  <a:lnTo>
                    <a:pt x="151712" y="31404"/>
                  </a:lnTo>
                  <a:lnTo>
                    <a:pt x="151365" y="31676"/>
                  </a:lnTo>
                  <a:lnTo>
                    <a:pt x="150118" y="30605"/>
                  </a:lnTo>
                  <a:lnTo>
                    <a:pt x="151364" y="26353"/>
                  </a:lnTo>
                  <a:lnTo>
                    <a:pt x="151880" y="23878"/>
                  </a:lnTo>
                  <a:lnTo>
                    <a:pt x="151554" y="22593"/>
                  </a:lnTo>
                  <a:lnTo>
                    <a:pt x="150849" y="21436"/>
                  </a:lnTo>
                  <a:lnTo>
                    <a:pt x="148942" y="21399"/>
                  </a:lnTo>
                  <a:lnTo>
                    <a:pt x="147340" y="21933"/>
                  </a:lnTo>
                  <a:lnTo>
                    <a:pt x="147000" y="21250"/>
                  </a:lnTo>
                  <a:lnTo>
                    <a:pt x="146950" y="20329"/>
                  </a:lnTo>
                  <a:lnTo>
                    <a:pt x="146564" y="20023"/>
                  </a:lnTo>
                  <a:lnTo>
                    <a:pt x="144431" y="20086"/>
                  </a:lnTo>
                  <a:lnTo>
                    <a:pt x="143805" y="19832"/>
                  </a:lnTo>
                  <a:lnTo>
                    <a:pt x="143392" y="18986"/>
                  </a:lnTo>
                  <a:lnTo>
                    <a:pt x="143310" y="18314"/>
                  </a:lnTo>
                  <a:lnTo>
                    <a:pt x="145236" y="17787"/>
                  </a:lnTo>
                  <a:lnTo>
                    <a:pt x="147054" y="17983"/>
                  </a:lnTo>
                  <a:lnTo>
                    <a:pt x="149703" y="16640"/>
                  </a:lnTo>
                  <a:lnTo>
                    <a:pt x="148046" y="12130"/>
                  </a:lnTo>
                  <a:lnTo>
                    <a:pt x="145851" y="11705"/>
                  </a:lnTo>
                  <a:lnTo>
                    <a:pt x="145344" y="11268"/>
                  </a:lnTo>
                  <a:lnTo>
                    <a:pt x="145767" y="10502"/>
                  </a:lnTo>
                  <a:lnTo>
                    <a:pt x="146972" y="10089"/>
                  </a:lnTo>
                  <a:lnTo>
                    <a:pt x="148828" y="7792"/>
                  </a:lnTo>
                  <a:close/>
                  <a:moveTo>
                    <a:pt x="155924" y="3736"/>
                  </a:moveTo>
                  <a:lnTo>
                    <a:pt x="157863" y="3860"/>
                  </a:lnTo>
                  <a:lnTo>
                    <a:pt x="158171" y="4878"/>
                  </a:lnTo>
                  <a:lnTo>
                    <a:pt x="157979" y="5814"/>
                  </a:lnTo>
                  <a:lnTo>
                    <a:pt x="156991" y="5897"/>
                  </a:lnTo>
                  <a:lnTo>
                    <a:pt x="156903" y="6184"/>
                  </a:lnTo>
                  <a:lnTo>
                    <a:pt x="157211" y="7986"/>
                  </a:lnTo>
                  <a:lnTo>
                    <a:pt x="157230" y="10077"/>
                  </a:lnTo>
                  <a:lnTo>
                    <a:pt x="157046" y="10621"/>
                  </a:lnTo>
                  <a:lnTo>
                    <a:pt x="156486" y="11006"/>
                  </a:lnTo>
                  <a:lnTo>
                    <a:pt x="154327" y="7619"/>
                  </a:lnTo>
                  <a:close/>
                  <a:moveTo>
                    <a:pt x="161891" y="0"/>
                  </a:moveTo>
                  <a:lnTo>
                    <a:pt x="162369" y="21"/>
                  </a:lnTo>
                  <a:lnTo>
                    <a:pt x="162978" y="667"/>
                  </a:lnTo>
                  <a:lnTo>
                    <a:pt x="162977" y="1051"/>
                  </a:lnTo>
                  <a:lnTo>
                    <a:pt x="161831" y="3871"/>
                  </a:lnTo>
                  <a:lnTo>
                    <a:pt x="161846" y="4948"/>
                  </a:lnTo>
                  <a:lnTo>
                    <a:pt x="159996" y="4845"/>
                  </a:lnTo>
                  <a:lnTo>
                    <a:pt x="159706" y="4502"/>
                  </a:lnTo>
                  <a:lnTo>
                    <a:pt x="159356" y="2885"/>
                  </a:lnTo>
                  <a:lnTo>
                    <a:pt x="159589" y="1162"/>
                  </a:lnTo>
                  <a:lnTo>
                    <a:pt x="159848" y="718"/>
                  </a:lnTo>
                  <a:lnTo>
                    <a:pt x="160388" y="535"/>
                  </a:lnTo>
                  <a:lnTo>
                    <a:pt x="160973" y="873"/>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67" name="ee4p_GR_1_15912"/>
            <p:cNvSpPr>
              <a:spLocks noChangeAspect="1"/>
            </p:cNvSpPr>
            <p:nvPr>
              <p:custDataLst>
                <p:tags r:id="rId63"/>
              </p:custDataLst>
            </p:nvPr>
          </p:nvSpPr>
          <p:spPr>
            <a:xfrm>
              <a:off x="5493872" y="5435278"/>
              <a:ext cx="752573" cy="694414"/>
            </a:xfrm>
            <a:custGeom>
              <a:avLst/>
              <a:gdLst>
                <a:gd name="connsiteX0" fmla="*/ 90448 w 189841"/>
                <a:gd name="connsiteY0" fmla="*/ 157073 h 175170"/>
                <a:gd name="connsiteX1" fmla="*/ 91198 w 189841"/>
                <a:gd name="connsiteY1" fmla="*/ 157609 h 175170"/>
                <a:gd name="connsiteX2" fmla="*/ 91697 w 189841"/>
                <a:gd name="connsiteY2" fmla="*/ 159571 h 175170"/>
                <a:gd name="connsiteX3" fmla="*/ 92998 w 189841"/>
                <a:gd name="connsiteY3" fmla="*/ 160093 h 175170"/>
                <a:gd name="connsiteX4" fmla="*/ 94510 w 189841"/>
                <a:gd name="connsiteY4" fmla="*/ 160276 h 175170"/>
                <a:gd name="connsiteX5" fmla="*/ 96559 w 189841"/>
                <a:gd name="connsiteY5" fmla="*/ 160244 h 175170"/>
                <a:gd name="connsiteX6" fmla="*/ 97026 w 189841"/>
                <a:gd name="connsiteY6" fmla="*/ 160094 h 175170"/>
                <a:gd name="connsiteX7" fmla="*/ 98330 w 189841"/>
                <a:gd name="connsiteY7" fmla="*/ 158624 h 175170"/>
                <a:gd name="connsiteX8" fmla="*/ 99937 w 189841"/>
                <a:gd name="connsiteY8" fmla="*/ 158590 h 175170"/>
                <a:gd name="connsiteX9" fmla="*/ 100638 w 189841"/>
                <a:gd name="connsiteY9" fmla="*/ 160043 h 175170"/>
                <a:gd name="connsiteX10" fmla="*/ 99008 w 189841"/>
                <a:gd name="connsiteY10" fmla="*/ 160712 h 175170"/>
                <a:gd name="connsiteX11" fmla="*/ 98676 w 189841"/>
                <a:gd name="connsiteY11" fmla="*/ 161090 h 175170"/>
                <a:gd name="connsiteX12" fmla="*/ 98989 w 189841"/>
                <a:gd name="connsiteY12" fmla="*/ 161396 h 175170"/>
                <a:gd name="connsiteX13" fmla="*/ 100213 w 189841"/>
                <a:gd name="connsiteY13" fmla="*/ 162002 h 175170"/>
                <a:gd name="connsiteX14" fmla="*/ 101913 w 189841"/>
                <a:gd name="connsiteY14" fmla="*/ 161773 h 175170"/>
                <a:gd name="connsiteX15" fmla="*/ 101964 w 189841"/>
                <a:gd name="connsiteY15" fmla="*/ 162916 h 175170"/>
                <a:gd name="connsiteX16" fmla="*/ 102344 w 189841"/>
                <a:gd name="connsiteY16" fmla="*/ 163849 h 175170"/>
                <a:gd name="connsiteX17" fmla="*/ 103184 w 189841"/>
                <a:gd name="connsiteY17" fmla="*/ 164406 h 175170"/>
                <a:gd name="connsiteX18" fmla="*/ 104093 w 189841"/>
                <a:gd name="connsiteY18" fmla="*/ 164515 h 175170"/>
                <a:gd name="connsiteX19" fmla="*/ 106104 w 189841"/>
                <a:gd name="connsiteY19" fmla="*/ 164350 h 175170"/>
                <a:gd name="connsiteX20" fmla="*/ 108086 w 189841"/>
                <a:gd name="connsiteY20" fmla="*/ 163980 h 175170"/>
                <a:gd name="connsiteX21" fmla="*/ 110129 w 189841"/>
                <a:gd name="connsiteY21" fmla="*/ 163248 h 175170"/>
                <a:gd name="connsiteX22" fmla="*/ 112215 w 189841"/>
                <a:gd name="connsiteY22" fmla="*/ 162874 h 175170"/>
                <a:gd name="connsiteX23" fmla="*/ 118447 w 189841"/>
                <a:gd name="connsiteY23" fmla="*/ 163249 h 175170"/>
                <a:gd name="connsiteX24" fmla="*/ 120684 w 189841"/>
                <a:gd name="connsiteY24" fmla="*/ 164830 h 175170"/>
                <a:gd name="connsiteX25" fmla="*/ 124940 w 189841"/>
                <a:gd name="connsiteY25" fmla="*/ 165020 h 175170"/>
                <a:gd name="connsiteX26" fmla="*/ 128896 w 189841"/>
                <a:gd name="connsiteY26" fmla="*/ 165852 h 175170"/>
                <a:gd name="connsiteX27" fmla="*/ 130974 w 189841"/>
                <a:gd name="connsiteY27" fmla="*/ 165303 h 175170"/>
                <a:gd name="connsiteX28" fmla="*/ 134523 w 189841"/>
                <a:gd name="connsiteY28" fmla="*/ 164788 h 175170"/>
                <a:gd name="connsiteX29" fmla="*/ 135092 w 189841"/>
                <a:gd name="connsiteY29" fmla="*/ 165346 h 175170"/>
                <a:gd name="connsiteX30" fmla="*/ 134633 w 189841"/>
                <a:gd name="connsiteY30" fmla="*/ 168918 h 175170"/>
                <a:gd name="connsiteX31" fmla="*/ 134852 w 189841"/>
                <a:gd name="connsiteY31" fmla="*/ 169953 h 175170"/>
                <a:gd name="connsiteX32" fmla="*/ 135875 w 189841"/>
                <a:gd name="connsiteY32" fmla="*/ 170451 h 175170"/>
                <a:gd name="connsiteX33" fmla="*/ 136888 w 189841"/>
                <a:gd name="connsiteY33" fmla="*/ 170208 h 175170"/>
                <a:gd name="connsiteX34" fmla="*/ 138132 w 189841"/>
                <a:gd name="connsiteY34" fmla="*/ 169039 h 175170"/>
                <a:gd name="connsiteX35" fmla="*/ 141109 w 189841"/>
                <a:gd name="connsiteY35" fmla="*/ 168134 h 175170"/>
                <a:gd name="connsiteX36" fmla="*/ 144202 w 189841"/>
                <a:gd name="connsiteY36" fmla="*/ 168139 h 175170"/>
                <a:gd name="connsiteX37" fmla="*/ 146804 w 189841"/>
                <a:gd name="connsiteY37" fmla="*/ 165763 h 175170"/>
                <a:gd name="connsiteX38" fmla="*/ 147571 w 189841"/>
                <a:gd name="connsiteY38" fmla="*/ 165628 h 175170"/>
                <a:gd name="connsiteX39" fmla="*/ 147093 w 189841"/>
                <a:gd name="connsiteY39" fmla="*/ 166796 h 175170"/>
                <a:gd name="connsiteX40" fmla="*/ 146700 w 189841"/>
                <a:gd name="connsiteY40" fmla="*/ 169539 h 175170"/>
                <a:gd name="connsiteX41" fmla="*/ 146141 w 189841"/>
                <a:gd name="connsiteY41" fmla="*/ 171145 h 175170"/>
                <a:gd name="connsiteX42" fmla="*/ 145892 w 189841"/>
                <a:gd name="connsiteY42" fmla="*/ 172410 h 175170"/>
                <a:gd name="connsiteX43" fmla="*/ 144152 w 189841"/>
                <a:gd name="connsiteY43" fmla="*/ 173063 h 175170"/>
                <a:gd name="connsiteX44" fmla="*/ 141522 w 189841"/>
                <a:gd name="connsiteY44" fmla="*/ 173175 h 175170"/>
                <a:gd name="connsiteX45" fmla="*/ 136724 w 189841"/>
                <a:gd name="connsiteY45" fmla="*/ 172898 h 175170"/>
                <a:gd name="connsiteX46" fmla="*/ 131887 w 189841"/>
                <a:gd name="connsiteY46" fmla="*/ 173346 h 175170"/>
                <a:gd name="connsiteX47" fmla="*/ 122928 w 189841"/>
                <a:gd name="connsiteY47" fmla="*/ 174549 h 175170"/>
                <a:gd name="connsiteX48" fmla="*/ 113951 w 189841"/>
                <a:gd name="connsiteY48" fmla="*/ 175170 h 175170"/>
                <a:gd name="connsiteX49" fmla="*/ 112744 w 189841"/>
                <a:gd name="connsiteY49" fmla="*/ 174765 h 175170"/>
                <a:gd name="connsiteX50" fmla="*/ 112716 w 189841"/>
                <a:gd name="connsiteY50" fmla="*/ 173170 h 175170"/>
                <a:gd name="connsiteX51" fmla="*/ 112522 w 189841"/>
                <a:gd name="connsiteY51" fmla="*/ 172069 h 175170"/>
                <a:gd name="connsiteX52" fmla="*/ 111941 w 189841"/>
                <a:gd name="connsiteY52" fmla="*/ 171298 h 175170"/>
                <a:gd name="connsiteX53" fmla="*/ 109166 w 189841"/>
                <a:gd name="connsiteY53" fmla="*/ 170640 h 175170"/>
                <a:gd name="connsiteX54" fmla="*/ 106519 w 189841"/>
                <a:gd name="connsiteY54" fmla="*/ 169511 h 175170"/>
                <a:gd name="connsiteX55" fmla="*/ 96140 w 189841"/>
                <a:gd name="connsiteY55" fmla="*/ 167967 h 175170"/>
                <a:gd name="connsiteX56" fmla="*/ 93692 w 189841"/>
                <a:gd name="connsiteY56" fmla="*/ 167361 h 175170"/>
                <a:gd name="connsiteX57" fmla="*/ 89718 w 189841"/>
                <a:gd name="connsiteY57" fmla="*/ 167677 h 175170"/>
                <a:gd name="connsiteX58" fmla="*/ 88263 w 189841"/>
                <a:gd name="connsiteY58" fmla="*/ 167635 h 175170"/>
                <a:gd name="connsiteX59" fmla="*/ 87261 w 189841"/>
                <a:gd name="connsiteY59" fmla="*/ 167081 h 175170"/>
                <a:gd name="connsiteX60" fmla="*/ 86572 w 189841"/>
                <a:gd name="connsiteY60" fmla="*/ 166129 h 175170"/>
                <a:gd name="connsiteX61" fmla="*/ 86261 w 189841"/>
                <a:gd name="connsiteY61" fmla="*/ 163106 h 175170"/>
                <a:gd name="connsiteX62" fmla="*/ 86753 w 189841"/>
                <a:gd name="connsiteY62" fmla="*/ 160110 h 175170"/>
                <a:gd name="connsiteX63" fmla="*/ 87613 w 189841"/>
                <a:gd name="connsiteY63" fmla="*/ 159318 h 175170"/>
                <a:gd name="connsiteX64" fmla="*/ 88008 w 189841"/>
                <a:gd name="connsiteY64" fmla="*/ 160221 h 175170"/>
                <a:gd name="connsiteX65" fmla="*/ 89027 w 189841"/>
                <a:gd name="connsiteY65" fmla="*/ 160634 h 175170"/>
                <a:gd name="connsiteX66" fmla="*/ 89973 w 189841"/>
                <a:gd name="connsiteY66" fmla="*/ 159724 h 175170"/>
                <a:gd name="connsiteX67" fmla="*/ 89964 w 189841"/>
                <a:gd name="connsiteY67" fmla="*/ 158350 h 175170"/>
                <a:gd name="connsiteX68" fmla="*/ 167536 w 189841"/>
                <a:gd name="connsiteY68" fmla="*/ 152919 h 175170"/>
                <a:gd name="connsiteX69" fmla="*/ 167180 w 189841"/>
                <a:gd name="connsiteY69" fmla="*/ 155589 h 175170"/>
                <a:gd name="connsiteX70" fmla="*/ 166078 w 189841"/>
                <a:gd name="connsiteY70" fmla="*/ 157728 h 175170"/>
                <a:gd name="connsiteX71" fmla="*/ 167221 w 189841"/>
                <a:gd name="connsiteY71" fmla="*/ 159502 h 175170"/>
                <a:gd name="connsiteX72" fmla="*/ 167767 w 189841"/>
                <a:gd name="connsiteY72" fmla="*/ 161523 h 175170"/>
                <a:gd name="connsiteX73" fmla="*/ 166495 w 189841"/>
                <a:gd name="connsiteY73" fmla="*/ 161857 h 175170"/>
                <a:gd name="connsiteX74" fmla="*/ 165651 w 189841"/>
                <a:gd name="connsiteY74" fmla="*/ 163269 h 175170"/>
                <a:gd name="connsiteX75" fmla="*/ 164794 w 189841"/>
                <a:gd name="connsiteY75" fmla="*/ 162079 h 175170"/>
                <a:gd name="connsiteX76" fmla="*/ 165163 w 189841"/>
                <a:gd name="connsiteY76" fmla="*/ 160705 h 175170"/>
                <a:gd name="connsiteX77" fmla="*/ 164165 w 189841"/>
                <a:gd name="connsiteY77" fmla="*/ 158526 h 175170"/>
                <a:gd name="connsiteX78" fmla="*/ 166053 w 189841"/>
                <a:gd name="connsiteY78" fmla="*/ 155292 h 175170"/>
                <a:gd name="connsiteX79" fmla="*/ 166096 w 189841"/>
                <a:gd name="connsiteY79" fmla="*/ 153720 h 175170"/>
                <a:gd name="connsiteX80" fmla="*/ 73059 w 189841"/>
                <a:gd name="connsiteY80" fmla="*/ 138689 h 175170"/>
                <a:gd name="connsiteX81" fmla="*/ 74106 w 189841"/>
                <a:gd name="connsiteY81" fmla="*/ 140102 h 175170"/>
                <a:gd name="connsiteX82" fmla="*/ 76300 w 189841"/>
                <a:gd name="connsiteY82" fmla="*/ 142164 h 175170"/>
                <a:gd name="connsiteX83" fmla="*/ 75343 w 189841"/>
                <a:gd name="connsiteY83" fmla="*/ 143599 h 175170"/>
                <a:gd name="connsiteX84" fmla="*/ 75086 w 189841"/>
                <a:gd name="connsiteY84" fmla="*/ 144696 h 175170"/>
                <a:gd name="connsiteX85" fmla="*/ 72815 w 189841"/>
                <a:gd name="connsiteY85" fmla="*/ 143942 h 175170"/>
                <a:gd name="connsiteX86" fmla="*/ 72182 w 189841"/>
                <a:gd name="connsiteY86" fmla="*/ 142810 h 175170"/>
                <a:gd name="connsiteX87" fmla="*/ 72068 w 189841"/>
                <a:gd name="connsiteY87" fmla="*/ 140299 h 175170"/>
                <a:gd name="connsiteX88" fmla="*/ 72664 w 189841"/>
                <a:gd name="connsiteY88" fmla="*/ 139074 h 175170"/>
                <a:gd name="connsiteX89" fmla="*/ 189841 w 189841"/>
                <a:gd name="connsiteY89" fmla="*/ 137431 h 175170"/>
                <a:gd name="connsiteX90" fmla="*/ 189801 w 189841"/>
                <a:gd name="connsiteY90" fmla="*/ 139035 h 175170"/>
                <a:gd name="connsiteX91" fmla="*/ 187899 w 189841"/>
                <a:gd name="connsiteY91" fmla="*/ 143092 h 175170"/>
                <a:gd name="connsiteX92" fmla="*/ 186211 w 189841"/>
                <a:gd name="connsiteY92" fmla="*/ 145117 h 175170"/>
                <a:gd name="connsiteX93" fmla="*/ 186655 w 189841"/>
                <a:gd name="connsiteY93" fmla="*/ 146743 h 175170"/>
                <a:gd name="connsiteX94" fmla="*/ 183952 w 189841"/>
                <a:gd name="connsiteY94" fmla="*/ 147193 h 175170"/>
                <a:gd name="connsiteX95" fmla="*/ 181238 w 189841"/>
                <a:gd name="connsiteY95" fmla="*/ 150175 h 175170"/>
                <a:gd name="connsiteX96" fmla="*/ 179642 w 189841"/>
                <a:gd name="connsiteY96" fmla="*/ 150705 h 175170"/>
                <a:gd name="connsiteX97" fmla="*/ 179091 w 189841"/>
                <a:gd name="connsiteY97" fmla="*/ 150636 h 175170"/>
                <a:gd name="connsiteX98" fmla="*/ 178424 w 189841"/>
                <a:gd name="connsiteY98" fmla="*/ 149468 h 175170"/>
                <a:gd name="connsiteX99" fmla="*/ 179348 w 189841"/>
                <a:gd name="connsiteY99" fmla="*/ 146645 h 175170"/>
                <a:gd name="connsiteX100" fmla="*/ 178493 w 189841"/>
                <a:gd name="connsiteY100" fmla="*/ 144829 h 175170"/>
                <a:gd name="connsiteX101" fmla="*/ 178441 w 189841"/>
                <a:gd name="connsiteY101" fmla="*/ 144059 h 175170"/>
                <a:gd name="connsiteX102" fmla="*/ 179726 w 189841"/>
                <a:gd name="connsiteY102" fmla="*/ 142993 h 175170"/>
                <a:gd name="connsiteX103" fmla="*/ 180629 w 189841"/>
                <a:gd name="connsiteY103" fmla="*/ 141396 h 175170"/>
                <a:gd name="connsiteX104" fmla="*/ 182822 w 189841"/>
                <a:gd name="connsiteY104" fmla="*/ 139667 h 175170"/>
                <a:gd name="connsiteX105" fmla="*/ 188506 w 189841"/>
                <a:gd name="connsiteY105" fmla="*/ 137619 h 175170"/>
                <a:gd name="connsiteX106" fmla="*/ 127421 w 189841"/>
                <a:gd name="connsiteY106" fmla="*/ 136416 h 175170"/>
                <a:gd name="connsiteX107" fmla="*/ 128713 w 189841"/>
                <a:gd name="connsiteY107" fmla="*/ 137395 h 175170"/>
                <a:gd name="connsiteX108" fmla="*/ 129045 w 189841"/>
                <a:gd name="connsiteY108" fmla="*/ 138469 h 175170"/>
                <a:gd name="connsiteX109" fmla="*/ 128017 w 189841"/>
                <a:gd name="connsiteY109" fmla="*/ 139799 h 175170"/>
                <a:gd name="connsiteX110" fmla="*/ 126570 w 189841"/>
                <a:gd name="connsiteY110" fmla="*/ 139322 h 175170"/>
                <a:gd name="connsiteX111" fmla="*/ 127160 w 189841"/>
                <a:gd name="connsiteY111" fmla="*/ 138816 h 175170"/>
                <a:gd name="connsiteX112" fmla="*/ 127508 w 189841"/>
                <a:gd name="connsiteY112" fmla="*/ 138159 h 175170"/>
                <a:gd name="connsiteX113" fmla="*/ 127546 w 189841"/>
                <a:gd name="connsiteY113" fmla="*/ 137212 h 175170"/>
                <a:gd name="connsiteX114" fmla="*/ 127154 w 189841"/>
                <a:gd name="connsiteY114" fmla="*/ 136629 h 175170"/>
                <a:gd name="connsiteX115" fmla="*/ 148672 w 189841"/>
                <a:gd name="connsiteY115" fmla="*/ 132238 h 175170"/>
                <a:gd name="connsiteX116" fmla="*/ 149805 w 189841"/>
                <a:gd name="connsiteY116" fmla="*/ 132602 h 175170"/>
                <a:gd name="connsiteX117" fmla="*/ 150676 w 189841"/>
                <a:gd name="connsiteY117" fmla="*/ 133587 h 175170"/>
                <a:gd name="connsiteX118" fmla="*/ 148929 w 189841"/>
                <a:gd name="connsiteY118" fmla="*/ 134192 h 175170"/>
                <a:gd name="connsiteX119" fmla="*/ 147819 w 189841"/>
                <a:gd name="connsiteY119" fmla="*/ 135462 h 175170"/>
                <a:gd name="connsiteX120" fmla="*/ 146461 w 189841"/>
                <a:gd name="connsiteY120" fmla="*/ 134562 h 175170"/>
                <a:gd name="connsiteX121" fmla="*/ 146456 w 189841"/>
                <a:gd name="connsiteY121" fmla="*/ 133333 h 175170"/>
                <a:gd name="connsiteX122" fmla="*/ 147942 w 189841"/>
                <a:gd name="connsiteY122" fmla="*/ 133709 h 175170"/>
                <a:gd name="connsiteX123" fmla="*/ 148985 w 189841"/>
                <a:gd name="connsiteY123" fmla="*/ 133017 h 175170"/>
                <a:gd name="connsiteX124" fmla="*/ 181674 w 189841"/>
                <a:gd name="connsiteY124" fmla="*/ 132173 h 175170"/>
                <a:gd name="connsiteX125" fmla="*/ 181836 w 189841"/>
                <a:gd name="connsiteY125" fmla="*/ 132646 h 175170"/>
                <a:gd name="connsiteX126" fmla="*/ 181818 w 189841"/>
                <a:gd name="connsiteY126" fmla="*/ 133656 h 175170"/>
                <a:gd name="connsiteX127" fmla="*/ 181622 w 189841"/>
                <a:gd name="connsiteY127" fmla="*/ 134385 h 175170"/>
                <a:gd name="connsiteX128" fmla="*/ 181138 w 189841"/>
                <a:gd name="connsiteY128" fmla="*/ 134788 h 175170"/>
                <a:gd name="connsiteX129" fmla="*/ 180028 w 189841"/>
                <a:gd name="connsiteY129" fmla="*/ 133630 h 175170"/>
                <a:gd name="connsiteX130" fmla="*/ 179976 w 189841"/>
                <a:gd name="connsiteY130" fmla="*/ 133026 h 175170"/>
                <a:gd name="connsiteX131" fmla="*/ 181106 w 189841"/>
                <a:gd name="connsiteY131" fmla="*/ 132333 h 175170"/>
                <a:gd name="connsiteX132" fmla="*/ 108112 w 189841"/>
                <a:gd name="connsiteY132" fmla="*/ 129062 h 175170"/>
                <a:gd name="connsiteX133" fmla="*/ 108151 w 189841"/>
                <a:gd name="connsiteY133" fmla="*/ 130553 h 175170"/>
                <a:gd name="connsiteX134" fmla="*/ 108000 w 189841"/>
                <a:gd name="connsiteY134" fmla="*/ 131087 h 175170"/>
                <a:gd name="connsiteX135" fmla="*/ 103474 w 189841"/>
                <a:gd name="connsiteY135" fmla="*/ 131806 h 175170"/>
                <a:gd name="connsiteX136" fmla="*/ 103893 w 189841"/>
                <a:gd name="connsiteY136" fmla="*/ 130097 h 175170"/>
                <a:gd name="connsiteX137" fmla="*/ 104169 w 189841"/>
                <a:gd name="connsiteY137" fmla="*/ 129557 h 175170"/>
                <a:gd name="connsiteX138" fmla="*/ 105668 w 189841"/>
                <a:gd name="connsiteY138" fmla="*/ 130352 h 175170"/>
                <a:gd name="connsiteX139" fmla="*/ 106220 w 189841"/>
                <a:gd name="connsiteY139" fmla="*/ 129946 h 175170"/>
                <a:gd name="connsiteX140" fmla="*/ 106445 w 189841"/>
                <a:gd name="connsiteY140" fmla="*/ 129476 h 175170"/>
                <a:gd name="connsiteX141" fmla="*/ 124921 w 189841"/>
                <a:gd name="connsiteY141" fmla="*/ 128417 h 175170"/>
                <a:gd name="connsiteX142" fmla="*/ 127376 w 189841"/>
                <a:gd name="connsiteY142" fmla="*/ 130240 h 175170"/>
                <a:gd name="connsiteX143" fmla="*/ 126819 w 189841"/>
                <a:gd name="connsiteY143" fmla="*/ 131339 h 175170"/>
                <a:gd name="connsiteX144" fmla="*/ 126434 w 189841"/>
                <a:gd name="connsiteY144" fmla="*/ 131737 h 175170"/>
                <a:gd name="connsiteX145" fmla="*/ 124761 w 189841"/>
                <a:gd name="connsiteY145" fmla="*/ 130134 h 175170"/>
                <a:gd name="connsiteX146" fmla="*/ 124126 w 189841"/>
                <a:gd name="connsiteY146" fmla="*/ 129197 h 175170"/>
                <a:gd name="connsiteX147" fmla="*/ 168476 w 189841"/>
                <a:gd name="connsiteY147" fmla="*/ 125472 h 175170"/>
                <a:gd name="connsiteX148" fmla="*/ 170389 w 189841"/>
                <a:gd name="connsiteY148" fmla="*/ 126393 h 175170"/>
                <a:gd name="connsiteX149" fmla="*/ 166873 w 189841"/>
                <a:gd name="connsiteY149" fmla="*/ 127910 h 175170"/>
                <a:gd name="connsiteX150" fmla="*/ 165940 w 189841"/>
                <a:gd name="connsiteY150" fmla="*/ 128712 h 175170"/>
                <a:gd name="connsiteX151" fmla="*/ 163345 w 189841"/>
                <a:gd name="connsiteY151" fmla="*/ 128885 h 175170"/>
                <a:gd name="connsiteX152" fmla="*/ 161488 w 189841"/>
                <a:gd name="connsiteY152" fmla="*/ 129993 h 175170"/>
                <a:gd name="connsiteX153" fmla="*/ 160797 w 189841"/>
                <a:gd name="connsiteY153" fmla="*/ 130023 h 175170"/>
                <a:gd name="connsiteX154" fmla="*/ 161619 w 189841"/>
                <a:gd name="connsiteY154" fmla="*/ 128797 h 175170"/>
                <a:gd name="connsiteX155" fmla="*/ 163954 w 189841"/>
                <a:gd name="connsiteY155" fmla="*/ 127117 h 175170"/>
                <a:gd name="connsiteX156" fmla="*/ 167355 w 189841"/>
                <a:gd name="connsiteY156" fmla="*/ 125637 h 175170"/>
                <a:gd name="connsiteX157" fmla="*/ 140505 w 189841"/>
                <a:gd name="connsiteY157" fmla="*/ 124652 h 175170"/>
                <a:gd name="connsiteX158" fmla="*/ 141915 w 189841"/>
                <a:gd name="connsiteY158" fmla="*/ 125533 h 175170"/>
                <a:gd name="connsiteX159" fmla="*/ 140151 w 189841"/>
                <a:gd name="connsiteY159" fmla="*/ 126118 h 175170"/>
                <a:gd name="connsiteX160" fmla="*/ 137380 w 189841"/>
                <a:gd name="connsiteY160" fmla="*/ 128386 h 175170"/>
                <a:gd name="connsiteX161" fmla="*/ 135428 w 189841"/>
                <a:gd name="connsiteY161" fmla="*/ 128594 h 175170"/>
                <a:gd name="connsiteX162" fmla="*/ 134811 w 189841"/>
                <a:gd name="connsiteY162" fmla="*/ 128403 h 175170"/>
                <a:gd name="connsiteX163" fmla="*/ 135996 w 189841"/>
                <a:gd name="connsiteY163" fmla="*/ 127964 h 175170"/>
                <a:gd name="connsiteX164" fmla="*/ 136828 w 189841"/>
                <a:gd name="connsiteY164" fmla="*/ 127498 h 175170"/>
                <a:gd name="connsiteX165" fmla="*/ 137227 w 189841"/>
                <a:gd name="connsiteY165" fmla="*/ 126934 h 175170"/>
                <a:gd name="connsiteX166" fmla="*/ 139207 w 189841"/>
                <a:gd name="connsiteY166" fmla="*/ 125943 h 175170"/>
                <a:gd name="connsiteX167" fmla="*/ 112100 w 189841"/>
                <a:gd name="connsiteY167" fmla="*/ 122454 h 175170"/>
                <a:gd name="connsiteX168" fmla="*/ 113141 w 189841"/>
                <a:gd name="connsiteY168" fmla="*/ 124351 h 175170"/>
                <a:gd name="connsiteX169" fmla="*/ 112206 w 189841"/>
                <a:gd name="connsiteY169" fmla="*/ 125057 h 175170"/>
                <a:gd name="connsiteX170" fmla="*/ 111802 w 189841"/>
                <a:gd name="connsiteY170" fmla="*/ 125168 h 175170"/>
                <a:gd name="connsiteX171" fmla="*/ 111224 w 189841"/>
                <a:gd name="connsiteY171" fmla="*/ 124096 h 175170"/>
                <a:gd name="connsiteX172" fmla="*/ 111103 w 189841"/>
                <a:gd name="connsiteY172" fmla="*/ 123096 h 175170"/>
                <a:gd name="connsiteX173" fmla="*/ 111334 w 189841"/>
                <a:gd name="connsiteY173" fmla="*/ 122510 h 175170"/>
                <a:gd name="connsiteX174" fmla="*/ 160140 w 189841"/>
                <a:gd name="connsiteY174" fmla="*/ 120840 h 175170"/>
                <a:gd name="connsiteX175" fmla="*/ 161864 w 189841"/>
                <a:gd name="connsiteY175" fmla="*/ 121735 h 175170"/>
                <a:gd name="connsiteX176" fmla="*/ 162956 w 189841"/>
                <a:gd name="connsiteY176" fmla="*/ 122814 h 175170"/>
                <a:gd name="connsiteX177" fmla="*/ 163489 w 189841"/>
                <a:gd name="connsiteY177" fmla="*/ 123020 h 175170"/>
                <a:gd name="connsiteX178" fmla="*/ 163366 w 189841"/>
                <a:gd name="connsiteY178" fmla="*/ 123671 h 175170"/>
                <a:gd name="connsiteX179" fmla="*/ 163038 w 189841"/>
                <a:gd name="connsiteY179" fmla="*/ 124102 h 175170"/>
                <a:gd name="connsiteX180" fmla="*/ 160831 w 189841"/>
                <a:gd name="connsiteY180" fmla="*/ 124453 h 175170"/>
                <a:gd name="connsiteX181" fmla="*/ 161224 w 189841"/>
                <a:gd name="connsiteY181" fmla="*/ 122434 h 175170"/>
                <a:gd name="connsiteX182" fmla="*/ 123575 w 189841"/>
                <a:gd name="connsiteY182" fmla="*/ 119280 h 175170"/>
                <a:gd name="connsiteX183" fmla="*/ 124465 w 189841"/>
                <a:gd name="connsiteY183" fmla="*/ 119553 h 175170"/>
                <a:gd name="connsiteX184" fmla="*/ 124381 w 189841"/>
                <a:gd name="connsiteY184" fmla="*/ 120919 h 175170"/>
                <a:gd name="connsiteX185" fmla="*/ 124545 w 189841"/>
                <a:gd name="connsiteY185" fmla="*/ 121320 h 175170"/>
                <a:gd name="connsiteX186" fmla="*/ 122787 w 189841"/>
                <a:gd name="connsiteY186" fmla="*/ 123281 h 175170"/>
                <a:gd name="connsiteX187" fmla="*/ 121325 w 189841"/>
                <a:gd name="connsiteY187" fmla="*/ 123069 h 175170"/>
                <a:gd name="connsiteX188" fmla="*/ 120710 w 189841"/>
                <a:gd name="connsiteY188" fmla="*/ 122171 h 175170"/>
                <a:gd name="connsiteX189" fmla="*/ 121617 w 189841"/>
                <a:gd name="connsiteY189" fmla="*/ 120327 h 175170"/>
                <a:gd name="connsiteX190" fmla="*/ 129993 w 189841"/>
                <a:gd name="connsiteY190" fmla="*/ 118062 h 175170"/>
                <a:gd name="connsiteX191" fmla="*/ 130857 w 189841"/>
                <a:gd name="connsiteY191" fmla="*/ 118349 h 175170"/>
                <a:gd name="connsiteX192" fmla="*/ 131377 w 189841"/>
                <a:gd name="connsiteY192" fmla="*/ 119179 h 175170"/>
                <a:gd name="connsiteX193" fmla="*/ 131297 w 189841"/>
                <a:gd name="connsiteY193" fmla="*/ 122060 h 175170"/>
                <a:gd name="connsiteX194" fmla="*/ 130449 w 189841"/>
                <a:gd name="connsiteY194" fmla="*/ 123885 h 175170"/>
                <a:gd name="connsiteX195" fmla="*/ 128477 w 189841"/>
                <a:gd name="connsiteY195" fmla="*/ 124848 h 175170"/>
                <a:gd name="connsiteX196" fmla="*/ 127132 w 189841"/>
                <a:gd name="connsiteY196" fmla="*/ 123458 h 175170"/>
                <a:gd name="connsiteX197" fmla="*/ 126380 w 189841"/>
                <a:gd name="connsiteY197" fmla="*/ 121269 h 175170"/>
                <a:gd name="connsiteX198" fmla="*/ 106963 w 189841"/>
                <a:gd name="connsiteY198" fmla="*/ 117710 h 175170"/>
                <a:gd name="connsiteX199" fmla="*/ 107965 w 189841"/>
                <a:gd name="connsiteY199" fmla="*/ 118165 h 175170"/>
                <a:gd name="connsiteX200" fmla="*/ 108116 w 189841"/>
                <a:gd name="connsiteY200" fmla="*/ 118793 h 175170"/>
                <a:gd name="connsiteX201" fmla="*/ 107842 w 189841"/>
                <a:gd name="connsiteY201" fmla="*/ 119877 h 175170"/>
                <a:gd name="connsiteX202" fmla="*/ 107024 w 189841"/>
                <a:gd name="connsiteY202" fmla="*/ 120260 h 175170"/>
                <a:gd name="connsiteX203" fmla="*/ 105659 w 189841"/>
                <a:gd name="connsiteY203" fmla="*/ 119702 h 175170"/>
                <a:gd name="connsiteX204" fmla="*/ 106022 w 189841"/>
                <a:gd name="connsiteY204" fmla="*/ 118304 h 175170"/>
                <a:gd name="connsiteX205" fmla="*/ 105802 w 189841"/>
                <a:gd name="connsiteY205" fmla="*/ 110953 h 175170"/>
                <a:gd name="connsiteX206" fmla="*/ 106184 w 189841"/>
                <a:gd name="connsiteY206" fmla="*/ 111607 h 175170"/>
                <a:gd name="connsiteX207" fmla="*/ 106912 w 189841"/>
                <a:gd name="connsiteY207" fmla="*/ 112667 h 175170"/>
                <a:gd name="connsiteX208" fmla="*/ 105901 w 189841"/>
                <a:gd name="connsiteY208" fmla="*/ 114289 h 175170"/>
                <a:gd name="connsiteX209" fmla="*/ 104644 w 189841"/>
                <a:gd name="connsiteY209" fmla="*/ 115062 h 175170"/>
                <a:gd name="connsiteX210" fmla="*/ 105061 w 189841"/>
                <a:gd name="connsiteY210" fmla="*/ 113294 h 175170"/>
                <a:gd name="connsiteX211" fmla="*/ 104441 w 189841"/>
                <a:gd name="connsiteY211" fmla="*/ 112371 h 175170"/>
                <a:gd name="connsiteX212" fmla="*/ 104996 w 189841"/>
                <a:gd name="connsiteY212" fmla="*/ 111586 h 175170"/>
                <a:gd name="connsiteX213" fmla="*/ 116311 w 189841"/>
                <a:gd name="connsiteY213" fmla="*/ 110092 h 175170"/>
                <a:gd name="connsiteX214" fmla="*/ 117114 w 189841"/>
                <a:gd name="connsiteY214" fmla="*/ 110485 h 175170"/>
                <a:gd name="connsiteX215" fmla="*/ 117004 w 189841"/>
                <a:gd name="connsiteY215" fmla="*/ 113135 h 175170"/>
                <a:gd name="connsiteX216" fmla="*/ 116421 w 189841"/>
                <a:gd name="connsiteY216" fmla="*/ 113112 h 175170"/>
                <a:gd name="connsiteX217" fmla="*/ 116082 w 189841"/>
                <a:gd name="connsiteY217" fmla="*/ 112703 h 175170"/>
                <a:gd name="connsiteX218" fmla="*/ 116063 w 189841"/>
                <a:gd name="connsiteY218" fmla="*/ 111689 h 175170"/>
                <a:gd name="connsiteX219" fmla="*/ 126076 w 189841"/>
                <a:gd name="connsiteY219" fmla="*/ 110085 h 175170"/>
                <a:gd name="connsiteX220" fmla="*/ 128615 w 189841"/>
                <a:gd name="connsiteY220" fmla="*/ 111057 h 175170"/>
                <a:gd name="connsiteX221" fmla="*/ 128492 w 189841"/>
                <a:gd name="connsiteY221" fmla="*/ 111670 h 175170"/>
                <a:gd name="connsiteX222" fmla="*/ 127283 w 189841"/>
                <a:gd name="connsiteY222" fmla="*/ 112383 h 175170"/>
                <a:gd name="connsiteX223" fmla="*/ 125169 w 189841"/>
                <a:gd name="connsiteY223" fmla="*/ 112540 h 175170"/>
                <a:gd name="connsiteX224" fmla="*/ 125292 w 189841"/>
                <a:gd name="connsiteY224" fmla="*/ 110592 h 175170"/>
                <a:gd name="connsiteX225" fmla="*/ 148259 w 189841"/>
                <a:gd name="connsiteY225" fmla="*/ 105865 h 175170"/>
                <a:gd name="connsiteX226" fmla="*/ 147054 w 189841"/>
                <a:gd name="connsiteY226" fmla="*/ 107265 h 175170"/>
                <a:gd name="connsiteX227" fmla="*/ 145020 w 189841"/>
                <a:gd name="connsiteY227" fmla="*/ 108570 h 175170"/>
                <a:gd name="connsiteX228" fmla="*/ 141138 w 189841"/>
                <a:gd name="connsiteY228" fmla="*/ 109568 h 175170"/>
                <a:gd name="connsiteX229" fmla="*/ 140101 w 189841"/>
                <a:gd name="connsiteY229" fmla="*/ 109666 h 175170"/>
                <a:gd name="connsiteX230" fmla="*/ 140418 w 189841"/>
                <a:gd name="connsiteY230" fmla="*/ 108645 h 175170"/>
                <a:gd name="connsiteX231" fmla="*/ 142399 w 189841"/>
                <a:gd name="connsiteY231" fmla="*/ 106873 h 175170"/>
                <a:gd name="connsiteX232" fmla="*/ 145167 w 189841"/>
                <a:gd name="connsiteY232" fmla="*/ 106786 h 175170"/>
                <a:gd name="connsiteX233" fmla="*/ 147689 w 189841"/>
                <a:gd name="connsiteY233" fmla="*/ 105898 h 175170"/>
                <a:gd name="connsiteX234" fmla="*/ 119248 w 189841"/>
                <a:gd name="connsiteY234" fmla="*/ 105703 h 175170"/>
                <a:gd name="connsiteX235" fmla="*/ 120408 w 189841"/>
                <a:gd name="connsiteY235" fmla="*/ 106538 h 175170"/>
                <a:gd name="connsiteX236" fmla="*/ 123362 w 189841"/>
                <a:gd name="connsiteY236" fmla="*/ 106981 h 175170"/>
                <a:gd name="connsiteX237" fmla="*/ 124035 w 189841"/>
                <a:gd name="connsiteY237" fmla="*/ 107775 h 175170"/>
                <a:gd name="connsiteX238" fmla="*/ 123215 w 189841"/>
                <a:gd name="connsiteY238" fmla="*/ 109423 h 175170"/>
                <a:gd name="connsiteX239" fmla="*/ 121835 w 189841"/>
                <a:gd name="connsiteY239" fmla="*/ 109169 h 175170"/>
                <a:gd name="connsiteX240" fmla="*/ 119527 w 189841"/>
                <a:gd name="connsiteY240" fmla="*/ 107396 h 175170"/>
                <a:gd name="connsiteX241" fmla="*/ 118738 w 189841"/>
                <a:gd name="connsiteY241" fmla="*/ 106591 h 175170"/>
                <a:gd name="connsiteX242" fmla="*/ 118300 w 189841"/>
                <a:gd name="connsiteY242" fmla="*/ 105799 h 175170"/>
                <a:gd name="connsiteX243" fmla="*/ 104648 w 189841"/>
                <a:gd name="connsiteY243" fmla="*/ 105651 h 175170"/>
                <a:gd name="connsiteX244" fmla="*/ 105128 w 189841"/>
                <a:gd name="connsiteY244" fmla="*/ 106512 h 175170"/>
                <a:gd name="connsiteX245" fmla="*/ 104136 w 189841"/>
                <a:gd name="connsiteY245" fmla="*/ 108356 h 175170"/>
                <a:gd name="connsiteX246" fmla="*/ 102655 w 189841"/>
                <a:gd name="connsiteY246" fmla="*/ 109597 h 175170"/>
                <a:gd name="connsiteX247" fmla="*/ 102401 w 189841"/>
                <a:gd name="connsiteY247" fmla="*/ 107736 h 175170"/>
                <a:gd name="connsiteX248" fmla="*/ 103350 w 189841"/>
                <a:gd name="connsiteY248" fmla="*/ 105778 h 175170"/>
                <a:gd name="connsiteX249" fmla="*/ 158719 w 189841"/>
                <a:gd name="connsiteY249" fmla="*/ 102358 h 175170"/>
                <a:gd name="connsiteX250" fmla="*/ 161438 w 189841"/>
                <a:gd name="connsiteY250" fmla="*/ 103201 h 175170"/>
                <a:gd name="connsiteX251" fmla="*/ 162194 w 189841"/>
                <a:gd name="connsiteY251" fmla="*/ 103111 h 175170"/>
                <a:gd name="connsiteX252" fmla="*/ 163479 w 189841"/>
                <a:gd name="connsiteY252" fmla="*/ 103417 h 175170"/>
                <a:gd name="connsiteX253" fmla="*/ 163820 w 189841"/>
                <a:gd name="connsiteY253" fmla="*/ 104971 h 175170"/>
                <a:gd name="connsiteX254" fmla="*/ 162118 w 189841"/>
                <a:gd name="connsiteY254" fmla="*/ 105196 h 175170"/>
                <a:gd name="connsiteX255" fmla="*/ 159173 w 189841"/>
                <a:gd name="connsiteY255" fmla="*/ 106622 h 175170"/>
                <a:gd name="connsiteX256" fmla="*/ 157920 w 189841"/>
                <a:gd name="connsiteY256" fmla="*/ 106309 h 175170"/>
                <a:gd name="connsiteX257" fmla="*/ 156422 w 189841"/>
                <a:gd name="connsiteY257" fmla="*/ 105069 h 175170"/>
                <a:gd name="connsiteX258" fmla="*/ 154042 w 189841"/>
                <a:gd name="connsiteY258" fmla="*/ 104940 h 175170"/>
                <a:gd name="connsiteX259" fmla="*/ 153338 w 189841"/>
                <a:gd name="connsiteY259" fmla="*/ 104602 h 175170"/>
                <a:gd name="connsiteX260" fmla="*/ 154612 w 189841"/>
                <a:gd name="connsiteY260" fmla="*/ 103140 h 175170"/>
                <a:gd name="connsiteX261" fmla="*/ 156927 w 189841"/>
                <a:gd name="connsiteY261" fmla="*/ 102400 h 175170"/>
                <a:gd name="connsiteX262" fmla="*/ 23108 w 189841"/>
                <a:gd name="connsiteY262" fmla="*/ 99333 h 175170"/>
                <a:gd name="connsiteX263" fmla="*/ 24593 w 189841"/>
                <a:gd name="connsiteY263" fmla="*/ 101294 h 175170"/>
                <a:gd name="connsiteX264" fmla="*/ 26388 w 189841"/>
                <a:gd name="connsiteY264" fmla="*/ 101608 h 175170"/>
                <a:gd name="connsiteX265" fmla="*/ 27463 w 189841"/>
                <a:gd name="connsiteY265" fmla="*/ 102513 h 175170"/>
                <a:gd name="connsiteX266" fmla="*/ 29795 w 189841"/>
                <a:gd name="connsiteY266" fmla="*/ 105004 h 175170"/>
                <a:gd name="connsiteX267" fmla="*/ 27919 w 189841"/>
                <a:gd name="connsiteY267" fmla="*/ 104387 h 175170"/>
                <a:gd name="connsiteX268" fmla="*/ 25917 w 189841"/>
                <a:gd name="connsiteY268" fmla="*/ 106110 h 175170"/>
                <a:gd name="connsiteX269" fmla="*/ 23380 w 189841"/>
                <a:gd name="connsiteY269" fmla="*/ 104097 h 175170"/>
                <a:gd name="connsiteX270" fmla="*/ 21860 w 189841"/>
                <a:gd name="connsiteY270" fmla="*/ 102058 h 175170"/>
                <a:gd name="connsiteX271" fmla="*/ 21516 w 189841"/>
                <a:gd name="connsiteY271" fmla="*/ 101241 h 175170"/>
                <a:gd name="connsiteX272" fmla="*/ 113744 w 189841"/>
                <a:gd name="connsiteY272" fmla="*/ 97780 h 175170"/>
                <a:gd name="connsiteX273" fmla="*/ 115173 w 189841"/>
                <a:gd name="connsiteY273" fmla="*/ 99739 h 175170"/>
                <a:gd name="connsiteX274" fmla="*/ 117412 w 189841"/>
                <a:gd name="connsiteY274" fmla="*/ 99967 h 175170"/>
                <a:gd name="connsiteX275" fmla="*/ 117238 w 189841"/>
                <a:gd name="connsiteY275" fmla="*/ 101174 h 175170"/>
                <a:gd name="connsiteX276" fmla="*/ 117946 w 189841"/>
                <a:gd name="connsiteY276" fmla="*/ 102729 h 175170"/>
                <a:gd name="connsiteX277" fmla="*/ 118194 w 189841"/>
                <a:gd name="connsiteY277" fmla="*/ 103684 h 175170"/>
                <a:gd name="connsiteX278" fmla="*/ 117542 w 189841"/>
                <a:gd name="connsiteY278" fmla="*/ 105403 h 175170"/>
                <a:gd name="connsiteX279" fmla="*/ 115814 w 189841"/>
                <a:gd name="connsiteY279" fmla="*/ 103405 h 175170"/>
                <a:gd name="connsiteX280" fmla="*/ 113923 w 189841"/>
                <a:gd name="connsiteY280" fmla="*/ 102035 h 175170"/>
                <a:gd name="connsiteX281" fmla="*/ 113215 w 189841"/>
                <a:gd name="connsiteY281" fmla="*/ 100840 h 175170"/>
                <a:gd name="connsiteX282" fmla="*/ 112062 w 189841"/>
                <a:gd name="connsiteY282" fmla="*/ 100118 h 175170"/>
                <a:gd name="connsiteX283" fmla="*/ 111748 w 189841"/>
                <a:gd name="connsiteY283" fmla="*/ 98509 h 175170"/>
                <a:gd name="connsiteX284" fmla="*/ 113146 w 189841"/>
                <a:gd name="connsiteY284" fmla="*/ 97847 h 175170"/>
                <a:gd name="connsiteX285" fmla="*/ 84849 w 189841"/>
                <a:gd name="connsiteY285" fmla="*/ 97755 h 175170"/>
                <a:gd name="connsiteX286" fmla="*/ 85553 w 189841"/>
                <a:gd name="connsiteY286" fmla="*/ 97885 h 175170"/>
                <a:gd name="connsiteX287" fmla="*/ 85981 w 189841"/>
                <a:gd name="connsiteY287" fmla="*/ 98290 h 175170"/>
                <a:gd name="connsiteX288" fmla="*/ 86337 w 189841"/>
                <a:gd name="connsiteY288" fmla="*/ 99426 h 175170"/>
                <a:gd name="connsiteX289" fmla="*/ 85462 w 189841"/>
                <a:gd name="connsiteY289" fmla="*/ 100060 h 175170"/>
                <a:gd name="connsiteX290" fmla="*/ 84475 w 189841"/>
                <a:gd name="connsiteY290" fmla="*/ 100028 h 175170"/>
                <a:gd name="connsiteX291" fmla="*/ 83778 w 189841"/>
                <a:gd name="connsiteY291" fmla="*/ 99795 h 175170"/>
                <a:gd name="connsiteX292" fmla="*/ 83426 w 189841"/>
                <a:gd name="connsiteY292" fmla="*/ 99289 h 175170"/>
                <a:gd name="connsiteX293" fmla="*/ 83862 w 189841"/>
                <a:gd name="connsiteY293" fmla="*/ 99047 h 175170"/>
                <a:gd name="connsiteX294" fmla="*/ 84374 w 189841"/>
                <a:gd name="connsiteY294" fmla="*/ 98030 h 175170"/>
                <a:gd name="connsiteX295" fmla="*/ 20270 w 189841"/>
                <a:gd name="connsiteY295" fmla="*/ 85327 h 175170"/>
                <a:gd name="connsiteX296" fmla="*/ 21357 w 189841"/>
                <a:gd name="connsiteY296" fmla="*/ 87684 h 175170"/>
                <a:gd name="connsiteX297" fmla="*/ 21631 w 189841"/>
                <a:gd name="connsiteY297" fmla="*/ 90652 h 175170"/>
                <a:gd name="connsiteX298" fmla="*/ 23190 w 189841"/>
                <a:gd name="connsiteY298" fmla="*/ 91209 h 175170"/>
                <a:gd name="connsiteX299" fmla="*/ 25261 w 189841"/>
                <a:gd name="connsiteY299" fmla="*/ 93882 h 175170"/>
                <a:gd name="connsiteX300" fmla="*/ 25082 w 189841"/>
                <a:gd name="connsiteY300" fmla="*/ 95249 h 175170"/>
                <a:gd name="connsiteX301" fmla="*/ 24652 w 189841"/>
                <a:gd name="connsiteY301" fmla="*/ 95717 h 175170"/>
                <a:gd name="connsiteX302" fmla="*/ 21221 w 189841"/>
                <a:gd name="connsiteY302" fmla="*/ 94456 h 175170"/>
                <a:gd name="connsiteX303" fmla="*/ 20398 w 189841"/>
                <a:gd name="connsiteY303" fmla="*/ 95022 h 175170"/>
                <a:gd name="connsiteX304" fmla="*/ 19394 w 189841"/>
                <a:gd name="connsiteY304" fmla="*/ 94792 h 175170"/>
                <a:gd name="connsiteX305" fmla="*/ 18774 w 189841"/>
                <a:gd name="connsiteY305" fmla="*/ 93316 h 175170"/>
                <a:gd name="connsiteX306" fmla="*/ 18845 w 189841"/>
                <a:gd name="connsiteY306" fmla="*/ 92797 h 175170"/>
                <a:gd name="connsiteX307" fmla="*/ 18284 w 189841"/>
                <a:gd name="connsiteY307" fmla="*/ 91913 h 175170"/>
                <a:gd name="connsiteX308" fmla="*/ 17815 w 189841"/>
                <a:gd name="connsiteY308" fmla="*/ 91518 h 175170"/>
                <a:gd name="connsiteX309" fmla="*/ 16464 w 189841"/>
                <a:gd name="connsiteY309" fmla="*/ 92692 h 175170"/>
                <a:gd name="connsiteX310" fmla="*/ 15612 w 189841"/>
                <a:gd name="connsiteY310" fmla="*/ 92912 h 175170"/>
                <a:gd name="connsiteX311" fmla="*/ 15606 w 189841"/>
                <a:gd name="connsiteY311" fmla="*/ 91837 h 175170"/>
                <a:gd name="connsiteX312" fmla="*/ 16854 w 189841"/>
                <a:gd name="connsiteY312" fmla="*/ 88881 h 175170"/>
                <a:gd name="connsiteX313" fmla="*/ 17437 w 189841"/>
                <a:gd name="connsiteY313" fmla="*/ 88382 h 175170"/>
                <a:gd name="connsiteX314" fmla="*/ 18463 w 189841"/>
                <a:gd name="connsiteY314" fmla="*/ 89358 h 175170"/>
                <a:gd name="connsiteX315" fmla="*/ 19307 w 189841"/>
                <a:gd name="connsiteY315" fmla="*/ 88995 h 175170"/>
                <a:gd name="connsiteX316" fmla="*/ 19942 w 189841"/>
                <a:gd name="connsiteY316" fmla="*/ 87396 h 175170"/>
                <a:gd name="connsiteX317" fmla="*/ 19985 w 189841"/>
                <a:gd name="connsiteY317" fmla="*/ 85801 h 175170"/>
                <a:gd name="connsiteX318" fmla="*/ 22184 w 189841"/>
                <a:gd name="connsiteY318" fmla="*/ 85094 h 175170"/>
                <a:gd name="connsiteX319" fmla="*/ 22739 w 189841"/>
                <a:gd name="connsiteY319" fmla="*/ 85292 h 175170"/>
                <a:gd name="connsiteX320" fmla="*/ 23324 w 189841"/>
                <a:gd name="connsiteY320" fmla="*/ 85933 h 175170"/>
                <a:gd name="connsiteX321" fmla="*/ 23319 w 189841"/>
                <a:gd name="connsiteY321" fmla="*/ 86588 h 175170"/>
                <a:gd name="connsiteX322" fmla="*/ 23553 w 189841"/>
                <a:gd name="connsiteY322" fmla="*/ 87290 h 175170"/>
                <a:gd name="connsiteX323" fmla="*/ 24162 w 189841"/>
                <a:gd name="connsiteY323" fmla="*/ 88136 h 175170"/>
                <a:gd name="connsiteX324" fmla="*/ 24593 w 189841"/>
                <a:gd name="connsiteY324" fmla="*/ 89070 h 175170"/>
                <a:gd name="connsiteX325" fmla="*/ 23501 w 189841"/>
                <a:gd name="connsiteY325" fmla="*/ 89348 h 175170"/>
                <a:gd name="connsiteX326" fmla="*/ 22110 w 189841"/>
                <a:gd name="connsiteY326" fmla="*/ 86887 h 175170"/>
                <a:gd name="connsiteX327" fmla="*/ 21607 w 189841"/>
                <a:gd name="connsiteY327" fmla="*/ 85189 h 175170"/>
                <a:gd name="connsiteX328" fmla="*/ 140766 w 189841"/>
                <a:gd name="connsiteY328" fmla="*/ 82063 h 175170"/>
                <a:gd name="connsiteX329" fmla="*/ 142932 w 189841"/>
                <a:gd name="connsiteY329" fmla="*/ 83533 h 175170"/>
                <a:gd name="connsiteX330" fmla="*/ 144036 w 189841"/>
                <a:gd name="connsiteY330" fmla="*/ 83634 h 175170"/>
                <a:gd name="connsiteX331" fmla="*/ 143612 w 189841"/>
                <a:gd name="connsiteY331" fmla="*/ 85038 h 175170"/>
                <a:gd name="connsiteX332" fmla="*/ 143798 w 189841"/>
                <a:gd name="connsiteY332" fmla="*/ 85494 h 175170"/>
                <a:gd name="connsiteX333" fmla="*/ 143962 w 189841"/>
                <a:gd name="connsiteY333" fmla="*/ 89751 h 175170"/>
                <a:gd name="connsiteX334" fmla="*/ 142939 w 189841"/>
                <a:gd name="connsiteY334" fmla="*/ 90350 h 175170"/>
                <a:gd name="connsiteX335" fmla="*/ 142770 w 189841"/>
                <a:gd name="connsiteY335" fmla="*/ 91518 h 175170"/>
                <a:gd name="connsiteX336" fmla="*/ 142569 w 189841"/>
                <a:gd name="connsiteY336" fmla="*/ 91932 h 175170"/>
                <a:gd name="connsiteX337" fmla="*/ 140458 w 189841"/>
                <a:gd name="connsiteY337" fmla="*/ 93383 h 175170"/>
                <a:gd name="connsiteX338" fmla="*/ 138100 w 189841"/>
                <a:gd name="connsiteY338" fmla="*/ 91283 h 175170"/>
                <a:gd name="connsiteX339" fmla="*/ 137711 w 189841"/>
                <a:gd name="connsiteY339" fmla="*/ 90607 h 175170"/>
                <a:gd name="connsiteX340" fmla="*/ 139442 w 189841"/>
                <a:gd name="connsiteY340" fmla="*/ 89759 h 175170"/>
                <a:gd name="connsiteX341" fmla="*/ 140300 w 189841"/>
                <a:gd name="connsiteY341" fmla="*/ 88451 h 175170"/>
                <a:gd name="connsiteX342" fmla="*/ 139604 w 189841"/>
                <a:gd name="connsiteY342" fmla="*/ 86844 h 175170"/>
                <a:gd name="connsiteX343" fmla="*/ 137201 w 189841"/>
                <a:gd name="connsiteY343" fmla="*/ 84466 h 175170"/>
                <a:gd name="connsiteX344" fmla="*/ 137087 w 189841"/>
                <a:gd name="connsiteY344" fmla="*/ 82776 h 175170"/>
                <a:gd name="connsiteX345" fmla="*/ 23166 w 189841"/>
                <a:gd name="connsiteY345" fmla="*/ 75808 h 175170"/>
                <a:gd name="connsiteX346" fmla="*/ 23730 w 189841"/>
                <a:gd name="connsiteY346" fmla="*/ 76971 h 175170"/>
                <a:gd name="connsiteX347" fmla="*/ 23624 w 189841"/>
                <a:gd name="connsiteY347" fmla="*/ 81119 h 175170"/>
                <a:gd name="connsiteX348" fmla="*/ 23002 w 189841"/>
                <a:gd name="connsiteY348" fmla="*/ 81883 h 175170"/>
                <a:gd name="connsiteX349" fmla="*/ 22143 w 189841"/>
                <a:gd name="connsiteY349" fmla="*/ 82082 h 175170"/>
                <a:gd name="connsiteX350" fmla="*/ 21402 w 189841"/>
                <a:gd name="connsiteY350" fmla="*/ 81946 h 175170"/>
                <a:gd name="connsiteX351" fmla="*/ 20730 w 189841"/>
                <a:gd name="connsiteY351" fmla="*/ 82063 h 175170"/>
                <a:gd name="connsiteX352" fmla="*/ 20083 w 189841"/>
                <a:gd name="connsiteY352" fmla="*/ 82556 h 175170"/>
                <a:gd name="connsiteX353" fmla="*/ 20154 w 189841"/>
                <a:gd name="connsiteY353" fmla="*/ 80513 h 175170"/>
                <a:gd name="connsiteX354" fmla="*/ 20918 w 189841"/>
                <a:gd name="connsiteY354" fmla="*/ 77978 h 175170"/>
                <a:gd name="connsiteX355" fmla="*/ 21851 w 189841"/>
                <a:gd name="connsiteY355" fmla="*/ 76496 h 175170"/>
                <a:gd name="connsiteX356" fmla="*/ 107004 w 189841"/>
                <a:gd name="connsiteY356" fmla="*/ 72294 h 175170"/>
                <a:gd name="connsiteX357" fmla="*/ 108738 w 189841"/>
                <a:gd name="connsiteY357" fmla="*/ 73277 h 175170"/>
                <a:gd name="connsiteX358" fmla="*/ 109118 w 189841"/>
                <a:gd name="connsiteY358" fmla="*/ 74914 h 175170"/>
                <a:gd name="connsiteX359" fmla="*/ 111185 w 189841"/>
                <a:gd name="connsiteY359" fmla="*/ 76712 h 175170"/>
                <a:gd name="connsiteX360" fmla="*/ 108848 w 189841"/>
                <a:gd name="connsiteY360" fmla="*/ 77341 h 175170"/>
                <a:gd name="connsiteX361" fmla="*/ 108228 w 189841"/>
                <a:gd name="connsiteY361" fmla="*/ 77242 h 175170"/>
                <a:gd name="connsiteX362" fmla="*/ 108749 w 189841"/>
                <a:gd name="connsiteY362" fmla="*/ 76448 h 175170"/>
                <a:gd name="connsiteX363" fmla="*/ 108790 w 189841"/>
                <a:gd name="connsiteY363" fmla="*/ 76114 h 175170"/>
                <a:gd name="connsiteX364" fmla="*/ 106460 w 189841"/>
                <a:gd name="connsiteY364" fmla="*/ 74662 h 175170"/>
                <a:gd name="connsiteX365" fmla="*/ 106734 w 189841"/>
                <a:gd name="connsiteY365" fmla="*/ 72775 h 175170"/>
                <a:gd name="connsiteX366" fmla="*/ 81068 w 189841"/>
                <a:gd name="connsiteY366" fmla="*/ 70881 h 175170"/>
                <a:gd name="connsiteX367" fmla="*/ 83340 w 189841"/>
                <a:gd name="connsiteY367" fmla="*/ 72853 h 175170"/>
                <a:gd name="connsiteX368" fmla="*/ 84590 w 189841"/>
                <a:gd name="connsiteY368" fmla="*/ 75656 h 175170"/>
                <a:gd name="connsiteX369" fmla="*/ 85762 w 189841"/>
                <a:gd name="connsiteY369" fmla="*/ 76602 h 175170"/>
                <a:gd name="connsiteX370" fmla="*/ 88222 w 189841"/>
                <a:gd name="connsiteY370" fmla="*/ 77718 h 175170"/>
                <a:gd name="connsiteX371" fmla="*/ 89377 w 189841"/>
                <a:gd name="connsiteY371" fmla="*/ 77860 h 175170"/>
                <a:gd name="connsiteX372" fmla="*/ 93573 w 189841"/>
                <a:gd name="connsiteY372" fmla="*/ 79875 h 175170"/>
                <a:gd name="connsiteX373" fmla="*/ 98455 w 189841"/>
                <a:gd name="connsiteY373" fmla="*/ 80277 h 175170"/>
                <a:gd name="connsiteX374" fmla="*/ 99086 w 189841"/>
                <a:gd name="connsiteY374" fmla="*/ 80857 h 175170"/>
                <a:gd name="connsiteX375" fmla="*/ 99686 w 189841"/>
                <a:gd name="connsiteY375" fmla="*/ 82409 h 175170"/>
                <a:gd name="connsiteX376" fmla="*/ 100682 w 189841"/>
                <a:gd name="connsiteY376" fmla="*/ 83626 h 175170"/>
                <a:gd name="connsiteX377" fmla="*/ 100932 w 189841"/>
                <a:gd name="connsiteY377" fmla="*/ 84573 h 175170"/>
                <a:gd name="connsiteX378" fmla="*/ 100412 w 189841"/>
                <a:gd name="connsiteY378" fmla="*/ 85623 h 175170"/>
                <a:gd name="connsiteX379" fmla="*/ 101133 w 189841"/>
                <a:gd name="connsiteY379" fmla="*/ 88834 h 175170"/>
                <a:gd name="connsiteX380" fmla="*/ 102364 w 189841"/>
                <a:gd name="connsiteY380" fmla="*/ 91881 h 175170"/>
                <a:gd name="connsiteX381" fmla="*/ 104219 w 189841"/>
                <a:gd name="connsiteY381" fmla="*/ 93358 h 175170"/>
                <a:gd name="connsiteX382" fmla="*/ 106525 w 189841"/>
                <a:gd name="connsiteY382" fmla="*/ 93804 h 175170"/>
                <a:gd name="connsiteX383" fmla="*/ 108721 w 189841"/>
                <a:gd name="connsiteY383" fmla="*/ 93743 h 175170"/>
                <a:gd name="connsiteX384" fmla="*/ 109276 w 189841"/>
                <a:gd name="connsiteY384" fmla="*/ 94347 h 175170"/>
                <a:gd name="connsiteX385" fmla="*/ 109058 w 189841"/>
                <a:gd name="connsiteY385" fmla="*/ 97010 h 175170"/>
                <a:gd name="connsiteX386" fmla="*/ 108129 w 189841"/>
                <a:gd name="connsiteY386" fmla="*/ 98046 h 175170"/>
                <a:gd name="connsiteX387" fmla="*/ 107374 w 189841"/>
                <a:gd name="connsiteY387" fmla="*/ 98298 h 175170"/>
                <a:gd name="connsiteX388" fmla="*/ 106717 w 189841"/>
                <a:gd name="connsiteY388" fmla="*/ 98026 h 175170"/>
                <a:gd name="connsiteX389" fmla="*/ 106123 w 189841"/>
                <a:gd name="connsiteY389" fmla="*/ 97399 h 175170"/>
                <a:gd name="connsiteX390" fmla="*/ 105476 w 189841"/>
                <a:gd name="connsiteY390" fmla="*/ 97103 h 175170"/>
                <a:gd name="connsiteX391" fmla="*/ 104214 w 189841"/>
                <a:gd name="connsiteY391" fmla="*/ 97051 h 175170"/>
                <a:gd name="connsiteX392" fmla="*/ 103292 w 189841"/>
                <a:gd name="connsiteY392" fmla="*/ 95979 h 175170"/>
                <a:gd name="connsiteX393" fmla="*/ 100954 w 189841"/>
                <a:gd name="connsiteY393" fmla="*/ 94512 h 175170"/>
                <a:gd name="connsiteX394" fmla="*/ 100524 w 189841"/>
                <a:gd name="connsiteY394" fmla="*/ 93637 h 175170"/>
                <a:gd name="connsiteX395" fmla="*/ 100446 w 189841"/>
                <a:gd name="connsiteY395" fmla="*/ 92285 h 175170"/>
                <a:gd name="connsiteX396" fmla="*/ 99453 w 189841"/>
                <a:gd name="connsiteY396" fmla="*/ 91289 h 175170"/>
                <a:gd name="connsiteX397" fmla="*/ 98540 w 189841"/>
                <a:gd name="connsiteY397" fmla="*/ 89393 h 175170"/>
                <a:gd name="connsiteX398" fmla="*/ 97671 w 189841"/>
                <a:gd name="connsiteY398" fmla="*/ 88870 h 175170"/>
                <a:gd name="connsiteX399" fmla="*/ 97192 w 189841"/>
                <a:gd name="connsiteY399" fmla="*/ 87921 h 175170"/>
                <a:gd name="connsiteX400" fmla="*/ 97153 w 189841"/>
                <a:gd name="connsiteY400" fmla="*/ 87513 h 175170"/>
                <a:gd name="connsiteX401" fmla="*/ 93750 w 189841"/>
                <a:gd name="connsiteY401" fmla="*/ 87237 h 175170"/>
                <a:gd name="connsiteX402" fmla="*/ 90932 w 189841"/>
                <a:gd name="connsiteY402" fmla="*/ 87224 h 175170"/>
                <a:gd name="connsiteX403" fmla="*/ 88544 w 189841"/>
                <a:gd name="connsiteY403" fmla="*/ 86147 h 175170"/>
                <a:gd name="connsiteX404" fmla="*/ 87805 w 189841"/>
                <a:gd name="connsiteY404" fmla="*/ 83329 h 175170"/>
                <a:gd name="connsiteX405" fmla="*/ 86389 w 189841"/>
                <a:gd name="connsiteY405" fmla="*/ 82571 h 175170"/>
                <a:gd name="connsiteX406" fmla="*/ 85326 w 189841"/>
                <a:gd name="connsiteY406" fmla="*/ 81773 h 175170"/>
                <a:gd name="connsiteX407" fmla="*/ 84441 w 189841"/>
                <a:gd name="connsiteY407" fmla="*/ 80667 h 175170"/>
                <a:gd name="connsiteX408" fmla="*/ 82204 w 189841"/>
                <a:gd name="connsiteY408" fmla="*/ 78627 h 175170"/>
                <a:gd name="connsiteX409" fmla="*/ 79729 w 189841"/>
                <a:gd name="connsiteY409" fmla="*/ 76918 h 175170"/>
                <a:gd name="connsiteX410" fmla="*/ 77337 w 189841"/>
                <a:gd name="connsiteY410" fmla="*/ 75793 h 175170"/>
                <a:gd name="connsiteX411" fmla="*/ 74797 w 189841"/>
                <a:gd name="connsiteY411" fmla="*/ 75055 h 175170"/>
                <a:gd name="connsiteX412" fmla="*/ 72733 w 189841"/>
                <a:gd name="connsiteY412" fmla="*/ 75926 h 175170"/>
                <a:gd name="connsiteX413" fmla="*/ 71530 w 189841"/>
                <a:gd name="connsiteY413" fmla="*/ 75719 h 175170"/>
                <a:gd name="connsiteX414" fmla="*/ 71286 w 189841"/>
                <a:gd name="connsiteY414" fmla="*/ 75130 h 175170"/>
                <a:gd name="connsiteX415" fmla="*/ 73851 w 189841"/>
                <a:gd name="connsiteY415" fmla="*/ 73957 h 175170"/>
                <a:gd name="connsiteX416" fmla="*/ 77378 w 189841"/>
                <a:gd name="connsiteY416" fmla="*/ 71714 h 175170"/>
                <a:gd name="connsiteX417" fmla="*/ 79863 w 189841"/>
                <a:gd name="connsiteY417" fmla="*/ 70973 h 175170"/>
                <a:gd name="connsiteX418" fmla="*/ 87287 w 189841"/>
                <a:gd name="connsiteY418" fmla="*/ 66387 h 175170"/>
                <a:gd name="connsiteX419" fmla="*/ 91396 w 189841"/>
                <a:gd name="connsiteY419" fmla="*/ 68825 h 175170"/>
                <a:gd name="connsiteX420" fmla="*/ 90409 w 189841"/>
                <a:gd name="connsiteY420" fmla="*/ 69700 h 175170"/>
                <a:gd name="connsiteX421" fmla="*/ 88883 w 189841"/>
                <a:gd name="connsiteY421" fmla="*/ 69317 h 175170"/>
                <a:gd name="connsiteX422" fmla="*/ 95622 w 189841"/>
                <a:gd name="connsiteY422" fmla="*/ 64855 h 175170"/>
                <a:gd name="connsiteX423" fmla="*/ 94933 w 189841"/>
                <a:gd name="connsiteY423" fmla="*/ 66595 h 175170"/>
                <a:gd name="connsiteX424" fmla="*/ 93789 w 189841"/>
                <a:gd name="connsiteY424" fmla="*/ 67688 h 175170"/>
                <a:gd name="connsiteX425" fmla="*/ 92755 w 189841"/>
                <a:gd name="connsiteY425" fmla="*/ 67992 h 175170"/>
                <a:gd name="connsiteX426" fmla="*/ 93791 w 189841"/>
                <a:gd name="connsiteY426" fmla="*/ 65926 h 175170"/>
                <a:gd name="connsiteX427" fmla="*/ 148180 w 189841"/>
                <a:gd name="connsiteY427" fmla="*/ 61866 h 175170"/>
                <a:gd name="connsiteX428" fmla="*/ 149559 w 189841"/>
                <a:gd name="connsiteY428" fmla="*/ 63255 h 175170"/>
                <a:gd name="connsiteX429" fmla="*/ 149175 w 189841"/>
                <a:gd name="connsiteY429" fmla="*/ 64793 h 175170"/>
                <a:gd name="connsiteX430" fmla="*/ 152233 w 189841"/>
                <a:gd name="connsiteY430" fmla="*/ 67340 h 175170"/>
                <a:gd name="connsiteX431" fmla="*/ 153276 w 189841"/>
                <a:gd name="connsiteY431" fmla="*/ 68951 h 175170"/>
                <a:gd name="connsiteX432" fmla="*/ 153660 w 189841"/>
                <a:gd name="connsiteY432" fmla="*/ 70521 h 175170"/>
                <a:gd name="connsiteX433" fmla="*/ 153403 w 189841"/>
                <a:gd name="connsiteY433" fmla="*/ 70971 h 175170"/>
                <a:gd name="connsiteX434" fmla="*/ 152243 w 189841"/>
                <a:gd name="connsiteY434" fmla="*/ 70120 h 175170"/>
                <a:gd name="connsiteX435" fmla="*/ 151296 w 189841"/>
                <a:gd name="connsiteY435" fmla="*/ 69849 h 175170"/>
                <a:gd name="connsiteX436" fmla="*/ 151615 w 189841"/>
                <a:gd name="connsiteY436" fmla="*/ 70971 h 175170"/>
                <a:gd name="connsiteX437" fmla="*/ 152589 w 189841"/>
                <a:gd name="connsiteY437" fmla="*/ 71935 h 175170"/>
                <a:gd name="connsiteX438" fmla="*/ 150855 w 189841"/>
                <a:gd name="connsiteY438" fmla="*/ 72487 h 175170"/>
                <a:gd name="connsiteX439" fmla="*/ 149117 w 189841"/>
                <a:gd name="connsiteY439" fmla="*/ 72458 h 175170"/>
                <a:gd name="connsiteX440" fmla="*/ 144046 w 189841"/>
                <a:gd name="connsiteY440" fmla="*/ 71115 h 175170"/>
                <a:gd name="connsiteX441" fmla="*/ 142876 w 189841"/>
                <a:gd name="connsiteY441" fmla="*/ 69688 h 175170"/>
                <a:gd name="connsiteX442" fmla="*/ 145910 w 189841"/>
                <a:gd name="connsiteY442" fmla="*/ 67538 h 175170"/>
                <a:gd name="connsiteX443" fmla="*/ 146530 w 189841"/>
                <a:gd name="connsiteY443" fmla="*/ 66672 h 175170"/>
                <a:gd name="connsiteX444" fmla="*/ 144381 w 189841"/>
                <a:gd name="connsiteY444" fmla="*/ 66757 h 175170"/>
                <a:gd name="connsiteX445" fmla="*/ 142090 w 189841"/>
                <a:gd name="connsiteY445" fmla="*/ 69311 h 175170"/>
                <a:gd name="connsiteX446" fmla="*/ 138417 w 189841"/>
                <a:gd name="connsiteY446" fmla="*/ 68189 h 175170"/>
                <a:gd name="connsiteX447" fmla="*/ 137294 w 189841"/>
                <a:gd name="connsiteY447" fmla="*/ 67162 h 175170"/>
                <a:gd name="connsiteX448" fmla="*/ 137043 w 189841"/>
                <a:gd name="connsiteY448" fmla="*/ 66608 h 175170"/>
                <a:gd name="connsiteX449" fmla="*/ 138490 w 189841"/>
                <a:gd name="connsiteY449" fmla="*/ 64341 h 175170"/>
                <a:gd name="connsiteX450" fmla="*/ 141075 w 189841"/>
                <a:gd name="connsiteY450" fmla="*/ 64417 h 175170"/>
                <a:gd name="connsiteX451" fmla="*/ 142444 w 189841"/>
                <a:gd name="connsiteY451" fmla="*/ 63907 h 175170"/>
                <a:gd name="connsiteX452" fmla="*/ 144135 w 189841"/>
                <a:gd name="connsiteY452" fmla="*/ 63190 h 175170"/>
                <a:gd name="connsiteX453" fmla="*/ 144148 w 189841"/>
                <a:gd name="connsiteY453" fmla="*/ 62112 h 175170"/>
                <a:gd name="connsiteX454" fmla="*/ 4248 w 189841"/>
                <a:gd name="connsiteY454" fmla="*/ 50509 h 175170"/>
                <a:gd name="connsiteX455" fmla="*/ 5422 w 189841"/>
                <a:gd name="connsiteY455" fmla="*/ 51103 h 175170"/>
                <a:gd name="connsiteX456" fmla="*/ 6182 w 189841"/>
                <a:gd name="connsiteY456" fmla="*/ 51716 h 175170"/>
                <a:gd name="connsiteX457" fmla="*/ 6420 w 189841"/>
                <a:gd name="connsiteY457" fmla="*/ 52418 h 175170"/>
                <a:gd name="connsiteX458" fmla="*/ 4770 w 189841"/>
                <a:gd name="connsiteY458" fmla="*/ 53826 h 175170"/>
                <a:gd name="connsiteX459" fmla="*/ 4427 w 189841"/>
                <a:gd name="connsiteY459" fmla="*/ 54463 h 175170"/>
                <a:gd name="connsiteX460" fmla="*/ 5697 w 189841"/>
                <a:gd name="connsiteY460" fmla="*/ 55727 h 175170"/>
                <a:gd name="connsiteX461" fmla="*/ 5675 w 189841"/>
                <a:gd name="connsiteY461" fmla="*/ 56233 h 175170"/>
                <a:gd name="connsiteX462" fmla="*/ 6211 w 189841"/>
                <a:gd name="connsiteY462" fmla="*/ 58677 h 175170"/>
                <a:gd name="connsiteX463" fmla="*/ 6828 w 189841"/>
                <a:gd name="connsiteY463" fmla="*/ 59599 h 175170"/>
                <a:gd name="connsiteX464" fmla="*/ 8430 w 189841"/>
                <a:gd name="connsiteY464" fmla="*/ 60334 h 175170"/>
                <a:gd name="connsiteX465" fmla="*/ 9540 w 189841"/>
                <a:gd name="connsiteY465" fmla="*/ 60577 h 175170"/>
                <a:gd name="connsiteX466" fmla="*/ 10020 w 189841"/>
                <a:gd name="connsiteY466" fmla="*/ 62032 h 175170"/>
                <a:gd name="connsiteX467" fmla="*/ 7265 w 189841"/>
                <a:gd name="connsiteY467" fmla="*/ 61129 h 175170"/>
                <a:gd name="connsiteX468" fmla="*/ 5252 w 189841"/>
                <a:gd name="connsiteY468" fmla="*/ 59829 h 175170"/>
                <a:gd name="connsiteX469" fmla="*/ 3591 w 189841"/>
                <a:gd name="connsiteY469" fmla="*/ 56615 h 175170"/>
                <a:gd name="connsiteX470" fmla="*/ 54 w 189841"/>
                <a:gd name="connsiteY470" fmla="*/ 52953 h 175170"/>
                <a:gd name="connsiteX471" fmla="*/ 0 w 189841"/>
                <a:gd name="connsiteY471" fmla="*/ 51889 h 175170"/>
                <a:gd name="connsiteX472" fmla="*/ 1345 w 189841"/>
                <a:gd name="connsiteY472" fmla="*/ 51082 h 175170"/>
                <a:gd name="connsiteX473" fmla="*/ 128309 w 189841"/>
                <a:gd name="connsiteY473" fmla="*/ 44914 h 175170"/>
                <a:gd name="connsiteX474" fmla="*/ 128056 w 189841"/>
                <a:gd name="connsiteY474" fmla="*/ 46257 h 175170"/>
                <a:gd name="connsiteX475" fmla="*/ 127220 w 189841"/>
                <a:gd name="connsiteY475" fmla="*/ 47137 h 175170"/>
                <a:gd name="connsiteX476" fmla="*/ 126605 w 189841"/>
                <a:gd name="connsiteY476" fmla="*/ 48654 h 175170"/>
                <a:gd name="connsiteX477" fmla="*/ 126272 w 189841"/>
                <a:gd name="connsiteY477" fmla="*/ 50821 h 175170"/>
                <a:gd name="connsiteX478" fmla="*/ 124983 w 189841"/>
                <a:gd name="connsiteY478" fmla="*/ 50873 h 175170"/>
                <a:gd name="connsiteX479" fmla="*/ 124202 w 189841"/>
                <a:gd name="connsiteY479" fmla="*/ 50435 h 175170"/>
                <a:gd name="connsiteX480" fmla="*/ 123945 w 189841"/>
                <a:gd name="connsiteY480" fmla="*/ 49616 h 175170"/>
                <a:gd name="connsiteX481" fmla="*/ 123893 w 189841"/>
                <a:gd name="connsiteY481" fmla="*/ 48581 h 175170"/>
                <a:gd name="connsiteX482" fmla="*/ 123327 w 189841"/>
                <a:gd name="connsiteY482" fmla="*/ 48621 h 175170"/>
                <a:gd name="connsiteX483" fmla="*/ 122871 w 189841"/>
                <a:gd name="connsiteY483" fmla="*/ 49746 h 175170"/>
                <a:gd name="connsiteX484" fmla="*/ 122472 w 189841"/>
                <a:gd name="connsiteY484" fmla="*/ 50253 h 175170"/>
                <a:gd name="connsiteX485" fmla="*/ 121174 w 189841"/>
                <a:gd name="connsiteY485" fmla="*/ 50360 h 175170"/>
                <a:gd name="connsiteX486" fmla="*/ 119753 w 189841"/>
                <a:gd name="connsiteY486" fmla="*/ 49668 h 175170"/>
                <a:gd name="connsiteX487" fmla="*/ 119820 w 189841"/>
                <a:gd name="connsiteY487" fmla="*/ 48171 h 175170"/>
                <a:gd name="connsiteX488" fmla="*/ 119535 w 189841"/>
                <a:gd name="connsiteY488" fmla="*/ 46438 h 175170"/>
                <a:gd name="connsiteX489" fmla="*/ 119660 w 189841"/>
                <a:gd name="connsiteY489" fmla="*/ 45831 h 175170"/>
                <a:gd name="connsiteX490" fmla="*/ 123556 w 189841"/>
                <a:gd name="connsiteY490" fmla="*/ 45681 h 175170"/>
                <a:gd name="connsiteX491" fmla="*/ 124696 w 189841"/>
                <a:gd name="connsiteY491" fmla="*/ 46961 h 175170"/>
                <a:gd name="connsiteX492" fmla="*/ 126074 w 189841"/>
                <a:gd name="connsiteY492" fmla="*/ 46219 h 175170"/>
                <a:gd name="connsiteX493" fmla="*/ 126639 w 189841"/>
                <a:gd name="connsiteY493" fmla="*/ 45417 h 175170"/>
                <a:gd name="connsiteX494" fmla="*/ 130950 w 189841"/>
                <a:gd name="connsiteY494" fmla="*/ 32341 h 175170"/>
                <a:gd name="connsiteX495" fmla="*/ 132183 w 189841"/>
                <a:gd name="connsiteY495" fmla="*/ 32966 h 175170"/>
                <a:gd name="connsiteX496" fmla="*/ 133066 w 189841"/>
                <a:gd name="connsiteY496" fmla="*/ 33702 h 175170"/>
                <a:gd name="connsiteX497" fmla="*/ 133541 w 189841"/>
                <a:gd name="connsiteY497" fmla="*/ 34679 h 175170"/>
                <a:gd name="connsiteX498" fmla="*/ 131040 w 189841"/>
                <a:gd name="connsiteY498" fmla="*/ 35363 h 175170"/>
                <a:gd name="connsiteX499" fmla="*/ 128285 w 189841"/>
                <a:gd name="connsiteY499" fmla="*/ 33206 h 175170"/>
                <a:gd name="connsiteX500" fmla="*/ 110049 w 189841"/>
                <a:gd name="connsiteY500" fmla="*/ 25075 h 175170"/>
                <a:gd name="connsiteX501" fmla="*/ 112167 w 189841"/>
                <a:gd name="connsiteY501" fmla="*/ 25249 h 175170"/>
                <a:gd name="connsiteX502" fmla="*/ 113372 w 189841"/>
                <a:gd name="connsiteY502" fmla="*/ 26719 h 175170"/>
                <a:gd name="connsiteX503" fmla="*/ 113653 w 189841"/>
                <a:gd name="connsiteY503" fmla="*/ 27413 h 175170"/>
                <a:gd name="connsiteX504" fmla="*/ 113262 w 189841"/>
                <a:gd name="connsiteY504" fmla="*/ 28592 h 175170"/>
                <a:gd name="connsiteX505" fmla="*/ 113385 w 189841"/>
                <a:gd name="connsiteY505" fmla="*/ 29738 h 175170"/>
                <a:gd name="connsiteX506" fmla="*/ 110548 w 189841"/>
                <a:gd name="connsiteY506" fmla="*/ 30675 h 175170"/>
                <a:gd name="connsiteX507" fmla="*/ 107665 w 189841"/>
                <a:gd name="connsiteY507" fmla="*/ 28903 h 175170"/>
                <a:gd name="connsiteX508" fmla="*/ 107691 w 189841"/>
                <a:gd name="connsiteY508" fmla="*/ 27849 h 175170"/>
                <a:gd name="connsiteX509" fmla="*/ 109213 w 189841"/>
                <a:gd name="connsiteY509" fmla="*/ 25709 h 175170"/>
                <a:gd name="connsiteX510" fmla="*/ 144925 w 189841"/>
                <a:gd name="connsiteY510" fmla="*/ 0 h 175170"/>
                <a:gd name="connsiteX511" fmla="*/ 147585 w 189841"/>
                <a:gd name="connsiteY511" fmla="*/ 721 h 175170"/>
                <a:gd name="connsiteX512" fmla="*/ 149568 w 189841"/>
                <a:gd name="connsiteY512" fmla="*/ 1256 h 175170"/>
                <a:gd name="connsiteX513" fmla="*/ 150717 w 189841"/>
                <a:gd name="connsiteY513" fmla="*/ 2129 h 175170"/>
                <a:gd name="connsiteX514" fmla="*/ 151436 w 189841"/>
                <a:gd name="connsiteY514" fmla="*/ 2926 h 175170"/>
                <a:gd name="connsiteX515" fmla="*/ 152530 w 189841"/>
                <a:gd name="connsiteY515" fmla="*/ 3614 h 175170"/>
                <a:gd name="connsiteX516" fmla="*/ 153345 w 189841"/>
                <a:gd name="connsiteY516" fmla="*/ 3772 h 175170"/>
                <a:gd name="connsiteX517" fmla="*/ 153973 w 189841"/>
                <a:gd name="connsiteY517" fmla="*/ 6128 h 175170"/>
                <a:gd name="connsiteX518" fmla="*/ 154308 w 189841"/>
                <a:gd name="connsiteY518" fmla="*/ 9045 h 175170"/>
                <a:gd name="connsiteX519" fmla="*/ 153809 w 189841"/>
                <a:gd name="connsiteY519" fmla="*/ 10301 h 175170"/>
                <a:gd name="connsiteX520" fmla="*/ 152351 w 189841"/>
                <a:gd name="connsiteY520" fmla="*/ 10592 h 175170"/>
                <a:gd name="connsiteX521" fmla="*/ 147802 w 189841"/>
                <a:gd name="connsiteY521" fmla="*/ 13345 h 175170"/>
                <a:gd name="connsiteX522" fmla="*/ 147692 w 189841"/>
                <a:gd name="connsiteY522" fmla="*/ 15861 h 175170"/>
                <a:gd name="connsiteX523" fmla="*/ 147752 w 189841"/>
                <a:gd name="connsiteY523" fmla="*/ 17079 h 175170"/>
                <a:gd name="connsiteX524" fmla="*/ 147845 w 189841"/>
                <a:gd name="connsiteY524" fmla="*/ 17940 h 175170"/>
                <a:gd name="connsiteX525" fmla="*/ 148320 w 189841"/>
                <a:gd name="connsiteY525" fmla="*/ 18665 h 175170"/>
                <a:gd name="connsiteX526" fmla="*/ 148320 w 189841"/>
                <a:gd name="connsiteY526" fmla="*/ 19710 h 175170"/>
                <a:gd name="connsiteX527" fmla="*/ 147810 w 189841"/>
                <a:gd name="connsiteY527" fmla="*/ 20829 h 175170"/>
                <a:gd name="connsiteX528" fmla="*/ 145823 w 189841"/>
                <a:gd name="connsiteY528" fmla="*/ 22703 h 175170"/>
                <a:gd name="connsiteX529" fmla="*/ 144446 w 189841"/>
                <a:gd name="connsiteY529" fmla="*/ 24193 h 175170"/>
                <a:gd name="connsiteX530" fmla="*/ 142904 w 189841"/>
                <a:gd name="connsiteY530" fmla="*/ 26211 h 175170"/>
                <a:gd name="connsiteX531" fmla="*/ 142032 w 189841"/>
                <a:gd name="connsiteY531" fmla="*/ 26457 h 175170"/>
                <a:gd name="connsiteX532" fmla="*/ 141352 w 189841"/>
                <a:gd name="connsiteY532" fmla="*/ 26812 h 175170"/>
                <a:gd name="connsiteX533" fmla="*/ 140727 w 189841"/>
                <a:gd name="connsiteY533" fmla="*/ 25699 h 175170"/>
                <a:gd name="connsiteX534" fmla="*/ 137298 w 189841"/>
                <a:gd name="connsiteY534" fmla="*/ 23731 h 175170"/>
                <a:gd name="connsiteX535" fmla="*/ 129362 w 189841"/>
                <a:gd name="connsiteY535" fmla="*/ 22583 h 175170"/>
                <a:gd name="connsiteX536" fmla="*/ 125571 w 189841"/>
                <a:gd name="connsiteY536" fmla="*/ 21129 h 175170"/>
                <a:gd name="connsiteX537" fmla="*/ 123908 w 189841"/>
                <a:gd name="connsiteY537" fmla="*/ 21399 h 175170"/>
                <a:gd name="connsiteX538" fmla="*/ 120688 w 189841"/>
                <a:gd name="connsiteY538" fmla="*/ 19771 h 175170"/>
                <a:gd name="connsiteX539" fmla="*/ 118481 w 189841"/>
                <a:gd name="connsiteY539" fmla="*/ 20486 h 175170"/>
                <a:gd name="connsiteX540" fmla="*/ 113800 w 189841"/>
                <a:gd name="connsiteY540" fmla="*/ 23378 h 175170"/>
                <a:gd name="connsiteX541" fmla="*/ 111273 w 189841"/>
                <a:gd name="connsiteY541" fmla="*/ 23064 h 175170"/>
                <a:gd name="connsiteX542" fmla="*/ 108572 w 189841"/>
                <a:gd name="connsiteY542" fmla="*/ 21326 h 175170"/>
                <a:gd name="connsiteX543" fmla="*/ 106814 w 189841"/>
                <a:gd name="connsiteY543" fmla="*/ 21006 h 175170"/>
                <a:gd name="connsiteX544" fmla="*/ 104752 w 189841"/>
                <a:gd name="connsiteY544" fmla="*/ 21927 h 175170"/>
                <a:gd name="connsiteX545" fmla="*/ 101448 w 189841"/>
                <a:gd name="connsiteY545" fmla="*/ 25253 h 175170"/>
                <a:gd name="connsiteX546" fmla="*/ 98086 w 189841"/>
                <a:gd name="connsiteY546" fmla="*/ 26882 h 175170"/>
                <a:gd name="connsiteX547" fmla="*/ 95074 w 189841"/>
                <a:gd name="connsiteY547" fmla="*/ 26245 h 175170"/>
                <a:gd name="connsiteX548" fmla="*/ 91021 w 189841"/>
                <a:gd name="connsiteY548" fmla="*/ 26259 h 175170"/>
                <a:gd name="connsiteX549" fmla="*/ 90588 w 189841"/>
                <a:gd name="connsiteY549" fmla="*/ 28117 h 175170"/>
                <a:gd name="connsiteX550" fmla="*/ 91373 w 189841"/>
                <a:gd name="connsiteY550" fmla="*/ 29402 h 175170"/>
                <a:gd name="connsiteX551" fmla="*/ 93588 w 189841"/>
                <a:gd name="connsiteY551" fmla="*/ 31593 h 175170"/>
                <a:gd name="connsiteX552" fmla="*/ 92549 w 189841"/>
                <a:gd name="connsiteY552" fmla="*/ 33239 h 175170"/>
                <a:gd name="connsiteX553" fmla="*/ 93320 w 189841"/>
                <a:gd name="connsiteY553" fmla="*/ 34888 h 175170"/>
                <a:gd name="connsiteX554" fmla="*/ 94763 w 189841"/>
                <a:gd name="connsiteY554" fmla="*/ 35223 h 175170"/>
                <a:gd name="connsiteX555" fmla="*/ 96942 w 189841"/>
                <a:gd name="connsiteY555" fmla="*/ 35130 h 175170"/>
                <a:gd name="connsiteX556" fmla="*/ 100971 w 189841"/>
                <a:gd name="connsiteY556" fmla="*/ 37263 h 175170"/>
                <a:gd name="connsiteX557" fmla="*/ 102733 w 189841"/>
                <a:gd name="connsiteY557" fmla="*/ 39510 h 175170"/>
                <a:gd name="connsiteX558" fmla="*/ 103858 w 189841"/>
                <a:gd name="connsiteY558" fmla="*/ 41968 h 175170"/>
                <a:gd name="connsiteX559" fmla="*/ 101405 w 189841"/>
                <a:gd name="connsiteY559" fmla="*/ 40206 h 175170"/>
                <a:gd name="connsiteX560" fmla="*/ 99777 w 189841"/>
                <a:gd name="connsiteY560" fmla="*/ 38511 h 175170"/>
                <a:gd name="connsiteX561" fmla="*/ 97505 w 189841"/>
                <a:gd name="connsiteY561" fmla="*/ 37896 h 175170"/>
                <a:gd name="connsiteX562" fmla="*/ 94346 w 189841"/>
                <a:gd name="connsiteY562" fmla="*/ 36452 h 175170"/>
                <a:gd name="connsiteX563" fmla="*/ 92362 w 189841"/>
                <a:gd name="connsiteY563" fmla="*/ 36211 h 175170"/>
                <a:gd name="connsiteX564" fmla="*/ 90250 w 189841"/>
                <a:gd name="connsiteY564" fmla="*/ 37212 h 175170"/>
                <a:gd name="connsiteX565" fmla="*/ 90085 w 189841"/>
                <a:gd name="connsiteY565" fmla="*/ 38348 h 175170"/>
                <a:gd name="connsiteX566" fmla="*/ 92362 w 189841"/>
                <a:gd name="connsiteY566" fmla="*/ 40468 h 175170"/>
                <a:gd name="connsiteX567" fmla="*/ 94443 w 189841"/>
                <a:gd name="connsiteY567" fmla="*/ 41772 h 175170"/>
                <a:gd name="connsiteX568" fmla="*/ 95547 w 189841"/>
                <a:gd name="connsiteY568" fmla="*/ 42833 h 175170"/>
                <a:gd name="connsiteX569" fmla="*/ 96283 w 189841"/>
                <a:gd name="connsiteY569" fmla="*/ 45180 h 175170"/>
                <a:gd name="connsiteX570" fmla="*/ 95864 w 189841"/>
                <a:gd name="connsiteY570" fmla="*/ 45977 h 175170"/>
                <a:gd name="connsiteX571" fmla="*/ 95095 w 189841"/>
                <a:gd name="connsiteY571" fmla="*/ 46719 h 175170"/>
                <a:gd name="connsiteX572" fmla="*/ 92625 w 189841"/>
                <a:gd name="connsiteY572" fmla="*/ 45241 h 175170"/>
                <a:gd name="connsiteX573" fmla="*/ 88848 w 189841"/>
                <a:gd name="connsiteY573" fmla="*/ 39980 h 175170"/>
                <a:gd name="connsiteX574" fmla="*/ 83579 w 189841"/>
                <a:gd name="connsiteY574" fmla="*/ 38931 h 175170"/>
                <a:gd name="connsiteX575" fmla="*/ 82698 w 189841"/>
                <a:gd name="connsiteY575" fmla="*/ 40029 h 175170"/>
                <a:gd name="connsiteX576" fmla="*/ 83733 w 189841"/>
                <a:gd name="connsiteY576" fmla="*/ 42811 h 175170"/>
                <a:gd name="connsiteX577" fmla="*/ 84482 w 189841"/>
                <a:gd name="connsiteY577" fmla="*/ 43894 h 175170"/>
                <a:gd name="connsiteX578" fmla="*/ 89060 w 189841"/>
                <a:gd name="connsiteY578" fmla="*/ 46894 h 175170"/>
                <a:gd name="connsiteX579" fmla="*/ 88693 w 189841"/>
                <a:gd name="connsiteY579" fmla="*/ 47530 h 175170"/>
                <a:gd name="connsiteX580" fmla="*/ 88025 w 189841"/>
                <a:gd name="connsiteY580" fmla="*/ 47801 h 175170"/>
                <a:gd name="connsiteX581" fmla="*/ 82901 w 189841"/>
                <a:gd name="connsiteY581" fmla="*/ 46087 h 175170"/>
                <a:gd name="connsiteX582" fmla="*/ 81411 w 189841"/>
                <a:gd name="connsiteY582" fmla="*/ 43476 h 175170"/>
                <a:gd name="connsiteX583" fmla="*/ 81053 w 189841"/>
                <a:gd name="connsiteY583" fmla="*/ 40173 h 175170"/>
                <a:gd name="connsiteX584" fmla="*/ 76324 w 189841"/>
                <a:gd name="connsiteY584" fmla="*/ 37877 h 175170"/>
                <a:gd name="connsiteX585" fmla="*/ 71864 w 189841"/>
                <a:gd name="connsiteY585" fmla="*/ 35377 h 175170"/>
                <a:gd name="connsiteX586" fmla="*/ 70867 w 189841"/>
                <a:gd name="connsiteY586" fmla="*/ 33002 h 175170"/>
                <a:gd name="connsiteX587" fmla="*/ 71785 w 189841"/>
                <a:gd name="connsiteY587" fmla="*/ 32121 h 175170"/>
                <a:gd name="connsiteX588" fmla="*/ 72435 w 189841"/>
                <a:gd name="connsiteY588" fmla="*/ 30375 h 175170"/>
                <a:gd name="connsiteX589" fmla="*/ 69984 w 189841"/>
                <a:gd name="connsiteY589" fmla="*/ 30697 h 175170"/>
                <a:gd name="connsiteX590" fmla="*/ 68446 w 189841"/>
                <a:gd name="connsiteY590" fmla="*/ 31801 h 175170"/>
                <a:gd name="connsiteX591" fmla="*/ 65961 w 189841"/>
                <a:gd name="connsiteY591" fmla="*/ 32872 h 175170"/>
                <a:gd name="connsiteX592" fmla="*/ 65859 w 189841"/>
                <a:gd name="connsiteY592" fmla="*/ 34625 h 175170"/>
                <a:gd name="connsiteX593" fmla="*/ 66252 w 189841"/>
                <a:gd name="connsiteY593" fmla="*/ 36248 h 175170"/>
                <a:gd name="connsiteX594" fmla="*/ 65430 w 189841"/>
                <a:gd name="connsiteY594" fmla="*/ 38606 h 175170"/>
                <a:gd name="connsiteX595" fmla="*/ 64631 w 189841"/>
                <a:gd name="connsiteY595" fmla="*/ 42709 h 175170"/>
                <a:gd name="connsiteX596" fmla="*/ 65136 w 189841"/>
                <a:gd name="connsiteY596" fmla="*/ 44859 h 175170"/>
                <a:gd name="connsiteX597" fmla="*/ 70521 w 189841"/>
                <a:gd name="connsiteY597" fmla="*/ 51017 h 175170"/>
                <a:gd name="connsiteX598" fmla="*/ 72363 w 189841"/>
                <a:gd name="connsiteY598" fmla="*/ 55482 h 175170"/>
                <a:gd name="connsiteX599" fmla="*/ 73685 w 189841"/>
                <a:gd name="connsiteY599" fmla="*/ 57173 h 175170"/>
                <a:gd name="connsiteX600" fmla="*/ 76441 w 189841"/>
                <a:gd name="connsiteY600" fmla="*/ 59037 h 175170"/>
                <a:gd name="connsiteX601" fmla="*/ 79314 w 189841"/>
                <a:gd name="connsiteY601" fmla="*/ 62503 h 175170"/>
                <a:gd name="connsiteX602" fmla="*/ 80533 w 189841"/>
                <a:gd name="connsiteY602" fmla="*/ 64308 h 175170"/>
                <a:gd name="connsiteX603" fmla="*/ 81400 w 189841"/>
                <a:gd name="connsiteY603" fmla="*/ 67259 h 175170"/>
                <a:gd name="connsiteX604" fmla="*/ 78982 w 189841"/>
                <a:gd name="connsiteY604" fmla="*/ 69084 h 175170"/>
                <a:gd name="connsiteX605" fmla="*/ 77574 w 189841"/>
                <a:gd name="connsiteY605" fmla="*/ 69160 h 175170"/>
                <a:gd name="connsiteX606" fmla="*/ 76794 w 189841"/>
                <a:gd name="connsiteY606" fmla="*/ 68350 h 175170"/>
                <a:gd name="connsiteX607" fmla="*/ 77885 w 189841"/>
                <a:gd name="connsiteY607" fmla="*/ 66339 h 175170"/>
                <a:gd name="connsiteX608" fmla="*/ 77730 w 189841"/>
                <a:gd name="connsiteY608" fmla="*/ 65113 h 175170"/>
                <a:gd name="connsiteX609" fmla="*/ 73996 w 189841"/>
                <a:gd name="connsiteY609" fmla="*/ 63214 h 175170"/>
                <a:gd name="connsiteX610" fmla="*/ 72415 w 189841"/>
                <a:gd name="connsiteY610" fmla="*/ 63854 h 175170"/>
                <a:gd name="connsiteX611" fmla="*/ 70593 w 189841"/>
                <a:gd name="connsiteY611" fmla="*/ 65091 h 175170"/>
                <a:gd name="connsiteX612" fmla="*/ 71633 w 189841"/>
                <a:gd name="connsiteY612" fmla="*/ 67387 h 175170"/>
                <a:gd name="connsiteX613" fmla="*/ 72804 w 189841"/>
                <a:gd name="connsiteY613" fmla="*/ 68899 h 175170"/>
                <a:gd name="connsiteX614" fmla="*/ 73391 w 189841"/>
                <a:gd name="connsiteY614" fmla="*/ 70984 h 175170"/>
                <a:gd name="connsiteX615" fmla="*/ 75629 w 189841"/>
                <a:gd name="connsiteY615" fmla="*/ 70803 h 175170"/>
                <a:gd name="connsiteX616" fmla="*/ 72616 w 189841"/>
                <a:gd name="connsiteY616" fmla="*/ 73135 h 175170"/>
                <a:gd name="connsiteX617" fmla="*/ 69789 w 189841"/>
                <a:gd name="connsiteY617" fmla="*/ 74326 h 175170"/>
                <a:gd name="connsiteX618" fmla="*/ 67008 w 189841"/>
                <a:gd name="connsiteY618" fmla="*/ 74395 h 175170"/>
                <a:gd name="connsiteX619" fmla="*/ 65237 w 189841"/>
                <a:gd name="connsiteY619" fmla="*/ 74611 h 175170"/>
                <a:gd name="connsiteX620" fmla="*/ 64627 w 189841"/>
                <a:gd name="connsiteY620" fmla="*/ 75207 h 175170"/>
                <a:gd name="connsiteX621" fmla="*/ 66067 w 189841"/>
                <a:gd name="connsiteY621" fmla="*/ 75641 h 175170"/>
                <a:gd name="connsiteX622" fmla="*/ 67243 w 189841"/>
                <a:gd name="connsiteY622" fmla="*/ 75680 h 175170"/>
                <a:gd name="connsiteX623" fmla="*/ 69157 w 189841"/>
                <a:gd name="connsiteY623" fmla="*/ 76939 h 175170"/>
                <a:gd name="connsiteX624" fmla="*/ 74603 w 189841"/>
                <a:gd name="connsiteY624" fmla="*/ 78449 h 175170"/>
                <a:gd name="connsiteX625" fmla="*/ 77198 w 189841"/>
                <a:gd name="connsiteY625" fmla="*/ 80355 h 175170"/>
                <a:gd name="connsiteX626" fmla="*/ 79747 w 189841"/>
                <a:gd name="connsiteY626" fmla="*/ 80529 h 175170"/>
                <a:gd name="connsiteX627" fmla="*/ 82312 w 189841"/>
                <a:gd name="connsiteY627" fmla="*/ 84025 h 175170"/>
                <a:gd name="connsiteX628" fmla="*/ 86749 w 189841"/>
                <a:gd name="connsiteY628" fmla="*/ 84955 h 175170"/>
                <a:gd name="connsiteX629" fmla="*/ 89278 w 189841"/>
                <a:gd name="connsiteY629" fmla="*/ 88478 h 175170"/>
                <a:gd name="connsiteX630" fmla="*/ 92640 w 189841"/>
                <a:gd name="connsiteY630" fmla="*/ 89171 h 175170"/>
                <a:gd name="connsiteX631" fmla="*/ 95536 w 189841"/>
                <a:gd name="connsiteY631" fmla="*/ 90469 h 175170"/>
                <a:gd name="connsiteX632" fmla="*/ 96384 w 189841"/>
                <a:gd name="connsiteY632" fmla="*/ 91707 h 175170"/>
                <a:gd name="connsiteX633" fmla="*/ 96807 w 189841"/>
                <a:gd name="connsiteY633" fmla="*/ 93941 h 175170"/>
                <a:gd name="connsiteX634" fmla="*/ 96995 w 189841"/>
                <a:gd name="connsiteY634" fmla="*/ 98672 h 175170"/>
                <a:gd name="connsiteX635" fmla="*/ 97622 w 189841"/>
                <a:gd name="connsiteY635" fmla="*/ 102191 h 175170"/>
                <a:gd name="connsiteX636" fmla="*/ 97643 w 189841"/>
                <a:gd name="connsiteY636" fmla="*/ 103303 h 175170"/>
                <a:gd name="connsiteX637" fmla="*/ 97490 w 189841"/>
                <a:gd name="connsiteY637" fmla="*/ 104963 h 175170"/>
                <a:gd name="connsiteX638" fmla="*/ 96702 w 189841"/>
                <a:gd name="connsiteY638" fmla="*/ 105778 h 175170"/>
                <a:gd name="connsiteX639" fmla="*/ 95637 w 189841"/>
                <a:gd name="connsiteY639" fmla="*/ 105803 h 175170"/>
                <a:gd name="connsiteX640" fmla="*/ 93553 w 189841"/>
                <a:gd name="connsiteY640" fmla="*/ 103219 h 175170"/>
                <a:gd name="connsiteX641" fmla="*/ 90357 w 189841"/>
                <a:gd name="connsiteY641" fmla="*/ 100497 h 175170"/>
                <a:gd name="connsiteX642" fmla="*/ 86989 w 189841"/>
                <a:gd name="connsiteY642" fmla="*/ 97256 h 175170"/>
                <a:gd name="connsiteX643" fmla="*/ 86032 w 189841"/>
                <a:gd name="connsiteY643" fmla="*/ 96687 h 175170"/>
                <a:gd name="connsiteX644" fmla="*/ 85249 w 189841"/>
                <a:gd name="connsiteY644" fmla="*/ 96633 h 175170"/>
                <a:gd name="connsiteX645" fmla="*/ 83446 w 189841"/>
                <a:gd name="connsiteY645" fmla="*/ 97730 h 175170"/>
                <a:gd name="connsiteX646" fmla="*/ 78436 w 189841"/>
                <a:gd name="connsiteY646" fmla="*/ 98577 h 175170"/>
                <a:gd name="connsiteX647" fmla="*/ 76086 w 189841"/>
                <a:gd name="connsiteY647" fmla="*/ 99761 h 175170"/>
                <a:gd name="connsiteX648" fmla="*/ 75203 w 189841"/>
                <a:gd name="connsiteY648" fmla="*/ 100022 h 175170"/>
                <a:gd name="connsiteX649" fmla="*/ 74957 w 189841"/>
                <a:gd name="connsiteY649" fmla="*/ 100643 h 175170"/>
                <a:gd name="connsiteX650" fmla="*/ 76058 w 189841"/>
                <a:gd name="connsiteY650" fmla="*/ 101290 h 175170"/>
                <a:gd name="connsiteX651" fmla="*/ 77408 w 189841"/>
                <a:gd name="connsiteY651" fmla="*/ 102770 h 175170"/>
                <a:gd name="connsiteX652" fmla="*/ 77408 w 189841"/>
                <a:gd name="connsiteY652" fmla="*/ 104793 h 175170"/>
                <a:gd name="connsiteX653" fmla="*/ 78522 w 189841"/>
                <a:gd name="connsiteY653" fmla="*/ 107248 h 175170"/>
                <a:gd name="connsiteX654" fmla="*/ 79962 w 189841"/>
                <a:gd name="connsiteY654" fmla="*/ 107882 h 175170"/>
                <a:gd name="connsiteX655" fmla="*/ 81839 w 189841"/>
                <a:gd name="connsiteY655" fmla="*/ 107828 h 175170"/>
                <a:gd name="connsiteX656" fmla="*/ 82914 w 189841"/>
                <a:gd name="connsiteY656" fmla="*/ 108281 h 175170"/>
                <a:gd name="connsiteX657" fmla="*/ 83193 w 189841"/>
                <a:gd name="connsiteY657" fmla="*/ 109258 h 175170"/>
                <a:gd name="connsiteX658" fmla="*/ 84283 w 189841"/>
                <a:gd name="connsiteY658" fmla="*/ 110398 h 175170"/>
                <a:gd name="connsiteX659" fmla="*/ 85002 w 189841"/>
                <a:gd name="connsiteY659" fmla="*/ 111242 h 175170"/>
                <a:gd name="connsiteX660" fmla="*/ 84972 w 189841"/>
                <a:gd name="connsiteY660" fmla="*/ 111846 h 175170"/>
                <a:gd name="connsiteX661" fmla="*/ 79738 w 189841"/>
                <a:gd name="connsiteY661" fmla="*/ 113451 h 175170"/>
                <a:gd name="connsiteX662" fmla="*/ 78643 w 189841"/>
                <a:gd name="connsiteY662" fmla="*/ 114184 h 175170"/>
                <a:gd name="connsiteX663" fmla="*/ 77725 w 189841"/>
                <a:gd name="connsiteY663" fmla="*/ 114559 h 175170"/>
                <a:gd name="connsiteX664" fmla="*/ 76365 w 189841"/>
                <a:gd name="connsiteY664" fmla="*/ 113796 h 175170"/>
                <a:gd name="connsiteX665" fmla="*/ 76287 w 189841"/>
                <a:gd name="connsiteY665" fmla="*/ 111836 h 175170"/>
                <a:gd name="connsiteX666" fmla="*/ 74488 w 189841"/>
                <a:gd name="connsiteY666" fmla="*/ 110784 h 175170"/>
                <a:gd name="connsiteX667" fmla="*/ 72838 w 189841"/>
                <a:gd name="connsiteY667" fmla="*/ 109883 h 175170"/>
                <a:gd name="connsiteX668" fmla="*/ 70861 w 189841"/>
                <a:gd name="connsiteY668" fmla="*/ 109496 h 175170"/>
                <a:gd name="connsiteX669" fmla="*/ 69178 w 189841"/>
                <a:gd name="connsiteY669" fmla="*/ 108146 h 175170"/>
                <a:gd name="connsiteX670" fmla="*/ 68081 w 189841"/>
                <a:gd name="connsiteY670" fmla="*/ 109243 h 175170"/>
                <a:gd name="connsiteX671" fmla="*/ 68958 w 189841"/>
                <a:gd name="connsiteY671" fmla="*/ 113042 h 175170"/>
                <a:gd name="connsiteX672" fmla="*/ 70861 w 189841"/>
                <a:gd name="connsiteY672" fmla="*/ 115656 h 175170"/>
                <a:gd name="connsiteX673" fmla="*/ 74043 w 189841"/>
                <a:gd name="connsiteY673" fmla="*/ 122656 h 175170"/>
                <a:gd name="connsiteX674" fmla="*/ 75488 w 189841"/>
                <a:gd name="connsiteY674" fmla="*/ 126783 h 175170"/>
                <a:gd name="connsiteX675" fmla="*/ 75780 w 189841"/>
                <a:gd name="connsiteY675" fmla="*/ 128778 h 175170"/>
                <a:gd name="connsiteX676" fmla="*/ 75060 w 189841"/>
                <a:gd name="connsiteY676" fmla="*/ 132087 h 175170"/>
                <a:gd name="connsiteX677" fmla="*/ 76624 w 189841"/>
                <a:gd name="connsiteY677" fmla="*/ 134544 h 175170"/>
                <a:gd name="connsiteX678" fmla="*/ 77695 w 189841"/>
                <a:gd name="connsiteY678" fmla="*/ 137065 h 175170"/>
                <a:gd name="connsiteX679" fmla="*/ 76516 w 189841"/>
                <a:gd name="connsiteY679" fmla="*/ 136970 h 175170"/>
                <a:gd name="connsiteX680" fmla="*/ 75493 w 189841"/>
                <a:gd name="connsiteY680" fmla="*/ 136081 h 175170"/>
                <a:gd name="connsiteX681" fmla="*/ 73776 w 189841"/>
                <a:gd name="connsiteY681" fmla="*/ 135032 h 175170"/>
                <a:gd name="connsiteX682" fmla="*/ 70446 w 189841"/>
                <a:gd name="connsiteY682" fmla="*/ 131007 h 175170"/>
                <a:gd name="connsiteX683" fmla="*/ 69286 w 189841"/>
                <a:gd name="connsiteY683" fmla="*/ 128493 h 175170"/>
                <a:gd name="connsiteX684" fmla="*/ 67900 w 189841"/>
                <a:gd name="connsiteY684" fmla="*/ 128296 h 175170"/>
                <a:gd name="connsiteX685" fmla="*/ 65494 w 189841"/>
                <a:gd name="connsiteY685" fmla="*/ 128657 h 175170"/>
                <a:gd name="connsiteX686" fmla="*/ 62856 w 189841"/>
                <a:gd name="connsiteY686" fmla="*/ 134024 h 175170"/>
                <a:gd name="connsiteX687" fmla="*/ 62864 w 189841"/>
                <a:gd name="connsiteY687" fmla="*/ 137095 h 175170"/>
                <a:gd name="connsiteX688" fmla="*/ 61500 w 189841"/>
                <a:gd name="connsiteY688" fmla="*/ 136364 h 175170"/>
                <a:gd name="connsiteX689" fmla="*/ 60329 w 189841"/>
                <a:gd name="connsiteY689" fmla="*/ 135407 h 175170"/>
                <a:gd name="connsiteX690" fmla="*/ 60472 w 189841"/>
                <a:gd name="connsiteY690" fmla="*/ 132045 h 175170"/>
                <a:gd name="connsiteX691" fmla="*/ 60355 w 189841"/>
                <a:gd name="connsiteY691" fmla="*/ 130632 h 175170"/>
                <a:gd name="connsiteX692" fmla="*/ 57153 w 189841"/>
                <a:gd name="connsiteY692" fmla="*/ 126045 h 175170"/>
                <a:gd name="connsiteX693" fmla="*/ 55684 w 189841"/>
                <a:gd name="connsiteY693" fmla="*/ 125530 h 175170"/>
                <a:gd name="connsiteX694" fmla="*/ 55000 w 189841"/>
                <a:gd name="connsiteY694" fmla="*/ 123978 h 175170"/>
                <a:gd name="connsiteX695" fmla="*/ 53821 w 189841"/>
                <a:gd name="connsiteY695" fmla="*/ 122324 h 175170"/>
                <a:gd name="connsiteX696" fmla="*/ 52301 w 189841"/>
                <a:gd name="connsiteY696" fmla="*/ 122641 h 175170"/>
                <a:gd name="connsiteX697" fmla="*/ 51059 w 189841"/>
                <a:gd name="connsiteY697" fmla="*/ 123312 h 175170"/>
                <a:gd name="connsiteX698" fmla="*/ 50716 w 189841"/>
                <a:gd name="connsiteY698" fmla="*/ 125811 h 175170"/>
                <a:gd name="connsiteX699" fmla="*/ 50588 w 189841"/>
                <a:gd name="connsiteY699" fmla="*/ 128050 h 175170"/>
                <a:gd name="connsiteX700" fmla="*/ 49662 w 189841"/>
                <a:gd name="connsiteY700" fmla="*/ 129734 h 175170"/>
                <a:gd name="connsiteX701" fmla="*/ 46250 w 189841"/>
                <a:gd name="connsiteY701" fmla="*/ 126536 h 175170"/>
                <a:gd name="connsiteX702" fmla="*/ 42819 w 189841"/>
                <a:gd name="connsiteY702" fmla="*/ 121001 h 175170"/>
                <a:gd name="connsiteX703" fmla="*/ 42728 w 189841"/>
                <a:gd name="connsiteY703" fmla="*/ 117960 h 175170"/>
                <a:gd name="connsiteX704" fmla="*/ 45242 w 189841"/>
                <a:gd name="connsiteY704" fmla="*/ 115185 h 175170"/>
                <a:gd name="connsiteX705" fmla="*/ 44941 w 189841"/>
                <a:gd name="connsiteY705" fmla="*/ 113198 h 175170"/>
                <a:gd name="connsiteX706" fmla="*/ 42562 w 189841"/>
                <a:gd name="connsiteY706" fmla="*/ 109272 h 175170"/>
                <a:gd name="connsiteX707" fmla="*/ 39133 w 189841"/>
                <a:gd name="connsiteY707" fmla="*/ 106744 h 175170"/>
                <a:gd name="connsiteX708" fmla="*/ 37211 w 189841"/>
                <a:gd name="connsiteY708" fmla="*/ 105993 h 175170"/>
                <a:gd name="connsiteX709" fmla="*/ 36308 w 189841"/>
                <a:gd name="connsiteY709" fmla="*/ 103303 h 175170"/>
                <a:gd name="connsiteX710" fmla="*/ 34468 w 189841"/>
                <a:gd name="connsiteY710" fmla="*/ 101912 h 175170"/>
                <a:gd name="connsiteX711" fmla="*/ 32980 w 189841"/>
                <a:gd name="connsiteY711" fmla="*/ 101264 h 175170"/>
                <a:gd name="connsiteX712" fmla="*/ 32687 w 189841"/>
                <a:gd name="connsiteY712" fmla="*/ 100305 h 175170"/>
                <a:gd name="connsiteX713" fmla="*/ 33136 w 189841"/>
                <a:gd name="connsiteY713" fmla="*/ 99595 h 175170"/>
                <a:gd name="connsiteX714" fmla="*/ 36742 w 189841"/>
                <a:gd name="connsiteY714" fmla="*/ 96823 h 175170"/>
                <a:gd name="connsiteX715" fmla="*/ 38856 w 189841"/>
                <a:gd name="connsiteY715" fmla="*/ 92481 h 175170"/>
                <a:gd name="connsiteX716" fmla="*/ 39906 w 189841"/>
                <a:gd name="connsiteY716" fmla="*/ 92274 h 175170"/>
                <a:gd name="connsiteX717" fmla="*/ 42063 w 189841"/>
                <a:gd name="connsiteY717" fmla="*/ 93304 h 175170"/>
                <a:gd name="connsiteX718" fmla="*/ 44488 w 189841"/>
                <a:gd name="connsiteY718" fmla="*/ 93035 h 175170"/>
                <a:gd name="connsiteX719" fmla="*/ 46479 w 189841"/>
                <a:gd name="connsiteY719" fmla="*/ 90489 h 175170"/>
                <a:gd name="connsiteX720" fmla="*/ 48165 w 189841"/>
                <a:gd name="connsiteY720" fmla="*/ 89103 h 175170"/>
                <a:gd name="connsiteX721" fmla="*/ 51009 w 189841"/>
                <a:gd name="connsiteY721" fmla="*/ 89282 h 175170"/>
                <a:gd name="connsiteX722" fmla="*/ 57431 w 189841"/>
                <a:gd name="connsiteY722" fmla="*/ 92685 h 175170"/>
                <a:gd name="connsiteX723" fmla="*/ 64333 w 189841"/>
                <a:gd name="connsiteY723" fmla="*/ 94623 h 175170"/>
                <a:gd name="connsiteX724" fmla="*/ 67775 w 189841"/>
                <a:gd name="connsiteY724" fmla="*/ 96324 h 175170"/>
                <a:gd name="connsiteX725" fmla="*/ 69722 w 189841"/>
                <a:gd name="connsiteY725" fmla="*/ 98009 h 175170"/>
                <a:gd name="connsiteX726" fmla="*/ 70757 w 189841"/>
                <a:gd name="connsiteY726" fmla="*/ 98358 h 175170"/>
                <a:gd name="connsiteX727" fmla="*/ 72392 w 189841"/>
                <a:gd name="connsiteY727" fmla="*/ 98596 h 175170"/>
                <a:gd name="connsiteX728" fmla="*/ 72318 w 189841"/>
                <a:gd name="connsiteY728" fmla="*/ 97336 h 175170"/>
                <a:gd name="connsiteX729" fmla="*/ 71791 w 189841"/>
                <a:gd name="connsiteY729" fmla="*/ 96221 h 175170"/>
                <a:gd name="connsiteX730" fmla="*/ 73154 w 189841"/>
                <a:gd name="connsiteY730" fmla="*/ 95614 h 175170"/>
                <a:gd name="connsiteX731" fmla="*/ 76853 w 189841"/>
                <a:gd name="connsiteY731" fmla="*/ 95646 h 175170"/>
                <a:gd name="connsiteX732" fmla="*/ 77526 w 189841"/>
                <a:gd name="connsiteY732" fmla="*/ 95055 h 175170"/>
                <a:gd name="connsiteX733" fmla="*/ 78211 w 189841"/>
                <a:gd name="connsiteY733" fmla="*/ 94098 h 175170"/>
                <a:gd name="connsiteX734" fmla="*/ 77447 w 189841"/>
                <a:gd name="connsiteY734" fmla="*/ 93010 h 175170"/>
                <a:gd name="connsiteX735" fmla="*/ 76222 w 189841"/>
                <a:gd name="connsiteY735" fmla="*/ 92487 h 175170"/>
                <a:gd name="connsiteX736" fmla="*/ 74913 w 189841"/>
                <a:gd name="connsiteY736" fmla="*/ 92342 h 175170"/>
                <a:gd name="connsiteX737" fmla="*/ 74052 w 189841"/>
                <a:gd name="connsiteY737" fmla="*/ 91997 h 175170"/>
                <a:gd name="connsiteX738" fmla="*/ 72661 w 189841"/>
                <a:gd name="connsiteY738" fmla="*/ 92345 h 175170"/>
                <a:gd name="connsiteX739" fmla="*/ 70491 w 189841"/>
                <a:gd name="connsiteY739" fmla="*/ 91504 h 175170"/>
                <a:gd name="connsiteX740" fmla="*/ 69370 w 189841"/>
                <a:gd name="connsiteY740" fmla="*/ 90810 h 175170"/>
                <a:gd name="connsiteX741" fmla="*/ 68712 w 189841"/>
                <a:gd name="connsiteY741" fmla="*/ 90096 h 175170"/>
                <a:gd name="connsiteX742" fmla="*/ 64942 w 189841"/>
                <a:gd name="connsiteY742" fmla="*/ 88672 h 175170"/>
                <a:gd name="connsiteX743" fmla="*/ 61366 w 189841"/>
                <a:gd name="connsiteY743" fmla="*/ 86264 h 175170"/>
                <a:gd name="connsiteX744" fmla="*/ 60560 w 189841"/>
                <a:gd name="connsiteY744" fmla="*/ 87627 h 175170"/>
                <a:gd name="connsiteX745" fmla="*/ 59116 w 189841"/>
                <a:gd name="connsiteY745" fmla="*/ 88366 h 175170"/>
                <a:gd name="connsiteX746" fmla="*/ 57058 w 189841"/>
                <a:gd name="connsiteY746" fmla="*/ 88468 h 175170"/>
                <a:gd name="connsiteX747" fmla="*/ 51275 w 189841"/>
                <a:gd name="connsiteY747" fmla="*/ 86935 h 175170"/>
                <a:gd name="connsiteX748" fmla="*/ 47722 w 189841"/>
                <a:gd name="connsiteY748" fmla="*/ 88105 h 175170"/>
                <a:gd name="connsiteX749" fmla="*/ 45786 w 189841"/>
                <a:gd name="connsiteY749" fmla="*/ 88412 h 175170"/>
                <a:gd name="connsiteX750" fmla="*/ 44304 w 189841"/>
                <a:gd name="connsiteY750" fmla="*/ 88438 h 175170"/>
                <a:gd name="connsiteX751" fmla="*/ 42482 w 189841"/>
                <a:gd name="connsiteY751" fmla="*/ 88963 h 175170"/>
                <a:gd name="connsiteX752" fmla="*/ 40379 w 189841"/>
                <a:gd name="connsiteY752" fmla="*/ 89277 h 175170"/>
                <a:gd name="connsiteX753" fmla="*/ 38556 w 189841"/>
                <a:gd name="connsiteY753" fmla="*/ 87054 h 175170"/>
                <a:gd name="connsiteX754" fmla="*/ 37789 w 189841"/>
                <a:gd name="connsiteY754" fmla="*/ 85331 h 175170"/>
                <a:gd name="connsiteX755" fmla="*/ 37249 w 189841"/>
                <a:gd name="connsiteY755" fmla="*/ 85009 h 175170"/>
                <a:gd name="connsiteX756" fmla="*/ 37222 w 189841"/>
                <a:gd name="connsiteY756" fmla="*/ 86628 h 175170"/>
                <a:gd name="connsiteX757" fmla="*/ 36636 w 189841"/>
                <a:gd name="connsiteY757" fmla="*/ 87926 h 175170"/>
                <a:gd name="connsiteX758" fmla="*/ 33968 w 189841"/>
                <a:gd name="connsiteY758" fmla="*/ 88655 h 175170"/>
                <a:gd name="connsiteX759" fmla="*/ 32432 w 189841"/>
                <a:gd name="connsiteY759" fmla="*/ 87650 h 175170"/>
                <a:gd name="connsiteX760" fmla="*/ 31251 w 189841"/>
                <a:gd name="connsiteY760" fmla="*/ 84598 h 175170"/>
                <a:gd name="connsiteX761" fmla="*/ 29757 w 189841"/>
                <a:gd name="connsiteY761" fmla="*/ 80715 h 175170"/>
                <a:gd name="connsiteX762" fmla="*/ 27126 w 189841"/>
                <a:gd name="connsiteY762" fmla="*/ 77576 h 175170"/>
                <a:gd name="connsiteX763" fmla="*/ 24995 w 189841"/>
                <a:gd name="connsiteY763" fmla="*/ 76755 h 175170"/>
                <a:gd name="connsiteX764" fmla="*/ 24811 w 189841"/>
                <a:gd name="connsiteY764" fmla="*/ 75029 h 175170"/>
                <a:gd name="connsiteX765" fmla="*/ 25006 w 189841"/>
                <a:gd name="connsiteY765" fmla="*/ 73647 h 175170"/>
                <a:gd name="connsiteX766" fmla="*/ 27567 w 189841"/>
                <a:gd name="connsiteY766" fmla="*/ 73306 h 175170"/>
                <a:gd name="connsiteX767" fmla="*/ 31570 w 189841"/>
                <a:gd name="connsiteY767" fmla="*/ 74751 h 175170"/>
                <a:gd name="connsiteX768" fmla="*/ 32397 w 189841"/>
                <a:gd name="connsiteY768" fmla="*/ 74464 h 175170"/>
                <a:gd name="connsiteX769" fmla="*/ 33298 w 189841"/>
                <a:gd name="connsiteY769" fmla="*/ 73797 h 175170"/>
                <a:gd name="connsiteX770" fmla="*/ 33125 w 189841"/>
                <a:gd name="connsiteY770" fmla="*/ 72322 h 175170"/>
                <a:gd name="connsiteX771" fmla="*/ 32547 w 189841"/>
                <a:gd name="connsiteY771" fmla="*/ 71008 h 175170"/>
                <a:gd name="connsiteX772" fmla="*/ 31445 w 189841"/>
                <a:gd name="connsiteY772" fmla="*/ 70949 h 175170"/>
                <a:gd name="connsiteX773" fmla="*/ 30683 w 189841"/>
                <a:gd name="connsiteY773" fmla="*/ 71105 h 175170"/>
                <a:gd name="connsiteX774" fmla="*/ 28221 w 189841"/>
                <a:gd name="connsiteY774" fmla="*/ 70833 h 175170"/>
                <a:gd name="connsiteX775" fmla="*/ 25058 w 189841"/>
                <a:gd name="connsiteY775" fmla="*/ 71563 h 175170"/>
                <a:gd name="connsiteX776" fmla="*/ 23591 w 189841"/>
                <a:gd name="connsiteY776" fmla="*/ 70875 h 175170"/>
                <a:gd name="connsiteX777" fmla="*/ 23103 w 189841"/>
                <a:gd name="connsiteY777" fmla="*/ 70039 h 175170"/>
                <a:gd name="connsiteX778" fmla="*/ 20458 w 189841"/>
                <a:gd name="connsiteY778" fmla="*/ 67963 h 175170"/>
                <a:gd name="connsiteX779" fmla="*/ 18172 w 189841"/>
                <a:gd name="connsiteY779" fmla="*/ 65177 h 175170"/>
                <a:gd name="connsiteX780" fmla="*/ 14468 w 189841"/>
                <a:gd name="connsiteY780" fmla="*/ 63316 h 175170"/>
                <a:gd name="connsiteX781" fmla="*/ 12049 w 189841"/>
                <a:gd name="connsiteY781" fmla="*/ 57641 h 175170"/>
                <a:gd name="connsiteX782" fmla="*/ 10015 w 189841"/>
                <a:gd name="connsiteY782" fmla="*/ 55161 h 175170"/>
                <a:gd name="connsiteX783" fmla="*/ 7845 w 189841"/>
                <a:gd name="connsiteY783" fmla="*/ 53389 h 175170"/>
                <a:gd name="connsiteX784" fmla="*/ 8316 w 189841"/>
                <a:gd name="connsiteY784" fmla="*/ 53356 h 175170"/>
                <a:gd name="connsiteX785" fmla="*/ 9139 w 189841"/>
                <a:gd name="connsiteY785" fmla="*/ 53657 h 175170"/>
                <a:gd name="connsiteX786" fmla="*/ 10715 w 189841"/>
                <a:gd name="connsiteY786" fmla="*/ 54632 h 175170"/>
                <a:gd name="connsiteX787" fmla="*/ 12391 w 189841"/>
                <a:gd name="connsiteY787" fmla="*/ 54842 h 175170"/>
                <a:gd name="connsiteX788" fmla="*/ 13306 w 189841"/>
                <a:gd name="connsiteY788" fmla="*/ 54196 h 175170"/>
                <a:gd name="connsiteX789" fmla="*/ 13833 w 189841"/>
                <a:gd name="connsiteY789" fmla="*/ 53603 h 175170"/>
                <a:gd name="connsiteX790" fmla="*/ 14176 w 189841"/>
                <a:gd name="connsiteY790" fmla="*/ 52630 h 175170"/>
                <a:gd name="connsiteX791" fmla="*/ 14315 w 189841"/>
                <a:gd name="connsiteY791" fmla="*/ 51495 h 175170"/>
                <a:gd name="connsiteX792" fmla="*/ 14587 w 189841"/>
                <a:gd name="connsiteY792" fmla="*/ 51119 h 175170"/>
                <a:gd name="connsiteX793" fmla="*/ 15867 w 189841"/>
                <a:gd name="connsiteY793" fmla="*/ 51247 h 175170"/>
                <a:gd name="connsiteX794" fmla="*/ 16273 w 189841"/>
                <a:gd name="connsiteY794" fmla="*/ 50964 h 175170"/>
                <a:gd name="connsiteX795" fmla="*/ 16256 w 189841"/>
                <a:gd name="connsiteY795" fmla="*/ 49944 h 175170"/>
                <a:gd name="connsiteX796" fmla="*/ 15429 w 189841"/>
                <a:gd name="connsiteY796" fmla="*/ 48672 h 175170"/>
                <a:gd name="connsiteX797" fmla="*/ 14701 w 189841"/>
                <a:gd name="connsiteY797" fmla="*/ 47105 h 175170"/>
                <a:gd name="connsiteX798" fmla="*/ 14697 w 189841"/>
                <a:gd name="connsiteY798" fmla="*/ 46358 h 175170"/>
                <a:gd name="connsiteX799" fmla="*/ 15302 w 189841"/>
                <a:gd name="connsiteY799" fmla="*/ 46055 h 175170"/>
                <a:gd name="connsiteX800" fmla="*/ 16302 w 189841"/>
                <a:gd name="connsiteY800" fmla="*/ 45374 h 175170"/>
                <a:gd name="connsiteX801" fmla="*/ 16839 w 189841"/>
                <a:gd name="connsiteY801" fmla="*/ 44532 h 175170"/>
                <a:gd name="connsiteX802" fmla="*/ 17901 w 189841"/>
                <a:gd name="connsiteY802" fmla="*/ 44112 h 175170"/>
                <a:gd name="connsiteX803" fmla="*/ 19472 w 189841"/>
                <a:gd name="connsiteY803" fmla="*/ 44035 h 175170"/>
                <a:gd name="connsiteX804" fmla="*/ 21223 w 189841"/>
                <a:gd name="connsiteY804" fmla="*/ 43666 h 175170"/>
                <a:gd name="connsiteX805" fmla="*/ 22354 w 189841"/>
                <a:gd name="connsiteY805" fmla="*/ 42760 h 175170"/>
                <a:gd name="connsiteX806" fmla="*/ 22521 w 189841"/>
                <a:gd name="connsiteY806" fmla="*/ 41862 h 175170"/>
                <a:gd name="connsiteX807" fmla="*/ 23229 w 189841"/>
                <a:gd name="connsiteY807" fmla="*/ 39391 h 175170"/>
                <a:gd name="connsiteX808" fmla="*/ 23691 w 189841"/>
                <a:gd name="connsiteY808" fmla="*/ 38181 h 175170"/>
                <a:gd name="connsiteX809" fmla="*/ 24438 w 189841"/>
                <a:gd name="connsiteY809" fmla="*/ 37076 h 175170"/>
                <a:gd name="connsiteX810" fmla="*/ 24844 w 189841"/>
                <a:gd name="connsiteY810" fmla="*/ 35586 h 175170"/>
                <a:gd name="connsiteX811" fmla="*/ 25641 w 189841"/>
                <a:gd name="connsiteY811" fmla="*/ 34184 h 175170"/>
                <a:gd name="connsiteX812" fmla="*/ 27312 w 189841"/>
                <a:gd name="connsiteY812" fmla="*/ 33596 h 175170"/>
                <a:gd name="connsiteX813" fmla="*/ 28828 w 189841"/>
                <a:gd name="connsiteY813" fmla="*/ 32903 h 175170"/>
                <a:gd name="connsiteX814" fmla="*/ 29972 w 189841"/>
                <a:gd name="connsiteY814" fmla="*/ 31096 h 175170"/>
                <a:gd name="connsiteX815" fmla="*/ 30612 w 189841"/>
                <a:gd name="connsiteY815" fmla="*/ 29547 h 175170"/>
                <a:gd name="connsiteX816" fmla="*/ 30616 w 189841"/>
                <a:gd name="connsiteY816" fmla="*/ 28599 h 175170"/>
                <a:gd name="connsiteX817" fmla="*/ 29662 w 189841"/>
                <a:gd name="connsiteY817" fmla="*/ 27047 h 175170"/>
                <a:gd name="connsiteX818" fmla="*/ 28951 w 189841"/>
                <a:gd name="connsiteY818" fmla="*/ 25538 h 175170"/>
                <a:gd name="connsiteX819" fmla="*/ 29139 w 189841"/>
                <a:gd name="connsiteY819" fmla="*/ 23578 h 175170"/>
                <a:gd name="connsiteX820" fmla="*/ 32141 w 189841"/>
                <a:gd name="connsiteY820" fmla="*/ 23414 h 175170"/>
                <a:gd name="connsiteX821" fmla="*/ 33192 w 189841"/>
                <a:gd name="connsiteY821" fmla="*/ 23231 h 175170"/>
                <a:gd name="connsiteX822" fmla="*/ 37088 w 189841"/>
                <a:gd name="connsiteY822" fmla="*/ 23125 h 175170"/>
                <a:gd name="connsiteX823" fmla="*/ 38865 w 189841"/>
                <a:gd name="connsiteY823" fmla="*/ 22073 h 175170"/>
                <a:gd name="connsiteX824" fmla="*/ 40094 w 189841"/>
                <a:gd name="connsiteY824" fmla="*/ 22167 h 175170"/>
                <a:gd name="connsiteX825" fmla="*/ 42661 w 189841"/>
                <a:gd name="connsiteY825" fmla="*/ 23078 h 175170"/>
                <a:gd name="connsiteX826" fmla="*/ 43806 w 189841"/>
                <a:gd name="connsiteY826" fmla="*/ 22358 h 175170"/>
                <a:gd name="connsiteX827" fmla="*/ 47166 w 189841"/>
                <a:gd name="connsiteY827" fmla="*/ 20936 h 175170"/>
                <a:gd name="connsiteX828" fmla="*/ 50482 w 189841"/>
                <a:gd name="connsiteY828" fmla="*/ 16805 h 175170"/>
                <a:gd name="connsiteX829" fmla="*/ 51895 w 189841"/>
                <a:gd name="connsiteY829" fmla="*/ 16185 h 175170"/>
                <a:gd name="connsiteX830" fmla="*/ 55112 w 189841"/>
                <a:gd name="connsiteY830" fmla="*/ 15934 h 175170"/>
                <a:gd name="connsiteX831" fmla="*/ 56120 w 189841"/>
                <a:gd name="connsiteY831" fmla="*/ 15456 h 175170"/>
                <a:gd name="connsiteX832" fmla="*/ 57297 w 189841"/>
                <a:gd name="connsiteY832" fmla="*/ 15547 h 175170"/>
                <a:gd name="connsiteX833" fmla="*/ 60903 w 189841"/>
                <a:gd name="connsiteY833" fmla="*/ 16385 h 175170"/>
                <a:gd name="connsiteX834" fmla="*/ 62955 w 189841"/>
                <a:gd name="connsiteY834" fmla="*/ 16513 h 175170"/>
                <a:gd name="connsiteX835" fmla="*/ 65388 w 189841"/>
                <a:gd name="connsiteY835" fmla="*/ 15942 h 175170"/>
                <a:gd name="connsiteX836" fmla="*/ 68069 w 189841"/>
                <a:gd name="connsiteY836" fmla="*/ 14932 h 175170"/>
                <a:gd name="connsiteX837" fmla="*/ 68738 w 189841"/>
                <a:gd name="connsiteY837" fmla="*/ 11394 h 175170"/>
                <a:gd name="connsiteX838" fmla="*/ 69375 w 189841"/>
                <a:gd name="connsiteY838" fmla="*/ 10886 h 175170"/>
                <a:gd name="connsiteX839" fmla="*/ 71042 w 189841"/>
                <a:gd name="connsiteY839" fmla="*/ 10744 h 175170"/>
                <a:gd name="connsiteX840" fmla="*/ 72297 w 189841"/>
                <a:gd name="connsiteY840" fmla="*/ 10773 h 175170"/>
                <a:gd name="connsiteX841" fmla="*/ 74719 w 189841"/>
                <a:gd name="connsiteY841" fmla="*/ 11054 h 175170"/>
                <a:gd name="connsiteX842" fmla="*/ 77602 w 189841"/>
                <a:gd name="connsiteY842" fmla="*/ 11148 h 175170"/>
                <a:gd name="connsiteX843" fmla="*/ 79457 w 189841"/>
                <a:gd name="connsiteY843" fmla="*/ 9488 h 175170"/>
                <a:gd name="connsiteX844" fmla="*/ 82381 w 189841"/>
                <a:gd name="connsiteY844" fmla="*/ 9364 h 175170"/>
                <a:gd name="connsiteX845" fmla="*/ 83737 w 189841"/>
                <a:gd name="connsiteY845" fmla="*/ 9124 h 175170"/>
                <a:gd name="connsiteX846" fmla="*/ 86002 w 189841"/>
                <a:gd name="connsiteY846" fmla="*/ 9459 h 175170"/>
                <a:gd name="connsiteX847" fmla="*/ 88198 w 189841"/>
                <a:gd name="connsiteY847" fmla="*/ 9440 h 175170"/>
                <a:gd name="connsiteX848" fmla="*/ 91010 w 189841"/>
                <a:gd name="connsiteY848" fmla="*/ 8748 h 175170"/>
                <a:gd name="connsiteX849" fmla="*/ 93631 w 189841"/>
                <a:gd name="connsiteY849" fmla="*/ 7613 h 175170"/>
                <a:gd name="connsiteX850" fmla="*/ 95680 w 189841"/>
                <a:gd name="connsiteY850" fmla="*/ 7710 h 175170"/>
                <a:gd name="connsiteX851" fmla="*/ 96516 w 189841"/>
                <a:gd name="connsiteY851" fmla="*/ 7505 h 175170"/>
                <a:gd name="connsiteX852" fmla="*/ 96994 w 189841"/>
                <a:gd name="connsiteY852" fmla="*/ 7266 h 175170"/>
                <a:gd name="connsiteX853" fmla="*/ 97505 w 189841"/>
                <a:gd name="connsiteY853" fmla="*/ 5729 h 175170"/>
                <a:gd name="connsiteX854" fmla="*/ 101360 w 189841"/>
                <a:gd name="connsiteY854" fmla="*/ 5635 h 175170"/>
                <a:gd name="connsiteX855" fmla="*/ 102666 w 189841"/>
                <a:gd name="connsiteY855" fmla="*/ 5788 h 175170"/>
                <a:gd name="connsiteX856" fmla="*/ 104817 w 189841"/>
                <a:gd name="connsiteY856" fmla="*/ 5828 h 175170"/>
                <a:gd name="connsiteX857" fmla="*/ 107054 w 189841"/>
                <a:gd name="connsiteY857" fmla="*/ 4990 h 175170"/>
                <a:gd name="connsiteX858" fmla="*/ 107725 w 189841"/>
                <a:gd name="connsiteY858" fmla="*/ 5061 h 175170"/>
                <a:gd name="connsiteX859" fmla="*/ 108855 w 189841"/>
                <a:gd name="connsiteY859" fmla="*/ 7311 h 175170"/>
                <a:gd name="connsiteX860" fmla="*/ 109444 w 189841"/>
                <a:gd name="connsiteY860" fmla="*/ 7963 h 175170"/>
                <a:gd name="connsiteX861" fmla="*/ 110662 w 189841"/>
                <a:gd name="connsiteY861" fmla="*/ 8564 h 175170"/>
                <a:gd name="connsiteX862" fmla="*/ 113374 w 189841"/>
                <a:gd name="connsiteY862" fmla="*/ 10250 h 175170"/>
                <a:gd name="connsiteX863" fmla="*/ 113863 w 189841"/>
                <a:gd name="connsiteY863" fmla="*/ 9806 h 175170"/>
                <a:gd name="connsiteX864" fmla="*/ 114992 w 189841"/>
                <a:gd name="connsiteY864" fmla="*/ 9243 h 175170"/>
                <a:gd name="connsiteX865" fmla="*/ 118235 w 189841"/>
                <a:gd name="connsiteY865" fmla="*/ 10015 h 175170"/>
                <a:gd name="connsiteX866" fmla="*/ 121327 w 189841"/>
                <a:gd name="connsiteY866" fmla="*/ 11314 h 175170"/>
                <a:gd name="connsiteX867" fmla="*/ 123932 w 189841"/>
                <a:gd name="connsiteY867" fmla="*/ 13219 h 175170"/>
                <a:gd name="connsiteX868" fmla="*/ 126823 w 189841"/>
                <a:gd name="connsiteY868" fmla="*/ 12670 h 175170"/>
                <a:gd name="connsiteX869" fmla="*/ 130032 w 189841"/>
                <a:gd name="connsiteY869" fmla="*/ 11735 h 175170"/>
                <a:gd name="connsiteX870" fmla="*/ 132120 w 189841"/>
                <a:gd name="connsiteY870" fmla="*/ 11463 h 175170"/>
                <a:gd name="connsiteX871" fmla="*/ 134385 w 189841"/>
                <a:gd name="connsiteY871" fmla="*/ 11333 h 175170"/>
                <a:gd name="connsiteX872" fmla="*/ 135735 w 189841"/>
                <a:gd name="connsiteY872" fmla="*/ 10927 h 175170"/>
                <a:gd name="connsiteX873" fmla="*/ 138795 w 189841"/>
                <a:gd name="connsiteY873" fmla="*/ 11416 h 175170"/>
                <a:gd name="connsiteX874" fmla="*/ 141958 w 189841"/>
                <a:gd name="connsiteY874" fmla="*/ 10393 h 175170"/>
                <a:gd name="connsiteX875" fmla="*/ 143483 w 189841"/>
                <a:gd name="connsiteY875" fmla="*/ 9467 h 175170"/>
                <a:gd name="connsiteX876" fmla="*/ 143921 w 189841"/>
                <a:gd name="connsiteY876" fmla="*/ 8170 h 175170"/>
                <a:gd name="connsiteX877" fmla="*/ 143664 w 189841"/>
                <a:gd name="connsiteY877" fmla="*/ 5881 h 175170"/>
                <a:gd name="connsiteX878" fmla="*/ 142949 w 189841"/>
                <a:gd name="connsiteY878" fmla="*/ 3589 h 175170"/>
                <a:gd name="connsiteX879" fmla="*/ 142192 w 189841"/>
                <a:gd name="connsiteY879" fmla="*/ 2743 h 175170"/>
                <a:gd name="connsiteX880" fmla="*/ 141950 w 189841"/>
                <a:gd name="connsiteY880" fmla="*/ 1868 h 175170"/>
                <a:gd name="connsiteX881" fmla="*/ 142381 w 189841"/>
                <a:gd name="connsiteY881" fmla="*/ 1050 h 175170"/>
                <a:gd name="connsiteX882" fmla="*/ 142865 w 189841"/>
                <a:gd name="connsiteY882" fmla="*/ 479 h 175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Lst>
              <a:rect l="l" t="t" r="r" b="b"/>
              <a:pathLst>
                <a:path w="189841" h="175170">
                  <a:moveTo>
                    <a:pt x="90448" y="157073"/>
                  </a:moveTo>
                  <a:lnTo>
                    <a:pt x="91198" y="157609"/>
                  </a:lnTo>
                  <a:lnTo>
                    <a:pt x="91697" y="159571"/>
                  </a:lnTo>
                  <a:lnTo>
                    <a:pt x="92998" y="160093"/>
                  </a:lnTo>
                  <a:lnTo>
                    <a:pt x="94510" y="160276"/>
                  </a:lnTo>
                  <a:lnTo>
                    <a:pt x="96559" y="160244"/>
                  </a:lnTo>
                  <a:lnTo>
                    <a:pt x="97026" y="160094"/>
                  </a:lnTo>
                  <a:lnTo>
                    <a:pt x="98330" y="158624"/>
                  </a:lnTo>
                  <a:lnTo>
                    <a:pt x="99937" y="158590"/>
                  </a:lnTo>
                  <a:lnTo>
                    <a:pt x="100638" y="160043"/>
                  </a:lnTo>
                  <a:lnTo>
                    <a:pt x="99008" y="160712"/>
                  </a:lnTo>
                  <a:lnTo>
                    <a:pt x="98676" y="161090"/>
                  </a:lnTo>
                  <a:lnTo>
                    <a:pt x="98989" y="161396"/>
                  </a:lnTo>
                  <a:lnTo>
                    <a:pt x="100213" y="162002"/>
                  </a:lnTo>
                  <a:lnTo>
                    <a:pt x="101913" y="161773"/>
                  </a:lnTo>
                  <a:lnTo>
                    <a:pt x="101964" y="162916"/>
                  </a:lnTo>
                  <a:lnTo>
                    <a:pt x="102344" y="163849"/>
                  </a:lnTo>
                  <a:lnTo>
                    <a:pt x="103184" y="164406"/>
                  </a:lnTo>
                  <a:lnTo>
                    <a:pt x="104093" y="164515"/>
                  </a:lnTo>
                  <a:lnTo>
                    <a:pt x="106104" y="164350"/>
                  </a:lnTo>
                  <a:lnTo>
                    <a:pt x="108086" y="163980"/>
                  </a:lnTo>
                  <a:lnTo>
                    <a:pt x="110129" y="163248"/>
                  </a:lnTo>
                  <a:lnTo>
                    <a:pt x="112215" y="162874"/>
                  </a:lnTo>
                  <a:lnTo>
                    <a:pt x="118447" y="163249"/>
                  </a:lnTo>
                  <a:lnTo>
                    <a:pt x="120684" y="164830"/>
                  </a:lnTo>
                  <a:lnTo>
                    <a:pt x="124940" y="165020"/>
                  </a:lnTo>
                  <a:lnTo>
                    <a:pt x="128896" y="165852"/>
                  </a:lnTo>
                  <a:lnTo>
                    <a:pt x="130974" y="165303"/>
                  </a:lnTo>
                  <a:lnTo>
                    <a:pt x="134523" y="164788"/>
                  </a:lnTo>
                  <a:lnTo>
                    <a:pt x="135092" y="165346"/>
                  </a:lnTo>
                  <a:lnTo>
                    <a:pt x="134633" y="168918"/>
                  </a:lnTo>
                  <a:lnTo>
                    <a:pt x="134852" y="169953"/>
                  </a:lnTo>
                  <a:lnTo>
                    <a:pt x="135875" y="170451"/>
                  </a:lnTo>
                  <a:lnTo>
                    <a:pt x="136888" y="170208"/>
                  </a:lnTo>
                  <a:lnTo>
                    <a:pt x="138132" y="169039"/>
                  </a:lnTo>
                  <a:lnTo>
                    <a:pt x="141109" y="168134"/>
                  </a:lnTo>
                  <a:lnTo>
                    <a:pt x="144202" y="168139"/>
                  </a:lnTo>
                  <a:lnTo>
                    <a:pt x="146804" y="165763"/>
                  </a:lnTo>
                  <a:lnTo>
                    <a:pt x="147571" y="165628"/>
                  </a:lnTo>
                  <a:lnTo>
                    <a:pt x="147093" y="166796"/>
                  </a:lnTo>
                  <a:lnTo>
                    <a:pt x="146700" y="169539"/>
                  </a:lnTo>
                  <a:lnTo>
                    <a:pt x="146141" y="171145"/>
                  </a:lnTo>
                  <a:lnTo>
                    <a:pt x="145892" y="172410"/>
                  </a:lnTo>
                  <a:lnTo>
                    <a:pt x="144152" y="173063"/>
                  </a:lnTo>
                  <a:lnTo>
                    <a:pt x="141522" y="173175"/>
                  </a:lnTo>
                  <a:lnTo>
                    <a:pt x="136724" y="172898"/>
                  </a:lnTo>
                  <a:lnTo>
                    <a:pt x="131887" y="173346"/>
                  </a:lnTo>
                  <a:lnTo>
                    <a:pt x="122928" y="174549"/>
                  </a:lnTo>
                  <a:lnTo>
                    <a:pt x="113951" y="175170"/>
                  </a:lnTo>
                  <a:lnTo>
                    <a:pt x="112744" y="174765"/>
                  </a:lnTo>
                  <a:lnTo>
                    <a:pt x="112716" y="173170"/>
                  </a:lnTo>
                  <a:lnTo>
                    <a:pt x="112522" y="172069"/>
                  </a:lnTo>
                  <a:lnTo>
                    <a:pt x="111941" y="171298"/>
                  </a:lnTo>
                  <a:lnTo>
                    <a:pt x="109166" y="170640"/>
                  </a:lnTo>
                  <a:lnTo>
                    <a:pt x="106519" y="169511"/>
                  </a:lnTo>
                  <a:lnTo>
                    <a:pt x="96140" y="167967"/>
                  </a:lnTo>
                  <a:lnTo>
                    <a:pt x="93692" y="167361"/>
                  </a:lnTo>
                  <a:lnTo>
                    <a:pt x="89718" y="167677"/>
                  </a:lnTo>
                  <a:lnTo>
                    <a:pt x="88263" y="167635"/>
                  </a:lnTo>
                  <a:lnTo>
                    <a:pt x="87261" y="167081"/>
                  </a:lnTo>
                  <a:lnTo>
                    <a:pt x="86572" y="166129"/>
                  </a:lnTo>
                  <a:lnTo>
                    <a:pt x="86261" y="163106"/>
                  </a:lnTo>
                  <a:lnTo>
                    <a:pt x="86753" y="160110"/>
                  </a:lnTo>
                  <a:lnTo>
                    <a:pt x="87613" y="159318"/>
                  </a:lnTo>
                  <a:lnTo>
                    <a:pt x="88008" y="160221"/>
                  </a:lnTo>
                  <a:lnTo>
                    <a:pt x="89027" y="160634"/>
                  </a:lnTo>
                  <a:lnTo>
                    <a:pt x="89973" y="159724"/>
                  </a:lnTo>
                  <a:lnTo>
                    <a:pt x="89964" y="158350"/>
                  </a:lnTo>
                  <a:close/>
                  <a:moveTo>
                    <a:pt x="167536" y="152919"/>
                  </a:moveTo>
                  <a:lnTo>
                    <a:pt x="167180" y="155589"/>
                  </a:lnTo>
                  <a:lnTo>
                    <a:pt x="166078" y="157728"/>
                  </a:lnTo>
                  <a:lnTo>
                    <a:pt x="167221" y="159502"/>
                  </a:lnTo>
                  <a:lnTo>
                    <a:pt x="167767" y="161523"/>
                  </a:lnTo>
                  <a:lnTo>
                    <a:pt x="166495" y="161857"/>
                  </a:lnTo>
                  <a:lnTo>
                    <a:pt x="165651" y="163269"/>
                  </a:lnTo>
                  <a:lnTo>
                    <a:pt x="164794" y="162079"/>
                  </a:lnTo>
                  <a:lnTo>
                    <a:pt x="165163" y="160705"/>
                  </a:lnTo>
                  <a:lnTo>
                    <a:pt x="164165" y="158526"/>
                  </a:lnTo>
                  <a:lnTo>
                    <a:pt x="166053" y="155292"/>
                  </a:lnTo>
                  <a:lnTo>
                    <a:pt x="166096" y="153720"/>
                  </a:lnTo>
                  <a:close/>
                  <a:moveTo>
                    <a:pt x="73059" y="138689"/>
                  </a:moveTo>
                  <a:lnTo>
                    <a:pt x="74106" y="140102"/>
                  </a:lnTo>
                  <a:lnTo>
                    <a:pt x="76300" y="142164"/>
                  </a:lnTo>
                  <a:lnTo>
                    <a:pt x="75343" y="143599"/>
                  </a:lnTo>
                  <a:lnTo>
                    <a:pt x="75086" y="144696"/>
                  </a:lnTo>
                  <a:lnTo>
                    <a:pt x="72815" y="143942"/>
                  </a:lnTo>
                  <a:lnTo>
                    <a:pt x="72182" y="142810"/>
                  </a:lnTo>
                  <a:lnTo>
                    <a:pt x="72068" y="140299"/>
                  </a:lnTo>
                  <a:lnTo>
                    <a:pt x="72664" y="139074"/>
                  </a:lnTo>
                  <a:close/>
                  <a:moveTo>
                    <a:pt x="189841" y="137431"/>
                  </a:moveTo>
                  <a:lnTo>
                    <a:pt x="189801" y="139035"/>
                  </a:lnTo>
                  <a:lnTo>
                    <a:pt x="187899" y="143092"/>
                  </a:lnTo>
                  <a:lnTo>
                    <a:pt x="186211" y="145117"/>
                  </a:lnTo>
                  <a:lnTo>
                    <a:pt x="186655" y="146743"/>
                  </a:lnTo>
                  <a:lnTo>
                    <a:pt x="183952" y="147193"/>
                  </a:lnTo>
                  <a:lnTo>
                    <a:pt x="181238" y="150175"/>
                  </a:lnTo>
                  <a:lnTo>
                    <a:pt x="179642" y="150705"/>
                  </a:lnTo>
                  <a:lnTo>
                    <a:pt x="179091" y="150636"/>
                  </a:lnTo>
                  <a:lnTo>
                    <a:pt x="178424" y="149468"/>
                  </a:lnTo>
                  <a:lnTo>
                    <a:pt x="179348" y="146645"/>
                  </a:lnTo>
                  <a:lnTo>
                    <a:pt x="178493" y="144829"/>
                  </a:lnTo>
                  <a:lnTo>
                    <a:pt x="178441" y="144059"/>
                  </a:lnTo>
                  <a:lnTo>
                    <a:pt x="179726" y="142993"/>
                  </a:lnTo>
                  <a:lnTo>
                    <a:pt x="180629" y="141396"/>
                  </a:lnTo>
                  <a:lnTo>
                    <a:pt x="182822" y="139667"/>
                  </a:lnTo>
                  <a:lnTo>
                    <a:pt x="188506" y="137619"/>
                  </a:lnTo>
                  <a:close/>
                  <a:moveTo>
                    <a:pt x="127421" y="136416"/>
                  </a:moveTo>
                  <a:lnTo>
                    <a:pt x="128713" y="137395"/>
                  </a:lnTo>
                  <a:lnTo>
                    <a:pt x="129045" y="138469"/>
                  </a:lnTo>
                  <a:lnTo>
                    <a:pt x="128017" y="139799"/>
                  </a:lnTo>
                  <a:lnTo>
                    <a:pt x="126570" y="139322"/>
                  </a:lnTo>
                  <a:lnTo>
                    <a:pt x="127160" y="138816"/>
                  </a:lnTo>
                  <a:lnTo>
                    <a:pt x="127508" y="138159"/>
                  </a:lnTo>
                  <a:lnTo>
                    <a:pt x="127546" y="137212"/>
                  </a:lnTo>
                  <a:lnTo>
                    <a:pt x="127154" y="136629"/>
                  </a:lnTo>
                  <a:close/>
                  <a:moveTo>
                    <a:pt x="148672" y="132238"/>
                  </a:moveTo>
                  <a:lnTo>
                    <a:pt x="149805" y="132602"/>
                  </a:lnTo>
                  <a:lnTo>
                    <a:pt x="150676" y="133587"/>
                  </a:lnTo>
                  <a:lnTo>
                    <a:pt x="148929" y="134192"/>
                  </a:lnTo>
                  <a:lnTo>
                    <a:pt x="147819" y="135462"/>
                  </a:lnTo>
                  <a:lnTo>
                    <a:pt x="146461" y="134562"/>
                  </a:lnTo>
                  <a:lnTo>
                    <a:pt x="146456" y="133333"/>
                  </a:lnTo>
                  <a:lnTo>
                    <a:pt x="147942" y="133709"/>
                  </a:lnTo>
                  <a:lnTo>
                    <a:pt x="148985" y="133017"/>
                  </a:lnTo>
                  <a:close/>
                  <a:moveTo>
                    <a:pt x="181674" y="132173"/>
                  </a:moveTo>
                  <a:lnTo>
                    <a:pt x="181836" y="132646"/>
                  </a:lnTo>
                  <a:lnTo>
                    <a:pt x="181818" y="133656"/>
                  </a:lnTo>
                  <a:lnTo>
                    <a:pt x="181622" y="134385"/>
                  </a:lnTo>
                  <a:lnTo>
                    <a:pt x="181138" y="134788"/>
                  </a:lnTo>
                  <a:lnTo>
                    <a:pt x="180028" y="133630"/>
                  </a:lnTo>
                  <a:lnTo>
                    <a:pt x="179976" y="133026"/>
                  </a:lnTo>
                  <a:lnTo>
                    <a:pt x="181106" y="132333"/>
                  </a:lnTo>
                  <a:close/>
                  <a:moveTo>
                    <a:pt x="108112" y="129062"/>
                  </a:moveTo>
                  <a:lnTo>
                    <a:pt x="108151" y="130553"/>
                  </a:lnTo>
                  <a:lnTo>
                    <a:pt x="108000" y="131087"/>
                  </a:lnTo>
                  <a:lnTo>
                    <a:pt x="103474" y="131806"/>
                  </a:lnTo>
                  <a:lnTo>
                    <a:pt x="103893" y="130097"/>
                  </a:lnTo>
                  <a:lnTo>
                    <a:pt x="104169" y="129557"/>
                  </a:lnTo>
                  <a:lnTo>
                    <a:pt x="105668" y="130352"/>
                  </a:lnTo>
                  <a:lnTo>
                    <a:pt x="106220" y="129946"/>
                  </a:lnTo>
                  <a:lnTo>
                    <a:pt x="106445" y="129476"/>
                  </a:lnTo>
                  <a:close/>
                  <a:moveTo>
                    <a:pt x="124921" y="128417"/>
                  </a:moveTo>
                  <a:lnTo>
                    <a:pt x="127376" y="130240"/>
                  </a:lnTo>
                  <a:lnTo>
                    <a:pt x="126819" y="131339"/>
                  </a:lnTo>
                  <a:lnTo>
                    <a:pt x="126434" y="131737"/>
                  </a:lnTo>
                  <a:lnTo>
                    <a:pt x="124761" y="130134"/>
                  </a:lnTo>
                  <a:lnTo>
                    <a:pt x="124126" y="129197"/>
                  </a:lnTo>
                  <a:close/>
                  <a:moveTo>
                    <a:pt x="168476" y="125472"/>
                  </a:moveTo>
                  <a:lnTo>
                    <a:pt x="170389" y="126393"/>
                  </a:lnTo>
                  <a:lnTo>
                    <a:pt x="166873" y="127910"/>
                  </a:lnTo>
                  <a:lnTo>
                    <a:pt x="165940" y="128712"/>
                  </a:lnTo>
                  <a:lnTo>
                    <a:pt x="163345" y="128885"/>
                  </a:lnTo>
                  <a:lnTo>
                    <a:pt x="161488" y="129993"/>
                  </a:lnTo>
                  <a:lnTo>
                    <a:pt x="160797" y="130023"/>
                  </a:lnTo>
                  <a:lnTo>
                    <a:pt x="161619" y="128797"/>
                  </a:lnTo>
                  <a:lnTo>
                    <a:pt x="163954" y="127117"/>
                  </a:lnTo>
                  <a:lnTo>
                    <a:pt x="167355" y="125637"/>
                  </a:lnTo>
                  <a:close/>
                  <a:moveTo>
                    <a:pt x="140505" y="124652"/>
                  </a:moveTo>
                  <a:lnTo>
                    <a:pt x="141915" y="125533"/>
                  </a:lnTo>
                  <a:lnTo>
                    <a:pt x="140151" y="126118"/>
                  </a:lnTo>
                  <a:lnTo>
                    <a:pt x="137380" y="128386"/>
                  </a:lnTo>
                  <a:lnTo>
                    <a:pt x="135428" y="128594"/>
                  </a:lnTo>
                  <a:lnTo>
                    <a:pt x="134811" y="128403"/>
                  </a:lnTo>
                  <a:lnTo>
                    <a:pt x="135996" y="127964"/>
                  </a:lnTo>
                  <a:lnTo>
                    <a:pt x="136828" y="127498"/>
                  </a:lnTo>
                  <a:lnTo>
                    <a:pt x="137227" y="126934"/>
                  </a:lnTo>
                  <a:lnTo>
                    <a:pt x="139207" y="125943"/>
                  </a:lnTo>
                  <a:close/>
                  <a:moveTo>
                    <a:pt x="112100" y="122454"/>
                  </a:moveTo>
                  <a:lnTo>
                    <a:pt x="113141" y="124351"/>
                  </a:lnTo>
                  <a:lnTo>
                    <a:pt x="112206" y="125057"/>
                  </a:lnTo>
                  <a:lnTo>
                    <a:pt x="111802" y="125168"/>
                  </a:lnTo>
                  <a:lnTo>
                    <a:pt x="111224" y="124096"/>
                  </a:lnTo>
                  <a:lnTo>
                    <a:pt x="111103" y="123096"/>
                  </a:lnTo>
                  <a:lnTo>
                    <a:pt x="111334" y="122510"/>
                  </a:lnTo>
                  <a:close/>
                  <a:moveTo>
                    <a:pt x="160140" y="120840"/>
                  </a:moveTo>
                  <a:lnTo>
                    <a:pt x="161864" y="121735"/>
                  </a:lnTo>
                  <a:lnTo>
                    <a:pt x="162956" y="122814"/>
                  </a:lnTo>
                  <a:lnTo>
                    <a:pt x="163489" y="123020"/>
                  </a:lnTo>
                  <a:lnTo>
                    <a:pt x="163366" y="123671"/>
                  </a:lnTo>
                  <a:lnTo>
                    <a:pt x="163038" y="124102"/>
                  </a:lnTo>
                  <a:lnTo>
                    <a:pt x="160831" y="124453"/>
                  </a:lnTo>
                  <a:lnTo>
                    <a:pt x="161224" y="122434"/>
                  </a:lnTo>
                  <a:close/>
                  <a:moveTo>
                    <a:pt x="123575" y="119280"/>
                  </a:moveTo>
                  <a:lnTo>
                    <a:pt x="124465" y="119553"/>
                  </a:lnTo>
                  <a:lnTo>
                    <a:pt x="124381" y="120919"/>
                  </a:lnTo>
                  <a:lnTo>
                    <a:pt x="124545" y="121320"/>
                  </a:lnTo>
                  <a:lnTo>
                    <a:pt x="122787" y="123281"/>
                  </a:lnTo>
                  <a:lnTo>
                    <a:pt x="121325" y="123069"/>
                  </a:lnTo>
                  <a:lnTo>
                    <a:pt x="120710" y="122171"/>
                  </a:lnTo>
                  <a:lnTo>
                    <a:pt x="121617" y="120327"/>
                  </a:lnTo>
                  <a:close/>
                  <a:moveTo>
                    <a:pt x="129993" y="118062"/>
                  </a:moveTo>
                  <a:lnTo>
                    <a:pt x="130857" y="118349"/>
                  </a:lnTo>
                  <a:lnTo>
                    <a:pt x="131377" y="119179"/>
                  </a:lnTo>
                  <a:lnTo>
                    <a:pt x="131297" y="122060"/>
                  </a:lnTo>
                  <a:lnTo>
                    <a:pt x="130449" y="123885"/>
                  </a:lnTo>
                  <a:lnTo>
                    <a:pt x="128477" y="124848"/>
                  </a:lnTo>
                  <a:lnTo>
                    <a:pt x="127132" y="123458"/>
                  </a:lnTo>
                  <a:lnTo>
                    <a:pt x="126380" y="121269"/>
                  </a:lnTo>
                  <a:close/>
                  <a:moveTo>
                    <a:pt x="106963" y="117710"/>
                  </a:moveTo>
                  <a:lnTo>
                    <a:pt x="107965" y="118165"/>
                  </a:lnTo>
                  <a:lnTo>
                    <a:pt x="108116" y="118793"/>
                  </a:lnTo>
                  <a:lnTo>
                    <a:pt x="107842" y="119877"/>
                  </a:lnTo>
                  <a:lnTo>
                    <a:pt x="107024" y="120260"/>
                  </a:lnTo>
                  <a:lnTo>
                    <a:pt x="105659" y="119702"/>
                  </a:lnTo>
                  <a:lnTo>
                    <a:pt x="106022" y="118304"/>
                  </a:lnTo>
                  <a:close/>
                  <a:moveTo>
                    <a:pt x="105802" y="110953"/>
                  </a:moveTo>
                  <a:lnTo>
                    <a:pt x="106184" y="111607"/>
                  </a:lnTo>
                  <a:lnTo>
                    <a:pt x="106912" y="112667"/>
                  </a:lnTo>
                  <a:lnTo>
                    <a:pt x="105901" y="114289"/>
                  </a:lnTo>
                  <a:lnTo>
                    <a:pt x="104644" y="115062"/>
                  </a:lnTo>
                  <a:lnTo>
                    <a:pt x="105061" y="113294"/>
                  </a:lnTo>
                  <a:lnTo>
                    <a:pt x="104441" y="112371"/>
                  </a:lnTo>
                  <a:lnTo>
                    <a:pt x="104996" y="111586"/>
                  </a:lnTo>
                  <a:close/>
                  <a:moveTo>
                    <a:pt x="116311" y="110092"/>
                  </a:moveTo>
                  <a:lnTo>
                    <a:pt x="117114" y="110485"/>
                  </a:lnTo>
                  <a:lnTo>
                    <a:pt x="117004" y="113135"/>
                  </a:lnTo>
                  <a:lnTo>
                    <a:pt x="116421" y="113112"/>
                  </a:lnTo>
                  <a:lnTo>
                    <a:pt x="116082" y="112703"/>
                  </a:lnTo>
                  <a:lnTo>
                    <a:pt x="116063" y="111689"/>
                  </a:lnTo>
                  <a:close/>
                  <a:moveTo>
                    <a:pt x="126076" y="110085"/>
                  </a:moveTo>
                  <a:lnTo>
                    <a:pt x="128615" y="111057"/>
                  </a:lnTo>
                  <a:lnTo>
                    <a:pt x="128492" y="111670"/>
                  </a:lnTo>
                  <a:lnTo>
                    <a:pt x="127283" y="112383"/>
                  </a:lnTo>
                  <a:lnTo>
                    <a:pt x="125169" y="112540"/>
                  </a:lnTo>
                  <a:lnTo>
                    <a:pt x="125292" y="110592"/>
                  </a:lnTo>
                  <a:close/>
                  <a:moveTo>
                    <a:pt x="148259" y="105865"/>
                  </a:moveTo>
                  <a:lnTo>
                    <a:pt x="147054" y="107265"/>
                  </a:lnTo>
                  <a:lnTo>
                    <a:pt x="145020" y="108570"/>
                  </a:lnTo>
                  <a:lnTo>
                    <a:pt x="141138" y="109568"/>
                  </a:lnTo>
                  <a:lnTo>
                    <a:pt x="140101" y="109666"/>
                  </a:lnTo>
                  <a:lnTo>
                    <a:pt x="140418" y="108645"/>
                  </a:lnTo>
                  <a:lnTo>
                    <a:pt x="142399" y="106873"/>
                  </a:lnTo>
                  <a:lnTo>
                    <a:pt x="145167" y="106786"/>
                  </a:lnTo>
                  <a:lnTo>
                    <a:pt x="147689" y="105898"/>
                  </a:lnTo>
                  <a:close/>
                  <a:moveTo>
                    <a:pt x="119248" y="105703"/>
                  </a:moveTo>
                  <a:lnTo>
                    <a:pt x="120408" y="106538"/>
                  </a:lnTo>
                  <a:lnTo>
                    <a:pt x="123362" y="106981"/>
                  </a:lnTo>
                  <a:lnTo>
                    <a:pt x="124035" y="107775"/>
                  </a:lnTo>
                  <a:lnTo>
                    <a:pt x="123215" y="109423"/>
                  </a:lnTo>
                  <a:lnTo>
                    <a:pt x="121835" y="109169"/>
                  </a:lnTo>
                  <a:lnTo>
                    <a:pt x="119527" y="107396"/>
                  </a:lnTo>
                  <a:lnTo>
                    <a:pt x="118738" y="106591"/>
                  </a:lnTo>
                  <a:lnTo>
                    <a:pt x="118300" y="105799"/>
                  </a:lnTo>
                  <a:close/>
                  <a:moveTo>
                    <a:pt x="104648" y="105651"/>
                  </a:moveTo>
                  <a:lnTo>
                    <a:pt x="105128" y="106512"/>
                  </a:lnTo>
                  <a:lnTo>
                    <a:pt x="104136" y="108356"/>
                  </a:lnTo>
                  <a:lnTo>
                    <a:pt x="102655" y="109597"/>
                  </a:lnTo>
                  <a:lnTo>
                    <a:pt x="102401" y="107736"/>
                  </a:lnTo>
                  <a:lnTo>
                    <a:pt x="103350" y="105778"/>
                  </a:lnTo>
                  <a:close/>
                  <a:moveTo>
                    <a:pt x="158719" y="102358"/>
                  </a:moveTo>
                  <a:lnTo>
                    <a:pt x="161438" y="103201"/>
                  </a:lnTo>
                  <a:lnTo>
                    <a:pt x="162194" y="103111"/>
                  </a:lnTo>
                  <a:lnTo>
                    <a:pt x="163479" y="103417"/>
                  </a:lnTo>
                  <a:lnTo>
                    <a:pt x="163820" y="104971"/>
                  </a:lnTo>
                  <a:lnTo>
                    <a:pt x="162118" y="105196"/>
                  </a:lnTo>
                  <a:lnTo>
                    <a:pt x="159173" y="106622"/>
                  </a:lnTo>
                  <a:lnTo>
                    <a:pt x="157920" y="106309"/>
                  </a:lnTo>
                  <a:lnTo>
                    <a:pt x="156422" y="105069"/>
                  </a:lnTo>
                  <a:lnTo>
                    <a:pt x="154042" y="104940"/>
                  </a:lnTo>
                  <a:lnTo>
                    <a:pt x="153338" y="104602"/>
                  </a:lnTo>
                  <a:lnTo>
                    <a:pt x="154612" y="103140"/>
                  </a:lnTo>
                  <a:lnTo>
                    <a:pt x="156927" y="102400"/>
                  </a:lnTo>
                  <a:close/>
                  <a:moveTo>
                    <a:pt x="23108" y="99333"/>
                  </a:moveTo>
                  <a:lnTo>
                    <a:pt x="24593" y="101294"/>
                  </a:lnTo>
                  <a:lnTo>
                    <a:pt x="26388" y="101608"/>
                  </a:lnTo>
                  <a:lnTo>
                    <a:pt x="27463" y="102513"/>
                  </a:lnTo>
                  <a:lnTo>
                    <a:pt x="29795" y="105004"/>
                  </a:lnTo>
                  <a:lnTo>
                    <a:pt x="27919" y="104387"/>
                  </a:lnTo>
                  <a:lnTo>
                    <a:pt x="25917" y="106110"/>
                  </a:lnTo>
                  <a:lnTo>
                    <a:pt x="23380" y="104097"/>
                  </a:lnTo>
                  <a:lnTo>
                    <a:pt x="21860" y="102058"/>
                  </a:lnTo>
                  <a:lnTo>
                    <a:pt x="21516" y="101241"/>
                  </a:lnTo>
                  <a:close/>
                  <a:moveTo>
                    <a:pt x="113744" y="97780"/>
                  </a:moveTo>
                  <a:lnTo>
                    <a:pt x="115173" y="99739"/>
                  </a:lnTo>
                  <a:lnTo>
                    <a:pt x="117412" y="99967"/>
                  </a:lnTo>
                  <a:lnTo>
                    <a:pt x="117238" y="101174"/>
                  </a:lnTo>
                  <a:lnTo>
                    <a:pt x="117946" y="102729"/>
                  </a:lnTo>
                  <a:lnTo>
                    <a:pt x="118194" y="103684"/>
                  </a:lnTo>
                  <a:lnTo>
                    <a:pt x="117542" y="105403"/>
                  </a:lnTo>
                  <a:lnTo>
                    <a:pt x="115814" y="103405"/>
                  </a:lnTo>
                  <a:lnTo>
                    <a:pt x="113923" y="102035"/>
                  </a:lnTo>
                  <a:lnTo>
                    <a:pt x="113215" y="100840"/>
                  </a:lnTo>
                  <a:lnTo>
                    <a:pt x="112062" y="100118"/>
                  </a:lnTo>
                  <a:lnTo>
                    <a:pt x="111748" y="98509"/>
                  </a:lnTo>
                  <a:lnTo>
                    <a:pt x="113146" y="97847"/>
                  </a:lnTo>
                  <a:close/>
                  <a:moveTo>
                    <a:pt x="84849" y="97755"/>
                  </a:moveTo>
                  <a:lnTo>
                    <a:pt x="85553" y="97885"/>
                  </a:lnTo>
                  <a:lnTo>
                    <a:pt x="85981" y="98290"/>
                  </a:lnTo>
                  <a:lnTo>
                    <a:pt x="86337" y="99426"/>
                  </a:lnTo>
                  <a:lnTo>
                    <a:pt x="85462" y="100060"/>
                  </a:lnTo>
                  <a:lnTo>
                    <a:pt x="84475" y="100028"/>
                  </a:lnTo>
                  <a:lnTo>
                    <a:pt x="83778" y="99795"/>
                  </a:lnTo>
                  <a:lnTo>
                    <a:pt x="83426" y="99289"/>
                  </a:lnTo>
                  <a:lnTo>
                    <a:pt x="83862" y="99047"/>
                  </a:lnTo>
                  <a:lnTo>
                    <a:pt x="84374" y="98030"/>
                  </a:lnTo>
                  <a:close/>
                  <a:moveTo>
                    <a:pt x="20270" y="85327"/>
                  </a:moveTo>
                  <a:lnTo>
                    <a:pt x="21357" y="87684"/>
                  </a:lnTo>
                  <a:lnTo>
                    <a:pt x="21631" y="90652"/>
                  </a:lnTo>
                  <a:lnTo>
                    <a:pt x="23190" y="91209"/>
                  </a:lnTo>
                  <a:lnTo>
                    <a:pt x="25261" y="93882"/>
                  </a:lnTo>
                  <a:lnTo>
                    <a:pt x="25082" y="95249"/>
                  </a:lnTo>
                  <a:lnTo>
                    <a:pt x="24652" y="95717"/>
                  </a:lnTo>
                  <a:lnTo>
                    <a:pt x="21221" y="94456"/>
                  </a:lnTo>
                  <a:lnTo>
                    <a:pt x="20398" y="95022"/>
                  </a:lnTo>
                  <a:lnTo>
                    <a:pt x="19394" y="94792"/>
                  </a:lnTo>
                  <a:lnTo>
                    <a:pt x="18774" y="93316"/>
                  </a:lnTo>
                  <a:lnTo>
                    <a:pt x="18845" y="92797"/>
                  </a:lnTo>
                  <a:lnTo>
                    <a:pt x="18284" y="91913"/>
                  </a:lnTo>
                  <a:lnTo>
                    <a:pt x="17815" y="91518"/>
                  </a:lnTo>
                  <a:lnTo>
                    <a:pt x="16464" y="92692"/>
                  </a:lnTo>
                  <a:lnTo>
                    <a:pt x="15612" y="92912"/>
                  </a:lnTo>
                  <a:lnTo>
                    <a:pt x="15606" y="91837"/>
                  </a:lnTo>
                  <a:lnTo>
                    <a:pt x="16854" y="88881"/>
                  </a:lnTo>
                  <a:lnTo>
                    <a:pt x="17437" y="88382"/>
                  </a:lnTo>
                  <a:lnTo>
                    <a:pt x="18463" y="89358"/>
                  </a:lnTo>
                  <a:lnTo>
                    <a:pt x="19307" y="88995"/>
                  </a:lnTo>
                  <a:lnTo>
                    <a:pt x="19942" y="87396"/>
                  </a:lnTo>
                  <a:lnTo>
                    <a:pt x="19985" y="85801"/>
                  </a:lnTo>
                  <a:close/>
                  <a:moveTo>
                    <a:pt x="22184" y="85094"/>
                  </a:moveTo>
                  <a:lnTo>
                    <a:pt x="22739" y="85292"/>
                  </a:lnTo>
                  <a:lnTo>
                    <a:pt x="23324" y="85933"/>
                  </a:lnTo>
                  <a:lnTo>
                    <a:pt x="23319" y="86588"/>
                  </a:lnTo>
                  <a:lnTo>
                    <a:pt x="23553" y="87290"/>
                  </a:lnTo>
                  <a:lnTo>
                    <a:pt x="24162" y="88136"/>
                  </a:lnTo>
                  <a:lnTo>
                    <a:pt x="24593" y="89070"/>
                  </a:lnTo>
                  <a:lnTo>
                    <a:pt x="23501" y="89348"/>
                  </a:lnTo>
                  <a:lnTo>
                    <a:pt x="22110" y="86887"/>
                  </a:lnTo>
                  <a:lnTo>
                    <a:pt x="21607" y="85189"/>
                  </a:lnTo>
                  <a:close/>
                  <a:moveTo>
                    <a:pt x="140766" y="82063"/>
                  </a:moveTo>
                  <a:lnTo>
                    <a:pt x="142932" y="83533"/>
                  </a:lnTo>
                  <a:lnTo>
                    <a:pt x="144036" y="83634"/>
                  </a:lnTo>
                  <a:lnTo>
                    <a:pt x="143612" y="85038"/>
                  </a:lnTo>
                  <a:lnTo>
                    <a:pt x="143798" y="85494"/>
                  </a:lnTo>
                  <a:lnTo>
                    <a:pt x="143962" y="89751"/>
                  </a:lnTo>
                  <a:lnTo>
                    <a:pt x="142939" y="90350"/>
                  </a:lnTo>
                  <a:lnTo>
                    <a:pt x="142770" y="91518"/>
                  </a:lnTo>
                  <a:lnTo>
                    <a:pt x="142569" y="91932"/>
                  </a:lnTo>
                  <a:lnTo>
                    <a:pt x="140458" y="93383"/>
                  </a:lnTo>
                  <a:lnTo>
                    <a:pt x="138100" y="91283"/>
                  </a:lnTo>
                  <a:lnTo>
                    <a:pt x="137711" y="90607"/>
                  </a:lnTo>
                  <a:lnTo>
                    <a:pt x="139442" y="89759"/>
                  </a:lnTo>
                  <a:lnTo>
                    <a:pt x="140300" y="88451"/>
                  </a:lnTo>
                  <a:lnTo>
                    <a:pt x="139604" y="86844"/>
                  </a:lnTo>
                  <a:lnTo>
                    <a:pt x="137201" y="84466"/>
                  </a:lnTo>
                  <a:lnTo>
                    <a:pt x="137087" y="82776"/>
                  </a:lnTo>
                  <a:close/>
                  <a:moveTo>
                    <a:pt x="23166" y="75808"/>
                  </a:moveTo>
                  <a:lnTo>
                    <a:pt x="23730" y="76971"/>
                  </a:lnTo>
                  <a:lnTo>
                    <a:pt x="23624" y="81119"/>
                  </a:lnTo>
                  <a:lnTo>
                    <a:pt x="23002" y="81883"/>
                  </a:lnTo>
                  <a:lnTo>
                    <a:pt x="22143" y="82082"/>
                  </a:lnTo>
                  <a:lnTo>
                    <a:pt x="21402" y="81946"/>
                  </a:lnTo>
                  <a:lnTo>
                    <a:pt x="20730" y="82063"/>
                  </a:lnTo>
                  <a:lnTo>
                    <a:pt x="20083" y="82556"/>
                  </a:lnTo>
                  <a:lnTo>
                    <a:pt x="20154" y="80513"/>
                  </a:lnTo>
                  <a:lnTo>
                    <a:pt x="20918" y="77978"/>
                  </a:lnTo>
                  <a:lnTo>
                    <a:pt x="21851" y="76496"/>
                  </a:lnTo>
                  <a:close/>
                  <a:moveTo>
                    <a:pt x="107004" y="72294"/>
                  </a:moveTo>
                  <a:lnTo>
                    <a:pt x="108738" y="73277"/>
                  </a:lnTo>
                  <a:lnTo>
                    <a:pt x="109118" y="74914"/>
                  </a:lnTo>
                  <a:lnTo>
                    <a:pt x="111185" y="76712"/>
                  </a:lnTo>
                  <a:lnTo>
                    <a:pt x="108848" y="77341"/>
                  </a:lnTo>
                  <a:lnTo>
                    <a:pt x="108228" y="77242"/>
                  </a:lnTo>
                  <a:lnTo>
                    <a:pt x="108749" y="76448"/>
                  </a:lnTo>
                  <a:lnTo>
                    <a:pt x="108790" y="76114"/>
                  </a:lnTo>
                  <a:lnTo>
                    <a:pt x="106460" y="74662"/>
                  </a:lnTo>
                  <a:lnTo>
                    <a:pt x="106734" y="72775"/>
                  </a:lnTo>
                  <a:close/>
                  <a:moveTo>
                    <a:pt x="81068" y="70881"/>
                  </a:moveTo>
                  <a:lnTo>
                    <a:pt x="83340" y="72853"/>
                  </a:lnTo>
                  <a:lnTo>
                    <a:pt x="84590" y="75656"/>
                  </a:lnTo>
                  <a:lnTo>
                    <a:pt x="85762" y="76602"/>
                  </a:lnTo>
                  <a:lnTo>
                    <a:pt x="88222" y="77718"/>
                  </a:lnTo>
                  <a:lnTo>
                    <a:pt x="89377" y="77860"/>
                  </a:lnTo>
                  <a:lnTo>
                    <a:pt x="93573" y="79875"/>
                  </a:lnTo>
                  <a:lnTo>
                    <a:pt x="98455" y="80277"/>
                  </a:lnTo>
                  <a:lnTo>
                    <a:pt x="99086" y="80857"/>
                  </a:lnTo>
                  <a:lnTo>
                    <a:pt x="99686" y="82409"/>
                  </a:lnTo>
                  <a:lnTo>
                    <a:pt x="100682" y="83626"/>
                  </a:lnTo>
                  <a:lnTo>
                    <a:pt x="100932" y="84573"/>
                  </a:lnTo>
                  <a:lnTo>
                    <a:pt x="100412" y="85623"/>
                  </a:lnTo>
                  <a:lnTo>
                    <a:pt x="101133" y="88834"/>
                  </a:lnTo>
                  <a:lnTo>
                    <a:pt x="102364" y="91881"/>
                  </a:lnTo>
                  <a:lnTo>
                    <a:pt x="104219" y="93358"/>
                  </a:lnTo>
                  <a:lnTo>
                    <a:pt x="106525" y="93804"/>
                  </a:lnTo>
                  <a:lnTo>
                    <a:pt x="108721" y="93743"/>
                  </a:lnTo>
                  <a:lnTo>
                    <a:pt x="109276" y="94347"/>
                  </a:lnTo>
                  <a:lnTo>
                    <a:pt x="109058" y="97010"/>
                  </a:lnTo>
                  <a:lnTo>
                    <a:pt x="108129" y="98046"/>
                  </a:lnTo>
                  <a:lnTo>
                    <a:pt x="107374" y="98298"/>
                  </a:lnTo>
                  <a:lnTo>
                    <a:pt x="106717" y="98026"/>
                  </a:lnTo>
                  <a:lnTo>
                    <a:pt x="106123" y="97399"/>
                  </a:lnTo>
                  <a:lnTo>
                    <a:pt x="105476" y="97103"/>
                  </a:lnTo>
                  <a:lnTo>
                    <a:pt x="104214" y="97051"/>
                  </a:lnTo>
                  <a:lnTo>
                    <a:pt x="103292" y="95979"/>
                  </a:lnTo>
                  <a:lnTo>
                    <a:pt x="100954" y="94512"/>
                  </a:lnTo>
                  <a:lnTo>
                    <a:pt x="100524" y="93637"/>
                  </a:lnTo>
                  <a:lnTo>
                    <a:pt x="100446" y="92285"/>
                  </a:lnTo>
                  <a:lnTo>
                    <a:pt x="99453" y="91289"/>
                  </a:lnTo>
                  <a:lnTo>
                    <a:pt x="98540" y="89393"/>
                  </a:lnTo>
                  <a:lnTo>
                    <a:pt x="97671" y="88870"/>
                  </a:lnTo>
                  <a:lnTo>
                    <a:pt x="97192" y="87921"/>
                  </a:lnTo>
                  <a:lnTo>
                    <a:pt x="97153" y="87513"/>
                  </a:lnTo>
                  <a:lnTo>
                    <a:pt x="93750" y="87237"/>
                  </a:lnTo>
                  <a:lnTo>
                    <a:pt x="90932" y="87224"/>
                  </a:lnTo>
                  <a:lnTo>
                    <a:pt x="88544" y="86147"/>
                  </a:lnTo>
                  <a:lnTo>
                    <a:pt x="87805" y="83329"/>
                  </a:lnTo>
                  <a:lnTo>
                    <a:pt x="86389" y="82571"/>
                  </a:lnTo>
                  <a:lnTo>
                    <a:pt x="85326" y="81773"/>
                  </a:lnTo>
                  <a:lnTo>
                    <a:pt x="84441" y="80667"/>
                  </a:lnTo>
                  <a:lnTo>
                    <a:pt x="82204" y="78627"/>
                  </a:lnTo>
                  <a:lnTo>
                    <a:pt x="79729" y="76918"/>
                  </a:lnTo>
                  <a:lnTo>
                    <a:pt x="77337" y="75793"/>
                  </a:lnTo>
                  <a:lnTo>
                    <a:pt x="74797" y="75055"/>
                  </a:lnTo>
                  <a:lnTo>
                    <a:pt x="72733" y="75926"/>
                  </a:lnTo>
                  <a:lnTo>
                    <a:pt x="71530" y="75719"/>
                  </a:lnTo>
                  <a:lnTo>
                    <a:pt x="71286" y="75130"/>
                  </a:lnTo>
                  <a:lnTo>
                    <a:pt x="73851" y="73957"/>
                  </a:lnTo>
                  <a:lnTo>
                    <a:pt x="77378" y="71714"/>
                  </a:lnTo>
                  <a:lnTo>
                    <a:pt x="79863" y="70973"/>
                  </a:lnTo>
                  <a:close/>
                  <a:moveTo>
                    <a:pt x="87287" y="66387"/>
                  </a:moveTo>
                  <a:lnTo>
                    <a:pt x="91396" y="68825"/>
                  </a:lnTo>
                  <a:lnTo>
                    <a:pt x="90409" y="69700"/>
                  </a:lnTo>
                  <a:lnTo>
                    <a:pt x="88883" y="69317"/>
                  </a:lnTo>
                  <a:close/>
                  <a:moveTo>
                    <a:pt x="95622" y="64855"/>
                  </a:moveTo>
                  <a:lnTo>
                    <a:pt x="94933" y="66595"/>
                  </a:lnTo>
                  <a:lnTo>
                    <a:pt x="93789" y="67688"/>
                  </a:lnTo>
                  <a:lnTo>
                    <a:pt x="92755" y="67992"/>
                  </a:lnTo>
                  <a:lnTo>
                    <a:pt x="93791" y="65926"/>
                  </a:lnTo>
                  <a:close/>
                  <a:moveTo>
                    <a:pt x="148180" y="61866"/>
                  </a:moveTo>
                  <a:lnTo>
                    <a:pt x="149559" y="63255"/>
                  </a:lnTo>
                  <a:lnTo>
                    <a:pt x="149175" y="64793"/>
                  </a:lnTo>
                  <a:lnTo>
                    <a:pt x="152233" y="67340"/>
                  </a:lnTo>
                  <a:lnTo>
                    <a:pt x="153276" y="68951"/>
                  </a:lnTo>
                  <a:lnTo>
                    <a:pt x="153660" y="70521"/>
                  </a:lnTo>
                  <a:lnTo>
                    <a:pt x="153403" y="70971"/>
                  </a:lnTo>
                  <a:lnTo>
                    <a:pt x="152243" y="70120"/>
                  </a:lnTo>
                  <a:lnTo>
                    <a:pt x="151296" y="69849"/>
                  </a:lnTo>
                  <a:lnTo>
                    <a:pt x="151615" y="70971"/>
                  </a:lnTo>
                  <a:lnTo>
                    <a:pt x="152589" y="71935"/>
                  </a:lnTo>
                  <a:lnTo>
                    <a:pt x="150855" y="72487"/>
                  </a:lnTo>
                  <a:lnTo>
                    <a:pt x="149117" y="72458"/>
                  </a:lnTo>
                  <a:lnTo>
                    <a:pt x="144046" y="71115"/>
                  </a:lnTo>
                  <a:lnTo>
                    <a:pt x="142876" y="69688"/>
                  </a:lnTo>
                  <a:lnTo>
                    <a:pt x="145910" y="67538"/>
                  </a:lnTo>
                  <a:lnTo>
                    <a:pt x="146530" y="66672"/>
                  </a:lnTo>
                  <a:lnTo>
                    <a:pt x="144381" y="66757"/>
                  </a:lnTo>
                  <a:lnTo>
                    <a:pt x="142090" y="69311"/>
                  </a:lnTo>
                  <a:lnTo>
                    <a:pt x="138417" y="68189"/>
                  </a:lnTo>
                  <a:lnTo>
                    <a:pt x="137294" y="67162"/>
                  </a:lnTo>
                  <a:lnTo>
                    <a:pt x="137043" y="66608"/>
                  </a:lnTo>
                  <a:lnTo>
                    <a:pt x="138490" y="64341"/>
                  </a:lnTo>
                  <a:lnTo>
                    <a:pt x="141075" y="64417"/>
                  </a:lnTo>
                  <a:lnTo>
                    <a:pt x="142444" y="63907"/>
                  </a:lnTo>
                  <a:lnTo>
                    <a:pt x="144135" y="63190"/>
                  </a:lnTo>
                  <a:lnTo>
                    <a:pt x="144148" y="62112"/>
                  </a:lnTo>
                  <a:close/>
                  <a:moveTo>
                    <a:pt x="4248" y="50509"/>
                  </a:moveTo>
                  <a:lnTo>
                    <a:pt x="5422" y="51103"/>
                  </a:lnTo>
                  <a:lnTo>
                    <a:pt x="6182" y="51716"/>
                  </a:lnTo>
                  <a:lnTo>
                    <a:pt x="6420" y="52418"/>
                  </a:lnTo>
                  <a:lnTo>
                    <a:pt x="4770" y="53826"/>
                  </a:lnTo>
                  <a:lnTo>
                    <a:pt x="4427" y="54463"/>
                  </a:lnTo>
                  <a:lnTo>
                    <a:pt x="5697" y="55727"/>
                  </a:lnTo>
                  <a:lnTo>
                    <a:pt x="5675" y="56233"/>
                  </a:lnTo>
                  <a:lnTo>
                    <a:pt x="6211" y="58677"/>
                  </a:lnTo>
                  <a:lnTo>
                    <a:pt x="6828" y="59599"/>
                  </a:lnTo>
                  <a:lnTo>
                    <a:pt x="8430" y="60334"/>
                  </a:lnTo>
                  <a:lnTo>
                    <a:pt x="9540" y="60577"/>
                  </a:lnTo>
                  <a:lnTo>
                    <a:pt x="10020" y="62032"/>
                  </a:lnTo>
                  <a:lnTo>
                    <a:pt x="7265" y="61129"/>
                  </a:lnTo>
                  <a:lnTo>
                    <a:pt x="5252" y="59829"/>
                  </a:lnTo>
                  <a:lnTo>
                    <a:pt x="3591" y="56615"/>
                  </a:lnTo>
                  <a:lnTo>
                    <a:pt x="54" y="52953"/>
                  </a:lnTo>
                  <a:lnTo>
                    <a:pt x="0" y="51889"/>
                  </a:lnTo>
                  <a:lnTo>
                    <a:pt x="1345" y="51082"/>
                  </a:lnTo>
                  <a:close/>
                  <a:moveTo>
                    <a:pt x="128309" y="44914"/>
                  </a:moveTo>
                  <a:lnTo>
                    <a:pt x="128056" y="46257"/>
                  </a:lnTo>
                  <a:lnTo>
                    <a:pt x="127220" y="47137"/>
                  </a:lnTo>
                  <a:lnTo>
                    <a:pt x="126605" y="48654"/>
                  </a:lnTo>
                  <a:lnTo>
                    <a:pt x="126272" y="50821"/>
                  </a:lnTo>
                  <a:lnTo>
                    <a:pt x="124983" y="50873"/>
                  </a:lnTo>
                  <a:lnTo>
                    <a:pt x="124202" y="50435"/>
                  </a:lnTo>
                  <a:lnTo>
                    <a:pt x="123945" y="49616"/>
                  </a:lnTo>
                  <a:lnTo>
                    <a:pt x="123893" y="48581"/>
                  </a:lnTo>
                  <a:lnTo>
                    <a:pt x="123327" y="48621"/>
                  </a:lnTo>
                  <a:lnTo>
                    <a:pt x="122871" y="49746"/>
                  </a:lnTo>
                  <a:lnTo>
                    <a:pt x="122472" y="50253"/>
                  </a:lnTo>
                  <a:lnTo>
                    <a:pt x="121174" y="50360"/>
                  </a:lnTo>
                  <a:lnTo>
                    <a:pt x="119753" y="49668"/>
                  </a:lnTo>
                  <a:lnTo>
                    <a:pt x="119820" y="48171"/>
                  </a:lnTo>
                  <a:lnTo>
                    <a:pt x="119535" y="46438"/>
                  </a:lnTo>
                  <a:lnTo>
                    <a:pt x="119660" y="45831"/>
                  </a:lnTo>
                  <a:lnTo>
                    <a:pt x="123556" y="45681"/>
                  </a:lnTo>
                  <a:lnTo>
                    <a:pt x="124696" y="46961"/>
                  </a:lnTo>
                  <a:lnTo>
                    <a:pt x="126074" y="46219"/>
                  </a:lnTo>
                  <a:lnTo>
                    <a:pt x="126639" y="45417"/>
                  </a:lnTo>
                  <a:close/>
                  <a:moveTo>
                    <a:pt x="130950" y="32341"/>
                  </a:moveTo>
                  <a:lnTo>
                    <a:pt x="132183" y="32966"/>
                  </a:lnTo>
                  <a:lnTo>
                    <a:pt x="133066" y="33702"/>
                  </a:lnTo>
                  <a:lnTo>
                    <a:pt x="133541" y="34679"/>
                  </a:lnTo>
                  <a:lnTo>
                    <a:pt x="131040" y="35363"/>
                  </a:lnTo>
                  <a:lnTo>
                    <a:pt x="128285" y="33206"/>
                  </a:lnTo>
                  <a:close/>
                  <a:moveTo>
                    <a:pt x="110049" y="25075"/>
                  </a:moveTo>
                  <a:lnTo>
                    <a:pt x="112167" y="25249"/>
                  </a:lnTo>
                  <a:lnTo>
                    <a:pt x="113372" y="26719"/>
                  </a:lnTo>
                  <a:lnTo>
                    <a:pt x="113653" y="27413"/>
                  </a:lnTo>
                  <a:lnTo>
                    <a:pt x="113262" y="28592"/>
                  </a:lnTo>
                  <a:lnTo>
                    <a:pt x="113385" y="29738"/>
                  </a:lnTo>
                  <a:lnTo>
                    <a:pt x="110548" y="30675"/>
                  </a:lnTo>
                  <a:lnTo>
                    <a:pt x="107665" y="28903"/>
                  </a:lnTo>
                  <a:lnTo>
                    <a:pt x="107691" y="27849"/>
                  </a:lnTo>
                  <a:lnTo>
                    <a:pt x="109213" y="25709"/>
                  </a:lnTo>
                  <a:close/>
                  <a:moveTo>
                    <a:pt x="144925" y="0"/>
                  </a:moveTo>
                  <a:lnTo>
                    <a:pt x="147585" y="721"/>
                  </a:lnTo>
                  <a:lnTo>
                    <a:pt x="149568" y="1256"/>
                  </a:lnTo>
                  <a:lnTo>
                    <a:pt x="150717" y="2129"/>
                  </a:lnTo>
                  <a:lnTo>
                    <a:pt x="151436" y="2926"/>
                  </a:lnTo>
                  <a:lnTo>
                    <a:pt x="152530" y="3614"/>
                  </a:lnTo>
                  <a:lnTo>
                    <a:pt x="153345" y="3772"/>
                  </a:lnTo>
                  <a:lnTo>
                    <a:pt x="153973" y="6128"/>
                  </a:lnTo>
                  <a:lnTo>
                    <a:pt x="154308" y="9045"/>
                  </a:lnTo>
                  <a:lnTo>
                    <a:pt x="153809" y="10301"/>
                  </a:lnTo>
                  <a:lnTo>
                    <a:pt x="152351" y="10592"/>
                  </a:lnTo>
                  <a:lnTo>
                    <a:pt x="147802" y="13345"/>
                  </a:lnTo>
                  <a:lnTo>
                    <a:pt x="147692" y="15861"/>
                  </a:lnTo>
                  <a:lnTo>
                    <a:pt x="147752" y="17079"/>
                  </a:lnTo>
                  <a:lnTo>
                    <a:pt x="147845" y="17940"/>
                  </a:lnTo>
                  <a:lnTo>
                    <a:pt x="148320" y="18665"/>
                  </a:lnTo>
                  <a:lnTo>
                    <a:pt x="148320" y="19710"/>
                  </a:lnTo>
                  <a:lnTo>
                    <a:pt x="147810" y="20829"/>
                  </a:lnTo>
                  <a:lnTo>
                    <a:pt x="145823" y="22703"/>
                  </a:lnTo>
                  <a:lnTo>
                    <a:pt x="144446" y="24193"/>
                  </a:lnTo>
                  <a:lnTo>
                    <a:pt x="142904" y="26211"/>
                  </a:lnTo>
                  <a:lnTo>
                    <a:pt x="142032" y="26457"/>
                  </a:lnTo>
                  <a:lnTo>
                    <a:pt x="141352" y="26812"/>
                  </a:lnTo>
                  <a:lnTo>
                    <a:pt x="140727" y="25699"/>
                  </a:lnTo>
                  <a:lnTo>
                    <a:pt x="137298" y="23731"/>
                  </a:lnTo>
                  <a:lnTo>
                    <a:pt x="129362" y="22583"/>
                  </a:lnTo>
                  <a:lnTo>
                    <a:pt x="125571" y="21129"/>
                  </a:lnTo>
                  <a:lnTo>
                    <a:pt x="123908" y="21399"/>
                  </a:lnTo>
                  <a:lnTo>
                    <a:pt x="120688" y="19771"/>
                  </a:lnTo>
                  <a:lnTo>
                    <a:pt x="118481" y="20486"/>
                  </a:lnTo>
                  <a:lnTo>
                    <a:pt x="113800" y="23378"/>
                  </a:lnTo>
                  <a:lnTo>
                    <a:pt x="111273" y="23064"/>
                  </a:lnTo>
                  <a:lnTo>
                    <a:pt x="108572" y="21326"/>
                  </a:lnTo>
                  <a:lnTo>
                    <a:pt x="106814" y="21006"/>
                  </a:lnTo>
                  <a:lnTo>
                    <a:pt x="104752" y="21927"/>
                  </a:lnTo>
                  <a:lnTo>
                    <a:pt x="101448" y="25253"/>
                  </a:lnTo>
                  <a:lnTo>
                    <a:pt x="98086" y="26882"/>
                  </a:lnTo>
                  <a:lnTo>
                    <a:pt x="95074" y="26245"/>
                  </a:lnTo>
                  <a:lnTo>
                    <a:pt x="91021" y="26259"/>
                  </a:lnTo>
                  <a:lnTo>
                    <a:pt x="90588" y="28117"/>
                  </a:lnTo>
                  <a:lnTo>
                    <a:pt x="91373" y="29402"/>
                  </a:lnTo>
                  <a:lnTo>
                    <a:pt x="93588" y="31593"/>
                  </a:lnTo>
                  <a:lnTo>
                    <a:pt x="92549" y="33239"/>
                  </a:lnTo>
                  <a:lnTo>
                    <a:pt x="93320" y="34888"/>
                  </a:lnTo>
                  <a:lnTo>
                    <a:pt x="94763" y="35223"/>
                  </a:lnTo>
                  <a:lnTo>
                    <a:pt x="96942" y="35130"/>
                  </a:lnTo>
                  <a:lnTo>
                    <a:pt x="100971" y="37263"/>
                  </a:lnTo>
                  <a:lnTo>
                    <a:pt x="102733" y="39510"/>
                  </a:lnTo>
                  <a:lnTo>
                    <a:pt x="103858" y="41968"/>
                  </a:lnTo>
                  <a:lnTo>
                    <a:pt x="101405" y="40206"/>
                  </a:lnTo>
                  <a:lnTo>
                    <a:pt x="99777" y="38511"/>
                  </a:lnTo>
                  <a:lnTo>
                    <a:pt x="97505" y="37896"/>
                  </a:lnTo>
                  <a:lnTo>
                    <a:pt x="94346" y="36452"/>
                  </a:lnTo>
                  <a:lnTo>
                    <a:pt x="92362" y="36211"/>
                  </a:lnTo>
                  <a:lnTo>
                    <a:pt x="90250" y="37212"/>
                  </a:lnTo>
                  <a:lnTo>
                    <a:pt x="90085" y="38348"/>
                  </a:lnTo>
                  <a:lnTo>
                    <a:pt x="92362" y="40468"/>
                  </a:lnTo>
                  <a:lnTo>
                    <a:pt x="94443" y="41772"/>
                  </a:lnTo>
                  <a:lnTo>
                    <a:pt x="95547" y="42833"/>
                  </a:lnTo>
                  <a:lnTo>
                    <a:pt x="96283" y="45180"/>
                  </a:lnTo>
                  <a:lnTo>
                    <a:pt x="95864" y="45977"/>
                  </a:lnTo>
                  <a:lnTo>
                    <a:pt x="95095" y="46719"/>
                  </a:lnTo>
                  <a:lnTo>
                    <a:pt x="92625" y="45241"/>
                  </a:lnTo>
                  <a:lnTo>
                    <a:pt x="88848" y="39980"/>
                  </a:lnTo>
                  <a:lnTo>
                    <a:pt x="83579" y="38931"/>
                  </a:lnTo>
                  <a:lnTo>
                    <a:pt x="82698" y="40029"/>
                  </a:lnTo>
                  <a:lnTo>
                    <a:pt x="83733" y="42811"/>
                  </a:lnTo>
                  <a:lnTo>
                    <a:pt x="84482" y="43894"/>
                  </a:lnTo>
                  <a:lnTo>
                    <a:pt x="89060" y="46894"/>
                  </a:lnTo>
                  <a:lnTo>
                    <a:pt x="88693" y="47530"/>
                  </a:lnTo>
                  <a:lnTo>
                    <a:pt x="88025" y="47801"/>
                  </a:lnTo>
                  <a:lnTo>
                    <a:pt x="82901" y="46087"/>
                  </a:lnTo>
                  <a:lnTo>
                    <a:pt x="81411" y="43476"/>
                  </a:lnTo>
                  <a:lnTo>
                    <a:pt x="81053" y="40173"/>
                  </a:lnTo>
                  <a:lnTo>
                    <a:pt x="76324" y="37877"/>
                  </a:lnTo>
                  <a:lnTo>
                    <a:pt x="71864" y="35377"/>
                  </a:lnTo>
                  <a:lnTo>
                    <a:pt x="70867" y="33002"/>
                  </a:lnTo>
                  <a:lnTo>
                    <a:pt x="71785" y="32121"/>
                  </a:lnTo>
                  <a:lnTo>
                    <a:pt x="72435" y="30375"/>
                  </a:lnTo>
                  <a:lnTo>
                    <a:pt x="69984" y="30697"/>
                  </a:lnTo>
                  <a:lnTo>
                    <a:pt x="68446" y="31801"/>
                  </a:lnTo>
                  <a:lnTo>
                    <a:pt x="65961" y="32872"/>
                  </a:lnTo>
                  <a:lnTo>
                    <a:pt x="65859" y="34625"/>
                  </a:lnTo>
                  <a:lnTo>
                    <a:pt x="66252" y="36248"/>
                  </a:lnTo>
                  <a:lnTo>
                    <a:pt x="65430" y="38606"/>
                  </a:lnTo>
                  <a:lnTo>
                    <a:pt x="64631" y="42709"/>
                  </a:lnTo>
                  <a:lnTo>
                    <a:pt x="65136" y="44859"/>
                  </a:lnTo>
                  <a:lnTo>
                    <a:pt x="70521" y="51017"/>
                  </a:lnTo>
                  <a:lnTo>
                    <a:pt x="72363" y="55482"/>
                  </a:lnTo>
                  <a:lnTo>
                    <a:pt x="73685" y="57173"/>
                  </a:lnTo>
                  <a:lnTo>
                    <a:pt x="76441" y="59037"/>
                  </a:lnTo>
                  <a:lnTo>
                    <a:pt x="79314" y="62503"/>
                  </a:lnTo>
                  <a:lnTo>
                    <a:pt x="80533" y="64308"/>
                  </a:lnTo>
                  <a:lnTo>
                    <a:pt x="81400" y="67259"/>
                  </a:lnTo>
                  <a:lnTo>
                    <a:pt x="78982" y="69084"/>
                  </a:lnTo>
                  <a:lnTo>
                    <a:pt x="77574" y="69160"/>
                  </a:lnTo>
                  <a:lnTo>
                    <a:pt x="76794" y="68350"/>
                  </a:lnTo>
                  <a:lnTo>
                    <a:pt x="77885" y="66339"/>
                  </a:lnTo>
                  <a:lnTo>
                    <a:pt x="77730" y="65113"/>
                  </a:lnTo>
                  <a:lnTo>
                    <a:pt x="73996" y="63214"/>
                  </a:lnTo>
                  <a:lnTo>
                    <a:pt x="72415" y="63854"/>
                  </a:lnTo>
                  <a:lnTo>
                    <a:pt x="70593" y="65091"/>
                  </a:lnTo>
                  <a:lnTo>
                    <a:pt x="71633" y="67387"/>
                  </a:lnTo>
                  <a:lnTo>
                    <a:pt x="72804" y="68899"/>
                  </a:lnTo>
                  <a:lnTo>
                    <a:pt x="73391" y="70984"/>
                  </a:lnTo>
                  <a:lnTo>
                    <a:pt x="75629" y="70803"/>
                  </a:lnTo>
                  <a:lnTo>
                    <a:pt x="72616" y="73135"/>
                  </a:lnTo>
                  <a:lnTo>
                    <a:pt x="69789" y="74326"/>
                  </a:lnTo>
                  <a:lnTo>
                    <a:pt x="67008" y="74395"/>
                  </a:lnTo>
                  <a:lnTo>
                    <a:pt x="65237" y="74611"/>
                  </a:lnTo>
                  <a:lnTo>
                    <a:pt x="64627" y="75207"/>
                  </a:lnTo>
                  <a:lnTo>
                    <a:pt x="66067" y="75641"/>
                  </a:lnTo>
                  <a:lnTo>
                    <a:pt x="67243" y="75680"/>
                  </a:lnTo>
                  <a:lnTo>
                    <a:pt x="69157" y="76939"/>
                  </a:lnTo>
                  <a:lnTo>
                    <a:pt x="74603" y="78449"/>
                  </a:lnTo>
                  <a:lnTo>
                    <a:pt x="77198" y="80355"/>
                  </a:lnTo>
                  <a:lnTo>
                    <a:pt x="79747" y="80529"/>
                  </a:lnTo>
                  <a:lnTo>
                    <a:pt x="82312" y="84025"/>
                  </a:lnTo>
                  <a:lnTo>
                    <a:pt x="86749" y="84955"/>
                  </a:lnTo>
                  <a:lnTo>
                    <a:pt x="89278" y="88478"/>
                  </a:lnTo>
                  <a:lnTo>
                    <a:pt x="92640" y="89171"/>
                  </a:lnTo>
                  <a:lnTo>
                    <a:pt x="95536" y="90469"/>
                  </a:lnTo>
                  <a:lnTo>
                    <a:pt x="96384" y="91707"/>
                  </a:lnTo>
                  <a:lnTo>
                    <a:pt x="96807" y="93941"/>
                  </a:lnTo>
                  <a:lnTo>
                    <a:pt x="96995" y="98672"/>
                  </a:lnTo>
                  <a:lnTo>
                    <a:pt x="97622" y="102191"/>
                  </a:lnTo>
                  <a:lnTo>
                    <a:pt x="97643" y="103303"/>
                  </a:lnTo>
                  <a:lnTo>
                    <a:pt x="97490" y="104963"/>
                  </a:lnTo>
                  <a:lnTo>
                    <a:pt x="96702" y="105778"/>
                  </a:lnTo>
                  <a:lnTo>
                    <a:pt x="95637" y="105803"/>
                  </a:lnTo>
                  <a:lnTo>
                    <a:pt x="93553" y="103219"/>
                  </a:lnTo>
                  <a:lnTo>
                    <a:pt x="90357" y="100497"/>
                  </a:lnTo>
                  <a:lnTo>
                    <a:pt x="86989" y="97256"/>
                  </a:lnTo>
                  <a:lnTo>
                    <a:pt x="86032" y="96687"/>
                  </a:lnTo>
                  <a:lnTo>
                    <a:pt x="85249" y="96633"/>
                  </a:lnTo>
                  <a:lnTo>
                    <a:pt x="83446" y="97730"/>
                  </a:lnTo>
                  <a:lnTo>
                    <a:pt x="78436" y="98577"/>
                  </a:lnTo>
                  <a:lnTo>
                    <a:pt x="76086" y="99761"/>
                  </a:lnTo>
                  <a:lnTo>
                    <a:pt x="75203" y="100022"/>
                  </a:lnTo>
                  <a:lnTo>
                    <a:pt x="74957" y="100643"/>
                  </a:lnTo>
                  <a:lnTo>
                    <a:pt x="76058" y="101290"/>
                  </a:lnTo>
                  <a:lnTo>
                    <a:pt x="77408" y="102770"/>
                  </a:lnTo>
                  <a:lnTo>
                    <a:pt x="77408" y="104793"/>
                  </a:lnTo>
                  <a:lnTo>
                    <a:pt x="78522" y="107248"/>
                  </a:lnTo>
                  <a:lnTo>
                    <a:pt x="79962" y="107882"/>
                  </a:lnTo>
                  <a:lnTo>
                    <a:pt x="81839" y="107828"/>
                  </a:lnTo>
                  <a:lnTo>
                    <a:pt x="82914" y="108281"/>
                  </a:lnTo>
                  <a:lnTo>
                    <a:pt x="83193" y="109258"/>
                  </a:lnTo>
                  <a:lnTo>
                    <a:pt x="84283" y="110398"/>
                  </a:lnTo>
                  <a:lnTo>
                    <a:pt x="85002" y="111242"/>
                  </a:lnTo>
                  <a:lnTo>
                    <a:pt x="84972" y="111846"/>
                  </a:lnTo>
                  <a:lnTo>
                    <a:pt x="79738" y="113451"/>
                  </a:lnTo>
                  <a:lnTo>
                    <a:pt x="78643" y="114184"/>
                  </a:lnTo>
                  <a:lnTo>
                    <a:pt x="77725" y="114559"/>
                  </a:lnTo>
                  <a:lnTo>
                    <a:pt x="76365" y="113796"/>
                  </a:lnTo>
                  <a:lnTo>
                    <a:pt x="76287" y="111836"/>
                  </a:lnTo>
                  <a:lnTo>
                    <a:pt x="74488" y="110784"/>
                  </a:lnTo>
                  <a:lnTo>
                    <a:pt x="72838" y="109883"/>
                  </a:lnTo>
                  <a:lnTo>
                    <a:pt x="70861" y="109496"/>
                  </a:lnTo>
                  <a:lnTo>
                    <a:pt x="69178" y="108146"/>
                  </a:lnTo>
                  <a:lnTo>
                    <a:pt x="68081" y="109243"/>
                  </a:lnTo>
                  <a:lnTo>
                    <a:pt x="68958" y="113042"/>
                  </a:lnTo>
                  <a:lnTo>
                    <a:pt x="70861" y="115656"/>
                  </a:lnTo>
                  <a:lnTo>
                    <a:pt x="74043" y="122656"/>
                  </a:lnTo>
                  <a:lnTo>
                    <a:pt x="75488" y="126783"/>
                  </a:lnTo>
                  <a:lnTo>
                    <a:pt x="75780" y="128778"/>
                  </a:lnTo>
                  <a:lnTo>
                    <a:pt x="75060" y="132087"/>
                  </a:lnTo>
                  <a:lnTo>
                    <a:pt x="76624" y="134544"/>
                  </a:lnTo>
                  <a:lnTo>
                    <a:pt x="77695" y="137065"/>
                  </a:lnTo>
                  <a:lnTo>
                    <a:pt x="76516" y="136970"/>
                  </a:lnTo>
                  <a:lnTo>
                    <a:pt x="75493" y="136081"/>
                  </a:lnTo>
                  <a:lnTo>
                    <a:pt x="73776" y="135032"/>
                  </a:lnTo>
                  <a:lnTo>
                    <a:pt x="70446" y="131007"/>
                  </a:lnTo>
                  <a:lnTo>
                    <a:pt x="69286" y="128493"/>
                  </a:lnTo>
                  <a:lnTo>
                    <a:pt x="67900" y="128296"/>
                  </a:lnTo>
                  <a:lnTo>
                    <a:pt x="65494" y="128657"/>
                  </a:lnTo>
                  <a:lnTo>
                    <a:pt x="62856" y="134024"/>
                  </a:lnTo>
                  <a:lnTo>
                    <a:pt x="62864" y="137095"/>
                  </a:lnTo>
                  <a:lnTo>
                    <a:pt x="61500" y="136364"/>
                  </a:lnTo>
                  <a:lnTo>
                    <a:pt x="60329" y="135407"/>
                  </a:lnTo>
                  <a:lnTo>
                    <a:pt x="60472" y="132045"/>
                  </a:lnTo>
                  <a:lnTo>
                    <a:pt x="60355" y="130632"/>
                  </a:lnTo>
                  <a:lnTo>
                    <a:pt x="57153" y="126045"/>
                  </a:lnTo>
                  <a:lnTo>
                    <a:pt x="55684" y="125530"/>
                  </a:lnTo>
                  <a:lnTo>
                    <a:pt x="55000" y="123978"/>
                  </a:lnTo>
                  <a:lnTo>
                    <a:pt x="53821" y="122324"/>
                  </a:lnTo>
                  <a:lnTo>
                    <a:pt x="52301" y="122641"/>
                  </a:lnTo>
                  <a:lnTo>
                    <a:pt x="51059" y="123312"/>
                  </a:lnTo>
                  <a:lnTo>
                    <a:pt x="50716" y="125811"/>
                  </a:lnTo>
                  <a:lnTo>
                    <a:pt x="50588" y="128050"/>
                  </a:lnTo>
                  <a:lnTo>
                    <a:pt x="49662" y="129734"/>
                  </a:lnTo>
                  <a:lnTo>
                    <a:pt x="46250" y="126536"/>
                  </a:lnTo>
                  <a:lnTo>
                    <a:pt x="42819" y="121001"/>
                  </a:lnTo>
                  <a:lnTo>
                    <a:pt x="42728" y="117960"/>
                  </a:lnTo>
                  <a:lnTo>
                    <a:pt x="45242" y="115185"/>
                  </a:lnTo>
                  <a:lnTo>
                    <a:pt x="44941" y="113198"/>
                  </a:lnTo>
                  <a:lnTo>
                    <a:pt x="42562" y="109272"/>
                  </a:lnTo>
                  <a:lnTo>
                    <a:pt x="39133" y="106744"/>
                  </a:lnTo>
                  <a:lnTo>
                    <a:pt x="37211" y="105993"/>
                  </a:lnTo>
                  <a:lnTo>
                    <a:pt x="36308" y="103303"/>
                  </a:lnTo>
                  <a:lnTo>
                    <a:pt x="34468" y="101912"/>
                  </a:lnTo>
                  <a:lnTo>
                    <a:pt x="32980" y="101264"/>
                  </a:lnTo>
                  <a:lnTo>
                    <a:pt x="32687" y="100305"/>
                  </a:lnTo>
                  <a:lnTo>
                    <a:pt x="33136" y="99595"/>
                  </a:lnTo>
                  <a:lnTo>
                    <a:pt x="36742" y="96823"/>
                  </a:lnTo>
                  <a:lnTo>
                    <a:pt x="38856" y="92481"/>
                  </a:lnTo>
                  <a:lnTo>
                    <a:pt x="39906" y="92274"/>
                  </a:lnTo>
                  <a:lnTo>
                    <a:pt x="42063" y="93304"/>
                  </a:lnTo>
                  <a:lnTo>
                    <a:pt x="44488" y="93035"/>
                  </a:lnTo>
                  <a:lnTo>
                    <a:pt x="46479" y="90489"/>
                  </a:lnTo>
                  <a:lnTo>
                    <a:pt x="48165" y="89103"/>
                  </a:lnTo>
                  <a:lnTo>
                    <a:pt x="51009" y="89282"/>
                  </a:lnTo>
                  <a:lnTo>
                    <a:pt x="57431" y="92685"/>
                  </a:lnTo>
                  <a:lnTo>
                    <a:pt x="64333" y="94623"/>
                  </a:lnTo>
                  <a:lnTo>
                    <a:pt x="67775" y="96324"/>
                  </a:lnTo>
                  <a:lnTo>
                    <a:pt x="69722" y="98009"/>
                  </a:lnTo>
                  <a:lnTo>
                    <a:pt x="70757" y="98358"/>
                  </a:lnTo>
                  <a:lnTo>
                    <a:pt x="72392" y="98596"/>
                  </a:lnTo>
                  <a:lnTo>
                    <a:pt x="72318" y="97336"/>
                  </a:lnTo>
                  <a:lnTo>
                    <a:pt x="71791" y="96221"/>
                  </a:lnTo>
                  <a:lnTo>
                    <a:pt x="73154" y="95614"/>
                  </a:lnTo>
                  <a:lnTo>
                    <a:pt x="76853" y="95646"/>
                  </a:lnTo>
                  <a:lnTo>
                    <a:pt x="77526" y="95055"/>
                  </a:lnTo>
                  <a:lnTo>
                    <a:pt x="78211" y="94098"/>
                  </a:lnTo>
                  <a:lnTo>
                    <a:pt x="77447" y="93010"/>
                  </a:lnTo>
                  <a:lnTo>
                    <a:pt x="76222" y="92487"/>
                  </a:lnTo>
                  <a:lnTo>
                    <a:pt x="74913" y="92342"/>
                  </a:lnTo>
                  <a:lnTo>
                    <a:pt x="74052" y="91997"/>
                  </a:lnTo>
                  <a:lnTo>
                    <a:pt x="72661" y="92345"/>
                  </a:lnTo>
                  <a:lnTo>
                    <a:pt x="70491" y="91504"/>
                  </a:lnTo>
                  <a:lnTo>
                    <a:pt x="69370" y="90810"/>
                  </a:lnTo>
                  <a:lnTo>
                    <a:pt x="68712" y="90096"/>
                  </a:lnTo>
                  <a:lnTo>
                    <a:pt x="64942" y="88672"/>
                  </a:lnTo>
                  <a:lnTo>
                    <a:pt x="61366" y="86264"/>
                  </a:lnTo>
                  <a:lnTo>
                    <a:pt x="60560" y="87627"/>
                  </a:lnTo>
                  <a:lnTo>
                    <a:pt x="59116" y="88366"/>
                  </a:lnTo>
                  <a:lnTo>
                    <a:pt x="57058" y="88468"/>
                  </a:lnTo>
                  <a:lnTo>
                    <a:pt x="51275" y="86935"/>
                  </a:lnTo>
                  <a:lnTo>
                    <a:pt x="47722" y="88105"/>
                  </a:lnTo>
                  <a:lnTo>
                    <a:pt x="45786" y="88412"/>
                  </a:lnTo>
                  <a:lnTo>
                    <a:pt x="44304" y="88438"/>
                  </a:lnTo>
                  <a:lnTo>
                    <a:pt x="42482" y="88963"/>
                  </a:lnTo>
                  <a:lnTo>
                    <a:pt x="40379" y="89277"/>
                  </a:lnTo>
                  <a:lnTo>
                    <a:pt x="38556" y="87054"/>
                  </a:lnTo>
                  <a:lnTo>
                    <a:pt x="37789" y="85331"/>
                  </a:lnTo>
                  <a:lnTo>
                    <a:pt x="37249" y="85009"/>
                  </a:lnTo>
                  <a:lnTo>
                    <a:pt x="37222" y="86628"/>
                  </a:lnTo>
                  <a:lnTo>
                    <a:pt x="36636" y="87926"/>
                  </a:lnTo>
                  <a:lnTo>
                    <a:pt x="33968" y="88655"/>
                  </a:lnTo>
                  <a:lnTo>
                    <a:pt x="32432" y="87650"/>
                  </a:lnTo>
                  <a:lnTo>
                    <a:pt x="31251" y="84598"/>
                  </a:lnTo>
                  <a:lnTo>
                    <a:pt x="29757" y="80715"/>
                  </a:lnTo>
                  <a:lnTo>
                    <a:pt x="27126" y="77576"/>
                  </a:lnTo>
                  <a:lnTo>
                    <a:pt x="24995" y="76755"/>
                  </a:lnTo>
                  <a:lnTo>
                    <a:pt x="24811" y="75029"/>
                  </a:lnTo>
                  <a:lnTo>
                    <a:pt x="25006" y="73647"/>
                  </a:lnTo>
                  <a:lnTo>
                    <a:pt x="27567" y="73306"/>
                  </a:lnTo>
                  <a:lnTo>
                    <a:pt x="31570" y="74751"/>
                  </a:lnTo>
                  <a:lnTo>
                    <a:pt x="32397" y="74464"/>
                  </a:lnTo>
                  <a:lnTo>
                    <a:pt x="33298" y="73797"/>
                  </a:lnTo>
                  <a:lnTo>
                    <a:pt x="33125" y="72322"/>
                  </a:lnTo>
                  <a:lnTo>
                    <a:pt x="32547" y="71008"/>
                  </a:lnTo>
                  <a:lnTo>
                    <a:pt x="31445" y="70949"/>
                  </a:lnTo>
                  <a:lnTo>
                    <a:pt x="30683" y="71105"/>
                  </a:lnTo>
                  <a:lnTo>
                    <a:pt x="28221" y="70833"/>
                  </a:lnTo>
                  <a:lnTo>
                    <a:pt x="25058" y="71563"/>
                  </a:lnTo>
                  <a:lnTo>
                    <a:pt x="23591" y="70875"/>
                  </a:lnTo>
                  <a:lnTo>
                    <a:pt x="23103" y="70039"/>
                  </a:lnTo>
                  <a:lnTo>
                    <a:pt x="20458" y="67963"/>
                  </a:lnTo>
                  <a:lnTo>
                    <a:pt x="18172" y="65177"/>
                  </a:lnTo>
                  <a:lnTo>
                    <a:pt x="14468" y="63316"/>
                  </a:lnTo>
                  <a:lnTo>
                    <a:pt x="12049" y="57641"/>
                  </a:lnTo>
                  <a:lnTo>
                    <a:pt x="10015" y="55161"/>
                  </a:lnTo>
                  <a:lnTo>
                    <a:pt x="7845" y="53389"/>
                  </a:lnTo>
                  <a:lnTo>
                    <a:pt x="8316" y="53356"/>
                  </a:lnTo>
                  <a:lnTo>
                    <a:pt x="9139" y="53657"/>
                  </a:lnTo>
                  <a:lnTo>
                    <a:pt x="10715" y="54632"/>
                  </a:lnTo>
                  <a:lnTo>
                    <a:pt x="12391" y="54842"/>
                  </a:lnTo>
                  <a:lnTo>
                    <a:pt x="13306" y="54196"/>
                  </a:lnTo>
                  <a:lnTo>
                    <a:pt x="13833" y="53603"/>
                  </a:lnTo>
                  <a:lnTo>
                    <a:pt x="14176" y="52630"/>
                  </a:lnTo>
                  <a:lnTo>
                    <a:pt x="14315" y="51495"/>
                  </a:lnTo>
                  <a:lnTo>
                    <a:pt x="14587" y="51119"/>
                  </a:lnTo>
                  <a:lnTo>
                    <a:pt x="15867" y="51247"/>
                  </a:lnTo>
                  <a:lnTo>
                    <a:pt x="16273" y="50964"/>
                  </a:lnTo>
                  <a:lnTo>
                    <a:pt x="16256" y="49944"/>
                  </a:lnTo>
                  <a:lnTo>
                    <a:pt x="15429" y="48672"/>
                  </a:lnTo>
                  <a:lnTo>
                    <a:pt x="14701" y="47105"/>
                  </a:lnTo>
                  <a:lnTo>
                    <a:pt x="14697" y="46358"/>
                  </a:lnTo>
                  <a:lnTo>
                    <a:pt x="15302" y="46055"/>
                  </a:lnTo>
                  <a:lnTo>
                    <a:pt x="16302" y="45374"/>
                  </a:lnTo>
                  <a:lnTo>
                    <a:pt x="16839" y="44532"/>
                  </a:lnTo>
                  <a:lnTo>
                    <a:pt x="17901" y="44112"/>
                  </a:lnTo>
                  <a:lnTo>
                    <a:pt x="19472" y="44035"/>
                  </a:lnTo>
                  <a:lnTo>
                    <a:pt x="21223" y="43666"/>
                  </a:lnTo>
                  <a:lnTo>
                    <a:pt x="22354" y="42760"/>
                  </a:lnTo>
                  <a:lnTo>
                    <a:pt x="22521" y="41862"/>
                  </a:lnTo>
                  <a:lnTo>
                    <a:pt x="23229" y="39391"/>
                  </a:lnTo>
                  <a:lnTo>
                    <a:pt x="23691" y="38181"/>
                  </a:lnTo>
                  <a:lnTo>
                    <a:pt x="24438" y="37076"/>
                  </a:lnTo>
                  <a:lnTo>
                    <a:pt x="24844" y="35586"/>
                  </a:lnTo>
                  <a:lnTo>
                    <a:pt x="25641" y="34184"/>
                  </a:lnTo>
                  <a:lnTo>
                    <a:pt x="27312" y="33596"/>
                  </a:lnTo>
                  <a:lnTo>
                    <a:pt x="28828" y="32903"/>
                  </a:lnTo>
                  <a:lnTo>
                    <a:pt x="29972" y="31096"/>
                  </a:lnTo>
                  <a:lnTo>
                    <a:pt x="30612" y="29547"/>
                  </a:lnTo>
                  <a:lnTo>
                    <a:pt x="30616" y="28599"/>
                  </a:lnTo>
                  <a:lnTo>
                    <a:pt x="29662" y="27047"/>
                  </a:lnTo>
                  <a:lnTo>
                    <a:pt x="28951" y="25538"/>
                  </a:lnTo>
                  <a:lnTo>
                    <a:pt x="29139" y="23578"/>
                  </a:lnTo>
                  <a:lnTo>
                    <a:pt x="32141" y="23414"/>
                  </a:lnTo>
                  <a:lnTo>
                    <a:pt x="33192" y="23231"/>
                  </a:lnTo>
                  <a:lnTo>
                    <a:pt x="37088" y="23125"/>
                  </a:lnTo>
                  <a:lnTo>
                    <a:pt x="38865" y="22073"/>
                  </a:lnTo>
                  <a:lnTo>
                    <a:pt x="40094" y="22167"/>
                  </a:lnTo>
                  <a:lnTo>
                    <a:pt x="42661" y="23078"/>
                  </a:lnTo>
                  <a:lnTo>
                    <a:pt x="43806" y="22358"/>
                  </a:lnTo>
                  <a:lnTo>
                    <a:pt x="47166" y="20936"/>
                  </a:lnTo>
                  <a:lnTo>
                    <a:pt x="50482" y="16805"/>
                  </a:lnTo>
                  <a:lnTo>
                    <a:pt x="51895" y="16185"/>
                  </a:lnTo>
                  <a:lnTo>
                    <a:pt x="55112" y="15934"/>
                  </a:lnTo>
                  <a:lnTo>
                    <a:pt x="56120" y="15456"/>
                  </a:lnTo>
                  <a:lnTo>
                    <a:pt x="57297" y="15547"/>
                  </a:lnTo>
                  <a:lnTo>
                    <a:pt x="60903" y="16385"/>
                  </a:lnTo>
                  <a:lnTo>
                    <a:pt x="62955" y="16513"/>
                  </a:lnTo>
                  <a:lnTo>
                    <a:pt x="65388" y="15942"/>
                  </a:lnTo>
                  <a:lnTo>
                    <a:pt x="68069" y="14932"/>
                  </a:lnTo>
                  <a:lnTo>
                    <a:pt x="68738" y="11394"/>
                  </a:lnTo>
                  <a:lnTo>
                    <a:pt x="69375" y="10886"/>
                  </a:lnTo>
                  <a:lnTo>
                    <a:pt x="71042" y="10744"/>
                  </a:lnTo>
                  <a:lnTo>
                    <a:pt x="72297" y="10773"/>
                  </a:lnTo>
                  <a:lnTo>
                    <a:pt x="74719" y="11054"/>
                  </a:lnTo>
                  <a:lnTo>
                    <a:pt x="77602" y="11148"/>
                  </a:lnTo>
                  <a:lnTo>
                    <a:pt x="79457" y="9488"/>
                  </a:lnTo>
                  <a:lnTo>
                    <a:pt x="82381" y="9364"/>
                  </a:lnTo>
                  <a:lnTo>
                    <a:pt x="83737" y="9124"/>
                  </a:lnTo>
                  <a:lnTo>
                    <a:pt x="86002" y="9459"/>
                  </a:lnTo>
                  <a:lnTo>
                    <a:pt x="88198" y="9440"/>
                  </a:lnTo>
                  <a:lnTo>
                    <a:pt x="91010" y="8748"/>
                  </a:lnTo>
                  <a:lnTo>
                    <a:pt x="93631" y="7613"/>
                  </a:lnTo>
                  <a:lnTo>
                    <a:pt x="95680" y="7710"/>
                  </a:lnTo>
                  <a:lnTo>
                    <a:pt x="96516" y="7505"/>
                  </a:lnTo>
                  <a:lnTo>
                    <a:pt x="96994" y="7266"/>
                  </a:lnTo>
                  <a:lnTo>
                    <a:pt x="97505" y="5729"/>
                  </a:lnTo>
                  <a:lnTo>
                    <a:pt x="101360" y="5635"/>
                  </a:lnTo>
                  <a:lnTo>
                    <a:pt x="102666" y="5788"/>
                  </a:lnTo>
                  <a:lnTo>
                    <a:pt x="104817" y="5828"/>
                  </a:lnTo>
                  <a:lnTo>
                    <a:pt x="107054" y="4990"/>
                  </a:lnTo>
                  <a:lnTo>
                    <a:pt x="107725" y="5061"/>
                  </a:lnTo>
                  <a:lnTo>
                    <a:pt x="108855" y="7311"/>
                  </a:lnTo>
                  <a:lnTo>
                    <a:pt x="109444" y="7963"/>
                  </a:lnTo>
                  <a:lnTo>
                    <a:pt x="110662" y="8564"/>
                  </a:lnTo>
                  <a:lnTo>
                    <a:pt x="113374" y="10250"/>
                  </a:lnTo>
                  <a:lnTo>
                    <a:pt x="113863" y="9806"/>
                  </a:lnTo>
                  <a:lnTo>
                    <a:pt x="114992" y="9243"/>
                  </a:lnTo>
                  <a:lnTo>
                    <a:pt x="118235" y="10015"/>
                  </a:lnTo>
                  <a:lnTo>
                    <a:pt x="121327" y="11314"/>
                  </a:lnTo>
                  <a:lnTo>
                    <a:pt x="123932" y="13219"/>
                  </a:lnTo>
                  <a:lnTo>
                    <a:pt x="126823" y="12670"/>
                  </a:lnTo>
                  <a:lnTo>
                    <a:pt x="130032" y="11735"/>
                  </a:lnTo>
                  <a:lnTo>
                    <a:pt x="132120" y="11463"/>
                  </a:lnTo>
                  <a:lnTo>
                    <a:pt x="134385" y="11333"/>
                  </a:lnTo>
                  <a:lnTo>
                    <a:pt x="135735" y="10927"/>
                  </a:lnTo>
                  <a:lnTo>
                    <a:pt x="138795" y="11416"/>
                  </a:lnTo>
                  <a:lnTo>
                    <a:pt x="141958" y="10393"/>
                  </a:lnTo>
                  <a:lnTo>
                    <a:pt x="143483" y="9467"/>
                  </a:lnTo>
                  <a:lnTo>
                    <a:pt x="143921" y="8170"/>
                  </a:lnTo>
                  <a:lnTo>
                    <a:pt x="143664" y="5881"/>
                  </a:lnTo>
                  <a:lnTo>
                    <a:pt x="142949" y="3589"/>
                  </a:lnTo>
                  <a:lnTo>
                    <a:pt x="142192" y="2743"/>
                  </a:lnTo>
                  <a:lnTo>
                    <a:pt x="141950" y="1868"/>
                  </a:lnTo>
                  <a:lnTo>
                    <a:pt x="142381" y="1050"/>
                  </a:lnTo>
                  <a:lnTo>
                    <a:pt x="142865" y="479"/>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68" name="ee4p_HR_1_15912"/>
            <p:cNvSpPr>
              <a:spLocks noChangeAspect="1"/>
            </p:cNvSpPr>
            <p:nvPr>
              <p:custDataLst>
                <p:tags r:id="rId64"/>
              </p:custDataLst>
            </p:nvPr>
          </p:nvSpPr>
          <p:spPr>
            <a:xfrm>
              <a:off x="4956596" y="4920452"/>
              <a:ext cx="515754" cy="442242"/>
            </a:xfrm>
            <a:custGeom>
              <a:avLst/>
              <a:gdLst>
                <a:gd name="connsiteX0" fmla="*/ 86563 w 130102"/>
                <a:gd name="connsiteY0" fmla="*/ 101746 h 111558"/>
                <a:gd name="connsiteX1" fmla="*/ 90452 w 130102"/>
                <a:gd name="connsiteY1" fmla="*/ 102584 h 111558"/>
                <a:gd name="connsiteX2" fmla="*/ 93469 w 130102"/>
                <a:gd name="connsiteY2" fmla="*/ 104421 h 111558"/>
                <a:gd name="connsiteX3" fmla="*/ 84622 w 130102"/>
                <a:gd name="connsiteY3" fmla="*/ 102014 h 111558"/>
                <a:gd name="connsiteX4" fmla="*/ 85626 w 130102"/>
                <a:gd name="connsiteY4" fmla="*/ 101793 h 111558"/>
                <a:gd name="connsiteX5" fmla="*/ 69288 w 130102"/>
                <a:gd name="connsiteY5" fmla="*/ 96494 h 111558"/>
                <a:gd name="connsiteX6" fmla="*/ 73375 w 130102"/>
                <a:gd name="connsiteY6" fmla="*/ 97242 h 111558"/>
                <a:gd name="connsiteX7" fmla="*/ 76373 w 130102"/>
                <a:gd name="connsiteY7" fmla="*/ 96898 h 111558"/>
                <a:gd name="connsiteX8" fmla="*/ 79083 w 130102"/>
                <a:gd name="connsiteY8" fmla="*/ 97357 h 111558"/>
                <a:gd name="connsiteX9" fmla="*/ 80767 w 130102"/>
                <a:gd name="connsiteY9" fmla="*/ 98207 h 111558"/>
                <a:gd name="connsiteX10" fmla="*/ 81175 w 130102"/>
                <a:gd name="connsiteY10" fmla="*/ 98624 h 111558"/>
                <a:gd name="connsiteX11" fmla="*/ 78988 w 130102"/>
                <a:gd name="connsiteY11" fmla="*/ 98682 h 111558"/>
                <a:gd name="connsiteX12" fmla="*/ 76515 w 130102"/>
                <a:gd name="connsiteY12" fmla="*/ 98337 h 111558"/>
                <a:gd name="connsiteX13" fmla="*/ 73710 w 130102"/>
                <a:gd name="connsiteY13" fmla="*/ 99201 h 111558"/>
                <a:gd name="connsiteX14" fmla="*/ 71238 w 130102"/>
                <a:gd name="connsiteY14" fmla="*/ 98739 h 111558"/>
                <a:gd name="connsiteX15" fmla="*/ 70298 w 130102"/>
                <a:gd name="connsiteY15" fmla="*/ 98178 h 111558"/>
                <a:gd name="connsiteX16" fmla="*/ 69633 w 130102"/>
                <a:gd name="connsiteY16" fmla="*/ 97476 h 111558"/>
                <a:gd name="connsiteX17" fmla="*/ 81872 w 130102"/>
                <a:gd name="connsiteY17" fmla="*/ 95708 h 111558"/>
                <a:gd name="connsiteX18" fmla="*/ 93013 w 130102"/>
                <a:gd name="connsiteY18" fmla="*/ 100400 h 111558"/>
                <a:gd name="connsiteX19" fmla="*/ 91773 w 130102"/>
                <a:gd name="connsiteY19" fmla="*/ 99158 h 111558"/>
                <a:gd name="connsiteX20" fmla="*/ 93380 w 130102"/>
                <a:gd name="connsiteY20" fmla="*/ 98666 h 111558"/>
                <a:gd name="connsiteX21" fmla="*/ 94745 w 130102"/>
                <a:gd name="connsiteY21" fmla="*/ 99020 h 111558"/>
                <a:gd name="connsiteX22" fmla="*/ 95615 w 130102"/>
                <a:gd name="connsiteY22" fmla="*/ 100551 h 111558"/>
                <a:gd name="connsiteX23" fmla="*/ 97330 w 130102"/>
                <a:gd name="connsiteY23" fmla="*/ 101558 h 111558"/>
                <a:gd name="connsiteX24" fmla="*/ 100109 w 130102"/>
                <a:gd name="connsiteY24" fmla="*/ 103327 h 111558"/>
                <a:gd name="connsiteX25" fmla="*/ 101864 w 130102"/>
                <a:gd name="connsiteY25" fmla="*/ 104682 h 111558"/>
                <a:gd name="connsiteX26" fmla="*/ 105846 w 130102"/>
                <a:gd name="connsiteY26" fmla="*/ 107117 h 111558"/>
                <a:gd name="connsiteX27" fmla="*/ 106788 w 130102"/>
                <a:gd name="connsiteY27" fmla="*/ 107457 h 111558"/>
                <a:gd name="connsiteX28" fmla="*/ 108772 w 130102"/>
                <a:gd name="connsiteY28" fmla="*/ 108176 h 111558"/>
                <a:gd name="connsiteX29" fmla="*/ 108811 w 130102"/>
                <a:gd name="connsiteY29" fmla="*/ 109157 h 111558"/>
                <a:gd name="connsiteX30" fmla="*/ 109664 w 130102"/>
                <a:gd name="connsiteY30" fmla="*/ 110273 h 111558"/>
                <a:gd name="connsiteX31" fmla="*/ 110566 w 130102"/>
                <a:gd name="connsiteY31" fmla="*/ 111558 h 111558"/>
                <a:gd name="connsiteX32" fmla="*/ 106488 w 130102"/>
                <a:gd name="connsiteY32" fmla="*/ 109026 h 111558"/>
                <a:gd name="connsiteX33" fmla="*/ 102676 w 130102"/>
                <a:gd name="connsiteY33" fmla="*/ 106192 h 111558"/>
                <a:gd name="connsiteX34" fmla="*/ 95229 w 130102"/>
                <a:gd name="connsiteY34" fmla="*/ 101826 h 111558"/>
                <a:gd name="connsiteX35" fmla="*/ 89946 w 130102"/>
                <a:gd name="connsiteY35" fmla="*/ 100762 h 111558"/>
                <a:gd name="connsiteX36" fmla="*/ 82721 w 130102"/>
                <a:gd name="connsiteY36" fmla="*/ 97247 h 111558"/>
                <a:gd name="connsiteX37" fmla="*/ 78016 w 130102"/>
                <a:gd name="connsiteY37" fmla="*/ 96003 h 111558"/>
                <a:gd name="connsiteX38" fmla="*/ 79808 w 130102"/>
                <a:gd name="connsiteY38" fmla="*/ 95716 h 111558"/>
                <a:gd name="connsiteX39" fmla="*/ 66429 w 130102"/>
                <a:gd name="connsiteY39" fmla="*/ 90251 h 111558"/>
                <a:gd name="connsiteX40" fmla="*/ 69404 w 130102"/>
                <a:gd name="connsiteY40" fmla="*/ 90667 h 111558"/>
                <a:gd name="connsiteX41" fmla="*/ 70318 w 130102"/>
                <a:gd name="connsiteY41" fmla="*/ 91709 h 111558"/>
                <a:gd name="connsiteX42" fmla="*/ 78364 w 130102"/>
                <a:gd name="connsiteY42" fmla="*/ 92543 h 111558"/>
                <a:gd name="connsiteX43" fmla="*/ 81302 w 130102"/>
                <a:gd name="connsiteY43" fmla="*/ 93029 h 111558"/>
                <a:gd name="connsiteX44" fmla="*/ 79756 w 130102"/>
                <a:gd name="connsiteY44" fmla="*/ 93307 h 111558"/>
                <a:gd name="connsiteX45" fmla="*/ 69918 w 130102"/>
                <a:gd name="connsiteY45" fmla="*/ 93100 h 111558"/>
                <a:gd name="connsiteX46" fmla="*/ 67057 w 130102"/>
                <a:gd name="connsiteY46" fmla="*/ 92543 h 111558"/>
                <a:gd name="connsiteX47" fmla="*/ 63874 w 130102"/>
                <a:gd name="connsiteY47" fmla="*/ 91108 h 111558"/>
                <a:gd name="connsiteX48" fmla="*/ 63224 w 130102"/>
                <a:gd name="connsiteY48" fmla="*/ 90667 h 111558"/>
                <a:gd name="connsiteX49" fmla="*/ 64827 w 130102"/>
                <a:gd name="connsiteY49" fmla="*/ 86010 h 111558"/>
                <a:gd name="connsiteX50" fmla="*/ 68202 w 130102"/>
                <a:gd name="connsiteY50" fmla="*/ 86149 h 111558"/>
                <a:gd name="connsiteX51" fmla="*/ 73350 w 130102"/>
                <a:gd name="connsiteY51" fmla="*/ 86984 h 111558"/>
                <a:gd name="connsiteX52" fmla="*/ 74609 w 130102"/>
                <a:gd name="connsiteY52" fmla="*/ 87957 h 111558"/>
                <a:gd name="connsiteX53" fmla="*/ 74218 w 130102"/>
                <a:gd name="connsiteY53" fmla="*/ 88406 h 111558"/>
                <a:gd name="connsiteX54" fmla="*/ 72263 w 130102"/>
                <a:gd name="connsiteY54" fmla="*/ 89139 h 111558"/>
                <a:gd name="connsiteX55" fmla="*/ 68774 w 130102"/>
                <a:gd name="connsiteY55" fmla="*/ 89209 h 111558"/>
                <a:gd name="connsiteX56" fmla="*/ 65742 w 130102"/>
                <a:gd name="connsiteY56" fmla="*/ 88722 h 111558"/>
                <a:gd name="connsiteX57" fmla="*/ 64256 w 130102"/>
                <a:gd name="connsiteY57" fmla="*/ 87887 h 111558"/>
                <a:gd name="connsiteX58" fmla="*/ 64367 w 130102"/>
                <a:gd name="connsiteY58" fmla="*/ 87184 h 111558"/>
                <a:gd name="connsiteX59" fmla="*/ 38758 w 130102"/>
                <a:gd name="connsiteY59" fmla="*/ 69183 h 111558"/>
                <a:gd name="connsiteX60" fmla="*/ 41000 w 130102"/>
                <a:gd name="connsiteY60" fmla="*/ 70181 h 111558"/>
                <a:gd name="connsiteX61" fmla="*/ 42455 w 130102"/>
                <a:gd name="connsiteY61" fmla="*/ 72191 h 111558"/>
                <a:gd name="connsiteX62" fmla="*/ 41063 w 130102"/>
                <a:gd name="connsiteY62" fmla="*/ 71778 h 111558"/>
                <a:gd name="connsiteX63" fmla="*/ 39611 w 130102"/>
                <a:gd name="connsiteY63" fmla="*/ 70534 h 111558"/>
                <a:gd name="connsiteX64" fmla="*/ 34243 w 130102"/>
                <a:gd name="connsiteY64" fmla="*/ 65203 h 111558"/>
                <a:gd name="connsiteX65" fmla="*/ 37897 w 130102"/>
                <a:gd name="connsiteY65" fmla="*/ 67787 h 111558"/>
                <a:gd name="connsiteX66" fmla="*/ 38242 w 130102"/>
                <a:gd name="connsiteY66" fmla="*/ 68741 h 111558"/>
                <a:gd name="connsiteX67" fmla="*/ 35483 w 130102"/>
                <a:gd name="connsiteY67" fmla="*/ 66947 h 111558"/>
                <a:gd name="connsiteX68" fmla="*/ 34437 w 130102"/>
                <a:gd name="connsiteY68" fmla="*/ 65741 h 111558"/>
                <a:gd name="connsiteX69" fmla="*/ 29804 w 130102"/>
                <a:gd name="connsiteY69" fmla="*/ 64924 h 111558"/>
                <a:gd name="connsiteX70" fmla="*/ 31738 w 130102"/>
                <a:gd name="connsiteY70" fmla="*/ 66300 h 111558"/>
                <a:gd name="connsiteX71" fmla="*/ 36962 w 130102"/>
                <a:gd name="connsiteY71" fmla="*/ 71573 h 111558"/>
                <a:gd name="connsiteX72" fmla="*/ 37277 w 130102"/>
                <a:gd name="connsiteY72" fmla="*/ 71969 h 111558"/>
                <a:gd name="connsiteX73" fmla="*/ 37247 w 130102"/>
                <a:gd name="connsiteY73" fmla="*/ 72239 h 111558"/>
                <a:gd name="connsiteX74" fmla="*/ 36100 w 130102"/>
                <a:gd name="connsiteY74" fmla="*/ 71858 h 111558"/>
                <a:gd name="connsiteX75" fmla="*/ 35791 w 130102"/>
                <a:gd name="connsiteY75" fmla="*/ 71981 h 111558"/>
                <a:gd name="connsiteX76" fmla="*/ 30384 w 130102"/>
                <a:gd name="connsiteY76" fmla="*/ 66074 h 111558"/>
                <a:gd name="connsiteX77" fmla="*/ 27080 w 130102"/>
                <a:gd name="connsiteY77" fmla="*/ 50537 h 111558"/>
                <a:gd name="connsiteX78" fmla="*/ 28449 w 130102"/>
                <a:gd name="connsiteY78" fmla="*/ 51863 h 111558"/>
                <a:gd name="connsiteX79" fmla="*/ 29590 w 130102"/>
                <a:gd name="connsiteY79" fmla="*/ 52692 h 111558"/>
                <a:gd name="connsiteX80" fmla="*/ 30533 w 130102"/>
                <a:gd name="connsiteY80" fmla="*/ 52894 h 111558"/>
                <a:gd name="connsiteX81" fmla="*/ 32930 w 130102"/>
                <a:gd name="connsiteY81" fmla="*/ 54978 h 111558"/>
                <a:gd name="connsiteX82" fmla="*/ 35286 w 130102"/>
                <a:gd name="connsiteY82" fmla="*/ 57656 h 111558"/>
                <a:gd name="connsiteX83" fmla="*/ 38093 w 130102"/>
                <a:gd name="connsiteY83" fmla="*/ 59980 h 111558"/>
                <a:gd name="connsiteX84" fmla="*/ 37510 w 130102"/>
                <a:gd name="connsiteY84" fmla="*/ 60052 h 111558"/>
                <a:gd name="connsiteX85" fmla="*/ 36955 w 130102"/>
                <a:gd name="connsiteY85" fmla="*/ 60373 h 111558"/>
                <a:gd name="connsiteX86" fmla="*/ 36383 w 130102"/>
                <a:gd name="connsiteY86" fmla="*/ 61094 h 111558"/>
                <a:gd name="connsiteX87" fmla="*/ 34954 w 130102"/>
                <a:gd name="connsiteY87" fmla="*/ 59765 h 111558"/>
                <a:gd name="connsiteX88" fmla="*/ 33641 w 130102"/>
                <a:gd name="connsiteY88" fmla="*/ 58817 h 111558"/>
                <a:gd name="connsiteX89" fmla="*/ 32701 w 130102"/>
                <a:gd name="connsiteY89" fmla="*/ 57695 h 111558"/>
                <a:gd name="connsiteX90" fmla="*/ 30859 w 130102"/>
                <a:gd name="connsiteY90" fmla="*/ 56295 h 111558"/>
                <a:gd name="connsiteX91" fmla="*/ 30237 w 130102"/>
                <a:gd name="connsiteY91" fmla="*/ 54693 h 111558"/>
                <a:gd name="connsiteX92" fmla="*/ 27491 w 130102"/>
                <a:gd name="connsiteY92" fmla="*/ 51425 h 111558"/>
                <a:gd name="connsiteX93" fmla="*/ 25944 w 130102"/>
                <a:gd name="connsiteY93" fmla="*/ 46425 h 111558"/>
                <a:gd name="connsiteX94" fmla="*/ 27353 w 130102"/>
                <a:gd name="connsiteY94" fmla="*/ 46516 h 111558"/>
                <a:gd name="connsiteX95" fmla="*/ 27564 w 130102"/>
                <a:gd name="connsiteY95" fmla="*/ 47155 h 111558"/>
                <a:gd name="connsiteX96" fmla="*/ 29061 w 130102"/>
                <a:gd name="connsiteY96" fmla="*/ 48859 h 111558"/>
                <a:gd name="connsiteX97" fmla="*/ 29618 w 130102"/>
                <a:gd name="connsiteY97" fmla="*/ 50061 h 111558"/>
                <a:gd name="connsiteX98" fmla="*/ 27536 w 130102"/>
                <a:gd name="connsiteY98" fmla="*/ 48976 h 111558"/>
                <a:gd name="connsiteX99" fmla="*/ 25672 w 130102"/>
                <a:gd name="connsiteY99" fmla="*/ 48561 h 111558"/>
                <a:gd name="connsiteX100" fmla="*/ 25277 w 130102"/>
                <a:gd name="connsiteY100" fmla="*/ 47744 h 111558"/>
                <a:gd name="connsiteX101" fmla="*/ 25545 w 130102"/>
                <a:gd name="connsiteY101" fmla="*/ 47074 h 111558"/>
                <a:gd name="connsiteX102" fmla="*/ 18596 w 130102"/>
                <a:gd name="connsiteY102" fmla="*/ 37698 h 111558"/>
                <a:gd name="connsiteX103" fmla="*/ 18838 w 130102"/>
                <a:gd name="connsiteY103" fmla="*/ 40065 h 111558"/>
                <a:gd name="connsiteX104" fmla="*/ 19382 w 130102"/>
                <a:gd name="connsiteY104" fmla="*/ 41424 h 111558"/>
                <a:gd name="connsiteX105" fmla="*/ 21010 w 130102"/>
                <a:gd name="connsiteY105" fmla="*/ 43092 h 111558"/>
                <a:gd name="connsiteX106" fmla="*/ 20682 w 130102"/>
                <a:gd name="connsiteY106" fmla="*/ 45851 h 111558"/>
                <a:gd name="connsiteX107" fmla="*/ 21015 w 130102"/>
                <a:gd name="connsiteY107" fmla="*/ 49774 h 111558"/>
                <a:gd name="connsiteX108" fmla="*/ 21345 w 130102"/>
                <a:gd name="connsiteY108" fmla="*/ 50646 h 111558"/>
                <a:gd name="connsiteX109" fmla="*/ 21468 w 130102"/>
                <a:gd name="connsiteY109" fmla="*/ 51553 h 111558"/>
                <a:gd name="connsiteX110" fmla="*/ 21297 w 130102"/>
                <a:gd name="connsiteY110" fmla="*/ 52610 h 111558"/>
                <a:gd name="connsiteX111" fmla="*/ 19952 w 130102"/>
                <a:gd name="connsiteY111" fmla="*/ 51274 h 111558"/>
                <a:gd name="connsiteX112" fmla="*/ 19274 w 130102"/>
                <a:gd name="connsiteY112" fmla="*/ 48876 h 111558"/>
                <a:gd name="connsiteX113" fmla="*/ 17583 w 130102"/>
                <a:gd name="connsiteY113" fmla="*/ 44999 h 111558"/>
                <a:gd name="connsiteX114" fmla="*/ 17365 w 130102"/>
                <a:gd name="connsiteY114" fmla="*/ 43906 h 111558"/>
                <a:gd name="connsiteX115" fmla="*/ 18242 w 130102"/>
                <a:gd name="connsiteY115" fmla="*/ 42826 h 111558"/>
                <a:gd name="connsiteX116" fmla="*/ 18195 w 130102"/>
                <a:gd name="connsiteY116" fmla="*/ 41732 h 111558"/>
                <a:gd name="connsiteX117" fmla="*/ 16996 w 130102"/>
                <a:gd name="connsiteY117" fmla="*/ 38322 h 111558"/>
                <a:gd name="connsiteX118" fmla="*/ 18000 w 130102"/>
                <a:gd name="connsiteY118" fmla="*/ 37765 h 111558"/>
                <a:gd name="connsiteX119" fmla="*/ 23304 w 130102"/>
                <a:gd name="connsiteY119" fmla="*/ 36128 h 111558"/>
                <a:gd name="connsiteX120" fmla="*/ 24606 w 130102"/>
                <a:gd name="connsiteY120" fmla="*/ 37408 h 111558"/>
                <a:gd name="connsiteX121" fmla="*/ 26180 w 130102"/>
                <a:gd name="connsiteY121" fmla="*/ 39816 h 111558"/>
                <a:gd name="connsiteX122" fmla="*/ 27020 w 130102"/>
                <a:gd name="connsiteY122" fmla="*/ 40488 h 111558"/>
                <a:gd name="connsiteX123" fmla="*/ 28592 w 130102"/>
                <a:gd name="connsiteY123" fmla="*/ 42905 h 111558"/>
                <a:gd name="connsiteX124" fmla="*/ 25867 w 130102"/>
                <a:gd name="connsiteY124" fmla="*/ 43491 h 111558"/>
                <a:gd name="connsiteX125" fmla="*/ 24569 w 130102"/>
                <a:gd name="connsiteY125" fmla="*/ 42443 h 111558"/>
                <a:gd name="connsiteX126" fmla="*/ 24230 w 130102"/>
                <a:gd name="connsiteY126" fmla="*/ 41583 h 111558"/>
                <a:gd name="connsiteX127" fmla="*/ 21991 w 130102"/>
                <a:gd name="connsiteY127" fmla="*/ 41310 h 111558"/>
                <a:gd name="connsiteX128" fmla="*/ 20635 w 130102"/>
                <a:gd name="connsiteY128" fmla="*/ 40112 h 111558"/>
                <a:gd name="connsiteX129" fmla="*/ 20358 w 130102"/>
                <a:gd name="connsiteY129" fmla="*/ 39581 h 111558"/>
                <a:gd name="connsiteX130" fmla="*/ 22276 w 130102"/>
                <a:gd name="connsiteY130" fmla="*/ 38262 h 111558"/>
                <a:gd name="connsiteX131" fmla="*/ 62002 w 130102"/>
                <a:gd name="connsiteY131" fmla="*/ 0 h 111558"/>
                <a:gd name="connsiteX132" fmla="*/ 64356 w 130102"/>
                <a:gd name="connsiteY132" fmla="*/ 284 h 111558"/>
                <a:gd name="connsiteX133" fmla="*/ 66314 w 130102"/>
                <a:gd name="connsiteY133" fmla="*/ 964 h 111558"/>
                <a:gd name="connsiteX134" fmla="*/ 67502 w 130102"/>
                <a:gd name="connsiteY134" fmla="*/ 1378 h 111558"/>
                <a:gd name="connsiteX135" fmla="*/ 71441 w 130102"/>
                <a:gd name="connsiteY135" fmla="*/ 3281 h 111558"/>
                <a:gd name="connsiteX136" fmla="*/ 74170 w 130102"/>
                <a:gd name="connsiteY136" fmla="*/ 5419 h 111558"/>
                <a:gd name="connsiteX137" fmla="*/ 75684 w 130102"/>
                <a:gd name="connsiteY137" fmla="*/ 7791 h 111558"/>
                <a:gd name="connsiteX138" fmla="*/ 77735 w 130102"/>
                <a:gd name="connsiteY138" fmla="*/ 9628 h 111558"/>
                <a:gd name="connsiteX139" fmla="*/ 80320 w 130102"/>
                <a:gd name="connsiteY139" fmla="*/ 10927 h 111558"/>
                <a:gd name="connsiteX140" fmla="*/ 82367 w 130102"/>
                <a:gd name="connsiteY140" fmla="*/ 12689 h 111558"/>
                <a:gd name="connsiteX141" fmla="*/ 83881 w 130102"/>
                <a:gd name="connsiteY141" fmla="*/ 14912 h 111558"/>
                <a:gd name="connsiteX142" fmla="*/ 85997 w 130102"/>
                <a:gd name="connsiteY142" fmla="*/ 16156 h 111558"/>
                <a:gd name="connsiteX143" fmla="*/ 88714 w 130102"/>
                <a:gd name="connsiteY143" fmla="*/ 16426 h 111558"/>
                <a:gd name="connsiteX144" fmla="*/ 90435 w 130102"/>
                <a:gd name="connsiteY144" fmla="*/ 17186 h 111558"/>
                <a:gd name="connsiteX145" fmla="*/ 91156 w 130102"/>
                <a:gd name="connsiteY145" fmla="*/ 18438 h 111558"/>
                <a:gd name="connsiteX146" fmla="*/ 92633 w 130102"/>
                <a:gd name="connsiteY146" fmla="*/ 19572 h 111558"/>
                <a:gd name="connsiteX147" fmla="*/ 94859 w 130102"/>
                <a:gd name="connsiteY147" fmla="*/ 20586 h 111558"/>
                <a:gd name="connsiteX148" fmla="*/ 98325 w 130102"/>
                <a:gd name="connsiteY148" fmla="*/ 21142 h 111558"/>
                <a:gd name="connsiteX149" fmla="*/ 104961 w 130102"/>
                <a:gd name="connsiteY149" fmla="*/ 21274 h 111558"/>
                <a:gd name="connsiteX150" fmla="*/ 105550 w 130102"/>
                <a:gd name="connsiteY150" fmla="*/ 21302 h 111558"/>
                <a:gd name="connsiteX151" fmla="*/ 107047 w 130102"/>
                <a:gd name="connsiteY151" fmla="*/ 21617 h 111558"/>
                <a:gd name="connsiteX152" fmla="*/ 108794 w 130102"/>
                <a:gd name="connsiteY152" fmla="*/ 21223 h 111558"/>
                <a:gd name="connsiteX153" fmla="*/ 110923 w 130102"/>
                <a:gd name="connsiteY153" fmla="*/ 20429 h 111558"/>
                <a:gd name="connsiteX154" fmla="*/ 111609 w 130102"/>
                <a:gd name="connsiteY154" fmla="*/ 19956 h 111558"/>
                <a:gd name="connsiteX155" fmla="*/ 113851 w 130102"/>
                <a:gd name="connsiteY155" fmla="*/ 17359 h 111558"/>
                <a:gd name="connsiteX156" fmla="*/ 115084 w 130102"/>
                <a:gd name="connsiteY156" fmla="*/ 17583 h 111558"/>
                <a:gd name="connsiteX157" fmla="*/ 117544 w 130102"/>
                <a:gd name="connsiteY157" fmla="*/ 17266 h 111558"/>
                <a:gd name="connsiteX158" fmla="*/ 119031 w 130102"/>
                <a:gd name="connsiteY158" fmla="*/ 16690 h 111558"/>
                <a:gd name="connsiteX159" fmla="*/ 119144 w 130102"/>
                <a:gd name="connsiteY159" fmla="*/ 16690 h 111558"/>
                <a:gd name="connsiteX160" fmla="*/ 119049 w 130102"/>
                <a:gd name="connsiteY160" fmla="*/ 17355 h 111558"/>
                <a:gd name="connsiteX161" fmla="*/ 118882 w 130102"/>
                <a:gd name="connsiteY161" fmla="*/ 18516 h 111558"/>
                <a:gd name="connsiteX162" fmla="*/ 117677 w 130102"/>
                <a:gd name="connsiteY162" fmla="*/ 19338 h 111558"/>
                <a:gd name="connsiteX163" fmla="*/ 118904 w 130102"/>
                <a:gd name="connsiteY163" fmla="*/ 21229 h 111558"/>
                <a:gd name="connsiteX164" fmla="*/ 120070 w 130102"/>
                <a:gd name="connsiteY164" fmla="*/ 24293 h 111558"/>
                <a:gd name="connsiteX165" fmla="*/ 119420 w 130102"/>
                <a:gd name="connsiteY165" fmla="*/ 25806 h 111558"/>
                <a:gd name="connsiteX166" fmla="*/ 120212 w 130102"/>
                <a:gd name="connsiteY166" fmla="*/ 26983 h 111558"/>
                <a:gd name="connsiteX167" fmla="*/ 122454 w 130102"/>
                <a:gd name="connsiteY167" fmla="*/ 27828 h 111558"/>
                <a:gd name="connsiteX168" fmla="*/ 122657 w 130102"/>
                <a:gd name="connsiteY168" fmla="*/ 28165 h 111558"/>
                <a:gd name="connsiteX169" fmla="*/ 121972 w 130102"/>
                <a:gd name="connsiteY169" fmla="*/ 28517 h 111558"/>
                <a:gd name="connsiteX170" fmla="*/ 121405 w 130102"/>
                <a:gd name="connsiteY170" fmla="*/ 29516 h 111558"/>
                <a:gd name="connsiteX171" fmla="*/ 121340 w 130102"/>
                <a:gd name="connsiteY171" fmla="*/ 31336 h 111558"/>
                <a:gd name="connsiteX172" fmla="*/ 123294 w 130102"/>
                <a:gd name="connsiteY172" fmla="*/ 33054 h 111558"/>
                <a:gd name="connsiteX173" fmla="*/ 127269 w 130102"/>
                <a:gd name="connsiteY173" fmla="*/ 34670 h 111558"/>
                <a:gd name="connsiteX174" fmla="*/ 128539 w 130102"/>
                <a:gd name="connsiteY174" fmla="*/ 34941 h 111558"/>
                <a:gd name="connsiteX175" fmla="*/ 129025 w 130102"/>
                <a:gd name="connsiteY175" fmla="*/ 35562 h 111558"/>
                <a:gd name="connsiteX176" fmla="*/ 129690 w 130102"/>
                <a:gd name="connsiteY176" fmla="*/ 35968 h 111558"/>
                <a:gd name="connsiteX177" fmla="*/ 130081 w 130102"/>
                <a:gd name="connsiteY177" fmla="*/ 36464 h 111558"/>
                <a:gd name="connsiteX178" fmla="*/ 130102 w 130102"/>
                <a:gd name="connsiteY178" fmla="*/ 37105 h 111558"/>
                <a:gd name="connsiteX179" fmla="*/ 129818 w 130102"/>
                <a:gd name="connsiteY179" fmla="*/ 37545 h 111558"/>
                <a:gd name="connsiteX180" fmla="*/ 127937 w 130102"/>
                <a:gd name="connsiteY180" fmla="*/ 37702 h 111558"/>
                <a:gd name="connsiteX181" fmla="*/ 125790 w 130102"/>
                <a:gd name="connsiteY181" fmla="*/ 37688 h 111558"/>
                <a:gd name="connsiteX182" fmla="*/ 124264 w 130102"/>
                <a:gd name="connsiteY182" fmla="*/ 36909 h 111558"/>
                <a:gd name="connsiteX183" fmla="*/ 124128 w 130102"/>
                <a:gd name="connsiteY183" fmla="*/ 37477 h 111558"/>
                <a:gd name="connsiteX184" fmla="*/ 124104 w 130102"/>
                <a:gd name="connsiteY184" fmla="*/ 38128 h 111558"/>
                <a:gd name="connsiteX185" fmla="*/ 122627 w 130102"/>
                <a:gd name="connsiteY185" fmla="*/ 38525 h 111558"/>
                <a:gd name="connsiteX186" fmla="*/ 123447 w 130102"/>
                <a:gd name="connsiteY186" fmla="*/ 42995 h 111558"/>
                <a:gd name="connsiteX187" fmla="*/ 123121 w 130102"/>
                <a:gd name="connsiteY187" fmla="*/ 44279 h 111558"/>
                <a:gd name="connsiteX188" fmla="*/ 122575 w 130102"/>
                <a:gd name="connsiteY188" fmla="*/ 44710 h 111558"/>
                <a:gd name="connsiteX189" fmla="*/ 122067 w 130102"/>
                <a:gd name="connsiteY189" fmla="*/ 44531 h 111558"/>
                <a:gd name="connsiteX190" fmla="*/ 121448 w 130102"/>
                <a:gd name="connsiteY190" fmla="*/ 44481 h 111558"/>
                <a:gd name="connsiteX191" fmla="*/ 121137 w 130102"/>
                <a:gd name="connsiteY191" fmla="*/ 44900 h 111558"/>
                <a:gd name="connsiteX192" fmla="*/ 121394 w 130102"/>
                <a:gd name="connsiteY192" fmla="*/ 45851 h 111558"/>
                <a:gd name="connsiteX193" fmla="*/ 119938 w 130102"/>
                <a:gd name="connsiteY193" fmla="*/ 45960 h 111558"/>
                <a:gd name="connsiteX194" fmla="*/ 117619 w 130102"/>
                <a:gd name="connsiteY194" fmla="*/ 45467 h 111558"/>
                <a:gd name="connsiteX195" fmla="*/ 116557 w 130102"/>
                <a:gd name="connsiteY195" fmla="*/ 44603 h 111558"/>
                <a:gd name="connsiteX196" fmla="*/ 116375 w 130102"/>
                <a:gd name="connsiteY196" fmla="*/ 43720 h 111558"/>
                <a:gd name="connsiteX197" fmla="*/ 116358 w 130102"/>
                <a:gd name="connsiteY197" fmla="*/ 42900 h 111558"/>
                <a:gd name="connsiteX198" fmla="*/ 115622 w 130102"/>
                <a:gd name="connsiteY198" fmla="*/ 41553 h 111558"/>
                <a:gd name="connsiteX199" fmla="*/ 113776 w 130102"/>
                <a:gd name="connsiteY199" fmla="*/ 40161 h 111558"/>
                <a:gd name="connsiteX200" fmla="*/ 109921 w 130102"/>
                <a:gd name="connsiteY200" fmla="*/ 39931 h 111558"/>
                <a:gd name="connsiteX201" fmla="*/ 108498 w 130102"/>
                <a:gd name="connsiteY201" fmla="*/ 39489 h 111558"/>
                <a:gd name="connsiteX202" fmla="*/ 107032 w 130102"/>
                <a:gd name="connsiteY202" fmla="*/ 38981 h 111558"/>
                <a:gd name="connsiteX203" fmla="*/ 105425 w 130102"/>
                <a:gd name="connsiteY203" fmla="*/ 38605 h 111558"/>
                <a:gd name="connsiteX204" fmla="*/ 103944 w 130102"/>
                <a:gd name="connsiteY204" fmla="*/ 38643 h 111558"/>
                <a:gd name="connsiteX205" fmla="*/ 102158 w 130102"/>
                <a:gd name="connsiteY205" fmla="*/ 39013 h 111558"/>
                <a:gd name="connsiteX206" fmla="*/ 99042 w 130102"/>
                <a:gd name="connsiteY206" fmla="*/ 38400 h 111558"/>
                <a:gd name="connsiteX207" fmla="*/ 97988 w 130102"/>
                <a:gd name="connsiteY207" fmla="*/ 39218 h 111558"/>
                <a:gd name="connsiteX208" fmla="*/ 96347 w 130102"/>
                <a:gd name="connsiteY208" fmla="*/ 40166 h 111558"/>
                <a:gd name="connsiteX209" fmla="*/ 94984 w 130102"/>
                <a:gd name="connsiteY209" fmla="*/ 40142 h 111558"/>
                <a:gd name="connsiteX210" fmla="*/ 92272 w 130102"/>
                <a:gd name="connsiteY210" fmla="*/ 37945 h 111558"/>
                <a:gd name="connsiteX211" fmla="*/ 91463 w 130102"/>
                <a:gd name="connsiteY211" fmla="*/ 37806 h 111558"/>
                <a:gd name="connsiteX212" fmla="*/ 89091 w 130102"/>
                <a:gd name="connsiteY212" fmla="*/ 38926 h 111558"/>
                <a:gd name="connsiteX213" fmla="*/ 88126 w 130102"/>
                <a:gd name="connsiteY213" fmla="*/ 38986 h 111558"/>
                <a:gd name="connsiteX214" fmla="*/ 87386 w 130102"/>
                <a:gd name="connsiteY214" fmla="*/ 38632 h 111558"/>
                <a:gd name="connsiteX215" fmla="*/ 84179 w 130102"/>
                <a:gd name="connsiteY215" fmla="*/ 37793 h 111558"/>
                <a:gd name="connsiteX216" fmla="*/ 82732 w 130102"/>
                <a:gd name="connsiteY216" fmla="*/ 37612 h 111558"/>
                <a:gd name="connsiteX217" fmla="*/ 81670 w 130102"/>
                <a:gd name="connsiteY217" fmla="*/ 38009 h 111558"/>
                <a:gd name="connsiteX218" fmla="*/ 79785 w 130102"/>
                <a:gd name="connsiteY218" fmla="*/ 37579 h 111558"/>
                <a:gd name="connsiteX219" fmla="*/ 75213 w 130102"/>
                <a:gd name="connsiteY219" fmla="*/ 34708 h 111558"/>
                <a:gd name="connsiteX220" fmla="*/ 72387 w 130102"/>
                <a:gd name="connsiteY220" fmla="*/ 36891 h 111558"/>
                <a:gd name="connsiteX221" fmla="*/ 66634 w 130102"/>
                <a:gd name="connsiteY221" fmla="*/ 36348 h 111558"/>
                <a:gd name="connsiteX222" fmla="*/ 64928 w 130102"/>
                <a:gd name="connsiteY222" fmla="*/ 37846 h 111558"/>
                <a:gd name="connsiteX223" fmla="*/ 62972 w 130102"/>
                <a:gd name="connsiteY223" fmla="*/ 40683 h 111558"/>
                <a:gd name="connsiteX224" fmla="*/ 61387 w 130102"/>
                <a:gd name="connsiteY224" fmla="*/ 42037 h 111558"/>
                <a:gd name="connsiteX225" fmla="*/ 60009 w 130102"/>
                <a:gd name="connsiteY225" fmla="*/ 41551 h 111558"/>
                <a:gd name="connsiteX226" fmla="*/ 58379 w 130102"/>
                <a:gd name="connsiteY226" fmla="*/ 40303 h 111558"/>
                <a:gd name="connsiteX227" fmla="*/ 55526 w 130102"/>
                <a:gd name="connsiteY227" fmla="*/ 37091 h 111558"/>
                <a:gd name="connsiteX228" fmla="*/ 54086 w 130102"/>
                <a:gd name="connsiteY228" fmla="*/ 36511 h 111558"/>
                <a:gd name="connsiteX229" fmla="*/ 52429 w 130102"/>
                <a:gd name="connsiteY229" fmla="*/ 36375 h 111558"/>
                <a:gd name="connsiteX230" fmla="*/ 50983 w 130102"/>
                <a:gd name="connsiteY230" fmla="*/ 36730 h 111558"/>
                <a:gd name="connsiteX231" fmla="*/ 50214 w 130102"/>
                <a:gd name="connsiteY231" fmla="*/ 37382 h 111558"/>
                <a:gd name="connsiteX232" fmla="*/ 49626 w 130102"/>
                <a:gd name="connsiteY232" fmla="*/ 42073 h 111558"/>
                <a:gd name="connsiteX233" fmla="*/ 49106 w 130102"/>
                <a:gd name="connsiteY233" fmla="*/ 46200 h 111558"/>
                <a:gd name="connsiteX234" fmla="*/ 49076 w 130102"/>
                <a:gd name="connsiteY234" fmla="*/ 48671 h 111558"/>
                <a:gd name="connsiteX235" fmla="*/ 52248 w 130102"/>
                <a:gd name="connsiteY235" fmla="*/ 50957 h 111558"/>
                <a:gd name="connsiteX236" fmla="*/ 55984 w 130102"/>
                <a:gd name="connsiteY236" fmla="*/ 54887 h 111558"/>
                <a:gd name="connsiteX237" fmla="*/ 57187 w 130102"/>
                <a:gd name="connsiteY237" fmla="*/ 55338 h 111558"/>
                <a:gd name="connsiteX238" fmla="*/ 57781 w 130102"/>
                <a:gd name="connsiteY238" fmla="*/ 56624 h 111558"/>
                <a:gd name="connsiteX239" fmla="*/ 58655 w 130102"/>
                <a:gd name="connsiteY239" fmla="*/ 59931 h 111558"/>
                <a:gd name="connsiteX240" fmla="*/ 59637 w 130102"/>
                <a:gd name="connsiteY240" fmla="*/ 63645 h 111558"/>
                <a:gd name="connsiteX241" fmla="*/ 61536 w 130102"/>
                <a:gd name="connsiteY241" fmla="*/ 66102 h 111558"/>
                <a:gd name="connsiteX242" fmla="*/ 63248 w 130102"/>
                <a:gd name="connsiteY242" fmla="*/ 67859 h 111558"/>
                <a:gd name="connsiteX243" fmla="*/ 65338 w 130102"/>
                <a:gd name="connsiteY243" fmla="*/ 69403 h 111558"/>
                <a:gd name="connsiteX244" fmla="*/ 67957 w 130102"/>
                <a:gd name="connsiteY244" fmla="*/ 71822 h 111558"/>
                <a:gd name="connsiteX245" fmla="*/ 70106 w 130102"/>
                <a:gd name="connsiteY245" fmla="*/ 74474 h 111558"/>
                <a:gd name="connsiteX246" fmla="*/ 70676 w 130102"/>
                <a:gd name="connsiteY246" fmla="*/ 75452 h 111558"/>
                <a:gd name="connsiteX247" fmla="*/ 74842 w 130102"/>
                <a:gd name="connsiteY247" fmla="*/ 78954 h 111558"/>
                <a:gd name="connsiteX248" fmla="*/ 78882 w 130102"/>
                <a:gd name="connsiteY248" fmla="*/ 82524 h 111558"/>
                <a:gd name="connsiteX249" fmla="*/ 82497 w 130102"/>
                <a:gd name="connsiteY249" fmla="*/ 83772 h 111558"/>
                <a:gd name="connsiteX250" fmla="*/ 83067 w 130102"/>
                <a:gd name="connsiteY250" fmla="*/ 84431 h 111558"/>
                <a:gd name="connsiteX251" fmla="*/ 83099 w 130102"/>
                <a:gd name="connsiteY251" fmla="*/ 87172 h 111558"/>
                <a:gd name="connsiteX252" fmla="*/ 83492 w 130102"/>
                <a:gd name="connsiteY252" fmla="*/ 88200 h 111558"/>
                <a:gd name="connsiteX253" fmla="*/ 85906 w 130102"/>
                <a:gd name="connsiteY253" fmla="*/ 91066 h 111558"/>
                <a:gd name="connsiteX254" fmla="*/ 90828 w 130102"/>
                <a:gd name="connsiteY254" fmla="*/ 95255 h 111558"/>
                <a:gd name="connsiteX255" fmla="*/ 91396 w 130102"/>
                <a:gd name="connsiteY255" fmla="*/ 96225 h 111558"/>
                <a:gd name="connsiteX256" fmla="*/ 91558 w 130102"/>
                <a:gd name="connsiteY256" fmla="*/ 96935 h 111558"/>
                <a:gd name="connsiteX257" fmla="*/ 91240 w 130102"/>
                <a:gd name="connsiteY257" fmla="*/ 97480 h 111558"/>
                <a:gd name="connsiteX258" fmla="*/ 89951 w 130102"/>
                <a:gd name="connsiteY258" fmla="*/ 98053 h 111558"/>
                <a:gd name="connsiteX259" fmla="*/ 88893 w 130102"/>
                <a:gd name="connsiteY259" fmla="*/ 97413 h 111558"/>
                <a:gd name="connsiteX260" fmla="*/ 84306 w 130102"/>
                <a:gd name="connsiteY260" fmla="*/ 93321 h 111558"/>
                <a:gd name="connsiteX261" fmla="*/ 79873 w 130102"/>
                <a:gd name="connsiteY261" fmla="*/ 90738 h 111558"/>
                <a:gd name="connsiteX262" fmla="*/ 74870 w 130102"/>
                <a:gd name="connsiteY262" fmla="*/ 85865 h 111558"/>
                <a:gd name="connsiteX263" fmla="*/ 68173 w 130102"/>
                <a:gd name="connsiteY263" fmla="*/ 83938 h 111558"/>
                <a:gd name="connsiteX264" fmla="*/ 63611 w 130102"/>
                <a:gd name="connsiteY264" fmla="*/ 81802 h 111558"/>
                <a:gd name="connsiteX265" fmla="*/ 60847 w 130102"/>
                <a:gd name="connsiteY265" fmla="*/ 82129 h 111558"/>
                <a:gd name="connsiteX266" fmla="*/ 57798 w 130102"/>
                <a:gd name="connsiteY266" fmla="*/ 82801 h 111558"/>
                <a:gd name="connsiteX267" fmla="*/ 55917 w 130102"/>
                <a:gd name="connsiteY267" fmla="*/ 82822 h 111558"/>
                <a:gd name="connsiteX268" fmla="*/ 54580 w 130102"/>
                <a:gd name="connsiteY268" fmla="*/ 82438 h 111558"/>
                <a:gd name="connsiteX269" fmla="*/ 53630 w 130102"/>
                <a:gd name="connsiteY269" fmla="*/ 81113 h 111558"/>
                <a:gd name="connsiteX270" fmla="*/ 53775 w 130102"/>
                <a:gd name="connsiteY270" fmla="*/ 80088 h 111558"/>
                <a:gd name="connsiteX271" fmla="*/ 53606 w 130102"/>
                <a:gd name="connsiteY271" fmla="*/ 78749 h 111558"/>
                <a:gd name="connsiteX272" fmla="*/ 50933 w 130102"/>
                <a:gd name="connsiteY272" fmla="*/ 76610 h 111558"/>
                <a:gd name="connsiteX273" fmla="*/ 47286 w 130102"/>
                <a:gd name="connsiteY273" fmla="*/ 74575 h 111558"/>
                <a:gd name="connsiteX274" fmla="*/ 43831 w 130102"/>
                <a:gd name="connsiteY274" fmla="*/ 71940 h 111558"/>
                <a:gd name="connsiteX275" fmla="*/ 36897 w 130102"/>
                <a:gd name="connsiteY275" fmla="*/ 64811 h 111558"/>
                <a:gd name="connsiteX276" fmla="*/ 35506 w 130102"/>
                <a:gd name="connsiteY276" fmla="*/ 62516 h 111558"/>
                <a:gd name="connsiteX277" fmla="*/ 36871 w 130102"/>
                <a:gd name="connsiteY277" fmla="*/ 62079 h 111558"/>
                <a:gd name="connsiteX278" fmla="*/ 37903 w 130102"/>
                <a:gd name="connsiteY278" fmla="*/ 62118 h 111558"/>
                <a:gd name="connsiteX279" fmla="*/ 39074 w 130102"/>
                <a:gd name="connsiteY279" fmla="*/ 61647 h 111558"/>
                <a:gd name="connsiteX280" fmla="*/ 40963 w 130102"/>
                <a:gd name="connsiteY280" fmla="*/ 61635 h 111558"/>
                <a:gd name="connsiteX281" fmla="*/ 43202 w 130102"/>
                <a:gd name="connsiteY281" fmla="*/ 62104 h 111558"/>
                <a:gd name="connsiteX282" fmla="*/ 41220 w 130102"/>
                <a:gd name="connsiteY282" fmla="*/ 60576 h 111558"/>
                <a:gd name="connsiteX283" fmla="*/ 38754 w 130102"/>
                <a:gd name="connsiteY283" fmla="*/ 59076 h 111558"/>
                <a:gd name="connsiteX284" fmla="*/ 32375 w 130102"/>
                <a:gd name="connsiteY284" fmla="*/ 53109 h 111558"/>
                <a:gd name="connsiteX285" fmla="*/ 30471 w 130102"/>
                <a:gd name="connsiteY285" fmla="*/ 50286 h 111558"/>
                <a:gd name="connsiteX286" fmla="*/ 30250 w 130102"/>
                <a:gd name="connsiteY286" fmla="*/ 47241 h 111558"/>
                <a:gd name="connsiteX287" fmla="*/ 30721 w 130102"/>
                <a:gd name="connsiteY287" fmla="*/ 43060 h 111558"/>
                <a:gd name="connsiteX288" fmla="*/ 29572 w 130102"/>
                <a:gd name="connsiteY288" fmla="*/ 40063 h 111558"/>
                <a:gd name="connsiteX289" fmla="*/ 24651 w 130102"/>
                <a:gd name="connsiteY289" fmla="*/ 36179 h 111558"/>
                <a:gd name="connsiteX290" fmla="*/ 22848 w 130102"/>
                <a:gd name="connsiteY290" fmla="*/ 34128 h 111558"/>
                <a:gd name="connsiteX291" fmla="*/ 19214 w 130102"/>
                <a:gd name="connsiteY291" fmla="*/ 32910 h 111558"/>
                <a:gd name="connsiteX292" fmla="*/ 17590 w 130102"/>
                <a:gd name="connsiteY292" fmla="*/ 33030 h 111558"/>
                <a:gd name="connsiteX293" fmla="*/ 16614 w 130102"/>
                <a:gd name="connsiteY293" fmla="*/ 34545 h 111558"/>
                <a:gd name="connsiteX294" fmla="*/ 15901 w 130102"/>
                <a:gd name="connsiteY294" fmla="*/ 37910 h 111558"/>
                <a:gd name="connsiteX295" fmla="*/ 12679 w 130102"/>
                <a:gd name="connsiteY295" fmla="*/ 42343 h 111558"/>
                <a:gd name="connsiteX296" fmla="*/ 11604 w 130102"/>
                <a:gd name="connsiteY296" fmla="*/ 44267 h 111558"/>
                <a:gd name="connsiteX297" fmla="*/ 9920 w 130102"/>
                <a:gd name="connsiteY297" fmla="*/ 46766 h 111558"/>
                <a:gd name="connsiteX298" fmla="*/ 8460 w 130102"/>
                <a:gd name="connsiteY298" fmla="*/ 46938 h 111558"/>
                <a:gd name="connsiteX299" fmla="*/ 7596 w 130102"/>
                <a:gd name="connsiteY299" fmla="*/ 46718 h 111558"/>
                <a:gd name="connsiteX300" fmla="*/ 4981 w 130102"/>
                <a:gd name="connsiteY300" fmla="*/ 42510 h 111558"/>
                <a:gd name="connsiteX301" fmla="*/ 2478 w 130102"/>
                <a:gd name="connsiteY301" fmla="*/ 39319 h 111558"/>
                <a:gd name="connsiteX302" fmla="*/ 2129 w 130102"/>
                <a:gd name="connsiteY302" fmla="*/ 37807 h 111558"/>
                <a:gd name="connsiteX303" fmla="*/ 1904 w 130102"/>
                <a:gd name="connsiteY303" fmla="*/ 35946 h 111558"/>
                <a:gd name="connsiteX304" fmla="*/ 0 w 130102"/>
                <a:gd name="connsiteY304" fmla="*/ 29077 h 111558"/>
                <a:gd name="connsiteX305" fmla="*/ 1343 w 130102"/>
                <a:gd name="connsiteY305" fmla="*/ 28113 h 111558"/>
                <a:gd name="connsiteX306" fmla="*/ 2168 w 130102"/>
                <a:gd name="connsiteY306" fmla="*/ 29216 h 111558"/>
                <a:gd name="connsiteX307" fmla="*/ 7994 w 130102"/>
                <a:gd name="connsiteY307" fmla="*/ 30544 h 111558"/>
                <a:gd name="connsiteX308" fmla="*/ 9252 w 130102"/>
                <a:gd name="connsiteY308" fmla="*/ 29955 h 111558"/>
                <a:gd name="connsiteX309" fmla="*/ 10015 w 130102"/>
                <a:gd name="connsiteY309" fmla="*/ 29055 h 111558"/>
                <a:gd name="connsiteX310" fmla="*/ 10019 w 130102"/>
                <a:gd name="connsiteY310" fmla="*/ 28485 h 111558"/>
                <a:gd name="connsiteX311" fmla="*/ 10516 w 130102"/>
                <a:gd name="connsiteY311" fmla="*/ 28318 h 111558"/>
                <a:gd name="connsiteX312" fmla="*/ 12567 w 130102"/>
                <a:gd name="connsiteY312" fmla="*/ 29186 h 111558"/>
                <a:gd name="connsiteX313" fmla="*/ 14241 w 130102"/>
                <a:gd name="connsiteY313" fmla="*/ 28985 h 111558"/>
                <a:gd name="connsiteX314" fmla="*/ 16933 w 130102"/>
                <a:gd name="connsiteY314" fmla="*/ 28945 h 111558"/>
                <a:gd name="connsiteX315" fmla="*/ 18855 w 130102"/>
                <a:gd name="connsiteY315" fmla="*/ 29087 h 111558"/>
                <a:gd name="connsiteX316" fmla="*/ 20125 w 130102"/>
                <a:gd name="connsiteY316" fmla="*/ 28419 h 111558"/>
                <a:gd name="connsiteX317" fmla="*/ 21846 w 130102"/>
                <a:gd name="connsiteY317" fmla="*/ 25960 h 111558"/>
                <a:gd name="connsiteX318" fmla="*/ 22483 w 130102"/>
                <a:gd name="connsiteY318" fmla="*/ 24583 h 111558"/>
                <a:gd name="connsiteX319" fmla="*/ 23254 w 130102"/>
                <a:gd name="connsiteY319" fmla="*/ 24254 h 111558"/>
                <a:gd name="connsiteX320" fmla="*/ 23761 w 130102"/>
                <a:gd name="connsiteY320" fmla="*/ 24418 h 111558"/>
                <a:gd name="connsiteX321" fmla="*/ 24133 w 130102"/>
                <a:gd name="connsiteY321" fmla="*/ 25550 h 111558"/>
                <a:gd name="connsiteX322" fmla="*/ 25038 w 130102"/>
                <a:gd name="connsiteY322" fmla="*/ 26613 h 111558"/>
                <a:gd name="connsiteX323" fmla="*/ 26897 w 130102"/>
                <a:gd name="connsiteY323" fmla="*/ 28344 h 111558"/>
                <a:gd name="connsiteX324" fmla="*/ 28212 w 130102"/>
                <a:gd name="connsiteY324" fmla="*/ 29175 h 111558"/>
                <a:gd name="connsiteX325" fmla="*/ 29406 w 130102"/>
                <a:gd name="connsiteY325" fmla="*/ 29474 h 111558"/>
                <a:gd name="connsiteX326" fmla="*/ 30576 w 130102"/>
                <a:gd name="connsiteY326" fmla="*/ 28778 h 111558"/>
                <a:gd name="connsiteX327" fmla="*/ 31784 w 130102"/>
                <a:gd name="connsiteY327" fmla="*/ 28580 h 111558"/>
                <a:gd name="connsiteX328" fmla="*/ 35230 w 130102"/>
                <a:gd name="connsiteY328" fmla="*/ 29929 h 111558"/>
                <a:gd name="connsiteX329" fmla="*/ 38141 w 130102"/>
                <a:gd name="connsiteY329" fmla="*/ 30186 h 111558"/>
                <a:gd name="connsiteX330" fmla="*/ 40294 w 130102"/>
                <a:gd name="connsiteY330" fmla="*/ 29482 h 111558"/>
                <a:gd name="connsiteX331" fmla="*/ 40011 w 130102"/>
                <a:gd name="connsiteY331" fmla="*/ 28514 h 111558"/>
                <a:gd name="connsiteX332" fmla="*/ 39227 w 130102"/>
                <a:gd name="connsiteY332" fmla="*/ 27435 h 111558"/>
                <a:gd name="connsiteX333" fmla="*/ 39058 w 130102"/>
                <a:gd name="connsiteY333" fmla="*/ 26387 h 111558"/>
                <a:gd name="connsiteX334" fmla="*/ 39203 w 130102"/>
                <a:gd name="connsiteY334" fmla="*/ 25481 h 111558"/>
                <a:gd name="connsiteX335" fmla="*/ 40680 w 130102"/>
                <a:gd name="connsiteY335" fmla="*/ 24577 h 111558"/>
                <a:gd name="connsiteX336" fmla="*/ 40609 w 130102"/>
                <a:gd name="connsiteY336" fmla="*/ 24180 h 111558"/>
                <a:gd name="connsiteX337" fmla="*/ 38823 w 130102"/>
                <a:gd name="connsiteY337" fmla="*/ 22589 h 111558"/>
                <a:gd name="connsiteX338" fmla="*/ 38914 w 130102"/>
                <a:gd name="connsiteY338" fmla="*/ 22179 h 111558"/>
                <a:gd name="connsiteX339" fmla="*/ 42829 w 130102"/>
                <a:gd name="connsiteY339" fmla="*/ 20389 h 111558"/>
                <a:gd name="connsiteX340" fmla="*/ 46603 w 130102"/>
                <a:gd name="connsiteY340" fmla="*/ 19384 h 111558"/>
                <a:gd name="connsiteX341" fmla="*/ 47208 w 130102"/>
                <a:gd name="connsiteY341" fmla="*/ 18609 h 111558"/>
                <a:gd name="connsiteX342" fmla="*/ 47560 w 130102"/>
                <a:gd name="connsiteY342" fmla="*/ 17443 h 111558"/>
                <a:gd name="connsiteX343" fmla="*/ 47726 w 130102"/>
                <a:gd name="connsiteY343" fmla="*/ 15256 h 111558"/>
                <a:gd name="connsiteX344" fmla="*/ 47519 w 130102"/>
                <a:gd name="connsiteY344" fmla="*/ 13466 h 111558"/>
                <a:gd name="connsiteX345" fmla="*/ 45986 w 130102"/>
                <a:gd name="connsiteY345" fmla="*/ 11787 h 111558"/>
                <a:gd name="connsiteX346" fmla="*/ 45891 w 130102"/>
                <a:gd name="connsiteY346" fmla="*/ 10937 h 111558"/>
                <a:gd name="connsiteX347" fmla="*/ 46254 w 130102"/>
                <a:gd name="connsiteY347" fmla="*/ 10054 h 111558"/>
                <a:gd name="connsiteX348" fmla="*/ 46849 w 130102"/>
                <a:gd name="connsiteY348" fmla="*/ 9256 h 111558"/>
                <a:gd name="connsiteX349" fmla="*/ 48359 w 130102"/>
                <a:gd name="connsiteY349" fmla="*/ 8910 h 111558"/>
                <a:gd name="connsiteX350" fmla="*/ 50130 w 130102"/>
                <a:gd name="connsiteY350" fmla="*/ 8336 h 111558"/>
                <a:gd name="connsiteX351" fmla="*/ 51529 w 130102"/>
                <a:gd name="connsiteY351" fmla="*/ 7675 h 111558"/>
                <a:gd name="connsiteX352" fmla="*/ 53425 w 130102"/>
                <a:gd name="connsiteY352" fmla="*/ 7127 h 111558"/>
                <a:gd name="connsiteX353" fmla="*/ 54915 w 130102"/>
                <a:gd name="connsiteY353" fmla="*/ 6359 h 111558"/>
                <a:gd name="connsiteX354" fmla="*/ 56370 w 130102"/>
                <a:gd name="connsiteY354" fmla="*/ 4531 h 111558"/>
                <a:gd name="connsiteX355" fmla="*/ 57253 w 130102"/>
                <a:gd name="connsiteY355" fmla="*/ 4229 h 111558"/>
                <a:gd name="connsiteX356" fmla="*/ 59929 w 130102"/>
                <a:gd name="connsiteY356" fmla="*/ 4489 h 111558"/>
                <a:gd name="connsiteX357" fmla="*/ 60501 w 130102"/>
                <a:gd name="connsiteY357" fmla="*/ 4038 h 111558"/>
                <a:gd name="connsiteX358" fmla="*/ 60134 w 130102"/>
                <a:gd name="connsiteY358" fmla="*/ 1410 h 111558"/>
                <a:gd name="connsiteX359" fmla="*/ 60613 w 130102"/>
                <a:gd name="connsiteY359" fmla="*/ 742 h 111558"/>
                <a:gd name="connsiteX360" fmla="*/ 61559 w 130102"/>
                <a:gd name="connsiteY360" fmla="*/ 368 h 111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Lst>
              <a:rect l="l" t="t" r="r" b="b"/>
              <a:pathLst>
                <a:path w="130102" h="111558">
                  <a:moveTo>
                    <a:pt x="86563" y="101746"/>
                  </a:moveTo>
                  <a:lnTo>
                    <a:pt x="90452" y="102584"/>
                  </a:lnTo>
                  <a:lnTo>
                    <a:pt x="93469" y="104421"/>
                  </a:lnTo>
                  <a:lnTo>
                    <a:pt x="84622" y="102014"/>
                  </a:lnTo>
                  <a:lnTo>
                    <a:pt x="85626" y="101793"/>
                  </a:lnTo>
                  <a:close/>
                  <a:moveTo>
                    <a:pt x="69288" y="96494"/>
                  </a:moveTo>
                  <a:lnTo>
                    <a:pt x="73375" y="97242"/>
                  </a:lnTo>
                  <a:lnTo>
                    <a:pt x="76373" y="96898"/>
                  </a:lnTo>
                  <a:lnTo>
                    <a:pt x="79083" y="97357"/>
                  </a:lnTo>
                  <a:lnTo>
                    <a:pt x="80767" y="98207"/>
                  </a:lnTo>
                  <a:lnTo>
                    <a:pt x="81175" y="98624"/>
                  </a:lnTo>
                  <a:lnTo>
                    <a:pt x="78988" y="98682"/>
                  </a:lnTo>
                  <a:lnTo>
                    <a:pt x="76515" y="98337"/>
                  </a:lnTo>
                  <a:lnTo>
                    <a:pt x="73710" y="99201"/>
                  </a:lnTo>
                  <a:lnTo>
                    <a:pt x="71238" y="98739"/>
                  </a:lnTo>
                  <a:lnTo>
                    <a:pt x="70298" y="98178"/>
                  </a:lnTo>
                  <a:lnTo>
                    <a:pt x="69633" y="97476"/>
                  </a:lnTo>
                  <a:close/>
                  <a:moveTo>
                    <a:pt x="81872" y="95708"/>
                  </a:moveTo>
                  <a:lnTo>
                    <a:pt x="93013" y="100400"/>
                  </a:lnTo>
                  <a:lnTo>
                    <a:pt x="91773" y="99158"/>
                  </a:lnTo>
                  <a:lnTo>
                    <a:pt x="93380" y="98666"/>
                  </a:lnTo>
                  <a:lnTo>
                    <a:pt x="94745" y="99020"/>
                  </a:lnTo>
                  <a:lnTo>
                    <a:pt x="95615" y="100551"/>
                  </a:lnTo>
                  <a:lnTo>
                    <a:pt x="97330" y="101558"/>
                  </a:lnTo>
                  <a:lnTo>
                    <a:pt x="100109" y="103327"/>
                  </a:lnTo>
                  <a:lnTo>
                    <a:pt x="101864" y="104682"/>
                  </a:lnTo>
                  <a:lnTo>
                    <a:pt x="105846" y="107117"/>
                  </a:lnTo>
                  <a:lnTo>
                    <a:pt x="106788" y="107457"/>
                  </a:lnTo>
                  <a:lnTo>
                    <a:pt x="108772" y="108176"/>
                  </a:lnTo>
                  <a:lnTo>
                    <a:pt x="108811" y="109157"/>
                  </a:lnTo>
                  <a:lnTo>
                    <a:pt x="109664" y="110273"/>
                  </a:lnTo>
                  <a:lnTo>
                    <a:pt x="110566" y="111558"/>
                  </a:lnTo>
                  <a:lnTo>
                    <a:pt x="106488" y="109026"/>
                  </a:lnTo>
                  <a:lnTo>
                    <a:pt x="102676" y="106192"/>
                  </a:lnTo>
                  <a:lnTo>
                    <a:pt x="95229" y="101826"/>
                  </a:lnTo>
                  <a:lnTo>
                    <a:pt x="89946" y="100762"/>
                  </a:lnTo>
                  <a:lnTo>
                    <a:pt x="82721" y="97247"/>
                  </a:lnTo>
                  <a:lnTo>
                    <a:pt x="78016" y="96003"/>
                  </a:lnTo>
                  <a:lnTo>
                    <a:pt x="79808" y="95716"/>
                  </a:lnTo>
                  <a:close/>
                  <a:moveTo>
                    <a:pt x="66429" y="90251"/>
                  </a:moveTo>
                  <a:lnTo>
                    <a:pt x="69404" y="90667"/>
                  </a:lnTo>
                  <a:lnTo>
                    <a:pt x="70318" y="91709"/>
                  </a:lnTo>
                  <a:lnTo>
                    <a:pt x="78364" y="92543"/>
                  </a:lnTo>
                  <a:lnTo>
                    <a:pt x="81302" y="93029"/>
                  </a:lnTo>
                  <a:lnTo>
                    <a:pt x="79756" y="93307"/>
                  </a:lnTo>
                  <a:lnTo>
                    <a:pt x="69918" y="93100"/>
                  </a:lnTo>
                  <a:lnTo>
                    <a:pt x="67057" y="92543"/>
                  </a:lnTo>
                  <a:lnTo>
                    <a:pt x="63874" y="91108"/>
                  </a:lnTo>
                  <a:lnTo>
                    <a:pt x="63224" y="90667"/>
                  </a:lnTo>
                  <a:close/>
                  <a:moveTo>
                    <a:pt x="64827" y="86010"/>
                  </a:moveTo>
                  <a:lnTo>
                    <a:pt x="68202" y="86149"/>
                  </a:lnTo>
                  <a:lnTo>
                    <a:pt x="73350" y="86984"/>
                  </a:lnTo>
                  <a:lnTo>
                    <a:pt x="74609" y="87957"/>
                  </a:lnTo>
                  <a:lnTo>
                    <a:pt x="74218" y="88406"/>
                  </a:lnTo>
                  <a:lnTo>
                    <a:pt x="72263" y="89139"/>
                  </a:lnTo>
                  <a:lnTo>
                    <a:pt x="68774" y="89209"/>
                  </a:lnTo>
                  <a:lnTo>
                    <a:pt x="65742" y="88722"/>
                  </a:lnTo>
                  <a:lnTo>
                    <a:pt x="64256" y="87887"/>
                  </a:lnTo>
                  <a:lnTo>
                    <a:pt x="64367" y="87184"/>
                  </a:lnTo>
                  <a:close/>
                  <a:moveTo>
                    <a:pt x="38758" y="69183"/>
                  </a:moveTo>
                  <a:lnTo>
                    <a:pt x="41000" y="70181"/>
                  </a:lnTo>
                  <a:lnTo>
                    <a:pt x="42455" y="72191"/>
                  </a:lnTo>
                  <a:lnTo>
                    <a:pt x="41063" y="71778"/>
                  </a:lnTo>
                  <a:lnTo>
                    <a:pt x="39611" y="70534"/>
                  </a:lnTo>
                  <a:close/>
                  <a:moveTo>
                    <a:pt x="34243" y="65203"/>
                  </a:moveTo>
                  <a:lnTo>
                    <a:pt x="37897" y="67787"/>
                  </a:lnTo>
                  <a:lnTo>
                    <a:pt x="38242" y="68741"/>
                  </a:lnTo>
                  <a:lnTo>
                    <a:pt x="35483" y="66947"/>
                  </a:lnTo>
                  <a:lnTo>
                    <a:pt x="34437" y="65741"/>
                  </a:lnTo>
                  <a:close/>
                  <a:moveTo>
                    <a:pt x="29804" y="64924"/>
                  </a:moveTo>
                  <a:lnTo>
                    <a:pt x="31738" y="66300"/>
                  </a:lnTo>
                  <a:lnTo>
                    <a:pt x="36962" y="71573"/>
                  </a:lnTo>
                  <a:lnTo>
                    <a:pt x="37277" y="71969"/>
                  </a:lnTo>
                  <a:lnTo>
                    <a:pt x="37247" y="72239"/>
                  </a:lnTo>
                  <a:lnTo>
                    <a:pt x="36100" y="71858"/>
                  </a:lnTo>
                  <a:lnTo>
                    <a:pt x="35791" y="71981"/>
                  </a:lnTo>
                  <a:lnTo>
                    <a:pt x="30384" y="66074"/>
                  </a:lnTo>
                  <a:close/>
                  <a:moveTo>
                    <a:pt x="27080" y="50537"/>
                  </a:moveTo>
                  <a:lnTo>
                    <a:pt x="28449" y="51863"/>
                  </a:lnTo>
                  <a:lnTo>
                    <a:pt x="29590" y="52692"/>
                  </a:lnTo>
                  <a:lnTo>
                    <a:pt x="30533" y="52894"/>
                  </a:lnTo>
                  <a:lnTo>
                    <a:pt x="32930" y="54978"/>
                  </a:lnTo>
                  <a:lnTo>
                    <a:pt x="35286" y="57656"/>
                  </a:lnTo>
                  <a:lnTo>
                    <a:pt x="38093" y="59980"/>
                  </a:lnTo>
                  <a:lnTo>
                    <a:pt x="37510" y="60052"/>
                  </a:lnTo>
                  <a:lnTo>
                    <a:pt x="36955" y="60373"/>
                  </a:lnTo>
                  <a:lnTo>
                    <a:pt x="36383" y="61094"/>
                  </a:lnTo>
                  <a:lnTo>
                    <a:pt x="34954" y="59765"/>
                  </a:lnTo>
                  <a:lnTo>
                    <a:pt x="33641" y="58817"/>
                  </a:lnTo>
                  <a:lnTo>
                    <a:pt x="32701" y="57695"/>
                  </a:lnTo>
                  <a:lnTo>
                    <a:pt x="30859" y="56295"/>
                  </a:lnTo>
                  <a:lnTo>
                    <a:pt x="30237" y="54693"/>
                  </a:lnTo>
                  <a:lnTo>
                    <a:pt x="27491" y="51425"/>
                  </a:lnTo>
                  <a:close/>
                  <a:moveTo>
                    <a:pt x="25944" y="46425"/>
                  </a:moveTo>
                  <a:lnTo>
                    <a:pt x="27353" y="46516"/>
                  </a:lnTo>
                  <a:lnTo>
                    <a:pt x="27564" y="47155"/>
                  </a:lnTo>
                  <a:lnTo>
                    <a:pt x="29061" y="48859"/>
                  </a:lnTo>
                  <a:lnTo>
                    <a:pt x="29618" y="50061"/>
                  </a:lnTo>
                  <a:lnTo>
                    <a:pt x="27536" y="48976"/>
                  </a:lnTo>
                  <a:lnTo>
                    <a:pt x="25672" y="48561"/>
                  </a:lnTo>
                  <a:lnTo>
                    <a:pt x="25277" y="47744"/>
                  </a:lnTo>
                  <a:lnTo>
                    <a:pt x="25545" y="47074"/>
                  </a:lnTo>
                  <a:close/>
                  <a:moveTo>
                    <a:pt x="18596" y="37698"/>
                  </a:moveTo>
                  <a:lnTo>
                    <a:pt x="18838" y="40065"/>
                  </a:lnTo>
                  <a:lnTo>
                    <a:pt x="19382" y="41424"/>
                  </a:lnTo>
                  <a:lnTo>
                    <a:pt x="21010" y="43092"/>
                  </a:lnTo>
                  <a:lnTo>
                    <a:pt x="20682" y="45851"/>
                  </a:lnTo>
                  <a:lnTo>
                    <a:pt x="21015" y="49774"/>
                  </a:lnTo>
                  <a:lnTo>
                    <a:pt x="21345" y="50646"/>
                  </a:lnTo>
                  <a:lnTo>
                    <a:pt x="21468" y="51553"/>
                  </a:lnTo>
                  <a:lnTo>
                    <a:pt x="21297" y="52610"/>
                  </a:lnTo>
                  <a:lnTo>
                    <a:pt x="19952" y="51274"/>
                  </a:lnTo>
                  <a:lnTo>
                    <a:pt x="19274" y="48876"/>
                  </a:lnTo>
                  <a:lnTo>
                    <a:pt x="17583" y="44999"/>
                  </a:lnTo>
                  <a:lnTo>
                    <a:pt x="17365" y="43906"/>
                  </a:lnTo>
                  <a:lnTo>
                    <a:pt x="18242" y="42826"/>
                  </a:lnTo>
                  <a:lnTo>
                    <a:pt x="18195" y="41732"/>
                  </a:lnTo>
                  <a:lnTo>
                    <a:pt x="16996" y="38322"/>
                  </a:lnTo>
                  <a:lnTo>
                    <a:pt x="18000" y="37765"/>
                  </a:lnTo>
                  <a:close/>
                  <a:moveTo>
                    <a:pt x="23304" y="36128"/>
                  </a:moveTo>
                  <a:lnTo>
                    <a:pt x="24606" y="37408"/>
                  </a:lnTo>
                  <a:lnTo>
                    <a:pt x="26180" y="39816"/>
                  </a:lnTo>
                  <a:lnTo>
                    <a:pt x="27020" y="40488"/>
                  </a:lnTo>
                  <a:lnTo>
                    <a:pt x="28592" y="42905"/>
                  </a:lnTo>
                  <a:lnTo>
                    <a:pt x="25867" y="43491"/>
                  </a:lnTo>
                  <a:lnTo>
                    <a:pt x="24569" y="42443"/>
                  </a:lnTo>
                  <a:lnTo>
                    <a:pt x="24230" y="41583"/>
                  </a:lnTo>
                  <a:lnTo>
                    <a:pt x="21991" y="41310"/>
                  </a:lnTo>
                  <a:lnTo>
                    <a:pt x="20635" y="40112"/>
                  </a:lnTo>
                  <a:lnTo>
                    <a:pt x="20358" y="39581"/>
                  </a:lnTo>
                  <a:lnTo>
                    <a:pt x="22276" y="38262"/>
                  </a:lnTo>
                  <a:close/>
                  <a:moveTo>
                    <a:pt x="62002" y="0"/>
                  </a:moveTo>
                  <a:lnTo>
                    <a:pt x="64356" y="284"/>
                  </a:lnTo>
                  <a:lnTo>
                    <a:pt x="66314" y="964"/>
                  </a:lnTo>
                  <a:lnTo>
                    <a:pt x="67502" y="1378"/>
                  </a:lnTo>
                  <a:lnTo>
                    <a:pt x="71441" y="3281"/>
                  </a:lnTo>
                  <a:lnTo>
                    <a:pt x="74170" y="5419"/>
                  </a:lnTo>
                  <a:lnTo>
                    <a:pt x="75684" y="7791"/>
                  </a:lnTo>
                  <a:lnTo>
                    <a:pt x="77735" y="9628"/>
                  </a:lnTo>
                  <a:lnTo>
                    <a:pt x="80320" y="10927"/>
                  </a:lnTo>
                  <a:lnTo>
                    <a:pt x="82367" y="12689"/>
                  </a:lnTo>
                  <a:lnTo>
                    <a:pt x="83881" y="14912"/>
                  </a:lnTo>
                  <a:lnTo>
                    <a:pt x="85997" y="16156"/>
                  </a:lnTo>
                  <a:lnTo>
                    <a:pt x="88714" y="16426"/>
                  </a:lnTo>
                  <a:lnTo>
                    <a:pt x="90435" y="17186"/>
                  </a:lnTo>
                  <a:lnTo>
                    <a:pt x="91156" y="18438"/>
                  </a:lnTo>
                  <a:lnTo>
                    <a:pt x="92633" y="19572"/>
                  </a:lnTo>
                  <a:lnTo>
                    <a:pt x="94859" y="20586"/>
                  </a:lnTo>
                  <a:lnTo>
                    <a:pt x="98325" y="21142"/>
                  </a:lnTo>
                  <a:lnTo>
                    <a:pt x="104961" y="21274"/>
                  </a:lnTo>
                  <a:lnTo>
                    <a:pt x="105550" y="21302"/>
                  </a:lnTo>
                  <a:lnTo>
                    <a:pt x="107047" y="21617"/>
                  </a:lnTo>
                  <a:lnTo>
                    <a:pt x="108794" y="21223"/>
                  </a:lnTo>
                  <a:lnTo>
                    <a:pt x="110923" y="20429"/>
                  </a:lnTo>
                  <a:lnTo>
                    <a:pt x="111609" y="19956"/>
                  </a:lnTo>
                  <a:lnTo>
                    <a:pt x="113851" y="17359"/>
                  </a:lnTo>
                  <a:lnTo>
                    <a:pt x="115084" y="17583"/>
                  </a:lnTo>
                  <a:lnTo>
                    <a:pt x="117544" y="17266"/>
                  </a:lnTo>
                  <a:lnTo>
                    <a:pt x="119031" y="16690"/>
                  </a:lnTo>
                  <a:lnTo>
                    <a:pt x="119144" y="16690"/>
                  </a:lnTo>
                  <a:lnTo>
                    <a:pt x="119049" y="17355"/>
                  </a:lnTo>
                  <a:lnTo>
                    <a:pt x="118882" y="18516"/>
                  </a:lnTo>
                  <a:lnTo>
                    <a:pt x="117677" y="19338"/>
                  </a:lnTo>
                  <a:lnTo>
                    <a:pt x="118904" y="21229"/>
                  </a:lnTo>
                  <a:lnTo>
                    <a:pt x="120070" y="24293"/>
                  </a:lnTo>
                  <a:lnTo>
                    <a:pt x="119420" y="25806"/>
                  </a:lnTo>
                  <a:lnTo>
                    <a:pt x="120212" y="26983"/>
                  </a:lnTo>
                  <a:lnTo>
                    <a:pt x="122454" y="27828"/>
                  </a:lnTo>
                  <a:lnTo>
                    <a:pt x="122657" y="28165"/>
                  </a:lnTo>
                  <a:lnTo>
                    <a:pt x="121972" y="28517"/>
                  </a:lnTo>
                  <a:lnTo>
                    <a:pt x="121405" y="29516"/>
                  </a:lnTo>
                  <a:lnTo>
                    <a:pt x="121340" y="31336"/>
                  </a:lnTo>
                  <a:lnTo>
                    <a:pt x="123294" y="33054"/>
                  </a:lnTo>
                  <a:lnTo>
                    <a:pt x="127269" y="34670"/>
                  </a:lnTo>
                  <a:lnTo>
                    <a:pt x="128539" y="34941"/>
                  </a:lnTo>
                  <a:lnTo>
                    <a:pt x="129025" y="35562"/>
                  </a:lnTo>
                  <a:lnTo>
                    <a:pt x="129690" y="35968"/>
                  </a:lnTo>
                  <a:lnTo>
                    <a:pt x="130081" y="36464"/>
                  </a:lnTo>
                  <a:lnTo>
                    <a:pt x="130102" y="37105"/>
                  </a:lnTo>
                  <a:lnTo>
                    <a:pt x="129818" y="37545"/>
                  </a:lnTo>
                  <a:lnTo>
                    <a:pt x="127937" y="37702"/>
                  </a:lnTo>
                  <a:lnTo>
                    <a:pt x="125790" y="37688"/>
                  </a:lnTo>
                  <a:lnTo>
                    <a:pt x="124264" y="36909"/>
                  </a:lnTo>
                  <a:lnTo>
                    <a:pt x="124128" y="37477"/>
                  </a:lnTo>
                  <a:lnTo>
                    <a:pt x="124104" y="38128"/>
                  </a:lnTo>
                  <a:lnTo>
                    <a:pt x="122627" y="38525"/>
                  </a:lnTo>
                  <a:lnTo>
                    <a:pt x="123447" y="42995"/>
                  </a:lnTo>
                  <a:lnTo>
                    <a:pt x="123121" y="44279"/>
                  </a:lnTo>
                  <a:lnTo>
                    <a:pt x="122575" y="44710"/>
                  </a:lnTo>
                  <a:lnTo>
                    <a:pt x="122067" y="44531"/>
                  </a:lnTo>
                  <a:lnTo>
                    <a:pt x="121448" y="44481"/>
                  </a:lnTo>
                  <a:lnTo>
                    <a:pt x="121137" y="44900"/>
                  </a:lnTo>
                  <a:lnTo>
                    <a:pt x="121394" y="45851"/>
                  </a:lnTo>
                  <a:lnTo>
                    <a:pt x="119938" y="45960"/>
                  </a:lnTo>
                  <a:lnTo>
                    <a:pt x="117619" y="45467"/>
                  </a:lnTo>
                  <a:lnTo>
                    <a:pt x="116557" y="44603"/>
                  </a:lnTo>
                  <a:lnTo>
                    <a:pt x="116375" y="43720"/>
                  </a:lnTo>
                  <a:lnTo>
                    <a:pt x="116358" y="42900"/>
                  </a:lnTo>
                  <a:lnTo>
                    <a:pt x="115622" y="41553"/>
                  </a:lnTo>
                  <a:lnTo>
                    <a:pt x="113776" y="40161"/>
                  </a:lnTo>
                  <a:lnTo>
                    <a:pt x="109921" y="39931"/>
                  </a:lnTo>
                  <a:lnTo>
                    <a:pt x="108498" y="39489"/>
                  </a:lnTo>
                  <a:lnTo>
                    <a:pt x="107032" y="38981"/>
                  </a:lnTo>
                  <a:lnTo>
                    <a:pt x="105425" y="38605"/>
                  </a:lnTo>
                  <a:lnTo>
                    <a:pt x="103944" y="38643"/>
                  </a:lnTo>
                  <a:lnTo>
                    <a:pt x="102158" y="39013"/>
                  </a:lnTo>
                  <a:lnTo>
                    <a:pt x="99042" y="38400"/>
                  </a:lnTo>
                  <a:lnTo>
                    <a:pt x="97988" y="39218"/>
                  </a:lnTo>
                  <a:lnTo>
                    <a:pt x="96347" y="40166"/>
                  </a:lnTo>
                  <a:lnTo>
                    <a:pt x="94984" y="40142"/>
                  </a:lnTo>
                  <a:lnTo>
                    <a:pt x="92272" y="37945"/>
                  </a:lnTo>
                  <a:lnTo>
                    <a:pt x="91463" y="37806"/>
                  </a:lnTo>
                  <a:lnTo>
                    <a:pt x="89091" y="38926"/>
                  </a:lnTo>
                  <a:lnTo>
                    <a:pt x="88126" y="38986"/>
                  </a:lnTo>
                  <a:lnTo>
                    <a:pt x="87386" y="38632"/>
                  </a:lnTo>
                  <a:lnTo>
                    <a:pt x="84179" y="37793"/>
                  </a:lnTo>
                  <a:lnTo>
                    <a:pt x="82732" y="37612"/>
                  </a:lnTo>
                  <a:lnTo>
                    <a:pt x="81670" y="38009"/>
                  </a:lnTo>
                  <a:lnTo>
                    <a:pt x="79785" y="37579"/>
                  </a:lnTo>
                  <a:lnTo>
                    <a:pt x="75213" y="34708"/>
                  </a:lnTo>
                  <a:lnTo>
                    <a:pt x="72387" y="36891"/>
                  </a:lnTo>
                  <a:lnTo>
                    <a:pt x="66634" y="36348"/>
                  </a:lnTo>
                  <a:lnTo>
                    <a:pt x="64928" y="37846"/>
                  </a:lnTo>
                  <a:lnTo>
                    <a:pt x="62972" y="40683"/>
                  </a:lnTo>
                  <a:lnTo>
                    <a:pt x="61387" y="42037"/>
                  </a:lnTo>
                  <a:lnTo>
                    <a:pt x="60009" y="41551"/>
                  </a:lnTo>
                  <a:lnTo>
                    <a:pt x="58379" y="40303"/>
                  </a:lnTo>
                  <a:lnTo>
                    <a:pt x="55526" y="37091"/>
                  </a:lnTo>
                  <a:lnTo>
                    <a:pt x="54086" y="36511"/>
                  </a:lnTo>
                  <a:lnTo>
                    <a:pt x="52429" y="36375"/>
                  </a:lnTo>
                  <a:lnTo>
                    <a:pt x="50983" y="36730"/>
                  </a:lnTo>
                  <a:lnTo>
                    <a:pt x="50214" y="37382"/>
                  </a:lnTo>
                  <a:lnTo>
                    <a:pt x="49626" y="42073"/>
                  </a:lnTo>
                  <a:lnTo>
                    <a:pt x="49106" y="46200"/>
                  </a:lnTo>
                  <a:lnTo>
                    <a:pt x="49076" y="48671"/>
                  </a:lnTo>
                  <a:lnTo>
                    <a:pt x="52248" y="50957"/>
                  </a:lnTo>
                  <a:lnTo>
                    <a:pt x="55984" y="54887"/>
                  </a:lnTo>
                  <a:lnTo>
                    <a:pt x="57187" y="55338"/>
                  </a:lnTo>
                  <a:lnTo>
                    <a:pt x="57781" y="56624"/>
                  </a:lnTo>
                  <a:lnTo>
                    <a:pt x="58655" y="59931"/>
                  </a:lnTo>
                  <a:lnTo>
                    <a:pt x="59637" y="63645"/>
                  </a:lnTo>
                  <a:lnTo>
                    <a:pt x="61536" y="66102"/>
                  </a:lnTo>
                  <a:lnTo>
                    <a:pt x="63248" y="67859"/>
                  </a:lnTo>
                  <a:lnTo>
                    <a:pt x="65338" y="69403"/>
                  </a:lnTo>
                  <a:lnTo>
                    <a:pt x="67957" y="71822"/>
                  </a:lnTo>
                  <a:lnTo>
                    <a:pt x="70106" y="74474"/>
                  </a:lnTo>
                  <a:lnTo>
                    <a:pt x="70676" y="75452"/>
                  </a:lnTo>
                  <a:lnTo>
                    <a:pt x="74842" y="78954"/>
                  </a:lnTo>
                  <a:lnTo>
                    <a:pt x="78882" y="82524"/>
                  </a:lnTo>
                  <a:lnTo>
                    <a:pt x="82497" y="83772"/>
                  </a:lnTo>
                  <a:lnTo>
                    <a:pt x="83067" y="84431"/>
                  </a:lnTo>
                  <a:lnTo>
                    <a:pt x="83099" y="87172"/>
                  </a:lnTo>
                  <a:lnTo>
                    <a:pt x="83492" y="88200"/>
                  </a:lnTo>
                  <a:lnTo>
                    <a:pt x="85906" y="91066"/>
                  </a:lnTo>
                  <a:lnTo>
                    <a:pt x="90828" y="95255"/>
                  </a:lnTo>
                  <a:lnTo>
                    <a:pt x="91396" y="96225"/>
                  </a:lnTo>
                  <a:lnTo>
                    <a:pt x="91558" y="96935"/>
                  </a:lnTo>
                  <a:lnTo>
                    <a:pt x="91240" y="97480"/>
                  </a:lnTo>
                  <a:lnTo>
                    <a:pt x="89951" y="98053"/>
                  </a:lnTo>
                  <a:lnTo>
                    <a:pt x="88893" y="97413"/>
                  </a:lnTo>
                  <a:lnTo>
                    <a:pt x="84306" y="93321"/>
                  </a:lnTo>
                  <a:lnTo>
                    <a:pt x="79873" y="90738"/>
                  </a:lnTo>
                  <a:lnTo>
                    <a:pt x="74870" y="85865"/>
                  </a:lnTo>
                  <a:lnTo>
                    <a:pt x="68173" y="83938"/>
                  </a:lnTo>
                  <a:lnTo>
                    <a:pt x="63611" y="81802"/>
                  </a:lnTo>
                  <a:lnTo>
                    <a:pt x="60847" y="82129"/>
                  </a:lnTo>
                  <a:lnTo>
                    <a:pt x="57798" y="82801"/>
                  </a:lnTo>
                  <a:lnTo>
                    <a:pt x="55917" y="82822"/>
                  </a:lnTo>
                  <a:lnTo>
                    <a:pt x="54580" y="82438"/>
                  </a:lnTo>
                  <a:lnTo>
                    <a:pt x="53630" y="81113"/>
                  </a:lnTo>
                  <a:lnTo>
                    <a:pt x="53775" y="80088"/>
                  </a:lnTo>
                  <a:lnTo>
                    <a:pt x="53606" y="78749"/>
                  </a:lnTo>
                  <a:lnTo>
                    <a:pt x="50933" y="76610"/>
                  </a:lnTo>
                  <a:lnTo>
                    <a:pt x="47286" y="74575"/>
                  </a:lnTo>
                  <a:lnTo>
                    <a:pt x="43831" y="71940"/>
                  </a:lnTo>
                  <a:lnTo>
                    <a:pt x="36897" y="64811"/>
                  </a:lnTo>
                  <a:lnTo>
                    <a:pt x="35506" y="62516"/>
                  </a:lnTo>
                  <a:lnTo>
                    <a:pt x="36871" y="62079"/>
                  </a:lnTo>
                  <a:lnTo>
                    <a:pt x="37903" y="62118"/>
                  </a:lnTo>
                  <a:lnTo>
                    <a:pt x="39074" y="61647"/>
                  </a:lnTo>
                  <a:lnTo>
                    <a:pt x="40963" y="61635"/>
                  </a:lnTo>
                  <a:lnTo>
                    <a:pt x="43202" y="62104"/>
                  </a:lnTo>
                  <a:lnTo>
                    <a:pt x="41220" y="60576"/>
                  </a:lnTo>
                  <a:lnTo>
                    <a:pt x="38754" y="59076"/>
                  </a:lnTo>
                  <a:lnTo>
                    <a:pt x="32375" y="53109"/>
                  </a:lnTo>
                  <a:lnTo>
                    <a:pt x="30471" y="50286"/>
                  </a:lnTo>
                  <a:lnTo>
                    <a:pt x="30250" y="47241"/>
                  </a:lnTo>
                  <a:lnTo>
                    <a:pt x="30721" y="43060"/>
                  </a:lnTo>
                  <a:lnTo>
                    <a:pt x="29572" y="40063"/>
                  </a:lnTo>
                  <a:lnTo>
                    <a:pt x="24651" y="36179"/>
                  </a:lnTo>
                  <a:lnTo>
                    <a:pt x="22848" y="34128"/>
                  </a:lnTo>
                  <a:lnTo>
                    <a:pt x="19214" y="32910"/>
                  </a:lnTo>
                  <a:lnTo>
                    <a:pt x="17590" y="33030"/>
                  </a:lnTo>
                  <a:lnTo>
                    <a:pt x="16614" y="34545"/>
                  </a:lnTo>
                  <a:lnTo>
                    <a:pt x="15901" y="37910"/>
                  </a:lnTo>
                  <a:lnTo>
                    <a:pt x="12679" y="42343"/>
                  </a:lnTo>
                  <a:lnTo>
                    <a:pt x="11604" y="44267"/>
                  </a:lnTo>
                  <a:lnTo>
                    <a:pt x="9920" y="46766"/>
                  </a:lnTo>
                  <a:lnTo>
                    <a:pt x="8460" y="46938"/>
                  </a:lnTo>
                  <a:lnTo>
                    <a:pt x="7596" y="46718"/>
                  </a:lnTo>
                  <a:lnTo>
                    <a:pt x="4981" y="42510"/>
                  </a:lnTo>
                  <a:lnTo>
                    <a:pt x="2478" y="39319"/>
                  </a:lnTo>
                  <a:lnTo>
                    <a:pt x="2129" y="37807"/>
                  </a:lnTo>
                  <a:lnTo>
                    <a:pt x="1904" y="35946"/>
                  </a:lnTo>
                  <a:lnTo>
                    <a:pt x="0" y="29077"/>
                  </a:lnTo>
                  <a:lnTo>
                    <a:pt x="1343" y="28113"/>
                  </a:lnTo>
                  <a:lnTo>
                    <a:pt x="2168" y="29216"/>
                  </a:lnTo>
                  <a:lnTo>
                    <a:pt x="7994" y="30544"/>
                  </a:lnTo>
                  <a:lnTo>
                    <a:pt x="9252" y="29955"/>
                  </a:lnTo>
                  <a:lnTo>
                    <a:pt x="10015" y="29055"/>
                  </a:lnTo>
                  <a:lnTo>
                    <a:pt x="10019" y="28485"/>
                  </a:lnTo>
                  <a:lnTo>
                    <a:pt x="10516" y="28318"/>
                  </a:lnTo>
                  <a:lnTo>
                    <a:pt x="12567" y="29186"/>
                  </a:lnTo>
                  <a:lnTo>
                    <a:pt x="14241" y="28985"/>
                  </a:lnTo>
                  <a:lnTo>
                    <a:pt x="16933" y="28945"/>
                  </a:lnTo>
                  <a:lnTo>
                    <a:pt x="18855" y="29087"/>
                  </a:lnTo>
                  <a:lnTo>
                    <a:pt x="20125" y="28419"/>
                  </a:lnTo>
                  <a:lnTo>
                    <a:pt x="21846" y="25960"/>
                  </a:lnTo>
                  <a:lnTo>
                    <a:pt x="22483" y="24583"/>
                  </a:lnTo>
                  <a:lnTo>
                    <a:pt x="23254" y="24254"/>
                  </a:lnTo>
                  <a:lnTo>
                    <a:pt x="23761" y="24418"/>
                  </a:lnTo>
                  <a:lnTo>
                    <a:pt x="24133" y="25550"/>
                  </a:lnTo>
                  <a:lnTo>
                    <a:pt x="25038" y="26613"/>
                  </a:lnTo>
                  <a:lnTo>
                    <a:pt x="26897" y="28344"/>
                  </a:lnTo>
                  <a:lnTo>
                    <a:pt x="28212" y="29175"/>
                  </a:lnTo>
                  <a:lnTo>
                    <a:pt x="29406" y="29474"/>
                  </a:lnTo>
                  <a:lnTo>
                    <a:pt x="30576" y="28778"/>
                  </a:lnTo>
                  <a:lnTo>
                    <a:pt x="31784" y="28580"/>
                  </a:lnTo>
                  <a:lnTo>
                    <a:pt x="35230" y="29929"/>
                  </a:lnTo>
                  <a:lnTo>
                    <a:pt x="38141" y="30186"/>
                  </a:lnTo>
                  <a:lnTo>
                    <a:pt x="40294" y="29482"/>
                  </a:lnTo>
                  <a:lnTo>
                    <a:pt x="40011" y="28514"/>
                  </a:lnTo>
                  <a:lnTo>
                    <a:pt x="39227" y="27435"/>
                  </a:lnTo>
                  <a:lnTo>
                    <a:pt x="39058" y="26387"/>
                  </a:lnTo>
                  <a:lnTo>
                    <a:pt x="39203" y="25481"/>
                  </a:lnTo>
                  <a:lnTo>
                    <a:pt x="40680" y="24577"/>
                  </a:lnTo>
                  <a:lnTo>
                    <a:pt x="40609" y="24180"/>
                  </a:lnTo>
                  <a:lnTo>
                    <a:pt x="38823" y="22589"/>
                  </a:lnTo>
                  <a:lnTo>
                    <a:pt x="38914" y="22179"/>
                  </a:lnTo>
                  <a:lnTo>
                    <a:pt x="42829" y="20389"/>
                  </a:lnTo>
                  <a:lnTo>
                    <a:pt x="46603" y="19384"/>
                  </a:lnTo>
                  <a:lnTo>
                    <a:pt x="47208" y="18609"/>
                  </a:lnTo>
                  <a:lnTo>
                    <a:pt x="47560" y="17443"/>
                  </a:lnTo>
                  <a:lnTo>
                    <a:pt x="47726" y="15256"/>
                  </a:lnTo>
                  <a:lnTo>
                    <a:pt x="47519" y="13466"/>
                  </a:lnTo>
                  <a:lnTo>
                    <a:pt x="45986" y="11787"/>
                  </a:lnTo>
                  <a:lnTo>
                    <a:pt x="45891" y="10937"/>
                  </a:lnTo>
                  <a:lnTo>
                    <a:pt x="46254" y="10054"/>
                  </a:lnTo>
                  <a:lnTo>
                    <a:pt x="46849" y="9256"/>
                  </a:lnTo>
                  <a:lnTo>
                    <a:pt x="48359" y="8910"/>
                  </a:lnTo>
                  <a:lnTo>
                    <a:pt x="50130" y="8336"/>
                  </a:lnTo>
                  <a:lnTo>
                    <a:pt x="51529" y="7675"/>
                  </a:lnTo>
                  <a:lnTo>
                    <a:pt x="53425" y="7127"/>
                  </a:lnTo>
                  <a:lnTo>
                    <a:pt x="54915" y="6359"/>
                  </a:lnTo>
                  <a:lnTo>
                    <a:pt x="56370" y="4531"/>
                  </a:lnTo>
                  <a:lnTo>
                    <a:pt x="57253" y="4229"/>
                  </a:lnTo>
                  <a:lnTo>
                    <a:pt x="59929" y="4489"/>
                  </a:lnTo>
                  <a:lnTo>
                    <a:pt x="60501" y="4038"/>
                  </a:lnTo>
                  <a:lnTo>
                    <a:pt x="60134" y="1410"/>
                  </a:lnTo>
                  <a:lnTo>
                    <a:pt x="60613" y="742"/>
                  </a:lnTo>
                  <a:lnTo>
                    <a:pt x="61559" y="368"/>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69" name="ee4p_HU_1_15912"/>
            <p:cNvSpPr>
              <a:spLocks noChangeAspect="1"/>
            </p:cNvSpPr>
            <p:nvPr>
              <p:custDataLst>
                <p:tags r:id="rId65"/>
              </p:custDataLst>
            </p:nvPr>
          </p:nvSpPr>
          <p:spPr>
            <a:xfrm>
              <a:off x="5182390" y="4695755"/>
              <a:ext cx="594635" cy="310395"/>
            </a:xfrm>
            <a:custGeom>
              <a:avLst/>
              <a:gdLst/>
              <a:ahLst/>
              <a:cxnLst/>
              <a:rect l="0" t="0" r="0" b="0"/>
              <a:pathLst>
                <a:path w="150000" h="78299">
                  <a:moveTo>
                    <a:pt x="133530" y="4202"/>
                  </a:moveTo>
                  <a:lnTo>
                    <a:pt x="135637" y="3973"/>
                  </a:lnTo>
                  <a:lnTo>
                    <a:pt x="135726" y="4008"/>
                  </a:lnTo>
                  <a:lnTo>
                    <a:pt x="136225" y="4144"/>
                  </a:lnTo>
                  <a:lnTo>
                    <a:pt x="136572" y="5461"/>
                  </a:lnTo>
                  <a:lnTo>
                    <a:pt x="136632" y="5543"/>
                  </a:lnTo>
                  <a:lnTo>
                    <a:pt x="137140" y="6413"/>
                  </a:lnTo>
                  <a:lnTo>
                    <a:pt x="137617" y="7564"/>
                  </a:lnTo>
                  <a:lnTo>
                    <a:pt x="138358" y="8429"/>
                  </a:lnTo>
                  <a:lnTo>
                    <a:pt x="139986" y="8790"/>
                  </a:lnTo>
                  <a:lnTo>
                    <a:pt x="142115" y="9863"/>
                  </a:lnTo>
                  <a:lnTo>
                    <a:pt x="143493" y="11880"/>
                  </a:lnTo>
                  <a:lnTo>
                    <a:pt x="145570" y="12717"/>
                  </a:lnTo>
                  <a:lnTo>
                    <a:pt x="145720" y="12739"/>
                  </a:lnTo>
                  <a:lnTo>
                    <a:pt x="146128" y="12643"/>
                  </a:lnTo>
                  <a:lnTo>
                    <a:pt x="147622" y="12569"/>
                  </a:lnTo>
                  <a:lnTo>
                    <a:pt x="147911" y="12976"/>
                  </a:lnTo>
                  <a:lnTo>
                    <a:pt x="149105" y="13962"/>
                  </a:lnTo>
                  <a:lnTo>
                    <a:pt x="149570" y="14830"/>
                  </a:lnTo>
                  <a:lnTo>
                    <a:pt x="149332" y="15747"/>
                  </a:lnTo>
                  <a:lnTo>
                    <a:pt x="149544" y="16784"/>
                  </a:lnTo>
                  <a:lnTo>
                    <a:pt x="149999" y="17152"/>
                  </a:lnTo>
                  <a:lnTo>
                    <a:pt x="149449" y="17848"/>
                  </a:lnTo>
                  <a:lnTo>
                    <a:pt x="145579" y="21328"/>
                  </a:lnTo>
                  <a:lnTo>
                    <a:pt x="144067" y="22249"/>
                  </a:lnTo>
                  <a:lnTo>
                    <a:pt x="143061" y="22439"/>
                  </a:lnTo>
                  <a:lnTo>
                    <a:pt x="141481" y="22073"/>
                  </a:lnTo>
                  <a:lnTo>
                    <a:pt x="139846" y="22352"/>
                  </a:lnTo>
                  <a:lnTo>
                    <a:pt x="138386" y="23096"/>
                  </a:lnTo>
                  <a:lnTo>
                    <a:pt x="137041" y="23332"/>
                  </a:lnTo>
                  <a:lnTo>
                    <a:pt x="136024" y="24216"/>
                  </a:lnTo>
                  <a:lnTo>
                    <a:pt x="134707" y="26109"/>
                  </a:lnTo>
                  <a:lnTo>
                    <a:pt x="133089" y="27711"/>
                  </a:lnTo>
                  <a:lnTo>
                    <a:pt x="131454" y="28705"/>
                  </a:lnTo>
                  <a:lnTo>
                    <a:pt x="130608" y="29592"/>
                  </a:lnTo>
                  <a:lnTo>
                    <a:pt x="130511" y="32658"/>
                  </a:lnTo>
                  <a:lnTo>
                    <a:pt x="129604" y="33539"/>
                  </a:lnTo>
                  <a:lnTo>
                    <a:pt x="128386" y="34427"/>
                  </a:lnTo>
                  <a:lnTo>
                    <a:pt x="127725" y="35211"/>
                  </a:lnTo>
                  <a:lnTo>
                    <a:pt x="125870" y="39867"/>
                  </a:lnTo>
                  <a:lnTo>
                    <a:pt x="124462" y="41357"/>
                  </a:lnTo>
                  <a:lnTo>
                    <a:pt x="123128" y="42500"/>
                  </a:lnTo>
                  <a:lnTo>
                    <a:pt x="122908" y="43543"/>
                  </a:lnTo>
                  <a:lnTo>
                    <a:pt x="122934" y="44736"/>
                  </a:lnTo>
                  <a:lnTo>
                    <a:pt x="121420" y="47118"/>
                  </a:lnTo>
                  <a:lnTo>
                    <a:pt x="119435" y="49587"/>
                  </a:lnTo>
                  <a:lnTo>
                    <a:pt x="119051" y="50600"/>
                  </a:lnTo>
                  <a:lnTo>
                    <a:pt x="119494" y="51965"/>
                  </a:lnTo>
                  <a:lnTo>
                    <a:pt x="117591" y="53535"/>
                  </a:lnTo>
                  <a:lnTo>
                    <a:pt x="116492" y="54288"/>
                  </a:lnTo>
                  <a:lnTo>
                    <a:pt x="115583" y="54648"/>
                  </a:lnTo>
                  <a:lnTo>
                    <a:pt x="115015" y="55630"/>
                  </a:lnTo>
                  <a:lnTo>
                    <a:pt x="114080" y="58021"/>
                  </a:lnTo>
                  <a:lnTo>
                    <a:pt x="114324" y="59093"/>
                  </a:lnTo>
                  <a:lnTo>
                    <a:pt x="114352" y="60076"/>
                  </a:lnTo>
                  <a:lnTo>
                    <a:pt x="112743" y="60652"/>
                  </a:lnTo>
                  <a:lnTo>
                    <a:pt x="112270" y="61729"/>
                  </a:lnTo>
                  <a:lnTo>
                    <a:pt x="111862" y="63069"/>
                  </a:lnTo>
                  <a:lnTo>
                    <a:pt x="111193" y="63676"/>
                  </a:lnTo>
                  <a:lnTo>
                    <a:pt x="109383" y="64789"/>
                  </a:lnTo>
                  <a:lnTo>
                    <a:pt x="104898" y="64305"/>
                  </a:lnTo>
                  <a:lnTo>
                    <a:pt x="103201" y="64678"/>
                  </a:lnTo>
                  <a:lnTo>
                    <a:pt x="102696" y="65474"/>
                  </a:lnTo>
                  <a:lnTo>
                    <a:pt x="102592" y="66112"/>
                  </a:lnTo>
                  <a:lnTo>
                    <a:pt x="102033" y="66710"/>
                  </a:lnTo>
                  <a:lnTo>
                    <a:pt x="101007" y="67461"/>
                  </a:lnTo>
                  <a:lnTo>
                    <a:pt x="99960" y="67797"/>
                  </a:lnTo>
                  <a:lnTo>
                    <a:pt x="97626" y="66872"/>
                  </a:lnTo>
                  <a:lnTo>
                    <a:pt x="92603" y="67811"/>
                  </a:lnTo>
                  <a:lnTo>
                    <a:pt x="91737" y="68486"/>
                  </a:lnTo>
                  <a:lnTo>
                    <a:pt x="91037" y="68004"/>
                  </a:lnTo>
                  <a:lnTo>
                    <a:pt x="89960" y="67565"/>
                  </a:lnTo>
                  <a:lnTo>
                    <a:pt x="84933" y="67023"/>
                  </a:lnTo>
                  <a:lnTo>
                    <a:pt x="82950" y="67454"/>
                  </a:lnTo>
                  <a:lnTo>
                    <a:pt x="80299" y="67288"/>
                  </a:lnTo>
                  <a:lnTo>
                    <a:pt x="77843" y="66810"/>
                  </a:lnTo>
                  <a:lnTo>
                    <a:pt x="76014" y="67198"/>
                  </a:lnTo>
                  <a:lnTo>
                    <a:pt x="74395" y="69073"/>
                  </a:lnTo>
                  <a:lnTo>
                    <a:pt x="73594" y="69706"/>
                  </a:lnTo>
                  <a:lnTo>
                    <a:pt x="72965" y="70111"/>
                  </a:lnTo>
                  <a:lnTo>
                    <a:pt x="71581" y="70699"/>
                  </a:lnTo>
                  <a:lnTo>
                    <a:pt x="70428" y="71407"/>
                  </a:lnTo>
                  <a:lnTo>
                    <a:pt x="68886" y="71916"/>
                  </a:lnTo>
                  <a:lnTo>
                    <a:pt x="67513" y="71845"/>
                  </a:lnTo>
                  <a:lnTo>
                    <a:pt x="66208" y="71040"/>
                  </a:lnTo>
                  <a:lnTo>
                    <a:pt x="65742" y="71223"/>
                  </a:lnTo>
                  <a:lnTo>
                    <a:pt x="65332" y="71965"/>
                  </a:lnTo>
                  <a:lnTo>
                    <a:pt x="64626" y="72599"/>
                  </a:lnTo>
                  <a:lnTo>
                    <a:pt x="62682" y="73380"/>
                  </a:lnTo>
                  <a:lnTo>
                    <a:pt x="62186" y="73371"/>
                  </a:lnTo>
                  <a:lnTo>
                    <a:pt x="62073" y="73371"/>
                  </a:lnTo>
                  <a:lnTo>
                    <a:pt x="60586" y="73947"/>
                  </a:lnTo>
                  <a:lnTo>
                    <a:pt x="58126" y="74264"/>
                  </a:lnTo>
                  <a:lnTo>
                    <a:pt x="56893" y="74040"/>
                  </a:lnTo>
                  <a:lnTo>
                    <a:pt x="54651" y="76637"/>
                  </a:lnTo>
                  <a:lnTo>
                    <a:pt x="53965" y="77110"/>
                  </a:lnTo>
                  <a:lnTo>
                    <a:pt x="51836" y="77904"/>
                  </a:lnTo>
                  <a:lnTo>
                    <a:pt x="50089" y="78298"/>
                  </a:lnTo>
                  <a:lnTo>
                    <a:pt x="48592" y="77983"/>
                  </a:lnTo>
                  <a:lnTo>
                    <a:pt x="48003" y="77955"/>
                  </a:lnTo>
                  <a:lnTo>
                    <a:pt x="41367" y="77823"/>
                  </a:lnTo>
                  <a:lnTo>
                    <a:pt x="37901" y="77267"/>
                  </a:lnTo>
                  <a:lnTo>
                    <a:pt x="35675" y="76253"/>
                  </a:lnTo>
                  <a:lnTo>
                    <a:pt x="34198" y="75119"/>
                  </a:lnTo>
                  <a:lnTo>
                    <a:pt x="33477" y="73867"/>
                  </a:lnTo>
                  <a:lnTo>
                    <a:pt x="31756" y="73107"/>
                  </a:lnTo>
                  <a:lnTo>
                    <a:pt x="29039" y="72837"/>
                  </a:lnTo>
                  <a:lnTo>
                    <a:pt x="26923" y="71593"/>
                  </a:lnTo>
                  <a:lnTo>
                    <a:pt x="25409" y="69370"/>
                  </a:lnTo>
                  <a:lnTo>
                    <a:pt x="23362" y="67608"/>
                  </a:lnTo>
                  <a:lnTo>
                    <a:pt x="20777" y="66309"/>
                  </a:lnTo>
                  <a:lnTo>
                    <a:pt x="18726" y="64472"/>
                  </a:lnTo>
                  <a:lnTo>
                    <a:pt x="17212" y="62100"/>
                  </a:lnTo>
                  <a:lnTo>
                    <a:pt x="14483" y="59962"/>
                  </a:lnTo>
                  <a:lnTo>
                    <a:pt x="10544" y="58059"/>
                  </a:lnTo>
                  <a:lnTo>
                    <a:pt x="9356" y="57645"/>
                  </a:lnTo>
                  <a:lnTo>
                    <a:pt x="9123" y="57030"/>
                  </a:lnTo>
                  <a:lnTo>
                    <a:pt x="7195" y="54664"/>
                  </a:lnTo>
                  <a:lnTo>
                    <a:pt x="6372" y="53790"/>
                  </a:lnTo>
                  <a:lnTo>
                    <a:pt x="6445" y="52618"/>
                  </a:lnTo>
                  <a:lnTo>
                    <a:pt x="6061" y="51951"/>
                  </a:lnTo>
                  <a:lnTo>
                    <a:pt x="5359" y="51483"/>
                  </a:lnTo>
                  <a:lnTo>
                    <a:pt x="4984" y="49788"/>
                  </a:lnTo>
                  <a:lnTo>
                    <a:pt x="4763" y="48522"/>
                  </a:lnTo>
                  <a:lnTo>
                    <a:pt x="4213" y="47706"/>
                  </a:lnTo>
                  <a:lnTo>
                    <a:pt x="0" y="47538"/>
                  </a:lnTo>
                  <a:lnTo>
                    <a:pt x="3526" y="44509"/>
                  </a:lnTo>
                  <a:lnTo>
                    <a:pt x="5279" y="43664"/>
                  </a:lnTo>
                  <a:lnTo>
                    <a:pt x="7316" y="43810"/>
                  </a:lnTo>
                  <a:lnTo>
                    <a:pt x="7968" y="43536"/>
                  </a:lnTo>
                  <a:lnTo>
                    <a:pt x="8141" y="43098"/>
                  </a:lnTo>
                  <a:lnTo>
                    <a:pt x="8488" y="42110"/>
                  </a:lnTo>
                  <a:lnTo>
                    <a:pt x="8661" y="41177"/>
                  </a:lnTo>
                  <a:lnTo>
                    <a:pt x="8836" y="40300"/>
                  </a:lnTo>
                  <a:lnTo>
                    <a:pt x="8618" y="39804"/>
                  </a:lnTo>
                  <a:lnTo>
                    <a:pt x="7635" y="39650"/>
                  </a:lnTo>
                  <a:lnTo>
                    <a:pt x="7160" y="37482"/>
                  </a:lnTo>
                  <a:lnTo>
                    <a:pt x="7666" y="36662"/>
                  </a:lnTo>
                  <a:lnTo>
                    <a:pt x="8171" y="36091"/>
                  </a:lnTo>
                  <a:lnTo>
                    <a:pt x="7547" y="33450"/>
                  </a:lnTo>
                  <a:lnTo>
                    <a:pt x="7735" y="32551"/>
                  </a:lnTo>
                  <a:lnTo>
                    <a:pt x="9324" y="32410"/>
                  </a:lnTo>
                  <a:lnTo>
                    <a:pt x="10643" y="31846"/>
                  </a:lnTo>
                  <a:lnTo>
                    <a:pt x="11719" y="31204"/>
                  </a:lnTo>
                  <a:lnTo>
                    <a:pt x="12019" y="30389"/>
                  </a:lnTo>
                  <a:lnTo>
                    <a:pt x="12902" y="28722"/>
                  </a:lnTo>
                  <a:lnTo>
                    <a:pt x="12088" y="26676"/>
                  </a:lnTo>
                  <a:lnTo>
                    <a:pt x="7497" y="25343"/>
                  </a:lnTo>
                  <a:lnTo>
                    <a:pt x="7257" y="24833"/>
                  </a:lnTo>
                  <a:lnTo>
                    <a:pt x="8326" y="24253"/>
                  </a:lnTo>
                  <a:lnTo>
                    <a:pt x="9464" y="23427"/>
                  </a:lnTo>
                  <a:lnTo>
                    <a:pt x="10125" y="22783"/>
                  </a:lnTo>
                  <a:lnTo>
                    <a:pt x="11008" y="22693"/>
                  </a:lnTo>
                  <a:lnTo>
                    <a:pt x="12259" y="23017"/>
                  </a:lnTo>
                  <a:lnTo>
                    <a:pt x="14472" y="24501"/>
                  </a:lnTo>
                  <a:lnTo>
                    <a:pt x="15320" y="24715"/>
                  </a:lnTo>
                  <a:lnTo>
                    <a:pt x="16141" y="24284"/>
                  </a:lnTo>
                  <a:lnTo>
                    <a:pt x="17018" y="24192"/>
                  </a:lnTo>
                  <a:lnTo>
                    <a:pt x="19466" y="24246"/>
                  </a:lnTo>
                  <a:lnTo>
                    <a:pt x="21527" y="23902"/>
                  </a:lnTo>
                  <a:lnTo>
                    <a:pt x="21062" y="22321"/>
                  </a:lnTo>
                  <a:lnTo>
                    <a:pt x="21069" y="21173"/>
                  </a:lnTo>
                  <a:lnTo>
                    <a:pt x="20719" y="20256"/>
                  </a:lnTo>
                  <a:lnTo>
                    <a:pt x="20937" y="19246"/>
                  </a:lnTo>
                  <a:lnTo>
                    <a:pt x="21773" y="18459"/>
                  </a:lnTo>
                  <a:lnTo>
                    <a:pt x="22023" y="16690"/>
                  </a:lnTo>
                  <a:lnTo>
                    <a:pt x="23312" y="15496"/>
                  </a:lnTo>
                  <a:lnTo>
                    <a:pt x="23915" y="15324"/>
                  </a:lnTo>
                  <a:lnTo>
                    <a:pt x="26185" y="15542"/>
                  </a:lnTo>
                  <a:lnTo>
                    <a:pt x="26722" y="15852"/>
                  </a:lnTo>
                  <a:lnTo>
                    <a:pt x="27070" y="15920"/>
                  </a:lnTo>
                  <a:lnTo>
                    <a:pt x="30682" y="18834"/>
                  </a:lnTo>
                  <a:lnTo>
                    <a:pt x="34101" y="21022"/>
                  </a:lnTo>
                  <a:lnTo>
                    <a:pt x="36901" y="22141"/>
                  </a:lnTo>
                  <a:lnTo>
                    <a:pt x="41015" y="22233"/>
                  </a:lnTo>
                  <a:lnTo>
                    <a:pt x="45386" y="22330"/>
                  </a:lnTo>
                  <a:lnTo>
                    <a:pt x="52697" y="21949"/>
                  </a:lnTo>
                  <a:lnTo>
                    <a:pt x="58180" y="21663"/>
                  </a:lnTo>
                  <a:lnTo>
                    <a:pt x="58543" y="21118"/>
                  </a:lnTo>
                  <a:lnTo>
                    <a:pt x="59370" y="19812"/>
                  </a:lnTo>
                  <a:lnTo>
                    <a:pt x="58713" y="18691"/>
                  </a:lnTo>
                  <a:lnTo>
                    <a:pt x="58752" y="17372"/>
                  </a:lnTo>
                  <a:lnTo>
                    <a:pt x="59676" y="15656"/>
                  </a:lnTo>
                  <a:lnTo>
                    <a:pt x="62380" y="14230"/>
                  </a:lnTo>
                  <a:lnTo>
                    <a:pt x="70141" y="13602"/>
                  </a:lnTo>
                  <a:lnTo>
                    <a:pt x="74604" y="12539"/>
                  </a:lnTo>
                  <a:lnTo>
                    <a:pt x="75278" y="11086"/>
                  </a:lnTo>
                  <a:lnTo>
                    <a:pt x="76755" y="9652"/>
                  </a:lnTo>
                  <a:lnTo>
                    <a:pt x="78107" y="9362"/>
                  </a:lnTo>
                  <a:lnTo>
                    <a:pt x="79960" y="10020"/>
                  </a:lnTo>
                  <a:lnTo>
                    <a:pt x="82190" y="11286"/>
                  </a:lnTo>
                  <a:lnTo>
                    <a:pt x="84149" y="11955"/>
                  </a:lnTo>
                  <a:lnTo>
                    <a:pt x="85293" y="11524"/>
                  </a:lnTo>
                  <a:lnTo>
                    <a:pt x="89234" y="9392"/>
                  </a:lnTo>
                  <a:lnTo>
                    <a:pt x="93771" y="7311"/>
                  </a:lnTo>
                  <a:lnTo>
                    <a:pt x="96893" y="1656"/>
                  </a:lnTo>
                  <a:lnTo>
                    <a:pt x="97226" y="754"/>
                  </a:lnTo>
                  <a:lnTo>
                    <a:pt x="100612" y="106"/>
                  </a:lnTo>
                  <a:lnTo>
                    <a:pt x="105553" y="222"/>
                  </a:lnTo>
                  <a:lnTo>
                    <a:pt x="108085" y="959"/>
                  </a:lnTo>
                  <a:lnTo>
                    <a:pt x="109990" y="1349"/>
                  </a:lnTo>
                  <a:lnTo>
                    <a:pt x="112845" y="1216"/>
                  </a:lnTo>
                  <a:lnTo>
                    <a:pt x="116958" y="0"/>
                  </a:lnTo>
                  <a:lnTo>
                    <a:pt x="118483" y="34"/>
                  </a:lnTo>
                  <a:lnTo>
                    <a:pt x="119662" y="897"/>
                  </a:lnTo>
                  <a:lnTo>
                    <a:pt x="120956" y="1639"/>
                  </a:lnTo>
                  <a:lnTo>
                    <a:pt x="121828" y="2548"/>
                  </a:lnTo>
                  <a:lnTo>
                    <a:pt x="122489" y="3828"/>
                  </a:lnTo>
                  <a:lnTo>
                    <a:pt x="122845" y="4311"/>
                  </a:lnTo>
                  <a:lnTo>
                    <a:pt x="123419" y="4966"/>
                  </a:lnTo>
                  <a:lnTo>
                    <a:pt x="124456" y="5867"/>
                  </a:lnTo>
                  <a:lnTo>
                    <a:pt x="125462" y="6107"/>
                  </a:lnTo>
                  <a:lnTo>
                    <a:pt x="133076" y="4541"/>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70" name="ee4p_IE_1_15912"/>
            <p:cNvSpPr>
              <a:spLocks noChangeAspect="1"/>
            </p:cNvSpPr>
            <p:nvPr>
              <p:custDataLst>
                <p:tags r:id="rId66"/>
              </p:custDataLst>
            </p:nvPr>
          </p:nvSpPr>
          <p:spPr>
            <a:xfrm>
              <a:off x="2860933" y="3896828"/>
              <a:ext cx="382433" cy="464655"/>
            </a:xfrm>
            <a:custGeom>
              <a:avLst/>
              <a:gdLst>
                <a:gd name="connsiteX0" fmla="*/ 4626 w 96471"/>
                <a:gd name="connsiteY0" fmla="*/ 41297 h 117212"/>
                <a:gd name="connsiteX1" fmla="*/ 5539 w 96471"/>
                <a:gd name="connsiteY1" fmla="*/ 41650 h 117212"/>
                <a:gd name="connsiteX2" fmla="*/ 8709 w 96471"/>
                <a:gd name="connsiteY2" fmla="*/ 41699 h 117212"/>
                <a:gd name="connsiteX3" fmla="*/ 9599 w 96471"/>
                <a:gd name="connsiteY3" fmla="*/ 42196 h 117212"/>
                <a:gd name="connsiteX4" fmla="*/ 9774 w 96471"/>
                <a:gd name="connsiteY4" fmla="*/ 44442 h 117212"/>
                <a:gd name="connsiteX5" fmla="*/ 9681 w 96471"/>
                <a:gd name="connsiteY5" fmla="*/ 45307 h 117212"/>
                <a:gd name="connsiteX6" fmla="*/ 8043 w 96471"/>
                <a:gd name="connsiteY6" fmla="*/ 44217 h 117212"/>
                <a:gd name="connsiteX7" fmla="*/ 7247 w 96471"/>
                <a:gd name="connsiteY7" fmla="*/ 43030 h 117212"/>
                <a:gd name="connsiteX8" fmla="*/ 2753 w 96471"/>
                <a:gd name="connsiteY8" fmla="*/ 42485 h 117212"/>
                <a:gd name="connsiteX9" fmla="*/ 68137 w 96471"/>
                <a:gd name="connsiteY9" fmla="*/ 0 h 117212"/>
                <a:gd name="connsiteX10" fmla="*/ 69511 w 96471"/>
                <a:gd name="connsiteY10" fmla="*/ 395 h 117212"/>
                <a:gd name="connsiteX11" fmla="*/ 71531 w 96471"/>
                <a:gd name="connsiteY11" fmla="*/ 1873 h 117212"/>
                <a:gd name="connsiteX12" fmla="*/ 73633 w 96471"/>
                <a:gd name="connsiteY12" fmla="*/ 3031 h 117212"/>
                <a:gd name="connsiteX13" fmla="*/ 75813 w 96471"/>
                <a:gd name="connsiteY13" fmla="*/ 3949 h 117212"/>
                <a:gd name="connsiteX14" fmla="*/ 73718 w 96471"/>
                <a:gd name="connsiteY14" fmla="*/ 5785 h 117212"/>
                <a:gd name="connsiteX15" fmla="*/ 71143 w 96471"/>
                <a:gd name="connsiteY15" fmla="*/ 7058 h 117212"/>
                <a:gd name="connsiteX16" fmla="*/ 70130 w 96471"/>
                <a:gd name="connsiteY16" fmla="*/ 8444 h 117212"/>
                <a:gd name="connsiteX17" fmla="*/ 66631 w 96471"/>
                <a:gd name="connsiteY17" fmla="*/ 10422 h 117212"/>
                <a:gd name="connsiteX18" fmla="*/ 66089 w 96471"/>
                <a:gd name="connsiteY18" fmla="*/ 11171 h 117212"/>
                <a:gd name="connsiteX19" fmla="*/ 65103 w 96471"/>
                <a:gd name="connsiteY19" fmla="*/ 14188 h 117212"/>
                <a:gd name="connsiteX20" fmla="*/ 64987 w 96471"/>
                <a:gd name="connsiteY20" fmla="*/ 15048 h 117212"/>
                <a:gd name="connsiteX21" fmla="*/ 63861 w 96471"/>
                <a:gd name="connsiteY21" fmla="*/ 16633 h 117212"/>
                <a:gd name="connsiteX22" fmla="*/ 62795 w 96471"/>
                <a:gd name="connsiteY22" fmla="*/ 18395 h 117212"/>
                <a:gd name="connsiteX23" fmla="*/ 61555 w 96471"/>
                <a:gd name="connsiteY23" fmla="*/ 19077 h 117212"/>
                <a:gd name="connsiteX24" fmla="*/ 59708 w 96471"/>
                <a:gd name="connsiteY24" fmla="*/ 19618 h 117212"/>
                <a:gd name="connsiteX25" fmla="*/ 58658 w 96471"/>
                <a:gd name="connsiteY25" fmla="*/ 20156 h 117212"/>
                <a:gd name="connsiteX26" fmla="*/ 57336 w 96471"/>
                <a:gd name="connsiteY26" fmla="*/ 19886 h 117212"/>
                <a:gd name="connsiteX27" fmla="*/ 55662 w 96471"/>
                <a:gd name="connsiteY27" fmla="*/ 19929 h 117212"/>
                <a:gd name="connsiteX28" fmla="*/ 54830 w 96471"/>
                <a:gd name="connsiteY28" fmla="*/ 20527 h 117212"/>
                <a:gd name="connsiteX29" fmla="*/ 54871 w 96471"/>
                <a:gd name="connsiteY29" fmla="*/ 20986 h 117212"/>
                <a:gd name="connsiteX30" fmla="*/ 55371 w 96471"/>
                <a:gd name="connsiteY30" fmla="*/ 21515 h 117212"/>
                <a:gd name="connsiteX31" fmla="*/ 56837 w 96471"/>
                <a:gd name="connsiteY31" fmla="*/ 22322 h 117212"/>
                <a:gd name="connsiteX32" fmla="*/ 58463 w 96471"/>
                <a:gd name="connsiteY32" fmla="*/ 23052 h 117212"/>
                <a:gd name="connsiteX33" fmla="*/ 58284 w 96471"/>
                <a:gd name="connsiteY33" fmla="*/ 23691 h 117212"/>
                <a:gd name="connsiteX34" fmla="*/ 57413 w 96471"/>
                <a:gd name="connsiteY34" fmla="*/ 24415 h 117212"/>
                <a:gd name="connsiteX35" fmla="*/ 51873 w 96471"/>
                <a:gd name="connsiteY35" fmla="*/ 26211 h 117212"/>
                <a:gd name="connsiteX36" fmla="*/ 50223 w 96471"/>
                <a:gd name="connsiteY36" fmla="*/ 27295 h 117212"/>
                <a:gd name="connsiteX37" fmla="*/ 49651 w 96471"/>
                <a:gd name="connsiteY37" fmla="*/ 28010 h 117212"/>
                <a:gd name="connsiteX38" fmla="*/ 50238 w 96471"/>
                <a:gd name="connsiteY38" fmla="*/ 29208 h 117212"/>
                <a:gd name="connsiteX39" fmla="*/ 54656 w 96471"/>
                <a:gd name="connsiteY39" fmla="*/ 32794 h 117212"/>
                <a:gd name="connsiteX40" fmla="*/ 55408 w 96471"/>
                <a:gd name="connsiteY40" fmla="*/ 33184 h 117212"/>
                <a:gd name="connsiteX41" fmla="*/ 56061 w 96471"/>
                <a:gd name="connsiteY41" fmla="*/ 35268 h 117212"/>
                <a:gd name="connsiteX42" fmla="*/ 59956 w 96471"/>
                <a:gd name="connsiteY42" fmla="*/ 36139 h 117212"/>
                <a:gd name="connsiteX43" fmla="*/ 61553 w 96471"/>
                <a:gd name="connsiteY43" fmla="*/ 37440 h 117212"/>
                <a:gd name="connsiteX44" fmla="*/ 62927 w 96471"/>
                <a:gd name="connsiteY44" fmla="*/ 37752 h 117212"/>
                <a:gd name="connsiteX45" fmla="*/ 65912 w 96471"/>
                <a:gd name="connsiteY45" fmla="*/ 37639 h 117212"/>
                <a:gd name="connsiteX46" fmla="*/ 67112 w 96471"/>
                <a:gd name="connsiteY46" fmla="*/ 38128 h 117212"/>
                <a:gd name="connsiteX47" fmla="*/ 67790 w 96471"/>
                <a:gd name="connsiteY47" fmla="*/ 37757 h 117212"/>
                <a:gd name="connsiteX48" fmla="*/ 68183 w 96471"/>
                <a:gd name="connsiteY48" fmla="*/ 37071 h 117212"/>
                <a:gd name="connsiteX49" fmla="*/ 70696 w 96471"/>
                <a:gd name="connsiteY49" fmla="*/ 35304 h 117212"/>
                <a:gd name="connsiteX50" fmla="*/ 71527 w 96471"/>
                <a:gd name="connsiteY50" fmla="*/ 34532 h 117212"/>
                <a:gd name="connsiteX51" fmla="*/ 71028 w 96471"/>
                <a:gd name="connsiteY51" fmla="*/ 33454 h 117212"/>
                <a:gd name="connsiteX52" fmla="*/ 70485 w 96471"/>
                <a:gd name="connsiteY52" fmla="*/ 32635 h 117212"/>
                <a:gd name="connsiteX53" fmla="*/ 72013 w 96471"/>
                <a:gd name="connsiteY53" fmla="*/ 31003 h 117212"/>
                <a:gd name="connsiteX54" fmla="*/ 73866 w 96471"/>
                <a:gd name="connsiteY54" fmla="*/ 29391 h 117212"/>
                <a:gd name="connsiteX55" fmla="*/ 74795 w 96471"/>
                <a:gd name="connsiteY55" fmla="*/ 29439 h 117212"/>
                <a:gd name="connsiteX56" fmla="*/ 76377 w 96471"/>
                <a:gd name="connsiteY56" fmla="*/ 30426 h 117212"/>
                <a:gd name="connsiteX57" fmla="*/ 77680 w 96471"/>
                <a:gd name="connsiteY57" fmla="*/ 31804 h 117212"/>
                <a:gd name="connsiteX58" fmla="*/ 77857 w 96471"/>
                <a:gd name="connsiteY58" fmla="*/ 32871 h 117212"/>
                <a:gd name="connsiteX59" fmla="*/ 78097 w 96471"/>
                <a:gd name="connsiteY59" fmla="*/ 33645 h 117212"/>
                <a:gd name="connsiteX60" fmla="*/ 79330 w 96471"/>
                <a:gd name="connsiteY60" fmla="*/ 35297 h 117212"/>
                <a:gd name="connsiteX61" fmla="*/ 80126 w 96471"/>
                <a:gd name="connsiteY61" fmla="*/ 35867 h 117212"/>
                <a:gd name="connsiteX62" fmla="*/ 82273 w 96471"/>
                <a:gd name="connsiteY62" fmla="*/ 36198 h 117212"/>
                <a:gd name="connsiteX63" fmla="*/ 82773 w 96471"/>
                <a:gd name="connsiteY63" fmla="*/ 36846 h 117212"/>
                <a:gd name="connsiteX64" fmla="*/ 82390 w 96471"/>
                <a:gd name="connsiteY64" fmla="*/ 39235 h 117212"/>
                <a:gd name="connsiteX65" fmla="*/ 82709 w 96471"/>
                <a:gd name="connsiteY65" fmla="*/ 40029 h 117212"/>
                <a:gd name="connsiteX66" fmla="*/ 84957 w 96471"/>
                <a:gd name="connsiteY66" fmla="*/ 40070 h 117212"/>
                <a:gd name="connsiteX67" fmla="*/ 87342 w 96471"/>
                <a:gd name="connsiteY67" fmla="*/ 39877 h 117212"/>
                <a:gd name="connsiteX68" fmla="*/ 88175 w 96471"/>
                <a:gd name="connsiteY68" fmla="*/ 39968 h 117212"/>
                <a:gd name="connsiteX69" fmla="*/ 89036 w 96471"/>
                <a:gd name="connsiteY69" fmla="*/ 39468 h 117212"/>
                <a:gd name="connsiteX70" fmla="*/ 90363 w 96471"/>
                <a:gd name="connsiteY70" fmla="*/ 38929 h 117212"/>
                <a:gd name="connsiteX71" fmla="*/ 92257 w 96471"/>
                <a:gd name="connsiteY71" fmla="*/ 39115 h 117212"/>
                <a:gd name="connsiteX72" fmla="*/ 93191 w 96471"/>
                <a:gd name="connsiteY72" fmla="*/ 40184 h 117212"/>
                <a:gd name="connsiteX73" fmla="*/ 93607 w 96471"/>
                <a:gd name="connsiteY73" fmla="*/ 41285 h 117212"/>
                <a:gd name="connsiteX74" fmla="*/ 91977 w 96471"/>
                <a:gd name="connsiteY74" fmla="*/ 41699 h 117212"/>
                <a:gd name="connsiteX75" fmla="*/ 90275 w 96471"/>
                <a:gd name="connsiteY75" fmla="*/ 41473 h 117212"/>
                <a:gd name="connsiteX76" fmla="*/ 89445 w 96471"/>
                <a:gd name="connsiteY76" fmla="*/ 42196 h 117212"/>
                <a:gd name="connsiteX77" fmla="*/ 89391 w 96471"/>
                <a:gd name="connsiteY77" fmla="*/ 43588 h 117212"/>
                <a:gd name="connsiteX78" fmla="*/ 89966 w 96471"/>
                <a:gd name="connsiteY78" fmla="*/ 45379 h 117212"/>
                <a:gd name="connsiteX79" fmla="*/ 91104 w 96471"/>
                <a:gd name="connsiteY79" fmla="*/ 46649 h 117212"/>
                <a:gd name="connsiteX80" fmla="*/ 92014 w 96471"/>
                <a:gd name="connsiteY80" fmla="*/ 49509 h 117212"/>
                <a:gd name="connsiteX81" fmla="*/ 92768 w 96471"/>
                <a:gd name="connsiteY81" fmla="*/ 52676 h 117212"/>
                <a:gd name="connsiteX82" fmla="*/ 93941 w 96471"/>
                <a:gd name="connsiteY82" fmla="*/ 54588 h 117212"/>
                <a:gd name="connsiteX83" fmla="*/ 94182 w 96471"/>
                <a:gd name="connsiteY83" fmla="*/ 56958 h 117212"/>
                <a:gd name="connsiteX84" fmla="*/ 94009 w 96471"/>
                <a:gd name="connsiteY84" fmla="*/ 58122 h 117212"/>
                <a:gd name="connsiteX85" fmla="*/ 94223 w 96471"/>
                <a:gd name="connsiteY85" fmla="*/ 60212 h 117212"/>
                <a:gd name="connsiteX86" fmla="*/ 93724 w 96471"/>
                <a:gd name="connsiteY86" fmla="*/ 60948 h 117212"/>
                <a:gd name="connsiteX87" fmla="*/ 94098 w 96471"/>
                <a:gd name="connsiteY87" fmla="*/ 62908 h 117212"/>
                <a:gd name="connsiteX88" fmla="*/ 95479 w 96471"/>
                <a:gd name="connsiteY88" fmla="*/ 66960 h 117212"/>
                <a:gd name="connsiteX89" fmla="*/ 96082 w 96471"/>
                <a:gd name="connsiteY89" fmla="*/ 69214 h 117212"/>
                <a:gd name="connsiteX90" fmla="*/ 96471 w 96471"/>
                <a:gd name="connsiteY90" fmla="*/ 74127 h 117212"/>
                <a:gd name="connsiteX91" fmla="*/ 95497 w 96471"/>
                <a:gd name="connsiteY91" fmla="*/ 75966 h 117212"/>
                <a:gd name="connsiteX92" fmla="*/ 94188 w 96471"/>
                <a:gd name="connsiteY92" fmla="*/ 77709 h 117212"/>
                <a:gd name="connsiteX93" fmla="*/ 93333 w 96471"/>
                <a:gd name="connsiteY93" fmla="*/ 79774 h 117212"/>
                <a:gd name="connsiteX94" fmla="*/ 92672 w 96471"/>
                <a:gd name="connsiteY94" fmla="*/ 82001 h 117212"/>
                <a:gd name="connsiteX95" fmla="*/ 92274 w 96471"/>
                <a:gd name="connsiteY95" fmla="*/ 85587 h 117212"/>
                <a:gd name="connsiteX96" fmla="*/ 89440 w 96471"/>
                <a:gd name="connsiteY96" fmla="*/ 89784 h 117212"/>
                <a:gd name="connsiteX97" fmla="*/ 88234 w 96471"/>
                <a:gd name="connsiteY97" fmla="*/ 90826 h 117212"/>
                <a:gd name="connsiteX98" fmla="*/ 86835 w 96471"/>
                <a:gd name="connsiteY98" fmla="*/ 91467 h 117212"/>
                <a:gd name="connsiteX99" fmla="*/ 89891 w 96471"/>
                <a:gd name="connsiteY99" fmla="*/ 94395 h 117212"/>
                <a:gd name="connsiteX100" fmla="*/ 87394 w 96471"/>
                <a:gd name="connsiteY100" fmla="*/ 95700 h 117212"/>
                <a:gd name="connsiteX101" fmla="*/ 84671 w 96471"/>
                <a:gd name="connsiteY101" fmla="*/ 96111 h 117212"/>
                <a:gd name="connsiteX102" fmla="*/ 81658 w 96471"/>
                <a:gd name="connsiteY102" fmla="*/ 95379 h 117212"/>
                <a:gd name="connsiteX103" fmla="*/ 79781 w 96471"/>
                <a:gd name="connsiteY103" fmla="*/ 95468 h 117212"/>
                <a:gd name="connsiteX104" fmla="*/ 78067 w 96471"/>
                <a:gd name="connsiteY104" fmla="*/ 96415 h 117212"/>
                <a:gd name="connsiteX105" fmla="*/ 77392 w 96471"/>
                <a:gd name="connsiteY105" fmla="*/ 96988 h 117212"/>
                <a:gd name="connsiteX106" fmla="*/ 76853 w 96471"/>
                <a:gd name="connsiteY106" fmla="*/ 96711 h 117212"/>
                <a:gd name="connsiteX107" fmla="*/ 75722 w 96471"/>
                <a:gd name="connsiteY107" fmla="*/ 94311 h 117212"/>
                <a:gd name="connsiteX108" fmla="*/ 74893 w 96471"/>
                <a:gd name="connsiteY108" fmla="*/ 96790 h 117212"/>
                <a:gd name="connsiteX109" fmla="*/ 73157 w 96471"/>
                <a:gd name="connsiteY109" fmla="*/ 97578 h 117212"/>
                <a:gd name="connsiteX110" fmla="*/ 70184 w 96471"/>
                <a:gd name="connsiteY110" fmla="*/ 97410 h 117212"/>
                <a:gd name="connsiteX111" fmla="*/ 65217 w 96471"/>
                <a:gd name="connsiteY111" fmla="*/ 98070 h 117212"/>
                <a:gd name="connsiteX112" fmla="*/ 63306 w 96471"/>
                <a:gd name="connsiteY112" fmla="*/ 98775 h 117212"/>
                <a:gd name="connsiteX113" fmla="*/ 62512 w 96471"/>
                <a:gd name="connsiteY113" fmla="*/ 99878 h 117212"/>
                <a:gd name="connsiteX114" fmla="*/ 61922 w 96471"/>
                <a:gd name="connsiteY114" fmla="*/ 101152 h 117212"/>
                <a:gd name="connsiteX115" fmla="*/ 61147 w 96471"/>
                <a:gd name="connsiteY115" fmla="*/ 101904 h 117212"/>
                <a:gd name="connsiteX116" fmla="*/ 60271 w 96471"/>
                <a:gd name="connsiteY116" fmla="*/ 102300 h 117212"/>
                <a:gd name="connsiteX117" fmla="*/ 56436 w 96471"/>
                <a:gd name="connsiteY117" fmla="*/ 103238 h 117212"/>
                <a:gd name="connsiteX118" fmla="*/ 55680 w 96471"/>
                <a:gd name="connsiteY118" fmla="*/ 103613 h 117212"/>
                <a:gd name="connsiteX119" fmla="*/ 53904 w 96471"/>
                <a:gd name="connsiteY119" fmla="*/ 105667 h 117212"/>
                <a:gd name="connsiteX120" fmla="*/ 51575 w 96471"/>
                <a:gd name="connsiteY120" fmla="*/ 106853 h 117212"/>
                <a:gd name="connsiteX121" fmla="*/ 49646 w 96471"/>
                <a:gd name="connsiteY121" fmla="*/ 107208 h 117212"/>
                <a:gd name="connsiteX122" fmla="*/ 47934 w 96471"/>
                <a:gd name="connsiteY122" fmla="*/ 106014 h 117212"/>
                <a:gd name="connsiteX123" fmla="*/ 47230 w 96471"/>
                <a:gd name="connsiteY123" fmla="*/ 105296 h 117212"/>
                <a:gd name="connsiteX124" fmla="*/ 46435 w 96471"/>
                <a:gd name="connsiteY124" fmla="*/ 104931 h 117212"/>
                <a:gd name="connsiteX125" fmla="*/ 43805 w 96471"/>
                <a:gd name="connsiteY125" fmla="*/ 104987 h 117212"/>
                <a:gd name="connsiteX126" fmla="*/ 44636 w 96471"/>
                <a:gd name="connsiteY126" fmla="*/ 105357 h 117212"/>
                <a:gd name="connsiteX127" fmla="*/ 45172 w 96471"/>
                <a:gd name="connsiteY127" fmla="*/ 106200 h 117212"/>
                <a:gd name="connsiteX128" fmla="*/ 45432 w 96471"/>
                <a:gd name="connsiteY128" fmla="*/ 107815 h 117212"/>
                <a:gd name="connsiteX129" fmla="*/ 45133 w 96471"/>
                <a:gd name="connsiteY129" fmla="*/ 109397 h 117212"/>
                <a:gd name="connsiteX130" fmla="*/ 43836 w 96471"/>
                <a:gd name="connsiteY130" fmla="*/ 110200 h 117212"/>
                <a:gd name="connsiteX131" fmla="*/ 42287 w 96471"/>
                <a:gd name="connsiteY131" fmla="*/ 110348 h 117212"/>
                <a:gd name="connsiteX132" fmla="*/ 39845 w 96471"/>
                <a:gd name="connsiteY132" fmla="*/ 111987 h 117212"/>
                <a:gd name="connsiteX133" fmla="*/ 36612 w 96471"/>
                <a:gd name="connsiteY133" fmla="*/ 112435 h 117212"/>
                <a:gd name="connsiteX134" fmla="*/ 34866 w 96471"/>
                <a:gd name="connsiteY134" fmla="*/ 113943 h 117212"/>
                <a:gd name="connsiteX135" fmla="*/ 24185 w 96471"/>
                <a:gd name="connsiteY135" fmla="*/ 116492 h 117212"/>
                <a:gd name="connsiteX136" fmla="*/ 23579 w 96471"/>
                <a:gd name="connsiteY136" fmla="*/ 116522 h 117212"/>
                <a:gd name="connsiteX137" fmla="*/ 22105 w 96471"/>
                <a:gd name="connsiteY137" fmla="*/ 115873 h 117212"/>
                <a:gd name="connsiteX138" fmla="*/ 20506 w 96471"/>
                <a:gd name="connsiteY138" fmla="*/ 115586 h 117212"/>
                <a:gd name="connsiteX139" fmla="*/ 18914 w 96471"/>
                <a:gd name="connsiteY139" fmla="*/ 115789 h 117212"/>
                <a:gd name="connsiteX140" fmla="*/ 14438 w 96471"/>
                <a:gd name="connsiteY140" fmla="*/ 117212 h 117212"/>
                <a:gd name="connsiteX141" fmla="*/ 12270 w 96471"/>
                <a:gd name="connsiteY141" fmla="*/ 116929 h 117212"/>
                <a:gd name="connsiteX142" fmla="*/ 15033 w 96471"/>
                <a:gd name="connsiteY142" fmla="*/ 113390 h 117212"/>
                <a:gd name="connsiteX143" fmla="*/ 18748 w 96471"/>
                <a:gd name="connsiteY143" fmla="*/ 111602 h 117212"/>
                <a:gd name="connsiteX144" fmla="*/ 19134 w 96471"/>
                <a:gd name="connsiteY144" fmla="*/ 111112 h 117212"/>
                <a:gd name="connsiteX145" fmla="*/ 17920 w 96471"/>
                <a:gd name="connsiteY145" fmla="*/ 110872 h 117212"/>
                <a:gd name="connsiteX146" fmla="*/ 10862 w 96471"/>
                <a:gd name="connsiteY146" fmla="*/ 112114 h 117212"/>
                <a:gd name="connsiteX147" fmla="*/ 8410 w 96471"/>
                <a:gd name="connsiteY147" fmla="*/ 113172 h 117212"/>
                <a:gd name="connsiteX148" fmla="*/ 5959 w 96471"/>
                <a:gd name="connsiteY148" fmla="*/ 113479 h 117212"/>
                <a:gd name="connsiteX149" fmla="*/ 7094 w 96471"/>
                <a:gd name="connsiteY149" fmla="*/ 111864 h 117212"/>
                <a:gd name="connsiteX150" fmla="*/ 10256 w 96471"/>
                <a:gd name="connsiteY150" fmla="*/ 109650 h 117212"/>
                <a:gd name="connsiteX151" fmla="*/ 11952 w 96471"/>
                <a:gd name="connsiteY151" fmla="*/ 108607 h 117212"/>
                <a:gd name="connsiteX152" fmla="*/ 12987 w 96471"/>
                <a:gd name="connsiteY152" fmla="*/ 108193 h 117212"/>
                <a:gd name="connsiteX153" fmla="*/ 14168 w 96471"/>
                <a:gd name="connsiteY153" fmla="*/ 106891 h 117212"/>
                <a:gd name="connsiteX154" fmla="*/ 17500 w 96471"/>
                <a:gd name="connsiteY154" fmla="*/ 105411 h 117212"/>
                <a:gd name="connsiteX155" fmla="*/ 6767 w 96471"/>
                <a:gd name="connsiteY155" fmla="*/ 108463 h 117212"/>
                <a:gd name="connsiteX156" fmla="*/ 3947 w 96471"/>
                <a:gd name="connsiteY156" fmla="*/ 108091 h 117212"/>
                <a:gd name="connsiteX157" fmla="*/ 3283 w 96471"/>
                <a:gd name="connsiteY157" fmla="*/ 107240 h 117212"/>
                <a:gd name="connsiteX158" fmla="*/ 1087 w 96471"/>
                <a:gd name="connsiteY158" fmla="*/ 107639 h 117212"/>
                <a:gd name="connsiteX159" fmla="*/ 255 w 96471"/>
                <a:gd name="connsiteY159" fmla="*/ 105579 h 117212"/>
                <a:gd name="connsiteX160" fmla="*/ 3508 w 96471"/>
                <a:gd name="connsiteY160" fmla="*/ 102454 h 117212"/>
                <a:gd name="connsiteX161" fmla="*/ 5404 w 96471"/>
                <a:gd name="connsiteY161" fmla="*/ 101109 h 117212"/>
                <a:gd name="connsiteX162" fmla="*/ 7655 w 96471"/>
                <a:gd name="connsiteY162" fmla="*/ 100382 h 117212"/>
                <a:gd name="connsiteX163" fmla="*/ 9822 w 96471"/>
                <a:gd name="connsiteY163" fmla="*/ 99339 h 117212"/>
                <a:gd name="connsiteX164" fmla="*/ 10626 w 96471"/>
                <a:gd name="connsiteY164" fmla="*/ 98063 h 117212"/>
                <a:gd name="connsiteX165" fmla="*/ 9606 w 96471"/>
                <a:gd name="connsiteY165" fmla="*/ 97656 h 117212"/>
                <a:gd name="connsiteX166" fmla="*/ 3112 w 96471"/>
                <a:gd name="connsiteY166" fmla="*/ 97980 h 117212"/>
                <a:gd name="connsiteX167" fmla="*/ 0 w 96471"/>
                <a:gd name="connsiteY167" fmla="*/ 97708 h 117212"/>
                <a:gd name="connsiteX168" fmla="*/ 168 w 96471"/>
                <a:gd name="connsiteY168" fmla="*/ 96696 h 117212"/>
                <a:gd name="connsiteX169" fmla="*/ 742 w 96471"/>
                <a:gd name="connsiteY169" fmla="*/ 95574 h 117212"/>
                <a:gd name="connsiteX170" fmla="*/ 3965 w 96471"/>
                <a:gd name="connsiteY170" fmla="*/ 93654 h 117212"/>
                <a:gd name="connsiteX171" fmla="*/ 5708 w 96471"/>
                <a:gd name="connsiteY171" fmla="*/ 93345 h 117212"/>
                <a:gd name="connsiteX172" fmla="*/ 7263 w 96471"/>
                <a:gd name="connsiteY172" fmla="*/ 93528 h 117212"/>
                <a:gd name="connsiteX173" fmla="*/ 8781 w 96471"/>
                <a:gd name="connsiteY173" fmla="*/ 94020 h 117212"/>
                <a:gd name="connsiteX174" fmla="*/ 10015 w 96471"/>
                <a:gd name="connsiteY174" fmla="*/ 94663 h 117212"/>
                <a:gd name="connsiteX175" fmla="*/ 13668 w 96471"/>
                <a:gd name="connsiteY175" fmla="*/ 94294 h 117212"/>
                <a:gd name="connsiteX176" fmla="*/ 12143 w 96471"/>
                <a:gd name="connsiteY176" fmla="*/ 93067 h 117212"/>
                <a:gd name="connsiteX177" fmla="*/ 11874 w 96471"/>
                <a:gd name="connsiteY177" fmla="*/ 90572 h 117212"/>
                <a:gd name="connsiteX178" fmla="*/ 10706 w 96471"/>
                <a:gd name="connsiteY178" fmla="*/ 89733 h 117212"/>
                <a:gd name="connsiteX179" fmla="*/ 12201 w 96471"/>
                <a:gd name="connsiteY179" fmla="*/ 88575 h 117212"/>
                <a:gd name="connsiteX180" fmla="*/ 13911 w 96471"/>
                <a:gd name="connsiteY180" fmla="*/ 87871 h 117212"/>
                <a:gd name="connsiteX181" fmla="*/ 16761 w 96471"/>
                <a:gd name="connsiteY181" fmla="*/ 85473 h 117212"/>
                <a:gd name="connsiteX182" fmla="*/ 17776 w 96471"/>
                <a:gd name="connsiteY182" fmla="*/ 85108 h 117212"/>
                <a:gd name="connsiteX183" fmla="*/ 23416 w 96471"/>
                <a:gd name="connsiteY183" fmla="*/ 84525 h 117212"/>
                <a:gd name="connsiteX184" fmla="*/ 29499 w 96471"/>
                <a:gd name="connsiteY184" fmla="*/ 83263 h 117212"/>
                <a:gd name="connsiteX185" fmla="*/ 35529 w 96471"/>
                <a:gd name="connsiteY185" fmla="*/ 81519 h 117212"/>
                <a:gd name="connsiteX186" fmla="*/ 32437 w 96471"/>
                <a:gd name="connsiteY186" fmla="*/ 80544 h 117212"/>
                <a:gd name="connsiteX187" fmla="*/ 30956 w 96471"/>
                <a:gd name="connsiteY187" fmla="*/ 79257 h 117212"/>
                <a:gd name="connsiteX188" fmla="*/ 28576 w 96471"/>
                <a:gd name="connsiteY188" fmla="*/ 81858 h 117212"/>
                <a:gd name="connsiteX189" fmla="*/ 26863 w 96471"/>
                <a:gd name="connsiteY189" fmla="*/ 82852 h 117212"/>
                <a:gd name="connsiteX190" fmla="*/ 22024 w 96471"/>
                <a:gd name="connsiteY190" fmla="*/ 83383 h 117212"/>
                <a:gd name="connsiteX191" fmla="*/ 20492 w 96471"/>
                <a:gd name="connsiteY191" fmla="*/ 83091 h 117212"/>
                <a:gd name="connsiteX192" fmla="*/ 18335 w 96471"/>
                <a:gd name="connsiteY192" fmla="*/ 82284 h 117212"/>
                <a:gd name="connsiteX193" fmla="*/ 17665 w 96471"/>
                <a:gd name="connsiteY193" fmla="*/ 82592 h 117212"/>
                <a:gd name="connsiteX194" fmla="*/ 17042 w 96471"/>
                <a:gd name="connsiteY194" fmla="*/ 83215 h 117212"/>
                <a:gd name="connsiteX195" fmla="*/ 13839 w 96471"/>
                <a:gd name="connsiteY195" fmla="*/ 84489 h 117212"/>
                <a:gd name="connsiteX196" fmla="*/ 10473 w 96471"/>
                <a:gd name="connsiteY196" fmla="*/ 84794 h 117212"/>
                <a:gd name="connsiteX197" fmla="*/ 14387 w 96471"/>
                <a:gd name="connsiteY197" fmla="*/ 82456 h 117212"/>
                <a:gd name="connsiteX198" fmla="*/ 19353 w 96471"/>
                <a:gd name="connsiteY198" fmla="*/ 78489 h 117212"/>
                <a:gd name="connsiteX199" fmla="*/ 20461 w 96471"/>
                <a:gd name="connsiteY199" fmla="*/ 77234 h 117212"/>
                <a:gd name="connsiteX200" fmla="*/ 22037 w 96471"/>
                <a:gd name="connsiteY200" fmla="*/ 75050 h 117212"/>
                <a:gd name="connsiteX201" fmla="*/ 21549 w 96471"/>
                <a:gd name="connsiteY201" fmla="*/ 74078 h 117212"/>
                <a:gd name="connsiteX202" fmla="*/ 20526 w 96471"/>
                <a:gd name="connsiteY202" fmla="*/ 73524 h 117212"/>
                <a:gd name="connsiteX203" fmla="*/ 24125 w 96471"/>
                <a:gd name="connsiteY203" fmla="*/ 69022 h 117212"/>
                <a:gd name="connsiteX204" fmla="*/ 25392 w 96471"/>
                <a:gd name="connsiteY204" fmla="*/ 68204 h 117212"/>
                <a:gd name="connsiteX205" fmla="*/ 27699 w 96471"/>
                <a:gd name="connsiteY205" fmla="*/ 68072 h 117212"/>
                <a:gd name="connsiteX206" fmla="*/ 29389 w 96471"/>
                <a:gd name="connsiteY206" fmla="*/ 67357 h 117212"/>
                <a:gd name="connsiteX207" fmla="*/ 30134 w 96471"/>
                <a:gd name="connsiteY207" fmla="*/ 67354 h 117212"/>
                <a:gd name="connsiteX208" fmla="*/ 30804 w 96471"/>
                <a:gd name="connsiteY208" fmla="*/ 67088 h 117212"/>
                <a:gd name="connsiteX209" fmla="*/ 32286 w 96471"/>
                <a:gd name="connsiteY209" fmla="*/ 65736 h 117212"/>
                <a:gd name="connsiteX210" fmla="*/ 29999 w 96471"/>
                <a:gd name="connsiteY210" fmla="*/ 64876 h 117212"/>
                <a:gd name="connsiteX211" fmla="*/ 27638 w 96471"/>
                <a:gd name="connsiteY211" fmla="*/ 64433 h 117212"/>
                <a:gd name="connsiteX212" fmla="*/ 20332 w 96471"/>
                <a:gd name="connsiteY212" fmla="*/ 64902 h 117212"/>
                <a:gd name="connsiteX213" fmla="*/ 19371 w 96471"/>
                <a:gd name="connsiteY213" fmla="*/ 64801 h 117212"/>
                <a:gd name="connsiteX214" fmla="*/ 18465 w 96471"/>
                <a:gd name="connsiteY214" fmla="*/ 64386 h 117212"/>
                <a:gd name="connsiteX215" fmla="*/ 17877 w 96471"/>
                <a:gd name="connsiteY215" fmla="*/ 63787 h 117212"/>
                <a:gd name="connsiteX216" fmla="*/ 17435 w 96471"/>
                <a:gd name="connsiteY216" fmla="*/ 62252 h 117212"/>
                <a:gd name="connsiteX217" fmla="*/ 16899 w 96471"/>
                <a:gd name="connsiteY217" fmla="*/ 61909 h 117212"/>
                <a:gd name="connsiteX218" fmla="*/ 15250 w 96471"/>
                <a:gd name="connsiteY218" fmla="*/ 61909 h 117212"/>
                <a:gd name="connsiteX219" fmla="*/ 13625 w 96471"/>
                <a:gd name="connsiteY219" fmla="*/ 62378 h 117212"/>
                <a:gd name="connsiteX220" fmla="*/ 12490 w 96471"/>
                <a:gd name="connsiteY220" fmla="*/ 62333 h 117212"/>
                <a:gd name="connsiteX221" fmla="*/ 11376 w 96471"/>
                <a:gd name="connsiteY221" fmla="*/ 61660 h 117212"/>
                <a:gd name="connsiteX222" fmla="*/ 13153 w 96471"/>
                <a:gd name="connsiteY222" fmla="*/ 60088 h 117212"/>
                <a:gd name="connsiteX223" fmla="*/ 10862 w 96471"/>
                <a:gd name="connsiteY223" fmla="*/ 59718 h 117212"/>
                <a:gd name="connsiteX224" fmla="*/ 8542 w 96471"/>
                <a:gd name="connsiteY224" fmla="*/ 60027 h 117212"/>
                <a:gd name="connsiteX225" fmla="*/ 6611 w 96471"/>
                <a:gd name="connsiteY225" fmla="*/ 59551 h 117212"/>
                <a:gd name="connsiteX226" fmla="*/ 6551 w 96471"/>
                <a:gd name="connsiteY226" fmla="*/ 58564 h 117212"/>
                <a:gd name="connsiteX227" fmla="*/ 7426 w 96471"/>
                <a:gd name="connsiteY227" fmla="*/ 57579 h 117212"/>
                <a:gd name="connsiteX228" fmla="*/ 6279 w 96471"/>
                <a:gd name="connsiteY228" fmla="*/ 56644 h 117212"/>
                <a:gd name="connsiteX229" fmla="*/ 6042 w 96471"/>
                <a:gd name="connsiteY229" fmla="*/ 55462 h 117212"/>
                <a:gd name="connsiteX230" fmla="*/ 7264 w 96471"/>
                <a:gd name="connsiteY230" fmla="*/ 54881 h 117212"/>
                <a:gd name="connsiteX231" fmla="*/ 8599 w 96471"/>
                <a:gd name="connsiteY231" fmla="*/ 55074 h 117212"/>
                <a:gd name="connsiteX232" fmla="*/ 11320 w 96471"/>
                <a:gd name="connsiteY232" fmla="*/ 54199 h 117212"/>
                <a:gd name="connsiteX233" fmla="*/ 14806 w 96471"/>
                <a:gd name="connsiteY233" fmla="*/ 53774 h 117212"/>
                <a:gd name="connsiteX234" fmla="*/ 11816 w 96471"/>
                <a:gd name="connsiteY234" fmla="*/ 52911 h 117212"/>
                <a:gd name="connsiteX235" fmla="*/ 10625 w 96471"/>
                <a:gd name="connsiteY235" fmla="*/ 52171 h 117212"/>
                <a:gd name="connsiteX236" fmla="*/ 10568 w 96471"/>
                <a:gd name="connsiteY236" fmla="*/ 51038 h 117212"/>
                <a:gd name="connsiteX237" fmla="*/ 10805 w 96471"/>
                <a:gd name="connsiteY237" fmla="*/ 50068 h 117212"/>
                <a:gd name="connsiteX238" fmla="*/ 14266 w 96471"/>
                <a:gd name="connsiteY238" fmla="*/ 48427 h 117212"/>
                <a:gd name="connsiteX239" fmla="*/ 17955 w 96471"/>
                <a:gd name="connsiteY239" fmla="*/ 47703 h 117212"/>
                <a:gd name="connsiteX240" fmla="*/ 17683 w 96471"/>
                <a:gd name="connsiteY240" fmla="*/ 46621 h 117212"/>
                <a:gd name="connsiteX241" fmla="*/ 17941 w 96471"/>
                <a:gd name="connsiteY241" fmla="*/ 45450 h 117212"/>
                <a:gd name="connsiteX242" fmla="*/ 14212 w 96471"/>
                <a:gd name="connsiteY242" fmla="*/ 45112 h 117212"/>
                <a:gd name="connsiteX243" fmla="*/ 10529 w 96471"/>
                <a:gd name="connsiteY243" fmla="*/ 45938 h 117212"/>
                <a:gd name="connsiteX244" fmla="*/ 10923 w 96471"/>
                <a:gd name="connsiteY244" fmla="*/ 43700 h 117212"/>
                <a:gd name="connsiteX245" fmla="*/ 11805 w 96471"/>
                <a:gd name="connsiteY245" fmla="*/ 41678 h 117212"/>
                <a:gd name="connsiteX246" fmla="*/ 11979 w 96471"/>
                <a:gd name="connsiteY246" fmla="*/ 40343 h 117212"/>
                <a:gd name="connsiteX247" fmla="*/ 11803 w 96471"/>
                <a:gd name="connsiteY247" fmla="*/ 38914 h 117212"/>
                <a:gd name="connsiteX248" fmla="*/ 10078 w 96471"/>
                <a:gd name="connsiteY248" fmla="*/ 39525 h 117212"/>
                <a:gd name="connsiteX249" fmla="*/ 9876 w 96471"/>
                <a:gd name="connsiteY249" fmla="*/ 37509 h 117212"/>
                <a:gd name="connsiteX250" fmla="*/ 9135 w 96471"/>
                <a:gd name="connsiteY250" fmla="*/ 36125 h 117212"/>
                <a:gd name="connsiteX251" fmla="*/ 6580 w 96471"/>
                <a:gd name="connsiteY251" fmla="*/ 37078 h 117212"/>
                <a:gd name="connsiteX252" fmla="*/ 6646 w 96471"/>
                <a:gd name="connsiteY252" fmla="*/ 35252 h 117212"/>
                <a:gd name="connsiteX253" fmla="*/ 7382 w 96471"/>
                <a:gd name="connsiteY253" fmla="*/ 33975 h 117212"/>
                <a:gd name="connsiteX254" fmla="*/ 8718 w 96471"/>
                <a:gd name="connsiteY254" fmla="*/ 33420 h 117212"/>
                <a:gd name="connsiteX255" fmla="*/ 10045 w 96471"/>
                <a:gd name="connsiteY255" fmla="*/ 33661 h 117212"/>
                <a:gd name="connsiteX256" fmla="*/ 12508 w 96471"/>
                <a:gd name="connsiteY256" fmla="*/ 33637 h 117212"/>
                <a:gd name="connsiteX257" fmla="*/ 14883 w 96471"/>
                <a:gd name="connsiteY257" fmla="*/ 32677 h 117212"/>
                <a:gd name="connsiteX258" fmla="*/ 18307 w 96471"/>
                <a:gd name="connsiteY258" fmla="*/ 32430 h 117212"/>
                <a:gd name="connsiteX259" fmla="*/ 23764 w 96471"/>
                <a:gd name="connsiteY259" fmla="*/ 32732 h 117212"/>
                <a:gd name="connsiteX260" fmla="*/ 27515 w 96471"/>
                <a:gd name="connsiteY260" fmla="*/ 35441 h 117212"/>
                <a:gd name="connsiteX261" fmla="*/ 28483 w 96471"/>
                <a:gd name="connsiteY261" fmla="*/ 34957 h 117212"/>
                <a:gd name="connsiteX262" fmla="*/ 29983 w 96471"/>
                <a:gd name="connsiteY262" fmla="*/ 33245 h 117212"/>
                <a:gd name="connsiteX263" fmla="*/ 30687 w 96471"/>
                <a:gd name="connsiteY263" fmla="*/ 33056 h 117212"/>
                <a:gd name="connsiteX264" fmla="*/ 36340 w 96471"/>
                <a:gd name="connsiteY264" fmla="*/ 33802 h 117212"/>
                <a:gd name="connsiteX265" fmla="*/ 39851 w 96471"/>
                <a:gd name="connsiteY265" fmla="*/ 34787 h 117212"/>
                <a:gd name="connsiteX266" fmla="*/ 40790 w 96471"/>
                <a:gd name="connsiteY266" fmla="*/ 34480 h 117212"/>
                <a:gd name="connsiteX267" fmla="*/ 40283 w 96471"/>
                <a:gd name="connsiteY267" fmla="*/ 32580 h 117212"/>
                <a:gd name="connsiteX268" fmla="*/ 39074 w 96471"/>
                <a:gd name="connsiteY268" fmla="*/ 31262 h 117212"/>
                <a:gd name="connsiteX269" fmla="*/ 40593 w 96471"/>
                <a:gd name="connsiteY269" fmla="*/ 29534 h 117212"/>
                <a:gd name="connsiteX270" fmla="*/ 42438 w 96471"/>
                <a:gd name="connsiteY270" fmla="*/ 28363 h 117212"/>
                <a:gd name="connsiteX271" fmla="*/ 43671 w 96471"/>
                <a:gd name="connsiteY271" fmla="*/ 27779 h 117212"/>
                <a:gd name="connsiteX272" fmla="*/ 46518 w 96471"/>
                <a:gd name="connsiteY272" fmla="*/ 27053 h 117212"/>
                <a:gd name="connsiteX273" fmla="*/ 47759 w 96471"/>
                <a:gd name="connsiteY273" fmla="*/ 26369 h 117212"/>
                <a:gd name="connsiteX274" fmla="*/ 48586 w 96471"/>
                <a:gd name="connsiteY274" fmla="*/ 24143 h 117212"/>
                <a:gd name="connsiteX275" fmla="*/ 49902 w 96471"/>
                <a:gd name="connsiteY275" fmla="*/ 22287 h 117212"/>
                <a:gd name="connsiteX276" fmla="*/ 42758 w 96471"/>
                <a:gd name="connsiteY276" fmla="*/ 23252 h 117212"/>
                <a:gd name="connsiteX277" fmla="*/ 35961 w 96471"/>
                <a:gd name="connsiteY277" fmla="*/ 21052 h 117212"/>
                <a:gd name="connsiteX278" fmla="*/ 37039 w 96471"/>
                <a:gd name="connsiteY278" fmla="*/ 19495 h 117212"/>
                <a:gd name="connsiteX279" fmla="*/ 38474 w 96471"/>
                <a:gd name="connsiteY279" fmla="*/ 18612 h 117212"/>
                <a:gd name="connsiteX280" fmla="*/ 40950 w 96471"/>
                <a:gd name="connsiteY280" fmla="*/ 17935 h 117212"/>
                <a:gd name="connsiteX281" fmla="*/ 41185 w 96471"/>
                <a:gd name="connsiteY281" fmla="*/ 17122 h 117212"/>
                <a:gd name="connsiteX282" fmla="*/ 42438 w 96471"/>
                <a:gd name="connsiteY282" fmla="*/ 16446 h 117212"/>
                <a:gd name="connsiteX283" fmla="*/ 44510 w 96471"/>
                <a:gd name="connsiteY283" fmla="*/ 14669 h 117212"/>
                <a:gd name="connsiteX284" fmla="*/ 43749 w 96471"/>
                <a:gd name="connsiteY284" fmla="*/ 12346 h 117212"/>
                <a:gd name="connsiteX285" fmla="*/ 44157 w 96471"/>
                <a:gd name="connsiteY285" fmla="*/ 10646 h 117212"/>
                <a:gd name="connsiteX286" fmla="*/ 45649 w 96471"/>
                <a:gd name="connsiteY286" fmla="*/ 9537 h 117212"/>
                <a:gd name="connsiteX287" fmla="*/ 46116 w 96471"/>
                <a:gd name="connsiteY287" fmla="*/ 7945 h 117212"/>
                <a:gd name="connsiteX288" fmla="*/ 46781 w 96471"/>
                <a:gd name="connsiteY288" fmla="*/ 6772 h 117212"/>
                <a:gd name="connsiteX289" fmla="*/ 49808 w 96471"/>
                <a:gd name="connsiteY289" fmla="*/ 6352 h 117212"/>
                <a:gd name="connsiteX290" fmla="*/ 52718 w 96471"/>
                <a:gd name="connsiteY290" fmla="*/ 5261 h 117212"/>
                <a:gd name="connsiteX291" fmla="*/ 53769 w 96471"/>
                <a:gd name="connsiteY291" fmla="*/ 5367 h 117212"/>
                <a:gd name="connsiteX292" fmla="*/ 57205 w 96471"/>
                <a:gd name="connsiteY292" fmla="*/ 5115 h 117212"/>
                <a:gd name="connsiteX293" fmla="*/ 58369 w 96471"/>
                <a:gd name="connsiteY293" fmla="*/ 5555 h 117212"/>
                <a:gd name="connsiteX294" fmla="*/ 58104 w 96471"/>
                <a:gd name="connsiteY294" fmla="*/ 3626 h 117212"/>
                <a:gd name="connsiteX295" fmla="*/ 60214 w 96471"/>
                <a:gd name="connsiteY295" fmla="*/ 3375 h 117212"/>
                <a:gd name="connsiteX296" fmla="*/ 61039 w 96471"/>
                <a:gd name="connsiteY296" fmla="*/ 3760 h 117212"/>
                <a:gd name="connsiteX297" fmla="*/ 61402 w 96471"/>
                <a:gd name="connsiteY297" fmla="*/ 5127 h 117212"/>
                <a:gd name="connsiteX298" fmla="*/ 62361 w 96471"/>
                <a:gd name="connsiteY298" fmla="*/ 5999 h 117212"/>
                <a:gd name="connsiteX299" fmla="*/ 62657 w 96471"/>
                <a:gd name="connsiteY299" fmla="*/ 7513 h 117212"/>
                <a:gd name="connsiteX300" fmla="*/ 62014 w 96471"/>
                <a:gd name="connsiteY300" fmla="*/ 8682 h 117212"/>
                <a:gd name="connsiteX301" fmla="*/ 60940 w 96471"/>
                <a:gd name="connsiteY301" fmla="*/ 9582 h 117212"/>
                <a:gd name="connsiteX302" fmla="*/ 61922 w 96471"/>
                <a:gd name="connsiteY302" fmla="*/ 10503 h 117212"/>
                <a:gd name="connsiteX303" fmla="*/ 60399 w 96471"/>
                <a:gd name="connsiteY303" fmla="*/ 12166 h 117212"/>
                <a:gd name="connsiteX304" fmla="*/ 62043 w 96471"/>
                <a:gd name="connsiteY304" fmla="*/ 11458 h 117212"/>
                <a:gd name="connsiteX305" fmla="*/ 64386 w 96471"/>
                <a:gd name="connsiteY305" fmla="*/ 9829 h 117212"/>
                <a:gd name="connsiteX306" fmla="*/ 64265 w 96471"/>
                <a:gd name="connsiteY306" fmla="*/ 8496 h 117212"/>
                <a:gd name="connsiteX307" fmla="*/ 63866 w 96471"/>
                <a:gd name="connsiteY307" fmla="*/ 6820 h 117212"/>
                <a:gd name="connsiteX308" fmla="*/ 63214 w 96471"/>
                <a:gd name="connsiteY308" fmla="*/ 5307 h 117212"/>
                <a:gd name="connsiteX309" fmla="*/ 63514 w 96471"/>
                <a:gd name="connsiteY309" fmla="*/ 3639 h 117212"/>
                <a:gd name="connsiteX310" fmla="*/ 64831 w 96471"/>
                <a:gd name="connsiteY310" fmla="*/ 2595 h 117212"/>
                <a:gd name="connsiteX311" fmla="*/ 68293 w 96471"/>
                <a:gd name="connsiteY311" fmla="*/ 2070 h 117212"/>
                <a:gd name="connsiteX312" fmla="*/ 66873 w 96471"/>
                <a:gd name="connsiteY312" fmla="*/ 174 h 1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Lst>
              <a:rect l="l" t="t" r="r" b="b"/>
              <a:pathLst>
                <a:path w="96471" h="117212">
                  <a:moveTo>
                    <a:pt x="4626" y="41297"/>
                  </a:moveTo>
                  <a:lnTo>
                    <a:pt x="5539" y="41650"/>
                  </a:lnTo>
                  <a:lnTo>
                    <a:pt x="8709" y="41699"/>
                  </a:lnTo>
                  <a:lnTo>
                    <a:pt x="9599" y="42196"/>
                  </a:lnTo>
                  <a:lnTo>
                    <a:pt x="9774" y="44442"/>
                  </a:lnTo>
                  <a:lnTo>
                    <a:pt x="9681" y="45307"/>
                  </a:lnTo>
                  <a:lnTo>
                    <a:pt x="8043" y="44217"/>
                  </a:lnTo>
                  <a:lnTo>
                    <a:pt x="7247" y="43030"/>
                  </a:lnTo>
                  <a:lnTo>
                    <a:pt x="2753" y="42485"/>
                  </a:lnTo>
                  <a:close/>
                  <a:moveTo>
                    <a:pt x="68137" y="0"/>
                  </a:moveTo>
                  <a:lnTo>
                    <a:pt x="69511" y="395"/>
                  </a:lnTo>
                  <a:lnTo>
                    <a:pt x="71531" y="1873"/>
                  </a:lnTo>
                  <a:lnTo>
                    <a:pt x="73633" y="3031"/>
                  </a:lnTo>
                  <a:lnTo>
                    <a:pt x="75813" y="3949"/>
                  </a:lnTo>
                  <a:lnTo>
                    <a:pt x="73718" y="5785"/>
                  </a:lnTo>
                  <a:lnTo>
                    <a:pt x="71143" y="7058"/>
                  </a:lnTo>
                  <a:lnTo>
                    <a:pt x="70130" y="8444"/>
                  </a:lnTo>
                  <a:lnTo>
                    <a:pt x="66631" y="10422"/>
                  </a:lnTo>
                  <a:lnTo>
                    <a:pt x="66089" y="11171"/>
                  </a:lnTo>
                  <a:lnTo>
                    <a:pt x="65103" y="14188"/>
                  </a:lnTo>
                  <a:lnTo>
                    <a:pt x="64987" y="15048"/>
                  </a:lnTo>
                  <a:lnTo>
                    <a:pt x="63861" y="16633"/>
                  </a:lnTo>
                  <a:lnTo>
                    <a:pt x="62795" y="18395"/>
                  </a:lnTo>
                  <a:lnTo>
                    <a:pt x="61555" y="19077"/>
                  </a:lnTo>
                  <a:lnTo>
                    <a:pt x="59708" y="19618"/>
                  </a:lnTo>
                  <a:lnTo>
                    <a:pt x="58658" y="20156"/>
                  </a:lnTo>
                  <a:lnTo>
                    <a:pt x="57336" y="19886"/>
                  </a:lnTo>
                  <a:lnTo>
                    <a:pt x="55662" y="19929"/>
                  </a:lnTo>
                  <a:lnTo>
                    <a:pt x="54830" y="20527"/>
                  </a:lnTo>
                  <a:lnTo>
                    <a:pt x="54871" y="20986"/>
                  </a:lnTo>
                  <a:lnTo>
                    <a:pt x="55371" y="21515"/>
                  </a:lnTo>
                  <a:lnTo>
                    <a:pt x="56837" y="22322"/>
                  </a:lnTo>
                  <a:lnTo>
                    <a:pt x="58463" y="23052"/>
                  </a:lnTo>
                  <a:lnTo>
                    <a:pt x="58284" y="23691"/>
                  </a:lnTo>
                  <a:lnTo>
                    <a:pt x="57413" y="24415"/>
                  </a:lnTo>
                  <a:lnTo>
                    <a:pt x="51873" y="26211"/>
                  </a:lnTo>
                  <a:lnTo>
                    <a:pt x="50223" y="27295"/>
                  </a:lnTo>
                  <a:lnTo>
                    <a:pt x="49651" y="28010"/>
                  </a:lnTo>
                  <a:lnTo>
                    <a:pt x="50238" y="29208"/>
                  </a:lnTo>
                  <a:lnTo>
                    <a:pt x="54656" y="32794"/>
                  </a:lnTo>
                  <a:lnTo>
                    <a:pt x="55408" y="33184"/>
                  </a:lnTo>
                  <a:lnTo>
                    <a:pt x="56061" y="35268"/>
                  </a:lnTo>
                  <a:lnTo>
                    <a:pt x="59956" y="36139"/>
                  </a:lnTo>
                  <a:lnTo>
                    <a:pt x="61553" y="37440"/>
                  </a:lnTo>
                  <a:lnTo>
                    <a:pt x="62927" y="37752"/>
                  </a:lnTo>
                  <a:lnTo>
                    <a:pt x="65912" y="37639"/>
                  </a:lnTo>
                  <a:lnTo>
                    <a:pt x="67112" y="38128"/>
                  </a:lnTo>
                  <a:lnTo>
                    <a:pt x="67790" y="37757"/>
                  </a:lnTo>
                  <a:lnTo>
                    <a:pt x="68183" y="37071"/>
                  </a:lnTo>
                  <a:lnTo>
                    <a:pt x="70696" y="35304"/>
                  </a:lnTo>
                  <a:lnTo>
                    <a:pt x="71527" y="34532"/>
                  </a:lnTo>
                  <a:lnTo>
                    <a:pt x="71028" y="33454"/>
                  </a:lnTo>
                  <a:lnTo>
                    <a:pt x="70485" y="32635"/>
                  </a:lnTo>
                  <a:lnTo>
                    <a:pt x="72013" y="31003"/>
                  </a:lnTo>
                  <a:lnTo>
                    <a:pt x="73866" y="29391"/>
                  </a:lnTo>
                  <a:lnTo>
                    <a:pt x="74795" y="29439"/>
                  </a:lnTo>
                  <a:lnTo>
                    <a:pt x="76377" y="30426"/>
                  </a:lnTo>
                  <a:lnTo>
                    <a:pt x="77680" y="31804"/>
                  </a:lnTo>
                  <a:lnTo>
                    <a:pt x="77857" y="32871"/>
                  </a:lnTo>
                  <a:lnTo>
                    <a:pt x="78097" y="33645"/>
                  </a:lnTo>
                  <a:lnTo>
                    <a:pt x="79330" y="35297"/>
                  </a:lnTo>
                  <a:lnTo>
                    <a:pt x="80126" y="35867"/>
                  </a:lnTo>
                  <a:lnTo>
                    <a:pt x="82273" y="36198"/>
                  </a:lnTo>
                  <a:lnTo>
                    <a:pt x="82773" y="36846"/>
                  </a:lnTo>
                  <a:lnTo>
                    <a:pt x="82390" y="39235"/>
                  </a:lnTo>
                  <a:lnTo>
                    <a:pt x="82709" y="40029"/>
                  </a:lnTo>
                  <a:lnTo>
                    <a:pt x="84957" y="40070"/>
                  </a:lnTo>
                  <a:lnTo>
                    <a:pt x="87342" y="39877"/>
                  </a:lnTo>
                  <a:lnTo>
                    <a:pt x="88175" y="39968"/>
                  </a:lnTo>
                  <a:lnTo>
                    <a:pt x="89036" y="39468"/>
                  </a:lnTo>
                  <a:lnTo>
                    <a:pt x="90363" y="38929"/>
                  </a:lnTo>
                  <a:lnTo>
                    <a:pt x="92257" y="39115"/>
                  </a:lnTo>
                  <a:lnTo>
                    <a:pt x="93191" y="40184"/>
                  </a:lnTo>
                  <a:lnTo>
                    <a:pt x="93607" y="41285"/>
                  </a:lnTo>
                  <a:lnTo>
                    <a:pt x="91977" y="41699"/>
                  </a:lnTo>
                  <a:lnTo>
                    <a:pt x="90275" y="41473"/>
                  </a:lnTo>
                  <a:lnTo>
                    <a:pt x="89445" y="42196"/>
                  </a:lnTo>
                  <a:lnTo>
                    <a:pt x="89391" y="43588"/>
                  </a:lnTo>
                  <a:lnTo>
                    <a:pt x="89966" y="45379"/>
                  </a:lnTo>
                  <a:lnTo>
                    <a:pt x="91104" y="46649"/>
                  </a:lnTo>
                  <a:lnTo>
                    <a:pt x="92014" y="49509"/>
                  </a:lnTo>
                  <a:lnTo>
                    <a:pt x="92768" y="52676"/>
                  </a:lnTo>
                  <a:lnTo>
                    <a:pt x="93941" y="54588"/>
                  </a:lnTo>
                  <a:lnTo>
                    <a:pt x="94182" y="56958"/>
                  </a:lnTo>
                  <a:lnTo>
                    <a:pt x="94009" y="58122"/>
                  </a:lnTo>
                  <a:lnTo>
                    <a:pt x="94223" y="60212"/>
                  </a:lnTo>
                  <a:lnTo>
                    <a:pt x="93724" y="60948"/>
                  </a:lnTo>
                  <a:lnTo>
                    <a:pt x="94098" y="62908"/>
                  </a:lnTo>
                  <a:lnTo>
                    <a:pt x="95479" y="66960"/>
                  </a:lnTo>
                  <a:lnTo>
                    <a:pt x="96082" y="69214"/>
                  </a:lnTo>
                  <a:lnTo>
                    <a:pt x="96471" y="74127"/>
                  </a:lnTo>
                  <a:lnTo>
                    <a:pt x="95497" y="75966"/>
                  </a:lnTo>
                  <a:lnTo>
                    <a:pt x="94188" y="77709"/>
                  </a:lnTo>
                  <a:lnTo>
                    <a:pt x="93333" y="79774"/>
                  </a:lnTo>
                  <a:lnTo>
                    <a:pt x="92672" y="82001"/>
                  </a:lnTo>
                  <a:lnTo>
                    <a:pt x="92274" y="85587"/>
                  </a:lnTo>
                  <a:lnTo>
                    <a:pt x="89440" y="89784"/>
                  </a:lnTo>
                  <a:lnTo>
                    <a:pt x="88234" y="90826"/>
                  </a:lnTo>
                  <a:lnTo>
                    <a:pt x="86835" y="91467"/>
                  </a:lnTo>
                  <a:lnTo>
                    <a:pt x="89891" y="94395"/>
                  </a:lnTo>
                  <a:lnTo>
                    <a:pt x="87394" y="95700"/>
                  </a:lnTo>
                  <a:lnTo>
                    <a:pt x="84671" y="96111"/>
                  </a:lnTo>
                  <a:lnTo>
                    <a:pt x="81658" y="95379"/>
                  </a:lnTo>
                  <a:lnTo>
                    <a:pt x="79781" y="95468"/>
                  </a:lnTo>
                  <a:lnTo>
                    <a:pt x="78067" y="96415"/>
                  </a:lnTo>
                  <a:lnTo>
                    <a:pt x="77392" y="96988"/>
                  </a:lnTo>
                  <a:lnTo>
                    <a:pt x="76853" y="96711"/>
                  </a:lnTo>
                  <a:lnTo>
                    <a:pt x="75722" y="94311"/>
                  </a:lnTo>
                  <a:lnTo>
                    <a:pt x="74893" y="96790"/>
                  </a:lnTo>
                  <a:lnTo>
                    <a:pt x="73157" y="97578"/>
                  </a:lnTo>
                  <a:lnTo>
                    <a:pt x="70184" y="97410"/>
                  </a:lnTo>
                  <a:lnTo>
                    <a:pt x="65217" y="98070"/>
                  </a:lnTo>
                  <a:lnTo>
                    <a:pt x="63306" y="98775"/>
                  </a:lnTo>
                  <a:lnTo>
                    <a:pt x="62512" y="99878"/>
                  </a:lnTo>
                  <a:lnTo>
                    <a:pt x="61922" y="101152"/>
                  </a:lnTo>
                  <a:lnTo>
                    <a:pt x="61147" y="101904"/>
                  </a:lnTo>
                  <a:lnTo>
                    <a:pt x="60271" y="102300"/>
                  </a:lnTo>
                  <a:lnTo>
                    <a:pt x="56436" y="103238"/>
                  </a:lnTo>
                  <a:lnTo>
                    <a:pt x="55680" y="103613"/>
                  </a:lnTo>
                  <a:lnTo>
                    <a:pt x="53904" y="105667"/>
                  </a:lnTo>
                  <a:lnTo>
                    <a:pt x="51575" y="106853"/>
                  </a:lnTo>
                  <a:lnTo>
                    <a:pt x="49646" y="107208"/>
                  </a:lnTo>
                  <a:lnTo>
                    <a:pt x="47934" y="106014"/>
                  </a:lnTo>
                  <a:lnTo>
                    <a:pt x="47230" y="105296"/>
                  </a:lnTo>
                  <a:lnTo>
                    <a:pt x="46435" y="104931"/>
                  </a:lnTo>
                  <a:lnTo>
                    <a:pt x="43805" y="104987"/>
                  </a:lnTo>
                  <a:lnTo>
                    <a:pt x="44636" y="105357"/>
                  </a:lnTo>
                  <a:lnTo>
                    <a:pt x="45172" y="106200"/>
                  </a:lnTo>
                  <a:lnTo>
                    <a:pt x="45432" y="107815"/>
                  </a:lnTo>
                  <a:lnTo>
                    <a:pt x="45133" y="109397"/>
                  </a:lnTo>
                  <a:lnTo>
                    <a:pt x="43836" y="110200"/>
                  </a:lnTo>
                  <a:lnTo>
                    <a:pt x="42287" y="110348"/>
                  </a:lnTo>
                  <a:lnTo>
                    <a:pt x="39845" y="111987"/>
                  </a:lnTo>
                  <a:lnTo>
                    <a:pt x="36612" y="112435"/>
                  </a:lnTo>
                  <a:lnTo>
                    <a:pt x="34866" y="113943"/>
                  </a:lnTo>
                  <a:lnTo>
                    <a:pt x="24185" y="116492"/>
                  </a:lnTo>
                  <a:lnTo>
                    <a:pt x="23579" y="116522"/>
                  </a:lnTo>
                  <a:lnTo>
                    <a:pt x="22105" y="115873"/>
                  </a:lnTo>
                  <a:lnTo>
                    <a:pt x="20506" y="115586"/>
                  </a:lnTo>
                  <a:lnTo>
                    <a:pt x="18914" y="115789"/>
                  </a:lnTo>
                  <a:lnTo>
                    <a:pt x="14438" y="117212"/>
                  </a:lnTo>
                  <a:lnTo>
                    <a:pt x="12270" y="116929"/>
                  </a:lnTo>
                  <a:lnTo>
                    <a:pt x="15033" y="113390"/>
                  </a:lnTo>
                  <a:lnTo>
                    <a:pt x="18748" y="111602"/>
                  </a:lnTo>
                  <a:lnTo>
                    <a:pt x="19134" y="111112"/>
                  </a:lnTo>
                  <a:lnTo>
                    <a:pt x="17920" y="110872"/>
                  </a:lnTo>
                  <a:lnTo>
                    <a:pt x="10862" y="112114"/>
                  </a:lnTo>
                  <a:lnTo>
                    <a:pt x="8410" y="113172"/>
                  </a:lnTo>
                  <a:lnTo>
                    <a:pt x="5959" y="113479"/>
                  </a:lnTo>
                  <a:lnTo>
                    <a:pt x="7094" y="111864"/>
                  </a:lnTo>
                  <a:lnTo>
                    <a:pt x="10256" y="109650"/>
                  </a:lnTo>
                  <a:lnTo>
                    <a:pt x="11952" y="108607"/>
                  </a:lnTo>
                  <a:lnTo>
                    <a:pt x="12987" y="108193"/>
                  </a:lnTo>
                  <a:lnTo>
                    <a:pt x="14168" y="106891"/>
                  </a:lnTo>
                  <a:lnTo>
                    <a:pt x="17500" y="105411"/>
                  </a:lnTo>
                  <a:lnTo>
                    <a:pt x="6767" y="108463"/>
                  </a:lnTo>
                  <a:lnTo>
                    <a:pt x="3947" y="108091"/>
                  </a:lnTo>
                  <a:lnTo>
                    <a:pt x="3283" y="107240"/>
                  </a:lnTo>
                  <a:lnTo>
                    <a:pt x="1087" y="107639"/>
                  </a:lnTo>
                  <a:lnTo>
                    <a:pt x="255" y="105579"/>
                  </a:lnTo>
                  <a:lnTo>
                    <a:pt x="3508" y="102454"/>
                  </a:lnTo>
                  <a:lnTo>
                    <a:pt x="5404" y="101109"/>
                  </a:lnTo>
                  <a:lnTo>
                    <a:pt x="7655" y="100382"/>
                  </a:lnTo>
                  <a:lnTo>
                    <a:pt x="9822" y="99339"/>
                  </a:lnTo>
                  <a:lnTo>
                    <a:pt x="10626" y="98063"/>
                  </a:lnTo>
                  <a:lnTo>
                    <a:pt x="9606" y="97656"/>
                  </a:lnTo>
                  <a:lnTo>
                    <a:pt x="3112" y="97980"/>
                  </a:lnTo>
                  <a:lnTo>
                    <a:pt x="0" y="97708"/>
                  </a:lnTo>
                  <a:lnTo>
                    <a:pt x="168" y="96696"/>
                  </a:lnTo>
                  <a:lnTo>
                    <a:pt x="742" y="95574"/>
                  </a:lnTo>
                  <a:lnTo>
                    <a:pt x="3965" y="93654"/>
                  </a:lnTo>
                  <a:lnTo>
                    <a:pt x="5708" y="93345"/>
                  </a:lnTo>
                  <a:lnTo>
                    <a:pt x="7263" y="93528"/>
                  </a:lnTo>
                  <a:lnTo>
                    <a:pt x="8781" y="94020"/>
                  </a:lnTo>
                  <a:lnTo>
                    <a:pt x="10015" y="94663"/>
                  </a:lnTo>
                  <a:lnTo>
                    <a:pt x="13668" y="94294"/>
                  </a:lnTo>
                  <a:lnTo>
                    <a:pt x="12143" y="93067"/>
                  </a:lnTo>
                  <a:lnTo>
                    <a:pt x="11874" y="90572"/>
                  </a:lnTo>
                  <a:lnTo>
                    <a:pt x="10706" y="89733"/>
                  </a:lnTo>
                  <a:lnTo>
                    <a:pt x="12201" y="88575"/>
                  </a:lnTo>
                  <a:lnTo>
                    <a:pt x="13911" y="87871"/>
                  </a:lnTo>
                  <a:lnTo>
                    <a:pt x="16761" y="85473"/>
                  </a:lnTo>
                  <a:lnTo>
                    <a:pt x="17776" y="85108"/>
                  </a:lnTo>
                  <a:lnTo>
                    <a:pt x="23416" y="84525"/>
                  </a:lnTo>
                  <a:lnTo>
                    <a:pt x="29499" y="83263"/>
                  </a:lnTo>
                  <a:lnTo>
                    <a:pt x="35529" y="81519"/>
                  </a:lnTo>
                  <a:lnTo>
                    <a:pt x="32437" y="80544"/>
                  </a:lnTo>
                  <a:lnTo>
                    <a:pt x="30956" y="79257"/>
                  </a:lnTo>
                  <a:lnTo>
                    <a:pt x="28576" y="81858"/>
                  </a:lnTo>
                  <a:lnTo>
                    <a:pt x="26863" y="82852"/>
                  </a:lnTo>
                  <a:lnTo>
                    <a:pt x="22024" y="83383"/>
                  </a:lnTo>
                  <a:lnTo>
                    <a:pt x="20492" y="83091"/>
                  </a:lnTo>
                  <a:lnTo>
                    <a:pt x="18335" y="82284"/>
                  </a:lnTo>
                  <a:lnTo>
                    <a:pt x="17665" y="82592"/>
                  </a:lnTo>
                  <a:lnTo>
                    <a:pt x="17042" y="83215"/>
                  </a:lnTo>
                  <a:lnTo>
                    <a:pt x="13839" y="84489"/>
                  </a:lnTo>
                  <a:lnTo>
                    <a:pt x="10473" y="84794"/>
                  </a:lnTo>
                  <a:lnTo>
                    <a:pt x="14387" y="82456"/>
                  </a:lnTo>
                  <a:lnTo>
                    <a:pt x="19353" y="78489"/>
                  </a:lnTo>
                  <a:lnTo>
                    <a:pt x="20461" y="77234"/>
                  </a:lnTo>
                  <a:lnTo>
                    <a:pt x="22037" y="75050"/>
                  </a:lnTo>
                  <a:lnTo>
                    <a:pt x="21549" y="74078"/>
                  </a:lnTo>
                  <a:lnTo>
                    <a:pt x="20526" y="73524"/>
                  </a:lnTo>
                  <a:lnTo>
                    <a:pt x="24125" y="69022"/>
                  </a:lnTo>
                  <a:lnTo>
                    <a:pt x="25392" y="68204"/>
                  </a:lnTo>
                  <a:lnTo>
                    <a:pt x="27699" y="68072"/>
                  </a:lnTo>
                  <a:lnTo>
                    <a:pt x="29389" y="67357"/>
                  </a:lnTo>
                  <a:lnTo>
                    <a:pt x="30134" y="67354"/>
                  </a:lnTo>
                  <a:lnTo>
                    <a:pt x="30804" y="67088"/>
                  </a:lnTo>
                  <a:lnTo>
                    <a:pt x="32286" y="65736"/>
                  </a:lnTo>
                  <a:lnTo>
                    <a:pt x="29999" y="64876"/>
                  </a:lnTo>
                  <a:lnTo>
                    <a:pt x="27638" y="64433"/>
                  </a:lnTo>
                  <a:lnTo>
                    <a:pt x="20332" y="64902"/>
                  </a:lnTo>
                  <a:lnTo>
                    <a:pt x="19371" y="64801"/>
                  </a:lnTo>
                  <a:lnTo>
                    <a:pt x="18465" y="64386"/>
                  </a:lnTo>
                  <a:lnTo>
                    <a:pt x="17877" y="63787"/>
                  </a:lnTo>
                  <a:lnTo>
                    <a:pt x="17435" y="62252"/>
                  </a:lnTo>
                  <a:lnTo>
                    <a:pt x="16899" y="61909"/>
                  </a:lnTo>
                  <a:lnTo>
                    <a:pt x="15250" y="61909"/>
                  </a:lnTo>
                  <a:lnTo>
                    <a:pt x="13625" y="62378"/>
                  </a:lnTo>
                  <a:lnTo>
                    <a:pt x="12490" y="62333"/>
                  </a:lnTo>
                  <a:lnTo>
                    <a:pt x="11376" y="61660"/>
                  </a:lnTo>
                  <a:lnTo>
                    <a:pt x="13153" y="60088"/>
                  </a:lnTo>
                  <a:lnTo>
                    <a:pt x="10862" y="59718"/>
                  </a:lnTo>
                  <a:lnTo>
                    <a:pt x="8542" y="60027"/>
                  </a:lnTo>
                  <a:lnTo>
                    <a:pt x="6611" y="59551"/>
                  </a:lnTo>
                  <a:lnTo>
                    <a:pt x="6551" y="58564"/>
                  </a:lnTo>
                  <a:lnTo>
                    <a:pt x="7426" y="57579"/>
                  </a:lnTo>
                  <a:lnTo>
                    <a:pt x="6279" y="56644"/>
                  </a:lnTo>
                  <a:lnTo>
                    <a:pt x="6042" y="55462"/>
                  </a:lnTo>
                  <a:lnTo>
                    <a:pt x="7264" y="54881"/>
                  </a:lnTo>
                  <a:lnTo>
                    <a:pt x="8599" y="55074"/>
                  </a:lnTo>
                  <a:lnTo>
                    <a:pt x="11320" y="54199"/>
                  </a:lnTo>
                  <a:lnTo>
                    <a:pt x="14806" y="53774"/>
                  </a:lnTo>
                  <a:lnTo>
                    <a:pt x="11816" y="52911"/>
                  </a:lnTo>
                  <a:lnTo>
                    <a:pt x="10625" y="52171"/>
                  </a:lnTo>
                  <a:lnTo>
                    <a:pt x="10568" y="51038"/>
                  </a:lnTo>
                  <a:lnTo>
                    <a:pt x="10805" y="50068"/>
                  </a:lnTo>
                  <a:lnTo>
                    <a:pt x="14266" y="48427"/>
                  </a:lnTo>
                  <a:lnTo>
                    <a:pt x="17955" y="47703"/>
                  </a:lnTo>
                  <a:lnTo>
                    <a:pt x="17683" y="46621"/>
                  </a:lnTo>
                  <a:lnTo>
                    <a:pt x="17941" y="45450"/>
                  </a:lnTo>
                  <a:lnTo>
                    <a:pt x="14212" y="45112"/>
                  </a:lnTo>
                  <a:lnTo>
                    <a:pt x="10529" y="45938"/>
                  </a:lnTo>
                  <a:lnTo>
                    <a:pt x="10923" y="43700"/>
                  </a:lnTo>
                  <a:lnTo>
                    <a:pt x="11805" y="41678"/>
                  </a:lnTo>
                  <a:lnTo>
                    <a:pt x="11979" y="40343"/>
                  </a:lnTo>
                  <a:lnTo>
                    <a:pt x="11803" y="38914"/>
                  </a:lnTo>
                  <a:lnTo>
                    <a:pt x="10078" y="39525"/>
                  </a:lnTo>
                  <a:lnTo>
                    <a:pt x="9876" y="37509"/>
                  </a:lnTo>
                  <a:lnTo>
                    <a:pt x="9135" y="36125"/>
                  </a:lnTo>
                  <a:lnTo>
                    <a:pt x="6580" y="37078"/>
                  </a:lnTo>
                  <a:lnTo>
                    <a:pt x="6646" y="35252"/>
                  </a:lnTo>
                  <a:lnTo>
                    <a:pt x="7382" y="33975"/>
                  </a:lnTo>
                  <a:lnTo>
                    <a:pt x="8718" y="33420"/>
                  </a:lnTo>
                  <a:lnTo>
                    <a:pt x="10045" y="33661"/>
                  </a:lnTo>
                  <a:lnTo>
                    <a:pt x="12508" y="33637"/>
                  </a:lnTo>
                  <a:lnTo>
                    <a:pt x="14883" y="32677"/>
                  </a:lnTo>
                  <a:lnTo>
                    <a:pt x="18307" y="32430"/>
                  </a:lnTo>
                  <a:lnTo>
                    <a:pt x="23764" y="32732"/>
                  </a:lnTo>
                  <a:lnTo>
                    <a:pt x="27515" y="35441"/>
                  </a:lnTo>
                  <a:lnTo>
                    <a:pt x="28483" y="34957"/>
                  </a:lnTo>
                  <a:lnTo>
                    <a:pt x="29983" y="33245"/>
                  </a:lnTo>
                  <a:lnTo>
                    <a:pt x="30687" y="33056"/>
                  </a:lnTo>
                  <a:lnTo>
                    <a:pt x="36340" y="33802"/>
                  </a:lnTo>
                  <a:lnTo>
                    <a:pt x="39851" y="34787"/>
                  </a:lnTo>
                  <a:lnTo>
                    <a:pt x="40790" y="34480"/>
                  </a:lnTo>
                  <a:lnTo>
                    <a:pt x="40283" y="32580"/>
                  </a:lnTo>
                  <a:lnTo>
                    <a:pt x="39074" y="31262"/>
                  </a:lnTo>
                  <a:lnTo>
                    <a:pt x="40593" y="29534"/>
                  </a:lnTo>
                  <a:lnTo>
                    <a:pt x="42438" y="28363"/>
                  </a:lnTo>
                  <a:lnTo>
                    <a:pt x="43671" y="27779"/>
                  </a:lnTo>
                  <a:lnTo>
                    <a:pt x="46518" y="27053"/>
                  </a:lnTo>
                  <a:lnTo>
                    <a:pt x="47759" y="26369"/>
                  </a:lnTo>
                  <a:lnTo>
                    <a:pt x="48586" y="24143"/>
                  </a:lnTo>
                  <a:lnTo>
                    <a:pt x="49902" y="22287"/>
                  </a:lnTo>
                  <a:lnTo>
                    <a:pt x="42758" y="23252"/>
                  </a:lnTo>
                  <a:lnTo>
                    <a:pt x="35961" y="21052"/>
                  </a:lnTo>
                  <a:lnTo>
                    <a:pt x="37039" y="19495"/>
                  </a:lnTo>
                  <a:lnTo>
                    <a:pt x="38474" y="18612"/>
                  </a:lnTo>
                  <a:lnTo>
                    <a:pt x="40950" y="17935"/>
                  </a:lnTo>
                  <a:lnTo>
                    <a:pt x="41185" y="17122"/>
                  </a:lnTo>
                  <a:lnTo>
                    <a:pt x="42438" y="16446"/>
                  </a:lnTo>
                  <a:lnTo>
                    <a:pt x="44510" y="14669"/>
                  </a:lnTo>
                  <a:lnTo>
                    <a:pt x="43749" y="12346"/>
                  </a:lnTo>
                  <a:lnTo>
                    <a:pt x="44157" y="10646"/>
                  </a:lnTo>
                  <a:lnTo>
                    <a:pt x="45649" y="9537"/>
                  </a:lnTo>
                  <a:lnTo>
                    <a:pt x="46116" y="7945"/>
                  </a:lnTo>
                  <a:lnTo>
                    <a:pt x="46781" y="6772"/>
                  </a:lnTo>
                  <a:lnTo>
                    <a:pt x="49808" y="6352"/>
                  </a:lnTo>
                  <a:lnTo>
                    <a:pt x="52718" y="5261"/>
                  </a:lnTo>
                  <a:lnTo>
                    <a:pt x="53769" y="5367"/>
                  </a:lnTo>
                  <a:lnTo>
                    <a:pt x="57205" y="5115"/>
                  </a:lnTo>
                  <a:lnTo>
                    <a:pt x="58369" y="5555"/>
                  </a:lnTo>
                  <a:lnTo>
                    <a:pt x="58104" y="3626"/>
                  </a:lnTo>
                  <a:lnTo>
                    <a:pt x="60214" y="3375"/>
                  </a:lnTo>
                  <a:lnTo>
                    <a:pt x="61039" y="3760"/>
                  </a:lnTo>
                  <a:lnTo>
                    <a:pt x="61402" y="5127"/>
                  </a:lnTo>
                  <a:lnTo>
                    <a:pt x="62361" y="5999"/>
                  </a:lnTo>
                  <a:lnTo>
                    <a:pt x="62657" y="7513"/>
                  </a:lnTo>
                  <a:lnTo>
                    <a:pt x="62014" y="8682"/>
                  </a:lnTo>
                  <a:lnTo>
                    <a:pt x="60940" y="9582"/>
                  </a:lnTo>
                  <a:lnTo>
                    <a:pt x="61922" y="10503"/>
                  </a:lnTo>
                  <a:lnTo>
                    <a:pt x="60399" y="12166"/>
                  </a:lnTo>
                  <a:lnTo>
                    <a:pt x="62043" y="11458"/>
                  </a:lnTo>
                  <a:lnTo>
                    <a:pt x="64386" y="9829"/>
                  </a:lnTo>
                  <a:lnTo>
                    <a:pt x="64265" y="8496"/>
                  </a:lnTo>
                  <a:lnTo>
                    <a:pt x="63866" y="6820"/>
                  </a:lnTo>
                  <a:lnTo>
                    <a:pt x="63214" y="5307"/>
                  </a:lnTo>
                  <a:lnTo>
                    <a:pt x="63514" y="3639"/>
                  </a:lnTo>
                  <a:lnTo>
                    <a:pt x="64831" y="2595"/>
                  </a:lnTo>
                  <a:lnTo>
                    <a:pt x="68293" y="2070"/>
                  </a:lnTo>
                  <a:lnTo>
                    <a:pt x="66873" y="174"/>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71" name="ee4p_IT_1_15912"/>
            <p:cNvSpPr>
              <a:spLocks noChangeAspect="1"/>
            </p:cNvSpPr>
            <p:nvPr>
              <p:custDataLst>
                <p:tags r:id="rId67"/>
              </p:custDataLst>
            </p:nvPr>
          </p:nvSpPr>
          <p:spPr>
            <a:xfrm>
              <a:off x="4488825" y="5317667"/>
              <a:ext cx="653384" cy="636877"/>
            </a:xfrm>
            <a:custGeom>
              <a:avLst/>
              <a:gdLst>
                <a:gd name="connsiteX0" fmla="*/ 83300 w 164820"/>
                <a:gd name="connsiteY0" fmla="*/ 156716 h 160656"/>
                <a:gd name="connsiteX1" fmla="*/ 84985 w 164820"/>
                <a:gd name="connsiteY1" fmla="*/ 157277 h 160656"/>
                <a:gd name="connsiteX2" fmla="*/ 85512 w 164820"/>
                <a:gd name="connsiteY2" fmla="*/ 158410 h 160656"/>
                <a:gd name="connsiteX3" fmla="*/ 85583 w 164820"/>
                <a:gd name="connsiteY3" fmla="*/ 158900 h 160656"/>
                <a:gd name="connsiteX4" fmla="*/ 84523 w 164820"/>
                <a:gd name="connsiteY4" fmla="*/ 159180 h 160656"/>
                <a:gd name="connsiteX5" fmla="*/ 83137 w 164820"/>
                <a:gd name="connsiteY5" fmla="*/ 158308 h 160656"/>
                <a:gd name="connsiteX6" fmla="*/ 83044 w 164820"/>
                <a:gd name="connsiteY6" fmla="*/ 157083 h 160656"/>
                <a:gd name="connsiteX7" fmla="*/ 163353 w 164820"/>
                <a:gd name="connsiteY7" fmla="*/ 119599 h 160656"/>
                <a:gd name="connsiteX8" fmla="*/ 164820 w 164820"/>
                <a:gd name="connsiteY8" fmla="*/ 120327 h 160656"/>
                <a:gd name="connsiteX9" fmla="*/ 163535 w 164820"/>
                <a:gd name="connsiteY9" fmla="*/ 121541 h 160656"/>
                <a:gd name="connsiteX10" fmla="*/ 162038 w 164820"/>
                <a:gd name="connsiteY10" fmla="*/ 124459 h 160656"/>
                <a:gd name="connsiteX11" fmla="*/ 161304 w 164820"/>
                <a:gd name="connsiteY11" fmla="*/ 125580 h 160656"/>
                <a:gd name="connsiteX12" fmla="*/ 155970 w 164820"/>
                <a:gd name="connsiteY12" fmla="*/ 132706 h 160656"/>
                <a:gd name="connsiteX13" fmla="*/ 155359 w 164820"/>
                <a:gd name="connsiteY13" fmla="*/ 134350 h 160656"/>
                <a:gd name="connsiteX14" fmla="*/ 154984 w 164820"/>
                <a:gd name="connsiteY14" fmla="*/ 136135 h 160656"/>
                <a:gd name="connsiteX15" fmla="*/ 154431 w 164820"/>
                <a:gd name="connsiteY15" fmla="*/ 137699 h 160656"/>
                <a:gd name="connsiteX16" fmla="*/ 153683 w 164820"/>
                <a:gd name="connsiteY16" fmla="*/ 139172 h 160656"/>
                <a:gd name="connsiteX17" fmla="*/ 152986 w 164820"/>
                <a:gd name="connsiteY17" fmla="*/ 141044 h 160656"/>
                <a:gd name="connsiteX18" fmla="*/ 153122 w 164820"/>
                <a:gd name="connsiteY18" fmla="*/ 143164 h 160656"/>
                <a:gd name="connsiteX19" fmla="*/ 153373 w 164820"/>
                <a:gd name="connsiteY19" fmla="*/ 144204 h 160656"/>
                <a:gd name="connsiteX20" fmla="*/ 154014 w 164820"/>
                <a:gd name="connsiteY20" fmla="*/ 144885 h 160656"/>
                <a:gd name="connsiteX21" fmla="*/ 155068 w 164820"/>
                <a:gd name="connsiteY21" fmla="*/ 145526 h 160656"/>
                <a:gd name="connsiteX22" fmla="*/ 155877 w 164820"/>
                <a:gd name="connsiteY22" fmla="*/ 146508 h 160656"/>
                <a:gd name="connsiteX23" fmla="*/ 154636 w 164820"/>
                <a:gd name="connsiteY23" fmla="*/ 147403 h 160656"/>
                <a:gd name="connsiteX24" fmla="*/ 156005 w 164820"/>
                <a:gd name="connsiteY24" fmla="*/ 149197 h 160656"/>
                <a:gd name="connsiteX25" fmla="*/ 157169 w 164820"/>
                <a:gd name="connsiteY25" fmla="*/ 150262 h 160656"/>
                <a:gd name="connsiteX26" fmla="*/ 157324 w 164820"/>
                <a:gd name="connsiteY26" fmla="*/ 151324 h 160656"/>
                <a:gd name="connsiteX27" fmla="*/ 157298 w 164820"/>
                <a:gd name="connsiteY27" fmla="*/ 152389 h 160656"/>
                <a:gd name="connsiteX28" fmla="*/ 154880 w 164820"/>
                <a:gd name="connsiteY28" fmla="*/ 154385 h 160656"/>
                <a:gd name="connsiteX29" fmla="*/ 153934 w 164820"/>
                <a:gd name="connsiteY29" fmla="*/ 155483 h 160656"/>
                <a:gd name="connsiteX30" fmla="*/ 153347 w 164820"/>
                <a:gd name="connsiteY30" fmla="*/ 156812 h 160656"/>
                <a:gd name="connsiteX31" fmla="*/ 153092 w 164820"/>
                <a:gd name="connsiteY31" fmla="*/ 158184 h 160656"/>
                <a:gd name="connsiteX32" fmla="*/ 153357 w 164820"/>
                <a:gd name="connsiteY32" fmla="*/ 159422 h 160656"/>
                <a:gd name="connsiteX33" fmla="*/ 153275 w 164820"/>
                <a:gd name="connsiteY33" fmla="*/ 160656 h 160656"/>
                <a:gd name="connsiteX34" fmla="*/ 150840 w 164820"/>
                <a:gd name="connsiteY34" fmla="*/ 160502 h 160656"/>
                <a:gd name="connsiteX35" fmla="*/ 148346 w 164820"/>
                <a:gd name="connsiteY35" fmla="*/ 159750 h 160656"/>
                <a:gd name="connsiteX36" fmla="*/ 145832 w 164820"/>
                <a:gd name="connsiteY36" fmla="*/ 160083 h 160656"/>
                <a:gd name="connsiteX37" fmla="*/ 142258 w 164820"/>
                <a:gd name="connsiteY37" fmla="*/ 158657 h 160656"/>
                <a:gd name="connsiteX38" fmla="*/ 140956 w 164820"/>
                <a:gd name="connsiteY38" fmla="*/ 158399 h 160656"/>
                <a:gd name="connsiteX39" fmla="*/ 139771 w 164820"/>
                <a:gd name="connsiteY39" fmla="*/ 157843 h 160656"/>
                <a:gd name="connsiteX40" fmla="*/ 136795 w 164820"/>
                <a:gd name="connsiteY40" fmla="*/ 153418 h 160656"/>
                <a:gd name="connsiteX41" fmla="*/ 134402 w 164820"/>
                <a:gd name="connsiteY41" fmla="*/ 151546 h 160656"/>
                <a:gd name="connsiteX42" fmla="*/ 131835 w 164820"/>
                <a:gd name="connsiteY42" fmla="*/ 150090 h 160656"/>
                <a:gd name="connsiteX43" fmla="*/ 129211 w 164820"/>
                <a:gd name="connsiteY43" fmla="*/ 150001 h 160656"/>
                <a:gd name="connsiteX44" fmla="*/ 126583 w 164820"/>
                <a:gd name="connsiteY44" fmla="*/ 150167 h 160656"/>
                <a:gd name="connsiteX45" fmla="*/ 124264 w 164820"/>
                <a:gd name="connsiteY45" fmla="*/ 149269 h 160656"/>
                <a:gd name="connsiteX46" fmla="*/ 119544 w 164820"/>
                <a:gd name="connsiteY46" fmla="*/ 146257 h 160656"/>
                <a:gd name="connsiteX47" fmla="*/ 114542 w 164820"/>
                <a:gd name="connsiteY47" fmla="*/ 143846 h 160656"/>
                <a:gd name="connsiteX48" fmla="*/ 112420 w 164820"/>
                <a:gd name="connsiteY48" fmla="*/ 142274 h 160656"/>
                <a:gd name="connsiteX49" fmla="*/ 111450 w 164820"/>
                <a:gd name="connsiteY49" fmla="*/ 141217 h 160656"/>
                <a:gd name="connsiteX50" fmla="*/ 110319 w 164820"/>
                <a:gd name="connsiteY50" fmla="*/ 140515 h 160656"/>
                <a:gd name="connsiteX51" fmla="*/ 107453 w 164820"/>
                <a:gd name="connsiteY51" fmla="*/ 139819 h 160656"/>
                <a:gd name="connsiteX52" fmla="*/ 104884 w 164820"/>
                <a:gd name="connsiteY52" fmla="*/ 138186 h 160656"/>
                <a:gd name="connsiteX53" fmla="*/ 103713 w 164820"/>
                <a:gd name="connsiteY53" fmla="*/ 138066 h 160656"/>
                <a:gd name="connsiteX54" fmla="*/ 101195 w 164820"/>
                <a:gd name="connsiteY54" fmla="*/ 138265 h 160656"/>
                <a:gd name="connsiteX55" fmla="*/ 99906 w 164820"/>
                <a:gd name="connsiteY55" fmla="*/ 138152 h 160656"/>
                <a:gd name="connsiteX56" fmla="*/ 98606 w 164820"/>
                <a:gd name="connsiteY56" fmla="*/ 137577 h 160656"/>
                <a:gd name="connsiteX57" fmla="*/ 96097 w 164820"/>
                <a:gd name="connsiteY57" fmla="*/ 135655 h 160656"/>
                <a:gd name="connsiteX58" fmla="*/ 94497 w 164820"/>
                <a:gd name="connsiteY58" fmla="*/ 132988 h 160656"/>
                <a:gd name="connsiteX59" fmla="*/ 94080 w 164820"/>
                <a:gd name="connsiteY59" fmla="*/ 131811 h 160656"/>
                <a:gd name="connsiteX60" fmla="*/ 95214 w 164820"/>
                <a:gd name="connsiteY60" fmla="*/ 128764 h 160656"/>
                <a:gd name="connsiteX61" fmla="*/ 96559 w 164820"/>
                <a:gd name="connsiteY61" fmla="*/ 125837 h 160656"/>
                <a:gd name="connsiteX62" fmla="*/ 97753 w 164820"/>
                <a:gd name="connsiteY62" fmla="*/ 125015 h 160656"/>
                <a:gd name="connsiteX63" fmla="*/ 99140 w 164820"/>
                <a:gd name="connsiteY63" fmla="*/ 124426 h 160656"/>
                <a:gd name="connsiteX64" fmla="*/ 99980 w 164820"/>
                <a:gd name="connsiteY64" fmla="*/ 123559 h 160656"/>
                <a:gd name="connsiteX65" fmla="*/ 100688 w 164820"/>
                <a:gd name="connsiteY65" fmla="*/ 122497 h 160656"/>
                <a:gd name="connsiteX66" fmla="*/ 103260 w 164820"/>
                <a:gd name="connsiteY66" fmla="*/ 125560 h 160656"/>
                <a:gd name="connsiteX67" fmla="*/ 104411 w 164820"/>
                <a:gd name="connsiteY67" fmla="*/ 126300 h 160656"/>
                <a:gd name="connsiteX68" fmla="*/ 105577 w 164820"/>
                <a:gd name="connsiteY68" fmla="*/ 126135 h 160656"/>
                <a:gd name="connsiteX69" fmla="*/ 107645 w 164820"/>
                <a:gd name="connsiteY69" fmla="*/ 125038 h 160656"/>
                <a:gd name="connsiteX70" fmla="*/ 107818 w 164820"/>
                <a:gd name="connsiteY70" fmla="*/ 123836 h 160656"/>
                <a:gd name="connsiteX71" fmla="*/ 110098 w 164820"/>
                <a:gd name="connsiteY71" fmla="*/ 122311 h 160656"/>
                <a:gd name="connsiteX72" fmla="*/ 112999 w 164820"/>
                <a:gd name="connsiteY72" fmla="*/ 122282 h 160656"/>
                <a:gd name="connsiteX73" fmla="*/ 114337 w 164820"/>
                <a:gd name="connsiteY73" fmla="*/ 122562 h 160656"/>
                <a:gd name="connsiteX74" fmla="*/ 115041 w 164820"/>
                <a:gd name="connsiteY74" fmla="*/ 123941 h 160656"/>
                <a:gd name="connsiteX75" fmla="*/ 116147 w 164820"/>
                <a:gd name="connsiteY75" fmla="*/ 124366 h 160656"/>
                <a:gd name="connsiteX76" fmla="*/ 117425 w 164820"/>
                <a:gd name="connsiteY76" fmla="*/ 124549 h 160656"/>
                <a:gd name="connsiteX77" fmla="*/ 121632 w 164820"/>
                <a:gd name="connsiteY77" fmla="*/ 127175 h 160656"/>
                <a:gd name="connsiteX78" fmla="*/ 122811 w 164820"/>
                <a:gd name="connsiteY78" fmla="*/ 127603 h 160656"/>
                <a:gd name="connsiteX79" fmla="*/ 124005 w 164820"/>
                <a:gd name="connsiteY79" fmla="*/ 127676 h 160656"/>
                <a:gd name="connsiteX80" fmla="*/ 127272 w 164820"/>
                <a:gd name="connsiteY80" fmla="*/ 126574 h 160656"/>
                <a:gd name="connsiteX81" fmla="*/ 129779 w 164820"/>
                <a:gd name="connsiteY81" fmla="*/ 126155 h 160656"/>
                <a:gd name="connsiteX82" fmla="*/ 135035 w 164820"/>
                <a:gd name="connsiteY82" fmla="*/ 126762 h 160656"/>
                <a:gd name="connsiteX83" fmla="*/ 137877 w 164820"/>
                <a:gd name="connsiteY83" fmla="*/ 126102 h 160656"/>
                <a:gd name="connsiteX84" fmla="*/ 139861 w 164820"/>
                <a:gd name="connsiteY84" fmla="*/ 126027 h 160656"/>
                <a:gd name="connsiteX85" fmla="*/ 142753 w 164820"/>
                <a:gd name="connsiteY85" fmla="*/ 125012 h 160656"/>
                <a:gd name="connsiteX86" fmla="*/ 144975 w 164820"/>
                <a:gd name="connsiteY86" fmla="*/ 123326 h 160656"/>
                <a:gd name="connsiteX87" fmla="*/ 146134 w 164820"/>
                <a:gd name="connsiteY87" fmla="*/ 122910 h 160656"/>
                <a:gd name="connsiteX88" fmla="*/ 147378 w 164820"/>
                <a:gd name="connsiteY88" fmla="*/ 122790 h 160656"/>
                <a:gd name="connsiteX89" fmla="*/ 150386 w 164820"/>
                <a:gd name="connsiteY89" fmla="*/ 122895 h 160656"/>
                <a:gd name="connsiteX90" fmla="*/ 153411 w 164820"/>
                <a:gd name="connsiteY90" fmla="*/ 123276 h 160656"/>
                <a:gd name="connsiteX91" fmla="*/ 154679 w 164820"/>
                <a:gd name="connsiteY91" fmla="*/ 122882 h 160656"/>
                <a:gd name="connsiteX92" fmla="*/ 155739 w 164820"/>
                <a:gd name="connsiteY92" fmla="*/ 121779 h 160656"/>
                <a:gd name="connsiteX93" fmla="*/ 156968 w 164820"/>
                <a:gd name="connsiteY93" fmla="*/ 121282 h 160656"/>
                <a:gd name="connsiteX94" fmla="*/ 158320 w 164820"/>
                <a:gd name="connsiteY94" fmla="*/ 121617 h 160656"/>
                <a:gd name="connsiteX95" fmla="*/ 161813 w 164820"/>
                <a:gd name="connsiteY95" fmla="*/ 119728 h 160656"/>
                <a:gd name="connsiteX96" fmla="*/ 4111 w 164820"/>
                <a:gd name="connsiteY96" fmla="*/ 98453 h 160656"/>
                <a:gd name="connsiteX97" fmla="*/ 5744 w 164820"/>
                <a:gd name="connsiteY97" fmla="*/ 99107 h 160656"/>
                <a:gd name="connsiteX98" fmla="*/ 6590 w 164820"/>
                <a:gd name="connsiteY98" fmla="*/ 99705 h 160656"/>
                <a:gd name="connsiteX99" fmla="*/ 5321 w 164820"/>
                <a:gd name="connsiteY99" fmla="*/ 102261 h 160656"/>
                <a:gd name="connsiteX100" fmla="*/ 3982 w 164820"/>
                <a:gd name="connsiteY100" fmla="*/ 100451 h 160656"/>
                <a:gd name="connsiteX101" fmla="*/ 3930 w 164820"/>
                <a:gd name="connsiteY101" fmla="*/ 98896 h 160656"/>
                <a:gd name="connsiteX102" fmla="*/ 125825 w 164820"/>
                <a:gd name="connsiteY102" fmla="*/ 55558 h 160656"/>
                <a:gd name="connsiteX103" fmla="*/ 127836 w 164820"/>
                <a:gd name="connsiteY103" fmla="*/ 56147 h 160656"/>
                <a:gd name="connsiteX104" fmla="*/ 127808 w 164820"/>
                <a:gd name="connsiteY104" fmla="*/ 56704 h 160656"/>
                <a:gd name="connsiteX105" fmla="*/ 127309 w 164820"/>
                <a:gd name="connsiteY105" fmla="*/ 57033 h 160656"/>
                <a:gd name="connsiteX106" fmla="*/ 126322 w 164820"/>
                <a:gd name="connsiteY106" fmla="*/ 57260 h 160656"/>
                <a:gd name="connsiteX107" fmla="*/ 125747 w 164820"/>
                <a:gd name="connsiteY107" fmla="*/ 56951 h 160656"/>
                <a:gd name="connsiteX108" fmla="*/ 125434 w 164820"/>
                <a:gd name="connsiteY108" fmla="*/ 56549 h 160656"/>
                <a:gd name="connsiteX109" fmla="*/ 3081 w 164820"/>
                <a:gd name="connsiteY109" fmla="*/ 46092 h 160656"/>
                <a:gd name="connsiteX110" fmla="*/ 3602 w 164820"/>
                <a:gd name="connsiteY110" fmla="*/ 46625 h 160656"/>
                <a:gd name="connsiteX111" fmla="*/ 3053 w 164820"/>
                <a:gd name="connsiteY111" fmla="*/ 47648 h 160656"/>
                <a:gd name="connsiteX112" fmla="*/ 2326 w 164820"/>
                <a:gd name="connsiteY112" fmla="*/ 48251 h 160656"/>
                <a:gd name="connsiteX113" fmla="*/ 1589 w 164820"/>
                <a:gd name="connsiteY113" fmla="*/ 49454 h 160656"/>
                <a:gd name="connsiteX114" fmla="*/ 549 w 164820"/>
                <a:gd name="connsiteY114" fmla="*/ 49366 h 160656"/>
                <a:gd name="connsiteX115" fmla="*/ 955 w 164820"/>
                <a:gd name="connsiteY115" fmla="*/ 48476 h 160656"/>
                <a:gd name="connsiteX116" fmla="*/ 1913 w 164820"/>
                <a:gd name="connsiteY116" fmla="*/ 46691 h 160656"/>
                <a:gd name="connsiteX117" fmla="*/ 23164 w 164820"/>
                <a:gd name="connsiteY117" fmla="*/ 42529 h 160656"/>
                <a:gd name="connsiteX118" fmla="*/ 24371 w 164820"/>
                <a:gd name="connsiteY118" fmla="*/ 43990 h 160656"/>
                <a:gd name="connsiteX119" fmla="*/ 25869 w 164820"/>
                <a:gd name="connsiteY119" fmla="*/ 44142 h 160656"/>
                <a:gd name="connsiteX120" fmla="*/ 28178 w 164820"/>
                <a:gd name="connsiteY120" fmla="*/ 45347 h 160656"/>
                <a:gd name="connsiteX121" fmla="*/ 29174 w 164820"/>
                <a:gd name="connsiteY121" fmla="*/ 46500 h 160656"/>
                <a:gd name="connsiteX122" fmla="*/ 30026 w 164820"/>
                <a:gd name="connsiteY122" fmla="*/ 47888 h 160656"/>
                <a:gd name="connsiteX123" fmla="*/ 30842 w 164820"/>
                <a:gd name="connsiteY123" fmla="*/ 48496 h 160656"/>
                <a:gd name="connsiteX124" fmla="*/ 31719 w 164820"/>
                <a:gd name="connsiteY124" fmla="*/ 48845 h 160656"/>
                <a:gd name="connsiteX125" fmla="*/ 31849 w 164820"/>
                <a:gd name="connsiteY125" fmla="*/ 49171 h 160656"/>
                <a:gd name="connsiteX126" fmla="*/ 31154 w 164820"/>
                <a:gd name="connsiteY126" fmla="*/ 49497 h 160656"/>
                <a:gd name="connsiteX127" fmla="*/ 30357 w 164820"/>
                <a:gd name="connsiteY127" fmla="*/ 51084 h 160656"/>
                <a:gd name="connsiteX128" fmla="*/ 30806 w 164820"/>
                <a:gd name="connsiteY128" fmla="*/ 51541 h 160656"/>
                <a:gd name="connsiteX129" fmla="*/ 32088 w 164820"/>
                <a:gd name="connsiteY129" fmla="*/ 52401 h 160656"/>
                <a:gd name="connsiteX130" fmla="*/ 33194 w 164820"/>
                <a:gd name="connsiteY130" fmla="*/ 54080 h 160656"/>
                <a:gd name="connsiteX131" fmla="*/ 35677 w 164820"/>
                <a:gd name="connsiteY131" fmla="*/ 60951 h 160656"/>
                <a:gd name="connsiteX132" fmla="*/ 35919 w 164820"/>
                <a:gd name="connsiteY132" fmla="*/ 62435 h 160656"/>
                <a:gd name="connsiteX133" fmla="*/ 35423 w 164820"/>
                <a:gd name="connsiteY133" fmla="*/ 63955 h 160656"/>
                <a:gd name="connsiteX134" fmla="*/ 34790 w 164820"/>
                <a:gd name="connsiteY134" fmla="*/ 65033 h 160656"/>
                <a:gd name="connsiteX135" fmla="*/ 32330 w 164820"/>
                <a:gd name="connsiteY135" fmla="*/ 68482 h 160656"/>
                <a:gd name="connsiteX136" fmla="*/ 32695 w 164820"/>
                <a:gd name="connsiteY136" fmla="*/ 71334 h 160656"/>
                <a:gd name="connsiteX137" fmla="*/ 33609 w 164820"/>
                <a:gd name="connsiteY137" fmla="*/ 73095 h 160656"/>
                <a:gd name="connsiteX138" fmla="*/ 33740 w 164820"/>
                <a:gd name="connsiteY138" fmla="*/ 75044 h 160656"/>
                <a:gd name="connsiteX139" fmla="*/ 33283 w 164820"/>
                <a:gd name="connsiteY139" fmla="*/ 77460 h 160656"/>
                <a:gd name="connsiteX140" fmla="*/ 31756 w 164820"/>
                <a:gd name="connsiteY140" fmla="*/ 92276 h 160656"/>
                <a:gd name="connsiteX141" fmla="*/ 31018 w 164820"/>
                <a:gd name="connsiteY141" fmla="*/ 94889 h 160656"/>
                <a:gd name="connsiteX142" fmla="*/ 30551 w 164820"/>
                <a:gd name="connsiteY142" fmla="*/ 97156 h 160656"/>
                <a:gd name="connsiteX143" fmla="*/ 28867 w 164820"/>
                <a:gd name="connsiteY143" fmla="*/ 97841 h 160656"/>
                <a:gd name="connsiteX144" fmla="*/ 26694 w 164820"/>
                <a:gd name="connsiteY144" fmla="*/ 97117 h 160656"/>
                <a:gd name="connsiteX145" fmla="*/ 23954 w 164820"/>
                <a:gd name="connsiteY145" fmla="*/ 95841 h 160656"/>
                <a:gd name="connsiteX146" fmla="*/ 22689 w 164820"/>
                <a:gd name="connsiteY146" fmla="*/ 95918 h 160656"/>
                <a:gd name="connsiteX147" fmla="*/ 21415 w 164820"/>
                <a:gd name="connsiteY147" fmla="*/ 96354 h 160656"/>
                <a:gd name="connsiteX148" fmla="*/ 20363 w 164820"/>
                <a:gd name="connsiteY148" fmla="*/ 95984 h 160656"/>
                <a:gd name="connsiteX149" fmla="*/ 19359 w 164820"/>
                <a:gd name="connsiteY149" fmla="*/ 95262 h 160656"/>
                <a:gd name="connsiteX150" fmla="*/ 18614 w 164820"/>
                <a:gd name="connsiteY150" fmla="*/ 100332 h 160656"/>
                <a:gd name="connsiteX151" fmla="*/ 17375 w 164820"/>
                <a:gd name="connsiteY151" fmla="*/ 102389 h 160656"/>
                <a:gd name="connsiteX152" fmla="*/ 15489 w 164820"/>
                <a:gd name="connsiteY152" fmla="*/ 103702 h 160656"/>
                <a:gd name="connsiteX153" fmla="*/ 13716 w 164820"/>
                <a:gd name="connsiteY153" fmla="*/ 103785 h 160656"/>
                <a:gd name="connsiteX154" fmla="*/ 11890 w 164820"/>
                <a:gd name="connsiteY154" fmla="*/ 103345 h 160656"/>
                <a:gd name="connsiteX155" fmla="*/ 10341 w 164820"/>
                <a:gd name="connsiteY155" fmla="*/ 103349 h 160656"/>
                <a:gd name="connsiteX156" fmla="*/ 9167 w 164820"/>
                <a:gd name="connsiteY156" fmla="*/ 102373 h 160656"/>
                <a:gd name="connsiteX157" fmla="*/ 8236 w 164820"/>
                <a:gd name="connsiteY157" fmla="*/ 100667 h 160656"/>
                <a:gd name="connsiteX158" fmla="*/ 6752 w 164820"/>
                <a:gd name="connsiteY158" fmla="*/ 98593 h 160656"/>
                <a:gd name="connsiteX159" fmla="*/ 5247 w 164820"/>
                <a:gd name="connsiteY159" fmla="*/ 96128 h 160656"/>
                <a:gd name="connsiteX160" fmla="*/ 5083 w 164820"/>
                <a:gd name="connsiteY160" fmla="*/ 93898 h 160656"/>
                <a:gd name="connsiteX161" fmla="*/ 4826 w 164820"/>
                <a:gd name="connsiteY161" fmla="*/ 88975 h 160656"/>
                <a:gd name="connsiteX162" fmla="*/ 5258 w 164820"/>
                <a:gd name="connsiteY162" fmla="*/ 87899 h 160656"/>
                <a:gd name="connsiteX163" fmla="*/ 5887 w 164820"/>
                <a:gd name="connsiteY163" fmla="*/ 86867 h 160656"/>
                <a:gd name="connsiteX164" fmla="*/ 6195 w 164820"/>
                <a:gd name="connsiteY164" fmla="*/ 84661 h 160656"/>
                <a:gd name="connsiteX165" fmla="*/ 5977 w 164820"/>
                <a:gd name="connsiteY165" fmla="*/ 82737 h 160656"/>
                <a:gd name="connsiteX166" fmla="*/ 6418 w 164820"/>
                <a:gd name="connsiteY166" fmla="*/ 82050 h 160656"/>
                <a:gd name="connsiteX167" fmla="*/ 7295 w 164820"/>
                <a:gd name="connsiteY167" fmla="*/ 82737 h 160656"/>
                <a:gd name="connsiteX168" fmla="*/ 7953 w 164820"/>
                <a:gd name="connsiteY168" fmla="*/ 82479 h 160656"/>
                <a:gd name="connsiteX169" fmla="*/ 7912 w 164820"/>
                <a:gd name="connsiteY169" fmla="*/ 81488 h 160656"/>
                <a:gd name="connsiteX170" fmla="*/ 8113 w 164820"/>
                <a:gd name="connsiteY170" fmla="*/ 79678 h 160656"/>
                <a:gd name="connsiteX171" fmla="*/ 6966 w 164820"/>
                <a:gd name="connsiteY171" fmla="*/ 78161 h 160656"/>
                <a:gd name="connsiteX172" fmla="*/ 5018 w 164820"/>
                <a:gd name="connsiteY172" fmla="*/ 77646 h 160656"/>
                <a:gd name="connsiteX173" fmla="*/ 4830 w 164820"/>
                <a:gd name="connsiteY173" fmla="*/ 76058 h 160656"/>
                <a:gd name="connsiteX174" fmla="*/ 5036 w 164820"/>
                <a:gd name="connsiteY174" fmla="*/ 74507 h 160656"/>
                <a:gd name="connsiteX175" fmla="*/ 6064 w 164820"/>
                <a:gd name="connsiteY175" fmla="*/ 73465 h 160656"/>
                <a:gd name="connsiteX176" fmla="*/ 6411 w 164820"/>
                <a:gd name="connsiteY176" fmla="*/ 72079 h 160656"/>
                <a:gd name="connsiteX177" fmla="*/ 6422 w 164820"/>
                <a:gd name="connsiteY177" fmla="*/ 67848 h 160656"/>
                <a:gd name="connsiteX178" fmla="*/ 5049 w 164820"/>
                <a:gd name="connsiteY178" fmla="*/ 66288 h 160656"/>
                <a:gd name="connsiteX179" fmla="*/ 4522 w 164820"/>
                <a:gd name="connsiteY179" fmla="*/ 63924 h 160656"/>
                <a:gd name="connsiteX180" fmla="*/ 3812 w 164820"/>
                <a:gd name="connsiteY180" fmla="*/ 62409 h 160656"/>
                <a:gd name="connsiteX181" fmla="*/ 2535 w 164820"/>
                <a:gd name="connsiteY181" fmla="*/ 60887 h 160656"/>
                <a:gd name="connsiteX182" fmla="*/ 1093 w 164820"/>
                <a:gd name="connsiteY182" fmla="*/ 59647 h 160656"/>
                <a:gd name="connsiteX183" fmla="*/ 201 w 164820"/>
                <a:gd name="connsiteY183" fmla="*/ 58450 h 160656"/>
                <a:gd name="connsiteX184" fmla="*/ 0 w 164820"/>
                <a:gd name="connsiteY184" fmla="*/ 55316 h 160656"/>
                <a:gd name="connsiteX185" fmla="*/ 507 w 164820"/>
                <a:gd name="connsiteY185" fmla="*/ 52699 h 160656"/>
                <a:gd name="connsiteX186" fmla="*/ 959 w 164820"/>
                <a:gd name="connsiteY186" fmla="*/ 51578 h 160656"/>
                <a:gd name="connsiteX187" fmla="*/ 1423 w 164820"/>
                <a:gd name="connsiteY187" fmla="*/ 51744 h 160656"/>
                <a:gd name="connsiteX188" fmla="*/ 2859 w 164820"/>
                <a:gd name="connsiteY188" fmla="*/ 53045 h 160656"/>
                <a:gd name="connsiteX189" fmla="*/ 4034 w 164820"/>
                <a:gd name="connsiteY189" fmla="*/ 53339 h 160656"/>
                <a:gd name="connsiteX190" fmla="*/ 6359 w 164820"/>
                <a:gd name="connsiteY190" fmla="*/ 53654 h 160656"/>
                <a:gd name="connsiteX191" fmla="*/ 8646 w 164820"/>
                <a:gd name="connsiteY191" fmla="*/ 53238 h 160656"/>
                <a:gd name="connsiteX192" fmla="*/ 11456 w 164820"/>
                <a:gd name="connsiteY192" fmla="*/ 52053 h 160656"/>
                <a:gd name="connsiteX193" fmla="*/ 14159 w 164820"/>
                <a:gd name="connsiteY193" fmla="*/ 50617 h 160656"/>
                <a:gd name="connsiteX194" fmla="*/ 18072 w 164820"/>
                <a:gd name="connsiteY194" fmla="*/ 46395 h 160656"/>
                <a:gd name="connsiteX195" fmla="*/ 20484 w 164820"/>
                <a:gd name="connsiteY195" fmla="*/ 45537 h 160656"/>
                <a:gd name="connsiteX196" fmla="*/ 21719 w 164820"/>
                <a:gd name="connsiteY196" fmla="*/ 44425 h 160656"/>
                <a:gd name="connsiteX197" fmla="*/ 22140 w 164820"/>
                <a:gd name="connsiteY197" fmla="*/ 42922 h 160656"/>
                <a:gd name="connsiteX198" fmla="*/ 48962 w 164820"/>
                <a:gd name="connsiteY198" fmla="*/ 0 h 160656"/>
                <a:gd name="connsiteX199" fmla="*/ 49696 w 164820"/>
                <a:gd name="connsiteY199" fmla="*/ 1042 h 160656"/>
                <a:gd name="connsiteX200" fmla="*/ 49782 w 164820"/>
                <a:gd name="connsiteY200" fmla="*/ 1647 h 160656"/>
                <a:gd name="connsiteX201" fmla="*/ 49290 w 164820"/>
                <a:gd name="connsiteY201" fmla="*/ 2331 h 160656"/>
                <a:gd name="connsiteX202" fmla="*/ 49497 w 164820"/>
                <a:gd name="connsiteY202" fmla="*/ 3877 h 160656"/>
                <a:gd name="connsiteX203" fmla="*/ 47647 w 164820"/>
                <a:gd name="connsiteY203" fmla="*/ 2595 h 160656"/>
                <a:gd name="connsiteX204" fmla="*/ 44846 w 164820"/>
                <a:gd name="connsiteY204" fmla="*/ 3242 h 160656"/>
                <a:gd name="connsiteX205" fmla="*/ 43127 w 164820"/>
                <a:gd name="connsiteY205" fmla="*/ 3105 h 160656"/>
                <a:gd name="connsiteX206" fmla="*/ 42652 w 164820"/>
                <a:gd name="connsiteY206" fmla="*/ 1955 h 160656"/>
                <a:gd name="connsiteX207" fmla="*/ 43045 w 164820"/>
                <a:gd name="connsiteY207" fmla="*/ 1280 h 160656"/>
                <a:gd name="connsiteX208" fmla="*/ 45714 w 164820"/>
                <a:gd name="connsiteY208" fmla="*/ 1133 h 160656"/>
                <a:gd name="connsiteX209" fmla="*/ 46543 w 164820"/>
                <a:gd name="connsiteY209" fmla="*/ 804 h 160656"/>
                <a:gd name="connsiteX210" fmla="*/ 48163 w 164820"/>
                <a:gd name="connsiteY210" fmla="*/ 959 h 160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Lst>
              <a:rect l="l" t="t" r="r" b="b"/>
              <a:pathLst>
                <a:path w="164820" h="160656">
                  <a:moveTo>
                    <a:pt x="83300" y="156716"/>
                  </a:moveTo>
                  <a:lnTo>
                    <a:pt x="84985" y="157277"/>
                  </a:lnTo>
                  <a:lnTo>
                    <a:pt x="85512" y="158410"/>
                  </a:lnTo>
                  <a:lnTo>
                    <a:pt x="85583" y="158900"/>
                  </a:lnTo>
                  <a:lnTo>
                    <a:pt x="84523" y="159180"/>
                  </a:lnTo>
                  <a:lnTo>
                    <a:pt x="83137" y="158308"/>
                  </a:lnTo>
                  <a:lnTo>
                    <a:pt x="83044" y="157083"/>
                  </a:lnTo>
                  <a:close/>
                  <a:moveTo>
                    <a:pt x="163353" y="119599"/>
                  </a:moveTo>
                  <a:lnTo>
                    <a:pt x="164820" y="120327"/>
                  </a:lnTo>
                  <a:lnTo>
                    <a:pt x="163535" y="121541"/>
                  </a:lnTo>
                  <a:lnTo>
                    <a:pt x="162038" y="124459"/>
                  </a:lnTo>
                  <a:lnTo>
                    <a:pt x="161304" y="125580"/>
                  </a:lnTo>
                  <a:lnTo>
                    <a:pt x="155970" y="132706"/>
                  </a:lnTo>
                  <a:lnTo>
                    <a:pt x="155359" y="134350"/>
                  </a:lnTo>
                  <a:lnTo>
                    <a:pt x="154984" y="136135"/>
                  </a:lnTo>
                  <a:lnTo>
                    <a:pt x="154431" y="137699"/>
                  </a:lnTo>
                  <a:lnTo>
                    <a:pt x="153683" y="139172"/>
                  </a:lnTo>
                  <a:lnTo>
                    <a:pt x="152986" y="141044"/>
                  </a:lnTo>
                  <a:lnTo>
                    <a:pt x="153122" y="143164"/>
                  </a:lnTo>
                  <a:lnTo>
                    <a:pt x="153373" y="144204"/>
                  </a:lnTo>
                  <a:lnTo>
                    <a:pt x="154014" y="144885"/>
                  </a:lnTo>
                  <a:lnTo>
                    <a:pt x="155068" y="145526"/>
                  </a:lnTo>
                  <a:lnTo>
                    <a:pt x="155877" y="146508"/>
                  </a:lnTo>
                  <a:lnTo>
                    <a:pt x="154636" y="147403"/>
                  </a:lnTo>
                  <a:lnTo>
                    <a:pt x="156005" y="149197"/>
                  </a:lnTo>
                  <a:lnTo>
                    <a:pt x="157169" y="150262"/>
                  </a:lnTo>
                  <a:lnTo>
                    <a:pt x="157324" y="151324"/>
                  </a:lnTo>
                  <a:lnTo>
                    <a:pt x="157298" y="152389"/>
                  </a:lnTo>
                  <a:lnTo>
                    <a:pt x="154880" y="154385"/>
                  </a:lnTo>
                  <a:lnTo>
                    <a:pt x="153934" y="155483"/>
                  </a:lnTo>
                  <a:lnTo>
                    <a:pt x="153347" y="156812"/>
                  </a:lnTo>
                  <a:lnTo>
                    <a:pt x="153092" y="158184"/>
                  </a:lnTo>
                  <a:lnTo>
                    <a:pt x="153357" y="159422"/>
                  </a:lnTo>
                  <a:lnTo>
                    <a:pt x="153275" y="160656"/>
                  </a:lnTo>
                  <a:lnTo>
                    <a:pt x="150840" y="160502"/>
                  </a:lnTo>
                  <a:lnTo>
                    <a:pt x="148346" y="159750"/>
                  </a:lnTo>
                  <a:lnTo>
                    <a:pt x="145832" y="160083"/>
                  </a:lnTo>
                  <a:lnTo>
                    <a:pt x="142258" y="158657"/>
                  </a:lnTo>
                  <a:lnTo>
                    <a:pt x="140956" y="158399"/>
                  </a:lnTo>
                  <a:lnTo>
                    <a:pt x="139771" y="157843"/>
                  </a:lnTo>
                  <a:lnTo>
                    <a:pt x="136795" y="153418"/>
                  </a:lnTo>
                  <a:lnTo>
                    <a:pt x="134402" y="151546"/>
                  </a:lnTo>
                  <a:lnTo>
                    <a:pt x="131835" y="150090"/>
                  </a:lnTo>
                  <a:lnTo>
                    <a:pt x="129211" y="150001"/>
                  </a:lnTo>
                  <a:lnTo>
                    <a:pt x="126583" y="150167"/>
                  </a:lnTo>
                  <a:lnTo>
                    <a:pt x="124264" y="149269"/>
                  </a:lnTo>
                  <a:lnTo>
                    <a:pt x="119544" y="146257"/>
                  </a:lnTo>
                  <a:lnTo>
                    <a:pt x="114542" y="143846"/>
                  </a:lnTo>
                  <a:lnTo>
                    <a:pt x="112420" y="142274"/>
                  </a:lnTo>
                  <a:lnTo>
                    <a:pt x="111450" y="141217"/>
                  </a:lnTo>
                  <a:lnTo>
                    <a:pt x="110319" y="140515"/>
                  </a:lnTo>
                  <a:lnTo>
                    <a:pt x="107453" y="139819"/>
                  </a:lnTo>
                  <a:lnTo>
                    <a:pt x="104884" y="138186"/>
                  </a:lnTo>
                  <a:lnTo>
                    <a:pt x="103713" y="138066"/>
                  </a:lnTo>
                  <a:lnTo>
                    <a:pt x="101195" y="138265"/>
                  </a:lnTo>
                  <a:lnTo>
                    <a:pt x="99906" y="138152"/>
                  </a:lnTo>
                  <a:lnTo>
                    <a:pt x="98606" y="137577"/>
                  </a:lnTo>
                  <a:lnTo>
                    <a:pt x="96097" y="135655"/>
                  </a:lnTo>
                  <a:lnTo>
                    <a:pt x="94497" y="132988"/>
                  </a:lnTo>
                  <a:lnTo>
                    <a:pt x="94080" y="131811"/>
                  </a:lnTo>
                  <a:lnTo>
                    <a:pt x="95214" y="128764"/>
                  </a:lnTo>
                  <a:lnTo>
                    <a:pt x="96559" y="125837"/>
                  </a:lnTo>
                  <a:lnTo>
                    <a:pt x="97753" y="125015"/>
                  </a:lnTo>
                  <a:lnTo>
                    <a:pt x="99140" y="124426"/>
                  </a:lnTo>
                  <a:lnTo>
                    <a:pt x="99980" y="123559"/>
                  </a:lnTo>
                  <a:lnTo>
                    <a:pt x="100688" y="122497"/>
                  </a:lnTo>
                  <a:lnTo>
                    <a:pt x="103260" y="125560"/>
                  </a:lnTo>
                  <a:lnTo>
                    <a:pt x="104411" y="126300"/>
                  </a:lnTo>
                  <a:lnTo>
                    <a:pt x="105577" y="126135"/>
                  </a:lnTo>
                  <a:lnTo>
                    <a:pt x="107645" y="125038"/>
                  </a:lnTo>
                  <a:lnTo>
                    <a:pt x="107818" y="123836"/>
                  </a:lnTo>
                  <a:lnTo>
                    <a:pt x="110098" y="122311"/>
                  </a:lnTo>
                  <a:lnTo>
                    <a:pt x="112999" y="122282"/>
                  </a:lnTo>
                  <a:lnTo>
                    <a:pt x="114337" y="122562"/>
                  </a:lnTo>
                  <a:lnTo>
                    <a:pt x="115041" y="123941"/>
                  </a:lnTo>
                  <a:lnTo>
                    <a:pt x="116147" y="124366"/>
                  </a:lnTo>
                  <a:lnTo>
                    <a:pt x="117425" y="124549"/>
                  </a:lnTo>
                  <a:lnTo>
                    <a:pt x="121632" y="127175"/>
                  </a:lnTo>
                  <a:lnTo>
                    <a:pt x="122811" y="127603"/>
                  </a:lnTo>
                  <a:lnTo>
                    <a:pt x="124005" y="127676"/>
                  </a:lnTo>
                  <a:lnTo>
                    <a:pt x="127272" y="126574"/>
                  </a:lnTo>
                  <a:lnTo>
                    <a:pt x="129779" y="126155"/>
                  </a:lnTo>
                  <a:lnTo>
                    <a:pt x="135035" y="126762"/>
                  </a:lnTo>
                  <a:lnTo>
                    <a:pt x="137877" y="126102"/>
                  </a:lnTo>
                  <a:lnTo>
                    <a:pt x="139861" y="126027"/>
                  </a:lnTo>
                  <a:lnTo>
                    <a:pt x="142753" y="125012"/>
                  </a:lnTo>
                  <a:lnTo>
                    <a:pt x="144975" y="123326"/>
                  </a:lnTo>
                  <a:lnTo>
                    <a:pt x="146134" y="122910"/>
                  </a:lnTo>
                  <a:lnTo>
                    <a:pt x="147378" y="122790"/>
                  </a:lnTo>
                  <a:lnTo>
                    <a:pt x="150386" y="122895"/>
                  </a:lnTo>
                  <a:lnTo>
                    <a:pt x="153411" y="123276"/>
                  </a:lnTo>
                  <a:lnTo>
                    <a:pt x="154679" y="122882"/>
                  </a:lnTo>
                  <a:lnTo>
                    <a:pt x="155739" y="121779"/>
                  </a:lnTo>
                  <a:lnTo>
                    <a:pt x="156968" y="121282"/>
                  </a:lnTo>
                  <a:lnTo>
                    <a:pt x="158320" y="121617"/>
                  </a:lnTo>
                  <a:lnTo>
                    <a:pt x="161813" y="119728"/>
                  </a:lnTo>
                  <a:close/>
                  <a:moveTo>
                    <a:pt x="4111" y="98453"/>
                  </a:moveTo>
                  <a:lnTo>
                    <a:pt x="5744" y="99107"/>
                  </a:lnTo>
                  <a:lnTo>
                    <a:pt x="6590" y="99705"/>
                  </a:lnTo>
                  <a:lnTo>
                    <a:pt x="5321" y="102261"/>
                  </a:lnTo>
                  <a:lnTo>
                    <a:pt x="3982" y="100451"/>
                  </a:lnTo>
                  <a:lnTo>
                    <a:pt x="3930" y="98896"/>
                  </a:lnTo>
                  <a:close/>
                  <a:moveTo>
                    <a:pt x="125825" y="55558"/>
                  </a:moveTo>
                  <a:lnTo>
                    <a:pt x="127836" y="56147"/>
                  </a:lnTo>
                  <a:lnTo>
                    <a:pt x="127808" y="56704"/>
                  </a:lnTo>
                  <a:lnTo>
                    <a:pt x="127309" y="57033"/>
                  </a:lnTo>
                  <a:lnTo>
                    <a:pt x="126322" y="57260"/>
                  </a:lnTo>
                  <a:lnTo>
                    <a:pt x="125747" y="56951"/>
                  </a:lnTo>
                  <a:lnTo>
                    <a:pt x="125434" y="56549"/>
                  </a:lnTo>
                  <a:close/>
                  <a:moveTo>
                    <a:pt x="3081" y="46092"/>
                  </a:moveTo>
                  <a:lnTo>
                    <a:pt x="3602" y="46625"/>
                  </a:lnTo>
                  <a:lnTo>
                    <a:pt x="3053" y="47648"/>
                  </a:lnTo>
                  <a:lnTo>
                    <a:pt x="2326" y="48251"/>
                  </a:lnTo>
                  <a:lnTo>
                    <a:pt x="1589" y="49454"/>
                  </a:lnTo>
                  <a:lnTo>
                    <a:pt x="549" y="49366"/>
                  </a:lnTo>
                  <a:lnTo>
                    <a:pt x="955" y="48476"/>
                  </a:lnTo>
                  <a:lnTo>
                    <a:pt x="1913" y="46691"/>
                  </a:lnTo>
                  <a:close/>
                  <a:moveTo>
                    <a:pt x="23164" y="42529"/>
                  </a:moveTo>
                  <a:lnTo>
                    <a:pt x="24371" y="43990"/>
                  </a:lnTo>
                  <a:lnTo>
                    <a:pt x="25869" y="44142"/>
                  </a:lnTo>
                  <a:lnTo>
                    <a:pt x="28178" y="45347"/>
                  </a:lnTo>
                  <a:lnTo>
                    <a:pt x="29174" y="46500"/>
                  </a:lnTo>
                  <a:lnTo>
                    <a:pt x="30026" y="47888"/>
                  </a:lnTo>
                  <a:lnTo>
                    <a:pt x="30842" y="48496"/>
                  </a:lnTo>
                  <a:lnTo>
                    <a:pt x="31719" y="48845"/>
                  </a:lnTo>
                  <a:lnTo>
                    <a:pt x="31849" y="49171"/>
                  </a:lnTo>
                  <a:lnTo>
                    <a:pt x="31154" y="49497"/>
                  </a:lnTo>
                  <a:lnTo>
                    <a:pt x="30357" y="51084"/>
                  </a:lnTo>
                  <a:lnTo>
                    <a:pt x="30806" y="51541"/>
                  </a:lnTo>
                  <a:lnTo>
                    <a:pt x="32088" y="52401"/>
                  </a:lnTo>
                  <a:lnTo>
                    <a:pt x="33194" y="54080"/>
                  </a:lnTo>
                  <a:lnTo>
                    <a:pt x="35677" y="60951"/>
                  </a:lnTo>
                  <a:lnTo>
                    <a:pt x="35919" y="62435"/>
                  </a:lnTo>
                  <a:lnTo>
                    <a:pt x="35423" y="63955"/>
                  </a:lnTo>
                  <a:lnTo>
                    <a:pt x="34790" y="65033"/>
                  </a:lnTo>
                  <a:lnTo>
                    <a:pt x="32330" y="68482"/>
                  </a:lnTo>
                  <a:lnTo>
                    <a:pt x="32695" y="71334"/>
                  </a:lnTo>
                  <a:lnTo>
                    <a:pt x="33609" y="73095"/>
                  </a:lnTo>
                  <a:lnTo>
                    <a:pt x="33740" y="75044"/>
                  </a:lnTo>
                  <a:lnTo>
                    <a:pt x="33283" y="77460"/>
                  </a:lnTo>
                  <a:lnTo>
                    <a:pt x="31756" y="92276"/>
                  </a:lnTo>
                  <a:lnTo>
                    <a:pt x="31018" y="94889"/>
                  </a:lnTo>
                  <a:lnTo>
                    <a:pt x="30551" y="97156"/>
                  </a:lnTo>
                  <a:lnTo>
                    <a:pt x="28867" y="97841"/>
                  </a:lnTo>
                  <a:lnTo>
                    <a:pt x="26694" y="97117"/>
                  </a:lnTo>
                  <a:lnTo>
                    <a:pt x="23954" y="95841"/>
                  </a:lnTo>
                  <a:lnTo>
                    <a:pt x="22689" y="95918"/>
                  </a:lnTo>
                  <a:lnTo>
                    <a:pt x="21415" y="96354"/>
                  </a:lnTo>
                  <a:lnTo>
                    <a:pt x="20363" y="95984"/>
                  </a:lnTo>
                  <a:lnTo>
                    <a:pt x="19359" y="95262"/>
                  </a:lnTo>
                  <a:lnTo>
                    <a:pt x="18614" y="100332"/>
                  </a:lnTo>
                  <a:lnTo>
                    <a:pt x="17375" y="102389"/>
                  </a:lnTo>
                  <a:lnTo>
                    <a:pt x="15489" y="103702"/>
                  </a:lnTo>
                  <a:lnTo>
                    <a:pt x="13716" y="103785"/>
                  </a:lnTo>
                  <a:lnTo>
                    <a:pt x="11890" y="103345"/>
                  </a:lnTo>
                  <a:lnTo>
                    <a:pt x="10341" y="103349"/>
                  </a:lnTo>
                  <a:lnTo>
                    <a:pt x="9167" y="102373"/>
                  </a:lnTo>
                  <a:lnTo>
                    <a:pt x="8236" y="100667"/>
                  </a:lnTo>
                  <a:lnTo>
                    <a:pt x="6752" y="98593"/>
                  </a:lnTo>
                  <a:lnTo>
                    <a:pt x="5247" y="96128"/>
                  </a:lnTo>
                  <a:lnTo>
                    <a:pt x="5083" y="93898"/>
                  </a:lnTo>
                  <a:lnTo>
                    <a:pt x="4826" y="88975"/>
                  </a:lnTo>
                  <a:lnTo>
                    <a:pt x="5258" y="87899"/>
                  </a:lnTo>
                  <a:lnTo>
                    <a:pt x="5887" y="86867"/>
                  </a:lnTo>
                  <a:lnTo>
                    <a:pt x="6195" y="84661"/>
                  </a:lnTo>
                  <a:lnTo>
                    <a:pt x="5977" y="82737"/>
                  </a:lnTo>
                  <a:lnTo>
                    <a:pt x="6418" y="82050"/>
                  </a:lnTo>
                  <a:lnTo>
                    <a:pt x="7295" y="82737"/>
                  </a:lnTo>
                  <a:lnTo>
                    <a:pt x="7953" y="82479"/>
                  </a:lnTo>
                  <a:lnTo>
                    <a:pt x="7912" y="81488"/>
                  </a:lnTo>
                  <a:lnTo>
                    <a:pt x="8113" y="79678"/>
                  </a:lnTo>
                  <a:lnTo>
                    <a:pt x="6966" y="78161"/>
                  </a:lnTo>
                  <a:lnTo>
                    <a:pt x="5018" y="77646"/>
                  </a:lnTo>
                  <a:lnTo>
                    <a:pt x="4830" y="76058"/>
                  </a:lnTo>
                  <a:lnTo>
                    <a:pt x="5036" y="74507"/>
                  </a:lnTo>
                  <a:lnTo>
                    <a:pt x="6064" y="73465"/>
                  </a:lnTo>
                  <a:lnTo>
                    <a:pt x="6411" y="72079"/>
                  </a:lnTo>
                  <a:lnTo>
                    <a:pt x="6422" y="67848"/>
                  </a:lnTo>
                  <a:lnTo>
                    <a:pt x="5049" y="66288"/>
                  </a:lnTo>
                  <a:lnTo>
                    <a:pt x="4522" y="63924"/>
                  </a:lnTo>
                  <a:lnTo>
                    <a:pt x="3812" y="62409"/>
                  </a:lnTo>
                  <a:lnTo>
                    <a:pt x="2535" y="60887"/>
                  </a:lnTo>
                  <a:lnTo>
                    <a:pt x="1093" y="59647"/>
                  </a:lnTo>
                  <a:lnTo>
                    <a:pt x="201" y="58450"/>
                  </a:lnTo>
                  <a:lnTo>
                    <a:pt x="0" y="55316"/>
                  </a:lnTo>
                  <a:lnTo>
                    <a:pt x="507" y="52699"/>
                  </a:lnTo>
                  <a:lnTo>
                    <a:pt x="959" y="51578"/>
                  </a:lnTo>
                  <a:lnTo>
                    <a:pt x="1423" y="51744"/>
                  </a:lnTo>
                  <a:lnTo>
                    <a:pt x="2859" y="53045"/>
                  </a:lnTo>
                  <a:lnTo>
                    <a:pt x="4034" y="53339"/>
                  </a:lnTo>
                  <a:lnTo>
                    <a:pt x="6359" y="53654"/>
                  </a:lnTo>
                  <a:lnTo>
                    <a:pt x="8646" y="53238"/>
                  </a:lnTo>
                  <a:lnTo>
                    <a:pt x="11456" y="52053"/>
                  </a:lnTo>
                  <a:lnTo>
                    <a:pt x="14159" y="50617"/>
                  </a:lnTo>
                  <a:lnTo>
                    <a:pt x="18072" y="46395"/>
                  </a:lnTo>
                  <a:lnTo>
                    <a:pt x="20484" y="45537"/>
                  </a:lnTo>
                  <a:lnTo>
                    <a:pt x="21719" y="44425"/>
                  </a:lnTo>
                  <a:lnTo>
                    <a:pt x="22140" y="42922"/>
                  </a:lnTo>
                  <a:close/>
                  <a:moveTo>
                    <a:pt x="48962" y="0"/>
                  </a:moveTo>
                  <a:lnTo>
                    <a:pt x="49696" y="1042"/>
                  </a:lnTo>
                  <a:lnTo>
                    <a:pt x="49782" y="1647"/>
                  </a:lnTo>
                  <a:lnTo>
                    <a:pt x="49290" y="2331"/>
                  </a:lnTo>
                  <a:lnTo>
                    <a:pt x="49497" y="3877"/>
                  </a:lnTo>
                  <a:lnTo>
                    <a:pt x="47647" y="2595"/>
                  </a:lnTo>
                  <a:lnTo>
                    <a:pt x="44846" y="3242"/>
                  </a:lnTo>
                  <a:lnTo>
                    <a:pt x="43127" y="3105"/>
                  </a:lnTo>
                  <a:lnTo>
                    <a:pt x="42652" y="1955"/>
                  </a:lnTo>
                  <a:lnTo>
                    <a:pt x="43045" y="1280"/>
                  </a:lnTo>
                  <a:lnTo>
                    <a:pt x="45714" y="1133"/>
                  </a:lnTo>
                  <a:lnTo>
                    <a:pt x="46543" y="804"/>
                  </a:lnTo>
                  <a:lnTo>
                    <a:pt x="48163" y="959"/>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72" name="ee4p_SM_1_15912"/>
            <p:cNvSpPr>
              <a:spLocks noChangeAspect="1"/>
            </p:cNvSpPr>
            <p:nvPr>
              <p:custDataLst>
                <p:tags r:id="rId68"/>
              </p:custDataLst>
            </p:nvPr>
          </p:nvSpPr>
          <p:spPr>
            <a:xfrm>
              <a:off x="4858390" y="5196961"/>
              <a:ext cx="10327" cy="10255"/>
            </a:xfrm>
            <a:custGeom>
              <a:avLst/>
              <a:gdLst/>
              <a:ahLst/>
              <a:cxnLst/>
              <a:rect l="0" t="0" r="0" b="0"/>
              <a:pathLst>
                <a:path w="2605" h="2587">
                  <a:moveTo>
                    <a:pt x="0" y="1492"/>
                  </a:moveTo>
                  <a:lnTo>
                    <a:pt x="652" y="2586"/>
                  </a:lnTo>
                  <a:lnTo>
                    <a:pt x="1954" y="2389"/>
                  </a:lnTo>
                  <a:lnTo>
                    <a:pt x="2604" y="994"/>
                  </a:lnTo>
                  <a:lnTo>
                    <a:pt x="2362" y="0"/>
                  </a:lnTo>
                  <a:lnTo>
                    <a:pt x="978" y="198"/>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73" name="ee4p_XK_1_15912"/>
            <p:cNvSpPr>
              <a:spLocks noChangeAspect="1"/>
            </p:cNvSpPr>
            <p:nvPr>
              <p:custDataLst>
                <p:tags r:id="rId69"/>
              </p:custDataLst>
            </p:nvPr>
          </p:nvSpPr>
          <p:spPr>
            <a:xfrm>
              <a:off x="5527445" y="5274838"/>
              <a:ext cx="151077" cy="148889"/>
            </a:xfrm>
            <a:custGeom>
              <a:avLst/>
              <a:gdLst/>
              <a:ahLst/>
              <a:cxnLst/>
              <a:rect l="0" t="0" r="0" b="0"/>
              <a:pathLst>
                <a:path w="38110" h="37558">
                  <a:moveTo>
                    <a:pt x="33898" y="27100"/>
                  </a:moveTo>
                  <a:lnTo>
                    <a:pt x="33862" y="27096"/>
                  </a:lnTo>
                  <a:lnTo>
                    <a:pt x="30074" y="27836"/>
                  </a:lnTo>
                  <a:lnTo>
                    <a:pt x="28796" y="28705"/>
                  </a:lnTo>
                  <a:lnTo>
                    <a:pt x="28040" y="30223"/>
                  </a:lnTo>
                  <a:lnTo>
                    <a:pt x="27798" y="31012"/>
                  </a:lnTo>
                  <a:lnTo>
                    <a:pt x="27129" y="31035"/>
                  </a:lnTo>
                  <a:lnTo>
                    <a:pt x="26017" y="30253"/>
                  </a:lnTo>
                  <a:lnTo>
                    <a:pt x="24611" y="29029"/>
                  </a:lnTo>
                  <a:lnTo>
                    <a:pt x="22782" y="29127"/>
                  </a:lnTo>
                  <a:lnTo>
                    <a:pt x="16554" y="31792"/>
                  </a:lnTo>
                  <a:lnTo>
                    <a:pt x="15941" y="33191"/>
                  </a:lnTo>
                  <a:lnTo>
                    <a:pt x="15803" y="36218"/>
                  </a:lnTo>
                  <a:lnTo>
                    <a:pt x="15379" y="37034"/>
                  </a:lnTo>
                  <a:lnTo>
                    <a:pt x="14714" y="37557"/>
                  </a:lnTo>
                  <a:lnTo>
                    <a:pt x="12140" y="37228"/>
                  </a:lnTo>
                  <a:lnTo>
                    <a:pt x="11868" y="37030"/>
                  </a:lnTo>
                  <a:lnTo>
                    <a:pt x="12205" y="35870"/>
                  </a:lnTo>
                  <a:lnTo>
                    <a:pt x="12071" y="33331"/>
                  </a:lnTo>
                  <a:lnTo>
                    <a:pt x="10909" y="29122"/>
                  </a:lnTo>
                  <a:lnTo>
                    <a:pt x="10082" y="27742"/>
                  </a:lnTo>
                  <a:lnTo>
                    <a:pt x="8377" y="26370"/>
                  </a:lnTo>
                  <a:lnTo>
                    <a:pt x="7048" y="25469"/>
                  </a:lnTo>
                  <a:lnTo>
                    <a:pt x="4667" y="24665"/>
                  </a:lnTo>
                  <a:lnTo>
                    <a:pt x="3455" y="22350"/>
                  </a:lnTo>
                  <a:lnTo>
                    <a:pt x="1637" y="19716"/>
                  </a:lnTo>
                  <a:lnTo>
                    <a:pt x="762" y="19112"/>
                  </a:lnTo>
                  <a:lnTo>
                    <a:pt x="903" y="18851"/>
                  </a:lnTo>
                  <a:lnTo>
                    <a:pt x="1322" y="16863"/>
                  </a:lnTo>
                  <a:lnTo>
                    <a:pt x="802" y="15412"/>
                  </a:lnTo>
                  <a:lnTo>
                    <a:pt x="0" y="14178"/>
                  </a:lnTo>
                  <a:lnTo>
                    <a:pt x="549" y="13429"/>
                  </a:lnTo>
                  <a:lnTo>
                    <a:pt x="2222" y="13436"/>
                  </a:lnTo>
                  <a:lnTo>
                    <a:pt x="3606" y="13574"/>
                  </a:lnTo>
                  <a:lnTo>
                    <a:pt x="4105" y="12392"/>
                  </a:lnTo>
                  <a:lnTo>
                    <a:pt x="6962" y="11613"/>
                  </a:lnTo>
                  <a:lnTo>
                    <a:pt x="9715" y="10811"/>
                  </a:lnTo>
                  <a:lnTo>
                    <a:pt x="10113" y="10245"/>
                  </a:lnTo>
                  <a:lnTo>
                    <a:pt x="9484" y="9027"/>
                  </a:lnTo>
                  <a:lnTo>
                    <a:pt x="9854" y="8264"/>
                  </a:lnTo>
                  <a:lnTo>
                    <a:pt x="13147" y="6090"/>
                  </a:lnTo>
                  <a:lnTo>
                    <a:pt x="13689" y="5104"/>
                  </a:lnTo>
                  <a:lnTo>
                    <a:pt x="13890" y="4328"/>
                  </a:lnTo>
                  <a:lnTo>
                    <a:pt x="13447" y="3510"/>
                  </a:lnTo>
                  <a:lnTo>
                    <a:pt x="12829" y="2220"/>
                  </a:lnTo>
                  <a:lnTo>
                    <a:pt x="13127" y="1678"/>
                  </a:lnTo>
                  <a:lnTo>
                    <a:pt x="14839" y="933"/>
                  </a:lnTo>
                  <a:lnTo>
                    <a:pt x="16228" y="67"/>
                  </a:lnTo>
                  <a:lnTo>
                    <a:pt x="17051" y="0"/>
                  </a:lnTo>
                  <a:lnTo>
                    <a:pt x="17565" y="622"/>
                  </a:lnTo>
                  <a:lnTo>
                    <a:pt x="17565" y="1266"/>
                  </a:lnTo>
                  <a:lnTo>
                    <a:pt x="18020" y="2354"/>
                  </a:lnTo>
                  <a:lnTo>
                    <a:pt x="19044" y="2939"/>
                  </a:lnTo>
                  <a:lnTo>
                    <a:pt x="20746" y="3895"/>
                  </a:lnTo>
                  <a:lnTo>
                    <a:pt x="22722" y="4547"/>
                  </a:lnTo>
                  <a:lnTo>
                    <a:pt x="24270" y="5853"/>
                  </a:lnTo>
                  <a:lnTo>
                    <a:pt x="26384" y="8179"/>
                  </a:lnTo>
                  <a:lnTo>
                    <a:pt x="26703" y="9330"/>
                  </a:lnTo>
                  <a:lnTo>
                    <a:pt x="28606" y="10361"/>
                  </a:lnTo>
                  <a:lnTo>
                    <a:pt x="30372" y="11517"/>
                  </a:lnTo>
                  <a:lnTo>
                    <a:pt x="30098" y="13660"/>
                  </a:lnTo>
                  <a:lnTo>
                    <a:pt x="36110" y="15529"/>
                  </a:lnTo>
                  <a:lnTo>
                    <a:pt x="37466" y="15515"/>
                  </a:lnTo>
                  <a:lnTo>
                    <a:pt x="38109" y="15840"/>
                  </a:lnTo>
                  <a:lnTo>
                    <a:pt x="38092" y="16329"/>
                  </a:lnTo>
                  <a:lnTo>
                    <a:pt x="37617" y="17826"/>
                  </a:lnTo>
                  <a:lnTo>
                    <a:pt x="35149" y="22420"/>
                  </a:lnTo>
                  <a:lnTo>
                    <a:pt x="34946" y="23374"/>
                  </a:lnTo>
                  <a:lnTo>
                    <a:pt x="33179" y="24371"/>
                  </a:lnTo>
                  <a:lnTo>
                    <a:pt x="32935" y="24946"/>
                  </a:lnTo>
                  <a:lnTo>
                    <a:pt x="33436" y="26214"/>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74" name="ee4p_LI_1_15912"/>
            <p:cNvSpPr>
              <a:spLocks noChangeAspect="1"/>
            </p:cNvSpPr>
            <p:nvPr>
              <p:custDataLst>
                <p:tags r:id="rId70"/>
              </p:custDataLst>
            </p:nvPr>
          </p:nvSpPr>
          <p:spPr>
            <a:xfrm>
              <a:off x="4602657" y="4839094"/>
              <a:ext cx="11492" cy="23655"/>
            </a:xfrm>
            <a:custGeom>
              <a:avLst/>
              <a:gdLst/>
              <a:ahLst/>
              <a:cxnLst/>
              <a:rect l="0" t="0" r="0" b="0"/>
              <a:pathLst>
                <a:path w="2899" h="5967">
                  <a:moveTo>
                    <a:pt x="2229" y="5966"/>
                  </a:moveTo>
                  <a:lnTo>
                    <a:pt x="506" y="5816"/>
                  </a:lnTo>
                  <a:lnTo>
                    <a:pt x="182" y="5829"/>
                  </a:lnTo>
                  <a:lnTo>
                    <a:pt x="0" y="4844"/>
                  </a:lnTo>
                  <a:lnTo>
                    <a:pt x="106" y="2744"/>
                  </a:lnTo>
                  <a:lnTo>
                    <a:pt x="1063" y="0"/>
                  </a:lnTo>
                  <a:lnTo>
                    <a:pt x="1268" y="451"/>
                  </a:lnTo>
                  <a:lnTo>
                    <a:pt x="1387" y="1025"/>
                  </a:lnTo>
                  <a:lnTo>
                    <a:pt x="1583" y="1636"/>
                  </a:lnTo>
                  <a:lnTo>
                    <a:pt x="1687" y="2385"/>
                  </a:lnTo>
                  <a:lnTo>
                    <a:pt x="2043" y="3157"/>
                  </a:lnTo>
                  <a:lnTo>
                    <a:pt x="2691" y="3879"/>
                  </a:lnTo>
                  <a:lnTo>
                    <a:pt x="2898" y="4576"/>
                  </a:lnTo>
                  <a:lnTo>
                    <a:pt x="2570" y="5450"/>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75" name="ee4p_LT_1_15912"/>
            <p:cNvSpPr>
              <a:spLocks noChangeAspect="1"/>
            </p:cNvSpPr>
            <p:nvPr>
              <p:custDataLst>
                <p:tags r:id="rId71"/>
              </p:custDataLst>
            </p:nvPr>
          </p:nvSpPr>
          <p:spPr>
            <a:xfrm>
              <a:off x="5603733" y="3767884"/>
              <a:ext cx="515065" cy="307545"/>
            </a:xfrm>
            <a:custGeom>
              <a:avLst/>
              <a:gdLst>
                <a:gd name="connsiteX0" fmla="*/ 4755 w 129928"/>
                <a:gd name="connsiteY0" fmla="*/ 24770 h 77580"/>
                <a:gd name="connsiteX1" fmla="*/ 4774 w 129928"/>
                <a:gd name="connsiteY1" fmla="*/ 26268 h 77580"/>
                <a:gd name="connsiteX2" fmla="*/ 4513 w 129928"/>
                <a:gd name="connsiteY2" fmla="*/ 28758 h 77580"/>
                <a:gd name="connsiteX3" fmla="*/ 2917 w 129928"/>
                <a:gd name="connsiteY3" fmla="*/ 33001 h 77580"/>
                <a:gd name="connsiteX4" fmla="*/ 1283 w 129928"/>
                <a:gd name="connsiteY4" fmla="*/ 35210 h 77580"/>
                <a:gd name="connsiteX5" fmla="*/ 0 w 129928"/>
                <a:gd name="connsiteY5" fmla="*/ 34971 h 77580"/>
                <a:gd name="connsiteX6" fmla="*/ 2526 w 129928"/>
                <a:gd name="connsiteY6" fmla="*/ 31410 h 77580"/>
                <a:gd name="connsiteX7" fmla="*/ 3489 w 129928"/>
                <a:gd name="connsiteY7" fmla="*/ 29096 h 77580"/>
                <a:gd name="connsiteX8" fmla="*/ 4159 w 129928"/>
                <a:gd name="connsiteY8" fmla="*/ 25805 h 77580"/>
                <a:gd name="connsiteX9" fmla="*/ 87148 w 129928"/>
                <a:gd name="connsiteY9" fmla="*/ 0 h 77580"/>
                <a:gd name="connsiteX10" fmla="*/ 88519 w 129928"/>
                <a:gd name="connsiteY10" fmla="*/ 407 h 77580"/>
                <a:gd name="connsiteX11" fmla="*/ 89422 w 129928"/>
                <a:gd name="connsiteY11" fmla="*/ 2681 h 77580"/>
                <a:gd name="connsiteX12" fmla="*/ 92210 w 129928"/>
                <a:gd name="connsiteY12" fmla="*/ 6597 h 77580"/>
                <a:gd name="connsiteX13" fmla="*/ 95240 w 129928"/>
                <a:gd name="connsiteY13" fmla="*/ 7284 h 77580"/>
                <a:gd name="connsiteX14" fmla="*/ 103616 w 129928"/>
                <a:gd name="connsiteY14" fmla="*/ 8790 h 77580"/>
                <a:gd name="connsiteX15" fmla="*/ 105328 w 129928"/>
                <a:gd name="connsiteY15" fmla="*/ 9581 h 77580"/>
                <a:gd name="connsiteX16" fmla="*/ 110042 w 129928"/>
                <a:gd name="connsiteY16" fmla="*/ 13027 h 77580"/>
                <a:gd name="connsiteX17" fmla="*/ 112869 w 129928"/>
                <a:gd name="connsiteY17" fmla="*/ 14715 h 77580"/>
                <a:gd name="connsiteX18" fmla="*/ 114667 w 129928"/>
                <a:gd name="connsiteY18" fmla="*/ 16062 h 77580"/>
                <a:gd name="connsiteX19" fmla="*/ 117410 w 129928"/>
                <a:gd name="connsiteY19" fmla="*/ 18698 h 77580"/>
                <a:gd name="connsiteX20" fmla="*/ 118995 w 129928"/>
                <a:gd name="connsiteY20" fmla="*/ 20614 h 77580"/>
                <a:gd name="connsiteX21" fmla="*/ 121645 w 129928"/>
                <a:gd name="connsiteY21" fmla="*/ 22062 h 77580"/>
                <a:gd name="connsiteX22" fmla="*/ 124780 w 129928"/>
                <a:gd name="connsiteY22" fmla="*/ 23036 h 77580"/>
                <a:gd name="connsiteX23" fmla="*/ 125900 w 129928"/>
                <a:gd name="connsiteY23" fmla="*/ 23187 h 77580"/>
                <a:gd name="connsiteX24" fmla="*/ 125840 w 129928"/>
                <a:gd name="connsiteY24" fmla="*/ 24579 h 77580"/>
                <a:gd name="connsiteX25" fmla="*/ 125305 w 129928"/>
                <a:gd name="connsiteY25" fmla="*/ 26939 h 77580"/>
                <a:gd name="connsiteX26" fmla="*/ 124257 w 129928"/>
                <a:gd name="connsiteY26" fmla="*/ 29982 h 77580"/>
                <a:gd name="connsiteX27" fmla="*/ 123158 w 129928"/>
                <a:gd name="connsiteY27" fmla="*/ 32338 h 77580"/>
                <a:gd name="connsiteX28" fmla="*/ 122895 w 129928"/>
                <a:gd name="connsiteY28" fmla="*/ 33248 h 77580"/>
                <a:gd name="connsiteX29" fmla="*/ 123728 w 129928"/>
                <a:gd name="connsiteY29" fmla="*/ 34003 h 77580"/>
                <a:gd name="connsiteX30" fmla="*/ 127840 w 129928"/>
                <a:gd name="connsiteY30" fmla="*/ 34360 h 77580"/>
                <a:gd name="connsiteX31" fmla="*/ 129584 w 129928"/>
                <a:gd name="connsiteY31" fmla="*/ 34765 h 77580"/>
                <a:gd name="connsiteX32" fmla="*/ 129928 w 129928"/>
                <a:gd name="connsiteY32" fmla="*/ 35390 h 77580"/>
                <a:gd name="connsiteX33" fmla="*/ 129015 w 129928"/>
                <a:gd name="connsiteY33" fmla="*/ 36202 h 77580"/>
                <a:gd name="connsiteX34" fmla="*/ 127702 w 129928"/>
                <a:gd name="connsiteY34" fmla="*/ 36876 h 77580"/>
                <a:gd name="connsiteX35" fmla="*/ 127114 w 129928"/>
                <a:gd name="connsiteY35" fmla="*/ 37514 h 77580"/>
                <a:gd name="connsiteX36" fmla="*/ 126069 w 129928"/>
                <a:gd name="connsiteY36" fmla="*/ 39795 h 77580"/>
                <a:gd name="connsiteX37" fmla="*/ 119228 w 129928"/>
                <a:gd name="connsiteY37" fmla="*/ 39505 h 77580"/>
                <a:gd name="connsiteX38" fmla="*/ 118321 w 129928"/>
                <a:gd name="connsiteY38" fmla="*/ 39969 h 77580"/>
                <a:gd name="connsiteX39" fmla="*/ 117889 w 129928"/>
                <a:gd name="connsiteY39" fmla="*/ 41028 h 77580"/>
                <a:gd name="connsiteX40" fmla="*/ 117548 w 129928"/>
                <a:gd name="connsiteY40" fmla="*/ 42251 h 77580"/>
                <a:gd name="connsiteX41" fmla="*/ 116650 w 129928"/>
                <a:gd name="connsiteY41" fmla="*/ 43699 h 77580"/>
                <a:gd name="connsiteX42" fmla="*/ 114832 w 129928"/>
                <a:gd name="connsiteY42" fmla="*/ 44959 h 77580"/>
                <a:gd name="connsiteX43" fmla="*/ 111990 w 129928"/>
                <a:gd name="connsiteY43" fmla="*/ 45424 h 77580"/>
                <a:gd name="connsiteX44" fmla="*/ 109664 w 129928"/>
                <a:gd name="connsiteY44" fmla="*/ 46280 h 77580"/>
                <a:gd name="connsiteX45" fmla="*/ 107930 w 129928"/>
                <a:gd name="connsiteY45" fmla="*/ 48920 h 77580"/>
                <a:gd name="connsiteX46" fmla="*/ 106639 w 129928"/>
                <a:gd name="connsiteY46" fmla="*/ 52456 h 77580"/>
                <a:gd name="connsiteX47" fmla="*/ 106671 w 129928"/>
                <a:gd name="connsiteY47" fmla="*/ 54961 h 77580"/>
                <a:gd name="connsiteX48" fmla="*/ 106842 w 129928"/>
                <a:gd name="connsiteY48" fmla="*/ 56357 h 77580"/>
                <a:gd name="connsiteX49" fmla="*/ 106691 w 129928"/>
                <a:gd name="connsiteY49" fmla="*/ 57155 h 77580"/>
                <a:gd name="connsiteX50" fmla="*/ 105814 w 129928"/>
                <a:gd name="connsiteY50" fmla="*/ 58025 h 77580"/>
                <a:gd name="connsiteX51" fmla="*/ 104380 w 129928"/>
                <a:gd name="connsiteY51" fmla="*/ 60327 h 77580"/>
                <a:gd name="connsiteX52" fmla="*/ 103214 w 129928"/>
                <a:gd name="connsiteY52" fmla="*/ 62869 h 77580"/>
                <a:gd name="connsiteX53" fmla="*/ 102767 w 129928"/>
                <a:gd name="connsiteY53" fmla="*/ 64247 h 77580"/>
                <a:gd name="connsiteX54" fmla="*/ 102992 w 129928"/>
                <a:gd name="connsiteY54" fmla="*/ 64892 h 77580"/>
                <a:gd name="connsiteX55" fmla="*/ 104305 w 129928"/>
                <a:gd name="connsiteY55" fmla="*/ 64909 h 77580"/>
                <a:gd name="connsiteX56" fmla="*/ 106199 w 129928"/>
                <a:gd name="connsiteY56" fmla="*/ 65431 h 77580"/>
                <a:gd name="connsiteX57" fmla="*/ 107207 w 129928"/>
                <a:gd name="connsiteY57" fmla="*/ 66445 h 77580"/>
                <a:gd name="connsiteX58" fmla="*/ 107580 w 129928"/>
                <a:gd name="connsiteY58" fmla="*/ 67616 h 77580"/>
                <a:gd name="connsiteX59" fmla="*/ 107585 w 129928"/>
                <a:gd name="connsiteY59" fmla="*/ 68875 h 77580"/>
                <a:gd name="connsiteX60" fmla="*/ 107231 w 129928"/>
                <a:gd name="connsiteY60" fmla="*/ 69568 h 77580"/>
                <a:gd name="connsiteX61" fmla="*/ 105713 w 129928"/>
                <a:gd name="connsiteY61" fmla="*/ 70070 h 77580"/>
                <a:gd name="connsiteX62" fmla="*/ 103335 w 129928"/>
                <a:gd name="connsiteY62" fmla="*/ 70088 h 77580"/>
                <a:gd name="connsiteX63" fmla="*/ 101949 w 129928"/>
                <a:gd name="connsiteY63" fmla="*/ 69488 h 77580"/>
                <a:gd name="connsiteX64" fmla="*/ 101662 w 129928"/>
                <a:gd name="connsiteY64" fmla="*/ 69013 h 77580"/>
                <a:gd name="connsiteX65" fmla="*/ 102324 w 129928"/>
                <a:gd name="connsiteY65" fmla="*/ 67800 h 77580"/>
                <a:gd name="connsiteX66" fmla="*/ 101845 w 129928"/>
                <a:gd name="connsiteY66" fmla="*/ 66285 h 77580"/>
                <a:gd name="connsiteX67" fmla="*/ 100861 w 129928"/>
                <a:gd name="connsiteY67" fmla="*/ 65437 h 77580"/>
                <a:gd name="connsiteX68" fmla="*/ 98859 w 129928"/>
                <a:gd name="connsiteY68" fmla="*/ 66702 h 77580"/>
                <a:gd name="connsiteX69" fmla="*/ 96937 w 129928"/>
                <a:gd name="connsiteY69" fmla="*/ 66701 h 77580"/>
                <a:gd name="connsiteX70" fmla="*/ 94633 w 129928"/>
                <a:gd name="connsiteY70" fmla="*/ 67827 h 77580"/>
                <a:gd name="connsiteX71" fmla="*/ 93128 w 129928"/>
                <a:gd name="connsiteY71" fmla="*/ 69631 h 77580"/>
                <a:gd name="connsiteX72" fmla="*/ 91683 w 129928"/>
                <a:gd name="connsiteY72" fmla="*/ 70296 h 77580"/>
                <a:gd name="connsiteX73" fmla="*/ 87779 w 129928"/>
                <a:gd name="connsiteY73" fmla="*/ 69928 h 77580"/>
                <a:gd name="connsiteX74" fmla="*/ 86809 w 129928"/>
                <a:gd name="connsiteY74" fmla="*/ 70723 h 77580"/>
                <a:gd name="connsiteX75" fmla="*/ 86004 w 129928"/>
                <a:gd name="connsiteY75" fmla="*/ 74388 h 77580"/>
                <a:gd name="connsiteX76" fmla="*/ 85537 w 129928"/>
                <a:gd name="connsiteY76" fmla="*/ 75104 h 77580"/>
                <a:gd name="connsiteX77" fmla="*/ 82277 w 129928"/>
                <a:gd name="connsiteY77" fmla="*/ 74947 h 77580"/>
                <a:gd name="connsiteX78" fmla="*/ 79133 w 129928"/>
                <a:gd name="connsiteY78" fmla="*/ 76402 h 77580"/>
                <a:gd name="connsiteX79" fmla="*/ 75583 w 129928"/>
                <a:gd name="connsiteY79" fmla="*/ 77580 h 77580"/>
                <a:gd name="connsiteX80" fmla="*/ 73784 w 129928"/>
                <a:gd name="connsiteY80" fmla="*/ 76761 h 77580"/>
                <a:gd name="connsiteX81" fmla="*/ 72782 w 129928"/>
                <a:gd name="connsiteY81" fmla="*/ 75838 h 77580"/>
                <a:gd name="connsiteX82" fmla="*/ 70849 w 129928"/>
                <a:gd name="connsiteY82" fmla="*/ 76002 h 77580"/>
                <a:gd name="connsiteX83" fmla="*/ 68740 w 129928"/>
                <a:gd name="connsiteY83" fmla="*/ 76408 h 77580"/>
                <a:gd name="connsiteX84" fmla="*/ 67323 w 129928"/>
                <a:gd name="connsiteY84" fmla="*/ 76186 h 77580"/>
                <a:gd name="connsiteX85" fmla="*/ 65734 w 129928"/>
                <a:gd name="connsiteY85" fmla="*/ 76285 h 77580"/>
                <a:gd name="connsiteX86" fmla="*/ 62663 w 129928"/>
                <a:gd name="connsiteY86" fmla="*/ 76995 h 77580"/>
                <a:gd name="connsiteX87" fmla="*/ 58802 w 129928"/>
                <a:gd name="connsiteY87" fmla="*/ 76766 h 77580"/>
                <a:gd name="connsiteX88" fmla="*/ 57157 w 129928"/>
                <a:gd name="connsiteY88" fmla="*/ 76160 h 77580"/>
                <a:gd name="connsiteX89" fmla="*/ 57001 w 129928"/>
                <a:gd name="connsiteY89" fmla="*/ 75580 h 77580"/>
                <a:gd name="connsiteX90" fmla="*/ 57120 w 129928"/>
                <a:gd name="connsiteY90" fmla="*/ 74154 h 77580"/>
                <a:gd name="connsiteX91" fmla="*/ 57083 w 129928"/>
                <a:gd name="connsiteY91" fmla="*/ 71937 h 77580"/>
                <a:gd name="connsiteX92" fmla="*/ 56470 w 129928"/>
                <a:gd name="connsiteY92" fmla="*/ 69979 h 77580"/>
                <a:gd name="connsiteX93" fmla="*/ 54623 w 129928"/>
                <a:gd name="connsiteY93" fmla="*/ 68246 h 77580"/>
                <a:gd name="connsiteX94" fmla="*/ 52682 w 129928"/>
                <a:gd name="connsiteY94" fmla="*/ 67034 h 77580"/>
                <a:gd name="connsiteX95" fmla="*/ 50205 w 129928"/>
                <a:gd name="connsiteY95" fmla="*/ 65782 h 77580"/>
                <a:gd name="connsiteX96" fmla="*/ 48374 w 129928"/>
                <a:gd name="connsiteY96" fmla="*/ 65233 h 77580"/>
                <a:gd name="connsiteX97" fmla="*/ 47372 w 129928"/>
                <a:gd name="connsiteY97" fmla="*/ 65089 h 77580"/>
                <a:gd name="connsiteX98" fmla="*/ 47146 w 129928"/>
                <a:gd name="connsiteY98" fmla="*/ 64368 h 77580"/>
                <a:gd name="connsiteX99" fmla="*/ 46783 w 129928"/>
                <a:gd name="connsiteY99" fmla="*/ 63745 h 77580"/>
                <a:gd name="connsiteX100" fmla="*/ 45926 w 129928"/>
                <a:gd name="connsiteY100" fmla="*/ 63196 h 77580"/>
                <a:gd name="connsiteX101" fmla="*/ 44095 w 129928"/>
                <a:gd name="connsiteY101" fmla="*/ 62459 h 77580"/>
                <a:gd name="connsiteX102" fmla="*/ 42542 w 129928"/>
                <a:gd name="connsiteY102" fmla="*/ 62298 h 77580"/>
                <a:gd name="connsiteX103" fmla="*/ 41270 w 129928"/>
                <a:gd name="connsiteY103" fmla="*/ 63487 h 77580"/>
                <a:gd name="connsiteX104" fmla="*/ 40344 w 129928"/>
                <a:gd name="connsiteY104" fmla="*/ 61998 h 77580"/>
                <a:gd name="connsiteX105" fmla="*/ 39361 w 129928"/>
                <a:gd name="connsiteY105" fmla="*/ 59331 h 77580"/>
                <a:gd name="connsiteX106" fmla="*/ 39463 w 129928"/>
                <a:gd name="connsiteY106" fmla="*/ 57196 h 77580"/>
                <a:gd name="connsiteX107" fmla="*/ 40020 w 129928"/>
                <a:gd name="connsiteY107" fmla="*/ 55065 h 77580"/>
                <a:gd name="connsiteX108" fmla="*/ 42708 w 129928"/>
                <a:gd name="connsiteY108" fmla="*/ 48760 h 77580"/>
                <a:gd name="connsiteX109" fmla="*/ 42563 w 129928"/>
                <a:gd name="connsiteY109" fmla="*/ 47753 h 77580"/>
                <a:gd name="connsiteX110" fmla="*/ 40613 w 129928"/>
                <a:gd name="connsiteY110" fmla="*/ 45986 h 77580"/>
                <a:gd name="connsiteX111" fmla="*/ 38202 w 129928"/>
                <a:gd name="connsiteY111" fmla="*/ 44701 h 77580"/>
                <a:gd name="connsiteX112" fmla="*/ 36871 w 129928"/>
                <a:gd name="connsiteY112" fmla="*/ 41982 h 77580"/>
                <a:gd name="connsiteX113" fmla="*/ 31987 w 129928"/>
                <a:gd name="connsiteY113" fmla="*/ 41824 h 77580"/>
                <a:gd name="connsiteX114" fmla="*/ 27376 w 129928"/>
                <a:gd name="connsiteY114" fmla="*/ 41974 h 77580"/>
                <a:gd name="connsiteX115" fmla="*/ 25928 w 129928"/>
                <a:gd name="connsiteY115" fmla="*/ 41842 h 77580"/>
                <a:gd name="connsiteX116" fmla="*/ 21540 w 129928"/>
                <a:gd name="connsiteY116" fmla="*/ 40702 h 77580"/>
                <a:gd name="connsiteX117" fmla="*/ 17311 w 129928"/>
                <a:gd name="connsiteY117" fmla="*/ 38866 h 77580"/>
                <a:gd name="connsiteX118" fmla="*/ 14481 w 129928"/>
                <a:gd name="connsiteY118" fmla="*/ 37788 h 77580"/>
                <a:gd name="connsiteX119" fmla="*/ 12101 w 129928"/>
                <a:gd name="connsiteY119" fmla="*/ 36582 h 77580"/>
                <a:gd name="connsiteX120" fmla="*/ 10823 w 129928"/>
                <a:gd name="connsiteY120" fmla="*/ 35315 h 77580"/>
                <a:gd name="connsiteX121" fmla="*/ 8795 w 129928"/>
                <a:gd name="connsiteY121" fmla="*/ 35656 h 77580"/>
                <a:gd name="connsiteX122" fmla="*/ 7428 w 129928"/>
                <a:gd name="connsiteY122" fmla="*/ 35667 h 77580"/>
                <a:gd name="connsiteX123" fmla="*/ 7441 w 129928"/>
                <a:gd name="connsiteY123" fmla="*/ 35449 h 77580"/>
                <a:gd name="connsiteX124" fmla="*/ 6662 w 129928"/>
                <a:gd name="connsiteY124" fmla="*/ 33207 h 77580"/>
                <a:gd name="connsiteX125" fmla="*/ 7476 w 129928"/>
                <a:gd name="connsiteY125" fmla="*/ 29769 h 77580"/>
                <a:gd name="connsiteX126" fmla="*/ 5999 w 129928"/>
                <a:gd name="connsiteY126" fmla="*/ 24732 h 77580"/>
                <a:gd name="connsiteX127" fmla="*/ 3584 w 129928"/>
                <a:gd name="connsiteY127" fmla="*/ 18657 h 77580"/>
                <a:gd name="connsiteX128" fmla="*/ 3405 w 129928"/>
                <a:gd name="connsiteY128" fmla="*/ 12135 h 77580"/>
                <a:gd name="connsiteX129" fmla="*/ 3234 w 129928"/>
                <a:gd name="connsiteY129" fmla="*/ 10666 h 77580"/>
                <a:gd name="connsiteX130" fmla="*/ 9173 w 129928"/>
                <a:gd name="connsiteY130" fmla="*/ 6980 h 77580"/>
                <a:gd name="connsiteX131" fmla="*/ 16666 w 129928"/>
                <a:gd name="connsiteY131" fmla="*/ 3027 h 77580"/>
                <a:gd name="connsiteX132" fmla="*/ 18370 w 129928"/>
                <a:gd name="connsiteY132" fmla="*/ 2669 h 77580"/>
                <a:gd name="connsiteX133" fmla="*/ 25275 w 129928"/>
                <a:gd name="connsiteY133" fmla="*/ 326 h 77580"/>
                <a:gd name="connsiteX134" fmla="*/ 26197 w 129928"/>
                <a:gd name="connsiteY134" fmla="*/ 140 h 77580"/>
                <a:gd name="connsiteX135" fmla="*/ 32419 w 129928"/>
                <a:gd name="connsiteY135" fmla="*/ 574 h 77580"/>
                <a:gd name="connsiteX136" fmla="*/ 37306 w 129928"/>
                <a:gd name="connsiteY136" fmla="*/ 1131 h 77580"/>
                <a:gd name="connsiteX137" fmla="*/ 41425 w 129928"/>
                <a:gd name="connsiteY137" fmla="*/ 1062 h 77580"/>
                <a:gd name="connsiteX138" fmla="*/ 43688 w 129928"/>
                <a:gd name="connsiteY138" fmla="*/ 462 h 77580"/>
                <a:gd name="connsiteX139" fmla="*/ 45738 w 129928"/>
                <a:gd name="connsiteY139" fmla="*/ 964 h 77580"/>
                <a:gd name="connsiteX140" fmla="*/ 47390 w 129928"/>
                <a:gd name="connsiteY140" fmla="*/ 2729 h 77580"/>
                <a:gd name="connsiteX141" fmla="*/ 49089 w 129928"/>
                <a:gd name="connsiteY141" fmla="*/ 2522 h 77580"/>
                <a:gd name="connsiteX142" fmla="*/ 50771 w 129928"/>
                <a:gd name="connsiteY142" fmla="*/ 1380 h 77580"/>
                <a:gd name="connsiteX143" fmla="*/ 59987 w 129928"/>
                <a:gd name="connsiteY143" fmla="*/ 2423 h 77580"/>
                <a:gd name="connsiteX144" fmla="*/ 62067 w 129928"/>
                <a:gd name="connsiteY144" fmla="*/ 2398 h 77580"/>
                <a:gd name="connsiteX145" fmla="*/ 64410 w 129928"/>
                <a:gd name="connsiteY145" fmla="*/ 2567 h 77580"/>
                <a:gd name="connsiteX146" fmla="*/ 68733 w 129928"/>
                <a:gd name="connsiteY146" fmla="*/ 3630 h 77580"/>
                <a:gd name="connsiteX147" fmla="*/ 71220 w 129928"/>
                <a:gd name="connsiteY147" fmla="*/ 4600 h 77580"/>
                <a:gd name="connsiteX148" fmla="*/ 76686 w 129928"/>
                <a:gd name="connsiteY148" fmla="*/ 4014 h 77580"/>
                <a:gd name="connsiteX149" fmla="*/ 79025 w 129928"/>
                <a:gd name="connsiteY149" fmla="*/ 3980 h 77580"/>
                <a:gd name="connsiteX150" fmla="*/ 80249 w 129928"/>
                <a:gd name="connsiteY150" fmla="*/ 3598 h 77580"/>
                <a:gd name="connsiteX151" fmla="*/ 84019 w 129928"/>
                <a:gd name="connsiteY151" fmla="*/ 937 h 77580"/>
                <a:gd name="connsiteX152" fmla="*/ 85650 w 129928"/>
                <a:gd name="connsiteY152" fmla="*/ 479 h 77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129928" h="77580">
                  <a:moveTo>
                    <a:pt x="4755" y="24770"/>
                  </a:moveTo>
                  <a:lnTo>
                    <a:pt x="4774" y="26268"/>
                  </a:lnTo>
                  <a:lnTo>
                    <a:pt x="4513" y="28758"/>
                  </a:lnTo>
                  <a:lnTo>
                    <a:pt x="2917" y="33001"/>
                  </a:lnTo>
                  <a:lnTo>
                    <a:pt x="1283" y="35210"/>
                  </a:lnTo>
                  <a:lnTo>
                    <a:pt x="0" y="34971"/>
                  </a:lnTo>
                  <a:lnTo>
                    <a:pt x="2526" y="31410"/>
                  </a:lnTo>
                  <a:lnTo>
                    <a:pt x="3489" y="29096"/>
                  </a:lnTo>
                  <a:lnTo>
                    <a:pt x="4159" y="25805"/>
                  </a:lnTo>
                  <a:close/>
                  <a:moveTo>
                    <a:pt x="87148" y="0"/>
                  </a:moveTo>
                  <a:lnTo>
                    <a:pt x="88519" y="407"/>
                  </a:lnTo>
                  <a:lnTo>
                    <a:pt x="89422" y="2681"/>
                  </a:lnTo>
                  <a:lnTo>
                    <a:pt x="92210" y="6597"/>
                  </a:lnTo>
                  <a:lnTo>
                    <a:pt x="95240" y="7284"/>
                  </a:lnTo>
                  <a:lnTo>
                    <a:pt x="103616" y="8790"/>
                  </a:lnTo>
                  <a:lnTo>
                    <a:pt x="105328" y="9581"/>
                  </a:lnTo>
                  <a:lnTo>
                    <a:pt x="110042" y="13027"/>
                  </a:lnTo>
                  <a:lnTo>
                    <a:pt x="112869" y="14715"/>
                  </a:lnTo>
                  <a:lnTo>
                    <a:pt x="114667" y="16062"/>
                  </a:lnTo>
                  <a:lnTo>
                    <a:pt x="117410" y="18698"/>
                  </a:lnTo>
                  <a:lnTo>
                    <a:pt x="118995" y="20614"/>
                  </a:lnTo>
                  <a:lnTo>
                    <a:pt x="121645" y="22062"/>
                  </a:lnTo>
                  <a:lnTo>
                    <a:pt x="124780" y="23036"/>
                  </a:lnTo>
                  <a:lnTo>
                    <a:pt x="125900" y="23187"/>
                  </a:lnTo>
                  <a:lnTo>
                    <a:pt x="125840" y="24579"/>
                  </a:lnTo>
                  <a:lnTo>
                    <a:pt x="125305" y="26939"/>
                  </a:lnTo>
                  <a:lnTo>
                    <a:pt x="124257" y="29982"/>
                  </a:lnTo>
                  <a:lnTo>
                    <a:pt x="123158" y="32338"/>
                  </a:lnTo>
                  <a:lnTo>
                    <a:pt x="122895" y="33248"/>
                  </a:lnTo>
                  <a:lnTo>
                    <a:pt x="123728" y="34003"/>
                  </a:lnTo>
                  <a:lnTo>
                    <a:pt x="127840" y="34360"/>
                  </a:lnTo>
                  <a:lnTo>
                    <a:pt x="129584" y="34765"/>
                  </a:lnTo>
                  <a:lnTo>
                    <a:pt x="129928" y="35390"/>
                  </a:lnTo>
                  <a:lnTo>
                    <a:pt x="129015" y="36202"/>
                  </a:lnTo>
                  <a:lnTo>
                    <a:pt x="127702" y="36876"/>
                  </a:lnTo>
                  <a:lnTo>
                    <a:pt x="127114" y="37514"/>
                  </a:lnTo>
                  <a:lnTo>
                    <a:pt x="126069" y="39795"/>
                  </a:lnTo>
                  <a:lnTo>
                    <a:pt x="119228" y="39505"/>
                  </a:lnTo>
                  <a:lnTo>
                    <a:pt x="118321" y="39969"/>
                  </a:lnTo>
                  <a:lnTo>
                    <a:pt x="117889" y="41028"/>
                  </a:lnTo>
                  <a:lnTo>
                    <a:pt x="117548" y="42251"/>
                  </a:lnTo>
                  <a:lnTo>
                    <a:pt x="116650" y="43699"/>
                  </a:lnTo>
                  <a:lnTo>
                    <a:pt x="114832" y="44959"/>
                  </a:lnTo>
                  <a:lnTo>
                    <a:pt x="111990" y="45424"/>
                  </a:lnTo>
                  <a:lnTo>
                    <a:pt x="109664" y="46280"/>
                  </a:lnTo>
                  <a:lnTo>
                    <a:pt x="107930" y="48920"/>
                  </a:lnTo>
                  <a:lnTo>
                    <a:pt x="106639" y="52456"/>
                  </a:lnTo>
                  <a:lnTo>
                    <a:pt x="106671" y="54961"/>
                  </a:lnTo>
                  <a:lnTo>
                    <a:pt x="106842" y="56357"/>
                  </a:lnTo>
                  <a:lnTo>
                    <a:pt x="106691" y="57155"/>
                  </a:lnTo>
                  <a:lnTo>
                    <a:pt x="105814" y="58025"/>
                  </a:lnTo>
                  <a:lnTo>
                    <a:pt x="104380" y="60327"/>
                  </a:lnTo>
                  <a:lnTo>
                    <a:pt x="103214" y="62869"/>
                  </a:lnTo>
                  <a:lnTo>
                    <a:pt x="102767" y="64247"/>
                  </a:lnTo>
                  <a:lnTo>
                    <a:pt x="102992" y="64892"/>
                  </a:lnTo>
                  <a:lnTo>
                    <a:pt x="104305" y="64909"/>
                  </a:lnTo>
                  <a:lnTo>
                    <a:pt x="106199" y="65431"/>
                  </a:lnTo>
                  <a:lnTo>
                    <a:pt x="107207" y="66445"/>
                  </a:lnTo>
                  <a:lnTo>
                    <a:pt x="107580" y="67616"/>
                  </a:lnTo>
                  <a:lnTo>
                    <a:pt x="107585" y="68875"/>
                  </a:lnTo>
                  <a:lnTo>
                    <a:pt x="107231" y="69568"/>
                  </a:lnTo>
                  <a:lnTo>
                    <a:pt x="105713" y="70070"/>
                  </a:lnTo>
                  <a:lnTo>
                    <a:pt x="103335" y="70088"/>
                  </a:lnTo>
                  <a:lnTo>
                    <a:pt x="101949" y="69488"/>
                  </a:lnTo>
                  <a:lnTo>
                    <a:pt x="101662" y="69013"/>
                  </a:lnTo>
                  <a:lnTo>
                    <a:pt x="102324" y="67800"/>
                  </a:lnTo>
                  <a:lnTo>
                    <a:pt x="101845" y="66285"/>
                  </a:lnTo>
                  <a:lnTo>
                    <a:pt x="100861" y="65437"/>
                  </a:lnTo>
                  <a:lnTo>
                    <a:pt x="98859" y="66702"/>
                  </a:lnTo>
                  <a:lnTo>
                    <a:pt x="96937" y="66701"/>
                  </a:lnTo>
                  <a:lnTo>
                    <a:pt x="94633" y="67827"/>
                  </a:lnTo>
                  <a:lnTo>
                    <a:pt x="93128" y="69631"/>
                  </a:lnTo>
                  <a:lnTo>
                    <a:pt x="91683" y="70296"/>
                  </a:lnTo>
                  <a:lnTo>
                    <a:pt x="87779" y="69928"/>
                  </a:lnTo>
                  <a:lnTo>
                    <a:pt x="86809" y="70723"/>
                  </a:lnTo>
                  <a:lnTo>
                    <a:pt x="86004" y="74388"/>
                  </a:lnTo>
                  <a:lnTo>
                    <a:pt x="85537" y="75104"/>
                  </a:lnTo>
                  <a:lnTo>
                    <a:pt x="82277" y="74947"/>
                  </a:lnTo>
                  <a:lnTo>
                    <a:pt x="79133" y="76402"/>
                  </a:lnTo>
                  <a:lnTo>
                    <a:pt x="75583" y="77580"/>
                  </a:lnTo>
                  <a:lnTo>
                    <a:pt x="73784" y="76761"/>
                  </a:lnTo>
                  <a:lnTo>
                    <a:pt x="72782" y="75838"/>
                  </a:lnTo>
                  <a:lnTo>
                    <a:pt x="70849" y="76002"/>
                  </a:lnTo>
                  <a:lnTo>
                    <a:pt x="68740" y="76408"/>
                  </a:lnTo>
                  <a:lnTo>
                    <a:pt x="67323" y="76186"/>
                  </a:lnTo>
                  <a:lnTo>
                    <a:pt x="65734" y="76285"/>
                  </a:lnTo>
                  <a:lnTo>
                    <a:pt x="62663" y="76995"/>
                  </a:lnTo>
                  <a:lnTo>
                    <a:pt x="58802" y="76766"/>
                  </a:lnTo>
                  <a:lnTo>
                    <a:pt x="57157" y="76160"/>
                  </a:lnTo>
                  <a:lnTo>
                    <a:pt x="57001" y="75580"/>
                  </a:lnTo>
                  <a:lnTo>
                    <a:pt x="57120" y="74154"/>
                  </a:lnTo>
                  <a:lnTo>
                    <a:pt x="57083" y="71937"/>
                  </a:lnTo>
                  <a:lnTo>
                    <a:pt x="56470" y="69979"/>
                  </a:lnTo>
                  <a:lnTo>
                    <a:pt x="54623" y="68246"/>
                  </a:lnTo>
                  <a:lnTo>
                    <a:pt x="52682" y="67034"/>
                  </a:lnTo>
                  <a:lnTo>
                    <a:pt x="50205" y="65782"/>
                  </a:lnTo>
                  <a:lnTo>
                    <a:pt x="48374" y="65233"/>
                  </a:lnTo>
                  <a:lnTo>
                    <a:pt x="47372" y="65089"/>
                  </a:lnTo>
                  <a:lnTo>
                    <a:pt x="47146" y="64368"/>
                  </a:lnTo>
                  <a:lnTo>
                    <a:pt x="46783" y="63745"/>
                  </a:lnTo>
                  <a:lnTo>
                    <a:pt x="45926" y="63196"/>
                  </a:lnTo>
                  <a:lnTo>
                    <a:pt x="44095" y="62459"/>
                  </a:lnTo>
                  <a:lnTo>
                    <a:pt x="42542" y="62298"/>
                  </a:lnTo>
                  <a:lnTo>
                    <a:pt x="41270" y="63487"/>
                  </a:lnTo>
                  <a:lnTo>
                    <a:pt x="40344" y="61998"/>
                  </a:lnTo>
                  <a:lnTo>
                    <a:pt x="39361" y="59331"/>
                  </a:lnTo>
                  <a:lnTo>
                    <a:pt x="39463" y="57196"/>
                  </a:lnTo>
                  <a:lnTo>
                    <a:pt x="40020" y="55065"/>
                  </a:lnTo>
                  <a:lnTo>
                    <a:pt x="42708" y="48760"/>
                  </a:lnTo>
                  <a:lnTo>
                    <a:pt x="42563" y="47753"/>
                  </a:lnTo>
                  <a:lnTo>
                    <a:pt x="40613" y="45986"/>
                  </a:lnTo>
                  <a:lnTo>
                    <a:pt x="38202" y="44701"/>
                  </a:lnTo>
                  <a:lnTo>
                    <a:pt x="36871" y="41982"/>
                  </a:lnTo>
                  <a:lnTo>
                    <a:pt x="31987" y="41824"/>
                  </a:lnTo>
                  <a:lnTo>
                    <a:pt x="27376" y="41974"/>
                  </a:lnTo>
                  <a:lnTo>
                    <a:pt x="25928" y="41842"/>
                  </a:lnTo>
                  <a:lnTo>
                    <a:pt x="21540" y="40702"/>
                  </a:lnTo>
                  <a:lnTo>
                    <a:pt x="17311" y="38866"/>
                  </a:lnTo>
                  <a:lnTo>
                    <a:pt x="14481" y="37788"/>
                  </a:lnTo>
                  <a:lnTo>
                    <a:pt x="12101" y="36582"/>
                  </a:lnTo>
                  <a:lnTo>
                    <a:pt x="10823" y="35315"/>
                  </a:lnTo>
                  <a:lnTo>
                    <a:pt x="8795" y="35656"/>
                  </a:lnTo>
                  <a:lnTo>
                    <a:pt x="7428" y="35667"/>
                  </a:lnTo>
                  <a:lnTo>
                    <a:pt x="7441" y="35449"/>
                  </a:lnTo>
                  <a:lnTo>
                    <a:pt x="6662" y="33207"/>
                  </a:lnTo>
                  <a:lnTo>
                    <a:pt x="7476" y="29769"/>
                  </a:lnTo>
                  <a:lnTo>
                    <a:pt x="5999" y="24732"/>
                  </a:lnTo>
                  <a:lnTo>
                    <a:pt x="3584" y="18657"/>
                  </a:lnTo>
                  <a:lnTo>
                    <a:pt x="3405" y="12135"/>
                  </a:lnTo>
                  <a:lnTo>
                    <a:pt x="3234" y="10666"/>
                  </a:lnTo>
                  <a:lnTo>
                    <a:pt x="9173" y="6980"/>
                  </a:lnTo>
                  <a:lnTo>
                    <a:pt x="16666" y="3027"/>
                  </a:lnTo>
                  <a:lnTo>
                    <a:pt x="18370" y="2669"/>
                  </a:lnTo>
                  <a:lnTo>
                    <a:pt x="25275" y="326"/>
                  </a:lnTo>
                  <a:lnTo>
                    <a:pt x="26197" y="140"/>
                  </a:lnTo>
                  <a:lnTo>
                    <a:pt x="32419" y="574"/>
                  </a:lnTo>
                  <a:lnTo>
                    <a:pt x="37306" y="1131"/>
                  </a:lnTo>
                  <a:lnTo>
                    <a:pt x="41425" y="1062"/>
                  </a:lnTo>
                  <a:lnTo>
                    <a:pt x="43688" y="462"/>
                  </a:lnTo>
                  <a:lnTo>
                    <a:pt x="45738" y="964"/>
                  </a:lnTo>
                  <a:lnTo>
                    <a:pt x="47390" y="2729"/>
                  </a:lnTo>
                  <a:lnTo>
                    <a:pt x="49089" y="2522"/>
                  </a:lnTo>
                  <a:lnTo>
                    <a:pt x="50771" y="1380"/>
                  </a:lnTo>
                  <a:lnTo>
                    <a:pt x="59987" y="2423"/>
                  </a:lnTo>
                  <a:lnTo>
                    <a:pt x="62067" y="2398"/>
                  </a:lnTo>
                  <a:lnTo>
                    <a:pt x="64410" y="2567"/>
                  </a:lnTo>
                  <a:lnTo>
                    <a:pt x="68733" y="3630"/>
                  </a:lnTo>
                  <a:lnTo>
                    <a:pt x="71220" y="4600"/>
                  </a:lnTo>
                  <a:lnTo>
                    <a:pt x="76686" y="4014"/>
                  </a:lnTo>
                  <a:lnTo>
                    <a:pt x="79025" y="3980"/>
                  </a:lnTo>
                  <a:lnTo>
                    <a:pt x="80249" y="3598"/>
                  </a:lnTo>
                  <a:lnTo>
                    <a:pt x="84019" y="937"/>
                  </a:lnTo>
                  <a:lnTo>
                    <a:pt x="85650" y="479"/>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76" name="ee4p_LU_1_15912"/>
            <p:cNvSpPr>
              <a:spLocks noChangeAspect="1"/>
            </p:cNvSpPr>
            <p:nvPr>
              <p:custDataLst>
                <p:tags r:id="rId72"/>
              </p:custDataLst>
            </p:nvPr>
          </p:nvSpPr>
          <p:spPr>
            <a:xfrm>
              <a:off x="4273551" y="4512457"/>
              <a:ext cx="67392" cy="82404"/>
            </a:xfrm>
            <a:custGeom>
              <a:avLst/>
              <a:gdLst/>
              <a:ahLst/>
              <a:cxnLst/>
              <a:rect l="0" t="0" r="0" b="0"/>
              <a:pathLst>
                <a:path w="17000" h="20787">
                  <a:moveTo>
                    <a:pt x="8657" y="1335"/>
                  </a:moveTo>
                  <a:lnTo>
                    <a:pt x="8476" y="2109"/>
                  </a:lnTo>
                  <a:lnTo>
                    <a:pt x="8508" y="3838"/>
                  </a:lnTo>
                  <a:lnTo>
                    <a:pt x="9136" y="5572"/>
                  </a:lnTo>
                  <a:lnTo>
                    <a:pt x="10611" y="7279"/>
                  </a:lnTo>
                  <a:lnTo>
                    <a:pt x="11743" y="8517"/>
                  </a:lnTo>
                  <a:lnTo>
                    <a:pt x="13259" y="9505"/>
                  </a:lnTo>
                  <a:lnTo>
                    <a:pt x="15830" y="10443"/>
                  </a:lnTo>
                  <a:lnTo>
                    <a:pt x="16856" y="10640"/>
                  </a:lnTo>
                  <a:lnTo>
                    <a:pt x="16999" y="11909"/>
                  </a:lnTo>
                  <a:lnTo>
                    <a:pt x="16800" y="13250"/>
                  </a:lnTo>
                  <a:lnTo>
                    <a:pt x="15912" y="13991"/>
                  </a:lnTo>
                  <a:lnTo>
                    <a:pt x="15074" y="15057"/>
                  </a:lnTo>
                  <a:lnTo>
                    <a:pt x="14446" y="16361"/>
                  </a:lnTo>
                  <a:lnTo>
                    <a:pt x="13785" y="18857"/>
                  </a:lnTo>
                  <a:lnTo>
                    <a:pt x="13695" y="20577"/>
                  </a:lnTo>
                  <a:lnTo>
                    <a:pt x="12213" y="19865"/>
                  </a:lnTo>
                  <a:lnTo>
                    <a:pt x="11436" y="19383"/>
                  </a:lnTo>
                  <a:lnTo>
                    <a:pt x="10084" y="19252"/>
                  </a:lnTo>
                  <a:lnTo>
                    <a:pt x="8732" y="19645"/>
                  </a:lnTo>
                  <a:lnTo>
                    <a:pt x="7720" y="20522"/>
                  </a:lnTo>
                  <a:lnTo>
                    <a:pt x="6333" y="20786"/>
                  </a:lnTo>
                  <a:lnTo>
                    <a:pt x="5185" y="20522"/>
                  </a:lnTo>
                  <a:lnTo>
                    <a:pt x="4509" y="19865"/>
                  </a:lnTo>
                  <a:lnTo>
                    <a:pt x="3900" y="19515"/>
                  </a:lnTo>
                  <a:lnTo>
                    <a:pt x="2177" y="19075"/>
                  </a:lnTo>
                  <a:lnTo>
                    <a:pt x="1431" y="18122"/>
                  </a:lnTo>
                  <a:lnTo>
                    <a:pt x="2000" y="17676"/>
                  </a:lnTo>
                  <a:lnTo>
                    <a:pt x="2489" y="16972"/>
                  </a:lnTo>
                  <a:lnTo>
                    <a:pt x="2908" y="15980"/>
                  </a:lnTo>
                  <a:lnTo>
                    <a:pt x="3436" y="15063"/>
                  </a:lnTo>
                  <a:lnTo>
                    <a:pt x="1740" y="12549"/>
                  </a:lnTo>
                  <a:lnTo>
                    <a:pt x="1393" y="11780"/>
                  </a:lnTo>
                  <a:lnTo>
                    <a:pt x="0" y="10358"/>
                  </a:lnTo>
                  <a:lnTo>
                    <a:pt x="17" y="9636"/>
                  </a:lnTo>
                  <a:lnTo>
                    <a:pt x="350" y="8949"/>
                  </a:lnTo>
                  <a:lnTo>
                    <a:pt x="226" y="8417"/>
                  </a:lnTo>
                  <a:lnTo>
                    <a:pt x="421" y="7149"/>
                  </a:lnTo>
                  <a:lnTo>
                    <a:pt x="1395" y="5949"/>
                  </a:lnTo>
                  <a:lnTo>
                    <a:pt x="2043" y="4464"/>
                  </a:lnTo>
                  <a:lnTo>
                    <a:pt x="3137" y="2439"/>
                  </a:lnTo>
                  <a:lnTo>
                    <a:pt x="5556" y="0"/>
                  </a:lnTo>
                  <a:lnTo>
                    <a:pt x="7292" y="372"/>
                  </a:lnTo>
                  <a:lnTo>
                    <a:pt x="8050" y="364"/>
                  </a:lnTo>
                  <a:lnTo>
                    <a:pt x="8514" y="1255"/>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77" name="ee4p_LV_1_15912"/>
            <p:cNvSpPr>
              <a:spLocks noChangeAspect="1"/>
            </p:cNvSpPr>
            <p:nvPr>
              <p:custDataLst>
                <p:tags r:id="rId73"/>
              </p:custDataLst>
            </p:nvPr>
          </p:nvSpPr>
          <p:spPr>
            <a:xfrm>
              <a:off x="5613829" y="3560166"/>
              <a:ext cx="630007" cy="299640"/>
            </a:xfrm>
            <a:custGeom>
              <a:avLst/>
              <a:gdLst/>
              <a:ahLst/>
              <a:cxnLst/>
              <a:rect l="0" t="0" r="0" b="0"/>
              <a:pathLst>
                <a:path w="158923" h="75586">
                  <a:moveTo>
                    <a:pt x="140124" y="17113"/>
                  </a:moveTo>
                  <a:lnTo>
                    <a:pt x="142728" y="17243"/>
                  </a:lnTo>
                  <a:lnTo>
                    <a:pt x="143644" y="17749"/>
                  </a:lnTo>
                  <a:lnTo>
                    <a:pt x="144253" y="20242"/>
                  </a:lnTo>
                  <a:lnTo>
                    <a:pt x="147218" y="22202"/>
                  </a:lnTo>
                  <a:lnTo>
                    <a:pt x="149963" y="23827"/>
                  </a:lnTo>
                  <a:lnTo>
                    <a:pt x="150664" y="24577"/>
                  </a:lnTo>
                  <a:lnTo>
                    <a:pt x="150878" y="26024"/>
                  </a:lnTo>
                  <a:lnTo>
                    <a:pt x="150701" y="27712"/>
                  </a:lnTo>
                  <a:lnTo>
                    <a:pt x="150353" y="28586"/>
                  </a:lnTo>
                  <a:lnTo>
                    <a:pt x="149209" y="29593"/>
                  </a:lnTo>
                  <a:lnTo>
                    <a:pt x="148205" y="32139"/>
                  </a:lnTo>
                  <a:lnTo>
                    <a:pt x="148067" y="34560"/>
                  </a:lnTo>
                  <a:lnTo>
                    <a:pt x="146482" y="38739"/>
                  </a:lnTo>
                  <a:lnTo>
                    <a:pt x="146840" y="38816"/>
                  </a:lnTo>
                  <a:lnTo>
                    <a:pt x="150166" y="38063"/>
                  </a:lnTo>
                  <a:lnTo>
                    <a:pt x="151107" y="38495"/>
                  </a:lnTo>
                  <a:lnTo>
                    <a:pt x="151835" y="39417"/>
                  </a:lnTo>
                  <a:lnTo>
                    <a:pt x="152068" y="42035"/>
                  </a:lnTo>
                  <a:lnTo>
                    <a:pt x="153158" y="43211"/>
                  </a:lnTo>
                  <a:lnTo>
                    <a:pt x="154268" y="45048"/>
                  </a:lnTo>
                  <a:lnTo>
                    <a:pt x="154620" y="46477"/>
                  </a:lnTo>
                  <a:lnTo>
                    <a:pt x="156734" y="48178"/>
                  </a:lnTo>
                  <a:lnTo>
                    <a:pt x="156905" y="49277"/>
                  </a:lnTo>
                  <a:lnTo>
                    <a:pt x="158196" y="53160"/>
                  </a:lnTo>
                  <a:lnTo>
                    <a:pt x="158693" y="55393"/>
                  </a:lnTo>
                  <a:lnTo>
                    <a:pt x="158922" y="57119"/>
                  </a:lnTo>
                  <a:lnTo>
                    <a:pt x="158287" y="59309"/>
                  </a:lnTo>
                  <a:lnTo>
                    <a:pt x="157726" y="60790"/>
                  </a:lnTo>
                  <a:lnTo>
                    <a:pt x="157061" y="60700"/>
                  </a:lnTo>
                  <a:lnTo>
                    <a:pt x="155162" y="61090"/>
                  </a:lnTo>
                  <a:lnTo>
                    <a:pt x="152161" y="62874"/>
                  </a:lnTo>
                  <a:lnTo>
                    <a:pt x="147693" y="67069"/>
                  </a:lnTo>
                  <a:lnTo>
                    <a:pt x="146544" y="67998"/>
                  </a:lnTo>
                  <a:lnTo>
                    <a:pt x="145376" y="71187"/>
                  </a:lnTo>
                  <a:lnTo>
                    <a:pt x="145095" y="71510"/>
                  </a:lnTo>
                  <a:lnTo>
                    <a:pt x="142496" y="71363"/>
                  </a:lnTo>
                  <a:lnTo>
                    <a:pt x="141787" y="71287"/>
                  </a:lnTo>
                  <a:lnTo>
                    <a:pt x="139179" y="71351"/>
                  </a:lnTo>
                  <a:lnTo>
                    <a:pt x="133504" y="70522"/>
                  </a:lnTo>
                  <a:lnTo>
                    <a:pt x="131303" y="71070"/>
                  </a:lnTo>
                  <a:lnTo>
                    <a:pt x="128416" y="74291"/>
                  </a:lnTo>
                  <a:lnTo>
                    <a:pt x="127298" y="74764"/>
                  </a:lnTo>
                  <a:lnTo>
                    <a:pt x="123944" y="75210"/>
                  </a:lnTo>
                  <a:lnTo>
                    <a:pt x="123354" y="75585"/>
                  </a:lnTo>
                  <a:lnTo>
                    <a:pt x="122234" y="75434"/>
                  </a:lnTo>
                  <a:lnTo>
                    <a:pt x="119099" y="74460"/>
                  </a:lnTo>
                  <a:lnTo>
                    <a:pt x="116449" y="73012"/>
                  </a:lnTo>
                  <a:lnTo>
                    <a:pt x="114864" y="71096"/>
                  </a:lnTo>
                  <a:lnTo>
                    <a:pt x="112121" y="68460"/>
                  </a:lnTo>
                  <a:lnTo>
                    <a:pt x="110323" y="67113"/>
                  </a:lnTo>
                  <a:lnTo>
                    <a:pt x="107496" y="65425"/>
                  </a:lnTo>
                  <a:lnTo>
                    <a:pt x="102782" y="61979"/>
                  </a:lnTo>
                  <a:lnTo>
                    <a:pt x="101070" y="61188"/>
                  </a:lnTo>
                  <a:lnTo>
                    <a:pt x="92694" y="59682"/>
                  </a:lnTo>
                  <a:lnTo>
                    <a:pt x="89664" y="58995"/>
                  </a:lnTo>
                  <a:lnTo>
                    <a:pt x="86876" y="55079"/>
                  </a:lnTo>
                  <a:lnTo>
                    <a:pt x="85973" y="52805"/>
                  </a:lnTo>
                  <a:lnTo>
                    <a:pt x="84602" y="52398"/>
                  </a:lnTo>
                  <a:lnTo>
                    <a:pt x="83104" y="52877"/>
                  </a:lnTo>
                  <a:lnTo>
                    <a:pt x="81473" y="53335"/>
                  </a:lnTo>
                  <a:lnTo>
                    <a:pt x="77703" y="55996"/>
                  </a:lnTo>
                  <a:lnTo>
                    <a:pt x="76479" y="56378"/>
                  </a:lnTo>
                  <a:lnTo>
                    <a:pt x="74140" y="56412"/>
                  </a:lnTo>
                  <a:lnTo>
                    <a:pt x="68674" y="56998"/>
                  </a:lnTo>
                  <a:lnTo>
                    <a:pt x="66187" y="56028"/>
                  </a:lnTo>
                  <a:lnTo>
                    <a:pt x="61864" y="54965"/>
                  </a:lnTo>
                  <a:lnTo>
                    <a:pt x="59521" y="54796"/>
                  </a:lnTo>
                  <a:lnTo>
                    <a:pt x="57441" y="54821"/>
                  </a:lnTo>
                  <a:lnTo>
                    <a:pt x="48225" y="53778"/>
                  </a:lnTo>
                  <a:lnTo>
                    <a:pt x="46543" y="54920"/>
                  </a:lnTo>
                  <a:lnTo>
                    <a:pt x="44844" y="55127"/>
                  </a:lnTo>
                  <a:lnTo>
                    <a:pt x="43192" y="53362"/>
                  </a:lnTo>
                  <a:lnTo>
                    <a:pt x="41142" y="52860"/>
                  </a:lnTo>
                  <a:lnTo>
                    <a:pt x="38879" y="53460"/>
                  </a:lnTo>
                  <a:lnTo>
                    <a:pt x="34760" y="53529"/>
                  </a:lnTo>
                  <a:lnTo>
                    <a:pt x="29873" y="52972"/>
                  </a:lnTo>
                  <a:lnTo>
                    <a:pt x="23651" y="52538"/>
                  </a:lnTo>
                  <a:lnTo>
                    <a:pt x="22729" y="52724"/>
                  </a:lnTo>
                  <a:lnTo>
                    <a:pt x="15824" y="55067"/>
                  </a:lnTo>
                  <a:lnTo>
                    <a:pt x="14120" y="55425"/>
                  </a:lnTo>
                  <a:lnTo>
                    <a:pt x="6627" y="59378"/>
                  </a:lnTo>
                  <a:lnTo>
                    <a:pt x="688" y="63064"/>
                  </a:lnTo>
                  <a:lnTo>
                    <a:pt x="0" y="57165"/>
                  </a:lnTo>
                  <a:lnTo>
                    <a:pt x="365" y="45323"/>
                  </a:lnTo>
                  <a:lnTo>
                    <a:pt x="1246" y="39431"/>
                  </a:lnTo>
                  <a:lnTo>
                    <a:pt x="5361" y="35991"/>
                  </a:lnTo>
                  <a:lnTo>
                    <a:pt x="7426" y="33308"/>
                  </a:lnTo>
                  <a:lnTo>
                    <a:pt x="8627" y="29723"/>
                  </a:lnTo>
                  <a:lnTo>
                    <a:pt x="8989" y="26401"/>
                  </a:lnTo>
                  <a:lnTo>
                    <a:pt x="9823" y="23652"/>
                  </a:lnTo>
                  <a:lnTo>
                    <a:pt x="15783" y="15747"/>
                  </a:lnTo>
                  <a:lnTo>
                    <a:pt x="20507" y="14891"/>
                  </a:lnTo>
                  <a:lnTo>
                    <a:pt x="26899" y="12692"/>
                  </a:lnTo>
                  <a:lnTo>
                    <a:pt x="34044" y="10858"/>
                  </a:lnTo>
                  <a:lnTo>
                    <a:pt x="35425" y="13191"/>
                  </a:lnTo>
                  <a:lnTo>
                    <a:pt x="36124" y="14970"/>
                  </a:lnTo>
                  <a:lnTo>
                    <a:pt x="44729" y="21440"/>
                  </a:lnTo>
                  <a:lnTo>
                    <a:pt x="46919" y="23609"/>
                  </a:lnTo>
                  <a:lnTo>
                    <a:pt x="50247" y="31029"/>
                  </a:lnTo>
                  <a:lnTo>
                    <a:pt x="58217" y="34782"/>
                  </a:lnTo>
                  <a:lnTo>
                    <a:pt x="64483" y="33598"/>
                  </a:lnTo>
                  <a:lnTo>
                    <a:pt x="67206" y="31776"/>
                  </a:lnTo>
                  <a:lnTo>
                    <a:pt x="72225" y="28414"/>
                  </a:lnTo>
                  <a:lnTo>
                    <a:pt x="74466" y="25950"/>
                  </a:lnTo>
                  <a:lnTo>
                    <a:pt x="74922" y="23572"/>
                  </a:lnTo>
                  <a:lnTo>
                    <a:pt x="74032" y="13378"/>
                  </a:lnTo>
                  <a:lnTo>
                    <a:pt x="72674" y="8945"/>
                  </a:lnTo>
                  <a:lnTo>
                    <a:pt x="73138" y="6179"/>
                  </a:lnTo>
                  <a:lnTo>
                    <a:pt x="74021" y="6322"/>
                  </a:lnTo>
                  <a:lnTo>
                    <a:pt x="76153" y="4987"/>
                  </a:lnTo>
                  <a:lnTo>
                    <a:pt x="83160" y="2507"/>
                  </a:lnTo>
                  <a:lnTo>
                    <a:pt x="84559" y="2396"/>
                  </a:lnTo>
                  <a:lnTo>
                    <a:pt x="86157" y="1887"/>
                  </a:lnTo>
                  <a:lnTo>
                    <a:pt x="90573" y="0"/>
                  </a:lnTo>
                  <a:lnTo>
                    <a:pt x="91992" y="1004"/>
                  </a:lnTo>
                  <a:lnTo>
                    <a:pt x="93175" y="2144"/>
                  </a:lnTo>
                  <a:lnTo>
                    <a:pt x="93829" y="2158"/>
                  </a:lnTo>
                  <a:lnTo>
                    <a:pt x="94147" y="1734"/>
                  </a:lnTo>
                  <a:lnTo>
                    <a:pt x="94058" y="1001"/>
                  </a:lnTo>
                  <a:lnTo>
                    <a:pt x="94367" y="479"/>
                  </a:lnTo>
                  <a:lnTo>
                    <a:pt x="95637" y="769"/>
                  </a:lnTo>
                  <a:lnTo>
                    <a:pt x="100750" y="3869"/>
                  </a:lnTo>
                  <a:lnTo>
                    <a:pt x="102715" y="4593"/>
                  </a:lnTo>
                  <a:lnTo>
                    <a:pt x="104058" y="4796"/>
                  </a:lnTo>
                  <a:lnTo>
                    <a:pt x="105669" y="6245"/>
                  </a:lnTo>
                  <a:lnTo>
                    <a:pt x="110033" y="7217"/>
                  </a:lnTo>
                  <a:lnTo>
                    <a:pt x="110567" y="7966"/>
                  </a:lnTo>
                  <a:lnTo>
                    <a:pt x="110901" y="8900"/>
                  </a:lnTo>
                  <a:lnTo>
                    <a:pt x="114985" y="12822"/>
                  </a:lnTo>
                  <a:lnTo>
                    <a:pt x="116820" y="14788"/>
                  </a:lnTo>
                  <a:lnTo>
                    <a:pt x="120448" y="16592"/>
                  </a:lnTo>
                  <a:lnTo>
                    <a:pt x="122007" y="17021"/>
                  </a:lnTo>
                  <a:lnTo>
                    <a:pt x="128356" y="15182"/>
                  </a:lnTo>
                  <a:lnTo>
                    <a:pt x="130127" y="14542"/>
                  </a:lnTo>
                  <a:lnTo>
                    <a:pt x="131590" y="14532"/>
                  </a:lnTo>
                  <a:lnTo>
                    <a:pt x="133081" y="15500"/>
                  </a:lnTo>
                  <a:lnTo>
                    <a:pt x="136479" y="16788"/>
                  </a:lnTo>
                  <a:lnTo>
                    <a:pt x="139563" y="17196"/>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78" name="ee4p_MC_1_15912"/>
            <p:cNvSpPr>
              <a:spLocks noChangeAspect="1"/>
            </p:cNvSpPr>
            <p:nvPr>
              <p:custDataLst>
                <p:tags r:id="rId74"/>
              </p:custDataLst>
            </p:nvPr>
          </p:nvSpPr>
          <p:spPr>
            <a:xfrm>
              <a:off x="4418424" y="5220409"/>
              <a:ext cx="5348" cy="4194"/>
            </a:xfrm>
            <a:custGeom>
              <a:avLst/>
              <a:gdLst/>
              <a:ahLst/>
              <a:cxnLst/>
              <a:rect l="0" t="0" r="0" b="0"/>
              <a:pathLst>
                <a:path w="1349" h="1058">
                  <a:moveTo>
                    <a:pt x="1348" y="552"/>
                  </a:moveTo>
                  <a:lnTo>
                    <a:pt x="0" y="1057"/>
                  </a:lnTo>
                  <a:lnTo>
                    <a:pt x="52" y="477"/>
                  </a:lnTo>
                  <a:lnTo>
                    <a:pt x="383" y="150"/>
                  </a:lnTo>
                  <a:lnTo>
                    <a:pt x="812" y="0"/>
                  </a:lnTo>
                  <a:lnTo>
                    <a:pt x="1309" y="254"/>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79" name="ee4p_MK_1_15912"/>
            <p:cNvSpPr>
              <a:spLocks noChangeAspect="1"/>
            </p:cNvSpPr>
            <p:nvPr>
              <p:custDataLst>
                <p:tags r:id="rId75"/>
              </p:custDataLst>
            </p:nvPr>
          </p:nvSpPr>
          <p:spPr>
            <a:xfrm>
              <a:off x="5564189" y="5370590"/>
              <a:ext cx="224146" cy="158161"/>
            </a:xfrm>
            <a:custGeom>
              <a:avLst/>
              <a:gdLst/>
              <a:ahLst/>
              <a:cxnLst/>
              <a:rect l="0" t="0" r="0" b="0"/>
              <a:pathLst>
                <a:path w="56542" h="39897">
                  <a:moveTo>
                    <a:pt x="41911" y="1177"/>
                  </a:moveTo>
                  <a:lnTo>
                    <a:pt x="45321" y="5138"/>
                  </a:lnTo>
                  <a:lnTo>
                    <a:pt x="47188" y="6740"/>
                  </a:lnTo>
                  <a:lnTo>
                    <a:pt x="49391" y="7954"/>
                  </a:lnTo>
                  <a:lnTo>
                    <a:pt x="51907" y="8842"/>
                  </a:lnTo>
                  <a:lnTo>
                    <a:pt x="52807" y="9694"/>
                  </a:lnTo>
                  <a:lnTo>
                    <a:pt x="54407" y="13896"/>
                  </a:lnTo>
                  <a:lnTo>
                    <a:pt x="55176" y="15489"/>
                  </a:lnTo>
                  <a:lnTo>
                    <a:pt x="56238" y="15963"/>
                  </a:lnTo>
                  <a:lnTo>
                    <a:pt x="56495" y="16423"/>
                  </a:lnTo>
                  <a:lnTo>
                    <a:pt x="56541" y="17029"/>
                  </a:lnTo>
                  <a:lnTo>
                    <a:pt x="55342" y="19975"/>
                  </a:lnTo>
                  <a:lnTo>
                    <a:pt x="54861" y="26568"/>
                  </a:lnTo>
                  <a:lnTo>
                    <a:pt x="54559" y="27091"/>
                  </a:lnTo>
                  <a:lnTo>
                    <a:pt x="53304" y="27062"/>
                  </a:lnTo>
                  <a:lnTo>
                    <a:pt x="51637" y="27204"/>
                  </a:lnTo>
                  <a:lnTo>
                    <a:pt x="51000" y="27712"/>
                  </a:lnTo>
                  <a:lnTo>
                    <a:pt x="50331" y="31250"/>
                  </a:lnTo>
                  <a:lnTo>
                    <a:pt x="47650" y="32260"/>
                  </a:lnTo>
                  <a:lnTo>
                    <a:pt x="45217" y="32831"/>
                  </a:lnTo>
                  <a:lnTo>
                    <a:pt x="43165" y="32703"/>
                  </a:lnTo>
                  <a:lnTo>
                    <a:pt x="39559" y="31865"/>
                  </a:lnTo>
                  <a:lnTo>
                    <a:pt x="38382" y="31774"/>
                  </a:lnTo>
                  <a:lnTo>
                    <a:pt x="37374" y="32252"/>
                  </a:lnTo>
                  <a:lnTo>
                    <a:pt x="34157" y="32503"/>
                  </a:lnTo>
                  <a:lnTo>
                    <a:pt x="32744" y="33123"/>
                  </a:lnTo>
                  <a:lnTo>
                    <a:pt x="29428" y="37254"/>
                  </a:lnTo>
                  <a:lnTo>
                    <a:pt x="26068" y="38676"/>
                  </a:lnTo>
                  <a:lnTo>
                    <a:pt x="24923" y="39396"/>
                  </a:lnTo>
                  <a:lnTo>
                    <a:pt x="22356" y="38485"/>
                  </a:lnTo>
                  <a:lnTo>
                    <a:pt x="21127" y="38391"/>
                  </a:lnTo>
                  <a:lnTo>
                    <a:pt x="19350" y="39443"/>
                  </a:lnTo>
                  <a:lnTo>
                    <a:pt x="15454" y="39549"/>
                  </a:lnTo>
                  <a:lnTo>
                    <a:pt x="14403" y="39732"/>
                  </a:lnTo>
                  <a:lnTo>
                    <a:pt x="11401" y="39896"/>
                  </a:lnTo>
                  <a:lnTo>
                    <a:pt x="11276" y="39328"/>
                  </a:lnTo>
                  <a:lnTo>
                    <a:pt x="10721" y="38498"/>
                  </a:lnTo>
                  <a:lnTo>
                    <a:pt x="9321" y="38109"/>
                  </a:lnTo>
                  <a:lnTo>
                    <a:pt x="6460" y="38441"/>
                  </a:lnTo>
                  <a:lnTo>
                    <a:pt x="5763" y="37834"/>
                  </a:lnTo>
                  <a:lnTo>
                    <a:pt x="4586" y="34328"/>
                  </a:lnTo>
                  <a:lnTo>
                    <a:pt x="3666" y="33765"/>
                  </a:lnTo>
                  <a:lnTo>
                    <a:pt x="2636" y="32586"/>
                  </a:lnTo>
                  <a:lnTo>
                    <a:pt x="891" y="28770"/>
                  </a:lnTo>
                  <a:lnTo>
                    <a:pt x="848" y="27096"/>
                  </a:lnTo>
                  <a:lnTo>
                    <a:pt x="967" y="25636"/>
                  </a:lnTo>
                  <a:lnTo>
                    <a:pt x="0" y="22205"/>
                  </a:lnTo>
                  <a:lnTo>
                    <a:pt x="596" y="21337"/>
                  </a:lnTo>
                  <a:lnTo>
                    <a:pt x="1494" y="20791"/>
                  </a:lnTo>
                  <a:lnTo>
                    <a:pt x="1503" y="19408"/>
                  </a:lnTo>
                  <a:lnTo>
                    <a:pt x="1250" y="17306"/>
                  </a:lnTo>
                  <a:lnTo>
                    <a:pt x="2310" y="13176"/>
                  </a:lnTo>
                  <a:lnTo>
                    <a:pt x="2599" y="12876"/>
                  </a:lnTo>
                  <a:lnTo>
                    <a:pt x="2871" y="13074"/>
                  </a:lnTo>
                  <a:lnTo>
                    <a:pt x="5445" y="13403"/>
                  </a:lnTo>
                  <a:lnTo>
                    <a:pt x="6110" y="12880"/>
                  </a:lnTo>
                  <a:lnTo>
                    <a:pt x="6534" y="12064"/>
                  </a:lnTo>
                  <a:lnTo>
                    <a:pt x="6672" y="9037"/>
                  </a:lnTo>
                  <a:lnTo>
                    <a:pt x="7285" y="7638"/>
                  </a:lnTo>
                  <a:lnTo>
                    <a:pt x="13513" y="4973"/>
                  </a:lnTo>
                  <a:lnTo>
                    <a:pt x="15342" y="4875"/>
                  </a:lnTo>
                  <a:lnTo>
                    <a:pt x="16748" y="6099"/>
                  </a:lnTo>
                  <a:lnTo>
                    <a:pt x="17860" y="6881"/>
                  </a:lnTo>
                  <a:lnTo>
                    <a:pt x="18529" y="6858"/>
                  </a:lnTo>
                  <a:lnTo>
                    <a:pt x="18771" y="6069"/>
                  </a:lnTo>
                  <a:lnTo>
                    <a:pt x="19527" y="4551"/>
                  </a:lnTo>
                  <a:lnTo>
                    <a:pt x="20805" y="3682"/>
                  </a:lnTo>
                  <a:lnTo>
                    <a:pt x="24593" y="2942"/>
                  </a:lnTo>
                  <a:lnTo>
                    <a:pt x="24629" y="2946"/>
                  </a:lnTo>
                  <a:lnTo>
                    <a:pt x="25862" y="3089"/>
                  </a:lnTo>
                  <a:lnTo>
                    <a:pt x="28538" y="2408"/>
                  </a:lnTo>
                  <a:lnTo>
                    <a:pt x="30205" y="1466"/>
                  </a:lnTo>
                  <a:lnTo>
                    <a:pt x="31053" y="1325"/>
                  </a:lnTo>
                  <a:lnTo>
                    <a:pt x="32183" y="961"/>
                  </a:lnTo>
                  <a:lnTo>
                    <a:pt x="33807" y="1015"/>
                  </a:lnTo>
                  <a:lnTo>
                    <a:pt x="35454" y="1425"/>
                  </a:lnTo>
                  <a:lnTo>
                    <a:pt x="37547" y="883"/>
                  </a:lnTo>
                  <a:lnTo>
                    <a:pt x="39605" y="0"/>
                  </a:lnTo>
                  <a:lnTo>
                    <a:pt x="40430" y="221"/>
                  </a:lnTo>
                  <a:lnTo>
                    <a:pt x="41321" y="970"/>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80" name="ee4p_MT_1_15912"/>
            <p:cNvSpPr>
              <a:spLocks noChangeAspect="1"/>
            </p:cNvSpPr>
            <p:nvPr>
              <p:custDataLst>
                <p:tags r:id="rId76"/>
              </p:custDataLst>
            </p:nvPr>
          </p:nvSpPr>
          <p:spPr>
            <a:xfrm>
              <a:off x="5029708" y="6025695"/>
              <a:ext cx="18846" cy="15817"/>
            </a:xfrm>
            <a:custGeom>
              <a:avLst/>
              <a:gdLst/>
              <a:ahLst/>
              <a:cxnLst/>
              <a:rect l="0" t="0" r="0" b="0"/>
              <a:pathLst>
                <a:path w="4754" h="3990">
                  <a:moveTo>
                    <a:pt x="4753" y="3169"/>
                  </a:moveTo>
                  <a:lnTo>
                    <a:pt x="4012" y="3989"/>
                  </a:lnTo>
                  <a:lnTo>
                    <a:pt x="1883" y="3952"/>
                  </a:lnTo>
                  <a:lnTo>
                    <a:pt x="24" y="2677"/>
                  </a:lnTo>
                  <a:lnTo>
                    <a:pt x="0" y="0"/>
                  </a:lnTo>
                  <a:lnTo>
                    <a:pt x="2146" y="530"/>
                  </a:lnTo>
                  <a:lnTo>
                    <a:pt x="4107" y="2324"/>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81" name="ee4p_MT_2_15912"/>
            <p:cNvSpPr>
              <a:spLocks noChangeAspect="1"/>
            </p:cNvSpPr>
            <p:nvPr>
              <p:custDataLst>
                <p:tags r:id="rId77"/>
              </p:custDataLst>
            </p:nvPr>
          </p:nvSpPr>
          <p:spPr>
            <a:xfrm>
              <a:off x="5014727" y="6015955"/>
              <a:ext cx="12321" cy="6371"/>
            </a:xfrm>
            <a:custGeom>
              <a:avLst/>
              <a:gdLst/>
              <a:ahLst/>
              <a:cxnLst/>
              <a:rect l="0" t="0" r="0" b="0"/>
              <a:pathLst>
                <a:path w="3108" h="1607">
                  <a:moveTo>
                    <a:pt x="2943" y="1216"/>
                  </a:moveTo>
                  <a:lnTo>
                    <a:pt x="1619" y="1606"/>
                  </a:lnTo>
                  <a:lnTo>
                    <a:pt x="307" y="847"/>
                  </a:lnTo>
                  <a:lnTo>
                    <a:pt x="0" y="388"/>
                  </a:lnTo>
                  <a:lnTo>
                    <a:pt x="1833" y="0"/>
                  </a:lnTo>
                  <a:lnTo>
                    <a:pt x="2727" y="340"/>
                  </a:lnTo>
                  <a:lnTo>
                    <a:pt x="3107" y="998"/>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82" name="ee4p_ME_1_15912"/>
            <p:cNvSpPr>
              <a:spLocks noChangeAspect="1"/>
            </p:cNvSpPr>
            <p:nvPr>
              <p:custDataLst>
                <p:tags r:id="rId78"/>
              </p:custDataLst>
            </p:nvPr>
          </p:nvSpPr>
          <p:spPr>
            <a:xfrm>
              <a:off x="5387793" y="5244845"/>
              <a:ext cx="167548" cy="177276"/>
            </a:xfrm>
            <a:custGeom>
              <a:avLst/>
              <a:gdLst/>
              <a:ahLst/>
              <a:cxnLst/>
              <a:rect l="0" t="0" r="0" b="0"/>
              <a:pathLst>
                <a:path w="42265" h="44719">
                  <a:moveTo>
                    <a:pt x="16761" y="243"/>
                  </a:moveTo>
                  <a:lnTo>
                    <a:pt x="16701" y="573"/>
                  </a:lnTo>
                  <a:lnTo>
                    <a:pt x="16809" y="1544"/>
                  </a:lnTo>
                  <a:lnTo>
                    <a:pt x="17301" y="2488"/>
                  </a:lnTo>
                  <a:lnTo>
                    <a:pt x="19059" y="3456"/>
                  </a:lnTo>
                  <a:lnTo>
                    <a:pt x="21633" y="5370"/>
                  </a:lnTo>
                  <a:lnTo>
                    <a:pt x="24661" y="8878"/>
                  </a:lnTo>
                  <a:lnTo>
                    <a:pt x="26051" y="9920"/>
                  </a:lnTo>
                  <a:lnTo>
                    <a:pt x="27301" y="10174"/>
                  </a:lnTo>
                  <a:lnTo>
                    <a:pt x="29737" y="11629"/>
                  </a:lnTo>
                  <a:lnTo>
                    <a:pt x="31436" y="11984"/>
                  </a:lnTo>
                  <a:lnTo>
                    <a:pt x="33339" y="12383"/>
                  </a:lnTo>
                  <a:lnTo>
                    <a:pt x="38288" y="15416"/>
                  </a:lnTo>
                  <a:lnTo>
                    <a:pt x="40512" y="16301"/>
                  </a:lnTo>
                  <a:lnTo>
                    <a:pt x="42093" y="17441"/>
                  </a:lnTo>
                  <a:lnTo>
                    <a:pt x="42264" y="18514"/>
                  </a:lnTo>
                  <a:lnTo>
                    <a:pt x="42190" y="19179"/>
                  </a:lnTo>
                  <a:lnTo>
                    <a:pt x="39333" y="19958"/>
                  </a:lnTo>
                  <a:lnTo>
                    <a:pt x="38834" y="21140"/>
                  </a:lnTo>
                  <a:lnTo>
                    <a:pt x="37450" y="21002"/>
                  </a:lnTo>
                  <a:lnTo>
                    <a:pt x="35777" y="20995"/>
                  </a:lnTo>
                  <a:lnTo>
                    <a:pt x="35228" y="21744"/>
                  </a:lnTo>
                  <a:lnTo>
                    <a:pt x="36030" y="22978"/>
                  </a:lnTo>
                  <a:lnTo>
                    <a:pt x="36550" y="24429"/>
                  </a:lnTo>
                  <a:lnTo>
                    <a:pt x="36131" y="26417"/>
                  </a:lnTo>
                  <a:lnTo>
                    <a:pt x="35990" y="26678"/>
                  </a:lnTo>
                  <a:lnTo>
                    <a:pt x="35587" y="26608"/>
                  </a:lnTo>
                  <a:lnTo>
                    <a:pt x="33229" y="27761"/>
                  </a:lnTo>
                  <a:lnTo>
                    <a:pt x="31475" y="28304"/>
                  </a:lnTo>
                  <a:lnTo>
                    <a:pt x="29895" y="28575"/>
                  </a:lnTo>
                  <a:lnTo>
                    <a:pt x="29147" y="28021"/>
                  </a:lnTo>
                  <a:lnTo>
                    <a:pt x="28778" y="27269"/>
                  </a:lnTo>
                  <a:lnTo>
                    <a:pt x="28843" y="25086"/>
                  </a:lnTo>
                  <a:lnTo>
                    <a:pt x="28558" y="24349"/>
                  </a:lnTo>
                  <a:lnTo>
                    <a:pt x="28018" y="23991"/>
                  </a:lnTo>
                  <a:lnTo>
                    <a:pt x="26936" y="24508"/>
                  </a:lnTo>
                  <a:lnTo>
                    <a:pt x="25675" y="26194"/>
                  </a:lnTo>
                  <a:lnTo>
                    <a:pt x="24505" y="28154"/>
                  </a:lnTo>
                  <a:lnTo>
                    <a:pt x="22749" y="30196"/>
                  </a:lnTo>
                  <a:lnTo>
                    <a:pt x="21300" y="32153"/>
                  </a:lnTo>
                  <a:lnTo>
                    <a:pt x="19739" y="34619"/>
                  </a:lnTo>
                  <a:lnTo>
                    <a:pt x="18670" y="36660"/>
                  </a:lnTo>
                  <a:lnTo>
                    <a:pt x="19780" y="37810"/>
                  </a:lnTo>
                  <a:lnTo>
                    <a:pt x="20456" y="39409"/>
                  </a:lnTo>
                  <a:lnTo>
                    <a:pt x="20251" y="40606"/>
                  </a:lnTo>
                  <a:lnTo>
                    <a:pt x="20450" y="41304"/>
                  </a:lnTo>
                  <a:lnTo>
                    <a:pt x="20104" y="43398"/>
                  </a:lnTo>
                  <a:lnTo>
                    <a:pt x="20035" y="44718"/>
                  </a:lnTo>
                  <a:lnTo>
                    <a:pt x="16586" y="42608"/>
                  </a:lnTo>
                  <a:lnTo>
                    <a:pt x="15168" y="39638"/>
                  </a:lnTo>
                  <a:lnTo>
                    <a:pt x="10125" y="34614"/>
                  </a:lnTo>
                  <a:lnTo>
                    <a:pt x="4347" y="31190"/>
                  </a:lnTo>
                  <a:lnTo>
                    <a:pt x="4040" y="30648"/>
                  </a:lnTo>
                  <a:lnTo>
                    <a:pt x="4358" y="29989"/>
                  </a:lnTo>
                  <a:lnTo>
                    <a:pt x="4634" y="29467"/>
                  </a:lnTo>
                  <a:lnTo>
                    <a:pt x="3434" y="29427"/>
                  </a:lnTo>
                  <a:lnTo>
                    <a:pt x="2591" y="29845"/>
                  </a:lnTo>
                  <a:lnTo>
                    <a:pt x="1794" y="29728"/>
                  </a:lnTo>
                  <a:lnTo>
                    <a:pt x="892" y="28443"/>
                  </a:lnTo>
                  <a:lnTo>
                    <a:pt x="39" y="27327"/>
                  </a:lnTo>
                  <a:lnTo>
                    <a:pt x="0" y="26346"/>
                  </a:lnTo>
                  <a:lnTo>
                    <a:pt x="389" y="26218"/>
                  </a:lnTo>
                  <a:lnTo>
                    <a:pt x="967" y="25826"/>
                  </a:lnTo>
                  <a:lnTo>
                    <a:pt x="2181" y="24734"/>
                  </a:lnTo>
                  <a:lnTo>
                    <a:pt x="2423" y="24160"/>
                  </a:lnTo>
                  <a:lnTo>
                    <a:pt x="2365" y="23290"/>
                  </a:lnTo>
                  <a:lnTo>
                    <a:pt x="657" y="20535"/>
                  </a:lnTo>
                  <a:lnTo>
                    <a:pt x="415" y="18747"/>
                  </a:lnTo>
                  <a:lnTo>
                    <a:pt x="166" y="15417"/>
                  </a:lnTo>
                  <a:lnTo>
                    <a:pt x="527" y="14628"/>
                  </a:lnTo>
                  <a:lnTo>
                    <a:pt x="1153" y="14246"/>
                  </a:lnTo>
                  <a:lnTo>
                    <a:pt x="4142" y="13830"/>
                  </a:lnTo>
                  <a:lnTo>
                    <a:pt x="4103" y="11231"/>
                  </a:lnTo>
                  <a:lnTo>
                    <a:pt x="4282" y="10451"/>
                  </a:lnTo>
                  <a:lnTo>
                    <a:pt x="4876" y="9369"/>
                  </a:lnTo>
                  <a:lnTo>
                    <a:pt x="5261" y="8380"/>
                  </a:lnTo>
                  <a:lnTo>
                    <a:pt x="6919" y="6963"/>
                  </a:lnTo>
                  <a:lnTo>
                    <a:pt x="9171" y="5275"/>
                  </a:lnTo>
                  <a:lnTo>
                    <a:pt x="10156" y="5225"/>
                  </a:lnTo>
                  <a:lnTo>
                    <a:pt x="11019" y="5460"/>
                  </a:lnTo>
                  <a:lnTo>
                    <a:pt x="11993" y="6913"/>
                  </a:lnTo>
                  <a:lnTo>
                    <a:pt x="13053" y="6724"/>
                  </a:lnTo>
                  <a:lnTo>
                    <a:pt x="13276" y="4980"/>
                  </a:lnTo>
                  <a:lnTo>
                    <a:pt x="11885" y="2691"/>
                  </a:lnTo>
                  <a:lnTo>
                    <a:pt x="11143" y="1228"/>
                  </a:lnTo>
                  <a:lnTo>
                    <a:pt x="11374" y="422"/>
                  </a:lnTo>
                  <a:lnTo>
                    <a:pt x="11894" y="0"/>
                  </a:lnTo>
                  <a:lnTo>
                    <a:pt x="13090" y="264"/>
                  </a:lnTo>
                  <a:lnTo>
                    <a:pt x="14235" y="663"/>
                  </a:lnTo>
                  <a:lnTo>
                    <a:pt x="14958" y="393"/>
                  </a:lnTo>
                  <a:lnTo>
                    <a:pt x="16098" y="185"/>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83" name="ee4p_NL_1_15912"/>
            <p:cNvSpPr>
              <a:spLocks noChangeAspect="1"/>
            </p:cNvSpPr>
            <p:nvPr>
              <p:custDataLst>
                <p:tags r:id="rId79"/>
              </p:custDataLst>
            </p:nvPr>
          </p:nvSpPr>
          <p:spPr>
            <a:xfrm>
              <a:off x="4065373" y="4107483"/>
              <a:ext cx="337233" cy="337863"/>
            </a:xfrm>
            <a:custGeom>
              <a:avLst/>
              <a:gdLst>
                <a:gd name="connsiteX0" fmla="*/ 5293 w 85069"/>
                <a:gd name="connsiteY0" fmla="*/ 66254 h 85228"/>
                <a:gd name="connsiteX1" fmla="*/ 8102 w 85069"/>
                <a:gd name="connsiteY1" fmla="*/ 67143 h 85228"/>
                <a:gd name="connsiteX2" fmla="*/ 11792 w 85069"/>
                <a:gd name="connsiteY2" fmla="*/ 67572 h 85228"/>
                <a:gd name="connsiteX3" fmla="*/ 14614 w 85069"/>
                <a:gd name="connsiteY3" fmla="*/ 66356 h 85228"/>
                <a:gd name="connsiteX4" fmla="*/ 16836 w 85069"/>
                <a:gd name="connsiteY4" fmla="*/ 67392 h 85228"/>
                <a:gd name="connsiteX5" fmla="*/ 19372 w 85069"/>
                <a:gd name="connsiteY5" fmla="*/ 66634 h 85228"/>
                <a:gd name="connsiteX6" fmla="*/ 19046 w 85069"/>
                <a:gd name="connsiteY6" fmla="*/ 67741 h 85228"/>
                <a:gd name="connsiteX7" fmla="*/ 18186 w 85069"/>
                <a:gd name="connsiteY7" fmla="*/ 68963 h 85228"/>
                <a:gd name="connsiteX8" fmla="*/ 15256 w 85069"/>
                <a:gd name="connsiteY8" fmla="*/ 70722 h 85228"/>
                <a:gd name="connsiteX9" fmla="*/ 12205 w 85069"/>
                <a:gd name="connsiteY9" fmla="*/ 71876 h 85228"/>
                <a:gd name="connsiteX10" fmla="*/ 10628 w 85069"/>
                <a:gd name="connsiteY10" fmla="*/ 71732 h 85228"/>
                <a:gd name="connsiteX11" fmla="*/ 9548 w 85069"/>
                <a:gd name="connsiteY11" fmla="*/ 71128 h 85228"/>
                <a:gd name="connsiteX12" fmla="*/ 8968 w 85069"/>
                <a:gd name="connsiteY12" fmla="*/ 70494 h 85228"/>
                <a:gd name="connsiteX13" fmla="*/ 7335 w 85069"/>
                <a:gd name="connsiteY13" fmla="*/ 69883 h 85228"/>
                <a:gd name="connsiteX14" fmla="*/ 5089 w 85069"/>
                <a:gd name="connsiteY14" fmla="*/ 69576 h 85228"/>
                <a:gd name="connsiteX15" fmla="*/ 3692 w 85069"/>
                <a:gd name="connsiteY15" fmla="*/ 70237 h 85228"/>
                <a:gd name="connsiteX16" fmla="*/ 2695 w 85069"/>
                <a:gd name="connsiteY16" fmla="*/ 70863 h 85228"/>
                <a:gd name="connsiteX17" fmla="*/ 1822 w 85069"/>
                <a:gd name="connsiteY17" fmla="*/ 70760 h 85228"/>
                <a:gd name="connsiteX18" fmla="*/ 1166 w 85069"/>
                <a:gd name="connsiteY18" fmla="*/ 70237 h 85228"/>
                <a:gd name="connsiteX19" fmla="*/ 663 w 85069"/>
                <a:gd name="connsiteY19" fmla="*/ 69431 h 85228"/>
                <a:gd name="connsiteX20" fmla="*/ 0 w 85069"/>
                <a:gd name="connsiteY20" fmla="*/ 66892 h 85228"/>
                <a:gd name="connsiteX21" fmla="*/ 1673 w 85069"/>
                <a:gd name="connsiteY21" fmla="*/ 66428 h 85228"/>
                <a:gd name="connsiteX22" fmla="*/ 9706 w 85069"/>
                <a:gd name="connsiteY22" fmla="*/ 56047 h 85228"/>
                <a:gd name="connsiteX23" fmla="*/ 13246 w 85069"/>
                <a:gd name="connsiteY23" fmla="*/ 56253 h 85228"/>
                <a:gd name="connsiteX24" fmla="*/ 15405 w 85069"/>
                <a:gd name="connsiteY24" fmla="*/ 57860 h 85228"/>
                <a:gd name="connsiteX25" fmla="*/ 15865 w 85069"/>
                <a:gd name="connsiteY25" fmla="*/ 58373 h 85228"/>
                <a:gd name="connsiteX26" fmla="*/ 16031 w 85069"/>
                <a:gd name="connsiteY26" fmla="*/ 58924 h 85228"/>
                <a:gd name="connsiteX27" fmla="*/ 13287 w 85069"/>
                <a:gd name="connsiteY27" fmla="*/ 59563 h 85228"/>
                <a:gd name="connsiteX28" fmla="*/ 10369 w 85069"/>
                <a:gd name="connsiteY28" fmla="*/ 57592 h 85228"/>
                <a:gd name="connsiteX29" fmla="*/ 8441 w 85069"/>
                <a:gd name="connsiteY29" fmla="*/ 58057 h 85228"/>
                <a:gd name="connsiteX30" fmla="*/ 7715 w 85069"/>
                <a:gd name="connsiteY30" fmla="*/ 57123 h 85228"/>
                <a:gd name="connsiteX31" fmla="*/ 7704 w 85069"/>
                <a:gd name="connsiteY31" fmla="*/ 56540 h 85228"/>
                <a:gd name="connsiteX32" fmla="*/ 33971 w 85069"/>
                <a:gd name="connsiteY32" fmla="*/ 13310 h 85228"/>
                <a:gd name="connsiteX33" fmla="*/ 33965 w 85069"/>
                <a:gd name="connsiteY33" fmla="*/ 16687 h 85228"/>
                <a:gd name="connsiteX34" fmla="*/ 31775 w 85069"/>
                <a:gd name="connsiteY34" fmla="*/ 18811 h 85228"/>
                <a:gd name="connsiteX35" fmla="*/ 30441 w 85069"/>
                <a:gd name="connsiteY35" fmla="*/ 18218 h 85228"/>
                <a:gd name="connsiteX36" fmla="*/ 30052 w 85069"/>
                <a:gd name="connsiteY36" fmla="*/ 17726 h 85228"/>
                <a:gd name="connsiteX37" fmla="*/ 30730 w 85069"/>
                <a:gd name="connsiteY37" fmla="*/ 16070 h 85228"/>
                <a:gd name="connsiteX38" fmla="*/ 37081 w 85069"/>
                <a:gd name="connsiteY38" fmla="*/ 9498 h 85228"/>
                <a:gd name="connsiteX39" fmla="*/ 38884 w 85069"/>
                <a:gd name="connsiteY39" fmla="*/ 9564 h 85228"/>
                <a:gd name="connsiteX40" fmla="*/ 34796 w 85069"/>
                <a:gd name="connsiteY40" fmla="*/ 11771 h 85228"/>
                <a:gd name="connsiteX41" fmla="*/ 34446 w 85069"/>
                <a:gd name="connsiteY41" fmla="*/ 11420 h 85228"/>
                <a:gd name="connsiteX42" fmla="*/ 76643 w 85069"/>
                <a:gd name="connsiteY42" fmla="*/ 5558 h 85228"/>
                <a:gd name="connsiteX43" fmla="*/ 78770 w 85069"/>
                <a:gd name="connsiteY43" fmla="*/ 7538 h 85228"/>
                <a:gd name="connsiteX44" fmla="*/ 80003 w 85069"/>
                <a:gd name="connsiteY44" fmla="*/ 8984 h 85228"/>
                <a:gd name="connsiteX45" fmla="*/ 81989 w 85069"/>
                <a:gd name="connsiteY45" fmla="*/ 9787 h 85228"/>
                <a:gd name="connsiteX46" fmla="*/ 85069 w 85069"/>
                <a:gd name="connsiteY46" fmla="*/ 10338 h 85228"/>
                <a:gd name="connsiteX47" fmla="*/ 84885 w 85069"/>
                <a:gd name="connsiteY47" fmla="*/ 13193 h 85228"/>
                <a:gd name="connsiteX48" fmla="*/ 84907 w 85069"/>
                <a:gd name="connsiteY48" fmla="*/ 18820 h 85228"/>
                <a:gd name="connsiteX49" fmla="*/ 84676 w 85069"/>
                <a:gd name="connsiteY49" fmla="*/ 19817 h 85228"/>
                <a:gd name="connsiteX50" fmla="*/ 83296 w 85069"/>
                <a:gd name="connsiteY50" fmla="*/ 22186 h 85228"/>
                <a:gd name="connsiteX51" fmla="*/ 81832 w 85069"/>
                <a:gd name="connsiteY51" fmla="*/ 26435 h 85228"/>
                <a:gd name="connsiteX52" fmla="*/ 81437 w 85069"/>
                <a:gd name="connsiteY52" fmla="*/ 29222 h 85228"/>
                <a:gd name="connsiteX53" fmla="*/ 80998 w 85069"/>
                <a:gd name="connsiteY53" fmla="*/ 29753 h 85228"/>
                <a:gd name="connsiteX54" fmla="*/ 75144 w 85069"/>
                <a:gd name="connsiteY54" fmla="*/ 29737 h 85228"/>
                <a:gd name="connsiteX55" fmla="*/ 74311 w 85069"/>
                <a:gd name="connsiteY55" fmla="*/ 30220 h 85228"/>
                <a:gd name="connsiteX56" fmla="*/ 74192 w 85069"/>
                <a:gd name="connsiteY56" fmla="*/ 30822 h 85228"/>
                <a:gd name="connsiteX57" fmla="*/ 74488 w 85069"/>
                <a:gd name="connsiteY57" fmla="*/ 31539 h 85228"/>
                <a:gd name="connsiteX58" fmla="*/ 74347 w 85069"/>
                <a:gd name="connsiteY58" fmla="*/ 32252 h 85228"/>
                <a:gd name="connsiteX59" fmla="*/ 73888 w 85069"/>
                <a:gd name="connsiteY59" fmla="*/ 32832 h 85228"/>
                <a:gd name="connsiteX60" fmla="*/ 74138 w 85069"/>
                <a:gd name="connsiteY60" fmla="*/ 33753 h 85228"/>
                <a:gd name="connsiteX61" fmla="*/ 75153 w 85069"/>
                <a:gd name="connsiteY61" fmla="*/ 34800 h 85228"/>
                <a:gd name="connsiteX62" fmla="*/ 77003 w 85069"/>
                <a:gd name="connsiteY62" fmla="*/ 35447 h 85228"/>
                <a:gd name="connsiteX63" fmla="*/ 78984 w 85069"/>
                <a:gd name="connsiteY63" fmla="*/ 35506 h 85228"/>
                <a:gd name="connsiteX64" fmla="*/ 80003 w 85069"/>
                <a:gd name="connsiteY64" fmla="*/ 35393 h 85228"/>
                <a:gd name="connsiteX65" fmla="*/ 80748 w 85069"/>
                <a:gd name="connsiteY65" fmla="*/ 36139 h 85228"/>
                <a:gd name="connsiteX66" fmla="*/ 81484 w 85069"/>
                <a:gd name="connsiteY66" fmla="*/ 37291 h 85228"/>
                <a:gd name="connsiteX67" fmla="*/ 81428 w 85069"/>
                <a:gd name="connsiteY67" fmla="*/ 38738 h 85228"/>
                <a:gd name="connsiteX68" fmla="*/ 81141 w 85069"/>
                <a:gd name="connsiteY68" fmla="*/ 40682 h 85228"/>
                <a:gd name="connsiteX69" fmla="*/ 80203 w 85069"/>
                <a:gd name="connsiteY69" fmla="*/ 42476 h 85228"/>
                <a:gd name="connsiteX70" fmla="*/ 77502 w 85069"/>
                <a:gd name="connsiteY70" fmla="*/ 44542 h 85228"/>
                <a:gd name="connsiteX71" fmla="*/ 76293 w 85069"/>
                <a:gd name="connsiteY71" fmla="*/ 45270 h 85228"/>
                <a:gd name="connsiteX72" fmla="*/ 75157 w 85069"/>
                <a:gd name="connsiteY72" fmla="*/ 45641 h 85228"/>
                <a:gd name="connsiteX73" fmla="*/ 74615 w 85069"/>
                <a:gd name="connsiteY73" fmla="*/ 46187 h 85228"/>
                <a:gd name="connsiteX74" fmla="*/ 74360 w 85069"/>
                <a:gd name="connsiteY74" fmla="*/ 46878 h 85228"/>
                <a:gd name="connsiteX75" fmla="*/ 74419 w 85069"/>
                <a:gd name="connsiteY75" fmla="*/ 47491 h 85228"/>
                <a:gd name="connsiteX76" fmla="*/ 76338 w 85069"/>
                <a:gd name="connsiteY76" fmla="*/ 49147 h 85228"/>
                <a:gd name="connsiteX77" fmla="*/ 76293 w 85069"/>
                <a:gd name="connsiteY77" fmla="*/ 49525 h 85228"/>
                <a:gd name="connsiteX78" fmla="*/ 75736 w 85069"/>
                <a:gd name="connsiteY78" fmla="*/ 50385 h 85228"/>
                <a:gd name="connsiteX79" fmla="*/ 74997 w 85069"/>
                <a:gd name="connsiteY79" fmla="*/ 51194 h 85228"/>
                <a:gd name="connsiteX80" fmla="*/ 70039 w 85069"/>
                <a:gd name="connsiteY80" fmla="*/ 52876 h 85228"/>
                <a:gd name="connsiteX81" fmla="*/ 67992 w 85069"/>
                <a:gd name="connsiteY81" fmla="*/ 52744 h 85228"/>
                <a:gd name="connsiteX82" fmla="*/ 66824 w 85069"/>
                <a:gd name="connsiteY82" fmla="*/ 53581 h 85228"/>
                <a:gd name="connsiteX83" fmla="*/ 66459 w 85069"/>
                <a:gd name="connsiteY83" fmla="*/ 53740 h 85228"/>
                <a:gd name="connsiteX84" fmla="*/ 65164 w 85069"/>
                <a:gd name="connsiteY84" fmla="*/ 52971 h 85228"/>
                <a:gd name="connsiteX85" fmla="*/ 62276 w 85069"/>
                <a:gd name="connsiteY85" fmla="*/ 52084 h 85228"/>
                <a:gd name="connsiteX86" fmla="*/ 61186 w 85069"/>
                <a:gd name="connsiteY86" fmla="*/ 52390 h 85228"/>
                <a:gd name="connsiteX87" fmla="*/ 60581 w 85069"/>
                <a:gd name="connsiteY87" fmla="*/ 52876 h 85228"/>
                <a:gd name="connsiteX88" fmla="*/ 58763 w 85069"/>
                <a:gd name="connsiteY88" fmla="*/ 53465 h 85228"/>
                <a:gd name="connsiteX89" fmla="*/ 57461 w 85069"/>
                <a:gd name="connsiteY89" fmla="*/ 54388 h 85228"/>
                <a:gd name="connsiteX90" fmla="*/ 57457 w 85069"/>
                <a:gd name="connsiteY90" fmla="*/ 55576 h 85228"/>
                <a:gd name="connsiteX91" fmla="*/ 59761 w 85069"/>
                <a:gd name="connsiteY91" fmla="*/ 58645 h 85228"/>
                <a:gd name="connsiteX92" fmla="*/ 60571 w 85069"/>
                <a:gd name="connsiteY92" fmla="*/ 59247 h 85228"/>
                <a:gd name="connsiteX93" fmla="*/ 60609 w 85069"/>
                <a:gd name="connsiteY93" fmla="*/ 60391 h 85228"/>
                <a:gd name="connsiteX94" fmla="*/ 61726 w 85069"/>
                <a:gd name="connsiteY94" fmla="*/ 61827 h 85228"/>
                <a:gd name="connsiteX95" fmla="*/ 62868 w 85069"/>
                <a:gd name="connsiteY95" fmla="*/ 63626 h 85228"/>
                <a:gd name="connsiteX96" fmla="*/ 62991 w 85069"/>
                <a:gd name="connsiteY96" fmla="*/ 64769 h 85228"/>
                <a:gd name="connsiteX97" fmla="*/ 62860 w 85069"/>
                <a:gd name="connsiteY97" fmla="*/ 65926 h 85228"/>
                <a:gd name="connsiteX98" fmla="*/ 62270 w 85069"/>
                <a:gd name="connsiteY98" fmla="*/ 67562 h 85228"/>
                <a:gd name="connsiteX99" fmla="*/ 60273 w 85069"/>
                <a:gd name="connsiteY99" fmla="*/ 71394 h 85228"/>
                <a:gd name="connsiteX100" fmla="*/ 60249 w 85069"/>
                <a:gd name="connsiteY100" fmla="*/ 72129 h 85228"/>
                <a:gd name="connsiteX101" fmla="*/ 60417 w 85069"/>
                <a:gd name="connsiteY101" fmla="*/ 72687 h 85228"/>
                <a:gd name="connsiteX102" fmla="*/ 61102 w 85069"/>
                <a:gd name="connsiteY102" fmla="*/ 72841 h 85228"/>
                <a:gd name="connsiteX103" fmla="*/ 61622 w 85069"/>
                <a:gd name="connsiteY103" fmla="*/ 73130 h 85228"/>
                <a:gd name="connsiteX104" fmla="*/ 61469 w 85069"/>
                <a:gd name="connsiteY104" fmla="*/ 73640 h 85228"/>
                <a:gd name="connsiteX105" fmla="*/ 57733 w 85069"/>
                <a:gd name="connsiteY105" fmla="*/ 76293 h 85228"/>
                <a:gd name="connsiteX106" fmla="*/ 57251 w 85069"/>
                <a:gd name="connsiteY106" fmla="*/ 76757 h 85228"/>
                <a:gd name="connsiteX107" fmla="*/ 55684 w 85069"/>
                <a:gd name="connsiteY107" fmla="*/ 76626 h 85228"/>
                <a:gd name="connsiteX108" fmla="*/ 55444 w 85069"/>
                <a:gd name="connsiteY108" fmla="*/ 77069 h 85228"/>
                <a:gd name="connsiteX109" fmla="*/ 55658 w 85069"/>
                <a:gd name="connsiteY109" fmla="*/ 77784 h 85228"/>
                <a:gd name="connsiteX110" fmla="*/ 56267 w 85069"/>
                <a:gd name="connsiteY110" fmla="*/ 78410 h 85228"/>
                <a:gd name="connsiteX111" fmla="*/ 57601 w 85069"/>
                <a:gd name="connsiteY111" fmla="*/ 78740 h 85228"/>
                <a:gd name="connsiteX112" fmla="*/ 58746 w 85069"/>
                <a:gd name="connsiteY112" fmla="*/ 79411 h 85228"/>
                <a:gd name="connsiteX113" fmla="*/ 59666 w 85069"/>
                <a:gd name="connsiteY113" fmla="*/ 80726 h 85228"/>
                <a:gd name="connsiteX114" fmla="*/ 58461 w 85069"/>
                <a:gd name="connsiteY114" fmla="*/ 85228 h 85228"/>
                <a:gd name="connsiteX115" fmla="*/ 54114 w 85069"/>
                <a:gd name="connsiteY115" fmla="*/ 85109 h 85228"/>
                <a:gd name="connsiteX116" fmla="*/ 53002 w 85069"/>
                <a:gd name="connsiteY116" fmla="*/ 84963 h 85228"/>
                <a:gd name="connsiteX117" fmla="*/ 51821 w 85069"/>
                <a:gd name="connsiteY117" fmla="*/ 84523 h 85228"/>
                <a:gd name="connsiteX118" fmla="*/ 51818 w 85069"/>
                <a:gd name="connsiteY118" fmla="*/ 84520 h 85228"/>
                <a:gd name="connsiteX119" fmla="*/ 51278 w 85069"/>
                <a:gd name="connsiteY119" fmla="*/ 83611 h 85228"/>
                <a:gd name="connsiteX120" fmla="*/ 50622 w 85069"/>
                <a:gd name="connsiteY120" fmla="*/ 82514 h 85228"/>
                <a:gd name="connsiteX121" fmla="*/ 50801 w 85069"/>
                <a:gd name="connsiteY121" fmla="*/ 81842 h 85228"/>
                <a:gd name="connsiteX122" fmla="*/ 52771 w 85069"/>
                <a:gd name="connsiteY122" fmla="*/ 79931 h 85228"/>
                <a:gd name="connsiteX123" fmla="*/ 53067 w 85069"/>
                <a:gd name="connsiteY123" fmla="*/ 79403 h 85228"/>
                <a:gd name="connsiteX124" fmla="*/ 52864 w 85069"/>
                <a:gd name="connsiteY124" fmla="*/ 79120 h 85228"/>
                <a:gd name="connsiteX125" fmla="*/ 53062 w 85069"/>
                <a:gd name="connsiteY125" fmla="*/ 78278 h 85228"/>
                <a:gd name="connsiteX126" fmla="*/ 54576 w 85069"/>
                <a:gd name="connsiteY126" fmla="*/ 75424 h 85228"/>
                <a:gd name="connsiteX127" fmla="*/ 54772 w 85069"/>
                <a:gd name="connsiteY127" fmla="*/ 74277 h 85228"/>
                <a:gd name="connsiteX128" fmla="*/ 54095 w 85069"/>
                <a:gd name="connsiteY128" fmla="*/ 73474 h 85228"/>
                <a:gd name="connsiteX129" fmla="*/ 53118 w 85069"/>
                <a:gd name="connsiteY129" fmla="*/ 72994 h 85228"/>
                <a:gd name="connsiteX130" fmla="*/ 49944 w 85069"/>
                <a:gd name="connsiteY130" fmla="*/ 72146 h 85228"/>
                <a:gd name="connsiteX131" fmla="*/ 48433 w 85069"/>
                <a:gd name="connsiteY131" fmla="*/ 70949 h 85228"/>
                <a:gd name="connsiteX132" fmla="*/ 47733 w 85069"/>
                <a:gd name="connsiteY132" fmla="*/ 69903 h 85228"/>
                <a:gd name="connsiteX133" fmla="*/ 47027 w 85069"/>
                <a:gd name="connsiteY133" fmla="*/ 69609 h 85228"/>
                <a:gd name="connsiteX134" fmla="*/ 45986 w 85069"/>
                <a:gd name="connsiteY134" fmla="*/ 69962 h 85228"/>
                <a:gd name="connsiteX135" fmla="*/ 43356 w 85069"/>
                <a:gd name="connsiteY135" fmla="*/ 70351 h 85228"/>
                <a:gd name="connsiteX136" fmla="*/ 41218 w 85069"/>
                <a:gd name="connsiteY136" fmla="*/ 69787 h 85228"/>
                <a:gd name="connsiteX137" fmla="*/ 38692 w 85069"/>
                <a:gd name="connsiteY137" fmla="*/ 67807 h 85228"/>
                <a:gd name="connsiteX138" fmla="*/ 38106 w 85069"/>
                <a:gd name="connsiteY138" fmla="*/ 66036 h 85228"/>
                <a:gd name="connsiteX139" fmla="*/ 37798 w 85069"/>
                <a:gd name="connsiteY139" fmla="*/ 64677 h 85228"/>
                <a:gd name="connsiteX140" fmla="*/ 37167 w 85069"/>
                <a:gd name="connsiteY140" fmla="*/ 64208 h 85228"/>
                <a:gd name="connsiteX141" fmla="*/ 36319 w 85069"/>
                <a:gd name="connsiteY141" fmla="*/ 64905 h 85228"/>
                <a:gd name="connsiteX142" fmla="*/ 35243 w 85069"/>
                <a:gd name="connsiteY142" fmla="*/ 66009 h 85228"/>
                <a:gd name="connsiteX143" fmla="*/ 33123 w 85069"/>
                <a:gd name="connsiteY143" fmla="*/ 66141 h 85228"/>
                <a:gd name="connsiteX144" fmla="*/ 32518 w 85069"/>
                <a:gd name="connsiteY144" fmla="*/ 65883 h 85228"/>
                <a:gd name="connsiteX145" fmla="*/ 32414 w 85069"/>
                <a:gd name="connsiteY145" fmla="*/ 65274 h 85228"/>
                <a:gd name="connsiteX146" fmla="*/ 32293 w 85069"/>
                <a:gd name="connsiteY146" fmla="*/ 64689 h 85228"/>
                <a:gd name="connsiteX147" fmla="*/ 31710 w 85069"/>
                <a:gd name="connsiteY147" fmla="*/ 63964 h 85228"/>
                <a:gd name="connsiteX148" fmla="*/ 31080 w 85069"/>
                <a:gd name="connsiteY148" fmla="*/ 63561 h 85228"/>
                <a:gd name="connsiteX149" fmla="*/ 28389 w 85069"/>
                <a:gd name="connsiteY149" fmla="*/ 65599 h 85228"/>
                <a:gd name="connsiteX150" fmla="*/ 27389 w 85069"/>
                <a:gd name="connsiteY150" fmla="*/ 65594 h 85228"/>
                <a:gd name="connsiteX151" fmla="*/ 26126 w 85069"/>
                <a:gd name="connsiteY151" fmla="*/ 64811 h 85228"/>
                <a:gd name="connsiteX152" fmla="*/ 25502 w 85069"/>
                <a:gd name="connsiteY152" fmla="*/ 64043 h 85228"/>
                <a:gd name="connsiteX153" fmla="*/ 24120 w 85069"/>
                <a:gd name="connsiteY153" fmla="*/ 64481 h 85228"/>
                <a:gd name="connsiteX154" fmla="*/ 22878 w 85069"/>
                <a:gd name="connsiteY154" fmla="*/ 65427 h 85228"/>
                <a:gd name="connsiteX155" fmla="*/ 23304 w 85069"/>
                <a:gd name="connsiteY155" fmla="*/ 67203 h 85228"/>
                <a:gd name="connsiteX156" fmla="*/ 22634 w 85069"/>
                <a:gd name="connsiteY156" fmla="*/ 67528 h 85228"/>
                <a:gd name="connsiteX157" fmla="*/ 21104 w 85069"/>
                <a:gd name="connsiteY157" fmla="*/ 67366 h 85228"/>
                <a:gd name="connsiteX158" fmla="*/ 19372 w 85069"/>
                <a:gd name="connsiteY158" fmla="*/ 66634 h 85228"/>
                <a:gd name="connsiteX159" fmla="*/ 17441 w 85069"/>
                <a:gd name="connsiteY159" fmla="*/ 66193 h 85228"/>
                <a:gd name="connsiteX160" fmla="*/ 14515 w 85069"/>
                <a:gd name="connsiteY160" fmla="*/ 64968 h 85228"/>
                <a:gd name="connsiteX161" fmla="*/ 10432 w 85069"/>
                <a:gd name="connsiteY161" fmla="*/ 65962 h 85228"/>
                <a:gd name="connsiteX162" fmla="*/ 7594 w 85069"/>
                <a:gd name="connsiteY162" fmla="*/ 64772 h 85228"/>
                <a:gd name="connsiteX163" fmla="*/ 5236 w 85069"/>
                <a:gd name="connsiteY163" fmla="*/ 64654 h 85228"/>
                <a:gd name="connsiteX164" fmla="*/ 3768 w 85069"/>
                <a:gd name="connsiteY164" fmla="*/ 63706 h 85228"/>
                <a:gd name="connsiteX165" fmla="*/ 2185 w 85069"/>
                <a:gd name="connsiteY165" fmla="*/ 62102 h 85228"/>
                <a:gd name="connsiteX166" fmla="*/ 3306 w 85069"/>
                <a:gd name="connsiteY166" fmla="*/ 61046 h 85228"/>
                <a:gd name="connsiteX167" fmla="*/ 4390 w 85069"/>
                <a:gd name="connsiteY167" fmla="*/ 60680 h 85228"/>
                <a:gd name="connsiteX168" fmla="*/ 8709 w 85069"/>
                <a:gd name="connsiteY168" fmla="*/ 60476 h 85228"/>
                <a:gd name="connsiteX169" fmla="*/ 11850 w 85069"/>
                <a:gd name="connsiteY169" fmla="*/ 61118 h 85228"/>
                <a:gd name="connsiteX170" fmla="*/ 17495 w 85069"/>
                <a:gd name="connsiteY170" fmla="*/ 64600 h 85228"/>
                <a:gd name="connsiteX171" fmla="*/ 18920 w 85069"/>
                <a:gd name="connsiteY171" fmla="*/ 64573 h 85228"/>
                <a:gd name="connsiteX172" fmla="*/ 20432 w 85069"/>
                <a:gd name="connsiteY172" fmla="*/ 64134 h 85228"/>
                <a:gd name="connsiteX173" fmla="*/ 19663 w 85069"/>
                <a:gd name="connsiteY173" fmla="*/ 63185 h 85228"/>
                <a:gd name="connsiteX174" fmla="*/ 18251 w 85069"/>
                <a:gd name="connsiteY174" fmla="*/ 62733 h 85228"/>
                <a:gd name="connsiteX175" fmla="*/ 16150 w 85069"/>
                <a:gd name="connsiteY175" fmla="*/ 61797 h 85228"/>
                <a:gd name="connsiteX176" fmla="*/ 14476 w 85069"/>
                <a:gd name="connsiteY176" fmla="*/ 60482 h 85228"/>
                <a:gd name="connsiteX177" fmla="*/ 18408 w 85069"/>
                <a:gd name="connsiteY177" fmla="*/ 60056 h 85228"/>
                <a:gd name="connsiteX178" fmla="*/ 17864 w 85069"/>
                <a:gd name="connsiteY178" fmla="*/ 59375 h 85228"/>
                <a:gd name="connsiteX179" fmla="*/ 17346 w 85069"/>
                <a:gd name="connsiteY179" fmla="*/ 58213 h 85228"/>
                <a:gd name="connsiteX180" fmla="*/ 13196 w 85069"/>
                <a:gd name="connsiteY180" fmla="*/ 54156 h 85228"/>
                <a:gd name="connsiteX181" fmla="*/ 13904 w 85069"/>
                <a:gd name="connsiteY181" fmla="*/ 53057 h 85228"/>
                <a:gd name="connsiteX182" fmla="*/ 14947 w 85069"/>
                <a:gd name="connsiteY182" fmla="*/ 50697 h 85228"/>
                <a:gd name="connsiteX183" fmla="*/ 16247 w 85069"/>
                <a:gd name="connsiteY183" fmla="*/ 48735 h 85228"/>
                <a:gd name="connsiteX184" fmla="*/ 17283 w 85069"/>
                <a:gd name="connsiteY184" fmla="*/ 48209 h 85228"/>
                <a:gd name="connsiteX185" fmla="*/ 18987 w 85069"/>
                <a:gd name="connsiteY185" fmla="*/ 46816 h 85228"/>
                <a:gd name="connsiteX186" fmla="*/ 22691 w 85069"/>
                <a:gd name="connsiteY186" fmla="*/ 42733 h 85228"/>
                <a:gd name="connsiteX187" fmla="*/ 25046 w 85069"/>
                <a:gd name="connsiteY187" fmla="*/ 39401 h 85228"/>
                <a:gd name="connsiteX188" fmla="*/ 26800 w 85069"/>
                <a:gd name="connsiteY188" fmla="*/ 35438 h 85228"/>
                <a:gd name="connsiteX189" fmla="*/ 29369 w 85069"/>
                <a:gd name="connsiteY189" fmla="*/ 24495 h 85228"/>
                <a:gd name="connsiteX190" fmla="*/ 30130 w 85069"/>
                <a:gd name="connsiteY190" fmla="*/ 22631 h 85228"/>
                <a:gd name="connsiteX191" fmla="*/ 31369 w 85069"/>
                <a:gd name="connsiteY191" fmla="*/ 20562 h 85228"/>
                <a:gd name="connsiteX192" fmla="*/ 32924 w 85069"/>
                <a:gd name="connsiteY192" fmla="*/ 20952 h 85228"/>
                <a:gd name="connsiteX193" fmla="*/ 34006 w 85069"/>
                <a:gd name="connsiteY193" fmla="*/ 21548 h 85228"/>
                <a:gd name="connsiteX194" fmla="*/ 37837 w 85069"/>
                <a:gd name="connsiteY194" fmla="*/ 19984 h 85228"/>
                <a:gd name="connsiteX195" fmla="*/ 44408 w 85069"/>
                <a:gd name="connsiteY195" fmla="*/ 15914 h 85228"/>
                <a:gd name="connsiteX196" fmla="*/ 46344 w 85069"/>
                <a:gd name="connsiteY196" fmla="*/ 12387 h 85228"/>
                <a:gd name="connsiteX197" fmla="*/ 48247 w 85069"/>
                <a:gd name="connsiteY197" fmla="*/ 10746 h 85228"/>
                <a:gd name="connsiteX198" fmla="*/ 55798 w 85069"/>
                <a:gd name="connsiteY198" fmla="*/ 7544 h 85228"/>
                <a:gd name="connsiteX199" fmla="*/ 59970 w 85069"/>
                <a:gd name="connsiteY199" fmla="*/ 6584 h 85228"/>
                <a:gd name="connsiteX200" fmla="*/ 66405 w 85069"/>
                <a:gd name="connsiteY200" fmla="*/ 6337 h 85228"/>
                <a:gd name="connsiteX201" fmla="*/ 71056 w 85069"/>
                <a:gd name="connsiteY201" fmla="*/ 5765 h 85228"/>
                <a:gd name="connsiteX202" fmla="*/ 48808 w 85069"/>
                <a:gd name="connsiteY202" fmla="*/ 5486 h 85228"/>
                <a:gd name="connsiteX203" fmla="*/ 49365 w 85069"/>
                <a:gd name="connsiteY203" fmla="*/ 5650 h 85228"/>
                <a:gd name="connsiteX204" fmla="*/ 43686 w 85069"/>
                <a:gd name="connsiteY204" fmla="*/ 7226 h 85228"/>
                <a:gd name="connsiteX205" fmla="*/ 41626 w 85069"/>
                <a:gd name="connsiteY205" fmla="*/ 7466 h 85228"/>
                <a:gd name="connsiteX206" fmla="*/ 40689 w 85069"/>
                <a:gd name="connsiteY206" fmla="*/ 7044 h 85228"/>
                <a:gd name="connsiteX207" fmla="*/ 45662 w 85069"/>
                <a:gd name="connsiteY207" fmla="*/ 5850 h 85228"/>
                <a:gd name="connsiteX208" fmla="*/ 55859 w 85069"/>
                <a:gd name="connsiteY208" fmla="*/ 4536 h 85228"/>
                <a:gd name="connsiteX209" fmla="*/ 57008 w 85069"/>
                <a:gd name="connsiteY209" fmla="*/ 4840 h 85228"/>
                <a:gd name="connsiteX210" fmla="*/ 57031 w 85069"/>
                <a:gd name="connsiteY210" fmla="*/ 5026 h 85228"/>
                <a:gd name="connsiteX211" fmla="*/ 52669 w 85069"/>
                <a:gd name="connsiteY211" fmla="*/ 5514 h 85228"/>
                <a:gd name="connsiteX212" fmla="*/ 51194 w 85069"/>
                <a:gd name="connsiteY212" fmla="*/ 5145 h 85228"/>
                <a:gd name="connsiteX213" fmla="*/ 50951 w 85069"/>
                <a:gd name="connsiteY213" fmla="*/ 4795 h 85228"/>
                <a:gd name="connsiteX214" fmla="*/ 52140 w 85069"/>
                <a:gd name="connsiteY214" fmla="*/ 4587 h 85228"/>
                <a:gd name="connsiteX215" fmla="*/ 65028 w 85069"/>
                <a:gd name="connsiteY215" fmla="*/ 3334 h 85228"/>
                <a:gd name="connsiteX216" fmla="*/ 65967 w 85069"/>
                <a:gd name="connsiteY216" fmla="*/ 3462 h 85228"/>
                <a:gd name="connsiteX217" fmla="*/ 62868 w 85069"/>
                <a:gd name="connsiteY217" fmla="*/ 4484 h 85228"/>
                <a:gd name="connsiteX218" fmla="*/ 62117 w 85069"/>
                <a:gd name="connsiteY218" fmla="*/ 4270 h 85228"/>
                <a:gd name="connsiteX219" fmla="*/ 62302 w 85069"/>
                <a:gd name="connsiteY219" fmla="*/ 3974 h 85228"/>
                <a:gd name="connsiteX220" fmla="*/ 75280 w 85069"/>
                <a:gd name="connsiteY220" fmla="*/ 0 h 85228"/>
                <a:gd name="connsiteX221" fmla="*/ 76304 w 85069"/>
                <a:gd name="connsiteY221" fmla="*/ 0 h 85228"/>
                <a:gd name="connsiteX222" fmla="*/ 74842 w 85069"/>
                <a:gd name="connsiteY222" fmla="*/ 1297 h 85228"/>
                <a:gd name="connsiteX223" fmla="*/ 72793 w 85069"/>
                <a:gd name="connsiteY223" fmla="*/ 1397 h 85228"/>
                <a:gd name="connsiteX224" fmla="*/ 73378 w 85069"/>
                <a:gd name="connsiteY224" fmla="*/ 599 h 8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Lst>
              <a:rect l="l" t="t" r="r" b="b"/>
              <a:pathLst>
                <a:path w="85069" h="85228">
                  <a:moveTo>
                    <a:pt x="5293" y="66254"/>
                  </a:moveTo>
                  <a:lnTo>
                    <a:pt x="8102" y="67143"/>
                  </a:lnTo>
                  <a:lnTo>
                    <a:pt x="11792" y="67572"/>
                  </a:lnTo>
                  <a:lnTo>
                    <a:pt x="14614" y="66356"/>
                  </a:lnTo>
                  <a:lnTo>
                    <a:pt x="16836" y="67392"/>
                  </a:lnTo>
                  <a:lnTo>
                    <a:pt x="19372" y="66634"/>
                  </a:lnTo>
                  <a:lnTo>
                    <a:pt x="19046" y="67741"/>
                  </a:lnTo>
                  <a:lnTo>
                    <a:pt x="18186" y="68963"/>
                  </a:lnTo>
                  <a:lnTo>
                    <a:pt x="15256" y="70722"/>
                  </a:lnTo>
                  <a:lnTo>
                    <a:pt x="12205" y="71876"/>
                  </a:lnTo>
                  <a:lnTo>
                    <a:pt x="10628" y="71732"/>
                  </a:lnTo>
                  <a:lnTo>
                    <a:pt x="9548" y="71128"/>
                  </a:lnTo>
                  <a:lnTo>
                    <a:pt x="8968" y="70494"/>
                  </a:lnTo>
                  <a:lnTo>
                    <a:pt x="7335" y="69883"/>
                  </a:lnTo>
                  <a:lnTo>
                    <a:pt x="5089" y="69576"/>
                  </a:lnTo>
                  <a:lnTo>
                    <a:pt x="3692" y="70237"/>
                  </a:lnTo>
                  <a:lnTo>
                    <a:pt x="2695" y="70863"/>
                  </a:lnTo>
                  <a:lnTo>
                    <a:pt x="1822" y="70760"/>
                  </a:lnTo>
                  <a:lnTo>
                    <a:pt x="1166" y="70237"/>
                  </a:lnTo>
                  <a:lnTo>
                    <a:pt x="663" y="69431"/>
                  </a:lnTo>
                  <a:lnTo>
                    <a:pt x="0" y="66892"/>
                  </a:lnTo>
                  <a:lnTo>
                    <a:pt x="1673" y="66428"/>
                  </a:lnTo>
                  <a:close/>
                  <a:moveTo>
                    <a:pt x="9706" y="56047"/>
                  </a:moveTo>
                  <a:lnTo>
                    <a:pt x="13246" y="56253"/>
                  </a:lnTo>
                  <a:lnTo>
                    <a:pt x="15405" y="57860"/>
                  </a:lnTo>
                  <a:lnTo>
                    <a:pt x="15865" y="58373"/>
                  </a:lnTo>
                  <a:lnTo>
                    <a:pt x="16031" y="58924"/>
                  </a:lnTo>
                  <a:lnTo>
                    <a:pt x="13287" y="59563"/>
                  </a:lnTo>
                  <a:lnTo>
                    <a:pt x="10369" y="57592"/>
                  </a:lnTo>
                  <a:lnTo>
                    <a:pt x="8441" y="58057"/>
                  </a:lnTo>
                  <a:lnTo>
                    <a:pt x="7715" y="57123"/>
                  </a:lnTo>
                  <a:lnTo>
                    <a:pt x="7704" y="56540"/>
                  </a:lnTo>
                  <a:close/>
                  <a:moveTo>
                    <a:pt x="33971" y="13310"/>
                  </a:moveTo>
                  <a:lnTo>
                    <a:pt x="33965" y="16687"/>
                  </a:lnTo>
                  <a:lnTo>
                    <a:pt x="31775" y="18811"/>
                  </a:lnTo>
                  <a:lnTo>
                    <a:pt x="30441" y="18218"/>
                  </a:lnTo>
                  <a:lnTo>
                    <a:pt x="30052" y="17726"/>
                  </a:lnTo>
                  <a:lnTo>
                    <a:pt x="30730" y="16070"/>
                  </a:lnTo>
                  <a:close/>
                  <a:moveTo>
                    <a:pt x="37081" y="9498"/>
                  </a:moveTo>
                  <a:lnTo>
                    <a:pt x="38884" y="9564"/>
                  </a:lnTo>
                  <a:lnTo>
                    <a:pt x="34796" y="11771"/>
                  </a:lnTo>
                  <a:lnTo>
                    <a:pt x="34446" y="11420"/>
                  </a:lnTo>
                  <a:close/>
                  <a:moveTo>
                    <a:pt x="76643" y="5558"/>
                  </a:moveTo>
                  <a:lnTo>
                    <a:pt x="78770" y="7538"/>
                  </a:lnTo>
                  <a:lnTo>
                    <a:pt x="80003" y="8984"/>
                  </a:lnTo>
                  <a:lnTo>
                    <a:pt x="81989" y="9787"/>
                  </a:lnTo>
                  <a:lnTo>
                    <a:pt x="85069" y="10338"/>
                  </a:lnTo>
                  <a:lnTo>
                    <a:pt x="84885" y="13193"/>
                  </a:lnTo>
                  <a:lnTo>
                    <a:pt x="84907" y="18820"/>
                  </a:lnTo>
                  <a:lnTo>
                    <a:pt x="84676" y="19817"/>
                  </a:lnTo>
                  <a:lnTo>
                    <a:pt x="83296" y="22186"/>
                  </a:lnTo>
                  <a:lnTo>
                    <a:pt x="81832" y="26435"/>
                  </a:lnTo>
                  <a:lnTo>
                    <a:pt x="81437" y="29222"/>
                  </a:lnTo>
                  <a:lnTo>
                    <a:pt x="80998" y="29753"/>
                  </a:lnTo>
                  <a:lnTo>
                    <a:pt x="75144" y="29737"/>
                  </a:lnTo>
                  <a:lnTo>
                    <a:pt x="74311" y="30220"/>
                  </a:lnTo>
                  <a:lnTo>
                    <a:pt x="74192" y="30822"/>
                  </a:lnTo>
                  <a:lnTo>
                    <a:pt x="74488" y="31539"/>
                  </a:lnTo>
                  <a:lnTo>
                    <a:pt x="74347" y="32252"/>
                  </a:lnTo>
                  <a:lnTo>
                    <a:pt x="73888" y="32832"/>
                  </a:lnTo>
                  <a:lnTo>
                    <a:pt x="74138" y="33753"/>
                  </a:lnTo>
                  <a:lnTo>
                    <a:pt x="75153" y="34800"/>
                  </a:lnTo>
                  <a:lnTo>
                    <a:pt x="77003" y="35447"/>
                  </a:lnTo>
                  <a:lnTo>
                    <a:pt x="78984" y="35506"/>
                  </a:lnTo>
                  <a:lnTo>
                    <a:pt x="80003" y="35393"/>
                  </a:lnTo>
                  <a:lnTo>
                    <a:pt x="80748" y="36139"/>
                  </a:lnTo>
                  <a:lnTo>
                    <a:pt x="81484" y="37291"/>
                  </a:lnTo>
                  <a:lnTo>
                    <a:pt x="81428" y="38738"/>
                  </a:lnTo>
                  <a:lnTo>
                    <a:pt x="81141" y="40682"/>
                  </a:lnTo>
                  <a:lnTo>
                    <a:pt x="80203" y="42476"/>
                  </a:lnTo>
                  <a:lnTo>
                    <a:pt x="77502" y="44542"/>
                  </a:lnTo>
                  <a:lnTo>
                    <a:pt x="76293" y="45270"/>
                  </a:lnTo>
                  <a:lnTo>
                    <a:pt x="75157" y="45641"/>
                  </a:lnTo>
                  <a:lnTo>
                    <a:pt x="74615" y="46187"/>
                  </a:lnTo>
                  <a:lnTo>
                    <a:pt x="74360" y="46878"/>
                  </a:lnTo>
                  <a:lnTo>
                    <a:pt x="74419" y="47491"/>
                  </a:lnTo>
                  <a:lnTo>
                    <a:pt x="76338" y="49147"/>
                  </a:lnTo>
                  <a:lnTo>
                    <a:pt x="76293" y="49525"/>
                  </a:lnTo>
                  <a:lnTo>
                    <a:pt x="75736" y="50385"/>
                  </a:lnTo>
                  <a:lnTo>
                    <a:pt x="74997" y="51194"/>
                  </a:lnTo>
                  <a:lnTo>
                    <a:pt x="70039" y="52876"/>
                  </a:lnTo>
                  <a:lnTo>
                    <a:pt x="67992" y="52744"/>
                  </a:lnTo>
                  <a:lnTo>
                    <a:pt x="66824" y="53581"/>
                  </a:lnTo>
                  <a:lnTo>
                    <a:pt x="66459" y="53740"/>
                  </a:lnTo>
                  <a:lnTo>
                    <a:pt x="65164" y="52971"/>
                  </a:lnTo>
                  <a:lnTo>
                    <a:pt x="62276" y="52084"/>
                  </a:lnTo>
                  <a:lnTo>
                    <a:pt x="61186" y="52390"/>
                  </a:lnTo>
                  <a:lnTo>
                    <a:pt x="60581" y="52876"/>
                  </a:lnTo>
                  <a:lnTo>
                    <a:pt x="58763" y="53465"/>
                  </a:lnTo>
                  <a:lnTo>
                    <a:pt x="57461" y="54388"/>
                  </a:lnTo>
                  <a:lnTo>
                    <a:pt x="57457" y="55576"/>
                  </a:lnTo>
                  <a:lnTo>
                    <a:pt x="59761" y="58645"/>
                  </a:lnTo>
                  <a:lnTo>
                    <a:pt x="60571" y="59247"/>
                  </a:lnTo>
                  <a:lnTo>
                    <a:pt x="60609" y="60391"/>
                  </a:lnTo>
                  <a:lnTo>
                    <a:pt x="61726" y="61827"/>
                  </a:lnTo>
                  <a:lnTo>
                    <a:pt x="62868" y="63626"/>
                  </a:lnTo>
                  <a:lnTo>
                    <a:pt x="62991" y="64769"/>
                  </a:lnTo>
                  <a:lnTo>
                    <a:pt x="62860" y="65926"/>
                  </a:lnTo>
                  <a:lnTo>
                    <a:pt x="62270" y="67562"/>
                  </a:lnTo>
                  <a:lnTo>
                    <a:pt x="60273" y="71394"/>
                  </a:lnTo>
                  <a:lnTo>
                    <a:pt x="60249" y="72129"/>
                  </a:lnTo>
                  <a:lnTo>
                    <a:pt x="60417" y="72687"/>
                  </a:lnTo>
                  <a:lnTo>
                    <a:pt x="61102" y="72841"/>
                  </a:lnTo>
                  <a:lnTo>
                    <a:pt x="61622" y="73130"/>
                  </a:lnTo>
                  <a:lnTo>
                    <a:pt x="61469" y="73640"/>
                  </a:lnTo>
                  <a:lnTo>
                    <a:pt x="57733" y="76293"/>
                  </a:lnTo>
                  <a:lnTo>
                    <a:pt x="57251" y="76757"/>
                  </a:lnTo>
                  <a:lnTo>
                    <a:pt x="55684" y="76626"/>
                  </a:lnTo>
                  <a:lnTo>
                    <a:pt x="55444" y="77069"/>
                  </a:lnTo>
                  <a:lnTo>
                    <a:pt x="55658" y="77784"/>
                  </a:lnTo>
                  <a:lnTo>
                    <a:pt x="56267" y="78410"/>
                  </a:lnTo>
                  <a:lnTo>
                    <a:pt x="57601" y="78740"/>
                  </a:lnTo>
                  <a:lnTo>
                    <a:pt x="58746" y="79411"/>
                  </a:lnTo>
                  <a:lnTo>
                    <a:pt x="59666" y="80726"/>
                  </a:lnTo>
                  <a:lnTo>
                    <a:pt x="58461" y="85228"/>
                  </a:lnTo>
                  <a:lnTo>
                    <a:pt x="54114" y="85109"/>
                  </a:lnTo>
                  <a:lnTo>
                    <a:pt x="53002" y="84963"/>
                  </a:lnTo>
                  <a:lnTo>
                    <a:pt x="51821" y="84523"/>
                  </a:lnTo>
                  <a:lnTo>
                    <a:pt x="51818" y="84520"/>
                  </a:lnTo>
                  <a:lnTo>
                    <a:pt x="51278" y="83611"/>
                  </a:lnTo>
                  <a:lnTo>
                    <a:pt x="50622" y="82514"/>
                  </a:lnTo>
                  <a:lnTo>
                    <a:pt x="50801" y="81842"/>
                  </a:lnTo>
                  <a:lnTo>
                    <a:pt x="52771" y="79931"/>
                  </a:lnTo>
                  <a:lnTo>
                    <a:pt x="53067" y="79403"/>
                  </a:lnTo>
                  <a:lnTo>
                    <a:pt x="52864" y="79120"/>
                  </a:lnTo>
                  <a:lnTo>
                    <a:pt x="53062" y="78278"/>
                  </a:lnTo>
                  <a:lnTo>
                    <a:pt x="54576" y="75424"/>
                  </a:lnTo>
                  <a:lnTo>
                    <a:pt x="54772" y="74277"/>
                  </a:lnTo>
                  <a:lnTo>
                    <a:pt x="54095" y="73474"/>
                  </a:lnTo>
                  <a:lnTo>
                    <a:pt x="53118" y="72994"/>
                  </a:lnTo>
                  <a:lnTo>
                    <a:pt x="49944" y="72146"/>
                  </a:lnTo>
                  <a:lnTo>
                    <a:pt x="48433" y="70949"/>
                  </a:lnTo>
                  <a:lnTo>
                    <a:pt x="47733" y="69903"/>
                  </a:lnTo>
                  <a:lnTo>
                    <a:pt x="47027" y="69609"/>
                  </a:lnTo>
                  <a:lnTo>
                    <a:pt x="45986" y="69962"/>
                  </a:lnTo>
                  <a:lnTo>
                    <a:pt x="43356" y="70351"/>
                  </a:lnTo>
                  <a:lnTo>
                    <a:pt x="41218" y="69787"/>
                  </a:lnTo>
                  <a:lnTo>
                    <a:pt x="38692" y="67807"/>
                  </a:lnTo>
                  <a:lnTo>
                    <a:pt x="38106" y="66036"/>
                  </a:lnTo>
                  <a:lnTo>
                    <a:pt x="37798" y="64677"/>
                  </a:lnTo>
                  <a:lnTo>
                    <a:pt x="37167" y="64208"/>
                  </a:lnTo>
                  <a:lnTo>
                    <a:pt x="36319" y="64905"/>
                  </a:lnTo>
                  <a:lnTo>
                    <a:pt x="35243" y="66009"/>
                  </a:lnTo>
                  <a:lnTo>
                    <a:pt x="33123" y="66141"/>
                  </a:lnTo>
                  <a:lnTo>
                    <a:pt x="32518" y="65883"/>
                  </a:lnTo>
                  <a:lnTo>
                    <a:pt x="32414" y="65274"/>
                  </a:lnTo>
                  <a:lnTo>
                    <a:pt x="32293" y="64689"/>
                  </a:lnTo>
                  <a:lnTo>
                    <a:pt x="31710" y="63964"/>
                  </a:lnTo>
                  <a:lnTo>
                    <a:pt x="31080" y="63561"/>
                  </a:lnTo>
                  <a:lnTo>
                    <a:pt x="28389" y="65599"/>
                  </a:lnTo>
                  <a:lnTo>
                    <a:pt x="27389" y="65594"/>
                  </a:lnTo>
                  <a:lnTo>
                    <a:pt x="26126" y="64811"/>
                  </a:lnTo>
                  <a:lnTo>
                    <a:pt x="25502" y="64043"/>
                  </a:lnTo>
                  <a:lnTo>
                    <a:pt x="24120" y="64481"/>
                  </a:lnTo>
                  <a:lnTo>
                    <a:pt x="22878" y="65427"/>
                  </a:lnTo>
                  <a:lnTo>
                    <a:pt x="23304" y="67203"/>
                  </a:lnTo>
                  <a:lnTo>
                    <a:pt x="22634" y="67528"/>
                  </a:lnTo>
                  <a:lnTo>
                    <a:pt x="21104" y="67366"/>
                  </a:lnTo>
                  <a:lnTo>
                    <a:pt x="19372" y="66634"/>
                  </a:lnTo>
                  <a:lnTo>
                    <a:pt x="17441" y="66193"/>
                  </a:lnTo>
                  <a:lnTo>
                    <a:pt x="14515" y="64968"/>
                  </a:lnTo>
                  <a:lnTo>
                    <a:pt x="10432" y="65962"/>
                  </a:lnTo>
                  <a:lnTo>
                    <a:pt x="7594" y="64772"/>
                  </a:lnTo>
                  <a:lnTo>
                    <a:pt x="5236" y="64654"/>
                  </a:lnTo>
                  <a:lnTo>
                    <a:pt x="3768" y="63706"/>
                  </a:lnTo>
                  <a:lnTo>
                    <a:pt x="2185" y="62102"/>
                  </a:lnTo>
                  <a:lnTo>
                    <a:pt x="3306" y="61046"/>
                  </a:lnTo>
                  <a:lnTo>
                    <a:pt x="4390" y="60680"/>
                  </a:lnTo>
                  <a:lnTo>
                    <a:pt x="8709" y="60476"/>
                  </a:lnTo>
                  <a:lnTo>
                    <a:pt x="11850" y="61118"/>
                  </a:lnTo>
                  <a:lnTo>
                    <a:pt x="17495" y="64600"/>
                  </a:lnTo>
                  <a:lnTo>
                    <a:pt x="18920" y="64573"/>
                  </a:lnTo>
                  <a:lnTo>
                    <a:pt x="20432" y="64134"/>
                  </a:lnTo>
                  <a:lnTo>
                    <a:pt x="19663" y="63185"/>
                  </a:lnTo>
                  <a:lnTo>
                    <a:pt x="18251" y="62733"/>
                  </a:lnTo>
                  <a:lnTo>
                    <a:pt x="16150" y="61797"/>
                  </a:lnTo>
                  <a:lnTo>
                    <a:pt x="14476" y="60482"/>
                  </a:lnTo>
                  <a:lnTo>
                    <a:pt x="18408" y="60056"/>
                  </a:lnTo>
                  <a:lnTo>
                    <a:pt x="17864" y="59375"/>
                  </a:lnTo>
                  <a:lnTo>
                    <a:pt x="17346" y="58213"/>
                  </a:lnTo>
                  <a:lnTo>
                    <a:pt x="13196" y="54156"/>
                  </a:lnTo>
                  <a:lnTo>
                    <a:pt x="13904" y="53057"/>
                  </a:lnTo>
                  <a:lnTo>
                    <a:pt x="14947" y="50697"/>
                  </a:lnTo>
                  <a:lnTo>
                    <a:pt x="16247" y="48735"/>
                  </a:lnTo>
                  <a:lnTo>
                    <a:pt x="17283" y="48209"/>
                  </a:lnTo>
                  <a:lnTo>
                    <a:pt x="18987" y="46816"/>
                  </a:lnTo>
                  <a:lnTo>
                    <a:pt x="22691" y="42733"/>
                  </a:lnTo>
                  <a:lnTo>
                    <a:pt x="25046" y="39401"/>
                  </a:lnTo>
                  <a:lnTo>
                    <a:pt x="26800" y="35438"/>
                  </a:lnTo>
                  <a:lnTo>
                    <a:pt x="29369" y="24495"/>
                  </a:lnTo>
                  <a:lnTo>
                    <a:pt x="30130" y="22631"/>
                  </a:lnTo>
                  <a:lnTo>
                    <a:pt x="31369" y="20562"/>
                  </a:lnTo>
                  <a:lnTo>
                    <a:pt x="32924" y="20952"/>
                  </a:lnTo>
                  <a:lnTo>
                    <a:pt x="34006" y="21548"/>
                  </a:lnTo>
                  <a:lnTo>
                    <a:pt x="37837" y="19984"/>
                  </a:lnTo>
                  <a:lnTo>
                    <a:pt x="44408" y="15914"/>
                  </a:lnTo>
                  <a:lnTo>
                    <a:pt x="46344" y="12387"/>
                  </a:lnTo>
                  <a:lnTo>
                    <a:pt x="48247" y="10746"/>
                  </a:lnTo>
                  <a:lnTo>
                    <a:pt x="55798" y="7544"/>
                  </a:lnTo>
                  <a:lnTo>
                    <a:pt x="59970" y="6584"/>
                  </a:lnTo>
                  <a:lnTo>
                    <a:pt x="66405" y="6337"/>
                  </a:lnTo>
                  <a:lnTo>
                    <a:pt x="71056" y="5765"/>
                  </a:lnTo>
                  <a:close/>
                  <a:moveTo>
                    <a:pt x="48808" y="5486"/>
                  </a:moveTo>
                  <a:lnTo>
                    <a:pt x="49365" y="5650"/>
                  </a:lnTo>
                  <a:lnTo>
                    <a:pt x="43686" y="7226"/>
                  </a:lnTo>
                  <a:lnTo>
                    <a:pt x="41626" y="7466"/>
                  </a:lnTo>
                  <a:lnTo>
                    <a:pt x="40689" y="7044"/>
                  </a:lnTo>
                  <a:lnTo>
                    <a:pt x="45662" y="5850"/>
                  </a:lnTo>
                  <a:close/>
                  <a:moveTo>
                    <a:pt x="55859" y="4536"/>
                  </a:moveTo>
                  <a:lnTo>
                    <a:pt x="57008" y="4840"/>
                  </a:lnTo>
                  <a:lnTo>
                    <a:pt x="57031" y="5026"/>
                  </a:lnTo>
                  <a:lnTo>
                    <a:pt x="52669" y="5514"/>
                  </a:lnTo>
                  <a:lnTo>
                    <a:pt x="51194" y="5145"/>
                  </a:lnTo>
                  <a:lnTo>
                    <a:pt x="50951" y="4795"/>
                  </a:lnTo>
                  <a:lnTo>
                    <a:pt x="52140" y="4587"/>
                  </a:lnTo>
                  <a:close/>
                  <a:moveTo>
                    <a:pt x="65028" y="3334"/>
                  </a:moveTo>
                  <a:lnTo>
                    <a:pt x="65967" y="3462"/>
                  </a:lnTo>
                  <a:lnTo>
                    <a:pt x="62868" y="4484"/>
                  </a:lnTo>
                  <a:lnTo>
                    <a:pt x="62117" y="4270"/>
                  </a:lnTo>
                  <a:lnTo>
                    <a:pt x="62302" y="3974"/>
                  </a:lnTo>
                  <a:close/>
                  <a:moveTo>
                    <a:pt x="75280" y="0"/>
                  </a:moveTo>
                  <a:lnTo>
                    <a:pt x="76304" y="0"/>
                  </a:lnTo>
                  <a:lnTo>
                    <a:pt x="74842" y="1297"/>
                  </a:lnTo>
                  <a:lnTo>
                    <a:pt x="72793" y="1397"/>
                  </a:lnTo>
                  <a:lnTo>
                    <a:pt x="73378" y="599"/>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84" name="ee4p_NO_1_15912"/>
            <p:cNvSpPr>
              <a:spLocks noChangeAspect="1"/>
            </p:cNvSpPr>
            <p:nvPr>
              <p:custDataLst>
                <p:tags r:id="rId80"/>
              </p:custDataLst>
            </p:nvPr>
          </p:nvSpPr>
          <p:spPr>
            <a:xfrm>
              <a:off x="4192379" y="1700213"/>
              <a:ext cx="2293260" cy="1865356"/>
            </a:xfrm>
            <a:custGeom>
              <a:avLst/>
              <a:gdLst>
                <a:gd name="connsiteX0" fmla="*/ 4236 w 578488"/>
                <a:gd name="connsiteY0" fmla="*/ 391131 h 470547"/>
                <a:gd name="connsiteX1" fmla="*/ 5553 w 578488"/>
                <a:gd name="connsiteY1" fmla="*/ 393229 h 470547"/>
                <a:gd name="connsiteX2" fmla="*/ 6342 w 578488"/>
                <a:gd name="connsiteY2" fmla="*/ 395934 h 470547"/>
                <a:gd name="connsiteX3" fmla="*/ 6413 w 578488"/>
                <a:gd name="connsiteY3" fmla="*/ 399875 h 470547"/>
                <a:gd name="connsiteX4" fmla="*/ 4376 w 578488"/>
                <a:gd name="connsiteY4" fmla="*/ 399577 h 470547"/>
                <a:gd name="connsiteX5" fmla="*/ 3461 w 578488"/>
                <a:gd name="connsiteY5" fmla="*/ 398066 h 470547"/>
                <a:gd name="connsiteX6" fmla="*/ 3196 w 578488"/>
                <a:gd name="connsiteY6" fmla="*/ 397101 h 470547"/>
                <a:gd name="connsiteX7" fmla="*/ 3355 w 578488"/>
                <a:gd name="connsiteY7" fmla="*/ 394818 h 470547"/>
                <a:gd name="connsiteX8" fmla="*/ 2897 w 578488"/>
                <a:gd name="connsiteY8" fmla="*/ 392461 h 470547"/>
                <a:gd name="connsiteX9" fmla="*/ 3498 w 578488"/>
                <a:gd name="connsiteY9" fmla="*/ 391290 h 470547"/>
                <a:gd name="connsiteX10" fmla="*/ 2573 w 578488"/>
                <a:gd name="connsiteY10" fmla="*/ 366113 h 470547"/>
                <a:gd name="connsiteX11" fmla="*/ 3852 w 578488"/>
                <a:gd name="connsiteY11" fmla="*/ 367834 h 470547"/>
                <a:gd name="connsiteX12" fmla="*/ 3530 w 578488"/>
                <a:gd name="connsiteY12" fmla="*/ 369975 h 470547"/>
                <a:gd name="connsiteX13" fmla="*/ 1572 w 578488"/>
                <a:gd name="connsiteY13" fmla="*/ 370400 h 470547"/>
                <a:gd name="connsiteX14" fmla="*/ 0 w 578488"/>
                <a:gd name="connsiteY14" fmla="*/ 370038 h 470547"/>
                <a:gd name="connsiteX15" fmla="*/ 561 w 578488"/>
                <a:gd name="connsiteY15" fmla="*/ 366825 h 470547"/>
                <a:gd name="connsiteX16" fmla="*/ 1384 w 578488"/>
                <a:gd name="connsiteY16" fmla="*/ 366299 h 470547"/>
                <a:gd name="connsiteX17" fmla="*/ 72406 w 578488"/>
                <a:gd name="connsiteY17" fmla="*/ 288176 h 470547"/>
                <a:gd name="connsiteX18" fmla="*/ 73790 w 578488"/>
                <a:gd name="connsiteY18" fmla="*/ 289555 h 470547"/>
                <a:gd name="connsiteX19" fmla="*/ 73896 w 578488"/>
                <a:gd name="connsiteY19" fmla="*/ 291823 h 470547"/>
                <a:gd name="connsiteX20" fmla="*/ 73052 w 578488"/>
                <a:gd name="connsiteY20" fmla="*/ 292828 h 470547"/>
                <a:gd name="connsiteX21" fmla="*/ 70884 w 578488"/>
                <a:gd name="connsiteY21" fmla="*/ 292852 h 470547"/>
                <a:gd name="connsiteX22" fmla="*/ 68309 w 578488"/>
                <a:gd name="connsiteY22" fmla="*/ 292314 h 470547"/>
                <a:gd name="connsiteX23" fmla="*/ 66697 w 578488"/>
                <a:gd name="connsiteY23" fmla="*/ 291172 h 470547"/>
                <a:gd name="connsiteX24" fmla="*/ 66446 w 578488"/>
                <a:gd name="connsiteY24" fmla="*/ 290164 h 470547"/>
                <a:gd name="connsiteX25" fmla="*/ 69417 w 578488"/>
                <a:gd name="connsiteY25" fmla="*/ 288910 h 470547"/>
                <a:gd name="connsiteX26" fmla="*/ 87688 w 578488"/>
                <a:gd name="connsiteY26" fmla="*/ 276468 h 470547"/>
                <a:gd name="connsiteX27" fmla="*/ 88672 w 578488"/>
                <a:gd name="connsiteY27" fmla="*/ 277636 h 470547"/>
                <a:gd name="connsiteX28" fmla="*/ 88798 w 578488"/>
                <a:gd name="connsiteY28" fmla="*/ 279233 h 470547"/>
                <a:gd name="connsiteX29" fmla="*/ 88172 w 578488"/>
                <a:gd name="connsiteY29" fmla="*/ 280023 h 470547"/>
                <a:gd name="connsiteX30" fmla="*/ 81190 w 578488"/>
                <a:gd name="connsiteY30" fmla="*/ 281299 h 470547"/>
                <a:gd name="connsiteX31" fmla="*/ 78655 w 578488"/>
                <a:gd name="connsiteY31" fmla="*/ 281381 h 470547"/>
                <a:gd name="connsiteX32" fmla="*/ 77129 w 578488"/>
                <a:gd name="connsiteY32" fmla="*/ 280596 h 470547"/>
                <a:gd name="connsiteX33" fmla="*/ 80758 w 578488"/>
                <a:gd name="connsiteY33" fmla="*/ 279027 h 470547"/>
                <a:gd name="connsiteX34" fmla="*/ 86455 w 578488"/>
                <a:gd name="connsiteY34" fmla="*/ 277535 h 470547"/>
                <a:gd name="connsiteX35" fmla="*/ 86997 w 578488"/>
                <a:gd name="connsiteY35" fmla="*/ 276585 h 470547"/>
                <a:gd name="connsiteX36" fmla="*/ 137580 w 578488"/>
                <a:gd name="connsiteY36" fmla="*/ 234750 h 470547"/>
                <a:gd name="connsiteX37" fmla="*/ 140049 w 578488"/>
                <a:gd name="connsiteY37" fmla="*/ 234842 h 470547"/>
                <a:gd name="connsiteX38" fmla="*/ 142560 w 578488"/>
                <a:gd name="connsiteY38" fmla="*/ 237291 h 470547"/>
                <a:gd name="connsiteX39" fmla="*/ 142234 w 578488"/>
                <a:gd name="connsiteY39" fmla="*/ 238798 h 470547"/>
                <a:gd name="connsiteX40" fmla="*/ 141074 w 578488"/>
                <a:gd name="connsiteY40" fmla="*/ 239795 h 470547"/>
                <a:gd name="connsiteX41" fmla="*/ 138498 w 578488"/>
                <a:gd name="connsiteY41" fmla="*/ 238994 h 470547"/>
                <a:gd name="connsiteX42" fmla="*/ 133413 w 578488"/>
                <a:gd name="connsiteY42" fmla="*/ 239613 h 470547"/>
                <a:gd name="connsiteX43" fmla="*/ 131364 w 578488"/>
                <a:gd name="connsiteY43" fmla="*/ 238638 h 470547"/>
                <a:gd name="connsiteX44" fmla="*/ 132992 w 578488"/>
                <a:gd name="connsiteY44" fmla="*/ 236741 h 470547"/>
                <a:gd name="connsiteX45" fmla="*/ 156473 w 578488"/>
                <a:gd name="connsiteY45" fmla="*/ 208471 h 470547"/>
                <a:gd name="connsiteX46" fmla="*/ 158617 w 578488"/>
                <a:gd name="connsiteY46" fmla="*/ 208629 h 470547"/>
                <a:gd name="connsiteX47" fmla="*/ 159300 w 578488"/>
                <a:gd name="connsiteY47" fmla="*/ 209433 h 470547"/>
                <a:gd name="connsiteX48" fmla="*/ 158520 w 578488"/>
                <a:gd name="connsiteY48" fmla="*/ 211357 h 470547"/>
                <a:gd name="connsiteX49" fmla="*/ 157058 w 578488"/>
                <a:gd name="connsiteY49" fmla="*/ 212476 h 470547"/>
                <a:gd name="connsiteX50" fmla="*/ 154327 w 578488"/>
                <a:gd name="connsiteY50" fmla="*/ 212155 h 470547"/>
                <a:gd name="connsiteX51" fmla="*/ 154035 w 578488"/>
                <a:gd name="connsiteY51" fmla="*/ 211196 h 470547"/>
                <a:gd name="connsiteX52" fmla="*/ 154815 w 578488"/>
                <a:gd name="connsiteY52" fmla="*/ 209272 h 470547"/>
                <a:gd name="connsiteX53" fmla="*/ 175748 w 578488"/>
                <a:gd name="connsiteY53" fmla="*/ 197328 h 470547"/>
                <a:gd name="connsiteX54" fmla="*/ 176449 w 578488"/>
                <a:gd name="connsiteY54" fmla="*/ 198048 h 470547"/>
                <a:gd name="connsiteX55" fmla="*/ 175119 w 578488"/>
                <a:gd name="connsiteY55" fmla="*/ 199065 h 470547"/>
                <a:gd name="connsiteX56" fmla="*/ 170496 w 578488"/>
                <a:gd name="connsiteY56" fmla="*/ 201327 h 470547"/>
                <a:gd name="connsiteX57" fmla="*/ 168725 w 578488"/>
                <a:gd name="connsiteY57" fmla="*/ 201432 h 470547"/>
                <a:gd name="connsiteX58" fmla="*/ 168740 w 578488"/>
                <a:gd name="connsiteY58" fmla="*/ 199939 h 470547"/>
                <a:gd name="connsiteX59" fmla="*/ 169755 w 578488"/>
                <a:gd name="connsiteY59" fmla="*/ 198582 h 470547"/>
                <a:gd name="connsiteX60" fmla="*/ 171364 w 578488"/>
                <a:gd name="connsiteY60" fmla="*/ 197674 h 470547"/>
                <a:gd name="connsiteX61" fmla="*/ 173433 w 578488"/>
                <a:gd name="connsiteY61" fmla="*/ 197432 h 470547"/>
                <a:gd name="connsiteX62" fmla="*/ 170891 w 578488"/>
                <a:gd name="connsiteY62" fmla="*/ 190029 h 470547"/>
                <a:gd name="connsiteX63" fmla="*/ 172956 w 578488"/>
                <a:gd name="connsiteY63" fmla="*/ 191226 h 470547"/>
                <a:gd name="connsiteX64" fmla="*/ 172996 w 578488"/>
                <a:gd name="connsiteY64" fmla="*/ 193260 h 470547"/>
                <a:gd name="connsiteX65" fmla="*/ 171973 w 578488"/>
                <a:gd name="connsiteY65" fmla="*/ 195112 h 470547"/>
                <a:gd name="connsiteX66" fmla="*/ 168514 w 578488"/>
                <a:gd name="connsiteY66" fmla="*/ 196161 h 470547"/>
                <a:gd name="connsiteX67" fmla="*/ 166467 w 578488"/>
                <a:gd name="connsiteY67" fmla="*/ 196404 h 470547"/>
                <a:gd name="connsiteX68" fmla="*/ 166808 w 578488"/>
                <a:gd name="connsiteY68" fmla="*/ 194788 h 470547"/>
                <a:gd name="connsiteX69" fmla="*/ 168464 w 578488"/>
                <a:gd name="connsiteY69" fmla="*/ 193253 h 470547"/>
                <a:gd name="connsiteX70" fmla="*/ 169099 w 578488"/>
                <a:gd name="connsiteY70" fmla="*/ 192202 h 470547"/>
                <a:gd name="connsiteX71" fmla="*/ 169429 w 578488"/>
                <a:gd name="connsiteY71" fmla="*/ 190966 h 470547"/>
                <a:gd name="connsiteX72" fmla="*/ 182845 w 578488"/>
                <a:gd name="connsiteY72" fmla="*/ 120497 h 470547"/>
                <a:gd name="connsiteX73" fmla="*/ 184057 w 578488"/>
                <a:gd name="connsiteY73" fmla="*/ 121330 h 470547"/>
                <a:gd name="connsiteX74" fmla="*/ 183502 w 578488"/>
                <a:gd name="connsiteY74" fmla="*/ 123106 h 470547"/>
                <a:gd name="connsiteX75" fmla="*/ 183513 w 578488"/>
                <a:gd name="connsiteY75" fmla="*/ 124862 h 470547"/>
                <a:gd name="connsiteX76" fmla="*/ 182990 w 578488"/>
                <a:gd name="connsiteY76" fmla="*/ 125692 h 470547"/>
                <a:gd name="connsiteX77" fmla="*/ 180716 w 578488"/>
                <a:gd name="connsiteY77" fmla="*/ 127984 h 470547"/>
                <a:gd name="connsiteX78" fmla="*/ 177449 w 578488"/>
                <a:gd name="connsiteY78" fmla="*/ 129987 h 470547"/>
                <a:gd name="connsiteX79" fmla="*/ 178641 w 578488"/>
                <a:gd name="connsiteY79" fmla="*/ 126329 h 470547"/>
                <a:gd name="connsiteX80" fmla="*/ 180405 w 578488"/>
                <a:gd name="connsiteY80" fmla="*/ 122620 h 470547"/>
                <a:gd name="connsiteX81" fmla="*/ 198678 w 578488"/>
                <a:gd name="connsiteY81" fmla="*/ 112691 h 470547"/>
                <a:gd name="connsiteX82" fmla="*/ 200641 w 578488"/>
                <a:gd name="connsiteY82" fmla="*/ 113103 h 470547"/>
                <a:gd name="connsiteX83" fmla="*/ 201956 w 578488"/>
                <a:gd name="connsiteY83" fmla="*/ 113756 h 470547"/>
                <a:gd name="connsiteX84" fmla="*/ 205392 w 578488"/>
                <a:gd name="connsiteY84" fmla="*/ 113566 h 470547"/>
                <a:gd name="connsiteX85" fmla="*/ 206080 w 578488"/>
                <a:gd name="connsiteY85" fmla="*/ 113810 h 470547"/>
                <a:gd name="connsiteX86" fmla="*/ 205592 w 578488"/>
                <a:gd name="connsiteY86" fmla="*/ 114887 h 470547"/>
                <a:gd name="connsiteX87" fmla="*/ 204100 w 578488"/>
                <a:gd name="connsiteY87" fmla="*/ 116071 h 470547"/>
                <a:gd name="connsiteX88" fmla="*/ 200969 w 578488"/>
                <a:gd name="connsiteY88" fmla="*/ 116797 h 470547"/>
                <a:gd name="connsiteX89" fmla="*/ 199561 w 578488"/>
                <a:gd name="connsiteY89" fmla="*/ 118603 h 470547"/>
                <a:gd name="connsiteX90" fmla="*/ 198553 w 578488"/>
                <a:gd name="connsiteY90" fmla="*/ 119216 h 470547"/>
                <a:gd name="connsiteX91" fmla="*/ 195849 w 578488"/>
                <a:gd name="connsiteY91" fmla="*/ 119224 h 470547"/>
                <a:gd name="connsiteX92" fmla="*/ 194254 w 578488"/>
                <a:gd name="connsiteY92" fmla="*/ 119640 h 470547"/>
                <a:gd name="connsiteX93" fmla="*/ 192291 w 578488"/>
                <a:gd name="connsiteY93" fmla="*/ 121245 h 470547"/>
                <a:gd name="connsiteX94" fmla="*/ 190721 w 578488"/>
                <a:gd name="connsiteY94" fmla="*/ 120062 h 470547"/>
                <a:gd name="connsiteX95" fmla="*/ 190283 w 578488"/>
                <a:gd name="connsiteY95" fmla="*/ 120902 h 470547"/>
                <a:gd name="connsiteX96" fmla="*/ 189997 w 578488"/>
                <a:gd name="connsiteY96" fmla="*/ 122401 h 470547"/>
                <a:gd name="connsiteX97" fmla="*/ 189125 w 578488"/>
                <a:gd name="connsiteY97" fmla="*/ 122841 h 470547"/>
                <a:gd name="connsiteX98" fmla="*/ 186413 w 578488"/>
                <a:gd name="connsiteY98" fmla="*/ 123384 h 470547"/>
                <a:gd name="connsiteX99" fmla="*/ 185752 w 578488"/>
                <a:gd name="connsiteY99" fmla="*/ 119891 h 470547"/>
                <a:gd name="connsiteX100" fmla="*/ 187000 w 578488"/>
                <a:gd name="connsiteY100" fmla="*/ 118622 h 470547"/>
                <a:gd name="connsiteX101" fmla="*/ 187978 w 578488"/>
                <a:gd name="connsiteY101" fmla="*/ 117104 h 470547"/>
                <a:gd name="connsiteX102" fmla="*/ 189477 w 578488"/>
                <a:gd name="connsiteY102" fmla="*/ 116872 h 470547"/>
                <a:gd name="connsiteX103" fmla="*/ 190820 w 578488"/>
                <a:gd name="connsiteY103" fmla="*/ 116998 h 470547"/>
                <a:gd name="connsiteX104" fmla="*/ 193237 w 578488"/>
                <a:gd name="connsiteY104" fmla="*/ 113726 h 470547"/>
                <a:gd name="connsiteX105" fmla="*/ 196547 w 578488"/>
                <a:gd name="connsiteY105" fmla="*/ 112796 h 470547"/>
                <a:gd name="connsiteX106" fmla="*/ 227817 w 578488"/>
                <a:gd name="connsiteY106" fmla="*/ 84536 h 470547"/>
                <a:gd name="connsiteX107" fmla="*/ 228398 w 578488"/>
                <a:gd name="connsiteY107" fmla="*/ 84693 h 470547"/>
                <a:gd name="connsiteX108" fmla="*/ 229447 w 578488"/>
                <a:gd name="connsiteY108" fmla="*/ 85561 h 470547"/>
                <a:gd name="connsiteX109" fmla="*/ 230145 w 578488"/>
                <a:gd name="connsiteY109" fmla="*/ 87049 h 470547"/>
                <a:gd name="connsiteX110" fmla="*/ 233021 w 578488"/>
                <a:gd name="connsiteY110" fmla="*/ 90942 h 470547"/>
                <a:gd name="connsiteX111" fmla="*/ 234334 w 578488"/>
                <a:gd name="connsiteY111" fmla="*/ 93213 h 470547"/>
                <a:gd name="connsiteX112" fmla="*/ 233269 w 578488"/>
                <a:gd name="connsiteY112" fmla="*/ 97497 h 470547"/>
                <a:gd name="connsiteX113" fmla="*/ 230475 w 578488"/>
                <a:gd name="connsiteY113" fmla="*/ 99655 h 470547"/>
                <a:gd name="connsiteX114" fmla="*/ 226163 w 578488"/>
                <a:gd name="connsiteY114" fmla="*/ 100039 h 470547"/>
                <a:gd name="connsiteX115" fmla="*/ 223138 w 578488"/>
                <a:gd name="connsiteY115" fmla="*/ 99860 h 470547"/>
                <a:gd name="connsiteX116" fmla="*/ 221231 w 578488"/>
                <a:gd name="connsiteY116" fmla="*/ 98822 h 470547"/>
                <a:gd name="connsiteX117" fmla="*/ 220993 w 578488"/>
                <a:gd name="connsiteY117" fmla="*/ 97657 h 470547"/>
                <a:gd name="connsiteX118" fmla="*/ 219892 w 578488"/>
                <a:gd name="connsiteY118" fmla="*/ 97313 h 470547"/>
                <a:gd name="connsiteX119" fmla="*/ 216987 w 578488"/>
                <a:gd name="connsiteY119" fmla="*/ 98809 h 470547"/>
                <a:gd name="connsiteX120" fmla="*/ 214969 w 578488"/>
                <a:gd name="connsiteY120" fmla="*/ 99011 h 470547"/>
                <a:gd name="connsiteX121" fmla="*/ 212401 w 578488"/>
                <a:gd name="connsiteY121" fmla="*/ 97851 h 470547"/>
                <a:gd name="connsiteX122" fmla="*/ 211710 w 578488"/>
                <a:gd name="connsiteY122" fmla="*/ 95995 h 470547"/>
                <a:gd name="connsiteX123" fmla="*/ 214435 w 578488"/>
                <a:gd name="connsiteY123" fmla="*/ 93665 h 470547"/>
                <a:gd name="connsiteX124" fmla="*/ 215696 w 578488"/>
                <a:gd name="connsiteY124" fmla="*/ 91852 h 470547"/>
                <a:gd name="connsiteX125" fmla="*/ 218720 w 578488"/>
                <a:gd name="connsiteY125" fmla="*/ 92012 h 470547"/>
                <a:gd name="connsiteX126" fmla="*/ 219475 w 578488"/>
                <a:gd name="connsiteY126" fmla="*/ 92576 h 470547"/>
                <a:gd name="connsiteX127" fmla="*/ 221183 w 578488"/>
                <a:gd name="connsiteY127" fmla="*/ 92928 h 470547"/>
                <a:gd name="connsiteX128" fmla="*/ 222222 w 578488"/>
                <a:gd name="connsiteY128" fmla="*/ 90744 h 470547"/>
                <a:gd name="connsiteX129" fmla="*/ 221982 w 578488"/>
                <a:gd name="connsiteY129" fmla="*/ 89232 h 470547"/>
                <a:gd name="connsiteX130" fmla="*/ 222742 w 578488"/>
                <a:gd name="connsiteY130" fmla="*/ 88181 h 470547"/>
                <a:gd name="connsiteX131" fmla="*/ 226394 w 578488"/>
                <a:gd name="connsiteY131" fmla="*/ 88938 h 470547"/>
                <a:gd name="connsiteX132" fmla="*/ 226400 w 578488"/>
                <a:gd name="connsiteY132" fmla="*/ 84826 h 470547"/>
                <a:gd name="connsiteX133" fmla="*/ 246910 w 578488"/>
                <a:gd name="connsiteY133" fmla="*/ 73108 h 470547"/>
                <a:gd name="connsiteX134" fmla="*/ 248739 w 578488"/>
                <a:gd name="connsiteY134" fmla="*/ 73108 h 470547"/>
                <a:gd name="connsiteX135" fmla="*/ 250540 w 578488"/>
                <a:gd name="connsiteY135" fmla="*/ 74204 h 470547"/>
                <a:gd name="connsiteX136" fmla="*/ 250216 w 578488"/>
                <a:gd name="connsiteY136" fmla="*/ 76443 h 470547"/>
                <a:gd name="connsiteX137" fmla="*/ 247515 w 578488"/>
                <a:gd name="connsiteY137" fmla="*/ 80477 h 470547"/>
                <a:gd name="connsiteX138" fmla="*/ 243513 w 578488"/>
                <a:gd name="connsiteY138" fmla="*/ 83908 h 470547"/>
                <a:gd name="connsiteX139" fmla="*/ 244001 w 578488"/>
                <a:gd name="connsiteY139" fmla="*/ 86367 h 470547"/>
                <a:gd name="connsiteX140" fmla="*/ 245595 w 578488"/>
                <a:gd name="connsiteY140" fmla="*/ 88389 h 470547"/>
                <a:gd name="connsiteX141" fmla="*/ 245986 w 578488"/>
                <a:gd name="connsiteY141" fmla="*/ 91839 h 470547"/>
                <a:gd name="connsiteX142" fmla="*/ 246083 w 578488"/>
                <a:gd name="connsiteY142" fmla="*/ 95156 h 470547"/>
                <a:gd name="connsiteX143" fmla="*/ 243049 w 578488"/>
                <a:gd name="connsiteY143" fmla="*/ 99627 h 470547"/>
                <a:gd name="connsiteX144" fmla="*/ 242378 w 578488"/>
                <a:gd name="connsiteY144" fmla="*/ 101772 h 470547"/>
                <a:gd name="connsiteX145" fmla="*/ 242643 w 578488"/>
                <a:gd name="connsiteY145" fmla="*/ 102042 h 470547"/>
                <a:gd name="connsiteX146" fmla="*/ 245656 w 578488"/>
                <a:gd name="connsiteY146" fmla="*/ 98341 h 470547"/>
                <a:gd name="connsiteX147" fmla="*/ 248994 w 578488"/>
                <a:gd name="connsiteY147" fmla="*/ 97185 h 470547"/>
                <a:gd name="connsiteX148" fmla="*/ 249201 w 578488"/>
                <a:gd name="connsiteY148" fmla="*/ 95895 h 470547"/>
                <a:gd name="connsiteX149" fmla="*/ 250495 w 578488"/>
                <a:gd name="connsiteY149" fmla="*/ 94646 h 470547"/>
                <a:gd name="connsiteX150" fmla="*/ 250348 w 578488"/>
                <a:gd name="connsiteY150" fmla="*/ 92605 h 470547"/>
                <a:gd name="connsiteX151" fmla="*/ 251006 w 578488"/>
                <a:gd name="connsiteY151" fmla="*/ 90944 h 470547"/>
                <a:gd name="connsiteX152" fmla="*/ 252708 w 578488"/>
                <a:gd name="connsiteY152" fmla="*/ 90504 h 470547"/>
                <a:gd name="connsiteX153" fmla="*/ 253771 w 578488"/>
                <a:gd name="connsiteY153" fmla="*/ 89942 h 470547"/>
                <a:gd name="connsiteX154" fmla="*/ 254950 w 578488"/>
                <a:gd name="connsiteY154" fmla="*/ 89632 h 470547"/>
                <a:gd name="connsiteX155" fmla="*/ 257079 w 578488"/>
                <a:gd name="connsiteY155" fmla="*/ 90976 h 470547"/>
                <a:gd name="connsiteX156" fmla="*/ 258284 w 578488"/>
                <a:gd name="connsiteY156" fmla="*/ 92467 h 470547"/>
                <a:gd name="connsiteX157" fmla="*/ 259780 w 578488"/>
                <a:gd name="connsiteY157" fmla="*/ 95797 h 470547"/>
                <a:gd name="connsiteX158" fmla="*/ 259158 w 578488"/>
                <a:gd name="connsiteY158" fmla="*/ 99013 h 470547"/>
                <a:gd name="connsiteX159" fmla="*/ 255150 w 578488"/>
                <a:gd name="connsiteY159" fmla="*/ 101517 h 470547"/>
                <a:gd name="connsiteX160" fmla="*/ 251965 w 578488"/>
                <a:gd name="connsiteY160" fmla="*/ 102646 h 470547"/>
                <a:gd name="connsiteX161" fmla="*/ 248748 w 578488"/>
                <a:gd name="connsiteY161" fmla="*/ 105516 h 470547"/>
                <a:gd name="connsiteX162" fmla="*/ 247131 w 578488"/>
                <a:gd name="connsiteY162" fmla="*/ 107859 h 470547"/>
                <a:gd name="connsiteX163" fmla="*/ 245742 w 578488"/>
                <a:gd name="connsiteY163" fmla="*/ 108366 h 470547"/>
                <a:gd name="connsiteX164" fmla="*/ 244863 w 578488"/>
                <a:gd name="connsiteY164" fmla="*/ 108175 h 470547"/>
                <a:gd name="connsiteX165" fmla="*/ 244082 w 578488"/>
                <a:gd name="connsiteY165" fmla="*/ 107609 h 470547"/>
                <a:gd name="connsiteX166" fmla="*/ 242451 w 578488"/>
                <a:gd name="connsiteY166" fmla="*/ 107607 h 470547"/>
                <a:gd name="connsiteX167" fmla="*/ 240657 w 578488"/>
                <a:gd name="connsiteY167" fmla="*/ 109638 h 470547"/>
                <a:gd name="connsiteX168" fmla="*/ 235239 w 578488"/>
                <a:gd name="connsiteY168" fmla="*/ 111288 h 470547"/>
                <a:gd name="connsiteX169" fmla="*/ 233114 w 578488"/>
                <a:gd name="connsiteY169" fmla="*/ 110812 h 470547"/>
                <a:gd name="connsiteX170" fmla="*/ 233017 w 578488"/>
                <a:gd name="connsiteY170" fmla="*/ 108788 h 470547"/>
                <a:gd name="connsiteX171" fmla="*/ 231749 w 578488"/>
                <a:gd name="connsiteY171" fmla="*/ 108956 h 470547"/>
                <a:gd name="connsiteX172" fmla="*/ 229719 w 578488"/>
                <a:gd name="connsiteY172" fmla="*/ 111382 h 470547"/>
                <a:gd name="connsiteX173" fmla="*/ 227733 w 578488"/>
                <a:gd name="connsiteY173" fmla="*/ 112191 h 470547"/>
                <a:gd name="connsiteX174" fmla="*/ 226398 w 578488"/>
                <a:gd name="connsiteY174" fmla="*/ 112440 h 470547"/>
                <a:gd name="connsiteX175" fmla="*/ 223947 w 578488"/>
                <a:gd name="connsiteY175" fmla="*/ 111527 h 470547"/>
                <a:gd name="connsiteX176" fmla="*/ 217359 w 578488"/>
                <a:gd name="connsiteY176" fmla="*/ 115654 h 470547"/>
                <a:gd name="connsiteX177" fmla="*/ 211181 w 578488"/>
                <a:gd name="connsiteY177" fmla="*/ 116425 h 470547"/>
                <a:gd name="connsiteX178" fmla="*/ 209147 w 578488"/>
                <a:gd name="connsiteY178" fmla="*/ 115948 h 470547"/>
                <a:gd name="connsiteX179" fmla="*/ 209140 w 578488"/>
                <a:gd name="connsiteY179" fmla="*/ 113424 h 470547"/>
                <a:gd name="connsiteX180" fmla="*/ 213133 w 578488"/>
                <a:gd name="connsiteY180" fmla="*/ 110191 h 470547"/>
                <a:gd name="connsiteX181" fmla="*/ 216407 w 578488"/>
                <a:gd name="connsiteY181" fmla="*/ 107941 h 470547"/>
                <a:gd name="connsiteX182" fmla="*/ 227672 w 578488"/>
                <a:gd name="connsiteY182" fmla="*/ 106369 h 470547"/>
                <a:gd name="connsiteX183" fmla="*/ 234688 w 578488"/>
                <a:gd name="connsiteY183" fmla="*/ 99674 h 470547"/>
                <a:gd name="connsiteX184" fmla="*/ 236383 w 578488"/>
                <a:gd name="connsiteY184" fmla="*/ 92374 h 470547"/>
                <a:gd name="connsiteX185" fmla="*/ 238042 w 578488"/>
                <a:gd name="connsiteY185" fmla="*/ 89732 h 470547"/>
                <a:gd name="connsiteX186" fmla="*/ 237262 w 578488"/>
                <a:gd name="connsiteY186" fmla="*/ 88238 h 470547"/>
                <a:gd name="connsiteX187" fmla="*/ 235375 w 578488"/>
                <a:gd name="connsiteY187" fmla="*/ 87975 h 470547"/>
                <a:gd name="connsiteX188" fmla="*/ 235260 w 578488"/>
                <a:gd name="connsiteY188" fmla="*/ 85677 h 470547"/>
                <a:gd name="connsiteX189" fmla="*/ 236245 w 578488"/>
                <a:gd name="connsiteY189" fmla="*/ 83162 h 470547"/>
                <a:gd name="connsiteX190" fmla="*/ 239927 w 578488"/>
                <a:gd name="connsiteY190" fmla="*/ 79703 h 470547"/>
                <a:gd name="connsiteX191" fmla="*/ 241972 w 578488"/>
                <a:gd name="connsiteY191" fmla="*/ 78229 h 470547"/>
                <a:gd name="connsiteX192" fmla="*/ 245304 w 578488"/>
                <a:gd name="connsiteY192" fmla="*/ 74050 h 470547"/>
                <a:gd name="connsiteX193" fmla="*/ 280912 w 578488"/>
                <a:gd name="connsiteY193" fmla="*/ 61606 h 470547"/>
                <a:gd name="connsiteX194" fmla="*/ 283570 w 578488"/>
                <a:gd name="connsiteY194" fmla="*/ 63847 h 470547"/>
                <a:gd name="connsiteX195" fmla="*/ 284766 w 578488"/>
                <a:gd name="connsiteY195" fmla="*/ 63162 h 470547"/>
                <a:gd name="connsiteX196" fmla="*/ 287118 w 578488"/>
                <a:gd name="connsiteY196" fmla="*/ 62907 h 470547"/>
                <a:gd name="connsiteX197" fmla="*/ 288867 w 578488"/>
                <a:gd name="connsiteY197" fmla="*/ 63693 h 470547"/>
                <a:gd name="connsiteX198" fmla="*/ 290297 w 578488"/>
                <a:gd name="connsiteY198" fmla="*/ 65116 h 470547"/>
                <a:gd name="connsiteX199" fmla="*/ 291992 w 578488"/>
                <a:gd name="connsiteY199" fmla="*/ 65181 h 470547"/>
                <a:gd name="connsiteX200" fmla="*/ 293056 w 578488"/>
                <a:gd name="connsiteY200" fmla="*/ 67038 h 470547"/>
                <a:gd name="connsiteX201" fmla="*/ 293598 w 578488"/>
                <a:gd name="connsiteY201" fmla="*/ 69452 h 470547"/>
                <a:gd name="connsiteX202" fmla="*/ 292367 w 578488"/>
                <a:gd name="connsiteY202" fmla="*/ 71253 h 470547"/>
                <a:gd name="connsiteX203" fmla="*/ 290621 w 578488"/>
                <a:gd name="connsiteY203" fmla="*/ 72068 h 470547"/>
                <a:gd name="connsiteX204" fmla="*/ 290148 w 578488"/>
                <a:gd name="connsiteY204" fmla="*/ 74189 h 470547"/>
                <a:gd name="connsiteX205" fmla="*/ 290811 w 578488"/>
                <a:gd name="connsiteY205" fmla="*/ 77154 h 470547"/>
                <a:gd name="connsiteX206" fmla="*/ 286893 w 578488"/>
                <a:gd name="connsiteY206" fmla="*/ 78170 h 470547"/>
                <a:gd name="connsiteX207" fmla="*/ 282352 w 578488"/>
                <a:gd name="connsiteY207" fmla="*/ 78622 h 470547"/>
                <a:gd name="connsiteX208" fmla="*/ 280577 w 578488"/>
                <a:gd name="connsiteY208" fmla="*/ 77205 h 470547"/>
                <a:gd name="connsiteX209" fmla="*/ 276945 w 578488"/>
                <a:gd name="connsiteY209" fmla="*/ 79802 h 470547"/>
                <a:gd name="connsiteX210" fmla="*/ 273348 w 578488"/>
                <a:gd name="connsiteY210" fmla="*/ 83842 h 470547"/>
                <a:gd name="connsiteX211" fmla="*/ 271614 w 578488"/>
                <a:gd name="connsiteY211" fmla="*/ 84317 h 470547"/>
                <a:gd name="connsiteX212" fmla="*/ 271493 w 578488"/>
                <a:gd name="connsiteY212" fmla="*/ 83039 h 470547"/>
                <a:gd name="connsiteX213" fmla="*/ 268908 w 578488"/>
                <a:gd name="connsiteY213" fmla="*/ 82156 h 470547"/>
                <a:gd name="connsiteX214" fmla="*/ 265598 w 578488"/>
                <a:gd name="connsiteY214" fmla="*/ 82105 h 470547"/>
                <a:gd name="connsiteX215" fmla="*/ 265708 w 578488"/>
                <a:gd name="connsiteY215" fmla="*/ 81158 h 470547"/>
                <a:gd name="connsiteX216" fmla="*/ 266308 w 578488"/>
                <a:gd name="connsiteY216" fmla="*/ 80489 h 470547"/>
                <a:gd name="connsiteX217" fmla="*/ 269165 w 578488"/>
                <a:gd name="connsiteY217" fmla="*/ 79496 h 470547"/>
                <a:gd name="connsiteX218" fmla="*/ 269735 w 578488"/>
                <a:gd name="connsiteY218" fmla="*/ 77447 h 470547"/>
                <a:gd name="connsiteX219" fmla="*/ 269216 w 578488"/>
                <a:gd name="connsiteY219" fmla="*/ 73784 h 470547"/>
                <a:gd name="connsiteX220" fmla="*/ 269720 w 578488"/>
                <a:gd name="connsiteY220" fmla="*/ 72004 h 470547"/>
                <a:gd name="connsiteX221" fmla="*/ 269828 w 578488"/>
                <a:gd name="connsiteY221" fmla="*/ 70773 h 470547"/>
                <a:gd name="connsiteX222" fmla="*/ 271624 w 578488"/>
                <a:gd name="connsiteY222" fmla="*/ 69332 h 470547"/>
                <a:gd name="connsiteX223" fmla="*/ 277768 w 578488"/>
                <a:gd name="connsiteY223" fmla="*/ 70009 h 470547"/>
                <a:gd name="connsiteX224" fmla="*/ 278513 w 578488"/>
                <a:gd name="connsiteY224" fmla="*/ 68633 h 470547"/>
                <a:gd name="connsiteX225" fmla="*/ 278047 w 578488"/>
                <a:gd name="connsiteY225" fmla="*/ 67767 h 470547"/>
                <a:gd name="connsiteX226" fmla="*/ 274872 w 578488"/>
                <a:gd name="connsiteY226" fmla="*/ 66249 h 470547"/>
                <a:gd name="connsiteX227" fmla="*/ 275360 w 578488"/>
                <a:gd name="connsiteY227" fmla="*/ 65227 h 470547"/>
                <a:gd name="connsiteX228" fmla="*/ 277651 w 578488"/>
                <a:gd name="connsiteY228" fmla="*/ 64313 h 470547"/>
                <a:gd name="connsiteX229" fmla="*/ 279819 w 578488"/>
                <a:gd name="connsiteY229" fmla="*/ 64195 h 470547"/>
                <a:gd name="connsiteX230" fmla="*/ 280471 w 578488"/>
                <a:gd name="connsiteY230" fmla="*/ 62647 h 470547"/>
                <a:gd name="connsiteX231" fmla="*/ 280584 w 578488"/>
                <a:gd name="connsiteY231" fmla="*/ 61973 h 470547"/>
                <a:gd name="connsiteX232" fmla="*/ 553617 w 578488"/>
                <a:gd name="connsiteY232" fmla="*/ 49437 h 470547"/>
                <a:gd name="connsiteX233" fmla="*/ 555344 w 578488"/>
                <a:gd name="connsiteY233" fmla="*/ 49560 h 470547"/>
                <a:gd name="connsiteX234" fmla="*/ 557091 w 578488"/>
                <a:gd name="connsiteY234" fmla="*/ 50712 h 470547"/>
                <a:gd name="connsiteX235" fmla="*/ 558466 w 578488"/>
                <a:gd name="connsiteY235" fmla="*/ 52086 h 470547"/>
                <a:gd name="connsiteX236" fmla="*/ 556277 w 578488"/>
                <a:gd name="connsiteY236" fmla="*/ 53725 h 470547"/>
                <a:gd name="connsiteX237" fmla="*/ 552077 w 578488"/>
                <a:gd name="connsiteY237" fmla="*/ 54876 h 470547"/>
                <a:gd name="connsiteX238" fmla="*/ 551591 w 578488"/>
                <a:gd name="connsiteY238" fmla="*/ 53929 h 470547"/>
                <a:gd name="connsiteX239" fmla="*/ 552513 w 578488"/>
                <a:gd name="connsiteY239" fmla="*/ 52454 h 470547"/>
                <a:gd name="connsiteX240" fmla="*/ 350606 w 578488"/>
                <a:gd name="connsiteY240" fmla="*/ 36555 h 470547"/>
                <a:gd name="connsiteX241" fmla="*/ 353506 w 578488"/>
                <a:gd name="connsiteY241" fmla="*/ 37006 h 470547"/>
                <a:gd name="connsiteX242" fmla="*/ 354245 w 578488"/>
                <a:gd name="connsiteY242" fmla="*/ 37564 h 470547"/>
                <a:gd name="connsiteX243" fmla="*/ 353355 w 578488"/>
                <a:gd name="connsiteY243" fmla="*/ 42154 h 470547"/>
                <a:gd name="connsiteX244" fmla="*/ 352163 w 578488"/>
                <a:gd name="connsiteY244" fmla="*/ 43074 h 470547"/>
                <a:gd name="connsiteX245" fmla="*/ 350334 w 578488"/>
                <a:gd name="connsiteY245" fmla="*/ 43450 h 470547"/>
                <a:gd name="connsiteX246" fmla="*/ 349349 w 578488"/>
                <a:gd name="connsiteY246" fmla="*/ 42879 h 470547"/>
                <a:gd name="connsiteX247" fmla="*/ 347948 w 578488"/>
                <a:gd name="connsiteY247" fmla="*/ 42504 h 470547"/>
                <a:gd name="connsiteX248" fmla="*/ 346391 w 578488"/>
                <a:gd name="connsiteY248" fmla="*/ 42676 h 470547"/>
                <a:gd name="connsiteX249" fmla="*/ 345082 w 578488"/>
                <a:gd name="connsiteY249" fmla="*/ 40989 h 470547"/>
                <a:gd name="connsiteX250" fmla="*/ 345229 w 578488"/>
                <a:gd name="connsiteY250" fmla="*/ 39572 h 470547"/>
                <a:gd name="connsiteX251" fmla="*/ 347021 w 578488"/>
                <a:gd name="connsiteY251" fmla="*/ 37649 h 470547"/>
                <a:gd name="connsiteX252" fmla="*/ 318716 w 578488"/>
                <a:gd name="connsiteY252" fmla="*/ 35896 h 470547"/>
                <a:gd name="connsiteX253" fmla="*/ 319528 w 578488"/>
                <a:gd name="connsiteY253" fmla="*/ 38632 h 470547"/>
                <a:gd name="connsiteX254" fmla="*/ 319653 w 578488"/>
                <a:gd name="connsiteY254" fmla="*/ 43078 h 470547"/>
                <a:gd name="connsiteX255" fmla="*/ 321614 w 578488"/>
                <a:gd name="connsiteY255" fmla="*/ 45233 h 470547"/>
                <a:gd name="connsiteX256" fmla="*/ 323350 w 578488"/>
                <a:gd name="connsiteY256" fmla="*/ 45026 h 470547"/>
                <a:gd name="connsiteX257" fmla="*/ 323873 w 578488"/>
                <a:gd name="connsiteY257" fmla="*/ 44213 h 470547"/>
                <a:gd name="connsiteX258" fmla="*/ 325058 w 578488"/>
                <a:gd name="connsiteY258" fmla="*/ 43811 h 470547"/>
                <a:gd name="connsiteX259" fmla="*/ 327453 w 578488"/>
                <a:gd name="connsiteY259" fmla="*/ 44949 h 470547"/>
                <a:gd name="connsiteX260" fmla="*/ 327110 w 578488"/>
                <a:gd name="connsiteY260" fmla="*/ 46885 h 470547"/>
                <a:gd name="connsiteX261" fmla="*/ 323795 w 578488"/>
                <a:gd name="connsiteY261" fmla="*/ 49325 h 470547"/>
                <a:gd name="connsiteX262" fmla="*/ 321416 w 578488"/>
                <a:gd name="connsiteY262" fmla="*/ 52800 h 470547"/>
                <a:gd name="connsiteX263" fmla="*/ 318371 w 578488"/>
                <a:gd name="connsiteY263" fmla="*/ 53606 h 470547"/>
                <a:gd name="connsiteX264" fmla="*/ 316907 w 578488"/>
                <a:gd name="connsiteY264" fmla="*/ 53187 h 470547"/>
                <a:gd name="connsiteX265" fmla="*/ 314186 w 578488"/>
                <a:gd name="connsiteY265" fmla="*/ 55190 h 470547"/>
                <a:gd name="connsiteX266" fmla="*/ 312005 w 578488"/>
                <a:gd name="connsiteY266" fmla="*/ 57269 h 470547"/>
                <a:gd name="connsiteX267" fmla="*/ 309744 w 578488"/>
                <a:gd name="connsiteY267" fmla="*/ 59895 h 470547"/>
                <a:gd name="connsiteX268" fmla="*/ 309606 w 578488"/>
                <a:gd name="connsiteY268" fmla="*/ 61247 h 470547"/>
                <a:gd name="connsiteX269" fmla="*/ 309254 w 578488"/>
                <a:gd name="connsiteY269" fmla="*/ 62281 h 470547"/>
                <a:gd name="connsiteX270" fmla="*/ 300973 w 578488"/>
                <a:gd name="connsiteY270" fmla="*/ 63307 h 470547"/>
                <a:gd name="connsiteX271" fmla="*/ 297962 w 578488"/>
                <a:gd name="connsiteY271" fmla="*/ 63986 h 470547"/>
                <a:gd name="connsiteX272" fmla="*/ 294773 w 578488"/>
                <a:gd name="connsiteY272" fmla="*/ 63110 h 470547"/>
                <a:gd name="connsiteX273" fmla="*/ 293262 w 578488"/>
                <a:gd name="connsiteY273" fmla="*/ 61376 h 470547"/>
                <a:gd name="connsiteX274" fmla="*/ 293747 w 578488"/>
                <a:gd name="connsiteY274" fmla="*/ 60433 h 470547"/>
                <a:gd name="connsiteX275" fmla="*/ 296930 w 578488"/>
                <a:gd name="connsiteY275" fmla="*/ 60056 h 470547"/>
                <a:gd name="connsiteX276" fmla="*/ 297032 w 578488"/>
                <a:gd name="connsiteY276" fmla="*/ 58445 h 470547"/>
                <a:gd name="connsiteX277" fmla="*/ 297837 w 578488"/>
                <a:gd name="connsiteY277" fmla="*/ 57461 h 470547"/>
                <a:gd name="connsiteX278" fmla="*/ 298867 w 578488"/>
                <a:gd name="connsiteY278" fmla="*/ 56924 h 470547"/>
                <a:gd name="connsiteX279" fmla="*/ 299625 w 578488"/>
                <a:gd name="connsiteY279" fmla="*/ 54863 h 470547"/>
                <a:gd name="connsiteX280" fmla="*/ 300884 w 578488"/>
                <a:gd name="connsiteY280" fmla="*/ 54325 h 470547"/>
                <a:gd name="connsiteX281" fmla="*/ 303231 w 578488"/>
                <a:gd name="connsiteY281" fmla="*/ 54832 h 470547"/>
                <a:gd name="connsiteX282" fmla="*/ 304814 w 578488"/>
                <a:gd name="connsiteY282" fmla="*/ 53338 h 470547"/>
                <a:gd name="connsiteX283" fmla="*/ 305706 w 578488"/>
                <a:gd name="connsiteY283" fmla="*/ 53085 h 470547"/>
                <a:gd name="connsiteX284" fmla="*/ 306805 w 578488"/>
                <a:gd name="connsiteY284" fmla="*/ 54321 h 470547"/>
                <a:gd name="connsiteX285" fmla="*/ 307334 w 578488"/>
                <a:gd name="connsiteY285" fmla="*/ 52619 h 470547"/>
                <a:gd name="connsiteX286" fmla="*/ 306805 w 578488"/>
                <a:gd name="connsiteY286" fmla="*/ 51064 h 470547"/>
                <a:gd name="connsiteX287" fmla="*/ 307082 w 578488"/>
                <a:gd name="connsiteY287" fmla="*/ 50015 h 470547"/>
                <a:gd name="connsiteX288" fmla="*/ 310117 w 578488"/>
                <a:gd name="connsiteY288" fmla="*/ 47283 h 470547"/>
                <a:gd name="connsiteX289" fmla="*/ 311431 w 578488"/>
                <a:gd name="connsiteY289" fmla="*/ 45289 h 470547"/>
                <a:gd name="connsiteX290" fmla="*/ 313320 w 578488"/>
                <a:gd name="connsiteY290" fmla="*/ 44004 h 470547"/>
                <a:gd name="connsiteX291" fmla="*/ 315140 w 578488"/>
                <a:gd name="connsiteY291" fmla="*/ 44209 h 470547"/>
                <a:gd name="connsiteX292" fmla="*/ 315669 w 578488"/>
                <a:gd name="connsiteY292" fmla="*/ 42315 h 470547"/>
                <a:gd name="connsiteX293" fmla="*/ 315140 w 578488"/>
                <a:gd name="connsiteY293" fmla="*/ 40373 h 470547"/>
                <a:gd name="connsiteX294" fmla="*/ 315341 w 578488"/>
                <a:gd name="connsiteY294" fmla="*/ 39107 h 470547"/>
                <a:gd name="connsiteX295" fmla="*/ 316948 w 578488"/>
                <a:gd name="connsiteY295" fmla="*/ 36027 h 470547"/>
                <a:gd name="connsiteX296" fmla="*/ 329133 w 578488"/>
                <a:gd name="connsiteY296" fmla="*/ 34857 h 470547"/>
                <a:gd name="connsiteX297" fmla="*/ 330984 w 578488"/>
                <a:gd name="connsiteY297" fmla="*/ 37118 h 470547"/>
                <a:gd name="connsiteX298" fmla="*/ 332109 w 578488"/>
                <a:gd name="connsiteY298" fmla="*/ 37583 h 470547"/>
                <a:gd name="connsiteX299" fmla="*/ 333221 w 578488"/>
                <a:gd name="connsiteY299" fmla="*/ 37294 h 470547"/>
                <a:gd name="connsiteX300" fmla="*/ 334145 w 578488"/>
                <a:gd name="connsiteY300" fmla="*/ 37705 h 470547"/>
                <a:gd name="connsiteX301" fmla="*/ 335996 w 578488"/>
                <a:gd name="connsiteY301" fmla="*/ 39794 h 470547"/>
                <a:gd name="connsiteX302" fmla="*/ 337989 w 578488"/>
                <a:gd name="connsiteY302" fmla="*/ 40615 h 470547"/>
                <a:gd name="connsiteX303" fmla="*/ 338082 w 578488"/>
                <a:gd name="connsiteY303" fmla="*/ 41666 h 470547"/>
                <a:gd name="connsiteX304" fmla="*/ 336257 w 578488"/>
                <a:gd name="connsiteY304" fmla="*/ 42690 h 470547"/>
                <a:gd name="connsiteX305" fmla="*/ 333854 w 578488"/>
                <a:gd name="connsiteY305" fmla="*/ 42997 h 470547"/>
                <a:gd name="connsiteX306" fmla="*/ 331280 w 578488"/>
                <a:gd name="connsiteY306" fmla="*/ 42641 h 470547"/>
                <a:gd name="connsiteX307" fmla="*/ 330524 w 578488"/>
                <a:gd name="connsiteY307" fmla="*/ 41332 h 470547"/>
                <a:gd name="connsiteX308" fmla="*/ 329731 w 578488"/>
                <a:gd name="connsiteY308" fmla="*/ 39157 h 470547"/>
                <a:gd name="connsiteX309" fmla="*/ 327578 w 578488"/>
                <a:gd name="connsiteY309" fmla="*/ 37023 h 470547"/>
                <a:gd name="connsiteX310" fmla="*/ 327259 w 578488"/>
                <a:gd name="connsiteY310" fmla="*/ 35152 h 470547"/>
                <a:gd name="connsiteX311" fmla="*/ 414550 w 578488"/>
                <a:gd name="connsiteY311" fmla="*/ 21147 h 470547"/>
                <a:gd name="connsiteX312" fmla="*/ 415263 w 578488"/>
                <a:gd name="connsiteY312" fmla="*/ 22086 h 470547"/>
                <a:gd name="connsiteX313" fmla="*/ 416068 w 578488"/>
                <a:gd name="connsiteY313" fmla="*/ 23860 h 470547"/>
                <a:gd name="connsiteX314" fmla="*/ 416480 w 578488"/>
                <a:gd name="connsiteY314" fmla="*/ 25730 h 470547"/>
                <a:gd name="connsiteX315" fmla="*/ 416636 w 578488"/>
                <a:gd name="connsiteY315" fmla="*/ 27271 h 470547"/>
                <a:gd name="connsiteX316" fmla="*/ 414573 w 578488"/>
                <a:gd name="connsiteY316" fmla="*/ 29498 h 470547"/>
                <a:gd name="connsiteX317" fmla="*/ 409821 w 578488"/>
                <a:gd name="connsiteY317" fmla="*/ 32415 h 470547"/>
                <a:gd name="connsiteX318" fmla="*/ 410093 w 578488"/>
                <a:gd name="connsiteY318" fmla="*/ 33198 h 470547"/>
                <a:gd name="connsiteX319" fmla="*/ 408448 w 578488"/>
                <a:gd name="connsiteY319" fmla="*/ 33946 h 470547"/>
                <a:gd name="connsiteX320" fmla="*/ 405981 w 578488"/>
                <a:gd name="connsiteY320" fmla="*/ 34498 h 470547"/>
                <a:gd name="connsiteX321" fmla="*/ 404679 w 578488"/>
                <a:gd name="connsiteY321" fmla="*/ 33962 h 470547"/>
                <a:gd name="connsiteX322" fmla="*/ 404859 w 578488"/>
                <a:gd name="connsiteY322" fmla="*/ 31463 h 470547"/>
                <a:gd name="connsiteX323" fmla="*/ 404466 w 578488"/>
                <a:gd name="connsiteY323" fmla="*/ 30714 h 470547"/>
                <a:gd name="connsiteX324" fmla="*/ 402593 w 578488"/>
                <a:gd name="connsiteY324" fmla="*/ 31705 h 470547"/>
                <a:gd name="connsiteX325" fmla="*/ 400646 w 578488"/>
                <a:gd name="connsiteY325" fmla="*/ 30434 h 470547"/>
                <a:gd name="connsiteX326" fmla="*/ 400643 w 578488"/>
                <a:gd name="connsiteY326" fmla="*/ 29155 h 470547"/>
                <a:gd name="connsiteX327" fmla="*/ 401157 w 578488"/>
                <a:gd name="connsiteY327" fmla="*/ 28044 h 470547"/>
                <a:gd name="connsiteX328" fmla="*/ 402958 w 578488"/>
                <a:gd name="connsiteY328" fmla="*/ 26354 h 470547"/>
                <a:gd name="connsiteX329" fmla="*/ 405964 w 578488"/>
                <a:gd name="connsiteY329" fmla="*/ 25189 h 470547"/>
                <a:gd name="connsiteX330" fmla="*/ 407946 w 578488"/>
                <a:gd name="connsiteY330" fmla="*/ 25626 h 470547"/>
                <a:gd name="connsiteX331" fmla="*/ 419674 w 578488"/>
                <a:gd name="connsiteY331" fmla="*/ 15922 h 470547"/>
                <a:gd name="connsiteX332" fmla="*/ 420959 w 578488"/>
                <a:gd name="connsiteY332" fmla="*/ 16643 h 470547"/>
                <a:gd name="connsiteX333" fmla="*/ 421302 w 578488"/>
                <a:gd name="connsiteY333" fmla="*/ 17247 h 470547"/>
                <a:gd name="connsiteX334" fmla="*/ 423611 w 578488"/>
                <a:gd name="connsiteY334" fmla="*/ 17839 h 470547"/>
                <a:gd name="connsiteX335" fmla="*/ 426305 w 578488"/>
                <a:gd name="connsiteY335" fmla="*/ 19805 h 470547"/>
                <a:gd name="connsiteX336" fmla="*/ 424962 w 578488"/>
                <a:gd name="connsiteY336" fmla="*/ 23137 h 470547"/>
                <a:gd name="connsiteX337" fmla="*/ 420751 w 578488"/>
                <a:gd name="connsiteY337" fmla="*/ 24733 h 470547"/>
                <a:gd name="connsiteX338" fmla="*/ 418307 w 578488"/>
                <a:gd name="connsiteY338" fmla="*/ 23358 h 470547"/>
                <a:gd name="connsiteX339" fmla="*/ 417279 w 578488"/>
                <a:gd name="connsiteY339" fmla="*/ 21949 h 470547"/>
                <a:gd name="connsiteX340" fmla="*/ 417128 w 578488"/>
                <a:gd name="connsiteY340" fmla="*/ 18816 h 470547"/>
                <a:gd name="connsiteX341" fmla="*/ 417700 w 578488"/>
                <a:gd name="connsiteY341" fmla="*/ 16908 h 470547"/>
                <a:gd name="connsiteX342" fmla="*/ 411209 w 578488"/>
                <a:gd name="connsiteY342" fmla="*/ 12093 h 470547"/>
                <a:gd name="connsiteX343" fmla="*/ 412202 w 578488"/>
                <a:gd name="connsiteY343" fmla="*/ 13172 h 470547"/>
                <a:gd name="connsiteX344" fmla="*/ 411769 w 578488"/>
                <a:gd name="connsiteY344" fmla="*/ 14432 h 470547"/>
                <a:gd name="connsiteX345" fmla="*/ 411021 w 578488"/>
                <a:gd name="connsiteY345" fmla="*/ 15659 h 470547"/>
                <a:gd name="connsiteX346" fmla="*/ 409209 w 578488"/>
                <a:gd name="connsiteY346" fmla="*/ 16953 h 470547"/>
                <a:gd name="connsiteX347" fmla="*/ 403969 w 578488"/>
                <a:gd name="connsiteY347" fmla="*/ 22068 h 470547"/>
                <a:gd name="connsiteX348" fmla="*/ 400889 w 578488"/>
                <a:gd name="connsiteY348" fmla="*/ 22891 h 470547"/>
                <a:gd name="connsiteX349" fmla="*/ 399914 w 578488"/>
                <a:gd name="connsiteY349" fmla="*/ 23692 h 470547"/>
                <a:gd name="connsiteX350" fmla="*/ 398683 w 578488"/>
                <a:gd name="connsiteY350" fmla="*/ 24170 h 470547"/>
                <a:gd name="connsiteX351" fmla="*/ 394856 w 578488"/>
                <a:gd name="connsiteY351" fmla="*/ 23471 h 470547"/>
                <a:gd name="connsiteX352" fmla="*/ 393736 w 578488"/>
                <a:gd name="connsiteY352" fmla="*/ 24506 h 470547"/>
                <a:gd name="connsiteX353" fmla="*/ 392678 w 578488"/>
                <a:gd name="connsiteY353" fmla="*/ 25197 h 470547"/>
                <a:gd name="connsiteX354" fmla="*/ 389907 w 578488"/>
                <a:gd name="connsiteY354" fmla="*/ 25465 h 470547"/>
                <a:gd name="connsiteX355" fmla="*/ 388281 w 578488"/>
                <a:gd name="connsiteY355" fmla="*/ 25240 h 470547"/>
                <a:gd name="connsiteX356" fmla="*/ 384081 w 578488"/>
                <a:gd name="connsiteY356" fmla="*/ 23348 h 470547"/>
                <a:gd name="connsiteX357" fmla="*/ 381582 w 578488"/>
                <a:gd name="connsiteY357" fmla="*/ 21298 h 470547"/>
                <a:gd name="connsiteX358" fmla="*/ 380229 w 578488"/>
                <a:gd name="connsiteY358" fmla="*/ 19542 h 470547"/>
                <a:gd name="connsiteX359" fmla="*/ 384109 w 578488"/>
                <a:gd name="connsiteY359" fmla="*/ 19576 h 470547"/>
                <a:gd name="connsiteX360" fmla="*/ 385493 w 578488"/>
                <a:gd name="connsiteY360" fmla="*/ 19151 h 470547"/>
                <a:gd name="connsiteX361" fmla="*/ 388095 w 578488"/>
                <a:gd name="connsiteY361" fmla="*/ 19521 h 470547"/>
                <a:gd name="connsiteX362" fmla="*/ 389658 w 578488"/>
                <a:gd name="connsiteY362" fmla="*/ 17719 h 470547"/>
                <a:gd name="connsiteX363" fmla="*/ 392969 w 578488"/>
                <a:gd name="connsiteY363" fmla="*/ 17937 h 470547"/>
                <a:gd name="connsiteX364" fmla="*/ 399324 w 578488"/>
                <a:gd name="connsiteY364" fmla="*/ 16682 h 470547"/>
                <a:gd name="connsiteX365" fmla="*/ 401656 w 578488"/>
                <a:gd name="connsiteY365" fmla="*/ 17382 h 470547"/>
                <a:gd name="connsiteX366" fmla="*/ 406988 w 578488"/>
                <a:gd name="connsiteY366" fmla="*/ 13184 h 470547"/>
                <a:gd name="connsiteX367" fmla="*/ 408657 w 578488"/>
                <a:gd name="connsiteY367" fmla="*/ 13294 h 470547"/>
                <a:gd name="connsiteX368" fmla="*/ 504113 w 578488"/>
                <a:gd name="connsiteY368" fmla="*/ 2056 h 470547"/>
                <a:gd name="connsiteX369" fmla="*/ 507129 w 578488"/>
                <a:gd name="connsiteY369" fmla="*/ 2479 h 470547"/>
                <a:gd name="connsiteX370" fmla="*/ 508932 w 578488"/>
                <a:gd name="connsiteY370" fmla="*/ 3348 h 470547"/>
                <a:gd name="connsiteX371" fmla="*/ 516155 w 578488"/>
                <a:gd name="connsiteY371" fmla="*/ 4009 h 470547"/>
                <a:gd name="connsiteX372" fmla="*/ 521696 w 578488"/>
                <a:gd name="connsiteY372" fmla="*/ 6744 h 470547"/>
                <a:gd name="connsiteX373" fmla="*/ 521485 w 578488"/>
                <a:gd name="connsiteY373" fmla="*/ 11012 h 470547"/>
                <a:gd name="connsiteX374" fmla="*/ 520250 w 578488"/>
                <a:gd name="connsiteY374" fmla="*/ 12793 h 470547"/>
                <a:gd name="connsiteX375" fmla="*/ 519034 w 578488"/>
                <a:gd name="connsiteY375" fmla="*/ 13889 h 470547"/>
                <a:gd name="connsiteX376" fmla="*/ 511938 w 578488"/>
                <a:gd name="connsiteY376" fmla="*/ 17118 h 470547"/>
                <a:gd name="connsiteX377" fmla="*/ 510768 w 578488"/>
                <a:gd name="connsiteY377" fmla="*/ 18708 h 470547"/>
                <a:gd name="connsiteX378" fmla="*/ 512996 w 578488"/>
                <a:gd name="connsiteY378" fmla="*/ 19257 h 470547"/>
                <a:gd name="connsiteX379" fmla="*/ 517790 w 578488"/>
                <a:gd name="connsiteY379" fmla="*/ 17649 h 470547"/>
                <a:gd name="connsiteX380" fmla="*/ 519032 w 578488"/>
                <a:gd name="connsiteY380" fmla="*/ 19108 h 470547"/>
                <a:gd name="connsiteX381" fmla="*/ 517505 w 578488"/>
                <a:gd name="connsiteY381" fmla="*/ 22756 h 470547"/>
                <a:gd name="connsiteX382" fmla="*/ 517246 w 578488"/>
                <a:gd name="connsiteY382" fmla="*/ 28220 h 470547"/>
                <a:gd name="connsiteX383" fmla="*/ 516693 w 578488"/>
                <a:gd name="connsiteY383" fmla="*/ 31401 h 470547"/>
                <a:gd name="connsiteX384" fmla="*/ 516693 w 578488"/>
                <a:gd name="connsiteY384" fmla="*/ 34298 h 470547"/>
                <a:gd name="connsiteX385" fmla="*/ 517289 w 578488"/>
                <a:gd name="connsiteY385" fmla="*/ 35851 h 470547"/>
                <a:gd name="connsiteX386" fmla="*/ 519215 w 578488"/>
                <a:gd name="connsiteY386" fmla="*/ 29687 h 470547"/>
                <a:gd name="connsiteX387" fmla="*/ 519874 w 578488"/>
                <a:gd name="connsiteY387" fmla="*/ 28105 h 470547"/>
                <a:gd name="connsiteX388" fmla="*/ 522692 w 578488"/>
                <a:gd name="connsiteY388" fmla="*/ 25777 h 470547"/>
                <a:gd name="connsiteX389" fmla="*/ 523741 w 578488"/>
                <a:gd name="connsiteY389" fmla="*/ 21079 h 470547"/>
                <a:gd name="connsiteX390" fmla="*/ 526497 w 578488"/>
                <a:gd name="connsiteY390" fmla="*/ 15427 h 470547"/>
                <a:gd name="connsiteX391" fmla="*/ 529602 w 578488"/>
                <a:gd name="connsiteY391" fmla="*/ 12136 h 470547"/>
                <a:gd name="connsiteX392" fmla="*/ 531409 w 578488"/>
                <a:gd name="connsiteY392" fmla="*/ 11232 h 470547"/>
                <a:gd name="connsiteX393" fmla="*/ 537397 w 578488"/>
                <a:gd name="connsiteY393" fmla="*/ 11362 h 470547"/>
                <a:gd name="connsiteX394" fmla="*/ 539967 w 578488"/>
                <a:gd name="connsiteY394" fmla="*/ 12602 h 470547"/>
                <a:gd name="connsiteX395" fmla="*/ 542234 w 578488"/>
                <a:gd name="connsiteY395" fmla="*/ 15355 h 470547"/>
                <a:gd name="connsiteX396" fmla="*/ 543927 w 578488"/>
                <a:gd name="connsiteY396" fmla="*/ 16453 h 470547"/>
                <a:gd name="connsiteX397" fmla="*/ 549265 w 578488"/>
                <a:gd name="connsiteY397" fmla="*/ 17621 h 470547"/>
                <a:gd name="connsiteX398" fmla="*/ 551098 w 578488"/>
                <a:gd name="connsiteY398" fmla="*/ 19084 h 470547"/>
                <a:gd name="connsiteX399" fmla="*/ 551442 w 578488"/>
                <a:gd name="connsiteY399" fmla="*/ 19955 h 470547"/>
                <a:gd name="connsiteX400" fmla="*/ 552746 w 578488"/>
                <a:gd name="connsiteY400" fmla="*/ 20128 h 470547"/>
                <a:gd name="connsiteX401" fmla="*/ 556348 w 578488"/>
                <a:gd name="connsiteY401" fmla="*/ 18048 h 470547"/>
                <a:gd name="connsiteX402" fmla="*/ 558687 w 578488"/>
                <a:gd name="connsiteY402" fmla="*/ 17703 h 470547"/>
                <a:gd name="connsiteX403" fmla="*/ 562502 w 578488"/>
                <a:gd name="connsiteY403" fmla="*/ 20944 h 470547"/>
                <a:gd name="connsiteX404" fmla="*/ 561736 w 578488"/>
                <a:gd name="connsiteY404" fmla="*/ 23340 h 470547"/>
                <a:gd name="connsiteX405" fmla="*/ 561960 w 578488"/>
                <a:gd name="connsiteY405" fmla="*/ 24100 h 470547"/>
                <a:gd name="connsiteX406" fmla="*/ 566579 w 578488"/>
                <a:gd name="connsiteY406" fmla="*/ 23946 h 470547"/>
                <a:gd name="connsiteX407" fmla="*/ 570423 w 578488"/>
                <a:gd name="connsiteY407" fmla="*/ 24885 h 470547"/>
                <a:gd name="connsiteX408" fmla="*/ 577730 w 578488"/>
                <a:gd name="connsiteY408" fmla="*/ 29778 h 470547"/>
                <a:gd name="connsiteX409" fmla="*/ 578488 w 578488"/>
                <a:gd name="connsiteY409" fmla="*/ 32061 h 470547"/>
                <a:gd name="connsiteX410" fmla="*/ 578123 w 578488"/>
                <a:gd name="connsiteY410" fmla="*/ 34824 h 470547"/>
                <a:gd name="connsiteX411" fmla="*/ 567616 w 578488"/>
                <a:gd name="connsiteY411" fmla="*/ 37866 h 470547"/>
                <a:gd name="connsiteX412" fmla="*/ 563062 w 578488"/>
                <a:gd name="connsiteY412" fmla="*/ 40768 h 470547"/>
                <a:gd name="connsiteX413" fmla="*/ 555608 w 578488"/>
                <a:gd name="connsiteY413" fmla="*/ 41887 h 470547"/>
                <a:gd name="connsiteX414" fmla="*/ 530295 w 578488"/>
                <a:gd name="connsiteY414" fmla="*/ 39947 h 470547"/>
                <a:gd name="connsiteX415" fmla="*/ 530807 w 578488"/>
                <a:gd name="connsiteY415" fmla="*/ 42044 h 470547"/>
                <a:gd name="connsiteX416" fmla="*/ 548432 w 578488"/>
                <a:gd name="connsiteY416" fmla="*/ 46625 h 470547"/>
                <a:gd name="connsiteX417" fmla="*/ 549438 w 578488"/>
                <a:gd name="connsiteY417" fmla="*/ 47931 h 470547"/>
                <a:gd name="connsiteX418" fmla="*/ 548874 w 578488"/>
                <a:gd name="connsiteY418" fmla="*/ 50679 h 470547"/>
                <a:gd name="connsiteX419" fmla="*/ 548866 w 578488"/>
                <a:gd name="connsiteY419" fmla="*/ 52881 h 470547"/>
                <a:gd name="connsiteX420" fmla="*/ 549196 w 578488"/>
                <a:gd name="connsiteY420" fmla="*/ 54381 h 470547"/>
                <a:gd name="connsiteX421" fmla="*/ 550494 w 578488"/>
                <a:gd name="connsiteY421" fmla="*/ 55779 h 470547"/>
                <a:gd name="connsiteX422" fmla="*/ 552649 w 578488"/>
                <a:gd name="connsiteY422" fmla="*/ 56436 h 470547"/>
                <a:gd name="connsiteX423" fmla="*/ 557033 w 578488"/>
                <a:gd name="connsiteY423" fmla="*/ 56090 h 470547"/>
                <a:gd name="connsiteX424" fmla="*/ 559198 w 578488"/>
                <a:gd name="connsiteY424" fmla="*/ 56841 h 470547"/>
                <a:gd name="connsiteX425" fmla="*/ 560678 w 578488"/>
                <a:gd name="connsiteY425" fmla="*/ 55726 h 470547"/>
                <a:gd name="connsiteX426" fmla="*/ 561228 w 578488"/>
                <a:gd name="connsiteY426" fmla="*/ 51977 h 470547"/>
                <a:gd name="connsiteX427" fmla="*/ 562500 w 578488"/>
                <a:gd name="connsiteY427" fmla="*/ 51147 h 470547"/>
                <a:gd name="connsiteX428" fmla="*/ 564960 w 578488"/>
                <a:gd name="connsiteY428" fmla="*/ 52236 h 470547"/>
                <a:gd name="connsiteX429" fmla="*/ 566031 w 578488"/>
                <a:gd name="connsiteY429" fmla="*/ 56242 h 470547"/>
                <a:gd name="connsiteX430" fmla="*/ 566717 w 578488"/>
                <a:gd name="connsiteY430" fmla="*/ 56657 h 470547"/>
                <a:gd name="connsiteX431" fmla="*/ 567957 w 578488"/>
                <a:gd name="connsiteY431" fmla="*/ 53800 h 470547"/>
                <a:gd name="connsiteX432" fmla="*/ 570393 w 578488"/>
                <a:gd name="connsiteY432" fmla="*/ 54006 h 470547"/>
                <a:gd name="connsiteX433" fmla="*/ 573044 w 578488"/>
                <a:gd name="connsiteY433" fmla="*/ 53768 h 470547"/>
                <a:gd name="connsiteX434" fmla="*/ 576478 w 578488"/>
                <a:gd name="connsiteY434" fmla="*/ 54250 h 470547"/>
                <a:gd name="connsiteX435" fmla="*/ 577681 w 578488"/>
                <a:gd name="connsiteY435" fmla="*/ 59427 h 470547"/>
                <a:gd name="connsiteX436" fmla="*/ 577644 w 578488"/>
                <a:gd name="connsiteY436" fmla="*/ 61230 h 470547"/>
                <a:gd name="connsiteX437" fmla="*/ 577074 w 578488"/>
                <a:gd name="connsiteY437" fmla="*/ 62978 h 470547"/>
                <a:gd name="connsiteX438" fmla="*/ 576279 w 578488"/>
                <a:gd name="connsiteY438" fmla="*/ 63871 h 470547"/>
                <a:gd name="connsiteX439" fmla="*/ 574690 w 578488"/>
                <a:gd name="connsiteY439" fmla="*/ 64260 h 470547"/>
                <a:gd name="connsiteX440" fmla="*/ 570855 w 578488"/>
                <a:gd name="connsiteY440" fmla="*/ 64101 h 470547"/>
                <a:gd name="connsiteX441" fmla="*/ 565642 w 578488"/>
                <a:gd name="connsiteY441" fmla="*/ 62058 h 470547"/>
                <a:gd name="connsiteX442" fmla="*/ 562278 w 578488"/>
                <a:gd name="connsiteY442" fmla="*/ 60133 h 470547"/>
                <a:gd name="connsiteX443" fmla="*/ 561230 w 578488"/>
                <a:gd name="connsiteY443" fmla="*/ 60052 h 470547"/>
                <a:gd name="connsiteX444" fmla="*/ 560779 w 578488"/>
                <a:gd name="connsiteY444" fmla="*/ 60286 h 470547"/>
                <a:gd name="connsiteX445" fmla="*/ 561591 w 578488"/>
                <a:gd name="connsiteY445" fmla="*/ 62220 h 470547"/>
                <a:gd name="connsiteX446" fmla="*/ 561375 w 578488"/>
                <a:gd name="connsiteY446" fmla="*/ 63701 h 470547"/>
                <a:gd name="connsiteX447" fmla="*/ 560868 w 578488"/>
                <a:gd name="connsiteY447" fmla="*/ 65313 h 470547"/>
                <a:gd name="connsiteX448" fmla="*/ 560162 w 578488"/>
                <a:gd name="connsiteY448" fmla="*/ 66774 h 470547"/>
                <a:gd name="connsiteX449" fmla="*/ 559177 w 578488"/>
                <a:gd name="connsiteY449" fmla="*/ 68002 h 470547"/>
                <a:gd name="connsiteX450" fmla="*/ 557115 w 578488"/>
                <a:gd name="connsiteY450" fmla="*/ 69580 h 470547"/>
                <a:gd name="connsiteX451" fmla="*/ 553547 w 578488"/>
                <a:gd name="connsiteY451" fmla="*/ 70830 h 470547"/>
                <a:gd name="connsiteX452" fmla="*/ 543720 w 578488"/>
                <a:gd name="connsiteY452" fmla="*/ 73260 h 470547"/>
                <a:gd name="connsiteX453" fmla="*/ 542940 w 578488"/>
                <a:gd name="connsiteY453" fmla="*/ 74333 h 470547"/>
                <a:gd name="connsiteX454" fmla="*/ 539777 w 578488"/>
                <a:gd name="connsiteY454" fmla="*/ 81084 h 470547"/>
                <a:gd name="connsiteX455" fmla="*/ 538913 w 578488"/>
                <a:gd name="connsiteY455" fmla="*/ 82073 h 470547"/>
                <a:gd name="connsiteX456" fmla="*/ 537756 w 578488"/>
                <a:gd name="connsiteY456" fmla="*/ 82910 h 470547"/>
                <a:gd name="connsiteX457" fmla="*/ 534379 w 578488"/>
                <a:gd name="connsiteY457" fmla="*/ 83995 h 470547"/>
                <a:gd name="connsiteX458" fmla="*/ 532744 w 578488"/>
                <a:gd name="connsiteY458" fmla="*/ 82497 h 470547"/>
                <a:gd name="connsiteX459" fmla="*/ 531433 w 578488"/>
                <a:gd name="connsiteY459" fmla="*/ 80230 h 470547"/>
                <a:gd name="connsiteX460" fmla="*/ 531735 w 578488"/>
                <a:gd name="connsiteY460" fmla="*/ 77980 h 470547"/>
                <a:gd name="connsiteX461" fmla="*/ 535685 w 578488"/>
                <a:gd name="connsiteY461" fmla="*/ 73656 h 470547"/>
                <a:gd name="connsiteX462" fmla="*/ 539375 w 578488"/>
                <a:gd name="connsiteY462" fmla="*/ 70586 h 470547"/>
                <a:gd name="connsiteX463" fmla="*/ 540416 w 578488"/>
                <a:gd name="connsiteY463" fmla="*/ 69522 h 470547"/>
                <a:gd name="connsiteX464" fmla="*/ 542506 w 578488"/>
                <a:gd name="connsiteY464" fmla="*/ 66432 h 470547"/>
                <a:gd name="connsiteX465" fmla="*/ 538265 w 578488"/>
                <a:gd name="connsiteY465" fmla="*/ 58655 h 470547"/>
                <a:gd name="connsiteX466" fmla="*/ 530720 w 578488"/>
                <a:gd name="connsiteY466" fmla="*/ 56294 h 470547"/>
                <a:gd name="connsiteX467" fmla="*/ 522126 w 578488"/>
                <a:gd name="connsiteY467" fmla="*/ 52702 h 470547"/>
                <a:gd name="connsiteX468" fmla="*/ 518973 w 578488"/>
                <a:gd name="connsiteY468" fmla="*/ 50783 h 470547"/>
                <a:gd name="connsiteX469" fmla="*/ 514067 w 578488"/>
                <a:gd name="connsiteY469" fmla="*/ 46826 h 470547"/>
                <a:gd name="connsiteX470" fmla="*/ 510589 w 578488"/>
                <a:gd name="connsiteY470" fmla="*/ 43266 h 470547"/>
                <a:gd name="connsiteX471" fmla="*/ 507447 w 578488"/>
                <a:gd name="connsiteY471" fmla="*/ 43140 h 470547"/>
                <a:gd name="connsiteX472" fmla="*/ 503994 w 578488"/>
                <a:gd name="connsiteY472" fmla="*/ 44035 h 470547"/>
                <a:gd name="connsiteX473" fmla="*/ 498606 w 578488"/>
                <a:gd name="connsiteY473" fmla="*/ 47285 h 470547"/>
                <a:gd name="connsiteX474" fmla="*/ 495458 w 578488"/>
                <a:gd name="connsiteY474" fmla="*/ 48918 h 470547"/>
                <a:gd name="connsiteX475" fmla="*/ 493730 w 578488"/>
                <a:gd name="connsiteY475" fmla="*/ 49400 h 470547"/>
                <a:gd name="connsiteX476" fmla="*/ 493313 w 578488"/>
                <a:gd name="connsiteY476" fmla="*/ 49471 h 470547"/>
                <a:gd name="connsiteX477" fmla="*/ 489457 w 578488"/>
                <a:gd name="connsiteY477" fmla="*/ 48546 h 470547"/>
                <a:gd name="connsiteX478" fmla="*/ 485166 w 578488"/>
                <a:gd name="connsiteY478" fmla="*/ 48351 h 470547"/>
                <a:gd name="connsiteX479" fmla="*/ 481717 w 578488"/>
                <a:gd name="connsiteY479" fmla="*/ 48617 h 470547"/>
                <a:gd name="connsiteX480" fmla="*/ 480415 w 578488"/>
                <a:gd name="connsiteY480" fmla="*/ 49063 h 470547"/>
                <a:gd name="connsiteX481" fmla="*/ 475613 w 578488"/>
                <a:gd name="connsiteY481" fmla="*/ 54309 h 470547"/>
                <a:gd name="connsiteX482" fmla="*/ 472251 w 578488"/>
                <a:gd name="connsiteY482" fmla="*/ 56954 h 470547"/>
                <a:gd name="connsiteX483" fmla="*/ 470400 w 578488"/>
                <a:gd name="connsiteY483" fmla="*/ 57864 h 470547"/>
                <a:gd name="connsiteX484" fmla="*/ 469053 w 578488"/>
                <a:gd name="connsiteY484" fmla="*/ 59393 h 470547"/>
                <a:gd name="connsiteX485" fmla="*/ 467947 w 578488"/>
                <a:gd name="connsiteY485" fmla="*/ 61904 h 470547"/>
                <a:gd name="connsiteX486" fmla="*/ 465486 w 578488"/>
                <a:gd name="connsiteY486" fmla="*/ 70594 h 470547"/>
                <a:gd name="connsiteX487" fmla="*/ 463650 w 578488"/>
                <a:gd name="connsiteY487" fmla="*/ 73863 h 470547"/>
                <a:gd name="connsiteX488" fmla="*/ 463240 w 578488"/>
                <a:gd name="connsiteY488" fmla="*/ 75858 h 470547"/>
                <a:gd name="connsiteX489" fmla="*/ 463672 w 578488"/>
                <a:gd name="connsiteY489" fmla="*/ 81895 h 470547"/>
                <a:gd name="connsiteX490" fmla="*/ 463233 w 578488"/>
                <a:gd name="connsiteY490" fmla="*/ 85229 h 470547"/>
                <a:gd name="connsiteX491" fmla="*/ 460985 w 578488"/>
                <a:gd name="connsiteY491" fmla="*/ 87977 h 470547"/>
                <a:gd name="connsiteX492" fmla="*/ 459407 w 578488"/>
                <a:gd name="connsiteY492" fmla="*/ 89213 h 470547"/>
                <a:gd name="connsiteX493" fmla="*/ 457319 w 578488"/>
                <a:gd name="connsiteY493" fmla="*/ 89467 h 470547"/>
                <a:gd name="connsiteX494" fmla="*/ 454583 w 578488"/>
                <a:gd name="connsiteY494" fmla="*/ 90168 h 470547"/>
                <a:gd name="connsiteX495" fmla="*/ 452194 w 578488"/>
                <a:gd name="connsiteY495" fmla="*/ 91756 h 470547"/>
                <a:gd name="connsiteX496" fmla="*/ 450508 w 578488"/>
                <a:gd name="connsiteY496" fmla="*/ 93919 h 470547"/>
                <a:gd name="connsiteX497" fmla="*/ 448607 w 578488"/>
                <a:gd name="connsiteY497" fmla="*/ 98760 h 470547"/>
                <a:gd name="connsiteX498" fmla="*/ 445390 w 578488"/>
                <a:gd name="connsiteY498" fmla="*/ 100541 h 470547"/>
                <a:gd name="connsiteX499" fmla="*/ 442317 w 578488"/>
                <a:gd name="connsiteY499" fmla="*/ 100033 h 470547"/>
                <a:gd name="connsiteX500" fmla="*/ 440123 w 578488"/>
                <a:gd name="connsiteY500" fmla="*/ 98251 h 470547"/>
                <a:gd name="connsiteX501" fmla="*/ 435420 w 578488"/>
                <a:gd name="connsiteY501" fmla="*/ 96871 h 470547"/>
                <a:gd name="connsiteX502" fmla="*/ 431915 w 578488"/>
                <a:gd name="connsiteY502" fmla="*/ 95991 h 470547"/>
                <a:gd name="connsiteX503" fmla="*/ 427981 w 578488"/>
                <a:gd name="connsiteY503" fmla="*/ 94089 h 470547"/>
                <a:gd name="connsiteX504" fmla="*/ 424516 w 578488"/>
                <a:gd name="connsiteY504" fmla="*/ 92640 h 470547"/>
                <a:gd name="connsiteX505" fmla="*/ 421345 w 578488"/>
                <a:gd name="connsiteY505" fmla="*/ 92352 h 470547"/>
                <a:gd name="connsiteX506" fmla="*/ 419545 w 578488"/>
                <a:gd name="connsiteY506" fmla="*/ 94184 h 470547"/>
                <a:gd name="connsiteX507" fmla="*/ 418095 w 578488"/>
                <a:gd name="connsiteY507" fmla="*/ 95901 h 470547"/>
                <a:gd name="connsiteX508" fmla="*/ 412688 w 578488"/>
                <a:gd name="connsiteY508" fmla="*/ 97296 h 470547"/>
                <a:gd name="connsiteX509" fmla="*/ 409627 w 578488"/>
                <a:gd name="connsiteY509" fmla="*/ 98399 h 470547"/>
                <a:gd name="connsiteX510" fmla="*/ 405653 w 578488"/>
                <a:gd name="connsiteY510" fmla="*/ 98645 h 470547"/>
                <a:gd name="connsiteX511" fmla="*/ 404047 w 578488"/>
                <a:gd name="connsiteY511" fmla="*/ 97422 h 470547"/>
                <a:gd name="connsiteX512" fmla="*/ 398283 w 578488"/>
                <a:gd name="connsiteY512" fmla="*/ 96615 h 470547"/>
                <a:gd name="connsiteX513" fmla="*/ 391421 w 578488"/>
                <a:gd name="connsiteY513" fmla="*/ 95656 h 470547"/>
                <a:gd name="connsiteX514" fmla="*/ 389436 w 578488"/>
                <a:gd name="connsiteY514" fmla="*/ 95670 h 470547"/>
                <a:gd name="connsiteX515" fmla="*/ 388817 w 578488"/>
                <a:gd name="connsiteY515" fmla="*/ 93482 h 470547"/>
                <a:gd name="connsiteX516" fmla="*/ 386992 w 578488"/>
                <a:gd name="connsiteY516" fmla="*/ 90423 h 470547"/>
                <a:gd name="connsiteX517" fmla="*/ 382112 w 578488"/>
                <a:gd name="connsiteY517" fmla="*/ 85126 h 470547"/>
                <a:gd name="connsiteX518" fmla="*/ 380116 w 578488"/>
                <a:gd name="connsiteY518" fmla="*/ 83253 h 470547"/>
                <a:gd name="connsiteX519" fmla="*/ 376363 w 578488"/>
                <a:gd name="connsiteY519" fmla="*/ 78851 h 470547"/>
                <a:gd name="connsiteX520" fmla="*/ 371986 w 578488"/>
                <a:gd name="connsiteY520" fmla="*/ 74329 h 470547"/>
                <a:gd name="connsiteX521" fmla="*/ 371366 w 578488"/>
                <a:gd name="connsiteY521" fmla="*/ 74217 h 470547"/>
                <a:gd name="connsiteX522" fmla="*/ 368436 w 578488"/>
                <a:gd name="connsiteY522" fmla="*/ 74065 h 470547"/>
                <a:gd name="connsiteX523" fmla="*/ 364137 w 578488"/>
                <a:gd name="connsiteY523" fmla="*/ 74214 h 470547"/>
                <a:gd name="connsiteX524" fmla="*/ 361416 w 578488"/>
                <a:gd name="connsiteY524" fmla="*/ 75242 h 470547"/>
                <a:gd name="connsiteX525" fmla="*/ 359699 w 578488"/>
                <a:gd name="connsiteY525" fmla="*/ 76533 h 470547"/>
                <a:gd name="connsiteX526" fmla="*/ 359401 w 578488"/>
                <a:gd name="connsiteY526" fmla="*/ 77604 h 470547"/>
                <a:gd name="connsiteX527" fmla="*/ 361064 w 578488"/>
                <a:gd name="connsiteY527" fmla="*/ 81713 h 470547"/>
                <a:gd name="connsiteX528" fmla="*/ 360548 w 578488"/>
                <a:gd name="connsiteY528" fmla="*/ 82736 h 470547"/>
                <a:gd name="connsiteX529" fmla="*/ 359691 w 578488"/>
                <a:gd name="connsiteY529" fmla="*/ 83228 h 470547"/>
                <a:gd name="connsiteX530" fmla="*/ 355789 w 578488"/>
                <a:gd name="connsiteY530" fmla="*/ 82077 h 470547"/>
                <a:gd name="connsiteX531" fmla="*/ 351070 w 578488"/>
                <a:gd name="connsiteY531" fmla="*/ 82153 h 470547"/>
                <a:gd name="connsiteX532" fmla="*/ 349882 w 578488"/>
                <a:gd name="connsiteY532" fmla="*/ 83418 h 470547"/>
                <a:gd name="connsiteX533" fmla="*/ 347004 w 578488"/>
                <a:gd name="connsiteY533" fmla="*/ 83556 h 470547"/>
                <a:gd name="connsiteX534" fmla="*/ 338706 w 578488"/>
                <a:gd name="connsiteY534" fmla="*/ 84037 h 470547"/>
                <a:gd name="connsiteX535" fmla="*/ 342368 w 578488"/>
                <a:gd name="connsiteY535" fmla="*/ 87389 h 470547"/>
                <a:gd name="connsiteX536" fmla="*/ 343579 w 578488"/>
                <a:gd name="connsiteY536" fmla="*/ 88730 h 470547"/>
                <a:gd name="connsiteX537" fmla="*/ 343821 w 578488"/>
                <a:gd name="connsiteY537" fmla="*/ 90698 h 470547"/>
                <a:gd name="connsiteX538" fmla="*/ 343189 w 578488"/>
                <a:gd name="connsiteY538" fmla="*/ 94352 h 470547"/>
                <a:gd name="connsiteX539" fmla="*/ 341433 w 578488"/>
                <a:gd name="connsiteY539" fmla="*/ 97469 h 470547"/>
                <a:gd name="connsiteX540" fmla="*/ 339386 w 578488"/>
                <a:gd name="connsiteY540" fmla="*/ 100001 h 470547"/>
                <a:gd name="connsiteX541" fmla="*/ 335436 w 578488"/>
                <a:gd name="connsiteY541" fmla="*/ 102509 h 470547"/>
                <a:gd name="connsiteX542" fmla="*/ 341433 w 578488"/>
                <a:gd name="connsiteY542" fmla="*/ 104984 h 470547"/>
                <a:gd name="connsiteX543" fmla="*/ 337363 w 578488"/>
                <a:gd name="connsiteY543" fmla="*/ 108323 h 470547"/>
                <a:gd name="connsiteX544" fmla="*/ 335458 w 578488"/>
                <a:gd name="connsiteY544" fmla="*/ 109623 h 470547"/>
                <a:gd name="connsiteX545" fmla="*/ 333251 w 578488"/>
                <a:gd name="connsiteY545" fmla="*/ 109399 h 470547"/>
                <a:gd name="connsiteX546" fmla="*/ 329297 w 578488"/>
                <a:gd name="connsiteY546" fmla="*/ 108244 h 470547"/>
                <a:gd name="connsiteX547" fmla="*/ 319740 w 578488"/>
                <a:gd name="connsiteY547" fmla="*/ 105452 h 470547"/>
                <a:gd name="connsiteX548" fmla="*/ 315177 w 578488"/>
                <a:gd name="connsiteY548" fmla="*/ 104401 h 470547"/>
                <a:gd name="connsiteX549" fmla="*/ 311100 w 578488"/>
                <a:gd name="connsiteY549" fmla="*/ 104079 h 470547"/>
                <a:gd name="connsiteX550" fmla="*/ 308923 w 578488"/>
                <a:gd name="connsiteY550" fmla="*/ 104120 h 470547"/>
                <a:gd name="connsiteX551" fmla="*/ 300273 w 578488"/>
                <a:gd name="connsiteY551" fmla="*/ 101727 h 470547"/>
                <a:gd name="connsiteX552" fmla="*/ 298602 w 578488"/>
                <a:gd name="connsiteY552" fmla="*/ 101995 h 470547"/>
                <a:gd name="connsiteX553" fmla="*/ 295496 w 578488"/>
                <a:gd name="connsiteY553" fmla="*/ 103032 h 470547"/>
                <a:gd name="connsiteX554" fmla="*/ 295153 w 578488"/>
                <a:gd name="connsiteY554" fmla="*/ 105358 h 470547"/>
                <a:gd name="connsiteX555" fmla="*/ 295349 w 578488"/>
                <a:gd name="connsiteY555" fmla="*/ 111135 h 470547"/>
                <a:gd name="connsiteX556" fmla="*/ 295807 w 578488"/>
                <a:gd name="connsiteY556" fmla="*/ 115572 h 470547"/>
                <a:gd name="connsiteX557" fmla="*/ 294665 w 578488"/>
                <a:gd name="connsiteY557" fmla="*/ 118133 h 470547"/>
                <a:gd name="connsiteX558" fmla="*/ 293520 w 578488"/>
                <a:gd name="connsiteY558" fmla="*/ 119869 h 470547"/>
                <a:gd name="connsiteX559" fmla="*/ 290059 w 578488"/>
                <a:gd name="connsiteY559" fmla="*/ 124542 h 470547"/>
                <a:gd name="connsiteX560" fmla="*/ 282277 w 578488"/>
                <a:gd name="connsiteY560" fmla="*/ 121367 h 470547"/>
                <a:gd name="connsiteX561" fmla="*/ 276967 w 578488"/>
                <a:gd name="connsiteY561" fmla="*/ 119261 h 470547"/>
                <a:gd name="connsiteX562" fmla="*/ 273559 w 578488"/>
                <a:gd name="connsiteY562" fmla="*/ 122064 h 470547"/>
                <a:gd name="connsiteX563" fmla="*/ 265004 w 578488"/>
                <a:gd name="connsiteY563" fmla="*/ 127192 h 470547"/>
                <a:gd name="connsiteX564" fmla="*/ 260624 w 578488"/>
                <a:gd name="connsiteY564" fmla="*/ 137276 h 470547"/>
                <a:gd name="connsiteX565" fmla="*/ 260372 w 578488"/>
                <a:gd name="connsiteY565" fmla="*/ 137605 h 470547"/>
                <a:gd name="connsiteX566" fmla="*/ 257785 w 578488"/>
                <a:gd name="connsiteY566" fmla="*/ 140161 h 470547"/>
                <a:gd name="connsiteX567" fmla="*/ 254468 w 578488"/>
                <a:gd name="connsiteY567" fmla="*/ 141334 h 470547"/>
                <a:gd name="connsiteX568" fmla="*/ 251957 w 578488"/>
                <a:gd name="connsiteY568" fmla="*/ 141914 h 470547"/>
                <a:gd name="connsiteX569" fmla="*/ 250495 w 578488"/>
                <a:gd name="connsiteY569" fmla="*/ 144897 h 470547"/>
                <a:gd name="connsiteX570" fmla="*/ 253902 w 578488"/>
                <a:gd name="connsiteY570" fmla="*/ 149167 h 470547"/>
                <a:gd name="connsiteX571" fmla="*/ 255651 w 578488"/>
                <a:gd name="connsiteY571" fmla="*/ 151417 h 470547"/>
                <a:gd name="connsiteX572" fmla="*/ 257280 w 578488"/>
                <a:gd name="connsiteY572" fmla="*/ 155042 h 470547"/>
                <a:gd name="connsiteX573" fmla="*/ 256979 w 578488"/>
                <a:gd name="connsiteY573" fmla="*/ 157347 h 470547"/>
                <a:gd name="connsiteX574" fmla="*/ 256599 w 578488"/>
                <a:gd name="connsiteY574" fmla="*/ 158780 h 470547"/>
                <a:gd name="connsiteX575" fmla="*/ 252933 w 578488"/>
                <a:gd name="connsiteY575" fmla="*/ 161708 h 470547"/>
                <a:gd name="connsiteX576" fmla="*/ 245116 w 578488"/>
                <a:gd name="connsiteY576" fmla="*/ 169424 h 470547"/>
                <a:gd name="connsiteX577" fmla="*/ 237882 w 578488"/>
                <a:gd name="connsiteY577" fmla="*/ 177449 h 470547"/>
                <a:gd name="connsiteX578" fmla="*/ 234917 w 578488"/>
                <a:gd name="connsiteY578" fmla="*/ 179747 h 470547"/>
                <a:gd name="connsiteX579" fmla="*/ 236262 w 578488"/>
                <a:gd name="connsiteY579" fmla="*/ 186523 h 470547"/>
                <a:gd name="connsiteX580" fmla="*/ 233855 w 578488"/>
                <a:gd name="connsiteY580" fmla="*/ 188504 h 470547"/>
                <a:gd name="connsiteX581" fmla="*/ 228955 w 578488"/>
                <a:gd name="connsiteY581" fmla="*/ 190744 h 470547"/>
                <a:gd name="connsiteX582" fmla="*/ 226450 w 578488"/>
                <a:gd name="connsiteY582" fmla="*/ 191608 h 470547"/>
                <a:gd name="connsiteX583" fmla="*/ 223751 w 578488"/>
                <a:gd name="connsiteY583" fmla="*/ 192114 h 470547"/>
                <a:gd name="connsiteX584" fmla="*/ 215465 w 578488"/>
                <a:gd name="connsiteY584" fmla="*/ 193008 h 470547"/>
                <a:gd name="connsiteX585" fmla="*/ 216940 w 578488"/>
                <a:gd name="connsiteY585" fmla="*/ 200220 h 470547"/>
                <a:gd name="connsiteX586" fmla="*/ 217497 w 578488"/>
                <a:gd name="connsiteY586" fmla="*/ 203404 h 470547"/>
                <a:gd name="connsiteX587" fmla="*/ 217484 w 578488"/>
                <a:gd name="connsiteY587" fmla="*/ 205291 h 470547"/>
                <a:gd name="connsiteX588" fmla="*/ 216627 w 578488"/>
                <a:gd name="connsiteY588" fmla="*/ 207126 h 470547"/>
                <a:gd name="connsiteX589" fmla="*/ 215603 w 578488"/>
                <a:gd name="connsiteY589" fmla="*/ 210635 h 470547"/>
                <a:gd name="connsiteX590" fmla="*/ 214059 w 578488"/>
                <a:gd name="connsiteY590" fmla="*/ 223129 h 470547"/>
                <a:gd name="connsiteX591" fmla="*/ 212878 w 578488"/>
                <a:gd name="connsiteY591" fmla="*/ 224469 h 470547"/>
                <a:gd name="connsiteX592" fmla="*/ 211246 w 578488"/>
                <a:gd name="connsiteY592" fmla="*/ 227840 h 470547"/>
                <a:gd name="connsiteX593" fmla="*/ 205999 w 578488"/>
                <a:gd name="connsiteY593" fmla="*/ 235919 h 470547"/>
                <a:gd name="connsiteX594" fmla="*/ 201790 w 578488"/>
                <a:gd name="connsiteY594" fmla="*/ 241272 h 470547"/>
                <a:gd name="connsiteX595" fmla="*/ 195720 w 578488"/>
                <a:gd name="connsiteY595" fmla="*/ 248960 h 470547"/>
                <a:gd name="connsiteX596" fmla="*/ 200656 w 578488"/>
                <a:gd name="connsiteY596" fmla="*/ 251381 h 470547"/>
                <a:gd name="connsiteX597" fmla="*/ 205169 w 578488"/>
                <a:gd name="connsiteY597" fmla="*/ 253145 h 470547"/>
                <a:gd name="connsiteX598" fmla="*/ 206104 w 578488"/>
                <a:gd name="connsiteY598" fmla="*/ 255857 h 470547"/>
                <a:gd name="connsiteX599" fmla="*/ 206726 w 578488"/>
                <a:gd name="connsiteY599" fmla="*/ 260380 h 470547"/>
                <a:gd name="connsiteX600" fmla="*/ 206575 w 578488"/>
                <a:gd name="connsiteY600" fmla="*/ 263453 h 470547"/>
                <a:gd name="connsiteX601" fmla="*/ 204852 w 578488"/>
                <a:gd name="connsiteY601" fmla="*/ 266213 h 470547"/>
                <a:gd name="connsiteX602" fmla="*/ 203513 w 578488"/>
                <a:gd name="connsiteY602" fmla="*/ 268148 h 470547"/>
                <a:gd name="connsiteX603" fmla="*/ 202580 w 578488"/>
                <a:gd name="connsiteY603" fmla="*/ 269091 h 470547"/>
                <a:gd name="connsiteX604" fmla="*/ 196171 w 578488"/>
                <a:gd name="connsiteY604" fmla="*/ 268152 h 470547"/>
                <a:gd name="connsiteX605" fmla="*/ 187966 w 578488"/>
                <a:gd name="connsiteY605" fmla="*/ 266945 h 470547"/>
                <a:gd name="connsiteX606" fmla="*/ 185841 w 578488"/>
                <a:gd name="connsiteY606" fmla="*/ 266934 h 470547"/>
                <a:gd name="connsiteX607" fmla="*/ 181066 w 578488"/>
                <a:gd name="connsiteY607" fmla="*/ 267803 h 470547"/>
                <a:gd name="connsiteX608" fmla="*/ 176758 w 578488"/>
                <a:gd name="connsiteY608" fmla="*/ 269586 h 470547"/>
                <a:gd name="connsiteX609" fmla="*/ 174487 w 578488"/>
                <a:gd name="connsiteY609" fmla="*/ 271088 h 470547"/>
                <a:gd name="connsiteX610" fmla="*/ 173878 w 578488"/>
                <a:gd name="connsiteY610" fmla="*/ 271685 h 470547"/>
                <a:gd name="connsiteX611" fmla="*/ 171008 w 578488"/>
                <a:gd name="connsiteY611" fmla="*/ 275099 h 470547"/>
                <a:gd name="connsiteX612" fmla="*/ 165905 w 578488"/>
                <a:gd name="connsiteY612" fmla="*/ 281156 h 470547"/>
                <a:gd name="connsiteX613" fmla="*/ 163102 w 578488"/>
                <a:gd name="connsiteY613" fmla="*/ 283795 h 470547"/>
                <a:gd name="connsiteX614" fmla="*/ 163919 w 578488"/>
                <a:gd name="connsiteY614" fmla="*/ 287426 h 470547"/>
                <a:gd name="connsiteX615" fmla="*/ 159226 w 578488"/>
                <a:gd name="connsiteY615" fmla="*/ 294429 h 470547"/>
                <a:gd name="connsiteX616" fmla="*/ 162295 w 578488"/>
                <a:gd name="connsiteY616" fmla="*/ 301478 h 470547"/>
                <a:gd name="connsiteX617" fmla="*/ 162426 w 578488"/>
                <a:gd name="connsiteY617" fmla="*/ 301709 h 470547"/>
                <a:gd name="connsiteX618" fmla="*/ 164052 w 578488"/>
                <a:gd name="connsiteY618" fmla="*/ 304551 h 470547"/>
                <a:gd name="connsiteX619" fmla="*/ 162347 w 578488"/>
                <a:gd name="connsiteY619" fmla="*/ 306381 h 470547"/>
                <a:gd name="connsiteX620" fmla="*/ 161630 w 578488"/>
                <a:gd name="connsiteY620" fmla="*/ 307364 h 470547"/>
                <a:gd name="connsiteX621" fmla="*/ 161873 w 578488"/>
                <a:gd name="connsiteY621" fmla="*/ 310603 h 470547"/>
                <a:gd name="connsiteX622" fmla="*/ 162321 w 578488"/>
                <a:gd name="connsiteY622" fmla="*/ 314217 h 470547"/>
                <a:gd name="connsiteX623" fmla="*/ 161923 w 578488"/>
                <a:gd name="connsiteY623" fmla="*/ 316334 h 470547"/>
                <a:gd name="connsiteX624" fmla="*/ 161761 w 578488"/>
                <a:gd name="connsiteY624" fmla="*/ 318682 h 470547"/>
                <a:gd name="connsiteX625" fmla="*/ 165940 w 578488"/>
                <a:gd name="connsiteY625" fmla="*/ 329208 h 470547"/>
                <a:gd name="connsiteX626" fmla="*/ 165892 w 578488"/>
                <a:gd name="connsiteY626" fmla="*/ 331669 h 470547"/>
                <a:gd name="connsiteX627" fmla="*/ 165685 w 578488"/>
                <a:gd name="connsiteY627" fmla="*/ 333254 h 470547"/>
                <a:gd name="connsiteX628" fmla="*/ 164396 w 578488"/>
                <a:gd name="connsiteY628" fmla="*/ 339764 h 470547"/>
                <a:gd name="connsiteX629" fmla="*/ 162664 w 578488"/>
                <a:gd name="connsiteY629" fmla="*/ 348480 h 470547"/>
                <a:gd name="connsiteX630" fmla="*/ 165687 w 578488"/>
                <a:gd name="connsiteY630" fmla="*/ 350764 h 470547"/>
                <a:gd name="connsiteX631" fmla="*/ 169993 w 578488"/>
                <a:gd name="connsiteY631" fmla="*/ 353492 h 470547"/>
                <a:gd name="connsiteX632" fmla="*/ 172409 w 578488"/>
                <a:gd name="connsiteY632" fmla="*/ 354565 h 470547"/>
                <a:gd name="connsiteX633" fmla="*/ 175979 w 578488"/>
                <a:gd name="connsiteY633" fmla="*/ 357800 h 470547"/>
                <a:gd name="connsiteX634" fmla="*/ 178704 w 578488"/>
                <a:gd name="connsiteY634" fmla="*/ 360956 h 470547"/>
                <a:gd name="connsiteX635" fmla="*/ 178326 w 578488"/>
                <a:gd name="connsiteY635" fmla="*/ 363049 h 470547"/>
                <a:gd name="connsiteX636" fmla="*/ 177542 w 578488"/>
                <a:gd name="connsiteY636" fmla="*/ 365356 h 470547"/>
                <a:gd name="connsiteX637" fmla="*/ 176395 w 578488"/>
                <a:gd name="connsiteY637" fmla="*/ 366968 h 470547"/>
                <a:gd name="connsiteX638" fmla="*/ 175322 w 578488"/>
                <a:gd name="connsiteY638" fmla="*/ 369179 h 470547"/>
                <a:gd name="connsiteX639" fmla="*/ 174841 w 578488"/>
                <a:gd name="connsiteY639" fmla="*/ 370806 h 470547"/>
                <a:gd name="connsiteX640" fmla="*/ 174331 w 578488"/>
                <a:gd name="connsiteY640" fmla="*/ 371244 h 470547"/>
                <a:gd name="connsiteX641" fmla="*/ 169568 w 578488"/>
                <a:gd name="connsiteY641" fmla="*/ 371422 h 470547"/>
                <a:gd name="connsiteX642" fmla="*/ 167049 w 578488"/>
                <a:gd name="connsiteY642" fmla="*/ 372037 h 470547"/>
                <a:gd name="connsiteX643" fmla="*/ 165732 w 578488"/>
                <a:gd name="connsiteY643" fmla="*/ 372726 h 470547"/>
                <a:gd name="connsiteX644" fmla="*/ 166186 w 578488"/>
                <a:gd name="connsiteY644" fmla="*/ 376434 h 470547"/>
                <a:gd name="connsiteX645" fmla="*/ 169075 w 578488"/>
                <a:gd name="connsiteY645" fmla="*/ 383209 h 470547"/>
                <a:gd name="connsiteX646" fmla="*/ 171474 w 578488"/>
                <a:gd name="connsiteY646" fmla="*/ 388013 h 470547"/>
                <a:gd name="connsiteX647" fmla="*/ 172245 w 578488"/>
                <a:gd name="connsiteY647" fmla="*/ 391175 h 470547"/>
                <a:gd name="connsiteX648" fmla="*/ 171453 w 578488"/>
                <a:gd name="connsiteY648" fmla="*/ 394375 h 470547"/>
                <a:gd name="connsiteX649" fmla="*/ 170634 w 578488"/>
                <a:gd name="connsiteY649" fmla="*/ 396012 h 470547"/>
                <a:gd name="connsiteX650" fmla="*/ 170608 w 578488"/>
                <a:gd name="connsiteY650" fmla="*/ 398214 h 470547"/>
                <a:gd name="connsiteX651" fmla="*/ 169978 w 578488"/>
                <a:gd name="connsiteY651" fmla="*/ 402590 h 470547"/>
                <a:gd name="connsiteX652" fmla="*/ 168118 w 578488"/>
                <a:gd name="connsiteY652" fmla="*/ 404799 h 470547"/>
                <a:gd name="connsiteX653" fmla="*/ 165685 w 578488"/>
                <a:gd name="connsiteY653" fmla="*/ 407204 h 470547"/>
                <a:gd name="connsiteX654" fmla="*/ 162971 w 578488"/>
                <a:gd name="connsiteY654" fmla="*/ 408999 h 470547"/>
                <a:gd name="connsiteX655" fmla="*/ 160818 w 578488"/>
                <a:gd name="connsiteY655" fmla="*/ 409503 h 470547"/>
                <a:gd name="connsiteX656" fmla="*/ 158969 w 578488"/>
                <a:gd name="connsiteY656" fmla="*/ 409711 h 470547"/>
                <a:gd name="connsiteX657" fmla="*/ 157728 w 578488"/>
                <a:gd name="connsiteY657" fmla="*/ 410622 h 470547"/>
                <a:gd name="connsiteX658" fmla="*/ 156602 w 578488"/>
                <a:gd name="connsiteY658" fmla="*/ 413299 h 470547"/>
                <a:gd name="connsiteX659" fmla="*/ 155564 w 578488"/>
                <a:gd name="connsiteY659" fmla="*/ 416106 h 470547"/>
                <a:gd name="connsiteX660" fmla="*/ 152169 w 578488"/>
                <a:gd name="connsiteY660" fmla="*/ 419553 h 470547"/>
                <a:gd name="connsiteX661" fmla="*/ 152260 w 578488"/>
                <a:gd name="connsiteY661" fmla="*/ 420752 h 470547"/>
                <a:gd name="connsiteX662" fmla="*/ 153553 w 578488"/>
                <a:gd name="connsiteY662" fmla="*/ 424829 h 470547"/>
                <a:gd name="connsiteX663" fmla="*/ 154765 w 578488"/>
                <a:gd name="connsiteY663" fmla="*/ 429460 h 470547"/>
                <a:gd name="connsiteX664" fmla="*/ 153741 w 578488"/>
                <a:gd name="connsiteY664" fmla="*/ 433781 h 470547"/>
                <a:gd name="connsiteX665" fmla="*/ 152865 w 578488"/>
                <a:gd name="connsiteY665" fmla="*/ 438308 h 470547"/>
                <a:gd name="connsiteX666" fmla="*/ 151329 w 578488"/>
                <a:gd name="connsiteY666" fmla="*/ 441320 h 470547"/>
                <a:gd name="connsiteX667" fmla="*/ 149135 w 578488"/>
                <a:gd name="connsiteY667" fmla="*/ 442395 h 470547"/>
                <a:gd name="connsiteX668" fmla="*/ 147524 w 578488"/>
                <a:gd name="connsiteY668" fmla="*/ 441858 h 470547"/>
                <a:gd name="connsiteX669" fmla="*/ 145702 w 578488"/>
                <a:gd name="connsiteY669" fmla="*/ 437727 h 470547"/>
                <a:gd name="connsiteX670" fmla="*/ 145661 w 578488"/>
                <a:gd name="connsiteY670" fmla="*/ 436776 h 470547"/>
                <a:gd name="connsiteX671" fmla="*/ 145207 w 578488"/>
                <a:gd name="connsiteY671" fmla="*/ 435511 h 470547"/>
                <a:gd name="connsiteX672" fmla="*/ 140038 w 578488"/>
                <a:gd name="connsiteY672" fmla="*/ 434250 h 470547"/>
                <a:gd name="connsiteX673" fmla="*/ 139124 w 578488"/>
                <a:gd name="connsiteY673" fmla="*/ 434296 h 470547"/>
                <a:gd name="connsiteX674" fmla="*/ 137092 w 578488"/>
                <a:gd name="connsiteY674" fmla="*/ 433557 h 470547"/>
                <a:gd name="connsiteX675" fmla="*/ 135901 w 578488"/>
                <a:gd name="connsiteY675" fmla="*/ 433348 h 470547"/>
                <a:gd name="connsiteX676" fmla="*/ 133456 w 578488"/>
                <a:gd name="connsiteY676" fmla="*/ 432921 h 470547"/>
                <a:gd name="connsiteX677" fmla="*/ 131424 w 578488"/>
                <a:gd name="connsiteY677" fmla="*/ 429261 h 470547"/>
                <a:gd name="connsiteX678" fmla="*/ 129265 w 578488"/>
                <a:gd name="connsiteY678" fmla="*/ 426212 h 470547"/>
                <a:gd name="connsiteX679" fmla="*/ 128958 w 578488"/>
                <a:gd name="connsiteY679" fmla="*/ 424936 h 470547"/>
                <a:gd name="connsiteX680" fmla="*/ 129032 w 578488"/>
                <a:gd name="connsiteY680" fmla="*/ 419218 h 470547"/>
                <a:gd name="connsiteX681" fmla="*/ 128371 w 578488"/>
                <a:gd name="connsiteY681" fmla="*/ 416670 h 470547"/>
                <a:gd name="connsiteX682" fmla="*/ 128168 w 578488"/>
                <a:gd name="connsiteY682" fmla="*/ 413889 h 470547"/>
                <a:gd name="connsiteX683" fmla="*/ 126809 w 578488"/>
                <a:gd name="connsiteY683" fmla="*/ 416151 h 470547"/>
                <a:gd name="connsiteX684" fmla="*/ 127598 w 578488"/>
                <a:gd name="connsiteY684" fmla="*/ 419723 h 470547"/>
                <a:gd name="connsiteX685" fmla="*/ 125922 w 578488"/>
                <a:gd name="connsiteY685" fmla="*/ 421220 h 470547"/>
                <a:gd name="connsiteX686" fmla="*/ 123808 w 578488"/>
                <a:gd name="connsiteY686" fmla="*/ 421947 h 470547"/>
                <a:gd name="connsiteX687" fmla="*/ 124007 w 578488"/>
                <a:gd name="connsiteY687" fmla="*/ 424035 h 470547"/>
                <a:gd name="connsiteX688" fmla="*/ 124875 w 578488"/>
                <a:gd name="connsiteY688" fmla="*/ 424430 h 470547"/>
                <a:gd name="connsiteX689" fmla="*/ 125056 w 578488"/>
                <a:gd name="connsiteY689" fmla="*/ 426595 h 470547"/>
                <a:gd name="connsiteX690" fmla="*/ 124542 w 578488"/>
                <a:gd name="connsiteY690" fmla="*/ 429796 h 470547"/>
                <a:gd name="connsiteX691" fmla="*/ 120381 w 578488"/>
                <a:gd name="connsiteY691" fmla="*/ 436895 h 470547"/>
                <a:gd name="connsiteX692" fmla="*/ 119541 w 578488"/>
                <a:gd name="connsiteY692" fmla="*/ 437657 h 470547"/>
                <a:gd name="connsiteX693" fmla="*/ 118971 w 578488"/>
                <a:gd name="connsiteY693" fmla="*/ 438614 h 470547"/>
                <a:gd name="connsiteX694" fmla="*/ 116842 w 578488"/>
                <a:gd name="connsiteY694" fmla="*/ 437978 h 470547"/>
                <a:gd name="connsiteX695" fmla="*/ 114110 w 578488"/>
                <a:gd name="connsiteY695" fmla="*/ 439950 h 470547"/>
                <a:gd name="connsiteX696" fmla="*/ 111523 w 578488"/>
                <a:gd name="connsiteY696" fmla="*/ 440266 h 470547"/>
                <a:gd name="connsiteX697" fmla="*/ 110586 w 578488"/>
                <a:gd name="connsiteY697" fmla="*/ 438035 h 470547"/>
                <a:gd name="connsiteX698" fmla="*/ 106936 w 578488"/>
                <a:gd name="connsiteY698" fmla="*/ 435079 h 470547"/>
                <a:gd name="connsiteX699" fmla="*/ 105213 w 578488"/>
                <a:gd name="connsiteY699" fmla="*/ 435245 h 470547"/>
                <a:gd name="connsiteX700" fmla="*/ 106760 w 578488"/>
                <a:gd name="connsiteY700" fmla="*/ 436704 h 470547"/>
                <a:gd name="connsiteX701" fmla="*/ 108284 w 578488"/>
                <a:gd name="connsiteY701" fmla="*/ 438599 h 470547"/>
                <a:gd name="connsiteX702" fmla="*/ 107418 w 578488"/>
                <a:gd name="connsiteY702" fmla="*/ 439853 h 470547"/>
                <a:gd name="connsiteX703" fmla="*/ 106567 w 578488"/>
                <a:gd name="connsiteY703" fmla="*/ 440671 h 470547"/>
                <a:gd name="connsiteX704" fmla="*/ 105077 w 578488"/>
                <a:gd name="connsiteY704" fmla="*/ 441095 h 470547"/>
                <a:gd name="connsiteX705" fmla="*/ 99746 w 578488"/>
                <a:gd name="connsiteY705" fmla="*/ 443570 h 470547"/>
                <a:gd name="connsiteX706" fmla="*/ 101644 w 578488"/>
                <a:gd name="connsiteY706" fmla="*/ 445231 h 470547"/>
                <a:gd name="connsiteX707" fmla="*/ 100033 w 578488"/>
                <a:gd name="connsiteY707" fmla="*/ 447116 h 470547"/>
                <a:gd name="connsiteX708" fmla="*/ 98170 w 578488"/>
                <a:gd name="connsiteY708" fmla="*/ 447393 h 470547"/>
                <a:gd name="connsiteX709" fmla="*/ 97176 w 578488"/>
                <a:gd name="connsiteY709" fmla="*/ 448273 h 470547"/>
                <a:gd name="connsiteX710" fmla="*/ 96831 w 578488"/>
                <a:gd name="connsiteY710" fmla="*/ 449467 h 470547"/>
                <a:gd name="connsiteX711" fmla="*/ 91309 w 578488"/>
                <a:gd name="connsiteY711" fmla="*/ 452866 h 470547"/>
                <a:gd name="connsiteX712" fmla="*/ 82309 w 578488"/>
                <a:gd name="connsiteY712" fmla="*/ 461559 h 470547"/>
                <a:gd name="connsiteX713" fmla="*/ 77684 w 578488"/>
                <a:gd name="connsiteY713" fmla="*/ 464009 h 470547"/>
                <a:gd name="connsiteX714" fmla="*/ 74453 w 578488"/>
                <a:gd name="connsiteY714" fmla="*/ 466554 h 470547"/>
                <a:gd name="connsiteX715" fmla="*/ 71607 w 578488"/>
                <a:gd name="connsiteY715" fmla="*/ 466491 h 470547"/>
                <a:gd name="connsiteX716" fmla="*/ 68029 w 578488"/>
                <a:gd name="connsiteY716" fmla="*/ 468652 h 470547"/>
                <a:gd name="connsiteX717" fmla="*/ 58970 w 578488"/>
                <a:gd name="connsiteY717" fmla="*/ 470547 h 470547"/>
                <a:gd name="connsiteX718" fmla="*/ 52961 w 578488"/>
                <a:gd name="connsiteY718" fmla="*/ 469690 h 470547"/>
                <a:gd name="connsiteX719" fmla="*/ 48776 w 578488"/>
                <a:gd name="connsiteY719" fmla="*/ 470442 h 470547"/>
                <a:gd name="connsiteX720" fmla="*/ 46532 w 578488"/>
                <a:gd name="connsiteY720" fmla="*/ 468957 h 470547"/>
                <a:gd name="connsiteX721" fmla="*/ 46241 w 578488"/>
                <a:gd name="connsiteY721" fmla="*/ 467936 h 470547"/>
                <a:gd name="connsiteX722" fmla="*/ 46353 w 578488"/>
                <a:gd name="connsiteY722" fmla="*/ 467343 h 470547"/>
                <a:gd name="connsiteX723" fmla="*/ 46729 w 578488"/>
                <a:gd name="connsiteY723" fmla="*/ 466632 h 470547"/>
                <a:gd name="connsiteX724" fmla="*/ 45949 w 578488"/>
                <a:gd name="connsiteY724" fmla="*/ 466380 h 470547"/>
                <a:gd name="connsiteX725" fmla="*/ 44308 w 578488"/>
                <a:gd name="connsiteY725" fmla="*/ 466257 h 470547"/>
                <a:gd name="connsiteX726" fmla="*/ 43606 w 578488"/>
                <a:gd name="connsiteY726" fmla="*/ 466974 h 470547"/>
                <a:gd name="connsiteX727" fmla="*/ 43511 w 578488"/>
                <a:gd name="connsiteY727" fmla="*/ 468602 h 470547"/>
                <a:gd name="connsiteX728" fmla="*/ 42730 w 578488"/>
                <a:gd name="connsiteY728" fmla="*/ 469027 h 470547"/>
                <a:gd name="connsiteX729" fmla="*/ 39613 w 578488"/>
                <a:gd name="connsiteY729" fmla="*/ 468096 h 470547"/>
                <a:gd name="connsiteX730" fmla="*/ 38830 w 578488"/>
                <a:gd name="connsiteY730" fmla="*/ 467257 h 470547"/>
                <a:gd name="connsiteX731" fmla="*/ 39950 w 578488"/>
                <a:gd name="connsiteY731" fmla="*/ 465556 h 470547"/>
                <a:gd name="connsiteX732" fmla="*/ 41868 w 578488"/>
                <a:gd name="connsiteY732" fmla="*/ 464023 h 470547"/>
                <a:gd name="connsiteX733" fmla="*/ 41520 w 578488"/>
                <a:gd name="connsiteY733" fmla="*/ 463709 h 470547"/>
                <a:gd name="connsiteX734" fmla="*/ 41147 w 578488"/>
                <a:gd name="connsiteY734" fmla="*/ 462777 h 470547"/>
                <a:gd name="connsiteX735" fmla="*/ 40211 w 578488"/>
                <a:gd name="connsiteY735" fmla="*/ 462659 h 470547"/>
                <a:gd name="connsiteX736" fmla="*/ 37424 w 578488"/>
                <a:gd name="connsiteY736" fmla="*/ 462884 h 470547"/>
                <a:gd name="connsiteX737" fmla="*/ 35159 w 578488"/>
                <a:gd name="connsiteY737" fmla="*/ 462609 h 470547"/>
                <a:gd name="connsiteX738" fmla="*/ 27765 w 578488"/>
                <a:gd name="connsiteY738" fmla="*/ 459156 h 470547"/>
                <a:gd name="connsiteX739" fmla="*/ 26038 w 578488"/>
                <a:gd name="connsiteY739" fmla="*/ 457312 h 470547"/>
                <a:gd name="connsiteX740" fmla="*/ 20073 w 578488"/>
                <a:gd name="connsiteY740" fmla="*/ 454363 h 470547"/>
                <a:gd name="connsiteX741" fmla="*/ 17400 w 578488"/>
                <a:gd name="connsiteY741" fmla="*/ 451234 h 470547"/>
                <a:gd name="connsiteX742" fmla="*/ 15882 w 578488"/>
                <a:gd name="connsiteY742" fmla="*/ 447798 h 470547"/>
                <a:gd name="connsiteX743" fmla="*/ 15996 w 578488"/>
                <a:gd name="connsiteY743" fmla="*/ 444680 h 470547"/>
                <a:gd name="connsiteX744" fmla="*/ 16728 w 578488"/>
                <a:gd name="connsiteY744" fmla="*/ 439723 h 470547"/>
                <a:gd name="connsiteX745" fmla="*/ 17981 w 578488"/>
                <a:gd name="connsiteY745" fmla="*/ 438496 h 470547"/>
                <a:gd name="connsiteX746" fmla="*/ 23334 w 578488"/>
                <a:gd name="connsiteY746" fmla="*/ 440234 h 470547"/>
                <a:gd name="connsiteX747" fmla="*/ 28745 w 578488"/>
                <a:gd name="connsiteY747" fmla="*/ 443134 h 470547"/>
                <a:gd name="connsiteX748" fmla="*/ 29592 w 578488"/>
                <a:gd name="connsiteY748" fmla="*/ 442991 h 470547"/>
                <a:gd name="connsiteX749" fmla="*/ 31291 w 578488"/>
                <a:gd name="connsiteY749" fmla="*/ 440715 h 470547"/>
                <a:gd name="connsiteX750" fmla="*/ 34589 w 578488"/>
                <a:gd name="connsiteY750" fmla="*/ 438885 h 470547"/>
                <a:gd name="connsiteX751" fmla="*/ 33656 w 578488"/>
                <a:gd name="connsiteY751" fmla="*/ 438380 h 470547"/>
                <a:gd name="connsiteX752" fmla="*/ 28754 w 578488"/>
                <a:gd name="connsiteY752" fmla="*/ 440479 h 470547"/>
                <a:gd name="connsiteX753" fmla="*/ 26931 w 578488"/>
                <a:gd name="connsiteY753" fmla="*/ 439316 h 470547"/>
                <a:gd name="connsiteX754" fmla="*/ 24105 w 578488"/>
                <a:gd name="connsiteY754" fmla="*/ 436946 h 470547"/>
                <a:gd name="connsiteX755" fmla="*/ 24105 w 578488"/>
                <a:gd name="connsiteY755" fmla="*/ 435725 h 470547"/>
                <a:gd name="connsiteX756" fmla="*/ 25422 w 578488"/>
                <a:gd name="connsiteY756" fmla="*/ 434503 h 470547"/>
                <a:gd name="connsiteX757" fmla="*/ 25860 w 578488"/>
                <a:gd name="connsiteY757" fmla="*/ 432849 h 470547"/>
                <a:gd name="connsiteX758" fmla="*/ 25169 w 578488"/>
                <a:gd name="connsiteY758" fmla="*/ 431287 h 470547"/>
                <a:gd name="connsiteX759" fmla="*/ 25491 w 578488"/>
                <a:gd name="connsiteY759" fmla="*/ 429160 h 470547"/>
                <a:gd name="connsiteX760" fmla="*/ 27677 w 578488"/>
                <a:gd name="connsiteY760" fmla="*/ 426901 h 470547"/>
                <a:gd name="connsiteX761" fmla="*/ 30954 w 578488"/>
                <a:gd name="connsiteY761" fmla="*/ 424611 h 470547"/>
                <a:gd name="connsiteX762" fmla="*/ 33315 w 578488"/>
                <a:gd name="connsiteY762" fmla="*/ 422399 h 470547"/>
                <a:gd name="connsiteX763" fmla="*/ 35740 w 578488"/>
                <a:gd name="connsiteY763" fmla="*/ 421036 h 470547"/>
                <a:gd name="connsiteX764" fmla="*/ 35487 w 578488"/>
                <a:gd name="connsiteY764" fmla="*/ 420581 h 470547"/>
                <a:gd name="connsiteX765" fmla="*/ 32714 w 578488"/>
                <a:gd name="connsiteY765" fmla="*/ 421449 h 470547"/>
                <a:gd name="connsiteX766" fmla="*/ 30062 w 578488"/>
                <a:gd name="connsiteY766" fmla="*/ 422921 h 470547"/>
                <a:gd name="connsiteX767" fmla="*/ 26940 w 578488"/>
                <a:gd name="connsiteY767" fmla="*/ 425385 h 470547"/>
                <a:gd name="connsiteX768" fmla="*/ 23133 w 578488"/>
                <a:gd name="connsiteY768" fmla="*/ 427381 h 470547"/>
                <a:gd name="connsiteX769" fmla="*/ 20319 w 578488"/>
                <a:gd name="connsiteY769" fmla="*/ 428155 h 470547"/>
                <a:gd name="connsiteX770" fmla="*/ 18978 w 578488"/>
                <a:gd name="connsiteY770" fmla="*/ 428795 h 470547"/>
                <a:gd name="connsiteX771" fmla="*/ 16916 w 578488"/>
                <a:gd name="connsiteY771" fmla="*/ 429417 h 470547"/>
                <a:gd name="connsiteX772" fmla="*/ 14783 w 578488"/>
                <a:gd name="connsiteY772" fmla="*/ 432273 h 470547"/>
                <a:gd name="connsiteX773" fmla="*/ 12455 w 578488"/>
                <a:gd name="connsiteY773" fmla="*/ 433495 h 470547"/>
                <a:gd name="connsiteX774" fmla="*/ 8274 w 578488"/>
                <a:gd name="connsiteY774" fmla="*/ 433619 h 470547"/>
                <a:gd name="connsiteX775" fmla="*/ 7355 w 578488"/>
                <a:gd name="connsiteY775" fmla="*/ 431533 h 470547"/>
                <a:gd name="connsiteX776" fmla="*/ 8535 w 578488"/>
                <a:gd name="connsiteY776" fmla="*/ 424101 h 470547"/>
                <a:gd name="connsiteX777" fmla="*/ 9799 w 578488"/>
                <a:gd name="connsiteY777" fmla="*/ 420472 h 470547"/>
                <a:gd name="connsiteX778" fmla="*/ 11185 w 578488"/>
                <a:gd name="connsiteY778" fmla="*/ 417901 h 470547"/>
                <a:gd name="connsiteX779" fmla="*/ 13366 w 578488"/>
                <a:gd name="connsiteY779" fmla="*/ 417468 h 470547"/>
                <a:gd name="connsiteX780" fmla="*/ 14891 w 578488"/>
                <a:gd name="connsiteY780" fmla="*/ 415582 h 470547"/>
                <a:gd name="connsiteX781" fmla="*/ 16156 w 578488"/>
                <a:gd name="connsiteY781" fmla="*/ 415582 h 470547"/>
                <a:gd name="connsiteX782" fmla="*/ 17257 w 578488"/>
                <a:gd name="connsiteY782" fmla="*/ 416453 h 470547"/>
                <a:gd name="connsiteX783" fmla="*/ 21518 w 578488"/>
                <a:gd name="connsiteY783" fmla="*/ 417297 h 470547"/>
                <a:gd name="connsiteX784" fmla="*/ 23621 w 578488"/>
                <a:gd name="connsiteY784" fmla="*/ 414895 h 470547"/>
                <a:gd name="connsiteX785" fmla="*/ 26357 w 578488"/>
                <a:gd name="connsiteY785" fmla="*/ 414543 h 470547"/>
                <a:gd name="connsiteX786" fmla="*/ 31345 w 578488"/>
                <a:gd name="connsiteY786" fmla="*/ 412116 h 470547"/>
                <a:gd name="connsiteX787" fmla="*/ 31241 w 578488"/>
                <a:gd name="connsiteY787" fmla="*/ 411674 h 470547"/>
                <a:gd name="connsiteX788" fmla="*/ 27866 w 578488"/>
                <a:gd name="connsiteY788" fmla="*/ 412208 h 470547"/>
                <a:gd name="connsiteX789" fmla="*/ 25819 w 578488"/>
                <a:gd name="connsiteY789" fmla="*/ 412287 h 470547"/>
                <a:gd name="connsiteX790" fmla="*/ 22885 w 578488"/>
                <a:gd name="connsiteY790" fmla="*/ 412896 h 470547"/>
                <a:gd name="connsiteX791" fmla="*/ 21326 w 578488"/>
                <a:gd name="connsiteY791" fmla="*/ 412461 h 470547"/>
                <a:gd name="connsiteX792" fmla="*/ 20596 w 578488"/>
                <a:gd name="connsiteY792" fmla="*/ 410642 h 470547"/>
                <a:gd name="connsiteX793" fmla="*/ 21770 w 578488"/>
                <a:gd name="connsiteY793" fmla="*/ 409002 h 470547"/>
                <a:gd name="connsiteX794" fmla="*/ 26478 w 578488"/>
                <a:gd name="connsiteY794" fmla="*/ 405081 h 470547"/>
                <a:gd name="connsiteX795" fmla="*/ 28102 w 578488"/>
                <a:gd name="connsiteY795" fmla="*/ 403361 h 470547"/>
                <a:gd name="connsiteX796" fmla="*/ 29028 w 578488"/>
                <a:gd name="connsiteY796" fmla="*/ 401753 h 470547"/>
                <a:gd name="connsiteX797" fmla="*/ 28881 w 578488"/>
                <a:gd name="connsiteY797" fmla="*/ 400658 h 470547"/>
                <a:gd name="connsiteX798" fmla="*/ 29663 w 578488"/>
                <a:gd name="connsiteY798" fmla="*/ 398392 h 470547"/>
                <a:gd name="connsiteX799" fmla="*/ 34267 w 578488"/>
                <a:gd name="connsiteY799" fmla="*/ 394426 h 470547"/>
                <a:gd name="connsiteX800" fmla="*/ 38011 w 578488"/>
                <a:gd name="connsiteY800" fmla="*/ 392611 h 470547"/>
                <a:gd name="connsiteX801" fmla="*/ 39240 w 578488"/>
                <a:gd name="connsiteY801" fmla="*/ 394173 h 470547"/>
                <a:gd name="connsiteX802" fmla="*/ 38195 w 578488"/>
                <a:gd name="connsiteY802" fmla="*/ 399051 h 470547"/>
                <a:gd name="connsiteX803" fmla="*/ 38205 w 578488"/>
                <a:gd name="connsiteY803" fmla="*/ 401062 h 470547"/>
                <a:gd name="connsiteX804" fmla="*/ 41170 w 578488"/>
                <a:gd name="connsiteY804" fmla="*/ 393952 h 470547"/>
                <a:gd name="connsiteX805" fmla="*/ 42475 w 578488"/>
                <a:gd name="connsiteY805" fmla="*/ 392258 h 470547"/>
                <a:gd name="connsiteX806" fmla="*/ 43960 w 578488"/>
                <a:gd name="connsiteY806" fmla="*/ 391063 h 470547"/>
                <a:gd name="connsiteX807" fmla="*/ 47556 w 578488"/>
                <a:gd name="connsiteY807" fmla="*/ 390260 h 470547"/>
                <a:gd name="connsiteX808" fmla="*/ 48573 w 578488"/>
                <a:gd name="connsiteY808" fmla="*/ 389136 h 470547"/>
                <a:gd name="connsiteX809" fmla="*/ 44386 w 578488"/>
                <a:gd name="connsiteY809" fmla="*/ 389508 h 470547"/>
                <a:gd name="connsiteX810" fmla="*/ 34228 w 578488"/>
                <a:gd name="connsiteY810" fmla="*/ 392228 h 470547"/>
                <a:gd name="connsiteX811" fmla="*/ 29946 w 578488"/>
                <a:gd name="connsiteY811" fmla="*/ 394649 h 470547"/>
                <a:gd name="connsiteX812" fmla="*/ 28806 w 578488"/>
                <a:gd name="connsiteY812" fmla="*/ 396513 h 470547"/>
                <a:gd name="connsiteX813" fmla="*/ 25834 w 578488"/>
                <a:gd name="connsiteY813" fmla="*/ 399318 h 470547"/>
                <a:gd name="connsiteX814" fmla="*/ 24441 w 578488"/>
                <a:gd name="connsiteY814" fmla="*/ 401138 h 470547"/>
                <a:gd name="connsiteX815" fmla="*/ 23826 w 578488"/>
                <a:gd name="connsiteY815" fmla="*/ 403807 h 470547"/>
                <a:gd name="connsiteX816" fmla="*/ 22152 w 578488"/>
                <a:gd name="connsiteY816" fmla="*/ 405256 h 470547"/>
                <a:gd name="connsiteX817" fmla="*/ 19896 w 578488"/>
                <a:gd name="connsiteY817" fmla="*/ 405791 h 470547"/>
                <a:gd name="connsiteX818" fmla="*/ 16761 w 578488"/>
                <a:gd name="connsiteY818" fmla="*/ 409168 h 470547"/>
                <a:gd name="connsiteX819" fmla="*/ 15379 w 578488"/>
                <a:gd name="connsiteY819" fmla="*/ 411878 h 470547"/>
                <a:gd name="connsiteX820" fmla="*/ 12259 w 578488"/>
                <a:gd name="connsiteY820" fmla="*/ 414035 h 470547"/>
                <a:gd name="connsiteX821" fmla="*/ 10278 w 578488"/>
                <a:gd name="connsiteY821" fmla="*/ 415692 h 470547"/>
                <a:gd name="connsiteX822" fmla="*/ 9628 w 578488"/>
                <a:gd name="connsiteY822" fmla="*/ 416283 h 470547"/>
                <a:gd name="connsiteX823" fmla="*/ 8557 w 578488"/>
                <a:gd name="connsiteY823" fmla="*/ 417911 h 470547"/>
                <a:gd name="connsiteX824" fmla="*/ 7667 w 578488"/>
                <a:gd name="connsiteY824" fmla="*/ 418025 h 470547"/>
                <a:gd name="connsiteX825" fmla="*/ 6892 w 578488"/>
                <a:gd name="connsiteY825" fmla="*/ 417071 h 470547"/>
                <a:gd name="connsiteX826" fmla="*/ 6763 w 578488"/>
                <a:gd name="connsiteY826" fmla="*/ 414970 h 470547"/>
                <a:gd name="connsiteX827" fmla="*/ 7080 w 578488"/>
                <a:gd name="connsiteY827" fmla="*/ 411611 h 470547"/>
                <a:gd name="connsiteX828" fmla="*/ 8581 w 578488"/>
                <a:gd name="connsiteY828" fmla="*/ 409191 h 470547"/>
                <a:gd name="connsiteX829" fmla="*/ 9298 w 578488"/>
                <a:gd name="connsiteY829" fmla="*/ 406824 h 470547"/>
                <a:gd name="connsiteX830" fmla="*/ 8300 w 578488"/>
                <a:gd name="connsiteY830" fmla="*/ 404611 h 470547"/>
                <a:gd name="connsiteX831" fmla="*/ 8991 w 578488"/>
                <a:gd name="connsiteY831" fmla="*/ 403214 h 470547"/>
                <a:gd name="connsiteX832" fmla="*/ 10313 w 578488"/>
                <a:gd name="connsiteY832" fmla="*/ 403262 h 470547"/>
                <a:gd name="connsiteX833" fmla="*/ 12768 w 578488"/>
                <a:gd name="connsiteY833" fmla="*/ 403899 h 470547"/>
                <a:gd name="connsiteX834" fmla="*/ 15379 w 578488"/>
                <a:gd name="connsiteY834" fmla="*/ 403797 h 470547"/>
                <a:gd name="connsiteX835" fmla="*/ 19669 w 578488"/>
                <a:gd name="connsiteY835" fmla="*/ 402047 h 470547"/>
                <a:gd name="connsiteX836" fmla="*/ 18985 w 578488"/>
                <a:gd name="connsiteY836" fmla="*/ 401024 h 470547"/>
                <a:gd name="connsiteX837" fmla="*/ 17132 w 578488"/>
                <a:gd name="connsiteY837" fmla="*/ 400878 h 470547"/>
                <a:gd name="connsiteX838" fmla="*/ 13673 w 578488"/>
                <a:gd name="connsiteY838" fmla="*/ 401024 h 470547"/>
                <a:gd name="connsiteX839" fmla="*/ 10764 w 578488"/>
                <a:gd name="connsiteY839" fmla="*/ 399313 h 470547"/>
                <a:gd name="connsiteX840" fmla="*/ 8503 w 578488"/>
                <a:gd name="connsiteY840" fmla="*/ 395906 h 470547"/>
                <a:gd name="connsiteX841" fmla="*/ 7475 w 578488"/>
                <a:gd name="connsiteY841" fmla="*/ 391346 h 470547"/>
                <a:gd name="connsiteX842" fmla="*/ 8162 w 578488"/>
                <a:gd name="connsiteY842" fmla="*/ 390040 h 470547"/>
                <a:gd name="connsiteX843" fmla="*/ 16528 w 578488"/>
                <a:gd name="connsiteY843" fmla="*/ 385382 h 470547"/>
                <a:gd name="connsiteX844" fmla="*/ 18780 w 578488"/>
                <a:gd name="connsiteY844" fmla="*/ 383264 h 470547"/>
                <a:gd name="connsiteX845" fmla="*/ 17475 w 578488"/>
                <a:gd name="connsiteY845" fmla="*/ 383054 h 470547"/>
                <a:gd name="connsiteX846" fmla="*/ 14336 w 578488"/>
                <a:gd name="connsiteY846" fmla="*/ 385623 h 470547"/>
                <a:gd name="connsiteX847" fmla="*/ 9840 w 578488"/>
                <a:gd name="connsiteY847" fmla="*/ 387216 h 470547"/>
                <a:gd name="connsiteX848" fmla="*/ 7005 w 578488"/>
                <a:gd name="connsiteY848" fmla="*/ 385001 h 470547"/>
                <a:gd name="connsiteX849" fmla="*/ 5530 w 578488"/>
                <a:gd name="connsiteY849" fmla="*/ 382612 h 470547"/>
                <a:gd name="connsiteX850" fmla="*/ 4681 w 578488"/>
                <a:gd name="connsiteY850" fmla="*/ 377560 h 470547"/>
                <a:gd name="connsiteX851" fmla="*/ 4988 w 578488"/>
                <a:gd name="connsiteY851" fmla="*/ 374959 h 470547"/>
                <a:gd name="connsiteX852" fmla="*/ 4633 w 578488"/>
                <a:gd name="connsiteY852" fmla="*/ 371534 h 470547"/>
                <a:gd name="connsiteX853" fmla="*/ 6553 w 578488"/>
                <a:gd name="connsiteY853" fmla="*/ 370420 h 470547"/>
                <a:gd name="connsiteX854" fmla="*/ 8700 w 578488"/>
                <a:gd name="connsiteY854" fmla="*/ 371012 h 470547"/>
                <a:gd name="connsiteX855" fmla="*/ 10816 w 578488"/>
                <a:gd name="connsiteY855" fmla="*/ 371232 h 470547"/>
                <a:gd name="connsiteX856" fmla="*/ 15616 w 578488"/>
                <a:gd name="connsiteY856" fmla="*/ 370932 h 470547"/>
                <a:gd name="connsiteX857" fmla="*/ 26201 w 578488"/>
                <a:gd name="connsiteY857" fmla="*/ 368874 h 470547"/>
                <a:gd name="connsiteX858" fmla="*/ 33025 w 578488"/>
                <a:gd name="connsiteY858" fmla="*/ 370097 h 470547"/>
                <a:gd name="connsiteX859" fmla="*/ 35798 w 578488"/>
                <a:gd name="connsiteY859" fmla="*/ 369985 h 470547"/>
                <a:gd name="connsiteX860" fmla="*/ 40041 w 578488"/>
                <a:gd name="connsiteY860" fmla="*/ 368212 h 470547"/>
                <a:gd name="connsiteX861" fmla="*/ 43755 w 578488"/>
                <a:gd name="connsiteY861" fmla="*/ 368029 h 470547"/>
                <a:gd name="connsiteX862" fmla="*/ 46532 w 578488"/>
                <a:gd name="connsiteY862" fmla="*/ 369384 h 470547"/>
                <a:gd name="connsiteX863" fmla="*/ 48050 w 578488"/>
                <a:gd name="connsiteY863" fmla="*/ 370937 h 470547"/>
                <a:gd name="connsiteX864" fmla="*/ 48238 w 578488"/>
                <a:gd name="connsiteY864" fmla="*/ 373013 h 470547"/>
                <a:gd name="connsiteX865" fmla="*/ 49523 w 578488"/>
                <a:gd name="connsiteY865" fmla="*/ 374396 h 470547"/>
                <a:gd name="connsiteX866" fmla="*/ 50391 w 578488"/>
                <a:gd name="connsiteY866" fmla="*/ 373947 h 470547"/>
                <a:gd name="connsiteX867" fmla="*/ 49700 w 578488"/>
                <a:gd name="connsiteY867" fmla="*/ 372303 h 470547"/>
                <a:gd name="connsiteX868" fmla="*/ 49555 w 578488"/>
                <a:gd name="connsiteY868" fmla="*/ 369753 h 470547"/>
                <a:gd name="connsiteX869" fmla="*/ 60719 w 578488"/>
                <a:gd name="connsiteY869" fmla="*/ 366861 h 470547"/>
                <a:gd name="connsiteX870" fmla="*/ 62035 w 578488"/>
                <a:gd name="connsiteY870" fmla="*/ 365736 h 470547"/>
                <a:gd name="connsiteX871" fmla="*/ 57599 w 578488"/>
                <a:gd name="connsiteY871" fmla="*/ 365345 h 470547"/>
                <a:gd name="connsiteX872" fmla="*/ 56331 w 578488"/>
                <a:gd name="connsiteY872" fmla="*/ 362701 h 470547"/>
                <a:gd name="connsiteX873" fmla="*/ 58674 w 578488"/>
                <a:gd name="connsiteY873" fmla="*/ 358695 h 470547"/>
                <a:gd name="connsiteX874" fmla="*/ 58454 w 578488"/>
                <a:gd name="connsiteY874" fmla="*/ 358175 h 470547"/>
                <a:gd name="connsiteX875" fmla="*/ 55990 w 578488"/>
                <a:gd name="connsiteY875" fmla="*/ 360290 h 470547"/>
                <a:gd name="connsiteX876" fmla="*/ 54777 w 578488"/>
                <a:gd name="connsiteY876" fmla="*/ 363263 h 470547"/>
                <a:gd name="connsiteX877" fmla="*/ 55258 w 578488"/>
                <a:gd name="connsiteY877" fmla="*/ 365633 h 470547"/>
                <a:gd name="connsiteX878" fmla="*/ 54770 w 578488"/>
                <a:gd name="connsiteY878" fmla="*/ 366733 h 470547"/>
                <a:gd name="connsiteX879" fmla="*/ 52505 w 578488"/>
                <a:gd name="connsiteY879" fmla="*/ 367237 h 470547"/>
                <a:gd name="connsiteX880" fmla="*/ 47398 w 578488"/>
                <a:gd name="connsiteY880" fmla="*/ 367420 h 470547"/>
                <a:gd name="connsiteX881" fmla="*/ 44120 w 578488"/>
                <a:gd name="connsiteY881" fmla="*/ 366415 h 470547"/>
                <a:gd name="connsiteX882" fmla="*/ 41084 w 578488"/>
                <a:gd name="connsiteY882" fmla="*/ 365869 h 470547"/>
                <a:gd name="connsiteX883" fmla="*/ 40050 w 578488"/>
                <a:gd name="connsiteY883" fmla="*/ 365111 h 470547"/>
                <a:gd name="connsiteX884" fmla="*/ 40395 w 578488"/>
                <a:gd name="connsiteY884" fmla="*/ 363419 h 470547"/>
                <a:gd name="connsiteX885" fmla="*/ 39821 w 578488"/>
                <a:gd name="connsiteY885" fmla="*/ 363070 h 470547"/>
                <a:gd name="connsiteX886" fmla="*/ 38564 w 578488"/>
                <a:gd name="connsiteY886" fmla="*/ 364591 h 470547"/>
                <a:gd name="connsiteX887" fmla="*/ 37448 w 578488"/>
                <a:gd name="connsiteY887" fmla="*/ 367620 h 470547"/>
                <a:gd name="connsiteX888" fmla="*/ 35035 w 578488"/>
                <a:gd name="connsiteY888" fmla="*/ 368317 h 470547"/>
                <a:gd name="connsiteX889" fmla="*/ 28380 w 578488"/>
                <a:gd name="connsiteY889" fmla="*/ 367193 h 470547"/>
                <a:gd name="connsiteX890" fmla="*/ 18745 w 578488"/>
                <a:gd name="connsiteY890" fmla="*/ 367855 h 470547"/>
                <a:gd name="connsiteX891" fmla="*/ 14422 w 578488"/>
                <a:gd name="connsiteY891" fmla="*/ 369378 h 470547"/>
                <a:gd name="connsiteX892" fmla="*/ 11621 w 578488"/>
                <a:gd name="connsiteY892" fmla="*/ 369179 h 470547"/>
                <a:gd name="connsiteX893" fmla="*/ 6804 w 578488"/>
                <a:gd name="connsiteY893" fmla="*/ 366511 h 470547"/>
                <a:gd name="connsiteX894" fmla="*/ 4923 w 578488"/>
                <a:gd name="connsiteY894" fmla="*/ 364387 h 470547"/>
                <a:gd name="connsiteX895" fmla="*/ 4221 w 578488"/>
                <a:gd name="connsiteY895" fmla="*/ 360099 h 470547"/>
                <a:gd name="connsiteX896" fmla="*/ 4504 w 578488"/>
                <a:gd name="connsiteY896" fmla="*/ 358210 h 470547"/>
                <a:gd name="connsiteX897" fmla="*/ 8257 w 578488"/>
                <a:gd name="connsiteY897" fmla="*/ 357414 h 470547"/>
                <a:gd name="connsiteX898" fmla="*/ 10155 w 578488"/>
                <a:gd name="connsiteY898" fmla="*/ 357470 h 470547"/>
                <a:gd name="connsiteX899" fmla="*/ 11932 w 578488"/>
                <a:gd name="connsiteY899" fmla="*/ 356454 h 470547"/>
                <a:gd name="connsiteX900" fmla="*/ 10360 w 578488"/>
                <a:gd name="connsiteY900" fmla="*/ 355794 h 470547"/>
                <a:gd name="connsiteX901" fmla="*/ 8149 w 578488"/>
                <a:gd name="connsiteY901" fmla="*/ 354496 h 470547"/>
                <a:gd name="connsiteX902" fmla="*/ 6642 w 578488"/>
                <a:gd name="connsiteY902" fmla="*/ 351893 h 470547"/>
                <a:gd name="connsiteX903" fmla="*/ 4370 w 578488"/>
                <a:gd name="connsiteY903" fmla="*/ 351044 h 470547"/>
                <a:gd name="connsiteX904" fmla="*/ 2848 w 578488"/>
                <a:gd name="connsiteY904" fmla="*/ 348822 h 470547"/>
                <a:gd name="connsiteX905" fmla="*/ 2461 w 578488"/>
                <a:gd name="connsiteY905" fmla="*/ 345461 h 470547"/>
                <a:gd name="connsiteX906" fmla="*/ 2897 w 578488"/>
                <a:gd name="connsiteY906" fmla="*/ 343122 h 470547"/>
                <a:gd name="connsiteX907" fmla="*/ 4113 w 578488"/>
                <a:gd name="connsiteY907" fmla="*/ 342369 h 470547"/>
                <a:gd name="connsiteX908" fmla="*/ 7031 w 578488"/>
                <a:gd name="connsiteY908" fmla="*/ 342881 h 470547"/>
                <a:gd name="connsiteX909" fmla="*/ 14733 w 578488"/>
                <a:gd name="connsiteY909" fmla="*/ 342488 h 470547"/>
                <a:gd name="connsiteX910" fmla="*/ 21984 w 578488"/>
                <a:gd name="connsiteY910" fmla="*/ 344865 h 470547"/>
                <a:gd name="connsiteX911" fmla="*/ 26905 w 578488"/>
                <a:gd name="connsiteY911" fmla="*/ 346212 h 470547"/>
                <a:gd name="connsiteX912" fmla="*/ 36875 w 578488"/>
                <a:gd name="connsiteY912" fmla="*/ 345535 h 470547"/>
                <a:gd name="connsiteX913" fmla="*/ 42714 w 578488"/>
                <a:gd name="connsiteY913" fmla="*/ 343413 h 470547"/>
                <a:gd name="connsiteX914" fmla="*/ 41643 w 578488"/>
                <a:gd name="connsiteY914" fmla="*/ 342826 h 470547"/>
                <a:gd name="connsiteX915" fmla="*/ 35310 w 578488"/>
                <a:gd name="connsiteY915" fmla="*/ 344053 h 470547"/>
                <a:gd name="connsiteX916" fmla="*/ 29456 w 578488"/>
                <a:gd name="connsiteY916" fmla="*/ 344003 h 470547"/>
                <a:gd name="connsiteX917" fmla="*/ 19136 w 578488"/>
                <a:gd name="connsiteY917" fmla="*/ 341603 h 470547"/>
                <a:gd name="connsiteX918" fmla="*/ 14904 w 578488"/>
                <a:gd name="connsiteY918" fmla="*/ 340829 h 470547"/>
                <a:gd name="connsiteX919" fmla="*/ 10345 w 578488"/>
                <a:gd name="connsiteY919" fmla="*/ 341171 h 470547"/>
                <a:gd name="connsiteX920" fmla="*/ 7972 w 578488"/>
                <a:gd name="connsiteY920" fmla="*/ 340442 h 470547"/>
                <a:gd name="connsiteX921" fmla="*/ 6577 w 578488"/>
                <a:gd name="connsiteY921" fmla="*/ 338065 h 470547"/>
                <a:gd name="connsiteX922" fmla="*/ 7609 w 578488"/>
                <a:gd name="connsiteY922" fmla="*/ 333512 h 470547"/>
                <a:gd name="connsiteX923" fmla="*/ 9771 w 578488"/>
                <a:gd name="connsiteY923" fmla="*/ 332528 h 470547"/>
                <a:gd name="connsiteX924" fmla="*/ 10941 w 578488"/>
                <a:gd name="connsiteY924" fmla="*/ 333717 h 470547"/>
                <a:gd name="connsiteX925" fmla="*/ 12353 w 578488"/>
                <a:gd name="connsiteY925" fmla="*/ 333792 h 470547"/>
                <a:gd name="connsiteX926" fmla="*/ 13783 w 578488"/>
                <a:gd name="connsiteY926" fmla="*/ 331887 h 470547"/>
                <a:gd name="connsiteX927" fmla="*/ 15152 w 578488"/>
                <a:gd name="connsiteY927" fmla="*/ 330801 h 470547"/>
                <a:gd name="connsiteX928" fmla="*/ 16236 w 578488"/>
                <a:gd name="connsiteY928" fmla="*/ 328341 h 470547"/>
                <a:gd name="connsiteX929" fmla="*/ 20324 w 578488"/>
                <a:gd name="connsiteY929" fmla="*/ 326007 h 470547"/>
                <a:gd name="connsiteX930" fmla="*/ 22051 w 578488"/>
                <a:gd name="connsiteY930" fmla="*/ 325809 h 470547"/>
                <a:gd name="connsiteX931" fmla="*/ 24528 w 578488"/>
                <a:gd name="connsiteY931" fmla="*/ 324733 h 470547"/>
                <a:gd name="connsiteX932" fmla="*/ 26109 w 578488"/>
                <a:gd name="connsiteY932" fmla="*/ 325038 h 470547"/>
                <a:gd name="connsiteX933" fmla="*/ 27122 w 578488"/>
                <a:gd name="connsiteY933" fmla="*/ 326118 h 470547"/>
                <a:gd name="connsiteX934" fmla="*/ 28402 w 578488"/>
                <a:gd name="connsiteY934" fmla="*/ 327012 h 470547"/>
                <a:gd name="connsiteX935" fmla="*/ 31177 w 578488"/>
                <a:gd name="connsiteY935" fmla="*/ 326903 h 470547"/>
                <a:gd name="connsiteX936" fmla="*/ 39382 w 578488"/>
                <a:gd name="connsiteY936" fmla="*/ 325033 h 470547"/>
                <a:gd name="connsiteX937" fmla="*/ 40266 w 578488"/>
                <a:gd name="connsiteY937" fmla="*/ 324483 h 470547"/>
                <a:gd name="connsiteX938" fmla="*/ 41866 w 578488"/>
                <a:gd name="connsiteY938" fmla="*/ 322944 h 470547"/>
                <a:gd name="connsiteX939" fmla="*/ 36664 w 578488"/>
                <a:gd name="connsiteY939" fmla="*/ 323630 h 470547"/>
                <a:gd name="connsiteX940" fmla="*/ 32343 w 578488"/>
                <a:gd name="connsiteY940" fmla="*/ 324723 h 470547"/>
                <a:gd name="connsiteX941" fmla="*/ 29566 w 578488"/>
                <a:gd name="connsiteY941" fmla="*/ 325026 h 470547"/>
                <a:gd name="connsiteX942" fmla="*/ 29175 w 578488"/>
                <a:gd name="connsiteY942" fmla="*/ 323662 h 470547"/>
                <a:gd name="connsiteX943" fmla="*/ 30199 w 578488"/>
                <a:gd name="connsiteY943" fmla="*/ 322450 h 470547"/>
                <a:gd name="connsiteX944" fmla="*/ 31807 w 578488"/>
                <a:gd name="connsiteY944" fmla="*/ 321160 h 470547"/>
                <a:gd name="connsiteX945" fmla="*/ 32589 w 578488"/>
                <a:gd name="connsiteY945" fmla="*/ 318959 h 470547"/>
                <a:gd name="connsiteX946" fmla="*/ 34359 w 578488"/>
                <a:gd name="connsiteY946" fmla="*/ 318019 h 470547"/>
                <a:gd name="connsiteX947" fmla="*/ 36273 w 578488"/>
                <a:gd name="connsiteY947" fmla="*/ 318069 h 470547"/>
                <a:gd name="connsiteX948" fmla="*/ 40229 w 578488"/>
                <a:gd name="connsiteY948" fmla="*/ 317669 h 470547"/>
                <a:gd name="connsiteX949" fmla="*/ 43021 w 578488"/>
                <a:gd name="connsiteY949" fmla="*/ 317096 h 470547"/>
                <a:gd name="connsiteX950" fmla="*/ 47808 w 578488"/>
                <a:gd name="connsiteY950" fmla="*/ 317480 h 470547"/>
                <a:gd name="connsiteX951" fmla="*/ 54943 w 578488"/>
                <a:gd name="connsiteY951" fmla="*/ 318323 h 470547"/>
                <a:gd name="connsiteX952" fmla="*/ 59542 w 578488"/>
                <a:gd name="connsiteY952" fmla="*/ 320372 h 470547"/>
                <a:gd name="connsiteX953" fmla="*/ 61274 w 578488"/>
                <a:gd name="connsiteY953" fmla="*/ 320187 h 470547"/>
                <a:gd name="connsiteX954" fmla="*/ 63110 w 578488"/>
                <a:gd name="connsiteY954" fmla="*/ 319642 h 470547"/>
                <a:gd name="connsiteX955" fmla="*/ 63941 w 578488"/>
                <a:gd name="connsiteY955" fmla="*/ 318899 h 470547"/>
                <a:gd name="connsiteX956" fmla="*/ 60331 w 578488"/>
                <a:gd name="connsiteY956" fmla="*/ 318048 h 470547"/>
                <a:gd name="connsiteX957" fmla="*/ 60125 w 578488"/>
                <a:gd name="connsiteY957" fmla="*/ 316834 h 470547"/>
                <a:gd name="connsiteX958" fmla="*/ 60573 w 578488"/>
                <a:gd name="connsiteY958" fmla="*/ 315918 h 470547"/>
                <a:gd name="connsiteX959" fmla="*/ 66461 w 578488"/>
                <a:gd name="connsiteY959" fmla="*/ 314229 h 470547"/>
                <a:gd name="connsiteX960" fmla="*/ 72892 w 578488"/>
                <a:gd name="connsiteY960" fmla="*/ 313855 h 470547"/>
                <a:gd name="connsiteX961" fmla="*/ 71786 w 578488"/>
                <a:gd name="connsiteY961" fmla="*/ 312494 h 470547"/>
                <a:gd name="connsiteX962" fmla="*/ 57698 w 578488"/>
                <a:gd name="connsiteY962" fmla="*/ 314548 h 470547"/>
                <a:gd name="connsiteX963" fmla="*/ 54021 w 578488"/>
                <a:gd name="connsiteY963" fmla="*/ 313146 h 470547"/>
                <a:gd name="connsiteX964" fmla="*/ 51119 w 578488"/>
                <a:gd name="connsiteY964" fmla="*/ 313158 h 470547"/>
                <a:gd name="connsiteX965" fmla="*/ 49218 w 578488"/>
                <a:gd name="connsiteY965" fmla="*/ 313959 h 470547"/>
                <a:gd name="connsiteX966" fmla="*/ 43803 w 578488"/>
                <a:gd name="connsiteY966" fmla="*/ 314929 h 470547"/>
                <a:gd name="connsiteX967" fmla="*/ 42807 w 578488"/>
                <a:gd name="connsiteY967" fmla="*/ 314239 h 470547"/>
                <a:gd name="connsiteX968" fmla="*/ 43837 w 578488"/>
                <a:gd name="connsiteY968" fmla="*/ 311857 h 470547"/>
                <a:gd name="connsiteX969" fmla="*/ 47081 w 578488"/>
                <a:gd name="connsiteY969" fmla="*/ 307944 h 470547"/>
                <a:gd name="connsiteX970" fmla="*/ 47351 w 578488"/>
                <a:gd name="connsiteY970" fmla="*/ 306984 h 470547"/>
                <a:gd name="connsiteX971" fmla="*/ 48856 w 578488"/>
                <a:gd name="connsiteY971" fmla="*/ 306041 h 470547"/>
                <a:gd name="connsiteX972" fmla="*/ 57271 w 578488"/>
                <a:gd name="connsiteY972" fmla="*/ 303765 h 470547"/>
                <a:gd name="connsiteX973" fmla="*/ 61313 w 578488"/>
                <a:gd name="connsiteY973" fmla="*/ 301118 h 470547"/>
                <a:gd name="connsiteX974" fmla="*/ 63136 w 578488"/>
                <a:gd name="connsiteY974" fmla="*/ 300782 h 470547"/>
                <a:gd name="connsiteX975" fmla="*/ 64943 w 578488"/>
                <a:gd name="connsiteY975" fmla="*/ 300967 h 470547"/>
                <a:gd name="connsiteX976" fmla="*/ 67692 w 578488"/>
                <a:gd name="connsiteY976" fmla="*/ 300657 h 470547"/>
                <a:gd name="connsiteX977" fmla="*/ 73004 w 578488"/>
                <a:gd name="connsiteY977" fmla="*/ 301415 h 470547"/>
                <a:gd name="connsiteX978" fmla="*/ 75448 w 578488"/>
                <a:gd name="connsiteY978" fmla="*/ 304729 h 470547"/>
                <a:gd name="connsiteX979" fmla="*/ 77647 w 578488"/>
                <a:gd name="connsiteY979" fmla="*/ 305769 h 470547"/>
                <a:gd name="connsiteX980" fmla="*/ 84559 w 578488"/>
                <a:gd name="connsiteY980" fmla="*/ 309900 h 470547"/>
                <a:gd name="connsiteX981" fmla="*/ 84250 w 578488"/>
                <a:gd name="connsiteY981" fmla="*/ 308712 h 470547"/>
                <a:gd name="connsiteX982" fmla="*/ 78267 w 578488"/>
                <a:gd name="connsiteY982" fmla="*/ 303109 h 470547"/>
                <a:gd name="connsiteX983" fmla="*/ 75980 w 578488"/>
                <a:gd name="connsiteY983" fmla="*/ 301720 h 470547"/>
                <a:gd name="connsiteX984" fmla="*/ 74274 w 578488"/>
                <a:gd name="connsiteY984" fmla="*/ 298962 h 470547"/>
                <a:gd name="connsiteX985" fmla="*/ 74859 w 578488"/>
                <a:gd name="connsiteY985" fmla="*/ 296352 h 470547"/>
                <a:gd name="connsiteX986" fmla="*/ 76783 w 578488"/>
                <a:gd name="connsiteY986" fmla="*/ 294608 h 470547"/>
                <a:gd name="connsiteX987" fmla="*/ 83609 w 578488"/>
                <a:gd name="connsiteY987" fmla="*/ 293673 h 470547"/>
                <a:gd name="connsiteX988" fmla="*/ 84833 w 578488"/>
                <a:gd name="connsiteY988" fmla="*/ 292663 h 470547"/>
                <a:gd name="connsiteX989" fmla="*/ 84954 w 578488"/>
                <a:gd name="connsiteY989" fmla="*/ 290926 h 470547"/>
                <a:gd name="connsiteX990" fmla="*/ 83909 w 578488"/>
                <a:gd name="connsiteY990" fmla="*/ 289737 h 470547"/>
                <a:gd name="connsiteX991" fmla="*/ 81398 w 578488"/>
                <a:gd name="connsiteY991" fmla="*/ 289806 h 470547"/>
                <a:gd name="connsiteX992" fmla="*/ 79327 w 578488"/>
                <a:gd name="connsiteY992" fmla="*/ 289069 h 470547"/>
                <a:gd name="connsiteX993" fmla="*/ 78757 w 578488"/>
                <a:gd name="connsiteY993" fmla="*/ 287194 h 470547"/>
                <a:gd name="connsiteX994" fmla="*/ 79584 w 578488"/>
                <a:gd name="connsiteY994" fmla="*/ 285926 h 470547"/>
                <a:gd name="connsiteX995" fmla="*/ 83520 w 578488"/>
                <a:gd name="connsiteY995" fmla="*/ 283612 h 470547"/>
                <a:gd name="connsiteX996" fmla="*/ 85675 w 578488"/>
                <a:gd name="connsiteY996" fmla="*/ 282860 h 470547"/>
                <a:gd name="connsiteX997" fmla="*/ 89407 w 578488"/>
                <a:gd name="connsiteY997" fmla="*/ 282044 h 470547"/>
                <a:gd name="connsiteX998" fmla="*/ 95896 w 578488"/>
                <a:gd name="connsiteY998" fmla="*/ 283876 h 470547"/>
                <a:gd name="connsiteX999" fmla="*/ 96388 w 578488"/>
                <a:gd name="connsiteY999" fmla="*/ 284835 h 470547"/>
                <a:gd name="connsiteX1000" fmla="*/ 94570 w 578488"/>
                <a:gd name="connsiteY1000" fmla="*/ 287141 h 470547"/>
                <a:gd name="connsiteX1001" fmla="*/ 94753 w 578488"/>
                <a:gd name="connsiteY1001" fmla="*/ 288434 h 470547"/>
                <a:gd name="connsiteX1002" fmla="*/ 96343 w 578488"/>
                <a:gd name="connsiteY1002" fmla="*/ 288577 h 470547"/>
                <a:gd name="connsiteX1003" fmla="*/ 100048 w 578488"/>
                <a:gd name="connsiteY1003" fmla="*/ 284691 h 470547"/>
                <a:gd name="connsiteX1004" fmla="*/ 104406 w 578488"/>
                <a:gd name="connsiteY1004" fmla="*/ 284154 h 470547"/>
                <a:gd name="connsiteX1005" fmla="*/ 106209 w 578488"/>
                <a:gd name="connsiteY1005" fmla="*/ 283318 h 470547"/>
                <a:gd name="connsiteX1006" fmla="*/ 108301 w 578488"/>
                <a:gd name="connsiteY1006" fmla="*/ 282792 h 470547"/>
                <a:gd name="connsiteX1007" fmla="*/ 111294 w 578488"/>
                <a:gd name="connsiteY1007" fmla="*/ 286309 h 470547"/>
                <a:gd name="connsiteX1008" fmla="*/ 112605 w 578488"/>
                <a:gd name="connsiteY1008" fmla="*/ 287433 h 470547"/>
                <a:gd name="connsiteX1009" fmla="*/ 113590 w 578488"/>
                <a:gd name="connsiteY1009" fmla="*/ 287894 h 470547"/>
                <a:gd name="connsiteX1010" fmla="*/ 114544 w 578488"/>
                <a:gd name="connsiteY1010" fmla="*/ 290815 h 470547"/>
                <a:gd name="connsiteX1011" fmla="*/ 115468 w 578488"/>
                <a:gd name="connsiteY1011" fmla="*/ 290971 h 470547"/>
                <a:gd name="connsiteX1012" fmla="*/ 116785 w 578488"/>
                <a:gd name="connsiteY1012" fmla="*/ 289507 h 470547"/>
                <a:gd name="connsiteX1013" fmla="*/ 119174 w 578488"/>
                <a:gd name="connsiteY1013" fmla="*/ 288736 h 470547"/>
                <a:gd name="connsiteX1014" fmla="*/ 122523 w 578488"/>
                <a:gd name="connsiteY1014" fmla="*/ 288227 h 470547"/>
                <a:gd name="connsiteX1015" fmla="*/ 128070 w 578488"/>
                <a:gd name="connsiteY1015" fmla="*/ 289000 h 470547"/>
                <a:gd name="connsiteX1016" fmla="*/ 130582 w 578488"/>
                <a:gd name="connsiteY1016" fmla="*/ 288429 h 470547"/>
                <a:gd name="connsiteX1017" fmla="*/ 131813 w 578488"/>
                <a:gd name="connsiteY1017" fmla="*/ 288509 h 470547"/>
                <a:gd name="connsiteX1018" fmla="*/ 130632 w 578488"/>
                <a:gd name="connsiteY1018" fmla="*/ 285883 h 470547"/>
                <a:gd name="connsiteX1019" fmla="*/ 129899 w 578488"/>
                <a:gd name="connsiteY1019" fmla="*/ 285124 h 470547"/>
                <a:gd name="connsiteX1020" fmla="*/ 131042 w 578488"/>
                <a:gd name="connsiteY1020" fmla="*/ 282777 h 470547"/>
                <a:gd name="connsiteX1021" fmla="*/ 132234 w 578488"/>
                <a:gd name="connsiteY1021" fmla="*/ 281859 h 470547"/>
                <a:gd name="connsiteX1022" fmla="*/ 136067 w 578488"/>
                <a:gd name="connsiteY1022" fmla="*/ 280209 h 470547"/>
                <a:gd name="connsiteX1023" fmla="*/ 139722 w 578488"/>
                <a:gd name="connsiteY1023" fmla="*/ 279472 h 470547"/>
                <a:gd name="connsiteX1024" fmla="*/ 142109 w 578488"/>
                <a:gd name="connsiteY1024" fmla="*/ 277904 h 470547"/>
                <a:gd name="connsiteX1025" fmla="*/ 145313 w 578488"/>
                <a:gd name="connsiteY1025" fmla="*/ 276462 h 470547"/>
                <a:gd name="connsiteX1026" fmla="*/ 144810 w 578488"/>
                <a:gd name="connsiteY1026" fmla="*/ 275306 h 470547"/>
                <a:gd name="connsiteX1027" fmla="*/ 143918 w 578488"/>
                <a:gd name="connsiteY1027" fmla="*/ 273967 h 470547"/>
                <a:gd name="connsiteX1028" fmla="*/ 141845 w 578488"/>
                <a:gd name="connsiteY1028" fmla="*/ 273882 h 470547"/>
                <a:gd name="connsiteX1029" fmla="*/ 140999 w 578488"/>
                <a:gd name="connsiteY1029" fmla="*/ 273151 h 470547"/>
                <a:gd name="connsiteX1030" fmla="*/ 143631 w 578488"/>
                <a:gd name="connsiteY1030" fmla="*/ 271414 h 470547"/>
                <a:gd name="connsiteX1031" fmla="*/ 147235 w 578488"/>
                <a:gd name="connsiteY1031" fmla="*/ 269481 h 470547"/>
                <a:gd name="connsiteX1032" fmla="*/ 146607 w 578488"/>
                <a:gd name="connsiteY1032" fmla="*/ 268721 h 470547"/>
                <a:gd name="connsiteX1033" fmla="*/ 143897 w 578488"/>
                <a:gd name="connsiteY1033" fmla="*/ 267861 h 470547"/>
                <a:gd name="connsiteX1034" fmla="*/ 141839 w 578488"/>
                <a:gd name="connsiteY1034" fmla="*/ 268509 h 470547"/>
                <a:gd name="connsiteX1035" fmla="*/ 138779 w 578488"/>
                <a:gd name="connsiteY1035" fmla="*/ 270005 h 470547"/>
                <a:gd name="connsiteX1036" fmla="*/ 135220 w 578488"/>
                <a:gd name="connsiteY1036" fmla="*/ 272369 h 470547"/>
                <a:gd name="connsiteX1037" fmla="*/ 136380 w 578488"/>
                <a:gd name="connsiteY1037" fmla="*/ 273057 h 470547"/>
                <a:gd name="connsiteX1038" fmla="*/ 138161 w 578488"/>
                <a:gd name="connsiteY1038" fmla="*/ 275041 h 470547"/>
                <a:gd name="connsiteX1039" fmla="*/ 135676 w 578488"/>
                <a:gd name="connsiteY1039" fmla="*/ 277679 h 470547"/>
                <a:gd name="connsiteX1040" fmla="*/ 122504 w 578488"/>
                <a:gd name="connsiteY1040" fmla="*/ 284668 h 470547"/>
                <a:gd name="connsiteX1041" fmla="*/ 116222 w 578488"/>
                <a:gd name="connsiteY1041" fmla="*/ 286710 h 470547"/>
                <a:gd name="connsiteX1042" fmla="*/ 113324 w 578488"/>
                <a:gd name="connsiteY1042" fmla="*/ 286392 h 470547"/>
                <a:gd name="connsiteX1043" fmla="*/ 112633 w 578488"/>
                <a:gd name="connsiteY1043" fmla="*/ 284486 h 470547"/>
                <a:gd name="connsiteX1044" fmla="*/ 111296 w 578488"/>
                <a:gd name="connsiteY1044" fmla="*/ 283074 h 470547"/>
                <a:gd name="connsiteX1045" fmla="*/ 109863 w 578488"/>
                <a:gd name="connsiteY1045" fmla="*/ 280162 h 470547"/>
                <a:gd name="connsiteX1046" fmla="*/ 107425 w 578488"/>
                <a:gd name="connsiteY1046" fmla="*/ 280240 h 470547"/>
                <a:gd name="connsiteX1047" fmla="*/ 106040 w 578488"/>
                <a:gd name="connsiteY1047" fmla="*/ 280884 h 470547"/>
                <a:gd name="connsiteX1048" fmla="*/ 105436 w 578488"/>
                <a:gd name="connsiteY1048" fmla="*/ 279929 h 470547"/>
                <a:gd name="connsiteX1049" fmla="*/ 106485 w 578488"/>
                <a:gd name="connsiteY1049" fmla="*/ 276814 h 470547"/>
                <a:gd name="connsiteX1050" fmla="*/ 108548 w 578488"/>
                <a:gd name="connsiteY1050" fmla="*/ 274348 h 470547"/>
                <a:gd name="connsiteX1051" fmla="*/ 112007 w 578488"/>
                <a:gd name="connsiteY1051" fmla="*/ 272484 h 470547"/>
                <a:gd name="connsiteX1052" fmla="*/ 113665 w 578488"/>
                <a:gd name="connsiteY1052" fmla="*/ 270230 h 470547"/>
                <a:gd name="connsiteX1053" fmla="*/ 115224 w 578488"/>
                <a:gd name="connsiteY1053" fmla="*/ 266650 h 470547"/>
                <a:gd name="connsiteX1054" fmla="*/ 120228 w 578488"/>
                <a:gd name="connsiteY1054" fmla="*/ 263237 h 470547"/>
                <a:gd name="connsiteX1055" fmla="*/ 127511 w 578488"/>
                <a:gd name="connsiteY1055" fmla="*/ 254770 h 470547"/>
                <a:gd name="connsiteX1056" fmla="*/ 133445 w 578488"/>
                <a:gd name="connsiteY1056" fmla="*/ 252061 h 470547"/>
                <a:gd name="connsiteX1057" fmla="*/ 135620 w 578488"/>
                <a:gd name="connsiteY1057" fmla="*/ 249095 h 470547"/>
                <a:gd name="connsiteX1058" fmla="*/ 139116 w 578488"/>
                <a:gd name="connsiteY1058" fmla="*/ 247783 h 470547"/>
                <a:gd name="connsiteX1059" fmla="*/ 142100 w 578488"/>
                <a:gd name="connsiteY1059" fmla="*/ 245465 h 470547"/>
                <a:gd name="connsiteX1060" fmla="*/ 144443 w 578488"/>
                <a:gd name="connsiteY1060" fmla="*/ 245235 h 470547"/>
                <a:gd name="connsiteX1061" fmla="*/ 148699 w 578488"/>
                <a:gd name="connsiteY1061" fmla="*/ 243146 h 470547"/>
                <a:gd name="connsiteX1062" fmla="*/ 151111 w 578488"/>
                <a:gd name="connsiteY1062" fmla="*/ 240658 h 470547"/>
                <a:gd name="connsiteX1063" fmla="*/ 149537 w 578488"/>
                <a:gd name="connsiteY1063" fmla="*/ 240503 h 470547"/>
                <a:gd name="connsiteX1064" fmla="*/ 145795 w 578488"/>
                <a:gd name="connsiteY1064" fmla="*/ 242123 h 470547"/>
                <a:gd name="connsiteX1065" fmla="*/ 143678 w 578488"/>
                <a:gd name="connsiteY1065" fmla="*/ 242774 h 470547"/>
                <a:gd name="connsiteX1066" fmla="*/ 143828 w 578488"/>
                <a:gd name="connsiteY1066" fmla="*/ 240104 h 470547"/>
                <a:gd name="connsiteX1067" fmla="*/ 144853 w 578488"/>
                <a:gd name="connsiteY1067" fmla="*/ 237363 h 470547"/>
                <a:gd name="connsiteX1068" fmla="*/ 147937 w 578488"/>
                <a:gd name="connsiteY1068" fmla="*/ 234854 h 470547"/>
                <a:gd name="connsiteX1069" fmla="*/ 162759 w 578488"/>
                <a:gd name="connsiteY1069" fmla="*/ 227548 h 470547"/>
                <a:gd name="connsiteX1070" fmla="*/ 164238 w 578488"/>
                <a:gd name="connsiteY1070" fmla="*/ 228758 h 470547"/>
                <a:gd name="connsiteX1071" fmla="*/ 166006 w 578488"/>
                <a:gd name="connsiteY1071" fmla="*/ 230895 h 470547"/>
                <a:gd name="connsiteX1072" fmla="*/ 170470 w 578488"/>
                <a:gd name="connsiteY1072" fmla="*/ 230412 h 470547"/>
                <a:gd name="connsiteX1073" fmla="*/ 175556 w 578488"/>
                <a:gd name="connsiteY1073" fmla="*/ 226271 h 470547"/>
                <a:gd name="connsiteX1074" fmla="*/ 179473 w 578488"/>
                <a:gd name="connsiteY1074" fmla="*/ 221764 h 470547"/>
                <a:gd name="connsiteX1075" fmla="*/ 177356 w 578488"/>
                <a:gd name="connsiteY1075" fmla="*/ 222551 h 470547"/>
                <a:gd name="connsiteX1076" fmla="*/ 175046 w 578488"/>
                <a:gd name="connsiteY1076" fmla="*/ 224397 h 470547"/>
                <a:gd name="connsiteX1077" fmla="*/ 170543 w 578488"/>
                <a:gd name="connsiteY1077" fmla="*/ 226959 h 470547"/>
                <a:gd name="connsiteX1078" fmla="*/ 168462 w 578488"/>
                <a:gd name="connsiteY1078" fmla="*/ 227364 h 470547"/>
                <a:gd name="connsiteX1079" fmla="*/ 167274 w 578488"/>
                <a:gd name="connsiteY1079" fmla="*/ 227031 h 470547"/>
                <a:gd name="connsiteX1080" fmla="*/ 166613 w 578488"/>
                <a:gd name="connsiteY1080" fmla="*/ 225322 h 470547"/>
                <a:gd name="connsiteX1081" fmla="*/ 165052 w 578488"/>
                <a:gd name="connsiteY1081" fmla="*/ 224767 h 470547"/>
                <a:gd name="connsiteX1082" fmla="*/ 163642 w 578488"/>
                <a:gd name="connsiteY1082" fmla="*/ 225151 h 470547"/>
                <a:gd name="connsiteX1083" fmla="*/ 162189 w 578488"/>
                <a:gd name="connsiteY1083" fmla="*/ 223935 h 470547"/>
                <a:gd name="connsiteX1084" fmla="*/ 161930 w 578488"/>
                <a:gd name="connsiteY1084" fmla="*/ 220930 h 470547"/>
                <a:gd name="connsiteX1085" fmla="*/ 163789 w 578488"/>
                <a:gd name="connsiteY1085" fmla="*/ 216446 h 470547"/>
                <a:gd name="connsiteX1086" fmla="*/ 165262 w 578488"/>
                <a:gd name="connsiteY1086" fmla="*/ 213475 h 470547"/>
                <a:gd name="connsiteX1087" fmla="*/ 166853 w 578488"/>
                <a:gd name="connsiteY1087" fmla="*/ 211224 h 470547"/>
                <a:gd name="connsiteX1088" fmla="*/ 173109 w 578488"/>
                <a:gd name="connsiteY1088" fmla="*/ 204821 h 470547"/>
                <a:gd name="connsiteX1089" fmla="*/ 174461 w 578488"/>
                <a:gd name="connsiteY1089" fmla="*/ 201318 h 470547"/>
                <a:gd name="connsiteX1090" fmla="*/ 177290 w 578488"/>
                <a:gd name="connsiteY1090" fmla="*/ 199467 h 470547"/>
                <a:gd name="connsiteX1091" fmla="*/ 180964 w 578488"/>
                <a:gd name="connsiteY1091" fmla="*/ 199879 h 470547"/>
                <a:gd name="connsiteX1092" fmla="*/ 182073 w 578488"/>
                <a:gd name="connsiteY1092" fmla="*/ 199344 h 470547"/>
                <a:gd name="connsiteX1093" fmla="*/ 180811 w 578488"/>
                <a:gd name="connsiteY1093" fmla="*/ 197042 h 470547"/>
                <a:gd name="connsiteX1094" fmla="*/ 176806 w 578488"/>
                <a:gd name="connsiteY1094" fmla="*/ 195215 h 470547"/>
                <a:gd name="connsiteX1095" fmla="*/ 176560 w 578488"/>
                <a:gd name="connsiteY1095" fmla="*/ 194067 h 470547"/>
                <a:gd name="connsiteX1096" fmla="*/ 189900 w 578488"/>
                <a:gd name="connsiteY1096" fmla="*/ 191049 h 470547"/>
                <a:gd name="connsiteX1097" fmla="*/ 196253 w 578488"/>
                <a:gd name="connsiteY1097" fmla="*/ 191151 h 470547"/>
                <a:gd name="connsiteX1098" fmla="*/ 198138 w 578488"/>
                <a:gd name="connsiteY1098" fmla="*/ 189643 h 470547"/>
                <a:gd name="connsiteX1099" fmla="*/ 201591 w 578488"/>
                <a:gd name="connsiteY1099" fmla="*/ 188677 h 470547"/>
                <a:gd name="connsiteX1100" fmla="*/ 204208 w 578488"/>
                <a:gd name="connsiteY1100" fmla="*/ 186831 h 470547"/>
                <a:gd name="connsiteX1101" fmla="*/ 202859 w 578488"/>
                <a:gd name="connsiteY1101" fmla="*/ 186016 h 470547"/>
                <a:gd name="connsiteX1102" fmla="*/ 196407 w 578488"/>
                <a:gd name="connsiteY1102" fmla="*/ 187713 h 470547"/>
                <a:gd name="connsiteX1103" fmla="*/ 192373 w 578488"/>
                <a:gd name="connsiteY1103" fmla="*/ 188510 h 470547"/>
                <a:gd name="connsiteX1104" fmla="*/ 190548 w 578488"/>
                <a:gd name="connsiteY1104" fmla="*/ 188485 h 470547"/>
                <a:gd name="connsiteX1105" fmla="*/ 189125 w 578488"/>
                <a:gd name="connsiteY1105" fmla="*/ 189068 h 470547"/>
                <a:gd name="connsiteX1106" fmla="*/ 183969 w 578488"/>
                <a:gd name="connsiteY1106" fmla="*/ 189290 h 470547"/>
                <a:gd name="connsiteX1107" fmla="*/ 182848 w 578488"/>
                <a:gd name="connsiteY1107" fmla="*/ 181925 h 470547"/>
                <a:gd name="connsiteX1108" fmla="*/ 183655 w 578488"/>
                <a:gd name="connsiteY1108" fmla="*/ 177918 h 470547"/>
                <a:gd name="connsiteX1109" fmla="*/ 185577 w 578488"/>
                <a:gd name="connsiteY1109" fmla="*/ 178001 h 470547"/>
                <a:gd name="connsiteX1110" fmla="*/ 186015 w 578488"/>
                <a:gd name="connsiteY1110" fmla="*/ 174168 h 470547"/>
                <a:gd name="connsiteX1111" fmla="*/ 188235 w 578488"/>
                <a:gd name="connsiteY1111" fmla="*/ 171907 h 470547"/>
                <a:gd name="connsiteX1112" fmla="*/ 191300 w 578488"/>
                <a:gd name="connsiteY1112" fmla="*/ 171401 h 470547"/>
                <a:gd name="connsiteX1113" fmla="*/ 192844 w 578488"/>
                <a:gd name="connsiteY1113" fmla="*/ 170432 h 470547"/>
                <a:gd name="connsiteX1114" fmla="*/ 195074 w 578488"/>
                <a:gd name="connsiteY1114" fmla="*/ 168460 h 470547"/>
                <a:gd name="connsiteX1115" fmla="*/ 198765 w 578488"/>
                <a:gd name="connsiteY1115" fmla="*/ 168918 h 470547"/>
                <a:gd name="connsiteX1116" fmla="*/ 202556 w 578488"/>
                <a:gd name="connsiteY1116" fmla="*/ 168478 h 470547"/>
                <a:gd name="connsiteX1117" fmla="*/ 201617 w 578488"/>
                <a:gd name="connsiteY1117" fmla="*/ 167548 h 470547"/>
                <a:gd name="connsiteX1118" fmla="*/ 196910 w 578488"/>
                <a:gd name="connsiteY1118" fmla="*/ 166349 h 470547"/>
                <a:gd name="connsiteX1119" fmla="*/ 195748 w 578488"/>
                <a:gd name="connsiteY1119" fmla="*/ 164288 h 470547"/>
                <a:gd name="connsiteX1120" fmla="*/ 197408 w 578488"/>
                <a:gd name="connsiteY1120" fmla="*/ 163137 h 470547"/>
                <a:gd name="connsiteX1121" fmla="*/ 199216 w 578488"/>
                <a:gd name="connsiteY1121" fmla="*/ 162289 h 470547"/>
                <a:gd name="connsiteX1122" fmla="*/ 200803 w 578488"/>
                <a:gd name="connsiteY1122" fmla="*/ 162137 h 470547"/>
                <a:gd name="connsiteX1123" fmla="*/ 203947 w 578488"/>
                <a:gd name="connsiteY1123" fmla="*/ 158104 h 470547"/>
                <a:gd name="connsiteX1124" fmla="*/ 205858 w 578488"/>
                <a:gd name="connsiteY1124" fmla="*/ 156381 h 470547"/>
                <a:gd name="connsiteX1125" fmla="*/ 207998 w 578488"/>
                <a:gd name="connsiteY1125" fmla="*/ 156680 h 470547"/>
                <a:gd name="connsiteX1126" fmla="*/ 210978 w 578488"/>
                <a:gd name="connsiteY1126" fmla="*/ 154898 h 470547"/>
                <a:gd name="connsiteX1127" fmla="*/ 213904 w 578488"/>
                <a:gd name="connsiteY1127" fmla="*/ 155506 h 470547"/>
                <a:gd name="connsiteX1128" fmla="*/ 216735 w 578488"/>
                <a:gd name="connsiteY1128" fmla="*/ 154339 h 470547"/>
                <a:gd name="connsiteX1129" fmla="*/ 220602 w 578488"/>
                <a:gd name="connsiteY1129" fmla="*/ 153569 h 470547"/>
                <a:gd name="connsiteX1130" fmla="*/ 234757 w 578488"/>
                <a:gd name="connsiteY1130" fmla="*/ 153271 h 470547"/>
                <a:gd name="connsiteX1131" fmla="*/ 235178 w 578488"/>
                <a:gd name="connsiteY1131" fmla="*/ 151616 h 470547"/>
                <a:gd name="connsiteX1132" fmla="*/ 232201 w 578488"/>
                <a:gd name="connsiteY1132" fmla="*/ 151232 h 470547"/>
                <a:gd name="connsiteX1133" fmla="*/ 221682 w 578488"/>
                <a:gd name="connsiteY1133" fmla="*/ 150806 h 470547"/>
                <a:gd name="connsiteX1134" fmla="*/ 216312 w 578488"/>
                <a:gd name="connsiteY1134" fmla="*/ 150839 h 470547"/>
                <a:gd name="connsiteX1135" fmla="*/ 214051 w 578488"/>
                <a:gd name="connsiteY1135" fmla="*/ 151268 h 470547"/>
                <a:gd name="connsiteX1136" fmla="*/ 213220 w 578488"/>
                <a:gd name="connsiteY1136" fmla="*/ 150691 h 470547"/>
                <a:gd name="connsiteX1137" fmla="*/ 213366 w 578488"/>
                <a:gd name="connsiteY1137" fmla="*/ 149699 h 470547"/>
                <a:gd name="connsiteX1138" fmla="*/ 215318 w 578488"/>
                <a:gd name="connsiteY1138" fmla="*/ 148129 h 470547"/>
                <a:gd name="connsiteX1139" fmla="*/ 216245 w 578488"/>
                <a:gd name="connsiteY1139" fmla="*/ 146392 h 470547"/>
                <a:gd name="connsiteX1140" fmla="*/ 220147 w 578488"/>
                <a:gd name="connsiteY1140" fmla="*/ 142146 h 470547"/>
                <a:gd name="connsiteX1141" fmla="*/ 224722 w 578488"/>
                <a:gd name="connsiteY1141" fmla="*/ 139313 h 470547"/>
                <a:gd name="connsiteX1142" fmla="*/ 228229 w 578488"/>
                <a:gd name="connsiteY1142" fmla="*/ 140038 h 470547"/>
                <a:gd name="connsiteX1143" fmla="*/ 231959 w 578488"/>
                <a:gd name="connsiteY1143" fmla="*/ 142743 h 470547"/>
                <a:gd name="connsiteX1144" fmla="*/ 234617 w 578488"/>
                <a:gd name="connsiteY1144" fmla="*/ 143081 h 470547"/>
                <a:gd name="connsiteX1145" fmla="*/ 235854 w 578488"/>
                <a:gd name="connsiteY1145" fmla="*/ 143954 h 470547"/>
                <a:gd name="connsiteX1146" fmla="*/ 237791 w 578488"/>
                <a:gd name="connsiteY1146" fmla="*/ 147678 h 470547"/>
                <a:gd name="connsiteX1147" fmla="*/ 238709 w 578488"/>
                <a:gd name="connsiteY1147" fmla="*/ 147799 h 470547"/>
                <a:gd name="connsiteX1148" fmla="*/ 238294 w 578488"/>
                <a:gd name="connsiteY1148" fmla="*/ 144220 h 470547"/>
                <a:gd name="connsiteX1149" fmla="*/ 240855 w 578488"/>
                <a:gd name="connsiteY1149" fmla="*/ 141304 h 470547"/>
                <a:gd name="connsiteX1150" fmla="*/ 240188 w 578488"/>
                <a:gd name="connsiteY1150" fmla="*/ 140497 h 470547"/>
                <a:gd name="connsiteX1151" fmla="*/ 236340 w 578488"/>
                <a:gd name="connsiteY1151" fmla="*/ 141552 h 470547"/>
                <a:gd name="connsiteX1152" fmla="*/ 233392 w 578488"/>
                <a:gd name="connsiteY1152" fmla="*/ 140455 h 470547"/>
                <a:gd name="connsiteX1153" fmla="*/ 231065 w 578488"/>
                <a:gd name="connsiteY1153" fmla="*/ 138262 h 470547"/>
                <a:gd name="connsiteX1154" fmla="*/ 230399 w 578488"/>
                <a:gd name="connsiteY1154" fmla="*/ 136255 h 470547"/>
                <a:gd name="connsiteX1155" fmla="*/ 231846 w 578488"/>
                <a:gd name="connsiteY1155" fmla="*/ 134270 h 470547"/>
                <a:gd name="connsiteX1156" fmla="*/ 233211 w 578488"/>
                <a:gd name="connsiteY1156" fmla="*/ 133270 h 470547"/>
                <a:gd name="connsiteX1157" fmla="*/ 232285 w 578488"/>
                <a:gd name="connsiteY1157" fmla="*/ 132104 h 470547"/>
                <a:gd name="connsiteX1158" fmla="*/ 226467 w 578488"/>
                <a:gd name="connsiteY1158" fmla="*/ 135229 h 470547"/>
                <a:gd name="connsiteX1159" fmla="*/ 222352 w 578488"/>
                <a:gd name="connsiteY1159" fmla="*/ 135955 h 470547"/>
                <a:gd name="connsiteX1160" fmla="*/ 220730 w 578488"/>
                <a:gd name="connsiteY1160" fmla="*/ 135518 h 470547"/>
                <a:gd name="connsiteX1161" fmla="*/ 221609 w 578488"/>
                <a:gd name="connsiteY1161" fmla="*/ 132687 h 470547"/>
                <a:gd name="connsiteX1162" fmla="*/ 221119 w 578488"/>
                <a:gd name="connsiteY1162" fmla="*/ 130438 h 470547"/>
                <a:gd name="connsiteX1163" fmla="*/ 226636 w 578488"/>
                <a:gd name="connsiteY1163" fmla="*/ 124888 h 470547"/>
                <a:gd name="connsiteX1164" fmla="*/ 228534 w 578488"/>
                <a:gd name="connsiteY1164" fmla="*/ 124245 h 470547"/>
                <a:gd name="connsiteX1165" fmla="*/ 231632 w 578488"/>
                <a:gd name="connsiteY1165" fmla="*/ 124691 h 470547"/>
                <a:gd name="connsiteX1166" fmla="*/ 234429 w 578488"/>
                <a:gd name="connsiteY1166" fmla="*/ 126259 h 470547"/>
                <a:gd name="connsiteX1167" fmla="*/ 236768 w 578488"/>
                <a:gd name="connsiteY1167" fmla="*/ 126009 h 470547"/>
                <a:gd name="connsiteX1168" fmla="*/ 239305 w 578488"/>
                <a:gd name="connsiteY1168" fmla="*/ 125172 h 470547"/>
                <a:gd name="connsiteX1169" fmla="*/ 238959 w 578488"/>
                <a:gd name="connsiteY1169" fmla="*/ 123668 h 470547"/>
                <a:gd name="connsiteX1170" fmla="*/ 233457 w 578488"/>
                <a:gd name="connsiteY1170" fmla="*/ 123071 h 470547"/>
                <a:gd name="connsiteX1171" fmla="*/ 232041 w 578488"/>
                <a:gd name="connsiteY1171" fmla="*/ 121822 h 470547"/>
                <a:gd name="connsiteX1172" fmla="*/ 232552 w 578488"/>
                <a:gd name="connsiteY1172" fmla="*/ 120595 h 470547"/>
                <a:gd name="connsiteX1173" fmla="*/ 236329 w 578488"/>
                <a:gd name="connsiteY1173" fmla="*/ 119298 h 470547"/>
                <a:gd name="connsiteX1174" fmla="*/ 240085 w 578488"/>
                <a:gd name="connsiteY1174" fmla="*/ 116955 h 470547"/>
                <a:gd name="connsiteX1175" fmla="*/ 244388 w 578488"/>
                <a:gd name="connsiteY1175" fmla="*/ 116276 h 470547"/>
                <a:gd name="connsiteX1176" fmla="*/ 247852 w 578488"/>
                <a:gd name="connsiteY1176" fmla="*/ 114501 h 470547"/>
                <a:gd name="connsiteX1177" fmla="*/ 248519 w 578488"/>
                <a:gd name="connsiteY1177" fmla="*/ 114904 h 470547"/>
                <a:gd name="connsiteX1178" fmla="*/ 249104 w 578488"/>
                <a:gd name="connsiteY1178" fmla="*/ 115600 h 470547"/>
                <a:gd name="connsiteX1179" fmla="*/ 250348 w 578488"/>
                <a:gd name="connsiteY1179" fmla="*/ 122169 h 470547"/>
                <a:gd name="connsiteX1180" fmla="*/ 253442 w 578488"/>
                <a:gd name="connsiteY1180" fmla="*/ 127512 h 470547"/>
                <a:gd name="connsiteX1181" fmla="*/ 254582 w 578488"/>
                <a:gd name="connsiteY1181" fmla="*/ 127706 h 470547"/>
                <a:gd name="connsiteX1182" fmla="*/ 253395 w 578488"/>
                <a:gd name="connsiteY1182" fmla="*/ 123162 h 470547"/>
                <a:gd name="connsiteX1183" fmla="*/ 254503 w 578488"/>
                <a:gd name="connsiteY1183" fmla="*/ 121854 h 470547"/>
                <a:gd name="connsiteX1184" fmla="*/ 255906 w 578488"/>
                <a:gd name="connsiteY1184" fmla="*/ 120859 h 470547"/>
                <a:gd name="connsiteX1185" fmla="*/ 256344 w 578488"/>
                <a:gd name="connsiteY1185" fmla="*/ 119726 h 470547"/>
                <a:gd name="connsiteX1186" fmla="*/ 254736 w 578488"/>
                <a:gd name="connsiteY1186" fmla="*/ 119339 h 470547"/>
                <a:gd name="connsiteX1187" fmla="*/ 253421 w 578488"/>
                <a:gd name="connsiteY1187" fmla="*/ 117711 h 470547"/>
                <a:gd name="connsiteX1188" fmla="*/ 251542 w 578488"/>
                <a:gd name="connsiteY1188" fmla="*/ 112496 h 470547"/>
                <a:gd name="connsiteX1189" fmla="*/ 252183 w 578488"/>
                <a:gd name="connsiteY1189" fmla="*/ 111139 h 470547"/>
                <a:gd name="connsiteX1190" fmla="*/ 256254 w 578488"/>
                <a:gd name="connsiteY1190" fmla="*/ 108355 h 470547"/>
                <a:gd name="connsiteX1191" fmla="*/ 261361 w 578488"/>
                <a:gd name="connsiteY1191" fmla="*/ 107713 h 470547"/>
                <a:gd name="connsiteX1192" fmla="*/ 266802 w 578488"/>
                <a:gd name="connsiteY1192" fmla="*/ 109666 h 470547"/>
                <a:gd name="connsiteX1193" fmla="*/ 268713 w 578488"/>
                <a:gd name="connsiteY1193" fmla="*/ 109688 h 470547"/>
                <a:gd name="connsiteX1194" fmla="*/ 271868 w 578488"/>
                <a:gd name="connsiteY1194" fmla="*/ 109164 h 470547"/>
                <a:gd name="connsiteX1195" fmla="*/ 277221 w 578488"/>
                <a:gd name="connsiteY1195" fmla="*/ 107558 h 470547"/>
                <a:gd name="connsiteX1196" fmla="*/ 280370 w 578488"/>
                <a:gd name="connsiteY1196" fmla="*/ 106947 h 470547"/>
                <a:gd name="connsiteX1197" fmla="*/ 282013 w 578488"/>
                <a:gd name="connsiteY1197" fmla="*/ 106949 h 470547"/>
                <a:gd name="connsiteX1198" fmla="*/ 282419 w 578488"/>
                <a:gd name="connsiteY1198" fmla="*/ 106137 h 470547"/>
                <a:gd name="connsiteX1199" fmla="*/ 280897 w 578488"/>
                <a:gd name="connsiteY1199" fmla="*/ 105615 h 470547"/>
                <a:gd name="connsiteX1200" fmla="*/ 280406 w 578488"/>
                <a:gd name="connsiteY1200" fmla="*/ 105107 h 470547"/>
                <a:gd name="connsiteX1201" fmla="*/ 279212 w 578488"/>
                <a:gd name="connsiteY1201" fmla="*/ 104815 h 470547"/>
                <a:gd name="connsiteX1202" fmla="*/ 274263 w 578488"/>
                <a:gd name="connsiteY1202" fmla="*/ 105684 h 470547"/>
                <a:gd name="connsiteX1203" fmla="*/ 260609 w 578488"/>
                <a:gd name="connsiteY1203" fmla="*/ 105409 h 470547"/>
                <a:gd name="connsiteX1204" fmla="*/ 259292 w 578488"/>
                <a:gd name="connsiteY1204" fmla="*/ 104480 h 470547"/>
                <a:gd name="connsiteX1205" fmla="*/ 259050 w 578488"/>
                <a:gd name="connsiteY1205" fmla="*/ 102872 h 470547"/>
                <a:gd name="connsiteX1206" fmla="*/ 260499 w 578488"/>
                <a:gd name="connsiteY1206" fmla="*/ 100564 h 470547"/>
                <a:gd name="connsiteX1207" fmla="*/ 262091 w 578488"/>
                <a:gd name="connsiteY1207" fmla="*/ 99291 h 470547"/>
                <a:gd name="connsiteX1208" fmla="*/ 267239 w 578488"/>
                <a:gd name="connsiteY1208" fmla="*/ 96997 h 470547"/>
                <a:gd name="connsiteX1209" fmla="*/ 272689 w 578488"/>
                <a:gd name="connsiteY1209" fmla="*/ 96687 h 470547"/>
                <a:gd name="connsiteX1210" fmla="*/ 278431 w 578488"/>
                <a:gd name="connsiteY1210" fmla="*/ 92605 h 470547"/>
                <a:gd name="connsiteX1211" fmla="*/ 280625 w 578488"/>
                <a:gd name="connsiteY1211" fmla="*/ 89538 h 470547"/>
                <a:gd name="connsiteX1212" fmla="*/ 281868 w 578488"/>
                <a:gd name="connsiteY1212" fmla="*/ 84803 h 470547"/>
                <a:gd name="connsiteX1213" fmla="*/ 285369 w 578488"/>
                <a:gd name="connsiteY1213" fmla="*/ 80966 h 470547"/>
                <a:gd name="connsiteX1214" fmla="*/ 294144 w 578488"/>
                <a:gd name="connsiteY1214" fmla="*/ 78781 h 470547"/>
                <a:gd name="connsiteX1215" fmla="*/ 294499 w 578488"/>
                <a:gd name="connsiteY1215" fmla="*/ 77813 h 470547"/>
                <a:gd name="connsiteX1216" fmla="*/ 293568 w 578488"/>
                <a:gd name="connsiteY1216" fmla="*/ 75813 h 470547"/>
                <a:gd name="connsiteX1217" fmla="*/ 293641 w 578488"/>
                <a:gd name="connsiteY1217" fmla="*/ 72204 h 470547"/>
                <a:gd name="connsiteX1218" fmla="*/ 296047 w 578488"/>
                <a:gd name="connsiteY1218" fmla="*/ 67992 h 470547"/>
                <a:gd name="connsiteX1219" fmla="*/ 297645 w 578488"/>
                <a:gd name="connsiteY1219" fmla="*/ 66526 h 470547"/>
                <a:gd name="connsiteX1220" fmla="*/ 298383 w 578488"/>
                <a:gd name="connsiteY1220" fmla="*/ 66350 h 470547"/>
                <a:gd name="connsiteX1221" fmla="*/ 300275 w 578488"/>
                <a:gd name="connsiteY1221" fmla="*/ 67729 h 470547"/>
                <a:gd name="connsiteX1222" fmla="*/ 302573 w 578488"/>
                <a:gd name="connsiteY1222" fmla="*/ 70659 h 470547"/>
                <a:gd name="connsiteX1223" fmla="*/ 306175 w 578488"/>
                <a:gd name="connsiteY1223" fmla="*/ 72335 h 470547"/>
                <a:gd name="connsiteX1224" fmla="*/ 310895 w 578488"/>
                <a:gd name="connsiteY1224" fmla="*/ 72624 h 470547"/>
                <a:gd name="connsiteX1225" fmla="*/ 312154 w 578488"/>
                <a:gd name="connsiteY1225" fmla="*/ 71800 h 470547"/>
                <a:gd name="connsiteX1226" fmla="*/ 308485 w 578488"/>
                <a:gd name="connsiteY1226" fmla="*/ 70129 h 470547"/>
                <a:gd name="connsiteX1227" fmla="*/ 305708 w 578488"/>
                <a:gd name="connsiteY1227" fmla="*/ 67943 h 470547"/>
                <a:gd name="connsiteX1228" fmla="*/ 305488 w 578488"/>
                <a:gd name="connsiteY1228" fmla="*/ 65745 h 470547"/>
                <a:gd name="connsiteX1229" fmla="*/ 306805 w 578488"/>
                <a:gd name="connsiteY1229" fmla="*/ 64579 h 470547"/>
                <a:gd name="connsiteX1230" fmla="*/ 308852 w 578488"/>
                <a:gd name="connsiteY1230" fmla="*/ 64709 h 470547"/>
                <a:gd name="connsiteX1231" fmla="*/ 311422 w 578488"/>
                <a:gd name="connsiteY1231" fmla="*/ 64462 h 470547"/>
                <a:gd name="connsiteX1232" fmla="*/ 313816 w 578488"/>
                <a:gd name="connsiteY1232" fmla="*/ 62982 h 470547"/>
                <a:gd name="connsiteX1233" fmla="*/ 314164 w 578488"/>
                <a:gd name="connsiteY1233" fmla="*/ 61941 h 470547"/>
                <a:gd name="connsiteX1234" fmla="*/ 314264 w 578488"/>
                <a:gd name="connsiteY1234" fmla="*/ 60527 h 470547"/>
                <a:gd name="connsiteX1235" fmla="*/ 314862 w 578488"/>
                <a:gd name="connsiteY1235" fmla="*/ 59088 h 470547"/>
                <a:gd name="connsiteX1236" fmla="*/ 318375 w 578488"/>
                <a:gd name="connsiteY1236" fmla="*/ 55651 h 470547"/>
                <a:gd name="connsiteX1237" fmla="*/ 329204 w 578488"/>
                <a:gd name="connsiteY1237" fmla="*/ 53412 h 470547"/>
                <a:gd name="connsiteX1238" fmla="*/ 329988 w 578488"/>
                <a:gd name="connsiteY1238" fmla="*/ 54321 h 470547"/>
                <a:gd name="connsiteX1239" fmla="*/ 329403 w 578488"/>
                <a:gd name="connsiteY1239" fmla="*/ 60951 h 470547"/>
                <a:gd name="connsiteX1240" fmla="*/ 328159 w 578488"/>
                <a:gd name="connsiteY1240" fmla="*/ 65227 h 470547"/>
                <a:gd name="connsiteX1241" fmla="*/ 328198 w 578488"/>
                <a:gd name="connsiteY1241" fmla="*/ 68347 h 470547"/>
                <a:gd name="connsiteX1242" fmla="*/ 330306 w 578488"/>
                <a:gd name="connsiteY1242" fmla="*/ 65227 h 470547"/>
                <a:gd name="connsiteX1243" fmla="*/ 333132 w 578488"/>
                <a:gd name="connsiteY1243" fmla="*/ 56663 h 470547"/>
                <a:gd name="connsiteX1244" fmla="*/ 335253 w 578488"/>
                <a:gd name="connsiteY1244" fmla="*/ 52629 h 470547"/>
                <a:gd name="connsiteX1245" fmla="*/ 337650 w 578488"/>
                <a:gd name="connsiteY1245" fmla="*/ 50309 h 470547"/>
                <a:gd name="connsiteX1246" fmla="*/ 339362 w 578488"/>
                <a:gd name="connsiteY1246" fmla="*/ 49785 h 470547"/>
                <a:gd name="connsiteX1247" fmla="*/ 341057 w 578488"/>
                <a:gd name="connsiteY1247" fmla="*/ 48583 h 470547"/>
                <a:gd name="connsiteX1248" fmla="*/ 343295 w 578488"/>
                <a:gd name="connsiteY1248" fmla="*/ 47867 h 470547"/>
                <a:gd name="connsiteX1249" fmla="*/ 343979 w 578488"/>
                <a:gd name="connsiteY1249" fmla="*/ 48791 h 470547"/>
                <a:gd name="connsiteX1250" fmla="*/ 344687 w 578488"/>
                <a:gd name="connsiteY1250" fmla="*/ 50933 h 470547"/>
                <a:gd name="connsiteX1251" fmla="*/ 343482 w 578488"/>
                <a:gd name="connsiteY1251" fmla="*/ 58438 h 470547"/>
                <a:gd name="connsiteX1252" fmla="*/ 343603 w 578488"/>
                <a:gd name="connsiteY1252" fmla="*/ 60805 h 470547"/>
                <a:gd name="connsiteX1253" fmla="*/ 342253 w 578488"/>
                <a:gd name="connsiteY1253" fmla="*/ 63973 h 470547"/>
                <a:gd name="connsiteX1254" fmla="*/ 337093 w 578488"/>
                <a:gd name="connsiteY1254" fmla="*/ 71017 h 470547"/>
                <a:gd name="connsiteX1255" fmla="*/ 337330 w 578488"/>
                <a:gd name="connsiteY1255" fmla="*/ 71914 h 470547"/>
                <a:gd name="connsiteX1256" fmla="*/ 338496 w 578488"/>
                <a:gd name="connsiteY1256" fmla="*/ 71581 h 470547"/>
                <a:gd name="connsiteX1257" fmla="*/ 340496 w 578488"/>
                <a:gd name="connsiteY1257" fmla="*/ 70420 h 470547"/>
                <a:gd name="connsiteX1258" fmla="*/ 346888 w 578488"/>
                <a:gd name="connsiteY1258" fmla="*/ 63728 h 470547"/>
                <a:gd name="connsiteX1259" fmla="*/ 352476 w 578488"/>
                <a:gd name="connsiteY1259" fmla="*/ 64573 h 470547"/>
                <a:gd name="connsiteX1260" fmla="*/ 352545 w 578488"/>
                <a:gd name="connsiteY1260" fmla="*/ 64024 h 470547"/>
                <a:gd name="connsiteX1261" fmla="*/ 350753 w 578488"/>
                <a:gd name="connsiteY1261" fmla="*/ 62058 h 470547"/>
                <a:gd name="connsiteX1262" fmla="*/ 348563 w 578488"/>
                <a:gd name="connsiteY1262" fmla="*/ 60171 h 470547"/>
                <a:gd name="connsiteX1263" fmla="*/ 347905 w 578488"/>
                <a:gd name="connsiteY1263" fmla="*/ 57833 h 470547"/>
                <a:gd name="connsiteX1264" fmla="*/ 348198 w 578488"/>
                <a:gd name="connsiteY1264" fmla="*/ 51586 h 470547"/>
                <a:gd name="connsiteX1265" fmla="*/ 349881 w 578488"/>
                <a:gd name="connsiteY1265" fmla="*/ 49107 h 470547"/>
                <a:gd name="connsiteX1266" fmla="*/ 354707 w 578488"/>
                <a:gd name="connsiteY1266" fmla="*/ 49367 h 470547"/>
                <a:gd name="connsiteX1267" fmla="*/ 357598 w 578488"/>
                <a:gd name="connsiteY1267" fmla="*/ 49024 h 470547"/>
                <a:gd name="connsiteX1268" fmla="*/ 358948 w 578488"/>
                <a:gd name="connsiteY1268" fmla="*/ 50151 h 470547"/>
                <a:gd name="connsiteX1269" fmla="*/ 361843 w 578488"/>
                <a:gd name="connsiteY1269" fmla="*/ 50070 h 470547"/>
                <a:gd name="connsiteX1270" fmla="*/ 363848 w 578488"/>
                <a:gd name="connsiteY1270" fmla="*/ 45579 h 470547"/>
                <a:gd name="connsiteX1271" fmla="*/ 367810 w 578488"/>
                <a:gd name="connsiteY1271" fmla="*/ 45185 h 470547"/>
                <a:gd name="connsiteX1272" fmla="*/ 371289 w 578488"/>
                <a:gd name="connsiteY1272" fmla="*/ 48155 h 470547"/>
                <a:gd name="connsiteX1273" fmla="*/ 375476 w 578488"/>
                <a:gd name="connsiteY1273" fmla="*/ 50151 h 470547"/>
                <a:gd name="connsiteX1274" fmla="*/ 378840 w 578488"/>
                <a:gd name="connsiteY1274" fmla="*/ 53019 h 470547"/>
                <a:gd name="connsiteX1275" fmla="*/ 379790 w 578488"/>
                <a:gd name="connsiteY1275" fmla="*/ 52236 h 470547"/>
                <a:gd name="connsiteX1276" fmla="*/ 377974 w 578488"/>
                <a:gd name="connsiteY1276" fmla="*/ 45538 h 470547"/>
                <a:gd name="connsiteX1277" fmla="*/ 375987 w 578488"/>
                <a:gd name="connsiteY1277" fmla="*/ 43092 h 470547"/>
                <a:gd name="connsiteX1278" fmla="*/ 371677 w 578488"/>
                <a:gd name="connsiteY1278" fmla="*/ 41819 h 470547"/>
                <a:gd name="connsiteX1279" fmla="*/ 367091 w 578488"/>
                <a:gd name="connsiteY1279" fmla="*/ 38795 h 470547"/>
                <a:gd name="connsiteX1280" fmla="*/ 365895 w 578488"/>
                <a:gd name="connsiteY1280" fmla="*/ 37453 h 470547"/>
                <a:gd name="connsiteX1281" fmla="*/ 366104 w 578488"/>
                <a:gd name="connsiteY1281" fmla="*/ 36454 h 470547"/>
                <a:gd name="connsiteX1282" fmla="*/ 370151 w 578488"/>
                <a:gd name="connsiteY1282" fmla="*/ 35490 h 470547"/>
                <a:gd name="connsiteX1283" fmla="*/ 375491 w 578488"/>
                <a:gd name="connsiteY1283" fmla="*/ 36594 h 470547"/>
                <a:gd name="connsiteX1284" fmla="*/ 380250 w 578488"/>
                <a:gd name="connsiteY1284" fmla="*/ 34070 h 470547"/>
                <a:gd name="connsiteX1285" fmla="*/ 381552 w 578488"/>
                <a:gd name="connsiteY1285" fmla="*/ 34762 h 470547"/>
                <a:gd name="connsiteX1286" fmla="*/ 385202 w 578488"/>
                <a:gd name="connsiteY1286" fmla="*/ 33441 h 470547"/>
                <a:gd name="connsiteX1287" fmla="*/ 387469 w 578488"/>
                <a:gd name="connsiteY1287" fmla="*/ 35218 h 470547"/>
                <a:gd name="connsiteX1288" fmla="*/ 388857 w 578488"/>
                <a:gd name="connsiteY1288" fmla="*/ 34692 h 470547"/>
                <a:gd name="connsiteX1289" fmla="*/ 389663 w 578488"/>
                <a:gd name="connsiteY1289" fmla="*/ 32309 h 470547"/>
                <a:gd name="connsiteX1290" fmla="*/ 395487 w 578488"/>
                <a:gd name="connsiteY1290" fmla="*/ 30829 h 470547"/>
                <a:gd name="connsiteX1291" fmla="*/ 399181 w 578488"/>
                <a:gd name="connsiteY1291" fmla="*/ 32195 h 470547"/>
                <a:gd name="connsiteX1292" fmla="*/ 401162 w 578488"/>
                <a:gd name="connsiteY1292" fmla="*/ 33608 h 470547"/>
                <a:gd name="connsiteX1293" fmla="*/ 402082 w 578488"/>
                <a:gd name="connsiteY1293" fmla="*/ 36320 h 470547"/>
                <a:gd name="connsiteX1294" fmla="*/ 403489 w 578488"/>
                <a:gd name="connsiteY1294" fmla="*/ 41674 h 470547"/>
                <a:gd name="connsiteX1295" fmla="*/ 406374 w 578488"/>
                <a:gd name="connsiteY1295" fmla="*/ 44557 h 470547"/>
                <a:gd name="connsiteX1296" fmla="*/ 408165 w 578488"/>
                <a:gd name="connsiteY1296" fmla="*/ 45971 h 470547"/>
                <a:gd name="connsiteX1297" fmla="*/ 410287 w 578488"/>
                <a:gd name="connsiteY1297" fmla="*/ 46362 h 470547"/>
                <a:gd name="connsiteX1298" fmla="*/ 411311 w 578488"/>
                <a:gd name="connsiteY1298" fmla="*/ 44924 h 470547"/>
                <a:gd name="connsiteX1299" fmla="*/ 409322 w 578488"/>
                <a:gd name="connsiteY1299" fmla="*/ 43190 h 470547"/>
                <a:gd name="connsiteX1300" fmla="*/ 408786 w 578488"/>
                <a:gd name="connsiteY1300" fmla="*/ 41556 h 470547"/>
                <a:gd name="connsiteX1301" fmla="*/ 409739 w 578488"/>
                <a:gd name="connsiteY1301" fmla="*/ 37494 h 470547"/>
                <a:gd name="connsiteX1302" fmla="*/ 410851 w 578488"/>
                <a:gd name="connsiteY1302" fmla="*/ 35896 h 470547"/>
                <a:gd name="connsiteX1303" fmla="*/ 417083 w 578488"/>
                <a:gd name="connsiteY1303" fmla="*/ 29833 h 470547"/>
                <a:gd name="connsiteX1304" fmla="*/ 422300 w 578488"/>
                <a:gd name="connsiteY1304" fmla="*/ 26680 h 470547"/>
                <a:gd name="connsiteX1305" fmla="*/ 425424 w 578488"/>
                <a:gd name="connsiteY1305" fmla="*/ 26417 h 470547"/>
                <a:gd name="connsiteX1306" fmla="*/ 430888 w 578488"/>
                <a:gd name="connsiteY1306" fmla="*/ 19331 h 470547"/>
                <a:gd name="connsiteX1307" fmla="*/ 432436 w 578488"/>
                <a:gd name="connsiteY1307" fmla="*/ 18040 h 470547"/>
                <a:gd name="connsiteX1308" fmla="*/ 433861 w 578488"/>
                <a:gd name="connsiteY1308" fmla="*/ 17743 h 470547"/>
                <a:gd name="connsiteX1309" fmla="*/ 433496 w 578488"/>
                <a:gd name="connsiteY1309" fmla="*/ 16004 h 470547"/>
                <a:gd name="connsiteX1310" fmla="*/ 430503 w 578488"/>
                <a:gd name="connsiteY1310" fmla="*/ 14903 h 470547"/>
                <a:gd name="connsiteX1311" fmla="*/ 430400 w 578488"/>
                <a:gd name="connsiteY1311" fmla="*/ 12748 h 470547"/>
                <a:gd name="connsiteX1312" fmla="*/ 434343 w 578488"/>
                <a:gd name="connsiteY1312" fmla="*/ 10121 h 470547"/>
                <a:gd name="connsiteX1313" fmla="*/ 439124 w 578488"/>
                <a:gd name="connsiteY1313" fmla="*/ 5706 h 470547"/>
                <a:gd name="connsiteX1314" fmla="*/ 441484 w 578488"/>
                <a:gd name="connsiteY1314" fmla="*/ 5406 h 470547"/>
                <a:gd name="connsiteX1315" fmla="*/ 442963 w 578488"/>
                <a:gd name="connsiteY1315" fmla="*/ 6634 h 470547"/>
                <a:gd name="connsiteX1316" fmla="*/ 447619 w 578488"/>
                <a:gd name="connsiteY1316" fmla="*/ 8627 h 470547"/>
                <a:gd name="connsiteX1317" fmla="*/ 450471 w 578488"/>
                <a:gd name="connsiteY1317" fmla="*/ 10908 h 470547"/>
                <a:gd name="connsiteX1318" fmla="*/ 452538 w 578488"/>
                <a:gd name="connsiteY1318" fmla="*/ 12056 h 470547"/>
                <a:gd name="connsiteX1319" fmla="*/ 453881 w 578488"/>
                <a:gd name="connsiteY1319" fmla="*/ 11818 h 470547"/>
                <a:gd name="connsiteX1320" fmla="*/ 454991 w 578488"/>
                <a:gd name="connsiteY1320" fmla="*/ 10105 h 470547"/>
                <a:gd name="connsiteX1321" fmla="*/ 456325 w 578488"/>
                <a:gd name="connsiteY1321" fmla="*/ 9303 h 470547"/>
                <a:gd name="connsiteX1322" fmla="*/ 459286 w 578488"/>
                <a:gd name="connsiteY1322" fmla="*/ 9753 h 470547"/>
                <a:gd name="connsiteX1323" fmla="*/ 461052 w 578488"/>
                <a:gd name="connsiteY1323" fmla="*/ 10855 h 470547"/>
                <a:gd name="connsiteX1324" fmla="*/ 462428 w 578488"/>
                <a:gd name="connsiteY1324" fmla="*/ 11000 h 470547"/>
                <a:gd name="connsiteX1325" fmla="*/ 463672 w 578488"/>
                <a:gd name="connsiteY1325" fmla="*/ 11667 h 470547"/>
                <a:gd name="connsiteX1326" fmla="*/ 463965 w 578488"/>
                <a:gd name="connsiteY1326" fmla="*/ 13131 h 470547"/>
                <a:gd name="connsiteX1327" fmla="*/ 461404 w 578488"/>
                <a:gd name="connsiteY1327" fmla="*/ 14725 h 470547"/>
                <a:gd name="connsiteX1328" fmla="*/ 457040 w 578488"/>
                <a:gd name="connsiteY1328" fmla="*/ 18947 h 470547"/>
                <a:gd name="connsiteX1329" fmla="*/ 452734 w 578488"/>
                <a:gd name="connsiteY1329" fmla="*/ 23737 h 470547"/>
                <a:gd name="connsiteX1330" fmla="*/ 451314 w 578488"/>
                <a:gd name="connsiteY1330" fmla="*/ 26255 h 470547"/>
                <a:gd name="connsiteX1331" fmla="*/ 449923 w 578488"/>
                <a:gd name="connsiteY1331" fmla="*/ 32850 h 470547"/>
                <a:gd name="connsiteX1332" fmla="*/ 446558 w 578488"/>
                <a:gd name="connsiteY1332" fmla="*/ 37058 h 470547"/>
                <a:gd name="connsiteX1333" fmla="*/ 446304 w 578488"/>
                <a:gd name="connsiteY1333" fmla="*/ 40003 h 470547"/>
                <a:gd name="connsiteX1334" fmla="*/ 447655 w 578488"/>
                <a:gd name="connsiteY1334" fmla="*/ 41390 h 470547"/>
                <a:gd name="connsiteX1335" fmla="*/ 451369 w 578488"/>
                <a:gd name="connsiteY1335" fmla="*/ 40302 h 470547"/>
                <a:gd name="connsiteX1336" fmla="*/ 455947 w 578488"/>
                <a:gd name="connsiteY1336" fmla="*/ 36371 h 470547"/>
                <a:gd name="connsiteX1337" fmla="*/ 457090 w 578488"/>
                <a:gd name="connsiteY1337" fmla="*/ 32191 h 470547"/>
                <a:gd name="connsiteX1338" fmla="*/ 468535 w 578488"/>
                <a:gd name="connsiteY1338" fmla="*/ 20815 h 470547"/>
                <a:gd name="connsiteX1339" fmla="*/ 473903 w 578488"/>
                <a:gd name="connsiteY1339" fmla="*/ 14505 h 470547"/>
                <a:gd name="connsiteX1340" fmla="*/ 480007 w 578488"/>
                <a:gd name="connsiteY1340" fmla="*/ 9265 h 470547"/>
                <a:gd name="connsiteX1341" fmla="*/ 483421 w 578488"/>
                <a:gd name="connsiteY1341" fmla="*/ 8179 h 470547"/>
                <a:gd name="connsiteX1342" fmla="*/ 485028 w 578488"/>
                <a:gd name="connsiteY1342" fmla="*/ 11651 h 470547"/>
                <a:gd name="connsiteX1343" fmla="*/ 483734 w 578488"/>
                <a:gd name="connsiteY1343" fmla="*/ 16179 h 470547"/>
                <a:gd name="connsiteX1344" fmla="*/ 481141 w 578488"/>
                <a:gd name="connsiteY1344" fmla="*/ 19061 h 470547"/>
                <a:gd name="connsiteX1345" fmla="*/ 483052 w 578488"/>
                <a:gd name="connsiteY1345" fmla="*/ 20380 h 470547"/>
                <a:gd name="connsiteX1346" fmla="*/ 482687 w 578488"/>
                <a:gd name="connsiteY1346" fmla="*/ 23797 h 470547"/>
                <a:gd name="connsiteX1347" fmla="*/ 482091 w 578488"/>
                <a:gd name="connsiteY1347" fmla="*/ 25693 h 470547"/>
                <a:gd name="connsiteX1348" fmla="*/ 481711 w 578488"/>
                <a:gd name="connsiteY1348" fmla="*/ 27676 h 470547"/>
                <a:gd name="connsiteX1349" fmla="*/ 481735 w 578488"/>
                <a:gd name="connsiteY1349" fmla="*/ 29424 h 470547"/>
                <a:gd name="connsiteX1350" fmla="*/ 483527 w 578488"/>
                <a:gd name="connsiteY1350" fmla="*/ 28958 h 470547"/>
                <a:gd name="connsiteX1351" fmla="*/ 490675 w 578488"/>
                <a:gd name="connsiteY1351" fmla="*/ 25377 h 470547"/>
                <a:gd name="connsiteX1352" fmla="*/ 492486 w 578488"/>
                <a:gd name="connsiteY1352" fmla="*/ 21493 h 470547"/>
                <a:gd name="connsiteX1353" fmla="*/ 494166 w 578488"/>
                <a:gd name="connsiteY1353" fmla="*/ 18577 h 470547"/>
                <a:gd name="connsiteX1354" fmla="*/ 494972 w 578488"/>
                <a:gd name="connsiteY1354" fmla="*/ 16055 h 470547"/>
                <a:gd name="connsiteX1355" fmla="*/ 497751 w 578488"/>
                <a:gd name="connsiteY1355" fmla="*/ 13663 h 470547"/>
                <a:gd name="connsiteX1356" fmla="*/ 502994 w 578488"/>
                <a:gd name="connsiteY1356" fmla="*/ 13645 h 470547"/>
                <a:gd name="connsiteX1357" fmla="*/ 503197 w 578488"/>
                <a:gd name="connsiteY1357" fmla="*/ 12704 h 470547"/>
                <a:gd name="connsiteX1358" fmla="*/ 496859 w 578488"/>
                <a:gd name="connsiteY1358" fmla="*/ 9377 h 470547"/>
                <a:gd name="connsiteX1359" fmla="*/ 496112 w 578488"/>
                <a:gd name="connsiteY1359" fmla="*/ 7877 h 470547"/>
                <a:gd name="connsiteX1360" fmla="*/ 498243 w 578488"/>
                <a:gd name="connsiteY1360" fmla="*/ 5879 h 470547"/>
                <a:gd name="connsiteX1361" fmla="*/ 459651 w 578488"/>
                <a:gd name="connsiteY1361" fmla="*/ 0 h 470547"/>
                <a:gd name="connsiteX1362" fmla="*/ 465559 w 578488"/>
                <a:gd name="connsiteY1362" fmla="*/ 1548 h 470547"/>
                <a:gd name="connsiteX1363" fmla="*/ 467582 w 578488"/>
                <a:gd name="connsiteY1363" fmla="*/ 1516 h 470547"/>
                <a:gd name="connsiteX1364" fmla="*/ 470515 w 578488"/>
                <a:gd name="connsiteY1364" fmla="*/ 4407 h 470547"/>
                <a:gd name="connsiteX1365" fmla="*/ 472046 w 578488"/>
                <a:gd name="connsiteY1365" fmla="*/ 4151 h 470547"/>
                <a:gd name="connsiteX1366" fmla="*/ 471756 w 578488"/>
                <a:gd name="connsiteY1366" fmla="*/ 5916 h 470547"/>
                <a:gd name="connsiteX1367" fmla="*/ 468792 w 578488"/>
                <a:gd name="connsiteY1367" fmla="*/ 6752 h 470547"/>
                <a:gd name="connsiteX1368" fmla="*/ 464183 w 578488"/>
                <a:gd name="connsiteY1368" fmla="*/ 7260 h 470547"/>
                <a:gd name="connsiteX1369" fmla="*/ 463495 w 578488"/>
                <a:gd name="connsiteY1369" fmla="*/ 7611 h 470547"/>
                <a:gd name="connsiteX1370" fmla="*/ 459556 w 578488"/>
                <a:gd name="connsiteY1370" fmla="*/ 7329 h 470547"/>
                <a:gd name="connsiteX1371" fmla="*/ 457345 w 578488"/>
                <a:gd name="connsiteY1371" fmla="*/ 4956 h 470547"/>
                <a:gd name="connsiteX1372" fmla="*/ 453650 w 578488"/>
                <a:gd name="connsiteY1372" fmla="*/ 4368 h 470547"/>
                <a:gd name="connsiteX1373" fmla="*/ 453656 w 578488"/>
                <a:gd name="connsiteY1373" fmla="*/ 3606 h 470547"/>
                <a:gd name="connsiteX1374" fmla="*/ 456049 w 578488"/>
                <a:gd name="connsiteY1374" fmla="*/ 1809 h 470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Lst>
              <a:rect l="l" t="t" r="r" b="b"/>
              <a:pathLst>
                <a:path w="578488" h="470547">
                  <a:moveTo>
                    <a:pt x="4236" y="391131"/>
                  </a:moveTo>
                  <a:lnTo>
                    <a:pt x="5553" y="393229"/>
                  </a:lnTo>
                  <a:lnTo>
                    <a:pt x="6342" y="395934"/>
                  </a:lnTo>
                  <a:lnTo>
                    <a:pt x="6413" y="399875"/>
                  </a:lnTo>
                  <a:lnTo>
                    <a:pt x="4376" y="399577"/>
                  </a:lnTo>
                  <a:lnTo>
                    <a:pt x="3461" y="398066"/>
                  </a:lnTo>
                  <a:lnTo>
                    <a:pt x="3196" y="397101"/>
                  </a:lnTo>
                  <a:lnTo>
                    <a:pt x="3355" y="394818"/>
                  </a:lnTo>
                  <a:lnTo>
                    <a:pt x="2897" y="392461"/>
                  </a:lnTo>
                  <a:lnTo>
                    <a:pt x="3498" y="391290"/>
                  </a:lnTo>
                  <a:close/>
                  <a:moveTo>
                    <a:pt x="2573" y="366113"/>
                  </a:moveTo>
                  <a:lnTo>
                    <a:pt x="3852" y="367834"/>
                  </a:lnTo>
                  <a:lnTo>
                    <a:pt x="3530" y="369975"/>
                  </a:lnTo>
                  <a:lnTo>
                    <a:pt x="1572" y="370400"/>
                  </a:lnTo>
                  <a:lnTo>
                    <a:pt x="0" y="370038"/>
                  </a:lnTo>
                  <a:lnTo>
                    <a:pt x="561" y="366825"/>
                  </a:lnTo>
                  <a:lnTo>
                    <a:pt x="1384" y="366299"/>
                  </a:lnTo>
                  <a:close/>
                  <a:moveTo>
                    <a:pt x="72406" y="288176"/>
                  </a:moveTo>
                  <a:lnTo>
                    <a:pt x="73790" y="289555"/>
                  </a:lnTo>
                  <a:lnTo>
                    <a:pt x="73896" y="291823"/>
                  </a:lnTo>
                  <a:lnTo>
                    <a:pt x="73052" y="292828"/>
                  </a:lnTo>
                  <a:lnTo>
                    <a:pt x="70884" y="292852"/>
                  </a:lnTo>
                  <a:lnTo>
                    <a:pt x="68309" y="292314"/>
                  </a:lnTo>
                  <a:lnTo>
                    <a:pt x="66697" y="291172"/>
                  </a:lnTo>
                  <a:lnTo>
                    <a:pt x="66446" y="290164"/>
                  </a:lnTo>
                  <a:lnTo>
                    <a:pt x="69417" y="288910"/>
                  </a:lnTo>
                  <a:close/>
                  <a:moveTo>
                    <a:pt x="87688" y="276468"/>
                  </a:moveTo>
                  <a:lnTo>
                    <a:pt x="88672" y="277636"/>
                  </a:lnTo>
                  <a:lnTo>
                    <a:pt x="88798" y="279233"/>
                  </a:lnTo>
                  <a:lnTo>
                    <a:pt x="88172" y="280023"/>
                  </a:lnTo>
                  <a:lnTo>
                    <a:pt x="81190" y="281299"/>
                  </a:lnTo>
                  <a:lnTo>
                    <a:pt x="78655" y="281381"/>
                  </a:lnTo>
                  <a:lnTo>
                    <a:pt x="77129" y="280596"/>
                  </a:lnTo>
                  <a:lnTo>
                    <a:pt x="80758" y="279027"/>
                  </a:lnTo>
                  <a:lnTo>
                    <a:pt x="86455" y="277535"/>
                  </a:lnTo>
                  <a:lnTo>
                    <a:pt x="86997" y="276585"/>
                  </a:lnTo>
                  <a:close/>
                  <a:moveTo>
                    <a:pt x="137580" y="234750"/>
                  </a:moveTo>
                  <a:lnTo>
                    <a:pt x="140049" y="234842"/>
                  </a:lnTo>
                  <a:lnTo>
                    <a:pt x="142560" y="237291"/>
                  </a:lnTo>
                  <a:lnTo>
                    <a:pt x="142234" y="238798"/>
                  </a:lnTo>
                  <a:lnTo>
                    <a:pt x="141074" y="239795"/>
                  </a:lnTo>
                  <a:lnTo>
                    <a:pt x="138498" y="238994"/>
                  </a:lnTo>
                  <a:lnTo>
                    <a:pt x="133413" y="239613"/>
                  </a:lnTo>
                  <a:lnTo>
                    <a:pt x="131364" y="238638"/>
                  </a:lnTo>
                  <a:lnTo>
                    <a:pt x="132992" y="236741"/>
                  </a:lnTo>
                  <a:close/>
                  <a:moveTo>
                    <a:pt x="156473" y="208471"/>
                  </a:moveTo>
                  <a:lnTo>
                    <a:pt x="158617" y="208629"/>
                  </a:lnTo>
                  <a:lnTo>
                    <a:pt x="159300" y="209433"/>
                  </a:lnTo>
                  <a:lnTo>
                    <a:pt x="158520" y="211357"/>
                  </a:lnTo>
                  <a:lnTo>
                    <a:pt x="157058" y="212476"/>
                  </a:lnTo>
                  <a:lnTo>
                    <a:pt x="154327" y="212155"/>
                  </a:lnTo>
                  <a:lnTo>
                    <a:pt x="154035" y="211196"/>
                  </a:lnTo>
                  <a:lnTo>
                    <a:pt x="154815" y="209272"/>
                  </a:lnTo>
                  <a:close/>
                  <a:moveTo>
                    <a:pt x="175748" y="197328"/>
                  </a:moveTo>
                  <a:lnTo>
                    <a:pt x="176449" y="198048"/>
                  </a:lnTo>
                  <a:lnTo>
                    <a:pt x="175119" y="199065"/>
                  </a:lnTo>
                  <a:lnTo>
                    <a:pt x="170496" y="201327"/>
                  </a:lnTo>
                  <a:lnTo>
                    <a:pt x="168725" y="201432"/>
                  </a:lnTo>
                  <a:lnTo>
                    <a:pt x="168740" y="199939"/>
                  </a:lnTo>
                  <a:lnTo>
                    <a:pt x="169755" y="198582"/>
                  </a:lnTo>
                  <a:lnTo>
                    <a:pt x="171364" y="197674"/>
                  </a:lnTo>
                  <a:lnTo>
                    <a:pt x="173433" y="197432"/>
                  </a:lnTo>
                  <a:close/>
                  <a:moveTo>
                    <a:pt x="170891" y="190029"/>
                  </a:moveTo>
                  <a:lnTo>
                    <a:pt x="172956" y="191226"/>
                  </a:lnTo>
                  <a:lnTo>
                    <a:pt x="172996" y="193260"/>
                  </a:lnTo>
                  <a:lnTo>
                    <a:pt x="171973" y="195112"/>
                  </a:lnTo>
                  <a:lnTo>
                    <a:pt x="168514" y="196161"/>
                  </a:lnTo>
                  <a:lnTo>
                    <a:pt x="166467" y="196404"/>
                  </a:lnTo>
                  <a:lnTo>
                    <a:pt x="166808" y="194788"/>
                  </a:lnTo>
                  <a:lnTo>
                    <a:pt x="168464" y="193253"/>
                  </a:lnTo>
                  <a:lnTo>
                    <a:pt x="169099" y="192202"/>
                  </a:lnTo>
                  <a:lnTo>
                    <a:pt x="169429" y="190966"/>
                  </a:lnTo>
                  <a:close/>
                  <a:moveTo>
                    <a:pt x="182845" y="120497"/>
                  </a:moveTo>
                  <a:lnTo>
                    <a:pt x="184057" y="121330"/>
                  </a:lnTo>
                  <a:lnTo>
                    <a:pt x="183502" y="123106"/>
                  </a:lnTo>
                  <a:lnTo>
                    <a:pt x="183513" y="124862"/>
                  </a:lnTo>
                  <a:lnTo>
                    <a:pt x="182990" y="125692"/>
                  </a:lnTo>
                  <a:lnTo>
                    <a:pt x="180716" y="127984"/>
                  </a:lnTo>
                  <a:lnTo>
                    <a:pt x="177449" y="129987"/>
                  </a:lnTo>
                  <a:lnTo>
                    <a:pt x="178641" y="126329"/>
                  </a:lnTo>
                  <a:lnTo>
                    <a:pt x="180405" y="122620"/>
                  </a:lnTo>
                  <a:close/>
                  <a:moveTo>
                    <a:pt x="198678" y="112691"/>
                  </a:moveTo>
                  <a:lnTo>
                    <a:pt x="200641" y="113103"/>
                  </a:lnTo>
                  <a:lnTo>
                    <a:pt x="201956" y="113756"/>
                  </a:lnTo>
                  <a:lnTo>
                    <a:pt x="205392" y="113566"/>
                  </a:lnTo>
                  <a:lnTo>
                    <a:pt x="206080" y="113810"/>
                  </a:lnTo>
                  <a:lnTo>
                    <a:pt x="205592" y="114887"/>
                  </a:lnTo>
                  <a:lnTo>
                    <a:pt x="204100" y="116071"/>
                  </a:lnTo>
                  <a:lnTo>
                    <a:pt x="200969" y="116797"/>
                  </a:lnTo>
                  <a:lnTo>
                    <a:pt x="199561" y="118603"/>
                  </a:lnTo>
                  <a:lnTo>
                    <a:pt x="198553" y="119216"/>
                  </a:lnTo>
                  <a:lnTo>
                    <a:pt x="195849" y="119224"/>
                  </a:lnTo>
                  <a:lnTo>
                    <a:pt x="194254" y="119640"/>
                  </a:lnTo>
                  <a:lnTo>
                    <a:pt x="192291" y="121245"/>
                  </a:lnTo>
                  <a:lnTo>
                    <a:pt x="190721" y="120062"/>
                  </a:lnTo>
                  <a:lnTo>
                    <a:pt x="190283" y="120902"/>
                  </a:lnTo>
                  <a:lnTo>
                    <a:pt x="189997" y="122401"/>
                  </a:lnTo>
                  <a:lnTo>
                    <a:pt x="189125" y="122841"/>
                  </a:lnTo>
                  <a:lnTo>
                    <a:pt x="186413" y="123384"/>
                  </a:lnTo>
                  <a:lnTo>
                    <a:pt x="185752" y="119891"/>
                  </a:lnTo>
                  <a:lnTo>
                    <a:pt x="187000" y="118622"/>
                  </a:lnTo>
                  <a:lnTo>
                    <a:pt x="187978" y="117104"/>
                  </a:lnTo>
                  <a:lnTo>
                    <a:pt x="189477" y="116872"/>
                  </a:lnTo>
                  <a:lnTo>
                    <a:pt x="190820" y="116998"/>
                  </a:lnTo>
                  <a:lnTo>
                    <a:pt x="193237" y="113726"/>
                  </a:lnTo>
                  <a:lnTo>
                    <a:pt x="196547" y="112796"/>
                  </a:lnTo>
                  <a:close/>
                  <a:moveTo>
                    <a:pt x="227817" y="84536"/>
                  </a:moveTo>
                  <a:lnTo>
                    <a:pt x="228398" y="84693"/>
                  </a:lnTo>
                  <a:lnTo>
                    <a:pt x="229447" y="85561"/>
                  </a:lnTo>
                  <a:lnTo>
                    <a:pt x="230145" y="87049"/>
                  </a:lnTo>
                  <a:lnTo>
                    <a:pt x="233021" y="90942"/>
                  </a:lnTo>
                  <a:lnTo>
                    <a:pt x="234334" y="93213"/>
                  </a:lnTo>
                  <a:lnTo>
                    <a:pt x="233269" y="97497"/>
                  </a:lnTo>
                  <a:lnTo>
                    <a:pt x="230475" y="99655"/>
                  </a:lnTo>
                  <a:lnTo>
                    <a:pt x="226163" y="100039"/>
                  </a:lnTo>
                  <a:lnTo>
                    <a:pt x="223138" y="99860"/>
                  </a:lnTo>
                  <a:lnTo>
                    <a:pt x="221231" y="98822"/>
                  </a:lnTo>
                  <a:lnTo>
                    <a:pt x="220993" y="97657"/>
                  </a:lnTo>
                  <a:lnTo>
                    <a:pt x="219892" y="97313"/>
                  </a:lnTo>
                  <a:lnTo>
                    <a:pt x="216987" y="98809"/>
                  </a:lnTo>
                  <a:lnTo>
                    <a:pt x="214969" y="99011"/>
                  </a:lnTo>
                  <a:lnTo>
                    <a:pt x="212401" y="97851"/>
                  </a:lnTo>
                  <a:lnTo>
                    <a:pt x="211710" y="95995"/>
                  </a:lnTo>
                  <a:lnTo>
                    <a:pt x="214435" y="93665"/>
                  </a:lnTo>
                  <a:lnTo>
                    <a:pt x="215696" y="91852"/>
                  </a:lnTo>
                  <a:lnTo>
                    <a:pt x="218720" y="92012"/>
                  </a:lnTo>
                  <a:lnTo>
                    <a:pt x="219475" y="92576"/>
                  </a:lnTo>
                  <a:lnTo>
                    <a:pt x="221183" y="92928"/>
                  </a:lnTo>
                  <a:lnTo>
                    <a:pt x="222222" y="90744"/>
                  </a:lnTo>
                  <a:lnTo>
                    <a:pt x="221982" y="89232"/>
                  </a:lnTo>
                  <a:lnTo>
                    <a:pt x="222742" y="88181"/>
                  </a:lnTo>
                  <a:lnTo>
                    <a:pt x="226394" y="88938"/>
                  </a:lnTo>
                  <a:lnTo>
                    <a:pt x="226400" y="84826"/>
                  </a:lnTo>
                  <a:close/>
                  <a:moveTo>
                    <a:pt x="246910" y="73108"/>
                  </a:moveTo>
                  <a:lnTo>
                    <a:pt x="248739" y="73108"/>
                  </a:lnTo>
                  <a:lnTo>
                    <a:pt x="250540" y="74204"/>
                  </a:lnTo>
                  <a:lnTo>
                    <a:pt x="250216" y="76443"/>
                  </a:lnTo>
                  <a:lnTo>
                    <a:pt x="247515" y="80477"/>
                  </a:lnTo>
                  <a:lnTo>
                    <a:pt x="243513" y="83908"/>
                  </a:lnTo>
                  <a:lnTo>
                    <a:pt x="244001" y="86367"/>
                  </a:lnTo>
                  <a:lnTo>
                    <a:pt x="245595" y="88389"/>
                  </a:lnTo>
                  <a:lnTo>
                    <a:pt x="245986" y="91839"/>
                  </a:lnTo>
                  <a:lnTo>
                    <a:pt x="246083" y="95156"/>
                  </a:lnTo>
                  <a:lnTo>
                    <a:pt x="243049" y="99627"/>
                  </a:lnTo>
                  <a:lnTo>
                    <a:pt x="242378" y="101772"/>
                  </a:lnTo>
                  <a:lnTo>
                    <a:pt x="242643" y="102042"/>
                  </a:lnTo>
                  <a:lnTo>
                    <a:pt x="245656" y="98341"/>
                  </a:lnTo>
                  <a:lnTo>
                    <a:pt x="248994" y="97185"/>
                  </a:lnTo>
                  <a:lnTo>
                    <a:pt x="249201" y="95895"/>
                  </a:lnTo>
                  <a:lnTo>
                    <a:pt x="250495" y="94646"/>
                  </a:lnTo>
                  <a:lnTo>
                    <a:pt x="250348" y="92605"/>
                  </a:lnTo>
                  <a:lnTo>
                    <a:pt x="251006" y="90944"/>
                  </a:lnTo>
                  <a:lnTo>
                    <a:pt x="252708" y="90504"/>
                  </a:lnTo>
                  <a:lnTo>
                    <a:pt x="253771" y="89942"/>
                  </a:lnTo>
                  <a:lnTo>
                    <a:pt x="254950" y="89632"/>
                  </a:lnTo>
                  <a:lnTo>
                    <a:pt x="257079" y="90976"/>
                  </a:lnTo>
                  <a:lnTo>
                    <a:pt x="258284" y="92467"/>
                  </a:lnTo>
                  <a:lnTo>
                    <a:pt x="259780" y="95797"/>
                  </a:lnTo>
                  <a:lnTo>
                    <a:pt x="259158" y="99013"/>
                  </a:lnTo>
                  <a:lnTo>
                    <a:pt x="255150" y="101517"/>
                  </a:lnTo>
                  <a:lnTo>
                    <a:pt x="251965" y="102646"/>
                  </a:lnTo>
                  <a:lnTo>
                    <a:pt x="248748" y="105516"/>
                  </a:lnTo>
                  <a:lnTo>
                    <a:pt x="247131" y="107859"/>
                  </a:lnTo>
                  <a:lnTo>
                    <a:pt x="245742" y="108366"/>
                  </a:lnTo>
                  <a:lnTo>
                    <a:pt x="244863" y="108175"/>
                  </a:lnTo>
                  <a:lnTo>
                    <a:pt x="244082" y="107609"/>
                  </a:lnTo>
                  <a:lnTo>
                    <a:pt x="242451" y="107607"/>
                  </a:lnTo>
                  <a:lnTo>
                    <a:pt x="240657" y="109638"/>
                  </a:lnTo>
                  <a:lnTo>
                    <a:pt x="235239" y="111288"/>
                  </a:lnTo>
                  <a:lnTo>
                    <a:pt x="233114" y="110812"/>
                  </a:lnTo>
                  <a:lnTo>
                    <a:pt x="233017" y="108788"/>
                  </a:lnTo>
                  <a:lnTo>
                    <a:pt x="231749" y="108956"/>
                  </a:lnTo>
                  <a:lnTo>
                    <a:pt x="229719" y="111382"/>
                  </a:lnTo>
                  <a:lnTo>
                    <a:pt x="227733" y="112191"/>
                  </a:lnTo>
                  <a:lnTo>
                    <a:pt x="226398" y="112440"/>
                  </a:lnTo>
                  <a:lnTo>
                    <a:pt x="223947" y="111527"/>
                  </a:lnTo>
                  <a:lnTo>
                    <a:pt x="217359" y="115654"/>
                  </a:lnTo>
                  <a:lnTo>
                    <a:pt x="211181" y="116425"/>
                  </a:lnTo>
                  <a:lnTo>
                    <a:pt x="209147" y="115948"/>
                  </a:lnTo>
                  <a:lnTo>
                    <a:pt x="209140" y="113424"/>
                  </a:lnTo>
                  <a:lnTo>
                    <a:pt x="213133" y="110191"/>
                  </a:lnTo>
                  <a:lnTo>
                    <a:pt x="216407" y="107941"/>
                  </a:lnTo>
                  <a:lnTo>
                    <a:pt x="227672" y="106369"/>
                  </a:lnTo>
                  <a:lnTo>
                    <a:pt x="234688" y="99674"/>
                  </a:lnTo>
                  <a:lnTo>
                    <a:pt x="236383" y="92374"/>
                  </a:lnTo>
                  <a:lnTo>
                    <a:pt x="238042" y="89732"/>
                  </a:lnTo>
                  <a:lnTo>
                    <a:pt x="237262" y="88238"/>
                  </a:lnTo>
                  <a:lnTo>
                    <a:pt x="235375" y="87975"/>
                  </a:lnTo>
                  <a:lnTo>
                    <a:pt x="235260" y="85677"/>
                  </a:lnTo>
                  <a:lnTo>
                    <a:pt x="236245" y="83162"/>
                  </a:lnTo>
                  <a:lnTo>
                    <a:pt x="239927" y="79703"/>
                  </a:lnTo>
                  <a:lnTo>
                    <a:pt x="241972" y="78229"/>
                  </a:lnTo>
                  <a:lnTo>
                    <a:pt x="245304" y="74050"/>
                  </a:lnTo>
                  <a:close/>
                  <a:moveTo>
                    <a:pt x="280912" y="61606"/>
                  </a:moveTo>
                  <a:lnTo>
                    <a:pt x="283570" y="63847"/>
                  </a:lnTo>
                  <a:lnTo>
                    <a:pt x="284766" y="63162"/>
                  </a:lnTo>
                  <a:lnTo>
                    <a:pt x="287118" y="62907"/>
                  </a:lnTo>
                  <a:lnTo>
                    <a:pt x="288867" y="63693"/>
                  </a:lnTo>
                  <a:lnTo>
                    <a:pt x="290297" y="65116"/>
                  </a:lnTo>
                  <a:lnTo>
                    <a:pt x="291992" y="65181"/>
                  </a:lnTo>
                  <a:lnTo>
                    <a:pt x="293056" y="67038"/>
                  </a:lnTo>
                  <a:lnTo>
                    <a:pt x="293598" y="69452"/>
                  </a:lnTo>
                  <a:lnTo>
                    <a:pt x="292367" y="71253"/>
                  </a:lnTo>
                  <a:lnTo>
                    <a:pt x="290621" y="72068"/>
                  </a:lnTo>
                  <a:lnTo>
                    <a:pt x="290148" y="74189"/>
                  </a:lnTo>
                  <a:lnTo>
                    <a:pt x="290811" y="77154"/>
                  </a:lnTo>
                  <a:lnTo>
                    <a:pt x="286893" y="78170"/>
                  </a:lnTo>
                  <a:lnTo>
                    <a:pt x="282352" y="78622"/>
                  </a:lnTo>
                  <a:lnTo>
                    <a:pt x="280577" y="77205"/>
                  </a:lnTo>
                  <a:lnTo>
                    <a:pt x="276945" y="79802"/>
                  </a:lnTo>
                  <a:lnTo>
                    <a:pt x="273348" y="83842"/>
                  </a:lnTo>
                  <a:lnTo>
                    <a:pt x="271614" y="84317"/>
                  </a:lnTo>
                  <a:lnTo>
                    <a:pt x="271493" y="83039"/>
                  </a:lnTo>
                  <a:lnTo>
                    <a:pt x="268908" y="82156"/>
                  </a:lnTo>
                  <a:lnTo>
                    <a:pt x="265598" y="82105"/>
                  </a:lnTo>
                  <a:lnTo>
                    <a:pt x="265708" y="81158"/>
                  </a:lnTo>
                  <a:lnTo>
                    <a:pt x="266308" y="80489"/>
                  </a:lnTo>
                  <a:lnTo>
                    <a:pt x="269165" y="79496"/>
                  </a:lnTo>
                  <a:lnTo>
                    <a:pt x="269735" y="77447"/>
                  </a:lnTo>
                  <a:lnTo>
                    <a:pt x="269216" y="73784"/>
                  </a:lnTo>
                  <a:lnTo>
                    <a:pt x="269720" y="72004"/>
                  </a:lnTo>
                  <a:lnTo>
                    <a:pt x="269828" y="70773"/>
                  </a:lnTo>
                  <a:lnTo>
                    <a:pt x="271624" y="69332"/>
                  </a:lnTo>
                  <a:lnTo>
                    <a:pt x="277768" y="70009"/>
                  </a:lnTo>
                  <a:lnTo>
                    <a:pt x="278513" y="68633"/>
                  </a:lnTo>
                  <a:lnTo>
                    <a:pt x="278047" y="67767"/>
                  </a:lnTo>
                  <a:lnTo>
                    <a:pt x="274872" y="66249"/>
                  </a:lnTo>
                  <a:lnTo>
                    <a:pt x="275360" y="65227"/>
                  </a:lnTo>
                  <a:lnTo>
                    <a:pt x="277651" y="64313"/>
                  </a:lnTo>
                  <a:lnTo>
                    <a:pt x="279819" y="64195"/>
                  </a:lnTo>
                  <a:lnTo>
                    <a:pt x="280471" y="62647"/>
                  </a:lnTo>
                  <a:lnTo>
                    <a:pt x="280584" y="61973"/>
                  </a:lnTo>
                  <a:close/>
                  <a:moveTo>
                    <a:pt x="553617" y="49437"/>
                  </a:moveTo>
                  <a:lnTo>
                    <a:pt x="555344" y="49560"/>
                  </a:lnTo>
                  <a:lnTo>
                    <a:pt x="557091" y="50712"/>
                  </a:lnTo>
                  <a:lnTo>
                    <a:pt x="558466" y="52086"/>
                  </a:lnTo>
                  <a:lnTo>
                    <a:pt x="556277" y="53725"/>
                  </a:lnTo>
                  <a:lnTo>
                    <a:pt x="552077" y="54876"/>
                  </a:lnTo>
                  <a:lnTo>
                    <a:pt x="551591" y="53929"/>
                  </a:lnTo>
                  <a:lnTo>
                    <a:pt x="552513" y="52454"/>
                  </a:lnTo>
                  <a:close/>
                  <a:moveTo>
                    <a:pt x="350606" y="36555"/>
                  </a:moveTo>
                  <a:lnTo>
                    <a:pt x="353506" y="37006"/>
                  </a:lnTo>
                  <a:lnTo>
                    <a:pt x="354245" y="37564"/>
                  </a:lnTo>
                  <a:lnTo>
                    <a:pt x="353355" y="42154"/>
                  </a:lnTo>
                  <a:lnTo>
                    <a:pt x="352163" y="43074"/>
                  </a:lnTo>
                  <a:lnTo>
                    <a:pt x="350334" y="43450"/>
                  </a:lnTo>
                  <a:lnTo>
                    <a:pt x="349349" y="42879"/>
                  </a:lnTo>
                  <a:lnTo>
                    <a:pt x="347948" y="42504"/>
                  </a:lnTo>
                  <a:lnTo>
                    <a:pt x="346391" y="42676"/>
                  </a:lnTo>
                  <a:lnTo>
                    <a:pt x="345082" y="40989"/>
                  </a:lnTo>
                  <a:lnTo>
                    <a:pt x="345229" y="39572"/>
                  </a:lnTo>
                  <a:lnTo>
                    <a:pt x="347021" y="37649"/>
                  </a:lnTo>
                  <a:close/>
                  <a:moveTo>
                    <a:pt x="318716" y="35896"/>
                  </a:moveTo>
                  <a:lnTo>
                    <a:pt x="319528" y="38632"/>
                  </a:lnTo>
                  <a:lnTo>
                    <a:pt x="319653" y="43078"/>
                  </a:lnTo>
                  <a:lnTo>
                    <a:pt x="321614" y="45233"/>
                  </a:lnTo>
                  <a:lnTo>
                    <a:pt x="323350" y="45026"/>
                  </a:lnTo>
                  <a:lnTo>
                    <a:pt x="323873" y="44213"/>
                  </a:lnTo>
                  <a:lnTo>
                    <a:pt x="325058" y="43811"/>
                  </a:lnTo>
                  <a:lnTo>
                    <a:pt x="327453" y="44949"/>
                  </a:lnTo>
                  <a:lnTo>
                    <a:pt x="327110" y="46885"/>
                  </a:lnTo>
                  <a:lnTo>
                    <a:pt x="323795" y="49325"/>
                  </a:lnTo>
                  <a:lnTo>
                    <a:pt x="321416" y="52800"/>
                  </a:lnTo>
                  <a:lnTo>
                    <a:pt x="318371" y="53606"/>
                  </a:lnTo>
                  <a:lnTo>
                    <a:pt x="316907" y="53187"/>
                  </a:lnTo>
                  <a:lnTo>
                    <a:pt x="314186" y="55190"/>
                  </a:lnTo>
                  <a:lnTo>
                    <a:pt x="312005" y="57269"/>
                  </a:lnTo>
                  <a:lnTo>
                    <a:pt x="309744" y="59895"/>
                  </a:lnTo>
                  <a:lnTo>
                    <a:pt x="309606" y="61247"/>
                  </a:lnTo>
                  <a:lnTo>
                    <a:pt x="309254" y="62281"/>
                  </a:lnTo>
                  <a:lnTo>
                    <a:pt x="300973" y="63307"/>
                  </a:lnTo>
                  <a:lnTo>
                    <a:pt x="297962" y="63986"/>
                  </a:lnTo>
                  <a:lnTo>
                    <a:pt x="294773" y="63110"/>
                  </a:lnTo>
                  <a:lnTo>
                    <a:pt x="293262" y="61376"/>
                  </a:lnTo>
                  <a:lnTo>
                    <a:pt x="293747" y="60433"/>
                  </a:lnTo>
                  <a:lnTo>
                    <a:pt x="296930" y="60056"/>
                  </a:lnTo>
                  <a:lnTo>
                    <a:pt x="297032" y="58445"/>
                  </a:lnTo>
                  <a:lnTo>
                    <a:pt x="297837" y="57461"/>
                  </a:lnTo>
                  <a:lnTo>
                    <a:pt x="298867" y="56924"/>
                  </a:lnTo>
                  <a:lnTo>
                    <a:pt x="299625" y="54863"/>
                  </a:lnTo>
                  <a:lnTo>
                    <a:pt x="300884" y="54325"/>
                  </a:lnTo>
                  <a:lnTo>
                    <a:pt x="303231" y="54832"/>
                  </a:lnTo>
                  <a:lnTo>
                    <a:pt x="304814" y="53338"/>
                  </a:lnTo>
                  <a:lnTo>
                    <a:pt x="305706" y="53085"/>
                  </a:lnTo>
                  <a:lnTo>
                    <a:pt x="306805" y="54321"/>
                  </a:lnTo>
                  <a:lnTo>
                    <a:pt x="307334" y="52619"/>
                  </a:lnTo>
                  <a:lnTo>
                    <a:pt x="306805" y="51064"/>
                  </a:lnTo>
                  <a:lnTo>
                    <a:pt x="307082" y="50015"/>
                  </a:lnTo>
                  <a:lnTo>
                    <a:pt x="310117" y="47283"/>
                  </a:lnTo>
                  <a:lnTo>
                    <a:pt x="311431" y="45289"/>
                  </a:lnTo>
                  <a:lnTo>
                    <a:pt x="313320" y="44004"/>
                  </a:lnTo>
                  <a:lnTo>
                    <a:pt x="315140" y="44209"/>
                  </a:lnTo>
                  <a:lnTo>
                    <a:pt x="315669" y="42315"/>
                  </a:lnTo>
                  <a:lnTo>
                    <a:pt x="315140" y="40373"/>
                  </a:lnTo>
                  <a:lnTo>
                    <a:pt x="315341" y="39107"/>
                  </a:lnTo>
                  <a:lnTo>
                    <a:pt x="316948" y="36027"/>
                  </a:lnTo>
                  <a:close/>
                  <a:moveTo>
                    <a:pt x="329133" y="34857"/>
                  </a:moveTo>
                  <a:lnTo>
                    <a:pt x="330984" y="37118"/>
                  </a:lnTo>
                  <a:lnTo>
                    <a:pt x="332109" y="37583"/>
                  </a:lnTo>
                  <a:lnTo>
                    <a:pt x="333221" y="37294"/>
                  </a:lnTo>
                  <a:lnTo>
                    <a:pt x="334145" y="37705"/>
                  </a:lnTo>
                  <a:lnTo>
                    <a:pt x="335996" y="39794"/>
                  </a:lnTo>
                  <a:lnTo>
                    <a:pt x="337989" y="40615"/>
                  </a:lnTo>
                  <a:lnTo>
                    <a:pt x="338082" y="41666"/>
                  </a:lnTo>
                  <a:lnTo>
                    <a:pt x="336257" y="42690"/>
                  </a:lnTo>
                  <a:lnTo>
                    <a:pt x="333854" y="42997"/>
                  </a:lnTo>
                  <a:lnTo>
                    <a:pt x="331280" y="42641"/>
                  </a:lnTo>
                  <a:lnTo>
                    <a:pt x="330524" y="41332"/>
                  </a:lnTo>
                  <a:lnTo>
                    <a:pt x="329731" y="39157"/>
                  </a:lnTo>
                  <a:lnTo>
                    <a:pt x="327578" y="37023"/>
                  </a:lnTo>
                  <a:lnTo>
                    <a:pt x="327259" y="35152"/>
                  </a:lnTo>
                  <a:close/>
                  <a:moveTo>
                    <a:pt x="414550" y="21147"/>
                  </a:moveTo>
                  <a:lnTo>
                    <a:pt x="415263" y="22086"/>
                  </a:lnTo>
                  <a:lnTo>
                    <a:pt x="416068" y="23860"/>
                  </a:lnTo>
                  <a:lnTo>
                    <a:pt x="416480" y="25730"/>
                  </a:lnTo>
                  <a:lnTo>
                    <a:pt x="416636" y="27271"/>
                  </a:lnTo>
                  <a:lnTo>
                    <a:pt x="414573" y="29498"/>
                  </a:lnTo>
                  <a:lnTo>
                    <a:pt x="409821" y="32415"/>
                  </a:lnTo>
                  <a:lnTo>
                    <a:pt x="410093" y="33198"/>
                  </a:lnTo>
                  <a:lnTo>
                    <a:pt x="408448" y="33946"/>
                  </a:lnTo>
                  <a:lnTo>
                    <a:pt x="405981" y="34498"/>
                  </a:lnTo>
                  <a:lnTo>
                    <a:pt x="404679" y="33962"/>
                  </a:lnTo>
                  <a:lnTo>
                    <a:pt x="404859" y="31463"/>
                  </a:lnTo>
                  <a:lnTo>
                    <a:pt x="404466" y="30714"/>
                  </a:lnTo>
                  <a:lnTo>
                    <a:pt x="402593" y="31705"/>
                  </a:lnTo>
                  <a:lnTo>
                    <a:pt x="400646" y="30434"/>
                  </a:lnTo>
                  <a:lnTo>
                    <a:pt x="400643" y="29155"/>
                  </a:lnTo>
                  <a:lnTo>
                    <a:pt x="401157" y="28044"/>
                  </a:lnTo>
                  <a:lnTo>
                    <a:pt x="402958" y="26354"/>
                  </a:lnTo>
                  <a:lnTo>
                    <a:pt x="405964" y="25189"/>
                  </a:lnTo>
                  <a:lnTo>
                    <a:pt x="407946" y="25626"/>
                  </a:lnTo>
                  <a:close/>
                  <a:moveTo>
                    <a:pt x="419674" y="15922"/>
                  </a:moveTo>
                  <a:lnTo>
                    <a:pt x="420959" y="16643"/>
                  </a:lnTo>
                  <a:lnTo>
                    <a:pt x="421302" y="17247"/>
                  </a:lnTo>
                  <a:lnTo>
                    <a:pt x="423611" y="17839"/>
                  </a:lnTo>
                  <a:lnTo>
                    <a:pt x="426305" y="19805"/>
                  </a:lnTo>
                  <a:lnTo>
                    <a:pt x="424962" y="23137"/>
                  </a:lnTo>
                  <a:lnTo>
                    <a:pt x="420751" y="24733"/>
                  </a:lnTo>
                  <a:lnTo>
                    <a:pt x="418307" y="23358"/>
                  </a:lnTo>
                  <a:lnTo>
                    <a:pt x="417279" y="21949"/>
                  </a:lnTo>
                  <a:lnTo>
                    <a:pt x="417128" y="18816"/>
                  </a:lnTo>
                  <a:lnTo>
                    <a:pt x="417700" y="16908"/>
                  </a:lnTo>
                  <a:close/>
                  <a:moveTo>
                    <a:pt x="411209" y="12093"/>
                  </a:moveTo>
                  <a:lnTo>
                    <a:pt x="412202" y="13172"/>
                  </a:lnTo>
                  <a:lnTo>
                    <a:pt x="411769" y="14432"/>
                  </a:lnTo>
                  <a:lnTo>
                    <a:pt x="411021" y="15659"/>
                  </a:lnTo>
                  <a:lnTo>
                    <a:pt x="409209" y="16953"/>
                  </a:lnTo>
                  <a:lnTo>
                    <a:pt x="403969" y="22068"/>
                  </a:lnTo>
                  <a:lnTo>
                    <a:pt x="400889" y="22891"/>
                  </a:lnTo>
                  <a:lnTo>
                    <a:pt x="399914" y="23692"/>
                  </a:lnTo>
                  <a:lnTo>
                    <a:pt x="398683" y="24170"/>
                  </a:lnTo>
                  <a:lnTo>
                    <a:pt x="394856" y="23471"/>
                  </a:lnTo>
                  <a:lnTo>
                    <a:pt x="393736" y="24506"/>
                  </a:lnTo>
                  <a:lnTo>
                    <a:pt x="392678" y="25197"/>
                  </a:lnTo>
                  <a:lnTo>
                    <a:pt x="389907" y="25465"/>
                  </a:lnTo>
                  <a:lnTo>
                    <a:pt x="388281" y="25240"/>
                  </a:lnTo>
                  <a:lnTo>
                    <a:pt x="384081" y="23348"/>
                  </a:lnTo>
                  <a:lnTo>
                    <a:pt x="381582" y="21298"/>
                  </a:lnTo>
                  <a:lnTo>
                    <a:pt x="380229" y="19542"/>
                  </a:lnTo>
                  <a:lnTo>
                    <a:pt x="384109" y="19576"/>
                  </a:lnTo>
                  <a:lnTo>
                    <a:pt x="385493" y="19151"/>
                  </a:lnTo>
                  <a:lnTo>
                    <a:pt x="388095" y="19521"/>
                  </a:lnTo>
                  <a:lnTo>
                    <a:pt x="389658" y="17719"/>
                  </a:lnTo>
                  <a:lnTo>
                    <a:pt x="392969" y="17937"/>
                  </a:lnTo>
                  <a:lnTo>
                    <a:pt x="399324" y="16682"/>
                  </a:lnTo>
                  <a:lnTo>
                    <a:pt x="401656" y="17382"/>
                  </a:lnTo>
                  <a:lnTo>
                    <a:pt x="406988" y="13184"/>
                  </a:lnTo>
                  <a:lnTo>
                    <a:pt x="408657" y="13294"/>
                  </a:lnTo>
                  <a:close/>
                  <a:moveTo>
                    <a:pt x="504113" y="2056"/>
                  </a:moveTo>
                  <a:lnTo>
                    <a:pt x="507129" y="2479"/>
                  </a:lnTo>
                  <a:lnTo>
                    <a:pt x="508932" y="3348"/>
                  </a:lnTo>
                  <a:lnTo>
                    <a:pt x="516155" y="4009"/>
                  </a:lnTo>
                  <a:lnTo>
                    <a:pt x="521696" y="6744"/>
                  </a:lnTo>
                  <a:lnTo>
                    <a:pt x="521485" y="11012"/>
                  </a:lnTo>
                  <a:lnTo>
                    <a:pt x="520250" y="12793"/>
                  </a:lnTo>
                  <a:lnTo>
                    <a:pt x="519034" y="13889"/>
                  </a:lnTo>
                  <a:lnTo>
                    <a:pt x="511938" y="17118"/>
                  </a:lnTo>
                  <a:lnTo>
                    <a:pt x="510768" y="18708"/>
                  </a:lnTo>
                  <a:lnTo>
                    <a:pt x="512996" y="19257"/>
                  </a:lnTo>
                  <a:lnTo>
                    <a:pt x="517790" y="17649"/>
                  </a:lnTo>
                  <a:lnTo>
                    <a:pt x="519032" y="19108"/>
                  </a:lnTo>
                  <a:lnTo>
                    <a:pt x="517505" y="22756"/>
                  </a:lnTo>
                  <a:lnTo>
                    <a:pt x="517246" y="28220"/>
                  </a:lnTo>
                  <a:lnTo>
                    <a:pt x="516693" y="31401"/>
                  </a:lnTo>
                  <a:lnTo>
                    <a:pt x="516693" y="34298"/>
                  </a:lnTo>
                  <a:lnTo>
                    <a:pt x="517289" y="35851"/>
                  </a:lnTo>
                  <a:lnTo>
                    <a:pt x="519215" y="29687"/>
                  </a:lnTo>
                  <a:lnTo>
                    <a:pt x="519874" y="28105"/>
                  </a:lnTo>
                  <a:lnTo>
                    <a:pt x="522692" y="25777"/>
                  </a:lnTo>
                  <a:lnTo>
                    <a:pt x="523741" y="21079"/>
                  </a:lnTo>
                  <a:lnTo>
                    <a:pt x="526497" y="15427"/>
                  </a:lnTo>
                  <a:lnTo>
                    <a:pt x="529602" y="12136"/>
                  </a:lnTo>
                  <a:lnTo>
                    <a:pt x="531409" y="11232"/>
                  </a:lnTo>
                  <a:lnTo>
                    <a:pt x="537397" y="11362"/>
                  </a:lnTo>
                  <a:lnTo>
                    <a:pt x="539967" y="12602"/>
                  </a:lnTo>
                  <a:lnTo>
                    <a:pt x="542234" y="15355"/>
                  </a:lnTo>
                  <a:lnTo>
                    <a:pt x="543927" y="16453"/>
                  </a:lnTo>
                  <a:lnTo>
                    <a:pt x="549265" y="17621"/>
                  </a:lnTo>
                  <a:lnTo>
                    <a:pt x="551098" y="19084"/>
                  </a:lnTo>
                  <a:lnTo>
                    <a:pt x="551442" y="19955"/>
                  </a:lnTo>
                  <a:lnTo>
                    <a:pt x="552746" y="20128"/>
                  </a:lnTo>
                  <a:lnTo>
                    <a:pt x="556348" y="18048"/>
                  </a:lnTo>
                  <a:lnTo>
                    <a:pt x="558687" y="17703"/>
                  </a:lnTo>
                  <a:lnTo>
                    <a:pt x="562502" y="20944"/>
                  </a:lnTo>
                  <a:lnTo>
                    <a:pt x="561736" y="23340"/>
                  </a:lnTo>
                  <a:lnTo>
                    <a:pt x="561960" y="24100"/>
                  </a:lnTo>
                  <a:lnTo>
                    <a:pt x="566579" y="23946"/>
                  </a:lnTo>
                  <a:lnTo>
                    <a:pt x="570423" y="24885"/>
                  </a:lnTo>
                  <a:lnTo>
                    <a:pt x="577730" y="29778"/>
                  </a:lnTo>
                  <a:lnTo>
                    <a:pt x="578488" y="32061"/>
                  </a:lnTo>
                  <a:lnTo>
                    <a:pt x="578123" y="34824"/>
                  </a:lnTo>
                  <a:lnTo>
                    <a:pt x="567616" y="37866"/>
                  </a:lnTo>
                  <a:lnTo>
                    <a:pt x="563062" y="40768"/>
                  </a:lnTo>
                  <a:lnTo>
                    <a:pt x="555608" y="41887"/>
                  </a:lnTo>
                  <a:lnTo>
                    <a:pt x="530295" y="39947"/>
                  </a:lnTo>
                  <a:lnTo>
                    <a:pt x="530807" y="42044"/>
                  </a:lnTo>
                  <a:lnTo>
                    <a:pt x="548432" y="46625"/>
                  </a:lnTo>
                  <a:lnTo>
                    <a:pt x="549438" y="47931"/>
                  </a:lnTo>
                  <a:lnTo>
                    <a:pt x="548874" y="50679"/>
                  </a:lnTo>
                  <a:lnTo>
                    <a:pt x="548866" y="52881"/>
                  </a:lnTo>
                  <a:lnTo>
                    <a:pt x="549196" y="54381"/>
                  </a:lnTo>
                  <a:lnTo>
                    <a:pt x="550494" y="55779"/>
                  </a:lnTo>
                  <a:lnTo>
                    <a:pt x="552649" y="56436"/>
                  </a:lnTo>
                  <a:lnTo>
                    <a:pt x="557033" y="56090"/>
                  </a:lnTo>
                  <a:lnTo>
                    <a:pt x="559198" y="56841"/>
                  </a:lnTo>
                  <a:lnTo>
                    <a:pt x="560678" y="55726"/>
                  </a:lnTo>
                  <a:lnTo>
                    <a:pt x="561228" y="51977"/>
                  </a:lnTo>
                  <a:lnTo>
                    <a:pt x="562500" y="51147"/>
                  </a:lnTo>
                  <a:lnTo>
                    <a:pt x="564960" y="52236"/>
                  </a:lnTo>
                  <a:lnTo>
                    <a:pt x="566031" y="56242"/>
                  </a:lnTo>
                  <a:lnTo>
                    <a:pt x="566717" y="56657"/>
                  </a:lnTo>
                  <a:lnTo>
                    <a:pt x="567957" y="53800"/>
                  </a:lnTo>
                  <a:lnTo>
                    <a:pt x="570393" y="54006"/>
                  </a:lnTo>
                  <a:lnTo>
                    <a:pt x="573044" y="53768"/>
                  </a:lnTo>
                  <a:lnTo>
                    <a:pt x="576478" y="54250"/>
                  </a:lnTo>
                  <a:lnTo>
                    <a:pt x="577681" y="59427"/>
                  </a:lnTo>
                  <a:lnTo>
                    <a:pt x="577644" y="61230"/>
                  </a:lnTo>
                  <a:lnTo>
                    <a:pt x="577074" y="62978"/>
                  </a:lnTo>
                  <a:lnTo>
                    <a:pt x="576279" y="63871"/>
                  </a:lnTo>
                  <a:lnTo>
                    <a:pt x="574690" y="64260"/>
                  </a:lnTo>
                  <a:lnTo>
                    <a:pt x="570855" y="64101"/>
                  </a:lnTo>
                  <a:lnTo>
                    <a:pt x="565642" y="62058"/>
                  </a:lnTo>
                  <a:lnTo>
                    <a:pt x="562278" y="60133"/>
                  </a:lnTo>
                  <a:lnTo>
                    <a:pt x="561230" y="60052"/>
                  </a:lnTo>
                  <a:lnTo>
                    <a:pt x="560779" y="60286"/>
                  </a:lnTo>
                  <a:lnTo>
                    <a:pt x="561591" y="62220"/>
                  </a:lnTo>
                  <a:lnTo>
                    <a:pt x="561375" y="63701"/>
                  </a:lnTo>
                  <a:lnTo>
                    <a:pt x="560868" y="65313"/>
                  </a:lnTo>
                  <a:lnTo>
                    <a:pt x="560162" y="66774"/>
                  </a:lnTo>
                  <a:lnTo>
                    <a:pt x="559177" y="68002"/>
                  </a:lnTo>
                  <a:lnTo>
                    <a:pt x="557115" y="69580"/>
                  </a:lnTo>
                  <a:lnTo>
                    <a:pt x="553547" y="70830"/>
                  </a:lnTo>
                  <a:lnTo>
                    <a:pt x="543720" y="73260"/>
                  </a:lnTo>
                  <a:lnTo>
                    <a:pt x="542940" y="74333"/>
                  </a:lnTo>
                  <a:lnTo>
                    <a:pt x="539777" y="81084"/>
                  </a:lnTo>
                  <a:lnTo>
                    <a:pt x="538913" y="82073"/>
                  </a:lnTo>
                  <a:lnTo>
                    <a:pt x="537756" y="82910"/>
                  </a:lnTo>
                  <a:lnTo>
                    <a:pt x="534379" y="83995"/>
                  </a:lnTo>
                  <a:lnTo>
                    <a:pt x="532744" y="82497"/>
                  </a:lnTo>
                  <a:lnTo>
                    <a:pt x="531433" y="80230"/>
                  </a:lnTo>
                  <a:lnTo>
                    <a:pt x="531735" y="77980"/>
                  </a:lnTo>
                  <a:lnTo>
                    <a:pt x="535685" y="73656"/>
                  </a:lnTo>
                  <a:lnTo>
                    <a:pt x="539375" y="70586"/>
                  </a:lnTo>
                  <a:lnTo>
                    <a:pt x="540416" y="69522"/>
                  </a:lnTo>
                  <a:lnTo>
                    <a:pt x="542506" y="66432"/>
                  </a:lnTo>
                  <a:lnTo>
                    <a:pt x="538265" y="58655"/>
                  </a:lnTo>
                  <a:lnTo>
                    <a:pt x="530720" y="56294"/>
                  </a:lnTo>
                  <a:lnTo>
                    <a:pt x="522126" y="52702"/>
                  </a:lnTo>
                  <a:lnTo>
                    <a:pt x="518973" y="50783"/>
                  </a:lnTo>
                  <a:lnTo>
                    <a:pt x="514067" y="46826"/>
                  </a:lnTo>
                  <a:lnTo>
                    <a:pt x="510589" y="43266"/>
                  </a:lnTo>
                  <a:lnTo>
                    <a:pt x="507447" y="43140"/>
                  </a:lnTo>
                  <a:lnTo>
                    <a:pt x="503994" y="44035"/>
                  </a:lnTo>
                  <a:lnTo>
                    <a:pt x="498606" y="47285"/>
                  </a:lnTo>
                  <a:lnTo>
                    <a:pt x="495458" y="48918"/>
                  </a:lnTo>
                  <a:lnTo>
                    <a:pt x="493730" y="49400"/>
                  </a:lnTo>
                  <a:lnTo>
                    <a:pt x="493313" y="49471"/>
                  </a:lnTo>
                  <a:lnTo>
                    <a:pt x="489457" y="48546"/>
                  </a:lnTo>
                  <a:lnTo>
                    <a:pt x="485166" y="48351"/>
                  </a:lnTo>
                  <a:lnTo>
                    <a:pt x="481717" y="48617"/>
                  </a:lnTo>
                  <a:lnTo>
                    <a:pt x="480415" y="49063"/>
                  </a:lnTo>
                  <a:lnTo>
                    <a:pt x="475613" y="54309"/>
                  </a:lnTo>
                  <a:lnTo>
                    <a:pt x="472251" y="56954"/>
                  </a:lnTo>
                  <a:lnTo>
                    <a:pt x="470400" y="57864"/>
                  </a:lnTo>
                  <a:lnTo>
                    <a:pt x="469053" y="59393"/>
                  </a:lnTo>
                  <a:lnTo>
                    <a:pt x="467947" y="61904"/>
                  </a:lnTo>
                  <a:lnTo>
                    <a:pt x="465486" y="70594"/>
                  </a:lnTo>
                  <a:lnTo>
                    <a:pt x="463650" y="73863"/>
                  </a:lnTo>
                  <a:lnTo>
                    <a:pt x="463240" y="75858"/>
                  </a:lnTo>
                  <a:lnTo>
                    <a:pt x="463672" y="81895"/>
                  </a:lnTo>
                  <a:lnTo>
                    <a:pt x="463233" y="85229"/>
                  </a:lnTo>
                  <a:lnTo>
                    <a:pt x="460985" y="87977"/>
                  </a:lnTo>
                  <a:lnTo>
                    <a:pt x="459407" y="89213"/>
                  </a:lnTo>
                  <a:lnTo>
                    <a:pt x="457319" y="89467"/>
                  </a:lnTo>
                  <a:lnTo>
                    <a:pt x="454583" y="90168"/>
                  </a:lnTo>
                  <a:lnTo>
                    <a:pt x="452194" y="91756"/>
                  </a:lnTo>
                  <a:lnTo>
                    <a:pt x="450508" y="93919"/>
                  </a:lnTo>
                  <a:lnTo>
                    <a:pt x="448607" y="98760"/>
                  </a:lnTo>
                  <a:lnTo>
                    <a:pt x="445390" y="100541"/>
                  </a:lnTo>
                  <a:lnTo>
                    <a:pt x="442317" y="100033"/>
                  </a:lnTo>
                  <a:lnTo>
                    <a:pt x="440123" y="98251"/>
                  </a:lnTo>
                  <a:lnTo>
                    <a:pt x="435420" y="96871"/>
                  </a:lnTo>
                  <a:lnTo>
                    <a:pt x="431915" y="95991"/>
                  </a:lnTo>
                  <a:lnTo>
                    <a:pt x="427981" y="94089"/>
                  </a:lnTo>
                  <a:lnTo>
                    <a:pt x="424516" y="92640"/>
                  </a:lnTo>
                  <a:lnTo>
                    <a:pt x="421345" y="92352"/>
                  </a:lnTo>
                  <a:lnTo>
                    <a:pt x="419545" y="94184"/>
                  </a:lnTo>
                  <a:lnTo>
                    <a:pt x="418095" y="95901"/>
                  </a:lnTo>
                  <a:lnTo>
                    <a:pt x="412688" y="97296"/>
                  </a:lnTo>
                  <a:lnTo>
                    <a:pt x="409627" y="98399"/>
                  </a:lnTo>
                  <a:lnTo>
                    <a:pt x="405653" y="98645"/>
                  </a:lnTo>
                  <a:lnTo>
                    <a:pt x="404047" y="97422"/>
                  </a:lnTo>
                  <a:lnTo>
                    <a:pt x="398283" y="96615"/>
                  </a:lnTo>
                  <a:lnTo>
                    <a:pt x="391421" y="95656"/>
                  </a:lnTo>
                  <a:lnTo>
                    <a:pt x="389436" y="95670"/>
                  </a:lnTo>
                  <a:lnTo>
                    <a:pt x="388817" y="93482"/>
                  </a:lnTo>
                  <a:lnTo>
                    <a:pt x="386992" y="90423"/>
                  </a:lnTo>
                  <a:lnTo>
                    <a:pt x="382112" y="85126"/>
                  </a:lnTo>
                  <a:lnTo>
                    <a:pt x="380116" y="83253"/>
                  </a:lnTo>
                  <a:lnTo>
                    <a:pt x="376363" y="78851"/>
                  </a:lnTo>
                  <a:lnTo>
                    <a:pt x="371986" y="74329"/>
                  </a:lnTo>
                  <a:lnTo>
                    <a:pt x="371366" y="74217"/>
                  </a:lnTo>
                  <a:lnTo>
                    <a:pt x="368436" y="74065"/>
                  </a:lnTo>
                  <a:lnTo>
                    <a:pt x="364137" y="74214"/>
                  </a:lnTo>
                  <a:lnTo>
                    <a:pt x="361416" y="75242"/>
                  </a:lnTo>
                  <a:lnTo>
                    <a:pt x="359699" y="76533"/>
                  </a:lnTo>
                  <a:lnTo>
                    <a:pt x="359401" y="77604"/>
                  </a:lnTo>
                  <a:lnTo>
                    <a:pt x="361064" y="81713"/>
                  </a:lnTo>
                  <a:lnTo>
                    <a:pt x="360548" y="82736"/>
                  </a:lnTo>
                  <a:lnTo>
                    <a:pt x="359691" y="83228"/>
                  </a:lnTo>
                  <a:lnTo>
                    <a:pt x="355789" y="82077"/>
                  </a:lnTo>
                  <a:lnTo>
                    <a:pt x="351070" y="82153"/>
                  </a:lnTo>
                  <a:lnTo>
                    <a:pt x="349882" y="83418"/>
                  </a:lnTo>
                  <a:lnTo>
                    <a:pt x="347004" y="83556"/>
                  </a:lnTo>
                  <a:lnTo>
                    <a:pt x="338706" y="84037"/>
                  </a:lnTo>
                  <a:lnTo>
                    <a:pt x="342368" y="87389"/>
                  </a:lnTo>
                  <a:lnTo>
                    <a:pt x="343579" y="88730"/>
                  </a:lnTo>
                  <a:lnTo>
                    <a:pt x="343821" y="90698"/>
                  </a:lnTo>
                  <a:lnTo>
                    <a:pt x="343189" y="94352"/>
                  </a:lnTo>
                  <a:lnTo>
                    <a:pt x="341433" y="97469"/>
                  </a:lnTo>
                  <a:lnTo>
                    <a:pt x="339386" y="100001"/>
                  </a:lnTo>
                  <a:lnTo>
                    <a:pt x="335436" y="102509"/>
                  </a:lnTo>
                  <a:lnTo>
                    <a:pt x="341433" y="104984"/>
                  </a:lnTo>
                  <a:lnTo>
                    <a:pt x="337363" y="108323"/>
                  </a:lnTo>
                  <a:lnTo>
                    <a:pt x="335458" y="109623"/>
                  </a:lnTo>
                  <a:lnTo>
                    <a:pt x="333251" y="109399"/>
                  </a:lnTo>
                  <a:lnTo>
                    <a:pt x="329297" y="108244"/>
                  </a:lnTo>
                  <a:lnTo>
                    <a:pt x="319740" y="105452"/>
                  </a:lnTo>
                  <a:lnTo>
                    <a:pt x="315177" y="104401"/>
                  </a:lnTo>
                  <a:lnTo>
                    <a:pt x="311100" y="104079"/>
                  </a:lnTo>
                  <a:lnTo>
                    <a:pt x="308923" y="104120"/>
                  </a:lnTo>
                  <a:lnTo>
                    <a:pt x="300273" y="101727"/>
                  </a:lnTo>
                  <a:lnTo>
                    <a:pt x="298602" y="101995"/>
                  </a:lnTo>
                  <a:lnTo>
                    <a:pt x="295496" y="103032"/>
                  </a:lnTo>
                  <a:lnTo>
                    <a:pt x="295153" y="105358"/>
                  </a:lnTo>
                  <a:lnTo>
                    <a:pt x="295349" y="111135"/>
                  </a:lnTo>
                  <a:lnTo>
                    <a:pt x="295807" y="115572"/>
                  </a:lnTo>
                  <a:lnTo>
                    <a:pt x="294665" y="118133"/>
                  </a:lnTo>
                  <a:lnTo>
                    <a:pt x="293520" y="119869"/>
                  </a:lnTo>
                  <a:lnTo>
                    <a:pt x="290059" y="124542"/>
                  </a:lnTo>
                  <a:lnTo>
                    <a:pt x="282277" y="121367"/>
                  </a:lnTo>
                  <a:lnTo>
                    <a:pt x="276967" y="119261"/>
                  </a:lnTo>
                  <a:lnTo>
                    <a:pt x="273559" y="122064"/>
                  </a:lnTo>
                  <a:lnTo>
                    <a:pt x="265004" y="127192"/>
                  </a:lnTo>
                  <a:lnTo>
                    <a:pt x="260624" y="137276"/>
                  </a:lnTo>
                  <a:lnTo>
                    <a:pt x="260372" y="137605"/>
                  </a:lnTo>
                  <a:lnTo>
                    <a:pt x="257785" y="140161"/>
                  </a:lnTo>
                  <a:lnTo>
                    <a:pt x="254468" y="141334"/>
                  </a:lnTo>
                  <a:lnTo>
                    <a:pt x="251957" y="141914"/>
                  </a:lnTo>
                  <a:lnTo>
                    <a:pt x="250495" y="144897"/>
                  </a:lnTo>
                  <a:lnTo>
                    <a:pt x="253902" y="149167"/>
                  </a:lnTo>
                  <a:lnTo>
                    <a:pt x="255651" y="151417"/>
                  </a:lnTo>
                  <a:lnTo>
                    <a:pt x="257280" y="155042"/>
                  </a:lnTo>
                  <a:lnTo>
                    <a:pt x="256979" y="157347"/>
                  </a:lnTo>
                  <a:lnTo>
                    <a:pt x="256599" y="158780"/>
                  </a:lnTo>
                  <a:lnTo>
                    <a:pt x="252933" y="161708"/>
                  </a:lnTo>
                  <a:lnTo>
                    <a:pt x="245116" y="169424"/>
                  </a:lnTo>
                  <a:lnTo>
                    <a:pt x="237882" y="177449"/>
                  </a:lnTo>
                  <a:lnTo>
                    <a:pt x="234917" y="179747"/>
                  </a:lnTo>
                  <a:lnTo>
                    <a:pt x="236262" y="186523"/>
                  </a:lnTo>
                  <a:lnTo>
                    <a:pt x="233855" y="188504"/>
                  </a:lnTo>
                  <a:lnTo>
                    <a:pt x="228955" y="190744"/>
                  </a:lnTo>
                  <a:lnTo>
                    <a:pt x="226450" y="191608"/>
                  </a:lnTo>
                  <a:lnTo>
                    <a:pt x="223751" y="192114"/>
                  </a:lnTo>
                  <a:lnTo>
                    <a:pt x="215465" y="193008"/>
                  </a:lnTo>
                  <a:lnTo>
                    <a:pt x="216940" y="200220"/>
                  </a:lnTo>
                  <a:lnTo>
                    <a:pt x="217497" y="203404"/>
                  </a:lnTo>
                  <a:lnTo>
                    <a:pt x="217484" y="205291"/>
                  </a:lnTo>
                  <a:lnTo>
                    <a:pt x="216627" y="207126"/>
                  </a:lnTo>
                  <a:lnTo>
                    <a:pt x="215603" y="210635"/>
                  </a:lnTo>
                  <a:lnTo>
                    <a:pt x="214059" y="223129"/>
                  </a:lnTo>
                  <a:lnTo>
                    <a:pt x="212878" y="224469"/>
                  </a:lnTo>
                  <a:lnTo>
                    <a:pt x="211246" y="227840"/>
                  </a:lnTo>
                  <a:lnTo>
                    <a:pt x="205999" y="235919"/>
                  </a:lnTo>
                  <a:lnTo>
                    <a:pt x="201790" y="241272"/>
                  </a:lnTo>
                  <a:lnTo>
                    <a:pt x="195720" y="248960"/>
                  </a:lnTo>
                  <a:lnTo>
                    <a:pt x="200656" y="251381"/>
                  </a:lnTo>
                  <a:lnTo>
                    <a:pt x="205169" y="253145"/>
                  </a:lnTo>
                  <a:lnTo>
                    <a:pt x="206104" y="255857"/>
                  </a:lnTo>
                  <a:lnTo>
                    <a:pt x="206726" y="260380"/>
                  </a:lnTo>
                  <a:lnTo>
                    <a:pt x="206575" y="263453"/>
                  </a:lnTo>
                  <a:lnTo>
                    <a:pt x="204852" y="266213"/>
                  </a:lnTo>
                  <a:lnTo>
                    <a:pt x="203513" y="268148"/>
                  </a:lnTo>
                  <a:lnTo>
                    <a:pt x="202580" y="269091"/>
                  </a:lnTo>
                  <a:lnTo>
                    <a:pt x="196171" y="268152"/>
                  </a:lnTo>
                  <a:lnTo>
                    <a:pt x="187966" y="266945"/>
                  </a:lnTo>
                  <a:lnTo>
                    <a:pt x="185841" y="266934"/>
                  </a:lnTo>
                  <a:lnTo>
                    <a:pt x="181066" y="267803"/>
                  </a:lnTo>
                  <a:lnTo>
                    <a:pt x="176758" y="269586"/>
                  </a:lnTo>
                  <a:lnTo>
                    <a:pt x="174487" y="271088"/>
                  </a:lnTo>
                  <a:lnTo>
                    <a:pt x="173878" y="271685"/>
                  </a:lnTo>
                  <a:lnTo>
                    <a:pt x="171008" y="275099"/>
                  </a:lnTo>
                  <a:lnTo>
                    <a:pt x="165905" y="281156"/>
                  </a:lnTo>
                  <a:lnTo>
                    <a:pt x="163102" y="283795"/>
                  </a:lnTo>
                  <a:lnTo>
                    <a:pt x="163919" y="287426"/>
                  </a:lnTo>
                  <a:lnTo>
                    <a:pt x="159226" y="294429"/>
                  </a:lnTo>
                  <a:lnTo>
                    <a:pt x="162295" y="301478"/>
                  </a:lnTo>
                  <a:lnTo>
                    <a:pt x="162426" y="301709"/>
                  </a:lnTo>
                  <a:lnTo>
                    <a:pt x="164052" y="304551"/>
                  </a:lnTo>
                  <a:lnTo>
                    <a:pt x="162347" y="306381"/>
                  </a:lnTo>
                  <a:lnTo>
                    <a:pt x="161630" y="307364"/>
                  </a:lnTo>
                  <a:lnTo>
                    <a:pt x="161873" y="310603"/>
                  </a:lnTo>
                  <a:lnTo>
                    <a:pt x="162321" y="314217"/>
                  </a:lnTo>
                  <a:lnTo>
                    <a:pt x="161923" y="316334"/>
                  </a:lnTo>
                  <a:lnTo>
                    <a:pt x="161761" y="318682"/>
                  </a:lnTo>
                  <a:lnTo>
                    <a:pt x="165940" y="329208"/>
                  </a:lnTo>
                  <a:lnTo>
                    <a:pt x="165892" y="331669"/>
                  </a:lnTo>
                  <a:lnTo>
                    <a:pt x="165685" y="333254"/>
                  </a:lnTo>
                  <a:lnTo>
                    <a:pt x="164396" y="339764"/>
                  </a:lnTo>
                  <a:lnTo>
                    <a:pt x="162664" y="348480"/>
                  </a:lnTo>
                  <a:lnTo>
                    <a:pt x="165687" y="350764"/>
                  </a:lnTo>
                  <a:lnTo>
                    <a:pt x="169993" y="353492"/>
                  </a:lnTo>
                  <a:lnTo>
                    <a:pt x="172409" y="354565"/>
                  </a:lnTo>
                  <a:lnTo>
                    <a:pt x="175979" y="357800"/>
                  </a:lnTo>
                  <a:lnTo>
                    <a:pt x="178704" y="360956"/>
                  </a:lnTo>
                  <a:lnTo>
                    <a:pt x="178326" y="363049"/>
                  </a:lnTo>
                  <a:lnTo>
                    <a:pt x="177542" y="365356"/>
                  </a:lnTo>
                  <a:lnTo>
                    <a:pt x="176395" y="366968"/>
                  </a:lnTo>
                  <a:lnTo>
                    <a:pt x="175322" y="369179"/>
                  </a:lnTo>
                  <a:lnTo>
                    <a:pt x="174841" y="370806"/>
                  </a:lnTo>
                  <a:lnTo>
                    <a:pt x="174331" y="371244"/>
                  </a:lnTo>
                  <a:lnTo>
                    <a:pt x="169568" y="371422"/>
                  </a:lnTo>
                  <a:lnTo>
                    <a:pt x="167049" y="372037"/>
                  </a:lnTo>
                  <a:lnTo>
                    <a:pt x="165732" y="372726"/>
                  </a:lnTo>
                  <a:lnTo>
                    <a:pt x="166186" y="376434"/>
                  </a:lnTo>
                  <a:lnTo>
                    <a:pt x="169075" y="383209"/>
                  </a:lnTo>
                  <a:lnTo>
                    <a:pt x="171474" y="388013"/>
                  </a:lnTo>
                  <a:lnTo>
                    <a:pt x="172245" y="391175"/>
                  </a:lnTo>
                  <a:lnTo>
                    <a:pt x="171453" y="394375"/>
                  </a:lnTo>
                  <a:lnTo>
                    <a:pt x="170634" y="396012"/>
                  </a:lnTo>
                  <a:lnTo>
                    <a:pt x="170608" y="398214"/>
                  </a:lnTo>
                  <a:lnTo>
                    <a:pt x="169978" y="402590"/>
                  </a:lnTo>
                  <a:lnTo>
                    <a:pt x="168118" y="404799"/>
                  </a:lnTo>
                  <a:lnTo>
                    <a:pt x="165685" y="407204"/>
                  </a:lnTo>
                  <a:lnTo>
                    <a:pt x="162971" y="408999"/>
                  </a:lnTo>
                  <a:lnTo>
                    <a:pt x="160818" y="409503"/>
                  </a:lnTo>
                  <a:lnTo>
                    <a:pt x="158969" y="409711"/>
                  </a:lnTo>
                  <a:lnTo>
                    <a:pt x="157728" y="410622"/>
                  </a:lnTo>
                  <a:lnTo>
                    <a:pt x="156602" y="413299"/>
                  </a:lnTo>
                  <a:lnTo>
                    <a:pt x="155564" y="416106"/>
                  </a:lnTo>
                  <a:lnTo>
                    <a:pt x="152169" y="419553"/>
                  </a:lnTo>
                  <a:lnTo>
                    <a:pt x="152260" y="420752"/>
                  </a:lnTo>
                  <a:lnTo>
                    <a:pt x="153553" y="424829"/>
                  </a:lnTo>
                  <a:lnTo>
                    <a:pt x="154765" y="429460"/>
                  </a:lnTo>
                  <a:lnTo>
                    <a:pt x="153741" y="433781"/>
                  </a:lnTo>
                  <a:lnTo>
                    <a:pt x="152865" y="438308"/>
                  </a:lnTo>
                  <a:lnTo>
                    <a:pt x="151329" y="441320"/>
                  </a:lnTo>
                  <a:lnTo>
                    <a:pt x="149135" y="442395"/>
                  </a:lnTo>
                  <a:lnTo>
                    <a:pt x="147524" y="441858"/>
                  </a:lnTo>
                  <a:lnTo>
                    <a:pt x="145702" y="437727"/>
                  </a:lnTo>
                  <a:lnTo>
                    <a:pt x="145661" y="436776"/>
                  </a:lnTo>
                  <a:lnTo>
                    <a:pt x="145207" y="435511"/>
                  </a:lnTo>
                  <a:lnTo>
                    <a:pt x="140038" y="434250"/>
                  </a:lnTo>
                  <a:lnTo>
                    <a:pt x="139124" y="434296"/>
                  </a:lnTo>
                  <a:lnTo>
                    <a:pt x="137092" y="433557"/>
                  </a:lnTo>
                  <a:lnTo>
                    <a:pt x="135901" y="433348"/>
                  </a:lnTo>
                  <a:lnTo>
                    <a:pt x="133456" y="432921"/>
                  </a:lnTo>
                  <a:lnTo>
                    <a:pt x="131424" y="429261"/>
                  </a:lnTo>
                  <a:lnTo>
                    <a:pt x="129265" y="426212"/>
                  </a:lnTo>
                  <a:lnTo>
                    <a:pt x="128958" y="424936"/>
                  </a:lnTo>
                  <a:lnTo>
                    <a:pt x="129032" y="419218"/>
                  </a:lnTo>
                  <a:lnTo>
                    <a:pt x="128371" y="416670"/>
                  </a:lnTo>
                  <a:lnTo>
                    <a:pt x="128168" y="413889"/>
                  </a:lnTo>
                  <a:lnTo>
                    <a:pt x="126809" y="416151"/>
                  </a:lnTo>
                  <a:lnTo>
                    <a:pt x="127598" y="419723"/>
                  </a:lnTo>
                  <a:lnTo>
                    <a:pt x="125922" y="421220"/>
                  </a:lnTo>
                  <a:lnTo>
                    <a:pt x="123808" y="421947"/>
                  </a:lnTo>
                  <a:lnTo>
                    <a:pt x="124007" y="424035"/>
                  </a:lnTo>
                  <a:lnTo>
                    <a:pt x="124875" y="424430"/>
                  </a:lnTo>
                  <a:lnTo>
                    <a:pt x="125056" y="426595"/>
                  </a:lnTo>
                  <a:lnTo>
                    <a:pt x="124542" y="429796"/>
                  </a:lnTo>
                  <a:lnTo>
                    <a:pt x="120381" y="436895"/>
                  </a:lnTo>
                  <a:lnTo>
                    <a:pt x="119541" y="437657"/>
                  </a:lnTo>
                  <a:lnTo>
                    <a:pt x="118971" y="438614"/>
                  </a:lnTo>
                  <a:lnTo>
                    <a:pt x="116842" y="437978"/>
                  </a:lnTo>
                  <a:lnTo>
                    <a:pt x="114110" y="439950"/>
                  </a:lnTo>
                  <a:lnTo>
                    <a:pt x="111523" y="440266"/>
                  </a:lnTo>
                  <a:lnTo>
                    <a:pt x="110586" y="438035"/>
                  </a:lnTo>
                  <a:lnTo>
                    <a:pt x="106936" y="435079"/>
                  </a:lnTo>
                  <a:lnTo>
                    <a:pt x="105213" y="435245"/>
                  </a:lnTo>
                  <a:lnTo>
                    <a:pt x="106760" y="436704"/>
                  </a:lnTo>
                  <a:lnTo>
                    <a:pt x="108284" y="438599"/>
                  </a:lnTo>
                  <a:lnTo>
                    <a:pt x="107418" y="439853"/>
                  </a:lnTo>
                  <a:lnTo>
                    <a:pt x="106567" y="440671"/>
                  </a:lnTo>
                  <a:lnTo>
                    <a:pt x="105077" y="441095"/>
                  </a:lnTo>
                  <a:lnTo>
                    <a:pt x="99746" y="443570"/>
                  </a:lnTo>
                  <a:lnTo>
                    <a:pt x="101644" y="445231"/>
                  </a:lnTo>
                  <a:lnTo>
                    <a:pt x="100033" y="447116"/>
                  </a:lnTo>
                  <a:lnTo>
                    <a:pt x="98170" y="447393"/>
                  </a:lnTo>
                  <a:lnTo>
                    <a:pt x="97176" y="448273"/>
                  </a:lnTo>
                  <a:lnTo>
                    <a:pt x="96831" y="449467"/>
                  </a:lnTo>
                  <a:lnTo>
                    <a:pt x="91309" y="452866"/>
                  </a:lnTo>
                  <a:lnTo>
                    <a:pt x="82309" y="461559"/>
                  </a:lnTo>
                  <a:lnTo>
                    <a:pt x="77684" y="464009"/>
                  </a:lnTo>
                  <a:lnTo>
                    <a:pt x="74453" y="466554"/>
                  </a:lnTo>
                  <a:lnTo>
                    <a:pt x="71607" y="466491"/>
                  </a:lnTo>
                  <a:lnTo>
                    <a:pt x="68029" y="468652"/>
                  </a:lnTo>
                  <a:lnTo>
                    <a:pt x="58970" y="470547"/>
                  </a:lnTo>
                  <a:lnTo>
                    <a:pt x="52961" y="469690"/>
                  </a:lnTo>
                  <a:lnTo>
                    <a:pt x="48776" y="470442"/>
                  </a:lnTo>
                  <a:lnTo>
                    <a:pt x="46532" y="468957"/>
                  </a:lnTo>
                  <a:lnTo>
                    <a:pt x="46241" y="467936"/>
                  </a:lnTo>
                  <a:lnTo>
                    <a:pt x="46353" y="467343"/>
                  </a:lnTo>
                  <a:lnTo>
                    <a:pt x="46729" y="466632"/>
                  </a:lnTo>
                  <a:lnTo>
                    <a:pt x="45949" y="466380"/>
                  </a:lnTo>
                  <a:lnTo>
                    <a:pt x="44308" y="466257"/>
                  </a:lnTo>
                  <a:lnTo>
                    <a:pt x="43606" y="466974"/>
                  </a:lnTo>
                  <a:lnTo>
                    <a:pt x="43511" y="468602"/>
                  </a:lnTo>
                  <a:lnTo>
                    <a:pt x="42730" y="469027"/>
                  </a:lnTo>
                  <a:lnTo>
                    <a:pt x="39613" y="468096"/>
                  </a:lnTo>
                  <a:lnTo>
                    <a:pt x="38830" y="467257"/>
                  </a:lnTo>
                  <a:lnTo>
                    <a:pt x="39950" y="465556"/>
                  </a:lnTo>
                  <a:lnTo>
                    <a:pt x="41868" y="464023"/>
                  </a:lnTo>
                  <a:lnTo>
                    <a:pt x="41520" y="463709"/>
                  </a:lnTo>
                  <a:lnTo>
                    <a:pt x="41147" y="462777"/>
                  </a:lnTo>
                  <a:lnTo>
                    <a:pt x="40211" y="462659"/>
                  </a:lnTo>
                  <a:lnTo>
                    <a:pt x="37424" y="462884"/>
                  </a:lnTo>
                  <a:lnTo>
                    <a:pt x="35159" y="462609"/>
                  </a:lnTo>
                  <a:lnTo>
                    <a:pt x="27765" y="459156"/>
                  </a:lnTo>
                  <a:lnTo>
                    <a:pt x="26038" y="457312"/>
                  </a:lnTo>
                  <a:lnTo>
                    <a:pt x="20073" y="454363"/>
                  </a:lnTo>
                  <a:lnTo>
                    <a:pt x="17400" y="451234"/>
                  </a:lnTo>
                  <a:lnTo>
                    <a:pt x="15882" y="447798"/>
                  </a:lnTo>
                  <a:lnTo>
                    <a:pt x="15996" y="444680"/>
                  </a:lnTo>
                  <a:lnTo>
                    <a:pt x="16728" y="439723"/>
                  </a:lnTo>
                  <a:lnTo>
                    <a:pt x="17981" y="438496"/>
                  </a:lnTo>
                  <a:lnTo>
                    <a:pt x="23334" y="440234"/>
                  </a:lnTo>
                  <a:lnTo>
                    <a:pt x="28745" y="443134"/>
                  </a:lnTo>
                  <a:lnTo>
                    <a:pt x="29592" y="442991"/>
                  </a:lnTo>
                  <a:lnTo>
                    <a:pt x="31291" y="440715"/>
                  </a:lnTo>
                  <a:lnTo>
                    <a:pt x="34589" y="438885"/>
                  </a:lnTo>
                  <a:lnTo>
                    <a:pt x="33656" y="438380"/>
                  </a:lnTo>
                  <a:lnTo>
                    <a:pt x="28754" y="440479"/>
                  </a:lnTo>
                  <a:lnTo>
                    <a:pt x="26931" y="439316"/>
                  </a:lnTo>
                  <a:lnTo>
                    <a:pt x="24105" y="436946"/>
                  </a:lnTo>
                  <a:lnTo>
                    <a:pt x="24105" y="435725"/>
                  </a:lnTo>
                  <a:lnTo>
                    <a:pt x="25422" y="434503"/>
                  </a:lnTo>
                  <a:lnTo>
                    <a:pt x="25860" y="432849"/>
                  </a:lnTo>
                  <a:lnTo>
                    <a:pt x="25169" y="431287"/>
                  </a:lnTo>
                  <a:lnTo>
                    <a:pt x="25491" y="429160"/>
                  </a:lnTo>
                  <a:lnTo>
                    <a:pt x="27677" y="426901"/>
                  </a:lnTo>
                  <a:lnTo>
                    <a:pt x="30954" y="424611"/>
                  </a:lnTo>
                  <a:lnTo>
                    <a:pt x="33315" y="422399"/>
                  </a:lnTo>
                  <a:lnTo>
                    <a:pt x="35740" y="421036"/>
                  </a:lnTo>
                  <a:lnTo>
                    <a:pt x="35487" y="420581"/>
                  </a:lnTo>
                  <a:lnTo>
                    <a:pt x="32714" y="421449"/>
                  </a:lnTo>
                  <a:lnTo>
                    <a:pt x="30062" y="422921"/>
                  </a:lnTo>
                  <a:lnTo>
                    <a:pt x="26940" y="425385"/>
                  </a:lnTo>
                  <a:lnTo>
                    <a:pt x="23133" y="427381"/>
                  </a:lnTo>
                  <a:lnTo>
                    <a:pt x="20319" y="428155"/>
                  </a:lnTo>
                  <a:lnTo>
                    <a:pt x="18978" y="428795"/>
                  </a:lnTo>
                  <a:lnTo>
                    <a:pt x="16916" y="429417"/>
                  </a:lnTo>
                  <a:lnTo>
                    <a:pt x="14783" y="432273"/>
                  </a:lnTo>
                  <a:lnTo>
                    <a:pt x="12455" y="433495"/>
                  </a:lnTo>
                  <a:lnTo>
                    <a:pt x="8274" y="433619"/>
                  </a:lnTo>
                  <a:lnTo>
                    <a:pt x="7355" y="431533"/>
                  </a:lnTo>
                  <a:lnTo>
                    <a:pt x="8535" y="424101"/>
                  </a:lnTo>
                  <a:lnTo>
                    <a:pt x="9799" y="420472"/>
                  </a:lnTo>
                  <a:lnTo>
                    <a:pt x="11185" y="417901"/>
                  </a:lnTo>
                  <a:lnTo>
                    <a:pt x="13366" y="417468"/>
                  </a:lnTo>
                  <a:lnTo>
                    <a:pt x="14891" y="415582"/>
                  </a:lnTo>
                  <a:lnTo>
                    <a:pt x="16156" y="415582"/>
                  </a:lnTo>
                  <a:lnTo>
                    <a:pt x="17257" y="416453"/>
                  </a:lnTo>
                  <a:lnTo>
                    <a:pt x="21518" y="417297"/>
                  </a:lnTo>
                  <a:lnTo>
                    <a:pt x="23621" y="414895"/>
                  </a:lnTo>
                  <a:lnTo>
                    <a:pt x="26357" y="414543"/>
                  </a:lnTo>
                  <a:lnTo>
                    <a:pt x="31345" y="412116"/>
                  </a:lnTo>
                  <a:lnTo>
                    <a:pt x="31241" y="411674"/>
                  </a:lnTo>
                  <a:lnTo>
                    <a:pt x="27866" y="412208"/>
                  </a:lnTo>
                  <a:lnTo>
                    <a:pt x="25819" y="412287"/>
                  </a:lnTo>
                  <a:lnTo>
                    <a:pt x="22885" y="412896"/>
                  </a:lnTo>
                  <a:lnTo>
                    <a:pt x="21326" y="412461"/>
                  </a:lnTo>
                  <a:lnTo>
                    <a:pt x="20596" y="410642"/>
                  </a:lnTo>
                  <a:lnTo>
                    <a:pt x="21770" y="409002"/>
                  </a:lnTo>
                  <a:lnTo>
                    <a:pt x="26478" y="405081"/>
                  </a:lnTo>
                  <a:lnTo>
                    <a:pt x="28102" y="403361"/>
                  </a:lnTo>
                  <a:lnTo>
                    <a:pt x="29028" y="401753"/>
                  </a:lnTo>
                  <a:lnTo>
                    <a:pt x="28881" y="400658"/>
                  </a:lnTo>
                  <a:lnTo>
                    <a:pt x="29663" y="398392"/>
                  </a:lnTo>
                  <a:lnTo>
                    <a:pt x="34267" y="394426"/>
                  </a:lnTo>
                  <a:lnTo>
                    <a:pt x="38011" y="392611"/>
                  </a:lnTo>
                  <a:lnTo>
                    <a:pt x="39240" y="394173"/>
                  </a:lnTo>
                  <a:lnTo>
                    <a:pt x="38195" y="399051"/>
                  </a:lnTo>
                  <a:lnTo>
                    <a:pt x="38205" y="401062"/>
                  </a:lnTo>
                  <a:lnTo>
                    <a:pt x="41170" y="393952"/>
                  </a:lnTo>
                  <a:lnTo>
                    <a:pt x="42475" y="392258"/>
                  </a:lnTo>
                  <a:lnTo>
                    <a:pt x="43960" y="391063"/>
                  </a:lnTo>
                  <a:lnTo>
                    <a:pt x="47556" y="390260"/>
                  </a:lnTo>
                  <a:lnTo>
                    <a:pt x="48573" y="389136"/>
                  </a:lnTo>
                  <a:lnTo>
                    <a:pt x="44386" y="389508"/>
                  </a:lnTo>
                  <a:lnTo>
                    <a:pt x="34228" y="392228"/>
                  </a:lnTo>
                  <a:lnTo>
                    <a:pt x="29946" y="394649"/>
                  </a:lnTo>
                  <a:lnTo>
                    <a:pt x="28806" y="396513"/>
                  </a:lnTo>
                  <a:lnTo>
                    <a:pt x="25834" y="399318"/>
                  </a:lnTo>
                  <a:lnTo>
                    <a:pt x="24441" y="401138"/>
                  </a:lnTo>
                  <a:lnTo>
                    <a:pt x="23826" y="403807"/>
                  </a:lnTo>
                  <a:lnTo>
                    <a:pt x="22152" y="405256"/>
                  </a:lnTo>
                  <a:lnTo>
                    <a:pt x="19896" y="405791"/>
                  </a:lnTo>
                  <a:lnTo>
                    <a:pt x="16761" y="409168"/>
                  </a:lnTo>
                  <a:lnTo>
                    <a:pt x="15379" y="411878"/>
                  </a:lnTo>
                  <a:lnTo>
                    <a:pt x="12259" y="414035"/>
                  </a:lnTo>
                  <a:lnTo>
                    <a:pt x="10278" y="415692"/>
                  </a:lnTo>
                  <a:lnTo>
                    <a:pt x="9628" y="416283"/>
                  </a:lnTo>
                  <a:lnTo>
                    <a:pt x="8557" y="417911"/>
                  </a:lnTo>
                  <a:lnTo>
                    <a:pt x="7667" y="418025"/>
                  </a:lnTo>
                  <a:lnTo>
                    <a:pt x="6892" y="417071"/>
                  </a:lnTo>
                  <a:lnTo>
                    <a:pt x="6763" y="414970"/>
                  </a:lnTo>
                  <a:lnTo>
                    <a:pt x="7080" y="411611"/>
                  </a:lnTo>
                  <a:lnTo>
                    <a:pt x="8581" y="409191"/>
                  </a:lnTo>
                  <a:lnTo>
                    <a:pt x="9298" y="406824"/>
                  </a:lnTo>
                  <a:lnTo>
                    <a:pt x="8300" y="404611"/>
                  </a:lnTo>
                  <a:lnTo>
                    <a:pt x="8991" y="403214"/>
                  </a:lnTo>
                  <a:lnTo>
                    <a:pt x="10313" y="403262"/>
                  </a:lnTo>
                  <a:lnTo>
                    <a:pt x="12768" y="403899"/>
                  </a:lnTo>
                  <a:lnTo>
                    <a:pt x="15379" y="403797"/>
                  </a:lnTo>
                  <a:lnTo>
                    <a:pt x="19669" y="402047"/>
                  </a:lnTo>
                  <a:lnTo>
                    <a:pt x="18985" y="401024"/>
                  </a:lnTo>
                  <a:lnTo>
                    <a:pt x="17132" y="400878"/>
                  </a:lnTo>
                  <a:lnTo>
                    <a:pt x="13673" y="401024"/>
                  </a:lnTo>
                  <a:lnTo>
                    <a:pt x="10764" y="399313"/>
                  </a:lnTo>
                  <a:lnTo>
                    <a:pt x="8503" y="395906"/>
                  </a:lnTo>
                  <a:lnTo>
                    <a:pt x="7475" y="391346"/>
                  </a:lnTo>
                  <a:lnTo>
                    <a:pt x="8162" y="390040"/>
                  </a:lnTo>
                  <a:lnTo>
                    <a:pt x="16528" y="385382"/>
                  </a:lnTo>
                  <a:lnTo>
                    <a:pt x="18780" y="383264"/>
                  </a:lnTo>
                  <a:lnTo>
                    <a:pt x="17475" y="383054"/>
                  </a:lnTo>
                  <a:lnTo>
                    <a:pt x="14336" y="385623"/>
                  </a:lnTo>
                  <a:lnTo>
                    <a:pt x="9840" y="387216"/>
                  </a:lnTo>
                  <a:lnTo>
                    <a:pt x="7005" y="385001"/>
                  </a:lnTo>
                  <a:lnTo>
                    <a:pt x="5530" y="382612"/>
                  </a:lnTo>
                  <a:lnTo>
                    <a:pt x="4681" y="377560"/>
                  </a:lnTo>
                  <a:lnTo>
                    <a:pt x="4988" y="374959"/>
                  </a:lnTo>
                  <a:lnTo>
                    <a:pt x="4633" y="371534"/>
                  </a:lnTo>
                  <a:lnTo>
                    <a:pt x="6553" y="370420"/>
                  </a:lnTo>
                  <a:lnTo>
                    <a:pt x="8700" y="371012"/>
                  </a:lnTo>
                  <a:lnTo>
                    <a:pt x="10816" y="371232"/>
                  </a:lnTo>
                  <a:lnTo>
                    <a:pt x="15616" y="370932"/>
                  </a:lnTo>
                  <a:lnTo>
                    <a:pt x="26201" y="368874"/>
                  </a:lnTo>
                  <a:lnTo>
                    <a:pt x="33025" y="370097"/>
                  </a:lnTo>
                  <a:lnTo>
                    <a:pt x="35798" y="369985"/>
                  </a:lnTo>
                  <a:lnTo>
                    <a:pt x="40041" y="368212"/>
                  </a:lnTo>
                  <a:lnTo>
                    <a:pt x="43755" y="368029"/>
                  </a:lnTo>
                  <a:lnTo>
                    <a:pt x="46532" y="369384"/>
                  </a:lnTo>
                  <a:lnTo>
                    <a:pt x="48050" y="370937"/>
                  </a:lnTo>
                  <a:lnTo>
                    <a:pt x="48238" y="373013"/>
                  </a:lnTo>
                  <a:lnTo>
                    <a:pt x="49523" y="374396"/>
                  </a:lnTo>
                  <a:lnTo>
                    <a:pt x="50391" y="373947"/>
                  </a:lnTo>
                  <a:lnTo>
                    <a:pt x="49700" y="372303"/>
                  </a:lnTo>
                  <a:lnTo>
                    <a:pt x="49555" y="369753"/>
                  </a:lnTo>
                  <a:lnTo>
                    <a:pt x="60719" y="366861"/>
                  </a:lnTo>
                  <a:lnTo>
                    <a:pt x="62035" y="365736"/>
                  </a:lnTo>
                  <a:lnTo>
                    <a:pt x="57599" y="365345"/>
                  </a:lnTo>
                  <a:lnTo>
                    <a:pt x="56331" y="362701"/>
                  </a:lnTo>
                  <a:lnTo>
                    <a:pt x="58674" y="358695"/>
                  </a:lnTo>
                  <a:lnTo>
                    <a:pt x="58454" y="358175"/>
                  </a:lnTo>
                  <a:lnTo>
                    <a:pt x="55990" y="360290"/>
                  </a:lnTo>
                  <a:lnTo>
                    <a:pt x="54777" y="363263"/>
                  </a:lnTo>
                  <a:lnTo>
                    <a:pt x="55258" y="365633"/>
                  </a:lnTo>
                  <a:lnTo>
                    <a:pt x="54770" y="366733"/>
                  </a:lnTo>
                  <a:lnTo>
                    <a:pt x="52505" y="367237"/>
                  </a:lnTo>
                  <a:lnTo>
                    <a:pt x="47398" y="367420"/>
                  </a:lnTo>
                  <a:lnTo>
                    <a:pt x="44120" y="366415"/>
                  </a:lnTo>
                  <a:lnTo>
                    <a:pt x="41084" y="365869"/>
                  </a:lnTo>
                  <a:lnTo>
                    <a:pt x="40050" y="365111"/>
                  </a:lnTo>
                  <a:lnTo>
                    <a:pt x="40395" y="363419"/>
                  </a:lnTo>
                  <a:lnTo>
                    <a:pt x="39821" y="363070"/>
                  </a:lnTo>
                  <a:lnTo>
                    <a:pt x="38564" y="364591"/>
                  </a:lnTo>
                  <a:lnTo>
                    <a:pt x="37448" y="367620"/>
                  </a:lnTo>
                  <a:lnTo>
                    <a:pt x="35035" y="368317"/>
                  </a:lnTo>
                  <a:lnTo>
                    <a:pt x="28380" y="367193"/>
                  </a:lnTo>
                  <a:lnTo>
                    <a:pt x="18745" y="367855"/>
                  </a:lnTo>
                  <a:lnTo>
                    <a:pt x="14422" y="369378"/>
                  </a:lnTo>
                  <a:lnTo>
                    <a:pt x="11621" y="369179"/>
                  </a:lnTo>
                  <a:lnTo>
                    <a:pt x="6804" y="366511"/>
                  </a:lnTo>
                  <a:lnTo>
                    <a:pt x="4923" y="364387"/>
                  </a:lnTo>
                  <a:lnTo>
                    <a:pt x="4221" y="360099"/>
                  </a:lnTo>
                  <a:lnTo>
                    <a:pt x="4504" y="358210"/>
                  </a:lnTo>
                  <a:lnTo>
                    <a:pt x="8257" y="357414"/>
                  </a:lnTo>
                  <a:lnTo>
                    <a:pt x="10155" y="357470"/>
                  </a:lnTo>
                  <a:lnTo>
                    <a:pt x="11932" y="356454"/>
                  </a:lnTo>
                  <a:lnTo>
                    <a:pt x="10360" y="355794"/>
                  </a:lnTo>
                  <a:lnTo>
                    <a:pt x="8149" y="354496"/>
                  </a:lnTo>
                  <a:lnTo>
                    <a:pt x="6642" y="351893"/>
                  </a:lnTo>
                  <a:lnTo>
                    <a:pt x="4370" y="351044"/>
                  </a:lnTo>
                  <a:lnTo>
                    <a:pt x="2848" y="348822"/>
                  </a:lnTo>
                  <a:lnTo>
                    <a:pt x="2461" y="345461"/>
                  </a:lnTo>
                  <a:lnTo>
                    <a:pt x="2897" y="343122"/>
                  </a:lnTo>
                  <a:lnTo>
                    <a:pt x="4113" y="342369"/>
                  </a:lnTo>
                  <a:lnTo>
                    <a:pt x="7031" y="342881"/>
                  </a:lnTo>
                  <a:lnTo>
                    <a:pt x="14733" y="342488"/>
                  </a:lnTo>
                  <a:lnTo>
                    <a:pt x="21984" y="344865"/>
                  </a:lnTo>
                  <a:lnTo>
                    <a:pt x="26905" y="346212"/>
                  </a:lnTo>
                  <a:lnTo>
                    <a:pt x="36875" y="345535"/>
                  </a:lnTo>
                  <a:lnTo>
                    <a:pt x="42714" y="343413"/>
                  </a:lnTo>
                  <a:lnTo>
                    <a:pt x="41643" y="342826"/>
                  </a:lnTo>
                  <a:lnTo>
                    <a:pt x="35310" y="344053"/>
                  </a:lnTo>
                  <a:lnTo>
                    <a:pt x="29456" y="344003"/>
                  </a:lnTo>
                  <a:lnTo>
                    <a:pt x="19136" y="341603"/>
                  </a:lnTo>
                  <a:lnTo>
                    <a:pt x="14904" y="340829"/>
                  </a:lnTo>
                  <a:lnTo>
                    <a:pt x="10345" y="341171"/>
                  </a:lnTo>
                  <a:lnTo>
                    <a:pt x="7972" y="340442"/>
                  </a:lnTo>
                  <a:lnTo>
                    <a:pt x="6577" y="338065"/>
                  </a:lnTo>
                  <a:lnTo>
                    <a:pt x="7609" y="333512"/>
                  </a:lnTo>
                  <a:lnTo>
                    <a:pt x="9771" y="332528"/>
                  </a:lnTo>
                  <a:lnTo>
                    <a:pt x="10941" y="333717"/>
                  </a:lnTo>
                  <a:lnTo>
                    <a:pt x="12353" y="333792"/>
                  </a:lnTo>
                  <a:lnTo>
                    <a:pt x="13783" y="331887"/>
                  </a:lnTo>
                  <a:lnTo>
                    <a:pt x="15152" y="330801"/>
                  </a:lnTo>
                  <a:lnTo>
                    <a:pt x="16236" y="328341"/>
                  </a:lnTo>
                  <a:lnTo>
                    <a:pt x="20324" y="326007"/>
                  </a:lnTo>
                  <a:lnTo>
                    <a:pt x="22051" y="325809"/>
                  </a:lnTo>
                  <a:lnTo>
                    <a:pt x="24528" y="324733"/>
                  </a:lnTo>
                  <a:lnTo>
                    <a:pt x="26109" y="325038"/>
                  </a:lnTo>
                  <a:lnTo>
                    <a:pt x="27122" y="326118"/>
                  </a:lnTo>
                  <a:lnTo>
                    <a:pt x="28402" y="327012"/>
                  </a:lnTo>
                  <a:lnTo>
                    <a:pt x="31177" y="326903"/>
                  </a:lnTo>
                  <a:lnTo>
                    <a:pt x="39382" y="325033"/>
                  </a:lnTo>
                  <a:lnTo>
                    <a:pt x="40266" y="324483"/>
                  </a:lnTo>
                  <a:lnTo>
                    <a:pt x="41866" y="322944"/>
                  </a:lnTo>
                  <a:lnTo>
                    <a:pt x="36664" y="323630"/>
                  </a:lnTo>
                  <a:lnTo>
                    <a:pt x="32343" y="324723"/>
                  </a:lnTo>
                  <a:lnTo>
                    <a:pt x="29566" y="325026"/>
                  </a:lnTo>
                  <a:lnTo>
                    <a:pt x="29175" y="323662"/>
                  </a:lnTo>
                  <a:lnTo>
                    <a:pt x="30199" y="322450"/>
                  </a:lnTo>
                  <a:lnTo>
                    <a:pt x="31807" y="321160"/>
                  </a:lnTo>
                  <a:lnTo>
                    <a:pt x="32589" y="318959"/>
                  </a:lnTo>
                  <a:lnTo>
                    <a:pt x="34359" y="318019"/>
                  </a:lnTo>
                  <a:lnTo>
                    <a:pt x="36273" y="318069"/>
                  </a:lnTo>
                  <a:lnTo>
                    <a:pt x="40229" y="317669"/>
                  </a:lnTo>
                  <a:lnTo>
                    <a:pt x="43021" y="317096"/>
                  </a:lnTo>
                  <a:lnTo>
                    <a:pt x="47808" y="317480"/>
                  </a:lnTo>
                  <a:lnTo>
                    <a:pt x="54943" y="318323"/>
                  </a:lnTo>
                  <a:lnTo>
                    <a:pt x="59542" y="320372"/>
                  </a:lnTo>
                  <a:lnTo>
                    <a:pt x="61274" y="320187"/>
                  </a:lnTo>
                  <a:lnTo>
                    <a:pt x="63110" y="319642"/>
                  </a:lnTo>
                  <a:lnTo>
                    <a:pt x="63941" y="318899"/>
                  </a:lnTo>
                  <a:lnTo>
                    <a:pt x="60331" y="318048"/>
                  </a:lnTo>
                  <a:lnTo>
                    <a:pt x="60125" y="316834"/>
                  </a:lnTo>
                  <a:lnTo>
                    <a:pt x="60573" y="315918"/>
                  </a:lnTo>
                  <a:lnTo>
                    <a:pt x="66461" y="314229"/>
                  </a:lnTo>
                  <a:lnTo>
                    <a:pt x="72892" y="313855"/>
                  </a:lnTo>
                  <a:lnTo>
                    <a:pt x="71786" y="312494"/>
                  </a:lnTo>
                  <a:lnTo>
                    <a:pt x="57698" y="314548"/>
                  </a:lnTo>
                  <a:lnTo>
                    <a:pt x="54021" y="313146"/>
                  </a:lnTo>
                  <a:lnTo>
                    <a:pt x="51119" y="313158"/>
                  </a:lnTo>
                  <a:lnTo>
                    <a:pt x="49218" y="313959"/>
                  </a:lnTo>
                  <a:lnTo>
                    <a:pt x="43803" y="314929"/>
                  </a:lnTo>
                  <a:lnTo>
                    <a:pt x="42807" y="314239"/>
                  </a:lnTo>
                  <a:lnTo>
                    <a:pt x="43837" y="311857"/>
                  </a:lnTo>
                  <a:lnTo>
                    <a:pt x="47081" y="307944"/>
                  </a:lnTo>
                  <a:lnTo>
                    <a:pt x="47351" y="306984"/>
                  </a:lnTo>
                  <a:lnTo>
                    <a:pt x="48856" y="306041"/>
                  </a:lnTo>
                  <a:lnTo>
                    <a:pt x="57271" y="303765"/>
                  </a:lnTo>
                  <a:lnTo>
                    <a:pt x="61313" y="301118"/>
                  </a:lnTo>
                  <a:lnTo>
                    <a:pt x="63136" y="300782"/>
                  </a:lnTo>
                  <a:lnTo>
                    <a:pt x="64943" y="300967"/>
                  </a:lnTo>
                  <a:lnTo>
                    <a:pt x="67692" y="300657"/>
                  </a:lnTo>
                  <a:lnTo>
                    <a:pt x="73004" y="301415"/>
                  </a:lnTo>
                  <a:lnTo>
                    <a:pt x="75448" y="304729"/>
                  </a:lnTo>
                  <a:lnTo>
                    <a:pt x="77647" y="305769"/>
                  </a:lnTo>
                  <a:lnTo>
                    <a:pt x="84559" y="309900"/>
                  </a:lnTo>
                  <a:lnTo>
                    <a:pt x="84250" y="308712"/>
                  </a:lnTo>
                  <a:lnTo>
                    <a:pt x="78267" y="303109"/>
                  </a:lnTo>
                  <a:lnTo>
                    <a:pt x="75980" y="301720"/>
                  </a:lnTo>
                  <a:lnTo>
                    <a:pt x="74274" y="298962"/>
                  </a:lnTo>
                  <a:lnTo>
                    <a:pt x="74859" y="296352"/>
                  </a:lnTo>
                  <a:lnTo>
                    <a:pt x="76783" y="294608"/>
                  </a:lnTo>
                  <a:lnTo>
                    <a:pt x="83609" y="293673"/>
                  </a:lnTo>
                  <a:lnTo>
                    <a:pt x="84833" y="292663"/>
                  </a:lnTo>
                  <a:lnTo>
                    <a:pt x="84954" y="290926"/>
                  </a:lnTo>
                  <a:lnTo>
                    <a:pt x="83909" y="289737"/>
                  </a:lnTo>
                  <a:lnTo>
                    <a:pt x="81398" y="289806"/>
                  </a:lnTo>
                  <a:lnTo>
                    <a:pt x="79327" y="289069"/>
                  </a:lnTo>
                  <a:lnTo>
                    <a:pt x="78757" y="287194"/>
                  </a:lnTo>
                  <a:lnTo>
                    <a:pt x="79584" y="285926"/>
                  </a:lnTo>
                  <a:lnTo>
                    <a:pt x="83520" y="283612"/>
                  </a:lnTo>
                  <a:lnTo>
                    <a:pt x="85675" y="282860"/>
                  </a:lnTo>
                  <a:lnTo>
                    <a:pt x="89407" y="282044"/>
                  </a:lnTo>
                  <a:lnTo>
                    <a:pt x="95896" y="283876"/>
                  </a:lnTo>
                  <a:lnTo>
                    <a:pt x="96388" y="284835"/>
                  </a:lnTo>
                  <a:lnTo>
                    <a:pt x="94570" y="287141"/>
                  </a:lnTo>
                  <a:lnTo>
                    <a:pt x="94753" y="288434"/>
                  </a:lnTo>
                  <a:lnTo>
                    <a:pt x="96343" y="288577"/>
                  </a:lnTo>
                  <a:lnTo>
                    <a:pt x="100048" y="284691"/>
                  </a:lnTo>
                  <a:lnTo>
                    <a:pt x="104406" y="284154"/>
                  </a:lnTo>
                  <a:lnTo>
                    <a:pt x="106209" y="283318"/>
                  </a:lnTo>
                  <a:lnTo>
                    <a:pt x="108301" y="282792"/>
                  </a:lnTo>
                  <a:lnTo>
                    <a:pt x="111294" y="286309"/>
                  </a:lnTo>
                  <a:lnTo>
                    <a:pt x="112605" y="287433"/>
                  </a:lnTo>
                  <a:lnTo>
                    <a:pt x="113590" y="287894"/>
                  </a:lnTo>
                  <a:lnTo>
                    <a:pt x="114544" y="290815"/>
                  </a:lnTo>
                  <a:lnTo>
                    <a:pt x="115468" y="290971"/>
                  </a:lnTo>
                  <a:lnTo>
                    <a:pt x="116785" y="289507"/>
                  </a:lnTo>
                  <a:lnTo>
                    <a:pt x="119174" y="288736"/>
                  </a:lnTo>
                  <a:lnTo>
                    <a:pt x="122523" y="288227"/>
                  </a:lnTo>
                  <a:lnTo>
                    <a:pt x="128070" y="289000"/>
                  </a:lnTo>
                  <a:lnTo>
                    <a:pt x="130582" y="288429"/>
                  </a:lnTo>
                  <a:lnTo>
                    <a:pt x="131813" y="288509"/>
                  </a:lnTo>
                  <a:lnTo>
                    <a:pt x="130632" y="285883"/>
                  </a:lnTo>
                  <a:lnTo>
                    <a:pt x="129899" y="285124"/>
                  </a:lnTo>
                  <a:lnTo>
                    <a:pt x="131042" y="282777"/>
                  </a:lnTo>
                  <a:lnTo>
                    <a:pt x="132234" y="281859"/>
                  </a:lnTo>
                  <a:lnTo>
                    <a:pt x="136067" y="280209"/>
                  </a:lnTo>
                  <a:lnTo>
                    <a:pt x="139722" y="279472"/>
                  </a:lnTo>
                  <a:lnTo>
                    <a:pt x="142109" y="277904"/>
                  </a:lnTo>
                  <a:lnTo>
                    <a:pt x="145313" y="276462"/>
                  </a:lnTo>
                  <a:lnTo>
                    <a:pt x="144810" y="275306"/>
                  </a:lnTo>
                  <a:lnTo>
                    <a:pt x="143918" y="273967"/>
                  </a:lnTo>
                  <a:lnTo>
                    <a:pt x="141845" y="273882"/>
                  </a:lnTo>
                  <a:lnTo>
                    <a:pt x="140999" y="273151"/>
                  </a:lnTo>
                  <a:lnTo>
                    <a:pt x="143631" y="271414"/>
                  </a:lnTo>
                  <a:lnTo>
                    <a:pt x="147235" y="269481"/>
                  </a:lnTo>
                  <a:lnTo>
                    <a:pt x="146607" y="268721"/>
                  </a:lnTo>
                  <a:lnTo>
                    <a:pt x="143897" y="267861"/>
                  </a:lnTo>
                  <a:lnTo>
                    <a:pt x="141839" y="268509"/>
                  </a:lnTo>
                  <a:lnTo>
                    <a:pt x="138779" y="270005"/>
                  </a:lnTo>
                  <a:lnTo>
                    <a:pt x="135220" y="272369"/>
                  </a:lnTo>
                  <a:lnTo>
                    <a:pt x="136380" y="273057"/>
                  </a:lnTo>
                  <a:lnTo>
                    <a:pt x="138161" y="275041"/>
                  </a:lnTo>
                  <a:lnTo>
                    <a:pt x="135676" y="277679"/>
                  </a:lnTo>
                  <a:lnTo>
                    <a:pt x="122504" y="284668"/>
                  </a:lnTo>
                  <a:lnTo>
                    <a:pt x="116222" y="286710"/>
                  </a:lnTo>
                  <a:lnTo>
                    <a:pt x="113324" y="286392"/>
                  </a:lnTo>
                  <a:lnTo>
                    <a:pt x="112633" y="284486"/>
                  </a:lnTo>
                  <a:lnTo>
                    <a:pt x="111296" y="283074"/>
                  </a:lnTo>
                  <a:lnTo>
                    <a:pt x="109863" y="280162"/>
                  </a:lnTo>
                  <a:lnTo>
                    <a:pt x="107425" y="280240"/>
                  </a:lnTo>
                  <a:lnTo>
                    <a:pt x="106040" y="280884"/>
                  </a:lnTo>
                  <a:lnTo>
                    <a:pt x="105436" y="279929"/>
                  </a:lnTo>
                  <a:lnTo>
                    <a:pt x="106485" y="276814"/>
                  </a:lnTo>
                  <a:lnTo>
                    <a:pt x="108548" y="274348"/>
                  </a:lnTo>
                  <a:lnTo>
                    <a:pt x="112007" y="272484"/>
                  </a:lnTo>
                  <a:lnTo>
                    <a:pt x="113665" y="270230"/>
                  </a:lnTo>
                  <a:lnTo>
                    <a:pt x="115224" y="266650"/>
                  </a:lnTo>
                  <a:lnTo>
                    <a:pt x="120228" y="263237"/>
                  </a:lnTo>
                  <a:lnTo>
                    <a:pt x="127511" y="254770"/>
                  </a:lnTo>
                  <a:lnTo>
                    <a:pt x="133445" y="252061"/>
                  </a:lnTo>
                  <a:lnTo>
                    <a:pt x="135620" y="249095"/>
                  </a:lnTo>
                  <a:lnTo>
                    <a:pt x="139116" y="247783"/>
                  </a:lnTo>
                  <a:lnTo>
                    <a:pt x="142100" y="245465"/>
                  </a:lnTo>
                  <a:lnTo>
                    <a:pt x="144443" y="245235"/>
                  </a:lnTo>
                  <a:lnTo>
                    <a:pt x="148699" y="243146"/>
                  </a:lnTo>
                  <a:lnTo>
                    <a:pt x="151111" y="240658"/>
                  </a:lnTo>
                  <a:lnTo>
                    <a:pt x="149537" y="240503"/>
                  </a:lnTo>
                  <a:lnTo>
                    <a:pt x="145795" y="242123"/>
                  </a:lnTo>
                  <a:lnTo>
                    <a:pt x="143678" y="242774"/>
                  </a:lnTo>
                  <a:lnTo>
                    <a:pt x="143828" y="240104"/>
                  </a:lnTo>
                  <a:lnTo>
                    <a:pt x="144853" y="237363"/>
                  </a:lnTo>
                  <a:lnTo>
                    <a:pt x="147937" y="234854"/>
                  </a:lnTo>
                  <a:lnTo>
                    <a:pt x="162759" y="227548"/>
                  </a:lnTo>
                  <a:lnTo>
                    <a:pt x="164238" y="228758"/>
                  </a:lnTo>
                  <a:lnTo>
                    <a:pt x="166006" y="230895"/>
                  </a:lnTo>
                  <a:lnTo>
                    <a:pt x="170470" y="230412"/>
                  </a:lnTo>
                  <a:lnTo>
                    <a:pt x="175556" y="226271"/>
                  </a:lnTo>
                  <a:lnTo>
                    <a:pt x="179473" y="221764"/>
                  </a:lnTo>
                  <a:lnTo>
                    <a:pt x="177356" y="222551"/>
                  </a:lnTo>
                  <a:lnTo>
                    <a:pt x="175046" y="224397"/>
                  </a:lnTo>
                  <a:lnTo>
                    <a:pt x="170543" y="226959"/>
                  </a:lnTo>
                  <a:lnTo>
                    <a:pt x="168462" y="227364"/>
                  </a:lnTo>
                  <a:lnTo>
                    <a:pt x="167274" y="227031"/>
                  </a:lnTo>
                  <a:lnTo>
                    <a:pt x="166613" y="225322"/>
                  </a:lnTo>
                  <a:lnTo>
                    <a:pt x="165052" y="224767"/>
                  </a:lnTo>
                  <a:lnTo>
                    <a:pt x="163642" y="225151"/>
                  </a:lnTo>
                  <a:lnTo>
                    <a:pt x="162189" y="223935"/>
                  </a:lnTo>
                  <a:lnTo>
                    <a:pt x="161930" y="220930"/>
                  </a:lnTo>
                  <a:lnTo>
                    <a:pt x="163789" y="216446"/>
                  </a:lnTo>
                  <a:lnTo>
                    <a:pt x="165262" y="213475"/>
                  </a:lnTo>
                  <a:lnTo>
                    <a:pt x="166853" y="211224"/>
                  </a:lnTo>
                  <a:lnTo>
                    <a:pt x="173109" y="204821"/>
                  </a:lnTo>
                  <a:lnTo>
                    <a:pt x="174461" y="201318"/>
                  </a:lnTo>
                  <a:lnTo>
                    <a:pt x="177290" y="199467"/>
                  </a:lnTo>
                  <a:lnTo>
                    <a:pt x="180964" y="199879"/>
                  </a:lnTo>
                  <a:lnTo>
                    <a:pt x="182073" y="199344"/>
                  </a:lnTo>
                  <a:lnTo>
                    <a:pt x="180811" y="197042"/>
                  </a:lnTo>
                  <a:lnTo>
                    <a:pt x="176806" y="195215"/>
                  </a:lnTo>
                  <a:lnTo>
                    <a:pt x="176560" y="194067"/>
                  </a:lnTo>
                  <a:lnTo>
                    <a:pt x="189900" y="191049"/>
                  </a:lnTo>
                  <a:lnTo>
                    <a:pt x="196253" y="191151"/>
                  </a:lnTo>
                  <a:lnTo>
                    <a:pt x="198138" y="189643"/>
                  </a:lnTo>
                  <a:lnTo>
                    <a:pt x="201591" y="188677"/>
                  </a:lnTo>
                  <a:lnTo>
                    <a:pt x="204208" y="186831"/>
                  </a:lnTo>
                  <a:lnTo>
                    <a:pt x="202859" y="186016"/>
                  </a:lnTo>
                  <a:lnTo>
                    <a:pt x="196407" y="187713"/>
                  </a:lnTo>
                  <a:lnTo>
                    <a:pt x="192373" y="188510"/>
                  </a:lnTo>
                  <a:lnTo>
                    <a:pt x="190548" y="188485"/>
                  </a:lnTo>
                  <a:lnTo>
                    <a:pt x="189125" y="189068"/>
                  </a:lnTo>
                  <a:lnTo>
                    <a:pt x="183969" y="189290"/>
                  </a:lnTo>
                  <a:lnTo>
                    <a:pt x="182848" y="181925"/>
                  </a:lnTo>
                  <a:lnTo>
                    <a:pt x="183655" y="177918"/>
                  </a:lnTo>
                  <a:lnTo>
                    <a:pt x="185577" y="178001"/>
                  </a:lnTo>
                  <a:lnTo>
                    <a:pt x="186015" y="174168"/>
                  </a:lnTo>
                  <a:lnTo>
                    <a:pt x="188235" y="171907"/>
                  </a:lnTo>
                  <a:lnTo>
                    <a:pt x="191300" y="171401"/>
                  </a:lnTo>
                  <a:lnTo>
                    <a:pt x="192844" y="170432"/>
                  </a:lnTo>
                  <a:lnTo>
                    <a:pt x="195074" y="168460"/>
                  </a:lnTo>
                  <a:lnTo>
                    <a:pt x="198765" y="168918"/>
                  </a:lnTo>
                  <a:lnTo>
                    <a:pt x="202556" y="168478"/>
                  </a:lnTo>
                  <a:lnTo>
                    <a:pt x="201617" y="167548"/>
                  </a:lnTo>
                  <a:lnTo>
                    <a:pt x="196910" y="166349"/>
                  </a:lnTo>
                  <a:lnTo>
                    <a:pt x="195748" y="164288"/>
                  </a:lnTo>
                  <a:lnTo>
                    <a:pt x="197408" y="163137"/>
                  </a:lnTo>
                  <a:lnTo>
                    <a:pt x="199216" y="162289"/>
                  </a:lnTo>
                  <a:lnTo>
                    <a:pt x="200803" y="162137"/>
                  </a:lnTo>
                  <a:lnTo>
                    <a:pt x="203947" y="158104"/>
                  </a:lnTo>
                  <a:lnTo>
                    <a:pt x="205858" y="156381"/>
                  </a:lnTo>
                  <a:lnTo>
                    <a:pt x="207998" y="156680"/>
                  </a:lnTo>
                  <a:lnTo>
                    <a:pt x="210978" y="154898"/>
                  </a:lnTo>
                  <a:lnTo>
                    <a:pt x="213904" y="155506"/>
                  </a:lnTo>
                  <a:lnTo>
                    <a:pt x="216735" y="154339"/>
                  </a:lnTo>
                  <a:lnTo>
                    <a:pt x="220602" y="153569"/>
                  </a:lnTo>
                  <a:lnTo>
                    <a:pt x="234757" y="153271"/>
                  </a:lnTo>
                  <a:lnTo>
                    <a:pt x="235178" y="151616"/>
                  </a:lnTo>
                  <a:lnTo>
                    <a:pt x="232201" y="151232"/>
                  </a:lnTo>
                  <a:lnTo>
                    <a:pt x="221682" y="150806"/>
                  </a:lnTo>
                  <a:lnTo>
                    <a:pt x="216312" y="150839"/>
                  </a:lnTo>
                  <a:lnTo>
                    <a:pt x="214051" y="151268"/>
                  </a:lnTo>
                  <a:lnTo>
                    <a:pt x="213220" y="150691"/>
                  </a:lnTo>
                  <a:lnTo>
                    <a:pt x="213366" y="149699"/>
                  </a:lnTo>
                  <a:lnTo>
                    <a:pt x="215318" y="148129"/>
                  </a:lnTo>
                  <a:lnTo>
                    <a:pt x="216245" y="146392"/>
                  </a:lnTo>
                  <a:lnTo>
                    <a:pt x="220147" y="142146"/>
                  </a:lnTo>
                  <a:lnTo>
                    <a:pt x="224722" y="139313"/>
                  </a:lnTo>
                  <a:lnTo>
                    <a:pt x="228229" y="140038"/>
                  </a:lnTo>
                  <a:lnTo>
                    <a:pt x="231959" y="142743"/>
                  </a:lnTo>
                  <a:lnTo>
                    <a:pt x="234617" y="143081"/>
                  </a:lnTo>
                  <a:lnTo>
                    <a:pt x="235854" y="143954"/>
                  </a:lnTo>
                  <a:lnTo>
                    <a:pt x="237791" y="147678"/>
                  </a:lnTo>
                  <a:lnTo>
                    <a:pt x="238709" y="147799"/>
                  </a:lnTo>
                  <a:lnTo>
                    <a:pt x="238294" y="144220"/>
                  </a:lnTo>
                  <a:lnTo>
                    <a:pt x="240855" y="141304"/>
                  </a:lnTo>
                  <a:lnTo>
                    <a:pt x="240188" y="140497"/>
                  </a:lnTo>
                  <a:lnTo>
                    <a:pt x="236340" y="141552"/>
                  </a:lnTo>
                  <a:lnTo>
                    <a:pt x="233392" y="140455"/>
                  </a:lnTo>
                  <a:lnTo>
                    <a:pt x="231065" y="138262"/>
                  </a:lnTo>
                  <a:lnTo>
                    <a:pt x="230399" y="136255"/>
                  </a:lnTo>
                  <a:lnTo>
                    <a:pt x="231846" y="134270"/>
                  </a:lnTo>
                  <a:lnTo>
                    <a:pt x="233211" y="133270"/>
                  </a:lnTo>
                  <a:lnTo>
                    <a:pt x="232285" y="132104"/>
                  </a:lnTo>
                  <a:lnTo>
                    <a:pt x="226467" y="135229"/>
                  </a:lnTo>
                  <a:lnTo>
                    <a:pt x="222352" y="135955"/>
                  </a:lnTo>
                  <a:lnTo>
                    <a:pt x="220730" y="135518"/>
                  </a:lnTo>
                  <a:lnTo>
                    <a:pt x="221609" y="132687"/>
                  </a:lnTo>
                  <a:lnTo>
                    <a:pt x="221119" y="130438"/>
                  </a:lnTo>
                  <a:lnTo>
                    <a:pt x="226636" y="124888"/>
                  </a:lnTo>
                  <a:lnTo>
                    <a:pt x="228534" y="124245"/>
                  </a:lnTo>
                  <a:lnTo>
                    <a:pt x="231632" y="124691"/>
                  </a:lnTo>
                  <a:lnTo>
                    <a:pt x="234429" y="126259"/>
                  </a:lnTo>
                  <a:lnTo>
                    <a:pt x="236768" y="126009"/>
                  </a:lnTo>
                  <a:lnTo>
                    <a:pt x="239305" y="125172"/>
                  </a:lnTo>
                  <a:lnTo>
                    <a:pt x="238959" y="123668"/>
                  </a:lnTo>
                  <a:lnTo>
                    <a:pt x="233457" y="123071"/>
                  </a:lnTo>
                  <a:lnTo>
                    <a:pt x="232041" y="121822"/>
                  </a:lnTo>
                  <a:lnTo>
                    <a:pt x="232552" y="120595"/>
                  </a:lnTo>
                  <a:lnTo>
                    <a:pt x="236329" y="119298"/>
                  </a:lnTo>
                  <a:lnTo>
                    <a:pt x="240085" y="116955"/>
                  </a:lnTo>
                  <a:lnTo>
                    <a:pt x="244388" y="116276"/>
                  </a:lnTo>
                  <a:lnTo>
                    <a:pt x="247852" y="114501"/>
                  </a:lnTo>
                  <a:lnTo>
                    <a:pt x="248519" y="114904"/>
                  </a:lnTo>
                  <a:lnTo>
                    <a:pt x="249104" y="115600"/>
                  </a:lnTo>
                  <a:lnTo>
                    <a:pt x="250348" y="122169"/>
                  </a:lnTo>
                  <a:lnTo>
                    <a:pt x="253442" y="127512"/>
                  </a:lnTo>
                  <a:lnTo>
                    <a:pt x="254582" y="127706"/>
                  </a:lnTo>
                  <a:lnTo>
                    <a:pt x="253395" y="123162"/>
                  </a:lnTo>
                  <a:lnTo>
                    <a:pt x="254503" y="121854"/>
                  </a:lnTo>
                  <a:lnTo>
                    <a:pt x="255906" y="120859"/>
                  </a:lnTo>
                  <a:lnTo>
                    <a:pt x="256344" y="119726"/>
                  </a:lnTo>
                  <a:lnTo>
                    <a:pt x="254736" y="119339"/>
                  </a:lnTo>
                  <a:lnTo>
                    <a:pt x="253421" y="117711"/>
                  </a:lnTo>
                  <a:lnTo>
                    <a:pt x="251542" y="112496"/>
                  </a:lnTo>
                  <a:lnTo>
                    <a:pt x="252183" y="111139"/>
                  </a:lnTo>
                  <a:lnTo>
                    <a:pt x="256254" y="108355"/>
                  </a:lnTo>
                  <a:lnTo>
                    <a:pt x="261361" y="107713"/>
                  </a:lnTo>
                  <a:lnTo>
                    <a:pt x="266802" y="109666"/>
                  </a:lnTo>
                  <a:lnTo>
                    <a:pt x="268713" y="109688"/>
                  </a:lnTo>
                  <a:lnTo>
                    <a:pt x="271868" y="109164"/>
                  </a:lnTo>
                  <a:lnTo>
                    <a:pt x="277221" y="107558"/>
                  </a:lnTo>
                  <a:lnTo>
                    <a:pt x="280370" y="106947"/>
                  </a:lnTo>
                  <a:lnTo>
                    <a:pt x="282013" y="106949"/>
                  </a:lnTo>
                  <a:lnTo>
                    <a:pt x="282419" y="106137"/>
                  </a:lnTo>
                  <a:lnTo>
                    <a:pt x="280897" y="105615"/>
                  </a:lnTo>
                  <a:lnTo>
                    <a:pt x="280406" y="105107"/>
                  </a:lnTo>
                  <a:lnTo>
                    <a:pt x="279212" y="104815"/>
                  </a:lnTo>
                  <a:lnTo>
                    <a:pt x="274263" y="105684"/>
                  </a:lnTo>
                  <a:lnTo>
                    <a:pt x="260609" y="105409"/>
                  </a:lnTo>
                  <a:lnTo>
                    <a:pt x="259292" y="104480"/>
                  </a:lnTo>
                  <a:lnTo>
                    <a:pt x="259050" y="102872"/>
                  </a:lnTo>
                  <a:lnTo>
                    <a:pt x="260499" y="100564"/>
                  </a:lnTo>
                  <a:lnTo>
                    <a:pt x="262091" y="99291"/>
                  </a:lnTo>
                  <a:lnTo>
                    <a:pt x="267239" y="96997"/>
                  </a:lnTo>
                  <a:lnTo>
                    <a:pt x="272689" y="96687"/>
                  </a:lnTo>
                  <a:lnTo>
                    <a:pt x="278431" y="92605"/>
                  </a:lnTo>
                  <a:lnTo>
                    <a:pt x="280625" y="89538"/>
                  </a:lnTo>
                  <a:lnTo>
                    <a:pt x="281868" y="84803"/>
                  </a:lnTo>
                  <a:lnTo>
                    <a:pt x="285369" y="80966"/>
                  </a:lnTo>
                  <a:lnTo>
                    <a:pt x="294144" y="78781"/>
                  </a:lnTo>
                  <a:lnTo>
                    <a:pt x="294499" y="77813"/>
                  </a:lnTo>
                  <a:lnTo>
                    <a:pt x="293568" y="75813"/>
                  </a:lnTo>
                  <a:lnTo>
                    <a:pt x="293641" y="72204"/>
                  </a:lnTo>
                  <a:lnTo>
                    <a:pt x="296047" y="67992"/>
                  </a:lnTo>
                  <a:lnTo>
                    <a:pt x="297645" y="66526"/>
                  </a:lnTo>
                  <a:lnTo>
                    <a:pt x="298383" y="66350"/>
                  </a:lnTo>
                  <a:lnTo>
                    <a:pt x="300275" y="67729"/>
                  </a:lnTo>
                  <a:lnTo>
                    <a:pt x="302573" y="70659"/>
                  </a:lnTo>
                  <a:lnTo>
                    <a:pt x="306175" y="72335"/>
                  </a:lnTo>
                  <a:lnTo>
                    <a:pt x="310895" y="72624"/>
                  </a:lnTo>
                  <a:lnTo>
                    <a:pt x="312154" y="71800"/>
                  </a:lnTo>
                  <a:lnTo>
                    <a:pt x="308485" y="70129"/>
                  </a:lnTo>
                  <a:lnTo>
                    <a:pt x="305708" y="67943"/>
                  </a:lnTo>
                  <a:lnTo>
                    <a:pt x="305488" y="65745"/>
                  </a:lnTo>
                  <a:lnTo>
                    <a:pt x="306805" y="64579"/>
                  </a:lnTo>
                  <a:lnTo>
                    <a:pt x="308852" y="64709"/>
                  </a:lnTo>
                  <a:lnTo>
                    <a:pt x="311422" y="64462"/>
                  </a:lnTo>
                  <a:lnTo>
                    <a:pt x="313816" y="62982"/>
                  </a:lnTo>
                  <a:lnTo>
                    <a:pt x="314164" y="61941"/>
                  </a:lnTo>
                  <a:lnTo>
                    <a:pt x="314264" y="60527"/>
                  </a:lnTo>
                  <a:lnTo>
                    <a:pt x="314862" y="59088"/>
                  </a:lnTo>
                  <a:lnTo>
                    <a:pt x="318375" y="55651"/>
                  </a:lnTo>
                  <a:lnTo>
                    <a:pt x="329204" y="53412"/>
                  </a:lnTo>
                  <a:lnTo>
                    <a:pt x="329988" y="54321"/>
                  </a:lnTo>
                  <a:lnTo>
                    <a:pt x="329403" y="60951"/>
                  </a:lnTo>
                  <a:lnTo>
                    <a:pt x="328159" y="65227"/>
                  </a:lnTo>
                  <a:lnTo>
                    <a:pt x="328198" y="68347"/>
                  </a:lnTo>
                  <a:lnTo>
                    <a:pt x="330306" y="65227"/>
                  </a:lnTo>
                  <a:lnTo>
                    <a:pt x="333132" y="56663"/>
                  </a:lnTo>
                  <a:lnTo>
                    <a:pt x="335253" y="52629"/>
                  </a:lnTo>
                  <a:lnTo>
                    <a:pt x="337650" y="50309"/>
                  </a:lnTo>
                  <a:lnTo>
                    <a:pt x="339362" y="49785"/>
                  </a:lnTo>
                  <a:lnTo>
                    <a:pt x="341057" y="48583"/>
                  </a:lnTo>
                  <a:lnTo>
                    <a:pt x="343295" y="47867"/>
                  </a:lnTo>
                  <a:lnTo>
                    <a:pt x="343979" y="48791"/>
                  </a:lnTo>
                  <a:lnTo>
                    <a:pt x="344687" y="50933"/>
                  </a:lnTo>
                  <a:lnTo>
                    <a:pt x="343482" y="58438"/>
                  </a:lnTo>
                  <a:lnTo>
                    <a:pt x="343603" y="60805"/>
                  </a:lnTo>
                  <a:lnTo>
                    <a:pt x="342253" y="63973"/>
                  </a:lnTo>
                  <a:lnTo>
                    <a:pt x="337093" y="71017"/>
                  </a:lnTo>
                  <a:lnTo>
                    <a:pt x="337330" y="71914"/>
                  </a:lnTo>
                  <a:lnTo>
                    <a:pt x="338496" y="71581"/>
                  </a:lnTo>
                  <a:lnTo>
                    <a:pt x="340496" y="70420"/>
                  </a:lnTo>
                  <a:lnTo>
                    <a:pt x="346888" y="63728"/>
                  </a:lnTo>
                  <a:lnTo>
                    <a:pt x="352476" y="64573"/>
                  </a:lnTo>
                  <a:lnTo>
                    <a:pt x="352545" y="64024"/>
                  </a:lnTo>
                  <a:lnTo>
                    <a:pt x="350753" y="62058"/>
                  </a:lnTo>
                  <a:lnTo>
                    <a:pt x="348563" y="60171"/>
                  </a:lnTo>
                  <a:lnTo>
                    <a:pt x="347905" y="57833"/>
                  </a:lnTo>
                  <a:lnTo>
                    <a:pt x="348198" y="51586"/>
                  </a:lnTo>
                  <a:lnTo>
                    <a:pt x="349881" y="49107"/>
                  </a:lnTo>
                  <a:lnTo>
                    <a:pt x="354707" y="49367"/>
                  </a:lnTo>
                  <a:lnTo>
                    <a:pt x="357598" y="49024"/>
                  </a:lnTo>
                  <a:lnTo>
                    <a:pt x="358948" y="50151"/>
                  </a:lnTo>
                  <a:lnTo>
                    <a:pt x="361843" y="50070"/>
                  </a:lnTo>
                  <a:lnTo>
                    <a:pt x="363848" y="45579"/>
                  </a:lnTo>
                  <a:lnTo>
                    <a:pt x="367810" y="45185"/>
                  </a:lnTo>
                  <a:lnTo>
                    <a:pt x="371289" y="48155"/>
                  </a:lnTo>
                  <a:lnTo>
                    <a:pt x="375476" y="50151"/>
                  </a:lnTo>
                  <a:lnTo>
                    <a:pt x="378840" y="53019"/>
                  </a:lnTo>
                  <a:lnTo>
                    <a:pt x="379790" y="52236"/>
                  </a:lnTo>
                  <a:lnTo>
                    <a:pt x="377974" y="45538"/>
                  </a:lnTo>
                  <a:lnTo>
                    <a:pt x="375987" y="43092"/>
                  </a:lnTo>
                  <a:lnTo>
                    <a:pt x="371677" y="41819"/>
                  </a:lnTo>
                  <a:lnTo>
                    <a:pt x="367091" y="38795"/>
                  </a:lnTo>
                  <a:lnTo>
                    <a:pt x="365895" y="37453"/>
                  </a:lnTo>
                  <a:lnTo>
                    <a:pt x="366104" y="36454"/>
                  </a:lnTo>
                  <a:lnTo>
                    <a:pt x="370151" y="35490"/>
                  </a:lnTo>
                  <a:lnTo>
                    <a:pt x="375491" y="36594"/>
                  </a:lnTo>
                  <a:lnTo>
                    <a:pt x="380250" y="34070"/>
                  </a:lnTo>
                  <a:lnTo>
                    <a:pt x="381552" y="34762"/>
                  </a:lnTo>
                  <a:lnTo>
                    <a:pt x="385202" y="33441"/>
                  </a:lnTo>
                  <a:lnTo>
                    <a:pt x="387469" y="35218"/>
                  </a:lnTo>
                  <a:lnTo>
                    <a:pt x="388857" y="34692"/>
                  </a:lnTo>
                  <a:lnTo>
                    <a:pt x="389663" y="32309"/>
                  </a:lnTo>
                  <a:lnTo>
                    <a:pt x="395487" y="30829"/>
                  </a:lnTo>
                  <a:lnTo>
                    <a:pt x="399181" y="32195"/>
                  </a:lnTo>
                  <a:lnTo>
                    <a:pt x="401162" y="33608"/>
                  </a:lnTo>
                  <a:lnTo>
                    <a:pt x="402082" y="36320"/>
                  </a:lnTo>
                  <a:lnTo>
                    <a:pt x="403489" y="41674"/>
                  </a:lnTo>
                  <a:lnTo>
                    <a:pt x="406374" y="44557"/>
                  </a:lnTo>
                  <a:lnTo>
                    <a:pt x="408165" y="45971"/>
                  </a:lnTo>
                  <a:lnTo>
                    <a:pt x="410287" y="46362"/>
                  </a:lnTo>
                  <a:lnTo>
                    <a:pt x="411311" y="44924"/>
                  </a:lnTo>
                  <a:lnTo>
                    <a:pt x="409322" y="43190"/>
                  </a:lnTo>
                  <a:lnTo>
                    <a:pt x="408786" y="41556"/>
                  </a:lnTo>
                  <a:lnTo>
                    <a:pt x="409739" y="37494"/>
                  </a:lnTo>
                  <a:lnTo>
                    <a:pt x="410851" y="35896"/>
                  </a:lnTo>
                  <a:lnTo>
                    <a:pt x="417083" y="29833"/>
                  </a:lnTo>
                  <a:lnTo>
                    <a:pt x="422300" y="26680"/>
                  </a:lnTo>
                  <a:lnTo>
                    <a:pt x="425424" y="26417"/>
                  </a:lnTo>
                  <a:lnTo>
                    <a:pt x="430888" y="19331"/>
                  </a:lnTo>
                  <a:lnTo>
                    <a:pt x="432436" y="18040"/>
                  </a:lnTo>
                  <a:lnTo>
                    <a:pt x="433861" y="17743"/>
                  </a:lnTo>
                  <a:lnTo>
                    <a:pt x="433496" y="16004"/>
                  </a:lnTo>
                  <a:lnTo>
                    <a:pt x="430503" y="14903"/>
                  </a:lnTo>
                  <a:lnTo>
                    <a:pt x="430400" y="12748"/>
                  </a:lnTo>
                  <a:lnTo>
                    <a:pt x="434343" y="10121"/>
                  </a:lnTo>
                  <a:lnTo>
                    <a:pt x="439124" y="5706"/>
                  </a:lnTo>
                  <a:lnTo>
                    <a:pt x="441484" y="5406"/>
                  </a:lnTo>
                  <a:lnTo>
                    <a:pt x="442963" y="6634"/>
                  </a:lnTo>
                  <a:lnTo>
                    <a:pt x="447619" y="8627"/>
                  </a:lnTo>
                  <a:lnTo>
                    <a:pt x="450471" y="10908"/>
                  </a:lnTo>
                  <a:lnTo>
                    <a:pt x="452538" y="12056"/>
                  </a:lnTo>
                  <a:lnTo>
                    <a:pt x="453881" y="11818"/>
                  </a:lnTo>
                  <a:lnTo>
                    <a:pt x="454991" y="10105"/>
                  </a:lnTo>
                  <a:lnTo>
                    <a:pt x="456325" y="9303"/>
                  </a:lnTo>
                  <a:lnTo>
                    <a:pt x="459286" y="9753"/>
                  </a:lnTo>
                  <a:lnTo>
                    <a:pt x="461052" y="10855"/>
                  </a:lnTo>
                  <a:lnTo>
                    <a:pt x="462428" y="11000"/>
                  </a:lnTo>
                  <a:lnTo>
                    <a:pt x="463672" y="11667"/>
                  </a:lnTo>
                  <a:lnTo>
                    <a:pt x="463965" y="13131"/>
                  </a:lnTo>
                  <a:lnTo>
                    <a:pt x="461404" y="14725"/>
                  </a:lnTo>
                  <a:lnTo>
                    <a:pt x="457040" y="18947"/>
                  </a:lnTo>
                  <a:lnTo>
                    <a:pt x="452734" y="23737"/>
                  </a:lnTo>
                  <a:lnTo>
                    <a:pt x="451314" y="26255"/>
                  </a:lnTo>
                  <a:lnTo>
                    <a:pt x="449923" y="32850"/>
                  </a:lnTo>
                  <a:lnTo>
                    <a:pt x="446558" y="37058"/>
                  </a:lnTo>
                  <a:lnTo>
                    <a:pt x="446304" y="40003"/>
                  </a:lnTo>
                  <a:lnTo>
                    <a:pt x="447655" y="41390"/>
                  </a:lnTo>
                  <a:lnTo>
                    <a:pt x="451369" y="40302"/>
                  </a:lnTo>
                  <a:lnTo>
                    <a:pt x="455947" y="36371"/>
                  </a:lnTo>
                  <a:lnTo>
                    <a:pt x="457090" y="32191"/>
                  </a:lnTo>
                  <a:lnTo>
                    <a:pt x="468535" y="20815"/>
                  </a:lnTo>
                  <a:lnTo>
                    <a:pt x="473903" y="14505"/>
                  </a:lnTo>
                  <a:lnTo>
                    <a:pt x="480007" y="9265"/>
                  </a:lnTo>
                  <a:lnTo>
                    <a:pt x="483421" y="8179"/>
                  </a:lnTo>
                  <a:lnTo>
                    <a:pt x="485028" y="11651"/>
                  </a:lnTo>
                  <a:lnTo>
                    <a:pt x="483734" y="16179"/>
                  </a:lnTo>
                  <a:lnTo>
                    <a:pt x="481141" y="19061"/>
                  </a:lnTo>
                  <a:lnTo>
                    <a:pt x="483052" y="20380"/>
                  </a:lnTo>
                  <a:lnTo>
                    <a:pt x="482687" y="23797"/>
                  </a:lnTo>
                  <a:lnTo>
                    <a:pt x="482091" y="25693"/>
                  </a:lnTo>
                  <a:lnTo>
                    <a:pt x="481711" y="27676"/>
                  </a:lnTo>
                  <a:lnTo>
                    <a:pt x="481735" y="29424"/>
                  </a:lnTo>
                  <a:lnTo>
                    <a:pt x="483527" y="28958"/>
                  </a:lnTo>
                  <a:lnTo>
                    <a:pt x="490675" y="25377"/>
                  </a:lnTo>
                  <a:lnTo>
                    <a:pt x="492486" y="21493"/>
                  </a:lnTo>
                  <a:lnTo>
                    <a:pt x="494166" y="18577"/>
                  </a:lnTo>
                  <a:lnTo>
                    <a:pt x="494972" y="16055"/>
                  </a:lnTo>
                  <a:lnTo>
                    <a:pt x="497751" y="13663"/>
                  </a:lnTo>
                  <a:lnTo>
                    <a:pt x="502994" y="13645"/>
                  </a:lnTo>
                  <a:lnTo>
                    <a:pt x="503197" y="12704"/>
                  </a:lnTo>
                  <a:lnTo>
                    <a:pt x="496859" y="9377"/>
                  </a:lnTo>
                  <a:lnTo>
                    <a:pt x="496112" y="7877"/>
                  </a:lnTo>
                  <a:lnTo>
                    <a:pt x="498243" y="5879"/>
                  </a:lnTo>
                  <a:close/>
                  <a:moveTo>
                    <a:pt x="459651" y="0"/>
                  </a:moveTo>
                  <a:lnTo>
                    <a:pt x="465559" y="1548"/>
                  </a:lnTo>
                  <a:lnTo>
                    <a:pt x="467582" y="1516"/>
                  </a:lnTo>
                  <a:lnTo>
                    <a:pt x="470515" y="4407"/>
                  </a:lnTo>
                  <a:lnTo>
                    <a:pt x="472046" y="4151"/>
                  </a:lnTo>
                  <a:lnTo>
                    <a:pt x="471756" y="5916"/>
                  </a:lnTo>
                  <a:lnTo>
                    <a:pt x="468792" y="6752"/>
                  </a:lnTo>
                  <a:lnTo>
                    <a:pt x="464183" y="7260"/>
                  </a:lnTo>
                  <a:lnTo>
                    <a:pt x="463495" y="7611"/>
                  </a:lnTo>
                  <a:lnTo>
                    <a:pt x="459556" y="7329"/>
                  </a:lnTo>
                  <a:lnTo>
                    <a:pt x="457345" y="4956"/>
                  </a:lnTo>
                  <a:lnTo>
                    <a:pt x="453650" y="4368"/>
                  </a:lnTo>
                  <a:lnTo>
                    <a:pt x="453656" y="3606"/>
                  </a:lnTo>
                  <a:lnTo>
                    <a:pt x="456049" y="1809"/>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85" name="ee4p_PL_1_15912"/>
            <p:cNvSpPr>
              <a:spLocks noChangeAspect="1"/>
            </p:cNvSpPr>
            <p:nvPr>
              <p:custDataLst>
                <p:tags r:id="rId81"/>
              </p:custDataLst>
            </p:nvPr>
          </p:nvSpPr>
          <p:spPr>
            <a:xfrm>
              <a:off x="5010188" y="3961215"/>
              <a:ext cx="874577" cy="681812"/>
            </a:xfrm>
            <a:custGeom>
              <a:avLst/>
              <a:gdLst/>
              <a:ahLst/>
              <a:cxnLst/>
              <a:rect l="0" t="0" r="0" b="0"/>
              <a:pathLst>
                <a:path w="220617" h="171991">
                  <a:moveTo>
                    <a:pt x="121082" y="11596"/>
                  </a:moveTo>
                  <a:lnTo>
                    <a:pt x="121963" y="11965"/>
                  </a:lnTo>
                  <a:lnTo>
                    <a:pt x="128156" y="12364"/>
                  </a:lnTo>
                  <a:lnTo>
                    <a:pt x="134433" y="12768"/>
                  </a:lnTo>
                  <a:lnTo>
                    <a:pt x="144528" y="13198"/>
                  </a:lnTo>
                  <a:lnTo>
                    <a:pt x="155049" y="13651"/>
                  </a:lnTo>
                  <a:lnTo>
                    <a:pt x="165965" y="14118"/>
                  </a:lnTo>
                  <a:lnTo>
                    <a:pt x="177778" y="14624"/>
                  </a:lnTo>
                  <a:lnTo>
                    <a:pt x="190236" y="14922"/>
                  </a:lnTo>
                  <a:lnTo>
                    <a:pt x="190996" y="14718"/>
                  </a:lnTo>
                  <a:lnTo>
                    <a:pt x="192268" y="13529"/>
                  </a:lnTo>
                  <a:lnTo>
                    <a:pt x="193821" y="13690"/>
                  </a:lnTo>
                  <a:lnTo>
                    <a:pt x="195652" y="14427"/>
                  </a:lnTo>
                  <a:lnTo>
                    <a:pt x="196509" y="14976"/>
                  </a:lnTo>
                  <a:lnTo>
                    <a:pt x="196872" y="15599"/>
                  </a:lnTo>
                  <a:lnTo>
                    <a:pt x="197098" y="16320"/>
                  </a:lnTo>
                  <a:lnTo>
                    <a:pt x="198100" y="16464"/>
                  </a:lnTo>
                  <a:lnTo>
                    <a:pt x="199931" y="17013"/>
                  </a:lnTo>
                  <a:lnTo>
                    <a:pt x="202408" y="18265"/>
                  </a:lnTo>
                  <a:lnTo>
                    <a:pt x="204349" y="19477"/>
                  </a:lnTo>
                  <a:lnTo>
                    <a:pt x="206196" y="21210"/>
                  </a:lnTo>
                  <a:lnTo>
                    <a:pt x="206809" y="23168"/>
                  </a:lnTo>
                  <a:lnTo>
                    <a:pt x="206846" y="25385"/>
                  </a:lnTo>
                  <a:lnTo>
                    <a:pt x="206727" y="26811"/>
                  </a:lnTo>
                  <a:lnTo>
                    <a:pt x="206883" y="27391"/>
                  </a:lnTo>
                  <a:lnTo>
                    <a:pt x="209409" y="37691"/>
                  </a:lnTo>
                  <a:lnTo>
                    <a:pt x="213618" y="47576"/>
                  </a:lnTo>
                  <a:lnTo>
                    <a:pt x="215164" y="52344"/>
                  </a:lnTo>
                  <a:lnTo>
                    <a:pt x="215781" y="54879"/>
                  </a:lnTo>
                  <a:lnTo>
                    <a:pt x="216274" y="58550"/>
                  </a:lnTo>
                  <a:lnTo>
                    <a:pt x="216427" y="61124"/>
                  </a:lnTo>
                  <a:lnTo>
                    <a:pt x="216408" y="62573"/>
                  </a:lnTo>
                  <a:lnTo>
                    <a:pt x="216094" y="64562"/>
                  </a:lnTo>
                  <a:lnTo>
                    <a:pt x="214844" y="65737"/>
                  </a:lnTo>
                  <a:lnTo>
                    <a:pt x="206770" y="69093"/>
                  </a:lnTo>
                  <a:lnTo>
                    <a:pt x="205252" y="70145"/>
                  </a:lnTo>
                  <a:lnTo>
                    <a:pt x="202872" y="72758"/>
                  </a:lnTo>
                  <a:lnTo>
                    <a:pt x="200679" y="75446"/>
                  </a:lnTo>
                  <a:lnTo>
                    <a:pt x="200173" y="76364"/>
                  </a:lnTo>
                  <a:lnTo>
                    <a:pt x="200037" y="76968"/>
                  </a:lnTo>
                  <a:lnTo>
                    <a:pt x="200521" y="77849"/>
                  </a:lnTo>
                  <a:lnTo>
                    <a:pt x="203399" y="79287"/>
                  </a:lnTo>
                  <a:lnTo>
                    <a:pt x="206302" y="80441"/>
                  </a:lnTo>
                  <a:lnTo>
                    <a:pt x="207247" y="81304"/>
                  </a:lnTo>
                  <a:lnTo>
                    <a:pt x="209388" y="82409"/>
                  </a:lnTo>
                  <a:lnTo>
                    <a:pt x="210169" y="83400"/>
                  </a:lnTo>
                  <a:lnTo>
                    <a:pt x="210592" y="84264"/>
                  </a:lnTo>
                  <a:lnTo>
                    <a:pt x="210562" y="86257"/>
                  </a:lnTo>
                  <a:lnTo>
                    <a:pt x="209597" y="89011"/>
                  </a:lnTo>
                  <a:lnTo>
                    <a:pt x="210001" y="91090"/>
                  </a:lnTo>
                  <a:lnTo>
                    <a:pt x="209020" y="92474"/>
                  </a:lnTo>
                  <a:lnTo>
                    <a:pt x="208213" y="94011"/>
                  </a:lnTo>
                  <a:lnTo>
                    <a:pt x="208098" y="96701"/>
                  </a:lnTo>
                  <a:lnTo>
                    <a:pt x="209550" y="99671"/>
                  </a:lnTo>
                  <a:lnTo>
                    <a:pt x="210735" y="101697"/>
                  </a:lnTo>
                  <a:lnTo>
                    <a:pt x="211195" y="103284"/>
                  </a:lnTo>
                  <a:lnTo>
                    <a:pt x="210707" y="104529"/>
                  </a:lnTo>
                  <a:lnTo>
                    <a:pt x="210858" y="105774"/>
                  </a:lnTo>
                  <a:lnTo>
                    <a:pt x="211914" y="107090"/>
                  </a:lnTo>
                  <a:lnTo>
                    <a:pt x="215259" y="111158"/>
                  </a:lnTo>
                  <a:lnTo>
                    <a:pt x="216909" y="115066"/>
                  </a:lnTo>
                  <a:lnTo>
                    <a:pt x="217963" y="116587"/>
                  </a:lnTo>
                  <a:lnTo>
                    <a:pt x="220396" y="118562"/>
                  </a:lnTo>
                  <a:lnTo>
                    <a:pt x="220616" y="119372"/>
                  </a:lnTo>
                  <a:lnTo>
                    <a:pt x="219640" y="120114"/>
                  </a:lnTo>
                  <a:lnTo>
                    <a:pt x="218852" y="120212"/>
                  </a:lnTo>
                  <a:lnTo>
                    <a:pt x="218213" y="120409"/>
                  </a:lnTo>
                  <a:lnTo>
                    <a:pt x="217801" y="121102"/>
                  </a:lnTo>
                  <a:lnTo>
                    <a:pt x="218440" y="121843"/>
                  </a:lnTo>
                  <a:lnTo>
                    <a:pt x="219301" y="122931"/>
                  </a:lnTo>
                  <a:lnTo>
                    <a:pt x="220372" y="126008"/>
                  </a:lnTo>
                  <a:lnTo>
                    <a:pt x="220266" y="128524"/>
                  </a:lnTo>
                  <a:lnTo>
                    <a:pt x="219442" y="129164"/>
                  </a:lnTo>
                  <a:lnTo>
                    <a:pt x="218388" y="130656"/>
                  </a:lnTo>
                  <a:lnTo>
                    <a:pt x="217673" y="132019"/>
                  </a:lnTo>
                  <a:lnTo>
                    <a:pt x="211903" y="132968"/>
                  </a:lnTo>
                  <a:lnTo>
                    <a:pt x="210517" y="134426"/>
                  </a:lnTo>
                  <a:lnTo>
                    <a:pt x="207358" y="137241"/>
                  </a:lnTo>
                  <a:lnTo>
                    <a:pt x="205201" y="138859"/>
                  </a:lnTo>
                  <a:lnTo>
                    <a:pt x="202013" y="141780"/>
                  </a:lnTo>
                  <a:lnTo>
                    <a:pt x="196969" y="146796"/>
                  </a:lnTo>
                  <a:lnTo>
                    <a:pt x="195110" y="148891"/>
                  </a:lnTo>
                  <a:lnTo>
                    <a:pt x="193749" y="150622"/>
                  </a:lnTo>
                  <a:lnTo>
                    <a:pt x="189668" y="155225"/>
                  </a:lnTo>
                  <a:lnTo>
                    <a:pt x="188413" y="157155"/>
                  </a:lnTo>
                  <a:lnTo>
                    <a:pt x="188662" y="158743"/>
                  </a:lnTo>
                  <a:lnTo>
                    <a:pt x="189972" y="162467"/>
                  </a:lnTo>
                  <a:lnTo>
                    <a:pt x="190249" y="164146"/>
                  </a:lnTo>
                  <a:lnTo>
                    <a:pt x="190018" y="165698"/>
                  </a:lnTo>
                  <a:lnTo>
                    <a:pt x="189584" y="167078"/>
                  </a:lnTo>
                  <a:lnTo>
                    <a:pt x="189657" y="167693"/>
                  </a:lnTo>
                  <a:lnTo>
                    <a:pt x="190862" y="168693"/>
                  </a:lnTo>
                  <a:lnTo>
                    <a:pt x="192784" y="170263"/>
                  </a:lnTo>
                  <a:lnTo>
                    <a:pt x="192894" y="170792"/>
                  </a:lnTo>
                  <a:lnTo>
                    <a:pt x="192622" y="171472"/>
                  </a:lnTo>
                  <a:lnTo>
                    <a:pt x="191959" y="171990"/>
                  </a:lnTo>
                  <a:lnTo>
                    <a:pt x="189560" y="171443"/>
                  </a:lnTo>
                  <a:lnTo>
                    <a:pt x="186878" y="170379"/>
                  </a:lnTo>
                  <a:lnTo>
                    <a:pt x="185965" y="170507"/>
                  </a:lnTo>
                  <a:lnTo>
                    <a:pt x="184513" y="170262"/>
                  </a:lnTo>
                  <a:lnTo>
                    <a:pt x="178532" y="168207"/>
                  </a:lnTo>
                  <a:lnTo>
                    <a:pt x="174498" y="166597"/>
                  </a:lnTo>
                  <a:lnTo>
                    <a:pt x="174101" y="165551"/>
                  </a:lnTo>
                  <a:lnTo>
                    <a:pt x="173339" y="164034"/>
                  </a:lnTo>
                  <a:lnTo>
                    <a:pt x="171624" y="162763"/>
                  </a:lnTo>
                  <a:lnTo>
                    <a:pt x="167688" y="161661"/>
                  </a:lnTo>
                  <a:lnTo>
                    <a:pt x="166085" y="160800"/>
                  </a:lnTo>
                  <a:lnTo>
                    <a:pt x="159691" y="160319"/>
                  </a:lnTo>
                  <a:lnTo>
                    <a:pt x="156917" y="160299"/>
                  </a:lnTo>
                  <a:lnTo>
                    <a:pt x="154952" y="160655"/>
                  </a:lnTo>
                  <a:lnTo>
                    <a:pt x="153697" y="160619"/>
                  </a:lnTo>
                  <a:lnTo>
                    <a:pt x="151967" y="162867"/>
                  </a:lnTo>
                  <a:lnTo>
                    <a:pt x="150775" y="163518"/>
                  </a:lnTo>
                  <a:lnTo>
                    <a:pt x="149033" y="163587"/>
                  </a:lnTo>
                  <a:lnTo>
                    <a:pt x="147508" y="163187"/>
                  </a:lnTo>
                  <a:lnTo>
                    <a:pt x="145949" y="162005"/>
                  </a:lnTo>
                  <a:lnTo>
                    <a:pt x="143453" y="161381"/>
                  </a:lnTo>
                  <a:lnTo>
                    <a:pt x="141650" y="161682"/>
                  </a:lnTo>
                  <a:lnTo>
                    <a:pt x="140322" y="161424"/>
                  </a:lnTo>
                  <a:lnTo>
                    <a:pt x="139175" y="161363"/>
                  </a:lnTo>
                  <a:lnTo>
                    <a:pt x="138778" y="161599"/>
                  </a:lnTo>
                  <a:lnTo>
                    <a:pt x="137856" y="161566"/>
                  </a:lnTo>
                  <a:lnTo>
                    <a:pt x="136519" y="162131"/>
                  </a:lnTo>
                  <a:lnTo>
                    <a:pt x="135059" y="162930"/>
                  </a:lnTo>
                  <a:lnTo>
                    <a:pt x="133448" y="163538"/>
                  </a:lnTo>
                  <a:lnTo>
                    <a:pt x="132209" y="164845"/>
                  </a:lnTo>
                  <a:lnTo>
                    <a:pt x="131103" y="167404"/>
                  </a:lnTo>
                  <a:lnTo>
                    <a:pt x="127974" y="166258"/>
                  </a:lnTo>
                  <a:lnTo>
                    <a:pt x="126931" y="166755"/>
                  </a:lnTo>
                  <a:lnTo>
                    <a:pt x="125457" y="167089"/>
                  </a:lnTo>
                  <a:lnTo>
                    <a:pt x="124448" y="166744"/>
                  </a:lnTo>
                  <a:lnTo>
                    <a:pt x="124686" y="165862"/>
                  </a:lnTo>
                  <a:lnTo>
                    <a:pt x="125141" y="164868"/>
                  </a:lnTo>
                  <a:lnTo>
                    <a:pt x="125120" y="163477"/>
                  </a:lnTo>
                  <a:lnTo>
                    <a:pt x="124830" y="161941"/>
                  </a:lnTo>
                  <a:lnTo>
                    <a:pt x="123861" y="161441"/>
                  </a:lnTo>
                  <a:lnTo>
                    <a:pt x="122403" y="161257"/>
                  </a:lnTo>
                  <a:lnTo>
                    <a:pt x="121654" y="160953"/>
                  </a:lnTo>
                  <a:lnTo>
                    <a:pt x="121574" y="160445"/>
                  </a:lnTo>
                  <a:lnTo>
                    <a:pt x="120831" y="159792"/>
                  </a:lnTo>
                  <a:lnTo>
                    <a:pt x="119542" y="158138"/>
                  </a:lnTo>
                  <a:lnTo>
                    <a:pt x="118324" y="156082"/>
                  </a:lnTo>
                  <a:lnTo>
                    <a:pt x="117482" y="155469"/>
                  </a:lnTo>
                  <a:lnTo>
                    <a:pt x="116258" y="156448"/>
                  </a:lnTo>
                  <a:lnTo>
                    <a:pt x="114403" y="157561"/>
                  </a:lnTo>
                  <a:lnTo>
                    <a:pt x="113250" y="157947"/>
                  </a:lnTo>
                  <a:lnTo>
                    <a:pt x="111021" y="161143"/>
                  </a:lnTo>
                  <a:lnTo>
                    <a:pt x="107017" y="161251"/>
                  </a:lnTo>
                  <a:lnTo>
                    <a:pt x="106771" y="159759"/>
                  </a:lnTo>
                  <a:lnTo>
                    <a:pt x="106350" y="158324"/>
                  </a:lnTo>
                  <a:lnTo>
                    <a:pt x="104007" y="157965"/>
                  </a:lnTo>
                  <a:lnTo>
                    <a:pt x="103942" y="157123"/>
                  </a:lnTo>
                  <a:lnTo>
                    <a:pt x="103448" y="155009"/>
                  </a:lnTo>
                  <a:lnTo>
                    <a:pt x="98754" y="150865"/>
                  </a:lnTo>
                  <a:lnTo>
                    <a:pt x="98183" y="149134"/>
                  </a:lnTo>
                  <a:lnTo>
                    <a:pt x="98367" y="148466"/>
                  </a:lnTo>
                  <a:lnTo>
                    <a:pt x="98041" y="147364"/>
                  </a:lnTo>
                  <a:lnTo>
                    <a:pt x="97020" y="146700"/>
                  </a:lnTo>
                  <a:lnTo>
                    <a:pt x="93310" y="145909"/>
                  </a:lnTo>
                  <a:lnTo>
                    <a:pt x="92355" y="146364"/>
                  </a:lnTo>
                  <a:lnTo>
                    <a:pt x="91494" y="145896"/>
                  </a:lnTo>
                  <a:lnTo>
                    <a:pt x="90144" y="144902"/>
                  </a:lnTo>
                  <a:lnTo>
                    <a:pt x="87799" y="144093"/>
                  </a:lnTo>
                  <a:lnTo>
                    <a:pt x="87544" y="143674"/>
                  </a:lnTo>
                  <a:lnTo>
                    <a:pt x="86700" y="142962"/>
                  </a:lnTo>
                  <a:lnTo>
                    <a:pt x="86231" y="142866"/>
                  </a:lnTo>
                  <a:lnTo>
                    <a:pt x="85929" y="143299"/>
                  </a:lnTo>
                  <a:lnTo>
                    <a:pt x="85247" y="143911"/>
                  </a:lnTo>
                  <a:lnTo>
                    <a:pt x="82837" y="144685"/>
                  </a:lnTo>
                  <a:lnTo>
                    <a:pt x="81874" y="144366"/>
                  </a:lnTo>
                  <a:lnTo>
                    <a:pt x="80999" y="143694"/>
                  </a:lnTo>
                  <a:lnTo>
                    <a:pt x="80001" y="142245"/>
                  </a:lnTo>
                  <a:lnTo>
                    <a:pt x="78552" y="140973"/>
                  </a:lnTo>
                  <a:lnTo>
                    <a:pt x="77358" y="140522"/>
                  </a:lnTo>
                  <a:lnTo>
                    <a:pt x="76678" y="139854"/>
                  </a:lnTo>
                  <a:lnTo>
                    <a:pt x="76525" y="139335"/>
                  </a:lnTo>
                  <a:lnTo>
                    <a:pt x="79176" y="138291"/>
                  </a:lnTo>
                  <a:lnTo>
                    <a:pt x="79755" y="137214"/>
                  </a:lnTo>
                  <a:lnTo>
                    <a:pt x="79416" y="135249"/>
                  </a:lnTo>
                  <a:lnTo>
                    <a:pt x="79021" y="135001"/>
                  </a:lnTo>
                  <a:lnTo>
                    <a:pt x="77970" y="135666"/>
                  </a:lnTo>
                  <a:lnTo>
                    <a:pt x="75756" y="136250"/>
                  </a:lnTo>
                  <a:lnTo>
                    <a:pt x="73716" y="136519"/>
                  </a:lnTo>
                  <a:lnTo>
                    <a:pt x="72675" y="136519"/>
                  </a:lnTo>
                  <a:lnTo>
                    <a:pt x="66853" y="132940"/>
                  </a:lnTo>
                  <a:lnTo>
                    <a:pt x="63067" y="131844"/>
                  </a:lnTo>
                  <a:lnTo>
                    <a:pt x="60841" y="131526"/>
                  </a:lnTo>
                  <a:lnTo>
                    <a:pt x="60599" y="131890"/>
                  </a:lnTo>
                  <a:lnTo>
                    <a:pt x="61608" y="133899"/>
                  </a:lnTo>
                  <a:lnTo>
                    <a:pt x="63346" y="136376"/>
                  </a:lnTo>
                  <a:lnTo>
                    <a:pt x="63264" y="137036"/>
                  </a:lnTo>
                  <a:lnTo>
                    <a:pt x="61178" y="138048"/>
                  </a:lnTo>
                  <a:lnTo>
                    <a:pt x="59995" y="138489"/>
                  </a:lnTo>
                  <a:lnTo>
                    <a:pt x="58597" y="139347"/>
                  </a:lnTo>
                  <a:lnTo>
                    <a:pt x="57418" y="140532"/>
                  </a:lnTo>
                  <a:lnTo>
                    <a:pt x="56397" y="141069"/>
                  </a:lnTo>
                  <a:lnTo>
                    <a:pt x="55514" y="140934"/>
                  </a:lnTo>
                  <a:lnTo>
                    <a:pt x="54574" y="140362"/>
                  </a:lnTo>
                  <a:lnTo>
                    <a:pt x="52163" y="136704"/>
                  </a:lnTo>
                  <a:lnTo>
                    <a:pt x="49131" y="133899"/>
                  </a:lnTo>
                  <a:lnTo>
                    <a:pt x="48770" y="133271"/>
                  </a:lnTo>
                  <a:lnTo>
                    <a:pt x="47822" y="133126"/>
                  </a:lnTo>
                  <a:lnTo>
                    <a:pt x="46483" y="132482"/>
                  </a:lnTo>
                  <a:lnTo>
                    <a:pt x="46032" y="131623"/>
                  </a:lnTo>
                  <a:lnTo>
                    <a:pt x="46704" y="130724"/>
                  </a:lnTo>
                  <a:lnTo>
                    <a:pt x="47628" y="129902"/>
                  </a:lnTo>
                  <a:lnTo>
                    <a:pt x="49267" y="129395"/>
                  </a:lnTo>
                  <a:lnTo>
                    <a:pt x="49764" y="128918"/>
                  </a:lnTo>
                  <a:lnTo>
                    <a:pt x="50055" y="128199"/>
                  </a:lnTo>
                  <a:lnTo>
                    <a:pt x="50662" y="127270"/>
                  </a:lnTo>
                  <a:lnTo>
                    <a:pt x="50502" y="126935"/>
                  </a:lnTo>
                  <a:lnTo>
                    <a:pt x="49340" y="125882"/>
                  </a:lnTo>
                  <a:lnTo>
                    <a:pt x="47621" y="124886"/>
                  </a:lnTo>
                  <a:lnTo>
                    <a:pt x="42849" y="125634"/>
                  </a:lnTo>
                  <a:lnTo>
                    <a:pt x="41540" y="126166"/>
                  </a:lnTo>
                  <a:lnTo>
                    <a:pt x="40802" y="125473"/>
                  </a:lnTo>
                  <a:lnTo>
                    <a:pt x="40243" y="124460"/>
                  </a:lnTo>
                  <a:lnTo>
                    <a:pt x="39035" y="124267"/>
                  </a:lnTo>
                  <a:lnTo>
                    <a:pt x="37384" y="123342"/>
                  </a:lnTo>
                  <a:lnTo>
                    <a:pt x="35423" y="122439"/>
                  </a:lnTo>
                  <a:lnTo>
                    <a:pt x="33508" y="122172"/>
                  </a:lnTo>
                  <a:lnTo>
                    <a:pt x="29528" y="120862"/>
                  </a:lnTo>
                  <a:lnTo>
                    <a:pt x="27995" y="120791"/>
                  </a:lnTo>
                  <a:lnTo>
                    <a:pt x="27105" y="120340"/>
                  </a:lnTo>
                  <a:lnTo>
                    <a:pt x="26181" y="119349"/>
                  </a:lnTo>
                  <a:lnTo>
                    <a:pt x="25395" y="118263"/>
                  </a:lnTo>
                  <a:lnTo>
                    <a:pt x="24987" y="116058"/>
                  </a:lnTo>
                  <a:lnTo>
                    <a:pt x="22054" y="115056"/>
                  </a:lnTo>
                  <a:lnTo>
                    <a:pt x="19131" y="114428"/>
                  </a:lnTo>
                  <a:lnTo>
                    <a:pt x="18925" y="114748"/>
                  </a:lnTo>
                  <a:lnTo>
                    <a:pt x="19046" y="116972"/>
                  </a:lnTo>
                  <a:lnTo>
                    <a:pt x="18891" y="118159"/>
                  </a:lnTo>
                  <a:lnTo>
                    <a:pt x="16965" y="118893"/>
                  </a:lnTo>
                  <a:lnTo>
                    <a:pt x="15054" y="118963"/>
                  </a:lnTo>
                  <a:lnTo>
                    <a:pt x="15161" y="118594"/>
                  </a:lnTo>
                  <a:lnTo>
                    <a:pt x="17444" y="114592"/>
                  </a:lnTo>
                  <a:lnTo>
                    <a:pt x="18470" y="112068"/>
                  </a:lnTo>
                  <a:lnTo>
                    <a:pt x="19636" y="107454"/>
                  </a:lnTo>
                  <a:lnTo>
                    <a:pt x="18232" y="103806"/>
                  </a:lnTo>
                  <a:lnTo>
                    <a:pt x="17843" y="102097"/>
                  </a:lnTo>
                  <a:lnTo>
                    <a:pt x="17189" y="101276"/>
                  </a:lnTo>
                  <a:lnTo>
                    <a:pt x="13181" y="99496"/>
                  </a:lnTo>
                  <a:lnTo>
                    <a:pt x="12877" y="98878"/>
                  </a:lnTo>
                  <a:lnTo>
                    <a:pt x="13490" y="96459"/>
                  </a:lnTo>
                  <a:lnTo>
                    <a:pt x="13186" y="95441"/>
                  </a:lnTo>
                  <a:lnTo>
                    <a:pt x="12222" y="94366"/>
                  </a:lnTo>
                  <a:lnTo>
                    <a:pt x="10953" y="92226"/>
                  </a:lnTo>
                  <a:lnTo>
                    <a:pt x="10460" y="90410"/>
                  </a:lnTo>
                  <a:lnTo>
                    <a:pt x="12080" y="88271"/>
                  </a:lnTo>
                  <a:lnTo>
                    <a:pt x="12479" y="86700"/>
                  </a:lnTo>
                  <a:lnTo>
                    <a:pt x="13184" y="84546"/>
                  </a:lnTo>
                  <a:lnTo>
                    <a:pt x="13699" y="83364"/>
                  </a:lnTo>
                  <a:lnTo>
                    <a:pt x="13797" y="83038"/>
                  </a:lnTo>
                  <a:lnTo>
                    <a:pt x="12736" y="82198"/>
                  </a:lnTo>
                  <a:lnTo>
                    <a:pt x="12467" y="81018"/>
                  </a:lnTo>
                  <a:lnTo>
                    <a:pt x="12754" y="79316"/>
                  </a:lnTo>
                  <a:lnTo>
                    <a:pt x="12190" y="78055"/>
                  </a:lnTo>
                  <a:lnTo>
                    <a:pt x="10769" y="77235"/>
                  </a:lnTo>
                  <a:lnTo>
                    <a:pt x="9847" y="76151"/>
                  </a:lnTo>
                  <a:lnTo>
                    <a:pt x="9420" y="74800"/>
                  </a:lnTo>
                  <a:lnTo>
                    <a:pt x="9754" y="72677"/>
                  </a:lnTo>
                  <a:lnTo>
                    <a:pt x="10853" y="69779"/>
                  </a:lnTo>
                  <a:lnTo>
                    <a:pt x="8523" y="66291"/>
                  </a:lnTo>
                  <a:lnTo>
                    <a:pt x="2767" y="62206"/>
                  </a:lnTo>
                  <a:lnTo>
                    <a:pt x="0" y="59347"/>
                  </a:lnTo>
                  <a:lnTo>
                    <a:pt x="227" y="57713"/>
                  </a:lnTo>
                  <a:lnTo>
                    <a:pt x="1439" y="56233"/>
                  </a:lnTo>
                  <a:lnTo>
                    <a:pt x="3639" y="54902"/>
                  </a:lnTo>
                  <a:lnTo>
                    <a:pt x="5306" y="52540"/>
                  </a:lnTo>
                  <a:lnTo>
                    <a:pt x="6243" y="49736"/>
                  </a:lnTo>
                  <a:lnTo>
                    <a:pt x="6274" y="49204"/>
                  </a:lnTo>
                  <a:lnTo>
                    <a:pt x="6323" y="47199"/>
                  </a:lnTo>
                  <a:lnTo>
                    <a:pt x="3762" y="38982"/>
                  </a:lnTo>
                  <a:lnTo>
                    <a:pt x="3345" y="36921"/>
                  </a:lnTo>
                  <a:lnTo>
                    <a:pt x="3041" y="34433"/>
                  </a:lnTo>
                  <a:lnTo>
                    <a:pt x="2881" y="33753"/>
                  </a:lnTo>
                  <a:lnTo>
                    <a:pt x="7938" y="35498"/>
                  </a:lnTo>
                  <a:lnTo>
                    <a:pt x="10059" y="36480"/>
                  </a:lnTo>
                  <a:lnTo>
                    <a:pt x="9795" y="35377"/>
                  </a:lnTo>
                  <a:lnTo>
                    <a:pt x="9366" y="34427"/>
                  </a:lnTo>
                  <a:lnTo>
                    <a:pt x="9649" y="33031"/>
                  </a:lnTo>
                  <a:lnTo>
                    <a:pt x="9504" y="30923"/>
                  </a:lnTo>
                  <a:lnTo>
                    <a:pt x="4915" y="29847"/>
                  </a:lnTo>
                  <a:lnTo>
                    <a:pt x="1881" y="29483"/>
                  </a:lnTo>
                  <a:lnTo>
                    <a:pt x="1540" y="28020"/>
                  </a:lnTo>
                  <a:lnTo>
                    <a:pt x="1832" y="27072"/>
                  </a:lnTo>
                  <a:lnTo>
                    <a:pt x="2670" y="27630"/>
                  </a:lnTo>
                  <a:lnTo>
                    <a:pt x="5651" y="27849"/>
                  </a:lnTo>
                  <a:lnTo>
                    <a:pt x="12983" y="25011"/>
                  </a:lnTo>
                  <a:lnTo>
                    <a:pt x="25645" y="21319"/>
                  </a:lnTo>
                  <a:lnTo>
                    <a:pt x="39170" y="17850"/>
                  </a:lnTo>
                  <a:lnTo>
                    <a:pt x="42327" y="17472"/>
                  </a:lnTo>
                  <a:lnTo>
                    <a:pt x="45501" y="16741"/>
                  </a:lnTo>
                  <a:lnTo>
                    <a:pt x="46673" y="15441"/>
                  </a:lnTo>
                  <a:lnTo>
                    <a:pt x="47844" y="14571"/>
                  </a:lnTo>
                  <a:lnTo>
                    <a:pt x="49686" y="12276"/>
                  </a:lnTo>
                  <a:lnTo>
                    <a:pt x="53758" y="8706"/>
                  </a:lnTo>
                  <a:lnTo>
                    <a:pt x="60960" y="7404"/>
                  </a:lnTo>
                  <a:lnTo>
                    <a:pt x="63648" y="5708"/>
                  </a:lnTo>
                  <a:lnTo>
                    <a:pt x="69284" y="3330"/>
                  </a:lnTo>
                  <a:lnTo>
                    <a:pt x="82132" y="659"/>
                  </a:lnTo>
                  <a:lnTo>
                    <a:pt x="87499" y="72"/>
                  </a:lnTo>
                  <a:lnTo>
                    <a:pt x="92757" y="0"/>
                  </a:lnTo>
                  <a:lnTo>
                    <a:pt x="97439" y="2108"/>
                  </a:lnTo>
                  <a:lnTo>
                    <a:pt x="102394" y="4707"/>
                  </a:lnTo>
                  <a:lnTo>
                    <a:pt x="103286" y="6274"/>
                  </a:lnTo>
                  <a:lnTo>
                    <a:pt x="100604" y="5297"/>
                  </a:lnTo>
                  <a:lnTo>
                    <a:pt x="96696" y="2963"/>
                  </a:lnTo>
                  <a:lnTo>
                    <a:pt x="95251" y="2864"/>
                  </a:lnTo>
                  <a:lnTo>
                    <a:pt x="98587" y="9956"/>
                  </a:lnTo>
                  <a:lnTo>
                    <a:pt x="100412" y="12458"/>
                  </a:lnTo>
                  <a:lnTo>
                    <a:pt x="104100" y="14328"/>
                  </a:lnTo>
                  <a:lnTo>
                    <a:pt x="107192" y="14958"/>
                  </a:lnTo>
                  <a:lnTo>
                    <a:pt x="116720" y="13825"/>
                  </a:lnTo>
                  <a:lnTo>
                    <a:pt x="120103" y="12345"/>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86" name="ee4p_PT_1_15912"/>
            <p:cNvSpPr>
              <a:spLocks noChangeAspect="1"/>
            </p:cNvSpPr>
            <p:nvPr>
              <p:custDataLst>
                <p:tags r:id="rId82"/>
              </p:custDataLst>
            </p:nvPr>
          </p:nvSpPr>
          <p:spPr>
            <a:xfrm>
              <a:off x="2940741" y="5393876"/>
              <a:ext cx="286400" cy="528697"/>
            </a:xfrm>
            <a:custGeom>
              <a:avLst/>
              <a:gdLst/>
              <a:ahLst/>
              <a:cxnLst/>
              <a:rect l="0" t="0" r="0" b="0"/>
              <a:pathLst>
                <a:path w="72246" h="133367">
                  <a:moveTo>
                    <a:pt x="28883" y="8426"/>
                  </a:moveTo>
                  <a:lnTo>
                    <a:pt x="29348" y="8638"/>
                  </a:lnTo>
                  <a:lnTo>
                    <a:pt x="30632" y="8579"/>
                  </a:lnTo>
                  <a:lnTo>
                    <a:pt x="32920" y="7579"/>
                  </a:lnTo>
                  <a:lnTo>
                    <a:pt x="34470" y="6738"/>
                  </a:lnTo>
                  <a:lnTo>
                    <a:pt x="35011" y="7084"/>
                  </a:lnTo>
                  <a:lnTo>
                    <a:pt x="39507" y="6609"/>
                  </a:lnTo>
                  <a:lnTo>
                    <a:pt x="40577" y="6994"/>
                  </a:lnTo>
                  <a:lnTo>
                    <a:pt x="41286" y="7419"/>
                  </a:lnTo>
                  <a:lnTo>
                    <a:pt x="43497" y="8001"/>
                  </a:lnTo>
                  <a:lnTo>
                    <a:pt x="45907" y="8062"/>
                  </a:lnTo>
                  <a:lnTo>
                    <a:pt x="48894" y="7248"/>
                  </a:lnTo>
                  <a:lnTo>
                    <a:pt x="50197" y="6430"/>
                  </a:lnTo>
                  <a:lnTo>
                    <a:pt x="50447" y="5524"/>
                  </a:lnTo>
                  <a:lnTo>
                    <a:pt x="50513" y="4839"/>
                  </a:lnTo>
                  <a:lnTo>
                    <a:pt x="50898" y="4402"/>
                  </a:lnTo>
                  <a:lnTo>
                    <a:pt x="51579" y="4151"/>
                  </a:lnTo>
                  <a:lnTo>
                    <a:pt x="52640" y="4600"/>
                  </a:lnTo>
                  <a:lnTo>
                    <a:pt x="54158" y="4961"/>
                  </a:lnTo>
                  <a:lnTo>
                    <a:pt x="57806" y="5103"/>
                  </a:lnTo>
                  <a:lnTo>
                    <a:pt x="58521" y="4602"/>
                  </a:lnTo>
                  <a:lnTo>
                    <a:pt x="59757" y="4752"/>
                  </a:lnTo>
                  <a:lnTo>
                    <a:pt x="61386" y="5387"/>
                  </a:lnTo>
                  <a:lnTo>
                    <a:pt x="63273" y="5180"/>
                  </a:lnTo>
                  <a:lnTo>
                    <a:pt x="64222" y="5957"/>
                  </a:lnTo>
                  <a:lnTo>
                    <a:pt x="64616" y="6990"/>
                  </a:lnTo>
                  <a:lnTo>
                    <a:pt x="64725" y="9232"/>
                  </a:lnTo>
                  <a:lnTo>
                    <a:pt x="64584" y="11496"/>
                  </a:lnTo>
                  <a:lnTo>
                    <a:pt x="64955" y="12331"/>
                  </a:lnTo>
                  <a:lnTo>
                    <a:pt x="66227" y="12546"/>
                  </a:lnTo>
                  <a:lnTo>
                    <a:pt x="68283" y="12520"/>
                  </a:lnTo>
                  <a:lnTo>
                    <a:pt x="70133" y="13134"/>
                  </a:lnTo>
                  <a:lnTo>
                    <a:pt x="71569" y="14202"/>
                  </a:lnTo>
                  <a:lnTo>
                    <a:pt x="72043" y="15296"/>
                  </a:lnTo>
                  <a:lnTo>
                    <a:pt x="72245" y="16047"/>
                  </a:lnTo>
                  <a:lnTo>
                    <a:pt x="71542" y="16473"/>
                  </a:lnTo>
                  <a:lnTo>
                    <a:pt x="70546" y="18082"/>
                  </a:lnTo>
                  <a:lnTo>
                    <a:pt x="68030" y="20184"/>
                  </a:lnTo>
                  <a:lnTo>
                    <a:pt x="64431" y="22076"/>
                  </a:lnTo>
                  <a:lnTo>
                    <a:pt x="61684" y="24428"/>
                  </a:lnTo>
                  <a:lnTo>
                    <a:pt x="59790" y="27241"/>
                  </a:lnTo>
                  <a:lnTo>
                    <a:pt x="57423" y="28434"/>
                  </a:lnTo>
                  <a:lnTo>
                    <a:pt x="56700" y="29076"/>
                  </a:lnTo>
                  <a:lnTo>
                    <a:pt x="56414" y="29836"/>
                  </a:lnTo>
                  <a:lnTo>
                    <a:pt x="57978" y="33276"/>
                  </a:lnTo>
                  <a:lnTo>
                    <a:pt x="58461" y="35924"/>
                  </a:lnTo>
                  <a:lnTo>
                    <a:pt x="58849" y="39163"/>
                  </a:lnTo>
                  <a:lnTo>
                    <a:pt x="58595" y="40080"/>
                  </a:lnTo>
                  <a:lnTo>
                    <a:pt x="58466" y="43641"/>
                  </a:lnTo>
                  <a:lnTo>
                    <a:pt x="58104" y="44686"/>
                  </a:lnTo>
                  <a:lnTo>
                    <a:pt x="58194" y="45530"/>
                  </a:lnTo>
                  <a:lnTo>
                    <a:pt x="58773" y="46439"/>
                  </a:lnTo>
                  <a:lnTo>
                    <a:pt x="59030" y="47306"/>
                  </a:lnTo>
                  <a:lnTo>
                    <a:pt x="57952" y="48414"/>
                  </a:lnTo>
                  <a:lnTo>
                    <a:pt x="55972" y="49698"/>
                  </a:lnTo>
                  <a:lnTo>
                    <a:pt x="54507" y="50828"/>
                  </a:lnTo>
                  <a:lnTo>
                    <a:pt x="54111" y="51884"/>
                  </a:lnTo>
                  <a:lnTo>
                    <a:pt x="54217" y="52545"/>
                  </a:lnTo>
                  <a:lnTo>
                    <a:pt x="56681" y="54784"/>
                  </a:lnTo>
                  <a:lnTo>
                    <a:pt x="57130" y="55697"/>
                  </a:lnTo>
                  <a:lnTo>
                    <a:pt x="56796" y="57905"/>
                  </a:lnTo>
                  <a:lnTo>
                    <a:pt x="55376" y="61518"/>
                  </a:lnTo>
                  <a:lnTo>
                    <a:pt x="54020" y="63715"/>
                  </a:lnTo>
                  <a:lnTo>
                    <a:pt x="53784" y="63933"/>
                  </a:lnTo>
                  <a:lnTo>
                    <a:pt x="52230" y="64554"/>
                  </a:lnTo>
                  <a:lnTo>
                    <a:pt x="44791" y="64581"/>
                  </a:lnTo>
                  <a:lnTo>
                    <a:pt x="42987" y="65077"/>
                  </a:lnTo>
                  <a:lnTo>
                    <a:pt x="43241" y="65515"/>
                  </a:lnTo>
                  <a:lnTo>
                    <a:pt x="44990" y="68335"/>
                  </a:lnTo>
                  <a:lnTo>
                    <a:pt x="46812" y="69837"/>
                  </a:lnTo>
                  <a:lnTo>
                    <a:pt x="47415" y="70179"/>
                  </a:lnTo>
                  <a:lnTo>
                    <a:pt x="48071" y="73474"/>
                  </a:lnTo>
                  <a:lnTo>
                    <a:pt x="51020" y="78731"/>
                  </a:lnTo>
                  <a:lnTo>
                    <a:pt x="53882" y="79458"/>
                  </a:lnTo>
                  <a:lnTo>
                    <a:pt x="54877" y="80768"/>
                  </a:lnTo>
                  <a:lnTo>
                    <a:pt x="54694" y="82609"/>
                  </a:lnTo>
                  <a:lnTo>
                    <a:pt x="53814" y="84630"/>
                  </a:lnTo>
                  <a:lnTo>
                    <a:pt x="52057" y="86698"/>
                  </a:lnTo>
                  <a:lnTo>
                    <a:pt x="49969" y="88155"/>
                  </a:lnTo>
                  <a:lnTo>
                    <a:pt x="48607" y="89598"/>
                  </a:lnTo>
                  <a:lnTo>
                    <a:pt x="48500" y="91279"/>
                  </a:lnTo>
                  <a:lnTo>
                    <a:pt x="48067" y="93405"/>
                  </a:lnTo>
                  <a:lnTo>
                    <a:pt x="47407" y="95088"/>
                  </a:lnTo>
                  <a:lnTo>
                    <a:pt x="47247" y="96222"/>
                  </a:lnTo>
                  <a:lnTo>
                    <a:pt x="52479" y="103327"/>
                  </a:lnTo>
                  <a:lnTo>
                    <a:pt x="55389" y="102982"/>
                  </a:lnTo>
                  <a:lnTo>
                    <a:pt x="55770" y="103150"/>
                  </a:lnTo>
                  <a:lnTo>
                    <a:pt x="55250" y="104842"/>
                  </a:lnTo>
                  <a:lnTo>
                    <a:pt x="54327" y="106824"/>
                  </a:lnTo>
                  <a:lnTo>
                    <a:pt x="53229" y="107201"/>
                  </a:lnTo>
                  <a:lnTo>
                    <a:pt x="50732" y="107808"/>
                  </a:lnTo>
                  <a:lnTo>
                    <a:pt x="48370" y="110369"/>
                  </a:lnTo>
                  <a:lnTo>
                    <a:pt x="46454" y="113443"/>
                  </a:lnTo>
                  <a:lnTo>
                    <a:pt x="45016" y="114929"/>
                  </a:lnTo>
                  <a:lnTo>
                    <a:pt x="43698" y="118580"/>
                  </a:lnTo>
                  <a:lnTo>
                    <a:pt x="43864" y="120161"/>
                  </a:lnTo>
                  <a:lnTo>
                    <a:pt x="44502" y="122600"/>
                  </a:lnTo>
                  <a:lnTo>
                    <a:pt x="45851" y="128938"/>
                  </a:lnTo>
                  <a:lnTo>
                    <a:pt x="43918" y="129221"/>
                  </a:lnTo>
                  <a:lnTo>
                    <a:pt x="36388" y="133359"/>
                  </a:lnTo>
                  <a:lnTo>
                    <a:pt x="34053" y="133366"/>
                  </a:lnTo>
                  <a:lnTo>
                    <a:pt x="29696" y="131544"/>
                  </a:lnTo>
                  <a:lnTo>
                    <a:pt x="22011" y="130959"/>
                  </a:lnTo>
                  <a:lnTo>
                    <a:pt x="19505" y="130417"/>
                  </a:lnTo>
                  <a:lnTo>
                    <a:pt x="16377" y="131606"/>
                  </a:lnTo>
                  <a:lnTo>
                    <a:pt x="13959" y="131579"/>
                  </a:lnTo>
                  <a:lnTo>
                    <a:pt x="12037" y="133097"/>
                  </a:lnTo>
                  <a:lnTo>
                    <a:pt x="10656" y="132683"/>
                  </a:lnTo>
                  <a:lnTo>
                    <a:pt x="12239" y="129278"/>
                  </a:lnTo>
                  <a:lnTo>
                    <a:pt x="14717" y="122529"/>
                  </a:lnTo>
                  <a:lnTo>
                    <a:pt x="14620" y="118403"/>
                  </a:lnTo>
                  <a:lnTo>
                    <a:pt x="15211" y="114813"/>
                  </a:lnTo>
                  <a:lnTo>
                    <a:pt x="14529" y="111254"/>
                  </a:lnTo>
                  <a:lnTo>
                    <a:pt x="13285" y="109030"/>
                  </a:lnTo>
                  <a:lnTo>
                    <a:pt x="14981" y="103254"/>
                  </a:lnTo>
                  <a:lnTo>
                    <a:pt x="14788" y="100277"/>
                  </a:lnTo>
                  <a:lnTo>
                    <a:pt x="13237" y="96498"/>
                  </a:lnTo>
                  <a:lnTo>
                    <a:pt x="17942" y="97074"/>
                  </a:lnTo>
                  <a:lnTo>
                    <a:pt x="16490" y="95579"/>
                  </a:lnTo>
                  <a:lnTo>
                    <a:pt x="15055" y="94659"/>
                  </a:lnTo>
                  <a:lnTo>
                    <a:pt x="13668" y="94870"/>
                  </a:lnTo>
                  <a:lnTo>
                    <a:pt x="12492" y="94814"/>
                  </a:lnTo>
                  <a:lnTo>
                    <a:pt x="8485" y="96279"/>
                  </a:lnTo>
                  <a:lnTo>
                    <a:pt x="6479" y="96717"/>
                  </a:lnTo>
                  <a:lnTo>
                    <a:pt x="5892" y="96462"/>
                  </a:lnTo>
                  <a:lnTo>
                    <a:pt x="6111" y="94123"/>
                  </a:lnTo>
                  <a:lnTo>
                    <a:pt x="5071" y="91089"/>
                  </a:lnTo>
                  <a:lnTo>
                    <a:pt x="6676" y="90288"/>
                  </a:lnTo>
                  <a:lnTo>
                    <a:pt x="8545" y="90059"/>
                  </a:lnTo>
                  <a:lnTo>
                    <a:pt x="10133" y="88764"/>
                  </a:lnTo>
                  <a:lnTo>
                    <a:pt x="11115" y="87318"/>
                  </a:lnTo>
                  <a:lnTo>
                    <a:pt x="10597" y="84734"/>
                  </a:lnTo>
                  <a:lnTo>
                    <a:pt x="11977" y="82277"/>
                  </a:lnTo>
                  <a:lnTo>
                    <a:pt x="15216" y="80206"/>
                  </a:lnTo>
                  <a:lnTo>
                    <a:pt x="13538" y="80522"/>
                  </a:lnTo>
                  <a:lnTo>
                    <a:pt x="11618" y="81812"/>
                  </a:lnTo>
                  <a:lnTo>
                    <a:pt x="8595" y="86499"/>
                  </a:lnTo>
                  <a:lnTo>
                    <a:pt x="7605" y="88870"/>
                  </a:lnTo>
                  <a:lnTo>
                    <a:pt x="5029" y="89643"/>
                  </a:lnTo>
                  <a:lnTo>
                    <a:pt x="2720" y="90027"/>
                  </a:lnTo>
                  <a:lnTo>
                    <a:pt x="1538" y="89779"/>
                  </a:lnTo>
                  <a:lnTo>
                    <a:pt x="124" y="89178"/>
                  </a:lnTo>
                  <a:lnTo>
                    <a:pt x="0" y="87425"/>
                  </a:lnTo>
                  <a:lnTo>
                    <a:pt x="110" y="86027"/>
                  </a:lnTo>
                  <a:lnTo>
                    <a:pt x="1068" y="83250"/>
                  </a:lnTo>
                  <a:lnTo>
                    <a:pt x="1446" y="79328"/>
                  </a:lnTo>
                  <a:lnTo>
                    <a:pt x="2806" y="75806"/>
                  </a:lnTo>
                  <a:lnTo>
                    <a:pt x="2709" y="74870"/>
                  </a:lnTo>
                  <a:lnTo>
                    <a:pt x="2321" y="73470"/>
                  </a:lnTo>
                  <a:lnTo>
                    <a:pt x="3540" y="72100"/>
                  </a:lnTo>
                  <a:lnTo>
                    <a:pt x="5049" y="71195"/>
                  </a:lnTo>
                  <a:lnTo>
                    <a:pt x="7329" y="68169"/>
                  </a:lnTo>
                  <a:lnTo>
                    <a:pt x="10518" y="60941"/>
                  </a:lnTo>
                  <a:lnTo>
                    <a:pt x="14194" y="53248"/>
                  </a:lnTo>
                  <a:lnTo>
                    <a:pt x="13896" y="52305"/>
                  </a:lnTo>
                  <a:lnTo>
                    <a:pt x="13115" y="51583"/>
                  </a:lnTo>
                  <a:lnTo>
                    <a:pt x="13424" y="49503"/>
                  </a:lnTo>
                  <a:lnTo>
                    <a:pt x="15640" y="40432"/>
                  </a:lnTo>
                  <a:lnTo>
                    <a:pt x="16543" y="39245"/>
                  </a:lnTo>
                  <a:lnTo>
                    <a:pt x="17582" y="36579"/>
                  </a:lnTo>
                  <a:lnTo>
                    <a:pt x="17817" y="32272"/>
                  </a:lnTo>
                  <a:lnTo>
                    <a:pt x="18224" y="29301"/>
                  </a:lnTo>
                  <a:lnTo>
                    <a:pt x="18130" y="27806"/>
                  </a:lnTo>
                  <a:lnTo>
                    <a:pt x="17803" y="26010"/>
                  </a:lnTo>
                  <a:lnTo>
                    <a:pt x="16393" y="22578"/>
                  </a:lnTo>
                  <a:lnTo>
                    <a:pt x="14905" y="15307"/>
                  </a:lnTo>
                  <a:lnTo>
                    <a:pt x="14791" y="12875"/>
                  </a:lnTo>
                  <a:lnTo>
                    <a:pt x="16016" y="11646"/>
                  </a:lnTo>
                  <a:lnTo>
                    <a:pt x="14005" y="11466"/>
                  </a:lnTo>
                  <a:lnTo>
                    <a:pt x="13094" y="9893"/>
                  </a:lnTo>
                  <a:lnTo>
                    <a:pt x="13301" y="8105"/>
                  </a:lnTo>
                  <a:lnTo>
                    <a:pt x="15536" y="5214"/>
                  </a:lnTo>
                  <a:lnTo>
                    <a:pt x="17618" y="3425"/>
                  </a:lnTo>
                  <a:lnTo>
                    <a:pt x="19682" y="2250"/>
                  </a:lnTo>
                  <a:lnTo>
                    <a:pt x="20822" y="1809"/>
                  </a:lnTo>
                  <a:lnTo>
                    <a:pt x="25588" y="593"/>
                  </a:lnTo>
                  <a:lnTo>
                    <a:pt x="26837" y="0"/>
                  </a:lnTo>
                  <a:lnTo>
                    <a:pt x="28009" y="99"/>
                  </a:lnTo>
                  <a:lnTo>
                    <a:pt x="28205" y="679"/>
                  </a:lnTo>
                  <a:lnTo>
                    <a:pt x="28882" y="1808"/>
                  </a:lnTo>
                  <a:lnTo>
                    <a:pt x="29640" y="2590"/>
                  </a:lnTo>
                  <a:lnTo>
                    <a:pt x="29846" y="3168"/>
                  </a:lnTo>
                  <a:lnTo>
                    <a:pt x="28003" y="5585"/>
                  </a:lnTo>
                  <a:lnTo>
                    <a:pt x="27750" y="6414"/>
                  </a:lnTo>
                  <a:lnTo>
                    <a:pt x="28712" y="7975"/>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87" name="ee4p_RO_1_15912"/>
            <p:cNvSpPr>
              <a:spLocks noChangeAspect="1"/>
            </p:cNvSpPr>
            <p:nvPr>
              <p:custDataLst>
                <p:tags r:id="rId83"/>
              </p:custDataLst>
            </p:nvPr>
          </p:nvSpPr>
          <p:spPr>
            <a:xfrm>
              <a:off x="5546057" y="4728337"/>
              <a:ext cx="829598" cy="502783"/>
            </a:xfrm>
            <a:custGeom>
              <a:avLst/>
              <a:gdLst/>
              <a:ahLst/>
              <a:cxnLst/>
              <a:rect l="0" t="0" r="0" b="0"/>
              <a:pathLst>
                <a:path w="209271" h="126830">
                  <a:moveTo>
                    <a:pt x="176249" y="78400"/>
                  </a:moveTo>
                  <a:lnTo>
                    <a:pt x="178575" y="81236"/>
                  </a:lnTo>
                  <a:lnTo>
                    <a:pt x="181529" y="82742"/>
                  </a:lnTo>
                  <a:lnTo>
                    <a:pt x="188372" y="84333"/>
                  </a:lnTo>
                  <a:lnTo>
                    <a:pt x="188980" y="84146"/>
                  </a:lnTo>
                  <a:lnTo>
                    <a:pt x="189050" y="83846"/>
                  </a:lnTo>
                  <a:lnTo>
                    <a:pt x="188573" y="83435"/>
                  </a:lnTo>
                  <a:lnTo>
                    <a:pt x="188501" y="82905"/>
                  </a:lnTo>
                  <a:lnTo>
                    <a:pt x="188836" y="82257"/>
                  </a:lnTo>
                  <a:lnTo>
                    <a:pt x="189777" y="82224"/>
                  </a:lnTo>
                  <a:lnTo>
                    <a:pt x="191326" y="82804"/>
                  </a:lnTo>
                  <a:lnTo>
                    <a:pt x="194269" y="81964"/>
                  </a:lnTo>
                  <a:lnTo>
                    <a:pt x="198605" y="79704"/>
                  </a:lnTo>
                  <a:lnTo>
                    <a:pt x="202589" y="79245"/>
                  </a:lnTo>
                  <a:lnTo>
                    <a:pt x="206215" y="80586"/>
                  </a:lnTo>
                  <a:lnTo>
                    <a:pt x="208078" y="82146"/>
                  </a:lnTo>
                  <a:lnTo>
                    <a:pt x="209270" y="83626"/>
                  </a:lnTo>
                  <a:lnTo>
                    <a:pt x="208899" y="85454"/>
                  </a:lnTo>
                  <a:lnTo>
                    <a:pt x="208668" y="86591"/>
                  </a:lnTo>
                  <a:lnTo>
                    <a:pt x="207711" y="91297"/>
                  </a:lnTo>
                  <a:lnTo>
                    <a:pt x="207050" y="93049"/>
                  </a:lnTo>
                  <a:lnTo>
                    <a:pt x="205990" y="95016"/>
                  </a:lnTo>
                  <a:lnTo>
                    <a:pt x="194729" y="97358"/>
                  </a:lnTo>
                  <a:lnTo>
                    <a:pt x="195454" y="96233"/>
                  </a:lnTo>
                  <a:lnTo>
                    <a:pt x="195191" y="94260"/>
                  </a:lnTo>
                  <a:lnTo>
                    <a:pt x="194718" y="92770"/>
                  </a:lnTo>
                  <a:lnTo>
                    <a:pt x="195770" y="91422"/>
                  </a:lnTo>
                  <a:lnTo>
                    <a:pt x="193234" y="90933"/>
                  </a:lnTo>
                  <a:lnTo>
                    <a:pt x="192127" y="91674"/>
                  </a:lnTo>
                  <a:lnTo>
                    <a:pt x="191263" y="92962"/>
                  </a:lnTo>
                  <a:lnTo>
                    <a:pt x="192030" y="95928"/>
                  </a:lnTo>
                  <a:lnTo>
                    <a:pt x="190797" y="97566"/>
                  </a:lnTo>
                  <a:lnTo>
                    <a:pt x="190324" y="98483"/>
                  </a:lnTo>
                  <a:lnTo>
                    <a:pt x="190268" y="100647"/>
                  </a:lnTo>
                  <a:lnTo>
                    <a:pt x="189540" y="101583"/>
                  </a:lnTo>
                  <a:lnTo>
                    <a:pt x="189395" y="102602"/>
                  </a:lnTo>
                  <a:lnTo>
                    <a:pt x="191190" y="102338"/>
                  </a:lnTo>
                  <a:lnTo>
                    <a:pt x="190384" y="104205"/>
                  </a:lnTo>
                  <a:lnTo>
                    <a:pt x="187011" y="107790"/>
                  </a:lnTo>
                  <a:lnTo>
                    <a:pt x="185821" y="109923"/>
                  </a:lnTo>
                  <a:lnTo>
                    <a:pt x="186113" y="118372"/>
                  </a:lnTo>
                  <a:lnTo>
                    <a:pt x="184612" y="123412"/>
                  </a:lnTo>
                  <a:lnTo>
                    <a:pt x="184494" y="124901"/>
                  </a:lnTo>
                  <a:lnTo>
                    <a:pt x="180913" y="124949"/>
                  </a:lnTo>
                  <a:lnTo>
                    <a:pt x="179847" y="124833"/>
                  </a:lnTo>
                  <a:lnTo>
                    <a:pt x="176458" y="124075"/>
                  </a:lnTo>
                  <a:lnTo>
                    <a:pt x="172655" y="122736"/>
                  </a:lnTo>
                  <a:lnTo>
                    <a:pt x="170421" y="120137"/>
                  </a:lnTo>
                  <a:lnTo>
                    <a:pt x="168991" y="118277"/>
                  </a:lnTo>
                  <a:lnTo>
                    <a:pt x="165769" y="119118"/>
                  </a:lnTo>
                  <a:lnTo>
                    <a:pt x="165154" y="118893"/>
                  </a:lnTo>
                  <a:lnTo>
                    <a:pt x="164273" y="117995"/>
                  </a:lnTo>
                  <a:lnTo>
                    <a:pt x="161844" y="117392"/>
                  </a:lnTo>
                  <a:lnTo>
                    <a:pt x="158844" y="117380"/>
                  </a:lnTo>
                  <a:lnTo>
                    <a:pt x="152107" y="113978"/>
                  </a:lnTo>
                  <a:lnTo>
                    <a:pt x="151360" y="113402"/>
                  </a:lnTo>
                  <a:lnTo>
                    <a:pt x="146071" y="113977"/>
                  </a:lnTo>
                  <a:lnTo>
                    <a:pt x="138144" y="115662"/>
                  </a:lnTo>
                  <a:lnTo>
                    <a:pt x="132098" y="117738"/>
                  </a:lnTo>
                  <a:lnTo>
                    <a:pt x="125853" y="121436"/>
                  </a:lnTo>
                  <a:lnTo>
                    <a:pt x="123320" y="124237"/>
                  </a:lnTo>
                  <a:lnTo>
                    <a:pt x="120385" y="125724"/>
                  </a:lnTo>
                  <a:lnTo>
                    <a:pt x="116205" y="126829"/>
                  </a:lnTo>
                  <a:lnTo>
                    <a:pt x="108744" y="126410"/>
                  </a:lnTo>
                  <a:lnTo>
                    <a:pt x="100973" y="125005"/>
                  </a:lnTo>
                  <a:lnTo>
                    <a:pt x="92622" y="123493"/>
                  </a:lnTo>
                  <a:lnTo>
                    <a:pt x="88116" y="124328"/>
                  </a:lnTo>
                  <a:lnTo>
                    <a:pt x="82013" y="123702"/>
                  </a:lnTo>
                  <a:lnTo>
                    <a:pt x="72810" y="121895"/>
                  </a:lnTo>
                  <a:lnTo>
                    <a:pt x="65956" y="121346"/>
                  </a:lnTo>
                  <a:lnTo>
                    <a:pt x="59199" y="122411"/>
                  </a:lnTo>
                  <a:lnTo>
                    <a:pt x="58064" y="121598"/>
                  </a:lnTo>
                  <a:lnTo>
                    <a:pt x="57815" y="120666"/>
                  </a:lnTo>
                  <a:lnTo>
                    <a:pt x="58076" y="119345"/>
                  </a:lnTo>
                  <a:lnTo>
                    <a:pt x="59029" y="118281"/>
                  </a:lnTo>
                  <a:lnTo>
                    <a:pt x="60666" y="117476"/>
                  </a:lnTo>
                  <a:lnTo>
                    <a:pt x="61529" y="116657"/>
                  </a:lnTo>
                  <a:lnTo>
                    <a:pt x="61620" y="115824"/>
                  </a:lnTo>
                  <a:lnTo>
                    <a:pt x="59783" y="114489"/>
                  </a:lnTo>
                  <a:lnTo>
                    <a:pt x="56019" y="112648"/>
                  </a:lnTo>
                  <a:lnTo>
                    <a:pt x="54468" y="111493"/>
                  </a:lnTo>
                  <a:lnTo>
                    <a:pt x="54088" y="111208"/>
                  </a:lnTo>
                  <a:lnTo>
                    <a:pt x="53987" y="110172"/>
                  </a:lnTo>
                  <a:lnTo>
                    <a:pt x="53205" y="109359"/>
                  </a:lnTo>
                  <a:lnTo>
                    <a:pt x="51743" y="108764"/>
                  </a:lnTo>
                  <a:lnTo>
                    <a:pt x="50611" y="107688"/>
                  </a:lnTo>
                  <a:lnTo>
                    <a:pt x="49813" y="106127"/>
                  </a:lnTo>
                  <a:lnTo>
                    <a:pt x="49985" y="104654"/>
                  </a:lnTo>
                  <a:lnTo>
                    <a:pt x="51128" y="103274"/>
                  </a:lnTo>
                  <a:lnTo>
                    <a:pt x="52590" y="102675"/>
                  </a:lnTo>
                  <a:lnTo>
                    <a:pt x="54373" y="102861"/>
                  </a:lnTo>
                  <a:lnTo>
                    <a:pt x="55116" y="102469"/>
                  </a:lnTo>
                  <a:lnTo>
                    <a:pt x="54818" y="101501"/>
                  </a:lnTo>
                  <a:lnTo>
                    <a:pt x="53075" y="100263"/>
                  </a:lnTo>
                  <a:lnTo>
                    <a:pt x="49882" y="98757"/>
                  </a:lnTo>
                  <a:lnTo>
                    <a:pt x="46632" y="99578"/>
                  </a:lnTo>
                  <a:lnTo>
                    <a:pt x="43322" y="102721"/>
                  </a:lnTo>
                  <a:lnTo>
                    <a:pt x="40935" y="103231"/>
                  </a:lnTo>
                  <a:lnTo>
                    <a:pt x="39473" y="101110"/>
                  </a:lnTo>
                  <a:lnTo>
                    <a:pt x="36871" y="99850"/>
                  </a:lnTo>
                  <a:lnTo>
                    <a:pt x="33133" y="99454"/>
                  </a:lnTo>
                  <a:lnTo>
                    <a:pt x="30832" y="98643"/>
                  </a:lnTo>
                  <a:lnTo>
                    <a:pt x="29968" y="97417"/>
                  </a:lnTo>
                  <a:lnTo>
                    <a:pt x="28333" y="96471"/>
                  </a:lnTo>
                  <a:lnTo>
                    <a:pt x="24727" y="95473"/>
                  </a:lnTo>
                  <a:lnTo>
                    <a:pt x="24679" y="94514"/>
                  </a:lnTo>
                  <a:lnTo>
                    <a:pt x="25264" y="94289"/>
                  </a:lnTo>
                  <a:lnTo>
                    <a:pt x="26543" y="94198"/>
                  </a:lnTo>
                  <a:lnTo>
                    <a:pt x="28262" y="93996"/>
                  </a:lnTo>
                  <a:lnTo>
                    <a:pt x="28536" y="93453"/>
                  </a:lnTo>
                  <a:lnTo>
                    <a:pt x="28555" y="92957"/>
                  </a:lnTo>
                  <a:lnTo>
                    <a:pt x="27202" y="92325"/>
                  </a:lnTo>
                  <a:lnTo>
                    <a:pt x="25830" y="91895"/>
                  </a:lnTo>
                  <a:lnTo>
                    <a:pt x="25118" y="91466"/>
                  </a:lnTo>
                  <a:lnTo>
                    <a:pt x="24660" y="90992"/>
                  </a:lnTo>
                  <a:lnTo>
                    <a:pt x="24569" y="90494"/>
                  </a:lnTo>
                  <a:lnTo>
                    <a:pt x="24971" y="90156"/>
                  </a:lnTo>
                  <a:lnTo>
                    <a:pt x="25520" y="90133"/>
                  </a:lnTo>
                  <a:lnTo>
                    <a:pt x="26068" y="89839"/>
                  </a:lnTo>
                  <a:lnTo>
                    <a:pt x="26373" y="88685"/>
                  </a:lnTo>
                  <a:lnTo>
                    <a:pt x="27111" y="87736"/>
                  </a:lnTo>
                  <a:lnTo>
                    <a:pt x="27640" y="87396"/>
                  </a:lnTo>
                  <a:lnTo>
                    <a:pt x="27605" y="86694"/>
                  </a:lnTo>
                  <a:lnTo>
                    <a:pt x="27057" y="86038"/>
                  </a:lnTo>
                  <a:lnTo>
                    <a:pt x="26306" y="85472"/>
                  </a:lnTo>
                  <a:lnTo>
                    <a:pt x="25206" y="85129"/>
                  </a:lnTo>
                  <a:lnTo>
                    <a:pt x="21773" y="84137"/>
                  </a:lnTo>
                  <a:lnTo>
                    <a:pt x="20035" y="82754"/>
                  </a:lnTo>
                  <a:lnTo>
                    <a:pt x="18974" y="82704"/>
                  </a:lnTo>
                  <a:lnTo>
                    <a:pt x="17292" y="81937"/>
                  </a:lnTo>
                  <a:lnTo>
                    <a:pt x="15478" y="80736"/>
                  </a:lnTo>
                  <a:lnTo>
                    <a:pt x="13909" y="79029"/>
                  </a:lnTo>
                  <a:lnTo>
                    <a:pt x="12211" y="77921"/>
                  </a:lnTo>
                  <a:lnTo>
                    <a:pt x="11773" y="77467"/>
                  </a:lnTo>
                  <a:lnTo>
                    <a:pt x="11734" y="77036"/>
                  </a:lnTo>
                  <a:lnTo>
                    <a:pt x="12045" y="76559"/>
                  </a:lnTo>
                  <a:lnTo>
                    <a:pt x="12034" y="76037"/>
                  </a:lnTo>
                  <a:lnTo>
                    <a:pt x="11587" y="74360"/>
                  </a:lnTo>
                  <a:lnTo>
                    <a:pt x="11885" y="72585"/>
                  </a:lnTo>
                  <a:lnTo>
                    <a:pt x="11807" y="70919"/>
                  </a:lnTo>
                  <a:lnTo>
                    <a:pt x="11790" y="70168"/>
                  </a:lnTo>
                  <a:lnTo>
                    <a:pt x="11462" y="69939"/>
                  </a:lnTo>
                  <a:lnTo>
                    <a:pt x="11168" y="70190"/>
                  </a:lnTo>
                  <a:lnTo>
                    <a:pt x="10747" y="70509"/>
                  </a:lnTo>
                  <a:lnTo>
                    <a:pt x="10337" y="70568"/>
                  </a:lnTo>
                  <a:lnTo>
                    <a:pt x="9086" y="69353"/>
                  </a:lnTo>
                  <a:lnTo>
                    <a:pt x="7504" y="66869"/>
                  </a:lnTo>
                  <a:lnTo>
                    <a:pt x="6430" y="66041"/>
                  </a:lnTo>
                  <a:lnTo>
                    <a:pt x="4338" y="64902"/>
                  </a:lnTo>
                  <a:lnTo>
                    <a:pt x="2583" y="63944"/>
                  </a:lnTo>
                  <a:lnTo>
                    <a:pt x="1317" y="61867"/>
                  </a:lnTo>
                  <a:lnTo>
                    <a:pt x="0" y="60267"/>
                  </a:lnTo>
                  <a:lnTo>
                    <a:pt x="866" y="59592"/>
                  </a:lnTo>
                  <a:lnTo>
                    <a:pt x="5889" y="58653"/>
                  </a:lnTo>
                  <a:lnTo>
                    <a:pt x="8223" y="59578"/>
                  </a:lnTo>
                  <a:lnTo>
                    <a:pt x="9270" y="59242"/>
                  </a:lnTo>
                  <a:lnTo>
                    <a:pt x="10296" y="58491"/>
                  </a:lnTo>
                  <a:lnTo>
                    <a:pt x="10855" y="57893"/>
                  </a:lnTo>
                  <a:lnTo>
                    <a:pt x="10959" y="57255"/>
                  </a:lnTo>
                  <a:lnTo>
                    <a:pt x="11464" y="56459"/>
                  </a:lnTo>
                  <a:lnTo>
                    <a:pt x="13161" y="56086"/>
                  </a:lnTo>
                  <a:lnTo>
                    <a:pt x="17646" y="56570"/>
                  </a:lnTo>
                  <a:lnTo>
                    <a:pt x="19456" y="55457"/>
                  </a:lnTo>
                  <a:lnTo>
                    <a:pt x="20125" y="54850"/>
                  </a:lnTo>
                  <a:lnTo>
                    <a:pt x="20533" y="53510"/>
                  </a:lnTo>
                  <a:lnTo>
                    <a:pt x="21006" y="52433"/>
                  </a:lnTo>
                  <a:lnTo>
                    <a:pt x="22615" y="51857"/>
                  </a:lnTo>
                  <a:lnTo>
                    <a:pt x="22587" y="50874"/>
                  </a:lnTo>
                  <a:lnTo>
                    <a:pt x="22343" y="49802"/>
                  </a:lnTo>
                  <a:lnTo>
                    <a:pt x="23278" y="47411"/>
                  </a:lnTo>
                  <a:lnTo>
                    <a:pt x="23846" y="46429"/>
                  </a:lnTo>
                  <a:lnTo>
                    <a:pt x="24755" y="46069"/>
                  </a:lnTo>
                  <a:lnTo>
                    <a:pt x="25854" y="45316"/>
                  </a:lnTo>
                  <a:lnTo>
                    <a:pt x="27757" y="43746"/>
                  </a:lnTo>
                  <a:lnTo>
                    <a:pt x="27314" y="42381"/>
                  </a:lnTo>
                  <a:lnTo>
                    <a:pt x="27698" y="41368"/>
                  </a:lnTo>
                  <a:lnTo>
                    <a:pt x="29683" y="38899"/>
                  </a:lnTo>
                  <a:lnTo>
                    <a:pt x="31197" y="36517"/>
                  </a:lnTo>
                  <a:lnTo>
                    <a:pt x="31171" y="35324"/>
                  </a:lnTo>
                  <a:lnTo>
                    <a:pt x="31391" y="34281"/>
                  </a:lnTo>
                  <a:lnTo>
                    <a:pt x="32725" y="33138"/>
                  </a:lnTo>
                  <a:lnTo>
                    <a:pt x="34133" y="31648"/>
                  </a:lnTo>
                  <a:lnTo>
                    <a:pt x="35988" y="26992"/>
                  </a:lnTo>
                  <a:lnTo>
                    <a:pt x="36649" y="26208"/>
                  </a:lnTo>
                  <a:lnTo>
                    <a:pt x="37867" y="25320"/>
                  </a:lnTo>
                  <a:lnTo>
                    <a:pt x="38774" y="24439"/>
                  </a:lnTo>
                  <a:lnTo>
                    <a:pt x="38871" y="21373"/>
                  </a:lnTo>
                  <a:lnTo>
                    <a:pt x="39717" y="20486"/>
                  </a:lnTo>
                  <a:lnTo>
                    <a:pt x="41352" y="19492"/>
                  </a:lnTo>
                  <a:lnTo>
                    <a:pt x="42970" y="17890"/>
                  </a:lnTo>
                  <a:lnTo>
                    <a:pt x="44287" y="15997"/>
                  </a:lnTo>
                  <a:lnTo>
                    <a:pt x="45304" y="15113"/>
                  </a:lnTo>
                  <a:lnTo>
                    <a:pt x="46649" y="14877"/>
                  </a:lnTo>
                  <a:lnTo>
                    <a:pt x="48109" y="14133"/>
                  </a:lnTo>
                  <a:lnTo>
                    <a:pt x="49744" y="13854"/>
                  </a:lnTo>
                  <a:lnTo>
                    <a:pt x="51324" y="14220"/>
                  </a:lnTo>
                  <a:lnTo>
                    <a:pt x="52330" y="14030"/>
                  </a:lnTo>
                  <a:lnTo>
                    <a:pt x="53842" y="13109"/>
                  </a:lnTo>
                  <a:lnTo>
                    <a:pt x="57712" y="9629"/>
                  </a:lnTo>
                  <a:lnTo>
                    <a:pt x="58262" y="8933"/>
                  </a:lnTo>
                  <a:lnTo>
                    <a:pt x="59063" y="8454"/>
                  </a:lnTo>
                  <a:lnTo>
                    <a:pt x="62201" y="7261"/>
                  </a:lnTo>
                  <a:lnTo>
                    <a:pt x="62998" y="6059"/>
                  </a:lnTo>
                  <a:lnTo>
                    <a:pt x="64073" y="4978"/>
                  </a:lnTo>
                  <a:lnTo>
                    <a:pt x="65470" y="5059"/>
                  </a:lnTo>
                  <a:lnTo>
                    <a:pt x="70016" y="7728"/>
                  </a:lnTo>
                  <a:lnTo>
                    <a:pt x="74892" y="7563"/>
                  </a:lnTo>
                  <a:lnTo>
                    <a:pt x="75784" y="7662"/>
                  </a:lnTo>
                  <a:lnTo>
                    <a:pt x="76071" y="7717"/>
                  </a:lnTo>
                  <a:lnTo>
                    <a:pt x="76667" y="7936"/>
                  </a:lnTo>
                  <a:lnTo>
                    <a:pt x="83143" y="9256"/>
                  </a:lnTo>
                  <a:lnTo>
                    <a:pt x="84149" y="9109"/>
                  </a:lnTo>
                  <a:lnTo>
                    <a:pt x="84423" y="9003"/>
                  </a:lnTo>
                  <a:lnTo>
                    <a:pt x="87032" y="10095"/>
                  </a:lnTo>
                  <a:lnTo>
                    <a:pt x="89336" y="9950"/>
                  </a:lnTo>
                  <a:lnTo>
                    <a:pt x="91526" y="9193"/>
                  </a:lnTo>
                  <a:lnTo>
                    <a:pt x="93806" y="8937"/>
                  </a:lnTo>
                  <a:lnTo>
                    <a:pt x="95902" y="9390"/>
                  </a:lnTo>
                  <a:lnTo>
                    <a:pt x="97496" y="10927"/>
                  </a:lnTo>
                  <a:lnTo>
                    <a:pt x="101629" y="14184"/>
                  </a:lnTo>
                  <a:lnTo>
                    <a:pt x="102856" y="15396"/>
                  </a:lnTo>
                  <a:lnTo>
                    <a:pt x="104752" y="15217"/>
                  </a:lnTo>
                  <a:lnTo>
                    <a:pt x="106846" y="14610"/>
                  </a:lnTo>
                  <a:lnTo>
                    <a:pt x="108964" y="12432"/>
                  </a:lnTo>
                  <a:lnTo>
                    <a:pt x="115480" y="9961"/>
                  </a:lnTo>
                  <a:lnTo>
                    <a:pt x="120455" y="9350"/>
                  </a:lnTo>
                  <a:lnTo>
                    <a:pt x="125307" y="8360"/>
                  </a:lnTo>
                  <a:lnTo>
                    <a:pt x="130924" y="7656"/>
                  </a:lnTo>
                  <a:lnTo>
                    <a:pt x="132549" y="5629"/>
                  </a:lnTo>
                  <a:lnTo>
                    <a:pt x="133450" y="4248"/>
                  </a:lnTo>
                  <a:lnTo>
                    <a:pt x="134085" y="1690"/>
                  </a:lnTo>
                  <a:lnTo>
                    <a:pt x="137108" y="948"/>
                  </a:lnTo>
                  <a:lnTo>
                    <a:pt x="139984" y="425"/>
                  </a:lnTo>
                  <a:lnTo>
                    <a:pt x="141012" y="102"/>
                  </a:lnTo>
                  <a:lnTo>
                    <a:pt x="143109" y="0"/>
                  </a:lnTo>
                  <a:lnTo>
                    <a:pt x="144735" y="217"/>
                  </a:lnTo>
                  <a:lnTo>
                    <a:pt x="147249" y="1481"/>
                  </a:lnTo>
                  <a:lnTo>
                    <a:pt x="149013" y="3067"/>
                  </a:lnTo>
                  <a:lnTo>
                    <a:pt x="149708" y="4325"/>
                  </a:lnTo>
                  <a:lnTo>
                    <a:pt x="151215" y="6100"/>
                  </a:lnTo>
                  <a:lnTo>
                    <a:pt x="152800" y="8594"/>
                  </a:lnTo>
                  <a:lnTo>
                    <a:pt x="154543" y="11906"/>
                  </a:lnTo>
                  <a:lnTo>
                    <a:pt x="154925" y="13582"/>
                  </a:lnTo>
                  <a:lnTo>
                    <a:pt x="155584" y="15390"/>
                  </a:lnTo>
                  <a:lnTo>
                    <a:pt x="156888" y="17590"/>
                  </a:lnTo>
                  <a:lnTo>
                    <a:pt x="159371" y="20023"/>
                  </a:lnTo>
                  <a:lnTo>
                    <a:pt x="159717" y="20485"/>
                  </a:lnTo>
                  <a:lnTo>
                    <a:pt x="160844" y="22198"/>
                  </a:lnTo>
                  <a:lnTo>
                    <a:pt x="163016" y="25985"/>
                  </a:lnTo>
                  <a:lnTo>
                    <a:pt x="164832" y="27500"/>
                  </a:lnTo>
                  <a:lnTo>
                    <a:pt x="166419" y="29147"/>
                  </a:lnTo>
                  <a:lnTo>
                    <a:pt x="167179" y="30805"/>
                  </a:lnTo>
                  <a:lnTo>
                    <a:pt x="168317" y="32309"/>
                  </a:lnTo>
                  <a:lnTo>
                    <a:pt x="170980" y="34300"/>
                  </a:lnTo>
                  <a:lnTo>
                    <a:pt x="173137" y="36109"/>
                  </a:lnTo>
                  <a:lnTo>
                    <a:pt x="174867" y="41302"/>
                  </a:lnTo>
                  <a:lnTo>
                    <a:pt x="176076" y="43687"/>
                  </a:lnTo>
                  <a:lnTo>
                    <a:pt x="176845" y="45511"/>
                  </a:lnTo>
                  <a:lnTo>
                    <a:pt x="176473" y="49200"/>
                  </a:lnTo>
                  <a:lnTo>
                    <a:pt x="176953" y="50776"/>
                  </a:lnTo>
                  <a:lnTo>
                    <a:pt x="175964" y="53652"/>
                  </a:lnTo>
                  <a:lnTo>
                    <a:pt x="174184" y="59435"/>
                  </a:lnTo>
                  <a:lnTo>
                    <a:pt x="173755" y="64024"/>
                  </a:lnTo>
                  <a:lnTo>
                    <a:pt x="174062" y="66495"/>
                  </a:lnTo>
                  <a:lnTo>
                    <a:pt x="174105" y="68081"/>
                  </a:lnTo>
                  <a:lnTo>
                    <a:pt x="174534" y="69091"/>
                  </a:lnTo>
                  <a:lnTo>
                    <a:pt x="175005" y="71179"/>
                  </a:lnTo>
                  <a:lnTo>
                    <a:pt x="175083" y="72995"/>
                  </a:lnTo>
                  <a:lnTo>
                    <a:pt x="174444" y="73513"/>
                  </a:lnTo>
                  <a:lnTo>
                    <a:pt x="173548" y="73940"/>
                  </a:lnTo>
                  <a:lnTo>
                    <a:pt x="173202" y="74319"/>
                  </a:lnTo>
                  <a:lnTo>
                    <a:pt x="174025" y="75139"/>
                  </a:lnTo>
                  <a:lnTo>
                    <a:pt x="175143" y="76661"/>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88" name="ee4p_IT_2_15912"/>
            <p:cNvSpPr>
              <a:spLocks noChangeAspect="1"/>
            </p:cNvSpPr>
            <p:nvPr>
              <p:custDataLst>
                <p:tags r:id="rId84"/>
              </p:custDataLst>
            </p:nvPr>
          </p:nvSpPr>
          <p:spPr>
            <a:xfrm>
              <a:off x="4352677" y="4860001"/>
              <a:ext cx="1039453" cy="968085"/>
            </a:xfrm>
            <a:custGeom>
              <a:avLst/>
              <a:gdLst/>
              <a:ahLst/>
              <a:cxnLst/>
              <a:rect l="l" t="t" r="r" b="b"/>
              <a:pathLst>
                <a:path w="262208" h="244205">
                  <a:moveTo>
                    <a:pt x="129930" y="85000"/>
                  </a:moveTo>
                  <a:lnTo>
                    <a:pt x="128546" y="85198"/>
                  </a:lnTo>
                  <a:lnTo>
                    <a:pt x="127568" y="86492"/>
                  </a:lnTo>
                  <a:lnTo>
                    <a:pt x="128220" y="87586"/>
                  </a:lnTo>
                  <a:lnTo>
                    <a:pt x="129522" y="87389"/>
                  </a:lnTo>
                  <a:lnTo>
                    <a:pt x="130172" y="85994"/>
                  </a:lnTo>
                  <a:close/>
                  <a:moveTo>
                    <a:pt x="122539" y="0"/>
                  </a:moveTo>
                  <a:lnTo>
                    <a:pt x="123152" y="199"/>
                  </a:lnTo>
                  <a:lnTo>
                    <a:pt x="123243" y="593"/>
                  </a:lnTo>
                  <a:lnTo>
                    <a:pt x="122452" y="1507"/>
                  </a:lnTo>
                  <a:lnTo>
                    <a:pt x="121684" y="2719"/>
                  </a:lnTo>
                  <a:lnTo>
                    <a:pt x="122200" y="4100"/>
                  </a:lnTo>
                  <a:lnTo>
                    <a:pt x="124718" y="6870"/>
                  </a:lnTo>
                  <a:lnTo>
                    <a:pt x="126091" y="8988"/>
                  </a:lnTo>
                  <a:lnTo>
                    <a:pt x="127378" y="10579"/>
                  </a:lnTo>
                  <a:lnTo>
                    <a:pt x="129388" y="11417"/>
                  </a:lnTo>
                  <a:lnTo>
                    <a:pt x="132029" y="11929"/>
                  </a:lnTo>
                  <a:lnTo>
                    <a:pt x="134266" y="12114"/>
                  </a:lnTo>
                  <a:lnTo>
                    <a:pt x="136605" y="12714"/>
                  </a:lnTo>
                  <a:lnTo>
                    <a:pt x="144636" y="14193"/>
                  </a:lnTo>
                  <a:lnTo>
                    <a:pt x="148678" y="14602"/>
                  </a:lnTo>
                  <a:lnTo>
                    <a:pt x="151740" y="14668"/>
                  </a:lnTo>
                  <a:lnTo>
                    <a:pt x="156383" y="15648"/>
                  </a:lnTo>
                  <a:lnTo>
                    <a:pt x="155934" y="17241"/>
                  </a:lnTo>
                  <a:lnTo>
                    <a:pt x="154992" y="17639"/>
                  </a:lnTo>
                  <a:lnTo>
                    <a:pt x="153360" y="18567"/>
                  </a:lnTo>
                  <a:lnTo>
                    <a:pt x="151486" y="19839"/>
                  </a:lnTo>
                  <a:lnTo>
                    <a:pt x="149738" y="21271"/>
                  </a:lnTo>
                  <a:lnTo>
                    <a:pt x="149268" y="22820"/>
                  </a:lnTo>
                  <a:lnTo>
                    <a:pt x="149741" y="23835"/>
                  </a:lnTo>
                  <a:lnTo>
                    <a:pt x="150214" y="24185"/>
                  </a:lnTo>
                  <a:lnTo>
                    <a:pt x="150851" y="23874"/>
                  </a:lnTo>
                  <a:lnTo>
                    <a:pt x="151779" y="24066"/>
                  </a:lnTo>
                  <a:lnTo>
                    <a:pt x="152949" y="24620"/>
                  </a:lnTo>
                  <a:lnTo>
                    <a:pt x="154891" y="25161"/>
                  </a:lnTo>
                  <a:lnTo>
                    <a:pt x="154945" y="25694"/>
                  </a:lnTo>
                  <a:lnTo>
                    <a:pt x="154539" y="26376"/>
                  </a:lnTo>
                  <a:lnTo>
                    <a:pt x="153023" y="27592"/>
                  </a:lnTo>
                  <a:lnTo>
                    <a:pt x="151660" y="28962"/>
                  </a:lnTo>
                  <a:lnTo>
                    <a:pt x="151524" y="29800"/>
                  </a:lnTo>
                  <a:lnTo>
                    <a:pt x="151688" y="30410"/>
                  </a:lnTo>
                  <a:lnTo>
                    <a:pt x="152163" y="30778"/>
                  </a:lnTo>
                  <a:lnTo>
                    <a:pt x="154185" y="30613"/>
                  </a:lnTo>
                  <a:lnTo>
                    <a:pt x="154480" y="31113"/>
                  </a:lnTo>
                  <a:lnTo>
                    <a:pt x="153500" y="34631"/>
                  </a:lnTo>
                  <a:lnTo>
                    <a:pt x="153804" y="35231"/>
                  </a:lnTo>
                  <a:lnTo>
                    <a:pt x="155575" y="35792"/>
                  </a:lnTo>
                  <a:lnTo>
                    <a:pt x="156862" y="36638"/>
                  </a:lnTo>
                  <a:lnTo>
                    <a:pt x="159283" y="38865"/>
                  </a:lnTo>
                  <a:lnTo>
                    <a:pt x="160246" y="40669"/>
                  </a:lnTo>
                  <a:lnTo>
                    <a:pt x="159583" y="41273"/>
                  </a:lnTo>
                  <a:lnTo>
                    <a:pt x="158063" y="41573"/>
                  </a:lnTo>
                  <a:lnTo>
                    <a:pt x="156821" y="41418"/>
                  </a:lnTo>
                  <a:lnTo>
                    <a:pt x="158225" y="40328"/>
                  </a:lnTo>
                  <a:lnTo>
                    <a:pt x="154798" y="36372"/>
                  </a:lnTo>
                  <a:lnTo>
                    <a:pt x="153247" y="36379"/>
                  </a:lnTo>
                  <a:lnTo>
                    <a:pt x="151189" y="38052"/>
                  </a:lnTo>
                  <a:lnTo>
                    <a:pt x="145467" y="36360"/>
                  </a:lnTo>
                  <a:lnTo>
                    <a:pt x="144370" y="37043"/>
                  </a:lnTo>
                  <a:lnTo>
                    <a:pt x="143560" y="38384"/>
                  </a:lnTo>
                  <a:lnTo>
                    <a:pt x="141574" y="40046"/>
                  </a:lnTo>
                  <a:lnTo>
                    <a:pt x="138760" y="40781"/>
                  </a:lnTo>
                  <a:lnTo>
                    <a:pt x="135625" y="42609"/>
                  </a:lnTo>
                  <a:lnTo>
                    <a:pt x="132319" y="43903"/>
                  </a:lnTo>
                  <a:lnTo>
                    <a:pt x="129794" y="44879"/>
                  </a:lnTo>
                  <a:lnTo>
                    <a:pt x="128347" y="44707"/>
                  </a:lnTo>
                  <a:lnTo>
                    <a:pt x="130647" y="42592"/>
                  </a:lnTo>
                  <a:lnTo>
                    <a:pt x="129667" y="42554"/>
                  </a:lnTo>
                  <a:lnTo>
                    <a:pt x="126616" y="44046"/>
                  </a:lnTo>
                  <a:lnTo>
                    <a:pt x="124858" y="45308"/>
                  </a:lnTo>
                  <a:lnTo>
                    <a:pt x="124295" y="47427"/>
                  </a:lnTo>
                  <a:lnTo>
                    <a:pt x="123783" y="50918"/>
                  </a:lnTo>
                  <a:lnTo>
                    <a:pt x="125124" y="51844"/>
                  </a:lnTo>
                  <a:lnTo>
                    <a:pt x="127471" y="56439"/>
                  </a:lnTo>
                  <a:lnTo>
                    <a:pt x="130367" y="58402"/>
                  </a:lnTo>
                  <a:lnTo>
                    <a:pt x="129803" y="60275"/>
                  </a:lnTo>
                  <a:lnTo>
                    <a:pt x="129043" y="61754"/>
                  </a:lnTo>
                  <a:lnTo>
                    <a:pt x="127294" y="63033"/>
                  </a:lnTo>
                  <a:lnTo>
                    <a:pt x="125847" y="62084"/>
                  </a:lnTo>
                  <a:lnTo>
                    <a:pt x="124960" y="62108"/>
                  </a:lnTo>
                  <a:lnTo>
                    <a:pt x="124284" y="65101"/>
                  </a:lnTo>
                  <a:lnTo>
                    <a:pt x="125536" y="73077"/>
                  </a:lnTo>
                  <a:lnTo>
                    <a:pt x="127555" y="78657"/>
                  </a:lnTo>
                  <a:lnTo>
                    <a:pt x="129557" y="81088"/>
                  </a:lnTo>
                  <a:lnTo>
                    <a:pt x="134074" y="84865"/>
                  </a:lnTo>
                  <a:lnTo>
                    <a:pt x="138849" y="86854"/>
                  </a:lnTo>
                  <a:lnTo>
                    <a:pt x="147434" y="93204"/>
                  </a:lnTo>
                  <a:lnTo>
                    <a:pt x="152142" y="95210"/>
                  </a:lnTo>
                  <a:lnTo>
                    <a:pt x="153379" y="96299"/>
                  </a:lnTo>
                  <a:lnTo>
                    <a:pt x="156234" y="101182"/>
                  </a:lnTo>
                  <a:lnTo>
                    <a:pt x="158698" y="106813"/>
                  </a:lnTo>
                  <a:lnTo>
                    <a:pt x="161356" y="115626"/>
                  </a:lnTo>
                  <a:lnTo>
                    <a:pt x="163248" y="119958"/>
                  </a:lnTo>
                  <a:lnTo>
                    <a:pt x="167057" y="124847"/>
                  </a:lnTo>
                  <a:lnTo>
                    <a:pt x="174973" y="131831"/>
                  </a:lnTo>
                  <a:lnTo>
                    <a:pt x="182168" y="136928"/>
                  </a:lnTo>
                  <a:lnTo>
                    <a:pt x="188860" y="140074"/>
                  </a:lnTo>
                  <a:lnTo>
                    <a:pt x="194084" y="140626"/>
                  </a:lnTo>
                  <a:lnTo>
                    <a:pt x="206446" y="139930"/>
                  </a:lnTo>
                  <a:lnTo>
                    <a:pt x="208601" y="140231"/>
                  </a:lnTo>
                  <a:lnTo>
                    <a:pt x="210882" y="141078"/>
                  </a:lnTo>
                  <a:lnTo>
                    <a:pt x="211423" y="143257"/>
                  </a:lnTo>
                  <a:lnTo>
                    <a:pt x="210586" y="144727"/>
                  </a:lnTo>
                  <a:lnTo>
                    <a:pt x="207986" y="146256"/>
                  </a:lnTo>
                  <a:lnTo>
                    <a:pt x="205334" y="148371"/>
                  </a:lnTo>
                  <a:lnTo>
                    <a:pt x="205040" y="151248"/>
                  </a:lnTo>
                  <a:lnTo>
                    <a:pt x="207519" y="153273"/>
                  </a:lnTo>
                  <a:lnTo>
                    <a:pt x="219443" y="158639"/>
                  </a:lnTo>
                  <a:lnTo>
                    <a:pt x="231640" y="163114"/>
                  </a:lnTo>
                  <a:lnTo>
                    <a:pt x="235438" y="165396"/>
                  </a:lnTo>
                  <a:lnTo>
                    <a:pt x="239839" y="168940"/>
                  </a:lnTo>
                  <a:lnTo>
                    <a:pt x="250469" y="173806"/>
                  </a:lnTo>
                  <a:lnTo>
                    <a:pt x="252264" y="176172"/>
                  </a:lnTo>
                  <a:lnTo>
                    <a:pt x="258723" y="181254"/>
                  </a:lnTo>
                  <a:lnTo>
                    <a:pt x="261651" y="185170"/>
                  </a:lnTo>
                  <a:lnTo>
                    <a:pt x="262208" y="188204"/>
                  </a:lnTo>
                  <a:lnTo>
                    <a:pt x="260809" y="191281"/>
                  </a:lnTo>
                  <a:lnTo>
                    <a:pt x="260165" y="193451"/>
                  </a:lnTo>
                  <a:lnTo>
                    <a:pt x="259066" y="195592"/>
                  </a:lnTo>
                  <a:lnTo>
                    <a:pt x="256315" y="194781"/>
                  </a:lnTo>
                  <a:lnTo>
                    <a:pt x="253188" y="192582"/>
                  </a:lnTo>
                  <a:lnTo>
                    <a:pt x="248481" y="183625"/>
                  </a:lnTo>
                  <a:lnTo>
                    <a:pt x="239882" y="182716"/>
                  </a:lnTo>
                  <a:lnTo>
                    <a:pt x="238105" y="182054"/>
                  </a:lnTo>
                  <a:lnTo>
                    <a:pt x="235051" y="180515"/>
                  </a:lnTo>
                  <a:lnTo>
                    <a:pt x="234868" y="179499"/>
                  </a:lnTo>
                  <a:lnTo>
                    <a:pt x="234114" y="178229"/>
                  </a:lnTo>
                  <a:lnTo>
                    <a:pt x="233333" y="177800"/>
                  </a:lnTo>
                  <a:lnTo>
                    <a:pt x="230044" y="177520"/>
                  </a:lnTo>
                  <a:lnTo>
                    <a:pt x="227766" y="178972"/>
                  </a:lnTo>
                  <a:lnTo>
                    <a:pt x="225086" y="182414"/>
                  </a:lnTo>
                  <a:lnTo>
                    <a:pt x="222048" y="187359"/>
                  </a:lnTo>
                  <a:lnTo>
                    <a:pt x="218960" y="194596"/>
                  </a:lnTo>
                  <a:lnTo>
                    <a:pt x="218781" y="197514"/>
                  </a:lnTo>
                  <a:lnTo>
                    <a:pt x="220459" y="200339"/>
                  </a:lnTo>
                  <a:lnTo>
                    <a:pt x="225468" y="201914"/>
                  </a:lnTo>
                  <a:lnTo>
                    <a:pt x="229335" y="204425"/>
                  </a:lnTo>
                  <a:lnTo>
                    <a:pt x="231886" y="207045"/>
                  </a:lnTo>
                  <a:lnTo>
                    <a:pt x="232071" y="213368"/>
                  </a:lnTo>
                  <a:lnTo>
                    <a:pt x="233214" y="216950"/>
                  </a:lnTo>
                  <a:lnTo>
                    <a:pt x="231532" y="218985"/>
                  </a:lnTo>
                  <a:lnTo>
                    <a:pt x="228280" y="218457"/>
                  </a:lnTo>
                  <a:lnTo>
                    <a:pt x="223946" y="219751"/>
                  </a:lnTo>
                  <a:lnTo>
                    <a:pt x="220877" y="222063"/>
                  </a:lnTo>
                  <a:lnTo>
                    <a:pt x="219601" y="224265"/>
                  </a:lnTo>
                  <a:lnTo>
                    <a:pt x="219938" y="229965"/>
                  </a:lnTo>
                  <a:lnTo>
                    <a:pt x="219305" y="232139"/>
                  </a:lnTo>
                  <a:lnTo>
                    <a:pt x="213486" y="236239"/>
                  </a:lnTo>
                  <a:lnTo>
                    <a:pt x="210428" y="240429"/>
                  </a:lnTo>
                  <a:lnTo>
                    <a:pt x="209668" y="242166"/>
                  </a:lnTo>
                  <a:lnTo>
                    <a:pt x="208498" y="244135"/>
                  </a:lnTo>
                  <a:lnTo>
                    <a:pt x="201149" y="244205"/>
                  </a:lnTo>
                  <a:lnTo>
                    <a:pt x="199409" y="241767"/>
                  </a:lnTo>
                  <a:lnTo>
                    <a:pt x="199348" y="238144"/>
                  </a:lnTo>
                  <a:lnTo>
                    <a:pt x="200611" y="235912"/>
                  </a:lnTo>
                  <a:lnTo>
                    <a:pt x="203313" y="234867"/>
                  </a:lnTo>
                  <a:lnTo>
                    <a:pt x="205135" y="230224"/>
                  </a:lnTo>
                  <a:lnTo>
                    <a:pt x="204563" y="226865"/>
                  </a:lnTo>
                  <a:lnTo>
                    <a:pt x="205626" y="225375"/>
                  </a:lnTo>
                  <a:lnTo>
                    <a:pt x="206630" y="224321"/>
                  </a:lnTo>
                  <a:lnTo>
                    <a:pt x="208690" y="223707"/>
                  </a:lnTo>
                  <a:lnTo>
                    <a:pt x="211592" y="223118"/>
                  </a:lnTo>
                  <a:lnTo>
                    <a:pt x="211883" y="218423"/>
                  </a:lnTo>
                  <a:lnTo>
                    <a:pt x="209616" y="216285"/>
                  </a:lnTo>
                  <a:lnTo>
                    <a:pt x="208821" y="213293"/>
                  </a:lnTo>
                  <a:lnTo>
                    <a:pt x="207763" y="207746"/>
                  </a:lnTo>
                  <a:lnTo>
                    <a:pt x="204021" y="200661"/>
                  </a:lnTo>
                  <a:lnTo>
                    <a:pt x="202015" y="194325"/>
                  </a:lnTo>
                  <a:lnTo>
                    <a:pt x="200447" y="191195"/>
                  </a:lnTo>
                  <a:lnTo>
                    <a:pt x="198068" y="189561"/>
                  </a:lnTo>
                  <a:lnTo>
                    <a:pt x="193773" y="189579"/>
                  </a:lnTo>
                  <a:lnTo>
                    <a:pt x="191641" y="189113"/>
                  </a:lnTo>
                  <a:lnTo>
                    <a:pt x="184043" y="184700"/>
                  </a:lnTo>
                  <a:lnTo>
                    <a:pt x="183513" y="184028"/>
                  </a:lnTo>
                  <a:lnTo>
                    <a:pt x="183561" y="182856"/>
                  </a:lnTo>
                  <a:lnTo>
                    <a:pt x="184822" y="181080"/>
                  </a:lnTo>
                  <a:lnTo>
                    <a:pt x="183971" y="178676"/>
                  </a:lnTo>
                  <a:lnTo>
                    <a:pt x="183071" y="176405"/>
                  </a:lnTo>
                  <a:lnTo>
                    <a:pt x="181581" y="174467"/>
                  </a:lnTo>
                  <a:lnTo>
                    <a:pt x="179948" y="173459"/>
                  </a:lnTo>
                  <a:lnTo>
                    <a:pt x="176532" y="174079"/>
                  </a:lnTo>
                  <a:lnTo>
                    <a:pt x="175331" y="174561"/>
                  </a:lnTo>
                  <a:lnTo>
                    <a:pt x="173174" y="174395"/>
                  </a:lnTo>
                  <a:lnTo>
                    <a:pt x="171479" y="175257"/>
                  </a:lnTo>
                  <a:lnTo>
                    <a:pt x="170533" y="175284"/>
                  </a:lnTo>
                  <a:lnTo>
                    <a:pt x="173200" y="171877"/>
                  </a:lnTo>
                  <a:lnTo>
                    <a:pt x="172483" y="171074"/>
                  </a:lnTo>
                  <a:lnTo>
                    <a:pt x="169847" y="169674"/>
                  </a:lnTo>
                  <a:lnTo>
                    <a:pt x="166271" y="169462"/>
                  </a:lnTo>
                  <a:lnTo>
                    <a:pt x="165280" y="169293"/>
                  </a:lnTo>
                  <a:lnTo>
                    <a:pt x="164694" y="170165"/>
                  </a:lnTo>
                  <a:lnTo>
                    <a:pt x="163997" y="169684"/>
                  </a:lnTo>
                  <a:lnTo>
                    <a:pt x="164070" y="168159"/>
                  </a:lnTo>
                  <a:lnTo>
                    <a:pt x="159916" y="161328"/>
                  </a:lnTo>
                  <a:lnTo>
                    <a:pt x="157121" y="158544"/>
                  </a:lnTo>
                  <a:lnTo>
                    <a:pt x="155714" y="158047"/>
                  </a:lnTo>
                  <a:lnTo>
                    <a:pt x="153172" y="158635"/>
                  </a:lnTo>
                  <a:lnTo>
                    <a:pt x="148907" y="157414"/>
                  </a:lnTo>
                  <a:lnTo>
                    <a:pt x="146363" y="157141"/>
                  </a:lnTo>
                  <a:lnTo>
                    <a:pt x="144960" y="157435"/>
                  </a:lnTo>
                  <a:lnTo>
                    <a:pt x="142865" y="158328"/>
                  </a:lnTo>
                  <a:lnTo>
                    <a:pt x="141811" y="157738"/>
                  </a:lnTo>
                  <a:lnTo>
                    <a:pt x="141440" y="156822"/>
                  </a:lnTo>
                  <a:lnTo>
                    <a:pt x="137570" y="153977"/>
                  </a:lnTo>
                  <a:lnTo>
                    <a:pt x="132742" y="152368"/>
                  </a:lnTo>
                  <a:lnTo>
                    <a:pt x="123340" y="143293"/>
                  </a:lnTo>
                  <a:lnTo>
                    <a:pt x="120457" y="139892"/>
                  </a:lnTo>
                  <a:lnTo>
                    <a:pt x="114525" y="136145"/>
                  </a:lnTo>
                  <a:lnTo>
                    <a:pt x="110772" y="130679"/>
                  </a:lnTo>
                  <a:lnTo>
                    <a:pt x="107702" y="128672"/>
                  </a:lnTo>
                  <a:lnTo>
                    <a:pt x="103232" y="127064"/>
                  </a:lnTo>
                  <a:lnTo>
                    <a:pt x="102202" y="127265"/>
                  </a:lnTo>
                  <a:lnTo>
                    <a:pt x="100857" y="127868"/>
                  </a:lnTo>
                  <a:lnTo>
                    <a:pt x="99803" y="127954"/>
                  </a:lnTo>
                  <a:lnTo>
                    <a:pt x="98963" y="127242"/>
                  </a:lnTo>
                  <a:lnTo>
                    <a:pt x="99815" y="126509"/>
                  </a:lnTo>
                  <a:lnTo>
                    <a:pt x="100766" y="126176"/>
                  </a:lnTo>
                  <a:lnTo>
                    <a:pt x="100390" y="124081"/>
                  </a:lnTo>
                  <a:lnTo>
                    <a:pt x="95305" y="118644"/>
                  </a:lnTo>
                  <a:lnTo>
                    <a:pt x="92327" y="116890"/>
                  </a:lnTo>
                  <a:lnTo>
                    <a:pt x="91487" y="115810"/>
                  </a:lnTo>
                  <a:lnTo>
                    <a:pt x="90867" y="114331"/>
                  </a:lnTo>
                  <a:lnTo>
                    <a:pt x="90232" y="113357"/>
                  </a:lnTo>
                  <a:lnTo>
                    <a:pt x="88822" y="112798"/>
                  </a:lnTo>
                  <a:lnTo>
                    <a:pt x="87619" y="112894"/>
                  </a:lnTo>
                  <a:lnTo>
                    <a:pt x="85952" y="112521"/>
                  </a:lnTo>
                  <a:lnTo>
                    <a:pt x="86006" y="109905"/>
                  </a:lnTo>
                  <a:lnTo>
                    <a:pt x="86339" y="107893"/>
                  </a:lnTo>
                  <a:lnTo>
                    <a:pt x="86084" y="106184"/>
                  </a:lnTo>
                  <a:lnTo>
                    <a:pt x="84464" y="101686"/>
                  </a:lnTo>
                  <a:lnTo>
                    <a:pt x="81655" y="97867"/>
                  </a:lnTo>
                  <a:lnTo>
                    <a:pt x="80003" y="88722"/>
                  </a:lnTo>
                  <a:lnTo>
                    <a:pt x="78727" y="86142"/>
                  </a:lnTo>
                  <a:lnTo>
                    <a:pt x="75622" y="84182"/>
                  </a:lnTo>
                  <a:lnTo>
                    <a:pt x="68617" y="81983"/>
                  </a:lnTo>
                  <a:lnTo>
                    <a:pt x="58854" y="76070"/>
                  </a:lnTo>
                  <a:lnTo>
                    <a:pt x="56790" y="75968"/>
                  </a:lnTo>
                  <a:lnTo>
                    <a:pt x="50917" y="73666"/>
                  </a:lnTo>
                  <a:lnTo>
                    <a:pt x="47278" y="73271"/>
                  </a:lnTo>
                  <a:lnTo>
                    <a:pt x="42549" y="75339"/>
                  </a:lnTo>
                  <a:lnTo>
                    <a:pt x="36809" y="81026"/>
                  </a:lnTo>
                  <a:lnTo>
                    <a:pt x="32149" y="86915"/>
                  </a:lnTo>
                  <a:lnTo>
                    <a:pt x="30454" y="88055"/>
                  </a:lnTo>
                  <a:lnTo>
                    <a:pt x="24446" y="90059"/>
                  </a:lnTo>
                  <a:lnTo>
                    <a:pt x="19137" y="91016"/>
                  </a:lnTo>
                  <a:lnTo>
                    <a:pt x="19078" y="89509"/>
                  </a:lnTo>
                  <a:lnTo>
                    <a:pt x="18891" y="88376"/>
                  </a:lnTo>
                  <a:lnTo>
                    <a:pt x="19789" y="87127"/>
                  </a:lnTo>
                  <a:lnTo>
                    <a:pt x="21270" y="85657"/>
                  </a:lnTo>
                  <a:lnTo>
                    <a:pt x="22637" y="83812"/>
                  </a:lnTo>
                  <a:lnTo>
                    <a:pt x="23205" y="82471"/>
                  </a:lnTo>
                  <a:lnTo>
                    <a:pt x="22937" y="81581"/>
                  </a:lnTo>
                  <a:lnTo>
                    <a:pt x="22322" y="80258"/>
                  </a:lnTo>
                  <a:lnTo>
                    <a:pt x="21486" y="80162"/>
                  </a:lnTo>
                  <a:lnTo>
                    <a:pt x="16433" y="81273"/>
                  </a:lnTo>
                  <a:lnTo>
                    <a:pt x="15276" y="80986"/>
                  </a:lnTo>
                  <a:lnTo>
                    <a:pt x="11536" y="79259"/>
                  </a:lnTo>
                  <a:lnTo>
                    <a:pt x="7508" y="77134"/>
                  </a:lnTo>
                  <a:lnTo>
                    <a:pt x="6025" y="75622"/>
                  </a:lnTo>
                  <a:lnTo>
                    <a:pt x="5463" y="74093"/>
                  </a:lnTo>
                  <a:lnTo>
                    <a:pt x="5884" y="73111"/>
                  </a:lnTo>
                  <a:lnTo>
                    <a:pt x="5548" y="72157"/>
                  </a:lnTo>
                  <a:lnTo>
                    <a:pt x="4760" y="70868"/>
                  </a:lnTo>
                  <a:lnTo>
                    <a:pt x="5472" y="69403"/>
                  </a:lnTo>
                  <a:lnTo>
                    <a:pt x="6727" y="67576"/>
                  </a:lnTo>
                  <a:lnTo>
                    <a:pt x="7355" y="66337"/>
                  </a:lnTo>
                  <a:lnTo>
                    <a:pt x="8407" y="66015"/>
                  </a:lnTo>
                  <a:lnTo>
                    <a:pt x="8910" y="65259"/>
                  </a:lnTo>
                  <a:lnTo>
                    <a:pt x="8070" y="62243"/>
                  </a:lnTo>
                  <a:lnTo>
                    <a:pt x="7632" y="61760"/>
                  </a:lnTo>
                  <a:lnTo>
                    <a:pt x="6902" y="61385"/>
                  </a:lnTo>
                  <a:lnTo>
                    <a:pt x="5785" y="61343"/>
                  </a:lnTo>
                  <a:lnTo>
                    <a:pt x="3833" y="60719"/>
                  </a:lnTo>
                  <a:lnTo>
                    <a:pt x="2442" y="59675"/>
                  </a:lnTo>
                  <a:lnTo>
                    <a:pt x="2144" y="58265"/>
                  </a:lnTo>
                  <a:lnTo>
                    <a:pt x="1408" y="56909"/>
                  </a:lnTo>
                  <a:lnTo>
                    <a:pt x="156" y="55663"/>
                  </a:lnTo>
                  <a:lnTo>
                    <a:pt x="0" y="54301"/>
                  </a:lnTo>
                  <a:lnTo>
                    <a:pt x="1428" y="53580"/>
                  </a:lnTo>
                  <a:lnTo>
                    <a:pt x="3375" y="53552"/>
                  </a:lnTo>
                  <a:lnTo>
                    <a:pt x="4745" y="53817"/>
                  </a:lnTo>
                  <a:lnTo>
                    <a:pt x="7817" y="51629"/>
                  </a:lnTo>
                  <a:lnTo>
                    <a:pt x="8949" y="51436"/>
                  </a:lnTo>
                  <a:lnTo>
                    <a:pt x="9964" y="50961"/>
                  </a:lnTo>
                  <a:lnTo>
                    <a:pt x="10814" y="47971"/>
                  </a:lnTo>
                  <a:lnTo>
                    <a:pt x="11469" y="47073"/>
                  </a:lnTo>
                  <a:lnTo>
                    <a:pt x="11624" y="46546"/>
                  </a:lnTo>
                  <a:lnTo>
                    <a:pt x="11019" y="45922"/>
                  </a:lnTo>
                  <a:lnTo>
                    <a:pt x="8534" y="43813"/>
                  </a:lnTo>
                  <a:lnTo>
                    <a:pt x="7401" y="41612"/>
                  </a:lnTo>
                  <a:lnTo>
                    <a:pt x="5610" y="39142"/>
                  </a:lnTo>
                  <a:lnTo>
                    <a:pt x="3948" y="38050"/>
                  </a:lnTo>
                  <a:lnTo>
                    <a:pt x="3609" y="37201"/>
                  </a:lnTo>
                  <a:lnTo>
                    <a:pt x="3570" y="36121"/>
                  </a:lnTo>
                  <a:lnTo>
                    <a:pt x="3909" y="35171"/>
                  </a:lnTo>
                  <a:lnTo>
                    <a:pt x="6923" y="33687"/>
                  </a:lnTo>
                  <a:lnTo>
                    <a:pt x="8698" y="32103"/>
                  </a:lnTo>
                  <a:lnTo>
                    <a:pt x="9465" y="32710"/>
                  </a:lnTo>
                  <a:lnTo>
                    <a:pt x="11084" y="33354"/>
                  </a:lnTo>
                  <a:lnTo>
                    <a:pt x="15483" y="32473"/>
                  </a:lnTo>
                  <a:lnTo>
                    <a:pt x="18217" y="31588"/>
                  </a:lnTo>
                  <a:lnTo>
                    <a:pt x="20141" y="30657"/>
                  </a:lnTo>
                  <a:lnTo>
                    <a:pt x="21335" y="30822"/>
                  </a:lnTo>
                  <a:lnTo>
                    <a:pt x="25654" y="32212"/>
                  </a:lnTo>
                  <a:lnTo>
                    <a:pt x="27079" y="31505"/>
                  </a:lnTo>
                  <a:lnTo>
                    <a:pt x="30193" y="29615"/>
                  </a:lnTo>
                  <a:lnTo>
                    <a:pt x="30659" y="28621"/>
                  </a:lnTo>
                  <a:lnTo>
                    <a:pt x="33112" y="25606"/>
                  </a:lnTo>
                  <a:lnTo>
                    <a:pt x="33158" y="24869"/>
                  </a:lnTo>
                  <a:lnTo>
                    <a:pt x="32147" y="22975"/>
                  </a:lnTo>
                  <a:lnTo>
                    <a:pt x="32460" y="22559"/>
                  </a:lnTo>
                  <a:lnTo>
                    <a:pt x="35473" y="20615"/>
                  </a:lnTo>
                  <a:lnTo>
                    <a:pt x="36945" y="18890"/>
                  </a:lnTo>
                  <a:lnTo>
                    <a:pt x="38541" y="17734"/>
                  </a:lnTo>
                  <a:lnTo>
                    <a:pt x="39687" y="17708"/>
                  </a:lnTo>
                  <a:lnTo>
                    <a:pt x="40003" y="18101"/>
                  </a:lnTo>
                  <a:lnTo>
                    <a:pt x="40139" y="18908"/>
                  </a:lnTo>
                  <a:lnTo>
                    <a:pt x="40040" y="22232"/>
                  </a:lnTo>
                  <a:lnTo>
                    <a:pt x="40480" y="23255"/>
                  </a:lnTo>
                  <a:lnTo>
                    <a:pt x="42847" y="25637"/>
                  </a:lnTo>
                  <a:lnTo>
                    <a:pt x="44533" y="26993"/>
                  </a:lnTo>
                  <a:lnTo>
                    <a:pt x="48444" y="27923"/>
                  </a:lnTo>
                  <a:lnTo>
                    <a:pt x="48625" y="28368"/>
                  </a:lnTo>
                  <a:lnTo>
                    <a:pt x="47548" y="30160"/>
                  </a:lnTo>
                  <a:lnTo>
                    <a:pt x="49917" y="32299"/>
                  </a:lnTo>
                  <a:lnTo>
                    <a:pt x="50340" y="33864"/>
                  </a:lnTo>
                  <a:lnTo>
                    <a:pt x="51432" y="34744"/>
                  </a:lnTo>
                  <a:lnTo>
                    <a:pt x="52981" y="34312"/>
                  </a:lnTo>
                  <a:lnTo>
                    <a:pt x="53488" y="33488"/>
                  </a:lnTo>
                  <a:lnTo>
                    <a:pt x="52879" y="32039"/>
                  </a:lnTo>
                  <a:lnTo>
                    <a:pt x="52432" y="30521"/>
                  </a:lnTo>
                  <a:lnTo>
                    <a:pt x="52523" y="29643"/>
                  </a:lnTo>
                  <a:lnTo>
                    <a:pt x="52951" y="28633"/>
                  </a:lnTo>
                  <a:lnTo>
                    <a:pt x="54026" y="27224"/>
                  </a:lnTo>
                  <a:lnTo>
                    <a:pt x="56954" y="23993"/>
                  </a:lnTo>
                  <a:lnTo>
                    <a:pt x="58008" y="22123"/>
                  </a:lnTo>
                  <a:lnTo>
                    <a:pt x="58200" y="19228"/>
                  </a:lnTo>
                  <a:lnTo>
                    <a:pt x="58209" y="16899"/>
                  </a:lnTo>
                  <a:lnTo>
                    <a:pt x="59187" y="16334"/>
                  </a:lnTo>
                  <a:lnTo>
                    <a:pt x="61286" y="16747"/>
                  </a:lnTo>
                  <a:lnTo>
                    <a:pt x="61912" y="16701"/>
                  </a:lnTo>
                  <a:lnTo>
                    <a:pt x="62199" y="18131"/>
                  </a:lnTo>
                  <a:lnTo>
                    <a:pt x="63093" y="20405"/>
                  </a:lnTo>
                  <a:lnTo>
                    <a:pt x="64147" y="21585"/>
                  </a:lnTo>
                  <a:lnTo>
                    <a:pt x="65272" y="21865"/>
                  </a:lnTo>
                  <a:lnTo>
                    <a:pt x="66596" y="21871"/>
                  </a:lnTo>
                  <a:lnTo>
                    <a:pt x="69876" y="20481"/>
                  </a:lnTo>
                  <a:lnTo>
                    <a:pt x="72014" y="19879"/>
                  </a:lnTo>
                  <a:lnTo>
                    <a:pt x="73225" y="20044"/>
                  </a:lnTo>
                  <a:lnTo>
                    <a:pt x="73942" y="20990"/>
                  </a:lnTo>
                  <a:lnTo>
                    <a:pt x="75475" y="23471"/>
                  </a:lnTo>
                  <a:lnTo>
                    <a:pt x="76349" y="23751"/>
                  </a:lnTo>
                  <a:lnTo>
                    <a:pt x="77406" y="23467"/>
                  </a:lnTo>
                  <a:lnTo>
                    <a:pt x="77779" y="23044"/>
                  </a:lnTo>
                  <a:lnTo>
                    <a:pt x="77440" y="22090"/>
                  </a:lnTo>
                  <a:lnTo>
                    <a:pt x="76993" y="20015"/>
                  </a:lnTo>
                  <a:lnTo>
                    <a:pt x="76380" y="18410"/>
                  </a:lnTo>
                  <a:lnTo>
                    <a:pt x="75577" y="17657"/>
                  </a:lnTo>
                  <a:lnTo>
                    <a:pt x="75415" y="16677"/>
                  </a:lnTo>
                  <a:lnTo>
                    <a:pt x="75922" y="14912"/>
                  </a:lnTo>
                  <a:lnTo>
                    <a:pt x="76492" y="13436"/>
                  </a:lnTo>
                  <a:lnTo>
                    <a:pt x="77609" y="13034"/>
                  </a:lnTo>
                  <a:lnTo>
                    <a:pt x="78891" y="12847"/>
                  </a:lnTo>
                  <a:lnTo>
                    <a:pt x="80588" y="14410"/>
                  </a:lnTo>
                  <a:lnTo>
                    <a:pt x="82597" y="14904"/>
                  </a:lnTo>
                  <a:lnTo>
                    <a:pt x="84091" y="14821"/>
                  </a:lnTo>
                  <a:lnTo>
                    <a:pt x="84352" y="13909"/>
                  </a:lnTo>
                  <a:lnTo>
                    <a:pt x="84259" y="12909"/>
                  </a:lnTo>
                  <a:lnTo>
                    <a:pt x="83368" y="11625"/>
                  </a:lnTo>
                  <a:lnTo>
                    <a:pt x="83547" y="9683"/>
                  </a:lnTo>
                  <a:lnTo>
                    <a:pt x="84581" y="6060"/>
                  </a:lnTo>
                  <a:lnTo>
                    <a:pt x="85169" y="6334"/>
                  </a:lnTo>
                  <a:lnTo>
                    <a:pt x="87388" y="6373"/>
                  </a:lnTo>
                  <a:lnTo>
                    <a:pt x="89809" y="6577"/>
                  </a:lnTo>
                  <a:lnTo>
                    <a:pt x="91368" y="8056"/>
                  </a:lnTo>
                  <a:lnTo>
                    <a:pt x="92897" y="8559"/>
                  </a:lnTo>
                  <a:lnTo>
                    <a:pt x="95074" y="8719"/>
                  </a:lnTo>
                  <a:lnTo>
                    <a:pt x="96531" y="8510"/>
                  </a:lnTo>
                  <a:lnTo>
                    <a:pt x="97235" y="7954"/>
                  </a:lnTo>
                  <a:lnTo>
                    <a:pt x="98084" y="6222"/>
                  </a:lnTo>
                  <a:lnTo>
                    <a:pt x="99641" y="4074"/>
                  </a:lnTo>
                  <a:lnTo>
                    <a:pt x="102085" y="2972"/>
                  </a:lnTo>
                  <a:lnTo>
                    <a:pt x="106259" y="2766"/>
                  </a:lnTo>
                  <a:lnTo>
                    <a:pt x="108345" y="2366"/>
                  </a:lnTo>
                  <a:lnTo>
                    <a:pt x="110511" y="2389"/>
                  </a:lnTo>
                  <a:lnTo>
                    <a:pt x="112146" y="2721"/>
                  </a:lnTo>
                  <a:lnTo>
                    <a:pt x="113832" y="2682"/>
                  </a:lnTo>
                  <a:lnTo>
                    <a:pt x="118119" y="1185"/>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89" name="ee4p_RS_1_15912"/>
            <p:cNvSpPr>
              <a:spLocks noChangeAspect="1"/>
            </p:cNvSpPr>
            <p:nvPr>
              <p:custDataLst>
                <p:tags r:id="rId85"/>
              </p:custDataLst>
            </p:nvPr>
          </p:nvSpPr>
          <p:spPr>
            <a:xfrm>
              <a:off x="5423094" y="4960605"/>
              <a:ext cx="362715" cy="422234"/>
            </a:xfrm>
            <a:custGeom>
              <a:avLst/>
              <a:gdLst/>
              <a:ahLst/>
              <a:cxnLst/>
              <a:rect l="0" t="0" r="0" b="0"/>
              <a:pathLst>
                <a:path w="91497" h="106511">
                  <a:moveTo>
                    <a:pt x="19580" y="478"/>
                  </a:moveTo>
                  <a:lnTo>
                    <a:pt x="22231" y="644"/>
                  </a:lnTo>
                  <a:lnTo>
                    <a:pt x="24214" y="213"/>
                  </a:lnTo>
                  <a:lnTo>
                    <a:pt x="29241" y="755"/>
                  </a:lnTo>
                  <a:lnTo>
                    <a:pt x="30318" y="1194"/>
                  </a:lnTo>
                  <a:lnTo>
                    <a:pt x="31018" y="1676"/>
                  </a:lnTo>
                  <a:lnTo>
                    <a:pt x="32335" y="3276"/>
                  </a:lnTo>
                  <a:lnTo>
                    <a:pt x="33601" y="5353"/>
                  </a:lnTo>
                  <a:lnTo>
                    <a:pt x="35356" y="6311"/>
                  </a:lnTo>
                  <a:lnTo>
                    <a:pt x="37448" y="7450"/>
                  </a:lnTo>
                  <a:lnTo>
                    <a:pt x="38522" y="8278"/>
                  </a:lnTo>
                  <a:lnTo>
                    <a:pt x="40104" y="10762"/>
                  </a:lnTo>
                  <a:lnTo>
                    <a:pt x="41355" y="11977"/>
                  </a:lnTo>
                  <a:lnTo>
                    <a:pt x="41765" y="11918"/>
                  </a:lnTo>
                  <a:lnTo>
                    <a:pt x="42186" y="11599"/>
                  </a:lnTo>
                  <a:lnTo>
                    <a:pt x="42480" y="11348"/>
                  </a:lnTo>
                  <a:lnTo>
                    <a:pt x="42808" y="11577"/>
                  </a:lnTo>
                  <a:lnTo>
                    <a:pt x="42825" y="12328"/>
                  </a:lnTo>
                  <a:lnTo>
                    <a:pt x="42903" y="13994"/>
                  </a:lnTo>
                  <a:lnTo>
                    <a:pt x="42605" y="15769"/>
                  </a:lnTo>
                  <a:lnTo>
                    <a:pt x="43052" y="17446"/>
                  </a:lnTo>
                  <a:lnTo>
                    <a:pt x="43063" y="17968"/>
                  </a:lnTo>
                  <a:lnTo>
                    <a:pt x="42752" y="18445"/>
                  </a:lnTo>
                  <a:lnTo>
                    <a:pt x="42791" y="18876"/>
                  </a:lnTo>
                  <a:lnTo>
                    <a:pt x="43229" y="19330"/>
                  </a:lnTo>
                  <a:lnTo>
                    <a:pt x="44927" y="20438"/>
                  </a:lnTo>
                  <a:lnTo>
                    <a:pt x="46496" y="22145"/>
                  </a:lnTo>
                  <a:lnTo>
                    <a:pt x="48310" y="23346"/>
                  </a:lnTo>
                  <a:lnTo>
                    <a:pt x="49992" y="24113"/>
                  </a:lnTo>
                  <a:lnTo>
                    <a:pt x="51053" y="24163"/>
                  </a:lnTo>
                  <a:lnTo>
                    <a:pt x="52791" y="25546"/>
                  </a:lnTo>
                  <a:lnTo>
                    <a:pt x="56224" y="26538"/>
                  </a:lnTo>
                  <a:lnTo>
                    <a:pt x="57324" y="26881"/>
                  </a:lnTo>
                  <a:lnTo>
                    <a:pt x="58075" y="27447"/>
                  </a:lnTo>
                  <a:lnTo>
                    <a:pt x="58623" y="28103"/>
                  </a:lnTo>
                  <a:lnTo>
                    <a:pt x="58658" y="28805"/>
                  </a:lnTo>
                  <a:lnTo>
                    <a:pt x="58129" y="29145"/>
                  </a:lnTo>
                  <a:lnTo>
                    <a:pt x="57391" y="30094"/>
                  </a:lnTo>
                  <a:lnTo>
                    <a:pt x="57086" y="31248"/>
                  </a:lnTo>
                  <a:lnTo>
                    <a:pt x="56538" y="31542"/>
                  </a:lnTo>
                  <a:lnTo>
                    <a:pt x="55989" y="31565"/>
                  </a:lnTo>
                  <a:lnTo>
                    <a:pt x="55587" y="31903"/>
                  </a:lnTo>
                  <a:lnTo>
                    <a:pt x="55678" y="32401"/>
                  </a:lnTo>
                  <a:lnTo>
                    <a:pt x="56136" y="32875"/>
                  </a:lnTo>
                  <a:lnTo>
                    <a:pt x="56848" y="33304"/>
                  </a:lnTo>
                  <a:lnTo>
                    <a:pt x="58220" y="33734"/>
                  </a:lnTo>
                  <a:lnTo>
                    <a:pt x="59573" y="34366"/>
                  </a:lnTo>
                  <a:lnTo>
                    <a:pt x="59554" y="34862"/>
                  </a:lnTo>
                  <a:lnTo>
                    <a:pt x="59280" y="35405"/>
                  </a:lnTo>
                  <a:lnTo>
                    <a:pt x="57561" y="35607"/>
                  </a:lnTo>
                  <a:lnTo>
                    <a:pt x="56282" y="35698"/>
                  </a:lnTo>
                  <a:lnTo>
                    <a:pt x="55697" y="35923"/>
                  </a:lnTo>
                  <a:lnTo>
                    <a:pt x="55745" y="36882"/>
                  </a:lnTo>
                  <a:lnTo>
                    <a:pt x="59351" y="37880"/>
                  </a:lnTo>
                  <a:lnTo>
                    <a:pt x="60986" y="38826"/>
                  </a:lnTo>
                  <a:lnTo>
                    <a:pt x="61850" y="40052"/>
                  </a:lnTo>
                  <a:lnTo>
                    <a:pt x="64151" y="40863"/>
                  </a:lnTo>
                  <a:lnTo>
                    <a:pt x="67889" y="41259"/>
                  </a:lnTo>
                  <a:lnTo>
                    <a:pt x="70491" y="42519"/>
                  </a:lnTo>
                  <a:lnTo>
                    <a:pt x="71953" y="44640"/>
                  </a:lnTo>
                  <a:lnTo>
                    <a:pt x="74340" y="44130"/>
                  </a:lnTo>
                  <a:lnTo>
                    <a:pt x="77650" y="40987"/>
                  </a:lnTo>
                  <a:lnTo>
                    <a:pt x="80900" y="40166"/>
                  </a:lnTo>
                  <a:lnTo>
                    <a:pt x="84093" y="41672"/>
                  </a:lnTo>
                  <a:lnTo>
                    <a:pt x="85836" y="42910"/>
                  </a:lnTo>
                  <a:lnTo>
                    <a:pt x="86134" y="43878"/>
                  </a:lnTo>
                  <a:lnTo>
                    <a:pt x="85391" y="44270"/>
                  </a:lnTo>
                  <a:lnTo>
                    <a:pt x="83608" y="44084"/>
                  </a:lnTo>
                  <a:lnTo>
                    <a:pt x="82146" y="44683"/>
                  </a:lnTo>
                  <a:lnTo>
                    <a:pt x="81003" y="46063"/>
                  </a:lnTo>
                  <a:lnTo>
                    <a:pt x="80831" y="47536"/>
                  </a:lnTo>
                  <a:lnTo>
                    <a:pt x="81629" y="49097"/>
                  </a:lnTo>
                  <a:lnTo>
                    <a:pt x="82761" y="50173"/>
                  </a:lnTo>
                  <a:lnTo>
                    <a:pt x="84223" y="50768"/>
                  </a:lnTo>
                  <a:lnTo>
                    <a:pt x="85005" y="51581"/>
                  </a:lnTo>
                  <a:lnTo>
                    <a:pt x="85106" y="52617"/>
                  </a:lnTo>
                  <a:lnTo>
                    <a:pt x="85486" y="52902"/>
                  </a:lnTo>
                  <a:lnTo>
                    <a:pt x="84655" y="53379"/>
                  </a:lnTo>
                  <a:lnTo>
                    <a:pt x="83750" y="54087"/>
                  </a:lnTo>
                  <a:lnTo>
                    <a:pt x="83238" y="55320"/>
                  </a:lnTo>
                  <a:lnTo>
                    <a:pt x="83106" y="57306"/>
                  </a:lnTo>
                  <a:lnTo>
                    <a:pt x="80267" y="58857"/>
                  </a:lnTo>
                  <a:lnTo>
                    <a:pt x="79200" y="59143"/>
                  </a:lnTo>
                  <a:lnTo>
                    <a:pt x="78719" y="60169"/>
                  </a:lnTo>
                  <a:lnTo>
                    <a:pt x="77976" y="63073"/>
                  </a:lnTo>
                  <a:lnTo>
                    <a:pt x="78069" y="65256"/>
                  </a:lnTo>
                  <a:lnTo>
                    <a:pt x="78451" y="66367"/>
                  </a:lnTo>
                  <a:lnTo>
                    <a:pt x="78626" y="67271"/>
                  </a:lnTo>
                  <a:lnTo>
                    <a:pt x="79543" y="68382"/>
                  </a:lnTo>
                  <a:lnTo>
                    <a:pt x="80379" y="70087"/>
                  </a:lnTo>
                  <a:lnTo>
                    <a:pt x="80932" y="72334"/>
                  </a:lnTo>
                  <a:lnTo>
                    <a:pt x="82158" y="74067"/>
                  </a:lnTo>
                  <a:lnTo>
                    <a:pt x="85307" y="75773"/>
                  </a:lnTo>
                  <a:lnTo>
                    <a:pt x="86868" y="76766"/>
                  </a:lnTo>
                  <a:lnTo>
                    <a:pt x="88021" y="78202"/>
                  </a:lnTo>
                  <a:lnTo>
                    <a:pt x="88902" y="79502"/>
                  </a:lnTo>
                  <a:lnTo>
                    <a:pt x="91496" y="81230"/>
                  </a:lnTo>
                  <a:lnTo>
                    <a:pt x="91299" y="82464"/>
                  </a:lnTo>
                  <a:lnTo>
                    <a:pt x="90732" y="83670"/>
                  </a:lnTo>
                  <a:lnTo>
                    <a:pt x="90133" y="84236"/>
                  </a:lnTo>
                  <a:lnTo>
                    <a:pt x="88842" y="85783"/>
                  </a:lnTo>
                  <a:lnTo>
                    <a:pt x="87583" y="86655"/>
                  </a:lnTo>
                  <a:lnTo>
                    <a:pt x="85510" y="89382"/>
                  </a:lnTo>
                  <a:lnTo>
                    <a:pt x="82236" y="89528"/>
                  </a:lnTo>
                  <a:lnTo>
                    <a:pt x="81455" y="89746"/>
                  </a:lnTo>
                  <a:lnTo>
                    <a:pt x="80217" y="90491"/>
                  </a:lnTo>
                  <a:lnTo>
                    <a:pt x="79608" y="91851"/>
                  </a:lnTo>
                  <a:lnTo>
                    <a:pt x="80191" y="92944"/>
                  </a:lnTo>
                  <a:lnTo>
                    <a:pt x="80140" y="94048"/>
                  </a:lnTo>
                  <a:lnTo>
                    <a:pt x="79542" y="96195"/>
                  </a:lnTo>
                  <a:lnTo>
                    <a:pt x="80334" y="98485"/>
                  </a:lnTo>
                  <a:lnTo>
                    <a:pt x="81487" y="99536"/>
                  </a:lnTo>
                  <a:lnTo>
                    <a:pt x="81669" y="100142"/>
                  </a:lnTo>
                  <a:lnTo>
                    <a:pt x="81472" y="101215"/>
                  </a:lnTo>
                  <a:lnTo>
                    <a:pt x="79751" y="103395"/>
                  </a:lnTo>
                  <a:lnTo>
                    <a:pt x="79228" y="104202"/>
                  </a:lnTo>
                  <a:lnTo>
                    <a:pt x="77503" y="104598"/>
                  </a:lnTo>
                  <a:lnTo>
                    <a:pt x="76913" y="104391"/>
                  </a:lnTo>
                  <a:lnTo>
                    <a:pt x="76022" y="103642"/>
                  </a:lnTo>
                  <a:lnTo>
                    <a:pt x="75197" y="103421"/>
                  </a:lnTo>
                  <a:lnTo>
                    <a:pt x="73139" y="104304"/>
                  </a:lnTo>
                  <a:lnTo>
                    <a:pt x="71046" y="104846"/>
                  </a:lnTo>
                  <a:lnTo>
                    <a:pt x="69399" y="104436"/>
                  </a:lnTo>
                  <a:lnTo>
                    <a:pt x="67775" y="104382"/>
                  </a:lnTo>
                  <a:lnTo>
                    <a:pt x="66645" y="104746"/>
                  </a:lnTo>
                  <a:lnTo>
                    <a:pt x="65797" y="104887"/>
                  </a:lnTo>
                  <a:lnTo>
                    <a:pt x="64130" y="105829"/>
                  </a:lnTo>
                  <a:lnTo>
                    <a:pt x="61454" y="106510"/>
                  </a:lnTo>
                  <a:lnTo>
                    <a:pt x="60221" y="106367"/>
                  </a:lnTo>
                  <a:lnTo>
                    <a:pt x="59759" y="105481"/>
                  </a:lnTo>
                  <a:lnTo>
                    <a:pt x="59258" y="104213"/>
                  </a:lnTo>
                  <a:lnTo>
                    <a:pt x="59502" y="103638"/>
                  </a:lnTo>
                  <a:lnTo>
                    <a:pt x="61269" y="102641"/>
                  </a:lnTo>
                  <a:lnTo>
                    <a:pt x="61472" y="101687"/>
                  </a:lnTo>
                  <a:lnTo>
                    <a:pt x="63940" y="97093"/>
                  </a:lnTo>
                  <a:lnTo>
                    <a:pt x="64415" y="95596"/>
                  </a:lnTo>
                  <a:lnTo>
                    <a:pt x="64432" y="95107"/>
                  </a:lnTo>
                  <a:lnTo>
                    <a:pt x="63789" y="94782"/>
                  </a:lnTo>
                  <a:lnTo>
                    <a:pt x="62433" y="94796"/>
                  </a:lnTo>
                  <a:lnTo>
                    <a:pt x="56421" y="92927"/>
                  </a:lnTo>
                  <a:lnTo>
                    <a:pt x="56695" y="90784"/>
                  </a:lnTo>
                  <a:lnTo>
                    <a:pt x="54929" y="89628"/>
                  </a:lnTo>
                  <a:lnTo>
                    <a:pt x="53026" y="88597"/>
                  </a:lnTo>
                  <a:lnTo>
                    <a:pt x="52707" y="87446"/>
                  </a:lnTo>
                  <a:lnTo>
                    <a:pt x="50593" y="85120"/>
                  </a:lnTo>
                  <a:lnTo>
                    <a:pt x="49045" y="83814"/>
                  </a:lnTo>
                  <a:lnTo>
                    <a:pt x="47069" y="83162"/>
                  </a:lnTo>
                  <a:lnTo>
                    <a:pt x="45367" y="82206"/>
                  </a:lnTo>
                  <a:lnTo>
                    <a:pt x="44343" y="81621"/>
                  </a:lnTo>
                  <a:lnTo>
                    <a:pt x="43888" y="80533"/>
                  </a:lnTo>
                  <a:lnTo>
                    <a:pt x="43888" y="79889"/>
                  </a:lnTo>
                  <a:lnTo>
                    <a:pt x="43374" y="79267"/>
                  </a:lnTo>
                  <a:lnTo>
                    <a:pt x="42551" y="79334"/>
                  </a:lnTo>
                  <a:lnTo>
                    <a:pt x="41162" y="80200"/>
                  </a:lnTo>
                  <a:lnTo>
                    <a:pt x="39450" y="80945"/>
                  </a:lnTo>
                  <a:lnTo>
                    <a:pt x="39152" y="81487"/>
                  </a:lnTo>
                  <a:lnTo>
                    <a:pt x="39770" y="82777"/>
                  </a:lnTo>
                  <a:lnTo>
                    <a:pt x="40213" y="83595"/>
                  </a:lnTo>
                  <a:lnTo>
                    <a:pt x="40012" y="84371"/>
                  </a:lnTo>
                  <a:lnTo>
                    <a:pt x="39470" y="85357"/>
                  </a:lnTo>
                  <a:lnTo>
                    <a:pt x="36177" y="87531"/>
                  </a:lnTo>
                  <a:lnTo>
                    <a:pt x="35807" y="88294"/>
                  </a:lnTo>
                  <a:lnTo>
                    <a:pt x="36436" y="89512"/>
                  </a:lnTo>
                  <a:lnTo>
                    <a:pt x="36038" y="90078"/>
                  </a:lnTo>
                  <a:lnTo>
                    <a:pt x="33285" y="90880"/>
                  </a:lnTo>
                  <a:lnTo>
                    <a:pt x="33359" y="90215"/>
                  </a:lnTo>
                  <a:lnTo>
                    <a:pt x="33188" y="89142"/>
                  </a:lnTo>
                  <a:lnTo>
                    <a:pt x="31607" y="88002"/>
                  </a:lnTo>
                  <a:lnTo>
                    <a:pt x="29383" y="87117"/>
                  </a:lnTo>
                  <a:lnTo>
                    <a:pt x="24434" y="84084"/>
                  </a:lnTo>
                  <a:lnTo>
                    <a:pt x="22531" y="83685"/>
                  </a:lnTo>
                  <a:lnTo>
                    <a:pt x="20832" y="83330"/>
                  </a:lnTo>
                  <a:lnTo>
                    <a:pt x="18396" y="81875"/>
                  </a:lnTo>
                  <a:lnTo>
                    <a:pt x="17146" y="81621"/>
                  </a:lnTo>
                  <a:lnTo>
                    <a:pt x="15756" y="80579"/>
                  </a:lnTo>
                  <a:lnTo>
                    <a:pt x="12728" y="77071"/>
                  </a:lnTo>
                  <a:lnTo>
                    <a:pt x="10154" y="75157"/>
                  </a:lnTo>
                  <a:lnTo>
                    <a:pt x="8396" y="74189"/>
                  </a:lnTo>
                  <a:lnTo>
                    <a:pt x="7904" y="73245"/>
                  </a:lnTo>
                  <a:lnTo>
                    <a:pt x="7796" y="72274"/>
                  </a:lnTo>
                  <a:lnTo>
                    <a:pt x="7856" y="71944"/>
                  </a:lnTo>
                  <a:lnTo>
                    <a:pt x="9187" y="70568"/>
                  </a:lnTo>
                  <a:lnTo>
                    <a:pt x="10210" y="70368"/>
                  </a:lnTo>
                  <a:lnTo>
                    <a:pt x="11527" y="70323"/>
                  </a:lnTo>
                  <a:lnTo>
                    <a:pt x="12395" y="71021"/>
                  </a:lnTo>
                  <a:lnTo>
                    <a:pt x="13537" y="71169"/>
                  </a:lnTo>
                  <a:lnTo>
                    <a:pt x="14173" y="70277"/>
                  </a:lnTo>
                  <a:lnTo>
                    <a:pt x="14507" y="68991"/>
                  </a:lnTo>
                  <a:lnTo>
                    <a:pt x="14354" y="67354"/>
                  </a:lnTo>
                  <a:lnTo>
                    <a:pt x="11609" y="63541"/>
                  </a:lnTo>
                  <a:lnTo>
                    <a:pt x="9247" y="60878"/>
                  </a:lnTo>
                  <a:lnTo>
                    <a:pt x="8977" y="60290"/>
                  </a:lnTo>
                  <a:lnTo>
                    <a:pt x="9487" y="59792"/>
                  </a:lnTo>
                  <a:lnTo>
                    <a:pt x="10309" y="59524"/>
                  </a:lnTo>
                  <a:lnTo>
                    <a:pt x="11193" y="59747"/>
                  </a:lnTo>
                  <a:lnTo>
                    <a:pt x="13497" y="59939"/>
                  </a:lnTo>
                  <a:lnTo>
                    <a:pt x="15710" y="59693"/>
                  </a:lnTo>
                  <a:lnTo>
                    <a:pt x="16466" y="59044"/>
                  </a:lnTo>
                  <a:lnTo>
                    <a:pt x="16468" y="58168"/>
                  </a:lnTo>
                  <a:lnTo>
                    <a:pt x="15658" y="57355"/>
                  </a:lnTo>
                  <a:lnTo>
                    <a:pt x="13071" y="55160"/>
                  </a:lnTo>
                  <a:lnTo>
                    <a:pt x="11052" y="53226"/>
                  </a:lnTo>
                  <a:lnTo>
                    <a:pt x="8679" y="51742"/>
                  </a:lnTo>
                  <a:lnTo>
                    <a:pt x="6917" y="51145"/>
                  </a:lnTo>
                  <a:lnTo>
                    <a:pt x="6396" y="50392"/>
                  </a:lnTo>
                  <a:lnTo>
                    <a:pt x="6179" y="49586"/>
                  </a:lnTo>
                  <a:lnTo>
                    <a:pt x="6375" y="48103"/>
                  </a:lnTo>
                  <a:lnTo>
                    <a:pt x="6487" y="46221"/>
                  </a:lnTo>
                  <a:lnTo>
                    <a:pt x="6906" y="45037"/>
                  </a:lnTo>
                  <a:lnTo>
                    <a:pt x="8493" y="42799"/>
                  </a:lnTo>
                  <a:lnTo>
                    <a:pt x="10014" y="40424"/>
                  </a:lnTo>
                  <a:lnTo>
                    <a:pt x="10955" y="38137"/>
                  </a:lnTo>
                  <a:lnTo>
                    <a:pt x="11450" y="36012"/>
                  </a:lnTo>
                  <a:lnTo>
                    <a:pt x="11268" y="35402"/>
                  </a:lnTo>
                  <a:lnTo>
                    <a:pt x="10473" y="34950"/>
                  </a:lnTo>
                  <a:lnTo>
                    <a:pt x="8795" y="34491"/>
                  </a:lnTo>
                  <a:lnTo>
                    <a:pt x="6468" y="34891"/>
                  </a:lnTo>
                  <a:lnTo>
                    <a:pt x="4490" y="35663"/>
                  </a:lnTo>
                  <a:lnTo>
                    <a:pt x="3717" y="35722"/>
                  </a:lnTo>
                  <a:lnTo>
                    <a:pt x="3460" y="34771"/>
                  </a:lnTo>
                  <a:lnTo>
                    <a:pt x="3771" y="34352"/>
                  </a:lnTo>
                  <a:lnTo>
                    <a:pt x="4390" y="34402"/>
                  </a:lnTo>
                  <a:lnTo>
                    <a:pt x="4898" y="34581"/>
                  </a:lnTo>
                  <a:lnTo>
                    <a:pt x="5444" y="34150"/>
                  </a:lnTo>
                  <a:lnTo>
                    <a:pt x="5770" y="32866"/>
                  </a:lnTo>
                  <a:lnTo>
                    <a:pt x="4950" y="28396"/>
                  </a:lnTo>
                  <a:lnTo>
                    <a:pt x="6427" y="27999"/>
                  </a:lnTo>
                  <a:lnTo>
                    <a:pt x="6451" y="27348"/>
                  </a:lnTo>
                  <a:lnTo>
                    <a:pt x="6587" y="26780"/>
                  </a:lnTo>
                  <a:lnTo>
                    <a:pt x="8113" y="27559"/>
                  </a:lnTo>
                  <a:lnTo>
                    <a:pt x="10260" y="27573"/>
                  </a:lnTo>
                  <a:lnTo>
                    <a:pt x="12141" y="27416"/>
                  </a:lnTo>
                  <a:lnTo>
                    <a:pt x="12425" y="26976"/>
                  </a:lnTo>
                  <a:lnTo>
                    <a:pt x="12404" y="26335"/>
                  </a:lnTo>
                  <a:lnTo>
                    <a:pt x="12013" y="25839"/>
                  </a:lnTo>
                  <a:lnTo>
                    <a:pt x="11348" y="25433"/>
                  </a:lnTo>
                  <a:lnTo>
                    <a:pt x="10862" y="24812"/>
                  </a:lnTo>
                  <a:lnTo>
                    <a:pt x="9592" y="24541"/>
                  </a:lnTo>
                  <a:lnTo>
                    <a:pt x="5617" y="22925"/>
                  </a:lnTo>
                  <a:lnTo>
                    <a:pt x="3663" y="21207"/>
                  </a:lnTo>
                  <a:lnTo>
                    <a:pt x="3728" y="19387"/>
                  </a:lnTo>
                  <a:lnTo>
                    <a:pt x="4295" y="18388"/>
                  </a:lnTo>
                  <a:lnTo>
                    <a:pt x="4980" y="18036"/>
                  </a:lnTo>
                  <a:lnTo>
                    <a:pt x="4777" y="17699"/>
                  </a:lnTo>
                  <a:lnTo>
                    <a:pt x="2535" y="16854"/>
                  </a:lnTo>
                  <a:lnTo>
                    <a:pt x="1743" y="15677"/>
                  </a:lnTo>
                  <a:lnTo>
                    <a:pt x="2393" y="14164"/>
                  </a:lnTo>
                  <a:lnTo>
                    <a:pt x="1227" y="11100"/>
                  </a:lnTo>
                  <a:lnTo>
                    <a:pt x="0" y="9209"/>
                  </a:lnTo>
                  <a:lnTo>
                    <a:pt x="1205" y="8387"/>
                  </a:lnTo>
                  <a:lnTo>
                    <a:pt x="1372" y="7226"/>
                  </a:lnTo>
                  <a:lnTo>
                    <a:pt x="1467" y="6561"/>
                  </a:lnTo>
                  <a:lnTo>
                    <a:pt x="1963" y="6570"/>
                  </a:lnTo>
                  <a:lnTo>
                    <a:pt x="3907" y="5789"/>
                  </a:lnTo>
                  <a:lnTo>
                    <a:pt x="4613" y="5155"/>
                  </a:lnTo>
                  <a:lnTo>
                    <a:pt x="5023" y="4413"/>
                  </a:lnTo>
                  <a:lnTo>
                    <a:pt x="5489" y="4230"/>
                  </a:lnTo>
                  <a:lnTo>
                    <a:pt x="6794" y="5035"/>
                  </a:lnTo>
                  <a:lnTo>
                    <a:pt x="8167" y="5106"/>
                  </a:lnTo>
                  <a:lnTo>
                    <a:pt x="9709" y="4597"/>
                  </a:lnTo>
                  <a:lnTo>
                    <a:pt x="10862" y="3889"/>
                  </a:lnTo>
                  <a:lnTo>
                    <a:pt x="12246" y="3301"/>
                  </a:lnTo>
                  <a:lnTo>
                    <a:pt x="12875" y="2896"/>
                  </a:lnTo>
                  <a:lnTo>
                    <a:pt x="13676" y="2263"/>
                  </a:lnTo>
                  <a:lnTo>
                    <a:pt x="15295" y="388"/>
                  </a:lnTo>
                  <a:lnTo>
                    <a:pt x="17124" y="0"/>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90" name="ee4p_SK_1_15912"/>
            <p:cNvSpPr>
              <a:spLocks noChangeAspect="1"/>
            </p:cNvSpPr>
            <p:nvPr>
              <p:custDataLst>
                <p:tags r:id="rId86"/>
              </p:custDataLst>
            </p:nvPr>
          </p:nvSpPr>
          <p:spPr>
            <a:xfrm>
              <a:off x="5249854" y="4577530"/>
              <a:ext cx="497547" cy="206750"/>
            </a:xfrm>
            <a:custGeom>
              <a:avLst/>
              <a:gdLst/>
              <a:ahLst/>
              <a:cxnLst/>
              <a:rect l="0" t="0" r="0" b="0"/>
              <a:pathLst>
                <a:path w="125509" h="52154">
                  <a:moveTo>
                    <a:pt x="125508" y="15038"/>
                  </a:moveTo>
                  <a:lnTo>
                    <a:pt x="125186" y="16218"/>
                  </a:lnTo>
                  <a:lnTo>
                    <a:pt x="124281" y="17591"/>
                  </a:lnTo>
                  <a:lnTo>
                    <a:pt x="123150" y="19009"/>
                  </a:lnTo>
                  <a:lnTo>
                    <a:pt x="122208" y="20721"/>
                  </a:lnTo>
                  <a:lnTo>
                    <a:pt x="120951" y="24378"/>
                  </a:lnTo>
                  <a:lnTo>
                    <a:pt x="120124" y="26062"/>
                  </a:lnTo>
                  <a:lnTo>
                    <a:pt x="116756" y="29396"/>
                  </a:lnTo>
                  <a:lnTo>
                    <a:pt x="116512" y="34025"/>
                  </a:lnTo>
                  <a:lnTo>
                    <a:pt x="116058" y="34364"/>
                  </a:lnTo>
                  <a:lnTo>
                    <a:pt x="108444" y="35930"/>
                  </a:lnTo>
                  <a:lnTo>
                    <a:pt x="107438" y="35690"/>
                  </a:lnTo>
                  <a:lnTo>
                    <a:pt x="106401" y="34789"/>
                  </a:lnTo>
                  <a:lnTo>
                    <a:pt x="105827" y="34134"/>
                  </a:lnTo>
                  <a:lnTo>
                    <a:pt x="105471" y="33651"/>
                  </a:lnTo>
                  <a:lnTo>
                    <a:pt x="104810" y="32371"/>
                  </a:lnTo>
                  <a:lnTo>
                    <a:pt x="103938" y="31462"/>
                  </a:lnTo>
                  <a:lnTo>
                    <a:pt x="102644" y="30720"/>
                  </a:lnTo>
                  <a:lnTo>
                    <a:pt x="101465" y="29857"/>
                  </a:lnTo>
                  <a:lnTo>
                    <a:pt x="99940" y="29823"/>
                  </a:lnTo>
                  <a:lnTo>
                    <a:pt x="95827" y="31039"/>
                  </a:lnTo>
                  <a:lnTo>
                    <a:pt x="92972" y="31172"/>
                  </a:lnTo>
                  <a:lnTo>
                    <a:pt x="91067" y="30782"/>
                  </a:lnTo>
                  <a:lnTo>
                    <a:pt x="88535" y="30045"/>
                  </a:lnTo>
                  <a:lnTo>
                    <a:pt x="83594" y="29929"/>
                  </a:lnTo>
                  <a:lnTo>
                    <a:pt x="80208" y="30577"/>
                  </a:lnTo>
                  <a:lnTo>
                    <a:pt x="79875" y="31479"/>
                  </a:lnTo>
                  <a:lnTo>
                    <a:pt x="76753" y="37134"/>
                  </a:lnTo>
                  <a:lnTo>
                    <a:pt x="72216" y="39215"/>
                  </a:lnTo>
                  <a:lnTo>
                    <a:pt x="68275" y="41347"/>
                  </a:lnTo>
                  <a:lnTo>
                    <a:pt x="67131" y="41778"/>
                  </a:lnTo>
                  <a:lnTo>
                    <a:pt x="65172" y="41109"/>
                  </a:lnTo>
                  <a:lnTo>
                    <a:pt x="62942" y="39843"/>
                  </a:lnTo>
                  <a:lnTo>
                    <a:pt x="61089" y="39185"/>
                  </a:lnTo>
                  <a:lnTo>
                    <a:pt x="59737" y="39475"/>
                  </a:lnTo>
                  <a:lnTo>
                    <a:pt x="58260" y="40909"/>
                  </a:lnTo>
                  <a:lnTo>
                    <a:pt x="57586" y="42362"/>
                  </a:lnTo>
                  <a:lnTo>
                    <a:pt x="53123" y="43425"/>
                  </a:lnTo>
                  <a:lnTo>
                    <a:pt x="45362" y="44053"/>
                  </a:lnTo>
                  <a:lnTo>
                    <a:pt x="42658" y="45479"/>
                  </a:lnTo>
                  <a:lnTo>
                    <a:pt x="41734" y="47195"/>
                  </a:lnTo>
                  <a:lnTo>
                    <a:pt x="41695" y="48514"/>
                  </a:lnTo>
                  <a:lnTo>
                    <a:pt x="42352" y="49635"/>
                  </a:lnTo>
                  <a:lnTo>
                    <a:pt x="41525" y="50941"/>
                  </a:lnTo>
                  <a:lnTo>
                    <a:pt x="41162" y="51486"/>
                  </a:lnTo>
                  <a:lnTo>
                    <a:pt x="35679" y="51772"/>
                  </a:lnTo>
                  <a:lnTo>
                    <a:pt x="28368" y="52153"/>
                  </a:lnTo>
                  <a:lnTo>
                    <a:pt x="23997" y="52056"/>
                  </a:lnTo>
                  <a:lnTo>
                    <a:pt x="19883" y="51964"/>
                  </a:lnTo>
                  <a:lnTo>
                    <a:pt x="17083" y="50845"/>
                  </a:lnTo>
                  <a:lnTo>
                    <a:pt x="13664" y="48657"/>
                  </a:lnTo>
                  <a:lnTo>
                    <a:pt x="10052" y="45743"/>
                  </a:lnTo>
                  <a:lnTo>
                    <a:pt x="9704" y="45675"/>
                  </a:lnTo>
                  <a:lnTo>
                    <a:pt x="9167" y="45365"/>
                  </a:lnTo>
                  <a:lnTo>
                    <a:pt x="6897" y="45147"/>
                  </a:lnTo>
                  <a:lnTo>
                    <a:pt x="6294" y="45319"/>
                  </a:lnTo>
                  <a:lnTo>
                    <a:pt x="4936" y="44371"/>
                  </a:lnTo>
                  <a:lnTo>
                    <a:pt x="4537" y="43137"/>
                  </a:lnTo>
                  <a:lnTo>
                    <a:pt x="2431" y="39892"/>
                  </a:lnTo>
                  <a:lnTo>
                    <a:pt x="60" y="34547"/>
                  </a:lnTo>
                  <a:lnTo>
                    <a:pt x="0" y="33002"/>
                  </a:lnTo>
                  <a:lnTo>
                    <a:pt x="924" y="31241"/>
                  </a:lnTo>
                  <a:lnTo>
                    <a:pt x="1783" y="29895"/>
                  </a:lnTo>
                  <a:lnTo>
                    <a:pt x="1904" y="28826"/>
                  </a:lnTo>
                  <a:lnTo>
                    <a:pt x="2000" y="28535"/>
                  </a:lnTo>
                  <a:lnTo>
                    <a:pt x="2710" y="26316"/>
                  </a:lnTo>
                  <a:lnTo>
                    <a:pt x="4435" y="23362"/>
                  </a:lnTo>
                  <a:lnTo>
                    <a:pt x="6035" y="21645"/>
                  </a:lnTo>
                  <a:lnTo>
                    <a:pt x="7203" y="21078"/>
                  </a:lnTo>
                  <a:lnTo>
                    <a:pt x="9600" y="21595"/>
                  </a:lnTo>
                  <a:lnTo>
                    <a:pt x="13708" y="22023"/>
                  </a:lnTo>
                  <a:lnTo>
                    <a:pt x="16865" y="21622"/>
                  </a:lnTo>
                  <a:lnTo>
                    <a:pt x="19808" y="20304"/>
                  </a:lnTo>
                  <a:lnTo>
                    <a:pt x="21408" y="19150"/>
                  </a:lnTo>
                  <a:lnTo>
                    <a:pt x="22775" y="17937"/>
                  </a:lnTo>
                  <a:lnTo>
                    <a:pt x="23230" y="17150"/>
                  </a:lnTo>
                  <a:lnTo>
                    <a:pt x="23837" y="16772"/>
                  </a:lnTo>
                  <a:lnTo>
                    <a:pt x="26273" y="16071"/>
                  </a:lnTo>
                  <a:lnTo>
                    <a:pt x="27048" y="15254"/>
                  </a:lnTo>
                  <a:lnTo>
                    <a:pt x="27368" y="13706"/>
                  </a:lnTo>
                  <a:lnTo>
                    <a:pt x="27579" y="11978"/>
                  </a:lnTo>
                  <a:lnTo>
                    <a:pt x="28081" y="10698"/>
                  </a:lnTo>
                  <a:lnTo>
                    <a:pt x="28707" y="9759"/>
                  </a:lnTo>
                  <a:lnTo>
                    <a:pt x="33215" y="7501"/>
                  </a:lnTo>
                  <a:lnTo>
                    <a:pt x="33619" y="6708"/>
                  </a:lnTo>
                  <a:lnTo>
                    <a:pt x="34343" y="5934"/>
                  </a:lnTo>
                  <a:lnTo>
                    <a:pt x="35675" y="5069"/>
                  </a:lnTo>
                  <a:lnTo>
                    <a:pt x="36968" y="3819"/>
                  </a:lnTo>
                  <a:lnTo>
                    <a:pt x="38338" y="3051"/>
                  </a:lnTo>
                  <a:lnTo>
                    <a:pt x="40100" y="3137"/>
                  </a:lnTo>
                  <a:lnTo>
                    <a:pt x="41725" y="2978"/>
                  </a:lnTo>
                  <a:lnTo>
                    <a:pt x="42993" y="2541"/>
                  </a:lnTo>
                  <a:lnTo>
                    <a:pt x="43550" y="2496"/>
                  </a:lnTo>
                  <a:lnTo>
                    <a:pt x="45893" y="2855"/>
                  </a:lnTo>
                  <a:lnTo>
                    <a:pt x="46314" y="4290"/>
                  </a:lnTo>
                  <a:lnTo>
                    <a:pt x="46560" y="5782"/>
                  </a:lnTo>
                  <a:lnTo>
                    <a:pt x="50564" y="5674"/>
                  </a:lnTo>
                  <a:lnTo>
                    <a:pt x="52793" y="2478"/>
                  </a:lnTo>
                  <a:lnTo>
                    <a:pt x="53946" y="2092"/>
                  </a:lnTo>
                  <a:lnTo>
                    <a:pt x="55801" y="979"/>
                  </a:lnTo>
                  <a:lnTo>
                    <a:pt x="57025" y="0"/>
                  </a:lnTo>
                  <a:lnTo>
                    <a:pt x="57867" y="613"/>
                  </a:lnTo>
                  <a:lnTo>
                    <a:pt x="59085" y="2669"/>
                  </a:lnTo>
                  <a:lnTo>
                    <a:pt x="60374" y="4323"/>
                  </a:lnTo>
                  <a:lnTo>
                    <a:pt x="61117" y="4976"/>
                  </a:lnTo>
                  <a:lnTo>
                    <a:pt x="61197" y="5484"/>
                  </a:lnTo>
                  <a:lnTo>
                    <a:pt x="61946" y="5788"/>
                  </a:lnTo>
                  <a:lnTo>
                    <a:pt x="63404" y="5972"/>
                  </a:lnTo>
                  <a:lnTo>
                    <a:pt x="64373" y="6472"/>
                  </a:lnTo>
                  <a:lnTo>
                    <a:pt x="64663" y="8008"/>
                  </a:lnTo>
                  <a:lnTo>
                    <a:pt x="64684" y="9399"/>
                  </a:lnTo>
                  <a:lnTo>
                    <a:pt x="64229" y="10393"/>
                  </a:lnTo>
                  <a:lnTo>
                    <a:pt x="63991" y="11275"/>
                  </a:lnTo>
                  <a:lnTo>
                    <a:pt x="65000" y="11620"/>
                  </a:lnTo>
                  <a:lnTo>
                    <a:pt x="66474" y="11286"/>
                  </a:lnTo>
                  <a:lnTo>
                    <a:pt x="67517" y="10789"/>
                  </a:lnTo>
                  <a:lnTo>
                    <a:pt x="70646" y="11935"/>
                  </a:lnTo>
                  <a:lnTo>
                    <a:pt x="71752" y="9376"/>
                  </a:lnTo>
                  <a:lnTo>
                    <a:pt x="72991" y="8069"/>
                  </a:lnTo>
                  <a:lnTo>
                    <a:pt x="74602" y="7461"/>
                  </a:lnTo>
                  <a:lnTo>
                    <a:pt x="76062" y="6662"/>
                  </a:lnTo>
                  <a:lnTo>
                    <a:pt x="77399" y="6097"/>
                  </a:lnTo>
                  <a:lnTo>
                    <a:pt x="78321" y="6130"/>
                  </a:lnTo>
                  <a:lnTo>
                    <a:pt x="78718" y="5894"/>
                  </a:lnTo>
                  <a:lnTo>
                    <a:pt x="79865" y="5955"/>
                  </a:lnTo>
                  <a:lnTo>
                    <a:pt x="81193" y="6213"/>
                  </a:lnTo>
                  <a:lnTo>
                    <a:pt x="82996" y="5912"/>
                  </a:lnTo>
                  <a:lnTo>
                    <a:pt x="85492" y="6536"/>
                  </a:lnTo>
                  <a:lnTo>
                    <a:pt x="87051" y="7718"/>
                  </a:lnTo>
                  <a:lnTo>
                    <a:pt x="88576" y="8118"/>
                  </a:lnTo>
                  <a:lnTo>
                    <a:pt x="90318" y="8049"/>
                  </a:lnTo>
                  <a:lnTo>
                    <a:pt x="91510" y="7398"/>
                  </a:lnTo>
                  <a:lnTo>
                    <a:pt x="93240" y="5150"/>
                  </a:lnTo>
                  <a:lnTo>
                    <a:pt x="94495" y="5186"/>
                  </a:lnTo>
                  <a:lnTo>
                    <a:pt x="96460" y="4830"/>
                  </a:lnTo>
                  <a:lnTo>
                    <a:pt x="99234" y="4850"/>
                  </a:lnTo>
                  <a:lnTo>
                    <a:pt x="105628" y="5331"/>
                  </a:lnTo>
                  <a:lnTo>
                    <a:pt x="107231" y="6192"/>
                  </a:lnTo>
                  <a:lnTo>
                    <a:pt x="111167" y="7294"/>
                  </a:lnTo>
                  <a:lnTo>
                    <a:pt x="112882" y="8565"/>
                  </a:lnTo>
                  <a:lnTo>
                    <a:pt x="113644" y="10082"/>
                  </a:lnTo>
                  <a:lnTo>
                    <a:pt x="114041" y="11128"/>
                  </a:lnTo>
                  <a:lnTo>
                    <a:pt x="118075" y="12738"/>
                  </a:lnTo>
                  <a:lnTo>
                    <a:pt x="124056" y="14793"/>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91" name="ee4p_SI_1_15912"/>
            <p:cNvSpPr>
              <a:spLocks noChangeAspect="1"/>
            </p:cNvSpPr>
            <p:nvPr>
              <p:custDataLst>
                <p:tags r:id="rId87"/>
              </p:custDataLst>
            </p:nvPr>
          </p:nvSpPr>
          <p:spPr>
            <a:xfrm>
              <a:off x="4944414" y="4884207"/>
              <a:ext cx="275070" cy="157332"/>
            </a:xfrm>
            <a:custGeom>
              <a:avLst/>
              <a:gdLst/>
              <a:ahLst/>
              <a:cxnLst/>
              <a:rect l="0" t="0" r="0" b="0"/>
              <a:pathLst>
                <a:path w="69388" h="39688">
                  <a:moveTo>
                    <a:pt x="69387" y="10107"/>
                  </a:moveTo>
                  <a:lnTo>
                    <a:pt x="67429" y="9427"/>
                  </a:lnTo>
                  <a:lnTo>
                    <a:pt x="65075" y="9143"/>
                  </a:lnTo>
                  <a:lnTo>
                    <a:pt x="64632" y="9511"/>
                  </a:lnTo>
                  <a:lnTo>
                    <a:pt x="63686" y="9885"/>
                  </a:lnTo>
                  <a:lnTo>
                    <a:pt x="63207" y="10553"/>
                  </a:lnTo>
                  <a:lnTo>
                    <a:pt x="63574" y="13181"/>
                  </a:lnTo>
                  <a:lnTo>
                    <a:pt x="63002" y="13632"/>
                  </a:lnTo>
                  <a:lnTo>
                    <a:pt x="60326" y="13372"/>
                  </a:lnTo>
                  <a:lnTo>
                    <a:pt x="59443" y="13674"/>
                  </a:lnTo>
                  <a:lnTo>
                    <a:pt x="57988" y="15502"/>
                  </a:lnTo>
                  <a:lnTo>
                    <a:pt x="56498" y="16270"/>
                  </a:lnTo>
                  <a:lnTo>
                    <a:pt x="54602" y="16818"/>
                  </a:lnTo>
                  <a:lnTo>
                    <a:pt x="53203" y="17479"/>
                  </a:lnTo>
                  <a:lnTo>
                    <a:pt x="51432" y="18053"/>
                  </a:lnTo>
                  <a:lnTo>
                    <a:pt x="49922" y="18399"/>
                  </a:lnTo>
                  <a:lnTo>
                    <a:pt x="49327" y="19197"/>
                  </a:lnTo>
                  <a:lnTo>
                    <a:pt x="48964" y="20080"/>
                  </a:lnTo>
                  <a:lnTo>
                    <a:pt x="49059" y="20930"/>
                  </a:lnTo>
                  <a:lnTo>
                    <a:pt x="50592" y="22609"/>
                  </a:lnTo>
                  <a:lnTo>
                    <a:pt x="50799" y="24399"/>
                  </a:lnTo>
                  <a:lnTo>
                    <a:pt x="50633" y="26586"/>
                  </a:lnTo>
                  <a:lnTo>
                    <a:pt x="50281" y="27752"/>
                  </a:lnTo>
                  <a:lnTo>
                    <a:pt x="49676" y="28527"/>
                  </a:lnTo>
                  <a:lnTo>
                    <a:pt x="45902" y="29532"/>
                  </a:lnTo>
                  <a:lnTo>
                    <a:pt x="41987" y="31322"/>
                  </a:lnTo>
                  <a:lnTo>
                    <a:pt x="41896" y="31732"/>
                  </a:lnTo>
                  <a:lnTo>
                    <a:pt x="43682" y="33323"/>
                  </a:lnTo>
                  <a:lnTo>
                    <a:pt x="43753" y="33720"/>
                  </a:lnTo>
                  <a:lnTo>
                    <a:pt x="42276" y="34624"/>
                  </a:lnTo>
                  <a:lnTo>
                    <a:pt x="42131" y="35530"/>
                  </a:lnTo>
                  <a:lnTo>
                    <a:pt x="42300" y="36578"/>
                  </a:lnTo>
                  <a:lnTo>
                    <a:pt x="43084" y="37657"/>
                  </a:lnTo>
                  <a:lnTo>
                    <a:pt x="43367" y="38625"/>
                  </a:lnTo>
                  <a:lnTo>
                    <a:pt x="41214" y="39329"/>
                  </a:lnTo>
                  <a:lnTo>
                    <a:pt x="38303" y="39072"/>
                  </a:lnTo>
                  <a:lnTo>
                    <a:pt x="34857" y="37723"/>
                  </a:lnTo>
                  <a:lnTo>
                    <a:pt x="33649" y="37921"/>
                  </a:lnTo>
                  <a:lnTo>
                    <a:pt x="32479" y="38617"/>
                  </a:lnTo>
                  <a:lnTo>
                    <a:pt x="31285" y="38318"/>
                  </a:lnTo>
                  <a:lnTo>
                    <a:pt x="29970" y="37487"/>
                  </a:lnTo>
                  <a:lnTo>
                    <a:pt x="28111" y="35756"/>
                  </a:lnTo>
                  <a:lnTo>
                    <a:pt x="27206" y="34693"/>
                  </a:lnTo>
                  <a:lnTo>
                    <a:pt x="26834" y="33561"/>
                  </a:lnTo>
                  <a:lnTo>
                    <a:pt x="26327" y="33397"/>
                  </a:lnTo>
                  <a:lnTo>
                    <a:pt x="25556" y="33726"/>
                  </a:lnTo>
                  <a:lnTo>
                    <a:pt x="24919" y="35103"/>
                  </a:lnTo>
                  <a:lnTo>
                    <a:pt x="23198" y="37562"/>
                  </a:lnTo>
                  <a:lnTo>
                    <a:pt x="21928" y="38230"/>
                  </a:lnTo>
                  <a:lnTo>
                    <a:pt x="20006" y="38088"/>
                  </a:lnTo>
                  <a:lnTo>
                    <a:pt x="17314" y="38128"/>
                  </a:lnTo>
                  <a:lnTo>
                    <a:pt x="15640" y="38329"/>
                  </a:lnTo>
                  <a:lnTo>
                    <a:pt x="13589" y="37461"/>
                  </a:lnTo>
                  <a:lnTo>
                    <a:pt x="13092" y="37628"/>
                  </a:lnTo>
                  <a:lnTo>
                    <a:pt x="13088" y="38198"/>
                  </a:lnTo>
                  <a:lnTo>
                    <a:pt x="12325" y="39098"/>
                  </a:lnTo>
                  <a:lnTo>
                    <a:pt x="11067" y="39687"/>
                  </a:lnTo>
                  <a:lnTo>
                    <a:pt x="5241" y="38359"/>
                  </a:lnTo>
                  <a:lnTo>
                    <a:pt x="4416" y="37256"/>
                  </a:lnTo>
                  <a:lnTo>
                    <a:pt x="5729" y="36732"/>
                  </a:lnTo>
                  <a:lnTo>
                    <a:pt x="7553" y="35312"/>
                  </a:lnTo>
                  <a:lnTo>
                    <a:pt x="8795" y="35467"/>
                  </a:lnTo>
                  <a:lnTo>
                    <a:pt x="10315" y="35167"/>
                  </a:lnTo>
                  <a:lnTo>
                    <a:pt x="10978" y="34563"/>
                  </a:lnTo>
                  <a:lnTo>
                    <a:pt x="10015" y="32759"/>
                  </a:lnTo>
                  <a:lnTo>
                    <a:pt x="7594" y="30532"/>
                  </a:lnTo>
                  <a:lnTo>
                    <a:pt x="6307" y="29686"/>
                  </a:lnTo>
                  <a:lnTo>
                    <a:pt x="4536" y="29125"/>
                  </a:lnTo>
                  <a:lnTo>
                    <a:pt x="4232" y="28525"/>
                  </a:lnTo>
                  <a:lnTo>
                    <a:pt x="5212" y="25007"/>
                  </a:lnTo>
                  <a:lnTo>
                    <a:pt x="4917" y="24507"/>
                  </a:lnTo>
                  <a:lnTo>
                    <a:pt x="2895" y="24672"/>
                  </a:lnTo>
                  <a:lnTo>
                    <a:pt x="2420" y="24304"/>
                  </a:lnTo>
                  <a:lnTo>
                    <a:pt x="2256" y="23694"/>
                  </a:lnTo>
                  <a:lnTo>
                    <a:pt x="2392" y="22856"/>
                  </a:lnTo>
                  <a:lnTo>
                    <a:pt x="3755" y="21486"/>
                  </a:lnTo>
                  <a:lnTo>
                    <a:pt x="5271" y="20270"/>
                  </a:lnTo>
                  <a:lnTo>
                    <a:pt x="5677" y="19588"/>
                  </a:lnTo>
                  <a:lnTo>
                    <a:pt x="5623" y="19055"/>
                  </a:lnTo>
                  <a:lnTo>
                    <a:pt x="3681" y="18514"/>
                  </a:lnTo>
                  <a:lnTo>
                    <a:pt x="2511" y="17960"/>
                  </a:lnTo>
                  <a:lnTo>
                    <a:pt x="1583" y="17768"/>
                  </a:lnTo>
                  <a:lnTo>
                    <a:pt x="946" y="18079"/>
                  </a:lnTo>
                  <a:lnTo>
                    <a:pt x="473" y="17729"/>
                  </a:lnTo>
                  <a:lnTo>
                    <a:pt x="0" y="16714"/>
                  </a:lnTo>
                  <a:lnTo>
                    <a:pt x="470" y="15165"/>
                  </a:lnTo>
                  <a:lnTo>
                    <a:pt x="2218" y="13733"/>
                  </a:lnTo>
                  <a:lnTo>
                    <a:pt x="4092" y="12461"/>
                  </a:lnTo>
                  <a:lnTo>
                    <a:pt x="5724" y="11533"/>
                  </a:lnTo>
                  <a:lnTo>
                    <a:pt x="6666" y="11135"/>
                  </a:lnTo>
                  <a:lnTo>
                    <a:pt x="7115" y="9542"/>
                  </a:lnTo>
                  <a:lnTo>
                    <a:pt x="8087" y="9708"/>
                  </a:lnTo>
                  <a:lnTo>
                    <a:pt x="10019" y="9793"/>
                  </a:lnTo>
                  <a:lnTo>
                    <a:pt x="12174" y="10155"/>
                  </a:lnTo>
                  <a:lnTo>
                    <a:pt x="14183" y="10599"/>
                  </a:lnTo>
                  <a:lnTo>
                    <a:pt x="15949" y="11162"/>
                  </a:lnTo>
                  <a:lnTo>
                    <a:pt x="19659" y="11750"/>
                  </a:lnTo>
                  <a:lnTo>
                    <a:pt x="23034" y="12105"/>
                  </a:lnTo>
                  <a:lnTo>
                    <a:pt x="24051" y="12432"/>
                  </a:lnTo>
                  <a:lnTo>
                    <a:pt x="24882" y="12407"/>
                  </a:lnTo>
                  <a:lnTo>
                    <a:pt x="25906" y="12887"/>
                  </a:lnTo>
                  <a:lnTo>
                    <a:pt x="26511" y="12520"/>
                  </a:lnTo>
                  <a:lnTo>
                    <a:pt x="26949" y="11878"/>
                  </a:lnTo>
                  <a:lnTo>
                    <a:pt x="28789" y="11120"/>
                  </a:lnTo>
                  <a:lnTo>
                    <a:pt x="30482" y="10129"/>
                  </a:lnTo>
                  <a:lnTo>
                    <a:pt x="31672" y="8867"/>
                  </a:lnTo>
                  <a:lnTo>
                    <a:pt x="32337" y="7870"/>
                  </a:lnTo>
                  <a:lnTo>
                    <a:pt x="33501" y="7163"/>
                  </a:lnTo>
                  <a:lnTo>
                    <a:pt x="34742" y="6959"/>
                  </a:lnTo>
                  <a:lnTo>
                    <a:pt x="35876" y="6605"/>
                  </a:lnTo>
                  <a:lnTo>
                    <a:pt x="40659" y="6133"/>
                  </a:lnTo>
                  <a:lnTo>
                    <a:pt x="45573" y="6503"/>
                  </a:lnTo>
                  <a:lnTo>
                    <a:pt x="47919" y="5808"/>
                  </a:lnTo>
                  <a:lnTo>
                    <a:pt x="49849" y="4590"/>
                  </a:lnTo>
                  <a:lnTo>
                    <a:pt x="52671" y="4248"/>
                  </a:lnTo>
                  <a:lnTo>
                    <a:pt x="52818" y="4233"/>
                  </a:lnTo>
                  <a:lnTo>
                    <a:pt x="57036" y="5169"/>
                  </a:lnTo>
                  <a:lnTo>
                    <a:pt x="57360" y="4624"/>
                  </a:lnTo>
                  <a:lnTo>
                    <a:pt x="57541" y="4384"/>
                  </a:lnTo>
                  <a:lnTo>
                    <a:pt x="57461" y="1725"/>
                  </a:lnTo>
                  <a:lnTo>
                    <a:pt x="58796" y="514"/>
                  </a:lnTo>
                  <a:lnTo>
                    <a:pt x="60031" y="0"/>
                  </a:lnTo>
                  <a:lnTo>
                    <a:pt x="64244" y="168"/>
                  </a:lnTo>
                  <a:lnTo>
                    <a:pt x="64794" y="984"/>
                  </a:lnTo>
                  <a:lnTo>
                    <a:pt x="65015" y="2250"/>
                  </a:lnTo>
                  <a:lnTo>
                    <a:pt x="65390" y="3945"/>
                  </a:lnTo>
                  <a:lnTo>
                    <a:pt x="66092" y="4413"/>
                  </a:lnTo>
                  <a:lnTo>
                    <a:pt x="66476" y="5080"/>
                  </a:lnTo>
                  <a:lnTo>
                    <a:pt x="66403" y="6252"/>
                  </a:lnTo>
                  <a:lnTo>
                    <a:pt x="67226" y="7126"/>
                  </a:lnTo>
                  <a:lnTo>
                    <a:pt x="69154" y="9492"/>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92" name="ee4p_SE_1_15912"/>
            <p:cNvSpPr>
              <a:spLocks noChangeAspect="1"/>
            </p:cNvSpPr>
            <p:nvPr>
              <p:custDataLst>
                <p:tags r:id="rId88"/>
              </p:custDataLst>
            </p:nvPr>
          </p:nvSpPr>
          <p:spPr>
            <a:xfrm>
              <a:off x="4748846" y="2030905"/>
              <a:ext cx="1140275" cy="1868306"/>
            </a:xfrm>
            <a:custGeom>
              <a:avLst/>
              <a:gdLst>
                <a:gd name="connsiteX0" fmla="*/ 129980 w 287641"/>
                <a:gd name="connsiteY0" fmla="*/ 408700 h 471291"/>
                <a:gd name="connsiteX1" fmla="*/ 131392 w 287641"/>
                <a:gd name="connsiteY1" fmla="*/ 409106 h 471291"/>
                <a:gd name="connsiteX2" fmla="*/ 132021 w 287641"/>
                <a:gd name="connsiteY2" fmla="*/ 409502 h 471291"/>
                <a:gd name="connsiteX3" fmla="*/ 130533 w 287641"/>
                <a:gd name="connsiteY3" fmla="*/ 410751 h 471291"/>
                <a:gd name="connsiteX4" fmla="*/ 130706 w 287641"/>
                <a:gd name="connsiteY4" fmla="*/ 412376 h 471291"/>
                <a:gd name="connsiteX5" fmla="*/ 130602 w 287641"/>
                <a:gd name="connsiteY5" fmla="*/ 413049 h 471291"/>
                <a:gd name="connsiteX6" fmla="*/ 126847 w 287641"/>
                <a:gd name="connsiteY6" fmla="*/ 420100 h 471291"/>
                <a:gd name="connsiteX7" fmla="*/ 125843 w 287641"/>
                <a:gd name="connsiteY7" fmla="*/ 424667 h 471291"/>
                <a:gd name="connsiteX8" fmla="*/ 124511 w 287641"/>
                <a:gd name="connsiteY8" fmla="*/ 425780 h 471291"/>
                <a:gd name="connsiteX9" fmla="*/ 118993 w 287641"/>
                <a:gd name="connsiteY9" fmla="*/ 441942 h 471291"/>
                <a:gd name="connsiteX10" fmla="*/ 117858 w 287641"/>
                <a:gd name="connsiteY10" fmla="*/ 443517 h 471291"/>
                <a:gd name="connsiteX11" fmla="*/ 116851 w 287641"/>
                <a:gd name="connsiteY11" fmla="*/ 443406 h 471291"/>
                <a:gd name="connsiteX12" fmla="*/ 116180 w 287641"/>
                <a:gd name="connsiteY12" fmla="*/ 441305 h 471291"/>
                <a:gd name="connsiteX13" fmla="*/ 116022 w 287641"/>
                <a:gd name="connsiteY13" fmla="*/ 435892 h 471291"/>
                <a:gd name="connsiteX14" fmla="*/ 116424 w 287641"/>
                <a:gd name="connsiteY14" fmla="*/ 433213 h 471291"/>
                <a:gd name="connsiteX15" fmla="*/ 121246 w 287641"/>
                <a:gd name="connsiteY15" fmla="*/ 423521 h 471291"/>
                <a:gd name="connsiteX16" fmla="*/ 123398 w 287641"/>
                <a:gd name="connsiteY16" fmla="*/ 422728 h 471291"/>
                <a:gd name="connsiteX17" fmla="*/ 126426 w 287641"/>
                <a:gd name="connsiteY17" fmla="*/ 416765 h 471291"/>
                <a:gd name="connsiteX18" fmla="*/ 127242 w 287641"/>
                <a:gd name="connsiteY18" fmla="*/ 414108 h 471291"/>
                <a:gd name="connsiteX19" fmla="*/ 128555 w 287641"/>
                <a:gd name="connsiteY19" fmla="*/ 411712 h 471291"/>
                <a:gd name="connsiteX20" fmla="*/ 129330 w 287641"/>
                <a:gd name="connsiteY20" fmla="*/ 409567 h 471291"/>
                <a:gd name="connsiteX21" fmla="*/ 171445 w 287641"/>
                <a:gd name="connsiteY21" fmla="*/ 390509 h 471291"/>
                <a:gd name="connsiteX22" fmla="*/ 172680 w 287641"/>
                <a:gd name="connsiteY22" fmla="*/ 391004 h 471291"/>
                <a:gd name="connsiteX23" fmla="*/ 175334 w 287641"/>
                <a:gd name="connsiteY23" fmla="*/ 393055 h 471291"/>
                <a:gd name="connsiteX24" fmla="*/ 173505 w 287641"/>
                <a:gd name="connsiteY24" fmla="*/ 393817 h 471291"/>
                <a:gd name="connsiteX25" fmla="*/ 172429 w 287641"/>
                <a:gd name="connsiteY25" fmla="*/ 396070 h 471291"/>
                <a:gd name="connsiteX26" fmla="*/ 170948 w 287641"/>
                <a:gd name="connsiteY26" fmla="*/ 396450 h 471291"/>
                <a:gd name="connsiteX27" fmla="*/ 169527 w 287641"/>
                <a:gd name="connsiteY27" fmla="*/ 397201 h 471291"/>
                <a:gd name="connsiteX28" fmla="*/ 169020 w 287641"/>
                <a:gd name="connsiteY28" fmla="*/ 404312 h 471291"/>
                <a:gd name="connsiteX29" fmla="*/ 171607 w 287641"/>
                <a:gd name="connsiteY29" fmla="*/ 407008 h 471291"/>
                <a:gd name="connsiteX30" fmla="*/ 170186 w 287641"/>
                <a:gd name="connsiteY30" fmla="*/ 407385 h 471291"/>
                <a:gd name="connsiteX31" fmla="*/ 168886 w 287641"/>
                <a:gd name="connsiteY31" fmla="*/ 408192 h 471291"/>
                <a:gd name="connsiteX32" fmla="*/ 167957 w 287641"/>
                <a:gd name="connsiteY32" fmla="*/ 409384 h 471291"/>
                <a:gd name="connsiteX33" fmla="*/ 167007 w 287641"/>
                <a:gd name="connsiteY33" fmla="*/ 411948 h 471291"/>
                <a:gd name="connsiteX34" fmla="*/ 163438 w 287641"/>
                <a:gd name="connsiteY34" fmla="*/ 413400 h 471291"/>
                <a:gd name="connsiteX35" fmla="*/ 162086 w 287641"/>
                <a:gd name="connsiteY35" fmla="*/ 414474 h 471291"/>
                <a:gd name="connsiteX36" fmla="*/ 160093 w 287641"/>
                <a:gd name="connsiteY36" fmla="*/ 416861 h 471291"/>
                <a:gd name="connsiteX37" fmla="*/ 159054 w 287641"/>
                <a:gd name="connsiteY37" fmla="*/ 420321 h 471291"/>
                <a:gd name="connsiteX38" fmla="*/ 157035 w 287641"/>
                <a:gd name="connsiteY38" fmla="*/ 421795 h 471291"/>
                <a:gd name="connsiteX39" fmla="*/ 154768 w 287641"/>
                <a:gd name="connsiteY39" fmla="*/ 422144 h 471291"/>
                <a:gd name="connsiteX40" fmla="*/ 156098 w 287641"/>
                <a:gd name="connsiteY40" fmla="*/ 419312 h 471291"/>
                <a:gd name="connsiteX41" fmla="*/ 157841 w 287641"/>
                <a:gd name="connsiteY41" fmla="*/ 417002 h 471291"/>
                <a:gd name="connsiteX42" fmla="*/ 156165 w 287641"/>
                <a:gd name="connsiteY42" fmla="*/ 415416 h 471291"/>
                <a:gd name="connsiteX43" fmla="*/ 155156 w 287641"/>
                <a:gd name="connsiteY43" fmla="*/ 412931 h 471291"/>
                <a:gd name="connsiteX44" fmla="*/ 153855 w 287641"/>
                <a:gd name="connsiteY44" fmla="*/ 411024 h 471291"/>
                <a:gd name="connsiteX45" fmla="*/ 154891 w 287641"/>
                <a:gd name="connsiteY45" fmla="*/ 408891 h 471291"/>
                <a:gd name="connsiteX46" fmla="*/ 154381 w 287641"/>
                <a:gd name="connsiteY46" fmla="*/ 405391 h 471291"/>
                <a:gd name="connsiteX47" fmla="*/ 154550 w 287641"/>
                <a:gd name="connsiteY47" fmla="*/ 401970 h 471291"/>
                <a:gd name="connsiteX48" fmla="*/ 156061 w 287641"/>
                <a:gd name="connsiteY48" fmla="*/ 400241 h 471291"/>
                <a:gd name="connsiteX49" fmla="*/ 157793 w 287641"/>
                <a:gd name="connsiteY49" fmla="*/ 398831 h 471291"/>
                <a:gd name="connsiteX50" fmla="*/ 160490 w 287641"/>
                <a:gd name="connsiteY50" fmla="*/ 395583 h 471291"/>
                <a:gd name="connsiteX51" fmla="*/ 163414 w 287641"/>
                <a:gd name="connsiteY51" fmla="*/ 393226 h 471291"/>
                <a:gd name="connsiteX52" fmla="*/ 167493 w 287641"/>
                <a:gd name="connsiteY52" fmla="*/ 392166 h 471291"/>
                <a:gd name="connsiteX53" fmla="*/ 169335 w 287641"/>
                <a:gd name="connsiteY53" fmla="*/ 393143 h 471291"/>
                <a:gd name="connsiteX54" fmla="*/ 170130 w 287641"/>
                <a:gd name="connsiteY54" fmla="*/ 390998 h 471291"/>
                <a:gd name="connsiteX55" fmla="*/ 176625 w 287641"/>
                <a:gd name="connsiteY55" fmla="*/ 388398 h 471291"/>
                <a:gd name="connsiteX56" fmla="*/ 179860 w 287641"/>
                <a:gd name="connsiteY56" fmla="*/ 388520 h 471291"/>
                <a:gd name="connsiteX57" fmla="*/ 180972 w 287641"/>
                <a:gd name="connsiteY57" fmla="*/ 388990 h 471291"/>
                <a:gd name="connsiteX58" fmla="*/ 177100 w 287641"/>
                <a:gd name="connsiteY58" fmla="*/ 390280 h 471291"/>
                <a:gd name="connsiteX59" fmla="*/ 176703 w 287641"/>
                <a:gd name="connsiteY59" fmla="*/ 392277 h 471291"/>
                <a:gd name="connsiteX60" fmla="*/ 175556 w 287641"/>
                <a:gd name="connsiteY60" fmla="*/ 392125 h 471291"/>
                <a:gd name="connsiteX61" fmla="*/ 174511 w 287641"/>
                <a:gd name="connsiteY61" fmla="*/ 390651 h 471291"/>
                <a:gd name="connsiteX62" fmla="*/ 161812 w 287641"/>
                <a:gd name="connsiteY62" fmla="*/ 351984 h 471291"/>
                <a:gd name="connsiteX63" fmla="*/ 162267 w 287641"/>
                <a:gd name="connsiteY63" fmla="*/ 352091 h 471291"/>
                <a:gd name="connsiteX64" fmla="*/ 160734 w 287641"/>
                <a:gd name="connsiteY64" fmla="*/ 354550 h 471291"/>
                <a:gd name="connsiteX65" fmla="*/ 159754 w 287641"/>
                <a:gd name="connsiteY65" fmla="*/ 354860 h 471291"/>
                <a:gd name="connsiteX66" fmla="*/ 159268 w 287641"/>
                <a:gd name="connsiteY66" fmla="*/ 354762 h 471291"/>
                <a:gd name="connsiteX67" fmla="*/ 159873 w 287641"/>
                <a:gd name="connsiteY67" fmla="*/ 353249 h 471291"/>
                <a:gd name="connsiteX68" fmla="*/ 160322 w 287641"/>
                <a:gd name="connsiteY68" fmla="*/ 352596 h 471291"/>
                <a:gd name="connsiteX69" fmla="*/ 165261 w 287641"/>
                <a:gd name="connsiteY69" fmla="*/ 337596 h 471291"/>
                <a:gd name="connsiteX70" fmla="*/ 166975 w 287641"/>
                <a:gd name="connsiteY70" fmla="*/ 338028 h 471291"/>
                <a:gd name="connsiteX71" fmla="*/ 166964 w 287641"/>
                <a:gd name="connsiteY71" fmla="*/ 338356 h 471291"/>
                <a:gd name="connsiteX72" fmla="*/ 165325 w 287641"/>
                <a:gd name="connsiteY72" fmla="*/ 339420 h 471291"/>
                <a:gd name="connsiteX73" fmla="*/ 164697 w 287641"/>
                <a:gd name="connsiteY73" fmla="*/ 340135 h 471291"/>
                <a:gd name="connsiteX74" fmla="*/ 164142 w 287641"/>
                <a:gd name="connsiteY74" fmla="*/ 341220 h 471291"/>
                <a:gd name="connsiteX75" fmla="*/ 163585 w 287641"/>
                <a:gd name="connsiteY75" fmla="*/ 339890 h 471291"/>
                <a:gd name="connsiteX76" fmla="*/ 163807 w 287641"/>
                <a:gd name="connsiteY76" fmla="*/ 339630 h 471291"/>
                <a:gd name="connsiteX77" fmla="*/ 164187 w 287641"/>
                <a:gd name="connsiteY77" fmla="*/ 338316 h 471291"/>
                <a:gd name="connsiteX78" fmla="*/ 209512 w 287641"/>
                <a:gd name="connsiteY78" fmla="*/ 0 h 471291"/>
                <a:gd name="connsiteX79" fmla="*/ 215548 w 287641"/>
                <a:gd name="connsiteY79" fmla="*/ 2210 h 471291"/>
                <a:gd name="connsiteX80" fmla="*/ 215812 w 287641"/>
                <a:gd name="connsiteY80" fmla="*/ 2688 h 471291"/>
                <a:gd name="connsiteX81" fmla="*/ 215855 w 287641"/>
                <a:gd name="connsiteY81" fmla="*/ 3839 h 471291"/>
                <a:gd name="connsiteX82" fmla="*/ 216066 w 287641"/>
                <a:gd name="connsiteY82" fmla="*/ 5031 h 471291"/>
                <a:gd name="connsiteX83" fmla="*/ 221923 w 287641"/>
                <a:gd name="connsiteY83" fmla="*/ 8050 h 471291"/>
                <a:gd name="connsiteX84" fmla="*/ 223611 w 287641"/>
                <a:gd name="connsiteY84" fmla="*/ 9646 h 471291"/>
                <a:gd name="connsiteX85" fmla="*/ 227207 w 287641"/>
                <a:gd name="connsiteY85" fmla="*/ 12069 h 471291"/>
                <a:gd name="connsiteX86" fmla="*/ 228159 w 287641"/>
                <a:gd name="connsiteY86" fmla="*/ 13376 h 471291"/>
                <a:gd name="connsiteX87" fmla="*/ 231489 w 287641"/>
                <a:gd name="connsiteY87" fmla="*/ 14904 h 471291"/>
                <a:gd name="connsiteX88" fmla="*/ 233877 w 287641"/>
                <a:gd name="connsiteY88" fmla="*/ 16536 h 471291"/>
                <a:gd name="connsiteX89" fmla="*/ 236667 w 287641"/>
                <a:gd name="connsiteY89" fmla="*/ 17859 h 471291"/>
                <a:gd name="connsiteX90" fmla="*/ 239923 w 287641"/>
                <a:gd name="connsiteY90" fmla="*/ 19914 h 471291"/>
                <a:gd name="connsiteX91" fmla="*/ 244294 w 287641"/>
                <a:gd name="connsiteY91" fmla="*/ 21549 h 471291"/>
                <a:gd name="connsiteX92" fmla="*/ 247986 w 287641"/>
                <a:gd name="connsiteY92" fmla="*/ 22082 h 471291"/>
                <a:gd name="connsiteX93" fmla="*/ 257280 w 287641"/>
                <a:gd name="connsiteY93" fmla="*/ 24881 h 471291"/>
                <a:gd name="connsiteX94" fmla="*/ 258865 w 287641"/>
                <a:gd name="connsiteY94" fmla="*/ 25787 h 471291"/>
                <a:gd name="connsiteX95" fmla="*/ 261547 w 287641"/>
                <a:gd name="connsiteY95" fmla="*/ 27732 h 471291"/>
                <a:gd name="connsiteX96" fmla="*/ 264255 w 287641"/>
                <a:gd name="connsiteY96" fmla="*/ 29982 h 471291"/>
                <a:gd name="connsiteX97" fmla="*/ 266127 w 287641"/>
                <a:gd name="connsiteY97" fmla="*/ 34594 h 471291"/>
                <a:gd name="connsiteX98" fmla="*/ 269136 w 287641"/>
                <a:gd name="connsiteY98" fmla="*/ 34834 h 471291"/>
                <a:gd name="connsiteX99" fmla="*/ 269952 w 287641"/>
                <a:gd name="connsiteY99" fmla="*/ 36419 h 471291"/>
                <a:gd name="connsiteX100" fmla="*/ 272578 w 287641"/>
                <a:gd name="connsiteY100" fmla="*/ 39132 h 471291"/>
                <a:gd name="connsiteX101" fmla="*/ 276218 w 287641"/>
                <a:gd name="connsiteY101" fmla="*/ 41522 h 471291"/>
                <a:gd name="connsiteX102" fmla="*/ 276087 w 287641"/>
                <a:gd name="connsiteY102" fmla="*/ 42326 h 471291"/>
                <a:gd name="connsiteX103" fmla="*/ 273189 w 287641"/>
                <a:gd name="connsiteY103" fmla="*/ 44525 h 471291"/>
                <a:gd name="connsiteX104" fmla="*/ 272878 w 287641"/>
                <a:gd name="connsiteY104" fmla="*/ 47502 h 471291"/>
                <a:gd name="connsiteX105" fmla="*/ 273152 w 287641"/>
                <a:gd name="connsiteY105" fmla="*/ 51297 h 471291"/>
                <a:gd name="connsiteX106" fmla="*/ 274061 w 287641"/>
                <a:gd name="connsiteY106" fmla="*/ 54386 h 471291"/>
                <a:gd name="connsiteX107" fmla="*/ 273966 w 287641"/>
                <a:gd name="connsiteY107" fmla="*/ 55288 h 471291"/>
                <a:gd name="connsiteX108" fmla="*/ 273247 w 287641"/>
                <a:gd name="connsiteY108" fmla="*/ 56351 h 471291"/>
                <a:gd name="connsiteX109" fmla="*/ 272383 w 287641"/>
                <a:gd name="connsiteY109" fmla="*/ 58019 h 471291"/>
                <a:gd name="connsiteX110" fmla="*/ 272075 w 287641"/>
                <a:gd name="connsiteY110" fmla="*/ 59473 h 471291"/>
                <a:gd name="connsiteX111" fmla="*/ 272150 w 287641"/>
                <a:gd name="connsiteY111" fmla="*/ 60186 h 471291"/>
                <a:gd name="connsiteX112" fmla="*/ 272442 w 287641"/>
                <a:gd name="connsiteY112" fmla="*/ 60573 h 471291"/>
                <a:gd name="connsiteX113" fmla="*/ 273968 w 287641"/>
                <a:gd name="connsiteY113" fmla="*/ 60602 h 471291"/>
                <a:gd name="connsiteX114" fmla="*/ 276704 w 287641"/>
                <a:gd name="connsiteY114" fmla="*/ 60945 h 471291"/>
                <a:gd name="connsiteX115" fmla="*/ 278313 w 287641"/>
                <a:gd name="connsiteY115" fmla="*/ 61590 h 471291"/>
                <a:gd name="connsiteX116" fmla="*/ 279226 w 287641"/>
                <a:gd name="connsiteY116" fmla="*/ 65128 h 471291"/>
                <a:gd name="connsiteX117" fmla="*/ 278918 w 287641"/>
                <a:gd name="connsiteY117" fmla="*/ 65807 h 471291"/>
                <a:gd name="connsiteX118" fmla="*/ 276611 w 287641"/>
                <a:gd name="connsiteY118" fmla="*/ 67406 h 471291"/>
                <a:gd name="connsiteX119" fmla="*/ 275935 w 287641"/>
                <a:gd name="connsiteY119" fmla="*/ 68675 h 471291"/>
                <a:gd name="connsiteX120" fmla="*/ 275869 w 287641"/>
                <a:gd name="connsiteY120" fmla="*/ 70538 h 471291"/>
                <a:gd name="connsiteX121" fmla="*/ 276277 w 287641"/>
                <a:gd name="connsiteY121" fmla="*/ 72584 h 471291"/>
                <a:gd name="connsiteX122" fmla="*/ 277069 w 287641"/>
                <a:gd name="connsiteY122" fmla="*/ 74871 h 471291"/>
                <a:gd name="connsiteX123" fmla="*/ 278874 w 287641"/>
                <a:gd name="connsiteY123" fmla="*/ 77315 h 471291"/>
                <a:gd name="connsiteX124" fmla="*/ 281314 w 287641"/>
                <a:gd name="connsiteY124" fmla="*/ 79867 h 471291"/>
                <a:gd name="connsiteX125" fmla="*/ 282917 w 287641"/>
                <a:gd name="connsiteY125" fmla="*/ 81958 h 471291"/>
                <a:gd name="connsiteX126" fmla="*/ 283675 w 287641"/>
                <a:gd name="connsiteY126" fmla="*/ 83430 h 471291"/>
                <a:gd name="connsiteX127" fmla="*/ 283951 w 287641"/>
                <a:gd name="connsiteY127" fmla="*/ 84458 h 471291"/>
                <a:gd name="connsiteX128" fmla="*/ 282852 w 287641"/>
                <a:gd name="connsiteY128" fmla="*/ 85750 h 471291"/>
                <a:gd name="connsiteX129" fmla="*/ 281863 w 287641"/>
                <a:gd name="connsiteY129" fmla="*/ 88303 h 471291"/>
                <a:gd name="connsiteX130" fmla="*/ 281679 w 287641"/>
                <a:gd name="connsiteY130" fmla="*/ 91223 h 471291"/>
                <a:gd name="connsiteX131" fmla="*/ 281230 w 287641"/>
                <a:gd name="connsiteY131" fmla="*/ 93125 h 471291"/>
                <a:gd name="connsiteX132" fmla="*/ 279081 w 287641"/>
                <a:gd name="connsiteY132" fmla="*/ 95739 h 471291"/>
                <a:gd name="connsiteX133" fmla="*/ 277596 w 287641"/>
                <a:gd name="connsiteY133" fmla="*/ 96665 h 471291"/>
                <a:gd name="connsiteX134" fmla="*/ 277173 w 287641"/>
                <a:gd name="connsiteY134" fmla="*/ 98043 h 471291"/>
                <a:gd name="connsiteX135" fmla="*/ 276991 w 287641"/>
                <a:gd name="connsiteY135" fmla="*/ 100353 h 471291"/>
                <a:gd name="connsiteX136" fmla="*/ 277427 w 287641"/>
                <a:gd name="connsiteY136" fmla="*/ 103166 h 471291"/>
                <a:gd name="connsiteX137" fmla="*/ 277577 w 287641"/>
                <a:gd name="connsiteY137" fmla="*/ 105065 h 471291"/>
                <a:gd name="connsiteX138" fmla="*/ 278034 w 287641"/>
                <a:gd name="connsiteY138" fmla="*/ 106431 h 471291"/>
                <a:gd name="connsiteX139" fmla="*/ 278708 w 287641"/>
                <a:gd name="connsiteY139" fmla="*/ 107322 h 471291"/>
                <a:gd name="connsiteX140" fmla="*/ 282155 w 287641"/>
                <a:gd name="connsiteY140" fmla="*/ 108897 h 471291"/>
                <a:gd name="connsiteX141" fmla="*/ 284085 w 287641"/>
                <a:gd name="connsiteY141" fmla="*/ 112118 h 471291"/>
                <a:gd name="connsiteX142" fmla="*/ 285288 w 287641"/>
                <a:gd name="connsiteY142" fmla="*/ 114698 h 471291"/>
                <a:gd name="connsiteX143" fmla="*/ 287641 w 287641"/>
                <a:gd name="connsiteY143" fmla="*/ 121435 h 471291"/>
                <a:gd name="connsiteX144" fmla="*/ 281783 w 287641"/>
                <a:gd name="connsiteY144" fmla="*/ 122275 h 471291"/>
                <a:gd name="connsiteX145" fmla="*/ 277380 w 287641"/>
                <a:gd name="connsiteY145" fmla="*/ 120588 h 471291"/>
                <a:gd name="connsiteX146" fmla="*/ 275184 w 287641"/>
                <a:gd name="connsiteY146" fmla="*/ 121433 h 471291"/>
                <a:gd name="connsiteX147" fmla="*/ 271342 w 287641"/>
                <a:gd name="connsiteY147" fmla="*/ 121469 h 471291"/>
                <a:gd name="connsiteX148" fmla="*/ 266980 w 287641"/>
                <a:gd name="connsiteY148" fmla="*/ 122133 h 471291"/>
                <a:gd name="connsiteX149" fmla="*/ 265510 w 287641"/>
                <a:gd name="connsiteY149" fmla="*/ 123452 h 471291"/>
                <a:gd name="connsiteX150" fmla="*/ 264354 w 287641"/>
                <a:gd name="connsiteY150" fmla="*/ 123982 h 471291"/>
                <a:gd name="connsiteX151" fmla="*/ 260308 w 287641"/>
                <a:gd name="connsiteY151" fmla="*/ 122120 h 471291"/>
                <a:gd name="connsiteX152" fmla="*/ 256488 w 287641"/>
                <a:gd name="connsiteY152" fmla="*/ 119040 h 471291"/>
                <a:gd name="connsiteX153" fmla="*/ 253696 w 287641"/>
                <a:gd name="connsiteY153" fmla="*/ 121389 h 471291"/>
                <a:gd name="connsiteX154" fmla="*/ 251889 w 287641"/>
                <a:gd name="connsiteY154" fmla="*/ 121834 h 471291"/>
                <a:gd name="connsiteX155" fmla="*/ 250265 w 287641"/>
                <a:gd name="connsiteY155" fmla="*/ 119708 h 471291"/>
                <a:gd name="connsiteX156" fmla="*/ 248846 w 287641"/>
                <a:gd name="connsiteY156" fmla="*/ 119363 h 471291"/>
                <a:gd name="connsiteX157" fmla="*/ 248079 w 287641"/>
                <a:gd name="connsiteY157" fmla="*/ 120072 h 471291"/>
                <a:gd name="connsiteX158" fmla="*/ 247408 w 287641"/>
                <a:gd name="connsiteY158" fmla="*/ 121949 h 471291"/>
                <a:gd name="connsiteX159" fmla="*/ 246339 w 287641"/>
                <a:gd name="connsiteY159" fmla="*/ 123425 h 471291"/>
                <a:gd name="connsiteX160" fmla="*/ 246060 w 287641"/>
                <a:gd name="connsiteY160" fmla="*/ 124359 h 471291"/>
                <a:gd name="connsiteX161" fmla="*/ 245875 w 287641"/>
                <a:gd name="connsiteY161" fmla="*/ 128120 h 471291"/>
                <a:gd name="connsiteX162" fmla="*/ 245596 w 287641"/>
                <a:gd name="connsiteY162" fmla="*/ 128991 h 471291"/>
                <a:gd name="connsiteX163" fmla="*/ 241886 w 287641"/>
                <a:gd name="connsiteY163" fmla="*/ 128505 h 471291"/>
                <a:gd name="connsiteX164" fmla="*/ 242109 w 287641"/>
                <a:gd name="connsiteY164" fmla="*/ 129491 h 471291"/>
                <a:gd name="connsiteX165" fmla="*/ 242916 w 287641"/>
                <a:gd name="connsiteY165" fmla="*/ 129987 h 471291"/>
                <a:gd name="connsiteX166" fmla="*/ 243242 w 287641"/>
                <a:gd name="connsiteY166" fmla="*/ 130612 h 471291"/>
                <a:gd name="connsiteX167" fmla="*/ 241897 w 287641"/>
                <a:gd name="connsiteY167" fmla="*/ 131433 h 471291"/>
                <a:gd name="connsiteX168" fmla="*/ 238213 w 287641"/>
                <a:gd name="connsiteY168" fmla="*/ 131356 h 471291"/>
                <a:gd name="connsiteX169" fmla="*/ 237837 w 287641"/>
                <a:gd name="connsiteY169" fmla="*/ 132227 h 471291"/>
                <a:gd name="connsiteX170" fmla="*/ 238874 w 287641"/>
                <a:gd name="connsiteY170" fmla="*/ 133603 h 471291"/>
                <a:gd name="connsiteX171" fmla="*/ 238066 w 287641"/>
                <a:gd name="connsiteY171" fmla="*/ 134807 h 471291"/>
                <a:gd name="connsiteX172" fmla="*/ 237317 w 287641"/>
                <a:gd name="connsiteY172" fmla="*/ 135281 h 471291"/>
                <a:gd name="connsiteX173" fmla="*/ 232918 w 287641"/>
                <a:gd name="connsiteY173" fmla="*/ 136028 h 471291"/>
                <a:gd name="connsiteX174" fmla="*/ 230372 w 287641"/>
                <a:gd name="connsiteY174" fmla="*/ 135857 h 471291"/>
                <a:gd name="connsiteX175" fmla="*/ 229645 w 287641"/>
                <a:gd name="connsiteY175" fmla="*/ 136636 h 471291"/>
                <a:gd name="connsiteX176" fmla="*/ 229441 w 287641"/>
                <a:gd name="connsiteY176" fmla="*/ 137647 h 471291"/>
                <a:gd name="connsiteX177" fmla="*/ 229923 w 287641"/>
                <a:gd name="connsiteY177" fmla="*/ 138639 h 471291"/>
                <a:gd name="connsiteX178" fmla="*/ 231046 w 287641"/>
                <a:gd name="connsiteY178" fmla="*/ 139167 h 471291"/>
                <a:gd name="connsiteX179" fmla="*/ 231415 w 287641"/>
                <a:gd name="connsiteY179" fmla="*/ 139796 h 471291"/>
                <a:gd name="connsiteX180" fmla="*/ 231338 w 287641"/>
                <a:gd name="connsiteY180" fmla="*/ 141158 h 471291"/>
                <a:gd name="connsiteX181" fmla="*/ 230403 w 287641"/>
                <a:gd name="connsiteY181" fmla="*/ 141405 h 471291"/>
                <a:gd name="connsiteX182" fmla="*/ 227749 w 287641"/>
                <a:gd name="connsiteY182" fmla="*/ 139012 h 471291"/>
                <a:gd name="connsiteX183" fmla="*/ 226941 w 287641"/>
                <a:gd name="connsiteY183" fmla="*/ 139135 h 471291"/>
                <a:gd name="connsiteX184" fmla="*/ 227548 w 287641"/>
                <a:gd name="connsiteY184" fmla="*/ 140380 h 471291"/>
                <a:gd name="connsiteX185" fmla="*/ 229064 w 287641"/>
                <a:gd name="connsiteY185" fmla="*/ 141736 h 471291"/>
                <a:gd name="connsiteX186" fmla="*/ 229940 w 287641"/>
                <a:gd name="connsiteY186" fmla="*/ 143120 h 471291"/>
                <a:gd name="connsiteX187" fmla="*/ 230707 w 287641"/>
                <a:gd name="connsiteY187" fmla="*/ 144785 h 471291"/>
                <a:gd name="connsiteX188" fmla="*/ 230558 w 287641"/>
                <a:gd name="connsiteY188" fmla="*/ 146046 h 471291"/>
                <a:gd name="connsiteX189" fmla="*/ 227263 w 287641"/>
                <a:gd name="connsiteY189" fmla="*/ 150112 h 471291"/>
                <a:gd name="connsiteX190" fmla="*/ 224363 w 287641"/>
                <a:gd name="connsiteY190" fmla="*/ 152677 h 471291"/>
                <a:gd name="connsiteX191" fmla="*/ 222199 w 287641"/>
                <a:gd name="connsiteY191" fmla="*/ 154984 h 471291"/>
                <a:gd name="connsiteX192" fmla="*/ 220923 w 287641"/>
                <a:gd name="connsiteY192" fmla="*/ 157427 h 471291"/>
                <a:gd name="connsiteX193" fmla="*/ 222400 w 287641"/>
                <a:gd name="connsiteY193" fmla="*/ 158658 h 471291"/>
                <a:gd name="connsiteX194" fmla="*/ 224043 w 287641"/>
                <a:gd name="connsiteY194" fmla="*/ 160431 h 471291"/>
                <a:gd name="connsiteX195" fmla="*/ 225198 w 287641"/>
                <a:gd name="connsiteY195" fmla="*/ 163837 h 471291"/>
                <a:gd name="connsiteX196" fmla="*/ 226576 w 287641"/>
                <a:gd name="connsiteY196" fmla="*/ 166868 h 471291"/>
                <a:gd name="connsiteX197" fmla="*/ 229357 w 287641"/>
                <a:gd name="connsiteY197" fmla="*/ 169760 h 471291"/>
                <a:gd name="connsiteX198" fmla="*/ 228798 w 287641"/>
                <a:gd name="connsiteY198" fmla="*/ 171430 h 471291"/>
                <a:gd name="connsiteX199" fmla="*/ 228150 w 287641"/>
                <a:gd name="connsiteY199" fmla="*/ 172728 h 471291"/>
                <a:gd name="connsiteX200" fmla="*/ 223523 w 287641"/>
                <a:gd name="connsiteY200" fmla="*/ 175583 h 471291"/>
                <a:gd name="connsiteX201" fmla="*/ 218276 w 287641"/>
                <a:gd name="connsiteY201" fmla="*/ 179878 h 471291"/>
                <a:gd name="connsiteX202" fmla="*/ 212620 w 287641"/>
                <a:gd name="connsiteY202" fmla="*/ 190827 h 471291"/>
                <a:gd name="connsiteX203" fmla="*/ 210739 w 287641"/>
                <a:gd name="connsiteY203" fmla="*/ 192290 h 471291"/>
                <a:gd name="connsiteX204" fmla="*/ 205788 w 287641"/>
                <a:gd name="connsiteY204" fmla="*/ 194137 h 471291"/>
                <a:gd name="connsiteX205" fmla="*/ 203967 w 287641"/>
                <a:gd name="connsiteY205" fmla="*/ 195923 h 471291"/>
                <a:gd name="connsiteX206" fmla="*/ 200281 w 287641"/>
                <a:gd name="connsiteY206" fmla="*/ 198045 h 471291"/>
                <a:gd name="connsiteX207" fmla="*/ 193846 w 287641"/>
                <a:gd name="connsiteY207" fmla="*/ 199865 h 471291"/>
                <a:gd name="connsiteX208" fmla="*/ 190927 w 287641"/>
                <a:gd name="connsiteY208" fmla="*/ 202400 h 471291"/>
                <a:gd name="connsiteX209" fmla="*/ 189609 w 287641"/>
                <a:gd name="connsiteY209" fmla="*/ 205019 h 471291"/>
                <a:gd name="connsiteX210" fmla="*/ 188143 w 287641"/>
                <a:gd name="connsiteY210" fmla="*/ 205205 h 471291"/>
                <a:gd name="connsiteX211" fmla="*/ 186690 w 287641"/>
                <a:gd name="connsiteY211" fmla="*/ 204182 h 471291"/>
                <a:gd name="connsiteX212" fmla="*/ 184751 w 287641"/>
                <a:gd name="connsiteY212" fmla="*/ 203420 h 471291"/>
                <a:gd name="connsiteX213" fmla="*/ 184498 w 287641"/>
                <a:gd name="connsiteY213" fmla="*/ 205128 h 471291"/>
                <a:gd name="connsiteX214" fmla="*/ 184580 w 287641"/>
                <a:gd name="connsiteY214" fmla="*/ 206381 h 471291"/>
                <a:gd name="connsiteX215" fmla="*/ 181477 w 287641"/>
                <a:gd name="connsiteY215" fmla="*/ 204524 h 471291"/>
                <a:gd name="connsiteX216" fmla="*/ 180013 w 287641"/>
                <a:gd name="connsiteY216" fmla="*/ 206227 h 471291"/>
                <a:gd name="connsiteX217" fmla="*/ 178869 w 287641"/>
                <a:gd name="connsiteY217" fmla="*/ 209070 h 471291"/>
                <a:gd name="connsiteX218" fmla="*/ 174403 w 287641"/>
                <a:gd name="connsiteY218" fmla="*/ 212891 h 471291"/>
                <a:gd name="connsiteX219" fmla="*/ 169590 w 287641"/>
                <a:gd name="connsiteY219" fmla="*/ 212204 h 471291"/>
                <a:gd name="connsiteX220" fmla="*/ 169050 w 287641"/>
                <a:gd name="connsiteY220" fmla="*/ 212878 h 471291"/>
                <a:gd name="connsiteX221" fmla="*/ 170331 w 287641"/>
                <a:gd name="connsiteY221" fmla="*/ 213366 h 471291"/>
                <a:gd name="connsiteX222" fmla="*/ 170525 w 287641"/>
                <a:gd name="connsiteY222" fmla="*/ 213976 h 471291"/>
                <a:gd name="connsiteX223" fmla="*/ 169651 w 287641"/>
                <a:gd name="connsiteY223" fmla="*/ 214301 h 471291"/>
                <a:gd name="connsiteX224" fmla="*/ 168327 w 287641"/>
                <a:gd name="connsiteY224" fmla="*/ 214267 h 471291"/>
                <a:gd name="connsiteX225" fmla="*/ 166284 w 287641"/>
                <a:gd name="connsiteY225" fmla="*/ 215021 h 471291"/>
                <a:gd name="connsiteX226" fmla="*/ 164941 w 287641"/>
                <a:gd name="connsiteY226" fmla="*/ 214962 h 471291"/>
                <a:gd name="connsiteX227" fmla="*/ 164304 w 287641"/>
                <a:gd name="connsiteY227" fmla="*/ 216765 h 471291"/>
                <a:gd name="connsiteX228" fmla="*/ 163265 w 287641"/>
                <a:gd name="connsiteY228" fmla="*/ 218950 h 471291"/>
                <a:gd name="connsiteX229" fmla="*/ 160546 w 287641"/>
                <a:gd name="connsiteY229" fmla="*/ 219854 h 471291"/>
                <a:gd name="connsiteX230" fmla="*/ 159143 w 287641"/>
                <a:gd name="connsiteY230" fmla="*/ 220040 h 471291"/>
                <a:gd name="connsiteX231" fmla="*/ 158450 w 287641"/>
                <a:gd name="connsiteY231" fmla="*/ 221281 h 471291"/>
                <a:gd name="connsiteX232" fmla="*/ 162632 w 287641"/>
                <a:gd name="connsiteY232" fmla="*/ 221541 h 471291"/>
                <a:gd name="connsiteX233" fmla="*/ 162298 w 287641"/>
                <a:gd name="connsiteY233" fmla="*/ 222591 h 471291"/>
                <a:gd name="connsiteX234" fmla="*/ 162203 w 287641"/>
                <a:gd name="connsiteY234" fmla="*/ 223640 h 471291"/>
                <a:gd name="connsiteX235" fmla="*/ 161771 w 287641"/>
                <a:gd name="connsiteY235" fmla="*/ 224765 h 471291"/>
                <a:gd name="connsiteX236" fmla="*/ 157016 w 287641"/>
                <a:gd name="connsiteY236" fmla="*/ 226384 h 471291"/>
                <a:gd name="connsiteX237" fmla="*/ 156284 w 287641"/>
                <a:gd name="connsiteY237" fmla="*/ 227659 h 471291"/>
                <a:gd name="connsiteX238" fmla="*/ 155291 w 287641"/>
                <a:gd name="connsiteY238" fmla="*/ 228449 h 471291"/>
                <a:gd name="connsiteX239" fmla="*/ 153176 w 287641"/>
                <a:gd name="connsiteY239" fmla="*/ 228404 h 471291"/>
                <a:gd name="connsiteX240" fmla="*/ 153254 w 287641"/>
                <a:gd name="connsiteY240" fmla="*/ 227668 h 471291"/>
                <a:gd name="connsiteX241" fmla="*/ 153600 w 287641"/>
                <a:gd name="connsiteY241" fmla="*/ 226835 h 471291"/>
                <a:gd name="connsiteX242" fmla="*/ 150449 w 287641"/>
                <a:gd name="connsiteY242" fmla="*/ 226910 h 471291"/>
                <a:gd name="connsiteX243" fmla="*/ 149467 w 287641"/>
                <a:gd name="connsiteY243" fmla="*/ 225080 h 471291"/>
                <a:gd name="connsiteX244" fmla="*/ 148869 w 287641"/>
                <a:gd name="connsiteY244" fmla="*/ 225549 h 471291"/>
                <a:gd name="connsiteX245" fmla="*/ 149223 w 287641"/>
                <a:gd name="connsiteY245" fmla="*/ 227026 h 471291"/>
                <a:gd name="connsiteX246" fmla="*/ 150048 w 287641"/>
                <a:gd name="connsiteY246" fmla="*/ 228561 h 471291"/>
                <a:gd name="connsiteX247" fmla="*/ 150965 w 287641"/>
                <a:gd name="connsiteY247" fmla="*/ 230809 h 471291"/>
                <a:gd name="connsiteX248" fmla="*/ 150220 w 287641"/>
                <a:gd name="connsiteY248" fmla="*/ 232230 h 471291"/>
                <a:gd name="connsiteX249" fmla="*/ 149387 w 287641"/>
                <a:gd name="connsiteY249" fmla="*/ 232934 h 471291"/>
                <a:gd name="connsiteX250" fmla="*/ 149994 w 287641"/>
                <a:gd name="connsiteY250" fmla="*/ 233584 h 471291"/>
                <a:gd name="connsiteX251" fmla="*/ 151676 w 287641"/>
                <a:gd name="connsiteY251" fmla="*/ 234079 h 471291"/>
                <a:gd name="connsiteX252" fmla="*/ 152356 w 287641"/>
                <a:gd name="connsiteY252" fmla="*/ 234966 h 471291"/>
                <a:gd name="connsiteX253" fmla="*/ 150361 w 287641"/>
                <a:gd name="connsiteY253" fmla="*/ 235726 h 471291"/>
                <a:gd name="connsiteX254" fmla="*/ 147871 w 287641"/>
                <a:gd name="connsiteY254" fmla="*/ 238333 h 471291"/>
                <a:gd name="connsiteX255" fmla="*/ 145290 w 287641"/>
                <a:gd name="connsiteY255" fmla="*/ 238397 h 471291"/>
                <a:gd name="connsiteX256" fmla="*/ 143712 w 287641"/>
                <a:gd name="connsiteY256" fmla="*/ 240117 h 471291"/>
                <a:gd name="connsiteX257" fmla="*/ 142036 w 287641"/>
                <a:gd name="connsiteY257" fmla="*/ 240111 h 471291"/>
                <a:gd name="connsiteX258" fmla="*/ 140674 w 287641"/>
                <a:gd name="connsiteY258" fmla="*/ 239028 h 471291"/>
                <a:gd name="connsiteX259" fmla="*/ 138490 w 287641"/>
                <a:gd name="connsiteY259" fmla="*/ 238138 h 471291"/>
                <a:gd name="connsiteX260" fmla="*/ 137787 w 287641"/>
                <a:gd name="connsiteY260" fmla="*/ 239707 h 471291"/>
                <a:gd name="connsiteX261" fmla="*/ 137674 w 287641"/>
                <a:gd name="connsiteY261" fmla="*/ 240954 h 471291"/>
                <a:gd name="connsiteX262" fmla="*/ 138905 w 287641"/>
                <a:gd name="connsiteY262" fmla="*/ 244105 h 471291"/>
                <a:gd name="connsiteX263" fmla="*/ 141255 w 287641"/>
                <a:gd name="connsiteY263" fmla="*/ 246541 h 471291"/>
                <a:gd name="connsiteX264" fmla="*/ 143431 w 287641"/>
                <a:gd name="connsiteY264" fmla="*/ 247592 h 471291"/>
                <a:gd name="connsiteX265" fmla="*/ 141865 w 287641"/>
                <a:gd name="connsiteY265" fmla="*/ 248301 h 471291"/>
                <a:gd name="connsiteX266" fmla="*/ 140700 w 287641"/>
                <a:gd name="connsiteY266" fmla="*/ 249875 h 471291"/>
                <a:gd name="connsiteX267" fmla="*/ 139294 w 287641"/>
                <a:gd name="connsiteY267" fmla="*/ 254783 h 471291"/>
                <a:gd name="connsiteX268" fmla="*/ 138529 w 287641"/>
                <a:gd name="connsiteY268" fmla="*/ 256712 h 471291"/>
                <a:gd name="connsiteX269" fmla="*/ 137700 w 287641"/>
                <a:gd name="connsiteY269" fmla="*/ 260113 h 471291"/>
                <a:gd name="connsiteX270" fmla="*/ 138225 w 287641"/>
                <a:gd name="connsiteY270" fmla="*/ 262978 h 471291"/>
                <a:gd name="connsiteX271" fmla="*/ 138646 w 287641"/>
                <a:gd name="connsiteY271" fmla="*/ 264385 h 471291"/>
                <a:gd name="connsiteX272" fmla="*/ 139711 w 287641"/>
                <a:gd name="connsiteY272" fmla="*/ 266294 h 471291"/>
                <a:gd name="connsiteX273" fmla="*/ 136817 w 287641"/>
                <a:gd name="connsiteY273" fmla="*/ 266048 h 471291"/>
                <a:gd name="connsiteX274" fmla="*/ 133761 w 287641"/>
                <a:gd name="connsiteY274" fmla="*/ 264933 h 471291"/>
                <a:gd name="connsiteX275" fmla="*/ 134187 w 287641"/>
                <a:gd name="connsiteY275" fmla="*/ 267248 h 471291"/>
                <a:gd name="connsiteX276" fmla="*/ 132310 w 287641"/>
                <a:gd name="connsiteY276" fmla="*/ 269981 h 471291"/>
                <a:gd name="connsiteX277" fmla="*/ 132660 w 287641"/>
                <a:gd name="connsiteY277" fmla="*/ 272389 h 471291"/>
                <a:gd name="connsiteX278" fmla="*/ 133051 w 287641"/>
                <a:gd name="connsiteY278" fmla="*/ 273956 h 471291"/>
                <a:gd name="connsiteX279" fmla="*/ 132470 w 287641"/>
                <a:gd name="connsiteY279" fmla="*/ 276546 h 471291"/>
                <a:gd name="connsiteX280" fmla="*/ 133353 w 287641"/>
                <a:gd name="connsiteY280" fmla="*/ 277359 h 471291"/>
                <a:gd name="connsiteX281" fmla="*/ 133833 w 287641"/>
                <a:gd name="connsiteY281" fmla="*/ 278899 h 471291"/>
                <a:gd name="connsiteX282" fmla="*/ 133042 w 287641"/>
                <a:gd name="connsiteY282" fmla="*/ 280036 h 471291"/>
                <a:gd name="connsiteX283" fmla="*/ 133394 w 287641"/>
                <a:gd name="connsiteY283" fmla="*/ 281014 h 471291"/>
                <a:gd name="connsiteX284" fmla="*/ 133526 w 287641"/>
                <a:gd name="connsiteY284" fmla="*/ 284473 h 471291"/>
                <a:gd name="connsiteX285" fmla="*/ 134126 w 287641"/>
                <a:gd name="connsiteY285" fmla="*/ 289873 h 471291"/>
                <a:gd name="connsiteX286" fmla="*/ 133906 w 287641"/>
                <a:gd name="connsiteY286" fmla="*/ 291014 h 471291"/>
                <a:gd name="connsiteX287" fmla="*/ 135586 w 287641"/>
                <a:gd name="connsiteY287" fmla="*/ 295695 h 471291"/>
                <a:gd name="connsiteX288" fmla="*/ 135195 w 287641"/>
                <a:gd name="connsiteY288" fmla="*/ 297333 h 471291"/>
                <a:gd name="connsiteX289" fmla="*/ 134969 w 287641"/>
                <a:gd name="connsiteY289" fmla="*/ 299419 h 471291"/>
                <a:gd name="connsiteX290" fmla="*/ 137376 w 287641"/>
                <a:gd name="connsiteY290" fmla="*/ 301421 h 471291"/>
                <a:gd name="connsiteX291" fmla="*/ 139525 w 287641"/>
                <a:gd name="connsiteY291" fmla="*/ 301389 h 471291"/>
                <a:gd name="connsiteX292" fmla="*/ 141702 w 287641"/>
                <a:gd name="connsiteY292" fmla="*/ 301358 h 471291"/>
                <a:gd name="connsiteX293" fmla="*/ 142533 w 287641"/>
                <a:gd name="connsiteY293" fmla="*/ 301860 h 471291"/>
                <a:gd name="connsiteX294" fmla="*/ 143367 w 287641"/>
                <a:gd name="connsiteY294" fmla="*/ 303275 h 471291"/>
                <a:gd name="connsiteX295" fmla="*/ 144038 w 287641"/>
                <a:gd name="connsiteY295" fmla="*/ 304945 h 471291"/>
                <a:gd name="connsiteX296" fmla="*/ 145830 w 287641"/>
                <a:gd name="connsiteY296" fmla="*/ 304807 h 471291"/>
                <a:gd name="connsiteX297" fmla="*/ 148691 w 287641"/>
                <a:gd name="connsiteY297" fmla="*/ 303448 h 471291"/>
                <a:gd name="connsiteX298" fmla="*/ 150553 w 287641"/>
                <a:gd name="connsiteY298" fmla="*/ 303124 h 471291"/>
                <a:gd name="connsiteX299" fmla="*/ 151782 w 287641"/>
                <a:gd name="connsiteY299" fmla="*/ 305736 h 471291"/>
                <a:gd name="connsiteX300" fmla="*/ 155124 w 287641"/>
                <a:gd name="connsiteY300" fmla="*/ 309182 h 471291"/>
                <a:gd name="connsiteX301" fmla="*/ 157070 w 287641"/>
                <a:gd name="connsiteY301" fmla="*/ 310724 h 471291"/>
                <a:gd name="connsiteX302" fmla="*/ 160376 w 287641"/>
                <a:gd name="connsiteY302" fmla="*/ 311535 h 471291"/>
                <a:gd name="connsiteX303" fmla="*/ 163859 w 287641"/>
                <a:gd name="connsiteY303" fmla="*/ 314308 h 471291"/>
                <a:gd name="connsiteX304" fmla="*/ 163371 w 287641"/>
                <a:gd name="connsiteY304" fmla="*/ 317646 h 471291"/>
                <a:gd name="connsiteX305" fmla="*/ 164824 w 287641"/>
                <a:gd name="connsiteY305" fmla="*/ 318760 h 471291"/>
                <a:gd name="connsiteX306" fmla="*/ 168934 w 287641"/>
                <a:gd name="connsiteY306" fmla="*/ 320076 h 471291"/>
                <a:gd name="connsiteX307" fmla="*/ 170387 w 287641"/>
                <a:gd name="connsiteY307" fmla="*/ 321849 h 471291"/>
                <a:gd name="connsiteX308" fmla="*/ 171084 w 287641"/>
                <a:gd name="connsiteY308" fmla="*/ 323359 h 471291"/>
                <a:gd name="connsiteX309" fmla="*/ 172166 w 287641"/>
                <a:gd name="connsiteY309" fmla="*/ 324611 h 471291"/>
                <a:gd name="connsiteX310" fmla="*/ 173431 w 287641"/>
                <a:gd name="connsiteY310" fmla="*/ 328388 h 471291"/>
                <a:gd name="connsiteX311" fmla="*/ 172991 w 287641"/>
                <a:gd name="connsiteY311" fmla="*/ 330712 h 471291"/>
                <a:gd name="connsiteX312" fmla="*/ 171335 w 287641"/>
                <a:gd name="connsiteY312" fmla="*/ 331510 h 471291"/>
                <a:gd name="connsiteX313" fmla="*/ 167424 w 287641"/>
                <a:gd name="connsiteY313" fmla="*/ 333997 h 471291"/>
                <a:gd name="connsiteX314" fmla="*/ 165681 w 287641"/>
                <a:gd name="connsiteY314" fmla="*/ 335851 h 471291"/>
                <a:gd name="connsiteX315" fmla="*/ 164314 w 287641"/>
                <a:gd name="connsiteY315" fmla="*/ 337006 h 471291"/>
                <a:gd name="connsiteX316" fmla="*/ 160430 w 287641"/>
                <a:gd name="connsiteY316" fmla="*/ 339479 h 471291"/>
                <a:gd name="connsiteX317" fmla="*/ 159007 w 287641"/>
                <a:gd name="connsiteY317" fmla="*/ 339923 h 471291"/>
                <a:gd name="connsiteX318" fmla="*/ 157644 w 287641"/>
                <a:gd name="connsiteY318" fmla="*/ 341207 h 471291"/>
                <a:gd name="connsiteX319" fmla="*/ 156327 w 287641"/>
                <a:gd name="connsiteY319" fmla="*/ 341769 h 471291"/>
                <a:gd name="connsiteX320" fmla="*/ 155148 w 287641"/>
                <a:gd name="connsiteY320" fmla="*/ 341446 h 471291"/>
                <a:gd name="connsiteX321" fmla="*/ 150740 w 287641"/>
                <a:gd name="connsiteY321" fmla="*/ 343770 h 471291"/>
                <a:gd name="connsiteX322" fmla="*/ 151084 w 287641"/>
                <a:gd name="connsiteY322" fmla="*/ 344762 h 471291"/>
                <a:gd name="connsiteX323" fmla="*/ 154464 w 287641"/>
                <a:gd name="connsiteY323" fmla="*/ 345182 h 471291"/>
                <a:gd name="connsiteX324" fmla="*/ 156187 w 287641"/>
                <a:gd name="connsiteY324" fmla="*/ 344684 h 471291"/>
                <a:gd name="connsiteX325" fmla="*/ 157513 w 287641"/>
                <a:gd name="connsiteY325" fmla="*/ 343516 h 471291"/>
                <a:gd name="connsiteX326" fmla="*/ 158961 w 287641"/>
                <a:gd name="connsiteY326" fmla="*/ 343248 h 471291"/>
                <a:gd name="connsiteX327" fmla="*/ 160283 w 287641"/>
                <a:gd name="connsiteY327" fmla="*/ 343468 h 471291"/>
                <a:gd name="connsiteX328" fmla="*/ 161684 w 287641"/>
                <a:gd name="connsiteY328" fmla="*/ 342548 h 471291"/>
                <a:gd name="connsiteX329" fmla="*/ 162784 w 287641"/>
                <a:gd name="connsiteY329" fmla="*/ 342180 h 471291"/>
                <a:gd name="connsiteX330" fmla="*/ 163920 w 287641"/>
                <a:gd name="connsiteY330" fmla="*/ 342621 h 471291"/>
                <a:gd name="connsiteX331" fmla="*/ 165187 w 287641"/>
                <a:gd name="connsiteY331" fmla="*/ 344828 h 471291"/>
                <a:gd name="connsiteX332" fmla="*/ 162557 w 287641"/>
                <a:gd name="connsiteY332" fmla="*/ 345976 h 471291"/>
                <a:gd name="connsiteX333" fmla="*/ 160691 w 287641"/>
                <a:gd name="connsiteY333" fmla="*/ 346028 h 471291"/>
                <a:gd name="connsiteX334" fmla="*/ 159780 w 287641"/>
                <a:gd name="connsiteY334" fmla="*/ 349640 h 471291"/>
                <a:gd name="connsiteX335" fmla="*/ 158650 w 287641"/>
                <a:gd name="connsiteY335" fmla="*/ 351190 h 471291"/>
                <a:gd name="connsiteX336" fmla="*/ 157841 w 287641"/>
                <a:gd name="connsiteY336" fmla="*/ 351935 h 471291"/>
                <a:gd name="connsiteX337" fmla="*/ 153701 w 287641"/>
                <a:gd name="connsiteY337" fmla="*/ 353469 h 471291"/>
                <a:gd name="connsiteX338" fmla="*/ 150970 w 287641"/>
                <a:gd name="connsiteY338" fmla="*/ 355412 h 471291"/>
                <a:gd name="connsiteX339" fmla="*/ 147750 w 287641"/>
                <a:gd name="connsiteY339" fmla="*/ 356975 h 471291"/>
                <a:gd name="connsiteX340" fmla="*/ 146344 w 287641"/>
                <a:gd name="connsiteY340" fmla="*/ 356635 h 471291"/>
                <a:gd name="connsiteX341" fmla="*/ 144226 w 287641"/>
                <a:gd name="connsiteY341" fmla="*/ 358223 h 471291"/>
                <a:gd name="connsiteX342" fmla="*/ 139518 w 287641"/>
                <a:gd name="connsiteY342" fmla="*/ 360101 h 471291"/>
                <a:gd name="connsiteX343" fmla="*/ 137106 w 287641"/>
                <a:gd name="connsiteY343" fmla="*/ 362629 h 471291"/>
                <a:gd name="connsiteX344" fmla="*/ 131693 w 287641"/>
                <a:gd name="connsiteY344" fmla="*/ 364888 h 471291"/>
                <a:gd name="connsiteX345" fmla="*/ 128935 w 287641"/>
                <a:gd name="connsiteY345" fmla="*/ 366724 h 471291"/>
                <a:gd name="connsiteX346" fmla="*/ 121444 w 287641"/>
                <a:gd name="connsiteY346" fmla="*/ 366820 h 471291"/>
                <a:gd name="connsiteX347" fmla="*/ 114290 w 287641"/>
                <a:gd name="connsiteY347" fmla="*/ 366417 h 471291"/>
                <a:gd name="connsiteX348" fmla="*/ 112044 w 287641"/>
                <a:gd name="connsiteY348" fmla="*/ 367290 h 471291"/>
                <a:gd name="connsiteX349" fmla="*/ 114340 w 287641"/>
                <a:gd name="connsiteY349" fmla="*/ 367560 h 471291"/>
                <a:gd name="connsiteX350" fmla="*/ 115948 w 287641"/>
                <a:gd name="connsiteY350" fmla="*/ 368416 h 471291"/>
                <a:gd name="connsiteX351" fmla="*/ 117877 w 287641"/>
                <a:gd name="connsiteY351" fmla="*/ 368059 h 471291"/>
                <a:gd name="connsiteX352" fmla="*/ 122410 w 287641"/>
                <a:gd name="connsiteY352" fmla="*/ 368487 h 471291"/>
                <a:gd name="connsiteX353" fmla="*/ 124742 w 287641"/>
                <a:gd name="connsiteY353" fmla="*/ 368953 h 471291"/>
                <a:gd name="connsiteX354" fmla="*/ 127735 w 287641"/>
                <a:gd name="connsiteY354" fmla="*/ 371949 h 471291"/>
                <a:gd name="connsiteX355" fmla="*/ 125534 w 287641"/>
                <a:gd name="connsiteY355" fmla="*/ 373013 h 471291"/>
                <a:gd name="connsiteX356" fmla="*/ 121723 w 287641"/>
                <a:gd name="connsiteY356" fmla="*/ 373829 h 471291"/>
                <a:gd name="connsiteX357" fmla="*/ 123152 w 287641"/>
                <a:gd name="connsiteY357" fmla="*/ 378067 h 471291"/>
                <a:gd name="connsiteX358" fmla="*/ 124331 w 287641"/>
                <a:gd name="connsiteY358" fmla="*/ 380919 h 471291"/>
                <a:gd name="connsiteX359" fmla="*/ 122788 w 287641"/>
                <a:gd name="connsiteY359" fmla="*/ 382639 h 471291"/>
                <a:gd name="connsiteX360" fmla="*/ 122673 w 287641"/>
                <a:gd name="connsiteY360" fmla="*/ 390443 h 471291"/>
                <a:gd name="connsiteX361" fmla="*/ 120507 w 287641"/>
                <a:gd name="connsiteY361" fmla="*/ 390592 h 471291"/>
                <a:gd name="connsiteX362" fmla="*/ 119587 w 287641"/>
                <a:gd name="connsiteY362" fmla="*/ 393812 h 471291"/>
                <a:gd name="connsiteX363" fmla="*/ 120269 w 287641"/>
                <a:gd name="connsiteY363" fmla="*/ 395452 h 471291"/>
                <a:gd name="connsiteX364" fmla="*/ 120216 w 287641"/>
                <a:gd name="connsiteY364" fmla="*/ 399257 h 471291"/>
                <a:gd name="connsiteX365" fmla="*/ 120667 w 287641"/>
                <a:gd name="connsiteY365" fmla="*/ 401599 h 471291"/>
                <a:gd name="connsiteX366" fmla="*/ 121729 w 287641"/>
                <a:gd name="connsiteY366" fmla="*/ 403752 h 471291"/>
                <a:gd name="connsiteX367" fmla="*/ 121256 w 287641"/>
                <a:gd name="connsiteY367" fmla="*/ 405996 h 471291"/>
                <a:gd name="connsiteX368" fmla="*/ 117832 w 287641"/>
                <a:gd name="connsiteY368" fmla="*/ 411238 h 471291"/>
                <a:gd name="connsiteX369" fmla="*/ 117910 w 287641"/>
                <a:gd name="connsiteY369" fmla="*/ 413693 h 471291"/>
                <a:gd name="connsiteX370" fmla="*/ 118525 w 287641"/>
                <a:gd name="connsiteY370" fmla="*/ 415150 h 471291"/>
                <a:gd name="connsiteX371" fmla="*/ 118980 w 287641"/>
                <a:gd name="connsiteY371" fmla="*/ 417477 h 471291"/>
                <a:gd name="connsiteX372" fmla="*/ 117424 w 287641"/>
                <a:gd name="connsiteY372" fmla="*/ 421945 h 471291"/>
                <a:gd name="connsiteX373" fmla="*/ 116324 w 287641"/>
                <a:gd name="connsiteY373" fmla="*/ 425671 h 471291"/>
                <a:gd name="connsiteX374" fmla="*/ 115018 w 287641"/>
                <a:gd name="connsiteY374" fmla="*/ 428802 h 471291"/>
                <a:gd name="connsiteX375" fmla="*/ 112094 w 287641"/>
                <a:gd name="connsiteY375" fmla="*/ 432553 h 471291"/>
                <a:gd name="connsiteX376" fmla="*/ 110639 w 287641"/>
                <a:gd name="connsiteY376" fmla="*/ 435353 h 471291"/>
                <a:gd name="connsiteX377" fmla="*/ 107233 w 287641"/>
                <a:gd name="connsiteY377" fmla="*/ 444067 h 471291"/>
                <a:gd name="connsiteX378" fmla="*/ 105545 w 287641"/>
                <a:gd name="connsiteY378" fmla="*/ 445792 h 471291"/>
                <a:gd name="connsiteX379" fmla="*/ 103474 w 287641"/>
                <a:gd name="connsiteY379" fmla="*/ 447117 h 471291"/>
                <a:gd name="connsiteX380" fmla="*/ 101166 w 287641"/>
                <a:gd name="connsiteY380" fmla="*/ 445891 h 471291"/>
                <a:gd name="connsiteX381" fmla="*/ 99049 w 287641"/>
                <a:gd name="connsiteY381" fmla="*/ 445223 h 471291"/>
                <a:gd name="connsiteX382" fmla="*/ 96464 w 287641"/>
                <a:gd name="connsiteY382" fmla="*/ 445304 h 471291"/>
                <a:gd name="connsiteX383" fmla="*/ 92416 w 287641"/>
                <a:gd name="connsiteY383" fmla="*/ 446309 h 471291"/>
                <a:gd name="connsiteX384" fmla="*/ 86326 w 287641"/>
                <a:gd name="connsiteY384" fmla="*/ 445641 h 471291"/>
                <a:gd name="connsiteX385" fmla="*/ 80375 w 287641"/>
                <a:gd name="connsiteY385" fmla="*/ 445963 h 471291"/>
                <a:gd name="connsiteX386" fmla="*/ 78870 w 287641"/>
                <a:gd name="connsiteY386" fmla="*/ 446831 h 471291"/>
                <a:gd name="connsiteX387" fmla="*/ 79772 w 287641"/>
                <a:gd name="connsiteY387" fmla="*/ 449981 h 471291"/>
                <a:gd name="connsiteX388" fmla="*/ 77579 w 287641"/>
                <a:gd name="connsiteY388" fmla="*/ 450394 h 471291"/>
                <a:gd name="connsiteX389" fmla="*/ 75434 w 287641"/>
                <a:gd name="connsiteY389" fmla="*/ 449498 h 471291"/>
                <a:gd name="connsiteX390" fmla="*/ 73547 w 287641"/>
                <a:gd name="connsiteY390" fmla="*/ 450567 h 471291"/>
                <a:gd name="connsiteX391" fmla="*/ 71970 w 287641"/>
                <a:gd name="connsiteY391" fmla="*/ 451739 h 471291"/>
                <a:gd name="connsiteX392" fmla="*/ 68874 w 287641"/>
                <a:gd name="connsiteY392" fmla="*/ 454516 h 471291"/>
                <a:gd name="connsiteX393" fmla="*/ 67837 w 287641"/>
                <a:gd name="connsiteY393" fmla="*/ 456225 h 471291"/>
                <a:gd name="connsiteX394" fmla="*/ 67570 w 287641"/>
                <a:gd name="connsiteY394" fmla="*/ 459439 h 471291"/>
                <a:gd name="connsiteX395" fmla="*/ 69196 w 287641"/>
                <a:gd name="connsiteY395" fmla="*/ 462318 h 471291"/>
                <a:gd name="connsiteX396" fmla="*/ 70638 w 287641"/>
                <a:gd name="connsiteY396" fmla="*/ 465684 h 471291"/>
                <a:gd name="connsiteX397" fmla="*/ 66924 w 287641"/>
                <a:gd name="connsiteY397" fmla="*/ 469739 h 471291"/>
                <a:gd name="connsiteX398" fmla="*/ 64851 w 287641"/>
                <a:gd name="connsiteY398" fmla="*/ 469876 h 471291"/>
                <a:gd name="connsiteX399" fmla="*/ 58800 w 287641"/>
                <a:gd name="connsiteY399" fmla="*/ 468752 h 471291"/>
                <a:gd name="connsiteX400" fmla="*/ 48077 w 287641"/>
                <a:gd name="connsiteY400" fmla="*/ 471291 h 471291"/>
                <a:gd name="connsiteX401" fmla="*/ 38446 w 287641"/>
                <a:gd name="connsiteY401" fmla="*/ 469283 h 471291"/>
                <a:gd name="connsiteX402" fmla="*/ 39657 w 287641"/>
                <a:gd name="connsiteY402" fmla="*/ 467112 h 471291"/>
                <a:gd name="connsiteX403" fmla="*/ 39617 w 287641"/>
                <a:gd name="connsiteY403" fmla="*/ 465514 h 471291"/>
                <a:gd name="connsiteX404" fmla="*/ 40161 w 287641"/>
                <a:gd name="connsiteY404" fmla="*/ 463055 h 471291"/>
                <a:gd name="connsiteX405" fmla="*/ 40484 w 287641"/>
                <a:gd name="connsiteY405" fmla="*/ 460536 h 471291"/>
                <a:gd name="connsiteX406" fmla="*/ 40394 w 287641"/>
                <a:gd name="connsiteY406" fmla="*/ 458849 h 471291"/>
                <a:gd name="connsiteX407" fmla="*/ 39688 w 287641"/>
                <a:gd name="connsiteY407" fmla="*/ 457050 h 471291"/>
                <a:gd name="connsiteX408" fmla="*/ 37313 w 287641"/>
                <a:gd name="connsiteY408" fmla="*/ 454694 h 471291"/>
                <a:gd name="connsiteX409" fmla="*/ 31961 w 287641"/>
                <a:gd name="connsiteY409" fmla="*/ 446722 h 471291"/>
                <a:gd name="connsiteX410" fmla="*/ 30378 w 287641"/>
                <a:gd name="connsiteY410" fmla="*/ 443349 h 471291"/>
                <a:gd name="connsiteX411" fmla="*/ 29277 w 287641"/>
                <a:gd name="connsiteY411" fmla="*/ 441942 h 471291"/>
                <a:gd name="connsiteX412" fmla="*/ 30070 w 287641"/>
                <a:gd name="connsiteY412" fmla="*/ 441866 h 471291"/>
                <a:gd name="connsiteX413" fmla="*/ 34477 w 287641"/>
                <a:gd name="connsiteY413" fmla="*/ 443679 h 471291"/>
                <a:gd name="connsiteX414" fmla="*/ 35505 w 287641"/>
                <a:gd name="connsiteY414" fmla="*/ 443456 h 471291"/>
                <a:gd name="connsiteX415" fmla="*/ 36585 w 287641"/>
                <a:gd name="connsiteY415" fmla="*/ 442775 h 471291"/>
                <a:gd name="connsiteX416" fmla="*/ 35270 w 287641"/>
                <a:gd name="connsiteY416" fmla="*/ 440179 h 471291"/>
                <a:gd name="connsiteX417" fmla="*/ 34140 w 287641"/>
                <a:gd name="connsiteY417" fmla="*/ 439003 h 471291"/>
                <a:gd name="connsiteX418" fmla="*/ 33374 w 287641"/>
                <a:gd name="connsiteY418" fmla="*/ 437243 h 471291"/>
                <a:gd name="connsiteX419" fmla="*/ 35954 w 287641"/>
                <a:gd name="connsiteY419" fmla="*/ 436767 h 471291"/>
                <a:gd name="connsiteX420" fmla="*/ 37818 w 287641"/>
                <a:gd name="connsiteY420" fmla="*/ 436872 h 471291"/>
                <a:gd name="connsiteX421" fmla="*/ 39191 w 287641"/>
                <a:gd name="connsiteY421" fmla="*/ 434890 h 471291"/>
                <a:gd name="connsiteX422" fmla="*/ 38399 w 287641"/>
                <a:gd name="connsiteY422" fmla="*/ 431681 h 471291"/>
                <a:gd name="connsiteX423" fmla="*/ 36397 w 287641"/>
                <a:gd name="connsiteY423" fmla="*/ 430693 h 471291"/>
                <a:gd name="connsiteX424" fmla="*/ 34725 w 287641"/>
                <a:gd name="connsiteY424" fmla="*/ 430263 h 471291"/>
                <a:gd name="connsiteX425" fmla="*/ 31521 w 287641"/>
                <a:gd name="connsiteY425" fmla="*/ 425210 h 471291"/>
                <a:gd name="connsiteX426" fmla="*/ 28178 w 287641"/>
                <a:gd name="connsiteY426" fmla="*/ 422589 h 471291"/>
                <a:gd name="connsiteX427" fmla="*/ 22216 w 287641"/>
                <a:gd name="connsiteY427" fmla="*/ 412449 h 471291"/>
                <a:gd name="connsiteX428" fmla="*/ 20035 w 287641"/>
                <a:gd name="connsiteY428" fmla="*/ 405461 h 471291"/>
                <a:gd name="connsiteX429" fmla="*/ 18008 w 287641"/>
                <a:gd name="connsiteY429" fmla="*/ 406126 h 471291"/>
                <a:gd name="connsiteX430" fmla="*/ 17023 w 287641"/>
                <a:gd name="connsiteY430" fmla="*/ 403076 h 471291"/>
                <a:gd name="connsiteX431" fmla="*/ 16317 w 287641"/>
                <a:gd name="connsiteY431" fmla="*/ 400184 h 471291"/>
                <a:gd name="connsiteX432" fmla="*/ 16176 w 287641"/>
                <a:gd name="connsiteY432" fmla="*/ 398055 h 471291"/>
                <a:gd name="connsiteX433" fmla="*/ 12998 w 287641"/>
                <a:gd name="connsiteY433" fmla="*/ 396834 h 471291"/>
                <a:gd name="connsiteX434" fmla="*/ 12868 w 287641"/>
                <a:gd name="connsiteY434" fmla="*/ 395340 h 471291"/>
                <a:gd name="connsiteX435" fmla="*/ 12296 w 287641"/>
                <a:gd name="connsiteY435" fmla="*/ 388660 h 471291"/>
                <a:gd name="connsiteX436" fmla="*/ 8886 w 287641"/>
                <a:gd name="connsiteY436" fmla="*/ 387761 h 471291"/>
                <a:gd name="connsiteX437" fmla="*/ 6681 w 287641"/>
                <a:gd name="connsiteY437" fmla="*/ 384002 h 471291"/>
                <a:gd name="connsiteX438" fmla="*/ 6288 w 287641"/>
                <a:gd name="connsiteY438" fmla="*/ 376872 h 471291"/>
                <a:gd name="connsiteX439" fmla="*/ 4043 w 287641"/>
                <a:gd name="connsiteY439" fmla="*/ 375571 h 471291"/>
                <a:gd name="connsiteX440" fmla="*/ 2235 w 287641"/>
                <a:gd name="connsiteY440" fmla="*/ 375932 h 471291"/>
                <a:gd name="connsiteX441" fmla="*/ 2320 w 287641"/>
                <a:gd name="connsiteY441" fmla="*/ 374160 h 471291"/>
                <a:gd name="connsiteX442" fmla="*/ 2751 w 287641"/>
                <a:gd name="connsiteY442" fmla="*/ 372496 h 471291"/>
                <a:gd name="connsiteX443" fmla="*/ 1696 w 287641"/>
                <a:gd name="connsiteY443" fmla="*/ 365889 h 471291"/>
                <a:gd name="connsiteX444" fmla="*/ 1343 w 287641"/>
                <a:gd name="connsiteY444" fmla="*/ 359841 h 471291"/>
                <a:gd name="connsiteX445" fmla="*/ 486 w 287641"/>
                <a:gd name="connsiteY445" fmla="*/ 358012 h 471291"/>
                <a:gd name="connsiteX446" fmla="*/ 0 w 287641"/>
                <a:gd name="connsiteY446" fmla="*/ 355868 h 471291"/>
                <a:gd name="connsiteX447" fmla="*/ 436 w 287641"/>
                <a:gd name="connsiteY447" fmla="*/ 354014 h 471291"/>
                <a:gd name="connsiteX448" fmla="*/ 1076 w 287641"/>
                <a:gd name="connsiteY448" fmla="*/ 352949 h 471291"/>
                <a:gd name="connsiteX449" fmla="*/ 3276 w 287641"/>
                <a:gd name="connsiteY449" fmla="*/ 352669 h 471291"/>
                <a:gd name="connsiteX450" fmla="*/ 5332 w 287641"/>
                <a:gd name="connsiteY450" fmla="*/ 354309 h 471291"/>
                <a:gd name="connsiteX451" fmla="*/ 7154 w 287641"/>
                <a:gd name="connsiteY451" fmla="*/ 358440 h 471291"/>
                <a:gd name="connsiteX452" fmla="*/ 8765 w 287641"/>
                <a:gd name="connsiteY452" fmla="*/ 358977 h 471291"/>
                <a:gd name="connsiteX453" fmla="*/ 10959 w 287641"/>
                <a:gd name="connsiteY453" fmla="*/ 357902 h 471291"/>
                <a:gd name="connsiteX454" fmla="*/ 12495 w 287641"/>
                <a:gd name="connsiteY454" fmla="*/ 354890 h 471291"/>
                <a:gd name="connsiteX455" fmla="*/ 13371 w 287641"/>
                <a:gd name="connsiteY455" fmla="*/ 350363 h 471291"/>
                <a:gd name="connsiteX456" fmla="*/ 14395 w 287641"/>
                <a:gd name="connsiteY456" fmla="*/ 346042 h 471291"/>
                <a:gd name="connsiteX457" fmla="*/ 13183 w 287641"/>
                <a:gd name="connsiteY457" fmla="*/ 341411 h 471291"/>
                <a:gd name="connsiteX458" fmla="*/ 11890 w 287641"/>
                <a:gd name="connsiteY458" fmla="*/ 337334 h 471291"/>
                <a:gd name="connsiteX459" fmla="*/ 11799 w 287641"/>
                <a:gd name="connsiteY459" fmla="*/ 336135 h 471291"/>
                <a:gd name="connsiteX460" fmla="*/ 15194 w 287641"/>
                <a:gd name="connsiteY460" fmla="*/ 332688 h 471291"/>
                <a:gd name="connsiteX461" fmla="*/ 16232 w 287641"/>
                <a:gd name="connsiteY461" fmla="*/ 329881 h 471291"/>
                <a:gd name="connsiteX462" fmla="*/ 17358 w 287641"/>
                <a:gd name="connsiteY462" fmla="*/ 327204 h 471291"/>
                <a:gd name="connsiteX463" fmla="*/ 18599 w 287641"/>
                <a:gd name="connsiteY463" fmla="*/ 326293 h 471291"/>
                <a:gd name="connsiteX464" fmla="*/ 20448 w 287641"/>
                <a:gd name="connsiteY464" fmla="*/ 326085 h 471291"/>
                <a:gd name="connsiteX465" fmla="*/ 22601 w 287641"/>
                <a:gd name="connsiteY465" fmla="*/ 325581 h 471291"/>
                <a:gd name="connsiteX466" fmla="*/ 25315 w 287641"/>
                <a:gd name="connsiteY466" fmla="*/ 323786 h 471291"/>
                <a:gd name="connsiteX467" fmla="*/ 27748 w 287641"/>
                <a:gd name="connsiteY467" fmla="*/ 321381 h 471291"/>
                <a:gd name="connsiteX468" fmla="*/ 29608 w 287641"/>
                <a:gd name="connsiteY468" fmla="*/ 319172 h 471291"/>
                <a:gd name="connsiteX469" fmla="*/ 30238 w 287641"/>
                <a:gd name="connsiteY469" fmla="*/ 314796 h 471291"/>
                <a:gd name="connsiteX470" fmla="*/ 30264 w 287641"/>
                <a:gd name="connsiteY470" fmla="*/ 312594 h 471291"/>
                <a:gd name="connsiteX471" fmla="*/ 31083 w 287641"/>
                <a:gd name="connsiteY471" fmla="*/ 310957 h 471291"/>
                <a:gd name="connsiteX472" fmla="*/ 31875 w 287641"/>
                <a:gd name="connsiteY472" fmla="*/ 307757 h 471291"/>
                <a:gd name="connsiteX473" fmla="*/ 31104 w 287641"/>
                <a:gd name="connsiteY473" fmla="*/ 304595 h 471291"/>
                <a:gd name="connsiteX474" fmla="*/ 28705 w 287641"/>
                <a:gd name="connsiteY474" fmla="*/ 299791 h 471291"/>
                <a:gd name="connsiteX475" fmla="*/ 25816 w 287641"/>
                <a:gd name="connsiteY475" fmla="*/ 293016 h 471291"/>
                <a:gd name="connsiteX476" fmla="*/ 25362 w 287641"/>
                <a:gd name="connsiteY476" fmla="*/ 289308 h 471291"/>
                <a:gd name="connsiteX477" fmla="*/ 26679 w 287641"/>
                <a:gd name="connsiteY477" fmla="*/ 288619 h 471291"/>
                <a:gd name="connsiteX478" fmla="*/ 29198 w 287641"/>
                <a:gd name="connsiteY478" fmla="*/ 288004 h 471291"/>
                <a:gd name="connsiteX479" fmla="*/ 33961 w 287641"/>
                <a:gd name="connsiteY479" fmla="*/ 287826 h 471291"/>
                <a:gd name="connsiteX480" fmla="*/ 34471 w 287641"/>
                <a:gd name="connsiteY480" fmla="*/ 287388 h 471291"/>
                <a:gd name="connsiteX481" fmla="*/ 34952 w 287641"/>
                <a:gd name="connsiteY481" fmla="*/ 285761 h 471291"/>
                <a:gd name="connsiteX482" fmla="*/ 36025 w 287641"/>
                <a:gd name="connsiteY482" fmla="*/ 283550 h 471291"/>
                <a:gd name="connsiteX483" fmla="*/ 37172 w 287641"/>
                <a:gd name="connsiteY483" fmla="*/ 281938 h 471291"/>
                <a:gd name="connsiteX484" fmla="*/ 37956 w 287641"/>
                <a:gd name="connsiteY484" fmla="*/ 279631 h 471291"/>
                <a:gd name="connsiteX485" fmla="*/ 38334 w 287641"/>
                <a:gd name="connsiteY485" fmla="*/ 277538 h 471291"/>
                <a:gd name="connsiteX486" fmla="*/ 35609 w 287641"/>
                <a:gd name="connsiteY486" fmla="*/ 274382 h 471291"/>
                <a:gd name="connsiteX487" fmla="*/ 32039 w 287641"/>
                <a:gd name="connsiteY487" fmla="*/ 271147 h 471291"/>
                <a:gd name="connsiteX488" fmla="*/ 29623 w 287641"/>
                <a:gd name="connsiteY488" fmla="*/ 270074 h 471291"/>
                <a:gd name="connsiteX489" fmla="*/ 25317 w 287641"/>
                <a:gd name="connsiteY489" fmla="*/ 267346 h 471291"/>
                <a:gd name="connsiteX490" fmla="*/ 22294 w 287641"/>
                <a:gd name="connsiteY490" fmla="*/ 265062 h 471291"/>
                <a:gd name="connsiteX491" fmla="*/ 24026 w 287641"/>
                <a:gd name="connsiteY491" fmla="*/ 256346 h 471291"/>
                <a:gd name="connsiteX492" fmla="*/ 25315 w 287641"/>
                <a:gd name="connsiteY492" fmla="*/ 249836 h 471291"/>
                <a:gd name="connsiteX493" fmla="*/ 25522 w 287641"/>
                <a:gd name="connsiteY493" fmla="*/ 248251 h 471291"/>
                <a:gd name="connsiteX494" fmla="*/ 25570 w 287641"/>
                <a:gd name="connsiteY494" fmla="*/ 245790 h 471291"/>
                <a:gd name="connsiteX495" fmla="*/ 21391 w 287641"/>
                <a:gd name="connsiteY495" fmla="*/ 235264 h 471291"/>
                <a:gd name="connsiteX496" fmla="*/ 21553 w 287641"/>
                <a:gd name="connsiteY496" fmla="*/ 232916 h 471291"/>
                <a:gd name="connsiteX497" fmla="*/ 21951 w 287641"/>
                <a:gd name="connsiteY497" fmla="*/ 230799 h 471291"/>
                <a:gd name="connsiteX498" fmla="*/ 21503 w 287641"/>
                <a:gd name="connsiteY498" fmla="*/ 227185 h 471291"/>
                <a:gd name="connsiteX499" fmla="*/ 21260 w 287641"/>
                <a:gd name="connsiteY499" fmla="*/ 223946 h 471291"/>
                <a:gd name="connsiteX500" fmla="*/ 21977 w 287641"/>
                <a:gd name="connsiteY500" fmla="*/ 222963 h 471291"/>
                <a:gd name="connsiteX501" fmla="*/ 23682 w 287641"/>
                <a:gd name="connsiteY501" fmla="*/ 221133 h 471291"/>
                <a:gd name="connsiteX502" fmla="*/ 22056 w 287641"/>
                <a:gd name="connsiteY502" fmla="*/ 218291 h 471291"/>
                <a:gd name="connsiteX503" fmla="*/ 21925 w 287641"/>
                <a:gd name="connsiteY503" fmla="*/ 218060 h 471291"/>
                <a:gd name="connsiteX504" fmla="*/ 18856 w 287641"/>
                <a:gd name="connsiteY504" fmla="*/ 211011 h 471291"/>
                <a:gd name="connsiteX505" fmla="*/ 23549 w 287641"/>
                <a:gd name="connsiteY505" fmla="*/ 204008 h 471291"/>
                <a:gd name="connsiteX506" fmla="*/ 22732 w 287641"/>
                <a:gd name="connsiteY506" fmla="*/ 200377 h 471291"/>
                <a:gd name="connsiteX507" fmla="*/ 25535 w 287641"/>
                <a:gd name="connsiteY507" fmla="*/ 197738 h 471291"/>
                <a:gd name="connsiteX508" fmla="*/ 30638 w 287641"/>
                <a:gd name="connsiteY508" fmla="*/ 191681 h 471291"/>
                <a:gd name="connsiteX509" fmla="*/ 33508 w 287641"/>
                <a:gd name="connsiteY509" fmla="*/ 188267 h 471291"/>
                <a:gd name="connsiteX510" fmla="*/ 34117 w 287641"/>
                <a:gd name="connsiteY510" fmla="*/ 187670 h 471291"/>
                <a:gd name="connsiteX511" fmla="*/ 36388 w 287641"/>
                <a:gd name="connsiteY511" fmla="*/ 186168 h 471291"/>
                <a:gd name="connsiteX512" fmla="*/ 40696 w 287641"/>
                <a:gd name="connsiteY512" fmla="*/ 184385 h 471291"/>
                <a:gd name="connsiteX513" fmla="*/ 45471 w 287641"/>
                <a:gd name="connsiteY513" fmla="*/ 183516 h 471291"/>
                <a:gd name="connsiteX514" fmla="*/ 47596 w 287641"/>
                <a:gd name="connsiteY514" fmla="*/ 183527 h 471291"/>
                <a:gd name="connsiteX515" fmla="*/ 55801 w 287641"/>
                <a:gd name="connsiteY515" fmla="*/ 184734 h 471291"/>
                <a:gd name="connsiteX516" fmla="*/ 62210 w 287641"/>
                <a:gd name="connsiteY516" fmla="*/ 185673 h 471291"/>
                <a:gd name="connsiteX517" fmla="*/ 63143 w 287641"/>
                <a:gd name="connsiteY517" fmla="*/ 184730 h 471291"/>
                <a:gd name="connsiteX518" fmla="*/ 64482 w 287641"/>
                <a:gd name="connsiteY518" fmla="*/ 182795 h 471291"/>
                <a:gd name="connsiteX519" fmla="*/ 66205 w 287641"/>
                <a:gd name="connsiteY519" fmla="*/ 180035 h 471291"/>
                <a:gd name="connsiteX520" fmla="*/ 66356 w 287641"/>
                <a:gd name="connsiteY520" fmla="*/ 176962 h 471291"/>
                <a:gd name="connsiteX521" fmla="*/ 65734 w 287641"/>
                <a:gd name="connsiteY521" fmla="*/ 172439 h 471291"/>
                <a:gd name="connsiteX522" fmla="*/ 64799 w 287641"/>
                <a:gd name="connsiteY522" fmla="*/ 169727 h 471291"/>
                <a:gd name="connsiteX523" fmla="*/ 60286 w 287641"/>
                <a:gd name="connsiteY523" fmla="*/ 167963 h 471291"/>
                <a:gd name="connsiteX524" fmla="*/ 55350 w 287641"/>
                <a:gd name="connsiteY524" fmla="*/ 165542 h 471291"/>
                <a:gd name="connsiteX525" fmla="*/ 61420 w 287641"/>
                <a:gd name="connsiteY525" fmla="*/ 157854 h 471291"/>
                <a:gd name="connsiteX526" fmla="*/ 65629 w 287641"/>
                <a:gd name="connsiteY526" fmla="*/ 152501 h 471291"/>
                <a:gd name="connsiteX527" fmla="*/ 70876 w 287641"/>
                <a:gd name="connsiteY527" fmla="*/ 144422 h 471291"/>
                <a:gd name="connsiteX528" fmla="*/ 72508 w 287641"/>
                <a:gd name="connsiteY528" fmla="*/ 141051 h 471291"/>
                <a:gd name="connsiteX529" fmla="*/ 73689 w 287641"/>
                <a:gd name="connsiteY529" fmla="*/ 139711 h 471291"/>
                <a:gd name="connsiteX530" fmla="*/ 75233 w 287641"/>
                <a:gd name="connsiteY530" fmla="*/ 127217 h 471291"/>
                <a:gd name="connsiteX531" fmla="*/ 76257 w 287641"/>
                <a:gd name="connsiteY531" fmla="*/ 123708 h 471291"/>
                <a:gd name="connsiteX532" fmla="*/ 77114 w 287641"/>
                <a:gd name="connsiteY532" fmla="*/ 121873 h 471291"/>
                <a:gd name="connsiteX533" fmla="*/ 77127 w 287641"/>
                <a:gd name="connsiteY533" fmla="*/ 119986 h 471291"/>
                <a:gd name="connsiteX534" fmla="*/ 76570 w 287641"/>
                <a:gd name="connsiteY534" fmla="*/ 116802 h 471291"/>
                <a:gd name="connsiteX535" fmla="*/ 75095 w 287641"/>
                <a:gd name="connsiteY535" fmla="*/ 109590 h 471291"/>
                <a:gd name="connsiteX536" fmla="*/ 83381 w 287641"/>
                <a:gd name="connsiteY536" fmla="*/ 108696 h 471291"/>
                <a:gd name="connsiteX537" fmla="*/ 86080 w 287641"/>
                <a:gd name="connsiteY537" fmla="*/ 108190 h 471291"/>
                <a:gd name="connsiteX538" fmla="*/ 88585 w 287641"/>
                <a:gd name="connsiteY538" fmla="*/ 107326 h 471291"/>
                <a:gd name="connsiteX539" fmla="*/ 93485 w 287641"/>
                <a:gd name="connsiteY539" fmla="*/ 105086 h 471291"/>
                <a:gd name="connsiteX540" fmla="*/ 95892 w 287641"/>
                <a:gd name="connsiteY540" fmla="*/ 103105 h 471291"/>
                <a:gd name="connsiteX541" fmla="*/ 94547 w 287641"/>
                <a:gd name="connsiteY541" fmla="*/ 96329 h 471291"/>
                <a:gd name="connsiteX542" fmla="*/ 97512 w 287641"/>
                <a:gd name="connsiteY542" fmla="*/ 94031 h 471291"/>
                <a:gd name="connsiteX543" fmla="*/ 104746 w 287641"/>
                <a:gd name="connsiteY543" fmla="*/ 86006 h 471291"/>
                <a:gd name="connsiteX544" fmla="*/ 112563 w 287641"/>
                <a:gd name="connsiteY544" fmla="*/ 78290 h 471291"/>
                <a:gd name="connsiteX545" fmla="*/ 116229 w 287641"/>
                <a:gd name="connsiteY545" fmla="*/ 75362 h 471291"/>
                <a:gd name="connsiteX546" fmla="*/ 116609 w 287641"/>
                <a:gd name="connsiteY546" fmla="*/ 73929 h 471291"/>
                <a:gd name="connsiteX547" fmla="*/ 116910 w 287641"/>
                <a:gd name="connsiteY547" fmla="*/ 71624 h 471291"/>
                <a:gd name="connsiteX548" fmla="*/ 115281 w 287641"/>
                <a:gd name="connsiteY548" fmla="*/ 67999 h 471291"/>
                <a:gd name="connsiteX549" fmla="*/ 113532 w 287641"/>
                <a:gd name="connsiteY549" fmla="*/ 65749 h 471291"/>
                <a:gd name="connsiteX550" fmla="*/ 110125 w 287641"/>
                <a:gd name="connsiteY550" fmla="*/ 61479 h 471291"/>
                <a:gd name="connsiteX551" fmla="*/ 111587 w 287641"/>
                <a:gd name="connsiteY551" fmla="*/ 58496 h 471291"/>
                <a:gd name="connsiteX552" fmla="*/ 114098 w 287641"/>
                <a:gd name="connsiteY552" fmla="*/ 57916 h 471291"/>
                <a:gd name="connsiteX553" fmla="*/ 117415 w 287641"/>
                <a:gd name="connsiteY553" fmla="*/ 56743 h 471291"/>
                <a:gd name="connsiteX554" fmla="*/ 120002 w 287641"/>
                <a:gd name="connsiteY554" fmla="*/ 54187 h 471291"/>
                <a:gd name="connsiteX555" fmla="*/ 120254 w 287641"/>
                <a:gd name="connsiteY555" fmla="*/ 53858 h 471291"/>
                <a:gd name="connsiteX556" fmla="*/ 124634 w 287641"/>
                <a:gd name="connsiteY556" fmla="*/ 43774 h 471291"/>
                <a:gd name="connsiteX557" fmla="*/ 133189 w 287641"/>
                <a:gd name="connsiteY557" fmla="*/ 38646 h 471291"/>
                <a:gd name="connsiteX558" fmla="*/ 136597 w 287641"/>
                <a:gd name="connsiteY558" fmla="*/ 35843 h 471291"/>
                <a:gd name="connsiteX559" fmla="*/ 141907 w 287641"/>
                <a:gd name="connsiteY559" fmla="*/ 37949 h 471291"/>
                <a:gd name="connsiteX560" fmla="*/ 149689 w 287641"/>
                <a:gd name="connsiteY560" fmla="*/ 41124 h 471291"/>
                <a:gd name="connsiteX561" fmla="*/ 153150 w 287641"/>
                <a:gd name="connsiteY561" fmla="*/ 36451 h 471291"/>
                <a:gd name="connsiteX562" fmla="*/ 154295 w 287641"/>
                <a:gd name="connsiteY562" fmla="*/ 34715 h 471291"/>
                <a:gd name="connsiteX563" fmla="*/ 155437 w 287641"/>
                <a:gd name="connsiteY563" fmla="*/ 32154 h 471291"/>
                <a:gd name="connsiteX564" fmla="*/ 154979 w 287641"/>
                <a:gd name="connsiteY564" fmla="*/ 27717 h 471291"/>
                <a:gd name="connsiteX565" fmla="*/ 154783 w 287641"/>
                <a:gd name="connsiteY565" fmla="*/ 21940 h 471291"/>
                <a:gd name="connsiteX566" fmla="*/ 155126 w 287641"/>
                <a:gd name="connsiteY566" fmla="*/ 19614 h 471291"/>
                <a:gd name="connsiteX567" fmla="*/ 158232 w 287641"/>
                <a:gd name="connsiteY567" fmla="*/ 18577 h 471291"/>
                <a:gd name="connsiteX568" fmla="*/ 159903 w 287641"/>
                <a:gd name="connsiteY568" fmla="*/ 18309 h 471291"/>
                <a:gd name="connsiteX569" fmla="*/ 168553 w 287641"/>
                <a:gd name="connsiteY569" fmla="*/ 20702 h 471291"/>
                <a:gd name="connsiteX570" fmla="*/ 170730 w 287641"/>
                <a:gd name="connsiteY570" fmla="*/ 20661 h 471291"/>
                <a:gd name="connsiteX571" fmla="*/ 174807 w 287641"/>
                <a:gd name="connsiteY571" fmla="*/ 20983 h 471291"/>
                <a:gd name="connsiteX572" fmla="*/ 179370 w 287641"/>
                <a:gd name="connsiteY572" fmla="*/ 22034 h 471291"/>
                <a:gd name="connsiteX573" fmla="*/ 188927 w 287641"/>
                <a:gd name="connsiteY573" fmla="*/ 24826 h 471291"/>
                <a:gd name="connsiteX574" fmla="*/ 192881 w 287641"/>
                <a:gd name="connsiteY574" fmla="*/ 25981 h 471291"/>
                <a:gd name="connsiteX575" fmla="*/ 195088 w 287641"/>
                <a:gd name="connsiteY575" fmla="*/ 26205 h 471291"/>
                <a:gd name="connsiteX576" fmla="*/ 196993 w 287641"/>
                <a:gd name="connsiteY576" fmla="*/ 24905 h 471291"/>
                <a:gd name="connsiteX577" fmla="*/ 201063 w 287641"/>
                <a:gd name="connsiteY577" fmla="*/ 21566 h 471291"/>
                <a:gd name="connsiteX578" fmla="*/ 195066 w 287641"/>
                <a:gd name="connsiteY578" fmla="*/ 19091 h 471291"/>
                <a:gd name="connsiteX579" fmla="*/ 199016 w 287641"/>
                <a:gd name="connsiteY579" fmla="*/ 16583 h 471291"/>
                <a:gd name="connsiteX580" fmla="*/ 201063 w 287641"/>
                <a:gd name="connsiteY580" fmla="*/ 14051 h 471291"/>
                <a:gd name="connsiteX581" fmla="*/ 202819 w 287641"/>
                <a:gd name="connsiteY581" fmla="*/ 10934 h 471291"/>
                <a:gd name="connsiteX582" fmla="*/ 203451 w 287641"/>
                <a:gd name="connsiteY582" fmla="*/ 7280 h 471291"/>
                <a:gd name="connsiteX583" fmla="*/ 203209 w 287641"/>
                <a:gd name="connsiteY583" fmla="*/ 5312 h 471291"/>
                <a:gd name="connsiteX584" fmla="*/ 201998 w 287641"/>
                <a:gd name="connsiteY584" fmla="*/ 3971 h 471291"/>
                <a:gd name="connsiteX585" fmla="*/ 198336 w 287641"/>
                <a:gd name="connsiteY585" fmla="*/ 619 h 471291"/>
                <a:gd name="connsiteX586" fmla="*/ 206634 w 287641"/>
                <a:gd name="connsiteY586" fmla="*/ 138 h 47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Lst>
              <a:rect l="l" t="t" r="r" b="b"/>
              <a:pathLst>
                <a:path w="287641" h="471291">
                  <a:moveTo>
                    <a:pt x="129980" y="408700"/>
                  </a:moveTo>
                  <a:lnTo>
                    <a:pt x="131392" y="409106"/>
                  </a:lnTo>
                  <a:lnTo>
                    <a:pt x="132021" y="409502"/>
                  </a:lnTo>
                  <a:lnTo>
                    <a:pt x="130533" y="410751"/>
                  </a:lnTo>
                  <a:lnTo>
                    <a:pt x="130706" y="412376"/>
                  </a:lnTo>
                  <a:lnTo>
                    <a:pt x="130602" y="413049"/>
                  </a:lnTo>
                  <a:lnTo>
                    <a:pt x="126847" y="420100"/>
                  </a:lnTo>
                  <a:lnTo>
                    <a:pt x="125843" y="424667"/>
                  </a:lnTo>
                  <a:lnTo>
                    <a:pt x="124511" y="425780"/>
                  </a:lnTo>
                  <a:lnTo>
                    <a:pt x="118993" y="441942"/>
                  </a:lnTo>
                  <a:lnTo>
                    <a:pt x="117858" y="443517"/>
                  </a:lnTo>
                  <a:lnTo>
                    <a:pt x="116851" y="443406"/>
                  </a:lnTo>
                  <a:lnTo>
                    <a:pt x="116180" y="441305"/>
                  </a:lnTo>
                  <a:lnTo>
                    <a:pt x="116022" y="435892"/>
                  </a:lnTo>
                  <a:lnTo>
                    <a:pt x="116424" y="433213"/>
                  </a:lnTo>
                  <a:lnTo>
                    <a:pt x="121246" y="423521"/>
                  </a:lnTo>
                  <a:lnTo>
                    <a:pt x="123398" y="422728"/>
                  </a:lnTo>
                  <a:lnTo>
                    <a:pt x="126426" y="416765"/>
                  </a:lnTo>
                  <a:lnTo>
                    <a:pt x="127242" y="414108"/>
                  </a:lnTo>
                  <a:lnTo>
                    <a:pt x="128555" y="411712"/>
                  </a:lnTo>
                  <a:lnTo>
                    <a:pt x="129330" y="409567"/>
                  </a:lnTo>
                  <a:close/>
                  <a:moveTo>
                    <a:pt x="171445" y="390509"/>
                  </a:moveTo>
                  <a:lnTo>
                    <a:pt x="172680" y="391004"/>
                  </a:lnTo>
                  <a:lnTo>
                    <a:pt x="175334" y="393055"/>
                  </a:lnTo>
                  <a:lnTo>
                    <a:pt x="173505" y="393817"/>
                  </a:lnTo>
                  <a:lnTo>
                    <a:pt x="172429" y="396070"/>
                  </a:lnTo>
                  <a:lnTo>
                    <a:pt x="170948" y="396450"/>
                  </a:lnTo>
                  <a:lnTo>
                    <a:pt x="169527" y="397201"/>
                  </a:lnTo>
                  <a:lnTo>
                    <a:pt x="169020" y="404312"/>
                  </a:lnTo>
                  <a:lnTo>
                    <a:pt x="171607" y="407008"/>
                  </a:lnTo>
                  <a:lnTo>
                    <a:pt x="170186" y="407385"/>
                  </a:lnTo>
                  <a:lnTo>
                    <a:pt x="168886" y="408192"/>
                  </a:lnTo>
                  <a:lnTo>
                    <a:pt x="167957" y="409384"/>
                  </a:lnTo>
                  <a:lnTo>
                    <a:pt x="167007" y="411948"/>
                  </a:lnTo>
                  <a:lnTo>
                    <a:pt x="163438" y="413400"/>
                  </a:lnTo>
                  <a:lnTo>
                    <a:pt x="162086" y="414474"/>
                  </a:lnTo>
                  <a:lnTo>
                    <a:pt x="160093" y="416861"/>
                  </a:lnTo>
                  <a:lnTo>
                    <a:pt x="159054" y="420321"/>
                  </a:lnTo>
                  <a:lnTo>
                    <a:pt x="157035" y="421795"/>
                  </a:lnTo>
                  <a:lnTo>
                    <a:pt x="154768" y="422144"/>
                  </a:lnTo>
                  <a:lnTo>
                    <a:pt x="156098" y="419312"/>
                  </a:lnTo>
                  <a:lnTo>
                    <a:pt x="157841" y="417002"/>
                  </a:lnTo>
                  <a:lnTo>
                    <a:pt x="156165" y="415416"/>
                  </a:lnTo>
                  <a:lnTo>
                    <a:pt x="155156" y="412931"/>
                  </a:lnTo>
                  <a:lnTo>
                    <a:pt x="153855" y="411024"/>
                  </a:lnTo>
                  <a:lnTo>
                    <a:pt x="154891" y="408891"/>
                  </a:lnTo>
                  <a:lnTo>
                    <a:pt x="154381" y="405391"/>
                  </a:lnTo>
                  <a:lnTo>
                    <a:pt x="154550" y="401970"/>
                  </a:lnTo>
                  <a:lnTo>
                    <a:pt x="156061" y="400241"/>
                  </a:lnTo>
                  <a:lnTo>
                    <a:pt x="157793" y="398831"/>
                  </a:lnTo>
                  <a:lnTo>
                    <a:pt x="160490" y="395583"/>
                  </a:lnTo>
                  <a:lnTo>
                    <a:pt x="163414" y="393226"/>
                  </a:lnTo>
                  <a:lnTo>
                    <a:pt x="167493" y="392166"/>
                  </a:lnTo>
                  <a:lnTo>
                    <a:pt x="169335" y="393143"/>
                  </a:lnTo>
                  <a:lnTo>
                    <a:pt x="170130" y="390998"/>
                  </a:lnTo>
                  <a:close/>
                  <a:moveTo>
                    <a:pt x="176625" y="388398"/>
                  </a:moveTo>
                  <a:lnTo>
                    <a:pt x="179860" y="388520"/>
                  </a:lnTo>
                  <a:lnTo>
                    <a:pt x="180972" y="388990"/>
                  </a:lnTo>
                  <a:lnTo>
                    <a:pt x="177100" y="390280"/>
                  </a:lnTo>
                  <a:lnTo>
                    <a:pt x="176703" y="392277"/>
                  </a:lnTo>
                  <a:lnTo>
                    <a:pt x="175556" y="392125"/>
                  </a:lnTo>
                  <a:lnTo>
                    <a:pt x="174511" y="390651"/>
                  </a:lnTo>
                  <a:close/>
                  <a:moveTo>
                    <a:pt x="161812" y="351984"/>
                  </a:moveTo>
                  <a:lnTo>
                    <a:pt x="162267" y="352091"/>
                  </a:lnTo>
                  <a:lnTo>
                    <a:pt x="160734" y="354550"/>
                  </a:lnTo>
                  <a:lnTo>
                    <a:pt x="159754" y="354860"/>
                  </a:lnTo>
                  <a:lnTo>
                    <a:pt x="159268" y="354762"/>
                  </a:lnTo>
                  <a:lnTo>
                    <a:pt x="159873" y="353249"/>
                  </a:lnTo>
                  <a:lnTo>
                    <a:pt x="160322" y="352596"/>
                  </a:lnTo>
                  <a:close/>
                  <a:moveTo>
                    <a:pt x="165261" y="337596"/>
                  </a:moveTo>
                  <a:lnTo>
                    <a:pt x="166975" y="338028"/>
                  </a:lnTo>
                  <a:lnTo>
                    <a:pt x="166964" y="338356"/>
                  </a:lnTo>
                  <a:lnTo>
                    <a:pt x="165325" y="339420"/>
                  </a:lnTo>
                  <a:lnTo>
                    <a:pt x="164697" y="340135"/>
                  </a:lnTo>
                  <a:lnTo>
                    <a:pt x="164142" y="341220"/>
                  </a:lnTo>
                  <a:lnTo>
                    <a:pt x="163585" y="339890"/>
                  </a:lnTo>
                  <a:lnTo>
                    <a:pt x="163807" y="339630"/>
                  </a:lnTo>
                  <a:lnTo>
                    <a:pt x="164187" y="338316"/>
                  </a:lnTo>
                  <a:close/>
                  <a:moveTo>
                    <a:pt x="209512" y="0"/>
                  </a:moveTo>
                  <a:lnTo>
                    <a:pt x="215548" y="2210"/>
                  </a:lnTo>
                  <a:lnTo>
                    <a:pt x="215812" y="2688"/>
                  </a:lnTo>
                  <a:lnTo>
                    <a:pt x="215855" y="3839"/>
                  </a:lnTo>
                  <a:lnTo>
                    <a:pt x="216066" y="5031"/>
                  </a:lnTo>
                  <a:lnTo>
                    <a:pt x="221923" y="8050"/>
                  </a:lnTo>
                  <a:lnTo>
                    <a:pt x="223611" y="9646"/>
                  </a:lnTo>
                  <a:lnTo>
                    <a:pt x="227207" y="12069"/>
                  </a:lnTo>
                  <a:lnTo>
                    <a:pt x="228159" y="13376"/>
                  </a:lnTo>
                  <a:lnTo>
                    <a:pt x="231489" y="14904"/>
                  </a:lnTo>
                  <a:lnTo>
                    <a:pt x="233877" y="16536"/>
                  </a:lnTo>
                  <a:lnTo>
                    <a:pt x="236667" y="17859"/>
                  </a:lnTo>
                  <a:lnTo>
                    <a:pt x="239923" y="19914"/>
                  </a:lnTo>
                  <a:lnTo>
                    <a:pt x="244294" y="21549"/>
                  </a:lnTo>
                  <a:lnTo>
                    <a:pt x="247986" y="22082"/>
                  </a:lnTo>
                  <a:lnTo>
                    <a:pt x="257280" y="24881"/>
                  </a:lnTo>
                  <a:lnTo>
                    <a:pt x="258865" y="25787"/>
                  </a:lnTo>
                  <a:lnTo>
                    <a:pt x="261547" y="27732"/>
                  </a:lnTo>
                  <a:lnTo>
                    <a:pt x="264255" y="29982"/>
                  </a:lnTo>
                  <a:lnTo>
                    <a:pt x="266127" y="34594"/>
                  </a:lnTo>
                  <a:lnTo>
                    <a:pt x="269136" y="34834"/>
                  </a:lnTo>
                  <a:lnTo>
                    <a:pt x="269952" y="36419"/>
                  </a:lnTo>
                  <a:lnTo>
                    <a:pt x="272578" y="39132"/>
                  </a:lnTo>
                  <a:lnTo>
                    <a:pt x="276218" y="41522"/>
                  </a:lnTo>
                  <a:lnTo>
                    <a:pt x="276087" y="42326"/>
                  </a:lnTo>
                  <a:lnTo>
                    <a:pt x="273189" y="44525"/>
                  </a:lnTo>
                  <a:lnTo>
                    <a:pt x="272878" y="47502"/>
                  </a:lnTo>
                  <a:lnTo>
                    <a:pt x="273152" y="51297"/>
                  </a:lnTo>
                  <a:lnTo>
                    <a:pt x="274061" y="54386"/>
                  </a:lnTo>
                  <a:lnTo>
                    <a:pt x="273966" y="55288"/>
                  </a:lnTo>
                  <a:lnTo>
                    <a:pt x="273247" y="56351"/>
                  </a:lnTo>
                  <a:lnTo>
                    <a:pt x="272383" y="58019"/>
                  </a:lnTo>
                  <a:lnTo>
                    <a:pt x="272075" y="59473"/>
                  </a:lnTo>
                  <a:lnTo>
                    <a:pt x="272150" y="60186"/>
                  </a:lnTo>
                  <a:lnTo>
                    <a:pt x="272442" y="60573"/>
                  </a:lnTo>
                  <a:lnTo>
                    <a:pt x="273968" y="60602"/>
                  </a:lnTo>
                  <a:lnTo>
                    <a:pt x="276704" y="60945"/>
                  </a:lnTo>
                  <a:lnTo>
                    <a:pt x="278313" y="61590"/>
                  </a:lnTo>
                  <a:lnTo>
                    <a:pt x="279226" y="65128"/>
                  </a:lnTo>
                  <a:lnTo>
                    <a:pt x="278918" y="65807"/>
                  </a:lnTo>
                  <a:lnTo>
                    <a:pt x="276611" y="67406"/>
                  </a:lnTo>
                  <a:lnTo>
                    <a:pt x="275935" y="68675"/>
                  </a:lnTo>
                  <a:lnTo>
                    <a:pt x="275869" y="70538"/>
                  </a:lnTo>
                  <a:lnTo>
                    <a:pt x="276277" y="72584"/>
                  </a:lnTo>
                  <a:lnTo>
                    <a:pt x="277069" y="74871"/>
                  </a:lnTo>
                  <a:lnTo>
                    <a:pt x="278874" y="77315"/>
                  </a:lnTo>
                  <a:lnTo>
                    <a:pt x="281314" y="79867"/>
                  </a:lnTo>
                  <a:lnTo>
                    <a:pt x="282917" y="81958"/>
                  </a:lnTo>
                  <a:lnTo>
                    <a:pt x="283675" y="83430"/>
                  </a:lnTo>
                  <a:lnTo>
                    <a:pt x="283951" y="84458"/>
                  </a:lnTo>
                  <a:lnTo>
                    <a:pt x="282852" y="85750"/>
                  </a:lnTo>
                  <a:lnTo>
                    <a:pt x="281863" y="88303"/>
                  </a:lnTo>
                  <a:lnTo>
                    <a:pt x="281679" y="91223"/>
                  </a:lnTo>
                  <a:lnTo>
                    <a:pt x="281230" y="93125"/>
                  </a:lnTo>
                  <a:lnTo>
                    <a:pt x="279081" y="95739"/>
                  </a:lnTo>
                  <a:lnTo>
                    <a:pt x="277596" y="96665"/>
                  </a:lnTo>
                  <a:lnTo>
                    <a:pt x="277173" y="98043"/>
                  </a:lnTo>
                  <a:lnTo>
                    <a:pt x="276991" y="100353"/>
                  </a:lnTo>
                  <a:lnTo>
                    <a:pt x="277427" y="103166"/>
                  </a:lnTo>
                  <a:lnTo>
                    <a:pt x="277577" y="105065"/>
                  </a:lnTo>
                  <a:lnTo>
                    <a:pt x="278034" y="106431"/>
                  </a:lnTo>
                  <a:lnTo>
                    <a:pt x="278708" y="107322"/>
                  </a:lnTo>
                  <a:lnTo>
                    <a:pt x="282155" y="108897"/>
                  </a:lnTo>
                  <a:lnTo>
                    <a:pt x="284085" y="112118"/>
                  </a:lnTo>
                  <a:lnTo>
                    <a:pt x="285288" y="114698"/>
                  </a:lnTo>
                  <a:lnTo>
                    <a:pt x="287641" y="121435"/>
                  </a:lnTo>
                  <a:lnTo>
                    <a:pt x="281783" y="122275"/>
                  </a:lnTo>
                  <a:lnTo>
                    <a:pt x="277380" y="120588"/>
                  </a:lnTo>
                  <a:lnTo>
                    <a:pt x="275184" y="121433"/>
                  </a:lnTo>
                  <a:lnTo>
                    <a:pt x="271342" y="121469"/>
                  </a:lnTo>
                  <a:lnTo>
                    <a:pt x="266980" y="122133"/>
                  </a:lnTo>
                  <a:lnTo>
                    <a:pt x="265510" y="123452"/>
                  </a:lnTo>
                  <a:lnTo>
                    <a:pt x="264354" y="123982"/>
                  </a:lnTo>
                  <a:lnTo>
                    <a:pt x="260308" y="122120"/>
                  </a:lnTo>
                  <a:lnTo>
                    <a:pt x="256488" y="119040"/>
                  </a:lnTo>
                  <a:lnTo>
                    <a:pt x="253696" y="121389"/>
                  </a:lnTo>
                  <a:lnTo>
                    <a:pt x="251889" y="121834"/>
                  </a:lnTo>
                  <a:lnTo>
                    <a:pt x="250265" y="119708"/>
                  </a:lnTo>
                  <a:lnTo>
                    <a:pt x="248846" y="119363"/>
                  </a:lnTo>
                  <a:lnTo>
                    <a:pt x="248079" y="120072"/>
                  </a:lnTo>
                  <a:lnTo>
                    <a:pt x="247408" y="121949"/>
                  </a:lnTo>
                  <a:lnTo>
                    <a:pt x="246339" y="123425"/>
                  </a:lnTo>
                  <a:lnTo>
                    <a:pt x="246060" y="124359"/>
                  </a:lnTo>
                  <a:lnTo>
                    <a:pt x="245875" y="128120"/>
                  </a:lnTo>
                  <a:lnTo>
                    <a:pt x="245596" y="128991"/>
                  </a:lnTo>
                  <a:lnTo>
                    <a:pt x="241886" y="128505"/>
                  </a:lnTo>
                  <a:lnTo>
                    <a:pt x="242109" y="129491"/>
                  </a:lnTo>
                  <a:lnTo>
                    <a:pt x="242916" y="129987"/>
                  </a:lnTo>
                  <a:lnTo>
                    <a:pt x="243242" y="130612"/>
                  </a:lnTo>
                  <a:lnTo>
                    <a:pt x="241897" y="131433"/>
                  </a:lnTo>
                  <a:lnTo>
                    <a:pt x="238213" y="131356"/>
                  </a:lnTo>
                  <a:lnTo>
                    <a:pt x="237837" y="132227"/>
                  </a:lnTo>
                  <a:lnTo>
                    <a:pt x="238874" y="133603"/>
                  </a:lnTo>
                  <a:lnTo>
                    <a:pt x="238066" y="134807"/>
                  </a:lnTo>
                  <a:lnTo>
                    <a:pt x="237317" y="135281"/>
                  </a:lnTo>
                  <a:lnTo>
                    <a:pt x="232918" y="136028"/>
                  </a:lnTo>
                  <a:lnTo>
                    <a:pt x="230372" y="135857"/>
                  </a:lnTo>
                  <a:lnTo>
                    <a:pt x="229645" y="136636"/>
                  </a:lnTo>
                  <a:lnTo>
                    <a:pt x="229441" y="137647"/>
                  </a:lnTo>
                  <a:lnTo>
                    <a:pt x="229923" y="138639"/>
                  </a:lnTo>
                  <a:lnTo>
                    <a:pt x="231046" y="139167"/>
                  </a:lnTo>
                  <a:lnTo>
                    <a:pt x="231415" y="139796"/>
                  </a:lnTo>
                  <a:lnTo>
                    <a:pt x="231338" y="141158"/>
                  </a:lnTo>
                  <a:lnTo>
                    <a:pt x="230403" y="141405"/>
                  </a:lnTo>
                  <a:lnTo>
                    <a:pt x="227749" y="139012"/>
                  </a:lnTo>
                  <a:lnTo>
                    <a:pt x="226941" y="139135"/>
                  </a:lnTo>
                  <a:lnTo>
                    <a:pt x="227548" y="140380"/>
                  </a:lnTo>
                  <a:lnTo>
                    <a:pt x="229064" y="141736"/>
                  </a:lnTo>
                  <a:lnTo>
                    <a:pt x="229940" y="143120"/>
                  </a:lnTo>
                  <a:lnTo>
                    <a:pt x="230707" y="144785"/>
                  </a:lnTo>
                  <a:lnTo>
                    <a:pt x="230558" y="146046"/>
                  </a:lnTo>
                  <a:lnTo>
                    <a:pt x="227263" y="150112"/>
                  </a:lnTo>
                  <a:lnTo>
                    <a:pt x="224363" y="152677"/>
                  </a:lnTo>
                  <a:lnTo>
                    <a:pt x="222199" y="154984"/>
                  </a:lnTo>
                  <a:lnTo>
                    <a:pt x="220923" y="157427"/>
                  </a:lnTo>
                  <a:lnTo>
                    <a:pt x="222400" y="158658"/>
                  </a:lnTo>
                  <a:lnTo>
                    <a:pt x="224043" y="160431"/>
                  </a:lnTo>
                  <a:lnTo>
                    <a:pt x="225198" y="163837"/>
                  </a:lnTo>
                  <a:lnTo>
                    <a:pt x="226576" y="166868"/>
                  </a:lnTo>
                  <a:lnTo>
                    <a:pt x="229357" y="169760"/>
                  </a:lnTo>
                  <a:lnTo>
                    <a:pt x="228798" y="171430"/>
                  </a:lnTo>
                  <a:lnTo>
                    <a:pt x="228150" y="172728"/>
                  </a:lnTo>
                  <a:lnTo>
                    <a:pt x="223523" y="175583"/>
                  </a:lnTo>
                  <a:lnTo>
                    <a:pt x="218276" y="179878"/>
                  </a:lnTo>
                  <a:lnTo>
                    <a:pt x="212620" y="190827"/>
                  </a:lnTo>
                  <a:lnTo>
                    <a:pt x="210739" y="192290"/>
                  </a:lnTo>
                  <a:lnTo>
                    <a:pt x="205788" y="194137"/>
                  </a:lnTo>
                  <a:lnTo>
                    <a:pt x="203967" y="195923"/>
                  </a:lnTo>
                  <a:lnTo>
                    <a:pt x="200281" y="198045"/>
                  </a:lnTo>
                  <a:lnTo>
                    <a:pt x="193846" y="199865"/>
                  </a:lnTo>
                  <a:lnTo>
                    <a:pt x="190927" y="202400"/>
                  </a:lnTo>
                  <a:lnTo>
                    <a:pt x="189609" y="205019"/>
                  </a:lnTo>
                  <a:lnTo>
                    <a:pt x="188143" y="205205"/>
                  </a:lnTo>
                  <a:lnTo>
                    <a:pt x="186690" y="204182"/>
                  </a:lnTo>
                  <a:lnTo>
                    <a:pt x="184751" y="203420"/>
                  </a:lnTo>
                  <a:lnTo>
                    <a:pt x="184498" y="205128"/>
                  </a:lnTo>
                  <a:lnTo>
                    <a:pt x="184580" y="206381"/>
                  </a:lnTo>
                  <a:lnTo>
                    <a:pt x="181477" y="204524"/>
                  </a:lnTo>
                  <a:lnTo>
                    <a:pt x="180013" y="206227"/>
                  </a:lnTo>
                  <a:lnTo>
                    <a:pt x="178869" y="209070"/>
                  </a:lnTo>
                  <a:lnTo>
                    <a:pt x="174403" y="212891"/>
                  </a:lnTo>
                  <a:lnTo>
                    <a:pt x="169590" y="212204"/>
                  </a:lnTo>
                  <a:lnTo>
                    <a:pt x="169050" y="212878"/>
                  </a:lnTo>
                  <a:lnTo>
                    <a:pt x="170331" y="213366"/>
                  </a:lnTo>
                  <a:lnTo>
                    <a:pt x="170525" y="213976"/>
                  </a:lnTo>
                  <a:lnTo>
                    <a:pt x="169651" y="214301"/>
                  </a:lnTo>
                  <a:lnTo>
                    <a:pt x="168327" y="214267"/>
                  </a:lnTo>
                  <a:lnTo>
                    <a:pt x="166284" y="215021"/>
                  </a:lnTo>
                  <a:lnTo>
                    <a:pt x="164941" y="214962"/>
                  </a:lnTo>
                  <a:lnTo>
                    <a:pt x="164304" y="216765"/>
                  </a:lnTo>
                  <a:lnTo>
                    <a:pt x="163265" y="218950"/>
                  </a:lnTo>
                  <a:lnTo>
                    <a:pt x="160546" y="219854"/>
                  </a:lnTo>
                  <a:lnTo>
                    <a:pt x="159143" y="220040"/>
                  </a:lnTo>
                  <a:lnTo>
                    <a:pt x="158450" y="221281"/>
                  </a:lnTo>
                  <a:lnTo>
                    <a:pt x="162632" y="221541"/>
                  </a:lnTo>
                  <a:lnTo>
                    <a:pt x="162298" y="222591"/>
                  </a:lnTo>
                  <a:lnTo>
                    <a:pt x="162203" y="223640"/>
                  </a:lnTo>
                  <a:lnTo>
                    <a:pt x="161771" y="224765"/>
                  </a:lnTo>
                  <a:lnTo>
                    <a:pt x="157016" y="226384"/>
                  </a:lnTo>
                  <a:lnTo>
                    <a:pt x="156284" y="227659"/>
                  </a:lnTo>
                  <a:lnTo>
                    <a:pt x="155291" y="228449"/>
                  </a:lnTo>
                  <a:lnTo>
                    <a:pt x="153176" y="228404"/>
                  </a:lnTo>
                  <a:lnTo>
                    <a:pt x="153254" y="227668"/>
                  </a:lnTo>
                  <a:lnTo>
                    <a:pt x="153600" y="226835"/>
                  </a:lnTo>
                  <a:lnTo>
                    <a:pt x="150449" y="226910"/>
                  </a:lnTo>
                  <a:lnTo>
                    <a:pt x="149467" y="225080"/>
                  </a:lnTo>
                  <a:lnTo>
                    <a:pt x="148869" y="225549"/>
                  </a:lnTo>
                  <a:lnTo>
                    <a:pt x="149223" y="227026"/>
                  </a:lnTo>
                  <a:lnTo>
                    <a:pt x="150048" y="228561"/>
                  </a:lnTo>
                  <a:lnTo>
                    <a:pt x="150965" y="230809"/>
                  </a:lnTo>
                  <a:lnTo>
                    <a:pt x="150220" y="232230"/>
                  </a:lnTo>
                  <a:lnTo>
                    <a:pt x="149387" y="232934"/>
                  </a:lnTo>
                  <a:lnTo>
                    <a:pt x="149994" y="233584"/>
                  </a:lnTo>
                  <a:lnTo>
                    <a:pt x="151676" y="234079"/>
                  </a:lnTo>
                  <a:lnTo>
                    <a:pt x="152356" y="234966"/>
                  </a:lnTo>
                  <a:lnTo>
                    <a:pt x="150361" y="235726"/>
                  </a:lnTo>
                  <a:lnTo>
                    <a:pt x="147871" y="238333"/>
                  </a:lnTo>
                  <a:lnTo>
                    <a:pt x="145290" y="238397"/>
                  </a:lnTo>
                  <a:lnTo>
                    <a:pt x="143712" y="240117"/>
                  </a:lnTo>
                  <a:lnTo>
                    <a:pt x="142036" y="240111"/>
                  </a:lnTo>
                  <a:lnTo>
                    <a:pt x="140674" y="239028"/>
                  </a:lnTo>
                  <a:lnTo>
                    <a:pt x="138490" y="238138"/>
                  </a:lnTo>
                  <a:lnTo>
                    <a:pt x="137787" y="239707"/>
                  </a:lnTo>
                  <a:lnTo>
                    <a:pt x="137674" y="240954"/>
                  </a:lnTo>
                  <a:lnTo>
                    <a:pt x="138905" y="244105"/>
                  </a:lnTo>
                  <a:lnTo>
                    <a:pt x="141255" y="246541"/>
                  </a:lnTo>
                  <a:lnTo>
                    <a:pt x="143431" y="247592"/>
                  </a:lnTo>
                  <a:lnTo>
                    <a:pt x="141865" y="248301"/>
                  </a:lnTo>
                  <a:lnTo>
                    <a:pt x="140700" y="249875"/>
                  </a:lnTo>
                  <a:lnTo>
                    <a:pt x="139294" y="254783"/>
                  </a:lnTo>
                  <a:lnTo>
                    <a:pt x="138529" y="256712"/>
                  </a:lnTo>
                  <a:lnTo>
                    <a:pt x="137700" y="260113"/>
                  </a:lnTo>
                  <a:lnTo>
                    <a:pt x="138225" y="262978"/>
                  </a:lnTo>
                  <a:lnTo>
                    <a:pt x="138646" y="264385"/>
                  </a:lnTo>
                  <a:lnTo>
                    <a:pt x="139711" y="266294"/>
                  </a:lnTo>
                  <a:lnTo>
                    <a:pt x="136817" y="266048"/>
                  </a:lnTo>
                  <a:lnTo>
                    <a:pt x="133761" y="264933"/>
                  </a:lnTo>
                  <a:lnTo>
                    <a:pt x="134187" y="267248"/>
                  </a:lnTo>
                  <a:lnTo>
                    <a:pt x="132310" y="269981"/>
                  </a:lnTo>
                  <a:lnTo>
                    <a:pt x="132660" y="272389"/>
                  </a:lnTo>
                  <a:lnTo>
                    <a:pt x="133051" y="273956"/>
                  </a:lnTo>
                  <a:lnTo>
                    <a:pt x="132470" y="276546"/>
                  </a:lnTo>
                  <a:lnTo>
                    <a:pt x="133353" y="277359"/>
                  </a:lnTo>
                  <a:lnTo>
                    <a:pt x="133833" y="278899"/>
                  </a:lnTo>
                  <a:lnTo>
                    <a:pt x="133042" y="280036"/>
                  </a:lnTo>
                  <a:lnTo>
                    <a:pt x="133394" y="281014"/>
                  </a:lnTo>
                  <a:lnTo>
                    <a:pt x="133526" y="284473"/>
                  </a:lnTo>
                  <a:lnTo>
                    <a:pt x="134126" y="289873"/>
                  </a:lnTo>
                  <a:lnTo>
                    <a:pt x="133906" y="291014"/>
                  </a:lnTo>
                  <a:lnTo>
                    <a:pt x="135586" y="295695"/>
                  </a:lnTo>
                  <a:lnTo>
                    <a:pt x="135195" y="297333"/>
                  </a:lnTo>
                  <a:lnTo>
                    <a:pt x="134969" y="299419"/>
                  </a:lnTo>
                  <a:lnTo>
                    <a:pt x="137376" y="301421"/>
                  </a:lnTo>
                  <a:lnTo>
                    <a:pt x="139525" y="301389"/>
                  </a:lnTo>
                  <a:lnTo>
                    <a:pt x="141702" y="301358"/>
                  </a:lnTo>
                  <a:lnTo>
                    <a:pt x="142533" y="301860"/>
                  </a:lnTo>
                  <a:lnTo>
                    <a:pt x="143367" y="303275"/>
                  </a:lnTo>
                  <a:lnTo>
                    <a:pt x="144038" y="304945"/>
                  </a:lnTo>
                  <a:lnTo>
                    <a:pt x="145830" y="304807"/>
                  </a:lnTo>
                  <a:lnTo>
                    <a:pt x="148691" y="303448"/>
                  </a:lnTo>
                  <a:lnTo>
                    <a:pt x="150553" y="303124"/>
                  </a:lnTo>
                  <a:lnTo>
                    <a:pt x="151782" y="305736"/>
                  </a:lnTo>
                  <a:lnTo>
                    <a:pt x="155124" y="309182"/>
                  </a:lnTo>
                  <a:lnTo>
                    <a:pt x="157070" y="310724"/>
                  </a:lnTo>
                  <a:lnTo>
                    <a:pt x="160376" y="311535"/>
                  </a:lnTo>
                  <a:lnTo>
                    <a:pt x="163859" y="314308"/>
                  </a:lnTo>
                  <a:lnTo>
                    <a:pt x="163371" y="317646"/>
                  </a:lnTo>
                  <a:lnTo>
                    <a:pt x="164824" y="318760"/>
                  </a:lnTo>
                  <a:lnTo>
                    <a:pt x="168934" y="320076"/>
                  </a:lnTo>
                  <a:lnTo>
                    <a:pt x="170387" y="321849"/>
                  </a:lnTo>
                  <a:lnTo>
                    <a:pt x="171084" y="323359"/>
                  </a:lnTo>
                  <a:lnTo>
                    <a:pt x="172166" y="324611"/>
                  </a:lnTo>
                  <a:lnTo>
                    <a:pt x="173431" y="328388"/>
                  </a:lnTo>
                  <a:lnTo>
                    <a:pt x="172991" y="330712"/>
                  </a:lnTo>
                  <a:lnTo>
                    <a:pt x="171335" y="331510"/>
                  </a:lnTo>
                  <a:lnTo>
                    <a:pt x="167424" y="333997"/>
                  </a:lnTo>
                  <a:lnTo>
                    <a:pt x="165681" y="335851"/>
                  </a:lnTo>
                  <a:lnTo>
                    <a:pt x="164314" y="337006"/>
                  </a:lnTo>
                  <a:lnTo>
                    <a:pt x="160430" y="339479"/>
                  </a:lnTo>
                  <a:lnTo>
                    <a:pt x="159007" y="339923"/>
                  </a:lnTo>
                  <a:lnTo>
                    <a:pt x="157644" y="341207"/>
                  </a:lnTo>
                  <a:lnTo>
                    <a:pt x="156327" y="341769"/>
                  </a:lnTo>
                  <a:lnTo>
                    <a:pt x="155148" y="341446"/>
                  </a:lnTo>
                  <a:lnTo>
                    <a:pt x="150740" y="343770"/>
                  </a:lnTo>
                  <a:lnTo>
                    <a:pt x="151084" y="344762"/>
                  </a:lnTo>
                  <a:lnTo>
                    <a:pt x="154464" y="345182"/>
                  </a:lnTo>
                  <a:lnTo>
                    <a:pt x="156187" y="344684"/>
                  </a:lnTo>
                  <a:lnTo>
                    <a:pt x="157513" y="343516"/>
                  </a:lnTo>
                  <a:lnTo>
                    <a:pt x="158961" y="343248"/>
                  </a:lnTo>
                  <a:lnTo>
                    <a:pt x="160283" y="343468"/>
                  </a:lnTo>
                  <a:lnTo>
                    <a:pt x="161684" y="342548"/>
                  </a:lnTo>
                  <a:lnTo>
                    <a:pt x="162784" y="342180"/>
                  </a:lnTo>
                  <a:lnTo>
                    <a:pt x="163920" y="342621"/>
                  </a:lnTo>
                  <a:lnTo>
                    <a:pt x="165187" y="344828"/>
                  </a:lnTo>
                  <a:lnTo>
                    <a:pt x="162557" y="345976"/>
                  </a:lnTo>
                  <a:lnTo>
                    <a:pt x="160691" y="346028"/>
                  </a:lnTo>
                  <a:lnTo>
                    <a:pt x="159780" y="349640"/>
                  </a:lnTo>
                  <a:lnTo>
                    <a:pt x="158650" y="351190"/>
                  </a:lnTo>
                  <a:lnTo>
                    <a:pt x="157841" y="351935"/>
                  </a:lnTo>
                  <a:lnTo>
                    <a:pt x="153701" y="353469"/>
                  </a:lnTo>
                  <a:lnTo>
                    <a:pt x="150970" y="355412"/>
                  </a:lnTo>
                  <a:lnTo>
                    <a:pt x="147750" y="356975"/>
                  </a:lnTo>
                  <a:lnTo>
                    <a:pt x="146344" y="356635"/>
                  </a:lnTo>
                  <a:lnTo>
                    <a:pt x="144226" y="358223"/>
                  </a:lnTo>
                  <a:lnTo>
                    <a:pt x="139518" y="360101"/>
                  </a:lnTo>
                  <a:lnTo>
                    <a:pt x="137106" y="362629"/>
                  </a:lnTo>
                  <a:lnTo>
                    <a:pt x="131693" y="364888"/>
                  </a:lnTo>
                  <a:lnTo>
                    <a:pt x="128935" y="366724"/>
                  </a:lnTo>
                  <a:lnTo>
                    <a:pt x="121444" y="366820"/>
                  </a:lnTo>
                  <a:lnTo>
                    <a:pt x="114290" y="366417"/>
                  </a:lnTo>
                  <a:lnTo>
                    <a:pt x="112044" y="367290"/>
                  </a:lnTo>
                  <a:lnTo>
                    <a:pt x="114340" y="367560"/>
                  </a:lnTo>
                  <a:lnTo>
                    <a:pt x="115948" y="368416"/>
                  </a:lnTo>
                  <a:lnTo>
                    <a:pt x="117877" y="368059"/>
                  </a:lnTo>
                  <a:lnTo>
                    <a:pt x="122410" y="368487"/>
                  </a:lnTo>
                  <a:lnTo>
                    <a:pt x="124742" y="368953"/>
                  </a:lnTo>
                  <a:lnTo>
                    <a:pt x="127735" y="371949"/>
                  </a:lnTo>
                  <a:lnTo>
                    <a:pt x="125534" y="373013"/>
                  </a:lnTo>
                  <a:lnTo>
                    <a:pt x="121723" y="373829"/>
                  </a:lnTo>
                  <a:lnTo>
                    <a:pt x="123152" y="378067"/>
                  </a:lnTo>
                  <a:lnTo>
                    <a:pt x="124331" y="380919"/>
                  </a:lnTo>
                  <a:lnTo>
                    <a:pt x="122788" y="382639"/>
                  </a:lnTo>
                  <a:lnTo>
                    <a:pt x="122673" y="390443"/>
                  </a:lnTo>
                  <a:lnTo>
                    <a:pt x="120507" y="390592"/>
                  </a:lnTo>
                  <a:lnTo>
                    <a:pt x="119587" y="393812"/>
                  </a:lnTo>
                  <a:lnTo>
                    <a:pt x="120269" y="395452"/>
                  </a:lnTo>
                  <a:lnTo>
                    <a:pt x="120216" y="399257"/>
                  </a:lnTo>
                  <a:lnTo>
                    <a:pt x="120667" y="401599"/>
                  </a:lnTo>
                  <a:lnTo>
                    <a:pt x="121729" y="403752"/>
                  </a:lnTo>
                  <a:lnTo>
                    <a:pt x="121256" y="405996"/>
                  </a:lnTo>
                  <a:lnTo>
                    <a:pt x="117832" y="411238"/>
                  </a:lnTo>
                  <a:lnTo>
                    <a:pt x="117910" y="413693"/>
                  </a:lnTo>
                  <a:lnTo>
                    <a:pt x="118525" y="415150"/>
                  </a:lnTo>
                  <a:lnTo>
                    <a:pt x="118980" y="417477"/>
                  </a:lnTo>
                  <a:lnTo>
                    <a:pt x="117424" y="421945"/>
                  </a:lnTo>
                  <a:lnTo>
                    <a:pt x="116324" y="425671"/>
                  </a:lnTo>
                  <a:lnTo>
                    <a:pt x="115018" y="428802"/>
                  </a:lnTo>
                  <a:lnTo>
                    <a:pt x="112094" y="432553"/>
                  </a:lnTo>
                  <a:lnTo>
                    <a:pt x="110639" y="435353"/>
                  </a:lnTo>
                  <a:lnTo>
                    <a:pt x="107233" y="444067"/>
                  </a:lnTo>
                  <a:lnTo>
                    <a:pt x="105545" y="445792"/>
                  </a:lnTo>
                  <a:lnTo>
                    <a:pt x="103474" y="447117"/>
                  </a:lnTo>
                  <a:lnTo>
                    <a:pt x="101166" y="445891"/>
                  </a:lnTo>
                  <a:lnTo>
                    <a:pt x="99049" y="445223"/>
                  </a:lnTo>
                  <a:lnTo>
                    <a:pt x="96464" y="445304"/>
                  </a:lnTo>
                  <a:lnTo>
                    <a:pt x="92416" y="446309"/>
                  </a:lnTo>
                  <a:lnTo>
                    <a:pt x="86326" y="445641"/>
                  </a:lnTo>
                  <a:lnTo>
                    <a:pt x="80375" y="445963"/>
                  </a:lnTo>
                  <a:lnTo>
                    <a:pt x="78870" y="446831"/>
                  </a:lnTo>
                  <a:lnTo>
                    <a:pt x="79772" y="449981"/>
                  </a:lnTo>
                  <a:lnTo>
                    <a:pt x="77579" y="450394"/>
                  </a:lnTo>
                  <a:lnTo>
                    <a:pt x="75434" y="449498"/>
                  </a:lnTo>
                  <a:lnTo>
                    <a:pt x="73547" y="450567"/>
                  </a:lnTo>
                  <a:lnTo>
                    <a:pt x="71970" y="451739"/>
                  </a:lnTo>
                  <a:lnTo>
                    <a:pt x="68874" y="454516"/>
                  </a:lnTo>
                  <a:lnTo>
                    <a:pt x="67837" y="456225"/>
                  </a:lnTo>
                  <a:lnTo>
                    <a:pt x="67570" y="459439"/>
                  </a:lnTo>
                  <a:lnTo>
                    <a:pt x="69196" y="462318"/>
                  </a:lnTo>
                  <a:lnTo>
                    <a:pt x="70638" y="465684"/>
                  </a:lnTo>
                  <a:lnTo>
                    <a:pt x="66924" y="469739"/>
                  </a:lnTo>
                  <a:lnTo>
                    <a:pt x="64851" y="469876"/>
                  </a:lnTo>
                  <a:lnTo>
                    <a:pt x="58800" y="468752"/>
                  </a:lnTo>
                  <a:lnTo>
                    <a:pt x="48077" y="471291"/>
                  </a:lnTo>
                  <a:lnTo>
                    <a:pt x="38446" y="469283"/>
                  </a:lnTo>
                  <a:lnTo>
                    <a:pt x="39657" y="467112"/>
                  </a:lnTo>
                  <a:lnTo>
                    <a:pt x="39617" y="465514"/>
                  </a:lnTo>
                  <a:lnTo>
                    <a:pt x="40161" y="463055"/>
                  </a:lnTo>
                  <a:lnTo>
                    <a:pt x="40484" y="460536"/>
                  </a:lnTo>
                  <a:lnTo>
                    <a:pt x="40394" y="458849"/>
                  </a:lnTo>
                  <a:lnTo>
                    <a:pt x="39688" y="457050"/>
                  </a:lnTo>
                  <a:lnTo>
                    <a:pt x="37313" y="454694"/>
                  </a:lnTo>
                  <a:lnTo>
                    <a:pt x="31961" y="446722"/>
                  </a:lnTo>
                  <a:lnTo>
                    <a:pt x="30378" y="443349"/>
                  </a:lnTo>
                  <a:lnTo>
                    <a:pt x="29277" y="441942"/>
                  </a:lnTo>
                  <a:lnTo>
                    <a:pt x="30070" y="441866"/>
                  </a:lnTo>
                  <a:lnTo>
                    <a:pt x="34477" y="443679"/>
                  </a:lnTo>
                  <a:lnTo>
                    <a:pt x="35505" y="443456"/>
                  </a:lnTo>
                  <a:lnTo>
                    <a:pt x="36585" y="442775"/>
                  </a:lnTo>
                  <a:lnTo>
                    <a:pt x="35270" y="440179"/>
                  </a:lnTo>
                  <a:lnTo>
                    <a:pt x="34140" y="439003"/>
                  </a:lnTo>
                  <a:lnTo>
                    <a:pt x="33374" y="437243"/>
                  </a:lnTo>
                  <a:lnTo>
                    <a:pt x="35954" y="436767"/>
                  </a:lnTo>
                  <a:lnTo>
                    <a:pt x="37818" y="436872"/>
                  </a:lnTo>
                  <a:lnTo>
                    <a:pt x="39191" y="434890"/>
                  </a:lnTo>
                  <a:lnTo>
                    <a:pt x="38399" y="431681"/>
                  </a:lnTo>
                  <a:lnTo>
                    <a:pt x="36397" y="430693"/>
                  </a:lnTo>
                  <a:lnTo>
                    <a:pt x="34725" y="430263"/>
                  </a:lnTo>
                  <a:lnTo>
                    <a:pt x="31521" y="425210"/>
                  </a:lnTo>
                  <a:lnTo>
                    <a:pt x="28178" y="422589"/>
                  </a:lnTo>
                  <a:lnTo>
                    <a:pt x="22216" y="412449"/>
                  </a:lnTo>
                  <a:lnTo>
                    <a:pt x="20035" y="405461"/>
                  </a:lnTo>
                  <a:lnTo>
                    <a:pt x="18008" y="406126"/>
                  </a:lnTo>
                  <a:lnTo>
                    <a:pt x="17023" y="403076"/>
                  </a:lnTo>
                  <a:lnTo>
                    <a:pt x="16317" y="400184"/>
                  </a:lnTo>
                  <a:lnTo>
                    <a:pt x="16176" y="398055"/>
                  </a:lnTo>
                  <a:lnTo>
                    <a:pt x="12998" y="396834"/>
                  </a:lnTo>
                  <a:lnTo>
                    <a:pt x="12868" y="395340"/>
                  </a:lnTo>
                  <a:lnTo>
                    <a:pt x="12296" y="388660"/>
                  </a:lnTo>
                  <a:lnTo>
                    <a:pt x="8886" y="387761"/>
                  </a:lnTo>
                  <a:lnTo>
                    <a:pt x="6681" y="384002"/>
                  </a:lnTo>
                  <a:lnTo>
                    <a:pt x="6288" y="376872"/>
                  </a:lnTo>
                  <a:lnTo>
                    <a:pt x="4043" y="375571"/>
                  </a:lnTo>
                  <a:lnTo>
                    <a:pt x="2235" y="375932"/>
                  </a:lnTo>
                  <a:lnTo>
                    <a:pt x="2320" y="374160"/>
                  </a:lnTo>
                  <a:lnTo>
                    <a:pt x="2751" y="372496"/>
                  </a:lnTo>
                  <a:lnTo>
                    <a:pt x="1696" y="365889"/>
                  </a:lnTo>
                  <a:lnTo>
                    <a:pt x="1343" y="359841"/>
                  </a:lnTo>
                  <a:lnTo>
                    <a:pt x="486" y="358012"/>
                  </a:lnTo>
                  <a:lnTo>
                    <a:pt x="0" y="355868"/>
                  </a:lnTo>
                  <a:lnTo>
                    <a:pt x="436" y="354014"/>
                  </a:lnTo>
                  <a:lnTo>
                    <a:pt x="1076" y="352949"/>
                  </a:lnTo>
                  <a:lnTo>
                    <a:pt x="3276" y="352669"/>
                  </a:lnTo>
                  <a:lnTo>
                    <a:pt x="5332" y="354309"/>
                  </a:lnTo>
                  <a:lnTo>
                    <a:pt x="7154" y="358440"/>
                  </a:lnTo>
                  <a:lnTo>
                    <a:pt x="8765" y="358977"/>
                  </a:lnTo>
                  <a:lnTo>
                    <a:pt x="10959" y="357902"/>
                  </a:lnTo>
                  <a:lnTo>
                    <a:pt x="12495" y="354890"/>
                  </a:lnTo>
                  <a:lnTo>
                    <a:pt x="13371" y="350363"/>
                  </a:lnTo>
                  <a:lnTo>
                    <a:pt x="14395" y="346042"/>
                  </a:lnTo>
                  <a:lnTo>
                    <a:pt x="13183" y="341411"/>
                  </a:lnTo>
                  <a:lnTo>
                    <a:pt x="11890" y="337334"/>
                  </a:lnTo>
                  <a:lnTo>
                    <a:pt x="11799" y="336135"/>
                  </a:lnTo>
                  <a:lnTo>
                    <a:pt x="15194" y="332688"/>
                  </a:lnTo>
                  <a:lnTo>
                    <a:pt x="16232" y="329881"/>
                  </a:lnTo>
                  <a:lnTo>
                    <a:pt x="17358" y="327204"/>
                  </a:lnTo>
                  <a:lnTo>
                    <a:pt x="18599" y="326293"/>
                  </a:lnTo>
                  <a:lnTo>
                    <a:pt x="20448" y="326085"/>
                  </a:lnTo>
                  <a:lnTo>
                    <a:pt x="22601" y="325581"/>
                  </a:lnTo>
                  <a:lnTo>
                    <a:pt x="25315" y="323786"/>
                  </a:lnTo>
                  <a:lnTo>
                    <a:pt x="27748" y="321381"/>
                  </a:lnTo>
                  <a:lnTo>
                    <a:pt x="29608" y="319172"/>
                  </a:lnTo>
                  <a:lnTo>
                    <a:pt x="30238" y="314796"/>
                  </a:lnTo>
                  <a:lnTo>
                    <a:pt x="30264" y="312594"/>
                  </a:lnTo>
                  <a:lnTo>
                    <a:pt x="31083" y="310957"/>
                  </a:lnTo>
                  <a:lnTo>
                    <a:pt x="31875" y="307757"/>
                  </a:lnTo>
                  <a:lnTo>
                    <a:pt x="31104" y="304595"/>
                  </a:lnTo>
                  <a:lnTo>
                    <a:pt x="28705" y="299791"/>
                  </a:lnTo>
                  <a:lnTo>
                    <a:pt x="25816" y="293016"/>
                  </a:lnTo>
                  <a:lnTo>
                    <a:pt x="25362" y="289308"/>
                  </a:lnTo>
                  <a:lnTo>
                    <a:pt x="26679" y="288619"/>
                  </a:lnTo>
                  <a:lnTo>
                    <a:pt x="29198" y="288004"/>
                  </a:lnTo>
                  <a:lnTo>
                    <a:pt x="33961" y="287826"/>
                  </a:lnTo>
                  <a:lnTo>
                    <a:pt x="34471" y="287388"/>
                  </a:lnTo>
                  <a:lnTo>
                    <a:pt x="34952" y="285761"/>
                  </a:lnTo>
                  <a:lnTo>
                    <a:pt x="36025" y="283550"/>
                  </a:lnTo>
                  <a:lnTo>
                    <a:pt x="37172" y="281938"/>
                  </a:lnTo>
                  <a:lnTo>
                    <a:pt x="37956" y="279631"/>
                  </a:lnTo>
                  <a:lnTo>
                    <a:pt x="38334" y="277538"/>
                  </a:lnTo>
                  <a:lnTo>
                    <a:pt x="35609" y="274382"/>
                  </a:lnTo>
                  <a:lnTo>
                    <a:pt x="32039" y="271147"/>
                  </a:lnTo>
                  <a:lnTo>
                    <a:pt x="29623" y="270074"/>
                  </a:lnTo>
                  <a:lnTo>
                    <a:pt x="25317" y="267346"/>
                  </a:lnTo>
                  <a:lnTo>
                    <a:pt x="22294" y="265062"/>
                  </a:lnTo>
                  <a:lnTo>
                    <a:pt x="24026" y="256346"/>
                  </a:lnTo>
                  <a:lnTo>
                    <a:pt x="25315" y="249836"/>
                  </a:lnTo>
                  <a:lnTo>
                    <a:pt x="25522" y="248251"/>
                  </a:lnTo>
                  <a:lnTo>
                    <a:pt x="25570" y="245790"/>
                  </a:lnTo>
                  <a:lnTo>
                    <a:pt x="21391" y="235264"/>
                  </a:lnTo>
                  <a:lnTo>
                    <a:pt x="21553" y="232916"/>
                  </a:lnTo>
                  <a:lnTo>
                    <a:pt x="21951" y="230799"/>
                  </a:lnTo>
                  <a:lnTo>
                    <a:pt x="21503" y="227185"/>
                  </a:lnTo>
                  <a:lnTo>
                    <a:pt x="21260" y="223946"/>
                  </a:lnTo>
                  <a:lnTo>
                    <a:pt x="21977" y="222963"/>
                  </a:lnTo>
                  <a:lnTo>
                    <a:pt x="23682" y="221133"/>
                  </a:lnTo>
                  <a:lnTo>
                    <a:pt x="22056" y="218291"/>
                  </a:lnTo>
                  <a:lnTo>
                    <a:pt x="21925" y="218060"/>
                  </a:lnTo>
                  <a:lnTo>
                    <a:pt x="18856" y="211011"/>
                  </a:lnTo>
                  <a:lnTo>
                    <a:pt x="23549" y="204008"/>
                  </a:lnTo>
                  <a:lnTo>
                    <a:pt x="22732" y="200377"/>
                  </a:lnTo>
                  <a:lnTo>
                    <a:pt x="25535" y="197738"/>
                  </a:lnTo>
                  <a:lnTo>
                    <a:pt x="30638" y="191681"/>
                  </a:lnTo>
                  <a:lnTo>
                    <a:pt x="33508" y="188267"/>
                  </a:lnTo>
                  <a:lnTo>
                    <a:pt x="34117" y="187670"/>
                  </a:lnTo>
                  <a:lnTo>
                    <a:pt x="36388" y="186168"/>
                  </a:lnTo>
                  <a:lnTo>
                    <a:pt x="40696" y="184385"/>
                  </a:lnTo>
                  <a:lnTo>
                    <a:pt x="45471" y="183516"/>
                  </a:lnTo>
                  <a:lnTo>
                    <a:pt x="47596" y="183527"/>
                  </a:lnTo>
                  <a:lnTo>
                    <a:pt x="55801" y="184734"/>
                  </a:lnTo>
                  <a:lnTo>
                    <a:pt x="62210" y="185673"/>
                  </a:lnTo>
                  <a:lnTo>
                    <a:pt x="63143" y="184730"/>
                  </a:lnTo>
                  <a:lnTo>
                    <a:pt x="64482" y="182795"/>
                  </a:lnTo>
                  <a:lnTo>
                    <a:pt x="66205" y="180035"/>
                  </a:lnTo>
                  <a:lnTo>
                    <a:pt x="66356" y="176962"/>
                  </a:lnTo>
                  <a:lnTo>
                    <a:pt x="65734" y="172439"/>
                  </a:lnTo>
                  <a:lnTo>
                    <a:pt x="64799" y="169727"/>
                  </a:lnTo>
                  <a:lnTo>
                    <a:pt x="60286" y="167963"/>
                  </a:lnTo>
                  <a:lnTo>
                    <a:pt x="55350" y="165542"/>
                  </a:lnTo>
                  <a:lnTo>
                    <a:pt x="61420" y="157854"/>
                  </a:lnTo>
                  <a:lnTo>
                    <a:pt x="65629" y="152501"/>
                  </a:lnTo>
                  <a:lnTo>
                    <a:pt x="70876" y="144422"/>
                  </a:lnTo>
                  <a:lnTo>
                    <a:pt x="72508" y="141051"/>
                  </a:lnTo>
                  <a:lnTo>
                    <a:pt x="73689" y="139711"/>
                  </a:lnTo>
                  <a:lnTo>
                    <a:pt x="75233" y="127217"/>
                  </a:lnTo>
                  <a:lnTo>
                    <a:pt x="76257" y="123708"/>
                  </a:lnTo>
                  <a:lnTo>
                    <a:pt x="77114" y="121873"/>
                  </a:lnTo>
                  <a:lnTo>
                    <a:pt x="77127" y="119986"/>
                  </a:lnTo>
                  <a:lnTo>
                    <a:pt x="76570" y="116802"/>
                  </a:lnTo>
                  <a:lnTo>
                    <a:pt x="75095" y="109590"/>
                  </a:lnTo>
                  <a:lnTo>
                    <a:pt x="83381" y="108696"/>
                  </a:lnTo>
                  <a:lnTo>
                    <a:pt x="86080" y="108190"/>
                  </a:lnTo>
                  <a:lnTo>
                    <a:pt x="88585" y="107326"/>
                  </a:lnTo>
                  <a:lnTo>
                    <a:pt x="93485" y="105086"/>
                  </a:lnTo>
                  <a:lnTo>
                    <a:pt x="95892" y="103105"/>
                  </a:lnTo>
                  <a:lnTo>
                    <a:pt x="94547" y="96329"/>
                  </a:lnTo>
                  <a:lnTo>
                    <a:pt x="97512" y="94031"/>
                  </a:lnTo>
                  <a:lnTo>
                    <a:pt x="104746" y="86006"/>
                  </a:lnTo>
                  <a:lnTo>
                    <a:pt x="112563" y="78290"/>
                  </a:lnTo>
                  <a:lnTo>
                    <a:pt x="116229" y="75362"/>
                  </a:lnTo>
                  <a:lnTo>
                    <a:pt x="116609" y="73929"/>
                  </a:lnTo>
                  <a:lnTo>
                    <a:pt x="116910" y="71624"/>
                  </a:lnTo>
                  <a:lnTo>
                    <a:pt x="115281" y="67999"/>
                  </a:lnTo>
                  <a:lnTo>
                    <a:pt x="113532" y="65749"/>
                  </a:lnTo>
                  <a:lnTo>
                    <a:pt x="110125" y="61479"/>
                  </a:lnTo>
                  <a:lnTo>
                    <a:pt x="111587" y="58496"/>
                  </a:lnTo>
                  <a:lnTo>
                    <a:pt x="114098" y="57916"/>
                  </a:lnTo>
                  <a:lnTo>
                    <a:pt x="117415" y="56743"/>
                  </a:lnTo>
                  <a:lnTo>
                    <a:pt x="120002" y="54187"/>
                  </a:lnTo>
                  <a:lnTo>
                    <a:pt x="120254" y="53858"/>
                  </a:lnTo>
                  <a:lnTo>
                    <a:pt x="124634" y="43774"/>
                  </a:lnTo>
                  <a:lnTo>
                    <a:pt x="133189" y="38646"/>
                  </a:lnTo>
                  <a:lnTo>
                    <a:pt x="136597" y="35843"/>
                  </a:lnTo>
                  <a:lnTo>
                    <a:pt x="141907" y="37949"/>
                  </a:lnTo>
                  <a:lnTo>
                    <a:pt x="149689" y="41124"/>
                  </a:lnTo>
                  <a:lnTo>
                    <a:pt x="153150" y="36451"/>
                  </a:lnTo>
                  <a:lnTo>
                    <a:pt x="154295" y="34715"/>
                  </a:lnTo>
                  <a:lnTo>
                    <a:pt x="155437" y="32154"/>
                  </a:lnTo>
                  <a:lnTo>
                    <a:pt x="154979" y="27717"/>
                  </a:lnTo>
                  <a:lnTo>
                    <a:pt x="154783" y="21940"/>
                  </a:lnTo>
                  <a:lnTo>
                    <a:pt x="155126" y="19614"/>
                  </a:lnTo>
                  <a:lnTo>
                    <a:pt x="158232" y="18577"/>
                  </a:lnTo>
                  <a:lnTo>
                    <a:pt x="159903" y="18309"/>
                  </a:lnTo>
                  <a:lnTo>
                    <a:pt x="168553" y="20702"/>
                  </a:lnTo>
                  <a:lnTo>
                    <a:pt x="170730" y="20661"/>
                  </a:lnTo>
                  <a:lnTo>
                    <a:pt x="174807" y="20983"/>
                  </a:lnTo>
                  <a:lnTo>
                    <a:pt x="179370" y="22034"/>
                  </a:lnTo>
                  <a:lnTo>
                    <a:pt x="188927" y="24826"/>
                  </a:lnTo>
                  <a:lnTo>
                    <a:pt x="192881" y="25981"/>
                  </a:lnTo>
                  <a:lnTo>
                    <a:pt x="195088" y="26205"/>
                  </a:lnTo>
                  <a:lnTo>
                    <a:pt x="196993" y="24905"/>
                  </a:lnTo>
                  <a:lnTo>
                    <a:pt x="201063" y="21566"/>
                  </a:lnTo>
                  <a:lnTo>
                    <a:pt x="195066" y="19091"/>
                  </a:lnTo>
                  <a:lnTo>
                    <a:pt x="199016" y="16583"/>
                  </a:lnTo>
                  <a:lnTo>
                    <a:pt x="201063" y="14051"/>
                  </a:lnTo>
                  <a:lnTo>
                    <a:pt x="202819" y="10934"/>
                  </a:lnTo>
                  <a:lnTo>
                    <a:pt x="203451" y="7280"/>
                  </a:lnTo>
                  <a:lnTo>
                    <a:pt x="203209" y="5312"/>
                  </a:lnTo>
                  <a:lnTo>
                    <a:pt x="201998" y="3971"/>
                  </a:lnTo>
                  <a:lnTo>
                    <a:pt x="198336" y="619"/>
                  </a:lnTo>
                  <a:lnTo>
                    <a:pt x="206634" y="138"/>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93" name="ee4p_VA_1_15912"/>
            <p:cNvSpPr>
              <a:spLocks noChangeAspect="1"/>
            </p:cNvSpPr>
            <p:nvPr>
              <p:custDataLst>
                <p:tags r:id="rId89"/>
              </p:custDataLst>
            </p:nvPr>
          </p:nvSpPr>
          <p:spPr>
            <a:xfrm>
              <a:off x="4861078" y="5418212"/>
              <a:ext cx="1023" cy="916"/>
            </a:xfrm>
            <a:custGeom>
              <a:avLst/>
              <a:gdLst/>
              <a:ahLst/>
              <a:cxnLst/>
              <a:rect l="0" t="0" r="0" b="0"/>
              <a:pathLst>
                <a:path w="258" h="231">
                  <a:moveTo>
                    <a:pt x="257" y="208"/>
                  </a:moveTo>
                  <a:lnTo>
                    <a:pt x="67" y="230"/>
                  </a:lnTo>
                  <a:lnTo>
                    <a:pt x="0" y="145"/>
                  </a:lnTo>
                  <a:lnTo>
                    <a:pt x="67" y="20"/>
                  </a:lnTo>
                  <a:lnTo>
                    <a:pt x="240" y="0"/>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grpSp>
      <p:grpSp>
        <p:nvGrpSpPr>
          <p:cNvPr id="304" name="Group 4"/>
          <p:cNvGrpSpPr/>
          <p:nvPr/>
        </p:nvGrpSpPr>
        <p:grpSpPr>
          <a:xfrm>
            <a:off x="628480" y="2046267"/>
            <a:ext cx="3579501" cy="4314154"/>
            <a:chOff x="2860933" y="1700213"/>
            <a:chExt cx="3675187" cy="4429479"/>
          </a:xfrm>
          <a:solidFill>
            <a:schemeClr val="accent3"/>
          </a:solidFill>
        </p:grpSpPr>
        <p:sp>
          <p:nvSpPr>
            <p:cNvPr id="305" name="ee4p_AL_1_15912"/>
            <p:cNvSpPr>
              <a:spLocks noChangeAspect="1"/>
            </p:cNvSpPr>
            <p:nvPr>
              <p:custDataLst>
                <p:tags r:id="rId2"/>
              </p:custDataLst>
            </p:nvPr>
          </p:nvSpPr>
          <p:spPr>
            <a:xfrm>
              <a:off x="5461805" y="5339950"/>
              <a:ext cx="153439" cy="312738"/>
            </a:xfrm>
            <a:custGeom>
              <a:avLst/>
              <a:gdLst/>
              <a:ahLst/>
              <a:cxnLst/>
              <a:rect l="0" t="0" r="0" b="0"/>
              <a:pathLst>
                <a:path w="38706" h="78890">
                  <a:moveTo>
                    <a:pt x="17320" y="2687"/>
                  </a:moveTo>
                  <a:lnTo>
                    <a:pt x="18195" y="3291"/>
                  </a:lnTo>
                  <a:lnTo>
                    <a:pt x="20013" y="5925"/>
                  </a:lnTo>
                  <a:lnTo>
                    <a:pt x="21225" y="8240"/>
                  </a:lnTo>
                  <a:lnTo>
                    <a:pt x="23606" y="9044"/>
                  </a:lnTo>
                  <a:lnTo>
                    <a:pt x="24935" y="9945"/>
                  </a:lnTo>
                  <a:lnTo>
                    <a:pt x="26640" y="11317"/>
                  </a:lnTo>
                  <a:lnTo>
                    <a:pt x="27467" y="12697"/>
                  </a:lnTo>
                  <a:lnTo>
                    <a:pt x="28629" y="16906"/>
                  </a:lnTo>
                  <a:lnTo>
                    <a:pt x="28763" y="19445"/>
                  </a:lnTo>
                  <a:lnTo>
                    <a:pt x="28426" y="20605"/>
                  </a:lnTo>
                  <a:lnTo>
                    <a:pt x="28137" y="20905"/>
                  </a:lnTo>
                  <a:lnTo>
                    <a:pt x="27077" y="25035"/>
                  </a:lnTo>
                  <a:lnTo>
                    <a:pt x="27330" y="27137"/>
                  </a:lnTo>
                  <a:lnTo>
                    <a:pt x="27321" y="28520"/>
                  </a:lnTo>
                  <a:lnTo>
                    <a:pt x="26423" y="29066"/>
                  </a:lnTo>
                  <a:lnTo>
                    <a:pt x="25827" y="29934"/>
                  </a:lnTo>
                  <a:lnTo>
                    <a:pt x="26794" y="33365"/>
                  </a:lnTo>
                  <a:lnTo>
                    <a:pt x="26675" y="34825"/>
                  </a:lnTo>
                  <a:lnTo>
                    <a:pt x="26718" y="36499"/>
                  </a:lnTo>
                  <a:lnTo>
                    <a:pt x="28463" y="40315"/>
                  </a:lnTo>
                  <a:lnTo>
                    <a:pt x="29493" y="41494"/>
                  </a:lnTo>
                  <a:lnTo>
                    <a:pt x="30413" y="42057"/>
                  </a:lnTo>
                  <a:lnTo>
                    <a:pt x="31590" y="45563"/>
                  </a:lnTo>
                  <a:lnTo>
                    <a:pt x="32287" y="46170"/>
                  </a:lnTo>
                  <a:lnTo>
                    <a:pt x="35148" y="45838"/>
                  </a:lnTo>
                  <a:lnTo>
                    <a:pt x="36548" y="46227"/>
                  </a:lnTo>
                  <a:lnTo>
                    <a:pt x="37103" y="47057"/>
                  </a:lnTo>
                  <a:lnTo>
                    <a:pt x="37228" y="47625"/>
                  </a:lnTo>
                  <a:lnTo>
                    <a:pt x="37040" y="49585"/>
                  </a:lnTo>
                  <a:lnTo>
                    <a:pt x="37751" y="51094"/>
                  </a:lnTo>
                  <a:lnTo>
                    <a:pt x="38705" y="52646"/>
                  </a:lnTo>
                  <a:lnTo>
                    <a:pt x="38701" y="53594"/>
                  </a:lnTo>
                  <a:lnTo>
                    <a:pt x="38061" y="55143"/>
                  </a:lnTo>
                  <a:lnTo>
                    <a:pt x="36917" y="56950"/>
                  </a:lnTo>
                  <a:lnTo>
                    <a:pt x="35401" y="57643"/>
                  </a:lnTo>
                  <a:lnTo>
                    <a:pt x="33730" y="58231"/>
                  </a:lnTo>
                  <a:lnTo>
                    <a:pt x="32933" y="59633"/>
                  </a:lnTo>
                  <a:lnTo>
                    <a:pt x="32527" y="61123"/>
                  </a:lnTo>
                  <a:lnTo>
                    <a:pt x="31780" y="62228"/>
                  </a:lnTo>
                  <a:lnTo>
                    <a:pt x="31318" y="63438"/>
                  </a:lnTo>
                  <a:lnTo>
                    <a:pt x="30610" y="65909"/>
                  </a:lnTo>
                  <a:lnTo>
                    <a:pt x="30443" y="66807"/>
                  </a:lnTo>
                  <a:lnTo>
                    <a:pt x="29312" y="67713"/>
                  </a:lnTo>
                  <a:lnTo>
                    <a:pt x="27561" y="68082"/>
                  </a:lnTo>
                  <a:lnTo>
                    <a:pt x="25990" y="68159"/>
                  </a:lnTo>
                  <a:lnTo>
                    <a:pt x="24928" y="68579"/>
                  </a:lnTo>
                  <a:lnTo>
                    <a:pt x="24391" y="69421"/>
                  </a:lnTo>
                  <a:lnTo>
                    <a:pt x="23391" y="70102"/>
                  </a:lnTo>
                  <a:lnTo>
                    <a:pt x="22786" y="70405"/>
                  </a:lnTo>
                  <a:lnTo>
                    <a:pt x="22790" y="71152"/>
                  </a:lnTo>
                  <a:lnTo>
                    <a:pt x="23518" y="72719"/>
                  </a:lnTo>
                  <a:lnTo>
                    <a:pt x="24345" y="73991"/>
                  </a:lnTo>
                  <a:lnTo>
                    <a:pt x="24362" y="75011"/>
                  </a:lnTo>
                  <a:lnTo>
                    <a:pt x="23956" y="75294"/>
                  </a:lnTo>
                  <a:lnTo>
                    <a:pt x="22676" y="75166"/>
                  </a:lnTo>
                  <a:lnTo>
                    <a:pt x="22404" y="75542"/>
                  </a:lnTo>
                  <a:lnTo>
                    <a:pt x="22265" y="76677"/>
                  </a:lnTo>
                  <a:lnTo>
                    <a:pt x="21922" y="77650"/>
                  </a:lnTo>
                  <a:lnTo>
                    <a:pt x="21395" y="78243"/>
                  </a:lnTo>
                  <a:lnTo>
                    <a:pt x="20480" y="78889"/>
                  </a:lnTo>
                  <a:lnTo>
                    <a:pt x="18804" y="78679"/>
                  </a:lnTo>
                  <a:lnTo>
                    <a:pt x="17228" y="77704"/>
                  </a:lnTo>
                  <a:lnTo>
                    <a:pt x="16405" y="77403"/>
                  </a:lnTo>
                  <a:lnTo>
                    <a:pt x="15934" y="77436"/>
                  </a:lnTo>
                  <a:lnTo>
                    <a:pt x="15809" y="75052"/>
                  </a:lnTo>
                  <a:lnTo>
                    <a:pt x="15129" y="73197"/>
                  </a:lnTo>
                  <a:lnTo>
                    <a:pt x="12630" y="68733"/>
                  </a:lnTo>
                  <a:lnTo>
                    <a:pt x="4509" y="64389"/>
                  </a:lnTo>
                  <a:lnTo>
                    <a:pt x="2598" y="62432"/>
                  </a:lnTo>
                  <a:lnTo>
                    <a:pt x="1758" y="60789"/>
                  </a:lnTo>
                  <a:lnTo>
                    <a:pt x="920" y="59236"/>
                  </a:lnTo>
                  <a:lnTo>
                    <a:pt x="1723" y="59192"/>
                  </a:lnTo>
                  <a:lnTo>
                    <a:pt x="2518" y="59586"/>
                  </a:lnTo>
                  <a:lnTo>
                    <a:pt x="3535" y="60057"/>
                  </a:lnTo>
                  <a:lnTo>
                    <a:pt x="3948" y="59280"/>
                  </a:lnTo>
                  <a:lnTo>
                    <a:pt x="3507" y="57582"/>
                  </a:lnTo>
                  <a:lnTo>
                    <a:pt x="1414" y="53604"/>
                  </a:lnTo>
                  <a:lnTo>
                    <a:pt x="1257" y="52510"/>
                  </a:lnTo>
                  <a:lnTo>
                    <a:pt x="2283" y="49180"/>
                  </a:lnTo>
                  <a:lnTo>
                    <a:pt x="3993" y="45434"/>
                  </a:lnTo>
                  <a:lnTo>
                    <a:pt x="3879" y="40888"/>
                  </a:lnTo>
                  <a:lnTo>
                    <a:pt x="4410" y="37455"/>
                  </a:lnTo>
                  <a:lnTo>
                    <a:pt x="3820" y="35223"/>
                  </a:lnTo>
                  <a:lnTo>
                    <a:pt x="3537" y="32484"/>
                  </a:lnTo>
                  <a:lnTo>
                    <a:pt x="4792" y="28839"/>
                  </a:lnTo>
                  <a:lnTo>
                    <a:pt x="5863" y="27937"/>
                  </a:lnTo>
                  <a:lnTo>
                    <a:pt x="6524" y="26783"/>
                  </a:lnTo>
                  <a:lnTo>
                    <a:pt x="6565" y="22889"/>
                  </a:lnTo>
                  <a:lnTo>
                    <a:pt x="4148" y="21070"/>
                  </a:lnTo>
                  <a:lnTo>
                    <a:pt x="1365" y="20727"/>
                  </a:lnTo>
                  <a:lnTo>
                    <a:pt x="1434" y="19407"/>
                  </a:lnTo>
                  <a:lnTo>
                    <a:pt x="1780" y="17313"/>
                  </a:lnTo>
                  <a:lnTo>
                    <a:pt x="1581" y="16615"/>
                  </a:lnTo>
                  <a:lnTo>
                    <a:pt x="1786" y="15418"/>
                  </a:lnTo>
                  <a:lnTo>
                    <a:pt x="1110" y="13819"/>
                  </a:lnTo>
                  <a:lnTo>
                    <a:pt x="0" y="12669"/>
                  </a:lnTo>
                  <a:lnTo>
                    <a:pt x="1069" y="10628"/>
                  </a:lnTo>
                  <a:lnTo>
                    <a:pt x="2630" y="8162"/>
                  </a:lnTo>
                  <a:lnTo>
                    <a:pt x="4079" y="6205"/>
                  </a:lnTo>
                  <a:lnTo>
                    <a:pt x="5835" y="4163"/>
                  </a:lnTo>
                  <a:lnTo>
                    <a:pt x="7005" y="2203"/>
                  </a:lnTo>
                  <a:lnTo>
                    <a:pt x="8266" y="517"/>
                  </a:lnTo>
                  <a:lnTo>
                    <a:pt x="9348" y="0"/>
                  </a:lnTo>
                  <a:lnTo>
                    <a:pt x="9888" y="358"/>
                  </a:lnTo>
                  <a:lnTo>
                    <a:pt x="10173" y="1095"/>
                  </a:lnTo>
                  <a:lnTo>
                    <a:pt x="10108" y="3278"/>
                  </a:lnTo>
                  <a:lnTo>
                    <a:pt x="10477" y="4030"/>
                  </a:lnTo>
                  <a:lnTo>
                    <a:pt x="11225" y="4584"/>
                  </a:lnTo>
                  <a:lnTo>
                    <a:pt x="12805" y="4313"/>
                  </a:lnTo>
                  <a:lnTo>
                    <a:pt x="14559" y="3770"/>
                  </a:lnTo>
                  <a:lnTo>
                    <a:pt x="16917" y="2617"/>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06" name="ee4p_AD_1_15912"/>
            <p:cNvSpPr>
              <a:spLocks noChangeAspect="1"/>
            </p:cNvSpPr>
            <p:nvPr>
              <p:custDataLst>
                <p:tags r:id="rId3"/>
              </p:custDataLst>
            </p:nvPr>
          </p:nvSpPr>
          <p:spPr>
            <a:xfrm>
              <a:off x="3895732" y="5340501"/>
              <a:ext cx="28527" cy="22033"/>
            </a:xfrm>
            <a:custGeom>
              <a:avLst/>
              <a:gdLst/>
              <a:ahLst/>
              <a:cxnLst/>
              <a:rect l="0" t="0" r="0" b="0"/>
              <a:pathLst>
                <a:path w="7196" h="5558">
                  <a:moveTo>
                    <a:pt x="6440" y="3721"/>
                  </a:moveTo>
                  <a:lnTo>
                    <a:pt x="5830" y="3898"/>
                  </a:lnTo>
                  <a:lnTo>
                    <a:pt x="3794" y="4984"/>
                  </a:lnTo>
                  <a:lnTo>
                    <a:pt x="2637" y="5364"/>
                  </a:lnTo>
                  <a:lnTo>
                    <a:pt x="1579" y="5557"/>
                  </a:lnTo>
                  <a:lnTo>
                    <a:pt x="752" y="5477"/>
                  </a:lnTo>
                  <a:lnTo>
                    <a:pt x="294" y="4841"/>
                  </a:lnTo>
                  <a:lnTo>
                    <a:pt x="342" y="3867"/>
                  </a:lnTo>
                  <a:lnTo>
                    <a:pt x="158" y="2988"/>
                  </a:lnTo>
                  <a:lnTo>
                    <a:pt x="0" y="2519"/>
                  </a:lnTo>
                  <a:lnTo>
                    <a:pt x="298" y="1250"/>
                  </a:lnTo>
                  <a:lnTo>
                    <a:pt x="974" y="562"/>
                  </a:lnTo>
                  <a:lnTo>
                    <a:pt x="1914" y="0"/>
                  </a:lnTo>
                  <a:lnTo>
                    <a:pt x="3391" y="206"/>
                  </a:lnTo>
                  <a:lnTo>
                    <a:pt x="6524" y="1023"/>
                  </a:lnTo>
                  <a:lnTo>
                    <a:pt x="7178" y="1784"/>
                  </a:lnTo>
                  <a:lnTo>
                    <a:pt x="7195" y="2296"/>
                  </a:lnTo>
                  <a:lnTo>
                    <a:pt x="6614" y="3126"/>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07" name="ee4p_AT_1_15912"/>
            <p:cNvSpPr>
              <a:spLocks noChangeAspect="1"/>
            </p:cNvSpPr>
            <p:nvPr>
              <p:custDataLst>
                <p:tags r:id="rId4"/>
              </p:custDataLst>
            </p:nvPr>
          </p:nvSpPr>
          <p:spPr>
            <a:xfrm>
              <a:off x="4606562" y="4645247"/>
              <a:ext cx="668246" cy="290051"/>
            </a:xfrm>
            <a:custGeom>
              <a:avLst/>
              <a:gdLst/>
              <a:ahLst/>
              <a:cxnLst/>
              <a:rect l="0" t="0" r="0" b="0"/>
              <a:pathLst>
                <a:path w="168569" h="73167">
                  <a:moveTo>
                    <a:pt x="164274" y="11453"/>
                  </a:moveTo>
                  <a:lnTo>
                    <a:pt x="164178" y="11744"/>
                  </a:lnTo>
                  <a:lnTo>
                    <a:pt x="164057" y="12813"/>
                  </a:lnTo>
                  <a:lnTo>
                    <a:pt x="163198" y="14159"/>
                  </a:lnTo>
                  <a:lnTo>
                    <a:pt x="162274" y="15920"/>
                  </a:lnTo>
                  <a:lnTo>
                    <a:pt x="162334" y="17465"/>
                  </a:lnTo>
                  <a:lnTo>
                    <a:pt x="164705" y="22810"/>
                  </a:lnTo>
                  <a:lnTo>
                    <a:pt x="166811" y="26055"/>
                  </a:lnTo>
                  <a:lnTo>
                    <a:pt x="167210" y="27289"/>
                  </a:lnTo>
                  <a:lnTo>
                    <a:pt x="168568" y="28237"/>
                  </a:lnTo>
                  <a:lnTo>
                    <a:pt x="167279" y="29431"/>
                  </a:lnTo>
                  <a:lnTo>
                    <a:pt x="167029" y="31200"/>
                  </a:lnTo>
                  <a:lnTo>
                    <a:pt x="166193" y="31987"/>
                  </a:lnTo>
                  <a:lnTo>
                    <a:pt x="165975" y="32997"/>
                  </a:lnTo>
                  <a:lnTo>
                    <a:pt x="166325" y="33914"/>
                  </a:lnTo>
                  <a:lnTo>
                    <a:pt x="166318" y="35062"/>
                  </a:lnTo>
                  <a:lnTo>
                    <a:pt x="166783" y="36643"/>
                  </a:lnTo>
                  <a:lnTo>
                    <a:pt x="164722" y="36987"/>
                  </a:lnTo>
                  <a:lnTo>
                    <a:pt x="162274" y="36933"/>
                  </a:lnTo>
                  <a:lnTo>
                    <a:pt x="161397" y="37025"/>
                  </a:lnTo>
                  <a:lnTo>
                    <a:pt x="160576" y="37456"/>
                  </a:lnTo>
                  <a:lnTo>
                    <a:pt x="159728" y="37242"/>
                  </a:lnTo>
                  <a:lnTo>
                    <a:pt x="157515" y="35758"/>
                  </a:lnTo>
                  <a:lnTo>
                    <a:pt x="156264" y="35434"/>
                  </a:lnTo>
                  <a:lnTo>
                    <a:pt x="155381" y="35524"/>
                  </a:lnTo>
                  <a:lnTo>
                    <a:pt x="154720" y="36168"/>
                  </a:lnTo>
                  <a:lnTo>
                    <a:pt x="153582" y="36994"/>
                  </a:lnTo>
                  <a:lnTo>
                    <a:pt x="152513" y="37574"/>
                  </a:lnTo>
                  <a:lnTo>
                    <a:pt x="152753" y="38084"/>
                  </a:lnTo>
                  <a:lnTo>
                    <a:pt x="157344" y="39417"/>
                  </a:lnTo>
                  <a:lnTo>
                    <a:pt x="158158" y="41463"/>
                  </a:lnTo>
                  <a:lnTo>
                    <a:pt x="157275" y="43130"/>
                  </a:lnTo>
                  <a:lnTo>
                    <a:pt x="156975" y="43945"/>
                  </a:lnTo>
                  <a:lnTo>
                    <a:pt x="155899" y="44587"/>
                  </a:lnTo>
                  <a:lnTo>
                    <a:pt x="154580" y="45151"/>
                  </a:lnTo>
                  <a:lnTo>
                    <a:pt x="152991" y="45292"/>
                  </a:lnTo>
                  <a:lnTo>
                    <a:pt x="152803" y="46191"/>
                  </a:lnTo>
                  <a:lnTo>
                    <a:pt x="153427" y="48832"/>
                  </a:lnTo>
                  <a:lnTo>
                    <a:pt x="152922" y="49403"/>
                  </a:lnTo>
                  <a:lnTo>
                    <a:pt x="152416" y="50223"/>
                  </a:lnTo>
                  <a:lnTo>
                    <a:pt x="152891" y="52391"/>
                  </a:lnTo>
                  <a:lnTo>
                    <a:pt x="153874" y="52545"/>
                  </a:lnTo>
                  <a:lnTo>
                    <a:pt x="154092" y="53041"/>
                  </a:lnTo>
                  <a:lnTo>
                    <a:pt x="153917" y="53918"/>
                  </a:lnTo>
                  <a:lnTo>
                    <a:pt x="153744" y="54851"/>
                  </a:lnTo>
                  <a:lnTo>
                    <a:pt x="153397" y="55839"/>
                  </a:lnTo>
                  <a:lnTo>
                    <a:pt x="153224" y="56277"/>
                  </a:lnTo>
                  <a:lnTo>
                    <a:pt x="152572" y="56551"/>
                  </a:lnTo>
                  <a:lnTo>
                    <a:pt x="150535" y="56405"/>
                  </a:lnTo>
                  <a:lnTo>
                    <a:pt x="148782" y="57250"/>
                  </a:lnTo>
                  <a:lnTo>
                    <a:pt x="145256" y="60279"/>
                  </a:lnTo>
                  <a:lnTo>
                    <a:pt x="144021" y="60793"/>
                  </a:lnTo>
                  <a:lnTo>
                    <a:pt x="142686" y="62004"/>
                  </a:lnTo>
                  <a:lnTo>
                    <a:pt x="142766" y="64663"/>
                  </a:lnTo>
                  <a:lnTo>
                    <a:pt x="142585" y="64903"/>
                  </a:lnTo>
                  <a:lnTo>
                    <a:pt x="142261" y="65448"/>
                  </a:lnTo>
                  <a:lnTo>
                    <a:pt x="138043" y="64512"/>
                  </a:lnTo>
                  <a:lnTo>
                    <a:pt x="137896" y="64527"/>
                  </a:lnTo>
                  <a:lnTo>
                    <a:pt x="135074" y="64869"/>
                  </a:lnTo>
                  <a:lnTo>
                    <a:pt x="133144" y="66087"/>
                  </a:lnTo>
                  <a:lnTo>
                    <a:pt x="130798" y="66782"/>
                  </a:lnTo>
                  <a:lnTo>
                    <a:pt x="125884" y="66412"/>
                  </a:lnTo>
                  <a:lnTo>
                    <a:pt x="121101" y="66884"/>
                  </a:lnTo>
                  <a:lnTo>
                    <a:pt x="119967" y="67238"/>
                  </a:lnTo>
                  <a:lnTo>
                    <a:pt x="118726" y="67442"/>
                  </a:lnTo>
                  <a:lnTo>
                    <a:pt x="117562" y="68149"/>
                  </a:lnTo>
                  <a:lnTo>
                    <a:pt x="116897" y="69146"/>
                  </a:lnTo>
                  <a:lnTo>
                    <a:pt x="115707" y="70408"/>
                  </a:lnTo>
                  <a:lnTo>
                    <a:pt x="114014" y="71399"/>
                  </a:lnTo>
                  <a:lnTo>
                    <a:pt x="112174" y="72157"/>
                  </a:lnTo>
                  <a:lnTo>
                    <a:pt x="111736" y="72799"/>
                  </a:lnTo>
                  <a:lnTo>
                    <a:pt x="111131" y="73166"/>
                  </a:lnTo>
                  <a:lnTo>
                    <a:pt x="110107" y="72686"/>
                  </a:lnTo>
                  <a:lnTo>
                    <a:pt x="109276" y="72711"/>
                  </a:lnTo>
                  <a:lnTo>
                    <a:pt x="108259" y="72384"/>
                  </a:lnTo>
                  <a:lnTo>
                    <a:pt x="104884" y="72029"/>
                  </a:lnTo>
                  <a:lnTo>
                    <a:pt x="101174" y="71441"/>
                  </a:lnTo>
                  <a:lnTo>
                    <a:pt x="99408" y="70878"/>
                  </a:lnTo>
                  <a:lnTo>
                    <a:pt x="97399" y="70434"/>
                  </a:lnTo>
                  <a:lnTo>
                    <a:pt x="95244" y="70072"/>
                  </a:lnTo>
                  <a:lnTo>
                    <a:pt x="93312" y="69987"/>
                  </a:lnTo>
                  <a:lnTo>
                    <a:pt x="92340" y="69821"/>
                  </a:lnTo>
                  <a:lnTo>
                    <a:pt x="87697" y="68841"/>
                  </a:lnTo>
                  <a:lnTo>
                    <a:pt x="84635" y="68775"/>
                  </a:lnTo>
                  <a:lnTo>
                    <a:pt x="80593" y="68366"/>
                  </a:lnTo>
                  <a:lnTo>
                    <a:pt x="72562" y="66887"/>
                  </a:lnTo>
                  <a:lnTo>
                    <a:pt x="70223" y="66287"/>
                  </a:lnTo>
                  <a:lnTo>
                    <a:pt x="67986" y="66102"/>
                  </a:lnTo>
                  <a:lnTo>
                    <a:pt x="65345" y="65590"/>
                  </a:lnTo>
                  <a:lnTo>
                    <a:pt x="63335" y="64752"/>
                  </a:lnTo>
                  <a:lnTo>
                    <a:pt x="62048" y="63161"/>
                  </a:lnTo>
                  <a:lnTo>
                    <a:pt x="60675" y="61043"/>
                  </a:lnTo>
                  <a:lnTo>
                    <a:pt x="58157" y="58273"/>
                  </a:lnTo>
                  <a:lnTo>
                    <a:pt x="57641" y="56892"/>
                  </a:lnTo>
                  <a:lnTo>
                    <a:pt x="58409" y="55680"/>
                  </a:lnTo>
                  <a:lnTo>
                    <a:pt x="59200" y="54766"/>
                  </a:lnTo>
                  <a:lnTo>
                    <a:pt x="59109" y="54372"/>
                  </a:lnTo>
                  <a:lnTo>
                    <a:pt x="58496" y="54173"/>
                  </a:lnTo>
                  <a:lnTo>
                    <a:pt x="54076" y="55358"/>
                  </a:lnTo>
                  <a:lnTo>
                    <a:pt x="49789" y="56855"/>
                  </a:lnTo>
                  <a:lnTo>
                    <a:pt x="48103" y="56894"/>
                  </a:lnTo>
                  <a:lnTo>
                    <a:pt x="46468" y="56562"/>
                  </a:lnTo>
                  <a:lnTo>
                    <a:pt x="44302" y="56539"/>
                  </a:lnTo>
                  <a:lnTo>
                    <a:pt x="42216" y="56939"/>
                  </a:lnTo>
                  <a:lnTo>
                    <a:pt x="38042" y="57145"/>
                  </a:lnTo>
                  <a:lnTo>
                    <a:pt x="35598" y="58247"/>
                  </a:lnTo>
                  <a:lnTo>
                    <a:pt x="34041" y="60395"/>
                  </a:lnTo>
                  <a:lnTo>
                    <a:pt x="33192" y="62127"/>
                  </a:lnTo>
                  <a:lnTo>
                    <a:pt x="32488" y="62683"/>
                  </a:lnTo>
                  <a:lnTo>
                    <a:pt x="31031" y="62892"/>
                  </a:lnTo>
                  <a:lnTo>
                    <a:pt x="28854" y="62732"/>
                  </a:lnTo>
                  <a:lnTo>
                    <a:pt x="27325" y="62229"/>
                  </a:lnTo>
                  <a:lnTo>
                    <a:pt x="25766" y="60750"/>
                  </a:lnTo>
                  <a:lnTo>
                    <a:pt x="23345" y="60546"/>
                  </a:lnTo>
                  <a:lnTo>
                    <a:pt x="21126" y="60507"/>
                  </a:lnTo>
                  <a:lnTo>
                    <a:pt x="20538" y="60233"/>
                  </a:lnTo>
                  <a:lnTo>
                    <a:pt x="20577" y="59272"/>
                  </a:lnTo>
                  <a:lnTo>
                    <a:pt x="19700" y="57459"/>
                  </a:lnTo>
                  <a:lnTo>
                    <a:pt x="18251" y="56892"/>
                  </a:lnTo>
                  <a:lnTo>
                    <a:pt x="14501" y="60305"/>
                  </a:lnTo>
                  <a:lnTo>
                    <a:pt x="13477" y="60607"/>
                  </a:lnTo>
                  <a:lnTo>
                    <a:pt x="10456" y="59664"/>
                  </a:lnTo>
                  <a:lnTo>
                    <a:pt x="7821" y="58205"/>
                  </a:lnTo>
                  <a:lnTo>
                    <a:pt x="7532" y="57137"/>
                  </a:lnTo>
                  <a:lnTo>
                    <a:pt x="7104" y="56261"/>
                  </a:lnTo>
                  <a:lnTo>
                    <a:pt x="4887" y="55431"/>
                  </a:lnTo>
                  <a:lnTo>
                    <a:pt x="2121" y="54862"/>
                  </a:lnTo>
                  <a:lnTo>
                    <a:pt x="1244" y="54865"/>
                  </a:lnTo>
                  <a:lnTo>
                    <a:pt x="1585" y="54349"/>
                  </a:lnTo>
                  <a:lnTo>
                    <a:pt x="1913" y="53475"/>
                  </a:lnTo>
                  <a:lnTo>
                    <a:pt x="1706" y="52778"/>
                  </a:lnTo>
                  <a:lnTo>
                    <a:pt x="1058" y="52056"/>
                  </a:lnTo>
                  <a:lnTo>
                    <a:pt x="702" y="51284"/>
                  </a:lnTo>
                  <a:lnTo>
                    <a:pt x="598" y="50535"/>
                  </a:lnTo>
                  <a:lnTo>
                    <a:pt x="402" y="49924"/>
                  </a:lnTo>
                  <a:lnTo>
                    <a:pt x="283" y="49350"/>
                  </a:lnTo>
                  <a:lnTo>
                    <a:pt x="78" y="48899"/>
                  </a:lnTo>
                  <a:lnTo>
                    <a:pt x="1881" y="45509"/>
                  </a:lnTo>
                  <a:lnTo>
                    <a:pt x="2252" y="43399"/>
                  </a:lnTo>
                  <a:lnTo>
                    <a:pt x="672" y="42162"/>
                  </a:lnTo>
                  <a:lnTo>
                    <a:pt x="0" y="41794"/>
                  </a:lnTo>
                  <a:lnTo>
                    <a:pt x="551" y="41519"/>
                  </a:lnTo>
                  <a:lnTo>
                    <a:pt x="2799" y="41748"/>
                  </a:lnTo>
                  <a:lnTo>
                    <a:pt x="4226" y="41048"/>
                  </a:lnTo>
                  <a:lnTo>
                    <a:pt x="4973" y="40354"/>
                  </a:lnTo>
                  <a:lnTo>
                    <a:pt x="6968" y="41006"/>
                  </a:lnTo>
                  <a:lnTo>
                    <a:pt x="9897" y="42325"/>
                  </a:lnTo>
                  <a:lnTo>
                    <a:pt x="11279" y="43215"/>
                  </a:lnTo>
                  <a:lnTo>
                    <a:pt x="11849" y="43903"/>
                  </a:lnTo>
                  <a:lnTo>
                    <a:pt x="12166" y="44479"/>
                  </a:lnTo>
                  <a:lnTo>
                    <a:pt x="11991" y="45465"/>
                  </a:lnTo>
                  <a:lnTo>
                    <a:pt x="12658" y="45851"/>
                  </a:lnTo>
                  <a:lnTo>
                    <a:pt x="14036" y="46000"/>
                  </a:lnTo>
                  <a:lnTo>
                    <a:pt x="14954" y="46304"/>
                  </a:lnTo>
                  <a:lnTo>
                    <a:pt x="14632" y="47599"/>
                  </a:lnTo>
                  <a:lnTo>
                    <a:pt x="14572" y="48673"/>
                  </a:lnTo>
                  <a:lnTo>
                    <a:pt x="15846" y="48524"/>
                  </a:lnTo>
                  <a:lnTo>
                    <a:pt x="17441" y="47704"/>
                  </a:lnTo>
                  <a:lnTo>
                    <a:pt x="18687" y="46230"/>
                  </a:lnTo>
                  <a:lnTo>
                    <a:pt x="19456" y="44802"/>
                  </a:lnTo>
                  <a:lnTo>
                    <a:pt x="20042" y="41321"/>
                  </a:lnTo>
                  <a:lnTo>
                    <a:pt x="20242" y="41027"/>
                  </a:lnTo>
                  <a:lnTo>
                    <a:pt x="21201" y="41301"/>
                  </a:lnTo>
                  <a:lnTo>
                    <a:pt x="25090" y="41149"/>
                  </a:lnTo>
                  <a:lnTo>
                    <a:pt x="26923" y="41797"/>
                  </a:lnTo>
                  <a:lnTo>
                    <a:pt x="29830" y="41907"/>
                  </a:lnTo>
                  <a:lnTo>
                    <a:pt x="29776" y="42452"/>
                  </a:lnTo>
                  <a:lnTo>
                    <a:pt x="30292" y="43303"/>
                  </a:lnTo>
                  <a:lnTo>
                    <a:pt x="31579" y="44530"/>
                  </a:lnTo>
                  <a:lnTo>
                    <a:pt x="32214" y="45331"/>
                  </a:lnTo>
                  <a:lnTo>
                    <a:pt x="33566" y="45471"/>
                  </a:lnTo>
                  <a:lnTo>
                    <a:pt x="35645" y="45030"/>
                  </a:lnTo>
                  <a:lnTo>
                    <a:pt x="36865" y="44572"/>
                  </a:lnTo>
                  <a:lnTo>
                    <a:pt x="37323" y="44897"/>
                  </a:lnTo>
                  <a:lnTo>
                    <a:pt x="39225" y="44580"/>
                  </a:lnTo>
                  <a:lnTo>
                    <a:pt x="40910" y="43589"/>
                  </a:lnTo>
                  <a:lnTo>
                    <a:pt x="41326" y="42834"/>
                  </a:lnTo>
                  <a:lnTo>
                    <a:pt x="43028" y="42303"/>
                  </a:lnTo>
                  <a:lnTo>
                    <a:pt x="45328" y="41078"/>
                  </a:lnTo>
                  <a:lnTo>
                    <a:pt x="48487" y="40130"/>
                  </a:lnTo>
                  <a:lnTo>
                    <a:pt x="58854" y="39118"/>
                  </a:lnTo>
                  <a:lnTo>
                    <a:pt x="59256" y="38353"/>
                  </a:lnTo>
                  <a:lnTo>
                    <a:pt x="59102" y="36600"/>
                  </a:lnTo>
                  <a:lnTo>
                    <a:pt x="59377" y="36342"/>
                  </a:lnTo>
                  <a:lnTo>
                    <a:pt x="60683" y="36779"/>
                  </a:lnTo>
                  <a:lnTo>
                    <a:pt x="62780" y="37188"/>
                  </a:lnTo>
                  <a:lnTo>
                    <a:pt x="64385" y="37808"/>
                  </a:lnTo>
                  <a:lnTo>
                    <a:pt x="65428" y="38618"/>
                  </a:lnTo>
                  <a:lnTo>
                    <a:pt x="66393" y="38651"/>
                  </a:lnTo>
                  <a:lnTo>
                    <a:pt x="67889" y="38084"/>
                  </a:lnTo>
                  <a:lnTo>
                    <a:pt x="69915" y="37718"/>
                  </a:lnTo>
                  <a:lnTo>
                    <a:pt x="71806" y="38559"/>
                  </a:lnTo>
                  <a:lnTo>
                    <a:pt x="72355" y="39469"/>
                  </a:lnTo>
                  <a:lnTo>
                    <a:pt x="72022" y="39935"/>
                  </a:lnTo>
                  <a:lnTo>
                    <a:pt x="72059" y="40673"/>
                  </a:lnTo>
                  <a:lnTo>
                    <a:pt x="72646" y="41290"/>
                  </a:lnTo>
                  <a:lnTo>
                    <a:pt x="74184" y="42293"/>
                  </a:lnTo>
                  <a:lnTo>
                    <a:pt x="76155" y="43156"/>
                  </a:lnTo>
                  <a:lnTo>
                    <a:pt x="77179" y="43089"/>
                  </a:lnTo>
                  <a:lnTo>
                    <a:pt x="77559" y="42249"/>
                  </a:lnTo>
                  <a:lnTo>
                    <a:pt x="77922" y="40252"/>
                  </a:lnTo>
                  <a:lnTo>
                    <a:pt x="78058" y="38117"/>
                  </a:lnTo>
                  <a:lnTo>
                    <a:pt x="77604" y="36891"/>
                  </a:lnTo>
                  <a:lnTo>
                    <a:pt x="76542" y="36591"/>
                  </a:lnTo>
                  <a:lnTo>
                    <a:pt x="75272" y="36494"/>
                  </a:lnTo>
                  <a:lnTo>
                    <a:pt x="74598" y="36241"/>
                  </a:lnTo>
                  <a:lnTo>
                    <a:pt x="74834" y="35567"/>
                  </a:lnTo>
                  <a:lnTo>
                    <a:pt x="75849" y="33823"/>
                  </a:lnTo>
                  <a:lnTo>
                    <a:pt x="75834" y="31489"/>
                  </a:lnTo>
                  <a:lnTo>
                    <a:pt x="73542" y="28834"/>
                  </a:lnTo>
                  <a:lnTo>
                    <a:pt x="71556" y="26261"/>
                  </a:lnTo>
                  <a:lnTo>
                    <a:pt x="71562" y="25385"/>
                  </a:lnTo>
                  <a:lnTo>
                    <a:pt x="72754" y="23863"/>
                  </a:lnTo>
                  <a:lnTo>
                    <a:pt x="74594" y="22651"/>
                  </a:lnTo>
                  <a:lnTo>
                    <a:pt x="78678" y="20632"/>
                  </a:lnTo>
                  <a:lnTo>
                    <a:pt x="79967" y="20211"/>
                  </a:lnTo>
                  <a:lnTo>
                    <a:pt x="81621" y="19873"/>
                  </a:lnTo>
                  <a:lnTo>
                    <a:pt x="84000" y="19042"/>
                  </a:lnTo>
                  <a:lnTo>
                    <a:pt x="85145" y="18188"/>
                  </a:lnTo>
                  <a:lnTo>
                    <a:pt x="85914" y="17260"/>
                  </a:lnTo>
                  <a:lnTo>
                    <a:pt x="87030" y="12426"/>
                  </a:lnTo>
                  <a:lnTo>
                    <a:pt x="87291" y="12220"/>
                  </a:lnTo>
                  <a:lnTo>
                    <a:pt x="87622" y="11935"/>
                  </a:lnTo>
                  <a:lnTo>
                    <a:pt x="91792" y="13604"/>
                  </a:lnTo>
                  <a:lnTo>
                    <a:pt x="92167" y="13328"/>
                  </a:lnTo>
                  <a:lnTo>
                    <a:pt x="92869" y="13056"/>
                  </a:lnTo>
                  <a:lnTo>
                    <a:pt x="94227" y="11776"/>
                  </a:lnTo>
                  <a:lnTo>
                    <a:pt x="94525" y="10803"/>
                  </a:lnTo>
                  <a:lnTo>
                    <a:pt x="94495" y="8963"/>
                  </a:lnTo>
                  <a:lnTo>
                    <a:pt x="94616" y="7226"/>
                  </a:lnTo>
                  <a:lnTo>
                    <a:pt x="94877" y="6673"/>
                  </a:lnTo>
                  <a:lnTo>
                    <a:pt x="95506" y="6874"/>
                  </a:lnTo>
                  <a:lnTo>
                    <a:pt x="97300" y="7780"/>
                  </a:lnTo>
                  <a:lnTo>
                    <a:pt x="98725" y="8792"/>
                  </a:lnTo>
                  <a:lnTo>
                    <a:pt x="100060" y="11349"/>
                  </a:lnTo>
                  <a:lnTo>
                    <a:pt x="103171" y="12028"/>
                  </a:lnTo>
                  <a:lnTo>
                    <a:pt x="107101" y="12095"/>
                  </a:lnTo>
                  <a:lnTo>
                    <a:pt x="108505" y="10957"/>
                  </a:lnTo>
                  <a:lnTo>
                    <a:pt x="109779" y="10694"/>
                  </a:lnTo>
                  <a:lnTo>
                    <a:pt x="111222" y="11041"/>
                  </a:lnTo>
                  <a:lnTo>
                    <a:pt x="114260" y="11441"/>
                  </a:lnTo>
                  <a:lnTo>
                    <a:pt x="114599" y="9376"/>
                  </a:lnTo>
                  <a:lnTo>
                    <a:pt x="116352" y="7230"/>
                  </a:lnTo>
                  <a:lnTo>
                    <a:pt x="117147" y="6472"/>
                  </a:lnTo>
                  <a:lnTo>
                    <a:pt x="119373" y="6546"/>
                  </a:lnTo>
                  <a:lnTo>
                    <a:pt x="119922" y="4942"/>
                  </a:lnTo>
                  <a:lnTo>
                    <a:pt x="120470" y="490"/>
                  </a:lnTo>
                  <a:lnTo>
                    <a:pt x="120941" y="0"/>
                  </a:lnTo>
                  <a:lnTo>
                    <a:pt x="122563" y="93"/>
                  </a:lnTo>
                  <a:lnTo>
                    <a:pt x="124176" y="906"/>
                  </a:lnTo>
                  <a:lnTo>
                    <a:pt x="124662" y="1564"/>
                  </a:lnTo>
                  <a:lnTo>
                    <a:pt x="125500" y="1511"/>
                  </a:lnTo>
                  <a:lnTo>
                    <a:pt x="126674" y="1063"/>
                  </a:lnTo>
                  <a:lnTo>
                    <a:pt x="127961" y="773"/>
                  </a:lnTo>
                  <a:lnTo>
                    <a:pt x="129995" y="1248"/>
                  </a:lnTo>
                  <a:lnTo>
                    <a:pt x="134340" y="3272"/>
                  </a:lnTo>
                  <a:lnTo>
                    <a:pt x="136581" y="4010"/>
                  </a:lnTo>
                  <a:lnTo>
                    <a:pt x="138002" y="3869"/>
                  </a:lnTo>
                  <a:lnTo>
                    <a:pt x="139332" y="3896"/>
                  </a:lnTo>
                  <a:lnTo>
                    <a:pt x="144463" y="7019"/>
                  </a:lnTo>
                  <a:lnTo>
                    <a:pt x="148048" y="7456"/>
                  </a:lnTo>
                  <a:lnTo>
                    <a:pt x="151319" y="7469"/>
                  </a:lnTo>
                  <a:lnTo>
                    <a:pt x="152371" y="6527"/>
                  </a:lnTo>
                  <a:lnTo>
                    <a:pt x="153766" y="5729"/>
                  </a:lnTo>
                  <a:lnTo>
                    <a:pt x="155217" y="5839"/>
                  </a:lnTo>
                  <a:lnTo>
                    <a:pt x="156486" y="6248"/>
                  </a:lnTo>
                  <a:lnTo>
                    <a:pt x="158957" y="7604"/>
                  </a:lnTo>
                  <a:lnTo>
                    <a:pt x="160101" y="7951"/>
                  </a:lnTo>
                  <a:lnTo>
                    <a:pt x="161622" y="8170"/>
                  </a:lnTo>
                  <a:lnTo>
                    <a:pt x="162738" y="8472"/>
                  </a:lnTo>
                  <a:lnTo>
                    <a:pt x="163725" y="10826"/>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08" name="ee4p_BE_1_15912"/>
            <p:cNvSpPr>
              <a:spLocks noChangeAspect="1"/>
            </p:cNvSpPr>
            <p:nvPr>
              <p:custDataLst>
                <p:tags r:id="rId5"/>
              </p:custDataLst>
            </p:nvPr>
          </p:nvSpPr>
          <p:spPr>
            <a:xfrm>
              <a:off x="3993038" y="4359458"/>
              <a:ext cx="336571" cy="227963"/>
            </a:xfrm>
            <a:custGeom>
              <a:avLst/>
              <a:gdLst/>
              <a:ahLst/>
              <a:cxnLst/>
              <a:rect l="0" t="0" r="0" b="0"/>
              <a:pathLst>
                <a:path w="84902" h="57505">
                  <a:moveTo>
                    <a:pt x="50661" y="1713"/>
                  </a:moveTo>
                  <a:lnTo>
                    <a:pt x="50765" y="2322"/>
                  </a:lnTo>
                  <a:lnTo>
                    <a:pt x="51370" y="2580"/>
                  </a:lnTo>
                  <a:lnTo>
                    <a:pt x="53490" y="2448"/>
                  </a:lnTo>
                  <a:lnTo>
                    <a:pt x="54566" y="1344"/>
                  </a:lnTo>
                  <a:lnTo>
                    <a:pt x="55414" y="647"/>
                  </a:lnTo>
                  <a:lnTo>
                    <a:pt x="56045" y="1116"/>
                  </a:lnTo>
                  <a:lnTo>
                    <a:pt x="56353" y="2475"/>
                  </a:lnTo>
                  <a:lnTo>
                    <a:pt x="56939" y="4246"/>
                  </a:lnTo>
                  <a:lnTo>
                    <a:pt x="59465" y="6226"/>
                  </a:lnTo>
                  <a:lnTo>
                    <a:pt x="61603" y="6790"/>
                  </a:lnTo>
                  <a:lnTo>
                    <a:pt x="64233" y="6401"/>
                  </a:lnTo>
                  <a:lnTo>
                    <a:pt x="65274" y="6048"/>
                  </a:lnTo>
                  <a:lnTo>
                    <a:pt x="65980" y="6342"/>
                  </a:lnTo>
                  <a:lnTo>
                    <a:pt x="66680" y="7388"/>
                  </a:lnTo>
                  <a:lnTo>
                    <a:pt x="68191" y="8585"/>
                  </a:lnTo>
                  <a:lnTo>
                    <a:pt x="71365" y="9433"/>
                  </a:lnTo>
                  <a:lnTo>
                    <a:pt x="72342" y="9913"/>
                  </a:lnTo>
                  <a:lnTo>
                    <a:pt x="73019" y="10716"/>
                  </a:lnTo>
                  <a:lnTo>
                    <a:pt x="72823" y="11863"/>
                  </a:lnTo>
                  <a:lnTo>
                    <a:pt x="71309" y="14717"/>
                  </a:lnTo>
                  <a:lnTo>
                    <a:pt x="71111" y="15559"/>
                  </a:lnTo>
                  <a:lnTo>
                    <a:pt x="71314" y="15842"/>
                  </a:lnTo>
                  <a:lnTo>
                    <a:pt x="71018" y="16370"/>
                  </a:lnTo>
                  <a:lnTo>
                    <a:pt x="69048" y="18281"/>
                  </a:lnTo>
                  <a:lnTo>
                    <a:pt x="68869" y="18953"/>
                  </a:lnTo>
                  <a:lnTo>
                    <a:pt x="69525" y="20050"/>
                  </a:lnTo>
                  <a:lnTo>
                    <a:pt x="70065" y="20959"/>
                  </a:lnTo>
                  <a:lnTo>
                    <a:pt x="70087" y="20776"/>
                  </a:lnTo>
                  <a:lnTo>
                    <a:pt x="73104" y="19957"/>
                  </a:lnTo>
                  <a:lnTo>
                    <a:pt x="74464" y="21606"/>
                  </a:lnTo>
                  <a:lnTo>
                    <a:pt x="76708" y="21667"/>
                  </a:lnTo>
                  <a:lnTo>
                    <a:pt x="76973" y="22198"/>
                  </a:lnTo>
                  <a:lnTo>
                    <a:pt x="79483" y="23740"/>
                  </a:lnTo>
                  <a:lnTo>
                    <a:pt x="80258" y="24961"/>
                  </a:lnTo>
                  <a:lnTo>
                    <a:pt x="82059" y="26141"/>
                  </a:lnTo>
                  <a:lnTo>
                    <a:pt x="80567" y="27633"/>
                  </a:lnTo>
                  <a:lnTo>
                    <a:pt x="80793" y="28296"/>
                  </a:lnTo>
                  <a:lnTo>
                    <a:pt x="81331" y="28975"/>
                  </a:lnTo>
                  <a:lnTo>
                    <a:pt x="83363" y="29371"/>
                  </a:lnTo>
                  <a:lnTo>
                    <a:pt x="84380" y="30350"/>
                  </a:lnTo>
                  <a:lnTo>
                    <a:pt x="84440" y="31845"/>
                  </a:lnTo>
                  <a:lnTo>
                    <a:pt x="84901" y="34282"/>
                  </a:lnTo>
                  <a:lnTo>
                    <a:pt x="80714" y="36700"/>
                  </a:lnTo>
                  <a:lnTo>
                    <a:pt x="79524" y="39399"/>
                  </a:lnTo>
                  <a:lnTo>
                    <a:pt x="79418" y="39930"/>
                  </a:lnTo>
                  <a:lnTo>
                    <a:pt x="79275" y="39850"/>
                  </a:lnTo>
                  <a:lnTo>
                    <a:pt x="78811" y="38959"/>
                  </a:lnTo>
                  <a:lnTo>
                    <a:pt x="78053" y="38967"/>
                  </a:lnTo>
                  <a:lnTo>
                    <a:pt x="76317" y="38595"/>
                  </a:lnTo>
                  <a:lnTo>
                    <a:pt x="73898" y="41034"/>
                  </a:lnTo>
                  <a:lnTo>
                    <a:pt x="72804" y="43059"/>
                  </a:lnTo>
                  <a:lnTo>
                    <a:pt x="72156" y="44544"/>
                  </a:lnTo>
                  <a:lnTo>
                    <a:pt x="71182" y="45744"/>
                  </a:lnTo>
                  <a:lnTo>
                    <a:pt x="70987" y="47012"/>
                  </a:lnTo>
                  <a:lnTo>
                    <a:pt x="71111" y="47544"/>
                  </a:lnTo>
                  <a:lnTo>
                    <a:pt x="70778" y="48231"/>
                  </a:lnTo>
                  <a:lnTo>
                    <a:pt x="70761" y="48953"/>
                  </a:lnTo>
                  <a:lnTo>
                    <a:pt x="72154" y="50375"/>
                  </a:lnTo>
                  <a:lnTo>
                    <a:pt x="72501" y="51144"/>
                  </a:lnTo>
                  <a:lnTo>
                    <a:pt x="74197" y="53658"/>
                  </a:lnTo>
                  <a:lnTo>
                    <a:pt x="73669" y="54575"/>
                  </a:lnTo>
                  <a:lnTo>
                    <a:pt x="73250" y="55567"/>
                  </a:lnTo>
                  <a:lnTo>
                    <a:pt x="72761" y="56271"/>
                  </a:lnTo>
                  <a:lnTo>
                    <a:pt x="72192" y="56717"/>
                  </a:lnTo>
                  <a:lnTo>
                    <a:pt x="70439" y="56690"/>
                  </a:lnTo>
                  <a:lnTo>
                    <a:pt x="68219" y="57006"/>
                  </a:lnTo>
                  <a:lnTo>
                    <a:pt x="66723" y="57499"/>
                  </a:lnTo>
                  <a:lnTo>
                    <a:pt x="65947" y="57504"/>
                  </a:lnTo>
                  <a:lnTo>
                    <a:pt x="64341" y="56252"/>
                  </a:lnTo>
                  <a:lnTo>
                    <a:pt x="62546" y="54375"/>
                  </a:lnTo>
                  <a:lnTo>
                    <a:pt x="61406" y="53479"/>
                  </a:lnTo>
                  <a:lnTo>
                    <a:pt x="60895" y="52705"/>
                  </a:lnTo>
                  <a:lnTo>
                    <a:pt x="59485" y="52379"/>
                  </a:lnTo>
                  <a:lnTo>
                    <a:pt x="57474" y="51452"/>
                  </a:lnTo>
                  <a:lnTo>
                    <a:pt x="56079" y="50443"/>
                  </a:lnTo>
                  <a:lnTo>
                    <a:pt x="54883" y="49815"/>
                  </a:lnTo>
                  <a:lnTo>
                    <a:pt x="53194" y="49501"/>
                  </a:lnTo>
                  <a:lnTo>
                    <a:pt x="51801" y="49533"/>
                  </a:lnTo>
                  <a:lnTo>
                    <a:pt x="51393" y="47834"/>
                  </a:lnTo>
                  <a:lnTo>
                    <a:pt x="51225" y="45892"/>
                  </a:lnTo>
                  <a:lnTo>
                    <a:pt x="50087" y="44592"/>
                  </a:lnTo>
                  <a:lnTo>
                    <a:pt x="51646" y="39500"/>
                  </a:lnTo>
                  <a:lnTo>
                    <a:pt x="50720" y="39000"/>
                  </a:lnTo>
                  <a:lnTo>
                    <a:pt x="49707" y="39408"/>
                  </a:lnTo>
                  <a:lnTo>
                    <a:pt x="48243" y="40622"/>
                  </a:lnTo>
                  <a:lnTo>
                    <a:pt x="47545" y="42072"/>
                  </a:lnTo>
                  <a:lnTo>
                    <a:pt x="47126" y="43355"/>
                  </a:lnTo>
                  <a:lnTo>
                    <a:pt x="44669" y="44572"/>
                  </a:lnTo>
                  <a:lnTo>
                    <a:pt x="40771" y="45013"/>
                  </a:lnTo>
                  <a:lnTo>
                    <a:pt x="36511" y="44572"/>
                  </a:lnTo>
                  <a:lnTo>
                    <a:pt x="35919" y="44245"/>
                  </a:lnTo>
                  <a:lnTo>
                    <a:pt x="35647" y="43873"/>
                  </a:lnTo>
                  <a:lnTo>
                    <a:pt x="35643" y="43425"/>
                  </a:lnTo>
                  <a:lnTo>
                    <a:pt x="35941" y="42736"/>
                  </a:lnTo>
                  <a:lnTo>
                    <a:pt x="36684" y="41900"/>
                  </a:lnTo>
                  <a:lnTo>
                    <a:pt x="36867" y="40706"/>
                  </a:lnTo>
                  <a:lnTo>
                    <a:pt x="36105" y="39673"/>
                  </a:lnTo>
                  <a:lnTo>
                    <a:pt x="35608" y="39271"/>
                  </a:lnTo>
                  <a:lnTo>
                    <a:pt x="35805" y="38270"/>
                  </a:lnTo>
                  <a:lnTo>
                    <a:pt x="36368" y="37015"/>
                  </a:lnTo>
                  <a:lnTo>
                    <a:pt x="36478" y="36300"/>
                  </a:lnTo>
                  <a:lnTo>
                    <a:pt x="33594" y="34132"/>
                  </a:lnTo>
                  <a:lnTo>
                    <a:pt x="31505" y="33709"/>
                  </a:lnTo>
                  <a:lnTo>
                    <a:pt x="29480" y="33633"/>
                  </a:lnTo>
                  <a:lnTo>
                    <a:pt x="27942" y="33389"/>
                  </a:lnTo>
                  <a:lnTo>
                    <a:pt x="27046" y="33490"/>
                  </a:lnTo>
                  <a:lnTo>
                    <a:pt x="26401" y="34122"/>
                  </a:lnTo>
                  <a:lnTo>
                    <a:pt x="25748" y="34575"/>
                  </a:lnTo>
                  <a:lnTo>
                    <a:pt x="25260" y="34032"/>
                  </a:lnTo>
                  <a:lnTo>
                    <a:pt x="24364" y="30189"/>
                  </a:lnTo>
                  <a:lnTo>
                    <a:pt x="23671" y="29608"/>
                  </a:lnTo>
                  <a:lnTo>
                    <a:pt x="21052" y="28966"/>
                  </a:lnTo>
                  <a:lnTo>
                    <a:pt x="17497" y="28736"/>
                  </a:lnTo>
                  <a:lnTo>
                    <a:pt x="16549" y="28034"/>
                  </a:lnTo>
                  <a:lnTo>
                    <a:pt x="16029" y="26302"/>
                  </a:lnTo>
                  <a:lnTo>
                    <a:pt x="15701" y="24214"/>
                  </a:lnTo>
                  <a:lnTo>
                    <a:pt x="14530" y="22213"/>
                  </a:lnTo>
                  <a:lnTo>
                    <a:pt x="13930" y="21712"/>
                  </a:lnTo>
                  <a:lnTo>
                    <a:pt x="12868" y="20823"/>
                  </a:lnTo>
                  <a:lnTo>
                    <a:pt x="11010" y="21188"/>
                  </a:lnTo>
                  <a:lnTo>
                    <a:pt x="8780" y="22348"/>
                  </a:lnTo>
                  <a:lnTo>
                    <a:pt x="7463" y="22670"/>
                  </a:lnTo>
                  <a:lnTo>
                    <a:pt x="6962" y="22793"/>
                  </a:lnTo>
                  <a:lnTo>
                    <a:pt x="5184" y="21662"/>
                  </a:lnTo>
                  <a:lnTo>
                    <a:pt x="3189" y="19891"/>
                  </a:lnTo>
                  <a:lnTo>
                    <a:pt x="1589" y="18010"/>
                  </a:lnTo>
                  <a:lnTo>
                    <a:pt x="1203" y="16965"/>
                  </a:lnTo>
                  <a:lnTo>
                    <a:pt x="1693" y="15695"/>
                  </a:lnTo>
                  <a:lnTo>
                    <a:pt x="1103" y="14722"/>
                  </a:lnTo>
                  <a:lnTo>
                    <a:pt x="246" y="12942"/>
                  </a:lnTo>
                  <a:lnTo>
                    <a:pt x="0" y="11550"/>
                  </a:lnTo>
                  <a:lnTo>
                    <a:pt x="9624" y="6623"/>
                  </a:lnTo>
                  <a:lnTo>
                    <a:pt x="15485" y="4096"/>
                  </a:lnTo>
                  <a:lnTo>
                    <a:pt x="18247" y="3331"/>
                  </a:lnTo>
                  <a:lnTo>
                    <a:pt x="18910" y="5870"/>
                  </a:lnTo>
                  <a:lnTo>
                    <a:pt x="19413" y="6676"/>
                  </a:lnTo>
                  <a:lnTo>
                    <a:pt x="20069" y="7199"/>
                  </a:lnTo>
                  <a:lnTo>
                    <a:pt x="20942" y="7302"/>
                  </a:lnTo>
                  <a:lnTo>
                    <a:pt x="21939" y="6676"/>
                  </a:lnTo>
                  <a:lnTo>
                    <a:pt x="23336" y="6015"/>
                  </a:lnTo>
                  <a:lnTo>
                    <a:pt x="25582" y="6322"/>
                  </a:lnTo>
                  <a:lnTo>
                    <a:pt x="27215" y="6933"/>
                  </a:lnTo>
                  <a:lnTo>
                    <a:pt x="27795" y="7567"/>
                  </a:lnTo>
                  <a:lnTo>
                    <a:pt x="28875" y="8171"/>
                  </a:lnTo>
                  <a:lnTo>
                    <a:pt x="30452" y="8315"/>
                  </a:lnTo>
                  <a:lnTo>
                    <a:pt x="33503" y="7161"/>
                  </a:lnTo>
                  <a:lnTo>
                    <a:pt x="36433" y="5402"/>
                  </a:lnTo>
                  <a:lnTo>
                    <a:pt x="37293" y="4180"/>
                  </a:lnTo>
                  <a:lnTo>
                    <a:pt x="37619" y="3073"/>
                  </a:lnTo>
                  <a:lnTo>
                    <a:pt x="39351" y="3805"/>
                  </a:lnTo>
                  <a:lnTo>
                    <a:pt x="40881" y="3967"/>
                  </a:lnTo>
                  <a:lnTo>
                    <a:pt x="41551" y="3642"/>
                  </a:lnTo>
                  <a:lnTo>
                    <a:pt x="41125" y="1866"/>
                  </a:lnTo>
                  <a:lnTo>
                    <a:pt x="42367" y="920"/>
                  </a:lnTo>
                  <a:lnTo>
                    <a:pt x="43749" y="482"/>
                  </a:lnTo>
                  <a:lnTo>
                    <a:pt x="44373" y="1250"/>
                  </a:lnTo>
                  <a:lnTo>
                    <a:pt x="45636" y="2033"/>
                  </a:lnTo>
                  <a:lnTo>
                    <a:pt x="46636" y="2038"/>
                  </a:lnTo>
                  <a:lnTo>
                    <a:pt x="49327" y="0"/>
                  </a:lnTo>
                  <a:lnTo>
                    <a:pt x="49957" y="403"/>
                  </a:lnTo>
                  <a:lnTo>
                    <a:pt x="50540" y="1128"/>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09" name="ee4p_BG_1_15912"/>
            <p:cNvSpPr>
              <a:spLocks noChangeAspect="1"/>
            </p:cNvSpPr>
            <p:nvPr>
              <p:custDataLst>
                <p:tags r:id="rId6"/>
              </p:custDataLst>
            </p:nvPr>
          </p:nvSpPr>
          <p:spPr>
            <a:xfrm>
              <a:off x="5730334" y="5170321"/>
              <a:ext cx="547103" cy="317364"/>
            </a:xfrm>
            <a:custGeom>
              <a:avLst/>
              <a:gdLst/>
              <a:ahLst/>
              <a:cxnLst/>
              <a:rect l="0" t="0" r="0" b="0"/>
              <a:pathLst>
                <a:path w="138010" h="80057">
                  <a:moveTo>
                    <a:pt x="138009" y="13408"/>
                  </a:moveTo>
                  <a:lnTo>
                    <a:pt x="137488" y="19904"/>
                  </a:lnTo>
                  <a:lnTo>
                    <a:pt x="135357" y="22918"/>
                  </a:lnTo>
                  <a:lnTo>
                    <a:pt x="132133" y="21908"/>
                  </a:lnTo>
                  <a:lnTo>
                    <a:pt x="128021" y="22749"/>
                  </a:lnTo>
                  <a:lnTo>
                    <a:pt x="125843" y="26172"/>
                  </a:lnTo>
                  <a:lnTo>
                    <a:pt x="124607" y="27186"/>
                  </a:lnTo>
                  <a:lnTo>
                    <a:pt x="123493" y="28378"/>
                  </a:lnTo>
                  <a:lnTo>
                    <a:pt x="122776" y="32816"/>
                  </a:lnTo>
                  <a:lnTo>
                    <a:pt x="122608" y="40070"/>
                  </a:lnTo>
                  <a:lnTo>
                    <a:pt x="121049" y="40954"/>
                  </a:lnTo>
                  <a:lnTo>
                    <a:pt x="119619" y="41224"/>
                  </a:lnTo>
                  <a:lnTo>
                    <a:pt x="113672" y="47590"/>
                  </a:lnTo>
                  <a:lnTo>
                    <a:pt x="117095" y="49378"/>
                  </a:lnTo>
                  <a:lnTo>
                    <a:pt x="118613" y="50738"/>
                  </a:lnTo>
                  <a:lnTo>
                    <a:pt x="121115" y="54516"/>
                  </a:lnTo>
                  <a:lnTo>
                    <a:pt x="124683" y="58784"/>
                  </a:lnTo>
                  <a:lnTo>
                    <a:pt x="125385" y="60865"/>
                  </a:lnTo>
                  <a:lnTo>
                    <a:pt x="122394" y="60399"/>
                  </a:lnTo>
                  <a:lnTo>
                    <a:pt x="121349" y="60540"/>
                  </a:lnTo>
                  <a:lnTo>
                    <a:pt x="120679" y="61197"/>
                  </a:lnTo>
                  <a:lnTo>
                    <a:pt x="119291" y="61064"/>
                  </a:lnTo>
                  <a:lnTo>
                    <a:pt x="117572" y="61070"/>
                  </a:lnTo>
                  <a:lnTo>
                    <a:pt x="115775" y="61824"/>
                  </a:lnTo>
                  <a:lnTo>
                    <a:pt x="114780" y="62145"/>
                  </a:lnTo>
                  <a:lnTo>
                    <a:pt x="113452" y="61453"/>
                  </a:lnTo>
                  <a:lnTo>
                    <a:pt x="110977" y="59378"/>
                  </a:lnTo>
                  <a:lnTo>
                    <a:pt x="109474" y="57931"/>
                  </a:lnTo>
                  <a:lnTo>
                    <a:pt x="108356" y="57566"/>
                  </a:lnTo>
                  <a:lnTo>
                    <a:pt x="107229" y="57996"/>
                  </a:lnTo>
                  <a:lnTo>
                    <a:pt x="103212" y="58486"/>
                  </a:lnTo>
                  <a:lnTo>
                    <a:pt x="102262" y="59330"/>
                  </a:lnTo>
                  <a:lnTo>
                    <a:pt x="100407" y="60260"/>
                  </a:lnTo>
                  <a:lnTo>
                    <a:pt x="98539" y="60703"/>
                  </a:lnTo>
                  <a:lnTo>
                    <a:pt x="95860" y="61017"/>
                  </a:lnTo>
                  <a:lnTo>
                    <a:pt x="94447" y="60975"/>
                  </a:lnTo>
                  <a:lnTo>
                    <a:pt x="93659" y="61425"/>
                  </a:lnTo>
                  <a:lnTo>
                    <a:pt x="92996" y="62784"/>
                  </a:lnTo>
                  <a:lnTo>
                    <a:pt x="92545" y="64111"/>
                  </a:lnTo>
                  <a:lnTo>
                    <a:pt x="92150" y="64649"/>
                  </a:lnTo>
                  <a:lnTo>
                    <a:pt x="88809" y="65306"/>
                  </a:lnTo>
                  <a:lnTo>
                    <a:pt x="88077" y="66068"/>
                  </a:lnTo>
                  <a:lnTo>
                    <a:pt x="87872" y="66813"/>
                  </a:lnTo>
                  <a:lnTo>
                    <a:pt x="87936" y="67558"/>
                  </a:lnTo>
                  <a:lnTo>
                    <a:pt x="85276" y="66837"/>
                  </a:lnTo>
                  <a:lnTo>
                    <a:pt x="83216" y="67316"/>
                  </a:lnTo>
                  <a:lnTo>
                    <a:pt x="82732" y="67887"/>
                  </a:lnTo>
                  <a:lnTo>
                    <a:pt x="82301" y="68705"/>
                  </a:lnTo>
                  <a:lnTo>
                    <a:pt x="82543" y="69580"/>
                  </a:lnTo>
                  <a:lnTo>
                    <a:pt x="83300" y="70426"/>
                  </a:lnTo>
                  <a:lnTo>
                    <a:pt x="84015" y="72718"/>
                  </a:lnTo>
                  <a:lnTo>
                    <a:pt x="84272" y="75007"/>
                  </a:lnTo>
                  <a:lnTo>
                    <a:pt x="83834" y="76304"/>
                  </a:lnTo>
                  <a:lnTo>
                    <a:pt x="82309" y="77230"/>
                  </a:lnTo>
                  <a:lnTo>
                    <a:pt x="79146" y="78253"/>
                  </a:lnTo>
                  <a:lnTo>
                    <a:pt x="76086" y="77764"/>
                  </a:lnTo>
                  <a:lnTo>
                    <a:pt x="74736" y="78170"/>
                  </a:lnTo>
                  <a:lnTo>
                    <a:pt x="72471" y="78300"/>
                  </a:lnTo>
                  <a:lnTo>
                    <a:pt x="70383" y="78572"/>
                  </a:lnTo>
                  <a:lnTo>
                    <a:pt x="67174" y="79507"/>
                  </a:lnTo>
                  <a:lnTo>
                    <a:pt x="64283" y="80056"/>
                  </a:lnTo>
                  <a:lnTo>
                    <a:pt x="61678" y="78151"/>
                  </a:lnTo>
                  <a:lnTo>
                    <a:pt x="58586" y="76852"/>
                  </a:lnTo>
                  <a:lnTo>
                    <a:pt x="55343" y="76080"/>
                  </a:lnTo>
                  <a:lnTo>
                    <a:pt x="54214" y="76643"/>
                  </a:lnTo>
                  <a:lnTo>
                    <a:pt x="53725" y="77087"/>
                  </a:lnTo>
                  <a:lnTo>
                    <a:pt x="51013" y="75401"/>
                  </a:lnTo>
                  <a:lnTo>
                    <a:pt x="49795" y="74800"/>
                  </a:lnTo>
                  <a:lnTo>
                    <a:pt x="49206" y="74148"/>
                  </a:lnTo>
                  <a:lnTo>
                    <a:pt x="48076" y="71898"/>
                  </a:lnTo>
                  <a:lnTo>
                    <a:pt x="47405" y="71827"/>
                  </a:lnTo>
                  <a:lnTo>
                    <a:pt x="45168" y="72665"/>
                  </a:lnTo>
                  <a:lnTo>
                    <a:pt x="43017" y="72625"/>
                  </a:lnTo>
                  <a:lnTo>
                    <a:pt x="41711" y="72472"/>
                  </a:lnTo>
                  <a:lnTo>
                    <a:pt x="37856" y="72566"/>
                  </a:lnTo>
                  <a:lnTo>
                    <a:pt x="37345" y="74103"/>
                  </a:lnTo>
                  <a:lnTo>
                    <a:pt x="36867" y="74342"/>
                  </a:lnTo>
                  <a:lnTo>
                    <a:pt x="36031" y="74547"/>
                  </a:lnTo>
                  <a:lnTo>
                    <a:pt x="33982" y="74450"/>
                  </a:lnTo>
                  <a:lnTo>
                    <a:pt x="31361" y="75585"/>
                  </a:lnTo>
                  <a:lnTo>
                    <a:pt x="28549" y="76277"/>
                  </a:lnTo>
                  <a:lnTo>
                    <a:pt x="26353" y="76296"/>
                  </a:lnTo>
                  <a:lnTo>
                    <a:pt x="24088" y="75961"/>
                  </a:lnTo>
                  <a:lnTo>
                    <a:pt x="22732" y="76201"/>
                  </a:lnTo>
                  <a:lnTo>
                    <a:pt x="19808" y="76325"/>
                  </a:lnTo>
                  <a:lnTo>
                    <a:pt x="17953" y="77985"/>
                  </a:lnTo>
                  <a:lnTo>
                    <a:pt x="15070" y="77891"/>
                  </a:lnTo>
                  <a:lnTo>
                    <a:pt x="12648" y="77610"/>
                  </a:lnTo>
                  <a:lnTo>
                    <a:pt x="12950" y="77087"/>
                  </a:lnTo>
                  <a:lnTo>
                    <a:pt x="13431" y="70494"/>
                  </a:lnTo>
                  <a:lnTo>
                    <a:pt x="14630" y="67548"/>
                  </a:lnTo>
                  <a:lnTo>
                    <a:pt x="14584" y="66942"/>
                  </a:lnTo>
                  <a:lnTo>
                    <a:pt x="14327" y="66482"/>
                  </a:lnTo>
                  <a:lnTo>
                    <a:pt x="13265" y="66008"/>
                  </a:lnTo>
                  <a:lnTo>
                    <a:pt x="12496" y="64415"/>
                  </a:lnTo>
                  <a:lnTo>
                    <a:pt x="10896" y="60213"/>
                  </a:lnTo>
                  <a:lnTo>
                    <a:pt x="9996" y="59361"/>
                  </a:lnTo>
                  <a:lnTo>
                    <a:pt x="7480" y="58473"/>
                  </a:lnTo>
                  <a:lnTo>
                    <a:pt x="5277" y="57259"/>
                  </a:lnTo>
                  <a:lnTo>
                    <a:pt x="3410" y="55657"/>
                  </a:lnTo>
                  <a:lnTo>
                    <a:pt x="0" y="51696"/>
                  </a:lnTo>
                  <a:lnTo>
                    <a:pt x="1725" y="51300"/>
                  </a:lnTo>
                  <a:lnTo>
                    <a:pt x="2248" y="50493"/>
                  </a:lnTo>
                  <a:lnTo>
                    <a:pt x="3969" y="48313"/>
                  </a:lnTo>
                  <a:lnTo>
                    <a:pt x="4166" y="47240"/>
                  </a:lnTo>
                  <a:lnTo>
                    <a:pt x="3984" y="46634"/>
                  </a:lnTo>
                  <a:lnTo>
                    <a:pt x="2831" y="45583"/>
                  </a:lnTo>
                  <a:lnTo>
                    <a:pt x="2039" y="43293"/>
                  </a:lnTo>
                  <a:lnTo>
                    <a:pt x="2637" y="41146"/>
                  </a:lnTo>
                  <a:lnTo>
                    <a:pt x="2688" y="40042"/>
                  </a:lnTo>
                  <a:lnTo>
                    <a:pt x="2105" y="38949"/>
                  </a:lnTo>
                  <a:lnTo>
                    <a:pt x="2714" y="37589"/>
                  </a:lnTo>
                  <a:lnTo>
                    <a:pt x="3952" y="36844"/>
                  </a:lnTo>
                  <a:lnTo>
                    <a:pt x="4733" y="36626"/>
                  </a:lnTo>
                  <a:lnTo>
                    <a:pt x="8007" y="36480"/>
                  </a:lnTo>
                  <a:lnTo>
                    <a:pt x="10080" y="33753"/>
                  </a:lnTo>
                  <a:lnTo>
                    <a:pt x="11339" y="32881"/>
                  </a:lnTo>
                  <a:lnTo>
                    <a:pt x="12630" y="31334"/>
                  </a:lnTo>
                  <a:lnTo>
                    <a:pt x="13229" y="30768"/>
                  </a:lnTo>
                  <a:lnTo>
                    <a:pt x="13796" y="29562"/>
                  </a:lnTo>
                  <a:lnTo>
                    <a:pt x="13993" y="28328"/>
                  </a:lnTo>
                  <a:lnTo>
                    <a:pt x="11399" y="26600"/>
                  </a:lnTo>
                  <a:lnTo>
                    <a:pt x="10518" y="25300"/>
                  </a:lnTo>
                  <a:lnTo>
                    <a:pt x="9365" y="23864"/>
                  </a:lnTo>
                  <a:lnTo>
                    <a:pt x="7804" y="22871"/>
                  </a:lnTo>
                  <a:lnTo>
                    <a:pt x="4655" y="21165"/>
                  </a:lnTo>
                  <a:lnTo>
                    <a:pt x="3429" y="19432"/>
                  </a:lnTo>
                  <a:lnTo>
                    <a:pt x="2876" y="17185"/>
                  </a:lnTo>
                  <a:lnTo>
                    <a:pt x="2040" y="15480"/>
                  </a:lnTo>
                  <a:lnTo>
                    <a:pt x="1123" y="14369"/>
                  </a:lnTo>
                  <a:lnTo>
                    <a:pt x="948" y="13465"/>
                  </a:lnTo>
                  <a:lnTo>
                    <a:pt x="566" y="12354"/>
                  </a:lnTo>
                  <a:lnTo>
                    <a:pt x="473" y="10171"/>
                  </a:lnTo>
                  <a:lnTo>
                    <a:pt x="1216" y="7267"/>
                  </a:lnTo>
                  <a:lnTo>
                    <a:pt x="1697" y="6241"/>
                  </a:lnTo>
                  <a:lnTo>
                    <a:pt x="2764" y="5955"/>
                  </a:lnTo>
                  <a:lnTo>
                    <a:pt x="5603" y="4404"/>
                  </a:lnTo>
                  <a:lnTo>
                    <a:pt x="5735" y="2418"/>
                  </a:lnTo>
                  <a:lnTo>
                    <a:pt x="6247" y="1185"/>
                  </a:lnTo>
                  <a:lnTo>
                    <a:pt x="7152" y="477"/>
                  </a:lnTo>
                  <a:lnTo>
                    <a:pt x="7983" y="0"/>
                  </a:lnTo>
                  <a:lnTo>
                    <a:pt x="9534" y="1155"/>
                  </a:lnTo>
                  <a:lnTo>
                    <a:pt x="13298" y="2996"/>
                  </a:lnTo>
                  <a:lnTo>
                    <a:pt x="15135" y="4331"/>
                  </a:lnTo>
                  <a:lnTo>
                    <a:pt x="15044" y="5164"/>
                  </a:lnTo>
                  <a:lnTo>
                    <a:pt x="14181" y="5983"/>
                  </a:lnTo>
                  <a:lnTo>
                    <a:pt x="12544" y="6788"/>
                  </a:lnTo>
                  <a:lnTo>
                    <a:pt x="11591" y="7852"/>
                  </a:lnTo>
                  <a:lnTo>
                    <a:pt x="11330" y="9173"/>
                  </a:lnTo>
                  <a:lnTo>
                    <a:pt x="11579" y="10105"/>
                  </a:lnTo>
                  <a:lnTo>
                    <a:pt x="12714" y="10918"/>
                  </a:lnTo>
                  <a:lnTo>
                    <a:pt x="19471" y="9853"/>
                  </a:lnTo>
                  <a:lnTo>
                    <a:pt x="26325" y="10402"/>
                  </a:lnTo>
                  <a:lnTo>
                    <a:pt x="35528" y="12209"/>
                  </a:lnTo>
                  <a:lnTo>
                    <a:pt x="41631" y="12835"/>
                  </a:lnTo>
                  <a:lnTo>
                    <a:pt x="46137" y="12000"/>
                  </a:lnTo>
                  <a:lnTo>
                    <a:pt x="54488" y="13512"/>
                  </a:lnTo>
                  <a:lnTo>
                    <a:pt x="62259" y="14917"/>
                  </a:lnTo>
                  <a:lnTo>
                    <a:pt x="69720" y="15336"/>
                  </a:lnTo>
                  <a:lnTo>
                    <a:pt x="73900" y="14231"/>
                  </a:lnTo>
                  <a:lnTo>
                    <a:pt x="76835" y="12744"/>
                  </a:lnTo>
                  <a:lnTo>
                    <a:pt x="79368" y="9943"/>
                  </a:lnTo>
                  <a:lnTo>
                    <a:pt x="85613" y="6245"/>
                  </a:lnTo>
                  <a:lnTo>
                    <a:pt x="91659" y="4169"/>
                  </a:lnTo>
                  <a:lnTo>
                    <a:pt x="99586" y="2484"/>
                  </a:lnTo>
                  <a:lnTo>
                    <a:pt x="104875" y="1909"/>
                  </a:lnTo>
                  <a:lnTo>
                    <a:pt x="105622" y="2485"/>
                  </a:lnTo>
                  <a:lnTo>
                    <a:pt x="112359" y="5887"/>
                  </a:lnTo>
                  <a:lnTo>
                    <a:pt x="115359" y="5899"/>
                  </a:lnTo>
                  <a:lnTo>
                    <a:pt x="117788" y="6502"/>
                  </a:lnTo>
                  <a:lnTo>
                    <a:pt x="118669" y="7400"/>
                  </a:lnTo>
                  <a:lnTo>
                    <a:pt x="119284" y="7625"/>
                  </a:lnTo>
                  <a:lnTo>
                    <a:pt x="122506" y="6784"/>
                  </a:lnTo>
                  <a:lnTo>
                    <a:pt x="123936" y="8644"/>
                  </a:lnTo>
                  <a:lnTo>
                    <a:pt x="126170" y="11243"/>
                  </a:lnTo>
                  <a:lnTo>
                    <a:pt x="129973" y="12582"/>
                  </a:lnTo>
                  <a:lnTo>
                    <a:pt x="133362" y="13340"/>
                  </a:lnTo>
                  <a:lnTo>
                    <a:pt x="134428" y="13456"/>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10" name="ee4p_BA_1_15912"/>
            <p:cNvSpPr>
              <a:spLocks noChangeAspect="1"/>
            </p:cNvSpPr>
            <p:nvPr>
              <p:custDataLst>
                <p:tags r:id="rId7"/>
              </p:custDataLst>
            </p:nvPr>
          </p:nvSpPr>
          <p:spPr>
            <a:xfrm>
              <a:off x="5151144" y="5058042"/>
              <a:ext cx="337237" cy="291248"/>
            </a:xfrm>
            <a:custGeom>
              <a:avLst/>
              <a:gdLst/>
              <a:ahLst/>
              <a:cxnLst/>
              <a:rect l="0" t="0" r="0" b="0"/>
              <a:pathLst>
                <a:path w="85070" h="73469">
                  <a:moveTo>
                    <a:pt x="26137" y="0"/>
                  </a:moveTo>
                  <a:lnTo>
                    <a:pt x="30709" y="2871"/>
                  </a:lnTo>
                  <a:lnTo>
                    <a:pt x="32594" y="3301"/>
                  </a:lnTo>
                  <a:lnTo>
                    <a:pt x="33656" y="2904"/>
                  </a:lnTo>
                  <a:lnTo>
                    <a:pt x="35103" y="3085"/>
                  </a:lnTo>
                  <a:lnTo>
                    <a:pt x="38310" y="3924"/>
                  </a:lnTo>
                  <a:lnTo>
                    <a:pt x="39050" y="4278"/>
                  </a:lnTo>
                  <a:lnTo>
                    <a:pt x="40015" y="4218"/>
                  </a:lnTo>
                  <a:lnTo>
                    <a:pt x="42387" y="3098"/>
                  </a:lnTo>
                  <a:lnTo>
                    <a:pt x="43196" y="3237"/>
                  </a:lnTo>
                  <a:lnTo>
                    <a:pt x="45908" y="5434"/>
                  </a:lnTo>
                  <a:lnTo>
                    <a:pt x="47271" y="5458"/>
                  </a:lnTo>
                  <a:lnTo>
                    <a:pt x="48912" y="4510"/>
                  </a:lnTo>
                  <a:lnTo>
                    <a:pt x="49966" y="3692"/>
                  </a:lnTo>
                  <a:lnTo>
                    <a:pt x="53082" y="4305"/>
                  </a:lnTo>
                  <a:lnTo>
                    <a:pt x="54868" y="3935"/>
                  </a:lnTo>
                  <a:lnTo>
                    <a:pt x="56349" y="3897"/>
                  </a:lnTo>
                  <a:lnTo>
                    <a:pt x="57956" y="4273"/>
                  </a:lnTo>
                  <a:lnTo>
                    <a:pt x="59422" y="4781"/>
                  </a:lnTo>
                  <a:lnTo>
                    <a:pt x="60845" y="5223"/>
                  </a:lnTo>
                  <a:lnTo>
                    <a:pt x="64700" y="5453"/>
                  </a:lnTo>
                  <a:lnTo>
                    <a:pt x="66546" y="6845"/>
                  </a:lnTo>
                  <a:lnTo>
                    <a:pt x="67282" y="8192"/>
                  </a:lnTo>
                  <a:lnTo>
                    <a:pt x="67299" y="9012"/>
                  </a:lnTo>
                  <a:lnTo>
                    <a:pt x="67481" y="9895"/>
                  </a:lnTo>
                  <a:lnTo>
                    <a:pt x="68543" y="10759"/>
                  </a:lnTo>
                  <a:lnTo>
                    <a:pt x="70862" y="11252"/>
                  </a:lnTo>
                  <a:lnTo>
                    <a:pt x="72318" y="11143"/>
                  </a:lnTo>
                  <a:lnTo>
                    <a:pt x="73091" y="11084"/>
                  </a:lnTo>
                  <a:lnTo>
                    <a:pt x="75069" y="10312"/>
                  </a:lnTo>
                  <a:lnTo>
                    <a:pt x="77396" y="9912"/>
                  </a:lnTo>
                  <a:lnTo>
                    <a:pt x="79074" y="10371"/>
                  </a:lnTo>
                  <a:lnTo>
                    <a:pt x="79869" y="10823"/>
                  </a:lnTo>
                  <a:lnTo>
                    <a:pt x="80051" y="11433"/>
                  </a:lnTo>
                  <a:lnTo>
                    <a:pt x="79556" y="13558"/>
                  </a:lnTo>
                  <a:lnTo>
                    <a:pt x="78615" y="15845"/>
                  </a:lnTo>
                  <a:lnTo>
                    <a:pt x="77094" y="18220"/>
                  </a:lnTo>
                  <a:lnTo>
                    <a:pt x="75507" y="20458"/>
                  </a:lnTo>
                  <a:lnTo>
                    <a:pt x="75088" y="21642"/>
                  </a:lnTo>
                  <a:lnTo>
                    <a:pt x="74976" y="23524"/>
                  </a:lnTo>
                  <a:lnTo>
                    <a:pt x="74780" y="25007"/>
                  </a:lnTo>
                  <a:lnTo>
                    <a:pt x="74997" y="25813"/>
                  </a:lnTo>
                  <a:lnTo>
                    <a:pt x="75518" y="26566"/>
                  </a:lnTo>
                  <a:lnTo>
                    <a:pt x="77280" y="27163"/>
                  </a:lnTo>
                  <a:lnTo>
                    <a:pt x="79653" y="28647"/>
                  </a:lnTo>
                  <a:lnTo>
                    <a:pt x="81672" y="30581"/>
                  </a:lnTo>
                  <a:lnTo>
                    <a:pt x="84259" y="32776"/>
                  </a:lnTo>
                  <a:lnTo>
                    <a:pt x="85069" y="33589"/>
                  </a:lnTo>
                  <a:lnTo>
                    <a:pt x="85067" y="34465"/>
                  </a:lnTo>
                  <a:lnTo>
                    <a:pt x="84311" y="35114"/>
                  </a:lnTo>
                  <a:lnTo>
                    <a:pt x="82098" y="35360"/>
                  </a:lnTo>
                  <a:lnTo>
                    <a:pt x="79794" y="35168"/>
                  </a:lnTo>
                  <a:lnTo>
                    <a:pt x="78910" y="34945"/>
                  </a:lnTo>
                  <a:lnTo>
                    <a:pt x="78088" y="35213"/>
                  </a:lnTo>
                  <a:lnTo>
                    <a:pt x="77578" y="35711"/>
                  </a:lnTo>
                  <a:lnTo>
                    <a:pt x="77848" y="36299"/>
                  </a:lnTo>
                  <a:lnTo>
                    <a:pt x="80210" y="38962"/>
                  </a:lnTo>
                  <a:lnTo>
                    <a:pt x="82955" y="42775"/>
                  </a:lnTo>
                  <a:lnTo>
                    <a:pt x="83108" y="44412"/>
                  </a:lnTo>
                  <a:lnTo>
                    <a:pt x="82774" y="45698"/>
                  </a:lnTo>
                  <a:lnTo>
                    <a:pt x="82138" y="46590"/>
                  </a:lnTo>
                  <a:lnTo>
                    <a:pt x="80996" y="46442"/>
                  </a:lnTo>
                  <a:lnTo>
                    <a:pt x="80128" y="45744"/>
                  </a:lnTo>
                  <a:lnTo>
                    <a:pt x="78811" y="45789"/>
                  </a:lnTo>
                  <a:lnTo>
                    <a:pt x="77788" y="45989"/>
                  </a:lnTo>
                  <a:lnTo>
                    <a:pt x="76457" y="47365"/>
                  </a:lnTo>
                  <a:lnTo>
                    <a:pt x="75794" y="47307"/>
                  </a:lnTo>
                  <a:lnTo>
                    <a:pt x="74654" y="47515"/>
                  </a:lnTo>
                  <a:lnTo>
                    <a:pt x="73931" y="47785"/>
                  </a:lnTo>
                  <a:lnTo>
                    <a:pt x="72786" y="47386"/>
                  </a:lnTo>
                  <a:lnTo>
                    <a:pt x="71590" y="47122"/>
                  </a:lnTo>
                  <a:lnTo>
                    <a:pt x="71070" y="47544"/>
                  </a:lnTo>
                  <a:lnTo>
                    <a:pt x="70839" y="48350"/>
                  </a:lnTo>
                  <a:lnTo>
                    <a:pt x="71581" y="49813"/>
                  </a:lnTo>
                  <a:lnTo>
                    <a:pt x="72972" y="52102"/>
                  </a:lnTo>
                  <a:lnTo>
                    <a:pt x="72749" y="53846"/>
                  </a:lnTo>
                  <a:lnTo>
                    <a:pt x="71689" y="54035"/>
                  </a:lnTo>
                  <a:lnTo>
                    <a:pt x="70715" y="52582"/>
                  </a:lnTo>
                  <a:lnTo>
                    <a:pt x="69852" y="52347"/>
                  </a:lnTo>
                  <a:lnTo>
                    <a:pt x="68867" y="52397"/>
                  </a:lnTo>
                  <a:lnTo>
                    <a:pt x="66615" y="54085"/>
                  </a:lnTo>
                  <a:lnTo>
                    <a:pt x="64957" y="55502"/>
                  </a:lnTo>
                  <a:lnTo>
                    <a:pt x="64572" y="56491"/>
                  </a:lnTo>
                  <a:lnTo>
                    <a:pt x="63978" y="57573"/>
                  </a:lnTo>
                  <a:lnTo>
                    <a:pt x="63799" y="58353"/>
                  </a:lnTo>
                  <a:lnTo>
                    <a:pt x="63838" y="60952"/>
                  </a:lnTo>
                  <a:lnTo>
                    <a:pt x="60849" y="61368"/>
                  </a:lnTo>
                  <a:lnTo>
                    <a:pt x="60223" y="61750"/>
                  </a:lnTo>
                  <a:lnTo>
                    <a:pt x="59862" y="62539"/>
                  </a:lnTo>
                  <a:lnTo>
                    <a:pt x="60111" y="65869"/>
                  </a:lnTo>
                  <a:lnTo>
                    <a:pt x="60353" y="67657"/>
                  </a:lnTo>
                  <a:lnTo>
                    <a:pt x="62061" y="70412"/>
                  </a:lnTo>
                  <a:lnTo>
                    <a:pt x="62119" y="71282"/>
                  </a:lnTo>
                  <a:lnTo>
                    <a:pt x="61877" y="71856"/>
                  </a:lnTo>
                  <a:lnTo>
                    <a:pt x="60663" y="72948"/>
                  </a:lnTo>
                  <a:lnTo>
                    <a:pt x="60085" y="73340"/>
                  </a:lnTo>
                  <a:lnTo>
                    <a:pt x="59696" y="73468"/>
                  </a:lnTo>
                  <a:lnTo>
                    <a:pt x="57712" y="72749"/>
                  </a:lnTo>
                  <a:lnTo>
                    <a:pt x="56770" y="72409"/>
                  </a:lnTo>
                  <a:lnTo>
                    <a:pt x="52788" y="69974"/>
                  </a:lnTo>
                  <a:lnTo>
                    <a:pt x="51033" y="68619"/>
                  </a:lnTo>
                  <a:lnTo>
                    <a:pt x="48254" y="66850"/>
                  </a:lnTo>
                  <a:lnTo>
                    <a:pt x="46539" y="65843"/>
                  </a:lnTo>
                  <a:lnTo>
                    <a:pt x="45669" y="64312"/>
                  </a:lnTo>
                  <a:lnTo>
                    <a:pt x="44304" y="63958"/>
                  </a:lnTo>
                  <a:lnTo>
                    <a:pt x="42697" y="64450"/>
                  </a:lnTo>
                  <a:lnTo>
                    <a:pt x="40875" y="63345"/>
                  </a:lnTo>
                  <a:lnTo>
                    <a:pt x="42164" y="62772"/>
                  </a:lnTo>
                  <a:lnTo>
                    <a:pt x="42482" y="62227"/>
                  </a:lnTo>
                  <a:lnTo>
                    <a:pt x="42320" y="61517"/>
                  </a:lnTo>
                  <a:lnTo>
                    <a:pt x="41752" y="60547"/>
                  </a:lnTo>
                  <a:lnTo>
                    <a:pt x="36830" y="56358"/>
                  </a:lnTo>
                  <a:lnTo>
                    <a:pt x="34416" y="53492"/>
                  </a:lnTo>
                  <a:lnTo>
                    <a:pt x="34023" y="52464"/>
                  </a:lnTo>
                  <a:lnTo>
                    <a:pt x="33991" y="49723"/>
                  </a:lnTo>
                  <a:lnTo>
                    <a:pt x="33421" y="49064"/>
                  </a:lnTo>
                  <a:lnTo>
                    <a:pt x="29806" y="47816"/>
                  </a:lnTo>
                  <a:lnTo>
                    <a:pt x="25766" y="44246"/>
                  </a:lnTo>
                  <a:lnTo>
                    <a:pt x="21600" y="40744"/>
                  </a:lnTo>
                  <a:lnTo>
                    <a:pt x="21030" y="39766"/>
                  </a:lnTo>
                  <a:lnTo>
                    <a:pt x="18881" y="37114"/>
                  </a:lnTo>
                  <a:lnTo>
                    <a:pt x="16262" y="34695"/>
                  </a:lnTo>
                  <a:lnTo>
                    <a:pt x="14172" y="33151"/>
                  </a:lnTo>
                  <a:lnTo>
                    <a:pt x="12460" y="31394"/>
                  </a:lnTo>
                  <a:lnTo>
                    <a:pt x="10561" y="28937"/>
                  </a:lnTo>
                  <a:lnTo>
                    <a:pt x="9579" y="25223"/>
                  </a:lnTo>
                  <a:lnTo>
                    <a:pt x="8705" y="21916"/>
                  </a:lnTo>
                  <a:lnTo>
                    <a:pt x="8111" y="20630"/>
                  </a:lnTo>
                  <a:lnTo>
                    <a:pt x="6908" y="20179"/>
                  </a:lnTo>
                  <a:lnTo>
                    <a:pt x="3172" y="16249"/>
                  </a:lnTo>
                  <a:lnTo>
                    <a:pt x="0" y="13963"/>
                  </a:lnTo>
                  <a:lnTo>
                    <a:pt x="30" y="11492"/>
                  </a:lnTo>
                  <a:lnTo>
                    <a:pt x="550" y="7365"/>
                  </a:lnTo>
                  <a:lnTo>
                    <a:pt x="1138" y="2674"/>
                  </a:lnTo>
                  <a:lnTo>
                    <a:pt x="1907" y="2022"/>
                  </a:lnTo>
                  <a:lnTo>
                    <a:pt x="3353" y="1667"/>
                  </a:lnTo>
                  <a:lnTo>
                    <a:pt x="5010" y="1803"/>
                  </a:lnTo>
                  <a:lnTo>
                    <a:pt x="6450" y="2383"/>
                  </a:lnTo>
                  <a:lnTo>
                    <a:pt x="9303" y="5595"/>
                  </a:lnTo>
                  <a:lnTo>
                    <a:pt x="10933" y="6843"/>
                  </a:lnTo>
                  <a:lnTo>
                    <a:pt x="12311" y="7329"/>
                  </a:lnTo>
                  <a:lnTo>
                    <a:pt x="13896" y="5975"/>
                  </a:lnTo>
                  <a:lnTo>
                    <a:pt x="15852" y="3138"/>
                  </a:lnTo>
                  <a:lnTo>
                    <a:pt x="17558" y="1640"/>
                  </a:lnTo>
                  <a:lnTo>
                    <a:pt x="23311" y="2183"/>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11" name="ee4p_CH_1_15912"/>
            <p:cNvSpPr>
              <a:spLocks noChangeAspect="1"/>
            </p:cNvSpPr>
            <p:nvPr>
              <p:custDataLst>
                <p:tags r:id="rId8"/>
              </p:custDataLst>
            </p:nvPr>
          </p:nvSpPr>
          <p:spPr>
            <a:xfrm>
              <a:off x="4295029" y="4782917"/>
              <a:ext cx="393109" cy="214822"/>
            </a:xfrm>
            <a:custGeom>
              <a:avLst/>
              <a:gdLst/>
              <a:ahLst/>
              <a:cxnLst/>
              <a:rect l="0" t="0" r="0" b="0"/>
              <a:pathLst>
                <a:path w="99164" h="54190">
                  <a:moveTo>
                    <a:pt x="78586" y="7066"/>
                  </a:moveTo>
                  <a:lnTo>
                    <a:pt x="79258" y="7434"/>
                  </a:lnTo>
                  <a:lnTo>
                    <a:pt x="80838" y="8671"/>
                  </a:lnTo>
                  <a:lnTo>
                    <a:pt x="80467" y="10781"/>
                  </a:lnTo>
                  <a:lnTo>
                    <a:pt x="78664" y="14171"/>
                  </a:lnTo>
                  <a:lnTo>
                    <a:pt x="77707" y="16915"/>
                  </a:lnTo>
                  <a:lnTo>
                    <a:pt x="77601" y="19015"/>
                  </a:lnTo>
                  <a:lnTo>
                    <a:pt x="77783" y="20000"/>
                  </a:lnTo>
                  <a:lnTo>
                    <a:pt x="78107" y="19987"/>
                  </a:lnTo>
                  <a:lnTo>
                    <a:pt x="79830" y="20137"/>
                  </a:lnTo>
                  <a:lnTo>
                    <a:pt x="80707" y="20134"/>
                  </a:lnTo>
                  <a:lnTo>
                    <a:pt x="83473" y="20703"/>
                  </a:lnTo>
                  <a:lnTo>
                    <a:pt x="85690" y="21533"/>
                  </a:lnTo>
                  <a:lnTo>
                    <a:pt x="86118" y="22409"/>
                  </a:lnTo>
                  <a:lnTo>
                    <a:pt x="86407" y="23477"/>
                  </a:lnTo>
                  <a:lnTo>
                    <a:pt x="89042" y="24936"/>
                  </a:lnTo>
                  <a:lnTo>
                    <a:pt x="92063" y="25879"/>
                  </a:lnTo>
                  <a:lnTo>
                    <a:pt x="93087" y="25577"/>
                  </a:lnTo>
                  <a:lnTo>
                    <a:pt x="96837" y="22164"/>
                  </a:lnTo>
                  <a:lnTo>
                    <a:pt x="98286" y="22731"/>
                  </a:lnTo>
                  <a:lnTo>
                    <a:pt x="99163" y="24544"/>
                  </a:lnTo>
                  <a:lnTo>
                    <a:pt x="99124" y="25505"/>
                  </a:lnTo>
                  <a:lnTo>
                    <a:pt x="98090" y="29128"/>
                  </a:lnTo>
                  <a:lnTo>
                    <a:pt x="97911" y="31070"/>
                  </a:lnTo>
                  <a:lnTo>
                    <a:pt x="98802" y="32354"/>
                  </a:lnTo>
                  <a:lnTo>
                    <a:pt x="98895" y="33354"/>
                  </a:lnTo>
                  <a:lnTo>
                    <a:pt x="98634" y="34266"/>
                  </a:lnTo>
                  <a:lnTo>
                    <a:pt x="97140" y="34349"/>
                  </a:lnTo>
                  <a:lnTo>
                    <a:pt x="95131" y="33855"/>
                  </a:lnTo>
                  <a:lnTo>
                    <a:pt x="93434" y="32292"/>
                  </a:lnTo>
                  <a:lnTo>
                    <a:pt x="92152" y="32479"/>
                  </a:lnTo>
                  <a:lnTo>
                    <a:pt x="91035" y="32881"/>
                  </a:lnTo>
                  <a:lnTo>
                    <a:pt x="90465" y="34357"/>
                  </a:lnTo>
                  <a:lnTo>
                    <a:pt x="89958" y="36122"/>
                  </a:lnTo>
                  <a:lnTo>
                    <a:pt x="90120" y="37102"/>
                  </a:lnTo>
                  <a:lnTo>
                    <a:pt x="90923" y="37855"/>
                  </a:lnTo>
                  <a:lnTo>
                    <a:pt x="91536" y="39460"/>
                  </a:lnTo>
                  <a:lnTo>
                    <a:pt x="91983" y="41535"/>
                  </a:lnTo>
                  <a:lnTo>
                    <a:pt x="92322" y="42489"/>
                  </a:lnTo>
                  <a:lnTo>
                    <a:pt x="91949" y="42912"/>
                  </a:lnTo>
                  <a:lnTo>
                    <a:pt x="90892" y="43196"/>
                  </a:lnTo>
                  <a:lnTo>
                    <a:pt x="90018" y="42916"/>
                  </a:lnTo>
                  <a:lnTo>
                    <a:pt x="88485" y="40435"/>
                  </a:lnTo>
                  <a:lnTo>
                    <a:pt x="87768" y="39489"/>
                  </a:lnTo>
                  <a:lnTo>
                    <a:pt x="86557" y="39324"/>
                  </a:lnTo>
                  <a:lnTo>
                    <a:pt x="84419" y="39926"/>
                  </a:lnTo>
                  <a:lnTo>
                    <a:pt x="81139" y="41316"/>
                  </a:lnTo>
                  <a:lnTo>
                    <a:pt x="79815" y="41310"/>
                  </a:lnTo>
                  <a:lnTo>
                    <a:pt x="78690" y="41030"/>
                  </a:lnTo>
                  <a:lnTo>
                    <a:pt x="77636" y="39850"/>
                  </a:lnTo>
                  <a:lnTo>
                    <a:pt x="76742" y="37576"/>
                  </a:lnTo>
                  <a:lnTo>
                    <a:pt x="76455" y="36146"/>
                  </a:lnTo>
                  <a:lnTo>
                    <a:pt x="75829" y="36192"/>
                  </a:lnTo>
                  <a:lnTo>
                    <a:pt x="73730" y="35779"/>
                  </a:lnTo>
                  <a:lnTo>
                    <a:pt x="72752" y="36344"/>
                  </a:lnTo>
                  <a:lnTo>
                    <a:pt x="72743" y="38673"/>
                  </a:lnTo>
                  <a:lnTo>
                    <a:pt x="72551" y="41568"/>
                  </a:lnTo>
                  <a:lnTo>
                    <a:pt x="71497" y="43438"/>
                  </a:lnTo>
                  <a:lnTo>
                    <a:pt x="68569" y="46669"/>
                  </a:lnTo>
                  <a:lnTo>
                    <a:pt x="67494" y="48078"/>
                  </a:lnTo>
                  <a:lnTo>
                    <a:pt x="67066" y="49088"/>
                  </a:lnTo>
                  <a:lnTo>
                    <a:pt x="66975" y="49966"/>
                  </a:lnTo>
                  <a:lnTo>
                    <a:pt x="67422" y="51484"/>
                  </a:lnTo>
                  <a:lnTo>
                    <a:pt x="68031" y="52933"/>
                  </a:lnTo>
                  <a:lnTo>
                    <a:pt x="67524" y="53757"/>
                  </a:lnTo>
                  <a:lnTo>
                    <a:pt x="65975" y="54189"/>
                  </a:lnTo>
                  <a:lnTo>
                    <a:pt x="64883" y="53309"/>
                  </a:lnTo>
                  <a:lnTo>
                    <a:pt x="64460" y="51744"/>
                  </a:lnTo>
                  <a:lnTo>
                    <a:pt x="62091" y="49605"/>
                  </a:lnTo>
                  <a:lnTo>
                    <a:pt x="63168" y="47813"/>
                  </a:lnTo>
                  <a:lnTo>
                    <a:pt x="62987" y="47368"/>
                  </a:lnTo>
                  <a:lnTo>
                    <a:pt x="59076" y="46438"/>
                  </a:lnTo>
                  <a:lnTo>
                    <a:pt x="57390" y="45082"/>
                  </a:lnTo>
                  <a:lnTo>
                    <a:pt x="55023" y="42700"/>
                  </a:lnTo>
                  <a:lnTo>
                    <a:pt x="54583" y="41677"/>
                  </a:lnTo>
                  <a:lnTo>
                    <a:pt x="54682" y="38353"/>
                  </a:lnTo>
                  <a:lnTo>
                    <a:pt x="54546" y="37546"/>
                  </a:lnTo>
                  <a:lnTo>
                    <a:pt x="54230" y="37153"/>
                  </a:lnTo>
                  <a:lnTo>
                    <a:pt x="53084" y="37179"/>
                  </a:lnTo>
                  <a:lnTo>
                    <a:pt x="51488" y="38335"/>
                  </a:lnTo>
                  <a:lnTo>
                    <a:pt x="50016" y="40060"/>
                  </a:lnTo>
                  <a:lnTo>
                    <a:pt x="47003" y="42004"/>
                  </a:lnTo>
                  <a:lnTo>
                    <a:pt x="46690" y="42420"/>
                  </a:lnTo>
                  <a:lnTo>
                    <a:pt x="47701" y="44314"/>
                  </a:lnTo>
                  <a:lnTo>
                    <a:pt x="47655" y="45051"/>
                  </a:lnTo>
                  <a:lnTo>
                    <a:pt x="45202" y="48066"/>
                  </a:lnTo>
                  <a:lnTo>
                    <a:pt x="44736" y="49060"/>
                  </a:lnTo>
                  <a:lnTo>
                    <a:pt x="41622" y="50950"/>
                  </a:lnTo>
                  <a:lnTo>
                    <a:pt x="40197" y="51657"/>
                  </a:lnTo>
                  <a:lnTo>
                    <a:pt x="35878" y="50267"/>
                  </a:lnTo>
                  <a:lnTo>
                    <a:pt x="34684" y="50102"/>
                  </a:lnTo>
                  <a:lnTo>
                    <a:pt x="32760" y="51033"/>
                  </a:lnTo>
                  <a:lnTo>
                    <a:pt x="30026" y="51918"/>
                  </a:lnTo>
                  <a:lnTo>
                    <a:pt x="25627" y="52799"/>
                  </a:lnTo>
                  <a:lnTo>
                    <a:pt x="24008" y="52155"/>
                  </a:lnTo>
                  <a:lnTo>
                    <a:pt x="23241" y="51548"/>
                  </a:lnTo>
                  <a:lnTo>
                    <a:pt x="22861" y="50636"/>
                  </a:lnTo>
                  <a:lnTo>
                    <a:pt x="21751" y="49026"/>
                  </a:lnTo>
                  <a:lnTo>
                    <a:pt x="20503" y="48070"/>
                  </a:lnTo>
                  <a:lnTo>
                    <a:pt x="19635" y="47029"/>
                  </a:lnTo>
                  <a:lnTo>
                    <a:pt x="18478" y="45889"/>
                  </a:lnTo>
                  <a:lnTo>
                    <a:pt x="17735" y="44935"/>
                  </a:lnTo>
                  <a:lnTo>
                    <a:pt x="18724" y="41889"/>
                  </a:lnTo>
                  <a:lnTo>
                    <a:pt x="18002" y="40815"/>
                  </a:lnTo>
                  <a:lnTo>
                    <a:pt x="17631" y="39284"/>
                  </a:lnTo>
                  <a:lnTo>
                    <a:pt x="17823" y="38246"/>
                  </a:lnTo>
                  <a:lnTo>
                    <a:pt x="17426" y="37993"/>
                  </a:lnTo>
                  <a:lnTo>
                    <a:pt x="13448" y="37394"/>
                  </a:lnTo>
                  <a:lnTo>
                    <a:pt x="10147" y="37584"/>
                  </a:lnTo>
                  <a:lnTo>
                    <a:pt x="7780" y="38605"/>
                  </a:lnTo>
                  <a:lnTo>
                    <a:pt x="5852" y="40298"/>
                  </a:lnTo>
                  <a:lnTo>
                    <a:pt x="5621" y="40663"/>
                  </a:lnTo>
                  <a:lnTo>
                    <a:pt x="5740" y="40968"/>
                  </a:lnTo>
                  <a:lnTo>
                    <a:pt x="6698" y="42524"/>
                  </a:lnTo>
                  <a:lnTo>
                    <a:pt x="5072" y="44162"/>
                  </a:lnTo>
                  <a:lnTo>
                    <a:pt x="2578" y="45436"/>
                  </a:lnTo>
                  <a:lnTo>
                    <a:pt x="810" y="45566"/>
                  </a:lnTo>
                  <a:lnTo>
                    <a:pt x="32" y="45320"/>
                  </a:lnTo>
                  <a:lnTo>
                    <a:pt x="0" y="43564"/>
                  </a:lnTo>
                  <a:lnTo>
                    <a:pt x="1461" y="42916"/>
                  </a:lnTo>
                  <a:lnTo>
                    <a:pt x="2783" y="41773"/>
                  </a:lnTo>
                  <a:lnTo>
                    <a:pt x="3226" y="40159"/>
                  </a:lnTo>
                  <a:lnTo>
                    <a:pt x="3388" y="39023"/>
                  </a:lnTo>
                  <a:lnTo>
                    <a:pt x="1995" y="37649"/>
                  </a:lnTo>
                  <a:lnTo>
                    <a:pt x="2166" y="36806"/>
                  </a:lnTo>
                  <a:lnTo>
                    <a:pt x="3029" y="35210"/>
                  </a:lnTo>
                  <a:lnTo>
                    <a:pt x="3530" y="33795"/>
                  </a:lnTo>
                  <a:lnTo>
                    <a:pt x="4217" y="32572"/>
                  </a:lnTo>
                  <a:lnTo>
                    <a:pt x="6968" y="30569"/>
                  </a:lnTo>
                  <a:lnTo>
                    <a:pt x="9732" y="28556"/>
                  </a:lnTo>
                  <a:lnTo>
                    <a:pt x="10149" y="26415"/>
                  </a:lnTo>
                  <a:lnTo>
                    <a:pt x="10361" y="23806"/>
                  </a:lnTo>
                  <a:lnTo>
                    <a:pt x="10751" y="23180"/>
                  </a:lnTo>
                  <a:lnTo>
                    <a:pt x="14479" y="21617"/>
                  </a:lnTo>
                  <a:lnTo>
                    <a:pt x="15409" y="20998"/>
                  </a:lnTo>
                  <a:lnTo>
                    <a:pt x="15878" y="20112"/>
                  </a:lnTo>
                  <a:lnTo>
                    <a:pt x="18810" y="17180"/>
                  </a:lnTo>
                  <a:lnTo>
                    <a:pt x="21715" y="14271"/>
                  </a:lnTo>
                  <a:lnTo>
                    <a:pt x="22300" y="13294"/>
                  </a:lnTo>
                  <a:lnTo>
                    <a:pt x="22788" y="12722"/>
                  </a:lnTo>
                  <a:lnTo>
                    <a:pt x="22788" y="12247"/>
                  </a:lnTo>
                  <a:lnTo>
                    <a:pt x="22423" y="11881"/>
                  </a:lnTo>
                  <a:lnTo>
                    <a:pt x="21039" y="11637"/>
                  </a:lnTo>
                  <a:lnTo>
                    <a:pt x="20572" y="10712"/>
                  </a:lnTo>
                  <a:lnTo>
                    <a:pt x="22075" y="9058"/>
                  </a:lnTo>
                  <a:lnTo>
                    <a:pt x="23956" y="8045"/>
                  </a:lnTo>
                  <a:lnTo>
                    <a:pt x="25783" y="8031"/>
                  </a:lnTo>
                  <a:lnTo>
                    <a:pt x="26517" y="8497"/>
                  </a:lnTo>
                  <a:lnTo>
                    <a:pt x="26478" y="9045"/>
                  </a:lnTo>
                  <a:lnTo>
                    <a:pt x="27266" y="9633"/>
                  </a:lnTo>
                  <a:lnTo>
                    <a:pt x="28651" y="9828"/>
                  </a:lnTo>
                  <a:lnTo>
                    <a:pt x="30363" y="9623"/>
                  </a:lnTo>
                  <a:lnTo>
                    <a:pt x="32062" y="9004"/>
                  </a:lnTo>
                  <a:lnTo>
                    <a:pt x="33110" y="7531"/>
                  </a:lnTo>
                  <a:lnTo>
                    <a:pt x="33718" y="6417"/>
                  </a:lnTo>
                  <a:lnTo>
                    <a:pt x="36388" y="5143"/>
                  </a:lnTo>
                  <a:lnTo>
                    <a:pt x="38210" y="5784"/>
                  </a:lnTo>
                  <a:lnTo>
                    <a:pt x="43274" y="5953"/>
                  </a:lnTo>
                  <a:lnTo>
                    <a:pt x="46960" y="5608"/>
                  </a:lnTo>
                  <a:lnTo>
                    <a:pt x="49271" y="4744"/>
                  </a:lnTo>
                  <a:lnTo>
                    <a:pt x="52136" y="4744"/>
                  </a:lnTo>
                  <a:lnTo>
                    <a:pt x="54058" y="5231"/>
                  </a:lnTo>
                  <a:lnTo>
                    <a:pt x="54397" y="5159"/>
                  </a:lnTo>
                  <a:lnTo>
                    <a:pt x="54926" y="5045"/>
                  </a:lnTo>
                  <a:lnTo>
                    <a:pt x="55449" y="4582"/>
                  </a:lnTo>
                  <a:lnTo>
                    <a:pt x="57258" y="4264"/>
                  </a:lnTo>
                  <a:lnTo>
                    <a:pt x="57502" y="3876"/>
                  </a:lnTo>
                  <a:lnTo>
                    <a:pt x="57426" y="3480"/>
                  </a:lnTo>
                  <a:lnTo>
                    <a:pt x="57100" y="3277"/>
                  </a:lnTo>
                  <a:lnTo>
                    <a:pt x="54876" y="3483"/>
                  </a:lnTo>
                  <a:lnTo>
                    <a:pt x="54025" y="3176"/>
                  </a:lnTo>
                  <a:lnTo>
                    <a:pt x="53807" y="2471"/>
                  </a:lnTo>
                  <a:lnTo>
                    <a:pt x="54522" y="1246"/>
                  </a:lnTo>
                  <a:lnTo>
                    <a:pt x="56161" y="246"/>
                  </a:lnTo>
                  <a:lnTo>
                    <a:pt x="57550" y="0"/>
                  </a:lnTo>
                  <a:lnTo>
                    <a:pt x="58549" y="268"/>
                  </a:lnTo>
                  <a:lnTo>
                    <a:pt x="60992" y="2126"/>
                  </a:lnTo>
                  <a:lnTo>
                    <a:pt x="61577" y="2183"/>
                  </a:lnTo>
                  <a:lnTo>
                    <a:pt x="61916" y="1849"/>
                  </a:lnTo>
                  <a:lnTo>
                    <a:pt x="62423" y="1662"/>
                  </a:lnTo>
                  <a:lnTo>
                    <a:pt x="63265" y="2026"/>
                  </a:lnTo>
                  <a:lnTo>
                    <a:pt x="64213" y="3176"/>
                  </a:lnTo>
                  <a:lnTo>
                    <a:pt x="64371" y="3354"/>
                  </a:lnTo>
                  <a:lnTo>
                    <a:pt x="69819" y="2951"/>
                  </a:lnTo>
                  <a:lnTo>
                    <a:pt x="71041" y="2951"/>
                  </a:lnTo>
                  <a:lnTo>
                    <a:pt x="74738" y="4969"/>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12" name="ee4p_CZ_1_15912"/>
            <p:cNvSpPr>
              <a:spLocks noChangeAspect="1"/>
            </p:cNvSpPr>
            <p:nvPr>
              <p:custDataLst>
                <p:tags r:id="rId9"/>
              </p:custDataLst>
            </p:nvPr>
          </p:nvSpPr>
          <p:spPr>
            <a:xfrm>
              <a:off x="4831469" y="4412119"/>
              <a:ext cx="591031" cy="281080"/>
            </a:xfrm>
            <a:custGeom>
              <a:avLst/>
              <a:gdLst/>
              <a:ahLst/>
              <a:cxnLst/>
              <a:rect l="0" t="0" r="0" b="0"/>
              <a:pathLst>
                <a:path w="149091" h="70904">
                  <a:moveTo>
                    <a:pt x="60137" y="5220"/>
                  </a:moveTo>
                  <a:lnTo>
                    <a:pt x="62048" y="5150"/>
                  </a:lnTo>
                  <a:lnTo>
                    <a:pt x="63974" y="4416"/>
                  </a:lnTo>
                  <a:lnTo>
                    <a:pt x="64129" y="3229"/>
                  </a:lnTo>
                  <a:lnTo>
                    <a:pt x="64008" y="1005"/>
                  </a:lnTo>
                  <a:lnTo>
                    <a:pt x="64214" y="685"/>
                  </a:lnTo>
                  <a:lnTo>
                    <a:pt x="67137" y="1313"/>
                  </a:lnTo>
                  <a:lnTo>
                    <a:pt x="70070" y="2315"/>
                  </a:lnTo>
                  <a:lnTo>
                    <a:pt x="70478" y="4520"/>
                  </a:lnTo>
                  <a:lnTo>
                    <a:pt x="71264" y="5606"/>
                  </a:lnTo>
                  <a:lnTo>
                    <a:pt x="72188" y="6597"/>
                  </a:lnTo>
                  <a:lnTo>
                    <a:pt x="73078" y="7048"/>
                  </a:lnTo>
                  <a:lnTo>
                    <a:pt x="74611" y="7119"/>
                  </a:lnTo>
                  <a:lnTo>
                    <a:pt x="78591" y="8429"/>
                  </a:lnTo>
                  <a:lnTo>
                    <a:pt x="80506" y="8696"/>
                  </a:lnTo>
                  <a:lnTo>
                    <a:pt x="82467" y="9599"/>
                  </a:lnTo>
                  <a:lnTo>
                    <a:pt x="84118" y="10524"/>
                  </a:lnTo>
                  <a:lnTo>
                    <a:pt x="85326" y="10717"/>
                  </a:lnTo>
                  <a:lnTo>
                    <a:pt x="85885" y="11730"/>
                  </a:lnTo>
                  <a:lnTo>
                    <a:pt x="86623" y="12423"/>
                  </a:lnTo>
                  <a:lnTo>
                    <a:pt x="87932" y="11891"/>
                  </a:lnTo>
                  <a:lnTo>
                    <a:pt x="92704" y="11143"/>
                  </a:lnTo>
                  <a:lnTo>
                    <a:pt x="94423" y="12139"/>
                  </a:lnTo>
                  <a:lnTo>
                    <a:pt x="95585" y="13192"/>
                  </a:lnTo>
                  <a:lnTo>
                    <a:pt x="95745" y="13527"/>
                  </a:lnTo>
                  <a:lnTo>
                    <a:pt x="95138" y="14456"/>
                  </a:lnTo>
                  <a:lnTo>
                    <a:pt x="94847" y="15175"/>
                  </a:lnTo>
                  <a:lnTo>
                    <a:pt x="94350" y="15652"/>
                  </a:lnTo>
                  <a:lnTo>
                    <a:pt x="92711" y="16159"/>
                  </a:lnTo>
                  <a:lnTo>
                    <a:pt x="91787" y="16981"/>
                  </a:lnTo>
                  <a:lnTo>
                    <a:pt x="91115" y="17880"/>
                  </a:lnTo>
                  <a:lnTo>
                    <a:pt x="91566" y="18739"/>
                  </a:lnTo>
                  <a:lnTo>
                    <a:pt x="92905" y="19383"/>
                  </a:lnTo>
                  <a:lnTo>
                    <a:pt x="93853" y="19528"/>
                  </a:lnTo>
                  <a:lnTo>
                    <a:pt x="94214" y="20156"/>
                  </a:lnTo>
                  <a:lnTo>
                    <a:pt x="97246" y="22961"/>
                  </a:lnTo>
                  <a:lnTo>
                    <a:pt x="99657" y="26619"/>
                  </a:lnTo>
                  <a:lnTo>
                    <a:pt x="100597" y="27191"/>
                  </a:lnTo>
                  <a:lnTo>
                    <a:pt x="101480" y="27326"/>
                  </a:lnTo>
                  <a:lnTo>
                    <a:pt x="102501" y="26789"/>
                  </a:lnTo>
                  <a:lnTo>
                    <a:pt x="103680" y="25604"/>
                  </a:lnTo>
                  <a:lnTo>
                    <a:pt x="105078" y="24746"/>
                  </a:lnTo>
                  <a:lnTo>
                    <a:pt x="106261" y="24305"/>
                  </a:lnTo>
                  <a:lnTo>
                    <a:pt x="108347" y="23293"/>
                  </a:lnTo>
                  <a:lnTo>
                    <a:pt x="108429" y="22633"/>
                  </a:lnTo>
                  <a:lnTo>
                    <a:pt x="106691" y="20156"/>
                  </a:lnTo>
                  <a:lnTo>
                    <a:pt x="105682" y="18147"/>
                  </a:lnTo>
                  <a:lnTo>
                    <a:pt x="105924" y="17783"/>
                  </a:lnTo>
                  <a:lnTo>
                    <a:pt x="108150" y="18101"/>
                  </a:lnTo>
                  <a:lnTo>
                    <a:pt x="111936" y="19197"/>
                  </a:lnTo>
                  <a:lnTo>
                    <a:pt x="117758" y="22776"/>
                  </a:lnTo>
                  <a:lnTo>
                    <a:pt x="118799" y="22776"/>
                  </a:lnTo>
                  <a:lnTo>
                    <a:pt x="120839" y="22507"/>
                  </a:lnTo>
                  <a:lnTo>
                    <a:pt x="123053" y="21923"/>
                  </a:lnTo>
                  <a:lnTo>
                    <a:pt x="124104" y="21258"/>
                  </a:lnTo>
                  <a:lnTo>
                    <a:pt x="124499" y="21506"/>
                  </a:lnTo>
                  <a:lnTo>
                    <a:pt x="124838" y="23471"/>
                  </a:lnTo>
                  <a:lnTo>
                    <a:pt x="124259" y="24548"/>
                  </a:lnTo>
                  <a:lnTo>
                    <a:pt x="121608" y="25592"/>
                  </a:lnTo>
                  <a:lnTo>
                    <a:pt x="121761" y="26111"/>
                  </a:lnTo>
                  <a:lnTo>
                    <a:pt x="122441" y="26779"/>
                  </a:lnTo>
                  <a:lnTo>
                    <a:pt x="123635" y="27230"/>
                  </a:lnTo>
                  <a:lnTo>
                    <a:pt x="125084" y="28502"/>
                  </a:lnTo>
                  <a:lnTo>
                    <a:pt x="126082" y="29951"/>
                  </a:lnTo>
                  <a:lnTo>
                    <a:pt x="126957" y="30623"/>
                  </a:lnTo>
                  <a:lnTo>
                    <a:pt x="127920" y="30942"/>
                  </a:lnTo>
                  <a:lnTo>
                    <a:pt x="130330" y="30168"/>
                  </a:lnTo>
                  <a:lnTo>
                    <a:pt x="131012" y="29556"/>
                  </a:lnTo>
                  <a:lnTo>
                    <a:pt x="131314" y="29123"/>
                  </a:lnTo>
                  <a:lnTo>
                    <a:pt x="131783" y="29219"/>
                  </a:lnTo>
                  <a:lnTo>
                    <a:pt x="132627" y="29931"/>
                  </a:lnTo>
                  <a:lnTo>
                    <a:pt x="132882" y="30350"/>
                  </a:lnTo>
                  <a:lnTo>
                    <a:pt x="135227" y="31159"/>
                  </a:lnTo>
                  <a:lnTo>
                    <a:pt x="136577" y="32153"/>
                  </a:lnTo>
                  <a:lnTo>
                    <a:pt x="137438" y="32621"/>
                  </a:lnTo>
                  <a:lnTo>
                    <a:pt x="138393" y="32166"/>
                  </a:lnTo>
                  <a:lnTo>
                    <a:pt x="142103" y="32957"/>
                  </a:lnTo>
                  <a:lnTo>
                    <a:pt x="143124" y="33621"/>
                  </a:lnTo>
                  <a:lnTo>
                    <a:pt x="143450" y="34723"/>
                  </a:lnTo>
                  <a:lnTo>
                    <a:pt x="143266" y="35391"/>
                  </a:lnTo>
                  <a:lnTo>
                    <a:pt x="143837" y="37122"/>
                  </a:lnTo>
                  <a:lnTo>
                    <a:pt x="148531" y="41266"/>
                  </a:lnTo>
                  <a:lnTo>
                    <a:pt x="149025" y="43380"/>
                  </a:lnTo>
                  <a:lnTo>
                    <a:pt x="149090" y="44222"/>
                  </a:lnTo>
                  <a:lnTo>
                    <a:pt x="148533" y="44267"/>
                  </a:lnTo>
                  <a:lnTo>
                    <a:pt x="147265" y="44704"/>
                  </a:lnTo>
                  <a:lnTo>
                    <a:pt x="145640" y="44863"/>
                  </a:lnTo>
                  <a:lnTo>
                    <a:pt x="143878" y="44777"/>
                  </a:lnTo>
                  <a:lnTo>
                    <a:pt x="142508" y="45545"/>
                  </a:lnTo>
                  <a:lnTo>
                    <a:pt x="141215" y="46795"/>
                  </a:lnTo>
                  <a:lnTo>
                    <a:pt x="139883" y="47660"/>
                  </a:lnTo>
                  <a:lnTo>
                    <a:pt x="139159" y="48434"/>
                  </a:lnTo>
                  <a:lnTo>
                    <a:pt x="138755" y="49227"/>
                  </a:lnTo>
                  <a:lnTo>
                    <a:pt x="134247" y="51485"/>
                  </a:lnTo>
                  <a:lnTo>
                    <a:pt x="133621" y="52424"/>
                  </a:lnTo>
                  <a:lnTo>
                    <a:pt x="133119" y="53704"/>
                  </a:lnTo>
                  <a:lnTo>
                    <a:pt x="132908" y="55432"/>
                  </a:lnTo>
                  <a:lnTo>
                    <a:pt x="132588" y="56980"/>
                  </a:lnTo>
                  <a:lnTo>
                    <a:pt x="131813" y="57797"/>
                  </a:lnTo>
                  <a:lnTo>
                    <a:pt x="129377" y="58498"/>
                  </a:lnTo>
                  <a:lnTo>
                    <a:pt x="128770" y="58876"/>
                  </a:lnTo>
                  <a:lnTo>
                    <a:pt x="128315" y="59663"/>
                  </a:lnTo>
                  <a:lnTo>
                    <a:pt x="126948" y="60876"/>
                  </a:lnTo>
                  <a:lnTo>
                    <a:pt x="125348" y="62030"/>
                  </a:lnTo>
                  <a:lnTo>
                    <a:pt x="122405" y="63348"/>
                  </a:lnTo>
                  <a:lnTo>
                    <a:pt x="119248" y="63749"/>
                  </a:lnTo>
                  <a:lnTo>
                    <a:pt x="115140" y="63321"/>
                  </a:lnTo>
                  <a:lnTo>
                    <a:pt x="112743" y="62804"/>
                  </a:lnTo>
                  <a:lnTo>
                    <a:pt x="111575" y="63371"/>
                  </a:lnTo>
                  <a:lnTo>
                    <a:pt x="109975" y="65088"/>
                  </a:lnTo>
                  <a:lnTo>
                    <a:pt x="108250" y="68042"/>
                  </a:lnTo>
                  <a:lnTo>
                    <a:pt x="107540" y="70261"/>
                  </a:lnTo>
                  <a:lnTo>
                    <a:pt x="106991" y="69634"/>
                  </a:lnTo>
                  <a:lnTo>
                    <a:pt x="106004" y="67280"/>
                  </a:lnTo>
                  <a:lnTo>
                    <a:pt x="104888" y="66978"/>
                  </a:lnTo>
                  <a:lnTo>
                    <a:pt x="103367" y="66759"/>
                  </a:lnTo>
                  <a:lnTo>
                    <a:pt x="102223" y="66412"/>
                  </a:lnTo>
                  <a:lnTo>
                    <a:pt x="99752" y="65056"/>
                  </a:lnTo>
                  <a:lnTo>
                    <a:pt x="98483" y="64647"/>
                  </a:lnTo>
                  <a:lnTo>
                    <a:pt x="97032" y="64537"/>
                  </a:lnTo>
                  <a:lnTo>
                    <a:pt x="95637" y="65335"/>
                  </a:lnTo>
                  <a:lnTo>
                    <a:pt x="94585" y="66277"/>
                  </a:lnTo>
                  <a:lnTo>
                    <a:pt x="91314" y="66264"/>
                  </a:lnTo>
                  <a:lnTo>
                    <a:pt x="87729" y="65827"/>
                  </a:lnTo>
                  <a:lnTo>
                    <a:pt x="82598" y="62704"/>
                  </a:lnTo>
                  <a:lnTo>
                    <a:pt x="81268" y="62677"/>
                  </a:lnTo>
                  <a:lnTo>
                    <a:pt x="79847" y="62818"/>
                  </a:lnTo>
                  <a:lnTo>
                    <a:pt x="77606" y="62080"/>
                  </a:lnTo>
                  <a:lnTo>
                    <a:pt x="73261" y="60056"/>
                  </a:lnTo>
                  <a:lnTo>
                    <a:pt x="71227" y="59581"/>
                  </a:lnTo>
                  <a:lnTo>
                    <a:pt x="69940" y="59871"/>
                  </a:lnTo>
                  <a:lnTo>
                    <a:pt x="68766" y="60319"/>
                  </a:lnTo>
                  <a:lnTo>
                    <a:pt x="67928" y="60372"/>
                  </a:lnTo>
                  <a:lnTo>
                    <a:pt x="67442" y="59714"/>
                  </a:lnTo>
                  <a:lnTo>
                    <a:pt x="65829" y="58901"/>
                  </a:lnTo>
                  <a:lnTo>
                    <a:pt x="64207" y="58808"/>
                  </a:lnTo>
                  <a:lnTo>
                    <a:pt x="63736" y="59298"/>
                  </a:lnTo>
                  <a:lnTo>
                    <a:pt x="63188" y="63750"/>
                  </a:lnTo>
                  <a:lnTo>
                    <a:pt x="62639" y="65354"/>
                  </a:lnTo>
                  <a:lnTo>
                    <a:pt x="60413" y="65280"/>
                  </a:lnTo>
                  <a:lnTo>
                    <a:pt x="59618" y="66038"/>
                  </a:lnTo>
                  <a:lnTo>
                    <a:pt x="57865" y="68184"/>
                  </a:lnTo>
                  <a:lnTo>
                    <a:pt x="57526" y="70249"/>
                  </a:lnTo>
                  <a:lnTo>
                    <a:pt x="54488" y="69849"/>
                  </a:lnTo>
                  <a:lnTo>
                    <a:pt x="53045" y="69502"/>
                  </a:lnTo>
                  <a:lnTo>
                    <a:pt x="51771" y="69765"/>
                  </a:lnTo>
                  <a:lnTo>
                    <a:pt x="50367" y="70903"/>
                  </a:lnTo>
                  <a:lnTo>
                    <a:pt x="46437" y="70836"/>
                  </a:lnTo>
                  <a:lnTo>
                    <a:pt x="43326" y="70157"/>
                  </a:lnTo>
                  <a:lnTo>
                    <a:pt x="41991" y="67600"/>
                  </a:lnTo>
                  <a:lnTo>
                    <a:pt x="40566" y="66588"/>
                  </a:lnTo>
                  <a:lnTo>
                    <a:pt x="38772" y="65682"/>
                  </a:lnTo>
                  <a:lnTo>
                    <a:pt x="38143" y="65481"/>
                  </a:lnTo>
                  <a:lnTo>
                    <a:pt x="37152" y="64085"/>
                  </a:lnTo>
                  <a:lnTo>
                    <a:pt x="35273" y="62355"/>
                  </a:lnTo>
                  <a:lnTo>
                    <a:pt x="32237" y="59990"/>
                  </a:lnTo>
                  <a:lnTo>
                    <a:pt x="29873" y="60107"/>
                  </a:lnTo>
                  <a:lnTo>
                    <a:pt x="28998" y="59479"/>
                  </a:lnTo>
                  <a:lnTo>
                    <a:pt x="28612" y="58609"/>
                  </a:lnTo>
                  <a:lnTo>
                    <a:pt x="27625" y="57104"/>
                  </a:lnTo>
                  <a:lnTo>
                    <a:pt x="26513" y="56057"/>
                  </a:lnTo>
                  <a:lnTo>
                    <a:pt x="25165" y="55651"/>
                  </a:lnTo>
                  <a:lnTo>
                    <a:pt x="23235" y="54317"/>
                  </a:lnTo>
                  <a:lnTo>
                    <a:pt x="20652" y="51407"/>
                  </a:lnTo>
                  <a:lnTo>
                    <a:pt x="18285" y="49393"/>
                  </a:lnTo>
                  <a:lnTo>
                    <a:pt x="16001" y="49425"/>
                  </a:lnTo>
                  <a:lnTo>
                    <a:pt x="14552" y="48369"/>
                  </a:lnTo>
                  <a:lnTo>
                    <a:pt x="13077" y="46985"/>
                  </a:lnTo>
                  <a:lnTo>
                    <a:pt x="11991" y="45644"/>
                  </a:lnTo>
                  <a:lnTo>
                    <a:pt x="10304" y="42383"/>
                  </a:lnTo>
                  <a:lnTo>
                    <a:pt x="9078" y="40520"/>
                  </a:lnTo>
                  <a:lnTo>
                    <a:pt x="8121" y="39367"/>
                  </a:lnTo>
                  <a:lnTo>
                    <a:pt x="7041" y="38406"/>
                  </a:lnTo>
                  <a:lnTo>
                    <a:pt x="6651" y="37645"/>
                  </a:lnTo>
                  <a:lnTo>
                    <a:pt x="7970" y="35903"/>
                  </a:lnTo>
                  <a:lnTo>
                    <a:pt x="8449" y="35041"/>
                  </a:lnTo>
                  <a:lnTo>
                    <a:pt x="9017" y="34379"/>
                  </a:lnTo>
                  <a:lnTo>
                    <a:pt x="9348" y="33676"/>
                  </a:lnTo>
                  <a:lnTo>
                    <a:pt x="9337" y="33147"/>
                  </a:lnTo>
                  <a:lnTo>
                    <a:pt x="8134" y="31425"/>
                  </a:lnTo>
                  <a:lnTo>
                    <a:pt x="6510" y="30182"/>
                  </a:lnTo>
                  <a:lnTo>
                    <a:pt x="4128" y="28919"/>
                  </a:lnTo>
                  <a:lnTo>
                    <a:pt x="2610" y="27325"/>
                  </a:lnTo>
                  <a:lnTo>
                    <a:pt x="2051" y="25864"/>
                  </a:lnTo>
                  <a:lnTo>
                    <a:pt x="1885" y="25061"/>
                  </a:lnTo>
                  <a:lnTo>
                    <a:pt x="842" y="23973"/>
                  </a:lnTo>
                  <a:lnTo>
                    <a:pt x="0" y="22377"/>
                  </a:lnTo>
                  <a:lnTo>
                    <a:pt x="2" y="21416"/>
                  </a:lnTo>
                  <a:lnTo>
                    <a:pt x="209" y="21148"/>
                  </a:lnTo>
                  <a:lnTo>
                    <a:pt x="998" y="21149"/>
                  </a:lnTo>
                  <a:lnTo>
                    <a:pt x="1880" y="21803"/>
                  </a:lnTo>
                  <a:lnTo>
                    <a:pt x="3127" y="23063"/>
                  </a:lnTo>
                  <a:lnTo>
                    <a:pt x="4148" y="24898"/>
                  </a:lnTo>
                  <a:lnTo>
                    <a:pt x="4774" y="24196"/>
                  </a:lnTo>
                  <a:lnTo>
                    <a:pt x="5945" y="22241"/>
                  </a:lnTo>
                  <a:lnTo>
                    <a:pt x="8024" y="20023"/>
                  </a:lnTo>
                  <a:lnTo>
                    <a:pt x="10156" y="18759"/>
                  </a:lnTo>
                  <a:lnTo>
                    <a:pt x="12069" y="18653"/>
                  </a:lnTo>
                  <a:lnTo>
                    <a:pt x="13636" y="18303"/>
                  </a:lnTo>
                  <a:lnTo>
                    <a:pt x="14941" y="17670"/>
                  </a:lnTo>
                  <a:lnTo>
                    <a:pt x="17214" y="17923"/>
                  </a:lnTo>
                  <a:lnTo>
                    <a:pt x="18860" y="18381"/>
                  </a:lnTo>
                  <a:lnTo>
                    <a:pt x="19393" y="18098"/>
                  </a:lnTo>
                  <a:lnTo>
                    <a:pt x="20063" y="16942"/>
                  </a:lnTo>
                  <a:lnTo>
                    <a:pt x="20490" y="15945"/>
                  </a:lnTo>
                  <a:lnTo>
                    <a:pt x="24133" y="15361"/>
                  </a:lnTo>
                  <a:lnTo>
                    <a:pt x="25383" y="13436"/>
                  </a:lnTo>
                  <a:lnTo>
                    <a:pt x="26087" y="13446"/>
                  </a:lnTo>
                  <a:lnTo>
                    <a:pt x="26895" y="13158"/>
                  </a:lnTo>
                  <a:lnTo>
                    <a:pt x="27668" y="12428"/>
                  </a:lnTo>
                  <a:lnTo>
                    <a:pt x="28411" y="12129"/>
                  </a:lnTo>
                  <a:lnTo>
                    <a:pt x="28998" y="12490"/>
                  </a:lnTo>
                  <a:lnTo>
                    <a:pt x="29771" y="12729"/>
                  </a:lnTo>
                  <a:lnTo>
                    <a:pt x="30577" y="12268"/>
                  </a:lnTo>
                  <a:lnTo>
                    <a:pt x="31771" y="10061"/>
                  </a:lnTo>
                  <a:lnTo>
                    <a:pt x="32438" y="9717"/>
                  </a:lnTo>
                  <a:lnTo>
                    <a:pt x="35636" y="9371"/>
                  </a:lnTo>
                  <a:lnTo>
                    <a:pt x="39996" y="8068"/>
                  </a:lnTo>
                  <a:lnTo>
                    <a:pt x="42205" y="6907"/>
                  </a:lnTo>
                  <a:lnTo>
                    <a:pt x="44373" y="6277"/>
                  </a:lnTo>
                  <a:lnTo>
                    <a:pt x="46701" y="5155"/>
                  </a:lnTo>
                  <a:lnTo>
                    <a:pt x="50400" y="4061"/>
                  </a:lnTo>
                  <a:lnTo>
                    <a:pt x="50577" y="3614"/>
                  </a:lnTo>
                  <a:lnTo>
                    <a:pt x="48860" y="2489"/>
                  </a:lnTo>
                  <a:lnTo>
                    <a:pt x="48283" y="1779"/>
                  </a:lnTo>
                  <a:lnTo>
                    <a:pt x="47897" y="1050"/>
                  </a:lnTo>
                  <a:lnTo>
                    <a:pt x="48502" y="243"/>
                  </a:lnTo>
                  <a:lnTo>
                    <a:pt x="49309" y="0"/>
                  </a:lnTo>
                  <a:lnTo>
                    <a:pt x="50361" y="337"/>
                  </a:lnTo>
                  <a:lnTo>
                    <a:pt x="53458" y="816"/>
                  </a:lnTo>
                  <a:lnTo>
                    <a:pt x="54306" y="1281"/>
                  </a:lnTo>
                  <a:lnTo>
                    <a:pt x="54615" y="2421"/>
                  </a:lnTo>
                  <a:lnTo>
                    <a:pt x="55401" y="3481"/>
                  </a:lnTo>
                  <a:lnTo>
                    <a:pt x="56034" y="3594"/>
                  </a:lnTo>
                  <a:lnTo>
                    <a:pt x="55807" y="5320"/>
                  </a:lnTo>
                  <a:lnTo>
                    <a:pt x="56794" y="5989"/>
                  </a:lnTo>
                  <a:lnTo>
                    <a:pt x="58234" y="6511"/>
                  </a:lnTo>
                  <a:lnTo>
                    <a:pt x="59189" y="6406"/>
                  </a:lnTo>
                  <a:lnTo>
                    <a:pt x="59873" y="5706"/>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13" name="ee4p_DE_1_15912"/>
            <p:cNvSpPr>
              <a:spLocks noChangeAspect="1"/>
            </p:cNvSpPr>
            <p:nvPr>
              <p:custDataLst>
                <p:tags r:id="rId10"/>
              </p:custDataLst>
            </p:nvPr>
          </p:nvSpPr>
          <p:spPr>
            <a:xfrm>
              <a:off x="4285170" y="3934358"/>
              <a:ext cx="802864" cy="903840"/>
            </a:xfrm>
            <a:custGeom>
              <a:avLst/>
              <a:gdLst>
                <a:gd name="connsiteX0" fmla="*/ 176238 w 202527"/>
                <a:gd name="connsiteY0" fmla="*/ 28478 h 227999"/>
                <a:gd name="connsiteX1" fmla="*/ 180907 w 202527"/>
                <a:gd name="connsiteY1" fmla="*/ 31292 h 227999"/>
                <a:gd name="connsiteX2" fmla="*/ 184723 w 202527"/>
                <a:gd name="connsiteY2" fmla="*/ 33847 h 227999"/>
                <a:gd name="connsiteX3" fmla="*/ 184431 w 202527"/>
                <a:gd name="connsiteY3" fmla="*/ 34795 h 227999"/>
                <a:gd name="connsiteX4" fmla="*/ 184772 w 202527"/>
                <a:gd name="connsiteY4" fmla="*/ 36258 h 227999"/>
                <a:gd name="connsiteX5" fmla="*/ 183854 w 202527"/>
                <a:gd name="connsiteY5" fmla="*/ 36149 h 227999"/>
                <a:gd name="connsiteX6" fmla="*/ 181117 w 202527"/>
                <a:gd name="connsiteY6" fmla="*/ 36490 h 227999"/>
                <a:gd name="connsiteX7" fmla="*/ 178406 w 202527"/>
                <a:gd name="connsiteY7" fmla="*/ 36007 h 227999"/>
                <a:gd name="connsiteX8" fmla="*/ 177884 w 202527"/>
                <a:gd name="connsiteY8" fmla="*/ 34192 h 227999"/>
                <a:gd name="connsiteX9" fmla="*/ 178316 w 202527"/>
                <a:gd name="connsiteY9" fmla="*/ 32443 h 227999"/>
                <a:gd name="connsiteX10" fmla="*/ 177227 w 202527"/>
                <a:gd name="connsiteY10" fmla="*/ 31240 h 227999"/>
                <a:gd name="connsiteX11" fmla="*/ 176225 w 202527"/>
                <a:gd name="connsiteY11" fmla="*/ 30534 h 227999"/>
                <a:gd name="connsiteX12" fmla="*/ 176077 w 202527"/>
                <a:gd name="connsiteY12" fmla="*/ 29524 h 227999"/>
                <a:gd name="connsiteX13" fmla="*/ 115590 w 202527"/>
                <a:gd name="connsiteY13" fmla="*/ 16104 h 227999"/>
                <a:gd name="connsiteX14" fmla="*/ 118877 w 202527"/>
                <a:gd name="connsiteY14" fmla="*/ 17086 h 227999"/>
                <a:gd name="connsiteX15" fmla="*/ 119909 w 202527"/>
                <a:gd name="connsiteY15" fmla="*/ 19005 h 227999"/>
                <a:gd name="connsiteX16" fmla="*/ 119965 w 202527"/>
                <a:gd name="connsiteY16" fmla="*/ 19628 h 227999"/>
                <a:gd name="connsiteX17" fmla="*/ 116570 w 202527"/>
                <a:gd name="connsiteY17" fmla="*/ 19687 h 227999"/>
                <a:gd name="connsiteX18" fmla="*/ 115274 w 202527"/>
                <a:gd name="connsiteY18" fmla="*/ 18467 h 227999"/>
                <a:gd name="connsiteX19" fmla="*/ 113970 w 202527"/>
                <a:gd name="connsiteY19" fmla="*/ 18157 h 227999"/>
                <a:gd name="connsiteX20" fmla="*/ 114672 w 202527"/>
                <a:gd name="connsiteY20" fmla="*/ 16652 h 227999"/>
                <a:gd name="connsiteX21" fmla="*/ 167283 w 202527"/>
                <a:gd name="connsiteY21" fmla="*/ 11030 h 227999"/>
                <a:gd name="connsiteX22" fmla="*/ 167888 w 202527"/>
                <a:gd name="connsiteY22" fmla="*/ 12552 h 227999"/>
                <a:gd name="connsiteX23" fmla="*/ 168797 w 202527"/>
                <a:gd name="connsiteY23" fmla="*/ 13599 h 227999"/>
                <a:gd name="connsiteX24" fmla="*/ 171999 w 202527"/>
                <a:gd name="connsiteY24" fmla="*/ 14772 h 227999"/>
                <a:gd name="connsiteX25" fmla="*/ 172477 w 202527"/>
                <a:gd name="connsiteY25" fmla="*/ 15305 h 227999"/>
                <a:gd name="connsiteX26" fmla="*/ 172766 w 202527"/>
                <a:gd name="connsiteY26" fmla="*/ 16042 h 227999"/>
                <a:gd name="connsiteX27" fmla="*/ 171276 w 202527"/>
                <a:gd name="connsiteY27" fmla="*/ 17485 h 227999"/>
                <a:gd name="connsiteX28" fmla="*/ 170771 w 202527"/>
                <a:gd name="connsiteY28" fmla="*/ 18224 h 227999"/>
                <a:gd name="connsiteX29" fmla="*/ 171244 w 202527"/>
                <a:gd name="connsiteY29" fmla="*/ 19409 h 227999"/>
                <a:gd name="connsiteX30" fmla="*/ 173617 w 202527"/>
                <a:gd name="connsiteY30" fmla="*/ 20703 h 227999"/>
                <a:gd name="connsiteX31" fmla="*/ 174170 w 202527"/>
                <a:gd name="connsiteY31" fmla="*/ 22753 h 227999"/>
                <a:gd name="connsiteX32" fmla="*/ 173576 w 202527"/>
                <a:gd name="connsiteY32" fmla="*/ 23797 h 227999"/>
                <a:gd name="connsiteX33" fmla="*/ 171090 w 202527"/>
                <a:gd name="connsiteY33" fmla="*/ 22060 h 227999"/>
                <a:gd name="connsiteX34" fmla="*/ 168594 w 202527"/>
                <a:gd name="connsiteY34" fmla="*/ 22084 h 227999"/>
                <a:gd name="connsiteX35" fmla="*/ 167102 w 202527"/>
                <a:gd name="connsiteY35" fmla="*/ 24759 h 227999"/>
                <a:gd name="connsiteX36" fmla="*/ 165992 w 202527"/>
                <a:gd name="connsiteY36" fmla="*/ 24872 h 227999"/>
                <a:gd name="connsiteX37" fmla="*/ 162138 w 202527"/>
                <a:gd name="connsiteY37" fmla="*/ 22442 h 227999"/>
                <a:gd name="connsiteX38" fmla="*/ 161520 w 202527"/>
                <a:gd name="connsiteY38" fmla="*/ 21256 h 227999"/>
                <a:gd name="connsiteX39" fmla="*/ 161393 w 202527"/>
                <a:gd name="connsiteY39" fmla="*/ 20270 h 227999"/>
                <a:gd name="connsiteX40" fmla="*/ 161943 w 202527"/>
                <a:gd name="connsiteY40" fmla="*/ 16850 h 227999"/>
                <a:gd name="connsiteX41" fmla="*/ 161842 w 202527"/>
                <a:gd name="connsiteY41" fmla="*/ 15773 h 227999"/>
                <a:gd name="connsiteX42" fmla="*/ 163053 w 202527"/>
                <a:gd name="connsiteY42" fmla="*/ 14596 h 227999"/>
                <a:gd name="connsiteX43" fmla="*/ 163241 w 202527"/>
                <a:gd name="connsiteY43" fmla="*/ 12894 h 227999"/>
                <a:gd name="connsiteX44" fmla="*/ 165383 w 202527"/>
                <a:gd name="connsiteY44" fmla="*/ 11098 h 227999"/>
                <a:gd name="connsiteX45" fmla="*/ 58651 w 202527"/>
                <a:gd name="connsiteY45" fmla="*/ 9162 h 227999"/>
                <a:gd name="connsiteX46" fmla="*/ 60055 w 202527"/>
                <a:gd name="connsiteY46" fmla="*/ 9517 h 227999"/>
                <a:gd name="connsiteX47" fmla="*/ 60374 w 202527"/>
                <a:gd name="connsiteY47" fmla="*/ 10621 h 227999"/>
                <a:gd name="connsiteX48" fmla="*/ 59513 w 202527"/>
                <a:gd name="connsiteY48" fmla="*/ 11371 h 227999"/>
                <a:gd name="connsiteX49" fmla="*/ 57409 w 202527"/>
                <a:gd name="connsiteY49" fmla="*/ 11283 h 227999"/>
                <a:gd name="connsiteX50" fmla="*/ 56228 w 202527"/>
                <a:gd name="connsiteY50" fmla="*/ 10577 h 227999"/>
                <a:gd name="connsiteX51" fmla="*/ 56611 w 202527"/>
                <a:gd name="connsiteY51" fmla="*/ 9825 h 227999"/>
                <a:gd name="connsiteX52" fmla="*/ 57727 w 202527"/>
                <a:gd name="connsiteY52" fmla="*/ 9251 h 227999"/>
                <a:gd name="connsiteX53" fmla="*/ 62197 w 202527"/>
                <a:gd name="connsiteY53" fmla="*/ 4773 h 227999"/>
                <a:gd name="connsiteX54" fmla="*/ 62206 w 202527"/>
                <a:gd name="connsiteY54" fmla="*/ 4776 h 227999"/>
                <a:gd name="connsiteX55" fmla="*/ 66330 w 202527"/>
                <a:gd name="connsiteY55" fmla="*/ 4843 h 227999"/>
                <a:gd name="connsiteX56" fmla="*/ 67341 w 202527"/>
                <a:gd name="connsiteY56" fmla="*/ 4973 h 227999"/>
                <a:gd name="connsiteX57" fmla="*/ 73596 w 202527"/>
                <a:gd name="connsiteY57" fmla="*/ 6576 h 227999"/>
                <a:gd name="connsiteX58" fmla="*/ 75125 w 202527"/>
                <a:gd name="connsiteY58" fmla="*/ 7700 h 227999"/>
                <a:gd name="connsiteX59" fmla="*/ 77049 w 202527"/>
                <a:gd name="connsiteY59" fmla="*/ 7753 h 227999"/>
                <a:gd name="connsiteX60" fmla="*/ 80515 w 202527"/>
                <a:gd name="connsiteY60" fmla="*/ 6706 h 227999"/>
                <a:gd name="connsiteX61" fmla="*/ 83104 w 202527"/>
                <a:gd name="connsiteY61" fmla="*/ 6246 h 227999"/>
                <a:gd name="connsiteX62" fmla="*/ 84108 w 202527"/>
                <a:gd name="connsiteY62" fmla="*/ 6892 h 227999"/>
                <a:gd name="connsiteX63" fmla="*/ 85518 w 202527"/>
                <a:gd name="connsiteY63" fmla="*/ 7163 h 227999"/>
                <a:gd name="connsiteX64" fmla="*/ 85844 w 202527"/>
                <a:gd name="connsiteY64" fmla="*/ 7163 h 227999"/>
                <a:gd name="connsiteX65" fmla="*/ 85981 w 202527"/>
                <a:gd name="connsiteY65" fmla="*/ 7726 h 227999"/>
                <a:gd name="connsiteX66" fmla="*/ 89217 w 202527"/>
                <a:gd name="connsiteY66" fmla="*/ 8540 h 227999"/>
                <a:gd name="connsiteX67" fmla="*/ 90578 w 202527"/>
                <a:gd name="connsiteY67" fmla="*/ 9837 h 227999"/>
                <a:gd name="connsiteX68" fmla="*/ 92089 w 202527"/>
                <a:gd name="connsiteY68" fmla="*/ 11807 h 227999"/>
                <a:gd name="connsiteX69" fmla="*/ 92236 w 202527"/>
                <a:gd name="connsiteY69" fmla="*/ 14641 h 227999"/>
                <a:gd name="connsiteX70" fmla="*/ 90301 w 202527"/>
                <a:gd name="connsiteY70" fmla="*/ 16677 h 227999"/>
                <a:gd name="connsiteX71" fmla="*/ 88695 w 202527"/>
                <a:gd name="connsiteY71" fmla="*/ 17965 h 227999"/>
                <a:gd name="connsiteX72" fmla="*/ 94771 w 202527"/>
                <a:gd name="connsiteY72" fmla="*/ 17478 h 227999"/>
                <a:gd name="connsiteX73" fmla="*/ 95376 w 202527"/>
                <a:gd name="connsiteY73" fmla="*/ 18645 h 227999"/>
                <a:gd name="connsiteX74" fmla="*/ 96296 w 202527"/>
                <a:gd name="connsiteY74" fmla="*/ 19903 h 227999"/>
                <a:gd name="connsiteX75" fmla="*/ 99569 w 202527"/>
                <a:gd name="connsiteY75" fmla="*/ 19007 h 227999"/>
                <a:gd name="connsiteX76" fmla="*/ 107775 w 202527"/>
                <a:gd name="connsiteY76" fmla="*/ 22728 h 227999"/>
                <a:gd name="connsiteX77" fmla="*/ 112737 w 202527"/>
                <a:gd name="connsiteY77" fmla="*/ 20917 h 227999"/>
                <a:gd name="connsiteX78" fmla="*/ 114007 w 202527"/>
                <a:gd name="connsiteY78" fmla="*/ 20811 h 227999"/>
                <a:gd name="connsiteX79" fmla="*/ 115134 w 202527"/>
                <a:gd name="connsiteY79" fmla="*/ 23817 h 227999"/>
                <a:gd name="connsiteX80" fmla="*/ 113901 w 202527"/>
                <a:gd name="connsiteY80" fmla="*/ 26840 h 227999"/>
                <a:gd name="connsiteX81" fmla="*/ 109526 w 202527"/>
                <a:gd name="connsiteY81" fmla="*/ 30061 h 227999"/>
                <a:gd name="connsiteX82" fmla="*/ 110496 w 202527"/>
                <a:gd name="connsiteY82" fmla="*/ 32043 h 227999"/>
                <a:gd name="connsiteX83" fmla="*/ 111893 w 202527"/>
                <a:gd name="connsiteY83" fmla="*/ 32483 h 227999"/>
                <a:gd name="connsiteX84" fmla="*/ 116017 w 202527"/>
                <a:gd name="connsiteY84" fmla="*/ 32063 h 227999"/>
                <a:gd name="connsiteX85" fmla="*/ 122547 w 202527"/>
                <a:gd name="connsiteY85" fmla="*/ 34020 h 227999"/>
                <a:gd name="connsiteX86" fmla="*/ 123908 w 202527"/>
                <a:gd name="connsiteY86" fmla="*/ 33410 h 227999"/>
                <a:gd name="connsiteX87" fmla="*/ 129203 w 202527"/>
                <a:gd name="connsiteY87" fmla="*/ 28895 h 227999"/>
                <a:gd name="connsiteX88" fmla="*/ 131319 w 202527"/>
                <a:gd name="connsiteY88" fmla="*/ 27925 h 227999"/>
                <a:gd name="connsiteX89" fmla="*/ 138285 w 202527"/>
                <a:gd name="connsiteY89" fmla="*/ 27230 h 227999"/>
                <a:gd name="connsiteX90" fmla="*/ 139552 w 202527"/>
                <a:gd name="connsiteY90" fmla="*/ 25479 h 227999"/>
                <a:gd name="connsiteX91" fmla="*/ 142375 w 202527"/>
                <a:gd name="connsiteY91" fmla="*/ 23717 h 227999"/>
                <a:gd name="connsiteX92" fmla="*/ 144193 w 202527"/>
                <a:gd name="connsiteY92" fmla="*/ 21791 h 227999"/>
                <a:gd name="connsiteX93" fmla="*/ 148546 w 202527"/>
                <a:gd name="connsiteY93" fmla="*/ 18120 h 227999"/>
                <a:gd name="connsiteX94" fmla="*/ 153051 w 202527"/>
                <a:gd name="connsiteY94" fmla="*/ 18782 h 227999"/>
                <a:gd name="connsiteX95" fmla="*/ 155681 w 202527"/>
                <a:gd name="connsiteY95" fmla="*/ 19485 h 227999"/>
                <a:gd name="connsiteX96" fmla="*/ 158568 w 202527"/>
                <a:gd name="connsiteY96" fmla="*/ 19839 h 227999"/>
                <a:gd name="connsiteX97" fmla="*/ 161196 w 202527"/>
                <a:gd name="connsiteY97" fmla="*/ 23749 h 227999"/>
                <a:gd name="connsiteX98" fmla="*/ 167843 w 202527"/>
                <a:gd name="connsiteY98" fmla="*/ 28064 h 227999"/>
                <a:gd name="connsiteX99" fmla="*/ 173950 w 202527"/>
                <a:gd name="connsiteY99" fmla="*/ 27689 h 227999"/>
                <a:gd name="connsiteX100" fmla="*/ 176117 w 202527"/>
                <a:gd name="connsiteY100" fmla="*/ 31764 h 227999"/>
                <a:gd name="connsiteX101" fmla="*/ 177074 w 202527"/>
                <a:gd name="connsiteY101" fmla="*/ 36785 h 227999"/>
                <a:gd name="connsiteX102" fmla="*/ 178950 w 202527"/>
                <a:gd name="connsiteY102" fmla="*/ 38358 h 227999"/>
                <a:gd name="connsiteX103" fmla="*/ 180600 w 202527"/>
                <a:gd name="connsiteY103" fmla="*/ 39385 h 227999"/>
                <a:gd name="connsiteX104" fmla="*/ 185576 w 202527"/>
                <a:gd name="connsiteY104" fmla="*/ 40460 h 227999"/>
                <a:gd name="connsiteX105" fmla="*/ 185772 w 202527"/>
                <a:gd name="connsiteY105" fmla="*/ 40528 h 227999"/>
                <a:gd name="connsiteX106" fmla="*/ 185932 w 202527"/>
                <a:gd name="connsiteY106" fmla="*/ 41208 h 227999"/>
                <a:gd name="connsiteX107" fmla="*/ 186236 w 202527"/>
                <a:gd name="connsiteY107" fmla="*/ 43696 h 227999"/>
                <a:gd name="connsiteX108" fmla="*/ 186653 w 202527"/>
                <a:gd name="connsiteY108" fmla="*/ 45757 h 227999"/>
                <a:gd name="connsiteX109" fmla="*/ 189214 w 202527"/>
                <a:gd name="connsiteY109" fmla="*/ 53974 h 227999"/>
                <a:gd name="connsiteX110" fmla="*/ 189165 w 202527"/>
                <a:gd name="connsiteY110" fmla="*/ 55979 h 227999"/>
                <a:gd name="connsiteX111" fmla="*/ 189134 w 202527"/>
                <a:gd name="connsiteY111" fmla="*/ 56511 h 227999"/>
                <a:gd name="connsiteX112" fmla="*/ 188197 w 202527"/>
                <a:gd name="connsiteY112" fmla="*/ 59315 h 227999"/>
                <a:gd name="connsiteX113" fmla="*/ 186530 w 202527"/>
                <a:gd name="connsiteY113" fmla="*/ 61677 h 227999"/>
                <a:gd name="connsiteX114" fmla="*/ 184330 w 202527"/>
                <a:gd name="connsiteY114" fmla="*/ 63008 h 227999"/>
                <a:gd name="connsiteX115" fmla="*/ 183118 w 202527"/>
                <a:gd name="connsiteY115" fmla="*/ 64488 h 227999"/>
                <a:gd name="connsiteX116" fmla="*/ 182891 w 202527"/>
                <a:gd name="connsiteY116" fmla="*/ 66122 h 227999"/>
                <a:gd name="connsiteX117" fmla="*/ 185658 w 202527"/>
                <a:gd name="connsiteY117" fmla="*/ 68981 h 227999"/>
                <a:gd name="connsiteX118" fmla="*/ 191414 w 202527"/>
                <a:gd name="connsiteY118" fmla="*/ 73066 h 227999"/>
                <a:gd name="connsiteX119" fmla="*/ 193744 w 202527"/>
                <a:gd name="connsiteY119" fmla="*/ 76554 h 227999"/>
                <a:gd name="connsiteX120" fmla="*/ 192645 w 202527"/>
                <a:gd name="connsiteY120" fmla="*/ 79452 h 227999"/>
                <a:gd name="connsiteX121" fmla="*/ 192311 w 202527"/>
                <a:gd name="connsiteY121" fmla="*/ 81575 h 227999"/>
                <a:gd name="connsiteX122" fmla="*/ 192738 w 202527"/>
                <a:gd name="connsiteY122" fmla="*/ 82926 h 227999"/>
                <a:gd name="connsiteX123" fmla="*/ 193660 w 202527"/>
                <a:gd name="connsiteY123" fmla="*/ 84010 h 227999"/>
                <a:gd name="connsiteX124" fmla="*/ 195081 w 202527"/>
                <a:gd name="connsiteY124" fmla="*/ 84830 h 227999"/>
                <a:gd name="connsiteX125" fmla="*/ 195645 w 202527"/>
                <a:gd name="connsiteY125" fmla="*/ 86091 h 227999"/>
                <a:gd name="connsiteX126" fmla="*/ 195358 w 202527"/>
                <a:gd name="connsiteY126" fmla="*/ 87793 h 227999"/>
                <a:gd name="connsiteX127" fmla="*/ 195627 w 202527"/>
                <a:gd name="connsiteY127" fmla="*/ 88973 h 227999"/>
                <a:gd name="connsiteX128" fmla="*/ 196688 w 202527"/>
                <a:gd name="connsiteY128" fmla="*/ 89813 h 227999"/>
                <a:gd name="connsiteX129" fmla="*/ 196590 w 202527"/>
                <a:gd name="connsiteY129" fmla="*/ 90139 h 227999"/>
                <a:gd name="connsiteX130" fmla="*/ 196075 w 202527"/>
                <a:gd name="connsiteY130" fmla="*/ 91321 h 227999"/>
                <a:gd name="connsiteX131" fmla="*/ 195370 w 202527"/>
                <a:gd name="connsiteY131" fmla="*/ 93475 h 227999"/>
                <a:gd name="connsiteX132" fmla="*/ 194971 w 202527"/>
                <a:gd name="connsiteY132" fmla="*/ 95046 h 227999"/>
                <a:gd name="connsiteX133" fmla="*/ 193351 w 202527"/>
                <a:gd name="connsiteY133" fmla="*/ 97185 h 227999"/>
                <a:gd name="connsiteX134" fmla="*/ 193844 w 202527"/>
                <a:gd name="connsiteY134" fmla="*/ 99001 h 227999"/>
                <a:gd name="connsiteX135" fmla="*/ 195113 w 202527"/>
                <a:gd name="connsiteY135" fmla="*/ 101141 h 227999"/>
                <a:gd name="connsiteX136" fmla="*/ 196077 w 202527"/>
                <a:gd name="connsiteY136" fmla="*/ 102216 h 227999"/>
                <a:gd name="connsiteX137" fmla="*/ 196381 w 202527"/>
                <a:gd name="connsiteY137" fmla="*/ 103234 h 227999"/>
                <a:gd name="connsiteX138" fmla="*/ 195768 w 202527"/>
                <a:gd name="connsiteY138" fmla="*/ 105653 h 227999"/>
                <a:gd name="connsiteX139" fmla="*/ 196072 w 202527"/>
                <a:gd name="connsiteY139" fmla="*/ 106271 h 227999"/>
                <a:gd name="connsiteX140" fmla="*/ 200080 w 202527"/>
                <a:gd name="connsiteY140" fmla="*/ 108051 h 227999"/>
                <a:gd name="connsiteX141" fmla="*/ 200734 w 202527"/>
                <a:gd name="connsiteY141" fmla="*/ 108872 h 227999"/>
                <a:gd name="connsiteX142" fmla="*/ 201123 w 202527"/>
                <a:gd name="connsiteY142" fmla="*/ 110581 h 227999"/>
                <a:gd name="connsiteX143" fmla="*/ 202527 w 202527"/>
                <a:gd name="connsiteY143" fmla="*/ 114229 h 227999"/>
                <a:gd name="connsiteX144" fmla="*/ 201361 w 202527"/>
                <a:gd name="connsiteY144" fmla="*/ 118843 h 227999"/>
                <a:gd name="connsiteX145" fmla="*/ 200335 w 202527"/>
                <a:gd name="connsiteY145" fmla="*/ 121367 h 227999"/>
                <a:gd name="connsiteX146" fmla="*/ 198052 w 202527"/>
                <a:gd name="connsiteY146" fmla="*/ 125369 h 227999"/>
                <a:gd name="connsiteX147" fmla="*/ 197945 w 202527"/>
                <a:gd name="connsiteY147" fmla="*/ 125738 h 227999"/>
                <a:gd name="connsiteX148" fmla="*/ 197681 w 202527"/>
                <a:gd name="connsiteY148" fmla="*/ 126224 h 227999"/>
                <a:gd name="connsiteX149" fmla="*/ 196997 w 202527"/>
                <a:gd name="connsiteY149" fmla="*/ 126924 h 227999"/>
                <a:gd name="connsiteX150" fmla="*/ 196042 w 202527"/>
                <a:gd name="connsiteY150" fmla="*/ 127029 h 227999"/>
                <a:gd name="connsiteX151" fmla="*/ 194602 w 202527"/>
                <a:gd name="connsiteY151" fmla="*/ 126507 h 227999"/>
                <a:gd name="connsiteX152" fmla="*/ 193615 w 202527"/>
                <a:gd name="connsiteY152" fmla="*/ 125838 h 227999"/>
                <a:gd name="connsiteX153" fmla="*/ 193842 w 202527"/>
                <a:gd name="connsiteY153" fmla="*/ 124112 h 227999"/>
                <a:gd name="connsiteX154" fmla="*/ 193209 w 202527"/>
                <a:gd name="connsiteY154" fmla="*/ 123999 h 227999"/>
                <a:gd name="connsiteX155" fmla="*/ 192423 w 202527"/>
                <a:gd name="connsiteY155" fmla="*/ 122939 h 227999"/>
                <a:gd name="connsiteX156" fmla="*/ 192114 w 202527"/>
                <a:gd name="connsiteY156" fmla="*/ 121799 h 227999"/>
                <a:gd name="connsiteX157" fmla="*/ 191266 w 202527"/>
                <a:gd name="connsiteY157" fmla="*/ 121334 h 227999"/>
                <a:gd name="connsiteX158" fmla="*/ 188169 w 202527"/>
                <a:gd name="connsiteY158" fmla="*/ 120855 h 227999"/>
                <a:gd name="connsiteX159" fmla="*/ 187117 w 202527"/>
                <a:gd name="connsiteY159" fmla="*/ 120518 h 227999"/>
                <a:gd name="connsiteX160" fmla="*/ 186310 w 202527"/>
                <a:gd name="connsiteY160" fmla="*/ 120761 h 227999"/>
                <a:gd name="connsiteX161" fmla="*/ 185705 w 202527"/>
                <a:gd name="connsiteY161" fmla="*/ 121568 h 227999"/>
                <a:gd name="connsiteX162" fmla="*/ 186091 w 202527"/>
                <a:gd name="connsiteY162" fmla="*/ 122297 h 227999"/>
                <a:gd name="connsiteX163" fmla="*/ 186668 w 202527"/>
                <a:gd name="connsiteY163" fmla="*/ 123007 h 227999"/>
                <a:gd name="connsiteX164" fmla="*/ 188385 w 202527"/>
                <a:gd name="connsiteY164" fmla="*/ 124132 h 227999"/>
                <a:gd name="connsiteX165" fmla="*/ 188208 w 202527"/>
                <a:gd name="connsiteY165" fmla="*/ 124579 h 227999"/>
                <a:gd name="connsiteX166" fmla="*/ 184509 w 202527"/>
                <a:gd name="connsiteY166" fmla="*/ 125673 h 227999"/>
                <a:gd name="connsiteX167" fmla="*/ 182181 w 202527"/>
                <a:gd name="connsiteY167" fmla="*/ 126795 h 227999"/>
                <a:gd name="connsiteX168" fmla="*/ 180013 w 202527"/>
                <a:gd name="connsiteY168" fmla="*/ 127425 h 227999"/>
                <a:gd name="connsiteX169" fmla="*/ 177804 w 202527"/>
                <a:gd name="connsiteY169" fmla="*/ 128586 h 227999"/>
                <a:gd name="connsiteX170" fmla="*/ 173444 w 202527"/>
                <a:gd name="connsiteY170" fmla="*/ 129889 h 227999"/>
                <a:gd name="connsiteX171" fmla="*/ 170246 w 202527"/>
                <a:gd name="connsiteY171" fmla="*/ 130235 h 227999"/>
                <a:gd name="connsiteX172" fmla="*/ 169579 w 202527"/>
                <a:gd name="connsiteY172" fmla="*/ 130579 h 227999"/>
                <a:gd name="connsiteX173" fmla="*/ 168385 w 202527"/>
                <a:gd name="connsiteY173" fmla="*/ 132786 h 227999"/>
                <a:gd name="connsiteX174" fmla="*/ 167579 w 202527"/>
                <a:gd name="connsiteY174" fmla="*/ 133247 h 227999"/>
                <a:gd name="connsiteX175" fmla="*/ 166806 w 202527"/>
                <a:gd name="connsiteY175" fmla="*/ 133008 h 227999"/>
                <a:gd name="connsiteX176" fmla="*/ 166219 w 202527"/>
                <a:gd name="connsiteY176" fmla="*/ 132647 h 227999"/>
                <a:gd name="connsiteX177" fmla="*/ 165476 w 202527"/>
                <a:gd name="connsiteY177" fmla="*/ 132946 h 227999"/>
                <a:gd name="connsiteX178" fmla="*/ 164703 w 202527"/>
                <a:gd name="connsiteY178" fmla="*/ 133676 h 227999"/>
                <a:gd name="connsiteX179" fmla="*/ 163895 w 202527"/>
                <a:gd name="connsiteY179" fmla="*/ 133964 h 227999"/>
                <a:gd name="connsiteX180" fmla="*/ 163191 w 202527"/>
                <a:gd name="connsiteY180" fmla="*/ 133954 h 227999"/>
                <a:gd name="connsiteX181" fmla="*/ 161941 w 202527"/>
                <a:gd name="connsiteY181" fmla="*/ 135879 h 227999"/>
                <a:gd name="connsiteX182" fmla="*/ 158298 w 202527"/>
                <a:gd name="connsiteY182" fmla="*/ 136463 h 227999"/>
                <a:gd name="connsiteX183" fmla="*/ 157871 w 202527"/>
                <a:gd name="connsiteY183" fmla="*/ 137460 h 227999"/>
                <a:gd name="connsiteX184" fmla="*/ 157201 w 202527"/>
                <a:gd name="connsiteY184" fmla="*/ 138616 h 227999"/>
                <a:gd name="connsiteX185" fmla="*/ 156668 w 202527"/>
                <a:gd name="connsiteY185" fmla="*/ 138899 h 227999"/>
                <a:gd name="connsiteX186" fmla="*/ 155022 w 202527"/>
                <a:gd name="connsiteY186" fmla="*/ 138441 h 227999"/>
                <a:gd name="connsiteX187" fmla="*/ 152749 w 202527"/>
                <a:gd name="connsiteY187" fmla="*/ 138188 h 227999"/>
                <a:gd name="connsiteX188" fmla="*/ 151444 w 202527"/>
                <a:gd name="connsiteY188" fmla="*/ 138821 h 227999"/>
                <a:gd name="connsiteX189" fmla="*/ 149877 w 202527"/>
                <a:gd name="connsiteY189" fmla="*/ 139171 h 227999"/>
                <a:gd name="connsiteX190" fmla="*/ 147964 w 202527"/>
                <a:gd name="connsiteY190" fmla="*/ 139277 h 227999"/>
                <a:gd name="connsiteX191" fmla="*/ 145832 w 202527"/>
                <a:gd name="connsiteY191" fmla="*/ 140541 h 227999"/>
                <a:gd name="connsiteX192" fmla="*/ 143753 w 202527"/>
                <a:gd name="connsiteY192" fmla="*/ 142759 h 227999"/>
                <a:gd name="connsiteX193" fmla="*/ 142582 w 202527"/>
                <a:gd name="connsiteY193" fmla="*/ 144714 h 227999"/>
                <a:gd name="connsiteX194" fmla="*/ 141956 w 202527"/>
                <a:gd name="connsiteY194" fmla="*/ 145416 h 227999"/>
                <a:gd name="connsiteX195" fmla="*/ 140935 w 202527"/>
                <a:gd name="connsiteY195" fmla="*/ 143581 h 227999"/>
                <a:gd name="connsiteX196" fmla="*/ 139688 w 202527"/>
                <a:gd name="connsiteY196" fmla="*/ 142321 h 227999"/>
                <a:gd name="connsiteX197" fmla="*/ 138806 w 202527"/>
                <a:gd name="connsiteY197" fmla="*/ 141667 h 227999"/>
                <a:gd name="connsiteX198" fmla="*/ 138017 w 202527"/>
                <a:gd name="connsiteY198" fmla="*/ 141666 h 227999"/>
                <a:gd name="connsiteX199" fmla="*/ 137810 w 202527"/>
                <a:gd name="connsiteY199" fmla="*/ 141934 h 227999"/>
                <a:gd name="connsiteX200" fmla="*/ 137808 w 202527"/>
                <a:gd name="connsiteY200" fmla="*/ 142895 h 227999"/>
                <a:gd name="connsiteX201" fmla="*/ 138650 w 202527"/>
                <a:gd name="connsiteY201" fmla="*/ 144491 h 227999"/>
                <a:gd name="connsiteX202" fmla="*/ 139693 w 202527"/>
                <a:gd name="connsiteY202" fmla="*/ 145579 h 227999"/>
                <a:gd name="connsiteX203" fmla="*/ 139859 w 202527"/>
                <a:gd name="connsiteY203" fmla="*/ 146382 h 227999"/>
                <a:gd name="connsiteX204" fmla="*/ 140418 w 202527"/>
                <a:gd name="connsiteY204" fmla="*/ 147843 h 227999"/>
                <a:gd name="connsiteX205" fmla="*/ 141936 w 202527"/>
                <a:gd name="connsiteY205" fmla="*/ 149437 h 227999"/>
                <a:gd name="connsiteX206" fmla="*/ 144318 w 202527"/>
                <a:gd name="connsiteY206" fmla="*/ 150700 h 227999"/>
                <a:gd name="connsiteX207" fmla="*/ 145942 w 202527"/>
                <a:gd name="connsiteY207" fmla="*/ 151943 h 227999"/>
                <a:gd name="connsiteX208" fmla="*/ 147145 w 202527"/>
                <a:gd name="connsiteY208" fmla="*/ 153665 h 227999"/>
                <a:gd name="connsiteX209" fmla="*/ 147156 w 202527"/>
                <a:gd name="connsiteY209" fmla="*/ 154194 h 227999"/>
                <a:gd name="connsiteX210" fmla="*/ 146825 w 202527"/>
                <a:gd name="connsiteY210" fmla="*/ 154897 h 227999"/>
                <a:gd name="connsiteX211" fmla="*/ 146257 w 202527"/>
                <a:gd name="connsiteY211" fmla="*/ 155559 h 227999"/>
                <a:gd name="connsiteX212" fmla="*/ 145778 w 202527"/>
                <a:gd name="connsiteY212" fmla="*/ 156421 h 227999"/>
                <a:gd name="connsiteX213" fmla="*/ 144459 w 202527"/>
                <a:gd name="connsiteY213" fmla="*/ 158163 h 227999"/>
                <a:gd name="connsiteX214" fmla="*/ 144849 w 202527"/>
                <a:gd name="connsiteY214" fmla="*/ 158924 h 227999"/>
                <a:gd name="connsiteX215" fmla="*/ 145929 w 202527"/>
                <a:gd name="connsiteY215" fmla="*/ 159885 h 227999"/>
                <a:gd name="connsiteX216" fmla="*/ 146886 w 202527"/>
                <a:gd name="connsiteY216" fmla="*/ 161038 h 227999"/>
                <a:gd name="connsiteX217" fmla="*/ 148112 w 202527"/>
                <a:gd name="connsiteY217" fmla="*/ 162901 h 227999"/>
                <a:gd name="connsiteX218" fmla="*/ 149799 w 202527"/>
                <a:gd name="connsiteY218" fmla="*/ 166162 h 227999"/>
                <a:gd name="connsiteX219" fmla="*/ 150885 w 202527"/>
                <a:gd name="connsiteY219" fmla="*/ 167503 h 227999"/>
                <a:gd name="connsiteX220" fmla="*/ 152360 w 202527"/>
                <a:gd name="connsiteY220" fmla="*/ 168887 h 227999"/>
                <a:gd name="connsiteX221" fmla="*/ 153809 w 202527"/>
                <a:gd name="connsiteY221" fmla="*/ 169943 h 227999"/>
                <a:gd name="connsiteX222" fmla="*/ 156093 w 202527"/>
                <a:gd name="connsiteY222" fmla="*/ 169911 h 227999"/>
                <a:gd name="connsiteX223" fmla="*/ 158460 w 202527"/>
                <a:gd name="connsiteY223" fmla="*/ 171925 h 227999"/>
                <a:gd name="connsiteX224" fmla="*/ 161043 w 202527"/>
                <a:gd name="connsiteY224" fmla="*/ 174835 h 227999"/>
                <a:gd name="connsiteX225" fmla="*/ 162973 w 202527"/>
                <a:gd name="connsiteY225" fmla="*/ 176169 h 227999"/>
                <a:gd name="connsiteX226" fmla="*/ 164321 w 202527"/>
                <a:gd name="connsiteY226" fmla="*/ 176575 h 227999"/>
                <a:gd name="connsiteX227" fmla="*/ 165433 w 202527"/>
                <a:gd name="connsiteY227" fmla="*/ 177622 h 227999"/>
                <a:gd name="connsiteX228" fmla="*/ 166420 w 202527"/>
                <a:gd name="connsiteY228" fmla="*/ 179127 h 227999"/>
                <a:gd name="connsiteX229" fmla="*/ 166806 w 202527"/>
                <a:gd name="connsiteY229" fmla="*/ 179997 h 227999"/>
                <a:gd name="connsiteX230" fmla="*/ 167681 w 202527"/>
                <a:gd name="connsiteY230" fmla="*/ 180625 h 227999"/>
                <a:gd name="connsiteX231" fmla="*/ 170045 w 202527"/>
                <a:gd name="connsiteY231" fmla="*/ 180508 h 227999"/>
                <a:gd name="connsiteX232" fmla="*/ 173081 w 202527"/>
                <a:gd name="connsiteY232" fmla="*/ 182873 h 227999"/>
                <a:gd name="connsiteX233" fmla="*/ 174960 w 202527"/>
                <a:gd name="connsiteY233" fmla="*/ 184603 h 227999"/>
                <a:gd name="connsiteX234" fmla="*/ 175951 w 202527"/>
                <a:gd name="connsiteY234" fmla="*/ 185999 h 227999"/>
                <a:gd name="connsiteX235" fmla="*/ 175690 w 202527"/>
                <a:gd name="connsiteY235" fmla="*/ 186552 h 227999"/>
                <a:gd name="connsiteX236" fmla="*/ 175569 w 202527"/>
                <a:gd name="connsiteY236" fmla="*/ 188289 h 227999"/>
                <a:gd name="connsiteX237" fmla="*/ 175599 w 202527"/>
                <a:gd name="connsiteY237" fmla="*/ 190129 h 227999"/>
                <a:gd name="connsiteX238" fmla="*/ 175301 w 202527"/>
                <a:gd name="connsiteY238" fmla="*/ 191102 h 227999"/>
                <a:gd name="connsiteX239" fmla="*/ 173943 w 202527"/>
                <a:gd name="connsiteY239" fmla="*/ 192382 h 227999"/>
                <a:gd name="connsiteX240" fmla="*/ 173241 w 202527"/>
                <a:gd name="connsiteY240" fmla="*/ 192654 h 227999"/>
                <a:gd name="connsiteX241" fmla="*/ 172866 w 202527"/>
                <a:gd name="connsiteY241" fmla="*/ 192930 h 227999"/>
                <a:gd name="connsiteX242" fmla="*/ 168696 w 202527"/>
                <a:gd name="connsiteY242" fmla="*/ 191261 h 227999"/>
                <a:gd name="connsiteX243" fmla="*/ 168365 w 202527"/>
                <a:gd name="connsiteY243" fmla="*/ 191546 h 227999"/>
                <a:gd name="connsiteX244" fmla="*/ 168104 w 202527"/>
                <a:gd name="connsiteY244" fmla="*/ 191752 h 227999"/>
                <a:gd name="connsiteX245" fmla="*/ 166988 w 202527"/>
                <a:gd name="connsiteY245" fmla="*/ 196586 h 227999"/>
                <a:gd name="connsiteX246" fmla="*/ 166219 w 202527"/>
                <a:gd name="connsiteY246" fmla="*/ 197514 h 227999"/>
                <a:gd name="connsiteX247" fmla="*/ 165074 w 202527"/>
                <a:gd name="connsiteY247" fmla="*/ 198368 h 227999"/>
                <a:gd name="connsiteX248" fmla="*/ 162695 w 202527"/>
                <a:gd name="connsiteY248" fmla="*/ 199199 h 227999"/>
                <a:gd name="connsiteX249" fmla="*/ 161041 w 202527"/>
                <a:gd name="connsiteY249" fmla="*/ 199537 h 227999"/>
                <a:gd name="connsiteX250" fmla="*/ 159752 w 202527"/>
                <a:gd name="connsiteY250" fmla="*/ 199958 h 227999"/>
                <a:gd name="connsiteX251" fmla="*/ 155668 w 202527"/>
                <a:gd name="connsiteY251" fmla="*/ 201977 h 227999"/>
                <a:gd name="connsiteX252" fmla="*/ 153828 w 202527"/>
                <a:gd name="connsiteY252" fmla="*/ 203189 h 227999"/>
                <a:gd name="connsiteX253" fmla="*/ 152636 w 202527"/>
                <a:gd name="connsiteY253" fmla="*/ 204711 h 227999"/>
                <a:gd name="connsiteX254" fmla="*/ 152630 w 202527"/>
                <a:gd name="connsiteY254" fmla="*/ 205587 h 227999"/>
                <a:gd name="connsiteX255" fmla="*/ 154616 w 202527"/>
                <a:gd name="connsiteY255" fmla="*/ 208160 h 227999"/>
                <a:gd name="connsiteX256" fmla="*/ 156908 w 202527"/>
                <a:gd name="connsiteY256" fmla="*/ 210815 h 227999"/>
                <a:gd name="connsiteX257" fmla="*/ 156923 w 202527"/>
                <a:gd name="connsiteY257" fmla="*/ 213149 h 227999"/>
                <a:gd name="connsiteX258" fmla="*/ 155908 w 202527"/>
                <a:gd name="connsiteY258" fmla="*/ 214893 h 227999"/>
                <a:gd name="connsiteX259" fmla="*/ 155672 w 202527"/>
                <a:gd name="connsiteY259" fmla="*/ 215567 h 227999"/>
                <a:gd name="connsiteX260" fmla="*/ 156346 w 202527"/>
                <a:gd name="connsiteY260" fmla="*/ 215820 h 227999"/>
                <a:gd name="connsiteX261" fmla="*/ 157616 w 202527"/>
                <a:gd name="connsiteY261" fmla="*/ 215917 h 227999"/>
                <a:gd name="connsiteX262" fmla="*/ 158678 w 202527"/>
                <a:gd name="connsiteY262" fmla="*/ 216217 h 227999"/>
                <a:gd name="connsiteX263" fmla="*/ 159132 w 202527"/>
                <a:gd name="connsiteY263" fmla="*/ 217443 h 227999"/>
                <a:gd name="connsiteX264" fmla="*/ 158996 w 202527"/>
                <a:gd name="connsiteY264" fmla="*/ 219578 h 227999"/>
                <a:gd name="connsiteX265" fmla="*/ 158633 w 202527"/>
                <a:gd name="connsiteY265" fmla="*/ 221575 h 227999"/>
                <a:gd name="connsiteX266" fmla="*/ 158253 w 202527"/>
                <a:gd name="connsiteY266" fmla="*/ 222415 h 227999"/>
                <a:gd name="connsiteX267" fmla="*/ 157229 w 202527"/>
                <a:gd name="connsiteY267" fmla="*/ 222482 h 227999"/>
                <a:gd name="connsiteX268" fmla="*/ 155258 w 202527"/>
                <a:gd name="connsiteY268" fmla="*/ 221619 h 227999"/>
                <a:gd name="connsiteX269" fmla="*/ 153720 w 202527"/>
                <a:gd name="connsiteY269" fmla="*/ 220616 h 227999"/>
                <a:gd name="connsiteX270" fmla="*/ 153133 w 202527"/>
                <a:gd name="connsiteY270" fmla="*/ 219999 h 227999"/>
                <a:gd name="connsiteX271" fmla="*/ 153096 w 202527"/>
                <a:gd name="connsiteY271" fmla="*/ 219261 h 227999"/>
                <a:gd name="connsiteX272" fmla="*/ 153429 w 202527"/>
                <a:gd name="connsiteY272" fmla="*/ 218795 h 227999"/>
                <a:gd name="connsiteX273" fmla="*/ 152880 w 202527"/>
                <a:gd name="connsiteY273" fmla="*/ 217885 h 227999"/>
                <a:gd name="connsiteX274" fmla="*/ 150989 w 202527"/>
                <a:gd name="connsiteY274" fmla="*/ 217044 h 227999"/>
                <a:gd name="connsiteX275" fmla="*/ 148963 w 202527"/>
                <a:gd name="connsiteY275" fmla="*/ 217410 h 227999"/>
                <a:gd name="connsiteX276" fmla="*/ 147467 w 202527"/>
                <a:gd name="connsiteY276" fmla="*/ 217977 h 227999"/>
                <a:gd name="connsiteX277" fmla="*/ 146502 w 202527"/>
                <a:gd name="connsiteY277" fmla="*/ 217944 h 227999"/>
                <a:gd name="connsiteX278" fmla="*/ 145459 w 202527"/>
                <a:gd name="connsiteY278" fmla="*/ 217134 h 227999"/>
                <a:gd name="connsiteX279" fmla="*/ 143854 w 202527"/>
                <a:gd name="connsiteY279" fmla="*/ 216514 h 227999"/>
                <a:gd name="connsiteX280" fmla="*/ 141757 w 202527"/>
                <a:gd name="connsiteY280" fmla="*/ 216105 h 227999"/>
                <a:gd name="connsiteX281" fmla="*/ 140451 w 202527"/>
                <a:gd name="connsiteY281" fmla="*/ 215668 h 227999"/>
                <a:gd name="connsiteX282" fmla="*/ 140176 w 202527"/>
                <a:gd name="connsiteY282" fmla="*/ 215926 h 227999"/>
                <a:gd name="connsiteX283" fmla="*/ 140330 w 202527"/>
                <a:gd name="connsiteY283" fmla="*/ 217679 h 227999"/>
                <a:gd name="connsiteX284" fmla="*/ 139928 w 202527"/>
                <a:gd name="connsiteY284" fmla="*/ 218444 h 227999"/>
                <a:gd name="connsiteX285" fmla="*/ 129561 w 202527"/>
                <a:gd name="connsiteY285" fmla="*/ 219456 h 227999"/>
                <a:gd name="connsiteX286" fmla="*/ 126402 w 202527"/>
                <a:gd name="connsiteY286" fmla="*/ 220404 h 227999"/>
                <a:gd name="connsiteX287" fmla="*/ 124102 w 202527"/>
                <a:gd name="connsiteY287" fmla="*/ 221629 h 227999"/>
                <a:gd name="connsiteX288" fmla="*/ 122400 w 202527"/>
                <a:gd name="connsiteY288" fmla="*/ 222160 h 227999"/>
                <a:gd name="connsiteX289" fmla="*/ 121984 w 202527"/>
                <a:gd name="connsiteY289" fmla="*/ 222915 h 227999"/>
                <a:gd name="connsiteX290" fmla="*/ 120299 w 202527"/>
                <a:gd name="connsiteY290" fmla="*/ 223906 h 227999"/>
                <a:gd name="connsiteX291" fmla="*/ 118397 w 202527"/>
                <a:gd name="connsiteY291" fmla="*/ 224223 h 227999"/>
                <a:gd name="connsiteX292" fmla="*/ 117939 w 202527"/>
                <a:gd name="connsiteY292" fmla="*/ 223898 h 227999"/>
                <a:gd name="connsiteX293" fmla="*/ 116719 w 202527"/>
                <a:gd name="connsiteY293" fmla="*/ 224356 h 227999"/>
                <a:gd name="connsiteX294" fmla="*/ 114640 w 202527"/>
                <a:gd name="connsiteY294" fmla="*/ 224797 h 227999"/>
                <a:gd name="connsiteX295" fmla="*/ 113288 w 202527"/>
                <a:gd name="connsiteY295" fmla="*/ 224657 h 227999"/>
                <a:gd name="connsiteX296" fmla="*/ 112653 w 202527"/>
                <a:gd name="connsiteY296" fmla="*/ 223856 h 227999"/>
                <a:gd name="connsiteX297" fmla="*/ 111366 w 202527"/>
                <a:gd name="connsiteY297" fmla="*/ 222629 h 227999"/>
                <a:gd name="connsiteX298" fmla="*/ 110850 w 202527"/>
                <a:gd name="connsiteY298" fmla="*/ 221778 h 227999"/>
                <a:gd name="connsiteX299" fmla="*/ 110904 w 202527"/>
                <a:gd name="connsiteY299" fmla="*/ 221233 h 227999"/>
                <a:gd name="connsiteX300" fmla="*/ 107997 w 202527"/>
                <a:gd name="connsiteY300" fmla="*/ 221123 h 227999"/>
                <a:gd name="connsiteX301" fmla="*/ 106164 w 202527"/>
                <a:gd name="connsiteY301" fmla="*/ 220475 h 227999"/>
                <a:gd name="connsiteX302" fmla="*/ 102275 w 202527"/>
                <a:gd name="connsiteY302" fmla="*/ 220627 h 227999"/>
                <a:gd name="connsiteX303" fmla="*/ 101316 w 202527"/>
                <a:gd name="connsiteY303" fmla="*/ 220353 h 227999"/>
                <a:gd name="connsiteX304" fmla="*/ 101116 w 202527"/>
                <a:gd name="connsiteY304" fmla="*/ 220647 h 227999"/>
                <a:gd name="connsiteX305" fmla="*/ 100530 w 202527"/>
                <a:gd name="connsiteY305" fmla="*/ 224128 h 227999"/>
                <a:gd name="connsiteX306" fmla="*/ 99761 w 202527"/>
                <a:gd name="connsiteY306" fmla="*/ 225556 h 227999"/>
                <a:gd name="connsiteX307" fmla="*/ 98515 w 202527"/>
                <a:gd name="connsiteY307" fmla="*/ 227030 h 227999"/>
                <a:gd name="connsiteX308" fmla="*/ 96920 w 202527"/>
                <a:gd name="connsiteY308" fmla="*/ 227850 h 227999"/>
                <a:gd name="connsiteX309" fmla="*/ 95646 w 202527"/>
                <a:gd name="connsiteY309" fmla="*/ 227999 h 227999"/>
                <a:gd name="connsiteX310" fmla="*/ 95706 w 202527"/>
                <a:gd name="connsiteY310" fmla="*/ 226925 h 227999"/>
                <a:gd name="connsiteX311" fmla="*/ 96028 w 202527"/>
                <a:gd name="connsiteY311" fmla="*/ 225630 h 227999"/>
                <a:gd name="connsiteX312" fmla="*/ 95110 w 202527"/>
                <a:gd name="connsiteY312" fmla="*/ 225326 h 227999"/>
                <a:gd name="connsiteX313" fmla="*/ 93732 w 202527"/>
                <a:gd name="connsiteY313" fmla="*/ 225177 h 227999"/>
                <a:gd name="connsiteX314" fmla="*/ 93065 w 202527"/>
                <a:gd name="connsiteY314" fmla="*/ 224791 h 227999"/>
                <a:gd name="connsiteX315" fmla="*/ 93240 w 202527"/>
                <a:gd name="connsiteY315" fmla="*/ 223805 h 227999"/>
                <a:gd name="connsiteX316" fmla="*/ 92923 w 202527"/>
                <a:gd name="connsiteY316" fmla="*/ 223229 h 227999"/>
                <a:gd name="connsiteX317" fmla="*/ 92353 w 202527"/>
                <a:gd name="connsiteY317" fmla="*/ 222541 h 227999"/>
                <a:gd name="connsiteX318" fmla="*/ 90971 w 202527"/>
                <a:gd name="connsiteY318" fmla="*/ 221651 h 227999"/>
                <a:gd name="connsiteX319" fmla="*/ 88042 w 202527"/>
                <a:gd name="connsiteY319" fmla="*/ 220332 h 227999"/>
                <a:gd name="connsiteX320" fmla="*/ 86047 w 202527"/>
                <a:gd name="connsiteY320" fmla="*/ 219680 h 227999"/>
                <a:gd name="connsiteX321" fmla="*/ 85300 w 202527"/>
                <a:gd name="connsiteY321" fmla="*/ 220374 h 227999"/>
                <a:gd name="connsiteX322" fmla="*/ 83873 w 202527"/>
                <a:gd name="connsiteY322" fmla="*/ 221074 h 227999"/>
                <a:gd name="connsiteX323" fmla="*/ 81625 w 202527"/>
                <a:gd name="connsiteY323" fmla="*/ 220845 h 227999"/>
                <a:gd name="connsiteX324" fmla="*/ 81074 w 202527"/>
                <a:gd name="connsiteY324" fmla="*/ 221120 h 227999"/>
                <a:gd name="connsiteX325" fmla="*/ 77226 w 202527"/>
                <a:gd name="connsiteY325" fmla="*/ 219023 h 227999"/>
                <a:gd name="connsiteX326" fmla="*/ 73529 w 202527"/>
                <a:gd name="connsiteY326" fmla="*/ 217005 h 227999"/>
                <a:gd name="connsiteX327" fmla="*/ 72307 w 202527"/>
                <a:gd name="connsiteY327" fmla="*/ 217005 h 227999"/>
                <a:gd name="connsiteX328" fmla="*/ 66859 w 202527"/>
                <a:gd name="connsiteY328" fmla="*/ 217408 h 227999"/>
                <a:gd name="connsiteX329" fmla="*/ 66701 w 202527"/>
                <a:gd name="connsiteY329" fmla="*/ 217230 h 227999"/>
                <a:gd name="connsiteX330" fmla="*/ 65753 w 202527"/>
                <a:gd name="connsiteY330" fmla="*/ 216080 h 227999"/>
                <a:gd name="connsiteX331" fmla="*/ 64911 w 202527"/>
                <a:gd name="connsiteY331" fmla="*/ 215716 h 227999"/>
                <a:gd name="connsiteX332" fmla="*/ 64404 w 202527"/>
                <a:gd name="connsiteY332" fmla="*/ 215903 h 227999"/>
                <a:gd name="connsiteX333" fmla="*/ 64065 w 202527"/>
                <a:gd name="connsiteY333" fmla="*/ 216237 h 227999"/>
                <a:gd name="connsiteX334" fmla="*/ 63480 w 202527"/>
                <a:gd name="connsiteY334" fmla="*/ 216180 h 227999"/>
                <a:gd name="connsiteX335" fmla="*/ 61037 w 202527"/>
                <a:gd name="connsiteY335" fmla="*/ 214322 h 227999"/>
                <a:gd name="connsiteX336" fmla="*/ 60038 w 202527"/>
                <a:gd name="connsiteY336" fmla="*/ 214054 h 227999"/>
                <a:gd name="connsiteX337" fmla="*/ 58649 w 202527"/>
                <a:gd name="connsiteY337" fmla="*/ 214300 h 227999"/>
                <a:gd name="connsiteX338" fmla="*/ 57010 w 202527"/>
                <a:gd name="connsiteY338" fmla="*/ 215300 h 227999"/>
                <a:gd name="connsiteX339" fmla="*/ 56295 w 202527"/>
                <a:gd name="connsiteY339" fmla="*/ 216525 h 227999"/>
                <a:gd name="connsiteX340" fmla="*/ 56513 w 202527"/>
                <a:gd name="connsiteY340" fmla="*/ 217230 h 227999"/>
                <a:gd name="connsiteX341" fmla="*/ 57364 w 202527"/>
                <a:gd name="connsiteY341" fmla="*/ 217537 h 227999"/>
                <a:gd name="connsiteX342" fmla="*/ 59588 w 202527"/>
                <a:gd name="connsiteY342" fmla="*/ 217331 h 227999"/>
                <a:gd name="connsiteX343" fmla="*/ 59914 w 202527"/>
                <a:gd name="connsiteY343" fmla="*/ 217534 h 227999"/>
                <a:gd name="connsiteX344" fmla="*/ 59990 w 202527"/>
                <a:gd name="connsiteY344" fmla="*/ 217930 h 227999"/>
                <a:gd name="connsiteX345" fmla="*/ 59746 w 202527"/>
                <a:gd name="connsiteY345" fmla="*/ 218318 h 227999"/>
                <a:gd name="connsiteX346" fmla="*/ 57937 w 202527"/>
                <a:gd name="connsiteY346" fmla="*/ 218636 h 227999"/>
                <a:gd name="connsiteX347" fmla="*/ 57414 w 202527"/>
                <a:gd name="connsiteY347" fmla="*/ 219099 h 227999"/>
                <a:gd name="connsiteX348" fmla="*/ 56885 w 202527"/>
                <a:gd name="connsiteY348" fmla="*/ 219213 h 227999"/>
                <a:gd name="connsiteX349" fmla="*/ 56546 w 202527"/>
                <a:gd name="connsiteY349" fmla="*/ 219285 h 227999"/>
                <a:gd name="connsiteX350" fmla="*/ 54624 w 202527"/>
                <a:gd name="connsiteY350" fmla="*/ 218798 h 227999"/>
                <a:gd name="connsiteX351" fmla="*/ 51759 w 202527"/>
                <a:gd name="connsiteY351" fmla="*/ 218798 h 227999"/>
                <a:gd name="connsiteX352" fmla="*/ 49448 w 202527"/>
                <a:gd name="connsiteY352" fmla="*/ 219662 h 227999"/>
                <a:gd name="connsiteX353" fmla="*/ 45762 w 202527"/>
                <a:gd name="connsiteY353" fmla="*/ 220007 h 227999"/>
                <a:gd name="connsiteX354" fmla="*/ 40698 w 202527"/>
                <a:gd name="connsiteY354" fmla="*/ 219838 h 227999"/>
                <a:gd name="connsiteX355" fmla="*/ 38876 w 202527"/>
                <a:gd name="connsiteY355" fmla="*/ 219197 h 227999"/>
                <a:gd name="connsiteX356" fmla="*/ 37766 w 202527"/>
                <a:gd name="connsiteY356" fmla="*/ 218809 h 227999"/>
                <a:gd name="connsiteX357" fmla="*/ 36969 w 202527"/>
                <a:gd name="connsiteY357" fmla="*/ 216916 h 227999"/>
                <a:gd name="connsiteX358" fmla="*/ 37172 w 202527"/>
                <a:gd name="connsiteY358" fmla="*/ 214110 h 227999"/>
                <a:gd name="connsiteX359" fmla="*/ 38381 w 202527"/>
                <a:gd name="connsiteY359" fmla="*/ 210391 h 227999"/>
                <a:gd name="connsiteX360" fmla="*/ 38718 w 202527"/>
                <a:gd name="connsiteY360" fmla="*/ 207658 h 227999"/>
                <a:gd name="connsiteX361" fmla="*/ 38180 w 202527"/>
                <a:gd name="connsiteY361" fmla="*/ 205916 h 227999"/>
                <a:gd name="connsiteX362" fmla="*/ 38897 w 202527"/>
                <a:gd name="connsiteY362" fmla="*/ 203303 h 227999"/>
                <a:gd name="connsiteX363" fmla="*/ 40867 w 202527"/>
                <a:gd name="connsiteY363" fmla="*/ 199818 h 227999"/>
                <a:gd name="connsiteX364" fmla="*/ 42182 w 202527"/>
                <a:gd name="connsiteY364" fmla="*/ 196136 h 227999"/>
                <a:gd name="connsiteX365" fmla="*/ 42838 w 202527"/>
                <a:gd name="connsiteY365" fmla="*/ 192255 h 227999"/>
                <a:gd name="connsiteX366" fmla="*/ 43792 w 202527"/>
                <a:gd name="connsiteY366" fmla="*/ 189722 h 227999"/>
                <a:gd name="connsiteX367" fmla="*/ 45667 w 202527"/>
                <a:gd name="connsiteY367" fmla="*/ 187945 h 227999"/>
                <a:gd name="connsiteX368" fmla="*/ 50117 w 202527"/>
                <a:gd name="connsiteY368" fmla="*/ 182971 h 227999"/>
                <a:gd name="connsiteX369" fmla="*/ 50478 w 202527"/>
                <a:gd name="connsiteY369" fmla="*/ 182596 h 227999"/>
                <a:gd name="connsiteX370" fmla="*/ 50357 w 202527"/>
                <a:gd name="connsiteY370" fmla="*/ 180111 h 227999"/>
                <a:gd name="connsiteX371" fmla="*/ 49158 w 202527"/>
                <a:gd name="connsiteY371" fmla="*/ 179760 h 227999"/>
                <a:gd name="connsiteX372" fmla="*/ 47403 w 202527"/>
                <a:gd name="connsiteY372" fmla="*/ 179046 h 227999"/>
                <a:gd name="connsiteX373" fmla="*/ 42935 w 202527"/>
                <a:gd name="connsiteY373" fmla="*/ 178162 h 227999"/>
                <a:gd name="connsiteX374" fmla="*/ 38772 w 202527"/>
                <a:gd name="connsiteY374" fmla="*/ 177595 h 227999"/>
                <a:gd name="connsiteX375" fmla="*/ 36882 w 202527"/>
                <a:gd name="connsiteY375" fmla="*/ 176892 h 227999"/>
                <a:gd name="connsiteX376" fmla="*/ 35226 w 202527"/>
                <a:gd name="connsiteY376" fmla="*/ 175011 h 227999"/>
                <a:gd name="connsiteX377" fmla="*/ 34200 w 202527"/>
                <a:gd name="connsiteY377" fmla="*/ 174986 h 227999"/>
                <a:gd name="connsiteX378" fmla="*/ 32192 w 202527"/>
                <a:gd name="connsiteY378" fmla="*/ 175659 h 227999"/>
                <a:gd name="connsiteX379" fmla="*/ 29683 w 202527"/>
                <a:gd name="connsiteY379" fmla="*/ 176114 h 227999"/>
                <a:gd name="connsiteX380" fmla="*/ 27859 w 202527"/>
                <a:gd name="connsiteY380" fmla="*/ 175716 h 227999"/>
                <a:gd name="connsiteX381" fmla="*/ 26716 w 202527"/>
                <a:gd name="connsiteY381" fmla="*/ 175793 h 227999"/>
                <a:gd name="connsiteX382" fmla="*/ 26075 w 202527"/>
                <a:gd name="connsiteY382" fmla="*/ 176140 h 227999"/>
                <a:gd name="connsiteX383" fmla="*/ 25753 w 202527"/>
                <a:gd name="connsiteY383" fmla="*/ 175833 h 227999"/>
                <a:gd name="connsiteX384" fmla="*/ 25295 w 202527"/>
                <a:gd name="connsiteY384" fmla="*/ 174220 h 227999"/>
                <a:gd name="connsiteX385" fmla="*/ 24341 w 202527"/>
                <a:gd name="connsiteY385" fmla="*/ 173798 h 227999"/>
                <a:gd name="connsiteX386" fmla="*/ 22857 w 202527"/>
                <a:gd name="connsiteY386" fmla="*/ 173429 h 227999"/>
                <a:gd name="connsiteX387" fmla="*/ 21935 w 202527"/>
                <a:gd name="connsiteY387" fmla="*/ 173589 h 227999"/>
                <a:gd name="connsiteX388" fmla="*/ 21298 w 202527"/>
                <a:gd name="connsiteY388" fmla="*/ 174390 h 227999"/>
                <a:gd name="connsiteX389" fmla="*/ 20316 w 202527"/>
                <a:gd name="connsiteY389" fmla="*/ 174955 h 227999"/>
                <a:gd name="connsiteX390" fmla="*/ 19413 w 202527"/>
                <a:gd name="connsiteY390" fmla="*/ 174771 h 227999"/>
                <a:gd name="connsiteX391" fmla="*/ 16586 w 202527"/>
                <a:gd name="connsiteY391" fmla="*/ 171044 h 227999"/>
                <a:gd name="connsiteX392" fmla="*/ 15858 w 202527"/>
                <a:gd name="connsiteY392" fmla="*/ 170219 h 227999"/>
                <a:gd name="connsiteX393" fmla="*/ 15673 w 202527"/>
                <a:gd name="connsiteY393" fmla="*/ 169460 h 227999"/>
                <a:gd name="connsiteX394" fmla="*/ 14965 w 202527"/>
                <a:gd name="connsiteY394" fmla="*/ 168071 h 227999"/>
                <a:gd name="connsiteX395" fmla="*/ 13280 w 202527"/>
                <a:gd name="connsiteY395" fmla="*/ 166689 h 227999"/>
                <a:gd name="connsiteX396" fmla="*/ 11603 w 202527"/>
                <a:gd name="connsiteY396" fmla="*/ 166251 h 227999"/>
                <a:gd name="connsiteX397" fmla="*/ 10765 w 202527"/>
                <a:gd name="connsiteY397" fmla="*/ 166406 h 227999"/>
                <a:gd name="connsiteX398" fmla="*/ 10855 w 202527"/>
                <a:gd name="connsiteY398" fmla="*/ 164686 h 227999"/>
                <a:gd name="connsiteX399" fmla="*/ 11516 w 202527"/>
                <a:gd name="connsiteY399" fmla="*/ 162190 h 227999"/>
                <a:gd name="connsiteX400" fmla="*/ 12144 w 202527"/>
                <a:gd name="connsiteY400" fmla="*/ 160886 h 227999"/>
                <a:gd name="connsiteX401" fmla="*/ 12982 w 202527"/>
                <a:gd name="connsiteY401" fmla="*/ 159820 h 227999"/>
                <a:gd name="connsiteX402" fmla="*/ 13870 w 202527"/>
                <a:gd name="connsiteY402" fmla="*/ 159079 h 227999"/>
                <a:gd name="connsiteX403" fmla="*/ 14069 w 202527"/>
                <a:gd name="connsiteY403" fmla="*/ 157738 h 227999"/>
                <a:gd name="connsiteX404" fmla="*/ 13926 w 202527"/>
                <a:gd name="connsiteY404" fmla="*/ 156469 h 227999"/>
                <a:gd name="connsiteX405" fmla="*/ 12900 w 202527"/>
                <a:gd name="connsiteY405" fmla="*/ 156272 h 227999"/>
                <a:gd name="connsiteX406" fmla="*/ 10329 w 202527"/>
                <a:gd name="connsiteY406" fmla="*/ 155334 h 227999"/>
                <a:gd name="connsiteX407" fmla="*/ 8813 w 202527"/>
                <a:gd name="connsiteY407" fmla="*/ 154346 h 227999"/>
                <a:gd name="connsiteX408" fmla="*/ 7681 w 202527"/>
                <a:gd name="connsiteY408" fmla="*/ 153108 h 227999"/>
                <a:gd name="connsiteX409" fmla="*/ 6206 w 202527"/>
                <a:gd name="connsiteY409" fmla="*/ 151401 h 227999"/>
                <a:gd name="connsiteX410" fmla="*/ 5578 w 202527"/>
                <a:gd name="connsiteY410" fmla="*/ 149667 h 227999"/>
                <a:gd name="connsiteX411" fmla="*/ 5546 w 202527"/>
                <a:gd name="connsiteY411" fmla="*/ 147938 h 227999"/>
                <a:gd name="connsiteX412" fmla="*/ 5727 w 202527"/>
                <a:gd name="connsiteY412" fmla="*/ 147164 h 227999"/>
                <a:gd name="connsiteX413" fmla="*/ 5833 w 202527"/>
                <a:gd name="connsiteY413" fmla="*/ 146633 h 227999"/>
                <a:gd name="connsiteX414" fmla="*/ 7023 w 202527"/>
                <a:gd name="connsiteY414" fmla="*/ 143934 h 227999"/>
                <a:gd name="connsiteX415" fmla="*/ 11210 w 202527"/>
                <a:gd name="connsiteY415" fmla="*/ 141516 h 227999"/>
                <a:gd name="connsiteX416" fmla="*/ 10749 w 202527"/>
                <a:gd name="connsiteY416" fmla="*/ 139079 h 227999"/>
                <a:gd name="connsiteX417" fmla="*/ 10689 w 202527"/>
                <a:gd name="connsiteY417" fmla="*/ 137584 h 227999"/>
                <a:gd name="connsiteX418" fmla="*/ 9672 w 202527"/>
                <a:gd name="connsiteY418" fmla="*/ 136605 h 227999"/>
                <a:gd name="connsiteX419" fmla="*/ 7640 w 202527"/>
                <a:gd name="connsiteY419" fmla="*/ 136209 h 227999"/>
                <a:gd name="connsiteX420" fmla="*/ 7102 w 202527"/>
                <a:gd name="connsiteY420" fmla="*/ 135530 h 227999"/>
                <a:gd name="connsiteX421" fmla="*/ 6876 w 202527"/>
                <a:gd name="connsiteY421" fmla="*/ 134867 h 227999"/>
                <a:gd name="connsiteX422" fmla="*/ 8368 w 202527"/>
                <a:gd name="connsiteY422" fmla="*/ 133375 h 227999"/>
                <a:gd name="connsiteX423" fmla="*/ 6567 w 202527"/>
                <a:gd name="connsiteY423" fmla="*/ 132195 h 227999"/>
                <a:gd name="connsiteX424" fmla="*/ 5792 w 202527"/>
                <a:gd name="connsiteY424" fmla="*/ 130974 h 227999"/>
                <a:gd name="connsiteX425" fmla="*/ 3282 w 202527"/>
                <a:gd name="connsiteY425" fmla="*/ 129432 h 227999"/>
                <a:gd name="connsiteX426" fmla="*/ 3017 w 202527"/>
                <a:gd name="connsiteY426" fmla="*/ 128901 h 227999"/>
                <a:gd name="connsiteX427" fmla="*/ 4222 w 202527"/>
                <a:gd name="connsiteY427" fmla="*/ 124399 h 227999"/>
                <a:gd name="connsiteX428" fmla="*/ 3302 w 202527"/>
                <a:gd name="connsiteY428" fmla="*/ 123084 h 227999"/>
                <a:gd name="connsiteX429" fmla="*/ 2157 w 202527"/>
                <a:gd name="connsiteY429" fmla="*/ 122413 h 227999"/>
                <a:gd name="connsiteX430" fmla="*/ 823 w 202527"/>
                <a:gd name="connsiteY430" fmla="*/ 122083 h 227999"/>
                <a:gd name="connsiteX431" fmla="*/ 214 w 202527"/>
                <a:gd name="connsiteY431" fmla="*/ 121457 h 227999"/>
                <a:gd name="connsiteX432" fmla="*/ 0 w 202527"/>
                <a:gd name="connsiteY432" fmla="*/ 120742 h 227999"/>
                <a:gd name="connsiteX433" fmla="*/ 240 w 202527"/>
                <a:gd name="connsiteY433" fmla="*/ 120299 h 227999"/>
                <a:gd name="connsiteX434" fmla="*/ 1807 w 202527"/>
                <a:gd name="connsiteY434" fmla="*/ 120430 h 227999"/>
                <a:gd name="connsiteX435" fmla="*/ 2289 w 202527"/>
                <a:gd name="connsiteY435" fmla="*/ 119966 h 227999"/>
                <a:gd name="connsiteX436" fmla="*/ 6025 w 202527"/>
                <a:gd name="connsiteY436" fmla="*/ 117313 h 227999"/>
                <a:gd name="connsiteX437" fmla="*/ 6178 w 202527"/>
                <a:gd name="connsiteY437" fmla="*/ 116803 h 227999"/>
                <a:gd name="connsiteX438" fmla="*/ 5658 w 202527"/>
                <a:gd name="connsiteY438" fmla="*/ 116514 h 227999"/>
                <a:gd name="connsiteX439" fmla="*/ 4973 w 202527"/>
                <a:gd name="connsiteY439" fmla="*/ 116360 h 227999"/>
                <a:gd name="connsiteX440" fmla="*/ 4805 w 202527"/>
                <a:gd name="connsiteY440" fmla="*/ 115802 h 227999"/>
                <a:gd name="connsiteX441" fmla="*/ 4829 w 202527"/>
                <a:gd name="connsiteY441" fmla="*/ 115067 h 227999"/>
                <a:gd name="connsiteX442" fmla="*/ 6826 w 202527"/>
                <a:gd name="connsiteY442" fmla="*/ 111235 h 227999"/>
                <a:gd name="connsiteX443" fmla="*/ 7416 w 202527"/>
                <a:gd name="connsiteY443" fmla="*/ 109599 h 227999"/>
                <a:gd name="connsiteX444" fmla="*/ 7547 w 202527"/>
                <a:gd name="connsiteY444" fmla="*/ 108442 h 227999"/>
                <a:gd name="connsiteX445" fmla="*/ 7424 w 202527"/>
                <a:gd name="connsiteY445" fmla="*/ 107299 h 227999"/>
                <a:gd name="connsiteX446" fmla="*/ 6282 w 202527"/>
                <a:gd name="connsiteY446" fmla="*/ 105500 h 227999"/>
                <a:gd name="connsiteX447" fmla="*/ 5165 w 202527"/>
                <a:gd name="connsiteY447" fmla="*/ 104064 h 227999"/>
                <a:gd name="connsiteX448" fmla="*/ 5127 w 202527"/>
                <a:gd name="connsiteY448" fmla="*/ 102920 h 227999"/>
                <a:gd name="connsiteX449" fmla="*/ 4317 w 202527"/>
                <a:gd name="connsiteY449" fmla="*/ 102318 h 227999"/>
                <a:gd name="connsiteX450" fmla="*/ 2013 w 202527"/>
                <a:gd name="connsiteY450" fmla="*/ 99249 h 227999"/>
                <a:gd name="connsiteX451" fmla="*/ 2017 w 202527"/>
                <a:gd name="connsiteY451" fmla="*/ 98061 h 227999"/>
                <a:gd name="connsiteX452" fmla="*/ 3319 w 202527"/>
                <a:gd name="connsiteY452" fmla="*/ 97138 h 227999"/>
                <a:gd name="connsiteX453" fmla="*/ 5137 w 202527"/>
                <a:gd name="connsiteY453" fmla="*/ 96549 h 227999"/>
                <a:gd name="connsiteX454" fmla="*/ 5742 w 202527"/>
                <a:gd name="connsiteY454" fmla="*/ 96063 h 227999"/>
                <a:gd name="connsiteX455" fmla="*/ 6832 w 202527"/>
                <a:gd name="connsiteY455" fmla="*/ 95757 h 227999"/>
                <a:gd name="connsiteX456" fmla="*/ 9720 w 202527"/>
                <a:gd name="connsiteY456" fmla="*/ 96644 h 227999"/>
                <a:gd name="connsiteX457" fmla="*/ 11015 w 202527"/>
                <a:gd name="connsiteY457" fmla="*/ 97413 h 227999"/>
                <a:gd name="connsiteX458" fmla="*/ 11380 w 202527"/>
                <a:gd name="connsiteY458" fmla="*/ 97254 h 227999"/>
                <a:gd name="connsiteX459" fmla="*/ 12548 w 202527"/>
                <a:gd name="connsiteY459" fmla="*/ 96417 h 227999"/>
                <a:gd name="connsiteX460" fmla="*/ 14595 w 202527"/>
                <a:gd name="connsiteY460" fmla="*/ 96549 h 227999"/>
                <a:gd name="connsiteX461" fmla="*/ 19553 w 202527"/>
                <a:gd name="connsiteY461" fmla="*/ 94867 h 227999"/>
                <a:gd name="connsiteX462" fmla="*/ 20292 w 202527"/>
                <a:gd name="connsiteY462" fmla="*/ 94058 h 227999"/>
                <a:gd name="connsiteX463" fmla="*/ 20849 w 202527"/>
                <a:gd name="connsiteY463" fmla="*/ 93198 h 227999"/>
                <a:gd name="connsiteX464" fmla="*/ 20894 w 202527"/>
                <a:gd name="connsiteY464" fmla="*/ 92820 h 227999"/>
                <a:gd name="connsiteX465" fmla="*/ 18975 w 202527"/>
                <a:gd name="connsiteY465" fmla="*/ 91164 h 227999"/>
                <a:gd name="connsiteX466" fmla="*/ 18916 w 202527"/>
                <a:gd name="connsiteY466" fmla="*/ 90551 h 227999"/>
                <a:gd name="connsiteX467" fmla="*/ 19171 w 202527"/>
                <a:gd name="connsiteY467" fmla="*/ 89860 h 227999"/>
                <a:gd name="connsiteX468" fmla="*/ 19713 w 202527"/>
                <a:gd name="connsiteY468" fmla="*/ 89314 h 227999"/>
                <a:gd name="connsiteX469" fmla="*/ 20849 w 202527"/>
                <a:gd name="connsiteY469" fmla="*/ 88943 h 227999"/>
                <a:gd name="connsiteX470" fmla="*/ 22058 w 202527"/>
                <a:gd name="connsiteY470" fmla="*/ 88215 h 227999"/>
                <a:gd name="connsiteX471" fmla="*/ 24759 w 202527"/>
                <a:gd name="connsiteY471" fmla="*/ 86149 h 227999"/>
                <a:gd name="connsiteX472" fmla="*/ 25697 w 202527"/>
                <a:gd name="connsiteY472" fmla="*/ 84355 h 227999"/>
                <a:gd name="connsiteX473" fmla="*/ 25984 w 202527"/>
                <a:gd name="connsiteY473" fmla="*/ 82411 h 227999"/>
                <a:gd name="connsiteX474" fmla="*/ 26040 w 202527"/>
                <a:gd name="connsiteY474" fmla="*/ 80964 h 227999"/>
                <a:gd name="connsiteX475" fmla="*/ 25304 w 202527"/>
                <a:gd name="connsiteY475" fmla="*/ 79812 h 227999"/>
                <a:gd name="connsiteX476" fmla="*/ 24559 w 202527"/>
                <a:gd name="connsiteY476" fmla="*/ 79066 h 227999"/>
                <a:gd name="connsiteX477" fmla="*/ 23540 w 202527"/>
                <a:gd name="connsiteY477" fmla="*/ 79179 h 227999"/>
                <a:gd name="connsiteX478" fmla="*/ 21559 w 202527"/>
                <a:gd name="connsiteY478" fmla="*/ 79120 h 227999"/>
                <a:gd name="connsiteX479" fmla="*/ 19709 w 202527"/>
                <a:gd name="connsiteY479" fmla="*/ 78473 h 227999"/>
                <a:gd name="connsiteX480" fmla="*/ 18694 w 202527"/>
                <a:gd name="connsiteY480" fmla="*/ 77426 h 227999"/>
                <a:gd name="connsiteX481" fmla="*/ 18444 w 202527"/>
                <a:gd name="connsiteY481" fmla="*/ 76505 h 227999"/>
                <a:gd name="connsiteX482" fmla="*/ 18903 w 202527"/>
                <a:gd name="connsiteY482" fmla="*/ 75925 h 227999"/>
                <a:gd name="connsiteX483" fmla="*/ 19044 w 202527"/>
                <a:gd name="connsiteY483" fmla="*/ 75212 h 227999"/>
                <a:gd name="connsiteX484" fmla="*/ 18748 w 202527"/>
                <a:gd name="connsiteY484" fmla="*/ 74495 h 227999"/>
                <a:gd name="connsiteX485" fmla="*/ 18867 w 202527"/>
                <a:gd name="connsiteY485" fmla="*/ 73893 h 227999"/>
                <a:gd name="connsiteX486" fmla="*/ 19700 w 202527"/>
                <a:gd name="connsiteY486" fmla="*/ 73410 h 227999"/>
                <a:gd name="connsiteX487" fmla="*/ 25554 w 202527"/>
                <a:gd name="connsiteY487" fmla="*/ 73426 h 227999"/>
                <a:gd name="connsiteX488" fmla="*/ 25993 w 202527"/>
                <a:gd name="connsiteY488" fmla="*/ 72895 h 227999"/>
                <a:gd name="connsiteX489" fmla="*/ 26388 w 202527"/>
                <a:gd name="connsiteY489" fmla="*/ 70108 h 227999"/>
                <a:gd name="connsiteX490" fmla="*/ 27852 w 202527"/>
                <a:gd name="connsiteY490" fmla="*/ 65859 h 227999"/>
                <a:gd name="connsiteX491" fmla="*/ 29232 w 202527"/>
                <a:gd name="connsiteY491" fmla="*/ 63490 h 227999"/>
                <a:gd name="connsiteX492" fmla="*/ 29463 w 202527"/>
                <a:gd name="connsiteY492" fmla="*/ 62493 h 227999"/>
                <a:gd name="connsiteX493" fmla="*/ 29441 w 202527"/>
                <a:gd name="connsiteY493" fmla="*/ 56866 h 227999"/>
                <a:gd name="connsiteX494" fmla="*/ 29625 w 202527"/>
                <a:gd name="connsiteY494" fmla="*/ 54011 h 227999"/>
                <a:gd name="connsiteX495" fmla="*/ 28625 w 202527"/>
                <a:gd name="connsiteY495" fmla="*/ 52668 h 227999"/>
                <a:gd name="connsiteX496" fmla="*/ 26442 w 202527"/>
                <a:gd name="connsiteY496" fmla="*/ 51197 h 227999"/>
                <a:gd name="connsiteX497" fmla="*/ 26906 w 202527"/>
                <a:gd name="connsiteY497" fmla="*/ 48132 h 227999"/>
                <a:gd name="connsiteX498" fmla="*/ 27632 w 202527"/>
                <a:gd name="connsiteY498" fmla="*/ 45741 h 227999"/>
                <a:gd name="connsiteX499" fmla="*/ 29828 w 202527"/>
                <a:gd name="connsiteY499" fmla="*/ 42797 h 227999"/>
                <a:gd name="connsiteX500" fmla="*/ 31570 w 202527"/>
                <a:gd name="connsiteY500" fmla="*/ 41987 h 227999"/>
                <a:gd name="connsiteX501" fmla="*/ 39176 w 202527"/>
                <a:gd name="connsiteY501" fmla="*/ 41506 h 227999"/>
                <a:gd name="connsiteX502" fmla="*/ 47580 w 202527"/>
                <a:gd name="connsiteY502" fmla="*/ 41704 h 227999"/>
                <a:gd name="connsiteX503" fmla="*/ 51069 w 202527"/>
                <a:gd name="connsiteY503" fmla="*/ 46150 h 227999"/>
                <a:gd name="connsiteX504" fmla="*/ 49774 w 202527"/>
                <a:gd name="connsiteY504" fmla="*/ 48432 h 227999"/>
                <a:gd name="connsiteX505" fmla="*/ 51814 w 202527"/>
                <a:gd name="connsiteY505" fmla="*/ 49494 h 227999"/>
                <a:gd name="connsiteX506" fmla="*/ 52797 w 202527"/>
                <a:gd name="connsiteY506" fmla="*/ 49106 h 227999"/>
                <a:gd name="connsiteX507" fmla="*/ 53544 w 202527"/>
                <a:gd name="connsiteY507" fmla="*/ 47121 h 227999"/>
                <a:gd name="connsiteX508" fmla="*/ 54043 w 202527"/>
                <a:gd name="connsiteY508" fmla="*/ 44922 h 227999"/>
                <a:gd name="connsiteX509" fmla="*/ 54758 w 202527"/>
                <a:gd name="connsiteY509" fmla="*/ 44256 h 227999"/>
                <a:gd name="connsiteX510" fmla="*/ 57356 w 202527"/>
                <a:gd name="connsiteY510" fmla="*/ 45900 h 227999"/>
                <a:gd name="connsiteX511" fmla="*/ 58269 w 202527"/>
                <a:gd name="connsiteY511" fmla="*/ 47026 h 227999"/>
                <a:gd name="connsiteX512" fmla="*/ 58325 w 202527"/>
                <a:gd name="connsiteY512" fmla="*/ 50644 h 227999"/>
                <a:gd name="connsiteX513" fmla="*/ 59282 w 202527"/>
                <a:gd name="connsiteY513" fmla="*/ 45743 h 227999"/>
                <a:gd name="connsiteX514" fmla="*/ 58569 w 202527"/>
                <a:gd name="connsiteY514" fmla="*/ 42307 h 227999"/>
                <a:gd name="connsiteX515" fmla="*/ 59059 w 202527"/>
                <a:gd name="connsiteY515" fmla="*/ 38972 h 227999"/>
                <a:gd name="connsiteX516" fmla="*/ 60102 w 202527"/>
                <a:gd name="connsiteY516" fmla="*/ 37235 h 227999"/>
                <a:gd name="connsiteX517" fmla="*/ 61061 w 202527"/>
                <a:gd name="connsiteY517" fmla="*/ 36130 h 227999"/>
                <a:gd name="connsiteX518" fmla="*/ 67226 w 202527"/>
                <a:gd name="connsiteY518" fmla="*/ 37320 h 227999"/>
                <a:gd name="connsiteX519" fmla="*/ 74032 w 202527"/>
                <a:gd name="connsiteY519" fmla="*/ 36706 h 227999"/>
                <a:gd name="connsiteX520" fmla="*/ 76606 w 202527"/>
                <a:gd name="connsiteY520" fmla="*/ 37992 h 227999"/>
                <a:gd name="connsiteX521" fmla="*/ 82430 w 202527"/>
                <a:gd name="connsiteY521" fmla="*/ 44428 h 227999"/>
                <a:gd name="connsiteX522" fmla="*/ 84372 w 202527"/>
                <a:gd name="connsiteY522" fmla="*/ 45480 h 227999"/>
                <a:gd name="connsiteX523" fmla="*/ 86822 w 202527"/>
                <a:gd name="connsiteY523" fmla="*/ 45811 h 227999"/>
                <a:gd name="connsiteX524" fmla="*/ 83445 w 202527"/>
                <a:gd name="connsiteY524" fmla="*/ 44437 h 227999"/>
                <a:gd name="connsiteX525" fmla="*/ 76386 w 202527"/>
                <a:gd name="connsiteY525" fmla="*/ 36610 h 227999"/>
                <a:gd name="connsiteX526" fmla="*/ 74272 w 202527"/>
                <a:gd name="connsiteY526" fmla="*/ 35639 h 227999"/>
                <a:gd name="connsiteX527" fmla="*/ 71027 w 202527"/>
                <a:gd name="connsiteY527" fmla="*/ 35344 h 227999"/>
                <a:gd name="connsiteX528" fmla="*/ 69003 w 202527"/>
                <a:gd name="connsiteY528" fmla="*/ 34578 h 227999"/>
                <a:gd name="connsiteX529" fmla="*/ 67727 w 202527"/>
                <a:gd name="connsiteY529" fmla="*/ 33392 h 227999"/>
                <a:gd name="connsiteX530" fmla="*/ 67353 w 202527"/>
                <a:gd name="connsiteY530" fmla="*/ 32332 h 227999"/>
                <a:gd name="connsiteX531" fmla="*/ 67423 w 202527"/>
                <a:gd name="connsiteY531" fmla="*/ 24417 h 227999"/>
                <a:gd name="connsiteX532" fmla="*/ 66205 w 202527"/>
                <a:gd name="connsiteY532" fmla="*/ 23237 h 227999"/>
                <a:gd name="connsiteX533" fmla="*/ 64631 w 202527"/>
                <a:gd name="connsiteY533" fmla="*/ 22826 h 227999"/>
                <a:gd name="connsiteX534" fmla="*/ 63650 w 202527"/>
                <a:gd name="connsiteY534" fmla="*/ 23369 h 227999"/>
                <a:gd name="connsiteX535" fmla="*/ 61636 w 202527"/>
                <a:gd name="connsiteY535" fmla="*/ 23376 h 227999"/>
                <a:gd name="connsiteX536" fmla="*/ 61212 w 202527"/>
                <a:gd name="connsiteY536" fmla="*/ 21579 h 227999"/>
                <a:gd name="connsiteX537" fmla="*/ 61704 w 202527"/>
                <a:gd name="connsiteY537" fmla="*/ 20247 h 227999"/>
                <a:gd name="connsiteX538" fmla="*/ 65753 w 202527"/>
                <a:gd name="connsiteY538" fmla="*/ 19336 h 227999"/>
                <a:gd name="connsiteX539" fmla="*/ 68422 w 202527"/>
                <a:gd name="connsiteY539" fmla="*/ 18114 h 227999"/>
                <a:gd name="connsiteX540" fmla="*/ 68541 w 202527"/>
                <a:gd name="connsiteY540" fmla="*/ 15954 h 227999"/>
                <a:gd name="connsiteX541" fmla="*/ 66855 w 202527"/>
                <a:gd name="connsiteY541" fmla="*/ 14254 h 227999"/>
                <a:gd name="connsiteX542" fmla="*/ 64836 w 202527"/>
                <a:gd name="connsiteY542" fmla="*/ 11133 h 227999"/>
                <a:gd name="connsiteX543" fmla="*/ 62463 w 202527"/>
                <a:gd name="connsiteY543" fmla="*/ 8196 h 227999"/>
                <a:gd name="connsiteX544" fmla="*/ 56334 w 202527"/>
                <a:gd name="connsiteY544" fmla="*/ 0 h 227999"/>
                <a:gd name="connsiteX545" fmla="*/ 57358 w 202527"/>
                <a:gd name="connsiteY545" fmla="*/ 103 h 227999"/>
                <a:gd name="connsiteX546" fmla="*/ 56310 w 202527"/>
                <a:gd name="connsiteY546" fmla="*/ 1353 h 227999"/>
                <a:gd name="connsiteX547" fmla="*/ 56008 w 202527"/>
                <a:gd name="connsiteY547" fmla="*/ 2228 h 227999"/>
                <a:gd name="connsiteX548" fmla="*/ 55583 w 202527"/>
                <a:gd name="connsiteY548" fmla="*/ 3975 h 227999"/>
                <a:gd name="connsiteX549" fmla="*/ 55775 w 202527"/>
                <a:gd name="connsiteY549" fmla="*/ 4882 h 227999"/>
                <a:gd name="connsiteX550" fmla="*/ 61296 w 202527"/>
                <a:gd name="connsiteY550" fmla="*/ 5131 h 227999"/>
                <a:gd name="connsiteX551" fmla="*/ 60655 w 202527"/>
                <a:gd name="connsiteY551" fmla="*/ 5940 h 227999"/>
                <a:gd name="connsiteX552" fmla="*/ 55056 w 202527"/>
                <a:gd name="connsiteY552" fmla="*/ 6486 h 227999"/>
                <a:gd name="connsiteX553" fmla="*/ 54179 w 202527"/>
                <a:gd name="connsiteY553" fmla="*/ 8345 h 227999"/>
                <a:gd name="connsiteX554" fmla="*/ 53669 w 202527"/>
                <a:gd name="connsiteY554" fmla="*/ 8954 h 227999"/>
                <a:gd name="connsiteX555" fmla="*/ 53913 w 202527"/>
                <a:gd name="connsiteY555" fmla="*/ 4623 h 22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Lst>
              <a:rect l="l" t="t" r="r" b="b"/>
              <a:pathLst>
                <a:path w="202527" h="227999">
                  <a:moveTo>
                    <a:pt x="176238" y="28478"/>
                  </a:moveTo>
                  <a:lnTo>
                    <a:pt x="180907" y="31292"/>
                  </a:lnTo>
                  <a:lnTo>
                    <a:pt x="184723" y="33847"/>
                  </a:lnTo>
                  <a:lnTo>
                    <a:pt x="184431" y="34795"/>
                  </a:lnTo>
                  <a:lnTo>
                    <a:pt x="184772" y="36258"/>
                  </a:lnTo>
                  <a:lnTo>
                    <a:pt x="183854" y="36149"/>
                  </a:lnTo>
                  <a:lnTo>
                    <a:pt x="181117" y="36490"/>
                  </a:lnTo>
                  <a:lnTo>
                    <a:pt x="178406" y="36007"/>
                  </a:lnTo>
                  <a:lnTo>
                    <a:pt x="177884" y="34192"/>
                  </a:lnTo>
                  <a:lnTo>
                    <a:pt x="178316" y="32443"/>
                  </a:lnTo>
                  <a:lnTo>
                    <a:pt x="177227" y="31240"/>
                  </a:lnTo>
                  <a:lnTo>
                    <a:pt x="176225" y="30534"/>
                  </a:lnTo>
                  <a:lnTo>
                    <a:pt x="176077" y="29524"/>
                  </a:lnTo>
                  <a:close/>
                  <a:moveTo>
                    <a:pt x="115590" y="16104"/>
                  </a:moveTo>
                  <a:lnTo>
                    <a:pt x="118877" y="17086"/>
                  </a:lnTo>
                  <a:lnTo>
                    <a:pt x="119909" y="19005"/>
                  </a:lnTo>
                  <a:lnTo>
                    <a:pt x="119965" y="19628"/>
                  </a:lnTo>
                  <a:lnTo>
                    <a:pt x="116570" y="19687"/>
                  </a:lnTo>
                  <a:lnTo>
                    <a:pt x="115274" y="18467"/>
                  </a:lnTo>
                  <a:lnTo>
                    <a:pt x="113970" y="18157"/>
                  </a:lnTo>
                  <a:lnTo>
                    <a:pt x="114672" y="16652"/>
                  </a:lnTo>
                  <a:close/>
                  <a:moveTo>
                    <a:pt x="167283" y="11030"/>
                  </a:moveTo>
                  <a:lnTo>
                    <a:pt x="167888" y="12552"/>
                  </a:lnTo>
                  <a:lnTo>
                    <a:pt x="168797" y="13599"/>
                  </a:lnTo>
                  <a:lnTo>
                    <a:pt x="171999" y="14772"/>
                  </a:lnTo>
                  <a:lnTo>
                    <a:pt x="172477" y="15305"/>
                  </a:lnTo>
                  <a:lnTo>
                    <a:pt x="172766" y="16042"/>
                  </a:lnTo>
                  <a:lnTo>
                    <a:pt x="171276" y="17485"/>
                  </a:lnTo>
                  <a:lnTo>
                    <a:pt x="170771" y="18224"/>
                  </a:lnTo>
                  <a:lnTo>
                    <a:pt x="171244" y="19409"/>
                  </a:lnTo>
                  <a:lnTo>
                    <a:pt x="173617" y="20703"/>
                  </a:lnTo>
                  <a:lnTo>
                    <a:pt x="174170" y="22753"/>
                  </a:lnTo>
                  <a:lnTo>
                    <a:pt x="173576" y="23797"/>
                  </a:lnTo>
                  <a:lnTo>
                    <a:pt x="171090" y="22060"/>
                  </a:lnTo>
                  <a:lnTo>
                    <a:pt x="168594" y="22084"/>
                  </a:lnTo>
                  <a:lnTo>
                    <a:pt x="167102" y="24759"/>
                  </a:lnTo>
                  <a:lnTo>
                    <a:pt x="165992" y="24872"/>
                  </a:lnTo>
                  <a:lnTo>
                    <a:pt x="162138" y="22442"/>
                  </a:lnTo>
                  <a:lnTo>
                    <a:pt x="161520" y="21256"/>
                  </a:lnTo>
                  <a:lnTo>
                    <a:pt x="161393" y="20270"/>
                  </a:lnTo>
                  <a:lnTo>
                    <a:pt x="161943" y="16850"/>
                  </a:lnTo>
                  <a:lnTo>
                    <a:pt x="161842" y="15773"/>
                  </a:lnTo>
                  <a:lnTo>
                    <a:pt x="163053" y="14596"/>
                  </a:lnTo>
                  <a:lnTo>
                    <a:pt x="163241" y="12894"/>
                  </a:lnTo>
                  <a:lnTo>
                    <a:pt x="165383" y="11098"/>
                  </a:lnTo>
                  <a:close/>
                  <a:moveTo>
                    <a:pt x="58651" y="9162"/>
                  </a:moveTo>
                  <a:lnTo>
                    <a:pt x="60055" y="9517"/>
                  </a:lnTo>
                  <a:lnTo>
                    <a:pt x="60374" y="10621"/>
                  </a:lnTo>
                  <a:lnTo>
                    <a:pt x="59513" y="11371"/>
                  </a:lnTo>
                  <a:lnTo>
                    <a:pt x="57409" y="11283"/>
                  </a:lnTo>
                  <a:lnTo>
                    <a:pt x="56228" y="10577"/>
                  </a:lnTo>
                  <a:lnTo>
                    <a:pt x="56611" y="9825"/>
                  </a:lnTo>
                  <a:lnTo>
                    <a:pt x="57727" y="9251"/>
                  </a:lnTo>
                  <a:close/>
                  <a:moveTo>
                    <a:pt x="62197" y="4773"/>
                  </a:moveTo>
                  <a:lnTo>
                    <a:pt x="62206" y="4776"/>
                  </a:lnTo>
                  <a:lnTo>
                    <a:pt x="66330" y="4843"/>
                  </a:lnTo>
                  <a:lnTo>
                    <a:pt x="67341" y="4973"/>
                  </a:lnTo>
                  <a:lnTo>
                    <a:pt x="73596" y="6576"/>
                  </a:lnTo>
                  <a:lnTo>
                    <a:pt x="75125" y="7700"/>
                  </a:lnTo>
                  <a:lnTo>
                    <a:pt x="77049" y="7753"/>
                  </a:lnTo>
                  <a:lnTo>
                    <a:pt x="80515" y="6706"/>
                  </a:lnTo>
                  <a:lnTo>
                    <a:pt x="83104" y="6246"/>
                  </a:lnTo>
                  <a:lnTo>
                    <a:pt x="84108" y="6892"/>
                  </a:lnTo>
                  <a:lnTo>
                    <a:pt x="85518" y="7163"/>
                  </a:lnTo>
                  <a:lnTo>
                    <a:pt x="85844" y="7163"/>
                  </a:lnTo>
                  <a:lnTo>
                    <a:pt x="85981" y="7726"/>
                  </a:lnTo>
                  <a:lnTo>
                    <a:pt x="89217" y="8540"/>
                  </a:lnTo>
                  <a:lnTo>
                    <a:pt x="90578" y="9837"/>
                  </a:lnTo>
                  <a:lnTo>
                    <a:pt x="92089" y="11807"/>
                  </a:lnTo>
                  <a:lnTo>
                    <a:pt x="92236" y="14641"/>
                  </a:lnTo>
                  <a:lnTo>
                    <a:pt x="90301" y="16677"/>
                  </a:lnTo>
                  <a:lnTo>
                    <a:pt x="88695" y="17965"/>
                  </a:lnTo>
                  <a:lnTo>
                    <a:pt x="94771" y="17478"/>
                  </a:lnTo>
                  <a:lnTo>
                    <a:pt x="95376" y="18645"/>
                  </a:lnTo>
                  <a:lnTo>
                    <a:pt x="96296" y="19903"/>
                  </a:lnTo>
                  <a:lnTo>
                    <a:pt x="99569" y="19007"/>
                  </a:lnTo>
                  <a:lnTo>
                    <a:pt x="107775" y="22728"/>
                  </a:lnTo>
                  <a:lnTo>
                    <a:pt x="112737" y="20917"/>
                  </a:lnTo>
                  <a:lnTo>
                    <a:pt x="114007" y="20811"/>
                  </a:lnTo>
                  <a:lnTo>
                    <a:pt x="115134" y="23817"/>
                  </a:lnTo>
                  <a:lnTo>
                    <a:pt x="113901" y="26840"/>
                  </a:lnTo>
                  <a:lnTo>
                    <a:pt x="109526" y="30061"/>
                  </a:lnTo>
                  <a:lnTo>
                    <a:pt x="110496" y="32043"/>
                  </a:lnTo>
                  <a:lnTo>
                    <a:pt x="111893" y="32483"/>
                  </a:lnTo>
                  <a:lnTo>
                    <a:pt x="116017" y="32063"/>
                  </a:lnTo>
                  <a:lnTo>
                    <a:pt x="122547" y="34020"/>
                  </a:lnTo>
                  <a:lnTo>
                    <a:pt x="123908" y="33410"/>
                  </a:lnTo>
                  <a:lnTo>
                    <a:pt x="129203" y="28895"/>
                  </a:lnTo>
                  <a:lnTo>
                    <a:pt x="131319" y="27925"/>
                  </a:lnTo>
                  <a:lnTo>
                    <a:pt x="138285" y="27230"/>
                  </a:lnTo>
                  <a:lnTo>
                    <a:pt x="139552" y="25479"/>
                  </a:lnTo>
                  <a:lnTo>
                    <a:pt x="142375" y="23717"/>
                  </a:lnTo>
                  <a:lnTo>
                    <a:pt x="144193" y="21791"/>
                  </a:lnTo>
                  <a:lnTo>
                    <a:pt x="148546" y="18120"/>
                  </a:lnTo>
                  <a:lnTo>
                    <a:pt x="153051" y="18782"/>
                  </a:lnTo>
                  <a:lnTo>
                    <a:pt x="155681" y="19485"/>
                  </a:lnTo>
                  <a:lnTo>
                    <a:pt x="158568" y="19839"/>
                  </a:lnTo>
                  <a:lnTo>
                    <a:pt x="161196" y="23749"/>
                  </a:lnTo>
                  <a:lnTo>
                    <a:pt x="167843" y="28064"/>
                  </a:lnTo>
                  <a:lnTo>
                    <a:pt x="173950" y="27689"/>
                  </a:lnTo>
                  <a:lnTo>
                    <a:pt x="176117" y="31764"/>
                  </a:lnTo>
                  <a:lnTo>
                    <a:pt x="177074" y="36785"/>
                  </a:lnTo>
                  <a:lnTo>
                    <a:pt x="178950" y="38358"/>
                  </a:lnTo>
                  <a:lnTo>
                    <a:pt x="180600" y="39385"/>
                  </a:lnTo>
                  <a:lnTo>
                    <a:pt x="185576" y="40460"/>
                  </a:lnTo>
                  <a:lnTo>
                    <a:pt x="185772" y="40528"/>
                  </a:lnTo>
                  <a:lnTo>
                    <a:pt x="185932" y="41208"/>
                  </a:lnTo>
                  <a:lnTo>
                    <a:pt x="186236" y="43696"/>
                  </a:lnTo>
                  <a:lnTo>
                    <a:pt x="186653" y="45757"/>
                  </a:lnTo>
                  <a:lnTo>
                    <a:pt x="189214" y="53974"/>
                  </a:lnTo>
                  <a:lnTo>
                    <a:pt x="189165" y="55979"/>
                  </a:lnTo>
                  <a:lnTo>
                    <a:pt x="189134" y="56511"/>
                  </a:lnTo>
                  <a:lnTo>
                    <a:pt x="188197" y="59315"/>
                  </a:lnTo>
                  <a:lnTo>
                    <a:pt x="186530" y="61677"/>
                  </a:lnTo>
                  <a:lnTo>
                    <a:pt x="184330" y="63008"/>
                  </a:lnTo>
                  <a:lnTo>
                    <a:pt x="183118" y="64488"/>
                  </a:lnTo>
                  <a:lnTo>
                    <a:pt x="182891" y="66122"/>
                  </a:lnTo>
                  <a:lnTo>
                    <a:pt x="185658" y="68981"/>
                  </a:lnTo>
                  <a:lnTo>
                    <a:pt x="191414" y="73066"/>
                  </a:lnTo>
                  <a:lnTo>
                    <a:pt x="193744" y="76554"/>
                  </a:lnTo>
                  <a:lnTo>
                    <a:pt x="192645" y="79452"/>
                  </a:lnTo>
                  <a:lnTo>
                    <a:pt x="192311" y="81575"/>
                  </a:lnTo>
                  <a:lnTo>
                    <a:pt x="192738" y="82926"/>
                  </a:lnTo>
                  <a:lnTo>
                    <a:pt x="193660" y="84010"/>
                  </a:lnTo>
                  <a:lnTo>
                    <a:pt x="195081" y="84830"/>
                  </a:lnTo>
                  <a:lnTo>
                    <a:pt x="195645" y="86091"/>
                  </a:lnTo>
                  <a:lnTo>
                    <a:pt x="195358" y="87793"/>
                  </a:lnTo>
                  <a:lnTo>
                    <a:pt x="195627" y="88973"/>
                  </a:lnTo>
                  <a:lnTo>
                    <a:pt x="196688" y="89813"/>
                  </a:lnTo>
                  <a:lnTo>
                    <a:pt x="196590" y="90139"/>
                  </a:lnTo>
                  <a:lnTo>
                    <a:pt x="196075" y="91321"/>
                  </a:lnTo>
                  <a:lnTo>
                    <a:pt x="195370" y="93475"/>
                  </a:lnTo>
                  <a:lnTo>
                    <a:pt x="194971" y="95046"/>
                  </a:lnTo>
                  <a:lnTo>
                    <a:pt x="193351" y="97185"/>
                  </a:lnTo>
                  <a:lnTo>
                    <a:pt x="193844" y="99001"/>
                  </a:lnTo>
                  <a:lnTo>
                    <a:pt x="195113" y="101141"/>
                  </a:lnTo>
                  <a:lnTo>
                    <a:pt x="196077" y="102216"/>
                  </a:lnTo>
                  <a:lnTo>
                    <a:pt x="196381" y="103234"/>
                  </a:lnTo>
                  <a:lnTo>
                    <a:pt x="195768" y="105653"/>
                  </a:lnTo>
                  <a:lnTo>
                    <a:pt x="196072" y="106271"/>
                  </a:lnTo>
                  <a:lnTo>
                    <a:pt x="200080" y="108051"/>
                  </a:lnTo>
                  <a:lnTo>
                    <a:pt x="200734" y="108872"/>
                  </a:lnTo>
                  <a:lnTo>
                    <a:pt x="201123" y="110581"/>
                  </a:lnTo>
                  <a:lnTo>
                    <a:pt x="202527" y="114229"/>
                  </a:lnTo>
                  <a:lnTo>
                    <a:pt x="201361" y="118843"/>
                  </a:lnTo>
                  <a:lnTo>
                    <a:pt x="200335" y="121367"/>
                  </a:lnTo>
                  <a:lnTo>
                    <a:pt x="198052" y="125369"/>
                  </a:lnTo>
                  <a:lnTo>
                    <a:pt x="197945" y="125738"/>
                  </a:lnTo>
                  <a:lnTo>
                    <a:pt x="197681" y="126224"/>
                  </a:lnTo>
                  <a:lnTo>
                    <a:pt x="196997" y="126924"/>
                  </a:lnTo>
                  <a:lnTo>
                    <a:pt x="196042" y="127029"/>
                  </a:lnTo>
                  <a:lnTo>
                    <a:pt x="194602" y="126507"/>
                  </a:lnTo>
                  <a:lnTo>
                    <a:pt x="193615" y="125838"/>
                  </a:lnTo>
                  <a:lnTo>
                    <a:pt x="193842" y="124112"/>
                  </a:lnTo>
                  <a:lnTo>
                    <a:pt x="193209" y="123999"/>
                  </a:lnTo>
                  <a:lnTo>
                    <a:pt x="192423" y="122939"/>
                  </a:lnTo>
                  <a:lnTo>
                    <a:pt x="192114" y="121799"/>
                  </a:lnTo>
                  <a:lnTo>
                    <a:pt x="191266" y="121334"/>
                  </a:lnTo>
                  <a:lnTo>
                    <a:pt x="188169" y="120855"/>
                  </a:lnTo>
                  <a:lnTo>
                    <a:pt x="187117" y="120518"/>
                  </a:lnTo>
                  <a:lnTo>
                    <a:pt x="186310" y="120761"/>
                  </a:lnTo>
                  <a:lnTo>
                    <a:pt x="185705" y="121568"/>
                  </a:lnTo>
                  <a:lnTo>
                    <a:pt x="186091" y="122297"/>
                  </a:lnTo>
                  <a:lnTo>
                    <a:pt x="186668" y="123007"/>
                  </a:lnTo>
                  <a:lnTo>
                    <a:pt x="188385" y="124132"/>
                  </a:lnTo>
                  <a:lnTo>
                    <a:pt x="188208" y="124579"/>
                  </a:lnTo>
                  <a:lnTo>
                    <a:pt x="184509" y="125673"/>
                  </a:lnTo>
                  <a:lnTo>
                    <a:pt x="182181" y="126795"/>
                  </a:lnTo>
                  <a:lnTo>
                    <a:pt x="180013" y="127425"/>
                  </a:lnTo>
                  <a:lnTo>
                    <a:pt x="177804" y="128586"/>
                  </a:lnTo>
                  <a:lnTo>
                    <a:pt x="173444" y="129889"/>
                  </a:lnTo>
                  <a:lnTo>
                    <a:pt x="170246" y="130235"/>
                  </a:lnTo>
                  <a:lnTo>
                    <a:pt x="169579" y="130579"/>
                  </a:lnTo>
                  <a:lnTo>
                    <a:pt x="168385" y="132786"/>
                  </a:lnTo>
                  <a:lnTo>
                    <a:pt x="167579" y="133247"/>
                  </a:lnTo>
                  <a:lnTo>
                    <a:pt x="166806" y="133008"/>
                  </a:lnTo>
                  <a:lnTo>
                    <a:pt x="166219" y="132647"/>
                  </a:lnTo>
                  <a:lnTo>
                    <a:pt x="165476" y="132946"/>
                  </a:lnTo>
                  <a:lnTo>
                    <a:pt x="164703" y="133676"/>
                  </a:lnTo>
                  <a:lnTo>
                    <a:pt x="163895" y="133964"/>
                  </a:lnTo>
                  <a:lnTo>
                    <a:pt x="163191" y="133954"/>
                  </a:lnTo>
                  <a:lnTo>
                    <a:pt x="161941" y="135879"/>
                  </a:lnTo>
                  <a:lnTo>
                    <a:pt x="158298" y="136463"/>
                  </a:lnTo>
                  <a:lnTo>
                    <a:pt x="157871" y="137460"/>
                  </a:lnTo>
                  <a:lnTo>
                    <a:pt x="157201" y="138616"/>
                  </a:lnTo>
                  <a:lnTo>
                    <a:pt x="156668" y="138899"/>
                  </a:lnTo>
                  <a:lnTo>
                    <a:pt x="155022" y="138441"/>
                  </a:lnTo>
                  <a:lnTo>
                    <a:pt x="152749" y="138188"/>
                  </a:lnTo>
                  <a:lnTo>
                    <a:pt x="151444" y="138821"/>
                  </a:lnTo>
                  <a:lnTo>
                    <a:pt x="149877" y="139171"/>
                  </a:lnTo>
                  <a:lnTo>
                    <a:pt x="147964" y="139277"/>
                  </a:lnTo>
                  <a:lnTo>
                    <a:pt x="145832" y="140541"/>
                  </a:lnTo>
                  <a:lnTo>
                    <a:pt x="143753" y="142759"/>
                  </a:lnTo>
                  <a:lnTo>
                    <a:pt x="142582" y="144714"/>
                  </a:lnTo>
                  <a:lnTo>
                    <a:pt x="141956" y="145416"/>
                  </a:lnTo>
                  <a:lnTo>
                    <a:pt x="140935" y="143581"/>
                  </a:lnTo>
                  <a:lnTo>
                    <a:pt x="139688" y="142321"/>
                  </a:lnTo>
                  <a:lnTo>
                    <a:pt x="138806" y="141667"/>
                  </a:lnTo>
                  <a:lnTo>
                    <a:pt x="138017" y="141666"/>
                  </a:lnTo>
                  <a:lnTo>
                    <a:pt x="137810" y="141934"/>
                  </a:lnTo>
                  <a:lnTo>
                    <a:pt x="137808" y="142895"/>
                  </a:lnTo>
                  <a:lnTo>
                    <a:pt x="138650" y="144491"/>
                  </a:lnTo>
                  <a:lnTo>
                    <a:pt x="139693" y="145579"/>
                  </a:lnTo>
                  <a:lnTo>
                    <a:pt x="139859" y="146382"/>
                  </a:lnTo>
                  <a:lnTo>
                    <a:pt x="140418" y="147843"/>
                  </a:lnTo>
                  <a:lnTo>
                    <a:pt x="141936" y="149437"/>
                  </a:lnTo>
                  <a:lnTo>
                    <a:pt x="144318" y="150700"/>
                  </a:lnTo>
                  <a:lnTo>
                    <a:pt x="145942" y="151943"/>
                  </a:lnTo>
                  <a:lnTo>
                    <a:pt x="147145" y="153665"/>
                  </a:lnTo>
                  <a:lnTo>
                    <a:pt x="147156" y="154194"/>
                  </a:lnTo>
                  <a:lnTo>
                    <a:pt x="146825" y="154897"/>
                  </a:lnTo>
                  <a:lnTo>
                    <a:pt x="146257" y="155559"/>
                  </a:lnTo>
                  <a:lnTo>
                    <a:pt x="145778" y="156421"/>
                  </a:lnTo>
                  <a:lnTo>
                    <a:pt x="144459" y="158163"/>
                  </a:lnTo>
                  <a:lnTo>
                    <a:pt x="144849" y="158924"/>
                  </a:lnTo>
                  <a:lnTo>
                    <a:pt x="145929" y="159885"/>
                  </a:lnTo>
                  <a:lnTo>
                    <a:pt x="146886" y="161038"/>
                  </a:lnTo>
                  <a:lnTo>
                    <a:pt x="148112" y="162901"/>
                  </a:lnTo>
                  <a:lnTo>
                    <a:pt x="149799" y="166162"/>
                  </a:lnTo>
                  <a:lnTo>
                    <a:pt x="150885" y="167503"/>
                  </a:lnTo>
                  <a:lnTo>
                    <a:pt x="152360" y="168887"/>
                  </a:lnTo>
                  <a:lnTo>
                    <a:pt x="153809" y="169943"/>
                  </a:lnTo>
                  <a:lnTo>
                    <a:pt x="156093" y="169911"/>
                  </a:lnTo>
                  <a:lnTo>
                    <a:pt x="158460" y="171925"/>
                  </a:lnTo>
                  <a:lnTo>
                    <a:pt x="161043" y="174835"/>
                  </a:lnTo>
                  <a:lnTo>
                    <a:pt x="162973" y="176169"/>
                  </a:lnTo>
                  <a:lnTo>
                    <a:pt x="164321" y="176575"/>
                  </a:lnTo>
                  <a:lnTo>
                    <a:pt x="165433" y="177622"/>
                  </a:lnTo>
                  <a:lnTo>
                    <a:pt x="166420" y="179127"/>
                  </a:lnTo>
                  <a:lnTo>
                    <a:pt x="166806" y="179997"/>
                  </a:lnTo>
                  <a:lnTo>
                    <a:pt x="167681" y="180625"/>
                  </a:lnTo>
                  <a:lnTo>
                    <a:pt x="170045" y="180508"/>
                  </a:lnTo>
                  <a:lnTo>
                    <a:pt x="173081" y="182873"/>
                  </a:lnTo>
                  <a:lnTo>
                    <a:pt x="174960" y="184603"/>
                  </a:lnTo>
                  <a:lnTo>
                    <a:pt x="175951" y="185999"/>
                  </a:lnTo>
                  <a:lnTo>
                    <a:pt x="175690" y="186552"/>
                  </a:lnTo>
                  <a:lnTo>
                    <a:pt x="175569" y="188289"/>
                  </a:lnTo>
                  <a:lnTo>
                    <a:pt x="175599" y="190129"/>
                  </a:lnTo>
                  <a:lnTo>
                    <a:pt x="175301" y="191102"/>
                  </a:lnTo>
                  <a:lnTo>
                    <a:pt x="173943" y="192382"/>
                  </a:lnTo>
                  <a:lnTo>
                    <a:pt x="173241" y="192654"/>
                  </a:lnTo>
                  <a:lnTo>
                    <a:pt x="172866" y="192930"/>
                  </a:lnTo>
                  <a:lnTo>
                    <a:pt x="168696" y="191261"/>
                  </a:lnTo>
                  <a:lnTo>
                    <a:pt x="168365" y="191546"/>
                  </a:lnTo>
                  <a:lnTo>
                    <a:pt x="168104" y="191752"/>
                  </a:lnTo>
                  <a:lnTo>
                    <a:pt x="166988" y="196586"/>
                  </a:lnTo>
                  <a:lnTo>
                    <a:pt x="166219" y="197514"/>
                  </a:lnTo>
                  <a:lnTo>
                    <a:pt x="165074" y="198368"/>
                  </a:lnTo>
                  <a:lnTo>
                    <a:pt x="162695" y="199199"/>
                  </a:lnTo>
                  <a:lnTo>
                    <a:pt x="161041" y="199537"/>
                  </a:lnTo>
                  <a:lnTo>
                    <a:pt x="159752" y="199958"/>
                  </a:lnTo>
                  <a:lnTo>
                    <a:pt x="155668" y="201977"/>
                  </a:lnTo>
                  <a:lnTo>
                    <a:pt x="153828" y="203189"/>
                  </a:lnTo>
                  <a:lnTo>
                    <a:pt x="152636" y="204711"/>
                  </a:lnTo>
                  <a:lnTo>
                    <a:pt x="152630" y="205587"/>
                  </a:lnTo>
                  <a:lnTo>
                    <a:pt x="154616" y="208160"/>
                  </a:lnTo>
                  <a:lnTo>
                    <a:pt x="156908" y="210815"/>
                  </a:lnTo>
                  <a:lnTo>
                    <a:pt x="156923" y="213149"/>
                  </a:lnTo>
                  <a:lnTo>
                    <a:pt x="155908" y="214893"/>
                  </a:lnTo>
                  <a:lnTo>
                    <a:pt x="155672" y="215567"/>
                  </a:lnTo>
                  <a:lnTo>
                    <a:pt x="156346" y="215820"/>
                  </a:lnTo>
                  <a:lnTo>
                    <a:pt x="157616" y="215917"/>
                  </a:lnTo>
                  <a:lnTo>
                    <a:pt x="158678" y="216217"/>
                  </a:lnTo>
                  <a:lnTo>
                    <a:pt x="159132" y="217443"/>
                  </a:lnTo>
                  <a:lnTo>
                    <a:pt x="158996" y="219578"/>
                  </a:lnTo>
                  <a:lnTo>
                    <a:pt x="158633" y="221575"/>
                  </a:lnTo>
                  <a:lnTo>
                    <a:pt x="158253" y="222415"/>
                  </a:lnTo>
                  <a:lnTo>
                    <a:pt x="157229" y="222482"/>
                  </a:lnTo>
                  <a:lnTo>
                    <a:pt x="155258" y="221619"/>
                  </a:lnTo>
                  <a:lnTo>
                    <a:pt x="153720" y="220616"/>
                  </a:lnTo>
                  <a:lnTo>
                    <a:pt x="153133" y="219999"/>
                  </a:lnTo>
                  <a:lnTo>
                    <a:pt x="153096" y="219261"/>
                  </a:lnTo>
                  <a:lnTo>
                    <a:pt x="153429" y="218795"/>
                  </a:lnTo>
                  <a:lnTo>
                    <a:pt x="152880" y="217885"/>
                  </a:lnTo>
                  <a:lnTo>
                    <a:pt x="150989" y="217044"/>
                  </a:lnTo>
                  <a:lnTo>
                    <a:pt x="148963" y="217410"/>
                  </a:lnTo>
                  <a:lnTo>
                    <a:pt x="147467" y="217977"/>
                  </a:lnTo>
                  <a:lnTo>
                    <a:pt x="146502" y="217944"/>
                  </a:lnTo>
                  <a:lnTo>
                    <a:pt x="145459" y="217134"/>
                  </a:lnTo>
                  <a:lnTo>
                    <a:pt x="143854" y="216514"/>
                  </a:lnTo>
                  <a:lnTo>
                    <a:pt x="141757" y="216105"/>
                  </a:lnTo>
                  <a:lnTo>
                    <a:pt x="140451" y="215668"/>
                  </a:lnTo>
                  <a:lnTo>
                    <a:pt x="140176" y="215926"/>
                  </a:lnTo>
                  <a:lnTo>
                    <a:pt x="140330" y="217679"/>
                  </a:lnTo>
                  <a:lnTo>
                    <a:pt x="139928" y="218444"/>
                  </a:lnTo>
                  <a:lnTo>
                    <a:pt x="129561" y="219456"/>
                  </a:lnTo>
                  <a:lnTo>
                    <a:pt x="126402" y="220404"/>
                  </a:lnTo>
                  <a:lnTo>
                    <a:pt x="124102" y="221629"/>
                  </a:lnTo>
                  <a:lnTo>
                    <a:pt x="122400" y="222160"/>
                  </a:lnTo>
                  <a:lnTo>
                    <a:pt x="121984" y="222915"/>
                  </a:lnTo>
                  <a:lnTo>
                    <a:pt x="120299" y="223906"/>
                  </a:lnTo>
                  <a:lnTo>
                    <a:pt x="118397" y="224223"/>
                  </a:lnTo>
                  <a:lnTo>
                    <a:pt x="117939" y="223898"/>
                  </a:lnTo>
                  <a:lnTo>
                    <a:pt x="116719" y="224356"/>
                  </a:lnTo>
                  <a:lnTo>
                    <a:pt x="114640" y="224797"/>
                  </a:lnTo>
                  <a:lnTo>
                    <a:pt x="113288" y="224657"/>
                  </a:lnTo>
                  <a:lnTo>
                    <a:pt x="112653" y="223856"/>
                  </a:lnTo>
                  <a:lnTo>
                    <a:pt x="111366" y="222629"/>
                  </a:lnTo>
                  <a:lnTo>
                    <a:pt x="110850" y="221778"/>
                  </a:lnTo>
                  <a:lnTo>
                    <a:pt x="110904" y="221233"/>
                  </a:lnTo>
                  <a:lnTo>
                    <a:pt x="107997" y="221123"/>
                  </a:lnTo>
                  <a:lnTo>
                    <a:pt x="106164" y="220475"/>
                  </a:lnTo>
                  <a:lnTo>
                    <a:pt x="102275" y="220627"/>
                  </a:lnTo>
                  <a:lnTo>
                    <a:pt x="101316" y="220353"/>
                  </a:lnTo>
                  <a:lnTo>
                    <a:pt x="101116" y="220647"/>
                  </a:lnTo>
                  <a:lnTo>
                    <a:pt x="100530" y="224128"/>
                  </a:lnTo>
                  <a:lnTo>
                    <a:pt x="99761" y="225556"/>
                  </a:lnTo>
                  <a:lnTo>
                    <a:pt x="98515" y="227030"/>
                  </a:lnTo>
                  <a:lnTo>
                    <a:pt x="96920" y="227850"/>
                  </a:lnTo>
                  <a:lnTo>
                    <a:pt x="95646" y="227999"/>
                  </a:lnTo>
                  <a:lnTo>
                    <a:pt x="95706" y="226925"/>
                  </a:lnTo>
                  <a:lnTo>
                    <a:pt x="96028" y="225630"/>
                  </a:lnTo>
                  <a:lnTo>
                    <a:pt x="95110" y="225326"/>
                  </a:lnTo>
                  <a:lnTo>
                    <a:pt x="93732" y="225177"/>
                  </a:lnTo>
                  <a:lnTo>
                    <a:pt x="93065" y="224791"/>
                  </a:lnTo>
                  <a:lnTo>
                    <a:pt x="93240" y="223805"/>
                  </a:lnTo>
                  <a:lnTo>
                    <a:pt x="92923" y="223229"/>
                  </a:lnTo>
                  <a:lnTo>
                    <a:pt x="92353" y="222541"/>
                  </a:lnTo>
                  <a:lnTo>
                    <a:pt x="90971" y="221651"/>
                  </a:lnTo>
                  <a:lnTo>
                    <a:pt x="88042" y="220332"/>
                  </a:lnTo>
                  <a:lnTo>
                    <a:pt x="86047" y="219680"/>
                  </a:lnTo>
                  <a:lnTo>
                    <a:pt x="85300" y="220374"/>
                  </a:lnTo>
                  <a:lnTo>
                    <a:pt x="83873" y="221074"/>
                  </a:lnTo>
                  <a:lnTo>
                    <a:pt x="81625" y="220845"/>
                  </a:lnTo>
                  <a:lnTo>
                    <a:pt x="81074" y="221120"/>
                  </a:lnTo>
                  <a:lnTo>
                    <a:pt x="77226" y="219023"/>
                  </a:lnTo>
                  <a:lnTo>
                    <a:pt x="73529" y="217005"/>
                  </a:lnTo>
                  <a:lnTo>
                    <a:pt x="72307" y="217005"/>
                  </a:lnTo>
                  <a:lnTo>
                    <a:pt x="66859" y="217408"/>
                  </a:lnTo>
                  <a:lnTo>
                    <a:pt x="66701" y="217230"/>
                  </a:lnTo>
                  <a:lnTo>
                    <a:pt x="65753" y="216080"/>
                  </a:lnTo>
                  <a:lnTo>
                    <a:pt x="64911" y="215716"/>
                  </a:lnTo>
                  <a:lnTo>
                    <a:pt x="64404" y="215903"/>
                  </a:lnTo>
                  <a:lnTo>
                    <a:pt x="64065" y="216237"/>
                  </a:lnTo>
                  <a:lnTo>
                    <a:pt x="63480" y="216180"/>
                  </a:lnTo>
                  <a:lnTo>
                    <a:pt x="61037" y="214322"/>
                  </a:lnTo>
                  <a:lnTo>
                    <a:pt x="60038" y="214054"/>
                  </a:lnTo>
                  <a:lnTo>
                    <a:pt x="58649" y="214300"/>
                  </a:lnTo>
                  <a:lnTo>
                    <a:pt x="57010" y="215300"/>
                  </a:lnTo>
                  <a:lnTo>
                    <a:pt x="56295" y="216525"/>
                  </a:lnTo>
                  <a:lnTo>
                    <a:pt x="56513" y="217230"/>
                  </a:lnTo>
                  <a:lnTo>
                    <a:pt x="57364" y="217537"/>
                  </a:lnTo>
                  <a:lnTo>
                    <a:pt x="59588" y="217331"/>
                  </a:lnTo>
                  <a:lnTo>
                    <a:pt x="59914" y="217534"/>
                  </a:lnTo>
                  <a:lnTo>
                    <a:pt x="59990" y="217930"/>
                  </a:lnTo>
                  <a:lnTo>
                    <a:pt x="59746" y="218318"/>
                  </a:lnTo>
                  <a:lnTo>
                    <a:pt x="57937" y="218636"/>
                  </a:lnTo>
                  <a:lnTo>
                    <a:pt x="57414" y="219099"/>
                  </a:lnTo>
                  <a:lnTo>
                    <a:pt x="56885" y="219213"/>
                  </a:lnTo>
                  <a:lnTo>
                    <a:pt x="56546" y="219285"/>
                  </a:lnTo>
                  <a:lnTo>
                    <a:pt x="54624" y="218798"/>
                  </a:lnTo>
                  <a:lnTo>
                    <a:pt x="51759" y="218798"/>
                  </a:lnTo>
                  <a:lnTo>
                    <a:pt x="49448" y="219662"/>
                  </a:lnTo>
                  <a:lnTo>
                    <a:pt x="45762" y="220007"/>
                  </a:lnTo>
                  <a:lnTo>
                    <a:pt x="40698" y="219838"/>
                  </a:lnTo>
                  <a:lnTo>
                    <a:pt x="38876" y="219197"/>
                  </a:lnTo>
                  <a:lnTo>
                    <a:pt x="37766" y="218809"/>
                  </a:lnTo>
                  <a:lnTo>
                    <a:pt x="36969" y="216916"/>
                  </a:lnTo>
                  <a:lnTo>
                    <a:pt x="37172" y="214110"/>
                  </a:lnTo>
                  <a:lnTo>
                    <a:pt x="38381" y="210391"/>
                  </a:lnTo>
                  <a:lnTo>
                    <a:pt x="38718" y="207658"/>
                  </a:lnTo>
                  <a:lnTo>
                    <a:pt x="38180" y="205916"/>
                  </a:lnTo>
                  <a:lnTo>
                    <a:pt x="38897" y="203303"/>
                  </a:lnTo>
                  <a:lnTo>
                    <a:pt x="40867" y="199818"/>
                  </a:lnTo>
                  <a:lnTo>
                    <a:pt x="42182" y="196136"/>
                  </a:lnTo>
                  <a:lnTo>
                    <a:pt x="42838" y="192255"/>
                  </a:lnTo>
                  <a:lnTo>
                    <a:pt x="43792" y="189722"/>
                  </a:lnTo>
                  <a:lnTo>
                    <a:pt x="45667" y="187945"/>
                  </a:lnTo>
                  <a:lnTo>
                    <a:pt x="50117" y="182971"/>
                  </a:lnTo>
                  <a:lnTo>
                    <a:pt x="50478" y="182596"/>
                  </a:lnTo>
                  <a:lnTo>
                    <a:pt x="50357" y="180111"/>
                  </a:lnTo>
                  <a:lnTo>
                    <a:pt x="49158" y="179760"/>
                  </a:lnTo>
                  <a:lnTo>
                    <a:pt x="47403" y="179046"/>
                  </a:lnTo>
                  <a:lnTo>
                    <a:pt x="42935" y="178162"/>
                  </a:lnTo>
                  <a:lnTo>
                    <a:pt x="38772" y="177595"/>
                  </a:lnTo>
                  <a:lnTo>
                    <a:pt x="36882" y="176892"/>
                  </a:lnTo>
                  <a:lnTo>
                    <a:pt x="35226" y="175011"/>
                  </a:lnTo>
                  <a:lnTo>
                    <a:pt x="34200" y="174986"/>
                  </a:lnTo>
                  <a:lnTo>
                    <a:pt x="32192" y="175659"/>
                  </a:lnTo>
                  <a:lnTo>
                    <a:pt x="29683" y="176114"/>
                  </a:lnTo>
                  <a:lnTo>
                    <a:pt x="27859" y="175716"/>
                  </a:lnTo>
                  <a:lnTo>
                    <a:pt x="26716" y="175793"/>
                  </a:lnTo>
                  <a:lnTo>
                    <a:pt x="26075" y="176140"/>
                  </a:lnTo>
                  <a:lnTo>
                    <a:pt x="25753" y="175833"/>
                  </a:lnTo>
                  <a:lnTo>
                    <a:pt x="25295" y="174220"/>
                  </a:lnTo>
                  <a:lnTo>
                    <a:pt x="24341" y="173798"/>
                  </a:lnTo>
                  <a:lnTo>
                    <a:pt x="22857" y="173429"/>
                  </a:lnTo>
                  <a:lnTo>
                    <a:pt x="21935" y="173589"/>
                  </a:lnTo>
                  <a:lnTo>
                    <a:pt x="21298" y="174390"/>
                  </a:lnTo>
                  <a:lnTo>
                    <a:pt x="20316" y="174955"/>
                  </a:lnTo>
                  <a:lnTo>
                    <a:pt x="19413" y="174771"/>
                  </a:lnTo>
                  <a:lnTo>
                    <a:pt x="16586" y="171044"/>
                  </a:lnTo>
                  <a:lnTo>
                    <a:pt x="15858" y="170219"/>
                  </a:lnTo>
                  <a:lnTo>
                    <a:pt x="15673" y="169460"/>
                  </a:lnTo>
                  <a:lnTo>
                    <a:pt x="14965" y="168071"/>
                  </a:lnTo>
                  <a:lnTo>
                    <a:pt x="13280" y="166689"/>
                  </a:lnTo>
                  <a:lnTo>
                    <a:pt x="11603" y="166251"/>
                  </a:lnTo>
                  <a:lnTo>
                    <a:pt x="10765" y="166406"/>
                  </a:lnTo>
                  <a:lnTo>
                    <a:pt x="10855" y="164686"/>
                  </a:lnTo>
                  <a:lnTo>
                    <a:pt x="11516" y="162190"/>
                  </a:lnTo>
                  <a:lnTo>
                    <a:pt x="12144" y="160886"/>
                  </a:lnTo>
                  <a:lnTo>
                    <a:pt x="12982" y="159820"/>
                  </a:lnTo>
                  <a:lnTo>
                    <a:pt x="13870" y="159079"/>
                  </a:lnTo>
                  <a:lnTo>
                    <a:pt x="14069" y="157738"/>
                  </a:lnTo>
                  <a:lnTo>
                    <a:pt x="13926" y="156469"/>
                  </a:lnTo>
                  <a:lnTo>
                    <a:pt x="12900" y="156272"/>
                  </a:lnTo>
                  <a:lnTo>
                    <a:pt x="10329" y="155334"/>
                  </a:lnTo>
                  <a:lnTo>
                    <a:pt x="8813" y="154346"/>
                  </a:lnTo>
                  <a:lnTo>
                    <a:pt x="7681" y="153108"/>
                  </a:lnTo>
                  <a:lnTo>
                    <a:pt x="6206" y="151401"/>
                  </a:lnTo>
                  <a:lnTo>
                    <a:pt x="5578" y="149667"/>
                  </a:lnTo>
                  <a:lnTo>
                    <a:pt x="5546" y="147938"/>
                  </a:lnTo>
                  <a:lnTo>
                    <a:pt x="5727" y="147164"/>
                  </a:lnTo>
                  <a:lnTo>
                    <a:pt x="5833" y="146633"/>
                  </a:lnTo>
                  <a:lnTo>
                    <a:pt x="7023" y="143934"/>
                  </a:lnTo>
                  <a:lnTo>
                    <a:pt x="11210" y="141516"/>
                  </a:lnTo>
                  <a:lnTo>
                    <a:pt x="10749" y="139079"/>
                  </a:lnTo>
                  <a:lnTo>
                    <a:pt x="10689" y="137584"/>
                  </a:lnTo>
                  <a:lnTo>
                    <a:pt x="9672" y="136605"/>
                  </a:lnTo>
                  <a:lnTo>
                    <a:pt x="7640" y="136209"/>
                  </a:lnTo>
                  <a:lnTo>
                    <a:pt x="7102" y="135530"/>
                  </a:lnTo>
                  <a:lnTo>
                    <a:pt x="6876" y="134867"/>
                  </a:lnTo>
                  <a:lnTo>
                    <a:pt x="8368" y="133375"/>
                  </a:lnTo>
                  <a:lnTo>
                    <a:pt x="6567" y="132195"/>
                  </a:lnTo>
                  <a:lnTo>
                    <a:pt x="5792" y="130974"/>
                  </a:lnTo>
                  <a:lnTo>
                    <a:pt x="3282" y="129432"/>
                  </a:lnTo>
                  <a:lnTo>
                    <a:pt x="3017" y="128901"/>
                  </a:lnTo>
                  <a:lnTo>
                    <a:pt x="4222" y="124399"/>
                  </a:lnTo>
                  <a:lnTo>
                    <a:pt x="3302" y="123084"/>
                  </a:lnTo>
                  <a:lnTo>
                    <a:pt x="2157" y="122413"/>
                  </a:lnTo>
                  <a:lnTo>
                    <a:pt x="823" y="122083"/>
                  </a:lnTo>
                  <a:lnTo>
                    <a:pt x="214" y="121457"/>
                  </a:lnTo>
                  <a:lnTo>
                    <a:pt x="0" y="120742"/>
                  </a:lnTo>
                  <a:lnTo>
                    <a:pt x="240" y="120299"/>
                  </a:lnTo>
                  <a:lnTo>
                    <a:pt x="1807" y="120430"/>
                  </a:lnTo>
                  <a:lnTo>
                    <a:pt x="2289" y="119966"/>
                  </a:lnTo>
                  <a:lnTo>
                    <a:pt x="6025" y="117313"/>
                  </a:lnTo>
                  <a:lnTo>
                    <a:pt x="6178" y="116803"/>
                  </a:lnTo>
                  <a:lnTo>
                    <a:pt x="5658" y="116514"/>
                  </a:lnTo>
                  <a:lnTo>
                    <a:pt x="4973" y="116360"/>
                  </a:lnTo>
                  <a:lnTo>
                    <a:pt x="4805" y="115802"/>
                  </a:lnTo>
                  <a:lnTo>
                    <a:pt x="4829" y="115067"/>
                  </a:lnTo>
                  <a:lnTo>
                    <a:pt x="6826" y="111235"/>
                  </a:lnTo>
                  <a:lnTo>
                    <a:pt x="7416" y="109599"/>
                  </a:lnTo>
                  <a:lnTo>
                    <a:pt x="7547" y="108442"/>
                  </a:lnTo>
                  <a:lnTo>
                    <a:pt x="7424" y="107299"/>
                  </a:lnTo>
                  <a:lnTo>
                    <a:pt x="6282" y="105500"/>
                  </a:lnTo>
                  <a:lnTo>
                    <a:pt x="5165" y="104064"/>
                  </a:lnTo>
                  <a:lnTo>
                    <a:pt x="5127" y="102920"/>
                  </a:lnTo>
                  <a:lnTo>
                    <a:pt x="4317" y="102318"/>
                  </a:lnTo>
                  <a:lnTo>
                    <a:pt x="2013" y="99249"/>
                  </a:lnTo>
                  <a:lnTo>
                    <a:pt x="2017" y="98061"/>
                  </a:lnTo>
                  <a:lnTo>
                    <a:pt x="3319" y="97138"/>
                  </a:lnTo>
                  <a:lnTo>
                    <a:pt x="5137" y="96549"/>
                  </a:lnTo>
                  <a:lnTo>
                    <a:pt x="5742" y="96063"/>
                  </a:lnTo>
                  <a:lnTo>
                    <a:pt x="6832" y="95757"/>
                  </a:lnTo>
                  <a:lnTo>
                    <a:pt x="9720" y="96644"/>
                  </a:lnTo>
                  <a:lnTo>
                    <a:pt x="11015" y="97413"/>
                  </a:lnTo>
                  <a:lnTo>
                    <a:pt x="11380" y="97254"/>
                  </a:lnTo>
                  <a:lnTo>
                    <a:pt x="12548" y="96417"/>
                  </a:lnTo>
                  <a:lnTo>
                    <a:pt x="14595" y="96549"/>
                  </a:lnTo>
                  <a:lnTo>
                    <a:pt x="19553" y="94867"/>
                  </a:lnTo>
                  <a:lnTo>
                    <a:pt x="20292" y="94058"/>
                  </a:lnTo>
                  <a:lnTo>
                    <a:pt x="20849" y="93198"/>
                  </a:lnTo>
                  <a:lnTo>
                    <a:pt x="20894" y="92820"/>
                  </a:lnTo>
                  <a:lnTo>
                    <a:pt x="18975" y="91164"/>
                  </a:lnTo>
                  <a:lnTo>
                    <a:pt x="18916" y="90551"/>
                  </a:lnTo>
                  <a:lnTo>
                    <a:pt x="19171" y="89860"/>
                  </a:lnTo>
                  <a:lnTo>
                    <a:pt x="19713" y="89314"/>
                  </a:lnTo>
                  <a:lnTo>
                    <a:pt x="20849" y="88943"/>
                  </a:lnTo>
                  <a:lnTo>
                    <a:pt x="22058" y="88215"/>
                  </a:lnTo>
                  <a:lnTo>
                    <a:pt x="24759" y="86149"/>
                  </a:lnTo>
                  <a:lnTo>
                    <a:pt x="25697" y="84355"/>
                  </a:lnTo>
                  <a:lnTo>
                    <a:pt x="25984" y="82411"/>
                  </a:lnTo>
                  <a:lnTo>
                    <a:pt x="26040" y="80964"/>
                  </a:lnTo>
                  <a:lnTo>
                    <a:pt x="25304" y="79812"/>
                  </a:lnTo>
                  <a:lnTo>
                    <a:pt x="24559" y="79066"/>
                  </a:lnTo>
                  <a:lnTo>
                    <a:pt x="23540" y="79179"/>
                  </a:lnTo>
                  <a:lnTo>
                    <a:pt x="21559" y="79120"/>
                  </a:lnTo>
                  <a:lnTo>
                    <a:pt x="19709" y="78473"/>
                  </a:lnTo>
                  <a:lnTo>
                    <a:pt x="18694" y="77426"/>
                  </a:lnTo>
                  <a:lnTo>
                    <a:pt x="18444" y="76505"/>
                  </a:lnTo>
                  <a:lnTo>
                    <a:pt x="18903" y="75925"/>
                  </a:lnTo>
                  <a:lnTo>
                    <a:pt x="19044" y="75212"/>
                  </a:lnTo>
                  <a:lnTo>
                    <a:pt x="18748" y="74495"/>
                  </a:lnTo>
                  <a:lnTo>
                    <a:pt x="18867" y="73893"/>
                  </a:lnTo>
                  <a:lnTo>
                    <a:pt x="19700" y="73410"/>
                  </a:lnTo>
                  <a:lnTo>
                    <a:pt x="25554" y="73426"/>
                  </a:lnTo>
                  <a:lnTo>
                    <a:pt x="25993" y="72895"/>
                  </a:lnTo>
                  <a:lnTo>
                    <a:pt x="26388" y="70108"/>
                  </a:lnTo>
                  <a:lnTo>
                    <a:pt x="27852" y="65859"/>
                  </a:lnTo>
                  <a:lnTo>
                    <a:pt x="29232" y="63490"/>
                  </a:lnTo>
                  <a:lnTo>
                    <a:pt x="29463" y="62493"/>
                  </a:lnTo>
                  <a:lnTo>
                    <a:pt x="29441" y="56866"/>
                  </a:lnTo>
                  <a:lnTo>
                    <a:pt x="29625" y="54011"/>
                  </a:lnTo>
                  <a:lnTo>
                    <a:pt x="28625" y="52668"/>
                  </a:lnTo>
                  <a:lnTo>
                    <a:pt x="26442" y="51197"/>
                  </a:lnTo>
                  <a:lnTo>
                    <a:pt x="26906" y="48132"/>
                  </a:lnTo>
                  <a:lnTo>
                    <a:pt x="27632" y="45741"/>
                  </a:lnTo>
                  <a:lnTo>
                    <a:pt x="29828" y="42797"/>
                  </a:lnTo>
                  <a:lnTo>
                    <a:pt x="31570" y="41987"/>
                  </a:lnTo>
                  <a:lnTo>
                    <a:pt x="39176" y="41506"/>
                  </a:lnTo>
                  <a:lnTo>
                    <a:pt x="47580" y="41704"/>
                  </a:lnTo>
                  <a:lnTo>
                    <a:pt x="51069" y="46150"/>
                  </a:lnTo>
                  <a:lnTo>
                    <a:pt x="49774" y="48432"/>
                  </a:lnTo>
                  <a:lnTo>
                    <a:pt x="51814" y="49494"/>
                  </a:lnTo>
                  <a:lnTo>
                    <a:pt x="52797" y="49106"/>
                  </a:lnTo>
                  <a:lnTo>
                    <a:pt x="53544" y="47121"/>
                  </a:lnTo>
                  <a:lnTo>
                    <a:pt x="54043" y="44922"/>
                  </a:lnTo>
                  <a:lnTo>
                    <a:pt x="54758" y="44256"/>
                  </a:lnTo>
                  <a:lnTo>
                    <a:pt x="57356" y="45900"/>
                  </a:lnTo>
                  <a:lnTo>
                    <a:pt x="58269" y="47026"/>
                  </a:lnTo>
                  <a:lnTo>
                    <a:pt x="58325" y="50644"/>
                  </a:lnTo>
                  <a:lnTo>
                    <a:pt x="59282" y="45743"/>
                  </a:lnTo>
                  <a:lnTo>
                    <a:pt x="58569" y="42307"/>
                  </a:lnTo>
                  <a:lnTo>
                    <a:pt x="59059" y="38972"/>
                  </a:lnTo>
                  <a:lnTo>
                    <a:pt x="60102" y="37235"/>
                  </a:lnTo>
                  <a:lnTo>
                    <a:pt x="61061" y="36130"/>
                  </a:lnTo>
                  <a:lnTo>
                    <a:pt x="67226" y="37320"/>
                  </a:lnTo>
                  <a:lnTo>
                    <a:pt x="74032" y="36706"/>
                  </a:lnTo>
                  <a:lnTo>
                    <a:pt x="76606" y="37992"/>
                  </a:lnTo>
                  <a:lnTo>
                    <a:pt x="82430" y="44428"/>
                  </a:lnTo>
                  <a:lnTo>
                    <a:pt x="84372" y="45480"/>
                  </a:lnTo>
                  <a:lnTo>
                    <a:pt x="86822" y="45811"/>
                  </a:lnTo>
                  <a:lnTo>
                    <a:pt x="83445" y="44437"/>
                  </a:lnTo>
                  <a:lnTo>
                    <a:pt x="76386" y="36610"/>
                  </a:lnTo>
                  <a:lnTo>
                    <a:pt x="74272" y="35639"/>
                  </a:lnTo>
                  <a:lnTo>
                    <a:pt x="71027" y="35344"/>
                  </a:lnTo>
                  <a:lnTo>
                    <a:pt x="69003" y="34578"/>
                  </a:lnTo>
                  <a:lnTo>
                    <a:pt x="67727" y="33392"/>
                  </a:lnTo>
                  <a:lnTo>
                    <a:pt x="67353" y="32332"/>
                  </a:lnTo>
                  <a:lnTo>
                    <a:pt x="67423" y="24417"/>
                  </a:lnTo>
                  <a:lnTo>
                    <a:pt x="66205" y="23237"/>
                  </a:lnTo>
                  <a:lnTo>
                    <a:pt x="64631" y="22826"/>
                  </a:lnTo>
                  <a:lnTo>
                    <a:pt x="63650" y="23369"/>
                  </a:lnTo>
                  <a:lnTo>
                    <a:pt x="61636" y="23376"/>
                  </a:lnTo>
                  <a:lnTo>
                    <a:pt x="61212" y="21579"/>
                  </a:lnTo>
                  <a:lnTo>
                    <a:pt x="61704" y="20247"/>
                  </a:lnTo>
                  <a:lnTo>
                    <a:pt x="65753" y="19336"/>
                  </a:lnTo>
                  <a:lnTo>
                    <a:pt x="68422" y="18114"/>
                  </a:lnTo>
                  <a:lnTo>
                    <a:pt x="68541" y="15954"/>
                  </a:lnTo>
                  <a:lnTo>
                    <a:pt x="66855" y="14254"/>
                  </a:lnTo>
                  <a:lnTo>
                    <a:pt x="64836" y="11133"/>
                  </a:lnTo>
                  <a:lnTo>
                    <a:pt x="62463" y="8196"/>
                  </a:lnTo>
                  <a:close/>
                  <a:moveTo>
                    <a:pt x="56334" y="0"/>
                  </a:moveTo>
                  <a:lnTo>
                    <a:pt x="57358" y="103"/>
                  </a:lnTo>
                  <a:lnTo>
                    <a:pt x="56310" y="1353"/>
                  </a:lnTo>
                  <a:lnTo>
                    <a:pt x="56008" y="2228"/>
                  </a:lnTo>
                  <a:lnTo>
                    <a:pt x="55583" y="3975"/>
                  </a:lnTo>
                  <a:lnTo>
                    <a:pt x="55775" y="4882"/>
                  </a:lnTo>
                  <a:lnTo>
                    <a:pt x="61296" y="5131"/>
                  </a:lnTo>
                  <a:lnTo>
                    <a:pt x="60655" y="5940"/>
                  </a:lnTo>
                  <a:lnTo>
                    <a:pt x="55056" y="6486"/>
                  </a:lnTo>
                  <a:lnTo>
                    <a:pt x="54179" y="8345"/>
                  </a:lnTo>
                  <a:lnTo>
                    <a:pt x="53669" y="8954"/>
                  </a:lnTo>
                  <a:lnTo>
                    <a:pt x="53913" y="4623"/>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14" name="ee4p_DK_1_15912"/>
            <p:cNvSpPr>
              <a:spLocks noChangeAspect="1"/>
            </p:cNvSpPr>
            <p:nvPr>
              <p:custDataLst>
                <p:tags r:id="rId11"/>
              </p:custDataLst>
            </p:nvPr>
          </p:nvSpPr>
          <p:spPr>
            <a:xfrm>
              <a:off x="4483616" y="3601608"/>
              <a:ext cx="614971" cy="385026"/>
            </a:xfrm>
            <a:custGeom>
              <a:avLst/>
              <a:gdLst>
                <a:gd name="connsiteX0" fmla="*/ 69366 w 155130"/>
                <a:gd name="connsiteY0" fmla="*/ 87225 h 97125"/>
                <a:gd name="connsiteX1" fmla="*/ 71642 w 155130"/>
                <a:gd name="connsiteY1" fmla="*/ 89072 h 97125"/>
                <a:gd name="connsiteX2" fmla="*/ 75555 w 155130"/>
                <a:gd name="connsiteY2" fmla="*/ 90976 h 97125"/>
                <a:gd name="connsiteX3" fmla="*/ 78202 w 155130"/>
                <a:gd name="connsiteY3" fmla="*/ 90867 h 97125"/>
                <a:gd name="connsiteX4" fmla="*/ 80003 w 155130"/>
                <a:gd name="connsiteY4" fmla="*/ 91656 h 97125"/>
                <a:gd name="connsiteX5" fmla="*/ 80433 w 155130"/>
                <a:gd name="connsiteY5" fmla="*/ 92874 h 97125"/>
                <a:gd name="connsiteX6" fmla="*/ 80586 w 155130"/>
                <a:gd name="connsiteY6" fmla="*/ 95577 h 97125"/>
                <a:gd name="connsiteX7" fmla="*/ 78695 w 155130"/>
                <a:gd name="connsiteY7" fmla="*/ 96364 h 97125"/>
                <a:gd name="connsiteX8" fmla="*/ 76607 w 155130"/>
                <a:gd name="connsiteY8" fmla="*/ 96097 h 97125"/>
                <a:gd name="connsiteX9" fmla="*/ 73765 w 155130"/>
                <a:gd name="connsiteY9" fmla="*/ 97125 h 97125"/>
                <a:gd name="connsiteX10" fmla="*/ 64436 w 155130"/>
                <a:gd name="connsiteY10" fmla="*/ 92708 h 97125"/>
                <a:gd name="connsiteX11" fmla="*/ 64572 w 155130"/>
                <a:gd name="connsiteY11" fmla="*/ 89020 h 97125"/>
                <a:gd name="connsiteX12" fmla="*/ 64946 w 155130"/>
                <a:gd name="connsiteY12" fmla="*/ 87570 h 97125"/>
                <a:gd name="connsiteX13" fmla="*/ 45958 w 155130"/>
                <a:gd name="connsiteY13" fmla="*/ 86889 h 97125"/>
                <a:gd name="connsiteX14" fmla="*/ 47410 w 155130"/>
                <a:gd name="connsiteY14" fmla="*/ 87316 h 97125"/>
                <a:gd name="connsiteX15" fmla="*/ 49211 w 155130"/>
                <a:gd name="connsiteY15" fmla="*/ 88633 h 97125"/>
                <a:gd name="connsiteX16" fmla="*/ 50685 w 155130"/>
                <a:gd name="connsiteY16" fmla="*/ 88913 h 97125"/>
                <a:gd name="connsiteX17" fmla="*/ 52702 w 155130"/>
                <a:gd name="connsiteY17" fmla="*/ 90027 h 97125"/>
                <a:gd name="connsiteX18" fmla="*/ 52249 w 155130"/>
                <a:gd name="connsiteY18" fmla="*/ 90425 h 97125"/>
                <a:gd name="connsiteX19" fmla="*/ 50765 w 155130"/>
                <a:gd name="connsiteY19" fmla="*/ 90744 h 97125"/>
                <a:gd name="connsiteX20" fmla="*/ 49068 w 155130"/>
                <a:gd name="connsiteY20" fmla="*/ 90076 h 97125"/>
                <a:gd name="connsiteX21" fmla="*/ 46306 w 155130"/>
                <a:gd name="connsiteY21" fmla="*/ 87558 h 97125"/>
                <a:gd name="connsiteX22" fmla="*/ 91822 w 155130"/>
                <a:gd name="connsiteY22" fmla="*/ 83772 h 97125"/>
                <a:gd name="connsiteX23" fmla="*/ 92618 w 155130"/>
                <a:gd name="connsiteY23" fmla="*/ 84486 h 97125"/>
                <a:gd name="connsiteX24" fmla="*/ 94987 w 155130"/>
                <a:gd name="connsiteY24" fmla="*/ 84785 h 97125"/>
                <a:gd name="connsiteX25" fmla="*/ 96145 w 155130"/>
                <a:gd name="connsiteY25" fmla="*/ 85207 h 97125"/>
                <a:gd name="connsiteX26" fmla="*/ 97112 w 155130"/>
                <a:gd name="connsiteY26" fmla="*/ 85827 h 97125"/>
                <a:gd name="connsiteX27" fmla="*/ 97907 w 155130"/>
                <a:gd name="connsiteY27" fmla="*/ 86796 h 97125"/>
                <a:gd name="connsiteX28" fmla="*/ 97062 w 155130"/>
                <a:gd name="connsiteY28" fmla="*/ 87254 h 97125"/>
                <a:gd name="connsiteX29" fmla="*/ 93668 w 155130"/>
                <a:gd name="connsiteY29" fmla="*/ 86918 h 97125"/>
                <a:gd name="connsiteX30" fmla="*/ 89841 w 155130"/>
                <a:gd name="connsiteY30" fmla="*/ 89047 h 97125"/>
                <a:gd name="connsiteX31" fmla="*/ 88390 w 155130"/>
                <a:gd name="connsiteY31" fmla="*/ 88374 h 97125"/>
                <a:gd name="connsiteX32" fmla="*/ 88939 w 155130"/>
                <a:gd name="connsiteY32" fmla="*/ 87014 h 97125"/>
                <a:gd name="connsiteX33" fmla="*/ 89338 w 155130"/>
                <a:gd name="connsiteY33" fmla="*/ 86518 h 97125"/>
                <a:gd name="connsiteX34" fmla="*/ 90625 w 155130"/>
                <a:gd name="connsiteY34" fmla="*/ 85941 h 97125"/>
                <a:gd name="connsiteX35" fmla="*/ 91485 w 155130"/>
                <a:gd name="connsiteY35" fmla="*/ 85096 h 97125"/>
                <a:gd name="connsiteX36" fmla="*/ 36701 w 155130"/>
                <a:gd name="connsiteY36" fmla="*/ 83621 h 97125"/>
                <a:gd name="connsiteX37" fmla="*/ 37787 w 155130"/>
                <a:gd name="connsiteY37" fmla="*/ 83953 h 97125"/>
                <a:gd name="connsiteX38" fmla="*/ 41512 w 155130"/>
                <a:gd name="connsiteY38" fmla="*/ 86160 h 97125"/>
                <a:gd name="connsiteX39" fmla="*/ 42814 w 155130"/>
                <a:gd name="connsiteY39" fmla="*/ 88573 h 97125"/>
                <a:gd name="connsiteX40" fmla="*/ 42892 w 155130"/>
                <a:gd name="connsiteY40" fmla="*/ 89234 h 97125"/>
                <a:gd name="connsiteX41" fmla="*/ 40590 w 155130"/>
                <a:gd name="connsiteY41" fmla="*/ 89661 h 97125"/>
                <a:gd name="connsiteX42" fmla="*/ 39413 w 155130"/>
                <a:gd name="connsiteY42" fmla="*/ 88919 h 97125"/>
                <a:gd name="connsiteX43" fmla="*/ 37254 w 155130"/>
                <a:gd name="connsiteY43" fmla="*/ 88632 h 97125"/>
                <a:gd name="connsiteX44" fmla="*/ 36479 w 155130"/>
                <a:gd name="connsiteY44" fmla="*/ 83902 h 97125"/>
                <a:gd name="connsiteX45" fmla="*/ 61992 w 155130"/>
                <a:gd name="connsiteY45" fmla="*/ 80886 h 97125"/>
                <a:gd name="connsiteX46" fmla="*/ 62568 w 155130"/>
                <a:gd name="connsiteY46" fmla="*/ 80938 h 97125"/>
                <a:gd name="connsiteX47" fmla="*/ 61899 w 155130"/>
                <a:gd name="connsiteY47" fmla="*/ 83834 h 97125"/>
                <a:gd name="connsiteX48" fmla="*/ 58459 w 155130"/>
                <a:gd name="connsiteY48" fmla="*/ 91894 h 97125"/>
                <a:gd name="connsiteX49" fmla="*/ 57770 w 155130"/>
                <a:gd name="connsiteY49" fmla="*/ 93394 h 97125"/>
                <a:gd name="connsiteX50" fmla="*/ 56790 w 155130"/>
                <a:gd name="connsiteY50" fmla="*/ 93567 h 97125"/>
                <a:gd name="connsiteX51" fmla="*/ 55457 w 155130"/>
                <a:gd name="connsiteY51" fmla="*/ 91084 h 97125"/>
                <a:gd name="connsiteX52" fmla="*/ 55285 w 155130"/>
                <a:gd name="connsiteY52" fmla="*/ 90307 h 97125"/>
                <a:gd name="connsiteX53" fmla="*/ 56850 w 155130"/>
                <a:gd name="connsiteY53" fmla="*/ 88716 h 97125"/>
                <a:gd name="connsiteX54" fmla="*/ 57863 w 155130"/>
                <a:gd name="connsiteY54" fmla="*/ 86912 h 97125"/>
                <a:gd name="connsiteX55" fmla="*/ 60482 w 155130"/>
                <a:gd name="connsiteY55" fmla="*/ 84139 h 97125"/>
                <a:gd name="connsiteX56" fmla="*/ 146910 w 155130"/>
                <a:gd name="connsiteY56" fmla="*/ 76604 h 97125"/>
                <a:gd name="connsiteX57" fmla="*/ 155031 w 155130"/>
                <a:gd name="connsiteY57" fmla="*/ 81297 h 97125"/>
                <a:gd name="connsiteX58" fmla="*/ 155130 w 155130"/>
                <a:gd name="connsiteY58" fmla="*/ 83063 h 97125"/>
                <a:gd name="connsiteX59" fmla="*/ 154038 w 155130"/>
                <a:gd name="connsiteY59" fmla="*/ 85072 h 97125"/>
                <a:gd name="connsiteX60" fmla="*/ 153222 w 155130"/>
                <a:gd name="connsiteY60" fmla="*/ 85592 h 97125"/>
                <a:gd name="connsiteX61" fmla="*/ 149568 w 155130"/>
                <a:gd name="connsiteY61" fmla="*/ 84731 h 97125"/>
                <a:gd name="connsiteX62" fmla="*/ 145115 w 155130"/>
                <a:gd name="connsiteY62" fmla="*/ 82599 h 97125"/>
                <a:gd name="connsiteX63" fmla="*/ 145767 w 155130"/>
                <a:gd name="connsiteY63" fmla="*/ 78415 h 97125"/>
                <a:gd name="connsiteX64" fmla="*/ 55309 w 155130"/>
                <a:gd name="connsiteY64" fmla="*/ 66827 h 97125"/>
                <a:gd name="connsiteX65" fmla="*/ 55803 w 155130"/>
                <a:gd name="connsiteY65" fmla="*/ 66921 h 97125"/>
                <a:gd name="connsiteX66" fmla="*/ 56725 w 155130"/>
                <a:gd name="connsiteY66" fmla="*/ 68538 h 97125"/>
                <a:gd name="connsiteX67" fmla="*/ 57859 w 155130"/>
                <a:gd name="connsiteY67" fmla="*/ 71982 h 97125"/>
                <a:gd name="connsiteX68" fmla="*/ 59653 w 155130"/>
                <a:gd name="connsiteY68" fmla="*/ 75828 h 97125"/>
                <a:gd name="connsiteX69" fmla="*/ 58904 w 155130"/>
                <a:gd name="connsiteY69" fmla="*/ 77436 h 97125"/>
                <a:gd name="connsiteX70" fmla="*/ 59413 w 155130"/>
                <a:gd name="connsiteY70" fmla="*/ 79495 h 97125"/>
                <a:gd name="connsiteX71" fmla="*/ 58902 w 155130"/>
                <a:gd name="connsiteY71" fmla="*/ 81640 h 97125"/>
                <a:gd name="connsiteX72" fmla="*/ 55332 w 155130"/>
                <a:gd name="connsiteY72" fmla="*/ 84132 h 97125"/>
                <a:gd name="connsiteX73" fmla="*/ 51329 w 155130"/>
                <a:gd name="connsiteY73" fmla="*/ 84244 h 97125"/>
                <a:gd name="connsiteX74" fmla="*/ 47168 w 155130"/>
                <a:gd name="connsiteY74" fmla="*/ 83041 h 97125"/>
                <a:gd name="connsiteX75" fmla="*/ 41290 w 155130"/>
                <a:gd name="connsiteY75" fmla="*/ 80722 h 97125"/>
                <a:gd name="connsiteX76" fmla="*/ 40817 w 155130"/>
                <a:gd name="connsiteY76" fmla="*/ 79419 h 97125"/>
                <a:gd name="connsiteX77" fmla="*/ 39992 w 155130"/>
                <a:gd name="connsiteY77" fmla="*/ 78697 h 97125"/>
                <a:gd name="connsiteX78" fmla="*/ 38420 w 155130"/>
                <a:gd name="connsiteY78" fmla="*/ 74737 h 97125"/>
                <a:gd name="connsiteX79" fmla="*/ 38457 w 155130"/>
                <a:gd name="connsiteY79" fmla="*/ 69843 h 97125"/>
                <a:gd name="connsiteX80" fmla="*/ 41411 w 155130"/>
                <a:gd name="connsiteY80" fmla="*/ 69229 h 97125"/>
                <a:gd name="connsiteX81" fmla="*/ 47865 w 155130"/>
                <a:gd name="connsiteY81" fmla="*/ 66889 h 97125"/>
                <a:gd name="connsiteX82" fmla="*/ 49357 w 155130"/>
                <a:gd name="connsiteY82" fmla="*/ 67257 h 97125"/>
                <a:gd name="connsiteX83" fmla="*/ 50914 w 155130"/>
                <a:gd name="connsiteY83" fmla="*/ 68454 h 97125"/>
                <a:gd name="connsiteX84" fmla="*/ 52706 w 155130"/>
                <a:gd name="connsiteY84" fmla="*/ 68525 h 97125"/>
                <a:gd name="connsiteX85" fmla="*/ 99012 w 155130"/>
                <a:gd name="connsiteY85" fmla="*/ 64738 h 97125"/>
                <a:gd name="connsiteX86" fmla="*/ 99472 w 155130"/>
                <a:gd name="connsiteY86" fmla="*/ 64765 h 97125"/>
                <a:gd name="connsiteX87" fmla="*/ 100101 w 155130"/>
                <a:gd name="connsiteY87" fmla="*/ 65775 h 97125"/>
                <a:gd name="connsiteX88" fmla="*/ 100483 w 155130"/>
                <a:gd name="connsiteY88" fmla="*/ 67333 h 97125"/>
                <a:gd name="connsiteX89" fmla="*/ 98401 w 155130"/>
                <a:gd name="connsiteY89" fmla="*/ 68650 h 97125"/>
                <a:gd name="connsiteX90" fmla="*/ 97943 w 155130"/>
                <a:gd name="connsiteY90" fmla="*/ 68581 h 97125"/>
                <a:gd name="connsiteX91" fmla="*/ 97267 w 155130"/>
                <a:gd name="connsiteY91" fmla="*/ 66773 h 97125"/>
                <a:gd name="connsiteX92" fmla="*/ 98365 w 155130"/>
                <a:gd name="connsiteY92" fmla="*/ 65672 h 97125"/>
                <a:gd name="connsiteX93" fmla="*/ 53637 w 155130"/>
                <a:gd name="connsiteY93" fmla="*/ 55046 h 97125"/>
                <a:gd name="connsiteX94" fmla="*/ 55609 w 155130"/>
                <a:gd name="connsiteY94" fmla="*/ 57468 h 97125"/>
                <a:gd name="connsiteX95" fmla="*/ 56170 w 155130"/>
                <a:gd name="connsiteY95" fmla="*/ 58606 h 97125"/>
                <a:gd name="connsiteX96" fmla="*/ 55410 w 155130"/>
                <a:gd name="connsiteY96" fmla="*/ 59965 h 97125"/>
                <a:gd name="connsiteX97" fmla="*/ 54967 w 155130"/>
                <a:gd name="connsiteY97" fmla="*/ 61545 h 97125"/>
                <a:gd name="connsiteX98" fmla="*/ 54592 w 155130"/>
                <a:gd name="connsiteY98" fmla="*/ 62103 h 97125"/>
                <a:gd name="connsiteX99" fmla="*/ 53190 w 155130"/>
                <a:gd name="connsiteY99" fmla="*/ 61522 h 97125"/>
                <a:gd name="connsiteX100" fmla="*/ 53043 w 155130"/>
                <a:gd name="connsiteY100" fmla="*/ 59511 h 97125"/>
                <a:gd name="connsiteX101" fmla="*/ 53575 w 155130"/>
                <a:gd name="connsiteY101" fmla="*/ 57704 h 97125"/>
                <a:gd name="connsiteX102" fmla="*/ 52950 w 155130"/>
                <a:gd name="connsiteY102" fmla="*/ 56086 h 97125"/>
                <a:gd name="connsiteX103" fmla="*/ 92910 w 155130"/>
                <a:gd name="connsiteY103" fmla="*/ 50986 h 97125"/>
                <a:gd name="connsiteX104" fmla="*/ 95231 w 155130"/>
                <a:gd name="connsiteY104" fmla="*/ 51493 h 97125"/>
                <a:gd name="connsiteX105" fmla="*/ 97389 w 155130"/>
                <a:gd name="connsiteY105" fmla="*/ 52194 h 97125"/>
                <a:gd name="connsiteX106" fmla="*/ 98559 w 155130"/>
                <a:gd name="connsiteY106" fmla="*/ 52797 h 97125"/>
                <a:gd name="connsiteX107" fmla="*/ 99215 w 155130"/>
                <a:gd name="connsiteY107" fmla="*/ 53766 h 97125"/>
                <a:gd name="connsiteX108" fmla="*/ 97768 w 155130"/>
                <a:gd name="connsiteY108" fmla="*/ 56072 h 97125"/>
                <a:gd name="connsiteX109" fmla="*/ 97367 w 155130"/>
                <a:gd name="connsiteY109" fmla="*/ 57334 h 97125"/>
                <a:gd name="connsiteX110" fmla="*/ 98339 w 155130"/>
                <a:gd name="connsiteY110" fmla="*/ 61483 h 97125"/>
                <a:gd name="connsiteX111" fmla="*/ 98392 w 155130"/>
                <a:gd name="connsiteY111" fmla="*/ 64591 h 97125"/>
                <a:gd name="connsiteX112" fmla="*/ 97818 w 155130"/>
                <a:gd name="connsiteY112" fmla="*/ 65495 h 97125"/>
                <a:gd name="connsiteX113" fmla="*/ 96974 w 155130"/>
                <a:gd name="connsiteY113" fmla="*/ 66090 h 97125"/>
                <a:gd name="connsiteX114" fmla="*/ 94765 w 155130"/>
                <a:gd name="connsiteY114" fmla="*/ 66721 h 97125"/>
                <a:gd name="connsiteX115" fmla="*/ 92852 w 155130"/>
                <a:gd name="connsiteY115" fmla="*/ 67602 h 97125"/>
                <a:gd name="connsiteX116" fmla="*/ 91146 w 155130"/>
                <a:gd name="connsiteY116" fmla="*/ 69149 h 97125"/>
                <a:gd name="connsiteX117" fmla="*/ 90517 w 155130"/>
                <a:gd name="connsiteY117" fmla="*/ 71359 h 97125"/>
                <a:gd name="connsiteX118" fmla="*/ 91852 w 155130"/>
                <a:gd name="connsiteY118" fmla="*/ 72974 h 97125"/>
                <a:gd name="connsiteX119" fmla="*/ 94279 w 155130"/>
                <a:gd name="connsiteY119" fmla="*/ 73859 h 97125"/>
                <a:gd name="connsiteX120" fmla="*/ 94897 w 155130"/>
                <a:gd name="connsiteY120" fmla="*/ 76930 h 97125"/>
                <a:gd name="connsiteX121" fmla="*/ 92893 w 155130"/>
                <a:gd name="connsiteY121" fmla="*/ 78444 h 97125"/>
                <a:gd name="connsiteX122" fmla="*/ 87751 w 155130"/>
                <a:gd name="connsiteY122" fmla="*/ 79954 h 97125"/>
                <a:gd name="connsiteX123" fmla="*/ 87211 w 155130"/>
                <a:gd name="connsiteY123" fmla="*/ 83594 h 97125"/>
                <a:gd name="connsiteX124" fmla="*/ 87378 w 155130"/>
                <a:gd name="connsiteY124" fmla="*/ 86459 h 97125"/>
                <a:gd name="connsiteX125" fmla="*/ 87285 w 155130"/>
                <a:gd name="connsiteY125" fmla="*/ 88539 h 97125"/>
                <a:gd name="connsiteX126" fmla="*/ 86877 w 155130"/>
                <a:gd name="connsiteY126" fmla="*/ 91414 h 97125"/>
                <a:gd name="connsiteX127" fmla="*/ 82717 w 155130"/>
                <a:gd name="connsiteY127" fmla="*/ 92723 h 97125"/>
                <a:gd name="connsiteX128" fmla="*/ 80034 w 155130"/>
                <a:gd name="connsiteY128" fmla="*/ 88345 h 97125"/>
                <a:gd name="connsiteX129" fmla="*/ 80010 w 155130"/>
                <a:gd name="connsiteY129" fmla="*/ 86590 h 97125"/>
                <a:gd name="connsiteX130" fmla="*/ 79209 w 155130"/>
                <a:gd name="connsiteY130" fmla="*/ 84540 h 97125"/>
                <a:gd name="connsiteX131" fmla="*/ 79058 w 155130"/>
                <a:gd name="connsiteY131" fmla="*/ 82791 h 97125"/>
                <a:gd name="connsiteX132" fmla="*/ 78107 w 155130"/>
                <a:gd name="connsiteY132" fmla="*/ 79991 h 97125"/>
                <a:gd name="connsiteX133" fmla="*/ 74173 w 155130"/>
                <a:gd name="connsiteY133" fmla="*/ 79233 h 97125"/>
                <a:gd name="connsiteX134" fmla="*/ 72646 w 155130"/>
                <a:gd name="connsiteY134" fmla="*/ 79133 h 97125"/>
                <a:gd name="connsiteX135" fmla="*/ 70510 w 155130"/>
                <a:gd name="connsiteY135" fmla="*/ 79654 h 97125"/>
                <a:gd name="connsiteX136" fmla="*/ 69981 w 155130"/>
                <a:gd name="connsiteY136" fmla="*/ 79451 h 97125"/>
                <a:gd name="connsiteX137" fmla="*/ 67425 w 155130"/>
                <a:gd name="connsiteY137" fmla="*/ 75620 h 97125"/>
                <a:gd name="connsiteX138" fmla="*/ 67846 w 155130"/>
                <a:gd name="connsiteY138" fmla="*/ 71386 h 97125"/>
                <a:gd name="connsiteX139" fmla="*/ 66481 w 155130"/>
                <a:gd name="connsiteY139" fmla="*/ 69246 h 97125"/>
                <a:gd name="connsiteX140" fmla="*/ 66293 w 155130"/>
                <a:gd name="connsiteY140" fmla="*/ 68277 h 97125"/>
                <a:gd name="connsiteX141" fmla="*/ 66326 w 155130"/>
                <a:gd name="connsiteY141" fmla="*/ 67203 h 97125"/>
                <a:gd name="connsiteX142" fmla="*/ 65205 w 155130"/>
                <a:gd name="connsiteY142" fmla="*/ 66317 h 97125"/>
                <a:gd name="connsiteX143" fmla="*/ 63845 w 155130"/>
                <a:gd name="connsiteY143" fmla="*/ 65848 h 97125"/>
                <a:gd name="connsiteX144" fmla="*/ 63184 w 155130"/>
                <a:gd name="connsiteY144" fmla="*/ 63455 h 97125"/>
                <a:gd name="connsiteX145" fmla="*/ 64747 w 155130"/>
                <a:gd name="connsiteY145" fmla="*/ 62875 h 97125"/>
                <a:gd name="connsiteX146" fmla="*/ 68612 w 155130"/>
                <a:gd name="connsiteY146" fmla="*/ 63155 h 97125"/>
                <a:gd name="connsiteX147" fmla="*/ 69742 w 155130"/>
                <a:gd name="connsiteY147" fmla="*/ 62992 h 97125"/>
                <a:gd name="connsiteX148" fmla="*/ 70776 w 155130"/>
                <a:gd name="connsiteY148" fmla="*/ 62493 h 97125"/>
                <a:gd name="connsiteX149" fmla="*/ 73903 w 155130"/>
                <a:gd name="connsiteY149" fmla="*/ 58553 h 97125"/>
                <a:gd name="connsiteX150" fmla="*/ 73812 w 155130"/>
                <a:gd name="connsiteY150" fmla="*/ 57684 h 97125"/>
                <a:gd name="connsiteX151" fmla="*/ 74147 w 155130"/>
                <a:gd name="connsiteY151" fmla="*/ 56556 h 97125"/>
                <a:gd name="connsiteX152" fmla="*/ 77531 w 155130"/>
                <a:gd name="connsiteY152" fmla="*/ 56138 h 97125"/>
                <a:gd name="connsiteX153" fmla="*/ 79038 w 155130"/>
                <a:gd name="connsiteY153" fmla="*/ 57662 h 97125"/>
                <a:gd name="connsiteX154" fmla="*/ 78736 w 155130"/>
                <a:gd name="connsiteY154" fmla="*/ 60102 h 97125"/>
                <a:gd name="connsiteX155" fmla="*/ 78928 w 155130"/>
                <a:gd name="connsiteY155" fmla="*/ 63224 h 97125"/>
                <a:gd name="connsiteX156" fmla="*/ 80977 w 155130"/>
                <a:gd name="connsiteY156" fmla="*/ 64072 h 97125"/>
                <a:gd name="connsiteX157" fmla="*/ 81776 w 155130"/>
                <a:gd name="connsiteY157" fmla="*/ 64197 h 97125"/>
                <a:gd name="connsiteX158" fmla="*/ 82629 w 155130"/>
                <a:gd name="connsiteY158" fmla="*/ 61892 h 97125"/>
                <a:gd name="connsiteX159" fmla="*/ 83227 w 155130"/>
                <a:gd name="connsiteY159" fmla="*/ 60771 h 97125"/>
                <a:gd name="connsiteX160" fmla="*/ 84039 w 155130"/>
                <a:gd name="connsiteY160" fmla="*/ 60146 h 97125"/>
                <a:gd name="connsiteX161" fmla="*/ 84315 w 155130"/>
                <a:gd name="connsiteY161" fmla="*/ 58036 h 97125"/>
                <a:gd name="connsiteX162" fmla="*/ 83834 w 155130"/>
                <a:gd name="connsiteY162" fmla="*/ 56747 h 97125"/>
                <a:gd name="connsiteX163" fmla="*/ 82808 w 155130"/>
                <a:gd name="connsiteY163" fmla="*/ 55786 h 97125"/>
                <a:gd name="connsiteX164" fmla="*/ 86639 w 155130"/>
                <a:gd name="connsiteY164" fmla="*/ 53169 h 97125"/>
                <a:gd name="connsiteX165" fmla="*/ 90604 w 155130"/>
                <a:gd name="connsiteY165" fmla="*/ 51094 h 97125"/>
                <a:gd name="connsiteX166" fmla="*/ 65546 w 155130"/>
                <a:gd name="connsiteY166" fmla="*/ 12961 h 97125"/>
                <a:gd name="connsiteX167" fmla="*/ 67509 w 155130"/>
                <a:gd name="connsiteY167" fmla="*/ 13184 h 97125"/>
                <a:gd name="connsiteX168" fmla="*/ 65350 w 155130"/>
                <a:gd name="connsiteY168" fmla="*/ 14644 h 97125"/>
                <a:gd name="connsiteX169" fmla="*/ 64803 w 155130"/>
                <a:gd name="connsiteY169" fmla="*/ 15417 h 97125"/>
                <a:gd name="connsiteX170" fmla="*/ 63903 w 155130"/>
                <a:gd name="connsiteY170" fmla="*/ 16160 h 97125"/>
                <a:gd name="connsiteX171" fmla="*/ 60860 w 155130"/>
                <a:gd name="connsiteY171" fmla="*/ 15109 h 97125"/>
                <a:gd name="connsiteX172" fmla="*/ 62204 w 155130"/>
                <a:gd name="connsiteY172" fmla="*/ 13639 h 97125"/>
                <a:gd name="connsiteX173" fmla="*/ 55026 w 155130"/>
                <a:gd name="connsiteY173" fmla="*/ 0 h 97125"/>
                <a:gd name="connsiteX174" fmla="*/ 52173 w 155130"/>
                <a:gd name="connsiteY174" fmla="*/ 2816 h 97125"/>
                <a:gd name="connsiteX175" fmla="*/ 51715 w 155130"/>
                <a:gd name="connsiteY175" fmla="*/ 3905 h 97125"/>
                <a:gd name="connsiteX176" fmla="*/ 51370 w 155130"/>
                <a:gd name="connsiteY176" fmla="*/ 5573 h 97125"/>
                <a:gd name="connsiteX177" fmla="*/ 53415 w 155130"/>
                <a:gd name="connsiteY177" fmla="*/ 9192 h 97125"/>
                <a:gd name="connsiteX178" fmla="*/ 52983 w 155130"/>
                <a:gd name="connsiteY178" fmla="*/ 11391 h 97125"/>
                <a:gd name="connsiteX179" fmla="*/ 53127 w 155130"/>
                <a:gd name="connsiteY179" fmla="*/ 15713 h 97125"/>
                <a:gd name="connsiteX180" fmla="*/ 51199 w 155130"/>
                <a:gd name="connsiteY180" fmla="*/ 17962 h 97125"/>
                <a:gd name="connsiteX181" fmla="*/ 49023 w 155130"/>
                <a:gd name="connsiteY181" fmla="*/ 22738 h 97125"/>
                <a:gd name="connsiteX182" fmla="*/ 48085 w 155130"/>
                <a:gd name="connsiteY182" fmla="*/ 23440 h 97125"/>
                <a:gd name="connsiteX183" fmla="*/ 47885 w 155130"/>
                <a:gd name="connsiteY183" fmla="*/ 29001 h 97125"/>
                <a:gd name="connsiteX184" fmla="*/ 48098 w 155130"/>
                <a:gd name="connsiteY184" fmla="*/ 30326 h 97125"/>
                <a:gd name="connsiteX185" fmla="*/ 47789 w 155130"/>
                <a:gd name="connsiteY185" fmla="*/ 35374 h 97125"/>
                <a:gd name="connsiteX186" fmla="*/ 50020 w 155130"/>
                <a:gd name="connsiteY186" fmla="*/ 37437 h 97125"/>
                <a:gd name="connsiteX187" fmla="*/ 52378 w 155130"/>
                <a:gd name="connsiteY187" fmla="*/ 38515 h 97125"/>
                <a:gd name="connsiteX188" fmla="*/ 60243 w 155130"/>
                <a:gd name="connsiteY188" fmla="*/ 38477 h 97125"/>
                <a:gd name="connsiteX189" fmla="*/ 61059 w 155130"/>
                <a:gd name="connsiteY189" fmla="*/ 39383 h 97125"/>
                <a:gd name="connsiteX190" fmla="*/ 62018 w 155130"/>
                <a:gd name="connsiteY190" fmla="*/ 40939 h 97125"/>
                <a:gd name="connsiteX191" fmla="*/ 61316 w 155130"/>
                <a:gd name="connsiteY191" fmla="*/ 43578 h 97125"/>
                <a:gd name="connsiteX192" fmla="*/ 60476 w 155130"/>
                <a:gd name="connsiteY192" fmla="*/ 45567 h 97125"/>
                <a:gd name="connsiteX193" fmla="*/ 58198 w 155130"/>
                <a:gd name="connsiteY193" fmla="*/ 47241 h 97125"/>
                <a:gd name="connsiteX194" fmla="*/ 55274 w 155130"/>
                <a:gd name="connsiteY194" fmla="*/ 48488 h 97125"/>
                <a:gd name="connsiteX195" fmla="*/ 53456 w 155130"/>
                <a:gd name="connsiteY195" fmla="*/ 48543 h 97125"/>
                <a:gd name="connsiteX196" fmla="*/ 50979 w 155130"/>
                <a:gd name="connsiteY196" fmla="*/ 46172 h 97125"/>
                <a:gd name="connsiteX197" fmla="*/ 49802 w 155130"/>
                <a:gd name="connsiteY197" fmla="*/ 46941 h 97125"/>
                <a:gd name="connsiteX198" fmla="*/ 48586 w 155130"/>
                <a:gd name="connsiteY198" fmla="*/ 48150 h 97125"/>
                <a:gd name="connsiteX199" fmla="*/ 46550 w 155130"/>
                <a:gd name="connsiteY199" fmla="*/ 54627 h 97125"/>
                <a:gd name="connsiteX200" fmla="*/ 45585 w 155130"/>
                <a:gd name="connsiteY200" fmla="*/ 58992 h 97125"/>
                <a:gd name="connsiteX201" fmla="*/ 45062 w 155130"/>
                <a:gd name="connsiteY201" fmla="*/ 59346 h 97125"/>
                <a:gd name="connsiteX202" fmla="*/ 43911 w 155130"/>
                <a:gd name="connsiteY202" fmla="*/ 58703 h 97125"/>
                <a:gd name="connsiteX203" fmla="*/ 41923 w 155130"/>
                <a:gd name="connsiteY203" fmla="*/ 58653 h 97125"/>
                <a:gd name="connsiteX204" fmla="*/ 39409 w 155130"/>
                <a:gd name="connsiteY204" fmla="*/ 59687 h 97125"/>
                <a:gd name="connsiteX205" fmla="*/ 40698 w 155130"/>
                <a:gd name="connsiteY205" fmla="*/ 60612 h 97125"/>
                <a:gd name="connsiteX206" fmla="*/ 42061 w 155130"/>
                <a:gd name="connsiteY206" fmla="*/ 62217 h 97125"/>
                <a:gd name="connsiteX207" fmla="*/ 41516 w 155130"/>
                <a:gd name="connsiteY207" fmla="*/ 63021 h 97125"/>
                <a:gd name="connsiteX208" fmla="*/ 39305 w 155130"/>
                <a:gd name="connsiteY208" fmla="*/ 63889 h 97125"/>
                <a:gd name="connsiteX209" fmla="*/ 37345 w 155130"/>
                <a:gd name="connsiteY209" fmla="*/ 65645 h 97125"/>
                <a:gd name="connsiteX210" fmla="*/ 36524 w 155130"/>
                <a:gd name="connsiteY210" fmla="*/ 66973 h 97125"/>
                <a:gd name="connsiteX211" fmla="*/ 34051 w 155130"/>
                <a:gd name="connsiteY211" fmla="*/ 68543 h 97125"/>
                <a:gd name="connsiteX212" fmla="*/ 32497 w 155130"/>
                <a:gd name="connsiteY212" fmla="*/ 70532 h 97125"/>
                <a:gd name="connsiteX213" fmla="*/ 33259 w 155130"/>
                <a:gd name="connsiteY213" fmla="*/ 72995 h 97125"/>
                <a:gd name="connsiteX214" fmla="*/ 33583 w 155130"/>
                <a:gd name="connsiteY214" fmla="*/ 75156 h 97125"/>
                <a:gd name="connsiteX215" fmla="*/ 34263 w 155130"/>
                <a:gd name="connsiteY215" fmla="*/ 77540 h 97125"/>
                <a:gd name="connsiteX216" fmla="*/ 33650 w 155130"/>
                <a:gd name="connsiteY216" fmla="*/ 79442 h 97125"/>
                <a:gd name="connsiteX217" fmla="*/ 30588 w 155130"/>
                <a:gd name="connsiteY217" fmla="*/ 82168 h 97125"/>
                <a:gd name="connsiteX218" fmla="*/ 29459 w 155130"/>
                <a:gd name="connsiteY218" fmla="*/ 84528 h 97125"/>
                <a:gd name="connsiteX219" fmla="*/ 32082 w 155130"/>
                <a:gd name="connsiteY219" fmla="*/ 84498 h 97125"/>
                <a:gd name="connsiteX220" fmla="*/ 33697 w 155130"/>
                <a:gd name="connsiteY220" fmla="*/ 85043 h 97125"/>
                <a:gd name="connsiteX221" fmla="*/ 34643 w 155130"/>
                <a:gd name="connsiteY221" fmla="*/ 85740 h 97125"/>
                <a:gd name="connsiteX222" fmla="*/ 35619 w 155130"/>
                <a:gd name="connsiteY222" fmla="*/ 86727 h 97125"/>
                <a:gd name="connsiteX223" fmla="*/ 35021 w 155130"/>
                <a:gd name="connsiteY223" fmla="*/ 87946 h 97125"/>
                <a:gd name="connsiteX224" fmla="*/ 35783 w 155130"/>
                <a:gd name="connsiteY224" fmla="*/ 91101 h 97125"/>
                <a:gd name="connsiteX225" fmla="*/ 35457 w 155130"/>
                <a:gd name="connsiteY225" fmla="*/ 91101 h 97125"/>
                <a:gd name="connsiteX226" fmla="*/ 34047 w 155130"/>
                <a:gd name="connsiteY226" fmla="*/ 90830 h 97125"/>
                <a:gd name="connsiteX227" fmla="*/ 33043 w 155130"/>
                <a:gd name="connsiteY227" fmla="*/ 90184 h 97125"/>
                <a:gd name="connsiteX228" fmla="*/ 30454 w 155130"/>
                <a:gd name="connsiteY228" fmla="*/ 90644 h 97125"/>
                <a:gd name="connsiteX229" fmla="*/ 26988 w 155130"/>
                <a:gd name="connsiteY229" fmla="*/ 91691 h 97125"/>
                <a:gd name="connsiteX230" fmla="*/ 25064 w 155130"/>
                <a:gd name="connsiteY230" fmla="*/ 91638 h 97125"/>
                <a:gd name="connsiteX231" fmla="*/ 23535 w 155130"/>
                <a:gd name="connsiteY231" fmla="*/ 90514 h 97125"/>
                <a:gd name="connsiteX232" fmla="*/ 17280 w 155130"/>
                <a:gd name="connsiteY232" fmla="*/ 88911 h 97125"/>
                <a:gd name="connsiteX233" fmla="*/ 16269 w 155130"/>
                <a:gd name="connsiteY233" fmla="*/ 88781 h 97125"/>
                <a:gd name="connsiteX234" fmla="*/ 12145 w 155130"/>
                <a:gd name="connsiteY234" fmla="*/ 88714 h 97125"/>
                <a:gd name="connsiteX235" fmla="*/ 12136 w 155130"/>
                <a:gd name="connsiteY235" fmla="*/ 88711 h 97125"/>
                <a:gd name="connsiteX236" fmla="*/ 11939 w 155130"/>
                <a:gd name="connsiteY236" fmla="*/ 86176 h 97125"/>
                <a:gd name="connsiteX237" fmla="*/ 11428 w 155130"/>
                <a:gd name="connsiteY237" fmla="*/ 84343 h 97125"/>
                <a:gd name="connsiteX238" fmla="*/ 9983 w 155130"/>
                <a:gd name="connsiteY238" fmla="*/ 81613 h 97125"/>
                <a:gd name="connsiteX239" fmla="*/ 12125 w 155130"/>
                <a:gd name="connsiteY239" fmla="*/ 80954 h 97125"/>
                <a:gd name="connsiteX240" fmla="*/ 11711 w 155130"/>
                <a:gd name="connsiteY240" fmla="*/ 75622 h 97125"/>
                <a:gd name="connsiteX241" fmla="*/ 10933 w 155130"/>
                <a:gd name="connsiteY241" fmla="*/ 72852 h 97125"/>
                <a:gd name="connsiteX242" fmla="*/ 4949 w 155130"/>
                <a:gd name="connsiteY242" fmla="*/ 70003 h 97125"/>
                <a:gd name="connsiteX243" fmla="*/ 236 w 155130"/>
                <a:gd name="connsiteY243" fmla="*/ 67231 h 97125"/>
                <a:gd name="connsiteX244" fmla="*/ 1324 w 155130"/>
                <a:gd name="connsiteY244" fmla="*/ 57872 h 97125"/>
                <a:gd name="connsiteX245" fmla="*/ 1788 w 155130"/>
                <a:gd name="connsiteY245" fmla="*/ 55344 h 97125"/>
                <a:gd name="connsiteX246" fmla="*/ 0 w 155130"/>
                <a:gd name="connsiteY246" fmla="*/ 50431 h 97125"/>
                <a:gd name="connsiteX247" fmla="*/ 186 w 155130"/>
                <a:gd name="connsiteY247" fmla="*/ 44763 h 97125"/>
                <a:gd name="connsiteX248" fmla="*/ 939 w 155130"/>
                <a:gd name="connsiteY248" fmla="*/ 35802 h 97125"/>
                <a:gd name="connsiteX249" fmla="*/ 2438 w 155130"/>
                <a:gd name="connsiteY249" fmla="*/ 35451 h 97125"/>
                <a:gd name="connsiteX250" fmla="*/ 3537 w 155130"/>
                <a:gd name="connsiteY250" fmla="*/ 35494 h 97125"/>
                <a:gd name="connsiteX251" fmla="*/ 7776 w 155130"/>
                <a:gd name="connsiteY251" fmla="*/ 37105 h 97125"/>
                <a:gd name="connsiteX252" fmla="*/ 9541 w 155130"/>
                <a:gd name="connsiteY252" fmla="*/ 37266 h 97125"/>
                <a:gd name="connsiteX253" fmla="*/ 10750 w 155130"/>
                <a:gd name="connsiteY253" fmla="*/ 38703 h 97125"/>
                <a:gd name="connsiteX254" fmla="*/ 12166 w 155130"/>
                <a:gd name="connsiteY254" fmla="*/ 39295 h 97125"/>
                <a:gd name="connsiteX255" fmla="*/ 13192 w 155130"/>
                <a:gd name="connsiteY255" fmla="*/ 37768 h 97125"/>
                <a:gd name="connsiteX256" fmla="*/ 13591 w 155130"/>
                <a:gd name="connsiteY256" fmla="*/ 35156 h 97125"/>
                <a:gd name="connsiteX257" fmla="*/ 16951 w 155130"/>
                <a:gd name="connsiteY257" fmla="*/ 31770 h 97125"/>
                <a:gd name="connsiteX258" fmla="*/ 19305 w 155130"/>
                <a:gd name="connsiteY258" fmla="*/ 30519 h 97125"/>
                <a:gd name="connsiteX259" fmla="*/ 20910 w 155130"/>
                <a:gd name="connsiteY259" fmla="*/ 29918 h 97125"/>
                <a:gd name="connsiteX260" fmla="*/ 22529 w 155130"/>
                <a:gd name="connsiteY260" fmla="*/ 31286 h 97125"/>
                <a:gd name="connsiteX261" fmla="*/ 23768 w 155130"/>
                <a:gd name="connsiteY261" fmla="*/ 32821 h 97125"/>
                <a:gd name="connsiteX262" fmla="*/ 24062 w 155130"/>
                <a:gd name="connsiteY262" fmla="*/ 29460 h 97125"/>
                <a:gd name="connsiteX263" fmla="*/ 25062 w 155130"/>
                <a:gd name="connsiteY263" fmla="*/ 23042 h 97125"/>
                <a:gd name="connsiteX264" fmla="*/ 21868 w 155130"/>
                <a:gd name="connsiteY264" fmla="*/ 22033 h 97125"/>
                <a:gd name="connsiteX265" fmla="*/ 19266 w 155130"/>
                <a:gd name="connsiteY265" fmla="*/ 22903 h 97125"/>
                <a:gd name="connsiteX266" fmla="*/ 16686 w 155130"/>
                <a:gd name="connsiteY266" fmla="*/ 26973 h 97125"/>
                <a:gd name="connsiteX267" fmla="*/ 14384 w 155130"/>
                <a:gd name="connsiteY267" fmla="*/ 32078 h 97125"/>
                <a:gd name="connsiteX268" fmla="*/ 10650 w 155130"/>
                <a:gd name="connsiteY268" fmla="*/ 32546 h 97125"/>
                <a:gd name="connsiteX269" fmla="*/ 7670 w 155130"/>
                <a:gd name="connsiteY269" fmla="*/ 33989 h 97125"/>
                <a:gd name="connsiteX270" fmla="*/ 4980 w 155130"/>
                <a:gd name="connsiteY270" fmla="*/ 32493 h 97125"/>
                <a:gd name="connsiteX271" fmla="*/ 3246 w 155130"/>
                <a:gd name="connsiteY271" fmla="*/ 31174 h 97125"/>
                <a:gd name="connsiteX272" fmla="*/ 3203 w 155130"/>
                <a:gd name="connsiteY272" fmla="*/ 29241 h 97125"/>
                <a:gd name="connsiteX273" fmla="*/ 3596 w 155130"/>
                <a:gd name="connsiteY273" fmla="*/ 28074 h 97125"/>
                <a:gd name="connsiteX274" fmla="*/ 6757 w 155130"/>
                <a:gd name="connsiteY274" fmla="*/ 23905 h 97125"/>
                <a:gd name="connsiteX275" fmla="*/ 10992 w 155130"/>
                <a:gd name="connsiteY275" fmla="*/ 19893 h 97125"/>
                <a:gd name="connsiteX276" fmla="*/ 15258 w 155130"/>
                <a:gd name="connsiteY276" fmla="*/ 19932 h 97125"/>
                <a:gd name="connsiteX277" fmla="*/ 18370 w 155130"/>
                <a:gd name="connsiteY277" fmla="*/ 18649 h 97125"/>
                <a:gd name="connsiteX278" fmla="*/ 20229 w 155130"/>
                <a:gd name="connsiteY278" fmla="*/ 18495 h 97125"/>
                <a:gd name="connsiteX279" fmla="*/ 26034 w 155130"/>
                <a:gd name="connsiteY279" fmla="*/ 18777 h 97125"/>
                <a:gd name="connsiteX280" fmla="*/ 29014 w 155130"/>
                <a:gd name="connsiteY280" fmla="*/ 17897 h 97125"/>
                <a:gd name="connsiteX281" fmla="*/ 31683 w 155130"/>
                <a:gd name="connsiteY281" fmla="*/ 16054 h 97125"/>
                <a:gd name="connsiteX282" fmla="*/ 37450 w 155130"/>
                <a:gd name="connsiteY282" fmla="*/ 8241 h 97125"/>
                <a:gd name="connsiteX283" fmla="*/ 40705 w 155130"/>
                <a:gd name="connsiteY283" fmla="*/ 4976 h 97125"/>
                <a:gd name="connsiteX284" fmla="*/ 47267 w 155130"/>
                <a:gd name="connsiteY284" fmla="*/ 3825 h 97125"/>
                <a:gd name="connsiteX285" fmla="*/ 53330 w 155130"/>
                <a:gd name="connsiteY285" fmla="*/ 48 h 97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Lst>
              <a:rect l="l" t="t" r="r" b="b"/>
              <a:pathLst>
                <a:path w="155130" h="97125">
                  <a:moveTo>
                    <a:pt x="69366" y="87225"/>
                  </a:moveTo>
                  <a:lnTo>
                    <a:pt x="71642" y="89072"/>
                  </a:lnTo>
                  <a:lnTo>
                    <a:pt x="75555" y="90976"/>
                  </a:lnTo>
                  <a:lnTo>
                    <a:pt x="78202" y="90867"/>
                  </a:lnTo>
                  <a:lnTo>
                    <a:pt x="80003" y="91656"/>
                  </a:lnTo>
                  <a:lnTo>
                    <a:pt x="80433" y="92874"/>
                  </a:lnTo>
                  <a:lnTo>
                    <a:pt x="80586" y="95577"/>
                  </a:lnTo>
                  <a:lnTo>
                    <a:pt x="78695" y="96364"/>
                  </a:lnTo>
                  <a:lnTo>
                    <a:pt x="76607" y="96097"/>
                  </a:lnTo>
                  <a:lnTo>
                    <a:pt x="73765" y="97125"/>
                  </a:lnTo>
                  <a:lnTo>
                    <a:pt x="64436" y="92708"/>
                  </a:lnTo>
                  <a:lnTo>
                    <a:pt x="64572" y="89020"/>
                  </a:lnTo>
                  <a:lnTo>
                    <a:pt x="64946" y="87570"/>
                  </a:lnTo>
                  <a:close/>
                  <a:moveTo>
                    <a:pt x="45958" y="86889"/>
                  </a:moveTo>
                  <a:lnTo>
                    <a:pt x="47410" y="87316"/>
                  </a:lnTo>
                  <a:lnTo>
                    <a:pt x="49211" y="88633"/>
                  </a:lnTo>
                  <a:lnTo>
                    <a:pt x="50685" y="88913"/>
                  </a:lnTo>
                  <a:lnTo>
                    <a:pt x="52702" y="90027"/>
                  </a:lnTo>
                  <a:lnTo>
                    <a:pt x="52249" y="90425"/>
                  </a:lnTo>
                  <a:lnTo>
                    <a:pt x="50765" y="90744"/>
                  </a:lnTo>
                  <a:lnTo>
                    <a:pt x="49068" y="90076"/>
                  </a:lnTo>
                  <a:lnTo>
                    <a:pt x="46306" y="87558"/>
                  </a:lnTo>
                  <a:close/>
                  <a:moveTo>
                    <a:pt x="91822" y="83772"/>
                  </a:moveTo>
                  <a:lnTo>
                    <a:pt x="92618" y="84486"/>
                  </a:lnTo>
                  <a:lnTo>
                    <a:pt x="94987" y="84785"/>
                  </a:lnTo>
                  <a:lnTo>
                    <a:pt x="96145" y="85207"/>
                  </a:lnTo>
                  <a:lnTo>
                    <a:pt x="97112" y="85827"/>
                  </a:lnTo>
                  <a:lnTo>
                    <a:pt x="97907" y="86796"/>
                  </a:lnTo>
                  <a:lnTo>
                    <a:pt x="97062" y="87254"/>
                  </a:lnTo>
                  <a:lnTo>
                    <a:pt x="93668" y="86918"/>
                  </a:lnTo>
                  <a:lnTo>
                    <a:pt x="89841" y="89047"/>
                  </a:lnTo>
                  <a:lnTo>
                    <a:pt x="88390" y="88374"/>
                  </a:lnTo>
                  <a:lnTo>
                    <a:pt x="88939" y="87014"/>
                  </a:lnTo>
                  <a:lnTo>
                    <a:pt x="89338" y="86518"/>
                  </a:lnTo>
                  <a:lnTo>
                    <a:pt x="90625" y="85941"/>
                  </a:lnTo>
                  <a:lnTo>
                    <a:pt x="91485" y="85096"/>
                  </a:lnTo>
                  <a:close/>
                  <a:moveTo>
                    <a:pt x="36701" y="83621"/>
                  </a:moveTo>
                  <a:lnTo>
                    <a:pt x="37787" y="83953"/>
                  </a:lnTo>
                  <a:lnTo>
                    <a:pt x="41512" y="86160"/>
                  </a:lnTo>
                  <a:lnTo>
                    <a:pt x="42814" y="88573"/>
                  </a:lnTo>
                  <a:lnTo>
                    <a:pt x="42892" y="89234"/>
                  </a:lnTo>
                  <a:lnTo>
                    <a:pt x="40590" y="89661"/>
                  </a:lnTo>
                  <a:lnTo>
                    <a:pt x="39413" y="88919"/>
                  </a:lnTo>
                  <a:lnTo>
                    <a:pt x="37254" y="88632"/>
                  </a:lnTo>
                  <a:lnTo>
                    <a:pt x="36479" y="83902"/>
                  </a:lnTo>
                  <a:close/>
                  <a:moveTo>
                    <a:pt x="61992" y="80886"/>
                  </a:moveTo>
                  <a:lnTo>
                    <a:pt x="62568" y="80938"/>
                  </a:lnTo>
                  <a:lnTo>
                    <a:pt x="61899" y="83834"/>
                  </a:lnTo>
                  <a:lnTo>
                    <a:pt x="58459" y="91894"/>
                  </a:lnTo>
                  <a:lnTo>
                    <a:pt x="57770" y="93394"/>
                  </a:lnTo>
                  <a:lnTo>
                    <a:pt x="56790" y="93567"/>
                  </a:lnTo>
                  <a:lnTo>
                    <a:pt x="55457" y="91084"/>
                  </a:lnTo>
                  <a:lnTo>
                    <a:pt x="55285" y="90307"/>
                  </a:lnTo>
                  <a:lnTo>
                    <a:pt x="56850" y="88716"/>
                  </a:lnTo>
                  <a:lnTo>
                    <a:pt x="57863" y="86912"/>
                  </a:lnTo>
                  <a:lnTo>
                    <a:pt x="60482" y="84139"/>
                  </a:lnTo>
                  <a:close/>
                  <a:moveTo>
                    <a:pt x="146910" y="76604"/>
                  </a:moveTo>
                  <a:lnTo>
                    <a:pt x="155031" y="81297"/>
                  </a:lnTo>
                  <a:lnTo>
                    <a:pt x="155130" y="83063"/>
                  </a:lnTo>
                  <a:lnTo>
                    <a:pt x="154038" y="85072"/>
                  </a:lnTo>
                  <a:lnTo>
                    <a:pt x="153222" y="85592"/>
                  </a:lnTo>
                  <a:lnTo>
                    <a:pt x="149568" y="84731"/>
                  </a:lnTo>
                  <a:lnTo>
                    <a:pt x="145115" y="82599"/>
                  </a:lnTo>
                  <a:lnTo>
                    <a:pt x="145767" y="78415"/>
                  </a:lnTo>
                  <a:close/>
                  <a:moveTo>
                    <a:pt x="55309" y="66827"/>
                  </a:moveTo>
                  <a:lnTo>
                    <a:pt x="55803" y="66921"/>
                  </a:lnTo>
                  <a:lnTo>
                    <a:pt x="56725" y="68538"/>
                  </a:lnTo>
                  <a:lnTo>
                    <a:pt x="57859" y="71982"/>
                  </a:lnTo>
                  <a:lnTo>
                    <a:pt x="59653" y="75828"/>
                  </a:lnTo>
                  <a:lnTo>
                    <a:pt x="58904" y="77436"/>
                  </a:lnTo>
                  <a:lnTo>
                    <a:pt x="59413" y="79495"/>
                  </a:lnTo>
                  <a:lnTo>
                    <a:pt x="58902" y="81640"/>
                  </a:lnTo>
                  <a:lnTo>
                    <a:pt x="55332" y="84132"/>
                  </a:lnTo>
                  <a:lnTo>
                    <a:pt x="51329" y="84244"/>
                  </a:lnTo>
                  <a:lnTo>
                    <a:pt x="47168" y="83041"/>
                  </a:lnTo>
                  <a:lnTo>
                    <a:pt x="41290" y="80722"/>
                  </a:lnTo>
                  <a:lnTo>
                    <a:pt x="40817" y="79419"/>
                  </a:lnTo>
                  <a:lnTo>
                    <a:pt x="39992" y="78697"/>
                  </a:lnTo>
                  <a:lnTo>
                    <a:pt x="38420" y="74737"/>
                  </a:lnTo>
                  <a:lnTo>
                    <a:pt x="38457" y="69843"/>
                  </a:lnTo>
                  <a:lnTo>
                    <a:pt x="41411" y="69229"/>
                  </a:lnTo>
                  <a:lnTo>
                    <a:pt x="47865" y="66889"/>
                  </a:lnTo>
                  <a:lnTo>
                    <a:pt x="49357" y="67257"/>
                  </a:lnTo>
                  <a:lnTo>
                    <a:pt x="50914" y="68454"/>
                  </a:lnTo>
                  <a:lnTo>
                    <a:pt x="52706" y="68525"/>
                  </a:lnTo>
                  <a:close/>
                  <a:moveTo>
                    <a:pt x="99012" y="64738"/>
                  </a:moveTo>
                  <a:lnTo>
                    <a:pt x="99472" y="64765"/>
                  </a:lnTo>
                  <a:lnTo>
                    <a:pt x="100101" y="65775"/>
                  </a:lnTo>
                  <a:lnTo>
                    <a:pt x="100483" y="67333"/>
                  </a:lnTo>
                  <a:lnTo>
                    <a:pt x="98401" y="68650"/>
                  </a:lnTo>
                  <a:lnTo>
                    <a:pt x="97943" y="68581"/>
                  </a:lnTo>
                  <a:lnTo>
                    <a:pt x="97267" y="66773"/>
                  </a:lnTo>
                  <a:lnTo>
                    <a:pt x="98365" y="65672"/>
                  </a:lnTo>
                  <a:close/>
                  <a:moveTo>
                    <a:pt x="53637" y="55046"/>
                  </a:moveTo>
                  <a:lnTo>
                    <a:pt x="55609" y="57468"/>
                  </a:lnTo>
                  <a:lnTo>
                    <a:pt x="56170" y="58606"/>
                  </a:lnTo>
                  <a:lnTo>
                    <a:pt x="55410" y="59965"/>
                  </a:lnTo>
                  <a:lnTo>
                    <a:pt x="54967" y="61545"/>
                  </a:lnTo>
                  <a:lnTo>
                    <a:pt x="54592" y="62103"/>
                  </a:lnTo>
                  <a:lnTo>
                    <a:pt x="53190" y="61522"/>
                  </a:lnTo>
                  <a:lnTo>
                    <a:pt x="53043" y="59511"/>
                  </a:lnTo>
                  <a:lnTo>
                    <a:pt x="53575" y="57704"/>
                  </a:lnTo>
                  <a:lnTo>
                    <a:pt x="52950" y="56086"/>
                  </a:lnTo>
                  <a:close/>
                  <a:moveTo>
                    <a:pt x="92910" y="50986"/>
                  </a:moveTo>
                  <a:lnTo>
                    <a:pt x="95231" y="51493"/>
                  </a:lnTo>
                  <a:lnTo>
                    <a:pt x="97389" y="52194"/>
                  </a:lnTo>
                  <a:lnTo>
                    <a:pt x="98559" y="52797"/>
                  </a:lnTo>
                  <a:lnTo>
                    <a:pt x="99215" y="53766"/>
                  </a:lnTo>
                  <a:lnTo>
                    <a:pt x="97768" y="56072"/>
                  </a:lnTo>
                  <a:lnTo>
                    <a:pt x="97367" y="57334"/>
                  </a:lnTo>
                  <a:lnTo>
                    <a:pt x="98339" y="61483"/>
                  </a:lnTo>
                  <a:lnTo>
                    <a:pt x="98392" y="64591"/>
                  </a:lnTo>
                  <a:lnTo>
                    <a:pt x="97818" y="65495"/>
                  </a:lnTo>
                  <a:lnTo>
                    <a:pt x="96974" y="66090"/>
                  </a:lnTo>
                  <a:lnTo>
                    <a:pt x="94765" y="66721"/>
                  </a:lnTo>
                  <a:lnTo>
                    <a:pt x="92852" y="67602"/>
                  </a:lnTo>
                  <a:lnTo>
                    <a:pt x="91146" y="69149"/>
                  </a:lnTo>
                  <a:lnTo>
                    <a:pt x="90517" y="71359"/>
                  </a:lnTo>
                  <a:lnTo>
                    <a:pt x="91852" y="72974"/>
                  </a:lnTo>
                  <a:lnTo>
                    <a:pt x="94279" y="73859"/>
                  </a:lnTo>
                  <a:lnTo>
                    <a:pt x="94897" y="76930"/>
                  </a:lnTo>
                  <a:lnTo>
                    <a:pt x="92893" y="78444"/>
                  </a:lnTo>
                  <a:lnTo>
                    <a:pt x="87751" y="79954"/>
                  </a:lnTo>
                  <a:lnTo>
                    <a:pt x="87211" y="83594"/>
                  </a:lnTo>
                  <a:lnTo>
                    <a:pt x="87378" y="86459"/>
                  </a:lnTo>
                  <a:lnTo>
                    <a:pt x="87285" y="88539"/>
                  </a:lnTo>
                  <a:lnTo>
                    <a:pt x="86877" y="91414"/>
                  </a:lnTo>
                  <a:lnTo>
                    <a:pt x="82717" y="92723"/>
                  </a:lnTo>
                  <a:lnTo>
                    <a:pt x="80034" y="88345"/>
                  </a:lnTo>
                  <a:lnTo>
                    <a:pt x="80010" y="86590"/>
                  </a:lnTo>
                  <a:lnTo>
                    <a:pt x="79209" y="84540"/>
                  </a:lnTo>
                  <a:lnTo>
                    <a:pt x="79058" y="82791"/>
                  </a:lnTo>
                  <a:lnTo>
                    <a:pt x="78107" y="79991"/>
                  </a:lnTo>
                  <a:lnTo>
                    <a:pt x="74173" y="79233"/>
                  </a:lnTo>
                  <a:lnTo>
                    <a:pt x="72646" y="79133"/>
                  </a:lnTo>
                  <a:lnTo>
                    <a:pt x="70510" y="79654"/>
                  </a:lnTo>
                  <a:lnTo>
                    <a:pt x="69981" y="79451"/>
                  </a:lnTo>
                  <a:lnTo>
                    <a:pt x="67425" y="75620"/>
                  </a:lnTo>
                  <a:lnTo>
                    <a:pt x="67846" y="71386"/>
                  </a:lnTo>
                  <a:lnTo>
                    <a:pt x="66481" y="69246"/>
                  </a:lnTo>
                  <a:lnTo>
                    <a:pt x="66293" y="68277"/>
                  </a:lnTo>
                  <a:lnTo>
                    <a:pt x="66326" y="67203"/>
                  </a:lnTo>
                  <a:lnTo>
                    <a:pt x="65205" y="66317"/>
                  </a:lnTo>
                  <a:lnTo>
                    <a:pt x="63845" y="65848"/>
                  </a:lnTo>
                  <a:lnTo>
                    <a:pt x="63184" y="63455"/>
                  </a:lnTo>
                  <a:lnTo>
                    <a:pt x="64747" y="62875"/>
                  </a:lnTo>
                  <a:lnTo>
                    <a:pt x="68612" y="63155"/>
                  </a:lnTo>
                  <a:lnTo>
                    <a:pt x="69742" y="62992"/>
                  </a:lnTo>
                  <a:lnTo>
                    <a:pt x="70776" y="62493"/>
                  </a:lnTo>
                  <a:lnTo>
                    <a:pt x="73903" y="58553"/>
                  </a:lnTo>
                  <a:lnTo>
                    <a:pt x="73812" y="57684"/>
                  </a:lnTo>
                  <a:lnTo>
                    <a:pt x="74147" y="56556"/>
                  </a:lnTo>
                  <a:lnTo>
                    <a:pt x="77531" y="56138"/>
                  </a:lnTo>
                  <a:lnTo>
                    <a:pt x="79038" y="57662"/>
                  </a:lnTo>
                  <a:lnTo>
                    <a:pt x="78736" y="60102"/>
                  </a:lnTo>
                  <a:lnTo>
                    <a:pt x="78928" y="63224"/>
                  </a:lnTo>
                  <a:lnTo>
                    <a:pt x="80977" y="64072"/>
                  </a:lnTo>
                  <a:lnTo>
                    <a:pt x="81776" y="64197"/>
                  </a:lnTo>
                  <a:lnTo>
                    <a:pt x="82629" y="61892"/>
                  </a:lnTo>
                  <a:lnTo>
                    <a:pt x="83227" y="60771"/>
                  </a:lnTo>
                  <a:lnTo>
                    <a:pt x="84039" y="60146"/>
                  </a:lnTo>
                  <a:lnTo>
                    <a:pt x="84315" y="58036"/>
                  </a:lnTo>
                  <a:lnTo>
                    <a:pt x="83834" y="56747"/>
                  </a:lnTo>
                  <a:lnTo>
                    <a:pt x="82808" y="55786"/>
                  </a:lnTo>
                  <a:lnTo>
                    <a:pt x="86639" y="53169"/>
                  </a:lnTo>
                  <a:lnTo>
                    <a:pt x="90604" y="51094"/>
                  </a:lnTo>
                  <a:close/>
                  <a:moveTo>
                    <a:pt x="65546" y="12961"/>
                  </a:moveTo>
                  <a:lnTo>
                    <a:pt x="67509" y="13184"/>
                  </a:lnTo>
                  <a:lnTo>
                    <a:pt x="65350" y="14644"/>
                  </a:lnTo>
                  <a:lnTo>
                    <a:pt x="64803" y="15417"/>
                  </a:lnTo>
                  <a:lnTo>
                    <a:pt x="63903" y="16160"/>
                  </a:lnTo>
                  <a:lnTo>
                    <a:pt x="60860" y="15109"/>
                  </a:lnTo>
                  <a:lnTo>
                    <a:pt x="62204" y="13639"/>
                  </a:lnTo>
                  <a:close/>
                  <a:moveTo>
                    <a:pt x="55026" y="0"/>
                  </a:moveTo>
                  <a:lnTo>
                    <a:pt x="52173" y="2816"/>
                  </a:lnTo>
                  <a:lnTo>
                    <a:pt x="51715" y="3905"/>
                  </a:lnTo>
                  <a:lnTo>
                    <a:pt x="51370" y="5573"/>
                  </a:lnTo>
                  <a:lnTo>
                    <a:pt x="53415" y="9192"/>
                  </a:lnTo>
                  <a:lnTo>
                    <a:pt x="52983" y="11391"/>
                  </a:lnTo>
                  <a:lnTo>
                    <a:pt x="53127" y="15713"/>
                  </a:lnTo>
                  <a:lnTo>
                    <a:pt x="51199" y="17962"/>
                  </a:lnTo>
                  <a:lnTo>
                    <a:pt x="49023" y="22738"/>
                  </a:lnTo>
                  <a:lnTo>
                    <a:pt x="48085" y="23440"/>
                  </a:lnTo>
                  <a:lnTo>
                    <a:pt x="47885" y="29001"/>
                  </a:lnTo>
                  <a:lnTo>
                    <a:pt x="48098" y="30326"/>
                  </a:lnTo>
                  <a:lnTo>
                    <a:pt x="47789" y="35374"/>
                  </a:lnTo>
                  <a:lnTo>
                    <a:pt x="50020" y="37437"/>
                  </a:lnTo>
                  <a:lnTo>
                    <a:pt x="52378" y="38515"/>
                  </a:lnTo>
                  <a:lnTo>
                    <a:pt x="60243" y="38477"/>
                  </a:lnTo>
                  <a:lnTo>
                    <a:pt x="61059" y="39383"/>
                  </a:lnTo>
                  <a:lnTo>
                    <a:pt x="62018" y="40939"/>
                  </a:lnTo>
                  <a:lnTo>
                    <a:pt x="61316" y="43578"/>
                  </a:lnTo>
                  <a:lnTo>
                    <a:pt x="60476" y="45567"/>
                  </a:lnTo>
                  <a:lnTo>
                    <a:pt x="58198" y="47241"/>
                  </a:lnTo>
                  <a:lnTo>
                    <a:pt x="55274" y="48488"/>
                  </a:lnTo>
                  <a:lnTo>
                    <a:pt x="53456" y="48543"/>
                  </a:lnTo>
                  <a:lnTo>
                    <a:pt x="50979" y="46172"/>
                  </a:lnTo>
                  <a:lnTo>
                    <a:pt x="49802" y="46941"/>
                  </a:lnTo>
                  <a:lnTo>
                    <a:pt x="48586" y="48150"/>
                  </a:lnTo>
                  <a:lnTo>
                    <a:pt x="46550" y="54627"/>
                  </a:lnTo>
                  <a:lnTo>
                    <a:pt x="45585" y="58992"/>
                  </a:lnTo>
                  <a:lnTo>
                    <a:pt x="45062" y="59346"/>
                  </a:lnTo>
                  <a:lnTo>
                    <a:pt x="43911" y="58703"/>
                  </a:lnTo>
                  <a:lnTo>
                    <a:pt x="41923" y="58653"/>
                  </a:lnTo>
                  <a:lnTo>
                    <a:pt x="39409" y="59687"/>
                  </a:lnTo>
                  <a:lnTo>
                    <a:pt x="40698" y="60612"/>
                  </a:lnTo>
                  <a:lnTo>
                    <a:pt x="42061" y="62217"/>
                  </a:lnTo>
                  <a:lnTo>
                    <a:pt x="41516" y="63021"/>
                  </a:lnTo>
                  <a:lnTo>
                    <a:pt x="39305" y="63889"/>
                  </a:lnTo>
                  <a:lnTo>
                    <a:pt x="37345" y="65645"/>
                  </a:lnTo>
                  <a:lnTo>
                    <a:pt x="36524" y="66973"/>
                  </a:lnTo>
                  <a:lnTo>
                    <a:pt x="34051" y="68543"/>
                  </a:lnTo>
                  <a:lnTo>
                    <a:pt x="32497" y="70532"/>
                  </a:lnTo>
                  <a:lnTo>
                    <a:pt x="33259" y="72995"/>
                  </a:lnTo>
                  <a:lnTo>
                    <a:pt x="33583" y="75156"/>
                  </a:lnTo>
                  <a:lnTo>
                    <a:pt x="34263" y="77540"/>
                  </a:lnTo>
                  <a:lnTo>
                    <a:pt x="33650" y="79442"/>
                  </a:lnTo>
                  <a:lnTo>
                    <a:pt x="30588" y="82168"/>
                  </a:lnTo>
                  <a:lnTo>
                    <a:pt x="29459" y="84528"/>
                  </a:lnTo>
                  <a:lnTo>
                    <a:pt x="32082" y="84498"/>
                  </a:lnTo>
                  <a:lnTo>
                    <a:pt x="33697" y="85043"/>
                  </a:lnTo>
                  <a:lnTo>
                    <a:pt x="34643" y="85740"/>
                  </a:lnTo>
                  <a:lnTo>
                    <a:pt x="35619" y="86727"/>
                  </a:lnTo>
                  <a:lnTo>
                    <a:pt x="35021" y="87946"/>
                  </a:lnTo>
                  <a:lnTo>
                    <a:pt x="35783" y="91101"/>
                  </a:lnTo>
                  <a:lnTo>
                    <a:pt x="35457" y="91101"/>
                  </a:lnTo>
                  <a:lnTo>
                    <a:pt x="34047" y="90830"/>
                  </a:lnTo>
                  <a:lnTo>
                    <a:pt x="33043" y="90184"/>
                  </a:lnTo>
                  <a:lnTo>
                    <a:pt x="30454" y="90644"/>
                  </a:lnTo>
                  <a:lnTo>
                    <a:pt x="26988" y="91691"/>
                  </a:lnTo>
                  <a:lnTo>
                    <a:pt x="25064" y="91638"/>
                  </a:lnTo>
                  <a:lnTo>
                    <a:pt x="23535" y="90514"/>
                  </a:lnTo>
                  <a:lnTo>
                    <a:pt x="17280" y="88911"/>
                  </a:lnTo>
                  <a:lnTo>
                    <a:pt x="16269" y="88781"/>
                  </a:lnTo>
                  <a:lnTo>
                    <a:pt x="12145" y="88714"/>
                  </a:lnTo>
                  <a:lnTo>
                    <a:pt x="12136" y="88711"/>
                  </a:lnTo>
                  <a:lnTo>
                    <a:pt x="11939" y="86176"/>
                  </a:lnTo>
                  <a:lnTo>
                    <a:pt x="11428" y="84343"/>
                  </a:lnTo>
                  <a:lnTo>
                    <a:pt x="9983" y="81613"/>
                  </a:lnTo>
                  <a:lnTo>
                    <a:pt x="12125" y="80954"/>
                  </a:lnTo>
                  <a:lnTo>
                    <a:pt x="11711" y="75622"/>
                  </a:lnTo>
                  <a:lnTo>
                    <a:pt x="10933" y="72852"/>
                  </a:lnTo>
                  <a:lnTo>
                    <a:pt x="4949" y="70003"/>
                  </a:lnTo>
                  <a:lnTo>
                    <a:pt x="236" y="67231"/>
                  </a:lnTo>
                  <a:lnTo>
                    <a:pt x="1324" y="57872"/>
                  </a:lnTo>
                  <a:lnTo>
                    <a:pt x="1788" y="55344"/>
                  </a:lnTo>
                  <a:lnTo>
                    <a:pt x="0" y="50431"/>
                  </a:lnTo>
                  <a:lnTo>
                    <a:pt x="186" y="44763"/>
                  </a:lnTo>
                  <a:lnTo>
                    <a:pt x="939" y="35802"/>
                  </a:lnTo>
                  <a:lnTo>
                    <a:pt x="2438" y="35451"/>
                  </a:lnTo>
                  <a:lnTo>
                    <a:pt x="3537" y="35494"/>
                  </a:lnTo>
                  <a:lnTo>
                    <a:pt x="7776" y="37105"/>
                  </a:lnTo>
                  <a:lnTo>
                    <a:pt x="9541" y="37266"/>
                  </a:lnTo>
                  <a:lnTo>
                    <a:pt x="10750" y="38703"/>
                  </a:lnTo>
                  <a:lnTo>
                    <a:pt x="12166" y="39295"/>
                  </a:lnTo>
                  <a:lnTo>
                    <a:pt x="13192" y="37768"/>
                  </a:lnTo>
                  <a:lnTo>
                    <a:pt x="13591" y="35156"/>
                  </a:lnTo>
                  <a:lnTo>
                    <a:pt x="16951" y="31770"/>
                  </a:lnTo>
                  <a:lnTo>
                    <a:pt x="19305" y="30519"/>
                  </a:lnTo>
                  <a:lnTo>
                    <a:pt x="20910" y="29918"/>
                  </a:lnTo>
                  <a:lnTo>
                    <a:pt x="22529" y="31286"/>
                  </a:lnTo>
                  <a:lnTo>
                    <a:pt x="23768" y="32821"/>
                  </a:lnTo>
                  <a:lnTo>
                    <a:pt x="24062" y="29460"/>
                  </a:lnTo>
                  <a:lnTo>
                    <a:pt x="25062" y="23042"/>
                  </a:lnTo>
                  <a:lnTo>
                    <a:pt x="21868" y="22033"/>
                  </a:lnTo>
                  <a:lnTo>
                    <a:pt x="19266" y="22903"/>
                  </a:lnTo>
                  <a:lnTo>
                    <a:pt x="16686" y="26973"/>
                  </a:lnTo>
                  <a:lnTo>
                    <a:pt x="14384" y="32078"/>
                  </a:lnTo>
                  <a:lnTo>
                    <a:pt x="10650" y="32546"/>
                  </a:lnTo>
                  <a:lnTo>
                    <a:pt x="7670" y="33989"/>
                  </a:lnTo>
                  <a:lnTo>
                    <a:pt x="4980" y="32493"/>
                  </a:lnTo>
                  <a:lnTo>
                    <a:pt x="3246" y="31174"/>
                  </a:lnTo>
                  <a:lnTo>
                    <a:pt x="3203" y="29241"/>
                  </a:lnTo>
                  <a:lnTo>
                    <a:pt x="3596" y="28074"/>
                  </a:lnTo>
                  <a:lnTo>
                    <a:pt x="6757" y="23905"/>
                  </a:lnTo>
                  <a:lnTo>
                    <a:pt x="10992" y="19893"/>
                  </a:lnTo>
                  <a:lnTo>
                    <a:pt x="15258" y="19932"/>
                  </a:lnTo>
                  <a:lnTo>
                    <a:pt x="18370" y="18649"/>
                  </a:lnTo>
                  <a:lnTo>
                    <a:pt x="20229" y="18495"/>
                  </a:lnTo>
                  <a:lnTo>
                    <a:pt x="26034" y="18777"/>
                  </a:lnTo>
                  <a:lnTo>
                    <a:pt x="29014" y="17897"/>
                  </a:lnTo>
                  <a:lnTo>
                    <a:pt x="31683" y="16054"/>
                  </a:lnTo>
                  <a:lnTo>
                    <a:pt x="37450" y="8241"/>
                  </a:lnTo>
                  <a:lnTo>
                    <a:pt x="40705" y="4976"/>
                  </a:lnTo>
                  <a:lnTo>
                    <a:pt x="47267" y="3825"/>
                  </a:lnTo>
                  <a:lnTo>
                    <a:pt x="53330" y="48"/>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15" name="ee4p_DK_2_15912"/>
            <p:cNvSpPr>
              <a:spLocks noChangeAspect="1"/>
            </p:cNvSpPr>
            <p:nvPr>
              <p:custDataLst>
                <p:tags r:id="rId12"/>
              </p:custDataLst>
            </p:nvPr>
          </p:nvSpPr>
          <p:spPr>
            <a:xfrm>
              <a:off x="3121066" y="2995743"/>
              <a:ext cx="89108" cy="127081"/>
            </a:xfrm>
            <a:custGeom>
              <a:avLst/>
              <a:gdLst>
                <a:gd name="connsiteX0" fmla="*/ 10785 w 22478"/>
                <a:gd name="connsiteY0" fmla="*/ 24608 h 32057"/>
                <a:gd name="connsiteX1" fmla="*/ 11425 w 22478"/>
                <a:gd name="connsiteY1" fmla="*/ 24727 h 32057"/>
                <a:gd name="connsiteX2" fmla="*/ 11961 w 22478"/>
                <a:gd name="connsiteY2" fmla="*/ 25678 h 32057"/>
                <a:gd name="connsiteX3" fmla="*/ 14429 w 22478"/>
                <a:gd name="connsiteY3" fmla="*/ 26302 h 32057"/>
                <a:gd name="connsiteX4" fmla="*/ 15079 w 22478"/>
                <a:gd name="connsiteY4" fmla="*/ 26771 h 32057"/>
                <a:gd name="connsiteX5" fmla="*/ 15070 w 22478"/>
                <a:gd name="connsiteY5" fmla="*/ 27927 h 32057"/>
                <a:gd name="connsiteX6" fmla="*/ 15900 w 22478"/>
                <a:gd name="connsiteY6" fmla="*/ 29296 h 32057"/>
                <a:gd name="connsiteX7" fmla="*/ 15990 w 22478"/>
                <a:gd name="connsiteY7" fmla="*/ 31032 h 32057"/>
                <a:gd name="connsiteX8" fmla="*/ 16427 w 22478"/>
                <a:gd name="connsiteY8" fmla="*/ 32057 h 32057"/>
                <a:gd name="connsiteX9" fmla="*/ 15911 w 22478"/>
                <a:gd name="connsiteY9" fmla="*/ 31943 h 32057"/>
                <a:gd name="connsiteX10" fmla="*/ 14419 w 22478"/>
                <a:gd name="connsiteY10" fmla="*/ 30774 h 32057"/>
                <a:gd name="connsiteX11" fmla="*/ 11818 w 22478"/>
                <a:gd name="connsiteY11" fmla="*/ 27982 h 32057"/>
                <a:gd name="connsiteX12" fmla="*/ 10909 w 22478"/>
                <a:gd name="connsiteY12" fmla="*/ 25673 h 32057"/>
                <a:gd name="connsiteX13" fmla="*/ 12842 w 22478"/>
                <a:gd name="connsiteY13" fmla="*/ 15452 h 32057"/>
                <a:gd name="connsiteX14" fmla="*/ 13971 w 22478"/>
                <a:gd name="connsiteY14" fmla="*/ 15736 h 32057"/>
                <a:gd name="connsiteX15" fmla="*/ 16816 w 22478"/>
                <a:gd name="connsiteY15" fmla="*/ 16880 h 32057"/>
                <a:gd name="connsiteX16" fmla="*/ 17618 w 22478"/>
                <a:gd name="connsiteY16" fmla="*/ 18073 h 32057"/>
                <a:gd name="connsiteX17" fmla="*/ 17676 w 22478"/>
                <a:gd name="connsiteY17" fmla="*/ 18779 h 32057"/>
                <a:gd name="connsiteX18" fmla="*/ 17243 w 22478"/>
                <a:gd name="connsiteY18" fmla="*/ 20059 h 32057"/>
                <a:gd name="connsiteX19" fmla="*/ 16637 w 22478"/>
                <a:gd name="connsiteY19" fmla="*/ 20048 h 32057"/>
                <a:gd name="connsiteX20" fmla="*/ 14557 w 22478"/>
                <a:gd name="connsiteY20" fmla="*/ 18460 h 32057"/>
                <a:gd name="connsiteX21" fmla="*/ 12901 w 22478"/>
                <a:gd name="connsiteY21" fmla="*/ 17595 h 32057"/>
                <a:gd name="connsiteX22" fmla="*/ 12352 w 22478"/>
                <a:gd name="connsiteY22" fmla="*/ 16864 h 32057"/>
                <a:gd name="connsiteX23" fmla="*/ 11892 w 22478"/>
                <a:gd name="connsiteY23" fmla="*/ 15608 h 32057"/>
                <a:gd name="connsiteX24" fmla="*/ 4141 w 22478"/>
                <a:gd name="connsiteY24" fmla="*/ 7004 h 32057"/>
                <a:gd name="connsiteX25" fmla="*/ 5212 w 22478"/>
                <a:gd name="connsiteY25" fmla="*/ 7411 h 32057"/>
                <a:gd name="connsiteX26" fmla="*/ 7197 w 22478"/>
                <a:gd name="connsiteY26" fmla="*/ 8737 h 32057"/>
                <a:gd name="connsiteX27" fmla="*/ 7903 w 22478"/>
                <a:gd name="connsiteY27" fmla="*/ 9669 h 32057"/>
                <a:gd name="connsiteX28" fmla="*/ 6762 w 22478"/>
                <a:gd name="connsiteY28" fmla="*/ 10571 h 32057"/>
                <a:gd name="connsiteX29" fmla="*/ 5377 w 22478"/>
                <a:gd name="connsiteY29" fmla="*/ 10803 h 32057"/>
                <a:gd name="connsiteX30" fmla="*/ 3707 w 22478"/>
                <a:gd name="connsiteY30" fmla="*/ 10595 h 32057"/>
                <a:gd name="connsiteX31" fmla="*/ 962 w 22478"/>
                <a:gd name="connsiteY31" fmla="*/ 9616 h 32057"/>
                <a:gd name="connsiteX32" fmla="*/ 0 w 22478"/>
                <a:gd name="connsiteY32" fmla="*/ 7378 h 32057"/>
                <a:gd name="connsiteX33" fmla="*/ 1898 w 22478"/>
                <a:gd name="connsiteY33" fmla="*/ 7433 h 32057"/>
                <a:gd name="connsiteX34" fmla="*/ 10259 w 22478"/>
                <a:gd name="connsiteY34" fmla="*/ 1351 h 32057"/>
                <a:gd name="connsiteX35" fmla="*/ 13686 w 22478"/>
                <a:gd name="connsiteY35" fmla="*/ 3076 h 32057"/>
                <a:gd name="connsiteX36" fmla="*/ 17502 w 22478"/>
                <a:gd name="connsiteY36" fmla="*/ 4380 h 32057"/>
                <a:gd name="connsiteX37" fmla="*/ 16955 w 22478"/>
                <a:gd name="connsiteY37" fmla="*/ 8974 h 32057"/>
                <a:gd name="connsiteX38" fmla="*/ 16057 w 22478"/>
                <a:gd name="connsiteY38" fmla="*/ 8948 h 32057"/>
                <a:gd name="connsiteX39" fmla="*/ 14454 w 22478"/>
                <a:gd name="connsiteY39" fmla="*/ 7679 h 32057"/>
                <a:gd name="connsiteX40" fmla="*/ 13248 w 22478"/>
                <a:gd name="connsiteY40" fmla="*/ 7418 h 32057"/>
                <a:gd name="connsiteX41" fmla="*/ 12871 w 22478"/>
                <a:gd name="connsiteY41" fmla="*/ 8096 h 32057"/>
                <a:gd name="connsiteX42" fmla="*/ 12933 w 22478"/>
                <a:gd name="connsiteY42" fmla="*/ 8912 h 32057"/>
                <a:gd name="connsiteX43" fmla="*/ 13557 w 22478"/>
                <a:gd name="connsiteY43" fmla="*/ 9424 h 32057"/>
                <a:gd name="connsiteX44" fmla="*/ 15479 w 22478"/>
                <a:gd name="connsiteY44" fmla="*/ 12498 h 32057"/>
                <a:gd name="connsiteX45" fmla="*/ 15659 w 22478"/>
                <a:gd name="connsiteY45" fmla="*/ 13392 h 32057"/>
                <a:gd name="connsiteX46" fmla="*/ 15421 w 22478"/>
                <a:gd name="connsiteY46" fmla="*/ 13825 h 32057"/>
                <a:gd name="connsiteX47" fmla="*/ 13552 w 22478"/>
                <a:gd name="connsiteY47" fmla="*/ 12939 h 32057"/>
                <a:gd name="connsiteX48" fmla="*/ 9044 w 22478"/>
                <a:gd name="connsiteY48" fmla="*/ 8960 h 32057"/>
                <a:gd name="connsiteX49" fmla="*/ 5537 w 22478"/>
                <a:gd name="connsiteY49" fmla="*/ 2403 h 32057"/>
                <a:gd name="connsiteX50" fmla="*/ 19193 w 22478"/>
                <a:gd name="connsiteY50" fmla="*/ 0 h 32057"/>
                <a:gd name="connsiteX51" fmla="*/ 20996 w 22478"/>
                <a:gd name="connsiteY51" fmla="*/ 2187 h 32057"/>
                <a:gd name="connsiteX52" fmla="*/ 22478 w 22478"/>
                <a:gd name="connsiteY52" fmla="*/ 3327 h 32057"/>
                <a:gd name="connsiteX53" fmla="*/ 21420 w 22478"/>
                <a:gd name="connsiteY53" fmla="*/ 5796 h 32057"/>
                <a:gd name="connsiteX54" fmla="*/ 19854 w 22478"/>
                <a:gd name="connsiteY54" fmla="*/ 5408 h 32057"/>
                <a:gd name="connsiteX55" fmla="*/ 19424 w 22478"/>
                <a:gd name="connsiteY55" fmla="*/ 5143 h 32057"/>
                <a:gd name="connsiteX56" fmla="*/ 19085 w 22478"/>
                <a:gd name="connsiteY56" fmla="*/ 4496 h 32057"/>
                <a:gd name="connsiteX57" fmla="*/ 19249 w 22478"/>
                <a:gd name="connsiteY57" fmla="*/ 2659 h 3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2478" h="32057">
                  <a:moveTo>
                    <a:pt x="10785" y="24608"/>
                  </a:moveTo>
                  <a:lnTo>
                    <a:pt x="11425" y="24727"/>
                  </a:lnTo>
                  <a:lnTo>
                    <a:pt x="11961" y="25678"/>
                  </a:lnTo>
                  <a:lnTo>
                    <a:pt x="14429" y="26302"/>
                  </a:lnTo>
                  <a:lnTo>
                    <a:pt x="15079" y="26771"/>
                  </a:lnTo>
                  <a:lnTo>
                    <a:pt x="15070" y="27927"/>
                  </a:lnTo>
                  <a:lnTo>
                    <a:pt x="15900" y="29296"/>
                  </a:lnTo>
                  <a:lnTo>
                    <a:pt x="15990" y="31032"/>
                  </a:lnTo>
                  <a:lnTo>
                    <a:pt x="16427" y="32057"/>
                  </a:lnTo>
                  <a:lnTo>
                    <a:pt x="15911" y="31943"/>
                  </a:lnTo>
                  <a:lnTo>
                    <a:pt x="14419" y="30774"/>
                  </a:lnTo>
                  <a:lnTo>
                    <a:pt x="11818" y="27982"/>
                  </a:lnTo>
                  <a:lnTo>
                    <a:pt x="10909" y="25673"/>
                  </a:lnTo>
                  <a:close/>
                  <a:moveTo>
                    <a:pt x="12842" y="15452"/>
                  </a:moveTo>
                  <a:lnTo>
                    <a:pt x="13971" y="15736"/>
                  </a:lnTo>
                  <a:lnTo>
                    <a:pt x="16816" y="16880"/>
                  </a:lnTo>
                  <a:lnTo>
                    <a:pt x="17618" y="18073"/>
                  </a:lnTo>
                  <a:lnTo>
                    <a:pt x="17676" y="18779"/>
                  </a:lnTo>
                  <a:lnTo>
                    <a:pt x="17243" y="20059"/>
                  </a:lnTo>
                  <a:lnTo>
                    <a:pt x="16637" y="20048"/>
                  </a:lnTo>
                  <a:lnTo>
                    <a:pt x="14557" y="18460"/>
                  </a:lnTo>
                  <a:lnTo>
                    <a:pt x="12901" y="17595"/>
                  </a:lnTo>
                  <a:lnTo>
                    <a:pt x="12352" y="16864"/>
                  </a:lnTo>
                  <a:lnTo>
                    <a:pt x="11892" y="15608"/>
                  </a:lnTo>
                  <a:close/>
                  <a:moveTo>
                    <a:pt x="4141" y="7004"/>
                  </a:moveTo>
                  <a:lnTo>
                    <a:pt x="5212" y="7411"/>
                  </a:lnTo>
                  <a:lnTo>
                    <a:pt x="7197" y="8737"/>
                  </a:lnTo>
                  <a:lnTo>
                    <a:pt x="7903" y="9669"/>
                  </a:lnTo>
                  <a:lnTo>
                    <a:pt x="6762" y="10571"/>
                  </a:lnTo>
                  <a:lnTo>
                    <a:pt x="5377" y="10803"/>
                  </a:lnTo>
                  <a:lnTo>
                    <a:pt x="3707" y="10595"/>
                  </a:lnTo>
                  <a:lnTo>
                    <a:pt x="962" y="9616"/>
                  </a:lnTo>
                  <a:lnTo>
                    <a:pt x="0" y="7378"/>
                  </a:lnTo>
                  <a:lnTo>
                    <a:pt x="1898" y="7433"/>
                  </a:lnTo>
                  <a:close/>
                  <a:moveTo>
                    <a:pt x="10259" y="1351"/>
                  </a:moveTo>
                  <a:lnTo>
                    <a:pt x="13686" y="3076"/>
                  </a:lnTo>
                  <a:lnTo>
                    <a:pt x="17502" y="4380"/>
                  </a:lnTo>
                  <a:lnTo>
                    <a:pt x="16955" y="8974"/>
                  </a:lnTo>
                  <a:lnTo>
                    <a:pt x="16057" y="8948"/>
                  </a:lnTo>
                  <a:lnTo>
                    <a:pt x="14454" y="7679"/>
                  </a:lnTo>
                  <a:lnTo>
                    <a:pt x="13248" y="7418"/>
                  </a:lnTo>
                  <a:lnTo>
                    <a:pt x="12871" y="8096"/>
                  </a:lnTo>
                  <a:lnTo>
                    <a:pt x="12933" y="8912"/>
                  </a:lnTo>
                  <a:lnTo>
                    <a:pt x="13557" y="9424"/>
                  </a:lnTo>
                  <a:lnTo>
                    <a:pt x="15479" y="12498"/>
                  </a:lnTo>
                  <a:lnTo>
                    <a:pt x="15659" y="13392"/>
                  </a:lnTo>
                  <a:lnTo>
                    <a:pt x="15421" y="13825"/>
                  </a:lnTo>
                  <a:lnTo>
                    <a:pt x="13552" y="12939"/>
                  </a:lnTo>
                  <a:lnTo>
                    <a:pt x="9044" y="8960"/>
                  </a:lnTo>
                  <a:lnTo>
                    <a:pt x="5537" y="2403"/>
                  </a:lnTo>
                  <a:close/>
                  <a:moveTo>
                    <a:pt x="19193" y="0"/>
                  </a:moveTo>
                  <a:lnTo>
                    <a:pt x="20996" y="2187"/>
                  </a:lnTo>
                  <a:lnTo>
                    <a:pt x="22478" y="3327"/>
                  </a:lnTo>
                  <a:lnTo>
                    <a:pt x="21420" y="5796"/>
                  </a:lnTo>
                  <a:lnTo>
                    <a:pt x="19854" y="5408"/>
                  </a:lnTo>
                  <a:lnTo>
                    <a:pt x="19424" y="5143"/>
                  </a:lnTo>
                  <a:lnTo>
                    <a:pt x="19085" y="4496"/>
                  </a:lnTo>
                  <a:lnTo>
                    <a:pt x="19249" y="2659"/>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16" name="ee4p_ES_1_15912"/>
            <p:cNvSpPr>
              <a:spLocks noChangeAspect="1"/>
            </p:cNvSpPr>
            <p:nvPr>
              <p:custDataLst>
                <p:tags r:id="rId13"/>
              </p:custDataLst>
            </p:nvPr>
          </p:nvSpPr>
          <p:spPr>
            <a:xfrm>
              <a:off x="3878940" y="5609161"/>
              <a:ext cx="271629" cy="145594"/>
            </a:xfrm>
            <a:custGeom>
              <a:avLst/>
              <a:gdLst>
                <a:gd name="connsiteX0" fmla="*/ 4710 w 68520"/>
                <a:gd name="connsiteY0" fmla="*/ 33907 h 36727"/>
                <a:gd name="connsiteX1" fmla="*/ 6049 w 68520"/>
                <a:gd name="connsiteY1" fmla="*/ 35359 h 36727"/>
                <a:gd name="connsiteX2" fmla="*/ 8167 w 68520"/>
                <a:gd name="connsiteY2" fmla="*/ 35628 h 36727"/>
                <a:gd name="connsiteX3" fmla="*/ 8195 w 68520"/>
                <a:gd name="connsiteY3" fmla="*/ 36386 h 36727"/>
                <a:gd name="connsiteX4" fmla="*/ 7692 w 68520"/>
                <a:gd name="connsiteY4" fmla="*/ 36727 h 36727"/>
                <a:gd name="connsiteX5" fmla="*/ 6228 w 68520"/>
                <a:gd name="connsiteY5" fmla="*/ 36414 h 36727"/>
                <a:gd name="connsiteX6" fmla="*/ 4034 w 68520"/>
                <a:gd name="connsiteY6" fmla="*/ 36414 h 36727"/>
                <a:gd name="connsiteX7" fmla="*/ 3950 w 68520"/>
                <a:gd name="connsiteY7" fmla="*/ 35372 h 36727"/>
                <a:gd name="connsiteX8" fmla="*/ 4287 w 68520"/>
                <a:gd name="connsiteY8" fmla="*/ 34644 h 36727"/>
                <a:gd name="connsiteX9" fmla="*/ 7543 w 68520"/>
                <a:gd name="connsiteY9" fmla="*/ 24790 h 36727"/>
                <a:gd name="connsiteX10" fmla="*/ 8621 w 68520"/>
                <a:gd name="connsiteY10" fmla="*/ 25661 h 36727"/>
                <a:gd name="connsiteX11" fmla="*/ 8852 w 68520"/>
                <a:gd name="connsiteY11" fmla="*/ 26917 h 36727"/>
                <a:gd name="connsiteX12" fmla="*/ 5997 w 68520"/>
                <a:gd name="connsiteY12" fmla="*/ 29665 h 36727"/>
                <a:gd name="connsiteX13" fmla="*/ 4907 w 68520"/>
                <a:gd name="connsiteY13" fmla="*/ 30022 h 36727"/>
                <a:gd name="connsiteX14" fmla="*/ 4106 w 68520"/>
                <a:gd name="connsiteY14" fmla="*/ 31608 h 36727"/>
                <a:gd name="connsiteX15" fmla="*/ 743 w 68520"/>
                <a:gd name="connsiteY15" fmla="*/ 31047 h 36727"/>
                <a:gd name="connsiteX16" fmla="*/ 0 w 68520"/>
                <a:gd name="connsiteY16" fmla="*/ 30405 h 36727"/>
                <a:gd name="connsiteX17" fmla="*/ 728 w 68520"/>
                <a:gd name="connsiteY17" fmla="*/ 28609 h 36727"/>
                <a:gd name="connsiteX18" fmla="*/ 1691 w 68520"/>
                <a:gd name="connsiteY18" fmla="*/ 28393 h 36727"/>
                <a:gd name="connsiteX19" fmla="*/ 1752 w 68520"/>
                <a:gd name="connsiteY19" fmla="*/ 27115 h 36727"/>
                <a:gd name="connsiteX20" fmla="*/ 2771 w 68520"/>
                <a:gd name="connsiteY20" fmla="*/ 25831 h 36727"/>
                <a:gd name="connsiteX21" fmla="*/ 42795 w 68520"/>
                <a:gd name="connsiteY21" fmla="*/ 2728 h 36727"/>
                <a:gd name="connsiteX22" fmla="*/ 43655 w 68520"/>
                <a:gd name="connsiteY22" fmla="*/ 2973 h 36727"/>
                <a:gd name="connsiteX23" fmla="*/ 42923 w 68520"/>
                <a:gd name="connsiteY23" fmla="*/ 3934 h 36727"/>
                <a:gd name="connsiteX24" fmla="*/ 42979 w 68520"/>
                <a:gd name="connsiteY24" fmla="*/ 4364 h 36727"/>
                <a:gd name="connsiteX25" fmla="*/ 43678 w 68520"/>
                <a:gd name="connsiteY25" fmla="*/ 4830 h 36727"/>
                <a:gd name="connsiteX26" fmla="*/ 43508 w 68520"/>
                <a:gd name="connsiteY26" fmla="*/ 5571 h 36727"/>
                <a:gd name="connsiteX27" fmla="*/ 42795 w 68520"/>
                <a:gd name="connsiteY27" fmla="*/ 6217 h 36727"/>
                <a:gd name="connsiteX28" fmla="*/ 42499 w 68520"/>
                <a:gd name="connsiteY28" fmla="*/ 7427 h 36727"/>
                <a:gd name="connsiteX29" fmla="*/ 44618 w 68520"/>
                <a:gd name="connsiteY29" fmla="*/ 8296 h 36727"/>
                <a:gd name="connsiteX30" fmla="*/ 46853 w 68520"/>
                <a:gd name="connsiteY30" fmla="*/ 7515 h 36727"/>
                <a:gd name="connsiteX31" fmla="*/ 48041 w 68520"/>
                <a:gd name="connsiteY31" fmla="*/ 7760 h 36727"/>
                <a:gd name="connsiteX32" fmla="*/ 49213 w 68520"/>
                <a:gd name="connsiteY32" fmla="*/ 8178 h 36727"/>
                <a:gd name="connsiteX33" fmla="*/ 49498 w 68520"/>
                <a:gd name="connsiteY33" fmla="*/ 9829 h 36727"/>
                <a:gd name="connsiteX34" fmla="*/ 48455 w 68520"/>
                <a:gd name="connsiteY34" fmla="*/ 11665 h 36727"/>
                <a:gd name="connsiteX35" fmla="*/ 46998 w 68520"/>
                <a:gd name="connsiteY35" fmla="*/ 13522 h 36727"/>
                <a:gd name="connsiteX36" fmla="*/ 45764 w 68520"/>
                <a:gd name="connsiteY36" fmla="*/ 15563 h 36727"/>
                <a:gd name="connsiteX37" fmla="*/ 44698 w 68520"/>
                <a:gd name="connsiteY37" fmla="*/ 17910 h 36727"/>
                <a:gd name="connsiteX38" fmla="*/ 42704 w 68520"/>
                <a:gd name="connsiteY38" fmla="*/ 19294 h 36727"/>
                <a:gd name="connsiteX39" fmla="*/ 40897 w 68520"/>
                <a:gd name="connsiteY39" fmla="*/ 20123 h 36727"/>
                <a:gd name="connsiteX40" fmla="*/ 37077 w 68520"/>
                <a:gd name="connsiteY40" fmla="*/ 18383 h 36727"/>
                <a:gd name="connsiteX41" fmla="*/ 34860 w 68520"/>
                <a:gd name="connsiteY41" fmla="*/ 17950 h 36727"/>
                <a:gd name="connsiteX42" fmla="*/ 34197 w 68520"/>
                <a:gd name="connsiteY42" fmla="*/ 17297 h 36727"/>
                <a:gd name="connsiteX43" fmla="*/ 33670 w 68520"/>
                <a:gd name="connsiteY43" fmla="*/ 14701 h 36727"/>
                <a:gd name="connsiteX44" fmla="*/ 32666 w 68520"/>
                <a:gd name="connsiteY44" fmla="*/ 13873 h 36727"/>
                <a:gd name="connsiteX45" fmla="*/ 31195 w 68520"/>
                <a:gd name="connsiteY45" fmla="*/ 13508 h 36727"/>
                <a:gd name="connsiteX46" fmla="*/ 29908 w 68520"/>
                <a:gd name="connsiteY46" fmla="*/ 14171 h 36727"/>
                <a:gd name="connsiteX47" fmla="*/ 28219 w 68520"/>
                <a:gd name="connsiteY47" fmla="*/ 15542 h 36727"/>
                <a:gd name="connsiteX48" fmla="*/ 27319 w 68520"/>
                <a:gd name="connsiteY48" fmla="*/ 14176 h 36727"/>
                <a:gd name="connsiteX49" fmla="*/ 25894 w 68520"/>
                <a:gd name="connsiteY49" fmla="*/ 13919 h 36727"/>
                <a:gd name="connsiteX50" fmla="*/ 25356 w 68520"/>
                <a:gd name="connsiteY50" fmla="*/ 13096 h 36727"/>
                <a:gd name="connsiteX51" fmla="*/ 25384 w 68520"/>
                <a:gd name="connsiteY51" fmla="*/ 12030 h 36727"/>
                <a:gd name="connsiteX52" fmla="*/ 34531 w 68520"/>
                <a:gd name="connsiteY52" fmla="*/ 5741 h 36727"/>
                <a:gd name="connsiteX53" fmla="*/ 37181 w 68520"/>
                <a:gd name="connsiteY53" fmla="*/ 4349 h 36727"/>
                <a:gd name="connsiteX54" fmla="*/ 62707 w 68520"/>
                <a:gd name="connsiteY54" fmla="*/ 0 h 36727"/>
                <a:gd name="connsiteX55" fmla="*/ 66391 w 68520"/>
                <a:gd name="connsiteY55" fmla="*/ 1114 h 36727"/>
                <a:gd name="connsiteX56" fmla="*/ 68367 w 68520"/>
                <a:gd name="connsiteY56" fmla="*/ 4116 h 36727"/>
                <a:gd name="connsiteX57" fmla="*/ 68520 w 68520"/>
                <a:gd name="connsiteY57" fmla="*/ 4630 h 36727"/>
                <a:gd name="connsiteX58" fmla="*/ 67892 w 68520"/>
                <a:gd name="connsiteY58" fmla="*/ 6080 h 36727"/>
                <a:gd name="connsiteX59" fmla="*/ 67486 w 68520"/>
                <a:gd name="connsiteY59" fmla="*/ 6381 h 36727"/>
                <a:gd name="connsiteX60" fmla="*/ 60684 w 68520"/>
                <a:gd name="connsiteY60" fmla="*/ 3371 h 36727"/>
                <a:gd name="connsiteX61" fmla="*/ 58462 w 68520"/>
                <a:gd name="connsiteY61" fmla="*/ 3035 h 36727"/>
                <a:gd name="connsiteX62" fmla="*/ 57920 w 68520"/>
                <a:gd name="connsiteY62" fmla="*/ 2575 h 36727"/>
                <a:gd name="connsiteX63" fmla="*/ 57980 w 68520"/>
                <a:gd name="connsiteY63" fmla="*/ 1008 h 36727"/>
                <a:gd name="connsiteX64" fmla="*/ 58157 w 68520"/>
                <a:gd name="connsiteY64" fmla="*/ 315 h 36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68520" h="36727">
                  <a:moveTo>
                    <a:pt x="4710" y="33907"/>
                  </a:moveTo>
                  <a:lnTo>
                    <a:pt x="6049" y="35359"/>
                  </a:lnTo>
                  <a:lnTo>
                    <a:pt x="8167" y="35628"/>
                  </a:lnTo>
                  <a:lnTo>
                    <a:pt x="8195" y="36386"/>
                  </a:lnTo>
                  <a:lnTo>
                    <a:pt x="7692" y="36727"/>
                  </a:lnTo>
                  <a:lnTo>
                    <a:pt x="6228" y="36414"/>
                  </a:lnTo>
                  <a:lnTo>
                    <a:pt x="4034" y="36414"/>
                  </a:lnTo>
                  <a:lnTo>
                    <a:pt x="3950" y="35372"/>
                  </a:lnTo>
                  <a:lnTo>
                    <a:pt x="4287" y="34644"/>
                  </a:lnTo>
                  <a:close/>
                  <a:moveTo>
                    <a:pt x="7543" y="24790"/>
                  </a:moveTo>
                  <a:lnTo>
                    <a:pt x="8621" y="25661"/>
                  </a:lnTo>
                  <a:lnTo>
                    <a:pt x="8852" y="26917"/>
                  </a:lnTo>
                  <a:lnTo>
                    <a:pt x="5997" y="29665"/>
                  </a:lnTo>
                  <a:lnTo>
                    <a:pt x="4907" y="30022"/>
                  </a:lnTo>
                  <a:lnTo>
                    <a:pt x="4106" y="31608"/>
                  </a:lnTo>
                  <a:lnTo>
                    <a:pt x="743" y="31047"/>
                  </a:lnTo>
                  <a:lnTo>
                    <a:pt x="0" y="30405"/>
                  </a:lnTo>
                  <a:lnTo>
                    <a:pt x="728" y="28609"/>
                  </a:lnTo>
                  <a:lnTo>
                    <a:pt x="1691" y="28393"/>
                  </a:lnTo>
                  <a:lnTo>
                    <a:pt x="1752" y="27115"/>
                  </a:lnTo>
                  <a:lnTo>
                    <a:pt x="2771" y="25831"/>
                  </a:lnTo>
                  <a:close/>
                  <a:moveTo>
                    <a:pt x="42795" y="2728"/>
                  </a:moveTo>
                  <a:lnTo>
                    <a:pt x="43655" y="2973"/>
                  </a:lnTo>
                  <a:lnTo>
                    <a:pt x="42923" y="3934"/>
                  </a:lnTo>
                  <a:lnTo>
                    <a:pt x="42979" y="4364"/>
                  </a:lnTo>
                  <a:lnTo>
                    <a:pt x="43678" y="4830"/>
                  </a:lnTo>
                  <a:lnTo>
                    <a:pt x="43508" y="5571"/>
                  </a:lnTo>
                  <a:lnTo>
                    <a:pt x="42795" y="6217"/>
                  </a:lnTo>
                  <a:lnTo>
                    <a:pt x="42499" y="7427"/>
                  </a:lnTo>
                  <a:lnTo>
                    <a:pt x="44618" y="8296"/>
                  </a:lnTo>
                  <a:lnTo>
                    <a:pt x="46853" y="7515"/>
                  </a:lnTo>
                  <a:lnTo>
                    <a:pt x="48041" y="7760"/>
                  </a:lnTo>
                  <a:lnTo>
                    <a:pt x="49213" y="8178"/>
                  </a:lnTo>
                  <a:lnTo>
                    <a:pt x="49498" y="9829"/>
                  </a:lnTo>
                  <a:lnTo>
                    <a:pt x="48455" y="11665"/>
                  </a:lnTo>
                  <a:lnTo>
                    <a:pt x="46998" y="13522"/>
                  </a:lnTo>
                  <a:lnTo>
                    <a:pt x="45764" y="15563"/>
                  </a:lnTo>
                  <a:lnTo>
                    <a:pt x="44698" y="17910"/>
                  </a:lnTo>
                  <a:lnTo>
                    <a:pt x="42704" y="19294"/>
                  </a:lnTo>
                  <a:lnTo>
                    <a:pt x="40897" y="20123"/>
                  </a:lnTo>
                  <a:lnTo>
                    <a:pt x="37077" y="18383"/>
                  </a:lnTo>
                  <a:lnTo>
                    <a:pt x="34860" y="17950"/>
                  </a:lnTo>
                  <a:lnTo>
                    <a:pt x="34197" y="17297"/>
                  </a:lnTo>
                  <a:lnTo>
                    <a:pt x="33670" y="14701"/>
                  </a:lnTo>
                  <a:lnTo>
                    <a:pt x="32666" y="13873"/>
                  </a:lnTo>
                  <a:lnTo>
                    <a:pt x="31195" y="13508"/>
                  </a:lnTo>
                  <a:lnTo>
                    <a:pt x="29908" y="14171"/>
                  </a:lnTo>
                  <a:lnTo>
                    <a:pt x="28219" y="15542"/>
                  </a:lnTo>
                  <a:lnTo>
                    <a:pt x="27319" y="14176"/>
                  </a:lnTo>
                  <a:lnTo>
                    <a:pt x="25894" y="13919"/>
                  </a:lnTo>
                  <a:lnTo>
                    <a:pt x="25356" y="13096"/>
                  </a:lnTo>
                  <a:lnTo>
                    <a:pt x="25384" y="12030"/>
                  </a:lnTo>
                  <a:lnTo>
                    <a:pt x="34531" y="5741"/>
                  </a:lnTo>
                  <a:lnTo>
                    <a:pt x="37181" y="4349"/>
                  </a:lnTo>
                  <a:close/>
                  <a:moveTo>
                    <a:pt x="62707" y="0"/>
                  </a:moveTo>
                  <a:lnTo>
                    <a:pt x="66391" y="1114"/>
                  </a:lnTo>
                  <a:lnTo>
                    <a:pt x="68367" y="4116"/>
                  </a:lnTo>
                  <a:lnTo>
                    <a:pt x="68520" y="4630"/>
                  </a:lnTo>
                  <a:lnTo>
                    <a:pt x="67892" y="6080"/>
                  </a:lnTo>
                  <a:lnTo>
                    <a:pt x="67486" y="6381"/>
                  </a:lnTo>
                  <a:lnTo>
                    <a:pt x="60684" y="3371"/>
                  </a:lnTo>
                  <a:lnTo>
                    <a:pt x="58462" y="3035"/>
                  </a:lnTo>
                  <a:lnTo>
                    <a:pt x="57920" y="2575"/>
                  </a:lnTo>
                  <a:lnTo>
                    <a:pt x="57980" y="1008"/>
                  </a:lnTo>
                  <a:lnTo>
                    <a:pt x="58157" y="315"/>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17" name="ee4p_ES_2_15912"/>
            <p:cNvSpPr>
              <a:spLocks noChangeAspect="1"/>
            </p:cNvSpPr>
            <p:nvPr>
              <p:custDataLst>
                <p:tags r:id="rId14"/>
              </p:custDataLst>
            </p:nvPr>
          </p:nvSpPr>
          <p:spPr>
            <a:xfrm>
              <a:off x="2962136" y="5221087"/>
              <a:ext cx="1099440" cy="799859"/>
            </a:xfrm>
            <a:custGeom>
              <a:avLst/>
              <a:gdLst/>
              <a:ahLst/>
              <a:cxnLst/>
              <a:rect l="0" t="0" r="0" b="0"/>
              <a:pathLst>
                <a:path w="277340" h="201769">
                  <a:moveTo>
                    <a:pt x="33998" y="0"/>
                  </a:moveTo>
                  <a:lnTo>
                    <a:pt x="36288" y="1004"/>
                  </a:lnTo>
                  <a:lnTo>
                    <a:pt x="38299" y="664"/>
                  </a:lnTo>
                  <a:lnTo>
                    <a:pt x="40605" y="1855"/>
                  </a:lnTo>
                  <a:lnTo>
                    <a:pt x="43643" y="4584"/>
                  </a:lnTo>
                  <a:lnTo>
                    <a:pt x="48087" y="5680"/>
                  </a:lnTo>
                  <a:lnTo>
                    <a:pt x="51631" y="4826"/>
                  </a:lnTo>
                  <a:lnTo>
                    <a:pt x="57898" y="4644"/>
                  </a:lnTo>
                  <a:lnTo>
                    <a:pt x="61029" y="5008"/>
                  </a:lnTo>
                  <a:lnTo>
                    <a:pt x="66591" y="4335"/>
                  </a:lnTo>
                  <a:lnTo>
                    <a:pt x="69776" y="4576"/>
                  </a:lnTo>
                  <a:lnTo>
                    <a:pt x="74938" y="3224"/>
                  </a:lnTo>
                  <a:lnTo>
                    <a:pt x="78937" y="4912"/>
                  </a:lnTo>
                  <a:lnTo>
                    <a:pt x="86678" y="5701"/>
                  </a:lnTo>
                  <a:lnTo>
                    <a:pt x="91332" y="7083"/>
                  </a:lnTo>
                  <a:lnTo>
                    <a:pt x="104206" y="9402"/>
                  </a:lnTo>
                  <a:lnTo>
                    <a:pt x="108855" y="9428"/>
                  </a:lnTo>
                  <a:lnTo>
                    <a:pt x="115433" y="8127"/>
                  </a:lnTo>
                  <a:lnTo>
                    <a:pt x="118218" y="7149"/>
                  </a:lnTo>
                  <a:lnTo>
                    <a:pt x="120768" y="7729"/>
                  </a:lnTo>
                  <a:lnTo>
                    <a:pt x="124514" y="6609"/>
                  </a:lnTo>
                  <a:lnTo>
                    <a:pt x="126305" y="6836"/>
                  </a:lnTo>
                  <a:lnTo>
                    <a:pt x="128644" y="8433"/>
                  </a:lnTo>
                  <a:lnTo>
                    <a:pt x="136875" y="10589"/>
                  </a:lnTo>
                  <a:lnTo>
                    <a:pt x="139040" y="8757"/>
                  </a:lnTo>
                  <a:lnTo>
                    <a:pt x="140647" y="8360"/>
                  </a:lnTo>
                  <a:lnTo>
                    <a:pt x="146572" y="9482"/>
                  </a:lnTo>
                  <a:lnTo>
                    <a:pt x="152542" y="11760"/>
                  </a:lnTo>
                  <a:lnTo>
                    <a:pt x="155647" y="11924"/>
                  </a:lnTo>
                  <a:lnTo>
                    <a:pt x="160188" y="11302"/>
                  </a:lnTo>
                  <a:lnTo>
                    <a:pt x="163788" y="9802"/>
                  </a:lnTo>
                  <a:lnTo>
                    <a:pt x="164550" y="9627"/>
                  </a:lnTo>
                  <a:lnTo>
                    <a:pt x="164579" y="10563"/>
                  </a:lnTo>
                  <a:lnTo>
                    <a:pt x="165452" y="11849"/>
                  </a:lnTo>
                  <a:lnTo>
                    <a:pt x="166345" y="12325"/>
                  </a:lnTo>
                  <a:lnTo>
                    <a:pt x="168240" y="12985"/>
                  </a:lnTo>
                  <a:lnTo>
                    <a:pt x="169692" y="13073"/>
                  </a:lnTo>
                  <a:lnTo>
                    <a:pt x="171677" y="13382"/>
                  </a:lnTo>
                  <a:lnTo>
                    <a:pt x="173027" y="14123"/>
                  </a:lnTo>
                  <a:lnTo>
                    <a:pt x="173101" y="15277"/>
                  </a:lnTo>
                  <a:lnTo>
                    <a:pt x="172763" y="16566"/>
                  </a:lnTo>
                  <a:lnTo>
                    <a:pt x="171949" y="17750"/>
                  </a:lnTo>
                  <a:lnTo>
                    <a:pt x="171484" y="18658"/>
                  </a:lnTo>
                  <a:lnTo>
                    <a:pt x="171918" y="19177"/>
                  </a:lnTo>
                  <a:lnTo>
                    <a:pt x="172627" y="19580"/>
                  </a:lnTo>
                  <a:lnTo>
                    <a:pt x="173395" y="19691"/>
                  </a:lnTo>
                  <a:lnTo>
                    <a:pt x="173915" y="19557"/>
                  </a:lnTo>
                  <a:lnTo>
                    <a:pt x="174308" y="18842"/>
                  </a:lnTo>
                  <a:lnTo>
                    <a:pt x="175058" y="17965"/>
                  </a:lnTo>
                  <a:lnTo>
                    <a:pt x="175473" y="17858"/>
                  </a:lnTo>
                  <a:lnTo>
                    <a:pt x="175440" y="18354"/>
                  </a:lnTo>
                  <a:lnTo>
                    <a:pt x="175796" y="18967"/>
                  </a:lnTo>
                  <a:lnTo>
                    <a:pt x="178228" y="19998"/>
                  </a:lnTo>
                  <a:lnTo>
                    <a:pt x="183571" y="21917"/>
                  </a:lnTo>
                  <a:lnTo>
                    <a:pt x="185663" y="21953"/>
                  </a:lnTo>
                  <a:lnTo>
                    <a:pt x="187356" y="22178"/>
                  </a:lnTo>
                  <a:lnTo>
                    <a:pt x="187853" y="22988"/>
                  </a:lnTo>
                  <a:lnTo>
                    <a:pt x="191253" y="25947"/>
                  </a:lnTo>
                  <a:lnTo>
                    <a:pt x="192063" y="25866"/>
                  </a:lnTo>
                  <a:lnTo>
                    <a:pt x="193581" y="25938"/>
                  </a:lnTo>
                  <a:lnTo>
                    <a:pt x="195410" y="25703"/>
                  </a:lnTo>
                  <a:lnTo>
                    <a:pt x="196733" y="25149"/>
                  </a:lnTo>
                  <a:lnTo>
                    <a:pt x="197602" y="25242"/>
                  </a:lnTo>
                  <a:lnTo>
                    <a:pt x="198558" y="25814"/>
                  </a:lnTo>
                  <a:lnTo>
                    <a:pt x="199680" y="26313"/>
                  </a:lnTo>
                  <a:lnTo>
                    <a:pt x="201123" y="27285"/>
                  </a:lnTo>
                  <a:lnTo>
                    <a:pt x="202418" y="28490"/>
                  </a:lnTo>
                  <a:lnTo>
                    <a:pt x="203310" y="28884"/>
                  </a:lnTo>
                  <a:lnTo>
                    <a:pt x="208673" y="28076"/>
                  </a:lnTo>
                  <a:lnTo>
                    <a:pt x="209869" y="28782"/>
                  </a:lnTo>
                  <a:lnTo>
                    <a:pt x="211139" y="28773"/>
                  </a:lnTo>
                  <a:lnTo>
                    <a:pt x="212562" y="28589"/>
                  </a:lnTo>
                  <a:lnTo>
                    <a:pt x="215667" y="28960"/>
                  </a:lnTo>
                  <a:lnTo>
                    <a:pt x="218187" y="28871"/>
                  </a:lnTo>
                  <a:lnTo>
                    <a:pt x="218416" y="28576"/>
                  </a:lnTo>
                  <a:lnTo>
                    <a:pt x="218632" y="25908"/>
                  </a:lnTo>
                  <a:lnTo>
                    <a:pt x="219031" y="24963"/>
                  </a:lnTo>
                  <a:lnTo>
                    <a:pt x="219629" y="24713"/>
                  </a:lnTo>
                  <a:lnTo>
                    <a:pt x="221124" y="24902"/>
                  </a:lnTo>
                  <a:lnTo>
                    <a:pt x="226554" y="26482"/>
                  </a:lnTo>
                  <a:lnTo>
                    <a:pt x="228790" y="27469"/>
                  </a:lnTo>
                  <a:lnTo>
                    <a:pt x="230938" y="28242"/>
                  </a:lnTo>
                  <a:lnTo>
                    <a:pt x="232817" y="28327"/>
                  </a:lnTo>
                  <a:lnTo>
                    <a:pt x="234058" y="28842"/>
                  </a:lnTo>
                  <a:lnTo>
                    <a:pt x="235803" y="31373"/>
                  </a:lnTo>
                  <a:lnTo>
                    <a:pt x="235505" y="32642"/>
                  </a:lnTo>
                  <a:lnTo>
                    <a:pt x="235663" y="33111"/>
                  </a:lnTo>
                  <a:lnTo>
                    <a:pt x="235847" y="33990"/>
                  </a:lnTo>
                  <a:lnTo>
                    <a:pt x="235799" y="34964"/>
                  </a:lnTo>
                  <a:lnTo>
                    <a:pt x="236257" y="35600"/>
                  </a:lnTo>
                  <a:lnTo>
                    <a:pt x="237084" y="35680"/>
                  </a:lnTo>
                  <a:lnTo>
                    <a:pt x="238142" y="35487"/>
                  </a:lnTo>
                  <a:lnTo>
                    <a:pt x="239299" y="35107"/>
                  </a:lnTo>
                  <a:lnTo>
                    <a:pt x="241335" y="34021"/>
                  </a:lnTo>
                  <a:lnTo>
                    <a:pt x="241945" y="33844"/>
                  </a:lnTo>
                  <a:lnTo>
                    <a:pt x="245343" y="35077"/>
                  </a:lnTo>
                  <a:lnTo>
                    <a:pt x="246851" y="35897"/>
                  </a:lnTo>
                  <a:lnTo>
                    <a:pt x="247371" y="36791"/>
                  </a:lnTo>
                  <a:lnTo>
                    <a:pt x="248146" y="37704"/>
                  </a:lnTo>
                  <a:lnTo>
                    <a:pt x="249167" y="37837"/>
                  </a:lnTo>
                  <a:lnTo>
                    <a:pt x="250619" y="36969"/>
                  </a:lnTo>
                  <a:lnTo>
                    <a:pt x="252875" y="36040"/>
                  </a:lnTo>
                  <a:lnTo>
                    <a:pt x="256723" y="36857"/>
                  </a:lnTo>
                  <a:lnTo>
                    <a:pt x="261003" y="38042"/>
                  </a:lnTo>
                  <a:lnTo>
                    <a:pt x="262854" y="38184"/>
                  </a:lnTo>
                  <a:lnTo>
                    <a:pt x="262923" y="37608"/>
                  </a:lnTo>
                  <a:lnTo>
                    <a:pt x="263260" y="36784"/>
                  </a:lnTo>
                  <a:lnTo>
                    <a:pt x="263964" y="36372"/>
                  </a:lnTo>
                  <a:lnTo>
                    <a:pt x="265015" y="36251"/>
                  </a:lnTo>
                  <a:lnTo>
                    <a:pt x="266480" y="35819"/>
                  </a:lnTo>
                  <a:lnTo>
                    <a:pt x="268155" y="35104"/>
                  </a:lnTo>
                  <a:lnTo>
                    <a:pt x="269893" y="34806"/>
                  </a:lnTo>
                  <a:lnTo>
                    <a:pt x="271720" y="35340"/>
                  </a:lnTo>
                  <a:lnTo>
                    <a:pt x="273921" y="35772"/>
                  </a:lnTo>
                  <a:lnTo>
                    <a:pt x="275231" y="35768"/>
                  </a:lnTo>
                  <a:lnTo>
                    <a:pt x="275860" y="37454"/>
                  </a:lnTo>
                  <a:lnTo>
                    <a:pt x="276922" y="38098"/>
                  </a:lnTo>
                  <a:lnTo>
                    <a:pt x="277339" y="39556"/>
                  </a:lnTo>
                  <a:lnTo>
                    <a:pt x="275391" y="40317"/>
                  </a:lnTo>
                  <a:lnTo>
                    <a:pt x="274236" y="40420"/>
                  </a:lnTo>
                  <a:lnTo>
                    <a:pt x="273882" y="42921"/>
                  </a:lnTo>
                  <a:lnTo>
                    <a:pt x="274430" y="43625"/>
                  </a:lnTo>
                  <a:lnTo>
                    <a:pt x="275523" y="44285"/>
                  </a:lnTo>
                  <a:lnTo>
                    <a:pt x="275821" y="45054"/>
                  </a:lnTo>
                  <a:lnTo>
                    <a:pt x="276041" y="48717"/>
                  </a:lnTo>
                  <a:lnTo>
                    <a:pt x="273804" y="50924"/>
                  </a:lnTo>
                  <a:lnTo>
                    <a:pt x="270664" y="53405"/>
                  </a:lnTo>
                  <a:lnTo>
                    <a:pt x="255320" y="61366"/>
                  </a:lnTo>
                  <a:lnTo>
                    <a:pt x="251664" y="65214"/>
                  </a:lnTo>
                  <a:lnTo>
                    <a:pt x="250271" y="66093"/>
                  </a:lnTo>
                  <a:lnTo>
                    <a:pt x="238861" y="68513"/>
                  </a:lnTo>
                  <a:lnTo>
                    <a:pt x="230884" y="71096"/>
                  </a:lnTo>
                  <a:lnTo>
                    <a:pt x="227060" y="72030"/>
                  </a:lnTo>
                  <a:lnTo>
                    <a:pt x="222283" y="76514"/>
                  </a:lnTo>
                  <a:lnTo>
                    <a:pt x="220022" y="78320"/>
                  </a:lnTo>
                  <a:lnTo>
                    <a:pt x="221823" y="78820"/>
                  </a:lnTo>
                  <a:lnTo>
                    <a:pt x="223924" y="80958"/>
                  </a:lnTo>
                  <a:lnTo>
                    <a:pt x="223218" y="81906"/>
                  </a:lnTo>
                  <a:lnTo>
                    <a:pt x="220154" y="83368"/>
                  </a:lnTo>
                  <a:lnTo>
                    <a:pt x="218815" y="83818"/>
                  </a:lnTo>
                  <a:lnTo>
                    <a:pt x="218088" y="83585"/>
                  </a:lnTo>
                  <a:lnTo>
                    <a:pt x="217401" y="83787"/>
                  </a:lnTo>
                  <a:lnTo>
                    <a:pt x="212262" y="91522"/>
                  </a:lnTo>
                  <a:lnTo>
                    <a:pt x="207723" y="97072"/>
                  </a:lnTo>
                  <a:lnTo>
                    <a:pt x="205172" y="99489"/>
                  </a:lnTo>
                  <a:lnTo>
                    <a:pt x="202558" y="103086"/>
                  </a:lnTo>
                  <a:lnTo>
                    <a:pt x="196989" y="112346"/>
                  </a:lnTo>
                  <a:lnTo>
                    <a:pt x="196946" y="115013"/>
                  </a:lnTo>
                  <a:lnTo>
                    <a:pt x="199689" y="124196"/>
                  </a:lnTo>
                  <a:lnTo>
                    <a:pt x="201261" y="126604"/>
                  </a:lnTo>
                  <a:lnTo>
                    <a:pt x="203465" y="128626"/>
                  </a:lnTo>
                  <a:lnTo>
                    <a:pt x="207645" y="130344"/>
                  </a:lnTo>
                  <a:lnTo>
                    <a:pt x="208677" y="132034"/>
                  </a:lnTo>
                  <a:lnTo>
                    <a:pt x="207234" y="133643"/>
                  </a:lnTo>
                  <a:lnTo>
                    <a:pt x="203054" y="136506"/>
                  </a:lnTo>
                  <a:lnTo>
                    <a:pt x="195790" y="140369"/>
                  </a:lnTo>
                  <a:lnTo>
                    <a:pt x="192704" y="143413"/>
                  </a:lnTo>
                  <a:lnTo>
                    <a:pt x="192043" y="146346"/>
                  </a:lnTo>
                  <a:lnTo>
                    <a:pt x="189918" y="147662"/>
                  </a:lnTo>
                  <a:lnTo>
                    <a:pt x="189113" y="151762"/>
                  </a:lnTo>
                  <a:lnTo>
                    <a:pt x="187823" y="154476"/>
                  </a:lnTo>
                  <a:lnTo>
                    <a:pt x="187575" y="155395"/>
                  </a:lnTo>
                  <a:lnTo>
                    <a:pt x="186207" y="157451"/>
                  </a:lnTo>
                  <a:lnTo>
                    <a:pt x="186020" y="158942"/>
                  </a:lnTo>
                  <a:lnTo>
                    <a:pt x="188264" y="161002"/>
                  </a:lnTo>
                  <a:lnTo>
                    <a:pt x="187152" y="161892"/>
                  </a:lnTo>
                  <a:lnTo>
                    <a:pt x="186040" y="162288"/>
                  </a:lnTo>
                  <a:lnTo>
                    <a:pt x="183477" y="162528"/>
                  </a:lnTo>
                  <a:lnTo>
                    <a:pt x="174865" y="162789"/>
                  </a:lnTo>
                  <a:lnTo>
                    <a:pt x="167935" y="167235"/>
                  </a:lnTo>
                  <a:lnTo>
                    <a:pt x="164471" y="171164"/>
                  </a:lnTo>
                  <a:lnTo>
                    <a:pt x="161338" y="178468"/>
                  </a:lnTo>
                  <a:lnTo>
                    <a:pt x="157530" y="182766"/>
                  </a:lnTo>
                  <a:lnTo>
                    <a:pt x="155846" y="183558"/>
                  </a:lnTo>
                  <a:lnTo>
                    <a:pt x="153239" y="181670"/>
                  </a:lnTo>
                  <a:lnTo>
                    <a:pt x="149983" y="181382"/>
                  </a:lnTo>
                  <a:lnTo>
                    <a:pt x="146824" y="182008"/>
                  </a:lnTo>
                  <a:lnTo>
                    <a:pt x="145167" y="183504"/>
                  </a:lnTo>
                  <a:lnTo>
                    <a:pt x="142581" y="184337"/>
                  </a:lnTo>
                  <a:lnTo>
                    <a:pt x="140054" y="183616"/>
                  </a:lnTo>
                  <a:lnTo>
                    <a:pt x="134585" y="183227"/>
                  </a:lnTo>
                  <a:lnTo>
                    <a:pt x="132154" y="183296"/>
                  </a:lnTo>
                  <a:lnTo>
                    <a:pt x="128348" y="184511"/>
                  </a:lnTo>
                  <a:lnTo>
                    <a:pt x="125085" y="183700"/>
                  </a:lnTo>
                  <a:lnTo>
                    <a:pt x="119580" y="183289"/>
                  </a:lnTo>
                  <a:lnTo>
                    <a:pt x="107660" y="184252"/>
                  </a:lnTo>
                  <a:lnTo>
                    <a:pt x="106156" y="184705"/>
                  </a:lnTo>
                  <a:lnTo>
                    <a:pt x="104666" y="186509"/>
                  </a:lnTo>
                  <a:lnTo>
                    <a:pt x="100865" y="189618"/>
                  </a:lnTo>
                  <a:lnTo>
                    <a:pt x="95090" y="189730"/>
                  </a:lnTo>
                  <a:lnTo>
                    <a:pt x="89867" y="191712"/>
                  </a:lnTo>
                  <a:lnTo>
                    <a:pt x="88562" y="192981"/>
                  </a:lnTo>
                  <a:lnTo>
                    <a:pt x="86369" y="196469"/>
                  </a:lnTo>
                  <a:lnTo>
                    <a:pt x="85678" y="199017"/>
                  </a:lnTo>
                  <a:lnTo>
                    <a:pt x="85222" y="199038"/>
                  </a:lnTo>
                  <a:lnTo>
                    <a:pt x="84655" y="198411"/>
                  </a:lnTo>
                  <a:lnTo>
                    <a:pt x="83850" y="198621"/>
                  </a:lnTo>
                  <a:lnTo>
                    <a:pt x="83433" y="200560"/>
                  </a:lnTo>
                  <a:lnTo>
                    <a:pt x="81470" y="201443"/>
                  </a:lnTo>
                  <a:lnTo>
                    <a:pt x="79829" y="201768"/>
                  </a:lnTo>
                  <a:lnTo>
                    <a:pt x="75784" y="200193"/>
                  </a:lnTo>
                  <a:lnTo>
                    <a:pt x="72417" y="197833"/>
                  </a:lnTo>
                  <a:lnTo>
                    <a:pt x="70648" y="197664"/>
                  </a:lnTo>
                  <a:lnTo>
                    <a:pt x="67778" y="193989"/>
                  </a:lnTo>
                  <a:lnTo>
                    <a:pt x="66544" y="191644"/>
                  </a:lnTo>
                  <a:lnTo>
                    <a:pt x="65667" y="189110"/>
                  </a:lnTo>
                  <a:lnTo>
                    <a:pt x="65849" y="188139"/>
                  </a:lnTo>
                  <a:lnTo>
                    <a:pt x="65600" y="187331"/>
                  </a:lnTo>
                  <a:lnTo>
                    <a:pt x="63053" y="186309"/>
                  </a:lnTo>
                  <a:lnTo>
                    <a:pt x="62432" y="183979"/>
                  </a:lnTo>
                  <a:lnTo>
                    <a:pt x="64288" y="180951"/>
                  </a:lnTo>
                  <a:lnTo>
                    <a:pt x="65811" y="179659"/>
                  </a:lnTo>
                  <a:lnTo>
                    <a:pt x="66753" y="179288"/>
                  </a:lnTo>
                  <a:lnTo>
                    <a:pt x="64450" y="179418"/>
                  </a:lnTo>
                  <a:lnTo>
                    <a:pt x="62787" y="181370"/>
                  </a:lnTo>
                  <a:lnTo>
                    <a:pt x="60659" y="178244"/>
                  </a:lnTo>
                  <a:lnTo>
                    <a:pt x="51986" y="172148"/>
                  </a:lnTo>
                  <a:lnTo>
                    <a:pt x="52545" y="170748"/>
                  </a:lnTo>
                  <a:lnTo>
                    <a:pt x="52448" y="169991"/>
                  </a:lnTo>
                  <a:lnTo>
                    <a:pt x="50994" y="171620"/>
                  </a:lnTo>
                  <a:lnTo>
                    <a:pt x="49995" y="172041"/>
                  </a:lnTo>
                  <a:lnTo>
                    <a:pt x="45567" y="171777"/>
                  </a:lnTo>
                  <a:lnTo>
                    <a:pt x="40454" y="172525"/>
                  </a:lnTo>
                  <a:lnTo>
                    <a:pt x="39105" y="166187"/>
                  </a:lnTo>
                  <a:lnTo>
                    <a:pt x="38467" y="163748"/>
                  </a:lnTo>
                  <a:lnTo>
                    <a:pt x="38301" y="162167"/>
                  </a:lnTo>
                  <a:lnTo>
                    <a:pt x="39619" y="158516"/>
                  </a:lnTo>
                  <a:lnTo>
                    <a:pt x="41057" y="157030"/>
                  </a:lnTo>
                  <a:lnTo>
                    <a:pt x="42973" y="153956"/>
                  </a:lnTo>
                  <a:lnTo>
                    <a:pt x="45335" y="151395"/>
                  </a:lnTo>
                  <a:lnTo>
                    <a:pt x="47832" y="150788"/>
                  </a:lnTo>
                  <a:lnTo>
                    <a:pt x="48930" y="150411"/>
                  </a:lnTo>
                  <a:lnTo>
                    <a:pt x="49853" y="148429"/>
                  </a:lnTo>
                  <a:lnTo>
                    <a:pt x="50373" y="146737"/>
                  </a:lnTo>
                  <a:lnTo>
                    <a:pt x="49992" y="146569"/>
                  </a:lnTo>
                  <a:lnTo>
                    <a:pt x="47082" y="146914"/>
                  </a:lnTo>
                  <a:lnTo>
                    <a:pt x="41850" y="139809"/>
                  </a:lnTo>
                  <a:lnTo>
                    <a:pt x="42010" y="138675"/>
                  </a:lnTo>
                  <a:lnTo>
                    <a:pt x="42670" y="136992"/>
                  </a:lnTo>
                  <a:lnTo>
                    <a:pt x="43103" y="134866"/>
                  </a:lnTo>
                  <a:lnTo>
                    <a:pt x="43210" y="133185"/>
                  </a:lnTo>
                  <a:lnTo>
                    <a:pt x="44572" y="131742"/>
                  </a:lnTo>
                  <a:lnTo>
                    <a:pt x="46660" y="130285"/>
                  </a:lnTo>
                  <a:lnTo>
                    <a:pt x="48417" y="128217"/>
                  </a:lnTo>
                  <a:lnTo>
                    <a:pt x="49297" y="126196"/>
                  </a:lnTo>
                  <a:lnTo>
                    <a:pt x="49480" y="124355"/>
                  </a:lnTo>
                  <a:lnTo>
                    <a:pt x="48485" y="123045"/>
                  </a:lnTo>
                  <a:lnTo>
                    <a:pt x="45623" y="122318"/>
                  </a:lnTo>
                  <a:lnTo>
                    <a:pt x="42674" y="117061"/>
                  </a:lnTo>
                  <a:lnTo>
                    <a:pt x="42018" y="113766"/>
                  </a:lnTo>
                  <a:lnTo>
                    <a:pt x="41415" y="113424"/>
                  </a:lnTo>
                  <a:lnTo>
                    <a:pt x="39593" y="111922"/>
                  </a:lnTo>
                  <a:lnTo>
                    <a:pt x="37844" y="109102"/>
                  </a:lnTo>
                  <a:lnTo>
                    <a:pt x="37590" y="108664"/>
                  </a:lnTo>
                  <a:lnTo>
                    <a:pt x="39394" y="108168"/>
                  </a:lnTo>
                  <a:lnTo>
                    <a:pt x="46833" y="108141"/>
                  </a:lnTo>
                  <a:lnTo>
                    <a:pt x="48387" y="107520"/>
                  </a:lnTo>
                  <a:lnTo>
                    <a:pt x="48623" y="107302"/>
                  </a:lnTo>
                  <a:lnTo>
                    <a:pt x="49979" y="105105"/>
                  </a:lnTo>
                  <a:lnTo>
                    <a:pt x="51399" y="101492"/>
                  </a:lnTo>
                  <a:lnTo>
                    <a:pt x="51733" y="99284"/>
                  </a:lnTo>
                  <a:lnTo>
                    <a:pt x="51284" y="98371"/>
                  </a:lnTo>
                  <a:lnTo>
                    <a:pt x="48820" y="96132"/>
                  </a:lnTo>
                  <a:lnTo>
                    <a:pt x="48714" y="95471"/>
                  </a:lnTo>
                  <a:lnTo>
                    <a:pt x="49110" y="94415"/>
                  </a:lnTo>
                  <a:lnTo>
                    <a:pt x="50575" y="93285"/>
                  </a:lnTo>
                  <a:lnTo>
                    <a:pt x="52555" y="92001"/>
                  </a:lnTo>
                  <a:lnTo>
                    <a:pt x="53633" y="90893"/>
                  </a:lnTo>
                  <a:lnTo>
                    <a:pt x="53376" y="90026"/>
                  </a:lnTo>
                  <a:lnTo>
                    <a:pt x="52797" y="89117"/>
                  </a:lnTo>
                  <a:lnTo>
                    <a:pt x="52707" y="88273"/>
                  </a:lnTo>
                  <a:lnTo>
                    <a:pt x="53069" y="87228"/>
                  </a:lnTo>
                  <a:lnTo>
                    <a:pt x="53198" y="83667"/>
                  </a:lnTo>
                  <a:lnTo>
                    <a:pt x="53452" y="82750"/>
                  </a:lnTo>
                  <a:lnTo>
                    <a:pt x="53064" y="79511"/>
                  </a:lnTo>
                  <a:lnTo>
                    <a:pt x="52581" y="76863"/>
                  </a:lnTo>
                  <a:lnTo>
                    <a:pt x="51017" y="73423"/>
                  </a:lnTo>
                  <a:lnTo>
                    <a:pt x="51303" y="72663"/>
                  </a:lnTo>
                  <a:lnTo>
                    <a:pt x="52026" y="72021"/>
                  </a:lnTo>
                  <a:lnTo>
                    <a:pt x="54393" y="70828"/>
                  </a:lnTo>
                  <a:lnTo>
                    <a:pt x="56287" y="68015"/>
                  </a:lnTo>
                  <a:lnTo>
                    <a:pt x="59034" y="65663"/>
                  </a:lnTo>
                  <a:lnTo>
                    <a:pt x="62633" y="63771"/>
                  </a:lnTo>
                  <a:lnTo>
                    <a:pt x="65149" y="61669"/>
                  </a:lnTo>
                  <a:lnTo>
                    <a:pt x="66145" y="60060"/>
                  </a:lnTo>
                  <a:lnTo>
                    <a:pt x="66848" y="59634"/>
                  </a:lnTo>
                  <a:lnTo>
                    <a:pt x="66646" y="58883"/>
                  </a:lnTo>
                  <a:lnTo>
                    <a:pt x="66172" y="57789"/>
                  </a:lnTo>
                  <a:lnTo>
                    <a:pt x="64736" y="56721"/>
                  </a:lnTo>
                  <a:lnTo>
                    <a:pt x="62886" y="56107"/>
                  </a:lnTo>
                  <a:lnTo>
                    <a:pt x="60830" y="56133"/>
                  </a:lnTo>
                  <a:lnTo>
                    <a:pt x="59558" y="55918"/>
                  </a:lnTo>
                  <a:lnTo>
                    <a:pt x="59187" y="55083"/>
                  </a:lnTo>
                  <a:lnTo>
                    <a:pt x="59328" y="52819"/>
                  </a:lnTo>
                  <a:lnTo>
                    <a:pt x="59219" y="50577"/>
                  </a:lnTo>
                  <a:lnTo>
                    <a:pt x="58825" y="49544"/>
                  </a:lnTo>
                  <a:lnTo>
                    <a:pt x="57876" y="48767"/>
                  </a:lnTo>
                  <a:lnTo>
                    <a:pt x="55989" y="48974"/>
                  </a:lnTo>
                  <a:lnTo>
                    <a:pt x="54360" y="48339"/>
                  </a:lnTo>
                  <a:lnTo>
                    <a:pt x="53124" y="48189"/>
                  </a:lnTo>
                  <a:lnTo>
                    <a:pt x="52409" y="48690"/>
                  </a:lnTo>
                  <a:lnTo>
                    <a:pt x="48761" y="48548"/>
                  </a:lnTo>
                  <a:lnTo>
                    <a:pt x="47243" y="48187"/>
                  </a:lnTo>
                  <a:lnTo>
                    <a:pt x="46182" y="47738"/>
                  </a:lnTo>
                  <a:lnTo>
                    <a:pt x="45501" y="47989"/>
                  </a:lnTo>
                  <a:lnTo>
                    <a:pt x="45116" y="48426"/>
                  </a:lnTo>
                  <a:lnTo>
                    <a:pt x="45050" y="49111"/>
                  </a:lnTo>
                  <a:lnTo>
                    <a:pt x="44800" y="50017"/>
                  </a:lnTo>
                  <a:lnTo>
                    <a:pt x="43497" y="50835"/>
                  </a:lnTo>
                  <a:lnTo>
                    <a:pt x="40510" y="51649"/>
                  </a:lnTo>
                  <a:lnTo>
                    <a:pt x="38100" y="51588"/>
                  </a:lnTo>
                  <a:lnTo>
                    <a:pt x="35889" y="51006"/>
                  </a:lnTo>
                  <a:lnTo>
                    <a:pt x="35180" y="50581"/>
                  </a:lnTo>
                  <a:lnTo>
                    <a:pt x="34110" y="50196"/>
                  </a:lnTo>
                  <a:lnTo>
                    <a:pt x="29614" y="50671"/>
                  </a:lnTo>
                  <a:lnTo>
                    <a:pt x="29073" y="50325"/>
                  </a:lnTo>
                  <a:lnTo>
                    <a:pt x="27523" y="51166"/>
                  </a:lnTo>
                  <a:lnTo>
                    <a:pt x="25235" y="52166"/>
                  </a:lnTo>
                  <a:lnTo>
                    <a:pt x="23951" y="52225"/>
                  </a:lnTo>
                  <a:lnTo>
                    <a:pt x="23486" y="52013"/>
                  </a:lnTo>
                  <a:lnTo>
                    <a:pt x="23315" y="51562"/>
                  </a:lnTo>
                  <a:lnTo>
                    <a:pt x="22353" y="50001"/>
                  </a:lnTo>
                  <a:lnTo>
                    <a:pt x="22606" y="49172"/>
                  </a:lnTo>
                  <a:lnTo>
                    <a:pt x="24449" y="46755"/>
                  </a:lnTo>
                  <a:lnTo>
                    <a:pt x="24243" y="46177"/>
                  </a:lnTo>
                  <a:lnTo>
                    <a:pt x="23485" y="45395"/>
                  </a:lnTo>
                  <a:lnTo>
                    <a:pt x="22808" y="44266"/>
                  </a:lnTo>
                  <a:lnTo>
                    <a:pt x="22612" y="43686"/>
                  </a:lnTo>
                  <a:lnTo>
                    <a:pt x="21440" y="43587"/>
                  </a:lnTo>
                  <a:lnTo>
                    <a:pt x="20191" y="44180"/>
                  </a:lnTo>
                  <a:lnTo>
                    <a:pt x="15425" y="45396"/>
                  </a:lnTo>
                  <a:lnTo>
                    <a:pt x="14285" y="45837"/>
                  </a:lnTo>
                  <a:lnTo>
                    <a:pt x="12221" y="47012"/>
                  </a:lnTo>
                  <a:lnTo>
                    <a:pt x="10139" y="48801"/>
                  </a:lnTo>
                  <a:lnTo>
                    <a:pt x="8476" y="49177"/>
                  </a:lnTo>
                  <a:lnTo>
                    <a:pt x="7902" y="48647"/>
                  </a:lnTo>
                  <a:lnTo>
                    <a:pt x="7705" y="44441"/>
                  </a:lnTo>
                  <a:lnTo>
                    <a:pt x="10242" y="41641"/>
                  </a:lnTo>
                  <a:lnTo>
                    <a:pt x="12045" y="39949"/>
                  </a:lnTo>
                  <a:lnTo>
                    <a:pt x="11199" y="39608"/>
                  </a:lnTo>
                  <a:lnTo>
                    <a:pt x="9284" y="39654"/>
                  </a:lnTo>
                  <a:lnTo>
                    <a:pt x="9413" y="38344"/>
                  </a:lnTo>
                  <a:lnTo>
                    <a:pt x="10310" y="37713"/>
                  </a:lnTo>
                  <a:lnTo>
                    <a:pt x="11181" y="36286"/>
                  </a:lnTo>
                  <a:lnTo>
                    <a:pt x="10160" y="35670"/>
                  </a:lnTo>
                  <a:lnTo>
                    <a:pt x="9366" y="34731"/>
                  </a:lnTo>
                  <a:lnTo>
                    <a:pt x="9414" y="32269"/>
                  </a:lnTo>
                  <a:lnTo>
                    <a:pt x="9636" y="31266"/>
                  </a:lnTo>
                  <a:lnTo>
                    <a:pt x="9379" y="30187"/>
                  </a:lnTo>
                  <a:lnTo>
                    <a:pt x="5481" y="31647"/>
                  </a:lnTo>
                  <a:lnTo>
                    <a:pt x="4479" y="31428"/>
                  </a:lnTo>
                  <a:lnTo>
                    <a:pt x="4436" y="29599"/>
                  </a:lnTo>
                  <a:lnTo>
                    <a:pt x="6599" y="26810"/>
                  </a:lnTo>
                  <a:lnTo>
                    <a:pt x="6821" y="25958"/>
                  </a:lnTo>
                  <a:lnTo>
                    <a:pt x="4291" y="25545"/>
                  </a:lnTo>
                  <a:lnTo>
                    <a:pt x="2398" y="24174"/>
                  </a:lnTo>
                  <a:lnTo>
                    <a:pt x="1243" y="22949"/>
                  </a:lnTo>
                  <a:lnTo>
                    <a:pt x="10" y="21184"/>
                  </a:lnTo>
                  <a:lnTo>
                    <a:pt x="0" y="19606"/>
                  </a:lnTo>
                  <a:lnTo>
                    <a:pt x="1273" y="15897"/>
                  </a:lnTo>
                  <a:lnTo>
                    <a:pt x="3098" y="14818"/>
                  </a:lnTo>
                  <a:lnTo>
                    <a:pt x="4669" y="14154"/>
                  </a:lnTo>
                  <a:lnTo>
                    <a:pt x="8004" y="11588"/>
                  </a:lnTo>
                  <a:lnTo>
                    <a:pt x="12605" y="12067"/>
                  </a:lnTo>
                  <a:lnTo>
                    <a:pt x="15448" y="11517"/>
                  </a:lnTo>
                  <a:lnTo>
                    <a:pt x="18001" y="10206"/>
                  </a:lnTo>
                  <a:lnTo>
                    <a:pt x="19463" y="9910"/>
                  </a:lnTo>
                  <a:lnTo>
                    <a:pt x="21819" y="8764"/>
                  </a:lnTo>
                  <a:lnTo>
                    <a:pt x="21745" y="7216"/>
                  </a:lnTo>
                  <a:lnTo>
                    <a:pt x="20936" y="6066"/>
                  </a:lnTo>
                  <a:lnTo>
                    <a:pt x="21646" y="4981"/>
                  </a:lnTo>
                  <a:lnTo>
                    <a:pt x="24290" y="3656"/>
                  </a:lnTo>
                  <a:lnTo>
                    <a:pt x="27219" y="1894"/>
                  </a:lnTo>
                  <a:lnTo>
                    <a:pt x="30580" y="1554"/>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18" name="ee4p_EE_1_15912"/>
            <p:cNvSpPr>
              <a:spLocks noChangeAspect="1"/>
            </p:cNvSpPr>
            <p:nvPr>
              <p:custDataLst>
                <p:tags r:id="rId15"/>
              </p:custDataLst>
            </p:nvPr>
          </p:nvSpPr>
          <p:spPr>
            <a:xfrm>
              <a:off x="5687421" y="3357332"/>
              <a:ext cx="551944" cy="271003"/>
            </a:xfrm>
            <a:custGeom>
              <a:avLst/>
              <a:gdLst>
                <a:gd name="connsiteX0" fmla="*/ 15312 w 139231"/>
                <a:gd name="connsiteY0" fmla="*/ 32990 h 68362"/>
                <a:gd name="connsiteX1" fmla="*/ 16869 w 139231"/>
                <a:gd name="connsiteY1" fmla="*/ 33189 h 68362"/>
                <a:gd name="connsiteX2" fmla="*/ 18439 w 139231"/>
                <a:gd name="connsiteY2" fmla="*/ 33973 h 68362"/>
                <a:gd name="connsiteX3" fmla="*/ 19886 w 139231"/>
                <a:gd name="connsiteY3" fmla="*/ 33725 h 68362"/>
                <a:gd name="connsiteX4" fmla="*/ 21352 w 139231"/>
                <a:gd name="connsiteY4" fmla="*/ 33180 h 68362"/>
                <a:gd name="connsiteX5" fmla="*/ 24539 w 139231"/>
                <a:gd name="connsiteY5" fmla="*/ 33692 h 68362"/>
                <a:gd name="connsiteX6" fmla="*/ 31805 w 139231"/>
                <a:gd name="connsiteY6" fmla="*/ 37642 h 68362"/>
                <a:gd name="connsiteX7" fmla="*/ 32477 w 139231"/>
                <a:gd name="connsiteY7" fmla="*/ 38697 h 68362"/>
                <a:gd name="connsiteX8" fmla="*/ 28141 w 139231"/>
                <a:gd name="connsiteY8" fmla="*/ 39176 h 68362"/>
                <a:gd name="connsiteX9" fmla="*/ 27156 w 139231"/>
                <a:gd name="connsiteY9" fmla="*/ 40385 h 68362"/>
                <a:gd name="connsiteX10" fmla="*/ 26114 w 139231"/>
                <a:gd name="connsiteY10" fmla="*/ 41230 h 68362"/>
                <a:gd name="connsiteX11" fmla="*/ 24885 w 139231"/>
                <a:gd name="connsiteY11" fmla="*/ 41502 h 68362"/>
                <a:gd name="connsiteX12" fmla="*/ 22790 w 139231"/>
                <a:gd name="connsiteY12" fmla="*/ 43197 h 68362"/>
                <a:gd name="connsiteX13" fmla="*/ 19957 w 139231"/>
                <a:gd name="connsiteY13" fmla="*/ 44819 h 68362"/>
                <a:gd name="connsiteX14" fmla="*/ 19365 w 139231"/>
                <a:gd name="connsiteY14" fmla="*/ 45792 h 68362"/>
                <a:gd name="connsiteX15" fmla="*/ 14239 w 139231"/>
                <a:gd name="connsiteY15" fmla="*/ 45613 h 68362"/>
                <a:gd name="connsiteX16" fmla="*/ 11436 w 139231"/>
                <a:gd name="connsiteY16" fmla="*/ 46227 h 68362"/>
                <a:gd name="connsiteX17" fmla="*/ 9173 w 139231"/>
                <a:gd name="connsiteY17" fmla="*/ 48040 h 68362"/>
                <a:gd name="connsiteX18" fmla="*/ 8244 w 139231"/>
                <a:gd name="connsiteY18" fmla="*/ 51538 h 68362"/>
                <a:gd name="connsiteX19" fmla="*/ 6588 w 139231"/>
                <a:gd name="connsiteY19" fmla="*/ 54265 h 68362"/>
                <a:gd name="connsiteX20" fmla="*/ 4904 w 139231"/>
                <a:gd name="connsiteY20" fmla="*/ 55250 h 68362"/>
                <a:gd name="connsiteX21" fmla="*/ 3148 w 139231"/>
                <a:gd name="connsiteY21" fmla="*/ 55400 h 68362"/>
                <a:gd name="connsiteX22" fmla="*/ 2732 w 139231"/>
                <a:gd name="connsiteY22" fmla="*/ 54377 h 68362"/>
                <a:gd name="connsiteX23" fmla="*/ 2898 w 139231"/>
                <a:gd name="connsiteY23" fmla="*/ 53355 h 68362"/>
                <a:gd name="connsiteX24" fmla="*/ 6599 w 139231"/>
                <a:gd name="connsiteY24" fmla="*/ 49499 h 68362"/>
                <a:gd name="connsiteX25" fmla="*/ 7368 w 139231"/>
                <a:gd name="connsiteY25" fmla="*/ 48246 h 68362"/>
                <a:gd name="connsiteX26" fmla="*/ 5526 w 139231"/>
                <a:gd name="connsiteY26" fmla="*/ 47689 h 68362"/>
                <a:gd name="connsiteX27" fmla="*/ 3982 w 139231"/>
                <a:gd name="connsiteY27" fmla="*/ 46348 h 68362"/>
                <a:gd name="connsiteX28" fmla="*/ 611 w 139231"/>
                <a:gd name="connsiteY28" fmla="*/ 44772 h 68362"/>
                <a:gd name="connsiteX29" fmla="*/ 0 w 139231"/>
                <a:gd name="connsiteY29" fmla="*/ 43506 h 68362"/>
                <a:gd name="connsiteX30" fmla="*/ 808 w 139231"/>
                <a:gd name="connsiteY30" fmla="*/ 43412 h 68362"/>
                <a:gd name="connsiteX31" fmla="*/ 1546 w 139231"/>
                <a:gd name="connsiteY31" fmla="*/ 43049 h 68362"/>
                <a:gd name="connsiteX32" fmla="*/ 2444 w 139231"/>
                <a:gd name="connsiteY32" fmla="*/ 41987 h 68362"/>
                <a:gd name="connsiteX33" fmla="*/ 2865 w 139231"/>
                <a:gd name="connsiteY33" fmla="*/ 40767 h 68362"/>
                <a:gd name="connsiteX34" fmla="*/ 173 w 139231"/>
                <a:gd name="connsiteY34" fmla="*/ 37200 h 68362"/>
                <a:gd name="connsiteX35" fmla="*/ 1546 w 139231"/>
                <a:gd name="connsiteY35" fmla="*/ 36648 h 68362"/>
                <a:gd name="connsiteX36" fmla="*/ 3258 w 139231"/>
                <a:gd name="connsiteY36" fmla="*/ 36778 h 68362"/>
                <a:gd name="connsiteX37" fmla="*/ 5016 w 139231"/>
                <a:gd name="connsiteY37" fmla="*/ 37815 h 68362"/>
                <a:gd name="connsiteX38" fmla="*/ 6945 w 139231"/>
                <a:gd name="connsiteY38" fmla="*/ 36598 h 68362"/>
                <a:gd name="connsiteX39" fmla="*/ 7763 w 139231"/>
                <a:gd name="connsiteY39" fmla="*/ 36418 h 68362"/>
                <a:gd name="connsiteX40" fmla="*/ 9113 w 139231"/>
                <a:gd name="connsiteY40" fmla="*/ 36852 h 68362"/>
                <a:gd name="connsiteX41" fmla="*/ 10473 w 139231"/>
                <a:gd name="connsiteY41" fmla="*/ 34496 h 68362"/>
                <a:gd name="connsiteX42" fmla="*/ 13708 w 139231"/>
                <a:gd name="connsiteY42" fmla="*/ 33718 h 68362"/>
                <a:gd name="connsiteX43" fmla="*/ 28987 w 139231"/>
                <a:gd name="connsiteY43" fmla="*/ 31348 h 68362"/>
                <a:gd name="connsiteX44" fmla="*/ 32689 w 139231"/>
                <a:gd name="connsiteY44" fmla="*/ 32304 h 68362"/>
                <a:gd name="connsiteX45" fmla="*/ 33211 w 139231"/>
                <a:gd name="connsiteY45" fmla="*/ 34668 h 68362"/>
                <a:gd name="connsiteX46" fmla="*/ 32926 w 139231"/>
                <a:gd name="connsiteY46" fmla="*/ 35482 h 68362"/>
                <a:gd name="connsiteX47" fmla="*/ 31086 w 139231"/>
                <a:gd name="connsiteY47" fmla="*/ 35817 h 68362"/>
                <a:gd name="connsiteX48" fmla="*/ 26733 w 139231"/>
                <a:gd name="connsiteY48" fmla="*/ 33518 h 68362"/>
                <a:gd name="connsiteX49" fmla="*/ 27742 w 139231"/>
                <a:gd name="connsiteY49" fmla="*/ 31960 h 68362"/>
                <a:gd name="connsiteX50" fmla="*/ 17577 w 139231"/>
                <a:gd name="connsiteY50" fmla="*/ 18061 h 68362"/>
                <a:gd name="connsiteX51" fmla="*/ 18746 w 139231"/>
                <a:gd name="connsiteY51" fmla="*/ 18475 h 68362"/>
                <a:gd name="connsiteX52" fmla="*/ 18966 w 139231"/>
                <a:gd name="connsiteY52" fmla="*/ 19857 h 68362"/>
                <a:gd name="connsiteX53" fmla="*/ 19260 w 139231"/>
                <a:gd name="connsiteY53" fmla="*/ 20406 h 68362"/>
                <a:gd name="connsiteX54" fmla="*/ 23337 w 139231"/>
                <a:gd name="connsiteY54" fmla="*/ 21184 h 68362"/>
                <a:gd name="connsiteX55" fmla="*/ 24924 w 139231"/>
                <a:gd name="connsiteY55" fmla="*/ 23505 h 68362"/>
                <a:gd name="connsiteX56" fmla="*/ 25522 w 139231"/>
                <a:gd name="connsiteY56" fmla="*/ 26295 h 68362"/>
                <a:gd name="connsiteX57" fmla="*/ 23643 w 139231"/>
                <a:gd name="connsiteY57" fmla="*/ 26524 h 68362"/>
                <a:gd name="connsiteX58" fmla="*/ 21829 w 139231"/>
                <a:gd name="connsiteY58" fmla="*/ 28128 h 68362"/>
                <a:gd name="connsiteX59" fmla="*/ 20749 w 139231"/>
                <a:gd name="connsiteY59" fmla="*/ 27487 h 68362"/>
                <a:gd name="connsiteX60" fmla="*/ 20184 w 139231"/>
                <a:gd name="connsiteY60" fmla="*/ 26718 h 68362"/>
                <a:gd name="connsiteX61" fmla="*/ 17843 w 139231"/>
                <a:gd name="connsiteY61" fmla="*/ 30342 h 68362"/>
                <a:gd name="connsiteX62" fmla="*/ 15206 w 139231"/>
                <a:gd name="connsiteY62" fmla="*/ 30963 h 68362"/>
                <a:gd name="connsiteX63" fmla="*/ 13669 w 139231"/>
                <a:gd name="connsiteY63" fmla="*/ 30248 h 68362"/>
                <a:gd name="connsiteX64" fmla="*/ 13807 w 139231"/>
                <a:gd name="connsiteY64" fmla="*/ 28895 h 68362"/>
                <a:gd name="connsiteX65" fmla="*/ 12306 w 139231"/>
                <a:gd name="connsiteY65" fmla="*/ 25339 h 68362"/>
                <a:gd name="connsiteX66" fmla="*/ 10015 w 139231"/>
                <a:gd name="connsiteY66" fmla="*/ 24297 h 68362"/>
                <a:gd name="connsiteX67" fmla="*/ 6798 w 139231"/>
                <a:gd name="connsiteY67" fmla="*/ 24199 h 68362"/>
                <a:gd name="connsiteX68" fmla="*/ 4461 w 139231"/>
                <a:gd name="connsiteY68" fmla="*/ 22732 h 68362"/>
                <a:gd name="connsiteX69" fmla="*/ 13446 w 139231"/>
                <a:gd name="connsiteY69" fmla="*/ 21733 h 68362"/>
                <a:gd name="connsiteX70" fmla="*/ 14375 w 139231"/>
                <a:gd name="connsiteY70" fmla="*/ 20036 h 68362"/>
                <a:gd name="connsiteX71" fmla="*/ 16202 w 139231"/>
                <a:gd name="connsiteY71" fmla="*/ 18254 h 68362"/>
                <a:gd name="connsiteX72" fmla="*/ 80815 w 139231"/>
                <a:gd name="connsiteY72" fmla="*/ 0 h 68362"/>
                <a:gd name="connsiteX73" fmla="*/ 83169 w 139231"/>
                <a:gd name="connsiteY73" fmla="*/ 377 h 68362"/>
                <a:gd name="connsiteX74" fmla="*/ 87105 w 139231"/>
                <a:gd name="connsiteY74" fmla="*/ 143 h 68362"/>
                <a:gd name="connsiteX75" fmla="*/ 101856 w 139231"/>
                <a:gd name="connsiteY75" fmla="*/ 2795 h 68362"/>
                <a:gd name="connsiteX76" fmla="*/ 105486 w 139231"/>
                <a:gd name="connsiteY76" fmla="*/ 2795 h 68362"/>
                <a:gd name="connsiteX77" fmla="*/ 110506 w 139231"/>
                <a:gd name="connsiteY77" fmla="*/ 5489 h 68362"/>
                <a:gd name="connsiteX78" fmla="*/ 113219 w 139231"/>
                <a:gd name="connsiteY78" fmla="*/ 6182 h 68362"/>
                <a:gd name="connsiteX79" fmla="*/ 121204 w 139231"/>
                <a:gd name="connsiteY79" fmla="*/ 6187 h 68362"/>
                <a:gd name="connsiteX80" fmla="*/ 133515 w 139231"/>
                <a:gd name="connsiteY80" fmla="*/ 7375 h 68362"/>
                <a:gd name="connsiteX81" fmla="*/ 135931 w 139231"/>
                <a:gd name="connsiteY81" fmla="*/ 5553 h 68362"/>
                <a:gd name="connsiteX82" fmla="*/ 136166 w 139231"/>
                <a:gd name="connsiteY82" fmla="*/ 5079 h 68362"/>
                <a:gd name="connsiteX83" fmla="*/ 137345 w 139231"/>
                <a:gd name="connsiteY83" fmla="*/ 6099 h 68362"/>
                <a:gd name="connsiteX84" fmla="*/ 138831 w 139231"/>
                <a:gd name="connsiteY84" fmla="*/ 7740 h 68362"/>
                <a:gd name="connsiteX85" fmla="*/ 139231 w 139231"/>
                <a:gd name="connsiteY85" fmla="*/ 8678 h 68362"/>
                <a:gd name="connsiteX86" fmla="*/ 138728 w 139231"/>
                <a:gd name="connsiteY86" fmla="*/ 9229 h 68362"/>
                <a:gd name="connsiteX87" fmla="*/ 137246 w 139231"/>
                <a:gd name="connsiteY87" fmla="*/ 9697 h 68362"/>
                <a:gd name="connsiteX88" fmla="*/ 136909 w 139231"/>
                <a:gd name="connsiteY88" fmla="*/ 10202 h 68362"/>
                <a:gd name="connsiteX89" fmla="*/ 136253 w 139231"/>
                <a:gd name="connsiteY89" fmla="*/ 11056 h 68362"/>
                <a:gd name="connsiteX90" fmla="*/ 134523 w 139231"/>
                <a:gd name="connsiteY90" fmla="*/ 11210 h 68362"/>
                <a:gd name="connsiteX91" fmla="*/ 133627 w 139231"/>
                <a:gd name="connsiteY91" fmla="*/ 11843 h 68362"/>
                <a:gd name="connsiteX92" fmla="*/ 132562 w 139231"/>
                <a:gd name="connsiteY92" fmla="*/ 14618 h 68362"/>
                <a:gd name="connsiteX93" fmla="*/ 130530 w 139231"/>
                <a:gd name="connsiteY93" fmla="*/ 19205 h 68362"/>
                <a:gd name="connsiteX94" fmla="*/ 127527 w 139231"/>
                <a:gd name="connsiteY94" fmla="*/ 22688 h 68362"/>
                <a:gd name="connsiteX95" fmla="*/ 125123 w 139231"/>
                <a:gd name="connsiteY95" fmla="*/ 24595 h 68362"/>
                <a:gd name="connsiteX96" fmla="*/ 124048 w 139231"/>
                <a:gd name="connsiteY96" fmla="*/ 26056 h 68362"/>
                <a:gd name="connsiteX97" fmla="*/ 123378 w 139231"/>
                <a:gd name="connsiteY97" fmla="*/ 27810 h 68362"/>
                <a:gd name="connsiteX98" fmla="*/ 123221 w 139231"/>
                <a:gd name="connsiteY98" fmla="*/ 29568 h 68362"/>
                <a:gd name="connsiteX99" fmla="*/ 125527 w 139231"/>
                <a:gd name="connsiteY99" fmla="*/ 39200 h 68362"/>
                <a:gd name="connsiteX100" fmla="*/ 125499 w 139231"/>
                <a:gd name="connsiteY100" fmla="*/ 40934 h 68362"/>
                <a:gd name="connsiteX101" fmla="*/ 124957 w 139231"/>
                <a:gd name="connsiteY101" fmla="*/ 42713 h 68362"/>
                <a:gd name="connsiteX102" fmla="*/ 124564 w 139231"/>
                <a:gd name="connsiteY102" fmla="*/ 44524 h 68362"/>
                <a:gd name="connsiteX103" fmla="*/ 124888 w 139231"/>
                <a:gd name="connsiteY103" fmla="*/ 46092 h 68362"/>
                <a:gd name="connsiteX104" fmla="*/ 126406 w 139231"/>
                <a:gd name="connsiteY104" fmla="*/ 48768 h 68362"/>
                <a:gd name="connsiteX105" fmla="*/ 128021 w 139231"/>
                <a:gd name="connsiteY105" fmla="*/ 52754 h 68362"/>
                <a:gd name="connsiteX106" fmla="*/ 128669 w 139231"/>
                <a:gd name="connsiteY106" fmla="*/ 55296 h 68362"/>
                <a:gd name="connsiteX107" fmla="*/ 129742 w 139231"/>
                <a:gd name="connsiteY107" fmla="*/ 56229 h 68362"/>
                <a:gd name="connsiteX108" fmla="*/ 130776 w 139231"/>
                <a:gd name="connsiteY108" fmla="*/ 56912 h 68362"/>
                <a:gd name="connsiteX109" fmla="*/ 130993 w 139231"/>
                <a:gd name="connsiteY109" fmla="*/ 57342 h 68362"/>
                <a:gd name="connsiteX110" fmla="*/ 130958 w 139231"/>
                <a:gd name="connsiteY110" fmla="*/ 57789 h 68362"/>
                <a:gd name="connsiteX111" fmla="*/ 130425 w 139231"/>
                <a:gd name="connsiteY111" fmla="*/ 58292 h 68362"/>
                <a:gd name="connsiteX112" fmla="*/ 125765 w 139231"/>
                <a:gd name="connsiteY112" fmla="*/ 59622 h 68362"/>
                <a:gd name="connsiteX113" fmla="*/ 125160 w 139231"/>
                <a:gd name="connsiteY113" fmla="*/ 60748 h 68362"/>
                <a:gd name="connsiteX114" fmla="*/ 124657 w 139231"/>
                <a:gd name="connsiteY114" fmla="*/ 62002 h 68362"/>
                <a:gd name="connsiteX115" fmla="*/ 122623 w 139231"/>
                <a:gd name="connsiteY115" fmla="*/ 63858 h 68362"/>
                <a:gd name="connsiteX116" fmla="*/ 121999 w 139231"/>
                <a:gd name="connsiteY116" fmla="*/ 65588 h 68362"/>
                <a:gd name="connsiteX117" fmla="*/ 121612 w 139231"/>
                <a:gd name="connsiteY117" fmla="*/ 67573 h 68362"/>
                <a:gd name="connsiteX118" fmla="*/ 121560 w 139231"/>
                <a:gd name="connsiteY118" fmla="*/ 68279 h 68362"/>
                <a:gd name="connsiteX119" fmla="*/ 120999 w 139231"/>
                <a:gd name="connsiteY119" fmla="*/ 68362 h 68362"/>
                <a:gd name="connsiteX120" fmla="*/ 117915 w 139231"/>
                <a:gd name="connsiteY120" fmla="*/ 67954 h 68362"/>
                <a:gd name="connsiteX121" fmla="*/ 114517 w 139231"/>
                <a:gd name="connsiteY121" fmla="*/ 66666 h 68362"/>
                <a:gd name="connsiteX122" fmla="*/ 113026 w 139231"/>
                <a:gd name="connsiteY122" fmla="*/ 65698 h 68362"/>
                <a:gd name="connsiteX123" fmla="*/ 111563 w 139231"/>
                <a:gd name="connsiteY123" fmla="*/ 65708 h 68362"/>
                <a:gd name="connsiteX124" fmla="*/ 109792 w 139231"/>
                <a:gd name="connsiteY124" fmla="*/ 66348 h 68362"/>
                <a:gd name="connsiteX125" fmla="*/ 103443 w 139231"/>
                <a:gd name="connsiteY125" fmla="*/ 68187 h 68362"/>
                <a:gd name="connsiteX126" fmla="*/ 101884 w 139231"/>
                <a:gd name="connsiteY126" fmla="*/ 67758 h 68362"/>
                <a:gd name="connsiteX127" fmla="*/ 98256 w 139231"/>
                <a:gd name="connsiteY127" fmla="*/ 65954 h 68362"/>
                <a:gd name="connsiteX128" fmla="*/ 96421 w 139231"/>
                <a:gd name="connsiteY128" fmla="*/ 63988 h 68362"/>
                <a:gd name="connsiteX129" fmla="*/ 92337 w 139231"/>
                <a:gd name="connsiteY129" fmla="*/ 60066 h 68362"/>
                <a:gd name="connsiteX130" fmla="*/ 92003 w 139231"/>
                <a:gd name="connsiteY130" fmla="*/ 59132 h 68362"/>
                <a:gd name="connsiteX131" fmla="*/ 91469 w 139231"/>
                <a:gd name="connsiteY131" fmla="*/ 58383 h 68362"/>
                <a:gd name="connsiteX132" fmla="*/ 87105 w 139231"/>
                <a:gd name="connsiteY132" fmla="*/ 57411 h 68362"/>
                <a:gd name="connsiteX133" fmla="*/ 85494 w 139231"/>
                <a:gd name="connsiteY133" fmla="*/ 55962 h 68362"/>
                <a:gd name="connsiteX134" fmla="*/ 84151 w 139231"/>
                <a:gd name="connsiteY134" fmla="*/ 55759 h 68362"/>
                <a:gd name="connsiteX135" fmla="*/ 82186 w 139231"/>
                <a:gd name="connsiteY135" fmla="*/ 55035 h 68362"/>
                <a:gd name="connsiteX136" fmla="*/ 77073 w 139231"/>
                <a:gd name="connsiteY136" fmla="*/ 51935 h 68362"/>
                <a:gd name="connsiteX137" fmla="*/ 75803 w 139231"/>
                <a:gd name="connsiteY137" fmla="*/ 51645 h 68362"/>
                <a:gd name="connsiteX138" fmla="*/ 75494 w 139231"/>
                <a:gd name="connsiteY138" fmla="*/ 52167 h 68362"/>
                <a:gd name="connsiteX139" fmla="*/ 75583 w 139231"/>
                <a:gd name="connsiteY139" fmla="*/ 52900 h 68362"/>
                <a:gd name="connsiteX140" fmla="*/ 75265 w 139231"/>
                <a:gd name="connsiteY140" fmla="*/ 53324 h 68362"/>
                <a:gd name="connsiteX141" fmla="*/ 74611 w 139231"/>
                <a:gd name="connsiteY141" fmla="*/ 53310 h 68362"/>
                <a:gd name="connsiteX142" fmla="*/ 73428 w 139231"/>
                <a:gd name="connsiteY142" fmla="*/ 52170 h 68362"/>
                <a:gd name="connsiteX143" fmla="*/ 72009 w 139231"/>
                <a:gd name="connsiteY143" fmla="*/ 51166 h 68362"/>
                <a:gd name="connsiteX144" fmla="*/ 67593 w 139231"/>
                <a:gd name="connsiteY144" fmla="*/ 53053 h 68362"/>
                <a:gd name="connsiteX145" fmla="*/ 65995 w 139231"/>
                <a:gd name="connsiteY145" fmla="*/ 53562 h 68362"/>
                <a:gd name="connsiteX146" fmla="*/ 64596 w 139231"/>
                <a:gd name="connsiteY146" fmla="*/ 53673 h 68362"/>
                <a:gd name="connsiteX147" fmla="*/ 57589 w 139231"/>
                <a:gd name="connsiteY147" fmla="*/ 56153 h 68362"/>
                <a:gd name="connsiteX148" fmla="*/ 55457 w 139231"/>
                <a:gd name="connsiteY148" fmla="*/ 57488 h 68362"/>
                <a:gd name="connsiteX149" fmla="*/ 54574 w 139231"/>
                <a:gd name="connsiteY149" fmla="*/ 57345 h 68362"/>
                <a:gd name="connsiteX150" fmla="*/ 54783 w 139231"/>
                <a:gd name="connsiteY150" fmla="*/ 56092 h 68362"/>
                <a:gd name="connsiteX151" fmla="*/ 57699 w 139231"/>
                <a:gd name="connsiteY151" fmla="*/ 49800 h 68362"/>
                <a:gd name="connsiteX152" fmla="*/ 58221 w 139231"/>
                <a:gd name="connsiteY152" fmla="*/ 44795 h 68362"/>
                <a:gd name="connsiteX153" fmla="*/ 59288 w 139231"/>
                <a:gd name="connsiteY153" fmla="*/ 44107 h 68362"/>
                <a:gd name="connsiteX154" fmla="*/ 59597 w 139231"/>
                <a:gd name="connsiteY154" fmla="*/ 43412 h 68362"/>
                <a:gd name="connsiteX155" fmla="*/ 59141 w 139231"/>
                <a:gd name="connsiteY155" fmla="*/ 41812 h 68362"/>
                <a:gd name="connsiteX156" fmla="*/ 56114 w 139231"/>
                <a:gd name="connsiteY156" fmla="*/ 40786 h 68362"/>
                <a:gd name="connsiteX157" fmla="*/ 54892 w 139231"/>
                <a:gd name="connsiteY157" fmla="*/ 40937 h 68362"/>
                <a:gd name="connsiteX158" fmla="*/ 53792 w 139231"/>
                <a:gd name="connsiteY158" fmla="*/ 42657 h 68362"/>
                <a:gd name="connsiteX159" fmla="*/ 52652 w 139231"/>
                <a:gd name="connsiteY159" fmla="*/ 43896 h 68362"/>
                <a:gd name="connsiteX160" fmla="*/ 49981 w 139231"/>
                <a:gd name="connsiteY160" fmla="*/ 44651 h 68362"/>
                <a:gd name="connsiteX161" fmla="*/ 47684 w 139231"/>
                <a:gd name="connsiteY161" fmla="*/ 43346 h 68362"/>
                <a:gd name="connsiteX162" fmla="*/ 42302 w 139231"/>
                <a:gd name="connsiteY162" fmla="*/ 41600 h 68362"/>
                <a:gd name="connsiteX163" fmla="*/ 40942 w 139231"/>
                <a:gd name="connsiteY163" fmla="*/ 39272 h 68362"/>
                <a:gd name="connsiteX164" fmla="*/ 40620 w 139231"/>
                <a:gd name="connsiteY164" fmla="*/ 36928 h 68362"/>
                <a:gd name="connsiteX165" fmla="*/ 37774 w 139231"/>
                <a:gd name="connsiteY165" fmla="*/ 34658 h 68362"/>
                <a:gd name="connsiteX166" fmla="*/ 36591 w 139231"/>
                <a:gd name="connsiteY166" fmla="*/ 31982 h 68362"/>
                <a:gd name="connsiteX167" fmla="*/ 37064 w 139231"/>
                <a:gd name="connsiteY167" fmla="*/ 30112 h 68362"/>
                <a:gd name="connsiteX168" fmla="*/ 39646 w 139231"/>
                <a:gd name="connsiteY168" fmla="*/ 28884 h 68362"/>
                <a:gd name="connsiteX169" fmla="*/ 40383 w 139231"/>
                <a:gd name="connsiteY169" fmla="*/ 27813 h 68362"/>
                <a:gd name="connsiteX170" fmla="*/ 37128 w 139231"/>
                <a:gd name="connsiteY170" fmla="*/ 27983 h 68362"/>
                <a:gd name="connsiteX171" fmla="*/ 36466 w 139231"/>
                <a:gd name="connsiteY171" fmla="*/ 27726 h 68362"/>
                <a:gd name="connsiteX172" fmla="*/ 36323 w 139231"/>
                <a:gd name="connsiteY172" fmla="*/ 26763 h 68362"/>
                <a:gd name="connsiteX173" fmla="*/ 34883 w 139231"/>
                <a:gd name="connsiteY173" fmla="*/ 23478 h 68362"/>
                <a:gd name="connsiteX174" fmla="*/ 36157 w 139231"/>
                <a:gd name="connsiteY174" fmla="*/ 22183 h 68362"/>
                <a:gd name="connsiteX175" fmla="*/ 36718 w 139231"/>
                <a:gd name="connsiteY175" fmla="*/ 20923 h 68362"/>
                <a:gd name="connsiteX176" fmla="*/ 35673 w 139231"/>
                <a:gd name="connsiteY176" fmla="*/ 19850 h 68362"/>
                <a:gd name="connsiteX177" fmla="*/ 35947 w 139231"/>
                <a:gd name="connsiteY177" fmla="*/ 18629 h 68362"/>
                <a:gd name="connsiteX178" fmla="*/ 36761 w 139231"/>
                <a:gd name="connsiteY178" fmla="*/ 17394 h 68362"/>
                <a:gd name="connsiteX179" fmla="*/ 36262 w 139231"/>
                <a:gd name="connsiteY179" fmla="*/ 14521 h 68362"/>
                <a:gd name="connsiteX180" fmla="*/ 39493 w 139231"/>
                <a:gd name="connsiteY180" fmla="*/ 12997 h 68362"/>
                <a:gd name="connsiteX181" fmla="*/ 42633 w 139231"/>
                <a:gd name="connsiteY181" fmla="*/ 11924 h 68362"/>
                <a:gd name="connsiteX182" fmla="*/ 49286 w 139231"/>
                <a:gd name="connsiteY182" fmla="*/ 11377 h 68362"/>
                <a:gd name="connsiteX183" fmla="*/ 48627 w 139231"/>
                <a:gd name="connsiteY183" fmla="*/ 8747 h 68362"/>
                <a:gd name="connsiteX184" fmla="*/ 51320 w 139231"/>
                <a:gd name="connsiteY184" fmla="*/ 8628 h 68362"/>
                <a:gd name="connsiteX185" fmla="*/ 55852 w 139231"/>
                <a:gd name="connsiteY185" fmla="*/ 5460 h 68362"/>
                <a:gd name="connsiteX186" fmla="*/ 60346 w 139231"/>
                <a:gd name="connsiteY186" fmla="*/ 6017 h 68362"/>
                <a:gd name="connsiteX187" fmla="*/ 66846 w 139231"/>
                <a:gd name="connsiteY187" fmla="*/ 3840 h 68362"/>
                <a:gd name="connsiteX188" fmla="*/ 79366 w 139231"/>
                <a:gd name="connsiteY188" fmla="*/ 3870 h 68362"/>
                <a:gd name="connsiteX189" fmla="*/ 81072 w 139231"/>
                <a:gd name="connsiteY189" fmla="*/ 2612 h 68362"/>
                <a:gd name="connsiteX190" fmla="*/ 80774 w 139231"/>
                <a:gd name="connsiteY190" fmla="*/ 1348 h 68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Lst>
              <a:rect l="l" t="t" r="r" b="b"/>
              <a:pathLst>
                <a:path w="139231" h="68362">
                  <a:moveTo>
                    <a:pt x="15312" y="32990"/>
                  </a:moveTo>
                  <a:lnTo>
                    <a:pt x="16869" y="33189"/>
                  </a:lnTo>
                  <a:lnTo>
                    <a:pt x="18439" y="33973"/>
                  </a:lnTo>
                  <a:lnTo>
                    <a:pt x="19886" y="33725"/>
                  </a:lnTo>
                  <a:lnTo>
                    <a:pt x="21352" y="33180"/>
                  </a:lnTo>
                  <a:lnTo>
                    <a:pt x="24539" y="33692"/>
                  </a:lnTo>
                  <a:lnTo>
                    <a:pt x="31805" y="37642"/>
                  </a:lnTo>
                  <a:lnTo>
                    <a:pt x="32477" y="38697"/>
                  </a:lnTo>
                  <a:lnTo>
                    <a:pt x="28141" y="39176"/>
                  </a:lnTo>
                  <a:lnTo>
                    <a:pt x="27156" y="40385"/>
                  </a:lnTo>
                  <a:lnTo>
                    <a:pt x="26114" y="41230"/>
                  </a:lnTo>
                  <a:lnTo>
                    <a:pt x="24885" y="41502"/>
                  </a:lnTo>
                  <a:lnTo>
                    <a:pt x="22790" y="43197"/>
                  </a:lnTo>
                  <a:lnTo>
                    <a:pt x="19957" y="44819"/>
                  </a:lnTo>
                  <a:lnTo>
                    <a:pt x="19365" y="45792"/>
                  </a:lnTo>
                  <a:lnTo>
                    <a:pt x="14239" y="45613"/>
                  </a:lnTo>
                  <a:lnTo>
                    <a:pt x="11436" y="46227"/>
                  </a:lnTo>
                  <a:lnTo>
                    <a:pt x="9173" y="48040"/>
                  </a:lnTo>
                  <a:lnTo>
                    <a:pt x="8244" y="51538"/>
                  </a:lnTo>
                  <a:lnTo>
                    <a:pt x="6588" y="54265"/>
                  </a:lnTo>
                  <a:lnTo>
                    <a:pt x="4904" y="55250"/>
                  </a:lnTo>
                  <a:lnTo>
                    <a:pt x="3148" y="55400"/>
                  </a:lnTo>
                  <a:lnTo>
                    <a:pt x="2732" y="54377"/>
                  </a:lnTo>
                  <a:lnTo>
                    <a:pt x="2898" y="53355"/>
                  </a:lnTo>
                  <a:lnTo>
                    <a:pt x="6599" y="49499"/>
                  </a:lnTo>
                  <a:lnTo>
                    <a:pt x="7368" y="48246"/>
                  </a:lnTo>
                  <a:lnTo>
                    <a:pt x="5526" y="47689"/>
                  </a:lnTo>
                  <a:lnTo>
                    <a:pt x="3982" y="46348"/>
                  </a:lnTo>
                  <a:lnTo>
                    <a:pt x="611" y="44772"/>
                  </a:lnTo>
                  <a:lnTo>
                    <a:pt x="0" y="43506"/>
                  </a:lnTo>
                  <a:lnTo>
                    <a:pt x="808" y="43412"/>
                  </a:lnTo>
                  <a:lnTo>
                    <a:pt x="1546" y="43049"/>
                  </a:lnTo>
                  <a:lnTo>
                    <a:pt x="2444" y="41987"/>
                  </a:lnTo>
                  <a:lnTo>
                    <a:pt x="2865" y="40767"/>
                  </a:lnTo>
                  <a:lnTo>
                    <a:pt x="173" y="37200"/>
                  </a:lnTo>
                  <a:lnTo>
                    <a:pt x="1546" y="36648"/>
                  </a:lnTo>
                  <a:lnTo>
                    <a:pt x="3258" y="36778"/>
                  </a:lnTo>
                  <a:lnTo>
                    <a:pt x="5016" y="37815"/>
                  </a:lnTo>
                  <a:lnTo>
                    <a:pt x="6945" y="36598"/>
                  </a:lnTo>
                  <a:lnTo>
                    <a:pt x="7763" y="36418"/>
                  </a:lnTo>
                  <a:lnTo>
                    <a:pt x="9113" y="36852"/>
                  </a:lnTo>
                  <a:lnTo>
                    <a:pt x="10473" y="34496"/>
                  </a:lnTo>
                  <a:lnTo>
                    <a:pt x="13708" y="33718"/>
                  </a:lnTo>
                  <a:close/>
                  <a:moveTo>
                    <a:pt x="28987" y="31348"/>
                  </a:moveTo>
                  <a:lnTo>
                    <a:pt x="32689" y="32304"/>
                  </a:lnTo>
                  <a:lnTo>
                    <a:pt x="33211" y="34668"/>
                  </a:lnTo>
                  <a:lnTo>
                    <a:pt x="32926" y="35482"/>
                  </a:lnTo>
                  <a:lnTo>
                    <a:pt x="31086" y="35817"/>
                  </a:lnTo>
                  <a:lnTo>
                    <a:pt x="26733" y="33518"/>
                  </a:lnTo>
                  <a:lnTo>
                    <a:pt x="27742" y="31960"/>
                  </a:lnTo>
                  <a:close/>
                  <a:moveTo>
                    <a:pt x="17577" y="18061"/>
                  </a:moveTo>
                  <a:lnTo>
                    <a:pt x="18746" y="18475"/>
                  </a:lnTo>
                  <a:lnTo>
                    <a:pt x="18966" y="19857"/>
                  </a:lnTo>
                  <a:lnTo>
                    <a:pt x="19260" y="20406"/>
                  </a:lnTo>
                  <a:lnTo>
                    <a:pt x="23337" y="21184"/>
                  </a:lnTo>
                  <a:lnTo>
                    <a:pt x="24924" y="23505"/>
                  </a:lnTo>
                  <a:lnTo>
                    <a:pt x="25522" y="26295"/>
                  </a:lnTo>
                  <a:lnTo>
                    <a:pt x="23643" y="26524"/>
                  </a:lnTo>
                  <a:lnTo>
                    <a:pt x="21829" y="28128"/>
                  </a:lnTo>
                  <a:lnTo>
                    <a:pt x="20749" y="27487"/>
                  </a:lnTo>
                  <a:lnTo>
                    <a:pt x="20184" y="26718"/>
                  </a:lnTo>
                  <a:lnTo>
                    <a:pt x="17843" y="30342"/>
                  </a:lnTo>
                  <a:lnTo>
                    <a:pt x="15206" y="30963"/>
                  </a:lnTo>
                  <a:lnTo>
                    <a:pt x="13669" y="30248"/>
                  </a:lnTo>
                  <a:lnTo>
                    <a:pt x="13807" y="28895"/>
                  </a:lnTo>
                  <a:lnTo>
                    <a:pt x="12306" y="25339"/>
                  </a:lnTo>
                  <a:lnTo>
                    <a:pt x="10015" y="24297"/>
                  </a:lnTo>
                  <a:lnTo>
                    <a:pt x="6798" y="24199"/>
                  </a:lnTo>
                  <a:lnTo>
                    <a:pt x="4461" y="22732"/>
                  </a:lnTo>
                  <a:lnTo>
                    <a:pt x="13446" y="21733"/>
                  </a:lnTo>
                  <a:lnTo>
                    <a:pt x="14375" y="20036"/>
                  </a:lnTo>
                  <a:lnTo>
                    <a:pt x="16202" y="18254"/>
                  </a:lnTo>
                  <a:close/>
                  <a:moveTo>
                    <a:pt x="80815" y="0"/>
                  </a:moveTo>
                  <a:lnTo>
                    <a:pt x="83169" y="377"/>
                  </a:lnTo>
                  <a:lnTo>
                    <a:pt x="87105" y="143"/>
                  </a:lnTo>
                  <a:lnTo>
                    <a:pt x="101856" y="2795"/>
                  </a:lnTo>
                  <a:lnTo>
                    <a:pt x="105486" y="2795"/>
                  </a:lnTo>
                  <a:lnTo>
                    <a:pt x="110506" y="5489"/>
                  </a:lnTo>
                  <a:lnTo>
                    <a:pt x="113219" y="6182"/>
                  </a:lnTo>
                  <a:lnTo>
                    <a:pt x="121204" y="6187"/>
                  </a:lnTo>
                  <a:lnTo>
                    <a:pt x="133515" y="7375"/>
                  </a:lnTo>
                  <a:lnTo>
                    <a:pt x="135931" y="5553"/>
                  </a:lnTo>
                  <a:lnTo>
                    <a:pt x="136166" y="5079"/>
                  </a:lnTo>
                  <a:lnTo>
                    <a:pt x="137345" y="6099"/>
                  </a:lnTo>
                  <a:lnTo>
                    <a:pt x="138831" y="7740"/>
                  </a:lnTo>
                  <a:lnTo>
                    <a:pt x="139231" y="8678"/>
                  </a:lnTo>
                  <a:lnTo>
                    <a:pt x="138728" y="9229"/>
                  </a:lnTo>
                  <a:lnTo>
                    <a:pt x="137246" y="9697"/>
                  </a:lnTo>
                  <a:lnTo>
                    <a:pt x="136909" y="10202"/>
                  </a:lnTo>
                  <a:lnTo>
                    <a:pt x="136253" y="11056"/>
                  </a:lnTo>
                  <a:lnTo>
                    <a:pt x="134523" y="11210"/>
                  </a:lnTo>
                  <a:lnTo>
                    <a:pt x="133627" y="11843"/>
                  </a:lnTo>
                  <a:lnTo>
                    <a:pt x="132562" y="14618"/>
                  </a:lnTo>
                  <a:lnTo>
                    <a:pt x="130530" y="19205"/>
                  </a:lnTo>
                  <a:lnTo>
                    <a:pt x="127527" y="22688"/>
                  </a:lnTo>
                  <a:lnTo>
                    <a:pt x="125123" y="24595"/>
                  </a:lnTo>
                  <a:lnTo>
                    <a:pt x="124048" y="26056"/>
                  </a:lnTo>
                  <a:lnTo>
                    <a:pt x="123378" y="27810"/>
                  </a:lnTo>
                  <a:lnTo>
                    <a:pt x="123221" y="29568"/>
                  </a:lnTo>
                  <a:lnTo>
                    <a:pt x="125527" y="39200"/>
                  </a:lnTo>
                  <a:lnTo>
                    <a:pt x="125499" y="40934"/>
                  </a:lnTo>
                  <a:lnTo>
                    <a:pt x="124957" y="42713"/>
                  </a:lnTo>
                  <a:lnTo>
                    <a:pt x="124564" y="44524"/>
                  </a:lnTo>
                  <a:lnTo>
                    <a:pt x="124888" y="46092"/>
                  </a:lnTo>
                  <a:lnTo>
                    <a:pt x="126406" y="48768"/>
                  </a:lnTo>
                  <a:lnTo>
                    <a:pt x="128021" y="52754"/>
                  </a:lnTo>
                  <a:lnTo>
                    <a:pt x="128669" y="55296"/>
                  </a:lnTo>
                  <a:lnTo>
                    <a:pt x="129742" y="56229"/>
                  </a:lnTo>
                  <a:lnTo>
                    <a:pt x="130776" y="56912"/>
                  </a:lnTo>
                  <a:lnTo>
                    <a:pt x="130993" y="57342"/>
                  </a:lnTo>
                  <a:lnTo>
                    <a:pt x="130958" y="57789"/>
                  </a:lnTo>
                  <a:lnTo>
                    <a:pt x="130425" y="58292"/>
                  </a:lnTo>
                  <a:lnTo>
                    <a:pt x="125765" y="59622"/>
                  </a:lnTo>
                  <a:lnTo>
                    <a:pt x="125160" y="60748"/>
                  </a:lnTo>
                  <a:lnTo>
                    <a:pt x="124657" y="62002"/>
                  </a:lnTo>
                  <a:lnTo>
                    <a:pt x="122623" y="63858"/>
                  </a:lnTo>
                  <a:lnTo>
                    <a:pt x="121999" y="65588"/>
                  </a:lnTo>
                  <a:lnTo>
                    <a:pt x="121612" y="67573"/>
                  </a:lnTo>
                  <a:lnTo>
                    <a:pt x="121560" y="68279"/>
                  </a:lnTo>
                  <a:lnTo>
                    <a:pt x="120999" y="68362"/>
                  </a:lnTo>
                  <a:lnTo>
                    <a:pt x="117915" y="67954"/>
                  </a:lnTo>
                  <a:lnTo>
                    <a:pt x="114517" y="66666"/>
                  </a:lnTo>
                  <a:lnTo>
                    <a:pt x="113026" y="65698"/>
                  </a:lnTo>
                  <a:lnTo>
                    <a:pt x="111563" y="65708"/>
                  </a:lnTo>
                  <a:lnTo>
                    <a:pt x="109792" y="66348"/>
                  </a:lnTo>
                  <a:lnTo>
                    <a:pt x="103443" y="68187"/>
                  </a:lnTo>
                  <a:lnTo>
                    <a:pt x="101884" y="67758"/>
                  </a:lnTo>
                  <a:lnTo>
                    <a:pt x="98256" y="65954"/>
                  </a:lnTo>
                  <a:lnTo>
                    <a:pt x="96421" y="63988"/>
                  </a:lnTo>
                  <a:lnTo>
                    <a:pt x="92337" y="60066"/>
                  </a:lnTo>
                  <a:lnTo>
                    <a:pt x="92003" y="59132"/>
                  </a:lnTo>
                  <a:lnTo>
                    <a:pt x="91469" y="58383"/>
                  </a:lnTo>
                  <a:lnTo>
                    <a:pt x="87105" y="57411"/>
                  </a:lnTo>
                  <a:lnTo>
                    <a:pt x="85494" y="55962"/>
                  </a:lnTo>
                  <a:lnTo>
                    <a:pt x="84151" y="55759"/>
                  </a:lnTo>
                  <a:lnTo>
                    <a:pt x="82186" y="55035"/>
                  </a:lnTo>
                  <a:lnTo>
                    <a:pt x="77073" y="51935"/>
                  </a:lnTo>
                  <a:lnTo>
                    <a:pt x="75803" y="51645"/>
                  </a:lnTo>
                  <a:lnTo>
                    <a:pt x="75494" y="52167"/>
                  </a:lnTo>
                  <a:lnTo>
                    <a:pt x="75583" y="52900"/>
                  </a:lnTo>
                  <a:lnTo>
                    <a:pt x="75265" y="53324"/>
                  </a:lnTo>
                  <a:lnTo>
                    <a:pt x="74611" y="53310"/>
                  </a:lnTo>
                  <a:lnTo>
                    <a:pt x="73428" y="52170"/>
                  </a:lnTo>
                  <a:lnTo>
                    <a:pt x="72009" y="51166"/>
                  </a:lnTo>
                  <a:lnTo>
                    <a:pt x="67593" y="53053"/>
                  </a:lnTo>
                  <a:lnTo>
                    <a:pt x="65995" y="53562"/>
                  </a:lnTo>
                  <a:lnTo>
                    <a:pt x="64596" y="53673"/>
                  </a:lnTo>
                  <a:lnTo>
                    <a:pt x="57589" y="56153"/>
                  </a:lnTo>
                  <a:lnTo>
                    <a:pt x="55457" y="57488"/>
                  </a:lnTo>
                  <a:lnTo>
                    <a:pt x="54574" y="57345"/>
                  </a:lnTo>
                  <a:lnTo>
                    <a:pt x="54783" y="56092"/>
                  </a:lnTo>
                  <a:lnTo>
                    <a:pt x="57699" y="49800"/>
                  </a:lnTo>
                  <a:lnTo>
                    <a:pt x="58221" y="44795"/>
                  </a:lnTo>
                  <a:lnTo>
                    <a:pt x="59288" y="44107"/>
                  </a:lnTo>
                  <a:lnTo>
                    <a:pt x="59597" y="43412"/>
                  </a:lnTo>
                  <a:lnTo>
                    <a:pt x="59141" y="41812"/>
                  </a:lnTo>
                  <a:lnTo>
                    <a:pt x="56114" y="40786"/>
                  </a:lnTo>
                  <a:lnTo>
                    <a:pt x="54892" y="40937"/>
                  </a:lnTo>
                  <a:lnTo>
                    <a:pt x="53792" y="42657"/>
                  </a:lnTo>
                  <a:lnTo>
                    <a:pt x="52652" y="43896"/>
                  </a:lnTo>
                  <a:lnTo>
                    <a:pt x="49981" y="44651"/>
                  </a:lnTo>
                  <a:lnTo>
                    <a:pt x="47684" y="43346"/>
                  </a:lnTo>
                  <a:lnTo>
                    <a:pt x="42302" y="41600"/>
                  </a:lnTo>
                  <a:lnTo>
                    <a:pt x="40942" y="39272"/>
                  </a:lnTo>
                  <a:lnTo>
                    <a:pt x="40620" y="36928"/>
                  </a:lnTo>
                  <a:lnTo>
                    <a:pt x="37774" y="34658"/>
                  </a:lnTo>
                  <a:lnTo>
                    <a:pt x="36591" y="31982"/>
                  </a:lnTo>
                  <a:lnTo>
                    <a:pt x="37064" y="30112"/>
                  </a:lnTo>
                  <a:lnTo>
                    <a:pt x="39646" y="28884"/>
                  </a:lnTo>
                  <a:lnTo>
                    <a:pt x="40383" y="27813"/>
                  </a:lnTo>
                  <a:lnTo>
                    <a:pt x="37128" y="27983"/>
                  </a:lnTo>
                  <a:lnTo>
                    <a:pt x="36466" y="27726"/>
                  </a:lnTo>
                  <a:lnTo>
                    <a:pt x="36323" y="26763"/>
                  </a:lnTo>
                  <a:lnTo>
                    <a:pt x="34883" y="23478"/>
                  </a:lnTo>
                  <a:lnTo>
                    <a:pt x="36157" y="22183"/>
                  </a:lnTo>
                  <a:lnTo>
                    <a:pt x="36718" y="20923"/>
                  </a:lnTo>
                  <a:lnTo>
                    <a:pt x="35673" y="19850"/>
                  </a:lnTo>
                  <a:lnTo>
                    <a:pt x="35947" y="18629"/>
                  </a:lnTo>
                  <a:lnTo>
                    <a:pt x="36761" y="17394"/>
                  </a:lnTo>
                  <a:lnTo>
                    <a:pt x="36262" y="14521"/>
                  </a:lnTo>
                  <a:lnTo>
                    <a:pt x="39493" y="12997"/>
                  </a:lnTo>
                  <a:lnTo>
                    <a:pt x="42633" y="11924"/>
                  </a:lnTo>
                  <a:lnTo>
                    <a:pt x="49286" y="11377"/>
                  </a:lnTo>
                  <a:lnTo>
                    <a:pt x="48627" y="8747"/>
                  </a:lnTo>
                  <a:lnTo>
                    <a:pt x="51320" y="8628"/>
                  </a:lnTo>
                  <a:lnTo>
                    <a:pt x="55852" y="5460"/>
                  </a:lnTo>
                  <a:lnTo>
                    <a:pt x="60346" y="6017"/>
                  </a:lnTo>
                  <a:lnTo>
                    <a:pt x="66846" y="3840"/>
                  </a:lnTo>
                  <a:lnTo>
                    <a:pt x="79366" y="3870"/>
                  </a:lnTo>
                  <a:lnTo>
                    <a:pt x="81072" y="2612"/>
                  </a:lnTo>
                  <a:lnTo>
                    <a:pt x="80774" y="1348"/>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19" name="ee4p_FI_1_15912"/>
            <p:cNvSpPr>
              <a:spLocks noChangeAspect="1"/>
            </p:cNvSpPr>
            <p:nvPr>
              <p:custDataLst>
                <p:tags r:id="rId16"/>
              </p:custDataLst>
            </p:nvPr>
          </p:nvSpPr>
          <p:spPr>
            <a:xfrm>
              <a:off x="5482697" y="1871234"/>
              <a:ext cx="1053423" cy="1463011"/>
            </a:xfrm>
            <a:custGeom>
              <a:avLst/>
              <a:gdLst>
                <a:gd name="connsiteX0" fmla="*/ 21473 w 265732"/>
                <a:gd name="connsiteY0" fmla="*/ 360506 h 369053"/>
                <a:gd name="connsiteX1" fmla="*/ 23220 w 265732"/>
                <a:gd name="connsiteY1" fmla="*/ 360680 h 369053"/>
                <a:gd name="connsiteX2" fmla="*/ 24153 w 265732"/>
                <a:gd name="connsiteY2" fmla="*/ 361638 h 369053"/>
                <a:gd name="connsiteX3" fmla="*/ 23978 w 265732"/>
                <a:gd name="connsiteY3" fmla="*/ 362422 h 369053"/>
                <a:gd name="connsiteX4" fmla="*/ 22173 w 265732"/>
                <a:gd name="connsiteY4" fmla="*/ 362597 h 369053"/>
                <a:gd name="connsiteX5" fmla="*/ 21415 w 265732"/>
                <a:gd name="connsiteY5" fmla="*/ 361899 h 369053"/>
                <a:gd name="connsiteX6" fmla="*/ 19728 w 265732"/>
                <a:gd name="connsiteY6" fmla="*/ 361986 h 369053"/>
                <a:gd name="connsiteX7" fmla="*/ 19435 w 265732"/>
                <a:gd name="connsiteY7" fmla="*/ 361638 h 369053"/>
                <a:gd name="connsiteX8" fmla="*/ 20134 w 265732"/>
                <a:gd name="connsiteY8" fmla="*/ 360942 h 369053"/>
                <a:gd name="connsiteX9" fmla="*/ 45306 w 265732"/>
                <a:gd name="connsiteY9" fmla="*/ 357280 h 369053"/>
                <a:gd name="connsiteX10" fmla="*/ 46768 w 265732"/>
                <a:gd name="connsiteY10" fmla="*/ 357390 h 369053"/>
                <a:gd name="connsiteX11" fmla="*/ 47079 w 265732"/>
                <a:gd name="connsiteY11" fmla="*/ 358322 h 369053"/>
                <a:gd name="connsiteX12" fmla="*/ 46641 w 265732"/>
                <a:gd name="connsiteY12" fmla="*/ 359417 h 369053"/>
                <a:gd name="connsiteX13" fmla="*/ 44702 w 265732"/>
                <a:gd name="connsiteY13" fmla="*/ 359744 h 369053"/>
                <a:gd name="connsiteX14" fmla="*/ 43494 w 265732"/>
                <a:gd name="connsiteY14" fmla="*/ 358787 h 369053"/>
                <a:gd name="connsiteX15" fmla="*/ 43953 w 265732"/>
                <a:gd name="connsiteY15" fmla="*/ 358075 h 369053"/>
                <a:gd name="connsiteX16" fmla="*/ 51860 w 265732"/>
                <a:gd name="connsiteY16" fmla="*/ 356303 h 369053"/>
                <a:gd name="connsiteX17" fmla="*/ 51171 w 265732"/>
                <a:gd name="connsiteY17" fmla="*/ 358333 h 369053"/>
                <a:gd name="connsiteX18" fmla="*/ 48958 w 265732"/>
                <a:gd name="connsiteY18" fmla="*/ 359471 h 369053"/>
                <a:gd name="connsiteX19" fmla="*/ 48115 w 265732"/>
                <a:gd name="connsiteY19" fmla="*/ 359200 h 369053"/>
                <a:gd name="connsiteX20" fmla="*/ 48332 w 265732"/>
                <a:gd name="connsiteY20" fmla="*/ 357280 h 369053"/>
                <a:gd name="connsiteX21" fmla="*/ 49647 w 265732"/>
                <a:gd name="connsiteY21" fmla="*/ 356401 h 369053"/>
                <a:gd name="connsiteX22" fmla="*/ 2428 w 265732"/>
                <a:gd name="connsiteY22" fmla="*/ 354834 h 369053"/>
                <a:gd name="connsiteX23" fmla="*/ 3168 w 265732"/>
                <a:gd name="connsiteY23" fmla="*/ 356788 h 369053"/>
                <a:gd name="connsiteX24" fmla="*/ 3283 w 265732"/>
                <a:gd name="connsiteY24" fmla="*/ 357531 h 369053"/>
                <a:gd name="connsiteX25" fmla="*/ 2436 w 265732"/>
                <a:gd name="connsiteY25" fmla="*/ 357345 h 369053"/>
                <a:gd name="connsiteX26" fmla="*/ 1786 w 265732"/>
                <a:gd name="connsiteY26" fmla="*/ 357599 h 369053"/>
                <a:gd name="connsiteX27" fmla="*/ 1345 w 265732"/>
                <a:gd name="connsiteY27" fmla="*/ 358514 h 369053"/>
                <a:gd name="connsiteX28" fmla="*/ 387 w 265732"/>
                <a:gd name="connsiteY28" fmla="*/ 358186 h 369053"/>
                <a:gd name="connsiteX29" fmla="*/ 0 w 265732"/>
                <a:gd name="connsiteY29" fmla="*/ 356874 h 369053"/>
                <a:gd name="connsiteX30" fmla="*/ 715 w 265732"/>
                <a:gd name="connsiteY30" fmla="*/ 354909 h 369053"/>
                <a:gd name="connsiteX31" fmla="*/ 58731 w 265732"/>
                <a:gd name="connsiteY31" fmla="*/ 350695 h 369053"/>
                <a:gd name="connsiteX32" fmla="*/ 61532 w 265732"/>
                <a:gd name="connsiteY32" fmla="*/ 351466 h 369053"/>
                <a:gd name="connsiteX33" fmla="*/ 62709 w 265732"/>
                <a:gd name="connsiteY33" fmla="*/ 351190 h 369053"/>
                <a:gd name="connsiteX34" fmla="*/ 64047 w 265732"/>
                <a:gd name="connsiteY34" fmla="*/ 352933 h 369053"/>
                <a:gd name="connsiteX35" fmla="*/ 61778 w 265732"/>
                <a:gd name="connsiteY35" fmla="*/ 354042 h 369053"/>
                <a:gd name="connsiteX36" fmla="*/ 61620 w 265732"/>
                <a:gd name="connsiteY36" fmla="*/ 355416 h 369053"/>
                <a:gd name="connsiteX37" fmla="*/ 62517 w 265732"/>
                <a:gd name="connsiteY37" fmla="*/ 356269 h 369053"/>
                <a:gd name="connsiteX38" fmla="*/ 62832 w 265732"/>
                <a:gd name="connsiteY38" fmla="*/ 357503 h 369053"/>
                <a:gd name="connsiteX39" fmla="*/ 60571 w 265732"/>
                <a:gd name="connsiteY39" fmla="*/ 357502 h 369053"/>
                <a:gd name="connsiteX40" fmla="*/ 59489 w 265732"/>
                <a:gd name="connsiteY40" fmla="*/ 356463 h 369053"/>
                <a:gd name="connsiteX41" fmla="*/ 59018 w 265732"/>
                <a:gd name="connsiteY41" fmla="*/ 355144 h 369053"/>
                <a:gd name="connsiteX42" fmla="*/ 57967 w 265732"/>
                <a:gd name="connsiteY42" fmla="*/ 354210 h 369053"/>
                <a:gd name="connsiteX43" fmla="*/ 56565 w 265732"/>
                <a:gd name="connsiteY43" fmla="*/ 353499 h 369053"/>
                <a:gd name="connsiteX44" fmla="*/ 57252 w 265732"/>
                <a:gd name="connsiteY44" fmla="*/ 352551 h 369053"/>
                <a:gd name="connsiteX45" fmla="*/ 57643 w 265732"/>
                <a:gd name="connsiteY45" fmla="*/ 351190 h 369053"/>
                <a:gd name="connsiteX46" fmla="*/ 8165 w 265732"/>
                <a:gd name="connsiteY46" fmla="*/ 349529 h 369053"/>
                <a:gd name="connsiteX47" fmla="*/ 9409 w 265732"/>
                <a:gd name="connsiteY47" fmla="*/ 351135 h 369053"/>
                <a:gd name="connsiteX48" fmla="*/ 10404 w 265732"/>
                <a:gd name="connsiteY48" fmla="*/ 351345 h 369053"/>
                <a:gd name="connsiteX49" fmla="*/ 11082 w 265732"/>
                <a:gd name="connsiteY49" fmla="*/ 351355 h 369053"/>
                <a:gd name="connsiteX50" fmla="*/ 11384 w 265732"/>
                <a:gd name="connsiteY50" fmla="*/ 351075 h 369053"/>
                <a:gd name="connsiteX51" fmla="*/ 12568 w 265732"/>
                <a:gd name="connsiteY51" fmla="*/ 351271 h 369053"/>
                <a:gd name="connsiteX52" fmla="*/ 14347 w 265732"/>
                <a:gd name="connsiteY52" fmla="*/ 352557 h 369053"/>
                <a:gd name="connsiteX53" fmla="*/ 14705 w 265732"/>
                <a:gd name="connsiteY53" fmla="*/ 353253 h 369053"/>
                <a:gd name="connsiteX54" fmla="*/ 15932 w 265732"/>
                <a:gd name="connsiteY54" fmla="*/ 353609 h 369053"/>
                <a:gd name="connsiteX55" fmla="*/ 16360 w 265732"/>
                <a:gd name="connsiteY55" fmla="*/ 354330 h 369053"/>
                <a:gd name="connsiteX56" fmla="*/ 14941 w 265732"/>
                <a:gd name="connsiteY56" fmla="*/ 356576 h 369053"/>
                <a:gd name="connsiteX57" fmla="*/ 14064 w 265732"/>
                <a:gd name="connsiteY57" fmla="*/ 356618 h 369053"/>
                <a:gd name="connsiteX58" fmla="*/ 13410 w 265732"/>
                <a:gd name="connsiteY58" fmla="*/ 356334 h 369053"/>
                <a:gd name="connsiteX59" fmla="*/ 12255 w 265732"/>
                <a:gd name="connsiteY59" fmla="*/ 356579 h 369053"/>
                <a:gd name="connsiteX60" fmla="*/ 11577 w 265732"/>
                <a:gd name="connsiteY60" fmla="*/ 357004 h 369053"/>
                <a:gd name="connsiteX61" fmla="*/ 11350 w 265732"/>
                <a:gd name="connsiteY61" fmla="*/ 357937 h 369053"/>
                <a:gd name="connsiteX62" fmla="*/ 11387 w 265732"/>
                <a:gd name="connsiteY62" fmla="*/ 359888 h 369053"/>
                <a:gd name="connsiteX63" fmla="*/ 6208 w 265732"/>
                <a:gd name="connsiteY63" fmla="*/ 360279 h 369053"/>
                <a:gd name="connsiteX64" fmla="*/ 5018 w 265732"/>
                <a:gd name="connsiteY64" fmla="*/ 359709 h 369053"/>
                <a:gd name="connsiteX65" fmla="*/ 3388 w 265732"/>
                <a:gd name="connsiteY65" fmla="*/ 355268 h 369053"/>
                <a:gd name="connsiteX66" fmla="*/ 3712 w 265732"/>
                <a:gd name="connsiteY66" fmla="*/ 354120 h 369053"/>
                <a:gd name="connsiteX67" fmla="*/ 4809 w 265732"/>
                <a:gd name="connsiteY67" fmla="*/ 353630 h 369053"/>
                <a:gd name="connsiteX68" fmla="*/ 5749 w 265732"/>
                <a:gd name="connsiteY68" fmla="*/ 353525 h 369053"/>
                <a:gd name="connsiteX69" fmla="*/ 5887 w 265732"/>
                <a:gd name="connsiteY69" fmla="*/ 355919 h 369053"/>
                <a:gd name="connsiteX70" fmla="*/ 7266 w 265732"/>
                <a:gd name="connsiteY70" fmla="*/ 355681 h 369053"/>
                <a:gd name="connsiteX71" fmla="*/ 7699 w 265732"/>
                <a:gd name="connsiteY71" fmla="*/ 354103 h 369053"/>
                <a:gd name="connsiteX72" fmla="*/ 7795 w 265732"/>
                <a:gd name="connsiteY72" fmla="*/ 352992 h 369053"/>
                <a:gd name="connsiteX73" fmla="*/ 7422 w 265732"/>
                <a:gd name="connsiteY73" fmla="*/ 352431 h 369053"/>
                <a:gd name="connsiteX74" fmla="*/ 6485 w 265732"/>
                <a:gd name="connsiteY74" fmla="*/ 351996 h 369053"/>
                <a:gd name="connsiteX75" fmla="*/ 5943 w 265732"/>
                <a:gd name="connsiteY75" fmla="*/ 351250 h 369053"/>
                <a:gd name="connsiteX76" fmla="*/ 6722 w 265732"/>
                <a:gd name="connsiteY76" fmla="*/ 350049 h 369053"/>
                <a:gd name="connsiteX77" fmla="*/ 51039 w 265732"/>
                <a:gd name="connsiteY77" fmla="*/ 347396 h 369053"/>
                <a:gd name="connsiteX78" fmla="*/ 52799 w 265732"/>
                <a:gd name="connsiteY78" fmla="*/ 348443 h 369053"/>
                <a:gd name="connsiteX79" fmla="*/ 53760 w 265732"/>
                <a:gd name="connsiteY79" fmla="*/ 349666 h 369053"/>
                <a:gd name="connsiteX80" fmla="*/ 52821 w 265732"/>
                <a:gd name="connsiteY80" fmla="*/ 349950 h 369053"/>
                <a:gd name="connsiteX81" fmla="*/ 54412 w 265732"/>
                <a:gd name="connsiteY81" fmla="*/ 351211 h 369053"/>
                <a:gd name="connsiteX82" fmla="*/ 54732 w 265732"/>
                <a:gd name="connsiteY82" fmla="*/ 351827 h 369053"/>
                <a:gd name="connsiteX83" fmla="*/ 53123 w 265732"/>
                <a:gd name="connsiteY83" fmla="*/ 351973 h 369053"/>
                <a:gd name="connsiteX84" fmla="*/ 50849 w 265732"/>
                <a:gd name="connsiteY84" fmla="*/ 350326 h 369053"/>
                <a:gd name="connsiteX85" fmla="*/ 50562 w 265732"/>
                <a:gd name="connsiteY85" fmla="*/ 349682 h 369053"/>
                <a:gd name="connsiteX86" fmla="*/ 51454 w 265732"/>
                <a:gd name="connsiteY86" fmla="*/ 349308 h 369053"/>
                <a:gd name="connsiteX87" fmla="*/ 50865 w 265732"/>
                <a:gd name="connsiteY87" fmla="*/ 347983 h 369053"/>
                <a:gd name="connsiteX88" fmla="*/ 38675 w 265732"/>
                <a:gd name="connsiteY88" fmla="*/ 341784 h 369053"/>
                <a:gd name="connsiteX89" fmla="*/ 39409 w 265732"/>
                <a:gd name="connsiteY89" fmla="*/ 343210 h 369053"/>
                <a:gd name="connsiteX90" fmla="*/ 42717 w 265732"/>
                <a:gd name="connsiteY90" fmla="*/ 345409 h 369053"/>
                <a:gd name="connsiteX91" fmla="*/ 42408 w 265732"/>
                <a:gd name="connsiteY91" fmla="*/ 346959 h 369053"/>
                <a:gd name="connsiteX92" fmla="*/ 40908 w 265732"/>
                <a:gd name="connsiteY92" fmla="*/ 346787 h 369053"/>
                <a:gd name="connsiteX93" fmla="*/ 39381 w 265732"/>
                <a:gd name="connsiteY93" fmla="*/ 347068 h 369053"/>
                <a:gd name="connsiteX94" fmla="*/ 38150 w 265732"/>
                <a:gd name="connsiteY94" fmla="*/ 345529 h 369053"/>
                <a:gd name="connsiteX95" fmla="*/ 37491 w 265732"/>
                <a:gd name="connsiteY95" fmla="*/ 342933 h 369053"/>
                <a:gd name="connsiteX96" fmla="*/ 37716 w 265732"/>
                <a:gd name="connsiteY96" fmla="*/ 342374 h 369053"/>
                <a:gd name="connsiteX97" fmla="*/ 37973 w 265732"/>
                <a:gd name="connsiteY97" fmla="*/ 251776 h 369053"/>
                <a:gd name="connsiteX98" fmla="*/ 37651 w 265732"/>
                <a:gd name="connsiteY98" fmla="*/ 252424 h 369053"/>
                <a:gd name="connsiteX99" fmla="*/ 37563 w 265732"/>
                <a:gd name="connsiteY99" fmla="*/ 253045 h 369053"/>
                <a:gd name="connsiteX100" fmla="*/ 37800 w 265732"/>
                <a:gd name="connsiteY100" fmla="*/ 253695 h 369053"/>
                <a:gd name="connsiteX101" fmla="*/ 39096 w 265732"/>
                <a:gd name="connsiteY101" fmla="*/ 253516 h 369053"/>
                <a:gd name="connsiteX102" fmla="*/ 40841 w 265732"/>
                <a:gd name="connsiteY102" fmla="*/ 252332 h 369053"/>
                <a:gd name="connsiteX103" fmla="*/ 42078 w 265732"/>
                <a:gd name="connsiteY103" fmla="*/ 252885 h 369053"/>
                <a:gd name="connsiteX104" fmla="*/ 41938 w 265732"/>
                <a:gd name="connsiteY104" fmla="*/ 254575 h 369053"/>
                <a:gd name="connsiteX105" fmla="*/ 41098 w 265732"/>
                <a:gd name="connsiteY105" fmla="*/ 254511 h 369053"/>
                <a:gd name="connsiteX106" fmla="*/ 40867 w 265732"/>
                <a:gd name="connsiteY106" fmla="*/ 254232 h 369053"/>
                <a:gd name="connsiteX107" fmla="*/ 39789 w 265732"/>
                <a:gd name="connsiteY107" fmla="*/ 255197 h 369053"/>
                <a:gd name="connsiteX108" fmla="*/ 39597 w 265732"/>
                <a:gd name="connsiteY108" fmla="*/ 255781 h 369053"/>
                <a:gd name="connsiteX109" fmla="*/ 38351 w 265732"/>
                <a:gd name="connsiteY109" fmla="*/ 256154 h 369053"/>
                <a:gd name="connsiteX110" fmla="*/ 36049 w 265732"/>
                <a:gd name="connsiteY110" fmla="*/ 254502 h 369053"/>
                <a:gd name="connsiteX111" fmla="*/ 34602 w 265732"/>
                <a:gd name="connsiteY111" fmla="*/ 251783 h 369053"/>
                <a:gd name="connsiteX112" fmla="*/ 116464 w 265732"/>
                <a:gd name="connsiteY112" fmla="*/ 187740 h 369053"/>
                <a:gd name="connsiteX113" fmla="*/ 120546 w 265732"/>
                <a:gd name="connsiteY113" fmla="*/ 188858 h 369053"/>
                <a:gd name="connsiteX114" fmla="*/ 121142 w 265732"/>
                <a:gd name="connsiteY114" fmla="*/ 189455 h 369053"/>
                <a:gd name="connsiteX115" fmla="*/ 118803 w 265732"/>
                <a:gd name="connsiteY115" fmla="*/ 189902 h 369053"/>
                <a:gd name="connsiteX116" fmla="*/ 117840 w 265732"/>
                <a:gd name="connsiteY116" fmla="*/ 191169 h 369053"/>
                <a:gd name="connsiteX117" fmla="*/ 114539 w 265732"/>
                <a:gd name="connsiteY117" fmla="*/ 192361 h 369053"/>
                <a:gd name="connsiteX118" fmla="*/ 111878 w 265732"/>
                <a:gd name="connsiteY118" fmla="*/ 191616 h 369053"/>
                <a:gd name="connsiteX119" fmla="*/ 111832 w 265732"/>
                <a:gd name="connsiteY119" fmla="*/ 189306 h 369053"/>
                <a:gd name="connsiteX120" fmla="*/ 113482 w 265732"/>
                <a:gd name="connsiteY120" fmla="*/ 188187 h 369053"/>
                <a:gd name="connsiteX121" fmla="*/ 181957 w 265732"/>
                <a:gd name="connsiteY121" fmla="*/ 0 h 369053"/>
                <a:gd name="connsiteX122" fmla="*/ 185099 w 265732"/>
                <a:gd name="connsiteY122" fmla="*/ 126 h 369053"/>
                <a:gd name="connsiteX123" fmla="*/ 188577 w 265732"/>
                <a:gd name="connsiteY123" fmla="*/ 3686 h 369053"/>
                <a:gd name="connsiteX124" fmla="*/ 193483 w 265732"/>
                <a:gd name="connsiteY124" fmla="*/ 7643 h 369053"/>
                <a:gd name="connsiteX125" fmla="*/ 196636 w 265732"/>
                <a:gd name="connsiteY125" fmla="*/ 9562 h 369053"/>
                <a:gd name="connsiteX126" fmla="*/ 205230 w 265732"/>
                <a:gd name="connsiteY126" fmla="*/ 13154 h 369053"/>
                <a:gd name="connsiteX127" fmla="*/ 212775 w 265732"/>
                <a:gd name="connsiteY127" fmla="*/ 15515 h 369053"/>
                <a:gd name="connsiteX128" fmla="*/ 217016 w 265732"/>
                <a:gd name="connsiteY128" fmla="*/ 23292 h 369053"/>
                <a:gd name="connsiteX129" fmla="*/ 214926 w 265732"/>
                <a:gd name="connsiteY129" fmla="*/ 26382 h 369053"/>
                <a:gd name="connsiteX130" fmla="*/ 213885 w 265732"/>
                <a:gd name="connsiteY130" fmla="*/ 27446 h 369053"/>
                <a:gd name="connsiteX131" fmla="*/ 210195 w 265732"/>
                <a:gd name="connsiteY131" fmla="*/ 30516 h 369053"/>
                <a:gd name="connsiteX132" fmla="*/ 206245 w 265732"/>
                <a:gd name="connsiteY132" fmla="*/ 34840 h 369053"/>
                <a:gd name="connsiteX133" fmla="*/ 205943 w 265732"/>
                <a:gd name="connsiteY133" fmla="*/ 37090 h 369053"/>
                <a:gd name="connsiteX134" fmla="*/ 207254 w 265732"/>
                <a:gd name="connsiteY134" fmla="*/ 39357 h 369053"/>
                <a:gd name="connsiteX135" fmla="*/ 208889 w 265732"/>
                <a:gd name="connsiteY135" fmla="*/ 40855 h 369053"/>
                <a:gd name="connsiteX136" fmla="*/ 207409 w 265732"/>
                <a:gd name="connsiteY136" fmla="*/ 41332 h 369053"/>
                <a:gd name="connsiteX137" fmla="*/ 202838 w 265732"/>
                <a:gd name="connsiteY137" fmla="*/ 43215 h 369053"/>
                <a:gd name="connsiteX138" fmla="*/ 200048 w 265732"/>
                <a:gd name="connsiteY138" fmla="*/ 44485 h 369053"/>
                <a:gd name="connsiteX139" fmla="*/ 196688 w 265732"/>
                <a:gd name="connsiteY139" fmla="*/ 45416 h 369053"/>
                <a:gd name="connsiteX140" fmla="*/ 197560 w 265732"/>
                <a:gd name="connsiteY140" fmla="*/ 46649 h 369053"/>
                <a:gd name="connsiteX141" fmla="*/ 203142 w 265732"/>
                <a:gd name="connsiteY141" fmla="*/ 46910 h 369053"/>
                <a:gd name="connsiteX142" fmla="*/ 204002 w 265732"/>
                <a:gd name="connsiteY142" fmla="*/ 47260 h 369053"/>
                <a:gd name="connsiteX143" fmla="*/ 204621 w 265732"/>
                <a:gd name="connsiteY143" fmla="*/ 47894 h 369053"/>
                <a:gd name="connsiteX144" fmla="*/ 204727 w 265732"/>
                <a:gd name="connsiteY144" fmla="*/ 48907 h 369053"/>
                <a:gd name="connsiteX145" fmla="*/ 204161 w 265732"/>
                <a:gd name="connsiteY145" fmla="*/ 50542 h 369053"/>
                <a:gd name="connsiteX146" fmla="*/ 198130 w 265732"/>
                <a:gd name="connsiteY146" fmla="*/ 59538 h 369053"/>
                <a:gd name="connsiteX147" fmla="*/ 197940 w 265732"/>
                <a:gd name="connsiteY147" fmla="*/ 61428 h 369053"/>
                <a:gd name="connsiteX148" fmla="*/ 199918 w 265732"/>
                <a:gd name="connsiteY148" fmla="*/ 66676 h 369053"/>
                <a:gd name="connsiteX149" fmla="*/ 202682 w 265732"/>
                <a:gd name="connsiteY149" fmla="*/ 72845 h 369053"/>
                <a:gd name="connsiteX150" fmla="*/ 211037 w 265732"/>
                <a:gd name="connsiteY150" fmla="*/ 75582 h 369053"/>
                <a:gd name="connsiteX151" fmla="*/ 217247 w 265732"/>
                <a:gd name="connsiteY151" fmla="*/ 77717 h 369053"/>
                <a:gd name="connsiteX152" fmla="*/ 221236 w 265732"/>
                <a:gd name="connsiteY152" fmla="*/ 82760 h 369053"/>
                <a:gd name="connsiteX153" fmla="*/ 227811 w 265732"/>
                <a:gd name="connsiteY153" fmla="*/ 89390 h 369053"/>
                <a:gd name="connsiteX154" fmla="*/ 231297 w 265732"/>
                <a:gd name="connsiteY154" fmla="*/ 91862 h 369053"/>
                <a:gd name="connsiteX155" fmla="*/ 231493 w 265732"/>
                <a:gd name="connsiteY155" fmla="*/ 92629 h 369053"/>
                <a:gd name="connsiteX156" fmla="*/ 230456 w 265732"/>
                <a:gd name="connsiteY156" fmla="*/ 97183 h 369053"/>
                <a:gd name="connsiteX157" fmla="*/ 226241 w 265732"/>
                <a:gd name="connsiteY157" fmla="*/ 101735 h 369053"/>
                <a:gd name="connsiteX158" fmla="*/ 222298 w 265732"/>
                <a:gd name="connsiteY158" fmla="*/ 105565 h 369053"/>
                <a:gd name="connsiteX159" fmla="*/ 218217 w 265732"/>
                <a:gd name="connsiteY159" fmla="*/ 110170 h 369053"/>
                <a:gd name="connsiteX160" fmla="*/ 215025 w 265732"/>
                <a:gd name="connsiteY160" fmla="*/ 114087 h 369053"/>
                <a:gd name="connsiteX161" fmla="*/ 211568 w 265732"/>
                <a:gd name="connsiteY161" fmla="*/ 118772 h 369053"/>
                <a:gd name="connsiteX162" fmla="*/ 211171 w 265732"/>
                <a:gd name="connsiteY162" fmla="*/ 120288 h 369053"/>
                <a:gd name="connsiteX163" fmla="*/ 211108 w 265732"/>
                <a:gd name="connsiteY163" fmla="*/ 121719 h 369053"/>
                <a:gd name="connsiteX164" fmla="*/ 211702 w 265732"/>
                <a:gd name="connsiteY164" fmla="*/ 123300 h 369053"/>
                <a:gd name="connsiteX165" fmla="*/ 216129 w 265732"/>
                <a:gd name="connsiteY165" fmla="*/ 129002 h 369053"/>
                <a:gd name="connsiteX166" fmla="*/ 217852 w 265732"/>
                <a:gd name="connsiteY166" fmla="*/ 131908 h 369053"/>
                <a:gd name="connsiteX167" fmla="*/ 219912 w 265732"/>
                <a:gd name="connsiteY167" fmla="*/ 135045 h 369053"/>
                <a:gd name="connsiteX168" fmla="*/ 221680 w 265732"/>
                <a:gd name="connsiteY168" fmla="*/ 138458 h 369053"/>
                <a:gd name="connsiteX169" fmla="*/ 222706 w 265732"/>
                <a:gd name="connsiteY169" fmla="*/ 141510 h 369053"/>
                <a:gd name="connsiteX170" fmla="*/ 224479 w 265732"/>
                <a:gd name="connsiteY170" fmla="*/ 144480 h 369053"/>
                <a:gd name="connsiteX171" fmla="*/ 225581 w 265732"/>
                <a:gd name="connsiteY171" fmla="*/ 145996 h 369053"/>
                <a:gd name="connsiteX172" fmla="*/ 227411 w 265732"/>
                <a:gd name="connsiteY172" fmla="*/ 148118 h 369053"/>
                <a:gd name="connsiteX173" fmla="*/ 229621 w 265732"/>
                <a:gd name="connsiteY173" fmla="*/ 151271 h 369053"/>
                <a:gd name="connsiteX174" fmla="*/ 230355 w 265732"/>
                <a:gd name="connsiteY174" fmla="*/ 153765 h 369053"/>
                <a:gd name="connsiteX175" fmla="*/ 233691 w 265732"/>
                <a:gd name="connsiteY175" fmla="*/ 162396 h 369053"/>
                <a:gd name="connsiteX176" fmla="*/ 234028 w 265732"/>
                <a:gd name="connsiteY176" fmla="*/ 164590 h 369053"/>
                <a:gd name="connsiteX177" fmla="*/ 233864 w 265732"/>
                <a:gd name="connsiteY177" fmla="*/ 166212 h 369053"/>
                <a:gd name="connsiteX178" fmla="*/ 232398 w 265732"/>
                <a:gd name="connsiteY178" fmla="*/ 166611 h 369053"/>
                <a:gd name="connsiteX179" fmla="*/ 229161 w 265732"/>
                <a:gd name="connsiteY179" fmla="*/ 166869 h 369053"/>
                <a:gd name="connsiteX180" fmla="*/ 225652 w 265732"/>
                <a:gd name="connsiteY180" fmla="*/ 167931 h 369053"/>
                <a:gd name="connsiteX181" fmla="*/ 225475 w 265732"/>
                <a:gd name="connsiteY181" fmla="*/ 168288 h 369053"/>
                <a:gd name="connsiteX182" fmla="*/ 227764 w 265732"/>
                <a:gd name="connsiteY182" fmla="*/ 170314 h 369053"/>
                <a:gd name="connsiteX183" fmla="*/ 225742 w 265732"/>
                <a:gd name="connsiteY183" fmla="*/ 173770 h 369053"/>
                <a:gd name="connsiteX184" fmla="*/ 225451 w 265732"/>
                <a:gd name="connsiteY184" fmla="*/ 178707 h 369053"/>
                <a:gd name="connsiteX185" fmla="*/ 223292 w 265732"/>
                <a:gd name="connsiteY185" fmla="*/ 181294 h 369053"/>
                <a:gd name="connsiteX186" fmla="*/ 223088 w 265732"/>
                <a:gd name="connsiteY186" fmla="*/ 181895 h 369053"/>
                <a:gd name="connsiteX187" fmla="*/ 223186 w 265732"/>
                <a:gd name="connsiteY187" fmla="*/ 182397 h 369053"/>
                <a:gd name="connsiteX188" fmla="*/ 223568 w 265732"/>
                <a:gd name="connsiteY188" fmla="*/ 182789 h 369053"/>
                <a:gd name="connsiteX189" fmla="*/ 227567 w 265732"/>
                <a:gd name="connsiteY189" fmla="*/ 183479 h 369053"/>
                <a:gd name="connsiteX190" fmla="*/ 227913 w 265732"/>
                <a:gd name="connsiteY190" fmla="*/ 184180 h 369053"/>
                <a:gd name="connsiteX191" fmla="*/ 227930 w 265732"/>
                <a:gd name="connsiteY191" fmla="*/ 185629 h 369053"/>
                <a:gd name="connsiteX192" fmla="*/ 227573 w 265732"/>
                <a:gd name="connsiteY192" fmla="*/ 186967 h 369053"/>
                <a:gd name="connsiteX193" fmla="*/ 225565 w 265732"/>
                <a:gd name="connsiteY193" fmla="*/ 187959 h 369053"/>
                <a:gd name="connsiteX194" fmla="*/ 223408 w 265732"/>
                <a:gd name="connsiteY194" fmla="*/ 189427 h 369053"/>
                <a:gd name="connsiteX195" fmla="*/ 222931 w 265732"/>
                <a:gd name="connsiteY195" fmla="*/ 190776 h 369053"/>
                <a:gd name="connsiteX196" fmla="*/ 223004 w 265732"/>
                <a:gd name="connsiteY196" fmla="*/ 191980 h 369053"/>
                <a:gd name="connsiteX197" fmla="*/ 223741 w 265732"/>
                <a:gd name="connsiteY197" fmla="*/ 194013 h 369053"/>
                <a:gd name="connsiteX198" fmla="*/ 225159 w 265732"/>
                <a:gd name="connsiteY198" fmla="*/ 196379 h 369053"/>
                <a:gd name="connsiteX199" fmla="*/ 226963 w 265732"/>
                <a:gd name="connsiteY199" fmla="*/ 197863 h 369053"/>
                <a:gd name="connsiteX200" fmla="*/ 233367 w 265732"/>
                <a:gd name="connsiteY200" fmla="*/ 199267 h 369053"/>
                <a:gd name="connsiteX201" fmla="*/ 234194 w 265732"/>
                <a:gd name="connsiteY201" fmla="*/ 200428 h 369053"/>
                <a:gd name="connsiteX202" fmla="*/ 234546 w 265732"/>
                <a:gd name="connsiteY202" fmla="*/ 202018 h 369053"/>
                <a:gd name="connsiteX203" fmla="*/ 234412 w 265732"/>
                <a:gd name="connsiteY203" fmla="*/ 203569 h 369053"/>
                <a:gd name="connsiteX204" fmla="*/ 231437 w 265732"/>
                <a:gd name="connsiteY204" fmla="*/ 206669 h 369053"/>
                <a:gd name="connsiteX205" fmla="*/ 231460 w 265732"/>
                <a:gd name="connsiteY205" fmla="*/ 207860 h 369053"/>
                <a:gd name="connsiteX206" fmla="*/ 232682 w 265732"/>
                <a:gd name="connsiteY206" fmla="*/ 210740 h 369053"/>
                <a:gd name="connsiteX207" fmla="*/ 234147 w 265732"/>
                <a:gd name="connsiteY207" fmla="*/ 213485 h 369053"/>
                <a:gd name="connsiteX208" fmla="*/ 240394 w 265732"/>
                <a:gd name="connsiteY208" fmla="*/ 216455 h 369053"/>
                <a:gd name="connsiteX209" fmla="*/ 242545 w 265732"/>
                <a:gd name="connsiteY209" fmla="*/ 218082 h 369053"/>
                <a:gd name="connsiteX210" fmla="*/ 243117 w 265732"/>
                <a:gd name="connsiteY210" fmla="*/ 219376 h 369053"/>
                <a:gd name="connsiteX211" fmla="*/ 243430 w 265732"/>
                <a:gd name="connsiteY211" fmla="*/ 221460 h 369053"/>
                <a:gd name="connsiteX212" fmla="*/ 243389 w 265732"/>
                <a:gd name="connsiteY212" fmla="*/ 223717 h 369053"/>
                <a:gd name="connsiteX213" fmla="*/ 242899 w 265732"/>
                <a:gd name="connsiteY213" fmla="*/ 225719 h 369053"/>
                <a:gd name="connsiteX214" fmla="*/ 240940 w 265732"/>
                <a:gd name="connsiteY214" fmla="*/ 228298 h 369053"/>
                <a:gd name="connsiteX215" fmla="*/ 236406 w 265732"/>
                <a:gd name="connsiteY215" fmla="*/ 233375 h 369053"/>
                <a:gd name="connsiteX216" fmla="*/ 231847 w 265732"/>
                <a:gd name="connsiteY216" fmla="*/ 235344 h 369053"/>
                <a:gd name="connsiteX217" fmla="*/ 231569 w 265732"/>
                <a:gd name="connsiteY217" fmla="*/ 235771 h 369053"/>
                <a:gd name="connsiteX218" fmla="*/ 232981 w 265732"/>
                <a:gd name="connsiteY218" fmla="*/ 237391 h 369053"/>
                <a:gd name="connsiteX219" fmla="*/ 241011 w 265732"/>
                <a:gd name="connsiteY219" fmla="*/ 243873 h 369053"/>
                <a:gd name="connsiteX220" fmla="*/ 246246 w 265732"/>
                <a:gd name="connsiteY220" fmla="*/ 246900 h 369053"/>
                <a:gd name="connsiteX221" fmla="*/ 253311 w 265732"/>
                <a:gd name="connsiteY221" fmla="*/ 250978 h 369053"/>
                <a:gd name="connsiteX222" fmla="*/ 257868 w 265732"/>
                <a:gd name="connsiteY222" fmla="*/ 254194 h 369053"/>
                <a:gd name="connsiteX223" fmla="*/ 259340 w 265732"/>
                <a:gd name="connsiteY223" fmla="*/ 256505 h 369053"/>
                <a:gd name="connsiteX224" fmla="*/ 261314 w 265732"/>
                <a:gd name="connsiteY224" fmla="*/ 259071 h 369053"/>
                <a:gd name="connsiteX225" fmla="*/ 263532 w 265732"/>
                <a:gd name="connsiteY225" fmla="*/ 261166 h 369053"/>
                <a:gd name="connsiteX226" fmla="*/ 265130 w 265732"/>
                <a:gd name="connsiteY226" fmla="*/ 262982 h 369053"/>
                <a:gd name="connsiteX227" fmla="*/ 265732 w 265732"/>
                <a:gd name="connsiteY227" fmla="*/ 264150 h 369053"/>
                <a:gd name="connsiteX228" fmla="*/ 265676 w 265732"/>
                <a:gd name="connsiteY228" fmla="*/ 265405 h 369053"/>
                <a:gd name="connsiteX229" fmla="*/ 263538 w 265732"/>
                <a:gd name="connsiteY229" fmla="*/ 269185 h 369053"/>
                <a:gd name="connsiteX230" fmla="*/ 262324 w 265732"/>
                <a:gd name="connsiteY230" fmla="*/ 272102 h 369053"/>
                <a:gd name="connsiteX231" fmla="*/ 260185 w 265732"/>
                <a:gd name="connsiteY231" fmla="*/ 276371 h 369053"/>
                <a:gd name="connsiteX232" fmla="*/ 257997 w 265732"/>
                <a:gd name="connsiteY232" fmla="*/ 279345 h 369053"/>
                <a:gd name="connsiteX233" fmla="*/ 252448 w 265732"/>
                <a:gd name="connsiteY233" fmla="*/ 284759 h 369053"/>
                <a:gd name="connsiteX234" fmla="*/ 244264 w 265732"/>
                <a:gd name="connsiteY234" fmla="*/ 291477 h 369053"/>
                <a:gd name="connsiteX235" fmla="*/ 242363 w 265732"/>
                <a:gd name="connsiteY235" fmla="*/ 293506 h 369053"/>
                <a:gd name="connsiteX236" fmla="*/ 238533 w 265732"/>
                <a:gd name="connsiteY236" fmla="*/ 297034 h 369053"/>
                <a:gd name="connsiteX237" fmla="*/ 231977 w 265732"/>
                <a:gd name="connsiteY237" fmla="*/ 304096 h 369053"/>
                <a:gd name="connsiteX238" fmla="*/ 230279 w 265732"/>
                <a:gd name="connsiteY238" fmla="*/ 305652 h 369053"/>
                <a:gd name="connsiteX239" fmla="*/ 224905 w 265732"/>
                <a:gd name="connsiteY239" fmla="*/ 311263 h 369053"/>
                <a:gd name="connsiteX240" fmla="*/ 222456 w 265732"/>
                <a:gd name="connsiteY240" fmla="*/ 313045 h 369053"/>
                <a:gd name="connsiteX241" fmla="*/ 220532 w 265732"/>
                <a:gd name="connsiteY241" fmla="*/ 314710 h 369053"/>
                <a:gd name="connsiteX242" fmla="*/ 215209 w 265732"/>
                <a:gd name="connsiteY242" fmla="*/ 319993 h 369053"/>
                <a:gd name="connsiteX243" fmla="*/ 209489 w 265732"/>
                <a:gd name="connsiteY243" fmla="*/ 323994 h 369053"/>
                <a:gd name="connsiteX244" fmla="*/ 203874 w 265732"/>
                <a:gd name="connsiteY244" fmla="*/ 327703 h 369053"/>
                <a:gd name="connsiteX245" fmla="*/ 202190 w 265732"/>
                <a:gd name="connsiteY245" fmla="*/ 329581 h 369053"/>
                <a:gd name="connsiteX246" fmla="*/ 200095 w 265732"/>
                <a:gd name="connsiteY246" fmla="*/ 331012 h 369053"/>
                <a:gd name="connsiteX247" fmla="*/ 197595 w 265732"/>
                <a:gd name="connsiteY247" fmla="*/ 332372 h 369053"/>
                <a:gd name="connsiteX248" fmla="*/ 196541 w 265732"/>
                <a:gd name="connsiteY248" fmla="*/ 333134 h 369053"/>
                <a:gd name="connsiteX249" fmla="*/ 190892 w 265732"/>
                <a:gd name="connsiteY249" fmla="*/ 338191 h 369053"/>
                <a:gd name="connsiteX250" fmla="*/ 183058 w 265732"/>
                <a:gd name="connsiteY250" fmla="*/ 345191 h 369053"/>
                <a:gd name="connsiteX251" fmla="*/ 182261 w 265732"/>
                <a:gd name="connsiteY251" fmla="*/ 345300 h 369053"/>
                <a:gd name="connsiteX252" fmla="*/ 180221 w 265732"/>
                <a:gd name="connsiteY252" fmla="*/ 346429 h 369053"/>
                <a:gd name="connsiteX253" fmla="*/ 177031 w 265732"/>
                <a:gd name="connsiteY253" fmla="*/ 346702 h 369053"/>
                <a:gd name="connsiteX254" fmla="*/ 175645 w 265732"/>
                <a:gd name="connsiteY254" fmla="*/ 347565 h 369053"/>
                <a:gd name="connsiteX255" fmla="*/ 170769 w 265732"/>
                <a:gd name="connsiteY255" fmla="*/ 345106 h 369053"/>
                <a:gd name="connsiteX256" fmla="*/ 169959 w 265732"/>
                <a:gd name="connsiteY256" fmla="*/ 344947 h 369053"/>
                <a:gd name="connsiteX257" fmla="*/ 167092 w 265732"/>
                <a:gd name="connsiteY257" fmla="*/ 345557 h 369053"/>
                <a:gd name="connsiteX258" fmla="*/ 164340 w 265732"/>
                <a:gd name="connsiteY258" fmla="*/ 347344 h 369053"/>
                <a:gd name="connsiteX259" fmla="*/ 159261 w 265732"/>
                <a:gd name="connsiteY259" fmla="*/ 347890 h 369053"/>
                <a:gd name="connsiteX260" fmla="*/ 156739 w 265732"/>
                <a:gd name="connsiteY260" fmla="*/ 348469 h 369053"/>
                <a:gd name="connsiteX261" fmla="*/ 155131 w 265732"/>
                <a:gd name="connsiteY261" fmla="*/ 349294 h 369053"/>
                <a:gd name="connsiteX262" fmla="*/ 154800 w 265732"/>
                <a:gd name="connsiteY262" fmla="*/ 347341 h 369053"/>
                <a:gd name="connsiteX263" fmla="*/ 155495 w 265732"/>
                <a:gd name="connsiteY263" fmla="*/ 344862 h 369053"/>
                <a:gd name="connsiteX264" fmla="*/ 156614 w 265732"/>
                <a:gd name="connsiteY264" fmla="*/ 343208 h 369053"/>
                <a:gd name="connsiteX265" fmla="*/ 156718 w 265732"/>
                <a:gd name="connsiteY265" fmla="*/ 342130 h 369053"/>
                <a:gd name="connsiteX266" fmla="*/ 155897 w 265732"/>
                <a:gd name="connsiteY266" fmla="*/ 342242 h 369053"/>
                <a:gd name="connsiteX267" fmla="*/ 154271 w 265732"/>
                <a:gd name="connsiteY267" fmla="*/ 344669 h 369053"/>
                <a:gd name="connsiteX268" fmla="*/ 153401 w 265732"/>
                <a:gd name="connsiteY268" fmla="*/ 347500 h 369053"/>
                <a:gd name="connsiteX269" fmla="*/ 151660 w 265732"/>
                <a:gd name="connsiteY269" fmla="*/ 348922 h 369053"/>
                <a:gd name="connsiteX270" fmla="*/ 147834 w 265732"/>
                <a:gd name="connsiteY270" fmla="*/ 349503 h 369053"/>
                <a:gd name="connsiteX271" fmla="*/ 144105 w 265732"/>
                <a:gd name="connsiteY271" fmla="*/ 347230 h 369053"/>
                <a:gd name="connsiteX272" fmla="*/ 142334 w 265732"/>
                <a:gd name="connsiteY272" fmla="*/ 347253 h 369053"/>
                <a:gd name="connsiteX273" fmla="*/ 143446 w 265732"/>
                <a:gd name="connsiteY273" fmla="*/ 348881 h 369053"/>
                <a:gd name="connsiteX274" fmla="*/ 144198 w 265732"/>
                <a:gd name="connsiteY274" fmla="*/ 350667 h 369053"/>
                <a:gd name="connsiteX275" fmla="*/ 144100 w 265732"/>
                <a:gd name="connsiteY275" fmla="*/ 351667 h 369053"/>
                <a:gd name="connsiteX276" fmla="*/ 142112 w 265732"/>
                <a:gd name="connsiteY276" fmla="*/ 351491 h 369053"/>
                <a:gd name="connsiteX277" fmla="*/ 139898 w 265732"/>
                <a:gd name="connsiteY277" fmla="*/ 352561 h 369053"/>
                <a:gd name="connsiteX278" fmla="*/ 137957 w 265732"/>
                <a:gd name="connsiteY278" fmla="*/ 354123 h 369053"/>
                <a:gd name="connsiteX279" fmla="*/ 137015 w 265732"/>
                <a:gd name="connsiteY279" fmla="*/ 354126 h 369053"/>
                <a:gd name="connsiteX280" fmla="*/ 135711 w 265732"/>
                <a:gd name="connsiteY280" fmla="*/ 351943 h 369053"/>
                <a:gd name="connsiteX281" fmla="*/ 133318 w 265732"/>
                <a:gd name="connsiteY281" fmla="*/ 352962 h 369053"/>
                <a:gd name="connsiteX282" fmla="*/ 131274 w 265732"/>
                <a:gd name="connsiteY282" fmla="*/ 354332 h 369053"/>
                <a:gd name="connsiteX283" fmla="*/ 127119 w 265732"/>
                <a:gd name="connsiteY283" fmla="*/ 354760 h 369053"/>
                <a:gd name="connsiteX284" fmla="*/ 124642 w 265732"/>
                <a:gd name="connsiteY284" fmla="*/ 356559 h 369053"/>
                <a:gd name="connsiteX285" fmla="*/ 120259 w 265732"/>
                <a:gd name="connsiteY285" fmla="*/ 357772 h 369053"/>
                <a:gd name="connsiteX286" fmla="*/ 117851 w 265732"/>
                <a:gd name="connsiteY286" fmla="*/ 357743 h 369053"/>
                <a:gd name="connsiteX287" fmla="*/ 112362 w 265732"/>
                <a:gd name="connsiteY287" fmla="*/ 359203 h 369053"/>
                <a:gd name="connsiteX288" fmla="*/ 110537 w 265732"/>
                <a:gd name="connsiteY288" fmla="*/ 361452 h 369053"/>
                <a:gd name="connsiteX289" fmla="*/ 108937 w 265732"/>
                <a:gd name="connsiteY289" fmla="*/ 362279 h 369053"/>
                <a:gd name="connsiteX290" fmla="*/ 106659 w 265732"/>
                <a:gd name="connsiteY290" fmla="*/ 361583 h 369053"/>
                <a:gd name="connsiteX291" fmla="*/ 99641 w 265732"/>
                <a:gd name="connsiteY291" fmla="*/ 362679 h 369053"/>
                <a:gd name="connsiteX292" fmla="*/ 92932 w 265732"/>
                <a:gd name="connsiteY292" fmla="*/ 364116 h 369053"/>
                <a:gd name="connsiteX293" fmla="*/ 90077 w 265732"/>
                <a:gd name="connsiteY293" fmla="*/ 364034 h 369053"/>
                <a:gd name="connsiteX294" fmla="*/ 87222 w 265732"/>
                <a:gd name="connsiteY294" fmla="*/ 363437 h 369053"/>
                <a:gd name="connsiteX295" fmla="*/ 84197 w 265732"/>
                <a:gd name="connsiteY295" fmla="*/ 365433 h 369053"/>
                <a:gd name="connsiteX296" fmla="*/ 80984 w 265732"/>
                <a:gd name="connsiteY296" fmla="*/ 368101 h 369053"/>
                <a:gd name="connsiteX297" fmla="*/ 77442 w 265732"/>
                <a:gd name="connsiteY297" fmla="*/ 369053 h 369053"/>
                <a:gd name="connsiteX298" fmla="*/ 76173 w 265732"/>
                <a:gd name="connsiteY298" fmla="*/ 368712 h 369053"/>
                <a:gd name="connsiteX299" fmla="*/ 77187 w 265732"/>
                <a:gd name="connsiteY299" fmla="*/ 367314 h 369053"/>
                <a:gd name="connsiteX300" fmla="*/ 79531 w 265732"/>
                <a:gd name="connsiteY300" fmla="*/ 365865 h 369053"/>
                <a:gd name="connsiteX301" fmla="*/ 81139 w 265732"/>
                <a:gd name="connsiteY301" fmla="*/ 363900 h 369053"/>
                <a:gd name="connsiteX302" fmla="*/ 81360 w 265732"/>
                <a:gd name="connsiteY302" fmla="*/ 362261 h 369053"/>
                <a:gd name="connsiteX303" fmla="*/ 80254 w 265732"/>
                <a:gd name="connsiteY303" fmla="*/ 361617 h 369053"/>
                <a:gd name="connsiteX304" fmla="*/ 78744 w 265732"/>
                <a:gd name="connsiteY304" fmla="*/ 361420 h 369053"/>
                <a:gd name="connsiteX305" fmla="*/ 76842 w 265732"/>
                <a:gd name="connsiteY305" fmla="*/ 359723 h 369053"/>
                <a:gd name="connsiteX306" fmla="*/ 75019 w 265732"/>
                <a:gd name="connsiteY306" fmla="*/ 356041 h 369053"/>
                <a:gd name="connsiteX307" fmla="*/ 74032 w 265732"/>
                <a:gd name="connsiteY307" fmla="*/ 355838 h 369053"/>
                <a:gd name="connsiteX308" fmla="*/ 73532 w 265732"/>
                <a:gd name="connsiteY308" fmla="*/ 356806 h 369053"/>
                <a:gd name="connsiteX309" fmla="*/ 72972 w 265732"/>
                <a:gd name="connsiteY309" fmla="*/ 359630 h 369053"/>
                <a:gd name="connsiteX310" fmla="*/ 72404 w 265732"/>
                <a:gd name="connsiteY310" fmla="*/ 360443 h 369053"/>
                <a:gd name="connsiteX311" fmla="*/ 71439 w 265732"/>
                <a:gd name="connsiteY311" fmla="*/ 361089 h 369053"/>
                <a:gd name="connsiteX312" fmla="*/ 70280 w 265732"/>
                <a:gd name="connsiteY312" fmla="*/ 361739 h 369053"/>
                <a:gd name="connsiteX313" fmla="*/ 69148 w 265732"/>
                <a:gd name="connsiteY313" fmla="*/ 362056 h 369053"/>
                <a:gd name="connsiteX314" fmla="*/ 65091 w 265732"/>
                <a:gd name="connsiteY314" fmla="*/ 362017 h 369053"/>
                <a:gd name="connsiteX315" fmla="*/ 64557 w 265732"/>
                <a:gd name="connsiteY315" fmla="*/ 360593 h 369053"/>
                <a:gd name="connsiteX316" fmla="*/ 64557 w 265732"/>
                <a:gd name="connsiteY316" fmla="*/ 359997 h 369053"/>
                <a:gd name="connsiteX317" fmla="*/ 65276 w 265732"/>
                <a:gd name="connsiteY317" fmla="*/ 358120 h 369053"/>
                <a:gd name="connsiteX318" fmla="*/ 64648 w 265732"/>
                <a:gd name="connsiteY318" fmla="*/ 357792 h 369053"/>
                <a:gd name="connsiteX319" fmla="*/ 65246 w 265732"/>
                <a:gd name="connsiteY319" fmla="*/ 356319 h 369053"/>
                <a:gd name="connsiteX320" fmla="*/ 66203 w 265732"/>
                <a:gd name="connsiteY320" fmla="*/ 356398 h 369053"/>
                <a:gd name="connsiteX321" fmla="*/ 67336 w 265732"/>
                <a:gd name="connsiteY321" fmla="*/ 356180 h 369053"/>
                <a:gd name="connsiteX322" fmla="*/ 67904 w 265732"/>
                <a:gd name="connsiteY322" fmla="*/ 355422 h 369053"/>
                <a:gd name="connsiteX323" fmla="*/ 67861 w 265732"/>
                <a:gd name="connsiteY323" fmla="*/ 354517 h 369053"/>
                <a:gd name="connsiteX324" fmla="*/ 66285 w 265732"/>
                <a:gd name="connsiteY324" fmla="*/ 354282 h 369053"/>
                <a:gd name="connsiteX325" fmla="*/ 66188 w 265732"/>
                <a:gd name="connsiteY325" fmla="*/ 353664 h 369053"/>
                <a:gd name="connsiteX326" fmla="*/ 67593 w 265732"/>
                <a:gd name="connsiteY326" fmla="*/ 351083 h 369053"/>
                <a:gd name="connsiteX327" fmla="*/ 67794 w 265732"/>
                <a:gd name="connsiteY327" fmla="*/ 350369 h 369053"/>
                <a:gd name="connsiteX328" fmla="*/ 67250 w 265732"/>
                <a:gd name="connsiteY328" fmla="*/ 350221 h 369053"/>
                <a:gd name="connsiteX329" fmla="*/ 66369 w 265732"/>
                <a:gd name="connsiteY329" fmla="*/ 350502 h 369053"/>
                <a:gd name="connsiteX330" fmla="*/ 60562 w 265732"/>
                <a:gd name="connsiteY330" fmla="*/ 349692 h 369053"/>
                <a:gd name="connsiteX331" fmla="*/ 53400 w 265732"/>
                <a:gd name="connsiteY331" fmla="*/ 346385 h 369053"/>
                <a:gd name="connsiteX332" fmla="*/ 51638 w 265732"/>
                <a:gd name="connsiteY332" fmla="*/ 346214 h 369053"/>
                <a:gd name="connsiteX333" fmla="*/ 50554 w 265732"/>
                <a:gd name="connsiteY333" fmla="*/ 343257 h 369053"/>
                <a:gd name="connsiteX334" fmla="*/ 48826 w 265732"/>
                <a:gd name="connsiteY334" fmla="*/ 343632 h 369053"/>
                <a:gd name="connsiteX335" fmla="*/ 46308 w 265732"/>
                <a:gd name="connsiteY335" fmla="*/ 345363 h 369053"/>
                <a:gd name="connsiteX336" fmla="*/ 44419 w 265732"/>
                <a:gd name="connsiteY336" fmla="*/ 344048 h 369053"/>
                <a:gd name="connsiteX337" fmla="*/ 42389 w 265732"/>
                <a:gd name="connsiteY337" fmla="*/ 343182 h 369053"/>
                <a:gd name="connsiteX338" fmla="*/ 41827 w 265732"/>
                <a:gd name="connsiteY338" fmla="*/ 341828 h 369053"/>
                <a:gd name="connsiteX339" fmla="*/ 41856 w 265732"/>
                <a:gd name="connsiteY339" fmla="*/ 339829 h 369053"/>
                <a:gd name="connsiteX340" fmla="*/ 41681 w 265732"/>
                <a:gd name="connsiteY340" fmla="*/ 337469 h 369053"/>
                <a:gd name="connsiteX341" fmla="*/ 41126 w 265732"/>
                <a:gd name="connsiteY341" fmla="*/ 334704 h 369053"/>
                <a:gd name="connsiteX342" fmla="*/ 40720 w 265732"/>
                <a:gd name="connsiteY342" fmla="*/ 330768 h 369053"/>
                <a:gd name="connsiteX343" fmla="*/ 41100 w 265732"/>
                <a:gd name="connsiteY343" fmla="*/ 327687 h 369053"/>
                <a:gd name="connsiteX344" fmla="*/ 42719 w 265732"/>
                <a:gd name="connsiteY344" fmla="*/ 325403 h 369053"/>
                <a:gd name="connsiteX345" fmla="*/ 43341 w 265732"/>
                <a:gd name="connsiteY345" fmla="*/ 323944 h 369053"/>
                <a:gd name="connsiteX346" fmla="*/ 44101 w 265732"/>
                <a:gd name="connsiteY346" fmla="*/ 320215 h 369053"/>
                <a:gd name="connsiteX347" fmla="*/ 44272 w 265732"/>
                <a:gd name="connsiteY347" fmla="*/ 315839 h 369053"/>
                <a:gd name="connsiteX348" fmla="*/ 43842 w 265732"/>
                <a:gd name="connsiteY348" fmla="*/ 314347 h 369053"/>
                <a:gd name="connsiteX349" fmla="*/ 43950 w 265732"/>
                <a:gd name="connsiteY349" fmla="*/ 313354 h 369053"/>
                <a:gd name="connsiteX350" fmla="*/ 45242 w 265732"/>
                <a:gd name="connsiteY350" fmla="*/ 313354 h 369053"/>
                <a:gd name="connsiteX351" fmla="*/ 44961 w 265732"/>
                <a:gd name="connsiteY351" fmla="*/ 312502 h 369053"/>
                <a:gd name="connsiteX352" fmla="*/ 44393 w 265732"/>
                <a:gd name="connsiteY352" fmla="*/ 312035 h 369053"/>
                <a:gd name="connsiteX353" fmla="*/ 43765 w 265732"/>
                <a:gd name="connsiteY353" fmla="*/ 311065 h 369053"/>
                <a:gd name="connsiteX354" fmla="*/ 44300 w 265732"/>
                <a:gd name="connsiteY354" fmla="*/ 310551 h 369053"/>
                <a:gd name="connsiteX355" fmla="*/ 45846 w 265732"/>
                <a:gd name="connsiteY355" fmla="*/ 310514 h 369053"/>
                <a:gd name="connsiteX356" fmla="*/ 45971 w 265732"/>
                <a:gd name="connsiteY356" fmla="*/ 310187 h 369053"/>
                <a:gd name="connsiteX357" fmla="*/ 46146 w 265732"/>
                <a:gd name="connsiteY357" fmla="*/ 309723 h 369053"/>
                <a:gd name="connsiteX358" fmla="*/ 44950 w 265732"/>
                <a:gd name="connsiteY358" fmla="*/ 307170 h 369053"/>
                <a:gd name="connsiteX359" fmla="*/ 44812 w 265732"/>
                <a:gd name="connsiteY359" fmla="*/ 305952 h 369053"/>
                <a:gd name="connsiteX360" fmla="*/ 43151 w 265732"/>
                <a:gd name="connsiteY360" fmla="*/ 302250 h 369053"/>
                <a:gd name="connsiteX361" fmla="*/ 41257 w 265732"/>
                <a:gd name="connsiteY361" fmla="*/ 298735 h 369053"/>
                <a:gd name="connsiteX362" fmla="*/ 38407 w 265732"/>
                <a:gd name="connsiteY362" fmla="*/ 296188 h 369053"/>
                <a:gd name="connsiteX363" fmla="*/ 39418 w 265732"/>
                <a:gd name="connsiteY363" fmla="*/ 291988 h 369053"/>
                <a:gd name="connsiteX364" fmla="*/ 40569 w 265732"/>
                <a:gd name="connsiteY364" fmla="*/ 288184 h 369053"/>
                <a:gd name="connsiteX365" fmla="*/ 40340 w 265732"/>
                <a:gd name="connsiteY365" fmla="*/ 286349 h 369053"/>
                <a:gd name="connsiteX366" fmla="*/ 39899 w 265732"/>
                <a:gd name="connsiteY366" fmla="*/ 284114 h 369053"/>
                <a:gd name="connsiteX367" fmla="*/ 36410 w 265732"/>
                <a:gd name="connsiteY367" fmla="*/ 281660 h 369053"/>
                <a:gd name="connsiteX368" fmla="*/ 35891 w 265732"/>
                <a:gd name="connsiteY368" fmla="*/ 278196 h 369053"/>
                <a:gd name="connsiteX369" fmla="*/ 35038 w 265732"/>
                <a:gd name="connsiteY369" fmla="*/ 274472 h 369053"/>
                <a:gd name="connsiteX370" fmla="*/ 35360 w 265732"/>
                <a:gd name="connsiteY370" fmla="*/ 272185 h 369053"/>
                <a:gd name="connsiteX371" fmla="*/ 35928 w 265732"/>
                <a:gd name="connsiteY371" fmla="*/ 270433 h 369053"/>
                <a:gd name="connsiteX372" fmla="*/ 37075 w 265732"/>
                <a:gd name="connsiteY372" fmla="*/ 268687 h 369053"/>
                <a:gd name="connsiteX373" fmla="*/ 42864 w 265732"/>
                <a:gd name="connsiteY373" fmla="*/ 263167 h 369053"/>
                <a:gd name="connsiteX374" fmla="*/ 43218 w 265732"/>
                <a:gd name="connsiteY374" fmla="*/ 260279 h 369053"/>
                <a:gd name="connsiteX375" fmla="*/ 47142 w 265732"/>
                <a:gd name="connsiteY375" fmla="*/ 260069 h 369053"/>
                <a:gd name="connsiteX376" fmla="*/ 45321 w 265732"/>
                <a:gd name="connsiteY376" fmla="*/ 257484 h 369053"/>
                <a:gd name="connsiteX377" fmla="*/ 44892 w 265732"/>
                <a:gd name="connsiteY377" fmla="*/ 256031 h 369053"/>
                <a:gd name="connsiteX378" fmla="*/ 44801 w 265732"/>
                <a:gd name="connsiteY378" fmla="*/ 254334 h 369053"/>
                <a:gd name="connsiteX379" fmla="*/ 50446 w 265732"/>
                <a:gd name="connsiteY379" fmla="*/ 253171 h 369053"/>
                <a:gd name="connsiteX380" fmla="*/ 52553 w 265732"/>
                <a:gd name="connsiteY380" fmla="*/ 254126 h 369053"/>
                <a:gd name="connsiteX381" fmla="*/ 57520 w 265732"/>
                <a:gd name="connsiteY381" fmla="*/ 252946 h 369053"/>
                <a:gd name="connsiteX382" fmla="*/ 61929 w 265732"/>
                <a:gd name="connsiteY382" fmla="*/ 250636 h 369053"/>
                <a:gd name="connsiteX383" fmla="*/ 61851 w 265732"/>
                <a:gd name="connsiteY383" fmla="*/ 249407 h 369053"/>
                <a:gd name="connsiteX384" fmla="*/ 61174 w 265732"/>
                <a:gd name="connsiteY384" fmla="*/ 248306 h 369053"/>
                <a:gd name="connsiteX385" fmla="*/ 60238 w 265732"/>
                <a:gd name="connsiteY385" fmla="*/ 246185 h 369053"/>
                <a:gd name="connsiteX386" fmla="*/ 60901 w 265732"/>
                <a:gd name="connsiteY386" fmla="*/ 245596 h 369053"/>
                <a:gd name="connsiteX387" fmla="*/ 62510 w 265732"/>
                <a:gd name="connsiteY387" fmla="*/ 246029 h 369053"/>
                <a:gd name="connsiteX388" fmla="*/ 61772 w 265732"/>
                <a:gd name="connsiteY388" fmla="*/ 244974 h 369053"/>
                <a:gd name="connsiteX389" fmla="*/ 61906 w 265732"/>
                <a:gd name="connsiteY389" fmla="*/ 243861 h 369053"/>
                <a:gd name="connsiteX390" fmla="*/ 63661 w 265732"/>
                <a:gd name="connsiteY390" fmla="*/ 244324 h 369053"/>
                <a:gd name="connsiteX391" fmla="*/ 66527 w 265732"/>
                <a:gd name="connsiteY391" fmla="*/ 241214 h 369053"/>
                <a:gd name="connsiteX392" fmla="*/ 66630 w 265732"/>
                <a:gd name="connsiteY392" fmla="*/ 238835 h 369053"/>
                <a:gd name="connsiteX393" fmla="*/ 71582 w 265732"/>
                <a:gd name="connsiteY393" fmla="*/ 237590 h 369053"/>
                <a:gd name="connsiteX394" fmla="*/ 77291 w 265732"/>
                <a:gd name="connsiteY394" fmla="*/ 232724 h 369053"/>
                <a:gd name="connsiteX395" fmla="*/ 79926 w 265732"/>
                <a:gd name="connsiteY395" fmla="*/ 231207 h 369053"/>
                <a:gd name="connsiteX396" fmla="*/ 82471 w 265732"/>
                <a:gd name="connsiteY396" fmla="*/ 230108 h 369053"/>
                <a:gd name="connsiteX397" fmla="*/ 87894 w 265732"/>
                <a:gd name="connsiteY397" fmla="*/ 225229 h 369053"/>
                <a:gd name="connsiteX398" fmla="*/ 90215 w 265732"/>
                <a:gd name="connsiteY398" fmla="*/ 225002 h 369053"/>
                <a:gd name="connsiteX399" fmla="*/ 91409 w 265732"/>
                <a:gd name="connsiteY399" fmla="*/ 221706 h 369053"/>
                <a:gd name="connsiteX400" fmla="*/ 96020 w 265732"/>
                <a:gd name="connsiteY400" fmla="*/ 217312 h 369053"/>
                <a:gd name="connsiteX401" fmla="*/ 97421 w 265732"/>
                <a:gd name="connsiteY401" fmla="*/ 216749 h 369053"/>
                <a:gd name="connsiteX402" fmla="*/ 99576 w 265732"/>
                <a:gd name="connsiteY402" fmla="*/ 212779 h 369053"/>
                <a:gd name="connsiteX403" fmla="*/ 105238 w 265732"/>
                <a:gd name="connsiteY403" fmla="*/ 208180 h 369053"/>
                <a:gd name="connsiteX404" fmla="*/ 108827 w 265732"/>
                <a:gd name="connsiteY404" fmla="*/ 202302 h 369053"/>
                <a:gd name="connsiteX405" fmla="*/ 110807 w 265732"/>
                <a:gd name="connsiteY405" fmla="*/ 200210 h 369053"/>
                <a:gd name="connsiteX406" fmla="*/ 111420 w 265732"/>
                <a:gd name="connsiteY406" fmla="*/ 197980 h 369053"/>
                <a:gd name="connsiteX407" fmla="*/ 113625 w 265732"/>
                <a:gd name="connsiteY407" fmla="*/ 197791 h 369053"/>
                <a:gd name="connsiteX408" fmla="*/ 115614 w 265732"/>
                <a:gd name="connsiteY408" fmla="*/ 196151 h 369053"/>
                <a:gd name="connsiteX409" fmla="*/ 119917 w 265732"/>
                <a:gd name="connsiteY409" fmla="*/ 195007 h 369053"/>
                <a:gd name="connsiteX410" fmla="*/ 124165 w 265732"/>
                <a:gd name="connsiteY410" fmla="*/ 195324 h 369053"/>
                <a:gd name="connsiteX411" fmla="*/ 125934 w 265732"/>
                <a:gd name="connsiteY411" fmla="*/ 196102 h 369053"/>
                <a:gd name="connsiteX412" fmla="*/ 127568 w 265732"/>
                <a:gd name="connsiteY412" fmla="*/ 195855 h 369053"/>
                <a:gd name="connsiteX413" fmla="*/ 127404 w 265732"/>
                <a:gd name="connsiteY413" fmla="*/ 193846 h 369053"/>
                <a:gd name="connsiteX414" fmla="*/ 126238 w 265732"/>
                <a:gd name="connsiteY414" fmla="*/ 192604 h 369053"/>
                <a:gd name="connsiteX415" fmla="*/ 127190 w 265732"/>
                <a:gd name="connsiteY415" fmla="*/ 191411 h 369053"/>
                <a:gd name="connsiteX416" fmla="*/ 129436 w 265732"/>
                <a:gd name="connsiteY416" fmla="*/ 190506 h 369053"/>
                <a:gd name="connsiteX417" fmla="*/ 129207 w 265732"/>
                <a:gd name="connsiteY417" fmla="*/ 188505 h 369053"/>
                <a:gd name="connsiteX418" fmla="*/ 128719 w 265732"/>
                <a:gd name="connsiteY418" fmla="*/ 187300 h 369053"/>
                <a:gd name="connsiteX419" fmla="*/ 126853 w 265732"/>
                <a:gd name="connsiteY419" fmla="*/ 185694 h 369053"/>
                <a:gd name="connsiteX420" fmla="*/ 127782 w 265732"/>
                <a:gd name="connsiteY420" fmla="*/ 182092 h 369053"/>
                <a:gd name="connsiteX421" fmla="*/ 128004 w 265732"/>
                <a:gd name="connsiteY421" fmla="*/ 178137 h 369053"/>
                <a:gd name="connsiteX422" fmla="*/ 128888 w 265732"/>
                <a:gd name="connsiteY422" fmla="*/ 173559 h 369053"/>
                <a:gd name="connsiteX423" fmla="*/ 126542 w 265732"/>
                <a:gd name="connsiteY423" fmla="*/ 171129 h 369053"/>
                <a:gd name="connsiteX424" fmla="*/ 117644 w 265732"/>
                <a:gd name="connsiteY424" fmla="*/ 166987 h 369053"/>
                <a:gd name="connsiteX425" fmla="*/ 115983 w 265732"/>
                <a:gd name="connsiteY425" fmla="*/ 167131 h 369053"/>
                <a:gd name="connsiteX426" fmla="*/ 114007 w 265732"/>
                <a:gd name="connsiteY426" fmla="*/ 166611 h 369053"/>
                <a:gd name="connsiteX427" fmla="*/ 111943 w 265732"/>
                <a:gd name="connsiteY427" fmla="*/ 163467 h 369053"/>
                <a:gd name="connsiteX428" fmla="*/ 112865 w 265732"/>
                <a:gd name="connsiteY428" fmla="*/ 160750 h 369053"/>
                <a:gd name="connsiteX429" fmla="*/ 112971 w 265732"/>
                <a:gd name="connsiteY429" fmla="*/ 159748 h 369053"/>
                <a:gd name="connsiteX430" fmla="*/ 112165 w 265732"/>
                <a:gd name="connsiteY430" fmla="*/ 159778 h 369053"/>
                <a:gd name="connsiteX431" fmla="*/ 110861 w 265732"/>
                <a:gd name="connsiteY431" fmla="*/ 161103 h 369053"/>
                <a:gd name="connsiteX432" fmla="*/ 108023 w 265732"/>
                <a:gd name="connsiteY432" fmla="*/ 162617 h 369053"/>
                <a:gd name="connsiteX433" fmla="*/ 104335 w 265732"/>
                <a:gd name="connsiteY433" fmla="*/ 161455 h 369053"/>
                <a:gd name="connsiteX434" fmla="*/ 102521 w 265732"/>
                <a:gd name="connsiteY434" fmla="*/ 161713 h 369053"/>
                <a:gd name="connsiteX435" fmla="*/ 100168 w 265732"/>
                <a:gd name="connsiteY435" fmla="*/ 154976 h 369053"/>
                <a:gd name="connsiteX436" fmla="*/ 98965 w 265732"/>
                <a:gd name="connsiteY436" fmla="*/ 152396 h 369053"/>
                <a:gd name="connsiteX437" fmla="*/ 97035 w 265732"/>
                <a:gd name="connsiteY437" fmla="*/ 149175 h 369053"/>
                <a:gd name="connsiteX438" fmla="*/ 93588 w 265732"/>
                <a:gd name="connsiteY438" fmla="*/ 147600 h 369053"/>
                <a:gd name="connsiteX439" fmla="*/ 92914 w 265732"/>
                <a:gd name="connsiteY439" fmla="*/ 146709 h 369053"/>
                <a:gd name="connsiteX440" fmla="*/ 92457 w 265732"/>
                <a:gd name="connsiteY440" fmla="*/ 145343 h 369053"/>
                <a:gd name="connsiteX441" fmla="*/ 92307 w 265732"/>
                <a:gd name="connsiteY441" fmla="*/ 143444 h 369053"/>
                <a:gd name="connsiteX442" fmla="*/ 91871 w 265732"/>
                <a:gd name="connsiteY442" fmla="*/ 140631 h 369053"/>
                <a:gd name="connsiteX443" fmla="*/ 92053 w 265732"/>
                <a:gd name="connsiteY443" fmla="*/ 138321 h 369053"/>
                <a:gd name="connsiteX444" fmla="*/ 92476 w 265732"/>
                <a:gd name="connsiteY444" fmla="*/ 136943 h 369053"/>
                <a:gd name="connsiteX445" fmla="*/ 93961 w 265732"/>
                <a:gd name="connsiteY445" fmla="*/ 136017 h 369053"/>
                <a:gd name="connsiteX446" fmla="*/ 96110 w 265732"/>
                <a:gd name="connsiteY446" fmla="*/ 133403 h 369053"/>
                <a:gd name="connsiteX447" fmla="*/ 96559 w 265732"/>
                <a:gd name="connsiteY447" fmla="*/ 131501 h 369053"/>
                <a:gd name="connsiteX448" fmla="*/ 96743 w 265732"/>
                <a:gd name="connsiteY448" fmla="*/ 128581 h 369053"/>
                <a:gd name="connsiteX449" fmla="*/ 97732 w 265732"/>
                <a:gd name="connsiteY449" fmla="*/ 126028 h 369053"/>
                <a:gd name="connsiteX450" fmla="*/ 98831 w 265732"/>
                <a:gd name="connsiteY450" fmla="*/ 124736 h 369053"/>
                <a:gd name="connsiteX451" fmla="*/ 98555 w 265732"/>
                <a:gd name="connsiteY451" fmla="*/ 123708 h 369053"/>
                <a:gd name="connsiteX452" fmla="*/ 97797 w 265732"/>
                <a:gd name="connsiteY452" fmla="*/ 122236 h 369053"/>
                <a:gd name="connsiteX453" fmla="*/ 96194 w 265732"/>
                <a:gd name="connsiteY453" fmla="*/ 120145 h 369053"/>
                <a:gd name="connsiteX454" fmla="*/ 93754 w 265732"/>
                <a:gd name="connsiteY454" fmla="*/ 117593 h 369053"/>
                <a:gd name="connsiteX455" fmla="*/ 91949 w 265732"/>
                <a:gd name="connsiteY455" fmla="*/ 115149 h 369053"/>
                <a:gd name="connsiteX456" fmla="*/ 91157 w 265732"/>
                <a:gd name="connsiteY456" fmla="*/ 112862 h 369053"/>
                <a:gd name="connsiteX457" fmla="*/ 90749 w 265732"/>
                <a:gd name="connsiteY457" fmla="*/ 110816 h 369053"/>
                <a:gd name="connsiteX458" fmla="*/ 90815 w 265732"/>
                <a:gd name="connsiteY458" fmla="*/ 108953 h 369053"/>
                <a:gd name="connsiteX459" fmla="*/ 91491 w 265732"/>
                <a:gd name="connsiteY459" fmla="*/ 107684 h 369053"/>
                <a:gd name="connsiteX460" fmla="*/ 93798 w 265732"/>
                <a:gd name="connsiteY460" fmla="*/ 106085 h 369053"/>
                <a:gd name="connsiteX461" fmla="*/ 94106 w 265732"/>
                <a:gd name="connsiteY461" fmla="*/ 105406 h 369053"/>
                <a:gd name="connsiteX462" fmla="*/ 93193 w 265732"/>
                <a:gd name="connsiteY462" fmla="*/ 101868 h 369053"/>
                <a:gd name="connsiteX463" fmla="*/ 91584 w 265732"/>
                <a:gd name="connsiteY463" fmla="*/ 101223 h 369053"/>
                <a:gd name="connsiteX464" fmla="*/ 88848 w 265732"/>
                <a:gd name="connsiteY464" fmla="*/ 100880 h 369053"/>
                <a:gd name="connsiteX465" fmla="*/ 87322 w 265732"/>
                <a:gd name="connsiteY465" fmla="*/ 100851 h 369053"/>
                <a:gd name="connsiteX466" fmla="*/ 87030 w 265732"/>
                <a:gd name="connsiteY466" fmla="*/ 100464 h 369053"/>
                <a:gd name="connsiteX467" fmla="*/ 86955 w 265732"/>
                <a:gd name="connsiteY467" fmla="*/ 99751 h 369053"/>
                <a:gd name="connsiteX468" fmla="*/ 87263 w 265732"/>
                <a:gd name="connsiteY468" fmla="*/ 98297 h 369053"/>
                <a:gd name="connsiteX469" fmla="*/ 88127 w 265732"/>
                <a:gd name="connsiteY469" fmla="*/ 96629 h 369053"/>
                <a:gd name="connsiteX470" fmla="*/ 88846 w 265732"/>
                <a:gd name="connsiteY470" fmla="*/ 95566 h 369053"/>
                <a:gd name="connsiteX471" fmla="*/ 88941 w 265732"/>
                <a:gd name="connsiteY471" fmla="*/ 94664 h 369053"/>
                <a:gd name="connsiteX472" fmla="*/ 88032 w 265732"/>
                <a:gd name="connsiteY472" fmla="*/ 91575 h 369053"/>
                <a:gd name="connsiteX473" fmla="*/ 87758 w 265732"/>
                <a:gd name="connsiteY473" fmla="*/ 87780 h 369053"/>
                <a:gd name="connsiteX474" fmla="*/ 88069 w 265732"/>
                <a:gd name="connsiteY474" fmla="*/ 84803 h 369053"/>
                <a:gd name="connsiteX475" fmla="*/ 90967 w 265732"/>
                <a:gd name="connsiteY475" fmla="*/ 82604 h 369053"/>
                <a:gd name="connsiteX476" fmla="*/ 91098 w 265732"/>
                <a:gd name="connsiteY476" fmla="*/ 81800 h 369053"/>
                <a:gd name="connsiteX477" fmla="*/ 87458 w 265732"/>
                <a:gd name="connsiteY477" fmla="*/ 79410 h 369053"/>
                <a:gd name="connsiteX478" fmla="*/ 84832 w 265732"/>
                <a:gd name="connsiteY478" fmla="*/ 76697 h 369053"/>
                <a:gd name="connsiteX479" fmla="*/ 84016 w 265732"/>
                <a:gd name="connsiteY479" fmla="*/ 75112 h 369053"/>
                <a:gd name="connsiteX480" fmla="*/ 81007 w 265732"/>
                <a:gd name="connsiteY480" fmla="*/ 74872 h 369053"/>
                <a:gd name="connsiteX481" fmla="*/ 79135 w 265732"/>
                <a:gd name="connsiteY481" fmla="*/ 70260 h 369053"/>
                <a:gd name="connsiteX482" fmla="*/ 76427 w 265732"/>
                <a:gd name="connsiteY482" fmla="*/ 68010 h 369053"/>
                <a:gd name="connsiteX483" fmla="*/ 73745 w 265732"/>
                <a:gd name="connsiteY483" fmla="*/ 66065 h 369053"/>
                <a:gd name="connsiteX484" fmla="*/ 72160 w 265732"/>
                <a:gd name="connsiteY484" fmla="*/ 65159 h 369053"/>
                <a:gd name="connsiteX485" fmla="*/ 62866 w 265732"/>
                <a:gd name="connsiteY485" fmla="*/ 62360 h 369053"/>
                <a:gd name="connsiteX486" fmla="*/ 59174 w 265732"/>
                <a:gd name="connsiteY486" fmla="*/ 61827 h 369053"/>
                <a:gd name="connsiteX487" fmla="*/ 54803 w 265732"/>
                <a:gd name="connsiteY487" fmla="*/ 60192 h 369053"/>
                <a:gd name="connsiteX488" fmla="*/ 51547 w 265732"/>
                <a:gd name="connsiteY488" fmla="*/ 58137 h 369053"/>
                <a:gd name="connsiteX489" fmla="*/ 48757 w 265732"/>
                <a:gd name="connsiteY489" fmla="*/ 56814 h 369053"/>
                <a:gd name="connsiteX490" fmla="*/ 46369 w 265732"/>
                <a:gd name="connsiteY490" fmla="*/ 55182 h 369053"/>
                <a:gd name="connsiteX491" fmla="*/ 43039 w 265732"/>
                <a:gd name="connsiteY491" fmla="*/ 53654 h 369053"/>
                <a:gd name="connsiteX492" fmla="*/ 42087 w 265732"/>
                <a:gd name="connsiteY492" fmla="*/ 52347 h 369053"/>
                <a:gd name="connsiteX493" fmla="*/ 38491 w 265732"/>
                <a:gd name="connsiteY493" fmla="*/ 49924 h 369053"/>
                <a:gd name="connsiteX494" fmla="*/ 36803 w 265732"/>
                <a:gd name="connsiteY494" fmla="*/ 48328 h 369053"/>
                <a:gd name="connsiteX495" fmla="*/ 30946 w 265732"/>
                <a:gd name="connsiteY495" fmla="*/ 45309 h 369053"/>
                <a:gd name="connsiteX496" fmla="*/ 30735 w 265732"/>
                <a:gd name="connsiteY496" fmla="*/ 44117 h 369053"/>
                <a:gd name="connsiteX497" fmla="*/ 30692 w 265732"/>
                <a:gd name="connsiteY497" fmla="*/ 42966 h 369053"/>
                <a:gd name="connsiteX498" fmla="*/ 30428 w 265732"/>
                <a:gd name="connsiteY498" fmla="*/ 42488 h 369053"/>
                <a:gd name="connsiteX499" fmla="*/ 24392 w 265732"/>
                <a:gd name="connsiteY499" fmla="*/ 40278 h 369053"/>
                <a:gd name="connsiteX500" fmla="*/ 25580 w 265732"/>
                <a:gd name="connsiteY500" fmla="*/ 39013 h 369053"/>
                <a:gd name="connsiteX501" fmla="*/ 30299 w 265732"/>
                <a:gd name="connsiteY501" fmla="*/ 38937 h 369053"/>
                <a:gd name="connsiteX502" fmla="*/ 34201 w 265732"/>
                <a:gd name="connsiteY502" fmla="*/ 40088 h 369053"/>
                <a:gd name="connsiteX503" fmla="*/ 35058 w 265732"/>
                <a:gd name="connsiteY503" fmla="*/ 39596 h 369053"/>
                <a:gd name="connsiteX504" fmla="*/ 35574 w 265732"/>
                <a:gd name="connsiteY504" fmla="*/ 38573 h 369053"/>
                <a:gd name="connsiteX505" fmla="*/ 33911 w 265732"/>
                <a:gd name="connsiteY505" fmla="*/ 34464 h 369053"/>
                <a:gd name="connsiteX506" fmla="*/ 34209 w 265732"/>
                <a:gd name="connsiteY506" fmla="*/ 33393 h 369053"/>
                <a:gd name="connsiteX507" fmla="*/ 35926 w 265732"/>
                <a:gd name="connsiteY507" fmla="*/ 32102 h 369053"/>
                <a:gd name="connsiteX508" fmla="*/ 38647 w 265732"/>
                <a:gd name="connsiteY508" fmla="*/ 31074 h 369053"/>
                <a:gd name="connsiteX509" fmla="*/ 42946 w 265732"/>
                <a:gd name="connsiteY509" fmla="*/ 30925 h 369053"/>
                <a:gd name="connsiteX510" fmla="*/ 45876 w 265732"/>
                <a:gd name="connsiteY510" fmla="*/ 31077 h 369053"/>
                <a:gd name="connsiteX511" fmla="*/ 46496 w 265732"/>
                <a:gd name="connsiteY511" fmla="*/ 31189 h 369053"/>
                <a:gd name="connsiteX512" fmla="*/ 50873 w 265732"/>
                <a:gd name="connsiteY512" fmla="*/ 35711 h 369053"/>
                <a:gd name="connsiteX513" fmla="*/ 54626 w 265732"/>
                <a:gd name="connsiteY513" fmla="*/ 40113 h 369053"/>
                <a:gd name="connsiteX514" fmla="*/ 56622 w 265732"/>
                <a:gd name="connsiteY514" fmla="*/ 41986 h 369053"/>
                <a:gd name="connsiteX515" fmla="*/ 61502 w 265732"/>
                <a:gd name="connsiteY515" fmla="*/ 47283 h 369053"/>
                <a:gd name="connsiteX516" fmla="*/ 63327 w 265732"/>
                <a:gd name="connsiteY516" fmla="*/ 50342 h 369053"/>
                <a:gd name="connsiteX517" fmla="*/ 63946 w 265732"/>
                <a:gd name="connsiteY517" fmla="*/ 52530 h 369053"/>
                <a:gd name="connsiteX518" fmla="*/ 65931 w 265732"/>
                <a:gd name="connsiteY518" fmla="*/ 52516 h 369053"/>
                <a:gd name="connsiteX519" fmla="*/ 72793 w 265732"/>
                <a:gd name="connsiteY519" fmla="*/ 53475 h 369053"/>
                <a:gd name="connsiteX520" fmla="*/ 78557 w 265732"/>
                <a:gd name="connsiteY520" fmla="*/ 54282 h 369053"/>
                <a:gd name="connsiteX521" fmla="*/ 80163 w 265732"/>
                <a:gd name="connsiteY521" fmla="*/ 55505 h 369053"/>
                <a:gd name="connsiteX522" fmla="*/ 84137 w 265732"/>
                <a:gd name="connsiteY522" fmla="*/ 55259 h 369053"/>
                <a:gd name="connsiteX523" fmla="*/ 87198 w 265732"/>
                <a:gd name="connsiteY523" fmla="*/ 54156 h 369053"/>
                <a:gd name="connsiteX524" fmla="*/ 92605 w 265732"/>
                <a:gd name="connsiteY524" fmla="*/ 52761 h 369053"/>
                <a:gd name="connsiteX525" fmla="*/ 94055 w 265732"/>
                <a:gd name="connsiteY525" fmla="*/ 51044 h 369053"/>
                <a:gd name="connsiteX526" fmla="*/ 95855 w 265732"/>
                <a:gd name="connsiteY526" fmla="*/ 49212 h 369053"/>
                <a:gd name="connsiteX527" fmla="*/ 99026 w 265732"/>
                <a:gd name="connsiteY527" fmla="*/ 49500 h 369053"/>
                <a:gd name="connsiteX528" fmla="*/ 102491 w 265732"/>
                <a:gd name="connsiteY528" fmla="*/ 50949 h 369053"/>
                <a:gd name="connsiteX529" fmla="*/ 106425 w 265732"/>
                <a:gd name="connsiteY529" fmla="*/ 52851 h 369053"/>
                <a:gd name="connsiteX530" fmla="*/ 109930 w 265732"/>
                <a:gd name="connsiteY530" fmla="*/ 53731 h 369053"/>
                <a:gd name="connsiteX531" fmla="*/ 114633 w 265732"/>
                <a:gd name="connsiteY531" fmla="*/ 55111 h 369053"/>
                <a:gd name="connsiteX532" fmla="*/ 116827 w 265732"/>
                <a:gd name="connsiteY532" fmla="*/ 56893 h 369053"/>
                <a:gd name="connsiteX533" fmla="*/ 119900 w 265732"/>
                <a:gd name="connsiteY533" fmla="*/ 57401 h 369053"/>
                <a:gd name="connsiteX534" fmla="*/ 123117 w 265732"/>
                <a:gd name="connsiteY534" fmla="*/ 55620 h 369053"/>
                <a:gd name="connsiteX535" fmla="*/ 125018 w 265732"/>
                <a:gd name="connsiteY535" fmla="*/ 50779 h 369053"/>
                <a:gd name="connsiteX536" fmla="*/ 126704 w 265732"/>
                <a:gd name="connsiteY536" fmla="*/ 48616 h 369053"/>
                <a:gd name="connsiteX537" fmla="*/ 129093 w 265732"/>
                <a:gd name="connsiteY537" fmla="*/ 47028 h 369053"/>
                <a:gd name="connsiteX538" fmla="*/ 131829 w 265732"/>
                <a:gd name="connsiteY538" fmla="*/ 46327 h 369053"/>
                <a:gd name="connsiteX539" fmla="*/ 133917 w 265732"/>
                <a:gd name="connsiteY539" fmla="*/ 46073 h 369053"/>
                <a:gd name="connsiteX540" fmla="*/ 135495 w 265732"/>
                <a:gd name="connsiteY540" fmla="*/ 44837 h 369053"/>
                <a:gd name="connsiteX541" fmla="*/ 137743 w 265732"/>
                <a:gd name="connsiteY541" fmla="*/ 42089 h 369053"/>
                <a:gd name="connsiteX542" fmla="*/ 138182 w 265732"/>
                <a:gd name="connsiteY542" fmla="*/ 38755 h 369053"/>
                <a:gd name="connsiteX543" fmla="*/ 137750 w 265732"/>
                <a:gd name="connsiteY543" fmla="*/ 32718 h 369053"/>
                <a:gd name="connsiteX544" fmla="*/ 138160 w 265732"/>
                <a:gd name="connsiteY544" fmla="*/ 30723 h 369053"/>
                <a:gd name="connsiteX545" fmla="*/ 139996 w 265732"/>
                <a:gd name="connsiteY545" fmla="*/ 27454 h 369053"/>
                <a:gd name="connsiteX546" fmla="*/ 142457 w 265732"/>
                <a:gd name="connsiteY546" fmla="*/ 18764 h 369053"/>
                <a:gd name="connsiteX547" fmla="*/ 143563 w 265732"/>
                <a:gd name="connsiteY547" fmla="*/ 16253 h 369053"/>
                <a:gd name="connsiteX548" fmla="*/ 144910 w 265732"/>
                <a:gd name="connsiteY548" fmla="*/ 14724 h 369053"/>
                <a:gd name="connsiteX549" fmla="*/ 146761 w 265732"/>
                <a:gd name="connsiteY549" fmla="*/ 13814 h 369053"/>
                <a:gd name="connsiteX550" fmla="*/ 150123 w 265732"/>
                <a:gd name="connsiteY550" fmla="*/ 11169 h 369053"/>
                <a:gd name="connsiteX551" fmla="*/ 154925 w 265732"/>
                <a:gd name="connsiteY551" fmla="*/ 5923 h 369053"/>
                <a:gd name="connsiteX552" fmla="*/ 156227 w 265732"/>
                <a:gd name="connsiteY552" fmla="*/ 5477 h 369053"/>
                <a:gd name="connsiteX553" fmla="*/ 159676 w 265732"/>
                <a:gd name="connsiteY553" fmla="*/ 5211 h 369053"/>
                <a:gd name="connsiteX554" fmla="*/ 163967 w 265732"/>
                <a:gd name="connsiteY554" fmla="*/ 5406 h 369053"/>
                <a:gd name="connsiteX555" fmla="*/ 167823 w 265732"/>
                <a:gd name="connsiteY555" fmla="*/ 6331 h 369053"/>
                <a:gd name="connsiteX556" fmla="*/ 168240 w 265732"/>
                <a:gd name="connsiteY556" fmla="*/ 6260 h 369053"/>
                <a:gd name="connsiteX557" fmla="*/ 169968 w 265732"/>
                <a:gd name="connsiteY557" fmla="*/ 5778 h 369053"/>
                <a:gd name="connsiteX558" fmla="*/ 173116 w 265732"/>
                <a:gd name="connsiteY558" fmla="*/ 4145 h 369053"/>
                <a:gd name="connsiteX559" fmla="*/ 178504 w 265732"/>
                <a:gd name="connsiteY559" fmla="*/ 895 h 36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Lst>
              <a:rect l="l" t="t" r="r" b="b"/>
              <a:pathLst>
                <a:path w="265732" h="369053">
                  <a:moveTo>
                    <a:pt x="21473" y="360506"/>
                  </a:moveTo>
                  <a:lnTo>
                    <a:pt x="23220" y="360680"/>
                  </a:lnTo>
                  <a:lnTo>
                    <a:pt x="24153" y="361638"/>
                  </a:lnTo>
                  <a:lnTo>
                    <a:pt x="23978" y="362422"/>
                  </a:lnTo>
                  <a:lnTo>
                    <a:pt x="22173" y="362597"/>
                  </a:lnTo>
                  <a:lnTo>
                    <a:pt x="21415" y="361899"/>
                  </a:lnTo>
                  <a:lnTo>
                    <a:pt x="19728" y="361986"/>
                  </a:lnTo>
                  <a:lnTo>
                    <a:pt x="19435" y="361638"/>
                  </a:lnTo>
                  <a:lnTo>
                    <a:pt x="20134" y="360942"/>
                  </a:lnTo>
                  <a:close/>
                  <a:moveTo>
                    <a:pt x="45306" y="357280"/>
                  </a:moveTo>
                  <a:lnTo>
                    <a:pt x="46768" y="357390"/>
                  </a:lnTo>
                  <a:lnTo>
                    <a:pt x="47079" y="358322"/>
                  </a:lnTo>
                  <a:lnTo>
                    <a:pt x="46641" y="359417"/>
                  </a:lnTo>
                  <a:lnTo>
                    <a:pt x="44702" y="359744"/>
                  </a:lnTo>
                  <a:lnTo>
                    <a:pt x="43494" y="358787"/>
                  </a:lnTo>
                  <a:lnTo>
                    <a:pt x="43953" y="358075"/>
                  </a:lnTo>
                  <a:close/>
                  <a:moveTo>
                    <a:pt x="51860" y="356303"/>
                  </a:moveTo>
                  <a:lnTo>
                    <a:pt x="51171" y="358333"/>
                  </a:lnTo>
                  <a:lnTo>
                    <a:pt x="48958" y="359471"/>
                  </a:lnTo>
                  <a:lnTo>
                    <a:pt x="48115" y="359200"/>
                  </a:lnTo>
                  <a:lnTo>
                    <a:pt x="48332" y="357280"/>
                  </a:lnTo>
                  <a:lnTo>
                    <a:pt x="49647" y="356401"/>
                  </a:lnTo>
                  <a:close/>
                  <a:moveTo>
                    <a:pt x="2428" y="354834"/>
                  </a:moveTo>
                  <a:lnTo>
                    <a:pt x="3168" y="356788"/>
                  </a:lnTo>
                  <a:lnTo>
                    <a:pt x="3283" y="357531"/>
                  </a:lnTo>
                  <a:lnTo>
                    <a:pt x="2436" y="357345"/>
                  </a:lnTo>
                  <a:lnTo>
                    <a:pt x="1786" y="357599"/>
                  </a:lnTo>
                  <a:lnTo>
                    <a:pt x="1345" y="358514"/>
                  </a:lnTo>
                  <a:lnTo>
                    <a:pt x="387" y="358186"/>
                  </a:lnTo>
                  <a:lnTo>
                    <a:pt x="0" y="356874"/>
                  </a:lnTo>
                  <a:lnTo>
                    <a:pt x="715" y="354909"/>
                  </a:lnTo>
                  <a:close/>
                  <a:moveTo>
                    <a:pt x="58731" y="350695"/>
                  </a:moveTo>
                  <a:lnTo>
                    <a:pt x="61532" y="351466"/>
                  </a:lnTo>
                  <a:lnTo>
                    <a:pt x="62709" y="351190"/>
                  </a:lnTo>
                  <a:lnTo>
                    <a:pt x="64047" y="352933"/>
                  </a:lnTo>
                  <a:lnTo>
                    <a:pt x="61778" y="354042"/>
                  </a:lnTo>
                  <a:lnTo>
                    <a:pt x="61620" y="355416"/>
                  </a:lnTo>
                  <a:lnTo>
                    <a:pt x="62517" y="356269"/>
                  </a:lnTo>
                  <a:lnTo>
                    <a:pt x="62832" y="357503"/>
                  </a:lnTo>
                  <a:lnTo>
                    <a:pt x="60571" y="357502"/>
                  </a:lnTo>
                  <a:lnTo>
                    <a:pt x="59489" y="356463"/>
                  </a:lnTo>
                  <a:lnTo>
                    <a:pt x="59018" y="355144"/>
                  </a:lnTo>
                  <a:lnTo>
                    <a:pt x="57967" y="354210"/>
                  </a:lnTo>
                  <a:lnTo>
                    <a:pt x="56565" y="353499"/>
                  </a:lnTo>
                  <a:lnTo>
                    <a:pt x="57252" y="352551"/>
                  </a:lnTo>
                  <a:lnTo>
                    <a:pt x="57643" y="351190"/>
                  </a:lnTo>
                  <a:close/>
                  <a:moveTo>
                    <a:pt x="8165" y="349529"/>
                  </a:moveTo>
                  <a:lnTo>
                    <a:pt x="9409" y="351135"/>
                  </a:lnTo>
                  <a:lnTo>
                    <a:pt x="10404" y="351345"/>
                  </a:lnTo>
                  <a:lnTo>
                    <a:pt x="11082" y="351355"/>
                  </a:lnTo>
                  <a:lnTo>
                    <a:pt x="11384" y="351075"/>
                  </a:lnTo>
                  <a:lnTo>
                    <a:pt x="12568" y="351271"/>
                  </a:lnTo>
                  <a:lnTo>
                    <a:pt x="14347" y="352557"/>
                  </a:lnTo>
                  <a:lnTo>
                    <a:pt x="14705" y="353253"/>
                  </a:lnTo>
                  <a:lnTo>
                    <a:pt x="15932" y="353609"/>
                  </a:lnTo>
                  <a:lnTo>
                    <a:pt x="16360" y="354330"/>
                  </a:lnTo>
                  <a:lnTo>
                    <a:pt x="14941" y="356576"/>
                  </a:lnTo>
                  <a:lnTo>
                    <a:pt x="14064" y="356618"/>
                  </a:lnTo>
                  <a:lnTo>
                    <a:pt x="13410" y="356334"/>
                  </a:lnTo>
                  <a:lnTo>
                    <a:pt x="12255" y="356579"/>
                  </a:lnTo>
                  <a:lnTo>
                    <a:pt x="11577" y="357004"/>
                  </a:lnTo>
                  <a:lnTo>
                    <a:pt x="11350" y="357937"/>
                  </a:lnTo>
                  <a:lnTo>
                    <a:pt x="11387" y="359888"/>
                  </a:lnTo>
                  <a:lnTo>
                    <a:pt x="6208" y="360279"/>
                  </a:lnTo>
                  <a:lnTo>
                    <a:pt x="5018" y="359709"/>
                  </a:lnTo>
                  <a:lnTo>
                    <a:pt x="3388" y="355268"/>
                  </a:lnTo>
                  <a:lnTo>
                    <a:pt x="3712" y="354120"/>
                  </a:lnTo>
                  <a:lnTo>
                    <a:pt x="4809" y="353630"/>
                  </a:lnTo>
                  <a:lnTo>
                    <a:pt x="5749" y="353525"/>
                  </a:lnTo>
                  <a:lnTo>
                    <a:pt x="5887" y="355919"/>
                  </a:lnTo>
                  <a:lnTo>
                    <a:pt x="7266" y="355681"/>
                  </a:lnTo>
                  <a:lnTo>
                    <a:pt x="7699" y="354103"/>
                  </a:lnTo>
                  <a:lnTo>
                    <a:pt x="7795" y="352992"/>
                  </a:lnTo>
                  <a:lnTo>
                    <a:pt x="7422" y="352431"/>
                  </a:lnTo>
                  <a:lnTo>
                    <a:pt x="6485" y="351996"/>
                  </a:lnTo>
                  <a:lnTo>
                    <a:pt x="5943" y="351250"/>
                  </a:lnTo>
                  <a:lnTo>
                    <a:pt x="6722" y="350049"/>
                  </a:lnTo>
                  <a:close/>
                  <a:moveTo>
                    <a:pt x="51039" y="347396"/>
                  </a:moveTo>
                  <a:lnTo>
                    <a:pt x="52799" y="348443"/>
                  </a:lnTo>
                  <a:lnTo>
                    <a:pt x="53760" y="349666"/>
                  </a:lnTo>
                  <a:lnTo>
                    <a:pt x="52821" y="349950"/>
                  </a:lnTo>
                  <a:lnTo>
                    <a:pt x="54412" y="351211"/>
                  </a:lnTo>
                  <a:lnTo>
                    <a:pt x="54732" y="351827"/>
                  </a:lnTo>
                  <a:lnTo>
                    <a:pt x="53123" y="351973"/>
                  </a:lnTo>
                  <a:lnTo>
                    <a:pt x="50849" y="350326"/>
                  </a:lnTo>
                  <a:lnTo>
                    <a:pt x="50562" y="349682"/>
                  </a:lnTo>
                  <a:lnTo>
                    <a:pt x="51454" y="349308"/>
                  </a:lnTo>
                  <a:lnTo>
                    <a:pt x="50865" y="347983"/>
                  </a:lnTo>
                  <a:close/>
                  <a:moveTo>
                    <a:pt x="38675" y="341784"/>
                  </a:moveTo>
                  <a:lnTo>
                    <a:pt x="39409" y="343210"/>
                  </a:lnTo>
                  <a:lnTo>
                    <a:pt x="42717" y="345409"/>
                  </a:lnTo>
                  <a:lnTo>
                    <a:pt x="42408" y="346959"/>
                  </a:lnTo>
                  <a:lnTo>
                    <a:pt x="40908" y="346787"/>
                  </a:lnTo>
                  <a:lnTo>
                    <a:pt x="39381" y="347068"/>
                  </a:lnTo>
                  <a:lnTo>
                    <a:pt x="38150" y="345529"/>
                  </a:lnTo>
                  <a:lnTo>
                    <a:pt x="37491" y="342933"/>
                  </a:lnTo>
                  <a:lnTo>
                    <a:pt x="37716" y="342374"/>
                  </a:lnTo>
                  <a:close/>
                  <a:moveTo>
                    <a:pt x="37973" y="251776"/>
                  </a:moveTo>
                  <a:lnTo>
                    <a:pt x="37651" y="252424"/>
                  </a:lnTo>
                  <a:lnTo>
                    <a:pt x="37563" y="253045"/>
                  </a:lnTo>
                  <a:lnTo>
                    <a:pt x="37800" y="253695"/>
                  </a:lnTo>
                  <a:lnTo>
                    <a:pt x="39096" y="253516"/>
                  </a:lnTo>
                  <a:lnTo>
                    <a:pt x="40841" y="252332"/>
                  </a:lnTo>
                  <a:lnTo>
                    <a:pt x="42078" y="252885"/>
                  </a:lnTo>
                  <a:lnTo>
                    <a:pt x="41938" y="254575"/>
                  </a:lnTo>
                  <a:lnTo>
                    <a:pt x="41098" y="254511"/>
                  </a:lnTo>
                  <a:lnTo>
                    <a:pt x="40867" y="254232"/>
                  </a:lnTo>
                  <a:lnTo>
                    <a:pt x="39789" y="255197"/>
                  </a:lnTo>
                  <a:lnTo>
                    <a:pt x="39597" y="255781"/>
                  </a:lnTo>
                  <a:lnTo>
                    <a:pt x="38351" y="256154"/>
                  </a:lnTo>
                  <a:lnTo>
                    <a:pt x="36049" y="254502"/>
                  </a:lnTo>
                  <a:lnTo>
                    <a:pt x="34602" y="251783"/>
                  </a:lnTo>
                  <a:close/>
                  <a:moveTo>
                    <a:pt x="116464" y="187740"/>
                  </a:moveTo>
                  <a:lnTo>
                    <a:pt x="120546" y="188858"/>
                  </a:lnTo>
                  <a:lnTo>
                    <a:pt x="121142" y="189455"/>
                  </a:lnTo>
                  <a:lnTo>
                    <a:pt x="118803" y="189902"/>
                  </a:lnTo>
                  <a:lnTo>
                    <a:pt x="117840" y="191169"/>
                  </a:lnTo>
                  <a:lnTo>
                    <a:pt x="114539" y="192361"/>
                  </a:lnTo>
                  <a:lnTo>
                    <a:pt x="111878" y="191616"/>
                  </a:lnTo>
                  <a:lnTo>
                    <a:pt x="111832" y="189306"/>
                  </a:lnTo>
                  <a:lnTo>
                    <a:pt x="113482" y="188187"/>
                  </a:lnTo>
                  <a:close/>
                  <a:moveTo>
                    <a:pt x="181957" y="0"/>
                  </a:moveTo>
                  <a:lnTo>
                    <a:pt x="185099" y="126"/>
                  </a:lnTo>
                  <a:lnTo>
                    <a:pt x="188577" y="3686"/>
                  </a:lnTo>
                  <a:lnTo>
                    <a:pt x="193483" y="7643"/>
                  </a:lnTo>
                  <a:lnTo>
                    <a:pt x="196636" y="9562"/>
                  </a:lnTo>
                  <a:lnTo>
                    <a:pt x="205230" y="13154"/>
                  </a:lnTo>
                  <a:lnTo>
                    <a:pt x="212775" y="15515"/>
                  </a:lnTo>
                  <a:lnTo>
                    <a:pt x="217016" y="23292"/>
                  </a:lnTo>
                  <a:lnTo>
                    <a:pt x="214926" y="26382"/>
                  </a:lnTo>
                  <a:lnTo>
                    <a:pt x="213885" y="27446"/>
                  </a:lnTo>
                  <a:lnTo>
                    <a:pt x="210195" y="30516"/>
                  </a:lnTo>
                  <a:lnTo>
                    <a:pt x="206245" y="34840"/>
                  </a:lnTo>
                  <a:lnTo>
                    <a:pt x="205943" y="37090"/>
                  </a:lnTo>
                  <a:lnTo>
                    <a:pt x="207254" y="39357"/>
                  </a:lnTo>
                  <a:lnTo>
                    <a:pt x="208889" y="40855"/>
                  </a:lnTo>
                  <a:lnTo>
                    <a:pt x="207409" y="41332"/>
                  </a:lnTo>
                  <a:lnTo>
                    <a:pt x="202838" y="43215"/>
                  </a:lnTo>
                  <a:lnTo>
                    <a:pt x="200048" y="44485"/>
                  </a:lnTo>
                  <a:lnTo>
                    <a:pt x="196688" y="45416"/>
                  </a:lnTo>
                  <a:lnTo>
                    <a:pt x="197560" y="46649"/>
                  </a:lnTo>
                  <a:lnTo>
                    <a:pt x="203142" y="46910"/>
                  </a:lnTo>
                  <a:lnTo>
                    <a:pt x="204002" y="47260"/>
                  </a:lnTo>
                  <a:lnTo>
                    <a:pt x="204621" y="47894"/>
                  </a:lnTo>
                  <a:lnTo>
                    <a:pt x="204727" y="48907"/>
                  </a:lnTo>
                  <a:lnTo>
                    <a:pt x="204161" y="50542"/>
                  </a:lnTo>
                  <a:lnTo>
                    <a:pt x="198130" y="59538"/>
                  </a:lnTo>
                  <a:lnTo>
                    <a:pt x="197940" y="61428"/>
                  </a:lnTo>
                  <a:lnTo>
                    <a:pt x="199918" y="66676"/>
                  </a:lnTo>
                  <a:lnTo>
                    <a:pt x="202682" y="72845"/>
                  </a:lnTo>
                  <a:lnTo>
                    <a:pt x="211037" y="75582"/>
                  </a:lnTo>
                  <a:lnTo>
                    <a:pt x="217247" y="77717"/>
                  </a:lnTo>
                  <a:lnTo>
                    <a:pt x="221236" y="82760"/>
                  </a:lnTo>
                  <a:lnTo>
                    <a:pt x="227811" y="89390"/>
                  </a:lnTo>
                  <a:lnTo>
                    <a:pt x="231297" y="91862"/>
                  </a:lnTo>
                  <a:lnTo>
                    <a:pt x="231493" y="92629"/>
                  </a:lnTo>
                  <a:lnTo>
                    <a:pt x="230456" y="97183"/>
                  </a:lnTo>
                  <a:lnTo>
                    <a:pt x="226241" y="101735"/>
                  </a:lnTo>
                  <a:lnTo>
                    <a:pt x="222298" y="105565"/>
                  </a:lnTo>
                  <a:lnTo>
                    <a:pt x="218217" y="110170"/>
                  </a:lnTo>
                  <a:lnTo>
                    <a:pt x="215025" y="114087"/>
                  </a:lnTo>
                  <a:lnTo>
                    <a:pt x="211568" y="118772"/>
                  </a:lnTo>
                  <a:lnTo>
                    <a:pt x="211171" y="120288"/>
                  </a:lnTo>
                  <a:lnTo>
                    <a:pt x="211108" y="121719"/>
                  </a:lnTo>
                  <a:lnTo>
                    <a:pt x="211702" y="123300"/>
                  </a:lnTo>
                  <a:lnTo>
                    <a:pt x="216129" y="129002"/>
                  </a:lnTo>
                  <a:lnTo>
                    <a:pt x="217852" y="131908"/>
                  </a:lnTo>
                  <a:lnTo>
                    <a:pt x="219912" y="135045"/>
                  </a:lnTo>
                  <a:lnTo>
                    <a:pt x="221680" y="138458"/>
                  </a:lnTo>
                  <a:lnTo>
                    <a:pt x="222706" y="141510"/>
                  </a:lnTo>
                  <a:lnTo>
                    <a:pt x="224479" y="144480"/>
                  </a:lnTo>
                  <a:lnTo>
                    <a:pt x="225581" y="145996"/>
                  </a:lnTo>
                  <a:lnTo>
                    <a:pt x="227411" y="148118"/>
                  </a:lnTo>
                  <a:lnTo>
                    <a:pt x="229621" y="151271"/>
                  </a:lnTo>
                  <a:lnTo>
                    <a:pt x="230355" y="153765"/>
                  </a:lnTo>
                  <a:lnTo>
                    <a:pt x="233691" y="162396"/>
                  </a:lnTo>
                  <a:lnTo>
                    <a:pt x="234028" y="164590"/>
                  </a:lnTo>
                  <a:lnTo>
                    <a:pt x="233864" y="166212"/>
                  </a:lnTo>
                  <a:lnTo>
                    <a:pt x="232398" y="166611"/>
                  </a:lnTo>
                  <a:lnTo>
                    <a:pt x="229161" y="166869"/>
                  </a:lnTo>
                  <a:lnTo>
                    <a:pt x="225652" y="167931"/>
                  </a:lnTo>
                  <a:lnTo>
                    <a:pt x="225475" y="168288"/>
                  </a:lnTo>
                  <a:lnTo>
                    <a:pt x="227764" y="170314"/>
                  </a:lnTo>
                  <a:lnTo>
                    <a:pt x="225742" y="173770"/>
                  </a:lnTo>
                  <a:lnTo>
                    <a:pt x="225451" y="178707"/>
                  </a:lnTo>
                  <a:lnTo>
                    <a:pt x="223292" y="181294"/>
                  </a:lnTo>
                  <a:lnTo>
                    <a:pt x="223088" y="181895"/>
                  </a:lnTo>
                  <a:lnTo>
                    <a:pt x="223186" y="182397"/>
                  </a:lnTo>
                  <a:lnTo>
                    <a:pt x="223568" y="182789"/>
                  </a:lnTo>
                  <a:lnTo>
                    <a:pt x="227567" y="183479"/>
                  </a:lnTo>
                  <a:lnTo>
                    <a:pt x="227913" y="184180"/>
                  </a:lnTo>
                  <a:lnTo>
                    <a:pt x="227930" y="185629"/>
                  </a:lnTo>
                  <a:lnTo>
                    <a:pt x="227573" y="186967"/>
                  </a:lnTo>
                  <a:lnTo>
                    <a:pt x="225565" y="187959"/>
                  </a:lnTo>
                  <a:lnTo>
                    <a:pt x="223408" y="189427"/>
                  </a:lnTo>
                  <a:lnTo>
                    <a:pt x="222931" y="190776"/>
                  </a:lnTo>
                  <a:lnTo>
                    <a:pt x="223004" y="191980"/>
                  </a:lnTo>
                  <a:lnTo>
                    <a:pt x="223741" y="194013"/>
                  </a:lnTo>
                  <a:lnTo>
                    <a:pt x="225159" y="196379"/>
                  </a:lnTo>
                  <a:lnTo>
                    <a:pt x="226963" y="197863"/>
                  </a:lnTo>
                  <a:lnTo>
                    <a:pt x="233367" y="199267"/>
                  </a:lnTo>
                  <a:lnTo>
                    <a:pt x="234194" y="200428"/>
                  </a:lnTo>
                  <a:lnTo>
                    <a:pt x="234546" y="202018"/>
                  </a:lnTo>
                  <a:lnTo>
                    <a:pt x="234412" y="203569"/>
                  </a:lnTo>
                  <a:lnTo>
                    <a:pt x="231437" y="206669"/>
                  </a:lnTo>
                  <a:lnTo>
                    <a:pt x="231460" y="207860"/>
                  </a:lnTo>
                  <a:lnTo>
                    <a:pt x="232682" y="210740"/>
                  </a:lnTo>
                  <a:lnTo>
                    <a:pt x="234147" y="213485"/>
                  </a:lnTo>
                  <a:lnTo>
                    <a:pt x="240394" y="216455"/>
                  </a:lnTo>
                  <a:lnTo>
                    <a:pt x="242545" y="218082"/>
                  </a:lnTo>
                  <a:lnTo>
                    <a:pt x="243117" y="219376"/>
                  </a:lnTo>
                  <a:lnTo>
                    <a:pt x="243430" y="221460"/>
                  </a:lnTo>
                  <a:lnTo>
                    <a:pt x="243389" y="223717"/>
                  </a:lnTo>
                  <a:lnTo>
                    <a:pt x="242899" y="225719"/>
                  </a:lnTo>
                  <a:lnTo>
                    <a:pt x="240940" y="228298"/>
                  </a:lnTo>
                  <a:lnTo>
                    <a:pt x="236406" y="233375"/>
                  </a:lnTo>
                  <a:lnTo>
                    <a:pt x="231847" y="235344"/>
                  </a:lnTo>
                  <a:lnTo>
                    <a:pt x="231569" y="235771"/>
                  </a:lnTo>
                  <a:lnTo>
                    <a:pt x="232981" y="237391"/>
                  </a:lnTo>
                  <a:lnTo>
                    <a:pt x="241011" y="243873"/>
                  </a:lnTo>
                  <a:lnTo>
                    <a:pt x="246246" y="246900"/>
                  </a:lnTo>
                  <a:lnTo>
                    <a:pt x="253311" y="250978"/>
                  </a:lnTo>
                  <a:lnTo>
                    <a:pt x="257868" y="254194"/>
                  </a:lnTo>
                  <a:lnTo>
                    <a:pt x="259340" y="256505"/>
                  </a:lnTo>
                  <a:lnTo>
                    <a:pt x="261314" y="259071"/>
                  </a:lnTo>
                  <a:lnTo>
                    <a:pt x="263532" y="261166"/>
                  </a:lnTo>
                  <a:lnTo>
                    <a:pt x="265130" y="262982"/>
                  </a:lnTo>
                  <a:lnTo>
                    <a:pt x="265732" y="264150"/>
                  </a:lnTo>
                  <a:lnTo>
                    <a:pt x="265676" y="265405"/>
                  </a:lnTo>
                  <a:lnTo>
                    <a:pt x="263538" y="269185"/>
                  </a:lnTo>
                  <a:lnTo>
                    <a:pt x="262324" y="272102"/>
                  </a:lnTo>
                  <a:lnTo>
                    <a:pt x="260185" y="276371"/>
                  </a:lnTo>
                  <a:lnTo>
                    <a:pt x="257997" y="279345"/>
                  </a:lnTo>
                  <a:lnTo>
                    <a:pt x="252448" y="284759"/>
                  </a:lnTo>
                  <a:lnTo>
                    <a:pt x="244264" y="291477"/>
                  </a:lnTo>
                  <a:lnTo>
                    <a:pt x="242363" y="293506"/>
                  </a:lnTo>
                  <a:lnTo>
                    <a:pt x="238533" y="297034"/>
                  </a:lnTo>
                  <a:lnTo>
                    <a:pt x="231977" y="304096"/>
                  </a:lnTo>
                  <a:lnTo>
                    <a:pt x="230279" y="305652"/>
                  </a:lnTo>
                  <a:lnTo>
                    <a:pt x="224905" y="311263"/>
                  </a:lnTo>
                  <a:lnTo>
                    <a:pt x="222456" y="313045"/>
                  </a:lnTo>
                  <a:lnTo>
                    <a:pt x="220532" y="314710"/>
                  </a:lnTo>
                  <a:lnTo>
                    <a:pt x="215209" y="319993"/>
                  </a:lnTo>
                  <a:lnTo>
                    <a:pt x="209489" y="323994"/>
                  </a:lnTo>
                  <a:lnTo>
                    <a:pt x="203874" y="327703"/>
                  </a:lnTo>
                  <a:lnTo>
                    <a:pt x="202190" y="329581"/>
                  </a:lnTo>
                  <a:lnTo>
                    <a:pt x="200095" y="331012"/>
                  </a:lnTo>
                  <a:lnTo>
                    <a:pt x="197595" y="332372"/>
                  </a:lnTo>
                  <a:lnTo>
                    <a:pt x="196541" y="333134"/>
                  </a:lnTo>
                  <a:lnTo>
                    <a:pt x="190892" y="338191"/>
                  </a:lnTo>
                  <a:lnTo>
                    <a:pt x="183058" y="345191"/>
                  </a:lnTo>
                  <a:lnTo>
                    <a:pt x="182261" y="345300"/>
                  </a:lnTo>
                  <a:lnTo>
                    <a:pt x="180221" y="346429"/>
                  </a:lnTo>
                  <a:lnTo>
                    <a:pt x="177031" y="346702"/>
                  </a:lnTo>
                  <a:lnTo>
                    <a:pt x="175645" y="347565"/>
                  </a:lnTo>
                  <a:lnTo>
                    <a:pt x="170769" y="345106"/>
                  </a:lnTo>
                  <a:lnTo>
                    <a:pt x="169959" y="344947"/>
                  </a:lnTo>
                  <a:lnTo>
                    <a:pt x="167092" y="345557"/>
                  </a:lnTo>
                  <a:lnTo>
                    <a:pt x="164340" y="347344"/>
                  </a:lnTo>
                  <a:lnTo>
                    <a:pt x="159261" y="347890"/>
                  </a:lnTo>
                  <a:lnTo>
                    <a:pt x="156739" y="348469"/>
                  </a:lnTo>
                  <a:lnTo>
                    <a:pt x="155131" y="349294"/>
                  </a:lnTo>
                  <a:lnTo>
                    <a:pt x="154800" y="347341"/>
                  </a:lnTo>
                  <a:lnTo>
                    <a:pt x="155495" y="344862"/>
                  </a:lnTo>
                  <a:lnTo>
                    <a:pt x="156614" y="343208"/>
                  </a:lnTo>
                  <a:lnTo>
                    <a:pt x="156718" y="342130"/>
                  </a:lnTo>
                  <a:lnTo>
                    <a:pt x="155897" y="342242"/>
                  </a:lnTo>
                  <a:lnTo>
                    <a:pt x="154271" y="344669"/>
                  </a:lnTo>
                  <a:lnTo>
                    <a:pt x="153401" y="347500"/>
                  </a:lnTo>
                  <a:lnTo>
                    <a:pt x="151660" y="348922"/>
                  </a:lnTo>
                  <a:lnTo>
                    <a:pt x="147834" y="349503"/>
                  </a:lnTo>
                  <a:lnTo>
                    <a:pt x="144105" y="347230"/>
                  </a:lnTo>
                  <a:lnTo>
                    <a:pt x="142334" y="347253"/>
                  </a:lnTo>
                  <a:lnTo>
                    <a:pt x="143446" y="348881"/>
                  </a:lnTo>
                  <a:lnTo>
                    <a:pt x="144198" y="350667"/>
                  </a:lnTo>
                  <a:lnTo>
                    <a:pt x="144100" y="351667"/>
                  </a:lnTo>
                  <a:lnTo>
                    <a:pt x="142112" y="351491"/>
                  </a:lnTo>
                  <a:lnTo>
                    <a:pt x="139898" y="352561"/>
                  </a:lnTo>
                  <a:lnTo>
                    <a:pt x="137957" y="354123"/>
                  </a:lnTo>
                  <a:lnTo>
                    <a:pt x="137015" y="354126"/>
                  </a:lnTo>
                  <a:lnTo>
                    <a:pt x="135711" y="351943"/>
                  </a:lnTo>
                  <a:lnTo>
                    <a:pt x="133318" y="352962"/>
                  </a:lnTo>
                  <a:lnTo>
                    <a:pt x="131274" y="354332"/>
                  </a:lnTo>
                  <a:lnTo>
                    <a:pt x="127119" y="354760"/>
                  </a:lnTo>
                  <a:lnTo>
                    <a:pt x="124642" y="356559"/>
                  </a:lnTo>
                  <a:lnTo>
                    <a:pt x="120259" y="357772"/>
                  </a:lnTo>
                  <a:lnTo>
                    <a:pt x="117851" y="357743"/>
                  </a:lnTo>
                  <a:lnTo>
                    <a:pt x="112362" y="359203"/>
                  </a:lnTo>
                  <a:lnTo>
                    <a:pt x="110537" y="361452"/>
                  </a:lnTo>
                  <a:lnTo>
                    <a:pt x="108937" y="362279"/>
                  </a:lnTo>
                  <a:lnTo>
                    <a:pt x="106659" y="361583"/>
                  </a:lnTo>
                  <a:lnTo>
                    <a:pt x="99641" y="362679"/>
                  </a:lnTo>
                  <a:lnTo>
                    <a:pt x="92932" y="364116"/>
                  </a:lnTo>
                  <a:lnTo>
                    <a:pt x="90077" y="364034"/>
                  </a:lnTo>
                  <a:lnTo>
                    <a:pt x="87222" y="363437"/>
                  </a:lnTo>
                  <a:lnTo>
                    <a:pt x="84197" y="365433"/>
                  </a:lnTo>
                  <a:lnTo>
                    <a:pt x="80984" y="368101"/>
                  </a:lnTo>
                  <a:lnTo>
                    <a:pt x="77442" y="369053"/>
                  </a:lnTo>
                  <a:lnTo>
                    <a:pt x="76173" y="368712"/>
                  </a:lnTo>
                  <a:lnTo>
                    <a:pt x="77187" y="367314"/>
                  </a:lnTo>
                  <a:lnTo>
                    <a:pt x="79531" y="365865"/>
                  </a:lnTo>
                  <a:lnTo>
                    <a:pt x="81139" y="363900"/>
                  </a:lnTo>
                  <a:lnTo>
                    <a:pt x="81360" y="362261"/>
                  </a:lnTo>
                  <a:lnTo>
                    <a:pt x="80254" y="361617"/>
                  </a:lnTo>
                  <a:lnTo>
                    <a:pt x="78744" y="361420"/>
                  </a:lnTo>
                  <a:lnTo>
                    <a:pt x="76842" y="359723"/>
                  </a:lnTo>
                  <a:lnTo>
                    <a:pt x="75019" y="356041"/>
                  </a:lnTo>
                  <a:lnTo>
                    <a:pt x="74032" y="355838"/>
                  </a:lnTo>
                  <a:lnTo>
                    <a:pt x="73532" y="356806"/>
                  </a:lnTo>
                  <a:lnTo>
                    <a:pt x="72972" y="359630"/>
                  </a:lnTo>
                  <a:lnTo>
                    <a:pt x="72404" y="360443"/>
                  </a:lnTo>
                  <a:lnTo>
                    <a:pt x="71439" y="361089"/>
                  </a:lnTo>
                  <a:lnTo>
                    <a:pt x="70280" y="361739"/>
                  </a:lnTo>
                  <a:lnTo>
                    <a:pt x="69148" y="362056"/>
                  </a:lnTo>
                  <a:lnTo>
                    <a:pt x="65091" y="362017"/>
                  </a:lnTo>
                  <a:lnTo>
                    <a:pt x="64557" y="360593"/>
                  </a:lnTo>
                  <a:lnTo>
                    <a:pt x="64557" y="359997"/>
                  </a:lnTo>
                  <a:lnTo>
                    <a:pt x="65276" y="358120"/>
                  </a:lnTo>
                  <a:lnTo>
                    <a:pt x="64648" y="357792"/>
                  </a:lnTo>
                  <a:lnTo>
                    <a:pt x="65246" y="356319"/>
                  </a:lnTo>
                  <a:lnTo>
                    <a:pt x="66203" y="356398"/>
                  </a:lnTo>
                  <a:lnTo>
                    <a:pt x="67336" y="356180"/>
                  </a:lnTo>
                  <a:lnTo>
                    <a:pt x="67904" y="355422"/>
                  </a:lnTo>
                  <a:lnTo>
                    <a:pt x="67861" y="354517"/>
                  </a:lnTo>
                  <a:lnTo>
                    <a:pt x="66285" y="354282"/>
                  </a:lnTo>
                  <a:lnTo>
                    <a:pt x="66188" y="353664"/>
                  </a:lnTo>
                  <a:lnTo>
                    <a:pt x="67593" y="351083"/>
                  </a:lnTo>
                  <a:lnTo>
                    <a:pt x="67794" y="350369"/>
                  </a:lnTo>
                  <a:lnTo>
                    <a:pt x="67250" y="350221"/>
                  </a:lnTo>
                  <a:lnTo>
                    <a:pt x="66369" y="350502"/>
                  </a:lnTo>
                  <a:lnTo>
                    <a:pt x="60562" y="349692"/>
                  </a:lnTo>
                  <a:lnTo>
                    <a:pt x="53400" y="346385"/>
                  </a:lnTo>
                  <a:lnTo>
                    <a:pt x="51638" y="346214"/>
                  </a:lnTo>
                  <a:lnTo>
                    <a:pt x="50554" y="343257"/>
                  </a:lnTo>
                  <a:lnTo>
                    <a:pt x="48826" y="343632"/>
                  </a:lnTo>
                  <a:lnTo>
                    <a:pt x="46308" y="345363"/>
                  </a:lnTo>
                  <a:lnTo>
                    <a:pt x="44419" y="344048"/>
                  </a:lnTo>
                  <a:lnTo>
                    <a:pt x="42389" y="343182"/>
                  </a:lnTo>
                  <a:lnTo>
                    <a:pt x="41827" y="341828"/>
                  </a:lnTo>
                  <a:lnTo>
                    <a:pt x="41856" y="339829"/>
                  </a:lnTo>
                  <a:lnTo>
                    <a:pt x="41681" y="337469"/>
                  </a:lnTo>
                  <a:lnTo>
                    <a:pt x="41126" y="334704"/>
                  </a:lnTo>
                  <a:lnTo>
                    <a:pt x="40720" y="330768"/>
                  </a:lnTo>
                  <a:lnTo>
                    <a:pt x="41100" y="327687"/>
                  </a:lnTo>
                  <a:lnTo>
                    <a:pt x="42719" y="325403"/>
                  </a:lnTo>
                  <a:lnTo>
                    <a:pt x="43341" y="323944"/>
                  </a:lnTo>
                  <a:lnTo>
                    <a:pt x="44101" y="320215"/>
                  </a:lnTo>
                  <a:lnTo>
                    <a:pt x="44272" y="315839"/>
                  </a:lnTo>
                  <a:lnTo>
                    <a:pt x="43842" y="314347"/>
                  </a:lnTo>
                  <a:lnTo>
                    <a:pt x="43950" y="313354"/>
                  </a:lnTo>
                  <a:lnTo>
                    <a:pt x="45242" y="313354"/>
                  </a:lnTo>
                  <a:lnTo>
                    <a:pt x="44961" y="312502"/>
                  </a:lnTo>
                  <a:lnTo>
                    <a:pt x="44393" y="312035"/>
                  </a:lnTo>
                  <a:lnTo>
                    <a:pt x="43765" y="311065"/>
                  </a:lnTo>
                  <a:lnTo>
                    <a:pt x="44300" y="310551"/>
                  </a:lnTo>
                  <a:lnTo>
                    <a:pt x="45846" y="310514"/>
                  </a:lnTo>
                  <a:lnTo>
                    <a:pt x="45971" y="310187"/>
                  </a:lnTo>
                  <a:lnTo>
                    <a:pt x="46146" y="309723"/>
                  </a:lnTo>
                  <a:lnTo>
                    <a:pt x="44950" y="307170"/>
                  </a:lnTo>
                  <a:lnTo>
                    <a:pt x="44812" y="305952"/>
                  </a:lnTo>
                  <a:lnTo>
                    <a:pt x="43151" y="302250"/>
                  </a:lnTo>
                  <a:lnTo>
                    <a:pt x="41257" y="298735"/>
                  </a:lnTo>
                  <a:lnTo>
                    <a:pt x="38407" y="296188"/>
                  </a:lnTo>
                  <a:lnTo>
                    <a:pt x="39418" y="291988"/>
                  </a:lnTo>
                  <a:lnTo>
                    <a:pt x="40569" y="288184"/>
                  </a:lnTo>
                  <a:lnTo>
                    <a:pt x="40340" y="286349"/>
                  </a:lnTo>
                  <a:lnTo>
                    <a:pt x="39899" y="284114"/>
                  </a:lnTo>
                  <a:lnTo>
                    <a:pt x="36410" y="281660"/>
                  </a:lnTo>
                  <a:lnTo>
                    <a:pt x="35891" y="278196"/>
                  </a:lnTo>
                  <a:lnTo>
                    <a:pt x="35038" y="274472"/>
                  </a:lnTo>
                  <a:lnTo>
                    <a:pt x="35360" y="272185"/>
                  </a:lnTo>
                  <a:lnTo>
                    <a:pt x="35928" y="270433"/>
                  </a:lnTo>
                  <a:lnTo>
                    <a:pt x="37075" y="268687"/>
                  </a:lnTo>
                  <a:lnTo>
                    <a:pt x="42864" y="263167"/>
                  </a:lnTo>
                  <a:lnTo>
                    <a:pt x="43218" y="260279"/>
                  </a:lnTo>
                  <a:lnTo>
                    <a:pt x="47142" y="260069"/>
                  </a:lnTo>
                  <a:lnTo>
                    <a:pt x="45321" y="257484"/>
                  </a:lnTo>
                  <a:lnTo>
                    <a:pt x="44892" y="256031"/>
                  </a:lnTo>
                  <a:lnTo>
                    <a:pt x="44801" y="254334"/>
                  </a:lnTo>
                  <a:lnTo>
                    <a:pt x="50446" y="253171"/>
                  </a:lnTo>
                  <a:lnTo>
                    <a:pt x="52553" y="254126"/>
                  </a:lnTo>
                  <a:lnTo>
                    <a:pt x="57520" y="252946"/>
                  </a:lnTo>
                  <a:lnTo>
                    <a:pt x="61929" y="250636"/>
                  </a:lnTo>
                  <a:lnTo>
                    <a:pt x="61851" y="249407"/>
                  </a:lnTo>
                  <a:lnTo>
                    <a:pt x="61174" y="248306"/>
                  </a:lnTo>
                  <a:lnTo>
                    <a:pt x="60238" y="246185"/>
                  </a:lnTo>
                  <a:lnTo>
                    <a:pt x="60901" y="245596"/>
                  </a:lnTo>
                  <a:lnTo>
                    <a:pt x="62510" y="246029"/>
                  </a:lnTo>
                  <a:lnTo>
                    <a:pt x="61772" y="244974"/>
                  </a:lnTo>
                  <a:lnTo>
                    <a:pt x="61906" y="243861"/>
                  </a:lnTo>
                  <a:lnTo>
                    <a:pt x="63661" y="244324"/>
                  </a:lnTo>
                  <a:lnTo>
                    <a:pt x="66527" y="241214"/>
                  </a:lnTo>
                  <a:lnTo>
                    <a:pt x="66630" y="238835"/>
                  </a:lnTo>
                  <a:lnTo>
                    <a:pt x="71582" y="237590"/>
                  </a:lnTo>
                  <a:lnTo>
                    <a:pt x="77291" y="232724"/>
                  </a:lnTo>
                  <a:lnTo>
                    <a:pt x="79926" y="231207"/>
                  </a:lnTo>
                  <a:lnTo>
                    <a:pt x="82471" y="230108"/>
                  </a:lnTo>
                  <a:lnTo>
                    <a:pt x="87894" y="225229"/>
                  </a:lnTo>
                  <a:lnTo>
                    <a:pt x="90215" y="225002"/>
                  </a:lnTo>
                  <a:lnTo>
                    <a:pt x="91409" y="221706"/>
                  </a:lnTo>
                  <a:lnTo>
                    <a:pt x="96020" y="217312"/>
                  </a:lnTo>
                  <a:lnTo>
                    <a:pt x="97421" y="216749"/>
                  </a:lnTo>
                  <a:lnTo>
                    <a:pt x="99576" y="212779"/>
                  </a:lnTo>
                  <a:lnTo>
                    <a:pt x="105238" y="208180"/>
                  </a:lnTo>
                  <a:lnTo>
                    <a:pt x="108827" y="202302"/>
                  </a:lnTo>
                  <a:lnTo>
                    <a:pt x="110807" y="200210"/>
                  </a:lnTo>
                  <a:lnTo>
                    <a:pt x="111420" y="197980"/>
                  </a:lnTo>
                  <a:lnTo>
                    <a:pt x="113625" y="197791"/>
                  </a:lnTo>
                  <a:lnTo>
                    <a:pt x="115614" y="196151"/>
                  </a:lnTo>
                  <a:lnTo>
                    <a:pt x="119917" y="195007"/>
                  </a:lnTo>
                  <a:lnTo>
                    <a:pt x="124165" y="195324"/>
                  </a:lnTo>
                  <a:lnTo>
                    <a:pt x="125934" y="196102"/>
                  </a:lnTo>
                  <a:lnTo>
                    <a:pt x="127568" y="195855"/>
                  </a:lnTo>
                  <a:lnTo>
                    <a:pt x="127404" y="193846"/>
                  </a:lnTo>
                  <a:lnTo>
                    <a:pt x="126238" y="192604"/>
                  </a:lnTo>
                  <a:lnTo>
                    <a:pt x="127190" y="191411"/>
                  </a:lnTo>
                  <a:lnTo>
                    <a:pt x="129436" y="190506"/>
                  </a:lnTo>
                  <a:lnTo>
                    <a:pt x="129207" y="188505"/>
                  </a:lnTo>
                  <a:lnTo>
                    <a:pt x="128719" y="187300"/>
                  </a:lnTo>
                  <a:lnTo>
                    <a:pt x="126853" y="185694"/>
                  </a:lnTo>
                  <a:lnTo>
                    <a:pt x="127782" y="182092"/>
                  </a:lnTo>
                  <a:lnTo>
                    <a:pt x="128004" y="178137"/>
                  </a:lnTo>
                  <a:lnTo>
                    <a:pt x="128888" y="173559"/>
                  </a:lnTo>
                  <a:lnTo>
                    <a:pt x="126542" y="171129"/>
                  </a:lnTo>
                  <a:lnTo>
                    <a:pt x="117644" y="166987"/>
                  </a:lnTo>
                  <a:lnTo>
                    <a:pt x="115983" y="167131"/>
                  </a:lnTo>
                  <a:lnTo>
                    <a:pt x="114007" y="166611"/>
                  </a:lnTo>
                  <a:lnTo>
                    <a:pt x="111943" y="163467"/>
                  </a:lnTo>
                  <a:lnTo>
                    <a:pt x="112865" y="160750"/>
                  </a:lnTo>
                  <a:lnTo>
                    <a:pt x="112971" y="159748"/>
                  </a:lnTo>
                  <a:lnTo>
                    <a:pt x="112165" y="159778"/>
                  </a:lnTo>
                  <a:lnTo>
                    <a:pt x="110861" y="161103"/>
                  </a:lnTo>
                  <a:lnTo>
                    <a:pt x="108023" y="162617"/>
                  </a:lnTo>
                  <a:lnTo>
                    <a:pt x="104335" y="161455"/>
                  </a:lnTo>
                  <a:lnTo>
                    <a:pt x="102521" y="161713"/>
                  </a:lnTo>
                  <a:lnTo>
                    <a:pt x="100168" y="154976"/>
                  </a:lnTo>
                  <a:lnTo>
                    <a:pt x="98965" y="152396"/>
                  </a:lnTo>
                  <a:lnTo>
                    <a:pt x="97035" y="149175"/>
                  </a:lnTo>
                  <a:lnTo>
                    <a:pt x="93588" y="147600"/>
                  </a:lnTo>
                  <a:lnTo>
                    <a:pt x="92914" y="146709"/>
                  </a:lnTo>
                  <a:lnTo>
                    <a:pt x="92457" y="145343"/>
                  </a:lnTo>
                  <a:lnTo>
                    <a:pt x="92307" y="143444"/>
                  </a:lnTo>
                  <a:lnTo>
                    <a:pt x="91871" y="140631"/>
                  </a:lnTo>
                  <a:lnTo>
                    <a:pt x="92053" y="138321"/>
                  </a:lnTo>
                  <a:lnTo>
                    <a:pt x="92476" y="136943"/>
                  </a:lnTo>
                  <a:lnTo>
                    <a:pt x="93961" y="136017"/>
                  </a:lnTo>
                  <a:lnTo>
                    <a:pt x="96110" y="133403"/>
                  </a:lnTo>
                  <a:lnTo>
                    <a:pt x="96559" y="131501"/>
                  </a:lnTo>
                  <a:lnTo>
                    <a:pt x="96743" y="128581"/>
                  </a:lnTo>
                  <a:lnTo>
                    <a:pt x="97732" y="126028"/>
                  </a:lnTo>
                  <a:lnTo>
                    <a:pt x="98831" y="124736"/>
                  </a:lnTo>
                  <a:lnTo>
                    <a:pt x="98555" y="123708"/>
                  </a:lnTo>
                  <a:lnTo>
                    <a:pt x="97797" y="122236"/>
                  </a:lnTo>
                  <a:lnTo>
                    <a:pt x="96194" y="120145"/>
                  </a:lnTo>
                  <a:lnTo>
                    <a:pt x="93754" y="117593"/>
                  </a:lnTo>
                  <a:lnTo>
                    <a:pt x="91949" y="115149"/>
                  </a:lnTo>
                  <a:lnTo>
                    <a:pt x="91157" y="112862"/>
                  </a:lnTo>
                  <a:lnTo>
                    <a:pt x="90749" y="110816"/>
                  </a:lnTo>
                  <a:lnTo>
                    <a:pt x="90815" y="108953"/>
                  </a:lnTo>
                  <a:lnTo>
                    <a:pt x="91491" y="107684"/>
                  </a:lnTo>
                  <a:lnTo>
                    <a:pt x="93798" y="106085"/>
                  </a:lnTo>
                  <a:lnTo>
                    <a:pt x="94106" y="105406"/>
                  </a:lnTo>
                  <a:lnTo>
                    <a:pt x="93193" y="101868"/>
                  </a:lnTo>
                  <a:lnTo>
                    <a:pt x="91584" y="101223"/>
                  </a:lnTo>
                  <a:lnTo>
                    <a:pt x="88848" y="100880"/>
                  </a:lnTo>
                  <a:lnTo>
                    <a:pt x="87322" y="100851"/>
                  </a:lnTo>
                  <a:lnTo>
                    <a:pt x="87030" y="100464"/>
                  </a:lnTo>
                  <a:lnTo>
                    <a:pt x="86955" y="99751"/>
                  </a:lnTo>
                  <a:lnTo>
                    <a:pt x="87263" y="98297"/>
                  </a:lnTo>
                  <a:lnTo>
                    <a:pt x="88127" y="96629"/>
                  </a:lnTo>
                  <a:lnTo>
                    <a:pt x="88846" y="95566"/>
                  </a:lnTo>
                  <a:lnTo>
                    <a:pt x="88941" y="94664"/>
                  </a:lnTo>
                  <a:lnTo>
                    <a:pt x="88032" y="91575"/>
                  </a:lnTo>
                  <a:lnTo>
                    <a:pt x="87758" y="87780"/>
                  </a:lnTo>
                  <a:lnTo>
                    <a:pt x="88069" y="84803"/>
                  </a:lnTo>
                  <a:lnTo>
                    <a:pt x="90967" y="82604"/>
                  </a:lnTo>
                  <a:lnTo>
                    <a:pt x="91098" y="81800"/>
                  </a:lnTo>
                  <a:lnTo>
                    <a:pt x="87458" y="79410"/>
                  </a:lnTo>
                  <a:lnTo>
                    <a:pt x="84832" y="76697"/>
                  </a:lnTo>
                  <a:lnTo>
                    <a:pt x="84016" y="75112"/>
                  </a:lnTo>
                  <a:lnTo>
                    <a:pt x="81007" y="74872"/>
                  </a:lnTo>
                  <a:lnTo>
                    <a:pt x="79135" y="70260"/>
                  </a:lnTo>
                  <a:lnTo>
                    <a:pt x="76427" y="68010"/>
                  </a:lnTo>
                  <a:lnTo>
                    <a:pt x="73745" y="66065"/>
                  </a:lnTo>
                  <a:lnTo>
                    <a:pt x="72160" y="65159"/>
                  </a:lnTo>
                  <a:lnTo>
                    <a:pt x="62866" y="62360"/>
                  </a:lnTo>
                  <a:lnTo>
                    <a:pt x="59174" y="61827"/>
                  </a:lnTo>
                  <a:lnTo>
                    <a:pt x="54803" y="60192"/>
                  </a:lnTo>
                  <a:lnTo>
                    <a:pt x="51547" y="58137"/>
                  </a:lnTo>
                  <a:lnTo>
                    <a:pt x="48757" y="56814"/>
                  </a:lnTo>
                  <a:lnTo>
                    <a:pt x="46369" y="55182"/>
                  </a:lnTo>
                  <a:lnTo>
                    <a:pt x="43039" y="53654"/>
                  </a:lnTo>
                  <a:lnTo>
                    <a:pt x="42087" y="52347"/>
                  </a:lnTo>
                  <a:lnTo>
                    <a:pt x="38491" y="49924"/>
                  </a:lnTo>
                  <a:lnTo>
                    <a:pt x="36803" y="48328"/>
                  </a:lnTo>
                  <a:lnTo>
                    <a:pt x="30946" y="45309"/>
                  </a:lnTo>
                  <a:lnTo>
                    <a:pt x="30735" y="44117"/>
                  </a:lnTo>
                  <a:lnTo>
                    <a:pt x="30692" y="42966"/>
                  </a:lnTo>
                  <a:lnTo>
                    <a:pt x="30428" y="42488"/>
                  </a:lnTo>
                  <a:lnTo>
                    <a:pt x="24392" y="40278"/>
                  </a:lnTo>
                  <a:lnTo>
                    <a:pt x="25580" y="39013"/>
                  </a:lnTo>
                  <a:lnTo>
                    <a:pt x="30299" y="38937"/>
                  </a:lnTo>
                  <a:lnTo>
                    <a:pt x="34201" y="40088"/>
                  </a:lnTo>
                  <a:lnTo>
                    <a:pt x="35058" y="39596"/>
                  </a:lnTo>
                  <a:lnTo>
                    <a:pt x="35574" y="38573"/>
                  </a:lnTo>
                  <a:lnTo>
                    <a:pt x="33911" y="34464"/>
                  </a:lnTo>
                  <a:lnTo>
                    <a:pt x="34209" y="33393"/>
                  </a:lnTo>
                  <a:lnTo>
                    <a:pt x="35926" y="32102"/>
                  </a:lnTo>
                  <a:lnTo>
                    <a:pt x="38647" y="31074"/>
                  </a:lnTo>
                  <a:lnTo>
                    <a:pt x="42946" y="30925"/>
                  </a:lnTo>
                  <a:lnTo>
                    <a:pt x="45876" y="31077"/>
                  </a:lnTo>
                  <a:lnTo>
                    <a:pt x="46496" y="31189"/>
                  </a:lnTo>
                  <a:lnTo>
                    <a:pt x="50873" y="35711"/>
                  </a:lnTo>
                  <a:lnTo>
                    <a:pt x="54626" y="40113"/>
                  </a:lnTo>
                  <a:lnTo>
                    <a:pt x="56622" y="41986"/>
                  </a:lnTo>
                  <a:lnTo>
                    <a:pt x="61502" y="47283"/>
                  </a:lnTo>
                  <a:lnTo>
                    <a:pt x="63327" y="50342"/>
                  </a:lnTo>
                  <a:lnTo>
                    <a:pt x="63946" y="52530"/>
                  </a:lnTo>
                  <a:lnTo>
                    <a:pt x="65931" y="52516"/>
                  </a:lnTo>
                  <a:lnTo>
                    <a:pt x="72793" y="53475"/>
                  </a:lnTo>
                  <a:lnTo>
                    <a:pt x="78557" y="54282"/>
                  </a:lnTo>
                  <a:lnTo>
                    <a:pt x="80163" y="55505"/>
                  </a:lnTo>
                  <a:lnTo>
                    <a:pt x="84137" y="55259"/>
                  </a:lnTo>
                  <a:lnTo>
                    <a:pt x="87198" y="54156"/>
                  </a:lnTo>
                  <a:lnTo>
                    <a:pt x="92605" y="52761"/>
                  </a:lnTo>
                  <a:lnTo>
                    <a:pt x="94055" y="51044"/>
                  </a:lnTo>
                  <a:lnTo>
                    <a:pt x="95855" y="49212"/>
                  </a:lnTo>
                  <a:lnTo>
                    <a:pt x="99026" y="49500"/>
                  </a:lnTo>
                  <a:lnTo>
                    <a:pt x="102491" y="50949"/>
                  </a:lnTo>
                  <a:lnTo>
                    <a:pt x="106425" y="52851"/>
                  </a:lnTo>
                  <a:lnTo>
                    <a:pt x="109930" y="53731"/>
                  </a:lnTo>
                  <a:lnTo>
                    <a:pt x="114633" y="55111"/>
                  </a:lnTo>
                  <a:lnTo>
                    <a:pt x="116827" y="56893"/>
                  </a:lnTo>
                  <a:lnTo>
                    <a:pt x="119900" y="57401"/>
                  </a:lnTo>
                  <a:lnTo>
                    <a:pt x="123117" y="55620"/>
                  </a:lnTo>
                  <a:lnTo>
                    <a:pt x="125018" y="50779"/>
                  </a:lnTo>
                  <a:lnTo>
                    <a:pt x="126704" y="48616"/>
                  </a:lnTo>
                  <a:lnTo>
                    <a:pt x="129093" y="47028"/>
                  </a:lnTo>
                  <a:lnTo>
                    <a:pt x="131829" y="46327"/>
                  </a:lnTo>
                  <a:lnTo>
                    <a:pt x="133917" y="46073"/>
                  </a:lnTo>
                  <a:lnTo>
                    <a:pt x="135495" y="44837"/>
                  </a:lnTo>
                  <a:lnTo>
                    <a:pt x="137743" y="42089"/>
                  </a:lnTo>
                  <a:lnTo>
                    <a:pt x="138182" y="38755"/>
                  </a:lnTo>
                  <a:lnTo>
                    <a:pt x="137750" y="32718"/>
                  </a:lnTo>
                  <a:lnTo>
                    <a:pt x="138160" y="30723"/>
                  </a:lnTo>
                  <a:lnTo>
                    <a:pt x="139996" y="27454"/>
                  </a:lnTo>
                  <a:lnTo>
                    <a:pt x="142457" y="18764"/>
                  </a:lnTo>
                  <a:lnTo>
                    <a:pt x="143563" y="16253"/>
                  </a:lnTo>
                  <a:lnTo>
                    <a:pt x="144910" y="14724"/>
                  </a:lnTo>
                  <a:lnTo>
                    <a:pt x="146761" y="13814"/>
                  </a:lnTo>
                  <a:lnTo>
                    <a:pt x="150123" y="11169"/>
                  </a:lnTo>
                  <a:lnTo>
                    <a:pt x="154925" y="5923"/>
                  </a:lnTo>
                  <a:lnTo>
                    <a:pt x="156227" y="5477"/>
                  </a:lnTo>
                  <a:lnTo>
                    <a:pt x="159676" y="5211"/>
                  </a:lnTo>
                  <a:lnTo>
                    <a:pt x="163967" y="5406"/>
                  </a:lnTo>
                  <a:lnTo>
                    <a:pt x="167823" y="6331"/>
                  </a:lnTo>
                  <a:lnTo>
                    <a:pt x="168240" y="6260"/>
                  </a:lnTo>
                  <a:lnTo>
                    <a:pt x="169968" y="5778"/>
                  </a:lnTo>
                  <a:lnTo>
                    <a:pt x="173116" y="4145"/>
                  </a:lnTo>
                  <a:lnTo>
                    <a:pt x="178504" y="895"/>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20" name="ee4p_FR_1_15912"/>
            <p:cNvSpPr>
              <a:spLocks noChangeAspect="1"/>
            </p:cNvSpPr>
            <p:nvPr>
              <p:custDataLst>
                <p:tags r:id="rId17"/>
              </p:custDataLst>
            </p:nvPr>
          </p:nvSpPr>
          <p:spPr>
            <a:xfrm>
              <a:off x="3354242" y="4405245"/>
              <a:ext cx="1255163" cy="1067650"/>
            </a:xfrm>
            <a:custGeom>
              <a:avLst/>
              <a:gdLst>
                <a:gd name="connsiteX0" fmla="*/ 313500 w 316622"/>
                <a:gd name="connsiteY0" fmla="*/ 225790 h 269321"/>
                <a:gd name="connsiteX1" fmla="*/ 314562 w 316622"/>
                <a:gd name="connsiteY1" fmla="*/ 226875 h 269321"/>
                <a:gd name="connsiteX2" fmla="*/ 314508 w 316622"/>
                <a:gd name="connsiteY2" fmla="*/ 227834 h 269321"/>
                <a:gd name="connsiteX3" fmla="*/ 314901 w 316622"/>
                <a:gd name="connsiteY3" fmla="*/ 230102 h 269321"/>
                <a:gd name="connsiteX4" fmla="*/ 314940 w 316622"/>
                <a:gd name="connsiteY4" fmla="*/ 231576 h 269321"/>
                <a:gd name="connsiteX5" fmla="*/ 314361 w 316622"/>
                <a:gd name="connsiteY5" fmla="*/ 235501 h 269321"/>
                <a:gd name="connsiteX6" fmla="*/ 314782 w 316622"/>
                <a:gd name="connsiteY6" fmla="*/ 236649 h 269321"/>
                <a:gd name="connsiteX7" fmla="*/ 315581 w 316622"/>
                <a:gd name="connsiteY7" fmla="*/ 237450 h 269321"/>
                <a:gd name="connsiteX8" fmla="*/ 315953 w 316622"/>
                <a:gd name="connsiteY8" fmla="*/ 238329 h 269321"/>
                <a:gd name="connsiteX9" fmla="*/ 316622 w 316622"/>
                <a:gd name="connsiteY9" fmla="*/ 248763 h 269321"/>
                <a:gd name="connsiteX10" fmla="*/ 316495 w 316622"/>
                <a:gd name="connsiteY10" fmla="*/ 249592 h 269321"/>
                <a:gd name="connsiteX11" fmla="*/ 313791 w 316622"/>
                <a:gd name="connsiteY11" fmla="*/ 253771 h 269321"/>
                <a:gd name="connsiteX12" fmla="*/ 313182 w 316622"/>
                <a:gd name="connsiteY12" fmla="*/ 254996 h 269321"/>
                <a:gd name="connsiteX13" fmla="*/ 313048 w 316622"/>
                <a:gd name="connsiteY13" fmla="*/ 260165 h 269321"/>
                <a:gd name="connsiteX14" fmla="*/ 312593 w 316622"/>
                <a:gd name="connsiteY14" fmla="*/ 261552 h 269321"/>
                <a:gd name="connsiteX15" fmla="*/ 311634 w 316622"/>
                <a:gd name="connsiteY15" fmla="*/ 262920 h 269321"/>
                <a:gd name="connsiteX16" fmla="*/ 309922 w 316622"/>
                <a:gd name="connsiteY16" fmla="*/ 267337 h 269321"/>
                <a:gd name="connsiteX17" fmla="*/ 308434 w 316622"/>
                <a:gd name="connsiteY17" fmla="*/ 269321 h 269321"/>
                <a:gd name="connsiteX18" fmla="*/ 304385 w 316622"/>
                <a:gd name="connsiteY18" fmla="*/ 266901 h 269321"/>
                <a:gd name="connsiteX19" fmla="*/ 301997 w 316622"/>
                <a:gd name="connsiteY19" fmla="*/ 265854 h 269321"/>
                <a:gd name="connsiteX20" fmla="*/ 300826 w 316622"/>
                <a:gd name="connsiteY20" fmla="*/ 264725 h 269321"/>
                <a:gd name="connsiteX21" fmla="*/ 300062 w 316622"/>
                <a:gd name="connsiteY21" fmla="*/ 263945 h 269321"/>
                <a:gd name="connsiteX22" fmla="*/ 300554 w 316622"/>
                <a:gd name="connsiteY22" fmla="*/ 262905 h 269321"/>
                <a:gd name="connsiteX23" fmla="*/ 301643 w 316622"/>
                <a:gd name="connsiteY23" fmla="*/ 261824 h 269321"/>
                <a:gd name="connsiteX24" fmla="*/ 301815 w 316622"/>
                <a:gd name="connsiteY24" fmla="*/ 260973 h 269321"/>
                <a:gd name="connsiteX25" fmla="*/ 299254 w 316622"/>
                <a:gd name="connsiteY25" fmla="*/ 260009 h 269321"/>
                <a:gd name="connsiteX26" fmla="*/ 298082 w 316622"/>
                <a:gd name="connsiteY26" fmla="*/ 259365 h 269321"/>
                <a:gd name="connsiteX27" fmla="*/ 298097 w 316622"/>
                <a:gd name="connsiteY27" fmla="*/ 258237 h 269321"/>
                <a:gd name="connsiteX28" fmla="*/ 298982 w 316622"/>
                <a:gd name="connsiteY28" fmla="*/ 256476 h 269321"/>
                <a:gd name="connsiteX29" fmla="*/ 298578 w 316622"/>
                <a:gd name="connsiteY29" fmla="*/ 255025 h 269321"/>
                <a:gd name="connsiteX30" fmla="*/ 297101 w 316622"/>
                <a:gd name="connsiteY30" fmla="*/ 255099 h 269321"/>
                <a:gd name="connsiteX31" fmla="*/ 295957 w 316622"/>
                <a:gd name="connsiteY31" fmla="*/ 254877 h 269321"/>
                <a:gd name="connsiteX32" fmla="*/ 295808 w 316622"/>
                <a:gd name="connsiteY32" fmla="*/ 254123 h 269321"/>
                <a:gd name="connsiteX33" fmla="*/ 296654 w 316622"/>
                <a:gd name="connsiteY33" fmla="*/ 253156 h 269321"/>
                <a:gd name="connsiteX34" fmla="*/ 297740 w 316622"/>
                <a:gd name="connsiteY34" fmla="*/ 251893 h 269321"/>
                <a:gd name="connsiteX35" fmla="*/ 297706 w 316622"/>
                <a:gd name="connsiteY35" fmla="*/ 250499 h 269321"/>
                <a:gd name="connsiteX36" fmla="*/ 296393 w 316622"/>
                <a:gd name="connsiteY36" fmla="*/ 249898 h 269321"/>
                <a:gd name="connsiteX37" fmla="*/ 295203 w 316622"/>
                <a:gd name="connsiteY37" fmla="*/ 248765 h 269321"/>
                <a:gd name="connsiteX38" fmla="*/ 294726 w 316622"/>
                <a:gd name="connsiteY38" fmla="*/ 247224 h 269321"/>
                <a:gd name="connsiteX39" fmla="*/ 295648 w 316622"/>
                <a:gd name="connsiteY39" fmla="*/ 246169 h 269321"/>
                <a:gd name="connsiteX40" fmla="*/ 297142 w 316622"/>
                <a:gd name="connsiteY40" fmla="*/ 245488 h 269321"/>
                <a:gd name="connsiteX41" fmla="*/ 296045 w 316622"/>
                <a:gd name="connsiteY41" fmla="*/ 243907 h 269321"/>
                <a:gd name="connsiteX42" fmla="*/ 295305 w 316622"/>
                <a:gd name="connsiteY42" fmla="*/ 243872 h 269321"/>
                <a:gd name="connsiteX43" fmla="*/ 294713 w 316622"/>
                <a:gd name="connsiteY43" fmla="*/ 243526 h 269321"/>
                <a:gd name="connsiteX44" fmla="*/ 295197 w 316622"/>
                <a:gd name="connsiteY44" fmla="*/ 242791 h 269321"/>
                <a:gd name="connsiteX45" fmla="*/ 296358 w 316622"/>
                <a:gd name="connsiteY45" fmla="*/ 241692 h 269321"/>
                <a:gd name="connsiteX46" fmla="*/ 297974 w 316622"/>
                <a:gd name="connsiteY46" fmla="*/ 238406 h 269321"/>
                <a:gd name="connsiteX47" fmla="*/ 300224 w 316622"/>
                <a:gd name="connsiteY47" fmla="*/ 236854 h 269321"/>
                <a:gd name="connsiteX48" fmla="*/ 304206 w 316622"/>
                <a:gd name="connsiteY48" fmla="*/ 235855 h 269321"/>
                <a:gd name="connsiteX49" fmla="*/ 305283 w 316622"/>
                <a:gd name="connsiteY49" fmla="*/ 235418 h 269321"/>
                <a:gd name="connsiteX50" fmla="*/ 306272 w 316622"/>
                <a:gd name="connsiteY50" fmla="*/ 234261 h 269321"/>
                <a:gd name="connsiteX51" fmla="*/ 307367 w 316622"/>
                <a:gd name="connsiteY51" fmla="*/ 233515 h 269321"/>
                <a:gd name="connsiteX52" fmla="*/ 308697 w 316622"/>
                <a:gd name="connsiteY52" fmla="*/ 233614 h 269321"/>
                <a:gd name="connsiteX53" fmla="*/ 309924 w 316622"/>
                <a:gd name="connsiteY53" fmla="*/ 234061 h 269321"/>
                <a:gd name="connsiteX54" fmla="*/ 310680 w 316622"/>
                <a:gd name="connsiteY54" fmla="*/ 234537 h 269321"/>
                <a:gd name="connsiteX55" fmla="*/ 311247 w 316622"/>
                <a:gd name="connsiteY55" fmla="*/ 234042 h 269321"/>
                <a:gd name="connsiteX56" fmla="*/ 311800 w 316622"/>
                <a:gd name="connsiteY56" fmla="*/ 232606 h 269321"/>
                <a:gd name="connsiteX57" fmla="*/ 311461 w 316622"/>
                <a:gd name="connsiteY57" fmla="*/ 231344 h 269321"/>
                <a:gd name="connsiteX58" fmla="*/ 311636 w 316622"/>
                <a:gd name="connsiteY58" fmla="*/ 227872 h 269321"/>
                <a:gd name="connsiteX59" fmla="*/ 312349 w 316622"/>
                <a:gd name="connsiteY59" fmla="*/ 225900 h 269321"/>
                <a:gd name="connsiteX60" fmla="*/ 74603 w 316622"/>
                <a:gd name="connsiteY60" fmla="*/ 143377 h 269321"/>
                <a:gd name="connsiteX61" fmla="*/ 76893 w 316622"/>
                <a:gd name="connsiteY61" fmla="*/ 144695 h 269321"/>
                <a:gd name="connsiteX62" fmla="*/ 79254 w 316622"/>
                <a:gd name="connsiteY62" fmla="*/ 147418 h 269321"/>
                <a:gd name="connsiteX63" fmla="*/ 78474 w 316622"/>
                <a:gd name="connsiteY63" fmla="*/ 149829 h 269321"/>
                <a:gd name="connsiteX64" fmla="*/ 76999 w 316622"/>
                <a:gd name="connsiteY64" fmla="*/ 147609 h 269321"/>
                <a:gd name="connsiteX65" fmla="*/ 75044 w 316622"/>
                <a:gd name="connsiteY65" fmla="*/ 145662 h 269321"/>
                <a:gd name="connsiteX66" fmla="*/ 74598 w 316622"/>
                <a:gd name="connsiteY66" fmla="*/ 143859 h 269321"/>
                <a:gd name="connsiteX67" fmla="*/ 161140 w 316622"/>
                <a:gd name="connsiteY67" fmla="*/ 0 h 269321"/>
                <a:gd name="connsiteX68" fmla="*/ 161386 w 316622"/>
                <a:gd name="connsiteY68" fmla="*/ 1392 h 269321"/>
                <a:gd name="connsiteX69" fmla="*/ 162243 w 316622"/>
                <a:gd name="connsiteY69" fmla="*/ 3172 h 269321"/>
                <a:gd name="connsiteX70" fmla="*/ 162833 w 316622"/>
                <a:gd name="connsiteY70" fmla="*/ 4145 h 269321"/>
                <a:gd name="connsiteX71" fmla="*/ 162343 w 316622"/>
                <a:gd name="connsiteY71" fmla="*/ 5415 h 269321"/>
                <a:gd name="connsiteX72" fmla="*/ 162729 w 316622"/>
                <a:gd name="connsiteY72" fmla="*/ 6460 h 269321"/>
                <a:gd name="connsiteX73" fmla="*/ 164329 w 316622"/>
                <a:gd name="connsiteY73" fmla="*/ 8341 h 269321"/>
                <a:gd name="connsiteX74" fmla="*/ 166324 w 316622"/>
                <a:gd name="connsiteY74" fmla="*/ 10112 h 269321"/>
                <a:gd name="connsiteX75" fmla="*/ 168102 w 316622"/>
                <a:gd name="connsiteY75" fmla="*/ 11243 h 269321"/>
                <a:gd name="connsiteX76" fmla="*/ 168603 w 316622"/>
                <a:gd name="connsiteY76" fmla="*/ 11120 h 269321"/>
                <a:gd name="connsiteX77" fmla="*/ 169920 w 316622"/>
                <a:gd name="connsiteY77" fmla="*/ 10798 h 269321"/>
                <a:gd name="connsiteX78" fmla="*/ 172150 w 316622"/>
                <a:gd name="connsiteY78" fmla="*/ 9638 h 269321"/>
                <a:gd name="connsiteX79" fmla="*/ 174008 w 316622"/>
                <a:gd name="connsiteY79" fmla="*/ 9273 h 269321"/>
                <a:gd name="connsiteX80" fmla="*/ 175070 w 316622"/>
                <a:gd name="connsiteY80" fmla="*/ 10162 h 269321"/>
                <a:gd name="connsiteX81" fmla="*/ 175670 w 316622"/>
                <a:gd name="connsiteY81" fmla="*/ 10663 h 269321"/>
                <a:gd name="connsiteX82" fmla="*/ 176841 w 316622"/>
                <a:gd name="connsiteY82" fmla="*/ 12664 h 269321"/>
                <a:gd name="connsiteX83" fmla="*/ 177169 w 316622"/>
                <a:gd name="connsiteY83" fmla="*/ 14752 h 269321"/>
                <a:gd name="connsiteX84" fmla="*/ 177689 w 316622"/>
                <a:gd name="connsiteY84" fmla="*/ 16484 h 269321"/>
                <a:gd name="connsiteX85" fmla="*/ 178637 w 316622"/>
                <a:gd name="connsiteY85" fmla="*/ 17186 h 269321"/>
                <a:gd name="connsiteX86" fmla="*/ 182192 w 316622"/>
                <a:gd name="connsiteY86" fmla="*/ 17416 h 269321"/>
                <a:gd name="connsiteX87" fmla="*/ 184811 w 316622"/>
                <a:gd name="connsiteY87" fmla="*/ 18058 h 269321"/>
                <a:gd name="connsiteX88" fmla="*/ 185504 w 316622"/>
                <a:gd name="connsiteY88" fmla="*/ 18639 h 269321"/>
                <a:gd name="connsiteX89" fmla="*/ 186400 w 316622"/>
                <a:gd name="connsiteY89" fmla="*/ 22482 h 269321"/>
                <a:gd name="connsiteX90" fmla="*/ 186888 w 316622"/>
                <a:gd name="connsiteY90" fmla="*/ 23025 h 269321"/>
                <a:gd name="connsiteX91" fmla="*/ 187541 w 316622"/>
                <a:gd name="connsiteY91" fmla="*/ 22572 h 269321"/>
                <a:gd name="connsiteX92" fmla="*/ 188186 w 316622"/>
                <a:gd name="connsiteY92" fmla="*/ 21940 h 269321"/>
                <a:gd name="connsiteX93" fmla="*/ 189082 w 316622"/>
                <a:gd name="connsiteY93" fmla="*/ 21839 h 269321"/>
                <a:gd name="connsiteX94" fmla="*/ 190620 w 316622"/>
                <a:gd name="connsiteY94" fmla="*/ 22083 h 269321"/>
                <a:gd name="connsiteX95" fmla="*/ 192645 w 316622"/>
                <a:gd name="connsiteY95" fmla="*/ 22159 h 269321"/>
                <a:gd name="connsiteX96" fmla="*/ 194734 w 316622"/>
                <a:gd name="connsiteY96" fmla="*/ 22582 h 269321"/>
                <a:gd name="connsiteX97" fmla="*/ 197618 w 316622"/>
                <a:gd name="connsiteY97" fmla="*/ 24750 h 269321"/>
                <a:gd name="connsiteX98" fmla="*/ 197508 w 316622"/>
                <a:gd name="connsiteY98" fmla="*/ 25465 h 269321"/>
                <a:gd name="connsiteX99" fmla="*/ 196945 w 316622"/>
                <a:gd name="connsiteY99" fmla="*/ 26720 h 269321"/>
                <a:gd name="connsiteX100" fmla="*/ 196748 w 316622"/>
                <a:gd name="connsiteY100" fmla="*/ 27721 h 269321"/>
                <a:gd name="connsiteX101" fmla="*/ 197245 w 316622"/>
                <a:gd name="connsiteY101" fmla="*/ 28123 h 269321"/>
                <a:gd name="connsiteX102" fmla="*/ 198007 w 316622"/>
                <a:gd name="connsiteY102" fmla="*/ 29156 h 269321"/>
                <a:gd name="connsiteX103" fmla="*/ 197824 w 316622"/>
                <a:gd name="connsiteY103" fmla="*/ 30350 h 269321"/>
                <a:gd name="connsiteX104" fmla="*/ 197081 w 316622"/>
                <a:gd name="connsiteY104" fmla="*/ 31186 h 269321"/>
                <a:gd name="connsiteX105" fmla="*/ 196783 w 316622"/>
                <a:gd name="connsiteY105" fmla="*/ 31875 h 269321"/>
                <a:gd name="connsiteX106" fmla="*/ 196787 w 316622"/>
                <a:gd name="connsiteY106" fmla="*/ 32323 h 269321"/>
                <a:gd name="connsiteX107" fmla="*/ 197059 w 316622"/>
                <a:gd name="connsiteY107" fmla="*/ 32695 h 269321"/>
                <a:gd name="connsiteX108" fmla="*/ 197651 w 316622"/>
                <a:gd name="connsiteY108" fmla="*/ 33022 h 269321"/>
                <a:gd name="connsiteX109" fmla="*/ 201911 w 316622"/>
                <a:gd name="connsiteY109" fmla="*/ 33463 h 269321"/>
                <a:gd name="connsiteX110" fmla="*/ 205809 w 316622"/>
                <a:gd name="connsiteY110" fmla="*/ 33022 h 269321"/>
                <a:gd name="connsiteX111" fmla="*/ 208266 w 316622"/>
                <a:gd name="connsiteY111" fmla="*/ 31805 h 269321"/>
                <a:gd name="connsiteX112" fmla="*/ 208685 w 316622"/>
                <a:gd name="connsiteY112" fmla="*/ 30522 h 269321"/>
                <a:gd name="connsiteX113" fmla="*/ 209383 w 316622"/>
                <a:gd name="connsiteY113" fmla="*/ 29072 h 269321"/>
                <a:gd name="connsiteX114" fmla="*/ 210847 w 316622"/>
                <a:gd name="connsiteY114" fmla="*/ 27858 h 269321"/>
                <a:gd name="connsiteX115" fmla="*/ 211860 w 316622"/>
                <a:gd name="connsiteY115" fmla="*/ 27450 h 269321"/>
                <a:gd name="connsiteX116" fmla="*/ 212786 w 316622"/>
                <a:gd name="connsiteY116" fmla="*/ 27950 h 269321"/>
                <a:gd name="connsiteX117" fmla="*/ 211227 w 316622"/>
                <a:gd name="connsiteY117" fmla="*/ 33042 h 269321"/>
                <a:gd name="connsiteX118" fmla="*/ 212365 w 316622"/>
                <a:gd name="connsiteY118" fmla="*/ 34342 h 269321"/>
                <a:gd name="connsiteX119" fmla="*/ 212533 w 316622"/>
                <a:gd name="connsiteY119" fmla="*/ 36284 h 269321"/>
                <a:gd name="connsiteX120" fmla="*/ 212941 w 316622"/>
                <a:gd name="connsiteY120" fmla="*/ 37983 h 269321"/>
                <a:gd name="connsiteX121" fmla="*/ 214334 w 316622"/>
                <a:gd name="connsiteY121" fmla="*/ 37951 h 269321"/>
                <a:gd name="connsiteX122" fmla="*/ 216023 w 316622"/>
                <a:gd name="connsiteY122" fmla="*/ 38265 h 269321"/>
                <a:gd name="connsiteX123" fmla="*/ 217219 w 316622"/>
                <a:gd name="connsiteY123" fmla="*/ 38893 h 269321"/>
                <a:gd name="connsiteX124" fmla="*/ 218614 w 316622"/>
                <a:gd name="connsiteY124" fmla="*/ 39902 h 269321"/>
                <a:gd name="connsiteX125" fmla="*/ 220625 w 316622"/>
                <a:gd name="connsiteY125" fmla="*/ 40829 h 269321"/>
                <a:gd name="connsiteX126" fmla="*/ 222035 w 316622"/>
                <a:gd name="connsiteY126" fmla="*/ 41155 h 269321"/>
                <a:gd name="connsiteX127" fmla="*/ 222546 w 316622"/>
                <a:gd name="connsiteY127" fmla="*/ 41929 h 269321"/>
                <a:gd name="connsiteX128" fmla="*/ 223686 w 316622"/>
                <a:gd name="connsiteY128" fmla="*/ 42825 h 269321"/>
                <a:gd name="connsiteX129" fmla="*/ 225481 w 316622"/>
                <a:gd name="connsiteY129" fmla="*/ 44702 h 269321"/>
                <a:gd name="connsiteX130" fmla="*/ 227087 w 316622"/>
                <a:gd name="connsiteY130" fmla="*/ 45954 h 269321"/>
                <a:gd name="connsiteX131" fmla="*/ 227863 w 316622"/>
                <a:gd name="connsiteY131" fmla="*/ 45949 h 269321"/>
                <a:gd name="connsiteX132" fmla="*/ 229359 w 316622"/>
                <a:gd name="connsiteY132" fmla="*/ 45456 h 269321"/>
                <a:gd name="connsiteX133" fmla="*/ 231579 w 316622"/>
                <a:gd name="connsiteY133" fmla="*/ 45140 h 269321"/>
                <a:gd name="connsiteX134" fmla="*/ 233332 w 316622"/>
                <a:gd name="connsiteY134" fmla="*/ 45167 h 269321"/>
                <a:gd name="connsiteX135" fmla="*/ 234078 w 316622"/>
                <a:gd name="connsiteY135" fmla="*/ 46120 h 269321"/>
                <a:gd name="connsiteX136" fmla="*/ 235801 w 316622"/>
                <a:gd name="connsiteY136" fmla="*/ 46560 h 269321"/>
                <a:gd name="connsiteX137" fmla="*/ 236410 w 316622"/>
                <a:gd name="connsiteY137" fmla="*/ 46910 h 269321"/>
                <a:gd name="connsiteX138" fmla="*/ 237086 w 316622"/>
                <a:gd name="connsiteY138" fmla="*/ 47567 h 269321"/>
                <a:gd name="connsiteX139" fmla="*/ 238234 w 316622"/>
                <a:gd name="connsiteY139" fmla="*/ 47831 h 269321"/>
                <a:gd name="connsiteX140" fmla="*/ 239621 w 316622"/>
                <a:gd name="connsiteY140" fmla="*/ 47567 h 269321"/>
                <a:gd name="connsiteX141" fmla="*/ 240633 w 316622"/>
                <a:gd name="connsiteY141" fmla="*/ 46690 h 269321"/>
                <a:gd name="connsiteX142" fmla="*/ 241985 w 316622"/>
                <a:gd name="connsiteY142" fmla="*/ 46297 h 269321"/>
                <a:gd name="connsiteX143" fmla="*/ 243337 w 316622"/>
                <a:gd name="connsiteY143" fmla="*/ 46428 h 269321"/>
                <a:gd name="connsiteX144" fmla="*/ 244114 w 316622"/>
                <a:gd name="connsiteY144" fmla="*/ 46910 h 269321"/>
                <a:gd name="connsiteX145" fmla="*/ 245596 w 316622"/>
                <a:gd name="connsiteY145" fmla="*/ 47622 h 269321"/>
                <a:gd name="connsiteX146" fmla="*/ 246434 w 316622"/>
                <a:gd name="connsiteY146" fmla="*/ 47467 h 269321"/>
                <a:gd name="connsiteX147" fmla="*/ 248111 w 316622"/>
                <a:gd name="connsiteY147" fmla="*/ 47905 h 269321"/>
                <a:gd name="connsiteX148" fmla="*/ 249796 w 316622"/>
                <a:gd name="connsiteY148" fmla="*/ 49287 h 269321"/>
                <a:gd name="connsiteX149" fmla="*/ 250504 w 316622"/>
                <a:gd name="connsiteY149" fmla="*/ 50676 h 269321"/>
                <a:gd name="connsiteX150" fmla="*/ 250689 w 316622"/>
                <a:gd name="connsiteY150" fmla="*/ 51435 h 269321"/>
                <a:gd name="connsiteX151" fmla="*/ 251417 w 316622"/>
                <a:gd name="connsiteY151" fmla="*/ 52260 h 269321"/>
                <a:gd name="connsiteX152" fmla="*/ 254244 w 316622"/>
                <a:gd name="connsiteY152" fmla="*/ 55987 h 269321"/>
                <a:gd name="connsiteX153" fmla="*/ 255147 w 316622"/>
                <a:gd name="connsiteY153" fmla="*/ 56171 h 269321"/>
                <a:gd name="connsiteX154" fmla="*/ 256129 w 316622"/>
                <a:gd name="connsiteY154" fmla="*/ 55606 h 269321"/>
                <a:gd name="connsiteX155" fmla="*/ 256766 w 316622"/>
                <a:gd name="connsiteY155" fmla="*/ 54805 h 269321"/>
                <a:gd name="connsiteX156" fmla="*/ 257688 w 316622"/>
                <a:gd name="connsiteY156" fmla="*/ 54645 h 269321"/>
                <a:gd name="connsiteX157" fmla="*/ 259172 w 316622"/>
                <a:gd name="connsiteY157" fmla="*/ 55014 h 269321"/>
                <a:gd name="connsiteX158" fmla="*/ 260126 w 316622"/>
                <a:gd name="connsiteY158" fmla="*/ 55436 h 269321"/>
                <a:gd name="connsiteX159" fmla="*/ 260584 w 316622"/>
                <a:gd name="connsiteY159" fmla="*/ 57049 h 269321"/>
                <a:gd name="connsiteX160" fmla="*/ 260906 w 316622"/>
                <a:gd name="connsiteY160" fmla="*/ 57356 h 269321"/>
                <a:gd name="connsiteX161" fmla="*/ 261547 w 316622"/>
                <a:gd name="connsiteY161" fmla="*/ 57009 h 269321"/>
                <a:gd name="connsiteX162" fmla="*/ 262690 w 316622"/>
                <a:gd name="connsiteY162" fmla="*/ 56932 h 269321"/>
                <a:gd name="connsiteX163" fmla="*/ 264514 w 316622"/>
                <a:gd name="connsiteY163" fmla="*/ 57330 h 269321"/>
                <a:gd name="connsiteX164" fmla="*/ 267023 w 316622"/>
                <a:gd name="connsiteY164" fmla="*/ 56875 h 269321"/>
                <a:gd name="connsiteX165" fmla="*/ 269031 w 316622"/>
                <a:gd name="connsiteY165" fmla="*/ 56202 h 269321"/>
                <a:gd name="connsiteX166" fmla="*/ 270057 w 316622"/>
                <a:gd name="connsiteY166" fmla="*/ 56227 h 269321"/>
                <a:gd name="connsiteX167" fmla="*/ 271713 w 316622"/>
                <a:gd name="connsiteY167" fmla="*/ 58108 h 269321"/>
                <a:gd name="connsiteX168" fmla="*/ 273603 w 316622"/>
                <a:gd name="connsiteY168" fmla="*/ 58811 h 269321"/>
                <a:gd name="connsiteX169" fmla="*/ 277766 w 316622"/>
                <a:gd name="connsiteY169" fmla="*/ 59378 h 269321"/>
                <a:gd name="connsiteX170" fmla="*/ 282234 w 316622"/>
                <a:gd name="connsiteY170" fmla="*/ 60262 h 269321"/>
                <a:gd name="connsiteX171" fmla="*/ 283989 w 316622"/>
                <a:gd name="connsiteY171" fmla="*/ 60976 h 269321"/>
                <a:gd name="connsiteX172" fmla="*/ 285188 w 316622"/>
                <a:gd name="connsiteY172" fmla="*/ 61327 h 269321"/>
                <a:gd name="connsiteX173" fmla="*/ 285309 w 316622"/>
                <a:gd name="connsiteY173" fmla="*/ 63812 h 269321"/>
                <a:gd name="connsiteX174" fmla="*/ 284948 w 316622"/>
                <a:gd name="connsiteY174" fmla="*/ 64187 h 269321"/>
                <a:gd name="connsiteX175" fmla="*/ 280498 w 316622"/>
                <a:gd name="connsiteY175" fmla="*/ 69161 h 269321"/>
                <a:gd name="connsiteX176" fmla="*/ 278623 w 316622"/>
                <a:gd name="connsiteY176" fmla="*/ 70938 h 269321"/>
                <a:gd name="connsiteX177" fmla="*/ 277669 w 316622"/>
                <a:gd name="connsiteY177" fmla="*/ 73471 h 269321"/>
                <a:gd name="connsiteX178" fmla="*/ 277013 w 316622"/>
                <a:gd name="connsiteY178" fmla="*/ 77352 h 269321"/>
                <a:gd name="connsiteX179" fmla="*/ 275698 w 316622"/>
                <a:gd name="connsiteY179" fmla="*/ 81034 h 269321"/>
                <a:gd name="connsiteX180" fmla="*/ 273728 w 316622"/>
                <a:gd name="connsiteY180" fmla="*/ 84519 h 269321"/>
                <a:gd name="connsiteX181" fmla="*/ 273011 w 316622"/>
                <a:gd name="connsiteY181" fmla="*/ 87132 h 269321"/>
                <a:gd name="connsiteX182" fmla="*/ 273549 w 316622"/>
                <a:gd name="connsiteY182" fmla="*/ 88874 h 269321"/>
                <a:gd name="connsiteX183" fmla="*/ 273212 w 316622"/>
                <a:gd name="connsiteY183" fmla="*/ 91607 h 269321"/>
                <a:gd name="connsiteX184" fmla="*/ 272003 w 316622"/>
                <a:gd name="connsiteY184" fmla="*/ 95326 h 269321"/>
                <a:gd name="connsiteX185" fmla="*/ 271800 w 316622"/>
                <a:gd name="connsiteY185" fmla="*/ 98132 h 269321"/>
                <a:gd name="connsiteX186" fmla="*/ 272597 w 316622"/>
                <a:gd name="connsiteY186" fmla="*/ 100025 h 269321"/>
                <a:gd name="connsiteX187" fmla="*/ 273707 w 316622"/>
                <a:gd name="connsiteY187" fmla="*/ 100413 h 269321"/>
                <a:gd name="connsiteX188" fmla="*/ 271037 w 316622"/>
                <a:gd name="connsiteY188" fmla="*/ 101687 h 269321"/>
                <a:gd name="connsiteX189" fmla="*/ 270429 w 316622"/>
                <a:gd name="connsiteY189" fmla="*/ 102801 h 269321"/>
                <a:gd name="connsiteX190" fmla="*/ 269381 w 316622"/>
                <a:gd name="connsiteY190" fmla="*/ 104274 h 269321"/>
                <a:gd name="connsiteX191" fmla="*/ 267682 w 316622"/>
                <a:gd name="connsiteY191" fmla="*/ 104893 h 269321"/>
                <a:gd name="connsiteX192" fmla="*/ 265970 w 316622"/>
                <a:gd name="connsiteY192" fmla="*/ 105098 h 269321"/>
                <a:gd name="connsiteX193" fmla="*/ 264585 w 316622"/>
                <a:gd name="connsiteY193" fmla="*/ 104903 h 269321"/>
                <a:gd name="connsiteX194" fmla="*/ 263797 w 316622"/>
                <a:gd name="connsiteY194" fmla="*/ 104315 h 269321"/>
                <a:gd name="connsiteX195" fmla="*/ 263836 w 316622"/>
                <a:gd name="connsiteY195" fmla="*/ 103767 h 269321"/>
                <a:gd name="connsiteX196" fmla="*/ 263102 w 316622"/>
                <a:gd name="connsiteY196" fmla="*/ 103301 h 269321"/>
                <a:gd name="connsiteX197" fmla="*/ 261275 w 316622"/>
                <a:gd name="connsiteY197" fmla="*/ 103315 h 269321"/>
                <a:gd name="connsiteX198" fmla="*/ 259394 w 316622"/>
                <a:gd name="connsiteY198" fmla="*/ 104328 h 269321"/>
                <a:gd name="connsiteX199" fmla="*/ 257891 w 316622"/>
                <a:gd name="connsiteY199" fmla="*/ 105982 h 269321"/>
                <a:gd name="connsiteX200" fmla="*/ 258358 w 316622"/>
                <a:gd name="connsiteY200" fmla="*/ 106907 h 269321"/>
                <a:gd name="connsiteX201" fmla="*/ 259742 w 316622"/>
                <a:gd name="connsiteY201" fmla="*/ 107151 h 269321"/>
                <a:gd name="connsiteX202" fmla="*/ 260107 w 316622"/>
                <a:gd name="connsiteY202" fmla="*/ 107517 h 269321"/>
                <a:gd name="connsiteX203" fmla="*/ 260107 w 316622"/>
                <a:gd name="connsiteY203" fmla="*/ 107992 h 269321"/>
                <a:gd name="connsiteX204" fmla="*/ 259619 w 316622"/>
                <a:gd name="connsiteY204" fmla="*/ 108564 h 269321"/>
                <a:gd name="connsiteX205" fmla="*/ 259034 w 316622"/>
                <a:gd name="connsiteY205" fmla="*/ 109541 h 269321"/>
                <a:gd name="connsiteX206" fmla="*/ 256129 w 316622"/>
                <a:gd name="connsiteY206" fmla="*/ 112450 h 269321"/>
                <a:gd name="connsiteX207" fmla="*/ 253197 w 316622"/>
                <a:gd name="connsiteY207" fmla="*/ 115382 h 269321"/>
                <a:gd name="connsiteX208" fmla="*/ 252728 w 316622"/>
                <a:gd name="connsiteY208" fmla="*/ 116268 h 269321"/>
                <a:gd name="connsiteX209" fmla="*/ 251798 w 316622"/>
                <a:gd name="connsiteY209" fmla="*/ 116887 h 269321"/>
                <a:gd name="connsiteX210" fmla="*/ 248070 w 316622"/>
                <a:gd name="connsiteY210" fmla="*/ 118450 h 269321"/>
                <a:gd name="connsiteX211" fmla="*/ 247680 w 316622"/>
                <a:gd name="connsiteY211" fmla="*/ 119076 h 269321"/>
                <a:gd name="connsiteX212" fmla="*/ 247468 w 316622"/>
                <a:gd name="connsiteY212" fmla="*/ 121685 h 269321"/>
                <a:gd name="connsiteX213" fmla="*/ 247051 w 316622"/>
                <a:gd name="connsiteY213" fmla="*/ 123826 h 269321"/>
                <a:gd name="connsiteX214" fmla="*/ 244287 w 316622"/>
                <a:gd name="connsiteY214" fmla="*/ 125839 h 269321"/>
                <a:gd name="connsiteX215" fmla="*/ 241536 w 316622"/>
                <a:gd name="connsiteY215" fmla="*/ 127842 h 269321"/>
                <a:gd name="connsiteX216" fmla="*/ 240849 w 316622"/>
                <a:gd name="connsiteY216" fmla="*/ 129065 h 269321"/>
                <a:gd name="connsiteX217" fmla="*/ 240348 w 316622"/>
                <a:gd name="connsiteY217" fmla="*/ 130480 h 269321"/>
                <a:gd name="connsiteX218" fmla="*/ 239485 w 316622"/>
                <a:gd name="connsiteY218" fmla="*/ 132076 h 269321"/>
                <a:gd name="connsiteX219" fmla="*/ 239314 w 316622"/>
                <a:gd name="connsiteY219" fmla="*/ 132919 h 269321"/>
                <a:gd name="connsiteX220" fmla="*/ 240707 w 316622"/>
                <a:gd name="connsiteY220" fmla="*/ 134293 h 269321"/>
                <a:gd name="connsiteX221" fmla="*/ 240545 w 316622"/>
                <a:gd name="connsiteY221" fmla="*/ 135429 h 269321"/>
                <a:gd name="connsiteX222" fmla="*/ 240102 w 316622"/>
                <a:gd name="connsiteY222" fmla="*/ 137043 h 269321"/>
                <a:gd name="connsiteX223" fmla="*/ 238780 w 316622"/>
                <a:gd name="connsiteY223" fmla="*/ 138186 h 269321"/>
                <a:gd name="connsiteX224" fmla="*/ 237319 w 316622"/>
                <a:gd name="connsiteY224" fmla="*/ 138834 h 269321"/>
                <a:gd name="connsiteX225" fmla="*/ 237351 w 316622"/>
                <a:gd name="connsiteY225" fmla="*/ 140590 h 269321"/>
                <a:gd name="connsiteX226" fmla="*/ 238129 w 316622"/>
                <a:gd name="connsiteY226" fmla="*/ 140836 h 269321"/>
                <a:gd name="connsiteX227" fmla="*/ 239897 w 316622"/>
                <a:gd name="connsiteY227" fmla="*/ 140706 h 269321"/>
                <a:gd name="connsiteX228" fmla="*/ 242391 w 316622"/>
                <a:gd name="connsiteY228" fmla="*/ 139432 h 269321"/>
                <a:gd name="connsiteX229" fmla="*/ 244017 w 316622"/>
                <a:gd name="connsiteY229" fmla="*/ 137794 h 269321"/>
                <a:gd name="connsiteX230" fmla="*/ 243059 w 316622"/>
                <a:gd name="connsiteY230" fmla="*/ 136238 h 269321"/>
                <a:gd name="connsiteX231" fmla="*/ 242940 w 316622"/>
                <a:gd name="connsiteY231" fmla="*/ 135933 h 269321"/>
                <a:gd name="connsiteX232" fmla="*/ 243171 w 316622"/>
                <a:gd name="connsiteY232" fmla="*/ 135568 h 269321"/>
                <a:gd name="connsiteX233" fmla="*/ 245099 w 316622"/>
                <a:gd name="connsiteY233" fmla="*/ 133875 h 269321"/>
                <a:gd name="connsiteX234" fmla="*/ 247466 w 316622"/>
                <a:gd name="connsiteY234" fmla="*/ 132854 h 269321"/>
                <a:gd name="connsiteX235" fmla="*/ 250767 w 316622"/>
                <a:gd name="connsiteY235" fmla="*/ 132664 h 269321"/>
                <a:gd name="connsiteX236" fmla="*/ 254745 w 316622"/>
                <a:gd name="connsiteY236" fmla="*/ 133263 h 269321"/>
                <a:gd name="connsiteX237" fmla="*/ 255142 w 316622"/>
                <a:gd name="connsiteY237" fmla="*/ 133516 h 269321"/>
                <a:gd name="connsiteX238" fmla="*/ 254950 w 316622"/>
                <a:gd name="connsiteY238" fmla="*/ 134554 h 269321"/>
                <a:gd name="connsiteX239" fmla="*/ 255321 w 316622"/>
                <a:gd name="connsiteY239" fmla="*/ 136085 h 269321"/>
                <a:gd name="connsiteX240" fmla="*/ 256043 w 316622"/>
                <a:gd name="connsiteY240" fmla="*/ 137159 h 269321"/>
                <a:gd name="connsiteX241" fmla="*/ 255054 w 316622"/>
                <a:gd name="connsiteY241" fmla="*/ 140205 h 269321"/>
                <a:gd name="connsiteX242" fmla="*/ 255797 w 316622"/>
                <a:gd name="connsiteY242" fmla="*/ 141159 h 269321"/>
                <a:gd name="connsiteX243" fmla="*/ 256954 w 316622"/>
                <a:gd name="connsiteY243" fmla="*/ 142299 h 269321"/>
                <a:gd name="connsiteX244" fmla="*/ 257822 w 316622"/>
                <a:gd name="connsiteY244" fmla="*/ 143340 h 269321"/>
                <a:gd name="connsiteX245" fmla="*/ 259070 w 316622"/>
                <a:gd name="connsiteY245" fmla="*/ 144296 h 269321"/>
                <a:gd name="connsiteX246" fmla="*/ 260180 w 316622"/>
                <a:gd name="connsiteY246" fmla="*/ 145906 h 269321"/>
                <a:gd name="connsiteX247" fmla="*/ 260560 w 316622"/>
                <a:gd name="connsiteY247" fmla="*/ 146818 h 269321"/>
                <a:gd name="connsiteX248" fmla="*/ 258785 w 316622"/>
                <a:gd name="connsiteY248" fmla="*/ 148402 h 269321"/>
                <a:gd name="connsiteX249" fmla="*/ 255771 w 316622"/>
                <a:gd name="connsiteY249" fmla="*/ 149886 h 269321"/>
                <a:gd name="connsiteX250" fmla="*/ 255432 w 316622"/>
                <a:gd name="connsiteY250" fmla="*/ 150836 h 269321"/>
                <a:gd name="connsiteX251" fmla="*/ 255471 w 316622"/>
                <a:gd name="connsiteY251" fmla="*/ 151916 h 269321"/>
                <a:gd name="connsiteX252" fmla="*/ 255810 w 316622"/>
                <a:gd name="connsiteY252" fmla="*/ 152765 h 269321"/>
                <a:gd name="connsiteX253" fmla="*/ 257472 w 316622"/>
                <a:gd name="connsiteY253" fmla="*/ 153857 h 269321"/>
                <a:gd name="connsiteX254" fmla="*/ 259263 w 316622"/>
                <a:gd name="connsiteY254" fmla="*/ 156327 h 269321"/>
                <a:gd name="connsiteX255" fmla="*/ 260396 w 316622"/>
                <a:gd name="connsiteY255" fmla="*/ 158528 h 269321"/>
                <a:gd name="connsiteX256" fmla="*/ 262881 w 316622"/>
                <a:gd name="connsiteY256" fmla="*/ 160637 h 269321"/>
                <a:gd name="connsiteX257" fmla="*/ 263486 w 316622"/>
                <a:gd name="connsiteY257" fmla="*/ 161261 h 269321"/>
                <a:gd name="connsiteX258" fmla="*/ 263331 w 316622"/>
                <a:gd name="connsiteY258" fmla="*/ 161788 h 269321"/>
                <a:gd name="connsiteX259" fmla="*/ 262676 w 316622"/>
                <a:gd name="connsiteY259" fmla="*/ 162686 h 269321"/>
                <a:gd name="connsiteX260" fmla="*/ 261826 w 316622"/>
                <a:gd name="connsiteY260" fmla="*/ 165676 h 269321"/>
                <a:gd name="connsiteX261" fmla="*/ 260811 w 316622"/>
                <a:gd name="connsiteY261" fmla="*/ 166151 h 269321"/>
                <a:gd name="connsiteX262" fmla="*/ 259679 w 316622"/>
                <a:gd name="connsiteY262" fmla="*/ 166344 h 269321"/>
                <a:gd name="connsiteX263" fmla="*/ 256607 w 316622"/>
                <a:gd name="connsiteY263" fmla="*/ 168532 h 269321"/>
                <a:gd name="connsiteX264" fmla="*/ 255237 w 316622"/>
                <a:gd name="connsiteY264" fmla="*/ 168267 h 269321"/>
                <a:gd name="connsiteX265" fmla="*/ 253290 w 316622"/>
                <a:gd name="connsiteY265" fmla="*/ 168295 h 269321"/>
                <a:gd name="connsiteX266" fmla="*/ 251862 w 316622"/>
                <a:gd name="connsiteY266" fmla="*/ 169016 h 269321"/>
                <a:gd name="connsiteX267" fmla="*/ 252018 w 316622"/>
                <a:gd name="connsiteY267" fmla="*/ 170378 h 269321"/>
                <a:gd name="connsiteX268" fmla="*/ 253270 w 316622"/>
                <a:gd name="connsiteY268" fmla="*/ 171624 h 269321"/>
                <a:gd name="connsiteX269" fmla="*/ 254006 w 316622"/>
                <a:gd name="connsiteY269" fmla="*/ 172980 h 269321"/>
                <a:gd name="connsiteX270" fmla="*/ 254304 w 316622"/>
                <a:gd name="connsiteY270" fmla="*/ 174390 h 269321"/>
                <a:gd name="connsiteX271" fmla="*/ 255695 w 316622"/>
                <a:gd name="connsiteY271" fmla="*/ 175434 h 269321"/>
                <a:gd name="connsiteX272" fmla="*/ 257647 w 316622"/>
                <a:gd name="connsiteY272" fmla="*/ 176058 h 269321"/>
                <a:gd name="connsiteX273" fmla="*/ 258764 w 316622"/>
                <a:gd name="connsiteY273" fmla="*/ 176100 h 269321"/>
                <a:gd name="connsiteX274" fmla="*/ 259494 w 316622"/>
                <a:gd name="connsiteY274" fmla="*/ 176475 h 269321"/>
                <a:gd name="connsiteX275" fmla="*/ 259932 w 316622"/>
                <a:gd name="connsiteY275" fmla="*/ 176958 h 269321"/>
                <a:gd name="connsiteX276" fmla="*/ 260772 w 316622"/>
                <a:gd name="connsiteY276" fmla="*/ 179974 h 269321"/>
                <a:gd name="connsiteX277" fmla="*/ 260269 w 316622"/>
                <a:gd name="connsiteY277" fmla="*/ 180730 h 269321"/>
                <a:gd name="connsiteX278" fmla="*/ 259217 w 316622"/>
                <a:gd name="connsiteY278" fmla="*/ 181052 h 269321"/>
                <a:gd name="connsiteX279" fmla="*/ 258589 w 316622"/>
                <a:gd name="connsiteY279" fmla="*/ 182291 h 269321"/>
                <a:gd name="connsiteX280" fmla="*/ 257334 w 316622"/>
                <a:gd name="connsiteY280" fmla="*/ 184118 h 269321"/>
                <a:gd name="connsiteX281" fmla="*/ 256622 w 316622"/>
                <a:gd name="connsiteY281" fmla="*/ 185583 h 269321"/>
                <a:gd name="connsiteX282" fmla="*/ 257410 w 316622"/>
                <a:gd name="connsiteY282" fmla="*/ 186872 h 269321"/>
                <a:gd name="connsiteX283" fmla="*/ 257746 w 316622"/>
                <a:gd name="connsiteY283" fmla="*/ 187826 h 269321"/>
                <a:gd name="connsiteX284" fmla="*/ 257325 w 316622"/>
                <a:gd name="connsiteY284" fmla="*/ 188808 h 269321"/>
                <a:gd name="connsiteX285" fmla="*/ 257887 w 316622"/>
                <a:gd name="connsiteY285" fmla="*/ 190337 h 269321"/>
                <a:gd name="connsiteX286" fmla="*/ 259370 w 316622"/>
                <a:gd name="connsiteY286" fmla="*/ 191849 h 269321"/>
                <a:gd name="connsiteX287" fmla="*/ 263398 w 316622"/>
                <a:gd name="connsiteY287" fmla="*/ 193974 h 269321"/>
                <a:gd name="connsiteX288" fmla="*/ 267138 w 316622"/>
                <a:gd name="connsiteY288" fmla="*/ 195701 h 269321"/>
                <a:gd name="connsiteX289" fmla="*/ 268295 w 316622"/>
                <a:gd name="connsiteY289" fmla="*/ 195988 h 269321"/>
                <a:gd name="connsiteX290" fmla="*/ 273348 w 316622"/>
                <a:gd name="connsiteY290" fmla="*/ 194877 h 269321"/>
                <a:gd name="connsiteX291" fmla="*/ 274184 w 316622"/>
                <a:gd name="connsiteY291" fmla="*/ 194973 h 269321"/>
                <a:gd name="connsiteX292" fmla="*/ 274799 w 316622"/>
                <a:gd name="connsiteY292" fmla="*/ 196296 h 269321"/>
                <a:gd name="connsiteX293" fmla="*/ 275067 w 316622"/>
                <a:gd name="connsiteY293" fmla="*/ 197186 h 269321"/>
                <a:gd name="connsiteX294" fmla="*/ 274499 w 316622"/>
                <a:gd name="connsiteY294" fmla="*/ 198527 h 269321"/>
                <a:gd name="connsiteX295" fmla="*/ 273132 w 316622"/>
                <a:gd name="connsiteY295" fmla="*/ 200372 h 269321"/>
                <a:gd name="connsiteX296" fmla="*/ 271651 w 316622"/>
                <a:gd name="connsiteY296" fmla="*/ 201842 h 269321"/>
                <a:gd name="connsiteX297" fmla="*/ 270753 w 316622"/>
                <a:gd name="connsiteY297" fmla="*/ 203091 h 269321"/>
                <a:gd name="connsiteX298" fmla="*/ 270940 w 316622"/>
                <a:gd name="connsiteY298" fmla="*/ 204224 h 269321"/>
                <a:gd name="connsiteX299" fmla="*/ 270999 w 316622"/>
                <a:gd name="connsiteY299" fmla="*/ 205731 h 269321"/>
                <a:gd name="connsiteX300" fmla="*/ 269794 w 316622"/>
                <a:gd name="connsiteY300" fmla="*/ 206182 h 269321"/>
                <a:gd name="connsiteX301" fmla="*/ 269755 w 316622"/>
                <a:gd name="connsiteY301" fmla="*/ 205884 h 269321"/>
                <a:gd name="connsiteX302" fmla="*/ 269258 w 316622"/>
                <a:gd name="connsiteY302" fmla="*/ 205630 h 269321"/>
                <a:gd name="connsiteX303" fmla="*/ 268829 w 316622"/>
                <a:gd name="connsiteY303" fmla="*/ 205780 h 269321"/>
                <a:gd name="connsiteX304" fmla="*/ 268498 w 316622"/>
                <a:gd name="connsiteY304" fmla="*/ 206107 h 269321"/>
                <a:gd name="connsiteX305" fmla="*/ 268446 w 316622"/>
                <a:gd name="connsiteY305" fmla="*/ 206687 h 269321"/>
                <a:gd name="connsiteX306" fmla="*/ 265877 w 316622"/>
                <a:gd name="connsiteY306" fmla="*/ 207649 h 269321"/>
                <a:gd name="connsiteX307" fmla="*/ 264106 w 316622"/>
                <a:gd name="connsiteY307" fmla="*/ 208646 h 269321"/>
                <a:gd name="connsiteX308" fmla="*/ 257103 w 316622"/>
                <a:gd name="connsiteY308" fmla="*/ 214594 h 269321"/>
                <a:gd name="connsiteX309" fmla="*/ 253827 w 316622"/>
                <a:gd name="connsiteY309" fmla="*/ 216336 h 269321"/>
                <a:gd name="connsiteX310" fmla="*/ 253182 w 316622"/>
                <a:gd name="connsiteY310" fmla="*/ 217385 h 269321"/>
                <a:gd name="connsiteX311" fmla="*/ 252514 w 316622"/>
                <a:gd name="connsiteY311" fmla="*/ 219345 h 269321"/>
                <a:gd name="connsiteX312" fmla="*/ 250590 w 316622"/>
                <a:gd name="connsiteY312" fmla="*/ 221026 h 269321"/>
                <a:gd name="connsiteX313" fmla="*/ 248906 w 316622"/>
                <a:gd name="connsiteY313" fmla="*/ 221825 h 269321"/>
                <a:gd name="connsiteX314" fmla="*/ 244734 w 316622"/>
                <a:gd name="connsiteY314" fmla="*/ 222646 h 269321"/>
                <a:gd name="connsiteX315" fmla="*/ 240545 w 316622"/>
                <a:gd name="connsiteY315" fmla="*/ 224426 h 269321"/>
                <a:gd name="connsiteX316" fmla="*/ 238658 w 316622"/>
                <a:gd name="connsiteY316" fmla="*/ 223659 h 269321"/>
                <a:gd name="connsiteX317" fmla="*/ 233769 w 316622"/>
                <a:gd name="connsiteY317" fmla="*/ 223741 h 269321"/>
                <a:gd name="connsiteX318" fmla="*/ 230720 w 316622"/>
                <a:gd name="connsiteY318" fmla="*/ 221596 h 269321"/>
                <a:gd name="connsiteX319" fmla="*/ 224859 w 316622"/>
                <a:gd name="connsiteY319" fmla="*/ 220235 h 269321"/>
                <a:gd name="connsiteX320" fmla="*/ 222950 w 316622"/>
                <a:gd name="connsiteY320" fmla="*/ 217107 h 269321"/>
                <a:gd name="connsiteX321" fmla="*/ 220281 w 316622"/>
                <a:gd name="connsiteY321" fmla="*/ 216904 h 269321"/>
                <a:gd name="connsiteX322" fmla="*/ 218532 w 316622"/>
                <a:gd name="connsiteY322" fmla="*/ 216998 h 269321"/>
                <a:gd name="connsiteX323" fmla="*/ 217487 w 316622"/>
                <a:gd name="connsiteY323" fmla="*/ 216524 h 269321"/>
                <a:gd name="connsiteX324" fmla="*/ 217215 w 316622"/>
                <a:gd name="connsiteY324" fmla="*/ 215456 h 269321"/>
                <a:gd name="connsiteX325" fmla="*/ 217191 w 316622"/>
                <a:gd name="connsiteY325" fmla="*/ 214427 h 269321"/>
                <a:gd name="connsiteX326" fmla="*/ 215339 w 316622"/>
                <a:gd name="connsiteY326" fmla="*/ 214901 h 269321"/>
                <a:gd name="connsiteX327" fmla="*/ 213922 w 316622"/>
                <a:gd name="connsiteY327" fmla="*/ 214901 h 269321"/>
                <a:gd name="connsiteX328" fmla="*/ 213077 w 316622"/>
                <a:gd name="connsiteY328" fmla="*/ 215313 h 269321"/>
                <a:gd name="connsiteX329" fmla="*/ 212410 w 316622"/>
                <a:gd name="connsiteY329" fmla="*/ 215789 h 269321"/>
                <a:gd name="connsiteX330" fmla="*/ 211622 w 316622"/>
                <a:gd name="connsiteY330" fmla="*/ 215485 h 269321"/>
                <a:gd name="connsiteX331" fmla="*/ 211164 w 316622"/>
                <a:gd name="connsiteY331" fmla="*/ 215587 h 269321"/>
                <a:gd name="connsiteX332" fmla="*/ 211205 w 316622"/>
                <a:gd name="connsiteY332" fmla="*/ 216193 h 269321"/>
                <a:gd name="connsiteX333" fmla="*/ 209504 w 316622"/>
                <a:gd name="connsiteY333" fmla="*/ 216344 h 269321"/>
                <a:gd name="connsiteX334" fmla="*/ 207660 w 316622"/>
                <a:gd name="connsiteY334" fmla="*/ 215973 h 269321"/>
                <a:gd name="connsiteX335" fmla="*/ 202818 w 316622"/>
                <a:gd name="connsiteY335" fmla="*/ 214355 h 269321"/>
                <a:gd name="connsiteX336" fmla="*/ 202075 w 316622"/>
                <a:gd name="connsiteY336" fmla="*/ 214108 h 269321"/>
                <a:gd name="connsiteX337" fmla="*/ 198715 w 316622"/>
                <a:gd name="connsiteY337" fmla="*/ 213482 h 269321"/>
                <a:gd name="connsiteX338" fmla="*/ 197357 w 316622"/>
                <a:gd name="connsiteY338" fmla="*/ 212836 h 269321"/>
                <a:gd name="connsiteX339" fmla="*/ 196258 w 316622"/>
                <a:gd name="connsiteY339" fmla="*/ 211236 h 269321"/>
                <a:gd name="connsiteX340" fmla="*/ 195418 w 316622"/>
                <a:gd name="connsiteY340" fmla="*/ 210730 h 269321"/>
                <a:gd name="connsiteX341" fmla="*/ 194921 w 316622"/>
                <a:gd name="connsiteY341" fmla="*/ 210427 h 269321"/>
                <a:gd name="connsiteX342" fmla="*/ 191786 w 316622"/>
                <a:gd name="connsiteY342" fmla="*/ 211235 h 269321"/>
                <a:gd name="connsiteX343" fmla="*/ 190698 w 316622"/>
                <a:gd name="connsiteY343" fmla="*/ 212494 h 269321"/>
                <a:gd name="connsiteX344" fmla="*/ 188998 w 316622"/>
                <a:gd name="connsiteY344" fmla="*/ 213967 h 269321"/>
                <a:gd name="connsiteX345" fmla="*/ 177370 w 316622"/>
                <a:gd name="connsiteY345" fmla="*/ 221183 h 269321"/>
                <a:gd name="connsiteX346" fmla="*/ 175247 w 316622"/>
                <a:gd name="connsiteY346" fmla="*/ 224201 h 269321"/>
                <a:gd name="connsiteX347" fmla="*/ 172790 w 316622"/>
                <a:gd name="connsiteY347" fmla="*/ 228639 h 269321"/>
                <a:gd name="connsiteX348" fmla="*/ 172598 w 316622"/>
                <a:gd name="connsiteY348" fmla="*/ 230707 h 269321"/>
                <a:gd name="connsiteX349" fmla="*/ 173656 w 316622"/>
                <a:gd name="connsiteY349" fmla="*/ 237309 h 269321"/>
                <a:gd name="connsiteX350" fmla="*/ 176020 w 316622"/>
                <a:gd name="connsiteY350" fmla="*/ 240769 h 269321"/>
                <a:gd name="connsiteX351" fmla="*/ 176320 w 316622"/>
                <a:gd name="connsiteY351" fmla="*/ 241569 h 269321"/>
                <a:gd name="connsiteX352" fmla="*/ 175010 w 316622"/>
                <a:gd name="connsiteY352" fmla="*/ 241573 h 269321"/>
                <a:gd name="connsiteX353" fmla="*/ 172809 w 316622"/>
                <a:gd name="connsiteY353" fmla="*/ 241141 h 269321"/>
                <a:gd name="connsiteX354" fmla="*/ 170982 w 316622"/>
                <a:gd name="connsiteY354" fmla="*/ 240607 h 269321"/>
                <a:gd name="connsiteX355" fmla="*/ 169244 w 316622"/>
                <a:gd name="connsiteY355" fmla="*/ 240905 h 269321"/>
                <a:gd name="connsiteX356" fmla="*/ 167569 w 316622"/>
                <a:gd name="connsiteY356" fmla="*/ 241620 h 269321"/>
                <a:gd name="connsiteX357" fmla="*/ 166104 w 316622"/>
                <a:gd name="connsiteY357" fmla="*/ 242052 h 269321"/>
                <a:gd name="connsiteX358" fmla="*/ 165053 w 316622"/>
                <a:gd name="connsiteY358" fmla="*/ 242173 h 269321"/>
                <a:gd name="connsiteX359" fmla="*/ 164349 w 316622"/>
                <a:gd name="connsiteY359" fmla="*/ 242585 h 269321"/>
                <a:gd name="connsiteX360" fmla="*/ 164012 w 316622"/>
                <a:gd name="connsiteY360" fmla="*/ 243409 h 269321"/>
                <a:gd name="connsiteX361" fmla="*/ 163943 w 316622"/>
                <a:gd name="connsiteY361" fmla="*/ 243985 h 269321"/>
                <a:gd name="connsiteX362" fmla="*/ 162092 w 316622"/>
                <a:gd name="connsiteY362" fmla="*/ 243843 h 269321"/>
                <a:gd name="connsiteX363" fmla="*/ 157812 w 316622"/>
                <a:gd name="connsiteY363" fmla="*/ 242658 h 269321"/>
                <a:gd name="connsiteX364" fmla="*/ 153964 w 316622"/>
                <a:gd name="connsiteY364" fmla="*/ 241841 h 269321"/>
                <a:gd name="connsiteX365" fmla="*/ 151708 w 316622"/>
                <a:gd name="connsiteY365" fmla="*/ 242770 h 269321"/>
                <a:gd name="connsiteX366" fmla="*/ 150256 w 316622"/>
                <a:gd name="connsiteY366" fmla="*/ 243638 h 269321"/>
                <a:gd name="connsiteX367" fmla="*/ 149235 w 316622"/>
                <a:gd name="connsiteY367" fmla="*/ 243505 h 269321"/>
                <a:gd name="connsiteX368" fmla="*/ 148460 w 316622"/>
                <a:gd name="connsiteY368" fmla="*/ 242592 h 269321"/>
                <a:gd name="connsiteX369" fmla="*/ 147940 w 316622"/>
                <a:gd name="connsiteY369" fmla="*/ 241698 h 269321"/>
                <a:gd name="connsiteX370" fmla="*/ 146432 w 316622"/>
                <a:gd name="connsiteY370" fmla="*/ 240878 h 269321"/>
                <a:gd name="connsiteX371" fmla="*/ 143034 w 316622"/>
                <a:gd name="connsiteY371" fmla="*/ 239645 h 269321"/>
                <a:gd name="connsiteX372" fmla="*/ 143208 w 316622"/>
                <a:gd name="connsiteY372" fmla="*/ 239050 h 269321"/>
                <a:gd name="connsiteX373" fmla="*/ 143789 w 316622"/>
                <a:gd name="connsiteY373" fmla="*/ 238220 h 269321"/>
                <a:gd name="connsiteX374" fmla="*/ 143772 w 316622"/>
                <a:gd name="connsiteY374" fmla="*/ 237708 h 269321"/>
                <a:gd name="connsiteX375" fmla="*/ 143118 w 316622"/>
                <a:gd name="connsiteY375" fmla="*/ 236947 h 269321"/>
                <a:gd name="connsiteX376" fmla="*/ 139985 w 316622"/>
                <a:gd name="connsiteY376" fmla="*/ 236130 h 269321"/>
                <a:gd name="connsiteX377" fmla="*/ 138508 w 316622"/>
                <a:gd name="connsiteY377" fmla="*/ 235924 h 269321"/>
                <a:gd name="connsiteX378" fmla="*/ 137568 w 316622"/>
                <a:gd name="connsiteY378" fmla="*/ 236486 h 269321"/>
                <a:gd name="connsiteX379" fmla="*/ 136892 w 316622"/>
                <a:gd name="connsiteY379" fmla="*/ 237174 h 269321"/>
                <a:gd name="connsiteX380" fmla="*/ 135147 w 316622"/>
                <a:gd name="connsiteY380" fmla="*/ 234643 h 269321"/>
                <a:gd name="connsiteX381" fmla="*/ 133906 w 316622"/>
                <a:gd name="connsiteY381" fmla="*/ 234128 h 269321"/>
                <a:gd name="connsiteX382" fmla="*/ 132027 w 316622"/>
                <a:gd name="connsiteY382" fmla="*/ 234043 h 269321"/>
                <a:gd name="connsiteX383" fmla="*/ 129879 w 316622"/>
                <a:gd name="connsiteY383" fmla="*/ 233270 h 269321"/>
                <a:gd name="connsiteX384" fmla="*/ 127643 w 316622"/>
                <a:gd name="connsiteY384" fmla="*/ 232283 h 269321"/>
                <a:gd name="connsiteX385" fmla="*/ 122213 w 316622"/>
                <a:gd name="connsiteY385" fmla="*/ 230703 h 269321"/>
                <a:gd name="connsiteX386" fmla="*/ 120718 w 316622"/>
                <a:gd name="connsiteY386" fmla="*/ 230514 h 269321"/>
                <a:gd name="connsiteX387" fmla="*/ 120120 w 316622"/>
                <a:gd name="connsiteY387" fmla="*/ 230764 h 269321"/>
                <a:gd name="connsiteX388" fmla="*/ 119721 w 316622"/>
                <a:gd name="connsiteY388" fmla="*/ 231709 h 269321"/>
                <a:gd name="connsiteX389" fmla="*/ 119505 w 316622"/>
                <a:gd name="connsiteY389" fmla="*/ 234377 h 269321"/>
                <a:gd name="connsiteX390" fmla="*/ 119276 w 316622"/>
                <a:gd name="connsiteY390" fmla="*/ 234672 h 269321"/>
                <a:gd name="connsiteX391" fmla="*/ 116756 w 316622"/>
                <a:gd name="connsiteY391" fmla="*/ 234761 h 269321"/>
                <a:gd name="connsiteX392" fmla="*/ 113651 w 316622"/>
                <a:gd name="connsiteY392" fmla="*/ 234390 h 269321"/>
                <a:gd name="connsiteX393" fmla="*/ 112228 w 316622"/>
                <a:gd name="connsiteY393" fmla="*/ 234574 h 269321"/>
                <a:gd name="connsiteX394" fmla="*/ 110958 w 316622"/>
                <a:gd name="connsiteY394" fmla="*/ 234583 h 269321"/>
                <a:gd name="connsiteX395" fmla="*/ 109762 w 316622"/>
                <a:gd name="connsiteY395" fmla="*/ 233877 h 269321"/>
                <a:gd name="connsiteX396" fmla="*/ 104399 w 316622"/>
                <a:gd name="connsiteY396" fmla="*/ 234685 h 269321"/>
                <a:gd name="connsiteX397" fmla="*/ 103507 w 316622"/>
                <a:gd name="connsiteY397" fmla="*/ 234291 h 269321"/>
                <a:gd name="connsiteX398" fmla="*/ 102212 w 316622"/>
                <a:gd name="connsiteY398" fmla="*/ 233086 h 269321"/>
                <a:gd name="connsiteX399" fmla="*/ 100769 w 316622"/>
                <a:gd name="connsiteY399" fmla="*/ 232114 h 269321"/>
                <a:gd name="connsiteX400" fmla="*/ 99647 w 316622"/>
                <a:gd name="connsiteY400" fmla="*/ 231615 h 269321"/>
                <a:gd name="connsiteX401" fmla="*/ 98691 w 316622"/>
                <a:gd name="connsiteY401" fmla="*/ 231043 h 269321"/>
                <a:gd name="connsiteX402" fmla="*/ 97822 w 316622"/>
                <a:gd name="connsiteY402" fmla="*/ 230950 h 269321"/>
                <a:gd name="connsiteX403" fmla="*/ 96499 w 316622"/>
                <a:gd name="connsiteY403" fmla="*/ 231504 h 269321"/>
                <a:gd name="connsiteX404" fmla="*/ 94670 w 316622"/>
                <a:gd name="connsiteY404" fmla="*/ 231739 h 269321"/>
                <a:gd name="connsiteX405" fmla="*/ 93152 w 316622"/>
                <a:gd name="connsiteY405" fmla="*/ 231667 h 269321"/>
                <a:gd name="connsiteX406" fmla="*/ 92342 w 316622"/>
                <a:gd name="connsiteY406" fmla="*/ 231748 h 269321"/>
                <a:gd name="connsiteX407" fmla="*/ 88942 w 316622"/>
                <a:gd name="connsiteY407" fmla="*/ 228789 h 269321"/>
                <a:gd name="connsiteX408" fmla="*/ 88445 w 316622"/>
                <a:gd name="connsiteY408" fmla="*/ 227979 h 269321"/>
                <a:gd name="connsiteX409" fmla="*/ 86752 w 316622"/>
                <a:gd name="connsiteY409" fmla="*/ 227754 h 269321"/>
                <a:gd name="connsiteX410" fmla="*/ 84660 w 316622"/>
                <a:gd name="connsiteY410" fmla="*/ 227718 h 269321"/>
                <a:gd name="connsiteX411" fmla="*/ 79317 w 316622"/>
                <a:gd name="connsiteY411" fmla="*/ 225799 h 269321"/>
                <a:gd name="connsiteX412" fmla="*/ 76885 w 316622"/>
                <a:gd name="connsiteY412" fmla="*/ 224768 h 269321"/>
                <a:gd name="connsiteX413" fmla="*/ 76529 w 316622"/>
                <a:gd name="connsiteY413" fmla="*/ 224155 h 269321"/>
                <a:gd name="connsiteX414" fmla="*/ 76562 w 316622"/>
                <a:gd name="connsiteY414" fmla="*/ 223659 h 269321"/>
                <a:gd name="connsiteX415" fmla="*/ 76147 w 316622"/>
                <a:gd name="connsiteY415" fmla="*/ 223766 h 269321"/>
                <a:gd name="connsiteX416" fmla="*/ 75397 w 316622"/>
                <a:gd name="connsiteY416" fmla="*/ 224643 h 269321"/>
                <a:gd name="connsiteX417" fmla="*/ 75004 w 316622"/>
                <a:gd name="connsiteY417" fmla="*/ 225358 h 269321"/>
                <a:gd name="connsiteX418" fmla="*/ 74484 w 316622"/>
                <a:gd name="connsiteY418" fmla="*/ 225492 h 269321"/>
                <a:gd name="connsiteX419" fmla="*/ 73716 w 316622"/>
                <a:gd name="connsiteY419" fmla="*/ 225381 h 269321"/>
                <a:gd name="connsiteX420" fmla="*/ 73007 w 316622"/>
                <a:gd name="connsiteY420" fmla="*/ 224978 h 269321"/>
                <a:gd name="connsiteX421" fmla="*/ 72573 w 316622"/>
                <a:gd name="connsiteY421" fmla="*/ 224459 h 269321"/>
                <a:gd name="connsiteX422" fmla="*/ 73038 w 316622"/>
                <a:gd name="connsiteY422" fmla="*/ 223551 h 269321"/>
                <a:gd name="connsiteX423" fmla="*/ 73852 w 316622"/>
                <a:gd name="connsiteY423" fmla="*/ 222367 h 269321"/>
                <a:gd name="connsiteX424" fmla="*/ 74190 w 316622"/>
                <a:gd name="connsiteY424" fmla="*/ 221078 h 269321"/>
                <a:gd name="connsiteX425" fmla="*/ 74116 w 316622"/>
                <a:gd name="connsiteY425" fmla="*/ 219924 h 269321"/>
                <a:gd name="connsiteX426" fmla="*/ 72766 w 316622"/>
                <a:gd name="connsiteY426" fmla="*/ 219183 h 269321"/>
                <a:gd name="connsiteX427" fmla="*/ 70781 w 316622"/>
                <a:gd name="connsiteY427" fmla="*/ 218874 h 269321"/>
                <a:gd name="connsiteX428" fmla="*/ 69329 w 316622"/>
                <a:gd name="connsiteY428" fmla="*/ 218786 h 269321"/>
                <a:gd name="connsiteX429" fmla="*/ 67434 w 316622"/>
                <a:gd name="connsiteY429" fmla="*/ 218126 h 269321"/>
                <a:gd name="connsiteX430" fmla="*/ 66541 w 316622"/>
                <a:gd name="connsiteY430" fmla="*/ 217650 h 269321"/>
                <a:gd name="connsiteX431" fmla="*/ 65668 w 316622"/>
                <a:gd name="connsiteY431" fmla="*/ 216364 h 269321"/>
                <a:gd name="connsiteX432" fmla="*/ 65639 w 316622"/>
                <a:gd name="connsiteY432" fmla="*/ 215428 h 269321"/>
                <a:gd name="connsiteX433" fmla="*/ 69234 w 316622"/>
                <a:gd name="connsiteY433" fmla="*/ 214602 h 269321"/>
                <a:gd name="connsiteX434" fmla="*/ 72476 w 316622"/>
                <a:gd name="connsiteY434" fmla="*/ 211216 h 269321"/>
                <a:gd name="connsiteX435" fmla="*/ 75546 w 316622"/>
                <a:gd name="connsiteY435" fmla="*/ 198890 h 269321"/>
                <a:gd name="connsiteX436" fmla="*/ 77768 w 316622"/>
                <a:gd name="connsiteY436" fmla="*/ 184245 h 269321"/>
                <a:gd name="connsiteX437" fmla="*/ 79420 w 316622"/>
                <a:gd name="connsiteY437" fmla="*/ 181469 h 269321"/>
                <a:gd name="connsiteX438" fmla="*/ 81495 w 316622"/>
                <a:gd name="connsiteY438" fmla="*/ 180706 h 269321"/>
                <a:gd name="connsiteX439" fmla="*/ 79817 w 316622"/>
                <a:gd name="connsiteY439" fmla="*/ 178684 h 269321"/>
                <a:gd name="connsiteX440" fmla="*/ 78766 w 316622"/>
                <a:gd name="connsiteY440" fmla="*/ 179708 h 269321"/>
                <a:gd name="connsiteX441" fmla="*/ 78325 w 316622"/>
                <a:gd name="connsiteY441" fmla="*/ 180794 h 269321"/>
                <a:gd name="connsiteX442" fmla="*/ 77775 w 316622"/>
                <a:gd name="connsiteY442" fmla="*/ 181336 h 269321"/>
                <a:gd name="connsiteX443" fmla="*/ 79016 w 316622"/>
                <a:gd name="connsiteY443" fmla="*/ 167825 h 269321"/>
                <a:gd name="connsiteX444" fmla="*/ 79901 w 316622"/>
                <a:gd name="connsiteY444" fmla="*/ 162861 h 269321"/>
                <a:gd name="connsiteX445" fmla="*/ 81406 w 316622"/>
                <a:gd name="connsiteY445" fmla="*/ 157650 h 269321"/>
                <a:gd name="connsiteX446" fmla="*/ 84485 w 316622"/>
                <a:gd name="connsiteY446" fmla="*/ 159720 h 269321"/>
                <a:gd name="connsiteX447" fmla="*/ 87037 w 316622"/>
                <a:gd name="connsiteY447" fmla="*/ 161817 h 269321"/>
                <a:gd name="connsiteX448" fmla="*/ 88357 w 316622"/>
                <a:gd name="connsiteY448" fmla="*/ 163636 h 269321"/>
                <a:gd name="connsiteX449" fmla="*/ 90027 w 316622"/>
                <a:gd name="connsiteY449" fmla="*/ 169686 h 269321"/>
                <a:gd name="connsiteX450" fmla="*/ 91290 w 316622"/>
                <a:gd name="connsiteY450" fmla="*/ 170954 h 269321"/>
                <a:gd name="connsiteX451" fmla="*/ 93181 w 316622"/>
                <a:gd name="connsiteY451" fmla="*/ 172226 h 269321"/>
                <a:gd name="connsiteX452" fmla="*/ 92434 w 316622"/>
                <a:gd name="connsiteY452" fmla="*/ 170837 h 269321"/>
                <a:gd name="connsiteX453" fmla="*/ 91133 w 316622"/>
                <a:gd name="connsiteY453" fmla="*/ 169776 h 269321"/>
                <a:gd name="connsiteX454" fmla="*/ 89099 w 316622"/>
                <a:gd name="connsiteY454" fmla="*/ 161709 h 269321"/>
                <a:gd name="connsiteX455" fmla="*/ 87823 w 316622"/>
                <a:gd name="connsiteY455" fmla="*/ 159420 h 269321"/>
                <a:gd name="connsiteX456" fmla="*/ 85836 w 316622"/>
                <a:gd name="connsiteY456" fmla="*/ 157492 h 269321"/>
                <a:gd name="connsiteX457" fmla="*/ 79438 w 316622"/>
                <a:gd name="connsiteY457" fmla="*/ 153428 h 269321"/>
                <a:gd name="connsiteX458" fmla="*/ 78863 w 316622"/>
                <a:gd name="connsiteY458" fmla="*/ 152643 h 269321"/>
                <a:gd name="connsiteX459" fmla="*/ 78554 w 316622"/>
                <a:gd name="connsiteY459" fmla="*/ 151089 h 269321"/>
                <a:gd name="connsiteX460" fmla="*/ 80668 w 316622"/>
                <a:gd name="connsiteY460" fmla="*/ 151155 h 269321"/>
                <a:gd name="connsiteX461" fmla="*/ 82495 w 316622"/>
                <a:gd name="connsiteY461" fmla="*/ 151910 h 269321"/>
                <a:gd name="connsiteX462" fmla="*/ 82279 w 316622"/>
                <a:gd name="connsiteY462" fmla="*/ 151040 h 269321"/>
                <a:gd name="connsiteX463" fmla="*/ 81737 w 316622"/>
                <a:gd name="connsiteY463" fmla="*/ 150131 h 269321"/>
                <a:gd name="connsiteX464" fmla="*/ 80889 w 316622"/>
                <a:gd name="connsiteY464" fmla="*/ 146830 h 269321"/>
                <a:gd name="connsiteX465" fmla="*/ 80181 w 316622"/>
                <a:gd name="connsiteY465" fmla="*/ 139107 h 269321"/>
                <a:gd name="connsiteX466" fmla="*/ 80277 w 316622"/>
                <a:gd name="connsiteY466" fmla="*/ 137782 h 269321"/>
                <a:gd name="connsiteX467" fmla="*/ 79962 w 316622"/>
                <a:gd name="connsiteY467" fmla="*/ 136157 h 269321"/>
                <a:gd name="connsiteX468" fmla="*/ 77916 w 316622"/>
                <a:gd name="connsiteY468" fmla="*/ 135793 h 269321"/>
                <a:gd name="connsiteX469" fmla="*/ 76280 w 316622"/>
                <a:gd name="connsiteY469" fmla="*/ 135726 h 269321"/>
                <a:gd name="connsiteX470" fmla="*/ 74518 w 316622"/>
                <a:gd name="connsiteY470" fmla="*/ 135084 h 269321"/>
                <a:gd name="connsiteX471" fmla="*/ 65805 w 316622"/>
                <a:gd name="connsiteY471" fmla="*/ 130514 h 269321"/>
                <a:gd name="connsiteX472" fmla="*/ 62822 w 316622"/>
                <a:gd name="connsiteY472" fmla="*/ 125790 h 269321"/>
                <a:gd name="connsiteX473" fmla="*/ 59772 w 316622"/>
                <a:gd name="connsiteY473" fmla="*/ 122297 h 269321"/>
                <a:gd name="connsiteX474" fmla="*/ 59040 w 316622"/>
                <a:gd name="connsiteY474" fmla="*/ 120772 h 269321"/>
                <a:gd name="connsiteX475" fmla="*/ 59088 w 316622"/>
                <a:gd name="connsiteY475" fmla="*/ 119226 h 269321"/>
                <a:gd name="connsiteX476" fmla="*/ 60667 w 316622"/>
                <a:gd name="connsiteY476" fmla="*/ 115957 h 269321"/>
                <a:gd name="connsiteX477" fmla="*/ 59273 w 316622"/>
                <a:gd name="connsiteY477" fmla="*/ 113891 h 269321"/>
                <a:gd name="connsiteX478" fmla="*/ 57911 w 316622"/>
                <a:gd name="connsiteY478" fmla="*/ 113480 h 269321"/>
                <a:gd name="connsiteX479" fmla="*/ 56727 w 316622"/>
                <a:gd name="connsiteY479" fmla="*/ 112457 h 269321"/>
                <a:gd name="connsiteX480" fmla="*/ 57799 w 316622"/>
                <a:gd name="connsiteY480" fmla="*/ 110751 h 269321"/>
                <a:gd name="connsiteX481" fmla="*/ 58690 w 316622"/>
                <a:gd name="connsiteY481" fmla="*/ 109659 h 269321"/>
                <a:gd name="connsiteX482" fmla="*/ 60475 w 316622"/>
                <a:gd name="connsiteY482" fmla="*/ 109362 h 269321"/>
                <a:gd name="connsiteX483" fmla="*/ 62816 w 316622"/>
                <a:gd name="connsiteY483" fmla="*/ 109724 h 269321"/>
                <a:gd name="connsiteX484" fmla="*/ 65036 w 316622"/>
                <a:gd name="connsiteY484" fmla="*/ 110712 h 269321"/>
                <a:gd name="connsiteX485" fmla="*/ 66778 w 316622"/>
                <a:gd name="connsiteY485" fmla="*/ 110974 h 269321"/>
                <a:gd name="connsiteX486" fmla="*/ 61629 w 316622"/>
                <a:gd name="connsiteY486" fmla="*/ 108323 h 269321"/>
                <a:gd name="connsiteX487" fmla="*/ 53279 w 316622"/>
                <a:gd name="connsiteY487" fmla="*/ 109217 h 269321"/>
                <a:gd name="connsiteX488" fmla="*/ 51479 w 316622"/>
                <a:gd name="connsiteY488" fmla="*/ 108875 h 269321"/>
                <a:gd name="connsiteX489" fmla="*/ 49959 w 316622"/>
                <a:gd name="connsiteY489" fmla="*/ 108284 h 269321"/>
                <a:gd name="connsiteX490" fmla="*/ 49365 w 316622"/>
                <a:gd name="connsiteY490" fmla="*/ 106336 h 269321"/>
                <a:gd name="connsiteX491" fmla="*/ 50552 w 316622"/>
                <a:gd name="connsiteY491" fmla="*/ 105458 h 269321"/>
                <a:gd name="connsiteX492" fmla="*/ 51628 w 316622"/>
                <a:gd name="connsiteY492" fmla="*/ 103833 h 269321"/>
                <a:gd name="connsiteX493" fmla="*/ 50411 w 316622"/>
                <a:gd name="connsiteY493" fmla="*/ 102690 h 269321"/>
                <a:gd name="connsiteX494" fmla="*/ 48834 w 316622"/>
                <a:gd name="connsiteY494" fmla="*/ 102257 h 269321"/>
                <a:gd name="connsiteX495" fmla="*/ 46360 w 316622"/>
                <a:gd name="connsiteY495" fmla="*/ 102282 h 269321"/>
                <a:gd name="connsiteX496" fmla="*/ 44052 w 316622"/>
                <a:gd name="connsiteY496" fmla="*/ 102627 h 269321"/>
                <a:gd name="connsiteX497" fmla="*/ 43466 w 316622"/>
                <a:gd name="connsiteY497" fmla="*/ 101970 h 269321"/>
                <a:gd name="connsiteX498" fmla="*/ 44874 w 316622"/>
                <a:gd name="connsiteY498" fmla="*/ 100158 h 269321"/>
                <a:gd name="connsiteX499" fmla="*/ 43678 w 316622"/>
                <a:gd name="connsiteY499" fmla="*/ 99491 h 269321"/>
                <a:gd name="connsiteX500" fmla="*/ 42082 w 316622"/>
                <a:gd name="connsiteY500" fmla="*/ 99802 h 269321"/>
                <a:gd name="connsiteX501" fmla="*/ 39767 w 316622"/>
                <a:gd name="connsiteY501" fmla="*/ 100178 h 269321"/>
                <a:gd name="connsiteX502" fmla="*/ 37553 w 316622"/>
                <a:gd name="connsiteY502" fmla="*/ 99609 h 269321"/>
                <a:gd name="connsiteX503" fmla="*/ 35460 w 316622"/>
                <a:gd name="connsiteY503" fmla="*/ 97547 h 269321"/>
                <a:gd name="connsiteX504" fmla="*/ 34073 w 316622"/>
                <a:gd name="connsiteY504" fmla="*/ 97562 h 269321"/>
                <a:gd name="connsiteX505" fmla="*/ 33120 w 316622"/>
                <a:gd name="connsiteY505" fmla="*/ 97817 h 269321"/>
                <a:gd name="connsiteX506" fmla="*/ 31706 w 316622"/>
                <a:gd name="connsiteY506" fmla="*/ 97023 h 269321"/>
                <a:gd name="connsiteX507" fmla="*/ 30218 w 316622"/>
                <a:gd name="connsiteY507" fmla="*/ 96824 h 269321"/>
                <a:gd name="connsiteX508" fmla="*/ 29156 w 316622"/>
                <a:gd name="connsiteY508" fmla="*/ 97087 h 269321"/>
                <a:gd name="connsiteX509" fmla="*/ 27744 w 316622"/>
                <a:gd name="connsiteY509" fmla="*/ 95903 h 269321"/>
                <a:gd name="connsiteX510" fmla="*/ 19051 w 316622"/>
                <a:gd name="connsiteY510" fmla="*/ 93527 h 269321"/>
                <a:gd name="connsiteX511" fmla="*/ 15297 w 316622"/>
                <a:gd name="connsiteY511" fmla="*/ 93236 h 269321"/>
                <a:gd name="connsiteX512" fmla="*/ 11854 w 316622"/>
                <a:gd name="connsiteY512" fmla="*/ 94313 h 269321"/>
                <a:gd name="connsiteX513" fmla="*/ 9959 w 316622"/>
                <a:gd name="connsiteY513" fmla="*/ 93939 h 269321"/>
                <a:gd name="connsiteX514" fmla="*/ 8566 w 316622"/>
                <a:gd name="connsiteY514" fmla="*/ 92403 h 269321"/>
                <a:gd name="connsiteX515" fmla="*/ 7397 w 316622"/>
                <a:gd name="connsiteY515" fmla="*/ 89823 h 269321"/>
                <a:gd name="connsiteX516" fmla="*/ 1851 w 316622"/>
                <a:gd name="connsiteY516" fmla="*/ 87832 h 269321"/>
                <a:gd name="connsiteX517" fmla="*/ 2948 w 316622"/>
                <a:gd name="connsiteY517" fmla="*/ 86526 h 269321"/>
                <a:gd name="connsiteX518" fmla="*/ 5530 w 316622"/>
                <a:gd name="connsiteY518" fmla="*/ 86217 h 269321"/>
                <a:gd name="connsiteX519" fmla="*/ 8506 w 316622"/>
                <a:gd name="connsiteY519" fmla="*/ 85310 h 269321"/>
                <a:gd name="connsiteX520" fmla="*/ 9576 w 316622"/>
                <a:gd name="connsiteY520" fmla="*/ 84147 h 269321"/>
                <a:gd name="connsiteX521" fmla="*/ 7250 w 316622"/>
                <a:gd name="connsiteY521" fmla="*/ 82790 h 269321"/>
                <a:gd name="connsiteX522" fmla="*/ 5535 w 316622"/>
                <a:gd name="connsiteY522" fmla="*/ 82457 h 269321"/>
                <a:gd name="connsiteX523" fmla="*/ 4824 w 316622"/>
                <a:gd name="connsiteY523" fmla="*/ 81969 h 269321"/>
                <a:gd name="connsiteX524" fmla="*/ 4099 w 316622"/>
                <a:gd name="connsiteY524" fmla="*/ 80751 h 269321"/>
                <a:gd name="connsiteX525" fmla="*/ 5127 w 316622"/>
                <a:gd name="connsiteY525" fmla="*/ 80193 h 269321"/>
                <a:gd name="connsiteX526" fmla="*/ 5851 w 316622"/>
                <a:gd name="connsiteY526" fmla="*/ 80489 h 269321"/>
                <a:gd name="connsiteX527" fmla="*/ 7942 w 316622"/>
                <a:gd name="connsiteY527" fmla="*/ 80665 h 269321"/>
                <a:gd name="connsiteX528" fmla="*/ 11523 w 316622"/>
                <a:gd name="connsiteY528" fmla="*/ 80365 h 269321"/>
                <a:gd name="connsiteX529" fmla="*/ 10188 w 316622"/>
                <a:gd name="connsiteY529" fmla="*/ 79136 h 269321"/>
                <a:gd name="connsiteX530" fmla="*/ 8803 w 316622"/>
                <a:gd name="connsiteY530" fmla="*/ 78862 h 269321"/>
                <a:gd name="connsiteX531" fmla="*/ 8167 w 316622"/>
                <a:gd name="connsiteY531" fmla="*/ 78554 h 269321"/>
                <a:gd name="connsiteX532" fmla="*/ 5256 w 316622"/>
                <a:gd name="connsiteY532" fmla="*/ 78421 h 269321"/>
                <a:gd name="connsiteX533" fmla="*/ 3931 w 316622"/>
                <a:gd name="connsiteY533" fmla="*/ 78840 h 269321"/>
                <a:gd name="connsiteX534" fmla="*/ 954 w 316622"/>
                <a:gd name="connsiteY534" fmla="*/ 78681 h 269321"/>
                <a:gd name="connsiteX535" fmla="*/ 309 w 316622"/>
                <a:gd name="connsiteY535" fmla="*/ 77352 h 269321"/>
                <a:gd name="connsiteX536" fmla="*/ 0 w 316622"/>
                <a:gd name="connsiteY536" fmla="*/ 76212 h 269321"/>
                <a:gd name="connsiteX537" fmla="*/ 923 w 316622"/>
                <a:gd name="connsiteY537" fmla="*/ 73668 h 269321"/>
                <a:gd name="connsiteX538" fmla="*/ 5115 w 316622"/>
                <a:gd name="connsiteY538" fmla="*/ 71394 h 269321"/>
                <a:gd name="connsiteX539" fmla="*/ 15558 w 316622"/>
                <a:gd name="connsiteY539" fmla="*/ 68905 h 269321"/>
                <a:gd name="connsiteX540" fmla="*/ 20052 w 316622"/>
                <a:gd name="connsiteY540" fmla="*/ 69269 h 269321"/>
                <a:gd name="connsiteX541" fmla="*/ 23167 w 316622"/>
                <a:gd name="connsiteY541" fmla="*/ 68821 h 269321"/>
                <a:gd name="connsiteX542" fmla="*/ 26900 w 316622"/>
                <a:gd name="connsiteY542" fmla="*/ 67251 h 269321"/>
                <a:gd name="connsiteX543" fmla="*/ 28547 w 316622"/>
                <a:gd name="connsiteY543" fmla="*/ 65905 h 269321"/>
                <a:gd name="connsiteX544" fmla="*/ 33855 w 316622"/>
                <a:gd name="connsiteY544" fmla="*/ 65112 h 269321"/>
                <a:gd name="connsiteX545" fmla="*/ 38901 w 316622"/>
                <a:gd name="connsiteY545" fmla="*/ 66540 h 269321"/>
                <a:gd name="connsiteX546" fmla="*/ 43553 w 316622"/>
                <a:gd name="connsiteY546" fmla="*/ 71931 h 269321"/>
                <a:gd name="connsiteX547" fmla="*/ 45776 w 316622"/>
                <a:gd name="connsiteY547" fmla="*/ 73755 h 269321"/>
                <a:gd name="connsiteX548" fmla="*/ 51219 w 316622"/>
                <a:gd name="connsiteY548" fmla="*/ 70589 h 269321"/>
                <a:gd name="connsiteX549" fmla="*/ 59328 w 316622"/>
                <a:gd name="connsiteY549" fmla="*/ 70682 h 269321"/>
                <a:gd name="connsiteX550" fmla="*/ 61003 w 316622"/>
                <a:gd name="connsiteY550" fmla="*/ 72470 h 269321"/>
                <a:gd name="connsiteX551" fmla="*/ 61679 w 316622"/>
                <a:gd name="connsiteY551" fmla="*/ 70964 h 269321"/>
                <a:gd name="connsiteX552" fmla="*/ 63170 w 316622"/>
                <a:gd name="connsiteY552" fmla="*/ 69201 h 269321"/>
                <a:gd name="connsiteX553" fmla="*/ 64359 w 316622"/>
                <a:gd name="connsiteY553" fmla="*/ 70005 h 269321"/>
                <a:gd name="connsiteX554" fmla="*/ 64961 w 316622"/>
                <a:gd name="connsiteY554" fmla="*/ 71094 h 269321"/>
                <a:gd name="connsiteX555" fmla="*/ 73520 w 316622"/>
                <a:gd name="connsiteY555" fmla="*/ 70785 h 269321"/>
                <a:gd name="connsiteX556" fmla="*/ 74872 w 316622"/>
                <a:gd name="connsiteY556" fmla="*/ 70467 h 269321"/>
                <a:gd name="connsiteX557" fmla="*/ 72573 w 316622"/>
                <a:gd name="connsiteY557" fmla="*/ 69187 h 269321"/>
                <a:gd name="connsiteX558" fmla="*/ 70693 w 316622"/>
                <a:gd name="connsiteY558" fmla="*/ 66117 h 269321"/>
                <a:gd name="connsiteX559" fmla="*/ 70303 w 316622"/>
                <a:gd name="connsiteY559" fmla="*/ 54792 h 269321"/>
                <a:gd name="connsiteX560" fmla="*/ 67932 w 316622"/>
                <a:gd name="connsiteY560" fmla="*/ 51621 h 269321"/>
                <a:gd name="connsiteX561" fmla="*/ 65210 w 316622"/>
                <a:gd name="connsiteY561" fmla="*/ 46549 h 269321"/>
                <a:gd name="connsiteX562" fmla="*/ 63958 w 316622"/>
                <a:gd name="connsiteY562" fmla="*/ 43535 h 269321"/>
                <a:gd name="connsiteX563" fmla="*/ 63840 w 316622"/>
                <a:gd name="connsiteY563" fmla="*/ 42492 h 269321"/>
                <a:gd name="connsiteX564" fmla="*/ 64259 w 316622"/>
                <a:gd name="connsiteY564" fmla="*/ 40986 h 269321"/>
                <a:gd name="connsiteX565" fmla="*/ 67605 w 316622"/>
                <a:gd name="connsiteY565" fmla="*/ 41067 h 269321"/>
                <a:gd name="connsiteX566" fmla="*/ 70190 w 316622"/>
                <a:gd name="connsiteY566" fmla="*/ 41449 h 269321"/>
                <a:gd name="connsiteX567" fmla="*/ 75110 w 316622"/>
                <a:gd name="connsiteY567" fmla="*/ 40310 h 269321"/>
                <a:gd name="connsiteX568" fmla="*/ 77478 w 316622"/>
                <a:gd name="connsiteY568" fmla="*/ 41090 h 269321"/>
                <a:gd name="connsiteX569" fmla="*/ 77338 w 316622"/>
                <a:gd name="connsiteY569" fmla="*/ 43445 h 269321"/>
                <a:gd name="connsiteX570" fmla="*/ 78061 w 316622"/>
                <a:gd name="connsiteY570" fmla="*/ 46413 h 269321"/>
                <a:gd name="connsiteX571" fmla="*/ 78886 w 316622"/>
                <a:gd name="connsiteY571" fmla="*/ 47849 h 269321"/>
                <a:gd name="connsiteX572" fmla="*/ 80134 w 316622"/>
                <a:gd name="connsiteY572" fmla="*/ 49481 h 269321"/>
                <a:gd name="connsiteX573" fmla="*/ 84100 w 316622"/>
                <a:gd name="connsiteY573" fmla="*/ 49330 h 269321"/>
                <a:gd name="connsiteX574" fmla="*/ 88382 w 316622"/>
                <a:gd name="connsiteY574" fmla="*/ 50289 h 269321"/>
                <a:gd name="connsiteX575" fmla="*/ 93791 w 316622"/>
                <a:gd name="connsiteY575" fmla="*/ 50437 h 269321"/>
                <a:gd name="connsiteX576" fmla="*/ 101694 w 316622"/>
                <a:gd name="connsiteY576" fmla="*/ 52091 h 269321"/>
                <a:gd name="connsiteX577" fmla="*/ 105062 w 316622"/>
                <a:gd name="connsiteY577" fmla="*/ 51133 h 269321"/>
                <a:gd name="connsiteX578" fmla="*/ 108319 w 316622"/>
                <a:gd name="connsiteY578" fmla="*/ 49091 h 269321"/>
                <a:gd name="connsiteX579" fmla="*/ 114527 w 316622"/>
                <a:gd name="connsiteY579" fmla="*/ 47747 h 269321"/>
                <a:gd name="connsiteX580" fmla="*/ 115022 w 316622"/>
                <a:gd name="connsiteY580" fmla="*/ 47035 h 269321"/>
                <a:gd name="connsiteX581" fmla="*/ 111448 w 316622"/>
                <a:gd name="connsiteY581" fmla="*/ 47319 h 269321"/>
                <a:gd name="connsiteX582" fmla="*/ 108170 w 316622"/>
                <a:gd name="connsiteY582" fmla="*/ 46023 h 269321"/>
                <a:gd name="connsiteX583" fmla="*/ 107728 w 316622"/>
                <a:gd name="connsiteY583" fmla="*/ 44615 h 269321"/>
                <a:gd name="connsiteX584" fmla="*/ 108107 w 316622"/>
                <a:gd name="connsiteY584" fmla="*/ 43349 h 269321"/>
                <a:gd name="connsiteX585" fmla="*/ 109438 w 316622"/>
                <a:gd name="connsiteY585" fmla="*/ 40433 h 269321"/>
                <a:gd name="connsiteX586" fmla="*/ 118935 w 316622"/>
                <a:gd name="connsiteY586" fmla="*/ 35828 h 269321"/>
                <a:gd name="connsiteX587" fmla="*/ 125743 w 316622"/>
                <a:gd name="connsiteY587" fmla="*/ 34466 h 269321"/>
                <a:gd name="connsiteX588" fmla="*/ 132850 w 316622"/>
                <a:gd name="connsiteY588" fmla="*/ 31926 h 269321"/>
                <a:gd name="connsiteX589" fmla="*/ 136426 w 316622"/>
                <a:gd name="connsiteY589" fmla="*/ 29319 h 269321"/>
                <a:gd name="connsiteX590" fmla="*/ 138788 w 316622"/>
                <a:gd name="connsiteY590" fmla="*/ 25948 h 269321"/>
                <a:gd name="connsiteX591" fmla="*/ 139548 w 316622"/>
                <a:gd name="connsiteY591" fmla="*/ 25207 h 269321"/>
                <a:gd name="connsiteX592" fmla="*/ 140529 w 316622"/>
                <a:gd name="connsiteY592" fmla="*/ 24585 h 269321"/>
                <a:gd name="connsiteX593" fmla="*/ 139617 w 316622"/>
                <a:gd name="connsiteY593" fmla="*/ 23376 h 269321"/>
                <a:gd name="connsiteX594" fmla="*/ 140235 w 316622"/>
                <a:gd name="connsiteY594" fmla="*/ 10443 h 269321"/>
                <a:gd name="connsiteX595" fmla="*/ 140900 w 316622"/>
                <a:gd name="connsiteY595" fmla="*/ 8106 h 269321"/>
                <a:gd name="connsiteX596" fmla="*/ 142286 w 316622"/>
                <a:gd name="connsiteY596" fmla="*/ 6195 h 269321"/>
                <a:gd name="connsiteX597" fmla="*/ 144396 w 316622"/>
                <a:gd name="connsiteY597" fmla="*/ 4716 h 269321"/>
                <a:gd name="connsiteX598" fmla="*/ 147598 w 316622"/>
                <a:gd name="connsiteY598" fmla="*/ 3112 h 269321"/>
                <a:gd name="connsiteX599" fmla="*/ 159389 w 316622"/>
                <a:gd name="connsiteY599" fmla="*/ 895 h 26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Lst>
              <a:rect l="l" t="t" r="r" b="b"/>
              <a:pathLst>
                <a:path w="316622" h="269321">
                  <a:moveTo>
                    <a:pt x="313500" y="225790"/>
                  </a:moveTo>
                  <a:lnTo>
                    <a:pt x="314562" y="226875"/>
                  </a:lnTo>
                  <a:lnTo>
                    <a:pt x="314508" y="227834"/>
                  </a:lnTo>
                  <a:lnTo>
                    <a:pt x="314901" y="230102"/>
                  </a:lnTo>
                  <a:lnTo>
                    <a:pt x="314940" y="231576"/>
                  </a:lnTo>
                  <a:lnTo>
                    <a:pt x="314361" y="235501"/>
                  </a:lnTo>
                  <a:lnTo>
                    <a:pt x="314782" y="236649"/>
                  </a:lnTo>
                  <a:lnTo>
                    <a:pt x="315581" y="237450"/>
                  </a:lnTo>
                  <a:lnTo>
                    <a:pt x="315953" y="238329"/>
                  </a:lnTo>
                  <a:lnTo>
                    <a:pt x="316622" y="248763"/>
                  </a:lnTo>
                  <a:lnTo>
                    <a:pt x="316495" y="249592"/>
                  </a:lnTo>
                  <a:lnTo>
                    <a:pt x="313791" y="253771"/>
                  </a:lnTo>
                  <a:lnTo>
                    <a:pt x="313182" y="254996"/>
                  </a:lnTo>
                  <a:lnTo>
                    <a:pt x="313048" y="260165"/>
                  </a:lnTo>
                  <a:lnTo>
                    <a:pt x="312593" y="261552"/>
                  </a:lnTo>
                  <a:lnTo>
                    <a:pt x="311634" y="262920"/>
                  </a:lnTo>
                  <a:lnTo>
                    <a:pt x="309922" y="267337"/>
                  </a:lnTo>
                  <a:lnTo>
                    <a:pt x="308434" y="269321"/>
                  </a:lnTo>
                  <a:lnTo>
                    <a:pt x="304385" y="266901"/>
                  </a:lnTo>
                  <a:lnTo>
                    <a:pt x="301997" y="265854"/>
                  </a:lnTo>
                  <a:lnTo>
                    <a:pt x="300826" y="264725"/>
                  </a:lnTo>
                  <a:lnTo>
                    <a:pt x="300062" y="263945"/>
                  </a:lnTo>
                  <a:lnTo>
                    <a:pt x="300554" y="262905"/>
                  </a:lnTo>
                  <a:lnTo>
                    <a:pt x="301643" y="261824"/>
                  </a:lnTo>
                  <a:lnTo>
                    <a:pt x="301815" y="260973"/>
                  </a:lnTo>
                  <a:lnTo>
                    <a:pt x="299254" y="260009"/>
                  </a:lnTo>
                  <a:lnTo>
                    <a:pt x="298082" y="259365"/>
                  </a:lnTo>
                  <a:lnTo>
                    <a:pt x="298097" y="258237"/>
                  </a:lnTo>
                  <a:lnTo>
                    <a:pt x="298982" y="256476"/>
                  </a:lnTo>
                  <a:lnTo>
                    <a:pt x="298578" y="255025"/>
                  </a:lnTo>
                  <a:lnTo>
                    <a:pt x="297101" y="255099"/>
                  </a:lnTo>
                  <a:lnTo>
                    <a:pt x="295957" y="254877"/>
                  </a:lnTo>
                  <a:lnTo>
                    <a:pt x="295808" y="254123"/>
                  </a:lnTo>
                  <a:lnTo>
                    <a:pt x="296654" y="253156"/>
                  </a:lnTo>
                  <a:lnTo>
                    <a:pt x="297740" y="251893"/>
                  </a:lnTo>
                  <a:lnTo>
                    <a:pt x="297706" y="250499"/>
                  </a:lnTo>
                  <a:lnTo>
                    <a:pt x="296393" y="249898"/>
                  </a:lnTo>
                  <a:lnTo>
                    <a:pt x="295203" y="248765"/>
                  </a:lnTo>
                  <a:lnTo>
                    <a:pt x="294726" y="247224"/>
                  </a:lnTo>
                  <a:lnTo>
                    <a:pt x="295648" y="246169"/>
                  </a:lnTo>
                  <a:lnTo>
                    <a:pt x="297142" y="245488"/>
                  </a:lnTo>
                  <a:lnTo>
                    <a:pt x="296045" y="243907"/>
                  </a:lnTo>
                  <a:lnTo>
                    <a:pt x="295305" y="243872"/>
                  </a:lnTo>
                  <a:lnTo>
                    <a:pt x="294713" y="243526"/>
                  </a:lnTo>
                  <a:lnTo>
                    <a:pt x="295197" y="242791"/>
                  </a:lnTo>
                  <a:lnTo>
                    <a:pt x="296358" y="241692"/>
                  </a:lnTo>
                  <a:lnTo>
                    <a:pt x="297974" y="238406"/>
                  </a:lnTo>
                  <a:lnTo>
                    <a:pt x="300224" y="236854"/>
                  </a:lnTo>
                  <a:lnTo>
                    <a:pt x="304206" y="235855"/>
                  </a:lnTo>
                  <a:lnTo>
                    <a:pt x="305283" y="235418"/>
                  </a:lnTo>
                  <a:lnTo>
                    <a:pt x="306272" y="234261"/>
                  </a:lnTo>
                  <a:lnTo>
                    <a:pt x="307367" y="233515"/>
                  </a:lnTo>
                  <a:lnTo>
                    <a:pt x="308697" y="233614"/>
                  </a:lnTo>
                  <a:lnTo>
                    <a:pt x="309924" y="234061"/>
                  </a:lnTo>
                  <a:lnTo>
                    <a:pt x="310680" y="234537"/>
                  </a:lnTo>
                  <a:lnTo>
                    <a:pt x="311247" y="234042"/>
                  </a:lnTo>
                  <a:lnTo>
                    <a:pt x="311800" y="232606"/>
                  </a:lnTo>
                  <a:lnTo>
                    <a:pt x="311461" y="231344"/>
                  </a:lnTo>
                  <a:lnTo>
                    <a:pt x="311636" y="227872"/>
                  </a:lnTo>
                  <a:lnTo>
                    <a:pt x="312349" y="225900"/>
                  </a:lnTo>
                  <a:close/>
                  <a:moveTo>
                    <a:pt x="74603" y="143377"/>
                  </a:moveTo>
                  <a:lnTo>
                    <a:pt x="76893" y="144695"/>
                  </a:lnTo>
                  <a:lnTo>
                    <a:pt x="79254" y="147418"/>
                  </a:lnTo>
                  <a:lnTo>
                    <a:pt x="78474" y="149829"/>
                  </a:lnTo>
                  <a:lnTo>
                    <a:pt x="76999" y="147609"/>
                  </a:lnTo>
                  <a:lnTo>
                    <a:pt x="75044" y="145662"/>
                  </a:lnTo>
                  <a:lnTo>
                    <a:pt x="74598" y="143859"/>
                  </a:lnTo>
                  <a:close/>
                  <a:moveTo>
                    <a:pt x="161140" y="0"/>
                  </a:moveTo>
                  <a:lnTo>
                    <a:pt x="161386" y="1392"/>
                  </a:lnTo>
                  <a:lnTo>
                    <a:pt x="162243" y="3172"/>
                  </a:lnTo>
                  <a:lnTo>
                    <a:pt x="162833" y="4145"/>
                  </a:lnTo>
                  <a:lnTo>
                    <a:pt x="162343" y="5415"/>
                  </a:lnTo>
                  <a:lnTo>
                    <a:pt x="162729" y="6460"/>
                  </a:lnTo>
                  <a:lnTo>
                    <a:pt x="164329" y="8341"/>
                  </a:lnTo>
                  <a:lnTo>
                    <a:pt x="166324" y="10112"/>
                  </a:lnTo>
                  <a:lnTo>
                    <a:pt x="168102" y="11243"/>
                  </a:lnTo>
                  <a:lnTo>
                    <a:pt x="168603" y="11120"/>
                  </a:lnTo>
                  <a:lnTo>
                    <a:pt x="169920" y="10798"/>
                  </a:lnTo>
                  <a:lnTo>
                    <a:pt x="172150" y="9638"/>
                  </a:lnTo>
                  <a:lnTo>
                    <a:pt x="174008" y="9273"/>
                  </a:lnTo>
                  <a:lnTo>
                    <a:pt x="175070" y="10162"/>
                  </a:lnTo>
                  <a:lnTo>
                    <a:pt x="175670" y="10663"/>
                  </a:lnTo>
                  <a:lnTo>
                    <a:pt x="176841" y="12664"/>
                  </a:lnTo>
                  <a:lnTo>
                    <a:pt x="177169" y="14752"/>
                  </a:lnTo>
                  <a:lnTo>
                    <a:pt x="177689" y="16484"/>
                  </a:lnTo>
                  <a:lnTo>
                    <a:pt x="178637" y="17186"/>
                  </a:lnTo>
                  <a:lnTo>
                    <a:pt x="182192" y="17416"/>
                  </a:lnTo>
                  <a:lnTo>
                    <a:pt x="184811" y="18058"/>
                  </a:lnTo>
                  <a:lnTo>
                    <a:pt x="185504" y="18639"/>
                  </a:lnTo>
                  <a:lnTo>
                    <a:pt x="186400" y="22482"/>
                  </a:lnTo>
                  <a:lnTo>
                    <a:pt x="186888" y="23025"/>
                  </a:lnTo>
                  <a:lnTo>
                    <a:pt x="187541" y="22572"/>
                  </a:lnTo>
                  <a:lnTo>
                    <a:pt x="188186" y="21940"/>
                  </a:lnTo>
                  <a:lnTo>
                    <a:pt x="189082" y="21839"/>
                  </a:lnTo>
                  <a:lnTo>
                    <a:pt x="190620" y="22083"/>
                  </a:lnTo>
                  <a:lnTo>
                    <a:pt x="192645" y="22159"/>
                  </a:lnTo>
                  <a:lnTo>
                    <a:pt x="194734" y="22582"/>
                  </a:lnTo>
                  <a:lnTo>
                    <a:pt x="197618" y="24750"/>
                  </a:lnTo>
                  <a:lnTo>
                    <a:pt x="197508" y="25465"/>
                  </a:lnTo>
                  <a:lnTo>
                    <a:pt x="196945" y="26720"/>
                  </a:lnTo>
                  <a:lnTo>
                    <a:pt x="196748" y="27721"/>
                  </a:lnTo>
                  <a:lnTo>
                    <a:pt x="197245" y="28123"/>
                  </a:lnTo>
                  <a:lnTo>
                    <a:pt x="198007" y="29156"/>
                  </a:lnTo>
                  <a:lnTo>
                    <a:pt x="197824" y="30350"/>
                  </a:lnTo>
                  <a:lnTo>
                    <a:pt x="197081" y="31186"/>
                  </a:lnTo>
                  <a:lnTo>
                    <a:pt x="196783" y="31875"/>
                  </a:lnTo>
                  <a:lnTo>
                    <a:pt x="196787" y="32323"/>
                  </a:lnTo>
                  <a:lnTo>
                    <a:pt x="197059" y="32695"/>
                  </a:lnTo>
                  <a:lnTo>
                    <a:pt x="197651" y="33022"/>
                  </a:lnTo>
                  <a:lnTo>
                    <a:pt x="201911" y="33463"/>
                  </a:lnTo>
                  <a:lnTo>
                    <a:pt x="205809" y="33022"/>
                  </a:lnTo>
                  <a:lnTo>
                    <a:pt x="208266" y="31805"/>
                  </a:lnTo>
                  <a:lnTo>
                    <a:pt x="208685" y="30522"/>
                  </a:lnTo>
                  <a:lnTo>
                    <a:pt x="209383" y="29072"/>
                  </a:lnTo>
                  <a:lnTo>
                    <a:pt x="210847" y="27858"/>
                  </a:lnTo>
                  <a:lnTo>
                    <a:pt x="211860" y="27450"/>
                  </a:lnTo>
                  <a:lnTo>
                    <a:pt x="212786" y="27950"/>
                  </a:lnTo>
                  <a:lnTo>
                    <a:pt x="211227" y="33042"/>
                  </a:lnTo>
                  <a:lnTo>
                    <a:pt x="212365" y="34342"/>
                  </a:lnTo>
                  <a:lnTo>
                    <a:pt x="212533" y="36284"/>
                  </a:lnTo>
                  <a:lnTo>
                    <a:pt x="212941" y="37983"/>
                  </a:lnTo>
                  <a:lnTo>
                    <a:pt x="214334" y="37951"/>
                  </a:lnTo>
                  <a:lnTo>
                    <a:pt x="216023" y="38265"/>
                  </a:lnTo>
                  <a:lnTo>
                    <a:pt x="217219" y="38893"/>
                  </a:lnTo>
                  <a:lnTo>
                    <a:pt x="218614" y="39902"/>
                  </a:lnTo>
                  <a:lnTo>
                    <a:pt x="220625" y="40829"/>
                  </a:lnTo>
                  <a:lnTo>
                    <a:pt x="222035" y="41155"/>
                  </a:lnTo>
                  <a:lnTo>
                    <a:pt x="222546" y="41929"/>
                  </a:lnTo>
                  <a:lnTo>
                    <a:pt x="223686" y="42825"/>
                  </a:lnTo>
                  <a:lnTo>
                    <a:pt x="225481" y="44702"/>
                  </a:lnTo>
                  <a:lnTo>
                    <a:pt x="227087" y="45954"/>
                  </a:lnTo>
                  <a:lnTo>
                    <a:pt x="227863" y="45949"/>
                  </a:lnTo>
                  <a:lnTo>
                    <a:pt x="229359" y="45456"/>
                  </a:lnTo>
                  <a:lnTo>
                    <a:pt x="231579" y="45140"/>
                  </a:lnTo>
                  <a:lnTo>
                    <a:pt x="233332" y="45167"/>
                  </a:lnTo>
                  <a:lnTo>
                    <a:pt x="234078" y="46120"/>
                  </a:lnTo>
                  <a:lnTo>
                    <a:pt x="235801" y="46560"/>
                  </a:lnTo>
                  <a:lnTo>
                    <a:pt x="236410" y="46910"/>
                  </a:lnTo>
                  <a:lnTo>
                    <a:pt x="237086" y="47567"/>
                  </a:lnTo>
                  <a:lnTo>
                    <a:pt x="238234" y="47831"/>
                  </a:lnTo>
                  <a:lnTo>
                    <a:pt x="239621" y="47567"/>
                  </a:lnTo>
                  <a:lnTo>
                    <a:pt x="240633" y="46690"/>
                  </a:lnTo>
                  <a:lnTo>
                    <a:pt x="241985" y="46297"/>
                  </a:lnTo>
                  <a:lnTo>
                    <a:pt x="243337" y="46428"/>
                  </a:lnTo>
                  <a:lnTo>
                    <a:pt x="244114" y="46910"/>
                  </a:lnTo>
                  <a:lnTo>
                    <a:pt x="245596" y="47622"/>
                  </a:lnTo>
                  <a:lnTo>
                    <a:pt x="246434" y="47467"/>
                  </a:lnTo>
                  <a:lnTo>
                    <a:pt x="248111" y="47905"/>
                  </a:lnTo>
                  <a:lnTo>
                    <a:pt x="249796" y="49287"/>
                  </a:lnTo>
                  <a:lnTo>
                    <a:pt x="250504" y="50676"/>
                  </a:lnTo>
                  <a:lnTo>
                    <a:pt x="250689" y="51435"/>
                  </a:lnTo>
                  <a:lnTo>
                    <a:pt x="251417" y="52260"/>
                  </a:lnTo>
                  <a:lnTo>
                    <a:pt x="254244" y="55987"/>
                  </a:lnTo>
                  <a:lnTo>
                    <a:pt x="255147" y="56171"/>
                  </a:lnTo>
                  <a:lnTo>
                    <a:pt x="256129" y="55606"/>
                  </a:lnTo>
                  <a:lnTo>
                    <a:pt x="256766" y="54805"/>
                  </a:lnTo>
                  <a:lnTo>
                    <a:pt x="257688" y="54645"/>
                  </a:lnTo>
                  <a:lnTo>
                    <a:pt x="259172" y="55014"/>
                  </a:lnTo>
                  <a:lnTo>
                    <a:pt x="260126" y="55436"/>
                  </a:lnTo>
                  <a:lnTo>
                    <a:pt x="260584" y="57049"/>
                  </a:lnTo>
                  <a:lnTo>
                    <a:pt x="260906" y="57356"/>
                  </a:lnTo>
                  <a:lnTo>
                    <a:pt x="261547" y="57009"/>
                  </a:lnTo>
                  <a:lnTo>
                    <a:pt x="262690" y="56932"/>
                  </a:lnTo>
                  <a:lnTo>
                    <a:pt x="264514" y="57330"/>
                  </a:lnTo>
                  <a:lnTo>
                    <a:pt x="267023" y="56875"/>
                  </a:lnTo>
                  <a:lnTo>
                    <a:pt x="269031" y="56202"/>
                  </a:lnTo>
                  <a:lnTo>
                    <a:pt x="270057" y="56227"/>
                  </a:lnTo>
                  <a:lnTo>
                    <a:pt x="271713" y="58108"/>
                  </a:lnTo>
                  <a:lnTo>
                    <a:pt x="273603" y="58811"/>
                  </a:lnTo>
                  <a:lnTo>
                    <a:pt x="277766" y="59378"/>
                  </a:lnTo>
                  <a:lnTo>
                    <a:pt x="282234" y="60262"/>
                  </a:lnTo>
                  <a:lnTo>
                    <a:pt x="283989" y="60976"/>
                  </a:lnTo>
                  <a:lnTo>
                    <a:pt x="285188" y="61327"/>
                  </a:lnTo>
                  <a:lnTo>
                    <a:pt x="285309" y="63812"/>
                  </a:lnTo>
                  <a:lnTo>
                    <a:pt x="284948" y="64187"/>
                  </a:lnTo>
                  <a:lnTo>
                    <a:pt x="280498" y="69161"/>
                  </a:lnTo>
                  <a:lnTo>
                    <a:pt x="278623" y="70938"/>
                  </a:lnTo>
                  <a:lnTo>
                    <a:pt x="277669" y="73471"/>
                  </a:lnTo>
                  <a:lnTo>
                    <a:pt x="277013" y="77352"/>
                  </a:lnTo>
                  <a:lnTo>
                    <a:pt x="275698" y="81034"/>
                  </a:lnTo>
                  <a:lnTo>
                    <a:pt x="273728" y="84519"/>
                  </a:lnTo>
                  <a:lnTo>
                    <a:pt x="273011" y="87132"/>
                  </a:lnTo>
                  <a:lnTo>
                    <a:pt x="273549" y="88874"/>
                  </a:lnTo>
                  <a:lnTo>
                    <a:pt x="273212" y="91607"/>
                  </a:lnTo>
                  <a:lnTo>
                    <a:pt x="272003" y="95326"/>
                  </a:lnTo>
                  <a:lnTo>
                    <a:pt x="271800" y="98132"/>
                  </a:lnTo>
                  <a:lnTo>
                    <a:pt x="272597" y="100025"/>
                  </a:lnTo>
                  <a:lnTo>
                    <a:pt x="273707" y="100413"/>
                  </a:lnTo>
                  <a:lnTo>
                    <a:pt x="271037" y="101687"/>
                  </a:lnTo>
                  <a:lnTo>
                    <a:pt x="270429" y="102801"/>
                  </a:lnTo>
                  <a:lnTo>
                    <a:pt x="269381" y="104274"/>
                  </a:lnTo>
                  <a:lnTo>
                    <a:pt x="267682" y="104893"/>
                  </a:lnTo>
                  <a:lnTo>
                    <a:pt x="265970" y="105098"/>
                  </a:lnTo>
                  <a:lnTo>
                    <a:pt x="264585" y="104903"/>
                  </a:lnTo>
                  <a:lnTo>
                    <a:pt x="263797" y="104315"/>
                  </a:lnTo>
                  <a:lnTo>
                    <a:pt x="263836" y="103767"/>
                  </a:lnTo>
                  <a:lnTo>
                    <a:pt x="263102" y="103301"/>
                  </a:lnTo>
                  <a:lnTo>
                    <a:pt x="261275" y="103315"/>
                  </a:lnTo>
                  <a:lnTo>
                    <a:pt x="259394" y="104328"/>
                  </a:lnTo>
                  <a:lnTo>
                    <a:pt x="257891" y="105982"/>
                  </a:lnTo>
                  <a:lnTo>
                    <a:pt x="258358" y="106907"/>
                  </a:lnTo>
                  <a:lnTo>
                    <a:pt x="259742" y="107151"/>
                  </a:lnTo>
                  <a:lnTo>
                    <a:pt x="260107" y="107517"/>
                  </a:lnTo>
                  <a:lnTo>
                    <a:pt x="260107" y="107992"/>
                  </a:lnTo>
                  <a:lnTo>
                    <a:pt x="259619" y="108564"/>
                  </a:lnTo>
                  <a:lnTo>
                    <a:pt x="259034" y="109541"/>
                  </a:lnTo>
                  <a:lnTo>
                    <a:pt x="256129" y="112450"/>
                  </a:lnTo>
                  <a:lnTo>
                    <a:pt x="253197" y="115382"/>
                  </a:lnTo>
                  <a:lnTo>
                    <a:pt x="252728" y="116268"/>
                  </a:lnTo>
                  <a:lnTo>
                    <a:pt x="251798" y="116887"/>
                  </a:lnTo>
                  <a:lnTo>
                    <a:pt x="248070" y="118450"/>
                  </a:lnTo>
                  <a:lnTo>
                    <a:pt x="247680" y="119076"/>
                  </a:lnTo>
                  <a:lnTo>
                    <a:pt x="247468" y="121685"/>
                  </a:lnTo>
                  <a:lnTo>
                    <a:pt x="247051" y="123826"/>
                  </a:lnTo>
                  <a:lnTo>
                    <a:pt x="244287" y="125839"/>
                  </a:lnTo>
                  <a:lnTo>
                    <a:pt x="241536" y="127842"/>
                  </a:lnTo>
                  <a:lnTo>
                    <a:pt x="240849" y="129065"/>
                  </a:lnTo>
                  <a:lnTo>
                    <a:pt x="240348" y="130480"/>
                  </a:lnTo>
                  <a:lnTo>
                    <a:pt x="239485" y="132076"/>
                  </a:lnTo>
                  <a:lnTo>
                    <a:pt x="239314" y="132919"/>
                  </a:lnTo>
                  <a:lnTo>
                    <a:pt x="240707" y="134293"/>
                  </a:lnTo>
                  <a:lnTo>
                    <a:pt x="240545" y="135429"/>
                  </a:lnTo>
                  <a:lnTo>
                    <a:pt x="240102" y="137043"/>
                  </a:lnTo>
                  <a:lnTo>
                    <a:pt x="238780" y="138186"/>
                  </a:lnTo>
                  <a:lnTo>
                    <a:pt x="237319" y="138834"/>
                  </a:lnTo>
                  <a:lnTo>
                    <a:pt x="237351" y="140590"/>
                  </a:lnTo>
                  <a:lnTo>
                    <a:pt x="238129" y="140836"/>
                  </a:lnTo>
                  <a:lnTo>
                    <a:pt x="239897" y="140706"/>
                  </a:lnTo>
                  <a:lnTo>
                    <a:pt x="242391" y="139432"/>
                  </a:lnTo>
                  <a:lnTo>
                    <a:pt x="244017" y="137794"/>
                  </a:lnTo>
                  <a:lnTo>
                    <a:pt x="243059" y="136238"/>
                  </a:lnTo>
                  <a:lnTo>
                    <a:pt x="242940" y="135933"/>
                  </a:lnTo>
                  <a:lnTo>
                    <a:pt x="243171" y="135568"/>
                  </a:lnTo>
                  <a:lnTo>
                    <a:pt x="245099" y="133875"/>
                  </a:lnTo>
                  <a:lnTo>
                    <a:pt x="247466" y="132854"/>
                  </a:lnTo>
                  <a:lnTo>
                    <a:pt x="250767" y="132664"/>
                  </a:lnTo>
                  <a:lnTo>
                    <a:pt x="254745" y="133263"/>
                  </a:lnTo>
                  <a:lnTo>
                    <a:pt x="255142" y="133516"/>
                  </a:lnTo>
                  <a:lnTo>
                    <a:pt x="254950" y="134554"/>
                  </a:lnTo>
                  <a:lnTo>
                    <a:pt x="255321" y="136085"/>
                  </a:lnTo>
                  <a:lnTo>
                    <a:pt x="256043" y="137159"/>
                  </a:lnTo>
                  <a:lnTo>
                    <a:pt x="255054" y="140205"/>
                  </a:lnTo>
                  <a:lnTo>
                    <a:pt x="255797" y="141159"/>
                  </a:lnTo>
                  <a:lnTo>
                    <a:pt x="256954" y="142299"/>
                  </a:lnTo>
                  <a:lnTo>
                    <a:pt x="257822" y="143340"/>
                  </a:lnTo>
                  <a:lnTo>
                    <a:pt x="259070" y="144296"/>
                  </a:lnTo>
                  <a:lnTo>
                    <a:pt x="260180" y="145906"/>
                  </a:lnTo>
                  <a:lnTo>
                    <a:pt x="260560" y="146818"/>
                  </a:lnTo>
                  <a:lnTo>
                    <a:pt x="258785" y="148402"/>
                  </a:lnTo>
                  <a:lnTo>
                    <a:pt x="255771" y="149886"/>
                  </a:lnTo>
                  <a:lnTo>
                    <a:pt x="255432" y="150836"/>
                  </a:lnTo>
                  <a:lnTo>
                    <a:pt x="255471" y="151916"/>
                  </a:lnTo>
                  <a:lnTo>
                    <a:pt x="255810" y="152765"/>
                  </a:lnTo>
                  <a:lnTo>
                    <a:pt x="257472" y="153857"/>
                  </a:lnTo>
                  <a:lnTo>
                    <a:pt x="259263" y="156327"/>
                  </a:lnTo>
                  <a:lnTo>
                    <a:pt x="260396" y="158528"/>
                  </a:lnTo>
                  <a:lnTo>
                    <a:pt x="262881" y="160637"/>
                  </a:lnTo>
                  <a:lnTo>
                    <a:pt x="263486" y="161261"/>
                  </a:lnTo>
                  <a:lnTo>
                    <a:pt x="263331" y="161788"/>
                  </a:lnTo>
                  <a:lnTo>
                    <a:pt x="262676" y="162686"/>
                  </a:lnTo>
                  <a:lnTo>
                    <a:pt x="261826" y="165676"/>
                  </a:lnTo>
                  <a:lnTo>
                    <a:pt x="260811" y="166151"/>
                  </a:lnTo>
                  <a:lnTo>
                    <a:pt x="259679" y="166344"/>
                  </a:lnTo>
                  <a:lnTo>
                    <a:pt x="256607" y="168532"/>
                  </a:lnTo>
                  <a:lnTo>
                    <a:pt x="255237" y="168267"/>
                  </a:lnTo>
                  <a:lnTo>
                    <a:pt x="253290" y="168295"/>
                  </a:lnTo>
                  <a:lnTo>
                    <a:pt x="251862" y="169016"/>
                  </a:lnTo>
                  <a:lnTo>
                    <a:pt x="252018" y="170378"/>
                  </a:lnTo>
                  <a:lnTo>
                    <a:pt x="253270" y="171624"/>
                  </a:lnTo>
                  <a:lnTo>
                    <a:pt x="254006" y="172980"/>
                  </a:lnTo>
                  <a:lnTo>
                    <a:pt x="254304" y="174390"/>
                  </a:lnTo>
                  <a:lnTo>
                    <a:pt x="255695" y="175434"/>
                  </a:lnTo>
                  <a:lnTo>
                    <a:pt x="257647" y="176058"/>
                  </a:lnTo>
                  <a:lnTo>
                    <a:pt x="258764" y="176100"/>
                  </a:lnTo>
                  <a:lnTo>
                    <a:pt x="259494" y="176475"/>
                  </a:lnTo>
                  <a:lnTo>
                    <a:pt x="259932" y="176958"/>
                  </a:lnTo>
                  <a:lnTo>
                    <a:pt x="260772" y="179974"/>
                  </a:lnTo>
                  <a:lnTo>
                    <a:pt x="260269" y="180730"/>
                  </a:lnTo>
                  <a:lnTo>
                    <a:pt x="259217" y="181052"/>
                  </a:lnTo>
                  <a:lnTo>
                    <a:pt x="258589" y="182291"/>
                  </a:lnTo>
                  <a:lnTo>
                    <a:pt x="257334" y="184118"/>
                  </a:lnTo>
                  <a:lnTo>
                    <a:pt x="256622" y="185583"/>
                  </a:lnTo>
                  <a:lnTo>
                    <a:pt x="257410" y="186872"/>
                  </a:lnTo>
                  <a:lnTo>
                    <a:pt x="257746" y="187826"/>
                  </a:lnTo>
                  <a:lnTo>
                    <a:pt x="257325" y="188808"/>
                  </a:lnTo>
                  <a:lnTo>
                    <a:pt x="257887" y="190337"/>
                  </a:lnTo>
                  <a:lnTo>
                    <a:pt x="259370" y="191849"/>
                  </a:lnTo>
                  <a:lnTo>
                    <a:pt x="263398" y="193974"/>
                  </a:lnTo>
                  <a:lnTo>
                    <a:pt x="267138" y="195701"/>
                  </a:lnTo>
                  <a:lnTo>
                    <a:pt x="268295" y="195988"/>
                  </a:lnTo>
                  <a:lnTo>
                    <a:pt x="273348" y="194877"/>
                  </a:lnTo>
                  <a:lnTo>
                    <a:pt x="274184" y="194973"/>
                  </a:lnTo>
                  <a:lnTo>
                    <a:pt x="274799" y="196296"/>
                  </a:lnTo>
                  <a:lnTo>
                    <a:pt x="275067" y="197186"/>
                  </a:lnTo>
                  <a:lnTo>
                    <a:pt x="274499" y="198527"/>
                  </a:lnTo>
                  <a:lnTo>
                    <a:pt x="273132" y="200372"/>
                  </a:lnTo>
                  <a:lnTo>
                    <a:pt x="271651" y="201842"/>
                  </a:lnTo>
                  <a:lnTo>
                    <a:pt x="270753" y="203091"/>
                  </a:lnTo>
                  <a:lnTo>
                    <a:pt x="270940" y="204224"/>
                  </a:lnTo>
                  <a:lnTo>
                    <a:pt x="270999" y="205731"/>
                  </a:lnTo>
                  <a:lnTo>
                    <a:pt x="269794" y="206182"/>
                  </a:lnTo>
                  <a:lnTo>
                    <a:pt x="269755" y="205884"/>
                  </a:lnTo>
                  <a:lnTo>
                    <a:pt x="269258" y="205630"/>
                  </a:lnTo>
                  <a:lnTo>
                    <a:pt x="268829" y="205780"/>
                  </a:lnTo>
                  <a:lnTo>
                    <a:pt x="268498" y="206107"/>
                  </a:lnTo>
                  <a:lnTo>
                    <a:pt x="268446" y="206687"/>
                  </a:lnTo>
                  <a:lnTo>
                    <a:pt x="265877" y="207649"/>
                  </a:lnTo>
                  <a:lnTo>
                    <a:pt x="264106" y="208646"/>
                  </a:lnTo>
                  <a:lnTo>
                    <a:pt x="257103" y="214594"/>
                  </a:lnTo>
                  <a:lnTo>
                    <a:pt x="253827" y="216336"/>
                  </a:lnTo>
                  <a:lnTo>
                    <a:pt x="253182" y="217385"/>
                  </a:lnTo>
                  <a:lnTo>
                    <a:pt x="252514" y="219345"/>
                  </a:lnTo>
                  <a:lnTo>
                    <a:pt x="250590" y="221026"/>
                  </a:lnTo>
                  <a:lnTo>
                    <a:pt x="248906" y="221825"/>
                  </a:lnTo>
                  <a:lnTo>
                    <a:pt x="244734" y="222646"/>
                  </a:lnTo>
                  <a:lnTo>
                    <a:pt x="240545" y="224426"/>
                  </a:lnTo>
                  <a:lnTo>
                    <a:pt x="238658" y="223659"/>
                  </a:lnTo>
                  <a:lnTo>
                    <a:pt x="233769" y="223741"/>
                  </a:lnTo>
                  <a:lnTo>
                    <a:pt x="230720" y="221596"/>
                  </a:lnTo>
                  <a:lnTo>
                    <a:pt x="224859" y="220235"/>
                  </a:lnTo>
                  <a:lnTo>
                    <a:pt x="222950" y="217107"/>
                  </a:lnTo>
                  <a:lnTo>
                    <a:pt x="220281" y="216904"/>
                  </a:lnTo>
                  <a:lnTo>
                    <a:pt x="218532" y="216998"/>
                  </a:lnTo>
                  <a:lnTo>
                    <a:pt x="217487" y="216524"/>
                  </a:lnTo>
                  <a:lnTo>
                    <a:pt x="217215" y="215456"/>
                  </a:lnTo>
                  <a:lnTo>
                    <a:pt x="217191" y="214427"/>
                  </a:lnTo>
                  <a:lnTo>
                    <a:pt x="215339" y="214901"/>
                  </a:lnTo>
                  <a:lnTo>
                    <a:pt x="213922" y="214901"/>
                  </a:lnTo>
                  <a:lnTo>
                    <a:pt x="213077" y="215313"/>
                  </a:lnTo>
                  <a:lnTo>
                    <a:pt x="212410" y="215789"/>
                  </a:lnTo>
                  <a:lnTo>
                    <a:pt x="211622" y="215485"/>
                  </a:lnTo>
                  <a:lnTo>
                    <a:pt x="211164" y="215587"/>
                  </a:lnTo>
                  <a:lnTo>
                    <a:pt x="211205" y="216193"/>
                  </a:lnTo>
                  <a:lnTo>
                    <a:pt x="209504" y="216344"/>
                  </a:lnTo>
                  <a:lnTo>
                    <a:pt x="207660" y="215973"/>
                  </a:lnTo>
                  <a:lnTo>
                    <a:pt x="202818" y="214355"/>
                  </a:lnTo>
                  <a:lnTo>
                    <a:pt x="202075" y="214108"/>
                  </a:lnTo>
                  <a:lnTo>
                    <a:pt x="198715" y="213482"/>
                  </a:lnTo>
                  <a:lnTo>
                    <a:pt x="197357" y="212836"/>
                  </a:lnTo>
                  <a:lnTo>
                    <a:pt x="196258" y="211236"/>
                  </a:lnTo>
                  <a:lnTo>
                    <a:pt x="195418" y="210730"/>
                  </a:lnTo>
                  <a:lnTo>
                    <a:pt x="194921" y="210427"/>
                  </a:lnTo>
                  <a:lnTo>
                    <a:pt x="191786" y="211235"/>
                  </a:lnTo>
                  <a:lnTo>
                    <a:pt x="190698" y="212494"/>
                  </a:lnTo>
                  <a:lnTo>
                    <a:pt x="188998" y="213967"/>
                  </a:lnTo>
                  <a:lnTo>
                    <a:pt x="177370" y="221183"/>
                  </a:lnTo>
                  <a:lnTo>
                    <a:pt x="175247" y="224201"/>
                  </a:lnTo>
                  <a:lnTo>
                    <a:pt x="172790" y="228639"/>
                  </a:lnTo>
                  <a:lnTo>
                    <a:pt x="172598" y="230707"/>
                  </a:lnTo>
                  <a:lnTo>
                    <a:pt x="173656" y="237309"/>
                  </a:lnTo>
                  <a:lnTo>
                    <a:pt x="176020" y="240769"/>
                  </a:lnTo>
                  <a:lnTo>
                    <a:pt x="176320" y="241569"/>
                  </a:lnTo>
                  <a:lnTo>
                    <a:pt x="175010" y="241573"/>
                  </a:lnTo>
                  <a:lnTo>
                    <a:pt x="172809" y="241141"/>
                  </a:lnTo>
                  <a:lnTo>
                    <a:pt x="170982" y="240607"/>
                  </a:lnTo>
                  <a:lnTo>
                    <a:pt x="169244" y="240905"/>
                  </a:lnTo>
                  <a:lnTo>
                    <a:pt x="167569" y="241620"/>
                  </a:lnTo>
                  <a:lnTo>
                    <a:pt x="166104" y="242052"/>
                  </a:lnTo>
                  <a:lnTo>
                    <a:pt x="165053" y="242173"/>
                  </a:lnTo>
                  <a:lnTo>
                    <a:pt x="164349" y="242585"/>
                  </a:lnTo>
                  <a:lnTo>
                    <a:pt x="164012" y="243409"/>
                  </a:lnTo>
                  <a:lnTo>
                    <a:pt x="163943" y="243985"/>
                  </a:lnTo>
                  <a:lnTo>
                    <a:pt x="162092" y="243843"/>
                  </a:lnTo>
                  <a:lnTo>
                    <a:pt x="157812" y="242658"/>
                  </a:lnTo>
                  <a:lnTo>
                    <a:pt x="153964" y="241841"/>
                  </a:lnTo>
                  <a:lnTo>
                    <a:pt x="151708" y="242770"/>
                  </a:lnTo>
                  <a:lnTo>
                    <a:pt x="150256" y="243638"/>
                  </a:lnTo>
                  <a:lnTo>
                    <a:pt x="149235" y="243505"/>
                  </a:lnTo>
                  <a:lnTo>
                    <a:pt x="148460" y="242592"/>
                  </a:lnTo>
                  <a:lnTo>
                    <a:pt x="147940" y="241698"/>
                  </a:lnTo>
                  <a:lnTo>
                    <a:pt x="146432" y="240878"/>
                  </a:lnTo>
                  <a:lnTo>
                    <a:pt x="143034" y="239645"/>
                  </a:lnTo>
                  <a:lnTo>
                    <a:pt x="143208" y="239050"/>
                  </a:lnTo>
                  <a:lnTo>
                    <a:pt x="143789" y="238220"/>
                  </a:lnTo>
                  <a:lnTo>
                    <a:pt x="143772" y="237708"/>
                  </a:lnTo>
                  <a:lnTo>
                    <a:pt x="143118" y="236947"/>
                  </a:lnTo>
                  <a:lnTo>
                    <a:pt x="139985" y="236130"/>
                  </a:lnTo>
                  <a:lnTo>
                    <a:pt x="138508" y="235924"/>
                  </a:lnTo>
                  <a:lnTo>
                    <a:pt x="137568" y="236486"/>
                  </a:lnTo>
                  <a:lnTo>
                    <a:pt x="136892" y="237174"/>
                  </a:lnTo>
                  <a:lnTo>
                    <a:pt x="135147" y="234643"/>
                  </a:lnTo>
                  <a:lnTo>
                    <a:pt x="133906" y="234128"/>
                  </a:lnTo>
                  <a:lnTo>
                    <a:pt x="132027" y="234043"/>
                  </a:lnTo>
                  <a:lnTo>
                    <a:pt x="129879" y="233270"/>
                  </a:lnTo>
                  <a:lnTo>
                    <a:pt x="127643" y="232283"/>
                  </a:lnTo>
                  <a:lnTo>
                    <a:pt x="122213" y="230703"/>
                  </a:lnTo>
                  <a:lnTo>
                    <a:pt x="120718" y="230514"/>
                  </a:lnTo>
                  <a:lnTo>
                    <a:pt x="120120" y="230764"/>
                  </a:lnTo>
                  <a:lnTo>
                    <a:pt x="119721" y="231709"/>
                  </a:lnTo>
                  <a:lnTo>
                    <a:pt x="119505" y="234377"/>
                  </a:lnTo>
                  <a:lnTo>
                    <a:pt x="119276" y="234672"/>
                  </a:lnTo>
                  <a:lnTo>
                    <a:pt x="116756" y="234761"/>
                  </a:lnTo>
                  <a:lnTo>
                    <a:pt x="113651" y="234390"/>
                  </a:lnTo>
                  <a:lnTo>
                    <a:pt x="112228" y="234574"/>
                  </a:lnTo>
                  <a:lnTo>
                    <a:pt x="110958" y="234583"/>
                  </a:lnTo>
                  <a:lnTo>
                    <a:pt x="109762" y="233877"/>
                  </a:lnTo>
                  <a:lnTo>
                    <a:pt x="104399" y="234685"/>
                  </a:lnTo>
                  <a:lnTo>
                    <a:pt x="103507" y="234291"/>
                  </a:lnTo>
                  <a:lnTo>
                    <a:pt x="102212" y="233086"/>
                  </a:lnTo>
                  <a:lnTo>
                    <a:pt x="100769" y="232114"/>
                  </a:lnTo>
                  <a:lnTo>
                    <a:pt x="99647" y="231615"/>
                  </a:lnTo>
                  <a:lnTo>
                    <a:pt x="98691" y="231043"/>
                  </a:lnTo>
                  <a:lnTo>
                    <a:pt x="97822" y="230950"/>
                  </a:lnTo>
                  <a:lnTo>
                    <a:pt x="96499" y="231504"/>
                  </a:lnTo>
                  <a:lnTo>
                    <a:pt x="94670" y="231739"/>
                  </a:lnTo>
                  <a:lnTo>
                    <a:pt x="93152" y="231667"/>
                  </a:lnTo>
                  <a:lnTo>
                    <a:pt x="92342" y="231748"/>
                  </a:lnTo>
                  <a:lnTo>
                    <a:pt x="88942" y="228789"/>
                  </a:lnTo>
                  <a:lnTo>
                    <a:pt x="88445" y="227979"/>
                  </a:lnTo>
                  <a:lnTo>
                    <a:pt x="86752" y="227754"/>
                  </a:lnTo>
                  <a:lnTo>
                    <a:pt x="84660" y="227718"/>
                  </a:lnTo>
                  <a:lnTo>
                    <a:pt x="79317" y="225799"/>
                  </a:lnTo>
                  <a:lnTo>
                    <a:pt x="76885" y="224768"/>
                  </a:lnTo>
                  <a:lnTo>
                    <a:pt x="76529" y="224155"/>
                  </a:lnTo>
                  <a:lnTo>
                    <a:pt x="76562" y="223659"/>
                  </a:lnTo>
                  <a:lnTo>
                    <a:pt x="76147" y="223766"/>
                  </a:lnTo>
                  <a:lnTo>
                    <a:pt x="75397" y="224643"/>
                  </a:lnTo>
                  <a:lnTo>
                    <a:pt x="75004" y="225358"/>
                  </a:lnTo>
                  <a:lnTo>
                    <a:pt x="74484" y="225492"/>
                  </a:lnTo>
                  <a:lnTo>
                    <a:pt x="73716" y="225381"/>
                  </a:lnTo>
                  <a:lnTo>
                    <a:pt x="73007" y="224978"/>
                  </a:lnTo>
                  <a:lnTo>
                    <a:pt x="72573" y="224459"/>
                  </a:lnTo>
                  <a:lnTo>
                    <a:pt x="73038" y="223551"/>
                  </a:lnTo>
                  <a:lnTo>
                    <a:pt x="73852" y="222367"/>
                  </a:lnTo>
                  <a:lnTo>
                    <a:pt x="74190" y="221078"/>
                  </a:lnTo>
                  <a:lnTo>
                    <a:pt x="74116" y="219924"/>
                  </a:lnTo>
                  <a:lnTo>
                    <a:pt x="72766" y="219183"/>
                  </a:lnTo>
                  <a:lnTo>
                    <a:pt x="70781" y="218874"/>
                  </a:lnTo>
                  <a:lnTo>
                    <a:pt x="69329" y="218786"/>
                  </a:lnTo>
                  <a:lnTo>
                    <a:pt x="67434" y="218126"/>
                  </a:lnTo>
                  <a:lnTo>
                    <a:pt x="66541" y="217650"/>
                  </a:lnTo>
                  <a:lnTo>
                    <a:pt x="65668" y="216364"/>
                  </a:lnTo>
                  <a:lnTo>
                    <a:pt x="65639" y="215428"/>
                  </a:lnTo>
                  <a:lnTo>
                    <a:pt x="69234" y="214602"/>
                  </a:lnTo>
                  <a:lnTo>
                    <a:pt x="72476" y="211216"/>
                  </a:lnTo>
                  <a:lnTo>
                    <a:pt x="75546" y="198890"/>
                  </a:lnTo>
                  <a:lnTo>
                    <a:pt x="77768" y="184245"/>
                  </a:lnTo>
                  <a:lnTo>
                    <a:pt x="79420" y="181469"/>
                  </a:lnTo>
                  <a:lnTo>
                    <a:pt x="81495" y="180706"/>
                  </a:lnTo>
                  <a:lnTo>
                    <a:pt x="79817" y="178684"/>
                  </a:lnTo>
                  <a:lnTo>
                    <a:pt x="78766" y="179708"/>
                  </a:lnTo>
                  <a:lnTo>
                    <a:pt x="78325" y="180794"/>
                  </a:lnTo>
                  <a:lnTo>
                    <a:pt x="77775" y="181336"/>
                  </a:lnTo>
                  <a:lnTo>
                    <a:pt x="79016" y="167825"/>
                  </a:lnTo>
                  <a:lnTo>
                    <a:pt x="79901" y="162861"/>
                  </a:lnTo>
                  <a:lnTo>
                    <a:pt x="81406" y="157650"/>
                  </a:lnTo>
                  <a:lnTo>
                    <a:pt x="84485" y="159720"/>
                  </a:lnTo>
                  <a:lnTo>
                    <a:pt x="87037" y="161817"/>
                  </a:lnTo>
                  <a:lnTo>
                    <a:pt x="88357" y="163636"/>
                  </a:lnTo>
                  <a:lnTo>
                    <a:pt x="90027" y="169686"/>
                  </a:lnTo>
                  <a:lnTo>
                    <a:pt x="91290" y="170954"/>
                  </a:lnTo>
                  <a:lnTo>
                    <a:pt x="93181" y="172226"/>
                  </a:lnTo>
                  <a:lnTo>
                    <a:pt x="92434" y="170837"/>
                  </a:lnTo>
                  <a:lnTo>
                    <a:pt x="91133" y="169776"/>
                  </a:lnTo>
                  <a:lnTo>
                    <a:pt x="89099" y="161709"/>
                  </a:lnTo>
                  <a:lnTo>
                    <a:pt x="87823" y="159420"/>
                  </a:lnTo>
                  <a:lnTo>
                    <a:pt x="85836" y="157492"/>
                  </a:lnTo>
                  <a:lnTo>
                    <a:pt x="79438" y="153428"/>
                  </a:lnTo>
                  <a:lnTo>
                    <a:pt x="78863" y="152643"/>
                  </a:lnTo>
                  <a:lnTo>
                    <a:pt x="78554" y="151089"/>
                  </a:lnTo>
                  <a:lnTo>
                    <a:pt x="80668" y="151155"/>
                  </a:lnTo>
                  <a:lnTo>
                    <a:pt x="82495" y="151910"/>
                  </a:lnTo>
                  <a:lnTo>
                    <a:pt x="82279" y="151040"/>
                  </a:lnTo>
                  <a:lnTo>
                    <a:pt x="81737" y="150131"/>
                  </a:lnTo>
                  <a:lnTo>
                    <a:pt x="80889" y="146830"/>
                  </a:lnTo>
                  <a:lnTo>
                    <a:pt x="80181" y="139107"/>
                  </a:lnTo>
                  <a:lnTo>
                    <a:pt x="80277" y="137782"/>
                  </a:lnTo>
                  <a:lnTo>
                    <a:pt x="79962" y="136157"/>
                  </a:lnTo>
                  <a:lnTo>
                    <a:pt x="77916" y="135793"/>
                  </a:lnTo>
                  <a:lnTo>
                    <a:pt x="76280" y="135726"/>
                  </a:lnTo>
                  <a:lnTo>
                    <a:pt x="74518" y="135084"/>
                  </a:lnTo>
                  <a:lnTo>
                    <a:pt x="65805" y="130514"/>
                  </a:lnTo>
                  <a:lnTo>
                    <a:pt x="62822" y="125790"/>
                  </a:lnTo>
                  <a:lnTo>
                    <a:pt x="59772" y="122297"/>
                  </a:lnTo>
                  <a:lnTo>
                    <a:pt x="59040" y="120772"/>
                  </a:lnTo>
                  <a:lnTo>
                    <a:pt x="59088" y="119226"/>
                  </a:lnTo>
                  <a:lnTo>
                    <a:pt x="60667" y="115957"/>
                  </a:lnTo>
                  <a:lnTo>
                    <a:pt x="59273" y="113891"/>
                  </a:lnTo>
                  <a:lnTo>
                    <a:pt x="57911" y="113480"/>
                  </a:lnTo>
                  <a:lnTo>
                    <a:pt x="56727" y="112457"/>
                  </a:lnTo>
                  <a:lnTo>
                    <a:pt x="57799" y="110751"/>
                  </a:lnTo>
                  <a:lnTo>
                    <a:pt x="58690" y="109659"/>
                  </a:lnTo>
                  <a:lnTo>
                    <a:pt x="60475" y="109362"/>
                  </a:lnTo>
                  <a:lnTo>
                    <a:pt x="62816" y="109724"/>
                  </a:lnTo>
                  <a:lnTo>
                    <a:pt x="65036" y="110712"/>
                  </a:lnTo>
                  <a:lnTo>
                    <a:pt x="66778" y="110974"/>
                  </a:lnTo>
                  <a:lnTo>
                    <a:pt x="61629" y="108323"/>
                  </a:lnTo>
                  <a:lnTo>
                    <a:pt x="53279" y="109217"/>
                  </a:lnTo>
                  <a:lnTo>
                    <a:pt x="51479" y="108875"/>
                  </a:lnTo>
                  <a:lnTo>
                    <a:pt x="49959" y="108284"/>
                  </a:lnTo>
                  <a:lnTo>
                    <a:pt x="49365" y="106336"/>
                  </a:lnTo>
                  <a:lnTo>
                    <a:pt x="50552" y="105458"/>
                  </a:lnTo>
                  <a:lnTo>
                    <a:pt x="51628" y="103833"/>
                  </a:lnTo>
                  <a:lnTo>
                    <a:pt x="50411" y="102690"/>
                  </a:lnTo>
                  <a:lnTo>
                    <a:pt x="48834" y="102257"/>
                  </a:lnTo>
                  <a:lnTo>
                    <a:pt x="46360" y="102282"/>
                  </a:lnTo>
                  <a:lnTo>
                    <a:pt x="44052" y="102627"/>
                  </a:lnTo>
                  <a:lnTo>
                    <a:pt x="43466" y="101970"/>
                  </a:lnTo>
                  <a:lnTo>
                    <a:pt x="44874" y="100158"/>
                  </a:lnTo>
                  <a:lnTo>
                    <a:pt x="43678" y="99491"/>
                  </a:lnTo>
                  <a:lnTo>
                    <a:pt x="42082" y="99802"/>
                  </a:lnTo>
                  <a:lnTo>
                    <a:pt x="39767" y="100178"/>
                  </a:lnTo>
                  <a:lnTo>
                    <a:pt x="37553" y="99609"/>
                  </a:lnTo>
                  <a:lnTo>
                    <a:pt x="35460" y="97547"/>
                  </a:lnTo>
                  <a:lnTo>
                    <a:pt x="34073" y="97562"/>
                  </a:lnTo>
                  <a:lnTo>
                    <a:pt x="33120" y="97817"/>
                  </a:lnTo>
                  <a:lnTo>
                    <a:pt x="31706" y="97023"/>
                  </a:lnTo>
                  <a:lnTo>
                    <a:pt x="30218" y="96824"/>
                  </a:lnTo>
                  <a:lnTo>
                    <a:pt x="29156" y="97087"/>
                  </a:lnTo>
                  <a:lnTo>
                    <a:pt x="27744" y="95903"/>
                  </a:lnTo>
                  <a:lnTo>
                    <a:pt x="19051" y="93527"/>
                  </a:lnTo>
                  <a:lnTo>
                    <a:pt x="15297" y="93236"/>
                  </a:lnTo>
                  <a:lnTo>
                    <a:pt x="11854" y="94313"/>
                  </a:lnTo>
                  <a:lnTo>
                    <a:pt x="9959" y="93939"/>
                  </a:lnTo>
                  <a:lnTo>
                    <a:pt x="8566" y="92403"/>
                  </a:lnTo>
                  <a:lnTo>
                    <a:pt x="7397" y="89823"/>
                  </a:lnTo>
                  <a:lnTo>
                    <a:pt x="1851" y="87832"/>
                  </a:lnTo>
                  <a:lnTo>
                    <a:pt x="2948" y="86526"/>
                  </a:lnTo>
                  <a:lnTo>
                    <a:pt x="5530" y="86217"/>
                  </a:lnTo>
                  <a:lnTo>
                    <a:pt x="8506" y="85310"/>
                  </a:lnTo>
                  <a:lnTo>
                    <a:pt x="9576" y="84147"/>
                  </a:lnTo>
                  <a:lnTo>
                    <a:pt x="7250" y="82790"/>
                  </a:lnTo>
                  <a:lnTo>
                    <a:pt x="5535" y="82457"/>
                  </a:lnTo>
                  <a:lnTo>
                    <a:pt x="4824" y="81969"/>
                  </a:lnTo>
                  <a:lnTo>
                    <a:pt x="4099" y="80751"/>
                  </a:lnTo>
                  <a:lnTo>
                    <a:pt x="5127" y="80193"/>
                  </a:lnTo>
                  <a:lnTo>
                    <a:pt x="5851" y="80489"/>
                  </a:lnTo>
                  <a:lnTo>
                    <a:pt x="7942" y="80665"/>
                  </a:lnTo>
                  <a:lnTo>
                    <a:pt x="11523" y="80365"/>
                  </a:lnTo>
                  <a:lnTo>
                    <a:pt x="10188" y="79136"/>
                  </a:lnTo>
                  <a:lnTo>
                    <a:pt x="8803" y="78862"/>
                  </a:lnTo>
                  <a:lnTo>
                    <a:pt x="8167" y="78554"/>
                  </a:lnTo>
                  <a:lnTo>
                    <a:pt x="5256" y="78421"/>
                  </a:lnTo>
                  <a:lnTo>
                    <a:pt x="3931" y="78840"/>
                  </a:lnTo>
                  <a:lnTo>
                    <a:pt x="954" y="78681"/>
                  </a:lnTo>
                  <a:lnTo>
                    <a:pt x="309" y="77352"/>
                  </a:lnTo>
                  <a:lnTo>
                    <a:pt x="0" y="76212"/>
                  </a:lnTo>
                  <a:lnTo>
                    <a:pt x="923" y="73668"/>
                  </a:lnTo>
                  <a:lnTo>
                    <a:pt x="5115" y="71394"/>
                  </a:lnTo>
                  <a:lnTo>
                    <a:pt x="15558" y="68905"/>
                  </a:lnTo>
                  <a:lnTo>
                    <a:pt x="20052" y="69269"/>
                  </a:lnTo>
                  <a:lnTo>
                    <a:pt x="23167" y="68821"/>
                  </a:lnTo>
                  <a:lnTo>
                    <a:pt x="26900" y="67251"/>
                  </a:lnTo>
                  <a:lnTo>
                    <a:pt x="28547" y="65905"/>
                  </a:lnTo>
                  <a:lnTo>
                    <a:pt x="33855" y="65112"/>
                  </a:lnTo>
                  <a:lnTo>
                    <a:pt x="38901" y="66540"/>
                  </a:lnTo>
                  <a:lnTo>
                    <a:pt x="43553" y="71931"/>
                  </a:lnTo>
                  <a:lnTo>
                    <a:pt x="45776" y="73755"/>
                  </a:lnTo>
                  <a:lnTo>
                    <a:pt x="51219" y="70589"/>
                  </a:lnTo>
                  <a:lnTo>
                    <a:pt x="59328" y="70682"/>
                  </a:lnTo>
                  <a:lnTo>
                    <a:pt x="61003" y="72470"/>
                  </a:lnTo>
                  <a:lnTo>
                    <a:pt x="61679" y="70964"/>
                  </a:lnTo>
                  <a:lnTo>
                    <a:pt x="63170" y="69201"/>
                  </a:lnTo>
                  <a:lnTo>
                    <a:pt x="64359" y="70005"/>
                  </a:lnTo>
                  <a:lnTo>
                    <a:pt x="64961" y="71094"/>
                  </a:lnTo>
                  <a:lnTo>
                    <a:pt x="73520" y="70785"/>
                  </a:lnTo>
                  <a:lnTo>
                    <a:pt x="74872" y="70467"/>
                  </a:lnTo>
                  <a:lnTo>
                    <a:pt x="72573" y="69187"/>
                  </a:lnTo>
                  <a:lnTo>
                    <a:pt x="70693" y="66117"/>
                  </a:lnTo>
                  <a:lnTo>
                    <a:pt x="70303" y="54792"/>
                  </a:lnTo>
                  <a:lnTo>
                    <a:pt x="67932" y="51621"/>
                  </a:lnTo>
                  <a:lnTo>
                    <a:pt x="65210" y="46549"/>
                  </a:lnTo>
                  <a:lnTo>
                    <a:pt x="63958" y="43535"/>
                  </a:lnTo>
                  <a:lnTo>
                    <a:pt x="63840" y="42492"/>
                  </a:lnTo>
                  <a:lnTo>
                    <a:pt x="64259" y="40986"/>
                  </a:lnTo>
                  <a:lnTo>
                    <a:pt x="67605" y="41067"/>
                  </a:lnTo>
                  <a:lnTo>
                    <a:pt x="70190" y="41449"/>
                  </a:lnTo>
                  <a:lnTo>
                    <a:pt x="75110" y="40310"/>
                  </a:lnTo>
                  <a:lnTo>
                    <a:pt x="77478" y="41090"/>
                  </a:lnTo>
                  <a:lnTo>
                    <a:pt x="77338" y="43445"/>
                  </a:lnTo>
                  <a:lnTo>
                    <a:pt x="78061" y="46413"/>
                  </a:lnTo>
                  <a:lnTo>
                    <a:pt x="78886" y="47849"/>
                  </a:lnTo>
                  <a:lnTo>
                    <a:pt x="80134" y="49481"/>
                  </a:lnTo>
                  <a:lnTo>
                    <a:pt x="84100" y="49330"/>
                  </a:lnTo>
                  <a:lnTo>
                    <a:pt x="88382" y="50289"/>
                  </a:lnTo>
                  <a:lnTo>
                    <a:pt x="93791" y="50437"/>
                  </a:lnTo>
                  <a:lnTo>
                    <a:pt x="101694" y="52091"/>
                  </a:lnTo>
                  <a:lnTo>
                    <a:pt x="105062" y="51133"/>
                  </a:lnTo>
                  <a:lnTo>
                    <a:pt x="108319" y="49091"/>
                  </a:lnTo>
                  <a:lnTo>
                    <a:pt x="114527" y="47747"/>
                  </a:lnTo>
                  <a:lnTo>
                    <a:pt x="115022" y="47035"/>
                  </a:lnTo>
                  <a:lnTo>
                    <a:pt x="111448" y="47319"/>
                  </a:lnTo>
                  <a:lnTo>
                    <a:pt x="108170" y="46023"/>
                  </a:lnTo>
                  <a:lnTo>
                    <a:pt x="107728" y="44615"/>
                  </a:lnTo>
                  <a:lnTo>
                    <a:pt x="108107" y="43349"/>
                  </a:lnTo>
                  <a:lnTo>
                    <a:pt x="109438" y="40433"/>
                  </a:lnTo>
                  <a:lnTo>
                    <a:pt x="118935" y="35828"/>
                  </a:lnTo>
                  <a:lnTo>
                    <a:pt x="125743" y="34466"/>
                  </a:lnTo>
                  <a:lnTo>
                    <a:pt x="132850" y="31926"/>
                  </a:lnTo>
                  <a:lnTo>
                    <a:pt x="136426" y="29319"/>
                  </a:lnTo>
                  <a:lnTo>
                    <a:pt x="138788" y="25948"/>
                  </a:lnTo>
                  <a:lnTo>
                    <a:pt x="139548" y="25207"/>
                  </a:lnTo>
                  <a:lnTo>
                    <a:pt x="140529" y="24585"/>
                  </a:lnTo>
                  <a:lnTo>
                    <a:pt x="139617" y="23376"/>
                  </a:lnTo>
                  <a:lnTo>
                    <a:pt x="140235" y="10443"/>
                  </a:lnTo>
                  <a:lnTo>
                    <a:pt x="140900" y="8106"/>
                  </a:lnTo>
                  <a:lnTo>
                    <a:pt x="142286" y="6195"/>
                  </a:lnTo>
                  <a:lnTo>
                    <a:pt x="144396" y="4716"/>
                  </a:lnTo>
                  <a:lnTo>
                    <a:pt x="147598" y="3112"/>
                  </a:lnTo>
                  <a:lnTo>
                    <a:pt x="159389" y="895"/>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21" name="ee4p_GB_1_15912"/>
            <p:cNvSpPr>
              <a:spLocks noChangeAspect="1"/>
            </p:cNvSpPr>
            <p:nvPr>
              <p:custDataLst>
                <p:tags r:id="rId18"/>
              </p:custDataLst>
            </p:nvPr>
          </p:nvSpPr>
          <p:spPr>
            <a:xfrm>
              <a:off x="3057753" y="3200480"/>
              <a:ext cx="867056" cy="1425664"/>
            </a:xfrm>
            <a:custGeom>
              <a:avLst/>
              <a:gdLst>
                <a:gd name="connsiteX0" fmla="*/ 130999 w 218720"/>
                <a:gd name="connsiteY0" fmla="*/ 356870 h 359632"/>
                <a:gd name="connsiteX1" fmla="*/ 134057 w 218720"/>
                <a:gd name="connsiteY1" fmla="*/ 357184 h 359632"/>
                <a:gd name="connsiteX2" fmla="*/ 135462 w 218720"/>
                <a:gd name="connsiteY2" fmla="*/ 357875 h 359632"/>
                <a:gd name="connsiteX3" fmla="*/ 135656 w 218720"/>
                <a:gd name="connsiteY3" fmla="*/ 359317 h 359632"/>
                <a:gd name="connsiteX4" fmla="*/ 134686 w 218720"/>
                <a:gd name="connsiteY4" fmla="*/ 359632 h 359632"/>
                <a:gd name="connsiteX5" fmla="*/ 133862 w 218720"/>
                <a:gd name="connsiteY5" fmla="*/ 359129 h 359632"/>
                <a:gd name="connsiteX6" fmla="*/ 132211 w 218720"/>
                <a:gd name="connsiteY6" fmla="*/ 359129 h 359632"/>
                <a:gd name="connsiteX7" fmla="*/ 130660 w 218720"/>
                <a:gd name="connsiteY7" fmla="*/ 359444 h 359632"/>
                <a:gd name="connsiteX8" fmla="*/ 123886 w 218720"/>
                <a:gd name="connsiteY8" fmla="*/ 349985 h 359632"/>
                <a:gd name="connsiteX9" fmla="*/ 124356 w 218720"/>
                <a:gd name="connsiteY9" fmla="*/ 349993 h 359632"/>
                <a:gd name="connsiteX10" fmla="*/ 124547 w 218720"/>
                <a:gd name="connsiteY10" fmla="*/ 350331 h 359632"/>
                <a:gd name="connsiteX11" fmla="*/ 123771 w 218720"/>
                <a:gd name="connsiteY11" fmla="*/ 352219 h 359632"/>
                <a:gd name="connsiteX12" fmla="*/ 121745 w 218720"/>
                <a:gd name="connsiteY12" fmla="*/ 351582 h 359632"/>
                <a:gd name="connsiteX13" fmla="*/ 121587 w 218720"/>
                <a:gd name="connsiteY13" fmla="*/ 351086 h 359632"/>
                <a:gd name="connsiteX14" fmla="*/ 151070 w 218720"/>
                <a:gd name="connsiteY14" fmla="*/ 313354 h 359632"/>
                <a:gd name="connsiteX15" fmla="*/ 154798 w 218720"/>
                <a:gd name="connsiteY15" fmla="*/ 314483 h 359632"/>
                <a:gd name="connsiteX16" fmla="*/ 156537 w 218720"/>
                <a:gd name="connsiteY16" fmla="*/ 315778 h 359632"/>
                <a:gd name="connsiteX17" fmla="*/ 154684 w 218720"/>
                <a:gd name="connsiteY17" fmla="*/ 316783 h 359632"/>
                <a:gd name="connsiteX18" fmla="*/ 154099 w 218720"/>
                <a:gd name="connsiteY18" fmla="*/ 317960 h 359632"/>
                <a:gd name="connsiteX19" fmla="*/ 153651 w 218720"/>
                <a:gd name="connsiteY19" fmla="*/ 318425 h 359632"/>
                <a:gd name="connsiteX20" fmla="*/ 152426 w 218720"/>
                <a:gd name="connsiteY20" fmla="*/ 318728 h 359632"/>
                <a:gd name="connsiteX21" fmla="*/ 151214 w 218720"/>
                <a:gd name="connsiteY21" fmla="*/ 318736 h 359632"/>
                <a:gd name="connsiteX22" fmla="*/ 146592 w 218720"/>
                <a:gd name="connsiteY22" fmla="*/ 316373 h 359632"/>
                <a:gd name="connsiteX23" fmla="*/ 145528 w 218720"/>
                <a:gd name="connsiteY23" fmla="*/ 316480 h 359632"/>
                <a:gd name="connsiteX24" fmla="*/ 146584 w 218720"/>
                <a:gd name="connsiteY24" fmla="*/ 315397 h 359632"/>
                <a:gd name="connsiteX25" fmla="*/ 149455 w 218720"/>
                <a:gd name="connsiteY25" fmla="*/ 314517 h 359632"/>
                <a:gd name="connsiteX26" fmla="*/ 81441 w 218720"/>
                <a:gd name="connsiteY26" fmla="*/ 235014 h 359632"/>
                <a:gd name="connsiteX27" fmla="*/ 84683 w 218720"/>
                <a:gd name="connsiteY27" fmla="*/ 235075 h 359632"/>
                <a:gd name="connsiteX28" fmla="*/ 87299 w 218720"/>
                <a:gd name="connsiteY28" fmla="*/ 237958 h 359632"/>
                <a:gd name="connsiteX29" fmla="*/ 88226 w 218720"/>
                <a:gd name="connsiteY29" fmla="*/ 238517 h 359632"/>
                <a:gd name="connsiteX30" fmla="*/ 90559 w 218720"/>
                <a:gd name="connsiteY30" fmla="*/ 238429 h 359632"/>
                <a:gd name="connsiteX31" fmla="*/ 89787 w 218720"/>
                <a:gd name="connsiteY31" fmla="*/ 239675 h 359632"/>
                <a:gd name="connsiteX32" fmla="*/ 87220 w 218720"/>
                <a:gd name="connsiteY32" fmla="*/ 241064 h 359632"/>
                <a:gd name="connsiteX33" fmla="*/ 85490 w 218720"/>
                <a:gd name="connsiteY33" fmla="*/ 242434 h 359632"/>
                <a:gd name="connsiteX34" fmla="*/ 83402 w 218720"/>
                <a:gd name="connsiteY34" fmla="*/ 243581 h 359632"/>
                <a:gd name="connsiteX35" fmla="*/ 82389 w 218720"/>
                <a:gd name="connsiteY35" fmla="*/ 242265 h 359632"/>
                <a:gd name="connsiteX36" fmla="*/ 81214 w 218720"/>
                <a:gd name="connsiteY36" fmla="*/ 242315 h 359632"/>
                <a:gd name="connsiteX37" fmla="*/ 79418 w 218720"/>
                <a:gd name="connsiteY37" fmla="*/ 239791 h 359632"/>
                <a:gd name="connsiteX38" fmla="*/ 79094 w 218720"/>
                <a:gd name="connsiteY38" fmla="*/ 236001 h 359632"/>
                <a:gd name="connsiteX39" fmla="*/ 82259 w 218720"/>
                <a:gd name="connsiteY39" fmla="*/ 205081 h 359632"/>
                <a:gd name="connsiteX40" fmla="*/ 82904 w 218720"/>
                <a:gd name="connsiteY40" fmla="*/ 205211 h 359632"/>
                <a:gd name="connsiteX41" fmla="*/ 83310 w 218720"/>
                <a:gd name="connsiteY41" fmla="*/ 205526 h 359632"/>
                <a:gd name="connsiteX42" fmla="*/ 84177 w 218720"/>
                <a:gd name="connsiteY42" fmla="*/ 209288 h 359632"/>
                <a:gd name="connsiteX43" fmla="*/ 82976 w 218720"/>
                <a:gd name="connsiteY43" fmla="*/ 210618 h 359632"/>
                <a:gd name="connsiteX44" fmla="*/ 82539 w 218720"/>
                <a:gd name="connsiteY44" fmla="*/ 211836 h 359632"/>
                <a:gd name="connsiteX45" fmla="*/ 78068 w 218720"/>
                <a:gd name="connsiteY45" fmla="*/ 215684 h 359632"/>
                <a:gd name="connsiteX46" fmla="*/ 76259 w 218720"/>
                <a:gd name="connsiteY46" fmla="*/ 214993 h 359632"/>
                <a:gd name="connsiteX47" fmla="*/ 74718 w 218720"/>
                <a:gd name="connsiteY47" fmla="*/ 215358 h 359632"/>
                <a:gd name="connsiteX48" fmla="*/ 74285 w 218720"/>
                <a:gd name="connsiteY48" fmla="*/ 215248 h 359632"/>
                <a:gd name="connsiteX49" fmla="*/ 75165 w 218720"/>
                <a:gd name="connsiteY49" fmla="*/ 213859 h 359632"/>
                <a:gd name="connsiteX50" fmla="*/ 76200 w 218720"/>
                <a:gd name="connsiteY50" fmla="*/ 210633 h 359632"/>
                <a:gd name="connsiteX51" fmla="*/ 78055 w 218720"/>
                <a:gd name="connsiteY51" fmla="*/ 209353 h 359632"/>
                <a:gd name="connsiteX52" fmla="*/ 80403 w 218720"/>
                <a:gd name="connsiteY52" fmla="*/ 206010 h 359632"/>
                <a:gd name="connsiteX53" fmla="*/ 39128 w 218720"/>
                <a:gd name="connsiteY53" fmla="*/ 179485 h 359632"/>
                <a:gd name="connsiteX54" fmla="*/ 42247 w 218720"/>
                <a:gd name="connsiteY54" fmla="*/ 180254 h 359632"/>
                <a:gd name="connsiteX55" fmla="*/ 44571 w 218720"/>
                <a:gd name="connsiteY55" fmla="*/ 180238 h 359632"/>
                <a:gd name="connsiteX56" fmla="*/ 46635 w 218720"/>
                <a:gd name="connsiteY56" fmla="*/ 182483 h 359632"/>
                <a:gd name="connsiteX57" fmla="*/ 47742 w 218720"/>
                <a:gd name="connsiteY57" fmla="*/ 186017 h 359632"/>
                <a:gd name="connsiteX58" fmla="*/ 50319 w 218720"/>
                <a:gd name="connsiteY58" fmla="*/ 189504 h 359632"/>
                <a:gd name="connsiteX59" fmla="*/ 53688 w 218720"/>
                <a:gd name="connsiteY59" fmla="*/ 192534 h 359632"/>
                <a:gd name="connsiteX60" fmla="*/ 53822 w 218720"/>
                <a:gd name="connsiteY60" fmla="*/ 194385 h 359632"/>
                <a:gd name="connsiteX61" fmla="*/ 52619 w 218720"/>
                <a:gd name="connsiteY61" fmla="*/ 195378 h 359632"/>
                <a:gd name="connsiteX62" fmla="*/ 50100 w 218720"/>
                <a:gd name="connsiteY62" fmla="*/ 196612 h 359632"/>
                <a:gd name="connsiteX63" fmla="*/ 50111 w 218720"/>
                <a:gd name="connsiteY63" fmla="*/ 197930 h 359632"/>
                <a:gd name="connsiteX64" fmla="*/ 51772 w 218720"/>
                <a:gd name="connsiteY64" fmla="*/ 197265 h 359632"/>
                <a:gd name="connsiteX65" fmla="*/ 53206 w 218720"/>
                <a:gd name="connsiteY65" fmla="*/ 196958 h 359632"/>
                <a:gd name="connsiteX66" fmla="*/ 56658 w 218720"/>
                <a:gd name="connsiteY66" fmla="*/ 197253 h 359632"/>
                <a:gd name="connsiteX67" fmla="*/ 57865 w 218720"/>
                <a:gd name="connsiteY67" fmla="*/ 198593 h 359632"/>
                <a:gd name="connsiteX68" fmla="*/ 58699 w 218720"/>
                <a:gd name="connsiteY68" fmla="*/ 200597 h 359632"/>
                <a:gd name="connsiteX69" fmla="*/ 59137 w 218720"/>
                <a:gd name="connsiteY69" fmla="*/ 202242 h 359632"/>
                <a:gd name="connsiteX70" fmla="*/ 58839 w 218720"/>
                <a:gd name="connsiteY70" fmla="*/ 204029 h 359632"/>
                <a:gd name="connsiteX71" fmla="*/ 57910 w 218720"/>
                <a:gd name="connsiteY71" fmla="*/ 203463 h 359632"/>
                <a:gd name="connsiteX72" fmla="*/ 56966 w 218720"/>
                <a:gd name="connsiteY72" fmla="*/ 201864 h 359632"/>
                <a:gd name="connsiteX73" fmla="*/ 55918 w 218720"/>
                <a:gd name="connsiteY73" fmla="*/ 201127 h 359632"/>
                <a:gd name="connsiteX74" fmla="*/ 54699 w 218720"/>
                <a:gd name="connsiteY74" fmla="*/ 200729 h 359632"/>
                <a:gd name="connsiteX75" fmla="*/ 55252 w 218720"/>
                <a:gd name="connsiteY75" fmla="*/ 202924 h 359632"/>
                <a:gd name="connsiteX76" fmla="*/ 55034 w 218720"/>
                <a:gd name="connsiteY76" fmla="*/ 205857 h 359632"/>
                <a:gd name="connsiteX77" fmla="*/ 55566 w 218720"/>
                <a:gd name="connsiteY77" fmla="*/ 206133 h 359632"/>
                <a:gd name="connsiteX78" fmla="*/ 57204 w 218720"/>
                <a:gd name="connsiteY78" fmla="*/ 206184 h 359632"/>
                <a:gd name="connsiteX79" fmla="*/ 56121 w 218720"/>
                <a:gd name="connsiteY79" fmla="*/ 209183 h 359632"/>
                <a:gd name="connsiteX80" fmla="*/ 53882 w 218720"/>
                <a:gd name="connsiteY80" fmla="*/ 209996 h 359632"/>
                <a:gd name="connsiteX81" fmla="*/ 51270 w 218720"/>
                <a:gd name="connsiteY81" fmla="*/ 210300 h 359632"/>
                <a:gd name="connsiteX82" fmla="*/ 50640 w 218720"/>
                <a:gd name="connsiteY82" fmla="*/ 211361 h 359632"/>
                <a:gd name="connsiteX83" fmla="*/ 50166 w 218720"/>
                <a:gd name="connsiteY83" fmla="*/ 212727 h 359632"/>
                <a:gd name="connsiteX84" fmla="*/ 48803 w 218720"/>
                <a:gd name="connsiteY84" fmla="*/ 214762 h 359632"/>
                <a:gd name="connsiteX85" fmla="*/ 47005 w 218720"/>
                <a:gd name="connsiteY85" fmla="*/ 215909 h 359632"/>
                <a:gd name="connsiteX86" fmla="*/ 44783 w 218720"/>
                <a:gd name="connsiteY86" fmla="*/ 215678 h 359632"/>
                <a:gd name="connsiteX87" fmla="*/ 42606 w 218720"/>
                <a:gd name="connsiteY87" fmla="*/ 214772 h 359632"/>
                <a:gd name="connsiteX88" fmla="*/ 40712 w 218720"/>
                <a:gd name="connsiteY88" fmla="*/ 214586 h 359632"/>
                <a:gd name="connsiteX89" fmla="*/ 39385 w 218720"/>
                <a:gd name="connsiteY89" fmla="*/ 215125 h 359632"/>
                <a:gd name="connsiteX90" fmla="*/ 38524 w 218720"/>
                <a:gd name="connsiteY90" fmla="*/ 215625 h 359632"/>
                <a:gd name="connsiteX91" fmla="*/ 37691 w 218720"/>
                <a:gd name="connsiteY91" fmla="*/ 215534 h 359632"/>
                <a:gd name="connsiteX92" fmla="*/ 35306 w 218720"/>
                <a:gd name="connsiteY92" fmla="*/ 215727 h 359632"/>
                <a:gd name="connsiteX93" fmla="*/ 33058 w 218720"/>
                <a:gd name="connsiteY93" fmla="*/ 215686 h 359632"/>
                <a:gd name="connsiteX94" fmla="*/ 32739 w 218720"/>
                <a:gd name="connsiteY94" fmla="*/ 214892 h 359632"/>
                <a:gd name="connsiteX95" fmla="*/ 33122 w 218720"/>
                <a:gd name="connsiteY95" fmla="*/ 212503 h 359632"/>
                <a:gd name="connsiteX96" fmla="*/ 32622 w 218720"/>
                <a:gd name="connsiteY96" fmla="*/ 211855 h 359632"/>
                <a:gd name="connsiteX97" fmla="*/ 30475 w 218720"/>
                <a:gd name="connsiteY97" fmla="*/ 211524 h 359632"/>
                <a:gd name="connsiteX98" fmla="*/ 29679 w 218720"/>
                <a:gd name="connsiteY98" fmla="*/ 210954 h 359632"/>
                <a:gd name="connsiteX99" fmla="*/ 28446 w 218720"/>
                <a:gd name="connsiteY99" fmla="*/ 209302 h 359632"/>
                <a:gd name="connsiteX100" fmla="*/ 28206 w 218720"/>
                <a:gd name="connsiteY100" fmla="*/ 208528 h 359632"/>
                <a:gd name="connsiteX101" fmla="*/ 28029 w 218720"/>
                <a:gd name="connsiteY101" fmla="*/ 207461 h 359632"/>
                <a:gd name="connsiteX102" fmla="*/ 26726 w 218720"/>
                <a:gd name="connsiteY102" fmla="*/ 206083 h 359632"/>
                <a:gd name="connsiteX103" fmla="*/ 25144 w 218720"/>
                <a:gd name="connsiteY103" fmla="*/ 205096 h 359632"/>
                <a:gd name="connsiteX104" fmla="*/ 24215 w 218720"/>
                <a:gd name="connsiteY104" fmla="*/ 205048 h 359632"/>
                <a:gd name="connsiteX105" fmla="*/ 22362 w 218720"/>
                <a:gd name="connsiteY105" fmla="*/ 206660 h 359632"/>
                <a:gd name="connsiteX106" fmla="*/ 20834 w 218720"/>
                <a:gd name="connsiteY106" fmla="*/ 208292 h 359632"/>
                <a:gd name="connsiteX107" fmla="*/ 21377 w 218720"/>
                <a:gd name="connsiteY107" fmla="*/ 209111 h 359632"/>
                <a:gd name="connsiteX108" fmla="*/ 21876 w 218720"/>
                <a:gd name="connsiteY108" fmla="*/ 210189 h 359632"/>
                <a:gd name="connsiteX109" fmla="*/ 21045 w 218720"/>
                <a:gd name="connsiteY109" fmla="*/ 210961 h 359632"/>
                <a:gd name="connsiteX110" fmla="*/ 18532 w 218720"/>
                <a:gd name="connsiteY110" fmla="*/ 212728 h 359632"/>
                <a:gd name="connsiteX111" fmla="*/ 18139 w 218720"/>
                <a:gd name="connsiteY111" fmla="*/ 213414 h 359632"/>
                <a:gd name="connsiteX112" fmla="*/ 17461 w 218720"/>
                <a:gd name="connsiteY112" fmla="*/ 213785 h 359632"/>
                <a:gd name="connsiteX113" fmla="*/ 16261 w 218720"/>
                <a:gd name="connsiteY113" fmla="*/ 213296 h 359632"/>
                <a:gd name="connsiteX114" fmla="*/ 13276 w 218720"/>
                <a:gd name="connsiteY114" fmla="*/ 213409 h 359632"/>
                <a:gd name="connsiteX115" fmla="*/ 11902 w 218720"/>
                <a:gd name="connsiteY115" fmla="*/ 213097 h 359632"/>
                <a:gd name="connsiteX116" fmla="*/ 10305 w 218720"/>
                <a:gd name="connsiteY116" fmla="*/ 211796 h 359632"/>
                <a:gd name="connsiteX117" fmla="*/ 6410 w 218720"/>
                <a:gd name="connsiteY117" fmla="*/ 210925 h 359632"/>
                <a:gd name="connsiteX118" fmla="*/ 5757 w 218720"/>
                <a:gd name="connsiteY118" fmla="*/ 208841 h 359632"/>
                <a:gd name="connsiteX119" fmla="*/ 5005 w 218720"/>
                <a:gd name="connsiteY119" fmla="*/ 208451 h 359632"/>
                <a:gd name="connsiteX120" fmla="*/ 587 w 218720"/>
                <a:gd name="connsiteY120" fmla="*/ 204865 h 359632"/>
                <a:gd name="connsiteX121" fmla="*/ 0 w 218720"/>
                <a:gd name="connsiteY121" fmla="*/ 203667 h 359632"/>
                <a:gd name="connsiteX122" fmla="*/ 572 w 218720"/>
                <a:gd name="connsiteY122" fmla="*/ 202952 h 359632"/>
                <a:gd name="connsiteX123" fmla="*/ 2222 w 218720"/>
                <a:gd name="connsiteY123" fmla="*/ 201868 h 359632"/>
                <a:gd name="connsiteX124" fmla="*/ 7762 w 218720"/>
                <a:gd name="connsiteY124" fmla="*/ 200072 h 359632"/>
                <a:gd name="connsiteX125" fmla="*/ 8633 w 218720"/>
                <a:gd name="connsiteY125" fmla="*/ 199348 h 359632"/>
                <a:gd name="connsiteX126" fmla="*/ 8812 w 218720"/>
                <a:gd name="connsiteY126" fmla="*/ 198709 h 359632"/>
                <a:gd name="connsiteX127" fmla="*/ 7186 w 218720"/>
                <a:gd name="connsiteY127" fmla="*/ 197979 h 359632"/>
                <a:gd name="connsiteX128" fmla="*/ 5720 w 218720"/>
                <a:gd name="connsiteY128" fmla="*/ 197172 h 359632"/>
                <a:gd name="connsiteX129" fmla="*/ 5220 w 218720"/>
                <a:gd name="connsiteY129" fmla="*/ 196643 h 359632"/>
                <a:gd name="connsiteX130" fmla="*/ 5179 w 218720"/>
                <a:gd name="connsiteY130" fmla="*/ 196184 h 359632"/>
                <a:gd name="connsiteX131" fmla="*/ 6011 w 218720"/>
                <a:gd name="connsiteY131" fmla="*/ 195586 h 359632"/>
                <a:gd name="connsiteX132" fmla="*/ 7685 w 218720"/>
                <a:gd name="connsiteY132" fmla="*/ 195543 h 359632"/>
                <a:gd name="connsiteX133" fmla="*/ 9007 w 218720"/>
                <a:gd name="connsiteY133" fmla="*/ 195813 h 359632"/>
                <a:gd name="connsiteX134" fmla="*/ 10057 w 218720"/>
                <a:gd name="connsiteY134" fmla="*/ 195275 h 359632"/>
                <a:gd name="connsiteX135" fmla="*/ 11904 w 218720"/>
                <a:gd name="connsiteY135" fmla="*/ 194734 h 359632"/>
                <a:gd name="connsiteX136" fmla="*/ 13144 w 218720"/>
                <a:gd name="connsiteY136" fmla="*/ 194052 h 359632"/>
                <a:gd name="connsiteX137" fmla="*/ 14210 w 218720"/>
                <a:gd name="connsiteY137" fmla="*/ 192290 h 359632"/>
                <a:gd name="connsiteX138" fmla="*/ 15336 w 218720"/>
                <a:gd name="connsiteY138" fmla="*/ 190705 h 359632"/>
                <a:gd name="connsiteX139" fmla="*/ 15452 w 218720"/>
                <a:gd name="connsiteY139" fmla="*/ 189845 h 359632"/>
                <a:gd name="connsiteX140" fmla="*/ 16438 w 218720"/>
                <a:gd name="connsiteY140" fmla="*/ 186828 h 359632"/>
                <a:gd name="connsiteX141" fmla="*/ 16980 w 218720"/>
                <a:gd name="connsiteY141" fmla="*/ 186079 h 359632"/>
                <a:gd name="connsiteX142" fmla="*/ 20479 w 218720"/>
                <a:gd name="connsiteY142" fmla="*/ 184101 h 359632"/>
                <a:gd name="connsiteX143" fmla="*/ 21365 w 218720"/>
                <a:gd name="connsiteY143" fmla="*/ 185181 h 359632"/>
                <a:gd name="connsiteX144" fmla="*/ 23089 w 218720"/>
                <a:gd name="connsiteY144" fmla="*/ 185445 h 359632"/>
                <a:gd name="connsiteX145" fmla="*/ 24634 w 218720"/>
                <a:gd name="connsiteY145" fmla="*/ 184451 h 359632"/>
                <a:gd name="connsiteX146" fmla="*/ 26483 w 218720"/>
                <a:gd name="connsiteY146" fmla="*/ 181313 h 359632"/>
                <a:gd name="connsiteX147" fmla="*/ 27769 w 218720"/>
                <a:gd name="connsiteY147" fmla="*/ 181116 h 359632"/>
                <a:gd name="connsiteX148" fmla="*/ 29187 w 218720"/>
                <a:gd name="connsiteY148" fmla="*/ 181370 h 359632"/>
                <a:gd name="connsiteX149" fmla="*/ 31974 w 218720"/>
                <a:gd name="connsiteY149" fmla="*/ 180975 h 359632"/>
                <a:gd name="connsiteX150" fmla="*/ 36922 w 218720"/>
                <a:gd name="connsiteY150" fmla="*/ 179509 h 359632"/>
                <a:gd name="connsiteX151" fmla="*/ 63975 w 218720"/>
                <a:gd name="connsiteY151" fmla="*/ 164784 h 359632"/>
                <a:gd name="connsiteX152" fmla="*/ 65438 w 218720"/>
                <a:gd name="connsiteY152" fmla="*/ 165590 h 359632"/>
                <a:gd name="connsiteX153" fmla="*/ 65992 w 218720"/>
                <a:gd name="connsiteY153" fmla="*/ 166340 h 359632"/>
                <a:gd name="connsiteX154" fmla="*/ 67217 w 218720"/>
                <a:gd name="connsiteY154" fmla="*/ 169218 h 359632"/>
                <a:gd name="connsiteX155" fmla="*/ 67444 w 218720"/>
                <a:gd name="connsiteY155" fmla="*/ 171683 h 359632"/>
                <a:gd name="connsiteX156" fmla="*/ 67207 w 218720"/>
                <a:gd name="connsiteY156" fmla="*/ 173091 h 359632"/>
                <a:gd name="connsiteX157" fmla="*/ 64420 w 218720"/>
                <a:gd name="connsiteY157" fmla="*/ 173114 h 359632"/>
                <a:gd name="connsiteX158" fmla="*/ 63412 w 218720"/>
                <a:gd name="connsiteY158" fmla="*/ 172847 h 359632"/>
                <a:gd name="connsiteX159" fmla="*/ 62208 w 218720"/>
                <a:gd name="connsiteY159" fmla="*/ 172095 h 359632"/>
                <a:gd name="connsiteX160" fmla="*/ 60856 w 218720"/>
                <a:gd name="connsiteY160" fmla="*/ 167842 h 359632"/>
                <a:gd name="connsiteX161" fmla="*/ 61339 w 218720"/>
                <a:gd name="connsiteY161" fmla="*/ 166336 h 359632"/>
                <a:gd name="connsiteX162" fmla="*/ 61894 w 218720"/>
                <a:gd name="connsiteY162" fmla="*/ 165598 h 359632"/>
                <a:gd name="connsiteX163" fmla="*/ 62504 w 218720"/>
                <a:gd name="connsiteY163" fmla="*/ 165025 h 359632"/>
                <a:gd name="connsiteX164" fmla="*/ 44576 w 218720"/>
                <a:gd name="connsiteY164" fmla="*/ 158143 h 359632"/>
                <a:gd name="connsiteX165" fmla="*/ 45374 w 218720"/>
                <a:gd name="connsiteY165" fmla="*/ 162138 h 359632"/>
                <a:gd name="connsiteX166" fmla="*/ 46152 w 218720"/>
                <a:gd name="connsiteY166" fmla="*/ 164611 h 359632"/>
                <a:gd name="connsiteX167" fmla="*/ 46203 w 218720"/>
                <a:gd name="connsiteY167" fmla="*/ 165455 h 359632"/>
                <a:gd name="connsiteX168" fmla="*/ 45472 w 218720"/>
                <a:gd name="connsiteY168" fmla="*/ 166628 h 359632"/>
                <a:gd name="connsiteX169" fmla="*/ 41828 w 218720"/>
                <a:gd name="connsiteY169" fmla="*/ 168187 h 359632"/>
                <a:gd name="connsiteX170" fmla="*/ 40681 w 218720"/>
                <a:gd name="connsiteY170" fmla="*/ 168196 h 359632"/>
                <a:gd name="connsiteX171" fmla="*/ 40633 w 218720"/>
                <a:gd name="connsiteY171" fmla="*/ 167818 h 359632"/>
                <a:gd name="connsiteX172" fmla="*/ 41456 w 218720"/>
                <a:gd name="connsiteY172" fmla="*/ 166231 h 359632"/>
                <a:gd name="connsiteX173" fmla="*/ 40747 w 218720"/>
                <a:gd name="connsiteY173" fmla="*/ 164429 h 359632"/>
                <a:gd name="connsiteX174" fmla="*/ 41093 w 218720"/>
                <a:gd name="connsiteY174" fmla="*/ 163059 h 359632"/>
                <a:gd name="connsiteX175" fmla="*/ 40754 w 218720"/>
                <a:gd name="connsiteY175" fmla="*/ 162807 h 359632"/>
                <a:gd name="connsiteX176" fmla="*/ 40043 w 218720"/>
                <a:gd name="connsiteY176" fmla="*/ 163001 h 359632"/>
                <a:gd name="connsiteX177" fmla="*/ 37433 w 218720"/>
                <a:gd name="connsiteY177" fmla="*/ 165178 h 359632"/>
                <a:gd name="connsiteX178" fmla="*/ 36561 w 218720"/>
                <a:gd name="connsiteY178" fmla="*/ 165393 h 359632"/>
                <a:gd name="connsiteX179" fmla="*/ 36466 w 218720"/>
                <a:gd name="connsiteY179" fmla="*/ 164951 h 359632"/>
                <a:gd name="connsiteX180" fmla="*/ 37112 w 218720"/>
                <a:gd name="connsiteY180" fmla="*/ 163168 h 359632"/>
                <a:gd name="connsiteX181" fmla="*/ 37192 w 218720"/>
                <a:gd name="connsiteY181" fmla="*/ 161948 h 359632"/>
                <a:gd name="connsiteX182" fmla="*/ 37581 w 218720"/>
                <a:gd name="connsiteY182" fmla="*/ 161198 h 359632"/>
                <a:gd name="connsiteX183" fmla="*/ 38290 w 218720"/>
                <a:gd name="connsiteY183" fmla="*/ 160506 h 359632"/>
                <a:gd name="connsiteX184" fmla="*/ 39135 w 218720"/>
                <a:gd name="connsiteY184" fmla="*/ 159986 h 359632"/>
                <a:gd name="connsiteX185" fmla="*/ 39817 w 218720"/>
                <a:gd name="connsiteY185" fmla="*/ 159912 h 359632"/>
                <a:gd name="connsiteX186" fmla="*/ 40543 w 218720"/>
                <a:gd name="connsiteY186" fmla="*/ 160448 h 359632"/>
                <a:gd name="connsiteX187" fmla="*/ 42657 w 218720"/>
                <a:gd name="connsiteY187" fmla="*/ 158952 h 359632"/>
                <a:gd name="connsiteX188" fmla="*/ 52683 w 218720"/>
                <a:gd name="connsiteY188" fmla="*/ 152228 h 359632"/>
                <a:gd name="connsiteX189" fmla="*/ 53504 w 218720"/>
                <a:gd name="connsiteY189" fmla="*/ 152283 h 359632"/>
                <a:gd name="connsiteX190" fmla="*/ 51910 w 218720"/>
                <a:gd name="connsiteY190" fmla="*/ 155806 h 359632"/>
                <a:gd name="connsiteX191" fmla="*/ 48088 w 218720"/>
                <a:gd name="connsiteY191" fmla="*/ 161752 h 359632"/>
                <a:gd name="connsiteX192" fmla="*/ 47627 w 218720"/>
                <a:gd name="connsiteY192" fmla="*/ 162086 h 359632"/>
                <a:gd name="connsiteX193" fmla="*/ 46507 w 218720"/>
                <a:gd name="connsiteY193" fmla="*/ 161994 h 359632"/>
                <a:gd name="connsiteX194" fmla="*/ 46092 w 218720"/>
                <a:gd name="connsiteY194" fmla="*/ 161493 h 359632"/>
                <a:gd name="connsiteX195" fmla="*/ 45863 w 218720"/>
                <a:gd name="connsiteY195" fmla="*/ 160723 h 359632"/>
                <a:gd name="connsiteX196" fmla="*/ 45835 w 218720"/>
                <a:gd name="connsiteY196" fmla="*/ 159309 h 359632"/>
                <a:gd name="connsiteX197" fmla="*/ 46513 w 218720"/>
                <a:gd name="connsiteY197" fmla="*/ 158297 h 359632"/>
                <a:gd name="connsiteX198" fmla="*/ 49377 w 218720"/>
                <a:gd name="connsiteY198" fmla="*/ 156767 h 359632"/>
                <a:gd name="connsiteX199" fmla="*/ 48083 w 218720"/>
                <a:gd name="connsiteY199" fmla="*/ 156224 h 359632"/>
                <a:gd name="connsiteX200" fmla="*/ 48031 w 218720"/>
                <a:gd name="connsiteY200" fmla="*/ 155842 h 359632"/>
                <a:gd name="connsiteX201" fmla="*/ 48774 w 218720"/>
                <a:gd name="connsiteY201" fmla="*/ 154570 h 359632"/>
                <a:gd name="connsiteX202" fmla="*/ 51857 w 218720"/>
                <a:gd name="connsiteY202" fmla="*/ 152588 h 359632"/>
                <a:gd name="connsiteX203" fmla="*/ 44369 w 218720"/>
                <a:gd name="connsiteY203" fmla="*/ 135637 h 359632"/>
                <a:gd name="connsiteX204" fmla="*/ 45155 w 218720"/>
                <a:gd name="connsiteY204" fmla="*/ 135769 h 359632"/>
                <a:gd name="connsiteX205" fmla="*/ 46772 w 218720"/>
                <a:gd name="connsiteY205" fmla="*/ 136896 h 359632"/>
                <a:gd name="connsiteX206" fmla="*/ 48605 w 218720"/>
                <a:gd name="connsiteY206" fmla="*/ 139261 h 359632"/>
                <a:gd name="connsiteX207" fmla="*/ 51052 w 218720"/>
                <a:gd name="connsiteY207" fmla="*/ 139637 h 359632"/>
                <a:gd name="connsiteX208" fmla="*/ 52715 w 218720"/>
                <a:gd name="connsiteY208" fmla="*/ 140638 h 359632"/>
                <a:gd name="connsiteX209" fmla="*/ 52338 w 218720"/>
                <a:gd name="connsiteY209" fmla="*/ 145224 h 359632"/>
                <a:gd name="connsiteX210" fmla="*/ 43531 w 218720"/>
                <a:gd name="connsiteY210" fmla="*/ 146965 h 359632"/>
                <a:gd name="connsiteX211" fmla="*/ 40496 w 218720"/>
                <a:gd name="connsiteY211" fmla="*/ 146811 h 359632"/>
                <a:gd name="connsiteX212" fmla="*/ 40222 w 218720"/>
                <a:gd name="connsiteY212" fmla="*/ 145957 h 359632"/>
                <a:gd name="connsiteX213" fmla="*/ 40826 w 218720"/>
                <a:gd name="connsiteY213" fmla="*/ 145386 h 359632"/>
                <a:gd name="connsiteX214" fmla="*/ 43339 w 218720"/>
                <a:gd name="connsiteY214" fmla="*/ 144831 h 359632"/>
                <a:gd name="connsiteX215" fmla="*/ 44356 w 218720"/>
                <a:gd name="connsiteY215" fmla="*/ 140639 h 359632"/>
                <a:gd name="connsiteX216" fmla="*/ 40557 w 218720"/>
                <a:gd name="connsiteY216" fmla="*/ 138708 h 359632"/>
                <a:gd name="connsiteX217" fmla="*/ 40358 w 218720"/>
                <a:gd name="connsiteY217" fmla="*/ 138165 h 359632"/>
                <a:gd name="connsiteX218" fmla="*/ 40655 w 218720"/>
                <a:gd name="connsiteY218" fmla="*/ 137243 h 359632"/>
                <a:gd name="connsiteX219" fmla="*/ 41095 w 218720"/>
                <a:gd name="connsiteY219" fmla="*/ 136832 h 359632"/>
                <a:gd name="connsiteX220" fmla="*/ 43400 w 218720"/>
                <a:gd name="connsiteY220" fmla="*/ 135854 h 359632"/>
                <a:gd name="connsiteX221" fmla="*/ 36236 w 218720"/>
                <a:gd name="connsiteY221" fmla="*/ 134929 h 359632"/>
                <a:gd name="connsiteX222" fmla="*/ 36731 w 218720"/>
                <a:gd name="connsiteY222" fmla="*/ 135137 h 359632"/>
                <a:gd name="connsiteX223" fmla="*/ 35705 w 218720"/>
                <a:gd name="connsiteY223" fmla="*/ 136368 h 359632"/>
                <a:gd name="connsiteX224" fmla="*/ 33991 w 218720"/>
                <a:gd name="connsiteY224" fmla="*/ 137675 h 359632"/>
                <a:gd name="connsiteX225" fmla="*/ 32734 w 218720"/>
                <a:gd name="connsiteY225" fmla="*/ 137850 h 359632"/>
                <a:gd name="connsiteX226" fmla="*/ 32643 w 218720"/>
                <a:gd name="connsiteY226" fmla="*/ 137405 h 359632"/>
                <a:gd name="connsiteX227" fmla="*/ 34824 w 218720"/>
                <a:gd name="connsiteY227" fmla="*/ 135279 h 359632"/>
                <a:gd name="connsiteX228" fmla="*/ 15243 w 218720"/>
                <a:gd name="connsiteY228" fmla="*/ 124000 h 359632"/>
                <a:gd name="connsiteX229" fmla="*/ 16322 w 218720"/>
                <a:gd name="connsiteY229" fmla="*/ 124589 h 359632"/>
                <a:gd name="connsiteX230" fmla="*/ 16493 w 218720"/>
                <a:gd name="connsiteY230" fmla="*/ 125125 h 359632"/>
                <a:gd name="connsiteX231" fmla="*/ 16096 w 218720"/>
                <a:gd name="connsiteY231" fmla="*/ 125691 h 359632"/>
                <a:gd name="connsiteX232" fmla="*/ 14152 w 218720"/>
                <a:gd name="connsiteY232" fmla="*/ 126126 h 359632"/>
                <a:gd name="connsiteX233" fmla="*/ 13431 w 218720"/>
                <a:gd name="connsiteY233" fmla="*/ 125871 h 359632"/>
                <a:gd name="connsiteX234" fmla="*/ 13308 w 218720"/>
                <a:gd name="connsiteY234" fmla="*/ 125472 h 359632"/>
                <a:gd name="connsiteX235" fmla="*/ 13751 w 218720"/>
                <a:gd name="connsiteY235" fmla="*/ 124384 h 359632"/>
                <a:gd name="connsiteX236" fmla="*/ 40298 w 218720"/>
                <a:gd name="connsiteY236" fmla="*/ 123001 h 359632"/>
                <a:gd name="connsiteX237" fmla="*/ 41274 w 218720"/>
                <a:gd name="connsiteY237" fmla="*/ 123606 h 359632"/>
                <a:gd name="connsiteX238" fmla="*/ 41649 w 218720"/>
                <a:gd name="connsiteY238" fmla="*/ 124298 h 359632"/>
                <a:gd name="connsiteX239" fmla="*/ 41665 w 218720"/>
                <a:gd name="connsiteY239" fmla="*/ 125065 h 359632"/>
                <a:gd name="connsiteX240" fmla="*/ 41256 w 218720"/>
                <a:gd name="connsiteY240" fmla="*/ 125714 h 359632"/>
                <a:gd name="connsiteX241" fmla="*/ 40600 w 218720"/>
                <a:gd name="connsiteY241" fmla="*/ 126121 h 359632"/>
                <a:gd name="connsiteX242" fmla="*/ 39770 w 218720"/>
                <a:gd name="connsiteY242" fmla="*/ 126043 h 359632"/>
                <a:gd name="connsiteX243" fmla="*/ 38948 w 218720"/>
                <a:gd name="connsiteY243" fmla="*/ 125518 h 359632"/>
                <a:gd name="connsiteX244" fmla="*/ 37860 w 218720"/>
                <a:gd name="connsiteY244" fmla="*/ 124032 h 359632"/>
                <a:gd name="connsiteX245" fmla="*/ 18761 w 218720"/>
                <a:gd name="connsiteY245" fmla="*/ 112439 h 359632"/>
                <a:gd name="connsiteX246" fmla="*/ 19407 w 218720"/>
                <a:gd name="connsiteY246" fmla="*/ 112818 h 359632"/>
                <a:gd name="connsiteX247" fmla="*/ 19840 w 218720"/>
                <a:gd name="connsiteY247" fmla="*/ 120602 h 359632"/>
                <a:gd name="connsiteX248" fmla="*/ 19790 w 218720"/>
                <a:gd name="connsiteY248" fmla="*/ 120951 h 359632"/>
                <a:gd name="connsiteX249" fmla="*/ 18857 w 218720"/>
                <a:gd name="connsiteY249" fmla="*/ 121127 h 359632"/>
                <a:gd name="connsiteX250" fmla="*/ 17632 w 218720"/>
                <a:gd name="connsiteY250" fmla="*/ 120957 h 359632"/>
                <a:gd name="connsiteX251" fmla="*/ 16879 w 218720"/>
                <a:gd name="connsiteY251" fmla="*/ 120465 h 359632"/>
                <a:gd name="connsiteX252" fmla="*/ 16117 w 218720"/>
                <a:gd name="connsiteY252" fmla="*/ 118518 h 359632"/>
                <a:gd name="connsiteX253" fmla="*/ 15975 w 218720"/>
                <a:gd name="connsiteY253" fmla="*/ 117339 h 359632"/>
                <a:gd name="connsiteX254" fmla="*/ 16314 w 218720"/>
                <a:gd name="connsiteY254" fmla="*/ 115145 h 359632"/>
                <a:gd name="connsiteX255" fmla="*/ 16236 w 218720"/>
                <a:gd name="connsiteY255" fmla="*/ 112521 h 359632"/>
                <a:gd name="connsiteX256" fmla="*/ 40661 w 218720"/>
                <a:gd name="connsiteY256" fmla="*/ 103259 h 359632"/>
                <a:gd name="connsiteX257" fmla="*/ 41966 w 218720"/>
                <a:gd name="connsiteY257" fmla="*/ 103921 h 359632"/>
                <a:gd name="connsiteX258" fmla="*/ 43754 w 218720"/>
                <a:gd name="connsiteY258" fmla="*/ 106023 h 359632"/>
                <a:gd name="connsiteX259" fmla="*/ 44226 w 218720"/>
                <a:gd name="connsiteY259" fmla="*/ 108582 h 359632"/>
                <a:gd name="connsiteX260" fmla="*/ 44195 w 218720"/>
                <a:gd name="connsiteY260" fmla="*/ 109988 h 359632"/>
                <a:gd name="connsiteX261" fmla="*/ 43805 w 218720"/>
                <a:gd name="connsiteY261" fmla="*/ 111640 h 359632"/>
                <a:gd name="connsiteX262" fmla="*/ 44313 w 218720"/>
                <a:gd name="connsiteY262" fmla="*/ 113393 h 359632"/>
                <a:gd name="connsiteX263" fmla="*/ 44429 w 218720"/>
                <a:gd name="connsiteY263" fmla="*/ 114645 h 359632"/>
                <a:gd name="connsiteX264" fmla="*/ 45361 w 218720"/>
                <a:gd name="connsiteY264" fmla="*/ 115043 h 359632"/>
                <a:gd name="connsiteX265" fmla="*/ 45931 w 218720"/>
                <a:gd name="connsiteY265" fmla="*/ 115619 h 359632"/>
                <a:gd name="connsiteX266" fmla="*/ 50074 w 218720"/>
                <a:gd name="connsiteY266" fmla="*/ 116264 h 359632"/>
                <a:gd name="connsiteX267" fmla="*/ 53927 w 218720"/>
                <a:gd name="connsiteY267" fmla="*/ 116083 h 359632"/>
                <a:gd name="connsiteX268" fmla="*/ 54669 w 218720"/>
                <a:gd name="connsiteY268" fmla="*/ 116598 h 359632"/>
                <a:gd name="connsiteX269" fmla="*/ 54753 w 218720"/>
                <a:gd name="connsiteY269" fmla="*/ 117416 h 359632"/>
                <a:gd name="connsiteX270" fmla="*/ 54144 w 218720"/>
                <a:gd name="connsiteY270" fmla="*/ 118318 h 359632"/>
                <a:gd name="connsiteX271" fmla="*/ 51950 w 218720"/>
                <a:gd name="connsiteY271" fmla="*/ 119963 h 359632"/>
                <a:gd name="connsiteX272" fmla="*/ 49333 w 218720"/>
                <a:gd name="connsiteY272" fmla="*/ 122618 h 359632"/>
                <a:gd name="connsiteX273" fmla="*/ 48553 w 218720"/>
                <a:gd name="connsiteY273" fmla="*/ 123171 h 359632"/>
                <a:gd name="connsiteX274" fmla="*/ 47707 w 218720"/>
                <a:gd name="connsiteY274" fmla="*/ 123194 h 359632"/>
                <a:gd name="connsiteX275" fmla="*/ 47100 w 218720"/>
                <a:gd name="connsiteY275" fmla="*/ 122956 h 359632"/>
                <a:gd name="connsiteX276" fmla="*/ 46666 w 218720"/>
                <a:gd name="connsiteY276" fmla="*/ 118230 h 359632"/>
                <a:gd name="connsiteX277" fmla="*/ 43828 w 218720"/>
                <a:gd name="connsiteY277" fmla="*/ 118835 h 359632"/>
                <a:gd name="connsiteX278" fmla="*/ 41542 w 218720"/>
                <a:gd name="connsiteY278" fmla="*/ 118766 h 359632"/>
                <a:gd name="connsiteX279" fmla="*/ 40291 w 218720"/>
                <a:gd name="connsiteY279" fmla="*/ 118190 h 359632"/>
                <a:gd name="connsiteX280" fmla="*/ 39413 w 218720"/>
                <a:gd name="connsiteY280" fmla="*/ 117080 h 359632"/>
                <a:gd name="connsiteX281" fmla="*/ 37643 w 218720"/>
                <a:gd name="connsiteY281" fmla="*/ 114224 h 359632"/>
                <a:gd name="connsiteX282" fmla="*/ 32491 w 218720"/>
                <a:gd name="connsiteY282" fmla="*/ 113100 h 359632"/>
                <a:gd name="connsiteX283" fmla="*/ 31034 w 218720"/>
                <a:gd name="connsiteY283" fmla="*/ 111525 h 359632"/>
                <a:gd name="connsiteX284" fmla="*/ 30596 w 218720"/>
                <a:gd name="connsiteY284" fmla="*/ 110573 h 359632"/>
                <a:gd name="connsiteX285" fmla="*/ 30782 w 218720"/>
                <a:gd name="connsiteY285" fmla="*/ 110047 h 359632"/>
                <a:gd name="connsiteX286" fmla="*/ 31855 w 218720"/>
                <a:gd name="connsiteY286" fmla="*/ 108875 h 359632"/>
                <a:gd name="connsiteX287" fmla="*/ 33198 w 218720"/>
                <a:gd name="connsiteY287" fmla="*/ 109293 h 359632"/>
                <a:gd name="connsiteX288" fmla="*/ 34029 w 218720"/>
                <a:gd name="connsiteY288" fmla="*/ 109037 h 359632"/>
                <a:gd name="connsiteX289" fmla="*/ 34535 w 218720"/>
                <a:gd name="connsiteY289" fmla="*/ 108513 h 359632"/>
                <a:gd name="connsiteX290" fmla="*/ 34524 w 218720"/>
                <a:gd name="connsiteY290" fmla="*/ 108083 h 359632"/>
                <a:gd name="connsiteX291" fmla="*/ 33821 w 218720"/>
                <a:gd name="connsiteY291" fmla="*/ 107061 h 359632"/>
                <a:gd name="connsiteX292" fmla="*/ 33788 w 218720"/>
                <a:gd name="connsiteY292" fmla="*/ 106743 h 359632"/>
                <a:gd name="connsiteX293" fmla="*/ 39057 w 218720"/>
                <a:gd name="connsiteY293" fmla="*/ 105449 h 359632"/>
                <a:gd name="connsiteX294" fmla="*/ 39517 w 218720"/>
                <a:gd name="connsiteY294" fmla="*/ 103424 h 359632"/>
                <a:gd name="connsiteX295" fmla="*/ 20769 w 218720"/>
                <a:gd name="connsiteY295" fmla="*/ 102908 h 359632"/>
                <a:gd name="connsiteX296" fmla="*/ 23263 w 218720"/>
                <a:gd name="connsiteY296" fmla="*/ 104705 h 359632"/>
                <a:gd name="connsiteX297" fmla="*/ 21276 w 218720"/>
                <a:gd name="connsiteY297" fmla="*/ 107680 h 359632"/>
                <a:gd name="connsiteX298" fmla="*/ 18226 w 218720"/>
                <a:gd name="connsiteY298" fmla="*/ 107666 h 359632"/>
                <a:gd name="connsiteX299" fmla="*/ 13932 w 218720"/>
                <a:gd name="connsiteY299" fmla="*/ 105492 h 359632"/>
                <a:gd name="connsiteX300" fmla="*/ 13913 w 218720"/>
                <a:gd name="connsiteY300" fmla="*/ 105049 h 359632"/>
                <a:gd name="connsiteX301" fmla="*/ 14271 w 218720"/>
                <a:gd name="connsiteY301" fmla="*/ 104396 h 359632"/>
                <a:gd name="connsiteX302" fmla="*/ 14915 w 218720"/>
                <a:gd name="connsiteY302" fmla="*/ 103879 h 359632"/>
                <a:gd name="connsiteX303" fmla="*/ 15584 w 218720"/>
                <a:gd name="connsiteY303" fmla="*/ 103756 h 359632"/>
                <a:gd name="connsiteX304" fmla="*/ 16649 w 218720"/>
                <a:gd name="connsiteY304" fmla="*/ 104113 h 359632"/>
                <a:gd name="connsiteX305" fmla="*/ 18131 w 218720"/>
                <a:gd name="connsiteY305" fmla="*/ 103541 h 359632"/>
                <a:gd name="connsiteX306" fmla="*/ 19318 w 218720"/>
                <a:gd name="connsiteY306" fmla="*/ 103722 h 359632"/>
                <a:gd name="connsiteX307" fmla="*/ 42176 w 218720"/>
                <a:gd name="connsiteY307" fmla="*/ 76583 h 359632"/>
                <a:gd name="connsiteX308" fmla="*/ 42574 w 218720"/>
                <a:gd name="connsiteY308" fmla="*/ 77039 h 359632"/>
                <a:gd name="connsiteX309" fmla="*/ 43131 w 218720"/>
                <a:gd name="connsiteY309" fmla="*/ 78770 h 359632"/>
                <a:gd name="connsiteX310" fmla="*/ 43033 w 218720"/>
                <a:gd name="connsiteY310" fmla="*/ 81087 h 359632"/>
                <a:gd name="connsiteX311" fmla="*/ 40222 w 218720"/>
                <a:gd name="connsiteY311" fmla="*/ 86702 h 359632"/>
                <a:gd name="connsiteX312" fmla="*/ 39121 w 218720"/>
                <a:gd name="connsiteY312" fmla="*/ 86840 h 359632"/>
                <a:gd name="connsiteX313" fmla="*/ 38155 w 218720"/>
                <a:gd name="connsiteY313" fmla="*/ 88241 h 359632"/>
                <a:gd name="connsiteX314" fmla="*/ 35163 w 218720"/>
                <a:gd name="connsiteY314" fmla="*/ 89786 h 359632"/>
                <a:gd name="connsiteX315" fmla="*/ 37774 w 218720"/>
                <a:gd name="connsiteY315" fmla="*/ 89818 h 359632"/>
                <a:gd name="connsiteX316" fmla="*/ 38507 w 218720"/>
                <a:gd name="connsiteY316" fmla="*/ 90332 h 359632"/>
                <a:gd name="connsiteX317" fmla="*/ 38528 w 218720"/>
                <a:gd name="connsiteY317" fmla="*/ 91440 h 359632"/>
                <a:gd name="connsiteX318" fmla="*/ 38025 w 218720"/>
                <a:gd name="connsiteY318" fmla="*/ 92084 h 359632"/>
                <a:gd name="connsiteX319" fmla="*/ 34643 w 218720"/>
                <a:gd name="connsiteY319" fmla="*/ 94646 h 359632"/>
                <a:gd name="connsiteX320" fmla="*/ 32317 w 218720"/>
                <a:gd name="connsiteY320" fmla="*/ 95617 h 359632"/>
                <a:gd name="connsiteX321" fmla="*/ 29812 w 218720"/>
                <a:gd name="connsiteY321" fmla="*/ 98289 h 359632"/>
                <a:gd name="connsiteX322" fmla="*/ 28548 w 218720"/>
                <a:gd name="connsiteY322" fmla="*/ 98322 h 359632"/>
                <a:gd name="connsiteX323" fmla="*/ 27296 w 218720"/>
                <a:gd name="connsiteY323" fmla="*/ 100020 h 359632"/>
                <a:gd name="connsiteX324" fmla="*/ 26266 w 218720"/>
                <a:gd name="connsiteY324" fmla="*/ 100766 h 359632"/>
                <a:gd name="connsiteX325" fmla="*/ 25688 w 218720"/>
                <a:gd name="connsiteY325" fmla="*/ 100768 h 359632"/>
                <a:gd name="connsiteX326" fmla="*/ 25023 w 218720"/>
                <a:gd name="connsiteY326" fmla="*/ 100392 h 359632"/>
                <a:gd name="connsiteX327" fmla="*/ 23469 w 218720"/>
                <a:gd name="connsiteY327" fmla="*/ 98730 h 359632"/>
                <a:gd name="connsiteX328" fmla="*/ 26288 w 218720"/>
                <a:gd name="connsiteY328" fmla="*/ 97094 h 359632"/>
                <a:gd name="connsiteX329" fmla="*/ 26549 w 218720"/>
                <a:gd name="connsiteY329" fmla="*/ 96174 h 359632"/>
                <a:gd name="connsiteX330" fmla="*/ 28480 w 218720"/>
                <a:gd name="connsiteY330" fmla="*/ 95217 h 359632"/>
                <a:gd name="connsiteX331" fmla="*/ 28318 w 218720"/>
                <a:gd name="connsiteY331" fmla="*/ 94918 h 359632"/>
                <a:gd name="connsiteX332" fmla="*/ 25258 w 218720"/>
                <a:gd name="connsiteY332" fmla="*/ 93571 h 359632"/>
                <a:gd name="connsiteX333" fmla="*/ 24052 w 218720"/>
                <a:gd name="connsiteY333" fmla="*/ 92664 h 359632"/>
                <a:gd name="connsiteX334" fmla="*/ 24166 w 218720"/>
                <a:gd name="connsiteY334" fmla="*/ 92190 h 359632"/>
                <a:gd name="connsiteX335" fmla="*/ 25639 w 218720"/>
                <a:gd name="connsiteY335" fmla="*/ 91147 h 359632"/>
                <a:gd name="connsiteX336" fmla="*/ 24941 w 218720"/>
                <a:gd name="connsiteY336" fmla="*/ 91009 h 359632"/>
                <a:gd name="connsiteX337" fmla="*/ 24469 w 218720"/>
                <a:gd name="connsiteY337" fmla="*/ 90446 h 359632"/>
                <a:gd name="connsiteX338" fmla="*/ 23614 w 218720"/>
                <a:gd name="connsiteY338" fmla="*/ 90232 h 359632"/>
                <a:gd name="connsiteX339" fmla="*/ 23358 w 218720"/>
                <a:gd name="connsiteY339" fmla="*/ 89707 h 359632"/>
                <a:gd name="connsiteX340" fmla="*/ 23200 w 218720"/>
                <a:gd name="connsiteY340" fmla="*/ 88328 h 359632"/>
                <a:gd name="connsiteX341" fmla="*/ 23429 w 218720"/>
                <a:gd name="connsiteY341" fmla="*/ 86917 h 359632"/>
                <a:gd name="connsiteX342" fmla="*/ 24321 w 218720"/>
                <a:gd name="connsiteY342" fmla="*/ 86294 h 359632"/>
                <a:gd name="connsiteX343" fmla="*/ 24686 w 218720"/>
                <a:gd name="connsiteY343" fmla="*/ 85626 h 359632"/>
                <a:gd name="connsiteX344" fmla="*/ 25047 w 218720"/>
                <a:gd name="connsiteY344" fmla="*/ 85421 h 359632"/>
                <a:gd name="connsiteX345" fmla="*/ 26429 w 218720"/>
                <a:gd name="connsiteY345" fmla="*/ 85776 h 359632"/>
                <a:gd name="connsiteX346" fmla="*/ 27830 w 218720"/>
                <a:gd name="connsiteY346" fmla="*/ 86905 h 359632"/>
                <a:gd name="connsiteX347" fmla="*/ 29465 w 218720"/>
                <a:gd name="connsiteY347" fmla="*/ 86470 h 359632"/>
                <a:gd name="connsiteX348" fmla="*/ 31363 w 218720"/>
                <a:gd name="connsiteY348" fmla="*/ 86685 h 359632"/>
                <a:gd name="connsiteX349" fmla="*/ 31402 w 218720"/>
                <a:gd name="connsiteY349" fmla="*/ 86423 h 359632"/>
                <a:gd name="connsiteX350" fmla="*/ 30008 w 218720"/>
                <a:gd name="connsiteY350" fmla="*/ 83645 h 359632"/>
                <a:gd name="connsiteX351" fmla="*/ 30257 w 218720"/>
                <a:gd name="connsiteY351" fmla="*/ 83077 h 359632"/>
                <a:gd name="connsiteX352" fmla="*/ 31013 w 218720"/>
                <a:gd name="connsiteY352" fmla="*/ 82429 h 359632"/>
                <a:gd name="connsiteX353" fmla="*/ 35393 w 218720"/>
                <a:gd name="connsiteY353" fmla="*/ 80446 h 359632"/>
                <a:gd name="connsiteX354" fmla="*/ 40855 w 218720"/>
                <a:gd name="connsiteY354" fmla="*/ 77107 h 359632"/>
                <a:gd name="connsiteX355" fmla="*/ 108033 w 218720"/>
                <a:gd name="connsiteY355" fmla="*/ 71824 h 359632"/>
                <a:gd name="connsiteX356" fmla="*/ 112589 w 218720"/>
                <a:gd name="connsiteY356" fmla="*/ 72316 h 359632"/>
                <a:gd name="connsiteX357" fmla="*/ 112741 w 218720"/>
                <a:gd name="connsiteY357" fmla="*/ 72940 h 359632"/>
                <a:gd name="connsiteX358" fmla="*/ 112503 w 218720"/>
                <a:gd name="connsiteY358" fmla="*/ 73806 h 359632"/>
                <a:gd name="connsiteX359" fmla="*/ 111337 w 218720"/>
                <a:gd name="connsiteY359" fmla="*/ 76175 h 359632"/>
                <a:gd name="connsiteX360" fmla="*/ 111527 w 218720"/>
                <a:gd name="connsiteY360" fmla="*/ 78816 h 359632"/>
                <a:gd name="connsiteX361" fmla="*/ 111267 w 218720"/>
                <a:gd name="connsiteY361" fmla="*/ 79616 h 359632"/>
                <a:gd name="connsiteX362" fmla="*/ 110738 w 218720"/>
                <a:gd name="connsiteY362" fmla="*/ 80602 h 359632"/>
                <a:gd name="connsiteX363" fmla="*/ 109067 w 218720"/>
                <a:gd name="connsiteY363" fmla="*/ 82442 h 359632"/>
                <a:gd name="connsiteX364" fmla="*/ 104675 w 218720"/>
                <a:gd name="connsiteY364" fmla="*/ 85069 h 359632"/>
                <a:gd name="connsiteX365" fmla="*/ 96626 w 218720"/>
                <a:gd name="connsiteY365" fmla="*/ 91095 h 359632"/>
                <a:gd name="connsiteX366" fmla="*/ 91871 w 218720"/>
                <a:gd name="connsiteY366" fmla="*/ 94080 h 359632"/>
                <a:gd name="connsiteX367" fmla="*/ 91217 w 218720"/>
                <a:gd name="connsiteY367" fmla="*/ 95514 h 359632"/>
                <a:gd name="connsiteX368" fmla="*/ 90864 w 218720"/>
                <a:gd name="connsiteY368" fmla="*/ 97507 h 359632"/>
                <a:gd name="connsiteX369" fmla="*/ 93711 w 218720"/>
                <a:gd name="connsiteY369" fmla="*/ 97902 h 359632"/>
                <a:gd name="connsiteX370" fmla="*/ 94810 w 218720"/>
                <a:gd name="connsiteY370" fmla="*/ 98577 h 359632"/>
                <a:gd name="connsiteX371" fmla="*/ 94128 w 218720"/>
                <a:gd name="connsiteY371" fmla="*/ 99588 h 359632"/>
                <a:gd name="connsiteX372" fmla="*/ 89917 w 218720"/>
                <a:gd name="connsiteY372" fmla="*/ 103097 h 359632"/>
                <a:gd name="connsiteX373" fmla="*/ 88676 w 218720"/>
                <a:gd name="connsiteY373" fmla="*/ 106264 h 359632"/>
                <a:gd name="connsiteX374" fmla="*/ 91905 w 218720"/>
                <a:gd name="connsiteY374" fmla="*/ 106152 h 359632"/>
                <a:gd name="connsiteX375" fmla="*/ 94566 w 218720"/>
                <a:gd name="connsiteY375" fmla="*/ 105544 h 359632"/>
                <a:gd name="connsiteX376" fmla="*/ 99872 w 218720"/>
                <a:gd name="connsiteY376" fmla="*/ 103569 h 359632"/>
                <a:gd name="connsiteX377" fmla="*/ 104856 w 218720"/>
                <a:gd name="connsiteY377" fmla="*/ 102101 h 359632"/>
                <a:gd name="connsiteX378" fmla="*/ 107250 w 218720"/>
                <a:gd name="connsiteY378" fmla="*/ 102040 h 359632"/>
                <a:gd name="connsiteX379" fmla="*/ 111907 w 218720"/>
                <a:gd name="connsiteY379" fmla="*/ 103211 h 359632"/>
                <a:gd name="connsiteX380" fmla="*/ 112966 w 218720"/>
                <a:gd name="connsiteY380" fmla="*/ 103248 h 359632"/>
                <a:gd name="connsiteX381" fmla="*/ 114942 w 218720"/>
                <a:gd name="connsiteY381" fmla="*/ 102707 h 359632"/>
                <a:gd name="connsiteX382" fmla="*/ 116940 w 218720"/>
                <a:gd name="connsiteY382" fmla="*/ 102611 h 359632"/>
                <a:gd name="connsiteX383" fmla="*/ 130476 w 218720"/>
                <a:gd name="connsiteY383" fmla="*/ 102975 h 359632"/>
                <a:gd name="connsiteX384" fmla="*/ 134237 w 218720"/>
                <a:gd name="connsiteY384" fmla="*/ 102288 h 359632"/>
                <a:gd name="connsiteX385" fmla="*/ 136725 w 218720"/>
                <a:gd name="connsiteY385" fmla="*/ 103110 h 359632"/>
                <a:gd name="connsiteX386" fmla="*/ 138807 w 218720"/>
                <a:gd name="connsiteY386" fmla="*/ 105161 h 359632"/>
                <a:gd name="connsiteX387" fmla="*/ 140785 w 218720"/>
                <a:gd name="connsiteY387" fmla="*/ 108939 h 359632"/>
                <a:gd name="connsiteX388" fmla="*/ 140725 w 218720"/>
                <a:gd name="connsiteY388" fmla="*/ 109567 h 359632"/>
                <a:gd name="connsiteX389" fmla="*/ 139530 w 218720"/>
                <a:gd name="connsiteY389" fmla="*/ 111286 h 359632"/>
                <a:gd name="connsiteX390" fmla="*/ 137324 w 218720"/>
                <a:gd name="connsiteY390" fmla="*/ 113440 h 359632"/>
                <a:gd name="connsiteX391" fmla="*/ 135426 w 218720"/>
                <a:gd name="connsiteY391" fmla="*/ 116402 h 359632"/>
                <a:gd name="connsiteX392" fmla="*/ 134869 w 218720"/>
                <a:gd name="connsiteY392" fmla="*/ 117998 h 359632"/>
                <a:gd name="connsiteX393" fmla="*/ 134496 w 218720"/>
                <a:gd name="connsiteY393" fmla="*/ 119743 h 359632"/>
                <a:gd name="connsiteX394" fmla="*/ 133895 w 218720"/>
                <a:gd name="connsiteY394" fmla="*/ 121356 h 359632"/>
                <a:gd name="connsiteX395" fmla="*/ 130120 w 218720"/>
                <a:gd name="connsiteY395" fmla="*/ 128914 h 359632"/>
                <a:gd name="connsiteX396" fmla="*/ 126440 w 218720"/>
                <a:gd name="connsiteY396" fmla="*/ 133093 h 359632"/>
                <a:gd name="connsiteX397" fmla="*/ 124797 w 218720"/>
                <a:gd name="connsiteY397" fmla="*/ 136055 h 359632"/>
                <a:gd name="connsiteX398" fmla="*/ 122769 w 218720"/>
                <a:gd name="connsiteY398" fmla="*/ 138412 h 359632"/>
                <a:gd name="connsiteX399" fmla="*/ 120818 w 218720"/>
                <a:gd name="connsiteY399" fmla="*/ 139893 h 359632"/>
                <a:gd name="connsiteX400" fmla="*/ 118734 w 218720"/>
                <a:gd name="connsiteY400" fmla="*/ 140879 h 359632"/>
                <a:gd name="connsiteX401" fmla="*/ 112714 w 218720"/>
                <a:gd name="connsiteY401" fmla="*/ 141933 h 359632"/>
                <a:gd name="connsiteX402" fmla="*/ 111030 w 218720"/>
                <a:gd name="connsiteY402" fmla="*/ 142688 h 359632"/>
                <a:gd name="connsiteX403" fmla="*/ 109021 w 218720"/>
                <a:gd name="connsiteY403" fmla="*/ 143984 h 359632"/>
                <a:gd name="connsiteX404" fmla="*/ 106909 w 218720"/>
                <a:gd name="connsiteY404" fmla="*/ 144625 h 359632"/>
                <a:gd name="connsiteX405" fmla="*/ 109385 w 218720"/>
                <a:gd name="connsiteY405" fmla="*/ 144544 h 359632"/>
                <a:gd name="connsiteX406" fmla="*/ 111839 w 218720"/>
                <a:gd name="connsiteY406" fmla="*/ 143823 h 359632"/>
                <a:gd name="connsiteX407" fmla="*/ 116302 w 218720"/>
                <a:gd name="connsiteY407" fmla="*/ 143559 h 359632"/>
                <a:gd name="connsiteX408" fmla="*/ 121442 w 218720"/>
                <a:gd name="connsiteY408" fmla="*/ 146041 h 359632"/>
                <a:gd name="connsiteX409" fmla="*/ 120965 w 218720"/>
                <a:gd name="connsiteY409" fmla="*/ 148069 h 359632"/>
                <a:gd name="connsiteX410" fmla="*/ 118902 w 218720"/>
                <a:gd name="connsiteY410" fmla="*/ 149672 h 359632"/>
                <a:gd name="connsiteX411" fmla="*/ 114210 w 218720"/>
                <a:gd name="connsiteY411" fmla="*/ 149924 h 359632"/>
                <a:gd name="connsiteX412" fmla="*/ 109822 w 218720"/>
                <a:gd name="connsiteY412" fmla="*/ 153482 h 359632"/>
                <a:gd name="connsiteX413" fmla="*/ 107842 w 218720"/>
                <a:gd name="connsiteY413" fmla="*/ 154576 h 359632"/>
                <a:gd name="connsiteX414" fmla="*/ 105753 w 218720"/>
                <a:gd name="connsiteY414" fmla="*/ 155119 h 359632"/>
                <a:gd name="connsiteX415" fmla="*/ 103140 w 218720"/>
                <a:gd name="connsiteY415" fmla="*/ 154958 h 359632"/>
                <a:gd name="connsiteX416" fmla="*/ 98392 w 218720"/>
                <a:gd name="connsiteY416" fmla="*/ 154006 h 359632"/>
                <a:gd name="connsiteX417" fmla="*/ 96315 w 218720"/>
                <a:gd name="connsiteY417" fmla="*/ 153011 h 359632"/>
                <a:gd name="connsiteX418" fmla="*/ 98193 w 218720"/>
                <a:gd name="connsiteY418" fmla="*/ 154635 h 359632"/>
                <a:gd name="connsiteX419" fmla="*/ 100323 w 218720"/>
                <a:gd name="connsiteY419" fmla="*/ 155481 h 359632"/>
                <a:gd name="connsiteX420" fmla="*/ 112685 w 218720"/>
                <a:gd name="connsiteY420" fmla="*/ 157477 h 359632"/>
                <a:gd name="connsiteX421" fmla="*/ 113429 w 218720"/>
                <a:gd name="connsiteY421" fmla="*/ 157270 h 359632"/>
                <a:gd name="connsiteX422" fmla="*/ 117370 w 218720"/>
                <a:gd name="connsiteY422" fmla="*/ 155162 h 359632"/>
                <a:gd name="connsiteX423" fmla="*/ 122622 w 218720"/>
                <a:gd name="connsiteY423" fmla="*/ 155130 h 359632"/>
                <a:gd name="connsiteX424" fmla="*/ 132623 w 218720"/>
                <a:gd name="connsiteY424" fmla="*/ 159002 h 359632"/>
                <a:gd name="connsiteX425" fmla="*/ 135502 w 218720"/>
                <a:gd name="connsiteY425" fmla="*/ 161957 h 359632"/>
                <a:gd name="connsiteX426" fmla="*/ 139628 w 218720"/>
                <a:gd name="connsiteY426" fmla="*/ 166187 h 359632"/>
                <a:gd name="connsiteX427" fmla="*/ 141872 w 218720"/>
                <a:gd name="connsiteY427" fmla="*/ 167836 h 359632"/>
                <a:gd name="connsiteX428" fmla="*/ 143495 w 218720"/>
                <a:gd name="connsiteY428" fmla="*/ 169330 h 359632"/>
                <a:gd name="connsiteX429" fmla="*/ 144495 w 218720"/>
                <a:gd name="connsiteY429" fmla="*/ 171567 h 359632"/>
                <a:gd name="connsiteX430" fmla="*/ 146432 w 218720"/>
                <a:gd name="connsiteY430" fmla="*/ 178938 h 359632"/>
                <a:gd name="connsiteX431" fmla="*/ 148641 w 218720"/>
                <a:gd name="connsiteY431" fmla="*/ 186118 h 359632"/>
                <a:gd name="connsiteX432" fmla="*/ 151536 w 218720"/>
                <a:gd name="connsiteY432" fmla="*/ 193871 h 359632"/>
                <a:gd name="connsiteX433" fmla="*/ 152847 w 218720"/>
                <a:gd name="connsiteY433" fmla="*/ 196020 h 359632"/>
                <a:gd name="connsiteX434" fmla="*/ 154573 w 218720"/>
                <a:gd name="connsiteY434" fmla="*/ 197526 h 359632"/>
                <a:gd name="connsiteX435" fmla="*/ 163309 w 218720"/>
                <a:gd name="connsiteY435" fmla="*/ 200984 h 359632"/>
                <a:gd name="connsiteX436" fmla="*/ 165253 w 218720"/>
                <a:gd name="connsiteY436" fmla="*/ 202129 h 359632"/>
                <a:gd name="connsiteX437" fmla="*/ 168643 w 218720"/>
                <a:gd name="connsiteY437" fmla="*/ 205449 h 359632"/>
                <a:gd name="connsiteX438" fmla="*/ 171909 w 218720"/>
                <a:gd name="connsiteY438" fmla="*/ 208981 h 359632"/>
                <a:gd name="connsiteX439" fmla="*/ 174950 w 218720"/>
                <a:gd name="connsiteY439" fmla="*/ 211690 h 359632"/>
                <a:gd name="connsiteX440" fmla="*/ 178233 w 218720"/>
                <a:gd name="connsiteY440" fmla="*/ 213881 h 359632"/>
                <a:gd name="connsiteX441" fmla="*/ 176643 w 218720"/>
                <a:gd name="connsiteY441" fmla="*/ 215018 h 359632"/>
                <a:gd name="connsiteX442" fmla="*/ 175553 w 218720"/>
                <a:gd name="connsiteY442" fmla="*/ 216806 h 359632"/>
                <a:gd name="connsiteX443" fmla="*/ 176368 w 218720"/>
                <a:gd name="connsiteY443" fmla="*/ 219234 h 359632"/>
                <a:gd name="connsiteX444" fmla="*/ 177705 w 218720"/>
                <a:gd name="connsiteY444" fmla="*/ 221551 h 359632"/>
                <a:gd name="connsiteX445" fmla="*/ 180332 w 218720"/>
                <a:gd name="connsiteY445" fmla="*/ 225253 h 359632"/>
                <a:gd name="connsiteX446" fmla="*/ 182649 w 218720"/>
                <a:gd name="connsiteY446" fmla="*/ 229287 h 359632"/>
                <a:gd name="connsiteX447" fmla="*/ 181795 w 218720"/>
                <a:gd name="connsiteY447" fmla="*/ 228678 h 359632"/>
                <a:gd name="connsiteX448" fmla="*/ 180897 w 218720"/>
                <a:gd name="connsiteY448" fmla="*/ 228344 h 359632"/>
                <a:gd name="connsiteX449" fmla="*/ 179669 w 218720"/>
                <a:gd name="connsiteY449" fmla="*/ 228444 h 359632"/>
                <a:gd name="connsiteX450" fmla="*/ 178469 w 218720"/>
                <a:gd name="connsiteY450" fmla="*/ 228249 h 359632"/>
                <a:gd name="connsiteX451" fmla="*/ 176255 w 218720"/>
                <a:gd name="connsiteY451" fmla="*/ 226987 h 359632"/>
                <a:gd name="connsiteX452" fmla="*/ 174128 w 218720"/>
                <a:gd name="connsiteY452" fmla="*/ 225436 h 359632"/>
                <a:gd name="connsiteX453" fmla="*/ 169897 w 218720"/>
                <a:gd name="connsiteY453" fmla="*/ 226059 h 359632"/>
                <a:gd name="connsiteX454" fmla="*/ 167546 w 218720"/>
                <a:gd name="connsiteY454" fmla="*/ 225780 h 359632"/>
                <a:gd name="connsiteX455" fmla="*/ 165507 w 218720"/>
                <a:gd name="connsiteY455" fmla="*/ 225821 h 359632"/>
                <a:gd name="connsiteX456" fmla="*/ 169373 w 218720"/>
                <a:gd name="connsiteY456" fmla="*/ 226717 h 359632"/>
                <a:gd name="connsiteX457" fmla="*/ 173605 w 218720"/>
                <a:gd name="connsiteY457" fmla="*/ 226779 h 359632"/>
                <a:gd name="connsiteX458" fmla="*/ 182937 w 218720"/>
                <a:gd name="connsiteY458" fmla="*/ 233539 h 359632"/>
                <a:gd name="connsiteX459" fmla="*/ 186091 w 218720"/>
                <a:gd name="connsiteY459" fmla="*/ 237535 h 359632"/>
                <a:gd name="connsiteX460" fmla="*/ 187966 w 218720"/>
                <a:gd name="connsiteY460" fmla="*/ 242808 h 359632"/>
                <a:gd name="connsiteX461" fmla="*/ 186689 w 218720"/>
                <a:gd name="connsiteY461" fmla="*/ 245172 h 359632"/>
                <a:gd name="connsiteX462" fmla="*/ 184703 w 218720"/>
                <a:gd name="connsiteY462" fmla="*/ 246703 h 359632"/>
                <a:gd name="connsiteX463" fmla="*/ 182850 w 218720"/>
                <a:gd name="connsiteY463" fmla="*/ 248453 h 359632"/>
                <a:gd name="connsiteX464" fmla="*/ 181114 w 218720"/>
                <a:gd name="connsiteY464" fmla="*/ 250427 h 359632"/>
                <a:gd name="connsiteX465" fmla="*/ 186286 w 218720"/>
                <a:gd name="connsiteY465" fmla="*/ 253324 h 359632"/>
                <a:gd name="connsiteX466" fmla="*/ 187400 w 218720"/>
                <a:gd name="connsiteY466" fmla="*/ 253236 h 359632"/>
                <a:gd name="connsiteX467" fmla="*/ 188544 w 218720"/>
                <a:gd name="connsiteY467" fmla="*/ 252831 h 359632"/>
                <a:gd name="connsiteX468" fmla="*/ 189644 w 218720"/>
                <a:gd name="connsiteY468" fmla="*/ 251846 h 359632"/>
                <a:gd name="connsiteX469" fmla="*/ 191498 w 218720"/>
                <a:gd name="connsiteY469" fmla="*/ 249447 h 359632"/>
                <a:gd name="connsiteX470" fmla="*/ 192455 w 218720"/>
                <a:gd name="connsiteY470" fmla="*/ 248592 h 359632"/>
                <a:gd name="connsiteX471" fmla="*/ 195677 w 218720"/>
                <a:gd name="connsiteY471" fmla="*/ 248284 h 359632"/>
                <a:gd name="connsiteX472" fmla="*/ 198380 w 218720"/>
                <a:gd name="connsiteY472" fmla="*/ 248468 h 359632"/>
                <a:gd name="connsiteX473" fmla="*/ 201073 w 218720"/>
                <a:gd name="connsiteY473" fmla="*/ 248998 h 359632"/>
                <a:gd name="connsiteX474" fmla="*/ 203440 w 218720"/>
                <a:gd name="connsiteY474" fmla="*/ 248830 h 359632"/>
                <a:gd name="connsiteX475" fmla="*/ 208210 w 218720"/>
                <a:gd name="connsiteY475" fmla="*/ 249860 h 359632"/>
                <a:gd name="connsiteX476" fmla="*/ 210661 w 218720"/>
                <a:gd name="connsiteY476" fmla="*/ 250789 h 359632"/>
                <a:gd name="connsiteX477" fmla="*/ 216733 w 218720"/>
                <a:gd name="connsiteY477" fmla="*/ 254966 h 359632"/>
                <a:gd name="connsiteX478" fmla="*/ 218046 w 218720"/>
                <a:gd name="connsiteY478" fmla="*/ 257247 h 359632"/>
                <a:gd name="connsiteX479" fmla="*/ 218648 w 218720"/>
                <a:gd name="connsiteY479" fmla="*/ 260190 h 359632"/>
                <a:gd name="connsiteX480" fmla="*/ 218720 w 218720"/>
                <a:gd name="connsiteY480" fmla="*/ 263449 h 359632"/>
                <a:gd name="connsiteX481" fmla="*/ 217698 w 218720"/>
                <a:gd name="connsiteY481" fmla="*/ 266425 h 359632"/>
                <a:gd name="connsiteX482" fmla="*/ 216526 w 218720"/>
                <a:gd name="connsiteY482" fmla="*/ 269108 h 359632"/>
                <a:gd name="connsiteX483" fmla="*/ 215802 w 218720"/>
                <a:gd name="connsiteY483" fmla="*/ 272568 h 359632"/>
                <a:gd name="connsiteX484" fmla="*/ 215289 w 218720"/>
                <a:gd name="connsiteY484" fmla="*/ 273813 h 359632"/>
                <a:gd name="connsiteX485" fmla="*/ 214571 w 218720"/>
                <a:gd name="connsiteY485" fmla="*/ 274788 h 359632"/>
                <a:gd name="connsiteX486" fmla="*/ 211354 w 218720"/>
                <a:gd name="connsiteY486" fmla="*/ 277512 h 359632"/>
                <a:gd name="connsiteX487" fmla="*/ 209216 w 218720"/>
                <a:gd name="connsiteY487" fmla="*/ 278631 h 359632"/>
                <a:gd name="connsiteX488" fmla="*/ 208313 w 218720"/>
                <a:gd name="connsiteY488" fmla="*/ 278140 h 359632"/>
                <a:gd name="connsiteX489" fmla="*/ 207351 w 218720"/>
                <a:gd name="connsiteY489" fmla="*/ 278208 h 359632"/>
                <a:gd name="connsiteX490" fmla="*/ 207249 w 218720"/>
                <a:gd name="connsiteY490" fmla="*/ 278862 h 359632"/>
                <a:gd name="connsiteX491" fmla="*/ 208266 w 218720"/>
                <a:gd name="connsiteY491" fmla="*/ 280251 h 359632"/>
                <a:gd name="connsiteX492" fmla="*/ 208279 w 218720"/>
                <a:gd name="connsiteY492" fmla="*/ 281926 h 359632"/>
                <a:gd name="connsiteX493" fmla="*/ 206379 w 218720"/>
                <a:gd name="connsiteY493" fmla="*/ 283165 h 359632"/>
                <a:gd name="connsiteX494" fmla="*/ 204448 w 218720"/>
                <a:gd name="connsiteY494" fmla="*/ 283694 h 359632"/>
                <a:gd name="connsiteX495" fmla="*/ 201218 w 218720"/>
                <a:gd name="connsiteY495" fmla="*/ 283034 h 359632"/>
                <a:gd name="connsiteX496" fmla="*/ 196733 w 218720"/>
                <a:gd name="connsiteY496" fmla="*/ 285340 h 359632"/>
                <a:gd name="connsiteX497" fmla="*/ 199957 w 218720"/>
                <a:gd name="connsiteY497" fmla="*/ 286524 h 359632"/>
                <a:gd name="connsiteX498" fmla="*/ 200607 w 218720"/>
                <a:gd name="connsiteY498" fmla="*/ 287784 h 359632"/>
                <a:gd name="connsiteX499" fmla="*/ 199799 w 218720"/>
                <a:gd name="connsiteY499" fmla="*/ 289997 h 359632"/>
                <a:gd name="connsiteX500" fmla="*/ 197771 w 218720"/>
                <a:gd name="connsiteY500" fmla="*/ 290983 h 359632"/>
                <a:gd name="connsiteX501" fmla="*/ 195523 w 218720"/>
                <a:gd name="connsiteY501" fmla="*/ 291420 h 359632"/>
                <a:gd name="connsiteX502" fmla="*/ 193222 w 218720"/>
                <a:gd name="connsiteY502" fmla="*/ 291524 h 359632"/>
                <a:gd name="connsiteX503" fmla="*/ 191315 w 218720"/>
                <a:gd name="connsiteY503" fmla="*/ 292065 h 359632"/>
                <a:gd name="connsiteX504" fmla="*/ 189486 w 218720"/>
                <a:gd name="connsiteY504" fmla="*/ 293107 h 359632"/>
                <a:gd name="connsiteX505" fmla="*/ 191781 w 218720"/>
                <a:gd name="connsiteY505" fmla="*/ 292553 h 359632"/>
                <a:gd name="connsiteX506" fmla="*/ 193373 w 218720"/>
                <a:gd name="connsiteY506" fmla="*/ 293038 h 359632"/>
                <a:gd name="connsiteX507" fmla="*/ 194372 w 218720"/>
                <a:gd name="connsiteY507" fmla="*/ 294897 h 359632"/>
                <a:gd name="connsiteX508" fmla="*/ 195280 w 218720"/>
                <a:gd name="connsiteY508" fmla="*/ 295428 h 359632"/>
                <a:gd name="connsiteX509" fmla="*/ 199765 w 218720"/>
                <a:gd name="connsiteY509" fmla="*/ 296222 h 359632"/>
                <a:gd name="connsiteX510" fmla="*/ 202542 w 218720"/>
                <a:gd name="connsiteY510" fmla="*/ 296216 h 359632"/>
                <a:gd name="connsiteX511" fmla="*/ 207897 w 218720"/>
                <a:gd name="connsiteY511" fmla="*/ 295765 h 359632"/>
                <a:gd name="connsiteX512" fmla="*/ 210469 w 218720"/>
                <a:gd name="connsiteY512" fmla="*/ 295776 h 359632"/>
                <a:gd name="connsiteX513" fmla="*/ 211386 w 218720"/>
                <a:gd name="connsiteY513" fmla="*/ 296112 h 359632"/>
                <a:gd name="connsiteX514" fmla="*/ 211402 w 218720"/>
                <a:gd name="connsiteY514" fmla="*/ 297650 h 359632"/>
                <a:gd name="connsiteX515" fmla="*/ 211002 w 218720"/>
                <a:gd name="connsiteY515" fmla="*/ 301424 h 359632"/>
                <a:gd name="connsiteX516" fmla="*/ 210294 w 218720"/>
                <a:gd name="connsiteY516" fmla="*/ 302201 h 359632"/>
                <a:gd name="connsiteX517" fmla="*/ 203194 w 218720"/>
                <a:gd name="connsiteY517" fmla="*/ 305366 h 359632"/>
                <a:gd name="connsiteX518" fmla="*/ 201738 w 218720"/>
                <a:gd name="connsiteY518" fmla="*/ 307574 h 359632"/>
                <a:gd name="connsiteX519" fmla="*/ 201330 w 218720"/>
                <a:gd name="connsiteY519" fmla="*/ 308911 h 359632"/>
                <a:gd name="connsiteX520" fmla="*/ 197178 w 218720"/>
                <a:gd name="connsiteY520" fmla="*/ 308674 h 359632"/>
                <a:gd name="connsiteX521" fmla="*/ 195232 w 218720"/>
                <a:gd name="connsiteY521" fmla="*/ 310087 h 359632"/>
                <a:gd name="connsiteX522" fmla="*/ 191870 w 218720"/>
                <a:gd name="connsiteY522" fmla="*/ 311025 h 359632"/>
                <a:gd name="connsiteX523" fmla="*/ 189270 w 218720"/>
                <a:gd name="connsiteY523" fmla="*/ 312022 h 359632"/>
                <a:gd name="connsiteX524" fmla="*/ 186726 w 218720"/>
                <a:gd name="connsiteY524" fmla="*/ 313282 h 359632"/>
                <a:gd name="connsiteX525" fmla="*/ 184634 w 218720"/>
                <a:gd name="connsiteY525" fmla="*/ 313658 h 359632"/>
                <a:gd name="connsiteX526" fmla="*/ 175590 w 218720"/>
                <a:gd name="connsiteY526" fmla="*/ 312163 h 359632"/>
                <a:gd name="connsiteX527" fmla="*/ 170131 w 218720"/>
                <a:gd name="connsiteY527" fmla="*/ 312286 h 359632"/>
                <a:gd name="connsiteX528" fmla="*/ 162736 w 218720"/>
                <a:gd name="connsiteY528" fmla="*/ 313589 h 359632"/>
                <a:gd name="connsiteX529" fmla="*/ 160831 w 218720"/>
                <a:gd name="connsiteY529" fmla="*/ 313374 h 359632"/>
                <a:gd name="connsiteX530" fmla="*/ 157974 w 218720"/>
                <a:gd name="connsiteY530" fmla="*/ 312126 h 359632"/>
                <a:gd name="connsiteX531" fmla="*/ 155049 w 218720"/>
                <a:gd name="connsiteY531" fmla="*/ 311282 h 359632"/>
                <a:gd name="connsiteX532" fmla="*/ 151683 w 218720"/>
                <a:gd name="connsiteY532" fmla="*/ 310911 h 359632"/>
                <a:gd name="connsiteX533" fmla="*/ 148778 w 218720"/>
                <a:gd name="connsiteY533" fmla="*/ 309757 h 359632"/>
                <a:gd name="connsiteX534" fmla="*/ 150591 w 218720"/>
                <a:gd name="connsiteY534" fmla="*/ 311976 h 359632"/>
                <a:gd name="connsiteX535" fmla="*/ 146561 w 218720"/>
                <a:gd name="connsiteY535" fmla="*/ 314112 h 359632"/>
                <a:gd name="connsiteX536" fmla="*/ 144701 w 218720"/>
                <a:gd name="connsiteY536" fmla="*/ 314537 h 359632"/>
                <a:gd name="connsiteX537" fmla="*/ 142776 w 218720"/>
                <a:gd name="connsiteY537" fmla="*/ 314471 h 359632"/>
                <a:gd name="connsiteX538" fmla="*/ 138837 w 218720"/>
                <a:gd name="connsiteY538" fmla="*/ 315051 h 359632"/>
                <a:gd name="connsiteX539" fmla="*/ 135188 w 218720"/>
                <a:gd name="connsiteY539" fmla="*/ 314755 h 359632"/>
                <a:gd name="connsiteX540" fmla="*/ 135736 w 218720"/>
                <a:gd name="connsiteY540" fmla="*/ 316273 h 359632"/>
                <a:gd name="connsiteX541" fmla="*/ 136714 w 218720"/>
                <a:gd name="connsiteY541" fmla="*/ 317595 h 359632"/>
                <a:gd name="connsiteX542" fmla="*/ 135921 w 218720"/>
                <a:gd name="connsiteY542" fmla="*/ 318170 h 359632"/>
                <a:gd name="connsiteX543" fmla="*/ 135082 w 218720"/>
                <a:gd name="connsiteY543" fmla="*/ 318313 h 359632"/>
                <a:gd name="connsiteX544" fmla="*/ 128132 w 218720"/>
                <a:gd name="connsiteY544" fmla="*/ 317315 h 359632"/>
                <a:gd name="connsiteX545" fmla="*/ 127148 w 218720"/>
                <a:gd name="connsiteY545" fmla="*/ 317504 h 359632"/>
                <a:gd name="connsiteX546" fmla="*/ 126290 w 218720"/>
                <a:gd name="connsiteY546" fmla="*/ 318425 h 359632"/>
                <a:gd name="connsiteX547" fmla="*/ 123763 w 218720"/>
                <a:gd name="connsiteY547" fmla="*/ 317928 h 359632"/>
                <a:gd name="connsiteX548" fmla="*/ 121307 w 218720"/>
                <a:gd name="connsiteY548" fmla="*/ 316375 h 359632"/>
                <a:gd name="connsiteX549" fmla="*/ 118695 w 218720"/>
                <a:gd name="connsiteY549" fmla="*/ 315332 h 359632"/>
                <a:gd name="connsiteX550" fmla="*/ 115954 w 218720"/>
                <a:gd name="connsiteY550" fmla="*/ 314842 h 359632"/>
                <a:gd name="connsiteX551" fmla="*/ 113776 w 218720"/>
                <a:gd name="connsiteY551" fmla="*/ 315011 h 359632"/>
                <a:gd name="connsiteX552" fmla="*/ 104816 w 218720"/>
                <a:gd name="connsiteY552" fmla="*/ 317460 h 359632"/>
                <a:gd name="connsiteX553" fmla="*/ 103028 w 218720"/>
                <a:gd name="connsiteY553" fmla="*/ 319915 h 359632"/>
                <a:gd name="connsiteX554" fmla="*/ 102135 w 218720"/>
                <a:gd name="connsiteY554" fmla="*/ 323393 h 359632"/>
                <a:gd name="connsiteX555" fmla="*/ 100841 w 218720"/>
                <a:gd name="connsiteY555" fmla="*/ 326476 h 359632"/>
                <a:gd name="connsiteX556" fmla="*/ 98731 w 218720"/>
                <a:gd name="connsiteY556" fmla="*/ 328848 h 359632"/>
                <a:gd name="connsiteX557" fmla="*/ 96220 w 218720"/>
                <a:gd name="connsiteY557" fmla="*/ 329157 h 359632"/>
                <a:gd name="connsiteX558" fmla="*/ 93858 w 218720"/>
                <a:gd name="connsiteY558" fmla="*/ 327516 h 359632"/>
                <a:gd name="connsiteX559" fmla="*/ 89364 w 218720"/>
                <a:gd name="connsiteY559" fmla="*/ 325702 h 359632"/>
                <a:gd name="connsiteX560" fmla="*/ 87835 w 218720"/>
                <a:gd name="connsiteY560" fmla="*/ 324476 h 359632"/>
                <a:gd name="connsiteX561" fmla="*/ 87348 w 218720"/>
                <a:gd name="connsiteY561" fmla="*/ 324404 h 359632"/>
                <a:gd name="connsiteX562" fmla="*/ 86846 w 218720"/>
                <a:gd name="connsiteY562" fmla="*/ 324843 h 359632"/>
                <a:gd name="connsiteX563" fmla="*/ 85084 w 218720"/>
                <a:gd name="connsiteY563" fmla="*/ 325396 h 359632"/>
                <a:gd name="connsiteX564" fmla="*/ 83259 w 218720"/>
                <a:gd name="connsiteY564" fmla="*/ 325422 h 359632"/>
                <a:gd name="connsiteX565" fmla="*/ 80447 w 218720"/>
                <a:gd name="connsiteY565" fmla="*/ 325910 h 359632"/>
                <a:gd name="connsiteX566" fmla="*/ 75553 w 218720"/>
                <a:gd name="connsiteY566" fmla="*/ 327384 h 359632"/>
                <a:gd name="connsiteX567" fmla="*/ 73577 w 218720"/>
                <a:gd name="connsiteY567" fmla="*/ 328384 h 359632"/>
                <a:gd name="connsiteX568" fmla="*/ 69328 w 218720"/>
                <a:gd name="connsiteY568" fmla="*/ 331139 h 359632"/>
                <a:gd name="connsiteX569" fmla="*/ 68463 w 218720"/>
                <a:gd name="connsiteY569" fmla="*/ 331901 h 359632"/>
                <a:gd name="connsiteX570" fmla="*/ 66918 w 218720"/>
                <a:gd name="connsiteY570" fmla="*/ 334677 h 359632"/>
                <a:gd name="connsiteX571" fmla="*/ 64558 w 218720"/>
                <a:gd name="connsiteY571" fmla="*/ 335166 h 359632"/>
                <a:gd name="connsiteX572" fmla="*/ 62399 w 218720"/>
                <a:gd name="connsiteY572" fmla="*/ 333388 h 359632"/>
                <a:gd name="connsiteX573" fmla="*/ 59942 w 218720"/>
                <a:gd name="connsiteY573" fmla="*/ 332767 h 359632"/>
                <a:gd name="connsiteX574" fmla="*/ 57350 w 218720"/>
                <a:gd name="connsiteY574" fmla="*/ 333375 h 359632"/>
                <a:gd name="connsiteX575" fmla="*/ 55782 w 218720"/>
                <a:gd name="connsiteY575" fmla="*/ 334320 h 359632"/>
                <a:gd name="connsiteX576" fmla="*/ 55051 w 218720"/>
                <a:gd name="connsiteY576" fmla="*/ 333552 h 359632"/>
                <a:gd name="connsiteX577" fmla="*/ 55027 w 218720"/>
                <a:gd name="connsiteY577" fmla="*/ 331973 h 359632"/>
                <a:gd name="connsiteX578" fmla="*/ 56920 w 218720"/>
                <a:gd name="connsiteY578" fmla="*/ 330091 h 359632"/>
                <a:gd name="connsiteX579" fmla="*/ 61970 w 218720"/>
                <a:gd name="connsiteY579" fmla="*/ 328668 h 359632"/>
                <a:gd name="connsiteX580" fmla="*/ 66403 w 218720"/>
                <a:gd name="connsiteY580" fmla="*/ 324972 h 359632"/>
                <a:gd name="connsiteX581" fmla="*/ 68578 w 218720"/>
                <a:gd name="connsiteY581" fmla="*/ 322716 h 359632"/>
                <a:gd name="connsiteX582" fmla="*/ 69440 w 218720"/>
                <a:gd name="connsiteY582" fmla="*/ 321446 h 359632"/>
                <a:gd name="connsiteX583" fmla="*/ 70503 w 218720"/>
                <a:gd name="connsiteY583" fmla="*/ 320636 h 359632"/>
                <a:gd name="connsiteX584" fmla="*/ 71892 w 218720"/>
                <a:gd name="connsiteY584" fmla="*/ 320330 h 359632"/>
                <a:gd name="connsiteX585" fmla="*/ 72606 w 218720"/>
                <a:gd name="connsiteY585" fmla="*/ 318925 h 359632"/>
                <a:gd name="connsiteX586" fmla="*/ 78761 w 218720"/>
                <a:gd name="connsiteY586" fmla="*/ 313270 h 359632"/>
                <a:gd name="connsiteX587" fmla="*/ 79269 w 218720"/>
                <a:gd name="connsiteY587" fmla="*/ 311971 h 359632"/>
                <a:gd name="connsiteX588" fmla="*/ 79575 w 218720"/>
                <a:gd name="connsiteY588" fmla="*/ 309646 h 359632"/>
                <a:gd name="connsiteX589" fmla="*/ 80084 w 218720"/>
                <a:gd name="connsiteY589" fmla="*/ 307405 h 359632"/>
                <a:gd name="connsiteX590" fmla="*/ 85095 w 218720"/>
                <a:gd name="connsiteY590" fmla="*/ 305953 h 359632"/>
                <a:gd name="connsiteX591" fmla="*/ 87489 w 218720"/>
                <a:gd name="connsiteY591" fmla="*/ 301233 h 359632"/>
                <a:gd name="connsiteX592" fmla="*/ 88148 w 218720"/>
                <a:gd name="connsiteY592" fmla="*/ 300859 h 359632"/>
                <a:gd name="connsiteX593" fmla="*/ 95137 w 218720"/>
                <a:gd name="connsiteY593" fmla="*/ 299992 h 359632"/>
                <a:gd name="connsiteX594" fmla="*/ 100320 w 218720"/>
                <a:gd name="connsiteY594" fmla="*/ 300061 h 359632"/>
                <a:gd name="connsiteX595" fmla="*/ 105468 w 218720"/>
                <a:gd name="connsiteY595" fmla="*/ 300986 h 359632"/>
                <a:gd name="connsiteX596" fmla="*/ 108107 w 218720"/>
                <a:gd name="connsiteY596" fmla="*/ 301069 h 359632"/>
                <a:gd name="connsiteX597" fmla="*/ 110756 w 218720"/>
                <a:gd name="connsiteY597" fmla="*/ 300750 h 359632"/>
                <a:gd name="connsiteX598" fmla="*/ 112833 w 218720"/>
                <a:gd name="connsiteY598" fmla="*/ 299474 h 359632"/>
                <a:gd name="connsiteX599" fmla="*/ 116388 w 218720"/>
                <a:gd name="connsiteY599" fmla="*/ 294868 h 359632"/>
                <a:gd name="connsiteX600" fmla="*/ 118388 w 218720"/>
                <a:gd name="connsiteY600" fmla="*/ 292838 h 359632"/>
                <a:gd name="connsiteX601" fmla="*/ 120679 w 218720"/>
                <a:gd name="connsiteY601" fmla="*/ 291002 h 359632"/>
                <a:gd name="connsiteX602" fmla="*/ 122822 w 218720"/>
                <a:gd name="connsiteY602" fmla="*/ 288904 h 359632"/>
                <a:gd name="connsiteX603" fmla="*/ 126299 w 218720"/>
                <a:gd name="connsiteY603" fmla="*/ 285012 h 359632"/>
                <a:gd name="connsiteX604" fmla="*/ 123948 w 218720"/>
                <a:gd name="connsiteY604" fmla="*/ 286353 h 359632"/>
                <a:gd name="connsiteX605" fmla="*/ 121111 w 218720"/>
                <a:gd name="connsiteY605" fmla="*/ 288480 h 359632"/>
                <a:gd name="connsiteX606" fmla="*/ 119465 w 218720"/>
                <a:gd name="connsiteY606" fmla="*/ 289713 h 359632"/>
                <a:gd name="connsiteX607" fmla="*/ 114238 w 218720"/>
                <a:gd name="connsiteY607" fmla="*/ 290955 h 359632"/>
                <a:gd name="connsiteX608" fmla="*/ 111986 w 218720"/>
                <a:gd name="connsiteY608" fmla="*/ 292221 h 359632"/>
                <a:gd name="connsiteX609" fmla="*/ 108040 w 218720"/>
                <a:gd name="connsiteY609" fmla="*/ 295078 h 359632"/>
                <a:gd name="connsiteX610" fmla="*/ 107281 w 218720"/>
                <a:gd name="connsiteY610" fmla="*/ 295315 h 359632"/>
                <a:gd name="connsiteX611" fmla="*/ 101328 w 218720"/>
                <a:gd name="connsiteY611" fmla="*/ 294629 h 359632"/>
                <a:gd name="connsiteX612" fmla="*/ 96898 w 218720"/>
                <a:gd name="connsiteY612" fmla="*/ 290923 h 359632"/>
                <a:gd name="connsiteX613" fmla="*/ 94066 w 218720"/>
                <a:gd name="connsiteY613" fmla="*/ 289402 h 359632"/>
                <a:gd name="connsiteX614" fmla="*/ 92896 w 218720"/>
                <a:gd name="connsiteY614" fmla="*/ 289230 h 359632"/>
                <a:gd name="connsiteX615" fmla="*/ 91687 w 218720"/>
                <a:gd name="connsiteY615" fmla="*/ 289682 h 359632"/>
                <a:gd name="connsiteX616" fmla="*/ 89101 w 218720"/>
                <a:gd name="connsiteY616" fmla="*/ 290145 h 359632"/>
                <a:gd name="connsiteX617" fmla="*/ 86464 w 218720"/>
                <a:gd name="connsiteY617" fmla="*/ 290066 h 359632"/>
                <a:gd name="connsiteX618" fmla="*/ 87810 w 218720"/>
                <a:gd name="connsiteY618" fmla="*/ 288352 h 359632"/>
                <a:gd name="connsiteX619" fmla="*/ 89638 w 218720"/>
                <a:gd name="connsiteY619" fmla="*/ 287393 h 359632"/>
                <a:gd name="connsiteX620" fmla="*/ 85544 w 218720"/>
                <a:gd name="connsiteY620" fmla="*/ 286727 h 359632"/>
                <a:gd name="connsiteX621" fmla="*/ 84406 w 218720"/>
                <a:gd name="connsiteY621" fmla="*/ 286205 h 359632"/>
                <a:gd name="connsiteX622" fmla="*/ 83109 w 218720"/>
                <a:gd name="connsiteY622" fmla="*/ 285002 h 359632"/>
                <a:gd name="connsiteX623" fmla="*/ 79898 w 218720"/>
                <a:gd name="connsiteY623" fmla="*/ 284796 h 359632"/>
                <a:gd name="connsiteX624" fmla="*/ 78366 w 218720"/>
                <a:gd name="connsiteY624" fmla="*/ 285103 h 359632"/>
                <a:gd name="connsiteX625" fmla="*/ 75782 w 218720"/>
                <a:gd name="connsiteY625" fmla="*/ 286693 h 359632"/>
                <a:gd name="connsiteX626" fmla="*/ 71699 w 218720"/>
                <a:gd name="connsiteY626" fmla="*/ 288383 h 359632"/>
                <a:gd name="connsiteX627" fmla="*/ 66780 w 218720"/>
                <a:gd name="connsiteY627" fmla="*/ 286040 h 359632"/>
                <a:gd name="connsiteX628" fmla="*/ 65816 w 218720"/>
                <a:gd name="connsiteY628" fmla="*/ 285012 h 359632"/>
                <a:gd name="connsiteX629" fmla="*/ 65841 w 218720"/>
                <a:gd name="connsiteY629" fmla="*/ 283027 h 359632"/>
                <a:gd name="connsiteX630" fmla="*/ 65103 w 218720"/>
                <a:gd name="connsiteY630" fmla="*/ 281453 h 359632"/>
                <a:gd name="connsiteX631" fmla="*/ 63738 w 218720"/>
                <a:gd name="connsiteY631" fmla="*/ 280898 h 359632"/>
                <a:gd name="connsiteX632" fmla="*/ 65484 w 218720"/>
                <a:gd name="connsiteY632" fmla="*/ 278846 h 359632"/>
                <a:gd name="connsiteX633" fmla="*/ 67591 w 218720"/>
                <a:gd name="connsiteY633" fmla="*/ 277479 h 359632"/>
                <a:gd name="connsiteX634" fmla="*/ 72225 w 218720"/>
                <a:gd name="connsiteY634" fmla="*/ 276120 h 359632"/>
                <a:gd name="connsiteX635" fmla="*/ 79243 w 218720"/>
                <a:gd name="connsiteY635" fmla="*/ 272892 h 359632"/>
                <a:gd name="connsiteX636" fmla="*/ 83178 w 218720"/>
                <a:gd name="connsiteY636" fmla="*/ 271516 h 359632"/>
                <a:gd name="connsiteX637" fmla="*/ 86836 w 218720"/>
                <a:gd name="connsiteY637" fmla="*/ 269140 h 359632"/>
                <a:gd name="connsiteX638" fmla="*/ 88348 w 218720"/>
                <a:gd name="connsiteY638" fmla="*/ 267690 h 359632"/>
                <a:gd name="connsiteX639" fmla="*/ 89445 w 218720"/>
                <a:gd name="connsiteY639" fmla="*/ 265705 h 359632"/>
                <a:gd name="connsiteX640" fmla="*/ 90533 w 218720"/>
                <a:gd name="connsiteY640" fmla="*/ 263266 h 359632"/>
                <a:gd name="connsiteX641" fmla="*/ 92086 w 218720"/>
                <a:gd name="connsiteY641" fmla="*/ 261284 h 359632"/>
                <a:gd name="connsiteX642" fmla="*/ 90579 w 218720"/>
                <a:gd name="connsiteY642" fmla="*/ 260812 h 359632"/>
                <a:gd name="connsiteX643" fmla="*/ 89906 w 218720"/>
                <a:gd name="connsiteY643" fmla="*/ 259315 h 359632"/>
                <a:gd name="connsiteX644" fmla="*/ 90087 w 218720"/>
                <a:gd name="connsiteY644" fmla="*/ 257796 h 359632"/>
                <a:gd name="connsiteX645" fmla="*/ 90783 w 218720"/>
                <a:gd name="connsiteY645" fmla="*/ 256448 h 359632"/>
                <a:gd name="connsiteX646" fmla="*/ 90159 w 218720"/>
                <a:gd name="connsiteY646" fmla="*/ 254756 h 359632"/>
                <a:gd name="connsiteX647" fmla="*/ 89052 w 218720"/>
                <a:gd name="connsiteY647" fmla="*/ 252986 h 359632"/>
                <a:gd name="connsiteX648" fmla="*/ 89113 w 218720"/>
                <a:gd name="connsiteY648" fmla="*/ 251607 h 359632"/>
                <a:gd name="connsiteX649" fmla="*/ 89407 w 218720"/>
                <a:gd name="connsiteY649" fmla="*/ 250132 h 359632"/>
                <a:gd name="connsiteX650" fmla="*/ 86584 w 218720"/>
                <a:gd name="connsiteY650" fmla="*/ 250211 h 359632"/>
                <a:gd name="connsiteX651" fmla="*/ 83769 w 218720"/>
                <a:gd name="connsiteY651" fmla="*/ 250672 h 359632"/>
                <a:gd name="connsiteX652" fmla="*/ 81218 w 218720"/>
                <a:gd name="connsiteY652" fmla="*/ 251718 h 359632"/>
                <a:gd name="connsiteX653" fmla="*/ 78744 w 218720"/>
                <a:gd name="connsiteY653" fmla="*/ 253137 h 359632"/>
                <a:gd name="connsiteX654" fmla="*/ 76547 w 218720"/>
                <a:gd name="connsiteY654" fmla="*/ 253400 h 359632"/>
                <a:gd name="connsiteX655" fmla="*/ 76582 w 218720"/>
                <a:gd name="connsiteY655" fmla="*/ 252265 h 359632"/>
                <a:gd name="connsiteX656" fmla="*/ 77536 w 218720"/>
                <a:gd name="connsiteY656" fmla="*/ 250861 h 359632"/>
                <a:gd name="connsiteX657" fmla="*/ 80027 w 218720"/>
                <a:gd name="connsiteY657" fmla="*/ 248854 h 359632"/>
                <a:gd name="connsiteX658" fmla="*/ 82694 w 218720"/>
                <a:gd name="connsiteY658" fmla="*/ 247189 h 359632"/>
                <a:gd name="connsiteX659" fmla="*/ 83642 w 218720"/>
                <a:gd name="connsiteY659" fmla="*/ 245923 h 359632"/>
                <a:gd name="connsiteX660" fmla="*/ 84388 w 218720"/>
                <a:gd name="connsiteY660" fmla="*/ 244452 h 359632"/>
                <a:gd name="connsiteX661" fmla="*/ 85712 w 218720"/>
                <a:gd name="connsiteY661" fmla="*/ 243271 h 359632"/>
                <a:gd name="connsiteX662" fmla="*/ 89195 w 218720"/>
                <a:gd name="connsiteY662" fmla="*/ 241037 h 359632"/>
                <a:gd name="connsiteX663" fmla="*/ 95868 w 218720"/>
                <a:gd name="connsiteY663" fmla="*/ 238521 h 359632"/>
                <a:gd name="connsiteX664" fmla="*/ 96864 w 218720"/>
                <a:gd name="connsiteY664" fmla="*/ 238373 h 359632"/>
                <a:gd name="connsiteX665" fmla="*/ 99480 w 218720"/>
                <a:gd name="connsiteY665" fmla="*/ 238665 h 359632"/>
                <a:gd name="connsiteX666" fmla="*/ 102052 w 218720"/>
                <a:gd name="connsiteY666" fmla="*/ 238285 h 359632"/>
                <a:gd name="connsiteX667" fmla="*/ 104305 w 218720"/>
                <a:gd name="connsiteY667" fmla="*/ 237379 h 359632"/>
                <a:gd name="connsiteX668" fmla="*/ 106550 w 218720"/>
                <a:gd name="connsiteY668" fmla="*/ 237184 h 359632"/>
                <a:gd name="connsiteX669" fmla="*/ 111605 w 218720"/>
                <a:gd name="connsiteY669" fmla="*/ 239795 h 359632"/>
                <a:gd name="connsiteX670" fmla="*/ 110102 w 218720"/>
                <a:gd name="connsiteY670" fmla="*/ 235754 h 359632"/>
                <a:gd name="connsiteX671" fmla="*/ 112331 w 218720"/>
                <a:gd name="connsiteY671" fmla="*/ 234786 h 359632"/>
                <a:gd name="connsiteX672" fmla="*/ 115564 w 218720"/>
                <a:gd name="connsiteY672" fmla="*/ 238440 h 359632"/>
                <a:gd name="connsiteX673" fmla="*/ 116766 w 218720"/>
                <a:gd name="connsiteY673" fmla="*/ 238825 h 359632"/>
                <a:gd name="connsiteX674" fmla="*/ 119301 w 218720"/>
                <a:gd name="connsiteY674" fmla="*/ 238295 h 359632"/>
                <a:gd name="connsiteX675" fmla="*/ 118323 w 218720"/>
                <a:gd name="connsiteY675" fmla="*/ 237679 h 359632"/>
                <a:gd name="connsiteX676" fmla="*/ 117181 w 218720"/>
                <a:gd name="connsiteY676" fmla="*/ 237642 h 359632"/>
                <a:gd name="connsiteX677" fmla="*/ 115685 w 218720"/>
                <a:gd name="connsiteY677" fmla="*/ 237091 h 359632"/>
                <a:gd name="connsiteX678" fmla="*/ 114427 w 218720"/>
                <a:gd name="connsiteY678" fmla="*/ 235919 h 359632"/>
                <a:gd name="connsiteX679" fmla="*/ 112334 w 218720"/>
                <a:gd name="connsiteY679" fmla="*/ 232195 h 359632"/>
                <a:gd name="connsiteX680" fmla="*/ 112447 w 218720"/>
                <a:gd name="connsiteY680" fmla="*/ 229982 h 359632"/>
                <a:gd name="connsiteX681" fmla="*/ 113857 w 218720"/>
                <a:gd name="connsiteY681" fmla="*/ 227679 h 359632"/>
                <a:gd name="connsiteX682" fmla="*/ 115419 w 218720"/>
                <a:gd name="connsiteY682" fmla="*/ 225557 h 359632"/>
                <a:gd name="connsiteX683" fmla="*/ 114109 w 218720"/>
                <a:gd name="connsiteY683" fmla="*/ 225135 h 359632"/>
                <a:gd name="connsiteX684" fmla="*/ 113060 w 218720"/>
                <a:gd name="connsiteY684" fmla="*/ 224323 h 359632"/>
                <a:gd name="connsiteX685" fmla="*/ 112759 w 218720"/>
                <a:gd name="connsiteY685" fmla="*/ 222197 h 359632"/>
                <a:gd name="connsiteX686" fmla="*/ 113171 w 218720"/>
                <a:gd name="connsiteY686" fmla="*/ 220318 h 359632"/>
                <a:gd name="connsiteX687" fmla="*/ 115977 w 218720"/>
                <a:gd name="connsiteY687" fmla="*/ 218657 h 359632"/>
                <a:gd name="connsiteX688" fmla="*/ 116805 w 218720"/>
                <a:gd name="connsiteY688" fmla="*/ 216135 h 359632"/>
                <a:gd name="connsiteX689" fmla="*/ 117157 w 218720"/>
                <a:gd name="connsiteY689" fmla="*/ 213357 h 359632"/>
                <a:gd name="connsiteX690" fmla="*/ 116691 w 218720"/>
                <a:gd name="connsiteY690" fmla="*/ 212082 h 359632"/>
                <a:gd name="connsiteX691" fmla="*/ 113906 w 218720"/>
                <a:gd name="connsiteY691" fmla="*/ 212287 h 359632"/>
                <a:gd name="connsiteX692" fmla="*/ 112552 w 218720"/>
                <a:gd name="connsiteY692" fmla="*/ 212807 h 359632"/>
                <a:gd name="connsiteX693" fmla="*/ 111337 w 218720"/>
                <a:gd name="connsiteY693" fmla="*/ 213630 h 359632"/>
                <a:gd name="connsiteX694" fmla="*/ 110093 w 218720"/>
                <a:gd name="connsiteY694" fmla="*/ 213581 h 359632"/>
                <a:gd name="connsiteX695" fmla="*/ 106653 w 218720"/>
                <a:gd name="connsiteY695" fmla="*/ 210505 h 359632"/>
                <a:gd name="connsiteX696" fmla="*/ 104691 w 218720"/>
                <a:gd name="connsiteY696" fmla="*/ 208176 h 359632"/>
                <a:gd name="connsiteX697" fmla="*/ 101172 w 218720"/>
                <a:gd name="connsiteY697" fmla="*/ 203238 h 359632"/>
                <a:gd name="connsiteX698" fmla="*/ 100671 w 218720"/>
                <a:gd name="connsiteY698" fmla="*/ 200283 h 359632"/>
                <a:gd name="connsiteX699" fmla="*/ 103490 w 218720"/>
                <a:gd name="connsiteY699" fmla="*/ 193894 h 359632"/>
                <a:gd name="connsiteX700" fmla="*/ 107838 w 218720"/>
                <a:gd name="connsiteY700" fmla="*/ 189799 h 359632"/>
                <a:gd name="connsiteX701" fmla="*/ 112961 w 218720"/>
                <a:gd name="connsiteY701" fmla="*/ 188372 h 359632"/>
                <a:gd name="connsiteX702" fmla="*/ 111970 w 218720"/>
                <a:gd name="connsiteY702" fmla="*/ 188099 h 359632"/>
                <a:gd name="connsiteX703" fmla="*/ 104164 w 218720"/>
                <a:gd name="connsiteY703" fmla="*/ 188044 h 359632"/>
                <a:gd name="connsiteX704" fmla="*/ 101591 w 218720"/>
                <a:gd name="connsiteY704" fmla="*/ 188546 h 359632"/>
                <a:gd name="connsiteX705" fmla="*/ 99206 w 218720"/>
                <a:gd name="connsiteY705" fmla="*/ 190221 h 359632"/>
                <a:gd name="connsiteX706" fmla="*/ 97859 w 218720"/>
                <a:gd name="connsiteY706" fmla="*/ 190735 h 359632"/>
                <a:gd name="connsiteX707" fmla="*/ 96443 w 218720"/>
                <a:gd name="connsiteY707" fmla="*/ 190925 h 359632"/>
                <a:gd name="connsiteX708" fmla="*/ 95153 w 218720"/>
                <a:gd name="connsiteY708" fmla="*/ 191758 h 359632"/>
                <a:gd name="connsiteX709" fmla="*/ 93893 w 218720"/>
                <a:gd name="connsiteY709" fmla="*/ 192914 h 359632"/>
                <a:gd name="connsiteX710" fmla="*/ 92581 w 218720"/>
                <a:gd name="connsiteY710" fmla="*/ 193653 h 359632"/>
                <a:gd name="connsiteX711" fmla="*/ 89975 w 218720"/>
                <a:gd name="connsiteY711" fmla="*/ 193462 h 359632"/>
                <a:gd name="connsiteX712" fmla="*/ 88711 w 218720"/>
                <a:gd name="connsiteY712" fmla="*/ 193706 h 359632"/>
                <a:gd name="connsiteX713" fmla="*/ 87802 w 218720"/>
                <a:gd name="connsiteY713" fmla="*/ 193037 h 359632"/>
                <a:gd name="connsiteX714" fmla="*/ 87042 w 218720"/>
                <a:gd name="connsiteY714" fmla="*/ 191930 h 359632"/>
                <a:gd name="connsiteX715" fmla="*/ 86047 w 218720"/>
                <a:gd name="connsiteY715" fmla="*/ 191635 h 359632"/>
                <a:gd name="connsiteX716" fmla="*/ 84936 w 218720"/>
                <a:gd name="connsiteY716" fmla="*/ 191975 h 359632"/>
                <a:gd name="connsiteX717" fmla="*/ 82587 w 218720"/>
                <a:gd name="connsiteY717" fmla="*/ 193466 h 359632"/>
                <a:gd name="connsiteX718" fmla="*/ 80208 w 218720"/>
                <a:gd name="connsiteY718" fmla="*/ 194346 h 359632"/>
                <a:gd name="connsiteX719" fmla="*/ 77332 w 218720"/>
                <a:gd name="connsiteY719" fmla="*/ 193407 h 359632"/>
                <a:gd name="connsiteX720" fmla="*/ 73562 w 218720"/>
                <a:gd name="connsiteY720" fmla="*/ 191655 h 359632"/>
                <a:gd name="connsiteX721" fmla="*/ 72817 w 218720"/>
                <a:gd name="connsiteY721" fmla="*/ 192294 h 359632"/>
                <a:gd name="connsiteX722" fmla="*/ 71982 w 218720"/>
                <a:gd name="connsiteY722" fmla="*/ 193920 h 359632"/>
                <a:gd name="connsiteX723" fmla="*/ 71501 w 218720"/>
                <a:gd name="connsiteY723" fmla="*/ 196456 h 359632"/>
                <a:gd name="connsiteX724" fmla="*/ 68824 w 218720"/>
                <a:gd name="connsiteY724" fmla="*/ 194254 h 359632"/>
                <a:gd name="connsiteX725" fmla="*/ 66542 w 218720"/>
                <a:gd name="connsiteY725" fmla="*/ 191306 h 359632"/>
                <a:gd name="connsiteX726" fmla="*/ 65777 w 218720"/>
                <a:gd name="connsiteY726" fmla="*/ 189452 h 359632"/>
                <a:gd name="connsiteX727" fmla="*/ 65720 w 218720"/>
                <a:gd name="connsiteY727" fmla="*/ 187364 h 359632"/>
                <a:gd name="connsiteX728" fmla="*/ 66958 w 218720"/>
                <a:gd name="connsiteY728" fmla="*/ 186553 h 359632"/>
                <a:gd name="connsiteX729" fmla="*/ 68303 w 218720"/>
                <a:gd name="connsiteY729" fmla="*/ 187295 h 359632"/>
                <a:gd name="connsiteX730" fmla="*/ 70308 w 218720"/>
                <a:gd name="connsiteY730" fmla="*/ 182331 h 359632"/>
                <a:gd name="connsiteX731" fmla="*/ 74297 w 218720"/>
                <a:gd name="connsiteY731" fmla="*/ 175855 h 359632"/>
                <a:gd name="connsiteX732" fmla="*/ 75704 w 218720"/>
                <a:gd name="connsiteY732" fmla="*/ 173952 h 359632"/>
                <a:gd name="connsiteX733" fmla="*/ 76686 w 218720"/>
                <a:gd name="connsiteY733" fmla="*/ 171467 h 359632"/>
                <a:gd name="connsiteX734" fmla="*/ 76518 w 218720"/>
                <a:gd name="connsiteY734" fmla="*/ 169839 h 359632"/>
                <a:gd name="connsiteX735" fmla="*/ 75638 w 218720"/>
                <a:gd name="connsiteY735" fmla="*/ 168464 h 359632"/>
                <a:gd name="connsiteX736" fmla="*/ 71930 w 218720"/>
                <a:gd name="connsiteY736" fmla="*/ 165337 h 359632"/>
                <a:gd name="connsiteX737" fmla="*/ 71979 w 218720"/>
                <a:gd name="connsiteY737" fmla="*/ 162788 h 359632"/>
                <a:gd name="connsiteX738" fmla="*/ 72376 w 218720"/>
                <a:gd name="connsiteY738" fmla="*/ 159906 h 359632"/>
                <a:gd name="connsiteX739" fmla="*/ 73384 w 218720"/>
                <a:gd name="connsiteY739" fmla="*/ 158175 h 359632"/>
                <a:gd name="connsiteX740" fmla="*/ 73810 w 218720"/>
                <a:gd name="connsiteY740" fmla="*/ 157845 h 359632"/>
                <a:gd name="connsiteX741" fmla="*/ 78735 w 218720"/>
                <a:gd name="connsiteY741" fmla="*/ 157891 h 359632"/>
                <a:gd name="connsiteX742" fmla="*/ 76814 w 218720"/>
                <a:gd name="connsiteY742" fmla="*/ 156997 h 359632"/>
                <a:gd name="connsiteX743" fmla="*/ 72986 w 218720"/>
                <a:gd name="connsiteY743" fmla="*/ 154385 h 359632"/>
                <a:gd name="connsiteX744" fmla="*/ 73054 w 218720"/>
                <a:gd name="connsiteY744" fmla="*/ 153459 h 359632"/>
                <a:gd name="connsiteX745" fmla="*/ 73955 w 218720"/>
                <a:gd name="connsiteY745" fmla="*/ 151041 h 359632"/>
                <a:gd name="connsiteX746" fmla="*/ 73537 w 218720"/>
                <a:gd name="connsiteY746" fmla="*/ 151286 h 359632"/>
                <a:gd name="connsiteX747" fmla="*/ 72717 w 218720"/>
                <a:gd name="connsiteY747" fmla="*/ 152403 h 359632"/>
                <a:gd name="connsiteX748" fmla="*/ 71150 w 218720"/>
                <a:gd name="connsiteY748" fmla="*/ 155105 h 359632"/>
                <a:gd name="connsiteX749" fmla="*/ 70194 w 218720"/>
                <a:gd name="connsiteY749" fmla="*/ 155735 h 359632"/>
                <a:gd name="connsiteX750" fmla="*/ 67486 w 218720"/>
                <a:gd name="connsiteY750" fmla="*/ 156376 h 359632"/>
                <a:gd name="connsiteX751" fmla="*/ 66996 w 218720"/>
                <a:gd name="connsiteY751" fmla="*/ 157705 h 359632"/>
                <a:gd name="connsiteX752" fmla="*/ 66561 w 218720"/>
                <a:gd name="connsiteY752" fmla="*/ 158052 h 359632"/>
                <a:gd name="connsiteX753" fmla="*/ 65208 w 218720"/>
                <a:gd name="connsiteY753" fmla="*/ 158203 h 359632"/>
                <a:gd name="connsiteX754" fmla="*/ 64793 w 218720"/>
                <a:gd name="connsiteY754" fmla="*/ 159441 h 359632"/>
                <a:gd name="connsiteX755" fmla="*/ 64492 w 218720"/>
                <a:gd name="connsiteY755" fmla="*/ 159520 h 359632"/>
                <a:gd name="connsiteX756" fmla="*/ 64107 w 218720"/>
                <a:gd name="connsiteY756" fmla="*/ 158184 h 359632"/>
                <a:gd name="connsiteX757" fmla="*/ 64070 w 218720"/>
                <a:gd name="connsiteY757" fmla="*/ 155968 h 359632"/>
                <a:gd name="connsiteX758" fmla="*/ 64609 w 218720"/>
                <a:gd name="connsiteY758" fmla="*/ 153929 h 359632"/>
                <a:gd name="connsiteX759" fmla="*/ 65638 w 218720"/>
                <a:gd name="connsiteY759" fmla="*/ 152332 h 359632"/>
                <a:gd name="connsiteX760" fmla="*/ 69606 w 218720"/>
                <a:gd name="connsiteY760" fmla="*/ 148697 h 359632"/>
                <a:gd name="connsiteX761" fmla="*/ 67674 w 218720"/>
                <a:gd name="connsiteY761" fmla="*/ 149819 h 359632"/>
                <a:gd name="connsiteX762" fmla="*/ 63295 w 218720"/>
                <a:gd name="connsiteY762" fmla="*/ 153176 h 359632"/>
                <a:gd name="connsiteX763" fmla="*/ 61060 w 218720"/>
                <a:gd name="connsiteY763" fmla="*/ 155381 h 359632"/>
                <a:gd name="connsiteX764" fmla="*/ 60463 w 218720"/>
                <a:gd name="connsiteY764" fmla="*/ 156125 h 359632"/>
                <a:gd name="connsiteX765" fmla="*/ 60276 w 218720"/>
                <a:gd name="connsiteY765" fmla="*/ 156752 h 359632"/>
                <a:gd name="connsiteX766" fmla="*/ 60289 w 218720"/>
                <a:gd name="connsiteY766" fmla="*/ 157474 h 359632"/>
                <a:gd name="connsiteX767" fmla="*/ 61293 w 218720"/>
                <a:gd name="connsiteY767" fmla="*/ 161344 h 359632"/>
                <a:gd name="connsiteX768" fmla="*/ 61007 w 218720"/>
                <a:gd name="connsiteY768" fmla="*/ 163133 h 359632"/>
                <a:gd name="connsiteX769" fmla="*/ 57234 w 218720"/>
                <a:gd name="connsiteY769" fmla="*/ 174922 h 359632"/>
                <a:gd name="connsiteX770" fmla="*/ 56520 w 218720"/>
                <a:gd name="connsiteY770" fmla="*/ 176102 h 359632"/>
                <a:gd name="connsiteX771" fmla="*/ 55863 w 218720"/>
                <a:gd name="connsiteY771" fmla="*/ 176719 h 359632"/>
                <a:gd name="connsiteX772" fmla="*/ 55242 w 218720"/>
                <a:gd name="connsiteY772" fmla="*/ 176860 h 359632"/>
                <a:gd name="connsiteX773" fmla="*/ 53382 w 218720"/>
                <a:gd name="connsiteY773" fmla="*/ 176636 h 359632"/>
                <a:gd name="connsiteX774" fmla="*/ 52552 w 218720"/>
                <a:gd name="connsiteY774" fmla="*/ 175755 h 359632"/>
                <a:gd name="connsiteX775" fmla="*/ 52559 w 218720"/>
                <a:gd name="connsiteY775" fmla="*/ 174757 h 359632"/>
                <a:gd name="connsiteX776" fmla="*/ 52908 w 218720"/>
                <a:gd name="connsiteY776" fmla="*/ 173257 h 359632"/>
                <a:gd name="connsiteX777" fmla="*/ 54472 w 218720"/>
                <a:gd name="connsiteY777" fmla="*/ 167668 h 359632"/>
                <a:gd name="connsiteX778" fmla="*/ 55151 w 218720"/>
                <a:gd name="connsiteY778" fmla="*/ 166113 h 359632"/>
                <a:gd name="connsiteX779" fmla="*/ 56160 w 218720"/>
                <a:gd name="connsiteY779" fmla="*/ 164666 h 359632"/>
                <a:gd name="connsiteX780" fmla="*/ 58383 w 218720"/>
                <a:gd name="connsiteY780" fmla="*/ 162130 h 359632"/>
                <a:gd name="connsiteX781" fmla="*/ 58329 w 218720"/>
                <a:gd name="connsiteY781" fmla="*/ 161965 h 359632"/>
                <a:gd name="connsiteX782" fmla="*/ 56849 w 218720"/>
                <a:gd name="connsiteY782" fmla="*/ 162462 h 359632"/>
                <a:gd name="connsiteX783" fmla="*/ 56218 w 218720"/>
                <a:gd name="connsiteY783" fmla="*/ 162298 h 359632"/>
                <a:gd name="connsiteX784" fmla="*/ 55766 w 218720"/>
                <a:gd name="connsiteY784" fmla="*/ 161796 h 359632"/>
                <a:gd name="connsiteX785" fmla="*/ 56059 w 218720"/>
                <a:gd name="connsiteY785" fmla="*/ 154257 h 359632"/>
                <a:gd name="connsiteX786" fmla="*/ 57260 w 218720"/>
                <a:gd name="connsiteY786" fmla="*/ 151771 h 359632"/>
                <a:gd name="connsiteX787" fmla="*/ 57709 w 218720"/>
                <a:gd name="connsiteY787" fmla="*/ 148150 h 359632"/>
                <a:gd name="connsiteX788" fmla="*/ 58750 w 218720"/>
                <a:gd name="connsiteY788" fmla="*/ 145045 h 359632"/>
                <a:gd name="connsiteX789" fmla="*/ 59955 w 218720"/>
                <a:gd name="connsiteY789" fmla="*/ 142781 h 359632"/>
                <a:gd name="connsiteX790" fmla="*/ 60872 w 218720"/>
                <a:gd name="connsiteY790" fmla="*/ 139881 h 359632"/>
                <a:gd name="connsiteX791" fmla="*/ 62254 w 218720"/>
                <a:gd name="connsiteY791" fmla="*/ 138590 h 359632"/>
                <a:gd name="connsiteX792" fmla="*/ 62624 w 218720"/>
                <a:gd name="connsiteY792" fmla="*/ 136614 h 359632"/>
                <a:gd name="connsiteX793" fmla="*/ 64174 w 218720"/>
                <a:gd name="connsiteY793" fmla="*/ 134473 h 359632"/>
                <a:gd name="connsiteX794" fmla="*/ 65373 w 218720"/>
                <a:gd name="connsiteY794" fmla="*/ 132232 h 359632"/>
                <a:gd name="connsiteX795" fmla="*/ 64727 w 218720"/>
                <a:gd name="connsiteY795" fmla="*/ 132454 h 359632"/>
                <a:gd name="connsiteX796" fmla="*/ 57063 w 218720"/>
                <a:gd name="connsiteY796" fmla="*/ 138281 h 359632"/>
                <a:gd name="connsiteX797" fmla="*/ 55111 w 218720"/>
                <a:gd name="connsiteY797" fmla="*/ 139341 h 359632"/>
                <a:gd name="connsiteX798" fmla="*/ 52450 w 218720"/>
                <a:gd name="connsiteY798" fmla="*/ 139057 h 359632"/>
                <a:gd name="connsiteX799" fmla="*/ 50415 w 218720"/>
                <a:gd name="connsiteY799" fmla="*/ 138403 h 359632"/>
                <a:gd name="connsiteX800" fmla="*/ 48825 w 218720"/>
                <a:gd name="connsiteY800" fmla="*/ 137025 h 359632"/>
                <a:gd name="connsiteX801" fmla="*/ 48114 w 218720"/>
                <a:gd name="connsiteY801" fmla="*/ 134378 h 359632"/>
                <a:gd name="connsiteX802" fmla="*/ 46150 w 218720"/>
                <a:gd name="connsiteY802" fmla="*/ 134307 h 359632"/>
                <a:gd name="connsiteX803" fmla="*/ 44470 w 218720"/>
                <a:gd name="connsiteY803" fmla="*/ 133849 h 359632"/>
                <a:gd name="connsiteX804" fmla="*/ 44491 w 218720"/>
                <a:gd name="connsiteY804" fmla="*/ 133493 h 359632"/>
                <a:gd name="connsiteX805" fmla="*/ 46658 w 218720"/>
                <a:gd name="connsiteY805" fmla="*/ 132048 h 359632"/>
                <a:gd name="connsiteX806" fmla="*/ 50132 w 218720"/>
                <a:gd name="connsiteY806" fmla="*/ 131552 h 359632"/>
                <a:gd name="connsiteX807" fmla="*/ 53383 w 218720"/>
                <a:gd name="connsiteY807" fmla="*/ 129237 h 359632"/>
                <a:gd name="connsiteX808" fmla="*/ 50490 w 218720"/>
                <a:gd name="connsiteY808" fmla="*/ 127672 h 359632"/>
                <a:gd name="connsiteX809" fmla="*/ 50735 w 218720"/>
                <a:gd name="connsiteY809" fmla="*/ 127176 h 359632"/>
                <a:gd name="connsiteX810" fmla="*/ 53258 w 218720"/>
                <a:gd name="connsiteY810" fmla="*/ 125842 h 359632"/>
                <a:gd name="connsiteX811" fmla="*/ 56463 w 218720"/>
                <a:gd name="connsiteY811" fmla="*/ 121362 h 359632"/>
                <a:gd name="connsiteX812" fmla="*/ 57113 w 218720"/>
                <a:gd name="connsiteY812" fmla="*/ 117232 h 359632"/>
                <a:gd name="connsiteX813" fmla="*/ 55580 w 218720"/>
                <a:gd name="connsiteY813" fmla="*/ 115289 h 359632"/>
                <a:gd name="connsiteX814" fmla="*/ 55025 w 218720"/>
                <a:gd name="connsiteY814" fmla="*/ 114015 h 359632"/>
                <a:gd name="connsiteX815" fmla="*/ 51961 w 218720"/>
                <a:gd name="connsiteY815" fmla="*/ 112594 h 359632"/>
                <a:gd name="connsiteX816" fmla="*/ 51449 w 218720"/>
                <a:gd name="connsiteY816" fmla="*/ 110774 h 359632"/>
                <a:gd name="connsiteX817" fmla="*/ 51805 w 218720"/>
                <a:gd name="connsiteY817" fmla="*/ 109758 h 359632"/>
                <a:gd name="connsiteX818" fmla="*/ 52805 w 218720"/>
                <a:gd name="connsiteY818" fmla="*/ 108765 h 359632"/>
                <a:gd name="connsiteX819" fmla="*/ 54312 w 218720"/>
                <a:gd name="connsiteY819" fmla="*/ 107991 h 359632"/>
                <a:gd name="connsiteX820" fmla="*/ 56674 w 218720"/>
                <a:gd name="connsiteY820" fmla="*/ 107251 h 359632"/>
                <a:gd name="connsiteX821" fmla="*/ 54530 w 218720"/>
                <a:gd name="connsiteY821" fmla="*/ 106457 h 359632"/>
                <a:gd name="connsiteX822" fmla="*/ 53730 w 218720"/>
                <a:gd name="connsiteY822" fmla="*/ 105520 h 359632"/>
                <a:gd name="connsiteX823" fmla="*/ 53123 w 218720"/>
                <a:gd name="connsiteY823" fmla="*/ 104163 h 359632"/>
                <a:gd name="connsiteX824" fmla="*/ 53067 w 218720"/>
                <a:gd name="connsiteY824" fmla="*/ 103376 h 359632"/>
                <a:gd name="connsiteX825" fmla="*/ 54177 w 218720"/>
                <a:gd name="connsiteY825" fmla="*/ 99866 h 359632"/>
                <a:gd name="connsiteX826" fmla="*/ 54823 w 218720"/>
                <a:gd name="connsiteY826" fmla="*/ 98417 h 359632"/>
                <a:gd name="connsiteX827" fmla="*/ 56087 w 218720"/>
                <a:gd name="connsiteY827" fmla="*/ 96568 h 359632"/>
                <a:gd name="connsiteX828" fmla="*/ 61821 w 218720"/>
                <a:gd name="connsiteY828" fmla="*/ 96672 h 359632"/>
                <a:gd name="connsiteX829" fmla="*/ 62480 w 218720"/>
                <a:gd name="connsiteY829" fmla="*/ 95855 h 359632"/>
                <a:gd name="connsiteX830" fmla="*/ 63130 w 218720"/>
                <a:gd name="connsiteY830" fmla="*/ 95823 h 359632"/>
                <a:gd name="connsiteX831" fmla="*/ 66062 w 218720"/>
                <a:gd name="connsiteY831" fmla="*/ 96568 h 359632"/>
                <a:gd name="connsiteX832" fmla="*/ 65627 w 218720"/>
                <a:gd name="connsiteY832" fmla="*/ 95766 h 359632"/>
                <a:gd name="connsiteX833" fmla="*/ 60832 w 218720"/>
                <a:gd name="connsiteY833" fmla="*/ 91368 h 359632"/>
                <a:gd name="connsiteX834" fmla="*/ 60402 w 218720"/>
                <a:gd name="connsiteY834" fmla="*/ 90530 h 359632"/>
                <a:gd name="connsiteX835" fmla="*/ 61769 w 218720"/>
                <a:gd name="connsiteY835" fmla="*/ 88154 h 359632"/>
                <a:gd name="connsiteX836" fmla="*/ 61868 w 218720"/>
                <a:gd name="connsiteY836" fmla="*/ 87094 h 359632"/>
                <a:gd name="connsiteX837" fmla="*/ 61668 w 218720"/>
                <a:gd name="connsiteY837" fmla="*/ 85961 h 359632"/>
                <a:gd name="connsiteX838" fmla="*/ 62058 w 218720"/>
                <a:gd name="connsiteY838" fmla="*/ 85098 h 359632"/>
                <a:gd name="connsiteX839" fmla="*/ 63578 w 218720"/>
                <a:gd name="connsiteY839" fmla="*/ 84690 h 359632"/>
                <a:gd name="connsiteX840" fmla="*/ 68213 w 218720"/>
                <a:gd name="connsiteY840" fmla="*/ 84731 h 359632"/>
                <a:gd name="connsiteX841" fmla="*/ 69355 w 218720"/>
                <a:gd name="connsiteY841" fmla="*/ 84329 h 359632"/>
                <a:gd name="connsiteX842" fmla="*/ 68835 w 218720"/>
                <a:gd name="connsiteY842" fmla="*/ 83181 h 359632"/>
                <a:gd name="connsiteX843" fmla="*/ 67756 w 218720"/>
                <a:gd name="connsiteY843" fmla="*/ 81671 h 359632"/>
                <a:gd name="connsiteX844" fmla="*/ 67545 w 218720"/>
                <a:gd name="connsiteY844" fmla="*/ 80402 h 359632"/>
                <a:gd name="connsiteX845" fmla="*/ 67798 w 218720"/>
                <a:gd name="connsiteY845" fmla="*/ 79281 h 359632"/>
                <a:gd name="connsiteX846" fmla="*/ 67857 w 218720"/>
                <a:gd name="connsiteY846" fmla="*/ 77022 h 359632"/>
                <a:gd name="connsiteX847" fmla="*/ 68068 w 218720"/>
                <a:gd name="connsiteY847" fmla="*/ 76022 h 359632"/>
                <a:gd name="connsiteX848" fmla="*/ 69168 w 218720"/>
                <a:gd name="connsiteY848" fmla="*/ 74524 h 359632"/>
                <a:gd name="connsiteX849" fmla="*/ 70077 w 218720"/>
                <a:gd name="connsiteY849" fmla="*/ 74079 h 359632"/>
                <a:gd name="connsiteX850" fmla="*/ 71204 w 218720"/>
                <a:gd name="connsiteY850" fmla="*/ 73818 h 359632"/>
                <a:gd name="connsiteX851" fmla="*/ 73748 w 218720"/>
                <a:gd name="connsiteY851" fmla="*/ 74319 h 359632"/>
                <a:gd name="connsiteX852" fmla="*/ 74718 w 218720"/>
                <a:gd name="connsiteY852" fmla="*/ 74924 h 359632"/>
                <a:gd name="connsiteX853" fmla="*/ 75831 w 218720"/>
                <a:gd name="connsiteY853" fmla="*/ 76352 h 359632"/>
                <a:gd name="connsiteX854" fmla="*/ 76654 w 218720"/>
                <a:gd name="connsiteY854" fmla="*/ 76236 h 359632"/>
                <a:gd name="connsiteX855" fmla="*/ 79822 w 218720"/>
                <a:gd name="connsiteY855" fmla="*/ 74685 h 359632"/>
                <a:gd name="connsiteX856" fmla="*/ 80774 w 218720"/>
                <a:gd name="connsiteY856" fmla="*/ 74462 h 359632"/>
                <a:gd name="connsiteX857" fmla="*/ 82070 w 218720"/>
                <a:gd name="connsiteY857" fmla="*/ 76260 h 359632"/>
                <a:gd name="connsiteX858" fmla="*/ 87480 w 218720"/>
                <a:gd name="connsiteY858" fmla="*/ 74826 h 359632"/>
                <a:gd name="connsiteX859" fmla="*/ 94757 w 218720"/>
                <a:gd name="connsiteY859" fmla="*/ 74183 h 359632"/>
                <a:gd name="connsiteX860" fmla="*/ 99129 w 218720"/>
                <a:gd name="connsiteY860" fmla="*/ 73239 h 359632"/>
                <a:gd name="connsiteX861" fmla="*/ 103733 w 218720"/>
                <a:gd name="connsiteY861" fmla="*/ 72896 h 359632"/>
                <a:gd name="connsiteX862" fmla="*/ 115062 w 218720"/>
                <a:gd name="connsiteY862" fmla="*/ 65804 h 359632"/>
                <a:gd name="connsiteX863" fmla="*/ 116053 w 218720"/>
                <a:gd name="connsiteY863" fmla="*/ 66067 h 359632"/>
                <a:gd name="connsiteX864" fmla="*/ 115685 w 218720"/>
                <a:gd name="connsiteY864" fmla="*/ 66975 h 359632"/>
                <a:gd name="connsiteX865" fmla="*/ 115324 w 218720"/>
                <a:gd name="connsiteY865" fmla="*/ 68857 h 359632"/>
                <a:gd name="connsiteX866" fmla="*/ 115112 w 218720"/>
                <a:gd name="connsiteY866" fmla="*/ 68953 h 359632"/>
                <a:gd name="connsiteX867" fmla="*/ 114307 w 218720"/>
                <a:gd name="connsiteY867" fmla="*/ 68360 h 359632"/>
                <a:gd name="connsiteX868" fmla="*/ 112979 w 218720"/>
                <a:gd name="connsiteY868" fmla="*/ 66228 h 359632"/>
                <a:gd name="connsiteX869" fmla="*/ 105859 w 218720"/>
                <a:gd name="connsiteY869" fmla="*/ 63098 h 359632"/>
                <a:gd name="connsiteX870" fmla="*/ 107750 w 218720"/>
                <a:gd name="connsiteY870" fmla="*/ 63544 h 359632"/>
                <a:gd name="connsiteX871" fmla="*/ 108729 w 218720"/>
                <a:gd name="connsiteY871" fmla="*/ 65107 h 359632"/>
                <a:gd name="connsiteX872" fmla="*/ 108851 w 218720"/>
                <a:gd name="connsiteY872" fmla="*/ 66123 h 359632"/>
                <a:gd name="connsiteX873" fmla="*/ 109083 w 218720"/>
                <a:gd name="connsiteY873" fmla="*/ 66522 h 359632"/>
                <a:gd name="connsiteX874" fmla="*/ 110257 w 218720"/>
                <a:gd name="connsiteY874" fmla="*/ 66923 h 359632"/>
                <a:gd name="connsiteX875" fmla="*/ 110115 w 218720"/>
                <a:gd name="connsiteY875" fmla="*/ 67151 h 359632"/>
                <a:gd name="connsiteX876" fmla="*/ 108851 w 218720"/>
                <a:gd name="connsiteY876" fmla="*/ 67581 h 359632"/>
                <a:gd name="connsiteX877" fmla="*/ 107598 w 218720"/>
                <a:gd name="connsiteY877" fmla="*/ 67549 h 359632"/>
                <a:gd name="connsiteX878" fmla="*/ 105643 w 218720"/>
                <a:gd name="connsiteY878" fmla="*/ 65673 h 359632"/>
                <a:gd name="connsiteX879" fmla="*/ 104900 w 218720"/>
                <a:gd name="connsiteY879" fmla="*/ 64307 h 359632"/>
                <a:gd name="connsiteX880" fmla="*/ 105034 w 218720"/>
                <a:gd name="connsiteY880" fmla="*/ 63403 h 359632"/>
                <a:gd name="connsiteX881" fmla="*/ 108266 w 218720"/>
                <a:gd name="connsiteY881" fmla="*/ 55774 h 359632"/>
                <a:gd name="connsiteX882" fmla="*/ 110302 w 218720"/>
                <a:gd name="connsiteY882" fmla="*/ 56022 h 359632"/>
                <a:gd name="connsiteX883" fmla="*/ 112632 w 218720"/>
                <a:gd name="connsiteY883" fmla="*/ 57239 h 359632"/>
                <a:gd name="connsiteX884" fmla="*/ 113337 w 218720"/>
                <a:gd name="connsiteY884" fmla="*/ 57988 h 359632"/>
                <a:gd name="connsiteX885" fmla="*/ 113320 w 218720"/>
                <a:gd name="connsiteY885" fmla="*/ 58586 h 359632"/>
                <a:gd name="connsiteX886" fmla="*/ 112493 w 218720"/>
                <a:gd name="connsiteY886" fmla="*/ 59499 h 359632"/>
                <a:gd name="connsiteX887" fmla="*/ 112199 w 218720"/>
                <a:gd name="connsiteY887" fmla="*/ 60302 h 359632"/>
                <a:gd name="connsiteX888" fmla="*/ 113880 w 218720"/>
                <a:gd name="connsiteY888" fmla="*/ 60283 h 359632"/>
                <a:gd name="connsiteX889" fmla="*/ 116315 w 218720"/>
                <a:gd name="connsiteY889" fmla="*/ 60967 h 359632"/>
                <a:gd name="connsiteX890" fmla="*/ 117789 w 218720"/>
                <a:gd name="connsiteY890" fmla="*/ 61053 h 359632"/>
                <a:gd name="connsiteX891" fmla="*/ 119015 w 218720"/>
                <a:gd name="connsiteY891" fmla="*/ 61901 h 359632"/>
                <a:gd name="connsiteX892" fmla="*/ 118339 w 218720"/>
                <a:gd name="connsiteY892" fmla="*/ 63490 h 359632"/>
                <a:gd name="connsiteX893" fmla="*/ 117605 w 218720"/>
                <a:gd name="connsiteY893" fmla="*/ 63935 h 359632"/>
                <a:gd name="connsiteX894" fmla="*/ 116775 w 218720"/>
                <a:gd name="connsiteY894" fmla="*/ 64023 h 359632"/>
                <a:gd name="connsiteX895" fmla="*/ 113877 w 218720"/>
                <a:gd name="connsiteY895" fmla="*/ 62436 h 359632"/>
                <a:gd name="connsiteX896" fmla="*/ 110079 w 218720"/>
                <a:gd name="connsiteY896" fmla="*/ 63095 h 359632"/>
                <a:gd name="connsiteX897" fmla="*/ 109323 w 218720"/>
                <a:gd name="connsiteY897" fmla="*/ 62894 h 359632"/>
                <a:gd name="connsiteX898" fmla="*/ 108824 w 218720"/>
                <a:gd name="connsiteY898" fmla="*/ 62455 h 359632"/>
                <a:gd name="connsiteX899" fmla="*/ 108619 w 218720"/>
                <a:gd name="connsiteY899" fmla="*/ 61911 h 359632"/>
                <a:gd name="connsiteX900" fmla="*/ 108615 w 218720"/>
                <a:gd name="connsiteY900" fmla="*/ 60801 h 359632"/>
                <a:gd name="connsiteX901" fmla="*/ 108409 w 218720"/>
                <a:gd name="connsiteY901" fmla="*/ 60473 h 359632"/>
                <a:gd name="connsiteX902" fmla="*/ 107033 w 218720"/>
                <a:gd name="connsiteY902" fmla="*/ 61523 h 359632"/>
                <a:gd name="connsiteX903" fmla="*/ 106429 w 218720"/>
                <a:gd name="connsiteY903" fmla="*/ 61399 h 359632"/>
                <a:gd name="connsiteX904" fmla="*/ 106088 w 218720"/>
                <a:gd name="connsiteY904" fmla="*/ 60896 h 359632"/>
                <a:gd name="connsiteX905" fmla="*/ 105941 w 218720"/>
                <a:gd name="connsiteY905" fmla="*/ 59853 h 359632"/>
                <a:gd name="connsiteX906" fmla="*/ 106094 w 218720"/>
                <a:gd name="connsiteY906" fmla="*/ 58347 h 359632"/>
                <a:gd name="connsiteX907" fmla="*/ 106900 w 218720"/>
                <a:gd name="connsiteY907" fmla="*/ 56202 h 359632"/>
                <a:gd name="connsiteX908" fmla="*/ 124031 w 218720"/>
                <a:gd name="connsiteY908" fmla="*/ 50542 h 359632"/>
                <a:gd name="connsiteX909" fmla="*/ 126876 w 218720"/>
                <a:gd name="connsiteY909" fmla="*/ 50758 h 359632"/>
                <a:gd name="connsiteX910" fmla="*/ 126370 w 218720"/>
                <a:gd name="connsiteY910" fmla="*/ 51625 h 359632"/>
                <a:gd name="connsiteX911" fmla="*/ 123738 w 218720"/>
                <a:gd name="connsiteY911" fmla="*/ 52921 h 359632"/>
                <a:gd name="connsiteX912" fmla="*/ 121235 w 218720"/>
                <a:gd name="connsiteY912" fmla="*/ 52960 h 359632"/>
                <a:gd name="connsiteX913" fmla="*/ 122528 w 218720"/>
                <a:gd name="connsiteY913" fmla="*/ 51028 h 359632"/>
                <a:gd name="connsiteX914" fmla="*/ 114304 w 218720"/>
                <a:gd name="connsiteY914" fmla="*/ 49137 h 359632"/>
                <a:gd name="connsiteX915" fmla="*/ 116822 w 218720"/>
                <a:gd name="connsiteY915" fmla="*/ 51059 h 359632"/>
                <a:gd name="connsiteX916" fmla="*/ 117853 w 218720"/>
                <a:gd name="connsiteY916" fmla="*/ 52612 h 359632"/>
                <a:gd name="connsiteX917" fmla="*/ 119718 w 218720"/>
                <a:gd name="connsiteY917" fmla="*/ 53071 h 359632"/>
                <a:gd name="connsiteX918" fmla="*/ 119956 w 218720"/>
                <a:gd name="connsiteY918" fmla="*/ 53309 h 359632"/>
                <a:gd name="connsiteX919" fmla="*/ 119746 w 218720"/>
                <a:gd name="connsiteY919" fmla="*/ 54377 h 359632"/>
                <a:gd name="connsiteX920" fmla="*/ 117848 w 218720"/>
                <a:gd name="connsiteY920" fmla="*/ 55188 h 359632"/>
                <a:gd name="connsiteX921" fmla="*/ 117038 w 218720"/>
                <a:gd name="connsiteY921" fmla="*/ 54517 h 359632"/>
                <a:gd name="connsiteX922" fmla="*/ 116827 w 218720"/>
                <a:gd name="connsiteY922" fmla="*/ 52416 h 359632"/>
                <a:gd name="connsiteX923" fmla="*/ 114564 w 218720"/>
                <a:gd name="connsiteY923" fmla="*/ 51516 h 359632"/>
                <a:gd name="connsiteX924" fmla="*/ 113464 w 218720"/>
                <a:gd name="connsiteY924" fmla="*/ 50957 h 359632"/>
                <a:gd name="connsiteX925" fmla="*/ 112612 w 218720"/>
                <a:gd name="connsiteY925" fmla="*/ 49897 h 359632"/>
                <a:gd name="connsiteX926" fmla="*/ 112829 w 218720"/>
                <a:gd name="connsiteY926" fmla="*/ 49572 h 359632"/>
                <a:gd name="connsiteX927" fmla="*/ 149939 w 218720"/>
                <a:gd name="connsiteY927" fmla="*/ 7430 h 359632"/>
                <a:gd name="connsiteX928" fmla="*/ 151315 w 218720"/>
                <a:gd name="connsiteY928" fmla="*/ 7494 h 359632"/>
                <a:gd name="connsiteX929" fmla="*/ 151174 w 218720"/>
                <a:gd name="connsiteY929" fmla="*/ 9833 h 359632"/>
                <a:gd name="connsiteX930" fmla="*/ 151632 w 218720"/>
                <a:gd name="connsiteY930" fmla="*/ 12180 h 359632"/>
                <a:gd name="connsiteX931" fmla="*/ 152774 w 218720"/>
                <a:gd name="connsiteY931" fmla="*/ 11572 h 359632"/>
                <a:gd name="connsiteX932" fmla="*/ 154498 w 218720"/>
                <a:gd name="connsiteY932" fmla="*/ 13821 h 359632"/>
                <a:gd name="connsiteX933" fmla="*/ 155378 w 218720"/>
                <a:gd name="connsiteY933" fmla="*/ 13824 h 359632"/>
                <a:gd name="connsiteX934" fmla="*/ 156827 w 218720"/>
                <a:gd name="connsiteY934" fmla="*/ 12931 h 359632"/>
                <a:gd name="connsiteX935" fmla="*/ 156535 w 218720"/>
                <a:gd name="connsiteY935" fmla="*/ 15023 h 359632"/>
                <a:gd name="connsiteX936" fmla="*/ 155031 w 218720"/>
                <a:gd name="connsiteY936" fmla="*/ 20819 h 359632"/>
                <a:gd name="connsiteX937" fmla="*/ 154608 w 218720"/>
                <a:gd name="connsiteY937" fmla="*/ 21802 h 359632"/>
                <a:gd name="connsiteX938" fmla="*/ 154322 w 218720"/>
                <a:gd name="connsiteY938" fmla="*/ 23560 h 359632"/>
                <a:gd name="connsiteX939" fmla="*/ 154023 w 218720"/>
                <a:gd name="connsiteY939" fmla="*/ 23902 h 359632"/>
                <a:gd name="connsiteX940" fmla="*/ 153579 w 218720"/>
                <a:gd name="connsiteY940" fmla="*/ 27452 h 359632"/>
                <a:gd name="connsiteX941" fmla="*/ 152562 w 218720"/>
                <a:gd name="connsiteY941" fmla="*/ 28620 h 359632"/>
                <a:gd name="connsiteX942" fmla="*/ 151712 w 218720"/>
                <a:gd name="connsiteY942" fmla="*/ 31404 h 359632"/>
                <a:gd name="connsiteX943" fmla="*/ 151365 w 218720"/>
                <a:gd name="connsiteY943" fmla="*/ 31676 h 359632"/>
                <a:gd name="connsiteX944" fmla="*/ 150118 w 218720"/>
                <a:gd name="connsiteY944" fmla="*/ 30605 h 359632"/>
                <a:gd name="connsiteX945" fmla="*/ 151364 w 218720"/>
                <a:gd name="connsiteY945" fmla="*/ 26353 h 359632"/>
                <a:gd name="connsiteX946" fmla="*/ 151880 w 218720"/>
                <a:gd name="connsiteY946" fmla="*/ 23878 h 359632"/>
                <a:gd name="connsiteX947" fmla="*/ 151554 w 218720"/>
                <a:gd name="connsiteY947" fmla="*/ 22593 h 359632"/>
                <a:gd name="connsiteX948" fmla="*/ 150849 w 218720"/>
                <a:gd name="connsiteY948" fmla="*/ 21436 h 359632"/>
                <a:gd name="connsiteX949" fmla="*/ 148942 w 218720"/>
                <a:gd name="connsiteY949" fmla="*/ 21399 h 359632"/>
                <a:gd name="connsiteX950" fmla="*/ 147340 w 218720"/>
                <a:gd name="connsiteY950" fmla="*/ 21933 h 359632"/>
                <a:gd name="connsiteX951" fmla="*/ 147000 w 218720"/>
                <a:gd name="connsiteY951" fmla="*/ 21250 h 359632"/>
                <a:gd name="connsiteX952" fmla="*/ 146950 w 218720"/>
                <a:gd name="connsiteY952" fmla="*/ 20329 h 359632"/>
                <a:gd name="connsiteX953" fmla="*/ 146564 w 218720"/>
                <a:gd name="connsiteY953" fmla="*/ 20023 h 359632"/>
                <a:gd name="connsiteX954" fmla="*/ 144431 w 218720"/>
                <a:gd name="connsiteY954" fmla="*/ 20086 h 359632"/>
                <a:gd name="connsiteX955" fmla="*/ 143805 w 218720"/>
                <a:gd name="connsiteY955" fmla="*/ 19832 h 359632"/>
                <a:gd name="connsiteX956" fmla="*/ 143392 w 218720"/>
                <a:gd name="connsiteY956" fmla="*/ 18986 h 359632"/>
                <a:gd name="connsiteX957" fmla="*/ 143310 w 218720"/>
                <a:gd name="connsiteY957" fmla="*/ 18314 h 359632"/>
                <a:gd name="connsiteX958" fmla="*/ 145236 w 218720"/>
                <a:gd name="connsiteY958" fmla="*/ 17787 h 359632"/>
                <a:gd name="connsiteX959" fmla="*/ 147054 w 218720"/>
                <a:gd name="connsiteY959" fmla="*/ 17983 h 359632"/>
                <a:gd name="connsiteX960" fmla="*/ 149703 w 218720"/>
                <a:gd name="connsiteY960" fmla="*/ 16640 h 359632"/>
                <a:gd name="connsiteX961" fmla="*/ 148046 w 218720"/>
                <a:gd name="connsiteY961" fmla="*/ 12130 h 359632"/>
                <a:gd name="connsiteX962" fmla="*/ 145851 w 218720"/>
                <a:gd name="connsiteY962" fmla="*/ 11705 h 359632"/>
                <a:gd name="connsiteX963" fmla="*/ 145344 w 218720"/>
                <a:gd name="connsiteY963" fmla="*/ 11268 h 359632"/>
                <a:gd name="connsiteX964" fmla="*/ 145767 w 218720"/>
                <a:gd name="connsiteY964" fmla="*/ 10502 h 359632"/>
                <a:gd name="connsiteX965" fmla="*/ 146972 w 218720"/>
                <a:gd name="connsiteY965" fmla="*/ 10089 h 359632"/>
                <a:gd name="connsiteX966" fmla="*/ 148828 w 218720"/>
                <a:gd name="connsiteY966" fmla="*/ 7792 h 359632"/>
                <a:gd name="connsiteX967" fmla="*/ 155924 w 218720"/>
                <a:gd name="connsiteY967" fmla="*/ 3736 h 359632"/>
                <a:gd name="connsiteX968" fmla="*/ 157863 w 218720"/>
                <a:gd name="connsiteY968" fmla="*/ 3860 h 359632"/>
                <a:gd name="connsiteX969" fmla="*/ 158171 w 218720"/>
                <a:gd name="connsiteY969" fmla="*/ 4878 h 359632"/>
                <a:gd name="connsiteX970" fmla="*/ 157979 w 218720"/>
                <a:gd name="connsiteY970" fmla="*/ 5814 h 359632"/>
                <a:gd name="connsiteX971" fmla="*/ 156991 w 218720"/>
                <a:gd name="connsiteY971" fmla="*/ 5897 h 359632"/>
                <a:gd name="connsiteX972" fmla="*/ 156903 w 218720"/>
                <a:gd name="connsiteY972" fmla="*/ 6184 h 359632"/>
                <a:gd name="connsiteX973" fmla="*/ 157211 w 218720"/>
                <a:gd name="connsiteY973" fmla="*/ 7986 h 359632"/>
                <a:gd name="connsiteX974" fmla="*/ 157230 w 218720"/>
                <a:gd name="connsiteY974" fmla="*/ 10077 h 359632"/>
                <a:gd name="connsiteX975" fmla="*/ 157046 w 218720"/>
                <a:gd name="connsiteY975" fmla="*/ 10621 h 359632"/>
                <a:gd name="connsiteX976" fmla="*/ 156486 w 218720"/>
                <a:gd name="connsiteY976" fmla="*/ 11006 h 359632"/>
                <a:gd name="connsiteX977" fmla="*/ 154327 w 218720"/>
                <a:gd name="connsiteY977" fmla="*/ 7619 h 359632"/>
                <a:gd name="connsiteX978" fmla="*/ 161891 w 218720"/>
                <a:gd name="connsiteY978" fmla="*/ 0 h 359632"/>
                <a:gd name="connsiteX979" fmla="*/ 162369 w 218720"/>
                <a:gd name="connsiteY979" fmla="*/ 21 h 359632"/>
                <a:gd name="connsiteX980" fmla="*/ 162978 w 218720"/>
                <a:gd name="connsiteY980" fmla="*/ 667 h 359632"/>
                <a:gd name="connsiteX981" fmla="*/ 162977 w 218720"/>
                <a:gd name="connsiteY981" fmla="*/ 1051 h 359632"/>
                <a:gd name="connsiteX982" fmla="*/ 161831 w 218720"/>
                <a:gd name="connsiteY982" fmla="*/ 3871 h 359632"/>
                <a:gd name="connsiteX983" fmla="*/ 161846 w 218720"/>
                <a:gd name="connsiteY983" fmla="*/ 4948 h 359632"/>
                <a:gd name="connsiteX984" fmla="*/ 159996 w 218720"/>
                <a:gd name="connsiteY984" fmla="*/ 4845 h 359632"/>
                <a:gd name="connsiteX985" fmla="*/ 159706 w 218720"/>
                <a:gd name="connsiteY985" fmla="*/ 4502 h 359632"/>
                <a:gd name="connsiteX986" fmla="*/ 159356 w 218720"/>
                <a:gd name="connsiteY986" fmla="*/ 2885 h 359632"/>
                <a:gd name="connsiteX987" fmla="*/ 159589 w 218720"/>
                <a:gd name="connsiteY987" fmla="*/ 1162 h 359632"/>
                <a:gd name="connsiteX988" fmla="*/ 159848 w 218720"/>
                <a:gd name="connsiteY988" fmla="*/ 718 h 359632"/>
                <a:gd name="connsiteX989" fmla="*/ 160388 w 218720"/>
                <a:gd name="connsiteY989" fmla="*/ 535 h 359632"/>
                <a:gd name="connsiteX990" fmla="*/ 160973 w 218720"/>
                <a:gd name="connsiteY990" fmla="*/ 873 h 359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Lst>
              <a:rect l="l" t="t" r="r" b="b"/>
              <a:pathLst>
                <a:path w="218720" h="359632">
                  <a:moveTo>
                    <a:pt x="130999" y="356870"/>
                  </a:moveTo>
                  <a:lnTo>
                    <a:pt x="134057" y="357184"/>
                  </a:lnTo>
                  <a:lnTo>
                    <a:pt x="135462" y="357875"/>
                  </a:lnTo>
                  <a:lnTo>
                    <a:pt x="135656" y="359317"/>
                  </a:lnTo>
                  <a:lnTo>
                    <a:pt x="134686" y="359632"/>
                  </a:lnTo>
                  <a:lnTo>
                    <a:pt x="133862" y="359129"/>
                  </a:lnTo>
                  <a:lnTo>
                    <a:pt x="132211" y="359129"/>
                  </a:lnTo>
                  <a:lnTo>
                    <a:pt x="130660" y="359444"/>
                  </a:lnTo>
                  <a:close/>
                  <a:moveTo>
                    <a:pt x="123886" y="349985"/>
                  </a:moveTo>
                  <a:lnTo>
                    <a:pt x="124356" y="349993"/>
                  </a:lnTo>
                  <a:lnTo>
                    <a:pt x="124547" y="350331"/>
                  </a:lnTo>
                  <a:lnTo>
                    <a:pt x="123771" y="352219"/>
                  </a:lnTo>
                  <a:lnTo>
                    <a:pt x="121745" y="351582"/>
                  </a:lnTo>
                  <a:lnTo>
                    <a:pt x="121587" y="351086"/>
                  </a:lnTo>
                  <a:close/>
                  <a:moveTo>
                    <a:pt x="151070" y="313354"/>
                  </a:moveTo>
                  <a:lnTo>
                    <a:pt x="154798" y="314483"/>
                  </a:lnTo>
                  <a:lnTo>
                    <a:pt x="156537" y="315778"/>
                  </a:lnTo>
                  <a:lnTo>
                    <a:pt x="154684" y="316783"/>
                  </a:lnTo>
                  <a:lnTo>
                    <a:pt x="154099" y="317960"/>
                  </a:lnTo>
                  <a:lnTo>
                    <a:pt x="153651" y="318425"/>
                  </a:lnTo>
                  <a:lnTo>
                    <a:pt x="152426" y="318728"/>
                  </a:lnTo>
                  <a:lnTo>
                    <a:pt x="151214" y="318736"/>
                  </a:lnTo>
                  <a:lnTo>
                    <a:pt x="146592" y="316373"/>
                  </a:lnTo>
                  <a:lnTo>
                    <a:pt x="145528" y="316480"/>
                  </a:lnTo>
                  <a:lnTo>
                    <a:pt x="146584" y="315397"/>
                  </a:lnTo>
                  <a:lnTo>
                    <a:pt x="149455" y="314517"/>
                  </a:lnTo>
                  <a:close/>
                  <a:moveTo>
                    <a:pt x="81441" y="235014"/>
                  </a:moveTo>
                  <a:lnTo>
                    <a:pt x="84683" y="235075"/>
                  </a:lnTo>
                  <a:lnTo>
                    <a:pt x="87299" y="237958"/>
                  </a:lnTo>
                  <a:lnTo>
                    <a:pt x="88226" y="238517"/>
                  </a:lnTo>
                  <a:lnTo>
                    <a:pt x="90559" y="238429"/>
                  </a:lnTo>
                  <a:lnTo>
                    <a:pt x="89787" y="239675"/>
                  </a:lnTo>
                  <a:lnTo>
                    <a:pt x="87220" y="241064"/>
                  </a:lnTo>
                  <a:lnTo>
                    <a:pt x="85490" y="242434"/>
                  </a:lnTo>
                  <a:lnTo>
                    <a:pt x="83402" y="243581"/>
                  </a:lnTo>
                  <a:lnTo>
                    <a:pt x="82389" y="242265"/>
                  </a:lnTo>
                  <a:lnTo>
                    <a:pt x="81214" y="242315"/>
                  </a:lnTo>
                  <a:lnTo>
                    <a:pt x="79418" y="239791"/>
                  </a:lnTo>
                  <a:lnTo>
                    <a:pt x="79094" y="236001"/>
                  </a:lnTo>
                  <a:close/>
                  <a:moveTo>
                    <a:pt x="82259" y="205081"/>
                  </a:moveTo>
                  <a:lnTo>
                    <a:pt x="82904" y="205211"/>
                  </a:lnTo>
                  <a:lnTo>
                    <a:pt x="83310" y="205526"/>
                  </a:lnTo>
                  <a:lnTo>
                    <a:pt x="84177" y="209288"/>
                  </a:lnTo>
                  <a:lnTo>
                    <a:pt x="82976" y="210618"/>
                  </a:lnTo>
                  <a:lnTo>
                    <a:pt x="82539" y="211836"/>
                  </a:lnTo>
                  <a:lnTo>
                    <a:pt x="78068" y="215684"/>
                  </a:lnTo>
                  <a:lnTo>
                    <a:pt x="76259" y="214993"/>
                  </a:lnTo>
                  <a:lnTo>
                    <a:pt x="74718" y="215358"/>
                  </a:lnTo>
                  <a:lnTo>
                    <a:pt x="74285" y="215248"/>
                  </a:lnTo>
                  <a:lnTo>
                    <a:pt x="75165" y="213859"/>
                  </a:lnTo>
                  <a:lnTo>
                    <a:pt x="76200" y="210633"/>
                  </a:lnTo>
                  <a:lnTo>
                    <a:pt x="78055" y="209353"/>
                  </a:lnTo>
                  <a:lnTo>
                    <a:pt x="80403" y="206010"/>
                  </a:lnTo>
                  <a:close/>
                  <a:moveTo>
                    <a:pt x="39128" y="179485"/>
                  </a:moveTo>
                  <a:lnTo>
                    <a:pt x="42247" y="180254"/>
                  </a:lnTo>
                  <a:lnTo>
                    <a:pt x="44571" y="180238"/>
                  </a:lnTo>
                  <a:lnTo>
                    <a:pt x="46635" y="182483"/>
                  </a:lnTo>
                  <a:lnTo>
                    <a:pt x="47742" y="186017"/>
                  </a:lnTo>
                  <a:lnTo>
                    <a:pt x="50319" y="189504"/>
                  </a:lnTo>
                  <a:lnTo>
                    <a:pt x="53688" y="192534"/>
                  </a:lnTo>
                  <a:lnTo>
                    <a:pt x="53822" y="194385"/>
                  </a:lnTo>
                  <a:lnTo>
                    <a:pt x="52619" y="195378"/>
                  </a:lnTo>
                  <a:lnTo>
                    <a:pt x="50100" y="196612"/>
                  </a:lnTo>
                  <a:lnTo>
                    <a:pt x="50111" y="197930"/>
                  </a:lnTo>
                  <a:lnTo>
                    <a:pt x="51772" y="197265"/>
                  </a:lnTo>
                  <a:lnTo>
                    <a:pt x="53206" y="196958"/>
                  </a:lnTo>
                  <a:lnTo>
                    <a:pt x="56658" y="197253"/>
                  </a:lnTo>
                  <a:lnTo>
                    <a:pt x="57865" y="198593"/>
                  </a:lnTo>
                  <a:lnTo>
                    <a:pt x="58699" y="200597"/>
                  </a:lnTo>
                  <a:lnTo>
                    <a:pt x="59137" y="202242"/>
                  </a:lnTo>
                  <a:lnTo>
                    <a:pt x="58839" y="204029"/>
                  </a:lnTo>
                  <a:lnTo>
                    <a:pt x="57910" y="203463"/>
                  </a:lnTo>
                  <a:lnTo>
                    <a:pt x="56966" y="201864"/>
                  </a:lnTo>
                  <a:lnTo>
                    <a:pt x="55918" y="201127"/>
                  </a:lnTo>
                  <a:lnTo>
                    <a:pt x="54699" y="200729"/>
                  </a:lnTo>
                  <a:lnTo>
                    <a:pt x="55252" y="202924"/>
                  </a:lnTo>
                  <a:lnTo>
                    <a:pt x="55034" y="205857"/>
                  </a:lnTo>
                  <a:lnTo>
                    <a:pt x="55566" y="206133"/>
                  </a:lnTo>
                  <a:lnTo>
                    <a:pt x="57204" y="206184"/>
                  </a:lnTo>
                  <a:lnTo>
                    <a:pt x="56121" y="209183"/>
                  </a:lnTo>
                  <a:lnTo>
                    <a:pt x="53882" y="209996"/>
                  </a:lnTo>
                  <a:lnTo>
                    <a:pt x="51270" y="210300"/>
                  </a:lnTo>
                  <a:lnTo>
                    <a:pt x="50640" y="211361"/>
                  </a:lnTo>
                  <a:lnTo>
                    <a:pt x="50166" y="212727"/>
                  </a:lnTo>
                  <a:lnTo>
                    <a:pt x="48803" y="214762"/>
                  </a:lnTo>
                  <a:lnTo>
                    <a:pt x="47005" y="215909"/>
                  </a:lnTo>
                  <a:lnTo>
                    <a:pt x="44783" y="215678"/>
                  </a:lnTo>
                  <a:lnTo>
                    <a:pt x="42606" y="214772"/>
                  </a:lnTo>
                  <a:lnTo>
                    <a:pt x="40712" y="214586"/>
                  </a:lnTo>
                  <a:lnTo>
                    <a:pt x="39385" y="215125"/>
                  </a:lnTo>
                  <a:lnTo>
                    <a:pt x="38524" y="215625"/>
                  </a:lnTo>
                  <a:lnTo>
                    <a:pt x="37691" y="215534"/>
                  </a:lnTo>
                  <a:lnTo>
                    <a:pt x="35306" y="215727"/>
                  </a:lnTo>
                  <a:lnTo>
                    <a:pt x="33058" y="215686"/>
                  </a:lnTo>
                  <a:lnTo>
                    <a:pt x="32739" y="214892"/>
                  </a:lnTo>
                  <a:lnTo>
                    <a:pt x="33122" y="212503"/>
                  </a:lnTo>
                  <a:lnTo>
                    <a:pt x="32622" y="211855"/>
                  </a:lnTo>
                  <a:lnTo>
                    <a:pt x="30475" y="211524"/>
                  </a:lnTo>
                  <a:lnTo>
                    <a:pt x="29679" y="210954"/>
                  </a:lnTo>
                  <a:lnTo>
                    <a:pt x="28446" y="209302"/>
                  </a:lnTo>
                  <a:lnTo>
                    <a:pt x="28206" y="208528"/>
                  </a:lnTo>
                  <a:lnTo>
                    <a:pt x="28029" y="207461"/>
                  </a:lnTo>
                  <a:lnTo>
                    <a:pt x="26726" y="206083"/>
                  </a:lnTo>
                  <a:lnTo>
                    <a:pt x="25144" y="205096"/>
                  </a:lnTo>
                  <a:lnTo>
                    <a:pt x="24215" y="205048"/>
                  </a:lnTo>
                  <a:lnTo>
                    <a:pt x="22362" y="206660"/>
                  </a:lnTo>
                  <a:lnTo>
                    <a:pt x="20834" y="208292"/>
                  </a:lnTo>
                  <a:lnTo>
                    <a:pt x="21377" y="209111"/>
                  </a:lnTo>
                  <a:lnTo>
                    <a:pt x="21876" y="210189"/>
                  </a:lnTo>
                  <a:lnTo>
                    <a:pt x="21045" y="210961"/>
                  </a:lnTo>
                  <a:lnTo>
                    <a:pt x="18532" y="212728"/>
                  </a:lnTo>
                  <a:lnTo>
                    <a:pt x="18139" y="213414"/>
                  </a:lnTo>
                  <a:lnTo>
                    <a:pt x="17461" y="213785"/>
                  </a:lnTo>
                  <a:lnTo>
                    <a:pt x="16261" y="213296"/>
                  </a:lnTo>
                  <a:lnTo>
                    <a:pt x="13276" y="213409"/>
                  </a:lnTo>
                  <a:lnTo>
                    <a:pt x="11902" y="213097"/>
                  </a:lnTo>
                  <a:lnTo>
                    <a:pt x="10305" y="211796"/>
                  </a:lnTo>
                  <a:lnTo>
                    <a:pt x="6410" y="210925"/>
                  </a:lnTo>
                  <a:lnTo>
                    <a:pt x="5757" y="208841"/>
                  </a:lnTo>
                  <a:lnTo>
                    <a:pt x="5005" y="208451"/>
                  </a:lnTo>
                  <a:lnTo>
                    <a:pt x="587" y="204865"/>
                  </a:lnTo>
                  <a:lnTo>
                    <a:pt x="0" y="203667"/>
                  </a:lnTo>
                  <a:lnTo>
                    <a:pt x="572" y="202952"/>
                  </a:lnTo>
                  <a:lnTo>
                    <a:pt x="2222" y="201868"/>
                  </a:lnTo>
                  <a:lnTo>
                    <a:pt x="7762" y="200072"/>
                  </a:lnTo>
                  <a:lnTo>
                    <a:pt x="8633" y="199348"/>
                  </a:lnTo>
                  <a:lnTo>
                    <a:pt x="8812" y="198709"/>
                  </a:lnTo>
                  <a:lnTo>
                    <a:pt x="7186" y="197979"/>
                  </a:lnTo>
                  <a:lnTo>
                    <a:pt x="5720" y="197172"/>
                  </a:lnTo>
                  <a:lnTo>
                    <a:pt x="5220" y="196643"/>
                  </a:lnTo>
                  <a:lnTo>
                    <a:pt x="5179" y="196184"/>
                  </a:lnTo>
                  <a:lnTo>
                    <a:pt x="6011" y="195586"/>
                  </a:lnTo>
                  <a:lnTo>
                    <a:pt x="7685" y="195543"/>
                  </a:lnTo>
                  <a:lnTo>
                    <a:pt x="9007" y="195813"/>
                  </a:lnTo>
                  <a:lnTo>
                    <a:pt x="10057" y="195275"/>
                  </a:lnTo>
                  <a:lnTo>
                    <a:pt x="11904" y="194734"/>
                  </a:lnTo>
                  <a:lnTo>
                    <a:pt x="13144" y="194052"/>
                  </a:lnTo>
                  <a:lnTo>
                    <a:pt x="14210" y="192290"/>
                  </a:lnTo>
                  <a:lnTo>
                    <a:pt x="15336" y="190705"/>
                  </a:lnTo>
                  <a:lnTo>
                    <a:pt x="15452" y="189845"/>
                  </a:lnTo>
                  <a:lnTo>
                    <a:pt x="16438" y="186828"/>
                  </a:lnTo>
                  <a:lnTo>
                    <a:pt x="16980" y="186079"/>
                  </a:lnTo>
                  <a:lnTo>
                    <a:pt x="20479" y="184101"/>
                  </a:lnTo>
                  <a:lnTo>
                    <a:pt x="21365" y="185181"/>
                  </a:lnTo>
                  <a:lnTo>
                    <a:pt x="23089" y="185445"/>
                  </a:lnTo>
                  <a:lnTo>
                    <a:pt x="24634" y="184451"/>
                  </a:lnTo>
                  <a:lnTo>
                    <a:pt x="26483" y="181313"/>
                  </a:lnTo>
                  <a:lnTo>
                    <a:pt x="27769" y="181116"/>
                  </a:lnTo>
                  <a:lnTo>
                    <a:pt x="29187" y="181370"/>
                  </a:lnTo>
                  <a:lnTo>
                    <a:pt x="31974" y="180975"/>
                  </a:lnTo>
                  <a:lnTo>
                    <a:pt x="36922" y="179509"/>
                  </a:lnTo>
                  <a:close/>
                  <a:moveTo>
                    <a:pt x="63975" y="164784"/>
                  </a:moveTo>
                  <a:lnTo>
                    <a:pt x="65438" y="165590"/>
                  </a:lnTo>
                  <a:lnTo>
                    <a:pt x="65992" y="166340"/>
                  </a:lnTo>
                  <a:lnTo>
                    <a:pt x="67217" y="169218"/>
                  </a:lnTo>
                  <a:lnTo>
                    <a:pt x="67444" y="171683"/>
                  </a:lnTo>
                  <a:lnTo>
                    <a:pt x="67207" y="173091"/>
                  </a:lnTo>
                  <a:lnTo>
                    <a:pt x="64420" y="173114"/>
                  </a:lnTo>
                  <a:lnTo>
                    <a:pt x="63412" y="172847"/>
                  </a:lnTo>
                  <a:lnTo>
                    <a:pt x="62208" y="172095"/>
                  </a:lnTo>
                  <a:lnTo>
                    <a:pt x="60856" y="167842"/>
                  </a:lnTo>
                  <a:lnTo>
                    <a:pt x="61339" y="166336"/>
                  </a:lnTo>
                  <a:lnTo>
                    <a:pt x="61894" y="165598"/>
                  </a:lnTo>
                  <a:lnTo>
                    <a:pt x="62504" y="165025"/>
                  </a:lnTo>
                  <a:close/>
                  <a:moveTo>
                    <a:pt x="44576" y="158143"/>
                  </a:moveTo>
                  <a:lnTo>
                    <a:pt x="45374" y="162138"/>
                  </a:lnTo>
                  <a:lnTo>
                    <a:pt x="46152" y="164611"/>
                  </a:lnTo>
                  <a:lnTo>
                    <a:pt x="46203" y="165455"/>
                  </a:lnTo>
                  <a:lnTo>
                    <a:pt x="45472" y="166628"/>
                  </a:lnTo>
                  <a:lnTo>
                    <a:pt x="41828" y="168187"/>
                  </a:lnTo>
                  <a:lnTo>
                    <a:pt x="40681" y="168196"/>
                  </a:lnTo>
                  <a:lnTo>
                    <a:pt x="40633" y="167818"/>
                  </a:lnTo>
                  <a:lnTo>
                    <a:pt x="41456" y="166231"/>
                  </a:lnTo>
                  <a:lnTo>
                    <a:pt x="40747" y="164429"/>
                  </a:lnTo>
                  <a:lnTo>
                    <a:pt x="41093" y="163059"/>
                  </a:lnTo>
                  <a:lnTo>
                    <a:pt x="40754" y="162807"/>
                  </a:lnTo>
                  <a:lnTo>
                    <a:pt x="40043" y="163001"/>
                  </a:lnTo>
                  <a:lnTo>
                    <a:pt x="37433" y="165178"/>
                  </a:lnTo>
                  <a:lnTo>
                    <a:pt x="36561" y="165393"/>
                  </a:lnTo>
                  <a:lnTo>
                    <a:pt x="36466" y="164951"/>
                  </a:lnTo>
                  <a:lnTo>
                    <a:pt x="37112" y="163168"/>
                  </a:lnTo>
                  <a:lnTo>
                    <a:pt x="37192" y="161948"/>
                  </a:lnTo>
                  <a:lnTo>
                    <a:pt x="37581" y="161198"/>
                  </a:lnTo>
                  <a:lnTo>
                    <a:pt x="38290" y="160506"/>
                  </a:lnTo>
                  <a:lnTo>
                    <a:pt x="39135" y="159986"/>
                  </a:lnTo>
                  <a:lnTo>
                    <a:pt x="39817" y="159912"/>
                  </a:lnTo>
                  <a:lnTo>
                    <a:pt x="40543" y="160448"/>
                  </a:lnTo>
                  <a:lnTo>
                    <a:pt x="42657" y="158952"/>
                  </a:lnTo>
                  <a:close/>
                  <a:moveTo>
                    <a:pt x="52683" y="152228"/>
                  </a:moveTo>
                  <a:lnTo>
                    <a:pt x="53504" y="152283"/>
                  </a:lnTo>
                  <a:lnTo>
                    <a:pt x="51910" y="155806"/>
                  </a:lnTo>
                  <a:lnTo>
                    <a:pt x="48088" y="161752"/>
                  </a:lnTo>
                  <a:lnTo>
                    <a:pt x="47627" y="162086"/>
                  </a:lnTo>
                  <a:lnTo>
                    <a:pt x="46507" y="161994"/>
                  </a:lnTo>
                  <a:lnTo>
                    <a:pt x="46092" y="161493"/>
                  </a:lnTo>
                  <a:lnTo>
                    <a:pt x="45863" y="160723"/>
                  </a:lnTo>
                  <a:lnTo>
                    <a:pt x="45835" y="159309"/>
                  </a:lnTo>
                  <a:lnTo>
                    <a:pt x="46513" y="158297"/>
                  </a:lnTo>
                  <a:lnTo>
                    <a:pt x="49377" y="156767"/>
                  </a:lnTo>
                  <a:lnTo>
                    <a:pt x="48083" y="156224"/>
                  </a:lnTo>
                  <a:lnTo>
                    <a:pt x="48031" y="155842"/>
                  </a:lnTo>
                  <a:lnTo>
                    <a:pt x="48774" y="154570"/>
                  </a:lnTo>
                  <a:lnTo>
                    <a:pt x="51857" y="152588"/>
                  </a:lnTo>
                  <a:close/>
                  <a:moveTo>
                    <a:pt x="44369" y="135637"/>
                  </a:moveTo>
                  <a:lnTo>
                    <a:pt x="45155" y="135769"/>
                  </a:lnTo>
                  <a:lnTo>
                    <a:pt x="46772" y="136896"/>
                  </a:lnTo>
                  <a:lnTo>
                    <a:pt x="48605" y="139261"/>
                  </a:lnTo>
                  <a:lnTo>
                    <a:pt x="51052" y="139637"/>
                  </a:lnTo>
                  <a:lnTo>
                    <a:pt x="52715" y="140638"/>
                  </a:lnTo>
                  <a:lnTo>
                    <a:pt x="52338" y="145224"/>
                  </a:lnTo>
                  <a:lnTo>
                    <a:pt x="43531" y="146965"/>
                  </a:lnTo>
                  <a:lnTo>
                    <a:pt x="40496" y="146811"/>
                  </a:lnTo>
                  <a:lnTo>
                    <a:pt x="40222" y="145957"/>
                  </a:lnTo>
                  <a:lnTo>
                    <a:pt x="40826" y="145386"/>
                  </a:lnTo>
                  <a:lnTo>
                    <a:pt x="43339" y="144831"/>
                  </a:lnTo>
                  <a:lnTo>
                    <a:pt x="44356" y="140639"/>
                  </a:lnTo>
                  <a:lnTo>
                    <a:pt x="40557" y="138708"/>
                  </a:lnTo>
                  <a:lnTo>
                    <a:pt x="40358" y="138165"/>
                  </a:lnTo>
                  <a:lnTo>
                    <a:pt x="40655" y="137243"/>
                  </a:lnTo>
                  <a:lnTo>
                    <a:pt x="41095" y="136832"/>
                  </a:lnTo>
                  <a:lnTo>
                    <a:pt x="43400" y="135854"/>
                  </a:lnTo>
                  <a:close/>
                  <a:moveTo>
                    <a:pt x="36236" y="134929"/>
                  </a:moveTo>
                  <a:lnTo>
                    <a:pt x="36731" y="135137"/>
                  </a:lnTo>
                  <a:lnTo>
                    <a:pt x="35705" y="136368"/>
                  </a:lnTo>
                  <a:lnTo>
                    <a:pt x="33991" y="137675"/>
                  </a:lnTo>
                  <a:lnTo>
                    <a:pt x="32734" y="137850"/>
                  </a:lnTo>
                  <a:lnTo>
                    <a:pt x="32643" y="137405"/>
                  </a:lnTo>
                  <a:lnTo>
                    <a:pt x="34824" y="135279"/>
                  </a:lnTo>
                  <a:close/>
                  <a:moveTo>
                    <a:pt x="15243" y="124000"/>
                  </a:moveTo>
                  <a:lnTo>
                    <a:pt x="16322" y="124589"/>
                  </a:lnTo>
                  <a:lnTo>
                    <a:pt x="16493" y="125125"/>
                  </a:lnTo>
                  <a:lnTo>
                    <a:pt x="16096" y="125691"/>
                  </a:lnTo>
                  <a:lnTo>
                    <a:pt x="14152" y="126126"/>
                  </a:lnTo>
                  <a:lnTo>
                    <a:pt x="13431" y="125871"/>
                  </a:lnTo>
                  <a:lnTo>
                    <a:pt x="13308" y="125472"/>
                  </a:lnTo>
                  <a:lnTo>
                    <a:pt x="13751" y="124384"/>
                  </a:lnTo>
                  <a:close/>
                  <a:moveTo>
                    <a:pt x="40298" y="123001"/>
                  </a:moveTo>
                  <a:lnTo>
                    <a:pt x="41274" y="123606"/>
                  </a:lnTo>
                  <a:lnTo>
                    <a:pt x="41649" y="124298"/>
                  </a:lnTo>
                  <a:lnTo>
                    <a:pt x="41665" y="125065"/>
                  </a:lnTo>
                  <a:lnTo>
                    <a:pt x="41256" y="125714"/>
                  </a:lnTo>
                  <a:lnTo>
                    <a:pt x="40600" y="126121"/>
                  </a:lnTo>
                  <a:lnTo>
                    <a:pt x="39770" y="126043"/>
                  </a:lnTo>
                  <a:lnTo>
                    <a:pt x="38948" y="125518"/>
                  </a:lnTo>
                  <a:lnTo>
                    <a:pt x="37860" y="124032"/>
                  </a:lnTo>
                  <a:close/>
                  <a:moveTo>
                    <a:pt x="18761" y="112439"/>
                  </a:moveTo>
                  <a:lnTo>
                    <a:pt x="19407" y="112818"/>
                  </a:lnTo>
                  <a:lnTo>
                    <a:pt x="19840" y="120602"/>
                  </a:lnTo>
                  <a:lnTo>
                    <a:pt x="19790" y="120951"/>
                  </a:lnTo>
                  <a:lnTo>
                    <a:pt x="18857" y="121127"/>
                  </a:lnTo>
                  <a:lnTo>
                    <a:pt x="17632" y="120957"/>
                  </a:lnTo>
                  <a:lnTo>
                    <a:pt x="16879" y="120465"/>
                  </a:lnTo>
                  <a:lnTo>
                    <a:pt x="16117" y="118518"/>
                  </a:lnTo>
                  <a:lnTo>
                    <a:pt x="15975" y="117339"/>
                  </a:lnTo>
                  <a:lnTo>
                    <a:pt x="16314" y="115145"/>
                  </a:lnTo>
                  <a:lnTo>
                    <a:pt x="16236" y="112521"/>
                  </a:lnTo>
                  <a:close/>
                  <a:moveTo>
                    <a:pt x="40661" y="103259"/>
                  </a:moveTo>
                  <a:lnTo>
                    <a:pt x="41966" y="103921"/>
                  </a:lnTo>
                  <a:lnTo>
                    <a:pt x="43754" y="106023"/>
                  </a:lnTo>
                  <a:lnTo>
                    <a:pt x="44226" y="108582"/>
                  </a:lnTo>
                  <a:lnTo>
                    <a:pt x="44195" y="109988"/>
                  </a:lnTo>
                  <a:lnTo>
                    <a:pt x="43805" y="111640"/>
                  </a:lnTo>
                  <a:lnTo>
                    <a:pt x="44313" y="113393"/>
                  </a:lnTo>
                  <a:lnTo>
                    <a:pt x="44429" y="114645"/>
                  </a:lnTo>
                  <a:lnTo>
                    <a:pt x="45361" y="115043"/>
                  </a:lnTo>
                  <a:lnTo>
                    <a:pt x="45931" y="115619"/>
                  </a:lnTo>
                  <a:lnTo>
                    <a:pt x="50074" y="116264"/>
                  </a:lnTo>
                  <a:lnTo>
                    <a:pt x="53927" y="116083"/>
                  </a:lnTo>
                  <a:lnTo>
                    <a:pt x="54669" y="116598"/>
                  </a:lnTo>
                  <a:lnTo>
                    <a:pt x="54753" y="117416"/>
                  </a:lnTo>
                  <a:lnTo>
                    <a:pt x="54144" y="118318"/>
                  </a:lnTo>
                  <a:lnTo>
                    <a:pt x="51950" y="119963"/>
                  </a:lnTo>
                  <a:lnTo>
                    <a:pt x="49333" y="122618"/>
                  </a:lnTo>
                  <a:lnTo>
                    <a:pt x="48553" y="123171"/>
                  </a:lnTo>
                  <a:lnTo>
                    <a:pt x="47707" y="123194"/>
                  </a:lnTo>
                  <a:lnTo>
                    <a:pt x="47100" y="122956"/>
                  </a:lnTo>
                  <a:lnTo>
                    <a:pt x="46666" y="118230"/>
                  </a:lnTo>
                  <a:lnTo>
                    <a:pt x="43828" y="118835"/>
                  </a:lnTo>
                  <a:lnTo>
                    <a:pt x="41542" y="118766"/>
                  </a:lnTo>
                  <a:lnTo>
                    <a:pt x="40291" y="118190"/>
                  </a:lnTo>
                  <a:lnTo>
                    <a:pt x="39413" y="117080"/>
                  </a:lnTo>
                  <a:lnTo>
                    <a:pt x="37643" y="114224"/>
                  </a:lnTo>
                  <a:lnTo>
                    <a:pt x="32491" y="113100"/>
                  </a:lnTo>
                  <a:lnTo>
                    <a:pt x="31034" y="111525"/>
                  </a:lnTo>
                  <a:lnTo>
                    <a:pt x="30596" y="110573"/>
                  </a:lnTo>
                  <a:lnTo>
                    <a:pt x="30782" y="110047"/>
                  </a:lnTo>
                  <a:lnTo>
                    <a:pt x="31855" y="108875"/>
                  </a:lnTo>
                  <a:lnTo>
                    <a:pt x="33198" y="109293"/>
                  </a:lnTo>
                  <a:lnTo>
                    <a:pt x="34029" y="109037"/>
                  </a:lnTo>
                  <a:lnTo>
                    <a:pt x="34535" y="108513"/>
                  </a:lnTo>
                  <a:lnTo>
                    <a:pt x="34524" y="108083"/>
                  </a:lnTo>
                  <a:lnTo>
                    <a:pt x="33821" y="107061"/>
                  </a:lnTo>
                  <a:lnTo>
                    <a:pt x="33788" y="106743"/>
                  </a:lnTo>
                  <a:lnTo>
                    <a:pt x="39057" y="105449"/>
                  </a:lnTo>
                  <a:lnTo>
                    <a:pt x="39517" y="103424"/>
                  </a:lnTo>
                  <a:close/>
                  <a:moveTo>
                    <a:pt x="20769" y="102908"/>
                  </a:moveTo>
                  <a:lnTo>
                    <a:pt x="23263" y="104705"/>
                  </a:lnTo>
                  <a:lnTo>
                    <a:pt x="21276" y="107680"/>
                  </a:lnTo>
                  <a:lnTo>
                    <a:pt x="18226" y="107666"/>
                  </a:lnTo>
                  <a:lnTo>
                    <a:pt x="13932" y="105492"/>
                  </a:lnTo>
                  <a:lnTo>
                    <a:pt x="13913" y="105049"/>
                  </a:lnTo>
                  <a:lnTo>
                    <a:pt x="14271" y="104396"/>
                  </a:lnTo>
                  <a:lnTo>
                    <a:pt x="14915" y="103879"/>
                  </a:lnTo>
                  <a:lnTo>
                    <a:pt x="15584" y="103756"/>
                  </a:lnTo>
                  <a:lnTo>
                    <a:pt x="16649" y="104113"/>
                  </a:lnTo>
                  <a:lnTo>
                    <a:pt x="18131" y="103541"/>
                  </a:lnTo>
                  <a:lnTo>
                    <a:pt x="19318" y="103722"/>
                  </a:lnTo>
                  <a:close/>
                  <a:moveTo>
                    <a:pt x="42176" y="76583"/>
                  </a:moveTo>
                  <a:lnTo>
                    <a:pt x="42574" y="77039"/>
                  </a:lnTo>
                  <a:lnTo>
                    <a:pt x="43131" y="78770"/>
                  </a:lnTo>
                  <a:lnTo>
                    <a:pt x="43033" y="81087"/>
                  </a:lnTo>
                  <a:lnTo>
                    <a:pt x="40222" y="86702"/>
                  </a:lnTo>
                  <a:lnTo>
                    <a:pt x="39121" y="86840"/>
                  </a:lnTo>
                  <a:lnTo>
                    <a:pt x="38155" y="88241"/>
                  </a:lnTo>
                  <a:lnTo>
                    <a:pt x="35163" y="89786"/>
                  </a:lnTo>
                  <a:lnTo>
                    <a:pt x="37774" y="89818"/>
                  </a:lnTo>
                  <a:lnTo>
                    <a:pt x="38507" y="90332"/>
                  </a:lnTo>
                  <a:lnTo>
                    <a:pt x="38528" y="91440"/>
                  </a:lnTo>
                  <a:lnTo>
                    <a:pt x="38025" y="92084"/>
                  </a:lnTo>
                  <a:lnTo>
                    <a:pt x="34643" y="94646"/>
                  </a:lnTo>
                  <a:lnTo>
                    <a:pt x="32317" y="95617"/>
                  </a:lnTo>
                  <a:lnTo>
                    <a:pt x="29812" y="98289"/>
                  </a:lnTo>
                  <a:lnTo>
                    <a:pt x="28548" y="98322"/>
                  </a:lnTo>
                  <a:lnTo>
                    <a:pt x="27296" y="100020"/>
                  </a:lnTo>
                  <a:lnTo>
                    <a:pt x="26266" y="100766"/>
                  </a:lnTo>
                  <a:lnTo>
                    <a:pt x="25688" y="100768"/>
                  </a:lnTo>
                  <a:lnTo>
                    <a:pt x="25023" y="100392"/>
                  </a:lnTo>
                  <a:lnTo>
                    <a:pt x="23469" y="98730"/>
                  </a:lnTo>
                  <a:lnTo>
                    <a:pt x="26288" y="97094"/>
                  </a:lnTo>
                  <a:lnTo>
                    <a:pt x="26549" y="96174"/>
                  </a:lnTo>
                  <a:lnTo>
                    <a:pt x="28480" y="95217"/>
                  </a:lnTo>
                  <a:lnTo>
                    <a:pt x="28318" y="94918"/>
                  </a:lnTo>
                  <a:lnTo>
                    <a:pt x="25258" y="93571"/>
                  </a:lnTo>
                  <a:lnTo>
                    <a:pt x="24052" y="92664"/>
                  </a:lnTo>
                  <a:lnTo>
                    <a:pt x="24166" y="92190"/>
                  </a:lnTo>
                  <a:lnTo>
                    <a:pt x="25639" y="91147"/>
                  </a:lnTo>
                  <a:lnTo>
                    <a:pt x="24941" y="91009"/>
                  </a:lnTo>
                  <a:lnTo>
                    <a:pt x="24469" y="90446"/>
                  </a:lnTo>
                  <a:lnTo>
                    <a:pt x="23614" y="90232"/>
                  </a:lnTo>
                  <a:lnTo>
                    <a:pt x="23358" y="89707"/>
                  </a:lnTo>
                  <a:lnTo>
                    <a:pt x="23200" y="88328"/>
                  </a:lnTo>
                  <a:lnTo>
                    <a:pt x="23429" y="86917"/>
                  </a:lnTo>
                  <a:lnTo>
                    <a:pt x="24321" y="86294"/>
                  </a:lnTo>
                  <a:lnTo>
                    <a:pt x="24686" y="85626"/>
                  </a:lnTo>
                  <a:lnTo>
                    <a:pt x="25047" y="85421"/>
                  </a:lnTo>
                  <a:lnTo>
                    <a:pt x="26429" y="85776"/>
                  </a:lnTo>
                  <a:lnTo>
                    <a:pt x="27830" y="86905"/>
                  </a:lnTo>
                  <a:lnTo>
                    <a:pt x="29465" y="86470"/>
                  </a:lnTo>
                  <a:lnTo>
                    <a:pt x="31363" y="86685"/>
                  </a:lnTo>
                  <a:lnTo>
                    <a:pt x="31402" y="86423"/>
                  </a:lnTo>
                  <a:lnTo>
                    <a:pt x="30008" y="83645"/>
                  </a:lnTo>
                  <a:lnTo>
                    <a:pt x="30257" y="83077"/>
                  </a:lnTo>
                  <a:lnTo>
                    <a:pt x="31013" y="82429"/>
                  </a:lnTo>
                  <a:lnTo>
                    <a:pt x="35393" y="80446"/>
                  </a:lnTo>
                  <a:lnTo>
                    <a:pt x="40855" y="77107"/>
                  </a:lnTo>
                  <a:close/>
                  <a:moveTo>
                    <a:pt x="108033" y="71824"/>
                  </a:moveTo>
                  <a:lnTo>
                    <a:pt x="112589" y="72316"/>
                  </a:lnTo>
                  <a:lnTo>
                    <a:pt x="112741" y="72940"/>
                  </a:lnTo>
                  <a:lnTo>
                    <a:pt x="112503" y="73806"/>
                  </a:lnTo>
                  <a:lnTo>
                    <a:pt x="111337" y="76175"/>
                  </a:lnTo>
                  <a:lnTo>
                    <a:pt x="111527" y="78816"/>
                  </a:lnTo>
                  <a:lnTo>
                    <a:pt x="111267" y="79616"/>
                  </a:lnTo>
                  <a:lnTo>
                    <a:pt x="110738" y="80602"/>
                  </a:lnTo>
                  <a:lnTo>
                    <a:pt x="109067" y="82442"/>
                  </a:lnTo>
                  <a:lnTo>
                    <a:pt x="104675" y="85069"/>
                  </a:lnTo>
                  <a:lnTo>
                    <a:pt x="96626" y="91095"/>
                  </a:lnTo>
                  <a:lnTo>
                    <a:pt x="91871" y="94080"/>
                  </a:lnTo>
                  <a:lnTo>
                    <a:pt x="91217" y="95514"/>
                  </a:lnTo>
                  <a:lnTo>
                    <a:pt x="90864" y="97507"/>
                  </a:lnTo>
                  <a:lnTo>
                    <a:pt x="93711" y="97902"/>
                  </a:lnTo>
                  <a:lnTo>
                    <a:pt x="94810" y="98577"/>
                  </a:lnTo>
                  <a:lnTo>
                    <a:pt x="94128" y="99588"/>
                  </a:lnTo>
                  <a:lnTo>
                    <a:pt x="89917" y="103097"/>
                  </a:lnTo>
                  <a:lnTo>
                    <a:pt x="88676" y="106264"/>
                  </a:lnTo>
                  <a:lnTo>
                    <a:pt x="91905" y="106152"/>
                  </a:lnTo>
                  <a:lnTo>
                    <a:pt x="94566" y="105544"/>
                  </a:lnTo>
                  <a:lnTo>
                    <a:pt x="99872" y="103569"/>
                  </a:lnTo>
                  <a:lnTo>
                    <a:pt x="104856" y="102101"/>
                  </a:lnTo>
                  <a:lnTo>
                    <a:pt x="107250" y="102040"/>
                  </a:lnTo>
                  <a:lnTo>
                    <a:pt x="111907" y="103211"/>
                  </a:lnTo>
                  <a:lnTo>
                    <a:pt x="112966" y="103248"/>
                  </a:lnTo>
                  <a:lnTo>
                    <a:pt x="114942" y="102707"/>
                  </a:lnTo>
                  <a:lnTo>
                    <a:pt x="116940" y="102611"/>
                  </a:lnTo>
                  <a:lnTo>
                    <a:pt x="130476" y="102975"/>
                  </a:lnTo>
                  <a:lnTo>
                    <a:pt x="134237" y="102288"/>
                  </a:lnTo>
                  <a:lnTo>
                    <a:pt x="136725" y="103110"/>
                  </a:lnTo>
                  <a:lnTo>
                    <a:pt x="138807" y="105161"/>
                  </a:lnTo>
                  <a:lnTo>
                    <a:pt x="140785" y="108939"/>
                  </a:lnTo>
                  <a:lnTo>
                    <a:pt x="140725" y="109567"/>
                  </a:lnTo>
                  <a:lnTo>
                    <a:pt x="139530" y="111286"/>
                  </a:lnTo>
                  <a:lnTo>
                    <a:pt x="137324" y="113440"/>
                  </a:lnTo>
                  <a:lnTo>
                    <a:pt x="135426" y="116402"/>
                  </a:lnTo>
                  <a:lnTo>
                    <a:pt x="134869" y="117998"/>
                  </a:lnTo>
                  <a:lnTo>
                    <a:pt x="134496" y="119743"/>
                  </a:lnTo>
                  <a:lnTo>
                    <a:pt x="133895" y="121356"/>
                  </a:lnTo>
                  <a:lnTo>
                    <a:pt x="130120" y="128914"/>
                  </a:lnTo>
                  <a:lnTo>
                    <a:pt x="126440" y="133093"/>
                  </a:lnTo>
                  <a:lnTo>
                    <a:pt x="124797" y="136055"/>
                  </a:lnTo>
                  <a:lnTo>
                    <a:pt x="122769" y="138412"/>
                  </a:lnTo>
                  <a:lnTo>
                    <a:pt x="120818" y="139893"/>
                  </a:lnTo>
                  <a:lnTo>
                    <a:pt x="118734" y="140879"/>
                  </a:lnTo>
                  <a:lnTo>
                    <a:pt x="112714" y="141933"/>
                  </a:lnTo>
                  <a:lnTo>
                    <a:pt x="111030" y="142688"/>
                  </a:lnTo>
                  <a:lnTo>
                    <a:pt x="109021" y="143984"/>
                  </a:lnTo>
                  <a:lnTo>
                    <a:pt x="106909" y="144625"/>
                  </a:lnTo>
                  <a:lnTo>
                    <a:pt x="109385" y="144544"/>
                  </a:lnTo>
                  <a:lnTo>
                    <a:pt x="111839" y="143823"/>
                  </a:lnTo>
                  <a:lnTo>
                    <a:pt x="116302" y="143559"/>
                  </a:lnTo>
                  <a:lnTo>
                    <a:pt x="121442" y="146041"/>
                  </a:lnTo>
                  <a:lnTo>
                    <a:pt x="120965" y="148069"/>
                  </a:lnTo>
                  <a:lnTo>
                    <a:pt x="118902" y="149672"/>
                  </a:lnTo>
                  <a:lnTo>
                    <a:pt x="114210" y="149924"/>
                  </a:lnTo>
                  <a:lnTo>
                    <a:pt x="109822" y="153482"/>
                  </a:lnTo>
                  <a:lnTo>
                    <a:pt x="107842" y="154576"/>
                  </a:lnTo>
                  <a:lnTo>
                    <a:pt x="105753" y="155119"/>
                  </a:lnTo>
                  <a:lnTo>
                    <a:pt x="103140" y="154958"/>
                  </a:lnTo>
                  <a:lnTo>
                    <a:pt x="98392" y="154006"/>
                  </a:lnTo>
                  <a:lnTo>
                    <a:pt x="96315" y="153011"/>
                  </a:lnTo>
                  <a:lnTo>
                    <a:pt x="98193" y="154635"/>
                  </a:lnTo>
                  <a:lnTo>
                    <a:pt x="100323" y="155481"/>
                  </a:lnTo>
                  <a:lnTo>
                    <a:pt x="112685" y="157477"/>
                  </a:lnTo>
                  <a:lnTo>
                    <a:pt x="113429" y="157270"/>
                  </a:lnTo>
                  <a:lnTo>
                    <a:pt x="117370" y="155162"/>
                  </a:lnTo>
                  <a:lnTo>
                    <a:pt x="122622" y="155130"/>
                  </a:lnTo>
                  <a:lnTo>
                    <a:pt x="132623" y="159002"/>
                  </a:lnTo>
                  <a:lnTo>
                    <a:pt x="135502" y="161957"/>
                  </a:lnTo>
                  <a:lnTo>
                    <a:pt x="139628" y="166187"/>
                  </a:lnTo>
                  <a:lnTo>
                    <a:pt x="141872" y="167836"/>
                  </a:lnTo>
                  <a:lnTo>
                    <a:pt x="143495" y="169330"/>
                  </a:lnTo>
                  <a:lnTo>
                    <a:pt x="144495" y="171567"/>
                  </a:lnTo>
                  <a:lnTo>
                    <a:pt x="146432" y="178938"/>
                  </a:lnTo>
                  <a:lnTo>
                    <a:pt x="148641" y="186118"/>
                  </a:lnTo>
                  <a:lnTo>
                    <a:pt x="151536" y="193871"/>
                  </a:lnTo>
                  <a:lnTo>
                    <a:pt x="152847" y="196020"/>
                  </a:lnTo>
                  <a:lnTo>
                    <a:pt x="154573" y="197526"/>
                  </a:lnTo>
                  <a:lnTo>
                    <a:pt x="163309" y="200984"/>
                  </a:lnTo>
                  <a:lnTo>
                    <a:pt x="165253" y="202129"/>
                  </a:lnTo>
                  <a:lnTo>
                    <a:pt x="168643" y="205449"/>
                  </a:lnTo>
                  <a:lnTo>
                    <a:pt x="171909" y="208981"/>
                  </a:lnTo>
                  <a:lnTo>
                    <a:pt x="174950" y="211690"/>
                  </a:lnTo>
                  <a:lnTo>
                    <a:pt x="178233" y="213881"/>
                  </a:lnTo>
                  <a:lnTo>
                    <a:pt x="176643" y="215018"/>
                  </a:lnTo>
                  <a:lnTo>
                    <a:pt x="175553" y="216806"/>
                  </a:lnTo>
                  <a:lnTo>
                    <a:pt x="176368" y="219234"/>
                  </a:lnTo>
                  <a:lnTo>
                    <a:pt x="177705" y="221551"/>
                  </a:lnTo>
                  <a:lnTo>
                    <a:pt x="180332" y="225253"/>
                  </a:lnTo>
                  <a:lnTo>
                    <a:pt x="182649" y="229287"/>
                  </a:lnTo>
                  <a:lnTo>
                    <a:pt x="181795" y="228678"/>
                  </a:lnTo>
                  <a:lnTo>
                    <a:pt x="180897" y="228344"/>
                  </a:lnTo>
                  <a:lnTo>
                    <a:pt x="179669" y="228444"/>
                  </a:lnTo>
                  <a:lnTo>
                    <a:pt x="178469" y="228249"/>
                  </a:lnTo>
                  <a:lnTo>
                    <a:pt x="176255" y="226987"/>
                  </a:lnTo>
                  <a:lnTo>
                    <a:pt x="174128" y="225436"/>
                  </a:lnTo>
                  <a:lnTo>
                    <a:pt x="169897" y="226059"/>
                  </a:lnTo>
                  <a:lnTo>
                    <a:pt x="167546" y="225780"/>
                  </a:lnTo>
                  <a:lnTo>
                    <a:pt x="165507" y="225821"/>
                  </a:lnTo>
                  <a:lnTo>
                    <a:pt x="169373" y="226717"/>
                  </a:lnTo>
                  <a:lnTo>
                    <a:pt x="173605" y="226779"/>
                  </a:lnTo>
                  <a:lnTo>
                    <a:pt x="182937" y="233539"/>
                  </a:lnTo>
                  <a:lnTo>
                    <a:pt x="186091" y="237535"/>
                  </a:lnTo>
                  <a:lnTo>
                    <a:pt x="187966" y="242808"/>
                  </a:lnTo>
                  <a:lnTo>
                    <a:pt x="186689" y="245172"/>
                  </a:lnTo>
                  <a:lnTo>
                    <a:pt x="184703" y="246703"/>
                  </a:lnTo>
                  <a:lnTo>
                    <a:pt x="182850" y="248453"/>
                  </a:lnTo>
                  <a:lnTo>
                    <a:pt x="181114" y="250427"/>
                  </a:lnTo>
                  <a:lnTo>
                    <a:pt x="186286" y="253324"/>
                  </a:lnTo>
                  <a:lnTo>
                    <a:pt x="187400" y="253236"/>
                  </a:lnTo>
                  <a:lnTo>
                    <a:pt x="188544" y="252831"/>
                  </a:lnTo>
                  <a:lnTo>
                    <a:pt x="189644" y="251846"/>
                  </a:lnTo>
                  <a:lnTo>
                    <a:pt x="191498" y="249447"/>
                  </a:lnTo>
                  <a:lnTo>
                    <a:pt x="192455" y="248592"/>
                  </a:lnTo>
                  <a:lnTo>
                    <a:pt x="195677" y="248284"/>
                  </a:lnTo>
                  <a:lnTo>
                    <a:pt x="198380" y="248468"/>
                  </a:lnTo>
                  <a:lnTo>
                    <a:pt x="201073" y="248998"/>
                  </a:lnTo>
                  <a:lnTo>
                    <a:pt x="203440" y="248830"/>
                  </a:lnTo>
                  <a:lnTo>
                    <a:pt x="208210" y="249860"/>
                  </a:lnTo>
                  <a:lnTo>
                    <a:pt x="210661" y="250789"/>
                  </a:lnTo>
                  <a:lnTo>
                    <a:pt x="216733" y="254966"/>
                  </a:lnTo>
                  <a:lnTo>
                    <a:pt x="218046" y="257247"/>
                  </a:lnTo>
                  <a:lnTo>
                    <a:pt x="218648" y="260190"/>
                  </a:lnTo>
                  <a:lnTo>
                    <a:pt x="218720" y="263449"/>
                  </a:lnTo>
                  <a:lnTo>
                    <a:pt x="217698" y="266425"/>
                  </a:lnTo>
                  <a:lnTo>
                    <a:pt x="216526" y="269108"/>
                  </a:lnTo>
                  <a:lnTo>
                    <a:pt x="215802" y="272568"/>
                  </a:lnTo>
                  <a:lnTo>
                    <a:pt x="215289" y="273813"/>
                  </a:lnTo>
                  <a:lnTo>
                    <a:pt x="214571" y="274788"/>
                  </a:lnTo>
                  <a:lnTo>
                    <a:pt x="211354" y="277512"/>
                  </a:lnTo>
                  <a:lnTo>
                    <a:pt x="209216" y="278631"/>
                  </a:lnTo>
                  <a:lnTo>
                    <a:pt x="208313" y="278140"/>
                  </a:lnTo>
                  <a:lnTo>
                    <a:pt x="207351" y="278208"/>
                  </a:lnTo>
                  <a:lnTo>
                    <a:pt x="207249" y="278862"/>
                  </a:lnTo>
                  <a:lnTo>
                    <a:pt x="208266" y="280251"/>
                  </a:lnTo>
                  <a:lnTo>
                    <a:pt x="208279" y="281926"/>
                  </a:lnTo>
                  <a:lnTo>
                    <a:pt x="206379" y="283165"/>
                  </a:lnTo>
                  <a:lnTo>
                    <a:pt x="204448" y="283694"/>
                  </a:lnTo>
                  <a:lnTo>
                    <a:pt x="201218" y="283034"/>
                  </a:lnTo>
                  <a:lnTo>
                    <a:pt x="196733" y="285340"/>
                  </a:lnTo>
                  <a:lnTo>
                    <a:pt x="199957" y="286524"/>
                  </a:lnTo>
                  <a:lnTo>
                    <a:pt x="200607" y="287784"/>
                  </a:lnTo>
                  <a:lnTo>
                    <a:pt x="199799" y="289997"/>
                  </a:lnTo>
                  <a:lnTo>
                    <a:pt x="197771" y="290983"/>
                  </a:lnTo>
                  <a:lnTo>
                    <a:pt x="195523" y="291420"/>
                  </a:lnTo>
                  <a:lnTo>
                    <a:pt x="193222" y="291524"/>
                  </a:lnTo>
                  <a:lnTo>
                    <a:pt x="191315" y="292065"/>
                  </a:lnTo>
                  <a:lnTo>
                    <a:pt x="189486" y="293107"/>
                  </a:lnTo>
                  <a:lnTo>
                    <a:pt x="191781" y="292553"/>
                  </a:lnTo>
                  <a:lnTo>
                    <a:pt x="193373" y="293038"/>
                  </a:lnTo>
                  <a:lnTo>
                    <a:pt x="194372" y="294897"/>
                  </a:lnTo>
                  <a:lnTo>
                    <a:pt x="195280" y="295428"/>
                  </a:lnTo>
                  <a:lnTo>
                    <a:pt x="199765" y="296222"/>
                  </a:lnTo>
                  <a:lnTo>
                    <a:pt x="202542" y="296216"/>
                  </a:lnTo>
                  <a:lnTo>
                    <a:pt x="207897" y="295765"/>
                  </a:lnTo>
                  <a:lnTo>
                    <a:pt x="210469" y="295776"/>
                  </a:lnTo>
                  <a:lnTo>
                    <a:pt x="211386" y="296112"/>
                  </a:lnTo>
                  <a:lnTo>
                    <a:pt x="211402" y="297650"/>
                  </a:lnTo>
                  <a:lnTo>
                    <a:pt x="211002" y="301424"/>
                  </a:lnTo>
                  <a:lnTo>
                    <a:pt x="210294" y="302201"/>
                  </a:lnTo>
                  <a:lnTo>
                    <a:pt x="203194" y="305366"/>
                  </a:lnTo>
                  <a:lnTo>
                    <a:pt x="201738" y="307574"/>
                  </a:lnTo>
                  <a:lnTo>
                    <a:pt x="201330" y="308911"/>
                  </a:lnTo>
                  <a:lnTo>
                    <a:pt x="197178" y="308674"/>
                  </a:lnTo>
                  <a:lnTo>
                    <a:pt x="195232" y="310087"/>
                  </a:lnTo>
                  <a:lnTo>
                    <a:pt x="191870" y="311025"/>
                  </a:lnTo>
                  <a:lnTo>
                    <a:pt x="189270" y="312022"/>
                  </a:lnTo>
                  <a:lnTo>
                    <a:pt x="186726" y="313282"/>
                  </a:lnTo>
                  <a:lnTo>
                    <a:pt x="184634" y="313658"/>
                  </a:lnTo>
                  <a:lnTo>
                    <a:pt x="175590" y="312163"/>
                  </a:lnTo>
                  <a:lnTo>
                    <a:pt x="170131" y="312286"/>
                  </a:lnTo>
                  <a:lnTo>
                    <a:pt x="162736" y="313589"/>
                  </a:lnTo>
                  <a:lnTo>
                    <a:pt x="160831" y="313374"/>
                  </a:lnTo>
                  <a:lnTo>
                    <a:pt x="157974" y="312126"/>
                  </a:lnTo>
                  <a:lnTo>
                    <a:pt x="155049" y="311282"/>
                  </a:lnTo>
                  <a:lnTo>
                    <a:pt x="151683" y="310911"/>
                  </a:lnTo>
                  <a:lnTo>
                    <a:pt x="148778" y="309757"/>
                  </a:lnTo>
                  <a:lnTo>
                    <a:pt x="150591" y="311976"/>
                  </a:lnTo>
                  <a:lnTo>
                    <a:pt x="146561" y="314112"/>
                  </a:lnTo>
                  <a:lnTo>
                    <a:pt x="144701" y="314537"/>
                  </a:lnTo>
                  <a:lnTo>
                    <a:pt x="142776" y="314471"/>
                  </a:lnTo>
                  <a:lnTo>
                    <a:pt x="138837" y="315051"/>
                  </a:lnTo>
                  <a:lnTo>
                    <a:pt x="135188" y="314755"/>
                  </a:lnTo>
                  <a:lnTo>
                    <a:pt x="135736" y="316273"/>
                  </a:lnTo>
                  <a:lnTo>
                    <a:pt x="136714" y="317595"/>
                  </a:lnTo>
                  <a:lnTo>
                    <a:pt x="135921" y="318170"/>
                  </a:lnTo>
                  <a:lnTo>
                    <a:pt x="135082" y="318313"/>
                  </a:lnTo>
                  <a:lnTo>
                    <a:pt x="128132" y="317315"/>
                  </a:lnTo>
                  <a:lnTo>
                    <a:pt x="127148" y="317504"/>
                  </a:lnTo>
                  <a:lnTo>
                    <a:pt x="126290" y="318425"/>
                  </a:lnTo>
                  <a:lnTo>
                    <a:pt x="123763" y="317928"/>
                  </a:lnTo>
                  <a:lnTo>
                    <a:pt x="121307" y="316375"/>
                  </a:lnTo>
                  <a:lnTo>
                    <a:pt x="118695" y="315332"/>
                  </a:lnTo>
                  <a:lnTo>
                    <a:pt x="115954" y="314842"/>
                  </a:lnTo>
                  <a:lnTo>
                    <a:pt x="113776" y="315011"/>
                  </a:lnTo>
                  <a:lnTo>
                    <a:pt x="104816" y="317460"/>
                  </a:lnTo>
                  <a:lnTo>
                    <a:pt x="103028" y="319915"/>
                  </a:lnTo>
                  <a:lnTo>
                    <a:pt x="102135" y="323393"/>
                  </a:lnTo>
                  <a:lnTo>
                    <a:pt x="100841" y="326476"/>
                  </a:lnTo>
                  <a:lnTo>
                    <a:pt x="98731" y="328848"/>
                  </a:lnTo>
                  <a:lnTo>
                    <a:pt x="96220" y="329157"/>
                  </a:lnTo>
                  <a:lnTo>
                    <a:pt x="93858" y="327516"/>
                  </a:lnTo>
                  <a:lnTo>
                    <a:pt x="89364" y="325702"/>
                  </a:lnTo>
                  <a:lnTo>
                    <a:pt x="87835" y="324476"/>
                  </a:lnTo>
                  <a:lnTo>
                    <a:pt x="87348" y="324404"/>
                  </a:lnTo>
                  <a:lnTo>
                    <a:pt x="86846" y="324843"/>
                  </a:lnTo>
                  <a:lnTo>
                    <a:pt x="85084" y="325396"/>
                  </a:lnTo>
                  <a:lnTo>
                    <a:pt x="83259" y="325422"/>
                  </a:lnTo>
                  <a:lnTo>
                    <a:pt x="80447" y="325910"/>
                  </a:lnTo>
                  <a:lnTo>
                    <a:pt x="75553" y="327384"/>
                  </a:lnTo>
                  <a:lnTo>
                    <a:pt x="73577" y="328384"/>
                  </a:lnTo>
                  <a:lnTo>
                    <a:pt x="69328" y="331139"/>
                  </a:lnTo>
                  <a:lnTo>
                    <a:pt x="68463" y="331901"/>
                  </a:lnTo>
                  <a:lnTo>
                    <a:pt x="66918" y="334677"/>
                  </a:lnTo>
                  <a:lnTo>
                    <a:pt x="64558" y="335166"/>
                  </a:lnTo>
                  <a:lnTo>
                    <a:pt x="62399" y="333388"/>
                  </a:lnTo>
                  <a:lnTo>
                    <a:pt x="59942" y="332767"/>
                  </a:lnTo>
                  <a:lnTo>
                    <a:pt x="57350" y="333375"/>
                  </a:lnTo>
                  <a:lnTo>
                    <a:pt x="55782" y="334320"/>
                  </a:lnTo>
                  <a:lnTo>
                    <a:pt x="55051" y="333552"/>
                  </a:lnTo>
                  <a:lnTo>
                    <a:pt x="55027" y="331973"/>
                  </a:lnTo>
                  <a:lnTo>
                    <a:pt x="56920" y="330091"/>
                  </a:lnTo>
                  <a:lnTo>
                    <a:pt x="61970" y="328668"/>
                  </a:lnTo>
                  <a:lnTo>
                    <a:pt x="66403" y="324972"/>
                  </a:lnTo>
                  <a:lnTo>
                    <a:pt x="68578" y="322716"/>
                  </a:lnTo>
                  <a:lnTo>
                    <a:pt x="69440" y="321446"/>
                  </a:lnTo>
                  <a:lnTo>
                    <a:pt x="70503" y="320636"/>
                  </a:lnTo>
                  <a:lnTo>
                    <a:pt x="71892" y="320330"/>
                  </a:lnTo>
                  <a:lnTo>
                    <a:pt x="72606" y="318925"/>
                  </a:lnTo>
                  <a:lnTo>
                    <a:pt x="78761" y="313270"/>
                  </a:lnTo>
                  <a:lnTo>
                    <a:pt x="79269" y="311971"/>
                  </a:lnTo>
                  <a:lnTo>
                    <a:pt x="79575" y="309646"/>
                  </a:lnTo>
                  <a:lnTo>
                    <a:pt x="80084" y="307405"/>
                  </a:lnTo>
                  <a:lnTo>
                    <a:pt x="85095" y="305953"/>
                  </a:lnTo>
                  <a:lnTo>
                    <a:pt x="87489" y="301233"/>
                  </a:lnTo>
                  <a:lnTo>
                    <a:pt x="88148" y="300859"/>
                  </a:lnTo>
                  <a:lnTo>
                    <a:pt x="95137" y="299992"/>
                  </a:lnTo>
                  <a:lnTo>
                    <a:pt x="100320" y="300061"/>
                  </a:lnTo>
                  <a:lnTo>
                    <a:pt x="105468" y="300986"/>
                  </a:lnTo>
                  <a:lnTo>
                    <a:pt x="108107" y="301069"/>
                  </a:lnTo>
                  <a:lnTo>
                    <a:pt x="110756" y="300750"/>
                  </a:lnTo>
                  <a:lnTo>
                    <a:pt x="112833" y="299474"/>
                  </a:lnTo>
                  <a:lnTo>
                    <a:pt x="116388" y="294868"/>
                  </a:lnTo>
                  <a:lnTo>
                    <a:pt x="118388" y="292838"/>
                  </a:lnTo>
                  <a:lnTo>
                    <a:pt x="120679" y="291002"/>
                  </a:lnTo>
                  <a:lnTo>
                    <a:pt x="122822" y="288904"/>
                  </a:lnTo>
                  <a:lnTo>
                    <a:pt x="126299" y="285012"/>
                  </a:lnTo>
                  <a:lnTo>
                    <a:pt x="123948" y="286353"/>
                  </a:lnTo>
                  <a:lnTo>
                    <a:pt x="121111" y="288480"/>
                  </a:lnTo>
                  <a:lnTo>
                    <a:pt x="119465" y="289713"/>
                  </a:lnTo>
                  <a:lnTo>
                    <a:pt x="114238" y="290955"/>
                  </a:lnTo>
                  <a:lnTo>
                    <a:pt x="111986" y="292221"/>
                  </a:lnTo>
                  <a:lnTo>
                    <a:pt x="108040" y="295078"/>
                  </a:lnTo>
                  <a:lnTo>
                    <a:pt x="107281" y="295315"/>
                  </a:lnTo>
                  <a:lnTo>
                    <a:pt x="101328" y="294629"/>
                  </a:lnTo>
                  <a:lnTo>
                    <a:pt x="96898" y="290923"/>
                  </a:lnTo>
                  <a:lnTo>
                    <a:pt x="94066" y="289402"/>
                  </a:lnTo>
                  <a:lnTo>
                    <a:pt x="92896" y="289230"/>
                  </a:lnTo>
                  <a:lnTo>
                    <a:pt x="91687" y="289682"/>
                  </a:lnTo>
                  <a:lnTo>
                    <a:pt x="89101" y="290145"/>
                  </a:lnTo>
                  <a:lnTo>
                    <a:pt x="86464" y="290066"/>
                  </a:lnTo>
                  <a:lnTo>
                    <a:pt x="87810" y="288352"/>
                  </a:lnTo>
                  <a:lnTo>
                    <a:pt x="89638" y="287393"/>
                  </a:lnTo>
                  <a:lnTo>
                    <a:pt x="85544" y="286727"/>
                  </a:lnTo>
                  <a:lnTo>
                    <a:pt x="84406" y="286205"/>
                  </a:lnTo>
                  <a:lnTo>
                    <a:pt x="83109" y="285002"/>
                  </a:lnTo>
                  <a:lnTo>
                    <a:pt x="79898" y="284796"/>
                  </a:lnTo>
                  <a:lnTo>
                    <a:pt x="78366" y="285103"/>
                  </a:lnTo>
                  <a:lnTo>
                    <a:pt x="75782" y="286693"/>
                  </a:lnTo>
                  <a:lnTo>
                    <a:pt x="71699" y="288383"/>
                  </a:lnTo>
                  <a:lnTo>
                    <a:pt x="66780" y="286040"/>
                  </a:lnTo>
                  <a:lnTo>
                    <a:pt x="65816" y="285012"/>
                  </a:lnTo>
                  <a:lnTo>
                    <a:pt x="65841" y="283027"/>
                  </a:lnTo>
                  <a:lnTo>
                    <a:pt x="65103" y="281453"/>
                  </a:lnTo>
                  <a:lnTo>
                    <a:pt x="63738" y="280898"/>
                  </a:lnTo>
                  <a:lnTo>
                    <a:pt x="65484" y="278846"/>
                  </a:lnTo>
                  <a:lnTo>
                    <a:pt x="67591" y="277479"/>
                  </a:lnTo>
                  <a:lnTo>
                    <a:pt x="72225" y="276120"/>
                  </a:lnTo>
                  <a:lnTo>
                    <a:pt x="79243" y="272892"/>
                  </a:lnTo>
                  <a:lnTo>
                    <a:pt x="83178" y="271516"/>
                  </a:lnTo>
                  <a:lnTo>
                    <a:pt x="86836" y="269140"/>
                  </a:lnTo>
                  <a:lnTo>
                    <a:pt x="88348" y="267690"/>
                  </a:lnTo>
                  <a:lnTo>
                    <a:pt x="89445" y="265705"/>
                  </a:lnTo>
                  <a:lnTo>
                    <a:pt x="90533" y="263266"/>
                  </a:lnTo>
                  <a:lnTo>
                    <a:pt x="92086" y="261284"/>
                  </a:lnTo>
                  <a:lnTo>
                    <a:pt x="90579" y="260812"/>
                  </a:lnTo>
                  <a:lnTo>
                    <a:pt x="89906" y="259315"/>
                  </a:lnTo>
                  <a:lnTo>
                    <a:pt x="90087" y="257796"/>
                  </a:lnTo>
                  <a:lnTo>
                    <a:pt x="90783" y="256448"/>
                  </a:lnTo>
                  <a:lnTo>
                    <a:pt x="90159" y="254756"/>
                  </a:lnTo>
                  <a:lnTo>
                    <a:pt x="89052" y="252986"/>
                  </a:lnTo>
                  <a:lnTo>
                    <a:pt x="89113" y="251607"/>
                  </a:lnTo>
                  <a:lnTo>
                    <a:pt x="89407" y="250132"/>
                  </a:lnTo>
                  <a:lnTo>
                    <a:pt x="86584" y="250211"/>
                  </a:lnTo>
                  <a:lnTo>
                    <a:pt x="83769" y="250672"/>
                  </a:lnTo>
                  <a:lnTo>
                    <a:pt x="81218" y="251718"/>
                  </a:lnTo>
                  <a:lnTo>
                    <a:pt x="78744" y="253137"/>
                  </a:lnTo>
                  <a:lnTo>
                    <a:pt x="76547" y="253400"/>
                  </a:lnTo>
                  <a:lnTo>
                    <a:pt x="76582" y="252265"/>
                  </a:lnTo>
                  <a:lnTo>
                    <a:pt x="77536" y="250861"/>
                  </a:lnTo>
                  <a:lnTo>
                    <a:pt x="80027" y="248854"/>
                  </a:lnTo>
                  <a:lnTo>
                    <a:pt x="82694" y="247189"/>
                  </a:lnTo>
                  <a:lnTo>
                    <a:pt x="83642" y="245923"/>
                  </a:lnTo>
                  <a:lnTo>
                    <a:pt x="84388" y="244452"/>
                  </a:lnTo>
                  <a:lnTo>
                    <a:pt x="85712" y="243271"/>
                  </a:lnTo>
                  <a:lnTo>
                    <a:pt x="89195" y="241037"/>
                  </a:lnTo>
                  <a:lnTo>
                    <a:pt x="95868" y="238521"/>
                  </a:lnTo>
                  <a:lnTo>
                    <a:pt x="96864" y="238373"/>
                  </a:lnTo>
                  <a:lnTo>
                    <a:pt x="99480" y="238665"/>
                  </a:lnTo>
                  <a:lnTo>
                    <a:pt x="102052" y="238285"/>
                  </a:lnTo>
                  <a:lnTo>
                    <a:pt x="104305" y="237379"/>
                  </a:lnTo>
                  <a:lnTo>
                    <a:pt x="106550" y="237184"/>
                  </a:lnTo>
                  <a:lnTo>
                    <a:pt x="111605" y="239795"/>
                  </a:lnTo>
                  <a:lnTo>
                    <a:pt x="110102" y="235754"/>
                  </a:lnTo>
                  <a:lnTo>
                    <a:pt x="112331" y="234786"/>
                  </a:lnTo>
                  <a:lnTo>
                    <a:pt x="115564" y="238440"/>
                  </a:lnTo>
                  <a:lnTo>
                    <a:pt x="116766" y="238825"/>
                  </a:lnTo>
                  <a:lnTo>
                    <a:pt x="119301" y="238295"/>
                  </a:lnTo>
                  <a:lnTo>
                    <a:pt x="118323" y="237679"/>
                  </a:lnTo>
                  <a:lnTo>
                    <a:pt x="117181" y="237642"/>
                  </a:lnTo>
                  <a:lnTo>
                    <a:pt x="115685" y="237091"/>
                  </a:lnTo>
                  <a:lnTo>
                    <a:pt x="114427" y="235919"/>
                  </a:lnTo>
                  <a:lnTo>
                    <a:pt x="112334" y="232195"/>
                  </a:lnTo>
                  <a:lnTo>
                    <a:pt x="112447" y="229982"/>
                  </a:lnTo>
                  <a:lnTo>
                    <a:pt x="113857" y="227679"/>
                  </a:lnTo>
                  <a:lnTo>
                    <a:pt x="115419" y="225557"/>
                  </a:lnTo>
                  <a:lnTo>
                    <a:pt x="114109" y="225135"/>
                  </a:lnTo>
                  <a:lnTo>
                    <a:pt x="113060" y="224323"/>
                  </a:lnTo>
                  <a:lnTo>
                    <a:pt x="112759" y="222197"/>
                  </a:lnTo>
                  <a:lnTo>
                    <a:pt x="113171" y="220318"/>
                  </a:lnTo>
                  <a:lnTo>
                    <a:pt x="115977" y="218657"/>
                  </a:lnTo>
                  <a:lnTo>
                    <a:pt x="116805" y="216135"/>
                  </a:lnTo>
                  <a:lnTo>
                    <a:pt x="117157" y="213357"/>
                  </a:lnTo>
                  <a:lnTo>
                    <a:pt x="116691" y="212082"/>
                  </a:lnTo>
                  <a:lnTo>
                    <a:pt x="113906" y="212287"/>
                  </a:lnTo>
                  <a:lnTo>
                    <a:pt x="112552" y="212807"/>
                  </a:lnTo>
                  <a:lnTo>
                    <a:pt x="111337" y="213630"/>
                  </a:lnTo>
                  <a:lnTo>
                    <a:pt x="110093" y="213581"/>
                  </a:lnTo>
                  <a:lnTo>
                    <a:pt x="106653" y="210505"/>
                  </a:lnTo>
                  <a:lnTo>
                    <a:pt x="104691" y="208176"/>
                  </a:lnTo>
                  <a:lnTo>
                    <a:pt x="101172" y="203238"/>
                  </a:lnTo>
                  <a:lnTo>
                    <a:pt x="100671" y="200283"/>
                  </a:lnTo>
                  <a:lnTo>
                    <a:pt x="103490" y="193894"/>
                  </a:lnTo>
                  <a:lnTo>
                    <a:pt x="107838" y="189799"/>
                  </a:lnTo>
                  <a:lnTo>
                    <a:pt x="112961" y="188372"/>
                  </a:lnTo>
                  <a:lnTo>
                    <a:pt x="111970" y="188099"/>
                  </a:lnTo>
                  <a:lnTo>
                    <a:pt x="104164" y="188044"/>
                  </a:lnTo>
                  <a:lnTo>
                    <a:pt x="101591" y="188546"/>
                  </a:lnTo>
                  <a:lnTo>
                    <a:pt x="99206" y="190221"/>
                  </a:lnTo>
                  <a:lnTo>
                    <a:pt x="97859" y="190735"/>
                  </a:lnTo>
                  <a:lnTo>
                    <a:pt x="96443" y="190925"/>
                  </a:lnTo>
                  <a:lnTo>
                    <a:pt x="95153" y="191758"/>
                  </a:lnTo>
                  <a:lnTo>
                    <a:pt x="93893" y="192914"/>
                  </a:lnTo>
                  <a:lnTo>
                    <a:pt x="92581" y="193653"/>
                  </a:lnTo>
                  <a:lnTo>
                    <a:pt x="89975" y="193462"/>
                  </a:lnTo>
                  <a:lnTo>
                    <a:pt x="88711" y="193706"/>
                  </a:lnTo>
                  <a:lnTo>
                    <a:pt x="87802" y="193037"/>
                  </a:lnTo>
                  <a:lnTo>
                    <a:pt x="87042" y="191930"/>
                  </a:lnTo>
                  <a:lnTo>
                    <a:pt x="86047" y="191635"/>
                  </a:lnTo>
                  <a:lnTo>
                    <a:pt x="84936" y="191975"/>
                  </a:lnTo>
                  <a:lnTo>
                    <a:pt x="82587" y="193466"/>
                  </a:lnTo>
                  <a:lnTo>
                    <a:pt x="80208" y="194346"/>
                  </a:lnTo>
                  <a:lnTo>
                    <a:pt x="77332" y="193407"/>
                  </a:lnTo>
                  <a:lnTo>
                    <a:pt x="73562" y="191655"/>
                  </a:lnTo>
                  <a:lnTo>
                    <a:pt x="72817" y="192294"/>
                  </a:lnTo>
                  <a:lnTo>
                    <a:pt x="71982" y="193920"/>
                  </a:lnTo>
                  <a:lnTo>
                    <a:pt x="71501" y="196456"/>
                  </a:lnTo>
                  <a:lnTo>
                    <a:pt x="68824" y="194254"/>
                  </a:lnTo>
                  <a:lnTo>
                    <a:pt x="66542" y="191306"/>
                  </a:lnTo>
                  <a:lnTo>
                    <a:pt x="65777" y="189452"/>
                  </a:lnTo>
                  <a:lnTo>
                    <a:pt x="65720" y="187364"/>
                  </a:lnTo>
                  <a:lnTo>
                    <a:pt x="66958" y="186553"/>
                  </a:lnTo>
                  <a:lnTo>
                    <a:pt x="68303" y="187295"/>
                  </a:lnTo>
                  <a:lnTo>
                    <a:pt x="70308" y="182331"/>
                  </a:lnTo>
                  <a:lnTo>
                    <a:pt x="74297" y="175855"/>
                  </a:lnTo>
                  <a:lnTo>
                    <a:pt x="75704" y="173952"/>
                  </a:lnTo>
                  <a:lnTo>
                    <a:pt x="76686" y="171467"/>
                  </a:lnTo>
                  <a:lnTo>
                    <a:pt x="76518" y="169839"/>
                  </a:lnTo>
                  <a:lnTo>
                    <a:pt x="75638" y="168464"/>
                  </a:lnTo>
                  <a:lnTo>
                    <a:pt x="71930" y="165337"/>
                  </a:lnTo>
                  <a:lnTo>
                    <a:pt x="71979" y="162788"/>
                  </a:lnTo>
                  <a:lnTo>
                    <a:pt x="72376" y="159906"/>
                  </a:lnTo>
                  <a:lnTo>
                    <a:pt x="73384" y="158175"/>
                  </a:lnTo>
                  <a:lnTo>
                    <a:pt x="73810" y="157845"/>
                  </a:lnTo>
                  <a:lnTo>
                    <a:pt x="78735" y="157891"/>
                  </a:lnTo>
                  <a:lnTo>
                    <a:pt x="76814" y="156997"/>
                  </a:lnTo>
                  <a:lnTo>
                    <a:pt x="72986" y="154385"/>
                  </a:lnTo>
                  <a:lnTo>
                    <a:pt x="73054" y="153459"/>
                  </a:lnTo>
                  <a:lnTo>
                    <a:pt x="73955" y="151041"/>
                  </a:lnTo>
                  <a:lnTo>
                    <a:pt x="73537" y="151286"/>
                  </a:lnTo>
                  <a:lnTo>
                    <a:pt x="72717" y="152403"/>
                  </a:lnTo>
                  <a:lnTo>
                    <a:pt x="71150" y="155105"/>
                  </a:lnTo>
                  <a:lnTo>
                    <a:pt x="70194" y="155735"/>
                  </a:lnTo>
                  <a:lnTo>
                    <a:pt x="67486" y="156376"/>
                  </a:lnTo>
                  <a:lnTo>
                    <a:pt x="66996" y="157705"/>
                  </a:lnTo>
                  <a:lnTo>
                    <a:pt x="66561" y="158052"/>
                  </a:lnTo>
                  <a:lnTo>
                    <a:pt x="65208" y="158203"/>
                  </a:lnTo>
                  <a:lnTo>
                    <a:pt x="64793" y="159441"/>
                  </a:lnTo>
                  <a:lnTo>
                    <a:pt x="64492" y="159520"/>
                  </a:lnTo>
                  <a:lnTo>
                    <a:pt x="64107" y="158184"/>
                  </a:lnTo>
                  <a:lnTo>
                    <a:pt x="64070" y="155968"/>
                  </a:lnTo>
                  <a:lnTo>
                    <a:pt x="64609" y="153929"/>
                  </a:lnTo>
                  <a:lnTo>
                    <a:pt x="65638" y="152332"/>
                  </a:lnTo>
                  <a:lnTo>
                    <a:pt x="69606" y="148697"/>
                  </a:lnTo>
                  <a:lnTo>
                    <a:pt x="67674" y="149819"/>
                  </a:lnTo>
                  <a:lnTo>
                    <a:pt x="63295" y="153176"/>
                  </a:lnTo>
                  <a:lnTo>
                    <a:pt x="61060" y="155381"/>
                  </a:lnTo>
                  <a:lnTo>
                    <a:pt x="60463" y="156125"/>
                  </a:lnTo>
                  <a:lnTo>
                    <a:pt x="60276" y="156752"/>
                  </a:lnTo>
                  <a:lnTo>
                    <a:pt x="60289" y="157474"/>
                  </a:lnTo>
                  <a:lnTo>
                    <a:pt x="61293" y="161344"/>
                  </a:lnTo>
                  <a:lnTo>
                    <a:pt x="61007" y="163133"/>
                  </a:lnTo>
                  <a:lnTo>
                    <a:pt x="57234" y="174922"/>
                  </a:lnTo>
                  <a:lnTo>
                    <a:pt x="56520" y="176102"/>
                  </a:lnTo>
                  <a:lnTo>
                    <a:pt x="55863" y="176719"/>
                  </a:lnTo>
                  <a:lnTo>
                    <a:pt x="55242" y="176860"/>
                  </a:lnTo>
                  <a:lnTo>
                    <a:pt x="53382" y="176636"/>
                  </a:lnTo>
                  <a:lnTo>
                    <a:pt x="52552" y="175755"/>
                  </a:lnTo>
                  <a:lnTo>
                    <a:pt x="52559" y="174757"/>
                  </a:lnTo>
                  <a:lnTo>
                    <a:pt x="52908" y="173257"/>
                  </a:lnTo>
                  <a:lnTo>
                    <a:pt x="54472" y="167668"/>
                  </a:lnTo>
                  <a:lnTo>
                    <a:pt x="55151" y="166113"/>
                  </a:lnTo>
                  <a:lnTo>
                    <a:pt x="56160" y="164666"/>
                  </a:lnTo>
                  <a:lnTo>
                    <a:pt x="58383" y="162130"/>
                  </a:lnTo>
                  <a:lnTo>
                    <a:pt x="58329" y="161965"/>
                  </a:lnTo>
                  <a:lnTo>
                    <a:pt x="56849" y="162462"/>
                  </a:lnTo>
                  <a:lnTo>
                    <a:pt x="56218" y="162298"/>
                  </a:lnTo>
                  <a:lnTo>
                    <a:pt x="55766" y="161796"/>
                  </a:lnTo>
                  <a:lnTo>
                    <a:pt x="56059" y="154257"/>
                  </a:lnTo>
                  <a:lnTo>
                    <a:pt x="57260" y="151771"/>
                  </a:lnTo>
                  <a:lnTo>
                    <a:pt x="57709" y="148150"/>
                  </a:lnTo>
                  <a:lnTo>
                    <a:pt x="58750" y="145045"/>
                  </a:lnTo>
                  <a:lnTo>
                    <a:pt x="59955" y="142781"/>
                  </a:lnTo>
                  <a:lnTo>
                    <a:pt x="60872" y="139881"/>
                  </a:lnTo>
                  <a:lnTo>
                    <a:pt x="62254" y="138590"/>
                  </a:lnTo>
                  <a:lnTo>
                    <a:pt x="62624" y="136614"/>
                  </a:lnTo>
                  <a:lnTo>
                    <a:pt x="64174" y="134473"/>
                  </a:lnTo>
                  <a:lnTo>
                    <a:pt x="65373" y="132232"/>
                  </a:lnTo>
                  <a:lnTo>
                    <a:pt x="64727" y="132454"/>
                  </a:lnTo>
                  <a:lnTo>
                    <a:pt x="57063" y="138281"/>
                  </a:lnTo>
                  <a:lnTo>
                    <a:pt x="55111" y="139341"/>
                  </a:lnTo>
                  <a:lnTo>
                    <a:pt x="52450" y="139057"/>
                  </a:lnTo>
                  <a:lnTo>
                    <a:pt x="50415" y="138403"/>
                  </a:lnTo>
                  <a:lnTo>
                    <a:pt x="48825" y="137025"/>
                  </a:lnTo>
                  <a:lnTo>
                    <a:pt x="48114" y="134378"/>
                  </a:lnTo>
                  <a:lnTo>
                    <a:pt x="46150" y="134307"/>
                  </a:lnTo>
                  <a:lnTo>
                    <a:pt x="44470" y="133849"/>
                  </a:lnTo>
                  <a:lnTo>
                    <a:pt x="44491" y="133493"/>
                  </a:lnTo>
                  <a:lnTo>
                    <a:pt x="46658" y="132048"/>
                  </a:lnTo>
                  <a:lnTo>
                    <a:pt x="50132" y="131552"/>
                  </a:lnTo>
                  <a:lnTo>
                    <a:pt x="53383" y="129237"/>
                  </a:lnTo>
                  <a:lnTo>
                    <a:pt x="50490" y="127672"/>
                  </a:lnTo>
                  <a:lnTo>
                    <a:pt x="50735" y="127176"/>
                  </a:lnTo>
                  <a:lnTo>
                    <a:pt x="53258" y="125842"/>
                  </a:lnTo>
                  <a:lnTo>
                    <a:pt x="56463" y="121362"/>
                  </a:lnTo>
                  <a:lnTo>
                    <a:pt x="57113" y="117232"/>
                  </a:lnTo>
                  <a:lnTo>
                    <a:pt x="55580" y="115289"/>
                  </a:lnTo>
                  <a:lnTo>
                    <a:pt x="55025" y="114015"/>
                  </a:lnTo>
                  <a:lnTo>
                    <a:pt x="51961" y="112594"/>
                  </a:lnTo>
                  <a:lnTo>
                    <a:pt x="51449" y="110774"/>
                  </a:lnTo>
                  <a:lnTo>
                    <a:pt x="51805" y="109758"/>
                  </a:lnTo>
                  <a:lnTo>
                    <a:pt x="52805" y="108765"/>
                  </a:lnTo>
                  <a:lnTo>
                    <a:pt x="54312" y="107991"/>
                  </a:lnTo>
                  <a:lnTo>
                    <a:pt x="56674" y="107251"/>
                  </a:lnTo>
                  <a:lnTo>
                    <a:pt x="54530" y="106457"/>
                  </a:lnTo>
                  <a:lnTo>
                    <a:pt x="53730" y="105520"/>
                  </a:lnTo>
                  <a:lnTo>
                    <a:pt x="53123" y="104163"/>
                  </a:lnTo>
                  <a:lnTo>
                    <a:pt x="53067" y="103376"/>
                  </a:lnTo>
                  <a:lnTo>
                    <a:pt x="54177" y="99866"/>
                  </a:lnTo>
                  <a:lnTo>
                    <a:pt x="54823" y="98417"/>
                  </a:lnTo>
                  <a:lnTo>
                    <a:pt x="56087" y="96568"/>
                  </a:lnTo>
                  <a:lnTo>
                    <a:pt x="61821" y="96672"/>
                  </a:lnTo>
                  <a:lnTo>
                    <a:pt x="62480" y="95855"/>
                  </a:lnTo>
                  <a:lnTo>
                    <a:pt x="63130" y="95823"/>
                  </a:lnTo>
                  <a:lnTo>
                    <a:pt x="66062" y="96568"/>
                  </a:lnTo>
                  <a:lnTo>
                    <a:pt x="65627" y="95766"/>
                  </a:lnTo>
                  <a:lnTo>
                    <a:pt x="60832" y="91368"/>
                  </a:lnTo>
                  <a:lnTo>
                    <a:pt x="60402" y="90530"/>
                  </a:lnTo>
                  <a:lnTo>
                    <a:pt x="61769" y="88154"/>
                  </a:lnTo>
                  <a:lnTo>
                    <a:pt x="61868" y="87094"/>
                  </a:lnTo>
                  <a:lnTo>
                    <a:pt x="61668" y="85961"/>
                  </a:lnTo>
                  <a:lnTo>
                    <a:pt x="62058" y="85098"/>
                  </a:lnTo>
                  <a:lnTo>
                    <a:pt x="63578" y="84690"/>
                  </a:lnTo>
                  <a:lnTo>
                    <a:pt x="68213" y="84731"/>
                  </a:lnTo>
                  <a:lnTo>
                    <a:pt x="69355" y="84329"/>
                  </a:lnTo>
                  <a:lnTo>
                    <a:pt x="68835" y="83181"/>
                  </a:lnTo>
                  <a:lnTo>
                    <a:pt x="67756" y="81671"/>
                  </a:lnTo>
                  <a:lnTo>
                    <a:pt x="67545" y="80402"/>
                  </a:lnTo>
                  <a:lnTo>
                    <a:pt x="67798" y="79281"/>
                  </a:lnTo>
                  <a:lnTo>
                    <a:pt x="67857" y="77022"/>
                  </a:lnTo>
                  <a:lnTo>
                    <a:pt x="68068" y="76022"/>
                  </a:lnTo>
                  <a:lnTo>
                    <a:pt x="69168" y="74524"/>
                  </a:lnTo>
                  <a:lnTo>
                    <a:pt x="70077" y="74079"/>
                  </a:lnTo>
                  <a:lnTo>
                    <a:pt x="71204" y="73818"/>
                  </a:lnTo>
                  <a:lnTo>
                    <a:pt x="73748" y="74319"/>
                  </a:lnTo>
                  <a:lnTo>
                    <a:pt x="74718" y="74924"/>
                  </a:lnTo>
                  <a:lnTo>
                    <a:pt x="75831" y="76352"/>
                  </a:lnTo>
                  <a:lnTo>
                    <a:pt x="76654" y="76236"/>
                  </a:lnTo>
                  <a:lnTo>
                    <a:pt x="79822" y="74685"/>
                  </a:lnTo>
                  <a:lnTo>
                    <a:pt x="80774" y="74462"/>
                  </a:lnTo>
                  <a:lnTo>
                    <a:pt x="82070" y="76260"/>
                  </a:lnTo>
                  <a:lnTo>
                    <a:pt x="87480" y="74826"/>
                  </a:lnTo>
                  <a:lnTo>
                    <a:pt x="94757" y="74183"/>
                  </a:lnTo>
                  <a:lnTo>
                    <a:pt x="99129" y="73239"/>
                  </a:lnTo>
                  <a:lnTo>
                    <a:pt x="103733" y="72896"/>
                  </a:lnTo>
                  <a:close/>
                  <a:moveTo>
                    <a:pt x="115062" y="65804"/>
                  </a:moveTo>
                  <a:lnTo>
                    <a:pt x="116053" y="66067"/>
                  </a:lnTo>
                  <a:lnTo>
                    <a:pt x="115685" y="66975"/>
                  </a:lnTo>
                  <a:lnTo>
                    <a:pt x="115324" y="68857"/>
                  </a:lnTo>
                  <a:lnTo>
                    <a:pt x="115112" y="68953"/>
                  </a:lnTo>
                  <a:lnTo>
                    <a:pt x="114307" y="68360"/>
                  </a:lnTo>
                  <a:lnTo>
                    <a:pt x="112979" y="66228"/>
                  </a:lnTo>
                  <a:close/>
                  <a:moveTo>
                    <a:pt x="105859" y="63098"/>
                  </a:moveTo>
                  <a:lnTo>
                    <a:pt x="107750" y="63544"/>
                  </a:lnTo>
                  <a:lnTo>
                    <a:pt x="108729" y="65107"/>
                  </a:lnTo>
                  <a:lnTo>
                    <a:pt x="108851" y="66123"/>
                  </a:lnTo>
                  <a:lnTo>
                    <a:pt x="109083" y="66522"/>
                  </a:lnTo>
                  <a:lnTo>
                    <a:pt x="110257" y="66923"/>
                  </a:lnTo>
                  <a:lnTo>
                    <a:pt x="110115" y="67151"/>
                  </a:lnTo>
                  <a:lnTo>
                    <a:pt x="108851" y="67581"/>
                  </a:lnTo>
                  <a:lnTo>
                    <a:pt x="107598" y="67549"/>
                  </a:lnTo>
                  <a:lnTo>
                    <a:pt x="105643" y="65673"/>
                  </a:lnTo>
                  <a:lnTo>
                    <a:pt x="104900" y="64307"/>
                  </a:lnTo>
                  <a:lnTo>
                    <a:pt x="105034" y="63403"/>
                  </a:lnTo>
                  <a:close/>
                  <a:moveTo>
                    <a:pt x="108266" y="55774"/>
                  </a:moveTo>
                  <a:lnTo>
                    <a:pt x="110302" y="56022"/>
                  </a:lnTo>
                  <a:lnTo>
                    <a:pt x="112632" y="57239"/>
                  </a:lnTo>
                  <a:lnTo>
                    <a:pt x="113337" y="57988"/>
                  </a:lnTo>
                  <a:lnTo>
                    <a:pt x="113320" y="58586"/>
                  </a:lnTo>
                  <a:lnTo>
                    <a:pt x="112493" y="59499"/>
                  </a:lnTo>
                  <a:lnTo>
                    <a:pt x="112199" y="60302"/>
                  </a:lnTo>
                  <a:lnTo>
                    <a:pt x="113880" y="60283"/>
                  </a:lnTo>
                  <a:lnTo>
                    <a:pt x="116315" y="60967"/>
                  </a:lnTo>
                  <a:lnTo>
                    <a:pt x="117789" y="61053"/>
                  </a:lnTo>
                  <a:lnTo>
                    <a:pt x="119015" y="61901"/>
                  </a:lnTo>
                  <a:lnTo>
                    <a:pt x="118339" y="63490"/>
                  </a:lnTo>
                  <a:lnTo>
                    <a:pt x="117605" y="63935"/>
                  </a:lnTo>
                  <a:lnTo>
                    <a:pt x="116775" y="64023"/>
                  </a:lnTo>
                  <a:lnTo>
                    <a:pt x="113877" y="62436"/>
                  </a:lnTo>
                  <a:lnTo>
                    <a:pt x="110079" y="63095"/>
                  </a:lnTo>
                  <a:lnTo>
                    <a:pt x="109323" y="62894"/>
                  </a:lnTo>
                  <a:lnTo>
                    <a:pt x="108824" y="62455"/>
                  </a:lnTo>
                  <a:lnTo>
                    <a:pt x="108619" y="61911"/>
                  </a:lnTo>
                  <a:lnTo>
                    <a:pt x="108615" y="60801"/>
                  </a:lnTo>
                  <a:lnTo>
                    <a:pt x="108409" y="60473"/>
                  </a:lnTo>
                  <a:lnTo>
                    <a:pt x="107033" y="61523"/>
                  </a:lnTo>
                  <a:lnTo>
                    <a:pt x="106429" y="61399"/>
                  </a:lnTo>
                  <a:lnTo>
                    <a:pt x="106088" y="60896"/>
                  </a:lnTo>
                  <a:lnTo>
                    <a:pt x="105941" y="59853"/>
                  </a:lnTo>
                  <a:lnTo>
                    <a:pt x="106094" y="58347"/>
                  </a:lnTo>
                  <a:lnTo>
                    <a:pt x="106900" y="56202"/>
                  </a:lnTo>
                  <a:close/>
                  <a:moveTo>
                    <a:pt x="124031" y="50542"/>
                  </a:moveTo>
                  <a:lnTo>
                    <a:pt x="126876" y="50758"/>
                  </a:lnTo>
                  <a:lnTo>
                    <a:pt x="126370" y="51625"/>
                  </a:lnTo>
                  <a:lnTo>
                    <a:pt x="123738" y="52921"/>
                  </a:lnTo>
                  <a:lnTo>
                    <a:pt x="121235" y="52960"/>
                  </a:lnTo>
                  <a:lnTo>
                    <a:pt x="122528" y="51028"/>
                  </a:lnTo>
                  <a:close/>
                  <a:moveTo>
                    <a:pt x="114304" y="49137"/>
                  </a:moveTo>
                  <a:lnTo>
                    <a:pt x="116822" y="51059"/>
                  </a:lnTo>
                  <a:lnTo>
                    <a:pt x="117853" y="52612"/>
                  </a:lnTo>
                  <a:lnTo>
                    <a:pt x="119718" y="53071"/>
                  </a:lnTo>
                  <a:lnTo>
                    <a:pt x="119956" y="53309"/>
                  </a:lnTo>
                  <a:lnTo>
                    <a:pt x="119746" y="54377"/>
                  </a:lnTo>
                  <a:lnTo>
                    <a:pt x="117848" y="55188"/>
                  </a:lnTo>
                  <a:lnTo>
                    <a:pt x="117038" y="54517"/>
                  </a:lnTo>
                  <a:lnTo>
                    <a:pt x="116827" y="52416"/>
                  </a:lnTo>
                  <a:lnTo>
                    <a:pt x="114564" y="51516"/>
                  </a:lnTo>
                  <a:lnTo>
                    <a:pt x="113464" y="50957"/>
                  </a:lnTo>
                  <a:lnTo>
                    <a:pt x="112612" y="49897"/>
                  </a:lnTo>
                  <a:lnTo>
                    <a:pt x="112829" y="49572"/>
                  </a:lnTo>
                  <a:close/>
                  <a:moveTo>
                    <a:pt x="149939" y="7430"/>
                  </a:moveTo>
                  <a:lnTo>
                    <a:pt x="151315" y="7494"/>
                  </a:lnTo>
                  <a:lnTo>
                    <a:pt x="151174" y="9833"/>
                  </a:lnTo>
                  <a:lnTo>
                    <a:pt x="151632" y="12180"/>
                  </a:lnTo>
                  <a:lnTo>
                    <a:pt x="152774" y="11572"/>
                  </a:lnTo>
                  <a:lnTo>
                    <a:pt x="154498" y="13821"/>
                  </a:lnTo>
                  <a:lnTo>
                    <a:pt x="155378" y="13824"/>
                  </a:lnTo>
                  <a:lnTo>
                    <a:pt x="156827" y="12931"/>
                  </a:lnTo>
                  <a:lnTo>
                    <a:pt x="156535" y="15023"/>
                  </a:lnTo>
                  <a:lnTo>
                    <a:pt x="155031" y="20819"/>
                  </a:lnTo>
                  <a:lnTo>
                    <a:pt x="154608" y="21802"/>
                  </a:lnTo>
                  <a:lnTo>
                    <a:pt x="154322" y="23560"/>
                  </a:lnTo>
                  <a:lnTo>
                    <a:pt x="154023" y="23902"/>
                  </a:lnTo>
                  <a:lnTo>
                    <a:pt x="153579" y="27452"/>
                  </a:lnTo>
                  <a:lnTo>
                    <a:pt x="152562" y="28620"/>
                  </a:lnTo>
                  <a:lnTo>
                    <a:pt x="151712" y="31404"/>
                  </a:lnTo>
                  <a:lnTo>
                    <a:pt x="151365" y="31676"/>
                  </a:lnTo>
                  <a:lnTo>
                    <a:pt x="150118" y="30605"/>
                  </a:lnTo>
                  <a:lnTo>
                    <a:pt x="151364" y="26353"/>
                  </a:lnTo>
                  <a:lnTo>
                    <a:pt x="151880" y="23878"/>
                  </a:lnTo>
                  <a:lnTo>
                    <a:pt x="151554" y="22593"/>
                  </a:lnTo>
                  <a:lnTo>
                    <a:pt x="150849" y="21436"/>
                  </a:lnTo>
                  <a:lnTo>
                    <a:pt x="148942" y="21399"/>
                  </a:lnTo>
                  <a:lnTo>
                    <a:pt x="147340" y="21933"/>
                  </a:lnTo>
                  <a:lnTo>
                    <a:pt x="147000" y="21250"/>
                  </a:lnTo>
                  <a:lnTo>
                    <a:pt x="146950" y="20329"/>
                  </a:lnTo>
                  <a:lnTo>
                    <a:pt x="146564" y="20023"/>
                  </a:lnTo>
                  <a:lnTo>
                    <a:pt x="144431" y="20086"/>
                  </a:lnTo>
                  <a:lnTo>
                    <a:pt x="143805" y="19832"/>
                  </a:lnTo>
                  <a:lnTo>
                    <a:pt x="143392" y="18986"/>
                  </a:lnTo>
                  <a:lnTo>
                    <a:pt x="143310" y="18314"/>
                  </a:lnTo>
                  <a:lnTo>
                    <a:pt x="145236" y="17787"/>
                  </a:lnTo>
                  <a:lnTo>
                    <a:pt x="147054" y="17983"/>
                  </a:lnTo>
                  <a:lnTo>
                    <a:pt x="149703" y="16640"/>
                  </a:lnTo>
                  <a:lnTo>
                    <a:pt x="148046" y="12130"/>
                  </a:lnTo>
                  <a:lnTo>
                    <a:pt x="145851" y="11705"/>
                  </a:lnTo>
                  <a:lnTo>
                    <a:pt x="145344" y="11268"/>
                  </a:lnTo>
                  <a:lnTo>
                    <a:pt x="145767" y="10502"/>
                  </a:lnTo>
                  <a:lnTo>
                    <a:pt x="146972" y="10089"/>
                  </a:lnTo>
                  <a:lnTo>
                    <a:pt x="148828" y="7792"/>
                  </a:lnTo>
                  <a:close/>
                  <a:moveTo>
                    <a:pt x="155924" y="3736"/>
                  </a:moveTo>
                  <a:lnTo>
                    <a:pt x="157863" y="3860"/>
                  </a:lnTo>
                  <a:lnTo>
                    <a:pt x="158171" y="4878"/>
                  </a:lnTo>
                  <a:lnTo>
                    <a:pt x="157979" y="5814"/>
                  </a:lnTo>
                  <a:lnTo>
                    <a:pt x="156991" y="5897"/>
                  </a:lnTo>
                  <a:lnTo>
                    <a:pt x="156903" y="6184"/>
                  </a:lnTo>
                  <a:lnTo>
                    <a:pt x="157211" y="7986"/>
                  </a:lnTo>
                  <a:lnTo>
                    <a:pt x="157230" y="10077"/>
                  </a:lnTo>
                  <a:lnTo>
                    <a:pt x="157046" y="10621"/>
                  </a:lnTo>
                  <a:lnTo>
                    <a:pt x="156486" y="11006"/>
                  </a:lnTo>
                  <a:lnTo>
                    <a:pt x="154327" y="7619"/>
                  </a:lnTo>
                  <a:close/>
                  <a:moveTo>
                    <a:pt x="161891" y="0"/>
                  </a:moveTo>
                  <a:lnTo>
                    <a:pt x="162369" y="21"/>
                  </a:lnTo>
                  <a:lnTo>
                    <a:pt x="162978" y="667"/>
                  </a:lnTo>
                  <a:lnTo>
                    <a:pt x="162977" y="1051"/>
                  </a:lnTo>
                  <a:lnTo>
                    <a:pt x="161831" y="3871"/>
                  </a:lnTo>
                  <a:lnTo>
                    <a:pt x="161846" y="4948"/>
                  </a:lnTo>
                  <a:lnTo>
                    <a:pt x="159996" y="4845"/>
                  </a:lnTo>
                  <a:lnTo>
                    <a:pt x="159706" y="4502"/>
                  </a:lnTo>
                  <a:lnTo>
                    <a:pt x="159356" y="2885"/>
                  </a:lnTo>
                  <a:lnTo>
                    <a:pt x="159589" y="1162"/>
                  </a:lnTo>
                  <a:lnTo>
                    <a:pt x="159848" y="718"/>
                  </a:lnTo>
                  <a:lnTo>
                    <a:pt x="160388" y="535"/>
                  </a:lnTo>
                  <a:lnTo>
                    <a:pt x="160973" y="873"/>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22" name="ee4p_GR_1_15912"/>
            <p:cNvSpPr>
              <a:spLocks noChangeAspect="1"/>
            </p:cNvSpPr>
            <p:nvPr>
              <p:custDataLst>
                <p:tags r:id="rId19"/>
              </p:custDataLst>
            </p:nvPr>
          </p:nvSpPr>
          <p:spPr>
            <a:xfrm>
              <a:off x="5493872" y="5435278"/>
              <a:ext cx="752573" cy="694414"/>
            </a:xfrm>
            <a:custGeom>
              <a:avLst/>
              <a:gdLst>
                <a:gd name="connsiteX0" fmla="*/ 90448 w 189841"/>
                <a:gd name="connsiteY0" fmla="*/ 157073 h 175170"/>
                <a:gd name="connsiteX1" fmla="*/ 91198 w 189841"/>
                <a:gd name="connsiteY1" fmla="*/ 157609 h 175170"/>
                <a:gd name="connsiteX2" fmla="*/ 91697 w 189841"/>
                <a:gd name="connsiteY2" fmla="*/ 159571 h 175170"/>
                <a:gd name="connsiteX3" fmla="*/ 92998 w 189841"/>
                <a:gd name="connsiteY3" fmla="*/ 160093 h 175170"/>
                <a:gd name="connsiteX4" fmla="*/ 94510 w 189841"/>
                <a:gd name="connsiteY4" fmla="*/ 160276 h 175170"/>
                <a:gd name="connsiteX5" fmla="*/ 96559 w 189841"/>
                <a:gd name="connsiteY5" fmla="*/ 160244 h 175170"/>
                <a:gd name="connsiteX6" fmla="*/ 97026 w 189841"/>
                <a:gd name="connsiteY6" fmla="*/ 160094 h 175170"/>
                <a:gd name="connsiteX7" fmla="*/ 98330 w 189841"/>
                <a:gd name="connsiteY7" fmla="*/ 158624 h 175170"/>
                <a:gd name="connsiteX8" fmla="*/ 99937 w 189841"/>
                <a:gd name="connsiteY8" fmla="*/ 158590 h 175170"/>
                <a:gd name="connsiteX9" fmla="*/ 100638 w 189841"/>
                <a:gd name="connsiteY9" fmla="*/ 160043 h 175170"/>
                <a:gd name="connsiteX10" fmla="*/ 99008 w 189841"/>
                <a:gd name="connsiteY10" fmla="*/ 160712 h 175170"/>
                <a:gd name="connsiteX11" fmla="*/ 98676 w 189841"/>
                <a:gd name="connsiteY11" fmla="*/ 161090 h 175170"/>
                <a:gd name="connsiteX12" fmla="*/ 98989 w 189841"/>
                <a:gd name="connsiteY12" fmla="*/ 161396 h 175170"/>
                <a:gd name="connsiteX13" fmla="*/ 100213 w 189841"/>
                <a:gd name="connsiteY13" fmla="*/ 162002 h 175170"/>
                <a:gd name="connsiteX14" fmla="*/ 101913 w 189841"/>
                <a:gd name="connsiteY14" fmla="*/ 161773 h 175170"/>
                <a:gd name="connsiteX15" fmla="*/ 101964 w 189841"/>
                <a:gd name="connsiteY15" fmla="*/ 162916 h 175170"/>
                <a:gd name="connsiteX16" fmla="*/ 102344 w 189841"/>
                <a:gd name="connsiteY16" fmla="*/ 163849 h 175170"/>
                <a:gd name="connsiteX17" fmla="*/ 103184 w 189841"/>
                <a:gd name="connsiteY17" fmla="*/ 164406 h 175170"/>
                <a:gd name="connsiteX18" fmla="*/ 104093 w 189841"/>
                <a:gd name="connsiteY18" fmla="*/ 164515 h 175170"/>
                <a:gd name="connsiteX19" fmla="*/ 106104 w 189841"/>
                <a:gd name="connsiteY19" fmla="*/ 164350 h 175170"/>
                <a:gd name="connsiteX20" fmla="*/ 108086 w 189841"/>
                <a:gd name="connsiteY20" fmla="*/ 163980 h 175170"/>
                <a:gd name="connsiteX21" fmla="*/ 110129 w 189841"/>
                <a:gd name="connsiteY21" fmla="*/ 163248 h 175170"/>
                <a:gd name="connsiteX22" fmla="*/ 112215 w 189841"/>
                <a:gd name="connsiteY22" fmla="*/ 162874 h 175170"/>
                <a:gd name="connsiteX23" fmla="*/ 118447 w 189841"/>
                <a:gd name="connsiteY23" fmla="*/ 163249 h 175170"/>
                <a:gd name="connsiteX24" fmla="*/ 120684 w 189841"/>
                <a:gd name="connsiteY24" fmla="*/ 164830 h 175170"/>
                <a:gd name="connsiteX25" fmla="*/ 124940 w 189841"/>
                <a:gd name="connsiteY25" fmla="*/ 165020 h 175170"/>
                <a:gd name="connsiteX26" fmla="*/ 128896 w 189841"/>
                <a:gd name="connsiteY26" fmla="*/ 165852 h 175170"/>
                <a:gd name="connsiteX27" fmla="*/ 130974 w 189841"/>
                <a:gd name="connsiteY27" fmla="*/ 165303 h 175170"/>
                <a:gd name="connsiteX28" fmla="*/ 134523 w 189841"/>
                <a:gd name="connsiteY28" fmla="*/ 164788 h 175170"/>
                <a:gd name="connsiteX29" fmla="*/ 135092 w 189841"/>
                <a:gd name="connsiteY29" fmla="*/ 165346 h 175170"/>
                <a:gd name="connsiteX30" fmla="*/ 134633 w 189841"/>
                <a:gd name="connsiteY30" fmla="*/ 168918 h 175170"/>
                <a:gd name="connsiteX31" fmla="*/ 134852 w 189841"/>
                <a:gd name="connsiteY31" fmla="*/ 169953 h 175170"/>
                <a:gd name="connsiteX32" fmla="*/ 135875 w 189841"/>
                <a:gd name="connsiteY32" fmla="*/ 170451 h 175170"/>
                <a:gd name="connsiteX33" fmla="*/ 136888 w 189841"/>
                <a:gd name="connsiteY33" fmla="*/ 170208 h 175170"/>
                <a:gd name="connsiteX34" fmla="*/ 138132 w 189841"/>
                <a:gd name="connsiteY34" fmla="*/ 169039 h 175170"/>
                <a:gd name="connsiteX35" fmla="*/ 141109 w 189841"/>
                <a:gd name="connsiteY35" fmla="*/ 168134 h 175170"/>
                <a:gd name="connsiteX36" fmla="*/ 144202 w 189841"/>
                <a:gd name="connsiteY36" fmla="*/ 168139 h 175170"/>
                <a:gd name="connsiteX37" fmla="*/ 146804 w 189841"/>
                <a:gd name="connsiteY37" fmla="*/ 165763 h 175170"/>
                <a:gd name="connsiteX38" fmla="*/ 147571 w 189841"/>
                <a:gd name="connsiteY38" fmla="*/ 165628 h 175170"/>
                <a:gd name="connsiteX39" fmla="*/ 147093 w 189841"/>
                <a:gd name="connsiteY39" fmla="*/ 166796 h 175170"/>
                <a:gd name="connsiteX40" fmla="*/ 146700 w 189841"/>
                <a:gd name="connsiteY40" fmla="*/ 169539 h 175170"/>
                <a:gd name="connsiteX41" fmla="*/ 146141 w 189841"/>
                <a:gd name="connsiteY41" fmla="*/ 171145 h 175170"/>
                <a:gd name="connsiteX42" fmla="*/ 145892 w 189841"/>
                <a:gd name="connsiteY42" fmla="*/ 172410 h 175170"/>
                <a:gd name="connsiteX43" fmla="*/ 144152 w 189841"/>
                <a:gd name="connsiteY43" fmla="*/ 173063 h 175170"/>
                <a:gd name="connsiteX44" fmla="*/ 141522 w 189841"/>
                <a:gd name="connsiteY44" fmla="*/ 173175 h 175170"/>
                <a:gd name="connsiteX45" fmla="*/ 136724 w 189841"/>
                <a:gd name="connsiteY45" fmla="*/ 172898 h 175170"/>
                <a:gd name="connsiteX46" fmla="*/ 131887 w 189841"/>
                <a:gd name="connsiteY46" fmla="*/ 173346 h 175170"/>
                <a:gd name="connsiteX47" fmla="*/ 122928 w 189841"/>
                <a:gd name="connsiteY47" fmla="*/ 174549 h 175170"/>
                <a:gd name="connsiteX48" fmla="*/ 113951 w 189841"/>
                <a:gd name="connsiteY48" fmla="*/ 175170 h 175170"/>
                <a:gd name="connsiteX49" fmla="*/ 112744 w 189841"/>
                <a:gd name="connsiteY49" fmla="*/ 174765 h 175170"/>
                <a:gd name="connsiteX50" fmla="*/ 112716 w 189841"/>
                <a:gd name="connsiteY50" fmla="*/ 173170 h 175170"/>
                <a:gd name="connsiteX51" fmla="*/ 112522 w 189841"/>
                <a:gd name="connsiteY51" fmla="*/ 172069 h 175170"/>
                <a:gd name="connsiteX52" fmla="*/ 111941 w 189841"/>
                <a:gd name="connsiteY52" fmla="*/ 171298 h 175170"/>
                <a:gd name="connsiteX53" fmla="*/ 109166 w 189841"/>
                <a:gd name="connsiteY53" fmla="*/ 170640 h 175170"/>
                <a:gd name="connsiteX54" fmla="*/ 106519 w 189841"/>
                <a:gd name="connsiteY54" fmla="*/ 169511 h 175170"/>
                <a:gd name="connsiteX55" fmla="*/ 96140 w 189841"/>
                <a:gd name="connsiteY55" fmla="*/ 167967 h 175170"/>
                <a:gd name="connsiteX56" fmla="*/ 93692 w 189841"/>
                <a:gd name="connsiteY56" fmla="*/ 167361 h 175170"/>
                <a:gd name="connsiteX57" fmla="*/ 89718 w 189841"/>
                <a:gd name="connsiteY57" fmla="*/ 167677 h 175170"/>
                <a:gd name="connsiteX58" fmla="*/ 88263 w 189841"/>
                <a:gd name="connsiteY58" fmla="*/ 167635 h 175170"/>
                <a:gd name="connsiteX59" fmla="*/ 87261 w 189841"/>
                <a:gd name="connsiteY59" fmla="*/ 167081 h 175170"/>
                <a:gd name="connsiteX60" fmla="*/ 86572 w 189841"/>
                <a:gd name="connsiteY60" fmla="*/ 166129 h 175170"/>
                <a:gd name="connsiteX61" fmla="*/ 86261 w 189841"/>
                <a:gd name="connsiteY61" fmla="*/ 163106 h 175170"/>
                <a:gd name="connsiteX62" fmla="*/ 86753 w 189841"/>
                <a:gd name="connsiteY62" fmla="*/ 160110 h 175170"/>
                <a:gd name="connsiteX63" fmla="*/ 87613 w 189841"/>
                <a:gd name="connsiteY63" fmla="*/ 159318 h 175170"/>
                <a:gd name="connsiteX64" fmla="*/ 88008 w 189841"/>
                <a:gd name="connsiteY64" fmla="*/ 160221 h 175170"/>
                <a:gd name="connsiteX65" fmla="*/ 89027 w 189841"/>
                <a:gd name="connsiteY65" fmla="*/ 160634 h 175170"/>
                <a:gd name="connsiteX66" fmla="*/ 89973 w 189841"/>
                <a:gd name="connsiteY66" fmla="*/ 159724 h 175170"/>
                <a:gd name="connsiteX67" fmla="*/ 89964 w 189841"/>
                <a:gd name="connsiteY67" fmla="*/ 158350 h 175170"/>
                <a:gd name="connsiteX68" fmla="*/ 167536 w 189841"/>
                <a:gd name="connsiteY68" fmla="*/ 152919 h 175170"/>
                <a:gd name="connsiteX69" fmla="*/ 167180 w 189841"/>
                <a:gd name="connsiteY69" fmla="*/ 155589 h 175170"/>
                <a:gd name="connsiteX70" fmla="*/ 166078 w 189841"/>
                <a:gd name="connsiteY70" fmla="*/ 157728 h 175170"/>
                <a:gd name="connsiteX71" fmla="*/ 167221 w 189841"/>
                <a:gd name="connsiteY71" fmla="*/ 159502 h 175170"/>
                <a:gd name="connsiteX72" fmla="*/ 167767 w 189841"/>
                <a:gd name="connsiteY72" fmla="*/ 161523 h 175170"/>
                <a:gd name="connsiteX73" fmla="*/ 166495 w 189841"/>
                <a:gd name="connsiteY73" fmla="*/ 161857 h 175170"/>
                <a:gd name="connsiteX74" fmla="*/ 165651 w 189841"/>
                <a:gd name="connsiteY74" fmla="*/ 163269 h 175170"/>
                <a:gd name="connsiteX75" fmla="*/ 164794 w 189841"/>
                <a:gd name="connsiteY75" fmla="*/ 162079 h 175170"/>
                <a:gd name="connsiteX76" fmla="*/ 165163 w 189841"/>
                <a:gd name="connsiteY76" fmla="*/ 160705 h 175170"/>
                <a:gd name="connsiteX77" fmla="*/ 164165 w 189841"/>
                <a:gd name="connsiteY77" fmla="*/ 158526 h 175170"/>
                <a:gd name="connsiteX78" fmla="*/ 166053 w 189841"/>
                <a:gd name="connsiteY78" fmla="*/ 155292 h 175170"/>
                <a:gd name="connsiteX79" fmla="*/ 166096 w 189841"/>
                <a:gd name="connsiteY79" fmla="*/ 153720 h 175170"/>
                <a:gd name="connsiteX80" fmla="*/ 73059 w 189841"/>
                <a:gd name="connsiteY80" fmla="*/ 138689 h 175170"/>
                <a:gd name="connsiteX81" fmla="*/ 74106 w 189841"/>
                <a:gd name="connsiteY81" fmla="*/ 140102 h 175170"/>
                <a:gd name="connsiteX82" fmla="*/ 76300 w 189841"/>
                <a:gd name="connsiteY82" fmla="*/ 142164 h 175170"/>
                <a:gd name="connsiteX83" fmla="*/ 75343 w 189841"/>
                <a:gd name="connsiteY83" fmla="*/ 143599 h 175170"/>
                <a:gd name="connsiteX84" fmla="*/ 75086 w 189841"/>
                <a:gd name="connsiteY84" fmla="*/ 144696 h 175170"/>
                <a:gd name="connsiteX85" fmla="*/ 72815 w 189841"/>
                <a:gd name="connsiteY85" fmla="*/ 143942 h 175170"/>
                <a:gd name="connsiteX86" fmla="*/ 72182 w 189841"/>
                <a:gd name="connsiteY86" fmla="*/ 142810 h 175170"/>
                <a:gd name="connsiteX87" fmla="*/ 72068 w 189841"/>
                <a:gd name="connsiteY87" fmla="*/ 140299 h 175170"/>
                <a:gd name="connsiteX88" fmla="*/ 72664 w 189841"/>
                <a:gd name="connsiteY88" fmla="*/ 139074 h 175170"/>
                <a:gd name="connsiteX89" fmla="*/ 189841 w 189841"/>
                <a:gd name="connsiteY89" fmla="*/ 137431 h 175170"/>
                <a:gd name="connsiteX90" fmla="*/ 189801 w 189841"/>
                <a:gd name="connsiteY90" fmla="*/ 139035 h 175170"/>
                <a:gd name="connsiteX91" fmla="*/ 187899 w 189841"/>
                <a:gd name="connsiteY91" fmla="*/ 143092 h 175170"/>
                <a:gd name="connsiteX92" fmla="*/ 186211 w 189841"/>
                <a:gd name="connsiteY92" fmla="*/ 145117 h 175170"/>
                <a:gd name="connsiteX93" fmla="*/ 186655 w 189841"/>
                <a:gd name="connsiteY93" fmla="*/ 146743 h 175170"/>
                <a:gd name="connsiteX94" fmla="*/ 183952 w 189841"/>
                <a:gd name="connsiteY94" fmla="*/ 147193 h 175170"/>
                <a:gd name="connsiteX95" fmla="*/ 181238 w 189841"/>
                <a:gd name="connsiteY95" fmla="*/ 150175 h 175170"/>
                <a:gd name="connsiteX96" fmla="*/ 179642 w 189841"/>
                <a:gd name="connsiteY96" fmla="*/ 150705 h 175170"/>
                <a:gd name="connsiteX97" fmla="*/ 179091 w 189841"/>
                <a:gd name="connsiteY97" fmla="*/ 150636 h 175170"/>
                <a:gd name="connsiteX98" fmla="*/ 178424 w 189841"/>
                <a:gd name="connsiteY98" fmla="*/ 149468 h 175170"/>
                <a:gd name="connsiteX99" fmla="*/ 179348 w 189841"/>
                <a:gd name="connsiteY99" fmla="*/ 146645 h 175170"/>
                <a:gd name="connsiteX100" fmla="*/ 178493 w 189841"/>
                <a:gd name="connsiteY100" fmla="*/ 144829 h 175170"/>
                <a:gd name="connsiteX101" fmla="*/ 178441 w 189841"/>
                <a:gd name="connsiteY101" fmla="*/ 144059 h 175170"/>
                <a:gd name="connsiteX102" fmla="*/ 179726 w 189841"/>
                <a:gd name="connsiteY102" fmla="*/ 142993 h 175170"/>
                <a:gd name="connsiteX103" fmla="*/ 180629 w 189841"/>
                <a:gd name="connsiteY103" fmla="*/ 141396 h 175170"/>
                <a:gd name="connsiteX104" fmla="*/ 182822 w 189841"/>
                <a:gd name="connsiteY104" fmla="*/ 139667 h 175170"/>
                <a:gd name="connsiteX105" fmla="*/ 188506 w 189841"/>
                <a:gd name="connsiteY105" fmla="*/ 137619 h 175170"/>
                <a:gd name="connsiteX106" fmla="*/ 127421 w 189841"/>
                <a:gd name="connsiteY106" fmla="*/ 136416 h 175170"/>
                <a:gd name="connsiteX107" fmla="*/ 128713 w 189841"/>
                <a:gd name="connsiteY107" fmla="*/ 137395 h 175170"/>
                <a:gd name="connsiteX108" fmla="*/ 129045 w 189841"/>
                <a:gd name="connsiteY108" fmla="*/ 138469 h 175170"/>
                <a:gd name="connsiteX109" fmla="*/ 128017 w 189841"/>
                <a:gd name="connsiteY109" fmla="*/ 139799 h 175170"/>
                <a:gd name="connsiteX110" fmla="*/ 126570 w 189841"/>
                <a:gd name="connsiteY110" fmla="*/ 139322 h 175170"/>
                <a:gd name="connsiteX111" fmla="*/ 127160 w 189841"/>
                <a:gd name="connsiteY111" fmla="*/ 138816 h 175170"/>
                <a:gd name="connsiteX112" fmla="*/ 127508 w 189841"/>
                <a:gd name="connsiteY112" fmla="*/ 138159 h 175170"/>
                <a:gd name="connsiteX113" fmla="*/ 127546 w 189841"/>
                <a:gd name="connsiteY113" fmla="*/ 137212 h 175170"/>
                <a:gd name="connsiteX114" fmla="*/ 127154 w 189841"/>
                <a:gd name="connsiteY114" fmla="*/ 136629 h 175170"/>
                <a:gd name="connsiteX115" fmla="*/ 148672 w 189841"/>
                <a:gd name="connsiteY115" fmla="*/ 132238 h 175170"/>
                <a:gd name="connsiteX116" fmla="*/ 149805 w 189841"/>
                <a:gd name="connsiteY116" fmla="*/ 132602 h 175170"/>
                <a:gd name="connsiteX117" fmla="*/ 150676 w 189841"/>
                <a:gd name="connsiteY117" fmla="*/ 133587 h 175170"/>
                <a:gd name="connsiteX118" fmla="*/ 148929 w 189841"/>
                <a:gd name="connsiteY118" fmla="*/ 134192 h 175170"/>
                <a:gd name="connsiteX119" fmla="*/ 147819 w 189841"/>
                <a:gd name="connsiteY119" fmla="*/ 135462 h 175170"/>
                <a:gd name="connsiteX120" fmla="*/ 146461 w 189841"/>
                <a:gd name="connsiteY120" fmla="*/ 134562 h 175170"/>
                <a:gd name="connsiteX121" fmla="*/ 146456 w 189841"/>
                <a:gd name="connsiteY121" fmla="*/ 133333 h 175170"/>
                <a:gd name="connsiteX122" fmla="*/ 147942 w 189841"/>
                <a:gd name="connsiteY122" fmla="*/ 133709 h 175170"/>
                <a:gd name="connsiteX123" fmla="*/ 148985 w 189841"/>
                <a:gd name="connsiteY123" fmla="*/ 133017 h 175170"/>
                <a:gd name="connsiteX124" fmla="*/ 181674 w 189841"/>
                <a:gd name="connsiteY124" fmla="*/ 132173 h 175170"/>
                <a:gd name="connsiteX125" fmla="*/ 181836 w 189841"/>
                <a:gd name="connsiteY125" fmla="*/ 132646 h 175170"/>
                <a:gd name="connsiteX126" fmla="*/ 181818 w 189841"/>
                <a:gd name="connsiteY126" fmla="*/ 133656 h 175170"/>
                <a:gd name="connsiteX127" fmla="*/ 181622 w 189841"/>
                <a:gd name="connsiteY127" fmla="*/ 134385 h 175170"/>
                <a:gd name="connsiteX128" fmla="*/ 181138 w 189841"/>
                <a:gd name="connsiteY128" fmla="*/ 134788 h 175170"/>
                <a:gd name="connsiteX129" fmla="*/ 180028 w 189841"/>
                <a:gd name="connsiteY129" fmla="*/ 133630 h 175170"/>
                <a:gd name="connsiteX130" fmla="*/ 179976 w 189841"/>
                <a:gd name="connsiteY130" fmla="*/ 133026 h 175170"/>
                <a:gd name="connsiteX131" fmla="*/ 181106 w 189841"/>
                <a:gd name="connsiteY131" fmla="*/ 132333 h 175170"/>
                <a:gd name="connsiteX132" fmla="*/ 108112 w 189841"/>
                <a:gd name="connsiteY132" fmla="*/ 129062 h 175170"/>
                <a:gd name="connsiteX133" fmla="*/ 108151 w 189841"/>
                <a:gd name="connsiteY133" fmla="*/ 130553 h 175170"/>
                <a:gd name="connsiteX134" fmla="*/ 108000 w 189841"/>
                <a:gd name="connsiteY134" fmla="*/ 131087 h 175170"/>
                <a:gd name="connsiteX135" fmla="*/ 103474 w 189841"/>
                <a:gd name="connsiteY135" fmla="*/ 131806 h 175170"/>
                <a:gd name="connsiteX136" fmla="*/ 103893 w 189841"/>
                <a:gd name="connsiteY136" fmla="*/ 130097 h 175170"/>
                <a:gd name="connsiteX137" fmla="*/ 104169 w 189841"/>
                <a:gd name="connsiteY137" fmla="*/ 129557 h 175170"/>
                <a:gd name="connsiteX138" fmla="*/ 105668 w 189841"/>
                <a:gd name="connsiteY138" fmla="*/ 130352 h 175170"/>
                <a:gd name="connsiteX139" fmla="*/ 106220 w 189841"/>
                <a:gd name="connsiteY139" fmla="*/ 129946 h 175170"/>
                <a:gd name="connsiteX140" fmla="*/ 106445 w 189841"/>
                <a:gd name="connsiteY140" fmla="*/ 129476 h 175170"/>
                <a:gd name="connsiteX141" fmla="*/ 124921 w 189841"/>
                <a:gd name="connsiteY141" fmla="*/ 128417 h 175170"/>
                <a:gd name="connsiteX142" fmla="*/ 127376 w 189841"/>
                <a:gd name="connsiteY142" fmla="*/ 130240 h 175170"/>
                <a:gd name="connsiteX143" fmla="*/ 126819 w 189841"/>
                <a:gd name="connsiteY143" fmla="*/ 131339 h 175170"/>
                <a:gd name="connsiteX144" fmla="*/ 126434 w 189841"/>
                <a:gd name="connsiteY144" fmla="*/ 131737 h 175170"/>
                <a:gd name="connsiteX145" fmla="*/ 124761 w 189841"/>
                <a:gd name="connsiteY145" fmla="*/ 130134 h 175170"/>
                <a:gd name="connsiteX146" fmla="*/ 124126 w 189841"/>
                <a:gd name="connsiteY146" fmla="*/ 129197 h 175170"/>
                <a:gd name="connsiteX147" fmla="*/ 168476 w 189841"/>
                <a:gd name="connsiteY147" fmla="*/ 125472 h 175170"/>
                <a:gd name="connsiteX148" fmla="*/ 170389 w 189841"/>
                <a:gd name="connsiteY148" fmla="*/ 126393 h 175170"/>
                <a:gd name="connsiteX149" fmla="*/ 166873 w 189841"/>
                <a:gd name="connsiteY149" fmla="*/ 127910 h 175170"/>
                <a:gd name="connsiteX150" fmla="*/ 165940 w 189841"/>
                <a:gd name="connsiteY150" fmla="*/ 128712 h 175170"/>
                <a:gd name="connsiteX151" fmla="*/ 163345 w 189841"/>
                <a:gd name="connsiteY151" fmla="*/ 128885 h 175170"/>
                <a:gd name="connsiteX152" fmla="*/ 161488 w 189841"/>
                <a:gd name="connsiteY152" fmla="*/ 129993 h 175170"/>
                <a:gd name="connsiteX153" fmla="*/ 160797 w 189841"/>
                <a:gd name="connsiteY153" fmla="*/ 130023 h 175170"/>
                <a:gd name="connsiteX154" fmla="*/ 161619 w 189841"/>
                <a:gd name="connsiteY154" fmla="*/ 128797 h 175170"/>
                <a:gd name="connsiteX155" fmla="*/ 163954 w 189841"/>
                <a:gd name="connsiteY155" fmla="*/ 127117 h 175170"/>
                <a:gd name="connsiteX156" fmla="*/ 167355 w 189841"/>
                <a:gd name="connsiteY156" fmla="*/ 125637 h 175170"/>
                <a:gd name="connsiteX157" fmla="*/ 140505 w 189841"/>
                <a:gd name="connsiteY157" fmla="*/ 124652 h 175170"/>
                <a:gd name="connsiteX158" fmla="*/ 141915 w 189841"/>
                <a:gd name="connsiteY158" fmla="*/ 125533 h 175170"/>
                <a:gd name="connsiteX159" fmla="*/ 140151 w 189841"/>
                <a:gd name="connsiteY159" fmla="*/ 126118 h 175170"/>
                <a:gd name="connsiteX160" fmla="*/ 137380 w 189841"/>
                <a:gd name="connsiteY160" fmla="*/ 128386 h 175170"/>
                <a:gd name="connsiteX161" fmla="*/ 135428 w 189841"/>
                <a:gd name="connsiteY161" fmla="*/ 128594 h 175170"/>
                <a:gd name="connsiteX162" fmla="*/ 134811 w 189841"/>
                <a:gd name="connsiteY162" fmla="*/ 128403 h 175170"/>
                <a:gd name="connsiteX163" fmla="*/ 135996 w 189841"/>
                <a:gd name="connsiteY163" fmla="*/ 127964 h 175170"/>
                <a:gd name="connsiteX164" fmla="*/ 136828 w 189841"/>
                <a:gd name="connsiteY164" fmla="*/ 127498 h 175170"/>
                <a:gd name="connsiteX165" fmla="*/ 137227 w 189841"/>
                <a:gd name="connsiteY165" fmla="*/ 126934 h 175170"/>
                <a:gd name="connsiteX166" fmla="*/ 139207 w 189841"/>
                <a:gd name="connsiteY166" fmla="*/ 125943 h 175170"/>
                <a:gd name="connsiteX167" fmla="*/ 112100 w 189841"/>
                <a:gd name="connsiteY167" fmla="*/ 122454 h 175170"/>
                <a:gd name="connsiteX168" fmla="*/ 113141 w 189841"/>
                <a:gd name="connsiteY168" fmla="*/ 124351 h 175170"/>
                <a:gd name="connsiteX169" fmla="*/ 112206 w 189841"/>
                <a:gd name="connsiteY169" fmla="*/ 125057 h 175170"/>
                <a:gd name="connsiteX170" fmla="*/ 111802 w 189841"/>
                <a:gd name="connsiteY170" fmla="*/ 125168 h 175170"/>
                <a:gd name="connsiteX171" fmla="*/ 111224 w 189841"/>
                <a:gd name="connsiteY171" fmla="*/ 124096 h 175170"/>
                <a:gd name="connsiteX172" fmla="*/ 111103 w 189841"/>
                <a:gd name="connsiteY172" fmla="*/ 123096 h 175170"/>
                <a:gd name="connsiteX173" fmla="*/ 111334 w 189841"/>
                <a:gd name="connsiteY173" fmla="*/ 122510 h 175170"/>
                <a:gd name="connsiteX174" fmla="*/ 160140 w 189841"/>
                <a:gd name="connsiteY174" fmla="*/ 120840 h 175170"/>
                <a:gd name="connsiteX175" fmla="*/ 161864 w 189841"/>
                <a:gd name="connsiteY175" fmla="*/ 121735 h 175170"/>
                <a:gd name="connsiteX176" fmla="*/ 162956 w 189841"/>
                <a:gd name="connsiteY176" fmla="*/ 122814 h 175170"/>
                <a:gd name="connsiteX177" fmla="*/ 163489 w 189841"/>
                <a:gd name="connsiteY177" fmla="*/ 123020 h 175170"/>
                <a:gd name="connsiteX178" fmla="*/ 163366 w 189841"/>
                <a:gd name="connsiteY178" fmla="*/ 123671 h 175170"/>
                <a:gd name="connsiteX179" fmla="*/ 163038 w 189841"/>
                <a:gd name="connsiteY179" fmla="*/ 124102 h 175170"/>
                <a:gd name="connsiteX180" fmla="*/ 160831 w 189841"/>
                <a:gd name="connsiteY180" fmla="*/ 124453 h 175170"/>
                <a:gd name="connsiteX181" fmla="*/ 161224 w 189841"/>
                <a:gd name="connsiteY181" fmla="*/ 122434 h 175170"/>
                <a:gd name="connsiteX182" fmla="*/ 123575 w 189841"/>
                <a:gd name="connsiteY182" fmla="*/ 119280 h 175170"/>
                <a:gd name="connsiteX183" fmla="*/ 124465 w 189841"/>
                <a:gd name="connsiteY183" fmla="*/ 119553 h 175170"/>
                <a:gd name="connsiteX184" fmla="*/ 124381 w 189841"/>
                <a:gd name="connsiteY184" fmla="*/ 120919 h 175170"/>
                <a:gd name="connsiteX185" fmla="*/ 124545 w 189841"/>
                <a:gd name="connsiteY185" fmla="*/ 121320 h 175170"/>
                <a:gd name="connsiteX186" fmla="*/ 122787 w 189841"/>
                <a:gd name="connsiteY186" fmla="*/ 123281 h 175170"/>
                <a:gd name="connsiteX187" fmla="*/ 121325 w 189841"/>
                <a:gd name="connsiteY187" fmla="*/ 123069 h 175170"/>
                <a:gd name="connsiteX188" fmla="*/ 120710 w 189841"/>
                <a:gd name="connsiteY188" fmla="*/ 122171 h 175170"/>
                <a:gd name="connsiteX189" fmla="*/ 121617 w 189841"/>
                <a:gd name="connsiteY189" fmla="*/ 120327 h 175170"/>
                <a:gd name="connsiteX190" fmla="*/ 129993 w 189841"/>
                <a:gd name="connsiteY190" fmla="*/ 118062 h 175170"/>
                <a:gd name="connsiteX191" fmla="*/ 130857 w 189841"/>
                <a:gd name="connsiteY191" fmla="*/ 118349 h 175170"/>
                <a:gd name="connsiteX192" fmla="*/ 131377 w 189841"/>
                <a:gd name="connsiteY192" fmla="*/ 119179 h 175170"/>
                <a:gd name="connsiteX193" fmla="*/ 131297 w 189841"/>
                <a:gd name="connsiteY193" fmla="*/ 122060 h 175170"/>
                <a:gd name="connsiteX194" fmla="*/ 130449 w 189841"/>
                <a:gd name="connsiteY194" fmla="*/ 123885 h 175170"/>
                <a:gd name="connsiteX195" fmla="*/ 128477 w 189841"/>
                <a:gd name="connsiteY195" fmla="*/ 124848 h 175170"/>
                <a:gd name="connsiteX196" fmla="*/ 127132 w 189841"/>
                <a:gd name="connsiteY196" fmla="*/ 123458 h 175170"/>
                <a:gd name="connsiteX197" fmla="*/ 126380 w 189841"/>
                <a:gd name="connsiteY197" fmla="*/ 121269 h 175170"/>
                <a:gd name="connsiteX198" fmla="*/ 106963 w 189841"/>
                <a:gd name="connsiteY198" fmla="*/ 117710 h 175170"/>
                <a:gd name="connsiteX199" fmla="*/ 107965 w 189841"/>
                <a:gd name="connsiteY199" fmla="*/ 118165 h 175170"/>
                <a:gd name="connsiteX200" fmla="*/ 108116 w 189841"/>
                <a:gd name="connsiteY200" fmla="*/ 118793 h 175170"/>
                <a:gd name="connsiteX201" fmla="*/ 107842 w 189841"/>
                <a:gd name="connsiteY201" fmla="*/ 119877 h 175170"/>
                <a:gd name="connsiteX202" fmla="*/ 107024 w 189841"/>
                <a:gd name="connsiteY202" fmla="*/ 120260 h 175170"/>
                <a:gd name="connsiteX203" fmla="*/ 105659 w 189841"/>
                <a:gd name="connsiteY203" fmla="*/ 119702 h 175170"/>
                <a:gd name="connsiteX204" fmla="*/ 106022 w 189841"/>
                <a:gd name="connsiteY204" fmla="*/ 118304 h 175170"/>
                <a:gd name="connsiteX205" fmla="*/ 105802 w 189841"/>
                <a:gd name="connsiteY205" fmla="*/ 110953 h 175170"/>
                <a:gd name="connsiteX206" fmla="*/ 106184 w 189841"/>
                <a:gd name="connsiteY206" fmla="*/ 111607 h 175170"/>
                <a:gd name="connsiteX207" fmla="*/ 106912 w 189841"/>
                <a:gd name="connsiteY207" fmla="*/ 112667 h 175170"/>
                <a:gd name="connsiteX208" fmla="*/ 105901 w 189841"/>
                <a:gd name="connsiteY208" fmla="*/ 114289 h 175170"/>
                <a:gd name="connsiteX209" fmla="*/ 104644 w 189841"/>
                <a:gd name="connsiteY209" fmla="*/ 115062 h 175170"/>
                <a:gd name="connsiteX210" fmla="*/ 105061 w 189841"/>
                <a:gd name="connsiteY210" fmla="*/ 113294 h 175170"/>
                <a:gd name="connsiteX211" fmla="*/ 104441 w 189841"/>
                <a:gd name="connsiteY211" fmla="*/ 112371 h 175170"/>
                <a:gd name="connsiteX212" fmla="*/ 104996 w 189841"/>
                <a:gd name="connsiteY212" fmla="*/ 111586 h 175170"/>
                <a:gd name="connsiteX213" fmla="*/ 116311 w 189841"/>
                <a:gd name="connsiteY213" fmla="*/ 110092 h 175170"/>
                <a:gd name="connsiteX214" fmla="*/ 117114 w 189841"/>
                <a:gd name="connsiteY214" fmla="*/ 110485 h 175170"/>
                <a:gd name="connsiteX215" fmla="*/ 117004 w 189841"/>
                <a:gd name="connsiteY215" fmla="*/ 113135 h 175170"/>
                <a:gd name="connsiteX216" fmla="*/ 116421 w 189841"/>
                <a:gd name="connsiteY216" fmla="*/ 113112 h 175170"/>
                <a:gd name="connsiteX217" fmla="*/ 116082 w 189841"/>
                <a:gd name="connsiteY217" fmla="*/ 112703 h 175170"/>
                <a:gd name="connsiteX218" fmla="*/ 116063 w 189841"/>
                <a:gd name="connsiteY218" fmla="*/ 111689 h 175170"/>
                <a:gd name="connsiteX219" fmla="*/ 126076 w 189841"/>
                <a:gd name="connsiteY219" fmla="*/ 110085 h 175170"/>
                <a:gd name="connsiteX220" fmla="*/ 128615 w 189841"/>
                <a:gd name="connsiteY220" fmla="*/ 111057 h 175170"/>
                <a:gd name="connsiteX221" fmla="*/ 128492 w 189841"/>
                <a:gd name="connsiteY221" fmla="*/ 111670 h 175170"/>
                <a:gd name="connsiteX222" fmla="*/ 127283 w 189841"/>
                <a:gd name="connsiteY222" fmla="*/ 112383 h 175170"/>
                <a:gd name="connsiteX223" fmla="*/ 125169 w 189841"/>
                <a:gd name="connsiteY223" fmla="*/ 112540 h 175170"/>
                <a:gd name="connsiteX224" fmla="*/ 125292 w 189841"/>
                <a:gd name="connsiteY224" fmla="*/ 110592 h 175170"/>
                <a:gd name="connsiteX225" fmla="*/ 148259 w 189841"/>
                <a:gd name="connsiteY225" fmla="*/ 105865 h 175170"/>
                <a:gd name="connsiteX226" fmla="*/ 147054 w 189841"/>
                <a:gd name="connsiteY226" fmla="*/ 107265 h 175170"/>
                <a:gd name="connsiteX227" fmla="*/ 145020 w 189841"/>
                <a:gd name="connsiteY227" fmla="*/ 108570 h 175170"/>
                <a:gd name="connsiteX228" fmla="*/ 141138 w 189841"/>
                <a:gd name="connsiteY228" fmla="*/ 109568 h 175170"/>
                <a:gd name="connsiteX229" fmla="*/ 140101 w 189841"/>
                <a:gd name="connsiteY229" fmla="*/ 109666 h 175170"/>
                <a:gd name="connsiteX230" fmla="*/ 140418 w 189841"/>
                <a:gd name="connsiteY230" fmla="*/ 108645 h 175170"/>
                <a:gd name="connsiteX231" fmla="*/ 142399 w 189841"/>
                <a:gd name="connsiteY231" fmla="*/ 106873 h 175170"/>
                <a:gd name="connsiteX232" fmla="*/ 145167 w 189841"/>
                <a:gd name="connsiteY232" fmla="*/ 106786 h 175170"/>
                <a:gd name="connsiteX233" fmla="*/ 147689 w 189841"/>
                <a:gd name="connsiteY233" fmla="*/ 105898 h 175170"/>
                <a:gd name="connsiteX234" fmla="*/ 119248 w 189841"/>
                <a:gd name="connsiteY234" fmla="*/ 105703 h 175170"/>
                <a:gd name="connsiteX235" fmla="*/ 120408 w 189841"/>
                <a:gd name="connsiteY235" fmla="*/ 106538 h 175170"/>
                <a:gd name="connsiteX236" fmla="*/ 123362 w 189841"/>
                <a:gd name="connsiteY236" fmla="*/ 106981 h 175170"/>
                <a:gd name="connsiteX237" fmla="*/ 124035 w 189841"/>
                <a:gd name="connsiteY237" fmla="*/ 107775 h 175170"/>
                <a:gd name="connsiteX238" fmla="*/ 123215 w 189841"/>
                <a:gd name="connsiteY238" fmla="*/ 109423 h 175170"/>
                <a:gd name="connsiteX239" fmla="*/ 121835 w 189841"/>
                <a:gd name="connsiteY239" fmla="*/ 109169 h 175170"/>
                <a:gd name="connsiteX240" fmla="*/ 119527 w 189841"/>
                <a:gd name="connsiteY240" fmla="*/ 107396 h 175170"/>
                <a:gd name="connsiteX241" fmla="*/ 118738 w 189841"/>
                <a:gd name="connsiteY241" fmla="*/ 106591 h 175170"/>
                <a:gd name="connsiteX242" fmla="*/ 118300 w 189841"/>
                <a:gd name="connsiteY242" fmla="*/ 105799 h 175170"/>
                <a:gd name="connsiteX243" fmla="*/ 104648 w 189841"/>
                <a:gd name="connsiteY243" fmla="*/ 105651 h 175170"/>
                <a:gd name="connsiteX244" fmla="*/ 105128 w 189841"/>
                <a:gd name="connsiteY244" fmla="*/ 106512 h 175170"/>
                <a:gd name="connsiteX245" fmla="*/ 104136 w 189841"/>
                <a:gd name="connsiteY245" fmla="*/ 108356 h 175170"/>
                <a:gd name="connsiteX246" fmla="*/ 102655 w 189841"/>
                <a:gd name="connsiteY246" fmla="*/ 109597 h 175170"/>
                <a:gd name="connsiteX247" fmla="*/ 102401 w 189841"/>
                <a:gd name="connsiteY247" fmla="*/ 107736 h 175170"/>
                <a:gd name="connsiteX248" fmla="*/ 103350 w 189841"/>
                <a:gd name="connsiteY248" fmla="*/ 105778 h 175170"/>
                <a:gd name="connsiteX249" fmla="*/ 158719 w 189841"/>
                <a:gd name="connsiteY249" fmla="*/ 102358 h 175170"/>
                <a:gd name="connsiteX250" fmla="*/ 161438 w 189841"/>
                <a:gd name="connsiteY250" fmla="*/ 103201 h 175170"/>
                <a:gd name="connsiteX251" fmla="*/ 162194 w 189841"/>
                <a:gd name="connsiteY251" fmla="*/ 103111 h 175170"/>
                <a:gd name="connsiteX252" fmla="*/ 163479 w 189841"/>
                <a:gd name="connsiteY252" fmla="*/ 103417 h 175170"/>
                <a:gd name="connsiteX253" fmla="*/ 163820 w 189841"/>
                <a:gd name="connsiteY253" fmla="*/ 104971 h 175170"/>
                <a:gd name="connsiteX254" fmla="*/ 162118 w 189841"/>
                <a:gd name="connsiteY254" fmla="*/ 105196 h 175170"/>
                <a:gd name="connsiteX255" fmla="*/ 159173 w 189841"/>
                <a:gd name="connsiteY255" fmla="*/ 106622 h 175170"/>
                <a:gd name="connsiteX256" fmla="*/ 157920 w 189841"/>
                <a:gd name="connsiteY256" fmla="*/ 106309 h 175170"/>
                <a:gd name="connsiteX257" fmla="*/ 156422 w 189841"/>
                <a:gd name="connsiteY257" fmla="*/ 105069 h 175170"/>
                <a:gd name="connsiteX258" fmla="*/ 154042 w 189841"/>
                <a:gd name="connsiteY258" fmla="*/ 104940 h 175170"/>
                <a:gd name="connsiteX259" fmla="*/ 153338 w 189841"/>
                <a:gd name="connsiteY259" fmla="*/ 104602 h 175170"/>
                <a:gd name="connsiteX260" fmla="*/ 154612 w 189841"/>
                <a:gd name="connsiteY260" fmla="*/ 103140 h 175170"/>
                <a:gd name="connsiteX261" fmla="*/ 156927 w 189841"/>
                <a:gd name="connsiteY261" fmla="*/ 102400 h 175170"/>
                <a:gd name="connsiteX262" fmla="*/ 23108 w 189841"/>
                <a:gd name="connsiteY262" fmla="*/ 99333 h 175170"/>
                <a:gd name="connsiteX263" fmla="*/ 24593 w 189841"/>
                <a:gd name="connsiteY263" fmla="*/ 101294 h 175170"/>
                <a:gd name="connsiteX264" fmla="*/ 26388 w 189841"/>
                <a:gd name="connsiteY264" fmla="*/ 101608 h 175170"/>
                <a:gd name="connsiteX265" fmla="*/ 27463 w 189841"/>
                <a:gd name="connsiteY265" fmla="*/ 102513 h 175170"/>
                <a:gd name="connsiteX266" fmla="*/ 29795 w 189841"/>
                <a:gd name="connsiteY266" fmla="*/ 105004 h 175170"/>
                <a:gd name="connsiteX267" fmla="*/ 27919 w 189841"/>
                <a:gd name="connsiteY267" fmla="*/ 104387 h 175170"/>
                <a:gd name="connsiteX268" fmla="*/ 25917 w 189841"/>
                <a:gd name="connsiteY268" fmla="*/ 106110 h 175170"/>
                <a:gd name="connsiteX269" fmla="*/ 23380 w 189841"/>
                <a:gd name="connsiteY269" fmla="*/ 104097 h 175170"/>
                <a:gd name="connsiteX270" fmla="*/ 21860 w 189841"/>
                <a:gd name="connsiteY270" fmla="*/ 102058 h 175170"/>
                <a:gd name="connsiteX271" fmla="*/ 21516 w 189841"/>
                <a:gd name="connsiteY271" fmla="*/ 101241 h 175170"/>
                <a:gd name="connsiteX272" fmla="*/ 113744 w 189841"/>
                <a:gd name="connsiteY272" fmla="*/ 97780 h 175170"/>
                <a:gd name="connsiteX273" fmla="*/ 115173 w 189841"/>
                <a:gd name="connsiteY273" fmla="*/ 99739 h 175170"/>
                <a:gd name="connsiteX274" fmla="*/ 117412 w 189841"/>
                <a:gd name="connsiteY274" fmla="*/ 99967 h 175170"/>
                <a:gd name="connsiteX275" fmla="*/ 117238 w 189841"/>
                <a:gd name="connsiteY275" fmla="*/ 101174 h 175170"/>
                <a:gd name="connsiteX276" fmla="*/ 117946 w 189841"/>
                <a:gd name="connsiteY276" fmla="*/ 102729 h 175170"/>
                <a:gd name="connsiteX277" fmla="*/ 118194 w 189841"/>
                <a:gd name="connsiteY277" fmla="*/ 103684 h 175170"/>
                <a:gd name="connsiteX278" fmla="*/ 117542 w 189841"/>
                <a:gd name="connsiteY278" fmla="*/ 105403 h 175170"/>
                <a:gd name="connsiteX279" fmla="*/ 115814 w 189841"/>
                <a:gd name="connsiteY279" fmla="*/ 103405 h 175170"/>
                <a:gd name="connsiteX280" fmla="*/ 113923 w 189841"/>
                <a:gd name="connsiteY280" fmla="*/ 102035 h 175170"/>
                <a:gd name="connsiteX281" fmla="*/ 113215 w 189841"/>
                <a:gd name="connsiteY281" fmla="*/ 100840 h 175170"/>
                <a:gd name="connsiteX282" fmla="*/ 112062 w 189841"/>
                <a:gd name="connsiteY282" fmla="*/ 100118 h 175170"/>
                <a:gd name="connsiteX283" fmla="*/ 111748 w 189841"/>
                <a:gd name="connsiteY283" fmla="*/ 98509 h 175170"/>
                <a:gd name="connsiteX284" fmla="*/ 113146 w 189841"/>
                <a:gd name="connsiteY284" fmla="*/ 97847 h 175170"/>
                <a:gd name="connsiteX285" fmla="*/ 84849 w 189841"/>
                <a:gd name="connsiteY285" fmla="*/ 97755 h 175170"/>
                <a:gd name="connsiteX286" fmla="*/ 85553 w 189841"/>
                <a:gd name="connsiteY286" fmla="*/ 97885 h 175170"/>
                <a:gd name="connsiteX287" fmla="*/ 85981 w 189841"/>
                <a:gd name="connsiteY287" fmla="*/ 98290 h 175170"/>
                <a:gd name="connsiteX288" fmla="*/ 86337 w 189841"/>
                <a:gd name="connsiteY288" fmla="*/ 99426 h 175170"/>
                <a:gd name="connsiteX289" fmla="*/ 85462 w 189841"/>
                <a:gd name="connsiteY289" fmla="*/ 100060 h 175170"/>
                <a:gd name="connsiteX290" fmla="*/ 84475 w 189841"/>
                <a:gd name="connsiteY290" fmla="*/ 100028 h 175170"/>
                <a:gd name="connsiteX291" fmla="*/ 83778 w 189841"/>
                <a:gd name="connsiteY291" fmla="*/ 99795 h 175170"/>
                <a:gd name="connsiteX292" fmla="*/ 83426 w 189841"/>
                <a:gd name="connsiteY292" fmla="*/ 99289 h 175170"/>
                <a:gd name="connsiteX293" fmla="*/ 83862 w 189841"/>
                <a:gd name="connsiteY293" fmla="*/ 99047 h 175170"/>
                <a:gd name="connsiteX294" fmla="*/ 84374 w 189841"/>
                <a:gd name="connsiteY294" fmla="*/ 98030 h 175170"/>
                <a:gd name="connsiteX295" fmla="*/ 20270 w 189841"/>
                <a:gd name="connsiteY295" fmla="*/ 85327 h 175170"/>
                <a:gd name="connsiteX296" fmla="*/ 21357 w 189841"/>
                <a:gd name="connsiteY296" fmla="*/ 87684 h 175170"/>
                <a:gd name="connsiteX297" fmla="*/ 21631 w 189841"/>
                <a:gd name="connsiteY297" fmla="*/ 90652 h 175170"/>
                <a:gd name="connsiteX298" fmla="*/ 23190 w 189841"/>
                <a:gd name="connsiteY298" fmla="*/ 91209 h 175170"/>
                <a:gd name="connsiteX299" fmla="*/ 25261 w 189841"/>
                <a:gd name="connsiteY299" fmla="*/ 93882 h 175170"/>
                <a:gd name="connsiteX300" fmla="*/ 25082 w 189841"/>
                <a:gd name="connsiteY300" fmla="*/ 95249 h 175170"/>
                <a:gd name="connsiteX301" fmla="*/ 24652 w 189841"/>
                <a:gd name="connsiteY301" fmla="*/ 95717 h 175170"/>
                <a:gd name="connsiteX302" fmla="*/ 21221 w 189841"/>
                <a:gd name="connsiteY302" fmla="*/ 94456 h 175170"/>
                <a:gd name="connsiteX303" fmla="*/ 20398 w 189841"/>
                <a:gd name="connsiteY303" fmla="*/ 95022 h 175170"/>
                <a:gd name="connsiteX304" fmla="*/ 19394 w 189841"/>
                <a:gd name="connsiteY304" fmla="*/ 94792 h 175170"/>
                <a:gd name="connsiteX305" fmla="*/ 18774 w 189841"/>
                <a:gd name="connsiteY305" fmla="*/ 93316 h 175170"/>
                <a:gd name="connsiteX306" fmla="*/ 18845 w 189841"/>
                <a:gd name="connsiteY306" fmla="*/ 92797 h 175170"/>
                <a:gd name="connsiteX307" fmla="*/ 18284 w 189841"/>
                <a:gd name="connsiteY307" fmla="*/ 91913 h 175170"/>
                <a:gd name="connsiteX308" fmla="*/ 17815 w 189841"/>
                <a:gd name="connsiteY308" fmla="*/ 91518 h 175170"/>
                <a:gd name="connsiteX309" fmla="*/ 16464 w 189841"/>
                <a:gd name="connsiteY309" fmla="*/ 92692 h 175170"/>
                <a:gd name="connsiteX310" fmla="*/ 15612 w 189841"/>
                <a:gd name="connsiteY310" fmla="*/ 92912 h 175170"/>
                <a:gd name="connsiteX311" fmla="*/ 15606 w 189841"/>
                <a:gd name="connsiteY311" fmla="*/ 91837 h 175170"/>
                <a:gd name="connsiteX312" fmla="*/ 16854 w 189841"/>
                <a:gd name="connsiteY312" fmla="*/ 88881 h 175170"/>
                <a:gd name="connsiteX313" fmla="*/ 17437 w 189841"/>
                <a:gd name="connsiteY313" fmla="*/ 88382 h 175170"/>
                <a:gd name="connsiteX314" fmla="*/ 18463 w 189841"/>
                <a:gd name="connsiteY314" fmla="*/ 89358 h 175170"/>
                <a:gd name="connsiteX315" fmla="*/ 19307 w 189841"/>
                <a:gd name="connsiteY315" fmla="*/ 88995 h 175170"/>
                <a:gd name="connsiteX316" fmla="*/ 19942 w 189841"/>
                <a:gd name="connsiteY316" fmla="*/ 87396 h 175170"/>
                <a:gd name="connsiteX317" fmla="*/ 19985 w 189841"/>
                <a:gd name="connsiteY317" fmla="*/ 85801 h 175170"/>
                <a:gd name="connsiteX318" fmla="*/ 22184 w 189841"/>
                <a:gd name="connsiteY318" fmla="*/ 85094 h 175170"/>
                <a:gd name="connsiteX319" fmla="*/ 22739 w 189841"/>
                <a:gd name="connsiteY319" fmla="*/ 85292 h 175170"/>
                <a:gd name="connsiteX320" fmla="*/ 23324 w 189841"/>
                <a:gd name="connsiteY320" fmla="*/ 85933 h 175170"/>
                <a:gd name="connsiteX321" fmla="*/ 23319 w 189841"/>
                <a:gd name="connsiteY321" fmla="*/ 86588 h 175170"/>
                <a:gd name="connsiteX322" fmla="*/ 23553 w 189841"/>
                <a:gd name="connsiteY322" fmla="*/ 87290 h 175170"/>
                <a:gd name="connsiteX323" fmla="*/ 24162 w 189841"/>
                <a:gd name="connsiteY323" fmla="*/ 88136 h 175170"/>
                <a:gd name="connsiteX324" fmla="*/ 24593 w 189841"/>
                <a:gd name="connsiteY324" fmla="*/ 89070 h 175170"/>
                <a:gd name="connsiteX325" fmla="*/ 23501 w 189841"/>
                <a:gd name="connsiteY325" fmla="*/ 89348 h 175170"/>
                <a:gd name="connsiteX326" fmla="*/ 22110 w 189841"/>
                <a:gd name="connsiteY326" fmla="*/ 86887 h 175170"/>
                <a:gd name="connsiteX327" fmla="*/ 21607 w 189841"/>
                <a:gd name="connsiteY327" fmla="*/ 85189 h 175170"/>
                <a:gd name="connsiteX328" fmla="*/ 140766 w 189841"/>
                <a:gd name="connsiteY328" fmla="*/ 82063 h 175170"/>
                <a:gd name="connsiteX329" fmla="*/ 142932 w 189841"/>
                <a:gd name="connsiteY329" fmla="*/ 83533 h 175170"/>
                <a:gd name="connsiteX330" fmla="*/ 144036 w 189841"/>
                <a:gd name="connsiteY330" fmla="*/ 83634 h 175170"/>
                <a:gd name="connsiteX331" fmla="*/ 143612 w 189841"/>
                <a:gd name="connsiteY331" fmla="*/ 85038 h 175170"/>
                <a:gd name="connsiteX332" fmla="*/ 143798 w 189841"/>
                <a:gd name="connsiteY332" fmla="*/ 85494 h 175170"/>
                <a:gd name="connsiteX333" fmla="*/ 143962 w 189841"/>
                <a:gd name="connsiteY333" fmla="*/ 89751 h 175170"/>
                <a:gd name="connsiteX334" fmla="*/ 142939 w 189841"/>
                <a:gd name="connsiteY334" fmla="*/ 90350 h 175170"/>
                <a:gd name="connsiteX335" fmla="*/ 142770 w 189841"/>
                <a:gd name="connsiteY335" fmla="*/ 91518 h 175170"/>
                <a:gd name="connsiteX336" fmla="*/ 142569 w 189841"/>
                <a:gd name="connsiteY336" fmla="*/ 91932 h 175170"/>
                <a:gd name="connsiteX337" fmla="*/ 140458 w 189841"/>
                <a:gd name="connsiteY337" fmla="*/ 93383 h 175170"/>
                <a:gd name="connsiteX338" fmla="*/ 138100 w 189841"/>
                <a:gd name="connsiteY338" fmla="*/ 91283 h 175170"/>
                <a:gd name="connsiteX339" fmla="*/ 137711 w 189841"/>
                <a:gd name="connsiteY339" fmla="*/ 90607 h 175170"/>
                <a:gd name="connsiteX340" fmla="*/ 139442 w 189841"/>
                <a:gd name="connsiteY340" fmla="*/ 89759 h 175170"/>
                <a:gd name="connsiteX341" fmla="*/ 140300 w 189841"/>
                <a:gd name="connsiteY341" fmla="*/ 88451 h 175170"/>
                <a:gd name="connsiteX342" fmla="*/ 139604 w 189841"/>
                <a:gd name="connsiteY342" fmla="*/ 86844 h 175170"/>
                <a:gd name="connsiteX343" fmla="*/ 137201 w 189841"/>
                <a:gd name="connsiteY343" fmla="*/ 84466 h 175170"/>
                <a:gd name="connsiteX344" fmla="*/ 137087 w 189841"/>
                <a:gd name="connsiteY344" fmla="*/ 82776 h 175170"/>
                <a:gd name="connsiteX345" fmla="*/ 23166 w 189841"/>
                <a:gd name="connsiteY345" fmla="*/ 75808 h 175170"/>
                <a:gd name="connsiteX346" fmla="*/ 23730 w 189841"/>
                <a:gd name="connsiteY346" fmla="*/ 76971 h 175170"/>
                <a:gd name="connsiteX347" fmla="*/ 23624 w 189841"/>
                <a:gd name="connsiteY347" fmla="*/ 81119 h 175170"/>
                <a:gd name="connsiteX348" fmla="*/ 23002 w 189841"/>
                <a:gd name="connsiteY348" fmla="*/ 81883 h 175170"/>
                <a:gd name="connsiteX349" fmla="*/ 22143 w 189841"/>
                <a:gd name="connsiteY349" fmla="*/ 82082 h 175170"/>
                <a:gd name="connsiteX350" fmla="*/ 21402 w 189841"/>
                <a:gd name="connsiteY350" fmla="*/ 81946 h 175170"/>
                <a:gd name="connsiteX351" fmla="*/ 20730 w 189841"/>
                <a:gd name="connsiteY351" fmla="*/ 82063 h 175170"/>
                <a:gd name="connsiteX352" fmla="*/ 20083 w 189841"/>
                <a:gd name="connsiteY352" fmla="*/ 82556 h 175170"/>
                <a:gd name="connsiteX353" fmla="*/ 20154 w 189841"/>
                <a:gd name="connsiteY353" fmla="*/ 80513 h 175170"/>
                <a:gd name="connsiteX354" fmla="*/ 20918 w 189841"/>
                <a:gd name="connsiteY354" fmla="*/ 77978 h 175170"/>
                <a:gd name="connsiteX355" fmla="*/ 21851 w 189841"/>
                <a:gd name="connsiteY355" fmla="*/ 76496 h 175170"/>
                <a:gd name="connsiteX356" fmla="*/ 107004 w 189841"/>
                <a:gd name="connsiteY356" fmla="*/ 72294 h 175170"/>
                <a:gd name="connsiteX357" fmla="*/ 108738 w 189841"/>
                <a:gd name="connsiteY357" fmla="*/ 73277 h 175170"/>
                <a:gd name="connsiteX358" fmla="*/ 109118 w 189841"/>
                <a:gd name="connsiteY358" fmla="*/ 74914 h 175170"/>
                <a:gd name="connsiteX359" fmla="*/ 111185 w 189841"/>
                <a:gd name="connsiteY359" fmla="*/ 76712 h 175170"/>
                <a:gd name="connsiteX360" fmla="*/ 108848 w 189841"/>
                <a:gd name="connsiteY360" fmla="*/ 77341 h 175170"/>
                <a:gd name="connsiteX361" fmla="*/ 108228 w 189841"/>
                <a:gd name="connsiteY361" fmla="*/ 77242 h 175170"/>
                <a:gd name="connsiteX362" fmla="*/ 108749 w 189841"/>
                <a:gd name="connsiteY362" fmla="*/ 76448 h 175170"/>
                <a:gd name="connsiteX363" fmla="*/ 108790 w 189841"/>
                <a:gd name="connsiteY363" fmla="*/ 76114 h 175170"/>
                <a:gd name="connsiteX364" fmla="*/ 106460 w 189841"/>
                <a:gd name="connsiteY364" fmla="*/ 74662 h 175170"/>
                <a:gd name="connsiteX365" fmla="*/ 106734 w 189841"/>
                <a:gd name="connsiteY365" fmla="*/ 72775 h 175170"/>
                <a:gd name="connsiteX366" fmla="*/ 81068 w 189841"/>
                <a:gd name="connsiteY366" fmla="*/ 70881 h 175170"/>
                <a:gd name="connsiteX367" fmla="*/ 83340 w 189841"/>
                <a:gd name="connsiteY367" fmla="*/ 72853 h 175170"/>
                <a:gd name="connsiteX368" fmla="*/ 84590 w 189841"/>
                <a:gd name="connsiteY368" fmla="*/ 75656 h 175170"/>
                <a:gd name="connsiteX369" fmla="*/ 85762 w 189841"/>
                <a:gd name="connsiteY369" fmla="*/ 76602 h 175170"/>
                <a:gd name="connsiteX370" fmla="*/ 88222 w 189841"/>
                <a:gd name="connsiteY370" fmla="*/ 77718 h 175170"/>
                <a:gd name="connsiteX371" fmla="*/ 89377 w 189841"/>
                <a:gd name="connsiteY371" fmla="*/ 77860 h 175170"/>
                <a:gd name="connsiteX372" fmla="*/ 93573 w 189841"/>
                <a:gd name="connsiteY372" fmla="*/ 79875 h 175170"/>
                <a:gd name="connsiteX373" fmla="*/ 98455 w 189841"/>
                <a:gd name="connsiteY373" fmla="*/ 80277 h 175170"/>
                <a:gd name="connsiteX374" fmla="*/ 99086 w 189841"/>
                <a:gd name="connsiteY374" fmla="*/ 80857 h 175170"/>
                <a:gd name="connsiteX375" fmla="*/ 99686 w 189841"/>
                <a:gd name="connsiteY375" fmla="*/ 82409 h 175170"/>
                <a:gd name="connsiteX376" fmla="*/ 100682 w 189841"/>
                <a:gd name="connsiteY376" fmla="*/ 83626 h 175170"/>
                <a:gd name="connsiteX377" fmla="*/ 100932 w 189841"/>
                <a:gd name="connsiteY377" fmla="*/ 84573 h 175170"/>
                <a:gd name="connsiteX378" fmla="*/ 100412 w 189841"/>
                <a:gd name="connsiteY378" fmla="*/ 85623 h 175170"/>
                <a:gd name="connsiteX379" fmla="*/ 101133 w 189841"/>
                <a:gd name="connsiteY379" fmla="*/ 88834 h 175170"/>
                <a:gd name="connsiteX380" fmla="*/ 102364 w 189841"/>
                <a:gd name="connsiteY380" fmla="*/ 91881 h 175170"/>
                <a:gd name="connsiteX381" fmla="*/ 104219 w 189841"/>
                <a:gd name="connsiteY381" fmla="*/ 93358 h 175170"/>
                <a:gd name="connsiteX382" fmla="*/ 106525 w 189841"/>
                <a:gd name="connsiteY382" fmla="*/ 93804 h 175170"/>
                <a:gd name="connsiteX383" fmla="*/ 108721 w 189841"/>
                <a:gd name="connsiteY383" fmla="*/ 93743 h 175170"/>
                <a:gd name="connsiteX384" fmla="*/ 109276 w 189841"/>
                <a:gd name="connsiteY384" fmla="*/ 94347 h 175170"/>
                <a:gd name="connsiteX385" fmla="*/ 109058 w 189841"/>
                <a:gd name="connsiteY385" fmla="*/ 97010 h 175170"/>
                <a:gd name="connsiteX386" fmla="*/ 108129 w 189841"/>
                <a:gd name="connsiteY386" fmla="*/ 98046 h 175170"/>
                <a:gd name="connsiteX387" fmla="*/ 107374 w 189841"/>
                <a:gd name="connsiteY387" fmla="*/ 98298 h 175170"/>
                <a:gd name="connsiteX388" fmla="*/ 106717 w 189841"/>
                <a:gd name="connsiteY388" fmla="*/ 98026 h 175170"/>
                <a:gd name="connsiteX389" fmla="*/ 106123 w 189841"/>
                <a:gd name="connsiteY389" fmla="*/ 97399 h 175170"/>
                <a:gd name="connsiteX390" fmla="*/ 105476 w 189841"/>
                <a:gd name="connsiteY390" fmla="*/ 97103 h 175170"/>
                <a:gd name="connsiteX391" fmla="*/ 104214 w 189841"/>
                <a:gd name="connsiteY391" fmla="*/ 97051 h 175170"/>
                <a:gd name="connsiteX392" fmla="*/ 103292 w 189841"/>
                <a:gd name="connsiteY392" fmla="*/ 95979 h 175170"/>
                <a:gd name="connsiteX393" fmla="*/ 100954 w 189841"/>
                <a:gd name="connsiteY393" fmla="*/ 94512 h 175170"/>
                <a:gd name="connsiteX394" fmla="*/ 100524 w 189841"/>
                <a:gd name="connsiteY394" fmla="*/ 93637 h 175170"/>
                <a:gd name="connsiteX395" fmla="*/ 100446 w 189841"/>
                <a:gd name="connsiteY395" fmla="*/ 92285 h 175170"/>
                <a:gd name="connsiteX396" fmla="*/ 99453 w 189841"/>
                <a:gd name="connsiteY396" fmla="*/ 91289 h 175170"/>
                <a:gd name="connsiteX397" fmla="*/ 98540 w 189841"/>
                <a:gd name="connsiteY397" fmla="*/ 89393 h 175170"/>
                <a:gd name="connsiteX398" fmla="*/ 97671 w 189841"/>
                <a:gd name="connsiteY398" fmla="*/ 88870 h 175170"/>
                <a:gd name="connsiteX399" fmla="*/ 97192 w 189841"/>
                <a:gd name="connsiteY399" fmla="*/ 87921 h 175170"/>
                <a:gd name="connsiteX400" fmla="*/ 97153 w 189841"/>
                <a:gd name="connsiteY400" fmla="*/ 87513 h 175170"/>
                <a:gd name="connsiteX401" fmla="*/ 93750 w 189841"/>
                <a:gd name="connsiteY401" fmla="*/ 87237 h 175170"/>
                <a:gd name="connsiteX402" fmla="*/ 90932 w 189841"/>
                <a:gd name="connsiteY402" fmla="*/ 87224 h 175170"/>
                <a:gd name="connsiteX403" fmla="*/ 88544 w 189841"/>
                <a:gd name="connsiteY403" fmla="*/ 86147 h 175170"/>
                <a:gd name="connsiteX404" fmla="*/ 87805 w 189841"/>
                <a:gd name="connsiteY404" fmla="*/ 83329 h 175170"/>
                <a:gd name="connsiteX405" fmla="*/ 86389 w 189841"/>
                <a:gd name="connsiteY405" fmla="*/ 82571 h 175170"/>
                <a:gd name="connsiteX406" fmla="*/ 85326 w 189841"/>
                <a:gd name="connsiteY406" fmla="*/ 81773 h 175170"/>
                <a:gd name="connsiteX407" fmla="*/ 84441 w 189841"/>
                <a:gd name="connsiteY407" fmla="*/ 80667 h 175170"/>
                <a:gd name="connsiteX408" fmla="*/ 82204 w 189841"/>
                <a:gd name="connsiteY408" fmla="*/ 78627 h 175170"/>
                <a:gd name="connsiteX409" fmla="*/ 79729 w 189841"/>
                <a:gd name="connsiteY409" fmla="*/ 76918 h 175170"/>
                <a:gd name="connsiteX410" fmla="*/ 77337 w 189841"/>
                <a:gd name="connsiteY410" fmla="*/ 75793 h 175170"/>
                <a:gd name="connsiteX411" fmla="*/ 74797 w 189841"/>
                <a:gd name="connsiteY411" fmla="*/ 75055 h 175170"/>
                <a:gd name="connsiteX412" fmla="*/ 72733 w 189841"/>
                <a:gd name="connsiteY412" fmla="*/ 75926 h 175170"/>
                <a:gd name="connsiteX413" fmla="*/ 71530 w 189841"/>
                <a:gd name="connsiteY413" fmla="*/ 75719 h 175170"/>
                <a:gd name="connsiteX414" fmla="*/ 71286 w 189841"/>
                <a:gd name="connsiteY414" fmla="*/ 75130 h 175170"/>
                <a:gd name="connsiteX415" fmla="*/ 73851 w 189841"/>
                <a:gd name="connsiteY415" fmla="*/ 73957 h 175170"/>
                <a:gd name="connsiteX416" fmla="*/ 77378 w 189841"/>
                <a:gd name="connsiteY416" fmla="*/ 71714 h 175170"/>
                <a:gd name="connsiteX417" fmla="*/ 79863 w 189841"/>
                <a:gd name="connsiteY417" fmla="*/ 70973 h 175170"/>
                <a:gd name="connsiteX418" fmla="*/ 87287 w 189841"/>
                <a:gd name="connsiteY418" fmla="*/ 66387 h 175170"/>
                <a:gd name="connsiteX419" fmla="*/ 91396 w 189841"/>
                <a:gd name="connsiteY419" fmla="*/ 68825 h 175170"/>
                <a:gd name="connsiteX420" fmla="*/ 90409 w 189841"/>
                <a:gd name="connsiteY420" fmla="*/ 69700 h 175170"/>
                <a:gd name="connsiteX421" fmla="*/ 88883 w 189841"/>
                <a:gd name="connsiteY421" fmla="*/ 69317 h 175170"/>
                <a:gd name="connsiteX422" fmla="*/ 95622 w 189841"/>
                <a:gd name="connsiteY422" fmla="*/ 64855 h 175170"/>
                <a:gd name="connsiteX423" fmla="*/ 94933 w 189841"/>
                <a:gd name="connsiteY423" fmla="*/ 66595 h 175170"/>
                <a:gd name="connsiteX424" fmla="*/ 93789 w 189841"/>
                <a:gd name="connsiteY424" fmla="*/ 67688 h 175170"/>
                <a:gd name="connsiteX425" fmla="*/ 92755 w 189841"/>
                <a:gd name="connsiteY425" fmla="*/ 67992 h 175170"/>
                <a:gd name="connsiteX426" fmla="*/ 93791 w 189841"/>
                <a:gd name="connsiteY426" fmla="*/ 65926 h 175170"/>
                <a:gd name="connsiteX427" fmla="*/ 148180 w 189841"/>
                <a:gd name="connsiteY427" fmla="*/ 61866 h 175170"/>
                <a:gd name="connsiteX428" fmla="*/ 149559 w 189841"/>
                <a:gd name="connsiteY428" fmla="*/ 63255 h 175170"/>
                <a:gd name="connsiteX429" fmla="*/ 149175 w 189841"/>
                <a:gd name="connsiteY429" fmla="*/ 64793 h 175170"/>
                <a:gd name="connsiteX430" fmla="*/ 152233 w 189841"/>
                <a:gd name="connsiteY430" fmla="*/ 67340 h 175170"/>
                <a:gd name="connsiteX431" fmla="*/ 153276 w 189841"/>
                <a:gd name="connsiteY431" fmla="*/ 68951 h 175170"/>
                <a:gd name="connsiteX432" fmla="*/ 153660 w 189841"/>
                <a:gd name="connsiteY432" fmla="*/ 70521 h 175170"/>
                <a:gd name="connsiteX433" fmla="*/ 153403 w 189841"/>
                <a:gd name="connsiteY433" fmla="*/ 70971 h 175170"/>
                <a:gd name="connsiteX434" fmla="*/ 152243 w 189841"/>
                <a:gd name="connsiteY434" fmla="*/ 70120 h 175170"/>
                <a:gd name="connsiteX435" fmla="*/ 151296 w 189841"/>
                <a:gd name="connsiteY435" fmla="*/ 69849 h 175170"/>
                <a:gd name="connsiteX436" fmla="*/ 151615 w 189841"/>
                <a:gd name="connsiteY436" fmla="*/ 70971 h 175170"/>
                <a:gd name="connsiteX437" fmla="*/ 152589 w 189841"/>
                <a:gd name="connsiteY437" fmla="*/ 71935 h 175170"/>
                <a:gd name="connsiteX438" fmla="*/ 150855 w 189841"/>
                <a:gd name="connsiteY438" fmla="*/ 72487 h 175170"/>
                <a:gd name="connsiteX439" fmla="*/ 149117 w 189841"/>
                <a:gd name="connsiteY439" fmla="*/ 72458 h 175170"/>
                <a:gd name="connsiteX440" fmla="*/ 144046 w 189841"/>
                <a:gd name="connsiteY440" fmla="*/ 71115 h 175170"/>
                <a:gd name="connsiteX441" fmla="*/ 142876 w 189841"/>
                <a:gd name="connsiteY441" fmla="*/ 69688 h 175170"/>
                <a:gd name="connsiteX442" fmla="*/ 145910 w 189841"/>
                <a:gd name="connsiteY442" fmla="*/ 67538 h 175170"/>
                <a:gd name="connsiteX443" fmla="*/ 146530 w 189841"/>
                <a:gd name="connsiteY443" fmla="*/ 66672 h 175170"/>
                <a:gd name="connsiteX444" fmla="*/ 144381 w 189841"/>
                <a:gd name="connsiteY444" fmla="*/ 66757 h 175170"/>
                <a:gd name="connsiteX445" fmla="*/ 142090 w 189841"/>
                <a:gd name="connsiteY445" fmla="*/ 69311 h 175170"/>
                <a:gd name="connsiteX446" fmla="*/ 138417 w 189841"/>
                <a:gd name="connsiteY446" fmla="*/ 68189 h 175170"/>
                <a:gd name="connsiteX447" fmla="*/ 137294 w 189841"/>
                <a:gd name="connsiteY447" fmla="*/ 67162 h 175170"/>
                <a:gd name="connsiteX448" fmla="*/ 137043 w 189841"/>
                <a:gd name="connsiteY448" fmla="*/ 66608 h 175170"/>
                <a:gd name="connsiteX449" fmla="*/ 138490 w 189841"/>
                <a:gd name="connsiteY449" fmla="*/ 64341 h 175170"/>
                <a:gd name="connsiteX450" fmla="*/ 141075 w 189841"/>
                <a:gd name="connsiteY450" fmla="*/ 64417 h 175170"/>
                <a:gd name="connsiteX451" fmla="*/ 142444 w 189841"/>
                <a:gd name="connsiteY451" fmla="*/ 63907 h 175170"/>
                <a:gd name="connsiteX452" fmla="*/ 144135 w 189841"/>
                <a:gd name="connsiteY452" fmla="*/ 63190 h 175170"/>
                <a:gd name="connsiteX453" fmla="*/ 144148 w 189841"/>
                <a:gd name="connsiteY453" fmla="*/ 62112 h 175170"/>
                <a:gd name="connsiteX454" fmla="*/ 4248 w 189841"/>
                <a:gd name="connsiteY454" fmla="*/ 50509 h 175170"/>
                <a:gd name="connsiteX455" fmla="*/ 5422 w 189841"/>
                <a:gd name="connsiteY455" fmla="*/ 51103 h 175170"/>
                <a:gd name="connsiteX456" fmla="*/ 6182 w 189841"/>
                <a:gd name="connsiteY456" fmla="*/ 51716 h 175170"/>
                <a:gd name="connsiteX457" fmla="*/ 6420 w 189841"/>
                <a:gd name="connsiteY457" fmla="*/ 52418 h 175170"/>
                <a:gd name="connsiteX458" fmla="*/ 4770 w 189841"/>
                <a:gd name="connsiteY458" fmla="*/ 53826 h 175170"/>
                <a:gd name="connsiteX459" fmla="*/ 4427 w 189841"/>
                <a:gd name="connsiteY459" fmla="*/ 54463 h 175170"/>
                <a:gd name="connsiteX460" fmla="*/ 5697 w 189841"/>
                <a:gd name="connsiteY460" fmla="*/ 55727 h 175170"/>
                <a:gd name="connsiteX461" fmla="*/ 5675 w 189841"/>
                <a:gd name="connsiteY461" fmla="*/ 56233 h 175170"/>
                <a:gd name="connsiteX462" fmla="*/ 6211 w 189841"/>
                <a:gd name="connsiteY462" fmla="*/ 58677 h 175170"/>
                <a:gd name="connsiteX463" fmla="*/ 6828 w 189841"/>
                <a:gd name="connsiteY463" fmla="*/ 59599 h 175170"/>
                <a:gd name="connsiteX464" fmla="*/ 8430 w 189841"/>
                <a:gd name="connsiteY464" fmla="*/ 60334 h 175170"/>
                <a:gd name="connsiteX465" fmla="*/ 9540 w 189841"/>
                <a:gd name="connsiteY465" fmla="*/ 60577 h 175170"/>
                <a:gd name="connsiteX466" fmla="*/ 10020 w 189841"/>
                <a:gd name="connsiteY466" fmla="*/ 62032 h 175170"/>
                <a:gd name="connsiteX467" fmla="*/ 7265 w 189841"/>
                <a:gd name="connsiteY467" fmla="*/ 61129 h 175170"/>
                <a:gd name="connsiteX468" fmla="*/ 5252 w 189841"/>
                <a:gd name="connsiteY468" fmla="*/ 59829 h 175170"/>
                <a:gd name="connsiteX469" fmla="*/ 3591 w 189841"/>
                <a:gd name="connsiteY469" fmla="*/ 56615 h 175170"/>
                <a:gd name="connsiteX470" fmla="*/ 54 w 189841"/>
                <a:gd name="connsiteY470" fmla="*/ 52953 h 175170"/>
                <a:gd name="connsiteX471" fmla="*/ 0 w 189841"/>
                <a:gd name="connsiteY471" fmla="*/ 51889 h 175170"/>
                <a:gd name="connsiteX472" fmla="*/ 1345 w 189841"/>
                <a:gd name="connsiteY472" fmla="*/ 51082 h 175170"/>
                <a:gd name="connsiteX473" fmla="*/ 128309 w 189841"/>
                <a:gd name="connsiteY473" fmla="*/ 44914 h 175170"/>
                <a:gd name="connsiteX474" fmla="*/ 128056 w 189841"/>
                <a:gd name="connsiteY474" fmla="*/ 46257 h 175170"/>
                <a:gd name="connsiteX475" fmla="*/ 127220 w 189841"/>
                <a:gd name="connsiteY475" fmla="*/ 47137 h 175170"/>
                <a:gd name="connsiteX476" fmla="*/ 126605 w 189841"/>
                <a:gd name="connsiteY476" fmla="*/ 48654 h 175170"/>
                <a:gd name="connsiteX477" fmla="*/ 126272 w 189841"/>
                <a:gd name="connsiteY477" fmla="*/ 50821 h 175170"/>
                <a:gd name="connsiteX478" fmla="*/ 124983 w 189841"/>
                <a:gd name="connsiteY478" fmla="*/ 50873 h 175170"/>
                <a:gd name="connsiteX479" fmla="*/ 124202 w 189841"/>
                <a:gd name="connsiteY479" fmla="*/ 50435 h 175170"/>
                <a:gd name="connsiteX480" fmla="*/ 123945 w 189841"/>
                <a:gd name="connsiteY480" fmla="*/ 49616 h 175170"/>
                <a:gd name="connsiteX481" fmla="*/ 123893 w 189841"/>
                <a:gd name="connsiteY481" fmla="*/ 48581 h 175170"/>
                <a:gd name="connsiteX482" fmla="*/ 123327 w 189841"/>
                <a:gd name="connsiteY482" fmla="*/ 48621 h 175170"/>
                <a:gd name="connsiteX483" fmla="*/ 122871 w 189841"/>
                <a:gd name="connsiteY483" fmla="*/ 49746 h 175170"/>
                <a:gd name="connsiteX484" fmla="*/ 122472 w 189841"/>
                <a:gd name="connsiteY484" fmla="*/ 50253 h 175170"/>
                <a:gd name="connsiteX485" fmla="*/ 121174 w 189841"/>
                <a:gd name="connsiteY485" fmla="*/ 50360 h 175170"/>
                <a:gd name="connsiteX486" fmla="*/ 119753 w 189841"/>
                <a:gd name="connsiteY486" fmla="*/ 49668 h 175170"/>
                <a:gd name="connsiteX487" fmla="*/ 119820 w 189841"/>
                <a:gd name="connsiteY487" fmla="*/ 48171 h 175170"/>
                <a:gd name="connsiteX488" fmla="*/ 119535 w 189841"/>
                <a:gd name="connsiteY488" fmla="*/ 46438 h 175170"/>
                <a:gd name="connsiteX489" fmla="*/ 119660 w 189841"/>
                <a:gd name="connsiteY489" fmla="*/ 45831 h 175170"/>
                <a:gd name="connsiteX490" fmla="*/ 123556 w 189841"/>
                <a:gd name="connsiteY490" fmla="*/ 45681 h 175170"/>
                <a:gd name="connsiteX491" fmla="*/ 124696 w 189841"/>
                <a:gd name="connsiteY491" fmla="*/ 46961 h 175170"/>
                <a:gd name="connsiteX492" fmla="*/ 126074 w 189841"/>
                <a:gd name="connsiteY492" fmla="*/ 46219 h 175170"/>
                <a:gd name="connsiteX493" fmla="*/ 126639 w 189841"/>
                <a:gd name="connsiteY493" fmla="*/ 45417 h 175170"/>
                <a:gd name="connsiteX494" fmla="*/ 130950 w 189841"/>
                <a:gd name="connsiteY494" fmla="*/ 32341 h 175170"/>
                <a:gd name="connsiteX495" fmla="*/ 132183 w 189841"/>
                <a:gd name="connsiteY495" fmla="*/ 32966 h 175170"/>
                <a:gd name="connsiteX496" fmla="*/ 133066 w 189841"/>
                <a:gd name="connsiteY496" fmla="*/ 33702 h 175170"/>
                <a:gd name="connsiteX497" fmla="*/ 133541 w 189841"/>
                <a:gd name="connsiteY497" fmla="*/ 34679 h 175170"/>
                <a:gd name="connsiteX498" fmla="*/ 131040 w 189841"/>
                <a:gd name="connsiteY498" fmla="*/ 35363 h 175170"/>
                <a:gd name="connsiteX499" fmla="*/ 128285 w 189841"/>
                <a:gd name="connsiteY499" fmla="*/ 33206 h 175170"/>
                <a:gd name="connsiteX500" fmla="*/ 110049 w 189841"/>
                <a:gd name="connsiteY500" fmla="*/ 25075 h 175170"/>
                <a:gd name="connsiteX501" fmla="*/ 112167 w 189841"/>
                <a:gd name="connsiteY501" fmla="*/ 25249 h 175170"/>
                <a:gd name="connsiteX502" fmla="*/ 113372 w 189841"/>
                <a:gd name="connsiteY502" fmla="*/ 26719 h 175170"/>
                <a:gd name="connsiteX503" fmla="*/ 113653 w 189841"/>
                <a:gd name="connsiteY503" fmla="*/ 27413 h 175170"/>
                <a:gd name="connsiteX504" fmla="*/ 113262 w 189841"/>
                <a:gd name="connsiteY504" fmla="*/ 28592 h 175170"/>
                <a:gd name="connsiteX505" fmla="*/ 113385 w 189841"/>
                <a:gd name="connsiteY505" fmla="*/ 29738 h 175170"/>
                <a:gd name="connsiteX506" fmla="*/ 110548 w 189841"/>
                <a:gd name="connsiteY506" fmla="*/ 30675 h 175170"/>
                <a:gd name="connsiteX507" fmla="*/ 107665 w 189841"/>
                <a:gd name="connsiteY507" fmla="*/ 28903 h 175170"/>
                <a:gd name="connsiteX508" fmla="*/ 107691 w 189841"/>
                <a:gd name="connsiteY508" fmla="*/ 27849 h 175170"/>
                <a:gd name="connsiteX509" fmla="*/ 109213 w 189841"/>
                <a:gd name="connsiteY509" fmla="*/ 25709 h 175170"/>
                <a:gd name="connsiteX510" fmla="*/ 144925 w 189841"/>
                <a:gd name="connsiteY510" fmla="*/ 0 h 175170"/>
                <a:gd name="connsiteX511" fmla="*/ 147585 w 189841"/>
                <a:gd name="connsiteY511" fmla="*/ 721 h 175170"/>
                <a:gd name="connsiteX512" fmla="*/ 149568 w 189841"/>
                <a:gd name="connsiteY512" fmla="*/ 1256 h 175170"/>
                <a:gd name="connsiteX513" fmla="*/ 150717 w 189841"/>
                <a:gd name="connsiteY513" fmla="*/ 2129 h 175170"/>
                <a:gd name="connsiteX514" fmla="*/ 151436 w 189841"/>
                <a:gd name="connsiteY514" fmla="*/ 2926 h 175170"/>
                <a:gd name="connsiteX515" fmla="*/ 152530 w 189841"/>
                <a:gd name="connsiteY515" fmla="*/ 3614 h 175170"/>
                <a:gd name="connsiteX516" fmla="*/ 153345 w 189841"/>
                <a:gd name="connsiteY516" fmla="*/ 3772 h 175170"/>
                <a:gd name="connsiteX517" fmla="*/ 153973 w 189841"/>
                <a:gd name="connsiteY517" fmla="*/ 6128 h 175170"/>
                <a:gd name="connsiteX518" fmla="*/ 154308 w 189841"/>
                <a:gd name="connsiteY518" fmla="*/ 9045 h 175170"/>
                <a:gd name="connsiteX519" fmla="*/ 153809 w 189841"/>
                <a:gd name="connsiteY519" fmla="*/ 10301 h 175170"/>
                <a:gd name="connsiteX520" fmla="*/ 152351 w 189841"/>
                <a:gd name="connsiteY520" fmla="*/ 10592 h 175170"/>
                <a:gd name="connsiteX521" fmla="*/ 147802 w 189841"/>
                <a:gd name="connsiteY521" fmla="*/ 13345 h 175170"/>
                <a:gd name="connsiteX522" fmla="*/ 147692 w 189841"/>
                <a:gd name="connsiteY522" fmla="*/ 15861 h 175170"/>
                <a:gd name="connsiteX523" fmla="*/ 147752 w 189841"/>
                <a:gd name="connsiteY523" fmla="*/ 17079 h 175170"/>
                <a:gd name="connsiteX524" fmla="*/ 147845 w 189841"/>
                <a:gd name="connsiteY524" fmla="*/ 17940 h 175170"/>
                <a:gd name="connsiteX525" fmla="*/ 148320 w 189841"/>
                <a:gd name="connsiteY525" fmla="*/ 18665 h 175170"/>
                <a:gd name="connsiteX526" fmla="*/ 148320 w 189841"/>
                <a:gd name="connsiteY526" fmla="*/ 19710 h 175170"/>
                <a:gd name="connsiteX527" fmla="*/ 147810 w 189841"/>
                <a:gd name="connsiteY527" fmla="*/ 20829 h 175170"/>
                <a:gd name="connsiteX528" fmla="*/ 145823 w 189841"/>
                <a:gd name="connsiteY528" fmla="*/ 22703 h 175170"/>
                <a:gd name="connsiteX529" fmla="*/ 144446 w 189841"/>
                <a:gd name="connsiteY529" fmla="*/ 24193 h 175170"/>
                <a:gd name="connsiteX530" fmla="*/ 142904 w 189841"/>
                <a:gd name="connsiteY530" fmla="*/ 26211 h 175170"/>
                <a:gd name="connsiteX531" fmla="*/ 142032 w 189841"/>
                <a:gd name="connsiteY531" fmla="*/ 26457 h 175170"/>
                <a:gd name="connsiteX532" fmla="*/ 141352 w 189841"/>
                <a:gd name="connsiteY532" fmla="*/ 26812 h 175170"/>
                <a:gd name="connsiteX533" fmla="*/ 140727 w 189841"/>
                <a:gd name="connsiteY533" fmla="*/ 25699 h 175170"/>
                <a:gd name="connsiteX534" fmla="*/ 137298 w 189841"/>
                <a:gd name="connsiteY534" fmla="*/ 23731 h 175170"/>
                <a:gd name="connsiteX535" fmla="*/ 129362 w 189841"/>
                <a:gd name="connsiteY535" fmla="*/ 22583 h 175170"/>
                <a:gd name="connsiteX536" fmla="*/ 125571 w 189841"/>
                <a:gd name="connsiteY536" fmla="*/ 21129 h 175170"/>
                <a:gd name="connsiteX537" fmla="*/ 123908 w 189841"/>
                <a:gd name="connsiteY537" fmla="*/ 21399 h 175170"/>
                <a:gd name="connsiteX538" fmla="*/ 120688 w 189841"/>
                <a:gd name="connsiteY538" fmla="*/ 19771 h 175170"/>
                <a:gd name="connsiteX539" fmla="*/ 118481 w 189841"/>
                <a:gd name="connsiteY539" fmla="*/ 20486 h 175170"/>
                <a:gd name="connsiteX540" fmla="*/ 113800 w 189841"/>
                <a:gd name="connsiteY540" fmla="*/ 23378 h 175170"/>
                <a:gd name="connsiteX541" fmla="*/ 111273 w 189841"/>
                <a:gd name="connsiteY541" fmla="*/ 23064 h 175170"/>
                <a:gd name="connsiteX542" fmla="*/ 108572 w 189841"/>
                <a:gd name="connsiteY542" fmla="*/ 21326 h 175170"/>
                <a:gd name="connsiteX543" fmla="*/ 106814 w 189841"/>
                <a:gd name="connsiteY543" fmla="*/ 21006 h 175170"/>
                <a:gd name="connsiteX544" fmla="*/ 104752 w 189841"/>
                <a:gd name="connsiteY544" fmla="*/ 21927 h 175170"/>
                <a:gd name="connsiteX545" fmla="*/ 101448 w 189841"/>
                <a:gd name="connsiteY545" fmla="*/ 25253 h 175170"/>
                <a:gd name="connsiteX546" fmla="*/ 98086 w 189841"/>
                <a:gd name="connsiteY546" fmla="*/ 26882 h 175170"/>
                <a:gd name="connsiteX547" fmla="*/ 95074 w 189841"/>
                <a:gd name="connsiteY547" fmla="*/ 26245 h 175170"/>
                <a:gd name="connsiteX548" fmla="*/ 91021 w 189841"/>
                <a:gd name="connsiteY548" fmla="*/ 26259 h 175170"/>
                <a:gd name="connsiteX549" fmla="*/ 90588 w 189841"/>
                <a:gd name="connsiteY549" fmla="*/ 28117 h 175170"/>
                <a:gd name="connsiteX550" fmla="*/ 91373 w 189841"/>
                <a:gd name="connsiteY550" fmla="*/ 29402 h 175170"/>
                <a:gd name="connsiteX551" fmla="*/ 93588 w 189841"/>
                <a:gd name="connsiteY551" fmla="*/ 31593 h 175170"/>
                <a:gd name="connsiteX552" fmla="*/ 92549 w 189841"/>
                <a:gd name="connsiteY552" fmla="*/ 33239 h 175170"/>
                <a:gd name="connsiteX553" fmla="*/ 93320 w 189841"/>
                <a:gd name="connsiteY553" fmla="*/ 34888 h 175170"/>
                <a:gd name="connsiteX554" fmla="*/ 94763 w 189841"/>
                <a:gd name="connsiteY554" fmla="*/ 35223 h 175170"/>
                <a:gd name="connsiteX555" fmla="*/ 96942 w 189841"/>
                <a:gd name="connsiteY555" fmla="*/ 35130 h 175170"/>
                <a:gd name="connsiteX556" fmla="*/ 100971 w 189841"/>
                <a:gd name="connsiteY556" fmla="*/ 37263 h 175170"/>
                <a:gd name="connsiteX557" fmla="*/ 102733 w 189841"/>
                <a:gd name="connsiteY557" fmla="*/ 39510 h 175170"/>
                <a:gd name="connsiteX558" fmla="*/ 103858 w 189841"/>
                <a:gd name="connsiteY558" fmla="*/ 41968 h 175170"/>
                <a:gd name="connsiteX559" fmla="*/ 101405 w 189841"/>
                <a:gd name="connsiteY559" fmla="*/ 40206 h 175170"/>
                <a:gd name="connsiteX560" fmla="*/ 99777 w 189841"/>
                <a:gd name="connsiteY560" fmla="*/ 38511 h 175170"/>
                <a:gd name="connsiteX561" fmla="*/ 97505 w 189841"/>
                <a:gd name="connsiteY561" fmla="*/ 37896 h 175170"/>
                <a:gd name="connsiteX562" fmla="*/ 94346 w 189841"/>
                <a:gd name="connsiteY562" fmla="*/ 36452 h 175170"/>
                <a:gd name="connsiteX563" fmla="*/ 92362 w 189841"/>
                <a:gd name="connsiteY563" fmla="*/ 36211 h 175170"/>
                <a:gd name="connsiteX564" fmla="*/ 90250 w 189841"/>
                <a:gd name="connsiteY564" fmla="*/ 37212 h 175170"/>
                <a:gd name="connsiteX565" fmla="*/ 90085 w 189841"/>
                <a:gd name="connsiteY565" fmla="*/ 38348 h 175170"/>
                <a:gd name="connsiteX566" fmla="*/ 92362 w 189841"/>
                <a:gd name="connsiteY566" fmla="*/ 40468 h 175170"/>
                <a:gd name="connsiteX567" fmla="*/ 94443 w 189841"/>
                <a:gd name="connsiteY567" fmla="*/ 41772 h 175170"/>
                <a:gd name="connsiteX568" fmla="*/ 95547 w 189841"/>
                <a:gd name="connsiteY568" fmla="*/ 42833 h 175170"/>
                <a:gd name="connsiteX569" fmla="*/ 96283 w 189841"/>
                <a:gd name="connsiteY569" fmla="*/ 45180 h 175170"/>
                <a:gd name="connsiteX570" fmla="*/ 95864 w 189841"/>
                <a:gd name="connsiteY570" fmla="*/ 45977 h 175170"/>
                <a:gd name="connsiteX571" fmla="*/ 95095 w 189841"/>
                <a:gd name="connsiteY571" fmla="*/ 46719 h 175170"/>
                <a:gd name="connsiteX572" fmla="*/ 92625 w 189841"/>
                <a:gd name="connsiteY572" fmla="*/ 45241 h 175170"/>
                <a:gd name="connsiteX573" fmla="*/ 88848 w 189841"/>
                <a:gd name="connsiteY573" fmla="*/ 39980 h 175170"/>
                <a:gd name="connsiteX574" fmla="*/ 83579 w 189841"/>
                <a:gd name="connsiteY574" fmla="*/ 38931 h 175170"/>
                <a:gd name="connsiteX575" fmla="*/ 82698 w 189841"/>
                <a:gd name="connsiteY575" fmla="*/ 40029 h 175170"/>
                <a:gd name="connsiteX576" fmla="*/ 83733 w 189841"/>
                <a:gd name="connsiteY576" fmla="*/ 42811 h 175170"/>
                <a:gd name="connsiteX577" fmla="*/ 84482 w 189841"/>
                <a:gd name="connsiteY577" fmla="*/ 43894 h 175170"/>
                <a:gd name="connsiteX578" fmla="*/ 89060 w 189841"/>
                <a:gd name="connsiteY578" fmla="*/ 46894 h 175170"/>
                <a:gd name="connsiteX579" fmla="*/ 88693 w 189841"/>
                <a:gd name="connsiteY579" fmla="*/ 47530 h 175170"/>
                <a:gd name="connsiteX580" fmla="*/ 88025 w 189841"/>
                <a:gd name="connsiteY580" fmla="*/ 47801 h 175170"/>
                <a:gd name="connsiteX581" fmla="*/ 82901 w 189841"/>
                <a:gd name="connsiteY581" fmla="*/ 46087 h 175170"/>
                <a:gd name="connsiteX582" fmla="*/ 81411 w 189841"/>
                <a:gd name="connsiteY582" fmla="*/ 43476 h 175170"/>
                <a:gd name="connsiteX583" fmla="*/ 81053 w 189841"/>
                <a:gd name="connsiteY583" fmla="*/ 40173 h 175170"/>
                <a:gd name="connsiteX584" fmla="*/ 76324 w 189841"/>
                <a:gd name="connsiteY584" fmla="*/ 37877 h 175170"/>
                <a:gd name="connsiteX585" fmla="*/ 71864 w 189841"/>
                <a:gd name="connsiteY585" fmla="*/ 35377 h 175170"/>
                <a:gd name="connsiteX586" fmla="*/ 70867 w 189841"/>
                <a:gd name="connsiteY586" fmla="*/ 33002 h 175170"/>
                <a:gd name="connsiteX587" fmla="*/ 71785 w 189841"/>
                <a:gd name="connsiteY587" fmla="*/ 32121 h 175170"/>
                <a:gd name="connsiteX588" fmla="*/ 72435 w 189841"/>
                <a:gd name="connsiteY588" fmla="*/ 30375 h 175170"/>
                <a:gd name="connsiteX589" fmla="*/ 69984 w 189841"/>
                <a:gd name="connsiteY589" fmla="*/ 30697 h 175170"/>
                <a:gd name="connsiteX590" fmla="*/ 68446 w 189841"/>
                <a:gd name="connsiteY590" fmla="*/ 31801 h 175170"/>
                <a:gd name="connsiteX591" fmla="*/ 65961 w 189841"/>
                <a:gd name="connsiteY591" fmla="*/ 32872 h 175170"/>
                <a:gd name="connsiteX592" fmla="*/ 65859 w 189841"/>
                <a:gd name="connsiteY592" fmla="*/ 34625 h 175170"/>
                <a:gd name="connsiteX593" fmla="*/ 66252 w 189841"/>
                <a:gd name="connsiteY593" fmla="*/ 36248 h 175170"/>
                <a:gd name="connsiteX594" fmla="*/ 65430 w 189841"/>
                <a:gd name="connsiteY594" fmla="*/ 38606 h 175170"/>
                <a:gd name="connsiteX595" fmla="*/ 64631 w 189841"/>
                <a:gd name="connsiteY595" fmla="*/ 42709 h 175170"/>
                <a:gd name="connsiteX596" fmla="*/ 65136 w 189841"/>
                <a:gd name="connsiteY596" fmla="*/ 44859 h 175170"/>
                <a:gd name="connsiteX597" fmla="*/ 70521 w 189841"/>
                <a:gd name="connsiteY597" fmla="*/ 51017 h 175170"/>
                <a:gd name="connsiteX598" fmla="*/ 72363 w 189841"/>
                <a:gd name="connsiteY598" fmla="*/ 55482 h 175170"/>
                <a:gd name="connsiteX599" fmla="*/ 73685 w 189841"/>
                <a:gd name="connsiteY599" fmla="*/ 57173 h 175170"/>
                <a:gd name="connsiteX600" fmla="*/ 76441 w 189841"/>
                <a:gd name="connsiteY600" fmla="*/ 59037 h 175170"/>
                <a:gd name="connsiteX601" fmla="*/ 79314 w 189841"/>
                <a:gd name="connsiteY601" fmla="*/ 62503 h 175170"/>
                <a:gd name="connsiteX602" fmla="*/ 80533 w 189841"/>
                <a:gd name="connsiteY602" fmla="*/ 64308 h 175170"/>
                <a:gd name="connsiteX603" fmla="*/ 81400 w 189841"/>
                <a:gd name="connsiteY603" fmla="*/ 67259 h 175170"/>
                <a:gd name="connsiteX604" fmla="*/ 78982 w 189841"/>
                <a:gd name="connsiteY604" fmla="*/ 69084 h 175170"/>
                <a:gd name="connsiteX605" fmla="*/ 77574 w 189841"/>
                <a:gd name="connsiteY605" fmla="*/ 69160 h 175170"/>
                <a:gd name="connsiteX606" fmla="*/ 76794 w 189841"/>
                <a:gd name="connsiteY606" fmla="*/ 68350 h 175170"/>
                <a:gd name="connsiteX607" fmla="*/ 77885 w 189841"/>
                <a:gd name="connsiteY607" fmla="*/ 66339 h 175170"/>
                <a:gd name="connsiteX608" fmla="*/ 77730 w 189841"/>
                <a:gd name="connsiteY608" fmla="*/ 65113 h 175170"/>
                <a:gd name="connsiteX609" fmla="*/ 73996 w 189841"/>
                <a:gd name="connsiteY609" fmla="*/ 63214 h 175170"/>
                <a:gd name="connsiteX610" fmla="*/ 72415 w 189841"/>
                <a:gd name="connsiteY610" fmla="*/ 63854 h 175170"/>
                <a:gd name="connsiteX611" fmla="*/ 70593 w 189841"/>
                <a:gd name="connsiteY611" fmla="*/ 65091 h 175170"/>
                <a:gd name="connsiteX612" fmla="*/ 71633 w 189841"/>
                <a:gd name="connsiteY612" fmla="*/ 67387 h 175170"/>
                <a:gd name="connsiteX613" fmla="*/ 72804 w 189841"/>
                <a:gd name="connsiteY613" fmla="*/ 68899 h 175170"/>
                <a:gd name="connsiteX614" fmla="*/ 73391 w 189841"/>
                <a:gd name="connsiteY614" fmla="*/ 70984 h 175170"/>
                <a:gd name="connsiteX615" fmla="*/ 75629 w 189841"/>
                <a:gd name="connsiteY615" fmla="*/ 70803 h 175170"/>
                <a:gd name="connsiteX616" fmla="*/ 72616 w 189841"/>
                <a:gd name="connsiteY616" fmla="*/ 73135 h 175170"/>
                <a:gd name="connsiteX617" fmla="*/ 69789 w 189841"/>
                <a:gd name="connsiteY617" fmla="*/ 74326 h 175170"/>
                <a:gd name="connsiteX618" fmla="*/ 67008 w 189841"/>
                <a:gd name="connsiteY618" fmla="*/ 74395 h 175170"/>
                <a:gd name="connsiteX619" fmla="*/ 65237 w 189841"/>
                <a:gd name="connsiteY619" fmla="*/ 74611 h 175170"/>
                <a:gd name="connsiteX620" fmla="*/ 64627 w 189841"/>
                <a:gd name="connsiteY620" fmla="*/ 75207 h 175170"/>
                <a:gd name="connsiteX621" fmla="*/ 66067 w 189841"/>
                <a:gd name="connsiteY621" fmla="*/ 75641 h 175170"/>
                <a:gd name="connsiteX622" fmla="*/ 67243 w 189841"/>
                <a:gd name="connsiteY622" fmla="*/ 75680 h 175170"/>
                <a:gd name="connsiteX623" fmla="*/ 69157 w 189841"/>
                <a:gd name="connsiteY623" fmla="*/ 76939 h 175170"/>
                <a:gd name="connsiteX624" fmla="*/ 74603 w 189841"/>
                <a:gd name="connsiteY624" fmla="*/ 78449 h 175170"/>
                <a:gd name="connsiteX625" fmla="*/ 77198 w 189841"/>
                <a:gd name="connsiteY625" fmla="*/ 80355 h 175170"/>
                <a:gd name="connsiteX626" fmla="*/ 79747 w 189841"/>
                <a:gd name="connsiteY626" fmla="*/ 80529 h 175170"/>
                <a:gd name="connsiteX627" fmla="*/ 82312 w 189841"/>
                <a:gd name="connsiteY627" fmla="*/ 84025 h 175170"/>
                <a:gd name="connsiteX628" fmla="*/ 86749 w 189841"/>
                <a:gd name="connsiteY628" fmla="*/ 84955 h 175170"/>
                <a:gd name="connsiteX629" fmla="*/ 89278 w 189841"/>
                <a:gd name="connsiteY629" fmla="*/ 88478 h 175170"/>
                <a:gd name="connsiteX630" fmla="*/ 92640 w 189841"/>
                <a:gd name="connsiteY630" fmla="*/ 89171 h 175170"/>
                <a:gd name="connsiteX631" fmla="*/ 95536 w 189841"/>
                <a:gd name="connsiteY631" fmla="*/ 90469 h 175170"/>
                <a:gd name="connsiteX632" fmla="*/ 96384 w 189841"/>
                <a:gd name="connsiteY632" fmla="*/ 91707 h 175170"/>
                <a:gd name="connsiteX633" fmla="*/ 96807 w 189841"/>
                <a:gd name="connsiteY633" fmla="*/ 93941 h 175170"/>
                <a:gd name="connsiteX634" fmla="*/ 96995 w 189841"/>
                <a:gd name="connsiteY634" fmla="*/ 98672 h 175170"/>
                <a:gd name="connsiteX635" fmla="*/ 97622 w 189841"/>
                <a:gd name="connsiteY635" fmla="*/ 102191 h 175170"/>
                <a:gd name="connsiteX636" fmla="*/ 97643 w 189841"/>
                <a:gd name="connsiteY636" fmla="*/ 103303 h 175170"/>
                <a:gd name="connsiteX637" fmla="*/ 97490 w 189841"/>
                <a:gd name="connsiteY637" fmla="*/ 104963 h 175170"/>
                <a:gd name="connsiteX638" fmla="*/ 96702 w 189841"/>
                <a:gd name="connsiteY638" fmla="*/ 105778 h 175170"/>
                <a:gd name="connsiteX639" fmla="*/ 95637 w 189841"/>
                <a:gd name="connsiteY639" fmla="*/ 105803 h 175170"/>
                <a:gd name="connsiteX640" fmla="*/ 93553 w 189841"/>
                <a:gd name="connsiteY640" fmla="*/ 103219 h 175170"/>
                <a:gd name="connsiteX641" fmla="*/ 90357 w 189841"/>
                <a:gd name="connsiteY641" fmla="*/ 100497 h 175170"/>
                <a:gd name="connsiteX642" fmla="*/ 86989 w 189841"/>
                <a:gd name="connsiteY642" fmla="*/ 97256 h 175170"/>
                <a:gd name="connsiteX643" fmla="*/ 86032 w 189841"/>
                <a:gd name="connsiteY643" fmla="*/ 96687 h 175170"/>
                <a:gd name="connsiteX644" fmla="*/ 85249 w 189841"/>
                <a:gd name="connsiteY644" fmla="*/ 96633 h 175170"/>
                <a:gd name="connsiteX645" fmla="*/ 83446 w 189841"/>
                <a:gd name="connsiteY645" fmla="*/ 97730 h 175170"/>
                <a:gd name="connsiteX646" fmla="*/ 78436 w 189841"/>
                <a:gd name="connsiteY646" fmla="*/ 98577 h 175170"/>
                <a:gd name="connsiteX647" fmla="*/ 76086 w 189841"/>
                <a:gd name="connsiteY647" fmla="*/ 99761 h 175170"/>
                <a:gd name="connsiteX648" fmla="*/ 75203 w 189841"/>
                <a:gd name="connsiteY648" fmla="*/ 100022 h 175170"/>
                <a:gd name="connsiteX649" fmla="*/ 74957 w 189841"/>
                <a:gd name="connsiteY649" fmla="*/ 100643 h 175170"/>
                <a:gd name="connsiteX650" fmla="*/ 76058 w 189841"/>
                <a:gd name="connsiteY650" fmla="*/ 101290 h 175170"/>
                <a:gd name="connsiteX651" fmla="*/ 77408 w 189841"/>
                <a:gd name="connsiteY651" fmla="*/ 102770 h 175170"/>
                <a:gd name="connsiteX652" fmla="*/ 77408 w 189841"/>
                <a:gd name="connsiteY652" fmla="*/ 104793 h 175170"/>
                <a:gd name="connsiteX653" fmla="*/ 78522 w 189841"/>
                <a:gd name="connsiteY653" fmla="*/ 107248 h 175170"/>
                <a:gd name="connsiteX654" fmla="*/ 79962 w 189841"/>
                <a:gd name="connsiteY654" fmla="*/ 107882 h 175170"/>
                <a:gd name="connsiteX655" fmla="*/ 81839 w 189841"/>
                <a:gd name="connsiteY655" fmla="*/ 107828 h 175170"/>
                <a:gd name="connsiteX656" fmla="*/ 82914 w 189841"/>
                <a:gd name="connsiteY656" fmla="*/ 108281 h 175170"/>
                <a:gd name="connsiteX657" fmla="*/ 83193 w 189841"/>
                <a:gd name="connsiteY657" fmla="*/ 109258 h 175170"/>
                <a:gd name="connsiteX658" fmla="*/ 84283 w 189841"/>
                <a:gd name="connsiteY658" fmla="*/ 110398 h 175170"/>
                <a:gd name="connsiteX659" fmla="*/ 85002 w 189841"/>
                <a:gd name="connsiteY659" fmla="*/ 111242 h 175170"/>
                <a:gd name="connsiteX660" fmla="*/ 84972 w 189841"/>
                <a:gd name="connsiteY660" fmla="*/ 111846 h 175170"/>
                <a:gd name="connsiteX661" fmla="*/ 79738 w 189841"/>
                <a:gd name="connsiteY661" fmla="*/ 113451 h 175170"/>
                <a:gd name="connsiteX662" fmla="*/ 78643 w 189841"/>
                <a:gd name="connsiteY662" fmla="*/ 114184 h 175170"/>
                <a:gd name="connsiteX663" fmla="*/ 77725 w 189841"/>
                <a:gd name="connsiteY663" fmla="*/ 114559 h 175170"/>
                <a:gd name="connsiteX664" fmla="*/ 76365 w 189841"/>
                <a:gd name="connsiteY664" fmla="*/ 113796 h 175170"/>
                <a:gd name="connsiteX665" fmla="*/ 76287 w 189841"/>
                <a:gd name="connsiteY665" fmla="*/ 111836 h 175170"/>
                <a:gd name="connsiteX666" fmla="*/ 74488 w 189841"/>
                <a:gd name="connsiteY666" fmla="*/ 110784 h 175170"/>
                <a:gd name="connsiteX667" fmla="*/ 72838 w 189841"/>
                <a:gd name="connsiteY667" fmla="*/ 109883 h 175170"/>
                <a:gd name="connsiteX668" fmla="*/ 70861 w 189841"/>
                <a:gd name="connsiteY668" fmla="*/ 109496 h 175170"/>
                <a:gd name="connsiteX669" fmla="*/ 69178 w 189841"/>
                <a:gd name="connsiteY669" fmla="*/ 108146 h 175170"/>
                <a:gd name="connsiteX670" fmla="*/ 68081 w 189841"/>
                <a:gd name="connsiteY670" fmla="*/ 109243 h 175170"/>
                <a:gd name="connsiteX671" fmla="*/ 68958 w 189841"/>
                <a:gd name="connsiteY671" fmla="*/ 113042 h 175170"/>
                <a:gd name="connsiteX672" fmla="*/ 70861 w 189841"/>
                <a:gd name="connsiteY672" fmla="*/ 115656 h 175170"/>
                <a:gd name="connsiteX673" fmla="*/ 74043 w 189841"/>
                <a:gd name="connsiteY673" fmla="*/ 122656 h 175170"/>
                <a:gd name="connsiteX674" fmla="*/ 75488 w 189841"/>
                <a:gd name="connsiteY674" fmla="*/ 126783 h 175170"/>
                <a:gd name="connsiteX675" fmla="*/ 75780 w 189841"/>
                <a:gd name="connsiteY675" fmla="*/ 128778 h 175170"/>
                <a:gd name="connsiteX676" fmla="*/ 75060 w 189841"/>
                <a:gd name="connsiteY676" fmla="*/ 132087 h 175170"/>
                <a:gd name="connsiteX677" fmla="*/ 76624 w 189841"/>
                <a:gd name="connsiteY677" fmla="*/ 134544 h 175170"/>
                <a:gd name="connsiteX678" fmla="*/ 77695 w 189841"/>
                <a:gd name="connsiteY678" fmla="*/ 137065 h 175170"/>
                <a:gd name="connsiteX679" fmla="*/ 76516 w 189841"/>
                <a:gd name="connsiteY679" fmla="*/ 136970 h 175170"/>
                <a:gd name="connsiteX680" fmla="*/ 75493 w 189841"/>
                <a:gd name="connsiteY680" fmla="*/ 136081 h 175170"/>
                <a:gd name="connsiteX681" fmla="*/ 73776 w 189841"/>
                <a:gd name="connsiteY681" fmla="*/ 135032 h 175170"/>
                <a:gd name="connsiteX682" fmla="*/ 70446 w 189841"/>
                <a:gd name="connsiteY682" fmla="*/ 131007 h 175170"/>
                <a:gd name="connsiteX683" fmla="*/ 69286 w 189841"/>
                <a:gd name="connsiteY683" fmla="*/ 128493 h 175170"/>
                <a:gd name="connsiteX684" fmla="*/ 67900 w 189841"/>
                <a:gd name="connsiteY684" fmla="*/ 128296 h 175170"/>
                <a:gd name="connsiteX685" fmla="*/ 65494 w 189841"/>
                <a:gd name="connsiteY685" fmla="*/ 128657 h 175170"/>
                <a:gd name="connsiteX686" fmla="*/ 62856 w 189841"/>
                <a:gd name="connsiteY686" fmla="*/ 134024 h 175170"/>
                <a:gd name="connsiteX687" fmla="*/ 62864 w 189841"/>
                <a:gd name="connsiteY687" fmla="*/ 137095 h 175170"/>
                <a:gd name="connsiteX688" fmla="*/ 61500 w 189841"/>
                <a:gd name="connsiteY688" fmla="*/ 136364 h 175170"/>
                <a:gd name="connsiteX689" fmla="*/ 60329 w 189841"/>
                <a:gd name="connsiteY689" fmla="*/ 135407 h 175170"/>
                <a:gd name="connsiteX690" fmla="*/ 60472 w 189841"/>
                <a:gd name="connsiteY690" fmla="*/ 132045 h 175170"/>
                <a:gd name="connsiteX691" fmla="*/ 60355 w 189841"/>
                <a:gd name="connsiteY691" fmla="*/ 130632 h 175170"/>
                <a:gd name="connsiteX692" fmla="*/ 57153 w 189841"/>
                <a:gd name="connsiteY692" fmla="*/ 126045 h 175170"/>
                <a:gd name="connsiteX693" fmla="*/ 55684 w 189841"/>
                <a:gd name="connsiteY693" fmla="*/ 125530 h 175170"/>
                <a:gd name="connsiteX694" fmla="*/ 55000 w 189841"/>
                <a:gd name="connsiteY694" fmla="*/ 123978 h 175170"/>
                <a:gd name="connsiteX695" fmla="*/ 53821 w 189841"/>
                <a:gd name="connsiteY695" fmla="*/ 122324 h 175170"/>
                <a:gd name="connsiteX696" fmla="*/ 52301 w 189841"/>
                <a:gd name="connsiteY696" fmla="*/ 122641 h 175170"/>
                <a:gd name="connsiteX697" fmla="*/ 51059 w 189841"/>
                <a:gd name="connsiteY697" fmla="*/ 123312 h 175170"/>
                <a:gd name="connsiteX698" fmla="*/ 50716 w 189841"/>
                <a:gd name="connsiteY698" fmla="*/ 125811 h 175170"/>
                <a:gd name="connsiteX699" fmla="*/ 50588 w 189841"/>
                <a:gd name="connsiteY699" fmla="*/ 128050 h 175170"/>
                <a:gd name="connsiteX700" fmla="*/ 49662 w 189841"/>
                <a:gd name="connsiteY700" fmla="*/ 129734 h 175170"/>
                <a:gd name="connsiteX701" fmla="*/ 46250 w 189841"/>
                <a:gd name="connsiteY701" fmla="*/ 126536 h 175170"/>
                <a:gd name="connsiteX702" fmla="*/ 42819 w 189841"/>
                <a:gd name="connsiteY702" fmla="*/ 121001 h 175170"/>
                <a:gd name="connsiteX703" fmla="*/ 42728 w 189841"/>
                <a:gd name="connsiteY703" fmla="*/ 117960 h 175170"/>
                <a:gd name="connsiteX704" fmla="*/ 45242 w 189841"/>
                <a:gd name="connsiteY704" fmla="*/ 115185 h 175170"/>
                <a:gd name="connsiteX705" fmla="*/ 44941 w 189841"/>
                <a:gd name="connsiteY705" fmla="*/ 113198 h 175170"/>
                <a:gd name="connsiteX706" fmla="*/ 42562 w 189841"/>
                <a:gd name="connsiteY706" fmla="*/ 109272 h 175170"/>
                <a:gd name="connsiteX707" fmla="*/ 39133 w 189841"/>
                <a:gd name="connsiteY707" fmla="*/ 106744 h 175170"/>
                <a:gd name="connsiteX708" fmla="*/ 37211 w 189841"/>
                <a:gd name="connsiteY708" fmla="*/ 105993 h 175170"/>
                <a:gd name="connsiteX709" fmla="*/ 36308 w 189841"/>
                <a:gd name="connsiteY709" fmla="*/ 103303 h 175170"/>
                <a:gd name="connsiteX710" fmla="*/ 34468 w 189841"/>
                <a:gd name="connsiteY710" fmla="*/ 101912 h 175170"/>
                <a:gd name="connsiteX711" fmla="*/ 32980 w 189841"/>
                <a:gd name="connsiteY711" fmla="*/ 101264 h 175170"/>
                <a:gd name="connsiteX712" fmla="*/ 32687 w 189841"/>
                <a:gd name="connsiteY712" fmla="*/ 100305 h 175170"/>
                <a:gd name="connsiteX713" fmla="*/ 33136 w 189841"/>
                <a:gd name="connsiteY713" fmla="*/ 99595 h 175170"/>
                <a:gd name="connsiteX714" fmla="*/ 36742 w 189841"/>
                <a:gd name="connsiteY714" fmla="*/ 96823 h 175170"/>
                <a:gd name="connsiteX715" fmla="*/ 38856 w 189841"/>
                <a:gd name="connsiteY715" fmla="*/ 92481 h 175170"/>
                <a:gd name="connsiteX716" fmla="*/ 39906 w 189841"/>
                <a:gd name="connsiteY716" fmla="*/ 92274 h 175170"/>
                <a:gd name="connsiteX717" fmla="*/ 42063 w 189841"/>
                <a:gd name="connsiteY717" fmla="*/ 93304 h 175170"/>
                <a:gd name="connsiteX718" fmla="*/ 44488 w 189841"/>
                <a:gd name="connsiteY718" fmla="*/ 93035 h 175170"/>
                <a:gd name="connsiteX719" fmla="*/ 46479 w 189841"/>
                <a:gd name="connsiteY719" fmla="*/ 90489 h 175170"/>
                <a:gd name="connsiteX720" fmla="*/ 48165 w 189841"/>
                <a:gd name="connsiteY720" fmla="*/ 89103 h 175170"/>
                <a:gd name="connsiteX721" fmla="*/ 51009 w 189841"/>
                <a:gd name="connsiteY721" fmla="*/ 89282 h 175170"/>
                <a:gd name="connsiteX722" fmla="*/ 57431 w 189841"/>
                <a:gd name="connsiteY722" fmla="*/ 92685 h 175170"/>
                <a:gd name="connsiteX723" fmla="*/ 64333 w 189841"/>
                <a:gd name="connsiteY723" fmla="*/ 94623 h 175170"/>
                <a:gd name="connsiteX724" fmla="*/ 67775 w 189841"/>
                <a:gd name="connsiteY724" fmla="*/ 96324 h 175170"/>
                <a:gd name="connsiteX725" fmla="*/ 69722 w 189841"/>
                <a:gd name="connsiteY725" fmla="*/ 98009 h 175170"/>
                <a:gd name="connsiteX726" fmla="*/ 70757 w 189841"/>
                <a:gd name="connsiteY726" fmla="*/ 98358 h 175170"/>
                <a:gd name="connsiteX727" fmla="*/ 72392 w 189841"/>
                <a:gd name="connsiteY727" fmla="*/ 98596 h 175170"/>
                <a:gd name="connsiteX728" fmla="*/ 72318 w 189841"/>
                <a:gd name="connsiteY728" fmla="*/ 97336 h 175170"/>
                <a:gd name="connsiteX729" fmla="*/ 71791 w 189841"/>
                <a:gd name="connsiteY729" fmla="*/ 96221 h 175170"/>
                <a:gd name="connsiteX730" fmla="*/ 73154 w 189841"/>
                <a:gd name="connsiteY730" fmla="*/ 95614 h 175170"/>
                <a:gd name="connsiteX731" fmla="*/ 76853 w 189841"/>
                <a:gd name="connsiteY731" fmla="*/ 95646 h 175170"/>
                <a:gd name="connsiteX732" fmla="*/ 77526 w 189841"/>
                <a:gd name="connsiteY732" fmla="*/ 95055 h 175170"/>
                <a:gd name="connsiteX733" fmla="*/ 78211 w 189841"/>
                <a:gd name="connsiteY733" fmla="*/ 94098 h 175170"/>
                <a:gd name="connsiteX734" fmla="*/ 77447 w 189841"/>
                <a:gd name="connsiteY734" fmla="*/ 93010 h 175170"/>
                <a:gd name="connsiteX735" fmla="*/ 76222 w 189841"/>
                <a:gd name="connsiteY735" fmla="*/ 92487 h 175170"/>
                <a:gd name="connsiteX736" fmla="*/ 74913 w 189841"/>
                <a:gd name="connsiteY736" fmla="*/ 92342 h 175170"/>
                <a:gd name="connsiteX737" fmla="*/ 74052 w 189841"/>
                <a:gd name="connsiteY737" fmla="*/ 91997 h 175170"/>
                <a:gd name="connsiteX738" fmla="*/ 72661 w 189841"/>
                <a:gd name="connsiteY738" fmla="*/ 92345 h 175170"/>
                <a:gd name="connsiteX739" fmla="*/ 70491 w 189841"/>
                <a:gd name="connsiteY739" fmla="*/ 91504 h 175170"/>
                <a:gd name="connsiteX740" fmla="*/ 69370 w 189841"/>
                <a:gd name="connsiteY740" fmla="*/ 90810 h 175170"/>
                <a:gd name="connsiteX741" fmla="*/ 68712 w 189841"/>
                <a:gd name="connsiteY741" fmla="*/ 90096 h 175170"/>
                <a:gd name="connsiteX742" fmla="*/ 64942 w 189841"/>
                <a:gd name="connsiteY742" fmla="*/ 88672 h 175170"/>
                <a:gd name="connsiteX743" fmla="*/ 61366 w 189841"/>
                <a:gd name="connsiteY743" fmla="*/ 86264 h 175170"/>
                <a:gd name="connsiteX744" fmla="*/ 60560 w 189841"/>
                <a:gd name="connsiteY744" fmla="*/ 87627 h 175170"/>
                <a:gd name="connsiteX745" fmla="*/ 59116 w 189841"/>
                <a:gd name="connsiteY745" fmla="*/ 88366 h 175170"/>
                <a:gd name="connsiteX746" fmla="*/ 57058 w 189841"/>
                <a:gd name="connsiteY746" fmla="*/ 88468 h 175170"/>
                <a:gd name="connsiteX747" fmla="*/ 51275 w 189841"/>
                <a:gd name="connsiteY747" fmla="*/ 86935 h 175170"/>
                <a:gd name="connsiteX748" fmla="*/ 47722 w 189841"/>
                <a:gd name="connsiteY748" fmla="*/ 88105 h 175170"/>
                <a:gd name="connsiteX749" fmla="*/ 45786 w 189841"/>
                <a:gd name="connsiteY749" fmla="*/ 88412 h 175170"/>
                <a:gd name="connsiteX750" fmla="*/ 44304 w 189841"/>
                <a:gd name="connsiteY750" fmla="*/ 88438 h 175170"/>
                <a:gd name="connsiteX751" fmla="*/ 42482 w 189841"/>
                <a:gd name="connsiteY751" fmla="*/ 88963 h 175170"/>
                <a:gd name="connsiteX752" fmla="*/ 40379 w 189841"/>
                <a:gd name="connsiteY752" fmla="*/ 89277 h 175170"/>
                <a:gd name="connsiteX753" fmla="*/ 38556 w 189841"/>
                <a:gd name="connsiteY753" fmla="*/ 87054 h 175170"/>
                <a:gd name="connsiteX754" fmla="*/ 37789 w 189841"/>
                <a:gd name="connsiteY754" fmla="*/ 85331 h 175170"/>
                <a:gd name="connsiteX755" fmla="*/ 37249 w 189841"/>
                <a:gd name="connsiteY755" fmla="*/ 85009 h 175170"/>
                <a:gd name="connsiteX756" fmla="*/ 37222 w 189841"/>
                <a:gd name="connsiteY756" fmla="*/ 86628 h 175170"/>
                <a:gd name="connsiteX757" fmla="*/ 36636 w 189841"/>
                <a:gd name="connsiteY757" fmla="*/ 87926 h 175170"/>
                <a:gd name="connsiteX758" fmla="*/ 33968 w 189841"/>
                <a:gd name="connsiteY758" fmla="*/ 88655 h 175170"/>
                <a:gd name="connsiteX759" fmla="*/ 32432 w 189841"/>
                <a:gd name="connsiteY759" fmla="*/ 87650 h 175170"/>
                <a:gd name="connsiteX760" fmla="*/ 31251 w 189841"/>
                <a:gd name="connsiteY760" fmla="*/ 84598 h 175170"/>
                <a:gd name="connsiteX761" fmla="*/ 29757 w 189841"/>
                <a:gd name="connsiteY761" fmla="*/ 80715 h 175170"/>
                <a:gd name="connsiteX762" fmla="*/ 27126 w 189841"/>
                <a:gd name="connsiteY762" fmla="*/ 77576 h 175170"/>
                <a:gd name="connsiteX763" fmla="*/ 24995 w 189841"/>
                <a:gd name="connsiteY763" fmla="*/ 76755 h 175170"/>
                <a:gd name="connsiteX764" fmla="*/ 24811 w 189841"/>
                <a:gd name="connsiteY764" fmla="*/ 75029 h 175170"/>
                <a:gd name="connsiteX765" fmla="*/ 25006 w 189841"/>
                <a:gd name="connsiteY765" fmla="*/ 73647 h 175170"/>
                <a:gd name="connsiteX766" fmla="*/ 27567 w 189841"/>
                <a:gd name="connsiteY766" fmla="*/ 73306 h 175170"/>
                <a:gd name="connsiteX767" fmla="*/ 31570 w 189841"/>
                <a:gd name="connsiteY767" fmla="*/ 74751 h 175170"/>
                <a:gd name="connsiteX768" fmla="*/ 32397 w 189841"/>
                <a:gd name="connsiteY768" fmla="*/ 74464 h 175170"/>
                <a:gd name="connsiteX769" fmla="*/ 33298 w 189841"/>
                <a:gd name="connsiteY769" fmla="*/ 73797 h 175170"/>
                <a:gd name="connsiteX770" fmla="*/ 33125 w 189841"/>
                <a:gd name="connsiteY770" fmla="*/ 72322 h 175170"/>
                <a:gd name="connsiteX771" fmla="*/ 32547 w 189841"/>
                <a:gd name="connsiteY771" fmla="*/ 71008 h 175170"/>
                <a:gd name="connsiteX772" fmla="*/ 31445 w 189841"/>
                <a:gd name="connsiteY772" fmla="*/ 70949 h 175170"/>
                <a:gd name="connsiteX773" fmla="*/ 30683 w 189841"/>
                <a:gd name="connsiteY773" fmla="*/ 71105 h 175170"/>
                <a:gd name="connsiteX774" fmla="*/ 28221 w 189841"/>
                <a:gd name="connsiteY774" fmla="*/ 70833 h 175170"/>
                <a:gd name="connsiteX775" fmla="*/ 25058 w 189841"/>
                <a:gd name="connsiteY775" fmla="*/ 71563 h 175170"/>
                <a:gd name="connsiteX776" fmla="*/ 23591 w 189841"/>
                <a:gd name="connsiteY776" fmla="*/ 70875 h 175170"/>
                <a:gd name="connsiteX777" fmla="*/ 23103 w 189841"/>
                <a:gd name="connsiteY777" fmla="*/ 70039 h 175170"/>
                <a:gd name="connsiteX778" fmla="*/ 20458 w 189841"/>
                <a:gd name="connsiteY778" fmla="*/ 67963 h 175170"/>
                <a:gd name="connsiteX779" fmla="*/ 18172 w 189841"/>
                <a:gd name="connsiteY779" fmla="*/ 65177 h 175170"/>
                <a:gd name="connsiteX780" fmla="*/ 14468 w 189841"/>
                <a:gd name="connsiteY780" fmla="*/ 63316 h 175170"/>
                <a:gd name="connsiteX781" fmla="*/ 12049 w 189841"/>
                <a:gd name="connsiteY781" fmla="*/ 57641 h 175170"/>
                <a:gd name="connsiteX782" fmla="*/ 10015 w 189841"/>
                <a:gd name="connsiteY782" fmla="*/ 55161 h 175170"/>
                <a:gd name="connsiteX783" fmla="*/ 7845 w 189841"/>
                <a:gd name="connsiteY783" fmla="*/ 53389 h 175170"/>
                <a:gd name="connsiteX784" fmla="*/ 8316 w 189841"/>
                <a:gd name="connsiteY784" fmla="*/ 53356 h 175170"/>
                <a:gd name="connsiteX785" fmla="*/ 9139 w 189841"/>
                <a:gd name="connsiteY785" fmla="*/ 53657 h 175170"/>
                <a:gd name="connsiteX786" fmla="*/ 10715 w 189841"/>
                <a:gd name="connsiteY786" fmla="*/ 54632 h 175170"/>
                <a:gd name="connsiteX787" fmla="*/ 12391 w 189841"/>
                <a:gd name="connsiteY787" fmla="*/ 54842 h 175170"/>
                <a:gd name="connsiteX788" fmla="*/ 13306 w 189841"/>
                <a:gd name="connsiteY788" fmla="*/ 54196 h 175170"/>
                <a:gd name="connsiteX789" fmla="*/ 13833 w 189841"/>
                <a:gd name="connsiteY789" fmla="*/ 53603 h 175170"/>
                <a:gd name="connsiteX790" fmla="*/ 14176 w 189841"/>
                <a:gd name="connsiteY790" fmla="*/ 52630 h 175170"/>
                <a:gd name="connsiteX791" fmla="*/ 14315 w 189841"/>
                <a:gd name="connsiteY791" fmla="*/ 51495 h 175170"/>
                <a:gd name="connsiteX792" fmla="*/ 14587 w 189841"/>
                <a:gd name="connsiteY792" fmla="*/ 51119 h 175170"/>
                <a:gd name="connsiteX793" fmla="*/ 15867 w 189841"/>
                <a:gd name="connsiteY793" fmla="*/ 51247 h 175170"/>
                <a:gd name="connsiteX794" fmla="*/ 16273 w 189841"/>
                <a:gd name="connsiteY794" fmla="*/ 50964 h 175170"/>
                <a:gd name="connsiteX795" fmla="*/ 16256 w 189841"/>
                <a:gd name="connsiteY795" fmla="*/ 49944 h 175170"/>
                <a:gd name="connsiteX796" fmla="*/ 15429 w 189841"/>
                <a:gd name="connsiteY796" fmla="*/ 48672 h 175170"/>
                <a:gd name="connsiteX797" fmla="*/ 14701 w 189841"/>
                <a:gd name="connsiteY797" fmla="*/ 47105 h 175170"/>
                <a:gd name="connsiteX798" fmla="*/ 14697 w 189841"/>
                <a:gd name="connsiteY798" fmla="*/ 46358 h 175170"/>
                <a:gd name="connsiteX799" fmla="*/ 15302 w 189841"/>
                <a:gd name="connsiteY799" fmla="*/ 46055 h 175170"/>
                <a:gd name="connsiteX800" fmla="*/ 16302 w 189841"/>
                <a:gd name="connsiteY800" fmla="*/ 45374 h 175170"/>
                <a:gd name="connsiteX801" fmla="*/ 16839 w 189841"/>
                <a:gd name="connsiteY801" fmla="*/ 44532 h 175170"/>
                <a:gd name="connsiteX802" fmla="*/ 17901 w 189841"/>
                <a:gd name="connsiteY802" fmla="*/ 44112 h 175170"/>
                <a:gd name="connsiteX803" fmla="*/ 19472 w 189841"/>
                <a:gd name="connsiteY803" fmla="*/ 44035 h 175170"/>
                <a:gd name="connsiteX804" fmla="*/ 21223 w 189841"/>
                <a:gd name="connsiteY804" fmla="*/ 43666 h 175170"/>
                <a:gd name="connsiteX805" fmla="*/ 22354 w 189841"/>
                <a:gd name="connsiteY805" fmla="*/ 42760 h 175170"/>
                <a:gd name="connsiteX806" fmla="*/ 22521 w 189841"/>
                <a:gd name="connsiteY806" fmla="*/ 41862 h 175170"/>
                <a:gd name="connsiteX807" fmla="*/ 23229 w 189841"/>
                <a:gd name="connsiteY807" fmla="*/ 39391 h 175170"/>
                <a:gd name="connsiteX808" fmla="*/ 23691 w 189841"/>
                <a:gd name="connsiteY808" fmla="*/ 38181 h 175170"/>
                <a:gd name="connsiteX809" fmla="*/ 24438 w 189841"/>
                <a:gd name="connsiteY809" fmla="*/ 37076 h 175170"/>
                <a:gd name="connsiteX810" fmla="*/ 24844 w 189841"/>
                <a:gd name="connsiteY810" fmla="*/ 35586 h 175170"/>
                <a:gd name="connsiteX811" fmla="*/ 25641 w 189841"/>
                <a:gd name="connsiteY811" fmla="*/ 34184 h 175170"/>
                <a:gd name="connsiteX812" fmla="*/ 27312 w 189841"/>
                <a:gd name="connsiteY812" fmla="*/ 33596 h 175170"/>
                <a:gd name="connsiteX813" fmla="*/ 28828 w 189841"/>
                <a:gd name="connsiteY813" fmla="*/ 32903 h 175170"/>
                <a:gd name="connsiteX814" fmla="*/ 29972 w 189841"/>
                <a:gd name="connsiteY814" fmla="*/ 31096 h 175170"/>
                <a:gd name="connsiteX815" fmla="*/ 30612 w 189841"/>
                <a:gd name="connsiteY815" fmla="*/ 29547 h 175170"/>
                <a:gd name="connsiteX816" fmla="*/ 30616 w 189841"/>
                <a:gd name="connsiteY816" fmla="*/ 28599 h 175170"/>
                <a:gd name="connsiteX817" fmla="*/ 29662 w 189841"/>
                <a:gd name="connsiteY817" fmla="*/ 27047 h 175170"/>
                <a:gd name="connsiteX818" fmla="*/ 28951 w 189841"/>
                <a:gd name="connsiteY818" fmla="*/ 25538 h 175170"/>
                <a:gd name="connsiteX819" fmla="*/ 29139 w 189841"/>
                <a:gd name="connsiteY819" fmla="*/ 23578 h 175170"/>
                <a:gd name="connsiteX820" fmla="*/ 32141 w 189841"/>
                <a:gd name="connsiteY820" fmla="*/ 23414 h 175170"/>
                <a:gd name="connsiteX821" fmla="*/ 33192 w 189841"/>
                <a:gd name="connsiteY821" fmla="*/ 23231 h 175170"/>
                <a:gd name="connsiteX822" fmla="*/ 37088 w 189841"/>
                <a:gd name="connsiteY822" fmla="*/ 23125 h 175170"/>
                <a:gd name="connsiteX823" fmla="*/ 38865 w 189841"/>
                <a:gd name="connsiteY823" fmla="*/ 22073 h 175170"/>
                <a:gd name="connsiteX824" fmla="*/ 40094 w 189841"/>
                <a:gd name="connsiteY824" fmla="*/ 22167 h 175170"/>
                <a:gd name="connsiteX825" fmla="*/ 42661 w 189841"/>
                <a:gd name="connsiteY825" fmla="*/ 23078 h 175170"/>
                <a:gd name="connsiteX826" fmla="*/ 43806 w 189841"/>
                <a:gd name="connsiteY826" fmla="*/ 22358 h 175170"/>
                <a:gd name="connsiteX827" fmla="*/ 47166 w 189841"/>
                <a:gd name="connsiteY827" fmla="*/ 20936 h 175170"/>
                <a:gd name="connsiteX828" fmla="*/ 50482 w 189841"/>
                <a:gd name="connsiteY828" fmla="*/ 16805 h 175170"/>
                <a:gd name="connsiteX829" fmla="*/ 51895 w 189841"/>
                <a:gd name="connsiteY829" fmla="*/ 16185 h 175170"/>
                <a:gd name="connsiteX830" fmla="*/ 55112 w 189841"/>
                <a:gd name="connsiteY830" fmla="*/ 15934 h 175170"/>
                <a:gd name="connsiteX831" fmla="*/ 56120 w 189841"/>
                <a:gd name="connsiteY831" fmla="*/ 15456 h 175170"/>
                <a:gd name="connsiteX832" fmla="*/ 57297 w 189841"/>
                <a:gd name="connsiteY832" fmla="*/ 15547 h 175170"/>
                <a:gd name="connsiteX833" fmla="*/ 60903 w 189841"/>
                <a:gd name="connsiteY833" fmla="*/ 16385 h 175170"/>
                <a:gd name="connsiteX834" fmla="*/ 62955 w 189841"/>
                <a:gd name="connsiteY834" fmla="*/ 16513 h 175170"/>
                <a:gd name="connsiteX835" fmla="*/ 65388 w 189841"/>
                <a:gd name="connsiteY835" fmla="*/ 15942 h 175170"/>
                <a:gd name="connsiteX836" fmla="*/ 68069 w 189841"/>
                <a:gd name="connsiteY836" fmla="*/ 14932 h 175170"/>
                <a:gd name="connsiteX837" fmla="*/ 68738 w 189841"/>
                <a:gd name="connsiteY837" fmla="*/ 11394 h 175170"/>
                <a:gd name="connsiteX838" fmla="*/ 69375 w 189841"/>
                <a:gd name="connsiteY838" fmla="*/ 10886 h 175170"/>
                <a:gd name="connsiteX839" fmla="*/ 71042 w 189841"/>
                <a:gd name="connsiteY839" fmla="*/ 10744 h 175170"/>
                <a:gd name="connsiteX840" fmla="*/ 72297 w 189841"/>
                <a:gd name="connsiteY840" fmla="*/ 10773 h 175170"/>
                <a:gd name="connsiteX841" fmla="*/ 74719 w 189841"/>
                <a:gd name="connsiteY841" fmla="*/ 11054 h 175170"/>
                <a:gd name="connsiteX842" fmla="*/ 77602 w 189841"/>
                <a:gd name="connsiteY842" fmla="*/ 11148 h 175170"/>
                <a:gd name="connsiteX843" fmla="*/ 79457 w 189841"/>
                <a:gd name="connsiteY843" fmla="*/ 9488 h 175170"/>
                <a:gd name="connsiteX844" fmla="*/ 82381 w 189841"/>
                <a:gd name="connsiteY844" fmla="*/ 9364 h 175170"/>
                <a:gd name="connsiteX845" fmla="*/ 83737 w 189841"/>
                <a:gd name="connsiteY845" fmla="*/ 9124 h 175170"/>
                <a:gd name="connsiteX846" fmla="*/ 86002 w 189841"/>
                <a:gd name="connsiteY846" fmla="*/ 9459 h 175170"/>
                <a:gd name="connsiteX847" fmla="*/ 88198 w 189841"/>
                <a:gd name="connsiteY847" fmla="*/ 9440 h 175170"/>
                <a:gd name="connsiteX848" fmla="*/ 91010 w 189841"/>
                <a:gd name="connsiteY848" fmla="*/ 8748 h 175170"/>
                <a:gd name="connsiteX849" fmla="*/ 93631 w 189841"/>
                <a:gd name="connsiteY849" fmla="*/ 7613 h 175170"/>
                <a:gd name="connsiteX850" fmla="*/ 95680 w 189841"/>
                <a:gd name="connsiteY850" fmla="*/ 7710 h 175170"/>
                <a:gd name="connsiteX851" fmla="*/ 96516 w 189841"/>
                <a:gd name="connsiteY851" fmla="*/ 7505 h 175170"/>
                <a:gd name="connsiteX852" fmla="*/ 96994 w 189841"/>
                <a:gd name="connsiteY852" fmla="*/ 7266 h 175170"/>
                <a:gd name="connsiteX853" fmla="*/ 97505 w 189841"/>
                <a:gd name="connsiteY853" fmla="*/ 5729 h 175170"/>
                <a:gd name="connsiteX854" fmla="*/ 101360 w 189841"/>
                <a:gd name="connsiteY854" fmla="*/ 5635 h 175170"/>
                <a:gd name="connsiteX855" fmla="*/ 102666 w 189841"/>
                <a:gd name="connsiteY855" fmla="*/ 5788 h 175170"/>
                <a:gd name="connsiteX856" fmla="*/ 104817 w 189841"/>
                <a:gd name="connsiteY856" fmla="*/ 5828 h 175170"/>
                <a:gd name="connsiteX857" fmla="*/ 107054 w 189841"/>
                <a:gd name="connsiteY857" fmla="*/ 4990 h 175170"/>
                <a:gd name="connsiteX858" fmla="*/ 107725 w 189841"/>
                <a:gd name="connsiteY858" fmla="*/ 5061 h 175170"/>
                <a:gd name="connsiteX859" fmla="*/ 108855 w 189841"/>
                <a:gd name="connsiteY859" fmla="*/ 7311 h 175170"/>
                <a:gd name="connsiteX860" fmla="*/ 109444 w 189841"/>
                <a:gd name="connsiteY860" fmla="*/ 7963 h 175170"/>
                <a:gd name="connsiteX861" fmla="*/ 110662 w 189841"/>
                <a:gd name="connsiteY861" fmla="*/ 8564 h 175170"/>
                <a:gd name="connsiteX862" fmla="*/ 113374 w 189841"/>
                <a:gd name="connsiteY862" fmla="*/ 10250 h 175170"/>
                <a:gd name="connsiteX863" fmla="*/ 113863 w 189841"/>
                <a:gd name="connsiteY863" fmla="*/ 9806 h 175170"/>
                <a:gd name="connsiteX864" fmla="*/ 114992 w 189841"/>
                <a:gd name="connsiteY864" fmla="*/ 9243 h 175170"/>
                <a:gd name="connsiteX865" fmla="*/ 118235 w 189841"/>
                <a:gd name="connsiteY865" fmla="*/ 10015 h 175170"/>
                <a:gd name="connsiteX866" fmla="*/ 121327 w 189841"/>
                <a:gd name="connsiteY866" fmla="*/ 11314 h 175170"/>
                <a:gd name="connsiteX867" fmla="*/ 123932 w 189841"/>
                <a:gd name="connsiteY867" fmla="*/ 13219 h 175170"/>
                <a:gd name="connsiteX868" fmla="*/ 126823 w 189841"/>
                <a:gd name="connsiteY868" fmla="*/ 12670 h 175170"/>
                <a:gd name="connsiteX869" fmla="*/ 130032 w 189841"/>
                <a:gd name="connsiteY869" fmla="*/ 11735 h 175170"/>
                <a:gd name="connsiteX870" fmla="*/ 132120 w 189841"/>
                <a:gd name="connsiteY870" fmla="*/ 11463 h 175170"/>
                <a:gd name="connsiteX871" fmla="*/ 134385 w 189841"/>
                <a:gd name="connsiteY871" fmla="*/ 11333 h 175170"/>
                <a:gd name="connsiteX872" fmla="*/ 135735 w 189841"/>
                <a:gd name="connsiteY872" fmla="*/ 10927 h 175170"/>
                <a:gd name="connsiteX873" fmla="*/ 138795 w 189841"/>
                <a:gd name="connsiteY873" fmla="*/ 11416 h 175170"/>
                <a:gd name="connsiteX874" fmla="*/ 141958 w 189841"/>
                <a:gd name="connsiteY874" fmla="*/ 10393 h 175170"/>
                <a:gd name="connsiteX875" fmla="*/ 143483 w 189841"/>
                <a:gd name="connsiteY875" fmla="*/ 9467 h 175170"/>
                <a:gd name="connsiteX876" fmla="*/ 143921 w 189841"/>
                <a:gd name="connsiteY876" fmla="*/ 8170 h 175170"/>
                <a:gd name="connsiteX877" fmla="*/ 143664 w 189841"/>
                <a:gd name="connsiteY877" fmla="*/ 5881 h 175170"/>
                <a:gd name="connsiteX878" fmla="*/ 142949 w 189841"/>
                <a:gd name="connsiteY878" fmla="*/ 3589 h 175170"/>
                <a:gd name="connsiteX879" fmla="*/ 142192 w 189841"/>
                <a:gd name="connsiteY879" fmla="*/ 2743 h 175170"/>
                <a:gd name="connsiteX880" fmla="*/ 141950 w 189841"/>
                <a:gd name="connsiteY880" fmla="*/ 1868 h 175170"/>
                <a:gd name="connsiteX881" fmla="*/ 142381 w 189841"/>
                <a:gd name="connsiteY881" fmla="*/ 1050 h 175170"/>
                <a:gd name="connsiteX882" fmla="*/ 142865 w 189841"/>
                <a:gd name="connsiteY882" fmla="*/ 479 h 175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Lst>
              <a:rect l="l" t="t" r="r" b="b"/>
              <a:pathLst>
                <a:path w="189841" h="175170">
                  <a:moveTo>
                    <a:pt x="90448" y="157073"/>
                  </a:moveTo>
                  <a:lnTo>
                    <a:pt x="91198" y="157609"/>
                  </a:lnTo>
                  <a:lnTo>
                    <a:pt x="91697" y="159571"/>
                  </a:lnTo>
                  <a:lnTo>
                    <a:pt x="92998" y="160093"/>
                  </a:lnTo>
                  <a:lnTo>
                    <a:pt x="94510" y="160276"/>
                  </a:lnTo>
                  <a:lnTo>
                    <a:pt x="96559" y="160244"/>
                  </a:lnTo>
                  <a:lnTo>
                    <a:pt x="97026" y="160094"/>
                  </a:lnTo>
                  <a:lnTo>
                    <a:pt x="98330" y="158624"/>
                  </a:lnTo>
                  <a:lnTo>
                    <a:pt x="99937" y="158590"/>
                  </a:lnTo>
                  <a:lnTo>
                    <a:pt x="100638" y="160043"/>
                  </a:lnTo>
                  <a:lnTo>
                    <a:pt x="99008" y="160712"/>
                  </a:lnTo>
                  <a:lnTo>
                    <a:pt x="98676" y="161090"/>
                  </a:lnTo>
                  <a:lnTo>
                    <a:pt x="98989" y="161396"/>
                  </a:lnTo>
                  <a:lnTo>
                    <a:pt x="100213" y="162002"/>
                  </a:lnTo>
                  <a:lnTo>
                    <a:pt x="101913" y="161773"/>
                  </a:lnTo>
                  <a:lnTo>
                    <a:pt x="101964" y="162916"/>
                  </a:lnTo>
                  <a:lnTo>
                    <a:pt x="102344" y="163849"/>
                  </a:lnTo>
                  <a:lnTo>
                    <a:pt x="103184" y="164406"/>
                  </a:lnTo>
                  <a:lnTo>
                    <a:pt x="104093" y="164515"/>
                  </a:lnTo>
                  <a:lnTo>
                    <a:pt x="106104" y="164350"/>
                  </a:lnTo>
                  <a:lnTo>
                    <a:pt x="108086" y="163980"/>
                  </a:lnTo>
                  <a:lnTo>
                    <a:pt x="110129" y="163248"/>
                  </a:lnTo>
                  <a:lnTo>
                    <a:pt x="112215" y="162874"/>
                  </a:lnTo>
                  <a:lnTo>
                    <a:pt x="118447" y="163249"/>
                  </a:lnTo>
                  <a:lnTo>
                    <a:pt x="120684" y="164830"/>
                  </a:lnTo>
                  <a:lnTo>
                    <a:pt x="124940" y="165020"/>
                  </a:lnTo>
                  <a:lnTo>
                    <a:pt x="128896" y="165852"/>
                  </a:lnTo>
                  <a:lnTo>
                    <a:pt x="130974" y="165303"/>
                  </a:lnTo>
                  <a:lnTo>
                    <a:pt x="134523" y="164788"/>
                  </a:lnTo>
                  <a:lnTo>
                    <a:pt x="135092" y="165346"/>
                  </a:lnTo>
                  <a:lnTo>
                    <a:pt x="134633" y="168918"/>
                  </a:lnTo>
                  <a:lnTo>
                    <a:pt x="134852" y="169953"/>
                  </a:lnTo>
                  <a:lnTo>
                    <a:pt x="135875" y="170451"/>
                  </a:lnTo>
                  <a:lnTo>
                    <a:pt x="136888" y="170208"/>
                  </a:lnTo>
                  <a:lnTo>
                    <a:pt x="138132" y="169039"/>
                  </a:lnTo>
                  <a:lnTo>
                    <a:pt x="141109" y="168134"/>
                  </a:lnTo>
                  <a:lnTo>
                    <a:pt x="144202" y="168139"/>
                  </a:lnTo>
                  <a:lnTo>
                    <a:pt x="146804" y="165763"/>
                  </a:lnTo>
                  <a:lnTo>
                    <a:pt x="147571" y="165628"/>
                  </a:lnTo>
                  <a:lnTo>
                    <a:pt x="147093" y="166796"/>
                  </a:lnTo>
                  <a:lnTo>
                    <a:pt x="146700" y="169539"/>
                  </a:lnTo>
                  <a:lnTo>
                    <a:pt x="146141" y="171145"/>
                  </a:lnTo>
                  <a:lnTo>
                    <a:pt x="145892" y="172410"/>
                  </a:lnTo>
                  <a:lnTo>
                    <a:pt x="144152" y="173063"/>
                  </a:lnTo>
                  <a:lnTo>
                    <a:pt x="141522" y="173175"/>
                  </a:lnTo>
                  <a:lnTo>
                    <a:pt x="136724" y="172898"/>
                  </a:lnTo>
                  <a:lnTo>
                    <a:pt x="131887" y="173346"/>
                  </a:lnTo>
                  <a:lnTo>
                    <a:pt x="122928" y="174549"/>
                  </a:lnTo>
                  <a:lnTo>
                    <a:pt x="113951" y="175170"/>
                  </a:lnTo>
                  <a:lnTo>
                    <a:pt x="112744" y="174765"/>
                  </a:lnTo>
                  <a:lnTo>
                    <a:pt x="112716" y="173170"/>
                  </a:lnTo>
                  <a:lnTo>
                    <a:pt x="112522" y="172069"/>
                  </a:lnTo>
                  <a:lnTo>
                    <a:pt x="111941" y="171298"/>
                  </a:lnTo>
                  <a:lnTo>
                    <a:pt x="109166" y="170640"/>
                  </a:lnTo>
                  <a:lnTo>
                    <a:pt x="106519" y="169511"/>
                  </a:lnTo>
                  <a:lnTo>
                    <a:pt x="96140" y="167967"/>
                  </a:lnTo>
                  <a:lnTo>
                    <a:pt x="93692" y="167361"/>
                  </a:lnTo>
                  <a:lnTo>
                    <a:pt x="89718" y="167677"/>
                  </a:lnTo>
                  <a:lnTo>
                    <a:pt x="88263" y="167635"/>
                  </a:lnTo>
                  <a:lnTo>
                    <a:pt x="87261" y="167081"/>
                  </a:lnTo>
                  <a:lnTo>
                    <a:pt x="86572" y="166129"/>
                  </a:lnTo>
                  <a:lnTo>
                    <a:pt x="86261" y="163106"/>
                  </a:lnTo>
                  <a:lnTo>
                    <a:pt x="86753" y="160110"/>
                  </a:lnTo>
                  <a:lnTo>
                    <a:pt x="87613" y="159318"/>
                  </a:lnTo>
                  <a:lnTo>
                    <a:pt x="88008" y="160221"/>
                  </a:lnTo>
                  <a:lnTo>
                    <a:pt x="89027" y="160634"/>
                  </a:lnTo>
                  <a:lnTo>
                    <a:pt x="89973" y="159724"/>
                  </a:lnTo>
                  <a:lnTo>
                    <a:pt x="89964" y="158350"/>
                  </a:lnTo>
                  <a:close/>
                  <a:moveTo>
                    <a:pt x="167536" y="152919"/>
                  </a:moveTo>
                  <a:lnTo>
                    <a:pt x="167180" y="155589"/>
                  </a:lnTo>
                  <a:lnTo>
                    <a:pt x="166078" y="157728"/>
                  </a:lnTo>
                  <a:lnTo>
                    <a:pt x="167221" y="159502"/>
                  </a:lnTo>
                  <a:lnTo>
                    <a:pt x="167767" y="161523"/>
                  </a:lnTo>
                  <a:lnTo>
                    <a:pt x="166495" y="161857"/>
                  </a:lnTo>
                  <a:lnTo>
                    <a:pt x="165651" y="163269"/>
                  </a:lnTo>
                  <a:lnTo>
                    <a:pt x="164794" y="162079"/>
                  </a:lnTo>
                  <a:lnTo>
                    <a:pt x="165163" y="160705"/>
                  </a:lnTo>
                  <a:lnTo>
                    <a:pt x="164165" y="158526"/>
                  </a:lnTo>
                  <a:lnTo>
                    <a:pt x="166053" y="155292"/>
                  </a:lnTo>
                  <a:lnTo>
                    <a:pt x="166096" y="153720"/>
                  </a:lnTo>
                  <a:close/>
                  <a:moveTo>
                    <a:pt x="73059" y="138689"/>
                  </a:moveTo>
                  <a:lnTo>
                    <a:pt x="74106" y="140102"/>
                  </a:lnTo>
                  <a:lnTo>
                    <a:pt x="76300" y="142164"/>
                  </a:lnTo>
                  <a:lnTo>
                    <a:pt x="75343" y="143599"/>
                  </a:lnTo>
                  <a:lnTo>
                    <a:pt x="75086" y="144696"/>
                  </a:lnTo>
                  <a:lnTo>
                    <a:pt x="72815" y="143942"/>
                  </a:lnTo>
                  <a:lnTo>
                    <a:pt x="72182" y="142810"/>
                  </a:lnTo>
                  <a:lnTo>
                    <a:pt x="72068" y="140299"/>
                  </a:lnTo>
                  <a:lnTo>
                    <a:pt x="72664" y="139074"/>
                  </a:lnTo>
                  <a:close/>
                  <a:moveTo>
                    <a:pt x="189841" y="137431"/>
                  </a:moveTo>
                  <a:lnTo>
                    <a:pt x="189801" y="139035"/>
                  </a:lnTo>
                  <a:lnTo>
                    <a:pt x="187899" y="143092"/>
                  </a:lnTo>
                  <a:lnTo>
                    <a:pt x="186211" y="145117"/>
                  </a:lnTo>
                  <a:lnTo>
                    <a:pt x="186655" y="146743"/>
                  </a:lnTo>
                  <a:lnTo>
                    <a:pt x="183952" y="147193"/>
                  </a:lnTo>
                  <a:lnTo>
                    <a:pt x="181238" y="150175"/>
                  </a:lnTo>
                  <a:lnTo>
                    <a:pt x="179642" y="150705"/>
                  </a:lnTo>
                  <a:lnTo>
                    <a:pt x="179091" y="150636"/>
                  </a:lnTo>
                  <a:lnTo>
                    <a:pt x="178424" y="149468"/>
                  </a:lnTo>
                  <a:lnTo>
                    <a:pt x="179348" y="146645"/>
                  </a:lnTo>
                  <a:lnTo>
                    <a:pt x="178493" y="144829"/>
                  </a:lnTo>
                  <a:lnTo>
                    <a:pt x="178441" y="144059"/>
                  </a:lnTo>
                  <a:lnTo>
                    <a:pt x="179726" y="142993"/>
                  </a:lnTo>
                  <a:lnTo>
                    <a:pt x="180629" y="141396"/>
                  </a:lnTo>
                  <a:lnTo>
                    <a:pt x="182822" y="139667"/>
                  </a:lnTo>
                  <a:lnTo>
                    <a:pt x="188506" y="137619"/>
                  </a:lnTo>
                  <a:close/>
                  <a:moveTo>
                    <a:pt x="127421" y="136416"/>
                  </a:moveTo>
                  <a:lnTo>
                    <a:pt x="128713" y="137395"/>
                  </a:lnTo>
                  <a:lnTo>
                    <a:pt x="129045" y="138469"/>
                  </a:lnTo>
                  <a:lnTo>
                    <a:pt x="128017" y="139799"/>
                  </a:lnTo>
                  <a:lnTo>
                    <a:pt x="126570" y="139322"/>
                  </a:lnTo>
                  <a:lnTo>
                    <a:pt x="127160" y="138816"/>
                  </a:lnTo>
                  <a:lnTo>
                    <a:pt x="127508" y="138159"/>
                  </a:lnTo>
                  <a:lnTo>
                    <a:pt x="127546" y="137212"/>
                  </a:lnTo>
                  <a:lnTo>
                    <a:pt x="127154" y="136629"/>
                  </a:lnTo>
                  <a:close/>
                  <a:moveTo>
                    <a:pt x="148672" y="132238"/>
                  </a:moveTo>
                  <a:lnTo>
                    <a:pt x="149805" y="132602"/>
                  </a:lnTo>
                  <a:lnTo>
                    <a:pt x="150676" y="133587"/>
                  </a:lnTo>
                  <a:lnTo>
                    <a:pt x="148929" y="134192"/>
                  </a:lnTo>
                  <a:lnTo>
                    <a:pt x="147819" y="135462"/>
                  </a:lnTo>
                  <a:lnTo>
                    <a:pt x="146461" y="134562"/>
                  </a:lnTo>
                  <a:lnTo>
                    <a:pt x="146456" y="133333"/>
                  </a:lnTo>
                  <a:lnTo>
                    <a:pt x="147942" y="133709"/>
                  </a:lnTo>
                  <a:lnTo>
                    <a:pt x="148985" y="133017"/>
                  </a:lnTo>
                  <a:close/>
                  <a:moveTo>
                    <a:pt x="181674" y="132173"/>
                  </a:moveTo>
                  <a:lnTo>
                    <a:pt x="181836" y="132646"/>
                  </a:lnTo>
                  <a:lnTo>
                    <a:pt x="181818" y="133656"/>
                  </a:lnTo>
                  <a:lnTo>
                    <a:pt x="181622" y="134385"/>
                  </a:lnTo>
                  <a:lnTo>
                    <a:pt x="181138" y="134788"/>
                  </a:lnTo>
                  <a:lnTo>
                    <a:pt x="180028" y="133630"/>
                  </a:lnTo>
                  <a:lnTo>
                    <a:pt x="179976" y="133026"/>
                  </a:lnTo>
                  <a:lnTo>
                    <a:pt x="181106" y="132333"/>
                  </a:lnTo>
                  <a:close/>
                  <a:moveTo>
                    <a:pt x="108112" y="129062"/>
                  </a:moveTo>
                  <a:lnTo>
                    <a:pt x="108151" y="130553"/>
                  </a:lnTo>
                  <a:lnTo>
                    <a:pt x="108000" y="131087"/>
                  </a:lnTo>
                  <a:lnTo>
                    <a:pt x="103474" y="131806"/>
                  </a:lnTo>
                  <a:lnTo>
                    <a:pt x="103893" y="130097"/>
                  </a:lnTo>
                  <a:lnTo>
                    <a:pt x="104169" y="129557"/>
                  </a:lnTo>
                  <a:lnTo>
                    <a:pt x="105668" y="130352"/>
                  </a:lnTo>
                  <a:lnTo>
                    <a:pt x="106220" y="129946"/>
                  </a:lnTo>
                  <a:lnTo>
                    <a:pt x="106445" y="129476"/>
                  </a:lnTo>
                  <a:close/>
                  <a:moveTo>
                    <a:pt x="124921" y="128417"/>
                  </a:moveTo>
                  <a:lnTo>
                    <a:pt x="127376" y="130240"/>
                  </a:lnTo>
                  <a:lnTo>
                    <a:pt x="126819" y="131339"/>
                  </a:lnTo>
                  <a:lnTo>
                    <a:pt x="126434" y="131737"/>
                  </a:lnTo>
                  <a:lnTo>
                    <a:pt x="124761" y="130134"/>
                  </a:lnTo>
                  <a:lnTo>
                    <a:pt x="124126" y="129197"/>
                  </a:lnTo>
                  <a:close/>
                  <a:moveTo>
                    <a:pt x="168476" y="125472"/>
                  </a:moveTo>
                  <a:lnTo>
                    <a:pt x="170389" y="126393"/>
                  </a:lnTo>
                  <a:lnTo>
                    <a:pt x="166873" y="127910"/>
                  </a:lnTo>
                  <a:lnTo>
                    <a:pt x="165940" y="128712"/>
                  </a:lnTo>
                  <a:lnTo>
                    <a:pt x="163345" y="128885"/>
                  </a:lnTo>
                  <a:lnTo>
                    <a:pt x="161488" y="129993"/>
                  </a:lnTo>
                  <a:lnTo>
                    <a:pt x="160797" y="130023"/>
                  </a:lnTo>
                  <a:lnTo>
                    <a:pt x="161619" y="128797"/>
                  </a:lnTo>
                  <a:lnTo>
                    <a:pt x="163954" y="127117"/>
                  </a:lnTo>
                  <a:lnTo>
                    <a:pt x="167355" y="125637"/>
                  </a:lnTo>
                  <a:close/>
                  <a:moveTo>
                    <a:pt x="140505" y="124652"/>
                  </a:moveTo>
                  <a:lnTo>
                    <a:pt x="141915" y="125533"/>
                  </a:lnTo>
                  <a:lnTo>
                    <a:pt x="140151" y="126118"/>
                  </a:lnTo>
                  <a:lnTo>
                    <a:pt x="137380" y="128386"/>
                  </a:lnTo>
                  <a:lnTo>
                    <a:pt x="135428" y="128594"/>
                  </a:lnTo>
                  <a:lnTo>
                    <a:pt x="134811" y="128403"/>
                  </a:lnTo>
                  <a:lnTo>
                    <a:pt x="135996" y="127964"/>
                  </a:lnTo>
                  <a:lnTo>
                    <a:pt x="136828" y="127498"/>
                  </a:lnTo>
                  <a:lnTo>
                    <a:pt x="137227" y="126934"/>
                  </a:lnTo>
                  <a:lnTo>
                    <a:pt x="139207" y="125943"/>
                  </a:lnTo>
                  <a:close/>
                  <a:moveTo>
                    <a:pt x="112100" y="122454"/>
                  </a:moveTo>
                  <a:lnTo>
                    <a:pt x="113141" y="124351"/>
                  </a:lnTo>
                  <a:lnTo>
                    <a:pt x="112206" y="125057"/>
                  </a:lnTo>
                  <a:lnTo>
                    <a:pt x="111802" y="125168"/>
                  </a:lnTo>
                  <a:lnTo>
                    <a:pt x="111224" y="124096"/>
                  </a:lnTo>
                  <a:lnTo>
                    <a:pt x="111103" y="123096"/>
                  </a:lnTo>
                  <a:lnTo>
                    <a:pt x="111334" y="122510"/>
                  </a:lnTo>
                  <a:close/>
                  <a:moveTo>
                    <a:pt x="160140" y="120840"/>
                  </a:moveTo>
                  <a:lnTo>
                    <a:pt x="161864" y="121735"/>
                  </a:lnTo>
                  <a:lnTo>
                    <a:pt x="162956" y="122814"/>
                  </a:lnTo>
                  <a:lnTo>
                    <a:pt x="163489" y="123020"/>
                  </a:lnTo>
                  <a:lnTo>
                    <a:pt x="163366" y="123671"/>
                  </a:lnTo>
                  <a:lnTo>
                    <a:pt x="163038" y="124102"/>
                  </a:lnTo>
                  <a:lnTo>
                    <a:pt x="160831" y="124453"/>
                  </a:lnTo>
                  <a:lnTo>
                    <a:pt x="161224" y="122434"/>
                  </a:lnTo>
                  <a:close/>
                  <a:moveTo>
                    <a:pt x="123575" y="119280"/>
                  </a:moveTo>
                  <a:lnTo>
                    <a:pt x="124465" y="119553"/>
                  </a:lnTo>
                  <a:lnTo>
                    <a:pt x="124381" y="120919"/>
                  </a:lnTo>
                  <a:lnTo>
                    <a:pt x="124545" y="121320"/>
                  </a:lnTo>
                  <a:lnTo>
                    <a:pt x="122787" y="123281"/>
                  </a:lnTo>
                  <a:lnTo>
                    <a:pt x="121325" y="123069"/>
                  </a:lnTo>
                  <a:lnTo>
                    <a:pt x="120710" y="122171"/>
                  </a:lnTo>
                  <a:lnTo>
                    <a:pt x="121617" y="120327"/>
                  </a:lnTo>
                  <a:close/>
                  <a:moveTo>
                    <a:pt x="129993" y="118062"/>
                  </a:moveTo>
                  <a:lnTo>
                    <a:pt x="130857" y="118349"/>
                  </a:lnTo>
                  <a:lnTo>
                    <a:pt x="131377" y="119179"/>
                  </a:lnTo>
                  <a:lnTo>
                    <a:pt x="131297" y="122060"/>
                  </a:lnTo>
                  <a:lnTo>
                    <a:pt x="130449" y="123885"/>
                  </a:lnTo>
                  <a:lnTo>
                    <a:pt x="128477" y="124848"/>
                  </a:lnTo>
                  <a:lnTo>
                    <a:pt x="127132" y="123458"/>
                  </a:lnTo>
                  <a:lnTo>
                    <a:pt x="126380" y="121269"/>
                  </a:lnTo>
                  <a:close/>
                  <a:moveTo>
                    <a:pt x="106963" y="117710"/>
                  </a:moveTo>
                  <a:lnTo>
                    <a:pt x="107965" y="118165"/>
                  </a:lnTo>
                  <a:lnTo>
                    <a:pt x="108116" y="118793"/>
                  </a:lnTo>
                  <a:lnTo>
                    <a:pt x="107842" y="119877"/>
                  </a:lnTo>
                  <a:lnTo>
                    <a:pt x="107024" y="120260"/>
                  </a:lnTo>
                  <a:lnTo>
                    <a:pt x="105659" y="119702"/>
                  </a:lnTo>
                  <a:lnTo>
                    <a:pt x="106022" y="118304"/>
                  </a:lnTo>
                  <a:close/>
                  <a:moveTo>
                    <a:pt x="105802" y="110953"/>
                  </a:moveTo>
                  <a:lnTo>
                    <a:pt x="106184" y="111607"/>
                  </a:lnTo>
                  <a:lnTo>
                    <a:pt x="106912" y="112667"/>
                  </a:lnTo>
                  <a:lnTo>
                    <a:pt x="105901" y="114289"/>
                  </a:lnTo>
                  <a:lnTo>
                    <a:pt x="104644" y="115062"/>
                  </a:lnTo>
                  <a:lnTo>
                    <a:pt x="105061" y="113294"/>
                  </a:lnTo>
                  <a:lnTo>
                    <a:pt x="104441" y="112371"/>
                  </a:lnTo>
                  <a:lnTo>
                    <a:pt x="104996" y="111586"/>
                  </a:lnTo>
                  <a:close/>
                  <a:moveTo>
                    <a:pt x="116311" y="110092"/>
                  </a:moveTo>
                  <a:lnTo>
                    <a:pt x="117114" y="110485"/>
                  </a:lnTo>
                  <a:lnTo>
                    <a:pt x="117004" y="113135"/>
                  </a:lnTo>
                  <a:lnTo>
                    <a:pt x="116421" y="113112"/>
                  </a:lnTo>
                  <a:lnTo>
                    <a:pt x="116082" y="112703"/>
                  </a:lnTo>
                  <a:lnTo>
                    <a:pt x="116063" y="111689"/>
                  </a:lnTo>
                  <a:close/>
                  <a:moveTo>
                    <a:pt x="126076" y="110085"/>
                  </a:moveTo>
                  <a:lnTo>
                    <a:pt x="128615" y="111057"/>
                  </a:lnTo>
                  <a:lnTo>
                    <a:pt x="128492" y="111670"/>
                  </a:lnTo>
                  <a:lnTo>
                    <a:pt x="127283" y="112383"/>
                  </a:lnTo>
                  <a:lnTo>
                    <a:pt x="125169" y="112540"/>
                  </a:lnTo>
                  <a:lnTo>
                    <a:pt x="125292" y="110592"/>
                  </a:lnTo>
                  <a:close/>
                  <a:moveTo>
                    <a:pt x="148259" y="105865"/>
                  </a:moveTo>
                  <a:lnTo>
                    <a:pt x="147054" y="107265"/>
                  </a:lnTo>
                  <a:lnTo>
                    <a:pt x="145020" y="108570"/>
                  </a:lnTo>
                  <a:lnTo>
                    <a:pt x="141138" y="109568"/>
                  </a:lnTo>
                  <a:lnTo>
                    <a:pt x="140101" y="109666"/>
                  </a:lnTo>
                  <a:lnTo>
                    <a:pt x="140418" y="108645"/>
                  </a:lnTo>
                  <a:lnTo>
                    <a:pt x="142399" y="106873"/>
                  </a:lnTo>
                  <a:lnTo>
                    <a:pt x="145167" y="106786"/>
                  </a:lnTo>
                  <a:lnTo>
                    <a:pt x="147689" y="105898"/>
                  </a:lnTo>
                  <a:close/>
                  <a:moveTo>
                    <a:pt x="119248" y="105703"/>
                  </a:moveTo>
                  <a:lnTo>
                    <a:pt x="120408" y="106538"/>
                  </a:lnTo>
                  <a:lnTo>
                    <a:pt x="123362" y="106981"/>
                  </a:lnTo>
                  <a:lnTo>
                    <a:pt x="124035" y="107775"/>
                  </a:lnTo>
                  <a:lnTo>
                    <a:pt x="123215" y="109423"/>
                  </a:lnTo>
                  <a:lnTo>
                    <a:pt x="121835" y="109169"/>
                  </a:lnTo>
                  <a:lnTo>
                    <a:pt x="119527" y="107396"/>
                  </a:lnTo>
                  <a:lnTo>
                    <a:pt x="118738" y="106591"/>
                  </a:lnTo>
                  <a:lnTo>
                    <a:pt x="118300" y="105799"/>
                  </a:lnTo>
                  <a:close/>
                  <a:moveTo>
                    <a:pt x="104648" y="105651"/>
                  </a:moveTo>
                  <a:lnTo>
                    <a:pt x="105128" y="106512"/>
                  </a:lnTo>
                  <a:lnTo>
                    <a:pt x="104136" y="108356"/>
                  </a:lnTo>
                  <a:lnTo>
                    <a:pt x="102655" y="109597"/>
                  </a:lnTo>
                  <a:lnTo>
                    <a:pt x="102401" y="107736"/>
                  </a:lnTo>
                  <a:lnTo>
                    <a:pt x="103350" y="105778"/>
                  </a:lnTo>
                  <a:close/>
                  <a:moveTo>
                    <a:pt x="158719" y="102358"/>
                  </a:moveTo>
                  <a:lnTo>
                    <a:pt x="161438" y="103201"/>
                  </a:lnTo>
                  <a:lnTo>
                    <a:pt x="162194" y="103111"/>
                  </a:lnTo>
                  <a:lnTo>
                    <a:pt x="163479" y="103417"/>
                  </a:lnTo>
                  <a:lnTo>
                    <a:pt x="163820" y="104971"/>
                  </a:lnTo>
                  <a:lnTo>
                    <a:pt x="162118" y="105196"/>
                  </a:lnTo>
                  <a:lnTo>
                    <a:pt x="159173" y="106622"/>
                  </a:lnTo>
                  <a:lnTo>
                    <a:pt x="157920" y="106309"/>
                  </a:lnTo>
                  <a:lnTo>
                    <a:pt x="156422" y="105069"/>
                  </a:lnTo>
                  <a:lnTo>
                    <a:pt x="154042" y="104940"/>
                  </a:lnTo>
                  <a:lnTo>
                    <a:pt x="153338" y="104602"/>
                  </a:lnTo>
                  <a:lnTo>
                    <a:pt x="154612" y="103140"/>
                  </a:lnTo>
                  <a:lnTo>
                    <a:pt x="156927" y="102400"/>
                  </a:lnTo>
                  <a:close/>
                  <a:moveTo>
                    <a:pt x="23108" y="99333"/>
                  </a:moveTo>
                  <a:lnTo>
                    <a:pt x="24593" y="101294"/>
                  </a:lnTo>
                  <a:lnTo>
                    <a:pt x="26388" y="101608"/>
                  </a:lnTo>
                  <a:lnTo>
                    <a:pt x="27463" y="102513"/>
                  </a:lnTo>
                  <a:lnTo>
                    <a:pt x="29795" y="105004"/>
                  </a:lnTo>
                  <a:lnTo>
                    <a:pt x="27919" y="104387"/>
                  </a:lnTo>
                  <a:lnTo>
                    <a:pt x="25917" y="106110"/>
                  </a:lnTo>
                  <a:lnTo>
                    <a:pt x="23380" y="104097"/>
                  </a:lnTo>
                  <a:lnTo>
                    <a:pt x="21860" y="102058"/>
                  </a:lnTo>
                  <a:lnTo>
                    <a:pt x="21516" y="101241"/>
                  </a:lnTo>
                  <a:close/>
                  <a:moveTo>
                    <a:pt x="113744" y="97780"/>
                  </a:moveTo>
                  <a:lnTo>
                    <a:pt x="115173" y="99739"/>
                  </a:lnTo>
                  <a:lnTo>
                    <a:pt x="117412" y="99967"/>
                  </a:lnTo>
                  <a:lnTo>
                    <a:pt x="117238" y="101174"/>
                  </a:lnTo>
                  <a:lnTo>
                    <a:pt x="117946" y="102729"/>
                  </a:lnTo>
                  <a:lnTo>
                    <a:pt x="118194" y="103684"/>
                  </a:lnTo>
                  <a:lnTo>
                    <a:pt x="117542" y="105403"/>
                  </a:lnTo>
                  <a:lnTo>
                    <a:pt x="115814" y="103405"/>
                  </a:lnTo>
                  <a:lnTo>
                    <a:pt x="113923" y="102035"/>
                  </a:lnTo>
                  <a:lnTo>
                    <a:pt x="113215" y="100840"/>
                  </a:lnTo>
                  <a:lnTo>
                    <a:pt x="112062" y="100118"/>
                  </a:lnTo>
                  <a:lnTo>
                    <a:pt x="111748" y="98509"/>
                  </a:lnTo>
                  <a:lnTo>
                    <a:pt x="113146" y="97847"/>
                  </a:lnTo>
                  <a:close/>
                  <a:moveTo>
                    <a:pt x="84849" y="97755"/>
                  </a:moveTo>
                  <a:lnTo>
                    <a:pt x="85553" y="97885"/>
                  </a:lnTo>
                  <a:lnTo>
                    <a:pt x="85981" y="98290"/>
                  </a:lnTo>
                  <a:lnTo>
                    <a:pt x="86337" y="99426"/>
                  </a:lnTo>
                  <a:lnTo>
                    <a:pt x="85462" y="100060"/>
                  </a:lnTo>
                  <a:lnTo>
                    <a:pt x="84475" y="100028"/>
                  </a:lnTo>
                  <a:lnTo>
                    <a:pt x="83778" y="99795"/>
                  </a:lnTo>
                  <a:lnTo>
                    <a:pt x="83426" y="99289"/>
                  </a:lnTo>
                  <a:lnTo>
                    <a:pt x="83862" y="99047"/>
                  </a:lnTo>
                  <a:lnTo>
                    <a:pt x="84374" y="98030"/>
                  </a:lnTo>
                  <a:close/>
                  <a:moveTo>
                    <a:pt x="20270" y="85327"/>
                  </a:moveTo>
                  <a:lnTo>
                    <a:pt x="21357" y="87684"/>
                  </a:lnTo>
                  <a:lnTo>
                    <a:pt x="21631" y="90652"/>
                  </a:lnTo>
                  <a:lnTo>
                    <a:pt x="23190" y="91209"/>
                  </a:lnTo>
                  <a:lnTo>
                    <a:pt x="25261" y="93882"/>
                  </a:lnTo>
                  <a:lnTo>
                    <a:pt x="25082" y="95249"/>
                  </a:lnTo>
                  <a:lnTo>
                    <a:pt x="24652" y="95717"/>
                  </a:lnTo>
                  <a:lnTo>
                    <a:pt x="21221" y="94456"/>
                  </a:lnTo>
                  <a:lnTo>
                    <a:pt x="20398" y="95022"/>
                  </a:lnTo>
                  <a:lnTo>
                    <a:pt x="19394" y="94792"/>
                  </a:lnTo>
                  <a:lnTo>
                    <a:pt x="18774" y="93316"/>
                  </a:lnTo>
                  <a:lnTo>
                    <a:pt x="18845" y="92797"/>
                  </a:lnTo>
                  <a:lnTo>
                    <a:pt x="18284" y="91913"/>
                  </a:lnTo>
                  <a:lnTo>
                    <a:pt x="17815" y="91518"/>
                  </a:lnTo>
                  <a:lnTo>
                    <a:pt x="16464" y="92692"/>
                  </a:lnTo>
                  <a:lnTo>
                    <a:pt x="15612" y="92912"/>
                  </a:lnTo>
                  <a:lnTo>
                    <a:pt x="15606" y="91837"/>
                  </a:lnTo>
                  <a:lnTo>
                    <a:pt x="16854" y="88881"/>
                  </a:lnTo>
                  <a:lnTo>
                    <a:pt x="17437" y="88382"/>
                  </a:lnTo>
                  <a:lnTo>
                    <a:pt x="18463" y="89358"/>
                  </a:lnTo>
                  <a:lnTo>
                    <a:pt x="19307" y="88995"/>
                  </a:lnTo>
                  <a:lnTo>
                    <a:pt x="19942" y="87396"/>
                  </a:lnTo>
                  <a:lnTo>
                    <a:pt x="19985" y="85801"/>
                  </a:lnTo>
                  <a:close/>
                  <a:moveTo>
                    <a:pt x="22184" y="85094"/>
                  </a:moveTo>
                  <a:lnTo>
                    <a:pt x="22739" y="85292"/>
                  </a:lnTo>
                  <a:lnTo>
                    <a:pt x="23324" y="85933"/>
                  </a:lnTo>
                  <a:lnTo>
                    <a:pt x="23319" y="86588"/>
                  </a:lnTo>
                  <a:lnTo>
                    <a:pt x="23553" y="87290"/>
                  </a:lnTo>
                  <a:lnTo>
                    <a:pt x="24162" y="88136"/>
                  </a:lnTo>
                  <a:lnTo>
                    <a:pt x="24593" y="89070"/>
                  </a:lnTo>
                  <a:lnTo>
                    <a:pt x="23501" y="89348"/>
                  </a:lnTo>
                  <a:lnTo>
                    <a:pt x="22110" y="86887"/>
                  </a:lnTo>
                  <a:lnTo>
                    <a:pt x="21607" y="85189"/>
                  </a:lnTo>
                  <a:close/>
                  <a:moveTo>
                    <a:pt x="140766" y="82063"/>
                  </a:moveTo>
                  <a:lnTo>
                    <a:pt x="142932" y="83533"/>
                  </a:lnTo>
                  <a:lnTo>
                    <a:pt x="144036" y="83634"/>
                  </a:lnTo>
                  <a:lnTo>
                    <a:pt x="143612" y="85038"/>
                  </a:lnTo>
                  <a:lnTo>
                    <a:pt x="143798" y="85494"/>
                  </a:lnTo>
                  <a:lnTo>
                    <a:pt x="143962" y="89751"/>
                  </a:lnTo>
                  <a:lnTo>
                    <a:pt x="142939" y="90350"/>
                  </a:lnTo>
                  <a:lnTo>
                    <a:pt x="142770" y="91518"/>
                  </a:lnTo>
                  <a:lnTo>
                    <a:pt x="142569" y="91932"/>
                  </a:lnTo>
                  <a:lnTo>
                    <a:pt x="140458" y="93383"/>
                  </a:lnTo>
                  <a:lnTo>
                    <a:pt x="138100" y="91283"/>
                  </a:lnTo>
                  <a:lnTo>
                    <a:pt x="137711" y="90607"/>
                  </a:lnTo>
                  <a:lnTo>
                    <a:pt x="139442" y="89759"/>
                  </a:lnTo>
                  <a:lnTo>
                    <a:pt x="140300" y="88451"/>
                  </a:lnTo>
                  <a:lnTo>
                    <a:pt x="139604" y="86844"/>
                  </a:lnTo>
                  <a:lnTo>
                    <a:pt x="137201" y="84466"/>
                  </a:lnTo>
                  <a:lnTo>
                    <a:pt x="137087" y="82776"/>
                  </a:lnTo>
                  <a:close/>
                  <a:moveTo>
                    <a:pt x="23166" y="75808"/>
                  </a:moveTo>
                  <a:lnTo>
                    <a:pt x="23730" y="76971"/>
                  </a:lnTo>
                  <a:lnTo>
                    <a:pt x="23624" y="81119"/>
                  </a:lnTo>
                  <a:lnTo>
                    <a:pt x="23002" y="81883"/>
                  </a:lnTo>
                  <a:lnTo>
                    <a:pt x="22143" y="82082"/>
                  </a:lnTo>
                  <a:lnTo>
                    <a:pt x="21402" y="81946"/>
                  </a:lnTo>
                  <a:lnTo>
                    <a:pt x="20730" y="82063"/>
                  </a:lnTo>
                  <a:lnTo>
                    <a:pt x="20083" y="82556"/>
                  </a:lnTo>
                  <a:lnTo>
                    <a:pt x="20154" y="80513"/>
                  </a:lnTo>
                  <a:lnTo>
                    <a:pt x="20918" y="77978"/>
                  </a:lnTo>
                  <a:lnTo>
                    <a:pt x="21851" y="76496"/>
                  </a:lnTo>
                  <a:close/>
                  <a:moveTo>
                    <a:pt x="107004" y="72294"/>
                  </a:moveTo>
                  <a:lnTo>
                    <a:pt x="108738" y="73277"/>
                  </a:lnTo>
                  <a:lnTo>
                    <a:pt x="109118" y="74914"/>
                  </a:lnTo>
                  <a:lnTo>
                    <a:pt x="111185" y="76712"/>
                  </a:lnTo>
                  <a:lnTo>
                    <a:pt x="108848" y="77341"/>
                  </a:lnTo>
                  <a:lnTo>
                    <a:pt x="108228" y="77242"/>
                  </a:lnTo>
                  <a:lnTo>
                    <a:pt x="108749" y="76448"/>
                  </a:lnTo>
                  <a:lnTo>
                    <a:pt x="108790" y="76114"/>
                  </a:lnTo>
                  <a:lnTo>
                    <a:pt x="106460" y="74662"/>
                  </a:lnTo>
                  <a:lnTo>
                    <a:pt x="106734" y="72775"/>
                  </a:lnTo>
                  <a:close/>
                  <a:moveTo>
                    <a:pt x="81068" y="70881"/>
                  </a:moveTo>
                  <a:lnTo>
                    <a:pt x="83340" y="72853"/>
                  </a:lnTo>
                  <a:lnTo>
                    <a:pt x="84590" y="75656"/>
                  </a:lnTo>
                  <a:lnTo>
                    <a:pt x="85762" y="76602"/>
                  </a:lnTo>
                  <a:lnTo>
                    <a:pt x="88222" y="77718"/>
                  </a:lnTo>
                  <a:lnTo>
                    <a:pt x="89377" y="77860"/>
                  </a:lnTo>
                  <a:lnTo>
                    <a:pt x="93573" y="79875"/>
                  </a:lnTo>
                  <a:lnTo>
                    <a:pt x="98455" y="80277"/>
                  </a:lnTo>
                  <a:lnTo>
                    <a:pt x="99086" y="80857"/>
                  </a:lnTo>
                  <a:lnTo>
                    <a:pt x="99686" y="82409"/>
                  </a:lnTo>
                  <a:lnTo>
                    <a:pt x="100682" y="83626"/>
                  </a:lnTo>
                  <a:lnTo>
                    <a:pt x="100932" y="84573"/>
                  </a:lnTo>
                  <a:lnTo>
                    <a:pt x="100412" y="85623"/>
                  </a:lnTo>
                  <a:lnTo>
                    <a:pt x="101133" y="88834"/>
                  </a:lnTo>
                  <a:lnTo>
                    <a:pt x="102364" y="91881"/>
                  </a:lnTo>
                  <a:lnTo>
                    <a:pt x="104219" y="93358"/>
                  </a:lnTo>
                  <a:lnTo>
                    <a:pt x="106525" y="93804"/>
                  </a:lnTo>
                  <a:lnTo>
                    <a:pt x="108721" y="93743"/>
                  </a:lnTo>
                  <a:lnTo>
                    <a:pt x="109276" y="94347"/>
                  </a:lnTo>
                  <a:lnTo>
                    <a:pt x="109058" y="97010"/>
                  </a:lnTo>
                  <a:lnTo>
                    <a:pt x="108129" y="98046"/>
                  </a:lnTo>
                  <a:lnTo>
                    <a:pt x="107374" y="98298"/>
                  </a:lnTo>
                  <a:lnTo>
                    <a:pt x="106717" y="98026"/>
                  </a:lnTo>
                  <a:lnTo>
                    <a:pt x="106123" y="97399"/>
                  </a:lnTo>
                  <a:lnTo>
                    <a:pt x="105476" y="97103"/>
                  </a:lnTo>
                  <a:lnTo>
                    <a:pt x="104214" y="97051"/>
                  </a:lnTo>
                  <a:lnTo>
                    <a:pt x="103292" y="95979"/>
                  </a:lnTo>
                  <a:lnTo>
                    <a:pt x="100954" y="94512"/>
                  </a:lnTo>
                  <a:lnTo>
                    <a:pt x="100524" y="93637"/>
                  </a:lnTo>
                  <a:lnTo>
                    <a:pt x="100446" y="92285"/>
                  </a:lnTo>
                  <a:lnTo>
                    <a:pt x="99453" y="91289"/>
                  </a:lnTo>
                  <a:lnTo>
                    <a:pt x="98540" y="89393"/>
                  </a:lnTo>
                  <a:lnTo>
                    <a:pt x="97671" y="88870"/>
                  </a:lnTo>
                  <a:lnTo>
                    <a:pt x="97192" y="87921"/>
                  </a:lnTo>
                  <a:lnTo>
                    <a:pt x="97153" y="87513"/>
                  </a:lnTo>
                  <a:lnTo>
                    <a:pt x="93750" y="87237"/>
                  </a:lnTo>
                  <a:lnTo>
                    <a:pt x="90932" y="87224"/>
                  </a:lnTo>
                  <a:lnTo>
                    <a:pt x="88544" y="86147"/>
                  </a:lnTo>
                  <a:lnTo>
                    <a:pt x="87805" y="83329"/>
                  </a:lnTo>
                  <a:lnTo>
                    <a:pt x="86389" y="82571"/>
                  </a:lnTo>
                  <a:lnTo>
                    <a:pt x="85326" y="81773"/>
                  </a:lnTo>
                  <a:lnTo>
                    <a:pt x="84441" y="80667"/>
                  </a:lnTo>
                  <a:lnTo>
                    <a:pt x="82204" y="78627"/>
                  </a:lnTo>
                  <a:lnTo>
                    <a:pt x="79729" y="76918"/>
                  </a:lnTo>
                  <a:lnTo>
                    <a:pt x="77337" y="75793"/>
                  </a:lnTo>
                  <a:lnTo>
                    <a:pt x="74797" y="75055"/>
                  </a:lnTo>
                  <a:lnTo>
                    <a:pt x="72733" y="75926"/>
                  </a:lnTo>
                  <a:lnTo>
                    <a:pt x="71530" y="75719"/>
                  </a:lnTo>
                  <a:lnTo>
                    <a:pt x="71286" y="75130"/>
                  </a:lnTo>
                  <a:lnTo>
                    <a:pt x="73851" y="73957"/>
                  </a:lnTo>
                  <a:lnTo>
                    <a:pt x="77378" y="71714"/>
                  </a:lnTo>
                  <a:lnTo>
                    <a:pt x="79863" y="70973"/>
                  </a:lnTo>
                  <a:close/>
                  <a:moveTo>
                    <a:pt x="87287" y="66387"/>
                  </a:moveTo>
                  <a:lnTo>
                    <a:pt x="91396" y="68825"/>
                  </a:lnTo>
                  <a:lnTo>
                    <a:pt x="90409" y="69700"/>
                  </a:lnTo>
                  <a:lnTo>
                    <a:pt x="88883" y="69317"/>
                  </a:lnTo>
                  <a:close/>
                  <a:moveTo>
                    <a:pt x="95622" y="64855"/>
                  </a:moveTo>
                  <a:lnTo>
                    <a:pt x="94933" y="66595"/>
                  </a:lnTo>
                  <a:lnTo>
                    <a:pt x="93789" y="67688"/>
                  </a:lnTo>
                  <a:lnTo>
                    <a:pt x="92755" y="67992"/>
                  </a:lnTo>
                  <a:lnTo>
                    <a:pt x="93791" y="65926"/>
                  </a:lnTo>
                  <a:close/>
                  <a:moveTo>
                    <a:pt x="148180" y="61866"/>
                  </a:moveTo>
                  <a:lnTo>
                    <a:pt x="149559" y="63255"/>
                  </a:lnTo>
                  <a:lnTo>
                    <a:pt x="149175" y="64793"/>
                  </a:lnTo>
                  <a:lnTo>
                    <a:pt x="152233" y="67340"/>
                  </a:lnTo>
                  <a:lnTo>
                    <a:pt x="153276" y="68951"/>
                  </a:lnTo>
                  <a:lnTo>
                    <a:pt x="153660" y="70521"/>
                  </a:lnTo>
                  <a:lnTo>
                    <a:pt x="153403" y="70971"/>
                  </a:lnTo>
                  <a:lnTo>
                    <a:pt x="152243" y="70120"/>
                  </a:lnTo>
                  <a:lnTo>
                    <a:pt x="151296" y="69849"/>
                  </a:lnTo>
                  <a:lnTo>
                    <a:pt x="151615" y="70971"/>
                  </a:lnTo>
                  <a:lnTo>
                    <a:pt x="152589" y="71935"/>
                  </a:lnTo>
                  <a:lnTo>
                    <a:pt x="150855" y="72487"/>
                  </a:lnTo>
                  <a:lnTo>
                    <a:pt x="149117" y="72458"/>
                  </a:lnTo>
                  <a:lnTo>
                    <a:pt x="144046" y="71115"/>
                  </a:lnTo>
                  <a:lnTo>
                    <a:pt x="142876" y="69688"/>
                  </a:lnTo>
                  <a:lnTo>
                    <a:pt x="145910" y="67538"/>
                  </a:lnTo>
                  <a:lnTo>
                    <a:pt x="146530" y="66672"/>
                  </a:lnTo>
                  <a:lnTo>
                    <a:pt x="144381" y="66757"/>
                  </a:lnTo>
                  <a:lnTo>
                    <a:pt x="142090" y="69311"/>
                  </a:lnTo>
                  <a:lnTo>
                    <a:pt x="138417" y="68189"/>
                  </a:lnTo>
                  <a:lnTo>
                    <a:pt x="137294" y="67162"/>
                  </a:lnTo>
                  <a:lnTo>
                    <a:pt x="137043" y="66608"/>
                  </a:lnTo>
                  <a:lnTo>
                    <a:pt x="138490" y="64341"/>
                  </a:lnTo>
                  <a:lnTo>
                    <a:pt x="141075" y="64417"/>
                  </a:lnTo>
                  <a:lnTo>
                    <a:pt x="142444" y="63907"/>
                  </a:lnTo>
                  <a:lnTo>
                    <a:pt x="144135" y="63190"/>
                  </a:lnTo>
                  <a:lnTo>
                    <a:pt x="144148" y="62112"/>
                  </a:lnTo>
                  <a:close/>
                  <a:moveTo>
                    <a:pt x="4248" y="50509"/>
                  </a:moveTo>
                  <a:lnTo>
                    <a:pt x="5422" y="51103"/>
                  </a:lnTo>
                  <a:lnTo>
                    <a:pt x="6182" y="51716"/>
                  </a:lnTo>
                  <a:lnTo>
                    <a:pt x="6420" y="52418"/>
                  </a:lnTo>
                  <a:lnTo>
                    <a:pt x="4770" y="53826"/>
                  </a:lnTo>
                  <a:lnTo>
                    <a:pt x="4427" y="54463"/>
                  </a:lnTo>
                  <a:lnTo>
                    <a:pt x="5697" y="55727"/>
                  </a:lnTo>
                  <a:lnTo>
                    <a:pt x="5675" y="56233"/>
                  </a:lnTo>
                  <a:lnTo>
                    <a:pt x="6211" y="58677"/>
                  </a:lnTo>
                  <a:lnTo>
                    <a:pt x="6828" y="59599"/>
                  </a:lnTo>
                  <a:lnTo>
                    <a:pt x="8430" y="60334"/>
                  </a:lnTo>
                  <a:lnTo>
                    <a:pt x="9540" y="60577"/>
                  </a:lnTo>
                  <a:lnTo>
                    <a:pt x="10020" y="62032"/>
                  </a:lnTo>
                  <a:lnTo>
                    <a:pt x="7265" y="61129"/>
                  </a:lnTo>
                  <a:lnTo>
                    <a:pt x="5252" y="59829"/>
                  </a:lnTo>
                  <a:lnTo>
                    <a:pt x="3591" y="56615"/>
                  </a:lnTo>
                  <a:lnTo>
                    <a:pt x="54" y="52953"/>
                  </a:lnTo>
                  <a:lnTo>
                    <a:pt x="0" y="51889"/>
                  </a:lnTo>
                  <a:lnTo>
                    <a:pt x="1345" y="51082"/>
                  </a:lnTo>
                  <a:close/>
                  <a:moveTo>
                    <a:pt x="128309" y="44914"/>
                  </a:moveTo>
                  <a:lnTo>
                    <a:pt x="128056" y="46257"/>
                  </a:lnTo>
                  <a:lnTo>
                    <a:pt x="127220" y="47137"/>
                  </a:lnTo>
                  <a:lnTo>
                    <a:pt x="126605" y="48654"/>
                  </a:lnTo>
                  <a:lnTo>
                    <a:pt x="126272" y="50821"/>
                  </a:lnTo>
                  <a:lnTo>
                    <a:pt x="124983" y="50873"/>
                  </a:lnTo>
                  <a:lnTo>
                    <a:pt x="124202" y="50435"/>
                  </a:lnTo>
                  <a:lnTo>
                    <a:pt x="123945" y="49616"/>
                  </a:lnTo>
                  <a:lnTo>
                    <a:pt x="123893" y="48581"/>
                  </a:lnTo>
                  <a:lnTo>
                    <a:pt x="123327" y="48621"/>
                  </a:lnTo>
                  <a:lnTo>
                    <a:pt x="122871" y="49746"/>
                  </a:lnTo>
                  <a:lnTo>
                    <a:pt x="122472" y="50253"/>
                  </a:lnTo>
                  <a:lnTo>
                    <a:pt x="121174" y="50360"/>
                  </a:lnTo>
                  <a:lnTo>
                    <a:pt x="119753" y="49668"/>
                  </a:lnTo>
                  <a:lnTo>
                    <a:pt x="119820" y="48171"/>
                  </a:lnTo>
                  <a:lnTo>
                    <a:pt x="119535" y="46438"/>
                  </a:lnTo>
                  <a:lnTo>
                    <a:pt x="119660" y="45831"/>
                  </a:lnTo>
                  <a:lnTo>
                    <a:pt x="123556" y="45681"/>
                  </a:lnTo>
                  <a:lnTo>
                    <a:pt x="124696" y="46961"/>
                  </a:lnTo>
                  <a:lnTo>
                    <a:pt x="126074" y="46219"/>
                  </a:lnTo>
                  <a:lnTo>
                    <a:pt x="126639" y="45417"/>
                  </a:lnTo>
                  <a:close/>
                  <a:moveTo>
                    <a:pt x="130950" y="32341"/>
                  </a:moveTo>
                  <a:lnTo>
                    <a:pt x="132183" y="32966"/>
                  </a:lnTo>
                  <a:lnTo>
                    <a:pt x="133066" y="33702"/>
                  </a:lnTo>
                  <a:lnTo>
                    <a:pt x="133541" y="34679"/>
                  </a:lnTo>
                  <a:lnTo>
                    <a:pt x="131040" y="35363"/>
                  </a:lnTo>
                  <a:lnTo>
                    <a:pt x="128285" y="33206"/>
                  </a:lnTo>
                  <a:close/>
                  <a:moveTo>
                    <a:pt x="110049" y="25075"/>
                  </a:moveTo>
                  <a:lnTo>
                    <a:pt x="112167" y="25249"/>
                  </a:lnTo>
                  <a:lnTo>
                    <a:pt x="113372" y="26719"/>
                  </a:lnTo>
                  <a:lnTo>
                    <a:pt x="113653" y="27413"/>
                  </a:lnTo>
                  <a:lnTo>
                    <a:pt x="113262" y="28592"/>
                  </a:lnTo>
                  <a:lnTo>
                    <a:pt x="113385" y="29738"/>
                  </a:lnTo>
                  <a:lnTo>
                    <a:pt x="110548" y="30675"/>
                  </a:lnTo>
                  <a:lnTo>
                    <a:pt x="107665" y="28903"/>
                  </a:lnTo>
                  <a:lnTo>
                    <a:pt x="107691" y="27849"/>
                  </a:lnTo>
                  <a:lnTo>
                    <a:pt x="109213" y="25709"/>
                  </a:lnTo>
                  <a:close/>
                  <a:moveTo>
                    <a:pt x="144925" y="0"/>
                  </a:moveTo>
                  <a:lnTo>
                    <a:pt x="147585" y="721"/>
                  </a:lnTo>
                  <a:lnTo>
                    <a:pt x="149568" y="1256"/>
                  </a:lnTo>
                  <a:lnTo>
                    <a:pt x="150717" y="2129"/>
                  </a:lnTo>
                  <a:lnTo>
                    <a:pt x="151436" y="2926"/>
                  </a:lnTo>
                  <a:lnTo>
                    <a:pt x="152530" y="3614"/>
                  </a:lnTo>
                  <a:lnTo>
                    <a:pt x="153345" y="3772"/>
                  </a:lnTo>
                  <a:lnTo>
                    <a:pt x="153973" y="6128"/>
                  </a:lnTo>
                  <a:lnTo>
                    <a:pt x="154308" y="9045"/>
                  </a:lnTo>
                  <a:lnTo>
                    <a:pt x="153809" y="10301"/>
                  </a:lnTo>
                  <a:lnTo>
                    <a:pt x="152351" y="10592"/>
                  </a:lnTo>
                  <a:lnTo>
                    <a:pt x="147802" y="13345"/>
                  </a:lnTo>
                  <a:lnTo>
                    <a:pt x="147692" y="15861"/>
                  </a:lnTo>
                  <a:lnTo>
                    <a:pt x="147752" y="17079"/>
                  </a:lnTo>
                  <a:lnTo>
                    <a:pt x="147845" y="17940"/>
                  </a:lnTo>
                  <a:lnTo>
                    <a:pt x="148320" y="18665"/>
                  </a:lnTo>
                  <a:lnTo>
                    <a:pt x="148320" y="19710"/>
                  </a:lnTo>
                  <a:lnTo>
                    <a:pt x="147810" y="20829"/>
                  </a:lnTo>
                  <a:lnTo>
                    <a:pt x="145823" y="22703"/>
                  </a:lnTo>
                  <a:lnTo>
                    <a:pt x="144446" y="24193"/>
                  </a:lnTo>
                  <a:lnTo>
                    <a:pt x="142904" y="26211"/>
                  </a:lnTo>
                  <a:lnTo>
                    <a:pt x="142032" y="26457"/>
                  </a:lnTo>
                  <a:lnTo>
                    <a:pt x="141352" y="26812"/>
                  </a:lnTo>
                  <a:lnTo>
                    <a:pt x="140727" y="25699"/>
                  </a:lnTo>
                  <a:lnTo>
                    <a:pt x="137298" y="23731"/>
                  </a:lnTo>
                  <a:lnTo>
                    <a:pt x="129362" y="22583"/>
                  </a:lnTo>
                  <a:lnTo>
                    <a:pt x="125571" y="21129"/>
                  </a:lnTo>
                  <a:lnTo>
                    <a:pt x="123908" y="21399"/>
                  </a:lnTo>
                  <a:lnTo>
                    <a:pt x="120688" y="19771"/>
                  </a:lnTo>
                  <a:lnTo>
                    <a:pt x="118481" y="20486"/>
                  </a:lnTo>
                  <a:lnTo>
                    <a:pt x="113800" y="23378"/>
                  </a:lnTo>
                  <a:lnTo>
                    <a:pt x="111273" y="23064"/>
                  </a:lnTo>
                  <a:lnTo>
                    <a:pt x="108572" y="21326"/>
                  </a:lnTo>
                  <a:lnTo>
                    <a:pt x="106814" y="21006"/>
                  </a:lnTo>
                  <a:lnTo>
                    <a:pt x="104752" y="21927"/>
                  </a:lnTo>
                  <a:lnTo>
                    <a:pt x="101448" y="25253"/>
                  </a:lnTo>
                  <a:lnTo>
                    <a:pt x="98086" y="26882"/>
                  </a:lnTo>
                  <a:lnTo>
                    <a:pt x="95074" y="26245"/>
                  </a:lnTo>
                  <a:lnTo>
                    <a:pt x="91021" y="26259"/>
                  </a:lnTo>
                  <a:lnTo>
                    <a:pt x="90588" y="28117"/>
                  </a:lnTo>
                  <a:lnTo>
                    <a:pt x="91373" y="29402"/>
                  </a:lnTo>
                  <a:lnTo>
                    <a:pt x="93588" y="31593"/>
                  </a:lnTo>
                  <a:lnTo>
                    <a:pt x="92549" y="33239"/>
                  </a:lnTo>
                  <a:lnTo>
                    <a:pt x="93320" y="34888"/>
                  </a:lnTo>
                  <a:lnTo>
                    <a:pt x="94763" y="35223"/>
                  </a:lnTo>
                  <a:lnTo>
                    <a:pt x="96942" y="35130"/>
                  </a:lnTo>
                  <a:lnTo>
                    <a:pt x="100971" y="37263"/>
                  </a:lnTo>
                  <a:lnTo>
                    <a:pt x="102733" y="39510"/>
                  </a:lnTo>
                  <a:lnTo>
                    <a:pt x="103858" y="41968"/>
                  </a:lnTo>
                  <a:lnTo>
                    <a:pt x="101405" y="40206"/>
                  </a:lnTo>
                  <a:lnTo>
                    <a:pt x="99777" y="38511"/>
                  </a:lnTo>
                  <a:lnTo>
                    <a:pt x="97505" y="37896"/>
                  </a:lnTo>
                  <a:lnTo>
                    <a:pt x="94346" y="36452"/>
                  </a:lnTo>
                  <a:lnTo>
                    <a:pt x="92362" y="36211"/>
                  </a:lnTo>
                  <a:lnTo>
                    <a:pt x="90250" y="37212"/>
                  </a:lnTo>
                  <a:lnTo>
                    <a:pt x="90085" y="38348"/>
                  </a:lnTo>
                  <a:lnTo>
                    <a:pt x="92362" y="40468"/>
                  </a:lnTo>
                  <a:lnTo>
                    <a:pt x="94443" y="41772"/>
                  </a:lnTo>
                  <a:lnTo>
                    <a:pt x="95547" y="42833"/>
                  </a:lnTo>
                  <a:lnTo>
                    <a:pt x="96283" y="45180"/>
                  </a:lnTo>
                  <a:lnTo>
                    <a:pt x="95864" y="45977"/>
                  </a:lnTo>
                  <a:lnTo>
                    <a:pt x="95095" y="46719"/>
                  </a:lnTo>
                  <a:lnTo>
                    <a:pt x="92625" y="45241"/>
                  </a:lnTo>
                  <a:lnTo>
                    <a:pt x="88848" y="39980"/>
                  </a:lnTo>
                  <a:lnTo>
                    <a:pt x="83579" y="38931"/>
                  </a:lnTo>
                  <a:lnTo>
                    <a:pt x="82698" y="40029"/>
                  </a:lnTo>
                  <a:lnTo>
                    <a:pt x="83733" y="42811"/>
                  </a:lnTo>
                  <a:lnTo>
                    <a:pt x="84482" y="43894"/>
                  </a:lnTo>
                  <a:lnTo>
                    <a:pt x="89060" y="46894"/>
                  </a:lnTo>
                  <a:lnTo>
                    <a:pt x="88693" y="47530"/>
                  </a:lnTo>
                  <a:lnTo>
                    <a:pt x="88025" y="47801"/>
                  </a:lnTo>
                  <a:lnTo>
                    <a:pt x="82901" y="46087"/>
                  </a:lnTo>
                  <a:lnTo>
                    <a:pt x="81411" y="43476"/>
                  </a:lnTo>
                  <a:lnTo>
                    <a:pt x="81053" y="40173"/>
                  </a:lnTo>
                  <a:lnTo>
                    <a:pt x="76324" y="37877"/>
                  </a:lnTo>
                  <a:lnTo>
                    <a:pt x="71864" y="35377"/>
                  </a:lnTo>
                  <a:lnTo>
                    <a:pt x="70867" y="33002"/>
                  </a:lnTo>
                  <a:lnTo>
                    <a:pt x="71785" y="32121"/>
                  </a:lnTo>
                  <a:lnTo>
                    <a:pt x="72435" y="30375"/>
                  </a:lnTo>
                  <a:lnTo>
                    <a:pt x="69984" y="30697"/>
                  </a:lnTo>
                  <a:lnTo>
                    <a:pt x="68446" y="31801"/>
                  </a:lnTo>
                  <a:lnTo>
                    <a:pt x="65961" y="32872"/>
                  </a:lnTo>
                  <a:lnTo>
                    <a:pt x="65859" y="34625"/>
                  </a:lnTo>
                  <a:lnTo>
                    <a:pt x="66252" y="36248"/>
                  </a:lnTo>
                  <a:lnTo>
                    <a:pt x="65430" y="38606"/>
                  </a:lnTo>
                  <a:lnTo>
                    <a:pt x="64631" y="42709"/>
                  </a:lnTo>
                  <a:lnTo>
                    <a:pt x="65136" y="44859"/>
                  </a:lnTo>
                  <a:lnTo>
                    <a:pt x="70521" y="51017"/>
                  </a:lnTo>
                  <a:lnTo>
                    <a:pt x="72363" y="55482"/>
                  </a:lnTo>
                  <a:lnTo>
                    <a:pt x="73685" y="57173"/>
                  </a:lnTo>
                  <a:lnTo>
                    <a:pt x="76441" y="59037"/>
                  </a:lnTo>
                  <a:lnTo>
                    <a:pt x="79314" y="62503"/>
                  </a:lnTo>
                  <a:lnTo>
                    <a:pt x="80533" y="64308"/>
                  </a:lnTo>
                  <a:lnTo>
                    <a:pt x="81400" y="67259"/>
                  </a:lnTo>
                  <a:lnTo>
                    <a:pt x="78982" y="69084"/>
                  </a:lnTo>
                  <a:lnTo>
                    <a:pt x="77574" y="69160"/>
                  </a:lnTo>
                  <a:lnTo>
                    <a:pt x="76794" y="68350"/>
                  </a:lnTo>
                  <a:lnTo>
                    <a:pt x="77885" y="66339"/>
                  </a:lnTo>
                  <a:lnTo>
                    <a:pt x="77730" y="65113"/>
                  </a:lnTo>
                  <a:lnTo>
                    <a:pt x="73996" y="63214"/>
                  </a:lnTo>
                  <a:lnTo>
                    <a:pt x="72415" y="63854"/>
                  </a:lnTo>
                  <a:lnTo>
                    <a:pt x="70593" y="65091"/>
                  </a:lnTo>
                  <a:lnTo>
                    <a:pt x="71633" y="67387"/>
                  </a:lnTo>
                  <a:lnTo>
                    <a:pt x="72804" y="68899"/>
                  </a:lnTo>
                  <a:lnTo>
                    <a:pt x="73391" y="70984"/>
                  </a:lnTo>
                  <a:lnTo>
                    <a:pt x="75629" y="70803"/>
                  </a:lnTo>
                  <a:lnTo>
                    <a:pt x="72616" y="73135"/>
                  </a:lnTo>
                  <a:lnTo>
                    <a:pt x="69789" y="74326"/>
                  </a:lnTo>
                  <a:lnTo>
                    <a:pt x="67008" y="74395"/>
                  </a:lnTo>
                  <a:lnTo>
                    <a:pt x="65237" y="74611"/>
                  </a:lnTo>
                  <a:lnTo>
                    <a:pt x="64627" y="75207"/>
                  </a:lnTo>
                  <a:lnTo>
                    <a:pt x="66067" y="75641"/>
                  </a:lnTo>
                  <a:lnTo>
                    <a:pt x="67243" y="75680"/>
                  </a:lnTo>
                  <a:lnTo>
                    <a:pt x="69157" y="76939"/>
                  </a:lnTo>
                  <a:lnTo>
                    <a:pt x="74603" y="78449"/>
                  </a:lnTo>
                  <a:lnTo>
                    <a:pt x="77198" y="80355"/>
                  </a:lnTo>
                  <a:lnTo>
                    <a:pt x="79747" y="80529"/>
                  </a:lnTo>
                  <a:lnTo>
                    <a:pt x="82312" y="84025"/>
                  </a:lnTo>
                  <a:lnTo>
                    <a:pt x="86749" y="84955"/>
                  </a:lnTo>
                  <a:lnTo>
                    <a:pt x="89278" y="88478"/>
                  </a:lnTo>
                  <a:lnTo>
                    <a:pt x="92640" y="89171"/>
                  </a:lnTo>
                  <a:lnTo>
                    <a:pt x="95536" y="90469"/>
                  </a:lnTo>
                  <a:lnTo>
                    <a:pt x="96384" y="91707"/>
                  </a:lnTo>
                  <a:lnTo>
                    <a:pt x="96807" y="93941"/>
                  </a:lnTo>
                  <a:lnTo>
                    <a:pt x="96995" y="98672"/>
                  </a:lnTo>
                  <a:lnTo>
                    <a:pt x="97622" y="102191"/>
                  </a:lnTo>
                  <a:lnTo>
                    <a:pt x="97643" y="103303"/>
                  </a:lnTo>
                  <a:lnTo>
                    <a:pt x="97490" y="104963"/>
                  </a:lnTo>
                  <a:lnTo>
                    <a:pt x="96702" y="105778"/>
                  </a:lnTo>
                  <a:lnTo>
                    <a:pt x="95637" y="105803"/>
                  </a:lnTo>
                  <a:lnTo>
                    <a:pt x="93553" y="103219"/>
                  </a:lnTo>
                  <a:lnTo>
                    <a:pt x="90357" y="100497"/>
                  </a:lnTo>
                  <a:lnTo>
                    <a:pt x="86989" y="97256"/>
                  </a:lnTo>
                  <a:lnTo>
                    <a:pt x="86032" y="96687"/>
                  </a:lnTo>
                  <a:lnTo>
                    <a:pt x="85249" y="96633"/>
                  </a:lnTo>
                  <a:lnTo>
                    <a:pt x="83446" y="97730"/>
                  </a:lnTo>
                  <a:lnTo>
                    <a:pt x="78436" y="98577"/>
                  </a:lnTo>
                  <a:lnTo>
                    <a:pt x="76086" y="99761"/>
                  </a:lnTo>
                  <a:lnTo>
                    <a:pt x="75203" y="100022"/>
                  </a:lnTo>
                  <a:lnTo>
                    <a:pt x="74957" y="100643"/>
                  </a:lnTo>
                  <a:lnTo>
                    <a:pt x="76058" y="101290"/>
                  </a:lnTo>
                  <a:lnTo>
                    <a:pt x="77408" y="102770"/>
                  </a:lnTo>
                  <a:lnTo>
                    <a:pt x="77408" y="104793"/>
                  </a:lnTo>
                  <a:lnTo>
                    <a:pt x="78522" y="107248"/>
                  </a:lnTo>
                  <a:lnTo>
                    <a:pt x="79962" y="107882"/>
                  </a:lnTo>
                  <a:lnTo>
                    <a:pt x="81839" y="107828"/>
                  </a:lnTo>
                  <a:lnTo>
                    <a:pt x="82914" y="108281"/>
                  </a:lnTo>
                  <a:lnTo>
                    <a:pt x="83193" y="109258"/>
                  </a:lnTo>
                  <a:lnTo>
                    <a:pt x="84283" y="110398"/>
                  </a:lnTo>
                  <a:lnTo>
                    <a:pt x="85002" y="111242"/>
                  </a:lnTo>
                  <a:lnTo>
                    <a:pt x="84972" y="111846"/>
                  </a:lnTo>
                  <a:lnTo>
                    <a:pt x="79738" y="113451"/>
                  </a:lnTo>
                  <a:lnTo>
                    <a:pt x="78643" y="114184"/>
                  </a:lnTo>
                  <a:lnTo>
                    <a:pt x="77725" y="114559"/>
                  </a:lnTo>
                  <a:lnTo>
                    <a:pt x="76365" y="113796"/>
                  </a:lnTo>
                  <a:lnTo>
                    <a:pt x="76287" y="111836"/>
                  </a:lnTo>
                  <a:lnTo>
                    <a:pt x="74488" y="110784"/>
                  </a:lnTo>
                  <a:lnTo>
                    <a:pt x="72838" y="109883"/>
                  </a:lnTo>
                  <a:lnTo>
                    <a:pt x="70861" y="109496"/>
                  </a:lnTo>
                  <a:lnTo>
                    <a:pt x="69178" y="108146"/>
                  </a:lnTo>
                  <a:lnTo>
                    <a:pt x="68081" y="109243"/>
                  </a:lnTo>
                  <a:lnTo>
                    <a:pt x="68958" y="113042"/>
                  </a:lnTo>
                  <a:lnTo>
                    <a:pt x="70861" y="115656"/>
                  </a:lnTo>
                  <a:lnTo>
                    <a:pt x="74043" y="122656"/>
                  </a:lnTo>
                  <a:lnTo>
                    <a:pt x="75488" y="126783"/>
                  </a:lnTo>
                  <a:lnTo>
                    <a:pt x="75780" y="128778"/>
                  </a:lnTo>
                  <a:lnTo>
                    <a:pt x="75060" y="132087"/>
                  </a:lnTo>
                  <a:lnTo>
                    <a:pt x="76624" y="134544"/>
                  </a:lnTo>
                  <a:lnTo>
                    <a:pt x="77695" y="137065"/>
                  </a:lnTo>
                  <a:lnTo>
                    <a:pt x="76516" y="136970"/>
                  </a:lnTo>
                  <a:lnTo>
                    <a:pt x="75493" y="136081"/>
                  </a:lnTo>
                  <a:lnTo>
                    <a:pt x="73776" y="135032"/>
                  </a:lnTo>
                  <a:lnTo>
                    <a:pt x="70446" y="131007"/>
                  </a:lnTo>
                  <a:lnTo>
                    <a:pt x="69286" y="128493"/>
                  </a:lnTo>
                  <a:lnTo>
                    <a:pt x="67900" y="128296"/>
                  </a:lnTo>
                  <a:lnTo>
                    <a:pt x="65494" y="128657"/>
                  </a:lnTo>
                  <a:lnTo>
                    <a:pt x="62856" y="134024"/>
                  </a:lnTo>
                  <a:lnTo>
                    <a:pt x="62864" y="137095"/>
                  </a:lnTo>
                  <a:lnTo>
                    <a:pt x="61500" y="136364"/>
                  </a:lnTo>
                  <a:lnTo>
                    <a:pt x="60329" y="135407"/>
                  </a:lnTo>
                  <a:lnTo>
                    <a:pt x="60472" y="132045"/>
                  </a:lnTo>
                  <a:lnTo>
                    <a:pt x="60355" y="130632"/>
                  </a:lnTo>
                  <a:lnTo>
                    <a:pt x="57153" y="126045"/>
                  </a:lnTo>
                  <a:lnTo>
                    <a:pt x="55684" y="125530"/>
                  </a:lnTo>
                  <a:lnTo>
                    <a:pt x="55000" y="123978"/>
                  </a:lnTo>
                  <a:lnTo>
                    <a:pt x="53821" y="122324"/>
                  </a:lnTo>
                  <a:lnTo>
                    <a:pt x="52301" y="122641"/>
                  </a:lnTo>
                  <a:lnTo>
                    <a:pt x="51059" y="123312"/>
                  </a:lnTo>
                  <a:lnTo>
                    <a:pt x="50716" y="125811"/>
                  </a:lnTo>
                  <a:lnTo>
                    <a:pt x="50588" y="128050"/>
                  </a:lnTo>
                  <a:lnTo>
                    <a:pt x="49662" y="129734"/>
                  </a:lnTo>
                  <a:lnTo>
                    <a:pt x="46250" y="126536"/>
                  </a:lnTo>
                  <a:lnTo>
                    <a:pt x="42819" y="121001"/>
                  </a:lnTo>
                  <a:lnTo>
                    <a:pt x="42728" y="117960"/>
                  </a:lnTo>
                  <a:lnTo>
                    <a:pt x="45242" y="115185"/>
                  </a:lnTo>
                  <a:lnTo>
                    <a:pt x="44941" y="113198"/>
                  </a:lnTo>
                  <a:lnTo>
                    <a:pt x="42562" y="109272"/>
                  </a:lnTo>
                  <a:lnTo>
                    <a:pt x="39133" y="106744"/>
                  </a:lnTo>
                  <a:lnTo>
                    <a:pt x="37211" y="105993"/>
                  </a:lnTo>
                  <a:lnTo>
                    <a:pt x="36308" y="103303"/>
                  </a:lnTo>
                  <a:lnTo>
                    <a:pt x="34468" y="101912"/>
                  </a:lnTo>
                  <a:lnTo>
                    <a:pt x="32980" y="101264"/>
                  </a:lnTo>
                  <a:lnTo>
                    <a:pt x="32687" y="100305"/>
                  </a:lnTo>
                  <a:lnTo>
                    <a:pt x="33136" y="99595"/>
                  </a:lnTo>
                  <a:lnTo>
                    <a:pt x="36742" y="96823"/>
                  </a:lnTo>
                  <a:lnTo>
                    <a:pt x="38856" y="92481"/>
                  </a:lnTo>
                  <a:lnTo>
                    <a:pt x="39906" y="92274"/>
                  </a:lnTo>
                  <a:lnTo>
                    <a:pt x="42063" y="93304"/>
                  </a:lnTo>
                  <a:lnTo>
                    <a:pt x="44488" y="93035"/>
                  </a:lnTo>
                  <a:lnTo>
                    <a:pt x="46479" y="90489"/>
                  </a:lnTo>
                  <a:lnTo>
                    <a:pt x="48165" y="89103"/>
                  </a:lnTo>
                  <a:lnTo>
                    <a:pt x="51009" y="89282"/>
                  </a:lnTo>
                  <a:lnTo>
                    <a:pt x="57431" y="92685"/>
                  </a:lnTo>
                  <a:lnTo>
                    <a:pt x="64333" y="94623"/>
                  </a:lnTo>
                  <a:lnTo>
                    <a:pt x="67775" y="96324"/>
                  </a:lnTo>
                  <a:lnTo>
                    <a:pt x="69722" y="98009"/>
                  </a:lnTo>
                  <a:lnTo>
                    <a:pt x="70757" y="98358"/>
                  </a:lnTo>
                  <a:lnTo>
                    <a:pt x="72392" y="98596"/>
                  </a:lnTo>
                  <a:lnTo>
                    <a:pt x="72318" y="97336"/>
                  </a:lnTo>
                  <a:lnTo>
                    <a:pt x="71791" y="96221"/>
                  </a:lnTo>
                  <a:lnTo>
                    <a:pt x="73154" y="95614"/>
                  </a:lnTo>
                  <a:lnTo>
                    <a:pt x="76853" y="95646"/>
                  </a:lnTo>
                  <a:lnTo>
                    <a:pt x="77526" y="95055"/>
                  </a:lnTo>
                  <a:lnTo>
                    <a:pt x="78211" y="94098"/>
                  </a:lnTo>
                  <a:lnTo>
                    <a:pt x="77447" y="93010"/>
                  </a:lnTo>
                  <a:lnTo>
                    <a:pt x="76222" y="92487"/>
                  </a:lnTo>
                  <a:lnTo>
                    <a:pt x="74913" y="92342"/>
                  </a:lnTo>
                  <a:lnTo>
                    <a:pt x="74052" y="91997"/>
                  </a:lnTo>
                  <a:lnTo>
                    <a:pt x="72661" y="92345"/>
                  </a:lnTo>
                  <a:lnTo>
                    <a:pt x="70491" y="91504"/>
                  </a:lnTo>
                  <a:lnTo>
                    <a:pt x="69370" y="90810"/>
                  </a:lnTo>
                  <a:lnTo>
                    <a:pt x="68712" y="90096"/>
                  </a:lnTo>
                  <a:lnTo>
                    <a:pt x="64942" y="88672"/>
                  </a:lnTo>
                  <a:lnTo>
                    <a:pt x="61366" y="86264"/>
                  </a:lnTo>
                  <a:lnTo>
                    <a:pt x="60560" y="87627"/>
                  </a:lnTo>
                  <a:lnTo>
                    <a:pt x="59116" y="88366"/>
                  </a:lnTo>
                  <a:lnTo>
                    <a:pt x="57058" y="88468"/>
                  </a:lnTo>
                  <a:lnTo>
                    <a:pt x="51275" y="86935"/>
                  </a:lnTo>
                  <a:lnTo>
                    <a:pt x="47722" y="88105"/>
                  </a:lnTo>
                  <a:lnTo>
                    <a:pt x="45786" y="88412"/>
                  </a:lnTo>
                  <a:lnTo>
                    <a:pt x="44304" y="88438"/>
                  </a:lnTo>
                  <a:lnTo>
                    <a:pt x="42482" y="88963"/>
                  </a:lnTo>
                  <a:lnTo>
                    <a:pt x="40379" y="89277"/>
                  </a:lnTo>
                  <a:lnTo>
                    <a:pt x="38556" y="87054"/>
                  </a:lnTo>
                  <a:lnTo>
                    <a:pt x="37789" y="85331"/>
                  </a:lnTo>
                  <a:lnTo>
                    <a:pt x="37249" y="85009"/>
                  </a:lnTo>
                  <a:lnTo>
                    <a:pt x="37222" y="86628"/>
                  </a:lnTo>
                  <a:lnTo>
                    <a:pt x="36636" y="87926"/>
                  </a:lnTo>
                  <a:lnTo>
                    <a:pt x="33968" y="88655"/>
                  </a:lnTo>
                  <a:lnTo>
                    <a:pt x="32432" y="87650"/>
                  </a:lnTo>
                  <a:lnTo>
                    <a:pt x="31251" y="84598"/>
                  </a:lnTo>
                  <a:lnTo>
                    <a:pt x="29757" y="80715"/>
                  </a:lnTo>
                  <a:lnTo>
                    <a:pt x="27126" y="77576"/>
                  </a:lnTo>
                  <a:lnTo>
                    <a:pt x="24995" y="76755"/>
                  </a:lnTo>
                  <a:lnTo>
                    <a:pt x="24811" y="75029"/>
                  </a:lnTo>
                  <a:lnTo>
                    <a:pt x="25006" y="73647"/>
                  </a:lnTo>
                  <a:lnTo>
                    <a:pt x="27567" y="73306"/>
                  </a:lnTo>
                  <a:lnTo>
                    <a:pt x="31570" y="74751"/>
                  </a:lnTo>
                  <a:lnTo>
                    <a:pt x="32397" y="74464"/>
                  </a:lnTo>
                  <a:lnTo>
                    <a:pt x="33298" y="73797"/>
                  </a:lnTo>
                  <a:lnTo>
                    <a:pt x="33125" y="72322"/>
                  </a:lnTo>
                  <a:lnTo>
                    <a:pt x="32547" y="71008"/>
                  </a:lnTo>
                  <a:lnTo>
                    <a:pt x="31445" y="70949"/>
                  </a:lnTo>
                  <a:lnTo>
                    <a:pt x="30683" y="71105"/>
                  </a:lnTo>
                  <a:lnTo>
                    <a:pt x="28221" y="70833"/>
                  </a:lnTo>
                  <a:lnTo>
                    <a:pt x="25058" y="71563"/>
                  </a:lnTo>
                  <a:lnTo>
                    <a:pt x="23591" y="70875"/>
                  </a:lnTo>
                  <a:lnTo>
                    <a:pt x="23103" y="70039"/>
                  </a:lnTo>
                  <a:lnTo>
                    <a:pt x="20458" y="67963"/>
                  </a:lnTo>
                  <a:lnTo>
                    <a:pt x="18172" y="65177"/>
                  </a:lnTo>
                  <a:lnTo>
                    <a:pt x="14468" y="63316"/>
                  </a:lnTo>
                  <a:lnTo>
                    <a:pt x="12049" y="57641"/>
                  </a:lnTo>
                  <a:lnTo>
                    <a:pt x="10015" y="55161"/>
                  </a:lnTo>
                  <a:lnTo>
                    <a:pt x="7845" y="53389"/>
                  </a:lnTo>
                  <a:lnTo>
                    <a:pt x="8316" y="53356"/>
                  </a:lnTo>
                  <a:lnTo>
                    <a:pt x="9139" y="53657"/>
                  </a:lnTo>
                  <a:lnTo>
                    <a:pt x="10715" y="54632"/>
                  </a:lnTo>
                  <a:lnTo>
                    <a:pt x="12391" y="54842"/>
                  </a:lnTo>
                  <a:lnTo>
                    <a:pt x="13306" y="54196"/>
                  </a:lnTo>
                  <a:lnTo>
                    <a:pt x="13833" y="53603"/>
                  </a:lnTo>
                  <a:lnTo>
                    <a:pt x="14176" y="52630"/>
                  </a:lnTo>
                  <a:lnTo>
                    <a:pt x="14315" y="51495"/>
                  </a:lnTo>
                  <a:lnTo>
                    <a:pt x="14587" y="51119"/>
                  </a:lnTo>
                  <a:lnTo>
                    <a:pt x="15867" y="51247"/>
                  </a:lnTo>
                  <a:lnTo>
                    <a:pt x="16273" y="50964"/>
                  </a:lnTo>
                  <a:lnTo>
                    <a:pt x="16256" y="49944"/>
                  </a:lnTo>
                  <a:lnTo>
                    <a:pt x="15429" y="48672"/>
                  </a:lnTo>
                  <a:lnTo>
                    <a:pt x="14701" y="47105"/>
                  </a:lnTo>
                  <a:lnTo>
                    <a:pt x="14697" y="46358"/>
                  </a:lnTo>
                  <a:lnTo>
                    <a:pt x="15302" y="46055"/>
                  </a:lnTo>
                  <a:lnTo>
                    <a:pt x="16302" y="45374"/>
                  </a:lnTo>
                  <a:lnTo>
                    <a:pt x="16839" y="44532"/>
                  </a:lnTo>
                  <a:lnTo>
                    <a:pt x="17901" y="44112"/>
                  </a:lnTo>
                  <a:lnTo>
                    <a:pt x="19472" y="44035"/>
                  </a:lnTo>
                  <a:lnTo>
                    <a:pt x="21223" y="43666"/>
                  </a:lnTo>
                  <a:lnTo>
                    <a:pt x="22354" y="42760"/>
                  </a:lnTo>
                  <a:lnTo>
                    <a:pt x="22521" y="41862"/>
                  </a:lnTo>
                  <a:lnTo>
                    <a:pt x="23229" y="39391"/>
                  </a:lnTo>
                  <a:lnTo>
                    <a:pt x="23691" y="38181"/>
                  </a:lnTo>
                  <a:lnTo>
                    <a:pt x="24438" y="37076"/>
                  </a:lnTo>
                  <a:lnTo>
                    <a:pt x="24844" y="35586"/>
                  </a:lnTo>
                  <a:lnTo>
                    <a:pt x="25641" y="34184"/>
                  </a:lnTo>
                  <a:lnTo>
                    <a:pt x="27312" y="33596"/>
                  </a:lnTo>
                  <a:lnTo>
                    <a:pt x="28828" y="32903"/>
                  </a:lnTo>
                  <a:lnTo>
                    <a:pt x="29972" y="31096"/>
                  </a:lnTo>
                  <a:lnTo>
                    <a:pt x="30612" y="29547"/>
                  </a:lnTo>
                  <a:lnTo>
                    <a:pt x="30616" y="28599"/>
                  </a:lnTo>
                  <a:lnTo>
                    <a:pt x="29662" y="27047"/>
                  </a:lnTo>
                  <a:lnTo>
                    <a:pt x="28951" y="25538"/>
                  </a:lnTo>
                  <a:lnTo>
                    <a:pt x="29139" y="23578"/>
                  </a:lnTo>
                  <a:lnTo>
                    <a:pt x="32141" y="23414"/>
                  </a:lnTo>
                  <a:lnTo>
                    <a:pt x="33192" y="23231"/>
                  </a:lnTo>
                  <a:lnTo>
                    <a:pt x="37088" y="23125"/>
                  </a:lnTo>
                  <a:lnTo>
                    <a:pt x="38865" y="22073"/>
                  </a:lnTo>
                  <a:lnTo>
                    <a:pt x="40094" y="22167"/>
                  </a:lnTo>
                  <a:lnTo>
                    <a:pt x="42661" y="23078"/>
                  </a:lnTo>
                  <a:lnTo>
                    <a:pt x="43806" y="22358"/>
                  </a:lnTo>
                  <a:lnTo>
                    <a:pt x="47166" y="20936"/>
                  </a:lnTo>
                  <a:lnTo>
                    <a:pt x="50482" y="16805"/>
                  </a:lnTo>
                  <a:lnTo>
                    <a:pt x="51895" y="16185"/>
                  </a:lnTo>
                  <a:lnTo>
                    <a:pt x="55112" y="15934"/>
                  </a:lnTo>
                  <a:lnTo>
                    <a:pt x="56120" y="15456"/>
                  </a:lnTo>
                  <a:lnTo>
                    <a:pt x="57297" y="15547"/>
                  </a:lnTo>
                  <a:lnTo>
                    <a:pt x="60903" y="16385"/>
                  </a:lnTo>
                  <a:lnTo>
                    <a:pt x="62955" y="16513"/>
                  </a:lnTo>
                  <a:lnTo>
                    <a:pt x="65388" y="15942"/>
                  </a:lnTo>
                  <a:lnTo>
                    <a:pt x="68069" y="14932"/>
                  </a:lnTo>
                  <a:lnTo>
                    <a:pt x="68738" y="11394"/>
                  </a:lnTo>
                  <a:lnTo>
                    <a:pt x="69375" y="10886"/>
                  </a:lnTo>
                  <a:lnTo>
                    <a:pt x="71042" y="10744"/>
                  </a:lnTo>
                  <a:lnTo>
                    <a:pt x="72297" y="10773"/>
                  </a:lnTo>
                  <a:lnTo>
                    <a:pt x="74719" y="11054"/>
                  </a:lnTo>
                  <a:lnTo>
                    <a:pt x="77602" y="11148"/>
                  </a:lnTo>
                  <a:lnTo>
                    <a:pt x="79457" y="9488"/>
                  </a:lnTo>
                  <a:lnTo>
                    <a:pt x="82381" y="9364"/>
                  </a:lnTo>
                  <a:lnTo>
                    <a:pt x="83737" y="9124"/>
                  </a:lnTo>
                  <a:lnTo>
                    <a:pt x="86002" y="9459"/>
                  </a:lnTo>
                  <a:lnTo>
                    <a:pt x="88198" y="9440"/>
                  </a:lnTo>
                  <a:lnTo>
                    <a:pt x="91010" y="8748"/>
                  </a:lnTo>
                  <a:lnTo>
                    <a:pt x="93631" y="7613"/>
                  </a:lnTo>
                  <a:lnTo>
                    <a:pt x="95680" y="7710"/>
                  </a:lnTo>
                  <a:lnTo>
                    <a:pt x="96516" y="7505"/>
                  </a:lnTo>
                  <a:lnTo>
                    <a:pt x="96994" y="7266"/>
                  </a:lnTo>
                  <a:lnTo>
                    <a:pt x="97505" y="5729"/>
                  </a:lnTo>
                  <a:lnTo>
                    <a:pt x="101360" y="5635"/>
                  </a:lnTo>
                  <a:lnTo>
                    <a:pt x="102666" y="5788"/>
                  </a:lnTo>
                  <a:lnTo>
                    <a:pt x="104817" y="5828"/>
                  </a:lnTo>
                  <a:lnTo>
                    <a:pt x="107054" y="4990"/>
                  </a:lnTo>
                  <a:lnTo>
                    <a:pt x="107725" y="5061"/>
                  </a:lnTo>
                  <a:lnTo>
                    <a:pt x="108855" y="7311"/>
                  </a:lnTo>
                  <a:lnTo>
                    <a:pt x="109444" y="7963"/>
                  </a:lnTo>
                  <a:lnTo>
                    <a:pt x="110662" y="8564"/>
                  </a:lnTo>
                  <a:lnTo>
                    <a:pt x="113374" y="10250"/>
                  </a:lnTo>
                  <a:lnTo>
                    <a:pt x="113863" y="9806"/>
                  </a:lnTo>
                  <a:lnTo>
                    <a:pt x="114992" y="9243"/>
                  </a:lnTo>
                  <a:lnTo>
                    <a:pt x="118235" y="10015"/>
                  </a:lnTo>
                  <a:lnTo>
                    <a:pt x="121327" y="11314"/>
                  </a:lnTo>
                  <a:lnTo>
                    <a:pt x="123932" y="13219"/>
                  </a:lnTo>
                  <a:lnTo>
                    <a:pt x="126823" y="12670"/>
                  </a:lnTo>
                  <a:lnTo>
                    <a:pt x="130032" y="11735"/>
                  </a:lnTo>
                  <a:lnTo>
                    <a:pt x="132120" y="11463"/>
                  </a:lnTo>
                  <a:lnTo>
                    <a:pt x="134385" y="11333"/>
                  </a:lnTo>
                  <a:lnTo>
                    <a:pt x="135735" y="10927"/>
                  </a:lnTo>
                  <a:lnTo>
                    <a:pt x="138795" y="11416"/>
                  </a:lnTo>
                  <a:lnTo>
                    <a:pt x="141958" y="10393"/>
                  </a:lnTo>
                  <a:lnTo>
                    <a:pt x="143483" y="9467"/>
                  </a:lnTo>
                  <a:lnTo>
                    <a:pt x="143921" y="8170"/>
                  </a:lnTo>
                  <a:lnTo>
                    <a:pt x="143664" y="5881"/>
                  </a:lnTo>
                  <a:lnTo>
                    <a:pt x="142949" y="3589"/>
                  </a:lnTo>
                  <a:lnTo>
                    <a:pt x="142192" y="2743"/>
                  </a:lnTo>
                  <a:lnTo>
                    <a:pt x="141950" y="1868"/>
                  </a:lnTo>
                  <a:lnTo>
                    <a:pt x="142381" y="1050"/>
                  </a:lnTo>
                  <a:lnTo>
                    <a:pt x="142865" y="479"/>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23" name="ee4p_HR_1_15912"/>
            <p:cNvSpPr>
              <a:spLocks noChangeAspect="1"/>
            </p:cNvSpPr>
            <p:nvPr>
              <p:custDataLst>
                <p:tags r:id="rId20"/>
              </p:custDataLst>
            </p:nvPr>
          </p:nvSpPr>
          <p:spPr>
            <a:xfrm>
              <a:off x="4956596" y="4920452"/>
              <a:ext cx="515754" cy="442242"/>
            </a:xfrm>
            <a:custGeom>
              <a:avLst/>
              <a:gdLst>
                <a:gd name="connsiteX0" fmla="*/ 86563 w 130102"/>
                <a:gd name="connsiteY0" fmla="*/ 101746 h 111558"/>
                <a:gd name="connsiteX1" fmla="*/ 90452 w 130102"/>
                <a:gd name="connsiteY1" fmla="*/ 102584 h 111558"/>
                <a:gd name="connsiteX2" fmla="*/ 93469 w 130102"/>
                <a:gd name="connsiteY2" fmla="*/ 104421 h 111558"/>
                <a:gd name="connsiteX3" fmla="*/ 84622 w 130102"/>
                <a:gd name="connsiteY3" fmla="*/ 102014 h 111558"/>
                <a:gd name="connsiteX4" fmla="*/ 85626 w 130102"/>
                <a:gd name="connsiteY4" fmla="*/ 101793 h 111558"/>
                <a:gd name="connsiteX5" fmla="*/ 69288 w 130102"/>
                <a:gd name="connsiteY5" fmla="*/ 96494 h 111558"/>
                <a:gd name="connsiteX6" fmla="*/ 73375 w 130102"/>
                <a:gd name="connsiteY6" fmla="*/ 97242 h 111558"/>
                <a:gd name="connsiteX7" fmla="*/ 76373 w 130102"/>
                <a:gd name="connsiteY7" fmla="*/ 96898 h 111558"/>
                <a:gd name="connsiteX8" fmla="*/ 79083 w 130102"/>
                <a:gd name="connsiteY8" fmla="*/ 97357 h 111558"/>
                <a:gd name="connsiteX9" fmla="*/ 80767 w 130102"/>
                <a:gd name="connsiteY9" fmla="*/ 98207 h 111558"/>
                <a:gd name="connsiteX10" fmla="*/ 81175 w 130102"/>
                <a:gd name="connsiteY10" fmla="*/ 98624 h 111558"/>
                <a:gd name="connsiteX11" fmla="*/ 78988 w 130102"/>
                <a:gd name="connsiteY11" fmla="*/ 98682 h 111558"/>
                <a:gd name="connsiteX12" fmla="*/ 76515 w 130102"/>
                <a:gd name="connsiteY12" fmla="*/ 98337 h 111558"/>
                <a:gd name="connsiteX13" fmla="*/ 73710 w 130102"/>
                <a:gd name="connsiteY13" fmla="*/ 99201 h 111558"/>
                <a:gd name="connsiteX14" fmla="*/ 71238 w 130102"/>
                <a:gd name="connsiteY14" fmla="*/ 98739 h 111558"/>
                <a:gd name="connsiteX15" fmla="*/ 70298 w 130102"/>
                <a:gd name="connsiteY15" fmla="*/ 98178 h 111558"/>
                <a:gd name="connsiteX16" fmla="*/ 69633 w 130102"/>
                <a:gd name="connsiteY16" fmla="*/ 97476 h 111558"/>
                <a:gd name="connsiteX17" fmla="*/ 81872 w 130102"/>
                <a:gd name="connsiteY17" fmla="*/ 95708 h 111558"/>
                <a:gd name="connsiteX18" fmla="*/ 93013 w 130102"/>
                <a:gd name="connsiteY18" fmla="*/ 100400 h 111558"/>
                <a:gd name="connsiteX19" fmla="*/ 91773 w 130102"/>
                <a:gd name="connsiteY19" fmla="*/ 99158 h 111558"/>
                <a:gd name="connsiteX20" fmla="*/ 93380 w 130102"/>
                <a:gd name="connsiteY20" fmla="*/ 98666 h 111558"/>
                <a:gd name="connsiteX21" fmla="*/ 94745 w 130102"/>
                <a:gd name="connsiteY21" fmla="*/ 99020 h 111558"/>
                <a:gd name="connsiteX22" fmla="*/ 95615 w 130102"/>
                <a:gd name="connsiteY22" fmla="*/ 100551 h 111558"/>
                <a:gd name="connsiteX23" fmla="*/ 97330 w 130102"/>
                <a:gd name="connsiteY23" fmla="*/ 101558 h 111558"/>
                <a:gd name="connsiteX24" fmla="*/ 100109 w 130102"/>
                <a:gd name="connsiteY24" fmla="*/ 103327 h 111558"/>
                <a:gd name="connsiteX25" fmla="*/ 101864 w 130102"/>
                <a:gd name="connsiteY25" fmla="*/ 104682 h 111558"/>
                <a:gd name="connsiteX26" fmla="*/ 105846 w 130102"/>
                <a:gd name="connsiteY26" fmla="*/ 107117 h 111558"/>
                <a:gd name="connsiteX27" fmla="*/ 106788 w 130102"/>
                <a:gd name="connsiteY27" fmla="*/ 107457 h 111558"/>
                <a:gd name="connsiteX28" fmla="*/ 108772 w 130102"/>
                <a:gd name="connsiteY28" fmla="*/ 108176 h 111558"/>
                <a:gd name="connsiteX29" fmla="*/ 108811 w 130102"/>
                <a:gd name="connsiteY29" fmla="*/ 109157 h 111558"/>
                <a:gd name="connsiteX30" fmla="*/ 109664 w 130102"/>
                <a:gd name="connsiteY30" fmla="*/ 110273 h 111558"/>
                <a:gd name="connsiteX31" fmla="*/ 110566 w 130102"/>
                <a:gd name="connsiteY31" fmla="*/ 111558 h 111558"/>
                <a:gd name="connsiteX32" fmla="*/ 106488 w 130102"/>
                <a:gd name="connsiteY32" fmla="*/ 109026 h 111558"/>
                <a:gd name="connsiteX33" fmla="*/ 102676 w 130102"/>
                <a:gd name="connsiteY33" fmla="*/ 106192 h 111558"/>
                <a:gd name="connsiteX34" fmla="*/ 95229 w 130102"/>
                <a:gd name="connsiteY34" fmla="*/ 101826 h 111558"/>
                <a:gd name="connsiteX35" fmla="*/ 89946 w 130102"/>
                <a:gd name="connsiteY35" fmla="*/ 100762 h 111558"/>
                <a:gd name="connsiteX36" fmla="*/ 82721 w 130102"/>
                <a:gd name="connsiteY36" fmla="*/ 97247 h 111558"/>
                <a:gd name="connsiteX37" fmla="*/ 78016 w 130102"/>
                <a:gd name="connsiteY37" fmla="*/ 96003 h 111558"/>
                <a:gd name="connsiteX38" fmla="*/ 79808 w 130102"/>
                <a:gd name="connsiteY38" fmla="*/ 95716 h 111558"/>
                <a:gd name="connsiteX39" fmla="*/ 66429 w 130102"/>
                <a:gd name="connsiteY39" fmla="*/ 90251 h 111558"/>
                <a:gd name="connsiteX40" fmla="*/ 69404 w 130102"/>
                <a:gd name="connsiteY40" fmla="*/ 90667 h 111558"/>
                <a:gd name="connsiteX41" fmla="*/ 70318 w 130102"/>
                <a:gd name="connsiteY41" fmla="*/ 91709 h 111558"/>
                <a:gd name="connsiteX42" fmla="*/ 78364 w 130102"/>
                <a:gd name="connsiteY42" fmla="*/ 92543 h 111558"/>
                <a:gd name="connsiteX43" fmla="*/ 81302 w 130102"/>
                <a:gd name="connsiteY43" fmla="*/ 93029 h 111558"/>
                <a:gd name="connsiteX44" fmla="*/ 79756 w 130102"/>
                <a:gd name="connsiteY44" fmla="*/ 93307 h 111558"/>
                <a:gd name="connsiteX45" fmla="*/ 69918 w 130102"/>
                <a:gd name="connsiteY45" fmla="*/ 93100 h 111558"/>
                <a:gd name="connsiteX46" fmla="*/ 67057 w 130102"/>
                <a:gd name="connsiteY46" fmla="*/ 92543 h 111558"/>
                <a:gd name="connsiteX47" fmla="*/ 63874 w 130102"/>
                <a:gd name="connsiteY47" fmla="*/ 91108 h 111558"/>
                <a:gd name="connsiteX48" fmla="*/ 63224 w 130102"/>
                <a:gd name="connsiteY48" fmla="*/ 90667 h 111558"/>
                <a:gd name="connsiteX49" fmla="*/ 64827 w 130102"/>
                <a:gd name="connsiteY49" fmla="*/ 86010 h 111558"/>
                <a:gd name="connsiteX50" fmla="*/ 68202 w 130102"/>
                <a:gd name="connsiteY50" fmla="*/ 86149 h 111558"/>
                <a:gd name="connsiteX51" fmla="*/ 73350 w 130102"/>
                <a:gd name="connsiteY51" fmla="*/ 86984 h 111558"/>
                <a:gd name="connsiteX52" fmla="*/ 74609 w 130102"/>
                <a:gd name="connsiteY52" fmla="*/ 87957 h 111558"/>
                <a:gd name="connsiteX53" fmla="*/ 74218 w 130102"/>
                <a:gd name="connsiteY53" fmla="*/ 88406 h 111558"/>
                <a:gd name="connsiteX54" fmla="*/ 72263 w 130102"/>
                <a:gd name="connsiteY54" fmla="*/ 89139 h 111558"/>
                <a:gd name="connsiteX55" fmla="*/ 68774 w 130102"/>
                <a:gd name="connsiteY55" fmla="*/ 89209 h 111558"/>
                <a:gd name="connsiteX56" fmla="*/ 65742 w 130102"/>
                <a:gd name="connsiteY56" fmla="*/ 88722 h 111558"/>
                <a:gd name="connsiteX57" fmla="*/ 64256 w 130102"/>
                <a:gd name="connsiteY57" fmla="*/ 87887 h 111558"/>
                <a:gd name="connsiteX58" fmla="*/ 64367 w 130102"/>
                <a:gd name="connsiteY58" fmla="*/ 87184 h 111558"/>
                <a:gd name="connsiteX59" fmla="*/ 38758 w 130102"/>
                <a:gd name="connsiteY59" fmla="*/ 69183 h 111558"/>
                <a:gd name="connsiteX60" fmla="*/ 41000 w 130102"/>
                <a:gd name="connsiteY60" fmla="*/ 70181 h 111558"/>
                <a:gd name="connsiteX61" fmla="*/ 42455 w 130102"/>
                <a:gd name="connsiteY61" fmla="*/ 72191 h 111558"/>
                <a:gd name="connsiteX62" fmla="*/ 41063 w 130102"/>
                <a:gd name="connsiteY62" fmla="*/ 71778 h 111558"/>
                <a:gd name="connsiteX63" fmla="*/ 39611 w 130102"/>
                <a:gd name="connsiteY63" fmla="*/ 70534 h 111558"/>
                <a:gd name="connsiteX64" fmla="*/ 34243 w 130102"/>
                <a:gd name="connsiteY64" fmla="*/ 65203 h 111558"/>
                <a:gd name="connsiteX65" fmla="*/ 37897 w 130102"/>
                <a:gd name="connsiteY65" fmla="*/ 67787 h 111558"/>
                <a:gd name="connsiteX66" fmla="*/ 38242 w 130102"/>
                <a:gd name="connsiteY66" fmla="*/ 68741 h 111558"/>
                <a:gd name="connsiteX67" fmla="*/ 35483 w 130102"/>
                <a:gd name="connsiteY67" fmla="*/ 66947 h 111558"/>
                <a:gd name="connsiteX68" fmla="*/ 34437 w 130102"/>
                <a:gd name="connsiteY68" fmla="*/ 65741 h 111558"/>
                <a:gd name="connsiteX69" fmla="*/ 29804 w 130102"/>
                <a:gd name="connsiteY69" fmla="*/ 64924 h 111558"/>
                <a:gd name="connsiteX70" fmla="*/ 31738 w 130102"/>
                <a:gd name="connsiteY70" fmla="*/ 66300 h 111558"/>
                <a:gd name="connsiteX71" fmla="*/ 36962 w 130102"/>
                <a:gd name="connsiteY71" fmla="*/ 71573 h 111558"/>
                <a:gd name="connsiteX72" fmla="*/ 37277 w 130102"/>
                <a:gd name="connsiteY72" fmla="*/ 71969 h 111558"/>
                <a:gd name="connsiteX73" fmla="*/ 37247 w 130102"/>
                <a:gd name="connsiteY73" fmla="*/ 72239 h 111558"/>
                <a:gd name="connsiteX74" fmla="*/ 36100 w 130102"/>
                <a:gd name="connsiteY74" fmla="*/ 71858 h 111558"/>
                <a:gd name="connsiteX75" fmla="*/ 35791 w 130102"/>
                <a:gd name="connsiteY75" fmla="*/ 71981 h 111558"/>
                <a:gd name="connsiteX76" fmla="*/ 30384 w 130102"/>
                <a:gd name="connsiteY76" fmla="*/ 66074 h 111558"/>
                <a:gd name="connsiteX77" fmla="*/ 27080 w 130102"/>
                <a:gd name="connsiteY77" fmla="*/ 50537 h 111558"/>
                <a:gd name="connsiteX78" fmla="*/ 28449 w 130102"/>
                <a:gd name="connsiteY78" fmla="*/ 51863 h 111558"/>
                <a:gd name="connsiteX79" fmla="*/ 29590 w 130102"/>
                <a:gd name="connsiteY79" fmla="*/ 52692 h 111558"/>
                <a:gd name="connsiteX80" fmla="*/ 30533 w 130102"/>
                <a:gd name="connsiteY80" fmla="*/ 52894 h 111558"/>
                <a:gd name="connsiteX81" fmla="*/ 32930 w 130102"/>
                <a:gd name="connsiteY81" fmla="*/ 54978 h 111558"/>
                <a:gd name="connsiteX82" fmla="*/ 35286 w 130102"/>
                <a:gd name="connsiteY82" fmla="*/ 57656 h 111558"/>
                <a:gd name="connsiteX83" fmla="*/ 38093 w 130102"/>
                <a:gd name="connsiteY83" fmla="*/ 59980 h 111558"/>
                <a:gd name="connsiteX84" fmla="*/ 37510 w 130102"/>
                <a:gd name="connsiteY84" fmla="*/ 60052 h 111558"/>
                <a:gd name="connsiteX85" fmla="*/ 36955 w 130102"/>
                <a:gd name="connsiteY85" fmla="*/ 60373 h 111558"/>
                <a:gd name="connsiteX86" fmla="*/ 36383 w 130102"/>
                <a:gd name="connsiteY86" fmla="*/ 61094 h 111558"/>
                <a:gd name="connsiteX87" fmla="*/ 34954 w 130102"/>
                <a:gd name="connsiteY87" fmla="*/ 59765 h 111558"/>
                <a:gd name="connsiteX88" fmla="*/ 33641 w 130102"/>
                <a:gd name="connsiteY88" fmla="*/ 58817 h 111558"/>
                <a:gd name="connsiteX89" fmla="*/ 32701 w 130102"/>
                <a:gd name="connsiteY89" fmla="*/ 57695 h 111558"/>
                <a:gd name="connsiteX90" fmla="*/ 30859 w 130102"/>
                <a:gd name="connsiteY90" fmla="*/ 56295 h 111558"/>
                <a:gd name="connsiteX91" fmla="*/ 30237 w 130102"/>
                <a:gd name="connsiteY91" fmla="*/ 54693 h 111558"/>
                <a:gd name="connsiteX92" fmla="*/ 27491 w 130102"/>
                <a:gd name="connsiteY92" fmla="*/ 51425 h 111558"/>
                <a:gd name="connsiteX93" fmla="*/ 25944 w 130102"/>
                <a:gd name="connsiteY93" fmla="*/ 46425 h 111558"/>
                <a:gd name="connsiteX94" fmla="*/ 27353 w 130102"/>
                <a:gd name="connsiteY94" fmla="*/ 46516 h 111558"/>
                <a:gd name="connsiteX95" fmla="*/ 27564 w 130102"/>
                <a:gd name="connsiteY95" fmla="*/ 47155 h 111558"/>
                <a:gd name="connsiteX96" fmla="*/ 29061 w 130102"/>
                <a:gd name="connsiteY96" fmla="*/ 48859 h 111558"/>
                <a:gd name="connsiteX97" fmla="*/ 29618 w 130102"/>
                <a:gd name="connsiteY97" fmla="*/ 50061 h 111558"/>
                <a:gd name="connsiteX98" fmla="*/ 27536 w 130102"/>
                <a:gd name="connsiteY98" fmla="*/ 48976 h 111558"/>
                <a:gd name="connsiteX99" fmla="*/ 25672 w 130102"/>
                <a:gd name="connsiteY99" fmla="*/ 48561 h 111558"/>
                <a:gd name="connsiteX100" fmla="*/ 25277 w 130102"/>
                <a:gd name="connsiteY100" fmla="*/ 47744 h 111558"/>
                <a:gd name="connsiteX101" fmla="*/ 25545 w 130102"/>
                <a:gd name="connsiteY101" fmla="*/ 47074 h 111558"/>
                <a:gd name="connsiteX102" fmla="*/ 18596 w 130102"/>
                <a:gd name="connsiteY102" fmla="*/ 37698 h 111558"/>
                <a:gd name="connsiteX103" fmla="*/ 18838 w 130102"/>
                <a:gd name="connsiteY103" fmla="*/ 40065 h 111558"/>
                <a:gd name="connsiteX104" fmla="*/ 19382 w 130102"/>
                <a:gd name="connsiteY104" fmla="*/ 41424 h 111558"/>
                <a:gd name="connsiteX105" fmla="*/ 21010 w 130102"/>
                <a:gd name="connsiteY105" fmla="*/ 43092 h 111558"/>
                <a:gd name="connsiteX106" fmla="*/ 20682 w 130102"/>
                <a:gd name="connsiteY106" fmla="*/ 45851 h 111558"/>
                <a:gd name="connsiteX107" fmla="*/ 21015 w 130102"/>
                <a:gd name="connsiteY107" fmla="*/ 49774 h 111558"/>
                <a:gd name="connsiteX108" fmla="*/ 21345 w 130102"/>
                <a:gd name="connsiteY108" fmla="*/ 50646 h 111558"/>
                <a:gd name="connsiteX109" fmla="*/ 21468 w 130102"/>
                <a:gd name="connsiteY109" fmla="*/ 51553 h 111558"/>
                <a:gd name="connsiteX110" fmla="*/ 21297 w 130102"/>
                <a:gd name="connsiteY110" fmla="*/ 52610 h 111558"/>
                <a:gd name="connsiteX111" fmla="*/ 19952 w 130102"/>
                <a:gd name="connsiteY111" fmla="*/ 51274 h 111558"/>
                <a:gd name="connsiteX112" fmla="*/ 19274 w 130102"/>
                <a:gd name="connsiteY112" fmla="*/ 48876 h 111558"/>
                <a:gd name="connsiteX113" fmla="*/ 17583 w 130102"/>
                <a:gd name="connsiteY113" fmla="*/ 44999 h 111558"/>
                <a:gd name="connsiteX114" fmla="*/ 17365 w 130102"/>
                <a:gd name="connsiteY114" fmla="*/ 43906 h 111558"/>
                <a:gd name="connsiteX115" fmla="*/ 18242 w 130102"/>
                <a:gd name="connsiteY115" fmla="*/ 42826 h 111558"/>
                <a:gd name="connsiteX116" fmla="*/ 18195 w 130102"/>
                <a:gd name="connsiteY116" fmla="*/ 41732 h 111558"/>
                <a:gd name="connsiteX117" fmla="*/ 16996 w 130102"/>
                <a:gd name="connsiteY117" fmla="*/ 38322 h 111558"/>
                <a:gd name="connsiteX118" fmla="*/ 18000 w 130102"/>
                <a:gd name="connsiteY118" fmla="*/ 37765 h 111558"/>
                <a:gd name="connsiteX119" fmla="*/ 23304 w 130102"/>
                <a:gd name="connsiteY119" fmla="*/ 36128 h 111558"/>
                <a:gd name="connsiteX120" fmla="*/ 24606 w 130102"/>
                <a:gd name="connsiteY120" fmla="*/ 37408 h 111558"/>
                <a:gd name="connsiteX121" fmla="*/ 26180 w 130102"/>
                <a:gd name="connsiteY121" fmla="*/ 39816 h 111558"/>
                <a:gd name="connsiteX122" fmla="*/ 27020 w 130102"/>
                <a:gd name="connsiteY122" fmla="*/ 40488 h 111558"/>
                <a:gd name="connsiteX123" fmla="*/ 28592 w 130102"/>
                <a:gd name="connsiteY123" fmla="*/ 42905 h 111558"/>
                <a:gd name="connsiteX124" fmla="*/ 25867 w 130102"/>
                <a:gd name="connsiteY124" fmla="*/ 43491 h 111558"/>
                <a:gd name="connsiteX125" fmla="*/ 24569 w 130102"/>
                <a:gd name="connsiteY125" fmla="*/ 42443 h 111558"/>
                <a:gd name="connsiteX126" fmla="*/ 24230 w 130102"/>
                <a:gd name="connsiteY126" fmla="*/ 41583 h 111558"/>
                <a:gd name="connsiteX127" fmla="*/ 21991 w 130102"/>
                <a:gd name="connsiteY127" fmla="*/ 41310 h 111558"/>
                <a:gd name="connsiteX128" fmla="*/ 20635 w 130102"/>
                <a:gd name="connsiteY128" fmla="*/ 40112 h 111558"/>
                <a:gd name="connsiteX129" fmla="*/ 20358 w 130102"/>
                <a:gd name="connsiteY129" fmla="*/ 39581 h 111558"/>
                <a:gd name="connsiteX130" fmla="*/ 22276 w 130102"/>
                <a:gd name="connsiteY130" fmla="*/ 38262 h 111558"/>
                <a:gd name="connsiteX131" fmla="*/ 62002 w 130102"/>
                <a:gd name="connsiteY131" fmla="*/ 0 h 111558"/>
                <a:gd name="connsiteX132" fmla="*/ 64356 w 130102"/>
                <a:gd name="connsiteY132" fmla="*/ 284 h 111558"/>
                <a:gd name="connsiteX133" fmla="*/ 66314 w 130102"/>
                <a:gd name="connsiteY133" fmla="*/ 964 h 111558"/>
                <a:gd name="connsiteX134" fmla="*/ 67502 w 130102"/>
                <a:gd name="connsiteY134" fmla="*/ 1378 h 111558"/>
                <a:gd name="connsiteX135" fmla="*/ 71441 w 130102"/>
                <a:gd name="connsiteY135" fmla="*/ 3281 h 111558"/>
                <a:gd name="connsiteX136" fmla="*/ 74170 w 130102"/>
                <a:gd name="connsiteY136" fmla="*/ 5419 h 111558"/>
                <a:gd name="connsiteX137" fmla="*/ 75684 w 130102"/>
                <a:gd name="connsiteY137" fmla="*/ 7791 h 111558"/>
                <a:gd name="connsiteX138" fmla="*/ 77735 w 130102"/>
                <a:gd name="connsiteY138" fmla="*/ 9628 h 111558"/>
                <a:gd name="connsiteX139" fmla="*/ 80320 w 130102"/>
                <a:gd name="connsiteY139" fmla="*/ 10927 h 111558"/>
                <a:gd name="connsiteX140" fmla="*/ 82367 w 130102"/>
                <a:gd name="connsiteY140" fmla="*/ 12689 h 111558"/>
                <a:gd name="connsiteX141" fmla="*/ 83881 w 130102"/>
                <a:gd name="connsiteY141" fmla="*/ 14912 h 111558"/>
                <a:gd name="connsiteX142" fmla="*/ 85997 w 130102"/>
                <a:gd name="connsiteY142" fmla="*/ 16156 h 111558"/>
                <a:gd name="connsiteX143" fmla="*/ 88714 w 130102"/>
                <a:gd name="connsiteY143" fmla="*/ 16426 h 111558"/>
                <a:gd name="connsiteX144" fmla="*/ 90435 w 130102"/>
                <a:gd name="connsiteY144" fmla="*/ 17186 h 111558"/>
                <a:gd name="connsiteX145" fmla="*/ 91156 w 130102"/>
                <a:gd name="connsiteY145" fmla="*/ 18438 h 111558"/>
                <a:gd name="connsiteX146" fmla="*/ 92633 w 130102"/>
                <a:gd name="connsiteY146" fmla="*/ 19572 h 111558"/>
                <a:gd name="connsiteX147" fmla="*/ 94859 w 130102"/>
                <a:gd name="connsiteY147" fmla="*/ 20586 h 111558"/>
                <a:gd name="connsiteX148" fmla="*/ 98325 w 130102"/>
                <a:gd name="connsiteY148" fmla="*/ 21142 h 111558"/>
                <a:gd name="connsiteX149" fmla="*/ 104961 w 130102"/>
                <a:gd name="connsiteY149" fmla="*/ 21274 h 111558"/>
                <a:gd name="connsiteX150" fmla="*/ 105550 w 130102"/>
                <a:gd name="connsiteY150" fmla="*/ 21302 h 111558"/>
                <a:gd name="connsiteX151" fmla="*/ 107047 w 130102"/>
                <a:gd name="connsiteY151" fmla="*/ 21617 h 111558"/>
                <a:gd name="connsiteX152" fmla="*/ 108794 w 130102"/>
                <a:gd name="connsiteY152" fmla="*/ 21223 h 111558"/>
                <a:gd name="connsiteX153" fmla="*/ 110923 w 130102"/>
                <a:gd name="connsiteY153" fmla="*/ 20429 h 111558"/>
                <a:gd name="connsiteX154" fmla="*/ 111609 w 130102"/>
                <a:gd name="connsiteY154" fmla="*/ 19956 h 111558"/>
                <a:gd name="connsiteX155" fmla="*/ 113851 w 130102"/>
                <a:gd name="connsiteY155" fmla="*/ 17359 h 111558"/>
                <a:gd name="connsiteX156" fmla="*/ 115084 w 130102"/>
                <a:gd name="connsiteY156" fmla="*/ 17583 h 111558"/>
                <a:gd name="connsiteX157" fmla="*/ 117544 w 130102"/>
                <a:gd name="connsiteY157" fmla="*/ 17266 h 111558"/>
                <a:gd name="connsiteX158" fmla="*/ 119031 w 130102"/>
                <a:gd name="connsiteY158" fmla="*/ 16690 h 111558"/>
                <a:gd name="connsiteX159" fmla="*/ 119144 w 130102"/>
                <a:gd name="connsiteY159" fmla="*/ 16690 h 111558"/>
                <a:gd name="connsiteX160" fmla="*/ 119049 w 130102"/>
                <a:gd name="connsiteY160" fmla="*/ 17355 h 111558"/>
                <a:gd name="connsiteX161" fmla="*/ 118882 w 130102"/>
                <a:gd name="connsiteY161" fmla="*/ 18516 h 111558"/>
                <a:gd name="connsiteX162" fmla="*/ 117677 w 130102"/>
                <a:gd name="connsiteY162" fmla="*/ 19338 h 111558"/>
                <a:gd name="connsiteX163" fmla="*/ 118904 w 130102"/>
                <a:gd name="connsiteY163" fmla="*/ 21229 h 111558"/>
                <a:gd name="connsiteX164" fmla="*/ 120070 w 130102"/>
                <a:gd name="connsiteY164" fmla="*/ 24293 h 111558"/>
                <a:gd name="connsiteX165" fmla="*/ 119420 w 130102"/>
                <a:gd name="connsiteY165" fmla="*/ 25806 h 111558"/>
                <a:gd name="connsiteX166" fmla="*/ 120212 w 130102"/>
                <a:gd name="connsiteY166" fmla="*/ 26983 h 111558"/>
                <a:gd name="connsiteX167" fmla="*/ 122454 w 130102"/>
                <a:gd name="connsiteY167" fmla="*/ 27828 h 111558"/>
                <a:gd name="connsiteX168" fmla="*/ 122657 w 130102"/>
                <a:gd name="connsiteY168" fmla="*/ 28165 h 111558"/>
                <a:gd name="connsiteX169" fmla="*/ 121972 w 130102"/>
                <a:gd name="connsiteY169" fmla="*/ 28517 h 111558"/>
                <a:gd name="connsiteX170" fmla="*/ 121405 w 130102"/>
                <a:gd name="connsiteY170" fmla="*/ 29516 h 111558"/>
                <a:gd name="connsiteX171" fmla="*/ 121340 w 130102"/>
                <a:gd name="connsiteY171" fmla="*/ 31336 h 111558"/>
                <a:gd name="connsiteX172" fmla="*/ 123294 w 130102"/>
                <a:gd name="connsiteY172" fmla="*/ 33054 h 111558"/>
                <a:gd name="connsiteX173" fmla="*/ 127269 w 130102"/>
                <a:gd name="connsiteY173" fmla="*/ 34670 h 111558"/>
                <a:gd name="connsiteX174" fmla="*/ 128539 w 130102"/>
                <a:gd name="connsiteY174" fmla="*/ 34941 h 111558"/>
                <a:gd name="connsiteX175" fmla="*/ 129025 w 130102"/>
                <a:gd name="connsiteY175" fmla="*/ 35562 h 111558"/>
                <a:gd name="connsiteX176" fmla="*/ 129690 w 130102"/>
                <a:gd name="connsiteY176" fmla="*/ 35968 h 111558"/>
                <a:gd name="connsiteX177" fmla="*/ 130081 w 130102"/>
                <a:gd name="connsiteY177" fmla="*/ 36464 h 111558"/>
                <a:gd name="connsiteX178" fmla="*/ 130102 w 130102"/>
                <a:gd name="connsiteY178" fmla="*/ 37105 h 111558"/>
                <a:gd name="connsiteX179" fmla="*/ 129818 w 130102"/>
                <a:gd name="connsiteY179" fmla="*/ 37545 h 111558"/>
                <a:gd name="connsiteX180" fmla="*/ 127937 w 130102"/>
                <a:gd name="connsiteY180" fmla="*/ 37702 h 111558"/>
                <a:gd name="connsiteX181" fmla="*/ 125790 w 130102"/>
                <a:gd name="connsiteY181" fmla="*/ 37688 h 111558"/>
                <a:gd name="connsiteX182" fmla="*/ 124264 w 130102"/>
                <a:gd name="connsiteY182" fmla="*/ 36909 h 111558"/>
                <a:gd name="connsiteX183" fmla="*/ 124128 w 130102"/>
                <a:gd name="connsiteY183" fmla="*/ 37477 h 111558"/>
                <a:gd name="connsiteX184" fmla="*/ 124104 w 130102"/>
                <a:gd name="connsiteY184" fmla="*/ 38128 h 111558"/>
                <a:gd name="connsiteX185" fmla="*/ 122627 w 130102"/>
                <a:gd name="connsiteY185" fmla="*/ 38525 h 111558"/>
                <a:gd name="connsiteX186" fmla="*/ 123447 w 130102"/>
                <a:gd name="connsiteY186" fmla="*/ 42995 h 111558"/>
                <a:gd name="connsiteX187" fmla="*/ 123121 w 130102"/>
                <a:gd name="connsiteY187" fmla="*/ 44279 h 111558"/>
                <a:gd name="connsiteX188" fmla="*/ 122575 w 130102"/>
                <a:gd name="connsiteY188" fmla="*/ 44710 h 111558"/>
                <a:gd name="connsiteX189" fmla="*/ 122067 w 130102"/>
                <a:gd name="connsiteY189" fmla="*/ 44531 h 111558"/>
                <a:gd name="connsiteX190" fmla="*/ 121448 w 130102"/>
                <a:gd name="connsiteY190" fmla="*/ 44481 h 111558"/>
                <a:gd name="connsiteX191" fmla="*/ 121137 w 130102"/>
                <a:gd name="connsiteY191" fmla="*/ 44900 h 111558"/>
                <a:gd name="connsiteX192" fmla="*/ 121394 w 130102"/>
                <a:gd name="connsiteY192" fmla="*/ 45851 h 111558"/>
                <a:gd name="connsiteX193" fmla="*/ 119938 w 130102"/>
                <a:gd name="connsiteY193" fmla="*/ 45960 h 111558"/>
                <a:gd name="connsiteX194" fmla="*/ 117619 w 130102"/>
                <a:gd name="connsiteY194" fmla="*/ 45467 h 111558"/>
                <a:gd name="connsiteX195" fmla="*/ 116557 w 130102"/>
                <a:gd name="connsiteY195" fmla="*/ 44603 h 111558"/>
                <a:gd name="connsiteX196" fmla="*/ 116375 w 130102"/>
                <a:gd name="connsiteY196" fmla="*/ 43720 h 111558"/>
                <a:gd name="connsiteX197" fmla="*/ 116358 w 130102"/>
                <a:gd name="connsiteY197" fmla="*/ 42900 h 111558"/>
                <a:gd name="connsiteX198" fmla="*/ 115622 w 130102"/>
                <a:gd name="connsiteY198" fmla="*/ 41553 h 111558"/>
                <a:gd name="connsiteX199" fmla="*/ 113776 w 130102"/>
                <a:gd name="connsiteY199" fmla="*/ 40161 h 111558"/>
                <a:gd name="connsiteX200" fmla="*/ 109921 w 130102"/>
                <a:gd name="connsiteY200" fmla="*/ 39931 h 111558"/>
                <a:gd name="connsiteX201" fmla="*/ 108498 w 130102"/>
                <a:gd name="connsiteY201" fmla="*/ 39489 h 111558"/>
                <a:gd name="connsiteX202" fmla="*/ 107032 w 130102"/>
                <a:gd name="connsiteY202" fmla="*/ 38981 h 111558"/>
                <a:gd name="connsiteX203" fmla="*/ 105425 w 130102"/>
                <a:gd name="connsiteY203" fmla="*/ 38605 h 111558"/>
                <a:gd name="connsiteX204" fmla="*/ 103944 w 130102"/>
                <a:gd name="connsiteY204" fmla="*/ 38643 h 111558"/>
                <a:gd name="connsiteX205" fmla="*/ 102158 w 130102"/>
                <a:gd name="connsiteY205" fmla="*/ 39013 h 111558"/>
                <a:gd name="connsiteX206" fmla="*/ 99042 w 130102"/>
                <a:gd name="connsiteY206" fmla="*/ 38400 h 111558"/>
                <a:gd name="connsiteX207" fmla="*/ 97988 w 130102"/>
                <a:gd name="connsiteY207" fmla="*/ 39218 h 111558"/>
                <a:gd name="connsiteX208" fmla="*/ 96347 w 130102"/>
                <a:gd name="connsiteY208" fmla="*/ 40166 h 111558"/>
                <a:gd name="connsiteX209" fmla="*/ 94984 w 130102"/>
                <a:gd name="connsiteY209" fmla="*/ 40142 h 111558"/>
                <a:gd name="connsiteX210" fmla="*/ 92272 w 130102"/>
                <a:gd name="connsiteY210" fmla="*/ 37945 h 111558"/>
                <a:gd name="connsiteX211" fmla="*/ 91463 w 130102"/>
                <a:gd name="connsiteY211" fmla="*/ 37806 h 111558"/>
                <a:gd name="connsiteX212" fmla="*/ 89091 w 130102"/>
                <a:gd name="connsiteY212" fmla="*/ 38926 h 111558"/>
                <a:gd name="connsiteX213" fmla="*/ 88126 w 130102"/>
                <a:gd name="connsiteY213" fmla="*/ 38986 h 111558"/>
                <a:gd name="connsiteX214" fmla="*/ 87386 w 130102"/>
                <a:gd name="connsiteY214" fmla="*/ 38632 h 111558"/>
                <a:gd name="connsiteX215" fmla="*/ 84179 w 130102"/>
                <a:gd name="connsiteY215" fmla="*/ 37793 h 111558"/>
                <a:gd name="connsiteX216" fmla="*/ 82732 w 130102"/>
                <a:gd name="connsiteY216" fmla="*/ 37612 h 111558"/>
                <a:gd name="connsiteX217" fmla="*/ 81670 w 130102"/>
                <a:gd name="connsiteY217" fmla="*/ 38009 h 111558"/>
                <a:gd name="connsiteX218" fmla="*/ 79785 w 130102"/>
                <a:gd name="connsiteY218" fmla="*/ 37579 h 111558"/>
                <a:gd name="connsiteX219" fmla="*/ 75213 w 130102"/>
                <a:gd name="connsiteY219" fmla="*/ 34708 h 111558"/>
                <a:gd name="connsiteX220" fmla="*/ 72387 w 130102"/>
                <a:gd name="connsiteY220" fmla="*/ 36891 h 111558"/>
                <a:gd name="connsiteX221" fmla="*/ 66634 w 130102"/>
                <a:gd name="connsiteY221" fmla="*/ 36348 h 111558"/>
                <a:gd name="connsiteX222" fmla="*/ 64928 w 130102"/>
                <a:gd name="connsiteY222" fmla="*/ 37846 h 111558"/>
                <a:gd name="connsiteX223" fmla="*/ 62972 w 130102"/>
                <a:gd name="connsiteY223" fmla="*/ 40683 h 111558"/>
                <a:gd name="connsiteX224" fmla="*/ 61387 w 130102"/>
                <a:gd name="connsiteY224" fmla="*/ 42037 h 111558"/>
                <a:gd name="connsiteX225" fmla="*/ 60009 w 130102"/>
                <a:gd name="connsiteY225" fmla="*/ 41551 h 111558"/>
                <a:gd name="connsiteX226" fmla="*/ 58379 w 130102"/>
                <a:gd name="connsiteY226" fmla="*/ 40303 h 111558"/>
                <a:gd name="connsiteX227" fmla="*/ 55526 w 130102"/>
                <a:gd name="connsiteY227" fmla="*/ 37091 h 111558"/>
                <a:gd name="connsiteX228" fmla="*/ 54086 w 130102"/>
                <a:gd name="connsiteY228" fmla="*/ 36511 h 111558"/>
                <a:gd name="connsiteX229" fmla="*/ 52429 w 130102"/>
                <a:gd name="connsiteY229" fmla="*/ 36375 h 111558"/>
                <a:gd name="connsiteX230" fmla="*/ 50983 w 130102"/>
                <a:gd name="connsiteY230" fmla="*/ 36730 h 111558"/>
                <a:gd name="connsiteX231" fmla="*/ 50214 w 130102"/>
                <a:gd name="connsiteY231" fmla="*/ 37382 h 111558"/>
                <a:gd name="connsiteX232" fmla="*/ 49626 w 130102"/>
                <a:gd name="connsiteY232" fmla="*/ 42073 h 111558"/>
                <a:gd name="connsiteX233" fmla="*/ 49106 w 130102"/>
                <a:gd name="connsiteY233" fmla="*/ 46200 h 111558"/>
                <a:gd name="connsiteX234" fmla="*/ 49076 w 130102"/>
                <a:gd name="connsiteY234" fmla="*/ 48671 h 111558"/>
                <a:gd name="connsiteX235" fmla="*/ 52248 w 130102"/>
                <a:gd name="connsiteY235" fmla="*/ 50957 h 111558"/>
                <a:gd name="connsiteX236" fmla="*/ 55984 w 130102"/>
                <a:gd name="connsiteY236" fmla="*/ 54887 h 111558"/>
                <a:gd name="connsiteX237" fmla="*/ 57187 w 130102"/>
                <a:gd name="connsiteY237" fmla="*/ 55338 h 111558"/>
                <a:gd name="connsiteX238" fmla="*/ 57781 w 130102"/>
                <a:gd name="connsiteY238" fmla="*/ 56624 h 111558"/>
                <a:gd name="connsiteX239" fmla="*/ 58655 w 130102"/>
                <a:gd name="connsiteY239" fmla="*/ 59931 h 111558"/>
                <a:gd name="connsiteX240" fmla="*/ 59637 w 130102"/>
                <a:gd name="connsiteY240" fmla="*/ 63645 h 111558"/>
                <a:gd name="connsiteX241" fmla="*/ 61536 w 130102"/>
                <a:gd name="connsiteY241" fmla="*/ 66102 h 111558"/>
                <a:gd name="connsiteX242" fmla="*/ 63248 w 130102"/>
                <a:gd name="connsiteY242" fmla="*/ 67859 h 111558"/>
                <a:gd name="connsiteX243" fmla="*/ 65338 w 130102"/>
                <a:gd name="connsiteY243" fmla="*/ 69403 h 111558"/>
                <a:gd name="connsiteX244" fmla="*/ 67957 w 130102"/>
                <a:gd name="connsiteY244" fmla="*/ 71822 h 111558"/>
                <a:gd name="connsiteX245" fmla="*/ 70106 w 130102"/>
                <a:gd name="connsiteY245" fmla="*/ 74474 h 111558"/>
                <a:gd name="connsiteX246" fmla="*/ 70676 w 130102"/>
                <a:gd name="connsiteY246" fmla="*/ 75452 h 111558"/>
                <a:gd name="connsiteX247" fmla="*/ 74842 w 130102"/>
                <a:gd name="connsiteY247" fmla="*/ 78954 h 111558"/>
                <a:gd name="connsiteX248" fmla="*/ 78882 w 130102"/>
                <a:gd name="connsiteY248" fmla="*/ 82524 h 111558"/>
                <a:gd name="connsiteX249" fmla="*/ 82497 w 130102"/>
                <a:gd name="connsiteY249" fmla="*/ 83772 h 111558"/>
                <a:gd name="connsiteX250" fmla="*/ 83067 w 130102"/>
                <a:gd name="connsiteY250" fmla="*/ 84431 h 111558"/>
                <a:gd name="connsiteX251" fmla="*/ 83099 w 130102"/>
                <a:gd name="connsiteY251" fmla="*/ 87172 h 111558"/>
                <a:gd name="connsiteX252" fmla="*/ 83492 w 130102"/>
                <a:gd name="connsiteY252" fmla="*/ 88200 h 111558"/>
                <a:gd name="connsiteX253" fmla="*/ 85906 w 130102"/>
                <a:gd name="connsiteY253" fmla="*/ 91066 h 111558"/>
                <a:gd name="connsiteX254" fmla="*/ 90828 w 130102"/>
                <a:gd name="connsiteY254" fmla="*/ 95255 h 111558"/>
                <a:gd name="connsiteX255" fmla="*/ 91396 w 130102"/>
                <a:gd name="connsiteY255" fmla="*/ 96225 h 111558"/>
                <a:gd name="connsiteX256" fmla="*/ 91558 w 130102"/>
                <a:gd name="connsiteY256" fmla="*/ 96935 h 111558"/>
                <a:gd name="connsiteX257" fmla="*/ 91240 w 130102"/>
                <a:gd name="connsiteY257" fmla="*/ 97480 h 111558"/>
                <a:gd name="connsiteX258" fmla="*/ 89951 w 130102"/>
                <a:gd name="connsiteY258" fmla="*/ 98053 h 111558"/>
                <a:gd name="connsiteX259" fmla="*/ 88893 w 130102"/>
                <a:gd name="connsiteY259" fmla="*/ 97413 h 111558"/>
                <a:gd name="connsiteX260" fmla="*/ 84306 w 130102"/>
                <a:gd name="connsiteY260" fmla="*/ 93321 h 111558"/>
                <a:gd name="connsiteX261" fmla="*/ 79873 w 130102"/>
                <a:gd name="connsiteY261" fmla="*/ 90738 h 111558"/>
                <a:gd name="connsiteX262" fmla="*/ 74870 w 130102"/>
                <a:gd name="connsiteY262" fmla="*/ 85865 h 111558"/>
                <a:gd name="connsiteX263" fmla="*/ 68173 w 130102"/>
                <a:gd name="connsiteY263" fmla="*/ 83938 h 111558"/>
                <a:gd name="connsiteX264" fmla="*/ 63611 w 130102"/>
                <a:gd name="connsiteY264" fmla="*/ 81802 h 111558"/>
                <a:gd name="connsiteX265" fmla="*/ 60847 w 130102"/>
                <a:gd name="connsiteY265" fmla="*/ 82129 h 111558"/>
                <a:gd name="connsiteX266" fmla="*/ 57798 w 130102"/>
                <a:gd name="connsiteY266" fmla="*/ 82801 h 111558"/>
                <a:gd name="connsiteX267" fmla="*/ 55917 w 130102"/>
                <a:gd name="connsiteY267" fmla="*/ 82822 h 111558"/>
                <a:gd name="connsiteX268" fmla="*/ 54580 w 130102"/>
                <a:gd name="connsiteY268" fmla="*/ 82438 h 111558"/>
                <a:gd name="connsiteX269" fmla="*/ 53630 w 130102"/>
                <a:gd name="connsiteY269" fmla="*/ 81113 h 111558"/>
                <a:gd name="connsiteX270" fmla="*/ 53775 w 130102"/>
                <a:gd name="connsiteY270" fmla="*/ 80088 h 111558"/>
                <a:gd name="connsiteX271" fmla="*/ 53606 w 130102"/>
                <a:gd name="connsiteY271" fmla="*/ 78749 h 111558"/>
                <a:gd name="connsiteX272" fmla="*/ 50933 w 130102"/>
                <a:gd name="connsiteY272" fmla="*/ 76610 h 111558"/>
                <a:gd name="connsiteX273" fmla="*/ 47286 w 130102"/>
                <a:gd name="connsiteY273" fmla="*/ 74575 h 111558"/>
                <a:gd name="connsiteX274" fmla="*/ 43831 w 130102"/>
                <a:gd name="connsiteY274" fmla="*/ 71940 h 111558"/>
                <a:gd name="connsiteX275" fmla="*/ 36897 w 130102"/>
                <a:gd name="connsiteY275" fmla="*/ 64811 h 111558"/>
                <a:gd name="connsiteX276" fmla="*/ 35506 w 130102"/>
                <a:gd name="connsiteY276" fmla="*/ 62516 h 111558"/>
                <a:gd name="connsiteX277" fmla="*/ 36871 w 130102"/>
                <a:gd name="connsiteY277" fmla="*/ 62079 h 111558"/>
                <a:gd name="connsiteX278" fmla="*/ 37903 w 130102"/>
                <a:gd name="connsiteY278" fmla="*/ 62118 h 111558"/>
                <a:gd name="connsiteX279" fmla="*/ 39074 w 130102"/>
                <a:gd name="connsiteY279" fmla="*/ 61647 h 111558"/>
                <a:gd name="connsiteX280" fmla="*/ 40963 w 130102"/>
                <a:gd name="connsiteY280" fmla="*/ 61635 h 111558"/>
                <a:gd name="connsiteX281" fmla="*/ 43202 w 130102"/>
                <a:gd name="connsiteY281" fmla="*/ 62104 h 111558"/>
                <a:gd name="connsiteX282" fmla="*/ 41220 w 130102"/>
                <a:gd name="connsiteY282" fmla="*/ 60576 h 111558"/>
                <a:gd name="connsiteX283" fmla="*/ 38754 w 130102"/>
                <a:gd name="connsiteY283" fmla="*/ 59076 h 111558"/>
                <a:gd name="connsiteX284" fmla="*/ 32375 w 130102"/>
                <a:gd name="connsiteY284" fmla="*/ 53109 h 111558"/>
                <a:gd name="connsiteX285" fmla="*/ 30471 w 130102"/>
                <a:gd name="connsiteY285" fmla="*/ 50286 h 111558"/>
                <a:gd name="connsiteX286" fmla="*/ 30250 w 130102"/>
                <a:gd name="connsiteY286" fmla="*/ 47241 h 111558"/>
                <a:gd name="connsiteX287" fmla="*/ 30721 w 130102"/>
                <a:gd name="connsiteY287" fmla="*/ 43060 h 111558"/>
                <a:gd name="connsiteX288" fmla="*/ 29572 w 130102"/>
                <a:gd name="connsiteY288" fmla="*/ 40063 h 111558"/>
                <a:gd name="connsiteX289" fmla="*/ 24651 w 130102"/>
                <a:gd name="connsiteY289" fmla="*/ 36179 h 111558"/>
                <a:gd name="connsiteX290" fmla="*/ 22848 w 130102"/>
                <a:gd name="connsiteY290" fmla="*/ 34128 h 111558"/>
                <a:gd name="connsiteX291" fmla="*/ 19214 w 130102"/>
                <a:gd name="connsiteY291" fmla="*/ 32910 h 111558"/>
                <a:gd name="connsiteX292" fmla="*/ 17590 w 130102"/>
                <a:gd name="connsiteY292" fmla="*/ 33030 h 111558"/>
                <a:gd name="connsiteX293" fmla="*/ 16614 w 130102"/>
                <a:gd name="connsiteY293" fmla="*/ 34545 h 111558"/>
                <a:gd name="connsiteX294" fmla="*/ 15901 w 130102"/>
                <a:gd name="connsiteY294" fmla="*/ 37910 h 111558"/>
                <a:gd name="connsiteX295" fmla="*/ 12679 w 130102"/>
                <a:gd name="connsiteY295" fmla="*/ 42343 h 111558"/>
                <a:gd name="connsiteX296" fmla="*/ 11604 w 130102"/>
                <a:gd name="connsiteY296" fmla="*/ 44267 h 111558"/>
                <a:gd name="connsiteX297" fmla="*/ 9920 w 130102"/>
                <a:gd name="connsiteY297" fmla="*/ 46766 h 111558"/>
                <a:gd name="connsiteX298" fmla="*/ 8460 w 130102"/>
                <a:gd name="connsiteY298" fmla="*/ 46938 h 111558"/>
                <a:gd name="connsiteX299" fmla="*/ 7596 w 130102"/>
                <a:gd name="connsiteY299" fmla="*/ 46718 h 111558"/>
                <a:gd name="connsiteX300" fmla="*/ 4981 w 130102"/>
                <a:gd name="connsiteY300" fmla="*/ 42510 h 111558"/>
                <a:gd name="connsiteX301" fmla="*/ 2478 w 130102"/>
                <a:gd name="connsiteY301" fmla="*/ 39319 h 111558"/>
                <a:gd name="connsiteX302" fmla="*/ 2129 w 130102"/>
                <a:gd name="connsiteY302" fmla="*/ 37807 h 111558"/>
                <a:gd name="connsiteX303" fmla="*/ 1904 w 130102"/>
                <a:gd name="connsiteY303" fmla="*/ 35946 h 111558"/>
                <a:gd name="connsiteX304" fmla="*/ 0 w 130102"/>
                <a:gd name="connsiteY304" fmla="*/ 29077 h 111558"/>
                <a:gd name="connsiteX305" fmla="*/ 1343 w 130102"/>
                <a:gd name="connsiteY305" fmla="*/ 28113 h 111558"/>
                <a:gd name="connsiteX306" fmla="*/ 2168 w 130102"/>
                <a:gd name="connsiteY306" fmla="*/ 29216 h 111558"/>
                <a:gd name="connsiteX307" fmla="*/ 7994 w 130102"/>
                <a:gd name="connsiteY307" fmla="*/ 30544 h 111558"/>
                <a:gd name="connsiteX308" fmla="*/ 9252 w 130102"/>
                <a:gd name="connsiteY308" fmla="*/ 29955 h 111558"/>
                <a:gd name="connsiteX309" fmla="*/ 10015 w 130102"/>
                <a:gd name="connsiteY309" fmla="*/ 29055 h 111558"/>
                <a:gd name="connsiteX310" fmla="*/ 10019 w 130102"/>
                <a:gd name="connsiteY310" fmla="*/ 28485 h 111558"/>
                <a:gd name="connsiteX311" fmla="*/ 10516 w 130102"/>
                <a:gd name="connsiteY311" fmla="*/ 28318 h 111558"/>
                <a:gd name="connsiteX312" fmla="*/ 12567 w 130102"/>
                <a:gd name="connsiteY312" fmla="*/ 29186 h 111558"/>
                <a:gd name="connsiteX313" fmla="*/ 14241 w 130102"/>
                <a:gd name="connsiteY313" fmla="*/ 28985 h 111558"/>
                <a:gd name="connsiteX314" fmla="*/ 16933 w 130102"/>
                <a:gd name="connsiteY314" fmla="*/ 28945 h 111558"/>
                <a:gd name="connsiteX315" fmla="*/ 18855 w 130102"/>
                <a:gd name="connsiteY315" fmla="*/ 29087 h 111558"/>
                <a:gd name="connsiteX316" fmla="*/ 20125 w 130102"/>
                <a:gd name="connsiteY316" fmla="*/ 28419 h 111558"/>
                <a:gd name="connsiteX317" fmla="*/ 21846 w 130102"/>
                <a:gd name="connsiteY317" fmla="*/ 25960 h 111558"/>
                <a:gd name="connsiteX318" fmla="*/ 22483 w 130102"/>
                <a:gd name="connsiteY318" fmla="*/ 24583 h 111558"/>
                <a:gd name="connsiteX319" fmla="*/ 23254 w 130102"/>
                <a:gd name="connsiteY319" fmla="*/ 24254 h 111558"/>
                <a:gd name="connsiteX320" fmla="*/ 23761 w 130102"/>
                <a:gd name="connsiteY320" fmla="*/ 24418 h 111558"/>
                <a:gd name="connsiteX321" fmla="*/ 24133 w 130102"/>
                <a:gd name="connsiteY321" fmla="*/ 25550 h 111558"/>
                <a:gd name="connsiteX322" fmla="*/ 25038 w 130102"/>
                <a:gd name="connsiteY322" fmla="*/ 26613 h 111558"/>
                <a:gd name="connsiteX323" fmla="*/ 26897 w 130102"/>
                <a:gd name="connsiteY323" fmla="*/ 28344 h 111558"/>
                <a:gd name="connsiteX324" fmla="*/ 28212 w 130102"/>
                <a:gd name="connsiteY324" fmla="*/ 29175 h 111558"/>
                <a:gd name="connsiteX325" fmla="*/ 29406 w 130102"/>
                <a:gd name="connsiteY325" fmla="*/ 29474 h 111558"/>
                <a:gd name="connsiteX326" fmla="*/ 30576 w 130102"/>
                <a:gd name="connsiteY326" fmla="*/ 28778 h 111558"/>
                <a:gd name="connsiteX327" fmla="*/ 31784 w 130102"/>
                <a:gd name="connsiteY327" fmla="*/ 28580 h 111558"/>
                <a:gd name="connsiteX328" fmla="*/ 35230 w 130102"/>
                <a:gd name="connsiteY328" fmla="*/ 29929 h 111558"/>
                <a:gd name="connsiteX329" fmla="*/ 38141 w 130102"/>
                <a:gd name="connsiteY329" fmla="*/ 30186 h 111558"/>
                <a:gd name="connsiteX330" fmla="*/ 40294 w 130102"/>
                <a:gd name="connsiteY330" fmla="*/ 29482 h 111558"/>
                <a:gd name="connsiteX331" fmla="*/ 40011 w 130102"/>
                <a:gd name="connsiteY331" fmla="*/ 28514 h 111558"/>
                <a:gd name="connsiteX332" fmla="*/ 39227 w 130102"/>
                <a:gd name="connsiteY332" fmla="*/ 27435 h 111558"/>
                <a:gd name="connsiteX333" fmla="*/ 39058 w 130102"/>
                <a:gd name="connsiteY333" fmla="*/ 26387 h 111558"/>
                <a:gd name="connsiteX334" fmla="*/ 39203 w 130102"/>
                <a:gd name="connsiteY334" fmla="*/ 25481 h 111558"/>
                <a:gd name="connsiteX335" fmla="*/ 40680 w 130102"/>
                <a:gd name="connsiteY335" fmla="*/ 24577 h 111558"/>
                <a:gd name="connsiteX336" fmla="*/ 40609 w 130102"/>
                <a:gd name="connsiteY336" fmla="*/ 24180 h 111558"/>
                <a:gd name="connsiteX337" fmla="*/ 38823 w 130102"/>
                <a:gd name="connsiteY337" fmla="*/ 22589 h 111558"/>
                <a:gd name="connsiteX338" fmla="*/ 38914 w 130102"/>
                <a:gd name="connsiteY338" fmla="*/ 22179 h 111558"/>
                <a:gd name="connsiteX339" fmla="*/ 42829 w 130102"/>
                <a:gd name="connsiteY339" fmla="*/ 20389 h 111558"/>
                <a:gd name="connsiteX340" fmla="*/ 46603 w 130102"/>
                <a:gd name="connsiteY340" fmla="*/ 19384 h 111558"/>
                <a:gd name="connsiteX341" fmla="*/ 47208 w 130102"/>
                <a:gd name="connsiteY341" fmla="*/ 18609 h 111558"/>
                <a:gd name="connsiteX342" fmla="*/ 47560 w 130102"/>
                <a:gd name="connsiteY342" fmla="*/ 17443 h 111558"/>
                <a:gd name="connsiteX343" fmla="*/ 47726 w 130102"/>
                <a:gd name="connsiteY343" fmla="*/ 15256 h 111558"/>
                <a:gd name="connsiteX344" fmla="*/ 47519 w 130102"/>
                <a:gd name="connsiteY344" fmla="*/ 13466 h 111558"/>
                <a:gd name="connsiteX345" fmla="*/ 45986 w 130102"/>
                <a:gd name="connsiteY345" fmla="*/ 11787 h 111558"/>
                <a:gd name="connsiteX346" fmla="*/ 45891 w 130102"/>
                <a:gd name="connsiteY346" fmla="*/ 10937 h 111558"/>
                <a:gd name="connsiteX347" fmla="*/ 46254 w 130102"/>
                <a:gd name="connsiteY347" fmla="*/ 10054 h 111558"/>
                <a:gd name="connsiteX348" fmla="*/ 46849 w 130102"/>
                <a:gd name="connsiteY348" fmla="*/ 9256 h 111558"/>
                <a:gd name="connsiteX349" fmla="*/ 48359 w 130102"/>
                <a:gd name="connsiteY349" fmla="*/ 8910 h 111558"/>
                <a:gd name="connsiteX350" fmla="*/ 50130 w 130102"/>
                <a:gd name="connsiteY350" fmla="*/ 8336 h 111558"/>
                <a:gd name="connsiteX351" fmla="*/ 51529 w 130102"/>
                <a:gd name="connsiteY351" fmla="*/ 7675 h 111558"/>
                <a:gd name="connsiteX352" fmla="*/ 53425 w 130102"/>
                <a:gd name="connsiteY352" fmla="*/ 7127 h 111558"/>
                <a:gd name="connsiteX353" fmla="*/ 54915 w 130102"/>
                <a:gd name="connsiteY353" fmla="*/ 6359 h 111558"/>
                <a:gd name="connsiteX354" fmla="*/ 56370 w 130102"/>
                <a:gd name="connsiteY354" fmla="*/ 4531 h 111558"/>
                <a:gd name="connsiteX355" fmla="*/ 57253 w 130102"/>
                <a:gd name="connsiteY355" fmla="*/ 4229 h 111558"/>
                <a:gd name="connsiteX356" fmla="*/ 59929 w 130102"/>
                <a:gd name="connsiteY356" fmla="*/ 4489 h 111558"/>
                <a:gd name="connsiteX357" fmla="*/ 60501 w 130102"/>
                <a:gd name="connsiteY357" fmla="*/ 4038 h 111558"/>
                <a:gd name="connsiteX358" fmla="*/ 60134 w 130102"/>
                <a:gd name="connsiteY358" fmla="*/ 1410 h 111558"/>
                <a:gd name="connsiteX359" fmla="*/ 60613 w 130102"/>
                <a:gd name="connsiteY359" fmla="*/ 742 h 111558"/>
                <a:gd name="connsiteX360" fmla="*/ 61559 w 130102"/>
                <a:gd name="connsiteY360" fmla="*/ 368 h 111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Lst>
              <a:rect l="l" t="t" r="r" b="b"/>
              <a:pathLst>
                <a:path w="130102" h="111558">
                  <a:moveTo>
                    <a:pt x="86563" y="101746"/>
                  </a:moveTo>
                  <a:lnTo>
                    <a:pt x="90452" y="102584"/>
                  </a:lnTo>
                  <a:lnTo>
                    <a:pt x="93469" y="104421"/>
                  </a:lnTo>
                  <a:lnTo>
                    <a:pt x="84622" y="102014"/>
                  </a:lnTo>
                  <a:lnTo>
                    <a:pt x="85626" y="101793"/>
                  </a:lnTo>
                  <a:close/>
                  <a:moveTo>
                    <a:pt x="69288" y="96494"/>
                  </a:moveTo>
                  <a:lnTo>
                    <a:pt x="73375" y="97242"/>
                  </a:lnTo>
                  <a:lnTo>
                    <a:pt x="76373" y="96898"/>
                  </a:lnTo>
                  <a:lnTo>
                    <a:pt x="79083" y="97357"/>
                  </a:lnTo>
                  <a:lnTo>
                    <a:pt x="80767" y="98207"/>
                  </a:lnTo>
                  <a:lnTo>
                    <a:pt x="81175" y="98624"/>
                  </a:lnTo>
                  <a:lnTo>
                    <a:pt x="78988" y="98682"/>
                  </a:lnTo>
                  <a:lnTo>
                    <a:pt x="76515" y="98337"/>
                  </a:lnTo>
                  <a:lnTo>
                    <a:pt x="73710" y="99201"/>
                  </a:lnTo>
                  <a:lnTo>
                    <a:pt x="71238" y="98739"/>
                  </a:lnTo>
                  <a:lnTo>
                    <a:pt x="70298" y="98178"/>
                  </a:lnTo>
                  <a:lnTo>
                    <a:pt x="69633" y="97476"/>
                  </a:lnTo>
                  <a:close/>
                  <a:moveTo>
                    <a:pt x="81872" y="95708"/>
                  </a:moveTo>
                  <a:lnTo>
                    <a:pt x="93013" y="100400"/>
                  </a:lnTo>
                  <a:lnTo>
                    <a:pt x="91773" y="99158"/>
                  </a:lnTo>
                  <a:lnTo>
                    <a:pt x="93380" y="98666"/>
                  </a:lnTo>
                  <a:lnTo>
                    <a:pt x="94745" y="99020"/>
                  </a:lnTo>
                  <a:lnTo>
                    <a:pt x="95615" y="100551"/>
                  </a:lnTo>
                  <a:lnTo>
                    <a:pt x="97330" y="101558"/>
                  </a:lnTo>
                  <a:lnTo>
                    <a:pt x="100109" y="103327"/>
                  </a:lnTo>
                  <a:lnTo>
                    <a:pt x="101864" y="104682"/>
                  </a:lnTo>
                  <a:lnTo>
                    <a:pt x="105846" y="107117"/>
                  </a:lnTo>
                  <a:lnTo>
                    <a:pt x="106788" y="107457"/>
                  </a:lnTo>
                  <a:lnTo>
                    <a:pt x="108772" y="108176"/>
                  </a:lnTo>
                  <a:lnTo>
                    <a:pt x="108811" y="109157"/>
                  </a:lnTo>
                  <a:lnTo>
                    <a:pt x="109664" y="110273"/>
                  </a:lnTo>
                  <a:lnTo>
                    <a:pt x="110566" y="111558"/>
                  </a:lnTo>
                  <a:lnTo>
                    <a:pt x="106488" y="109026"/>
                  </a:lnTo>
                  <a:lnTo>
                    <a:pt x="102676" y="106192"/>
                  </a:lnTo>
                  <a:lnTo>
                    <a:pt x="95229" y="101826"/>
                  </a:lnTo>
                  <a:lnTo>
                    <a:pt x="89946" y="100762"/>
                  </a:lnTo>
                  <a:lnTo>
                    <a:pt x="82721" y="97247"/>
                  </a:lnTo>
                  <a:lnTo>
                    <a:pt x="78016" y="96003"/>
                  </a:lnTo>
                  <a:lnTo>
                    <a:pt x="79808" y="95716"/>
                  </a:lnTo>
                  <a:close/>
                  <a:moveTo>
                    <a:pt x="66429" y="90251"/>
                  </a:moveTo>
                  <a:lnTo>
                    <a:pt x="69404" y="90667"/>
                  </a:lnTo>
                  <a:lnTo>
                    <a:pt x="70318" y="91709"/>
                  </a:lnTo>
                  <a:lnTo>
                    <a:pt x="78364" y="92543"/>
                  </a:lnTo>
                  <a:lnTo>
                    <a:pt x="81302" y="93029"/>
                  </a:lnTo>
                  <a:lnTo>
                    <a:pt x="79756" y="93307"/>
                  </a:lnTo>
                  <a:lnTo>
                    <a:pt x="69918" y="93100"/>
                  </a:lnTo>
                  <a:lnTo>
                    <a:pt x="67057" y="92543"/>
                  </a:lnTo>
                  <a:lnTo>
                    <a:pt x="63874" y="91108"/>
                  </a:lnTo>
                  <a:lnTo>
                    <a:pt x="63224" y="90667"/>
                  </a:lnTo>
                  <a:close/>
                  <a:moveTo>
                    <a:pt x="64827" y="86010"/>
                  </a:moveTo>
                  <a:lnTo>
                    <a:pt x="68202" y="86149"/>
                  </a:lnTo>
                  <a:lnTo>
                    <a:pt x="73350" y="86984"/>
                  </a:lnTo>
                  <a:lnTo>
                    <a:pt x="74609" y="87957"/>
                  </a:lnTo>
                  <a:lnTo>
                    <a:pt x="74218" y="88406"/>
                  </a:lnTo>
                  <a:lnTo>
                    <a:pt x="72263" y="89139"/>
                  </a:lnTo>
                  <a:lnTo>
                    <a:pt x="68774" y="89209"/>
                  </a:lnTo>
                  <a:lnTo>
                    <a:pt x="65742" y="88722"/>
                  </a:lnTo>
                  <a:lnTo>
                    <a:pt x="64256" y="87887"/>
                  </a:lnTo>
                  <a:lnTo>
                    <a:pt x="64367" y="87184"/>
                  </a:lnTo>
                  <a:close/>
                  <a:moveTo>
                    <a:pt x="38758" y="69183"/>
                  </a:moveTo>
                  <a:lnTo>
                    <a:pt x="41000" y="70181"/>
                  </a:lnTo>
                  <a:lnTo>
                    <a:pt x="42455" y="72191"/>
                  </a:lnTo>
                  <a:lnTo>
                    <a:pt x="41063" y="71778"/>
                  </a:lnTo>
                  <a:lnTo>
                    <a:pt x="39611" y="70534"/>
                  </a:lnTo>
                  <a:close/>
                  <a:moveTo>
                    <a:pt x="34243" y="65203"/>
                  </a:moveTo>
                  <a:lnTo>
                    <a:pt x="37897" y="67787"/>
                  </a:lnTo>
                  <a:lnTo>
                    <a:pt x="38242" y="68741"/>
                  </a:lnTo>
                  <a:lnTo>
                    <a:pt x="35483" y="66947"/>
                  </a:lnTo>
                  <a:lnTo>
                    <a:pt x="34437" y="65741"/>
                  </a:lnTo>
                  <a:close/>
                  <a:moveTo>
                    <a:pt x="29804" y="64924"/>
                  </a:moveTo>
                  <a:lnTo>
                    <a:pt x="31738" y="66300"/>
                  </a:lnTo>
                  <a:lnTo>
                    <a:pt x="36962" y="71573"/>
                  </a:lnTo>
                  <a:lnTo>
                    <a:pt x="37277" y="71969"/>
                  </a:lnTo>
                  <a:lnTo>
                    <a:pt x="37247" y="72239"/>
                  </a:lnTo>
                  <a:lnTo>
                    <a:pt x="36100" y="71858"/>
                  </a:lnTo>
                  <a:lnTo>
                    <a:pt x="35791" y="71981"/>
                  </a:lnTo>
                  <a:lnTo>
                    <a:pt x="30384" y="66074"/>
                  </a:lnTo>
                  <a:close/>
                  <a:moveTo>
                    <a:pt x="27080" y="50537"/>
                  </a:moveTo>
                  <a:lnTo>
                    <a:pt x="28449" y="51863"/>
                  </a:lnTo>
                  <a:lnTo>
                    <a:pt x="29590" y="52692"/>
                  </a:lnTo>
                  <a:lnTo>
                    <a:pt x="30533" y="52894"/>
                  </a:lnTo>
                  <a:lnTo>
                    <a:pt x="32930" y="54978"/>
                  </a:lnTo>
                  <a:lnTo>
                    <a:pt x="35286" y="57656"/>
                  </a:lnTo>
                  <a:lnTo>
                    <a:pt x="38093" y="59980"/>
                  </a:lnTo>
                  <a:lnTo>
                    <a:pt x="37510" y="60052"/>
                  </a:lnTo>
                  <a:lnTo>
                    <a:pt x="36955" y="60373"/>
                  </a:lnTo>
                  <a:lnTo>
                    <a:pt x="36383" y="61094"/>
                  </a:lnTo>
                  <a:lnTo>
                    <a:pt x="34954" y="59765"/>
                  </a:lnTo>
                  <a:lnTo>
                    <a:pt x="33641" y="58817"/>
                  </a:lnTo>
                  <a:lnTo>
                    <a:pt x="32701" y="57695"/>
                  </a:lnTo>
                  <a:lnTo>
                    <a:pt x="30859" y="56295"/>
                  </a:lnTo>
                  <a:lnTo>
                    <a:pt x="30237" y="54693"/>
                  </a:lnTo>
                  <a:lnTo>
                    <a:pt x="27491" y="51425"/>
                  </a:lnTo>
                  <a:close/>
                  <a:moveTo>
                    <a:pt x="25944" y="46425"/>
                  </a:moveTo>
                  <a:lnTo>
                    <a:pt x="27353" y="46516"/>
                  </a:lnTo>
                  <a:lnTo>
                    <a:pt x="27564" y="47155"/>
                  </a:lnTo>
                  <a:lnTo>
                    <a:pt x="29061" y="48859"/>
                  </a:lnTo>
                  <a:lnTo>
                    <a:pt x="29618" y="50061"/>
                  </a:lnTo>
                  <a:lnTo>
                    <a:pt x="27536" y="48976"/>
                  </a:lnTo>
                  <a:lnTo>
                    <a:pt x="25672" y="48561"/>
                  </a:lnTo>
                  <a:lnTo>
                    <a:pt x="25277" y="47744"/>
                  </a:lnTo>
                  <a:lnTo>
                    <a:pt x="25545" y="47074"/>
                  </a:lnTo>
                  <a:close/>
                  <a:moveTo>
                    <a:pt x="18596" y="37698"/>
                  </a:moveTo>
                  <a:lnTo>
                    <a:pt x="18838" y="40065"/>
                  </a:lnTo>
                  <a:lnTo>
                    <a:pt x="19382" y="41424"/>
                  </a:lnTo>
                  <a:lnTo>
                    <a:pt x="21010" y="43092"/>
                  </a:lnTo>
                  <a:lnTo>
                    <a:pt x="20682" y="45851"/>
                  </a:lnTo>
                  <a:lnTo>
                    <a:pt x="21015" y="49774"/>
                  </a:lnTo>
                  <a:lnTo>
                    <a:pt x="21345" y="50646"/>
                  </a:lnTo>
                  <a:lnTo>
                    <a:pt x="21468" y="51553"/>
                  </a:lnTo>
                  <a:lnTo>
                    <a:pt x="21297" y="52610"/>
                  </a:lnTo>
                  <a:lnTo>
                    <a:pt x="19952" y="51274"/>
                  </a:lnTo>
                  <a:lnTo>
                    <a:pt x="19274" y="48876"/>
                  </a:lnTo>
                  <a:lnTo>
                    <a:pt x="17583" y="44999"/>
                  </a:lnTo>
                  <a:lnTo>
                    <a:pt x="17365" y="43906"/>
                  </a:lnTo>
                  <a:lnTo>
                    <a:pt x="18242" y="42826"/>
                  </a:lnTo>
                  <a:lnTo>
                    <a:pt x="18195" y="41732"/>
                  </a:lnTo>
                  <a:lnTo>
                    <a:pt x="16996" y="38322"/>
                  </a:lnTo>
                  <a:lnTo>
                    <a:pt x="18000" y="37765"/>
                  </a:lnTo>
                  <a:close/>
                  <a:moveTo>
                    <a:pt x="23304" y="36128"/>
                  </a:moveTo>
                  <a:lnTo>
                    <a:pt x="24606" y="37408"/>
                  </a:lnTo>
                  <a:lnTo>
                    <a:pt x="26180" y="39816"/>
                  </a:lnTo>
                  <a:lnTo>
                    <a:pt x="27020" y="40488"/>
                  </a:lnTo>
                  <a:lnTo>
                    <a:pt x="28592" y="42905"/>
                  </a:lnTo>
                  <a:lnTo>
                    <a:pt x="25867" y="43491"/>
                  </a:lnTo>
                  <a:lnTo>
                    <a:pt x="24569" y="42443"/>
                  </a:lnTo>
                  <a:lnTo>
                    <a:pt x="24230" y="41583"/>
                  </a:lnTo>
                  <a:lnTo>
                    <a:pt x="21991" y="41310"/>
                  </a:lnTo>
                  <a:lnTo>
                    <a:pt x="20635" y="40112"/>
                  </a:lnTo>
                  <a:lnTo>
                    <a:pt x="20358" y="39581"/>
                  </a:lnTo>
                  <a:lnTo>
                    <a:pt x="22276" y="38262"/>
                  </a:lnTo>
                  <a:close/>
                  <a:moveTo>
                    <a:pt x="62002" y="0"/>
                  </a:moveTo>
                  <a:lnTo>
                    <a:pt x="64356" y="284"/>
                  </a:lnTo>
                  <a:lnTo>
                    <a:pt x="66314" y="964"/>
                  </a:lnTo>
                  <a:lnTo>
                    <a:pt x="67502" y="1378"/>
                  </a:lnTo>
                  <a:lnTo>
                    <a:pt x="71441" y="3281"/>
                  </a:lnTo>
                  <a:lnTo>
                    <a:pt x="74170" y="5419"/>
                  </a:lnTo>
                  <a:lnTo>
                    <a:pt x="75684" y="7791"/>
                  </a:lnTo>
                  <a:lnTo>
                    <a:pt x="77735" y="9628"/>
                  </a:lnTo>
                  <a:lnTo>
                    <a:pt x="80320" y="10927"/>
                  </a:lnTo>
                  <a:lnTo>
                    <a:pt x="82367" y="12689"/>
                  </a:lnTo>
                  <a:lnTo>
                    <a:pt x="83881" y="14912"/>
                  </a:lnTo>
                  <a:lnTo>
                    <a:pt x="85997" y="16156"/>
                  </a:lnTo>
                  <a:lnTo>
                    <a:pt x="88714" y="16426"/>
                  </a:lnTo>
                  <a:lnTo>
                    <a:pt x="90435" y="17186"/>
                  </a:lnTo>
                  <a:lnTo>
                    <a:pt x="91156" y="18438"/>
                  </a:lnTo>
                  <a:lnTo>
                    <a:pt x="92633" y="19572"/>
                  </a:lnTo>
                  <a:lnTo>
                    <a:pt x="94859" y="20586"/>
                  </a:lnTo>
                  <a:lnTo>
                    <a:pt x="98325" y="21142"/>
                  </a:lnTo>
                  <a:lnTo>
                    <a:pt x="104961" y="21274"/>
                  </a:lnTo>
                  <a:lnTo>
                    <a:pt x="105550" y="21302"/>
                  </a:lnTo>
                  <a:lnTo>
                    <a:pt x="107047" y="21617"/>
                  </a:lnTo>
                  <a:lnTo>
                    <a:pt x="108794" y="21223"/>
                  </a:lnTo>
                  <a:lnTo>
                    <a:pt x="110923" y="20429"/>
                  </a:lnTo>
                  <a:lnTo>
                    <a:pt x="111609" y="19956"/>
                  </a:lnTo>
                  <a:lnTo>
                    <a:pt x="113851" y="17359"/>
                  </a:lnTo>
                  <a:lnTo>
                    <a:pt x="115084" y="17583"/>
                  </a:lnTo>
                  <a:lnTo>
                    <a:pt x="117544" y="17266"/>
                  </a:lnTo>
                  <a:lnTo>
                    <a:pt x="119031" y="16690"/>
                  </a:lnTo>
                  <a:lnTo>
                    <a:pt x="119144" y="16690"/>
                  </a:lnTo>
                  <a:lnTo>
                    <a:pt x="119049" y="17355"/>
                  </a:lnTo>
                  <a:lnTo>
                    <a:pt x="118882" y="18516"/>
                  </a:lnTo>
                  <a:lnTo>
                    <a:pt x="117677" y="19338"/>
                  </a:lnTo>
                  <a:lnTo>
                    <a:pt x="118904" y="21229"/>
                  </a:lnTo>
                  <a:lnTo>
                    <a:pt x="120070" y="24293"/>
                  </a:lnTo>
                  <a:lnTo>
                    <a:pt x="119420" y="25806"/>
                  </a:lnTo>
                  <a:lnTo>
                    <a:pt x="120212" y="26983"/>
                  </a:lnTo>
                  <a:lnTo>
                    <a:pt x="122454" y="27828"/>
                  </a:lnTo>
                  <a:lnTo>
                    <a:pt x="122657" y="28165"/>
                  </a:lnTo>
                  <a:lnTo>
                    <a:pt x="121972" y="28517"/>
                  </a:lnTo>
                  <a:lnTo>
                    <a:pt x="121405" y="29516"/>
                  </a:lnTo>
                  <a:lnTo>
                    <a:pt x="121340" y="31336"/>
                  </a:lnTo>
                  <a:lnTo>
                    <a:pt x="123294" y="33054"/>
                  </a:lnTo>
                  <a:lnTo>
                    <a:pt x="127269" y="34670"/>
                  </a:lnTo>
                  <a:lnTo>
                    <a:pt x="128539" y="34941"/>
                  </a:lnTo>
                  <a:lnTo>
                    <a:pt x="129025" y="35562"/>
                  </a:lnTo>
                  <a:lnTo>
                    <a:pt x="129690" y="35968"/>
                  </a:lnTo>
                  <a:lnTo>
                    <a:pt x="130081" y="36464"/>
                  </a:lnTo>
                  <a:lnTo>
                    <a:pt x="130102" y="37105"/>
                  </a:lnTo>
                  <a:lnTo>
                    <a:pt x="129818" y="37545"/>
                  </a:lnTo>
                  <a:lnTo>
                    <a:pt x="127937" y="37702"/>
                  </a:lnTo>
                  <a:lnTo>
                    <a:pt x="125790" y="37688"/>
                  </a:lnTo>
                  <a:lnTo>
                    <a:pt x="124264" y="36909"/>
                  </a:lnTo>
                  <a:lnTo>
                    <a:pt x="124128" y="37477"/>
                  </a:lnTo>
                  <a:lnTo>
                    <a:pt x="124104" y="38128"/>
                  </a:lnTo>
                  <a:lnTo>
                    <a:pt x="122627" y="38525"/>
                  </a:lnTo>
                  <a:lnTo>
                    <a:pt x="123447" y="42995"/>
                  </a:lnTo>
                  <a:lnTo>
                    <a:pt x="123121" y="44279"/>
                  </a:lnTo>
                  <a:lnTo>
                    <a:pt x="122575" y="44710"/>
                  </a:lnTo>
                  <a:lnTo>
                    <a:pt x="122067" y="44531"/>
                  </a:lnTo>
                  <a:lnTo>
                    <a:pt x="121448" y="44481"/>
                  </a:lnTo>
                  <a:lnTo>
                    <a:pt x="121137" y="44900"/>
                  </a:lnTo>
                  <a:lnTo>
                    <a:pt x="121394" y="45851"/>
                  </a:lnTo>
                  <a:lnTo>
                    <a:pt x="119938" y="45960"/>
                  </a:lnTo>
                  <a:lnTo>
                    <a:pt x="117619" y="45467"/>
                  </a:lnTo>
                  <a:lnTo>
                    <a:pt x="116557" y="44603"/>
                  </a:lnTo>
                  <a:lnTo>
                    <a:pt x="116375" y="43720"/>
                  </a:lnTo>
                  <a:lnTo>
                    <a:pt x="116358" y="42900"/>
                  </a:lnTo>
                  <a:lnTo>
                    <a:pt x="115622" y="41553"/>
                  </a:lnTo>
                  <a:lnTo>
                    <a:pt x="113776" y="40161"/>
                  </a:lnTo>
                  <a:lnTo>
                    <a:pt x="109921" y="39931"/>
                  </a:lnTo>
                  <a:lnTo>
                    <a:pt x="108498" y="39489"/>
                  </a:lnTo>
                  <a:lnTo>
                    <a:pt x="107032" y="38981"/>
                  </a:lnTo>
                  <a:lnTo>
                    <a:pt x="105425" y="38605"/>
                  </a:lnTo>
                  <a:lnTo>
                    <a:pt x="103944" y="38643"/>
                  </a:lnTo>
                  <a:lnTo>
                    <a:pt x="102158" y="39013"/>
                  </a:lnTo>
                  <a:lnTo>
                    <a:pt x="99042" y="38400"/>
                  </a:lnTo>
                  <a:lnTo>
                    <a:pt x="97988" y="39218"/>
                  </a:lnTo>
                  <a:lnTo>
                    <a:pt x="96347" y="40166"/>
                  </a:lnTo>
                  <a:lnTo>
                    <a:pt x="94984" y="40142"/>
                  </a:lnTo>
                  <a:lnTo>
                    <a:pt x="92272" y="37945"/>
                  </a:lnTo>
                  <a:lnTo>
                    <a:pt x="91463" y="37806"/>
                  </a:lnTo>
                  <a:lnTo>
                    <a:pt x="89091" y="38926"/>
                  </a:lnTo>
                  <a:lnTo>
                    <a:pt x="88126" y="38986"/>
                  </a:lnTo>
                  <a:lnTo>
                    <a:pt x="87386" y="38632"/>
                  </a:lnTo>
                  <a:lnTo>
                    <a:pt x="84179" y="37793"/>
                  </a:lnTo>
                  <a:lnTo>
                    <a:pt x="82732" y="37612"/>
                  </a:lnTo>
                  <a:lnTo>
                    <a:pt x="81670" y="38009"/>
                  </a:lnTo>
                  <a:lnTo>
                    <a:pt x="79785" y="37579"/>
                  </a:lnTo>
                  <a:lnTo>
                    <a:pt x="75213" y="34708"/>
                  </a:lnTo>
                  <a:lnTo>
                    <a:pt x="72387" y="36891"/>
                  </a:lnTo>
                  <a:lnTo>
                    <a:pt x="66634" y="36348"/>
                  </a:lnTo>
                  <a:lnTo>
                    <a:pt x="64928" y="37846"/>
                  </a:lnTo>
                  <a:lnTo>
                    <a:pt x="62972" y="40683"/>
                  </a:lnTo>
                  <a:lnTo>
                    <a:pt x="61387" y="42037"/>
                  </a:lnTo>
                  <a:lnTo>
                    <a:pt x="60009" y="41551"/>
                  </a:lnTo>
                  <a:lnTo>
                    <a:pt x="58379" y="40303"/>
                  </a:lnTo>
                  <a:lnTo>
                    <a:pt x="55526" y="37091"/>
                  </a:lnTo>
                  <a:lnTo>
                    <a:pt x="54086" y="36511"/>
                  </a:lnTo>
                  <a:lnTo>
                    <a:pt x="52429" y="36375"/>
                  </a:lnTo>
                  <a:lnTo>
                    <a:pt x="50983" y="36730"/>
                  </a:lnTo>
                  <a:lnTo>
                    <a:pt x="50214" y="37382"/>
                  </a:lnTo>
                  <a:lnTo>
                    <a:pt x="49626" y="42073"/>
                  </a:lnTo>
                  <a:lnTo>
                    <a:pt x="49106" y="46200"/>
                  </a:lnTo>
                  <a:lnTo>
                    <a:pt x="49076" y="48671"/>
                  </a:lnTo>
                  <a:lnTo>
                    <a:pt x="52248" y="50957"/>
                  </a:lnTo>
                  <a:lnTo>
                    <a:pt x="55984" y="54887"/>
                  </a:lnTo>
                  <a:lnTo>
                    <a:pt x="57187" y="55338"/>
                  </a:lnTo>
                  <a:lnTo>
                    <a:pt x="57781" y="56624"/>
                  </a:lnTo>
                  <a:lnTo>
                    <a:pt x="58655" y="59931"/>
                  </a:lnTo>
                  <a:lnTo>
                    <a:pt x="59637" y="63645"/>
                  </a:lnTo>
                  <a:lnTo>
                    <a:pt x="61536" y="66102"/>
                  </a:lnTo>
                  <a:lnTo>
                    <a:pt x="63248" y="67859"/>
                  </a:lnTo>
                  <a:lnTo>
                    <a:pt x="65338" y="69403"/>
                  </a:lnTo>
                  <a:lnTo>
                    <a:pt x="67957" y="71822"/>
                  </a:lnTo>
                  <a:lnTo>
                    <a:pt x="70106" y="74474"/>
                  </a:lnTo>
                  <a:lnTo>
                    <a:pt x="70676" y="75452"/>
                  </a:lnTo>
                  <a:lnTo>
                    <a:pt x="74842" y="78954"/>
                  </a:lnTo>
                  <a:lnTo>
                    <a:pt x="78882" y="82524"/>
                  </a:lnTo>
                  <a:lnTo>
                    <a:pt x="82497" y="83772"/>
                  </a:lnTo>
                  <a:lnTo>
                    <a:pt x="83067" y="84431"/>
                  </a:lnTo>
                  <a:lnTo>
                    <a:pt x="83099" y="87172"/>
                  </a:lnTo>
                  <a:lnTo>
                    <a:pt x="83492" y="88200"/>
                  </a:lnTo>
                  <a:lnTo>
                    <a:pt x="85906" y="91066"/>
                  </a:lnTo>
                  <a:lnTo>
                    <a:pt x="90828" y="95255"/>
                  </a:lnTo>
                  <a:lnTo>
                    <a:pt x="91396" y="96225"/>
                  </a:lnTo>
                  <a:lnTo>
                    <a:pt x="91558" y="96935"/>
                  </a:lnTo>
                  <a:lnTo>
                    <a:pt x="91240" y="97480"/>
                  </a:lnTo>
                  <a:lnTo>
                    <a:pt x="89951" y="98053"/>
                  </a:lnTo>
                  <a:lnTo>
                    <a:pt x="88893" y="97413"/>
                  </a:lnTo>
                  <a:lnTo>
                    <a:pt x="84306" y="93321"/>
                  </a:lnTo>
                  <a:lnTo>
                    <a:pt x="79873" y="90738"/>
                  </a:lnTo>
                  <a:lnTo>
                    <a:pt x="74870" y="85865"/>
                  </a:lnTo>
                  <a:lnTo>
                    <a:pt x="68173" y="83938"/>
                  </a:lnTo>
                  <a:lnTo>
                    <a:pt x="63611" y="81802"/>
                  </a:lnTo>
                  <a:lnTo>
                    <a:pt x="60847" y="82129"/>
                  </a:lnTo>
                  <a:lnTo>
                    <a:pt x="57798" y="82801"/>
                  </a:lnTo>
                  <a:lnTo>
                    <a:pt x="55917" y="82822"/>
                  </a:lnTo>
                  <a:lnTo>
                    <a:pt x="54580" y="82438"/>
                  </a:lnTo>
                  <a:lnTo>
                    <a:pt x="53630" y="81113"/>
                  </a:lnTo>
                  <a:lnTo>
                    <a:pt x="53775" y="80088"/>
                  </a:lnTo>
                  <a:lnTo>
                    <a:pt x="53606" y="78749"/>
                  </a:lnTo>
                  <a:lnTo>
                    <a:pt x="50933" y="76610"/>
                  </a:lnTo>
                  <a:lnTo>
                    <a:pt x="47286" y="74575"/>
                  </a:lnTo>
                  <a:lnTo>
                    <a:pt x="43831" y="71940"/>
                  </a:lnTo>
                  <a:lnTo>
                    <a:pt x="36897" y="64811"/>
                  </a:lnTo>
                  <a:lnTo>
                    <a:pt x="35506" y="62516"/>
                  </a:lnTo>
                  <a:lnTo>
                    <a:pt x="36871" y="62079"/>
                  </a:lnTo>
                  <a:lnTo>
                    <a:pt x="37903" y="62118"/>
                  </a:lnTo>
                  <a:lnTo>
                    <a:pt x="39074" y="61647"/>
                  </a:lnTo>
                  <a:lnTo>
                    <a:pt x="40963" y="61635"/>
                  </a:lnTo>
                  <a:lnTo>
                    <a:pt x="43202" y="62104"/>
                  </a:lnTo>
                  <a:lnTo>
                    <a:pt x="41220" y="60576"/>
                  </a:lnTo>
                  <a:lnTo>
                    <a:pt x="38754" y="59076"/>
                  </a:lnTo>
                  <a:lnTo>
                    <a:pt x="32375" y="53109"/>
                  </a:lnTo>
                  <a:lnTo>
                    <a:pt x="30471" y="50286"/>
                  </a:lnTo>
                  <a:lnTo>
                    <a:pt x="30250" y="47241"/>
                  </a:lnTo>
                  <a:lnTo>
                    <a:pt x="30721" y="43060"/>
                  </a:lnTo>
                  <a:lnTo>
                    <a:pt x="29572" y="40063"/>
                  </a:lnTo>
                  <a:lnTo>
                    <a:pt x="24651" y="36179"/>
                  </a:lnTo>
                  <a:lnTo>
                    <a:pt x="22848" y="34128"/>
                  </a:lnTo>
                  <a:lnTo>
                    <a:pt x="19214" y="32910"/>
                  </a:lnTo>
                  <a:lnTo>
                    <a:pt x="17590" y="33030"/>
                  </a:lnTo>
                  <a:lnTo>
                    <a:pt x="16614" y="34545"/>
                  </a:lnTo>
                  <a:lnTo>
                    <a:pt x="15901" y="37910"/>
                  </a:lnTo>
                  <a:lnTo>
                    <a:pt x="12679" y="42343"/>
                  </a:lnTo>
                  <a:lnTo>
                    <a:pt x="11604" y="44267"/>
                  </a:lnTo>
                  <a:lnTo>
                    <a:pt x="9920" y="46766"/>
                  </a:lnTo>
                  <a:lnTo>
                    <a:pt x="8460" y="46938"/>
                  </a:lnTo>
                  <a:lnTo>
                    <a:pt x="7596" y="46718"/>
                  </a:lnTo>
                  <a:lnTo>
                    <a:pt x="4981" y="42510"/>
                  </a:lnTo>
                  <a:lnTo>
                    <a:pt x="2478" y="39319"/>
                  </a:lnTo>
                  <a:lnTo>
                    <a:pt x="2129" y="37807"/>
                  </a:lnTo>
                  <a:lnTo>
                    <a:pt x="1904" y="35946"/>
                  </a:lnTo>
                  <a:lnTo>
                    <a:pt x="0" y="29077"/>
                  </a:lnTo>
                  <a:lnTo>
                    <a:pt x="1343" y="28113"/>
                  </a:lnTo>
                  <a:lnTo>
                    <a:pt x="2168" y="29216"/>
                  </a:lnTo>
                  <a:lnTo>
                    <a:pt x="7994" y="30544"/>
                  </a:lnTo>
                  <a:lnTo>
                    <a:pt x="9252" y="29955"/>
                  </a:lnTo>
                  <a:lnTo>
                    <a:pt x="10015" y="29055"/>
                  </a:lnTo>
                  <a:lnTo>
                    <a:pt x="10019" y="28485"/>
                  </a:lnTo>
                  <a:lnTo>
                    <a:pt x="10516" y="28318"/>
                  </a:lnTo>
                  <a:lnTo>
                    <a:pt x="12567" y="29186"/>
                  </a:lnTo>
                  <a:lnTo>
                    <a:pt x="14241" y="28985"/>
                  </a:lnTo>
                  <a:lnTo>
                    <a:pt x="16933" y="28945"/>
                  </a:lnTo>
                  <a:lnTo>
                    <a:pt x="18855" y="29087"/>
                  </a:lnTo>
                  <a:lnTo>
                    <a:pt x="20125" y="28419"/>
                  </a:lnTo>
                  <a:lnTo>
                    <a:pt x="21846" y="25960"/>
                  </a:lnTo>
                  <a:lnTo>
                    <a:pt x="22483" y="24583"/>
                  </a:lnTo>
                  <a:lnTo>
                    <a:pt x="23254" y="24254"/>
                  </a:lnTo>
                  <a:lnTo>
                    <a:pt x="23761" y="24418"/>
                  </a:lnTo>
                  <a:lnTo>
                    <a:pt x="24133" y="25550"/>
                  </a:lnTo>
                  <a:lnTo>
                    <a:pt x="25038" y="26613"/>
                  </a:lnTo>
                  <a:lnTo>
                    <a:pt x="26897" y="28344"/>
                  </a:lnTo>
                  <a:lnTo>
                    <a:pt x="28212" y="29175"/>
                  </a:lnTo>
                  <a:lnTo>
                    <a:pt x="29406" y="29474"/>
                  </a:lnTo>
                  <a:lnTo>
                    <a:pt x="30576" y="28778"/>
                  </a:lnTo>
                  <a:lnTo>
                    <a:pt x="31784" y="28580"/>
                  </a:lnTo>
                  <a:lnTo>
                    <a:pt x="35230" y="29929"/>
                  </a:lnTo>
                  <a:lnTo>
                    <a:pt x="38141" y="30186"/>
                  </a:lnTo>
                  <a:lnTo>
                    <a:pt x="40294" y="29482"/>
                  </a:lnTo>
                  <a:lnTo>
                    <a:pt x="40011" y="28514"/>
                  </a:lnTo>
                  <a:lnTo>
                    <a:pt x="39227" y="27435"/>
                  </a:lnTo>
                  <a:lnTo>
                    <a:pt x="39058" y="26387"/>
                  </a:lnTo>
                  <a:lnTo>
                    <a:pt x="39203" y="25481"/>
                  </a:lnTo>
                  <a:lnTo>
                    <a:pt x="40680" y="24577"/>
                  </a:lnTo>
                  <a:lnTo>
                    <a:pt x="40609" y="24180"/>
                  </a:lnTo>
                  <a:lnTo>
                    <a:pt x="38823" y="22589"/>
                  </a:lnTo>
                  <a:lnTo>
                    <a:pt x="38914" y="22179"/>
                  </a:lnTo>
                  <a:lnTo>
                    <a:pt x="42829" y="20389"/>
                  </a:lnTo>
                  <a:lnTo>
                    <a:pt x="46603" y="19384"/>
                  </a:lnTo>
                  <a:lnTo>
                    <a:pt x="47208" y="18609"/>
                  </a:lnTo>
                  <a:lnTo>
                    <a:pt x="47560" y="17443"/>
                  </a:lnTo>
                  <a:lnTo>
                    <a:pt x="47726" y="15256"/>
                  </a:lnTo>
                  <a:lnTo>
                    <a:pt x="47519" y="13466"/>
                  </a:lnTo>
                  <a:lnTo>
                    <a:pt x="45986" y="11787"/>
                  </a:lnTo>
                  <a:lnTo>
                    <a:pt x="45891" y="10937"/>
                  </a:lnTo>
                  <a:lnTo>
                    <a:pt x="46254" y="10054"/>
                  </a:lnTo>
                  <a:lnTo>
                    <a:pt x="46849" y="9256"/>
                  </a:lnTo>
                  <a:lnTo>
                    <a:pt x="48359" y="8910"/>
                  </a:lnTo>
                  <a:lnTo>
                    <a:pt x="50130" y="8336"/>
                  </a:lnTo>
                  <a:lnTo>
                    <a:pt x="51529" y="7675"/>
                  </a:lnTo>
                  <a:lnTo>
                    <a:pt x="53425" y="7127"/>
                  </a:lnTo>
                  <a:lnTo>
                    <a:pt x="54915" y="6359"/>
                  </a:lnTo>
                  <a:lnTo>
                    <a:pt x="56370" y="4531"/>
                  </a:lnTo>
                  <a:lnTo>
                    <a:pt x="57253" y="4229"/>
                  </a:lnTo>
                  <a:lnTo>
                    <a:pt x="59929" y="4489"/>
                  </a:lnTo>
                  <a:lnTo>
                    <a:pt x="60501" y="4038"/>
                  </a:lnTo>
                  <a:lnTo>
                    <a:pt x="60134" y="1410"/>
                  </a:lnTo>
                  <a:lnTo>
                    <a:pt x="60613" y="742"/>
                  </a:lnTo>
                  <a:lnTo>
                    <a:pt x="61559" y="368"/>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24" name="ee4p_HU_1_15912"/>
            <p:cNvSpPr>
              <a:spLocks noChangeAspect="1"/>
            </p:cNvSpPr>
            <p:nvPr>
              <p:custDataLst>
                <p:tags r:id="rId21"/>
              </p:custDataLst>
            </p:nvPr>
          </p:nvSpPr>
          <p:spPr>
            <a:xfrm>
              <a:off x="5182390" y="4695755"/>
              <a:ext cx="594635" cy="310395"/>
            </a:xfrm>
            <a:custGeom>
              <a:avLst/>
              <a:gdLst/>
              <a:ahLst/>
              <a:cxnLst/>
              <a:rect l="0" t="0" r="0" b="0"/>
              <a:pathLst>
                <a:path w="150000" h="78299">
                  <a:moveTo>
                    <a:pt x="133530" y="4202"/>
                  </a:moveTo>
                  <a:lnTo>
                    <a:pt x="135637" y="3973"/>
                  </a:lnTo>
                  <a:lnTo>
                    <a:pt x="135726" y="4008"/>
                  </a:lnTo>
                  <a:lnTo>
                    <a:pt x="136225" y="4144"/>
                  </a:lnTo>
                  <a:lnTo>
                    <a:pt x="136572" y="5461"/>
                  </a:lnTo>
                  <a:lnTo>
                    <a:pt x="136632" y="5543"/>
                  </a:lnTo>
                  <a:lnTo>
                    <a:pt x="137140" y="6413"/>
                  </a:lnTo>
                  <a:lnTo>
                    <a:pt x="137617" y="7564"/>
                  </a:lnTo>
                  <a:lnTo>
                    <a:pt x="138358" y="8429"/>
                  </a:lnTo>
                  <a:lnTo>
                    <a:pt x="139986" y="8790"/>
                  </a:lnTo>
                  <a:lnTo>
                    <a:pt x="142115" y="9863"/>
                  </a:lnTo>
                  <a:lnTo>
                    <a:pt x="143493" y="11880"/>
                  </a:lnTo>
                  <a:lnTo>
                    <a:pt x="145570" y="12717"/>
                  </a:lnTo>
                  <a:lnTo>
                    <a:pt x="145720" y="12739"/>
                  </a:lnTo>
                  <a:lnTo>
                    <a:pt x="146128" y="12643"/>
                  </a:lnTo>
                  <a:lnTo>
                    <a:pt x="147622" y="12569"/>
                  </a:lnTo>
                  <a:lnTo>
                    <a:pt x="147911" y="12976"/>
                  </a:lnTo>
                  <a:lnTo>
                    <a:pt x="149105" y="13962"/>
                  </a:lnTo>
                  <a:lnTo>
                    <a:pt x="149570" y="14830"/>
                  </a:lnTo>
                  <a:lnTo>
                    <a:pt x="149332" y="15747"/>
                  </a:lnTo>
                  <a:lnTo>
                    <a:pt x="149544" y="16784"/>
                  </a:lnTo>
                  <a:lnTo>
                    <a:pt x="149999" y="17152"/>
                  </a:lnTo>
                  <a:lnTo>
                    <a:pt x="149449" y="17848"/>
                  </a:lnTo>
                  <a:lnTo>
                    <a:pt x="145579" y="21328"/>
                  </a:lnTo>
                  <a:lnTo>
                    <a:pt x="144067" y="22249"/>
                  </a:lnTo>
                  <a:lnTo>
                    <a:pt x="143061" y="22439"/>
                  </a:lnTo>
                  <a:lnTo>
                    <a:pt x="141481" y="22073"/>
                  </a:lnTo>
                  <a:lnTo>
                    <a:pt x="139846" y="22352"/>
                  </a:lnTo>
                  <a:lnTo>
                    <a:pt x="138386" y="23096"/>
                  </a:lnTo>
                  <a:lnTo>
                    <a:pt x="137041" y="23332"/>
                  </a:lnTo>
                  <a:lnTo>
                    <a:pt x="136024" y="24216"/>
                  </a:lnTo>
                  <a:lnTo>
                    <a:pt x="134707" y="26109"/>
                  </a:lnTo>
                  <a:lnTo>
                    <a:pt x="133089" y="27711"/>
                  </a:lnTo>
                  <a:lnTo>
                    <a:pt x="131454" y="28705"/>
                  </a:lnTo>
                  <a:lnTo>
                    <a:pt x="130608" y="29592"/>
                  </a:lnTo>
                  <a:lnTo>
                    <a:pt x="130511" y="32658"/>
                  </a:lnTo>
                  <a:lnTo>
                    <a:pt x="129604" y="33539"/>
                  </a:lnTo>
                  <a:lnTo>
                    <a:pt x="128386" y="34427"/>
                  </a:lnTo>
                  <a:lnTo>
                    <a:pt x="127725" y="35211"/>
                  </a:lnTo>
                  <a:lnTo>
                    <a:pt x="125870" y="39867"/>
                  </a:lnTo>
                  <a:lnTo>
                    <a:pt x="124462" y="41357"/>
                  </a:lnTo>
                  <a:lnTo>
                    <a:pt x="123128" y="42500"/>
                  </a:lnTo>
                  <a:lnTo>
                    <a:pt x="122908" y="43543"/>
                  </a:lnTo>
                  <a:lnTo>
                    <a:pt x="122934" y="44736"/>
                  </a:lnTo>
                  <a:lnTo>
                    <a:pt x="121420" y="47118"/>
                  </a:lnTo>
                  <a:lnTo>
                    <a:pt x="119435" y="49587"/>
                  </a:lnTo>
                  <a:lnTo>
                    <a:pt x="119051" y="50600"/>
                  </a:lnTo>
                  <a:lnTo>
                    <a:pt x="119494" y="51965"/>
                  </a:lnTo>
                  <a:lnTo>
                    <a:pt x="117591" y="53535"/>
                  </a:lnTo>
                  <a:lnTo>
                    <a:pt x="116492" y="54288"/>
                  </a:lnTo>
                  <a:lnTo>
                    <a:pt x="115583" y="54648"/>
                  </a:lnTo>
                  <a:lnTo>
                    <a:pt x="115015" y="55630"/>
                  </a:lnTo>
                  <a:lnTo>
                    <a:pt x="114080" y="58021"/>
                  </a:lnTo>
                  <a:lnTo>
                    <a:pt x="114324" y="59093"/>
                  </a:lnTo>
                  <a:lnTo>
                    <a:pt x="114352" y="60076"/>
                  </a:lnTo>
                  <a:lnTo>
                    <a:pt x="112743" y="60652"/>
                  </a:lnTo>
                  <a:lnTo>
                    <a:pt x="112270" y="61729"/>
                  </a:lnTo>
                  <a:lnTo>
                    <a:pt x="111862" y="63069"/>
                  </a:lnTo>
                  <a:lnTo>
                    <a:pt x="111193" y="63676"/>
                  </a:lnTo>
                  <a:lnTo>
                    <a:pt x="109383" y="64789"/>
                  </a:lnTo>
                  <a:lnTo>
                    <a:pt x="104898" y="64305"/>
                  </a:lnTo>
                  <a:lnTo>
                    <a:pt x="103201" y="64678"/>
                  </a:lnTo>
                  <a:lnTo>
                    <a:pt x="102696" y="65474"/>
                  </a:lnTo>
                  <a:lnTo>
                    <a:pt x="102592" y="66112"/>
                  </a:lnTo>
                  <a:lnTo>
                    <a:pt x="102033" y="66710"/>
                  </a:lnTo>
                  <a:lnTo>
                    <a:pt x="101007" y="67461"/>
                  </a:lnTo>
                  <a:lnTo>
                    <a:pt x="99960" y="67797"/>
                  </a:lnTo>
                  <a:lnTo>
                    <a:pt x="97626" y="66872"/>
                  </a:lnTo>
                  <a:lnTo>
                    <a:pt x="92603" y="67811"/>
                  </a:lnTo>
                  <a:lnTo>
                    <a:pt x="91737" y="68486"/>
                  </a:lnTo>
                  <a:lnTo>
                    <a:pt x="91037" y="68004"/>
                  </a:lnTo>
                  <a:lnTo>
                    <a:pt x="89960" y="67565"/>
                  </a:lnTo>
                  <a:lnTo>
                    <a:pt x="84933" y="67023"/>
                  </a:lnTo>
                  <a:lnTo>
                    <a:pt x="82950" y="67454"/>
                  </a:lnTo>
                  <a:lnTo>
                    <a:pt x="80299" y="67288"/>
                  </a:lnTo>
                  <a:lnTo>
                    <a:pt x="77843" y="66810"/>
                  </a:lnTo>
                  <a:lnTo>
                    <a:pt x="76014" y="67198"/>
                  </a:lnTo>
                  <a:lnTo>
                    <a:pt x="74395" y="69073"/>
                  </a:lnTo>
                  <a:lnTo>
                    <a:pt x="73594" y="69706"/>
                  </a:lnTo>
                  <a:lnTo>
                    <a:pt x="72965" y="70111"/>
                  </a:lnTo>
                  <a:lnTo>
                    <a:pt x="71581" y="70699"/>
                  </a:lnTo>
                  <a:lnTo>
                    <a:pt x="70428" y="71407"/>
                  </a:lnTo>
                  <a:lnTo>
                    <a:pt x="68886" y="71916"/>
                  </a:lnTo>
                  <a:lnTo>
                    <a:pt x="67513" y="71845"/>
                  </a:lnTo>
                  <a:lnTo>
                    <a:pt x="66208" y="71040"/>
                  </a:lnTo>
                  <a:lnTo>
                    <a:pt x="65742" y="71223"/>
                  </a:lnTo>
                  <a:lnTo>
                    <a:pt x="65332" y="71965"/>
                  </a:lnTo>
                  <a:lnTo>
                    <a:pt x="64626" y="72599"/>
                  </a:lnTo>
                  <a:lnTo>
                    <a:pt x="62682" y="73380"/>
                  </a:lnTo>
                  <a:lnTo>
                    <a:pt x="62186" y="73371"/>
                  </a:lnTo>
                  <a:lnTo>
                    <a:pt x="62073" y="73371"/>
                  </a:lnTo>
                  <a:lnTo>
                    <a:pt x="60586" y="73947"/>
                  </a:lnTo>
                  <a:lnTo>
                    <a:pt x="58126" y="74264"/>
                  </a:lnTo>
                  <a:lnTo>
                    <a:pt x="56893" y="74040"/>
                  </a:lnTo>
                  <a:lnTo>
                    <a:pt x="54651" y="76637"/>
                  </a:lnTo>
                  <a:lnTo>
                    <a:pt x="53965" y="77110"/>
                  </a:lnTo>
                  <a:lnTo>
                    <a:pt x="51836" y="77904"/>
                  </a:lnTo>
                  <a:lnTo>
                    <a:pt x="50089" y="78298"/>
                  </a:lnTo>
                  <a:lnTo>
                    <a:pt x="48592" y="77983"/>
                  </a:lnTo>
                  <a:lnTo>
                    <a:pt x="48003" y="77955"/>
                  </a:lnTo>
                  <a:lnTo>
                    <a:pt x="41367" y="77823"/>
                  </a:lnTo>
                  <a:lnTo>
                    <a:pt x="37901" y="77267"/>
                  </a:lnTo>
                  <a:lnTo>
                    <a:pt x="35675" y="76253"/>
                  </a:lnTo>
                  <a:lnTo>
                    <a:pt x="34198" y="75119"/>
                  </a:lnTo>
                  <a:lnTo>
                    <a:pt x="33477" y="73867"/>
                  </a:lnTo>
                  <a:lnTo>
                    <a:pt x="31756" y="73107"/>
                  </a:lnTo>
                  <a:lnTo>
                    <a:pt x="29039" y="72837"/>
                  </a:lnTo>
                  <a:lnTo>
                    <a:pt x="26923" y="71593"/>
                  </a:lnTo>
                  <a:lnTo>
                    <a:pt x="25409" y="69370"/>
                  </a:lnTo>
                  <a:lnTo>
                    <a:pt x="23362" y="67608"/>
                  </a:lnTo>
                  <a:lnTo>
                    <a:pt x="20777" y="66309"/>
                  </a:lnTo>
                  <a:lnTo>
                    <a:pt x="18726" y="64472"/>
                  </a:lnTo>
                  <a:lnTo>
                    <a:pt x="17212" y="62100"/>
                  </a:lnTo>
                  <a:lnTo>
                    <a:pt x="14483" y="59962"/>
                  </a:lnTo>
                  <a:lnTo>
                    <a:pt x="10544" y="58059"/>
                  </a:lnTo>
                  <a:lnTo>
                    <a:pt x="9356" y="57645"/>
                  </a:lnTo>
                  <a:lnTo>
                    <a:pt x="9123" y="57030"/>
                  </a:lnTo>
                  <a:lnTo>
                    <a:pt x="7195" y="54664"/>
                  </a:lnTo>
                  <a:lnTo>
                    <a:pt x="6372" y="53790"/>
                  </a:lnTo>
                  <a:lnTo>
                    <a:pt x="6445" y="52618"/>
                  </a:lnTo>
                  <a:lnTo>
                    <a:pt x="6061" y="51951"/>
                  </a:lnTo>
                  <a:lnTo>
                    <a:pt x="5359" y="51483"/>
                  </a:lnTo>
                  <a:lnTo>
                    <a:pt x="4984" y="49788"/>
                  </a:lnTo>
                  <a:lnTo>
                    <a:pt x="4763" y="48522"/>
                  </a:lnTo>
                  <a:lnTo>
                    <a:pt x="4213" y="47706"/>
                  </a:lnTo>
                  <a:lnTo>
                    <a:pt x="0" y="47538"/>
                  </a:lnTo>
                  <a:lnTo>
                    <a:pt x="3526" y="44509"/>
                  </a:lnTo>
                  <a:lnTo>
                    <a:pt x="5279" y="43664"/>
                  </a:lnTo>
                  <a:lnTo>
                    <a:pt x="7316" y="43810"/>
                  </a:lnTo>
                  <a:lnTo>
                    <a:pt x="7968" y="43536"/>
                  </a:lnTo>
                  <a:lnTo>
                    <a:pt x="8141" y="43098"/>
                  </a:lnTo>
                  <a:lnTo>
                    <a:pt x="8488" y="42110"/>
                  </a:lnTo>
                  <a:lnTo>
                    <a:pt x="8661" y="41177"/>
                  </a:lnTo>
                  <a:lnTo>
                    <a:pt x="8836" y="40300"/>
                  </a:lnTo>
                  <a:lnTo>
                    <a:pt x="8618" y="39804"/>
                  </a:lnTo>
                  <a:lnTo>
                    <a:pt x="7635" y="39650"/>
                  </a:lnTo>
                  <a:lnTo>
                    <a:pt x="7160" y="37482"/>
                  </a:lnTo>
                  <a:lnTo>
                    <a:pt x="7666" y="36662"/>
                  </a:lnTo>
                  <a:lnTo>
                    <a:pt x="8171" y="36091"/>
                  </a:lnTo>
                  <a:lnTo>
                    <a:pt x="7547" y="33450"/>
                  </a:lnTo>
                  <a:lnTo>
                    <a:pt x="7735" y="32551"/>
                  </a:lnTo>
                  <a:lnTo>
                    <a:pt x="9324" y="32410"/>
                  </a:lnTo>
                  <a:lnTo>
                    <a:pt x="10643" y="31846"/>
                  </a:lnTo>
                  <a:lnTo>
                    <a:pt x="11719" y="31204"/>
                  </a:lnTo>
                  <a:lnTo>
                    <a:pt x="12019" y="30389"/>
                  </a:lnTo>
                  <a:lnTo>
                    <a:pt x="12902" y="28722"/>
                  </a:lnTo>
                  <a:lnTo>
                    <a:pt x="12088" y="26676"/>
                  </a:lnTo>
                  <a:lnTo>
                    <a:pt x="7497" y="25343"/>
                  </a:lnTo>
                  <a:lnTo>
                    <a:pt x="7257" y="24833"/>
                  </a:lnTo>
                  <a:lnTo>
                    <a:pt x="8326" y="24253"/>
                  </a:lnTo>
                  <a:lnTo>
                    <a:pt x="9464" y="23427"/>
                  </a:lnTo>
                  <a:lnTo>
                    <a:pt x="10125" y="22783"/>
                  </a:lnTo>
                  <a:lnTo>
                    <a:pt x="11008" y="22693"/>
                  </a:lnTo>
                  <a:lnTo>
                    <a:pt x="12259" y="23017"/>
                  </a:lnTo>
                  <a:lnTo>
                    <a:pt x="14472" y="24501"/>
                  </a:lnTo>
                  <a:lnTo>
                    <a:pt x="15320" y="24715"/>
                  </a:lnTo>
                  <a:lnTo>
                    <a:pt x="16141" y="24284"/>
                  </a:lnTo>
                  <a:lnTo>
                    <a:pt x="17018" y="24192"/>
                  </a:lnTo>
                  <a:lnTo>
                    <a:pt x="19466" y="24246"/>
                  </a:lnTo>
                  <a:lnTo>
                    <a:pt x="21527" y="23902"/>
                  </a:lnTo>
                  <a:lnTo>
                    <a:pt x="21062" y="22321"/>
                  </a:lnTo>
                  <a:lnTo>
                    <a:pt x="21069" y="21173"/>
                  </a:lnTo>
                  <a:lnTo>
                    <a:pt x="20719" y="20256"/>
                  </a:lnTo>
                  <a:lnTo>
                    <a:pt x="20937" y="19246"/>
                  </a:lnTo>
                  <a:lnTo>
                    <a:pt x="21773" y="18459"/>
                  </a:lnTo>
                  <a:lnTo>
                    <a:pt x="22023" y="16690"/>
                  </a:lnTo>
                  <a:lnTo>
                    <a:pt x="23312" y="15496"/>
                  </a:lnTo>
                  <a:lnTo>
                    <a:pt x="23915" y="15324"/>
                  </a:lnTo>
                  <a:lnTo>
                    <a:pt x="26185" y="15542"/>
                  </a:lnTo>
                  <a:lnTo>
                    <a:pt x="26722" y="15852"/>
                  </a:lnTo>
                  <a:lnTo>
                    <a:pt x="27070" y="15920"/>
                  </a:lnTo>
                  <a:lnTo>
                    <a:pt x="30682" y="18834"/>
                  </a:lnTo>
                  <a:lnTo>
                    <a:pt x="34101" y="21022"/>
                  </a:lnTo>
                  <a:lnTo>
                    <a:pt x="36901" y="22141"/>
                  </a:lnTo>
                  <a:lnTo>
                    <a:pt x="41015" y="22233"/>
                  </a:lnTo>
                  <a:lnTo>
                    <a:pt x="45386" y="22330"/>
                  </a:lnTo>
                  <a:lnTo>
                    <a:pt x="52697" y="21949"/>
                  </a:lnTo>
                  <a:lnTo>
                    <a:pt x="58180" y="21663"/>
                  </a:lnTo>
                  <a:lnTo>
                    <a:pt x="58543" y="21118"/>
                  </a:lnTo>
                  <a:lnTo>
                    <a:pt x="59370" y="19812"/>
                  </a:lnTo>
                  <a:lnTo>
                    <a:pt x="58713" y="18691"/>
                  </a:lnTo>
                  <a:lnTo>
                    <a:pt x="58752" y="17372"/>
                  </a:lnTo>
                  <a:lnTo>
                    <a:pt x="59676" y="15656"/>
                  </a:lnTo>
                  <a:lnTo>
                    <a:pt x="62380" y="14230"/>
                  </a:lnTo>
                  <a:lnTo>
                    <a:pt x="70141" y="13602"/>
                  </a:lnTo>
                  <a:lnTo>
                    <a:pt x="74604" y="12539"/>
                  </a:lnTo>
                  <a:lnTo>
                    <a:pt x="75278" y="11086"/>
                  </a:lnTo>
                  <a:lnTo>
                    <a:pt x="76755" y="9652"/>
                  </a:lnTo>
                  <a:lnTo>
                    <a:pt x="78107" y="9362"/>
                  </a:lnTo>
                  <a:lnTo>
                    <a:pt x="79960" y="10020"/>
                  </a:lnTo>
                  <a:lnTo>
                    <a:pt x="82190" y="11286"/>
                  </a:lnTo>
                  <a:lnTo>
                    <a:pt x="84149" y="11955"/>
                  </a:lnTo>
                  <a:lnTo>
                    <a:pt x="85293" y="11524"/>
                  </a:lnTo>
                  <a:lnTo>
                    <a:pt x="89234" y="9392"/>
                  </a:lnTo>
                  <a:lnTo>
                    <a:pt x="93771" y="7311"/>
                  </a:lnTo>
                  <a:lnTo>
                    <a:pt x="96893" y="1656"/>
                  </a:lnTo>
                  <a:lnTo>
                    <a:pt x="97226" y="754"/>
                  </a:lnTo>
                  <a:lnTo>
                    <a:pt x="100612" y="106"/>
                  </a:lnTo>
                  <a:lnTo>
                    <a:pt x="105553" y="222"/>
                  </a:lnTo>
                  <a:lnTo>
                    <a:pt x="108085" y="959"/>
                  </a:lnTo>
                  <a:lnTo>
                    <a:pt x="109990" y="1349"/>
                  </a:lnTo>
                  <a:lnTo>
                    <a:pt x="112845" y="1216"/>
                  </a:lnTo>
                  <a:lnTo>
                    <a:pt x="116958" y="0"/>
                  </a:lnTo>
                  <a:lnTo>
                    <a:pt x="118483" y="34"/>
                  </a:lnTo>
                  <a:lnTo>
                    <a:pt x="119662" y="897"/>
                  </a:lnTo>
                  <a:lnTo>
                    <a:pt x="120956" y="1639"/>
                  </a:lnTo>
                  <a:lnTo>
                    <a:pt x="121828" y="2548"/>
                  </a:lnTo>
                  <a:lnTo>
                    <a:pt x="122489" y="3828"/>
                  </a:lnTo>
                  <a:lnTo>
                    <a:pt x="122845" y="4311"/>
                  </a:lnTo>
                  <a:lnTo>
                    <a:pt x="123419" y="4966"/>
                  </a:lnTo>
                  <a:lnTo>
                    <a:pt x="124456" y="5867"/>
                  </a:lnTo>
                  <a:lnTo>
                    <a:pt x="125462" y="6107"/>
                  </a:lnTo>
                  <a:lnTo>
                    <a:pt x="133076" y="4541"/>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25" name="ee4p_IE_1_15912"/>
            <p:cNvSpPr>
              <a:spLocks noChangeAspect="1"/>
            </p:cNvSpPr>
            <p:nvPr>
              <p:custDataLst>
                <p:tags r:id="rId22"/>
              </p:custDataLst>
            </p:nvPr>
          </p:nvSpPr>
          <p:spPr>
            <a:xfrm>
              <a:off x="2860933" y="3896828"/>
              <a:ext cx="382433" cy="464655"/>
            </a:xfrm>
            <a:custGeom>
              <a:avLst/>
              <a:gdLst>
                <a:gd name="connsiteX0" fmla="*/ 4626 w 96471"/>
                <a:gd name="connsiteY0" fmla="*/ 41297 h 117212"/>
                <a:gd name="connsiteX1" fmla="*/ 5539 w 96471"/>
                <a:gd name="connsiteY1" fmla="*/ 41650 h 117212"/>
                <a:gd name="connsiteX2" fmla="*/ 8709 w 96471"/>
                <a:gd name="connsiteY2" fmla="*/ 41699 h 117212"/>
                <a:gd name="connsiteX3" fmla="*/ 9599 w 96471"/>
                <a:gd name="connsiteY3" fmla="*/ 42196 h 117212"/>
                <a:gd name="connsiteX4" fmla="*/ 9774 w 96471"/>
                <a:gd name="connsiteY4" fmla="*/ 44442 h 117212"/>
                <a:gd name="connsiteX5" fmla="*/ 9681 w 96471"/>
                <a:gd name="connsiteY5" fmla="*/ 45307 h 117212"/>
                <a:gd name="connsiteX6" fmla="*/ 8043 w 96471"/>
                <a:gd name="connsiteY6" fmla="*/ 44217 h 117212"/>
                <a:gd name="connsiteX7" fmla="*/ 7247 w 96471"/>
                <a:gd name="connsiteY7" fmla="*/ 43030 h 117212"/>
                <a:gd name="connsiteX8" fmla="*/ 2753 w 96471"/>
                <a:gd name="connsiteY8" fmla="*/ 42485 h 117212"/>
                <a:gd name="connsiteX9" fmla="*/ 68137 w 96471"/>
                <a:gd name="connsiteY9" fmla="*/ 0 h 117212"/>
                <a:gd name="connsiteX10" fmla="*/ 69511 w 96471"/>
                <a:gd name="connsiteY10" fmla="*/ 395 h 117212"/>
                <a:gd name="connsiteX11" fmla="*/ 71531 w 96471"/>
                <a:gd name="connsiteY11" fmla="*/ 1873 h 117212"/>
                <a:gd name="connsiteX12" fmla="*/ 73633 w 96471"/>
                <a:gd name="connsiteY12" fmla="*/ 3031 h 117212"/>
                <a:gd name="connsiteX13" fmla="*/ 75813 w 96471"/>
                <a:gd name="connsiteY13" fmla="*/ 3949 h 117212"/>
                <a:gd name="connsiteX14" fmla="*/ 73718 w 96471"/>
                <a:gd name="connsiteY14" fmla="*/ 5785 h 117212"/>
                <a:gd name="connsiteX15" fmla="*/ 71143 w 96471"/>
                <a:gd name="connsiteY15" fmla="*/ 7058 h 117212"/>
                <a:gd name="connsiteX16" fmla="*/ 70130 w 96471"/>
                <a:gd name="connsiteY16" fmla="*/ 8444 h 117212"/>
                <a:gd name="connsiteX17" fmla="*/ 66631 w 96471"/>
                <a:gd name="connsiteY17" fmla="*/ 10422 h 117212"/>
                <a:gd name="connsiteX18" fmla="*/ 66089 w 96471"/>
                <a:gd name="connsiteY18" fmla="*/ 11171 h 117212"/>
                <a:gd name="connsiteX19" fmla="*/ 65103 w 96471"/>
                <a:gd name="connsiteY19" fmla="*/ 14188 h 117212"/>
                <a:gd name="connsiteX20" fmla="*/ 64987 w 96471"/>
                <a:gd name="connsiteY20" fmla="*/ 15048 h 117212"/>
                <a:gd name="connsiteX21" fmla="*/ 63861 w 96471"/>
                <a:gd name="connsiteY21" fmla="*/ 16633 h 117212"/>
                <a:gd name="connsiteX22" fmla="*/ 62795 w 96471"/>
                <a:gd name="connsiteY22" fmla="*/ 18395 h 117212"/>
                <a:gd name="connsiteX23" fmla="*/ 61555 w 96471"/>
                <a:gd name="connsiteY23" fmla="*/ 19077 h 117212"/>
                <a:gd name="connsiteX24" fmla="*/ 59708 w 96471"/>
                <a:gd name="connsiteY24" fmla="*/ 19618 h 117212"/>
                <a:gd name="connsiteX25" fmla="*/ 58658 w 96471"/>
                <a:gd name="connsiteY25" fmla="*/ 20156 h 117212"/>
                <a:gd name="connsiteX26" fmla="*/ 57336 w 96471"/>
                <a:gd name="connsiteY26" fmla="*/ 19886 h 117212"/>
                <a:gd name="connsiteX27" fmla="*/ 55662 w 96471"/>
                <a:gd name="connsiteY27" fmla="*/ 19929 h 117212"/>
                <a:gd name="connsiteX28" fmla="*/ 54830 w 96471"/>
                <a:gd name="connsiteY28" fmla="*/ 20527 h 117212"/>
                <a:gd name="connsiteX29" fmla="*/ 54871 w 96471"/>
                <a:gd name="connsiteY29" fmla="*/ 20986 h 117212"/>
                <a:gd name="connsiteX30" fmla="*/ 55371 w 96471"/>
                <a:gd name="connsiteY30" fmla="*/ 21515 h 117212"/>
                <a:gd name="connsiteX31" fmla="*/ 56837 w 96471"/>
                <a:gd name="connsiteY31" fmla="*/ 22322 h 117212"/>
                <a:gd name="connsiteX32" fmla="*/ 58463 w 96471"/>
                <a:gd name="connsiteY32" fmla="*/ 23052 h 117212"/>
                <a:gd name="connsiteX33" fmla="*/ 58284 w 96471"/>
                <a:gd name="connsiteY33" fmla="*/ 23691 h 117212"/>
                <a:gd name="connsiteX34" fmla="*/ 57413 w 96471"/>
                <a:gd name="connsiteY34" fmla="*/ 24415 h 117212"/>
                <a:gd name="connsiteX35" fmla="*/ 51873 w 96471"/>
                <a:gd name="connsiteY35" fmla="*/ 26211 h 117212"/>
                <a:gd name="connsiteX36" fmla="*/ 50223 w 96471"/>
                <a:gd name="connsiteY36" fmla="*/ 27295 h 117212"/>
                <a:gd name="connsiteX37" fmla="*/ 49651 w 96471"/>
                <a:gd name="connsiteY37" fmla="*/ 28010 h 117212"/>
                <a:gd name="connsiteX38" fmla="*/ 50238 w 96471"/>
                <a:gd name="connsiteY38" fmla="*/ 29208 h 117212"/>
                <a:gd name="connsiteX39" fmla="*/ 54656 w 96471"/>
                <a:gd name="connsiteY39" fmla="*/ 32794 h 117212"/>
                <a:gd name="connsiteX40" fmla="*/ 55408 w 96471"/>
                <a:gd name="connsiteY40" fmla="*/ 33184 h 117212"/>
                <a:gd name="connsiteX41" fmla="*/ 56061 w 96471"/>
                <a:gd name="connsiteY41" fmla="*/ 35268 h 117212"/>
                <a:gd name="connsiteX42" fmla="*/ 59956 w 96471"/>
                <a:gd name="connsiteY42" fmla="*/ 36139 h 117212"/>
                <a:gd name="connsiteX43" fmla="*/ 61553 w 96471"/>
                <a:gd name="connsiteY43" fmla="*/ 37440 h 117212"/>
                <a:gd name="connsiteX44" fmla="*/ 62927 w 96471"/>
                <a:gd name="connsiteY44" fmla="*/ 37752 h 117212"/>
                <a:gd name="connsiteX45" fmla="*/ 65912 w 96471"/>
                <a:gd name="connsiteY45" fmla="*/ 37639 h 117212"/>
                <a:gd name="connsiteX46" fmla="*/ 67112 w 96471"/>
                <a:gd name="connsiteY46" fmla="*/ 38128 h 117212"/>
                <a:gd name="connsiteX47" fmla="*/ 67790 w 96471"/>
                <a:gd name="connsiteY47" fmla="*/ 37757 h 117212"/>
                <a:gd name="connsiteX48" fmla="*/ 68183 w 96471"/>
                <a:gd name="connsiteY48" fmla="*/ 37071 h 117212"/>
                <a:gd name="connsiteX49" fmla="*/ 70696 w 96471"/>
                <a:gd name="connsiteY49" fmla="*/ 35304 h 117212"/>
                <a:gd name="connsiteX50" fmla="*/ 71527 w 96471"/>
                <a:gd name="connsiteY50" fmla="*/ 34532 h 117212"/>
                <a:gd name="connsiteX51" fmla="*/ 71028 w 96471"/>
                <a:gd name="connsiteY51" fmla="*/ 33454 h 117212"/>
                <a:gd name="connsiteX52" fmla="*/ 70485 w 96471"/>
                <a:gd name="connsiteY52" fmla="*/ 32635 h 117212"/>
                <a:gd name="connsiteX53" fmla="*/ 72013 w 96471"/>
                <a:gd name="connsiteY53" fmla="*/ 31003 h 117212"/>
                <a:gd name="connsiteX54" fmla="*/ 73866 w 96471"/>
                <a:gd name="connsiteY54" fmla="*/ 29391 h 117212"/>
                <a:gd name="connsiteX55" fmla="*/ 74795 w 96471"/>
                <a:gd name="connsiteY55" fmla="*/ 29439 h 117212"/>
                <a:gd name="connsiteX56" fmla="*/ 76377 w 96471"/>
                <a:gd name="connsiteY56" fmla="*/ 30426 h 117212"/>
                <a:gd name="connsiteX57" fmla="*/ 77680 w 96471"/>
                <a:gd name="connsiteY57" fmla="*/ 31804 h 117212"/>
                <a:gd name="connsiteX58" fmla="*/ 77857 w 96471"/>
                <a:gd name="connsiteY58" fmla="*/ 32871 h 117212"/>
                <a:gd name="connsiteX59" fmla="*/ 78097 w 96471"/>
                <a:gd name="connsiteY59" fmla="*/ 33645 h 117212"/>
                <a:gd name="connsiteX60" fmla="*/ 79330 w 96471"/>
                <a:gd name="connsiteY60" fmla="*/ 35297 h 117212"/>
                <a:gd name="connsiteX61" fmla="*/ 80126 w 96471"/>
                <a:gd name="connsiteY61" fmla="*/ 35867 h 117212"/>
                <a:gd name="connsiteX62" fmla="*/ 82273 w 96471"/>
                <a:gd name="connsiteY62" fmla="*/ 36198 h 117212"/>
                <a:gd name="connsiteX63" fmla="*/ 82773 w 96471"/>
                <a:gd name="connsiteY63" fmla="*/ 36846 h 117212"/>
                <a:gd name="connsiteX64" fmla="*/ 82390 w 96471"/>
                <a:gd name="connsiteY64" fmla="*/ 39235 h 117212"/>
                <a:gd name="connsiteX65" fmla="*/ 82709 w 96471"/>
                <a:gd name="connsiteY65" fmla="*/ 40029 h 117212"/>
                <a:gd name="connsiteX66" fmla="*/ 84957 w 96471"/>
                <a:gd name="connsiteY66" fmla="*/ 40070 h 117212"/>
                <a:gd name="connsiteX67" fmla="*/ 87342 w 96471"/>
                <a:gd name="connsiteY67" fmla="*/ 39877 h 117212"/>
                <a:gd name="connsiteX68" fmla="*/ 88175 w 96471"/>
                <a:gd name="connsiteY68" fmla="*/ 39968 h 117212"/>
                <a:gd name="connsiteX69" fmla="*/ 89036 w 96471"/>
                <a:gd name="connsiteY69" fmla="*/ 39468 h 117212"/>
                <a:gd name="connsiteX70" fmla="*/ 90363 w 96471"/>
                <a:gd name="connsiteY70" fmla="*/ 38929 h 117212"/>
                <a:gd name="connsiteX71" fmla="*/ 92257 w 96471"/>
                <a:gd name="connsiteY71" fmla="*/ 39115 h 117212"/>
                <a:gd name="connsiteX72" fmla="*/ 93191 w 96471"/>
                <a:gd name="connsiteY72" fmla="*/ 40184 h 117212"/>
                <a:gd name="connsiteX73" fmla="*/ 93607 w 96471"/>
                <a:gd name="connsiteY73" fmla="*/ 41285 h 117212"/>
                <a:gd name="connsiteX74" fmla="*/ 91977 w 96471"/>
                <a:gd name="connsiteY74" fmla="*/ 41699 h 117212"/>
                <a:gd name="connsiteX75" fmla="*/ 90275 w 96471"/>
                <a:gd name="connsiteY75" fmla="*/ 41473 h 117212"/>
                <a:gd name="connsiteX76" fmla="*/ 89445 w 96471"/>
                <a:gd name="connsiteY76" fmla="*/ 42196 h 117212"/>
                <a:gd name="connsiteX77" fmla="*/ 89391 w 96471"/>
                <a:gd name="connsiteY77" fmla="*/ 43588 h 117212"/>
                <a:gd name="connsiteX78" fmla="*/ 89966 w 96471"/>
                <a:gd name="connsiteY78" fmla="*/ 45379 h 117212"/>
                <a:gd name="connsiteX79" fmla="*/ 91104 w 96471"/>
                <a:gd name="connsiteY79" fmla="*/ 46649 h 117212"/>
                <a:gd name="connsiteX80" fmla="*/ 92014 w 96471"/>
                <a:gd name="connsiteY80" fmla="*/ 49509 h 117212"/>
                <a:gd name="connsiteX81" fmla="*/ 92768 w 96471"/>
                <a:gd name="connsiteY81" fmla="*/ 52676 h 117212"/>
                <a:gd name="connsiteX82" fmla="*/ 93941 w 96471"/>
                <a:gd name="connsiteY82" fmla="*/ 54588 h 117212"/>
                <a:gd name="connsiteX83" fmla="*/ 94182 w 96471"/>
                <a:gd name="connsiteY83" fmla="*/ 56958 h 117212"/>
                <a:gd name="connsiteX84" fmla="*/ 94009 w 96471"/>
                <a:gd name="connsiteY84" fmla="*/ 58122 h 117212"/>
                <a:gd name="connsiteX85" fmla="*/ 94223 w 96471"/>
                <a:gd name="connsiteY85" fmla="*/ 60212 h 117212"/>
                <a:gd name="connsiteX86" fmla="*/ 93724 w 96471"/>
                <a:gd name="connsiteY86" fmla="*/ 60948 h 117212"/>
                <a:gd name="connsiteX87" fmla="*/ 94098 w 96471"/>
                <a:gd name="connsiteY87" fmla="*/ 62908 h 117212"/>
                <a:gd name="connsiteX88" fmla="*/ 95479 w 96471"/>
                <a:gd name="connsiteY88" fmla="*/ 66960 h 117212"/>
                <a:gd name="connsiteX89" fmla="*/ 96082 w 96471"/>
                <a:gd name="connsiteY89" fmla="*/ 69214 h 117212"/>
                <a:gd name="connsiteX90" fmla="*/ 96471 w 96471"/>
                <a:gd name="connsiteY90" fmla="*/ 74127 h 117212"/>
                <a:gd name="connsiteX91" fmla="*/ 95497 w 96471"/>
                <a:gd name="connsiteY91" fmla="*/ 75966 h 117212"/>
                <a:gd name="connsiteX92" fmla="*/ 94188 w 96471"/>
                <a:gd name="connsiteY92" fmla="*/ 77709 h 117212"/>
                <a:gd name="connsiteX93" fmla="*/ 93333 w 96471"/>
                <a:gd name="connsiteY93" fmla="*/ 79774 h 117212"/>
                <a:gd name="connsiteX94" fmla="*/ 92672 w 96471"/>
                <a:gd name="connsiteY94" fmla="*/ 82001 h 117212"/>
                <a:gd name="connsiteX95" fmla="*/ 92274 w 96471"/>
                <a:gd name="connsiteY95" fmla="*/ 85587 h 117212"/>
                <a:gd name="connsiteX96" fmla="*/ 89440 w 96471"/>
                <a:gd name="connsiteY96" fmla="*/ 89784 h 117212"/>
                <a:gd name="connsiteX97" fmla="*/ 88234 w 96471"/>
                <a:gd name="connsiteY97" fmla="*/ 90826 h 117212"/>
                <a:gd name="connsiteX98" fmla="*/ 86835 w 96471"/>
                <a:gd name="connsiteY98" fmla="*/ 91467 h 117212"/>
                <a:gd name="connsiteX99" fmla="*/ 89891 w 96471"/>
                <a:gd name="connsiteY99" fmla="*/ 94395 h 117212"/>
                <a:gd name="connsiteX100" fmla="*/ 87394 w 96471"/>
                <a:gd name="connsiteY100" fmla="*/ 95700 h 117212"/>
                <a:gd name="connsiteX101" fmla="*/ 84671 w 96471"/>
                <a:gd name="connsiteY101" fmla="*/ 96111 h 117212"/>
                <a:gd name="connsiteX102" fmla="*/ 81658 w 96471"/>
                <a:gd name="connsiteY102" fmla="*/ 95379 h 117212"/>
                <a:gd name="connsiteX103" fmla="*/ 79781 w 96471"/>
                <a:gd name="connsiteY103" fmla="*/ 95468 h 117212"/>
                <a:gd name="connsiteX104" fmla="*/ 78067 w 96471"/>
                <a:gd name="connsiteY104" fmla="*/ 96415 h 117212"/>
                <a:gd name="connsiteX105" fmla="*/ 77392 w 96471"/>
                <a:gd name="connsiteY105" fmla="*/ 96988 h 117212"/>
                <a:gd name="connsiteX106" fmla="*/ 76853 w 96471"/>
                <a:gd name="connsiteY106" fmla="*/ 96711 h 117212"/>
                <a:gd name="connsiteX107" fmla="*/ 75722 w 96471"/>
                <a:gd name="connsiteY107" fmla="*/ 94311 h 117212"/>
                <a:gd name="connsiteX108" fmla="*/ 74893 w 96471"/>
                <a:gd name="connsiteY108" fmla="*/ 96790 h 117212"/>
                <a:gd name="connsiteX109" fmla="*/ 73157 w 96471"/>
                <a:gd name="connsiteY109" fmla="*/ 97578 h 117212"/>
                <a:gd name="connsiteX110" fmla="*/ 70184 w 96471"/>
                <a:gd name="connsiteY110" fmla="*/ 97410 h 117212"/>
                <a:gd name="connsiteX111" fmla="*/ 65217 w 96471"/>
                <a:gd name="connsiteY111" fmla="*/ 98070 h 117212"/>
                <a:gd name="connsiteX112" fmla="*/ 63306 w 96471"/>
                <a:gd name="connsiteY112" fmla="*/ 98775 h 117212"/>
                <a:gd name="connsiteX113" fmla="*/ 62512 w 96471"/>
                <a:gd name="connsiteY113" fmla="*/ 99878 h 117212"/>
                <a:gd name="connsiteX114" fmla="*/ 61922 w 96471"/>
                <a:gd name="connsiteY114" fmla="*/ 101152 h 117212"/>
                <a:gd name="connsiteX115" fmla="*/ 61147 w 96471"/>
                <a:gd name="connsiteY115" fmla="*/ 101904 h 117212"/>
                <a:gd name="connsiteX116" fmla="*/ 60271 w 96471"/>
                <a:gd name="connsiteY116" fmla="*/ 102300 h 117212"/>
                <a:gd name="connsiteX117" fmla="*/ 56436 w 96471"/>
                <a:gd name="connsiteY117" fmla="*/ 103238 h 117212"/>
                <a:gd name="connsiteX118" fmla="*/ 55680 w 96471"/>
                <a:gd name="connsiteY118" fmla="*/ 103613 h 117212"/>
                <a:gd name="connsiteX119" fmla="*/ 53904 w 96471"/>
                <a:gd name="connsiteY119" fmla="*/ 105667 h 117212"/>
                <a:gd name="connsiteX120" fmla="*/ 51575 w 96471"/>
                <a:gd name="connsiteY120" fmla="*/ 106853 h 117212"/>
                <a:gd name="connsiteX121" fmla="*/ 49646 w 96471"/>
                <a:gd name="connsiteY121" fmla="*/ 107208 h 117212"/>
                <a:gd name="connsiteX122" fmla="*/ 47934 w 96471"/>
                <a:gd name="connsiteY122" fmla="*/ 106014 h 117212"/>
                <a:gd name="connsiteX123" fmla="*/ 47230 w 96471"/>
                <a:gd name="connsiteY123" fmla="*/ 105296 h 117212"/>
                <a:gd name="connsiteX124" fmla="*/ 46435 w 96471"/>
                <a:gd name="connsiteY124" fmla="*/ 104931 h 117212"/>
                <a:gd name="connsiteX125" fmla="*/ 43805 w 96471"/>
                <a:gd name="connsiteY125" fmla="*/ 104987 h 117212"/>
                <a:gd name="connsiteX126" fmla="*/ 44636 w 96471"/>
                <a:gd name="connsiteY126" fmla="*/ 105357 h 117212"/>
                <a:gd name="connsiteX127" fmla="*/ 45172 w 96471"/>
                <a:gd name="connsiteY127" fmla="*/ 106200 h 117212"/>
                <a:gd name="connsiteX128" fmla="*/ 45432 w 96471"/>
                <a:gd name="connsiteY128" fmla="*/ 107815 h 117212"/>
                <a:gd name="connsiteX129" fmla="*/ 45133 w 96471"/>
                <a:gd name="connsiteY129" fmla="*/ 109397 h 117212"/>
                <a:gd name="connsiteX130" fmla="*/ 43836 w 96471"/>
                <a:gd name="connsiteY130" fmla="*/ 110200 h 117212"/>
                <a:gd name="connsiteX131" fmla="*/ 42287 w 96471"/>
                <a:gd name="connsiteY131" fmla="*/ 110348 h 117212"/>
                <a:gd name="connsiteX132" fmla="*/ 39845 w 96471"/>
                <a:gd name="connsiteY132" fmla="*/ 111987 h 117212"/>
                <a:gd name="connsiteX133" fmla="*/ 36612 w 96471"/>
                <a:gd name="connsiteY133" fmla="*/ 112435 h 117212"/>
                <a:gd name="connsiteX134" fmla="*/ 34866 w 96471"/>
                <a:gd name="connsiteY134" fmla="*/ 113943 h 117212"/>
                <a:gd name="connsiteX135" fmla="*/ 24185 w 96471"/>
                <a:gd name="connsiteY135" fmla="*/ 116492 h 117212"/>
                <a:gd name="connsiteX136" fmla="*/ 23579 w 96471"/>
                <a:gd name="connsiteY136" fmla="*/ 116522 h 117212"/>
                <a:gd name="connsiteX137" fmla="*/ 22105 w 96471"/>
                <a:gd name="connsiteY137" fmla="*/ 115873 h 117212"/>
                <a:gd name="connsiteX138" fmla="*/ 20506 w 96471"/>
                <a:gd name="connsiteY138" fmla="*/ 115586 h 117212"/>
                <a:gd name="connsiteX139" fmla="*/ 18914 w 96471"/>
                <a:gd name="connsiteY139" fmla="*/ 115789 h 117212"/>
                <a:gd name="connsiteX140" fmla="*/ 14438 w 96471"/>
                <a:gd name="connsiteY140" fmla="*/ 117212 h 117212"/>
                <a:gd name="connsiteX141" fmla="*/ 12270 w 96471"/>
                <a:gd name="connsiteY141" fmla="*/ 116929 h 117212"/>
                <a:gd name="connsiteX142" fmla="*/ 15033 w 96471"/>
                <a:gd name="connsiteY142" fmla="*/ 113390 h 117212"/>
                <a:gd name="connsiteX143" fmla="*/ 18748 w 96471"/>
                <a:gd name="connsiteY143" fmla="*/ 111602 h 117212"/>
                <a:gd name="connsiteX144" fmla="*/ 19134 w 96471"/>
                <a:gd name="connsiteY144" fmla="*/ 111112 h 117212"/>
                <a:gd name="connsiteX145" fmla="*/ 17920 w 96471"/>
                <a:gd name="connsiteY145" fmla="*/ 110872 h 117212"/>
                <a:gd name="connsiteX146" fmla="*/ 10862 w 96471"/>
                <a:gd name="connsiteY146" fmla="*/ 112114 h 117212"/>
                <a:gd name="connsiteX147" fmla="*/ 8410 w 96471"/>
                <a:gd name="connsiteY147" fmla="*/ 113172 h 117212"/>
                <a:gd name="connsiteX148" fmla="*/ 5959 w 96471"/>
                <a:gd name="connsiteY148" fmla="*/ 113479 h 117212"/>
                <a:gd name="connsiteX149" fmla="*/ 7094 w 96471"/>
                <a:gd name="connsiteY149" fmla="*/ 111864 h 117212"/>
                <a:gd name="connsiteX150" fmla="*/ 10256 w 96471"/>
                <a:gd name="connsiteY150" fmla="*/ 109650 h 117212"/>
                <a:gd name="connsiteX151" fmla="*/ 11952 w 96471"/>
                <a:gd name="connsiteY151" fmla="*/ 108607 h 117212"/>
                <a:gd name="connsiteX152" fmla="*/ 12987 w 96471"/>
                <a:gd name="connsiteY152" fmla="*/ 108193 h 117212"/>
                <a:gd name="connsiteX153" fmla="*/ 14168 w 96471"/>
                <a:gd name="connsiteY153" fmla="*/ 106891 h 117212"/>
                <a:gd name="connsiteX154" fmla="*/ 17500 w 96471"/>
                <a:gd name="connsiteY154" fmla="*/ 105411 h 117212"/>
                <a:gd name="connsiteX155" fmla="*/ 6767 w 96471"/>
                <a:gd name="connsiteY155" fmla="*/ 108463 h 117212"/>
                <a:gd name="connsiteX156" fmla="*/ 3947 w 96471"/>
                <a:gd name="connsiteY156" fmla="*/ 108091 h 117212"/>
                <a:gd name="connsiteX157" fmla="*/ 3283 w 96471"/>
                <a:gd name="connsiteY157" fmla="*/ 107240 h 117212"/>
                <a:gd name="connsiteX158" fmla="*/ 1087 w 96471"/>
                <a:gd name="connsiteY158" fmla="*/ 107639 h 117212"/>
                <a:gd name="connsiteX159" fmla="*/ 255 w 96471"/>
                <a:gd name="connsiteY159" fmla="*/ 105579 h 117212"/>
                <a:gd name="connsiteX160" fmla="*/ 3508 w 96471"/>
                <a:gd name="connsiteY160" fmla="*/ 102454 h 117212"/>
                <a:gd name="connsiteX161" fmla="*/ 5404 w 96471"/>
                <a:gd name="connsiteY161" fmla="*/ 101109 h 117212"/>
                <a:gd name="connsiteX162" fmla="*/ 7655 w 96471"/>
                <a:gd name="connsiteY162" fmla="*/ 100382 h 117212"/>
                <a:gd name="connsiteX163" fmla="*/ 9822 w 96471"/>
                <a:gd name="connsiteY163" fmla="*/ 99339 h 117212"/>
                <a:gd name="connsiteX164" fmla="*/ 10626 w 96471"/>
                <a:gd name="connsiteY164" fmla="*/ 98063 h 117212"/>
                <a:gd name="connsiteX165" fmla="*/ 9606 w 96471"/>
                <a:gd name="connsiteY165" fmla="*/ 97656 h 117212"/>
                <a:gd name="connsiteX166" fmla="*/ 3112 w 96471"/>
                <a:gd name="connsiteY166" fmla="*/ 97980 h 117212"/>
                <a:gd name="connsiteX167" fmla="*/ 0 w 96471"/>
                <a:gd name="connsiteY167" fmla="*/ 97708 h 117212"/>
                <a:gd name="connsiteX168" fmla="*/ 168 w 96471"/>
                <a:gd name="connsiteY168" fmla="*/ 96696 h 117212"/>
                <a:gd name="connsiteX169" fmla="*/ 742 w 96471"/>
                <a:gd name="connsiteY169" fmla="*/ 95574 h 117212"/>
                <a:gd name="connsiteX170" fmla="*/ 3965 w 96471"/>
                <a:gd name="connsiteY170" fmla="*/ 93654 h 117212"/>
                <a:gd name="connsiteX171" fmla="*/ 5708 w 96471"/>
                <a:gd name="connsiteY171" fmla="*/ 93345 h 117212"/>
                <a:gd name="connsiteX172" fmla="*/ 7263 w 96471"/>
                <a:gd name="connsiteY172" fmla="*/ 93528 h 117212"/>
                <a:gd name="connsiteX173" fmla="*/ 8781 w 96471"/>
                <a:gd name="connsiteY173" fmla="*/ 94020 h 117212"/>
                <a:gd name="connsiteX174" fmla="*/ 10015 w 96471"/>
                <a:gd name="connsiteY174" fmla="*/ 94663 h 117212"/>
                <a:gd name="connsiteX175" fmla="*/ 13668 w 96471"/>
                <a:gd name="connsiteY175" fmla="*/ 94294 h 117212"/>
                <a:gd name="connsiteX176" fmla="*/ 12143 w 96471"/>
                <a:gd name="connsiteY176" fmla="*/ 93067 h 117212"/>
                <a:gd name="connsiteX177" fmla="*/ 11874 w 96471"/>
                <a:gd name="connsiteY177" fmla="*/ 90572 h 117212"/>
                <a:gd name="connsiteX178" fmla="*/ 10706 w 96471"/>
                <a:gd name="connsiteY178" fmla="*/ 89733 h 117212"/>
                <a:gd name="connsiteX179" fmla="*/ 12201 w 96471"/>
                <a:gd name="connsiteY179" fmla="*/ 88575 h 117212"/>
                <a:gd name="connsiteX180" fmla="*/ 13911 w 96471"/>
                <a:gd name="connsiteY180" fmla="*/ 87871 h 117212"/>
                <a:gd name="connsiteX181" fmla="*/ 16761 w 96471"/>
                <a:gd name="connsiteY181" fmla="*/ 85473 h 117212"/>
                <a:gd name="connsiteX182" fmla="*/ 17776 w 96471"/>
                <a:gd name="connsiteY182" fmla="*/ 85108 h 117212"/>
                <a:gd name="connsiteX183" fmla="*/ 23416 w 96471"/>
                <a:gd name="connsiteY183" fmla="*/ 84525 h 117212"/>
                <a:gd name="connsiteX184" fmla="*/ 29499 w 96471"/>
                <a:gd name="connsiteY184" fmla="*/ 83263 h 117212"/>
                <a:gd name="connsiteX185" fmla="*/ 35529 w 96471"/>
                <a:gd name="connsiteY185" fmla="*/ 81519 h 117212"/>
                <a:gd name="connsiteX186" fmla="*/ 32437 w 96471"/>
                <a:gd name="connsiteY186" fmla="*/ 80544 h 117212"/>
                <a:gd name="connsiteX187" fmla="*/ 30956 w 96471"/>
                <a:gd name="connsiteY187" fmla="*/ 79257 h 117212"/>
                <a:gd name="connsiteX188" fmla="*/ 28576 w 96471"/>
                <a:gd name="connsiteY188" fmla="*/ 81858 h 117212"/>
                <a:gd name="connsiteX189" fmla="*/ 26863 w 96471"/>
                <a:gd name="connsiteY189" fmla="*/ 82852 h 117212"/>
                <a:gd name="connsiteX190" fmla="*/ 22024 w 96471"/>
                <a:gd name="connsiteY190" fmla="*/ 83383 h 117212"/>
                <a:gd name="connsiteX191" fmla="*/ 20492 w 96471"/>
                <a:gd name="connsiteY191" fmla="*/ 83091 h 117212"/>
                <a:gd name="connsiteX192" fmla="*/ 18335 w 96471"/>
                <a:gd name="connsiteY192" fmla="*/ 82284 h 117212"/>
                <a:gd name="connsiteX193" fmla="*/ 17665 w 96471"/>
                <a:gd name="connsiteY193" fmla="*/ 82592 h 117212"/>
                <a:gd name="connsiteX194" fmla="*/ 17042 w 96471"/>
                <a:gd name="connsiteY194" fmla="*/ 83215 h 117212"/>
                <a:gd name="connsiteX195" fmla="*/ 13839 w 96471"/>
                <a:gd name="connsiteY195" fmla="*/ 84489 h 117212"/>
                <a:gd name="connsiteX196" fmla="*/ 10473 w 96471"/>
                <a:gd name="connsiteY196" fmla="*/ 84794 h 117212"/>
                <a:gd name="connsiteX197" fmla="*/ 14387 w 96471"/>
                <a:gd name="connsiteY197" fmla="*/ 82456 h 117212"/>
                <a:gd name="connsiteX198" fmla="*/ 19353 w 96471"/>
                <a:gd name="connsiteY198" fmla="*/ 78489 h 117212"/>
                <a:gd name="connsiteX199" fmla="*/ 20461 w 96471"/>
                <a:gd name="connsiteY199" fmla="*/ 77234 h 117212"/>
                <a:gd name="connsiteX200" fmla="*/ 22037 w 96471"/>
                <a:gd name="connsiteY200" fmla="*/ 75050 h 117212"/>
                <a:gd name="connsiteX201" fmla="*/ 21549 w 96471"/>
                <a:gd name="connsiteY201" fmla="*/ 74078 h 117212"/>
                <a:gd name="connsiteX202" fmla="*/ 20526 w 96471"/>
                <a:gd name="connsiteY202" fmla="*/ 73524 h 117212"/>
                <a:gd name="connsiteX203" fmla="*/ 24125 w 96471"/>
                <a:gd name="connsiteY203" fmla="*/ 69022 h 117212"/>
                <a:gd name="connsiteX204" fmla="*/ 25392 w 96471"/>
                <a:gd name="connsiteY204" fmla="*/ 68204 h 117212"/>
                <a:gd name="connsiteX205" fmla="*/ 27699 w 96471"/>
                <a:gd name="connsiteY205" fmla="*/ 68072 h 117212"/>
                <a:gd name="connsiteX206" fmla="*/ 29389 w 96471"/>
                <a:gd name="connsiteY206" fmla="*/ 67357 h 117212"/>
                <a:gd name="connsiteX207" fmla="*/ 30134 w 96471"/>
                <a:gd name="connsiteY207" fmla="*/ 67354 h 117212"/>
                <a:gd name="connsiteX208" fmla="*/ 30804 w 96471"/>
                <a:gd name="connsiteY208" fmla="*/ 67088 h 117212"/>
                <a:gd name="connsiteX209" fmla="*/ 32286 w 96471"/>
                <a:gd name="connsiteY209" fmla="*/ 65736 h 117212"/>
                <a:gd name="connsiteX210" fmla="*/ 29999 w 96471"/>
                <a:gd name="connsiteY210" fmla="*/ 64876 h 117212"/>
                <a:gd name="connsiteX211" fmla="*/ 27638 w 96471"/>
                <a:gd name="connsiteY211" fmla="*/ 64433 h 117212"/>
                <a:gd name="connsiteX212" fmla="*/ 20332 w 96471"/>
                <a:gd name="connsiteY212" fmla="*/ 64902 h 117212"/>
                <a:gd name="connsiteX213" fmla="*/ 19371 w 96471"/>
                <a:gd name="connsiteY213" fmla="*/ 64801 h 117212"/>
                <a:gd name="connsiteX214" fmla="*/ 18465 w 96471"/>
                <a:gd name="connsiteY214" fmla="*/ 64386 h 117212"/>
                <a:gd name="connsiteX215" fmla="*/ 17877 w 96471"/>
                <a:gd name="connsiteY215" fmla="*/ 63787 h 117212"/>
                <a:gd name="connsiteX216" fmla="*/ 17435 w 96471"/>
                <a:gd name="connsiteY216" fmla="*/ 62252 h 117212"/>
                <a:gd name="connsiteX217" fmla="*/ 16899 w 96471"/>
                <a:gd name="connsiteY217" fmla="*/ 61909 h 117212"/>
                <a:gd name="connsiteX218" fmla="*/ 15250 w 96471"/>
                <a:gd name="connsiteY218" fmla="*/ 61909 h 117212"/>
                <a:gd name="connsiteX219" fmla="*/ 13625 w 96471"/>
                <a:gd name="connsiteY219" fmla="*/ 62378 h 117212"/>
                <a:gd name="connsiteX220" fmla="*/ 12490 w 96471"/>
                <a:gd name="connsiteY220" fmla="*/ 62333 h 117212"/>
                <a:gd name="connsiteX221" fmla="*/ 11376 w 96471"/>
                <a:gd name="connsiteY221" fmla="*/ 61660 h 117212"/>
                <a:gd name="connsiteX222" fmla="*/ 13153 w 96471"/>
                <a:gd name="connsiteY222" fmla="*/ 60088 h 117212"/>
                <a:gd name="connsiteX223" fmla="*/ 10862 w 96471"/>
                <a:gd name="connsiteY223" fmla="*/ 59718 h 117212"/>
                <a:gd name="connsiteX224" fmla="*/ 8542 w 96471"/>
                <a:gd name="connsiteY224" fmla="*/ 60027 h 117212"/>
                <a:gd name="connsiteX225" fmla="*/ 6611 w 96471"/>
                <a:gd name="connsiteY225" fmla="*/ 59551 h 117212"/>
                <a:gd name="connsiteX226" fmla="*/ 6551 w 96471"/>
                <a:gd name="connsiteY226" fmla="*/ 58564 h 117212"/>
                <a:gd name="connsiteX227" fmla="*/ 7426 w 96471"/>
                <a:gd name="connsiteY227" fmla="*/ 57579 h 117212"/>
                <a:gd name="connsiteX228" fmla="*/ 6279 w 96471"/>
                <a:gd name="connsiteY228" fmla="*/ 56644 h 117212"/>
                <a:gd name="connsiteX229" fmla="*/ 6042 w 96471"/>
                <a:gd name="connsiteY229" fmla="*/ 55462 h 117212"/>
                <a:gd name="connsiteX230" fmla="*/ 7264 w 96471"/>
                <a:gd name="connsiteY230" fmla="*/ 54881 h 117212"/>
                <a:gd name="connsiteX231" fmla="*/ 8599 w 96471"/>
                <a:gd name="connsiteY231" fmla="*/ 55074 h 117212"/>
                <a:gd name="connsiteX232" fmla="*/ 11320 w 96471"/>
                <a:gd name="connsiteY232" fmla="*/ 54199 h 117212"/>
                <a:gd name="connsiteX233" fmla="*/ 14806 w 96471"/>
                <a:gd name="connsiteY233" fmla="*/ 53774 h 117212"/>
                <a:gd name="connsiteX234" fmla="*/ 11816 w 96471"/>
                <a:gd name="connsiteY234" fmla="*/ 52911 h 117212"/>
                <a:gd name="connsiteX235" fmla="*/ 10625 w 96471"/>
                <a:gd name="connsiteY235" fmla="*/ 52171 h 117212"/>
                <a:gd name="connsiteX236" fmla="*/ 10568 w 96471"/>
                <a:gd name="connsiteY236" fmla="*/ 51038 h 117212"/>
                <a:gd name="connsiteX237" fmla="*/ 10805 w 96471"/>
                <a:gd name="connsiteY237" fmla="*/ 50068 h 117212"/>
                <a:gd name="connsiteX238" fmla="*/ 14266 w 96471"/>
                <a:gd name="connsiteY238" fmla="*/ 48427 h 117212"/>
                <a:gd name="connsiteX239" fmla="*/ 17955 w 96471"/>
                <a:gd name="connsiteY239" fmla="*/ 47703 h 117212"/>
                <a:gd name="connsiteX240" fmla="*/ 17683 w 96471"/>
                <a:gd name="connsiteY240" fmla="*/ 46621 h 117212"/>
                <a:gd name="connsiteX241" fmla="*/ 17941 w 96471"/>
                <a:gd name="connsiteY241" fmla="*/ 45450 h 117212"/>
                <a:gd name="connsiteX242" fmla="*/ 14212 w 96471"/>
                <a:gd name="connsiteY242" fmla="*/ 45112 h 117212"/>
                <a:gd name="connsiteX243" fmla="*/ 10529 w 96471"/>
                <a:gd name="connsiteY243" fmla="*/ 45938 h 117212"/>
                <a:gd name="connsiteX244" fmla="*/ 10923 w 96471"/>
                <a:gd name="connsiteY244" fmla="*/ 43700 h 117212"/>
                <a:gd name="connsiteX245" fmla="*/ 11805 w 96471"/>
                <a:gd name="connsiteY245" fmla="*/ 41678 h 117212"/>
                <a:gd name="connsiteX246" fmla="*/ 11979 w 96471"/>
                <a:gd name="connsiteY246" fmla="*/ 40343 h 117212"/>
                <a:gd name="connsiteX247" fmla="*/ 11803 w 96471"/>
                <a:gd name="connsiteY247" fmla="*/ 38914 h 117212"/>
                <a:gd name="connsiteX248" fmla="*/ 10078 w 96471"/>
                <a:gd name="connsiteY248" fmla="*/ 39525 h 117212"/>
                <a:gd name="connsiteX249" fmla="*/ 9876 w 96471"/>
                <a:gd name="connsiteY249" fmla="*/ 37509 h 117212"/>
                <a:gd name="connsiteX250" fmla="*/ 9135 w 96471"/>
                <a:gd name="connsiteY250" fmla="*/ 36125 h 117212"/>
                <a:gd name="connsiteX251" fmla="*/ 6580 w 96471"/>
                <a:gd name="connsiteY251" fmla="*/ 37078 h 117212"/>
                <a:gd name="connsiteX252" fmla="*/ 6646 w 96471"/>
                <a:gd name="connsiteY252" fmla="*/ 35252 h 117212"/>
                <a:gd name="connsiteX253" fmla="*/ 7382 w 96471"/>
                <a:gd name="connsiteY253" fmla="*/ 33975 h 117212"/>
                <a:gd name="connsiteX254" fmla="*/ 8718 w 96471"/>
                <a:gd name="connsiteY254" fmla="*/ 33420 h 117212"/>
                <a:gd name="connsiteX255" fmla="*/ 10045 w 96471"/>
                <a:gd name="connsiteY255" fmla="*/ 33661 h 117212"/>
                <a:gd name="connsiteX256" fmla="*/ 12508 w 96471"/>
                <a:gd name="connsiteY256" fmla="*/ 33637 h 117212"/>
                <a:gd name="connsiteX257" fmla="*/ 14883 w 96471"/>
                <a:gd name="connsiteY257" fmla="*/ 32677 h 117212"/>
                <a:gd name="connsiteX258" fmla="*/ 18307 w 96471"/>
                <a:gd name="connsiteY258" fmla="*/ 32430 h 117212"/>
                <a:gd name="connsiteX259" fmla="*/ 23764 w 96471"/>
                <a:gd name="connsiteY259" fmla="*/ 32732 h 117212"/>
                <a:gd name="connsiteX260" fmla="*/ 27515 w 96471"/>
                <a:gd name="connsiteY260" fmla="*/ 35441 h 117212"/>
                <a:gd name="connsiteX261" fmla="*/ 28483 w 96471"/>
                <a:gd name="connsiteY261" fmla="*/ 34957 h 117212"/>
                <a:gd name="connsiteX262" fmla="*/ 29983 w 96471"/>
                <a:gd name="connsiteY262" fmla="*/ 33245 h 117212"/>
                <a:gd name="connsiteX263" fmla="*/ 30687 w 96471"/>
                <a:gd name="connsiteY263" fmla="*/ 33056 h 117212"/>
                <a:gd name="connsiteX264" fmla="*/ 36340 w 96471"/>
                <a:gd name="connsiteY264" fmla="*/ 33802 h 117212"/>
                <a:gd name="connsiteX265" fmla="*/ 39851 w 96471"/>
                <a:gd name="connsiteY265" fmla="*/ 34787 h 117212"/>
                <a:gd name="connsiteX266" fmla="*/ 40790 w 96471"/>
                <a:gd name="connsiteY266" fmla="*/ 34480 h 117212"/>
                <a:gd name="connsiteX267" fmla="*/ 40283 w 96471"/>
                <a:gd name="connsiteY267" fmla="*/ 32580 h 117212"/>
                <a:gd name="connsiteX268" fmla="*/ 39074 w 96471"/>
                <a:gd name="connsiteY268" fmla="*/ 31262 h 117212"/>
                <a:gd name="connsiteX269" fmla="*/ 40593 w 96471"/>
                <a:gd name="connsiteY269" fmla="*/ 29534 h 117212"/>
                <a:gd name="connsiteX270" fmla="*/ 42438 w 96471"/>
                <a:gd name="connsiteY270" fmla="*/ 28363 h 117212"/>
                <a:gd name="connsiteX271" fmla="*/ 43671 w 96471"/>
                <a:gd name="connsiteY271" fmla="*/ 27779 h 117212"/>
                <a:gd name="connsiteX272" fmla="*/ 46518 w 96471"/>
                <a:gd name="connsiteY272" fmla="*/ 27053 h 117212"/>
                <a:gd name="connsiteX273" fmla="*/ 47759 w 96471"/>
                <a:gd name="connsiteY273" fmla="*/ 26369 h 117212"/>
                <a:gd name="connsiteX274" fmla="*/ 48586 w 96471"/>
                <a:gd name="connsiteY274" fmla="*/ 24143 h 117212"/>
                <a:gd name="connsiteX275" fmla="*/ 49902 w 96471"/>
                <a:gd name="connsiteY275" fmla="*/ 22287 h 117212"/>
                <a:gd name="connsiteX276" fmla="*/ 42758 w 96471"/>
                <a:gd name="connsiteY276" fmla="*/ 23252 h 117212"/>
                <a:gd name="connsiteX277" fmla="*/ 35961 w 96471"/>
                <a:gd name="connsiteY277" fmla="*/ 21052 h 117212"/>
                <a:gd name="connsiteX278" fmla="*/ 37039 w 96471"/>
                <a:gd name="connsiteY278" fmla="*/ 19495 h 117212"/>
                <a:gd name="connsiteX279" fmla="*/ 38474 w 96471"/>
                <a:gd name="connsiteY279" fmla="*/ 18612 h 117212"/>
                <a:gd name="connsiteX280" fmla="*/ 40950 w 96471"/>
                <a:gd name="connsiteY280" fmla="*/ 17935 h 117212"/>
                <a:gd name="connsiteX281" fmla="*/ 41185 w 96471"/>
                <a:gd name="connsiteY281" fmla="*/ 17122 h 117212"/>
                <a:gd name="connsiteX282" fmla="*/ 42438 w 96471"/>
                <a:gd name="connsiteY282" fmla="*/ 16446 h 117212"/>
                <a:gd name="connsiteX283" fmla="*/ 44510 w 96471"/>
                <a:gd name="connsiteY283" fmla="*/ 14669 h 117212"/>
                <a:gd name="connsiteX284" fmla="*/ 43749 w 96471"/>
                <a:gd name="connsiteY284" fmla="*/ 12346 h 117212"/>
                <a:gd name="connsiteX285" fmla="*/ 44157 w 96471"/>
                <a:gd name="connsiteY285" fmla="*/ 10646 h 117212"/>
                <a:gd name="connsiteX286" fmla="*/ 45649 w 96471"/>
                <a:gd name="connsiteY286" fmla="*/ 9537 h 117212"/>
                <a:gd name="connsiteX287" fmla="*/ 46116 w 96471"/>
                <a:gd name="connsiteY287" fmla="*/ 7945 h 117212"/>
                <a:gd name="connsiteX288" fmla="*/ 46781 w 96471"/>
                <a:gd name="connsiteY288" fmla="*/ 6772 h 117212"/>
                <a:gd name="connsiteX289" fmla="*/ 49808 w 96471"/>
                <a:gd name="connsiteY289" fmla="*/ 6352 h 117212"/>
                <a:gd name="connsiteX290" fmla="*/ 52718 w 96471"/>
                <a:gd name="connsiteY290" fmla="*/ 5261 h 117212"/>
                <a:gd name="connsiteX291" fmla="*/ 53769 w 96471"/>
                <a:gd name="connsiteY291" fmla="*/ 5367 h 117212"/>
                <a:gd name="connsiteX292" fmla="*/ 57205 w 96471"/>
                <a:gd name="connsiteY292" fmla="*/ 5115 h 117212"/>
                <a:gd name="connsiteX293" fmla="*/ 58369 w 96471"/>
                <a:gd name="connsiteY293" fmla="*/ 5555 h 117212"/>
                <a:gd name="connsiteX294" fmla="*/ 58104 w 96471"/>
                <a:gd name="connsiteY294" fmla="*/ 3626 h 117212"/>
                <a:gd name="connsiteX295" fmla="*/ 60214 w 96471"/>
                <a:gd name="connsiteY295" fmla="*/ 3375 h 117212"/>
                <a:gd name="connsiteX296" fmla="*/ 61039 w 96471"/>
                <a:gd name="connsiteY296" fmla="*/ 3760 h 117212"/>
                <a:gd name="connsiteX297" fmla="*/ 61402 w 96471"/>
                <a:gd name="connsiteY297" fmla="*/ 5127 h 117212"/>
                <a:gd name="connsiteX298" fmla="*/ 62361 w 96471"/>
                <a:gd name="connsiteY298" fmla="*/ 5999 h 117212"/>
                <a:gd name="connsiteX299" fmla="*/ 62657 w 96471"/>
                <a:gd name="connsiteY299" fmla="*/ 7513 h 117212"/>
                <a:gd name="connsiteX300" fmla="*/ 62014 w 96471"/>
                <a:gd name="connsiteY300" fmla="*/ 8682 h 117212"/>
                <a:gd name="connsiteX301" fmla="*/ 60940 w 96471"/>
                <a:gd name="connsiteY301" fmla="*/ 9582 h 117212"/>
                <a:gd name="connsiteX302" fmla="*/ 61922 w 96471"/>
                <a:gd name="connsiteY302" fmla="*/ 10503 h 117212"/>
                <a:gd name="connsiteX303" fmla="*/ 60399 w 96471"/>
                <a:gd name="connsiteY303" fmla="*/ 12166 h 117212"/>
                <a:gd name="connsiteX304" fmla="*/ 62043 w 96471"/>
                <a:gd name="connsiteY304" fmla="*/ 11458 h 117212"/>
                <a:gd name="connsiteX305" fmla="*/ 64386 w 96471"/>
                <a:gd name="connsiteY305" fmla="*/ 9829 h 117212"/>
                <a:gd name="connsiteX306" fmla="*/ 64265 w 96471"/>
                <a:gd name="connsiteY306" fmla="*/ 8496 h 117212"/>
                <a:gd name="connsiteX307" fmla="*/ 63866 w 96471"/>
                <a:gd name="connsiteY307" fmla="*/ 6820 h 117212"/>
                <a:gd name="connsiteX308" fmla="*/ 63214 w 96471"/>
                <a:gd name="connsiteY308" fmla="*/ 5307 h 117212"/>
                <a:gd name="connsiteX309" fmla="*/ 63514 w 96471"/>
                <a:gd name="connsiteY309" fmla="*/ 3639 h 117212"/>
                <a:gd name="connsiteX310" fmla="*/ 64831 w 96471"/>
                <a:gd name="connsiteY310" fmla="*/ 2595 h 117212"/>
                <a:gd name="connsiteX311" fmla="*/ 68293 w 96471"/>
                <a:gd name="connsiteY311" fmla="*/ 2070 h 117212"/>
                <a:gd name="connsiteX312" fmla="*/ 66873 w 96471"/>
                <a:gd name="connsiteY312" fmla="*/ 174 h 1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Lst>
              <a:rect l="l" t="t" r="r" b="b"/>
              <a:pathLst>
                <a:path w="96471" h="117212">
                  <a:moveTo>
                    <a:pt x="4626" y="41297"/>
                  </a:moveTo>
                  <a:lnTo>
                    <a:pt x="5539" y="41650"/>
                  </a:lnTo>
                  <a:lnTo>
                    <a:pt x="8709" y="41699"/>
                  </a:lnTo>
                  <a:lnTo>
                    <a:pt x="9599" y="42196"/>
                  </a:lnTo>
                  <a:lnTo>
                    <a:pt x="9774" y="44442"/>
                  </a:lnTo>
                  <a:lnTo>
                    <a:pt x="9681" y="45307"/>
                  </a:lnTo>
                  <a:lnTo>
                    <a:pt x="8043" y="44217"/>
                  </a:lnTo>
                  <a:lnTo>
                    <a:pt x="7247" y="43030"/>
                  </a:lnTo>
                  <a:lnTo>
                    <a:pt x="2753" y="42485"/>
                  </a:lnTo>
                  <a:close/>
                  <a:moveTo>
                    <a:pt x="68137" y="0"/>
                  </a:moveTo>
                  <a:lnTo>
                    <a:pt x="69511" y="395"/>
                  </a:lnTo>
                  <a:lnTo>
                    <a:pt x="71531" y="1873"/>
                  </a:lnTo>
                  <a:lnTo>
                    <a:pt x="73633" y="3031"/>
                  </a:lnTo>
                  <a:lnTo>
                    <a:pt x="75813" y="3949"/>
                  </a:lnTo>
                  <a:lnTo>
                    <a:pt x="73718" y="5785"/>
                  </a:lnTo>
                  <a:lnTo>
                    <a:pt x="71143" y="7058"/>
                  </a:lnTo>
                  <a:lnTo>
                    <a:pt x="70130" y="8444"/>
                  </a:lnTo>
                  <a:lnTo>
                    <a:pt x="66631" y="10422"/>
                  </a:lnTo>
                  <a:lnTo>
                    <a:pt x="66089" y="11171"/>
                  </a:lnTo>
                  <a:lnTo>
                    <a:pt x="65103" y="14188"/>
                  </a:lnTo>
                  <a:lnTo>
                    <a:pt x="64987" y="15048"/>
                  </a:lnTo>
                  <a:lnTo>
                    <a:pt x="63861" y="16633"/>
                  </a:lnTo>
                  <a:lnTo>
                    <a:pt x="62795" y="18395"/>
                  </a:lnTo>
                  <a:lnTo>
                    <a:pt x="61555" y="19077"/>
                  </a:lnTo>
                  <a:lnTo>
                    <a:pt x="59708" y="19618"/>
                  </a:lnTo>
                  <a:lnTo>
                    <a:pt x="58658" y="20156"/>
                  </a:lnTo>
                  <a:lnTo>
                    <a:pt x="57336" y="19886"/>
                  </a:lnTo>
                  <a:lnTo>
                    <a:pt x="55662" y="19929"/>
                  </a:lnTo>
                  <a:lnTo>
                    <a:pt x="54830" y="20527"/>
                  </a:lnTo>
                  <a:lnTo>
                    <a:pt x="54871" y="20986"/>
                  </a:lnTo>
                  <a:lnTo>
                    <a:pt x="55371" y="21515"/>
                  </a:lnTo>
                  <a:lnTo>
                    <a:pt x="56837" y="22322"/>
                  </a:lnTo>
                  <a:lnTo>
                    <a:pt x="58463" y="23052"/>
                  </a:lnTo>
                  <a:lnTo>
                    <a:pt x="58284" y="23691"/>
                  </a:lnTo>
                  <a:lnTo>
                    <a:pt x="57413" y="24415"/>
                  </a:lnTo>
                  <a:lnTo>
                    <a:pt x="51873" y="26211"/>
                  </a:lnTo>
                  <a:lnTo>
                    <a:pt x="50223" y="27295"/>
                  </a:lnTo>
                  <a:lnTo>
                    <a:pt x="49651" y="28010"/>
                  </a:lnTo>
                  <a:lnTo>
                    <a:pt x="50238" y="29208"/>
                  </a:lnTo>
                  <a:lnTo>
                    <a:pt x="54656" y="32794"/>
                  </a:lnTo>
                  <a:lnTo>
                    <a:pt x="55408" y="33184"/>
                  </a:lnTo>
                  <a:lnTo>
                    <a:pt x="56061" y="35268"/>
                  </a:lnTo>
                  <a:lnTo>
                    <a:pt x="59956" y="36139"/>
                  </a:lnTo>
                  <a:lnTo>
                    <a:pt x="61553" y="37440"/>
                  </a:lnTo>
                  <a:lnTo>
                    <a:pt x="62927" y="37752"/>
                  </a:lnTo>
                  <a:lnTo>
                    <a:pt x="65912" y="37639"/>
                  </a:lnTo>
                  <a:lnTo>
                    <a:pt x="67112" y="38128"/>
                  </a:lnTo>
                  <a:lnTo>
                    <a:pt x="67790" y="37757"/>
                  </a:lnTo>
                  <a:lnTo>
                    <a:pt x="68183" y="37071"/>
                  </a:lnTo>
                  <a:lnTo>
                    <a:pt x="70696" y="35304"/>
                  </a:lnTo>
                  <a:lnTo>
                    <a:pt x="71527" y="34532"/>
                  </a:lnTo>
                  <a:lnTo>
                    <a:pt x="71028" y="33454"/>
                  </a:lnTo>
                  <a:lnTo>
                    <a:pt x="70485" y="32635"/>
                  </a:lnTo>
                  <a:lnTo>
                    <a:pt x="72013" y="31003"/>
                  </a:lnTo>
                  <a:lnTo>
                    <a:pt x="73866" y="29391"/>
                  </a:lnTo>
                  <a:lnTo>
                    <a:pt x="74795" y="29439"/>
                  </a:lnTo>
                  <a:lnTo>
                    <a:pt x="76377" y="30426"/>
                  </a:lnTo>
                  <a:lnTo>
                    <a:pt x="77680" y="31804"/>
                  </a:lnTo>
                  <a:lnTo>
                    <a:pt x="77857" y="32871"/>
                  </a:lnTo>
                  <a:lnTo>
                    <a:pt x="78097" y="33645"/>
                  </a:lnTo>
                  <a:lnTo>
                    <a:pt x="79330" y="35297"/>
                  </a:lnTo>
                  <a:lnTo>
                    <a:pt x="80126" y="35867"/>
                  </a:lnTo>
                  <a:lnTo>
                    <a:pt x="82273" y="36198"/>
                  </a:lnTo>
                  <a:lnTo>
                    <a:pt x="82773" y="36846"/>
                  </a:lnTo>
                  <a:lnTo>
                    <a:pt x="82390" y="39235"/>
                  </a:lnTo>
                  <a:lnTo>
                    <a:pt x="82709" y="40029"/>
                  </a:lnTo>
                  <a:lnTo>
                    <a:pt x="84957" y="40070"/>
                  </a:lnTo>
                  <a:lnTo>
                    <a:pt x="87342" y="39877"/>
                  </a:lnTo>
                  <a:lnTo>
                    <a:pt x="88175" y="39968"/>
                  </a:lnTo>
                  <a:lnTo>
                    <a:pt x="89036" y="39468"/>
                  </a:lnTo>
                  <a:lnTo>
                    <a:pt x="90363" y="38929"/>
                  </a:lnTo>
                  <a:lnTo>
                    <a:pt x="92257" y="39115"/>
                  </a:lnTo>
                  <a:lnTo>
                    <a:pt x="93191" y="40184"/>
                  </a:lnTo>
                  <a:lnTo>
                    <a:pt x="93607" y="41285"/>
                  </a:lnTo>
                  <a:lnTo>
                    <a:pt x="91977" y="41699"/>
                  </a:lnTo>
                  <a:lnTo>
                    <a:pt x="90275" y="41473"/>
                  </a:lnTo>
                  <a:lnTo>
                    <a:pt x="89445" y="42196"/>
                  </a:lnTo>
                  <a:lnTo>
                    <a:pt x="89391" y="43588"/>
                  </a:lnTo>
                  <a:lnTo>
                    <a:pt x="89966" y="45379"/>
                  </a:lnTo>
                  <a:lnTo>
                    <a:pt x="91104" y="46649"/>
                  </a:lnTo>
                  <a:lnTo>
                    <a:pt x="92014" y="49509"/>
                  </a:lnTo>
                  <a:lnTo>
                    <a:pt x="92768" y="52676"/>
                  </a:lnTo>
                  <a:lnTo>
                    <a:pt x="93941" y="54588"/>
                  </a:lnTo>
                  <a:lnTo>
                    <a:pt x="94182" y="56958"/>
                  </a:lnTo>
                  <a:lnTo>
                    <a:pt x="94009" y="58122"/>
                  </a:lnTo>
                  <a:lnTo>
                    <a:pt x="94223" y="60212"/>
                  </a:lnTo>
                  <a:lnTo>
                    <a:pt x="93724" y="60948"/>
                  </a:lnTo>
                  <a:lnTo>
                    <a:pt x="94098" y="62908"/>
                  </a:lnTo>
                  <a:lnTo>
                    <a:pt x="95479" y="66960"/>
                  </a:lnTo>
                  <a:lnTo>
                    <a:pt x="96082" y="69214"/>
                  </a:lnTo>
                  <a:lnTo>
                    <a:pt x="96471" y="74127"/>
                  </a:lnTo>
                  <a:lnTo>
                    <a:pt x="95497" y="75966"/>
                  </a:lnTo>
                  <a:lnTo>
                    <a:pt x="94188" y="77709"/>
                  </a:lnTo>
                  <a:lnTo>
                    <a:pt x="93333" y="79774"/>
                  </a:lnTo>
                  <a:lnTo>
                    <a:pt x="92672" y="82001"/>
                  </a:lnTo>
                  <a:lnTo>
                    <a:pt x="92274" y="85587"/>
                  </a:lnTo>
                  <a:lnTo>
                    <a:pt x="89440" y="89784"/>
                  </a:lnTo>
                  <a:lnTo>
                    <a:pt x="88234" y="90826"/>
                  </a:lnTo>
                  <a:lnTo>
                    <a:pt x="86835" y="91467"/>
                  </a:lnTo>
                  <a:lnTo>
                    <a:pt x="89891" y="94395"/>
                  </a:lnTo>
                  <a:lnTo>
                    <a:pt x="87394" y="95700"/>
                  </a:lnTo>
                  <a:lnTo>
                    <a:pt x="84671" y="96111"/>
                  </a:lnTo>
                  <a:lnTo>
                    <a:pt x="81658" y="95379"/>
                  </a:lnTo>
                  <a:lnTo>
                    <a:pt x="79781" y="95468"/>
                  </a:lnTo>
                  <a:lnTo>
                    <a:pt x="78067" y="96415"/>
                  </a:lnTo>
                  <a:lnTo>
                    <a:pt x="77392" y="96988"/>
                  </a:lnTo>
                  <a:lnTo>
                    <a:pt x="76853" y="96711"/>
                  </a:lnTo>
                  <a:lnTo>
                    <a:pt x="75722" y="94311"/>
                  </a:lnTo>
                  <a:lnTo>
                    <a:pt x="74893" y="96790"/>
                  </a:lnTo>
                  <a:lnTo>
                    <a:pt x="73157" y="97578"/>
                  </a:lnTo>
                  <a:lnTo>
                    <a:pt x="70184" y="97410"/>
                  </a:lnTo>
                  <a:lnTo>
                    <a:pt x="65217" y="98070"/>
                  </a:lnTo>
                  <a:lnTo>
                    <a:pt x="63306" y="98775"/>
                  </a:lnTo>
                  <a:lnTo>
                    <a:pt x="62512" y="99878"/>
                  </a:lnTo>
                  <a:lnTo>
                    <a:pt x="61922" y="101152"/>
                  </a:lnTo>
                  <a:lnTo>
                    <a:pt x="61147" y="101904"/>
                  </a:lnTo>
                  <a:lnTo>
                    <a:pt x="60271" y="102300"/>
                  </a:lnTo>
                  <a:lnTo>
                    <a:pt x="56436" y="103238"/>
                  </a:lnTo>
                  <a:lnTo>
                    <a:pt x="55680" y="103613"/>
                  </a:lnTo>
                  <a:lnTo>
                    <a:pt x="53904" y="105667"/>
                  </a:lnTo>
                  <a:lnTo>
                    <a:pt x="51575" y="106853"/>
                  </a:lnTo>
                  <a:lnTo>
                    <a:pt x="49646" y="107208"/>
                  </a:lnTo>
                  <a:lnTo>
                    <a:pt x="47934" y="106014"/>
                  </a:lnTo>
                  <a:lnTo>
                    <a:pt x="47230" y="105296"/>
                  </a:lnTo>
                  <a:lnTo>
                    <a:pt x="46435" y="104931"/>
                  </a:lnTo>
                  <a:lnTo>
                    <a:pt x="43805" y="104987"/>
                  </a:lnTo>
                  <a:lnTo>
                    <a:pt x="44636" y="105357"/>
                  </a:lnTo>
                  <a:lnTo>
                    <a:pt x="45172" y="106200"/>
                  </a:lnTo>
                  <a:lnTo>
                    <a:pt x="45432" y="107815"/>
                  </a:lnTo>
                  <a:lnTo>
                    <a:pt x="45133" y="109397"/>
                  </a:lnTo>
                  <a:lnTo>
                    <a:pt x="43836" y="110200"/>
                  </a:lnTo>
                  <a:lnTo>
                    <a:pt x="42287" y="110348"/>
                  </a:lnTo>
                  <a:lnTo>
                    <a:pt x="39845" y="111987"/>
                  </a:lnTo>
                  <a:lnTo>
                    <a:pt x="36612" y="112435"/>
                  </a:lnTo>
                  <a:lnTo>
                    <a:pt x="34866" y="113943"/>
                  </a:lnTo>
                  <a:lnTo>
                    <a:pt x="24185" y="116492"/>
                  </a:lnTo>
                  <a:lnTo>
                    <a:pt x="23579" y="116522"/>
                  </a:lnTo>
                  <a:lnTo>
                    <a:pt x="22105" y="115873"/>
                  </a:lnTo>
                  <a:lnTo>
                    <a:pt x="20506" y="115586"/>
                  </a:lnTo>
                  <a:lnTo>
                    <a:pt x="18914" y="115789"/>
                  </a:lnTo>
                  <a:lnTo>
                    <a:pt x="14438" y="117212"/>
                  </a:lnTo>
                  <a:lnTo>
                    <a:pt x="12270" y="116929"/>
                  </a:lnTo>
                  <a:lnTo>
                    <a:pt x="15033" y="113390"/>
                  </a:lnTo>
                  <a:lnTo>
                    <a:pt x="18748" y="111602"/>
                  </a:lnTo>
                  <a:lnTo>
                    <a:pt x="19134" y="111112"/>
                  </a:lnTo>
                  <a:lnTo>
                    <a:pt x="17920" y="110872"/>
                  </a:lnTo>
                  <a:lnTo>
                    <a:pt x="10862" y="112114"/>
                  </a:lnTo>
                  <a:lnTo>
                    <a:pt x="8410" y="113172"/>
                  </a:lnTo>
                  <a:lnTo>
                    <a:pt x="5959" y="113479"/>
                  </a:lnTo>
                  <a:lnTo>
                    <a:pt x="7094" y="111864"/>
                  </a:lnTo>
                  <a:lnTo>
                    <a:pt x="10256" y="109650"/>
                  </a:lnTo>
                  <a:lnTo>
                    <a:pt x="11952" y="108607"/>
                  </a:lnTo>
                  <a:lnTo>
                    <a:pt x="12987" y="108193"/>
                  </a:lnTo>
                  <a:lnTo>
                    <a:pt x="14168" y="106891"/>
                  </a:lnTo>
                  <a:lnTo>
                    <a:pt x="17500" y="105411"/>
                  </a:lnTo>
                  <a:lnTo>
                    <a:pt x="6767" y="108463"/>
                  </a:lnTo>
                  <a:lnTo>
                    <a:pt x="3947" y="108091"/>
                  </a:lnTo>
                  <a:lnTo>
                    <a:pt x="3283" y="107240"/>
                  </a:lnTo>
                  <a:lnTo>
                    <a:pt x="1087" y="107639"/>
                  </a:lnTo>
                  <a:lnTo>
                    <a:pt x="255" y="105579"/>
                  </a:lnTo>
                  <a:lnTo>
                    <a:pt x="3508" y="102454"/>
                  </a:lnTo>
                  <a:lnTo>
                    <a:pt x="5404" y="101109"/>
                  </a:lnTo>
                  <a:lnTo>
                    <a:pt x="7655" y="100382"/>
                  </a:lnTo>
                  <a:lnTo>
                    <a:pt x="9822" y="99339"/>
                  </a:lnTo>
                  <a:lnTo>
                    <a:pt x="10626" y="98063"/>
                  </a:lnTo>
                  <a:lnTo>
                    <a:pt x="9606" y="97656"/>
                  </a:lnTo>
                  <a:lnTo>
                    <a:pt x="3112" y="97980"/>
                  </a:lnTo>
                  <a:lnTo>
                    <a:pt x="0" y="97708"/>
                  </a:lnTo>
                  <a:lnTo>
                    <a:pt x="168" y="96696"/>
                  </a:lnTo>
                  <a:lnTo>
                    <a:pt x="742" y="95574"/>
                  </a:lnTo>
                  <a:lnTo>
                    <a:pt x="3965" y="93654"/>
                  </a:lnTo>
                  <a:lnTo>
                    <a:pt x="5708" y="93345"/>
                  </a:lnTo>
                  <a:lnTo>
                    <a:pt x="7263" y="93528"/>
                  </a:lnTo>
                  <a:lnTo>
                    <a:pt x="8781" y="94020"/>
                  </a:lnTo>
                  <a:lnTo>
                    <a:pt x="10015" y="94663"/>
                  </a:lnTo>
                  <a:lnTo>
                    <a:pt x="13668" y="94294"/>
                  </a:lnTo>
                  <a:lnTo>
                    <a:pt x="12143" y="93067"/>
                  </a:lnTo>
                  <a:lnTo>
                    <a:pt x="11874" y="90572"/>
                  </a:lnTo>
                  <a:lnTo>
                    <a:pt x="10706" y="89733"/>
                  </a:lnTo>
                  <a:lnTo>
                    <a:pt x="12201" y="88575"/>
                  </a:lnTo>
                  <a:lnTo>
                    <a:pt x="13911" y="87871"/>
                  </a:lnTo>
                  <a:lnTo>
                    <a:pt x="16761" y="85473"/>
                  </a:lnTo>
                  <a:lnTo>
                    <a:pt x="17776" y="85108"/>
                  </a:lnTo>
                  <a:lnTo>
                    <a:pt x="23416" y="84525"/>
                  </a:lnTo>
                  <a:lnTo>
                    <a:pt x="29499" y="83263"/>
                  </a:lnTo>
                  <a:lnTo>
                    <a:pt x="35529" y="81519"/>
                  </a:lnTo>
                  <a:lnTo>
                    <a:pt x="32437" y="80544"/>
                  </a:lnTo>
                  <a:lnTo>
                    <a:pt x="30956" y="79257"/>
                  </a:lnTo>
                  <a:lnTo>
                    <a:pt x="28576" y="81858"/>
                  </a:lnTo>
                  <a:lnTo>
                    <a:pt x="26863" y="82852"/>
                  </a:lnTo>
                  <a:lnTo>
                    <a:pt x="22024" y="83383"/>
                  </a:lnTo>
                  <a:lnTo>
                    <a:pt x="20492" y="83091"/>
                  </a:lnTo>
                  <a:lnTo>
                    <a:pt x="18335" y="82284"/>
                  </a:lnTo>
                  <a:lnTo>
                    <a:pt x="17665" y="82592"/>
                  </a:lnTo>
                  <a:lnTo>
                    <a:pt x="17042" y="83215"/>
                  </a:lnTo>
                  <a:lnTo>
                    <a:pt x="13839" y="84489"/>
                  </a:lnTo>
                  <a:lnTo>
                    <a:pt x="10473" y="84794"/>
                  </a:lnTo>
                  <a:lnTo>
                    <a:pt x="14387" y="82456"/>
                  </a:lnTo>
                  <a:lnTo>
                    <a:pt x="19353" y="78489"/>
                  </a:lnTo>
                  <a:lnTo>
                    <a:pt x="20461" y="77234"/>
                  </a:lnTo>
                  <a:lnTo>
                    <a:pt x="22037" y="75050"/>
                  </a:lnTo>
                  <a:lnTo>
                    <a:pt x="21549" y="74078"/>
                  </a:lnTo>
                  <a:lnTo>
                    <a:pt x="20526" y="73524"/>
                  </a:lnTo>
                  <a:lnTo>
                    <a:pt x="24125" y="69022"/>
                  </a:lnTo>
                  <a:lnTo>
                    <a:pt x="25392" y="68204"/>
                  </a:lnTo>
                  <a:lnTo>
                    <a:pt x="27699" y="68072"/>
                  </a:lnTo>
                  <a:lnTo>
                    <a:pt x="29389" y="67357"/>
                  </a:lnTo>
                  <a:lnTo>
                    <a:pt x="30134" y="67354"/>
                  </a:lnTo>
                  <a:lnTo>
                    <a:pt x="30804" y="67088"/>
                  </a:lnTo>
                  <a:lnTo>
                    <a:pt x="32286" y="65736"/>
                  </a:lnTo>
                  <a:lnTo>
                    <a:pt x="29999" y="64876"/>
                  </a:lnTo>
                  <a:lnTo>
                    <a:pt x="27638" y="64433"/>
                  </a:lnTo>
                  <a:lnTo>
                    <a:pt x="20332" y="64902"/>
                  </a:lnTo>
                  <a:lnTo>
                    <a:pt x="19371" y="64801"/>
                  </a:lnTo>
                  <a:lnTo>
                    <a:pt x="18465" y="64386"/>
                  </a:lnTo>
                  <a:lnTo>
                    <a:pt x="17877" y="63787"/>
                  </a:lnTo>
                  <a:lnTo>
                    <a:pt x="17435" y="62252"/>
                  </a:lnTo>
                  <a:lnTo>
                    <a:pt x="16899" y="61909"/>
                  </a:lnTo>
                  <a:lnTo>
                    <a:pt x="15250" y="61909"/>
                  </a:lnTo>
                  <a:lnTo>
                    <a:pt x="13625" y="62378"/>
                  </a:lnTo>
                  <a:lnTo>
                    <a:pt x="12490" y="62333"/>
                  </a:lnTo>
                  <a:lnTo>
                    <a:pt x="11376" y="61660"/>
                  </a:lnTo>
                  <a:lnTo>
                    <a:pt x="13153" y="60088"/>
                  </a:lnTo>
                  <a:lnTo>
                    <a:pt x="10862" y="59718"/>
                  </a:lnTo>
                  <a:lnTo>
                    <a:pt x="8542" y="60027"/>
                  </a:lnTo>
                  <a:lnTo>
                    <a:pt x="6611" y="59551"/>
                  </a:lnTo>
                  <a:lnTo>
                    <a:pt x="6551" y="58564"/>
                  </a:lnTo>
                  <a:lnTo>
                    <a:pt x="7426" y="57579"/>
                  </a:lnTo>
                  <a:lnTo>
                    <a:pt x="6279" y="56644"/>
                  </a:lnTo>
                  <a:lnTo>
                    <a:pt x="6042" y="55462"/>
                  </a:lnTo>
                  <a:lnTo>
                    <a:pt x="7264" y="54881"/>
                  </a:lnTo>
                  <a:lnTo>
                    <a:pt x="8599" y="55074"/>
                  </a:lnTo>
                  <a:lnTo>
                    <a:pt x="11320" y="54199"/>
                  </a:lnTo>
                  <a:lnTo>
                    <a:pt x="14806" y="53774"/>
                  </a:lnTo>
                  <a:lnTo>
                    <a:pt x="11816" y="52911"/>
                  </a:lnTo>
                  <a:lnTo>
                    <a:pt x="10625" y="52171"/>
                  </a:lnTo>
                  <a:lnTo>
                    <a:pt x="10568" y="51038"/>
                  </a:lnTo>
                  <a:lnTo>
                    <a:pt x="10805" y="50068"/>
                  </a:lnTo>
                  <a:lnTo>
                    <a:pt x="14266" y="48427"/>
                  </a:lnTo>
                  <a:lnTo>
                    <a:pt x="17955" y="47703"/>
                  </a:lnTo>
                  <a:lnTo>
                    <a:pt x="17683" y="46621"/>
                  </a:lnTo>
                  <a:lnTo>
                    <a:pt x="17941" y="45450"/>
                  </a:lnTo>
                  <a:lnTo>
                    <a:pt x="14212" y="45112"/>
                  </a:lnTo>
                  <a:lnTo>
                    <a:pt x="10529" y="45938"/>
                  </a:lnTo>
                  <a:lnTo>
                    <a:pt x="10923" y="43700"/>
                  </a:lnTo>
                  <a:lnTo>
                    <a:pt x="11805" y="41678"/>
                  </a:lnTo>
                  <a:lnTo>
                    <a:pt x="11979" y="40343"/>
                  </a:lnTo>
                  <a:lnTo>
                    <a:pt x="11803" y="38914"/>
                  </a:lnTo>
                  <a:lnTo>
                    <a:pt x="10078" y="39525"/>
                  </a:lnTo>
                  <a:lnTo>
                    <a:pt x="9876" y="37509"/>
                  </a:lnTo>
                  <a:lnTo>
                    <a:pt x="9135" y="36125"/>
                  </a:lnTo>
                  <a:lnTo>
                    <a:pt x="6580" y="37078"/>
                  </a:lnTo>
                  <a:lnTo>
                    <a:pt x="6646" y="35252"/>
                  </a:lnTo>
                  <a:lnTo>
                    <a:pt x="7382" y="33975"/>
                  </a:lnTo>
                  <a:lnTo>
                    <a:pt x="8718" y="33420"/>
                  </a:lnTo>
                  <a:lnTo>
                    <a:pt x="10045" y="33661"/>
                  </a:lnTo>
                  <a:lnTo>
                    <a:pt x="12508" y="33637"/>
                  </a:lnTo>
                  <a:lnTo>
                    <a:pt x="14883" y="32677"/>
                  </a:lnTo>
                  <a:lnTo>
                    <a:pt x="18307" y="32430"/>
                  </a:lnTo>
                  <a:lnTo>
                    <a:pt x="23764" y="32732"/>
                  </a:lnTo>
                  <a:lnTo>
                    <a:pt x="27515" y="35441"/>
                  </a:lnTo>
                  <a:lnTo>
                    <a:pt x="28483" y="34957"/>
                  </a:lnTo>
                  <a:lnTo>
                    <a:pt x="29983" y="33245"/>
                  </a:lnTo>
                  <a:lnTo>
                    <a:pt x="30687" y="33056"/>
                  </a:lnTo>
                  <a:lnTo>
                    <a:pt x="36340" y="33802"/>
                  </a:lnTo>
                  <a:lnTo>
                    <a:pt x="39851" y="34787"/>
                  </a:lnTo>
                  <a:lnTo>
                    <a:pt x="40790" y="34480"/>
                  </a:lnTo>
                  <a:lnTo>
                    <a:pt x="40283" y="32580"/>
                  </a:lnTo>
                  <a:lnTo>
                    <a:pt x="39074" y="31262"/>
                  </a:lnTo>
                  <a:lnTo>
                    <a:pt x="40593" y="29534"/>
                  </a:lnTo>
                  <a:lnTo>
                    <a:pt x="42438" y="28363"/>
                  </a:lnTo>
                  <a:lnTo>
                    <a:pt x="43671" y="27779"/>
                  </a:lnTo>
                  <a:lnTo>
                    <a:pt x="46518" y="27053"/>
                  </a:lnTo>
                  <a:lnTo>
                    <a:pt x="47759" y="26369"/>
                  </a:lnTo>
                  <a:lnTo>
                    <a:pt x="48586" y="24143"/>
                  </a:lnTo>
                  <a:lnTo>
                    <a:pt x="49902" y="22287"/>
                  </a:lnTo>
                  <a:lnTo>
                    <a:pt x="42758" y="23252"/>
                  </a:lnTo>
                  <a:lnTo>
                    <a:pt x="35961" y="21052"/>
                  </a:lnTo>
                  <a:lnTo>
                    <a:pt x="37039" y="19495"/>
                  </a:lnTo>
                  <a:lnTo>
                    <a:pt x="38474" y="18612"/>
                  </a:lnTo>
                  <a:lnTo>
                    <a:pt x="40950" y="17935"/>
                  </a:lnTo>
                  <a:lnTo>
                    <a:pt x="41185" y="17122"/>
                  </a:lnTo>
                  <a:lnTo>
                    <a:pt x="42438" y="16446"/>
                  </a:lnTo>
                  <a:lnTo>
                    <a:pt x="44510" y="14669"/>
                  </a:lnTo>
                  <a:lnTo>
                    <a:pt x="43749" y="12346"/>
                  </a:lnTo>
                  <a:lnTo>
                    <a:pt x="44157" y="10646"/>
                  </a:lnTo>
                  <a:lnTo>
                    <a:pt x="45649" y="9537"/>
                  </a:lnTo>
                  <a:lnTo>
                    <a:pt x="46116" y="7945"/>
                  </a:lnTo>
                  <a:lnTo>
                    <a:pt x="46781" y="6772"/>
                  </a:lnTo>
                  <a:lnTo>
                    <a:pt x="49808" y="6352"/>
                  </a:lnTo>
                  <a:lnTo>
                    <a:pt x="52718" y="5261"/>
                  </a:lnTo>
                  <a:lnTo>
                    <a:pt x="53769" y="5367"/>
                  </a:lnTo>
                  <a:lnTo>
                    <a:pt x="57205" y="5115"/>
                  </a:lnTo>
                  <a:lnTo>
                    <a:pt x="58369" y="5555"/>
                  </a:lnTo>
                  <a:lnTo>
                    <a:pt x="58104" y="3626"/>
                  </a:lnTo>
                  <a:lnTo>
                    <a:pt x="60214" y="3375"/>
                  </a:lnTo>
                  <a:lnTo>
                    <a:pt x="61039" y="3760"/>
                  </a:lnTo>
                  <a:lnTo>
                    <a:pt x="61402" y="5127"/>
                  </a:lnTo>
                  <a:lnTo>
                    <a:pt x="62361" y="5999"/>
                  </a:lnTo>
                  <a:lnTo>
                    <a:pt x="62657" y="7513"/>
                  </a:lnTo>
                  <a:lnTo>
                    <a:pt x="62014" y="8682"/>
                  </a:lnTo>
                  <a:lnTo>
                    <a:pt x="60940" y="9582"/>
                  </a:lnTo>
                  <a:lnTo>
                    <a:pt x="61922" y="10503"/>
                  </a:lnTo>
                  <a:lnTo>
                    <a:pt x="60399" y="12166"/>
                  </a:lnTo>
                  <a:lnTo>
                    <a:pt x="62043" y="11458"/>
                  </a:lnTo>
                  <a:lnTo>
                    <a:pt x="64386" y="9829"/>
                  </a:lnTo>
                  <a:lnTo>
                    <a:pt x="64265" y="8496"/>
                  </a:lnTo>
                  <a:lnTo>
                    <a:pt x="63866" y="6820"/>
                  </a:lnTo>
                  <a:lnTo>
                    <a:pt x="63214" y="5307"/>
                  </a:lnTo>
                  <a:lnTo>
                    <a:pt x="63514" y="3639"/>
                  </a:lnTo>
                  <a:lnTo>
                    <a:pt x="64831" y="2595"/>
                  </a:lnTo>
                  <a:lnTo>
                    <a:pt x="68293" y="2070"/>
                  </a:lnTo>
                  <a:lnTo>
                    <a:pt x="66873" y="174"/>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26" name="ee4p_IT_1_15912"/>
            <p:cNvSpPr>
              <a:spLocks noChangeAspect="1"/>
            </p:cNvSpPr>
            <p:nvPr>
              <p:custDataLst>
                <p:tags r:id="rId23"/>
              </p:custDataLst>
            </p:nvPr>
          </p:nvSpPr>
          <p:spPr>
            <a:xfrm>
              <a:off x="4488825" y="5317667"/>
              <a:ext cx="653384" cy="636877"/>
            </a:xfrm>
            <a:custGeom>
              <a:avLst/>
              <a:gdLst>
                <a:gd name="connsiteX0" fmla="*/ 83300 w 164820"/>
                <a:gd name="connsiteY0" fmla="*/ 156716 h 160656"/>
                <a:gd name="connsiteX1" fmla="*/ 84985 w 164820"/>
                <a:gd name="connsiteY1" fmla="*/ 157277 h 160656"/>
                <a:gd name="connsiteX2" fmla="*/ 85512 w 164820"/>
                <a:gd name="connsiteY2" fmla="*/ 158410 h 160656"/>
                <a:gd name="connsiteX3" fmla="*/ 85583 w 164820"/>
                <a:gd name="connsiteY3" fmla="*/ 158900 h 160656"/>
                <a:gd name="connsiteX4" fmla="*/ 84523 w 164820"/>
                <a:gd name="connsiteY4" fmla="*/ 159180 h 160656"/>
                <a:gd name="connsiteX5" fmla="*/ 83137 w 164820"/>
                <a:gd name="connsiteY5" fmla="*/ 158308 h 160656"/>
                <a:gd name="connsiteX6" fmla="*/ 83044 w 164820"/>
                <a:gd name="connsiteY6" fmla="*/ 157083 h 160656"/>
                <a:gd name="connsiteX7" fmla="*/ 163353 w 164820"/>
                <a:gd name="connsiteY7" fmla="*/ 119599 h 160656"/>
                <a:gd name="connsiteX8" fmla="*/ 164820 w 164820"/>
                <a:gd name="connsiteY8" fmla="*/ 120327 h 160656"/>
                <a:gd name="connsiteX9" fmla="*/ 163535 w 164820"/>
                <a:gd name="connsiteY9" fmla="*/ 121541 h 160656"/>
                <a:gd name="connsiteX10" fmla="*/ 162038 w 164820"/>
                <a:gd name="connsiteY10" fmla="*/ 124459 h 160656"/>
                <a:gd name="connsiteX11" fmla="*/ 161304 w 164820"/>
                <a:gd name="connsiteY11" fmla="*/ 125580 h 160656"/>
                <a:gd name="connsiteX12" fmla="*/ 155970 w 164820"/>
                <a:gd name="connsiteY12" fmla="*/ 132706 h 160656"/>
                <a:gd name="connsiteX13" fmla="*/ 155359 w 164820"/>
                <a:gd name="connsiteY13" fmla="*/ 134350 h 160656"/>
                <a:gd name="connsiteX14" fmla="*/ 154984 w 164820"/>
                <a:gd name="connsiteY14" fmla="*/ 136135 h 160656"/>
                <a:gd name="connsiteX15" fmla="*/ 154431 w 164820"/>
                <a:gd name="connsiteY15" fmla="*/ 137699 h 160656"/>
                <a:gd name="connsiteX16" fmla="*/ 153683 w 164820"/>
                <a:gd name="connsiteY16" fmla="*/ 139172 h 160656"/>
                <a:gd name="connsiteX17" fmla="*/ 152986 w 164820"/>
                <a:gd name="connsiteY17" fmla="*/ 141044 h 160656"/>
                <a:gd name="connsiteX18" fmla="*/ 153122 w 164820"/>
                <a:gd name="connsiteY18" fmla="*/ 143164 h 160656"/>
                <a:gd name="connsiteX19" fmla="*/ 153373 w 164820"/>
                <a:gd name="connsiteY19" fmla="*/ 144204 h 160656"/>
                <a:gd name="connsiteX20" fmla="*/ 154014 w 164820"/>
                <a:gd name="connsiteY20" fmla="*/ 144885 h 160656"/>
                <a:gd name="connsiteX21" fmla="*/ 155068 w 164820"/>
                <a:gd name="connsiteY21" fmla="*/ 145526 h 160656"/>
                <a:gd name="connsiteX22" fmla="*/ 155877 w 164820"/>
                <a:gd name="connsiteY22" fmla="*/ 146508 h 160656"/>
                <a:gd name="connsiteX23" fmla="*/ 154636 w 164820"/>
                <a:gd name="connsiteY23" fmla="*/ 147403 h 160656"/>
                <a:gd name="connsiteX24" fmla="*/ 156005 w 164820"/>
                <a:gd name="connsiteY24" fmla="*/ 149197 h 160656"/>
                <a:gd name="connsiteX25" fmla="*/ 157169 w 164820"/>
                <a:gd name="connsiteY25" fmla="*/ 150262 h 160656"/>
                <a:gd name="connsiteX26" fmla="*/ 157324 w 164820"/>
                <a:gd name="connsiteY26" fmla="*/ 151324 h 160656"/>
                <a:gd name="connsiteX27" fmla="*/ 157298 w 164820"/>
                <a:gd name="connsiteY27" fmla="*/ 152389 h 160656"/>
                <a:gd name="connsiteX28" fmla="*/ 154880 w 164820"/>
                <a:gd name="connsiteY28" fmla="*/ 154385 h 160656"/>
                <a:gd name="connsiteX29" fmla="*/ 153934 w 164820"/>
                <a:gd name="connsiteY29" fmla="*/ 155483 h 160656"/>
                <a:gd name="connsiteX30" fmla="*/ 153347 w 164820"/>
                <a:gd name="connsiteY30" fmla="*/ 156812 h 160656"/>
                <a:gd name="connsiteX31" fmla="*/ 153092 w 164820"/>
                <a:gd name="connsiteY31" fmla="*/ 158184 h 160656"/>
                <a:gd name="connsiteX32" fmla="*/ 153357 w 164820"/>
                <a:gd name="connsiteY32" fmla="*/ 159422 h 160656"/>
                <a:gd name="connsiteX33" fmla="*/ 153275 w 164820"/>
                <a:gd name="connsiteY33" fmla="*/ 160656 h 160656"/>
                <a:gd name="connsiteX34" fmla="*/ 150840 w 164820"/>
                <a:gd name="connsiteY34" fmla="*/ 160502 h 160656"/>
                <a:gd name="connsiteX35" fmla="*/ 148346 w 164820"/>
                <a:gd name="connsiteY35" fmla="*/ 159750 h 160656"/>
                <a:gd name="connsiteX36" fmla="*/ 145832 w 164820"/>
                <a:gd name="connsiteY36" fmla="*/ 160083 h 160656"/>
                <a:gd name="connsiteX37" fmla="*/ 142258 w 164820"/>
                <a:gd name="connsiteY37" fmla="*/ 158657 h 160656"/>
                <a:gd name="connsiteX38" fmla="*/ 140956 w 164820"/>
                <a:gd name="connsiteY38" fmla="*/ 158399 h 160656"/>
                <a:gd name="connsiteX39" fmla="*/ 139771 w 164820"/>
                <a:gd name="connsiteY39" fmla="*/ 157843 h 160656"/>
                <a:gd name="connsiteX40" fmla="*/ 136795 w 164820"/>
                <a:gd name="connsiteY40" fmla="*/ 153418 h 160656"/>
                <a:gd name="connsiteX41" fmla="*/ 134402 w 164820"/>
                <a:gd name="connsiteY41" fmla="*/ 151546 h 160656"/>
                <a:gd name="connsiteX42" fmla="*/ 131835 w 164820"/>
                <a:gd name="connsiteY42" fmla="*/ 150090 h 160656"/>
                <a:gd name="connsiteX43" fmla="*/ 129211 w 164820"/>
                <a:gd name="connsiteY43" fmla="*/ 150001 h 160656"/>
                <a:gd name="connsiteX44" fmla="*/ 126583 w 164820"/>
                <a:gd name="connsiteY44" fmla="*/ 150167 h 160656"/>
                <a:gd name="connsiteX45" fmla="*/ 124264 w 164820"/>
                <a:gd name="connsiteY45" fmla="*/ 149269 h 160656"/>
                <a:gd name="connsiteX46" fmla="*/ 119544 w 164820"/>
                <a:gd name="connsiteY46" fmla="*/ 146257 h 160656"/>
                <a:gd name="connsiteX47" fmla="*/ 114542 w 164820"/>
                <a:gd name="connsiteY47" fmla="*/ 143846 h 160656"/>
                <a:gd name="connsiteX48" fmla="*/ 112420 w 164820"/>
                <a:gd name="connsiteY48" fmla="*/ 142274 h 160656"/>
                <a:gd name="connsiteX49" fmla="*/ 111450 w 164820"/>
                <a:gd name="connsiteY49" fmla="*/ 141217 h 160656"/>
                <a:gd name="connsiteX50" fmla="*/ 110319 w 164820"/>
                <a:gd name="connsiteY50" fmla="*/ 140515 h 160656"/>
                <a:gd name="connsiteX51" fmla="*/ 107453 w 164820"/>
                <a:gd name="connsiteY51" fmla="*/ 139819 h 160656"/>
                <a:gd name="connsiteX52" fmla="*/ 104884 w 164820"/>
                <a:gd name="connsiteY52" fmla="*/ 138186 h 160656"/>
                <a:gd name="connsiteX53" fmla="*/ 103713 w 164820"/>
                <a:gd name="connsiteY53" fmla="*/ 138066 h 160656"/>
                <a:gd name="connsiteX54" fmla="*/ 101195 w 164820"/>
                <a:gd name="connsiteY54" fmla="*/ 138265 h 160656"/>
                <a:gd name="connsiteX55" fmla="*/ 99906 w 164820"/>
                <a:gd name="connsiteY55" fmla="*/ 138152 h 160656"/>
                <a:gd name="connsiteX56" fmla="*/ 98606 w 164820"/>
                <a:gd name="connsiteY56" fmla="*/ 137577 h 160656"/>
                <a:gd name="connsiteX57" fmla="*/ 96097 w 164820"/>
                <a:gd name="connsiteY57" fmla="*/ 135655 h 160656"/>
                <a:gd name="connsiteX58" fmla="*/ 94497 w 164820"/>
                <a:gd name="connsiteY58" fmla="*/ 132988 h 160656"/>
                <a:gd name="connsiteX59" fmla="*/ 94080 w 164820"/>
                <a:gd name="connsiteY59" fmla="*/ 131811 h 160656"/>
                <a:gd name="connsiteX60" fmla="*/ 95214 w 164820"/>
                <a:gd name="connsiteY60" fmla="*/ 128764 h 160656"/>
                <a:gd name="connsiteX61" fmla="*/ 96559 w 164820"/>
                <a:gd name="connsiteY61" fmla="*/ 125837 h 160656"/>
                <a:gd name="connsiteX62" fmla="*/ 97753 w 164820"/>
                <a:gd name="connsiteY62" fmla="*/ 125015 h 160656"/>
                <a:gd name="connsiteX63" fmla="*/ 99140 w 164820"/>
                <a:gd name="connsiteY63" fmla="*/ 124426 h 160656"/>
                <a:gd name="connsiteX64" fmla="*/ 99980 w 164820"/>
                <a:gd name="connsiteY64" fmla="*/ 123559 h 160656"/>
                <a:gd name="connsiteX65" fmla="*/ 100688 w 164820"/>
                <a:gd name="connsiteY65" fmla="*/ 122497 h 160656"/>
                <a:gd name="connsiteX66" fmla="*/ 103260 w 164820"/>
                <a:gd name="connsiteY66" fmla="*/ 125560 h 160656"/>
                <a:gd name="connsiteX67" fmla="*/ 104411 w 164820"/>
                <a:gd name="connsiteY67" fmla="*/ 126300 h 160656"/>
                <a:gd name="connsiteX68" fmla="*/ 105577 w 164820"/>
                <a:gd name="connsiteY68" fmla="*/ 126135 h 160656"/>
                <a:gd name="connsiteX69" fmla="*/ 107645 w 164820"/>
                <a:gd name="connsiteY69" fmla="*/ 125038 h 160656"/>
                <a:gd name="connsiteX70" fmla="*/ 107818 w 164820"/>
                <a:gd name="connsiteY70" fmla="*/ 123836 h 160656"/>
                <a:gd name="connsiteX71" fmla="*/ 110098 w 164820"/>
                <a:gd name="connsiteY71" fmla="*/ 122311 h 160656"/>
                <a:gd name="connsiteX72" fmla="*/ 112999 w 164820"/>
                <a:gd name="connsiteY72" fmla="*/ 122282 h 160656"/>
                <a:gd name="connsiteX73" fmla="*/ 114337 w 164820"/>
                <a:gd name="connsiteY73" fmla="*/ 122562 h 160656"/>
                <a:gd name="connsiteX74" fmla="*/ 115041 w 164820"/>
                <a:gd name="connsiteY74" fmla="*/ 123941 h 160656"/>
                <a:gd name="connsiteX75" fmla="*/ 116147 w 164820"/>
                <a:gd name="connsiteY75" fmla="*/ 124366 h 160656"/>
                <a:gd name="connsiteX76" fmla="*/ 117425 w 164820"/>
                <a:gd name="connsiteY76" fmla="*/ 124549 h 160656"/>
                <a:gd name="connsiteX77" fmla="*/ 121632 w 164820"/>
                <a:gd name="connsiteY77" fmla="*/ 127175 h 160656"/>
                <a:gd name="connsiteX78" fmla="*/ 122811 w 164820"/>
                <a:gd name="connsiteY78" fmla="*/ 127603 h 160656"/>
                <a:gd name="connsiteX79" fmla="*/ 124005 w 164820"/>
                <a:gd name="connsiteY79" fmla="*/ 127676 h 160656"/>
                <a:gd name="connsiteX80" fmla="*/ 127272 w 164820"/>
                <a:gd name="connsiteY80" fmla="*/ 126574 h 160656"/>
                <a:gd name="connsiteX81" fmla="*/ 129779 w 164820"/>
                <a:gd name="connsiteY81" fmla="*/ 126155 h 160656"/>
                <a:gd name="connsiteX82" fmla="*/ 135035 w 164820"/>
                <a:gd name="connsiteY82" fmla="*/ 126762 h 160656"/>
                <a:gd name="connsiteX83" fmla="*/ 137877 w 164820"/>
                <a:gd name="connsiteY83" fmla="*/ 126102 h 160656"/>
                <a:gd name="connsiteX84" fmla="*/ 139861 w 164820"/>
                <a:gd name="connsiteY84" fmla="*/ 126027 h 160656"/>
                <a:gd name="connsiteX85" fmla="*/ 142753 w 164820"/>
                <a:gd name="connsiteY85" fmla="*/ 125012 h 160656"/>
                <a:gd name="connsiteX86" fmla="*/ 144975 w 164820"/>
                <a:gd name="connsiteY86" fmla="*/ 123326 h 160656"/>
                <a:gd name="connsiteX87" fmla="*/ 146134 w 164820"/>
                <a:gd name="connsiteY87" fmla="*/ 122910 h 160656"/>
                <a:gd name="connsiteX88" fmla="*/ 147378 w 164820"/>
                <a:gd name="connsiteY88" fmla="*/ 122790 h 160656"/>
                <a:gd name="connsiteX89" fmla="*/ 150386 w 164820"/>
                <a:gd name="connsiteY89" fmla="*/ 122895 h 160656"/>
                <a:gd name="connsiteX90" fmla="*/ 153411 w 164820"/>
                <a:gd name="connsiteY90" fmla="*/ 123276 h 160656"/>
                <a:gd name="connsiteX91" fmla="*/ 154679 w 164820"/>
                <a:gd name="connsiteY91" fmla="*/ 122882 h 160656"/>
                <a:gd name="connsiteX92" fmla="*/ 155739 w 164820"/>
                <a:gd name="connsiteY92" fmla="*/ 121779 h 160656"/>
                <a:gd name="connsiteX93" fmla="*/ 156968 w 164820"/>
                <a:gd name="connsiteY93" fmla="*/ 121282 h 160656"/>
                <a:gd name="connsiteX94" fmla="*/ 158320 w 164820"/>
                <a:gd name="connsiteY94" fmla="*/ 121617 h 160656"/>
                <a:gd name="connsiteX95" fmla="*/ 161813 w 164820"/>
                <a:gd name="connsiteY95" fmla="*/ 119728 h 160656"/>
                <a:gd name="connsiteX96" fmla="*/ 4111 w 164820"/>
                <a:gd name="connsiteY96" fmla="*/ 98453 h 160656"/>
                <a:gd name="connsiteX97" fmla="*/ 5744 w 164820"/>
                <a:gd name="connsiteY97" fmla="*/ 99107 h 160656"/>
                <a:gd name="connsiteX98" fmla="*/ 6590 w 164820"/>
                <a:gd name="connsiteY98" fmla="*/ 99705 h 160656"/>
                <a:gd name="connsiteX99" fmla="*/ 5321 w 164820"/>
                <a:gd name="connsiteY99" fmla="*/ 102261 h 160656"/>
                <a:gd name="connsiteX100" fmla="*/ 3982 w 164820"/>
                <a:gd name="connsiteY100" fmla="*/ 100451 h 160656"/>
                <a:gd name="connsiteX101" fmla="*/ 3930 w 164820"/>
                <a:gd name="connsiteY101" fmla="*/ 98896 h 160656"/>
                <a:gd name="connsiteX102" fmla="*/ 125825 w 164820"/>
                <a:gd name="connsiteY102" fmla="*/ 55558 h 160656"/>
                <a:gd name="connsiteX103" fmla="*/ 127836 w 164820"/>
                <a:gd name="connsiteY103" fmla="*/ 56147 h 160656"/>
                <a:gd name="connsiteX104" fmla="*/ 127808 w 164820"/>
                <a:gd name="connsiteY104" fmla="*/ 56704 h 160656"/>
                <a:gd name="connsiteX105" fmla="*/ 127309 w 164820"/>
                <a:gd name="connsiteY105" fmla="*/ 57033 h 160656"/>
                <a:gd name="connsiteX106" fmla="*/ 126322 w 164820"/>
                <a:gd name="connsiteY106" fmla="*/ 57260 h 160656"/>
                <a:gd name="connsiteX107" fmla="*/ 125747 w 164820"/>
                <a:gd name="connsiteY107" fmla="*/ 56951 h 160656"/>
                <a:gd name="connsiteX108" fmla="*/ 125434 w 164820"/>
                <a:gd name="connsiteY108" fmla="*/ 56549 h 160656"/>
                <a:gd name="connsiteX109" fmla="*/ 3081 w 164820"/>
                <a:gd name="connsiteY109" fmla="*/ 46092 h 160656"/>
                <a:gd name="connsiteX110" fmla="*/ 3602 w 164820"/>
                <a:gd name="connsiteY110" fmla="*/ 46625 h 160656"/>
                <a:gd name="connsiteX111" fmla="*/ 3053 w 164820"/>
                <a:gd name="connsiteY111" fmla="*/ 47648 h 160656"/>
                <a:gd name="connsiteX112" fmla="*/ 2326 w 164820"/>
                <a:gd name="connsiteY112" fmla="*/ 48251 h 160656"/>
                <a:gd name="connsiteX113" fmla="*/ 1589 w 164820"/>
                <a:gd name="connsiteY113" fmla="*/ 49454 h 160656"/>
                <a:gd name="connsiteX114" fmla="*/ 549 w 164820"/>
                <a:gd name="connsiteY114" fmla="*/ 49366 h 160656"/>
                <a:gd name="connsiteX115" fmla="*/ 955 w 164820"/>
                <a:gd name="connsiteY115" fmla="*/ 48476 h 160656"/>
                <a:gd name="connsiteX116" fmla="*/ 1913 w 164820"/>
                <a:gd name="connsiteY116" fmla="*/ 46691 h 160656"/>
                <a:gd name="connsiteX117" fmla="*/ 23164 w 164820"/>
                <a:gd name="connsiteY117" fmla="*/ 42529 h 160656"/>
                <a:gd name="connsiteX118" fmla="*/ 24371 w 164820"/>
                <a:gd name="connsiteY118" fmla="*/ 43990 h 160656"/>
                <a:gd name="connsiteX119" fmla="*/ 25869 w 164820"/>
                <a:gd name="connsiteY119" fmla="*/ 44142 h 160656"/>
                <a:gd name="connsiteX120" fmla="*/ 28178 w 164820"/>
                <a:gd name="connsiteY120" fmla="*/ 45347 h 160656"/>
                <a:gd name="connsiteX121" fmla="*/ 29174 w 164820"/>
                <a:gd name="connsiteY121" fmla="*/ 46500 h 160656"/>
                <a:gd name="connsiteX122" fmla="*/ 30026 w 164820"/>
                <a:gd name="connsiteY122" fmla="*/ 47888 h 160656"/>
                <a:gd name="connsiteX123" fmla="*/ 30842 w 164820"/>
                <a:gd name="connsiteY123" fmla="*/ 48496 h 160656"/>
                <a:gd name="connsiteX124" fmla="*/ 31719 w 164820"/>
                <a:gd name="connsiteY124" fmla="*/ 48845 h 160656"/>
                <a:gd name="connsiteX125" fmla="*/ 31849 w 164820"/>
                <a:gd name="connsiteY125" fmla="*/ 49171 h 160656"/>
                <a:gd name="connsiteX126" fmla="*/ 31154 w 164820"/>
                <a:gd name="connsiteY126" fmla="*/ 49497 h 160656"/>
                <a:gd name="connsiteX127" fmla="*/ 30357 w 164820"/>
                <a:gd name="connsiteY127" fmla="*/ 51084 h 160656"/>
                <a:gd name="connsiteX128" fmla="*/ 30806 w 164820"/>
                <a:gd name="connsiteY128" fmla="*/ 51541 h 160656"/>
                <a:gd name="connsiteX129" fmla="*/ 32088 w 164820"/>
                <a:gd name="connsiteY129" fmla="*/ 52401 h 160656"/>
                <a:gd name="connsiteX130" fmla="*/ 33194 w 164820"/>
                <a:gd name="connsiteY130" fmla="*/ 54080 h 160656"/>
                <a:gd name="connsiteX131" fmla="*/ 35677 w 164820"/>
                <a:gd name="connsiteY131" fmla="*/ 60951 h 160656"/>
                <a:gd name="connsiteX132" fmla="*/ 35919 w 164820"/>
                <a:gd name="connsiteY132" fmla="*/ 62435 h 160656"/>
                <a:gd name="connsiteX133" fmla="*/ 35423 w 164820"/>
                <a:gd name="connsiteY133" fmla="*/ 63955 h 160656"/>
                <a:gd name="connsiteX134" fmla="*/ 34790 w 164820"/>
                <a:gd name="connsiteY134" fmla="*/ 65033 h 160656"/>
                <a:gd name="connsiteX135" fmla="*/ 32330 w 164820"/>
                <a:gd name="connsiteY135" fmla="*/ 68482 h 160656"/>
                <a:gd name="connsiteX136" fmla="*/ 32695 w 164820"/>
                <a:gd name="connsiteY136" fmla="*/ 71334 h 160656"/>
                <a:gd name="connsiteX137" fmla="*/ 33609 w 164820"/>
                <a:gd name="connsiteY137" fmla="*/ 73095 h 160656"/>
                <a:gd name="connsiteX138" fmla="*/ 33740 w 164820"/>
                <a:gd name="connsiteY138" fmla="*/ 75044 h 160656"/>
                <a:gd name="connsiteX139" fmla="*/ 33283 w 164820"/>
                <a:gd name="connsiteY139" fmla="*/ 77460 h 160656"/>
                <a:gd name="connsiteX140" fmla="*/ 31756 w 164820"/>
                <a:gd name="connsiteY140" fmla="*/ 92276 h 160656"/>
                <a:gd name="connsiteX141" fmla="*/ 31018 w 164820"/>
                <a:gd name="connsiteY141" fmla="*/ 94889 h 160656"/>
                <a:gd name="connsiteX142" fmla="*/ 30551 w 164820"/>
                <a:gd name="connsiteY142" fmla="*/ 97156 h 160656"/>
                <a:gd name="connsiteX143" fmla="*/ 28867 w 164820"/>
                <a:gd name="connsiteY143" fmla="*/ 97841 h 160656"/>
                <a:gd name="connsiteX144" fmla="*/ 26694 w 164820"/>
                <a:gd name="connsiteY144" fmla="*/ 97117 h 160656"/>
                <a:gd name="connsiteX145" fmla="*/ 23954 w 164820"/>
                <a:gd name="connsiteY145" fmla="*/ 95841 h 160656"/>
                <a:gd name="connsiteX146" fmla="*/ 22689 w 164820"/>
                <a:gd name="connsiteY146" fmla="*/ 95918 h 160656"/>
                <a:gd name="connsiteX147" fmla="*/ 21415 w 164820"/>
                <a:gd name="connsiteY147" fmla="*/ 96354 h 160656"/>
                <a:gd name="connsiteX148" fmla="*/ 20363 w 164820"/>
                <a:gd name="connsiteY148" fmla="*/ 95984 h 160656"/>
                <a:gd name="connsiteX149" fmla="*/ 19359 w 164820"/>
                <a:gd name="connsiteY149" fmla="*/ 95262 h 160656"/>
                <a:gd name="connsiteX150" fmla="*/ 18614 w 164820"/>
                <a:gd name="connsiteY150" fmla="*/ 100332 h 160656"/>
                <a:gd name="connsiteX151" fmla="*/ 17375 w 164820"/>
                <a:gd name="connsiteY151" fmla="*/ 102389 h 160656"/>
                <a:gd name="connsiteX152" fmla="*/ 15489 w 164820"/>
                <a:gd name="connsiteY152" fmla="*/ 103702 h 160656"/>
                <a:gd name="connsiteX153" fmla="*/ 13716 w 164820"/>
                <a:gd name="connsiteY153" fmla="*/ 103785 h 160656"/>
                <a:gd name="connsiteX154" fmla="*/ 11890 w 164820"/>
                <a:gd name="connsiteY154" fmla="*/ 103345 h 160656"/>
                <a:gd name="connsiteX155" fmla="*/ 10341 w 164820"/>
                <a:gd name="connsiteY155" fmla="*/ 103349 h 160656"/>
                <a:gd name="connsiteX156" fmla="*/ 9167 w 164820"/>
                <a:gd name="connsiteY156" fmla="*/ 102373 h 160656"/>
                <a:gd name="connsiteX157" fmla="*/ 8236 w 164820"/>
                <a:gd name="connsiteY157" fmla="*/ 100667 h 160656"/>
                <a:gd name="connsiteX158" fmla="*/ 6752 w 164820"/>
                <a:gd name="connsiteY158" fmla="*/ 98593 h 160656"/>
                <a:gd name="connsiteX159" fmla="*/ 5247 w 164820"/>
                <a:gd name="connsiteY159" fmla="*/ 96128 h 160656"/>
                <a:gd name="connsiteX160" fmla="*/ 5083 w 164820"/>
                <a:gd name="connsiteY160" fmla="*/ 93898 h 160656"/>
                <a:gd name="connsiteX161" fmla="*/ 4826 w 164820"/>
                <a:gd name="connsiteY161" fmla="*/ 88975 h 160656"/>
                <a:gd name="connsiteX162" fmla="*/ 5258 w 164820"/>
                <a:gd name="connsiteY162" fmla="*/ 87899 h 160656"/>
                <a:gd name="connsiteX163" fmla="*/ 5887 w 164820"/>
                <a:gd name="connsiteY163" fmla="*/ 86867 h 160656"/>
                <a:gd name="connsiteX164" fmla="*/ 6195 w 164820"/>
                <a:gd name="connsiteY164" fmla="*/ 84661 h 160656"/>
                <a:gd name="connsiteX165" fmla="*/ 5977 w 164820"/>
                <a:gd name="connsiteY165" fmla="*/ 82737 h 160656"/>
                <a:gd name="connsiteX166" fmla="*/ 6418 w 164820"/>
                <a:gd name="connsiteY166" fmla="*/ 82050 h 160656"/>
                <a:gd name="connsiteX167" fmla="*/ 7295 w 164820"/>
                <a:gd name="connsiteY167" fmla="*/ 82737 h 160656"/>
                <a:gd name="connsiteX168" fmla="*/ 7953 w 164820"/>
                <a:gd name="connsiteY168" fmla="*/ 82479 h 160656"/>
                <a:gd name="connsiteX169" fmla="*/ 7912 w 164820"/>
                <a:gd name="connsiteY169" fmla="*/ 81488 h 160656"/>
                <a:gd name="connsiteX170" fmla="*/ 8113 w 164820"/>
                <a:gd name="connsiteY170" fmla="*/ 79678 h 160656"/>
                <a:gd name="connsiteX171" fmla="*/ 6966 w 164820"/>
                <a:gd name="connsiteY171" fmla="*/ 78161 h 160656"/>
                <a:gd name="connsiteX172" fmla="*/ 5018 w 164820"/>
                <a:gd name="connsiteY172" fmla="*/ 77646 h 160656"/>
                <a:gd name="connsiteX173" fmla="*/ 4830 w 164820"/>
                <a:gd name="connsiteY173" fmla="*/ 76058 h 160656"/>
                <a:gd name="connsiteX174" fmla="*/ 5036 w 164820"/>
                <a:gd name="connsiteY174" fmla="*/ 74507 h 160656"/>
                <a:gd name="connsiteX175" fmla="*/ 6064 w 164820"/>
                <a:gd name="connsiteY175" fmla="*/ 73465 h 160656"/>
                <a:gd name="connsiteX176" fmla="*/ 6411 w 164820"/>
                <a:gd name="connsiteY176" fmla="*/ 72079 h 160656"/>
                <a:gd name="connsiteX177" fmla="*/ 6422 w 164820"/>
                <a:gd name="connsiteY177" fmla="*/ 67848 h 160656"/>
                <a:gd name="connsiteX178" fmla="*/ 5049 w 164820"/>
                <a:gd name="connsiteY178" fmla="*/ 66288 h 160656"/>
                <a:gd name="connsiteX179" fmla="*/ 4522 w 164820"/>
                <a:gd name="connsiteY179" fmla="*/ 63924 h 160656"/>
                <a:gd name="connsiteX180" fmla="*/ 3812 w 164820"/>
                <a:gd name="connsiteY180" fmla="*/ 62409 h 160656"/>
                <a:gd name="connsiteX181" fmla="*/ 2535 w 164820"/>
                <a:gd name="connsiteY181" fmla="*/ 60887 h 160656"/>
                <a:gd name="connsiteX182" fmla="*/ 1093 w 164820"/>
                <a:gd name="connsiteY182" fmla="*/ 59647 h 160656"/>
                <a:gd name="connsiteX183" fmla="*/ 201 w 164820"/>
                <a:gd name="connsiteY183" fmla="*/ 58450 h 160656"/>
                <a:gd name="connsiteX184" fmla="*/ 0 w 164820"/>
                <a:gd name="connsiteY184" fmla="*/ 55316 h 160656"/>
                <a:gd name="connsiteX185" fmla="*/ 507 w 164820"/>
                <a:gd name="connsiteY185" fmla="*/ 52699 h 160656"/>
                <a:gd name="connsiteX186" fmla="*/ 959 w 164820"/>
                <a:gd name="connsiteY186" fmla="*/ 51578 h 160656"/>
                <a:gd name="connsiteX187" fmla="*/ 1423 w 164820"/>
                <a:gd name="connsiteY187" fmla="*/ 51744 h 160656"/>
                <a:gd name="connsiteX188" fmla="*/ 2859 w 164820"/>
                <a:gd name="connsiteY188" fmla="*/ 53045 h 160656"/>
                <a:gd name="connsiteX189" fmla="*/ 4034 w 164820"/>
                <a:gd name="connsiteY189" fmla="*/ 53339 h 160656"/>
                <a:gd name="connsiteX190" fmla="*/ 6359 w 164820"/>
                <a:gd name="connsiteY190" fmla="*/ 53654 h 160656"/>
                <a:gd name="connsiteX191" fmla="*/ 8646 w 164820"/>
                <a:gd name="connsiteY191" fmla="*/ 53238 h 160656"/>
                <a:gd name="connsiteX192" fmla="*/ 11456 w 164820"/>
                <a:gd name="connsiteY192" fmla="*/ 52053 h 160656"/>
                <a:gd name="connsiteX193" fmla="*/ 14159 w 164820"/>
                <a:gd name="connsiteY193" fmla="*/ 50617 h 160656"/>
                <a:gd name="connsiteX194" fmla="*/ 18072 w 164820"/>
                <a:gd name="connsiteY194" fmla="*/ 46395 h 160656"/>
                <a:gd name="connsiteX195" fmla="*/ 20484 w 164820"/>
                <a:gd name="connsiteY195" fmla="*/ 45537 h 160656"/>
                <a:gd name="connsiteX196" fmla="*/ 21719 w 164820"/>
                <a:gd name="connsiteY196" fmla="*/ 44425 h 160656"/>
                <a:gd name="connsiteX197" fmla="*/ 22140 w 164820"/>
                <a:gd name="connsiteY197" fmla="*/ 42922 h 160656"/>
                <a:gd name="connsiteX198" fmla="*/ 48962 w 164820"/>
                <a:gd name="connsiteY198" fmla="*/ 0 h 160656"/>
                <a:gd name="connsiteX199" fmla="*/ 49696 w 164820"/>
                <a:gd name="connsiteY199" fmla="*/ 1042 h 160656"/>
                <a:gd name="connsiteX200" fmla="*/ 49782 w 164820"/>
                <a:gd name="connsiteY200" fmla="*/ 1647 h 160656"/>
                <a:gd name="connsiteX201" fmla="*/ 49290 w 164820"/>
                <a:gd name="connsiteY201" fmla="*/ 2331 h 160656"/>
                <a:gd name="connsiteX202" fmla="*/ 49497 w 164820"/>
                <a:gd name="connsiteY202" fmla="*/ 3877 h 160656"/>
                <a:gd name="connsiteX203" fmla="*/ 47647 w 164820"/>
                <a:gd name="connsiteY203" fmla="*/ 2595 h 160656"/>
                <a:gd name="connsiteX204" fmla="*/ 44846 w 164820"/>
                <a:gd name="connsiteY204" fmla="*/ 3242 h 160656"/>
                <a:gd name="connsiteX205" fmla="*/ 43127 w 164820"/>
                <a:gd name="connsiteY205" fmla="*/ 3105 h 160656"/>
                <a:gd name="connsiteX206" fmla="*/ 42652 w 164820"/>
                <a:gd name="connsiteY206" fmla="*/ 1955 h 160656"/>
                <a:gd name="connsiteX207" fmla="*/ 43045 w 164820"/>
                <a:gd name="connsiteY207" fmla="*/ 1280 h 160656"/>
                <a:gd name="connsiteX208" fmla="*/ 45714 w 164820"/>
                <a:gd name="connsiteY208" fmla="*/ 1133 h 160656"/>
                <a:gd name="connsiteX209" fmla="*/ 46543 w 164820"/>
                <a:gd name="connsiteY209" fmla="*/ 804 h 160656"/>
                <a:gd name="connsiteX210" fmla="*/ 48163 w 164820"/>
                <a:gd name="connsiteY210" fmla="*/ 959 h 160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Lst>
              <a:rect l="l" t="t" r="r" b="b"/>
              <a:pathLst>
                <a:path w="164820" h="160656">
                  <a:moveTo>
                    <a:pt x="83300" y="156716"/>
                  </a:moveTo>
                  <a:lnTo>
                    <a:pt x="84985" y="157277"/>
                  </a:lnTo>
                  <a:lnTo>
                    <a:pt x="85512" y="158410"/>
                  </a:lnTo>
                  <a:lnTo>
                    <a:pt x="85583" y="158900"/>
                  </a:lnTo>
                  <a:lnTo>
                    <a:pt x="84523" y="159180"/>
                  </a:lnTo>
                  <a:lnTo>
                    <a:pt x="83137" y="158308"/>
                  </a:lnTo>
                  <a:lnTo>
                    <a:pt x="83044" y="157083"/>
                  </a:lnTo>
                  <a:close/>
                  <a:moveTo>
                    <a:pt x="163353" y="119599"/>
                  </a:moveTo>
                  <a:lnTo>
                    <a:pt x="164820" y="120327"/>
                  </a:lnTo>
                  <a:lnTo>
                    <a:pt x="163535" y="121541"/>
                  </a:lnTo>
                  <a:lnTo>
                    <a:pt x="162038" y="124459"/>
                  </a:lnTo>
                  <a:lnTo>
                    <a:pt x="161304" y="125580"/>
                  </a:lnTo>
                  <a:lnTo>
                    <a:pt x="155970" y="132706"/>
                  </a:lnTo>
                  <a:lnTo>
                    <a:pt x="155359" y="134350"/>
                  </a:lnTo>
                  <a:lnTo>
                    <a:pt x="154984" y="136135"/>
                  </a:lnTo>
                  <a:lnTo>
                    <a:pt x="154431" y="137699"/>
                  </a:lnTo>
                  <a:lnTo>
                    <a:pt x="153683" y="139172"/>
                  </a:lnTo>
                  <a:lnTo>
                    <a:pt x="152986" y="141044"/>
                  </a:lnTo>
                  <a:lnTo>
                    <a:pt x="153122" y="143164"/>
                  </a:lnTo>
                  <a:lnTo>
                    <a:pt x="153373" y="144204"/>
                  </a:lnTo>
                  <a:lnTo>
                    <a:pt x="154014" y="144885"/>
                  </a:lnTo>
                  <a:lnTo>
                    <a:pt x="155068" y="145526"/>
                  </a:lnTo>
                  <a:lnTo>
                    <a:pt x="155877" y="146508"/>
                  </a:lnTo>
                  <a:lnTo>
                    <a:pt x="154636" y="147403"/>
                  </a:lnTo>
                  <a:lnTo>
                    <a:pt x="156005" y="149197"/>
                  </a:lnTo>
                  <a:lnTo>
                    <a:pt x="157169" y="150262"/>
                  </a:lnTo>
                  <a:lnTo>
                    <a:pt x="157324" y="151324"/>
                  </a:lnTo>
                  <a:lnTo>
                    <a:pt x="157298" y="152389"/>
                  </a:lnTo>
                  <a:lnTo>
                    <a:pt x="154880" y="154385"/>
                  </a:lnTo>
                  <a:lnTo>
                    <a:pt x="153934" y="155483"/>
                  </a:lnTo>
                  <a:lnTo>
                    <a:pt x="153347" y="156812"/>
                  </a:lnTo>
                  <a:lnTo>
                    <a:pt x="153092" y="158184"/>
                  </a:lnTo>
                  <a:lnTo>
                    <a:pt x="153357" y="159422"/>
                  </a:lnTo>
                  <a:lnTo>
                    <a:pt x="153275" y="160656"/>
                  </a:lnTo>
                  <a:lnTo>
                    <a:pt x="150840" y="160502"/>
                  </a:lnTo>
                  <a:lnTo>
                    <a:pt x="148346" y="159750"/>
                  </a:lnTo>
                  <a:lnTo>
                    <a:pt x="145832" y="160083"/>
                  </a:lnTo>
                  <a:lnTo>
                    <a:pt x="142258" y="158657"/>
                  </a:lnTo>
                  <a:lnTo>
                    <a:pt x="140956" y="158399"/>
                  </a:lnTo>
                  <a:lnTo>
                    <a:pt x="139771" y="157843"/>
                  </a:lnTo>
                  <a:lnTo>
                    <a:pt x="136795" y="153418"/>
                  </a:lnTo>
                  <a:lnTo>
                    <a:pt x="134402" y="151546"/>
                  </a:lnTo>
                  <a:lnTo>
                    <a:pt x="131835" y="150090"/>
                  </a:lnTo>
                  <a:lnTo>
                    <a:pt x="129211" y="150001"/>
                  </a:lnTo>
                  <a:lnTo>
                    <a:pt x="126583" y="150167"/>
                  </a:lnTo>
                  <a:lnTo>
                    <a:pt x="124264" y="149269"/>
                  </a:lnTo>
                  <a:lnTo>
                    <a:pt x="119544" y="146257"/>
                  </a:lnTo>
                  <a:lnTo>
                    <a:pt x="114542" y="143846"/>
                  </a:lnTo>
                  <a:lnTo>
                    <a:pt x="112420" y="142274"/>
                  </a:lnTo>
                  <a:lnTo>
                    <a:pt x="111450" y="141217"/>
                  </a:lnTo>
                  <a:lnTo>
                    <a:pt x="110319" y="140515"/>
                  </a:lnTo>
                  <a:lnTo>
                    <a:pt x="107453" y="139819"/>
                  </a:lnTo>
                  <a:lnTo>
                    <a:pt x="104884" y="138186"/>
                  </a:lnTo>
                  <a:lnTo>
                    <a:pt x="103713" y="138066"/>
                  </a:lnTo>
                  <a:lnTo>
                    <a:pt x="101195" y="138265"/>
                  </a:lnTo>
                  <a:lnTo>
                    <a:pt x="99906" y="138152"/>
                  </a:lnTo>
                  <a:lnTo>
                    <a:pt x="98606" y="137577"/>
                  </a:lnTo>
                  <a:lnTo>
                    <a:pt x="96097" y="135655"/>
                  </a:lnTo>
                  <a:lnTo>
                    <a:pt x="94497" y="132988"/>
                  </a:lnTo>
                  <a:lnTo>
                    <a:pt x="94080" y="131811"/>
                  </a:lnTo>
                  <a:lnTo>
                    <a:pt x="95214" y="128764"/>
                  </a:lnTo>
                  <a:lnTo>
                    <a:pt x="96559" y="125837"/>
                  </a:lnTo>
                  <a:lnTo>
                    <a:pt x="97753" y="125015"/>
                  </a:lnTo>
                  <a:lnTo>
                    <a:pt x="99140" y="124426"/>
                  </a:lnTo>
                  <a:lnTo>
                    <a:pt x="99980" y="123559"/>
                  </a:lnTo>
                  <a:lnTo>
                    <a:pt x="100688" y="122497"/>
                  </a:lnTo>
                  <a:lnTo>
                    <a:pt x="103260" y="125560"/>
                  </a:lnTo>
                  <a:lnTo>
                    <a:pt x="104411" y="126300"/>
                  </a:lnTo>
                  <a:lnTo>
                    <a:pt x="105577" y="126135"/>
                  </a:lnTo>
                  <a:lnTo>
                    <a:pt x="107645" y="125038"/>
                  </a:lnTo>
                  <a:lnTo>
                    <a:pt x="107818" y="123836"/>
                  </a:lnTo>
                  <a:lnTo>
                    <a:pt x="110098" y="122311"/>
                  </a:lnTo>
                  <a:lnTo>
                    <a:pt x="112999" y="122282"/>
                  </a:lnTo>
                  <a:lnTo>
                    <a:pt x="114337" y="122562"/>
                  </a:lnTo>
                  <a:lnTo>
                    <a:pt x="115041" y="123941"/>
                  </a:lnTo>
                  <a:lnTo>
                    <a:pt x="116147" y="124366"/>
                  </a:lnTo>
                  <a:lnTo>
                    <a:pt x="117425" y="124549"/>
                  </a:lnTo>
                  <a:lnTo>
                    <a:pt x="121632" y="127175"/>
                  </a:lnTo>
                  <a:lnTo>
                    <a:pt x="122811" y="127603"/>
                  </a:lnTo>
                  <a:lnTo>
                    <a:pt x="124005" y="127676"/>
                  </a:lnTo>
                  <a:lnTo>
                    <a:pt x="127272" y="126574"/>
                  </a:lnTo>
                  <a:lnTo>
                    <a:pt x="129779" y="126155"/>
                  </a:lnTo>
                  <a:lnTo>
                    <a:pt x="135035" y="126762"/>
                  </a:lnTo>
                  <a:lnTo>
                    <a:pt x="137877" y="126102"/>
                  </a:lnTo>
                  <a:lnTo>
                    <a:pt x="139861" y="126027"/>
                  </a:lnTo>
                  <a:lnTo>
                    <a:pt x="142753" y="125012"/>
                  </a:lnTo>
                  <a:lnTo>
                    <a:pt x="144975" y="123326"/>
                  </a:lnTo>
                  <a:lnTo>
                    <a:pt x="146134" y="122910"/>
                  </a:lnTo>
                  <a:lnTo>
                    <a:pt x="147378" y="122790"/>
                  </a:lnTo>
                  <a:lnTo>
                    <a:pt x="150386" y="122895"/>
                  </a:lnTo>
                  <a:lnTo>
                    <a:pt x="153411" y="123276"/>
                  </a:lnTo>
                  <a:lnTo>
                    <a:pt x="154679" y="122882"/>
                  </a:lnTo>
                  <a:lnTo>
                    <a:pt x="155739" y="121779"/>
                  </a:lnTo>
                  <a:lnTo>
                    <a:pt x="156968" y="121282"/>
                  </a:lnTo>
                  <a:lnTo>
                    <a:pt x="158320" y="121617"/>
                  </a:lnTo>
                  <a:lnTo>
                    <a:pt x="161813" y="119728"/>
                  </a:lnTo>
                  <a:close/>
                  <a:moveTo>
                    <a:pt x="4111" y="98453"/>
                  </a:moveTo>
                  <a:lnTo>
                    <a:pt x="5744" y="99107"/>
                  </a:lnTo>
                  <a:lnTo>
                    <a:pt x="6590" y="99705"/>
                  </a:lnTo>
                  <a:lnTo>
                    <a:pt x="5321" y="102261"/>
                  </a:lnTo>
                  <a:lnTo>
                    <a:pt x="3982" y="100451"/>
                  </a:lnTo>
                  <a:lnTo>
                    <a:pt x="3930" y="98896"/>
                  </a:lnTo>
                  <a:close/>
                  <a:moveTo>
                    <a:pt x="125825" y="55558"/>
                  </a:moveTo>
                  <a:lnTo>
                    <a:pt x="127836" y="56147"/>
                  </a:lnTo>
                  <a:lnTo>
                    <a:pt x="127808" y="56704"/>
                  </a:lnTo>
                  <a:lnTo>
                    <a:pt x="127309" y="57033"/>
                  </a:lnTo>
                  <a:lnTo>
                    <a:pt x="126322" y="57260"/>
                  </a:lnTo>
                  <a:lnTo>
                    <a:pt x="125747" y="56951"/>
                  </a:lnTo>
                  <a:lnTo>
                    <a:pt x="125434" y="56549"/>
                  </a:lnTo>
                  <a:close/>
                  <a:moveTo>
                    <a:pt x="3081" y="46092"/>
                  </a:moveTo>
                  <a:lnTo>
                    <a:pt x="3602" y="46625"/>
                  </a:lnTo>
                  <a:lnTo>
                    <a:pt x="3053" y="47648"/>
                  </a:lnTo>
                  <a:lnTo>
                    <a:pt x="2326" y="48251"/>
                  </a:lnTo>
                  <a:lnTo>
                    <a:pt x="1589" y="49454"/>
                  </a:lnTo>
                  <a:lnTo>
                    <a:pt x="549" y="49366"/>
                  </a:lnTo>
                  <a:lnTo>
                    <a:pt x="955" y="48476"/>
                  </a:lnTo>
                  <a:lnTo>
                    <a:pt x="1913" y="46691"/>
                  </a:lnTo>
                  <a:close/>
                  <a:moveTo>
                    <a:pt x="23164" y="42529"/>
                  </a:moveTo>
                  <a:lnTo>
                    <a:pt x="24371" y="43990"/>
                  </a:lnTo>
                  <a:lnTo>
                    <a:pt x="25869" y="44142"/>
                  </a:lnTo>
                  <a:lnTo>
                    <a:pt x="28178" y="45347"/>
                  </a:lnTo>
                  <a:lnTo>
                    <a:pt x="29174" y="46500"/>
                  </a:lnTo>
                  <a:lnTo>
                    <a:pt x="30026" y="47888"/>
                  </a:lnTo>
                  <a:lnTo>
                    <a:pt x="30842" y="48496"/>
                  </a:lnTo>
                  <a:lnTo>
                    <a:pt x="31719" y="48845"/>
                  </a:lnTo>
                  <a:lnTo>
                    <a:pt x="31849" y="49171"/>
                  </a:lnTo>
                  <a:lnTo>
                    <a:pt x="31154" y="49497"/>
                  </a:lnTo>
                  <a:lnTo>
                    <a:pt x="30357" y="51084"/>
                  </a:lnTo>
                  <a:lnTo>
                    <a:pt x="30806" y="51541"/>
                  </a:lnTo>
                  <a:lnTo>
                    <a:pt x="32088" y="52401"/>
                  </a:lnTo>
                  <a:lnTo>
                    <a:pt x="33194" y="54080"/>
                  </a:lnTo>
                  <a:lnTo>
                    <a:pt x="35677" y="60951"/>
                  </a:lnTo>
                  <a:lnTo>
                    <a:pt x="35919" y="62435"/>
                  </a:lnTo>
                  <a:lnTo>
                    <a:pt x="35423" y="63955"/>
                  </a:lnTo>
                  <a:lnTo>
                    <a:pt x="34790" y="65033"/>
                  </a:lnTo>
                  <a:lnTo>
                    <a:pt x="32330" y="68482"/>
                  </a:lnTo>
                  <a:lnTo>
                    <a:pt x="32695" y="71334"/>
                  </a:lnTo>
                  <a:lnTo>
                    <a:pt x="33609" y="73095"/>
                  </a:lnTo>
                  <a:lnTo>
                    <a:pt x="33740" y="75044"/>
                  </a:lnTo>
                  <a:lnTo>
                    <a:pt x="33283" y="77460"/>
                  </a:lnTo>
                  <a:lnTo>
                    <a:pt x="31756" y="92276"/>
                  </a:lnTo>
                  <a:lnTo>
                    <a:pt x="31018" y="94889"/>
                  </a:lnTo>
                  <a:lnTo>
                    <a:pt x="30551" y="97156"/>
                  </a:lnTo>
                  <a:lnTo>
                    <a:pt x="28867" y="97841"/>
                  </a:lnTo>
                  <a:lnTo>
                    <a:pt x="26694" y="97117"/>
                  </a:lnTo>
                  <a:lnTo>
                    <a:pt x="23954" y="95841"/>
                  </a:lnTo>
                  <a:lnTo>
                    <a:pt x="22689" y="95918"/>
                  </a:lnTo>
                  <a:lnTo>
                    <a:pt x="21415" y="96354"/>
                  </a:lnTo>
                  <a:lnTo>
                    <a:pt x="20363" y="95984"/>
                  </a:lnTo>
                  <a:lnTo>
                    <a:pt x="19359" y="95262"/>
                  </a:lnTo>
                  <a:lnTo>
                    <a:pt x="18614" y="100332"/>
                  </a:lnTo>
                  <a:lnTo>
                    <a:pt x="17375" y="102389"/>
                  </a:lnTo>
                  <a:lnTo>
                    <a:pt x="15489" y="103702"/>
                  </a:lnTo>
                  <a:lnTo>
                    <a:pt x="13716" y="103785"/>
                  </a:lnTo>
                  <a:lnTo>
                    <a:pt x="11890" y="103345"/>
                  </a:lnTo>
                  <a:lnTo>
                    <a:pt x="10341" y="103349"/>
                  </a:lnTo>
                  <a:lnTo>
                    <a:pt x="9167" y="102373"/>
                  </a:lnTo>
                  <a:lnTo>
                    <a:pt x="8236" y="100667"/>
                  </a:lnTo>
                  <a:lnTo>
                    <a:pt x="6752" y="98593"/>
                  </a:lnTo>
                  <a:lnTo>
                    <a:pt x="5247" y="96128"/>
                  </a:lnTo>
                  <a:lnTo>
                    <a:pt x="5083" y="93898"/>
                  </a:lnTo>
                  <a:lnTo>
                    <a:pt x="4826" y="88975"/>
                  </a:lnTo>
                  <a:lnTo>
                    <a:pt x="5258" y="87899"/>
                  </a:lnTo>
                  <a:lnTo>
                    <a:pt x="5887" y="86867"/>
                  </a:lnTo>
                  <a:lnTo>
                    <a:pt x="6195" y="84661"/>
                  </a:lnTo>
                  <a:lnTo>
                    <a:pt x="5977" y="82737"/>
                  </a:lnTo>
                  <a:lnTo>
                    <a:pt x="6418" y="82050"/>
                  </a:lnTo>
                  <a:lnTo>
                    <a:pt x="7295" y="82737"/>
                  </a:lnTo>
                  <a:lnTo>
                    <a:pt x="7953" y="82479"/>
                  </a:lnTo>
                  <a:lnTo>
                    <a:pt x="7912" y="81488"/>
                  </a:lnTo>
                  <a:lnTo>
                    <a:pt x="8113" y="79678"/>
                  </a:lnTo>
                  <a:lnTo>
                    <a:pt x="6966" y="78161"/>
                  </a:lnTo>
                  <a:lnTo>
                    <a:pt x="5018" y="77646"/>
                  </a:lnTo>
                  <a:lnTo>
                    <a:pt x="4830" y="76058"/>
                  </a:lnTo>
                  <a:lnTo>
                    <a:pt x="5036" y="74507"/>
                  </a:lnTo>
                  <a:lnTo>
                    <a:pt x="6064" y="73465"/>
                  </a:lnTo>
                  <a:lnTo>
                    <a:pt x="6411" y="72079"/>
                  </a:lnTo>
                  <a:lnTo>
                    <a:pt x="6422" y="67848"/>
                  </a:lnTo>
                  <a:lnTo>
                    <a:pt x="5049" y="66288"/>
                  </a:lnTo>
                  <a:lnTo>
                    <a:pt x="4522" y="63924"/>
                  </a:lnTo>
                  <a:lnTo>
                    <a:pt x="3812" y="62409"/>
                  </a:lnTo>
                  <a:lnTo>
                    <a:pt x="2535" y="60887"/>
                  </a:lnTo>
                  <a:lnTo>
                    <a:pt x="1093" y="59647"/>
                  </a:lnTo>
                  <a:lnTo>
                    <a:pt x="201" y="58450"/>
                  </a:lnTo>
                  <a:lnTo>
                    <a:pt x="0" y="55316"/>
                  </a:lnTo>
                  <a:lnTo>
                    <a:pt x="507" y="52699"/>
                  </a:lnTo>
                  <a:lnTo>
                    <a:pt x="959" y="51578"/>
                  </a:lnTo>
                  <a:lnTo>
                    <a:pt x="1423" y="51744"/>
                  </a:lnTo>
                  <a:lnTo>
                    <a:pt x="2859" y="53045"/>
                  </a:lnTo>
                  <a:lnTo>
                    <a:pt x="4034" y="53339"/>
                  </a:lnTo>
                  <a:lnTo>
                    <a:pt x="6359" y="53654"/>
                  </a:lnTo>
                  <a:lnTo>
                    <a:pt x="8646" y="53238"/>
                  </a:lnTo>
                  <a:lnTo>
                    <a:pt x="11456" y="52053"/>
                  </a:lnTo>
                  <a:lnTo>
                    <a:pt x="14159" y="50617"/>
                  </a:lnTo>
                  <a:lnTo>
                    <a:pt x="18072" y="46395"/>
                  </a:lnTo>
                  <a:lnTo>
                    <a:pt x="20484" y="45537"/>
                  </a:lnTo>
                  <a:lnTo>
                    <a:pt x="21719" y="44425"/>
                  </a:lnTo>
                  <a:lnTo>
                    <a:pt x="22140" y="42922"/>
                  </a:lnTo>
                  <a:close/>
                  <a:moveTo>
                    <a:pt x="48962" y="0"/>
                  </a:moveTo>
                  <a:lnTo>
                    <a:pt x="49696" y="1042"/>
                  </a:lnTo>
                  <a:lnTo>
                    <a:pt x="49782" y="1647"/>
                  </a:lnTo>
                  <a:lnTo>
                    <a:pt x="49290" y="2331"/>
                  </a:lnTo>
                  <a:lnTo>
                    <a:pt x="49497" y="3877"/>
                  </a:lnTo>
                  <a:lnTo>
                    <a:pt x="47647" y="2595"/>
                  </a:lnTo>
                  <a:lnTo>
                    <a:pt x="44846" y="3242"/>
                  </a:lnTo>
                  <a:lnTo>
                    <a:pt x="43127" y="3105"/>
                  </a:lnTo>
                  <a:lnTo>
                    <a:pt x="42652" y="1955"/>
                  </a:lnTo>
                  <a:lnTo>
                    <a:pt x="43045" y="1280"/>
                  </a:lnTo>
                  <a:lnTo>
                    <a:pt x="45714" y="1133"/>
                  </a:lnTo>
                  <a:lnTo>
                    <a:pt x="46543" y="804"/>
                  </a:lnTo>
                  <a:lnTo>
                    <a:pt x="48163" y="959"/>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27" name="ee4p_SM_1_15912"/>
            <p:cNvSpPr>
              <a:spLocks noChangeAspect="1"/>
            </p:cNvSpPr>
            <p:nvPr>
              <p:custDataLst>
                <p:tags r:id="rId24"/>
              </p:custDataLst>
            </p:nvPr>
          </p:nvSpPr>
          <p:spPr>
            <a:xfrm>
              <a:off x="4858390" y="5196961"/>
              <a:ext cx="10327" cy="10255"/>
            </a:xfrm>
            <a:custGeom>
              <a:avLst/>
              <a:gdLst/>
              <a:ahLst/>
              <a:cxnLst/>
              <a:rect l="0" t="0" r="0" b="0"/>
              <a:pathLst>
                <a:path w="2605" h="2587">
                  <a:moveTo>
                    <a:pt x="0" y="1492"/>
                  </a:moveTo>
                  <a:lnTo>
                    <a:pt x="652" y="2586"/>
                  </a:lnTo>
                  <a:lnTo>
                    <a:pt x="1954" y="2389"/>
                  </a:lnTo>
                  <a:lnTo>
                    <a:pt x="2604" y="994"/>
                  </a:lnTo>
                  <a:lnTo>
                    <a:pt x="2362" y="0"/>
                  </a:lnTo>
                  <a:lnTo>
                    <a:pt x="978" y="198"/>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28" name="ee4p_XK_1_15912"/>
            <p:cNvSpPr>
              <a:spLocks noChangeAspect="1"/>
            </p:cNvSpPr>
            <p:nvPr>
              <p:custDataLst>
                <p:tags r:id="rId25"/>
              </p:custDataLst>
            </p:nvPr>
          </p:nvSpPr>
          <p:spPr>
            <a:xfrm>
              <a:off x="5527445" y="5274838"/>
              <a:ext cx="151077" cy="148889"/>
            </a:xfrm>
            <a:custGeom>
              <a:avLst/>
              <a:gdLst/>
              <a:ahLst/>
              <a:cxnLst/>
              <a:rect l="0" t="0" r="0" b="0"/>
              <a:pathLst>
                <a:path w="38110" h="37558">
                  <a:moveTo>
                    <a:pt x="33898" y="27100"/>
                  </a:moveTo>
                  <a:lnTo>
                    <a:pt x="33862" y="27096"/>
                  </a:lnTo>
                  <a:lnTo>
                    <a:pt x="30074" y="27836"/>
                  </a:lnTo>
                  <a:lnTo>
                    <a:pt x="28796" y="28705"/>
                  </a:lnTo>
                  <a:lnTo>
                    <a:pt x="28040" y="30223"/>
                  </a:lnTo>
                  <a:lnTo>
                    <a:pt x="27798" y="31012"/>
                  </a:lnTo>
                  <a:lnTo>
                    <a:pt x="27129" y="31035"/>
                  </a:lnTo>
                  <a:lnTo>
                    <a:pt x="26017" y="30253"/>
                  </a:lnTo>
                  <a:lnTo>
                    <a:pt x="24611" y="29029"/>
                  </a:lnTo>
                  <a:lnTo>
                    <a:pt x="22782" y="29127"/>
                  </a:lnTo>
                  <a:lnTo>
                    <a:pt x="16554" y="31792"/>
                  </a:lnTo>
                  <a:lnTo>
                    <a:pt x="15941" y="33191"/>
                  </a:lnTo>
                  <a:lnTo>
                    <a:pt x="15803" y="36218"/>
                  </a:lnTo>
                  <a:lnTo>
                    <a:pt x="15379" y="37034"/>
                  </a:lnTo>
                  <a:lnTo>
                    <a:pt x="14714" y="37557"/>
                  </a:lnTo>
                  <a:lnTo>
                    <a:pt x="12140" y="37228"/>
                  </a:lnTo>
                  <a:lnTo>
                    <a:pt x="11868" y="37030"/>
                  </a:lnTo>
                  <a:lnTo>
                    <a:pt x="12205" y="35870"/>
                  </a:lnTo>
                  <a:lnTo>
                    <a:pt x="12071" y="33331"/>
                  </a:lnTo>
                  <a:lnTo>
                    <a:pt x="10909" y="29122"/>
                  </a:lnTo>
                  <a:lnTo>
                    <a:pt x="10082" y="27742"/>
                  </a:lnTo>
                  <a:lnTo>
                    <a:pt x="8377" y="26370"/>
                  </a:lnTo>
                  <a:lnTo>
                    <a:pt x="7048" y="25469"/>
                  </a:lnTo>
                  <a:lnTo>
                    <a:pt x="4667" y="24665"/>
                  </a:lnTo>
                  <a:lnTo>
                    <a:pt x="3455" y="22350"/>
                  </a:lnTo>
                  <a:lnTo>
                    <a:pt x="1637" y="19716"/>
                  </a:lnTo>
                  <a:lnTo>
                    <a:pt x="762" y="19112"/>
                  </a:lnTo>
                  <a:lnTo>
                    <a:pt x="903" y="18851"/>
                  </a:lnTo>
                  <a:lnTo>
                    <a:pt x="1322" y="16863"/>
                  </a:lnTo>
                  <a:lnTo>
                    <a:pt x="802" y="15412"/>
                  </a:lnTo>
                  <a:lnTo>
                    <a:pt x="0" y="14178"/>
                  </a:lnTo>
                  <a:lnTo>
                    <a:pt x="549" y="13429"/>
                  </a:lnTo>
                  <a:lnTo>
                    <a:pt x="2222" y="13436"/>
                  </a:lnTo>
                  <a:lnTo>
                    <a:pt x="3606" y="13574"/>
                  </a:lnTo>
                  <a:lnTo>
                    <a:pt x="4105" y="12392"/>
                  </a:lnTo>
                  <a:lnTo>
                    <a:pt x="6962" y="11613"/>
                  </a:lnTo>
                  <a:lnTo>
                    <a:pt x="9715" y="10811"/>
                  </a:lnTo>
                  <a:lnTo>
                    <a:pt x="10113" y="10245"/>
                  </a:lnTo>
                  <a:lnTo>
                    <a:pt x="9484" y="9027"/>
                  </a:lnTo>
                  <a:lnTo>
                    <a:pt x="9854" y="8264"/>
                  </a:lnTo>
                  <a:lnTo>
                    <a:pt x="13147" y="6090"/>
                  </a:lnTo>
                  <a:lnTo>
                    <a:pt x="13689" y="5104"/>
                  </a:lnTo>
                  <a:lnTo>
                    <a:pt x="13890" y="4328"/>
                  </a:lnTo>
                  <a:lnTo>
                    <a:pt x="13447" y="3510"/>
                  </a:lnTo>
                  <a:lnTo>
                    <a:pt x="12829" y="2220"/>
                  </a:lnTo>
                  <a:lnTo>
                    <a:pt x="13127" y="1678"/>
                  </a:lnTo>
                  <a:lnTo>
                    <a:pt x="14839" y="933"/>
                  </a:lnTo>
                  <a:lnTo>
                    <a:pt x="16228" y="67"/>
                  </a:lnTo>
                  <a:lnTo>
                    <a:pt x="17051" y="0"/>
                  </a:lnTo>
                  <a:lnTo>
                    <a:pt x="17565" y="622"/>
                  </a:lnTo>
                  <a:lnTo>
                    <a:pt x="17565" y="1266"/>
                  </a:lnTo>
                  <a:lnTo>
                    <a:pt x="18020" y="2354"/>
                  </a:lnTo>
                  <a:lnTo>
                    <a:pt x="19044" y="2939"/>
                  </a:lnTo>
                  <a:lnTo>
                    <a:pt x="20746" y="3895"/>
                  </a:lnTo>
                  <a:lnTo>
                    <a:pt x="22722" y="4547"/>
                  </a:lnTo>
                  <a:lnTo>
                    <a:pt x="24270" y="5853"/>
                  </a:lnTo>
                  <a:lnTo>
                    <a:pt x="26384" y="8179"/>
                  </a:lnTo>
                  <a:lnTo>
                    <a:pt x="26703" y="9330"/>
                  </a:lnTo>
                  <a:lnTo>
                    <a:pt x="28606" y="10361"/>
                  </a:lnTo>
                  <a:lnTo>
                    <a:pt x="30372" y="11517"/>
                  </a:lnTo>
                  <a:lnTo>
                    <a:pt x="30098" y="13660"/>
                  </a:lnTo>
                  <a:lnTo>
                    <a:pt x="36110" y="15529"/>
                  </a:lnTo>
                  <a:lnTo>
                    <a:pt x="37466" y="15515"/>
                  </a:lnTo>
                  <a:lnTo>
                    <a:pt x="38109" y="15840"/>
                  </a:lnTo>
                  <a:lnTo>
                    <a:pt x="38092" y="16329"/>
                  </a:lnTo>
                  <a:lnTo>
                    <a:pt x="37617" y="17826"/>
                  </a:lnTo>
                  <a:lnTo>
                    <a:pt x="35149" y="22420"/>
                  </a:lnTo>
                  <a:lnTo>
                    <a:pt x="34946" y="23374"/>
                  </a:lnTo>
                  <a:lnTo>
                    <a:pt x="33179" y="24371"/>
                  </a:lnTo>
                  <a:lnTo>
                    <a:pt x="32935" y="24946"/>
                  </a:lnTo>
                  <a:lnTo>
                    <a:pt x="33436" y="26214"/>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29" name="ee4p_LI_1_15912"/>
            <p:cNvSpPr>
              <a:spLocks noChangeAspect="1"/>
            </p:cNvSpPr>
            <p:nvPr>
              <p:custDataLst>
                <p:tags r:id="rId26"/>
              </p:custDataLst>
            </p:nvPr>
          </p:nvSpPr>
          <p:spPr>
            <a:xfrm>
              <a:off x="4602657" y="4839094"/>
              <a:ext cx="11492" cy="23655"/>
            </a:xfrm>
            <a:custGeom>
              <a:avLst/>
              <a:gdLst/>
              <a:ahLst/>
              <a:cxnLst/>
              <a:rect l="0" t="0" r="0" b="0"/>
              <a:pathLst>
                <a:path w="2899" h="5967">
                  <a:moveTo>
                    <a:pt x="2229" y="5966"/>
                  </a:moveTo>
                  <a:lnTo>
                    <a:pt x="506" y="5816"/>
                  </a:lnTo>
                  <a:lnTo>
                    <a:pt x="182" y="5829"/>
                  </a:lnTo>
                  <a:lnTo>
                    <a:pt x="0" y="4844"/>
                  </a:lnTo>
                  <a:lnTo>
                    <a:pt x="106" y="2744"/>
                  </a:lnTo>
                  <a:lnTo>
                    <a:pt x="1063" y="0"/>
                  </a:lnTo>
                  <a:lnTo>
                    <a:pt x="1268" y="451"/>
                  </a:lnTo>
                  <a:lnTo>
                    <a:pt x="1387" y="1025"/>
                  </a:lnTo>
                  <a:lnTo>
                    <a:pt x="1583" y="1636"/>
                  </a:lnTo>
                  <a:lnTo>
                    <a:pt x="1687" y="2385"/>
                  </a:lnTo>
                  <a:lnTo>
                    <a:pt x="2043" y="3157"/>
                  </a:lnTo>
                  <a:lnTo>
                    <a:pt x="2691" y="3879"/>
                  </a:lnTo>
                  <a:lnTo>
                    <a:pt x="2898" y="4576"/>
                  </a:lnTo>
                  <a:lnTo>
                    <a:pt x="2570" y="5450"/>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30" name="ee4p_LT_1_15912"/>
            <p:cNvSpPr>
              <a:spLocks noChangeAspect="1"/>
            </p:cNvSpPr>
            <p:nvPr>
              <p:custDataLst>
                <p:tags r:id="rId27"/>
              </p:custDataLst>
            </p:nvPr>
          </p:nvSpPr>
          <p:spPr>
            <a:xfrm>
              <a:off x="5603733" y="3767884"/>
              <a:ext cx="515065" cy="307545"/>
            </a:xfrm>
            <a:custGeom>
              <a:avLst/>
              <a:gdLst>
                <a:gd name="connsiteX0" fmla="*/ 4755 w 129928"/>
                <a:gd name="connsiteY0" fmla="*/ 24770 h 77580"/>
                <a:gd name="connsiteX1" fmla="*/ 4774 w 129928"/>
                <a:gd name="connsiteY1" fmla="*/ 26268 h 77580"/>
                <a:gd name="connsiteX2" fmla="*/ 4513 w 129928"/>
                <a:gd name="connsiteY2" fmla="*/ 28758 h 77580"/>
                <a:gd name="connsiteX3" fmla="*/ 2917 w 129928"/>
                <a:gd name="connsiteY3" fmla="*/ 33001 h 77580"/>
                <a:gd name="connsiteX4" fmla="*/ 1283 w 129928"/>
                <a:gd name="connsiteY4" fmla="*/ 35210 h 77580"/>
                <a:gd name="connsiteX5" fmla="*/ 0 w 129928"/>
                <a:gd name="connsiteY5" fmla="*/ 34971 h 77580"/>
                <a:gd name="connsiteX6" fmla="*/ 2526 w 129928"/>
                <a:gd name="connsiteY6" fmla="*/ 31410 h 77580"/>
                <a:gd name="connsiteX7" fmla="*/ 3489 w 129928"/>
                <a:gd name="connsiteY7" fmla="*/ 29096 h 77580"/>
                <a:gd name="connsiteX8" fmla="*/ 4159 w 129928"/>
                <a:gd name="connsiteY8" fmla="*/ 25805 h 77580"/>
                <a:gd name="connsiteX9" fmla="*/ 87148 w 129928"/>
                <a:gd name="connsiteY9" fmla="*/ 0 h 77580"/>
                <a:gd name="connsiteX10" fmla="*/ 88519 w 129928"/>
                <a:gd name="connsiteY10" fmla="*/ 407 h 77580"/>
                <a:gd name="connsiteX11" fmla="*/ 89422 w 129928"/>
                <a:gd name="connsiteY11" fmla="*/ 2681 h 77580"/>
                <a:gd name="connsiteX12" fmla="*/ 92210 w 129928"/>
                <a:gd name="connsiteY12" fmla="*/ 6597 h 77580"/>
                <a:gd name="connsiteX13" fmla="*/ 95240 w 129928"/>
                <a:gd name="connsiteY13" fmla="*/ 7284 h 77580"/>
                <a:gd name="connsiteX14" fmla="*/ 103616 w 129928"/>
                <a:gd name="connsiteY14" fmla="*/ 8790 h 77580"/>
                <a:gd name="connsiteX15" fmla="*/ 105328 w 129928"/>
                <a:gd name="connsiteY15" fmla="*/ 9581 h 77580"/>
                <a:gd name="connsiteX16" fmla="*/ 110042 w 129928"/>
                <a:gd name="connsiteY16" fmla="*/ 13027 h 77580"/>
                <a:gd name="connsiteX17" fmla="*/ 112869 w 129928"/>
                <a:gd name="connsiteY17" fmla="*/ 14715 h 77580"/>
                <a:gd name="connsiteX18" fmla="*/ 114667 w 129928"/>
                <a:gd name="connsiteY18" fmla="*/ 16062 h 77580"/>
                <a:gd name="connsiteX19" fmla="*/ 117410 w 129928"/>
                <a:gd name="connsiteY19" fmla="*/ 18698 h 77580"/>
                <a:gd name="connsiteX20" fmla="*/ 118995 w 129928"/>
                <a:gd name="connsiteY20" fmla="*/ 20614 h 77580"/>
                <a:gd name="connsiteX21" fmla="*/ 121645 w 129928"/>
                <a:gd name="connsiteY21" fmla="*/ 22062 h 77580"/>
                <a:gd name="connsiteX22" fmla="*/ 124780 w 129928"/>
                <a:gd name="connsiteY22" fmla="*/ 23036 h 77580"/>
                <a:gd name="connsiteX23" fmla="*/ 125900 w 129928"/>
                <a:gd name="connsiteY23" fmla="*/ 23187 h 77580"/>
                <a:gd name="connsiteX24" fmla="*/ 125840 w 129928"/>
                <a:gd name="connsiteY24" fmla="*/ 24579 h 77580"/>
                <a:gd name="connsiteX25" fmla="*/ 125305 w 129928"/>
                <a:gd name="connsiteY25" fmla="*/ 26939 h 77580"/>
                <a:gd name="connsiteX26" fmla="*/ 124257 w 129928"/>
                <a:gd name="connsiteY26" fmla="*/ 29982 h 77580"/>
                <a:gd name="connsiteX27" fmla="*/ 123158 w 129928"/>
                <a:gd name="connsiteY27" fmla="*/ 32338 h 77580"/>
                <a:gd name="connsiteX28" fmla="*/ 122895 w 129928"/>
                <a:gd name="connsiteY28" fmla="*/ 33248 h 77580"/>
                <a:gd name="connsiteX29" fmla="*/ 123728 w 129928"/>
                <a:gd name="connsiteY29" fmla="*/ 34003 h 77580"/>
                <a:gd name="connsiteX30" fmla="*/ 127840 w 129928"/>
                <a:gd name="connsiteY30" fmla="*/ 34360 h 77580"/>
                <a:gd name="connsiteX31" fmla="*/ 129584 w 129928"/>
                <a:gd name="connsiteY31" fmla="*/ 34765 h 77580"/>
                <a:gd name="connsiteX32" fmla="*/ 129928 w 129928"/>
                <a:gd name="connsiteY32" fmla="*/ 35390 h 77580"/>
                <a:gd name="connsiteX33" fmla="*/ 129015 w 129928"/>
                <a:gd name="connsiteY33" fmla="*/ 36202 h 77580"/>
                <a:gd name="connsiteX34" fmla="*/ 127702 w 129928"/>
                <a:gd name="connsiteY34" fmla="*/ 36876 h 77580"/>
                <a:gd name="connsiteX35" fmla="*/ 127114 w 129928"/>
                <a:gd name="connsiteY35" fmla="*/ 37514 h 77580"/>
                <a:gd name="connsiteX36" fmla="*/ 126069 w 129928"/>
                <a:gd name="connsiteY36" fmla="*/ 39795 h 77580"/>
                <a:gd name="connsiteX37" fmla="*/ 119228 w 129928"/>
                <a:gd name="connsiteY37" fmla="*/ 39505 h 77580"/>
                <a:gd name="connsiteX38" fmla="*/ 118321 w 129928"/>
                <a:gd name="connsiteY38" fmla="*/ 39969 h 77580"/>
                <a:gd name="connsiteX39" fmla="*/ 117889 w 129928"/>
                <a:gd name="connsiteY39" fmla="*/ 41028 h 77580"/>
                <a:gd name="connsiteX40" fmla="*/ 117548 w 129928"/>
                <a:gd name="connsiteY40" fmla="*/ 42251 h 77580"/>
                <a:gd name="connsiteX41" fmla="*/ 116650 w 129928"/>
                <a:gd name="connsiteY41" fmla="*/ 43699 h 77580"/>
                <a:gd name="connsiteX42" fmla="*/ 114832 w 129928"/>
                <a:gd name="connsiteY42" fmla="*/ 44959 h 77580"/>
                <a:gd name="connsiteX43" fmla="*/ 111990 w 129928"/>
                <a:gd name="connsiteY43" fmla="*/ 45424 h 77580"/>
                <a:gd name="connsiteX44" fmla="*/ 109664 w 129928"/>
                <a:gd name="connsiteY44" fmla="*/ 46280 h 77580"/>
                <a:gd name="connsiteX45" fmla="*/ 107930 w 129928"/>
                <a:gd name="connsiteY45" fmla="*/ 48920 h 77580"/>
                <a:gd name="connsiteX46" fmla="*/ 106639 w 129928"/>
                <a:gd name="connsiteY46" fmla="*/ 52456 h 77580"/>
                <a:gd name="connsiteX47" fmla="*/ 106671 w 129928"/>
                <a:gd name="connsiteY47" fmla="*/ 54961 h 77580"/>
                <a:gd name="connsiteX48" fmla="*/ 106842 w 129928"/>
                <a:gd name="connsiteY48" fmla="*/ 56357 h 77580"/>
                <a:gd name="connsiteX49" fmla="*/ 106691 w 129928"/>
                <a:gd name="connsiteY49" fmla="*/ 57155 h 77580"/>
                <a:gd name="connsiteX50" fmla="*/ 105814 w 129928"/>
                <a:gd name="connsiteY50" fmla="*/ 58025 h 77580"/>
                <a:gd name="connsiteX51" fmla="*/ 104380 w 129928"/>
                <a:gd name="connsiteY51" fmla="*/ 60327 h 77580"/>
                <a:gd name="connsiteX52" fmla="*/ 103214 w 129928"/>
                <a:gd name="connsiteY52" fmla="*/ 62869 h 77580"/>
                <a:gd name="connsiteX53" fmla="*/ 102767 w 129928"/>
                <a:gd name="connsiteY53" fmla="*/ 64247 h 77580"/>
                <a:gd name="connsiteX54" fmla="*/ 102992 w 129928"/>
                <a:gd name="connsiteY54" fmla="*/ 64892 h 77580"/>
                <a:gd name="connsiteX55" fmla="*/ 104305 w 129928"/>
                <a:gd name="connsiteY55" fmla="*/ 64909 h 77580"/>
                <a:gd name="connsiteX56" fmla="*/ 106199 w 129928"/>
                <a:gd name="connsiteY56" fmla="*/ 65431 h 77580"/>
                <a:gd name="connsiteX57" fmla="*/ 107207 w 129928"/>
                <a:gd name="connsiteY57" fmla="*/ 66445 h 77580"/>
                <a:gd name="connsiteX58" fmla="*/ 107580 w 129928"/>
                <a:gd name="connsiteY58" fmla="*/ 67616 h 77580"/>
                <a:gd name="connsiteX59" fmla="*/ 107585 w 129928"/>
                <a:gd name="connsiteY59" fmla="*/ 68875 h 77580"/>
                <a:gd name="connsiteX60" fmla="*/ 107231 w 129928"/>
                <a:gd name="connsiteY60" fmla="*/ 69568 h 77580"/>
                <a:gd name="connsiteX61" fmla="*/ 105713 w 129928"/>
                <a:gd name="connsiteY61" fmla="*/ 70070 h 77580"/>
                <a:gd name="connsiteX62" fmla="*/ 103335 w 129928"/>
                <a:gd name="connsiteY62" fmla="*/ 70088 h 77580"/>
                <a:gd name="connsiteX63" fmla="*/ 101949 w 129928"/>
                <a:gd name="connsiteY63" fmla="*/ 69488 h 77580"/>
                <a:gd name="connsiteX64" fmla="*/ 101662 w 129928"/>
                <a:gd name="connsiteY64" fmla="*/ 69013 h 77580"/>
                <a:gd name="connsiteX65" fmla="*/ 102324 w 129928"/>
                <a:gd name="connsiteY65" fmla="*/ 67800 h 77580"/>
                <a:gd name="connsiteX66" fmla="*/ 101845 w 129928"/>
                <a:gd name="connsiteY66" fmla="*/ 66285 h 77580"/>
                <a:gd name="connsiteX67" fmla="*/ 100861 w 129928"/>
                <a:gd name="connsiteY67" fmla="*/ 65437 h 77580"/>
                <a:gd name="connsiteX68" fmla="*/ 98859 w 129928"/>
                <a:gd name="connsiteY68" fmla="*/ 66702 h 77580"/>
                <a:gd name="connsiteX69" fmla="*/ 96937 w 129928"/>
                <a:gd name="connsiteY69" fmla="*/ 66701 h 77580"/>
                <a:gd name="connsiteX70" fmla="*/ 94633 w 129928"/>
                <a:gd name="connsiteY70" fmla="*/ 67827 h 77580"/>
                <a:gd name="connsiteX71" fmla="*/ 93128 w 129928"/>
                <a:gd name="connsiteY71" fmla="*/ 69631 h 77580"/>
                <a:gd name="connsiteX72" fmla="*/ 91683 w 129928"/>
                <a:gd name="connsiteY72" fmla="*/ 70296 h 77580"/>
                <a:gd name="connsiteX73" fmla="*/ 87779 w 129928"/>
                <a:gd name="connsiteY73" fmla="*/ 69928 h 77580"/>
                <a:gd name="connsiteX74" fmla="*/ 86809 w 129928"/>
                <a:gd name="connsiteY74" fmla="*/ 70723 h 77580"/>
                <a:gd name="connsiteX75" fmla="*/ 86004 w 129928"/>
                <a:gd name="connsiteY75" fmla="*/ 74388 h 77580"/>
                <a:gd name="connsiteX76" fmla="*/ 85537 w 129928"/>
                <a:gd name="connsiteY76" fmla="*/ 75104 h 77580"/>
                <a:gd name="connsiteX77" fmla="*/ 82277 w 129928"/>
                <a:gd name="connsiteY77" fmla="*/ 74947 h 77580"/>
                <a:gd name="connsiteX78" fmla="*/ 79133 w 129928"/>
                <a:gd name="connsiteY78" fmla="*/ 76402 h 77580"/>
                <a:gd name="connsiteX79" fmla="*/ 75583 w 129928"/>
                <a:gd name="connsiteY79" fmla="*/ 77580 h 77580"/>
                <a:gd name="connsiteX80" fmla="*/ 73784 w 129928"/>
                <a:gd name="connsiteY80" fmla="*/ 76761 h 77580"/>
                <a:gd name="connsiteX81" fmla="*/ 72782 w 129928"/>
                <a:gd name="connsiteY81" fmla="*/ 75838 h 77580"/>
                <a:gd name="connsiteX82" fmla="*/ 70849 w 129928"/>
                <a:gd name="connsiteY82" fmla="*/ 76002 h 77580"/>
                <a:gd name="connsiteX83" fmla="*/ 68740 w 129928"/>
                <a:gd name="connsiteY83" fmla="*/ 76408 h 77580"/>
                <a:gd name="connsiteX84" fmla="*/ 67323 w 129928"/>
                <a:gd name="connsiteY84" fmla="*/ 76186 h 77580"/>
                <a:gd name="connsiteX85" fmla="*/ 65734 w 129928"/>
                <a:gd name="connsiteY85" fmla="*/ 76285 h 77580"/>
                <a:gd name="connsiteX86" fmla="*/ 62663 w 129928"/>
                <a:gd name="connsiteY86" fmla="*/ 76995 h 77580"/>
                <a:gd name="connsiteX87" fmla="*/ 58802 w 129928"/>
                <a:gd name="connsiteY87" fmla="*/ 76766 h 77580"/>
                <a:gd name="connsiteX88" fmla="*/ 57157 w 129928"/>
                <a:gd name="connsiteY88" fmla="*/ 76160 h 77580"/>
                <a:gd name="connsiteX89" fmla="*/ 57001 w 129928"/>
                <a:gd name="connsiteY89" fmla="*/ 75580 h 77580"/>
                <a:gd name="connsiteX90" fmla="*/ 57120 w 129928"/>
                <a:gd name="connsiteY90" fmla="*/ 74154 h 77580"/>
                <a:gd name="connsiteX91" fmla="*/ 57083 w 129928"/>
                <a:gd name="connsiteY91" fmla="*/ 71937 h 77580"/>
                <a:gd name="connsiteX92" fmla="*/ 56470 w 129928"/>
                <a:gd name="connsiteY92" fmla="*/ 69979 h 77580"/>
                <a:gd name="connsiteX93" fmla="*/ 54623 w 129928"/>
                <a:gd name="connsiteY93" fmla="*/ 68246 h 77580"/>
                <a:gd name="connsiteX94" fmla="*/ 52682 w 129928"/>
                <a:gd name="connsiteY94" fmla="*/ 67034 h 77580"/>
                <a:gd name="connsiteX95" fmla="*/ 50205 w 129928"/>
                <a:gd name="connsiteY95" fmla="*/ 65782 h 77580"/>
                <a:gd name="connsiteX96" fmla="*/ 48374 w 129928"/>
                <a:gd name="connsiteY96" fmla="*/ 65233 h 77580"/>
                <a:gd name="connsiteX97" fmla="*/ 47372 w 129928"/>
                <a:gd name="connsiteY97" fmla="*/ 65089 h 77580"/>
                <a:gd name="connsiteX98" fmla="*/ 47146 w 129928"/>
                <a:gd name="connsiteY98" fmla="*/ 64368 h 77580"/>
                <a:gd name="connsiteX99" fmla="*/ 46783 w 129928"/>
                <a:gd name="connsiteY99" fmla="*/ 63745 h 77580"/>
                <a:gd name="connsiteX100" fmla="*/ 45926 w 129928"/>
                <a:gd name="connsiteY100" fmla="*/ 63196 h 77580"/>
                <a:gd name="connsiteX101" fmla="*/ 44095 w 129928"/>
                <a:gd name="connsiteY101" fmla="*/ 62459 h 77580"/>
                <a:gd name="connsiteX102" fmla="*/ 42542 w 129928"/>
                <a:gd name="connsiteY102" fmla="*/ 62298 h 77580"/>
                <a:gd name="connsiteX103" fmla="*/ 41270 w 129928"/>
                <a:gd name="connsiteY103" fmla="*/ 63487 h 77580"/>
                <a:gd name="connsiteX104" fmla="*/ 40344 w 129928"/>
                <a:gd name="connsiteY104" fmla="*/ 61998 h 77580"/>
                <a:gd name="connsiteX105" fmla="*/ 39361 w 129928"/>
                <a:gd name="connsiteY105" fmla="*/ 59331 h 77580"/>
                <a:gd name="connsiteX106" fmla="*/ 39463 w 129928"/>
                <a:gd name="connsiteY106" fmla="*/ 57196 h 77580"/>
                <a:gd name="connsiteX107" fmla="*/ 40020 w 129928"/>
                <a:gd name="connsiteY107" fmla="*/ 55065 h 77580"/>
                <a:gd name="connsiteX108" fmla="*/ 42708 w 129928"/>
                <a:gd name="connsiteY108" fmla="*/ 48760 h 77580"/>
                <a:gd name="connsiteX109" fmla="*/ 42563 w 129928"/>
                <a:gd name="connsiteY109" fmla="*/ 47753 h 77580"/>
                <a:gd name="connsiteX110" fmla="*/ 40613 w 129928"/>
                <a:gd name="connsiteY110" fmla="*/ 45986 h 77580"/>
                <a:gd name="connsiteX111" fmla="*/ 38202 w 129928"/>
                <a:gd name="connsiteY111" fmla="*/ 44701 h 77580"/>
                <a:gd name="connsiteX112" fmla="*/ 36871 w 129928"/>
                <a:gd name="connsiteY112" fmla="*/ 41982 h 77580"/>
                <a:gd name="connsiteX113" fmla="*/ 31987 w 129928"/>
                <a:gd name="connsiteY113" fmla="*/ 41824 h 77580"/>
                <a:gd name="connsiteX114" fmla="*/ 27376 w 129928"/>
                <a:gd name="connsiteY114" fmla="*/ 41974 h 77580"/>
                <a:gd name="connsiteX115" fmla="*/ 25928 w 129928"/>
                <a:gd name="connsiteY115" fmla="*/ 41842 h 77580"/>
                <a:gd name="connsiteX116" fmla="*/ 21540 w 129928"/>
                <a:gd name="connsiteY116" fmla="*/ 40702 h 77580"/>
                <a:gd name="connsiteX117" fmla="*/ 17311 w 129928"/>
                <a:gd name="connsiteY117" fmla="*/ 38866 h 77580"/>
                <a:gd name="connsiteX118" fmla="*/ 14481 w 129928"/>
                <a:gd name="connsiteY118" fmla="*/ 37788 h 77580"/>
                <a:gd name="connsiteX119" fmla="*/ 12101 w 129928"/>
                <a:gd name="connsiteY119" fmla="*/ 36582 h 77580"/>
                <a:gd name="connsiteX120" fmla="*/ 10823 w 129928"/>
                <a:gd name="connsiteY120" fmla="*/ 35315 h 77580"/>
                <a:gd name="connsiteX121" fmla="*/ 8795 w 129928"/>
                <a:gd name="connsiteY121" fmla="*/ 35656 h 77580"/>
                <a:gd name="connsiteX122" fmla="*/ 7428 w 129928"/>
                <a:gd name="connsiteY122" fmla="*/ 35667 h 77580"/>
                <a:gd name="connsiteX123" fmla="*/ 7441 w 129928"/>
                <a:gd name="connsiteY123" fmla="*/ 35449 h 77580"/>
                <a:gd name="connsiteX124" fmla="*/ 6662 w 129928"/>
                <a:gd name="connsiteY124" fmla="*/ 33207 h 77580"/>
                <a:gd name="connsiteX125" fmla="*/ 7476 w 129928"/>
                <a:gd name="connsiteY125" fmla="*/ 29769 h 77580"/>
                <a:gd name="connsiteX126" fmla="*/ 5999 w 129928"/>
                <a:gd name="connsiteY126" fmla="*/ 24732 h 77580"/>
                <a:gd name="connsiteX127" fmla="*/ 3584 w 129928"/>
                <a:gd name="connsiteY127" fmla="*/ 18657 h 77580"/>
                <a:gd name="connsiteX128" fmla="*/ 3405 w 129928"/>
                <a:gd name="connsiteY128" fmla="*/ 12135 h 77580"/>
                <a:gd name="connsiteX129" fmla="*/ 3234 w 129928"/>
                <a:gd name="connsiteY129" fmla="*/ 10666 h 77580"/>
                <a:gd name="connsiteX130" fmla="*/ 9173 w 129928"/>
                <a:gd name="connsiteY130" fmla="*/ 6980 h 77580"/>
                <a:gd name="connsiteX131" fmla="*/ 16666 w 129928"/>
                <a:gd name="connsiteY131" fmla="*/ 3027 h 77580"/>
                <a:gd name="connsiteX132" fmla="*/ 18370 w 129928"/>
                <a:gd name="connsiteY132" fmla="*/ 2669 h 77580"/>
                <a:gd name="connsiteX133" fmla="*/ 25275 w 129928"/>
                <a:gd name="connsiteY133" fmla="*/ 326 h 77580"/>
                <a:gd name="connsiteX134" fmla="*/ 26197 w 129928"/>
                <a:gd name="connsiteY134" fmla="*/ 140 h 77580"/>
                <a:gd name="connsiteX135" fmla="*/ 32419 w 129928"/>
                <a:gd name="connsiteY135" fmla="*/ 574 h 77580"/>
                <a:gd name="connsiteX136" fmla="*/ 37306 w 129928"/>
                <a:gd name="connsiteY136" fmla="*/ 1131 h 77580"/>
                <a:gd name="connsiteX137" fmla="*/ 41425 w 129928"/>
                <a:gd name="connsiteY137" fmla="*/ 1062 h 77580"/>
                <a:gd name="connsiteX138" fmla="*/ 43688 w 129928"/>
                <a:gd name="connsiteY138" fmla="*/ 462 h 77580"/>
                <a:gd name="connsiteX139" fmla="*/ 45738 w 129928"/>
                <a:gd name="connsiteY139" fmla="*/ 964 h 77580"/>
                <a:gd name="connsiteX140" fmla="*/ 47390 w 129928"/>
                <a:gd name="connsiteY140" fmla="*/ 2729 h 77580"/>
                <a:gd name="connsiteX141" fmla="*/ 49089 w 129928"/>
                <a:gd name="connsiteY141" fmla="*/ 2522 h 77580"/>
                <a:gd name="connsiteX142" fmla="*/ 50771 w 129928"/>
                <a:gd name="connsiteY142" fmla="*/ 1380 h 77580"/>
                <a:gd name="connsiteX143" fmla="*/ 59987 w 129928"/>
                <a:gd name="connsiteY143" fmla="*/ 2423 h 77580"/>
                <a:gd name="connsiteX144" fmla="*/ 62067 w 129928"/>
                <a:gd name="connsiteY144" fmla="*/ 2398 h 77580"/>
                <a:gd name="connsiteX145" fmla="*/ 64410 w 129928"/>
                <a:gd name="connsiteY145" fmla="*/ 2567 h 77580"/>
                <a:gd name="connsiteX146" fmla="*/ 68733 w 129928"/>
                <a:gd name="connsiteY146" fmla="*/ 3630 h 77580"/>
                <a:gd name="connsiteX147" fmla="*/ 71220 w 129928"/>
                <a:gd name="connsiteY147" fmla="*/ 4600 h 77580"/>
                <a:gd name="connsiteX148" fmla="*/ 76686 w 129928"/>
                <a:gd name="connsiteY148" fmla="*/ 4014 h 77580"/>
                <a:gd name="connsiteX149" fmla="*/ 79025 w 129928"/>
                <a:gd name="connsiteY149" fmla="*/ 3980 h 77580"/>
                <a:gd name="connsiteX150" fmla="*/ 80249 w 129928"/>
                <a:gd name="connsiteY150" fmla="*/ 3598 h 77580"/>
                <a:gd name="connsiteX151" fmla="*/ 84019 w 129928"/>
                <a:gd name="connsiteY151" fmla="*/ 937 h 77580"/>
                <a:gd name="connsiteX152" fmla="*/ 85650 w 129928"/>
                <a:gd name="connsiteY152" fmla="*/ 479 h 77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129928" h="77580">
                  <a:moveTo>
                    <a:pt x="4755" y="24770"/>
                  </a:moveTo>
                  <a:lnTo>
                    <a:pt x="4774" y="26268"/>
                  </a:lnTo>
                  <a:lnTo>
                    <a:pt x="4513" y="28758"/>
                  </a:lnTo>
                  <a:lnTo>
                    <a:pt x="2917" y="33001"/>
                  </a:lnTo>
                  <a:lnTo>
                    <a:pt x="1283" y="35210"/>
                  </a:lnTo>
                  <a:lnTo>
                    <a:pt x="0" y="34971"/>
                  </a:lnTo>
                  <a:lnTo>
                    <a:pt x="2526" y="31410"/>
                  </a:lnTo>
                  <a:lnTo>
                    <a:pt x="3489" y="29096"/>
                  </a:lnTo>
                  <a:lnTo>
                    <a:pt x="4159" y="25805"/>
                  </a:lnTo>
                  <a:close/>
                  <a:moveTo>
                    <a:pt x="87148" y="0"/>
                  </a:moveTo>
                  <a:lnTo>
                    <a:pt x="88519" y="407"/>
                  </a:lnTo>
                  <a:lnTo>
                    <a:pt x="89422" y="2681"/>
                  </a:lnTo>
                  <a:lnTo>
                    <a:pt x="92210" y="6597"/>
                  </a:lnTo>
                  <a:lnTo>
                    <a:pt x="95240" y="7284"/>
                  </a:lnTo>
                  <a:lnTo>
                    <a:pt x="103616" y="8790"/>
                  </a:lnTo>
                  <a:lnTo>
                    <a:pt x="105328" y="9581"/>
                  </a:lnTo>
                  <a:lnTo>
                    <a:pt x="110042" y="13027"/>
                  </a:lnTo>
                  <a:lnTo>
                    <a:pt x="112869" y="14715"/>
                  </a:lnTo>
                  <a:lnTo>
                    <a:pt x="114667" y="16062"/>
                  </a:lnTo>
                  <a:lnTo>
                    <a:pt x="117410" y="18698"/>
                  </a:lnTo>
                  <a:lnTo>
                    <a:pt x="118995" y="20614"/>
                  </a:lnTo>
                  <a:lnTo>
                    <a:pt x="121645" y="22062"/>
                  </a:lnTo>
                  <a:lnTo>
                    <a:pt x="124780" y="23036"/>
                  </a:lnTo>
                  <a:lnTo>
                    <a:pt x="125900" y="23187"/>
                  </a:lnTo>
                  <a:lnTo>
                    <a:pt x="125840" y="24579"/>
                  </a:lnTo>
                  <a:lnTo>
                    <a:pt x="125305" y="26939"/>
                  </a:lnTo>
                  <a:lnTo>
                    <a:pt x="124257" y="29982"/>
                  </a:lnTo>
                  <a:lnTo>
                    <a:pt x="123158" y="32338"/>
                  </a:lnTo>
                  <a:lnTo>
                    <a:pt x="122895" y="33248"/>
                  </a:lnTo>
                  <a:lnTo>
                    <a:pt x="123728" y="34003"/>
                  </a:lnTo>
                  <a:lnTo>
                    <a:pt x="127840" y="34360"/>
                  </a:lnTo>
                  <a:lnTo>
                    <a:pt x="129584" y="34765"/>
                  </a:lnTo>
                  <a:lnTo>
                    <a:pt x="129928" y="35390"/>
                  </a:lnTo>
                  <a:lnTo>
                    <a:pt x="129015" y="36202"/>
                  </a:lnTo>
                  <a:lnTo>
                    <a:pt x="127702" y="36876"/>
                  </a:lnTo>
                  <a:lnTo>
                    <a:pt x="127114" y="37514"/>
                  </a:lnTo>
                  <a:lnTo>
                    <a:pt x="126069" y="39795"/>
                  </a:lnTo>
                  <a:lnTo>
                    <a:pt x="119228" y="39505"/>
                  </a:lnTo>
                  <a:lnTo>
                    <a:pt x="118321" y="39969"/>
                  </a:lnTo>
                  <a:lnTo>
                    <a:pt x="117889" y="41028"/>
                  </a:lnTo>
                  <a:lnTo>
                    <a:pt x="117548" y="42251"/>
                  </a:lnTo>
                  <a:lnTo>
                    <a:pt x="116650" y="43699"/>
                  </a:lnTo>
                  <a:lnTo>
                    <a:pt x="114832" y="44959"/>
                  </a:lnTo>
                  <a:lnTo>
                    <a:pt x="111990" y="45424"/>
                  </a:lnTo>
                  <a:lnTo>
                    <a:pt x="109664" y="46280"/>
                  </a:lnTo>
                  <a:lnTo>
                    <a:pt x="107930" y="48920"/>
                  </a:lnTo>
                  <a:lnTo>
                    <a:pt x="106639" y="52456"/>
                  </a:lnTo>
                  <a:lnTo>
                    <a:pt x="106671" y="54961"/>
                  </a:lnTo>
                  <a:lnTo>
                    <a:pt x="106842" y="56357"/>
                  </a:lnTo>
                  <a:lnTo>
                    <a:pt x="106691" y="57155"/>
                  </a:lnTo>
                  <a:lnTo>
                    <a:pt x="105814" y="58025"/>
                  </a:lnTo>
                  <a:lnTo>
                    <a:pt x="104380" y="60327"/>
                  </a:lnTo>
                  <a:lnTo>
                    <a:pt x="103214" y="62869"/>
                  </a:lnTo>
                  <a:lnTo>
                    <a:pt x="102767" y="64247"/>
                  </a:lnTo>
                  <a:lnTo>
                    <a:pt x="102992" y="64892"/>
                  </a:lnTo>
                  <a:lnTo>
                    <a:pt x="104305" y="64909"/>
                  </a:lnTo>
                  <a:lnTo>
                    <a:pt x="106199" y="65431"/>
                  </a:lnTo>
                  <a:lnTo>
                    <a:pt x="107207" y="66445"/>
                  </a:lnTo>
                  <a:lnTo>
                    <a:pt x="107580" y="67616"/>
                  </a:lnTo>
                  <a:lnTo>
                    <a:pt x="107585" y="68875"/>
                  </a:lnTo>
                  <a:lnTo>
                    <a:pt x="107231" y="69568"/>
                  </a:lnTo>
                  <a:lnTo>
                    <a:pt x="105713" y="70070"/>
                  </a:lnTo>
                  <a:lnTo>
                    <a:pt x="103335" y="70088"/>
                  </a:lnTo>
                  <a:lnTo>
                    <a:pt x="101949" y="69488"/>
                  </a:lnTo>
                  <a:lnTo>
                    <a:pt x="101662" y="69013"/>
                  </a:lnTo>
                  <a:lnTo>
                    <a:pt x="102324" y="67800"/>
                  </a:lnTo>
                  <a:lnTo>
                    <a:pt x="101845" y="66285"/>
                  </a:lnTo>
                  <a:lnTo>
                    <a:pt x="100861" y="65437"/>
                  </a:lnTo>
                  <a:lnTo>
                    <a:pt x="98859" y="66702"/>
                  </a:lnTo>
                  <a:lnTo>
                    <a:pt x="96937" y="66701"/>
                  </a:lnTo>
                  <a:lnTo>
                    <a:pt x="94633" y="67827"/>
                  </a:lnTo>
                  <a:lnTo>
                    <a:pt x="93128" y="69631"/>
                  </a:lnTo>
                  <a:lnTo>
                    <a:pt x="91683" y="70296"/>
                  </a:lnTo>
                  <a:lnTo>
                    <a:pt x="87779" y="69928"/>
                  </a:lnTo>
                  <a:lnTo>
                    <a:pt x="86809" y="70723"/>
                  </a:lnTo>
                  <a:lnTo>
                    <a:pt x="86004" y="74388"/>
                  </a:lnTo>
                  <a:lnTo>
                    <a:pt x="85537" y="75104"/>
                  </a:lnTo>
                  <a:lnTo>
                    <a:pt x="82277" y="74947"/>
                  </a:lnTo>
                  <a:lnTo>
                    <a:pt x="79133" y="76402"/>
                  </a:lnTo>
                  <a:lnTo>
                    <a:pt x="75583" y="77580"/>
                  </a:lnTo>
                  <a:lnTo>
                    <a:pt x="73784" y="76761"/>
                  </a:lnTo>
                  <a:lnTo>
                    <a:pt x="72782" y="75838"/>
                  </a:lnTo>
                  <a:lnTo>
                    <a:pt x="70849" y="76002"/>
                  </a:lnTo>
                  <a:lnTo>
                    <a:pt x="68740" y="76408"/>
                  </a:lnTo>
                  <a:lnTo>
                    <a:pt x="67323" y="76186"/>
                  </a:lnTo>
                  <a:lnTo>
                    <a:pt x="65734" y="76285"/>
                  </a:lnTo>
                  <a:lnTo>
                    <a:pt x="62663" y="76995"/>
                  </a:lnTo>
                  <a:lnTo>
                    <a:pt x="58802" y="76766"/>
                  </a:lnTo>
                  <a:lnTo>
                    <a:pt x="57157" y="76160"/>
                  </a:lnTo>
                  <a:lnTo>
                    <a:pt x="57001" y="75580"/>
                  </a:lnTo>
                  <a:lnTo>
                    <a:pt x="57120" y="74154"/>
                  </a:lnTo>
                  <a:lnTo>
                    <a:pt x="57083" y="71937"/>
                  </a:lnTo>
                  <a:lnTo>
                    <a:pt x="56470" y="69979"/>
                  </a:lnTo>
                  <a:lnTo>
                    <a:pt x="54623" y="68246"/>
                  </a:lnTo>
                  <a:lnTo>
                    <a:pt x="52682" y="67034"/>
                  </a:lnTo>
                  <a:lnTo>
                    <a:pt x="50205" y="65782"/>
                  </a:lnTo>
                  <a:lnTo>
                    <a:pt x="48374" y="65233"/>
                  </a:lnTo>
                  <a:lnTo>
                    <a:pt x="47372" y="65089"/>
                  </a:lnTo>
                  <a:lnTo>
                    <a:pt x="47146" y="64368"/>
                  </a:lnTo>
                  <a:lnTo>
                    <a:pt x="46783" y="63745"/>
                  </a:lnTo>
                  <a:lnTo>
                    <a:pt x="45926" y="63196"/>
                  </a:lnTo>
                  <a:lnTo>
                    <a:pt x="44095" y="62459"/>
                  </a:lnTo>
                  <a:lnTo>
                    <a:pt x="42542" y="62298"/>
                  </a:lnTo>
                  <a:lnTo>
                    <a:pt x="41270" y="63487"/>
                  </a:lnTo>
                  <a:lnTo>
                    <a:pt x="40344" y="61998"/>
                  </a:lnTo>
                  <a:lnTo>
                    <a:pt x="39361" y="59331"/>
                  </a:lnTo>
                  <a:lnTo>
                    <a:pt x="39463" y="57196"/>
                  </a:lnTo>
                  <a:lnTo>
                    <a:pt x="40020" y="55065"/>
                  </a:lnTo>
                  <a:lnTo>
                    <a:pt x="42708" y="48760"/>
                  </a:lnTo>
                  <a:lnTo>
                    <a:pt x="42563" y="47753"/>
                  </a:lnTo>
                  <a:lnTo>
                    <a:pt x="40613" y="45986"/>
                  </a:lnTo>
                  <a:lnTo>
                    <a:pt x="38202" y="44701"/>
                  </a:lnTo>
                  <a:lnTo>
                    <a:pt x="36871" y="41982"/>
                  </a:lnTo>
                  <a:lnTo>
                    <a:pt x="31987" y="41824"/>
                  </a:lnTo>
                  <a:lnTo>
                    <a:pt x="27376" y="41974"/>
                  </a:lnTo>
                  <a:lnTo>
                    <a:pt x="25928" y="41842"/>
                  </a:lnTo>
                  <a:lnTo>
                    <a:pt x="21540" y="40702"/>
                  </a:lnTo>
                  <a:lnTo>
                    <a:pt x="17311" y="38866"/>
                  </a:lnTo>
                  <a:lnTo>
                    <a:pt x="14481" y="37788"/>
                  </a:lnTo>
                  <a:lnTo>
                    <a:pt x="12101" y="36582"/>
                  </a:lnTo>
                  <a:lnTo>
                    <a:pt x="10823" y="35315"/>
                  </a:lnTo>
                  <a:lnTo>
                    <a:pt x="8795" y="35656"/>
                  </a:lnTo>
                  <a:lnTo>
                    <a:pt x="7428" y="35667"/>
                  </a:lnTo>
                  <a:lnTo>
                    <a:pt x="7441" y="35449"/>
                  </a:lnTo>
                  <a:lnTo>
                    <a:pt x="6662" y="33207"/>
                  </a:lnTo>
                  <a:lnTo>
                    <a:pt x="7476" y="29769"/>
                  </a:lnTo>
                  <a:lnTo>
                    <a:pt x="5999" y="24732"/>
                  </a:lnTo>
                  <a:lnTo>
                    <a:pt x="3584" y="18657"/>
                  </a:lnTo>
                  <a:lnTo>
                    <a:pt x="3405" y="12135"/>
                  </a:lnTo>
                  <a:lnTo>
                    <a:pt x="3234" y="10666"/>
                  </a:lnTo>
                  <a:lnTo>
                    <a:pt x="9173" y="6980"/>
                  </a:lnTo>
                  <a:lnTo>
                    <a:pt x="16666" y="3027"/>
                  </a:lnTo>
                  <a:lnTo>
                    <a:pt x="18370" y="2669"/>
                  </a:lnTo>
                  <a:lnTo>
                    <a:pt x="25275" y="326"/>
                  </a:lnTo>
                  <a:lnTo>
                    <a:pt x="26197" y="140"/>
                  </a:lnTo>
                  <a:lnTo>
                    <a:pt x="32419" y="574"/>
                  </a:lnTo>
                  <a:lnTo>
                    <a:pt x="37306" y="1131"/>
                  </a:lnTo>
                  <a:lnTo>
                    <a:pt x="41425" y="1062"/>
                  </a:lnTo>
                  <a:lnTo>
                    <a:pt x="43688" y="462"/>
                  </a:lnTo>
                  <a:lnTo>
                    <a:pt x="45738" y="964"/>
                  </a:lnTo>
                  <a:lnTo>
                    <a:pt x="47390" y="2729"/>
                  </a:lnTo>
                  <a:lnTo>
                    <a:pt x="49089" y="2522"/>
                  </a:lnTo>
                  <a:lnTo>
                    <a:pt x="50771" y="1380"/>
                  </a:lnTo>
                  <a:lnTo>
                    <a:pt x="59987" y="2423"/>
                  </a:lnTo>
                  <a:lnTo>
                    <a:pt x="62067" y="2398"/>
                  </a:lnTo>
                  <a:lnTo>
                    <a:pt x="64410" y="2567"/>
                  </a:lnTo>
                  <a:lnTo>
                    <a:pt x="68733" y="3630"/>
                  </a:lnTo>
                  <a:lnTo>
                    <a:pt x="71220" y="4600"/>
                  </a:lnTo>
                  <a:lnTo>
                    <a:pt x="76686" y="4014"/>
                  </a:lnTo>
                  <a:lnTo>
                    <a:pt x="79025" y="3980"/>
                  </a:lnTo>
                  <a:lnTo>
                    <a:pt x="80249" y="3598"/>
                  </a:lnTo>
                  <a:lnTo>
                    <a:pt x="84019" y="937"/>
                  </a:lnTo>
                  <a:lnTo>
                    <a:pt x="85650" y="479"/>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31" name="ee4p_LU_1_15912"/>
            <p:cNvSpPr>
              <a:spLocks noChangeAspect="1"/>
            </p:cNvSpPr>
            <p:nvPr>
              <p:custDataLst>
                <p:tags r:id="rId28"/>
              </p:custDataLst>
            </p:nvPr>
          </p:nvSpPr>
          <p:spPr>
            <a:xfrm>
              <a:off x="4273551" y="4512457"/>
              <a:ext cx="67392" cy="82404"/>
            </a:xfrm>
            <a:custGeom>
              <a:avLst/>
              <a:gdLst/>
              <a:ahLst/>
              <a:cxnLst/>
              <a:rect l="0" t="0" r="0" b="0"/>
              <a:pathLst>
                <a:path w="17000" h="20787">
                  <a:moveTo>
                    <a:pt x="8657" y="1335"/>
                  </a:moveTo>
                  <a:lnTo>
                    <a:pt x="8476" y="2109"/>
                  </a:lnTo>
                  <a:lnTo>
                    <a:pt x="8508" y="3838"/>
                  </a:lnTo>
                  <a:lnTo>
                    <a:pt x="9136" y="5572"/>
                  </a:lnTo>
                  <a:lnTo>
                    <a:pt x="10611" y="7279"/>
                  </a:lnTo>
                  <a:lnTo>
                    <a:pt x="11743" y="8517"/>
                  </a:lnTo>
                  <a:lnTo>
                    <a:pt x="13259" y="9505"/>
                  </a:lnTo>
                  <a:lnTo>
                    <a:pt x="15830" y="10443"/>
                  </a:lnTo>
                  <a:lnTo>
                    <a:pt x="16856" y="10640"/>
                  </a:lnTo>
                  <a:lnTo>
                    <a:pt x="16999" y="11909"/>
                  </a:lnTo>
                  <a:lnTo>
                    <a:pt x="16800" y="13250"/>
                  </a:lnTo>
                  <a:lnTo>
                    <a:pt x="15912" y="13991"/>
                  </a:lnTo>
                  <a:lnTo>
                    <a:pt x="15074" y="15057"/>
                  </a:lnTo>
                  <a:lnTo>
                    <a:pt x="14446" y="16361"/>
                  </a:lnTo>
                  <a:lnTo>
                    <a:pt x="13785" y="18857"/>
                  </a:lnTo>
                  <a:lnTo>
                    <a:pt x="13695" y="20577"/>
                  </a:lnTo>
                  <a:lnTo>
                    <a:pt x="12213" y="19865"/>
                  </a:lnTo>
                  <a:lnTo>
                    <a:pt x="11436" y="19383"/>
                  </a:lnTo>
                  <a:lnTo>
                    <a:pt x="10084" y="19252"/>
                  </a:lnTo>
                  <a:lnTo>
                    <a:pt x="8732" y="19645"/>
                  </a:lnTo>
                  <a:lnTo>
                    <a:pt x="7720" y="20522"/>
                  </a:lnTo>
                  <a:lnTo>
                    <a:pt x="6333" y="20786"/>
                  </a:lnTo>
                  <a:lnTo>
                    <a:pt x="5185" y="20522"/>
                  </a:lnTo>
                  <a:lnTo>
                    <a:pt x="4509" y="19865"/>
                  </a:lnTo>
                  <a:lnTo>
                    <a:pt x="3900" y="19515"/>
                  </a:lnTo>
                  <a:lnTo>
                    <a:pt x="2177" y="19075"/>
                  </a:lnTo>
                  <a:lnTo>
                    <a:pt x="1431" y="18122"/>
                  </a:lnTo>
                  <a:lnTo>
                    <a:pt x="2000" y="17676"/>
                  </a:lnTo>
                  <a:lnTo>
                    <a:pt x="2489" y="16972"/>
                  </a:lnTo>
                  <a:lnTo>
                    <a:pt x="2908" y="15980"/>
                  </a:lnTo>
                  <a:lnTo>
                    <a:pt x="3436" y="15063"/>
                  </a:lnTo>
                  <a:lnTo>
                    <a:pt x="1740" y="12549"/>
                  </a:lnTo>
                  <a:lnTo>
                    <a:pt x="1393" y="11780"/>
                  </a:lnTo>
                  <a:lnTo>
                    <a:pt x="0" y="10358"/>
                  </a:lnTo>
                  <a:lnTo>
                    <a:pt x="17" y="9636"/>
                  </a:lnTo>
                  <a:lnTo>
                    <a:pt x="350" y="8949"/>
                  </a:lnTo>
                  <a:lnTo>
                    <a:pt x="226" y="8417"/>
                  </a:lnTo>
                  <a:lnTo>
                    <a:pt x="421" y="7149"/>
                  </a:lnTo>
                  <a:lnTo>
                    <a:pt x="1395" y="5949"/>
                  </a:lnTo>
                  <a:lnTo>
                    <a:pt x="2043" y="4464"/>
                  </a:lnTo>
                  <a:lnTo>
                    <a:pt x="3137" y="2439"/>
                  </a:lnTo>
                  <a:lnTo>
                    <a:pt x="5556" y="0"/>
                  </a:lnTo>
                  <a:lnTo>
                    <a:pt x="7292" y="372"/>
                  </a:lnTo>
                  <a:lnTo>
                    <a:pt x="8050" y="364"/>
                  </a:lnTo>
                  <a:lnTo>
                    <a:pt x="8514" y="1255"/>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32" name="ee4p_LV_1_15912"/>
            <p:cNvSpPr>
              <a:spLocks noChangeAspect="1"/>
            </p:cNvSpPr>
            <p:nvPr>
              <p:custDataLst>
                <p:tags r:id="rId29"/>
              </p:custDataLst>
            </p:nvPr>
          </p:nvSpPr>
          <p:spPr>
            <a:xfrm>
              <a:off x="5613829" y="3560166"/>
              <a:ext cx="630007" cy="299640"/>
            </a:xfrm>
            <a:custGeom>
              <a:avLst/>
              <a:gdLst/>
              <a:ahLst/>
              <a:cxnLst/>
              <a:rect l="0" t="0" r="0" b="0"/>
              <a:pathLst>
                <a:path w="158923" h="75586">
                  <a:moveTo>
                    <a:pt x="140124" y="17113"/>
                  </a:moveTo>
                  <a:lnTo>
                    <a:pt x="142728" y="17243"/>
                  </a:lnTo>
                  <a:lnTo>
                    <a:pt x="143644" y="17749"/>
                  </a:lnTo>
                  <a:lnTo>
                    <a:pt x="144253" y="20242"/>
                  </a:lnTo>
                  <a:lnTo>
                    <a:pt x="147218" y="22202"/>
                  </a:lnTo>
                  <a:lnTo>
                    <a:pt x="149963" y="23827"/>
                  </a:lnTo>
                  <a:lnTo>
                    <a:pt x="150664" y="24577"/>
                  </a:lnTo>
                  <a:lnTo>
                    <a:pt x="150878" y="26024"/>
                  </a:lnTo>
                  <a:lnTo>
                    <a:pt x="150701" y="27712"/>
                  </a:lnTo>
                  <a:lnTo>
                    <a:pt x="150353" y="28586"/>
                  </a:lnTo>
                  <a:lnTo>
                    <a:pt x="149209" y="29593"/>
                  </a:lnTo>
                  <a:lnTo>
                    <a:pt x="148205" y="32139"/>
                  </a:lnTo>
                  <a:lnTo>
                    <a:pt x="148067" y="34560"/>
                  </a:lnTo>
                  <a:lnTo>
                    <a:pt x="146482" y="38739"/>
                  </a:lnTo>
                  <a:lnTo>
                    <a:pt x="146840" y="38816"/>
                  </a:lnTo>
                  <a:lnTo>
                    <a:pt x="150166" y="38063"/>
                  </a:lnTo>
                  <a:lnTo>
                    <a:pt x="151107" y="38495"/>
                  </a:lnTo>
                  <a:lnTo>
                    <a:pt x="151835" y="39417"/>
                  </a:lnTo>
                  <a:lnTo>
                    <a:pt x="152068" y="42035"/>
                  </a:lnTo>
                  <a:lnTo>
                    <a:pt x="153158" y="43211"/>
                  </a:lnTo>
                  <a:lnTo>
                    <a:pt x="154268" y="45048"/>
                  </a:lnTo>
                  <a:lnTo>
                    <a:pt x="154620" y="46477"/>
                  </a:lnTo>
                  <a:lnTo>
                    <a:pt x="156734" y="48178"/>
                  </a:lnTo>
                  <a:lnTo>
                    <a:pt x="156905" y="49277"/>
                  </a:lnTo>
                  <a:lnTo>
                    <a:pt x="158196" y="53160"/>
                  </a:lnTo>
                  <a:lnTo>
                    <a:pt x="158693" y="55393"/>
                  </a:lnTo>
                  <a:lnTo>
                    <a:pt x="158922" y="57119"/>
                  </a:lnTo>
                  <a:lnTo>
                    <a:pt x="158287" y="59309"/>
                  </a:lnTo>
                  <a:lnTo>
                    <a:pt x="157726" y="60790"/>
                  </a:lnTo>
                  <a:lnTo>
                    <a:pt x="157061" y="60700"/>
                  </a:lnTo>
                  <a:lnTo>
                    <a:pt x="155162" y="61090"/>
                  </a:lnTo>
                  <a:lnTo>
                    <a:pt x="152161" y="62874"/>
                  </a:lnTo>
                  <a:lnTo>
                    <a:pt x="147693" y="67069"/>
                  </a:lnTo>
                  <a:lnTo>
                    <a:pt x="146544" y="67998"/>
                  </a:lnTo>
                  <a:lnTo>
                    <a:pt x="145376" y="71187"/>
                  </a:lnTo>
                  <a:lnTo>
                    <a:pt x="145095" y="71510"/>
                  </a:lnTo>
                  <a:lnTo>
                    <a:pt x="142496" y="71363"/>
                  </a:lnTo>
                  <a:lnTo>
                    <a:pt x="141787" y="71287"/>
                  </a:lnTo>
                  <a:lnTo>
                    <a:pt x="139179" y="71351"/>
                  </a:lnTo>
                  <a:lnTo>
                    <a:pt x="133504" y="70522"/>
                  </a:lnTo>
                  <a:lnTo>
                    <a:pt x="131303" y="71070"/>
                  </a:lnTo>
                  <a:lnTo>
                    <a:pt x="128416" y="74291"/>
                  </a:lnTo>
                  <a:lnTo>
                    <a:pt x="127298" y="74764"/>
                  </a:lnTo>
                  <a:lnTo>
                    <a:pt x="123944" y="75210"/>
                  </a:lnTo>
                  <a:lnTo>
                    <a:pt x="123354" y="75585"/>
                  </a:lnTo>
                  <a:lnTo>
                    <a:pt x="122234" y="75434"/>
                  </a:lnTo>
                  <a:lnTo>
                    <a:pt x="119099" y="74460"/>
                  </a:lnTo>
                  <a:lnTo>
                    <a:pt x="116449" y="73012"/>
                  </a:lnTo>
                  <a:lnTo>
                    <a:pt x="114864" y="71096"/>
                  </a:lnTo>
                  <a:lnTo>
                    <a:pt x="112121" y="68460"/>
                  </a:lnTo>
                  <a:lnTo>
                    <a:pt x="110323" y="67113"/>
                  </a:lnTo>
                  <a:lnTo>
                    <a:pt x="107496" y="65425"/>
                  </a:lnTo>
                  <a:lnTo>
                    <a:pt x="102782" y="61979"/>
                  </a:lnTo>
                  <a:lnTo>
                    <a:pt x="101070" y="61188"/>
                  </a:lnTo>
                  <a:lnTo>
                    <a:pt x="92694" y="59682"/>
                  </a:lnTo>
                  <a:lnTo>
                    <a:pt x="89664" y="58995"/>
                  </a:lnTo>
                  <a:lnTo>
                    <a:pt x="86876" y="55079"/>
                  </a:lnTo>
                  <a:lnTo>
                    <a:pt x="85973" y="52805"/>
                  </a:lnTo>
                  <a:lnTo>
                    <a:pt x="84602" y="52398"/>
                  </a:lnTo>
                  <a:lnTo>
                    <a:pt x="83104" y="52877"/>
                  </a:lnTo>
                  <a:lnTo>
                    <a:pt x="81473" y="53335"/>
                  </a:lnTo>
                  <a:lnTo>
                    <a:pt x="77703" y="55996"/>
                  </a:lnTo>
                  <a:lnTo>
                    <a:pt x="76479" y="56378"/>
                  </a:lnTo>
                  <a:lnTo>
                    <a:pt x="74140" y="56412"/>
                  </a:lnTo>
                  <a:lnTo>
                    <a:pt x="68674" y="56998"/>
                  </a:lnTo>
                  <a:lnTo>
                    <a:pt x="66187" y="56028"/>
                  </a:lnTo>
                  <a:lnTo>
                    <a:pt x="61864" y="54965"/>
                  </a:lnTo>
                  <a:lnTo>
                    <a:pt x="59521" y="54796"/>
                  </a:lnTo>
                  <a:lnTo>
                    <a:pt x="57441" y="54821"/>
                  </a:lnTo>
                  <a:lnTo>
                    <a:pt x="48225" y="53778"/>
                  </a:lnTo>
                  <a:lnTo>
                    <a:pt x="46543" y="54920"/>
                  </a:lnTo>
                  <a:lnTo>
                    <a:pt x="44844" y="55127"/>
                  </a:lnTo>
                  <a:lnTo>
                    <a:pt x="43192" y="53362"/>
                  </a:lnTo>
                  <a:lnTo>
                    <a:pt x="41142" y="52860"/>
                  </a:lnTo>
                  <a:lnTo>
                    <a:pt x="38879" y="53460"/>
                  </a:lnTo>
                  <a:lnTo>
                    <a:pt x="34760" y="53529"/>
                  </a:lnTo>
                  <a:lnTo>
                    <a:pt x="29873" y="52972"/>
                  </a:lnTo>
                  <a:lnTo>
                    <a:pt x="23651" y="52538"/>
                  </a:lnTo>
                  <a:lnTo>
                    <a:pt x="22729" y="52724"/>
                  </a:lnTo>
                  <a:lnTo>
                    <a:pt x="15824" y="55067"/>
                  </a:lnTo>
                  <a:lnTo>
                    <a:pt x="14120" y="55425"/>
                  </a:lnTo>
                  <a:lnTo>
                    <a:pt x="6627" y="59378"/>
                  </a:lnTo>
                  <a:lnTo>
                    <a:pt x="688" y="63064"/>
                  </a:lnTo>
                  <a:lnTo>
                    <a:pt x="0" y="57165"/>
                  </a:lnTo>
                  <a:lnTo>
                    <a:pt x="365" y="45323"/>
                  </a:lnTo>
                  <a:lnTo>
                    <a:pt x="1246" y="39431"/>
                  </a:lnTo>
                  <a:lnTo>
                    <a:pt x="5361" y="35991"/>
                  </a:lnTo>
                  <a:lnTo>
                    <a:pt x="7426" y="33308"/>
                  </a:lnTo>
                  <a:lnTo>
                    <a:pt x="8627" y="29723"/>
                  </a:lnTo>
                  <a:lnTo>
                    <a:pt x="8989" y="26401"/>
                  </a:lnTo>
                  <a:lnTo>
                    <a:pt x="9823" y="23652"/>
                  </a:lnTo>
                  <a:lnTo>
                    <a:pt x="15783" y="15747"/>
                  </a:lnTo>
                  <a:lnTo>
                    <a:pt x="20507" y="14891"/>
                  </a:lnTo>
                  <a:lnTo>
                    <a:pt x="26899" y="12692"/>
                  </a:lnTo>
                  <a:lnTo>
                    <a:pt x="34044" y="10858"/>
                  </a:lnTo>
                  <a:lnTo>
                    <a:pt x="35425" y="13191"/>
                  </a:lnTo>
                  <a:lnTo>
                    <a:pt x="36124" y="14970"/>
                  </a:lnTo>
                  <a:lnTo>
                    <a:pt x="44729" y="21440"/>
                  </a:lnTo>
                  <a:lnTo>
                    <a:pt x="46919" y="23609"/>
                  </a:lnTo>
                  <a:lnTo>
                    <a:pt x="50247" y="31029"/>
                  </a:lnTo>
                  <a:lnTo>
                    <a:pt x="58217" y="34782"/>
                  </a:lnTo>
                  <a:lnTo>
                    <a:pt x="64483" y="33598"/>
                  </a:lnTo>
                  <a:lnTo>
                    <a:pt x="67206" y="31776"/>
                  </a:lnTo>
                  <a:lnTo>
                    <a:pt x="72225" y="28414"/>
                  </a:lnTo>
                  <a:lnTo>
                    <a:pt x="74466" y="25950"/>
                  </a:lnTo>
                  <a:lnTo>
                    <a:pt x="74922" y="23572"/>
                  </a:lnTo>
                  <a:lnTo>
                    <a:pt x="74032" y="13378"/>
                  </a:lnTo>
                  <a:lnTo>
                    <a:pt x="72674" y="8945"/>
                  </a:lnTo>
                  <a:lnTo>
                    <a:pt x="73138" y="6179"/>
                  </a:lnTo>
                  <a:lnTo>
                    <a:pt x="74021" y="6322"/>
                  </a:lnTo>
                  <a:lnTo>
                    <a:pt x="76153" y="4987"/>
                  </a:lnTo>
                  <a:lnTo>
                    <a:pt x="83160" y="2507"/>
                  </a:lnTo>
                  <a:lnTo>
                    <a:pt x="84559" y="2396"/>
                  </a:lnTo>
                  <a:lnTo>
                    <a:pt x="86157" y="1887"/>
                  </a:lnTo>
                  <a:lnTo>
                    <a:pt x="90573" y="0"/>
                  </a:lnTo>
                  <a:lnTo>
                    <a:pt x="91992" y="1004"/>
                  </a:lnTo>
                  <a:lnTo>
                    <a:pt x="93175" y="2144"/>
                  </a:lnTo>
                  <a:lnTo>
                    <a:pt x="93829" y="2158"/>
                  </a:lnTo>
                  <a:lnTo>
                    <a:pt x="94147" y="1734"/>
                  </a:lnTo>
                  <a:lnTo>
                    <a:pt x="94058" y="1001"/>
                  </a:lnTo>
                  <a:lnTo>
                    <a:pt x="94367" y="479"/>
                  </a:lnTo>
                  <a:lnTo>
                    <a:pt x="95637" y="769"/>
                  </a:lnTo>
                  <a:lnTo>
                    <a:pt x="100750" y="3869"/>
                  </a:lnTo>
                  <a:lnTo>
                    <a:pt x="102715" y="4593"/>
                  </a:lnTo>
                  <a:lnTo>
                    <a:pt x="104058" y="4796"/>
                  </a:lnTo>
                  <a:lnTo>
                    <a:pt x="105669" y="6245"/>
                  </a:lnTo>
                  <a:lnTo>
                    <a:pt x="110033" y="7217"/>
                  </a:lnTo>
                  <a:lnTo>
                    <a:pt x="110567" y="7966"/>
                  </a:lnTo>
                  <a:lnTo>
                    <a:pt x="110901" y="8900"/>
                  </a:lnTo>
                  <a:lnTo>
                    <a:pt x="114985" y="12822"/>
                  </a:lnTo>
                  <a:lnTo>
                    <a:pt x="116820" y="14788"/>
                  </a:lnTo>
                  <a:lnTo>
                    <a:pt x="120448" y="16592"/>
                  </a:lnTo>
                  <a:lnTo>
                    <a:pt x="122007" y="17021"/>
                  </a:lnTo>
                  <a:lnTo>
                    <a:pt x="128356" y="15182"/>
                  </a:lnTo>
                  <a:lnTo>
                    <a:pt x="130127" y="14542"/>
                  </a:lnTo>
                  <a:lnTo>
                    <a:pt x="131590" y="14532"/>
                  </a:lnTo>
                  <a:lnTo>
                    <a:pt x="133081" y="15500"/>
                  </a:lnTo>
                  <a:lnTo>
                    <a:pt x="136479" y="16788"/>
                  </a:lnTo>
                  <a:lnTo>
                    <a:pt x="139563" y="17196"/>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33" name="ee4p_MC_1_15912"/>
            <p:cNvSpPr>
              <a:spLocks noChangeAspect="1"/>
            </p:cNvSpPr>
            <p:nvPr>
              <p:custDataLst>
                <p:tags r:id="rId30"/>
              </p:custDataLst>
            </p:nvPr>
          </p:nvSpPr>
          <p:spPr>
            <a:xfrm>
              <a:off x="4418424" y="5220409"/>
              <a:ext cx="5348" cy="4194"/>
            </a:xfrm>
            <a:custGeom>
              <a:avLst/>
              <a:gdLst/>
              <a:ahLst/>
              <a:cxnLst/>
              <a:rect l="0" t="0" r="0" b="0"/>
              <a:pathLst>
                <a:path w="1349" h="1058">
                  <a:moveTo>
                    <a:pt x="1348" y="552"/>
                  </a:moveTo>
                  <a:lnTo>
                    <a:pt x="0" y="1057"/>
                  </a:lnTo>
                  <a:lnTo>
                    <a:pt x="52" y="477"/>
                  </a:lnTo>
                  <a:lnTo>
                    <a:pt x="383" y="150"/>
                  </a:lnTo>
                  <a:lnTo>
                    <a:pt x="812" y="0"/>
                  </a:lnTo>
                  <a:lnTo>
                    <a:pt x="1309" y="254"/>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34" name="ee4p_MK_1_15912"/>
            <p:cNvSpPr>
              <a:spLocks noChangeAspect="1"/>
            </p:cNvSpPr>
            <p:nvPr>
              <p:custDataLst>
                <p:tags r:id="rId31"/>
              </p:custDataLst>
            </p:nvPr>
          </p:nvSpPr>
          <p:spPr>
            <a:xfrm>
              <a:off x="5564189" y="5370590"/>
              <a:ext cx="224146" cy="158161"/>
            </a:xfrm>
            <a:custGeom>
              <a:avLst/>
              <a:gdLst/>
              <a:ahLst/>
              <a:cxnLst/>
              <a:rect l="0" t="0" r="0" b="0"/>
              <a:pathLst>
                <a:path w="56542" h="39897">
                  <a:moveTo>
                    <a:pt x="41911" y="1177"/>
                  </a:moveTo>
                  <a:lnTo>
                    <a:pt x="45321" y="5138"/>
                  </a:lnTo>
                  <a:lnTo>
                    <a:pt x="47188" y="6740"/>
                  </a:lnTo>
                  <a:lnTo>
                    <a:pt x="49391" y="7954"/>
                  </a:lnTo>
                  <a:lnTo>
                    <a:pt x="51907" y="8842"/>
                  </a:lnTo>
                  <a:lnTo>
                    <a:pt x="52807" y="9694"/>
                  </a:lnTo>
                  <a:lnTo>
                    <a:pt x="54407" y="13896"/>
                  </a:lnTo>
                  <a:lnTo>
                    <a:pt x="55176" y="15489"/>
                  </a:lnTo>
                  <a:lnTo>
                    <a:pt x="56238" y="15963"/>
                  </a:lnTo>
                  <a:lnTo>
                    <a:pt x="56495" y="16423"/>
                  </a:lnTo>
                  <a:lnTo>
                    <a:pt x="56541" y="17029"/>
                  </a:lnTo>
                  <a:lnTo>
                    <a:pt x="55342" y="19975"/>
                  </a:lnTo>
                  <a:lnTo>
                    <a:pt x="54861" y="26568"/>
                  </a:lnTo>
                  <a:lnTo>
                    <a:pt x="54559" y="27091"/>
                  </a:lnTo>
                  <a:lnTo>
                    <a:pt x="53304" y="27062"/>
                  </a:lnTo>
                  <a:lnTo>
                    <a:pt x="51637" y="27204"/>
                  </a:lnTo>
                  <a:lnTo>
                    <a:pt x="51000" y="27712"/>
                  </a:lnTo>
                  <a:lnTo>
                    <a:pt x="50331" y="31250"/>
                  </a:lnTo>
                  <a:lnTo>
                    <a:pt x="47650" y="32260"/>
                  </a:lnTo>
                  <a:lnTo>
                    <a:pt x="45217" y="32831"/>
                  </a:lnTo>
                  <a:lnTo>
                    <a:pt x="43165" y="32703"/>
                  </a:lnTo>
                  <a:lnTo>
                    <a:pt x="39559" y="31865"/>
                  </a:lnTo>
                  <a:lnTo>
                    <a:pt x="38382" y="31774"/>
                  </a:lnTo>
                  <a:lnTo>
                    <a:pt x="37374" y="32252"/>
                  </a:lnTo>
                  <a:lnTo>
                    <a:pt x="34157" y="32503"/>
                  </a:lnTo>
                  <a:lnTo>
                    <a:pt x="32744" y="33123"/>
                  </a:lnTo>
                  <a:lnTo>
                    <a:pt x="29428" y="37254"/>
                  </a:lnTo>
                  <a:lnTo>
                    <a:pt x="26068" y="38676"/>
                  </a:lnTo>
                  <a:lnTo>
                    <a:pt x="24923" y="39396"/>
                  </a:lnTo>
                  <a:lnTo>
                    <a:pt x="22356" y="38485"/>
                  </a:lnTo>
                  <a:lnTo>
                    <a:pt x="21127" y="38391"/>
                  </a:lnTo>
                  <a:lnTo>
                    <a:pt x="19350" y="39443"/>
                  </a:lnTo>
                  <a:lnTo>
                    <a:pt x="15454" y="39549"/>
                  </a:lnTo>
                  <a:lnTo>
                    <a:pt x="14403" y="39732"/>
                  </a:lnTo>
                  <a:lnTo>
                    <a:pt x="11401" y="39896"/>
                  </a:lnTo>
                  <a:lnTo>
                    <a:pt x="11276" y="39328"/>
                  </a:lnTo>
                  <a:lnTo>
                    <a:pt x="10721" y="38498"/>
                  </a:lnTo>
                  <a:lnTo>
                    <a:pt x="9321" y="38109"/>
                  </a:lnTo>
                  <a:lnTo>
                    <a:pt x="6460" y="38441"/>
                  </a:lnTo>
                  <a:lnTo>
                    <a:pt x="5763" y="37834"/>
                  </a:lnTo>
                  <a:lnTo>
                    <a:pt x="4586" y="34328"/>
                  </a:lnTo>
                  <a:lnTo>
                    <a:pt x="3666" y="33765"/>
                  </a:lnTo>
                  <a:lnTo>
                    <a:pt x="2636" y="32586"/>
                  </a:lnTo>
                  <a:lnTo>
                    <a:pt x="891" y="28770"/>
                  </a:lnTo>
                  <a:lnTo>
                    <a:pt x="848" y="27096"/>
                  </a:lnTo>
                  <a:lnTo>
                    <a:pt x="967" y="25636"/>
                  </a:lnTo>
                  <a:lnTo>
                    <a:pt x="0" y="22205"/>
                  </a:lnTo>
                  <a:lnTo>
                    <a:pt x="596" y="21337"/>
                  </a:lnTo>
                  <a:lnTo>
                    <a:pt x="1494" y="20791"/>
                  </a:lnTo>
                  <a:lnTo>
                    <a:pt x="1503" y="19408"/>
                  </a:lnTo>
                  <a:lnTo>
                    <a:pt x="1250" y="17306"/>
                  </a:lnTo>
                  <a:lnTo>
                    <a:pt x="2310" y="13176"/>
                  </a:lnTo>
                  <a:lnTo>
                    <a:pt x="2599" y="12876"/>
                  </a:lnTo>
                  <a:lnTo>
                    <a:pt x="2871" y="13074"/>
                  </a:lnTo>
                  <a:lnTo>
                    <a:pt x="5445" y="13403"/>
                  </a:lnTo>
                  <a:lnTo>
                    <a:pt x="6110" y="12880"/>
                  </a:lnTo>
                  <a:lnTo>
                    <a:pt x="6534" y="12064"/>
                  </a:lnTo>
                  <a:lnTo>
                    <a:pt x="6672" y="9037"/>
                  </a:lnTo>
                  <a:lnTo>
                    <a:pt x="7285" y="7638"/>
                  </a:lnTo>
                  <a:lnTo>
                    <a:pt x="13513" y="4973"/>
                  </a:lnTo>
                  <a:lnTo>
                    <a:pt x="15342" y="4875"/>
                  </a:lnTo>
                  <a:lnTo>
                    <a:pt x="16748" y="6099"/>
                  </a:lnTo>
                  <a:lnTo>
                    <a:pt x="17860" y="6881"/>
                  </a:lnTo>
                  <a:lnTo>
                    <a:pt x="18529" y="6858"/>
                  </a:lnTo>
                  <a:lnTo>
                    <a:pt x="18771" y="6069"/>
                  </a:lnTo>
                  <a:lnTo>
                    <a:pt x="19527" y="4551"/>
                  </a:lnTo>
                  <a:lnTo>
                    <a:pt x="20805" y="3682"/>
                  </a:lnTo>
                  <a:lnTo>
                    <a:pt x="24593" y="2942"/>
                  </a:lnTo>
                  <a:lnTo>
                    <a:pt x="24629" y="2946"/>
                  </a:lnTo>
                  <a:lnTo>
                    <a:pt x="25862" y="3089"/>
                  </a:lnTo>
                  <a:lnTo>
                    <a:pt x="28538" y="2408"/>
                  </a:lnTo>
                  <a:lnTo>
                    <a:pt x="30205" y="1466"/>
                  </a:lnTo>
                  <a:lnTo>
                    <a:pt x="31053" y="1325"/>
                  </a:lnTo>
                  <a:lnTo>
                    <a:pt x="32183" y="961"/>
                  </a:lnTo>
                  <a:lnTo>
                    <a:pt x="33807" y="1015"/>
                  </a:lnTo>
                  <a:lnTo>
                    <a:pt x="35454" y="1425"/>
                  </a:lnTo>
                  <a:lnTo>
                    <a:pt x="37547" y="883"/>
                  </a:lnTo>
                  <a:lnTo>
                    <a:pt x="39605" y="0"/>
                  </a:lnTo>
                  <a:lnTo>
                    <a:pt x="40430" y="221"/>
                  </a:lnTo>
                  <a:lnTo>
                    <a:pt x="41321" y="970"/>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35" name="ee4p_MT_1_15912"/>
            <p:cNvSpPr>
              <a:spLocks noChangeAspect="1"/>
            </p:cNvSpPr>
            <p:nvPr>
              <p:custDataLst>
                <p:tags r:id="rId32"/>
              </p:custDataLst>
            </p:nvPr>
          </p:nvSpPr>
          <p:spPr>
            <a:xfrm>
              <a:off x="5029708" y="6025695"/>
              <a:ext cx="18846" cy="15817"/>
            </a:xfrm>
            <a:custGeom>
              <a:avLst/>
              <a:gdLst/>
              <a:ahLst/>
              <a:cxnLst/>
              <a:rect l="0" t="0" r="0" b="0"/>
              <a:pathLst>
                <a:path w="4754" h="3990">
                  <a:moveTo>
                    <a:pt x="4753" y="3169"/>
                  </a:moveTo>
                  <a:lnTo>
                    <a:pt x="4012" y="3989"/>
                  </a:lnTo>
                  <a:lnTo>
                    <a:pt x="1883" y="3952"/>
                  </a:lnTo>
                  <a:lnTo>
                    <a:pt x="24" y="2677"/>
                  </a:lnTo>
                  <a:lnTo>
                    <a:pt x="0" y="0"/>
                  </a:lnTo>
                  <a:lnTo>
                    <a:pt x="2146" y="530"/>
                  </a:lnTo>
                  <a:lnTo>
                    <a:pt x="4107" y="2324"/>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36" name="ee4p_MT_2_15912"/>
            <p:cNvSpPr>
              <a:spLocks noChangeAspect="1"/>
            </p:cNvSpPr>
            <p:nvPr>
              <p:custDataLst>
                <p:tags r:id="rId33"/>
              </p:custDataLst>
            </p:nvPr>
          </p:nvSpPr>
          <p:spPr>
            <a:xfrm>
              <a:off x="5014727" y="6015955"/>
              <a:ext cx="12321" cy="6371"/>
            </a:xfrm>
            <a:custGeom>
              <a:avLst/>
              <a:gdLst/>
              <a:ahLst/>
              <a:cxnLst/>
              <a:rect l="0" t="0" r="0" b="0"/>
              <a:pathLst>
                <a:path w="3108" h="1607">
                  <a:moveTo>
                    <a:pt x="2943" y="1216"/>
                  </a:moveTo>
                  <a:lnTo>
                    <a:pt x="1619" y="1606"/>
                  </a:lnTo>
                  <a:lnTo>
                    <a:pt x="307" y="847"/>
                  </a:lnTo>
                  <a:lnTo>
                    <a:pt x="0" y="388"/>
                  </a:lnTo>
                  <a:lnTo>
                    <a:pt x="1833" y="0"/>
                  </a:lnTo>
                  <a:lnTo>
                    <a:pt x="2727" y="340"/>
                  </a:lnTo>
                  <a:lnTo>
                    <a:pt x="3107" y="998"/>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37" name="ee4p_ME_1_15912"/>
            <p:cNvSpPr>
              <a:spLocks noChangeAspect="1"/>
            </p:cNvSpPr>
            <p:nvPr>
              <p:custDataLst>
                <p:tags r:id="rId34"/>
              </p:custDataLst>
            </p:nvPr>
          </p:nvSpPr>
          <p:spPr>
            <a:xfrm>
              <a:off x="5387793" y="5244845"/>
              <a:ext cx="167548" cy="177276"/>
            </a:xfrm>
            <a:custGeom>
              <a:avLst/>
              <a:gdLst/>
              <a:ahLst/>
              <a:cxnLst/>
              <a:rect l="0" t="0" r="0" b="0"/>
              <a:pathLst>
                <a:path w="42265" h="44719">
                  <a:moveTo>
                    <a:pt x="16761" y="243"/>
                  </a:moveTo>
                  <a:lnTo>
                    <a:pt x="16701" y="573"/>
                  </a:lnTo>
                  <a:lnTo>
                    <a:pt x="16809" y="1544"/>
                  </a:lnTo>
                  <a:lnTo>
                    <a:pt x="17301" y="2488"/>
                  </a:lnTo>
                  <a:lnTo>
                    <a:pt x="19059" y="3456"/>
                  </a:lnTo>
                  <a:lnTo>
                    <a:pt x="21633" y="5370"/>
                  </a:lnTo>
                  <a:lnTo>
                    <a:pt x="24661" y="8878"/>
                  </a:lnTo>
                  <a:lnTo>
                    <a:pt x="26051" y="9920"/>
                  </a:lnTo>
                  <a:lnTo>
                    <a:pt x="27301" y="10174"/>
                  </a:lnTo>
                  <a:lnTo>
                    <a:pt x="29737" y="11629"/>
                  </a:lnTo>
                  <a:lnTo>
                    <a:pt x="31436" y="11984"/>
                  </a:lnTo>
                  <a:lnTo>
                    <a:pt x="33339" y="12383"/>
                  </a:lnTo>
                  <a:lnTo>
                    <a:pt x="38288" y="15416"/>
                  </a:lnTo>
                  <a:lnTo>
                    <a:pt x="40512" y="16301"/>
                  </a:lnTo>
                  <a:lnTo>
                    <a:pt x="42093" y="17441"/>
                  </a:lnTo>
                  <a:lnTo>
                    <a:pt x="42264" y="18514"/>
                  </a:lnTo>
                  <a:lnTo>
                    <a:pt x="42190" y="19179"/>
                  </a:lnTo>
                  <a:lnTo>
                    <a:pt x="39333" y="19958"/>
                  </a:lnTo>
                  <a:lnTo>
                    <a:pt x="38834" y="21140"/>
                  </a:lnTo>
                  <a:lnTo>
                    <a:pt x="37450" y="21002"/>
                  </a:lnTo>
                  <a:lnTo>
                    <a:pt x="35777" y="20995"/>
                  </a:lnTo>
                  <a:lnTo>
                    <a:pt x="35228" y="21744"/>
                  </a:lnTo>
                  <a:lnTo>
                    <a:pt x="36030" y="22978"/>
                  </a:lnTo>
                  <a:lnTo>
                    <a:pt x="36550" y="24429"/>
                  </a:lnTo>
                  <a:lnTo>
                    <a:pt x="36131" y="26417"/>
                  </a:lnTo>
                  <a:lnTo>
                    <a:pt x="35990" y="26678"/>
                  </a:lnTo>
                  <a:lnTo>
                    <a:pt x="35587" y="26608"/>
                  </a:lnTo>
                  <a:lnTo>
                    <a:pt x="33229" y="27761"/>
                  </a:lnTo>
                  <a:lnTo>
                    <a:pt x="31475" y="28304"/>
                  </a:lnTo>
                  <a:lnTo>
                    <a:pt x="29895" y="28575"/>
                  </a:lnTo>
                  <a:lnTo>
                    <a:pt x="29147" y="28021"/>
                  </a:lnTo>
                  <a:lnTo>
                    <a:pt x="28778" y="27269"/>
                  </a:lnTo>
                  <a:lnTo>
                    <a:pt x="28843" y="25086"/>
                  </a:lnTo>
                  <a:lnTo>
                    <a:pt x="28558" y="24349"/>
                  </a:lnTo>
                  <a:lnTo>
                    <a:pt x="28018" y="23991"/>
                  </a:lnTo>
                  <a:lnTo>
                    <a:pt x="26936" y="24508"/>
                  </a:lnTo>
                  <a:lnTo>
                    <a:pt x="25675" y="26194"/>
                  </a:lnTo>
                  <a:lnTo>
                    <a:pt x="24505" y="28154"/>
                  </a:lnTo>
                  <a:lnTo>
                    <a:pt x="22749" y="30196"/>
                  </a:lnTo>
                  <a:lnTo>
                    <a:pt x="21300" y="32153"/>
                  </a:lnTo>
                  <a:lnTo>
                    <a:pt x="19739" y="34619"/>
                  </a:lnTo>
                  <a:lnTo>
                    <a:pt x="18670" y="36660"/>
                  </a:lnTo>
                  <a:lnTo>
                    <a:pt x="19780" y="37810"/>
                  </a:lnTo>
                  <a:lnTo>
                    <a:pt x="20456" y="39409"/>
                  </a:lnTo>
                  <a:lnTo>
                    <a:pt x="20251" y="40606"/>
                  </a:lnTo>
                  <a:lnTo>
                    <a:pt x="20450" y="41304"/>
                  </a:lnTo>
                  <a:lnTo>
                    <a:pt x="20104" y="43398"/>
                  </a:lnTo>
                  <a:lnTo>
                    <a:pt x="20035" y="44718"/>
                  </a:lnTo>
                  <a:lnTo>
                    <a:pt x="16586" y="42608"/>
                  </a:lnTo>
                  <a:lnTo>
                    <a:pt x="15168" y="39638"/>
                  </a:lnTo>
                  <a:lnTo>
                    <a:pt x="10125" y="34614"/>
                  </a:lnTo>
                  <a:lnTo>
                    <a:pt x="4347" y="31190"/>
                  </a:lnTo>
                  <a:lnTo>
                    <a:pt x="4040" y="30648"/>
                  </a:lnTo>
                  <a:lnTo>
                    <a:pt x="4358" y="29989"/>
                  </a:lnTo>
                  <a:lnTo>
                    <a:pt x="4634" y="29467"/>
                  </a:lnTo>
                  <a:lnTo>
                    <a:pt x="3434" y="29427"/>
                  </a:lnTo>
                  <a:lnTo>
                    <a:pt x="2591" y="29845"/>
                  </a:lnTo>
                  <a:lnTo>
                    <a:pt x="1794" y="29728"/>
                  </a:lnTo>
                  <a:lnTo>
                    <a:pt x="892" y="28443"/>
                  </a:lnTo>
                  <a:lnTo>
                    <a:pt x="39" y="27327"/>
                  </a:lnTo>
                  <a:lnTo>
                    <a:pt x="0" y="26346"/>
                  </a:lnTo>
                  <a:lnTo>
                    <a:pt x="389" y="26218"/>
                  </a:lnTo>
                  <a:lnTo>
                    <a:pt x="967" y="25826"/>
                  </a:lnTo>
                  <a:lnTo>
                    <a:pt x="2181" y="24734"/>
                  </a:lnTo>
                  <a:lnTo>
                    <a:pt x="2423" y="24160"/>
                  </a:lnTo>
                  <a:lnTo>
                    <a:pt x="2365" y="23290"/>
                  </a:lnTo>
                  <a:lnTo>
                    <a:pt x="657" y="20535"/>
                  </a:lnTo>
                  <a:lnTo>
                    <a:pt x="415" y="18747"/>
                  </a:lnTo>
                  <a:lnTo>
                    <a:pt x="166" y="15417"/>
                  </a:lnTo>
                  <a:lnTo>
                    <a:pt x="527" y="14628"/>
                  </a:lnTo>
                  <a:lnTo>
                    <a:pt x="1153" y="14246"/>
                  </a:lnTo>
                  <a:lnTo>
                    <a:pt x="4142" y="13830"/>
                  </a:lnTo>
                  <a:lnTo>
                    <a:pt x="4103" y="11231"/>
                  </a:lnTo>
                  <a:lnTo>
                    <a:pt x="4282" y="10451"/>
                  </a:lnTo>
                  <a:lnTo>
                    <a:pt x="4876" y="9369"/>
                  </a:lnTo>
                  <a:lnTo>
                    <a:pt x="5261" y="8380"/>
                  </a:lnTo>
                  <a:lnTo>
                    <a:pt x="6919" y="6963"/>
                  </a:lnTo>
                  <a:lnTo>
                    <a:pt x="9171" y="5275"/>
                  </a:lnTo>
                  <a:lnTo>
                    <a:pt x="10156" y="5225"/>
                  </a:lnTo>
                  <a:lnTo>
                    <a:pt x="11019" y="5460"/>
                  </a:lnTo>
                  <a:lnTo>
                    <a:pt x="11993" y="6913"/>
                  </a:lnTo>
                  <a:lnTo>
                    <a:pt x="13053" y="6724"/>
                  </a:lnTo>
                  <a:lnTo>
                    <a:pt x="13276" y="4980"/>
                  </a:lnTo>
                  <a:lnTo>
                    <a:pt x="11885" y="2691"/>
                  </a:lnTo>
                  <a:lnTo>
                    <a:pt x="11143" y="1228"/>
                  </a:lnTo>
                  <a:lnTo>
                    <a:pt x="11374" y="422"/>
                  </a:lnTo>
                  <a:lnTo>
                    <a:pt x="11894" y="0"/>
                  </a:lnTo>
                  <a:lnTo>
                    <a:pt x="13090" y="264"/>
                  </a:lnTo>
                  <a:lnTo>
                    <a:pt x="14235" y="663"/>
                  </a:lnTo>
                  <a:lnTo>
                    <a:pt x="14958" y="393"/>
                  </a:lnTo>
                  <a:lnTo>
                    <a:pt x="16098" y="185"/>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38" name="ee4p_NL_1_15912"/>
            <p:cNvSpPr>
              <a:spLocks noChangeAspect="1"/>
            </p:cNvSpPr>
            <p:nvPr>
              <p:custDataLst>
                <p:tags r:id="rId35"/>
              </p:custDataLst>
            </p:nvPr>
          </p:nvSpPr>
          <p:spPr>
            <a:xfrm>
              <a:off x="4065373" y="4107483"/>
              <a:ext cx="337233" cy="337863"/>
            </a:xfrm>
            <a:custGeom>
              <a:avLst/>
              <a:gdLst>
                <a:gd name="connsiteX0" fmla="*/ 5293 w 85069"/>
                <a:gd name="connsiteY0" fmla="*/ 66254 h 85228"/>
                <a:gd name="connsiteX1" fmla="*/ 8102 w 85069"/>
                <a:gd name="connsiteY1" fmla="*/ 67143 h 85228"/>
                <a:gd name="connsiteX2" fmla="*/ 11792 w 85069"/>
                <a:gd name="connsiteY2" fmla="*/ 67572 h 85228"/>
                <a:gd name="connsiteX3" fmla="*/ 14614 w 85069"/>
                <a:gd name="connsiteY3" fmla="*/ 66356 h 85228"/>
                <a:gd name="connsiteX4" fmla="*/ 16836 w 85069"/>
                <a:gd name="connsiteY4" fmla="*/ 67392 h 85228"/>
                <a:gd name="connsiteX5" fmla="*/ 19372 w 85069"/>
                <a:gd name="connsiteY5" fmla="*/ 66634 h 85228"/>
                <a:gd name="connsiteX6" fmla="*/ 19046 w 85069"/>
                <a:gd name="connsiteY6" fmla="*/ 67741 h 85228"/>
                <a:gd name="connsiteX7" fmla="*/ 18186 w 85069"/>
                <a:gd name="connsiteY7" fmla="*/ 68963 h 85228"/>
                <a:gd name="connsiteX8" fmla="*/ 15256 w 85069"/>
                <a:gd name="connsiteY8" fmla="*/ 70722 h 85228"/>
                <a:gd name="connsiteX9" fmla="*/ 12205 w 85069"/>
                <a:gd name="connsiteY9" fmla="*/ 71876 h 85228"/>
                <a:gd name="connsiteX10" fmla="*/ 10628 w 85069"/>
                <a:gd name="connsiteY10" fmla="*/ 71732 h 85228"/>
                <a:gd name="connsiteX11" fmla="*/ 9548 w 85069"/>
                <a:gd name="connsiteY11" fmla="*/ 71128 h 85228"/>
                <a:gd name="connsiteX12" fmla="*/ 8968 w 85069"/>
                <a:gd name="connsiteY12" fmla="*/ 70494 h 85228"/>
                <a:gd name="connsiteX13" fmla="*/ 7335 w 85069"/>
                <a:gd name="connsiteY13" fmla="*/ 69883 h 85228"/>
                <a:gd name="connsiteX14" fmla="*/ 5089 w 85069"/>
                <a:gd name="connsiteY14" fmla="*/ 69576 h 85228"/>
                <a:gd name="connsiteX15" fmla="*/ 3692 w 85069"/>
                <a:gd name="connsiteY15" fmla="*/ 70237 h 85228"/>
                <a:gd name="connsiteX16" fmla="*/ 2695 w 85069"/>
                <a:gd name="connsiteY16" fmla="*/ 70863 h 85228"/>
                <a:gd name="connsiteX17" fmla="*/ 1822 w 85069"/>
                <a:gd name="connsiteY17" fmla="*/ 70760 h 85228"/>
                <a:gd name="connsiteX18" fmla="*/ 1166 w 85069"/>
                <a:gd name="connsiteY18" fmla="*/ 70237 h 85228"/>
                <a:gd name="connsiteX19" fmla="*/ 663 w 85069"/>
                <a:gd name="connsiteY19" fmla="*/ 69431 h 85228"/>
                <a:gd name="connsiteX20" fmla="*/ 0 w 85069"/>
                <a:gd name="connsiteY20" fmla="*/ 66892 h 85228"/>
                <a:gd name="connsiteX21" fmla="*/ 1673 w 85069"/>
                <a:gd name="connsiteY21" fmla="*/ 66428 h 85228"/>
                <a:gd name="connsiteX22" fmla="*/ 9706 w 85069"/>
                <a:gd name="connsiteY22" fmla="*/ 56047 h 85228"/>
                <a:gd name="connsiteX23" fmla="*/ 13246 w 85069"/>
                <a:gd name="connsiteY23" fmla="*/ 56253 h 85228"/>
                <a:gd name="connsiteX24" fmla="*/ 15405 w 85069"/>
                <a:gd name="connsiteY24" fmla="*/ 57860 h 85228"/>
                <a:gd name="connsiteX25" fmla="*/ 15865 w 85069"/>
                <a:gd name="connsiteY25" fmla="*/ 58373 h 85228"/>
                <a:gd name="connsiteX26" fmla="*/ 16031 w 85069"/>
                <a:gd name="connsiteY26" fmla="*/ 58924 h 85228"/>
                <a:gd name="connsiteX27" fmla="*/ 13287 w 85069"/>
                <a:gd name="connsiteY27" fmla="*/ 59563 h 85228"/>
                <a:gd name="connsiteX28" fmla="*/ 10369 w 85069"/>
                <a:gd name="connsiteY28" fmla="*/ 57592 h 85228"/>
                <a:gd name="connsiteX29" fmla="*/ 8441 w 85069"/>
                <a:gd name="connsiteY29" fmla="*/ 58057 h 85228"/>
                <a:gd name="connsiteX30" fmla="*/ 7715 w 85069"/>
                <a:gd name="connsiteY30" fmla="*/ 57123 h 85228"/>
                <a:gd name="connsiteX31" fmla="*/ 7704 w 85069"/>
                <a:gd name="connsiteY31" fmla="*/ 56540 h 85228"/>
                <a:gd name="connsiteX32" fmla="*/ 33971 w 85069"/>
                <a:gd name="connsiteY32" fmla="*/ 13310 h 85228"/>
                <a:gd name="connsiteX33" fmla="*/ 33965 w 85069"/>
                <a:gd name="connsiteY33" fmla="*/ 16687 h 85228"/>
                <a:gd name="connsiteX34" fmla="*/ 31775 w 85069"/>
                <a:gd name="connsiteY34" fmla="*/ 18811 h 85228"/>
                <a:gd name="connsiteX35" fmla="*/ 30441 w 85069"/>
                <a:gd name="connsiteY35" fmla="*/ 18218 h 85228"/>
                <a:gd name="connsiteX36" fmla="*/ 30052 w 85069"/>
                <a:gd name="connsiteY36" fmla="*/ 17726 h 85228"/>
                <a:gd name="connsiteX37" fmla="*/ 30730 w 85069"/>
                <a:gd name="connsiteY37" fmla="*/ 16070 h 85228"/>
                <a:gd name="connsiteX38" fmla="*/ 37081 w 85069"/>
                <a:gd name="connsiteY38" fmla="*/ 9498 h 85228"/>
                <a:gd name="connsiteX39" fmla="*/ 38884 w 85069"/>
                <a:gd name="connsiteY39" fmla="*/ 9564 h 85228"/>
                <a:gd name="connsiteX40" fmla="*/ 34796 w 85069"/>
                <a:gd name="connsiteY40" fmla="*/ 11771 h 85228"/>
                <a:gd name="connsiteX41" fmla="*/ 34446 w 85069"/>
                <a:gd name="connsiteY41" fmla="*/ 11420 h 85228"/>
                <a:gd name="connsiteX42" fmla="*/ 76643 w 85069"/>
                <a:gd name="connsiteY42" fmla="*/ 5558 h 85228"/>
                <a:gd name="connsiteX43" fmla="*/ 78770 w 85069"/>
                <a:gd name="connsiteY43" fmla="*/ 7538 h 85228"/>
                <a:gd name="connsiteX44" fmla="*/ 80003 w 85069"/>
                <a:gd name="connsiteY44" fmla="*/ 8984 h 85228"/>
                <a:gd name="connsiteX45" fmla="*/ 81989 w 85069"/>
                <a:gd name="connsiteY45" fmla="*/ 9787 h 85228"/>
                <a:gd name="connsiteX46" fmla="*/ 85069 w 85069"/>
                <a:gd name="connsiteY46" fmla="*/ 10338 h 85228"/>
                <a:gd name="connsiteX47" fmla="*/ 84885 w 85069"/>
                <a:gd name="connsiteY47" fmla="*/ 13193 h 85228"/>
                <a:gd name="connsiteX48" fmla="*/ 84907 w 85069"/>
                <a:gd name="connsiteY48" fmla="*/ 18820 h 85228"/>
                <a:gd name="connsiteX49" fmla="*/ 84676 w 85069"/>
                <a:gd name="connsiteY49" fmla="*/ 19817 h 85228"/>
                <a:gd name="connsiteX50" fmla="*/ 83296 w 85069"/>
                <a:gd name="connsiteY50" fmla="*/ 22186 h 85228"/>
                <a:gd name="connsiteX51" fmla="*/ 81832 w 85069"/>
                <a:gd name="connsiteY51" fmla="*/ 26435 h 85228"/>
                <a:gd name="connsiteX52" fmla="*/ 81437 w 85069"/>
                <a:gd name="connsiteY52" fmla="*/ 29222 h 85228"/>
                <a:gd name="connsiteX53" fmla="*/ 80998 w 85069"/>
                <a:gd name="connsiteY53" fmla="*/ 29753 h 85228"/>
                <a:gd name="connsiteX54" fmla="*/ 75144 w 85069"/>
                <a:gd name="connsiteY54" fmla="*/ 29737 h 85228"/>
                <a:gd name="connsiteX55" fmla="*/ 74311 w 85069"/>
                <a:gd name="connsiteY55" fmla="*/ 30220 h 85228"/>
                <a:gd name="connsiteX56" fmla="*/ 74192 w 85069"/>
                <a:gd name="connsiteY56" fmla="*/ 30822 h 85228"/>
                <a:gd name="connsiteX57" fmla="*/ 74488 w 85069"/>
                <a:gd name="connsiteY57" fmla="*/ 31539 h 85228"/>
                <a:gd name="connsiteX58" fmla="*/ 74347 w 85069"/>
                <a:gd name="connsiteY58" fmla="*/ 32252 h 85228"/>
                <a:gd name="connsiteX59" fmla="*/ 73888 w 85069"/>
                <a:gd name="connsiteY59" fmla="*/ 32832 h 85228"/>
                <a:gd name="connsiteX60" fmla="*/ 74138 w 85069"/>
                <a:gd name="connsiteY60" fmla="*/ 33753 h 85228"/>
                <a:gd name="connsiteX61" fmla="*/ 75153 w 85069"/>
                <a:gd name="connsiteY61" fmla="*/ 34800 h 85228"/>
                <a:gd name="connsiteX62" fmla="*/ 77003 w 85069"/>
                <a:gd name="connsiteY62" fmla="*/ 35447 h 85228"/>
                <a:gd name="connsiteX63" fmla="*/ 78984 w 85069"/>
                <a:gd name="connsiteY63" fmla="*/ 35506 h 85228"/>
                <a:gd name="connsiteX64" fmla="*/ 80003 w 85069"/>
                <a:gd name="connsiteY64" fmla="*/ 35393 h 85228"/>
                <a:gd name="connsiteX65" fmla="*/ 80748 w 85069"/>
                <a:gd name="connsiteY65" fmla="*/ 36139 h 85228"/>
                <a:gd name="connsiteX66" fmla="*/ 81484 w 85069"/>
                <a:gd name="connsiteY66" fmla="*/ 37291 h 85228"/>
                <a:gd name="connsiteX67" fmla="*/ 81428 w 85069"/>
                <a:gd name="connsiteY67" fmla="*/ 38738 h 85228"/>
                <a:gd name="connsiteX68" fmla="*/ 81141 w 85069"/>
                <a:gd name="connsiteY68" fmla="*/ 40682 h 85228"/>
                <a:gd name="connsiteX69" fmla="*/ 80203 w 85069"/>
                <a:gd name="connsiteY69" fmla="*/ 42476 h 85228"/>
                <a:gd name="connsiteX70" fmla="*/ 77502 w 85069"/>
                <a:gd name="connsiteY70" fmla="*/ 44542 h 85228"/>
                <a:gd name="connsiteX71" fmla="*/ 76293 w 85069"/>
                <a:gd name="connsiteY71" fmla="*/ 45270 h 85228"/>
                <a:gd name="connsiteX72" fmla="*/ 75157 w 85069"/>
                <a:gd name="connsiteY72" fmla="*/ 45641 h 85228"/>
                <a:gd name="connsiteX73" fmla="*/ 74615 w 85069"/>
                <a:gd name="connsiteY73" fmla="*/ 46187 h 85228"/>
                <a:gd name="connsiteX74" fmla="*/ 74360 w 85069"/>
                <a:gd name="connsiteY74" fmla="*/ 46878 h 85228"/>
                <a:gd name="connsiteX75" fmla="*/ 74419 w 85069"/>
                <a:gd name="connsiteY75" fmla="*/ 47491 h 85228"/>
                <a:gd name="connsiteX76" fmla="*/ 76338 w 85069"/>
                <a:gd name="connsiteY76" fmla="*/ 49147 h 85228"/>
                <a:gd name="connsiteX77" fmla="*/ 76293 w 85069"/>
                <a:gd name="connsiteY77" fmla="*/ 49525 h 85228"/>
                <a:gd name="connsiteX78" fmla="*/ 75736 w 85069"/>
                <a:gd name="connsiteY78" fmla="*/ 50385 h 85228"/>
                <a:gd name="connsiteX79" fmla="*/ 74997 w 85069"/>
                <a:gd name="connsiteY79" fmla="*/ 51194 h 85228"/>
                <a:gd name="connsiteX80" fmla="*/ 70039 w 85069"/>
                <a:gd name="connsiteY80" fmla="*/ 52876 h 85228"/>
                <a:gd name="connsiteX81" fmla="*/ 67992 w 85069"/>
                <a:gd name="connsiteY81" fmla="*/ 52744 h 85228"/>
                <a:gd name="connsiteX82" fmla="*/ 66824 w 85069"/>
                <a:gd name="connsiteY82" fmla="*/ 53581 h 85228"/>
                <a:gd name="connsiteX83" fmla="*/ 66459 w 85069"/>
                <a:gd name="connsiteY83" fmla="*/ 53740 h 85228"/>
                <a:gd name="connsiteX84" fmla="*/ 65164 w 85069"/>
                <a:gd name="connsiteY84" fmla="*/ 52971 h 85228"/>
                <a:gd name="connsiteX85" fmla="*/ 62276 w 85069"/>
                <a:gd name="connsiteY85" fmla="*/ 52084 h 85228"/>
                <a:gd name="connsiteX86" fmla="*/ 61186 w 85069"/>
                <a:gd name="connsiteY86" fmla="*/ 52390 h 85228"/>
                <a:gd name="connsiteX87" fmla="*/ 60581 w 85069"/>
                <a:gd name="connsiteY87" fmla="*/ 52876 h 85228"/>
                <a:gd name="connsiteX88" fmla="*/ 58763 w 85069"/>
                <a:gd name="connsiteY88" fmla="*/ 53465 h 85228"/>
                <a:gd name="connsiteX89" fmla="*/ 57461 w 85069"/>
                <a:gd name="connsiteY89" fmla="*/ 54388 h 85228"/>
                <a:gd name="connsiteX90" fmla="*/ 57457 w 85069"/>
                <a:gd name="connsiteY90" fmla="*/ 55576 h 85228"/>
                <a:gd name="connsiteX91" fmla="*/ 59761 w 85069"/>
                <a:gd name="connsiteY91" fmla="*/ 58645 h 85228"/>
                <a:gd name="connsiteX92" fmla="*/ 60571 w 85069"/>
                <a:gd name="connsiteY92" fmla="*/ 59247 h 85228"/>
                <a:gd name="connsiteX93" fmla="*/ 60609 w 85069"/>
                <a:gd name="connsiteY93" fmla="*/ 60391 h 85228"/>
                <a:gd name="connsiteX94" fmla="*/ 61726 w 85069"/>
                <a:gd name="connsiteY94" fmla="*/ 61827 h 85228"/>
                <a:gd name="connsiteX95" fmla="*/ 62868 w 85069"/>
                <a:gd name="connsiteY95" fmla="*/ 63626 h 85228"/>
                <a:gd name="connsiteX96" fmla="*/ 62991 w 85069"/>
                <a:gd name="connsiteY96" fmla="*/ 64769 h 85228"/>
                <a:gd name="connsiteX97" fmla="*/ 62860 w 85069"/>
                <a:gd name="connsiteY97" fmla="*/ 65926 h 85228"/>
                <a:gd name="connsiteX98" fmla="*/ 62270 w 85069"/>
                <a:gd name="connsiteY98" fmla="*/ 67562 h 85228"/>
                <a:gd name="connsiteX99" fmla="*/ 60273 w 85069"/>
                <a:gd name="connsiteY99" fmla="*/ 71394 h 85228"/>
                <a:gd name="connsiteX100" fmla="*/ 60249 w 85069"/>
                <a:gd name="connsiteY100" fmla="*/ 72129 h 85228"/>
                <a:gd name="connsiteX101" fmla="*/ 60417 w 85069"/>
                <a:gd name="connsiteY101" fmla="*/ 72687 h 85228"/>
                <a:gd name="connsiteX102" fmla="*/ 61102 w 85069"/>
                <a:gd name="connsiteY102" fmla="*/ 72841 h 85228"/>
                <a:gd name="connsiteX103" fmla="*/ 61622 w 85069"/>
                <a:gd name="connsiteY103" fmla="*/ 73130 h 85228"/>
                <a:gd name="connsiteX104" fmla="*/ 61469 w 85069"/>
                <a:gd name="connsiteY104" fmla="*/ 73640 h 85228"/>
                <a:gd name="connsiteX105" fmla="*/ 57733 w 85069"/>
                <a:gd name="connsiteY105" fmla="*/ 76293 h 85228"/>
                <a:gd name="connsiteX106" fmla="*/ 57251 w 85069"/>
                <a:gd name="connsiteY106" fmla="*/ 76757 h 85228"/>
                <a:gd name="connsiteX107" fmla="*/ 55684 w 85069"/>
                <a:gd name="connsiteY107" fmla="*/ 76626 h 85228"/>
                <a:gd name="connsiteX108" fmla="*/ 55444 w 85069"/>
                <a:gd name="connsiteY108" fmla="*/ 77069 h 85228"/>
                <a:gd name="connsiteX109" fmla="*/ 55658 w 85069"/>
                <a:gd name="connsiteY109" fmla="*/ 77784 h 85228"/>
                <a:gd name="connsiteX110" fmla="*/ 56267 w 85069"/>
                <a:gd name="connsiteY110" fmla="*/ 78410 h 85228"/>
                <a:gd name="connsiteX111" fmla="*/ 57601 w 85069"/>
                <a:gd name="connsiteY111" fmla="*/ 78740 h 85228"/>
                <a:gd name="connsiteX112" fmla="*/ 58746 w 85069"/>
                <a:gd name="connsiteY112" fmla="*/ 79411 h 85228"/>
                <a:gd name="connsiteX113" fmla="*/ 59666 w 85069"/>
                <a:gd name="connsiteY113" fmla="*/ 80726 h 85228"/>
                <a:gd name="connsiteX114" fmla="*/ 58461 w 85069"/>
                <a:gd name="connsiteY114" fmla="*/ 85228 h 85228"/>
                <a:gd name="connsiteX115" fmla="*/ 54114 w 85069"/>
                <a:gd name="connsiteY115" fmla="*/ 85109 h 85228"/>
                <a:gd name="connsiteX116" fmla="*/ 53002 w 85069"/>
                <a:gd name="connsiteY116" fmla="*/ 84963 h 85228"/>
                <a:gd name="connsiteX117" fmla="*/ 51821 w 85069"/>
                <a:gd name="connsiteY117" fmla="*/ 84523 h 85228"/>
                <a:gd name="connsiteX118" fmla="*/ 51818 w 85069"/>
                <a:gd name="connsiteY118" fmla="*/ 84520 h 85228"/>
                <a:gd name="connsiteX119" fmla="*/ 51278 w 85069"/>
                <a:gd name="connsiteY119" fmla="*/ 83611 h 85228"/>
                <a:gd name="connsiteX120" fmla="*/ 50622 w 85069"/>
                <a:gd name="connsiteY120" fmla="*/ 82514 h 85228"/>
                <a:gd name="connsiteX121" fmla="*/ 50801 w 85069"/>
                <a:gd name="connsiteY121" fmla="*/ 81842 h 85228"/>
                <a:gd name="connsiteX122" fmla="*/ 52771 w 85069"/>
                <a:gd name="connsiteY122" fmla="*/ 79931 h 85228"/>
                <a:gd name="connsiteX123" fmla="*/ 53067 w 85069"/>
                <a:gd name="connsiteY123" fmla="*/ 79403 h 85228"/>
                <a:gd name="connsiteX124" fmla="*/ 52864 w 85069"/>
                <a:gd name="connsiteY124" fmla="*/ 79120 h 85228"/>
                <a:gd name="connsiteX125" fmla="*/ 53062 w 85069"/>
                <a:gd name="connsiteY125" fmla="*/ 78278 h 85228"/>
                <a:gd name="connsiteX126" fmla="*/ 54576 w 85069"/>
                <a:gd name="connsiteY126" fmla="*/ 75424 h 85228"/>
                <a:gd name="connsiteX127" fmla="*/ 54772 w 85069"/>
                <a:gd name="connsiteY127" fmla="*/ 74277 h 85228"/>
                <a:gd name="connsiteX128" fmla="*/ 54095 w 85069"/>
                <a:gd name="connsiteY128" fmla="*/ 73474 h 85228"/>
                <a:gd name="connsiteX129" fmla="*/ 53118 w 85069"/>
                <a:gd name="connsiteY129" fmla="*/ 72994 h 85228"/>
                <a:gd name="connsiteX130" fmla="*/ 49944 w 85069"/>
                <a:gd name="connsiteY130" fmla="*/ 72146 h 85228"/>
                <a:gd name="connsiteX131" fmla="*/ 48433 w 85069"/>
                <a:gd name="connsiteY131" fmla="*/ 70949 h 85228"/>
                <a:gd name="connsiteX132" fmla="*/ 47733 w 85069"/>
                <a:gd name="connsiteY132" fmla="*/ 69903 h 85228"/>
                <a:gd name="connsiteX133" fmla="*/ 47027 w 85069"/>
                <a:gd name="connsiteY133" fmla="*/ 69609 h 85228"/>
                <a:gd name="connsiteX134" fmla="*/ 45986 w 85069"/>
                <a:gd name="connsiteY134" fmla="*/ 69962 h 85228"/>
                <a:gd name="connsiteX135" fmla="*/ 43356 w 85069"/>
                <a:gd name="connsiteY135" fmla="*/ 70351 h 85228"/>
                <a:gd name="connsiteX136" fmla="*/ 41218 w 85069"/>
                <a:gd name="connsiteY136" fmla="*/ 69787 h 85228"/>
                <a:gd name="connsiteX137" fmla="*/ 38692 w 85069"/>
                <a:gd name="connsiteY137" fmla="*/ 67807 h 85228"/>
                <a:gd name="connsiteX138" fmla="*/ 38106 w 85069"/>
                <a:gd name="connsiteY138" fmla="*/ 66036 h 85228"/>
                <a:gd name="connsiteX139" fmla="*/ 37798 w 85069"/>
                <a:gd name="connsiteY139" fmla="*/ 64677 h 85228"/>
                <a:gd name="connsiteX140" fmla="*/ 37167 w 85069"/>
                <a:gd name="connsiteY140" fmla="*/ 64208 h 85228"/>
                <a:gd name="connsiteX141" fmla="*/ 36319 w 85069"/>
                <a:gd name="connsiteY141" fmla="*/ 64905 h 85228"/>
                <a:gd name="connsiteX142" fmla="*/ 35243 w 85069"/>
                <a:gd name="connsiteY142" fmla="*/ 66009 h 85228"/>
                <a:gd name="connsiteX143" fmla="*/ 33123 w 85069"/>
                <a:gd name="connsiteY143" fmla="*/ 66141 h 85228"/>
                <a:gd name="connsiteX144" fmla="*/ 32518 w 85069"/>
                <a:gd name="connsiteY144" fmla="*/ 65883 h 85228"/>
                <a:gd name="connsiteX145" fmla="*/ 32414 w 85069"/>
                <a:gd name="connsiteY145" fmla="*/ 65274 h 85228"/>
                <a:gd name="connsiteX146" fmla="*/ 32293 w 85069"/>
                <a:gd name="connsiteY146" fmla="*/ 64689 h 85228"/>
                <a:gd name="connsiteX147" fmla="*/ 31710 w 85069"/>
                <a:gd name="connsiteY147" fmla="*/ 63964 h 85228"/>
                <a:gd name="connsiteX148" fmla="*/ 31080 w 85069"/>
                <a:gd name="connsiteY148" fmla="*/ 63561 h 85228"/>
                <a:gd name="connsiteX149" fmla="*/ 28389 w 85069"/>
                <a:gd name="connsiteY149" fmla="*/ 65599 h 85228"/>
                <a:gd name="connsiteX150" fmla="*/ 27389 w 85069"/>
                <a:gd name="connsiteY150" fmla="*/ 65594 h 85228"/>
                <a:gd name="connsiteX151" fmla="*/ 26126 w 85069"/>
                <a:gd name="connsiteY151" fmla="*/ 64811 h 85228"/>
                <a:gd name="connsiteX152" fmla="*/ 25502 w 85069"/>
                <a:gd name="connsiteY152" fmla="*/ 64043 h 85228"/>
                <a:gd name="connsiteX153" fmla="*/ 24120 w 85069"/>
                <a:gd name="connsiteY153" fmla="*/ 64481 h 85228"/>
                <a:gd name="connsiteX154" fmla="*/ 22878 w 85069"/>
                <a:gd name="connsiteY154" fmla="*/ 65427 h 85228"/>
                <a:gd name="connsiteX155" fmla="*/ 23304 w 85069"/>
                <a:gd name="connsiteY155" fmla="*/ 67203 h 85228"/>
                <a:gd name="connsiteX156" fmla="*/ 22634 w 85069"/>
                <a:gd name="connsiteY156" fmla="*/ 67528 h 85228"/>
                <a:gd name="connsiteX157" fmla="*/ 21104 w 85069"/>
                <a:gd name="connsiteY157" fmla="*/ 67366 h 85228"/>
                <a:gd name="connsiteX158" fmla="*/ 19372 w 85069"/>
                <a:gd name="connsiteY158" fmla="*/ 66634 h 85228"/>
                <a:gd name="connsiteX159" fmla="*/ 17441 w 85069"/>
                <a:gd name="connsiteY159" fmla="*/ 66193 h 85228"/>
                <a:gd name="connsiteX160" fmla="*/ 14515 w 85069"/>
                <a:gd name="connsiteY160" fmla="*/ 64968 h 85228"/>
                <a:gd name="connsiteX161" fmla="*/ 10432 w 85069"/>
                <a:gd name="connsiteY161" fmla="*/ 65962 h 85228"/>
                <a:gd name="connsiteX162" fmla="*/ 7594 w 85069"/>
                <a:gd name="connsiteY162" fmla="*/ 64772 h 85228"/>
                <a:gd name="connsiteX163" fmla="*/ 5236 w 85069"/>
                <a:gd name="connsiteY163" fmla="*/ 64654 h 85228"/>
                <a:gd name="connsiteX164" fmla="*/ 3768 w 85069"/>
                <a:gd name="connsiteY164" fmla="*/ 63706 h 85228"/>
                <a:gd name="connsiteX165" fmla="*/ 2185 w 85069"/>
                <a:gd name="connsiteY165" fmla="*/ 62102 h 85228"/>
                <a:gd name="connsiteX166" fmla="*/ 3306 w 85069"/>
                <a:gd name="connsiteY166" fmla="*/ 61046 h 85228"/>
                <a:gd name="connsiteX167" fmla="*/ 4390 w 85069"/>
                <a:gd name="connsiteY167" fmla="*/ 60680 h 85228"/>
                <a:gd name="connsiteX168" fmla="*/ 8709 w 85069"/>
                <a:gd name="connsiteY168" fmla="*/ 60476 h 85228"/>
                <a:gd name="connsiteX169" fmla="*/ 11850 w 85069"/>
                <a:gd name="connsiteY169" fmla="*/ 61118 h 85228"/>
                <a:gd name="connsiteX170" fmla="*/ 17495 w 85069"/>
                <a:gd name="connsiteY170" fmla="*/ 64600 h 85228"/>
                <a:gd name="connsiteX171" fmla="*/ 18920 w 85069"/>
                <a:gd name="connsiteY171" fmla="*/ 64573 h 85228"/>
                <a:gd name="connsiteX172" fmla="*/ 20432 w 85069"/>
                <a:gd name="connsiteY172" fmla="*/ 64134 h 85228"/>
                <a:gd name="connsiteX173" fmla="*/ 19663 w 85069"/>
                <a:gd name="connsiteY173" fmla="*/ 63185 h 85228"/>
                <a:gd name="connsiteX174" fmla="*/ 18251 w 85069"/>
                <a:gd name="connsiteY174" fmla="*/ 62733 h 85228"/>
                <a:gd name="connsiteX175" fmla="*/ 16150 w 85069"/>
                <a:gd name="connsiteY175" fmla="*/ 61797 h 85228"/>
                <a:gd name="connsiteX176" fmla="*/ 14476 w 85069"/>
                <a:gd name="connsiteY176" fmla="*/ 60482 h 85228"/>
                <a:gd name="connsiteX177" fmla="*/ 18408 w 85069"/>
                <a:gd name="connsiteY177" fmla="*/ 60056 h 85228"/>
                <a:gd name="connsiteX178" fmla="*/ 17864 w 85069"/>
                <a:gd name="connsiteY178" fmla="*/ 59375 h 85228"/>
                <a:gd name="connsiteX179" fmla="*/ 17346 w 85069"/>
                <a:gd name="connsiteY179" fmla="*/ 58213 h 85228"/>
                <a:gd name="connsiteX180" fmla="*/ 13196 w 85069"/>
                <a:gd name="connsiteY180" fmla="*/ 54156 h 85228"/>
                <a:gd name="connsiteX181" fmla="*/ 13904 w 85069"/>
                <a:gd name="connsiteY181" fmla="*/ 53057 h 85228"/>
                <a:gd name="connsiteX182" fmla="*/ 14947 w 85069"/>
                <a:gd name="connsiteY182" fmla="*/ 50697 h 85228"/>
                <a:gd name="connsiteX183" fmla="*/ 16247 w 85069"/>
                <a:gd name="connsiteY183" fmla="*/ 48735 h 85228"/>
                <a:gd name="connsiteX184" fmla="*/ 17283 w 85069"/>
                <a:gd name="connsiteY184" fmla="*/ 48209 h 85228"/>
                <a:gd name="connsiteX185" fmla="*/ 18987 w 85069"/>
                <a:gd name="connsiteY185" fmla="*/ 46816 h 85228"/>
                <a:gd name="connsiteX186" fmla="*/ 22691 w 85069"/>
                <a:gd name="connsiteY186" fmla="*/ 42733 h 85228"/>
                <a:gd name="connsiteX187" fmla="*/ 25046 w 85069"/>
                <a:gd name="connsiteY187" fmla="*/ 39401 h 85228"/>
                <a:gd name="connsiteX188" fmla="*/ 26800 w 85069"/>
                <a:gd name="connsiteY188" fmla="*/ 35438 h 85228"/>
                <a:gd name="connsiteX189" fmla="*/ 29369 w 85069"/>
                <a:gd name="connsiteY189" fmla="*/ 24495 h 85228"/>
                <a:gd name="connsiteX190" fmla="*/ 30130 w 85069"/>
                <a:gd name="connsiteY190" fmla="*/ 22631 h 85228"/>
                <a:gd name="connsiteX191" fmla="*/ 31369 w 85069"/>
                <a:gd name="connsiteY191" fmla="*/ 20562 h 85228"/>
                <a:gd name="connsiteX192" fmla="*/ 32924 w 85069"/>
                <a:gd name="connsiteY192" fmla="*/ 20952 h 85228"/>
                <a:gd name="connsiteX193" fmla="*/ 34006 w 85069"/>
                <a:gd name="connsiteY193" fmla="*/ 21548 h 85228"/>
                <a:gd name="connsiteX194" fmla="*/ 37837 w 85069"/>
                <a:gd name="connsiteY194" fmla="*/ 19984 h 85228"/>
                <a:gd name="connsiteX195" fmla="*/ 44408 w 85069"/>
                <a:gd name="connsiteY195" fmla="*/ 15914 h 85228"/>
                <a:gd name="connsiteX196" fmla="*/ 46344 w 85069"/>
                <a:gd name="connsiteY196" fmla="*/ 12387 h 85228"/>
                <a:gd name="connsiteX197" fmla="*/ 48247 w 85069"/>
                <a:gd name="connsiteY197" fmla="*/ 10746 h 85228"/>
                <a:gd name="connsiteX198" fmla="*/ 55798 w 85069"/>
                <a:gd name="connsiteY198" fmla="*/ 7544 h 85228"/>
                <a:gd name="connsiteX199" fmla="*/ 59970 w 85069"/>
                <a:gd name="connsiteY199" fmla="*/ 6584 h 85228"/>
                <a:gd name="connsiteX200" fmla="*/ 66405 w 85069"/>
                <a:gd name="connsiteY200" fmla="*/ 6337 h 85228"/>
                <a:gd name="connsiteX201" fmla="*/ 71056 w 85069"/>
                <a:gd name="connsiteY201" fmla="*/ 5765 h 85228"/>
                <a:gd name="connsiteX202" fmla="*/ 48808 w 85069"/>
                <a:gd name="connsiteY202" fmla="*/ 5486 h 85228"/>
                <a:gd name="connsiteX203" fmla="*/ 49365 w 85069"/>
                <a:gd name="connsiteY203" fmla="*/ 5650 h 85228"/>
                <a:gd name="connsiteX204" fmla="*/ 43686 w 85069"/>
                <a:gd name="connsiteY204" fmla="*/ 7226 h 85228"/>
                <a:gd name="connsiteX205" fmla="*/ 41626 w 85069"/>
                <a:gd name="connsiteY205" fmla="*/ 7466 h 85228"/>
                <a:gd name="connsiteX206" fmla="*/ 40689 w 85069"/>
                <a:gd name="connsiteY206" fmla="*/ 7044 h 85228"/>
                <a:gd name="connsiteX207" fmla="*/ 45662 w 85069"/>
                <a:gd name="connsiteY207" fmla="*/ 5850 h 85228"/>
                <a:gd name="connsiteX208" fmla="*/ 55859 w 85069"/>
                <a:gd name="connsiteY208" fmla="*/ 4536 h 85228"/>
                <a:gd name="connsiteX209" fmla="*/ 57008 w 85069"/>
                <a:gd name="connsiteY209" fmla="*/ 4840 h 85228"/>
                <a:gd name="connsiteX210" fmla="*/ 57031 w 85069"/>
                <a:gd name="connsiteY210" fmla="*/ 5026 h 85228"/>
                <a:gd name="connsiteX211" fmla="*/ 52669 w 85069"/>
                <a:gd name="connsiteY211" fmla="*/ 5514 h 85228"/>
                <a:gd name="connsiteX212" fmla="*/ 51194 w 85069"/>
                <a:gd name="connsiteY212" fmla="*/ 5145 h 85228"/>
                <a:gd name="connsiteX213" fmla="*/ 50951 w 85069"/>
                <a:gd name="connsiteY213" fmla="*/ 4795 h 85228"/>
                <a:gd name="connsiteX214" fmla="*/ 52140 w 85069"/>
                <a:gd name="connsiteY214" fmla="*/ 4587 h 85228"/>
                <a:gd name="connsiteX215" fmla="*/ 65028 w 85069"/>
                <a:gd name="connsiteY215" fmla="*/ 3334 h 85228"/>
                <a:gd name="connsiteX216" fmla="*/ 65967 w 85069"/>
                <a:gd name="connsiteY216" fmla="*/ 3462 h 85228"/>
                <a:gd name="connsiteX217" fmla="*/ 62868 w 85069"/>
                <a:gd name="connsiteY217" fmla="*/ 4484 h 85228"/>
                <a:gd name="connsiteX218" fmla="*/ 62117 w 85069"/>
                <a:gd name="connsiteY218" fmla="*/ 4270 h 85228"/>
                <a:gd name="connsiteX219" fmla="*/ 62302 w 85069"/>
                <a:gd name="connsiteY219" fmla="*/ 3974 h 85228"/>
                <a:gd name="connsiteX220" fmla="*/ 75280 w 85069"/>
                <a:gd name="connsiteY220" fmla="*/ 0 h 85228"/>
                <a:gd name="connsiteX221" fmla="*/ 76304 w 85069"/>
                <a:gd name="connsiteY221" fmla="*/ 0 h 85228"/>
                <a:gd name="connsiteX222" fmla="*/ 74842 w 85069"/>
                <a:gd name="connsiteY222" fmla="*/ 1297 h 85228"/>
                <a:gd name="connsiteX223" fmla="*/ 72793 w 85069"/>
                <a:gd name="connsiteY223" fmla="*/ 1397 h 85228"/>
                <a:gd name="connsiteX224" fmla="*/ 73378 w 85069"/>
                <a:gd name="connsiteY224" fmla="*/ 599 h 8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Lst>
              <a:rect l="l" t="t" r="r" b="b"/>
              <a:pathLst>
                <a:path w="85069" h="85228">
                  <a:moveTo>
                    <a:pt x="5293" y="66254"/>
                  </a:moveTo>
                  <a:lnTo>
                    <a:pt x="8102" y="67143"/>
                  </a:lnTo>
                  <a:lnTo>
                    <a:pt x="11792" y="67572"/>
                  </a:lnTo>
                  <a:lnTo>
                    <a:pt x="14614" y="66356"/>
                  </a:lnTo>
                  <a:lnTo>
                    <a:pt x="16836" y="67392"/>
                  </a:lnTo>
                  <a:lnTo>
                    <a:pt x="19372" y="66634"/>
                  </a:lnTo>
                  <a:lnTo>
                    <a:pt x="19046" y="67741"/>
                  </a:lnTo>
                  <a:lnTo>
                    <a:pt x="18186" y="68963"/>
                  </a:lnTo>
                  <a:lnTo>
                    <a:pt x="15256" y="70722"/>
                  </a:lnTo>
                  <a:lnTo>
                    <a:pt x="12205" y="71876"/>
                  </a:lnTo>
                  <a:lnTo>
                    <a:pt x="10628" y="71732"/>
                  </a:lnTo>
                  <a:lnTo>
                    <a:pt x="9548" y="71128"/>
                  </a:lnTo>
                  <a:lnTo>
                    <a:pt x="8968" y="70494"/>
                  </a:lnTo>
                  <a:lnTo>
                    <a:pt x="7335" y="69883"/>
                  </a:lnTo>
                  <a:lnTo>
                    <a:pt x="5089" y="69576"/>
                  </a:lnTo>
                  <a:lnTo>
                    <a:pt x="3692" y="70237"/>
                  </a:lnTo>
                  <a:lnTo>
                    <a:pt x="2695" y="70863"/>
                  </a:lnTo>
                  <a:lnTo>
                    <a:pt x="1822" y="70760"/>
                  </a:lnTo>
                  <a:lnTo>
                    <a:pt x="1166" y="70237"/>
                  </a:lnTo>
                  <a:lnTo>
                    <a:pt x="663" y="69431"/>
                  </a:lnTo>
                  <a:lnTo>
                    <a:pt x="0" y="66892"/>
                  </a:lnTo>
                  <a:lnTo>
                    <a:pt x="1673" y="66428"/>
                  </a:lnTo>
                  <a:close/>
                  <a:moveTo>
                    <a:pt x="9706" y="56047"/>
                  </a:moveTo>
                  <a:lnTo>
                    <a:pt x="13246" y="56253"/>
                  </a:lnTo>
                  <a:lnTo>
                    <a:pt x="15405" y="57860"/>
                  </a:lnTo>
                  <a:lnTo>
                    <a:pt x="15865" y="58373"/>
                  </a:lnTo>
                  <a:lnTo>
                    <a:pt x="16031" y="58924"/>
                  </a:lnTo>
                  <a:lnTo>
                    <a:pt x="13287" y="59563"/>
                  </a:lnTo>
                  <a:lnTo>
                    <a:pt x="10369" y="57592"/>
                  </a:lnTo>
                  <a:lnTo>
                    <a:pt x="8441" y="58057"/>
                  </a:lnTo>
                  <a:lnTo>
                    <a:pt x="7715" y="57123"/>
                  </a:lnTo>
                  <a:lnTo>
                    <a:pt x="7704" y="56540"/>
                  </a:lnTo>
                  <a:close/>
                  <a:moveTo>
                    <a:pt x="33971" y="13310"/>
                  </a:moveTo>
                  <a:lnTo>
                    <a:pt x="33965" y="16687"/>
                  </a:lnTo>
                  <a:lnTo>
                    <a:pt x="31775" y="18811"/>
                  </a:lnTo>
                  <a:lnTo>
                    <a:pt x="30441" y="18218"/>
                  </a:lnTo>
                  <a:lnTo>
                    <a:pt x="30052" y="17726"/>
                  </a:lnTo>
                  <a:lnTo>
                    <a:pt x="30730" y="16070"/>
                  </a:lnTo>
                  <a:close/>
                  <a:moveTo>
                    <a:pt x="37081" y="9498"/>
                  </a:moveTo>
                  <a:lnTo>
                    <a:pt x="38884" y="9564"/>
                  </a:lnTo>
                  <a:lnTo>
                    <a:pt x="34796" y="11771"/>
                  </a:lnTo>
                  <a:lnTo>
                    <a:pt x="34446" y="11420"/>
                  </a:lnTo>
                  <a:close/>
                  <a:moveTo>
                    <a:pt x="76643" y="5558"/>
                  </a:moveTo>
                  <a:lnTo>
                    <a:pt x="78770" y="7538"/>
                  </a:lnTo>
                  <a:lnTo>
                    <a:pt x="80003" y="8984"/>
                  </a:lnTo>
                  <a:lnTo>
                    <a:pt x="81989" y="9787"/>
                  </a:lnTo>
                  <a:lnTo>
                    <a:pt x="85069" y="10338"/>
                  </a:lnTo>
                  <a:lnTo>
                    <a:pt x="84885" y="13193"/>
                  </a:lnTo>
                  <a:lnTo>
                    <a:pt x="84907" y="18820"/>
                  </a:lnTo>
                  <a:lnTo>
                    <a:pt x="84676" y="19817"/>
                  </a:lnTo>
                  <a:lnTo>
                    <a:pt x="83296" y="22186"/>
                  </a:lnTo>
                  <a:lnTo>
                    <a:pt x="81832" y="26435"/>
                  </a:lnTo>
                  <a:lnTo>
                    <a:pt x="81437" y="29222"/>
                  </a:lnTo>
                  <a:lnTo>
                    <a:pt x="80998" y="29753"/>
                  </a:lnTo>
                  <a:lnTo>
                    <a:pt x="75144" y="29737"/>
                  </a:lnTo>
                  <a:lnTo>
                    <a:pt x="74311" y="30220"/>
                  </a:lnTo>
                  <a:lnTo>
                    <a:pt x="74192" y="30822"/>
                  </a:lnTo>
                  <a:lnTo>
                    <a:pt x="74488" y="31539"/>
                  </a:lnTo>
                  <a:lnTo>
                    <a:pt x="74347" y="32252"/>
                  </a:lnTo>
                  <a:lnTo>
                    <a:pt x="73888" y="32832"/>
                  </a:lnTo>
                  <a:lnTo>
                    <a:pt x="74138" y="33753"/>
                  </a:lnTo>
                  <a:lnTo>
                    <a:pt x="75153" y="34800"/>
                  </a:lnTo>
                  <a:lnTo>
                    <a:pt x="77003" y="35447"/>
                  </a:lnTo>
                  <a:lnTo>
                    <a:pt x="78984" y="35506"/>
                  </a:lnTo>
                  <a:lnTo>
                    <a:pt x="80003" y="35393"/>
                  </a:lnTo>
                  <a:lnTo>
                    <a:pt x="80748" y="36139"/>
                  </a:lnTo>
                  <a:lnTo>
                    <a:pt x="81484" y="37291"/>
                  </a:lnTo>
                  <a:lnTo>
                    <a:pt x="81428" y="38738"/>
                  </a:lnTo>
                  <a:lnTo>
                    <a:pt x="81141" y="40682"/>
                  </a:lnTo>
                  <a:lnTo>
                    <a:pt x="80203" y="42476"/>
                  </a:lnTo>
                  <a:lnTo>
                    <a:pt x="77502" y="44542"/>
                  </a:lnTo>
                  <a:lnTo>
                    <a:pt x="76293" y="45270"/>
                  </a:lnTo>
                  <a:lnTo>
                    <a:pt x="75157" y="45641"/>
                  </a:lnTo>
                  <a:lnTo>
                    <a:pt x="74615" y="46187"/>
                  </a:lnTo>
                  <a:lnTo>
                    <a:pt x="74360" y="46878"/>
                  </a:lnTo>
                  <a:lnTo>
                    <a:pt x="74419" y="47491"/>
                  </a:lnTo>
                  <a:lnTo>
                    <a:pt x="76338" y="49147"/>
                  </a:lnTo>
                  <a:lnTo>
                    <a:pt x="76293" y="49525"/>
                  </a:lnTo>
                  <a:lnTo>
                    <a:pt x="75736" y="50385"/>
                  </a:lnTo>
                  <a:lnTo>
                    <a:pt x="74997" y="51194"/>
                  </a:lnTo>
                  <a:lnTo>
                    <a:pt x="70039" y="52876"/>
                  </a:lnTo>
                  <a:lnTo>
                    <a:pt x="67992" y="52744"/>
                  </a:lnTo>
                  <a:lnTo>
                    <a:pt x="66824" y="53581"/>
                  </a:lnTo>
                  <a:lnTo>
                    <a:pt x="66459" y="53740"/>
                  </a:lnTo>
                  <a:lnTo>
                    <a:pt x="65164" y="52971"/>
                  </a:lnTo>
                  <a:lnTo>
                    <a:pt x="62276" y="52084"/>
                  </a:lnTo>
                  <a:lnTo>
                    <a:pt x="61186" y="52390"/>
                  </a:lnTo>
                  <a:lnTo>
                    <a:pt x="60581" y="52876"/>
                  </a:lnTo>
                  <a:lnTo>
                    <a:pt x="58763" y="53465"/>
                  </a:lnTo>
                  <a:lnTo>
                    <a:pt x="57461" y="54388"/>
                  </a:lnTo>
                  <a:lnTo>
                    <a:pt x="57457" y="55576"/>
                  </a:lnTo>
                  <a:lnTo>
                    <a:pt x="59761" y="58645"/>
                  </a:lnTo>
                  <a:lnTo>
                    <a:pt x="60571" y="59247"/>
                  </a:lnTo>
                  <a:lnTo>
                    <a:pt x="60609" y="60391"/>
                  </a:lnTo>
                  <a:lnTo>
                    <a:pt x="61726" y="61827"/>
                  </a:lnTo>
                  <a:lnTo>
                    <a:pt x="62868" y="63626"/>
                  </a:lnTo>
                  <a:lnTo>
                    <a:pt x="62991" y="64769"/>
                  </a:lnTo>
                  <a:lnTo>
                    <a:pt x="62860" y="65926"/>
                  </a:lnTo>
                  <a:lnTo>
                    <a:pt x="62270" y="67562"/>
                  </a:lnTo>
                  <a:lnTo>
                    <a:pt x="60273" y="71394"/>
                  </a:lnTo>
                  <a:lnTo>
                    <a:pt x="60249" y="72129"/>
                  </a:lnTo>
                  <a:lnTo>
                    <a:pt x="60417" y="72687"/>
                  </a:lnTo>
                  <a:lnTo>
                    <a:pt x="61102" y="72841"/>
                  </a:lnTo>
                  <a:lnTo>
                    <a:pt x="61622" y="73130"/>
                  </a:lnTo>
                  <a:lnTo>
                    <a:pt x="61469" y="73640"/>
                  </a:lnTo>
                  <a:lnTo>
                    <a:pt x="57733" y="76293"/>
                  </a:lnTo>
                  <a:lnTo>
                    <a:pt x="57251" y="76757"/>
                  </a:lnTo>
                  <a:lnTo>
                    <a:pt x="55684" y="76626"/>
                  </a:lnTo>
                  <a:lnTo>
                    <a:pt x="55444" y="77069"/>
                  </a:lnTo>
                  <a:lnTo>
                    <a:pt x="55658" y="77784"/>
                  </a:lnTo>
                  <a:lnTo>
                    <a:pt x="56267" y="78410"/>
                  </a:lnTo>
                  <a:lnTo>
                    <a:pt x="57601" y="78740"/>
                  </a:lnTo>
                  <a:lnTo>
                    <a:pt x="58746" y="79411"/>
                  </a:lnTo>
                  <a:lnTo>
                    <a:pt x="59666" y="80726"/>
                  </a:lnTo>
                  <a:lnTo>
                    <a:pt x="58461" y="85228"/>
                  </a:lnTo>
                  <a:lnTo>
                    <a:pt x="54114" y="85109"/>
                  </a:lnTo>
                  <a:lnTo>
                    <a:pt x="53002" y="84963"/>
                  </a:lnTo>
                  <a:lnTo>
                    <a:pt x="51821" y="84523"/>
                  </a:lnTo>
                  <a:lnTo>
                    <a:pt x="51818" y="84520"/>
                  </a:lnTo>
                  <a:lnTo>
                    <a:pt x="51278" y="83611"/>
                  </a:lnTo>
                  <a:lnTo>
                    <a:pt x="50622" y="82514"/>
                  </a:lnTo>
                  <a:lnTo>
                    <a:pt x="50801" y="81842"/>
                  </a:lnTo>
                  <a:lnTo>
                    <a:pt x="52771" y="79931"/>
                  </a:lnTo>
                  <a:lnTo>
                    <a:pt x="53067" y="79403"/>
                  </a:lnTo>
                  <a:lnTo>
                    <a:pt x="52864" y="79120"/>
                  </a:lnTo>
                  <a:lnTo>
                    <a:pt x="53062" y="78278"/>
                  </a:lnTo>
                  <a:lnTo>
                    <a:pt x="54576" y="75424"/>
                  </a:lnTo>
                  <a:lnTo>
                    <a:pt x="54772" y="74277"/>
                  </a:lnTo>
                  <a:lnTo>
                    <a:pt x="54095" y="73474"/>
                  </a:lnTo>
                  <a:lnTo>
                    <a:pt x="53118" y="72994"/>
                  </a:lnTo>
                  <a:lnTo>
                    <a:pt x="49944" y="72146"/>
                  </a:lnTo>
                  <a:lnTo>
                    <a:pt x="48433" y="70949"/>
                  </a:lnTo>
                  <a:lnTo>
                    <a:pt x="47733" y="69903"/>
                  </a:lnTo>
                  <a:lnTo>
                    <a:pt x="47027" y="69609"/>
                  </a:lnTo>
                  <a:lnTo>
                    <a:pt x="45986" y="69962"/>
                  </a:lnTo>
                  <a:lnTo>
                    <a:pt x="43356" y="70351"/>
                  </a:lnTo>
                  <a:lnTo>
                    <a:pt x="41218" y="69787"/>
                  </a:lnTo>
                  <a:lnTo>
                    <a:pt x="38692" y="67807"/>
                  </a:lnTo>
                  <a:lnTo>
                    <a:pt x="38106" y="66036"/>
                  </a:lnTo>
                  <a:lnTo>
                    <a:pt x="37798" y="64677"/>
                  </a:lnTo>
                  <a:lnTo>
                    <a:pt x="37167" y="64208"/>
                  </a:lnTo>
                  <a:lnTo>
                    <a:pt x="36319" y="64905"/>
                  </a:lnTo>
                  <a:lnTo>
                    <a:pt x="35243" y="66009"/>
                  </a:lnTo>
                  <a:lnTo>
                    <a:pt x="33123" y="66141"/>
                  </a:lnTo>
                  <a:lnTo>
                    <a:pt x="32518" y="65883"/>
                  </a:lnTo>
                  <a:lnTo>
                    <a:pt x="32414" y="65274"/>
                  </a:lnTo>
                  <a:lnTo>
                    <a:pt x="32293" y="64689"/>
                  </a:lnTo>
                  <a:lnTo>
                    <a:pt x="31710" y="63964"/>
                  </a:lnTo>
                  <a:lnTo>
                    <a:pt x="31080" y="63561"/>
                  </a:lnTo>
                  <a:lnTo>
                    <a:pt x="28389" y="65599"/>
                  </a:lnTo>
                  <a:lnTo>
                    <a:pt x="27389" y="65594"/>
                  </a:lnTo>
                  <a:lnTo>
                    <a:pt x="26126" y="64811"/>
                  </a:lnTo>
                  <a:lnTo>
                    <a:pt x="25502" y="64043"/>
                  </a:lnTo>
                  <a:lnTo>
                    <a:pt x="24120" y="64481"/>
                  </a:lnTo>
                  <a:lnTo>
                    <a:pt x="22878" y="65427"/>
                  </a:lnTo>
                  <a:lnTo>
                    <a:pt x="23304" y="67203"/>
                  </a:lnTo>
                  <a:lnTo>
                    <a:pt x="22634" y="67528"/>
                  </a:lnTo>
                  <a:lnTo>
                    <a:pt x="21104" y="67366"/>
                  </a:lnTo>
                  <a:lnTo>
                    <a:pt x="19372" y="66634"/>
                  </a:lnTo>
                  <a:lnTo>
                    <a:pt x="17441" y="66193"/>
                  </a:lnTo>
                  <a:lnTo>
                    <a:pt x="14515" y="64968"/>
                  </a:lnTo>
                  <a:lnTo>
                    <a:pt x="10432" y="65962"/>
                  </a:lnTo>
                  <a:lnTo>
                    <a:pt x="7594" y="64772"/>
                  </a:lnTo>
                  <a:lnTo>
                    <a:pt x="5236" y="64654"/>
                  </a:lnTo>
                  <a:lnTo>
                    <a:pt x="3768" y="63706"/>
                  </a:lnTo>
                  <a:lnTo>
                    <a:pt x="2185" y="62102"/>
                  </a:lnTo>
                  <a:lnTo>
                    <a:pt x="3306" y="61046"/>
                  </a:lnTo>
                  <a:lnTo>
                    <a:pt x="4390" y="60680"/>
                  </a:lnTo>
                  <a:lnTo>
                    <a:pt x="8709" y="60476"/>
                  </a:lnTo>
                  <a:lnTo>
                    <a:pt x="11850" y="61118"/>
                  </a:lnTo>
                  <a:lnTo>
                    <a:pt x="17495" y="64600"/>
                  </a:lnTo>
                  <a:lnTo>
                    <a:pt x="18920" y="64573"/>
                  </a:lnTo>
                  <a:lnTo>
                    <a:pt x="20432" y="64134"/>
                  </a:lnTo>
                  <a:lnTo>
                    <a:pt x="19663" y="63185"/>
                  </a:lnTo>
                  <a:lnTo>
                    <a:pt x="18251" y="62733"/>
                  </a:lnTo>
                  <a:lnTo>
                    <a:pt x="16150" y="61797"/>
                  </a:lnTo>
                  <a:lnTo>
                    <a:pt x="14476" y="60482"/>
                  </a:lnTo>
                  <a:lnTo>
                    <a:pt x="18408" y="60056"/>
                  </a:lnTo>
                  <a:lnTo>
                    <a:pt x="17864" y="59375"/>
                  </a:lnTo>
                  <a:lnTo>
                    <a:pt x="17346" y="58213"/>
                  </a:lnTo>
                  <a:lnTo>
                    <a:pt x="13196" y="54156"/>
                  </a:lnTo>
                  <a:lnTo>
                    <a:pt x="13904" y="53057"/>
                  </a:lnTo>
                  <a:lnTo>
                    <a:pt x="14947" y="50697"/>
                  </a:lnTo>
                  <a:lnTo>
                    <a:pt x="16247" y="48735"/>
                  </a:lnTo>
                  <a:lnTo>
                    <a:pt x="17283" y="48209"/>
                  </a:lnTo>
                  <a:lnTo>
                    <a:pt x="18987" y="46816"/>
                  </a:lnTo>
                  <a:lnTo>
                    <a:pt x="22691" y="42733"/>
                  </a:lnTo>
                  <a:lnTo>
                    <a:pt x="25046" y="39401"/>
                  </a:lnTo>
                  <a:lnTo>
                    <a:pt x="26800" y="35438"/>
                  </a:lnTo>
                  <a:lnTo>
                    <a:pt x="29369" y="24495"/>
                  </a:lnTo>
                  <a:lnTo>
                    <a:pt x="30130" y="22631"/>
                  </a:lnTo>
                  <a:lnTo>
                    <a:pt x="31369" y="20562"/>
                  </a:lnTo>
                  <a:lnTo>
                    <a:pt x="32924" y="20952"/>
                  </a:lnTo>
                  <a:lnTo>
                    <a:pt x="34006" y="21548"/>
                  </a:lnTo>
                  <a:lnTo>
                    <a:pt x="37837" y="19984"/>
                  </a:lnTo>
                  <a:lnTo>
                    <a:pt x="44408" y="15914"/>
                  </a:lnTo>
                  <a:lnTo>
                    <a:pt x="46344" y="12387"/>
                  </a:lnTo>
                  <a:lnTo>
                    <a:pt x="48247" y="10746"/>
                  </a:lnTo>
                  <a:lnTo>
                    <a:pt x="55798" y="7544"/>
                  </a:lnTo>
                  <a:lnTo>
                    <a:pt x="59970" y="6584"/>
                  </a:lnTo>
                  <a:lnTo>
                    <a:pt x="66405" y="6337"/>
                  </a:lnTo>
                  <a:lnTo>
                    <a:pt x="71056" y="5765"/>
                  </a:lnTo>
                  <a:close/>
                  <a:moveTo>
                    <a:pt x="48808" y="5486"/>
                  </a:moveTo>
                  <a:lnTo>
                    <a:pt x="49365" y="5650"/>
                  </a:lnTo>
                  <a:lnTo>
                    <a:pt x="43686" y="7226"/>
                  </a:lnTo>
                  <a:lnTo>
                    <a:pt x="41626" y="7466"/>
                  </a:lnTo>
                  <a:lnTo>
                    <a:pt x="40689" y="7044"/>
                  </a:lnTo>
                  <a:lnTo>
                    <a:pt x="45662" y="5850"/>
                  </a:lnTo>
                  <a:close/>
                  <a:moveTo>
                    <a:pt x="55859" y="4536"/>
                  </a:moveTo>
                  <a:lnTo>
                    <a:pt x="57008" y="4840"/>
                  </a:lnTo>
                  <a:lnTo>
                    <a:pt x="57031" y="5026"/>
                  </a:lnTo>
                  <a:lnTo>
                    <a:pt x="52669" y="5514"/>
                  </a:lnTo>
                  <a:lnTo>
                    <a:pt x="51194" y="5145"/>
                  </a:lnTo>
                  <a:lnTo>
                    <a:pt x="50951" y="4795"/>
                  </a:lnTo>
                  <a:lnTo>
                    <a:pt x="52140" y="4587"/>
                  </a:lnTo>
                  <a:close/>
                  <a:moveTo>
                    <a:pt x="65028" y="3334"/>
                  </a:moveTo>
                  <a:lnTo>
                    <a:pt x="65967" y="3462"/>
                  </a:lnTo>
                  <a:lnTo>
                    <a:pt x="62868" y="4484"/>
                  </a:lnTo>
                  <a:lnTo>
                    <a:pt x="62117" y="4270"/>
                  </a:lnTo>
                  <a:lnTo>
                    <a:pt x="62302" y="3974"/>
                  </a:lnTo>
                  <a:close/>
                  <a:moveTo>
                    <a:pt x="75280" y="0"/>
                  </a:moveTo>
                  <a:lnTo>
                    <a:pt x="76304" y="0"/>
                  </a:lnTo>
                  <a:lnTo>
                    <a:pt x="74842" y="1297"/>
                  </a:lnTo>
                  <a:lnTo>
                    <a:pt x="72793" y="1397"/>
                  </a:lnTo>
                  <a:lnTo>
                    <a:pt x="73378" y="599"/>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39" name="ee4p_NO_1_15912"/>
            <p:cNvSpPr>
              <a:spLocks noChangeAspect="1"/>
            </p:cNvSpPr>
            <p:nvPr>
              <p:custDataLst>
                <p:tags r:id="rId36"/>
              </p:custDataLst>
            </p:nvPr>
          </p:nvSpPr>
          <p:spPr>
            <a:xfrm>
              <a:off x="4192379" y="1700213"/>
              <a:ext cx="2293260" cy="1865356"/>
            </a:xfrm>
            <a:custGeom>
              <a:avLst/>
              <a:gdLst>
                <a:gd name="connsiteX0" fmla="*/ 4236 w 578488"/>
                <a:gd name="connsiteY0" fmla="*/ 391131 h 470547"/>
                <a:gd name="connsiteX1" fmla="*/ 5553 w 578488"/>
                <a:gd name="connsiteY1" fmla="*/ 393229 h 470547"/>
                <a:gd name="connsiteX2" fmla="*/ 6342 w 578488"/>
                <a:gd name="connsiteY2" fmla="*/ 395934 h 470547"/>
                <a:gd name="connsiteX3" fmla="*/ 6413 w 578488"/>
                <a:gd name="connsiteY3" fmla="*/ 399875 h 470547"/>
                <a:gd name="connsiteX4" fmla="*/ 4376 w 578488"/>
                <a:gd name="connsiteY4" fmla="*/ 399577 h 470547"/>
                <a:gd name="connsiteX5" fmla="*/ 3461 w 578488"/>
                <a:gd name="connsiteY5" fmla="*/ 398066 h 470547"/>
                <a:gd name="connsiteX6" fmla="*/ 3196 w 578488"/>
                <a:gd name="connsiteY6" fmla="*/ 397101 h 470547"/>
                <a:gd name="connsiteX7" fmla="*/ 3355 w 578488"/>
                <a:gd name="connsiteY7" fmla="*/ 394818 h 470547"/>
                <a:gd name="connsiteX8" fmla="*/ 2897 w 578488"/>
                <a:gd name="connsiteY8" fmla="*/ 392461 h 470547"/>
                <a:gd name="connsiteX9" fmla="*/ 3498 w 578488"/>
                <a:gd name="connsiteY9" fmla="*/ 391290 h 470547"/>
                <a:gd name="connsiteX10" fmla="*/ 2573 w 578488"/>
                <a:gd name="connsiteY10" fmla="*/ 366113 h 470547"/>
                <a:gd name="connsiteX11" fmla="*/ 3852 w 578488"/>
                <a:gd name="connsiteY11" fmla="*/ 367834 h 470547"/>
                <a:gd name="connsiteX12" fmla="*/ 3530 w 578488"/>
                <a:gd name="connsiteY12" fmla="*/ 369975 h 470547"/>
                <a:gd name="connsiteX13" fmla="*/ 1572 w 578488"/>
                <a:gd name="connsiteY13" fmla="*/ 370400 h 470547"/>
                <a:gd name="connsiteX14" fmla="*/ 0 w 578488"/>
                <a:gd name="connsiteY14" fmla="*/ 370038 h 470547"/>
                <a:gd name="connsiteX15" fmla="*/ 561 w 578488"/>
                <a:gd name="connsiteY15" fmla="*/ 366825 h 470547"/>
                <a:gd name="connsiteX16" fmla="*/ 1384 w 578488"/>
                <a:gd name="connsiteY16" fmla="*/ 366299 h 470547"/>
                <a:gd name="connsiteX17" fmla="*/ 72406 w 578488"/>
                <a:gd name="connsiteY17" fmla="*/ 288176 h 470547"/>
                <a:gd name="connsiteX18" fmla="*/ 73790 w 578488"/>
                <a:gd name="connsiteY18" fmla="*/ 289555 h 470547"/>
                <a:gd name="connsiteX19" fmla="*/ 73896 w 578488"/>
                <a:gd name="connsiteY19" fmla="*/ 291823 h 470547"/>
                <a:gd name="connsiteX20" fmla="*/ 73052 w 578488"/>
                <a:gd name="connsiteY20" fmla="*/ 292828 h 470547"/>
                <a:gd name="connsiteX21" fmla="*/ 70884 w 578488"/>
                <a:gd name="connsiteY21" fmla="*/ 292852 h 470547"/>
                <a:gd name="connsiteX22" fmla="*/ 68309 w 578488"/>
                <a:gd name="connsiteY22" fmla="*/ 292314 h 470547"/>
                <a:gd name="connsiteX23" fmla="*/ 66697 w 578488"/>
                <a:gd name="connsiteY23" fmla="*/ 291172 h 470547"/>
                <a:gd name="connsiteX24" fmla="*/ 66446 w 578488"/>
                <a:gd name="connsiteY24" fmla="*/ 290164 h 470547"/>
                <a:gd name="connsiteX25" fmla="*/ 69417 w 578488"/>
                <a:gd name="connsiteY25" fmla="*/ 288910 h 470547"/>
                <a:gd name="connsiteX26" fmla="*/ 87688 w 578488"/>
                <a:gd name="connsiteY26" fmla="*/ 276468 h 470547"/>
                <a:gd name="connsiteX27" fmla="*/ 88672 w 578488"/>
                <a:gd name="connsiteY27" fmla="*/ 277636 h 470547"/>
                <a:gd name="connsiteX28" fmla="*/ 88798 w 578488"/>
                <a:gd name="connsiteY28" fmla="*/ 279233 h 470547"/>
                <a:gd name="connsiteX29" fmla="*/ 88172 w 578488"/>
                <a:gd name="connsiteY29" fmla="*/ 280023 h 470547"/>
                <a:gd name="connsiteX30" fmla="*/ 81190 w 578488"/>
                <a:gd name="connsiteY30" fmla="*/ 281299 h 470547"/>
                <a:gd name="connsiteX31" fmla="*/ 78655 w 578488"/>
                <a:gd name="connsiteY31" fmla="*/ 281381 h 470547"/>
                <a:gd name="connsiteX32" fmla="*/ 77129 w 578488"/>
                <a:gd name="connsiteY32" fmla="*/ 280596 h 470547"/>
                <a:gd name="connsiteX33" fmla="*/ 80758 w 578488"/>
                <a:gd name="connsiteY33" fmla="*/ 279027 h 470547"/>
                <a:gd name="connsiteX34" fmla="*/ 86455 w 578488"/>
                <a:gd name="connsiteY34" fmla="*/ 277535 h 470547"/>
                <a:gd name="connsiteX35" fmla="*/ 86997 w 578488"/>
                <a:gd name="connsiteY35" fmla="*/ 276585 h 470547"/>
                <a:gd name="connsiteX36" fmla="*/ 137580 w 578488"/>
                <a:gd name="connsiteY36" fmla="*/ 234750 h 470547"/>
                <a:gd name="connsiteX37" fmla="*/ 140049 w 578488"/>
                <a:gd name="connsiteY37" fmla="*/ 234842 h 470547"/>
                <a:gd name="connsiteX38" fmla="*/ 142560 w 578488"/>
                <a:gd name="connsiteY38" fmla="*/ 237291 h 470547"/>
                <a:gd name="connsiteX39" fmla="*/ 142234 w 578488"/>
                <a:gd name="connsiteY39" fmla="*/ 238798 h 470547"/>
                <a:gd name="connsiteX40" fmla="*/ 141074 w 578488"/>
                <a:gd name="connsiteY40" fmla="*/ 239795 h 470547"/>
                <a:gd name="connsiteX41" fmla="*/ 138498 w 578488"/>
                <a:gd name="connsiteY41" fmla="*/ 238994 h 470547"/>
                <a:gd name="connsiteX42" fmla="*/ 133413 w 578488"/>
                <a:gd name="connsiteY42" fmla="*/ 239613 h 470547"/>
                <a:gd name="connsiteX43" fmla="*/ 131364 w 578488"/>
                <a:gd name="connsiteY43" fmla="*/ 238638 h 470547"/>
                <a:gd name="connsiteX44" fmla="*/ 132992 w 578488"/>
                <a:gd name="connsiteY44" fmla="*/ 236741 h 470547"/>
                <a:gd name="connsiteX45" fmla="*/ 156473 w 578488"/>
                <a:gd name="connsiteY45" fmla="*/ 208471 h 470547"/>
                <a:gd name="connsiteX46" fmla="*/ 158617 w 578488"/>
                <a:gd name="connsiteY46" fmla="*/ 208629 h 470547"/>
                <a:gd name="connsiteX47" fmla="*/ 159300 w 578488"/>
                <a:gd name="connsiteY47" fmla="*/ 209433 h 470547"/>
                <a:gd name="connsiteX48" fmla="*/ 158520 w 578488"/>
                <a:gd name="connsiteY48" fmla="*/ 211357 h 470547"/>
                <a:gd name="connsiteX49" fmla="*/ 157058 w 578488"/>
                <a:gd name="connsiteY49" fmla="*/ 212476 h 470547"/>
                <a:gd name="connsiteX50" fmla="*/ 154327 w 578488"/>
                <a:gd name="connsiteY50" fmla="*/ 212155 h 470547"/>
                <a:gd name="connsiteX51" fmla="*/ 154035 w 578488"/>
                <a:gd name="connsiteY51" fmla="*/ 211196 h 470547"/>
                <a:gd name="connsiteX52" fmla="*/ 154815 w 578488"/>
                <a:gd name="connsiteY52" fmla="*/ 209272 h 470547"/>
                <a:gd name="connsiteX53" fmla="*/ 175748 w 578488"/>
                <a:gd name="connsiteY53" fmla="*/ 197328 h 470547"/>
                <a:gd name="connsiteX54" fmla="*/ 176449 w 578488"/>
                <a:gd name="connsiteY54" fmla="*/ 198048 h 470547"/>
                <a:gd name="connsiteX55" fmla="*/ 175119 w 578488"/>
                <a:gd name="connsiteY55" fmla="*/ 199065 h 470547"/>
                <a:gd name="connsiteX56" fmla="*/ 170496 w 578488"/>
                <a:gd name="connsiteY56" fmla="*/ 201327 h 470547"/>
                <a:gd name="connsiteX57" fmla="*/ 168725 w 578488"/>
                <a:gd name="connsiteY57" fmla="*/ 201432 h 470547"/>
                <a:gd name="connsiteX58" fmla="*/ 168740 w 578488"/>
                <a:gd name="connsiteY58" fmla="*/ 199939 h 470547"/>
                <a:gd name="connsiteX59" fmla="*/ 169755 w 578488"/>
                <a:gd name="connsiteY59" fmla="*/ 198582 h 470547"/>
                <a:gd name="connsiteX60" fmla="*/ 171364 w 578488"/>
                <a:gd name="connsiteY60" fmla="*/ 197674 h 470547"/>
                <a:gd name="connsiteX61" fmla="*/ 173433 w 578488"/>
                <a:gd name="connsiteY61" fmla="*/ 197432 h 470547"/>
                <a:gd name="connsiteX62" fmla="*/ 170891 w 578488"/>
                <a:gd name="connsiteY62" fmla="*/ 190029 h 470547"/>
                <a:gd name="connsiteX63" fmla="*/ 172956 w 578488"/>
                <a:gd name="connsiteY63" fmla="*/ 191226 h 470547"/>
                <a:gd name="connsiteX64" fmla="*/ 172996 w 578488"/>
                <a:gd name="connsiteY64" fmla="*/ 193260 h 470547"/>
                <a:gd name="connsiteX65" fmla="*/ 171973 w 578488"/>
                <a:gd name="connsiteY65" fmla="*/ 195112 h 470547"/>
                <a:gd name="connsiteX66" fmla="*/ 168514 w 578488"/>
                <a:gd name="connsiteY66" fmla="*/ 196161 h 470547"/>
                <a:gd name="connsiteX67" fmla="*/ 166467 w 578488"/>
                <a:gd name="connsiteY67" fmla="*/ 196404 h 470547"/>
                <a:gd name="connsiteX68" fmla="*/ 166808 w 578488"/>
                <a:gd name="connsiteY68" fmla="*/ 194788 h 470547"/>
                <a:gd name="connsiteX69" fmla="*/ 168464 w 578488"/>
                <a:gd name="connsiteY69" fmla="*/ 193253 h 470547"/>
                <a:gd name="connsiteX70" fmla="*/ 169099 w 578488"/>
                <a:gd name="connsiteY70" fmla="*/ 192202 h 470547"/>
                <a:gd name="connsiteX71" fmla="*/ 169429 w 578488"/>
                <a:gd name="connsiteY71" fmla="*/ 190966 h 470547"/>
                <a:gd name="connsiteX72" fmla="*/ 182845 w 578488"/>
                <a:gd name="connsiteY72" fmla="*/ 120497 h 470547"/>
                <a:gd name="connsiteX73" fmla="*/ 184057 w 578488"/>
                <a:gd name="connsiteY73" fmla="*/ 121330 h 470547"/>
                <a:gd name="connsiteX74" fmla="*/ 183502 w 578488"/>
                <a:gd name="connsiteY74" fmla="*/ 123106 h 470547"/>
                <a:gd name="connsiteX75" fmla="*/ 183513 w 578488"/>
                <a:gd name="connsiteY75" fmla="*/ 124862 h 470547"/>
                <a:gd name="connsiteX76" fmla="*/ 182990 w 578488"/>
                <a:gd name="connsiteY76" fmla="*/ 125692 h 470547"/>
                <a:gd name="connsiteX77" fmla="*/ 180716 w 578488"/>
                <a:gd name="connsiteY77" fmla="*/ 127984 h 470547"/>
                <a:gd name="connsiteX78" fmla="*/ 177449 w 578488"/>
                <a:gd name="connsiteY78" fmla="*/ 129987 h 470547"/>
                <a:gd name="connsiteX79" fmla="*/ 178641 w 578488"/>
                <a:gd name="connsiteY79" fmla="*/ 126329 h 470547"/>
                <a:gd name="connsiteX80" fmla="*/ 180405 w 578488"/>
                <a:gd name="connsiteY80" fmla="*/ 122620 h 470547"/>
                <a:gd name="connsiteX81" fmla="*/ 198678 w 578488"/>
                <a:gd name="connsiteY81" fmla="*/ 112691 h 470547"/>
                <a:gd name="connsiteX82" fmla="*/ 200641 w 578488"/>
                <a:gd name="connsiteY82" fmla="*/ 113103 h 470547"/>
                <a:gd name="connsiteX83" fmla="*/ 201956 w 578488"/>
                <a:gd name="connsiteY83" fmla="*/ 113756 h 470547"/>
                <a:gd name="connsiteX84" fmla="*/ 205392 w 578488"/>
                <a:gd name="connsiteY84" fmla="*/ 113566 h 470547"/>
                <a:gd name="connsiteX85" fmla="*/ 206080 w 578488"/>
                <a:gd name="connsiteY85" fmla="*/ 113810 h 470547"/>
                <a:gd name="connsiteX86" fmla="*/ 205592 w 578488"/>
                <a:gd name="connsiteY86" fmla="*/ 114887 h 470547"/>
                <a:gd name="connsiteX87" fmla="*/ 204100 w 578488"/>
                <a:gd name="connsiteY87" fmla="*/ 116071 h 470547"/>
                <a:gd name="connsiteX88" fmla="*/ 200969 w 578488"/>
                <a:gd name="connsiteY88" fmla="*/ 116797 h 470547"/>
                <a:gd name="connsiteX89" fmla="*/ 199561 w 578488"/>
                <a:gd name="connsiteY89" fmla="*/ 118603 h 470547"/>
                <a:gd name="connsiteX90" fmla="*/ 198553 w 578488"/>
                <a:gd name="connsiteY90" fmla="*/ 119216 h 470547"/>
                <a:gd name="connsiteX91" fmla="*/ 195849 w 578488"/>
                <a:gd name="connsiteY91" fmla="*/ 119224 h 470547"/>
                <a:gd name="connsiteX92" fmla="*/ 194254 w 578488"/>
                <a:gd name="connsiteY92" fmla="*/ 119640 h 470547"/>
                <a:gd name="connsiteX93" fmla="*/ 192291 w 578488"/>
                <a:gd name="connsiteY93" fmla="*/ 121245 h 470547"/>
                <a:gd name="connsiteX94" fmla="*/ 190721 w 578488"/>
                <a:gd name="connsiteY94" fmla="*/ 120062 h 470547"/>
                <a:gd name="connsiteX95" fmla="*/ 190283 w 578488"/>
                <a:gd name="connsiteY95" fmla="*/ 120902 h 470547"/>
                <a:gd name="connsiteX96" fmla="*/ 189997 w 578488"/>
                <a:gd name="connsiteY96" fmla="*/ 122401 h 470547"/>
                <a:gd name="connsiteX97" fmla="*/ 189125 w 578488"/>
                <a:gd name="connsiteY97" fmla="*/ 122841 h 470547"/>
                <a:gd name="connsiteX98" fmla="*/ 186413 w 578488"/>
                <a:gd name="connsiteY98" fmla="*/ 123384 h 470547"/>
                <a:gd name="connsiteX99" fmla="*/ 185752 w 578488"/>
                <a:gd name="connsiteY99" fmla="*/ 119891 h 470547"/>
                <a:gd name="connsiteX100" fmla="*/ 187000 w 578488"/>
                <a:gd name="connsiteY100" fmla="*/ 118622 h 470547"/>
                <a:gd name="connsiteX101" fmla="*/ 187978 w 578488"/>
                <a:gd name="connsiteY101" fmla="*/ 117104 h 470547"/>
                <a:gd name="connsiteX102" fmla="*/ 189477 w 578488"/>
                <a:gd name="connsiteY102" fmla="*/ 116872 h 470547"/>
                <a:gd name="connsiteX103" fmla="*/ 190820 w 578488"/>
                <a:gd name="connsiteY103" fmla="*/ 116998 h 470547"/>
                <a:gd name="connsiteX104" fmla="*/ 193237 w 578488"/>
                <a:gd name="connsiteY104" fmla="*/ 113726 h 470547"/>
                <a:gd name="connsiteX105" fmla="*/ 196547 w 578488"/>
                <a:gd name="connsiteY105" fmla="*/ 112796 h 470547"/>
                <a:gd name="connsiteX106" fmla="*/ 227817 w 578488"/>
                <a:gd name="connsiteY106" fmla="*/ 84536 h 470547"/>
                <a:gd name="connsiteX107" fmla="*/ 228398 w 578488"/>
                <a:gd name="connsiteY107" fmla="*/ 84693 h 470547"/>
                <a:gd name="connsiteX108" fmla="*/ 229447 w 578488"/>
                <a:gd name="connsiteY108" fmla="*/ 85561 h 470547"/>
                <a:gd name="connsiteX109" fmla="*/ 230145 w 578488"/>
                <a:gd name="connsiteY109" fmla="*/ 87049 h 470547"/>
                <a:gd name="connsiteX110" fmla="*/ 233021 w 578488"/>
                <a:gd name="connsiteY110" fmla="*/ 90942 h 470547"/>
                <a:gd name="connsiteX111" fmla="*/ 234334 w 578488"/>
                <a:gd name="connsiteY111" fmla="*/ 93213 h 470547"/>
                <a:gd name="connsiteX112" fmla="*/ 233269 w 578488"/>
                <a:gd name="connsiteY112" fmla="*/ 97497 h 470547"/>
                <a:gd name="connsiteX113" fmla="*/ 230475 w 578488"/>
                <a:gd name="connsiteY113" fmla="*/ 99655 h 470547"/>
                <a:gd name="connsiteX114" fmla="*/ 226163 w 578488"/>
                <a:gd name="connsiteY114" fmla="*/ 100039 h 470547"/>
                <a:gd name="connsiteX115" fmla="*/ 223138 w 578488"/>
                <a:gd name="connsiteY115" fmla="*/ 99860 h 470547"/>
                <a:gd name="connsiteX116" fmla="*/ 221231 w 578488"/>
                <a:gd name="connsiteY116" fmla="*/ 98822 h 470547"/>
                <a:gd name="connsiteX117" fmla="*/ 220993 w 578488"/>
                <a:gd name="connsiteY117" fmla="*/ 97657 h 470547"/>
                <a:gd name="connsiteX118" fmla="*/ 219892 w 578488"/>
                <a:gd name="connsiteY118" fmla="*/ 97313 h 470547"/>
                <a:gd name="connsiteX119" fmla="*/ 216987 w 578488"/>
                <a:gd name="connsiteY119" fmla="*/ 98809 h 470547"/>
                <a:gd name="connsiteX120" fmla="*/ 214969 w 578488"/>
                <a:gd name="connsiteY120" fmla="*/ 99011 h 470547"/>
                <a:gd name="connsiteX121" fmla="*/ 212401 w 578488"/>
                <a:gd name="connsiteY121" fmla="*/ 97851 h 470547"/>
                <a:gd name="connsiteX122" fmla="*/ 211710 w 578488"/>
                <a:gd name="connsiteY122" fmla="*/ 95995 h 470547"/>
                <a:gd name="connsiteX123" fmla="*/ 214435 w 578488"/>
                <a:gd name="connsiteY123" fmla="*/ 93665 h 470547"/>
                <a:gd name="connsiteX124" fmla="*/ 215696 w 578488"/>
                <a:gd name="connsiteY124" fmla="*/ 91852 h 470547"/>
                <a:gd name="connsiteX125" fmla="*/ 218720 w 578488"/>
                <a:gd name="connsiteY125" fmla="*/ 92012 h 470547"/>
                <a:gd name="connsiteX126" fmla="*/ 219475 w 578488"/>
                <a:gd name="connsiteY126" fmla="*/ 92576 h 470547"/>
                <a:gd name="connsiteX127" fmla="*/ 221183 w 578488"/>
                <a:gd name="connsiteY127" fmla="*/ 92928 h 470547"/>
                <a:gd name="connsiteX128" fmla="*/ 222222 w 578488"/>
                <a:gd name="connsiteY128" fmla="*/ 90744 h 470547"/>
                <a:gd name="connsiteX129" fmla="*/ 221982 w 578488"/>
                <a:gd name="connsiteY129" fmla="*/ 89232 h 470547"/>
                <a:gd name="connsiteX130" fmla="*/ 222742 w 578488"/>
                <a:gd name="connsiteY130" fmla="*/ 88181 h 470547"/>
                <a:gd name="connsiteX131" fmla="*/ 226394 w 578488"/>
                <a:gd name="connsiteY131" fmla="*/ 88938 h 470547"/>
                <a:gd name="connsiteX132" fmla="*/ 226400 w 578488"/>
                <a:gd name="connsiteY132" fmla="*/ 84826 h 470547"/>
                <a:gd name="connsiteX133" fmla="*/ 246910 w 578488"/>
                <a:gd name="connsiteY133" fmla="*/ 73108 h 470547"/>
                <a:gd name="connsiteX134" fmla="*/ 248739 w 578488"/>
                <a:gd name="connsiteY134" fmla="*/ 73108 h 470547"/>
                <a:gd name="connsiteX135" fmla="*/ 250540 w 578488"/>
                <a:gd name="connsiteY135" fmla="*/ 74204 h 470547"/>
                <a:gd name="connsiteX136" fmla="*/ 250216 w 578488"/>
                <a:gd name="connsiteY136" fmla="*/ 76443 h 470547"/>
                <a:gd name="connsiteX137" fmla="*/ 247515 w 578488"/>
                <a:gd name="connsiteY137" fmla="*/ 80477 h 470547"/>
                <a:gd name="connsiteX138" fmla="*/ 243513 w 578488"/>
                <a:gd name="connsiteY138" fmla="*/ 83908 h 470547"/>
                <a:gd name="connsiteX139" fmla="*/ 244001 w 578488"/>
                <a:gd name="connsiteY139" fmla="*/ 86367 h 470547"/>
                <a:gd name="connsiteX140" fmla="*/ 245595 w 578488"/>
                <a:gd name="connsiteY140" fmla="*/ 88389 h 470547"/>
                <a:gd name="connsiteX141" fmla="*/ 245986 w 578488"/>
                <a:gd name="connsiteY141" fmla="*/ 91839 h 470547"/>
                <a:gd name="connsiteX142" fmla="*/ 246083 w 578488"/>
                <a:gd name="connsiteY142" fmla="*/ 95156 h 470547"/>
                <a:gd name="connsiteX143" fmla="*/ 243049 w 578488"/>
                <a:gd name="connsiteY143" fmla="*/ 99627 h 470547"/>
                <a:gd name="connsiteX144" fmla="*/ 242378 w 578488"/>
                <a:gd name="connsiteY144" fmla="*/ 101772 h 470547"/>
                <a:gd name="connsiteX145" fmla="*/ 242643 w 578488"/>
                <a:gd name="connsiteY145" fmla="*/ 102042 h 470547"/>
                <a:gd name="connsiteX146" fmla="*/ 245656 w 578488"/>
                <a:gd name="connsiteY146" fmla="*/ 98341 h 470547"/>
                <a:gd name="connsiteX147" fmla="*/ 248994 w 578488"/>
                <a:gd name="connsiteY147" fmla="*/ 97185 h 470547"/>
                <a:gd name="connsiteX148" fmla="*/ 249201 w 578488"/>
                <a:gd name="connsiteY148" fmla="*/ 95895 h 470547"/>
                <a:gd name="connsiteX149" fmla="*/ 250495 w 578488"/>
                <a:gd name="connsiteY149" fmla="*/ 94646 h 470547"/>
                <a:gd name="connsiteX150" fmla="*/ 250348 w 578488"/>
                <a:gd name="connsiteY150" fmla="*/ 92605 h 470547"/>
                <a:gd name="connsiteX151" fmla="*/ 251006 w 578488"/>
                <a:gd name="connsiteY151" fmla="*/ 90944 h 470547"/>
                <a:gd name="connsiteX152" fmla="*/ 252708 w 578488"/>
                <a:gd name="connsiteY152" fmla="*/ 90504 h 470547"/>
                <a:gd name="connsiteX153" fmla="*/ 253771 w 578488"/>
                <a:gd name="connsiteY153" fmla="*/ 89942 h 470547"/>
                <a:gd name="connsiteX154" fmla="*/ 254950 w 578488"/>
                <a:gd name="connsiteY154" fmla="*/ 89632 h 470547"/>
                <a:gd name="connsiteX155" fmla="*/ 257079 w 578488"/>
                <a:gd name="connsiteY155" fmla="*/ 90976 h 470547"/>
                <a:gd name="connsiteX156" fmla="*/ 258284 w 578488"/>
                <a:gd name="connsiteY156" fmla="*/ 92467 h 470547"/>
                <a:gd name="connsiteX157" fmla="*/ 259780 w 578488"/>
                <a:gd name="connsiteY157" fmla="*/ 95797 h 470547"/>
                <a:gd name="connsiteX158" fmla="*/ 259158 w 578488"/>
                <a:gd name="connsiteY158" fmla="*/ 99013 h 470547"/>
                <a:gd name="connsiteX159" fmla="*/ 255150 w 578488"/>
                <a:gd name="connsiteY159" fmla="*/ 101517 h 470547"/>
                <a:gd name="connsiteX160" fmla="*/ 251965 w 578488"/>
                <a:gd name="connsiteY160" fmla="*/ 102646 h 470547"/>
                <a:gd name="connsiteX161" fmla="*/ 248748 w 578488"/>
                <a:gd name="connsiteY161" fmla="*/ 105516 h 470547"/>
                <a:gd name="connsiteX162" fmla="*/ 247131 w 578488"/>
                <a:gd name="connsiteY162" fmla="*/ 107859 h 470547"/>
                <a:gd name="connsiteX163" fmla="*/ 245742 w 578488"/>
                <a:gd name="connsiteY163" fmla="*/ 108366 h 470547"/>
                <a:gd name="connsiteX164" fmla="*/ 244863 w 578488"/>
                <a:gd name="connsiteY164" fmla="*/ 108175 h 470547"/>
                <a:gd name="connsiteX165" fmla="*/ 244082 w 578488"/>
                <a:gd name="connsiteY165" fmla="*/ 107609 h 470547"/>
                <a:gd name="connsiteX166" fmla="*/ 242451 w 578488"/>
                <a:gd name="connsiteY166" fmla="*/ 107607 h 470547"/>
                <a:gd name="connsiteX167" fmla="*/ 240657 w 578488"/>
                <a:gd name="connsiteY167" fmla="*/ 109638 h 470547"/>
                <a:gd name="connsiteX168" fmla="*/ 235239 w 578488"/>
                <a:gd name="connsiteY168" fmla="*/ 111288 h 470547"/>
                <a:gd name="connsiteX169" fmla="*/ 233114 w 578488"/>
                <a:gd name="connsiteY169" fmla="*/ 110812 h 470547"/>
                <a:gd name="connsiteX170" fmla="*/ 233017 w 578488"/>
                <a:gd name="connsiteY170" fmla="*/ 108788 h 470547"/>
                <a:gd name="connsiteX171" fmla="*/ 231749 w 578488"/>
                <a:gd name="connsiteY171" fmla="*/ 108956 h 470547"/>
                <a:gd name="connsiteX172" fmla="*/ 229719 w 578488"/>
                <a:gd name="connsiteY172" fmla="*/ 111382 h 470547"/>
                <a:gd name="connsiteX173" fmla="*/ 227733 w 578488"/>
                <a:gd name="connsiteY173" fmla="*/ 112191 h 470547"/>
                <a:gd name="connsiteX174" fmla="*/ 226398 w 578488"/>
                <a:gd name="connsiteY174" fmla="*/ 112440 h 470547"/>
                <a:gd name="connsiteX175" fmla="*/ 223947 w 578488"/>
                <a:gd name="connsiteY175" fmla="*/ 111527 h 470547"/>
                <a:gd name="connsiteX176" fmla="*/ 217359 w 578488"/>
                <a:gd name="connsiteY176" fmla="*/ 115654 h 470547"/>
                <a:gd name="connsiteX177" fmla="*/ 211181 w 578488"/>
                <a:gd name="connsiteY177" fmla="*/ 116425 h 470547"/>
                <a:gd name="connsiteX178" fmla="*/ 209147 w 578488"/>
                <a:gd name="connsiteY178" fmla="*/ 115948 h 470547"/>
                <a:gd name="connsiteX179" fmla="*/ 209140 w 578488"/>
                <a:gd name="connsiteY179" fmla="*/ 113424 h 470547"/>
                <a:gd name="connsiteX180" fmla="*/ 213133 w 578488"/>
                <a:gd name="connsiteY180" fmla="*/ 110191 h 470547"/>
                <a:gd name="connsiteX181" fmla="*/ 216407 w 578488"/>
                <a:gd name="connsiteY181" fmla="*/ 107941 h 470547"/>
                <a:gd name="connsiteX182" fmla="*/ 227672 w 578488"/>
                <a:gd name="connsiteY182" fmla="*/ 106369 h 470547"/>
                <a:gd name="connsiteX183" fmla="*/ 234688 w 578488"/>
                <a:gd name="connsiteY183" fmla="*/ 99674 h 470547"/>
                <a:gd name="connsiteX184" fmla="*/ 236383 w 578488"/>
                <a:gd name="connsiteY184" fmla="*/ 92374 h 470547"/>
                <a:gd name="connsiteX185" fmla="*/ 238042 w 578488"/>
                <a:gd name="connsiteY185" fmla="*/ 89732 h 470547"/>
                <a:gd name="connsiteX186" fmla="*/ 237262 w 578488"/>
                <a:gd name="connsiteY186" fmla="*/ 88238 h 470547"/>
                <a:gd name="connsiteX187" fmla="*/ 235375 w 578488"/>
                <a:gd name="connsiteY187" fmla="*/ 87975 h 470547"/>
                <a:gd name="connsiteX188" fmla="*/ 235260 w 578488"/>
                <a:gd name="connsiteY188" fmla="*/ 85677 h 470547"/>
                <a:gd name="connsiteX189" fmla="*/ 236245 w 578488"/>
                <a:gd name="connsiteY189" fmla="*/ 83162 h 470547"/>
                <a:gd name="connsiteX190" fmla="*/ 239927 w 578488"/>
                <a:gd name="connsiteY190" fmla="*/ 79703 h 470547"/>
                <a:gd name="connsiteX191" fmla="*/ 241972 w 578488"/>
                <a:gd name="connsiteY191" fmla="*/ 78229 h 470547"/>
                <a:gd name="connsiteX192" fmla="*/ 245304 w 578488"/>
                <a:gd name="connsiteY192" fmla="*/ 74050 h 470547"/>
                <a:gd name="connsiteX193" fmla="*/ 280912 w 578488"/>
                <a:gd name="connsiteY193" fmla="*/ 61606 h 470547"/>
                <a:gd name="connsiteX194" fmla="*/ 283570 w 578488"/>
                <a:gd name="connsiteY194" fmla="*/ 63847 h 470547"/>
                <a:gd name="connsiteX195" fmla="*/ 284766 w 578488"/>
                <a:gd name="connsiteY195" fmla="*/ 63162 h 470547"/>
                <a:gd name="connsiteX196" fmla="*/ 287118 w 578488"/>
                <a:gd name="connsiteY196" fmla="*/ 62907 h 470547"/>
                <a:gd name="connsiteX197" fmla="*/ 288867 w 578488"/>
                <a:gd name="connsiteY197" fmla="*/ 63693 h 470547"/>
                <a:gd name="connsiteX198" fmla="*/ 290297 w 578488"/>
                <a:gd name="connsiteY198" fmla="*/ 65116 h 470547"/>
                <a:gd name="connsiteX199" fmla="*/ 291992 w 578488"/>
                <a:gd name="connsiteY199" fmla="*/ 65181 h 470547"/>
                <a:gd name="connsiteX200" fmla="*/ 293056 w 578488"/>
                <a:gd name="connsiteY200" fmla="*/ 67038 h 470547"/>
                <a:gd name="connsiteX201" fmla="*/ 293598 w 578488"/>
                <a:gd name="connsiteY201" fmla="*/ 69452 h 470547"/>
                <a:gd name="connsiteX202" fmla="*/ 292367 w 578488"/>
                <a:gd name="connsiteY202" fmla="*/ 71253 h 470547"/>
                <a:gd name="connsiteX203" fmla="*/ 290621 w 578488"/>
                <a:gd name="connsiteY203" fmla="*/ 72068 h 470547"/>
                <a:gd name="connsiteX204" fmla="*/ 290148 w 578488"/>
                <a:gd name="connsiteY204" fmla="*/ 74189 h 470547"/>
                <a:gd name="connsiteX205" fmla="*/ 290811 w 578488"/>
                <a:gd name="connsiteY205" fmla="*/ 77154 h 470547"/>
                <a:gd name="connsiteX206" fmla="*/ 286893 w 578488"/>
                <a:gd name="connsiteY206" fmla="*/ 78170 h 470547"/>
                <a:gd name="connsiteX207" fmla="*/ 282352 w 578488"/>
                <a:gd name="connsiteY207" fmla="*/ 78622 h 470547"/>
                <a:gd name="connsiteX208" fmla="*/ 280577 w 578488"/>
                <a:gd name="connsiteY208" fmla="*/ 77205 h 470547"/>
                <a:gd name="connsiteX209" fmla="*/ 276945 w 578488"/>
                <a:gd name="connsiteY209" fmla="*/ 79802 h 470547"/>
                <a:gd name="connsiteX210" fmla="*/ 273348 w 578488"/>
                <a:gd name="connsiteY210" fmla="*/ 83842 h 470547"/>
                <a:gd name="connsiteX211" fmla="*/ 271614 w 578488"/>
                <a:gd name="connsiteY211" fmla="*/ 84317 h 470547"/>
                <a:gd name="connsiteX212" fmla="*/ 271493 w 578488"/>
                <a:gd name="connsiteY212" fmla="*/ 83039 h 470547"/>
                <a:gd name="connsiteX213" fmla="*/ 268908 w 578488"/>
                <a:gd name="connsiteY213" fmla="*/ 82156 h 470547"/>
                <a:gd name="connsiteX214" fmla="*/ 265598 w 578488"/>
                <a:gd name="connsiteY214" fmla="*/ 82105 h 470547"/>
                <a:gd name="connsiteX215" fmla="*/ 265708 w 578488"/>
                <a:gd name="connsiteY215" fmla="*/ 81158 h 470547"/>
                <a:gd name="connsiteX216" fmla="*/ 266308 w 578488"/>
                <a:gd name="connsiteY216" fmla="*/ 80489 h 470547"/>
                <a:gd name="connsiteX217" fmla="*/ 269165 w 578488"/>
                <a:gd name="connsiteY217" fmla="*/ 79496 h 470547"/>
                <a:gd name="connsiteX218" fmla="*/ 269735 w 578488"/>
                <a:gd name="connsiteY218" fmla="*/ 77447 h 470547"/>
                <a:gd name="connsiteX219" fmla="*/ 269216 w 578488"/>
                <a:gd name="connsiteY219" fmla="*/ 73784 h 470547"/>
                <a:gd name="connsiteX220" fmla="*/ 269720 w 578488"/>
                <a:gd name="connsiteY220" fmla="*/ 72004 h 470547"/>
                <a:gd name="connsiteX221" fmla="*/ 269828 w 578488"/>
                <a:gd name="connsiteY221" fmla="*/ 70773 h 470547"/>
                <a:gd name="connsiteX222" fmla="*/ 271624 w 578488"/>
                <a:gd name="connsiteY222" fmla="*/ 69332 h 470547"/>
                <a:gd name="connsiteX223" fmla="*/ 277768 w 578488"/>
                <a:gd name="connsiteY223" fmla="*/ 70009 h 470547"/>
                <a:gd name="connsiteX224" fmla="*/ 278513 w 578488"/>
                <a:gd name="connsiteY224" fmla="*/ 68633 h 470547"/>
                <a:gd name="connsiteX225" fmla="*/ 278047 w 578488"/>
                <a:gd name="connsiteY225" fmla="*/ 67767 h 470547"/>
                <a:gd name="connsiteX226" fmla="*/ 274872 w 578488"/>
                <a:gd name="connsiteY226" fmla="*/ 66249 h 470547"/>
                <a:gd name="connsiteX227" fmla="*/ 275360 w 578488"/>
                <a:gd name="connsiteY227" fmla="*/ 65227 h 470547"/>
                <a:gd name="connsiteX228" fmla="*/ 277651 w 578488"/>
                <a:gd name="connsiteY228" fmla="*/ 64313 h 470547"/>
                <a:gd name="connsiteX229" fmla="*/ 279819 w 578488"/>
                <a:gd name="connsiteY229" fmla="*/ 64195 h 470547"/>
                <a:gd name="connsiteX230" fmla="*/ 280471 w 578488"/>
                <a:gd name="connsiteY230" fmla="*/ 62647 h 470547"/>
                <a:gd name="connsiteX231" fmla="*/ 280584 w 578488"/>
                <a:gd name="connsiteY231" fmla="*/ 61973 h 470547"/>
                <a:gd name="connsiteX232" fmla="*/ 553617 w 578488"/>
                <a:gd name="connsiteY232" fmla="*/ 49437 h 470547"/>
                <a:gd name="connsiteX233" fmla="*/ 555344 w 578488"/>
                <a:gd name="connsiteY233" fmla="*/ 49560 h 470547"/>
                <a:gd name="connsiteX234" fmla="*/ 557091 w 578488"/>
                <a:gd name="connsiteY234" fmla="*/ 50712 h 470547"/>
                <a:gd name="connsiteX235" fmla="*/ 558466 w 578488"/>
                <a:gd name="connsiteY235" fmla="*/ 52086 h 470547"/>
                <a:gd name="connsiteX236" fmla="*/ 556277 w 578488"/>
                <a:gd name="connsiteY236" fmla="*/ 53725 h 470547"/>
                <a:gd name="connsiteX237" fmla="*/ 552077 w 578488"/>
                <a:gd name="connsiteY237" fmla="*/ 54876 h 470547"/>
                <a:gd name="connsiteX238" fmla="*/ 551591 w 578488"/>
                <a:gd name="connsiteY238" fmla="*/ 53929 h 470547"/>
                <a:gd name="connsiteX239" fmla="*/ 552513 w 578488"/>
                <a:gd name="connsiteY239" fmla="*/ 52454 h 470547"/>
                <a:gd name="connsiteX240" fmla="*/ 350606 w 578488"/>
                <a:gd name="connsiteY240" fmla="*/ 36555 h 470547"/>
                <a:gd name="connsiteX241" fmla="*/ 353506 w 578488"/>
                <a:gd name="connsiteY241" fmla="*/ 37006 h 470547"/>
                <a:gd name="connsiteX242" fmla="*/ 354245 w 578488"/>
                <a:gd name="connsiteY242" fmla="*/ 37564 h 470547"/>
                <a:gd name="connsiteX243" fmla="*/ 353355 w 578488"/>
                <a:gd name="connsiteY243" fmla="*/ 42154 h 470547"/>
                <a:gd name="connsiteX244" fmla="*/ 352163 w 578488"/>
                <a:gd name="connsiteY244" fmla="*/ 43074 h 470547"/>
                <a:gd name="connsiteX245" fmla="*/ 350334 w 578488"/>
                <a:gd name="connsiteY245" fmla="*/ 43450 h 470547"/>
                <a:gd name="connsiteX246" fmla="*/ 349349 w 578488"/>
                <a:gd name="connsiteY246" fmla="*/ 42879 h 470547"/>
                <a:gd name="connsiteX247" fmla="*/ 347948 w 578488"/>
                <a:gd name="connsiteY247" fmla="*/ 42504 h 470547"/>
                <a:gd name="connsiteX248" fmla="*/ 346391 w 578488"/>
                <a:gd name="connsiteY248" fmla="*/ 42676 h 470547"/>
                <a:gd name="connsiteX249" fmla="*/ 345082 w 578488"/>
                <a:gd name="connsiteY249" fmla="*/ 40989 h 470547"/>
                <a:gd name="connsiteX250" fmla="*/ 345229 w 578488"/>
                <a:gd name="connsiteY250" fmla="*/ 39572 h 470547"/>
                <a:gd name="connsiteX251" fmla="*/ 347021 w 578488"/>
                <a:gd name="connsiteY251" fmla="*/ 37649 h 470547"/>
                <a:gd name="connsiteX252" fmla="*/ 318716 w 578488"/>
                <a:gd name="connsiteY252" fmla="*/ 35896 h 470547"/>
                <a:gd name="connsiteX253" fmla="*/ 319528 w 578488"/>
                <a:gd name="connsiteY253" fmla="*/ 38632 h 470547"/>
                <a:gd name="connsiteX254" fmla="*/ 319653 w 578488"/>
                <a:gd name="connsiteY254" fmla="*/ 43078 h 470547"/>
                <a:gd name="connsiteX255" fmla="*/ 321614 w 578488"/>
                <a:gd name="connsiteY255" fmla="*/ 45233 h 470547"/>
                <a:gd name="connsiteX256" fmla="*/ 323350 w 578488"/>
                <a:gd name="connsiteY256" fmla="*/ 45026 h 470547"/>
                <a:gd name="connsiteX257" fmla="*/ 323873 w 578488"/>
                <a:gd name="connsiteY257" fmla="*/ 44213 h 470547"/>
                <a:gd name="connsiteX258" fmla="*/ 325058 w 578488"/>
                <a:gd name="connsiteY258" fmla="*/ 43811 h 470547"/>
                <a:gd name="connsiteX259" fmla="*/ 327453 w 578488"/>
                <a:gd name="connsiteY259" fmla="*/ 44949 h 470547"/>
                <a:gd name="connsiteX260" fmla="*/ 327110 w 578488"/>
                <a:gd name="connsiteY260" fmla="*/ 46885 h 470547"/>
                <a:gd name="connsiteX261" fmla="*/ 323795 w 578488"/>
                <a:gd name="connsiteY261" fmla="*/ 49325 h 470547"/>
                <a:gd name="connsiteX262" fmla="*/ 321416 w 578488"/>
                <a:gd name="connsiteY262" fmla="*/ 52800 h 470547"/>
                <a:gd name="connsiteX263" fmla="*/ 318371 w 578488"/>
                <a:gd name="connsiteY263" fmla="*/ 53606 h 470547"/>
                <a:gd name="connsiteX264" fmla="*/ 316907 w 578488"/>
                <a:gd name="connsiteY264" fmla="*/ 53187 h 470547"/>
                <a:gd name="connsiteX265" fmla="*/ 314186 w 578488"/>
                <a:gd name="connsiteY265" fmla="*/ 55190 h 470547"/>
                <a:gd name="connsiteX266" fmla="*/ 312005 w 578488"/>
                <a:gd name="connsiteY266" fmla="*/ 57269 h 470547"/>
                <a:gd name="connsiteX267" fmla="*/ 309744 w 578488"/>
                <a:gd name="connsiteY267" fmla="*/ 59895 h 470547"/>
                <a:gd name="connsiteX268" fmla="*/ 309606 w 578488"/>
                <a:gd name="connsiteY268" fmla="*/ 61247 h 470547"/>
                <a:gd name="connsiteX269" fmla="*/ 309254 w 578488"/>
                <a:gd name="connsiteY269" fmla="*/ 62281 h 470547"/>
                <a:gd name="connsiteX270" fmla="*/ 300973 w 578488"/>
                <a:gd name="connsiteY270" fmla="*/ 63307 h 470547"/>
                <a:gd name="connsiteX271" fmla="*/ 297962 w 578488"/>
                <a:gd name="connsiteY271" fmla="*/ 63986 h 470547"/>
                <a:gd name="connsiteX272" fmla="*/ 294773 w 578488"/>
                <a:gd name="connsiteY272" fmla="*/ 63110 h 470547"/>
                <a:gd name="connsiteX273" fmla="*/ 293262 w 578488"/>
                <a:gd name="connsiteY273" fmla="*/ 61376 h 470547"/>
                <a:gd name="connsiteX274" fmla="*/ 293747 w 578488"/>
                <a:gd name="connsiteY274" fmla="*/ 60433 h 470547"/>
                <a:gd name="connsiteX275" fmla="*/ 296930 w 578488"/>
                <a:gd name="connsiteY275" fmla="*/ 60056 h 470547"/>
                <a:gd name="connsiteX276" fmla="*/ 297032 w 578488"/>
                <a:gd name="connsiteY276" fmla="*/ 58445 h 470547"/>
                <a:gd name="connsiteX277" fmla="*/ 297837 w 578488"/>
                <a:gd name="connsiteY277" fmla="*/ 57461 h 470547"/>
                <a:gd name="connsiteX278" fmla="*/ 298867 w 578488"/>
                <a:gd name="connsiteY278" fmla="*/ 56924 h 470547"/>
                <a:gd name="connsiteX279" fmla="*/ 299625 w 578488"/>
                <a:gd name="connsiteY279" fmla="*/ 54863 h 470547"/>
                <a:gd name="connsiteX280" fmla="*/ 300884 w 578488"/>
                <a:gd name="connsiteY280" fmla="*/ 54325 h 470547"/>
                <a:gd name="connsiteX281" fmla="*/ 303231 w 578488"/>
                <a:gd name="connsiteY281" fmla="*/ 54832 h 470547"/>
                <a:gd name="connsiteX282" fmla="*/ 304814 w 578488"/>
                <a:gd name="connsiteY282" fmla="*/ 53338 h 470547"/>
                <a:gd name="connsiteX283" fmla="*/ 305706 w 578488"/>
                <a:gd name="connsiteY283" fmla="*/ 53085 h 470547"/>
                <a:gd name="connsiteX284" fmla="*/ 306805 w 578488"/>
                <a:gd name="connsiteY284" fmla="*/ 54321 h 470547"/>
                <a:gd name="connsiteX285" fmla="*/ 307334 w 578488"/>
                <a:gd name="connsiteY285" fmla="*/ 52619 h 470547"/>
                <a:gd name="connsiteX286" fmla="*/ 306805 w 578488"/>
                <a:gd name="connsiteY286" fmla="*/ 51064 h 470547"/>
                <a:gd name="connsiteX287" fmla="*/ 307082 w 578488"/>
                <a:gd name="connsiteY287" fmla="*/ 50015 h 470547"/>
                <a:gd name="connsiteX288" fmla="*/ 310117 w 578488"/>
                <a:gd name="connsiteY288" fmla="*/ 47283 h 470547"/>
                <a:gd name="connsiteX289" fmla="*/ 311431 w 578488"/>
                <a:gd name="connsiteY289" fmla="*/ 45289 h 470547"/>
                <a:gd name="connsiteX290" fmla="*/ 313320 w 578488"/>
                <a:gd name="connsiteY290" fmla="*/ 44004 h 470547"/>
                <a:gd name="connsiteX291" fmla="*/ 315140 w 578488"/>
                <a:gd name="connsiteY291" fmla="*/ 44209 h 470547"/>
                <a:gd name="connsiteX292" fmla="*/ 315669 w 578488"/>
                <a:gd name="connsiteY292" fmla="*/ 42315 h 470547"/>
                <a:gd name="connsiteX293" fmla="*/ 315140 w 578488"/>
                <a:gd name="connsiteY293" fmla="*/ 40373 h 470547"/>
                <a:gd name="connsiteX294" fmla="*/ 315341 w 578488"/>
                <a:gd name="connsiteY294" fmla="*/ 39107 h 470547"/>
                <a:gd name="connsiteX295" fmla="*/ 316948 w 578488"/>
                <a:gd name="connsiteY295" fmla="*/ 36027 h 470547"/>
                <a:gd name="connsiteX296" fmla="*/ 329133 w 578488"/>
                <a:gd name="connsiteY296" fmla="*/ 34857 h 470547"/>
                <a:gd name="connsiteX297" fmla="*/ 330984 w 578488"/>
                <a:gd name="connsiteY297" fmla="*/ 37118 h 470547"/>
                <a:gd name="connsiteX298" fmla="*/ 332109 w 578488"/>
                <a:gd name="connsiteY298" fmla="*/ 37583 h 470547"/>
                <a:gd name="connsiteX299" fmla="*/ 333221 w 578488"/>
                <a:gd name="connsiteY299" fmla="*/ 37294 h 470547"/>
                <a:gd name="connsiteX300" fmla="*/ 334145 w 578488"/>
                <a:gd name="connsiteY300" fmla="*/ 37705 h 470547"/>
                <a:gd name="connsiteX301" fmla="*/ 335996 w 578488"/>
                <a:gd name="connsiteY301" fmla="*/ 39794 h 470547"/>
                <a:gd name="connsiteX302" fmla="*/ 337989 w 578488"/>
                <a:gd name="connsiteY302" fmla="*/ 40615 h 470547"/>
                <a:gd name="connsiteX303" fmla="*/ 338082 w 578488"/>
                <a:gd name="connsiteY303" fmla="*/ 41666 h 470547"/>
                <a:gd name="connsiteX304" fmla="*/ 336257 w 578488"/>
                <a:gd name="connsiteY304" fmla="*/ 42690 h 470547"/>
                <a:gd name="connsiteX305" fmla="*/ 333854 w 578488"/>
                <a:gd name="connsiteY305" fmla="*/ 42997 h 470547"/>
                <a:gd name="connsiteX306" fmla="*/ 331280 w 578488"/>
                <a:gd name="connsiteY306" fmla="*/ 42641 h 470547"/>
                <a:gd name="connsiteX307" fmla="*/ 330524 w 578488"/>
                <a:gd name="connsiteY307" fmla="*/ 41332 h 470547"/>
                <a:gd name="connsiteX308" fmla="*/ 329731 w 578488"/>
                <a:gd name="connsiteY308" fmla="*/ 39157 h 470547"/>
                <a:gd name="connsiteX309" fmla="*/ 327578 w 578488"/>
                <a:gd name="connsiteY309" fmla="*/ 37023 h 470547"/>
                <a:gd name="connsiteX310" fmla="*/ 327259 w 578488"/>
                <a:gd name="connsiteY310" fmla="*/ 35152 h 470547"/>
                <a:gd name="connsiteX311" fmla="*/ 414550 w 578488"/>
                <a:gd name="connsiteY311" fmla="*/ 21147 h 470547"/>
                <a:gd name="connsiteX312" fmla="*/ 415263 w 578488"/>
                <a:gd name="connsiteY312" fmla="*/ 22086 h 470547"/>
                <a:gd name="connsiteX313" fmla="*/ 416068 w 578488"/>
                <a:gd name="connsiteY313" fmla="*/ 23860 h 470547"/>
                <a:gd name="connsiteX314" fmla="*/ 416480 w 578488"/>
                <a:gd name="connsiteY314" fmla="*/ 25730 h 470547"/>
                <a:gd name="connsiteX315" fmla="*/ 416636 w 578488"/>
                <a:gd name="connsiteY315" fmla="*/ 27271 h 470547"/>
                <a:gd name="connsiteX316" fmla="*/ 414573 w 578488"/>
                <a:gd name="connsiteY316" fmla="*/ 29498 h 470547"/>
                <a:gd name="connsiteX317" fmla="*/ 409821 w 578488"/>
                <a:gd name="connsiteY317" fmla="*/ 32415 h 470547"/>
                <a:gd name="connsiteX318" fmla="*/ 410093 w 578488"/>
                <a:gd name="connsiteY318" fmla="*/ 33198 h 470547"/>
                <a:gd name="connsiteX319" fmla="*/ 408448 w 578488"/>
                <a:gd name="connsiteY319" fmla="*/ 33946 h 470547"/>
                <a:gd name="connsiteX320" fmla="*/ 405981 w 578488"/>
                <a:gd name="connsiteY320" fmla="*/ 34498 h 470547"/>
                <a:gd name="connsiteX321" fmla="*/ 404679 w 578488"/>
                <a:gd name="connsiteY321" fmla="*/ 33962 h 470547"/>
                <a:gd name="connsiteX322" fmla="*/ 404859 w 578488"/>
                <a:gd name="connsiteY322" fmla="*/ 31463 h 470547"/>
                <a:gd name="connsiteX323" fmla="*/ 404466 w 578488"/>
                <a:gd name="connsiteY323" fmla="*/ 30714 h 470547"/>
                <a:gd name="connsiteX324" fmla="*/ 402593 w 578488"/>
                <a:gd name="connsiteY324" fmla="*/ 31705 h 470547"/>
                <a:gd name="connsiteX325" fmla="*/ 400646 w 578488"/>
                <a:gd name="connsiteY325" fmla="*/ 30434 h 470547"/>
                <a:gd name="connsiteX326" fmla="*/ 400643 w 578488"/>
                <a:gd name="connsiteY326" fmla="*/ 29155 h 470547"/>
                <a:gd name="connsiteX327" fmla="*/ 401157 w 578488"/>
                <a:gd name="connsiteY327" fmla="*/ 28044 h 470547"/>
                <a:gd name="connsiteX328" fmla="*/ 402958 w 578488"/>
                <a:gd name="connsiteY328" fmla="*/ 26354 h 470547"/>
                <a:gd name="connsiteX329" fmla="*/ 405964 w 578488"/>
                <a:gd name="connsiteY329" fmla="*/ 25189 h 470547"/>
                <a:gd name="connsiteX330" fmla="*/ 407946 w 578488"/>
                <a:gd name="connsiteY330" fmla="*/ 25626 h 470547"/>
                <a:gd name="connsiteX331" fmla="*/ 419674 w 578488"/>
                <a:gd name="connsiteY331" fmla="*/ 15922 h 470547"/>
                <a:gd name="connsiteX332" fmla="*/ 420959 w 578488"/>
                <a:gd name="connsiteY332" fmla="*/ 16643 h 470547"/>
                <a:gd name="connsiteX333" fmla="*/ 421302 w 578488"/>
                <a:gd name="connsiteY333" fmla="*/ 17247 h 470547"/>
                <a:gd name="connsiteX334" fmla="*/ 423611 w 578488"/>
                <a:gd name="connsiteY334" fmla="*/ 17839 h 470547"/>
                <a:gd name="connsiteX335" fmla="*/ 426305 w 578488"/>
                <a:gd name="connsiteY335" fmla="*/ 19805 h 470547"/>
                <a:gd name="connsiteX336" fmla="*/ 424962 w 578488"/>
                <a:gd name="connsiteY336" fmla="*/ 23137 h 470547"/>
                <a:gd name="connsiteX337" fmla="*/ 420751 w 578488"/>
                <a:gd name="connsiteY337" fmla="*/ 24733 h 470547"/>
                <a:gd name="connsiteX338" fmla="*/ 418307 w 578488"/>
                <a:gd name="connsiteY338" fmla="*/ 23358 h 470547"/>
                <a:gd name="connsiteX339" fmla="*/ 417279 w 578488"/>
                <a:gd name="connsiteY339" fmla="*/ 21949 h 470547"/>
                <a:gd name="connsiteX340" fmla="*/ 417128 w 578488"/>
                <a:gd name="connsiteY340" fmla="*/ 18816 h 470547"/>
                <a:gd name="connsiteX341" fmla="*/ 417700 w 578488"/>
                <a:gd name="connsiteY341" fmla="*/ 16908 h 470547"/>
                <a:gd name="connsiteX342" fmla="*/ 411209 w 578488"/>
                <a:gd name="connsiteY342" fmla="*/ 12093 h 470547"/>
                <a:gd name="connsiteX343" fmla="*/ 412202 w 578488"/>
                <a:gd name="connsiteY343" fmla="*/ 13172 h 470547"/>
                <a:gd name="connsiteX344" fmla="*/ 411769 w 578488"/>
                <a:gd name="connsiteY344" fmla="*/ 14432 h 470547"/>
                <a:gd name="connsiteX345" fmla="*/ 411021 w 578488"/>
                <a:gd name="connsiteY345" fmla="*/ 15659 h 470547"/>
                <a:gd name="connsiteX346" fmla="*/ 409209 w 578488"/>
                <a:gd name="connsiteY346" fmla="*/ 16953 h 470547"/>
                <a:gd name="connsiteX347" fmla="*/ 403969 w 578488"/>
                <a:gd name="connsiteY347" fmla="*/ 22068 h 470547"/>
                <a:gd name="connsiteX348" fmla="*/ 400889 w 578488"/>
                <a:gd name="connsiteY348" fmla="*/ 22891 h 470547"/>
                <a:gd name="connsiteX349" fmla="*/ 399914 w 578488"/>
                <a:gd name="connsiteY349" fmla="*/ 23692 h 470547"/>
                <a:gd name="connsiteX350" fmla="*/ 398683 w 578488"/>
                <a:gd name="connsiteY350" fmla="*/ 24170 h 470547"/>
                <a:gd name="connsiteX351" fmla="*/ 394856 w 578488"/>
                <a:gd name="connsiteY351" fmla="*/ 23471 h 470547"/>
                <a:gd name="connsiteX352" fmla="*/ 393736 w 578488"/>
                <a:gd name="connsiteY352" fmla="*/ 24506 h 470547"/>
                <a:gd name="connsiteX353" fmla="*/ 392678 w 578488"/>
                <a:gd name="connsiteY353" fmla="*/ 25197 h 470547"/>
                <a:gd name="connsiteX354" fmla="*/ 389907 w 578488"/>
                <a:gd name="connsiteY354" fmla="*/ 25465 h 470547"/>
                <a:gd name="connsiteX355" fmla="*/ 388281 w 578488"/>
                <a:gd name="connsiteY355" fmla="*/ 25240 h 470547"/>
                <a:gd name="connsiteX356" fmla="*/ 384081 w 578488"/>
                <a:gd name="connsiteY356" fmla="*/ 23348 h 470547"/>
                <a:gd name="connsiteX357" fmla="*/ 381582 w 578488"/>
                <a:gd name="connsiteY357" fmla="*/ 21298 h 470547"/>
                <a:gd name="connsiteX358" fmla="*/ 380229 w 578488"/>
                <a:gd name="connsiteY358" fmla="*/ 19542 h 470547"/>
                <a:gd name="connsiteX359" fmla="*/ 384109 w 578488"/>
                <a:gd name="connsiteY359" fmla="*/ 19576 h 470547"/>
                <a:gd name="connsiteX360" fmla="*/ 385493 w 578488"/>
                <a:gd name="connsiteY360" fmla="*/ 19151 h 470547"/>
                <a:gd name="connsiteX361" fmla="*/ 388095 w 578488"/>
                <a:gd name="connsiteY361" fmla="*/ 19521 h 470547"/>
                <a:gd name="connsiteX362" fmla="*/ 389658 w 578488"/>
                <a:gd name="connsiteY362" fmla="*/ 17719 h 470547"/>
                <a:gd name="connsiteX363" fmla="*/ 392969 w 578488"/>
                <a:gd name="connsiteY363" fmla="*/ 17937 h 470547"/>
                <a:gd name="connsiteX364" fmla="*/ 399324 w 578488"/>
                <a:gd name="connsiteY364" fmla="*/ 16682 h 470547"/>
                <a:gd name="connsiteX365" fmla="*/ 401656 w 578488"/>
                <a:gd name="connsiteY365" fmla="*/ 17382 h 470547"/>
                <a:gd name="connsiteX366" fmla="*/ 406988 w 578488"/>
                <a:gd name="connsiteY366" fmla="*/ 13184 h 470547"/>
                <a:gd name="connsiteX367" fmla="*/ 408657 w 578488"/>
                <a:gd name="connsiteY367" fmla="*/ 13294 h 470547"/>
                <a:gd name="connsiteX368" fmla="*/ 504113 w 578488"/>
                <a:gd name="connsiteY368" fmla="*/ 2056 h 470547"/>
                <a:gd name="connsiteX369" fmla="*/ 507129 w 578488"/>
                <a:gd name="connsiteY369" fmla="*/ 2479 h 470547"/>
                <a:gd name="connsiteX370" fmla="*/ 508932 w 578488"/>
                <a:gd name="connsiteY370" fmla="*/ 3348 h 470547"/>
                <a:gd name="connsiteX371" fmla="*/ 516155 w 578488"/>
                <a:gd name="connsiteY371" fmla="*/ 4009 h 470547"/>
                <a:gd name="connsiteX372" fmla="*/ 521696 w 578488"/>
                <a:gd name="connsiteY372" fmla="*/ 6744 h 470547"/>
                <a:gd name="connsiteX373" fmla="*/ 521485 w 578488"/>
                <a:gd name="connsiteY373" fmla="*/ 11012 h 470547"/>
                <a:gd name="connsiteX374" fmla="*/ 520250 w 578488"/>
                <a:gd name="connsiteY374" fmla="*/ 12793 h 470547"/>
                <a:gd name="connsiteX375" fmla="*/ 519034 w 578488"/>
                <a:gd name="connsiteY375" fmla="*/ 13889 h 470547"/>
                <a:gd name="connsiteX376" fmla="*/ 511938 w 578488"/>
                <a:gd name="connsiteY376" fmla="*/ 17118 h 470547"/>
                <a:gd name="connsiteX377" fmla="*/ 510768 w 578488"/>
                <a:gd name="connsiteY377" fmla="*/ 18708 h 470547"/>
                <a:gd name="connsiteX378" fmla="*/ 512996 w 578488"/>
                <a:gd name="connsiteY378" fmla="*/ 19257 h 470547"/>
                <a:gd name="connsiteX379" fmla="*/ 517790 w 578488"/>
                <a:gd name="connsiteY379" fmla="*/ 17649 h 470547"/>
                <a:gd name="connsiteX380" fmla="*/ 519032 w 578488"/>
                <a:gd name="connsiteY380" fmla="*/ 19108 h 470547"/>
                <a:gd name="connsiteX381" fmla="*/ 517505 w 578488"/>
                <a:gd name="connsiteY381" fmla="*/ 22756 h 470547"/>
                <a:gd name="connsiteX382" fmla="*/ 517246 w 578488"/>
                <a:gd name="connsiteY382" fmla="*/ 28220 h 470547"/>
                <a:gd name="connsiteX383" fmla="*/ 516693 w 578488"/>
                <a:gd name="connsiteY383" fmla="*/ 31401 h 470547"/>
                <a:gd name="connsiteX384" fmla="*/ 516693 w 578488"/>
                <a:gd name="connsiteY384" fmla="*/ 34298 h 470547"/>
                <a:gd name="connsiteX385" fmla="*/ 517289 w 578488"/>
                <a:gd name="connsiteY385" fmla="*/ 35851 h 470547"/>
                <a:gd name="connsiteX386" fmla="*/ 519215 w 578488"/>
                <a:gd name="connsiteY386" fmla="*/ 29687 h 470547"/>
                <a:gd name="connsiteX387" fmla="*/ 519874 w 578488"/>
                <a:gd name="connsiteY387" fmla="*/ 28105 h 470547"/>
                <a:gd name="connsiteX388" fmla="*/ 522692 w 578488"/>
                <a:gd name="connsiteY388" fmla="*/ 25777 h 470547"/>
                <a:gd name="connsiteX389" fmla="*/ 523741 w 578488"/>
                <a:gd name="connsiteY389" fmla="*/ 21079 h 470547"/>
                <a:gd name="connsiteX390" fmla="*/ 526497 w 578488"/>
                <a:gd name="connsiteY390" fmla="*/ 15427 h 470547"/>
                <a:gd name="connsiteX391" fmla="*/ 529602 w 578488"/>
                <a:gd name="connsiteY391" fmla="*/ 12136 h 470547"/>
                <a:gd name="connsiteX392" fmla="*/ 531409 w 578488"/>
                <a:gd name="connsiteY392" fmla="*/ 11232 h 470547"/>
                <a:gd name="connsiteX393" fmla="*/ 537397 w 578488"/>
                <a:gd name="connsiteY393" fmla="*/ 11362 h 470547"/>
                <a:gd name="connsiteX394" fmla="*/ 539967 w 578488"/>
                <a:gd name="connsiteY394" fmla="*/ 12602 h 470547"/>
                <a:gd name="connsiteX395" fmla="*/ 542234 w 578488"/>
                <a:gd name="connsiteY395" fmla="*/ 15355 h 470547"/>
                <a:gd name="connsiteX396" fmla="*/ 543927 w 578488"/>
                <a:gd name="connsiteY396" fmla="*/ 16453 h 470547"/>
                <a:gd name="connsiteX397" fmla="*/ 549265 w 578488"/>
                <a:gd name="connsiteY397" fmla="*/ 17621 h 470547"/>
                <a:gd name="connsiteX398" fmla="*/ 551098 w 578488"/>
                <a:gd name="connsiteY398" fmla="*/ 19084 h 470547"/>
                <a:gd name="connsiteX399" fmla="*/ 551442 w 578488"/>
                <a:gd name="connsiteY399" fmla="*/ 19955 h 470547"/>
                <a:gd name="connsiteX400" fmla="*/ 552746 w 578488"/>
                <a:gd name="connsiteY400" fmla="*/ 20128 h 470547"/>
                <a:gd name="connsiteX401" fmla="*/ 556348 w 578488"/>
                <a:gd name="connsiteY401" fmla="*/ 18048 h 470547"/>
                <a:gd name="connsiteX402" fmla="*/ 558687 w 578488"/>
                <a:gd name="connsiteY402" fmla="*/ 17703 h 470547"/>
                <a:gd name="connsiteX403" fmla="*/ 562502 w 578488"/>
                <a:gd name="connsiteY403" fmla="*/ 20944 h 470547"/>
                <a:gd name="connsiteX404" fmla="*/ 561736 w 578488"/>
                <a:gd name="connsiteY404" fmla="*/ 23340 h 470547"/>
                <a:gd name="connsiteX405" fmla="*/ 561960 w 578488"/>
                <a:gd name="connsiteY405" fmla="*/ 24100 h 470547"/>
                <a:gd name="connsiteX406" fmla="*/ 566579 w 578488"/>
                <a:gd name="connsiteY406" fmla="*/ 23946 h 470547"/>
                <a:gd name="connsiteX407" fmla="*/ 570423 w 578488"/>
                <a:gd name="connsiteY407" fmla="*/ 24885 h 470547"/>
                <a:gd name="connsiteX408" fmla="*/ 577730 w 578488"/>
                <a:gd name="connsiteY408" fmla="*/ 29778 h 470547"/>
                <a:gd name="connsiteX409" fmla="*/ 578488 w 578488"/>
                <a:gd name="connsiteY409" fmla="*/ 32061 h 470547"/>
                <a:gd name="connsiteX410" fmla="*/ 578123 w 578488"/>
                <a:gd name="connsiteY410" fmla="*/ 34824 h 470547"/>
                <a:gd name="connsiteX411" fmla="*/ 567616 w 578488"/>
                <a:gd name="connsiteY411" fmla="*/ 37866 h 470547"/>
                <a:gd name="connsiteX412" fmla="*/ 563062 w 578488"/>
                <a:gd name="connsiteY412" fmla="*/ 40768 h 470547"/>
                <a:gd name="connsiteX413" fmla="*/ 555608 w 578488"/>
                <a:gd name="connsiteY413" fmla="*/ 41887 h 470547"/>
                <a:gd name="connsiteX414" fmla="*/ 530295 w 578488"/>
                <a:gd name="connsiteY414" fmla="*/ 39947 h 470547"/>
                <a:gd name="connsiteX415" fmla="*/ 530807 w 578488"/>
                <a:gd name="connsiteY415" fmla="*/ 42044 h 470547"/>
                <a:gd name="connsiteX416" fmla="*/ 548432 w 578488"/>
                <a:gd name="connsiteY416" fmla="*/ 46625 h 470547"/>
                <a:gd name="connsiteX417" fmla="*/ 549438 w 578488"/>
                <a:gd name="connsiteY417" fmla="*/ 47931 h 470547"/>
                <a:gd name="connsiteX418" fmla="*/ 548874 w 578488"/>
                <a:gd name="connsiteY418" fmla="*/ 50679 h 470547"/>
                <a:gd name="connsiteX419" fmla="*/ 548866 w 578488"/>
                <a:gd name="connsiteY419" fmla="*/ 52881 h 470547"/>
                <a:gd name="connsiteX420" fmla="*/ 549196 w 578488"/>
                <a:gd name="connsiteY420" fmla="*/ 54381 h 470547"/>
                <a:gd name="connsiteX421" fmla="*/ 550494 w 578488"/>
                <a:gd name="connsiteY421" fmla="*/ 55779 h 470547"/>
                <a:gd name="connsiteX422" fmla="*/ 552649 w 578488"/>
                <a:gd name="connsiteY422" fmla="*/ 56436 h 470547"/>
                <a:gd name="connsiteX423" fmla="*/ 557033 w 578488"/>
                <a:gd name="connsiteY423" fmla="*/ 56090 h 470547"/>
                <a:gd name="connsiteX424" fmla="*/ 559198 w 578488"/>
                <a:gd name="connsiteY424" fmla="*/ 56841 h 470547"/>
                <a:gd name="connsiteX425" fmla="*/ 560678 w 578488"/>
                <a:gd name="connsiteY425" fmla="*/ 55726 h 470547"/>
                <a:gd name="connsiteX426" fmla="*/ 561228 w 578488"/>
                <a:gd name="connsiteY426" fmla="*/ 51977 h 470547"/>
                <a:gd name="connsiteX427" fmla="*/ 562500 w 578488"/>
                <a:gd name="connsiteY427" fmla="*/ 51147 h 470547"/>
                <a:gd name="connsiteX428" fmla="*/ 564960 w 578488"/>
                <a:gd name="connsiteY428" fmla="*/ 52236 h 470547"/>
                <a:gd name="connsiteX429" fmla="*/ 566031 w 578488"/>
                <a:gd name="connsiteY429" fmla="*/ 56242 h 470547"/>
                <a:gd name="connsiteX430" fmla="*/ 566717 w 578488"/>
                <a:gd name="connsiteY430" fmla="*/ 56657 h 470547"/>
                <a:gd name="connsiteX431" fmla="*/ 567957 w 578488"/>
                <a:gd name="connsiteY431" fmla="*/ 53800 h 470547"/>
                <a:gd name="connsiteX432" fmla="*/ 570393 w 578488"/>
                <a:gd name="connsiteY432" fmla="*/ 54006 h 470547"/>
                <a:gd name="connsiteX433" fmla="*/ 573044 w 578488"/>
                <a:gd name="connsiteY433" fmla="*/ 53768 h 470547"/>
                <a:gd name="connsiteX434" fmla="*/ 576478 w 578488"/>
                <a:gd name="connsiteY434" fmla="*/ 54250 h 470547"/>
                <a:gd name="connsiteX435" fmla="*/ 577681 w 578488"/>
                <a:gd name="connsiteY435" fmla="*/ 59427 h 470547"/>
                <a:gd name="connsiteX436" fmla="*/ 577644 w 578488"/>
                <a:gd name="connsiteY436" fmla="*/ 61230 h 470547"/>
                <a:gd name="connsiteX437" fmla="*/ 577074 w 578488"/>
                <a:gd name="connsiteY437" fmla="*/ 62978 h 470547"/>
                <a:gd name="connsiteX438" fmla="*/ 576279 w 578488"/>
                <a:gd name="connsiteY438" fmla="*/ 63871 h 470547"/>
                <a:gd name="connsiteX439" fmla="*/ 574690 w 578488"/>
                <a:gd name="connsiteY439" fmla="*/ 64260 h 470547"/>
                <a:gd name="connsiteX440" fmla="*/ 570855 w 578488"/>
                <a:gd name="connsiteY440" fmla="*/ 64101 h 470547"/>
                <a:gd name="connsiteX441" fmla="*/ 565642 w 578488"/>
                <a:gd name="connsiteY441" fmla="*/ 62058 h 470547"/>
                <a:gd name="connsiteX442" fmla="*/ 562278 w 578488"/>
                <a:gd name="connsiteY442" fmla="*/ 60133 h 470547"/>
                <a:gd name="connsiteX443" fmla="*/ 561230 w 578488"/>
                <a:gd name="connsiteY443" fmla="*/ 60052 h 470547"/>
                <a:gd name="connsiteX444" fmla="*/ 560779 w 578488"/>
                <a:gd name="connsiteY444" fmla="*/ 60286 h 470547"/>
                <a:gd name="connsiteX445" fmla="*/ 561591 w 578488"/>
                <a:gd name="connsiteY445" fmla="*/ 62220 h 470547"/>
                <a:gd name="connsiteX446" fmla="*/ 561375 w 578488"/>
                <a:gd name="connsiteY446" fmla="*/ 63701 h 470547"/>
                <a:gd name="connsiteX447" fmla="*/ 560868 w 578488"/>
                <a:gd name="connsiteY447" fmla="*/ 65313 h 470547"/>
                <a:gd name="connsiteX448" fmla="*/ 560162 w 578488"/>
                <a:gd name="connsiteY448" fmla="*/ 66774 h 470547"/>
                <a:gd name="connsiteX449" fmla="*/ 559177 w 578488"/>
                <a:gd name="connsiteY449" fmla="*/ 68002 h 470547"/>
                <a:gd name="connsiteX450" fmla="*/ 557115 w 578488"/>
                <a:gd name="connsiteY450" fmla="*/ 69580 h 470547"/>
                <a:gd name="connsiteX451" fmla="*/ 553547 w 578488"/>
                <a:gd name="connsiteY451" fmla="*/ 70830 h 470547"/>
                <a:gd name="connsiteX452" fmla="*/ 543720 w 578488"/>
                <a:gd name="connsiteY452" fmla="*/ 73260 h 470547"/>
                <a:gd name="connsiteX453" fmla="*/ 542940 w 578488"/>
                <a:gd name="connsiteY453" fmla="*/ 74333 h 470547"/>
                <a:gd name="connsiteX454" fmla="*/ 539777 w 578488"/>
                <a:gd name="connsiteY454" fmla="*/ 81084 h 470547"/>
                <a:gd name="connsiteX455" fmla="*/ 538913 w 578488"/>
                <a:gd name="connsiteY455" fmla="*/ 82073 h 470547"/>
                <a:gd name="connsiteX456" fmla="*/ 537756 w 578488"/>
                <a:gd name="connsiteY456" fmla="*/ 82910 h 470547"/>
                <a:gd name="connsiteX457" fmla="*/ 534379 w 578488"/>
                <a:gd name="connsiteY457" fmla="*/ 83995 h 470547"/>
                <a:gd name="connsiteX458" fmla="*/ 532744 w 578488"/>
                <a:gd name="connsiteY458" fmla="*/ 82497 h 470547"/>
                <a:gd name="connsiteX459" fmla="*/ 531433 w 578488"/>
                <a:gd name="connsiteY459" fmla="*/ 80230 h 470547"/>
                <a:gd name="connsiteX460" fmla="*/ 531735 w 578488"/>
                <a:gd name="connsiteY460" fmla="*/ 77980 h 470547"/>
                <a:gd name="connsiteX461" fmla="*/ 535685 w 578488"/>
                <a:gd name="connsiteY461" fmla="*/ 73656 h 470547"/>
                <a:gd name="connsiteX462" fmla="*/ 539375 w 578488"/>
                <a:gd name="connsiteY462" fmla="*/ 70586 h 470547"/>
                <a:gd name="connsiteX463" fmla="*/ 540416 w 578488"/>
                <a:gd name="connsiteY463" fmla="*/ 69522 h 470547"/>
                <a:gd name="connsiteX464" fmla="*/ 542506 w 578488"/>
                <a:gd name="connsiteY464" fmla="*/ 66432 h 470547"/>
                <a:gd name="connsiteX465" fmla="*/ 538265 w 578488"/>
                <a:gd name="connsiteY465" fmla="*/ 58655 h 470547"/>
                <a:gd name="connsiteX466" fmla="*/ 530720 w 578488"/>
                <a:gd name="connsiteY466" fmla="*/ 56294 h 470547"/>
                <a:gd name="connsiteX467" fmla="*/ 522126 w 578488"/>
                <a:gd name="connsiteY467" fmla="*/ 52702 h 470547"/>
                <a:gd name="connsiteX468" fmla="*/ 518973 w 578488"/>
                <a:gd name="connsiteY468" fmla="*/ 50783 h 470547"/>
                <a:gd name="connsiteX469" fmla="*/ 514067 w 578488"/>
                <a:gd name="connsiteY469" fmla="*/ 46826 h 470547"/>
                <a:gd name="connsiteX470" fmla="*/ 510589 w 578488"/>
                <a:gd name="connsiteY470" fmla="*/ 43266 h 470547"/>
                <a:gd name="connsiteX471" fmla="*/ 507447 w 578488"/>
                <a:gd name="connsiteY471" fmla="*/ 43140 h 470547"/>
                <a:gd name="connsiteX472" fmla="*/ 503994 w 578488"/>
                <a:gd name="connsiteY472" fmla="*/ 44035 h 470547"/>
                <a:gd name="connsiteX473" fmla="*/ 498606 w 578488"/>
                <a:gd name="connsiteY473" fmla="*/ 47285 h 470547"/>
                <a:gd name="connsiteX474" fmla="*/ 495458 w 578488"/>
                <a:gd name="connsiteY474" fmla="*/ 48918 h 470547"/>
                <a:gd name="connsiteX475" fmla="*/ 493730 w 578488"/>
                <a:gd name="connsiteY475" fmla="*/ 49400 h 470547"/>
                <a:gd name="connsiteX476" fmla="*/ 493313 w 578488"/>
                <a:gd name="connsiteY476" fmla="*/ 49471 h 470547"/>
                <a:gd name="connsiteX477" fmla="*/ 489457 w 578488"/>
                <a:gd name="connsiteY477" fmla="*/ 48546 h 470547"/>
                <a:gd name="connsiteX478" fmla="*/ 485166 w 578488"/>
                <a:gd name="connsiteY478" fmla="*/ 48351 h 470547"/>
                <a:gd name="connsiteX479" fmla="*/ 481717 w 578488"/>
                <a:gd name="connsiteY479" fmla="*/ 48617 h 470547"/>
                <a:gd name="connsiteX480" fmla="*/ 480415 w 578488"/>
                <a:gd name="connsiteY480" fmla="*/ 49063 h 470547"/>
                <a:gd name="connsiteX481" fmla="*/ 475613 w 578488"/>
                <a:gd name="connsiteY481" fmla="*/ 54309 h 470547"/>
                <a:gd name="connsiteX482" fmla="*/ 472251 w 578488"/>
                <a:gd name="connsiteY482" fmla="*/ 56954 h 470547"/>
                <a:gd name="connsiteX483" fmla="*/ 470400 w 578488"/>
                <a:gd name="connsiteY483" fmla="*/ 57864 h 470547"/>
                <a:gd name="connsiteX484" fmla="*/ 469053 w 578488"/>
                <a:gd name="connsiteY484" fmla="*/ 59393 h 470547"/>
                <a:gd name="connsiteX485" fmla="*/ 467947 w 578488"/>
                <a:gd name="connsiteY485" fmla="*/ 61904 h 470547"/>
                <a:gd name="connsiteX486" fmla="*/ 465486 w 578488"/>
                <a:gd name="connsiteY486" fmla="*/ 70594 h 470547"/>
                <a:gd name="connsiteX487" fmla="*/ 463650 w 578488"/>
                <a:gd name="connsiteY487" fmla="*/ 73863 h 470547"/>
                <a:gd name="connsiteX488" fmla="*/ 463240 w 578488"/>
                <a:gd name="connsiteY488" fmla="*/ 75858 h 470547"/>
                <a:gd name="connsiteX489" fmla="*/ 463672 w 578488"/>
                <a:gd name="connsiteY489" fmla="*/ 81895 h 470547"/>
                <a:gd name="connsiteX490" fmla="*/ 463233 w 578488"/>
                <a:gd name="connsiteY490" fmla="*/ 85229 h 470547"/>
                <a:gd name="connsiteX491" fmla="*/ 460985 w 578488"/>
                <a:gd name="connsiteY491" fmla="*/ 87977 h 470547"/>
                <a:gd name="connsiteX492" fmla="*/ 459407 w 578488"/>
                <a:gd name="connsiteY492" fmla="*/ 89213 h 470547"/>
                <a:gd name="connsiteX493" fmla="*/ 457319 w 578488"/>
                <a:gd name="connsiteY493" fmla="*/ 89467 h 470547"/>
                <a:gd name="connsiteX494" fmla="*/ 454583 w 578488"/>
                <a:gd name="connsiteY494" fmla="*/ 90168 h 470547"/>
                <a:gd name="connsiteX495" fmla="*/ 452194 w 578488"/>
                <a:gd name="connsiteY495" fmla="*/ 91756 h 470547"/>
                <a:gd name="connsiteX496" fmla="*/ 450508 w 578488"/>
                <a:gd name="connsiteY496" fmla="*/ 93919 h 470547"/>
                <a:gd name="connsiteX497" fmla="*/ 448607 w 578488"/>
                <a:gd name="connsiteY497" fmla="*/ 98760 h 470547"/>
                <a:gd name="connsiteX498" fmla="*/ 445390 w 578488"/>
                <a:gd name="connsiteY498" fmla="*/ 100541 h 470547"/>
                <a:gd name="connsiteX499" fmla="*/ 442317 w 578488"/>
                <a:gd name="connsiteY499" fmla="*/ 100033 h 470547"/>
                <a:gd name="connsiteX500" fmla="*/ 440123 w 578488"/>
                <a:gd name="connsiteY500" fmla="*/ 98251 h 470547"/>
                <a:gd name="connsiteX501" fmla="*/ 435420 w 578488"/>
                <a:gd name="connsiteY501" fmla="*/ 96871 h 470547"/>
                <a:gd name="connsiteX502" fmla="*/ 431915 w 578488"/>
                <a:gd name="connsiteY502" fmla="*/ 95991 h 470547"/>
                <a:gd name="connsiteX503" fmla="*/ 427981 w 578488"/>
                <a:gd name="connsiteY503" fmla="*/ 94089 h 470547"/>
                <a:gd name="connsiteX504" fmla="*/ 424516 w 578488"/>
                <a:gd name="connsiteY504" fmla="*/ 92640 h 470547"/>
                <a:gd name="connsiteX505" fmla="*/ 421345 w 578488"/>
                <a:gd name="connsiteY505" fmla="*/ 92352 h 470547"/>
                <a:gd name="connsiteX506" fmla="*/ 419545 w 578488"/>
                <a:gd name="connsiteY506" fmla="*/ 94184 h 470547"/>
                <a:gd name="connsiteX507" fmla="*/ 418095 w 578488"/>
                <a:gd name="connsiteY507" fmla="*/ 95901 h 470547"/>
                <a:gd name="connsiteX508" fmla="*/ 412688 w 578488"/>
                <a:gd name="connsiteY508" fmla="*/ 97296 h 470547"/>
                <a:gd name="connsiteX509" fmla="*/ 409627 w 578488"/>
                <a:gd name="connsiteY509" fmla="*/ 98399 h 470547"/>
                <a:gd name="connsiteX510" fmla="*/ 405653 w 578488"/>
                <a:gd name="connsiteY510" fmla="*/ 98645 h 470547"/>
                <a:gd name="connsiteX511" fmla="*/ 404047 w 578488"/>
                <a:gd name="connsiteY511" fmla="*/ 97422 h 470547"/>
                <a:gd name="connsiteX512" fmla="*/ 398283 w 578488"/>
                <a:gd name="connsiteY512" fmla="*/ 96615 h 470547"/>
                <a:gd name="connsiteX513" fmla="*/ 391421 w 578488"/>
                <a:gd name="connsiteY513" fmla="*/ 95656 h 470547"/>
                <a:gd name="connsiteX514" fmla="*/ 389436 w 578488"/>
                <a:gd name="connsiteY514" fmla="*/ 95670 h 470547"/>
                <a:gd name="connsiteX515" fmla="*/ 388817 w 578488"/>
                <a:gd name="connsiteY515" fmla="*/ 93482 h 470547"/>
                <a:gd name="connsiteX516" fmla="*/ 386992 w 578488"/>
                <a:gd name="connsiteY516" fmla="*/ 90423 h 470547"/>
                <a:gd name="connsiteX517" fmla="*/ 382112 w 578488"/>
                <a:gd name="connsiteY517" fmla="*/ 85126 h 470547"/>
                <a:gd name="connsiteX518" fmla="*/ 380116 w 578488"/>
                <a:gd name="connsiteY518" fmla="*/ 83253 h 470547"/>
                <a:gd name="connsiteX519" fmla="*/ 376363 w 578488"/>
                <a:gd name="connsiteY519" fmla="*/ 78851 h 470547"/>
                <a:gd name="connsiteX520" fmla="*/ 371986 w 578488"/>
                <a:gd name="connsiteY520" fmla="*/ 74329 h 470547"/>
                <a:gd name="connsiteX521" fmla="*/ 371366 w 578488"/>
                <a:gd name="connsiteY521" fmla="*/ 74217 h 470547"/>
                <a:gd name="connsiteX522" fmla="*/ 368436 w 578488"/>
                <a:gd name="connsiteY522" fmla="*/ 74065 h 470547"/>
                <a:gd name="connsiteX523" fmla="*/ 364137 w 578488"/>
                <a:gd name="connsiteY523" fmla="*/ 74214 h 470547"/>
                <a:gd name="connsiteX524" fmla="*/ 361416 w 578488"/>
                <a:gd name="connsiteY524" fmla="*/ 75242 h 470547"/>
                <a:gd name="connsiteX525" fmla="*/ 359699 w 578488"/>
                <a:gd name="connsiteY525" fmla="*/ 76533 h 470547"/>
                <a:gd name="connsiteX526" fmla="*/ 359401 w 578488"/>
                <a:gd name="connsiteY526" fmla="*/ 77604 h 470547"/>
                <a:gd name="connsiteX527" fmla="*/ 361064 w 578488"/>
                <a:gd name="connsiteY527" fmla="*/ 81713 h 470547"/>
                <a:gd name="connsiteX528" fmla="*/ 360548 w 578488"/>
                <a:gd name="connsiteY528" fmla="*/ 82736 h 470547"/>
                <a:gd name="connsiteX529" fmla="*/ 359691 w 578488"/>
                <a:gd name="connsiteY529" fmla="*/ 83228 h 470547"/>
                <a:gd name="connsiteX530" fmla="*/ 355789 w 578488"/>
                <a:gd name="connsiteY530" fmla="*/ 82077 h 470547"/>
                <a:gd name="connsiteX531" fmla="*/ 351070 w 578488"/>
                <a:gd name="connsiteY531" fmla="*/ 82153 h 470547"/>
                <a:gd name="connsiteX532" fmla="*/ 349882 w 578488"/>
                <a:gd name="connsiteY532" fmla="*/ 83418 h 470547"/>
                <a:gd name="connsiteX533" fmla="*/ 347004 w 578488"/>
                <a:gd name="connsiteY533" fmla="*/ 83556 h 470547"/>
                <a:gd name="connsiteX534" fmla="*/ 338706 w 578488"/>
                <a:gd name="connsiteY534" fmla="*/ 84037 h 470547"/>
                <a:gd name="connsiteX535" fmla="*/ 342368 w 578488"/>
                <a:gd name="connsiteY535" fmla="*/ 87389 h 470547"/>
                <a:gd name="connsiteX536" fmla="*/ 343579 w 578488"/>
                <a:gd name="connsiteY536" fmla="*/ 88730 h 470547"/>
                <a:gd name="connsiteX537" fmla="*/ 343821 w 578488"/>
                <a:gd name="connsiteY537" fmla="*/ 90698 h 470547"/>
                <a:gd name="connsiteX538" fmla="*/ 343189 w 578488"/>
                <a:gd name="connsiteY538" fmla="*/ 94352 h 470547"/>
                <a:gd name="connsiteX539" fmla="*/ 341433 w 578488"/>
                <a:gd name="connsiteY539" fmla="*/ 97469 h 470547"/>
                <a:gd name="connsiteX540" fmla="*/ 339386 w 578488"/>
                <a:gd name="connsiteY540" fmla="*/ 100001 h 470547"/>
                <a:gd name="connsiteX541" fmla="*/ 335436 w 578488"/>
                <a:gd name="connsiteY541" fmla="*/ 102509 h 470547"/>
                <a:gd name="connsiteX542" fmla="*/ 341433 w 578488"/>
                <a:gd name="connsiteY542" fmla="*/ 104984 h 470547"/>
                <a:gd name="connsiteX543" fmla="*/ 337363 w 578488"/>
                <a:gd name="connsiteY543" fmla="*/ 108323 h 470547"/>
                <a:gd name="connsiteX544" fmla="*/ 335458 w 578488"/>
                <a:gd name="connsiteY544" fmla="*/ 109623 h 470547"/>
                <a:gd name="connsiteX545" fmla="*/ 333251 w 578488"/>
                <a:gd name="connsiteY545" fmla="*/ 109399 h 470547"/>
                <a:gd name="connsiteX546" fmla="*/ 329297 w 578488"/>
                <a:gd name="connsiteY546" fmla="*/ 108244 h 470547"/>
                <a:gd name="connsiteX547" fmla="*/ 319740 w 578488"/>
                <a:gd name="connsiteY547" fmla="*/ 105452 h 470547"/>
                <a:gd name="connsiteX548" fmla="*/ 315177 w 578488"/>
                <a:gd name="connsiteY548" fmla="*/ 104401 h 470547"/>
                <a:gd name="connsiteX549" fmla="*/ 311100 w 578488"/>
                <a:gd name="connsiteY549" fmla="*/ 104079 h 470547"/>
                <a:gd name="connsiteX550" fmla="*/ 308923 w 578488"/>
                <a:gd name="connsiteY550" fmla="*/ 104120 h 470547"/>
                <a:gd name="connsiteX551" fmla="*/ 300273 w 578488"/>
                <a:gd name="connsiteY551" fmla="*/ 101727 h 470547"/>
                <a:gd name="connsiteX552" fmla="*/ 298602 w 578488"/>
                <a:gd name="connsiteY552" fmla="*/ 101995 h 470547"/>
                <a:gd name="connsiteX553" fmla="*/ 295496 w 578488"/>
                <a:gd name="connsiteY553" fmla="*/ 103032 h 470547"/>
                <a:gd name="connsiteX554" fmla="*/ 295153 w 578488"/>
                <a:gd name="connsiteY554" fmla="*/ 105358 h 470547"/>
                <a:gd name="connsiteX555" fmla="*/ 295349 w 578488"/>
                <a:gd name="connsiteY555" fmla="*/ 111135 h 470547"/>
                <a:gd name="connsiteX556" fmla="*/ 295807 w 578488"/>
                <a:gd name="connsiteY556" fmla="*/ 115572 h 470547"/>
                <a:gd name="connsiteX557" fmla="*/ 294665 w 578488"/>
                <a:gd name="connsiteY557" fmla="*/ 118133 h 470547"/>
                <a:gd name="connsiteX558" fmla="*/ 293520 w 578488"/>
                <a:gd name="connsiteY558" fmla="*/ 119869 h 470547"/>
                <a:gd name="connsiteX559" fmla="*/ 290059 w 578488"/>
                <a:gd name="connsiteY559" fmla="*/ 124542 h 470547"/>
                <a:gd name="connsiteX560" fmla="*/ 282277 w 578488"/>
                <a:gd name="connsiteY560" fmla="*/ 121367 h 470547"/>
                <a:gd name="connsiteX561" fmla="*/ 276967 w 578488"/>
                <a:gd name="connsiteY561" fmla="*/ 119261 h 470547"/>
                <a:gd name="connsiteX562" fmla="*/ 273559 w 578488"/>
                <a:gd name="connsiteY562" fmla="*/ 122064 h 470547"/>
                <a:gd name="connsiteX563" fmla="*/ 265004 w 578488"/>
                <a:gd name="connsiteY563" fmla="*/ 127192 h 470547"/>
                <a:gd name="connsiteX564" fmla="*/ 260624 w 578488"/>
                <a:gd name="connsiteY564" fmla="*/ 137276 h 470547"/>
                <a:gd name="connsiteX565" fmla="*/ 260372 w 578488"/>
                <a:gd name="connsiteY565" fmla="*/ 137605 h 470547"/>
                <a:gd name="connsiteX566" fmla="*/ 257785 w 578488"/>
                <a:gd name="connsiteY566" fmla="*/ 140161 h 470547"/>
                <a:gd name="connsiteX567" fmla="*/ 254468 w 578488"/>
                <a:gd name="connsiteY567" fmla="*/ 141334 h 470547"/>
                <a:gd name="connsiteX568" fmla="*/ 251957 w 578488"/>
                <a:gd name="connsiteY568" fmla="*/ 141914 h 470547"/>
                <a:gd name="connsiteX569" fmla="*/ 250495 w 578488"/>
                <a:gd name="connsiteY569" fmla="*/ 144897 h 470547"/>
                <a:gd name="connsiteX570" fmla="*/ 253902 w 578488"/>
                <a:gd name="connsiteY570" fmla="*/ 149167 h 470547"/>
                <a:gd name="connsiteX571" fmla="*/ 255651 w 578488"/>
                <a:gd name="connsiteY571" fmla="*/ 151417 h 470547"/>
                <a:gd name="connsiteX572" fmla="*/ 257280 w 578488"/>
                <a:gd name="connsiteY572" fmla="*/ 155042 h 470547"/>
                <a:gd name="connsiteX573" fmla="*/ 256979 w 578488"/>
                <a:gd name="connsiteY573" fmla="*/ 157347 h 470547"/>
                <a:gd name="connsiteX574" fmla="*/ 256599 w 578488"/>
                <a:gd name="connsiteY574" fmla="*/ 158780 h 470547"/>
                <a:gd name="connsiteX575" fmla="*/ 252933 w 578488"/>
                <a:gd name="connsiteY575" fmla="*/ 161708 h 470547"/>
                <a:gd name="connsiteX576" fmla="*/ 245116 w 578488"/>
                <a:gd name="connsiteY576" fmla="*/ 169424 h 470547"/>
                <a:gd name="connsiteX577" fmla="*/ 237882 w 578488"/>
                <a:gd name="connsiteY577" fmla="*/ 177449 h 470547"/>
                <a:gd name="connsiteX578" fmla="*/ 234917 w 578488"/>
                <a:gd name="connsiteY578" fmla="*/ 179747 h 470547"/>
                <a:gd name="connsiteX579" fmla="*/ 236262 w 578488"/>
                <a:gd name="connsiteY579" fmla="*/ 186523 h 470547"/>
                <a:gd name="connsiteX580" fmla="*/ 233855 w 578488"/>
                <a:gd name="connsiteY580" fmla="*/ 188504 h 470547"/>
                <a:gd name="connsiteX581" fmla="*/ 228955 w 578488"/>
                <a:gd name="connsiteY581" fmla="*/ 190744 h 470547"/>
                <a:gd name="connsiteX582" fmla="*/ 226450 w 578488"/>
                <a:gd name="connsiteY582" fmla="*/ 191608 h 470547"/>
                <a:gd name="connsiteX583" fmla="*/ 223751 w 578488"/>
                <a:gd name="connsiteY583" fmla="*/ 192114 h 470547"/>
                <a:gd name="connsiteX584" fmla="*/ 215465 w 578488"/>
                <a:gd name="connsiteY584" fmla="*/ 193008 h 470547"/>
                <a:gd name="connsiteX585" fmla="*/ 216940 w 578488"/>
                <a:gd name="connsiteY585" fmla="*/ 200220 h 470547"/>
                <a:gd name="connsiteX586" fmla="*/ 217497 w 578488"/>
                <a:gd name="connsiteY586" fmla="*/ 203404 h 470547"/>
                <a:gd name="connsiteX587" fmla="*/ 217484 w 578488"/>
                <a:gd name="connsiteY587" fmla="*/ 205291 h 470547"/>
                <a:gd name="connsiteX588" fmla="*/ 216627 w 578488"/>
                <a:gd name="connsiteY588" fmla="*/ 207126 h 470547"/>
                <a:gd name="connsiteX589" fmla="*/ 215603 w 578488"/>
                <a:gd name="connsiteY589" fmla="*/ 210635 h 470547"/>
                <a:gd name="connsiteX590" fmla="*/ 214059 w 578488"/>
                <a:gd name="connsiteY590" fmla="*/ 223129 h 470547"/>
                <a:gd name="connsiteX591" fmla="*/ 212878 w 578488"/>
                <a:gd name="connsiteY591" fmla="*/ 224469 h 470547"/>
                <a:gd name="connsiteX592" fmla="*/ 211246 w 578488"/>
                <a:gd name="connsiteY592" fmla="*/ 227840 h 470547"/>
                <a:gd name="connsiteX593" fmla="*/ 205999 w 578488"/>
                <a:gd name="connsiteY593" fmla="*/ 235919 h 470547"/>
                <a:gd name="connsiteX594" fmla="*/ 201790 w 578488"/>
                <a:gd name="connsiteY594" fmla="*/ 241272 h 470547"/>
                <a:gd name="connsiteX595" fmla="*/ 195720 w 578488"/>
                <a:gd name="connsiteY595" fmla="*/ 248960 h 470547"/>
                <a:gd name="connsiteX596" fmla="*/ 200656 w 578488"/>
                <a:gd name="connsiteY596" fmla="*/ 251381 h 470547"/>
                <a:gd name="connsiteX597" fmla="*/ 205169 w 578488"/>
                <a:gd name="connsiteY597" fmla="*/ 253145 h 470547"/>
                <a:gd name="connsiteX598" fmla="*/ 206104 w 578488"/>
                <a:gd name="connsiteY598" fmla="*/ 255857 h 470547"/>
                <a:gd name="connsiteX599" fmla="*/ 206726 w 578488"/>
                <a:gd name="connsiteY599" fmla="*/ 260380 h 470547"/>
                <a:gd name="connsiteX600" fmla="*/ 206575 w 578488"/>
                <a:gd name="connsiteY600" fmla="*/ 263453 h 470547"/>
                <a:gd name="connsiteX601" fmla="*/ 204852 w 578488"/>
                <a:gd name="connsiteY601" fmla="*/ 266213 h 470547"/>
                <a:gd name="connsiteX602" fmla="*/ 203513 w 578488"/>
                <a:gd name="connsiteY602" fmla="*/ 268148 h 470547"/>
                <a:gd name="connsiteX603" fmla="*/ 202580 w 578488"/>
                <a:gd name="connsiteY603" fmla="*/ 269091 h 470547"/>
                <a:gd name="connsiteX604" fmla="*/ 196171 w 578488"/>
                <a:gd name="connsiteY604" fmla="*/ 268152 h 470547"/>
                <a:gd name="connsiteX605" fmla="*/ 187966 w 578488"/>
                <a:gd name="connsiteY605" fmla="*/ 266945 h 470547"/>
                <a:gd name="connsiteX606" fmla="*/ 185841 w 578488"/>
                <a:gd name="connsiteY606" fmla="*/ 266934 h 470547"/>
                <a:gd name="connsiteX607" fmla="*/ 181066 w 578488"/>
                <a:gd name="connsiteY607" fmla="*/ 267803 h 470547"/>
                <a:gd name="connsiteX608" fmla="*/ 176758 w 578488"/>
                <a:gd name="connsiteY608" fmla="*/ 269586 h 470547"/>
                <a:gd name="connsiteX609" fmla="*/ 174487 w 578488"/>
                <a:gd name="connsiteY609" fmla="*/ 271088 h 470547"/>
                <a:gd name="connsiteX610" fmla="*/ 173878 w 578488"/>
                <a:gd name="connsiteY610" fmla="*/ 271685 h 470547"/>
                <a:gd name="connsiteX611" fmla="*/ 171008 w 578488"/>
                <a:gd name="connsiteY611" fmla="*/ 275099 h 470547"/>
                <a:gd name="connsiteX612" fmla="*/ 165905 w 578488"/>
                <a:gd name="connsiteY612" fmla="*/ 281156 h 470547"/>
                <a:gd name="connsiteX613" fmla="*/ 163102 w 578488"/>
                <a:gd name="connsiteY613" fmla="*/ 283795 h 470547"/>
                <a:gd name="connsiteX614" fmla="*/ 163919 w 578488"/>
                <a:gd name="connsiteY614" fmla="*/ 287426 h 470547"/>
                <a:gd name="connsiteX615" fmla="*/ 159226 w 578488"/>
                <a:gd name="connsiteY615" fmla="*/ 294429 h 470547"/>
                <a:gd name="connsiteX616" fmla="*/ 162295 w 578488"/>
                <a:gd name="connsiteY616" fmla="*/ 301478 h 470547"/>
                <a:gd name="connsiteX617" fmla="*/ 162426 w 578488"/>
                <a:gd name="connsiteY617" fmla="*/ 301709 h 470547"/>
                <a:gd name="connsiteX618" fmla="*/ 164052 w 578488"/>
                <a:gd name="connsiteY618" fmla="*/ 304551 h 470547"/>
                <a:gd name="connsiteX619" fmla="*/ 162347 w 578488"/>
                <a:gd name="connsiteY619" fmla="*/ 306381 h 470547"/>
                <a:gd name="connsiteX620" fmla="*/ 161630 w 578488"/>
                <a:gd name="connsiteY620" fmla="*/ 307364 h 470547"/>
                <a:gd name="connsiteX621" fmla="*/ 161873 w 578488"/>
                <a:gd name="connsiteY621" fmla="*/ 310603 h 470547"/>
                <a:gd name="connsiteX622" fmla="*/ 162321 w 578488"/>
                <a:gd name="connsiteY622" fmla="*/ 314217 h 470547"/>
                <a:gd name="connsiteX623" fmla="*/ 161923 w 578488"/>
                <a:gd name="connsiteY623" fmla="*/ 316334 h 470547"/>
                <a:gd name="connsiteX624" fmla="*/ 161761 w 578488"/>
                <a:gd name="connsiteY624" fmla="*/ 318682 h 470547"/>
                <a:gd name="connsiteX625" fmla="*/ 165940 w 578488"/>
                <a:gd name="connsiteY625" fmla="*/ 329208 h 470547"/>
                <a:gd name="connsiteX626" fmla="*/ 165892 w 578488"/>
                <a:gd name="connsiteY626" fmla="*/ 331669 h 470547"/>
                <a:gd name="connsiteX627" fmla="*/ 165685 w 578488"/>
                <a:gd name="connsiteY627" fmla="*/ 333254 h 470547"/>
                <a:gd name="connsiteX628" fmla="*/ 164396 w 578488"/>
                <a:gd name="connsiteY628" fmla="*/ 339764 h 470547"/>
                <a:gd name="connsiteX629" fmla="*/ 162664 w 578488"/>
                <a:gd name="connsiteY629" fmla="*/ 348480 h 470547"/>
                <a:gd name="connsiteX630" fmla="*/ 165687 w 578488"/>
                <a:gd name="connsiteY630" fmla="*/ 350764 h 470547"/>
                <a:gd name="connsiteX631" fmla="*/ 169993 w 578488"/>
                <a:gd name="connsiteY631" fmla="*/ 353492 h 470547"/>
                <a:gd name="connsiteX632" fmla="*/ 172409 w 578488"/>
                <a:gd name="connsiteY632" fmla="*/ 354565 h 470547"/>
                <a:gd name="connsiteX633" fmla="*/ 175979 w 578488"/>
                <a:gd name="connsiteY633" fmla="*/ 357800 h 470547"/>
                <a:gd name="connsiteX634" fmla="*/ 178704 w 578488"/>
                <a:gd name="connsiteY634" fmla="*/ 360956 h 470547"/>
                <a:gd name="connsiteX635" fmla="*/ 178326 w 578488"/>
                <a:gd name="connsiteY635" fmla="*/ 363049 h 470547"/>
                <a:gd name="connsiteX636" fmla="*/ 177542 w 578488"/>
                <a:gd name="connsiteY636" fmla="*/ 365356 h 470547"/>
                <a:gd name="connsiteX637" fmla="*/ 176395 w 578488"/>
                <a:gd name="connsiteY637" fmla="*/ 366968 h 470547"/>
                <a:gd name="connsiteX638" fmla="*/ 175322 w 578488"/>
                <a:gd name="connsiteY638" fmla="*/ 369179 h 470547"/>
                <a:gd name="connsiteX639" fmla="*/ 174841 w 578488"/>
                <a:gd name="connsiteY639" fmla="*/ 370806 h 470547"/>
                <a:gd name="connsiteX640" fmla="*/ 174331 w 578488"/>
                <a:gd name="connsiteY640" fmla="*/ 371244 h 470547"/>
                <a:gd name="connsiteX641" fmla="*/ 169568 w 578488"/>
                <a:gd name="connsiteY641" fmla="*/ 371422 h 470547"/>
                <a:gd name="connsiteX642" fmla="*/ 167049 w 578488"/>
                <a:gd name="connsiteY642" fmla="*/ 372037 h 470547"/>
                <a:gd name="connsiteX643" fmla="*/ 165732 w 578488"/>
                <a:gd name="connsiteY643" fmla="*/ 372726 h 470547"/>
                <a:gd name="connsiteX644" fmla="*/ 166186 w 578488"/>
                <a:gd name="connsiteY644" fmla="*/ 376434 h 470547"/>
                <a:gd name="connsiteX645" fmla="*/ 169075 w 578488"/>
                <a:gd name="connsiteY645" fmla="*/ 383209 h 470547"/>
                <a:gd name="connsiteX646" fmla="*/ 171474 w 578488"/>
                <a:gd name="connsiteY646" fmla="*/ 388013 h 470547"/>
                <a:gd name="connsiteX647" fmla="*/ 172245 w 578488"/>
                <a:gd name="connsiteY647" fmla="*/ 391175 h 470547"/>
                <a:gd name="connsiteX648" fmla="*/ 171453 w 578488"/>
                <a:gd name="connsiteY648" fmla="*/ 394375 h 470547"/>
                <a:gd name="connsiteX649" fmla="*/ 170634 w 578488"/>
                <a:gd name="connsiteY649" fmla="*/ 396012 h 470547"/>
                <a:gd name="connsiteX650" fmla="*/ 170608 w 578488"/>
                <a:gd name="connsiteY650" fmla="*/ 398214 h 470547"/>
                <a:gd name="connsiteX651" fmla="*/ 169978 w 578488"/>
                <a:gd name="connsiteY651" fmla="*/ 402590 h 470547"/>
                <a:gd name="connsiteX652" fmla="*/ 168118 w 578488"/>
                <a:gd name="connsiteY652" fmla="*/ 404799 h 470547"/>
                <a:gd name="connsiteX653" fmla="*/ 165685 w 578488"/>
                <a:gd name="connsiteY653" fmla="*/ 407204 h 470547"/>
                <a:gd name="connsiteX654" fmla="*/ 162971 w 578488"/>
                <a:gd name="connsiteY654" fmla="*/ 408999 h 470547"/>
                <a:gd name="connsiteX655" fmla="*/ 160818 w 578488"/>
                <a:gd name="connsiteY655" fmla="*/ 409503 h 470547"/>
                <a:gd name="connsiteX656" fmla="*/ 158969 w 578488"/>
                <a:gd name="connsiteY656" fmla="*/ 409711 h 470547"/>
                <a:gd name="connsiteX657" fmla="*/ 157728 w 578488"/>
                <a:gd name="connsiteY657" fmla="*/ 410622 h 470547"/>
                <a:gd name="connsiteX658" fmla="*/ 156602 w 578488"/>
                <a:gd name="connsiteY658" fmla="*/ 413299 h 470547"/>
                <a:gd name="connsiteX659" fmla="*/ 155564 w 578488"/>
                <a:gd name="connsiteY659" fmla="*/ 416106 h 470547"/>
                <a:gd name="connsiteX660" fmla="*/ 152169 w 578488"/>
                <a:gd name="connsiteY660" fmla="*/ 419553 h 470547"/>
                <a:gd name="connsiteX661" fmla="*/ 152260 w 578488"/>
                <a:gd name="connsiteY661" fmla="*/ 420752 h 470547"/>
                <a:gd name="connsiteX662" fmla="*/ 153553 w 578488"/>
                <a:gd name="connsiteY662" fmla="*/ 424829 h 470547"/>
                <a:gd name="connsiteX663" fmla="*/ 154765 w 578488"/>
                <a:gd name="connsiteY663" fmla="*/ 429460 h 470547"/>
                <a:gd name="connsiteX664" fmla="*/ 153741 w 578488"/>
                <a:gd name="connsiteY664" fmla="*/ 433781 h 470547"/>
                <a:gd name="connsiteX665" fmla="*/ 152865 w 578488"/>
                <a:gd name="connsiteY665" fmla="*/ 438308 h 470547"/>
                <a:gd name="connsiteX666" fmla="*/ 151329 w 578488"/>
                <a:gd name="connsiteY666" fmla="*/ 441320 h 470547"/>
                <a:gd name="connsiteX667" fmla="*/ 149135 w 578488"/>
                <a:gd name="connsiteY667" fmla="*/ 442395 h 470547"/>
                <a:gd name="connsiteX668" fmla="*/ 147524 w 578488"/>
                <a:gd name="connsiteY668" fmla="*/ 441858 h 470547"/>
                <a:gd name="connsiteX669" fmla="*/ 145702 w 578488"/>
                <a:gd name="connsiteY669" fmla="*/ 437727 h 470547"/>
                <a:gd name="connsiteX670" fmla="*/ 145661 w 578488"/>
                <a:gd name="connsiteY670" fmla="*/ 436776 h 470547"/>
                <a:gd name="connsiteX671" fmla="*/ 145207 w 578488"/>
                <a:gd name="connsiteY671" fmla="*/ 435511 h 470547"/>
                <a:gd name="connsiteX672" fmla="*/ 140038 w 578488"/>
                <a:gd name="connsiteY672" fmla="*/ 434250 h 470547"/>
                <a:gd name="connsiteX673" fmla="*/ 139124 w 578488"/>
                <a:gd name="connsiteY673" fmla="*/ 434296 h 470547"/>
                <a:gd name="connsiteX674" fmla="*/ 137092 w 578488"/>
                <a:gd name="connsiteY674" fmla="*/ 433557 h 470547"/>
                <a:gd name="connsiteX675" fmla="*/ 135901 w 578488"/>
                <a:gd name="connsiteY675" fmla="*/ 433348 h 470547"/>
                <a:gd name="connsiteX676" fmla="*/ 133456 w 578488"/>
                <a:gd name="connsiteY676" fmla="*/ 432921 h 470547"/>
                <a:gd name="connsiteX677" fmla="*/ 131424 w 578488"/>
                <a:gd name="connsiteY677" fmla="*/ 429261 h 470547"/>
                <a:gd name="connsiteX678" fmla="*/ 129265 w 578488"/>
                <a:gd name="connsiteY678" fmla="*/ 426212 h 470547"/>
                <a:gd name="connsiteX679" fmla="*/ 128958 w 578488"/>
                <a:gd name="connsiteY679" fmla="*/ 424936 h 470547"/>
                <a:gd name="connsiteX680" fmla="*/ 129032 w 578488"/>
                <a:gd name="connsiteY680" fmla="*/ 419218 h 470547"/>
                <a:gd name="connsiteX681" fmla="*/ 128371 w 578488"/>
                <a:gd name="connsiteY681" fmla="*/ 416670 h 470547"/>
                <a:gd name="connsiteX682" fmla="*/ 128168 w 578488"/>
                <a:gd name="connsiteY682" fmla="*/ 413889 h 470547"/>
                <a:gd name="connsiteX683" fmla="*/ 126809 w 578488"/>
                <a:gd name="connsiteY683" fmla="*/ 416151 h 470547"/>
                <a:gd name="connsiteX684" fmla="*/ 127598 w 578488"/>
                <a:gd name="connsiteY684" fmla="*/ 419723 h 470547"/>
                <a:gd name="connsiteX685" fmla="*/ 125922 w 578488"/>
                <a:gd name="connsiteY685" fmla="*/ 421220 h 470547"/>
                <a:gd name="connsiteX686" fmla="*/ 123808 w 578488"/>
                <a:gd name="connsiteY686" fmla="*/ 421947 h 470547"/>
                <a:gd name="connsiteX687" fmla="*/ 124007 w 578488"/>
                <a:gd name="connsiteY687" fmla="*/ 424035 h 470547"/>
                <a:gd name="connsiteX688" fmla="*/ 124875 w 578488"/>
                <a:gd name="connsiteY688" fmla="*/ 424430 h 470547"/>
                <a:gd name="connsiteX689" fmla="*/ 125056 w 578488"/>
                <a:gd name="connsiteY689" fmla="*/ 426595 h 470547"/>
                <a:gd name="connsiteX690" fmla="*/ 124542 w 578488"/>
                <a:gd name="connsiteY690" fmla="*/ 429796 h 470547"/>
                <a:gd name="connsiteX691" fmla="*/ 120381 w 578488"/>
                <a:gd name="connsiteY691" fmla="*/ 436895 h 470547"/>
                <a:gd name="connsiteX692" fmla="*/ 119541 w 578488"/>
                <a:gd name="connsiteY692" fmla="*/ 437657 h 470547"/>
                <a:gd name="connsiteX693" fmla="*/ 118971 w 578488"/>
                <a:gd name="connsiteY693" fmla="*/ 438614 h 470547"/>
                <a:gd name="connsiteX694" fmla="*/ 116842 w 578488"/>
                <a:gd name="connsiteY694" fmla="*/ 437978 h 470547"/>
                <a:gd name="connsiteX695" fmla="*/ 114110 w 578488"/>
                <a:gd name="connsiteY695" fmla="*/ 439950 h 470547"/>
                <a:gd name="connsiteX696" fmla="*/ 111523 w 578488"/>
                <a:gd name="connsiteY696" fmla="*/ 440266 h 470547"/>
                <a:gd name="connsiteX697" fmla="*/ 110586 w 578488"/>
                <a:gd name="connsiteY697" fmla="*/ 438035 h 470547"/>
                <a:gd name="connsiteX698" fmla="*/ 106936 w 578488"/>
                <a:gd name="connsiteY698" fmla="*/ 435079 h 470547"/>
                <a:gd name="connsiteX699" fmla="*/ 105213 w 578488"/>
                <a:gd name="connsiteY699" fmla="*/ 435245 h 470547"/>
                <a:gd name="connsiteX700" fmla="*/ 106760 w 578488"/>
                <a:gd name="connsiteY700" fmla="*/ 436704 h 470547"/>
                <a:gd name="connsiteX701" fmla="*/ 108284 w 578488"/>
                <a:gd name="connsiteY701" fmla="*/ 438599 h 470547"/>
                <a:gd name="connsiteX702" fmla="*/ 107418 w 578488"/>
                <a:gd name="connsiteY702" fmla="*/ 439853 h 470547"/>
                <a:gd name="connsiteX703" fmla="*/ 106567 w 578488"/>
                <a:gd name="connsiteY703" fmla="*/ 440671 h 470547"/>
                <a:gd name="connsiteX704" fmla="*/ 105077 w 578488"/>
                <a:gd name="connsiteY704" fmla="*/ 441095 h 470547"/>
                <a:gd name="connsiteX705" fmla="*/ 99746 w 578488"/>
                <a:gd name="connsiteY705" fmla="*/ 443570 h 470547"/>
                <a:gd name="connsiteX706" fmla="*/ 101644 w 578488"/>
                <a:gd name="connsiteY706" fmla="*/ 445231 h 470547"/>
                <a:gd name="connsiteX707" fmla="*/ 100033 w 578488"/>
                <a:gd name="connsiteY707" fmla="*/ 447116 h 470547"/>
                <a:gd name="connsiteX708" fmla="*/ 98170 w 578488"/>
                <a:gd name="connsiteY708" fmla="*/ 447393 h 470547"/>
                <a:gd name="connsiteX709" fmla="*/ 97176 w 578488"/>
                <a:gd name="connsiteY709" fmla="*/ 448273 h 470547"/>
                <a:gd name="connsiteX710" fmla="*/ 96831 w 578488"/>
                <a:gd name="connsiteY710" fmla="*/ 449467 h 470547"/>
                <a:gd name="connsiteX711" fmla="*/ 91309 w 578488"/>
                <a:gd name="connsiteY711" fmla="*/ 452866 h 470547"/>
                <a:gd name="connsiteX712" fmla="*/ 82309 w 578488"/>
                <a:gd name="connsiteY712" fmla="*/ 461559 h 470547"/>
                <a:gd name="connsiteX713" fmla="*/ 77684 w 578488"/>
                <a:gd name="connsiteY713" fmla="*/ 464009 h 470547"/>
                <a:gd name="connsiteX714" fmla="*/ 74453 w 578488"/>
                <a:gd name="connsiteY714" fmla="*/ 466554 h 470547"/>
                <a:gd name="connsiteX715" fmla="*/ 71607 w 578488"/>
                <a:gd name="connsiteY715" fmla="*/ 466491 h 470547"/>
                <a:gd name="connsiteX716" fmla="*/ 68029 w 578488"/>
                <a:gd name="connsiteY716" fmla="*/ 468652 h 470547"/>
                <a:gd name="connsiteX717" fmla="*/ 58970 w 578488"/>
                <a:gd name="connsiteY717" fmla="*/ 470547 h 470547"/>
                <a:gd name="connsiteX718" fmla="*/ 52961 w 578488"/>
                <a:gd name="connsiteY718" fmla="*/ 469690 h 470547"/>
                <a:gd name="connsiteX719" fmla="*/ 48776 w 578488"/>
                <a:gd name="connsiteY719" fmla="*/ 470442 h 470547"/>
                <a:gd name="connsiteX720" fmla="*/ 46532 w 578488"/>
                <a:gd name="connsiteY720" fmla="*/ 468957 h 470547"/>
                <a:gd name="connsiteX721" fmla="*/ 46241 w 578488"/>
                <a:gd name="connsiteY721" fmla="*/ 467936 h 470547"/>
                <a:gd name="connsiteX722" fmla="*/ 46353 w 578488"/>
                <a:gd name="connsiteY722" fmla="*/ 467343 h 470547"/>
                <a:gd name="connsiteX723" fmla="*/ 46729 w 578488"/>
                <a:gd name="connsiteY723" fmla="*/ 466632 h 470547"/>
                <a:gd name="connsiteX724" fmla="*/ 45949 w 578488"/>
                <a:gd name="connsiteY724" fmla="*/ 466380 h 470547"/>
                <a:gd name="connsiteX725" fmla="*/ 44308 w 578488"/>
                <a:gd name="connsiteY725" fmla="*/ 466257 h 470547"/>
                <a:gd name="connsiteX726" fmla="*/ 43606 w 578488"/>
                <a:gd name="connsiteY726" fmla="*/ 466974 h 470547"/>
                <a:gd name="connsiteX727" fmla="*/ 43511 w 578488"/>
                <a:gd name="connsiteY727" fmla="*/ 468602 h 470547"/>
                <a:gd name="connsiteX728" fmla="*/ 42730 w 578488"/>
                <a:gd name="connsiteY728" fmla="*/ 469027 h 470547"/>
                <a:gd name="connsiteX729" fmla="*/ 39613 w 578488"/>
                <a:gd name="connsiteY729" fmla="*/ 468096 h 470547"/>
                <a:gd name="connsiteX730" fmla="*/ 38830 w 578488"/>
                <a:gd name="connsiteY730" fmla="*/ 467257 h 470547"/>
                <a:gd name="connsiteX731" fmla="*/ 39950 w 578488"/>
                <a:gd name="connsiteY731" fmla="*/ 465556 h 470547"/>
                <a:gd name="connsiteX732" fmla="*/ 41868 w 578488"/>
                <a:gd name="connsiteY732" fmla="*/ 464023 h 470547"/>
                <a:gd name="connsiteX733" fmla="*/ 41520 w 578488"/>
                <a:gd name="connsiteY733" fmla="*/ 463709 h 470547"/>
                <a:gd name="connsiteX734" fmla="*/ 41147 w 578488"/>
                <a:gd name="connsiteY734" fmla="*/ 462777 h 470547"/>
                <a:gd name="connsiteX735" fmla="*/ 40211 w 578488"/>
                <a:gd name="connsiteY735" fmla="*/ 462659 h 470547"/>
                <a:gd name="connsiteX736" fmla="*/ 37424 w 578488"/>
                <a:gd name="connsiteY736" fmla="*/ 462884 h 470547"/>
                <a:gd name="connsiteX737" fmla="*/ 35159 w 578488"/>
                <a:gd name="connsiteY737" fmla="*/ 462609 h 470547"/>
                <a:gd name="connsiteX738" fmla="*/ 27765 w 578488"/>
                <a:gd name="connsiteY738" fmla="*/ 459156 h 470547"/>
                <a:gd name="connsiteX739" fmla="*/ 26038 w 578488"/>
                <a:gd name="connsiteY739" fmla="*/ 457312 h 470547"/>
                <a:gd name="connsiteX740" fmla="*/ 20073 w 578488"/>
                <a:gd name="connsiteY740" fmla="*/ 454363 h 470547"/>
                <a:gd name="connsiteX741" fmla="*/ 17400 w 578488"/>
                <a:gd name="connsiteY741" fmla="*/ 451234 h 470547"/>
                <a:gd name="connsiteX742" fmla="*/ 15882 w 578488"/>
                <a:gd name="connsiteY742" fmla="*/ 447798 h 470547"/>
                <a:gd name="connsiteX743" fmla="*/ 15996 w 578488"/>
                <a:gd name="connsiteY743" fmla="*/ 444680 h 470547"/>
                <a:gd name="connsiteX744" fmla="*/ 16728 w 578488"/>
                <a:gd name="connsiteY744" fmla="*/ 439723 h 470547"/>
                <a:gd name="connsiteX745" fmla="*/ 17981 w 578488"/>
                <a:gd name="connsiteY745" fmla="*/ 438496 h 470547"/>
                <a:gd name="connsiteX746" fmla="*/ 23334 w 578488"/>
                <a:gd name="connsiteY746" fmla="*/ 440234 h 470547"/>
                <a:gd name="connsiteX747" fmla="*/ 28745 w 578488"/>
                <a:gd name="connsiteY747" fmla="*/ 443134 h 470547"/>
                <a:gd name="connsiteX748" fmla="*/ 29592 w 578488"/>
                <a:gd name="connsiteY748" fmla="*/ 442991 h 470547"/>
                <a:gd name="connsiteX749" fmla="*/ 31291 w 578488"/>
                <a:gd name="connsiteY749" fmla="*/ 440715 h 470547"/>
                <a:gd name="connsiteX750" fmla="*/ 34589 w 578488"/>
                <a:gd name="connsiteY750" fmla="*/ 438885 h 470547"/>
                <a:gd name="connsiteX751" fmla="*/ 33656 w 578488"/>
                <a:gd name="connsiteY751" fmla="*/ 438380 h 470547"/>
                <a:gd name="connsiteX752" fmla="*/ 28754 w 578488"/>
                <a:gd name="connsiteY752" fmla="*/ 440479 h 470547"/>
                <a:gd name="connsiteX753" fmla="*/ 26931 w 578488"/>
                <a:gd name="connsiteY753" fmla="*/ 439316 h 470547"/>
                <a:gd name="connsiteX754" fmla="*/ 24105 w 578488"/>
                <a:gd name="connsiteY754" fmla="*/ 436946 h 470547"/>
                <a:gd name="connsiteX755" fmla="*/ 24105 w 578488"/>
                <a:gd name="connsiteY755" fmla="*/ 435725 h 470547"/>
                <a:gd name="connsiteX756" fmla="*/ 25422 w 578488"/>
                <a:gd name="connsiteY756" fmla="*/ 434503 h 470547"/>
                <a:gd name="connsiteX757" fmla="*/ 25860 w 578488"/>
                <a:gd name="connsiteY757" fmla="*/ 432849 h 470547"/>
                <a:gd name="connsiteX758" fmla="*/ 25169 w 578488"/>
                <a:gd name="connsiteY758" fmla="*/ 431287 h 470547"/>
                <a:gd name="connsiteX759" fmla="*/ 25491 w 578488"/>
                <a:gd name="connsiteY759" fmla="*/ 429160 h 470547"/>
                <a:gd name="connsiteX760" fmla="*/ 27677 w 578488"/>
                <a:gd name="connsiteY760" fmla="*/ 426901 h 470547"/>
                <a:gd name="connsiteX761" fmla="*/ 30954 w 578488"/>
                <a:gd name="connsiteY761" fmla="*/ 424611 h 470547"/>
                <a:gd name="connsiteX762" fmla="*/ 33315 w 578488"/>
                <a:gd name="connsiteY762" fmla="*/ 422399 h 470547"/>
                <a:gd name="connsiteX763" fmla="*/ 35740 w 578488"/>
                <a:gd name="connsiteY763" fmla="*/ 421036 h 470547"/>
                <a:gd name="connsiteX764" fmla="*/ 35487 w 578488"/>
                <a:gd name="connsiteY764" fmla="*/ 420581 h 470547"/>
                <a:gd name="connsiteX765" fmla="*/ 32714 w 578488"/>
                <a:gd name="connsiteY765" fmla="*/ 421449 h 470547"/>
                <a:gd name="connsiteX766" fmla="*/ 30062 w 578488"/>
                <a:gd name="connsiteY766" fmla="*/ 422921 h 470547"/>
                <a:gd name="connsiteX767" fmla="*/ 26940 w 578488"/>
                <a:gd name="connsiteY767" fmla="*/ 425385 h 470547"/>
                <a:gd name="connsiteX768" fmla="*/ 23133 w 578488"/>
                <a:gd name="connsiteY768" fmla="*/ 427381 h 470547"/>
                <a:gd name="connsiteX769" fmla="*/ 20319 w 578488"/>
                <a:gd name="connsiteY769" fmla="*/ 428155 h 470547"/>
                <a:gd name="connsiteX770" fmla="*/ 18978 w 578488"/>
                <a:gd name="connsiteY770" fmla="*/ 428795 h 470547"/>
                <a:gd name="connsiteX771" fmla="*/ 16916 w 578488"/>
                <a:gd name="connsiteY771" fmla="*/ 429417 h 470547"/>
                <a:gd name="connsiteX772" fmla="*/ 14783 w 578488"/>
                <a:gd name="connsiteY772" fmla="*/ 432273 h 470547"/>
                <a:gd name="connsiteX773" fmla="*/ 12455 w 578488"/>
                <a:gd name="connsiteY773" fmla="*/ 433495 h 470547"/>
                <a:gd name="connsiteX774" fmla="*/ 8274 w 578488"/>
                <a:gd name="connsiteY774" fmla="*/ 433619 h 470547"/>
                <a:gd name="connsiteX775" fmla="*/ 7355 w 578488"/>
                <a:gd name="connsiteY775" fmla="*/ 431533 h 470547"/>
                <a:gd name="connsiteX776" fmla="*/ 8535 w 578488"/>
                <a:gd name="connsiteY776" fmla="*/ 424101 h 470547"/>
                <a:gd name="connsiteX777" fmla="*/ 9799 w 578488"/>
                <a:gd name="connsiteY777" fmla="*/ 420472 h 470547"/>
                <a:gd name="connsiteX778" fmla="*/ 11185 w 578488"/>
                <a:gd name="connsiteY778" fmla="*/ 417901 h 470547"/>
                <a:gd name="connsiteX779" fmla="*/ 13366 w 578488"/>
                <a:gd name="connsiteY779" fmla="*/ 417468 h 470547"/>
                <a:gd name="connsiteX780" fmla="*/ 14891 w 578488"/>
                <a:gd name="connsiteY780" fmla="*/ 415582 h 470547"/>
                <a:gd name="connsiteX781" fmla="*/ 16156 w 578488"/>
                <a:gd name="connsiteY781" fmla="*/ 415582 h 470547"/>
                <a:gd name="connsiteX782" fmla="*/ 17257 w 578488"/>
                <a:gd name="connsiteY782" fmla="*/ 416453 h 470547"/>
                <a:gd name="connsiteX783" fmla="*/ 21518 w 578488"/>
                <a:gd name="connsiteY783" fmla="*/ 417297 h 470547"/>
                <a:gd name="connsiteX784" fmla="*/ 23621 w 578488"/>
                <a:gd name="connsiteY784" fmla="*/ 414895 h 470547"/>
                <a:gd name="connsiteX785" fmla="*/ 26357 w 578488"/>
                <a:gd name="connsiteY785" fmla="*/ 414543 h 470547"/>
                <a:gd name="connsiteX786" fmla="*/ 31345 w 578488"/>
                <a:gd name="connsiteY786" fmla="*/ 412116 h 470547"/>
                <a:gd name="connsiteX787" fmla="*/ 31241 w 578488"/>
                <a:gd name="connsiteY787" fmla="*/ 411674 h 470547"/>
                <a:gd name="connsiteX788" fmla="*/ 27866 w 578488"/>
                <a:gd name="connsiteY788" fmla="*/ 412208 h 470547"/>
                <a:gd name="connsiteX789" fmla="*/ 25819 w 578488"/>
                <a:gd name="connsiteY789" fmla="*/ 412287 h 470547"/>
                <a:gd name="connsiteX790" fmla="*/ 22885 w 578488"/>
                <a:gd name="connsiteY790" fmla="*/ 412896 h 470547"/>
                <a:gd name="connsiteX791" fmla="*/ 21326 w 578488"/>
                <a:gd name="connsiteY791" fmla="*/ 412461 h 470547"/>
                <a:gd name="connsiteX792" fmla="*/ 20596 w 578488"/>
                <a:gd name="connsiteY792" fmla="*/ 410642 h 470547"/>
                <a:gd name="connsiteX793" fmla="*/ 21770 w 578488"/>
                <a:gd name="connsiteY793" fmla="*/ 409002 h 470547"/>
                <a:gd name="connsiteX794" fmla="*/ 26478 w 578488"/>
                <a:gd name="connsiteY794" fmla="*/ 405081 h 470547"/>
                <a:gd name="connsiteX795" fmla="*/ 28102 w 578488"/>
                <a:gd name="connsiteY795" fmla="*/ 403361 h 470547"/>
                <a:gd name="connsiteX796" fmla="*/ 29028 w 578488"/>
                <a:gd name="connsiteY796" fmla="*/ 401753 h 470547"/>
                <a:gd name="connsiteX797" fmla="*/ 28881 w 578488"/>
                <a:gd name="connsiteY797" fmla="*/ 400658 h 470547"/>
                <a:gd name="connsiteX798" fmla="*/ 29663 w 578488"/>
                <a:gd name="connsiteY798" fmla="*/ 398392 h 470547"/>
                <a:gd name="connsiteX799" fmla="*/ 34267 w 578488"/>
                <a:gd name="connsiteY799" fmla="*/ 394426 h 470547"/>
                <a:gd name="connsiteX800" fmla="*/ 38011 w 578488"/>
                <a:gd name="connsiteY800" fmla="*/ 392611 h 470547"/>
                <a:gd name="connsiteX801" fmla="*/ 39240 w 578488"/>
                <a:gd name="connsiteY801" fmla="*/ 394173 h 470547"/>
                <a:gd name="connsiteX802" fmla="*/ 38195 w 578488"/>
                <a:gd name="connsiteY802" fmla="*/ 399051 h 470547"/>
                <a:gd name="connsiteX803" fmla="*/ 38205 w 578488"/>
                <a:gd name="connsiteY803" fmla="*/ 401062 h 470547"/>
                <a:gd name="connsiteX804" fmla="*/ 41170 w 578488"/>
                <a:gd name="connsiteY804" fmla="*/ 393952 h 470547"/>
                <a:gd name="connsiteX805" fmla="*/ 42475 w 578488"/>
                <a:gd name="connsiteY805" fmla="*/ 392258 h 470547"/>
                <a:gd name="connsiteX806" fmla="*/ 43960 w 578488"/>
                <a:gd name="connsiteY806" fmla="*/ 391063 h 470547"/>
                <a:gd name="connsiteX807" fmla="*/ 47556 w 578488"/>
                <a:gd name="connsiteY807" fmla="*/ 390260 h 470547"/>
                <a:gd name="connsiteX808" fmla="*/ 48573 w 578488"/>
                <a:gd name="connsiteY808" fmla="*/ 389136 h 470547"/>
                <a:gd name="connsiteX809" fmla="*/ 44386 w 578488"/>
                <a:gd name="connsiteY809" fmla="*/ 389508 h 470547"/>
                <a:gd name="connsiteX810" fmla="*/ 34228 w 578488"/>
                <a:gd name="connsiteY810" fmla="*/ 392228 h 470547"/>
                <a:gd name="connsiteX811" fmla="*/ 29946 w 578488"/>
                <a:gd name="connsiteY811" fmla="*/ 394649 h 470547"/>
                <a:gd name="connsiteX812" fmla="*/ 28806 w 578488"/>
                <a:gd name="connsiteY812" fmla="*/ 396513 h 470547"/>
                <a:gd name="connsiteX813" fmla="*/ 25834 w 578488"/>
                <a:gd name="connsiteY813" fmla="*/ 399318 h 470547"/>
                <a:gd name="connsiteX814" fmla="*/ 24441 w 578488"/>
                <a:gd name="connsiteY814" fmla="*/ 401138 h 470547"/>
                <a:gd name="connsiteX815" fmla="*/ 23826 w 578488"/>
                <a:gd name="connsiteY815" fmla="*/ 403807 h 470547"/>
                <a:gd name="connsiteX816" fmla="*/ 22152 w 578488"/>
                <a:gd name="connsiteY816" fmla="*/ 405256 h 470547"/>
                <a:gd name="connsiteX817" fmla="*/ 19896 w 578488"/>
                <a:gd name="connsiteY817" fmla="*/ 405791 h 470547"/>
                <a:gd name="connsiteX818" fmla="*/ 16761 w 578488"/>
                <a:gd name="connsiteY818" fmla="*/ 409168 h 470547"/>
                <a:gd name="connsiteX819" fmla="*/ 15379 w 578488"/>
                <a:gd name="connsiteY819" fmla="*/ 411878 h 470547"/>
                <a:gd name="connsiteX820" fmla="*/ 12259 w 578488"/>
                <a:gd name="connsiteY820" fmla="*/ 414035 h 470547"/>
                <a:gd name="connsiteX821" fmla="*/ 10278 w 578488"/>
                <a:gd name="connsiteY821" fmla="*/ 415692 h 470547"/>
                <a:gd name="connsiteX822" fmla="*/ 9628 w 578488"/>
                <a:gd name="connsiteY822" fmla="*/ 416283 h 470547"/>
                <a:gd name="connsiteX823" fmla="*/ 8557 w 578488"/>
                <a:gd name="connsiteY823" fmla="*/ 417911 h 470547"/>
                <a:gd name="connsiteX824" fmla="*/ 7667 w 578488"/>
                <a:gd name="connsiteY824" fmla="*/ 418025 h 470547"/>
                <a:gd name="connsiteX825" fmla="*/ 6892 w 578488"/>
                <a:gd name="connsiteY825" fmla="*/ 417071 h 470547"/>
                <a:gd name="connsiteX826" fmla="*/ 6763 w 578488"/>
                <a:gd name="connsiteY826" fmla="*/ 414970 h 470547"/>
                <a:gd name="connsiteX827" fmla="*/ 7080 w 578488"/>
                <a:gd name="connsiteY827" fmla="*/ 411611 h 470547"/>
                <a:gd name="connsiteX828" fmla="*/ 8581 w 578488"/>
                <a:gd name="connsiteY828" fmla="*/ 409191 h 470547"/>
                <a:gd name="connsiteX829" fmla="*/ 9298 w 578488"/>
                <a:gd name="connsiteY829" fmla="*/ 406824 h 470547"/>
                <a:gd name="connsiteX830" fmla="*/ 8300 w 578488"/>
                <a:gd name="connsiteY830" fmla="*/ 404611 h 470547"/>
                <a:gd name="connsiteX831" fmla="*/ 8991 w 578488"/>
                <a:gd name="connsiteY831" fmla="*/ 403214 h 470547"/>
                <a:gd name="connsiteX832" fmla="*/ 10313 w 578488"/>
                <a:gd name="connsiteY832" fmla="*/ 403262 h 470547"/>
                <a:gd name="connsiteX833" fmla="*/ 12768 w 578488"/>
                <a:gd name="connsiteY833" fmla="*/ 403899 h 470547"/>
                <a:gd name="connsiteX834" fmla="*/ 15379 w 578488"/>
                <a:gd name="connsiteY834" fmla="*/ 403797 h 470547"/>
                <a:gd name="connsiteX835" fmla="*/ 19669 w 578488"/>
                <a:gd name="connsiteY835" fmla="*/ 402047 h 470547"/>
                <a:gd name="connsiteX836" fmla="*/ 18985 w 578488"/>
                <a:gd name="connsiteY836" fmla="*/ 401024 h 470547"/>
                <a:gd name="connsiteX837" fmla="*/ 17132 w 578488"/>
                <a:gd name="connsiteY837" fmla="*/ 400878 h 470547"/>
                <a:gd name="connsiteX838" fmla="*/ 13673 w 578488"/>
                <a:gd name="connsiteY838" fmla="*/ 401024 h 470547"/>
                <a:gd name="connsiteX839" fmla="*/ 10764 w 578488"/>
                <a:gd name="connsiteY839" fmla="*/ 399313 h 470547"/>
                <a:gd name="connsiteX840" fmla="*/ 8503 w 578488"/>
                <a:gd name="connsiteY840" fmla="*/ 395906 h 470547"/>
                <a:gd name="connsiteX841" fmla="*/ 7475 w 578488"/>
                <a:gd name="connsiteY841" fmla="*/ 391346 h 470547"/>
                <a:gd name="connsiteX842" fmla="*/ 8162 w 578488"/>
                <a:gd name="connsiteY842" fmla="*/ 390040 h 470547"/>
                <a:gd name="connsiteX843" fmla="*/ 16528 w 578488"/>
                <a:gd name="connsiteY843" fmla="*/ 385382 h 470547"/>
                <a:gd name="connsiteX844" fmla="*/ 18780 w 578488"/>
                <a:gd name="connsiteY844" fmla="*/ 383264 h 470547"/>
                <a:gd name="connsiteX845" fmla="*/ 17475 w 578488"/>
                <a:gd name="connsiteY845" fmla="*/ 383054 h 470547"/>
                <a:gd name="connsiteX846" fmla="*/ 14336 w 578488"/>
                <a:gd name="connsiteY846" fmla="*/ 385623 h 470547"/>
                <a:gd name="connsiteX847" fmla="*/ 9840 w 578488"/>
                <a:gd name="connsiteY847" fmla="*/ 387216 h 470547"/>
                <a:gd name="connsiteX848" fmla="*/ 7005 w 578488"/>
                <a:gd name="connsiteY848" fmla="*/ 385001 h 470547"/>
                <a:gd name="connsiteX849" fmla="*/ 5530 w 578488"/>
                <a:gd name="connsiteY849" fmla="*/ 382612 h 470547"/>
                <a:gd name="connsiteX850" fmla="*/ 4681 w 578488"/>
                <a:gd name="connsiteY850" fmla="*/ 377560 h 470547"/>
                <a:gd name="connsiteX851" fmla="*/ 4988 w 578488"/>
                <a:gd name="connsiteY851" fmla="*/ 374959 h 470547"/>
                <a:gd name="connsiteX852" fmla="*/ 4633 w 578488"/>
                <a:gd name="connsiteY852" fmla="*/ 371534 h 470547"/>
                <a:gd name="connsiteX853" fmla="*/ 6553 w 578488"/>
                <a:gd name="connsiteY853" fmla="*/ 370420 h 470547"/>
                <a:gd name="connsiteX854" fmla="*/ 8700 w 578488"/>
                <a:gd name="connsiteY854" fmla="*/ 371012 h 470547"/>
                <a:gd name="connsiteX855" fmla="*/ 10816 w 578488"/>
                <a:gd name="connsiteY855" fmla="*/ 371232 h 470547"/>
                <a:gd name="connsiteX856" fmla="*/ 15616 w 578488"/>
                <a:gd name="connsiteY856" fmla="*/ 370932 h 470547"/>
                <a:gd name="connsiteX857" fmla="*/ 26201 w 578488"/>
                <a:gd name="connsiteY857" fmla="*/ 368874 h 470547"/>
                <a:gd name="connsiteX858" fmla="*/ 33025 w 578488"/>
                <a:gd name="connsiteY858" fmla="*/ 370097 h 470547"/>
                <a:gd name="connsiteX859" fmla="*/ 35798 w 578488"/>
                <a:gd name="connsiteY859" fmla="*/ 369985 h 470547"/>
                <a:gd name="connsiteX860" fmla="*/ 40041 w 578488"/>
                <a:gd name="connsiteY860" fmla="*/ 368212 h 470547"/>
                <a:gd name="connsiteX861" fmla="*/ 43755 w 578488"/>
                <a:gd name="connsiteY861" fmla="*/ 368029 h 470547"/>
                <a:gd name="connsiteX862" fmla="*/ 46532 w 578488"/>
                <a:gd name="connsiteY862" fmla="*/ 369384 h 470547"/>
                <a:gd name="connsiteX863" fmla="*/ 48050 w 578488"/>
                <a:gd name="connsiteY863" fmla="*/ 370937 h 470547"/>
                <a:gd name="connsiteX864" fmla="*/ 48238 w 578488"/>
                <a:gd name="connsiteY864" fmla="*/ 373013 h 470547"/>
                <a:gd name="connsiteX865" fmla="*/ 49523 w 578488"/>
                <a:gd name="connsiteY865" fmla="*/ 374396 h 470547"/>
                <a:gd name="connsiteX866" fmla="*/ 50391 w 578488"/>
                <a:gd name="connsiteY866" fmla="*/ 373947 h 470547"/>
                <a:gd name="connsiteX867" fmla="*/ 49700 w 578488"/>
                <a:gd name="connsiteY867" fmla="*/ 372303 h 470547"/>
                <a:gd name="connsiteX868" fmla="*/ 49555 w 578488"/>
                <a:gd name="connsiteY868" fmla="*/ 369753 h 470547"/>
                <a:gd name="connsiteX869" fmla="*/ 60719 w 578488"/>
                <a:gd name="connsiteY869" fmla="*/ 366861 h 470547"/>
                <a:gd name="connsiteX870" fmla="*/ 62035 w 578488"/>
                <a:gd name="connsiteY870" fmla="*/ 365736 h 470547"/>
                <a:gd name="connsiteX871" fmla="*/ 57599 w 578488"/>
                <a:gd name="connsiteY871" fmla="*/ 365345 h 470547"/>
                <a:gd name="connsiteX872" fmla="*/ 56331 w 578488"/>
                <a:gd name="connsiteY872" fmla="*/ 362701 h 470547"/>
                <a:gd name="connsiteX873" fmla="*/ 58674 w 578488"/>
                <a:gd name="connsiteY873" fmla="*/ 358695 h 470547"/>
                <a:gd name="connsiteX874" fmla="*/ 58454 w 578488"/>
                <a:gd name="connsiteY874" fmla="*/ 358175 h 470547"/>
                <a:gd name="connsiteX875" fmla="*/ 55990 w 578488"/>
                <a:gd name="connsiteY875" fmla="*/ 360290 h 470547"/>
                <a:gd name="connsiteX876" fmla="*/ 54777 w 578488"/>
                <a:gd name="connsiteY876" fmla="*/ 363263 h 470547"/>
                <a:gd name="connsiteX877" fmla="*/ 55258 w 578488"/>
                <a:gd name="connsiteY877" fmla="*/ 365633 h 470547"/>
                <a:gd name="connsiteX878" fmla="*/ 54770 w 578488"/>
                <a:gd name="connsiteY878" fmla="*/ 366733 h 470547"/>
                <a:gd name="connsiteX879" fmla="*/ 52505 w 578488"/>
                <a:gd name="connsiteY879" fmla="*/ 367237 h 470547"/>
                <a:gd name="connsiteX880" fmla="*/ 47398 w 578488"/>
                <a:gd name="connsiteY880" fmla="*/ 367420 h 470547"/>
                <a:gd name="connsiteX881" fmla="*/ 44120 w 578488"/>
                <a:gd name="connsiteY881" fmla="*/ 366415 h 470547"/>
                <a:gd name="connsiteX882" fmla="*/ 41084 w 578488"/>
                <a:gd name="connsiteY882" fmla="*/ 365869 h 470547"/>
                <a:gd name="connsiteX883" fmla="*/ 40050 w 578488"/>
                <a:gd name="connsiteY883" fmla="*/ 365111 h 470547"/>
                <a:gd name="connsiteX884" fmla="*/ 40395 w 578488"/>
                <a:gd name="connsiteY884" fmla="*/ 363419 h 470547"/>
                <a:gd name="connsiteX885" fmla="*/ 39821 w 578488"/>
                <a:gd name="connsiteY885" fmla="*/ 363070 h 470547"/>
                <a:gd name="connsiteX886" fmla="*/ 38564 w 578488"/>
                <a:gd name="connsiteY886" fmla="*/ 364591 h 470547"/>
                <a:gd name="connsiteX887" fmla="*/ 37448 w 578488"/>
                <a:gd name="connsiteY887" fmla="*/ 367620 h 470547"/>
                <a:gd name="connsiteX888" fmla="*/ 35035 w 578488"/>
                <a:gd name="connsiteY888" fmla="*/ 368317 h 470547"/>
                <a:gd name="connsiteX889" fmla="*/ 28380 w 578488"/>
                <a:gd name="connsiteY889" fmla="*/ 367193 h 470547"/>
                <a:gd name="connsiteX890" fmla="*/ 18745 w 578488"/>
                <a:gd name="connsiteY890" fmla="*/ 367855 h 470547"/>
                <a:gd name="connsiteX891" fmla="*/ 14422 w 578488"/>
                <a:gd name="connsiteY891" fmla="*/ 369378 h 470547"/>
                <a:gd name="connsiteX892" fmla="*/ 11621 w 578488"/>
                <a:gd name="connsiteY892" fmla="*/ 369179 h 470547"/>
                <a:gd name="connsiteX893" fmla="*/ 6804 w 578488"/>
                <a:gd name="connsiteY893" fmla="*/ 366511 h 470547"/>
                <a:gd name="connsiteX894" fmla="*/ 4923 w 578488"/>
                <a:gd name="connsiteY894" fmla="*/ 364387 h 470547"/>
                <a:gd name="connsiteX895" fmla="*/ 4221 w 578488"/>
                <a:gd name="connsiteY895" fmla="*/ 360099 h 470547"/>
                <a:gd name="connsiteX896" fmla="*/ 4504 w 578488"/>
                <a:gd name="connsiteY896" fmla="*/ 358210 h 470547"/>
                <a:gd name="connsiteX897" fmla="*/ 8257 w 578488"/>
                <a:gd name="connsiteY897" fmla="*/ 357414 h 470547"/>
                <a:gd name="connsiteX898" fmla="*/ 10155 w 578488"/>
                <a:gd name="connsiteY898" fmla="*/ 357470 h 470547"/>
                <a:gd name="connsiteX899" fmla="*/ 11932 w 578488"/>
                <a:gd name="connsiteY899" fmla="*/ 356454 h 470547"/>
                <a:gd name="connsiteX900" fmla="*/ 10360 w 578488"/>
                <a:gd name="connsiteY900" fmla="*/ 355794 h 470547"/>
                <a:gd name="connsiteX901" fmla="*/ 8149 w 578488"/>
                <a:gd name="connsiteY901" fmla="*/ 354496 h 470547"/>
                <a:gd name="connsiteX902" fmla="*/ 6642 w 578488"/>
                <a:gd name="connsiteY902" fmla="*/ 351893 h 470547"/>
                <a:gd name="connsiteX903" fmla="*/ 4370 w 578488"/>
                <a:gd name="connsiteY903" fmla="*/ 351044 h 470547"/>
                <a:gd name="connsiteX904" fmla="*/ 2848 w 578488"/>
                <a:gd name="connsiteY904" fmla="*/ 348822 h 470547"/>
                <a:gd name="connsiteX905" fmla="*/ 2461 w 578488"/>
                <a:gd name="connsiteY905" fmla="*/ 345461 h 470547"/>
                <a:gd name="connsiteX906" fmla="*/ 2897 w 578488"/>
                <a:gd name="connsiteY906" fmla="*/ 343122 h 470547"/>
                <a:gd name="connsiteX907" fmla="*/ 4113 w 578488"/>
                <a:gd name="connsiteY907" fmla="*/ 342369 h 470547"/>
                <a:gd name="connsiteX908" fmla="*/ 7031 w 578488"/>
                <a:gd name="connsiteY908" fmla="*/ 342881 h 470547"/>
                <a:gd name="connsiteX909" fmla="*/ 14733 w 578488"/>
                <a:gd name="connsiteY909" fmla="*/ 342488 h 470547"/>
                <a:gd name="connsiteX910" fmla="*/ 21984 w 578488"/>
                <a:gd name="connsiteY910" fmla="*/ 344865 h 470547"/>
                <a:gd name="connsiteX911" fmla="*/ 26905 w 578488"/>
                <a:gd name="connsiteY911" fmla="*/ 346212 h 470547"/>
                <a:gd name="connsiteX912" fmla="*/ 36875 w 578488"/>
                <a:gd name="connsiteY912" fmla="*/ 345535 h 470547"/>
                <a:gd name="connsiteX913" fmla="*/ 42714 w 578488"/>
                <a:gd name="connsiteY913" fmla="*/ 343413 h 470547"/>
                <a:gd name="connsiteX914" fmla="*/ 41643 w 578488"/>
                <a:gd name="connsiteY914" fmla="*/ 342826 h 470547"/>
                <a:gd name="connsiteX915" fmla="*/ 35310 w 578488"/>
                <a:gd name="connsiteY915" fmla="*/ 344053 h 470547"/>
                <a:gd name="connsiteX916" fmla="*/ 29456 w 578488"/>
                <a:gd name="connsiteY916" fmla="*/ 344003 h 470547"/>
                <a:gd name="connsiteX917" fmla="*/ 19136 w 578488"/>
                <a:gd name="connsiteY917" fmla="*/ 341603 h 470547"/>
                <a:gd name="connsiteX918" fmla="*/ 14904 w 578488"/>
                <a:gd name="connsiteY918" fmla="*/ 340829 h 470547"/>
                <a:gd name="connsiteX919" fmla="*/ 10345 w 578488"/>
                <a:gd name="connsiteY919" fmla="*/ 341171 h 470547"/>
                <a:gd name="connsiteX920" fmla="*/ 7972 w 578488"/>
                <a:gd name="connsiteY920" fmla="*/ 340442 h 470547"/>
                <a:gd name="connsiteX921" fmla="*/ 6577 w 578488"/>
                <a:gd name="connsiteY921" fmla="*/ 338065 h 470547"/>
                <a:gd name="connsiteX922" fmla="*/ 7609 w 578488"/>
                <a:gd name="connsiteY922" fmla="*/ 333512 h 470547"/>
                <a:gd name="connsiteX923" fmla="*/ 9771 w 578488"/>
                <a:gd name="connsiteY923" fmla="*/ 332528 h 470547"/>
                <a:gd name="connsiteX924" fmla="*/ 10941 w 578488"/>
                <a:gd name="connsiteY924" fmla="*/ 333717 h 470547"/>
                <a:gd name="connsiteX925" fmla="*/ 12353 w 578488"/>
                <a:gd name="connsiteY925" fmla="*/ 333792 h 470547"/>
                <a:gd name="connsiteX926" fmla="*/ 13783 w 578488"/>
                <a:gd name="connsiteY926" fmla="*/ 331887 h 470547"/>
                <a:gd name="connsiteX927" fmla="*/ 15152 w 578488"/>
                <a:gd name="connsiteY927" fmla="*/ 330801 h 470547"/>
                <a:gd name="connsiteX928" fmla="*/ 16236 w 578488"/>
                <a:gd name="connsiteY928" fmla="*/ 328341 h 470547"/>
                <a:gd name="connsiteX929" fmla="*/ 20324 w 578488"/>
                <a:gd name="connsiteY929" fmla="*/ 326007 h 470547"/>
                <a:gd name="connsiteX930" fmla="*/ 22051 w 578488"/>
                <a:gd name="connsiteY930" fmla="*/ 325809 h 470547"/>
                <a:gd name="connsiteX931" fmla="*/ 24528 w 578488"/>
                <a:gd name="connsiteY931" fmla="*/ 324733 h 470547"/>
                <a:gd name="connsiteX932" fmla="*/ 26109 w 578488"/>
                <a:gd name="connsiteY932" fmla="*/ 325038 h 470547"/>
                <a:gd name="connsiteX933" fmla="*/ 27122 w 578488"/>
                <a:gd name="connsiteY933" fmla="*/ 326118 h 470547"/>
                <a:gd name="connsiteX934" fmla="*/ 28402 w 578488"/>
                <a:gd name="connsiteY934" fmla="*/ 327012 h 470547"/>
                <a:gd name="connsiteX935" fmla="*/ 31177 w 578488"/>
                <a:gd name="connsiteY935" fmla="*/ 326903 h 470547"/>
                <a:gd name="connsiteX936" fmla="*/ 39382 w 578488"/>
                <a:gd name="connsiteY936" fmla="*/ 325033 h 470547"/>
                <a:gd name="connsiteX937" fmla="*/ 40266 w 578488"/>
                <a:gd name="connsiteY937" fmla="*/ 324483 h 470547"/>
                <a:gd name="connsiteX938" fmla="*/ 41866 w 578488"/>
                <a:gd name="connsiteY938" fmla="*/ 322944 h 470547"/>
                <a:gd name="connsiteX939" fmla="*/ 36664 w 578488"/>
                <a:gd name="connsiteY939" fmla="*/ 323630 h 470547"/>
                <a:gd name="connsiteX940" fmla="*/ 32343 w 578488"/>
                <a:gd name="connsiteY940" fmla="*/ 324723 h 470547"/>
                <a:gd name="connsiteX941" fmla="*/ 29566 w 578488"/>
                <a:gd name="connsiteY941" fmla="*/ 325026 h 470547"/>
                <a:gd name="connsiteX942" fmla="*/ 29175 w 578488"/>
                <a:gd name="connsiteY942" fmla="*/ 323662 h 470547"/>
                <a:gd name="connsiteX943" fmla="*/ 30199 w 578488"/>
                <a:gd name="connsiteY943" fmla="*/ 322450 h 470547"/>
                <a:gd name="connsiteX944" fmla="*/ 31807 w 578488"/>
                <a:gd name="connsiteY944" fmla="*/ 321160 h 470547"/>
                <a:gd name="connsiteX945" fmla="*/ 32589 w 578488"/>
                <a:gd name="connsiteY945" fmla="*/ 318959 h 470547"/>
                <a:gd name="connsiteX946" fmla="*/ 34359 w 578488"/>
                <a:gd name="connsiteY946" fmla="*/ 318019 h 470547"/>
                <a:gd name="connsiteX947" fmla="*/ 36273 w 578488"/>
                <a:gd name="connsiteY947" fmla="*/ 318069 h 470547"/>
                <a:gd name="connsiteX948" fmla="*/ 40229 w 578488"/>
                <a:gd name="connsiteY948" fmla="*/ 317669 h 470547"/>
                <a:gd name="connsiteX949" fmla="*/ 43021 w 578488"/>
                <a:gd name="connsiteY949" fmla="*/ 317096 h 470547"/>
                <a:gd name="connsiteX950" fmla="*/ 47808 w 578488"/>
                <a:gd name="connsiteY950" fmla="*/ 317480 h 470547"/>
                <a:gd name="connsiteX951" fmla="*/ 54943 w 578488"/>
                <a:gd name="connsiteY951" fmla="*/ 318323 h 470547"/>
                <a:gd name="connsiteX952" fmla="*/ 59542 w 578488"/>
                <a:gd name="connsiteY952" fmla="*/ 320372 h 470547"/>
                <a:gd name="connsiteX953" fmla="*/ 61274 w 578488"/>
                <a:gd name="connsiteY953" fmla="*/ 320187 h 470547"/>
                <a:gd name="connsiteX954" fmla="*/ 63110 w 578488"/>
                <a:gd name="connsiteY954" fmla="*/ 319642 h 470547"/>
                <a:gd name="connsiteX955" fmla="*/ 63941 w 578488"/>
                <a:gd name="connsiteY955" fmla="*/ 318899 h 470547"/>
                <a:gd name="connsiteX956" fmla="*/ 60331 w 578488"/>
                <a:gd name="connsiteY956" fmla="*/ 318048 h 470547"/>
                <a:gd name="connsiteX957" fmla="*/ 60125 w 578488"/>
                <a:gd name="connsiteY957" fmla="*/ 316834 h 470547"/>
                <a:gd name="connsiteX958" fmla="*/ 60573 w 578488"/>
                <a:gd name="connsiteY958" fmla="*/ 315918 h 470547"/>
                <a:gd name="connsiteX959" fmla="*/ 66461 w 578488"/>
                <a:gd name="connsiteY959" fmla="*/ 314229 h 470547"/>
                <a:gd name="connsiteX960" fmla="*/ 72892 w 578488"/>
                <a:gd name="connsiteY960" fmla="*/ 313855 h 470547"/>
                <a:gd name="connsiteX961" fmla="*/ 71786 w 578488"/>
                <a:gd name="connsiteY961" fmla="*/ 312494 h 470547"/>
                <a:gd name="connsiteX962" fmla="*/ 57698 w 578488"/>
                <a:gd name="connsiteY962" fmla="*/ 314548 h 470547"/>
                <a:gd name="connsiteX963" fmla="*/ 54021 w 578488"/>
                <a:gd name="connsiteY963" fmla="*/ 313146 h 470547"/>
                <a:gd name="connsiteX964" fmla="*/ 51119 w 578488"/>
                <a:gd name="connsiteY964" fmla="*/ 313158 h 470547"/>
                <a:gd name="connsiteX965" fmla="*/ 49218 w 578488"/>
                <a:gd name="connsiteY965" fmla="*/ 313959 h 470547"/>
                <a:gd name="connsiteX966" fmla="*/ 43803 w 578488"/>
                <a:gd name="connsiteY966" fmla="*/ 314929 h 470547"/>
                <a:gd name="connsiteX967" fmla="*/ 42807 w 578488"/>
                <a:gd name="connsiteY967" fmla="*/ 314239 h 470547"/>
                <a:gd name="connsiteX968" fmla="*/ 43837 w 578488"/>
                <a:gd name="connsiteY968" fmla="*/ 311857 h 470547"/>
                <a:gd name="connsiteX969" fmla="*/ 47081 w 578488"/>
                <a:gd name="connsiteY969" fmla="*/ 307944 h 470547"/>
                <a:gd name="connsiteX970" fmla="*/ 47351 w 578488"/>
                <a:gd name="connsiteY970" fmla="*/ 306984 h 470547"/>
                <a:gd name="connsiteX971" fmla="*/ 48856 w 578488"/>
                <a:gd name="connsiteY971" fmla="*/ 306041 h 470547"/>
                <a:gd name="connsiteX972" fmla="*/ 57271 w 578488"/>
                <a:gd name="connsiteY972" fmla="*/ 303765 h 470547"/>
                <a:gd name="connsiteX973" fmla="*/ 61313 w 578488"/>
                <a:gd name="connsiteY973" fmla="*/ 301118 h 470547"/>
                <a:gd name="connsiteX974" fmla="*/ 63136 w 578488"/>
                <a:gd name="connsiteY974" fmla="*/ 300782 h 470547"/>
                <a:gd name="connsiteX975" fmla="*/ 64943 w 578488"/>
                <a:gd name="connsiteY975" fmla="*/ 300967 h 470547"/>
                <a:gd name="connsiteX976" fmla="*/ 67692 w 578488"/>
                <a:gd name="connsiteY976" fmla="*/ 300657 h 470547"/>
                <a:gd name="connsiteX977" fmla="*/ 73004 w 578488"/>
                <a:gd name="connsiteY977" fmla="*/ 301415 h 470547"/>
                <a:gd name="connsiteX978" fmla="*/ 75448 w 578488"/>
                <a:gd name="connsiteY978" fmla="*/ 304729 h 470547"/>
                <a:gd name="connsiteX979" fmla="*/ 77647 w 578488"/>
                <a:gd name="connsiteY979" fmla="*/ 305769 h 470547"/>
                <a:gd name="connsiteX980" fmla="*/ 84559 w 578488"/>
                <a:gd name="connsiteY980" fmla="*/ 309900 h 470547"/>
                <a:gd name="connsiteX981" fmla="*/ 84250 w 578488"/>
                <a:gd name="connsiteY981" fmla="*/ 308712 h 470547"/>
                <a:gd name="connsiteX982" fmla="*/ 78267 w 578488"/>
                <a:gd name="connsiteY982" fmla="*/ 303109 h 470547"/>
                <a:gd name="connsiteX983" fmla="*/ 75980 w 578488"/>
                <a:gd name="connsiteY983" fmla="*/ 301720 h 470547"/>
                <a:gd name="connsiteX984" fmla="*/ 74274 w 578488"/>
                <a:gd name="connsiteY984" fmla="*/ 298962 h 470547"/>
                <a:gd name="connsiteX985" fmla="*/ 74859 w 578488"/>
                <a:gd name="connsiteY985" fmla="*/ 296352 h 470547"/>
                <a:gd name="connsiteX986" fmla="*/ 76783 w 578488"/>
                <a:gd name="connsiteY986" fmla="*/ 294608 h 470547"/>
                <a:gd name="connsiteX987" fmla="*/ 83609 w 578488"/>
                <a:gd name="connsiteY987" fmla="*/ 293673 h 470547"/>
                <a:gd name="connsiteX988" fmla="*/ 84833 w 578488"/>
                <a:gd name="connsiteY988" fmla="*/ 292663 h 470547"/>
                <a:gd name="connsiteX989" fmla="*/ 84954 w 578488"/>
                <a:gd name="connsiteY989" fmla="*/ 290926 h 470547"/>
                <a:gd name="connsiteX990" fmla="*/ 83909 w 578488"/>
                <a:gd name="connsiteY990" fmla="*/ 289737 h 470547"/>
                <a:gd name="connsiteX991" fmla="*/ 81398 w 578488"/>
                <a:gd name="connsiteY991" fmla="*/ 289806 h 470547"/>
                <a:gd name="connsiteX992" fmla="*/ 79327 w 578488"/>
                <a:gd name="connsiteY992" fmla="*/ 289069 h 470547"/>
                <a:gd name="connsiteX993" fmla="*/ 78757 w 578488"/>
                <a:gd name="connsiteY993" fmla="*/ 287194 h 470547"/>
                <a:gd name="connsiteX994" fmla="*/ 79584 w 578488"/>
                <a:gd name="connsiteY994" fmla="*/ 285926 h 470547"/>
                <a:gd name="connsiteX995" fmla="*/ 83520 w 578488"/>
                <a:gd name="connsiteY995" fmla="*/ 283612 h 470547"/>
                <a:gd name="connsiteX996" fmla="*/ 85675 w 578488"/>
                <a:gd name="connsiteY996" fmla="*/ 282860 h 470547"/>
                <a:gd name="connsiteX997" fmla="*/ 89407 w 578488"/>
                <a:gd name="connsiteY997" fmla="*/ 282044 h 470547"/>
                <a:gd name="connsiteX998" fmla="*/ 95896 w 578488"/>
                <a:gd name="connsiteY998" fmla="*/ 283876 h 470547"/>
                <a:gd name="connsiteX999" fmla="*/ 96388 w 578488"/>
                <a:gd name="connsiteY999" fmla="*/ 284835 h 470547"/>
                <a:gd name="connsiteX1000" fmla="*/ 94570 w 578488"/>
                <a:gd name="connsiteY1000" fmla="*/ 287141 h 470547"/>
                <a:gd name="connsiteX1001" fmla="*/ 94753 w 578488"/>
                <a:gd name="connsiteY1001" fmla="*/ 288434 h 470547"/>
                <a:gd name="connsiteX1002" fmla="*/ 96343 w 578488"/>
                <a:gd name="connsiteY1002" fmla="*/ 288577 h 470547"/>
                <a:gd name="connsiteX1003" fmla="*/ 100048 w 578488"/>
                <a:gd name="connsiteY1003" fmla="*/ 284691 h 470547"/>
                <a:gd name="connsiteX1004" fmla="*/ 104406 w 578488"/>
                <a:gd name="connsiteY1004" fmla="*/ 284154 h 470547"/>
                <a:gd name="connsiteX1005" fmla="*/ 106209 w 578488"/>
                <a:gd name="connsiteY1005" fmla="*/ 283318 h 470547"/>
                <a:gd name="connsiteX1006" fmla="*/ 108301 w 578488"/>
                <a:gd name="connsiteY1006" fmla="*/ 282792 h 470547"/>
                <a:gd name="connsiteX1007" fmla="*/ 111294 w 578488"/>
                <a:gd name="connsiteY1007" fmla="*/ 286309 h 470547"/>
                <a:gd name="connsiteX1008" fmla="*/ 112605 w 578488"/>
                <a:gd name="connsiteY1008" fmla="*/ 287433 h 470547"/>
                <a:gd name="connsiteX1009" fmla="*/ 113590 w 578488"/>
                <a:gd name="connsiteY1009" fmla="*/ 287894 h 470547"/>
                <a:gd name="connsiteX1010" fmla="*/ 114544 w 578488"/>
                <a:gd name="connsiteY1010" fmla="*/ 290815 h 470547"/>
                <a:gd name="connsiteX1011" fmla="*/ 115468 w 578488"/>
                <a:gd name="connsiteY1011" fmla="*/ 290971 h 470547"/>
                <a:gd name="connsiteX1012" fmla="*/ 116785 w 578488"/>
                <a:gd name="connsiteY1012" fmla="*/ 289507 h 470547"/>
                <a:gd name="connsiteX1013" fmla="*/ 119174 w 578488"/>
                <a:gd name="connsiteY1013" fmla="*/ 288736 h 470547"/>
                <a:gd name="connsiteX1014" fmla="*/ 122523 w 578488"/>
                <a:gd name="connsiteY1014" fmla="*/ 288227 h 470547"/>
                <a:gd name="connsiteX1015" fmla="*/ 128070 w 578488"/>
                <a:gd name="connsiteY1015" fmla="*/ 289000 h 470547"/>
                <a:gd name="connsiteX1016" fmla="*/ 130582 w 578488"/>
                <a:gd name="connsiteY1016" fmla="*/ 288429 h 470547"/>
                <a:gd name="connsiteX1017" fmla="*/ 131813 w 578488"/>
                <a:gd name="connsiteY1017" fmla="*/ 288509 h 470547"/>
                <a:gd name="connsiteX1018" fmla="*/ 130632 w 578488"/>
                <a:gd name="connsiteY1018" fmla="*/ 285883 h 470547"/>
                <a:gd name="connsiteX1019" fmla="*/ 129899 w 578488"/>
                <a:gd name="connsiteY1019" fmla="*/ 285124 h 470547"/>
                <a:gd name="connsiteX1020" fmla="*/ 131042 w 578488"/>
                <a:gd name="connsiteY1020" fmla="*/ 282777 h 470547"/>
                <a:gd name="connsiteX1021" fmla="*/ 132234 w 578488"/>
                <a:gd name="connsiteY1021" fmla="*/ 281859 h 470547"/>
                <a:gd name="connsiteX1022" fmla="*/ 136067 w 578488"/>
                <a:gd name="connsiteY1022" fmla="*/ 280209 h 470547"/>
                <a:gd name="connsiteX1023" fmla="*/ 139722 w 578488"/>
                <a:gd name="connsiteY1023" fmla="*/ 279472 h 470547"/>
                <a:gd name="connsiteX1024" fmla="*/ 142109 w 578488"/>
                <a:gd name="connsiteY1024" fmla="*/ 277904 h 470547"/>
                <a:gd name="connsiteX1025" fmla="*/ 145313 w 578488"/>
                <a:gd name="connsiteY1025" fmla="*/ 276462 h 470547"/>
                <a:gd name="connsiteX1026" fmla="*/ 144810 w 578488"/>
                <a:gd name="connsiteY1026" fmla="*/ 275306 h 470547"/>
                <a:gd name="connsiteX1027" fmla="*/ 143918 w 578488"/>
                <a:gd name="connsiteY1027" fmla="*/ 273967 h 470547"/>
                <a:gd name="connsiteX1028" fmla="*/ 141845 w 578488"/>
                <a:gd name="connsiteY1028" fmla="*/ 273882 h 470547"/>
                <a:gd name="connsiteX1029" fmla="*/ 140999 w 578488"/>
                <a:gd name="connsiteY1029" fmla="*/ 273151 h 470547"/>
                <a:gd name="connsiteX1030" fmla="*/ 143631 w 578488"/>
                <a:gd name="connsiteY1030" fmla="*/ 271414 h 470547"/>
                <a:gd name="connsiteX1031" fmla="*/ 147235 w 578488"/>
                <a:gd name="connsiteY1031" fmla="*/ 269481 h 470547"/>
                <a:gd name="connsiteX1032" fmla="*/ 146607 w 578488"/>
                <a:gd name="connsiteY1032" fmla="*/ 268721 h 470547"/>
                <a:gd name="connsiteX1033" fmla="*/ 143897 w 578488"/>
                <a:gd name="connsiteY1033" fmla="*/ 267861 h 470547"/>
                <a:gd name="connsiteX1034" fmla="*/ 141839 w 578488"/>
                <a:gd name="connsiteY1034" fmla="*/ 268509 h 470547"/>
                <a:gd name="connsiteX1035" fmla="*/ 138779 w 578488"/>
                <a:gd name="connsiteY1035" fmla="*/ 270005 h 470547"/>
                <a:gd name="connsiteX1036" fmla="*/ 135220 w 578488"/>
                <a:gd name="connsiteY1036" fmla="*/ 272369 h 470547"/>
                <a:gd name="connsiteX1037" fmla="*/ 136380 w 578488"/>
                <a:gd name="connsiteY1037" fmla="*/ 273057 h 470547"/>
                <a:gd name="connsiteX1038" fmla="*/ 138161 w 578488"/>
                <a:gd name="connsiteY1038" fmla="*/ 275041 h 470547"/>
                <a:gd name="connsiteX1039" fmla="*/ 135676 w 578488"/>
                <a:gd name="connsiteY1039" fmla="*/ 277679 h 470547"/>
                <a:gd name="connsiteX1040" fmla="*/ 122504 w 578488"/>
                <a:gd name="connsiteY1040" fmla="*/ 284668 h 470547"/>
                <a:gd name="connsiteX1041" fmla="*/ 116222 w 578488"/>
                <a:gd name="connsiteY1041" fmla="*/ 286710 h 470547"/>
                <a:gd name="connsiteX1042" fmla="*/ 113324 w 578488"/>
                <a:gd name="connsiteY1042" fmla="*/ 286392 h 470547"/>
                <a:gd name="connsiteX1043" fmla="*/ 112633 w 578488"/>
                <a:gd name="connsiteY1043" fmla="*/ 284486 h 470547"/>
                <a:gd name="connsiteX1044" fmla="*/ 111296 w 578488"/>
                <a:gd name="connsiteY1044" fmla="*/ 283074 h 470547"/>
                <a:gd name="connsiteX1045" fmla="*/ 109863 w 578488"/>
                <a:gd name="connsiteY1045" fmla="*/ 280162 h 470547"/>
                <a:gd name="connsiteX1046" fmla="*/ 107425 w 578488"/>
                <a:gd name="connsiteY1046" fmla="*/ 280240 h 470547"/>
                <a:gd name="connsiteX1047" fmla="*/ 106040 w 578488"/>
                <a:gd name="connsiteY1047" fmla="*/ 280884 h 470547"/>
                <a:gd name="connsiteX1048" fmla="*/ 105436 w 578488"/>
                <a:gd name="connsiteY1048" fmla="*/ 279929 h 470547"/>
                <a:gd name="connsiteX1049" fmla="*/ 106485 w 578488"/>
                <a:gd name="connsiteY1049" fmla="*/ 276814 h 470547"/>
                <a:gd name="connsiteX1050" fmla="*/ 108548 w 578488"/>
                <a:gd name="connsiteY1050" fmla="*/ 274348 h 470547"/>
                <a:gd name="connsiteX1051" fmla="*/ 112007 w 578488"/>
                <a:gd name="connsiteY1051" fmla="*/ 272484 h 470547"/>
                <a:gd name="connsiteX1052" fmla="*/ 113665 w 578488"/>
                <a:gd name="connsiteY1052" fmla="*/ 270230 h 470547"/>
                <a:gd name="connsiteX1053" fmla="*/ 115224 w 578488"/>
                <a:gd name="connsiteY1053" fmla="*/ 266650 h 470547"/>
                <a:gd name="connsiteX1054" fmla="*/ 120228 w 578488"/>
                <a:gd name="connsiteY1054" fmla="*/ 263237 h 470547"/>
                <a:gd name="connsiteX1055" fmla="*/ 127511 w 578488"/>
                <a:gd name="connsiteY1055" fmla="*/ 254770 h 470547"/>
                <a:gd name="connsiteX1056" fmla="*/ 133445 w 578488"/>
                <a:gd name="connsiteY1056" fmla="*/ 252061 h 470547"/>
                <a:gd name="connsiteX1057" fmla="*/ 135620 w 578488"/>
                <a:gd name="connsiteY1057" fmla="*/ 249095 h 470547"/>
                <a:gd name="connsiteX1058" fmla="*/ 139116 w 578488"/>
                <a:gd name="connsiteY1058" fmla="*/ 247783 h 470547"/>
                <a:gd name="connsiteX1059" fmla="*/ 142100 w 578488"/>
                <a:gd name="connsiteY1059" fmla="*/ 245465 h 470547"/>
                <a:gd name="connsiteX1060" fmla="*/ 144443 w 578488"/>
                <a:gd name="connsiteY1060" fmla="*/ 245235 h 470547"/>
                <a:gd name="connsiteX1061" fmla="*/ 148699 w 578488"/>
                <a:gd name="connsiteY1061" fmla="*/ 243146 h 470547"/>
                <a:gd name="connsiteX1062" fmla="*/ 151111 w 578488"/>
                <a:gd name="connsiteY1062" fmla="*/ 240658 h 470547"/>
                <a:gd name="connsiteX1063" fmla="*/ 149537 w 578488"/>
                <a:gd name="connsiteY1063" fmla="*/ 240503 h 470547"/>
                <a:gd name="connsiteX1064" fmla="*/ 145795 w 578488"/>
                <a:gd name="connsiteY1064" fmla="*/ 242123 h 470547"/>
                <a:gd name="connsiteX1065" fmla="*/ 143678 w 578488"/>
                <a:gd name="connsiteY1065" fmla="*/ 242774 h 470547"/>
                <a:gd name="connsiteX1066" fmla="*/ 143828 w 578488"/>
                <a:gd name="connsiteY1066" fmla="*/ 240104 h 470547"/>
                <a:gd name="connsiteX1067" fmla="*/ 144853 w 578488"/>
                <a:gd name="connsiteY1067" fmla="*/ 237363 h 470547"/>
                <a:gd name="connsiteX1068" fmla="*/ 147937 w 578488"/>
                <a:gd name="connsiteY1068" fmla="*/ 234854 h 470547"/>
                <a:gd name="connsiteX1069" fmla="*/ 162759 w 578488"/>
                <a:gd name="connsiteY1069" fmla="*/ 227548 h 470547"/>
                <a:gd name="connsiteX1070" fmla="*/ 164238 w 578488"/>
                <a:gd name="connsiteY1070" fmla="*/ 228758 h 470547"/>
                <a:gd name="connsiteX1071" fmla="*/ 166006 w 578488"/>
                <a:gd name="connsiteY1071" fmla="*/ 230895 h 470547"/>
                <a:gd name="connsiteX1072" fmla="*/ 170470 w 578488"/>
                <a:gd name="connsiteY1072" fmla="*/ 230412 h 470547"/>
                <a:gd name="connsiteX1073" fmla="*/ 175556 w 578488"/>
                <a:gd name="connsiteY1073" fmla="*/ 226271 h 470547"/>
                <a:gd name="connsiteX1074" fmla="*/ 179473 w 578488"/>
                <a:gd name="connsiteY1074" fmla="*/ 221764 h 470547"/>
                <a:gd name="connsiteX1075" fmla="*/ 177356 w 578488"/>
                <a:gd name="connsiteY1075" fmla="*/ 222551 h 470547"/>
                <a:gd name="connsiteX1076" fmla="*/ 175046 w 578488"/>
                <a:gd name="connsiteY1076" fmla="*/ 224397 h 470547"/>
                <a:gd name="connsiteX1077" fmla="*/ 170543 w 578488"/>
                <a:gd name="connsiteY1077" fmla="*/ 226959 h 470547"/>
                <a:gd name="connsiteX1078" fmla="*/ 168462 w 578488"/>
                <a:gd name="connsiteY1078" fmla="*/ 227364 h 470547"/>
                <a:gd name="connsiteX1079" fmla="*/ 167274 w 578488"/>
                <a:gd name="connsiteY1079" fmla="*/ 227031 h 470547"/>
                <a:gd name="connsiteX1080" fmla="*/ 166613 w 578488"/>
                <a:gd name="connsiteY1080" fmla="*/ 225322 h 470547"/>
                <a:gd name="connsiteX1081" fmla="*/ 165052 w 578488"/>
                <a:gd name="connsiteY1081" fmla="*/ 224767 h 470547"/>
                <a:gd name="connsiteX1082" fmla="*/ 163642 w 578488"/>
                <a:gd name="connsiteY1082" fmla="*/ 225151 h 470547"/>
                <a:gd name="connsiteX1083" fmla="*/ 162189 w 578488"/>
                <a:gd name="connsiteY1083" fmla="*/ 223935 h 470547"/>
                <a:gd name="connsiteX1084" fmla="*/ 161930 w 578488"/>
                <a:gd name="connsiteY1084" fmla="*/ 220930 h 470547"/>
                <a:gd name="connsiteX1085" fmla="*/ 163789 w 578488"/>
                <a:gd name="connsiteY1085" fmla="*/ 216446 h 470547"/>
                <a:gd name="connsiteX1086" fmla="*/ 165262 w 578488"/>
                <a:gd name="connsiteY1086" fmla="*/ 213475 h 470547"/>
                <a:gd name="connsiteX1087" fmla="*/ 166853 w 578488"/>
                <a:gd name="connsiteY1087" fmla="*/ 211224 h 470547"/>
                <a:gd name="connsiteX1088" fmla="*/ 173109 w 578488"/>
                <a:gd name="connsiteY1088" fmla="*/ 204821 h 470547"/>
                <a:gd name="connsiteX1089" fmla="*/ 174461 w 578488"/>
                <a:gd name="connsiteY1089" fmla="*/ 201318 h 470547"/>
                <a:gd name="connsiteX1090" fmla="*/ 177290 w 578488"/>
                <a:gd name="connsiteY1090" fmla="*/ 199467 h 470547"/>
                <a:gd name="connsiteX1091" fmla="*/ 180964 w 578488"/>
                <a:gd name="connsiteY1091" fmla="*/ 199879 h 470547"/>
                <a:gd name="connsiteX1092" fmla="*/ 182073 w 578488"/>
                <a:gd name="connsiteY1092" fmla="*/ 199344 h 470547"/>
                <a:gd name="connsiteX1093" fmla="*/ 180811 w 578488"/>
                <a:gd name="connsiteY1093" fmla="*/ 197042 h 470547"/>
                <a:gd name="connsiteX1094" fmla="*/ 176806 w 578488"/>
                <a:gd name="connsiteY1094" fmla="*/ 195215 h 470547"/>
                <a:gd name="connsiteX1095" fmla="*/ 176560 w 578488"/>
                <a:gd name="connsiteY1095" fmla="*/ 194067 h 470547"/>
                <a:gd name="connsiteX1096" fmla="*/ 189900 w 578488"/>
                <a:gd name="connsiteY1096" fmla="*/ 191049 h 470547"/>
                <a:gd name="connsiteX1097" fmla="*/ 196253 w 578488"/>
                <a:gd name="connsiteY1097" fmla="*/ 191151 h 470547"/>
                <a:gd name="connsiteX1098" fmla="*/ 198138 w 578488"/>
                <a:gd name="connsiteY1098" fmla="*/ 189643 h 470547"/>
                <a:gd name="connsiteX1099" fmla="*/ 201591 w 578488"/>
                <a:gd name="connsiteY1099" fmla="*/ 188677 h 470547"/>
                <a:gd name="connsiteX1100" fmla="*/ 204208 w 578488"/>
                <a:gd name="connsiteY1100" fmla="*/ 186831 h 470547"/>
                <a:gd name="connsiteX1101" fmla="*/ 202859 w 578488"/>
                <a:gd name="connsiteY1101" fmla="*/ 186016 h 470547"/>
                <a:gd name="connsiteX1102" fmla="*/ 196407 w 578488"/>
                <a:gd name="connsiteY1102" fmla="*/ 187713 h 470547"/>
                <a:gd name="connsiteX1103" fmla="*/ 192373 w 578488"/>
                <a:gd name="connsiteY1103" fmla="*/ 188510 h 470547"/>
                <a:gd name="connsiteX1104" fmla="*/ 190548 w 578488"/>
                <a:gd name="connsiteY1104" fmla="*/ 188485 h 470547"/>
                <a:gd name="connsiteX1105" fmla="*/ 189125 w 578488"/>
                <a:gd name="connsiteY1105" fmla="*/ 189068 h 470547"/>
                <a:gd name="connsiteX1106" fmla="*/ 183969 w 578488"/>
                <a:gd name="connsiteY1106" fmla="*/ 189290 h 470547"/>
                <a:gd name="connsiteX1107" fmla="*/ 182848 w 578488"/>
                <a:gd name="connsiteY1107" fmla="*/ 181925 h 470547"/>
                <a:gd name="connsiteX1108" fmla="*/ 183655 w 578488"/>
                <a:gd name="connsiteY1108" fmla="*/ 177918 h 470547"/>
                <a:gd name="connsiteX1109" fmla="*/ 185577 w 578488"/>
                <a:gd name="connsiteY1109" fmla="*/ 178001 h 470547"/>
                <a:gd name="connsiteX1110" fmla="*/ 186015 w 578488"/>
                <a:gd name="connsiteY1110" fmla="*/ 174168 h 470547"/>
                <a:gd name="connsiteX1111" fmla="*/ 188235 w 578488"/>
                <a:gd name="connsiteY1111" fmla="*/ 171907 h 470547"/>
                <a:gd name="connsiteX1112" fmla="*/ 191300 w 578488"/>
                <a:gd name="connsiteY1112" fmla="*/ 171401 h 470547"/>
                <a:gd name="connsiteX1113" fmla="*/ 192844 w 578488"/>
                <a:gd name="connsiteY1113" fmla="*/ 170432 h 470547"/>
                <a:gd name="connsiteX1114" fmla="*/ 195074 w 578488"/>
                <a:gd name="connsiteY1114" fmla="*/ 168460 h 470547"/>
                <a:gd name="connsiteX1115" fmla="*/ 198765 w 578488"/>
                <a:gd name="connsiteY1115" fmla="*/ 168918 h 470547"/>
                <a:gd name="connsiteX1116" fmla="*/ 202556 w 578488"/>
                <a:gd name="connsiteY1116" fmla="*/ 168478 h 470547"/>
                <a:gd name="connsiteX1117" fmla="*/ 201617 w 578488"/>
                <a:gd name="connsiteY1117" fmla="*/ 167548 h 470547"/>
                <a:gd name="connsiteX1118" fmla="*/ 196910 w 578488"/>
                <a:gd name="connsiteY1118" fmla="*/ 166349 h 470547"/>
                <a:gd name="connsiteX1119" fmla="*/ 195748 w 578488"/>
                <a:gd name="connsiteY1119" fmla="*/ 164288 h 470547"/>
                <a:gd name="connsiteX1120" fmla="*/ 197408 w 578488"/>
                <a:gd name="connsiteY1120" fmla="*/ 163137 h 470547"/>
                <a:gd name="connsiteX1121" fmla="*/ 199216 w 578488"/>
                <a:gd name="connsiteY1121" fmla="*/ 162289 h 470547"/>
                <a:gd name="connsiteX1122" fmla="*/ 200803 w 578488"/>
                <a:gd name="connsiteY1122" fmla="*/ 162137 h 470547"/>
                <a:gd name="connsiteX1123" fmla="*/ 203947 w 578488"/>
                <a:gd name="connsiteY1123" fmla="*/ 158104 h 470547"/>
                <a:gd name="connsiteX1124" fmla="*/ 205858 w 578488"/>
                <a:gd name="connsiteY1124" fmla="*/ 156381 h 470547"/>
                <a:gd name="connsiteX1125" fmla="*/ 207998 w 578488"/>
                <a:gd name="connsiteY1125" fmla="*/ 156680 h 470547"/>
                <a:gd name="connsiteX1126" fmla="*/ 210978 w 578488"/>
                <a:gd name="connsiteY1126" fmla="*/ 154898 h 470547"/>
                <a:gd name="connsiteX1127" fmla="*/ 213904 w 578488"/>
                <a:gd name="connsiteY1127" fmla="*/ 155506 h 470547"/>
                <a:gd name="connsiteX1128" fmla="*/ 216735 w 578488"/>
                <a:gd name="connsiteY1128" fmla="*/ 154339 h 470547"/>
                <a:gd name="connsiteX1129" fmla="*/ 220602 w 578488"/>
                <a:gd name="connsiteY1129" fmla="*/ 153569 h 470547"/>
                <a:gd name="connsiteX1130" fmla="*/ 234757 w 578488"/>
                <a:gd name="connsiteY1130" fmla="*/ 153271 h 470547"/>
                <a:gd name="connsiteX1131" fmla="*/ 235178 w 578488"/>
                <a:gd name="connsiteY1131" fmla="*/ 151616 h 470547"/>
                <a:gd name="connsiteX1132" fmla="*/ 232201 w 578488"/>
                <a:gd name="connsiteY1132" fmla="*/ 151232 h 470547"/>
                <a:gd name="connsiteX1133" fmla="*/ 221682 w 578488"/>
                <a:gd name="connsiteY1133" fmla="*/ 150806 h 470547"/>
                <a:gd name="connsiteX1134" fmla="*/ 216312 w 578488"/>
                <a:gd name="connsiteY1134" fmla="*/ 150839 h 470547"/>
                <a:gd name="connsiteX1135" fmla="*/ 214051 w 578488"/>
                <a:gd name="connsiteY1135" fmla="*/ 151268 h 470547"/>
                <a:gd name="connsiteX1136" fmla="*/ 213220 w 578488"/>
                <a:gd name="connsiteY1136" fmla="*/ 150691 h 470547"/>
                <a:gd name="connsiteX1137" fmla="*/ 213366 w 578488"/>
                <a:gd name="connsiteY1137" fmla="*/ 149699 h 470547"/>
                <a:gd name="connsiteX1138" fmla="*/ 215318 w 578488"/>
                <a:gd name="connsiteY1138" fmla="*/ 148129 h 470547"/>
                <a:gd name="connsiteX1139" fmla="*/ 216245 w 578488"/>
                <a:gd name="connsiteY1139" fmla="*/ 146392 h 470547"/>
                <a:gd name="connsiteX1140" fmla="*/ 220147 w 578488"/>
                <a:gd name="connsiteY1140" fmla="*/ 142146 h 470547"/>
                <a:gd name="connsiteX1141" fmla="*/ 224722 w 578488"/>
                <a:gd name="connsiteY1141" fmla="*/ 139313 h 470547"/>
                <a:gd name="connsiteX1142" fmla="*/ 228229 w 578488"/>
                <a:gd name="connsiteY1142" fmla="*/ 140038 h 470547"/>
                <a:gd name="connsiteX1143" fmla="*/ 231959 w 578488"/>
                <a:gd name="connsiteY1143" fmla="*/ 142743 h 470547"/>
                <a:gd name="connsiteX1144" fmla="*/ 234617 w 578488"/>
                <a:gd name="connsiteY1144" fmla="*/ 143081 h 470547"/>
                <a:gd name="connsiteX1145" fmla="*/ 235854 w 578488"/>
                <a:gd name="connsiteY1145" fmla="*/ 143954 h 470547"/>
                <a:gd name="connsiteX1146" fmla="*/ 237791 w 578488"/>
                <a:gd name="connsiteY1146" fmla="*/ 147678 h 470547"/>
                <a:gd name="connsiteX1147" fmla="*/ 238709 w 578488"/>
                <a:gd name="connsiteY1147" fmla="*/ 147799 h 470547"/>
                <a:gd name="connsiteX1148" fmla="*/ 238294 w 578488"/>
                <a:gd name="connsiteY1148" fmla="*/ 144220 h 470547"/>
                <a:gd name="connsiteX1149" fmla="*/ 240855 w 578488"/>
                <a:gd name="connsiteY1149" fmla="*/ 141304 h 470547"/>
                <a:gd name="connsiteX1150" fmla="*/ 240188 w 578488"/>
                <a:gd name="connsiteY1150" fmla="*/ 140497 h 470547"/>
                <a:gd name="connsiteX1151" fmla="*/ 236340 w 578488"/>
                <a:gd name="connsiteY1151" fmla="*/ 141552 h 470547"/>
                <a:gd name="connsiteX1152" fmla="*/ 233392 w 578488"/>
                <a:gd name="connsiteY1152" fmla="*/ 140455 h 470547"/>
                <a:gd name="connsiteX1153" fmla="*/ 231065 w 578488"/>
                <a:gd name="connsiteY1153" fmla="*/ 138262 h 470547"/>
                <a:gd name="connsiteX1154" fmla="*/ 230399 w 578488"/>
                <a:gd name="connsiteY1154" fmla="*/ 136255 h 470547"/>
                <a:gd name="connsiteX1155" fmla="*/ 231846 w 578488"/>
                <a:gd name="connsiteY1155" fmla="*/ 134270 h 470547"/>
                <a:gd name="connsiteX1156" fmla="*/ 233211 w 578488"/>
                <a:gd name="connsiteY1156" fmla="*/ 133270 h 470547"/>
                <a:gd name="connsiteX1157" fmla="*/ 232285 w 578488"/>
                <a:gd name="connsiteY1157" fmla="*/ 132104 h 470547"/>
                <a:gd name="connsiteX1158" fmla="*/ 226467 w 578488"/>
                <a:gd name="connsiteY1158" fmla="*/ 135229 h 470547"/>
                <a:gd name="connsiteX1159" fmla="*/ 222352 w 578488"/>
                <a:gd name="connsiteY1159" fmla="*/ 135955 h 470547"/>
                <a:gd name="connsiteX1160" fmla="*/ 220730 w 578488"/>
                <a:gd name="connsiteY1160" fmla="*/ 135518 h 470547"/>
                <a:gd name="connsiteX1161" fmla="*/ 221609 w 578488"/>
                <a:gd name="connsiteY1161" fmla="*/ 132687 h 470547"/>
                <a:gd name="connsiteX1162" fmla="*/ 221119 w 578488"/>
                <a:gd name="connsiteY1162" fmla="*/ 130438 h 470547"/>
                <a:gd name="connsiteX1163" fmla="*/ 226636 w 578488"/>
                <a:gd name="connsiteY1163" fmla="*/ 124888 h 470547"/>
                <a:gd name="connsiteX1164" fmla="*/ 228534 w 578488"/>
                <a:gd name="connsiteY1164" fmla="*/ 124245 h 470547"/>
                <a:gd name="connsiteX1165" fmla="*/ 231632 w 578488"/>
                <a:gd name="connsiteY1165" fmla="*/ 124691 h 470547"/>
                <a:gd name="connsiteX1166" fmla="*/ 234429 w 578488"/>
                <a:gd name="connsiteY1166" fmla="*/ 126259 h 470547"/>
                <a:gd name="connsiteX1167" fmla="*/ 236768 w 578488"/>
                <a:gd name="connsiteY1167" fmla="*/ 126009 h 470547"/>
                <a:gd name="connsiteX1168" fmla="*/ 239305 w 578488"/>
                <a:gd name="connsiteY1168" fmla="*/ 125172 h 470547"/>
                <a:gd name="connsiteX1169" fmla="*/ 238959 w 578488"/>
                <a:gd name="connsiteY1169" fmla="*/ 123668 h 470547"/>
                <a:gd name="connsiteX1170" fmla="*/ 233457 w 578488"/>
                <a:gd name="connsiteY1170" fmla="*/ 123071 h 470547"/>
                <a:gd name="connsiteX1171" fmla="*/ 232041 w 578488"/>
                <a:gd name="connsiteY1171" fmla="*/ 121822 h 470547"/>
                <a:gd name="connsiteX1172" fmla="*/ 232552 w 578488"/>
                <a:gd name="connsiteY1172" fmla="*/ 120595 h 470547"/>
                <a:gd name="connsiteX1173" fmla="*/ 236329 w 578488"/>
                <a:gd name="connsiteY1173" fmla="*/ 119298 h 470547"/>
                <a:gd name="connsiteX1174" fmla="*/ 240085 w 578488"/>
                <a:gd name="connsiteY1174" fmla="*/ 116955 h 470547"/>
                <a:gd name="connsiteX1175" fmla="*/ 244388 w 578488"/>
                <a:gd name="connsiteY1175" fmla="*/ 116276 h 470547"/>
                <a:gd name="connsiteX1176" fmla="*/ 247852 w 578488"/>
                <a:gd name="connsiteY1176" fmla="*/ 114501 h 470547"/>
                <a:gd name="connsiteX1177" fmla="*/ 248519 w 578488"/>
                <a:gd name="connsiteY1177" fmla="*/ 114904 h 470547"/>
                <a:gd name="connsiteX1178" fmla="*/ 249104 w 578488"/>
                <a:gd name="connsiteY1178" fmla="*/ 115600 h 470547"/>
                <a:gd name="connsiteX1179" fmla="*/ 250348 w 578488"/>
                <a:gd name="connsiteY1179" fmla="*/ 122169 h 470547"/>
                <a:gd name="connsiteX1180" fmla="*/ 253442 w 578488"/>
                <a:gd name="connsiteY1180" fmla="*/ 127512 h 470547"/>
                <a:gd name="connsiteX1181" fmla="*/ 254582 w 578488"/>
                <a:gd name="connsiteY1181" fmla="*/ 127706 h 470547"/>
                <a:gd name="connsiteX1182" fmla="*/ 253395 w 578488"/>
                <a:gd name="connsiteY1182" fmla="*/ 123162 h 470547"/>
                <a:gd name="connsiteX1183" fmla="*/ 254503 w 578488"/>
                <a:gd name="connsiteY1183" fmla="*/ 121854 h 470547"/>
                <a:gd name="connsiteX1184" fmla="*/ 255906 w 578488"/>
                <a:gd name="connsiteY1184" fmla="*/ 120859 h 470547"/>
                <a:gd name="connsiteX1185" fmla="*/ 256344 w 578488"/>
                <a:gd name="connsiteY1185" fmla="*/ 119726 h 470547"/>
                <a:gd name="connsiteX1186" fmla="*/ 254736 w 578488"/>
                <a:gd name="connsiteY1186" fmla="*/ 119339 h 470547"/>
                <a:gd name="connsiteX1187" fmla="*/ 253421 w 578488"/>
                <a:gd name="connsiteY1187" fmla="*/ 117711 h 470547"/>
                <a:gd name="connsiteX1188" fmla="*/ 251542 w 578488"/>
                <a:gd name="connsiteY1188" fmla="*/ 112496 h 470547"/>
                <a:gd name="connsiteX1189" fmla="*/ 252183 w 578488"/>
                <a:gd name="connsiteY1189" fmla="*/ 111139 h 470547"/>
                <a:gd name="connsiteX1190" fmla="*/ 256254 w 578488"/>
                <a:gd name="connsiteY1190" fmla="*/ 108355 h 470547"/>
                <a:gd name="connsiteX1191" fmla="*/ 261361 w 578488"/>
                <a:gd name="connsiteY1191" fmla="*/ 107713 h 470547"/>
                <a:gd name="connsiteX1192" fmla="*/ 266802 w 578488"/>
                <a:gd name="connsiteY1192" fmla="*/ 109666 h 470547"/>
                <a:gd name="connsiteX1193" fmla="*/ 268713 w 578488"/>
                <a:gd name="connsiteY1193" fmla="*/ 109688 h 470547"/>
                <a:gd name="connsiteX1194" fmla="*/ 271868 w 578488"/>
                <a:gd name="connsiteY1194" fmla="*/ 109164 h 470547"/>
                <a:gd name="connsiteX1195" fmla="*/ 277221 w 578488"/>
                <a:gd name="connsiteY1195" fmla="*/ 107558 h 470547"/>
                <a:gd name="connsiteX1196" fmla="*/ 280370 w 578488"/>
                <a:gd name="connsiteY1196" fmla="*/ 106947 h 470547"/>
                <a:gd name="connsiteX1197" fmla="*/ 282013 w 578488"/>
                <a:gd name="connsiteY1197" fmla="*/ 106949 h 470547"/>
                <a:gd name="connsiteX1198" fmla="*/ 282419 w 578488"/>
                <a:gd name="connsiteY1198" fmla="*/ 106137 h 470547"/>
                <a:gd name="connsiteX1199" fmla="*/ 280897 w 578488"/>
                <a:gd name="connsiteY1199" fmla="*/ 105615 h 470547"/>
                <a:gd name="connsiteX1200" fmla="*/ 280406 w 578488"/>
                <a:gd name="connsiteY1200" fmla="*/ 105107 h 470547"/>
                <a:gd name="connsiteX1201" fmla="*/ 279212 w 578488"/>
                <a:gd name="connsiteY1201" fmla="*/ 104815 h 470547"/>
                <a:gd name="connsiteX1202" fmla="*/ 274263 w 578488"/>
                <a:gd name="connsiteY1202" fmla="*/ 105684 h 470547"/>
                <a:gd name="connsiteX1203" fmla="*/ 260609 w 578488"/>
                <a:gd name="connsiteY1203" fmla="*/ 105409 h 470547"/>
                <a:gd name="connsiteX1204" fmla="*/ 259292 w 578488"/>
                <a:gd name="connsiteY1204" fmla="*/ 104480 h 470547"/>
                <a:gd name="connsiteX1205" fmla="*/ 259050 w 578488"/>
                <a:gd name="connsiteY1205" fmla="*/ 102872 h 470547"/>
                <a:gd name="connsiteX1206" fmla="*/ 260499 w 578488"/>
                <a:gd name="connsiteY1206" fmla="*/ 100564 h 470547"/>
                <a:gd name="connsiteX1207" fmla="*/ 262091 w 578488"/>
                <a:gd name="connsiteY1207" fmla="*/ 99291 h 470547"/>
                <a:gd name="connsiteX1208" fmla="*/ 267239 w 578488"/>
                <a:gd name="connsiteY1208" fmla="*/ 96997 h 470547"/>
                <a:gd name="connsiteX1209" fmla="*/ 272689 w 578488"/>
                <a:gd name="connsiteY1209" fmla="*/ 96687 h 470547"/>
                <a:gd name="connsiteX1210" fmla="*/ 278431 w 578488"/>
                <a:gd name="connsiteY1210" fmla="*/ 92605 h 470547"/>
                <a:gd name="connsiteX1211" fmla="*/ 280625 w 578488"/>
                <a:gd name="connsiteY1211" fmla="*/ 89538 h 470547"/>
                <a:gd name="connsiteX1212" fmla="*/ 281868 w 578488"/>
                <a:gd name="connsiteY1212" fmla="*/ 84803 h 470547"/>
                <a:gd name="connsiteX1213" fmla="*/ 285369 w 578488"/>
                <a:gd name="connsiteY1213" fmla="*/ 80966 h 470547"/>
                <a:gd name="connsiteX1214" fmla="*/ 294144 w 578488"/>
                <a:gd name="connsiteY1214" fmla="*/ 78781 h 470547"/>
                <a:gd name="connsiteX1215" fmla="*/ 294499 w 578488"/>
                <a:gd name="connsiteY1215" fmla="*/ 77813 h 470547"/>
                <a:gd name="connsiteX1216" fmla="*/ 293568 w 578488"/>
                <a:gd name="connsiteY1216" fmla="*/ 75813 h 470547"/>
                <a:gd name="connsiteX1217" fmla="*/ 293641 w 578488"/>
                <a:gd name="connsiteY1217" fmla="*/ 72204 h 470547"/>
                <a:gd name="connsiteX1218" fmla="*/ 296047 w 578488"/>
                <a:gd name="connsiteY1218" fmla="*/ 67992 h 470547"/>
                <a:gd name="connsiteX1219" fmla="*/ 297645 w 578488"/>
                <a:gd name="connsiteY1219" fmla="*/ 66526 h 470547"/>
                <a:gd name="connsiteX1220" fmla="*/ 298383 w 578488"/>
                <a:gd name="connsiteY1220" fmla="*/ 66350 h 470547"/>
                <a:gd name="connsiteX1221" fmla="*/ 300275 w 578488"/>
                <a:gd name="connsiteY1221" fmla="*/ 67729 h 470547"/>
                <a:gd name="connsiteX1222" fmla="*/ 302573 w 578488"/>
                <a:gd name="connsiteY1222" fmla="*/ 70659 h 470547"/>
                <a:gd name="connsiteX1223" fmla="*/ 306175 w 578488"/>
                <a:gd name="connsiteY1223" fmla="*/ 72335 h 470547"/>
                <a:gd name="connsiteX1224" fmla="*/ 310895 w 578488"/>
                <a:gd name="connsiteY1224" fmla="*/ 72624 h 470547"/>
                <a:gd name="connsiteX1225" fmla="*/ 312154 w 578488"/>
                <a:gd name="connsiteY1225" fmla="*/ 71800 h 470547"/>
                <a:gd name="connsiteX1226" fmla="*/ 308485 w 578488"/>
                <a:gd name="connsiteY1226" fmla="*/ 70129 h 470547"/>
                <a:gd name="connsiteX1227" fmla="*/ 305708 w 578488"/>
                <a:gd name="connsiteY1227" fmla="*/ 67943 h 470547"/>
                <a:gd name="connsiteX1228" fmla="*/ 305488 w 578488"/>
                <a:gd name="connsiteY1228" fmla="*/ 65745 h 470547"/>
                <a:gd name="connsiteX1229" fmla="*/ 306805 w 578488"/>
                <a:gd name="connsiteY1229" fmla="*/ 64579 h 470547"/>
                <a:gd name="connsiteX1230" fmla="*/ 308852 w 578488"/>
                <a:gd name="connsiteY1230" fmla="*/ 64709 h 470547"/>
                <a:gd name="connsiteX1231" fmla="*/ 311422 w 578488"/>
                <a:gd name="connsiteY1231" fmla="*/ 64462 h 470547"/>
                <a:gd name="connsiteX1232" fmla="*/ 313816 w 578488"/>
                <a:gd name="connsiteY1232" fmla="*/ 62982 h 470547"/>
                <a:gd name="connsiteX1233" fmla="*/ 314164 w 578488"/>
                <a:gd name="connsiteY1233" fmla="*/ 61941 h 470547"/>
                <a:gd name="connsiteX1234" fmla="*/ 314264 w 578488"/>
                <a:gd name="connsiteY1234" fmla="*/ 60527 h 470547"/>
                <a:gd name="connsiteX1235" fmla="*/ 314862 w 578488"/>
                <a:gd name="connsiteY1235" fmla="*/ 59088 h 470547"/>
                <a:gd name="connsiteX1236" fmla="*/ 318375 w 578488"/>
                <a:gd name="connsiteY1236" fmla="*/ 55651 h 470547"/>
                <a:gd name="connsiteX1237" fmla="*/ 329204 w 578488"/>
                <a:gd name="connsiteY1237" fmla="*/ 53412 h 470547"/>
                <a:gd name="connsiteX1238" fmla="*/ 329988 w 578488"/>
                <a:gd name="connsiteY1238" fmla="*/ 54321 h 470547"/>
                <a:gd name="connsiteX1239" fmla="*/ 329403 w 578488"/>
                <a:gd name="connsiteY1239" fmla="*/ 60951 h 470547"/>
                <a:gd name="connsiteX1240" fmla="*/ 328159 w 578488"/>
                <a:gd name="connsiteY1240" fmla="*/ 65227 h 470547"/>
                <a:gd name="connsiteX1241" fmla="*/ 328198 w 578488"/>
                <a:gd name="connsiteY1241" fmla="*/ 68347 h 470547"/>
                <a:gd name="connsiteX1242" fmla="*/ 330306 w 578488"/>
                <a:gd name="connsiteY1242" fmla="*/ 65227 h 470547"/>
                <a:gd name="connsiteX1243" fmla="*/ 333132 w 578488"/>
                <a:gd name="connsiteY1243" fmla="*/ 56663 h 470547"/>
                <a:gd name="connsiteX1244" fmla="*/ 335253 w 578488"/>
                <a:gd name="connsiteY1244" fmla="*/ 52629 h 470547"/>
                <a:gd name="connsiteX1245" fmla="*/ 337650 w 578488"/>
                <a:gd name="connsiteY1245" fmla="*/ 50309 h 470547"/>
                <a:gd name="connsiteX1246" fmla="*/ 339362 w 578488"/>
                <a:gd name="connsiteY1246" fmla="*/ 49785 h 470547"/>
                <a:gd name="connsiteX1247" fmla="*/ 341057 w 578488"/>
                <a:gd name="connsiteY1247" fmla="*/ 48583 h 470547"/>
                <a:gd name="connsiteX1248" fmla="*/ 343295 w 578488"/>
                <a:gd name="connsiteY1248" fmla="*/ 47867 h 470547"/>
                <a:gd name="connsiteX1249" fmla="*/ 343979 w 578488"/>
                <a:gd name="connsiteY1249" fmla="*/ 48791 h 470547"/>
                <a:gd name="connsiteX1250" fmla="*/ 344687 w 578488"/>
                <a:gd name="connsiteY1250" fmla="*/ 50933 h 470547"/>
                <a:gd name="connsiteX1251" fmla="*/ 343482 w 578488"/>
                <a:gd name="connsiteY1251" fmla="*/ 58438 h 470547"/>
                <a:gd name="connsiteX1252" fmla="*/ 343603 w 578488"/>
                <a:gd name="connsiteY1252" fmla="*/ 60805 h 470547"/>
                <a:gd name="connsiteX1253" fmla="*/ 342253 w 578488"/>
                <a:gd name="connsiteY1253" fmla="*/ 63973 h 470547"/>
                <a:gd name="connsiteX1254" fmla="*/ 337093 w 578488"/>
                <a:gd name="connsiteY1254" fmla="*/ 71017 h 470547"/>
                <a:gd name="connsiteX1255" fmla="*/ 337330 w 578488"/>
                <a:gd name="connsiteY1255" fmla="*/ 71914 h 470547"/>
                <a:gd name="connsiteX1256" fmla="*/ 338496 w 578488"/>
                <a:gd name="connsiteY1256" fmla="*/ 71581 h 470547"/>
                <a:gd name="connsiteX1257" fmla="*/ 340496 w 578488"/>
                <a:gd name="connsiteY1257" fmla="*/ 70420 h 470547"/>
                <a:gd name="connsiteX1258" fmla="*/ 346888 w 578488"/>
                <a:gd name="connsiteY1258" fmla="*/ 63728 h 470547"/>
                <a:gd name="connsiteX1259" fmla="*/ 352476 w 578488"/>
                <a:gd name="connsiteY1259" fmla="*/ 64573 h 470547"/>
                <a:gd name="connsiteX1260" fmla="*/ 352545 w 578488"/>
                <a:gd name="connsiteY1260" fmla="*/ 64024 h 470547"/>
                <a:gd name="connsiteX1261" fmla="*/ 350753 w 578488"/>
                <a:gd name="connsiteY1261" fmla="*/ 62058 h 470547"/>
                <a:gd name="connsiteX1262" fmla="*/ 348563 w 578488"/>
                <a:gd name="connsiteY1262" fmla="*/ 60171 h 470547"/>
                <a:gd name="connsiteX1263" fmla="*/ 347905 w 578488"/>
                <a:gd name="connsiteY1263" fmla="*/ 57833 h 470547"/>
                <a:gd name="connsiteX1264" fmla="*/ 348198 w 578488"/>
                <a:gd name="connsiteY1264" fmla="*/ 51586 h 470547"/>
                <a:gd name="connsiteX1265" fmla="*/ 349881 w 578488"/>
                <a:gd name="connsiteY1265" fmla="*/ 49107 h 470547"/>
                <a:gd name="connsiteX1266" fmla="*/ 354707 w 578488"/>
                <a:gd name="connsiteY1266" fmla="*/ 49367 h 470547"/>
                <a:gd name="connsiteX1267" fmla="*/ 357598 w 578488"/>
                <a:gd name="connsiteY1267" fmla="*/ 49024 h 470547"/>
                <a:gd name="connsiteX1268" fmla="*/ 358948 w 578488"/>
                <a:gd name="connsiteY1268" fmla="*/ 50151 h 470547"/>
                <a:gd name="connsiteX1269" fmla="*/ 361843 w 578488"/>
                <a:gd name="connsiteY1269" fmla="*/ 50070 h 470547"/>
                <a:gd name="connsiteX1270" fmla="*/ 363848 w 578488"/>
                <a:gd name="connsiteY1270" fmla="*/ 45579 h 470547"/>
                <a:gd name="connsiteX1271" fmla="*/ 367810 w 578488"/>
                <a:gd name="connsiteY1271" fmla="*/ 45185 h 470547"/>
                <a:gd name="connsiteX1272" fmla="*/ 371289 w 578488"/>
                <a:gd name="connsiteY1272" fmla="*/ 48155 h 470547"/>
                <a:gd name="connsiteX1273" fmla="*/ 375476 w 578488"/>
                <a:gd name="connsiteY1273" fmla="*/ 50151 h 470547"/>
                <a:gd name="connsiteX1274" fmla="*/ 378840 w 578488"/>
                <a:gd name="connsiteY1274" fmla="*/ 53019 h 470547"/>
                <a:gd name="connsiteX1275" fmla="*/ 379790 w 578488"/>
                <a:gd name="connsiteY1275" fmla="*/ 52236 h 470547"/>
                <a:gd name="connsiteX1276" fmla="*/ 377974 w 578488"/>
                <a:gd name="connsiteY1276" fmla="*/ 45538 h 470547"/>
                <a:gd name="connsiteX1277" fmla="*/ 375987 w 578488"/>
                <a:gd name="connsiteY1277" fmla="*/ 43092 h 470547"/>
                <a:gd name="connsiteX1278" fmla="*/ 371677 w 578488"/>
                <a:gd name="connsiteY1278" fmla="*/ 41819 h 470547"/>
                <a:gd name="connsiteX1279" fmla="*/ 367091 w 578488"/>
                <a:gd name="connsiteY1279" fmla="*/ 38795 h 470547"/>
                <a:gd name="connsiteX1280" fmla="*/ 365895 w 578488"/>
                <a:gd name="connsiteY1280" fmla="*/ 37453 h 470547"/>
                <a:gd name="connsiteX1281" fmla="*/ 366104 w 578488"/>
                <a:gd name="connsiteY1281" fmla="*/ 36454 h 470547"/>
                <a:gd name="connsiteX1282" fmla="*/ 370151 w 578488"/>
                <a:gd name="connsiteY1282" fmla="*/ 35490 h 470547"/>
                <a:gd name="connsiteX1283" fmla="*/ 375491 w 578488"/>
                <a:gd name="connsiteY1283" fmla="*/ 36594 h 470547"/>
                <a:gd name="connsiteX1284" fmla="*/ 380250 w 578488"/>
                <a:gd name="connsiteY1284" fmla="*/ 34070 h 470547"/>
                <a:gd name="connsiteX1285" fmla="*/ 381552 w 578488"/>
                <a:gd name="connsiteY1285" fmla="*/ 34762 h 470547"/>
                <a:gd name="connsiteX1286" fmla="*/ 385202 w 578488"/>
                <a:gd name="connsiteY1286" fmla="*/ 33441 h 470547"/>
                <a:gd name="connsiteX1287" fmla="*/ 387469 w 578488"/>
                <a:gd name="connsiteY1287" fmla="*/ 35218 h 470547"/>
                <a:gd name="connsiteX1288" fmla="*/ 388857 w 578488"/>
                <a:gd name="connsiteY1288" fmla="*/ 34692 h 470547"/>
                <a:gd name="connsiteX1289" fmla="*/ 389663 w 578488"/>
                <a:gd name="connsiteY1289" fmla="*/ 32309 h 470547"/>
                <a:gd name="connsiteX1290" fmla="*/ 395487 w 578488"/>
                <a:gd name="connsiteY1290" fmla="*/ 30829 h 470547"/>
                <a:gd name="connsiteX1291" fmla="*/ 399181 w 578488"/>
                <a:gd name="connsiteY1291" fmla="*/ 32195 h 470547"/>
                <a:gd name="connsiteX1292" fmla="*/ 401162 w 578488"/>
                <a:gd name="connsiteY1292" fmla="*/ 33608 h 470547"/>
                <a:gd name="connsiteX1293" fmla="*/ 402082 w 578488"/>
                <a:gd name="connsiteY1293" fmla="*/ 36320 h 470547"/>
                <a:gd name="connsiteX1294" fmla="*/ 403489 w 578488"/>
                <a:gd name="connsiteY1294" fmla="*/ 41674 h 470547"/>
                <a:gd name="connsiteX1295" fmla="*/ 406374 w 578488"/>
                <a:gd name="connsiteY1295" fmla="*/ 44557 h 470547"/>
                <a:gd name="connsiteX1296" fmla="*/ 408165 w 578488"/>
                <a:gd name="connsiteY1296" fmla="*/ 45971 h 470547"/>
                <a:gd name="connsiteX1297" fmla="*/ 410287 w 578488"/>
                <a:gd name="connsiteY1297" fmla="*/ 46362 h 470547"/>
                <a:gd name="connsiteX1298" fmla="*/ 411311 w 578488"/>
                <a:gd name="connsiteY1298" fmla="*/ 44924 h 470547"/>
                <a:gd name="connsiteX1299" fmla="*/ 409322 w 578488"/>
                <a:gd name="connsiteY1299" fmla="*/ 43190 h 470547"/>
                <a:gd name="connsiteX1300" fmla="*/ 408786 w 578488"/>
                <a:gd name="connsiteY1300" fmla="*/ 41556 h 470547"/>
                <a:gd name="connsiteX1301" fmla="*/ 409739 w 578488"/>
                <a:gd name="connsiteY1301" fmla="*/ 37494 h 470547"/>
                <a:gd name="connsiteX1302" fmla="*/ 410851 w 578488"/>
                <a:gd name="connsiteY1302" fmla="*/ 35896 h 470547"/>
                <a:gd name="connsiteX1303" fmla="*/ 417083 w 578488"/>
                <a:gd name="connsiteY1303" fmla="*/ 29833 h 470547"/>
                <a:gd name="connsiteX1304" fmla="*/ 422300 w 578488"/>
                <a:gd name="connsiteY1304" fmla="*/ 26680 h 470547"/>
                <a:gd name="connsiteX1305" fmla="*/ 425424 w 578488"/>
                <a:gd name="connsiteY1305" fmla="*/ 26417 h 470547"/>
                <a:gd name="connsiteX1306" fmla="*/ 430888 w 578488"/>
                <a:gd name="connsiteY1306" fmla="*/ 19331 h 470547"/>
                <a:gd name="connsiteX1307" fmla="*/ 432436 w 578488"/>
                <a:gd name="connsiteY1307" fmla="*/ 18040 h 470547"/>
                <a:gd name="connsiteX1308" fmla="*/ 433861 w 578488"/>
                <a:gd name="connsiteY1308" fmla="*/ 17743 h 470547"/>
                <a:gd name="connsiteX1309" fmla="*/ 433496 w 578488"/>
                <a:gd name="connsiteY1309" fmla="*/ 16004 h 470547"/>
                <a:gd name="connsiteX1310" fmla="*/ 430503 w 578488"/>
                <a:gd name="connsiteY1310" fmla="*/ 14903 h 470547"/>
                <a:gd name="connsiteX1311" fmla="*/ 430400 w 578488"/>
                <a:gd name="connsiteY1311" fmla="*/ 12748 h 470547"/>
                <a:gd name="connsiteX1312" fmla="*/ 434343 w 578488"/>
                <a:gd name="connsiteY1312" fmla="*/ 10121 h 470547"/>
                <a:gd name="connsiteX1313" fmla="*/ 439124 w 578488"/>
                <a:gd name="connsiteY1313" fmla="*/ 5706 h 470547"/>
                <a:gd name="connsiteX1314" fmla="*/ 441484 w 578488"/>
                <a:gd name="connsiteY1314" fmla="*/ 5406 h 470547"/>
                <a:gd name="connsiteX1315" fmla="*/ 442963 w 578488"/>
                <a:gd name="connsiteY1315" fmla="*/ 6634 h 470547"/>
                <a:gd name="connsiteX1316" fmla="*/ 447619 w 578488"/>
                <a:gd name="connsiteY1316" fmla="*/ 8627 h 470547"/>
                <a:gd name="connsiteX1317" fmla="*/ 450471 w 578488"/>
                <a:gd name="connsiteY1317" fmla="*/ 10908 h 470547"/>
                <a:gd name="connsiteX1318" fmla="*/ 452538 w 578488"/>
                <a:gd name="connsiteY1318" fmla="*/ 12056 h 470547"/>
                <a:gd name="connsiteX1319" fmla="*/ 453881 w 578488"/>
                <a:gd name="connsiteY1319" fmla="*/ 11818 h 470547"/>
                <a:gd name="connsiteX1320" fmla="*/ 454991 w 578488"/>
                <a:gd name="connsiteY1320" fmla="*/ 10105 h 470547"/>
                <a:gd name="connsiteX1321" fmla="*/ 456325 w 578488"/>
                <a:gd name="connsiteY1321" fmla="*/ 9303 h 470547"/>
                <a:gd name="connsiteX1322" fmla="*/ 459286 w 578488"/>
                <a:gd name="connsiteY1322" fmla="*/ 9753 h 470547"/>
                <a:gd name="connsiteX1323" fmla="*/ 461052 w 578488"/>
                <a:gd name="connsiteY1323" fmla="*/ 10855 h 470547"/>
                <a:gd name="connsiteX1324" fmla="*/ 462428 w 578488"/>
                <a:gd name="connsiteY1324" fmla="*/ 11000 h 470547"/>
                <a:gd name="connsiteX1325" fmla="*/ 463672 w 578488"/>
                <a:gd name="connsiteY1325" fmla="*/ 11667 h 470547"/>
                <a:gd name="connsiteX1326" fmla="*/ 463965 w 578488"/>
                <a:gd name="connsiteY1326" fmla="*/ 13131 h 470547"/>
                <a:gd name="connsiteX1327" fmla="*/ 461404 w 578488"/>
                <a:gd name="connsiteY1327" fmla="*/ 14725 h 470547"/>
                <a:gd name="connsiteX1328" fmla="*/ 457040 w 578488"/>
                <a:gd name="connsiteY1328" fmla="*/ 18947 h 470547"/>
                <a:gd name="connsiteX1329" fmla="*/ 452734 w 578488"/>
                <a:gd name="connsiteY1329" fmla="*/ 23737 h 470547"/>
                <a:gd name="connsiteX1330" fmla="*/ 451314 w 578488"/>
                <a:gd name="connsiteY1330" fmla="*/ 26255 h 470547"/>
                <a:gd name="connsiteX1331" fmla="*/ 449923 w 578488"/>
                <a:gd name="connsiteY1331" fmla="*/ 32850 h 470547"/>
                <a:gd name="connsiteX1332" fmla="*/ 446558 w 578488"/>
                <a:gd name="connsiteY1332" fmla="*/ 37058 h 470547"/>
                <a:gd name="connsiteX1333" fmla="*/ 446304 w 578488"/>
                <a:gd name="connsiteY1333" fmla="*/ 40003 h 470547"/>
                <a:gd name="connsiteX1334" fmla="*/ 447655 w 578488"/>
                <a:gd name="connsiteY1334" fmla="*/ 41390 h 470547"/>
                <a:gd name="connsiteX1335" fmla="*/ 451369 w 578488"/>
                <a:gd name="connsiteY1335" fmla="*/ 40302 h 470547"/>
                <a:gd name="connsiteX1336" fmla="*/ 455947 w 578488"/>
                <a:gd name="connsiteY1336" fmla="*/ 36371 h 470547"/>
                <a:gd name="connsiteX1337" fmla="*/ 457090 w 578488"/>
                <a:gd name="connsiteY1337" fmla="*/ 32191 h 470547"/>
                <a:gd name="connsiteX1338" fmla="*/ 468535 w 578488"/>
                <a:gd name="connsiteY1338" fmla="*/ 20815 h 470547"/>
                <a:gd name="connsiteX1339" fmla="*/ 473903 w 578488"/>
                <a:gd name="connsiteY1339" fmla="*/ 14505 h 470547"/>
                <a:gd name="connsiteX1340" fmla="*/ 480007 w 578488"/>
                <a:gd name="connsiteY1340" fmla="*/ 9265 h 470547"/>
                <a:gd name="connsiteX1341" fmla="*/ 483421 w 578488"/>
                <a:gd name="connsiteY1341" fmla="*/ 8179 h 470547"/>
                <a:gd name="connsiteX1342" fmla="*/ 485028 w 578488"/>
                <a:gd name="connsiteY1342" fmla="*/ 11651 h 470547"/>
                <a:gd name="connsiteX1343" fmla="*/ 483734 w 578488"/>
                <a:gd name="connsiteY1343" fmla="*/ 16179 h 470547"/>
                <a:gd name="connsiteX1344" fmla="*/ 481141 w 578488"/>
                <a:gd name="connsiteY1344" fmla="*/ 19061 h 470547"/>
                <a:gd name="connsiteX1345" fmla="*/ 483052 w 578488"/>
                <a:gd name="connsiteY1345" fmla="*/ 20380 h 470547"/>
                <a:gd name="connsiteX1346" fmla="*/ 482687 w 578488"/>
                <a:gd name="connsiteY1346" fmla="*/ 23797 h 470547"/>
                <a:gd name="connsiteX1347" fmla="*/ 482091 w 578488"/>
                <a:gd name="connsiteY1347" fmla="*/ 25693 h 470547"/>
                <a:gd name="connsiteX1348" fmla="*/ 481711 w 578488"/>
                <a:gd name="connsiteY1348" fmla="*/ 27676 h 470547"/>
                <a:gd name="connsiteX1349" fmla="*/ 481735 w 578488"/>
                <a:gd name="connsiteY1349" fmla="*/ 29424 h 470547"/>
                <a:gd name="connsiteX1350" fmla="*/ 483527 w 578488"/>
                <a:gd name="connsiteY1350" fmla="*/ 28958 h 470547"/>
                <a:gd name="connsiteX1351" fmla="*/ 490675 w 578488"/>
                <a:gd name="connsiteY1351" fmla="*/ 25377 h 470547"/>
                <a:gd name="connsiteX1352" fmla="*/ 492486 w 578488"/>
                <a:gd name="connsiteY1352" fmla="*/ 21493 h 470547"/>
                <a:gd name="connsiteX1353" fmla="*/ 494166 w 578488"/>
                <a:gd name="connsiteY1353" fmla="*/ 18577 h 470547"/>
                <a:gd name="connsiteX1354" fmla="*/ 494972 w 578488"/>
                <a:gd name="connsiteY1354" fmla="*/ 16055 h 470547"/>
                <a:gd name="connsiteX1355" fmla="*/ 497751 w 578488"/>
                <a:gd name="connsiteY1355" fmla="*/ 13663 h 470547"/>
                <a:gd name="connsiteX1356" fmla="*/ 502994 w 578488"/>
                <a:gd name="connsiteY1356" fmla="*/ 13645 h 470547"/>
                <a:gd name="connsiteX1357" fmla="*/ 503197 w 578488"/>
                <a:gd name="connsiteY1357" fmla="*/ 12704 h 470547"/>
                <a:gd name="connsiteX1358" fmla="*/ 496859 w 578488"/>
                <a:gd name="connsiteY1358" fmla="*/ 9377 h 470547"/>
                <a:gd name="connsiteX1359" fmla="*/ 496112 w 578488"/>
                <a:gd name="connsiteY1359" fmla="*/ 7877 h 470547"/>
                <a:gd name="connsiteX1360" fmla="*/ 498243 w 578488"/>
                <a:gd name="connsiteY1360" fmla="*/ 5879 h 470547"/>
                <a:gd name="connsiteX1361" fmla="*/ 459651 w 578488"/>
                <a:gd name="connsiteY1361" fmla="*/ 0 h 470547"/>
                <a:gd name="connsiteX1362" fmla="*/ 465559 w 578488"/>
                <a:gd name="connsiteY1362" fmla="*/ 1548 h 470547"/>
                <a:gd name="connsiteX1363" fmla="*/ 467582 w 578488"/>
                <a:gd name="connsiteY1363" fmla="*/ 1516 h 470547"/>
                <a:gd name="connsiteX1364" fmla="*/ 470515 w 578488"/>
                <a:gd name="connsiteY1364" fmla="*/ 4407 h 470547"/>
                <a:gd name="connsiteX1365" fmla="*/ 472046 w 578488"/>
                <a:gd name="connsiteY1365" fmla="*/ 4151 h 470547"/>
                <a:gd name="connsiteX1366" fmla="*/ 471756 w 578488"/>
                <a:gd name="connsiteY1366" fmla="*/ 5916 h 470547"/>
                <a:gd name="connsiteX1367" fmla="*/ 468792 w 578488"/>
                <a:gd name="connsiteY1367" fmla="*/ 6752 h 470547"/>
                <a:gd name="connsiteX1368" fmla="*/ 464183 w 578488"/>
                <a:gd name="connsiteY1368" fmla="*/ 7260 h 470547"/>
                <a:gd name="connsiteX1369" fmla="*/ 463495 w 578488"/>
                <a:gd name="connsiteY1369" fmla="*/ 7611 h 470547"/>
                <a:gd name="connsiteX1370" fmla="*/ 459556 w 578488"/>
                <a:gd name="connsiteY1370" fmla="*/ 7329 h 470547"/>
                <a:gd name="connsiteX1371" fmla="*/ 457345 w 578488"/>
                <a:gd name="connsiteY1371" fmla="*/ 4956 h 470547"/>
                <a:gd name="connsiteX1372" fmla="*/ 453650 w 578488"/>
                <a:gd name="connsiteY1372" fmla="*/ 4368 h 470547"/>
                <a:gd name="connsiteX1373" fmla="*/ 453656 w 578488"/>
                <a:gd name="connsiteY1373" fmla="*/ 3606 h 470547"/>
                <a:gd name="connsiteX1374" fmla="*/ 456049 w 578488"/>
                <a:gd name="connsiteY1374" fmla="*/ 1809 h 470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Lst>
              <a:rect l="l" t="t" r="r" b="b"/>
              <a:pathLst>
                <a:path w="578488" h="470547">
                  <a:moveTo>
                    <a:pt x="4236" y="391131"/>
                  </a:moveTo>
                  <a:lnTo>
                    <a:pt x="5553" y="393229"/>
                  </a:lnTo>
                  <a:lnTo>
                    <a:pt x="6342" y="395934"/>
                  </a:lnTo>
                  <a:lnTo>
                    <a:pt x="6413" y="399875"/>
                  </a:lnTo>
                  <a:lnTo>
                    <a:pt x="4376" y="399577"/>
                  </a:lnTo>
                  <a:lnTo>
                    <a:pt x="3461" y="398066"/>
                  </a:lnTo>
                  <a:lnTo>
                    <a:pt x="3196" y="397101"/>
                  </a:lnTo>
                  <a:lnTo>
                    <a:pt x="3355" y="394818"/>
                  </a:lnTo>
                  <a:lnTo>
                    <a:pt x="2897" y="392461"/>
                  </a:lnTo>
                  <a:lnTo>
                    <a:pt x="3498" y="391290"/>
                  </a:lnTo>
                  <a:close/>
                  <a:moveTo>
                    <a:pt x="2573" y="366113"/>
                  </a:moveTo>
                  <a:lnTo>
                    <a:pt x="3852" y="367834"/>
                  </a:lnTo>
                  <a:lnTo>
                    <a:pt x="3530" y="369975"/>
                  </a:lnTo>
                  <a:lnTo>
                    <a:pt x="1572" y="370400"/>
                  </a:lnTo>
                  <a:lnTo>
                    <a:pt x="0" y="370038"/>
                  </a:lnTo>
                  <a:lnTo>
                    <a:pt x="561" y="366825"/>
                  </a:lnTo>
                  <a:lnTo>
                    <a:pt x="1384" y="366299"/>
                  </a:lnTo>
                  <a:close/>
                  <a:moveTo>
                    <a:pt x="72406" y="288176"/>
                  </a:moveTo>
                  <a:lnTo>
                    <a:pt x="73790" y="289555"/>
                  </a:lnTo>
                  <a:lnTo>
                    <a:pt x="73896" y="291823"/>
                  </a:lnTo>
                  <a:lnTo>
                    <a:pt x="73052" y="292828"/>
                  </a:lnTo>
                  <a:lnTo>
                    <a:pt x="70884" y="292852"/>
                  </a:lnTo>
                  <a:lnTo>
                    <a:pt x="68309" y="292314"/>
                  </a:lnTo>
                  <a:lnTo>
                    <a:pt x="66697" y="291172"/>
                  </a:lnTo>
                  <a:lnTo>
                    <a:pt x="66446" y="290164"/>
                  </a:lnTo>
                  <a:lnTo>
                    <a:pt x="69417" y="288910"/>
                  </a:lnTo>
                  <a:close/>
                  <a:moveTo>
                    <a:pt x="87688" y="276468"/>
                  </a:moveTo>
                  <a:lnTo>
                    <a:pt x="88672" y="277636"/>
                  </a:lnTo>
                  <a:lnTo>
                    <a:pt x="88798" y="279233"/>
                  </a:lnTo>
                  <a:lnTo>
                    <a:pt x="88172" y="280023"/>
                  </a:lnTo>
                  <a:lnTo>
                    <a:pt x="81190" y="281299"/>
                  </a:lnTo>
                  <a:lnTo>
                    <a:pt x="78655" y="281381"/>
                  </a:lnTo>
                  <a:lnTo>
                    <a:pt x="77129" y="280596"/>
                  </a:lnTo>
                  <a:lnTo>
                    <a:pt x="80758" y="279027"/>
                  </a:lnTo>
                  <a:lnTo>
                    <a:pt x="86455" y="277535"/>
                  </a:lnTo>
                  <a:lnTo>
                    <a:pt x="86997" y="276585"/>
                  </a:lnTo>
                  <a:close/>
                  <a:moveTo>
                    <a:pt x="137580" y="234750"/>
                  </a:moveTo>
                  <a:lnTo>
                    <a:pt x="140049" y="234842"/>
                  </a:lnTo>
                  <a:lnTo>
                    <a:pt x="142560" y="237291"/>
                  </a:lnTo>
                  <a:lnTo>
                    <a:pt x="142234" y="238798"/>
                  </a:lnTo>
                  <a:lnTo>
                    <a:pt x="141074" y="239795"/>
                  </a:lnTo>
                  <a:lnTo>
                    <a:pt x="138498" y="238994"/>
                  </a:lnTo>
                  <a:lnTo>
                    <a:pt x="133413" y="239613"/>
                  </a:lnTo>
                  <a:lnTo>
                    <a:pt x="131364" y="238638"/>
                  </a:lnTo>
                  <a:lnTo>
                    <a:pt x="132992" y="236741"/>
                  </a:lnTo>
                  <a:close/>
                  <a:moveTo>
                    <a:pt x="156473" y="208471"/>
                  </a:moveTo>
                  <a:lnTo>
                    <a:pt x="158617" y="208629"/>
                  </a:lnTo>
                  <a:lnTo>
                    <a:pt x="159300" y="209433"/>
                  </a:lnTo>
                  <a:lnTo>
                    <a:pt x="158520" y="211357"/>
                  </a:lnTo>
                  <a:lnTo>
                    <a:pt x="157058" y="212476"/>
                  </a:lnTo>
                  <a:lnTo>
                    <a:pt x="154327" y="212155"/>
                  </a:lnTo>
                  <a:lnTo>
                    <a:pt x="154035" y="211196"/>
                  </a:lnTo>
                  <a:lnTo>
                    <a:pt x="154815" y="209272"/>
                  </a:lnTo>
                  <a:close/>
                  <a:moveTo>
                    <a:pt x="175748" y="197328"/>
                  </a:moveTo>
                  <a:lnTo>
                    <a:pt x="176449" y="198048"/>
                  </a:lnTo>
                  <a:lnTo>
                    <a:pt x="175119" y="199065"/>
                  </a:lnTo>
                  <a:lnTo>
                    <a:pt x="170496" y="201327"/>
                  </a:lnTo>
                  <a:lnTo>
                    <a:pt x="168725" y="201432"/>
                  </a:lnTo>
                  <a:lnTo>
                    <a:pt x="168740" y="199939"/>
                  </a:lnTo>
                  <a:lnTo>
                    <a:pt x="169755" y="198582"/>
                  </a:lnTo>
                  <a:lnTo>
                    <a:pt x="171364" y="197674"/>
                  </a:lnTo>
                  <a:lnTo>
                    <a:pt x="173433" y="197432"/>
                  </a:lnTo>
                  <a:close/>
                  <a:moveTo>
                    <a:pt x="170891" y="190029"/>
                  </a:moveTo>
                  <a:lnTo>
                    <a:pt x="172956" y="191226"/>
                  </a:lnTo>
                  <a:lnTo>
                    <a:pt x="172996" y="193260"/>
                  </a:lnTo>
                  <a:lnTo>
                    <a:pt x="171973" y="195112"/>
                  </a:lnTo>
                  <a:lnTo>
                    <a:pt x="168514" y="196161"/>
                  </a:lnTo>
                  <a:lnTo>
                    <a:pt x="166467" y="196404"/>
                  </a:lnTo>
                  <a:lnTo>
                    <a:pt x="166808" y="194788"/>
                  </a:lnTo>
                  <a:lnTo>
                    <a:pt x="168464" y="193253"/>
                  </a:lnTo>
                  <a:lnTo>
                    <a:pt x="169099" y="192202"/>
                  </a:lnTo>
                  <a:lnTo>
                    <a:pt x="169429" y="190966"/>
                  </a:lnTo>
                  <a:close/>
                  <a:moveTo>
                    <a:pt x="182845" y="120497"/>
                  </a:moveTo>
                  <a:lnTo>
                    <a:pt x="184057" y="121330"/>
                  </a:lnTo>
                  <a:lnTo>
                    <a:pt x="183502" y="123106"/>
                  </a:lnTo>
                  <a:lnTo>
                    <a:pt x="183513" y="124862"/>
                  </a:lnTo>
                  <a:lnTo>
                    <a:pt x="182990" y="125692"/>
                  </a:lnTo>
                  <a:lnTo>
                    <a:pt x="180716" y="127984"/>
                  </a:lnTo>
                  <a:lnTo>
                    <a:pt x="177449" y="129987"/>
                  </a:lnTo>
                  <a:lnTo>
                    <a:pt x="178641" y="126329"/>
                  </a:lnTo>
                  <a:lnTo>
                    <a:pt x="180405" y="122620"/>
                  </a:lnTo>
                  <a:close/>
                  <a:moveTo>
                    <a:pt x="198678" y="112691"/>
                  </a:moveTo>
                  <a:lnTo>
                    <a:pt x="200641" y="113103"/>
                  </a:lnTo>
                  <a:lnTo>
                    <a:pt x="201956" y="113756"/>
                  </a:lnTo>
                  <a:lnTo>
                    <a:pt x="205392" y="113566"/>
                  </a:lnTo>
                  <a:lnTo>
                    <a:pt x="206080" y="113810"/>
                  </a:lnTo>
                  <a:lnTo>
                    <a:pt x="205592" y="114887"/>
                  </a:lnTo>
                  <a:lnTo>
                    <a:pt x="204100" y="116071"/>
                  </a:lnTo>
                  <a:lnTo>
                    <a:pt x="200969" y="116797"/>
                  </a:lnTo>
                  <a:lnTo>
                    <a:pt x="199561" y="118603"/>
                  </a:lnTo>
                  <a:lnTo>
                    <a:pt x="198553" y="119216"/>
                  </a:lnTo>
                  <a:lnTo>
                    <a:pt x="195849" y="119224"/>
                  </a:lnTo>
                  <a:lnTo>
                    <a:pt x="194254" y="119640"/>
                  </a:lnTo>
                  <a:lnTo>
                    <a:pt x="192291" y="121245"/>
                  </a:lnTo>
                  <a:lnTo>
                    <a:pt x="190721" y="120062"/>
                  </a:lnTo>
                  <a:lnTo>
                    <a:pt x="190283" y="120902"/>
                  </a:lnTo>
                  <a:lnTo>
                    <a:pt x="189997" y="122401"/>
                  </a:lnTo>
                  <a:lnTo>
                    <a:pt x="189125" y="122841"/>
                  </a:lnTo>
                  <a:lnTo>
                    <a:pt x="186413" y="123384"/>
                  </a:lnTo>
                  <a:lnTo>
                    <a:pt x="185752" y="119891"/>
                  </a:lnTo>
                  <a:lnTo>
                    <a:pt x="187000" y="118622"/>
                  </a:lnTo>
                  <a:lnTo>
                    <a:pt x="187978" y="117104"/>
                  </a:lnTo>
                  <a:lnTo>
                    <a:pt x="189477" y="116872"/>
                  </a:lnTo>
                  <a:lnTo>
                    <a:pt x="190820" y="116998"/>
                  </a:lnTo>
                  <a:lnTo>
                    <a:pt x="193237" y="113726"/>
                  </a:lnTo>
                  <a:lnTo>
                    <a:pt x="196547" y="112796"/>
                  </a:lnTo>
                  <a:close/>
                  <a:moveTo>
                    <a:pt x="227817" y="84536"/>
                  </a:moveTo>
                  <a:lnTo>
                    <a:pt x="228398" y="84693"/>
                  </a:lnTo>
                  <a:lnTo>
                    <a:pt x="229447" y="85561"/>
                  </a:lnTo>
                  <a:lnTo>
                    <a:pt x="230145" y="87049"/>
                  </a:lnTo>
                  <a:lnTo>
                    <a:pt x="233021" y="90942"/>
                  </a:lnTo>
                  <a:lnTo>
                    <a:pt x="234334" y="93213"/>
                  </a:lnTo>
                  <a:lnTo>
                    <a:pt x="233269" y="97497"/>
                  </a:lnTo>
                  <a:lnTo>
                    <a:pt x="230475" y="99655"/>
                  </a:lnTo>
                  <a:lnTo>
                    <a:pt x="226163" y="100039"/>
                  </a:lnTo>
                  <a:lnTo>
                    <a:pt x="223138" y="99860"/>
                  </a:lnTo>
                  <a:lnTo>
                    <a:pt x="221231" y="98822"/>
                  </a:lnTo>
                  <a:lnTo>
                    <a:pt x="220993" y="97657"/>
                  </a:lnTo>
                  <a:lnTo>
                    <a:pt x="219892" y="97313"/>
                  </a:lnTo>
                  <a:lnTo>
                    <a:pt x="216987" y="98809"/>
                  </a:lnTo>
                  <a:lnTo>
                    <a:pt x="214969" y="99011"/>
                  </a:lnTo>
                  <a:lnTo>
                    <a:pt x="212401" y="97851"/>
                  </a:lnTo>
                  <a:lnTo>
                    <a:pt x="211710" y="95995"/>
                  </a:lnTo>
                  <a:lnTo>
                    <a:pt x="214435" y="93665"/>
                  </a:lnTo>
                  <a:lnTo>
                    <a:pt x="215696" y="91852"/>
                  </a:lnTo>
                  <a:lnTo>
                    <a:pt x="218720" y="92012"/>
                  </a:lnTo>
                  <a:lnTo>
                    <a:pt x="219475" y="92576"/>
                  </a:lnTo>
                  <a:lnTo>
                    <a:pt x="221183" y="92928"/>
                  </a:lnTo>
                  <a:lnTo>
                    <a:pt x="222222" y="90744"/>
                  </a:lnTo>
                  <a:lnTo>
                    <a:pt x="221982" y="89232"/>
                  </a:lnTo>
                  <a:lnTo>
                    <a:pt x="222742" y="88181"/>
                  </a:lnTo>
                  <a:lnTo>
                    <a:pt x="226394" y="88938"/>
                  </a:lnTo>
                  <a:lnTo>
                    <a:pt x="226400" y="84826"/>
                  </a:lnTo>
                  <a:close/>
                  <a:moveTo>
                    <a:pt x="246910" y="73108"/>
                  </a:moveTo>
                  <a:lnTo>
                    <a:pt x="248739" y="73108"/>
                  </a:lnTo>
                  <a:lnTo>
                    <a:pt x="250540" y="74204"/>
                  </a:lnTo>
                  <a:lnTo>
                    <a:pt x="250216" y="76443"/>
                  </a:lnTo>
                  <a:lnTo>
                    <a:pt x="247515" y="80477"/>
                  </a:lnTo>
                  <a:lnTo>
                    <a:pt x="243513" y="83908"/>
                  </a:lnTo>
                  <a:lnTo>
                    <a:pt x="244001" y="86367"/>
                  </a:lnTo>
                  <a:lnTo>
                    <a:pt x="245595" y="88389"/>
                  </a:lnTo>
                  <a:lnTo>
                    <a:pt x="245986" y="91839"/>
                  </a:lnTo>
                  <a:lnTo>
                    <a:pt x="246083" y="95156"/>
                  </a:lnTo>
                  <a:lnTo>
                    <a:pt x="243049" y="99627"/>
                  </a:lnTo>
                  <a:lnTo>
                    <a:pt x="242378" y="101772"/>
                  </a:lnTo>
                  <a:lnTo>
                    <a:pt x="242643" y="102042"/>
                  </a:lnTo>
                  <a:lnTo>
                    <a:pt x="245656" y="98341"/>
                  </a:lnTo>
                  <a:lnTo>
                    <a:pt x="248994" y="97185"/>
                  </a:lnTo>
                  <a:lnTo>
                    <a:pt x="249201" y="95895"/>
                  </a:lnTo>
                  <a:lnTo>
                    <a:pt x="250495" y="94646"/>
                  </a:lnTo>
                  <a:lnTo>
                    <a:pt x="250348" y="92605"/>
                  </a:lnTo>
                  <a:lnTo>
                    <a:pt x="251006" y="90944"/>
                  </a:lnTo>
                  <a:lnTo>
                    <a:pt x="252708" y="90504"/>
                  </a:lnTo>
                  <a:lnTo>
                    <a:pt x="253771" y="89942"/>
                  </a:lnTo>
                  <a:lnTo>
                    <a:pt x="254950" y="89632"/>
                  </a:lnTo>
                  <a:lnTo>
                    <a:pt x="257079" y="90976"/>
                  </a:lnTo>
                  <a:lnTo>
                    <a:pt x="258284" y="92467"/>
                  </a:lnTo>
                  <a:lnTo>
                    <a:pt x="259780" y="95797"/>
                  </a:lnTo>
                  <a:lnTo>
                    <a:pt x="259158" y="99013"/>
                  </a:lnTo>
                  <a:lnTo>
                    <a:pt x="255150" y="101517"/>
                  </a:lnTo>
                  <a:lnTo>
                    <a:pt x="251965" y="102646"/>
                  </a:lnTo>
                  <a:lnTo>
                    <a:pt x="248748" y="105516"/>
                  </a:lnTo>
                  <a:lnTo>
                    <a:pt x="247131" y="107859"/>
                  </a:lnTo>
                  <a:lnTo>
                    <a:pt x="245742" y="108366"/>
                  </a:lnTo>
                  <a:lnTo>
                    <a:pt x="244863" y="108175"/>
                  </a:lnTo>
                  <a:lnTo>
                    <a:pt x="244082" y="107609"/>
                  </a:lnTo>
                  <a:lnTo>
                    <a:pt x="242451" y="107607"/>
                  </a:lnTo>
                  <a:lnTo>
                    <a:pt x="240657" y="109638"/>
                  </a:lnTo>
                  <a:lnTo>
                    <a:pt x="235239" y="111288"/>
                  </a:lnTo>
                  <a:lnTo>
                    <a:pt x="233114" y="110812"/>
                  </a:lnTo>
                  <a:lnTo>
                    <a:pt x="233017" y="108788"/>
                  </a:lnTo>
                  <a:lnTo>
                    <a:pt x="231749" y="108956"/>
                  </a:lnTo>
                  <a:lnTo>
                    <a:pt x="229719" y="111382"/>
                  </a:lnTo>
                  <a:lnTo>
                    <a:pt x="227733" y="112191"/>
                  </a:lnTo>
                  <a:lnTo>
                    <a:pt x="226398" y="112440"/>
                  </a:lnTo>
                  <a:lnTo>
                    <a:pt x="223947" y="111527"/>
                  </a:lnTo>
                  <a:lnTo>
                    <a:pt x="217359" y="115654"/>
                  </a:lnTo>
                  <a:lnTo>
                    <a:pt x="211181" y="116425"/>
                  </a:lnTo>
                  <a:lnTo>
                    <a:pt x="209147" y="115948"/>
                  </a:lnTo>
                  <a:lnTo>
                    <a:pt x="209140" y="113424"/>
                  </a:lnTo>
                  <a:lnTo>
                    <a:pt x="213133" y="110191"/>
                  </a:lnTo>
                  <a:lnTo>
                    <a:pt x="216407" y="107941"/>
                  </a:lnTo>
                  <a:lnTo>
                    <a:pt x="227672" y="106369"/>
                  </a:lnTo>
                  <a:lnTo>
                    <a:pt x="234688" y="99674"/>
                  </a:lnTo>
                  <a:lnTo>
                    <a:pt x="236383" y="92374"/>
                  </a:lnTo>
                  <a:lnTo>
                    <a:pt x="238042" y="89732"/>
                  </a:lnTo>
                  <a:lnTo>
                    <a:pt x="237262" y="88238"/>
                  </a:lnTo>
                  <a:lnTo>
                    <a:pt x="235375" y="87975"/>
                  </a:lnTo>
                  <a:lnTo>
                    <a:pt x="235260" y="85677"/>
                  </a:lnTo>
                  <a:lnTo>
                    <a:pt x="236245" y="83162"/>
                  </a:lnTo>
                  <a:lnTo>
                    <a:pt x="239927" y="79703"/>
                  </a:lnTo>
                  <a:lnTo>
                    <a:pt x="241972" y="78229"/>
                  </a:lnTo>
                  <a:lnTo>
                    <a:pt x="245304" y="74050"/>
                  </a:lnTo>
                  <a:close/>
                  <a:moveTo>
                    <a:pt x="280912" y="61606"/>
                  </a:moveTo>
                  <a:lnTo>
                    <a:pt x="283570" y="63847"/>
                  </a:lnTo>
                  <a:lnTo>
                    <a:pt x="284766" y="63162"/>
                  </a:lnTo>
                  <a:lnTo>
                    <a:pt x="287118" y="62907"/>
                  </a:lnTo>
                  <a:lnTo>
                    <a:pt x="288867" y="63693"/>
                  </a:lnTo>
                  <a:lnTo>
                    <a:pt x="290297" y="65116"/>
                  </a:lnTo>
                  <a:lnTo>
                    <a:pt x="291992" y="65181"/>
                  </a:lnTo>
                  <a:lnTo>
                    <a:pt x="293056" y="67038"/>
                  </a:lnTo>
                  <a:lnTo>
                    <a:pt x="293598" y="69452"/>
                  </a:lnTo>
                  <a:lnTo>
                    <a:pt x="292367" y="71253"/>
                  </a:lnTo>
                  <a:lnTo>
                    <a:pt x="290621" y="72068"/>
                  </a:lnTo>
                  <a:lnTo>
                    <a:pt x="290148" y="74189"/>
                  </a:lnTo>
                  <a:lnTo>
                    <a:pt x="290811" y="77154"/>
                  </a:lnTo>
                  <a:lnTo>
                    <a:pt x="286893" y="78170"/>
                  </a:lnTo>
                  <a:lnTo>
                    <a:pt x="282352" y="78622"/>
                  </a:lnTo>
                  <a:lnTo>
                    <a:pt x="280577" y="77205"/>
                  </a:lnTo>
                  <a:lnTo>
                    <a:pt x="276945" y="79802"/>
                  </a:lnTo>
                  <a:lnTo>
                    <a:pt x="273348" y="83842"/>
                  </a:lnTo>
                  <a:lnTo>
                    <a:pt x="271614" y="84317"/>
                  </a:lnTo>
                  <a:lnTo>
                    <a:pt x="271493" y="83039"/>
                  </a:lnTo>
                  <a:lnTo>
                    <a:pt x="268908" y="82156"/>
                  </a:lnTo>
                  <a:lnTo>
                    <a:pt x="265598" y="82105"/>
                  </a:lnTo>
                  <a:lnTo>
                    <a:pt x="265708" y="81158"/>
                  </a:lnTo>
                  <a:lnTo>
                    <a:pt x="266308" y="80489"/>
                  </a:lnTo>
                  <a:lnTo>
                    <a:pt x="269165" y="79496"/>
                  </a:lnTo>
                  <a:lnTo>
                    <a:pt x="269735" y="77447"/>
                  </a:lnTo>
                  <a:lnTo>
                    <a:pt x="269216" y="73784"/>
                  </a:lnTo>
                  <a:lnTo>
                    <a:pt x="269720" y="72004"/>
                  </a:lnTo>
                  <a:lnTo>
                    <a:pt x="269828" y="70773"/>
                  </a:lnTo>
                  <a:lnTo>
                    <a:pt x="271624" y="69332"/>
                  </a:lnTo>
                  <a:lnTo>
                    <a:pt x="277768" y="70009"/>
                  </a:lnTo>
                  <a:lnTo>
                    <a:pt x="278513" y="68633"/>
                  </a:lnTo>
                  <a:lnTo>
                    <a:pt x="278047" y="67767"/>
                  </a:lnTo>
                  <a:lnTo>
                    <a:pt x="274872" y="66249"/>
                  </a:lnTo>
                  <a:lnTo>
                    <a:pt x="275360" y="65227"/>
                  </a:lnTo>
                  <a:lnTo>
                    <a:pt x="277651" y="64313"/>
                  </a:lnTo>
                  <a:lnTo>
                    <a:pt x="279819" y="64195"/>
                  </a:lnTo>
                  <a:lnTo>
                    <a:pt x="280471" y="62647"/>
                  </a:lnTo>
                  <a:lnTo>
                    <a:pt x="280584" y="61973"/>
                  </a:lnTo>
                  <a:close/>
                  <a:moveTo>
                    <a:pt x="553617" y="49437"/>
                  </a:moveTo>
                  <a:lnTo>
                    <a:pt x="555344" y="49560"/>
                  </a:lnTo>
                  <a:lnTo>
                    <a:pt x="557091" y="50712"/>
                  </a:lnTo>
                  <a:lnTo>
                    <a:pt x="558466" y="52086"/>
                  </a:lnTo>
                  <a:lnTo>
                    <a:pt x="556277" y="53725"/>
                  </a:lnTo>
                  <a:lnTo>
                    <a:pt x="552077" y="54876"/>
                  </a:lnTo>
                  <a:lnTo>
                    <a:pt x="551591" y="53929"/>
                  </a:lnTo>
                  <a:lnTo>
                    <a:pt x="552513" y="52454"/>
                  </a:lnTo>
                  <a:close/>
                  <a:moveTo>
                    <a:pt x="350606" y="36555"/>
                  </a:moveTo>
                  <a:lnTo>
                    <a:pt x="353506" y="37006"/>
                  </a:lnTo>
                  <a:lnTo>
                    <a:pt x="354245" y="37564"/>
                  </a:lnTo>
                  <a:lnTo>
                    <a:pt x="353355" y="42154"/>
                  </a:lnTo>
                  <a:lnTo>
                    <a:pt x="352163" y="43074"/>
                  </a:lnTo>
                  <a:lnTo>
                    <a:pt x="350334" y="43450"/>
                  </a:lnTo>
                  <a:lnTo>
                    <a:pt x="349349" y="42879"/>
                  </a:lnTo>
                  <a:lnTo>
                    <a:pt x="347948" y="42504"/>
                  </a:lnTo>
                  <a:lnTo>
                    <a:pt x="346391" y="42676"/>
                  </a:lnTo>
                  <a:lnTo>
                    <a:pt x="345082" y="40989"/>
                  </a:lnTo>
                  <a:lnTo>
                    <a:pt x="345229" y="39572"/>
                  </a:lnTo>
                  <a:lnTo>
                    <a:pt x="347021" y="37649"/>
                  </a:lnTo>
                  <a:close/>
                  <a:moveTo>
                    <a:pt x="318716" y="35896"/>
                  </a:moveTo>
                  <a:lnTo>
                    <a:pt x="319528" y="38632"/>
                  </a:lnTo>
                  <a:lnTo>
                    <a:pt x="319653" y="43078"/>
                  </a:lnTo>
                  <a:lnTo>
                    <a:pt x="321614" y="45233"/>
                  </a:lnTo>
                  <a:lnTo>
                    <a:pt x="323350" y="45026"/>
                  </a:lnTo>
                  <a:lnTo>
                    <a:pt x="323873" y="44213"/>
                  </a:lnTo>
                  <a:lnTo>
                    <a:pt x="325058" y="43811"/>
                  </a:lnTo>
                  <a:lnTo>
                    <a:pt x="327453" y="44949"/>
                  </a:lnTo>
                  <a:lnTo>
                    <a:pt x="327110" y="46885"/>
                  </a:lnTo>
                  <a:lnTo>
                    <a:pt x="323795" y="49325"/>
                  </a:lnTo>
                  <a:lnTo>
                    <a:pt x="321416" y="52800"/>
                  </a:lnTo>
                  <a:lnTo>
                    <a:pt x="318371" y="53606"/>
                  </a:lnTo>
                  <a:lnTo>
                    <a:pt x="316907" y="53187"/>
                  </a:lnTo>
                  <a:lnTo>
                    <a:pt x="314186" y="55190"/>
                  </a:lnTo>
                  <a:lnTo>
                    <a:pt x="312005" y="57269"/>
                  </a:lnTo>
                  <a:lnTo>
                    <a:pt x="309744" y="59895"/>
                  </a:lnTo>
                  <a:lnTo>
                    <a:pt x="309606" y="61247"/>
                  </a:lnTo>
                  <a:lnTo>
                    <a:pt x="309254" y="62281"/>
                  </a:lnTo>
                  <a:lnTo>
                    <a:pt x="300973" y="63307"/>
                  </a:lnTo>
                  <a:lnTo>
                    <a:pt x="297962" y="63986"/>
                  </a:lnTo>
                  <a:lnTo>
                    <a:pt x="294773" y="63110"/>
                  </a:lnTo>
                  <a:lnTo>
                    <a:pt x="293262" y="61376"/>
                  </a:lnTo>
                  <a:lnTo>
                    <a:pt x="293747" y="60433"/>
                  </a:lnTo>
                  <a:lnTo>
                    <a:pt x="296930" y="60056"/>
                  </a:lnTo>
                  <a:lnTo>
                    <a:pt x="297032" y="58445"/>
                  </a:lnTo>
                  <a:lnTo>
                    <a:pt x="297837" y="57461"/>
                  </a:lnTo>
                  <a:lnTo>
                    <a:pt x="298867" y="56924"/>
                  </a:lnTo>
                  <a:lnTo>
                    <a:pt x="299625" y="54863"/>
                  </a:lnTo>
                  <a:lnTo>
                    <a:pt x="300884" y="54325"/>
                  </a:lnTo>
                  <a:lnTo>
                    <a:pt x="303231" y="54832"/>
                  </a:lnTo>
                  <a:lnTo>
                    <a:pt x="304814" y="53338"/>
                  </a:lnTo>
                  <a:lnTo>
                    <a:pt x="305706" y="53085"/>
                  </a:lnTo>
                  <a:lnTo>
                    <a:pt x="306805" y="54321"/>
                  </a:lnTo>
                  <a:lnTo>
                    <a:pt x="307334" y="52619"/>
                  </a:lnTo>
                  <a:lnTo>
                    <a:pt x="306805" y="51064"/>
                  </a:lnTo>
                  <a:lnTo>
                    <a:pt x="307082" y="50015"/>
                  </a:lnTo>
                  <a:lnTo>
                    <a:pt x="310117" y="47283"/>
                  </a:lnTo>
                  <a:lnTo>
                    <a:pt x="311431" y="45289"/>
                  </a:lnTo>
                  <a:lnTo>
                    <a:pt x="313320" y="44004"/>
                  </a:lnTo>
                  <a:lnTo>
                    <a:pt x="315140" y="44209"/>
                  </a:lnTo>
                  <a:lnTo>
                    <a:pt x="315669" y="42315"/>
                  </a:lnTo>
                  <a:lnTo>
                    <a:pt x="315140" y="40373"/>
                  </a:lnTo>
                  <a:lnTo>
                    <a:pt x="315341" y="39107"/>
                  </a:lnTo>
                  <a:lnTo>
                    <a:pt x="316948" y="36027"/>
                  </a:lnTo>
                  <a:close/>
                  <a:moveTo>
                    <a:pt x="329133" y="34857"/>
                  </a:moveTo>
                  <a:lnTo>
                    <a:pt x="330984" y="37118"/>
                  </a:lnTo>
                  <a:lnTo>
                    <a:pt x="332109" y="37583"/>
                  </a:lnTo>
                  <a:lnTo>
                    <a:pt x="333221" y="37294"/>
                  </a:lnTo>
                  <a:lnTo>
                    <a:pt x="334145" y="37705"/>
                  </a:lnTo>
                  <a:lnTo>
                    <a:pt x="335996" y="39794"/>
                  </a:lnTo>
                  <a:lnTo>
                    <a:pt x="337989" y="40615"/>
                  </a:lnTo>
                  <a:lnTo>
                    <a:pt x="338082" y="41666"/>
                  </a:lnTo>
                  <a:lnTo>
                    <a:pt x="336257" y="42690"/>
                  </a:lnTo>
                  <a:lnTo>
                    <a:pt x="333854" y="42997"/>
                  </a:lnTo>
                  <a:lnTo>
                    <a:pt x="331280" y="42641"/>
                  </a:lnTo>
                  <a:lnTo>
                    <a:pt x="330524" y="41332"/>
                  </a:lnTo>
                  <a:lnTo>
                    <a:pt x="329731" y="39157"/>
                  </a:lnTo>
                  <a:lnTo>
                    <a:pt x="327578" y="37023"/>
                  </a:lnTo>
                  <a:lnTo>
                    <a:pt x="327259" y="35152"/>
                  </a:lnTo>
                  <a:close/>
                  <a:moveTo>
                    <a:pt x="414550" y="21147"/>
                  </a:moveTo>
                  <a:lnTo>
                    <a:pt x="415263" y="22086"/>
                  </a:lnTo>
                  <a:lnTo>
                    <a:pt x="416068" y="23860"/>
                  </a:lnTo>
                  <a:lnTo>
                    <a:pt x="416480" y="25730"/>
                  </a:lnTo>
                  <a:lnTo>
                    <a:pt x="416636" y="27271"/>
                  </a:lnTo>
                  <a:lnTo>
                    <a:pt x="414573" y="29498"/>
                  </a:lnTo>
                  <a:lnTo>
                    <a:pt x="409821" y="32415"/>
                  </a:lnTo>
                  <a:lnTo>
                    <a:pt x="410093" y="33198"/>
                  </a:lnTo>
                  <a:lnTo>
                    <a:pt x="408448" y="33946"/>
                  </a:lnTo>
                  <a:lnTo>
                    <a:pt x="405981" y="34498"/>
                  </a:lnTo>
                  <a:lnTo>
                    <a:pt x="404679" y="33962"/>
                  </a:lnTo>
                  <a:lnTo>
                    <a:pt x="404859" y="31463"/>
                  </a:lnTo>
                  <a:lnTo>
                    <a:pt x="404466" y="30714"/>
                  </a:lnTo>
                  <a:lnTo>
                    <a:pt x="402593" y="31705"/>
                  </a:lnTo>
                  <a:lnTo>
                    <a:pt x="400646" y="30434"/>
                  </a:lnTo>
                  <a:lnTo>
                    <a:pt x="400643" y="29155"/>
                  </a:lnTo>
                  <a:lnTo>
                    <a:pt x="401157" y="28044"/>
                  </a:lnTo>
                  <a:lnTo>
                    <a:pt x="402958" y="26354"/>
                  </a:lnTo>
                  <a:lnTo>
                    <a:pt x="405964" y="25189"/>
                  </a:lnTo>
                  <a:lnTo>
                    <a:pt x="407946" y="25626"/>
                  </a:lnTo>
                  <a:close/>
                  <a:moveTo>
                    <a:pt x="419674" y="15922"/>
                  </a:moveTo>
                  <a:lnTo>
                    <a:pt x="420959" y="16643"/>
                  </a:lnTo>
                  <a:lnTo>
                    <a:pt x="421302" y="17247"/>
                  </a:lnTo>
                  <a:lnTo>
                    <a:pt x="423611" y="17839"/>
                  </a:lnTo>
                  <a:lnTo>
                    <a:pt x="426305" y="19805"/>
                  </a:lnTo>
                  <a:lnTo>
                    <a:pt x="424962" y="23137"/>
                  </a:lnTo>
                  <a:lnTo>
                    <a:pt x="420751" y="24733"/>
                  </a:lnTo>
                  <a:lnTo>
                    <a:pt x="418307" y="23358"/>
                  </a:lnTo>
                  <a:lnTo>
                    <a:pt x="417279" y="21949"/>
                  </a:lnTo>
                  <a:lnTo>
                    <a:pt x="417128" y="18816"/>
                  </a:lnTo>
                  <a:lnTo>
                    <a:pt x="417700" y="16908"/>
                  </a:lnTo>
                  <a:close/>
                  <a:moveTo>
                    <a:pt x="411209" y="12093"/>
                  </a:moveTo>
                  <a:lnTo>
                    <a:pt x="412202" y="13172"/>
                  </a:lnTo>
                  <a:lnTo>
                    <a:pt x="411769" y="14432"/>
                  </a:lnTo>
                  <a:lnTo>
                    <a:pt x="411021" y="15659"/>
                  </a:lnTo>
                  <a:lnTo>
                    <a:pt x="409209" y="16953"/>
                  </a:lnTo>
                  <a:lnTo>
                    <a:pt x="403969" y="22068"/>
                  </a:lnTo>
                  <a:lnTo>
                    <a:pt x="400889" y="22891"/>
                  </a:lnTo>
                  <a:lnTo>
                    <a:pt x="399914" y="23692"/>
                  </a:lnTo>
                  <a:lnTo>
                    <a:pt x="398683" y="24170"/>
                  </a:lnTo>
                  <a:lnTo>
                    <a:pt x="394856" y="23471"/>
                  </a:lnTo>
                  <a:lnTo>
                    <a:pt x="393736" y="24506"/>
                  </a:lnTo>
                  <a:lnTo>
                    <a:pt x="392678" y="25197"/>
                  </a:lnTo>
                  <a:lnTo>
                    <a:pt x="389907" y="25465"/>
                  </a:lnTo>
                  <a:lnTo>
                    <a:pt x="388281" y="25240"/>
                  </a:lnTo>
                  <a:lnTo>
                    <a:pt x="384081" y="23348"/>
                  </a:lnTo>
                  <a:lnTo>
                    <a:pt x="381582" y="21298"/>
                  </a:lnTo>
                  <a:lnTo>
                    <a:pt x="380229" y="19542"/>
                  </a:lnTo>
                  <a:lnTo>
                    <a:pt x="384109" y="19576"/>
                  </a:lnTo>
                  <a:lnTo>
                    <a:pt x="385493" y="19151"/>
                  </a:lnTo>
                  <a:lnTo>
                    <a:pt x="388095" y="19521"/>
                  </a:lnTo>
                  <a:lnTo>
                    <a:pt x="389658" y="17719"/>
                  </a:lnTo>
                  <a:lnTo>
                    <a:pt x="392969" y="17937"/>
                  </a:lnTo>
                  <a:lnTo>
                    <a:pt x="399324" y="16682"/>
                  </a:lnTo>
                  <a:lnTo>
                    <a:pt x="401656" y="17382"/>
                  </a:lnTo>
                  <a:lnTo>
                    <a:pt x="406988" y="13184"/>
                  </a:lnTo>
                  <a:lnTo>
                    <a:pt x="408657" y="13294"/>
                  </a:lnTo>
                  <a:close/>
                  <a:moveTo>
                    <a:pt x="504113" y="2056"/>
                  </a:moveTo>
                  <a:lnTo>
                    <a:pt x="507129" y="2479"/>
                  </a:lnTo>
                  <a:lnTo>
                    <a:pt x="508932" y="3348"/>
                  </a:lnTo>
                  <a:lnTo>
                    <a:pt x="516155" y="4009"/>
                  </a:lnTo>
                  <a:lnTo>
                    <a:pt x="521696" y="6744"/>
                  </a:lnTo>
                  <a:lnTo>
                    <a:pt x="521485" y="11012"/>
                  </a:lnTo>
                  <a:lnTo>
                    <a:pt x="520250" y="12793"/>
                  </a:lnTo>
                  <a:lnTo>
                    <a:pt x="519034" y="13889"/>
                  </a:lnTo>
                  <a:lnTo>
                    <a:pt x="511938" y="17118"/>
                  </a:lnTo>
                  <a:lnTo>
                    <a:pt x="510768" y="18708"/>
                  </a:lnTo>
                  <a:lnTo>
                    <a:pt x="512996" y="19257"/>
                  </a:lnTo>
                  <a:lnTo>
                    <a:pt x="517790" y="17649"/>
                  </a:lnTo>
                  <a:lnTo>
                    <a:pt x="519032" y="19108"/>
                  </a:lnTo>
                  <a:lnTo>
                    <a:pt x="517505" y="22756"/>
                  </a:lnTo>
                  <a:lnTo>
                    <a:pt x="517246" y="28220"/>
                  </a:lnTo>
                  <a:lnTo>
                    <a:pt x="516693" y="31401"/>
                  </a:lnTo>
                  <a:lnTo>
                    <a:pt x="516693" y="34298"/>
                  </a:lnTo>
                  <a:lnTo>
                    <a:pt x="517289" y="35851"/>
                  </a:lnTo>
                  <a:lnTo>
                    <a:pt x="519215" y="29687"/>
                  </a:lnTo>
                  <a:lnTo>
                    <a:pt x="519874" y="28105"/>
                  </a:lnTo>
                  <a:lnTo>
                    <a:pt x="522692" y="25777"/>
                  </a:lnTo>
                  <a:lnTo>
                    <a:pt x="523741" y="21079"/>
                  </a:lnTo>
                  <a:lnTo>
                    <a:pt x="526497" y="15427"/>
                  </a:lnTo>
                  <a:lnTo>
                    <a:pt x="529602" y="12136"/>
                  </a:lnTo>
                  <a:lnTo>
                    <a:pt x="531409" y="11232"/>
                  </a:lnTo>
                  <a:lnTo>
                    <a:pt x="537397" y="11362"/>
                  </a:lnTo>
                  <a:lnTo>
                    <a:pt x="539967" y="12602"/>
                  </a:lnTo>
                  <a:lnTo>
                    <a:pt x="542234" y="15355"/>
                  </a:lnTo>
                  <a:lnTo>
                    <a:pt x="543927" y="16453"/>
                  </a:lnTo>
                  <a:lnTo>
                    <a:pt x="549265" y="17621"/>
                  </a:lnTo>
                  <a:lnTo>
                    <a:pt x="551098" y="19084"/>
                  </a:lnTo>
                  <a:lnTo>
                    <a:pt x="551442" y="19955"/>
                  </a:lnTo>
                  <a:lnTo>
                    <a:pt x="552746" y="20128"/>
                  </a:lnTo>
                  <a:lnTo>
                    <a:pt x="556348" y="18048"/>
                  </a:lnTo>
                  <a:lnTo>
                    <a:pt x="558687" y="17703"/>
                  </a:lnTo>
                  <a:lnTo>
                    <a:pt x="562502" y="20944"/>
                  </a:lnTo>
                  <a:lnTo>
                    <a:pt x="561736" y="23340"/>
                  </a:lnTo>
                  <a:lnTo>
                    <a:pt x="561960" y="24100"/>
                  </a:lnTo>
                  <a:lnTo>
                    <a:pt x="566579" y="23946"/>
                  </a:lnTo>
                  <a:lnTo>
                    <a:pt x="570423" y="24885"/>
                  </a:lnTo>
                  <a:lnTo>
                    <a:pt x="577730" y="29778"/>
                  </a:lnTo>
                  <a:lnTo>
                    <a:pt x="578488" y="32061"/>
                  </a:lnTo>
                  <a:lnTo>
                    <a:pt x="578123" y="34824"/>
                  </a:lnTo>
                  <a:lnTo>
                    <a:pt x="567616" y="37866"/>
                  </a:lnTo>
                  <a:lnTo>
                    <a:pt x="563062" y="40768"/>
                  </a:lnTo>
                  <a:lnTo>
                    <a:pt x="555608" y="41887"/>
                  </a:lnTo>
                  <a:lnTo>
                    <a:pt x="530295" y="39947"/>
                  </a:lnTo>
                  <a:lnTo>
                    <a:pt x="530807" y="42044"/>
                  </a:lnTo>
                  <a:lnTo>
                    <a:pt x="548432" y="46625"/>
                  </a:lnTo>
                  <a:lnTo>
                    <a:pt x="549438" y="47931"/>
                  </a:lnTo>
                  <a:lnTo>
                    <a:pt x="548874" y="50679"/>
                  </a:lnTo>
                  <a:lnTo>
                    <a:pt x="548866" y="52881"/>
                  </a:lnTo>
                  <a:lnTo>
                    <a:pt x="549196" y="54381"/>
                  </a:lnTo>
                  <a:lnTo>
                    <a:pt x="550494" y="55779"/>
                  </a:lnTo>
                  <a:lnTo>
                    <a:pt x="552649" y="56436"/>
                  </a:lnTo>
                  <a:lnTo>
                    <a:pt x="557033" y="56090"/>
                  </a:lnTo>
                  <a:lnTo>
                    <a:pt x="559198" y="56841"/>
                  </a:lnTo>
                  <a:lnTo>
                    <a:pt x="560678" y="55726"/>
                  </a:lnTo>
                  <a:lnTo>
                    <a:pt x="561228" y="51977"/>
                  </a:lnTo>
                  <a:lnTo>
                    <a:pt x="562500" y="51147"/>
                  </a:lnTo>
                  <a:lnTo>
                    <a:pt x="564960" y="52236"/>
                  </a:lnTo>
                  <a:lnTo>
                    <a:pt x="566031" y="56242"/>
                  </a:lnTo>
                  <a:lnTo>
                    <a:pt x="566717" y="56657"/>
                  </a:lnTo>
                  <a:lnTo>
                    <a:pt x="567957" y="53800"/>
                  </a:lnTo>
                  <a:lnTo>
                    <a:pt x="570393" y="54006"/>
                  </a:lnTo>
                  <a:lnTo>
                    <a:pt x="573044" y="53768"/>
                  </a:lnTo>
                  <a:lnTo>
                    <a:pt x="576478" y="54250"/>
                  </a:lnTo>
                  <a:lnTo>
                    <a:pt x="577681" y="59427"/>
                  </a:lnTo>
                  <a:lnTo>
                    <a:pt x="577644" y="61230"/>
                  </a:lnTo>
                  <a:lnTo>
                    <a:pt x="577074" y="62978"/>
                  </a:lnTo>
                  <a:lnTo>
                    <a:pt x="576279" y="63871"/>
                  </a:lnTo>
                  <a:lnTo>
                    <a:pt x="574690" y="64260"/>
                  </a:lnTo>
                  <a:lnTo>
                    <a:pt x="570855" y="64101"/>
                  </a:lnTo>
                  <a:lnTo>
                    <a:pt x="565642" y="62058"/>
                  </a:lnTo>
                  <a:lnTo>
                    <a:pt x="562278" y="60133"/>
                  </a:lnTo>
                  <a:lnTo>
                    <a:pt x="561230" y="60052"/>
                  </a:lnTo>
                  <a:lnTo>
                    <a:pt x="560779" y="60286"/>
                  </a:lnTo>
                  <a:lnTo>
                    <a:pt x="561591" y="62220"/>
                  </a:lnTo>
                  <a:lnTo>
                    <a:pt x="561375" y="63701"/>
                  </a:lnTo>
                  <a:lnTo>
                    <a:pt x="560868" y="65313"/>
                  </a:lnTo>
                  <a:lnTo>
                    <a:pt x="560162" y="66774"/>
                  </a:lnTo>
                  <a:lnTo>
                    <a:pt x="559177" y="68002"/>
                  </a:lnTo>
                  <a:lnTo>
                    <a:pt x="557115" y="69580"/>
                  </a:lnTo>
                  <a:lnTo>
                    <a:pt x="553547" y="70830"/>
                  </a:lnTo>
                  <a:lnTo>
                    <a:pt x="543720" y="73260"/>
                  </a:lnTo>
                  <a:lnTo>
                    <a:pt x="542940" y="74333"/>
                  </a:lnTo>
                  <a:lnTo>
                    <a:pt x="539777" y="81084"/>
                  </a:lnTo>
                  <a:lnTo>
                    <a:pt x="538913" y="82073"/>
                  </a:lnTo>
                  <a:lnTo>
                    <a:pt x="537756" y="82910"/>
                  </a:lnTo>
                  <a:lnTo>
                    <a:pt x="534379" y="83995"/>
                  </a:lnTo>
                  <a:lnTo>
                    <a:pt x="532744" y="82497"/>
                  </a:lnTo>
                  <a:lnTo>
                    <a:pt x="531433" y="80230"/>
                  </a:lnTo>
                  <a:lnTo>
                    <a:pt x="531735" y="77980"/>
                  </a:lnTo>
                  <a:lnTo>
                    <a:pt x="535685" y="73656"/>
                  </a:lnTo>
                  <a:lnTo>
                    <a:pt x="539375" y="70586"/>
                  </a:lnTo>
                  <a:lnTo>
                    <a:pt x="540416" y="69522"/>
                  </a:lnTo>
                  <a:lnTo>
                    <a:pt x="542506" y="66432"/>
                  </a:lnTo>
                  <a:lnTo>
                    <a:pt x="538265" y="58655"/>
                  </a:lnTo>
                  <a:lnTo>
                    <a:pt x="530720" y="56294"/>
                  </a:lnTo>
                  <a:lnTo>
                    <a:pt x="522126" y="52702"/>
                  </a:lnTo>
                  <a:lnTo>
                    <a:pt x="518973" y="50783"/>
                  </a:lnTo>
                  <a:lnTo>
                    <a:pt x="514067" y="46826"/>
                  </a:lnTo>
                  <a:lnTo>
                    <a:pt x="510589" y="43266"/>
                  </a:lnTo>
                  <a:lnTo>
                    <a:pt x="507447" y="43140"/>
                  </a:lnTo>
                  <a:lnTo>
                    <a:pt x="503994" y="44035"/>
                  </a:lnTo>
                  <a:lnTo>
                    <a:pt x="498606" y="47285"/>
                  </a:lnTo>
                  <a:lnTo>
                    <a:pt x="495458" y="48918"/>
                  </a:lnTo>
                  <a:lnTo>
                    <a:pt x="493730" y="49400"/>
                  </a:lnTo>
                  <a:lnTo>
                    <a:pt x="493313" y="49471"/>
                  </a:lnTo>
                  <a:lnTo>
                    <a:pt x="489457" y="48546"/>
                  </a:lnTo>
                  <a:lnTo>
                    <a:pt x="485166" y="48351"/>
                  </a:lnTo>
                  <a:lnTo>
                    <a:pt x="481717" y="48617"/>
                  </a:lnTo>
                  <a:lnTo>
                    <a:pt x="480415" y="49063"/>
                  </a:lnTo>
                  <a:lnTo>
                    <a:pt x="475613" y="54309"/>
                  </a:lnTo>
                  <a:lnTo>
                    <a:pt x="472251" y="56954"/>
                  </a:lnTo>
                  <a:lnTo>
                    <a:pt x="470400" y="57864"/>
                  </a:lnTo>
                  <a:lnTo>
                    <a:pt x="469053" y="59393"/>
                  </a:lnTo>
                  <a:lnTo>
                    <a:pt x="467947" y="61904"/>
                  </a:lnTo>
                  <a:lnTo>
                    <a:pt x="465486" y="70594"/>
                  </a:lnTo>
                  <a:lnTo>
                    <a:pt x="463650" y="73863"/>
                  </a:lnTo>
                  <a:lnTo>
                    <a:pt x="463240" y="75858"/>
                  </a:lnTo>
                  <a:lnTo>
                    <a:pt x="463672" y="81895"/>
                  </a:lnTo>
                  <a:lnTo>
                    <a:pt x="463233" y="85229"/>
                  </a:lnTo>
                  <a:lnTo>
                    <a:pt x="460985" y="87977"/>
                  </a:lnTo>
                  <a:lnTo>
                    <a:pt x="459407" y="89213"/>
                  </a:lnTo>
                  <a:lnTo>
                    <a:pt x="457319" y="89467"/>
                  </a:lnTo>
                  <a:lnTo>
                    <a:pt x="454583" y="90168"/>
                  </a:lnTo>
                  <a:lnTo>
                    <a:pt x="452194" y="91756"/>
                  </a:lnTo>
                  <a:lnTo>
                    <a:pt x="450508" y="93919"/>
                  </a:lnTo>
                  <a:lnTo>
                    <a:pt x="448607" y="98760"/>
                  </a:lnTo>
                  <a:lnTo>
                    <a:pt x="445390" y="100541"/>
                  </a:lnTo>
                  <a:lnTo>
                    <a:pt x="442317" y="100033"/>
                  </a:lnTo>
                  <a:lnTo>
                    <a:pt x="440123" y="98251"/>
                  </a:lnTo>
                  <a:lnTo>
                    <a:pt x="435420" y="96871"/>
                  </a:lnTo>
                  <a:lnTo>
                    <a:pt x="431915" y="95991"/>
                  </a:lnTo>
                  <a:lnTo>
                    <a:pt x="427981" y="94089"/>
                  </a:lnTo>
                  <a:lnTo>
                    <a:pt x="424516" y="92640"/>
                  </a:lnTo>
                  <a:lnTo>
                    <a:pt x="421345" y="92352"/>
                  </a:lnTo>
                  <a:lnTo>
                    <a:pt x="419545" y="94184"/>
                  </a:lnTo>
                  <a:lnTo>
                    <a:pt x="418095" y="95901"/>
                  </a:lnTo>
                  <a:lnTo>
                    <a:pt x="412688" y="97296"/>
                  </a:lnTo>
                  <a:lnTo>
                    <a:pt x="409627" y="98399"/>
                  </a:lnTo>
                  <a:lnTo>
                    <a:pt x="405653" y="98645"/>
                  </a:lnTo>
                  <a:lnTo>
                    <a:pt x="404047" y="97422"/>
                  </a:lnTo>
                  <a:lnTo>
                    <a:pt x="398283" y="96615"/>
                  </a:lnTo>
                  <a:lnTo>
                    <a:pt x="391421" y="95656"/>
                  </a:lnTo>
                  <a:lnTo>
                    <a:pt x="389436" y="95670"/>
                  </a:lnTo>
                  <a:lnTo>
                    <a:pt x="388817" y="93482"/>
                  </a:lnTo>
                  <a:lnTo>
                    <a:pt x="386992" y="90423"/>
                  </a:lnTo>
                  <a:lnTo>
                    <a:pt x="382112" y="85126"/>
                  </a:lnTo>
                  <a:lnTo>
                    <a:pt x="380116" y="83253"/>
                  </a:lnTo>
                  <a:lnTo>
                    <a:pt x="376363" y="78851"/>
                  </a:lnTo>
                  <a:lnTo>
                    <a:pt x="371986" y="74329"/>
                  </a:lnTo>
                  <a:lnTo>
                    <a:pt x="371366" y="74217"/>
                  </a:lnTo>
                  <a:lnTo>
                    <a:pt x="368436" y="74065"/>
                  </a:lnTo>
                  <a:lnTo>
                    <a:pt x="364137" y="74214"/>
                  </a:lnTo>
                  <a:lnTo>
                    <a:pt x="361416" y="75242"/>
                  </a:lnTo>
                  <a:lnTo>
                    <a:pt x="359699" y="76533"/>
                  </a:lnTo>
                  <a:lnTo>
                    <a:pt x="359401" y="77604"/>
                  </a:lnTo>
                  <a:lnTo>
                    <a:pt x="361064" y="81713"/>
                  </a:lnTo>
                  <a:lnTo>
                    <a:pt x="360548" y="82736"/>
                  </a:lnTo>
                  <a:lnTo>
                    <a:pt x="359691" y="83228"/>
                  </a:lnTo>
                  <a:lnTo>
                    <a:pt x="355789" y="82077"/>
                  </a:lnTo>
                  <a:lnTo>
                    <a:pt x="351070" y="82153"/>
                  </a:lnTo>
                  <a:lnTo>
                    <a:pt x="349882" y="83418"/>
                  </a:lnTo>
                  <a:lnTo>
                    <a:pt x="347004" y="83556"/>
                  </a:lnTo>
                  <a:lnTo>
                    <a:pt x="338706" y="84037"/>
                  </a:lnTo>
                  <a:lnTo>
                    <a:pt x="342368" y="87389"/>
                  </a:lnTo>
                  <a:lnTo>
                    <a:pt x="343579" y="88730"/>
                  </a:lnTo>
                  <a:lnTo>
                    <a:pt x="343821" y="90698"/>
                  </a:lnTo>
                  <a:lnTo>
                    <a:pt x="343189" y="94352"/>
                  </a:lnTo>
                  <a:lnTo>
                    <a:pt x="341433" y="97469"/>
                  </a:lnTo>
                  <a:lnTo>
                    <a:pt x="339386" y="100001"/>
                  </a:lnTo>
                  <a:lnTo>
                    <a:pt x="335436" y="102509"/>
                  </a:lnTo>
                  <a:lnTo>
                    <a:pt x="341433" y="104984"/>
                  </a:lnTo>
                  <a:lnTo>
                    <a:pt x="337363" y="108323"/>
                  </a:lnTo>
                  <a:lnTo>
                    <a:pt x="335458" y="109623"/>
                  </a:lnTo>
                  <a:lnTo>
                    <a:pt x="333251" y="109399"/>
                  </a:lnTo>
                  <a:lnTo>
                    <a:pt x="329297" y="108244"/>
                  </a:lnTo>
                  <a:lnTo>
                    <a:pt x="319740" y="105452"/>
                  </a:lnTo>
                  <a:lnTo>
                    <a:pt x="315177" y="104401"/>
                  </a:lnTo>
                  <a:lnTo>
                    <a:pt x="311100" y="104079"/>
                  </a:lnTo>
                  <a:lnTo>
                    <a:pt x="308923" y="104120"/>
                  </a:lnTo>
                  <a:lnTo>
                    <a:pt x="300273" y="101727"/>
                  </a:lnTo>
                  <a:lnTo>
                    <a:pt x="298602" y="101995"/>
                  </a:lnTo>
                  <a:lnTo>
                    <a:pt x="295496" y="103032"/>
                  </a:lnTo>
                  <a:lnTo>
                    <a:pt x="295153" y="105358"/>
                  </a:lnTo>
                  <a:lnTo>
                    <a:pt x="295349" y="111135"/>
                  </a:lnTo>
                  <a:lnTo>
                    <a:pt x="295807" y="115572"/>
                  </a:lnTo>
                  <a:lnTo>
                    <a:pt x="294665" y="118133"/>
                  </a:lnTo>
                  <a:lnTo>
                    <a:pt x="293520" y="119869"/>
                  </a:lnTo>
                  <a:lnTo>
                    <a:pt x="290059" y="124542"/>
                  </a:lnTo>
                  <a:lnTo>
                    <a:pt x="282277" y="121367"/>
                  </a:lnTo>
                  <a:lnTo>
                    <a:pt x="276967" y="119261"/>
                  </a:lnTo>
                  <a:lnTo>
                    <a:pt x="273559" y="122064"/>
                  </a:lnTo>
                  <a:lnTo>
                    <a:pt x="265004" y="127192"/>
                  </a:lnTo>
                  <a:lnTo>
                    <a:pt x="260624" y="137276"/>
                  </a:lnTo>
                  <a:lnTo>
                    <a:pt x="260372" y="137605"/>
                  </a:lnTo>
                  <a:lnTo>
                    <a:pt x="257785" y="140161"/>
                  </a:lnTo>
                  <a:lnTo>
                    <a:pt x="254468" y="141334"/>
                  </a:lnTo>
                  <a:lnTo>
                    <a:pt x="251957" y="141914"/>
                  </a:lnTo>
                  <a:lnTo>
                    <a:pt x="250495" y="144897"/>
                  </a:lnTo>
                  <a:lnTo>
                    <a:pt x="253902" y="149167"/>
                  </a:lnTo>
                  <a:lnTo>
                    <a:pt x="255651" y="151417"/>
                  </a:lnTo>
                  <a:lnTo>
                    <a:pt x="257280" y="155042"/>
                  </a:lnTo>
                  <a:lnTo>
                    <a:pt x="256979" y="157347"/>
                  </a:lnTo>
                  <a:lnTo>
                    <a:pt x="256599" y="158780"/>
                  </a:lnTo>
                  <a:lnTo>
                    <a:pt x="252933" y="161708"/>
                  </a:lnTo>
                  <a:lnTo>
                    <a:pt x="245116" y="169424"/>
                  </a:lnTo>
                  <a:lnTo>
                    <a:pt x="237882" y="177449"/>
                  </a:lnTo>
                  <a:lnTo>
                    <a:pt x="234917" y="179747"/>
                  </a:lnTo>
                  <a:lnTo>
                    <a:pt x="236262" y="186523"/>
                  </a:lnTo>
                  <a:lnTo>
                    <a:pt x="233855" y="188504"/>
                  </a:lnTo>
                  <a:lnTo>
                    <a:pt x="228955" y="190744"/>
                  </a:lnTo>
                  <a:lnTo>
                    <a:pt x="226450" y="191608"/>
                  </a:lnTo>
                  <a:lnTo>
                    <a:pt x="223751" y="192114"/>
                  </a:lnTo>
                  <a:lnTo>
                    <a:pt x="215465" y="193008"/>
                  </a:lnTo>
                  <a:lnTo>
                    <a:pt x="216940" y="200220"/>
                  </a:lnTo>
                  <a:lnTo>
                    <a:pt x="217497" y="203404"/>
                  </a:lnTo>
                  <a:lnTo>
                    <a:pt x="217484" y="205291"/>
                  </a:lnTo>
                  <a:lnTo>
                    <a:pt x="216627" y="207126"/>
                  </a:lnTo>
                  <a:lnTo>
                    <a:pt x="215603" y="210635"/>
                  </a:lnTo>
                  <a:lnTo>
                    <a:pt x="214059" y="223129"/>
                  </a:lnTo>
                  <a:lnTo>
                    <a:pt x="212878" y="224469"/>
                  </a:lnTo>
                  <a:lnTo>
                    <a:pt x="211246" y="227840"/>
                  </a:lnTo>
                  <a:lnTo>
                    <a:pt x="205999" y="235919"/>
                  </a:lnTo>
                  <a:lnTo>
                    <a:pt x="201790" y="241272"/>
                  </a:lnTo>
                  <a:lnTo>
                    <a:pt x="195720" y="248960"/>
                  </a:lnTo>
                  <a:lnTo>
                    <a:pt x="200656" y="251381"/>
                  </a:lnTo>
                  <a:lnTo>
                    <a:pt x="205169" y="253145"/>
                  </a:lnTo>
                  <a:lnTo>
                    <a:pt x="206104" y="255857"/>
                  </a:lnTo>
                  <a:lnTo>
                    <a:pt x="206726" y="260380"/>
                  </a:lnTo>
                  <a:lnTo>
                    <a:pt x="206575" y="263453"/>
                  </a:lnTo>
                  <a:lnTo>
                    <a:pt x="204852" y="266213"/>
                  </a:lnTo>
                  <a:lnTo>
                    <a:pt x="203513" y="268148"/>
                  </a:lnTo>
                  <a:lnTo>
                    <a:pt x="202580" y="269091"/>
                  </a:lnTo>
                  <a:lnTo>
                    <a:pt x="196171" y="268152"/>
                  </a:lnTo>
                  <a:lnTo>
                    <a:pt x="187966" y="266945"/>
                  </a:lnTo>
                  <a:lnTo>
                    <a:pt x="185841" y="266934"/>
                  </a:lnTo>
                  <a:lnTo>
                    <a:pt x="181066" y="267803"/>
                  </a:lnTo>
                  <a:lnTo>
                    <a:pt x="176758" y="269586"/>
                  </a:lnTo>
                  <a:lnTo>
                    <a:pt x="174487" y="271088"/>
                  </a:lnTo>
                  <a:lnTo>
                    <a:pt x="173878" y="271685"/>
                  </a:lnTo>
                  <a:lnTo>
                    <a:pt x="171008" y="275099"/>
                  </a:lnTo>
                  <a:lnTo>
                    <a:pt x="165905" y="281156"/>
                  </a:lnTo>
                  <a:lnTo>
                    <a:pt x="163102" y="283795"/>
                  </a:lnTo>
                  <a:lnTo>
                    <a:pt x="163919" y="287426"/>
                  </a:lnTo>
                  <a:lnTo>
                    <a:pt x="159226" y="294429"/>
                  </a:lnTo>
                  <a:lnTo>
                    <a:pt x="162295" y="301478"/>
                  </a:lnTo>
                  <a:lnTo>
                    <a:pt x="162426" y="301709"/>
                  </a:lnTo>
                  <a:lnTo>
                    <a:pt x="164052" y="304551"/>
                  </a:lnTo>
                  <a:lnTo>
                    <a:pt x="162347" y="306381"/>
                  </a:lnTo>
                  <a:lnTo>
                    <a:pt x="161630" y="307364"/>
                  </a:lnTo>
                  <a:lnTo>
                    <a:pt x="161873" y="310603"/>
                  </a:lnTo>
                  <a:lnTo>
                    <a:pt x="162321" y="314217"/>
                  </a:lnTo>
                  <a:lnTo>
                    <a:pt x="161923" y="316334"/>
                  </a:lnTo>
                  <a:lnTo>
                    <a:pt x="161761" y="318682"/>
                  </a:lnTo>
                  <a:lnTo>
                    <a:pt x="165940" y="329208"/>
                  </a:lnTo>
                  <a:lnTo>
                    <a:pt x="165892" y="331669"/>
                  </a:lnTo>
                  <a:lnTo>
                    <a:pt x="165685" y="333254"/>
                  </a:lnTo>
                  <a:lnTo>
                    <a:pt x="164396" y="339764"/>
                  </a:lnTo>
                  <a:lnTo>
                    <a:pt x="162664" y="348480"/>
                  </a:lnTo>
                  <a:lnTo>
                    <a:pt x="165687" y="350764"/>
                  </a:lnTo>
                  <a:lnTo>
                    <a:pt x="169993" y="353492"/>
                  </a:lnTo>
                  <a:lnTo>
                    <a:pt x="172409" y="354565"/>
                  </a:lnTo>
                  <a:lnTo>
                    <a:pt x="175979" y="357800"/>
                  </a:lnTo>
                  <a:lnTo>
                    <a:pt x="178704" y="360956"/>
                  </a:lnTo>
                  <a:lnTo>
                    <a:pt x="178326" y="363049"/>
                  </a:lnTo>
                  <a:lnTo>
                    <a:pt x="177542" y="365356"/>
                  </a:lnTo>
                  <a:lnTo>
                    <a:pt x="176395" y="366968"/>
                  </a:lnTo>
                  <a:lnTo>
                    <a:pt x="175322" y="369179"/>
                  </a:lnTo>
                  <a:lnTo>
                    <a:pt x="174841" y="370806"/>
                  </a:lnTo>
                  <a:lnTo>
                    <a:pt x="174331" y="371244"/>
                  </a:lnTo>
                  <a:lnTo>
                    <a:pt x="169568" y="371422"/>
                  </a:lnTo>
                  <a:lnTo>
                    <a:pt x="167049" y="372037"/>
                  </a:lnTo>
                  <a:lnTo>
                    <a:pt x="165732" y="372726"/>
                  </a:lnTo>
                  <a:lnTo>
                    <a:pt x="166186" y="376434"/>
                  </a:lnTo>
                  <a:lnTo>
                    <a:pt x="169075" y="383209"/>
                  </a:lnTo>
                  <a:lnTo>
                    <a:pt x="171474" y="388013"/>
                  </a:lnTo>
                  <a:lnTo>
                    <a:pt x="172245" y="391175"/>
                  </a:lnTo>
                  <a:lnTo>
                    <a:pt x="171453" y="394375"/>
                  </a:lnTo>
                  <a:lnTo>
                    <a:pt x="170634" y="396012"/>
                  </a:lnTo>
                  <a:lnTo>
                    <a:pt x="170608" y="398214"/>
                  </a:lnTo>
                  <a:lnTo>
                    <a:pt x="169978" y="402590"/>
                  </a:lnTo>
                  <a:lnTo>
                    <a:pt x="168118" y="404799"/>
                  </a:lnTo>
                  <a:lnTo>
                    <a:pt x="165685" y="407204"/>
                  </a:lnTo>
                  <a:lnTo>
                    <a:pt x="162971" y="408999"/>
                  </a:lnTo>
                  <a:lnTo>
                    <a:pt x="160818" y="409503"/>
                  </a:lnTo>
                  <a:lnTo>
                    <a:pt x="158969" y="409711"/>
                  </a:lnTo>
                  <a:lnTo>
                    <a:pt x="157728" y="410622"/>
                  </a:lnTo>
                  <a:lnTo>
                    <a:pt x="156602" y="413299"/>
                  </a:lnTo>
                  <a:lnTo>
                    <a:pt x="155564" y="416106"/>
                  </a:lnTo>
                  <a:lnTo>
                    <a:pt x="152169" y="419553"/>
                  </a:lnTo>
                  <a:lnTo>
                    <a:pt x="152260" y="420752"/>
                  </a:lnTo>
                  <a:lnTo>
                    <a:pt x="153553" y="424829"/>
                  </a:lnTo>
                  <a:lnTo>
                    <a:pt x="154765" y="429460"/>
                  </a:lnTo>
                  <a:lnTo>
                    <a:pt x="153741" y="433781"/>
                  </a:lnTo>
                  <a:lnTo>
                    <a:pt x="152865" y="438308"/>
                  </a:lnTo>
                  <a:lnTo>
                    <a:pt x="151329" y="441320"/>
                  </a:lnTo>
                  <a:lnTo>
                    <a:pt x="149135" y="442395"/>
                  </a:lnTo>
                  <a:lnTo>
                    <a:pt x="147524" y="441858"/>
                  </a:lnTo>
                  <a:lnTo>
                    <a:pt x="145702" y="437727"/>
                  </a:lnTo>
                  <a:lnTo>
                    <a:pt x="145661" y="436776"/>
                  </a:lnTo>
                  <a:lnTo>
                    <a:pt x="145207" y="435511"/>
                  </a:lnTo>
                  <a:lnTo>
                    <a:pt x="140038" y="434250"/>
                  </a:lnTo>
                  <a:lnTo>
                    <a:pt x="139124" y="434296"/>
                  </a:lnTo>
                  <a:lnTo>
                    <a:pt x="137092" y="433557"/>
                  </a:lnTo>
                  <a:lnTo>
                    <a:pt x="135901" y="433348"/>
                  </a:lnTo>
                  <a:lnTo>
                    <a:pt x="133456" y="432921"/>
                  </a:lnTo>
                  <a:lnTo>
                    <a:pt x="131424" y="429261"/>
                  </a:lnTo>
                  <a:lnTo>
                    <a:pt x="129265" y="426212"/>
                  </a:lnTo>
                  <a:lnTo>
                    <a:pt x="128958" y="424936"/>
                  </a:lnTo>
                  <a:lnTo>
                    <a:pt x="129032" y="419218"/>
                  </a:lnTo>
                  <a:lnTo>
                    <a:pt x="128371" y="416670"/>
                  </a:lnTo>
                  <a:lnTo>
                    <a:pt x="128168" y="413889"/>
                  </a:lnTo>
                  <a:lnTo>
                    <a:pt x="126809" y="416151"/>
                  </a:lnTo>
                  <a:lnTo>
                    <a:pt x="127598" y="419723"/>
                  </a:lnTo>
                  <a:lnTo>
                    <a:pt x="125922" y="421220"/>
                  </a:lnTo>
                  <a:lnTo>
                    <a:pt x="123808" y="421947"/>
                  </a:lnTo>
                  <a:lnTo>
                    <a:pt x="124007" y="424035"/>
                  </a:lnTo>
                  <a:lnTo>
                    <a:pt x="124875" y="424430"/>
                  </a:lnTo>
                  <a:lnTo>
                    <a:pt x="125056" y="426595"/>
                  </a:lnTo>
                  <a:lnTo>
                    <a:pt x="124542" y="429796"/>
                  </a:lnTo>
                  <a:lnTo>
                    <a:pt x="120381" y="436895"/>
                  </a:lnTo>
                  <a:lnTo>
                    <a:pt x="119541" y="437657"/>
                  </a:lnTo>
                  <a:lnTo>
                    <a:pt x="118971" y="438614"/>
                  </a:lnTo>
                  <a:lnTo>
                    <a:pt x="116842" y="437978"/>
                  </a:lnTo>
                  <a:lnTo>
                    <a:pt x="114110" y="439950"/>
                  </a:lnTo>
                  <a:lnTo>
                    <a:pt x="111523" y="440266"/>
                  </a:lnTo>
                  <a:lnTo>
                    <a:pt x="110586" y="438035"/>
                  </a:lnTo>
                  <a:lnTo>
                    <a:pt x="106936" y="435079"/>
                  </a:lnTo>
                  <a:lnTo>
                    <a:pt x="105213" y="435245"/>
                  </a:lnTo>
                  <a:lnTo>
                    <a:pt x="106760" y="436704"/>
                  </a:lnTo>
                  <a:lnTo>
                    <a:pt x="108284" y="438599"/>
                  </a:lnTo>
                  <a:lnTo>
                    <a:pt x="107418" y="439853"/>
                  </a:lnTo>
                  <a:lnTo>
                    <a:pt x="106567" y="440671"/>
                  </a:lnTo>
                  <a:lnTo>
                    <a:pt x="105077" y="441095"/>
                  </a:lnTo>
                  <a:lnTo>
                    <a:pt x="99746" y="443570"/>
                  </a:lnTo>
                  <a:lnTo>
                    <a:pt x="101644" y="445231"/>
                  </a:lnTo>
                  <a:lnTo>
                    <a:pt x="100033" y="447116"/>
                  </a:lnTo>
                  <a:lnTo>
                    <a:pt x="98170" y="447393"/>
                  </a:lnTo>
                  <a:lnTo>
                    <a:pt x="97176" y="448273"/>
                  </a:lnTo>
                  <a:lnTo>
                    <a:pt x="96831" y="449467"/>
                  </a:lnTo>
                  <a:lnTo>
                    <a:pt x="91309" y="452866"/>
                  </a:lnTo>
                  <a:lnTo>
                    <a:pt x="82309" y="461559"/>
                  </a:lnTo>
                  <a:lnTo>
                    <a:pt x="77684" y="464009"/>
                  </a:lnTo>
                  <a:lnTo>
                    <a:pt x="74453" y="466554"/>
                  </a:lnTo>
                  <a:lnTo>
                    <a:pt x="71607" y="466491"/>
                  </a:lnTo>
                  <a:lnTo>
                    <a:pt x="68029" y="468652"/>
                  </a:lnTo>
                  <a:lnTo>
                    <a:pt x="58970" y="470547"/>
                  </a:lnTo>
                  <a:lnTo>
                    <a:pt x="52961" y="469690"/>
                  </a:lnTo>
                  <a:lnTo>
                    <a:pt x="48776" y="470442"/>
                  </a:lnTo>
                  <a:lnTo>
                    <a:pt x="46532" y="468957"/>
                  </a:lnTo>
                  <a:lnTo>
                    <a:pt x="46241" y="467936"/>
                  </a:lnTo>
                  <a:lnTo>
                    <a:pt x="46353" y="467343"/>
                  </a:lnTo>
                  <a:lnTo>
                    <a:pt x="46729" y="466632"/>
                  </a:lnTo>
                  <a:lnTo>
                    <a:pt x="45949" y="466380"/>
                  </a:lnTo>
                  <a:lnTo>
                    <a:pt x="44308" y="466257"/>
                  </a:lnTo>
                  <a:lnTo>
                    <a:pt x="43606" y="466974"/>
                  </a:lnTo>
                  <a:lnTo>
                    <a:pt x="43511" y="468602"/>
                  </a:lnTo>
                  <a:lnTo>
                    <a:pt x="42730" y="469027"/>
                  </a:lnTo>
                  <a:lnTo>
                    <a:pt x="39613" y="468096"/>
                  </a:lnTo>
                  <a:lnTo>
                    <a:pt x="38830" y="467257"/>
                  </a:lnTo>
                  <a:lnTo>
                    <a:pt x="39950" y="465556"/>
                  </a:lnTo>
                  <a:lnTo>
                    <a:pt x="41868" y="464023"/>
                  </a:lnTo>
                  <a:lnTo>
                    <a:pt x="41520" y="463709"/>
                  </a:lnTo>
                  <a:lnTo>
                    <a:pt x="41147" y="462777"/>
                  </a:lnTo>
                  <a:lnTo>
                    <a:pt x="40211" y="462659"/>
                  </a:lnTo>
                  <a:lnTo>
                    <a:pt x="37424" y="462884"/>
                  </a:lnTo>
                  <a:lnTo>
                    <a:pt x="35159" y="462609"/>
                  </a:lnTo>
                  <a:lnTo>
                    <a:pt x="27765" y="459156"/>
                  </a:lnTo>
                  <a:lnTo>
                    <a:pt x="26038" y="457312"/>
                  </a:lnTo>
                  <a:lnTo>
                    <a:pt x="20073" y="454363"/>
                  </a:lnTo>
                  <a:lnTo>
                    <a:pt x="17400" y="451234"/>
                  </a:lnTo>
                  <a:lnTo>
                    <a:pt x="15882" y="447798"/>
                  </a:lnTo>
                  <a:lnTo>
                    <a:pt x="15996" y="444680"/>
                  </a:lnTo>
                  <a:lnTo>
                    <a:pt x="16728" y="439723"/>
                  </a:lnTo>
                  <a:lnTo>
                    <a:pt x="17981" y="438496"/>
                  </a:lnTo>
                  <a:lnTo>
                    <a:pt x="23334" y="440234"/>
                  </a:lnTo>
                  <a:lnTo>
                    <a:pt x="28745" y="443134"/>
                  </a:lnTo>
                  <a:lnTo>
                    <a:pt x="29592" y="442991"/>
                  </a:lnTo>
                  <a:lnTo>
                    <a:pt x="31291" y="440715"/>
                  </a:lnTo>
                  <a:lnTo>
                    <a:pt x="34589" y="438885"/>
                  </a:lnTo>
                  <a:lnTo>
                    <a:pt x="33656" y="438380"/>
                  </a:lnTo>
                  <a:lnTo>
                    <a:pt x="28754" y="440479"/>
                  </a:lnTo>
                  <a:lnTo>
                    <a:pt x="26931" y="439316"/>
                  </a:lnTo>
                  <a:lnTo>
                    <a:pt x="24105" y="436946"/>
                  </a:lnTo>
                  <a:lnTo>
                    <a:pt x="24105" y="435725"/>
                  </a:lnTo>
                  <a:lnTo>
                    <a:pt x="25422" y="434503"/>
                  </a:lnTo>
                  <a:lnTo>
                    <a:pt x="25860" y="432849"/>
                  </a:lnTo>
                  <a:lnTo>
                    <a:pt x="25169" y="431287"/>
                  </a:lnTo>
                  <a:lnTo>
                    <a:pt x="25491" y="429160"/>
                  </a:lnTo>
                  <a:lnTo>
                    <a:pt x="27677" y="426901"/>
                  </a:lnTo>
                  <a:lnTo>
                    <a:pt x="30954" y="424611"/>
                  </a:lnTo>
                  <a:lnTo>
                    <a:pt x="33315" y="422399"/>
                  </a:lnTo>
                  <a:lnTo>
                    <a:pt x="35740" y="421036"/>
                  </a:lnTo>
                  <a:lnTo>
                    <a:pt x="35487" y="420581"/>
                  </a:lnTo>
                  <a:lnTo>
                    <a:pt x="32714" y="421449"/>
                  </a:lnTo>
                  <a:lnTo>
                    <a:pt x="30062" y="422921"/>
                  </a:lnTo>
                  <a:lnTo>
                    <a:pt x="26940" y="425385"/>
                  </a:lnTo>
                  <a:lnTo>
                    <a:pt x="23133" y="427381"/>
                  </a:lnTo>
                  <a:lnTo>
                    <a:pt x="20319" y="428155"/>
                  </a:lnTo>
                  <a:lnTo>
                    <a:pt x="18978" y="428795"/>
                  </a:lnTo>
                  <a:lnTo>
                    <a:pt x="16916" y="429417"/>
                  </a:lnTo>
                  <a:lnTo>
                    <a:pt x="14783" y="432273"/>
                  </a:lnTo>
                  <a:lnTo>
                    <a:pt x="12455" y="433495"/>
                  </a:lnTo>
                  <a:lnTo>
                    <a:pt x="8274" y="433619"/>
                  </a:lnTo>
                  <a:lnTo>
                    <a:pt x="7355" y="431533"/>
                  </a:lnTo>
                  <a:lnTo>
                    <a:pt x="8535" y="424101"/>
                  </a:lnTo>
                  <a:lnTo>
                    <a:pt x="9799" y="420472"/>
                  </a:lnTo>
                  <a:lnTo>
                    <a:pt x="11185" y="417901"/>
                  </a:lnTo>
                  <a:lnTo>
                    <a:pt x="13366" y="417468"/>
                  </a:lnTo>
                  <a:lnTo>
                    <a:pt x="14891" y="415582"/>
                  </a:lnTo>
                  <a:lnTo>
                    <a:pt x="16156" y="415582"/>
                  </a:lnTo>
                  <a:lnTo>
                    <a:pt x="17257" y="416453"/>
                  </a:lnTo>
                  <a:lnTo>
                    <a:pt x="21518" y="417297"/>
                  </a:lnTo>
                  <a:lnTo>
                    <a:pt x="23621" y="414895"/>
                  </a:lnTo>
                  <a:lnTo>
                    <a:pt x="26357" y="414543"/>
                  </a:lnTo>
                  <a:lnTo>
                    <a:pt x="31345" y="412116"/>
                  </a:lnTo>
                  <a:lnTo>
                    <a:pt x="31241" y="411674"/>
                  </a:lnTo>
                  <a:lnTo>
                    <a:pt x="27866" y="412208"/>
                  </a:lnTo>
                  <a:lnTo>
                    <a:pt x="25819" y="412287"/>
                  </a:lnTo>
                  <a:lnTo>
                    <a:pt x="22885" y="412896"/>
                  </a:lnTo>
                  <a:lnTo>
                    <a:pt x="21326" y="412461"/>
                  </a:lnTo>
                  <a:lnTo>
                    <a:pt x="20596" y="410642"/>
                  </a:lnTo>
                  <a:lnTo>
                    <a:pt x="21770" y="409002"/>
                  </a:lnTo>
                  <a:lnTo>
                    <a:pt x="26478" y="405081"/>
                  </a:lnTo>
                  <a:lnTo>
                    <a:pt x="28102" y="403361"/>
                  </a:lnTo>
                  <a:lnTo>
                    <a:pt x="29028" y="401753"/>
                  </a:lnTo>
                  <a:lnTo>
                    <a:pt x="28881" y="400658"/>
                  </a:lnTo>
                  <a:lnTo>
                    <a:pt x="29663" y="398392"/>
                  </a:lnTo>
                  <a:lnTo>
                    <a:pt x="34267" y="394426"/>
                  </a:lnTo>
                  <a:lnTo>
                    <a:pt x="38011" y="392611"/>
                  </a:lnTo>
                  <a:lnTo>
                    <a:pt x="39240" y="394173"/>
                  </a:lnTo>
                  <a:lnTo>
                    <a:pt x="38195" y="399051"/>
                  </a:lnTo>
                  <a:lnTo>
                    <a:pt x="38205" y="401062"/>
                  </a:lnTo>
                  <a:lnTo>
                    <a:pt x="41170" y="393952"/>
                  </a:lnTo>
                  <a:lnTo>
                    <a:pt x="42475" y="392258"/>
                  </a:lnTo>
                  <a:lnTo>
                    <a:pt x="43960" y="391063"/>
                  </a:lnTo>
                  <a:lnTo>
                    <a:pt x="47556" y="390260"/>
                  </a:lnTo>
                  <a:lnTo>
                    <a:pt x="48573" y="389136"/>
                  </a:lnTo>
                  <a:lnTo>
                    <a:pt x="44386" y="389508"/>
                  </a:lnTo>
                  <a:lnTo>
                    <a:pt x="34228" y="392228"/>
                  </a:lnTo>
                  <a:lnTo>
                    <a:pt x="29946" y="394649"/>
                  </a:lnTo>
                  <a:lnTo>
                    <a:pt x="28806" y="396513"/>
                  </a:lnTo>
                  <a:lnTo>
                    <a:pt x="25834" y="399318"/>
                  </a:lnTo>
                  <a:lnTo>
                    <a:pt x="24441" y="401138"/>
                  </a:lnTo>
                  <a:lnTo>
                    <a:pt x="23826" y="403807"/>
                  </a:lnTo>
                  <a:lnTo>
                    <a:pt x="22152" y="405256"/>
                  </a:lnTo>
                  <a:lnTo>
                    <a:pt x="19896" y="405791"/>
                  </a:lnTo>
                  <a:lnTo>
                    <a:pt x="16761" y="409168"/>
                  </a:lnTo>
                  <a:lnTo>
                    <a:pt x="15379" y="411878"/>
                  </a:lnTo>
                  <a:lnTo>
                    <a:pt x="12259" y="414035"/>
                  </a:lnTo>
                  <a:lnTo>
                    <a:pt x="10278" y="415692"/>
                  </a:lnTo>
                  <a:lnTo>
                    <a:pt x="9628" y="416283"/>
                  </a:lnTo>
                  <a:lnTo>
                    <a:pt x="8557" y="417911"/>
                  </a:lnTo>
                  <a:lnTo>
                    <a:pt x="7667" y="418025"/>
                  </a:lnTo>
                  <a:lnTo>
                    <a:pt x="6892" y="417071"/>
                  </a:lnTo>
                  <a:lnTo>
                    <a:pt x="6763" y="414970"/>
                  </a:lnTo>
                  <a:lnTo>
                    <a:pt x="7080" y="411611"/>
                  </a:lnTo>
                  <a:lnTo>
                    <a:pt x="8581" y="409191"/>
                  </a:lnTo>
                  <a:lnTo>
                    <a:pt x="9298" y="406824"/>
                  </a:lnTo>
                  <a:lnTo>
                    <a:pt x="8300" y="404611"/>
                  </a:lnTo>
                  <a:lnTo>
                    <a:pt x="8991" y="403214"/>
                  </a:lnTo>
                  <a:lnTo>
                    <a:pt x="10313" y="403262"/>
                  </a:lnTo>
                  <a:lnTo>
                    <a:pt x="12768" y="403899"/>
                  </a:lnTo>
                  <a:lnTo>
                    <a:pt x="15379" y="403797"/>
                  </a:lnTo>
                  <a:lnTo>
                    <a:pt x="19669" y="402047"/>
                  </a:lnTo>
                  <a:lnTo>
                    <a:pt x="18985" y="401024"/>
                  </a:lnTo>
                  <a:lnTo>
                    <a:pt x="17132" y="400878"/>
                  </a:lnTo>
                  <a:lnTo>
                    <a:pt x="13673" y="401024"/>
                  </a:lnTo>
                  <a:lnTo>
                    <a:pt x="10764" y="399313"/>
                  </a:lnTo>
                  <a:lnTo>
                    <a:pt x="8503" y="395906"/>
                  </a:lnTo>
                  <a:lnTo>
                    <a:pt x="7475" y="391346"/>
                  </a:lnTo>
                  <a:lnTo>
                    <a:pt x="8162" y="390040"/>
                  </a:lnTo>
                  <a:lnTo>
                    <a:pt x="16528" y="385382"/>
                  </a:lnTo>
                  <a:lnTo>
                    <a:pt x="18780" y="383264"/>
                  </a:lnTo>
                  <a:lnTo>
                    <a:pt x="17475" y="383054"/>
                  </a:lnTo>
                  <a:lnTo>
                    <a:pt x="14336" y="385623"/>
                  </a:lnTo>
                  <a:lnTo>
                    <a:pt x="9840" y="387216"/>
                  </a:lnTo>
                  <a:lnTo>
                    <a:pt x="7005" y="385001"/>
                  </a:lnTo>
                  <a:lnTo>
                    <a:pt x="5530" y="382612"/>
                  </a:lnTo>
                  <a:lnTo>
                    <a:pt x="4681" y="377560"/>
                  </a:lnTo>
                  <a:lnTo>
                    <a:pt x="4988" y="374959"/>
                  </a:lnTo>
                  <a:lnTo>
                    <a:pt x="4633" y="371534"/>
                  </a:lnTo>
                  <a:lnTo>
                    <a:pt x="6553" y="370420"/>
                  </a:lnTo>
                  <a:lnTo>
                    <a:pt x="8700" y="371012"/>
                  </a:lnTo>
                  <a:lnTo>
                    <a:pt x="10816" y="371232"/>
                  </a:lnTo>
                  <a:lnTo>
                    <a:pt x="15616" y="370932"/>
                  </a:lnTo>
                  <a:lnTo>
                    <a:pt x="26201" y="368874"/>
                  </a:lnTo>
                  <a:lnTo>
                    <a:pt x="33025" y="370097"/>
                  </a:lnTo>
                  <a:lnTo>
                    <a:pt x="35798" y="369985"/>
                  </a:lnTo>
                  <a:lnTo>
                    <a:pt x="40041" y="368212"/>
                  </a:lnTo>
                  <a:lnTo>
                    <a:pt x="43755" y="368029"/>
                  </a:lnTo>
                  <a:lnTo>
                    <a:pt x="46532" y="369384"/>
                  </a:lnTo>
                  <a:lnTo>
                    <a:pt x="48050" y="370937"/>
                  </a:lnTo>
                  <a:lnTo>
                    <a:pt x="48238" y="373013"/>
                  </a:lnTo>
                  <a:lnTo>
                    <a:pt x="49523" y="374396"/>
                  </a:lnTo>
                  <a:lnTo>
                    <a:pt x="50391" y="373947"/>
                  </a:lnTo>
                  <a:lnTo>
                    <a:pt x="49700" y="372303"/>
                  </a:lnTo>
                  <a:lnTo>
                    <a:pt x="49555" y="369753"/>
                  </a:lnTo>
                  <a:lnTo>
                    <a:pt x="60719" y="366861"/>
                  </a:lnTo>
                  <a:lnTo>
                    <a:pt x="62035" y="365736"/>
                  </a:lnTo>
                  <a:lnTo>
                    <a:pt x="57599" y="365345"/>
                  </a:lnTo>
                  <a:lnTo>
                    <a:pt x="56331" y="362701"/>
                  </a:lnTo>
                  <a:lnTo>
                    <a:pt x="58674" y="358695"/>
                  </a:lnTo>
                  <a:lnTo>
                    <a:pt x="58454" y="358175"/>
                  </a:lnTo>
                  <a:lnTo>
                    <a:pt x="55990" y="360290"/>
                  </a:lnTo>
                  <a:lnTo>
                    <a:pt x="54777" y="363263"/>
                  </a:lnTo>
                  <a:lnTo>
                    <a:pt x="55258" y="365633"/>
                  </a:lnTo>
                  <a:lnTo>
                    <a:pt x="54770" y="366733"/>
                  </a:lnTo>
                  <a:lnTo>
                    <a:pt x="52505" y="367237"/>
                  </a:lnTo>
                  <a:lnTo>
                    <a:pt x="47398" y="367420"/>
                  </a:lnTo>
                  <a:lnTo>
                    <a:pt x="44120" y="366415"/>
                  </a:lnTo>
                  <a:lnTo>
                    <a:pt x="41084" y="365869"/>
                  </a:lnTo>
                  <a:lnTo>
                    <a:pt x="40050" y="365111"/>
                  </a:lnTo>
                  <a:lnTo>
                    <a:pt x="40395" y="363419"/>
                  </a:lnTo>
                  <a:lnTo>
                    <a:pt x="39821" y="363070"/>
                  </a:lnTo>
                  <a:lnTo>
                    <a:pt x="38564" y="364591"/>
                  </a:lnTo>
                  <a:lnTo>
                    <a:pt x="37448" y="367620"/>
                  </a:lnTo>
                  <a:lnTo>
                    <a:pt x="35035" y="368317"/>
                  </a:lnTo>
                  <a:lnTo>
                    <a:pt x="28380" y="367193"/>
                  </a:lnTo>
                  <a:lnTo>
                    <a:pt x="18745" y="367855"/>
                  </a:lnTo>
                  <a:lnTo>
                    <a:pt x="14422" y="369378"/>
                  </a:lnTo>
                  <a:lnTo>
                    <a:pt x="11621" y="369179"/>
                  </a:lnTo>
                  <a:lnTo>
                    <a:pt x="6804" y="366511"/>
                  </a:lnTo>
                  <a:lnTo>
                    <a:pt x="4923" y="364387"/>
                  </a:lnTo>
                  <a:lnTo>
                    <a:pt x="4221" y="360099"/>
                  </a:lnTo>
                  <a:lnTo>
                    <a:pt x="4504" y="358210"/>
                  </a:lnTo>
                  <a:lnTo>
                    <a:pt x="8257" y="357414"/>
                  </a:lnTo>
                  <a:lnTo>
                    <a:pt x="10155" y="357470"/>
                  </a:lnTo>
                  <a:lnTo>
                    <a:pt x="11932" y="356454"/>
                  </a:lnTo>
                  <a:lnTo>
                    <a:pt x="10360" y="355794"/>
                  </a:lnTo>
                  <a:lnTo>
                    <a:pt x="8149" y="354496"/>
                  </a:lnTo>
                  <a:lnTo>
                    <a:pt x="6642" y="351893"/>
                  </a:lnTo>
                  <a:lnTo>
                    <a:pt x="4370" y="351044"/>
                  </a:lnTo>
                  <a:lnTo>
                    <a:pt x="2848" y="348822"/>
                  </a:lnTo>
                  <a:lnTo>
                    <a:pt x="2461" y="345461"/>
                  </a:lnTo>
                  <a:lnTo>
                    <a:pt x="2897" y="343122"/>
                  </a:lnTo>
                  <a:lnTo>
                    <a:pt x="4113" y="342369"/>
                  </a:lnTo>
                  <a:lnTo>
                    <a:pt x="7031" y="342881"/>
                  </a:lnTo>
                  <a:lnTo>
                    <a:pt x="14733" y="342488"/>
                  </a:lnTo>
                  <a:lnTo>
                    <a:pt x="21984" y="344865"/>
                  </a:lnTo>
                  <a:lnTo>
                    <a:pt x="26905" y="346212"/>
                  </a:lnTo>
                  <a:lnTo>
                    <a:pt x="36875" y="345535"/>
                  </a:lnTo>
                  <a:lnTo>
                    <a:pt x="42714" y="343413"/>
                  </a:lnTo>
                  <a:lnTo>
                    <a:pt x="41643" y="342826"/>
                  </a:lnTo>
                  <a:lnTo>
                    <a:pt x="35310" y="344053"/>
                  </a:lnTo>
                  <a:lnTo>
                    <a:pt x="29456" y="344003"/>
                  </a:lnTo>
                  <a:lnTo>
                    <a:pt x="19136" y="341603"/>
                  </a:lnTo>
                  <a:lnTo>
                    <a:pt x="14904" y="340829"/>
                  </a:lnTo>
                  <a:lnTo>
                    <a:pt x="10345" y="341171"/>
                  </a:lnTo>
                  <a:lnTo>
                    <a:pt x="7972" y="340442"/>
                  </a:lnTo>
                  <a:lnTo>
                    <a:pt x="6577" y="338065"/>
                  </a:lnTo>
                  <a:lnTo>
                    <a:pt x="7609" y="333512"/>
                  </a:lnTo>
                  <a:lnTo>
                    <a:pt x="9771" y="332528"/>
                  </a:lnTo>
                  <a:lnTo>
                    <a:pt x="10941" y="333717"/>
                  </a:lnTo>
                  <a:lnTo>
                    <a:pt x="12353" y="333792"/>
                  </a:lnTo>
                  <a:lnTo>
                    <a:pt x="13783" y="331887"/>
                  </a:lnTo>
                  <a:lnTo>
                    <a:pt x="15152" y="330801"/>
                  </a:lnTo>
                  <a:lnTo>
                    <a:pt x="16236" y="328341"/>
                  </a:lnTo>
                  <a:lnTo>
                    <a:pt x="20324" y="326007"/>
                  </a:lnTo>
                  <a:lnTo>
                    <a:pt x="22051" y="325809"/>
                  </a:lnTo>
                  <a:lnTo>
                    <a:pt x="24528" y="324733"/>
                  </a:lnTo>
                  <a:lnTo>
                    <a:pt x="26109" y="325038"/>
                  </a:lnTo>
                  <a:lnTo>
                    <a:pt x="27122" y="326118"/>
                  </a:lnTo>
                  <a:lnTo>
                    <a:pt x="28402" y="327012"/>
                  </a:lnTo>
                  <a:lnTo>
                    <a:pt x="31177" y="326903"/>
                  </a:lnTo>
                  <a:lnTo>
                    <a:pt x="39382" y="325033"/>
                  </a:lnTo>
                  <a:lnTo>
                    <a:pt x="40266" y="324483"/>
                  </a:lnTo>
                  <a:lnTo>
                    <a:pt x="41866" y="322944"/>
                  </a:lnTo>
                  <a:lnTo>
                    <a:pt x="36664" y="323630"/>
                  </a:lnTo>
                  <a:lnTo>
                    <a:pt x="32343" y="324723"/>
                  </a:lnTo>
                  <a:lnTo>
                    <a:pt x="29566" y="325026"/>
                  </a:lnTo>
                  <a:lnTo>
                    <a:pt x="29175" y="323662"/>
                  </a:lnTo>
                  <a:lnTo>
                    <a:pt x="30199" y="322450"/>
                  </a:lnTo>
                  <a:lnTo>
                    <a:pt x="31807" y="321160"/>
                  </a:lnTo>
                  <a:lnTo>
                    <a:pt x="32589" y="318959"/>
                  </a:lnTo>
                  <a:lnTo>
                    <a:pt x="34359" y="318019"/>
                  </a:lnTo>
                  <a:lnTo>
                    <a:pt x="36273" y="318069"/>
                  </a:lnTo>
                  <a:lnTo>
                    <a:pt x="40229" y="317669"/>
                  </a:lnTo>
                  <a:lnTo>
                    <a:pt x="43021" y="317096"/>
                  </a:lnTo>
                  <a:lnTo>
                    <a:pt x="47808" y="317480"/>
                  </a:lnTo>
                  <a:lnTo>
                    <a:pt x="54943" y="318323"/>
                  </a:lnTo>
                  <a:lnTo>
                    <a:pt x="59542" y="320372"/>
                  </a:lnTo>
                  <a:lnTo>
                    <a:pt x="61274" y="320187"/>
                  </a:lnTo>
                  <a:lnTo>
                    <a:pt x="63110" y="319642"/>
                  </a:lnTo>
                  <a:lnTo>
                    <a:pt x="63941" y="318899"/>
                  </a:lnTo>
                  <a:lnTo>
                    <a:pt x="60331" y="318048"/>
                  </a:lnTo>
                  <a:lnTo>
                    <a:pt x="60125" y="316834"/>
                  </a:lnTo>
                  <a:lnTo>
                    <a:pt x="60573" y="315918"/>
                  </a:lnTo>
                  <a:lnTo>
                    <a:pt x="66461" y="314229"/>
                  </a:lnTo>
                  <a:lnTo>
                    <a:pt x="72892" y="313855"/>
                  </a:lnTo>
                  <a:lnTo>
                    <a:pt x="71786" y="312494"/>
                  </a:lnTo>
                  <a:lnTo>
                    <a:pt x="57698" y="314548"/>
                  </a:lnTo>
                  <a:lnTo>
                    <a:pt x="54021" y="313146"/>
                  </a:lnTo>
                  <a:lnTo>
                    <a:pt x="51119" y="313158"/>
                  </a:lnTo>
                  <a:lnTo>
                    <a:pt x="49218" y="313959"/>
                  </a:lnTo>
                  <a:lnTo>
                    <a:pt x="43803" y="314929"/>
                  </a:lnTo>
                  <a:lnTo>
                    <a:pt x="42807" y="314239"/>
                  </a:lnTo>
                  <a:lnTo>
                    <a:pt x="43837" y="311857"/>
                  </a:lnTo>
                  <a:lnTo>
                    <a:pt x="47081" y="307944"/>
                  </a:lnTo>
                  <a:lnTo>
                    <a:pt x="47351" y="306984"/>
                  </a:lnTo>
                  <a:lnTo>
                    <a:pt x="48856" y="306041"/>
                  </a:lnTo>
                  <a:lnTo>
                    <a:pt x="57271" y="303765"/>
                  </a:lnTo>
                  <a:lnTo>
                    <a:pt x="61313" y="301118"/>
                  </a:lnTo>
                  <a:lnTo>
                    <a:pt x="63136" y="300782"/>
                  </a:lnTo>
                  <a:lnTo>
                    <a:pt x="64943" y="300967"/>
                  </a:lnTo>
                  <a:lnTo>
                    <a:pt x="67692" y="300657"/>
                  </a:lnTo>
                  <a:lnTo>
                    <a:pt x="73004" y="301415"/>
                  </a:lnTo>
                  <a:lnTo>
                    <a:pt x="75448" y="304729"/>
                  </a:lnTo>
                  <a:lnTo>
                    <a:pt x="77647" y="305769"/>
                  </a:lnTo>
                  <a:lnTo>
                    <a:pt x="84559" y="309900"/>
                  </a:lnTo>
                  <a:lnTo>
                    <a:pt x="84250" y="308712"/>
                  </a:lnTo>
                  <a:lnTo>
                    <a:pt x="78267" y="303109"/>
                  </a:lnTo>
                  <a:lnTo>
                    <a:pt x="75980" y="301720"/>
                  </a:lnTo>
                  <a:lnTo>
                    <a:pt x="74274" y="298962"/>
                  </a:lnTo>
                  <a:lnTo>
                    <a:pt x="74859" y="296352"/>
                  </a:lnTo>
                  <a:lnTo>
                    <a:pt x="76783" y="294608"/>
                  </a:lnTo>
                  <a:lnTo>
                    <a:pt x="83609" y="293673"/>
                  </a:lnTo>
                  <a:lnTo>
                    <a:pt x="84833" y="292663"/>
                  </a:lnTo>
                  <a:lnTo>
                    <a:pt x="84954" y="290926"/>
                  </a:lnTo>
                  <a:lnTo>
                    <a:pt x="83909" y="289737"/>
                  </a:lnTo>
                  <a:lnTo>
                    <a:pt x="81398" y="289806"/>
                  </a:lnTo>
                  <a:lnTo>
                    <a:pt x="79327" y="289069"/>
                  </a:lnTo>
                  <a:lnTo>
                    <a:pt x="78757" y="287194"/>
                  </a:lnTo>
                  <a:lnTo>
                    <a:pt x="79584" y="285926"/>
                  </a:lnTo>
                  <a:lnTo>
                    <a:pt x="83520" y="283612"/>
                  </a:lnTo>
                  <a:lnTo>
                    <a:pt x="85675" y="282860"/>
                  </a:lnTo>
                  <a:lnTo>
                    <a:pt x="89407" y="282044"/>
                  </a:lnTo>
                  <a:lnTo>
                    <a:pt x="95896" y="283876"/>
                  </a:lnTo>
                  <a:lnTo>
                    <a:pt x="96388" y="284835"/>
                  </a:lnTo>
                  <a:lnTo>
                    <a:pt x="94570" y="287141"/>
                  </a:lnTo>
                  <a:lnTo>
                    <a:pt x="94753" y="288434"/>
                  </a:lnTo>
                  <a:lnTo>
                    <a:pt x="96343" y="288577"/>
                  </a:lnTo>
                  <a:lnTo>
                    <a:pt x="100048" y="284691"/>
                  </a:lnTo>
                  <a:lnTo>
                    <a:pt x="104406" y="284154"/>
                  </a:lnTo>
                  <a:lnTo>
                    <a:pt x="106209" y="283318"/>
                  </a:lnTo>
                  <a:lnTo>
                    <a:pt x="108301" y="282792"/>
                  </a:lnTo>
                  <a:lnTo>
                    <a:pt x="111294" y="286309"/>
                  </a:lnTo>
                  <a:lnTo>
                    <a:pt x="112605" y="287433"/>
                  </a:lnTo>
                  <a:lnTo>
                    <a:pt x="113590" y="287894"/>
                  </a:lnTo>
                  <a:lnTo>
                    <a:pt x="114544" y="290815"/>
                  </a:lnTo>
                  <a:lnTo>
                    <a:pt x="115468" y="290971"/>
                  </a:lnTo>
                  <a:lnTo>
                    <a:pt x="116785" y="289507"/>
                  </a:lnTo>
                  <a:lnTo>
                    <a:pt x="119174" y="288736"/>
                  </a:lnTo>
                  <a:lnTo>
                    <a:pt x="122523" y="288227"/>
                  </a:lnTo>
                  <a:lnTo>
                    <a:pt x="128070" y="289000"/>
                  </a:lnTo>
                  <a:lnTo>
                    <a:pt x="130582" y="288429"/>
                  </a:lnTo>
                  <a:lnTo>
                    <a:pt x="131813" y="288509"/>
                  </a:lnTo>
                  <a:lnTo>
                    <a:pt x="130632" y="285883"/>
                  </a:lnTo>
                  <a:lnTo>
                    <a:pt x="129899" y="285124"/>
                  </a:lnTo>
                  <a:lnTo>
                    <a:pt x="131042" y="282777"/>
                  </a:lnTo>
                  <a:lnTo>
                    <a:pt x="132234" y="281859"/>
                  </a:lnTo>
                  <a:lnTo>
                    <a:pt x="136067" y="280209"/>
                  </a:lnTo>
                  <a:lnTo>
                    <a:pt x="139722" y="279472"/>
                  </a:lnTo>
                  <a:lnTo>
                    <a:pt x="142109" y="277904"/>
                  </a:lnTo>
                  <a:lnTo>
                    <a:pt x="145313" y="276462"/>
                  </a:lnTo>
                  <a:lnTo>
                    <a:pt x="144810" y="275306"/>
                  </a:lnTo>
                  <a:lnTo>
                    <a:pt x="143918" y="273967"/>
                  </a:lnTo>
                  <a:lnTo>
                    <a:pt x="141845" y="273882"/>
                  </a:lnTo>
                  <a:lnTo>
                    <a:pt x="140999" y="273151"/>
                  </a:lnTo>
                  <a:lnTo>
                    <a:pt x="143631" y="271414"/>
                  </a:lnTo>
                  <a:lnTo>
                    <a:pt x="147235" y="269481"/>
                  </a:lnTo>
                  <a:lnTo>
                    <a:pt x="146607" y="268721"/>
                  </a:lnTo>
                  <a:lnTo>
                    <a:pt x="143897" y="267861"/>
                  </a:lnTo>
                  <a:lnTo>
                    <a:pt x="141839" y="268509"/>
                  </a:lnTo>
                  <a:lnTo>
                    <a:pt x="138779" y="270005"/>
                  </a:lnTo>
                  <a:lnTo>
                    <a:pt x="135220" y="272369"/>
                  </a:lnTo>
                  <a:lnTo>
                    <a:pt x="136380" y="273057"/>
                  </a:lnTo>
                  <a:lnTo>
                    <a:pt x="138161" y="275041"/>
                  </a:lnTo>
                  <a:lnTo>
                    <a:pt x="135676" y="277679"/>
                  </a:lnTo>
                  <a:lnTo>
                    <a:pt x="122504" y="284668"/>
                  </a:lnTo>
                  <a:lnTo>
                    <a:pt x="116222" y="286710"/>
                  </a:lnTo>
                  <a:lnTo>
                    <a:pt x="113324" y="286392"/>
                  </a:lnTo>
                  <a:lnTo>
                    <a:pt x="112633" y="284486"/>
                  </a:lnTo>
                  <a:lnTo>
                    <a:pt x="111296" y="283074"/>
                  </a:lnTo>
                  <a:lnTo>
                    <a:pt x="109863" y="280162"/>
                  </a:lnTo>
                  <a:lnTo>
                    <a:pt x="107425" y="280240"/>
                  </a:lnTo>
                  <a:lnTo>
                    <a:pt x="106040" y="280884"/>
                  </a:lnTo>
                  <a:lnTo>
                    <a:pt x="105436" y="279929"/>
                  </a:lnTo>
                  <a:lnTo>
                    <a:pt x="106485" y="276814"/>
                  </a:lnTo>
                  <a:lnTo>
                    <a:pt x="108548" y="274348"/>
                  </a:lnTo>
                  <a:lnTo>
                    <a:pt x="112007" y="272484"/>
                  </a:lnTo>
                  <a:lnTo>
                    <a:pt x="113665" y="270230"/>
                  </a:lnTo>
                  <a:lnTo>
                    <a:pt x="115224" y="266650"/>
                  </a:lnTo>
                  <a:lnTo>
                    <a:pt x="120228" y="263237"/>
                  </a:lnTo>
                  <a:lnTo>
                    <a:pt x="127511" y="254770"/>
                  </a:lnTo>
                  <a:lnTo>
                    <a:pt x="133445" y="252061"/>
                  </a:lnTo>
                  <a:lnTo>
                    <a:pt x="135620" y="249095"/>
                  </a:lnTo>
                  <a:lnTo>
                    <a:pt x="139116" y="247783"/>
                  </a:lnTo>
                  <a:lnTo>
                    <a:pt x="142100" y="245465"/>
                  </a:lnTo>
                  <a:lnTo>
                    <a:pt x="144443" y="245235"/>
                  </a:lnTo>
                  <a:lnTo>
                    <a:pt x="148699" y="243146"/>
                  </a:lnTo>
                  <a:lnTo>
                    <a:pt x="151111" y="240658"/>
                  </a:lnTo>
                  <a:lnTo>
                    <a:pt x="149537" y="240503"/>
                  </a:lnTo>
                  <a:lnTo>
                    <a:pt x="145795" y="242123"/>
                  </a:lnTo>
                  <a:lnTo>
                    <a:pt x="143678" y="242774"/>
                  </a:lnTo>
                  <a:lnTo>
                    <a:pt x="143828" y="240104"/>
                  </a:lnTo>
                  <a:lnTo>
                    <a:pt x="144853" y="237363"/>
                  </a:lnTo>
                  <a:lnTo>
                    <a:pt x="147937" y="234854"/>
                  </a:lnTo>
                  <a:lnTo>
                    <a:pt x="162759" y="227548"/>
                  </a:lnTo>
                  <a:lnTo>
                    <a:pt x="164238" y="228758"/>
                  </a:lnTo>
                  <a:lnTo>
                    <a:pt x="166006" y="230895"/>
                  </a:lnTo>
                  <a:lnTo>
                    <a:pt x="170470" y="230412"/>
                  </a:lnTo>
                  <a:lnTo>
                    <a:pt x="175556" y="226271"/>
                  </a:lnTo>
                  <a:lnTo>
                    <a:pt x="179473" y="221764"/>
                  </a:lnTo>
                  <a:lnTo>
                    <a:pt x="177356" y="222551"/>
                  </a:lnTo>
                  <a:lnTo>
                    <a:pt x="175046" y="224397"/>
                  </a:lnTo>
                  <a:lnTo>
                    <a:pt x="170543" y="226959"/>
                  </a:lnTo>
                  <a:lnTo>
                    <a:pt x="168462" y="227364"/>
                  </a:lnTo>
                  <a:lnTo>
                    <a:pt x="167274" y="227031"/>
                  </a:lnTo>
                  <a:lnTo>
                    <a:pt x="166613" y="225322"/>
                  </a:lnTo>
                  <a:lnTo>
                    <a:pt x="165052" y="224767"/>
                  </a:lnTo>
                  <a:lnTo>
                    <a:pt x="163642" y="225151"/>
                  </a:lnTo>
                  <a:lnTo>
                    <a:pt x="162189" y="223935"/>
                  </a:lnTo>
                  <a:lnTo>
                    <a:pt x="161930" y="220930"/>
                  </a:lnTo>
                  <a:lnTo>
                    <a:pt x="163789" y="216446"/>
                  </a:lnTo>
                  <a:lnTo>
                    <a:pt x="165262" y="213475"/>
                  </a:lnTo>
                  <a:lnTo>
                    <a:pt x="166853" y="211224"/>
                  </a:lnTo>
                  <a:lnTo>
                    <a:pt x="173109" y="204821"/>
                  </a:lnTo>
                  <a:lnTo>
                    <a:pt x="174461" y="201318"/>
                  </a:lnTo>
                  <a:lnTo>
                    <a:pt x="177290" y="199467"/>
                  </a:lnTo>
                  <a:lnTo>
                    <a:pt x="180964" y="199879"/>
                  </a:lnTo>
                  <a:lnTo>
                    <a:pt x="182073" y="199344"/>
                  </a:lnTo>
                  <a:lnTo>
                    <a:pt x="180811" y="197042"/>
                  </a:lnTo>
                  <a:lnTo>
                    <a:pt x="176806" y="195215"/>
                  </a:lnTo>
                  <a:lnTo>
                    <a:pt x="176560" y="194067"/>
                  </a:lnTo>
                  <a:lnTo>
                    <a:pt x="189900" y="191049"/>
                  </a:lnTo>
                  <a:lnTo>
                    <a:pt x="196253" y="191151"/>
                  </a:lnTo>
                  <a:lnTo>
                    <a:pt x="198138" y="189643"/>
                  </a:lnTo>
                  <a:lnTo>
                    <a:pt x="201591" y="188677"/>
                  </a:lnTo>
                  <a:lnTo>
                    <a:pt x="204208" y="186831"/>
                  </a:lnTo>
                  <a:lnTo>
                    <a:pt x="202859" y="186016"/>
                  </a:lnTo>
                  <a:lnTo>
                    <a:pt x="196407" y="187713"/>
                  </a:lnTo>
                  <a:lnTo>
                    <a:pt x="192373" y="188510"/>
                  </a:lnTo>
                  <a:lnTo>
                    <a:pt x="190548" y="188485"/>
                  </a:lnTo>
                  <a:lnTo>
                    <a:pt x="189125" y="189068"/>
                  </a:lnTo>
                  <a:lnTo>
                    <a:pt x="183969" y="189290"/>
                  </a:lnTo>
                  <a:lnTo>
                    <a:pt x="182848" y="181925"/>
                  </a:lnTo>
                  <a:lnTo>
                    <a:pt x="183655" y="177918"/>
                  </a:lnTo>
                  <a:lnTo>
                    <a:pt x="185577" y="178001"/>
                  </a:lnTo>
                  <a:lnTo>
                    <a:pt x="186015" y="174168"/>
                  </a:lnTo>
                  <a:lnTo>
                    <a:pt x="188235" y="171907"/>
                  </a:lnTo>
                  <a:lnTo>
                    <a:pt x="191300" y="171401"/>
                  </a:lnTo>
                  <a:lnTo>
                    <a:pt x="192844" y="170432"/>
                  </a:lnTo>
                  <a:lnTo>
                    <a:pt x="195074" y="168460"/>
                  </a:lnTo>
                  <a:lnTo>
                    <a:pt x="198765" y="168918"/>
                  </a:lnTo>
                  <a:lnTo>
                    <a:pt x="202556" y="168478"/>
                  </a:lnTo>
                  <a:lnTo>
                    <a:pt x="201617" y="167548"/>
                  </a:lnTo>
                  <a:lnTo>
                    <a:pt x="196910" y="166349"/>
                  </a:lnTo>
                  <a:lnTo>
                    <a:pt x="195748" y="164288"/>
                  </a:lnTo>
                  <a:lnTo>
                    <a:pt x="197408" y="163137"/>
                  </a:lnTo>
                  <a:lnTo>
                    <a:pt x="199216" y="162289"/>
                  </a:lnTo>
                  <a:lnTo>
                    <a:pt x="200803" y="162137"/>
                  </a:lnTo>
                  <a:lnTo>
                    <a:pt x="203947" y="158104"/>
                  </a:lnTo>
                  <a:lnTo>
                    <a:pt x="205858" y="156381"/>
                  </a:lnTo>
                  <a:lnTo>
                    <a:pt x="207998" y="156680"/>
                  </a:lnTo>
                  <a:lnTo>
                    <a:pt x="210978" y="154898"/>
                  </a:lnTo>
                  <a:lnTo>
                    <a:pt x="213904" y="155506"/>
                  </a:lnTo>
                  <a:lnTo>
                    <a:pt x="216735" y="154339"/>
                  </a:lnTo>
                  <a:lnTo>
                    <a:pt x="220602" y="153569"/>
                  </a:lnTo>
                  <a:lnTo>
                    <a:pt x="234757" y="153271"/>
                  </a:lnTo>
                  <a:lnTo>
                    <a:pt x="235178" y="151616"/>
                  </a:lnTo>
                  <a:lnTo>
                    <a:pt x="232201" y="151232"/>
                  </a:lnTo>
                  <a:lnTo>
                    <a:pt x="221682" y="150806"/>
                  </a:lnTo>
                  <a:lnTo>
                    <a:pt x="216312" y="150839"/>
                  </a:lnTo>
                  <a:lnTo>
                    <a:pt x="214051" y="151268"/>
                  </a:lnTo>
                  <a:lnTo>
                    <a:pt x="213220" y="150691"/>
                  </a:lnTo>
                  <a:lnTo>
                    <a:pt x="213366" y="149699"/>
                  </a:lnTo>
                  <a:lnTo>
                    <a:pt x="215318" y="148129"/>
                  </a:lnTo>
                  <a:lnTo>
                    <a:pt x="216245" y="146392"/>
                  </a:lnTo>
                  <a:lnTo>
                    <a:pt x="220147" y="142146"/>
                  </a:lnTo>
                  <a:lnTo>
                    <a:pt x="224722" y="139313"/>
                  </a:lnTo>
                  <a:lnTo>
                    <a:pt x="228229" y="140038"/>
                  </a:lnTo>
                  <a:lnTo>
                    <a:pt x="231959" y="142743"/>
                  </a:lnTo>
                  <a:lnTo>
                    <a:pt x="234617" y="143081"/>
                  </a:lnTo>
                  <a:lnTo>
                    <a:pt x="235854" y="143954"/>
                  </a:lnTo>
                  <a:lnTo>
                    <a:pt x="237791" y="147678"/>
                  </a:lnTo>
                  <a:lnTo>
                    <a:pt x="238709" y="147799"/>
                  </a:lnTo>
                  <a:lnTo>
                    <a:pt x="238294" y="144220"/>
                  </a:lnTo>
                  <a:lnTo>
                    <a:pt x="240855" y="141304"/>
                  </a:lnTo>
                  <a:lnTo>
                    <a:pt x="240188" y="140497"/>
                  </a:lnTo>
                  <a:lnTo>
                    <a:pt x="236340" y="141552"/>
                  </a:lnTo>
                  <a:lnTo>
                    <a:pt x="233392" y="140455"/>
                  </a:lnTo>
                  <a:lnTo>
                    <a:pt x="231065" y="138262"/>
                  </a:lnTo>
                  <a:lnTo>
                    <a:pt x="230399" y="136255"/>
                  </a:lnTo>
                  <a:lnTo>
                    <a:pt x="231846" y="134270"/>
                  </a:lnTo>
                  <a:lnTo>
                    <a:pt x="233211" y="133270"/>
                  </a:lnTo>
                  <a:lnTo>
                    <a:pt x="232285" y="132104"/>
                  </a:lnTo>
                  <a:lnTo>
                    <a:pt x="226467" y="135229"/>
                  </a:lnTo>
                  <a:lnTo>
                    <a:pt x="222352" y="135955"/>
                  </a:lnTo>
                  <a:lnTo>
                    <a:pt x="220730" y="135518"/>
                  </a:lnTo>
                  <a:lnTo>
                    <a:pt x="221609" y="132687"/>
                  </a:lnTo>
                  <a:lnTo>
                    <a:pt x="221119" y="130438"/>
                  </a:lnTo>
                  <a:lnTo>
                    <a:pt x="226636" y="124888"/>
                  </a:lnTo>
                  <a:lnTo>
                    <a:pt x="228534" y="124245"/>
                  </a:lnTo>
                  <a:lnTo>
                    <a:pt x="231632" y="124691"/>
                  </a:lnTo>
                  <a:lnTo>
                    <a:pt x="234429" y="126259"/>
                  </a:lnTo>
                  <a:lnTo>
                    <a:pt x="236768" y="126009"/>
                  </a:lnTo>
                  <a:lnTo>
                    <a:pt x="239305" y="125172"/>
                  </a:lnTo>
                  <a:lnTo>
                    <a:pt x="238959" y="123668"/>
                  </a:lnTo>
                  <a:lnTo>
                    <a:pt x="233457" y="123071"/>
                  </a:lnTo>
                  <a:lnTo>
                    <a:pt x="232041" y="121822"/>
                  </a:lnTo>
                  <a:lnTo>
                    <a:pt x="232552" y="120595"/>
                  </a:lnTo>
                  <a:lnTo>
                    <a:pt x="236329" y="119298"/>
                  </a:lnTo>
                  <a:lnTo>
                    <a:pt x="240085" y="116955"/>
                  </a:lnTo>
                  <a:lnTo>
                    <a:pt x="244388" y="116276"/>
                  </a:lnTo>
                  <a:lnTo>
                    <a:pt x="247852" y="114501"/>
                  </a:lnTo>
                  <a:lnTo>
                    <a:pt x="248519" y="114904"/>
                  </a:lnTo>
                  <a:lnTo>
                    <a:pt x="249104" y="115600"/>
                  </a:lnTo>
                  <a:lnTo>
                    <a:pt x="250348" y="122169"/>
                  </a:lnTo>
                  <a:lnTo>
                    <a:pt x="253442" y="127512"/>
                  </a:lnTo>
                  <a:lnTo>
                    <a:pt x="254582" y="127706"/>
                  </a:lnTo>
                  <a:lnTo>
                    <a:pt x="253395" y="123162"/>
                  </a:lnTo>
                  <a:lnTo>
                    <a:pt x="254503" y="121854"/>
                  </a:lnTo>
                  <a:lnTo>
                    <a:pt x="255906" y="120859"/>
                  </a:lnTo>
                  <a:lnTo>
                    <a:pt x="256344" y="119726"/>
                  </a:lnTo>
                  <a:lnTo>
                    <a:pt x="254736" y="119339"/>
                  </a:lnTo>
                  <a:lnTo>
                    <a:pt x="253421" y="117711"/>
                  </a:lnTo>
                  <a:lnTo>
                    <a:pt x="251542" y="112496"/>
                  </a:lnTo>
                  <a:lnTo>
                    <a:pt x="252183" y="111139"/>
                  </a:lnTo>
                  <a:lnTo>
                    <a:pt x="256254" y="108355"/>
                  </a:lnTo>
                  <a:lnTo>
                    <a:pt x="261361" y="107713"/>
                  </a:lnTo>
                  <a:lnTo>
                    <a:pt x="266802" y="109666"/>
                  </a:lnTo>
                  <a:lnTo>
                    <a:pt x="268713" y="109688"/>
                  </a:lnTo>
                  <a:lnTo>
                    <a:pt x="271868" y="109164"/>
                  </a:lnTo>
                  <a:lnTo>
                    <a:pt x="277221" y="107558"/>
                  </a:lnTo>
                  <a:lnTo>
                    <a:pt x="280370" y="106947"/>
                  </a:lnTo>
                  <a:lnTo>
                    <a:pt x="282013" y="106949"/>
                  </a:lnTo>
                  <a:lnTo>
                    <a:pt x="282419" y="106137"/>
                  </a:lnTo>
                  <a:lnTo>
                    <a:pt x="280897" y="105615"/>
                  </a:lnTo>
                  <a:lnTo>
                    <a:pt x="280406" y="105107"/>
                  </a:lnTo>
                  <a:lnTo>
                    <a:pt x="279212" y="104815"/>
                  </a:lnTo>
                  <a:lnTo>
                    <a:pt x="274263" y="105684"/>
                  </a:lnTo>
                  <a:lnTo>
                    <a:pt x="260609" y="105409"/>
                  </a:lnTo>
                  <a:lnTo>
                    <a:pt x="259292" y="104480"/>
                  </a:lnTo>
                  <a:lnTo>
                    <a:pt x="259050" y="102872"/>
                  </a:lnTo>
                  <a:lnTo>
                    <a:pt x="260499" y="100564"/>
                  </a:lnTo>
                  <a:lnTo>
                    <a:pt x="262091" y="99291"/>
                  </a:lnTo>
                  <a:lnTo>
                    <a:pt x="267239" y="96997"/>
                  </a:lnTo>
                  <a:lnTo>
                    <a:pt x="272689" y="96687"/>
                  </a:lnTo>
                  <a:lnTo>
                    <a:pt x="278431" y="92605"/>
                  </a:lnTo>
                  <a:lnTo>
                    <a:pt x="280625" y="89538"/>
                  </a:lnTo>
                  <a:lnTo>
                    <a:pt x="281868" y="84803"/>
                  </a:lnTo>
                  <a:lnTo>
                    <a:pt x="285369" y="80966"/>
                  </a:lnTo>
                  <a:lnTo>
                    <a:pt x="294144" y="78781"/>
                  </a:lnTo>
                  <a:lnTo>
                    <a:pt x="294499" y="77813"/>
                  </a:lnTo>
                  <a:lnTo>
                    <a:pt x="293568" y="75813"/>
                  </a:lnTo>
                  <a:lnTo>
                    <a:pt x="293641" y="72204"/>
                  </a:lnTo>
                  <a:lnTo>
                    <a:pt x="296047" y="67992"/>
                  </a:lnTo>
                  <a:lnTo>
                    <a:pt x="297645" y="66526"/>
                  </a:lnTo>
                  <a:lnTo>
                    <a:pt x="298383" y="66350"/>
                  </a:lnTo>
                  <a:lnTo>
                    <a:pt x="300275" y="67729"/>
                  </a:lnTo>
                  <a:lnTo>
                    <a:pt x="302573" y="70659"/>
                  </a:lnTo>
                  <a:lnTo>
                    <a:pt x="306175" y="72335"/>
                  </a:lnTo>
                  <a:lnTo>
                    <a:pt x="310895" y="72624"/>
                  </a:lnTo>
                  <a:lnTo>
                    <a:pt x="312154" y="71800"/>
                  </a:lnTo>
                  <a:lnTo>
                    <a:pt x="308485" y="70129"/>
                  </a:lnTo>
                  <a:lnTo>
                    <a:pt x="305708" y="67943"/>
                  </a:lnTo>
                  <a:lnTo>
                    <a:pt x="305488" y="65745"/>
                  </a:lnTo>
                  <a:lnTo>
                    <a:pt x="306805" y="64579"/>
                  </a:lnTo>
                  <a:lnTo>
                    <a:pt x="308852" y="64709"/>
                  </a:lnTo>
                  <a:lnTo>
                    <a:pt x="311422" y="64462"/>
                  </a:lnTo>
                  <a:lnTo>
                    <a:pt x="313816" y="62982"/>
                  </a:lnTo>
                  <a:lnTo>
                    <a:pt x="314164" y="61941"/>
                  </a:lnTo>
                  <a:lnTo>
                    <a:pt x="314264" y="60527"/>
                  </a:lnTo>
                  <a:lnTo>
                    <a:pt x="314862" y="59088"/>
                  </a:lnTo>
                  <a:lnTo>
                    <a:pt x="318375" y="55651"/>
                  </a:lnTo>
                  <a:lnTo>
                    <a:pt x="329204" y="53412"/>
                  </a:lnTo>
                  <a:lnTo>
                    <a:pt x="329988" y="54321"/>
                  </a:lnTo>
                  <a:lnTo>
                    <a:pt x="329403" y="60951"/>
                  </a:lnTo>
                  <a:lnTo>
                    <a:pt x="328159" y="65227"/>
                  </a:lnTo>
                  <a:lnTo>
                    <a:pt x="328198" y="68347"/>
                  </a:lnTo>
                  <a:lnTo>
                    <a:pt x="330306" y="65227"/>
                  </a:lnTo>
                  <a:lnTo>
                    <a:pt x="333132" y="56663"/>
                  </a:lnTo>
                  <a:lnTo>
                    <a:pt x="335253" y="52629"/>
                  </a:lnTo>
                  <a:lnTo>
                    <a:pt x="337650" y="50309"/>
                  </a:lnTo>
                  <a:lnTo>
                    <a:pt x="339362" y="49785"/>
                  </a:lnTo>
                  <a:lnTo>
                    <a:pt x="341057" y="48583"/>
                  </a:lnTo>
                  <a:lnTo>
                    <a:pt x="343295" y="47867"/>
                  </a:lnTo>
                  <a:lnTo>
                    <a:pt x="343979" y="48791"/>
                  </a:lnTo>
                  <a:lnTo>
                    <a:pt x="344687" y="50933"/>
                  </a:lnTo>
                  <a:lnTo>
                    <a:pt x="343482" y="58438"/>
                  </a:lnTo>
                  <a:lnTo>
                    <a:pt x="343603" y="60805"/>
                  </a:lnTo>
                  <a:lnTo>
                    <a:pt x="342253" y="63973"/>
                  </a:lnTo>
                  <a:lnTo>
                    <a:pt x="337093" y="71017"/>
                  </a:lnTo>
                  <a:lnTo>
                    <a:pt x="337330" y="71914"/>
                  </a:lnTo>
                  <a:lnTo>
                    <a:pt x="338496" y="71581"/>
                  </a:lnTo>
                  <a:lnTo>
                    <a:pt x="340496" y="70420"/>
                  </a:lnTo>
                  <a:lnTo>
                    <a:pt x="346888" y="63728"/>
                  </a:lnTo>
                  <a:lnTo>
                    <a:pt x="352476" y="64573"/>
                  </a:lnTo>
                  <a:lnTo>
                    <a:pt x="352545" y="64024"/>
                  </a:lnTo>
                  <a:lnTo>
                    <a:pt x="350753" y="62058"/>
                  </a:lnTo>
                  <a:lnTo>
                    <a:pt x="348563" y="60171"/>
                  </a:lnTo>
                  <a:lnTo>
                    <a:pt x="347905" y="57833"/>
                  </a:lnTo>
                  <a:lnTo>
                    <a:pt x="348198" y="51586"/>
                  </a:lnTo>
                  <a:lnTo>
                    <a:pt x="349881" y="49107"/>
                  </a:lnTo>
                  <a:lnTo>
                    <a:pt x="354707" y="49367"/>
                  </a:lnTo>
                  <a:lnTo>
                    <a:pt x="357598" y="49024"/>
                  </a:lnTo>
                  <a:lnTo>
                    <a:pt x="358948" y="50151"/>
                  </a:lnTo>
                  <a:lnTo>
                    <a:pt x="361843" y="50070"/>
                  </a:lnTo>
                  <a:lnTo>
                    <a:pt x="363848" y="45579"/>
                  </a:lnTo>
                  <a:lnTo>
                    <a:pt x="367810" y="45185"/>
                  </a:lnTo>
                  <a:lnTo>
                    <a:pt x="371289" y="48155"/>
                  </a:lnTo>
                  <a:lnTo>
                    <a:pt x="375476" y="50151"/>
                  </a:lnTo>
                  <a:lnTo>
                    <a:pt x="378840" y="53019"/>
                  </a:lnTo>
                  <a:lnTo>
                    <a:pt x="379790" y="52236"/>
                  </a:lnTo>
                  <a:lnTo>
                    <a:pt x="377974" y="45538"/>
                  </a:lnTo>
                  <a:lnTo>
                    <a:pt x="375987" y="43092"/>
                  </a:lnTo>
                  <a:lnTo>
                    <a:pt x="371677" y="41819"/>
                  </a:lnTo>
                  <a:lnTo>
                    <a:pt x="367091" y="38795"/>
                  </a:lnTo>
                  <a:lnTo>
                    <a:pt x="365895" y="37453"/>
                  </a:lnTo>
                  <a:lnTo>
                    <a:pt x="366104" y="36454"/>
                  </a:lnTo>
                  <a:lnTo>
                    <a:pt x="370151" y="35490"/>
                  </a:lnTo>
                  <a:lnTo>
                    <a:pt x="375491" y="36594"/>
                  </a:lnTo>
                  <a:lnTo>
                    <a:pt x="380250" y="34070"/>
                  </a:lnTo>
                  <a:lnTo>
                    <a:pt x="381552" y="34762"/>
                  </a:lnTo>
                  <a:lnTo>
                    <a:pt x="385202" y="33441"/>
                  </a:lnTo>
                  <a:lnTo>
                    <a:pt x="387469" y="35218"/>
                  </a:lnTo>
                  <a:lnTo>
                    <a:pt x="388857" y="34692"/>
                  </a:lnTo>
                  <a:lnTo>
                    <a:pt x="389663" y="32309"/>
                  </a:lnTo>
                  <a:lnTo>
                    <a:pt x="395487" y="30829"/>
                  </a:lnTo>
                  <a:lnTo>
                    <a:pt x="399181" y="32195"/>
                  </a:lnTo>
                  <a:lnTo>
                    <a:pt x="401162" y="33608"/>
                  </a:lnTo>
                  <a:lnTo>
                    <a:pt x="402082" y="36320"/>
                  </a:lnTo>
                  <a:lnTo>
                    <a:pt x="403489" y="41674"/>
                  </a:lnTo>
                  <a:lnTo>
                    <a:pt x="406374" y="44557"/>
                  </a:lnTo>
                  <a:lnTo>
                    <a:pt x="408165" y="45971"/>
                  </a:lnTo>
                  <a:lnTo>
                    <a:pt x="410287" y="46362"/>
                  </a:lnTo>
                  <a:lnTo>
                    <a:pt x="411311" y="44924"/>
                  </a:lnTo>
                  <a:lnTo>
                    <a:pt x="409322" y="43190"/>
                  </a:lnTo>
                  <a:lnTo>
                    <a:pt x="408786" y="41556"/>
                  </a:lnTo>
                  <a:lnTo>
                    <a:pt x="409739" y="37494"/>
                  </a:lnTo>
                  <a:lnTo>
                    <a:pt x="410851" y="35896"/>
                  </a:lnTo>
                  <a:lnTo>
                    <a:pt x="417083" y="29833"/>
                  </a:lnTo>
                  <a:lnTo>
                    <a:pt x="422300" y="26680"/>
                  </a:lnTo>
                  <a:lnTo>
                    <a:pt x="425424" y="26417"/>
                  </a:lnTo>
                  <a:lnTo>
                    <a:pt x="430888" y="19331"/>
                  </a:lnTo>
                  <a:lnTo>
                    <a:pt x="432436" y="18040"/>
                  </a:lnTo>
                  <a:lnTo>
                    <a:pt x="433861" y="17743"/>
                  </a:lnTo>
                  <a:lnTo>
                    <a:pt x="433496" y="16004"/>
                  </a:lnTo>
                  <a:lnTo>
                    <a:pt x="430503" y="14903"/>
                  </a:lnTo>
                  <a:lnTo>
                    <a:pt x="430400" y="12748"/>
                  </a:lnTo>
                  <a:lnTo>
                    <a:pt x="434343" y="10121"/>
                  </a:lnTo>
                  <a:lnTo>
                    <a:pt x="439124" y="5706"/>
                  </a:lnTo>
                  <a:lnTo>
                    <a:pt x="441484" y="5406"/>
                  </a:lnTo>
                  <a:lnTo>
                    <a:pt x="442963" y="6634"/>
                  </a:lnTo>
                  <a:lnTo>
                    <a:pt x="447619" y="8627"/>
                  </a:lnTo>
                  <a:lnTo>
                    <a:pt x="450471" y="10908"/>
                  </a:lnTo>
                  <a:lnTo>
                    <a:pt x="452538" y="12056"/>
                  </a:lnTo>
                  <a:lnTo>
                    <a:pt x="453881" y="11818"/>
                  </a:lnTo>
                  <a:lnTo>
                    <a:pt x="454991" y="10105"/>
                  </a:lnTo>
                  <a:lnTo>
                    <a:pt x="456325" y="9303"/>
                  </a:lnTo>
                  <a:lnTo>
                    <a:pt x="459286" y="9753"/>
                  </a:lnTo>
                  <a:lnTo>
                    <a:pt x="461052" y="10855"/>
                  </a:lnTo>
                  <a:lnTo>
                    <a:pt x="462428" y="11000"/>
                  </a:lnTo>
                  <a:lnTo>
                    <a:pt x="463672" y="11667"/>
                  </a:lnTo>
                  <a:lnTo>
                    <a:pt x="463965" y="13131"/>
                  </a:lnTo>
                  <a:lnTo>
                    <a:pt x="461404" y="14725"/>
                  </a:lnTo>
                  <a:lnTo>
                    <a:pt x="457040" y="18947"/>
                  </a:lnTo>
                  <a:lnTo>
                    <a:pt x="452734" y="23737"/>
                  </a:lnTo>
                  <a:lnTo>
                    <a:pt x="451314" y="26255"/>
                  </a:lnTo>
                  <a:lnTo>
                    <a:pt x="449923" y="32850"/>
                  </a:lnTo>
                  <a:lnTo>
                    <a:pt x="446558" y="37058"/>
                  </a:lnTo>
                  <a:lnTo>
                    <a:pt x="446304" y="40003"/>
                  </a:lnTo>
                  <a:lnTo>
                    <a:pt x="447655" y="41390"/>
                  </a:lnTo>
                  <a:lnTo>
                    <a:pt x="451369" y="40302"/>
                  </a:lnTo>
                  <a:lnTo>
                    <a:pt x="455947" y="36371"/>
                  </a:lnTo>
                  <a:lnTo>
                    <a:pt x="457090" y="32191"/>
                  </a:lnTo>
                  <a:lnTo>
                    <a:pt x="468535" y="20815"/>
                  </a:lnTo>
                  <a:lnTo>
                    <a:pt x="473903" y="14505"/>
                  </a:lnTo>
                  <a:lnTo>
                    <a:pt x="480007" y="9265"/>
                  </a:lnTo>
                  <a:lnTo>
                    <a:pt x="483421" y="8179"/>
                  </a:lnTo>
                  <a:lnTo>
                    <a:pt x="485028" y="11651"/>
                  </a:lnTo>
                  <a:lnTo>
                    <a:pt x="483734" y="16179"/>
                  </a:lnTo>
                  <a:lnTo>
                    <a:pt x="481141" y="19061"/>
                  </a:lnTo>
                  <a:lnTo>
                    <a:pt x="483052" y="20380"/>
                  </a:lnTo>
                  <a:lnTo>
                    <a:pt x="482687" y="23797"/>
                  </a:lnTo>
                  <a:lnTo>
                    <a:pt x="482091" y="25693"/>
                  </a:lnTo>
                  <a:lnTo>
                    <a:pt x="481711" y="27676"/>
                  </a:lnTo>
                  <a:lnTo>
                    <a:pt x="481735" y="29424"/>
                  </a:lnTo>
                  <a:lnTo>
                    <a:pt x="483527" y="28958"/>
                  </a:lnTo>
                  <a:lnTo>
                    <a:pt x="490675" y="25377"/>
                  </a:lnTo>
                  <a:lnTo>
                    <a:pt x="492486" y="21493"/>
                  </a:lnTo>
                  <a:lnTo>
                    <a:pt x="494166" y="18577"/>
                  </a:lnTo>
                  <a:lnTo>
                    <a:pt x="494972" y="16055"/>
                  </a:lnTo>
                  <a:lnTo>
                    <a:pt x="497751" y="13663"/>
                  </a:lnTo>
                  <a:lnTo>
                    <a:pt x="502994" y="13645"/>
                  </a:lnTo>
                  <a:lnTo>
                    <a:pt x="503197" y="12704"/>
                  </a:lnTo>
                  <a:lnTo>
                    <a:pt x="496859" y="9377"/>
                  </a:lnTo>
                  <a:lnTo>
                    <a:pt x="496112" y="7877"/>
                  </a:lnTo>
                  <a:lnTo>
                    <a:pt x="498243" y="5879"/>
                  </a:lnTo>
                  <a:close/>
                  <a:moveTo>
                    <a:pt x="459651" y="0"/>
                  </a:moveTo>
                  <a:lnTo>
                    <a:pt x="465559" y="1548"/>
                  </a:lnTo>
                  <a:lnTo>
                    <a:pt x="467582" y="1516"/>
                  </a:lnTo>
                  <a:lnTo>
                    <a:pt x="470515" y="4407"/>
                  </a:lnTo>
                  <a:lnTo>
                    <a:pt x="472046" y="4151"/>
                  </a:lnTo>
                  <a:lnTo>
                    <a:pt x="471756" y="5916"/>
                  </a:lnTo>
                  <a:lnTo>
                    <a:pt x="468792" y="6752"/>
                  </a:lnTo>
                  <a:lnTo>
                    <a:pt x="464183" y="7260"/>
                  </a:lnTo>
                  <a:lnTo>
                    <a:pt x="463495" y="7611"/>
                  </a:lnTo>
                  <a:lnTo>
                    <a:pt x="459556" y="7329"/>
                  </a:lnTo>
                  <a:lnTo>
                    <a:pt x="457345" y="4956"/>
                  </a:lnTo>
                  <a:lnTo>
                    <a:pt x="453650" y="4368"/>
                  </a:lnTo>
                  <a:lnTo>
                    <a:pt x="453656" y="3606"/>
                  </a:lnTo>
                  <a:lnTo>
                    <a:pt x="456049" y="1809"/>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40" name="ee4p_PL_1_15912"/>
            <p:cNvSpPr>
              <a:spLocks noChangeAspect="1"/>
            </p:cNvSpPr>
            <p:nvPr>
              <p:custDataLst>
                <p:tags r:id="rId37"/>
              </p:custDataLst>
            </p:nvPr>
          </p:nvSpPr>
          <p:spPr>
            <a:xfrm>
              <a:off x="5010188" y="3961215"/>
              <a:ext cx="874577" cy="681812"/>
            </a:xfrm>
            <a:custGeom>
              <a:avLst/>
              <a:gdLst/>
              <a:ahLst/>
              <a:cxnLst/>
              <a:rect l="0" t="0" r="0" b="0"/>
              <a:pathLst>
                <a:path w="220617" h="171991">
                  <a:moveTo>
                    <a:pt x="121082" y="11596"/>
                  </a:moveTo>
                  <a:lnTo>
                    <a:pt x="121963" y="11965"/>
                  </a:lnTo>
                  <a:lnTo>
                    <a:pt x="128156" y="12364"/>
                  </a:lnTo>
                  <a:lnTo>
                    <a:pt x="134433" y="12768"/>
                  </a:lnTo>
                  <a:lnTo>
                    <a:pt x="144528" y="13198"/>
                  </a:lnTo>
                  <a:lnTo>
                    <a:pt x="155049" y="13651"/>
                  </a:lnTo>
                  <a:lnTo>
                    <a:pt x="165965" y="14118"/>
                  </a:lnTo>
                  <a:lnTo>
                    <a:pt x="177778" y="14624"/>
                  </a:lnTo>
                  <a:lnTo>
                    <a:pt x="190236" y="14922"/>
                  </a:lnTo>
                  <a:lnTo>
                    <a:pt x="190996" y="14718"/>
                  </a:lnTo>
                  <a:lnTo>
                    <a:pt x="192268" y="13529"/>
                  </a:lnTo>
                  <a:lnTo>
                    <a:pt x="193821" y="13690"/>
                  </a:lnTo>
                  <a:lnTo>
                    <a:pt x="195652" y="14427"/>
                  </a:lnTo>
                  <a:lnTo>
                    <a:pt x="196509" y="14976"/>
                  </a:lnTo>
                  <a:lnTo>
                    <a:pt x="196872" y="15599"/>
                  </a:lnTo>
                  <a:lnTo>
                    <a:pt x="197098" y="16320"/>
                  </a:lnTo>
                  <a:lnTo>
                    <a:pt x="198100" y="16464"/>
                  </a:lnTo>
                  <a:lnTo>
                    <a:pt x="199931" y="17013"/>
                  </a:lnTo>
                  <a:lnTo>
                    <a:pt x="202408" y="18265"/>
                  </a:lnTo>
                  <a:lnTo>
                    <a:pt x="204349" y="19477"/>
                  </a:lnTo>
                  <a:lnTo>
                    <a:pt x="206196" y="21210"/>
                  </a:lnTo>
                  <a:lnTo>
                    <a:pt x="206809" y="23168"/>
                  </a:lnTo>
                  <a:lnTo>
                    <a:pt x="206846" y="25385"/>
                  </a:lnTo>
                  <a:lnTo>
                    <a:pt x="206727" y="26811"/>
                  </a:lnTo>
                  <a:lnTo>
                    <a:pt x="206883" y="27391"/>
                  </a:lnTo>
                  <a:lnTo>
                    <a:pt x="209409" y="37691"/>
                  </a:lnTo>
                  <a:lnTo>
                    <a:pt x="213618" y="47576"/>
                  </a:lnTo>
                  <a:lnTo>
                    <a:pt x="215164" y="52344"/>
                  </a:lnTo>
                  <a:lnTo>
                    <a:pt x="215781" y="54879"/>
                  </a:lnTo>
                  <a:lnTo>
                    <a:pt x="216274" y="58550"/>
                  </a:lnTo>
                  <a:lnTo>
                    <a:pt x="216427" y="61124"/>
                  </a:lnTo>
                  <a:lnTo>
                    <a:pt x="216408" y="62573"/>
                  </a:lnTo>
                  <a:lnTo>
                    <a:pt x="216094" y="64562"/>
                  </a:lnTo>
                  <a:lnTo>
                    <a:pt x="214844" y="65737"/>
                  </a:lnTo>
                  <a:lnTo>
                    <a:pt x="206770" y="69093"/>
                  </a:lnTo>
                  <a:lnTo>
                    <a:pt x="205252" y="70145"/>
                  </a:lnTo>
                  <a:lnTo>
                    <a:pt x="202872" y="72758"/>
                  </a:lnTo>
                  <a:lnTo>
                    <a:pt x="200679" y="75446"/>
                  </a:lnTo>
                  <a:lnTo>
                    <a:pt x="200173" y="76364"/>
                  </a:lnTo>
                  <a:lnTo>
                    <a:pt x="200037" y="76968"/>
                  </a:lnTo>
                  <a:lnTo>
                    <a:pt x="200521" y="77849"/>
                  </a:lnTo>
                  <a:lnTo>
                    <a:pt x="203399" y="79287"/>
                  </a:lnTo>
                  <a:lnTo>
                    <a:pt x="206302" y="80441"/>
                  </a:lnTo>
                  <a:lnTo>
                    <a:pt x="207247" y="81304"/>
                  </a:lnTo>
                  <a:lnTo>
                    <a:pt x="209388" y="82409"/>
                  </a:lnTo>
                  <a:lnTo>
                    <a:pt x="210169" y="83400"/>
                  </a:lnTo>
                  <a:lnTo>
                    <a:pt x="210592" y="84264"/>
                  </a:lnTo>
                  <a:lnTo>
                    <a:pt x="210562" y="86257"/>
                  </a:lnTo>
                  <a:lnTo>
                    <a:pt x="209597" y="89011"/>
                  </a:lnTo>
                  <a:lnTo>
                    <a:pt x="210001" y="91090"/>
                  </a:lnTo>
                  <a:lnTo>
                    <a:pt x="209020" y="92474"/>
                  </a:lnTo>
                  <a:lnTo>
                    <a:pt x="208213" y="94011"/>
                  </a:lnTo>
                  <a:lnTo>
                    <a:pt x="208098" y="96701"/>
                  </a:lnTo>
                  <a:lnTo>
                    <a:pt x="209550" y="99671"/>
                  </a:lnTo>
                  <a:lnTo>
                    <a:pt x="210735" y="101697"/>
                  </a:lnTo>
                  <a:lnTo>
                    <a:pt x="211195" y="103284"/>
                  </a:lnTo>
                  <a:lnTo>
                    <a:pt x="210707" y="104529"/>
                  </a:lnTo>
                  <a:lnTo>
                    <a:pt x="210858" y="105774"/>
                  </a:lnTo>
                  <a:lnTo>
                    <a:pt x="211914" y="107090"/>
                  </a:lnTo>
                  <a:lnTo>
                    <a:pt x="215259" y="111158"/>
                  </a:lnTo>
                  <a:lnTo>
                    <a:pt x="216909" y="115066"/>
                  </a:lnTo>
                  <a:lnTo>
                    <a:pt x="217963" y="116587"/>
                  </a:lnTo>
                  <a:lnTo>
                    <a:pt x="220396" y="118562"/>
                  </a:lnTo>
                  <a:lnTo>
                    <a:pt x="220616" y="119372"/>
                  </a:lnTo>
                  <a:lnTo>
                    <a:pt x="219640" y="120114"/>
                  </a:lnTo>
                  <a:lnTo>
                    <a:pt x="218852" y="120212"/>
                  </a:lnTo>
                  <a:lnTo>
                    <a:pt x="218213" y="120409"/>
                  </a:lnTo>
                  <a:lnTo>
                    <a:pt x="217801" y="121102"/>
                  </a:lnTo>
                  <a:lnTo>
                    <a:pt x="218440" y="121843"/>
                  </a:lnTo>
                  <a:lnTo>
                    <a:pt x="219301" y="122931"/>
                  </a:lnTo>
                  <a:lnTo>
                    <a:pt x="220372" y="126008"/>
                  </a:lnTo>
                  <a:lnTo>
                    <a:pt x="220266" y="128524"/>
                  </a:lnTo>
                  <a:lnTo>
                    <a:pt x="219442" y="129164"/>
                  </a:lnTo>
                  <a:lnTo>
                    <a:pt x="218388" y="130656"/>
                  </a:lnTo>
                  <a:lnTo>
                    <a:pt x="217673" y="132019"/>
                  </a:lnTo>
                  <a:lnTo>
                    <a:pt x="211903" y="132968"/>
                  </a:lnTo>
                  <a:lnTo>
                    <a:pt x="210517" y="134426"/>
                  </a:lnTo>
                  <a:lnTo>
                    <a:pt x="207358" y="137241"/>
                  </a:lnTo>
                  <a:lnTo>
                    <a:pt x="205201" y="138859"/>
                  </a:lnTo>
                  <a:lnTo>
                    <a:pt x="202013" y="141780"/>
                  </a:lnTo>
                  <a:lnTo>
                    <a:pt x="196969" y="146796"/>
                  </a:lnTo>
                  <a:lnTo>
                    <a:pt x="195110" y="148891"/>
                  </a:lnTo>
                  <a:lnTo>
                    <a:pt x="193749" y="150622"/>
                  </a:lnTo>
                  <a:lnTo>
                    <a:pt x="189668" y="155225"/>
                  </a:lnTo>
                  <a:lnTo>
                    <a:pt x="188413" y="157155"/>
                  </a:lnTo>
                  <a:lnTo>
                    <a:pt x="188662" y="158743"/>
                  </a:lnTo>
                  <a:lnTo>
                    <a:pt x="189972" y="162467"/>
                  </a:lnTo>
                  <a:lnTo>
                    <a:pt x="190249" y="164146"/>
                  </a:lnTo>
                  <a:lnTo>
                    <a:pt x="190018" y="165698"/>
                  </a:lnTo>
                  <a:lnTo>
                    <a:pt x="189584" y="167078"/>
                  </a:lnTo>
                  <a:lnTo>
                    <a:pt x="189657" y="167693"/>
                  </a:lnTo>
                  <a:lnTo>
                    <a:pt x="190862" y="168693"/>
                  </a:lnTo>
                  <a:lnTo>
                    <a:pt x="192784" y="170263"/>
                  </a:lnTo>
                  <a:lnTo>
                    <a:pt x="192894" y="170792"/>
                  </a:lnTo>
                  <a:lnTo>
                    <a:pt x="192622" y="171472"/>
                  </a:lnTo>
                  <a:lnTo>
                    <a:pt x="191959" y="171990"/>
                  </a:lnTo>
                  <a:lnTo>
                    <a:pt x="189560" y="171443"/>
                  </a:lnTo>
                  <a:lnTo>
                    <a:pt x="186878" y="170379"/>
                  </a:lnTo>
                  <a:lnTo>
                    <a:pt x="185965" y="170507"/>
                  </a:lnTo>
                  <a:lnTo>
                    <a:pt x="184513" y="170262"/>
                  </a:lnTo>
                  <a:lnTo>
                    <a:pt x="178532" y="168207"/>
                  </a:lnTo>
                  <a:lnTo>
                    <a:pt x="174498" y="166597"/>
                  </a:lnTo>
                  <a:lnTo>
                    <a:pt x="174101" y="165551"/>
                  </a:lnTo>
                  <a:lnTo>
                    <a:pt x="173339" y="164034"/>
                  </a:lnTo>
                  <a:lnTo>
                    <a:pt x="171624" y="162763"/>
                  </a:lnTo>
                  <a:lnTo>
                    <a:pt x="167688" y="161661"/>
                  </a:lnTo>
                  <a:lnTo>
                    <a:pt x="166085" y="160800"/>
                  </a:lnTo>
                  <a:lnTo>
                    <a:pt x="159691" y="160319"/>
                  </a:lnTo>
                  <a:lnTo>
                    <a:pt x="156917" y="160299"/>
                  </a:lnTo>
                  <a:lnTo>
                    <a:pt x="154952" y="160655"/>
                  </a:lnTo>
                  <a:lnTo>
                    <a:pt x="153697" y="160619"/>
                  </a:lnTo>
                  <a:lnTo>
                    <a:pt x="151967" y="162867"/>
                  </a:lnTo>
                  <a:lnTo>
                    <a:pt x="150775" y="163518"/>
                  </a:lnTo>
                  <a:lnTo>
                    <a:pt x="149033" y="163587"/>
                  </a:lnTo>
                  <a:lnTo>
                    <a:pt x="147508" y="163187"/>
                  </a:lnTo>
                  <a:lnTo>
                    <a:pt x="145949" y="162005"/>
                  </a:lnTo>
                  <a:lnTo>
                    <a:pt x="143453" y="161381"/>
                  </a:lnTo>
                  <a:lnTo>
                    <a:pt x="141650" y="161682"/>
                  </a:lnTo>
                  <a:lnTo>
                    <a:pt x="140322" y="161424"/>
                  </a:lnTo>
                  <a:lnTo>
                    <a:pt x="139175" y="161363"/>
                  </a:lnTo>
                  <a:lnTo>
                    <a:pt x="138778" y="161599"/>
                  </a:lnTo>
                  <a:lnTo>
                    <a:pt x="137856" y="161566"/>
                  </a:lnTo>
                  <a:lnTo>
                    <a:pt x="136519" y="162131"/>
                  </a:lnTo>
                  <a:lnTo>
                    <a:pt x="135059" y="162930"/>
                  </a:lnTo>
                  <a:lnTo>
                    <a:pt x="133448" y="163538"/>
                  </a:lnTo>
                  <a:lnTo>
                    <a:pt x="132209" y="164845"/>
                  </a:lnTo>
                  <a:lnTo>
                    <a:pt x="131103" y="167404"/>
                  </a:lnTo>
                  <a:lnTo>
                    <a:pt x="127974" y="166258"/>
                  </a:lnTo>
                  <a:lnTo>
                    <a:pt x="126931" y="166755"/>
                  </a:lnTo>
                  <a:lnTo>
                    <a:pt x="125457" y="167089"/>
                  </a:lnTo>
                  <a:lnTo>
                    <a:pt x="124448" y="166744"/>
                  </a:lnTo>
                  <a:lnTo>
                    <a:pt x="124686" y="165862"/>
                  </a:lnTo>
                  <a:lnTo>
                    <a:pt x="125141" y="164868"/>
                  </a:lnTo>
                  <a:lnTo>
                    <a:pt x="125120" y="163477"/>
                  </a:lnTo>
                  <a:lnTo>
                    <a:pt x="124830" y="161941"/>
                  </a:lnTo>
                  <a:lnTo>
                    <a:pt x="123861" y="161441"/>
                  </a:lnTo>
                  <a:lnTo>
                    <a:pt x="122403" y="161257"/>
                  </a:lnTo>
                  <a:lnTo>
                    <a:pt x="121654" y="160953"/>
                  </a:lnTo>
                  <a:lnTo>
                    <a:pt x="121574" y="160445"/>
                  </a:lnTo>
                  <a:lnTo>
                    <a:pt x="120831" y="159792"/>
                  </a:lnTo>
                  <a:lnTo>
                    <a:pt x="119542" y="158138"/>
                  </a:lnTo>
                  <a:lnTo>
                    <a:pt x="118324" y="156082"/>
                  </a:lnTo>
                  <a:lnTo>
                    <a:pt x="117482" y="155469"/>
                  </a:lnTo>
                  <a:lnTo>
                    <a:pt x="116258" y="156448"/>
                  </a:lnTo>
                  <a:lnTo>
                    <a:pt x="114403" y="157561"/>
                  </a:lnTo>
                  <a:lnTo>
                    <a:pt x="113250" y="157947"/>
                  </a:lnTo>
                  <a:lnTo>
                    <a:pt x="111021" y="161143"/>
                  </a:lnTo>
                  <a:lnTo>
                    <a:pt x="107017" y="161251"/>
                  </a:lnTo>
                  <a:lnTo>
                    <a:pt x="106771" y="159759"/>
                  </a:lnTo>
                  <a:lnTo>
                    <a:pt x="106350" y="158324"/>
                  </a:lnTo>
                  <a:lnTo>
                    <a:pt x="104007" y="157965"/>
                  </a:lnTo>
                  <a:lnTo>
                    <a:pt x="103942" y="157123"/>
                  </a:lnTo>
                  <a:lnTo>
                    <a:pt x="103448" y="155009"/>
                  </a:lnTo>
                  <a:lnTo>
                    <a:pt x="98754" y="150865"/>
                  </a:lnTo>
                  <a:lnTo>
                    <a:pt x="98183" y="149134"/>
                  </a:lnTo>
                  <a:lnTo>
                    <a:pt x="98367" y="148466"/>
                  </a:lnTo>
                  <a:lnTo>
                    <a:pt x="98041" y="147364"/>
                  </a:lnTo>
                  <a:lnTo>
                    <a:pt x="97020" y="146700"/>
                  </a:lnTo>
                  <a:lnTo>
                    <a:pt x="93310" y="145909"/>
                  </a:lnTo>
                  <a:lnTo>
                    <a:pt x="92355" y="146364"/>
                  </a:lnTo>
                  <a:lnTo>
                    <a:pt x="91494" y="145896"/>
                  </a:lnTo>
                  <a:lnTo>
                    <a:pt x="90144" y="144902"/>
                  </a:lnTo>
                  <a:lnTo>
                    <a:pt x="87799" y="144093"/>
                  </a:lnTo>
                  <a:lnTo>
                    <a:pt x="87544" y="143674"/>
                  </a:lnTo>
                  <a:lnTo>
                    <a:pt x="86700" y="142962"/>
                  </a:lnTo>
                  <a:lnTo>
                    <a:pt x="86231" y="142866"/>
                  </a:lnTo>
                  <a:lnTo>
                    <a:pt x="85929" y="143299"/>
                  </a:lnTo>
                  <a:lnTo>
                    <a:pt x="85247" y="143911"/>
                  </a:lnTo>
                  <a:lnTo>
                    <a:pt x="82837" y="144685"/>
                  </a:lnTo>
                  <a:lnTo>
                    <a:pt x="81874" y="144366"/>
                  </a:lnTo>
                  <a:lnTo>
                    <a:pt x="80999" y="143694"/>
                  </a:lnTo>
                  <a:lnTo>
                    <a:pt x="80001" y="142245"/>
                  </a:lnTo>
                  <a:lnTo>
                    <a:pt x="78552" y="140973"/>
                  </a:lnTo>
                  <a:lnTo>
                    <a:pt x="77358" y="140522"/>
                  </a:lnTo>
                  <a:lnTo>
                    <a:pt x="76678" y="139854"/>
                  </a:lnTo>
                  <a:lnTo>
                    <a:pt x="76525" y="139335"/>
                  </a:lnTo>
                  <a:lnTo>
                    <a:pt x="79176" y="138291"/>
                  </a:lnTo>
                  <a:lnTo>
                    <a:pt x="79755" y="137214"/>
                  </a:lnTo>
                  <a:lnTo>
                    <a:pt x="79416" y="135249"/>
                  </a:lnTo>
                  <a:lnTo>
                    <a:pt x="79021" y="135001"/>
                  </a:lnTo>
                  <a:lnTo>
                    <a:pt x="77970" y="135666"/>
                  </a:lnTo>
                  <a:lnTo>
                    <a:pt x="75756" y="136250"/>
                  </a:lnTo>
                  <a:lnTo>
                    <a:pt x="73716" y="136519"/>
                  </a:lnTo>
                  <a:lnTo>
                    <a:pt x="72675" y="136519"/>
                  </a:lnTo>
                  <a:lnTo>
                    <a:pt x="66853" y="132940"/>
                  </a:lnTo>
                  <a:lnTo>
                    <a:pt x="63067" y="131844"/>
                  </a:lnTo>
                  <a:lnTo>
                    <a:pt x="60841" y="131526"/>
                  </a:lnTo>
                  <a:lnTo>
                    <a:pt x="60599" y="131890"/>
                  </a:lnTo>
                  <a:lnTo>
                    <a:pt x="61608" y="133899"/>
                  </a:lnTo>
                  <a:lnTo>
                    <a:pt x="63346" y="136376"/>
                  </a:lnTo>
                  <a:lnTo>
                    <a:pt x="63264" y="137036"/>
                  </a:lnTo>
                  <a:lnTo>
                    <a:pt x="61178" y="138048"/>
                  </a:lnTo>
                  <a:lnTo>
                    <a:pt x="59995" y="138489"/>
                  </a:lnTo>
                  <a:lnTo>
                    <a:pt x="58597" y="139347"/>
                  </a:lnTo>
                  <a:lnTo>
                    <a:pt x="57418" y="140532"/>
                  </a:lnTo>
                  <a:lnTo>
                    <a:pt x="56397" y="141069"/>
                  </a:lnTo>
                  <a:lnTo>
                    <a:pt x="55514" y="140934"/>
                  </a:lnTo>
                  <a:lnTo>
                    <a:pt x="54574" y="140362"/>
                  </a:lnTo>
                  <a:lnTo>
                    <a:pt x="52163" y="136704"/>
                  </a:lnTo>
                  <a:lnTo>
                    <a:pt x="49131" y="133899"/>
                  </a:lnTo>
                  <a:lnTo>
                    <a:pt x="48770" y="133271"/>
                  </a:lnTo>
                  <a:lnTo>
                    <a:pt x="47822" y="133126"/>
                  </a:lnTo>
                  <a:lnTo>
                    <a:pt x="46483" y="132482"/>
                  </a:lnTo>
                  <a:lnTo>
                    <a:pt x="46032" y="131623"/>
                  </a:lnTo>
                  <a:lnTo>
                    <a:pt x="46704" y="130724"/>
                  </a:lnTo>
                  <a:lnTo>
                    <a:pt x="47628" y="129902"/>
                  </a:lnTo>
                  <a:lnTo>
                    <a:pt x="49267" y="129395"/>
                  </a:lnTo>
                  <a:lnTo>
                    <a:pt x="49764" y="128918"/>
                  </a:lnTo>
                  <a:lnTo>
                    <a:pt x="50055" y="128199"/>
                  </a:lnTo>
                  <a:lnTo>
                    <a:pt x="50662" y="127270"/>
                  </a:lnTo>
                  <a:lnTo>
                    <a:pt x="50502" y="126935"/>
                  </a:lnTo>
                  <a:lnTo>
                    <a:pt x="49340" y="125882"/>
                  </a:lnTo>
                  <a:lnTo>
                    <a:pt x="47621" y="124886"/>
                  </a:lnTo>
                  <a:lnTo>
                    <a:pt x="42849" y="125634"/>
                  </a:lnTo>
                  <a:lnTo>
                    <a:pt x="41540" y="126166"/>
                  </a:lnTo>
                  <a:lnTo>
                    <a:pt x="40802" y="125473"/>
                  </a:lnTo>
                  <a:lnTo>
                    <a:pt x="40243" y="124460"/>
                  </a:lnTo>
                  <a:lnTo>
                    <a:pt x="39035" y="124267"/>
                  </a:lnTo>
                  <a:lnTo>
                    <a:pt x="37384" y="123342"/>
                  </a:lnTo>
                  <a:lnTo>
                    <a:pt x="35423" y="122439"/>
                  </a:lnTo>
                  <a:lnTo>
                    <a:pt x="33508" y="122172"/>
                  </a:lnTo>
                  <a:lnTo>
                    <a:pt x="29528" y="120862"/>
                  </a:lnTo>
                  <a:lnTo>
                    <a:pt x="27995" y="120791"/>
                  </a:lnTo>
                  <a:lnTo>
                    <a:pt x="27105" y="120340"/>
                  </a:lnTo>
                  <a:lnTo>
                    <a:pt x="26181" y="119349"/>
                  </a:lnTo>
                  <a:lnTo>
                    <a:pt x="25395" y="118263"/>
                  </a:lnTo>
                  <a:lnTo>
                    <a:pt x="24987" y="116058"/>
                  </a:lnTo>
                  <a:lnTo>
                    <a:pt x="22054" y="115056"/>
                  </a:lnTo>
                  <a:lnTo>
                    <a:pt x="19131" y="114428"/>
                  </a:lnTo>
                  <a:lnTo>
                    <a:pt x="18925" y="114748"/>
                  </a:lnTo>
                  <a:lnTo>
                    <a:pt x="19046" y="116972"/>
                  </a:lnTo>
                  <a:lnTo>
                    <a:pt x="18891" y="118159"/>
                  </a:lnTo>
                  <a:lnTo>
                    <a:pt x="16965" y="118893"/>
                  </a:lnTo>
                  <a:lnTo>
                    <a:pt x="15054" y="118963"/>
                  </a:lnTo>
                  <a:lnTo>
                    <a:pt x="15161" y="118594"/>
                  </a:lnTo>
                  <a:lnTo>
                    <a:pt x="17444" y="114592"/>
                  </a:lnTo>
                  <a:lnTo>
                    <a:pt x="18470" y="112068"/>
                  </a:lnTo>
                  <a:lnTo>
                    <a:pt x="19636" y="107454"/>
                  </a:lnTo>
                  <a:lnTo>
                    <a:pt x="18232" y="103806"/>
                  </a:lnTo>
                  <a:lnTo>
                    <a:pt x="17843" y="102097"/>
                  </a:lnTo>
                  <a:lnTo>
                    <a:pt x="17189" y="101276"/>
                  </a:lnTo>
                  <a:lnTo>
                    <a:pt x="13181" y="99496"/>
                  </a:lnTo>
                  <a:lnTo>
                    <a:pt x="12877" y="98878"/>
                  </a:lnTo>
                  <a:lnTo>
                    <a:pt x="13490" y="96459"/>
                  </a:lnTo>
                  <a:lnTo>
                    <a:pt x="13186" y="95441"/>
                  </a:lnTo>
                  <a:lnTo>
                    <a:pt x="12222" y="94366"/>
                  </a:lnTo>
                  <a:lnTo>
                    <a:pt x="10953" y="92226"/>
                  </a:lnTo>
                  <a:lnTo>
                    <a:pt x="10460" y="90410"/>
                  </a:lnTo>
                  <a:lnTo>
                    <a:pt x="12080" y="88271"/>
                  </a:lnTo>
                  <a:lnTo>
                    <a:pt x="12479" y="86700"/>
                  </a:lnTo>
                  <a:lnTo>
                    <a:pt x="13184" y="84546"/>
                  </a:lnTo>
                  <a:lnTo>
                    <a:pt x="13699" y="83364"/>
                  </a:lnTo>
                  <a:lnTo>
                    <a:pt x="13797" y="83038"/>
                  </a:lnTo>
                  <a:lnTo>
                    <a:pt x="12736" y="82198"/>
                  </a:lnTo>
                  <a:lnTo>
                    <a:pt x="12467" y="81018"/>
                  </a:lnTo>
                  <a:lnTo>
                    <a:pt x="12754" y="79316"/>
                  </a:lnTo>
                  <a:lnTo>
                    <a:pt x="12190" y="78055"/>
                  </a:lnTo>
                  <a:lnTo>
                    <a:pt x="10769" y="77235"/>
                  </a:lnTo>
                  <a:lnTo>
                    <a:pt x="9847" y="76151"/>
                  </a:lnTo>
                  <a:lnTo>
                    <a:pt x="9420" y="74800"/>
                  </a:lnTo>
                  <a:lnTo>
                    <a:pt x="9754" y="72677"/>
                  </a:lnTo>
                  <a:lnTo>
                    <a:pt x="10853" y="69779"/>
                  </a:lnTo>
                  <a:lnTo>
                    <a:pt x="8523" y="66291"/>
                  </a:lnTo>
                  <a:lnTo>
                    <a:pt x="2767" y="62206"/>
                  </a:lnTo>
                  <a:lnTo>
                    <a:pt x="0" y="59347"/>
                  </a:lnTo>
                  <a:lnTo>
                    <a:pt x="227" y="57713"/>
                  </a:lnTo>
                  <a:lnTo>
                    <a:pt x="1439" y="56233"/>
                  </a:lnTo>
                  <a:lnTo>
                    <a:pt x="3639" y="54902"/>
                  </a:lnTo>
                  <a:lnTo>
                    <a:pt x="5306" y="52540"/>
                  </a:lnTo>
                  <a:lnTo>
                    <a:pt x="6243" y="49736"/>
                  </a:lnTo>
                  <a:lnTo>
                    <a:pt x="6274" y="49204"/>
                  </a:lnTo>
                  <a:lnTo>
                    <a:pt x="6323" y="47199"/>
                  </a:lnTo>
                  <a:lnTo>
                    <a:pt x="3762" y="38982"/>
                  </a:lnTo>
                  <a:lnTo>
                    <a:pt x="3345" y="36921"/>
                  </a:lnTo>
                  <a:lnTo>
                    <a:pt x="3041" y="34433"/>
                  </a:lnTo>
                  <a:lnTo>
                    <a:pt x="2881" y="33753"/>
                  </a:lnTo>
                  <a:lnTo>
                    <a:pt x="7938" y="35498"/>
                  </a:lnTo>
                  <a:lnTo>
                    <a:pt x="10059" y="36480"/>
                  </a:lnTo>
                  <a:lnTo>
                    <a:pt x="9795" y="35377"/>
                  </a:lnTo>
                  <a:lnTo>
                    <a:pt x="9366" y="34427"/>
                  </a:lnTo>
                  <a:lnTo>
                    <a:pt x="9649" y="33031"/>
                  </a:lnTo>
                  <a:lnTo>
                    <a:pt x="9504" y="30923"/>
                  </a:lnTo>
                  <a:lnTo>
                    <a:pt x="4915" y="29847"/>
                  </a:lnTo>
                  <a:lnTo>
                    <a:pt x="1881" y="29483"/>
                  </a:lnTo>
                  <a:lnTo>
                    <a:pt x="1540" y="28020"/>
                  </a:lnTo>
                  <a:lnTo>
                    <a:pt x="1832" y="27072"/>
                  </a:lnTo>
                  <a:lnTo>
                    <a:pt x="2670" y="27630"/>
                  </a:lnTo>
                  <a:lnTo>
                    <a:pt x="5651" y="27849"/>
                  </a:lnTo>
                  <a:lnTo>
                    <a:pt x="12983" y="25011"/>
                  </a:lnTo>
                  <a:lnTo>
                    <a:pt x="25645" y="21319"/>
                  </a:lnTo>
                  <a:lnTo>
                    <a:pt x="39170" y="17850"/>
                  </a:lnTo>
                  <a:lnTo>
                    <a:pt x="42327" y="17472"/>
                  </a:lnTo>
                  <a:lnTo>
                    <a:pt x="45501" y="16741"/>
                  </a:lnTo>
                  <a:lnTo>
                    <a:pt x="46673" y="15441"/>
                  </a:lnTo>
                  <a:lnTo>
                    <a:pt x="47844" y="14571"/>
                  </a:lnTo>
                  <a:lnTo>
                    <a:pt x="49686" y="12276"/>
                  </a:lnTo>
                  <a:lnTo>
                    <a:pt x="53758" y="8706"/>
                  </a:lnTo>
                  <a:lnTo>
                    <a:pt x="60960" y="7404"/>
                  </a:lnTo>
                  <a:lnTo>
                    <a:pt x="63648" y="5708"/>
                  </a:lnTo>
                  <a:lnTo>
                    <a:pt x="69284" y="3330"/>
                  </a:lnTo>
                  <a:lnTo>
                    <a:pt x="82132" y="659"/>
                  </a:lnTo>
                  <a:lnTo>
                    <a:pt x="87499" y="72"/>
                  </a:lnTo>
                  <a:lnTo>
                    <a:pt x="92757" y="0"/>
                  </a:lnTo>
                  <a:lnTo>
                    <a:pt x="97439" y="2108"/>
                  </a:lnTo>
                  <a:lnTo>
                    <a:pt x="102394" y="4707"/>
                  </a:lnTo>
                  <a:lnTo>
                    <a:pt x="103286" y="6274"/>
                  </a:lnTo>
                  <a:lnTo>
                    <a:pt x="100604" y="5297"/>
                  </a:lnTo>
                  <a:lnTo>
                    <a:pt x="96696" y="2963"/>
                  </a:lnTo>
                  <a:lnTo>
                    <a:pt x="95251" y="2864"/>
                  </a:lnTo>
                  <a:lnTo>
                    <a:pt x="98587" y="9956"/>
                  </a:lnTo>
                  <a:lnTo>
                    <a:pt x="100412" y="12458"/>
                  </a:lnTo>
                  <a:lnTo>
                    <a:pt x="104100" y="14328"/>
                  </a:lnTo>
                  <a:lnTo>
                    <a:pt x="107192" y="14958"/>
                  </a:lnTo>
                  <a:lnTo>
                    <a:pt x="116720" y="13825"/>
                  </a:lnTo>
                  <a:lnTo>
                    <a:pt x="120103" y="12345"/>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41" name="ee4p_PT_1_15912"/>
            <p:cNvSpPr>
              <a:spLocks noChangeAspect="1"/>
            </p:cNvSpPr>
            <p:nvPr>
              <p:custDataLst>
                <p:tags r:id="rId38"/>
              </p:custDataLst>
            </p:nvPr>
          </p:nvSpPr>
          <p:spPr>
            <a:xfrm>
              <a:off x="2940741" y="5393876"/>
              <a:ext cx="286400" cy="528697"/>
            </a:xfrm>
            <a:custGeom>
              <a:avLst/>
              <a:gdLst/>
              <a:ahLst/>
              <a:cxnLst/>
              <a:rect l="0" t="0" r="0" b="0"/>
              <a:pathLst>
                <a:path w="72246" h="133367">
                  <a:moveTo>
                    <a:pt x="28883" y="8426"/>
                  </a:moveTo>
                  <a:lnTo>
                    <a:pt x="29348" y="8638"/>
                  </a:lnTo>
                  <a:lnTo>
                    <a:pt x="30632" y="8579"/>
                  </a:lnTo>
                  <a:lnTo>
                    <a:pt x="32920" y="7579"/>
                  </a:lnTo>
                  <a:lnTo>
                    <a:pt x="34470" y="6738"/>
                  </a:lnTo>
                  <a:lnTo>
                    <a:pt x="35011" y="7084"/>
                  </a:lnTo>
                  <a:lnTo>
                    <a:pt x="39507" y="6609"/>
                  </a:lnTo>
                  <a:lnTo>
                    <a:pt x="40577" y="6994"/>
                  </a:lnTo>
                  <a:lnTo>
                    <a:pt x="41286" y="7419"/>
                  </a:lnTo>
                  <a:lnTo>
                    <a:pt x="43497" y="8001"/>
                  </a:lnTo>
                  <a:lnTo>
                    <a:pt x="45907" y="8062"/>
                  </a:lnTo>
                  <a:lnTo>
                    <a:pt x="48894" y="7248"/>
                  </a:lnTo>
                  <a:lnTo>
                    <a:pt x="50197" y="6430"/>
                  </a:lnTo>
                  <a:lnTo>
                    <a:pt x="50447" y="5524"/>
                  </a:lnTo>
                  <a:lnTo>
                    <a:pt x="50513" y="4839"/>
                  </a:lnTo>
                  <a:lnTo>
                    <a:pt x="50898" y="4402"/>
                  </a:lnTo>
                  <a:lnTo>
                    <a:pt x="51579" y="4151"/>
                  </a:lnTo>
                  <a:lnTo>
                    <a:pt x="52640" y="4600"/>
                  </a:lnTo>
                  <a:lnTo>
                    <a:pt x="54158" y="4961"/>
                  </a:lnTo>
                  <a:lnTo>
                    <a:pt x="57806" y="5103"/>
                  </a:lnTo>
                  <a:lnTo>
                    <a:pt x="58521" y="4602"/>
                  </a:lnTo>
                  <a:lnTo>
                    <a:pt x="59757" y="4752"/>
                  </a:lnTo>
                  <a:lnTo>
                    <a:pt x="61386" y="5387"/>
                  </a:lnTo>
                  <a:lnTo>
                    <a:pt x="63273" y="5180"/>
                  </a:lnTo>
                  <a:lnTo>
                    <a:pt x="64222" y="5957"/>
                  </a:lnTo>
                  <a:lnTo>
                    <a:pt x="64616" y="6990"/>
                  </a:lnTo>
                  <a:lnTo>
                    <a:pt x="64725" y="9232"/>
                  </a:lnTo>
                  <a:lnTo>
                    <a:pt x="64584" y="11496"/>
                  </a:lnTo>
                  <a:lnTo>
                    <a:pt x="64955" y="12331"/>
                  </a:lnTo>
                  <a:lnTo>
                    <a:pt x="66227" y="12546"/>
                  </a:lnTo>
                  <a:lnTo>
                    <a:pt x="68283" y="12520"/>
                  </a:lnTo>
                  <a:lnTo>
                    <a:pt x="70133" y="13134"/>
                  </a:lnTo>
                  <a:lnTo>
                    <a:pt x="71569" y="14202"/>
                  </a:lnTo>
                  <a:lnTo>
                    <a:pt x="72043" y="15296"/>
                  </a:lnTo>
                  <a:lnTo>
                    <a:pt x="72245" y="16047"/>
                  </a:lnTo>
                  <a:lnTo>
                    <a:pt x="71542" y="16473"/>
                  </a:lnTo>
                  <a:lnTo>
                    <a:pt x="70546" y="18082"/>
                  </a:lnTo>
                  <a:lnTo>
                    <a:pt x="68030" y="20184"/>
                  </a:lnTo>
                  <a:lnTo>
                    <a:pt x="64431" y="22076"/>
                  </a:lnTo>
                  <a:lnTo>
                    <a:pt x="61684" y="24428"/>
                  </a:lnTo>
                  <a:lnTo>
                    <a:pt x="59790" y="27241"/>
                  </a:lnTo>
                  <a:lnTo>
                    <a:pt x="57423" y="28434"/>
                  </a:lnTo>
                  <a:lnTo>
                    <a:pt x="56700" y="29076"/>
                  </a:lnTo>
                  <a:lnTo>
                    <a:pt x="56414" y="29836"/>
                  </a:lnTo>
                  <a:lnTo>
                    <a:pt x="57978" y="33276"/>
                  </a:lnTo>
                  <a:lnTo>
                    <a:pt x="58461" y="35924"/>
                  </a:lnTo>
                  <a:lnTo>
                    <a:pt x="58849" y="39163"/>
                  </a:lnTo>
                  <a:lnTo>
                    <a:pt x="58595" y="40080"/>
                  </a:lnTo>
                  <a:lnTo>
                    <a:pt x="58466" y="43641"/>
                  </a:lnTo>
                  <a:lnTo>
                    <a:pt x="58104" y="44686"/>
                  </a:lnTo>
                  <a:lnTo>
                    <a:pt x="58194" y="45530"/>
                  </a:lnTo>
                  <a:lnTo>
                    <a:pt x="58773" y="46439"/>
                  </a:lnTo>
                  <a:lnTo>
                    <a:pt x="59030" y="47306"/>
                  </a:lnTo>
                  <a:lnTo>
                    <a:pt x="57952" y="48414"/>
                  </a:lnTo>
                  <a:lnTo>
                    <a:pt x="55972" y="49698"/>
                  </a:lnTo>
                  <a:lnTo>
                    <a:pt x="54507" y="50828"/>
                  </a:lnTo>
                  <a:lnTo>
                    <a:pt x="54111" y="51884"/>
                  </a:lnTo>
                  <a:lnTo>
                    <a:pt x="54217" y="52545"/>
                  </a:lnTo>
                  <a:lnTo>
                    <a:pt x="56681" y="54784"/>
                  </a:lnTo>
                  <a:lnTo>
                    <a:pt x="57130" y="55697"/>
                  </a:lnTo>
                  <a:lnTo>
                    <a:pt x="56796" y="57905"/>
                  </a:lnTo>
                  <a:lnTo>
                    <a:pt x="55376" y="61518"/>
                  </a:lnTo>
                  <a:lnTo>
                    <a:pt x="54020" y="63715"/>
                  </a:lnTo>
                  <a:lnTo>
                    <a:pt x="53784" y="63933"/>
                  </a:lnTo>
                  <a:lnTo>
                    <a:pt x="52230" y="64554"/>
                  </a:lnTo>
                  <a:lnTo>
                    <a:pt x="44791" y="64581"/>
                  </a:lnTo>
                  <a:lnTo>
                    <a:pt x="42987" y="65077"/>
                  </a:lnTo>
                  <a:lnTo>
                    <a:pt x="43241" y="65515"/>
                  </a:lnTo>
                  <a:lnTo>
                    <a:pt x="44990" y="68335"/>
                  </a:lnTo>
                  <a:lnTo>
                    <a:pt x="46812" y="69837"/>
                  </a:lnTo>
                  <a:lnTo>
                    <a:pt x="47415" y="70179"/>
                  </a:lnTo>
                  <a:lnTo>
                    <a:pt x="48071" y="73474"/>
                  </a:lnTo>
                  <a:lnTo>
                    <a:pt x="51020" y="78731"/>
                  </a:lnTo>
                  <a:lnTo>
                    <a:pt x="53882" y="79458"/>
                  </a:lnTo>
                  <a:lnTo>
                    <a:pt x="54877" y="80768"/>
                  </a:lnTo>
                  <a:lnTo>
                    <a:pt x="54694" y="82609"/>
                  </a:lnTo>
                  <a:lnTo>
                    <a:pt x="53814" y="84630"/>
                  </a:lnTo>
                  <a:lnTo>
                    <a:pt x="52057" y="86698"/>
                  </a:lnTo>
                  <a:lnTo>
                    <a:pt x="49969" y="88155"/>
                  </a:lnTo>
                  <a:lnTo>
                    <a:pt x="48607" y="89598"/>
                  </a:lnTo>
                  <a:lnTo>
                    <a:pt x="48500" y="91279"/>
                  </a:lnTo>
                  <a:lnTo>
                    <a:pt x="48067" y="93405"/>
                  </a:lnTo>
                  <a:lnTo>
                    <a:pt x="47407" y="95088"/>
                  </a:lnTo>
                  <a:lnTo>
                    <a:pt x="47247" y="96222"/>
                  </a:lnTo>
                  <a:lnTo>
                    <a:pt x="52479" y="103327"/>
                  </a:lnTo>
                  <a:lnTo>
                    <a:pt x="55389" y="102982"/>
                  </a:lnTo>
                  <a:lnTo>
                    <a:pt x="55770" y="103150"/>
                  </a:lnTo>
                  <a:lnTo>
                    <a:pt x="55250" y="104842"/>
                  </a:lnTo>
                  <a:lnTo>
                    <a:pt x="54327" y="106824"/>
                  </a:lnTo>
                  <a:lnTo>
                    <a:pt x="53229" y="107201"/>
                  </a:lnTo>
                  <a:lnTo>
                    <a:pt x="50732" y="107808"/>
                  </a:lnTo>
                  <a:lnTo>
                    <a:pt x="48370" y="110369"/>
                  </a:lnTo>
                  <a:lnTo>
                    <a:pt x="46454" y="113443"/>
                  </a:lnTo>
                  <a:lnTo>
                    <a:pt x="45016" y="114929"/>
                  </a:lnTo>
                  <a:lnTo>
                    <a:pt x="43698" y="118580"/>
                  </a:lnTo>
                  <a:lnTo>
                    <a:pt x="43864" y="120161"/>
                  </a:lnTo>
                  <a:lnTo>
                    <a:pt x="44502" y="122600"/>
                  </a:lnTo>
                  <a:lnTo>
                    <a:pt x="45851" y="128938"/>
                  </a:lnTo>
                  <a:lnTo>
                    <a:pt x="43918" y="129221"/>
                  </a:lnTo>
                  <a:lnTo>
                    <a:pt x="36388" y="133359"/>
                  </a:lnTo>
                  <a:lnTo>
                    <a:pt x="34053" y="133366"/>
                  </a:lnTo>
                  <a:lnTo>
                    <a:pt x="29696" y="131544"/>
                  </a:lnTo>
                  <a:lnTo>
                    <a:pt x="22011" y="130959"/>
                  </a:lnTo>
                  <a:lnTo>
                    <a:pt x="19505" y="130417"/>
                  </a:lnTo>
                  <a:lnTo>
                    <a:pt x="16377" y="131606"/>
                  </a:lnTo>
                  <a:lnTo>
                    <a:pt x="13959" y="131579"/>
                  </a:lnTo>
                  <a:lnTo>
                    <a:pt x="12037" y="133097"/>
                  </a:lnTo>
                  <a:lnTo>
                    <a:pt x="10656" y="132683"/>
                  </a:lnTo>
                  <a:lnTo>
                    <a:pt x="12239" y="129278"/>
                  </a:lnTo>
                  <a:lnTo>
                    <a:pt x="14717" y="122529"/>
                  </a:lnTo>
                  <a:lnTo>
                    <a:pt x="14620" y="118403"/>
                  </a:lnTo>
                  <a:lnTo>
                    <a:pt x="15211" y="114813"/>
                  </a:lnTo>
                  <a:lnTo>
                    <a:pt x="14529" y="111254"/>
                  </a:lnTo>
                  <a:lnTo>
                    <a:pt x="13285" y="109030"/>
                  </a:lnTo>
                  <a:lnTo>
                    <a:pt x="14981" y="103254"/>
                  </a:lnTo>
                  <a:lnTo>
                    <a:pt x="14788" y="100277"/>
                  </a:lnTo>
                  <a:lnTo>
                    <a:pt x="13237" y="96498"/>
                  </a:lnTo>
                  <a:lnTo>
                    <a:pt x="17942" y="97074"/>
                  </a:lnTo>
                  <a:lnTo>
                    <a:pt x="16490" y="95579"/>
                  </a:lnTo>
                  <a:lnTo>
                    <a:pt x="15055" y="94659"/>
                  </a:lnTo>
                  <a:lnTo>
                    <a:pt x="13668" y="94870"/>
                  </a:lnTo>
                  <a:lnTo>
                    <a:pt x="12492" y="94814"/>
                  </a:lnTo>
                  <a:lnTo>
                    <a:pt x="8485" y="96279"/>
                  </a:lnTo>
                  <a:lnTo>
                    <a:pt x="6479" y="96717"/>
                  </a:lnTo>
                  <a:lnTo>
                    <a:pt x="5892" y="96462"/>
                  </a:lnTo>
                  <a:lnTo>
                    <a:pt x="6111" y="94123"/>
                  </a:lnTo>
                  <a:lnTo>
                    <a:pt x="5071" y="91089"/>
                  </a:lnTo>
                  <a:lnTo>
                    <a:pt x="6676" y="90288"/>
                  </a:lnTo>
                  <a:lnTo>
                    <a:pt x="8545" y="90059"/>
                  </a:lnTo>
                  <a:lnTo>
                    <a:pt x="10133" y="88764"/>
                  </a:lnTo>
                  <a:lnTo>
                    <a:pt x="11115" y="87318"/>
                  </a:lnTo>
                  <a:lnTo>
                    <a:pt x="10597" y="84734"/>
                  </a:lnTo>
                  <a:lnTo>
                    <a:pt x="11977" y="82277"/>
                  </a:lnTo>
                  <a:lnTo>
                    <a:pt x="15216" y="80206"/>
                  </a:lnTo>
                  <a:lnTo>
                    <a:pt x="13538" y="80522"/>
                  </a:lnTo>
                  <a:lnTo>
                    <a:pt x="11618" y="81812"/>
                  </a:lnTo>
                  <a:lnTo>
                    <a:pt x="8595" y="86499"/>
                  </a:lnTo>
                  <a:lnTo>
                    <a:pt x="7605" y="88870"/>
                  </a:lnTo>
                  <a:lnTo>
                    <a:pt x="5029" y="89643"/>
                  </a:lnTo>
                  <a:lnTo>
                    <a:pt x="2720" y="90027"/>
                  </a:lnTo>
                  <a:lnTo>
                    <a:pt x="1538" y="89779"/>
                  </a:lnTo>
                  <a:lnTo>
                    <a:pt x="124" y="89178"/>
                  </a:lnTo>
                  <a:lnTo>
                    <a:pt x="0" y="87425"/>
                  </a:lnTo>
                  <a:lnTo>
                    <a:pt x="110" y="86027"/>
                  </a:lnTo>
                  <a:lnTo>
                    <a:pt x="1068" y="83250"/>
                  </a:lnTo>
                  <a:lnTo>
                    <a:pt x="1446" y="79328"/>
                  </a:lnTo>
                  <a:lnTo>
                    <a:pt x="2806" y="75806"/>
                  </a:lnTo>
                  <a:lnTo>
                    <a:pt x="2709" y="74870"/>
                  </a:lnTo>
                  <a:lnTo>
                    <a:pt x="2321" y="73470"/>
                  </a:lnTo>
                  <a:lnTo>
                    <a:pt x="3540" y="72100"/>
                  </a:lnTo>
                  <a:lnTo>
                    <a:pt x="5049" y="71195"/>
                  </a:lnTo>
                  <a:lnTo>
                    <a:pt x="7329" y="68169"/>
                  </a:lnTo>
                  <a:lnTo>
                    <a:pt x="10518" y="60941"/>
                  </a:lnTo>
                  <a:lnTo>
                    <a:pt x="14194" y="53248"/>
                  </a:lnTo>
                  <a:lnTo>
                    <a:pt x="13896" y="52305"/>
                  </a:lnTo>
                  <a:lnTo>
                    <a:pt x="13115" y="51583"/>
                  </a:lnTo>
                  <a:lnTo>
                    <a:pt x="13424" y="49503"/>
                  </a:lnTo>
                  <a:lnTo>
                    <a:pt x="15640" y="40432"/>
                  </a:lnTo>
                  <a:lnTo>
                    <a:pt x="16543" y="39245"/>
                  </a:lnTo>
                  <a:lnTo>
                    <a:pt x="17582" y="36579"/>
                  </a:lnTo>
                  <a:lnTo>
                    <a:pt x="17817" y="32272"/>
                  </a:lnTo>
                  <a:lnTo>
                    <a:pt x="18224" y="29301"/>
                  </a:lnTo>
                  <a:lnTo>
                    <a:pt x="18130" y="27806"/>
                  </a:lnTo>
                  <a:lnTo>
                    <a:pt x="17803" y="26010"/>
                  </a:lnTo>
                  <a:lnTo>
                    <a:pt x="16393" y="22578"/>
                  </a:lnTo>
                  <a:lnTo>
                    <a:pt x="14905" y="15307"/>
                  </a:lnTo>
                  <a:lnTo>
                    <a:pt x="14791" y="12875"/>
                  </a:lnTo>
                  <a:lnTo>
                    <a:pt x="16016" y="11646"/>
                  </a:lnTo>
                  <a:lnTo>
                    <a:pt x="14005" y="11466"/>
                  </a:lnTo>
                  <a:lnTo>
                    <a:pt x="13094" y="9893"/>
                  </a:lnTo>
                  <a:lnTo>
                    <a:pt x="13301" y="8105"/>
                  </a:lnTo>
                  <a:lnTo>
                    <a:pt x="15536" y="5214"/>
                  </a:lnTo>
                  <a:lnTo>
                    <a:pt x="17618" y="3425"/>
                  </a:lnTo>
                  <a:lnTo>
                    <a:pt x="19682" y="2250"/>
                  </a:lnTo>
                  <a:lnTo>
                    <a:pt x="20822" y="1809"/>
                  </a:lnTo>
                  <a:lnTo>
                    <a:pt x="25588" y="593"/>
                  </a:lnTo>
                  <a:lnTo>
                    <a:pt x="26837" y="0"/>
                  </a:lnTo>
                  <a:lnTo>
                    <a:pt x="28009" y="99"/>
                  </a:lnTo>
                  <a:lnTo>
                    <a:pt x="28205" y="679"/>
                  </a:lnTo>
                  <a:lnTo>
                    <a:pt x="28882" y="1808"/>
                  </a:lnTo>
                  <a:lnTo>
                    <a:pt x="29640" y="2590"/>
                  </a:lnTo>
                  <a:lnTo>
                    <a:pt x="29846" y="3168"/>
                  </a:lnTo>
                  <a:lnTo>
                    <a:pt x="28003" y="5585"/>
                  </a:lnTo>
                  <a:lnTo>
                    <a:pt x="27750" y="6414"/>
                  </a:lnTo>
                  <a:lnTo>
                    <a:pt x="28712" y="7975"/>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42" name="ee4p_RO_1_15912"/>
            <p:cNvSpPr>
              <a:spLocks noChangeAspect="1"/>
            </p:cNvSpPr>
            <p:nvPr>
              <p:custDataLst>
                <p:tags r:id="rId39"/>
              </p:custDataLst>
            </p:nvPr>
          </p:nvSpPr>
          <p:spPr>
            <a:xfrm>
              <a:off x="5546057" y="4728337"/>
              <a:ext cx="829598" cy="502783"/>
            </a:xfrm>
            <a:custGeom>
              <a:avLst/>
              <a:gdLst/>
              <a:ahLst/>
              <a:cxnLst/>
              <a:rect l="0" t="0" r="0" b="0"/>
              <a:pathLst>
                <a:path w="209271" h="126830">
                  <a:moveTo>
                    <a:pt x="176249" y="78400"/>
                  </a:moveTo>
                  <a:lnTo>
                    <a:pt x="178575" y="81236"/>
                  </a:lnTo>
                  <a:lnTo>
                    <a:pt x="181529" y="82742"/>
                  </a:lnTo>
                  <a:lnTo>
                    <a:pt x="188372" y="84333"/>
                  </a:lnTo>
                  <a:lnTo>
                    <a:pt x="188980" y="84146"/>
                  </a:lnTo>
                  <a:lnTo>
                    <a:pt x="189050" y="83846"/>
                  </a:lnTo>
                  <a:lnTo>
                    <a:pt x="188573" y="83435"/>
                  </a:lnTo>
                  <a:lnTo>
                    <a:pt x="188501" y="82905"/>
                  </a:lnTo>
                  <a:lnTo>
                    <a:pt x="188836" y="82257"/>
                  </a:lnTo>
                  <a:lnTo>
                    <a:pt x="189777" y="82224"/>
                  </a:lnTo>
                  <a:lnTo>
                    <a:pt x="191326" y="82804"/>
                  </a:lnTo>
                  <a:lnTo>
                    <a:pt x="194269" y="81964"/>
                  </a:lnTo>
                  <a:lnTo>
                    <a:pt x="198605" y="79704"/>
                  </a:lnTo>
                  <a:lnTo>
                    <a:pt x="202589" y="79245"/>
                  </a:lnTo>
                  <a:lnTo>
                    <a:pt x="206215" y="80586"/>
                  </a:lnTo>
                  <a:lnTo>
                    <a:pt x="208078" y="82146"/>
                  </a:lnTo>
                  <a:lnTo>
                    <a:pt x="209270" y="83626"/>
                  </a:lnTo>
                  <a:lnTo>
                    <a:pt x="208899" y="85454"/>
                  </a:lnTo>
                  <a:lnTo>
                    <a:pt x="208668" y="86591"/>
                  </a:lnTo>
                  <a:lnTo>
                    <a:pt x="207711" y="91297"/>
                  </a:lnTo>
                  <a:lnTo>
                    <a:pt x="207050" y="93049"/>
                  </a:lnTo>
                  <a:lnTo>
                    <a:pt x="205990" y="95016"/>
                  </a:lnTo>
                  <a:lnTo>
                    <a:pt x="194729" y="97358"/>
                  </a:lnTo>
                  <a:lnTo>
                    <a:pt x="195454" y="96233"/>
                  </a:lnTo>
                  <a:lnTo>
                    <a:pt x="195191" y="94260"/>
                  </a:lnTo>
                  <a:lnTo>
                    <a:pt x="194718" y="92770"/>
                  </a:lnTo>
                  <a:lnTo>
                    <a:pt x="195770" y="91422"/>
                  </a:lnTo>
                  <a:lnTo>
                    <a:pt x="193234" y="90933"/>
                  </a:lnTo>
                  <a:lnTo>
                    <a:pt x="192127" y="91674"/>
                  </a:lnTo>
                  <a:lnTo>
                    <a:pt x="191263" y="92962"/>
                  </a:lnTo>
                  <a:lnTo>
                    <a:pt x="192030" y="95928"/>
                  </a:lnTo>
                  <a:lnTo>
                    <a:pt x="190797" y="97566"/>
                  </a:lnTo>
                  <a:lnTo>
                    <a:pt x="190324" y="98483"/>
                  </a:lnTo>
                  <a:lnTo>
                    <a:pt x="190268" y="100647"/>
                  </a:lnTo>
                  <a:lnTo>
                    <a:pt x="189540" y="101583"/>
                  </a:lnTo>
                  <a:lnTo>
                    <a:pt x="189395" y="102602"/>
                  </a:lnTo>
                  <a:lnTo>
                    <a:pt x="191190" y="102338"/>
                  </a:lnTo>
                  <a:lnTo>
                    <a:pt x="190384" y="104205"/>
                  </a:lnTo>
                  <a:lnTo>
                    <a:pt x="187011" y="107790"/>
                  </a:lnTo>
                  <a:lnTo>
                    <a:pt x="185821" y="109923"/>
                  </a:lnTo>
                  <a:lnTo>
                    <a:pt x="186113" y="118372"/>
                  </a:lnTo>
                  <a:lnTo>
                    <a:pt x="184612" y="123412"/>
                  </a:lnTo>
                  <a:lnTo>
                    <a:pt x="184494" y="124901"/>
                  </a:lnTo>
                  <a:lnTo>
                    <a:pt x="180913" y="124949"/>
                  </a:lnTo>
                  <a:lnTo>
                    <a:pt x="179847" y="124833"/>
                  </a:lnTo>
                  <a:lnTo>
                    <a:pt x="176458" y="124075"/>
                  </a:lnTo>
                  <a:lnTo>
                    <a:pt x="172655" y="122736"/>
                  </a:lnTo>
                  <a:lnTo>
                    <a:pt x="170421" y="120137"/>
                  </a:lnTo>
                  <a:lnTo>
                    <a:pt x="168991" y="118277"/>
                  </a:lnTo>
                  <a:lnTo>
                    <a:pt x="165769" y="119118"/>
                  </a:lnTo>
                  <a:lnTo>
                    <a:pt x="165154" y="118893"/>
                  </a:lnTo>
                  <a:lnTo>
                    <a:pt x="164273" y="117995"/>
                  </a:lnTo>
                  <a:lnTo>
                    <a:pt x="161844" y="117392"/>
                  </a:lnTo>
                  <a:lnTo>
                    <a:pt x="158844" y="117380"/>
                  </a:lnTo>
                  <a:lnTo>
                    <a:pt x="152107" y="113978"/>
                  </a:lnTo>
                  <a:lnTo>
                    <a:pt x="151360" y="113402"/>
                  </a:lnTo>
                  <a:lnTo>
                    <a:pt x="146071" y="113977"/>
                  </a:lnTo>
                  <a:lnTo>
                    <a:pt x="138144" y="115662"/>
                  </a:lnTo>
                  <a:lnTo>
                    <a:pt x="132098" y="117738"/>
                  </a:lnTo>
                  <a:lnTo>
                    <a:pt x="125853" y="121436"/>
                  </a:lnTo>
                  <a:lnTo>
                    <a:pt x="123320" y="124237"/>
                  </a:lnTo>
                  <a:lnTo>
                    <a:pt x="120385" y="125724"/>
                  </a:lnTo>
                  <a:lnTo>
                    <a:pt x="116205" y="126829"/>
                  </a:lnTo>
                  <a:lnTo>
                    <a:pt x="108744" y="126410"/>
                  </a:lnTo>
                  <a:lnTo>
                    <a:pt x="100973" y="125005"/>
                  </a:lnTo>
                  <a:lnTo>
                    <a:pt x="92622" y="123493"/>
                  </a:lnTo>
                  <a:lnTo>
                    <a:pt x="88116" y="124328"/>
                  </a:lnTo>
                  <a:lnTo>
                    <a:pt x="82013" y="123702"/>
                  </a:lnTo>
                  <a:lnTo>
                    <a:pt x="72810" y="121895"/>
                  </a:lnTo>
                  <a:lnTo>
                    <a:pt x="65956" y="121346"/>
                  </a:lnTo>
                  <a:lnTo>
                    <a:pt x="59199" y="122411"/>
                  </a:lnTo>
                  <a:lnTo>
                    <a:pt x="58064" y="121598"/>
                  </a:lnTo>
                  <a:lnTo>
                    <a:pt x="57815" y="120666"/>
                  </a:lnTo>
                  <a:lnTo>
                    <a:pt x="58076" y="119345"/>
                  </a:lnTo>
                  <a:lnTo>
                    <a:pt x="59029" y="118281"/>
                  </a:lnTo>
                  <a:lnTo>
                    <a:pt x="60666" y="117476"/>
                  </a:lnTo>
                  <a:lnTo>
                    <a:pt x="61529" y="116657"/>
                  </a:lnTo>
                  <a:lnTo>
                    <a:pt x="61620" y="115824"/>
                  </a:lnTo>
                  <a:lnTo>
                    <a:pt x="59783" y="114489"/>
                  </a:lnTo>
                  <a:lnTo>
                    <a:pt x="56019" y="112648"/>
                  </a:lnTo>
                  <a:lnTo>
                    <a:pt x="54468" y="111493"/>
                  </a:lnTo>
                  <a:lnTo>
                    <a:pt x="54088" y="111208"/>
                  </a:lnTo>
                  <a:lnTo>
                    <a:pt x="53987" y="110172"/>
                  </a:lnTo>
                  <a:lnTo>
                    <a:pt x="53205" y="109359"/>
                  </a:lnTo>
                  <a:lnTo>
                    <a:pt x="51743" y="108764"/>
                  </a:lnTo>
                  <a:lnTo>
                    <a:pt x="50611" y="107688"/>
                  </a:lnTo>
                  <a:lnTo>
                    <a:pt x="49813" y="106127"/>
                  </a:lnTo>
                  <a:lnTo>
                    <a:pt x="49985" y="104654"/>
                  </a:lnTo>
                  <a:lnTo>
                    <a:pt x="51128" y="103274"/>
                  </a:lnTo>
                  <a:lnTo>
                    <a:pt x="52590" y="102675"/>
                  </a:lnTo>
                  <a:lnTo>
                    <a:pt x="54373" y="102861"/>
                  </a:lnTo>
                  <a:lnTo>
                    <a:pt x="55116" y="102469"/>
                  </a:lnTo>
                  <a:lnTo>
                    <a:pt x="54818" y="101501"/>
                  </a:lnTo>
                  <a:lnTo>
                    <a:pt x="53075" y="100263"/>
                  </a:lnTo>
                  <a:lnTo>
                    <a:pt x="49882" y="98757"/>
                  </a:lnTo>
                  <a:lnTo>
                    <a:pt x="46632" y="99578"/>
                  </a:lnTo>
                  <a:lnTo>
                    <a:pt x="43322" y="102721"/>
                  </a:lnTo>
                  <a:lnTo>
                    <a:pt x="40935" y="103231"/>
                  </a:lnTo>
                  <a:lnTo>
                    <a:pt x="39473" y="101110"/>
                  </a:lnTo>
                  <a:lnTo>
                    <a:pt x="36871" y="99850"/>
                  </a:lnTo>
                  <a:lnTo>
                    <a:pt x="33133" y="99454"/>
                  </a:lnTo>
                  <a:lnTo>
                    <a:pt x="30832" y="98643"/>
                  </a:lnTo>
                  <a:lnTo>
                    <a:pt x="29968" y="97417"/>
                  </a:lnTo>
                  <a:lnTo>
                    <a:pt x="28333" y="96471"/>
                  </a:lnTo>
                  <a:lnTo>
                    <a:pt x="24727" y="95473"/>
                  </a:lnTo>
                  <a:lnTo>
                    <a:pt x="24679" y="94514"/>
                  </a:lnTo>
                  <a:lnTo>
                    <a:pt x="25264" y="94289"/>
                  </a:lnTo>
                  <a:lnTo>
                    <a:pt x="26543" y="94198"/>
                  </a:lnTo>
                  <a:lnTo>
                    <a:pt x="28262" y="93996"/>
                  </a:lnTo>
                  <a:lnTo>
                    <a:pt x="28536" y="93453"/>
                  </a:lnTo>
                  <a:lnTo>
                    <a:pt x="28555" y="92957"/>
                  </a:lnTo>
                  <a:lnTo>
                    <a:pt x="27202" y="92325"/>
                  </a:lnTo>
                  <a:lnTo>
                    <a:pt x="25830" y="91895"/>
                  </a:lnTo>
                  <a:lnTo>
                    <a:pt x="25118" y="91466"/>
                  </a:lnTo>
                  <a:lnTo>
                    <a:pt x="24660" y="90992"/>
                  </a:lnTo>
                  <a:lnTo>
                    <a:pt x="24569" y="90494"/>
                  </a:lnTo>
                  <a:lnTo>
                    <a:pt x="24971" y="90156"/>
                  </a:lnTo>
                  <a:lnTo>
                    <a:pt x="25520" y="90133"/>
                  </a:lnTo>
                  <a:lnTo>
                    <a:pt x="26068" y="89839"/>
                  </a:lnTo>
                  <a:lnTo>
                    <a:pt x="26373" y="88685"/>
                  </a:lnTo>
                  <a:lnTo>
                    <a:pt x="27111" y="87736"/>
                  </a:lnTo>
                  <a:lnTo>
                    <a:pt x="27640" y="87396"/>
                  </a:lnTo>
                  <a:lnTo>
                    <a:pt x="27605" y="86694"/>
                  </a:lnTo>
                  <a:lnTo>
                    <a:pt x="27057" y="86038"/>
                  </a:lnTo>
                  <a:lnTo>
                    <a:pt x="26306" y="85472"/>
                  </a:lnTo>
                  <a:lnTo>
                    <a:pt x="25206" y="85129"/>
                  </a:lnTo>
                  <a:lnTo>
                    <a:pt x="21773" y="84137"/>
                  </a:lnTo>
                  <a:lnTo>
                    <a:pt x="20035" y="82754"/>
                  </a:lnTo>
                  <a:lnTo>
                    <a:pt x="18974" y="82704"/>
                  </a:lnTo>
                  <a:lnTo>
                    <a:pt x="17292" y="81937"/>
                  </a:lnTo>
                  <a:lnTo>
                    <a:pt x="15478" y="80736"/>
                  </a:lnTo>
                  <a:lnTo>
                    <a:pt x="13909" y="79029"/>
                  </a:lnTo>
                  <a:lnTo>
                    <a:pt x="12211" y="77921"/>
                  </a:lnTo>
                  <a:lnTo>
                    <a:pt x="11773" y="77467"/>
                  </a:lnTo>
                  <a:lnTo>
                    <a:pt x="11734" y="77036"/>
                  </a:lnTo>
                  <a:lnTo>
                    <a:pt x="12045" y="76559"/>
                  </a:lnTo>
                  <a:lnTo>
                    <a:pt x="12034" y="76037"/>
                  </a:lnTo>
                  <a:lnTo>
                    <a:pt x="11587" y="74360"/>
                  </a:lnTo>
                  <a:lnTo>
                    <a:pt x="11885" y="72585"/>
                  </a:lnTo>
                  <a:lnTo>
                    <a:pt x="11807" y="70919"/>
                  </a:lnTo>
                  <a:lnTo>
                    <a:pt x="11790" y="70168"/>
                  </a:lnTo>
                  <a:lnTo>
                    <a:pt x="11462" y="69939"/>
                  </a:lnTo>
                  <a:lnTo>
                    <a:pt x="11168" y="70190"/>
                  </a:lnTo>
                  <a:lnTo>
                    <a:pt x="10747" y="70509"/>
                  </a:lnTo>
                  <a:lnTo>
                    <a:pt x="10337" y="70568"/>
                  </a:lnTo>
                  <a:lnTo>
                    <a:pt x="9086" y="69353"/>
                  </a:lnTo>
                  <a:lnTo>
                    <a:pt x="7504" y="66869"/>
                  </a:lnTo>
                  <a:lnTo>
                    <a:pt x="6430" y="66041"/>
                  </a:lnTo>
                  <a:lnTo>
                    <a:pt x="4338" y="64902"/>
                  </a:lnTo>
                  <a:lnTo>
                    <a:pt x="2583" y="63944"/>
                  </a:lnTo>
                  <a:lnTo>
                    <a:pt x="1317" y="61867"/>
                  </a:lnTo>
                  <a:lnTo>
                    <a:pt x="0" y="60267"/>
                  </a:lnTo>
                  <a:lnTo>
                    <a:pt x="866" y="59592"/>
                  </a:lnTo>
                  <a:lnTo>
                    <a:pt x="5889" y="58653"/>
                  </a:lnTo>
                  <a:lnTo>
                    <a:pt x="8223" y="59578"/>
                  </a:lnTo>
                  <a:lnTo>
                    <a:pt x="9270" y="59242"/>
                  </a:lnTo>
                  <a:lnTo>
                    <a:pt x="10296" y="58491"/>
                  </a:lnTo>
                  <a:lnTo>
                    <a:pt x="10855" y="57893"/>
                  </a:lnTo>
                  <a:lnTo>
                    <a:pt x="10959" y="57255"/>
                  </a:lnTo>
                  <a:lnTo>
                    <a:pt x="11464" y="56459"/>
                  </a:lnTo>
                  <a:lnTo>
                    <a:pt x="13161" y="56086"/>
                  </a:lnTo>
                  <a:lnTo>
                    <a:pt x="17646" y="56570"/>
                  </a:lnTo>
                  <a:lnTo>
                    <a:pt x="19456" y="55457"/>
                  </a:lnTo>
                  <a:lnTo>
                    <a:pt x="20125" y="54850"/>
                  </a:lnTo>
                  <a:lnTo>
                    <a:pt x="20533" y="53510"/>
                  </a:lnTo>
                  <a:lnTo>
                    <a:pt x="21006" y="52433"/>
                  </a:lnTo>
                  <a:lnTo>
                    <a:pt x="22615" y="51857"/>
                  </a:lnTo>
                  <a:lnTo>
                    <a:pt x="22587" y="50874"/>
                  </a:lnTo>
                  <a:lnTo>
                    <a:pt x="22343" y="49802"/>
                  </a:lnTo>
                  <a:lnTo>
                    <a:pt x="23278" y="47411"/>
                  </a:lnTo>
                  <a:lnTo>
                    <a:pt x="23846" y="46429"/>
                  </a:lnTo>
                  <a:lnTo>
                    <a:pt x="24755" y="46069"/>
                  </a:lnTo>
                  <a:lnTo>
                    <a:pt x="25854" y="45316"/>
                  </a:lnTo>
                  <a:lnTo>
                    <a:pt x="27757" y="43746"/>
                  </a:lnTo>
                  <a:lnTo>
                    <a:pt x="27314" y="42381"/>
                  </a:lnTo>
                  <a:lnTo>
                    <a:pt x="27698" y="41368"/>
                  </a:lnTo>
                  <a:lnTo>
                    <a:pt x="29683" y="38899"/>
                  </a:lnTo>
                  <a:lnTo>
                    <a:pt x="31197" y="36517"/>
                  </a:lnTo>
                  <a:lnTo>
                    <a:pt x="31171" y="35324"/>
                  </a:lnTo>
                  <a:lnTo>
                    <a:pt x="31391" y="34281"/>
                  </a:lnTo>
                  <a:lnTo>
                    <a:pt x="32725" y="33138"/>
                  </a:lnTo>
                  <a:lnTo>
                    <a:pt x="34133" y="31648"/>
                  </a:lnTo>
                  <a:lnTo>
                    <a:pt x="35988" y="26992"/>
                  </a:lnTo>
                  <a:lnTo>
                    <a:pt x="36649" y="26208"/>
                  </a:lnTo>
                  <a:lnTo>
                    <a:pt x="37867" y="25320"/>
                  </a:lnTo>
                  <a:lnTo>
                    <a:pt x="38774" y="24439"/>
                  </a:lnTo>
                  <a:lnTo>
                    <a:pt x="38871" y="21373"/>
                  </a:lnTo>
                  <a:lnTo>
                    <a:pt x="39717" y="20486"/>
                  </a:lnTo>
                  <a:lnTo>
                    <a:pt x="41352" y="19492"/>
                  </a:lnTo>
                  <a:lnTo>
                    <a:pt x="42970" y="17890"/>
                  </a:lnTo>
                  <a:lnTo>
                    <a:pt x="44287" y="15997"/>
                  </a:lnTo>
                  <a:lnTo>
                    <a:pt x="45304" y="15113"/>
                  </a:lnTo>
                  <a:lnTo>
                    <a:pt x="46649" y="14877"/>
                  </a:lnTo>
                  <a:lnTo>
                    <a:pt x="48109" y="14133"/>
                  </a:lnTo>
                  <a:lnTo>
                    <a:pt x="49744" y="13854"/>
                  </a:lnTo>
                  <a:lnTo>
                    <a:pt x="51324" y="14220"/>
                  </a:lnTo>
                  <a:lnTo>
                    <a:pt x="52330" y="14030"/>
                  </a:lnTo>
                  <a:lnTo>
                    <a:pt x="53842" y="13109"/>
                  </a:lnTo>
                  <a:lnTo>
                    <a:pt x="57712" y="9629"/>
                  </a:lnTo>
                  <a:lnTo>
                    <a:pt x="58262" y="8933"/>
                  </a:lnTo>
                  <a:lnTo>
                    <a:pt x="59063" y="8454"/>
                  </a:lnTo>
                  <a:lnTo>
                    <a:pt x="62201" y="7261"/>
                  </a:lnTo>
                  <a:lnTo>
                    <a:pt x="62998" y="6059"/>
                  </a:lnTo>
                  <a:lnTo>
                    <a:pt x="64073" y="4978"/>
                  </a:lnTo>
                  <a:lnTo>
                    <a:pt x="65470" y="5059"/>
                  </a:lnTo>
                  <a:lnTo>
                    <a:pt x="70016" y="7728"/>
                  </a:lnTo>
                  <a:lnTo>
                    <a:pt x="74892" y="7563"/>
                  </a:lnTo>
                  <a:lnTo>
                    <a:pt x="75784" y="7662"/>
                  </a:lnTo>
                  <a:lnTo>
                    <a:pt x="76071" y="7717"/>
                  </a:lnTo>
                  <a:lnTo>
                    <a:pt x="76667" y="7936"/>
                  </a:lnTo>
                  <a:lnTo>
                    <a:pt x="83143" y="9256"/>
                  </a:lnTo>
                  <a:lnTo>
                    <a:pt x="84149" y="9109"/>
                  </a:lnTo>
                  <a:lnTo>
                    <a:pt x="84423" y="9003"/>
                  </a:lnTo>
                  <a:lnTo>
                    <a:pt x="87032" y="10095"/>
                  </a:lnTo>
                  <a:lnTo>
                    <a:pt x="89336" y="9950"/>
                  </a:lnTo>
                  <a:lnTo>
                    <a:pt x="91526" y="9193"/>
                  </a:lnTo>
                  <a:lnTo>
                    <a:pt x="93806" y="8937"/>
                  </a:lnTo>
                  <a:lnTo>
                    <a:pt x="95902" y="9390"/>
                  </a:lnTo>
                  <a:lnTo>
                    <a:pt x="97496" y="10927"/>
                  </a:lnTo>
                  <a:lnTo>
                    <a:pt x="101629" y="14184"/>
                  </a:lnTo>
                  <a:lnTo>
                    <a:pt x="102856" y="15396"/>
                  </a:lnTo>
                  <a:lnTo>
                    <a:pt x="104752" y="15217"/>
                  </a:lnTo>
                  <a:lnTo>
                    <a:pt x="106846" y="14610"/>
                  </a:lnTo>
                  <a:lnTo>
                    <a:pt x="108964" y="12432"/>
                  </a:lnTo>
                  <a:lnTo>
                    <a:pt x="115480" y="9961"/>
                  </a:lnTo>
                  <a:lnTo>
                    <a:pt x="120455" y="9350"/>
                  </a:lnTo>
                  <a:lnTo>
                    <a:pt x="125307" y="8360"/>
                  </a:lnTo>
                  <a:lnTo>
                    <a:pt x="130924" y="7656"/>
                  </a:lnTo>
                  <a:lnTo>
                    <a:pt x="132549" y="5629"/>
                  </a:lnTo>
                  <a:lnTo>
                    <a:pt x="133450" y="4248"/>
                  </a:lnTo>
                  <a:lnTo>
                    <a:pt x="134085" y="1690"/>
                  </a:lnTo>
                  <a:lnTo>
                    <a:pt x="137108" y="948"/>
                  </a:lnTo>
                  <a:lnTo>
                    <a:pt x="139984" y="425"/>
                  </a:lnTo>
                  <a:lnTo>
                    <a:pt x="141012" y="102"/>
                  </a:lnTo>
                  <a:lnTo>
                    <a:pt x="143109" y="0"/>
                  </a:lnTo>
                  <a:lnTo>
                    <a:pt x="144735" y="217"/>
                  </a:lnTo>
                  <a:lnTo>
                    <a:pt x="147249" y="1481"/>
                  </a:lnTo>
                  <a:lnTo>
                    <a:pt x="149013" y="3067"/>
                  </a:lnTo>
                  <a:lnTo>
                    <a:pt x="149708" y="4325"/>
                  </a:lnTo>
                  <a:lnTo>
                    <a:pt x="151215" y="6100"/>
                  </a:lnTo>
                  <a:lnTo>
                    <a:pt x="152800" y="8594"/>
                  </a:lnTo>
                  <a:lnTo>
                    <a:pt x="154543" y="11906"/>
                  </a:lnTo>
                  <a:lnTo>
                    <a:pt x="154925" y="13582"/>
                  </a:lnTo>
                  <a:lnTo>
                    <a:pt x="155584" y="15390"/>
                  </a:lnTo>
                  <a:lnTo>
                    <a:pt x="156888" y="17590"/>
                  </a:lnTo>
                  <a:lnTo>
                    <a:pt x="159371" y="20023"/>
                  </a:lnTo>
                  <a:lnTo>
                    <a:pt x="159717" y="20485"/>
                  </a:lnTo>
                  <a:lnTo>
                    <a:pt x="160844" y="22198"/>
                  </a:lnTo>
                  <a:lnTo>
                    <a:pt x="163016" y="25985"/>
                  </a:lnTo>
                  <a:lnTo>
                    <a:pt x="164832" y="27500"/>
                  </a:lnTo>
                  <a:lnTo>
                    <a:pt x="166419" y="29147"/>
                  </a:lnTo>
                  <a:lnTo>
                    <a:pt x="167179" y="30805"/>
                  </a:lnTo>
                  <a:lnTo>
                    <a:pt x="168317" y="32309"/>
                  </a:lnTo>
                  <a:lnTo>
                    <a:pt x="170980" y="34300"/>
                  </a:lnTo>
                  <a:lnTo>
                    <a:pt x="173137" y="36109"/>
                  </a:lnTo>
                  <a:lnTo>
                    <a:pt x="174867" y="41302"/>
                  </a:lnTo>
                  <a:lnTo>
                    <a:pt x="176076" y="43687"/>
                  </a:lnTo>
                  <a:lnTo>
                    <a:pt x="176845" y="45511"/>
                  </a:lnTo>
                  <a:lnTo>
                    <a:pt x="176473" y="49200"/>
                  </a:lnTo>
                  <a:lnTo>
                    <a:pt x="176953" y="50776"/>
                  </a:lnTo>
                  <a:lnTo>
                    <a:pt x="175964" y="53652"/>
                  </a:lnTo>
                  <a:lnTo>
                    <a:pt x="174184" y="59435"/>
                  </a:lnTo>
                  <a:lnTo>
                    <a:pt x="173755" y="64024"/>
                  </a:lnTo>
                  <a:lnTo>
                    <a:pt x="174062" y="66495"/>
                  </a:lnTo>
                  <a:lnTo>
                    <a:pt x="174105" y="68081"/>
                  </a:lnTo>
                  <a:lnTo>
                    <a:pt x="174534" y="69091"/>
                  </a:lnTo>
                  <a:lnTo>
                    <a:pt x="175005" y="71179"/>
                  </a:lnTo>
                  <a:lnTo>
                    <a:pt x="175083" y="72995"/>
                  </a:lnTo>
                  <a:lnTo>
                    <a:pt x="174444" y="73513"/>
                  </a:lnTo>
                  <a:lnTo>
                    <a:pt x="173548" y="73940"/>
                  </a:lnTo>
                  <a:lnTo>
                    <a:pt x="173202" y="74319"/>
                  </a:lnTo>
                  <a:lnTo>
                    <a:pt x="174025" y="75139"/>
                  </a:lnTo>
                  <a:lnTo>
                    <a:pt x="175143" y="76661"/>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43" name="ee4p_IT_2_15912"/>
            <p:cNvSpPr>
              <a:spLocks noChangeAspect="1"/>
            </p:cNvSpPr>
            <p:nvPr>
              <p:custDataLst>
                <p:tags r:id="rId40"/>
              </p:custDataLst>
            </p:nvPr>
          </p:nvSpPr>
          <p:spPr>
            <a:xfrm>
              <a:off x="4352677" y="4860001"/>
              <a:ext cx="1039453" cy="968085"/>
            </a:xfrm>
            <a:custGeom>
              <a:avLst/>
              <a:gdLst/>
              <a:ahLst/>
              <a:cxnLst/>
              <a:rect l="l" t="t" r="r" b="b"/>
              <a:pathLst>
                <a:path w="262208" h="244205">
                  <a:moveTo>
                    <a:pt x="129930" y="85000"/>
                  </a:moveTo>
                  <a:lnTo>
                    <a:pt x="128546" y="85198"/>
                  </a:lnTo>
                  <a:lnTo>
                    <a:pt x="127568" y="86492"/>
                  </a:lnTo>
                  <a:lnTo>
                    <a:pt x="128220" y="87586"/>
                  </a:lnTo>
                  <a:lnTo>
                    <a:pt x="129522" y="87389"/>
                  </a:lnTo>
                  <a:lnTo>
                    <a:pt x="130172" y="85994"/>
                  </a:lnTo>
                  <a:close/>
                  <a:moveTo>
                    <a:pt x="122539" y="0"/>
                  </a:moveTo>
                  <a:lnTo>
                    <a:pt x="123152" y="199"/>
                  </a:lnTo>
                  <a:lnTo>
                    <a:pt x="123243" y="593"/>
                  </a:lnTo>
                  <a:lnTo>
                    <a:pt x="122452" y="1507"/>
                  </a:lnTo>
                  <a:lnTo>
                    <a:pt x="121684" y="2719"/>
                  </a:lnTo>
                  <a:lnTo>
                    <a:pt x="122200" y="4100"/>
                  </a:lnTo>
                  <a:lnTo>
                    <a:pt x="124718" y="6870"/>
                  </a:lnTo>
                  <a:lnTo>
                    <a:pt x="126091" y="8988"/>
                  </a:lnTo>
                  <a:lnTo>
                    <a:pt x="127378" y="10579"/>
                  </a:lnTo>
                  <a:lnTo>
                    <a:pt x="129388" y="11417"/>
                  </a:lnTo>
                  <a:lnTo>
                    <a:pt x="132029" y="11929"/>
                  </a:lnTo>
                  <a:lnTo>
                    <a:pt x="134266" y="12114"/>
                  </a:lnTo>
                  <a:lnTo>
                    <a:pt x="136605" y="12714"/>
                  </a:lnTo>
                  <a:lnTo>
                    <a:pt x="144636" y="14193"/>
                  </a:lnTo>
                  <a:lnTo>
                    <a:pt x="148678" y="14602"/>
                  </a:lnTo>
                  <a:lnTo>
                    <a:pt x="151740" y="14668"/>
                  </a:lnTo>
                  <a:lnTo>
                    <a:pt x="156383" y="15648"/>
                  </a:lnTo>
                  <a:lnTo>
                    <a:pt x="155934" y="17241"/>
                  </a:lnTo>
                  <a:lnTo>
                    <a:pt x="154992" y="17639"/>
                  </a:lnTo>
                  <a:lnTo>
                    <a:pt x="153360" y="18567"/>
                  </a:lnTo>
                  <a:lnTo>
                    <a:pt x="151486" y="19839"/>
                  </a:lnTo>
                  <a:lnTo>
                    <a:pt x="149738" y="21271"/>
                  </a:lnTo>
                  <a:lnTo>
                    <a:pt x="149268" y="22820"/>
                  </a:lnTo>
                  <a:lnTo>
                    <a:pt x="149741" y="23835"/>
                  </a:lnTo>
                  <a:lnTo>
                    <a:pt x="150214" y="24185"/>
                  </a:lnTo>
                  <a:lnTo>
                    <a:pt x="150851" y="23874"/>
                  </a:lnTo>
                  <a:lnTo>
                    <a:pt x="151779" y="24066"/>
                  </a:lnTo>
                  <a:lnTo>
                    <a:pt x="152949" y="24620"/>
                  </a:lnTo>
                  <a:lnTo>
                    <a:pt x="154891" y="25161"/>
                  </a:lnTo>
                  <a:lnTo>
                    <a:pt x="154945" y="25694"/>
                  </a:lnTo>
                  <a:lnTo>
                    <a:pt x="154539" y="26376"/>
                  </a:lnTo>
                  <a:lnTo>
                    <a:pt x="153023" y="27592"/>
                  </a:lnTo>
                  <a:lnTo>
                    <a:pt x="151660" y="28962"/>
                  </a:lnTo>
                  <a:lnTo>
                    <a:pt x="151524" y="29800"/>
                  </a:lnTo>
                  <a:lnTo>
                    <a:pt x="151688" y="30410"/>
                  </a:lnTo>
                  <a:lnTo>
                    <a:pt x="152163" y="30778"/>
                  </a:lnTo>
                  <a:lnTo>
                    <a:pt x="154185" y="30613"/>
                  </a:lnTo>
                  <a:lnTo>
                    <a:pt x="154480" y="31113"/>
                  </a:lnTo>
                  <a:lnTo>
                    <a:pt x="153500" y="34631"/>
                  </a:lnTo>
                  <a:lnTo>
                    <a:pt x="153804" y="35231"/>
                  </a:lnTo>
                  <a:lnTo>
                    <a:pt x="155575" y="35792"/>
                  </a:lnTo>
                  <a:lnTo>
                    <a:pt x="156862" y="36638"/>
                  </a:lnTo>
                  <a:lnTo>
                    <a:pt x="159283" y="38865"/>
                  </a:lnTo>
                  <a:lnTo>
                    <a:pt x="160246" y="40669"/>
                  </a:lnTo>
                  <a:lnTo>
                    <a:pt x="159583" y="41273"/>
                  </a:lnTo>
                  <a:lnTo>
                    <a:pt x="158063" y="41573"/>
                  </a:lnTo>
                  <a:lnTo>
                    <a:pt x="156821" y="41418"/>
                  </a:lnTo>
                  <a:lnTo>
                    <a:pt x="158225" y="40328"/>
                  </a:lnTo>
                  <a:lnTo>
                    <a:pt x="154798" y="36372"/>
                  </a:lnTo>
                  <a:lnTo>
                    <a:pt x="153247" y="36379"/>
                  </a:lnTo>
                  <a:lnTo>
                    <a:pt x="151189" y="38052"/>
                  </a:lnTo>
                  <a:lnTo>
                    <a:pt x="145467" y="36360"/>
                  </a:lnTo>
                  <a:lnTo>
                    <a:pt x="144370" y="37043"/>
                  </a:lnTo>
                  <a:lnTo>
                    <a:pt x="143560" y="38384"/>
                  </a:lnTo>
                  <a:lnTo>
                    <a:pt x="141574" y="40046"/>
                  </a:lnTo>
                  <a:lnTo>
                    <a:pt x="138760" y="40781"/>
                  </a:lnTo>
                  <a:lnTo>
                    <a:pt x="135625" y="42609"/>
                  </a:lnTo>
                  <a:lnTo>
                    <a:pt x="132319" y="43903"/>
                  </a:lnTo>
                  <a:lnTo>
                    <a:pt x="129794" y="44879"/>
                  </a:lnTo>
                  <a:lnTo>
                    <a:pt x="128347" y="44707"/>
                  </a:lnTo>
                  <a:lnTo>
                    <a:pt x="130647" y="42592"/>
                  </a:lnTo>
                  <a:lnTo>
                    <a:pt x="129667" y="42554"/>
                  </a:lnTo>
                  <a:lnTo>
                    <a:pt x="126616" y="44046"/>
                  </a:lnTo>
                  <a:lnTo>
                    <a:pt x="124858" y="45308"/>
                  </a:lnTo>
                  <a:lnTo>
                    <a:pt x="124295" y="47427"/>
                  </a:lnTo>
                  <a:lnTo>
                    <a:pt x="123783" y="50918"/>
                  </a:lnTo>
                  <a:lnTo>
                    <a:pt x="125124" y="51844"/>
                  </a:lnTo>
                  <a:lnTo>
                    <a:pt x="127471" y="56439"/>
                  </a:lnTo>
                  <a:lnTo>
                    <a:pt x="130367" y="58402"/>
                  </a:lnTo>
                  <a:lnTo>
                    <a:pt x="129803" y="60275"/>
                  </a:lnTo>
                  <a:lnTo>
                    <a:pt x="129043" y="61754"/>
                  </a:lnTo>
                  <a:lnTo>
                    <a:pt x="127294" y="63033"/>
                  </a:lnTo>
                  <a:lnTo>
                    <a:pt x="125847" y="62084"/>
                  </a:lnTo>
                  <a:lnTo>
                    <a:pt x="124960" y="62108"/>
                  </a:lnTo>
                  <a:lnTo>
                    <a:pt x="124284" y="65101"/>
                  </a:lnTo>
                  <a:lnTo>
                    <a:pt x="125536" y="73077"/>
                  </a:lnTo>
                  <a:lnTo>
                    <a:pt x="127555" y="78657"/>
                  </a:lnTo>
                  <a:lnTo>
                    <a:pt x="129557" y="81088"/>
                  </a:lnTo>
                  <a:lnTo>
                    <a:pt x="134074" y="84865"/>
                  </a:lnTo>
                  <a:lnTo>
                    <a:pt x="138849" y="86854"/>
                  </a:lnTo>
                  <a:lnTo>
                    <a:pt x="147434" y="93204"/>
                  </a:lnTo>
                  <a:lnTo>
                    <a:pt x="152142" y="95210"/>
                  </a:lnTo>
                  <a:lnTo>
                    <a:pt x="153379" y="96299"/>
                  </a:lnTo>
                  <a:lnTo>
                    <a:pt x="156234" y="101182"/>
                  </a:lnTo>
                  <a:lnTo>
                    <a:pt x="158698" y="106813"/>
                  </a:lnTo>
                  <a:lnTo>
                    <a:pt x="161356" y="115626"/>
                  </a:lnTo>
                  <a:lnTo>
                    <a:pt x="163248" y="119958"/>
                  </a:lnTo>
                  <a:lnTo>
                    <a:pt x="167057" y="124847"/>
                  </a:lnTo>
                  <a:lnTo>
                    <a:pt x="174973" y="131831"/>
                  </a:lnTo>
                  <a:lnTo>
                    <a:pt x="182168" y="136928"/>
                  </a:lnTo>
                  <a:lnTo>
                    <a:pt x="188860" y="140074"/>
                  </a:lnTo>
                  <a:lnTo>
                    <a:pt x="194084" y="140626"/>
                  </a:lnTo>
                  <a:lnTo>
                    <a:pt x="206446" y="139930"/>
                  </a:lnTo>
                  <a:lnTo>
                    <a:pt x="208601" y="140231"/>
                  </a:lnTo>
                  <a:lnTo>
                    <a:pt x="210882" y="141078"/>
                  </a:lnTo>
                  <a:lnTo>
                    <a:pt x="211423" y="143257"/>
                  </a:lnTo>
                  <a:lnTo>
                    <a:pt x="210586" y="144727"/>
                  </a:lnTo>
                  <a:lnTo>
                    <a:pt x="207986" y="146256"/>
                  </a:lnTo>
                  <a:lnTo>
                    <a:pt x="205334" y="148371"/>
                  </a:lnTo>
                  <a:lnTo>
                    <a:pt x="205040" y="151248"/>
                  </a:lnTo>
                  <a:lnTo>
                    <a:pt x="207519" y="153273"/>
                  </a:lnTo>
                  <a:lnTo>
                    <a:pt x="219443" y="158639"/>
                  </a:lnTo>
                  <a:lnTo>
                    <a:pt x="231640" y="163114"/>
                  </a:lnTo>
                  <a:lnTo>
                    <a:pt x="235438" y="165396"/>
                  </a:lnTo>
                  <a:lnTo>
                    <a:pt x="239839" y="168940"/>
                  </a:lnTo>
                  <a:lnTo>
                    <a:pt x="250469" y="173806"/>
                  </a:lnTo>
                  <a:lnTo>
                    <a:pt x="252264" y="176172"/>
                  </a:lnTo>
                  <a:lnTo>
                    <a:pt x="258723" y="181254"/>
                  </a:lnTo>
                  <a:lnTo>
                    <a:pt x="261651" y="185170"/>
                  </a:lnTo>
                  <a:lnTo>
                    <a:pt x="262208" y="188204"/>
                  </a:lnTo>
                  <a:lnTo>
                    <a:pt x="260809" y="191281"/>
                  </a:lnTo>
                  <a:lnTo>
                    <a:pt x="260165" y="193451"/>
                  </a:lnTo>
                  <a:lnTo>
                    <a:pt x="259066" y="195592"/>
                  </a:lnTo>
                  <a:lnTo>
                    <a:pt x="256315" y="194781"/>
                  </a:lnTo>
                  <a:lnTo>
                    <a:pt x="253188" y="192582"/>
                  </a:lnTo>
                  <a:lnTo>
                    <a:pt x="248481" y="183625"/>
                  </a:lnTo>
                  <a:lnTo>
                    <a:pt x="239882" y="182716"/>
                  </a:lnTo>
                  <a:lnTo>
                    <a:pt x="238105" y="182054"/>
                  </a:lnTo>
                  <a:lnTo>
                    <a:pt x="235051" y="180515"/>
                  </a:lnTo>
                  <a:lnTo>
                    <a:pt x="234868" y="179499"/>
                  </a:lnTo>
                  <a:lnTo>
                    <a:pt x="234114" y="178229"/>
                  </a:lnTo>
                  <a:lnTo>
                    <a:pt x="233333" y="177800"/>
                  </a:lnTo>
                  <a:lnTo>
                    <a:pt x="230044" y="177520"/>
                  </a:lnTo>
                  <a:lnTo>
                    <a:pt x="227766" y="178972"/>
                  </a:lnTo>
                  <a:lnTo>
                    <a:pt x="225086" y="182414"/>
                  </a:lnTo>
                  <a:lnTo>
                    <a:pt x="222048" y="187359"/>
                  </a:lnTo>
                  <a:lnTo>
                    <a:pt x="218960" y="194596"/>
                  </a:lnTo>
                  <a:lnTo>
                    <a:pt x="218781" y="197514"/>
                  </a:lnTo>
                  <a:lnTo>
                    <a:pt x="220459" y="200339"/>
                  </a:lnTo>
                  <a:lnTo>
                    <a:pt x="225468" y="201914"/>
                  </a:lnTo>
                  <a:lnTo>
                    <a:pt x="229335" y="204425"/>
                  </a:lnTo>
                  <a:lnTo>
                    <a:pt x="231886" y="207045"/>
                  </a:lnTo>
                  <a:lnTo>
                    <a:pt x="232071" y="213368"/>
                  </a:lnTo>
                  <a:lnTo>
                    <a:pt x="233214" y="216950"/>
                  </a:lnTo>
                  <a:lnTo>
                    <a:pt x="231532" y="218985"/>
                  </a:lnTo>
                  <a:lnTo>
                    <a:pt x="228280" y="218457"/>
                  </a:lnTo>
                  <a:lnTo>
                    <a:pt x="223946" y="219751"/>
                  </a:lnTo>
                  <a:lnTo>
                    <a:pt x="220877" y="222063"/>
                  </a:lnTo>
                  <a:lnTo>
                    <a:pt x="219601" y="224265"/>
                  </a:lnTo>
                  <a:lnTo>
                    <a:pt x="219938" y="229965"/>
                  </a:lnTo>
                  <a:lnTo>
                    <a:pt x="219305" y="232139"/>
                  </a:lnTo>
                  <a:lnTo>
                    <a:pt x="213486" y="236239"/>
                  </a:lnTo>
                  <a:lnTo>
                    <a:pt x="210428" y="240429"/>
                  </a:lnTo>
                  <a:lnTo>
                    <a:pt x="209668" y="242166"/>
                  </a:lnTo>
                  <a:lnTo>
                    <a:pt x="208498" y="244135"/>
                  </a:lnTo>
                  <a:lnTo>
                    <a:pt x="201149" y="244205"/>
                  </a:lnTo>
                  <a:lnTo>
                    <a:pt x="199409" y="241767"/>
                  </a:lnTo>
                  <a:lnTo>
                    <a:pt x="199348" y="238144"/>
                  </a:lnTo>
                  <a:lnTo>
                    <a:pt x="200611" y="235912"/>
                  </a:lnTo>
                  <a:lnTo>
                    <a:pt x="203313" y="234867"/>
                  </a:lnTo>
                  <a:lnTo>
                    <a:pt x="205135" y="230224"/>
                  </a:lnTo>
                  <a:lnTo>
                    <a:pt x="204563" y="226865"/>
                  </a:lnTo>
                  <a:lnTo>
                    <a:pt x="205626" y="225375"/>
                  </a:lnTo>
                  <a:lnTo>
                    <a:pt x="206630" y="224321"/>
                  </a:lnTo>
                  <a:lnTo>
                    <a:pt x="208690" y="223707"/>
                  </a:lnTo>
                  <a:lnTo>
                    <a:pt x="211592" y="223118"/>
                  </a:lnTo>
                  <a:lnTo>
                    <a:pt x="211883" y="218423"/>
                  </a:lnTo>
                  <a:lnTo>
                    <a:pt x="209616" y="216285"/>
                  </a:lnTo>
                  <a:lnTo>
                    <a:pt x="208821" y="213293"/>
                  </a:lnTo>
                  <a:lnTo>
                    <a:pt x="207763" y="207746"/>
                  </a:lnTo>
                  <a:lnTo>
                    <a:pt x="204021" y="200661"/>
                  </a:lnTo>
                  <a:lnTo>
                    <a:pt x="202015" y="194325"/>
                  </a:lnTo>
                  <a:lnTo>
                    <a:pt x="200447" y="191195"/>
                  </a:lnTo>
                  <a:lnTo>
                    <a:pt x="198068" y="189561"/>
                  </a:lnTo>
                  <a:lnTo>
                    <a:pt x="193773" y="189579"/>
                  </a:lnTo>
                  <a:lnTo>
                    <a:pt x="191641" y="189113"/>
                  </a:lnTo>
                  <a:lnTo>
                    <a:pt x="184043" y="184700"/>
                  </a:lnTo>
                  <a:lnTo>
                    <a:pt x="183513" y="184028"/>
                  </a:lnTo>
                  <a:lnTo>
                    <a:pt x="183561" y="182856"/>
                  </a:lnTo>
                  <a:lnTo>
                    <a:pt x="184822" y="181080"/>
                  </a:lnTo>
                  <a:lnTo>
                    <a:pt x="183971" y="178676"/>
                  </a:lnTo>
                  <a:lnTo>
                    <a:pt x="183071" y="176405"/>
                  </a:lnTo>
                  <a:lnTo>
                    <a:pt x="181581" y="174467"/>
                  </a:lnTo>
                  <a:lnTo>
                    <a:pt x="179948" y="173459"/>
                  </a:lnTo>
                  <a:lnTo>
                    <a:pt x="176532" y="174079"/>
                  </a:lnTo>
                  <a:lnTo>
                    <a:pt x="175331" y="174561"/>
                  </a:lnTo>
                  <a:lnTo>
                    <a:pt x="173174" y="174395"/>
                  </a:lnTo>
                  <a:lnTo>
                    <a:pt x="171479" y="175257"/>
                  </a:lnTo>
                  <a:lnTo>
                    <a:pt x="170533" y="175284"/>
                  </a:lnTo>
                  <a:lnTo>
                    <a:pt x="173200" y="171877"/>
                  </a:lnTo>
                  <a:lnTo>
                    <a:pt x="172483" y="171074"/>
                  </a:lnTo>
                  <a:lnTo>
                    <a:pt x="169847" y="169674"/>
                  </a:lnTo>
                  <a:lnTo>
                    <a:pt x="166271" y="169462"/>
                  </a:lnTo>
                  <a:lnTo>
                    <a:pt x="165280" y="169293"/>
                  </a:lnTo>
                  <a:lnTo>
                    <a:pt x="164694" y="170165"/>
                  </a:lnTo>
                  <a:lnTo>
                    <a:pt x="163997" y="169684"/>
                  </a:lnTo>
                  <a:lnTo>
                    <a:pt x="164070" y="168159"/>
                  </a:lnTo>
                  <a:lnTo>
                    <a:pt x="159916" y="161328"/>
                  </a:lnTo>
                  <a:lnTo>
                    <a:pt x="157121" y="158544"/>
                  </a:lnTo>
                  <a:lnTo>
                    <a:pt x="155714" y="158047"/>
                  </a:lnTo>
                  <a:lnTo>
                    <a:pt x="153172" y="158635"/>
                  </a:lnTo>
                  <a:lnTo>
                    <a:pt x="148907" y="157414"/>
                  </a:lnTo>
                  <a:lnTo>
                    <a:pt x="146363" y="157141"/>
                  </a:lnTo>
                  <a:lnTo>
                    <a:pt x="144960" y="157435"/>
                  </a:lnTo>
                  <a:lnTo>
                    <a:pt x="142865" y="158328"/>
                  </a:lnTo>
                  <a:lnTo>
                    <a:pt x="141811" y="157738"/>
                  </a:lnTo>
                  <a:lnTo>
                    <a:pt x="141440" y="156822"/>
                  </a:lnTo>
                  <a:lnTo>
                    <a:pt x="137570" y="153977"/>
                  </a:lnTo>
                  <a:lnTo>
                    <a:pt x="132742" y="152368"/>
                  </a:lnTo>
                  <a:lnTo>
                    <a:pt x="123340" y="143293"/>
                  </a:lnTo>
                  <a:lnTo>
                    <a:pt x="120457" y="139892"/>
                  </a:lnTo>
                  <a:lnTo>
                    <a:pt x="114525" y="136145"/>
                  </a:lnTo>
                  <a:lnTo>
                    <a:pt x="110772" y="130679"/>
                  </a:lnTo>
                  <a:lnTo>
                    <a:pt x="107702" y="128672"/>
                  </a:lnTo>
                  <a:lnTo>
                    <a:pt x="103232" y="127064"/>
                  </a:lnTo>
                  <a:lnTo>
                    <a:pt x="102202" y="127265"/>
                  </a:lnTo>
                  <a:lnTo>
                    <a:pt x="100857" y="127868"/>
                  </a:lnTo>
                  <a:lnTo>
                    <a:pt x="99803" y="127954"/>
                  </a:lnTo>
                  <a:lnTo>
                    <a:pt x="98963" y="127242"/>
                  </a:lnTo>
                  <a:lnTo>
                    <a:pt x="99815" y="126509"/>
                  </a:lnTo>
                  <a:lnTo>
                    <a:pt x="100766" y="126176"/>
                  </a:lnTo>
                  <a:lnTo>
                    <a:pt x="100390" y="124081"/>
                  </a:lnTo>
                  <a:lnTo>
                    <a:pt x="95305" y="118644"/>
                  </a:lnTo>
                  <a:lnTo>
                    <a:pt x="92327" y="116890"/>
                  </a:lnTo>
                  <a:lnTo>
                    <a:pt x="91487" y="115810"/>
                  </a:lnTo>
                  <a:lnTo>
                    <a:pt x="90867" y="114331"/>
                  </a:lnTo>
                  <a:lnTo>
                    <a:pt x="90232" y="113357"/>
                  </a:lnTo>
                  <a:lnTo>
                    <a:pt x="88822" y="112798"/>
                  </a:lnTo>
                  <a:lnTo>
                    <a:pt x="87619" y="112894"/>
                  </a:lnTo>
                  <a:lnTo>
                    <a:pt x="85952" y="112521"/>
                  </a:lnTo>
                  <a:lnTo>
                    <a:pt x="86006" y="109905"/>
                  </a:lnTo>
                  <a:lnTo>
                    <a:pt x="86339" y="107893"/>
                  </a:lnTo>
                  <a:lnTo>
                    <a:pt x="86084" y="106184"/>
                  </a:lnTo>
                  <a:lnTo>
                    <a:pt x="84464" y="101686"/>
                  </a:lnTo>
                  <a:lnTo>
                    <a:pt x="81655" y="97867"/>
                  </a:lnTo>
                  <a:lnTo>
                    <a:pt x="80003" y="88722"/>
                  </a:lnTo>
                  <a:lnTo>
                    <a:pt x="78727" y="86142"/>
                  </a:lnTo>
                  <a:lnTo>
                    <a:pt x="75622" y="84182"/>
                  </a:lnTo>
                  <a:lnTo>
                    <a:pt x="68617" y="81983"/>
                  </a:lnTo>
                  <a:lnTo>
                    <a:pt x="58854" y="76070"/>
                  </a:lnTo>
                  <a:lnTo>
                    <a:pt x="56790" y="75968"/>
                  </a:lnTo>
                  <a:lnTo>
                    <a:pt x="50917" y="73666"/>
                  </a:lnTo>
                  <a:lnTo>
                    <a:pt x="47278" y="73271"/>
                  </a:lnTo>
                  <a:lnTo>
                    <a:pt x="42549" y="75339"/>
                  </a:lnTo>
                  <a:lnTo>
                    <a:pt x="36809" y="81026"/>
                  </a:lnTo>
                  <a:lnTo>
                    <a:pt x="32149" y="86915"/>
                  </a:lnTo>
                  <a:lnTo>
                    <a:pt x="30454" y="88055"/>
                  </a:lnTo>
                  <a:lnTo>
                    <a:pt x="24446" y="90059"/>
                  </a:lnTo>
                  <a:lnTo>
                    <a:pt x="19137" y="91016"/>
                  </a:lnTo>
                  <a:lnTo>
                    <a:pt x="19078" y="89509"/>
                  </a:lnTo>
                  <a:lnTo>
                    <a:pt x="18891" y="88376"/>
                  </a:lnTo>
                  <a:lnTo>
                    <a:pt x="19789" y="87127"/>
                  </a:lnTo>
                  <a:lnTo>
                    <a:pt x="21270" y="85657"/>
                  </a:lnTo>
                  <a:lnTo>
                    <a:pt x="22637" y="83812"/>
                  </a:lnTo>
                  <a:lnTo>
                    <a:pt x="23205" y="82471"/>
                  </a:lnTo>
                  <a:lnTo>
                    <a:pt x="22937" y="81581"/>
                  </a:lnTo>
                  <a:lnTo>
                    <a:pt x="22322" y="80258"/>
                  </a:lnTo>
                  <a:lnTo>
                    <a:pt x="21486" y="80162"/>
                  </a:lnTo>
                  <a:lnTo>
                    <a:pt x="16433" y="81273"/>
                  </a:lnTo>
                  <a:lnTo>
                    <a:pt x="15276" y="80986"/>
                  </a:lnTo>
                  <a:lnTo>
                    <a:pt x="11536" y="79259"/>
                  </a:lnTo>
                  <a:lnTo>
                    <a:pt x="7508" y="77134"/>
                  </a:lnTo>
                  <a:lnTo>
                    <a:pt x="6025" y="75622"/>
                  </a:lnTo>
                  <a:lnTo>
                    <a:pt x="5463" y="74093"/>
                  </a:lnTo>
                  <a:lnTo>
                    <a:pt x="5884" y="73111"/>
                  </a:lnTo>
                  <a:lnTo>
                    <a:pt x="5548" y="72157"/>
                  </a:lnTo>
                  <a:lnTo>
                    <a:pt x="4760" y="70868"/>
                  </a:lnTo>
                  <a:lnTo>
                    <a:pt x="5472" y="69403"/>
                  </a:lnTo>
                  <a:lnTo>
                    <a:pt x="6727" y="67576"/>
                  </a:lnTo>
                  <a:lnTo>
                    <a:pt x="7355" y="66337"/>
                  </a:lnTo>
                  <a:lnTo>
                    <a:pt x="8407" y="66015"/>
                  </a:lnTo>
                  <a:lnTo>
                    <a:pt x="8910" y="65259"/>
                  </a:lnTo>
                  <a:lnTo>
                    <a:pt x="8070" y="62243"/>
                  </a:lnTo>
                  <a:lnTo>
                    <a:pt x="7632" y="61760"/>
                  </a:lnTo>
                  <a:lnTo>
                    <a:pt x="6902" y="61385"/>
                  </a:lnTo>
                  <a:lnTo>
                    <a:pt x="5785" y="61343"/>
                  </a:lnTo>
                  <a:lnTo>
                    <a:pt x="3833" y="60719"/>
                  </a:lnTo>
                  <a:lnTo>
                    <a:pt x="2442" y="59675"/>
                  </a:lnTo>
                  <a:lnTo>
                    <a:pt x="2144" y="58265"/>
                  </a:lnTo>
                  <a:lnTo>
                    <a:pt x="1408" y="56909"/>
                  </a:lnTo>
                  <a:lnTo>
                    <a:pt x="156" y="55663"/>
                  </a:lnTo>
                  <a:lnTo>
                    <a:pt x="0" y="54301"/>
                  </a:lnTo>
                  <a:lnTo>
                    <a:pt x="1428" y="53580"/>
                  </a:lnTo>
                  <a:lnTo>
                    <a:pt x="3375" y="53552"/>
                  </a:lnTo>
                  <a:lnTo>
                    <a:pt x="4745" y="53817"/>
                  </a:lnTo>
                  <a:lnTo>
                    <a:pt x="7817" y="51629"/>
                  </a:lnTo>
                  <a:lnTo>
                    <a:pt x="8949" y="51436"/>
                  </a:lnTo>
                  <a:lnTo>
                    <a:pt x="9964" y="50961"/>
                  </a:lnTo>
                  <a:lnTo>
                    <a:pt x="10814" y="47971"/>
                  </a:lnTo>
                  <a:lnTo>
                    <a:pt x="11469" y="47073"/>
                  </a:lnTo>
                  <a:lnTo>
                    <a:pt x="11624" y="46546"/>
                  </a:lnTo>
                  <a:lnTo>
                    <a:pt x="11019" y="45922"/>
                  </a:lnTo>
                  <a:lnTo>
                    <a:pt x="8534" y="43813"/>
                  </a:lnTo>
                  <a:lnTo>
                    <a:pt x="7401" y="41612"/>
                  </a:lnTo>
                  <a:lnTo>
                    <a:pt x="5610" y="39142"/>
                  </a:lnTo>
                  <a:lnTo>
                    <a:pt x="3948" y="38050"/>
                  </a:lnTo>
                  <a:lnTo>
                    <a:pt x="3609" y="37201"/>
                  </a:lnTo>
                  <a:lnTo>
                    <a:pt x="3570" y="36121"/>
                  </a:lnTo>
                  <a:lnTo>
                    <a:pt x="3909" y="35171"/>
                  </a:lnTo>
                  <a:lnTo>
                    <a:pt x="6923" y="33687"/>
                  </a:lnTo>
                  <a:lnTo>
                    <a:pt x="8698" y="32103"/>
                  </a:lnTo>
                  <a:lnTo>
                    <a:pt x="9465" y="32710"/>
                  </a:lnTo>
                  <a:lnTo>
                    <a:pt x="11084" y="33354"/>
                  </a:lnTo>
                  <a:lnTo>
                    <a:pt x="15483" y="32473"/>
                  </a:lnTo>
                  <a:lnTo>
                    <a:pt x="18217" y="31588"/>
                  </a:lnTo>
                  <a:lnTo>
                    <a:pt x="20141" y="30657"/>
                  </a:lnTo>
                  <a:lnTo>
                    <a:pt x="21335" y="30822"/>
                  </a:lnTo>
                  <a:lnTo>
                    <a:pt x="25654" y="32212"/>
                  </a:lnTo>
                  <a:lnTo>
                    <a:pt x="27079" y="31505"/>
                  </a:lnTo>
                  <a:lnTo>
                    <a:pt x="30193" y="29615"/>
                  </a:lnTo>
                  <a:lnTo>
                    <a:pt x="30659" y="28621"/>
                  </a:lnTo>
                  <a:lnTo>
                    <a:pt x="33112" y="25606"/>
                  </a:lnTo>
                  <a:lnTo>
                    <a:pt x="33158" y="24869"/>
                  </a:lnTo>
                  <a:lnTo>
                    <a:pt x="32147" y="22975"/>
                  </a:lnTo>
                  <a:lnTo>
                    <a:pt x="32460" y="22559"/>
                  </a:lnTo>
                  <a:lnTo>
                    <a:pt x="35473" y="20615"/>
                  </a:lnTo>
                  <a:lnTo>
                    <a:pt x="36945" y="18890"/>
                  </a:lnTo>
                  <a:lnTo>
                    <a:pt x="38541" y="17734"/>
                  </a:lnTo>
                  <a:lnTo>
                    <a:pt x="39687" y="17708"/>
                  </a:lnTo>
                  <a:lnTo>
                    <a:pt x="40003" y="18101"/>
                  </a:lnTo>
                  <a:lnTo>
                    <a:pt x="40139" y="18908"/>
                  </a:lnTo>
                  <a:lnTo>
                    <a:pt x="40040" y="22232"/>
                  </a:lnTo>
                  <a:lnTo>
                    <a:pt x="40480" y="23255"/>
                  </a:lnTo>
                  <a:lnTo>
                    <a:pt x="42847" y="25637"/>
                  </a:lnTo>
                  <a:lnTo>
                    <a:pt x="44533" y="26993"/>
                  </a:lnTo>
                  <a:lnTo>
                    <a:pt x="48444" y="27923"/>
                  </a:lnTo>
                  <a:lnTo>
                    <a:pt x="48625" y="28368"/>
                  </a:lnTo>
                  <a:lnTo>
                    <a:pt x="47548" y="30160"/>
                  </a:lnTo>
                  <a:lnTo>
                    <a:pt x="49917" y="32299"/>
                  </a:lnTo>
                  <a:lnTo>
                    <a:pt x="50340" y="33864"/>
                  </a:lnTo>
                  <a:lnTo>
                    <a:pt x="51432" y="34744"/>
                  </a:lnTo>
                  <a:lnTo>
                    <a:pt x="52981" y="34312"/>
                  </a:lnTo>
                  <a:lnTo>
                    <a:pt x="53488" y="33488"/>
                  </a:lnTo>
                  <a:lnTo>
                    <a:pt x="52879" y="32039"/>
                  </a:lnTo>
                  <a:lnTo>
                    <a:pt x="52432" y="30521"/>
                  </a:lnTo>
                  <a:lnTo>
                    <a:pt x="52523" y="29643"/>
                  </a:lnTo>
                  <a:lnTo>
                    <a:pt x="52951" y="28633"/>
                  </a:lnTo>
                  <a:lnTo>
                    <a:pt x="54026" y="27224"/>
                  </a:lnTo>
                  <a:lnTo>
                    <a:pt x="56954" y="23993"/>
                  </a:lnTo>
                  <a:lnTo>
                    <a:pt x="58008" y="22123"/>
                  </a:lnTo>
                  <a:lnTo>
                    <a:pt x="58200" y="19228"/>
                  </a:lnTo>
                  <a:lnTo>
                    <a:pt x="58209" y="16899"/>
                  </a:lnTo>
                  <a:lnTo>
                    <a:pt x="59187" y="16334"/>
                  </a:lnTo>
                  <a:lnTo>
                    <a:pt x="61286" y="16747"/>
                  </a:lnTo>
                  <a:lnTo>
                    <a:pt x="61912" y="16701"/>
                  </a:lnTo>
                  <a:lnTo>
                    <a:pt x="62199" y="18131"/>
                  </a:lnTo>
                  <a:lnTo>
                    <a:pt x="63093" y="20405"/>
                  </a:lnTo>
                  <a:lnTo>
                    <a:pt x="64147" y="21585"/>
                  </a:lnTo>
                  <a:lnTo>
                    <a:pt x="65272" y="21865"/>
                  </a:lnTo>
                  <a:lnTo>
                    <a:pt x="66596" y="21871"/>
                  </a:lnTo>
                  <a:lnTo>
                    <a:pt x="69876" y="20481"/>
                  </a:lnTo>
                  <a:lnTo>
                    <a:pt x="72014" y="19879"/>
                  </a:lnTo>
                  <a:lnTo>
                    <a:pt x="73225" y="20044"/>
                  </a:lnTo>
                  <a:lnTo>
                    <a:pt x="73942" y="20990"/>
                  </a:lnTo>
                  <a:lnTo>
                    <a:pt x="75475" y="23471"/>
                  </a:lnTo>
                  <a:lnTo>
                    <a:pt x="76349" y="23751"/>
                  </a:lnTo>
                  <a:lnTo>
                    <a:pt x="77406" y="23467"/>
                  </a:lnTo>
                  <a:lnTo>
                    <a:pt x="77779" y="23044"/>
                  </a:lnTo>
                  <a:lnTo>
                    <a:pt x="77440" y="22090"/>
                  </a:lnTo>
                  <a:lnTo>
                    <a:pt x="76993" y="20015"/>
                  </a:lnTo>
                  <a:lnTo>
                    <a:pt x="76380" y="18410"/>
                  </a:lnTo>
                  <a:lnTo>
                    <a:pt x="75577" y="17657"/>
                  </a:lnTo>
                  <a:lnTo>
                    <a:pt x="75415" y="16677"/>
                  </a:lnTo>
                  <a:lnTo>
                    <a:pt x="75922" y="14912"/>
                  </a:lnTo>
                  <a:lnTo>
                    <a:pt x="76492" y="13436"/>
                  </a:lnTo>
                  <a:lnTo>
                    <a:pt x="77609" y="13034"/>
                  </a:lnTo>
                  <a:lnTo>
                    <a:pt x="78891" y="12847"/>
                  </a:lnTo>
                  <a:lnTo>
                    <a:pt x="80588" y="14410"/>
                  </a:lnTo>
                  <a:lnTo>
                    <a:pt x="82597" y="14904"/>
                  </a:lnTo>
                  <a:lnTo>
                    <a:pt x="84091" y="14821"/>
                  </a:lnTo>
                  <a:lnTo>
                    <a:pt x="84352" y="13909"/>
                  </a:lnTo>
                  <a:lnTo>
                    <a:pt x="84259" y="12909"/>
                  </a:lnTo>
                  <a:lnTo>
                    <a:pt x="83368" y="11625"/>
                  </a:lnTo>
                  <a:lnTo>
                    <a:pt x="83547" y="9683"/>
                  </a:lnTo>
                  <a:lnTo>
                    <a:pt x="84581" y="6060"/>
                  </a:lnTo>
                  <a:lnTo>
                    <a:pt x="85169" y="6334"/>
                  </a:lnTo>
                  <a:lnTo>
                    <a:pt x="87388" y="6373"/>
                  </a:lnTo>
                  <a:lnTo>
                    <a:pt x="89809" y="6577"/>
                  </a:lnTo>
                  <a:lnTo>
                    <a:pt x="91368" y="8056"/>
                  </a:lnTo>
                  <a:lnTo>
                    <a:pt x="92897" y="8559"/>
                  </a:lnTo>
                  <a:lnTo>
                    <a:pt x="95074" y="8719"/>
                  </a:lnTo>
                  <a:lnTo>
                    <a:pt x="96531" y="8510"/>
                  </a:lnTo>
                  <a:lnTo>
                    <a:pt x="97235" y="7954"/>
                  </a:lnTo>
                  <a:lnTo>
                    <a:pt x="98084" y="6222"/>
                  </a:lnTo>
                  <a:lnTo>
                    <a:pt x="99641" y="4074"/>
                  </a:lnTo>
                  <a:lnTo>
                    <a:pt x="102085" y="2972"/>
                  </a:lnTo>
                  <a:lnTo>
                    <a:pt x="106259" y="2766"/>
                  </a:lnTo>
                  <a:lnTo>
                    <a:pt x="108345" y="2366"/>
                  </a:lnTo>
                  <a:lnTo>
                    <a:pt x="110511" y="2389"/>
                  </a:lnTo>
                  <a:lnTo>
                    <a:pt x="112146" y="2721"/>
                  </a:lnTo>
                  <a:lnTo>
                    <a:pt x="113832" y="2682"/>
                  </a:lnTo>
                  <a:lnTo>
                    <a:pt x="118119" y="1185"/>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44" name="ee4p_RS_1_15912"/>
            <p:cNvSpPr>
              <a:spLocks noChangeAspect="1"/>
            </p:cNvSpPr>
            <p:nvPr>
              <p:custDataLst>
                <p:tags r:id="rId41"/>
              </p:custDataLst>
            </p:nvPr>
          </p:nvSpPr>
          <p:spPr>
            <a:xfrm>
              <a:off x="5423094" y="4960605"/>
              <a:ext cx="362715" cy="422234"/>
            </a:xfrm>
            <a:custGeom>
              <a:avLst/>
              <a:gdLst/>
              <a:ahLst/>
              <a:cxnLst/>
              <a:rect l="0" t="0" r="0" b="0"/>
              <a:pathLst>
                <a:path w="91497" h="106511">
                  <a:moveTo>
                    <a:pt x="19580" y="478"/>
                  </a:moveTo>
                  <a:lnTo>
                    <a:pt x="22231" y="644"/>
                  </a:lnTo>
                  <a:lnTo>
                    <a:pt x="24214" y="213"/>
                  </a:lnTo>
                  <a:lnTo>
                    <a:pt x="29241" y="755"/>
                  </a:lnTo>
                  <a:lnTo>
                    <a:pt x="30318" y="1194"/>
                  </a:lnTo>
                  <a:lnTo>
                    <a:pt x="31018" y="1676"/>
                  </a:lnTo>
                  <a:lnTo>
                    <a:pt x="32335" y="3276"/>
                  </a:lnTo>
                  <a:lnTo>
                    <a:pt x="33601" y="5353"/>
                  </a:lnTo>
                  <a:lnTo>
                    <a:pt x="35356" y="6311"/>
                  </a:lnTo>
                  <a:lnTo>
                    <a:pt x="37448" y="7450"/>
                  </a:lnTo>
                  <a:lnTo>
                    <a:pt x="38522" y="8278"/>
                  </a:lnTo>
                  <a:lnTo>
                    <a:pt x="40104" y="10762"/>
                  </a:lnTo>
                  <a:lnTo>
                    <a:pt x="41355" y="11977"/>
                  </a:lnTo>
                  <a:lnTo>
                    <a:pt x="41765" y="11918"/>
                  </a:lnTo>
                  <a:lnTo>
                    <a:pt x="42186" y="11599"/>
                  </a:lnTo>
                  <a:lnTo>
                    <a:pt x="42480" y="11348"/>
                  </a:lnTo>
                  <a:lnTo>
                    <a:pt x="42808" y="11577"/>
                  </a:lnTo>
                  <a:lnTo>
                    <a:pt x="42825" y="12328"/>
                  </a:lnTo>
                  <a:lnTo>
                    <a:pt x="42903" y="13994"/>
                  </a:lnTo>
                  <a:lnTo>
                    <a:pt x="42605" y="15769"/>
                  </a:lnTo>
                  <a:lnTo>
                    <a:pt x="43052" y="17446"/>
                  </a:lnTo>
                  <a:lnTo>
                    <a:pt x="43063" y="17968"/>
                  </a:lnTo>
                  <a:lnTo>
                    <a:pt x="42752" y="18445"/>
                  </a:lnTo>
                  <a:lnTo>
                    <a:pt x="42791" y="18876"/>
                  </a:lnTo>
                  <a:lnTo>
                    <a:pt x="43229" y="19330"/>
                  </a:lnTo>
                  <a:lnTo>
                    <a:pt x="44927" y="20438"/>
                  </a:lnTo>
                  <a:lnTo>
                    <a:pt x="46496" y="22145"/>
                  </a:lnTo>
                  <a:lnTo>
                    <a:pt x="48310" y="23346"/>
                  </a:lnTo>
                  <a:lnTo>
                    <a:pt x="49992" y="24113"/>
                  </a:lnTo>
                  <a:lnTo>
                    <a:pt x="51053" y="24163"/>
                  </a:lnTo>
                  <a:lnTo>
                    <a:pt x="52791" y="25546"/>
                  </a:lnTo>
                  <a:lnTo>
                    <a:pt x="56224" y="26538"/>
                  </a:lnTo>
                  <a:lnTo>
                    <a:pt x="57324" y="26881"/>
                  </a:lnTo>
                  <a:lnTo>
                    <a:pt x="58075" y="27447"/>
                  </a:lnTo>
                  <a:lnTo>
                    <a:pt x="58623" y="28103"/>
                  </a:lnTo>
                  <a:lnTo>
                    <a:pt x="58658" y="28805"/>
                  </a:lnTo>
                  <a:lnTo>
                    <a:pt x="58129" y="29145"/>
                  </a:lnTo>
                  <a:lnTo>
                    <a:pt x="57391" y="30094"/>
                  </a:lnTo>
                  <a:lnTo>
                    <a:pt x="57086" y="31248"/>
                  </a:lnTo>
                  <a:lnTo>
                    <a:pt x="56538" y="31542"/>
                  </a:lnTo>
                  <a:lnTo>
                    <a:pt x="55989" y="31565"/>
                  </a:lnTo>
                  <a:lnTo>
                    <a:pt x="55587" y="31903"/>
                  </a:lnTo>
                  <a:lnTo>
                    <a:pt x="55678" y="32401"/>
                  </a:lnTo>
                  <a:lnTo>
                    <a:pt x="56136" y="32875"/>
                  </a:lnTo>
                  <a:lnTo>
                    <a:pt x="56848" y="33304"/>
                  </a:lnTo>
                  <a:lnTo>
                    <a:pt x="58220" y="33734"/>
                  </a:lnTo>
                  <a:lnTo>
                    <a:pt x="59573" y="34366"/>
                  </a:lnTo>
                  <a:lnTo>
                    <a:pt x="59554" y="34862"/>
                  </a:lnTo>
                  <a:lnTo>
                    <a:pt x="59280" y="35405"/>
                  </a:lnTo>
                  <a:lnTo>
                    <a:pt x="57561" y="35607"/>
                  </a:lnTo>
                  <a:lnTo>
                    <a:pt x="56282" y="35698"/>
                  </a:lnTo>
                  <a:lnTo>
                    <a:pt x="55697" y="35923"/>
                  </a:lnTo>
                  <a:lnTo>
                    <a:pt x="55745" y="36882"/>
                  </a:lnTo>
                  <a:lnTo>
                    <a:pt x="59351" y="37880"/>
                  </a:lnTo>
                  <a:lnTo>
                    <a:pt x="60986" y="38826"/>
                  </a:lnTo>
                  <a:lnTo>
                    <a:pt x="61850" y="40052"/>
                  </a:lnTo>
                  <a:lnTo>
                    <a:pt x="64151" y="40863"/>
                  </a:lnTo>
                  <a:lnTo>
                    <a:pt x="67889" y="41259"/>
                  </a:lnTo>
                  <a:lnTo>
                    <a:pt x="70491" y="42519"/>
                  </a:lnTo>
                  <a:lnTo>
                    <a:pt x="71953" y="44640"/>
                  </a:lnTo>
                  <a:lnTo>
                    <a:pt x="74340" y="44130"/>
                  </a:lnTo>
                  <a:lnTo>
                    <a:pt x="77650" y="40987"/>
                  </a:lnTo>
                  <a:lnTo>
                    <a:pt x="80900" y="40166"/>
                  </a:lnTo>
                  <a:lnTo>
                    <a:pt x="84093" y="41672"/>
                  </a:lnTo>
                  <a:lnTo>
                    <a:pt x="85836" y="42910"/>
                  </a:lnTo>
                  <a:lnTo>
                    <a:pt x="86134" y="43878"/>
                  </a:lnTo>
                  <a:lnTo>
                    <a:pt x="85391" y="44270"/>
                  </a:lnTo>
                  <a:lnTo>
                    <a:pt x="83608" y="44084"/>
                  </a:lnTo>
                  <a:lnTo>
                    <a:pt x="82146" y="44683"/>
                  </a:lnTo>
                  <a:lnTo>
                    <a:pt x="81003" y="46063"/>
                  </a:lnTo>
                  <a:lnTo>
                    <a:pt x="80831" y="47536"/>
                  </a:lnTo>
                  <a:lnTo>
                    <a:pt x="81629" y="49097"/>
                  </a:lnTo>
                  <a:lnTo>
                    <a:pt x="82761" y="50173"/>
                  </a:lnTo>
                  <a:lnTo>
                    <a:pt x="84223" y="50768"/>
                  </a:lnTo>
                  <a:lnTo>
                    <a:pt x="85005" y="51581"/>
                  </a:lnTo>
                  <a:lnTo>
                    <a:pt x="85106" y="52617"/>
                  </a:lnTo>
                  <a:lnTo>
                    <a:pt x="85486" y="52902"/>
                  </a:lnTo>
                  <a:lnTo>
                    <a:pt x="84655" y="53379"/>
                  </a:lnTo>
                  <a:lnTo>
                    <a:pt x="83750" y="54087"/>
                  </a:lnTo>
                  <a:lnTo>
                    <a:pt x="83238" y="55320"/>
                  </a:lnTo>
                  <a:lnTo>
                    <a:pt x="83106" y="57306"/>
                  </a:lnTo>
                  <a:lnTo>
                    <a:pt x="80267" y="58857"/>
                  </a:lnTo>
                  <a:lnTo>
                    <a:pt x="79200" y="59143"/>
                  </a:lnTo>
                  <a:lnTo>
                    <a:pt x="78719" y="60169"/>
                  </a:lnTo>
                  <a:lnTo>
                    <a:pt x="77976" y="63073"/>
                  </a:lnTo>
                  <a:lnTo>
                    <a:pt x="78069" y="65256"/>
                  </a:lnTo>
                  <a:lnTo>
                    <a:pt x="78451" y="66367"/>
                  </a:lnTo>
                  <a:lnTo>
                    <a:pt x="78626" y="67271"/>
                  </a:lnTo>
                  <a:lnTo>
                    <a:pt x="79543" y="68382"/>
                  </a:lnTo>
                  <a:lnTo>
                    <a:pt x="80379" y="70087"/>
                  </a:lnTo>
                  <a:lnTo>
                    <a:pt x="80932" y="72334"/>
                  </a:lnTo>
                  <a:lnTo>
                    <a:pt x="82158" y="74067"/>
                  </a:lnTo>
                  <a:lnTo>
                    <a:pt x="85307" y="75773"/>
                  </a:lnTo>
                  <a:lnTo>
                    <a:pt x="86868" y="76766"/>
                  </a:lnTo>
                  <a:lnTo>
                    <a:pt x="88021" y="78202"/>
                  </a:lnTo>
                  <a:lnTo>
                    <a:pt x="88902" y="79502"/>
                  </a:lnTo>
                  <a:lnTo>
                    <a:pt x="91496" y="81230"/>
                  </a:lnTo>
                  <a:lnTo>
                    <a:pt x="91299" y="82464"/>
                  </a:lnTo>
                  <a:lnTo>
                    <a:pt x="90732" y="83670"/>
                  </a:lnTo>
                  <a:lnTo>
                    <a:pt x="90133" y="84236"/>
                  </a:lnTo>
                  <a:lnTo>
                    <a:pt x="88842" y="85783"/>
                  </a:lnTo>
                  <a:lnTo>
                    <a:pt x="87583" y="86655"/>
                  </a:lnTo>
                  <a:lnTo>
                    <a:pt x="85510" y="89382"/>
                  </a:lnTo>
                  <a:lnTo>
                    <a:pt x="82236" y="89528"/>
                  </a:lnTo>
                  <a:lnTo>
                    <a:pt x="81455" y="89746"/>
                  </a:lnTo>
                  <a:lnTo>
                    <a:pt x="80217" y="90491"/>
                  </a:lnTo>
                  <a:lnTo>
                    <a:pt x="79608" y="91851"/>
                  </a:lnTo>
                  <a:lnTo>
                    <a:pt x="80191" y="92944"/>
                  </a:lnTo>
                  <a:lnTo>
                    <a:pt x="80140" y="94048"/>
                  </a:lnTo>
                  <a:lnTo>
                    <a:pt x="79542" y="96195"/>
                  </a:lnTo>
                  <a:lnTo>
                    <a:pt x="80334" y="98485"/>
                  </a:lnTo>
                  <a:lnTo>
                    <a:pt x="81487" y="99536"/>
                  </a:lnTo>
                  <a:lnTo>
                    <a:pt x="81669" y="100142"/>
                  </a:lnTo>
                  <a:lnTo>
                    <a:pt x="81472" y="101215"/>
                  </a:lnTo>
                  <a:lnTo>
                    <a:pt x="79751" y="103395"/>
                  </a:lnTo>
                  <a:lnTo>
                    <a:pt x="79228" y="104202"/>
                  </a:lnTo>
                  <a:lnTo>
                    <a:pt x="77503" y="104598"/>
                  </a:lnTo>
                  <a:lnTo>
                    <a:pt x="76913" y="104391"/>
                  </a:lnTo>
                  <a:lnTo>
                    <a:pt x="76022" y="103642"/>
                  </a:lnTo>
                  <a:lnTo>
                    <a:pt x="75197" y="103421"/>
                  </a:lnTo>
                  <a:lnTo>
                    <a:pt x="73139" y="104304"/>
                  </a:lnTo>
                  <a:lnTo>
                    <a:pt x="71046" y="104846"/>
                  </a:lnTo>
                  <a:lnTo>
                    <a:pt x="69399" y="104436"/>
                  </a:lnTo>
                  <a:lnTo>
                    <a:pt x="67775" y="104382"/>
                  </a:lnTo>
                  <a:lnTo>
                    <a:pt x="66645" y="104746"/>
                  </a:lnTo>
                  <a:lnTo>
                    <a:pt x="65797" y="104887"/>
                  </a:lnTo>
                  <a:lnTo>
                    <a:pt x="64130" y="105829"/>
                  </a:lnTo>
                  <a:lnTo>
                    <a:pt x="61454" y="106510"/>
                  </a:lnTo>
                  <a:lnTo>
                    <a:pt x="60221" y="106367"/>
                  </a:lnTo>
                  <a:lnTo>
                    <a:pt x="59759" y="105481"/>
                  </a:lnTo>
                  <a:lnTo>
                    <a:pt x="59258" y="104213"/>
                  </a:lnTo>
                  <a:lnTo>
                    <a:pt x="59502" y="103638"/>
                  </a:lnTo>
                  <a:lnTo>
                    <a:pt x="61269" y="102641"/>
                  </a:lnTo>
                  <a:lnTo>
                    <a:pt x="61472" y="101687"/>
                  </a:lnTo>
                  <a:lnTo>
                    <a:pt x="63940" y="97093"/>
                  </a:lnTo>
                  <a:lnTo>
                    <a:pt x="64415" y="95596"/>
                  </a:lnTo>
                  <a:lnTo>
                    <a:pt x="64432" y="95107"/>
                  </a:lnTo>
                  <a:lnTo>
                    <a:pt x="63789" y="94782"/>
                  </a:lnTo>
                  <a:lnTo>
                    <a:pt x="62433" y="94796"/>
                  </a:lnTo>
                  <a:lnTo>
                    <a:pt x="56421" y="92927"/>
                  </a:lnTo>
                  <a:lnTo>
                    <a:pt x="56695" y="90784"/>
                  </a:lnTo>
                  <a:lnTo>
                    <a:pt x="54929" y="89628"/>
                  </a:lnTo>
                  <a:lnTo>
                    <a:pt x="53026" y="88597"/>
                  </a:lnTo>
                  <a:lnTo>
                    <a:pt x="52707" y="87446"/>
                  </a:lnTo>
                  <a:lnTo>
                    <a:pt x="50593" y="85120"/>
                  </a:lnTo>
                  <a:lnTo>
                    <a:pt x="49045" y="83814"/>
                  </a:lnTo>
                  <a:lnTo>
                    <a:pt x="47069" y="83162"/>
                  </a:lnTo>
                  <a:lnTo>
                    <a:pt x="45367" y="82206"/>
                  </a:lnTo>
                  <a:lnTo>
                    <a:pt x="44343" y="81621"/>
                  </a:lnTo>
                  <a:lnTo>
                    <a:pt x="43888" y="80533"/>
                  </a:lnTo>
                  <a:lnTo>
                    <a:pt x="43888" y="79889"/>
                  </a:lnTo>
                  <a:lnTo>
                    <a:pt x="43374" y="79267"/>
                  </a:lnTo>
                  <a:lnTo>
                    <a:pt x="42551" y="79334"/>
                  </a:lnTo>
                  <a:lnTo>
                    <a:pt x="41162" y="80200"/>
                  </a:lnTo>
                  <a:lnTo>
                    <a:pt x="39450" y="80945"/>
                  </a:lnTo>
                  <a:lnTo>
                    <a:pt x="39152" y="81487"/>
                  </a:lnTo>
                  <a:lnTo>
                    <a:pt x="39770" y="82777"/>
                  </a:lnTo>
                  <a:lnTo>
                    <a:pt x="40213" y="83595"/>
                  </a:lnTo>
                  <a:lnTo>
                    <a:pt x="40012" y="84371"/>
                  </a:lnTo>
                  <a:lnTo>
                    <a:pt x="39470" y="85357"/>
                  </a:lnTo>
                  <a:lnTo>
                    <a:pt x="36177" y="87531"/>
                  </a:lnTo>
                  <a:lnTo>
                    <a:pt x="35807" y="88294"/>
                  </a:lnTo>
                  <a:lnTo>
                    <a:pt x="36436" y="89512"/>
                  </a:lnTo>
                  <a:lnTo>
                    <a:pt x="36038" y="90078"/>
                  </a:lnTo>
                  <a:lnTo>
                    <a:pt x="33285" y="90880"/>
                  </a:lnTo>
                  <a:lnTo>
                    <a:pt x="33359" y="90215"/>
                  </a:lnTo>
                  <a:lnTo>
                    <a:pt x="33188" y="89142"/>
                  </a:lnTo>
                  <a:lnTo>
                    <a:pt x="31607" y="88002"/>
                  </a:lnTo>
                  <a:lnTo>
                    <a:pt x="29383" y="87117"/>
                  </a:lnTo>
                  <a:lnTo>
                    <a:pt x="24434" y="84084"/>
                  </a:lnTo>
                  <a:lnTo>
                    <a:pt x="22531" y="83685"/>
                  </a:lnTo>
                  <a:lnTo>
                    <a:pt x="20832" y="83330"/>
                  </a:lnTo>
                  <a:lnTo>
                    <a:pt x="18396" y="81875"/>
                  </a:lnTo>
                  <a:lnTo>
                    <a:pt x="17146" y="81621"/>
                  </a:lnTo>
                  <a:lnTo>
                    <a:pt x="15756" y="80579"/>
                  </a:lnTo>
                  <a:lnTo>
                    <a:pt x="12728" y="77071"/>
                  </a:lnTo>
                  <a:lnTo>
                    <a:pt x="10154" y="75157"/>
                  </a:lnTo>
                  <a:lnTo>
                    <a:pt x="8396" y="74189"/>
                  </a:lnTo>
                  <a:lnTo>
                    <a:pt x="7904" y="73245"/>
                  </a:lnTo>
                  <a:lnTo>
                    <a:pt x="7796" y="72274"/>
                  </a:lnTo>
                  <a:lnTo>
                    <a:pt x="7856" y="71944"/>
                  </a:lnTo>
                  <a:lnTo>
                    <a:pt x="9187" y="70568"/>
                  </a:lnTo>
                  <a:lnTo>
                    <a:pt x="10210" y="70368"/>
                  </a:lnTo>
                  <a:lnTo>
                    <a:pt x="11527" y="70323"/>
                  </a:lnTo>
                  <a:lnTo>
                    <a:pt x="12395" y="71021"/>
                  </a:lnTo>
                  <a:lnTo>
                    <a:pt x="13537" y="71169"/>
                  </a:lnTo>
                  <a:lnTo>
                    <a:pt x="14173" y="70277"/>
                  </a:lnTo>
                  <a:lnTo>
                    <a:pt x="14507" y="68991"/>
                  </a:lnTo>
                  <a:lnTo>
                    <a:pt x="14354" y="67354"/>
                  </a:lnTo>
                  <a:lnTo>
                    <a:pt x="11609" y="63541"/>
                  </a:lnTo>
                  <a:lnTo>
                    <a:pt x="9247" y="60878"/>
                  </a:lnTo>
                  <a:lnTo>
                    <a:pt x="8977" y="60290"/>
                  </a:lnTo>
                  <a:lnTo>
                    <a:pt x="9487" y="59792"/>
                  </a:lnTo>
                  <a:lnTo>
                    <a:pt x="10309" y="59524"/>
                  </a:lnTo>
                  <a:lnTo>
                    <a:pt x="11193" y="59747"/>
                  </a:lnTo>
                  <a:lnTo>
                    <a:pt x="13497" y="59939"/>
                  </a:lnTo>
                  <a:lnTo>
                    <a:pt x="15710" y="59693"/>
                  </a:lnTo>
                  <a:lnTo>
                    <a:pt x="16466" y="59044"/>
                  </a:lnTo>
                  <a:lnTo>
                    <a:pt x="16468" y="58168"/>
                  </a:lnTo>
                  <a:lnTo>
                    <a:pt x="15658" y="57355"/>
                  </a:lnTo>
                  <a:lnTo>
                    <a:pt x="13071" y="55160"/>
                  </a:lnTo>
                  <a:lnTo>
                    <a:pt x="11052" y="53226"/>
                  </a:lnTo>
                  <a:lnTo>
                    <a:pt x="8679" y="51742"/>
                  </a:lnTo>
                  <a:lnTo>
                    <a:pt x="6917" y="51145"/>
                  </a:lnTo>
                  <a:lnTo>
                    <a:pt x="6396" y="50392"/>
                  </a:lnTo>
                  <a:lnTo>
                    <a:pt x="6179" y="49586"/>
                  </a:lnTo>
                  <a:lnTo>
                    <a:pt x="6375" y="48103"/>
                  </a:lnTo>
                  <a:lnTo>
                    <a:pt x="6487" y="46221"/>
                  </a:lnTo>
                  <a:lnTo>
                    <a:pt x="6906" y="45037"/>
                  </a:lnTo>
                  <a:lnTo>
                    <a:pt x="8493" y="42799"/>
                  </a:lnTo>
                  <a:lnTo>
                    <a:pt x="10014" y="40424"/>
                  </a:lnTo>
                  <a:lnTo>
                    <a:pt x="10955" y="38137"/>
                  </a:lnTo>
                  <a:lnTo>
                    <a:pt x="11450" y="36012"/>
                  </a:lnTo>
                  <a:lnTo>
                    <a:pt x="11268" y="35402"/>
                  </a:lnTo>
                  <a:lnTo>
                    <a:pt x="10473" y="34950"/>
                  </a:lnTo>
                  <a:lnTo>
                    <a:pt x="8795" y="34491"/>
                  </a:lnTo>
                  <a:lnTo>
                    <a:pt x="6468" y="34891"/>
                  </a:lnTo>
                  <a:lnTo>
                    <a:pt x="4490" y="35663"/>
                  </a:lnTo>
                  <a:lnTo>
                    <a:pt x="3717" y="35722"/>
                  </a:lnTo>
                  <a:lnTo>
                    <a:pt x="3460" y="34771"/>
                  </a:lnTo>
                  <a:lnTo>
                    <a:pt x="3771" y="34352"/>
                  </a:lnTo>
                  <a:lnTo>
                    <a:pt x="4390" y="34402"/>
                  </a:lnTo>
                  <a:lnTo>
                    <a:pt x="4898" y="34581"/>
                  </a:lnTo>
                  <a:lnTo>
                    <a:pt x="5444" y="34150"/>
                  </a:lnTo>
                  <a:lnTo>
                    <a:pt x="5770" y="32866"/>
                  </a:lnTo>
                  <a:lnTo>
                    <a:pt x="4950" y="28396"/>
                  </a:lnTo>
                  <a:lnTo>
                    <a:pt x="6427" y="27999"/>
                  </a:lnTo>
                  <a:lnTo>
                    <a:pt x="6451" y="27348"/>
                  </a:lnTo>
                  <a:lnTo>
                    <a:pt x="6587" y="26780"/>
                  </a:lnTo>
                  <a:lnTo>
                    <a:pt x="8113" y="27559"/>
                  </a:lnTo>
                  <a:lnTo>
                    <a:pt x="10260" y="27573"/>
                  </a:lnTo>
                  <a:lnTo>
                    <a:pt x="12141" y="27416"/>
                  </a:lnTo>
                  <a:lnTo>
                    <a:pt x="12425" y="26976"/>
                  </a:lnTo>
                  <a:lnTo>
                    <a:pt x="12404" y="26335"/>
                  </a:lnTo>
                  <a:lnTo>
                    <a:pt x="12013" y="25839"/>
                  </a:lnTo>
                  <a:lnTo>
                    <a:pt x="11348" y="25433"/>
                  </a:lnTo>
                  <a:lnTo>
                    <a:pt x="10862" y="24812"/>
                  </a:lnTo>
                  <a:lnTo>
                    <a:pt x="9592" y="24541"/>
                  </a:lnTo>
                  <a:lnTo>
                    <a:pt x="5617" y="22925"/>
                  </a:lnTo>
                  <a:lnTo>
                    <a:pt x="3663" y="21207"/>
                  </a:lnTo>
                  <a:lnTo>
                    <a:pt x="3728" y="19387"/>
                  </a:lnTo>
                  <a:lnTo>
                    <a:pt x="4295" y="18388"/>
                  </a:lnTo>
                  <a:lnTo>
                    <a:pt x="4980" y="18036"/>
                  </a:lnTo>
                  <a:lnTo>
                    <a:pt x="4777" y="17699"/>
                  </a:lnTo>
                  <a:lnTo>
                    <a:pt x="2535" y="16854"/>
                  </a:lnTo>
                  <a:lnTo>
                    <a:pt x="1743" y="15677"/>
                  </a:lnTo>
                  <a:lnTo>
                    <a:pt x="2393" y="14164"/>
                  </a:lnTo>
                  <a:lnTo>
                    <a:pt x="1227" y="11100"/>
                  </a:lnTo>
                  <a:lnTo>
                    <a:pt x="0" y="9209"/>
                  </a:lnTo>
                  <a:lnTo>
                    <a:pt x="1205" y="8387"/>
                  </a:lnTo>
                  <a:lnTo>
                    <a:pt x="1372" y="7226"/>
                  </a:lnTo>
                  <a:lnTo>
                    <a:pt x="1467" y="6561"/>
                  </a:lnTo>
                  <a:lnTo>
                    <a:pt x="1963" y="6570"/>
                  </a:lnTo>
                  <a:lnTo>
                    <a:pt x="3907" y="5789"/>
                  </a:lnTo>
                  <a:lnTo>
                    <a:pt x="4613" y="5155"/>
                  </a:lnTo>
                  <a:lnTo>
                    <a:pt x="5023" y="4413"/>
                  </a:lnTo>
                  <a:lnTo>
                    <a:pt x="5489" y="4230"/>
                  </a:lnTo>
                  <a:lnTo>
                    <a:pt x="6794" y="5035"/>
                  </a:lnTo>
                  <a:lnTo>
                    <a:pt x="8167" y="5106"/>
                  </a:lnTo>
                  <a:lnTo>
                    <a:pt x="9709" y="4597"/>
                  </a:lnTo>
                  <a:lnTo>
                    <a:pt x="10862" y="3889"/>
                  </a:lnTo>
                  <a:lnTo>
                    <a:pt x="12246" y="3301"/>
                  </a:lnTo>
                  <a:lnTo>
                    <a:pt x="12875" y="2896"/>
                  </a:lnTo>
                  <a:lnTo>
                    <a:pt x="13676" y="2263"/>
                  </a:lnTo>
                  <a:lnTo>
                    <a:pt x="15295" y="388"/>
                  </a:lnTo>
                  <a:lnTo>
                    <a:pt x="17124" y="0"/>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45" name="ee4p_SK_1_15912"/>
            <p:cNvSpPr>
              <a:spLocks noChangeAspect="1"/>
            </p:cNvSpPr>
            <p:nvPr>
              <p:custDataLst>
                <p:tags r:id="rId42"/>
              </p:custDataLst>
            </p:nvPr>
          </p:nvSpPr>
          <p:spPr>
            <a:xfrm>
              <a:off x="5249854" y="4577530"/>
              <a:ext cx="497547" cy="206750"/>
            </a:xfrm>
            <a:custGeom>
              <a:avLst/>
              <a:gdLst/>
              <a:ahLst/>
              <a:cxnLst/>
              <a:rect l="0" t="0" r="0" b="0"/>
              <a:pathLst>
                <a:path w="125509" h="52154">
                  <a:moveTo>
                    <a:pt x="125508" y="15038"/>
                  </a:moveTo>
                  <a:lnTo>
                    <a:pt x="125186" y="16218"/>
                  </a:lnTo>
                  <a:lnTo>
                    <a:pt x="124281" y="17591"/>
                  </a:lnTo>
                  <a:lnTo>
                    <a:pt x="123150" y="19009"/>
                  </a:lnTo>
                  <a:lnTo>
                    <a:pt x="122208" y="20721"/>
                  </a:lnTo>
                  <a:lnTo>
                    <a:pt x="120951" y="24378"/>
                  </a:lnTo>
                  <a:lnTo>
                    <a:pt x="120124" y="26062"/>
                  </a:lnTo>
                  <a:lnTo>
                    <a:pt x="116756" y="29396"/>
                  </a:lnTo>
                  <a:lnTo>
                    <a:pt x="116512" y="34025"/>
                  </a:lnTo>
                  <a:lnTo>
                    <a:pt x="116058" y="34364"/>
                  </a:lnTo>
                  <a:lnTo>
                    <a:pt x="108444" y="35930"/>
                  </a:lnTo>
                  <a:lnTo>
                    <a:pt x="107438" y="35690"/>
                  </a:lnTo>
                  <a:lnTo>
                    <a:pt x="106401" y="34789"/>
                  </a:lnTo>
                  <a:lnTo>
                    <a:pt x="105827" y="34134"/>
                  </a:lnTo>
                  <a:lnTo>
                    <a:pt x="105471" y="33651"/>
                  </a:lnTo>
                  <a:lnTo>
                    <a:pt x="104810" y="32371"/>
                  </a:lnTo>
                  <a:lnTo>
                    <a:pt x="103938" y="31462"/>
                  </a:lnTo>
                  <a:lnTo>
                    <a:pt x="102644" y="30720"/>
                  </a:lnTo>
                  <a:lnTo>
                    <a:pt x="101465" y="29857"/>
                  </a:lnTo>
                  <a:lnTo>
                    <a:pt x="99940" y="29823"/>
                  </a:lnTo>
                  <a:lnTo>
                    <a:pt x="95827" y="31039"/>
                  </a:lnTo>
                  <a:lnTo>
                    <a:pt x="92972" y="31172"/>
                  </a:lnTo>
                  <a:lnTo>
                    <a:pt x="91067" y="30782"/>
                  </a:lnTo>
                  <a:lnTo>
                    <a:pt x="88535" y="30045"/>
                  </a:lnTo>
                  <a:lnTo>
                    <a:pt x="83594" y="29929"/>
                  </a:lnTo>
                  <a:lnTo>
                    <a:pt x="80208" y="30577"/>
                  </a:lnTo>
                  <a:lnTo>
                    <a:pt x="79875" y="31479"/>
                  </a:lnTo>
                  <a:lnTo>
                    <a:pt x="76753" y="37134"/>
                  </a:lnTo>
                  <a:lnTo>
                    <a:pt x="72216" y="39215"/>
                  </a:lnTo>
                  <a:lnTo>
                    <a:pt x="68275" y="41347"/>
                  </a:lnTo>
                  <a:lnTo>
                    <a:pt x="67131" y="41778"/>
                  </a:lnTo>
                  <a:lnTo>
                    <a:pt x="65172" y="41109"/>
                  </a:lnTo>
                  <a:lnTo>
                    <a:pt x="62942" y="39843"/>
                  </a:lnTo>
                  <a:lnTo>
                    <a:pt x="61089" y="39185"/>
                  </a:lnTo>
                  <a:lnTo>
                    <a:pt x="59737" y="39475"/>
                  </a:lnTo>
                  <a:lnTo>
                    <a:pt x="58260" y="40909"/>
                  </a:lnTo>
                  <a:lnTo>
                    <a:pt x="57586" y="42362"/>
                  </a:lnTo>
                  <a:lnTo>
                    <a:pt x="53123" y="43425"/>
                  </a:lnTo>
                  <a:lnTo>
                    <a:pt x="45362" y="44053"/>
                  </a:lnTo>
                  <a:lnTo>
                    <a:pt x="42658" y="45479"/>
                  </a:lnTo>
                  <a:lnTo>
                    <a:pt x="41734" y="47195"/>
                  </a:lnTo>
                  <a:lnTo>
                    <a:pt x="41695" y="48514"/>
                  </a:lnTo>
                  <a:lnTo>
                    <a:pt x="42352" y="49635"/>
                  </a:lnTo>
                  <a:lnTo>
                    <a:pt x="41525" y="50941"/>
                  </a:lnTo>
                  <a:lnTo>
                    <a:pt x="41162" y="51486"/>
                  </a:lnTo>
                  <a:lnTo>
                    <a:pt x="35679" y="51772"/>
                  </a:lnTo>
                  <a:lnTo>
                    <a:pt x="28368" y="52153"/>
                  </a:lnTo>
                  <a:lnTo>
                    <a:pt x="23997" y="52056"/>
                  </a:lnTo>
                  <a:lnTo>
                    <a:pt x="19883" y="51964"/>
                  </a:lnTo>
                  <a:lnTo>
                    <a:pt x="17083" y="50845"/>
                  </a:lnTo>
                  <a:lnTo>
                    <a:pt x="13664" y="48657"/>
                  </a:lnTo>
                  <a:lnTo>
                    <a:pt x="10052" y="45743"/>
                  </a:lnTo>
                  <a:lnTo>
                    <a:pt x="9704" y="45675"/>
                  </a:lnTo>
                  <a:lnTo>
                    <a:pt x="9167" y="45365"/>
                  </a:lnTo>
                  <a:lnTo>
                    <a:pt x="6897" y="45147"/>
                  </a:lnTo>
                  <a:lnTo>
                    <a:pt x="6294" y="45319"/>
                  </a:lnTo>
                  <a:lnTo>
                    <a:pt x="4936" y="44371"/>
                  </a:lnTo>
                  <a:lnTo>
                    <a:pt x="4537" y="43137"/>
                  </a:lnTo>
                  <a:lnTo>
                    <a:pt x="2431" y="39892"/>
                  </a:lnTo>
                  <a:lnTo>
                    <a:pt x="60" y="34547"/>
                  </a:lnTo>
                  <a:lnTo>
                    <a:pt x="0" y="33002"/>
                  </a:lnTo>
                  <a:lnTo>
                    <a:pt x="924" y="31241"/>
                  </a:lnTo>
                  <a:lnTo>
                    <a:pt x="1783" y="29895"/>
                  </a:lnTo>
                  <a:lnTo>
                    <a:pt x="1904" y="28826"/>
                  </a:lnTo>
                  <a:lnTo>
                    <a:pt x="2000" y="28535"/>
                  </a:lnTo>
                  <a:lnTo>
                    <a:pt x="2710" y="26316"/>
                  </a:lnTo>
                  <a:lnTo>
                    <a:pt x="4435" y="23362"/>
                  </a:lnTo>
                  <a:lnTo>
                    <a:pt x="6035" y="21645"/>
                  </a:lnTo>
                  <a:lnTo>
                    <a:pt x="7203" y="21078"/>
                  </a:lnTo>
                  <a:lnTo>
                    <a:pt x="9600" y="21595"/>
                  </a:lnTo>
                  <a:lnTo>
                    <a:pt x="13708" y="22023"/>
                  </a:lnTo>
                  <a:lnTo>
                    <a:pt x="16865" y="21622"/>
                  </a:lnTo>
                  <a:lnTo>
                    <a:pt x="19808" y="20304"/>
                  </a:lnTo>
                  <a:lnTo>
                    <a:pt x="21408" y="19150"/>
                  </a:lnTo>
                  <a:lnTo>
                    <a:pt x="22775" y="17937"/>
                  </a:lnTo>
                  <a:lnTo>
                    <a:pt x="23230" y="17150"/>
                  </a:lnTo>
                  <a:lnTo>
                    <a:pt x="23837" y="16772"/>
                  </a:lnTo>
                  <a:lnTo>
                    <a:pt x="26273" y="16071"/>
                  </a:lnTo>
                  <a:lnTo>
                    <a:pt x="27048" y="15254"/>
                  </a:lnTo>
                  <a:lnTo>
                    <a:pt x="27368" y="13706"/>
                  </a:lnTo>
                  <a:lnTo>
                    <a:pt x="27579" y="11978"/>
                  </a:lnTo>
                  <a:lnTo>
                    <a:pt x="28081" y="10698"/>
                  </a:lnTo>
                  <a:lnTo>
                    <a:pt x="28707" y="9759"/>
                  </a:lnTo>
                  <a:lnTo>
                    <a:pt x="33215" y="7501"/>
                  </a:lnTo>
                  <a:lnTo>
                    <a:pt x="33619" y="6708"/>
                  </a:lnTo>
                  <a:lnTo>
                    <a:pt x="34343" y="5934"/>
                  </a:lnTo>
                  <a:lnTo>
                    <a:pt x="35675" y="5069"/>
                  </a:lnTo>
                  <a:lnTo>
                    <a:pt x="36968" y="3819"/>
                  </a:lnTo>
                  <a:lnTo>
                    <a:pt x="38338" y="3051"/>
                  </a:lnTo>
                  <a:lnTo>
                    <a:pt x="40100" y="3137"/>
                  </a:lnTo>
                  <a:lnTo>
                    <a:pt x="41725" y="2978"/>
                  </a:lnTo>
                  <a:lnTo>
                    <a:pt x="42993" y="2541"/>
                  </a:lnTo>
                  <a:lnTo>
                    <a:pt x="43550" y="2496"/>
                  </a:lnTo>
                  <a:lnTo>
                    <a:pt x="45893" y="2855"/>
                  </a:lnTo>
                  <a:lnTo>
                    <a:pt x="46314" y="4290"/>
                  </a:lnTo>
                  <a:lnTo>
                    <a:pt x="46560" y="5782"/>
                  </a:lnTo>
                  <a:lnTo>
                    <a:pt x="50564" y="5674"/>
                  </a:lnTo>
                  <a:lnTo>
                    <a:pt x="52793" y="2478"/>
                  </a:lnTo>
                  <a:lnTo>
                    <a:pt x="53946" y="2092"/>
                  </a:lnTo>
                  <a:lnTo>
                    <a:pt x="55801" y="979"/>
                  </a:lnTo>
                  <a:lnTo>
                    <a:pt x="57025" y="0"/>
                  </a:lnTo>
                  <a:lnTo>
                    <a:pt x="57867" y="613"/>
                  </a:lnTo>
                  <a:lnTo>
                    <a:pt x="59085" y="2669"/>
                  </a:lnTo>
                  <a:lnTo>
                    <a:pt x="60374" y="4323"/>
                  </a:lnTo>
                  <a:lnTo>
                    <a:pt x="61117" y="4976"/>
                  </a:lnTo>
                  <a:lnTo>
                    <a:pt x="61197" y="5484"/>
                  </a:lnTo>
                  <a:lnTo>
                    <a:pt x="61946" y="5788"/>
                  </a:lnTo>
                  <a:lnTo>
                    <a:pt x="63404" y="5972"/>
                  </a:lnTo>
                  <a:lnTo>
                    <a:pt x="64373" y="6472"/>
                  </a:lnTo>
                  <a:lnTo>
                    <a:pt x="64663" y="8008"/>
                  </a:lnTo>
                  <a:lnTo>
                    <a:pt x="64684" y="9399"/>
                  </a:lnTo>
                  <a:lnTo>
                    <a:pt x="64229" y="10393"/>
                  </a:lnTo>
                  <a:lnTo>
                    <a:pt x="63991" y="11275"/>
                  </a:lnTo>
                  <a:lnTo>
                    <a:pt x="65000" y="11620"/>
                  </a:lnTo>
                  <a:lnTo>
                    <a:pt x="66474" y="11286"/>
                  </a:lnTo>
                  <a:lnTo>
                    <a:pt x="67517" y="10789"/>
                  </a:lnTo>
                  <a:lnTo>
                    <a:pt x="70646" y="11935"/>
                  </a:lnTo>
                  <a:lnTo>
                    <a:pt x="71752" y="9376"/>
                  </a:lnTo>
                  <a:lnTo>
                    <a:pt x="72991" y="8069"/>
                  </a:lnTo>
                  <a:lnTo>
                    <a:pt x="74602" y="7461"/>
                  </a:lnTo>
                  <a:lnTo>
                    <a:pt x="76062" y="6662"/>
                  </a:lnTo>
                  <a:lnTo>
                    <a:pt x="77399" y="6097"/>
                  </a:lnTo>
                  <a:lnTo>
                    <a:pt x="78321" y="6130"/>
                  </a:lnTo>
                  <a:lnTo>
                    <a:pt x="78718" y="5894"/>
                  </a:lnTo>
                  <a:lnTo>
                    <a:pt x="79865" y="5955"/>
                  </a:lnTo>
                  <a:lnTo>
                    <a:pt x="81193" y="6213"/>
                  </a:lnTo>
                  <a:lnTo>
                    <a:pt x="82996" y="5912"/>
                  </a:lnTo>
                  <a:lnTo>
                    <a:pt x="85492" y="6536"/>
                  </a:lnTo>
                  <a:lnTo>
                    <a:pt x="87051" y="7718"/>
                  </a:lnTo>
                  <a:lnTo>
                    <a:pt x="88576" y="8118"/>
                  </a:lnTo>
                  <a:lnTo>
                    <a:pt x="90318" y="8049"/>
                  </a:lnTo>
                  <a:lnTo>
                    <a:pt x="91510" y="7398"/>
                  </a:lnTo>
                  <a:lnTo>
                    <a:pt x="93240" y="5150"/>
                  </a:lnTo>
                  <a:lnTo>
                    <a:pt x="94495" y="5186"/>
                  </a:lnTo>
                  <a:lnTo>
                    <a:pt x="96460" y="4830"/>
                  </a:lnTo>
                  <a:lnTo>
                    <a:pt x="99234" y="4850"/>
                  </a:lnTo>
                  <a:lnTo>
                    <a:pt x="105628" y="5331"/>
                  </a:lnTo>
                  <a:lnTo>
                    <a:pt x="107231" y="6192"/>
                  </a:lnTo>
                  <a:lnTo>
                    <a:pt x="111167" y="7294"/>
                  </a:lnTo>
                  <a:lnTo>
                    <a:pt x="112882" y="8565"/>
                  </a:lnTo>
                  <a:lnTo>
                    <a:pt x="113644" y="10082"/>
                  </a:lnTo>
                  <a:lnTo>
                    <a:pt x="114041" y="11128"/>
                  </a:lnTo>
                  <a:lnTo>
                    <a:pt x="118075" y="12738"/>
                  </a:lnTo>
                  <a:lnTo>
                    <a:pt x="124056" y="14793"/>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46" name="ee4p_SI_1_15912"/>
            <p:cNvSpPr>
              <a:spLocks noChangeAspect="1"/>
            </p:cNvSpPr>
            <p:nvPr>
              <p:custDataLst>
                <p:tags r:id="rId43"/>
              </p:custDataLst>
            </p:nvPr>
          </p:nvSpPr>
          <p:spPr>
            <a:xfrm>
              <a:off x="4944414" y="4884207"/>
              <a:ext cx="275070" cy="157332"/>
            </a:xfrm>
            <a:custGeom>
              <a:avLst/>
              <a:gdLst/>
              <a:ahLst/>
              <a:cxnLst/>
              <a:rect l="0" t="0" r="0" b="0"/>
              <a:pathLst>
                <a:path w="69388" h="39688">
                  <a:moveTo>
                    <a:pt x="69387" y="10107"/>
                  </a:moveTo>
                  <a:lnTo>
                    <a:pt x="67429" y="9427"/>
                  </a:lnTo>
                  <a:lnTo>
                    <a:pt x="65075" y="9143"/>
                  </a:lnTo>
                  <a:lnTo>
                    <a:pt x="64632" y="9511"/>
                  </a:lnTo>
                  <a:lnTo>
                    <a:pt x="63686" y="9885"/>
                  </a:lnTo>
                  <a:lnTo>
                    <a:pt x="63207" y="10553"/>
                  </a:lnTo>
                  <a:lnTo>
                    <a:pt x="63574" y="13181"/>
                  </a:lnTo>
                  <a:lnTo>
                    <a:pt x="63002" y="13632"/>
                  </a:lnTo>
                  <a:lnTo>
                    <a:pt x="60326" y="13372"/>
                  </a:lnTo>
                  <a:lnTo>
                    <a:pt x="59443" y="13674"/>
                  </a:lnTo>
                  <a:lnTo>
                    <a:pt x="57988" y="15502"/>
                  </a:lnTo>
                  <a:lnTo>
                    <a:pt x="56498" y="16270"/>
                  </a:lnTo>
                  <a:lnTo>
                    <a:pt x="54602" y="16818"/>
                  </a:lnTo>
                  <a:lnTo>
                    <a:pt x="53203" y="17479"/>
                  </a:lnTo>
                  <a:lnTo>
                    <a:pt x="51432" y="18053"/>
                  </a:lnTo>
                  <a:lnTo>
                    <a:pt x="49922" y="18399"/>
                  </a:lnTo>
                  <a:lnTo>
                    <a:pt x="49327" y="19197"/>
                  </a:lnTo>
                  <a:lnTo>
                    <a:pt x="48964" y="20080"/>
                  </a:lnTo>
                  <a:lnTo>
                    <a:pt x="49059" y="20930"/>
                  </a:lnTo>
                  <a:lnTo>
                    <a:pt x="50592" y="22609"/>
                  </a:lnTo>
                  <a:lnTo>
                    <a:pt x="50799" y="24399"/>
                  </a:lnTo>
                  <a:lnTo>
                    <a:pt x="50633" y="26586"/>
                  </a:lnTo>
                  <a:lnTo>
                    <a:pt x="50281" y="27752"/>
                  </a:lnTo>
                  <a:lnTo>
                    <a:pt x="49676" y="28527"/>
                  </a:lnTo>
                  <a:lnTo>
                    <a:pt x="45902" y="29532"/>
                  </a:lnTo>
                  <a:lnTo>
                    <a:pt x="41987" y="31322"/>
                  </a:lnTo>
                  <a:lnTo>
                    <a:pt x="41896" y="31732"/>
                  </a:lnTo>
                  <a:lnTo>
                    <a:pt x="43682" y="33323"/>
                  </a:lnTo>
                  <a:lnTo>
                    <a:pt x="43753" y="33720"/>
                  </a:lnTo>
                  <a:lnTo>
                    <a:pt x="42276" y="34624"/>
                  </a:lnTo>
                  <a:lnTo>
                    <a:pt x="42131" y="35530"/>
                  </a:lnTo>
                  <a:lnTo>
                    <a:pt x="42300" y="36578"/>
                  </a:lnTo>
                  <a:lnTo>
                    <a:pt x="43084" y="37657"/>
                  </a:lnTo>
                  <a:lnTo>
                    <a:pt x="43367" y="38625"/>
                  </a:lnTo>
                  <a:lnTo>
                    <a:pt x="41214" y="39329"/>
                  </a:lnTo>
                  <a:lnTo>
                    <a:pt x="38303" y="39072"/>
                  </a:lnTo>
                  <a:lnTo>
                    <a:pt x="34857" y="37723"/>
                  </a:lnTo>
                  <a:lnTo>
                    <a:pt x="33649" y="37921"/>
                  </a:lnTo>
                  <a:lnTo>
                    <a:pt x="32479" y="38617"/>
                  </a:lnTo>
                  <a:lnTo>
                    <a:pt x="31285" y="38318"/>
                  </a:lnTo>
                  <a:lnTo>
                    <a:pt x="29970" y="37487"/>
                  </a:lnTo>
                  <a:lnTo>
                    <a:pt x="28111" y="35756"/>
                  </a:lnTo>
                  <a:lnTo>
                    <a:pt x="27206" y="34693"/>
                  </a:lnTo>
                  <a:lnTo>
                    <a:pt x="26834" y="33561"/>
                  </a:lnTo>
                  <a:lnTo>
                    <a:pt x="26327" y="33397"/>
                  </a:lnTo>
                  <a:lnTo>
                    <a:pt x="25556" y="33726"/>
                  </a:lnTo>
                  <a:lnTo>
                    <a:pt x="24919" y="35103"/>
                  </a:lnTo>
                  <a:lnTo>
                    <a:pt x="23198" y="37562"/>
                  </a:lnTo>
                  <a:lnTo>
                    <a:pt x="21928" y="38230"/>
                  </a:lnTo>
                  <a:lnTo>
                    <a:pt x="20006" y="38088"/>
                  </a:lnTo>
                  <a:lnTo>
                    <a:pt x="17314" y="38128"/>
                  </a:lnTo>
                  <a:lnTo>
                    <a:pt x="15640" y="38329"/>
                  </a:lnTo>
                  <a:lnTo>
                    <a:pt x="13589" y="37461"/>
                  </a:lnTo>
                  <a:lnTo>
                    <a:pt x="13092" y="37628"/>
                  </a:lnTo>
                  <a:lnTo>
                    <a:pt x="13088" y="38198"/>
                  </a:lnTo>
                  <a:lnTo>
                    <a:pt x="12325" y="39098"/>
                  </a:lnTo>
                  <a:lnTo>
                    <a:pt x="11067" y="39687"/>
                  </a:lnTo>
                  <a:lnTo>
                    <a:pt x="5241" y="38359"/>
                  </a:lnTo>
                  <a:lnTo>
                    <a:pt x="4416" y="37256"/>
                  </a:lnTo>
                  <a:lnTo>
                    <a:pt x="5729" y="36732"/>
                  </a:lnTo>
                  <a:lnTo>
                    <a:pt x="7553" y="35312"/>
                  </a:lnTo>
                  <a:lnTo>
                    <a:pt x="8795" y="35467"/>
                  </a:lnTo>
                  <a:lnTo>
                    <a:pt x="10315" y="35167"/>
                  </a:lnTo>
                  <a:lnTo>
                    <a:pt x="10978" y="34563"/>
                  </a:lnTo>
                  <a:lnTo>
                    <a:pt x="10015" y="32759"/>
                  </a:lnTo>
                  <a:lnTo>
                    <a:pt x="7594" y="30532"/>
                  </a:lnTo>
                  <a:lnTo>
                    <a:pt x="6307" y="29686"/>
                  </a:lnTo>
                  <a:lnTo>
                    <a:pt x="4536" y="29125"/>
                  </a:lnTo>
                  <a:lnTo>
                    <a:pt x="4232" y="28525"/>
                  </a:lnTo>
                  <a:lnTo>
                    <a:pt x="5212" y="25007"/>
                  </a:lnTo>
                  <a:lnTo>
                    <a:pt x="4917" y="24507"/>
                  </a:lnTo>
                  <a:lnTo>
                    <a:pt x="2895" y="24672"/>
                  </a:lnTo>
                  <a:lnTo>
                    <a:pt x="2420" y="24304"/>
                  </a:lnTo>
                  <a:lnTo>
                    <a:pt x="2256" y="23694"/>
                  </a:lnTo>
                  <a:lnTo>
                    <a:pt x="2392" y="22856"/>
                  </a:lnTo>
                  <a:lnTo>
                    <a:pt x="3755" y="21486"/>
                  </a:lnTo>
                  <a:lnTo>
                    <a:pt x="5271" y="20270"/>
                  </a:lnTo>
                  <a:lnTo>
                    <a:pt x="5677" y="19588"/>
                  </a:lnTo>
                  <a:lnTo>
                    <a:pt x="5623" y="19055"/>
                  </a:lnTo>
                  <a:lnTo>
                    <a:pt x="3681" y="18514"/>
                  </a:lnTo>
                  <a:lnTo>
                    <a:pt x="2511" y="17960"/>
                  </a:lnTo>
                  <a:lnTo>
                    <a:pt x="1583" y="17768"/>
                  </a:lnTo>
                  <a:lnTo>
                    <a:pt x="946" y="18079"/>
                  </a:lnTo>
                  <a:lnTo>
                    <a:pt x="473" y="17729"/>
                  </a:lnTo>
                  <a:lnTo>
                    <a:pt x="0" y="16714"/>
                  </a:lnTo>
                  <a:lnTo>
                    <a:pt x="470" y="15165"/>
                  </a:lnTo>
                  <a:lnTo>
                    <a:pt x="2218" y="13733"/>
                  </a:lnTo>
                  <a:lnTo>
                    <a:pt x="4092" y="12461"/>
                  </a:lnTo>
                  <a:lnTo>
                    <a:pt x="5724" y="11533"/>
                  </a:lnTo>
                  <a:lnTo>
                    <a:pt x="6666" y="11135"/>
                  </a:lnTo>
                  <a:lnTo>
                    <a:pt x="7115" y="9542"/>
                  </a:lnTo>
                  <a:lnTo>
                    <a:pt x="8087" y="9708"/>
                  </a:lnTo>
                  <a:lnTo>
                    <a:pt x="10019" y="9793"/>
                  </a:lnTo>
                  <a:lnTo>
                    <a:pt x="12174" y="10155"/>
                  </a:lnTo>
                  <a:lnTo>
                    <a:pt x="14183" y="10599"/>
                  </a:lnTo>
                  <a:lnTo>
                    <a:pt x="15949" y="11162"/>
                  </a:lnTo>
                  <a:lnTo>
                    <a:pt x="19659" y="11750"/>
                  </a:lnTo>
                  <a:lnTo>
                    <a:pt x="23034" y="12105"/>
                  </a:lnTo>
                  <a:lnTo>
                    <a:pt x="24051" y="12432"/>
                  </a:lnTo>
                  <a:lnTo>
                    <a:pt x="24882" y="12407"/>
                  </a:lnTo>
                  <a:lnTo>
                    <a:pt x="25906" y="12887"/>
                  </a:lnTo>
                  <a:lnTo>
                    <a:pt x="26511" y="12520"/>
                  </a:lnTo>
                  <a:lnTo>
                    <a:pt x="26949" y="11878"/>
                  </a:lnTo>
                  <a:lnTo>
                    <a:pt x="28789" y="11120"/>
                  </a:lnTo>
                  <a:lnTo>
                    <a:pt x="30482" y="10129"/>
                  </a:lnTo>
                  <a:lnTo>
                    <a:pt x="31672" y="8867"/>
                  </a:lnTo>
                  <a:lnTo>
                    <a:pt x="32337" y="7870"/>
                  </a:lnTo>
                  <a:lnTo>
                    <a:pt x="33501" y="7163"/>
                  </a:lnTo>
                  <a:lnTo>
                    <a:pt x="34742" y="6959"/>
                  </a:lnTo>
                  <a:lnTo>
                    <a:pt x="35876" y="6605"/>
                  </a:lnTo>
                  <a:lnTo>
                    <a:pt x="40659" y="6133"/>
                  </a:lnTo>
                  <a:lnTo>
                    <a:pt x="45573" y="6503"/>
                  </a:lnTo>
                  <a:lnTo>
                    <a:pt x="47919" y="5808"/>
                  </a:lnTo>
                  <a:lnTo>
                    <a:pt x="49849" y="4590"/>
                  </a:lnTo>
                  <a:lnTo>
                    <a:pt x="52671" y="4248"/>
                  </a:lnTo>
                  <a:lnTo>
                    <a:pt x="52818" y="4233"/>
                  </a:lnTo>
                  <a:lnTo>
                    <a:pt x="57036" y="5169"/>
                  </a:lnTo>
                  <a:lnTo>
                    <a:pt x="57360" y="4624"/>
                  </a:lnTo>
                  <a:lnTo>
                    <a:pt x="57541" y="4384"/>
                  </a:lnTo>
                  <a:lnTo>
                    <a:pt x="57461" y="1725"/>
                  </a:lnTo>
                  <a:lnTo>
                    <a:pt x="58796" y="514"/>
                  </a:lnTo>
                  <a:lnTo>
                    <a:pt x="60031" y="0"/>
                  </a:lnTo>
                  <a:lnTo>
                    <a:pt x="64244" y="168"/>
                  </a:lnTo>
                  <a:lnTo>
                    <a:pt x="64794" y="984"/>
                  </a:lnTo>
                  <a:lnTo>
                    <a:pt x="65015" y="2250"/>
                  </a:lnTo>
                  <a:lnTo>
                    <a:pt x="65390" y="3945"/>
                  </a:lnTo>
                  <a:lnTo>
                    <a:pt x="66092" y="4413"/>
                  </a:lnTo>
                  <a:lnTo>
                    <a:pt x="66476" y="5080"/>
                  </a:lnTo>
                  <a:lnTo>
                    <a:pt x="66403" y="6252"/>
                  </a:lnTo>
                  <a:lnTo>
                    <a:pt x="67226" y="7126"/>
                  </a:lnTo>
                  <a:lnTo>
                    <a:pt x="69154" y="9492"/>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47" name="ee4p_SE_1_15912"/>
            <p:cNvSpPr>
              <a:spLocks noChangeAspect="1"/>
            </p:cNvSpPr>
            <p:nvPr>
              <p:custDataLst>
                <p:tags r:id="rId44"/>
              </p:custDataLst>
            </p:nvPr>
          </p:nvSpPr>
          <p:spPr>
            <a:xfrm>
              <a:off x="4748846" y="2030905"/>
              <a:ext cx="1140275" cy="1868306"/>
            </a:xfrm>
            <a:custGeom>
              <a:avLst/>
              <a:gdLst>
                <a:gd name="connsiteX0" fmla="*/ 129980 w 287641"/>
                <a:gd name="connsiteY0" fmla="*/ 408700 h 471291"/>
                <a:gd name="connsiteX1" fmla="*/ 131392 w 287641"/>
                <a:gd name="connsiteY1" fmla="*/ 409106 h 471291"/>
                <a:gd name="connsiteX2" fmla="*/ 132021 w 287641"/>
                <a:gd name="connsiteY2" fmla="*/ 409502 h 471291"/>
                <a:gd name="connsiteX3" fmla="*/ 130533 w 287641"/>
                <a:gd name="connsiteY3" fmla="*/ 410751 h 471291"/>
                <a:gd name="connsiteX4" fmla="*/ 130706 w 287641"/>
                <a:gd name="connsiteY4" fmla="*/ 412376 h 471291"/>
                <a:gd name="connsiteX5" fmla="*/ 130602 w 287641"/>
                <a:gd name="connsiteY5" fmla="*/ 413049 h 471291"/>
                <a:gd name="connsiteX6" fmla="*/ 126847 w 287641"/>
                <a:gd name="connsiteY6" fmla="*/ 420100 h 471291"/>
                <a:gd name="connsiteX7" fmla="*/ 125843 w 287641"/>
                <a:gd name="connsiteY7" fmla="*/ 424667 h 471291"/>
                <a:gd name="connsiteX8" fmla="*/ 124511 w 287641"/>
                <a:gd name="connsiteY8" fmla="*/ 425780 h 471291"/>
                <a:gd name="connsiteX9" fmla="*/ 118993 w 287641"/>
                <a:gd name="connsiteY9" fmla="*/ 441942 h 471291"/>
                <a:gd name="connsiteX10" fmla="*/ 117858 w 287641"/>
                <a:gd name="connsiteY10" fmla="*/ 443517 h 471291"/>
                <a:gd name="connsiteX11" fmla="*/ 116851 w 287641"/>
                <a:gd name="connsiteY11" fmla="*/ 443406 h 471291"/>
                <a:gd name="connsiteX12" fmla="*/ 116180 w 287641"/>
                <a:gd name="connsiteY12" fmla="*/ 441305 h 471291"/>
                <a:gd name="connsiteX13" fmla="*/ 116022 w 287641"/>
                <a:gd name="connsiteY13" fmla="*/ 435892 h 471291"/>
                <a:gd name="connsiteX14" fmla="*/ 116424 w 287641"/>
                <a:gd name="connsiteY14" fmla="*/ 433213 h 471291"/>
                <a:gd name="connsiteX15" fmla="*/ 121246 w 287641"/>
                <a:gd name="connsiteY15" fmla="*/ 423521 h 471291"/>
                <a:gd name="connsiteX16" fmla="*/ 123398 w 287641"/>
                <a:gd name="connsiteY16" fmla="*/ 422728 h 471291"/>
                <a:gd name="connsiteX17" fmla="*/ 126426 w 287641"/>
                <a:gd name="connsiteY17" fmla="*/ 416765 h 471291"/>
                <a:gd name="connsiteX18" fmla="*/ 127242 w 287641"/>
                <a:gd name="connsiteY18" fmla="*/ 414108 h 471291"/>
                <a:gd name="connsiteX19" fmla="*/ 128555 w 287641"/>
                <a:gd name="connsiteY19" fmla="*/ 411712 h 471291"/>
                <a:gd name="connsiteX20" fmla="*/ 129330 w 287641"/>
                <a:gd name="connsiteY20" fmla="*/ 409567 h 471291"/>
                <a:gd name="connsiteX21" fmla="*/ 171445 w 287641"/>
                <a:gd name="connsiteY21" fmla="*/ 390509 h 471291"/>
                <a:gd name="connsiteX22" fmla="*/ 172680 w 287641"/>
                <a:gd name="connsiteY22" fmla="*/ 391004 h 471291"/>
                <a:gd name="connsiteX23" fmla="*/ 175334 w 287641"/>
                <a:gd name="connsiteY23" fmla="*/ 393055 h 471291"/>
                <a:gd name="connsiteX24" fmla="*/ 173505 w 287641"/>
                <a:gd name="connsiteY24" fmla="*/ 393817 h 471291"/>
                <a:gd name="connsiteX25" fmla="*/ 172429 w 287641"/>
                <a:gd name="connsiteY25" fmla="*/ 396070 h 471291"/>
                <a:gd name="connsiteX26" fmla="*/ 170948 w 287641"/>
                <a:gd name="connsiteY26" fmla="*/ 396450 h 471291"/>
                <a:gd name="connsiteX27" fmla="*/ 169527 w 287641"/>
                <a:gd name="connsiteY27" fmla="*/ 397201 h 471291"/>
                <a:gd name="connsiteX28" fmla="*/ 169020 w 287641"/>
                <a:gd name="connsiteY28" fmla="*/ 404312 h 471291"/>
                <a:gd name="connsiteX29" fmla="*/ 171607 w 287641"/>
                <a:gd name="connsiteY29" fmla="*/ 407008 h 471291"/>
                <a:gd name="connsiteX30" fmla="*/ 170186 w 287641"/>
                <a:gd name="connsiteY30" fmla="*/ 407385 h 471291"/>
                <a:gd name="connsiteX31" fmla="*/ 168886 w 287641"/>
                <a:gd name="connsiteY31" fmla="*/ 408192 h 471291"/>
                <a:gd name="connsiteX32" fmla="*/ 167957 w 287641"/>
                <a:gd name="connsiteY32" fmla="*/ 409384 h 471291"/>
                <a:gd name="connsiteX33" fmla="*/ 167007 w 287641"/>
                <a:gd name="connsiteY33" fmla="*/ 411948 h 471291"/>
                <a:gd name="connsiteX34" fmla="*/ 163438 w 287641"/>
                <a:gd name="connsiteY34" fmla="*/ 413400 h 471291"/>
                <a:gd name="connsiteX35" fmla="*/ 162086 w 287641"/>
                <a:gd name="connsiteY35" fmla="*/ 414474 h 471291"/>
                <a:gd name="connsiteX36" fmla="*/ 160093 w 287641"/>
                <a:gd name="connsiteY36" fmla="*/ 416861 h 471291"/>
                <a:gd name="connsiteX37" fmla="*/ 159054 w 287641"/>
                <a:gd name="connsiteY37" fmla="*/ 420321 h 471291"/>
                <a:gd name="connsiteX38" fmla="*/ 157035 w 287641"/>
                <a:gd name="connsiteY38" fmla="*/ 421795 h 471291"/>
                <a:gd name="connsiteX39" fmla="*/ 154768 w 287641"/>
                <a:gd name="connsiteY39" fmla="*/ 422144 h 471291"/>
                <a:gd name="connsiteX40" fmla="*/ 156098 w 287641"/>
                <a:gd name="connsiteY40" fmla="*/ 419312 h 471291"/>
                <a:gd name="connsiteX41" fmla="*/ 157841 w 287641"/>
                <a:gd name="connsiteY41" fmla="*/ 417002 h 471291"/>
                <a:gd name="connsiteX42" fmla="*/ 156165 w 287641"/>
                <a:gd name="connsiteY42" fmla="*/ 415416 h 471291"/>
                <a:gd name="connsiteX43" fmla="*/ 155156 w 287641"/>
                <a:gd name="connsiteY43" fmla="*/ 412931 h 471291"/>
                <a:gd name="connsiteX44" fmla="*/ 153855 w 287641"/>
                <a:gd name="connsiteY44" fmla="*/ 411024 h 471291"/>
                <a:gd name="connsiteX45" fmla="*/ 154891 w 287641"/>
                <a:gd name="connsiteY45" fmla="*/ 408891 h 471291"/>
                <a:gd name="connsiteX46" fmla="*/ 154381 w 287641"/>
                <a:gd name="connsiteY46" fmla="*/ 405391 h 471291"/>
                <a:gd name="connsiteX47" fmla="*/ 154550 w 287641"/>
                <a:gd name="connsiteY47" fmla="*/ 401970 h 471291"/>
                <a:gd name="connsiteX48" fmla="*/ 156061 w 287641"/>
                <a:gd name="connsiteY48" fmla="*/ 400241 h 471291"/>
                <a:gd name="connsiteX49" fmla="*/ 157793 w 287641"/>
                <a:gd name="connsiteY49" fmla="*/ 398831 h 471291"/>
                <a:gd name="connsiteX50" fmla="*/ 160490 w 287641"/>
                <a:gd name="connsiteY50" fmla="*/ 395583 h 471291"/>
                <a:gd name="connsiteX51" fmla="*/ 163414 w 287641"/>
                <a:gd name="connsiteY51" fmla="*/ 393226 h 471291"/>
                <a:gd name="connsiteX52" fmla="*/ 167493 w 287641"/>
                <a:gd name="connsiteY52" fmla="*/ 392166 h 471291"/>
                <a:gd name="connsiteX53" fmla="*/ 169335 w 287641"/>
                <a:gd name="connsiteY53" fmla="*/ 393143 h 471291"/>
                <a:gd name="connsiteX54" fmla="*/ 170130 w 287641"/>
                <a:gd name="connsiteY54" fmla="*/ 390998 h 471291"/>
                <a:gd name="connsiteX55" fmla="*/ 176625 w 287641"/>
                <a:gd name="connsiteY55" fmla="*/ 388398 h 471291"/>
                <a:gd name="connsiteX56" fmla="*/ 179860 w 287641"/>
                <a:gd name="connsiteY56" fmla="*/ 388520 h 471291"/>
                <a:gd name="connsiteX57" fmla="*/ 180972 w 287641"/>
                <a:gd name="connsiteY57" fmla="*/ 388990 h 471291"/>
                <a:gd name="connsiteX58" fmla="*/ 177100 w 287641"/>
                <a:gd name="connsiteY58" fmla="*/ 390280 h 471291"/>
                <a:gd name="connsiteX59" fmla="*/ 176703 w 287641"/>
                <a:gd name="connsiteY59" fmla="*/ 392277 h 471291"/>
                <a:gd name="connsiteX60" fmla="*/ 175556 w 287641"/>
                <a:gd name="connsiteY60" fmla="*/ 392125 h 471291"/>
                <a:gd name="connsiteX61" fmla="*/ 174511 w 287641"/>
                <a:gd name="connsiteY61" fmla="*/ 390651 h 471291"/>
                <a:gd name="connsiteX62" fmla="*/ 161812 w 287641"/>
                <a:gd name="connsiteY62" fmla="*/ 351984 h 471291"/>
                <a:gd name="connsiteX63" fmla="*/ 162267 w 287641"/>
                <a:gd name="connsiteY63" fmla="*/ 352091 h 471291"/>
                <a:gd name="connsiteX64" fmla="*/ 160734 w 287641"/>
                <a:gd name="connsiteY64" fmla="*/ 354550 h 471291"/>
                <a:gd name="connsiteX65" fmla="*/ 159754 w 287641"/>
                <a:gd name="connsiteY65" fmla="*/ 354860 h 471291"/>
                <a:gd name="connsiteX66" fmla="*/ 159268 w 287641"/>
                <a:gd name="connsiteY66" fmla="*/ 354762 h 471291"/>
                <a:gd name="connsiteX67" fmla="*/ 159873 w 287641"/>
                <a:gd name="connsiteY67" fmla="*/ 353249 h 471291"/>
                <a:gd name="connsiteX68" fmla="*/ 160322 w 287641"/>
                <a:gd name="connsiteY68" fmla="*/ 352596 h 471291"/>
                <a:gd name="connsiteX69" fmla="*/ 165261 w 287641"/>
                <a:gd name="connsiteY69" fmla="*/ 337596 h 471291"/>
                <a:gd name="connsiteX70" fmla="*/ 166975 w 287641"/>
                <a:gd name="connsiteY70" fmla="*/ 338028 h 471291"/>
                <a:gd name="connsiteX71" fmla="*/ 166964 w 287641"/>
                <a:gd name="connsiteY71" fmla="*/ 338356 h 471291"/>
                <a:gd name="connsiteX72" fmla="*/ 165325 w 287641"/>
                <a:gd name="connsiteY72" fmla="*/ 339420 h 471291"/>
                <a:gd name="connsiteX73" fmla="*/ 164697 w 287641"/>
                <a:gd name="connsiteY73" fmla="*/ 340135 h 471291"/>
                <a:gd name="connsiteX74" fmla="*/ 164142 w 287641"/>
                <a:gd name="connsiteY74" fmla="*/ 341220 h 471291"/>
                <a:gd name="connsiteX75" fmla="*/ 163585 w 287641"/>
                <a:gd name="connsiteY75" fmla="*/ 339890 h 471291"/>
                <a:gd name="connsiteX76" fmla="*/ 163807 w 287641"/>
                <a:gd name="connsiteY76" fmla="*/ 339630 h 471291"/>
                <a:gd name="connsiteX77" fmla="*/ 164187 w 287641"/>
                <a:gd name="connsiteY77" fmla="*/ 338316 h 471291"/>
                <a:gd name="connsiteX78" fmla="*/ 209512 w 287641"/>
                <a:gd name="connsiteY78" fmla="*/ 0 h 471291"/>
                <a:gd name="connsiteX79" fmla="*/ 215548 w 287641"/>
                <a:gd name="connsiteY79" fmla="*/ 2210 h 471291"/>
                <a:gd name="connsiteX80" fmla="*/ 215812 w 287641"/>
                <a:gd name="connsiteY80" fmla="*/ 2688 h 471291"/>
                <a:gd name="connsiteX81" fmla="*/ 215855 w 287641"/>
                <a:gd name="connsiteY81" fmla="*/ 3839 h 471291"/>
                <a:gd name="connsiteX82" fmla="*/ 216066 w 287641"/>
                <a:gd name="connsiteY82" fmla="*/ 5031 h 471291"/>
                <a:gd name="connsiteX83" fmla="*/ 221923 w 287641"/>
                <a:gd name="connsiteY83" fmla="*/ 8050 h 471291"/>
                <a:gd name="connsiteX84" fmla="*/ 223611 w 287641"/>
                <a:gd name="connsiteY84" fmla="*/ 9646 h 471291"/>
                <a:gd name="connsiteX85" fmla="*/ 227207 w 287641"/>
                <a:gd name="connsiteY85" fmla="*/ 12069 h 471291"/>
                <a:gd name="connsiteX86" fmla="*/ 228159 w 287641"/>
                <a:gd name="connsiteY86" fmla="*/ 13376 h 471291"/>
                <a:gd name="connsiteX87" fmla="*/ 231489 w 287641"/>
                <a:gd name="connsiteY87" fmla="*/ 14904 h 471291"/>
                <a:gd name="connsiteX88" fmla="*/ 233877 w 287641"/>
                <a:gd name="connsiteY88" fmla="*/ 16536 h 471291"/>
                <a:gd name="connsiteX89" fmla="*/ 236667 w 287641"/>
                <a:gd name="connsiteY89" fmla="*/ 17859 h 471291"/>
                <a:gd name="connsiteX90" fmla="*/ 239923 w 287641"/>
                <a:gd name="connsiteY90" fmla="*/ 19914 h 471291"/>
                <a:gd name="connsiteX91" fmla="*/ 244294 w 287641"/>
                <a:gd name="connsiteY91" fmla="*/ 21549 h 471291"/>
                <a:gd name="connsiteX92" fmla="*/ 247986 w 287641"/>
                <a:gd name="connsiteY92" fmla="*/ 22082 h 471291"/>
                <a:gd name="connsiteX93" fmla="*/ 257280 w 287641"/>
                <a:gd name="connsiteY93" fmla="*/ 24881 h 471291"/>
                <a:gd name="connsiteX94" fmla="*/ 258865 w 287641"/>
                <a:gd name="connsiteY94" fmla="*/ 25787 h 471291"/>
                <a:gd name="connsiteX95" fmla="*/ 261547 w 287641"/>
                <a:gd name="connsiteY95" fmla="*/ 27732 h 471291"/>
                <a:gd name="connsiteX96" fmla="*/ 264255 w 287641"/>
                <a:gd name="connsiteY96" fmla="*/ 29982 h 471291"/>
                <a:gd name="connsiteX97" fmla="*/ 266127 w 287641"/>
                <a:gd name="connsiteY97" fmla="*/ 34594 h 471291"/>
                <a:gd name="connsiteX98" fmla="*/ 269136 w 287641"/>
                <a:gd name="connsiteY98" fmla="*/ 34834 h 471291"/>
                <a:gd name="connsiteX99" fmla="*/ 269952 w 287641"/>
                <a:gd name="connsiteY99" fmla="*/ 36419 h 471291"/>
                <a:gd name="connsiteX100" fmla="*/ 272578 w 287641"/>
                <a:gd name="connsiteY100" fmla="*/ 39132 h 471291"/>
                <a:gd name="connsiteX101" fmla="*/ 276218 w 287641"/>
                <a:gd name="connsiteY101" fmla="*/ 41522 h 471291"/>
                <a:gd name="connsiteX102" fmla="*/ 276087 w 287641"/>
                <a:gd name="connsiteY102" fmla="*/ 42326 h 471291"/>
                <a:gd name="connsiteX103" fmla="*/ 273189 w 287641"/>
                <a:gd name="connsiteY103" fmla="*/ 44525 h 471291"/>
                <a:gd name="connsiteX104" fmla="*/ 272878 w 287641"/>
                <a:gd name="connsiteY104" fmla="*/ 47502 h 471291"/>
                <a:gd name="connsiteX105" fmla="*/ 273152 w 287641"/>
                <a:gd name="connsiteY105" fmla="*/ 51297 h 471291"/>
                <a:gd name="connsiteX106" fmla="*/ 274061 w 287641"/>
                <a:gd name="connsiteY106" fmla="*/ 54386 h 471291"/>
                <a:gd name="connsiteX107" fmla="*/ 273966 w 287641"/>
                <a:gd name="connsiteY107" fmla="*/ 55288 h 471291"/>
                <a:gd name="connsiteX108" fmla="*/ 273247 w 287641"/>
                <a:gd name="connsiteY108" fmla="*/ 56351 h 471291"/>
                <a:gd name="connsiteX109" fmla="*/ 272383 w 287641"/>
                <a:gd name="connsiteY109" fmla="*/ 58019 h 471291"/>
                <a:gd name="connsiteX110" fmla="*/ 272075 w 287641"/>
                <a:gd name="connsiteY110" fmla="*/ 59473 h 471291"/>
                <a:gd name="connsiteX111" fmla="*/ 272150 w 287641"/>
                <a:gd name="connsiteY111" fmla="*/ 60186 h 471291"/>
                <a:gd name="connsiteX112" fmla="*/ 272442 w 287641"/>
                <a:gd name="connsiteY112" fmla="*/ 60573 h 471291"/>
                <a:gd name="connsiteX113" fmla="*/ 273968 w 287641"/>
                <a:gd name="connsiteY113" fmla="*/ 60602 h 471291"/>
                <a:gd name="connsiteX114" fmla="*/ 276704 w 287641"/>
                <a:gd name="connsiteY114" fmla="*/ 60945 h 471291"/>
                <a:gd name="connsiteX115" fmla="*/ 278313 w 287641"/>
                <a:gd name="connsiteY115" fmla="*/ 61590 h 471291"/>
                <a:gd name="connsiteX116" fmla="*/ 279226 w 287641"/>
                <a:gd name="connsiteY116" fmla="*/ 65128 h 471291"/>
                <a:gd name="connsiteX117" fmla="*/ 278918 w 287641"/>
                <a:gd name="connsiteY117" fmla="*/ 65807 h 471291"/>
                <a:gd name="connsiteX118" fmla="*/ 276611 w 287641"/>
                <a:gd name="connsiteY118" fmla="*/ 67406 h 471291"/>
                <a:gd name="connsiteX119" fmla="*/ 275935 w 287641"/>
                <a:gd name="connsiteY119" fmla="*/ 68675 h 471291"/>
                <a:gd name="connsiteX120" fmla="*/ 275869 w 287641"/>
                <a:gd name="connsiteY120" fmla="*/ 70538 h 471291"/>
                <a:gd name="connsiteX121" fmla="*/ 276277 w 287641"/>
                <a:gd name="connsiteY121" fmla="*/ 72584 h 471291"/>
                <a:gd name="connsiteX122" fmla="*/ 277069 w 287641"/>
                <a:gd name="connsiteY122" fmla="*/ 74871 h 471291"/>
                <a:gd name="connsiteX123" fmla="*/ 278874 w 287641"/>
                <a:gd name="connsiteY123" fmla="*/ 77315 h 471291"/>
                <a:gd name="connsiteX124" fmla="*/ 281314 w 287641"/>
                <a:gd name="connsiteY124" fmla="*/ 79867 h 471291"/>
                <a:gd name="connsiteX125" fmla="*/ 282917 w 287641"/>
                <a:gd name="connsiteY125" fmla="*/ 81958 h 471291"/>
                <a:gd name="connsiteX126" fmla="*/ 283675 w 287641"/>
                <a:gd name="connsiteY126" fmla="*/ 83430 h 471291"/>
                <a:gd name="connsiteX127" fmla="*/ 283951 w 287641"/>
                <a:gd name="connsiteY127" fmla="*/ 84458 h 471291"/>
                <a:gd name="connsiteX128" fmla="*/ 282852 w 287641"/>
                <a:gd name="connsiteY128" fmla="*/ 85750 h 471291"/>
                <a:gd name="connsiteX129" fmla="*/ 281863 w 287641"/>
                <a:gd name="connsiteY129" fmla="*/ 88303 h 471291"/>
                <a:gd name="connsiteX130" fmla="*/ 281679 w 287641"/>
                <a:gd name="connsiteY130" fmla="*/ 91223 h 471291"/>
                <a:gd name="connsiteX131" fmla="*/ 281230 w 287641"/>
                <a:gd name="connsiteY131" fmla="*/ 93125 h 471291"/>
                <a:gd name="connsiteX132" fmla="*/ 279081 w 287641"/>
                <a:gd name="connsiteY132" fmla="*/ 95739 h 471291"/>
                <a:gd name="connsiteX133" fmla="*/ 277596 w 287641"/>
                <a:gd name="connsiteY133" fmla="*/ 96665 h 471291"/>
                <a:gd name="connsiteX134" fmla="*/ 277173 w 287641"/>
                <a:gd name="connsiteY134" fmla="*/ 98043 h 471291"/>
                <a:gd name="connsiteX135" fmla="*/ 276991 w 287641"/>
                <a:gd name="connsiteY135" fmla="*/ 100353 h 471291"/>
                <a:gd name="connsiteX136" fmla="*/ 277427 w 287641"/>
                <a:gd name="connsiteY136" fmla="*/ 103166 h 471291"/>
                <a:gd name="connsiteX137" fmla="*/ 277577 w 287641"/>
                <a:gd name="connsiteY137" fmla="*/ 105065 h 471291"/>
                <a:gd name="connsiteX138" fmla="*/ 278034 w 287641"/>
                <a:gd name="connsiteY138" fmla="*/ 106431 h 471291"/>
                <a:gd name="connsiteX139" fmla="*/ 278708 w 287641"/>
                <a:gd name="connsiteY139" fmla="*/ 107322 h 471291"/>
                <a:gd name="connsiteX140" fmla="*/ 282155 w 287641"/>
                <a:gd name="connsiteY140" fmla="*/ 108897 h 471291"/>
                <a:gd name="connsiteX141" fmla="*/ 284085 w 287641"/>
                <a:gd name="connsiteY141" fmla="*/ 112118 h 471291"/>
                <a:gd name="connsiteX142" fmla="*/ 285288 w 287641"/>
                <a:gd name="connsiteY142" fmla="*/ 114698 h 471291"/>
                <a:gd name="connsiteX143" fmla="*/ 287641 w 287641"/>
                <a:gd name="connsiteY143" fmla="*/ 121435 h 471291"/>
                <a:gd name="connsiteX144" fmla="*/ 281783 w 287641"/>
                <a:gd name="connsiteY144" fmla="*/ 122275 h 471291"/>
                <a:gd name="connsiteX145" fmla="*/ 277380 w 287641"/>
                <a:gd name="connsiteY145" fmla="*/ 120588 h 471291"/>
                <a:gd name="connsiteX146" fmla="*/ 275184 w 287641"/>
                <a:gd name="connsiteY146" fmla="*/ 121433 h 471291"/>
                <a:gd name="connsiteX147" fmla="*/ 271342 w 287641"/>
                <a:gd name="connsiteY147" fmla="*/ 121469 h 471291"/>
                <a:gd name="connsiteX148" fmla="*/ 266980 w 287641"/>
                <a:gd name="connsiteY148" fmla="*/ 122133 h 471291"/>
                <a:gd name="connsiteX149" fmla="*/ 265510 w 287641"/>
                <a:gd name="connsiteY149" fmla="*/ 123452 h 471291"/>
                <a:gd name="connsiteX150" fmla="*/ 264354 w 287641"/>
                <a:gd name="connsiteY150" fmla="*/ 123982 h 471291"/>
                <a:gd name="connsiteX151" fmla="*/ 260308 w 287641"/>
                <a:gd name="connsiteY151" fmla="*/ 122120 h 471291"/>
                <a:gd name="connsiteX152" fmla="*/ 256488 w 287641"/>
                <a:gd name="connsiteY152" fmla="*/ 119040 h 471291"/>
                <a:gd name="connsiteX153" fmla="*/ 253696 w 287641"/>
                <a:gd name="connsiteY153" fmla="*/ 121389 h 471291"/>
                <a:gd name="connsiteX154" fmla="*/ 251889 w 287641"/>
                <a:gd name="connsiteY154" fmla="*/ 121834 h 471291"/>
                <a:gd name="connsiteX155" fmla="*/ 250265 w 287641"/>
                <a:gd name="connsiteY155" fmla="*/ 119708 h 471291"/>
                <a:gd name="connsiteX156" fmla="*/ 248846 w 287641"/>
                <a:gd name="connsiteY156" fmla="*/ 119363 h 471291"/>
                <a:gd name="connsiteX157" fmla="*/ 248079 w 287641"/>
                <a:gd name="connsiteY157" fmla="*/ 120072 h 471291"/>
                <a:gd name="connsiteX158" fmla="*/ 247408 w 287641"/>
                <a:gd name="connsiteY158" fmla="*/ 121949 h 471291"/>
                <a:gd name="connsiteX159" fmla="*/ 246339 w 287641"/>
                <a:gd name="connsiteY159" fmla="*/ 123425 h 471291"/>
                <a:gd name="connsiteX160" fmla="*/ 246060 w 287641"/>
                <a:gd name="connsiteY160" fmla="*/ 124359 h 471291"/>
                <a:gd name="connsiteX161" fmla="*/ 245875 w 287641"/>
                <a:gd name="connsiteY161" fmla="*/ 128120 h 471291"/>
                <a:gd name="connsiteX162" fmla="*/ 245596 w 287641"/>
                <a:gd name="connsiteY162" fmla="*/ 128991 h 471291"/>
                <a:gd name="connsiteX163" fmla="*/ 241886 w 287641"/>
                <a:gd name="connsiteY163" fmla="*/ 128505 h 471291"/>
                <a:gd name="connsiteX164" fmla="*/ 242109 w 287641"/>
                <a:gd name="connsiteY164" fmla="*/ 129491 h 471291"/>
                <a:gd name="connsiteX165" fmla="*/ 242916 w 287641"/>
                <a:gd name="connsiteY165" fmla="*/ 129987 h 471291"/>
                <a:gd name="connsiteX166" fmla="*/ 243242 w 287641"/>
                <a:gd name="connsiteY166" fmla="*/ 130612 h 471291"/>
                <a:gd name="connsiteX167" fmla="*/ 241897 w 287641"/>
                <a:gd name="connsiteY167" fmla="*/ 131433 h 471291"/>
                <a:gd name="connsiteX168" fmla="*/ 238213 w 287641"/>
                <a:gd name="connsiteY168" fmla="*/ 131356 h 471291"/>
                <a:gd name="connsiteX169" fmla="*/ 237837 w 287641"/>
                <a:gd name="connsiteY169" fmla="*/ 132227 h 471291"/>
                <a:gd name="connsiteX170" fmla="*/ 238874 w 287641"/>
                <a:gd name="connsiteY170" fmla="*/ 133603 h 471291"/>
                <a:gd name="connsiteX171" fmla="*/ 238066 w 287641"/>
                <a:gd name="connsiteY171" fmla="*/ 134807 h 471291"/>
                <a:gd name="connsiteX172" fmla="*/ 237317 w 287641"/>
                <a:gd name="connsiteY172" fmla="*/ 135281 h 471291"/>
                <a:gd name="connsiteX173" fmla="*/ 232918 w 287641"/>
                <a:gd name="connsiteY173" fmla="*/ 136028 h 471291"/>
                <a:gd name="connsiteX174" fmla="*/ 230372 w 287641"/>
                <a:gd name="connsiteY174" fmla="*/ 135857 h 471291"/>
                <a:gd name="connsiteX175" fmla="*/ 229645 w 287641"/>
                <a:gd name="connsiteY175" fmla="*/ 136636 h 471291"/>
                <a:gd name="connsiteX176" fmla="*/ 229441 w 287641"/>
                <a:gd name="connsiteY176" fmla="*/ 137647 h 471291"/>
                <a:gd name="connsiteX177" fmla="*/ 229923 w 287641"/>
                <a:gd name="connsiteY177" fmla="*/ 138639 h 471291"/>
                <a:gd name="connsiteX178" fmla="*/ 231046 w 287641"/>
                <a:gd name="connsiteY178" fmla="*/ 139167 h 471291"/>
                <a:gd name="connsiteX179" fmla="*/ 231415 w 287641"/>
                <a:gd name="connsiteY179" fmla="*/ 139796 h 471291"/>
                <a:gd name="connsiteX180" fmla="*/ 231338 w 287641"/>
                <a:gd name="connsiteY180" fmla="*/ 141158 h 471291"/>
                <a:gd name="connsiteX181" fmla="*/ 230403 w 287641"/>
                <a:gd name="connsiteY181" fmla="*/ 141405 h 471291"/>
                <a:gd name="connsiteX182" fmla="*/ 227749 w 287641"/>
                <a:gd name="connsiteY182" fmla="*/ 139012 h 471291"/>
                <a:gd name="connsiteX183" fmla="*/ 226941 w 287641"/>
                <a:gd name="connsiteY183" fmla="*/ 139135 h 471291"/>
                <a:gd name="connsiteX184" fmla="*/ 227548 w 287641"/>
                <a:gd name="connsiteY184" fmla="*/ 140380 h 471291"/>
                <a:gd name="connsiteX185" fmla="*/ 229064 w 287641"/>
                <a:gd name="connsiteY185" fmla="*/ 141736 h 471291"/>
                <a:gd name="connsiteX186" fmla="*/ 229940 w 287641"/>
                <a:gd name="connsiteY186" fmla="*/ 143120 h 471291"/>
                <a:gd name="connsiteX187" fmla="*/ 230707 w 287641"/>
                <a:gd name="connsiteY187" fmla="*/ 144785 h 471291"/>
                <a:gd name="connsiteX188" fmla="*/ 230558 w 287641"/>
                <a:gd name="connsiteY188" fmla="*/ 146046 h 471291"/>
                <a:gd name="connsiteX189" fmla="*/ 227263 w 287641"/>
                <a:gd name="connsiteY189" fmla="*/ 150112 h 471291"/>
                <a:gd name="connsiteX190" fmla="*/ 224363 w 287641"/>
                <a:gd name="connsiteY190" fmla="*/ 152677 h 471291"/>
                <a:gd name="connsiteX191" fmla="*/ 222199 w 287641"/>
                <a:gd name="connsiteY191" fmla="*/ 154984 h 471291"/>
                <a:gd name="connsiteX192" fmla="*/ 220923 w 287641"/>
                <a:gd name="connsiteY192" fmla="*/ 157427 h 471291"/>
                <a:gd name="connsiteX193" fmla="*/ 222400 w 287641"/>
                <a:gd name="connsiteY193" fmla="*/ 158658 h 471291"/>
                <a:gd name="connsiteX194" fmla="*/ 224043 w 287641"/>
                <a:gd name="connsiteY194" fmla="*/ 160431 h 471291"/>
                <a:gd name="connsiteX195" fmla="*/ 225198 w 287641"/>
                <a:gd name="connsiteY195" fmla="*/ 163837 h 471291"/>
                <a:gd name="connsiteX196" fmla="*/ 226576 w 287641"/>
                <a:gd name="connsiteY196" fmla="*/ 166868 h 471291"/>
                <a:gd name="connsiteX197" fmla="*/ 229357 w 287641"/>
                <a:gd name="connsiteY197" fmla="*/ 169760 h 471291"/>
                <a:gd name="connsiteX198" fmla="*/ 228798 w 287641"/>
                <a:gd name="connsiteY198" fmla="*/ 171430 h 471291"/>
                <a:gd name="connsiteX199" fmla="*/ 228150 w 287641"/>
                <a:gd name="connsiteY199" fmla="*/ 172728 h 471291"/>
                <a:gd name="connsiteX200" fmla="*/ 223523 w 287641"/>
                <a:gd name="connsiteY200" fmla="*/ 175583 h 471291"/>
                <a:gd name="connsiteX201" fmla="*/ 218276 w 287641"/>
                <a:gd name="connsiteY201" fmla="*/ 179878 h 471291"/>
                <a:gd name="connsiteX202" fmla="*/ 212620 w 287641"/>
                <a:gd name="connsiteY202" fmla="*/ 190827 h 471291"/>
                <a:gd name="connsiteX203" fmla="*/ 210739 w 287641"/>
                <a:gd name="connsiteY203" fmla="*/ 192290 h 471291"/>
                <a:gd name="connsiteX204" fmla="*/ 205788 w 287641"/>
                <a:gd name="connsiteY204" fmla="*/ 194137 h 471291"/>
                <a:gd name="connsiteX205" fmla="*/ 203967 w 287641"/>
                <a:gd name="connsiteY205" fmla="*/ 195923 h 471291"/>
                <a:gd name="connsiteX206" fmla="*/ 200281 w 287641"/>
                <a:gd name="connsiteY206" fmla="*/ 198045 h 471291"/>
                <a:gd name="connsiteX207" fmla="*/ 193846 w 287641"/>
                <a:gd name="connsiteY207" fmla="*/ 199865 h 471291"/>
                <a:gd name="connsiteX208" fmla="*/ 190927 w 287641"/>
                <a:gd name="connsiteY208" fmla="*/ 202400 h 471291"/>
                <a:gd name="connsiteX209" fmla="*/ 189609 w 287641"/>
                <a:gd name="connsiteY209" fmla="*/ 205019 h 471291"/>
                <a:gd name="connsiteX210" fmla="*/ 188143 w 287641"/>
                <a:gd name="connsiteY210" fmla="*/ 205205 h 471291"/>
                <a:gd name="connsiteX211" fmla="*/ 186690 w 287641"/>
                <a:gd name="connsiteY211" fmla="*/ 204182 h 471291"/>
                <a:gd name="connsiteX212" fmla="*/ 184751 w 287641"/>
                <a:gd name="connsiteY212" fmla="*/ 203420 h 471291"/>
                <a:gd name="connsiteX213" fmla="*/ 184498 w 287641"/>
                <a:gd name="connsiteY213" fmla="*/ 205128 h 471291"/>
                <a:gd name="connsiteX214" fmla="*/ 184580 w 287641"/>
                <a:gd name="connsiteY214" fmla="*/ 206381 h 471291"/>
                <a:gd name="connsiteX215" fmla="*/ 181477 w 287641"/>
                <a:gd name="connsiteY215" fmla="*/ 204524 h 471291"/>
                <a:gd name="connsiteX216" fmla="*/ 180013 w 287641"/>
                <a:gd name="connsiteY216" fmla="*/ 206227 h 471291"/>
                <a:gd name="connsiteX217" fmla="*/ 178869 w 287641"/>
                <a:gd name="connsiteY217" fmla="*/ 209070 h 471291"/>
                <a:gd name="connsiteX218" fmla="*/ 174403 w 287641"/>
                <a:gd name="connsiteY218" fmla="*/ 212891 h 471291"/>
                <a:gd name="connsiteX219" fmla="*/ 169590 w 287641"/>
                <a:gd name="connsiteY219" fmla="*/ 212204 h 471291"/>
                <a:gd name="connsiteX220" fmla="*/ 169050 w 287641"/>
                <a:gd name="connsiteY220" fmla="*/ 212878 h 471291"/>
                <a:gd name="connsiteX221" fmla="*/ 170331 w 287641"/>
                <a:gd name="connsiteY221" fmla="*/ 213366 h 471291"/>
                <a:gd name="connsiteX222" fmla="*/ 170525 w 287641"/>
                <a:gd name="connsiteY222" fmla="*/ 213976 h 471291"/>
                <a:gd name="connsiteX223" fmla="*/ 169651 w 287641"/>
                <a:gd name="connsiteY223" fmla="*/ 214301 h 471291"/>
                <a:gd name="connsiteX224" fmla="*/ 168327 w 287641"/>
                <a:gd name="connsiteY224" fmla="*/ 214267 h 471291"/>
                <a:gd name="connsiteX225" fmla="*/ 166284 w 287641"/>
                <a:gd name="connsiteY225" fmla="*/ 215021 h 471291"/>
                <a:gd name="connsiteX226" fmla="*/ 164941 w 287641"/>
                <a:gd name="connsiteY226" fmla="*/ 214962 h 471291"/>
                <a:gd name="connsiteX227" fmla="*/ 164304 w 287641"/>
                <a:gd name="connsiteY227" fmla="*/ 216765 h 471291"/>
                <a:gd name="connsiteX228" fmla="*/ 163265 w 287641"/>
                <a:gd name="connsiteY228" fmla="*/ 218950 h 471291"/>
                <a:gd name="connsiteX229" fmla="*/ 160546 w 287641"/>
                <a:gd name="connsiteY229" fmla="*/ 219854 h 471291"/>
                <a:gd name="connsiteX230" fmla="*/ 159143 w 287641"/>
                <a:gd name="connsiteY230" fmla="*/ 220040 h 471291"/>
                <a:gd name="connsiteX231" fmla="*/ 158450 w 287641"/>
                <a:gd name="connsiteY231" fmla="*/ 221281 h 471291"/>
                <a:gd name="connsiteX232" fmla="*/ 162632 w 287641"/>
                <a:gd name="connsiteY232" fmla="*/ 221541 h 471291"/>
                <a:gd name="connsiteX233" fmla="*/ 162298 w 287641"/>
                <a:gd name="connsiteY233" fmla="*/ 222591 h 471291"/>
                <a:gd name="connsiteX234" fmla="*/ 162203 w 287641"/>
                <a:gd name="connsiteY234" fmla="*/ 223640 h 471291"/>
                <a:gd name="connsiteX235" fmla="*/ 161771 w 287641"/>
                <a:gd name="connsiteY235" fmla="*/ 224765 h 471291"/>
                <a:gd name="connsiteX236" fmla="*/ 157016 w 287641"/>
                <a:gd name="connsiteY236" fmla="*/ 226384 h 471291"/>
                <a:gd name="connsiteX237" fmla="*/ 156284 w 287641"/>
                <a:gd name="connsiteY237" fmla="*/ 227659 h 471291"/>
                <a:gd name="connsiteX238" fmla="*/ 155291 w 287641"/>
                <a:gd name="connsiteY238" fmla="*/ 228449 h 471291"/>
                <a:gd name="connsiteX239" fmla="*/ 153176 w 287641"/>
                <a:gd name="connsiteY239" fmla="*/ 228404 h 471291"/>
                <a:gd name="connsiteX240" fmla="*/ 153254 w 287641"/>
                <a:gd name="connsiteY240" fmla="*/ 227668 h 471291"/>
                <a:gd name="connsiteX241" fmla="*/ 153600 w 287641"/>
                <a:gd name="connsiteY241" fmla="*/ 226835 h 471291"/>
                <a:gd name="connsiteX242" fmla="*/ 150449 w 287641"/>
                <a:gd name="connsiteY242" fmla="*/ 226910 h 471291"/>
                <a:gd name="connsiteX243" fmla="*/ 149467 w 287641"/>
                <a:gd name="connsiteY243" fmla="*/ 225080 h 471291"/>
                <a:gd name="connsiteX244" fmla="*/ 148869 w 287641"/>
                <a:gd name="connsiteY244" fmla="*/ 225549 h 471291"/>
                <a:gd name="connsiteX245" fmla="*/ 149223 w 287641"/>
                <a:gd name="connsiteY245" fmla="*/ 227026 h 471291"/>
                <a:gd name="connsiteX246" fmla="*/ 150048 w 287641"/>
                <a:gd name="connsiteY246" fmla="*/ 228561 h 471291"/>
                <a:gd name="connsiteX247" fmla="*/ 150965 w 287641"/>
                <a:gd name="connsiteY247" fmla="*/ 230809 h 471291"/>
                <a:gd name="connsiteX248" fmla="*/ 150220 w 287641"/>
                <a:gd name="connsiteY248" fmla="*/ 232230 h 471291"/>
                <a:gd name="connsiteX249" fmla="*/ 149387 w 287641"/>
                <a:gd name="connsiteY249" fmla="*/ 232934 h 471291"/>
                <a:gd name="connsiteX250" fmla="*/ 149994 w 287641"/>
                <a:gd name="connsiteY250" fmla="*/ 233584 h 471291"/>
                <a:gd name="connsiteX251" fmla="*/ 151676 w 287641"/>
                <a:gd name="connsiteY251" fmla="*/ 234079 h 471291"/>
                <a:gd name="connsiteX252" fmla="*/ 152356 w 287641"/>
                <a:gd name="connsiteY252" fmla="*/ 234966 h 471291"/>
                <a:gd name="connsiteX253" fmla="*/ 150361 w 287641"/>
                <a:gd name="connsiteY253" fmla="*/ 235726 h 471291"/>
                <a:gd name="connsiteX254" fmla="*/ 147871 w 287641"/>
                <a:gd name="connsiteY254" fmla="*/ 238333 h 471291"/>
                <a:gd name="connsiteX255" fmla="*/ 145290 w 287641"/>
                <a:gd name="connsiteY255" fmla="*/ 238397 h 471291"/>
                <a:gd name="connsiteX256" fmla="*/ 143712 w 287641"/>
                <a:gd name="connsiteY256" fmla="*/ 240117 h 471291"/>
                <a:gd name="connsiteX257" fmla="*/ 142036 w 287641"/>
                <a:gd name="connsiteY257" fmla="*/ 240111 h 471291"/>
                <a:gd name="connsiteX258" fmla="*/ 140674 w 287641"/>
                <a:gd name="connsiteY258" fmla="*/ 239028 h 471291"/>
                <a:gd name="connsiteX259" fmla="*/ 138490 w 287641"/>
                <a:gd name="connsiteY259" fmla="*/ 238138 h 471291"/>
                <a:gd name="connsiteX260" fmla="*/ 137787 w 287641"/>
                <a:gd name="connsiteY260" fmla="*/ 239707 h 471291"/>
                <a:gd name="connsiteX261" fmla="*/ 137674 w 287641"/>
                <a:gd name="connsiteY261" fmla="*/ 240954 h 471291"/>
                <a:gd name="connsiteX262" fmla="*/ 138905 w 287641"/>
                <a:gd name="connsiteY262" fmla="*/ 244105 h 471291"/>
                <a:gd name="connsiteX263" fmla="*/ 141255 w 287641"/>
                <a:gd name="connsiteY263" fmla="*/ 246541 h 471291"/>
                <a:gd name="connsiteX264" fmla="*/ 143431 w 287641"/>
                <a:gd name="connsiteY264" fmla="*/ 247592 h 471291"/>
                <a:gd name="connsiteX265" fmla="*/ 141865 w 287641"/>
                <a:gd name="connsiteY265" fmla="*/ 248301 h 471291"/>
                <a:gd name="connsiteX266" fmla="*/ 140700 w 287641"/>
                <a:gd name="connsiteY266" fmla="*/ 249875 h 471291"/>
                <a:gd name="connsiteX267" fmla="*/ 139294 w 287641"/>
                <a:gd name="connsiteY267" fmla="*/ 254783 h 471291"/>
                <a:gd name="connsiteX268" fmla="*/ 138529 w 287641"/>
                <a:gd name="connsiteY268" fmla="*/ 256712 h 471291"/>
                <a:gd name="connsiteX269" fmla="*/ 137700 w 287641"/>
                <a:gd name="connsiteY269" fmla="*/ 260113 h 471291"/>
                <a:gd name="connsiteX270" fmla="*/ 138225 w 287641"/>
                <a:gd name="connsiteY270" fmla="*/ 262978 h 471291"/>
                <a:gd name="connsiteX271" fmla="*/ 138646 w 287641"/>
                <a:gd name="connsiteY271" fmla="*/ 264385 h 471291"/>
                <a:gd name="connsiteX272" fmla="*/ 139711 w 287641"/>
                <a:gd name="connsiteY272" fmla="*/ 266294 h 471291"/>
                <a:gd name="connsiteX273" fmla="*/ 136817 w 287641"/>
                <a:gd name="connsiteY273" fmla="*/ 266048 h 471291"/>
                <a:gd name="connsiteX274" fmla="*/ 133761 w 287641"/>
                <a:gd name="connsiteY274" fmla="*/ 264933 h 471291"/>
                <a:gd name="connsiteX275" fmla="*/ 134187 w 287641"/>
                <a:gd name="connsiteY275" fmla="*/ 267248 h 471291"/>
                <a:gd name="connsiteX276" fmla="*/ 132310 w 287641"/>
                <a:gd name="connsiteY276" fmla="*/ 269981 h 471291"/>
                <a:gd name="connsiteX277" fmla="*/ 132660 w 287641"/>
                <a:gd name="connsiteY277" fmla="*/ 272389 h 471291"/>
                <a:gd name="connsiteX278" fmla="*/ 133051 w 287641"/>
                <a:gd name="connsiteY278" fmla="*/ 273956 h 471291"/>
                <a:gd name="connsiteX279" fmla="*/ 132470 w 287641"/>
                <a:gd name="connsiteY279" fmla="*/ 276546 h 471291"/>
                <a:gd name="connsiteX280" fmla="*/ 133353 w 287641"/>
                <a:gd name="connsiteY280" fmla="*/ 277359 h 471291"/>
                <a:gd name="connsiteX281" fmla="*/ 133833 w 287641"/>
                <a:gd name="connsiteY281" fmla="*/ 278899 h 471291"/>
                <a:gd name="connsiteX282" fmla="*/ 133042 w 287641"/>
                <a:gd name="connsiteY282" fmla="*/ 280036 h 471291"/>
                <a:gd name="connsiteX283" fmla="*/ 133394 w 287641"/>
                <a:gd name="connsiteY283" fmla="*/ 281014 h 471291"/>
                <a:gd name="connsiteX284" fmla="*/ 133526 w 287641"/>
                <a:gd name="connsiteY284" fmla="*/ 284473 h 471291"/>
                <a:gd name="connsiteX285" fmla="*/ 134126 w 287641"/>
                <a:gd name="connsiteY285" fmla="*/ 289873 h 471291"/>
                <a:gd name="connsiteX286" fmla="*/ 133906 w 287641"/>
                <a:gd name="connsiteY286" fmla="*/ 291014 h 471291"/>
                <a:gd name="connsiteX287" fmla="*/ 135586 w 287641"/>
                <a:gd name="connsiteY287" fmla="*/ 295695 h 471291"/>
                <a:gd name="connsiteX288" fmla="*/ 135195 w 287641"/>
                <a:gd name="connsiteY288" fmla="*/ 297333 h 471291"/>
                <a:gd name="connsiteX289" fmla="*/ 134969 w 287641"/>
                <a:gd name="connsiteY289" fmla="*/ 299419 h 471291"/>
                <a:gd name="connsiteX290" fmla="*/ 137376 w 287641"/>
                <a:gd name="connsiteY290" fmla="*/ 301421 h 471291"/>
                <a:gd name="connsiteX291" fmla="*/ 139525 w 287641"/>
                <a:gd name="connsiteY291" fmla="*/ 301389 h 471291"/>
                <a:gd name="connsiteX292" fmla="*/ 141702 w 287641"/>
                <a:gd name="connsiteY292" fmla="*/ 301358 h 471291"/>
                <a:gd name="connsiteX293" fmla="*/ 142533 w 287641"/>
                <a:gd name="connsiteY293" fmla="*/ 301860 h 471291"/>
                <a:gd name="connsiteX294" fmla="*/ 143367 w 287641"/>
                <a:gd name="connsiteY294" fmla="*/ 303275 h 471291"/>
                <a:gd name="connsiteX295" fmla="*/ 144038 w 287641"/>
                <a:gd name="connsiteY295" fmla="*/ 304945 h 471291"/>
                <a:gd name="connsiteX296" fmla="*/ 145830 w 287641"/>
                <a:gd name="connsiteY296" fmla="*/ 304807 h 471291"/>
                <a:gd name="connsiteX297" fmla="*/ 148691 w 287641"/>
                <a:gd name="connsiteY297" fmla="*/ 303448 h 471291"/>
                <a:gd name="connsiteX298" fmla="*/ 150553 w 287641"/>
                <a:gd name="connsiteY298" fmla="*/ 303124 h 471291"/>
                <a:gd name="connsiteX299" fmla="*/ 151782 w 287641"/>
                <a:gd name="connsiteY299" fmla="*/ 305736 h 471291"/>
                <a:gd name="connsiteX300" fmla="*/ 155124 w 287641"/>
                <a:gd name="connsiteY300" fmla="*/ 309182 h 471291"/>
                <a:gd name="connsiteX301" fmla="*/ 157070 w 287641"/>
                <a:gd name="connsiteY301" fmla="*/ 310724 h 471291"/>
                <a:gd name="connsiteX302" fmla="*/ 160376 w 287641"/>
                <a:gd name="connsiteY302" fmla="*/ 311535 h 471291"/>
                <a:gd name="connsiteX303" fmla="*/ 163859 w 287641"/>
                <a:gd name="connsiteY303" fmla="*/ 314308 h 471291"/>
                <a:gd name="connsiteX304" fmla="*/ 163371 w 287641"/>
                <a:gd name="connsiteY304" fmla="*/ 317646 h 471291"/>
                <a:gd name="connsiteX305" fmla="*/ 164824 w 287641"/>
                <a:gd name="connsiteY305" fmla="*/ 318760 h 471291"/>
                <a:gd name="connsiteX306" fmla="*/ 168934 w 287641"/>
                <a:gd name="connsiteY306" fmla="*/ 320076 h 471291"/>
                <a:gd name="connsiteX307" fmla="*/ 170387 w 287641"/>
                <a:gd name="connsiteY307" fmla="*/ 321849 h 471291"/>
                <a:gd name="connsiteX308" fmla="*/ 171084 w 287641"/>
                <a:gd name="connsiteY308" fmla="*/ 323359 h 471291"/>
                <a:gd name="connsiteX309" fmla="*/ 172166 w 287641"/>
                <a:gd name="connsiteY309" fmla="*/ 324611 h 471291"/>
                <a:gd name="connsiteX310" fmla="*/ 173431 w 287641"/>
                <a:gd name="connsiteY310" fmla="*/ 328388 h 471291"/>
                <a:gd name="connsiteX311" fmla="*/ 172991 w 287641"/>
                <a:gd name="connsiteY311" fmla="*/ 330712 h 471291"/>
                <a:gd name="connsiteX312" fmla="*/ 171335 w 287641"/>
                <a:gd name="connsiteY312" fmla="*/ 331510 h 471291"/>
                <a:gd name="connsiteX313" fmla="*/ 167424 w 287641"/>
                <a:gd name="connsiteY313" fmla="*/ 333997 h 471291"/>
                <a:gd name="connsiteX314" fmla="*/ 165681 w 287641"/>
                <a:gd name="connsiteY314" fmla="*/ 335851 h 471291"/>
                <a:gd name="connsiteX315" fmla="*/ 164314 w 287641"/>
                <a:gd name="connsiteY315" fmla="*/ 337006 h 471291"/>
                <a:gd name="connsiteX316" fmla="*/ 160430 w 287641"/>
                <a:gd name="connsiteY316" fmla="*/ 339479 h 471291"/>
                <a:gd name="connsiteX317" fmla="*/ 159007 w 287641"/>
                <a:gd name="connsiteY317" fmla="*/ 339923 h 471291"/>
                <a:gd name="connsiteX318" fmla="*/ 157644 w 287641"/>
                <a:gd name="connsiteY318" fmla="*/ 341207 h 471291"/>
                <a:gd name="connsiteX319" fmla="*/ 156327 w 287641"/>
                <a:gd name="connsiteY319" fmla="*/ 341769 h 471291"/>
                <a:gd name="connsiteX320" fmla="*/ 155148 w 287641"/>
                <a:gd name="connsiteY320" fmla="*/ 341446 h 471291"/>
                <a:gd name="connsiteX321" fmla="*/ 150740 w 287641"/>
                <a:gd name="connsiteY321" fmla="*/ 343770 h 471291"/>
                <a:gd name="connsiteX322" fmla="*/ 151084 w 287641"/>
                <a:gd name="connsiteY322" fmla="*/ 344762 h 471291"/>
                <a:gd name="connsiteX323" fmla="*/ 154464 w 287641"/>
                <a:gd name="connsiteY323" fmla="*/ 345182 h 471291"/>
                <a:gd name="connsiteX324" fmla="*/ 156187 w 287641"/>
                <a:gd name="connsiteY324" fmla="*/ 344684 h 471291"/>
                <a:gd name="connsiteX325" fmla="*/ 157513 w 287641"/>
                <a:gd name="connsiteY325" fmla="*/ 343516 h 471291"/>
                <a:gd name="connsiteX326" fmla="*/ 158961 w 287641"/>
                <a:gd name="connsiteY326" fmla="*/ 343248 h 471291"/>
                <a:gd name="connsiteX327" fmla="*/ 160283 w 287641"/>
                <a:gd name="connsiteY327" fmla="*/ 343468 h 471291"/>
                <a:gd name="connsiteX328" fmla="*/ 161684 w 287641"/>
                <a:gd name="connsiteY328" fmla="*/ 342548 h 471291"/>
                <a:gd name="connsiteX329" fmla="*/ 162784 w 287641"/>
                <a:gd name="connsiteY329" fmla="*/ 342180 h 471291"/>
                <a:gd name="connsiteX330" fmla="*/ 163920 w 287641"/>
                <a:gd name="connsiteY330" fmla="*/ 342621 h 471291"/>
                <a:gd name="connsiteX331" fmla="*/ 165187 w 287641"/>
                <a:gd name="connsiteY331" fmla="*/ 344828 h 471291"/>
                <a:gd name="connsiteX332" fmla="*/ 162557 w 287641"/>
                <a:gd name="connsiteY332" fmla="*/ 345976 h 471291"/>
                <a:gd name="connsiteX333" fmla="*/ 160691 w 287641"/>
                <a:gd name="connsiteY333" fmla="*/ 346028 h 471291"/>
                <a:gd name="connsiteX334" fmla="*/ 159780 w 287641"/>
                <a:gd name="connsiteY334" fmla="*/ 349640 h 471291"/>
                <a:gd name="connsiteX335" fmla="*/ 158650 w 287641"/>
                <a:gd name="connsiteY335" fmla="*/ 351190 h 471291"/>
                <a:gd name="connsiteX336" fmla="*/ 157841 w 287641"/>
                <a:gd name="connsiteY336" fmla="*/ 351935 h 471291"/>
                <a:gd name="connsiteX337" fmla="*/ 153701 w 287641"/>
                <a:gd name="connsiteY337" fmla="*/ 353469 h 471291"/>
                <a:gd name="connsiteX338" fmla="*/ 150970 w 287641"/>
                <a:gd name="connsiteY338" fmla="*/ 355412 h 471291"/>
                <a:gd name="connsiteX339" fmla="*/ 147750 w 287641"/>
                <a:gd name="connsiteY339" fmla="*/ 356975 h 471291"/>
                <a:gd name="connsiteX340" fmla="*/ 146344 w 287641"/>
                <a:gd name="connsiteY340" fmla="*/ 356635 h 471291"/>
                <a:gd name="connsiteX341" fmla="*/ 144226 w 287641"/>
                <a:gd name="connsiteY341" fmla="*/ 358223 h 471291"/>
                <a:gd name="connsiteX342" fmla="*/ 139518 w 287641"/>
                <a:gd name="connsiteY342" fmla="*/ 360101 h 471291"/>
                <a:gd name="connsiteX343" fmla="*/ 137106 w 287641"/>
                <a:gd name="connsiteY343" fmla="*/ 362629 h 471291"/>
                <a:gd name="connsiteX344" fmla="*/ 131693 w 287641"/>
                <a:gd name="connsiteY344" fmla="*/ 364888 h 471291"/>
                <a:gd name="connsiteX345" fmla="*/ 128935 w 287641"/>
                <a:gd name="connsiteY345" fmla="*/ 366724 h 471291"/>
                <a:gd name="connsiteX346" fmla="*/ 121444 w 287641"/>
                <a:gd name="connsiteY346" fmla="*/ 366820 h 471291"/>
                <a:gd name="connsiteX347" fmla="*/ 114290 w 287641"/>
                <a:gd name="connsiteY347" fmla="*/ 366417 h 471291"/>
                <a:gd name="connsiteX348" fmla="*/ 112044 w 287641"/>
                <a:gd name="connsiteY348" fmla="*/ 367290 h 471291"/>
                <a:gd name="connsiteX349" fmla="*/ 114340 w 287641"/>
                <a:gd name="connsiteY349" fmla="*/ 367560 h 471291"/>
                <a:gd name="connsiteX350" fmla="*/ 115948 w 287641"/>
                <a:gd name="connsiteY350" fmla="*/ 368416 h 471291"/>
                <a:gd name="connsiteX351" fmla="*/ 117877 w 287641"/>
                <a:gd name="connsiteY351" fmla="*/ 368059 h 471291"/>
                <a:gd name="connsiteX352" fmla="*/ 122410 w 287641"/>
                <a:gd name="connsiteY352" fmla="*/ 368487 h 471291"/>
                <a:gd name="connsiteX353" fmla="*/ 124742 w 287641"/>
                <a:gd name="connsiteY353" fmla="*/ 368953 h 471291"/>
                <a:gd name="connsiteX354" fmla="*/ 127735 w 287641"/>
                <a:gd name="connsiteY354" fmla="*/ 371949 h 471291"/>
                <a:gd name="connsiteX355" fmla="*/ 125534 w 287641"/>
                <a:gd name="connsiteY355" fmla="*/ 373013 h 471291"/>
                <a:gd name="connsiteX356" fmla="*/ 121723 w 287641"/>
                <a:gd name="connsiteY356" fmla="*/ 373829 h 471291"/>
                <a:gd name="connsiteX357" fmla="*/ 123152 w 287641"/>
                <a:gd name="connsiteY357" fmla="*/ 378067 h 471291"/>
                <a:gd name="connsiteX358" fmla="*/ 124331 w 287641"/>
                <a:gd name="connsiteY358" fmla="*/ 380919 h 471291"/>
                <a:gd name="connsiteX359" fmla="*/ 122788 w 287641"/>
                <a:gd name="connsiteY359" fmla="*/ 382639 h 471291"/>
                <a:gd name="connsiteX360" fmla="*/ 122673 w 287641"/>
                <a:gd name="connsiteY360" fmla="*/ 390443 h 471291"/>
                <a:gd name="connsiteX361" fmla="*/ 120507 w 287641"/>
                <a:gd name="connsiteY361" fmla="*/ 390592 h 471291"/>
                <a:gd name="connsiteX362" fmla="*/ 119587 w 287641"/>
                <a:gd name="connsiteY362" fmla="*/ 393812 h 471291"/>
                <a:gd name="connsiteX363" fmla="*/ 120269 w 287641"/>
                <a:gd name="connsiteY363" fmla="*/ 395452 h 471291"/>
                <a:gd name="connsiteX364" fmla="*/ 120216 w 287641"/>
                <a:gd name="connsiteY364" fmla="*/ 399257 h 471291"/>
                <a:gd name="connsiteX365" fmla="*/ 120667 w 287641"/>
                <a:gd name="connsiteY365" fmla="*/ 401599 h 471291"/>
                <a:gd name="connsiteX366" fmla="*/ 121729 w 287641"/>
                <a:gd name="connsiteY366" fmla="*/ 403752 h 471291"/>
                <a:gd name="connsiteX367" fmla="*/ 121256 w 287641"/>
                <a:gd name="connsiteY367" fmla="*/ 405996 h 471291"/>
                <a:gd name="connsiteX368" fmla="*/ 117832 w 287641"/>
                <a:gd name="connsiteY368" fmla="*/ 411238 h 471291"/>
                <a:gd name="connsiteX369" fmla="*/ 117910 w 287641"/>
                <a:gd name="connsiteY369" fmla="*/ 413693 h 471291"/>
                <a:gd name="connsiteX370" fmla="*/ 118525 w 287641"/>
                <a:gd name="connsiteY370" fmla="*/ 415150 h 471291"/>
                <a:gd name="connsiteX371" fmla="*/ 118980 w 287641"/>
                <a:gd name="connsiteY371" fmla="*/ 417477 h 471291"/>
                <a:gd name="connsiteX372" fmla="*/ 117424 w 287641"/>
                <a:gd name="connsiteY372" fmla="*/ 421945 h 471291"/>
                <a:gd name="connsiteX373" fmla="*/ 116324 w 287641"/>
                <a:gd name="connsiteY373" fmla="*/ 425671 h 471291"/>
                <a:gd name="connsiteX374" fmla="*/ 115018 w 287641"/>
                <a:gd name="connsiteY374" fmla="*/ 428802 h 471291"/>
                <a:gd name="connsiteX375" fmla="*/ 112094 w 287641"/>
                <a:gd name="connsiteY375" fmla="*/ 432553 h 471291"/>
                <a:gd name="connsiteX376" fmla="*/ 110639 w 287641"/>
                <a:gd name="connsiteY376" fmla="*/ 435353 h 471291"/>
                <a:gd name="connsiteX377" fmla="*/ 107233 w 287641"/>
                <a:gd name="connsiteY377" fmla="*/ 444067 h 471291"/>
                <a:gd name="connsiteX378" fmla="*/ 105545 w 287641"/>
                <a:gd name="connsiteY378" fmla="*/ 445792 h 471291"/>
                <a:gd name="connsiteX379" fmla="*/ 103474 w 287641"/>
                <a:gd name="connsiteY379" fmla="*/ 447117 h 471291"/>
                <a:gd name="connsiteX380" fmla="*/ 101166 w 287641"/>
                <a:gd name="connsiteY380" fmla="*/ 445891 h 471291"/>
                <a:gd name="connsiteX381" fmla="*/ 99049 w 287641"/>
                <a:gd name="connsiteY381" fmla="*/ 445223 h 471291"/>
                <a:gd name="connsiteX382" fmla="*/ 96464 w 287641"/>
                <a:gd name="connsiteY382" fmla="*/ 445304 h 471291"/>
                <a:gd name="connsiteX383" fmla="*/ 92416 w 287641"/>
                <a:gd name="connsiteY383" fmla="*/ 446309 h 471291"/>
                <a:gd name="connsiteX384" fmla="*/ 86326 w 287641"/>
                <a:gd name="connsiteY384" fmla="*/ 445641 h 471291"/>
                <a:gd name="connsiteX385" fmla="*/ 80375 w 287641"/>
                <a:gd name="connsiteY385" fmla="*/ 445963 h 471291"/>
                <a:gd name="connsiteX386" fmla="*/ 78870 w 287641"/>
                <a:gd name="connsiteY386" fmla="*/ 446831 h 471291"/>
                <a:gd name="connsiteX387" fmla="*/ 79772 w 287641"/>
                <a:gd name="connsiteY387" fmla="*/ 449981 h 471291"/>
                <a:gd name="connsiteX388" fmla="*/ 77579 w 287641"/>
                <a:gd name="connsiteY388" fmla="*/ 450394 h 471291"/>
                <a:gd name="connsiteX389" fmla="*/ 75434 w 287641"/>
                <a:gd name="connsiteY389" fmla="*/ 449498 h 471291"/>
                <a:gd name="connsiteX390" fmla="*/ 73547 w 287641"/>
                <a:gd name="connsiteY390" fmla="*/ 450567 h 471291"/>
                <a:gd name="connsiteX391" fmla="*/ 71970 w 287641"/>
                <a:gd name="connsiteY391" fmla="*/ 451739 h 471291"/>
                <a:gd name="connsiteX392" fmla="*/ 68874 w 287641"/>
                <a:gd name="connsiteY392" fmla="*/ 454516 h 471291"/>
                <a:gd name="connsiteX393" fmla="*/ 67837 w 287641"/>
                <a:gd name="connsiteY393" fmla="*/ 456225 h 471291"/>
                <a:gd name="connsiteX394" fmla="*/ 67570 w 287641"/>
                <a:gd name="connsiteY394" fmla="*/ 459439 h 471291"/>
                <a:gd name="connsiteX395" fmla="*/ 69196 w 287641"/>
                <a:gd name="connsiteY395" fmla="*/ 462318 h 471291"/>
                <a:gd name="connsiteX396" fmla="*/ 70638 w 287641"/>
                <a:gd name="connsiteY396" fmla="*/ 465684 h 471291"/>
                <a:gd name="connsiteX397" fmla="*/ 66924 w 287641"/>
                <a:gd name="connsiteY397" fmla="*/ 469739 h 471291"/>
                <a:gd name="connsiteX398" fmla="*/ 64851 w 287641"/>
                <a:gd name="connsiteY398" fmla="*/ 469876 h 471291"/>
                <a:gd name="connsiteX399" fmla="*/ 58800 w 287641"/>
                <a:gd name="connsiteY399" fmla="*/ 468752 h 471291"/>
                <a:gd name="connsiteX400" fmla="*/ 48077 w 287641"/>
                <a:gd name="connsiteY400" fmla="*/ 471291 h 471291"/>
                <a:gd name="connsiteX401" fmla="*/ 38446 w 287641"/>
                <a:gd name="connsiteY401" fmla="*/ 469283 h 471291"/>
                <a:gd name="connsiteX402" fmla="*/ 39657 w 287641"/>
                <a:gd name="connsiteY402" fmla="*/ 467112 h 471291"/>
                <a:gd name="connsiteX403" fmla="*/ 39617 w 287641"/>
                <a:gd name="connsiteY403" fmla="*/ 465514 h 471291"/>
                <a:gd name="connsiteX404" fmla="*/ 40161 w 287641"/>
                <a:gd name="connsiteY404" fmla="*/ 463055 h 471291"/>
                <a:gd name="connsiteX405" fmla="*/ 40484 w 287641"/>
                <a:gd name="connsiteY405" fmla="*/ 460536 h 471291"/>
                <a:gd name="connsiteX406" fmla="*/ 40394 w 287641"/>
                <a:gd name="connsiteY406" fmla="*/ 458849 h 471291"/>
                <a:gd name="connsiteX407" fmla="*/ 39688 w 287641"/>
                <a:gd name="connsiteY407" fmla="*/ 457050 h 471291"/>
                <a:gd name="connsiteX408" fmla="*/ 37313 w 287641"/>
                <a:gd name="connsiteY408" fmla="*/ 454694 h 471291"/>
                <a:gd name="connsiteX409" fmla="*/ 31961 w 287641"/>
                <a:gd name="connsiteY409" fmla="*/ 446722 h 471291"/>
                <a:gd name="connsiteX410" fmla="*/ 30378 w 287641"/>
                <a:gd name="connsiteY410" fmla="*/ 443349 h 471291"/>
                <a:gd name="connsiteX411" fmla="*/ 29277 w 287641"/>
                <a:gd name="connsiteY411" fmla="*/ 441942 h 471291"/>
                <a:gd name="connsiteX412" fmla="*/ 30070 w 287641"/>
                <a:gd name="connsiteY412" fmla="*/ 441866 h 471291"/>
                <a:gd name="connsiteX413" fmla="*/ 34477 w 287641"/>
                <a:gd name="connsiteY413" fmla="*/ 443679 h 471291"/>
                <a:gd name="connsiteX414" fmla="*/ 35505 w 287641"/>
                <a:gd name="connsiteY414" fmla="*/ 443456 h 471291"/>
                <a:gd name="connsiteX415" fmla="*/ 36585 w 287641"/>
                <a:gd name="connsiteY415" fmla="*/ 442775 h 471291"/>
                <a:gd name="connsiteX416" fmla="*/ 35270 w 287641"/>
                <a:gd name="connsiteY416" fmla="*/ 440179 h 471291"/>
                <a:gd name="connsiteX417" fmla="*/ 34140 w 287641"/>
                <a:gd name="connsiteY417" fmla="*/ 439003 h 471291"/>
                <a:gd name="connsiteX418" fmla="*/ 33374 w 287641"/>
                <a:gd name="connsiteY418" fmla="*/ 437243 h 471291"/>
                <a:gd name="connsiteX419" fmla="*/ 35954 w 287641"/>
                <a:gd name="connsiteY419" fmla="*/ 436767 h 471291"/>
                <a:gd name="connsiteX420" fmla="*/ 37818 w 287641"/>
                <a:gd name="connsiteY420" fmla="*/ 436872 h 471291"/>
                <a:gd name="connsiteX421" fmla="*/ 39191 w 287641"/>
                <a:gd name="connsiteY421" fmla="*/ 434890 h 471291"/>
                <a:gd name="connsiteX422" fmla="*/ 38399 w 287641"/>
                <a:gd name="connsiteY422" fmla="*/ 431681 h 471291"/>
                <a:gd name="connsiteX423" fmla="*/ 36397 w 287641"/>
                <a:gd name="connsiteY423" fmla="*/ 430693 h 471291"/>
                <a:gd name="connsiteX424" fmla="*/ 34725 w 287641"/>
                <a:gd name="connsiteY424" fmla="*/ 430263 h 471291"/>
                <a:gd name="connsiteX425" fmla="*/ 31521 w 287641"/>
                <a:gd name="connsiteY425" fmla="*/ 425210 h 471291"/>
                <a:gd name="connsiteX426" fmla="*/ 28178 w 287641"/>
                <a:gd name="connsiteY426" fmla="*/ 422589 h 471291"/>
                <a:gd name="connsiteX427" fmla="*/ 22216 w 287641"/>
                <a:gd name="connsiteY427" fmla="*/ 412449 h 471291"/>
                <a:gd name="connsiteX428" fmla="*/ 20035 w 287641"/>
                <a:gd name="connsiteY428" fmla="*/ 405461 h 471291"/>
                <a:gd name="connsiteX429" fmla="*/ 18008 w 287641"/>
                <a:gd name="connsiteY429" fmla="*/ 406126 h 471291"/>
                <a:gd name="connsiteX430" fmla="*/ 17023 w 287641"/>
                <a:gd name="connsiteY430" fmla="*/ 403076 h 471291"/>
                <a:gd name="connsiteX431" fmla="*/ 16317 w 287641"/>
                <a:gd name="connsiteY431" fmla="*/ 400184 h 471291"/>
                <a:gd name="connsiteX432" fmla="*/ 16176 w 287641"/>
                <a:gd name="connsiteY432" fmla="*/ 398055 h 471291"/>
                <a:gd name="connsiteX433" fmla="*/ 12998 w 287641"/>
                <a:gd name="connsiteY433" fmla="*/ 396834 h 471291"/>
                <a:gd name="connsiteX434" fmla="*/ 12868 w 287641"/>
                <a:gd name="connsiteY434" fmla="*/ 395340 h 471291"/>
                <a:gd name="connsiteX435" fmla="*/ 12296 w 287641"/>
                <a:gd name="connsiteY435" fmla="*/ 388660 h 471291"/>
                <a:gd name="connsiteX436" fmla="*/ 8886 w 287641"/>
                <a:gd name="connsiteY436" fmla="*/ 387761 h 471291"/>
                <a:gd name="connsiteX437" fmla="*/ 6681 w 287641"/>
                <a:gd name="connsiteY437" fmla="*/ 384002 h 471291"/>
                <a:gd name="connsiteX438" fmla="*/ 6288 w 287641"/>
                <a:gd name="connsiteY438" fmla="*/ 376872 h 471291"/>
                <a:gd name="connsiteX439" fmla="*/ 4043 w 287641"/>
                <a:gd name="connsiteY439" fmla="*/ 375571 h 471291"/>
                <a:gd name="connsiteX440" fmla="*/ 2235 w 287641"/>
                <a:gd name="connsiteY440" fmla="*/ 375932 h 471291"/>
                <a:gd name="connsiteX441" fmla="*/ 2320 w 287641"/>
                <a:gd name="connsiteY441" fmla="*/ 374160 h 471291"/>
                <a:gd name="connsiteX442" fmla="*/ 2751 w 287641"/>
                <a:gd name="connsiteY442" fmla="*/ 372496 h 471291"/>
                <a:gd name="connsiteX443" fmla="*/ 1696 w 287641"/>
                <a:gd name="connsiteY443" fmla="*/ 365889 h 471291"/>
                <a:gd name="connsiteX444" fmla="*/ 1343 w 287641"/>
                <a:gd name="connsiteY444" fmla="*/ 359841 h 471291"/>
                <a:gd name="connsiteX445" fmla="*/ 486 w 287641"/>
                <a:gd name="connsiteY445" fmla="*/ 358012 h 471291"/>
                <a:gd name="connsiteX446" fmla="*/ 0 w 287641"/>
                <a:gd name="connsiteY446" fmla="*/ 355868 h 471291"/>
                <a:gd name="connsiteX447" fmla="*/ 436 w 287641"/>
                <a:gd name="connsiteY447" fmla="*/ 354014 h 471291"/>
                <a:gd name="connsiteX448" fmla="*/ 1076 w 287641"/>
                <a:gd name="connsiteY448" fmla="*/ 352949 h 471291"/>
                <a:gd name="connsiteX449" fmla="*/ 3276 w 287641"/>
                <a:gd name="connsiteY449" fmla="*/ 352669 h 471291"/>
                <a:gd name="connsiteX450" fmla="*/ 5332 w 287641"/>
                <a:gd name="connsiteY450" fmla="*/ 354309 h 471291"/>
                <a:gd name="connsiteX451" fmla="*/ 7154 w 287641"/>
                <a:gd name="connsiteY451" fmla="*/ 358440 h 471291"/>
                <a:gd name="connsiteX452" fmla="*/ 8765 w 287641"/>
                <a:gd name="connsiteY452" fmla="*/ 358977 h 471291"/>
                <a:gd name="connsiteX453" fmla="*/ 10959 w 287641"/>
                <a:gd name="connsiteY453" fmla="*/ 357902 h 471291"/>
                <a:gd name="connsiteX454" fmla="*/ 12495 w 287641"/>
                <a:gd name="connsiteY454" fmla="*/ 354890 h 471291"/>
                <a:gd name="connsiteX455" fmla="*/ 13371 w 287641"/>
                <a:gd name="connsiteY455" fmla="*/ 350363 h 471291"/>
                <a:gd name="connsiteX456" fmla="*/ 14395 w 287641"/>
                <a:gd name="connsiteY456" fmla="*/ 346042 h 471291"/>
                <a:gd name="connsiteX457" fmla="*/ 13183 w 287641"/>
                <a:gd name="connsiteY457" fmla="*/ 341411 h 471291"/>
                <a:gd name="connsiteX458" fmla="*/ 11890 w 287641"/>
                <a:gd name="connsiteY458" fmla="*/ 337334 h 471291"/>
                <a:gd name="connsiteX459" fmla="*/ 11799 w 287641"/>
                <a:gd name="connsiteY459" fmla="*/ 336135 h 471291"/>
                <a:gd name="connsiteX460" fmla="*/ 15194 w 287641"/>
                <a:gd name="connsiteY460" fmla="*/ 332688 h 471291"/>
                <a:gd name="connsiteX461" fmla="*/ 16232 w 287641"/>
                <a:gd name="connsiteY461" fmla="*/ 329881 h 471291"/>
                <a:gd name="connsiteX462" fmla="*/ 17358 w 287641"/>
                <a:gd name="connsiteY462" fmla="*/ 327204 h 471291"/>
                <a:gd name="connsiteX463" fmla="*/ 18599 w 287641"/>
                <a:gd name="connsiteY463" fmla="*/ 326293 h 471291"/>
                <a:gd name="connsiteX464" fmla="*/ 20448 w 287641"/>
                <a:gd name="connsiteY464" fmla="*/ 326085 h 471291"/>
                <a:gd name="connsiteX465" fmla="*/ 22601 w 287641"/>
                <a:gd name="connsiteY465" fmla="*/ 325581 h 471291"/>
                <a:gd name="connsiteX466" fmla="*/ 25315 w 287641"/>
                <a:gd name="connsiteY466" fmla="*/ 323786 h 471291"/>
                <a:gd name="connsiteX467" fmla="*/ 27748 w 287641"/>
                <a:gd name="connsiteY467" fmla="*/ 321381 h 471291"/>
                <a:gd name="connsiteX468" fmla="*/ 29608 w 287641"/>
                <a:gd name="connsiteY468" fmla="*/ 319172 h 471291"/>
                <a:gd name="connsiteX469" fmla="*/ 30238 w 287641"/>
                <a:gd name="connsiteY469" fmla="*/ 314796 h 471291"/>
                <a:gd name="connsiteX470" fmla="*/ 30264 w 287641"/>
                <a:gd name="connsiteY470" fmla="*/ 312594 h 471291"/>
                <a:gd name="connsiteX471" fmla="*/ 31083 w 287641"/>
                <a:gd name="connsiteY471" fmla="*/ 310957 h 471291"/>
                <a:gd name="connsiteX472" fmla="*/ 31875 w 287641"/>
                <a:gd name="connsiteY472" fmla="*/ 307757 h 471291"/>
                <a:gd name="connsiteX473" fmla="*/ 31104 w 287641"/>
                <a:gd name="connsiteY473" fmla="*/ 304595 h 471291"/>
                <a:gd name="connsiteX474" fmla="*/ 28705 w 287641"/>
                <a:gd name="connsiteY474" fmla="*/ 299791 h 471291"/>
                <a:gd name="connsiteX475" fmla="*/ 25816 w 287641"/>
                <a:gd name="connsiteY475" fmla="*/ 293016 h 471291"/>
                <a:gd name="connsiteX476" fmla="*/ 25362 w 287641"/>
                <a:gd name="connsiteY476" fmla="*/ 289308 h 471291"/>
                <a:gd name="connsiteX477" fmla="*/ 26679 w 287641"/>
                <a:gd name="connsiteY477" fmla="*/ 288619 h 471291"/>
                <a:gd name="connsiteX478" fmla="*/ 29198 w 287641"/>
                <a:gd name="connsiteY478" fmla="*/ 288004 h 471291"/>
                <a:gd name="connsiteX479" fmla="*/ 33961 w 287641"/>
                <a:gd name="connsiteY479" fmla="*/ 287826 h 471291"/>
                <a:gd name="connsiteX480" fmla="*/ 34471 w 287641"/>
                <a:gd name="connsiteY480" fmla="*/ 287388 h 471291"/>
                <a:gd name="connsiteX481" fmla="*/ 34952 w 287641"/>
                <a:gd name="connsiteY481" fmla="*/ 285761 h 471291"/>
                <a:gd name="connsiteX482" fmla="*/ 36025 w 287641"/>
                <a:gd name="connsiteY482" fmla="*/ 283550 h 471291"/>
                <a:gd name="connsiteX483" fmla="*/ 37172 w 287641"/>
                <a:gd name="connsiteY483" fmla="*/ 281938 h 471291"/>
                <a:gd name="connsiteX484" fmla="*/ 37956 w 287641"/>
                <a:gd name="connsiteY484" fmla="*/ 279631 h 471291"/>
                <a:gd name="connsiteX485" fmla="*/ 38334 w 287641"/>
                <a:gd name="connsiteY485" fmla="*/ 277538 h 471291"/>
                <a:gd name="connsiteX486" fmla="*/ 35609 w 287641"/>
                <a:gd name="connsiteY486" fmla="*/ 274382 h 471291"/>
                <a:gd name="connsiteX487" fmla="*/ 32039 w 287641"/>
                <a:gd name="connsiteY487" fmla="*/ 271147 h 471291"/>
                <a:gd name="connsiteX488" fmla="*/ 29623 w 287641"/>
                <a:gd name="connsiteY488" fmla="*/ 270074 h 471291"/>
                <a:gd name="connsiteX489" fmla="*/ 25317 w 287641"/>
                <a:gd name="connsiteY489" fmla="*/ 267346 h 471291"/>
                <a:gd name="connsiteX490" fmla="*/ 22294 w 287641"/>
                <a:gd name="connsiteY490" fmla="*/ 265062 h 471291"/>
                <a:gd name="connsiteX491" fmla="*/ 24026 w 287641"/>
                <a:gd name="connsiteY491" fmla="*/ 256346 h 471291"/>
                <a:gd name="connsiteX492" fmla="*/ 25315 w 287641"/>
                <a:gd name="connsiteY492" fmla="*/ 249836 h 471291"/>
                <a:gd name="connsiteX493" fmla="*/ 25522 w 287641"/>
                <a:gd name="connsiteY493" fmla="*/ 248251 h 471291"/>
                <a:gd name="connsiteX494" fmla="*/ 25570 w 287641"/>
                <a:gd name="connsiteY494" fmla="*/ 245790 h 471291"/>
                <a:gd name="connsiteX495" fmla="*/ 21391 w 287641"/>
                <a:gd name="connsiteY495" fmla="*/ 235264 h 471291"/>
                <a:gd name="connsiteX496" fmla="*/ 21553 w 287641"/>
                <a:gd name="connsiteY496" fmla="*/ 232916 h 471291"/>
                <a:gd name="connsiteX497" fmla="*/ 21951 w 287641"/>
                <a:gd name="connsiteY497" fmla="*/ 230799 h 471291"/>
                <a:gd name="connsiteX498" fmla="*/ 21503 w 287641"/>
                <a:gd name="connsiteY498" fmla="*/ 227185 h 471291"/>
                <a:gd name="connsiteX499" fmla="*/ 21260 w 287641"/>
                <a:gd name="connsiteY499" fmla="*/ 223946 h 471291"/>
                <a:gd name="connsiteX500" fmla="*/ 21977 w 287641"/>
                <a:gd name="connsiteY500" fmla="*/ 222963 h 471291"/>
                <a:gd name="connsiteX501" fmla="*/ 23682 w 287641"/>
                <a:gd name="connsiteY501" fmla="*/ 221133 h 471291"/>
                <a:gd name="connsiteX502" fmla="*/ 22056 w 287641"/>
                <a:gd name="connsiteY502" fmla="*/ 218291 h 471291"/>
                <a:gd name="connsiteX503" fmla="*/ 21925 w 287641"/>
                <a:gd name="connsiteY503" fmla="*/ 218060 h 471291"/>
                <a:gd name="connsiteX504" fmla="*/ 18856 w 287641"/>
                <a:gd name="connsiteY504" fmla="*/ 211011 h 471291"/>
                <a:gd name="connsiteX505" fmla="*/ 23549 w 287641"/>
                <a:gd name="connsiteY505" fmla="*/ 204008 h 471291"/>
                <a:gd name="connsiteX506" fmla="*/ 22732 w 287641"/>
                <a:gd name="connsiteY506" fmla="*/ 200377 h 471291"/>
                <a:gd name="connsiteX507" fmla="*/ 25535 w 287641"/>
                <a:gd name="connsiteY507" fmla="*/ 197738 h 471291"/>
                <a:gd name="connsiteX508" fmla="*/ 30638 w 287641"/>
                <a:gd name="connsiteY508" fmla="*/ 191681 h 471291"/>
                <a:gd name="connsiteX509" fmla="*/ 33508 w 287641"/>
                <a:gd name="connsiteY509" fmla="*/ 188267 h 471291"/>
                <a:gd name="connsiteX510" fmla="*/ 34117 w 287641"/>
                <a:gd name="connsiteY510" fmla="*/ 187670 h 471291"/>
                <a:gd name="connsiteX511" fmla="*/ 36388 w 287641"/>
                <a:gd name="connsiteY511" fmla="*/ 186168 h 471291"/>
                <a:gd name="connsiteX512" fmla="*/ 40696 w 287641"/>
                <a:gd name="connsiteY512" fmla="*/ 184385 h 471291"/>
                <a:gd name="connsiteX513" fmla="*/ 45471 w 287641"/>
                <a:gd name="connsiteY513" fmla="*/ 183516 h 471291"/>
                <a:gd name="connsiteX514" fmla="*/ 47596 w 287641"/>
                <a:gd name="connsiteY514" fmla="*/ 183527 h 471291"/>
                <a:gd name="connsiteX515" fmla="*/ 55801 w 287641"/>
                <a:gd name="connsiteY515" fmla="*/ 184734 h 471291"/>
                <a:gd name="connsiteX516" fmla="*/ 62210 w 287641"/>
                <a:gd name="connsiteY516" fmla="*/ 185673 h 471291"/>
                <a:gd name="connsiteX517" fmla="*/ 63143 w 287641"/>
                <a:gd name="connsiteY517" fmla="*/ 184730 h 471291"/>
                <a:gd name="connsiteX518" fmla="*/ 64482 w 287641"/>
                <a:gd name="connsiteY518" fmla="*/ 182795 h 471291"/>
                <a:gd name="connsiteX519" fmla="*/ 66205 w 287641"/>
                <a:gd name="connsiteY519" fmla="*/ 180035 h 471291"/>
                <a:gd name="connsiteX520" fmla="*/ 66356 w 287641"/>
                <a:gd name="connsiteY520" fmla="*/ 176962 h 471291"/>
                <a:gd name="connsiteX521" fmla="*/ 65734 w 287641"/>
                <a:gd name="connsiteY521" fmla="*/ 172439 h 471291"/>
                <a:gd name="connsiteX522" fmla="*/ 64799 w 287641"/>
                <a:gd name="connsiteY522" fmla="*/ 169727 h 471291"/>
                <a:gd name="connsiteX523" fmla="*/ 60286 w 287641"/>
                <a:gd name="connsiteY523" fmla="*/ 167963 h 471291"/>
                <a:gd name="connsiteX524" fmla="*/ 55350 w 287641"/>
                <a:gd name="connsiteY524" fmla="*/ 165542 h 471291"/>
                <a:gd name="connsiteX525" fmla="*/ 61420 w 287641"/>
                <a:gd name="connsiteY525" fmla="*/ 157854 h 471291"/>
                <a:gd name="connsiteX526" fmla="*/ 65629 w 287641"/>
                <a:gd name="connsiteY526" fmla="*/ 152501 h 471291"/>
                <a:gd name="connsiteX527" fmla="*/ 70876 w 287641"/>
                <a:gd name="connsiteY527" fmla="*/ 144422 h 471291"/>
                <a:gd name="connsiteX528" fmla="*/ 72508 w 287641"/>
                <a:gd name="connsiteY528" fmla="*/ 141051 h 471291"/>
                <a:gd name="connsiteX529" fmla="*/ 73689 w 287641"/>
                <a:gd name="connsiteY529" fmla="*/ 139711 h 471291"/>
                <a:gd name="connsiteX530" fmla="*/ 75233 w 287641"/>
                <a:gd name="connsiteY530" fmla="*/ 127217 h 471291"/>
                <a:gd name="connsiteX531" fmla="*/ 76257 w 287641"/>
                <a:gd name="connsiteY531" fmla="*/ 123708 h 471291"/>
                <a:gd name="connsiteX532" fmla="*/ 77114 w 287641"/>
                <a:gd name="connsiteY532" fmla="*/ 121873 h 471291"/>
                <a:gd name="connsiteX533" fmla="*/ 77127 w 287641"/>
                <a:gd name="connsiteY533" fmla="*/ 119986 h 471291"/>
                <a:gd name="connsiteX534" fmla="*/ 76570 w 287641"/>
                <a:gd name="connsiteY534" fmla="*/ 116802 h 471291"/>
                <a:gd name="connsiteX535" fmla="*/ 75095 w 287641"/>
                <a:gd name="connsiteY535" fmla="*/ 109590 h 471291"/>
                <a:gd name="connsiteX536" fmla="*/ 83381 w 287641"/>
                <a:gd name="connsiteY536" fmla="*/ 108696 h 471291"/>
                <a:gd name="connsiteX537" fmla="*/ 86080 w 287641"/>
                <a:gd name="connsiteY537" fmla="*/ 108190 h 471291"/>
                <a:gd name="connsiteX538" fmla="*/ 88585 w 287641"/>
                <a:gd name="connsiteY538" fmla="*/ 107326 h 471291"/>
                <a:gd name="connsiteX539" fmla="*/ 93485 w 287641"/>
                <a:gd name="connsiteY539" fmla="*/ 105086 h 471291"/>
                <a:gd name="connsiteX540" fmla="*/ 95892 w 287641"/>
                <a:gd name="connsiteY540" fmla="*/ 103105 h 471291"/>
                <a:gd name="connsiteX541" fmla="*/ 94547 w 287641"/>
                <a:gd name="connsiteY541" fmla="*/ 96329 h 471291"/>
                <a:gd name="connsiteX542" fmla="*/ 97512 w 287641"/>
                <a:gd name="connsiteY542" fmla="*/ 94031 h 471291"/>
                <a:gd name="connsiteX543" fmla="*/ 104746 w 287641"/>
                <a:gd name="connsiteY543" fmla="*/ 86006 h 471291"/>
                <a:gd name="connsiteX544" fmla="*/ 112563 w 287641"/>
                <a:gd name="connsiteY544" fmla="*/ 78290 h 471291"/>
                <a:gd name="connsiteX545" fmla="*/ 116229 w 287641"/>
                <a:gd name="connsiteY545" fmla="*/ 75362 h 471291"/>
                <a:gd name="connsiteX546" fmla="*/ 116609 w 287641"/>
                <a:gd name="connsiteY546" fmla="*/ 73929 h 471291"/>
                <a:gd name="connsiteX547" fmla="*/ 116910 w 287641"/>
                <a:gd name="connsiteY547" fmla="*/ 71624 h 471291"/>
                <a:gd name="connsiteX548" fmla="*/ 115281 w 287641"/>
                <a:gd name="connsiteY548" fmla="*/ 67999 h 471291"/>
                <a:gd name="connsiteX549" fmla="*/ 113532 w 287641"/>
                <a:gd name="connsiteY549" fmla="*/ 65749 h 471291"/>
                <a:gd name="connsiteX550" fmla="*/ 110125 w 287641"/>
                <a:gd name="connsiteY550" fmla="*/ 61479 h 471291"/>
                <a:gd name="connsiteX551" fmla="*/ 111587 w 287641"/>
                <a:gd name="connsiteY551" fmla="*/ 58496 h 471291"/>
                <a:gd name="connsiteX552" fmla="*/ 114098 w 287641"/>
                <a:gd name="connsiteY552" fmla="*/ 57916 h 471291"/>
                <a:gd name="connsiteX553" fmla="*/ 117415 w 287641"/>
                <a:gd name="connsiteY553" fmla="*/ 56743 h 471291"/>
                <a:gd name="connsiteX554" fmla="*/ 120002 w 287641"/>
                <a:gd name="connsiteY554" fmla="*/ 54187 h 471291"/>
                <a:gd name="connsiteX555" fmla="*/ 120254 w 287641"/>
                <a:gd name="connsiteY555" fmla="*/ 53858 h 471291"/>
                <a:gd name="connsiteX556" fmla="*/ 124634 w 287641"/>
                <a:gd name="connsiteY556" fmla="*/ 43774 h 471291"/>
                <a:gd name="connsiteX557" fmla="*/ 133189 w 287641"/>
                <a:gd name="connsiteY557" fmla="*/ 38646 h 471291"/>
                <a:gd name="connsiteX558" fmla="*/ 136597 w 287641"/>
                <a:gd name="connsiteY558" fmla="*/ 35843 h 471291"/>
                <a:gd name="connsiteX559" fmla="*/ 141907 w 287641"/>
                <a:gd name="connsiteY559" fmla="*/ 37949 h 471291"/>
                <a:gd name="connsiteX560" fmla="*/ 149689 w 287641"/>
                <a:gd name="connsiteY560" fmla="*/ 41124 h 471291"/>
                <a:gd name="connsiteX561" fmla="*/ 153150 w 287641"/>
                <a:gd name="connsiteY561" fmla="*/ 36451 h 471291"/>
                <a:gd name="connsiteX562" fmla="*/ 154295 w 287641"/>
                <a:gd name="connsiteY562" fmla="*/ 34715 h 471291"/>
                <a:gd name="connsiteX563" fmla="*/ 155437 w 287641"/>
                <a:gd name="connsiteY563" fmla="*/ 32154 h 471291"/>
                <a:gd name="connsiteX564" fmla="*/ 154979 w 287641"/>
                <a:gd name="connsiteY564" fmla="*/ 27717 h 471291"/>
                <a:gd name="connsiteX565" fmla="*/ 154783 w 287641"/>
                <a:gd name="connsiteY565" fmla="*/ 21940 h 471291"/>
                <a:gd name="connsiteX566" fmla="*/ 155126 w 287641"/>
                <a:gd name="connsiteY566" fmla="*/ 19614 h 471291"/>
                <a:gd name="connsiteX567" fmla="*/ 158232 w 287641"/>
                <a:gd name="connsiteY567" fmla="*/ 18577 h 471291"/>
                <a:gd name="connsiteX568" fmla="*/ 159903 w 287641"/>
                <a:gd name="connsiteY568" fmla="*/ 18309 h 471291"/>
                <a:gd name="connsiteX569" fmla="*/ 168553 w 287641"/>
                <a:gd name="connsiteY569" fmla="*/ 20702 h 471291"/>
                <a:gd name="connsiteX570" fmla="*/ 170730 w 287641"/>
                <a:gd name="connsiteY570" fmla="*/ 20661 h 471291"/>
                <a:gd name="connsiteX571" fmla="*/ 174807 w 287641"/>
                <a:gd name="connsiteY571" fmla="*/ 20983 h 471291"/>
                <a:gd name="connsiteX572" fmla="*/ 179370 w 287641"/>
                <a:gd name="connsiteY572" fmla="*/ 22034 h 471291"/>
                <a:gd name="connsiteX573" fmla="*/ 188927 w 287641"/>
                <a:gd name="connsiteY573" fmla="*/ 24826 h 471291"/>
                <a:gd name="connsiteX574" fmla="*/ 192881 w 287641"/>
                <a:gd name="connsiteY574" fmla="*/ 25981 h 471291"/>
                <a:gd name="connsiteX575" fmla="*/ 195088 w 287641"/>
                <a:gd name="connsiteY575" fmla="*/ 26205 h 471291"/>
                <a:gd name="connsiteX576" fmla="*/ 196993 w 287641"/>
                <a:gd name="connsiteY576" fmla="*/ 24905 h 471291"/>
                <a:gd name="connsiteX577" fmla="*/ 201063 w 287641"/>
                <a:gd name="connsiteY577" fmla="*/ 21566 h 471291"/>
                <a:gd name="connsiteX578" fmla="*/ 195066 w 287641"/>
                <a:gd name="connsiteY578" fmla="*/ 19091 h 471291"/>
                <a:gd name="connsiteX579" fmla="*/ 199016 w 287641"/>
                <a:gd name="connsiteY579" fmla="*/ 16583 h 471291"/>
                <a:gd name="connsiteX580" fmla="*/ 201063 w 287641"/>
                <a:gd name="connsiteY580" fmla="*/ 14051 h 471291"/>
                <a:gd name="connsiteX581" fmla="*/ 202819 w 287641"/>
                <a:gd name="connsiteY581" fmla="*/ 10934 h 471291"/>
                <a:gd name="connsiteX582" fmla="*/ 203451 w 287641"/>
                <a:gd name="connsiteY582" fmla="*/ 7280 h 471291"/>
                <a:gd name="connsiteX583" fmla="*/ 203209 w 287641"/>
                <a:gd name="connsiteY583" fmla="*/ 5312 h 471291"/>
                <a:gd name="connsiteX584" fmla="*/ 201998 w 287641"/>
                <a:gd name="connsiteY584" fmla="*/ 3971 h 471291"/>
                <a:gd name="connsiteX585" fmla="*/ 198336 w 287641"/>
                <a:gd name="connsiteY585" fmla="*/ 619 h 471291"/>
                <a:gd name="connsiteX586" fmla="*/ 206634 w 287641"/>
                <a:gd name="connsiteY586" fmla="*/ 138 h 47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Lst>
              <a:rect l="l" t="t" r="r" b="b"/>
              <a:pathLst>
                <a:path w="287641" h="471291">
                  <a:moveTo>
                    <a:pt x="129980" y="408700"/>
                  </a:moveTo>
                  <a:lnTo>
                    <a:pt x="131392" y="409106"/>
                  </a:lnTo>
                  <a:lnTo>
                    <a:pt x="132021" y="409502"/>
                  </a:lnTo>
                  <a:lnTo>
                    <a:pt x="130533" y="410751"/>
                  </a:lnTo>
                  <a:lnTo>
                    <a:pt x="130706" y="412376"/>
                  </a:lnTo>
                  <a:lnTo>
                    <a:pt x="130602" y="413049"/>
                  </a:lnTo>
                  <a:lnTo>
                    <a:pt x="126847" y="420100"/>
                  </a:lnTo>
                  <a:lnTo>
                    <a:pt x="125843" y="424667"/>
                  </a:lnTo>
                  <a:lnTo>
                    <a:pt x="124511" y="425780"/>
                  </a:lnTo>
                  <a:lnTo>
                    <a:pt x="118993" y="441942"/>
                  </a:lnTo>
                  <a:lnTo>
                    <a:pt x="117858" y="443517"/>
                  </a:lnTo>
                  <a:lnTo>
                    <a:pt x="116851" y="443406"/>
                  </a:lnTo>
                  <a:lnTo>
                    <a:pt x="116180" y="441305"/>
                  </a:lnTo>
                  <a:lnTo>
                    <a:pt x="116022" y="435892"/>
                  </a:lnTo>
                  <a:lnTo>
                    <a:pt x="116424" y="433213"/>
                  </a:lnTo>
                  <a:lnTo>
                    <a:pt x="121246" y="423521"/>
                  </a:lnTo>
                  <a:lnTo>
                    <a:pt x="123398" y="422728"/>
                  </a:lnTo>
                  <a:lnTo>
                    <a:pt x="126426" y="416765"/>
                  </a:lnTo>
                  <a:lnTo>
                    <a:pt x="127242" y="414108"/>
                  </a:lnTo>
                  <a:lnTo>
                    <a:pt x="128555" y="411712"/>
                  </a:lnTo>
                  <a:lnTo>
                    <a:pt x="129330" y="409567"/>
                  </a:lnTo>
                  <a:close/>
                  <a:moveTo>
                    <a:pt x="171445" y="390509"/>
                  </a:moveTo>
                  <a:lnTo>
                    <a:pt x="172680" y="391004"/>
                  </a:lnTo>
                  <a:lnTo>
                    <a:pt x="175334" y="393055"/>
                  </a:lnTo>
                  <a:lnTo>
                    <a:pt x="173505" y="393817"/>
                  </a:lnTo>
                  <a:lnTo>
                    <a:pt x="172429" y="396070"/>
                  </a:lnTo>
                  <a:lnTo>
                    <a:pt x="170948" y="396450"/>
                  </a:lnTo>
                  <a:lnTo>
                    <a:pt x="169527" y="397201"/>
                  </a:lnTo>
                  <a:lnTo>
                    <a:pt x="169020" y="404312"/>
                  </a:lnTo>
                  <a:lnTo>
                    <a:pt x="171607" y="407008"/>
                  </a:lnTo>
                  <a:lnTo>
                    <a:pt x="170186" y="407385"/>
                  </a:lnTo>
                  <a:lnTo>
                    <a:pt x="168886" y="408192"/>
                  </a:lnTo>
                  <a:lnTo>
                    <a:pt x="167957" y="409384"/>
                  </a:lnTo>
                  <a:lnTo>
                    <a:pt x="167007" y="411948"/>
                  </a:lnTo>
                  <a:lnTo>
                    <a:pt x="163438" y="413400"/>
                  </a:lnTo>
                  <a:lnTo>
                    <a:pt x="162086" y="414474"/>
                  </a:lnTo>
                  <a:lnTo>
                    <a:pt x="160093" y="416861"/>
                  </a:lnTo>
                  <a:lnTo>
                    <a:pt x="159054" y="420321"/>
                  </a:lnTo>
                  <a:lnTo>
                    <a:pt x="157035" y="421795"/>
                  </a:lnTo>
                  <a:lnTo>
                    <a:pt x="154768" y="422144"/>
                  </a:lnTo>
                  <a:lnTo>
                    <a:pt x="156098" y="419312"/>
                  </a:lnTo>
                  <a:lnTo>
                    <a:pt x="157841" y="417002"/>
                  </a:lnTo>
                  <a:lnTo>
                    <a:pt x="156165" y="415416"/>
                  </a:lnTo>
                  <a:lnTo>
                    <a:pt x="155156" y="412931"/>
                  </a:lnTo>
                  <a:lnTo>
                    <a:pt x="153855" y="411024"/>
                  </a:lnTo>
                  <a:lnTo>
                    <a:pt x="154891" y="408891"/>
                  </a:lnTo>
                  <a:lnTo>
                    <a:pt x="154381" y="405391"/>
                  </a:lnTo>
                  <a:lnTo>
                    <a:pt x="154550" y="401970"/>
                  </a:lnTo>
                  <a:lnTo>
                    <a:pt x="156061" y="400241"/>
                  </a:lnTo>
                  <a:lnTo>
                    <a:pt x="157793" y="398831"/>
                  </a:lnTo>
                  <a:lnTo>
                    <a:pt x="160490" y="395583"/>
                  </a:lnTo>
                  <a:lnTo>
                    <a:pt x="163414" y="393226"/>
                  </a:lnTo>
                  <a:lnTo>
                    <a:pt x="167493" y="392166"/>
                  </a:lnTo>
                  <a:lnTo>
                    <a:pt x="169335" y="393143"/>
                  </a:lnTo>
                  <a:lnTo>
                    <a:pt x="170130" y="390998"/>
                  </a:lnTo>
                  <a:close/>
                  <a:moveTo>
                    <a:pt x="176625" y="388398"/>
                  </a:moveTo>
                  <a:lnTo>
                    <a:pt x="179860" y="388520"/>
                  </a:lnTo>
                  <a:lnTo>
                    <a:pt x="180972" y="388990"/>
                  </a:lnTo>
                  <a:lnTo>
                    <a:pt x="177100" y="390280"/>
                  </a:lnTo>
                  <a:lnTo>
                    <a:pt x="176703" y="392277"/>
                  </a:lnTo>
                  <a:lnTo>
                    <a:pt x="175556" y="392125"/>
                  </a:lnTo>
                  <a:lnTo>
                    <a:pt x="174511" y="390651"/>
                  </a:lnTo>
                  <a:close/>
                  <a:moveTo>
                    <a:pt x="161812" y="351984"/>
                  </a:moveTo>
                  <a:lnTo>
                    <a:pt x="162267" y="352091"/>
                  </a:lnTo>
                  <a:lnTo>
                    <a:pt x="160734" y="354550"/>
                  </a:lnTo>
                  <a:lnTo>
                    <a:pt x="159754" y="354860"/>
                  </a:lnTo>
                  <a:lnTo>
                    <a:pt x="159268" y="354762"/>
                  </a:lnTo>
                  <a:lnTo>
                    <a:pt x="159873" y="353249"/>
                  </a:lnTo>
                  <a:lnTo>
                    <a:pt x="160322" y="352596"/>
                  </a:lnTo>
                  <a:close/>
                  <a:moveTo>
                    <a:pt x="165261" y="337596"/>
                  </a:moveTo>
                  <a:lnTo>
                    <a:pt x="166975" y="338028"/>
                  </a:lnTo>
                  <a:lnTo>
                    <a:pt x="166964" y="338356"/>
                  </a:lnTo>
                  <a:lnTo>
                    <a:pt x="165325" y="339420"/>
                  </a:lnTo>
                  <a:lnTo>
                    <a:pt x="164697" y="340135"/>
                  </a:lnTo>
                  <a:lnTo>
                    <a:pt x="164142" y="341220"/>
                  </a:lnTo>
                  <a:lnTo>
                    <a:pt x="163585" y="339890"/>
                  </a:lnTo>
                  <a:lnTo>
                    <a:pt x="163807" y="339630"/>
                  </a:lnTo>
                  <a:lnTo>
                    <a:pt x="164187" y="338316"/>
                  </a:lnTo>
                  <a:close/>
                  <a:moveTo>
                    <a:pt x="209512" y="0"/>
                  </a:moveTo>
                  <a:lnTo>
                    <a:pt x="215548" y="2210"/>
                  </a:lnTo>
                  <a:lnTo>
                    <a:pt x="215812" y="2688"/>
                  </a:lnTo>
                  <a:lnTo>
                    <a:pt x="215855" y="3839"/>
                  </a:lnTo>
                  <a:lnTo>
                    <a:pt x="216066" y="5031"/>
                  </a:lnTo>
                  <a:lnTo>
                    <a:pt x="221923" y="8050"/>
                  </a:lnTo>
                  <a:lnTo>
                    <a:pt x="223611" y="9646"/>
                  </a:lnTo>
                  <a:lnTo>
                    <a:pt x="227207" y="12069"/>
                  </a:lnTo>
                  <a:lnTo>
                    <a:pt x="228159" y="13376"/>
                  </a:lnTo>
                  <a:lnTo>
                    <a:pt x="231489" y="14904"/>
                  </a:lnTo>
                  <a:lnTo>
                    <a:pt x="233877" y="16536"/>
                  </a:lnTo>
                  <a:lnTo>
                    <a:pt x="236667" y="17859"/>
                  </a:lnTo>
                  <a:lnTo>
                    <a:pt x="239923" y="19914"/>
                  </a:lnTo>
                  <a:lnTo>
                    <a:pt x="244294" y="21549"/>
                  </a:lnTo>
                  <a:lnTo>
                    <a:pt x="247986" y="22082"/>
                  </a:lnTo>
                  <a:lnTo>
                    <a:pt x="257280" y="24881"/>
                  </a:lnTo>
                  <a:lnTo>
                    <a:pt x="258865" y="25787"/>
                  </a:lnTo>
                  <a:lnTo>
                    <a:pt x="261547" y="27732"/>
                  </a:lnTo>
                  <a:lnTo>
                    <a:pt x="264255" y="29982"/>
                  </a:lnTo>
                  <a:lnTo>
                    <a:pt x="266127" y="34594"/>
                  </a:lnTo>
                  <a:lnTo>
                    <a:pt x="269136" y="34834"/>
                  </a:lnTo>
                  <a:lnTo>
                    <a:pt x="269952" y="36419"/>
                  </a:lnTo>
                  <a:lnTo>
                    <a:pt x="272578" y="39132"/>
                  </a:lnTo>
                  <a:lnTo>
                    <a:pt x="276218" y="41522"/>
                  </a:lnTo>
                  <a:lnTo>
                    <a:pt x="276087" y="42326"/>
                  </a:lnTo>
                  <a:lnTo>
                    <a:pt x="273189" y="44525"/>
                  </a:lnTo>
                  <a:lnTo>
                    <a:pt x="272878" y="47502"/>
                  </a:lnTo>
                  <a:lnTo>
                    <a:pt x="273152" y="51297"/>
                  </a:lnTo>
                  <a:lnTo>
                    <a:pt x="274061" y="54386"/>
                  </a:lnTo>
                  <a:lnTo>
                    <a:pt x="273966" y="55288"/>
                  </a:lnTo>
                  <a:lnTo>
                    <a:pt x="273247" y="56351"/>
                  </a:lnTo>
                  <a:lnTo>
                    <a:pt x="272383" y="58019"/>
                  </a:lnTo>
                  <a:lnTo>
                    <a:pt x="272075" y="59473"/>
                  </a:lnTo>
                  <a:lnTo>
                    <a:pt x="272150" y="60186"/>
                  </a:lnTo>
                  <a:lnTo>
                    <a:pt x="272442" y="60573"/>
                  </a:lnTo>
                  <a:lnTo>
                    <a:pt x="273968" y="60602"/>
                  </a:lnTo>
                  <a:lnTo>
                    <a:pt x="276704" y="60945"/>
                  </a:lnTo>
                  <a:lnTo>
                    <a:pt x="278313" y="61590"/>
                  </a:lnTo>
                  <a:lnTo>
                    <a:pt x="279226" y="65128"/>
                  </a:lnTo>
                  <a:lnTo>
                    <a:pt x="278918" y="65807"/>
                  </a:lnTo>
                  <a:lnTo>
                    <a:pt x="276611" y="67406"/>
                  </a:lnTo>
                  <a:lnTo>
                    <a:pt x="275935" y="68675"/>
                  </a:lnTo>
                  <a:lnTo>
                    <a:pt x="275869" y="70538"/>
                  </a:lnTo>
                  <a:lnTo>
                    <a:pt x="276277" y="72584"/>
                  </a:lnTo>
                  <a:lnTo>
                    <a:pt x="277069" y="74871"/>
                  </a:lnTo>
                  <a:lnTo>
                    <a:pt x="278874" y="77315"/>
                  </a:lnTo>
                  <a:lnTo>
                    <a:pt x="281314" y="79867"/>
                  </a:lnTo>
                  <a:lnTo>
                    <a:pt x="282917" y="81958"/>
                  </a:lnTo>
                  <a:lnTo>
                    <a:pt x="283675" y="83430"/>
                  </a:lnTo>
                  <a:lnTo>
                    <a:pt x="283951" y="84458"/>
                  </a:lnTo>
                  <a:lnTo>
                    <a:pt x="282852" y="85750"/>
                  </a:lnTo>
                  <a:lnTo>
                    <a:pt x="281863" y="88303"/>
                  </a:lnTo>
                  <a:lnTo>
                    <a:pt x="281679" y="91223"/>
                  </a:lnTo>
                  <a:lnTo>
                    <a:pt x="281230" y="93125"/>
                  </a:lnTo>
                  <a:lnTo>
                    <a:pt x="279081" y="95739"/>
                  </a:lnTo>
                  <a:lnTo>
                    <a:pt x="277596" y="96665"/>
                  </a:lnTo>
                  <a:lnTo>
                    <a:pt x="277173" y="98043"/>
                  </a:lnTo>
                  <a:lnTo>
                    <a:pt x="276991" y="100353"/>
                  </a:lnTo>
                  <a:lnTo>
                    <a:pt x="277427" y="103166"/>
                  </a:lnTo>
                  <a:lnTo>
                    <a:pt x="277577" y="105065"/>
                  </a:lnTo>
                  <a:lnTo>
                    <a:pt x="278034" y="106431"/>
                  </a:lnTo>
                  <a:lnTo>
                    <a:pt x="278708" y="107322"/>
                  </a:lnTo>
                  <a:lnTo>
                    <a:pt x="282155" y="108897"/>
                  </a:lnTo>
                  <a:lnTo>
                    <a:pt x="284085" y="112118"/>
                  </a:lnTo>
                  <a:lnTo>
                    <a:pt x="285288" y="114698"/>
                  </a:lnTo>
                  <a:lnTo>
                    <a:pt x="287641" y="121435"/>
                  </a:lnTo>
                  <a:lnTo>
                    <a:pt x="281783" y="122275"/>
                  </a:lnTo>
                  <a:lnTo>
                    <a:pt x="277380" y="120588"/>
                  </a:lnTo>
                  <a:lnTo>
                    <a:pt x="275184" y="121433"/>
                  </a:lnTo>
                  <a:lnTo>
                    <a:pt x="271342" y="121469"/>
                  </a:lnTo>
                  <a:lnTo>
                    <a:pt x="266980" y="122133"/>
                  </a:lnTo>
                  <a:lnTo>
                    <a:pt x="265510" y="123452"/>
                  </a:lnTo>
                  <a:lnTo>
                    <a:pt x="264354" y="123982"/>
                  </a:lnTo>
                  <a:lnTo>
                    <a:pt x="260308" y="122120"/>
                  </a:lnTo>
                  <a:lnTo>
                    <a:pt x="256488" y="119040"/>
                  </a:lnTo>
                  <a:lnTo>
                    <a:pt x="253696" y="121389"/>
                  </a:lnTo>
                  <a:lnTo>
                    <a:pt x="251889" y="121834"/>
                  </a:lnTo>
                  <a:lnTo>
                    <a:pt x="250265" y="119708"/>
                  </a:lnTo>
                  <a:lnTo>
                    <a:pt x="248846" y="119363"/>
                  </a:lnTo>
                  <a:lnTo>
                    <a:pt x="248079" y="120072"/>
                  </a:lnTo>
                  <a:lnTo>
                    <a:pt x="247408" y="121949"/>
                  </a:lnTo>
                  <a:lnTo>
                    <a:pt x="246339" y="123425"/>
                  </a:lnTo>
                  <a:lnTo>
                    <a:pt x="246060" y="124359"/>
                  </a:lnTo>
                  <a:lnTo>
                    <a:pt x="245875" y="128120"/>
                  </a:lnTo>
                  <a:lnTo>
                    <a:pt x="245596" y="128991"/>
                  </a:lnTo>
                  <a:lnTo>
                    <a:pt x="241886" y="128505"/>
                  </a:lnTo>
                  <a:lnTo>
                    <a:pt x="242109" y="129491"/>
                  </a:lnTo>
                  <a:lnTo>
                    <a:pt x="242916" y="129987"/>
                  </a:lnTo>
                  <a:lnTo>
                    <a:pt x="243242" y="130612"/>
                  </a:lnTo>
                  <a:lnTo>
                    <a:pt x="241897" y="131433"/>
                  </a:lnTo>
                  <a:lnTo>
                    <a:pt x="238213" y="131356"/>
                  </a:lnTo>
                  <a:lnTo>
                    <a:pt x="237837" y="132227"/>
                  </a:lnTo>
                  <a:lnTo>
                    <a:pt x="238874" y="133603"/>
                  </a:lnTo>
                  <a:lnTo>
                    <a:pt x="238066" y="134807"/>
                  </a:lnTo>
                  <a:lnTo>
                    <a:pt x="237317" y="135281"/>
                  </a:lnTo>
                  <a:lnTo>
                    <a:pt x="232918" y="136028"/>
                  </a:lnTo>
                  <a:lnTo>
                    <a:pt x="230372" y="135857"/>
                  </a:lnTo>
                  <a:lnTo>
                    <a:pt x="229645" y="136636"/>
                  </a:lnTo>
                  <a:lnTo>
                    <a:pt x="229441" y="137647"/>
                  </a:lnTo>
                  <a:lnTo>
                    <a:pt x="229923" y="138639"/>
                  </a:lnTo>
                  <a:lnTo>
                    <a:pt x="231046" y="139167"/>
                  </a:lnTo>
                  <a:lnTo>
                    <a:pt x="231415" y="139796"/>
                  </a:lnTo>
                  <a:lnTo>
                    <a:pt x="231338" y="141158"/>
                  </a:lnTo>
                  <a:lnTo>
                    <a:pt x="230403" y="141405"/>
                  </a:lnTo>
                  <a:lnTo>
                    <a:pt x="227749" y="139012"/>
                  </a:lnTo>
                  <a:lnTo>
                    <a:pt x="226941" y="139135"/>
                  </a:lnTo>
                  <a:lnTo>
                    <a:pt x="227548" y="140380"/>
                  </a:lnTo>
                  <a:lnTo>
                    <a:pt x="229064" y="141736"/>
                  </a:lnTo>
                  <a:lnTo>
                    <a:pt x="229940" y="143120"/>
                  </a:lnTo>
                  <a:lnTo>
                    <a:pt x="230707" y="144785"/>
                  </a:lnTo>
                  <a:lnTo>
                    <a:pt x="230558" y="146046"/>
                  </a:lnTo>
                  <a:lnTo>
                    <a:pt x="227263" y="150112"/>
                  </a:lnTo>
                  <a:lnTo>
                    <a:pt x="224363" y="152677"/>
                  </a:lnTo>
                  <a:lnTo>
                    <a:pt x="222199" y="154984"/>
                  </a:lnTo>
                  <a:lnTo>
                    <a:pt x="220923" y="157427"/>
                  </a:lnTo>
                  <a:lnTo>
                    <a:pt x="222400" y="158658"/>
                  </a:lnTo>
                  <a:lnTo>
                    <a:pt x="224043" y="160431"/>
                  </a:lnTo>
                  <a:lnTo>
                    <a:pt x="225198" y="163837"/>
                  </a:lnTo>
                  <a:lnTo>
                    <a:pt x="226576" y="166868"/>
                  </a:lnTo>
                  <a:lnTo>
                    <a:pt x="229357" y="169760"/>
                  </a:lnTo>
                  <a:lnTo>
                    <a:pt x="228798" y="171430"/>
                  </a:lnTo>
                  <a:lnTo>
                    <a:pt x="228150" y="172728"/>
                  </a:lnTo>
                  <a:lnTo>
                    <a:pt x="223523" y="175583"/>
                  </a:lnTo>
                  <a:lnTo>
                    <a:pt x="218276" y="179878"/>
                  </a:lnTo>
                  <a:lnTo>
                    <a:pt x="212620" y="190827"/>
                  </a:lnTo>
                  <a:lnTo>
                    <a:pt x="210739" y="192290"/>
                  </a:lnTo>
                  <a:lnTo>
                    <a:pt x="205788" y="194137"/>
                  </a:lnTo>
                  <a:lnTo>
                    <a:pt x="203967" y="195923"/>
                  </a:lnTo>
                  <a:lnTo>
                    <a:pt x="200281" y="198045"/>
                  </a:lnTo>
                  <a:lnTo>
                    <a:pt x="193846" y="199865"/>
                  </a:lnTo>
                  <a:lnTo>
                    <a:pt x="190927" y="202400"/>
                  </a:lnTo>
                  <a:lnTo>
                    <a:pt x="189609" y="205019"/>
                  </a:lnTo>
                  <a:lnTo>
                    <a:pt x="188143" y="205205"/>
                  </a:lnTo>
                  <a:lnTo>
                    <a:pt x="186690" y="204182"/>
                  </a:lnTo>
                  <a:lnTo>
                    <a:pt x="184751" y="203420"/>
                  </a:lnTo>
                  <a:lnTo>
                    <a:pt x="184498" y="205128"/>
                  </a:lnTo>
                  <a:lnTo>
                    <a:pt x="184580" y="206381"/>
                  </a:lnTo>
                  <a:lnTo>
                    <a:pt x="181477" y="204524"/>
                  </a:lnTo>
                  <a:lnTo>
                    <a:pt x="180013" y="206227"/>
                  </a:lnTo>
                  <a:lnTo>
                    <a:pt x="178869" y="209070"/>
                  </a:lnTo>
                  <a:lnTo>
                    <a:pt x="174403" y="212891"/>
                  </a:lnTo>
                  <a:lnTo>
                    <a:pt x="169590" y="212204"/>
                  </a:lnTo>
                  <a:lnTo>
                    <a:pt x="169050" y="212878"/>
                  </a:lnTo>
                  <a:lnTo>
                    <a:pt x="170331" y="213366"/>
                  </a:lnTo>
                  <a:lnTo>
                    <a:pt x="170525" y="213976"/>
                  </a:lnTo>
                  <a:lnTo>
                    <a:pt x="169651" y="214301"/>
                  </a:lnTo>
                  <a:lnTo>
                    <a:pt x="168327" y="214267"/>
                  </a:lnTo>
                  <a:lnTo>
                    <a:pt x="166284" y="215021"/>
                  </a:lnTo>
                  <a:lnTo>
                    <a:pt x="164941" y="214962"/>
                  </a:lnTo>
                  <a:lnTo>
                    <a:pt x="164304" y="216765"/>
                  </a:lnTo>
                  <a:lnTo>
                    <a:pt x="163265" y="218950"/>
                  </a:lnTo>
                  <a:lnTo>
                    <a:pt x="160546" y="219854"/>
                  </a:lnTo>
                  <a:lnTo>
                    <a:pt x="159143" y="220040"/>
                  </a:lnTo>
                  <a:lnTo>
                    <a:pt x="158450" y="221281"/>
                  </a:lnTo>
                  <a:lnTo>
                    <a:pt x="162632" y="221541"/>
                  </a:lnTo>
                  <a:lnTo>
                    <a:pt x="162298" y="222591"/>
                  </a:lnTo>
                  <a:lnTo>
                    <a:pt x="162203" y="223640"/>
                  </a:lnTo>
                  <a:lnTo>
                    <a:pt x="161771" y="224765"/>
                  </a:lnTo>
                  <a:lnTo>
                    <a:pt x="157016" y="226384"/>
                  </a:lnTo>
                  <a:lnTo>
                    <a:pt x="156284" y="227659"/>
                  </a:lnTo>
                  <a:lnTo>
                    <a:pt x="155291" y="228449"/>
                  </a:lnTo>
                  <a:lnTo>
                    <a:pt x="153176" y="228404"/>
                  </a:lnTo>
                  <a:lnTo>
                    <a:pt x="153254" y="227668"/>
                  </a:lnTo>
                  <a:lnTo>
                    <a:pt x="153600" y="226835"/>
                  </a:lnTo>
                  <a:lnTo>
                    <a:pt x="150449" y="226910"/>
                  </a:lnTo>
                  <a:lnTo>
                    <a:pt x="149467" y="225080"/>
                  </a:lnTo>
                  <a:lnTo>
                    <a:pt x="148869" y="225549"/>
                  </a:lnTo>
                  <a:lnTo>
                    <a:pt x="149223" y="227026"/>
                  </a:lnTo>
                  <a:lnTo>
                    <a:pt x="150048" y="228561"/>
                  </a:lnTo>
                  <a:lnTo>
                    <a:pt x="150965" y="230809"/>
                  </a:lnTo>
                  <a:lnTo>
                    <a:pt x="150220" y="232230"/>
                  </a:lnTo>
                  <a:lnTo>
                    <a:pt x="149387" y="232934"/>
                  </a:lnTo>
                  <a:lnTo>
                    <a:pt x="149994" y="233584"/>
                  </a:lnTo>
                  <a:lnTo>
                    <a:pt x="151676" y="234079"/>
                  </a:lnTo>
                  <a:lnTo>
                    <a:pt x="152356" y="234966"/>
                  </a:lnTo>
                  <a:lnTo>
                    <a:pt x="150361" y="235726"/>
                  </a:lnTo>
                  <a:lnTo>
                    <a:pt x="147871" y="238333"/>
                  </a:lnTo>
                  <a:lnTo>
                    <a:pt x="145290" y="238397"/>
                  </a:lnTo>
                  <a:lnTo>
                    <a:pt x="143712" y="240117"/>
                  </a:lnTo>
                  <a:lnTo>
                    <a:pt x="142036" y="240111"/>
                  </a:lnTo>
                  <a:lnTo>
                    <a:pt x="140674" y="239028"/>
                  </a:lnTo>
                  <a:lnTo>
                    <a:pt x="138490" y="238138"/>
                  </a:lnTo>
                  <a:lnTo>
                    <a:pt x="137787" y="239707"/>
                  </a:lnTo>
                  <a:lnTo>
                    <a:pt x="137674" y="240954"/>
                  </a:lnTo>
                  <a:lnTo>
                    <a:pt x="138905" y="244105"/>
                  </a:lnTo>
                  <a:lnTo>
                    <a:pt x="141255" y="246541"/>
                  </a:lnTo>
                  <a:lnTo>
                    <a:pt x="143431" y="247592"/>
                  </a:lnTo>
                  <a:lnTo>
                    <a:pt x="141865" y="248301"/>
                  </a:lnTo>
                  <a:lnTo>
                    <a:pt x="140700" y="249875"/>
                  </a:lnTo>
                  <a:lnTo>
                    <a:pt x="139294" y="254783"/>
                  </a:lnTo>
                  <a:lnTo>
                    <a:pt x="138529" y="256712"/>
                  </a:lnTo>
                  <a:lnTo>
                    <a:pt x="137700" y="260113"/>
                  </a:lnTo>
                  <a:lnTo>
                    <a:pt x="138225" y="262978"/>
                  </a:lnTo>
                  <a:lnTo>
                    <a:pt x="138646" y="264385"/>
                  </a:lnTo>
                  <a:lnTo>
                    <a:pt x="139711" y="266294"/>
                  </a:lnTo>
                  <a:lnTo>
                    <a:pt x="136817" y="266048"/>
                  </a:lnTo>
                  <a:lnTo>
                    <a:pt x="133761" y="264933"/>
                  </a:lnTo>
                  <a:lnTo>
                    <a:pt x="134187" y="267248"/>
                  </a:lnTo>
                  <a:lnTo>
                    <a:pt x="132310" y="269981"/>
                  </a:lnTo>
                  <a:lnTo>
                    <a:pt x="132660" y="272389"/>
                  </a:lnTo>
                  <a:lnTo>
                    <a:pt x="133051" y="273956"/>
                  </a:lnTo>
                  <a:lnTo>
                    <a:pt x="132470" y="276546"/>
                  </a:lnTo>
                  <a:lnTo>
                    <a:pt x="133353" y="277359"/>
                  </a:lnTo>
                  <a:lnTo>
                    <a:pt x="133833" y="278899"/>
                  </a:lnTo>
                  <a:lnTo>
                    <a:pt x="133042" y="280036"/>
                  </a:lnTo>
                  <a:lnTo>
                    <a:pt x="133394" y="281014"/>
                  </a:lnTo>
                  <a:lnTo>
                    <a:pt x="133526" y="284473"/>
                  </a:lnTo>
                  <a:lnTo>
                    <a:pt x="134126" y="289873"/>
                  </a:lnTo>
                  <a:lnTo>
                    <a:pt x="133906" y="291014"/>
                  </a:lnTo>
                  <a:lnTo>
                    <a:pt x="135586" y="295695"/>
                  </a:lnTo>
                  <a:lnTo>
                    <a:pt x="135195" y="297333"/>
                  </a:lnTo>
                  <a:lnTo>
                    <a:pt x="134969" y="299419"/>
                  </a:lnTo>
                  <a:lnTo>
                    <a:pt x="137376" y="301421"/>
                  </a:lnTo>
                  <a:lnTo>
                    <a:pt x="139525" y="301389"/>
                  </a:lnTo>
                  <a:lnTo>
                    <a:pt x="141702" y="301358"/>
                  </a:lnTo>
                  <a:lnTo>
                    <a:pt x="142533" y="301860"/>
                  </a:lnTo>
                  <a:lnTo>
                    <a:pt x="143367" y="303275"/>
                  </a:lnTo>
                  <a:lnTo>
                    <a:pt x="144038" y="304945"/>
                  </a:lnTo>
                  <a:lnTo>
                    <a:pt x="145830" y="304807"/>
                  </a:lnTo>
                  <a:lnTo>
                    <a:pt x="148691" y="303448"/>
                  </a:lnTo>
                  <a:lnTo>
                    <a:pt x="150553" y="303124"/>
                  </a:lnTo>
                  <a:lnTo>
                    <a:pt x="151782" y="305736"/>
                  </a:lnTo>
                  <a:lnTo>
                    <a:pt x="155124" y="309182"/>
                  </a:lnTo>
                  <a:lnTo>
                    <a:pt x="157070" y="310724"/>
                  </a:lnTo>
                  <a:lnTo>
                    <a:pt x="160376" y="311535"/>
                  </a:lnTo>
                  <a:lnTo>
                    <a:pt x="163859" y="314308"/>
                  </a:lnTo>
                  <a:lnTo>
                    <a:pt x="163371" y="317646"/>
                  </a:lnTo>
                  <a:lnTo>
                    <a:pt x="164824" y="318760"/>
                  </a:lnTo>
                  <a:lnTo>
                    <a:pt x="168934" y="320076"/>
                  </a:lnTo>
                  <a:lnTo>
                    <a:pt x="170387" y="321849"/>
                  </a:lnTo>
                  <a:lnTo>
                    <a:pt x="171084" y="323359"/>
                  </a:lnTo>
                  <a:lnTo>
                    <a:pt x="172166" y="324611"/>
                  </a:lnTo>
                  <a:lnTo>
                    <a:pt x="173431" y="328388"/>
                  </a:lnTo>
                  <a:lnTo>
                    <a:pt x="172991" y="330712"/>
                  </a:lnTo>
                  <a:lnTo>
                    <a:pt x="171335" y="331510"/>
                  </a:lnTo>
                  <a:lnTo>
                    <a:pt x="167424" y="333997"/>
                  </a:lnTo>
                  <a:lnTo>
                    <a:pt x="165681" y="335851"/>
                  </a:lnTo>
                  <a:lnTo>
                    <a:pt x="164314" y="337006"/>
                  </a:lnTo>
                  <a:lnTo>
                    <a:pt x="160430" y="339479"/>
                  </a:lnTo>
                  <a:lnTo>
                    <a:pt x="159007" y="339923"/>
                  </a:lnTo>
                  <a:lnTo>
                    <a:pt x="157644" y="341207"/>
                  </a:lnTo>
                  <a:lnTo>
                    <a:pt x="156327" y="341769"/>
                  </a:lnTo>
                  <a:lnTo>
                    <a:pt x="155148" y="341446"/>
                  </a:lnTo>
                  <a:lnTo>
                    <a:pt x="150740" y="343770"/>
                  </a:lnTo>
                  <a:lnTo>
                    <a:pt x="151084" y="344762"/>
                  </a:lnTo>
                  <a:lnTo>
                    <a:pt x="154464" y="345182"/>
                  </a:lnTo>
                  <a:lnTo>
                    <a:pt x="156187" y="344684"/>
                  </a:lnTo>
                  <a:lnTo>
                    <a:pt x="157513" y="343516"/>
                  </a:lnTo>
                  <a:lnTo>
                    <a:pt x="158961" y="343248"/>
                  </a:lnTo>
                  <a:lnTo>
                    <a:pt x="160283" y="343468"/>
                  </a:lnTo>
                  <a:lnTo>
                    <a:pt x="161684" y="342548"/>
                  </a:lnTo>
                  <a:lnTo>
                    <a:pt x="162784" y="342180"/>
                  </a:lnTo>
                  <a:lnTo>
                    <a:pt x="163920" y="342621"/>
                  </a:lnTo>
                  <a:lnTo>
                    <a:pt x="165187" y="344828"/>
                  </a:lnTo>
                  <a:lnTo>
                    <a:pt x="162557" y="345976"/>
                  </a:lnTo>
                  <a:lnTo>
                    <a:pt x="160691" y="346028"/>
                  </a:lnTo>
                  <a:lnTo>
                    <a:pt x="159780" y="349640"/>
                  </a:lnTo>
                  <a:lnTo>
                    <a:pt x="158650" y="351190"/>
                  </a:lnTo>
                  <a:lnTo>
                    <a:pt x="157841" y="351935"/>
                  </a:lnTo>
                  <a:lnTo>
                    <a:pt x="153701" y="353469"/>
                  </a:lnTo>
                  <a:lnTo>
                    <a:pt x="150970" y="355412"/>
                  </a:lnTo>
                  <a:lnTo>
                    <a:pt x="147750" y="356975"/>
                  </a:lnTo>
                  <a:lnTo>
                    <a:pt x="146344" y="356635"/>
                  </a:lnTo>
                  <a:lnTo>
                    <a:pt x="144226" y="358223"/>
                  </a:lnTo>
                  <a:lnTo>
                    <a:pt x="139518" y="360101"/>
                  </a:lnTo>
                  <a:lnTo>
                    <a:pt x="137106" y="362629"/>
                  </a:lnTo>
                  <a:lnTo>
                    <a:pt x="131693" y="364888"/>
                  </a:lnTo>
                  <a:lnTo>
                    <a:pt x="128935" y="366724"/>
                  </a:lnTo>
                  <a:lnTo>
                    <a:pt x="121444" y="366820"/>
                  </a:lnTo>
                  <a:lnTo>
                    <a:pt x="114290" y="366417"/>
                  </a:lnTo>
                  <a:lnTo>
                    <a:pt x="112044" y="367290"/>
                  </a:lnTo>
                  <a:lnTo>
                    <a:pt x="114340" y="367560"/>
                  </a:lnTo>
                  <a:lnTo>
                    <a:pt x="115948" y="368416"/>
                  </a:lnTo>
                  <a:lnTo>
                    <a:pt x="117877" y="368059"/>
                  </a:lnTo>
                  <a:lnTo>
                    <a:pt x="122410" y="368487"/>
                  </a:lnTo>
                  <a:lnTo>
                    <a:pt x="124742" y="368953"/>
                  </a:lnTo>
                  <a:lnTo>
                    <a:pt x="127735" y="371949"/>
                  </a:lnTo>
                  <a:lnTo>
                    <a:pt x="125534" y="373013"/>
                  </a:lnTo>
                  <a:lnTo>
                    <a:pt x="121723" y="373829"/>
                  </a:lnTo>
                  <a:lnTo>
                    <a:pt x="123152" y="378067"/>
                  </a:lnTo>
                  <a:lnTo>
                    <a:pt x="124331" y="380919"/>
                  </a:lnTo>
                  <a:lnTo>
                    <a:pt x="122788" y="382639"/>
                  </a:lnTo>
                  <a:lnTo>
                    <a:pt x="122673" y="390443"/>
                  </a:lnTo>
                  <a:lnTo>
                    <a:pt x="120507" y="390592"/>
                  </a:lnTo>
                  <a:lnTo>
                    <a:pt x="119587" y="393812"/>
                  </a:lnTo>
                  <a:lnTo>
                    <a:pt x="120269" y="395452"/>
                  </a:lnTo>
                  <a:lnTo>
                    <a:pt x="120216" y="399257"/>
                  </a:lnTo>
                  <a:lnTo>
                    <a:pt x="120667" y="401599"/>
                  </a:lnTo>
                  <a:lnTo>
                    <a:pt x="121729" y="403752"/>
                  </a:lnTo>
                  <a:lnTo>
                    <a:pt x="121256" y="405996"/>
                  </a:lnTo>
                  <a:lnTo>
                    <a:pt x="117832" y="411238"/>
                  </a:lnTo>
                  <a:lnTo>
                    <a:pt x="117910" y="413693"/>
                  </a:lnTo>
                  <a:lnTo>
                    <a:pt x="118525" y="415150"/>
                  </a:lnTo>
                  <a:lnTo>
                    <a:pt x="118980" y="417477"/>
                  </a:lnTo>
                  <a:lnTo>
                    <a:pt x="117424" y="421945"/>
                  </a:lnTo>
                  <a:lnTo>
                    <a:pt x="116324" y="425671"/>
                  </a:lnTo>
                  <a:lnTo>
                    <a:pt x="115018" y="428802"/>
                  </a:lnTo>
                  <a:lnTo>
                    <a:pt x="112094" y="432553"/>
                  </a:lnTo>
                  <a:lnTo>
                    <a:pt x="110639" y="435353"/>
                  </a:lnTo>
                  <a:lnTo>
                    <a:pt x="107233" y="444067"/>
                  </a:lnTo>
                  <a:lnTo>
                    <a:pt x="105545" y="445792"/>
                  </a:lnTo>
                  <a:lnTo>
                    <a:pt x="103474" y="447117"/>
                  </a:lnTo>
                  <a:lnTo>
                    <a:pt x="101166" y="445891"/>
                  </a:lnTo>
                  <a:lnTo>
                    <a:pt x="99049" y="445223"/>
                  </a:lnTo>
                  <a:lnTo>
                    <a:pt x="96464" y="445304"/>
                  </a:lnTo>
                  <a:lnTo>
                    <a:pt x="92416" y="446309"/>
                  </a:lnTo>
                  <a:lnTo>
                    <a:pt x="86326" y="445641"/>
                  </a:lnTo>
                  <a:lnTo>
                    <a:pt x="80375" y="445963"/>
                  </a:lnTo>
                  <a:lnTo>
                    <a:pt x="78870" y="446831"/>
                  </a:lnTo>
                  <a:lnTo>
                    <a:pt x="79772" y="449981"/>
                  </a:lnTo>
                  <a:lnTo>
                    <a:pt x="77579" y="450394"/>
                  </a:lnTo>
                  <a:lnTo>
                    <a:pt x="75434" y="449498"/>
                  </a:lnTo>
                  <a:lnTo>
                    <a:pt x="73547" y="450567"/>
                  </a:lnTo>
                  <a:lnTo>
                    <a:pt x="71970" y="451739"/>
                  </a:lnTo>
                  <a:lnTo>
                    <a:pt x="68874" y="454516"/>
                  </a:lnTo>
                  <a:lnTo>
                    <a:pt x="67837" y="456225"/>
                  </a:lnTo>
                  <a:lnTo>
                    <a:pt x="67570" y="459439"/>
                  </a:lnTo>
                  <a:lnTo>
                    <a:pt x="69196" y="462318"/>
                  </a:lnTo>
                  <a:lnTo>
                    <a:pt x="70638" y="465684"/>
                  </a:lnTo>
                  <a:lnTo>
                    <a:pt x="66924" y="469739"/>
                  </a:lnTo>
                  <a:lnTo>
                    <a:pt x="64851" y="469876"/>
                  </a:lnTo>
                  <a:lnTo>
                    <a:pt x="58800" y="468752"/>
                  </a:lnTo>
                  <a:lnTo>
                    <a:pt x="48077" y="471291"/>
                  </a:lnTo>
                  <a:lnTo>
                    <a:pt x="38446" y="469283"/>
                  </a:lnTo>
                  <a:lnTo>
                    <a:pt x="39657" y="467112"/>
                  </a:lnTo>
                  <a:lnTo>
                    <a:pt x="39617" y="465514"/>
                  </a:lnTo>
                  <a:lnTo>
                    <a:pt x="40161" y="463055"/>
                  </a:lnTo>
                  <a:lnTo>
                    <a:pt x="40484" y="460536"/>
                  </a:lnTo>
                  <a:lnTo>
                    <a:pt x="40394" y="458849"/>
                  </a:lnTo>
                  <a:lnTo>
                    <a:pt x="39688" y="457050"/>
                  </a:lnTo>
                  <a:lnTo>
                    <a:pt x="37313" y="454694"/>
                  </a:lnTo>
                  <a:lnTo>
                    <a:pt x="31961" y="446722"/>
                  </a:lnTo>
                  <a:lnTo>
                    <a:pt x="30378" y="443349"/>
                  </a:lnTo>
                  <a:lnTo>
                    <a:pt x="29277" y="441942"/>
                  </a:lnTo>
                  <a:lnTo>
                    <a:pt x="30070" y="441866"/>
                  </a:lnTo>
                  <a:lnTo>
                    <a:pt x="34477" y="443679"/>
                  </a:lnTo>
                  <a:lnTo>
                    <a:pt x="35505" y="443456"/>
                  </a:lnTo>
                  <a:lnTo>
                    <a:pt x="36585" y="442775"/>
                  </a:lnTo>
                  <a:lnTo>
                    <a:pt x="35270" y="440179"/>
                  </a:lnTo>
                  <a:lnTo>
                    <a:pt x="34140" y="439003"/>
                  </a:lnTo>
                  <a:lnTo>
                    <a:pt x="33374" y="437243"/>
                  </a:lnTo>
                  <a:lnTo>
                    <a:pt x="35954" y="436767"/>
                  </a:lnTo>
                  <a:lnTo>
                    <a:pt x="37818" y="436872"/>
                  </a:lnTo>
                  <a:lnTo>
                    <a:pt x="39191" y="434890"/>
                  </a:lnTo>
                  <a:lnTo>
                    <a:pt x="38399" y="431681"/>
                  </a:lnTo>
                  <a:lnTo>
                    <a:pt x="36397" y="430693"/>
                  </a:lnTo>
                  <a:lnTo>
                    <a:pt x="34725" y="430263"/>
                  </a:lnTo>
                  <a:lnTo>
                    <a:pt x="31521" y="425210"/>
                  </a:lnTo>
                  <a:lnTo>
                    <a:pt x="28178" y="422589"/>
                  </a:lnTo>
                  <a:lnTo>
                    <a:pt x="22216" y="412449"/>
                  </a:lnTo>
                  <a:lnTo>
                    <a:pt x="20035" y="405461"/>
                  </a:lnTo>
                  <a:lnTo>
                    <a:pt x="18008" y="406126"/>
                  </a:lnTo>
                  <a:lnTo>
                    <a:pt x="17023" y="403076"/>
                  </a:lnTo>
                  <a:lnTo>
                    <a:pt x="16317" y="400184"/>
                  </a:lnTo>
                  <a:lnTo>
                    <a:pt x="16176" y="398055"/>
                  </a:lnTo>
                  <a:lnTo>
                    <a:pt x="12998" y="396834"/>
                  </a:lnTo>
                  <a:lnTo>
                    <a:pt x="12868" y="395340"/>
                  </a:lnTo>
                  <a:lnTo>
                    <a:pt x="12296" y="388660"/>
                  </a:lnTo>
                  <a:lnTo>
                    <a:pt x="8886" y="387761"/>
                  </a:lnTo>
                  <a:lnTo>
                    <a:pt x="6681" y="384002"/>
                  </a:lnTo>
                  <a:lnTo>
                    <a:pt x="6288" y="376872"/>
                  </a:lnTo>
                  <a:lnTo>
                    <a:pt x="4043" y="375571"/>
                  </a:lnTo>
                  <a:lnTo>
                    <a:pt x="2235" y="375932"/>
                  </a:lnTo>
                  <a:lnTo>
                    <a:pt x="2320" y="374160"/>
                  </a:lnTo>
                  <a:lnTo>
                    <a:pt x="2751" y="372496"/>
                  </a:lnTo>
                  <a:lnTo>
                    <a:pt x="1696" y="365889"/>
                  </a:lnTo>
                  <a:lnTo>
                    <a:pt x="1343" y="359841"/>
                  </a:lnTo>
                  <a:lnTo>
                    <a:pt x="486" y="358012"/>
                  </a:lnTo>
                  <a:lnTo>
                    <a:pt x="0" y="355868"/>
                  </a:lnTo>
                  <a:lnTo>
                    <a:pt x="436" y="354014"/>
                  </a:lnTo>
                  <a:lnTo>
                    <a:pt x="1076" y="352949"/>
                  </a:lnTo>
                  <a:lnTo>
                    <a:pt x="3276" y="352669"/>
                  </a:lnTo>
                  <a:lnTo>
                    <a:pt x="5332" y="354309"/>
                  </a:lnTo>
                  <a:lnTo>
                    <a:pt x="7154" y="358440"/>
                  </a:lnTo>
                  <a:lnTo>
                    <a:pt x="8765" y="358977"/>
                  </a:lnTo>
                  <a:lnTo>
                    <a:pt x="10959" y="357902"/>
                  </a:lnTo>
                  <a:lnTo>
                    <a:pt x="12495" y="354890"/>
                  </a:lnTo>
                  <a:lnTo>
                    <a:pt x="13371" y="350363"/>
                  </a:lnTo>
                  <a:lnTo>
                    <a:pt x="14395" y="346042"/>
                  </a:lnTo>
                  <a:lnTo>
                    <a:pt x="13183" y="341411"/>
                  </a:lnTo>
                  <a:lnTo>
                    <a:pt x="11890" y="337334"/>
                  </a:lnTo>
                  <a:lnTo>
                    <a:pt x="11799" y="336135"/>
                  </a:lnTo>
                  <a:lnTo>
                    <a:pt x="15194" y="332688"/>
                  </a:lnTo>
                  <a:lnTo>
                    <a:pt x="16232" y="329881"/>
                  </a:lnTo>
                  <a:lnTo>
                    <a:pt x="17358" y="327204"/>
                  </a:lnTo>
                  <a:lnTo>
                    <a:pt x="18599" y="326293"/>
                  </a:lnTo>
                  <a:lnTo>
                    <a:pt x="20448" y="326085"/>
                  </a:lnTo>
                  <a:lnTo>
                    <a:pt x="22601" y="325581"/>
                  </a:lnTo>
                  <a:lnTo>
                    <a:pt x="25315" y="323786"/>
                  </a:lnTo>
                  <a:lnTo>
                    <a:pt x="27748" y="321381"/>
                  </a:lnTo>
                  <a:lnTo>
                    <a:pt x="29608" y="319172"/>
                  </a:lnTo>
                  <a:lnTo>
                    <a:pt x="30238" y="314796"/>
                  </a:lnTo>
                  <a:lnTo>
                    <a:pt x="30264" y="312594"/>
                  </a:lnTo>
                  <a:lnTo>
                    <a:pt x="31083" y="310957"/>
                  </a:lnTo>
                  <a:lnTo>
                    <a:pt x="31875" y="307757"/>
                  </a:lnTo>
                  <a:lnTo>
                    <a:pt x="31104" y="304595"/>
                  </a:lnTo>
                  <a:lnTo>
                    <a:pt x="28705" y="299791"/>
                  </a:lnTo>
                  <a:lnTo>
                    <a:pt x="25816" y="293016"/>
                  </a:lnTo>
                  <a:lnTo>
                    <a:pt x="25362" y="289308"/>
                  </a:lnTo>
                  <a:lnTo>
                    <a:pt x="26679" y="288619"/>
                  </a:lnTo>
                  <a:lnTo>
                    <a:pt x="29198" y="288004"/>
                  </a:lnTo>
                  <a:lnTo>
                    <a:pt x="33961" y="287826"/>
                  </a:lnTo>
                  <a:lnTo>
                    <a:pt x="34471" y="287388"/>
                  </a:lnTo>
                  <a:lnTo>
                    <a:pt x="34952" y="285761"/>
                  </a:lnTo>
                  <a:lnTo>
                    <a:pt x="36025" y="283550"/>
                  </a:lnTo>
                  <a:lnTo>
                    <a:pt x="37172" y="281938"/>
                  </a:lnTo>
                  <a:lnTo>
                    <a:pt x="37956" y="279631"/>
                  </a:lnTo>
                  <a:lnTo>
                    <a:pt x="38334" y="277538"/>
                  </a:lnTo>
                  <a:lnTo>
                    <a:pt x="35609" y="274382"/>
                  </a:lnTo>
                  <a:lnTo>
                    <a:pt x="32039" y="271147"/>
                  </a:lnTo>
                  <a:lnTo>
                    <a:pt x="29623" y="270074"/>
                  </a:lnTo>
                  <a:lnTo>
                    <a:pt x="25317" y="267346"/>
                  </a:lnTo>
                  <a:lnTo>
                    <a:pt x="22294" y="265062"/>
                  </a:lnTo>
                  <a:lnTo>
                    <a:pt x="24026" y="256346"/>
                  </a:lnTo>
                  <a:lnTo>
                    <a:pt x="25315" y="249836"/>
                  </a:lnTo>
                  <a:lnTo>
                    <a:pt x="25522" y="248251"/>
                  </a:lnTo>
                  <a:lnTo>
                    <a:pt x="25570" y="245790"/>
                  </a:lnTo>
                  <a:lnTo>
                    <a:pt x="21391" y="235264"/>
                  </a:lnTo>
                  <a:lnTo>
                    <a:pt x="21553" y="232916"/>
                  </a:lnTo>
                  <a:lnTo>
                    <a:pt x="21951" y="230799"/>
                  </a:lnTo>
                  <a:lnTo>
                    <a:pt x="21503" y="227185"/>
                  </a:lnTo>
                  <a:lnTo>
                    <a:pt x="21260" y="223946"/>
                  </a:lnTo>
                  <a:lnTo>
                    <a:pt x="21977" y="222963"/>
                  </a:lnTo>
                  <a:lnTo>
                    <a:pt x="23682" y="221133"/>
                  </a:lnTo>
                  <a:lnTo>
                    <a:pt x="22056" y="218291"/>
                  </a:lnTo>
                  <a:lnTo>
                    <a:pt x="21925" y="218060"/>
                  </a:lnTo>
                  <a:lnTo>
                    <a:pt x="18856" y="211011"/>
                  </a:lnTo>
                  <a:lnTo>
                    <a:pt x="23549" y="204008"/>
                  </a:lnTo>
                  <a:lnTo>
                    <a:pt x="22732" y="200377"/>
                  </a:lnTo>
                  <a:lnTo>
                    <a:pt x="25535" y="197738"/>
                  </a:lnTo>
                  <a:lnTo>
                    <a:pt x="30638" y="191681"/>
                  </a:lnTo>
                  <a:lnTo>
                    <a:pt x="33508" y="188267"/>
                  </a:lnTo>
                  <a:lnTo>
                    <a:pt x="34117" y="187670"/>
                  </a:lnTo>
                  <a:lnTo>
                    <a:pt x="36388" y="186168"/>
                  </a:lnTo>
                  <a:lnTo>
                    <a:pt x="40696" y="184385"/>
                  </a:lnTo>
                  <a:lnTo>
                    <a:pt x="45471" y="183516"/>
                  </a:lnTo>
                  <a:lnTo>
                    <a:pt x="47596" y="183527"/>
                  </a:lnTo>
                  <a:lnTo>
                    <a:pt x="55801" y="184734"/>
                  </a:lnTo>
                  <a:lnTo>
                    <a:pt x="62210" y="185673"/>
                  </a:lnTo>
                  <a:lnTo>
                    <a:pt x="63143" y="184730"/>
                  </a:lnTo>
                  <a:lnTo>
                    <a:pt x="64482" y="182795"/>
                  </a:lnTo>
                  <a:lnTo>
                    <a:pt x="66205" y="180035"/>
                  </a:lnTo>
                  <a:lnTo>
                    <a:pt x="66356" y="176962"/>
                  </a:lnTo>
                  <a:lnTo>
                    <a:pt x="65734" y="172439"/>
                  </a:lnTo>
                  <a:lnTo>
                    <a:pt x="64799" y="169727"/>
                  </a:lnTo>
                  <a:lnTo>
                    <a:pt x="60286" y="167963"/>
                  </a:lnTo>
                  <a:lnTo>
                    <a:pt x="55350" y="165542"/>
                  </a:lnTo>
                  <a:lnTo>
                    <a:pt x="61420" y="157854"/>
                  </a:lnTo>
                  <a:lnTo>
                    <a:pt x="65629" y="152501"/>
                  </a:lnTo>
                  <a:lnTo>
                    <a:pt x="70876" y="144422"/>
                  </a:lnTo>
                  <a:lnTo>
                    <a:pt x="72508" y="141051"/>
                  </a:lnTo>
                  <a:lnTo>
                    <a:pt x="73689" y="139711"/>
                  </a:lnTo>
                  <a:lnTo>
                    <a:pt x="75233" y="127217"/>
                  </a:lnTo>
                  <a:lnTo>
                    <a:pt x="76257" y="123708"/>
                  </a:lnTo>
                  <a:lnTo>
                    <a:pt x="77114" y="121873"/>
                  </a:lnTo>
                  <a:lnTo>
                    <a:pt x="77127" y="119986"/>
                  </a:lnTo>
                  <a:lnTo>
                    <a:pt x="76570" y="116802"/>
                  </a:lnTo>
                  <a:lnTo>
                    <a:pt x="75095" y="109590"/>
                  </a:lnTo>
                  <a:lnTo>
                    <a:pt x="83381" y="108696"/>
                  </a:lnTo>
                  <a:lnTo>
                    <a:pt x="86080" y="108190"/>
                  </a:lnTo>
                  <a:lnTo>
                    <a:pt x="88585" y="107326"/>
                  </a:lnTo>
                  <a:lnTo>
                    <a:pt x="93485" y="105086"/>
                  </a:lnTo>
                  <a:lnTo>
                    <a:pt x="95892" y="103105"/>
                  </a:lnTo>
                  <a:lnTo>
                    <a:pt x="94547" y="96329"/>
                  </a:lnTo>
                  <a:lnTo>
                    <a:pt x="97512" y="94031"/>
                  </a:lnTo>
                  <a:lnTo>
                    <a:pt x="104746" y="86006"/>
                  </a:lnTo>
                  <a:lnTo>
                    <a:pt x="112563" y="78290"/>
                  </a:lnTo>
                  <a:lnTo>
                    <a:pt x="116229" y="75362"/>
                  </a:lnTo>
                  <a:lnTo>
                    <a:pt x="116609" y="73929"/>
                  </a:lnTo>
                  <a:lnTo>
                    <a:pt x="116910" y="71624"/>
                  </a:lnTo>
                  <a:lnTo>
                    <a:pt x="115281" y="67999"/>
                  </a:lnTo>
                  <a:lnTo>
                    <a:pt x="113532" y="65749"/>
                  </a:lnTo>
                  <a:lnTo>
                    <a:pt x="110125" y="61479"/>
                  </a:lnTo>
                  <a:lnTo>
                    <a:pt x="111587" y="58496"/>
                  </a:lnTo>
                  <a:lnTo>
                    <a:pt x="114098" y="57916"/>
                  </a:lnTo>
                  <a:lnTo>
                    <a:pt x="117415" y="56743"/>
                  </a:lnTo>
                  <a:lnTo>
                    <a:pt x="120002" y="54187"/>
                  </a:lnTo>
                  <a:lnTo>
                    <a:pt x="120254" y="53858"/>
                  </a:lnTo>
                  <a:lnTo>
                    <a:pt x="124634" y="43774"/>
                  </a:lnTo>
                  <a:lnTo>
                    <a:pt x="133189" y="38646"/>
                  </a:lnTo>
                  <a:lnTo>
                    <a:pt x="136597" y="35843"/>
                  </a:lnTo>
                  <a:lnTo>
                    <a:pt x="141907" y="37949"/>
                  </a:lnTo>
                  <a:lnTo>
                    <a:pt x="149689" y="41124"/>
                  </a:lnTo>
                  <a:lnTo>
                    <a:pt x="153150" y="36451"/>
                  </a:lnTo>
                  <a:lnTo>
                    <a:pt x="154295" y="34715"/>
                  </a:lnTo>
                  <a:lnTo>
                    <a:pt x="155437" y="32154"/>
                  </a:lnTo>
                  <a:lnTo>
                    <a:pt x="154979" y="27717"/>
                  </a:lnTo>
                  <a:lnTo>
                    <a:pt x="154783" y="21940"/>
                  </a:lnTo>
                  <a:lnTo>
                    <a:pt x="155126" y="19614"/>
                  </a:lnTo>
                  <a:lnTo>
                    <a:pt x="158232" y="18577"/>
                  </a:lnTo>
                  <a:lnTo>
                    <a:pt x="159903" y="18309"/>
                  </a:lnTo>
                  <a:lnTo>
                    <a:pt x="168553" y="20702"/>
                  </a:lnTo>
                  <a:lnTo>
                    <a:pt x="170730" y="20661"/>
                  </a:lnTo>
                  <a:lnTo>
                    <a:pt x="174807" y="20983"/>
                  </a:lnTo>
                  <a:lnTo>
                    <a:pt x="179370" y="22034"/>
                  </a:lnTo>
                  <a:lnTo>
                    <a:pt x="188927" y="24826"/>
                  </a:lnTo>
                  <a:lnTo>
                    <a:pt x="192881" y="25981"/>
                  </a:lnTo>
                  <a:lnTo>
                    <a:pt x="195088" y="26205"/>
                  </a:lnTo>
                  <a:lnTo>
                    <a:pt x="196993" y="24905"/>
                  </a:lnTo>
                  <a:lnTo>
                    <a:pt x="201063" y="21566"/>
                  </a:lnTo>
                  <a:lnTo>
                    <a:pt x="195066" y="19091"/>
                  </a:lnTo>
                  <a:lnTo>
                    <a:pt x="199016" y="16583"/>
                  </a:lnTo>
                  <a:lnTo>
                    <a:pt x="201063" y="14051"/>
                  </a:lnTo>
                  <a:lnTo>
                    <a:pt x="202819" y="10934"/>
                  </a:lnTo>
                  <a:lnTo>
                    <a:pt x="203451" y="7280"/>
                  </a:lnTo>
                  <a:lnTo>
                    <a:pt x="203209" y="5312"/>
                  </a:lnTo>
                  <a:lnTo>
                    <a:pt x="201998" y="3971"/>
                  </a:lnTo>
                  <a:lnTo>
                    <a:pt x="198336" y="619"/>
                  </a:lnTo>
                  <a:lnTo>
                    <a:pt x="206634" y="138"/>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48" name="ee4p_VA_1_15912"/>
            <p:cNvSpPr>
              <a:spLocks noChangeAspect="1"/>
            </p:cNvSpPr>
            <p:nvPr>
              <p:custDataLst>
                <p:tags r:id="rId45"/>
              </p:custDataLst>
            </p:nvPr>
          </p:nvSpPr>
          <p:spPr>
            <a:xfrm>
              <a:off x="4861078" y="5418212"/>
              <a:ext cx="1023" cy="916"/>
            </a:xfrm>
            <a:custGeom>
              <a:avLst/>
              <a:gdLst/>
              <a:ahLst/>
              <a:cxnLst/>
              <a:rect l="0" t="0" r="0" b="0"/>
              <a:pathLst>
                <a:path w="258" h="231">
                  <a:moveTo>
                    <a:pt x="257" y="208"/>
                  </a:moveTo>
                  <a:lnTo>
                    <a:pt x="67" y="230"/>
                  </a:lnTo>
                  <a:lnTo>
                    <a:pt x="0" y="145"/>
                  </a:lnTo>
                  <a:lnTo>
                    <a:pt x="67" y="20"/>
                  </a:lnTo>
                  <a:lnTo>
                    <a:pt x="240" y="0"/>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grpSp>
      <p:sp>
        <p:nvSpPr>
          <p:cNvPr id="2" name="Titel 1"/>
          <p:cNvSpPr>
            <a:spLocks noGrp="1"/>
          </p:cNvSpPr>
          <p:nvPr>
            <p:ph type="title"/>
          </p:nvPr>
        </p:nvSpPr>
        <p:spPr/>
        <p:txBody>
          <a:bodyPr/>
          <a:lstStyle/>
          <a:p>
            <a:r>
              <a:rPr lang="en-GB" dirty="0"/>
              <a:t>Means of cross-zonal capacity allocation</a:t>
            </a:r>
          </a:p>
        </p:txBody>
      </p:sp>
      <p:sp>
        <p:nvSpPr>
          <p:cNvPr id="3" name="Foliennummernplatzhalter 2"/>
          <p:cNvSpPr>
            <a:spLocks noGrp="1"/>
          </p:cNvSpPr>
          <p:nvPr>
            <p:ph type="sldNum" sz="quarter" idx="11"/>
          </p:nvPr>
        </p:nvSpPr>
        <p:spPr/>
        <p:txBody>
          <a:bodyPr/>
          <a:lstStyle/>
          <a:p>
            <a:pPr>
              <a:defRPr/>
            </a:pPr>
            <a:fld id="{D383EB99-40B2-4176-B4FA-CDBAA950DF99}" type="slidenum">
              <a:rPr lang="en-US" altLang="en-US" smtClean="0"/>
              <a:pPr>
                <a:defRPr/>
              </a:pPr>
              <a:t>51</a:t>
            </a:fld>
            <a:endParaRPr lang="en-US" altLang="en-US" dirty="0"/>
          </a:p>
        </p:txBody>
      </p:sp>
      <p:sp>
        <p:nvSpPr>
          <p:cNvPr id="100" name="Textfeld 99"/>
          <p:cNvSpPr txBox="1"/>
          <p:nvPr/>
        </p:nvSpPr>
        <p:spPr>
          <a:xfrm>
            <a:off x="568966" y="1524239"/>
            <a:ext cx="1585624" cy="246221"/>
          </a:xfrm>
          <a:prstGeom prst="rect">
            <a:avLst/>
          </a:prstGeom>
          <a:noFill/>
        </p:spPr>
        <p:txBody>
          <a:bodyPr wrap="square" lIns="0" tIns="0" rIns="0" bIns="0" rtlCol="0">
            <a:spAutoFit/>
          </a:bodyPr>
          <a:lstStyle/>
          <a:p>
            <a:r>
              <a:rPr lang="en-GB" sz="1600" b="1" dirty="0"/>
              <a:t>Today</a:t>
            </a:r>
          </a:p>
        </p:txBody>
      </p:sp>
      <p:sp>
        <p:nvSpPr>
          <p:cNvPr id="216" name="Textfeld 215"/>
          <p:cNvSpPr txBox="1"/>
          <p:nvPr/>
        </p:nvSpPr>
        <p:spPr>
          <a:xfrm>
            <a:off x="4776850" y="1524239"/>
            <a:ext cx="3689171" cy="246221"/>
          </a:xfrm>
          <a:prstGeom prst="rect">
            <a:avLst/>
          </a:prstGeom>
          <a:noFill/>
        </p:spPr>
        <p:txBody>
          <a:bodyPr wrap="square" lIns="0" tIns="0" rIns="0" bIns="0" rtlCol="0">
            <a:spAutoFit/>
          </a:bodyPr>
          <a:lstStyle/>
          <a:p>
            <a:r>
              <a:rPr lang="en-GB" sz="1600" b="1" dirty="0"/>
              <a:t>As of </a:t>
            </a:r>
            <a:r>
              <a:rPr lang="en-GB" sz="1600" b="1" dirty="0" smtClean="0"/>
              <a:t>13.06.2018</a:t>
            </a:r>
            <a:endParaRPr lang="en-GB" sz="1600" b="1" dirty="0"/>
          </a:p>
        </p:txBody>
      </p:sp>
      <p:cxnSp>
        <p:nvCxnSpPr>
          <p:cNvPr id="218" name="Gerade Verbindung 217"/>
          <p:cNvCxnSpPr>
            <a:cxnSpLocks noChangeAspect="1"/>
          </p:cNvCxnSpPr>
          <p:nvPr/>
        </p:nvCxnSpPr>
        <p:spPr>
          <a:xfrm flipH="1">
            <a:off x="2510800" y="4168820"/>
            <a:ext cx="60211" cy="185003"/>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0" name="Gerade Verbindung 219"/>
          <p:cNvCxnSpPr>
            <a:cxnSpLocks noChangeAspect="1"/>
          </p:cNvCxnSpPr>
          <p:nvPr/>
        </p:nvCxnSpPr>
        <p:spPr>
          <a:xfrm flipH="1">
            <a:off x="3692104" y="3512820"/>
            <a:ext cx="33575" cy="188071"/>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10" name="Gruppieren 1"/>
          <p:cNvGrpSpPr>
            <a:grpSpLocks/>
          </p:cNvGrpSpPr>
          <p:nvPr/>
        </p:nvGrpSpPr>
        <p:grpSpPr>
          <a:xfrm>
            <a:off x="596017" y="2054537"/>
            <a:ext cx="1348284" cy="719280"/>
            <a:chOff x="395288" y="5167675"/>
            <a:chExt cx="1384323" cy="751928"/>
          </a:xfrm>
        </p:grpSpPr>
        <p:sp>
          <p:nvSpPr>
            <p:cNvPr id="112" name="Line 4"/>
            <p:cNvSpPr>
              <a:spLocks noChangeShapeType="1"/>
            </p:cNvSpPr>
            <p:nvPr/>
          </p:nvSpPr>
          <p:spPr bwMode="gray">
            <a:xfrm rot="16200000" flipV="1">
              <a:off x="39266" y="5548409"/>
              <a:ext cx="712046" cy="2"/>
            </a:xfrm>
            <a:prstGeom prst="line">
              <a:avLst/>
            </a:prstGeom>
            <a:noFill/>
            <a:ln w="9525" cap="flat" cmpd="sng" algn="ctr">
              <a:solidFill>
                <a:schemeClr val="accent3"/>
              </a:solidFill>
              <a:prstDash val="solid"/>
              <a:miter lim="800000"/>
              <a:headEnd type="none" w="med" len="med"/>
              <a:tailEnd type="none" w="med" len="med"/>
            </a:ln>
          </p:spPr>
          <p:txBody>
            <a:bodyPr/>
            <a:lstStyle/>
            <a:p>
              <a:endParaRPr lang="en-GB" sz="1000" dirty="0">
                <a:solidFill>
                  <a:schemeClr val="tx1"/>
                </a:solidFill>
                <a:latin typeface="+mn-lt"/>
                <a:cs typeface="Arial" panose="020B0604020202020204" pitchFamily="34" charset="0"/>
              </a:endParaRPr>
            </a:p>
          </p:txBody>
        </p:sp>
        <p:sp>
          <p:nvSpPr>
            <p:cNvPr id="114" name="Rectangle 5"/>
            <p:cNvSpPr>
              <a:spLocks noChangeArrowheads="1"/>
            </p:cNvSpPr>
            <p:nvPr/>
          </p:nvSpPr>
          <p:spPr bwMode="gray">
            <a:xfrm>
              <a:off x="675099" y="5571595"/>
              <a:ext cx="1082970" cy="160873"/>
            </a:xfrm>
            <a:prstGeom prst="rect">
              <a:avLst/>
            </a:prstGeom>
            <a:noFill/>
            <a:ln w="9525">
              <a:noFill/>
              <a:miter lim="800000"/>
              <a:headEnd/>
              <a:tailEnd/>
            </a:ln>
          </p:spPr>
          <p:txBody>
            <a:bodyPr wrap="none" lIns="0" tIns="0" rIns="0" bIns="0" anchor="ctr">
              <a:spAutoFit/>
            </a:bodyPr>
            <a:lstStyle/>
            <a:p>
              <a:pPr defTabSz="762000" eaLnBrk="0" hangingPunct="0"/>
              <a:r>
                <a:rPr lang="en-GB" sz="1000" b="0" dirty="0">
                  <a:solidFill>
                    <a:srgbClr val="000000"/>
                  </a:solidFill>
                  <a:latin typeface="+mn-lt"/>
                  <a:cs typeface="Arial" panose="020B0604020202020204" pitchFamily="34" charset="0"/>
                </a:rPr>
                <a:t>Explicit continuous</a:t>
              </a:r>
            </a:p>
          </p:txBody>
        </p:sp>
        <p:sp>
          <p:nvSpPr>
            <p:cNvPr id="116" name="Rectangle 7"/>
            <p:cNvSpPr>
              <a:spLocks noChangeArrowheads="1"/>
            </p:cNvSpPr>
            <p:nvPr/>
          </p:nvSpPr>
          <p:spPr bwMode="gray">
            <a:xfrm>
              <a:off x="685943" y="5758730"/>
              <a:ext cx="939781" cy="160873"/>
            </a:xfrm>
            <a:prstGeom prst="rect">
              <a:avLst/>
            </a:prstGeom>
            <a:noFill/>
            <a:ln w="9525">
              <a:noFill/>
              <a:miter lim="800000"/>
              <a:headEnd/>
              <a:tailEnd/>
            </a:ln>
          </p:spPr>
          <p:txBody>
            <a:bodyPr wrap="none" lIns="0" tIns="0" rIns="0" bIns="0" anchor="ctr">
              <a:spAutoFit/>
            </a:bodyPr>
            <a:lstStyle/>
            <a:p>
              <a:pPr defTabSz="762000" eaLnBrk="0" hangingPunct="0"/>
              <a:r>
                <a:rPr lang="en-GB" sz="1000" b="0" dirty="0">
                  <a:solidFill>
                    <a:srgbClr val="000000"/>
                  </a:solidFill>
                  <a:latin typeface="+mn-lt"/>
                  <a:cs typeface="Arial" panose="020B0604020202020204" pitchFamily="34" charset="0"/>
                </a:rPr>
                <a:t>Explicit auctions</a:t>
              </a:r>
            </a:p>
          </p:txBody>
        </p:sp>
        <p:sp>
          <p:nvSpPr>
            <p:cNvPr id="118" name="Rectangle 9"/>
            <p:cNvSpPr>
              <a:spLocks noChangeArrowheads="1"/>
            </p:cNvSpPr>
            <p:nvPr/>
          </p:nvSpPr>
          <p:spPr bwMode="gray">
            <a:xfrm>
              <a:off x="675245" y="5383576"/>
              <a:ext cx="946364" cy="160873"/>
            </a:xfrm>
            <a:prstGeom prst="rect">
              <a:avLst/>
            </a:prstGeom>
            <a:noFill/>
            <a:ln w="9525">
              <a:noFill/>
              <a:miter lim="800000"/>
              <a:headEnd/>
              <a:tailEnd/>
            </a:ln>
          </p:spPr>
          <p:txBody>
            <a:bodyPr wrap="none" lIns="0" tIns="0" rIns="0" bIns="0" anchor="ctr">
              <a:spAutoFit/>
            </a:bodyPr>
            <a:lstStyle/>
            <a:p>
              <a:pPr defTabSz="762000" eaLnBrk="0" hangingPunct="0"/>
              <a:r>
                <a:rPr lang="en-GB" sz="1000" b="0" dirty="0">
                  <a:solidFill>
                    <a:srgbClr val="000000"/>
                  </a:solidFill>
                  <a:latin typeface="+mn-lt"/>
                  <a:cs typeface="Arial" panose="020B0604020202020204" pitchFamily="34" charset="0"/>
                </a:rPr>
                <a:t>Implicit auctions</a:t>
              </a:r>
            </a:p>
          </p:txBody>
        </p:sp>
        <p:sp>
          <p:nvSpPr>
            <p:cNvPr id="120" name="Rectangle 11"/>
            <p:cNvSpPr>
              <a:spLocks noChangeArrowheads="1"/>
            </p:cNvSpPr>
            <p:nvPr/>
          </p:nvSpPr>
          <p:spPr bwMode="gray">
            <a:xfrm>
              <a:off x="675245" y="5167675"/>
              <a:ext cx="1104366" cy="160873"/>
            </a:xfrm>
            <a:prstGeom prst="rect">
              <a:avLst/>
            </a:prstGeom>
            <a:noFill/>
            <a:ln w="9525">
              <a:noFill/>
              <a:miter lim="800000"/>
              <a:headEnd/>
              <a:tailEnd/>
            </a:ln>
          </p:spPr>
          <p:txBody>
            <a:bodyPr wrap="none" lIns="0" tIns="0" rIns="0" bIns="0" anchor="ctr">
              <a:spAutoFit/>
            </a:bodyPr>
            <a:lstStyle/>
            <a:p>
              <a:pPr defTabSz="762000" eaLnBrk="0" hangingPunct="0"/>
              <a:r>
                <a:rPr lang="en-GB" sz="1000" b="0" dirty="0">
                  <a:solidFill>
                    <a:srgbClr val="000000"/>
                  </a:solidFill>
                  <a:latin typeface="+mn-lt"/>
                  <a:cs typeface="Arial" panose="020B0604020202020204" pitchFamily="34" charset="0"/>
                </a:rPr>
                <a:t>Implicit continuous</a:t>
              </a:r>
            </a:p>
          </p:txBody>
        </p:sp>
      </p:grpSp>
      <p:sp>
        <p:nvSpPr>
          <p:cNvPr id="227" name="Pfeil nach links und rechts 226"/>
          <p:cNvSpPr/>
          <p:nvPr/>
        </p:nvSpPr>
        <p:spPr>
          <a:xfrm>
            <a:off x="658964" y="2086539"/>
            <a:ext cx="169366" cy="92333"/>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139" name="Pfeil nach links und rechts 138"/>
          <p:cNvSpPr/>
          <p:nvPr/>
        </p:nvSpPr>
        <p:spPr>
          <a:xfrm>
            <a:off x="658964" y="2291838"/>
            <a:ext cx="169366" cy="92333"/>
          </a:xfrm>
          <a:prstGeom prst="leftRightArrow">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146" name="Pfeil nach links und rechts 145"/>
          <p:cNvSpPr/>
          <p:nvPr/>
        </p:nvSpPr>
        <p:spPr>
          <a:xfrm>
            <a:off x="667041" y="2625587"/>
            <a:ext cx="169366" cy="92333"/>
          </a:xfrm>
          <a:prstGeom prst="leftRightArrow">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147" name="Pfeil nach links und rechts 146"/>
          <p:cNvSpPr/>
          <p:nvPr/>
        </p:nvSpPr>
        <p:spPr>
          <a:xfrm>
            <a:off x="655547" y="2467197"/>
            <a:ext cx="169366" cy="92333"/>
          </a:xfrm>
          <a:prstGeom prst="lef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grpSp>
        <p:nvGrpSpPr>
          <p:cNvPr id="165" name="Gruppieren 1"/>
          <p:cNvGrpSpPr>
            <a:grpSpLocks/>
          </p:cNvGrpSpPr>
          <p:nvPr/>
        </p:nvGrpSpPr>
        <p:grpSpPr>
          <a:xfrm>
            <a:off x="4769133" y="2059950"/>
            <a:ext cx="1348286" cy="565636"/>
            <a:chOff x="395286" y="5167675"/>
            <a:chExt cx="1384325" cy="591310"/>
          </a:xfrm>
        </p:grpSpPr>
        <p:sp>
          <p:nvSpPr>
            <p:cNvPr id="166" name="Line 4"/>
            <p:cNvSpPr>
              <a:spLocks noChangeShapeType="1"/>
            </p:cNvSpPr>
            <p:nvPr/>
          </p:nvSpPr>
          <p:spPr bwMode="gray">
            <a:xfrm rot="16200000" flipV="1">
              <a:off x="111988" y="5475686"/>
              <a:ext cx="566597" cy="1"/>
            </a:xfrm>
            <a:prstGeom prst="line">
              <a:avLst/>
            </a:prstGeom>
            <a:noFill/>
            <a:ln w="9525" cap="flat" cmpd="sng" algn="ctr">
              <a:solidFill>
                <a:schemeClr val="accent3"/>
              </a:solidFill>
              <a:prstDash val="solid"/>
              <a:miter lim="800000"/>
              <a:headEnd type="none" w="med" len="med"/>
              <a:tailEnd type="none" w="med" len="med"/>
            </a:ln>
          </p:spPr>
          <p:txBody>
            <a:bodyPr/>
            <a:lstStyle/>
            <a:p>
              <a:endParaRPr lang="en-GB" sz="1000" dirty="0">
                <a:solidFill>
                  <a:schemeClr val="tx1"/>
                </a:solidFill>
                <a:latin typeface="+mn-lt"/>
                <a:cs typeface="Arial" panose="020B0604020202020204" pitchFamily="34" charset="0"/>
              </a:endParaRPr>
            </a:p>
          </p:txBody>
        </p:sp>
        <p:sp>
          <p:nvSpPr>
            <p:cNvPr id="167" name="Rectangle 5"/>
            <p:cNvSpPr>
              <a:spLocks noChangeArrowheads="1"/>
            </p:cNvSpPr>
            <p:nvPr/>
          </p:nvSpPr>
          <p:spPr bwMode="gray">
            <a:xfrm>
              <a:off x="675245" y="5598112"/>
              <a:ext cx="1082970" cy="160873"/>
            </a:xfrm>
            <a:prstGeom prst="rect">
              <a:avLst/>
            </a:prstGeom>
            <a:noFill/>
            <a:ln w="9525">
              <a:noFill/>
              <a:miter lim="800000"/>
              <a:headEnd/>
              <a:tailEnd/>
            </a:ln>
          </p:spPr>
          <p:txBody>
            <a:bodyPr wrap="none" lIns="0" tIns="0" rIns="0" bIns="0" anchor="ctr">
              <a:spAutoFit/>
            </a:bodyPr>
            <a:lstStyle/>
            <a:p>
              <a:pPr defTabSz="762000" eaLnBrk="0" hangingPunct="0"/>
              <a:r>
                <a:rPr lang="en-GB" sz="1000" b="0" dirty="0">
                  <a:solidFill>
                    <a:srgbClr val="000000"/>
                  </a:solidFill>
                  <a:latin typeface="+mn-lt"/>
                  <a:cs typeface="Arial" panose="020B0604020202020204" pitchFamily="34" charset="0"/>
                </a:rPr>
                <a:t>Explicit continuous</a:t>
              </a:r>
            </a:p>
          </p:txBody>
        </p:sp>
        <p:sp>
          <p:nvSpPr>
            <p:cNvPr id="169" name="Rectangle 9"/>
            <p:cNvSpPr>
              <a:spLocks noChangeArrowheads="1"/>
            </p:cNvSpPr>
            <p:nvPr/>
          </p:nvSpPr>
          <p:spPr bwMode="gray">
            <a:xfrm>
              <a:off x="675245" y="5383576"/>
              <a:ext cx="946364" cy="160873"/>
            </a:xfrm>
            <a:prstGeom prst="rect">
              <a:avLst/>
            </a:prstGeom>
            <a:noFill/>
            <a:ln w="9525">
              <a:noFill/>
              <a:miter lim="800000"/>
              <a:headEnd/>
              <a:tailEnd/>
            </a:ln>
          </p:spPr>
          <p:txBody>
            <a:bodyPr wrap="none" lIns="0" tIns="0" rIns="0" bIns="0" anchor="ctr">
              <a:spAutoFit/>
            </a:bodyPr>
            <a:lstStyle/>
            <a:p>
              <a:pPr defTabSz="762000" eaLnBrk="0" hangingPunct="0"/>
              <a:r>
                <a:rPr lang="en-GB" sz="1000" b="0" dirty="0">
                  <a:solidFill>
                    <a:srgbClr val="000000"/>
                  </a:solidFill>
                  <a:latin typeface="+mn-lt"/>
                  <a:cs typeface="Arial" panose="020B0604020202020204" pitchFamily="34" charset="0"/>
                </a:rPr>
                <a:t>Implicit auctions</a:t>
              </a:r>
            </a:p>
          </p:txBody>
        </p:sp>
        <p:sp>
          <p:nvSpPr>
            <p:cNvPr id="170" name="Rectangle 11"/>
            <p:cNvSpPr>
              <a:spLocks noChangeArrowheads="1"/>
            </p:cNvSpPr>
            <p:nvPr/>
          </p:nvSpPr>
          <p:spPr bwMode="gray">
            <a:xfrm>
              <a:off x="675245" y="5167675"/>
              <a:ext cx="1104366" cy="160873"/>
            </a:xfrm>
            <a:prstGeom prst="rect">
              <a:avLst/>
            </a:prstGeom>
            <a:noFill/>
            <a:ln w="9525">
              <a:noFill/>
              <a:miter lim="800000"/>
              <a:headEnd/>
              <a:tailEnd/>
            </a:ln>
          </p:spPr>
          <p:txBody>
            <a:bodyPr wrap="none" lIns="0" tIns="0" rIns="0" bIns="0" anchor="ctr">
              <a:spAutoFit/>
            </a:bodyPr>
            <a:lstStyle/>
            <a:p>
              <a:pPr defTabSz="762000" eaLnBrk="0" hangingPunct="0"/>
              <a:r>
                <a:rPr lang="en-GB" sz="1000" b="0" dirty="0">
                  <a:solidFill>
                    <a:srgbClr val="000000"/>
                  </a:solidFill>
                  <a:latin typeface="+mn-lt"/>
                  <a:cs typeface="Arial" panose="020B0604020202020204" pitchFamily="34" charset="0"/>
                </a:rPr>
                <a:t>Implicit continuous</a:t>
              </a:r>
            </a:p>
          </p:txBody>
        </p:sp>
      </p:grpSp>
      <p:sp>
        <p:nvSpPr>
          <p:cNvPr id="171" name="Pfeil nach links und rechts 170"/>
          <p:cNvSpPr/>
          <p:nvPr/>
        </p:nvSpPr>
        <p:spPr>
          <a:xfrm>
            <a:off x="4832082" y="2091951"/>
            <a:ext cx="169366" cy="92333"/>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172" name="Pfeil nach links und rechts 171"/>
          <p:cNvSpPr/>
          <p:nvPr/>
        </p:nvSpPr>
        <p:spPr>
          <a:xfrm>
            <a:off x="4832082" y="2297250"/>
            <a:ext cx="169366" cy="92333"/>
          </a:xfrm>
          <a:prstGeom prst="leftRightArrow">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174" name="Pfeil nach links und rechts 173"/>
          <p:cNvSpPr/>
          <p:nvPr/>
        </p:nvSpPr>
        <p:spPr>
          <a:xfrm>
            <a:off x="4837291" y="2502471"/>
            <a:ext cx="169366" cy="92333"/>
          </a:xfrm>
          <a:prstGeom prst="lef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cxnSp>
        <p:nvCxnSpPr>
          <p:cNvPr id="175" name="Gerade Verbindung 174"/>
          <p:cNvCxnSpPr>
            <a:cxnSpLocks noChangeAspect="1"/>
          </p:cNvCxnSpPr>
          <p:nvPr/>
        </p:nvCxnSpPr>
        <p:spPr>
          <a:xfrm flipH="1">
            <a:off x="6278461" y="3868609"/>
            <a:ext cx="50147" cy="577554"/>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97" name="Gerade Verbindung 196"/>
          <p:cNvCxnSpPr>
            <a:cxnSpLocks noChangeAspect="1"/>
          </p:cNvCxnSpPr>
          <p:nvPr/>
        </p:nvCxnSpPr>
        <p:spPr>
          <a:xfrm flipH="1">
            <a:off x="6755799" y="4183333"/>
            <a:ext cx="60211" cy="185003"/>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0" name="Gerade Verbindung 199"/>
          <p:cNvCxnSpPr>
            <a:cxnSpLocks noChangeAspect="1"/>
          </p:cNvCxnSpPr>
          <p:nvPr/>
        </p:nvCxnSpPr>
        <p:spPr>
          <a:xfrm>
            <a:off x="6402001" y="3860062"/>
            <a:ext cx="105461" cy="180437"/>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8" name="Gerade Verbindung 227"/>
          <p:cNvCxnSpPr>
            <a:cxnSpLocks noChangeAspect="1"/>
          </p:cNvCxnSpPr>
          <p:nvPr/>
        </p:nvCxnSpPr>
        <p:spPr>
          <a:xfrm flipH="1">
            <a:off x="7937103" y="3527333"/>
            <a:ext cx="33575" cy="188071"/>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sp>
        <p:nvSpPr>
          <p:cNvPr id="232" name="Pfeil nach links und rechts 231"/>
          <p:cNvSpPr/>
          <p:nvPr/>
        </p:nvSpPr>
        <p:spPr>
          <a:xfrm rot="16637802">
            <a:off x="6177088" y="4063655"/>
            <a:ext cx="265119" cy="151851"/>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233" name="Pfeil nach links und rechts 232"/>
          <p:cNvSpPr/>
          <p:nvPr/>
        </p:nvSpPr>
        <p:spPr>
          <a:xfrm rot="14592840">
            <a:off x="6322457" y="3836446"/>
            <a:ext cx="275582" cy="175048"/>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234" name="Pfeil nach links und rechts 233"/>
          <p:cNvSpPr/>
          <p:nvPr/>
        </p:nvSpPr>
        <p:spPr>
          <a:xfrm rot="17513078">
            <a:off x="6636538" y="4234604"/>
            <a:ext cx="271418" cy="142484"/>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239" name="Pfeil nach links und rechts 238"/>
          <p:cNvSpPr/>
          <p:nvPr/>
        </p:nvSpPr>
        <p:spPr>
          <a:xfrm rot="5683661">
            <a:off x="6448386" y="4167751"/>
            <a:ext cx="272771" cy="137754"/>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243" name="Pfeil nach links und rechts 242"/>
          <p:cNvSpPr/>
          <p:nvPr/>
        </p:nvSpPr>
        <p:spPr>
          <a:xfrm rot="6825114">
            <a:off x="5686738" y="5530893"/>
            <a:ext cx="278795" cy="177533"/>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grpSp>
        <p:nvGrpSpPr>
          <p:cNvPr id="226" name="Gruppe 225"/>
          <p:cNvGrpSpPr/>
          <p:nvPr/>
        </p:nvGrpSpPr>
        <p:grpSpPr>
          <a:xfrm>
            <a:off x="1505045" y="2594808"/>
            <a:ext cx="2299879" cy="3114694"/>
            <a:chOff x="1505045" y="2594808"/>
            <a:chExt cx="2299879" cy="3114694"/>
          </a:xfrm>
        </p:grpSpPr>
        <p:graphicFrame>
          <p:nvGraphicFramePr>
            <p:cNvPr id="215" name="ee4pMapWizardDataSheet_43215"/>
            <p:cNvGraphicFramePr>
              <a:graphicFrameLocks noChangeAspect="1"/>
            </p:cNvGraphicFramePr>
            <p:nvPr>
              <p:extLst>
                <p:ext uri="{D42A27DB-BD31-4B8C-83A1-F6EECF244321}">
                  <p14:modId xmlns:p14="http://schemas.microsoft.com/office/powerpoint/2010/main" val="2091774735"/>
                </p:ext>
              </p:extLst>
            </p:nvPr>
          </p:nvGraphicFramePr>
          <p:xfrm>
            <a:off x="3538163" y="4669516"/>
            <a:ext cx="0" cy="0"/>
          </p:xfrm>
          <a:graphic>
            <a:graphicData uri="http://schemas.openxmlformats.org/presentationml/2006/ole">
              <mc:AlternateContent xmlns:mc="http://schemas.openxmlformats.org/markup-compatibility/2006">
                <mc:Choice xmlns:v="urn:schemas-microsoft-com:vml" Requires="v">
                  <p:oleObj spid="_x0000_s6233" name="Arbeitsblatt" showAsIcon="1" r:id="rId92" imgW="914400" imgH="771480" progId="Excel.Sheet.12">
                    <p:embed/>
                  </p:oleObj>
                </mc:Choice>
                <mc:Fallback>
                  <p:oleObj name="Arbeitsblatt" showAsIcon="1" r:id="rId92" imgW="914400" imgH="771480" progId="Excel.Sheet.12">
                    <p:embed/>
                    <p:pic>
                      <p:nvPicPr>
                        <p:cNvPr id="0" name=""/>
                        <p:cNvPicPr/>
                        <p:nvPr/>
                      </p:nvPicPr>
                      <p:blipFill>
                        <a:blip r:embed="rId93"/>
                        <a:stretch>
                          <a:fillRect/>
                        </a:stretch>
                      </p:blipFill>
                      <p:spPr>
                        <a:xfrm>
                          <a:off x="3538163" y="4669516"/>
                          <a:ext cx="0" cy="0"/>
                        </a:xfrm>
                        <a:prstGeom prst="rect">
                          <a:avLst/>
                        </a:prstGeom>
                      </p:spPr>
                    </p:pic>
                  </p:oleObj>
                </mc:Fallback>
              </mc:AlternateContent>
            </a:graphicData>
          </a:graphic>
        </p:graphicFrame>
        <p:cxnSp>
          <p:nvCxnSpPr>
            <p:cNvPr id="217" name="Gerade Verbindung 216"/>
            <p:cNvCxnSpPr>
              <a:cxnSpLocks noChangeAspect="1"/>
            </p:cNvCxnSpPr>
            <p:nvPr/>
          </p:nvCxnSpPr>
          <p:spPr>
            <a:xfrm flipH="1">
              <a:off x="2033462" y="3854096"/>
              <a:ext cx="50147" cy="577554"/>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9" name="Gerade Verbindung 218"/>
            <p:cNvCxnSpPr>
              <a:cxnSpLocks noChangeAspect="1"/>
            </p:cNvCxnSpPr>
            <p:nvPr/>
          </p:nvCxnSpPr>
          <p:spPr>
            <a:xfrm>
              <a:off x="2157002" y="3845549"/>
              <a:ext cx="105461" cy="180437"/>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sp>
          <p:nvSpPr>
            <p:cNvPr id="149" name="Pfeil nach links und rechts 148"/>
            <p:cNvSpPr/>
            <p:nvPr/>
          </p:nvSpPr>
          <p:spPr>
            <a:xfrm>
              <a:off x="3409725" y="2594808"/>
              <a:ext cx="261361" cy="164494"/>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150" name="Pfeil nach links und rechts 149"/>
            <p:cNvSpPr/>
            <p:nvPr/>
          </p:nvSpPr>
          <p:spPr>
            <a:xfrm rot="16637802">
              <a:off x="1913737" y="4067003"/>
              <a:ext cx="265037" cy="168667"/>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151" name="Pfeil nach links und rechts 150"/>
            <p:cNvSpPr/>
            <p:nvPr/>
          </p:nvSpPr>
          <p:spPr>
            <a:xfrm rot="14592840">
              <a:off x="2067702" y="3867293"/>
              <a:ext cx="281047" cy="146780"/>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152" name="Pfeil nach links und rechts 151"/>
            <p:cNvSpPr/>
            <p:nvPr/>
          </p:nvSpPr>
          <p:spPr>
            <a:xfrm rot="17513078">
              <a:off x="2405637" y="4210161"/>
              <a:ext cx="239112" cy="142439"/>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154" name="Pfeil nach links und rechts 153"/>
            <p:cNvSpPr/>
            <p:nvPr/>
          </p:nvSpPr>
          <p:spPr>
            <a:xfrm rot="6014458">
              <a:off x="3590077" y="3508048"/>
              <a:ext cx="275607" cy="154086"/>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157" name="Pfeil nach links und rechts 156"/>
            <p:cNvSpPr/>
            <p:nvPr/>
          </p:nvSpPr>
          <p:spPr>
            <a:xfrm rot="5683661">
              <a:off x="2183975" y="4155340"/>
              <a:ext cx="241578" cy="155674"/>
            </a:xfrm>
            <a:prstGeom prst="lef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161" name="Pfeil nach links und rechts 160"/>
            <p:cNvSpPr/>
            <p:nvPr/>
          </p:nvSpPr>
          <p:spPr>
            <a:xfrm rot="6825114">
              <a:off x="1455032" y="5491248"/>
              <a:ext cx="268267" cy="168241"/>
            </a:xfrm>
            <a:prstGeom prst="leftRightArrow">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4" name="Pfeil nach links und rechts 151"/>
            <p:cNvSpPr/>
            <p:nvPr/>
          </p:nvSpPr>
          <p:spPr>
            <a:xfrm rot="19637112">
              <a:off x="2349054" y="3853776"/>
              <a:ext cx="269326" cy="164348"/>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grpSp>
      <p:cxnSp>
        <p:nvCxnSpPr>
          <p:cNvPr id="250" name="Gerade Verbindung 249"/>
          <p:cNvCxnSpPr>
            <a:cxnSpLocks/>
          </p:cNvCxnSpPr>
          <p:nvPr/>
        </p:nvCxnSpPr>
        <p:spPr>
          <a:xfrm>
            <a:off x="7040900" y="4114800"/>
            <a:ext cx="583829" cy="110453"/>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sp>
        <p:nvSpPr>
          <p:cNvPr id="251" name="Pfeil nach links und rechts 250"/>
          <p:cNvSpPr/>
          <p:nvPr/>
        </p:nvSpPr>
        <p:spPr>
          <a:xfrm rot="530995">
            <a:off x="7260019" y="4104798"/>
            <a:ext cx="269794" cy="159110"/>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cxnSp>
        <p:nvCxnSpPr>
          <p:cNvPr id="252" name="Gerade Verbindung 251"/>
          <p:cNvCxnSpPr>
            <a:cxnSpLocks/>
          </p:cNvCxnSpPr>
          <p:nvPr/>
        </p:nvCxnSpPr>
        <p:spPr>
          <a:xfrm>
            <a:off x="2822535" y="4106384"/>
            <a:ext cx="497314" cy="53757"/>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sp>
        <p:nvSpPr>
          <p:cNvPr id="253" name="Pfeil nach links und rechts 252"/>
          <p:cNvSpPr/>
          <p:nvPr/>
        </p:nvSpPr>
        <p:spPr>
          <a:xfrm rot="464600">
            <a:off x="2962667" y="4053288"/>
            <a:ext cx="278871" cy="164833"/>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173" name="Pfeil nach links und rechts 172"/>
          <p:cNvSpPr/>
          <p:nvPr/>
        </p:nvSpPr>
        <p:spPr>
          <a:xfrm>
            <a:off x="2436509" y="3367496"/>
            <a:ext cx="261361" cy="164494"/>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201" name="Pfeil nach links und rechts 200"/>
          <p:cNvSpPr/>
          <p:nvPr/>
        </p:nvSpPr>
        <p:spPr>
          <a:xfrm>
            <a:off x="7674792" y="2619929"/>
            <a:ext cx="261361" cy="164494"/>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202" name="Pfeil nach links und rechts 201"/>
          <p:cNvSpPr/>
          <p:nvPr/>
        </p:nvSpPr>
        <p:spPr>
          <a:xfrm>
            <a:off x="6706010" y="3371362"/>
            <a:ext cx="261361" cy="164494"/>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203" name="Pfeil nach links und rechts 202"/>
          <p:cNvSpPr/>
          <p:nvPr/>
        </p:nvSpPr>
        <p:spPr>
          <a:xfrm rot="6014458">
            <a:off x="3642161" y="3803370"/>
            <a:ext cx="275607" cy="154086"/>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204" name="Pfeil nach links und rechts 203"/>
          <p:cNvSpPr/>
          <p:nvPr/>
        </p:nvSpPr>
        <p:spPr>
          <a:xfrm rot="6014458">
            <a:off x="3502685" y="4045421"/>
            <a:ext cx="275607" cy="154086"/>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205" name="Pfeil nach links und rechts 204"/>
          <p:cNvSpPr/>
          <p:nvPr/>
        </p:nvSpPr>
        <p:spPr>
          <a:xfrm rot="6014458">
            <a:off x="7714904" y="4065203"/>
            <a:ext cx="275607" cy="154086"/>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206" name="Pfeil nach links und rechts 205"/>
          <p:cNvSpPr/>
          <p:nvPr/>
        </p:nvSpPr>
        <p:spPr>
          <a:xfrm rot="6014458">
            <a:off x="7891648" y="3819181"/>
            <a:ext cx="275607" cy="154086"/>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207" name="Pfeil nach links und rechts 206"/>
          <p:cNvSpPr/>
          <p:nvPr/>
        </p:nvSpPr>
        <p:spPr>
          <a:xfrm rot="6014458">
            <a:off x="7805429" y="3544324"/>
            <a:ext cx="275607" cy="154086"/>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208" name="Pfeil nach links und rechts 151"/>
          <p:cNvSpPr/>
          <p:nvPr/>
        </p:nvSpPr>
        <p:spPr>
          <a:xfrm rot="19637112">
            <a:off x="2495465" y="3994843"/>
            <a:ext cx="269326" cy="164348"/>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209" name="Pfeil nach links und rechts 151"/>
          <p:cNvSpPr/>
          <p:nvPr/>
        </p:nvSpPr>
        <p:spPr>
          <a:xfrm rot="19637112">
            <a:off x="6605947" y="3858766"/>
            <a:ext cx="269326" cy="164348"/>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210" name="Pfeil nach links und rechts 151"/>
          <p:cNvSpPr/>
          <p:nvPr/>
        </p:nvSpPr>
        <p:spPr>
          <a:xfrm rot="19637112">
            <a:off x="6748524" y="4017252"/>
            <a:ext cx="269326" cy="164348"/>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211" name="Pfeil nach links und rechts 151"/>
          <p:cNvSpPr/>
          <p:nvPr/>
        </p:nvSpPr>
        <p:spPr>
          <a:xfrm rot="19637112">
            <a:off x="1970307" y="4802661"/>
            <a:ext cx="269326" cy="164348"/>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212" name="Pfeil nach links und rechts 151"/>
          <p:cNvSpPr/>
          <p:nvPr/>
        </p:nvSpPr>
        <p:spPr>
          <a:xfrm rot="19637112">
            <a:off x="2015968" y="4871887"/>
            <a:ext cx="269326" cy="164348"/>
          </a:xfrm>
          <a:prstGeom prst="lef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213" name="Pfeil nach links und rechts 151"/>
          <p:cNvSpPr/>
          <p:nvPr/>
        </p:nvSpPr>
        <p:spPr>
          <a:xfrm rot="19637112">
            <a:off x="6260576" y="4830468"/>
            <a:ext cx="269326" cy="164348"/>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214" name="Pfeil nach links und rechts 151"/>
          <p:cNvSpPr/>
          <p:nvPr/>
        </p:nvSpPr>
        <p:spPr>
          <a:xfrm rot="19637112">
            <a:off x="6306237" y="4899694"/>
            <a:ext cx="269326" cy="164348"/>
          </a:xfrm>
          <a:prstGeom prst="lef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221" name="Pfeil nach links und rechts 220"/>
          <p:cNvSpPr/>
          <p:nvPr/>
        </p:nvSpPr>
        <p:spPr>
          <a:xfrm>
            <a:off x="5060838" y="5700495"/>
            <a:ext cx="261361" cy="164494"/>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222" name="Pfeil nach links und rechts 221"/>
          <p:cNvSpPr/>
          <p:nvPr/>
        </p:nvSpPr>
        <p:spPr>
          <a:xfrm>
            <a:off x="5058366" y="5790193"/>
            <a:ext cx="261361" cy="164494"/>
          </a:xfrm>
          <a:prstGeom prst="leftRightArrow">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223" name="Pfeil nach links und rechts 222"/>
          <p:cNvSpPr/>
          <p:nvPr/>
        </p:nvSpPr>
        <p:spPr>
          <a:xfrm>
            <a:off x="1987508" y="4435057"/>
            <a:ext cx="261361" cy="164494"/>
          </a:xfrm>
          <a:prstGeom prst="lef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229" name="Pfeil nach links und rechts 228"/>
          <p:cNvSpPr/>
          <p:nvPr/>
        </p:nvSpPr>
        <p:spPr>
          <a:xfrm>
            <a:off x="814718" y="5745241"/>
            <a:ext cx="261361" cy="164494"/>
          </a:xfrm>
          <a:prstGeom prst="leftRightArrow">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235" name="Pfeil nach links und rechts 234"/>
          <p:cNvSpPr/>
          <p:nvPr/>
        </p:nvSpPr>
        <p:spPr>
          <a:xfrm>
            <a:off x="6250854" y="4446163"/>
            <a:ext cx="261361" cy="164494"/>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245" name="Pfeil nach links und rechts 244"/>
          <p:cNvSpPr/>
          <p:nvPr/>
        </p:nvSpPr>
        <p:spPr>
          <a:xfrm rot="6825114">
            <a:off x="6051206" y="4572026"/>
            <a:ext cx="278795" cy="177533"/>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246" name="Pfeil nach links und rechts 245"/>
          <p:cNvSpPr/>
          <p:nvPr/>
        </p:nvSpPr>
        <p:spPr>
          <a:xfrm rot="6825114">
            <a:off x="1793757" y="4520740"/>
            <a:ext cx="278795" cy="177533"/>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248" name="Pfeil nach links und rechts 247"/>
          <p:cNvSpPr/>
          <p:nvPr/>
        </p:nvSpPr>
        <p:spPr>
          <a:xfrm rot="6825114">
            <a:off x="6023256" y="4828281"/>
            <a:ext cx="278795" cy="177533"/>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249" name="Pfeil nach links und rechts 248"/>
          <p:cNvSpPr/>
          <p:nvPr/>
        </p:nvSpPr>
        <p:spPr>
          <a:xfrm rot="6825114">
            <a:off x="1755617" y="4774643"/>
            <a:ext cx="278795" cy="177533"/>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Tree>
    <p:extLst>
      <p:ext uri="{BB962C8B-B14F-4D97-AF65-F5344CB8AC3E}">
        <p14:creationId xmlns:p14="http://schemas.microsoft.com/office/powerpoint/2010/main" val="19285706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1" name="Group 4"/>
          <p:cNvGrpSpPr/>
          <p:nvPr/>
        </p:nvGrpSpPr>
        <p:grpSpPr>
          <a:xfrm>
            <a:off x="4886520" y="2070784"/>
            <a:ext cx="3579501" cy="4314154"/>
            <a:chOff x="2860933" y="1700213"/>
            <a:chExt cx="3675187" cy="4429479"/>
          </a:xfrm>
          <a:solidFill>
            <a:schemeClr val="accent3"/>
          </a:solidFill>
        </p:grpSpPr>
        <p:sp>
          <p:nvSpPr>
            <p:cNvPr id="342" name="ee4p_AL_1_15912"/>
            <p:cNvSpPr>
              <a:spLocks noChangeAspect="1"/>
            </p:cNvSpPr>
            <p:nvPr>
              <p:custDataLst>
                <p:tags r:id="rId45"/>
              </p:custDataLst>
            </p:nvPr>
          </p:nvSpPr>
          <p:spPr>
            <a:xfrm>
              <a:off x="5461805" y="5339950"/>
              <a:ext cx="153439" cy="312738"/>
            </a:xfrm>
            <a:custGeom>
              <a:avLst/>
              <a:gdLst/>
              <a:ahLst/>
              <a:cxnLst/>
              <a:rect l="0" t="0" r="0" b="0"/>
              <a:pathLst>
                <a:path w="38706" h="78890">
                  <a:moveTo>
                    <a:pt x="17320" y="2687"/>
                  </a:moveTo>
                  <a:lnTo>
                    <a:pt x="18195" y="3291"/>
                  </a:lnTo>
                  <a:lnTo>
                    <a:pt x="20013" y="5925"/>
                  </a:lnTo>
                  <a:lnTo>
                    <a:pt x="21225" y="8240"/>
                  </a:lnTo>
                  <a:lnTo>
                    <a:pt x="23606" y="9044"/>
                  </a:lnTo>
                  <a:lnTo>
                    <a:pt x="24935" y="9945"/>
                  </a:lnTo>
                  <a:lnTo>
                    <a:pt x="26640" y="11317"/>
                  </a:lnTo>
                  <a:lnTo>
                    <a:pt x="27467" y="12697"/>
                  </a:lnTo>
                  <a:lnTo>
                    <a:pt x="28629" y="16906"/>
                  </a:lnTo>
                  <a:lnTo>
                    <a:pt x="28763" y="19445"/>
                  </a:lnTo>
                  <a:lnTo>
                    <a:pt x="28426" y="20605"/>
                  </a:lnTo>
                  <a:lnTo>
                    <a:pt x="28137" y="20905"/>
                  </a:lnTo>
                  <a:lnTo>
                    <a:pt x="27077" y="25035"/>
                  </a:lnTo>
                  <a:lnTo>
                    <a:pt x="27330" y="27137"/>
                  </a:lnTo>
                  <a:lnTo>
                    <a:pt x="27321" y="28520"/>
                  </a:lnTo>
                  <a:lnTo>
                    <a:pt x="26423" y="29066"/>
                  </a:lnTo>
                  <a:lnTo>
                    <a:pt x="25827" y="29934"/>
                  </a:lnTo>
                  <a:lnTo>
                    <a:pt x="26794" y="33365"/>
                  </a:lnTo>
                  <a:lnTo>
                    <a:pt x="26675" y="34825"/>
                  </a:lnTo>
                  <a:lnTo>
                    <a:pt x="26718" y="36499"/>
                  </a:lnTo>
                  <a:lnTo>
                    <a:pt x="28463" y="40315"/>
                  </a:lnTo>
                  <a:lnTo>
                    <a:pt x="29493" y="41494"/>
                  </a:lnTo>
                  <a:lnTo>
                    <a:pt x="30413" y="42057"/>
                  </a:lnTo>
                  <a:lnTo>
                    <a:pt x="31590" y="45563"/>
                  </a:lnTo>
                  <a:lnTo>
                    <a:pt x="32287" y="46170"/>
                  </a:lnTo>
                  <a:lnTo>
                    <a:pt x="35148" y="45838"/>
                  </a:lnTo>
                  <a:lnTo>
                    <a:pt x="36548" y="46227"/>
                  </a:lnTo>
                  <a:lnTo>
                    <a:pt x="37103" y="47057"/>
                  </a:lnTo>
                  <a:lnTo>
                    <a:pt x="37228" y="47625"/>
                  </a:lnTo>
                  <a:lnTo>
                    <a:pt x="37040" y="49585"/>
                  </a:lnTo>
                  <a:lnTo>
                    <a:pt x="37751" y="51094"/>
                  </a:lnTo>
                  <a:lnTo>
                    <a:pt x="38705" y="52646"/>
                  </a:lnTo>
                  <a:lnTo>
                    <a:pt x="38701" y="53594"/>
                  </a:lnTo>
                  <a:lnTo>
                    <a:pt x="38061" y="55143"/>
                  </a:lnTo>
                  <a:lnTo>
                    <a:pt x="36917" y="56950"/>
                  </a:lnTo>
                  <a:lnTo>
                    <a:pt x="35401" y="57643"/>
                  </a:lnTo>
                  <a:lnTo>
                    <a:pt x="33730" y="58231"/>
                  </a:lnTo>
                  <a:lnTo>
                    <a:pt x="32933" y="59633"/>
                  </a:lnTo>
                  <a:lnTo>
                    <a:pt x="32527" y="61123"/>
                  </a:lnTo>
                  <a:lnTo>
                    <a:pt x="31780" y="62228"/>
                  </a:lnTo>
                  <a:lnTo>
                    <a:pt x="31318" y="63438"/>
                  </a:lnTo>
                  <a:lnTo>
                    <a:pt x="30610" y="65909"/>
                  </a:lnTo>
                  <a:lnTo>
                    <a:pt x="30443" y="66807"/>
                  </a:lnTo>
                  <a:lnTo>
                    <a:pt x="29312" y="67713"/>
                  </a:lnTo>
                  <a:lnTo>
                    <a:pt x="27561" y="68082"/>
                  </a:lnTo>
                  <a:lnTo>
                    <a:pt x="25990" y="68159"/>
                  </a:lnTo>
                  <a:lnTo>
                    <a:pt x="24928" y="68579"/>
                  </a:lnTo>
                  <a:lnTo>
                    <a:pt x="24391" y="69421"/>
                  </a:lnTo>
                  <a:lnTo>
                    <a:pt x="23391" y="70102"/>
                  </a:lnTo>
                  <a:lnTo>
                    <a:pt x="22786" y="70405"/>
                  </a:lnTo>
                  <a:lnTo>
                    <a:pt x="22790" y="71152"/>
                  </a:lnTo>
                  <a:lnTo>
                    <a:pt x="23518" y="72719"/>
                  </a:lnTo>
                  <a:lnTo>
                    <a:pt x="24345" y="73991"/>
                  </a:lnTo>
                  <a:lnTo>
                    <a:pt x="24362" y="75011"/>
                  </a:lnTo>
                  <a:lnTo>
                    <a:pt x="23956" y="75294"/>
                  </a:lnTo>
                  <a:lnTo>
                    <a:pt x="22676" y="75166"/>
                  </a:lnTo>
                  <a:lnTo>
                    <a:pt x="22404" y="75542"/>
                  </a:lnTo>
                  <a:lnTo>
                    <a:pt x="22265" y="76677"/>
                  </a:lnTo>
                  <a:lnTo>
                    <a:pt x="21922" y="77650"/>
                  </a:lnTo>
                  <a:lnTo>
                    <a:pt x="21395" y="78243"/>
                  </a:lnTo>
                  <a:lnTo>
                    <a:pt x="20480" y="78889"/>
                  </a:lnTo>
                  <a:lnTo>
                    <a:pt x="18804" y="78679"/>
                  </a:lnTo>
                  <a:lnTo>
                    <a:pt x="17228" y="77704"/>
                  </a:lnTo>
                  <a:lnTo>
                    <a:pt x="16405" y="77403"/>
                  </a:lnTo>
                  <a:lnTo>
                    <a:pt x="15934" y="77436"/>
                  </a:lnTo>
                  <a:lnTo>
                    <a:pt x="15809" y="75052"/>
                  </a:lnTo>
                  <a:lnTo>
                    <a:pt x="15129" y="73197"/>
                  </a:lnTo>
                  <a:lnTo>
                    <a:pt x="12630" y="68733"/>
                  </a:lnTo>
                  <a:lnTo>
                    <a:pt x="4509" y="64389"/>
                  </a:lnTo>
                  <a:lnTo>
                    <a:pt x="2598" y="62432"/>
                  </a:lnTo>
                  <a:lnTo>
                    <a:pt x="1758" y="60789"/>
                  </a:lnTo>
                  <a:lnTo>
                    <a:pt x="920" y="59236"/>
                  </a:lnTo>
                  <a:lnTo>
                    <a:pt x="1723" y="59192"/>
                  </a:lnTo>
                  <a:lnTo>
                    <a:pt x="2518" y="59586"/>
                  </a:lnTo>
                  <a:lnTo>
                    <a:pt x="3535" y="60057"/>
                  </a:lnTo>
                  <a:lnTo>
                    <a:pt x="3948" y="59280"/>
                  </a:lnTo>
                  <a:lnTo>
                    <a:pt x="3507" y="57582"/>
                  </a:lnTo>
                  <a:lnTo>
                    <a:pt x="1414" y="53604"/>
                  </a:lnTo>
                  <a:lnTo>
                    <a:pt x="1257" y="52510"/>
                  </a:lnTo>
                  <a:lnTo>
                    <a:pt x="2283" y="49180"/>
                  </a:lnTo>
                  <a:lnTo>
                    <a:pt x="3993" y="45434"/>
                  </a:lnTo>
                  <a:lnTo>
                    <a:pt x="3879" y="40888"/>
                  </a:lnTo>
                  <a:lnTo>
                    <a:pt x="4410" y="37455"/>
                  </a:lnTo>
                  <a:lnTo>
                    <a:pt x="3820" y="35223"/>
                  </a:lnTo>
                  <a:lnTo>
                    <a:pt x="3537" y="32484"/>
                  </a:lnTo>
                  <a:lnTo>
                    <a:pt x="4792" y="28839"/>
                  </a:lnTo>
                  <a:lnTo>
                    <a:pt x="5863" y="27937"/>
                  </a:lnTo>
                  <a:lnTo>
                    <a:pt x="6524" y="26783"/>
                  </a:lnTo>
                  <a:lnTo>
                    <a:pt x="6565" y="22889"/>
                  </a:lnTo>
                  <a:lnTo>
                    <a:pt x="4148" y="21070"/>
                  </a:lnTo>
                  <a:lnTo>
                    <a:pt x="1365" y="20727"/>
                  </a:lnTo>
                  <a:lnTo>
                    <a:pt x="1434" y="19407"/>
                  </a:lnTo>
                  <a:lnTo>
                    <a:pt x="1780" y="17313"/>
                  </a:lnTo>
                  <a:lnTo>
                    <a:pt x="1581" y="16615"/>
                  </a:lnTo>
                  <a:lnTo>
                    <a:pt x="1786" y="15418"/>
                  </a:lnTo>
                  <a:lnTo>
                    <a:pt x="1110" y="13819"/>
                  </a:lnTo>
                  <a:lnTo>
                    <a:pt x="0" y="12669"/>
                  </a:lnTo>
                  <a:lnTo>
                    <a:pt x="1069" y="10628"/>
                  </a:lnTo>
                  <a:lnTo>
                    <a:pt x="2630" y="8162"/>
                  </a:lnTo>
                  <a:lnTo>
                    <a:pt x="4079" y="6205"/>
                  </a:lnTo>
                  <a:lnTo>
                    <a:pt x="5835" y="4163"/>
                  </a:lnTo>
                  <a:lnTo>
                    <a:pt x="7005" y="2203"/>
                  </a:lnTo>
                  <a:lnTo>
                    <a:pt x="8266" y="517"/>
                  </a:lnTo>
                  <a:lnTo>
                    <a:pt x="9348" y="0"/>
                  </a:lnTo>
                  <a:lnTo>
                    <a:pt x="9888" y="358"/>
                  </a:lnTo>
                  <a:lnTo>
                    <a:pt x="10173" y="1095"/>
                  </a:lnTo>
                  <a:lnTo>
                    <a:pt x="10108" y="3278"/>
                  </a:lnTo>
                  <a:lnTo>
                    <a:pt x="10477" y="4030"/>
                  </a:lnTo>
                  <a:lnTo>
                    <a:pt x="11225" y="4584"/>
                  </a:lnTo>
                  <a:lnTo>
                    <a:pt x="12805" y="4313"/>
                  </a:lnTo>
                  <a:lnTo>
                    <a:pt x="14559" y="3770"/>
                  </a:lnTo>
                  <a:lnTo>
                    <a:pt x="16917" y="2617"/>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43" name="ee4p_AD_1_15912"/>
            <p:cNvSpPr>
              <a:spLocks noChangeAspect="1"/>
            </p:cNvSpPr>
            <p:nvPr>
              <p:custDataLst>
                <p:tags r:id="rId46"/>
              </p:custDataLst>
            </p:nvPr>
          </p:nvSpPr>
          <p:spPr>
            <a:xfrm>
              <a:off x="3895732" y="5340501"/>
              <a:ext cx="28527" cy="22033"/>
            </a:xfrm>
            <a:custGeom>
              <a:avLst/>
              <a:gdLst/>
              <a:ahLst/>
              <a:cxnLst/>
              <a:rect l="0" t="0" r="0" b="0"/>
              <a:pathLst>
                <a:path w="7196" h="5558">
                  <a:moveTo>
                    <a:pt x="6440" y="3721"/>
                  </a:moveTo>
                  <a:lnTo>
                    <a:pt x="5830" y="3898"/>
                  </a:lnTo>
                  <a:lnTo>
                    <a:pt x="3794" y="4984"/>
                  </a:lnTo>
                  <a:lnTo>
                    <a:pt x="2637" y="5364"/>
                  </a:lnTo>
                  <a:lnTo>
                    <a:pt x="1579" y="5557"/>
                  </a:lnTo>
                  <a:lnTo>
                    <a:pt x="752" y="5477"/>
                  </a:lnTo>
                  <a:lnTo>
                    <a:pt x="294" y="4841"/>
                  </a:lnTo>
                  <a:lnTo>
                    <a:pt x="342" y="3867"/>
                  </a:lnTo>
                  <a:lnTo>
                    <a:pt x="158" y="2988"/>
                  </a:lnTo>
                  <a:lnTo>
                    <a:pt x="0" y="2519"/>
                  </a:lnTo>
                  <a:lnTo>
                    <a:pt x="298" y="1250"/>
                  </a:lnTo>
                  <a:lnTo>
                    <a:pt x="974" y="562"/>
                  </a:lnTo>
                  <a:lnTo>
                    <a:pt x="1914" y="0"/>
                  </a:lnTo>
                  <a:lnTo>
                    <a:pt x="3391" y="206"/>
                  </a:lnTo>
                  <a:lnTo>
                    <a:pt x="6524" y="1023"/>
                  </a:lnTo>
                  <a:lnTo>
                    <a:pt x="7178" y="1784"/>
                  </a:lnTo>
                  <a:lnTo>
                    <a:pt x="7195" y="2296"/>
                  </a:lnTo>
                  <a:lnTo>
                    <a:pt x="6614" y="3126"/>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44" name="ee4p_AT_1_15912"/>
            <p:cNvSpPr>
              <a:spLocks noChangeAspect="1"/>
            </p:cNvSpPr>
            <p:nvPr>
              <p:custDataLst>
                <p:tags r:id="rId47"/>
              </p:custDataLst>
            </p:nvPr>
          </p:nvSpPr>
          <p:spPr>
            <a:xfrm>
              <a:off x="4606562" y="4645247"/>
              <a:ext cx="668246" cy="290051"/>
            </a:xfrm>
            <a:custGeom>
              <a:avLst/>
              <a:gdLst/>
              <a:ahLst/>
              <a:cxnLst/>
              <a:rect l="0" t="0" r="0" b="0"/>
              <a:pathLst>
                <a:path w="168569" h="73167">
                  <a:moveTo>
                    <a:pt x="164274" y="11453"/>
                  </a:moveTo>
                  <a:lnTo>
                    <a:pt x="164178" y="11744"/>
                  </a:lnTo>
                  <a:lnTo>
                    <a:pt x="164057" y="12813"/>
                  </a:lnTo>
                  <a:lnTo>
                    <a:pt x="163198" y="14159"/>
                  </a:lnTo>
                  <a:lnTo>
                    <a:pt x="162274" y="15920"/>
                  </a:lnTo>
                  <a:lnTo>
                    <a:pt x="162334" y="17465"/>
                  </a:lnTo>
                  <a:lnTo>
                    <a:pt x="164705" y="22810"/>
                  </a:lnTo>
                  <a:lnTo>
                    <a:pt x="166811" y="26055"/>
                  </a:lnTo>
                  <a:lnTo>
                    <a:pt x="167210" y="27289"/>
                  </a:lnTo>
                  <a:lnTo>
                    <a:pt x="168568" y="28237"/>
                  </a:lnTo>
                  <a:lnTo>
                    <a:pt x="167279" y="29431"/>
                  </a:lnTo>
                  <a:lnTo>
                    <a:pt x="167029" y="31200"/>
                  </a:lnTo>
                  <a:lnTo>
                    <a:pt x="166193" y="31987"/>
                  </a:lnTo>
                  <a:lnTo>
                    <a:pt x="165975" y="32997"/>
                  </a:lnTo>
                  <a:lnTo>
                    <a:pt x="166325" y="33914"/>
                  </a:lnTo>
                  <a:lnTo>
                    <a:pt x="166318" y="35062"/>
                  </a:lnTo>
                  <a:lnTo>
                    <a:pt x="166783" y="36643"/>
                  </a:lnTo>
                  <a:lnTo>
                    <a:pt x="164722" y="36987"/>
                  </a:lnTo>
                  <a:lnTo>
                    <a:pt x="162274" y="36933"/>
                  </a:lnTo>
                  <a:lnTo>
                    <a:pt x="161397" y="37025"/>
                  </a:lnTo>
                  <a:lnTo>
                    <a:pt x="160576" y="37456"/>
                  </a:lnTo>
                  <a:lnTo>
                    <a:pt x="159728" y="37242"/>
                  </a:lnTo>
                  <a:lnTo>
                    <a:pt x="157515" y="35758"/>
                  </a:lnTo>
                  <a:lnTo>
                    <a:pt x="156264" y="35434"/>
                  </a:lnTo>
                  <a:lnTo>
                    <a:pt x="155381" y="35524"/>
                  </a:lnTo>
                  <a:lnTo>
                    <a:pt x="154720" y="36168"/>
                  </a:lnTo>
                  <a:lnTo>
                    <a:pt x="153582" y="36994"/>
                  </a:lnTo>
                  <a:lnTo>
                    <a:pt x="152513" y="37574"/>
                  </a:lnTo>
                  <a:lnTo>
                    <a:pt x="152753" y="38084"/>
                  </a:lnTo>
                  <a:lnTo>
                    <a:pt x="157344" y="39417"/>
                  </a:lnTo>
                  <a:lnTo>
                    <a:pt x="158158" y="41463"/>
                  </a:lnTo>
                  <a:lnTo>
                    <a:pt x="157275" y="43130"/>
                  </a:lnTo>
                  <a:lnTo>
                    <a:pt x="156975" y="43945"/>
                  </a:lnTo>
                  <a:lnTo>
                    <a:pt x="155899" y="44587"/>
                  </a:lnTo>
                  <a:lnTo>
                    <a:pt x="154580" y="45151"/>
                  </a:lnTo>
                  <a:lnTo>
                    <a:pt x="152991" y="45292"/>
                  </a:lnTo>
                  <a:lnTo>
                    <a:pt x="152803" y="46191"/>
                  </a:lnTo>
                  <a:lnTo>
                    <a:pt x="153427" y="48832"/>
                  </a:lnTo>
                  <a:lnTo>
                    <a:pt x="152922" y="49403"/>
                  </a:lnTo>
                  <a:lnTo>
                    <a:pt x="152416" y="50223"/>
                  </a:lnTo>
                  <a:lnTo>
                    <a:pt x="152891" y="52391"/>
                  </a:lnTo>
                  <a:lnTo>
                    <a:pt x="153874" y="52545"/>
                  </a:lnTo>
                  <a:lnTo>
                    <a:pt x="154092" y="53041"/>
                  </a:lnTo>
                  <a:lnTo>
                    <a:pt x="153917" y="53918"/>
                  </a:lnTo>
                  <a:lnTo>
                    <a:pt x="153744" y="54851"/>
                  </a:lnTo>
                  <a:lnTo>
                    <a:pt x="153397" y="55839"/>
                  </a:lnTo>
                  <a:lnTo>
                    <a:pt x="153224" y="56277"/>
                  </a:lnTo>
                  <a:lnTo>
                    <a:pt x="152572" y="56551"/>
                  </a:lnTo>
                  <a:lnTo>
                    <a:pt x="150535" y="56405"/>
                  </a:lnTo>
                  <a:lnTo>
                    <a:pt x="148782" y="57250"/>
                  </a:lnTo>
                  <a:lnTo>
                    <a:pt x="145256" y="60279"/>
                  </a:lnTo>
                  <a:lnTo>
                    <a:pt x="144021" y="60793"/>
                  </a:lnTo>
                  <a:lnTo>
                    <a:pt x="142686" y="62004"/>
                  </a:lnTo>
                  <a:lnTo>
                    <a:pt x="142766" y="64663"/>
                  </a:lnTo>
                  <a:lnTo>
                    <a:pt x="142585" y="64903"/>
                  </a:lnTo>
                  <a:lnTo>
                    <a:pt x="142261" y="65448"/>
                  </a:lnTo>
                  <a:lnTo>
                    <a:pt x="138043" y="64512"/>
                  </a:lnTo>
                  <a:lnTo>
                    <a:pt x="137896" y="64527"/>
                  </a:lnTo>
                  <a:lnTo>
                    <a:pt x="135074" y="64869"/>
                  </a:lnTo>
                  <a:lnTo>
                    <a:pt x="133144" y="66087"/>
                  </a:lnTo>
                  <a:lnTo>
                    <a:pt x="130798" y="66782"/>
                  </a:lnTo>
                  <a:lnTo>
                    <a:pt x="125884" y="66412"/>
                  </a:lnTo>
                  <a:lnTo>
                    <a:pt x="121101" y="66884"/>
                  </a:lnTo>
                  <a:lnTo>
                    <a:pt x="119967" y="67238"/>
                  </a:lnTo>
                  <a:lnTo>
                    <a:pt x="118726" y="67442"/>
                  </a:lnTo>
                  <a:lnTo>
                    <a:pt x="117562" y="68149"/>
                  </a:lnTo>
                  <a:lnTo>
                    <a:pt x="116897" y="69146"/>
                  </a:lnTo>
                  <a:lnTo>
                    <a:pt x="115707" y="70408"/>
                  </a:lnTo>
                  <a:lnTo>
                    <a:pt x="114014" y="71399"/>
                  </a:lnTo>
                  <a:lnTo>
                    <a:pt x="112174" y="72157"/>
                  </a:lnTo>
                  <a:lnTo>
                    <a:pt x="111736" y="72799"/>
                  </a:lnTo>
                  <a:lnTo>
                    <a:pt x="111131" y="73166"/>
                  </a:lnTo>
                  <a:lnTo>
                    <a:pt x="110107" y="72686"/>
                  </a:lnTo>
                  <a:lnTo>
                    <a:pt x="109276" y="72711"/>
                  </a:lnTo>
                  <a:lnTo>
                    <a:pt x="108259" y="72384"/>
                  </a:lnTo>
                  <a:lnTo>
                    <a:pt x="104884" y="72029"/>
                  </a:lnTo>
                  <a:lnTo>
                    <a:pt x="101174" y="71441"/>
                  </a:lnTo>
                  <a:lnTo>
                    <a:pt x="99408" y="70878"/>
                  </a:lnTo>
                  <a:lnTo>
                    <a:pt x="97399" y="70434"/>
                  </a:lnTo>
                  <a:lnTo>
                    <a:pt x="95244" y="70072"/>
                  </a:lnTo>
                  <a:lnTo>
                    <a:pt x="93312" y="69987"/>
                  </a:lnTo>
                  <a:lnTo>
                    <a:pt x="92340" y="69821"/>
                  </a:lnTo>
                  <a:lnTo>
                    <a:pt x="87697" y="68841"/>
                  </a:lnTo>
                  <a:lnTo>
                    <a:pt x="84635" y="68775"/>
                  </a:lnTo>
                  <a:lnTo>
                    <a:pt x="80593" y="68366"/>
                  </a:lnTo>
                  <a:lnTo>
                    <a:pt x="72562" y="66887"/>
                  </a:lnTo>
                  <a:lnTo>
                    <a:pt x="70223" y="66287"/>
                  </a:lnTo>
                  <a:lnTo>
                    <a:pt x="67986" y="66102"/>
                  </a:lnTo>
                  <a:lnTo>
                    <a:pt x="65345" y="65590"/>
                  </a:lnTo>
                  <a:lnTo>
                    <a:pt x="63335" y="64752"/>
                  </a:lnTo>
                  <a:lnTo>
                    <a:pt x="62048" y="63161"/>
                  </a:lnTo>
                  <a:lnTo>
                    <a:pt x="60675" y="61043"/>
                  </a:lnTo>
                  <a:lnTo>
                    <a:pt x="58157" y="58273"/>
                  </a:lnTo>
                  <a:lnTo>
                    <a:pt x="57641" y="56892"/>
                  </a:lnTo>
                  <a:lnTo>
                    <a:pt x="58409" y="55680"/>
                  </a:lnTo>
                  <a:lnTo>
                    <a:pt x="59200" y="54766"/>
                  </a:lnTo>
                  <a:lnTo>
                    <a:pt x="59109" y="54372"/>
                  </a:lnTo>
                  <a:lnTo>
                    <a:pt x="58496" y="54173"/>
                  </a:lnTo>
                  <a:lnTo>
                    <a:pt x="54076" y="55358"/>
                  </a:lnTo>
                  <a:lnTo>
                    <a:pt x="49789" y="56855"/>
                  </a:lnTo>
                  <a:lnTo>
                    <a:pt x="48103" y="56894"/>
                  </a:lnTo>
                  <a:lnTo>
                    <a:pt x="46468" y="56562"/>
                  </a:lnTo>
                  <a:lnTo>
                    <a:pt x="44302" y="56539"/>
                  </a:lnTo>
                  <a:lnTo>
                    <a:pt x="42216" y="56939"/>
                  </a:lnTo>
                  <a:lnTo>
                    <a:pt x="38042" y="57145"/>
                  </a:lnTo>
                  <a:lnTo>
                    <a:pt x="35598" y="58247"/>
                  </a:lnTo>
                  <a:lnTo>
                    <a:pt x="34041" y="60395"/>
                  </a:lnTo>
                  <a:lnTo>
                    <a:pt x="33192" y="62127"/>
                  </a:lnTo>
                  <a:lnTo>
                    <a:pt x="32488" y="62683"/>
                  </a:lnTo>
                  <a:lnTo>
                    <a:pt x="31031" y="62892"/>
                  </a:lnTo>
                  <a:lnTo>
                    <a:pt x="28854" y="62732"/>
                  </a:lnTo>
                  <a:lnTo>
                    <a:pt x="27325" y="62229"/>
                  </a:lnTo>
                  <a:lnTo>
                    <a:pt x="25766" y="60750"/>
                  </a:lnTo>
                  <a:lnTo>
                    <a:pt x="23345" y="60546"/>
                  </a:lnTo>
                  <a:lnTo>
                    <a:pt x="21126" y="60507"/>
                  </a:lnTo>
                  <a:lnTo>
                    <a:pt x="20538" y="60233"/>
                  </a:lnTo>
                  <a:lnTo>
                    <a:pt x="20577" y="59272"/>
                  </a:lnTo>
                  <a:lnTo>
                    <a:pt x="19700" y="57459"/>
                  </a:lnTo>
                  <a:lnTo>
                    <a:pt x="18251" y="56892"/>
                  </a:lnTo>
                  <a:lnTo>
                    <a:pt x="14501" y="60305"/>
                  </a:lnTo>
                  <a:lnTo>
                    <a:pt x="13477" y="60607"/>
                  </a:lnTo>
                  <a:lnTo>
                    <a:pt x="10456" y="59664"/>
                  </a:lnTo>
                  <a:lnTo>
                    <a:pt x="7821" y="58205"/>
                  </a:lnTo>
                  <a:lnTo>
                    <a:pt x="7532" y="57137"/>
                  </a:lnTo>
                  <a:lnTo>
                    <a:pt x="7104" y="56261"/>
                  </a:lnTo>
                  <a:lnTo>
                    <a:pt x="4887" y="55431"/>
                  </a:lnTo>
                  <a:lnTo>
                    <a:pt x="2121" y="54862"/>
                  </a:lnTo>
                  <a:lnTo>
                    <a:pt x="1244" y="54865"/>
                  </a:lnTo>
                  <a:lnTo>
                    <a:pt x="1585" y="54349"/>
                  </a:lnTo>
                  <a:lnTo>
                    <a:pt x="1913" y="53475"/>
                  </a:lnTo>
                  <a:lnTo>
                    <a:pt x="1706" y="52778"/>
                  </a:lnTo>
                  <a:lnTo>
                    <a:pt x="1058" y="52056"/>
                  </a:lnTo>
                  <a:lnTo>
                    <a:pt x="702" y="51284"/>
                  </a:lnTo>
                  <a:lnTo>
                    <a:pt x="598" y="50535"/>
                  </a:lnTo>
                  <a:lnTo>
                    <a:pt x="402" y="49924"/>
                  </a:lnTo>
                  <a:lnTo>
                    <a:pt x="283" y="49350"/>
                  </a:lnTo>
                  <a:lnTo>
                    <a:pt x="78" y="48899"/>
                  </a:lnTo>
                  <a:lnTo>
                    <a:pt x="1881" y="45509"/>
                  </a:lnTo>
                  <a:lnTo>
                    <a:pt x="2252" y="43399"/>
                  </a:lnTo>
                  <a:lnTo>
                    <a:pt x="672" y="42162"/>
                  </a:lnTo>
                  <a:lnTo>
                    <a:pt x="0" y="41794"/>
                  </a:lnTo>
                  <a:lnTo>
                    <a:pt x="551" y="41519"/>
                  </a:lnTo>
                  <a:lnTo>
                    <a:pt x="2799" y="41748"/>
                  </a:lnTo>
                  <a:lnTo>
                    <a:pt x="4226" y="41048"/>
                  </a:lnTo>
                  <a:lnTo>
                    <a:pt x="4973" y="40354"/>
                  </a:lnTo>
                  <a:lnTo>
                    <a:pt x="6968" y="41006"/>
                  </a:lnTo>
                  <a:lnTo>
                    <a:pt x="9897" y="42325"/>
                  </a:lnTo>
                  <a:lnTo>
                    <a:pt x="11279" y="43215"/>
                  </a:lnTo>
                  <a:lnTo>
                    <a:pt x="11849" y="43903"/>
                  </a:lnTo>
                  <a:lnTo>
                    <a:pt x="12166" y="44479"/>
                  </a:lnTo>
                  <a:lnTo>
                    <a:pt x="11991" y="45465"/>
                  </a:lnTo>
                  <a:lnTo>
                    <a:pt x="12658" y="45851"/>
                  </a:lnTo>
                  <a:lnTo>
                    <a:pt x="14036" y="46000"/>
                  </a:lnTo>
                  <a:lnTo>
                    <a:pt x="14954" y="46304"/>
                  </a:lnTo>
                  <a:lnTo>
                    <a:pt x="14632" y="47599"/>
                  </a:lnTo>
                  <a:lnTo>
                    <a:pt x="14572" y="48673"/>
                  </a:lnTo>
                  <a:lnTo>
                    <a:pt x="15846" y="48524"/>
                  </a:lnTo>
                  <a:lnTo>
                    <a:pt x="17441" y="47704"/>
                  </a:lnTo>
                  <a:lnTo>
                    <a:pt x="18687" y="46230"/>
                  </a:lnTo>
                  <a:lnTo>
                    <a:pt x="19456" y="44802"/>
                  </a:lnTo>
                  <a:lnTo>
                    <a:pt x="20042" y="41321"/>
                  </a:lnTo>
                  <a:lnTo>
                    <a:pt x="20242" y="41027"/>
                  </a:lnTo>
                  <a:lnTo>
                    <a:pt x="21201" y="41301"/>
                  </a:lnTo>
                  <a:lnTo>
                    <a:pt x="25090" y="41149"/>
                  </a:lnTo>
                  <a:lnTo>
                    <a:pt x="26923" y="41797"/>
                  </a:lnTo>
                  <a:lnTo>
                    <a:pt x="29830" y="41907"/>
                  </a:lnTo>
                  <a:lnTo>
                    <a:pt x="29776" y="42452"/>
                  </a:lnTo>
                  <a:lnTo>
                    <a:pt x="30292" y="43303"/>
                  </a:lnTo>
                  <a:lnTo>
                    <a:pt x="31579" y="44530"/>
                  </a:lnTo>
                  <a:lnTo>
                    <a:pt x="32214" y="45331"/>
                  </a:lnTo>
                  <a:lnTo>
                    <a:pt x="33566" y="45471"/>
                  </a:lnTo>
                  <a:lnTo>
                    <a:pt x="35645" y="45030"/>
                  </a:lnTo>
                  <a:lnTo>
                    <a:pt x="36865" y="44572"/>
                  </a:lnTo>
                  <a:lnTo>
                    <a:pt x="37323" y="44897"/>
                  </a:lnTo>
                  <a:lnTo>
                    <a:pt x="39225" y="44580"/>
                  </a:lnTo>
                  <a:lnTo>
                    <a:pt x="40910" y="43589"/>
                  </a:lnTo>
                  <a:lnTo>
                    <a:pt x="41326" y="42834"/>
                  </a:lnTo>
                  <a:lnTo>
                    <a:pt x="43028" y="42303"/>
                  </a:lnTo>
                  <a:lnTo>
                    <a:pt x="45328" y="41078"/>
                  </a:lnTo>
                  <a:lnTo>
                    <a:pt x="48487" y="40130"/>
                  </a:lnTo>
                  <a:lnTo>
                    <a:pt x="58854" y="39118"/>
                  </a:lnTo>
                  <a:lnTo>
                    <a:pt x="59256" y="38353"/>
                  </a:lnTo>
                  <a:lnTo>
                    <a:pt x="59102" y="36600"/>
                  </a:lnTo>
                  <a:lnTo>
                    <a:pt x="59377" y="36342"/>
                  </a:lnTo>
                  <a:lnTo>
                    <a:pt x="60683" y="36779"/>
                  </a:lnTo>
                  <a:lnTo>
                    <a:pt x="62780" y="37188"/>
                  </a:lnTo>
                  <a:lnTo>
                    <a:pt x="64385" y="37808"/>
                  </a:lnTo>
                  <a:lnTo>
                    <a:pt x="65428" y="38618"/>
                  </a:lnTo>
                  <a:lnTo>
                    <a:pt x="66393" y="38651"/>
                  </a:lnTo>
                  <a:lnTo>
                    <a:pt x="67889" y="38084"/>
                  </a:lnTo>
                  <a:lnTo>
                    <a:pt x="69915" y="37718"/>
                  </a:lnTo>
                  <a:lnTo>
                    <a:pt x="71806" y="38559"/>
                  </a:lnTo>
                  <a:lnTo>
                    <a:pt x="72355" y="39469"/>
                  </a:lnTo>
                  <a:lnTo>
                    <a:pt x="72022" y="39935"/>
                  </a:lnTo>
                  <a:lnTo>
                    <a:pt x="72059" y="40673"/>
                  </a:lnTo>
                  <a:lnTo>
                    <a:pt x="72646" y="41290"/>
                  </a:lnTo>
                  <a:lnTo>
                    <a:pt x="74184" y="42293"/>
                  </a:lnTo>
                  <a:lnTo>
                    <a:pt x="76155" y="43156"/>
                  </a:lnTo>
                  <a:lnTo>
                    <a:pt x="77179" y="43089"/>
                  </a:lnTo>
                  <a:lnTo>
                    <a:pt x="77559" y="42249"/>
                  </a:lnTo>
                  <a:lnTo>
                    <a:pt x="77922" y="40252"/>
                  </a:lnTo>
                  <a:lnTo>
                    <a:pt x="78058" y="38117"/>
                  </a:lnTo>
                  <a:lnTo>
                    <a:pt x="77604" y="36891"/>
                  </a:lnTo>
                  <a:lnTo>
                    <a:pt x="76542" y="36591"/>
                  </a:lnTo>
                  <a:lnTo>
                    <a:pt x="75272" y="36494"/>
                  </a:lnTo>
                  <a:lnTo>
                    <a:pt x="74598" y="36241"/>
                  </a:lnTo>
                  <a:lnTo>
                    <a:pt x="74834" y="35567"/>
                  </a:lnTo>
                  <a:lnTo>
                    <a:pt x="75849" y="33823"/>
                  </a:lnTo>
                  <a:lnTo>
                    <a:pt x="75834" y="31489"/>
                  </a:lnTo>
                  <a:lnTo>
                    <a:pt x="73542" y="28834"/>
                  </a:lnTo>
                  <a:lnTo>
                    <a:pt x="71556" y="26261"/>
                  </a:lnTo>
                  <a:lnTo>
                    <a:pt x="71562" y="25385"/>
                  </a:lnTo>
                  <a:lnTo>
                    <a:pt x="72754" y="23863"/>
                  </a:lnTo>
                  <a:lnTo>
                    <a:pt x="74594" y="22651"/>
                  </a:lnTo>
                  <a:lnTo>
                    <a:pt x="78678" y="20632"/>
                  </a:lnTo>
                  <a:lnTo>
                    <a:pt x="79967" y="20211"/>
                  </a:lnTo>
                  <a:lnTo>
                    <a:pt x="81621" y="19873"/>
                  </a:lnTo>
                  <a:lnTo>
                    <a:pt x="84000" y="19042"/>
                  </a:lnTo>
                  <a:lnTo>
                    <a:pt x="85145" y="18188"/>
                  </a:lnTo>
                  <a:lnTo>
                    <a:pt x="85914" y="17260"/>
                  </a:lnTo>
                  <a:lnTo>
                    <a:pt x="87030" y="12426"/>
                  </a:lnTo>
                  <a:lnTo>
                    <a:pt x="87291" y="12220"/>
                  </a:lnTo>
                  <a:lnTo>
                    <a:pt x="87622" y="11935"/>
                  </a:lnTo>
                  <a:lnTo>
                    <a:pt x="91792" y="13604"/>
                  </a:lnTo>
                  <a:lnTo>
                    <a:pt x="92167" y="13328"/>
                  </a:lnTo>
                  <a:lnTo>
                    <a:pt x="92869" y="13056"/>
                  </a:lnTo>
                  <a:lnTo>
                    <a:pt x="94227" y="11776"/>
                  </a:lnTo>
                  <a:lnTo>
                    <a:pt x="94525" y="10803"/>
                  </a:lnTo>
                  <a:lnTo>
                    <a:pt x="94495" y="8963"/>
                  </a:lnTo>
                  <a:lnTo>
                    <a:pt x="94616" y="7226"/>
                  </a:lnTo>
                  <a:lnTo>
                    <a:pt x="94877" y="6673"/>
                  </a:lnTo>
                  <a:lnTo>
                    <a:pt x="95506" y="6874"/>
                  </a:lnTo>
                  <a:lnTo>
                    <a:pt x="97300" y="7780"/>
                  </a:lnTo>
                  <a:lnTo>
                    <a:pt x="98725" y="8792"/>
                  </a:lnTo>
                  <a:lnTo>
                    <a:pt x="100060" y="11349"/>
                  </a:lnTo>
                  <a:lnTo>
                    <a:pt x="103171" y="12028"/>
                  </a:lnTo>
                  <a:lnTo>
                    <a:pt x="107101" y="12095"/>
                  </a:lnTo>
                  <a:lnTo>
                    <a:pt x="108505" y="10957"/>
                  </a:lnTo>
                  <a:lnTo>
                    <a:pt x="109779" y="10694"/>
                  </a:lnTo>
                  <a:lnTo>
                    <a:pt x="111222" y="11041"/>
                  </a:lnTo>
                  <a:lnTo>
                    <a:pt x="114260" y="11441"/>
                  </a:lnTo>
                  <a:lnTo>
                    <a:pt x="114599" y="9376"/>
                  </a:lnTo>
                  <a:lnTo>
                    <a:pt x="116352" y="7230"/>
                  </a:lnTo>
                  <a:lnTo>
                    <a:pt x="117147" y="6472"/>
                  </a:lnTo>
                  <a:lnTo>
                    <a:pt x="119373" y="6546"/>
                  </a:lnTo>
                  <a:lnTo>
                    <a:pt x="119922" y="4942"/>
                  </a:lnTo>
                  <a:lnTo>
                    <a:pt x="120470" y="490"/>
                  </a:lnTo>
                  <a:lnTo>
                    <a:pt x="120941" y="0"/>
                  </a:lnTo>
                  <a:lnTo>
                    <a:pt x="122563" y="93"/>
                  </a:lnTo>
                  <a:lnTo>
                    <a:pt x="124176" y="906"/>
                  </a:lnTo>
                  <a:lnTo>
                    <a:pt x="124662" y="1564"/>
                  </a:lnTo>
                  <a:lnTo>
                    <a:pt x="125500" y="1511"/>
                  </a:lnTo>
                  <a:lnTo>
                    <a:pt x="126674" y="1063"/>
                  </a:lnTo>
                  <a:lnTo>
                    <a:pt x="127961" y="773"/>
                  </a:lnTo>
                  <a:lnTo>
                    <a:pt x="129995" y="1248"/>
                  </a:lnTo>
                  <a:lnTo>
                    <a:pt x="134340" y="3272"/>
                  </a:lnTo>
                  <a:lnTo>
                    <a:pt x="136581" y="4010"/>
                  </a:lnTo>
                  <a:lnTo>
                    <a:pt x="138002" y="3869"/>
                  </a:lnTo>
                  <a:lnTo>
                    <a:pt x="139332" y="3896"/>
                  </a:lnTo>
                  <a:lnTo>
                    <a:pt x="144463" y="7019"/>
                  </a:lnTo>
                  <a:lnTo>
                    <a:pt x="148048" y="7456"/>
                  </a:lnTo>
                  <a:lnTo>
                    <a:pt x="151319" y="7469"/>
                  </a:lnTo>
                  <a:lnTo>
                    <a:pt x="152371" y="6527"/>
                  </a:lnTo>
                  <a:lnTo>
                    <a:pt x="153766" y="5729"/>
                  </a:lnTo>
                  <a:lnTo>
                    <a:pt x="155217" y="5839"/>
                  </a:lnTo>
                  <a:lnTo>
                    <a:pt x="156486" y="6248"/>
                  </a:lnTo>
                  <a:lnTo>
                    <a:pt x="158957" y="7604"/>
                  </a:lnTo>
                  <a:lnTo>
                    <a:pt x="160101" y="7951"/>
                  </a:lnTo>
                  <a:lnTo>
                    <a:pt x="161622" y="8170"/>
                  </a:lnTo>
                  <a:lnTo>
                    <a:pt x="162738" y="8472"/>
                  </a:lnTo>
                  <a:lnTo>
                    <a:pt x="163725" y="10826"/>
                  </a:lnTo>
                  <a:close/>
                </a:path>
              </a:pathLst>
            </a:custGeom>
            <a:solidFill>
              <a:schemeClr val="accent2"/>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45" name="ee4p_BE_1_15912"/>
            <p:cNvSpPr>
              <a:spLocks noChangeAspect="1"/>
            </p:cNvSpPr>
            <p:nvPr>
              <p:custDataLst>
                <p:tags r:id="rId48"/>
              </p:custDataLst>
            </p:nvPr>
          </p:nvSpPr>
          <p:spPr>
            <a:xfrm>
              <a:off x="3993038" y="4359458"/>
              <a:ext cx="336571" cy="227963"/>
            </a:xfrm>
            <a:custGeom>
              <a:avLst/>
              <a:gdLst/>
              <a:ahLst/>
              <a:cxnLst/>
              <a:rect l="0" t="0" r="0" b="0"/>
              <a:pathLst>
                <a:path w="84902" h="57505">
                  <a:moveTo>
                    <a:pt x="50661" y="1713"/>
                  </a:moveTo>
                  <a:lnTo>
                    <a:pt x="50765" y="2322"/>
                  </a:lnTo>
                  <a:lnTo>
                    <a:pt x="51370" y="2580"/>
                  </a:lnTo>
                  <a:lnTo>
                    <a:pt x="53490" y="2448"/>
                  </a:lnTo>
                  <a:lnTo>
                    <a:pt x="54566" y="1344"/>
                  </a:lnTo>
                  <a:lnTo>
                    <a:pt x="55414" y="647"/>
                  </a:lnTo>
                  <a:lnTo>
                    <a:pt x="56045" y="1116"/>
                  </a:lnTo>
                  <a:lnTo>
                    <a:pt x="56353" y="2475"/>
                  </a:lnTo>
                  <a:lnTo>
                    <a:pt x="56939" y="4246"/>
                  </a:lnTo>
                  <a:lnTo>
                    <a:pt x="59465" y="6226"/>
                  </a:lnTo>
                  <a:lnTo>
                    <a:pt x="61603" y="6790"/>
                  </a:lnTo>
                  <a:lnTo>
                    <a:pt x="64233" y="6401"/>
                  </a:lnTo>
                  <a:lnTo>
                    <a:pt x="65274" y="6048"/>
                  </a:lnTo>
                  <a:lnTo>
                    <a:pt x="65980" y="6342"/>
                  </a:lnTo>
                  <a:lnTo>
                    <a:pt x="66680" y="7388"/>
                  </a:lnTo>
                  <a:lnTo>
                    <a:pt x="68191" y="8585"/>
                  </a:lnTo>
                  <a:lnTo>
                    <a:pt x="71365" y="9433"/>
                  </a:lnTo>
                  <a:lnTo>
                    <a:pt x="72342" y="9913"/>
                  </a:lnTo>
                  <a:lnTo>
                    <a:pt x="73019" y="10716"/>
                  </a:lnTo>
                  <a:lnTo>
                    <a:pt x="72823" y="11863"/>
                  </a:lnTo>
                  <a:lnTo>
                    <a:pt x="71309" y="14717"/>
                  </a:lnTo>
                  <a:lnTo>
                    <a:pt x="71111" y="15559"/>
                  </a:lnTo>
                  <a:lnTo>
                    <a:pt x="71314" y="15842"/>
                  </a:lnTo>
                  <a:lnTo>
                    <a:pt x="71018" y="16370"/>
                  </a:lnTo>
                  <a:lnTo>
                    <a:pt x="69048" y="18281"/>
                  </a:lnTo>
                  <a:lnTo>
                    <a:pt x="68869" y="18953"/>
                  </a:lnTo>
                  <a:lnTo>
                    <a:pt x="69525" y="20050"/>
                  </a:lnTo>
                  <a:lnTo>
                    <a:pt x="70065" y="20959"/>
                  </a:lnTo>
                  <a:lnTo>
                    <a:pt x="70087" y="20776"/>
                  </a:lnTo>
                  <a:lnTo>
                    <a:pt x="73104" y="19957"/>
                  </a:lnTo>
                  <a:lnTo>
                    <a:pt x="74464" y="21606"/>
                  </a:lnTo>
                  <a:lnTo>
                    <a:pt x="76708" y="21667"/>
                  </a:lnTo>
                  <a:lnTo>
                    <a:pt x="76973" y="22198"/>
                  </a:lnTo>
                  <a:lnTo>
                    <a:pt x="79483" y="23740"/>
                  </a:lnTo>
                  <a:lnTo>
                    <a:pt x="80258" y="24961"/>
                  </a:lnTo>
                  <a:lnTo>
                    <a:pt x="82059" y="26141"/>
                  </a:lnTo>
                  <a:lnTo>
                    <a:pt x="80567" y="27633"/>
                  </a:lnTo>
                  <a:lnTo>
                    <a:pt x="80793" y="28296"/>
                  </a:lnTo>
                  <a:lnTo>
                    <a:pt x="81331" y="28975"/>
                  </a:lnTo>
                  <a:lnTo>
                    <a:pt x="83363" y="29371"/>
                  </a:lnTo>
                  <a:lnTo>
                    <a:pt x="84380" y="30350"/>
                  </a:lnTo>
                  <a:lnTo>
                    <a:pt x="84440" y="31845"/>
                  </a:lnTo>
                  <a:lnTo>
                    <a:pt x="84901" y="34282"/>
                  </a:lnTo>
                  <a:lnTo>
                    <a:pt x="80714" y="36700"/>
                  </a:lnTo>
                  <a:lnTo>
                    <a:pt x="79524" y="39399"/>
                  </a:lnTo>
                  <a:lnTo>
                    <a:pt x="79418" y="39930"/>
                  </a:lnTo>
                  <a:lnTo>
                    <a:pt x="79275" y="39850"/>
                  </a:lnTo>
                  <a:lnTo>
                    <a:pt x="78811" y="38959"/>
                  </a:lnTo>
                  <a:lnTo>
                    <a:pt x="78053" y="38967"/>
                  </a:lnTo>
                  <a:lnTo>
                    <a:pt x="76317" y="38595"/>
                  </a:lnTo>
                  <a:lnTo>
                    <a:pt x="73898" y="41034"/>
                  </a:lnTo>
                  <a:lnTo>
                    <a:pt x="72804" y="43059"/>
                  </a:lnTo>
                  <a:lnTo>
                    <a:pt x="72156" y="44544"/>
                  </a:lnTo>
                  <a:lnTo>
                    <a:pt x="71182" y="45744"/>
                  </a:lnTo>
                  <a:lnTo>
                    <a:pt x="70987" y="47012"/>
                  </a:lnTo>
                  <a:lnTo>
                    <a:pt x="71111" y="47544"/>
                  </a:lnTo>
                  <a:lnTo>
                    <a:pt x="70778" y="48231"/>
                  </a:lnTo>
                  <a:lnTo>
                    <a:pt x="70761" y="48953"/>
                  </a:lnTo>
                  <a:lnTo>
                    <a:pt x="72154" y="50375"/>
                  </a:lnTo>
                  <a:lnTo>
                    <a:pt x="72501" y="51144"/>
                  </a:lnTo>
                  <a:lnTo>
                    <a:pt x="74197" y="53658"/>
                  </a:lnTo>
                  <a:lnTo>
                    <a:pt x="73669" y="54575"/>
                  </a:lnTo>
                  <a:lnTo>
                    <a:pt x="73250" y="55567"/>
                  </a:lnTo>
                  <a:lnTo>
                    <a:pt x="72761" y="56271"/>
                  </a:lnTo>
                  <a:lnTo>
                    <a:pt x="72192" y="56717"/>
                  </a:lnTo>
                  <a:lnTo>
                    <a:pt x="70439" y="56690"/>
                  </a:lnTo>
                  <a:lnTo>
                    <a:pt x="68219" y="57006"/>
                  </a:lnTo>
                  <a:lnTo>
                    <a:pt x="66723" y="57499"/>
                  </a:lnTo>
                  <a:lnTo>
                    <a:pt x="65947" y="57504"/>
                  </a:lnTo>
                  <a:lnTo>
                    <a:pt x="64341" y="56252"/>
                  </a:lnTo>
                  <a:lnTo>
                    <a:pt x="62546" y="54375"/>
                  </a:lnTo>
                  <a:lnTo>
                    <a:pt x="61406" y="53479"/>
                  </a:lnTo>
                  <a:lnTo>
                    <a:pt x="60895" y="52705"/>
                  </a:lnTo>
                  <a:lnTo>
                    <a:pt x="59485" y="52379"/>
                  </a:lnTo>
                  <a:lnTo>
                    <a:pt x="57474" y="51452"/>
                  </a:lnTo>
                  <a:lnTo>
                    <a:pt x="56079" y="50443"/>
                  </a:lnTo>
                  <a:lnTo>
                    <a:pt x="54883" y="49815"/>
                  </a:lnTo>
                  <a:lnTo>
                    <a:pt x="53194" y="49501"/>
                  </a:lnTo>
                  <a:lnTo>
                    <a:pt x="51801" y="49533"/>
                  </a:lnTo>
                  <a:lnTo>
                    <a:pt x="51393" y="47834"/>
                  </a:lnTo>
                  <a:lnTo>
                    <a:pt x="51225" y="45892"/>
                  </a:lnTo>
                  <a:lnTo>
                    <a:pt x="50087" y="44592"/>
                  </a:lnTo>
                  <a:lnTo>
                    <a:pt x="51646" y="39500"/>
                  </a:lnTo>
                  <a:lnTo>
                    <a:pt x="50720" y="39000"/>
                  </a:lnTo>
                  <a:lnTo>
                    <a:pt x="49707" y="39408"/>
                  </a:lnTo>
                  <a:lnTo>
                    <a:pt x="48243" y="40622"/>
                  </a:lnTo>
                  <a:lnTo>
                    <a:pt x="47545" y="42072"/>
                  </a:lnTo>
                  <a:lnTo>
                    <a:pt x="47126" y="43355"/>
                  </a:lnTo>
                  <a:lnTo>
                    <a:pt x="44669" y="44572"/>
                  </a:lnTo>
                  <a:lnTo>
                    <a:pt x="40771" y="45013"/>
                  </a:lnTo>
                  <a:lnTo>
                    <a:pt x="36511" y="44572"/>
                  </a:lnTo>
                  <a:lnTo>
                    <a:pt x="35919" y="44245"/>
                  </a:lnTo>
                  <a:lnTo>
                    <a:pt x="35647" y="43873"/>
                  </a:lnTo>
                  <a:lnTo>
                    <a:pt x="35643" y="43425"/>
                  </a:lnTo>
                  <a:lnTo>
                    <a:pt x="35941" y="42736"/>
                  </a:lnTo>
                  <a:lnTo>
                    <a:pt x="36684" y="41900"/>
                  </a:lnTo>
                  <a:lnTo>
                    <a:pt x="36867" y="40706"/>
                  </a:lnTo>
                  <a:lnTo>
                    <a:pt x="36105" y="39673"/>
                  </a:lnTo>
                  <a:lnTo>
                    <a:pt x="35608" y="39271"/>
                  </a:lnTo>
                  <a:lnTo>
                    <a:pt x="35805" y="38270"/>
                  </a:lnTo>
                  <a:lnTo>
                    <a:pt x="36368" y="37015"/>
                  </a:lnTo>
                  <a:lnTo>
                    <a:pt x="36478" y="36300"/>
                  </a:lnTo>
                  <a:lnTo>
                    <a:pt x="33594" y="34132"/>
                  </a:lnTo>
                  <a:lnTo>
                    <a:pt x="31505" y="33709"/>
                  </a:lnTo>
                  <a:lnTo>
                    <a:pt x="29480" y="33633"/>
                  </a:lnTo>
                  <a:lnTo>
                    <a:pt x="27942" y="33389"/>
                  </a:lnTo>
                  <a:lnTo>
                    <a:pt x="27046" y="33490"/>
                  </a:lnTo>
                  <a:lnTo>
                    <a:pt x="26401" y="34122"/>
                  </a:lnTo>
                  <a:lnTo>
                    <a:pt x="25748" y="34575"/>
                  </a:lnTo>
                  <a:lnTo>
                    <a:pt x="25260" y="34032"/>
                  </a:lnTo>
                  <a:lnTo>
                    <a:pt x="24364" y="30189"/>
                  </a:lnTo>
                  <a:lnTo>
                    <a:pt x="23671" y="29608"/>
                  </a:lnTo>
                  <a:lnTo>
                    <a:pt x="21052" y="28966"/>
                  </a:lnTo>
                  <a:lnTo>
                    <a:pt x="17497" y="28736"/>
                  </a:lnTo>
                  <a:lnTo>
                    <a:pt x="16549" y="28034"/>
                  </a:lnTo>
                  <a:lnTo>
                    <a:pt x="16029" y="26302"/>
                  </a:lnTo>
                  <a:lnTo>
                    <a:pt x="15701" y="24214"/>
                  </a:lnTo>
                  <a:lnTo>
                    <a:pt x="14530" y="22213"/>
                  </a:lnTo>
                  <a:lnTo>
                    <a:pt x="13930" y="21712"/>
                  </a:lnTo>
                  <a:lnTo>
                    <a:pt x="12868" y="20823"/>
                  </a:lnTo>
                  <a:lnTo>
                    <a:pt x="11010" y="21188"/>
                  </a:lnTo>
                  <a:lnTo>
                    <a:pt x="8780" y="22348"/>
                  </a:lnTo>
                  <a:lnTo>
                    <a:pt x="7463" y="22670"/>
                  </a:lnTo>
                  <a:lnTo>
                    <a:pt x="6962" y="22793"/>
                  </a:lnTo>
                  <a:lnTo>
                    <a:pt x="5184" y="21662"/>
                  </a:lnTo>
                  <a:lnTo>
                    <a:pt x="3189" y="19891"/>
                  </a:lnTo>
                  <a:lnTo>
                    <a:pt x="1589" y="18010"/>
                  </a:lnTo>
                  <a:lnTo>
                    <a:pt x="1203" y="16965"/>
                  </a:lnTo>
                  <a:lnTo>
                    <a:pt x="1693" y="15695"/>
                  </a:lnTo>
                  <a:lnTo>
                    <a:pt x="1103" y="14722"/>
                  </a:lnTo>
                  <a:lnTo>
                    <a:pt x="246" y="12942"/>
                  </a:lnTo>
                  <a:lnTo>
                    <a:pt x="0" y="11550"/>
                  </a:lnTo>
                  <a:lnTo>
                    <a:pt x="9624" y="6623"/>
                  </a:lnTo>
                  <a:lnTo>
                    <a:pt x="15485" y="4096"/>
                  </a:lnTo>
                  <a:lnTo>
                    <a:pt x="18247" y="3331"/>
                  </a:lnTo>
                  <a:lnTo>
                    <a:pt x="18910" y="5870"/>
                  </a:lnTo>
                  <a:lnTo>
                    <a:pt x="19413" y="6676"/>
                  </a:lnTo>
                  <a:lnTo>
                    <a:pt x="20069" y="7199"/>
                  </a:lnTo>
                  <a:lnTo>
                    <a:pt x="20942" y="7302"/>
                  </a:lnTo>
                  <a:lnTo>
                    <a:pt x="21939" y="6676"/>
                  </a:lnTo>
                  <a:lnTo>
                    <a:pt x="23336" y="6015"/>
                  </a:lnTo>
                  <a:lnTo>
                    <a:pt x="25582" y="6322"/>
                  </a:lnTo>
                  <a:lnTo>
                    <a:pt x="27215" y="6933"/>
                  </a:lnTo>
                  <a:lnTo>
                    <a:pt x="27795" y="7567"/>
                  </a:lnTo>
                  <a:lnTo>
                    <a:pt x="28875" y="8171"/>
                  </a:lnTo>
                  <a:lnTo>
                    <a:pt x="30452" y="8315"/>
                  </a:lnTo>
                  <a:lnTo>
                    <a:pt x="33503" y="7161"/>
                  </a:lnTo>
                  <a:lnTo>
                    <a:pt x="36433" y="5402"/>
                  </a:lnTo>
                  <a:lnTo>
                    <a:pt x="37293" y="4180"/>
                  </a:lnTo>
                  <a:lnTo>
                    <a:pt x="37619" y="3073"/>
                  </a:lnTo>
                  <a:lnTo>
                    <a:pt x="39351" y="3805"/>
                  </a:lnTo>
                  <a:lnTo>
                    <a:pt x="40881" y="3967"/>
                  </a:lnTo>
                  <a:lnTo>
                    <a:pt x="41551" y="3642"/>
                  </a:lnTo>
                  <a:lnTo>
                    <a:pt x="41125" y="1866"/>
                  </a:lnTo>
                  <a:lnTo>
                    <a:pt x="42367" y="920"/>
                  </a:lnTo>
                  <a:lnTo>
                    <a:pt x="43749" y="482"/>
                  </a:lnTo>
                  <a:lnTo>
                    <a:pt x="44373" y="1250"/>
                  </a:lnTo>
                  <a:lnTo>
                    <a:pt x="45636" y="2033"/>
                  </a:lnTo>
                  <a:lnTo>
                    <a:pt x="46636" y="2038"/>
                  </a:lnTo>
                  <a:lnTo>
                    <a:pt x="49327" y="0"/>
                  </a:lnTo>
                  <a:lnTo>
                    <a:pt x="49957" y="403"/>
                  </a:lnTo>
                  <a:lnTo>
                    <a:pt x="50540" y="1128"/>
                  </a:lnTo>
                  <a:close/>
                </a:path>
              </a:pathLst>
            </a:custGeom>
            <a:solidFill>
              <a:schemeClr val="accent2"/>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46" name="ee4p_BG_1_15912"/>
            <p:cNvSpPr>
              <a:spLocks noChangeAspect="1"/>
            </p:cNvSpPr>
            <p:nvPr>
              <p:custDataLst>
                <p:tags r:id="rId49"/>
              </p:custDataLst>
            </p:nvPr>
          </p:nvSpPr>
          <p:spPr>
            <a:xfrm>
              <a:off x="5730334" y="5170321"/>
              <a:ext cx="547103" cy="317364"/>
            </a:xfrm>
            <a:custGeom>
              <a:avLst/>
              <a:gdLst/>
              <a:ahLst/>
              <a:cxnLst/>
              <a:rect l="0" t="0" r="0" b="0"/>
              <a:pathLst>
                <a:path w="138010" h="80057">
                  <a:moveTo>
                    <a:pt x="138009" y="13408"/>
                  </a:moveTo>
                  <a:lnTo>
                    <a:pt x="137488" y="19904"/>
                  </a:lnTo>
                  <a:lnTo>
                    <a:pt x="135357" y="22918"/>
                  </a:lnTo>
                  <a:lnTo>
                    <a:pt x="132133" y="21908"/>
                  </a:lnTo>
                  <a:lnTo>
                    <a:pt x="128021" y="22749"/>
                  </a:lnTo>
                  <a:lnTo>
                    <a:pt x="125843" y="26172"/>
                  </a:lnTo>
                  <a:lnTo>
                    <a:pt x="124607" y="27186"/>
                  </a:lnTo>
                  <a:lnTo>
                    <a:pt x="123493" y="28378"/>
                  </a:lnTo>
                  <a:lnTo>
                    <a:pt x="122776" y="32816"/>
                  </a:lnTo>
                  <a:lnTo>
                    <a:pt x="122608" y="40070"/>
                  </a:lnTo>
                  <a:lnTo>
                    <a:pt x="121049" y="40954"/>
                  </a:lnTo>
                  <a:lnTo>
                    <a:pt x="119619" y="41224"/>
                  </a:lnTo>
                  <a:lnTo>
                    <a:pt x="113672" y="47590"/>
                  </a:lnTo>
                  <a:lnTo>
                    <a:pt x="117095" y="49378"/>
                  </a:lnTo>
                  <a:lnTo>
                    <a:pt x="118613" y="50738"/>
                  </a:lnTo>
                  <a:lnTo>
                    <a:pt x="121115" y="54516"/>
                  </a:lnTo>
                  <a:lnTo>
                    <a:pt x="124683" y="58784"/>
                  </a:lnTo>
                  <a:lnTo>
                    <a:pt x="125385" y="60865"/>
                  </a:lnTo>
                  <a:lnTo>
                    <a:pt x="122394" y="60399"/>
                  </a:lnTo>
                  <a:lnTo>
                    <a:pt x="121349" y="60540"/>
                  </a:lnTo>
                  <a:lnTo>
                    <a:pt x="120679" y="61197"/>
                  </a:lnTo>
                  <a:lnTo>
                    <a:pt x="119291" y="61064"/>
                  </a:lnTo>
                  <a:lnTo>
                    <a:pt x="117572" y="61070"/>
                  </a:lnTo>
                  <a:lnTo>
                    <a:pt x="115775" y="61824"/>
                  </a:lnTo>
                  <a:lnTo>
                    <a:pt x="114780" y="62145"/>
                  </a:lnTo>
                  <a:lnTo>
                    <a:pt x="113452" y="61453"/>
                  </a:lnTo>
                  <a:lnTo>
                    <a:pt x="110977" y="59378"/>
                  </a:lnTo>
                  <a:lnTo>
                    <a:pt x="109474" y="57931"/>
                  </a:lnTo>
                  <a:lnTo>
                    <a:pt x="108356" y="57566"/>
                  </a:lnTo>
                  <a:lnTo>
                    <a:pt x="107229" y="57996"/>
                  </a:lnTo>
                  <a:lnTo>
                    <a:pt x="103212" y="58486"/>
                  </a:lnTo>
                  <a:lnTo>
                    <a:pt x="102262" y="59330"/>
                  </a:lnTo>
                  <a:lnTo>
                    <a:pt x="100407" y="60260"/>
                  </a:lnTo>
                  <a:lnTo>
                    <a:pt x="98539" y="60703"/>
                  </a:lnTo>
                  <a:lnTo>
                    <a:pt x="95860" y="61017"/>
                  </a:lnTo>
                  <a:lnTo>
                    <a:pt x="94447" y="60975"/>
                  </a:lnTo>
                  <a:lnTo>
                    <a:pt x="93659" y="61425"/>
                  </a:lnTo>
                  <a:lnTo>
                    <a:pt x="92996" y="62784"/>
                  </a:lnTo>
                  <a:lnTo>
                    <a:pt x="92545" y="64111"/>
                  </a:lnTo>
                  <a:lnTo>
                    <a:pt x="92150" y="64649"/>
                  </a:lnTo>
                  <a:lnTo>
                    <a:pt x="88809" y="65306"/>
                  </a:lnTo>
                  <a:lnTo>
                    <a:pt x="88077" y="66068"/>
                  </a:lnTo>
                  <a:lnTo>
                    <a:pt x="87872" y="66813"/>
                  </a:lnTo>
                  <a:lnTo>
                    <a:pt x="87936" y="67558"/>
                  </a:lnTo>
                  <a:lnTo>
                    <a:pt x="85276" y="66837"/>
                  </a:lnTo>
                  <a:lnTo>
                    <a:pt x="83216" y="67316"/>
                  </a:lnTo>
                  <a:lnTo>
                    <a:pt x="82732" y="67887"/>
                  </a:lnTo>
                  <a:lnTo>
                    <a:pt x="82301" y="68705"/>
                  </a:lnTo>
                  <a:lnTo>
                    <a:pt x="82543" y="69580"/>
                  </a:lnTo>
                  <a:lnTo>
                    <a:pt x="83300" y="70426"/>
                  </a:lnTo>
                  <a:lnTo>
                    <a:pt x="84015" y="72718"/>
                  </a:lnTo>
                  <a:lnTo>
                    <a:pt x="84272" y="75007"/>
                  </a:lnTo>
                  <a:lnTo>
                    <a:pt x="83834" y="76304"/>
                  </a:lnTo>
                  <a:lnTo>
                    <a:pt x="82309" y="77230"/>
                  </a:lnTo>
                  <a:lnTo>
                    <a:pt x="79146" y="78253"/>
                  </a:lnTo>
                  <a:lnTo>
                    <a:pt x="76086" y="77764"/>
                  </a:lnTo>
                  <a:lnTo>
                    <a:pt x="74736" y="78170"/>
                  </a:lnTo>
                  <a:lnTo>
                    <a:pt x="72471" y="78300"/>
                  </a:lnTo>
                  <a:lnTo>
                    <a:pt x="70383" y="78572"/>
                  </a:lnTo>
                  <a:lnTo>
                    <a:pt x="67174" y="79507"/>
                  </a:lnTo>
                  <a:lnTo>
                    <a:pt x="64283" y="80056"/>
                  </a:lnTo>
                  <a:lnTo>
                    <a:pt x="61678" y="78151"/>
                  </a:lnTo>
                  <a:lnTo>
                    <a:pt x="58586" y="76852"/>
                  </a:lnTo>
                  <a:lnTo>
                    <a:pt x="55343" y="76080"/>
                  </a:lnTo>
                  <a:lnTo>
                    <a:pt x="54214" y="76643"/>
                  </a:lnTo>
                  <a:lnTo>
                    <a:pt x="53725" y="77087"/>
                  </a:lnTo>
                  <a:lnTo>
                    <a:pt x="51013" y="75401"/>
                  </a:lnTo>
                  <a:lnTo>
                    <a:pt x="49795" y="74800"/>
                  </a:lnTo>
                  <a:lnTo>
                    <a:pt x="49206" y="74148"/>
                  </a:lnTo>
                  <a:lnTo>
                    <a:pt x="48076" y="71898"/>
                  </a:lnTo>
                  <a:lnTo>
                    <a:pt x="47405" y="71827"/>
                  </a:lnTo>
                  <a:lnTo>
                    <a:pt x="45168" y="72665"/>
                  </a:lnTo>
                  <a:lnTo>
                    <a:pt x="43017" y="72625"/>
                  </a:lnTo>
                  <a:lnTo>
                    <a:pt x="41711" y="72472"/>
                  </a:lnTo>
                  <a:lnTo>
                    <a:pt x="37856" y="72566"/>
                  </a:lnTo>
                  <a:lnTo>
                    <a:pt x="37345" y="74103"/>
                  </a:lnTo>
                  <a:lnTo>
                    <a:pt x="36867" y="74342"/>
                  </a:lnTo>
                  <a:lnTo>
                    <a:pt x="36031" y="74547"/>
                  </a:lnTo>
                  <a:lnTo>
                    <a:pt x="33982" y="74450"/>
                  </a:lnTo>
                  <a:lnTo>
                    <a:pt x="31361" y="75585"/>
                  </a:lnTo>
                  <a:lnTo>
                    <a:pt x="28549" y="76277"/>
                  </a:lnTo>
                  <a:lnTo>
                    <a:pt x="26353" y="76296"/>
                  </a:lnTo>
                  <a:lnTo>
                    <a:pt x="24088" y="75961"/>
                  </a:lnTo>
                  <a:lnTo>
                    <a:pt x="22732" y="76201"/>
                  </a:lnTo>
                  <a:lnTo>
                    <a:pt x="19808" y="76325"/>
                  </a:lnTo>
                  <a:lnTo>
                    <a:pt x="17953" y="77985"/>
                  </a:lnTo>
                  <a:lnTo>
                    <a:pt x="15070" y="77891"/>
                  </a:lnTo>
                  <a:lnTo>
                    <a:pt x="12648" y="77610"/>
                  </a:lnTo>
                  <a:lnTo>
                    <a:pt x="12950" y="77087"/>
                  </a:lnTo>
                  <a:lnTo>
                    <a:pt x="13431" y="70494"/>
                  </a:lnTo>
                  <a:lnTo>
                    <a:pt x="14630" y="67548"/>
                  </a:lnTo>
                  <a:lnTo>
                    <a:pt x="14584" y="66942"/>
                  </a:lnTo>
                  <a:lnTo>
                    <a:pt x="14327" y="66482"/>
                  </a:lnTo>
                  <a:lnTo>
                    <a:pt x="13265" y="66008"/>
                  </a:lnTo>
                  <a:lnTo>
                    <a:pt x="12496" y="64415"/>
                  </a:lnTo>
                  <a:lnTo>
                    <a:pt x="10896" y="60213"/>
                  </a:lnTo>
                  <a:lnTo>
                    <a:pt x="9996" y="59361"/>
                  </a:lnTo>
                  <a:lnTo>
                    <a:pt x="7480" y="58473"/>
                  </a:lnTo>
                  <a:lnTo>
                    <a:pt x="5277" y="57259"/>
                  </a:lnTo>
                  <a:lnTo>
                    <a:pt x="3410" y="55657"/>
                  </a:lnTo>
                  <a:lnTo>
                    <a:pt x="0" y="51696"/>
                  </a:lnTo>
                  <a:lnTo>
                    <a:pt x="1725" y="51300"/>
                  </a:lnTo>
                  <a:lnTo>
                    <a:pt x="2248" y="50493"/>
                  </a:lnTo>
                  <a:lnTo>
                    <a:pt x="3969" y="48313"/>
                  </a:lnTo>
                  <a:lnTo>
                    <a:pt x="4166" y="47240"/>
                  </a:lnTo>
                  <a:lnTo>
                    <a:pt x="3984" y="46634"/>
                  </a:lnTo>
                  <a:lnTo>
                    <a:pt x="2831" y="45583"/>
                  </a:lnTo>
                  <a:lnTo>
                    <a:pt x="2039" y="43293"/>
                  </a:lnTo>
                  <a:lnTo>
                    <a:pt x="2637" y="41146"/>
                  </a:lnTo>
                  <a:lnTo>
                    <a:pt x="2688" y="40042"/>
                  </a:lnTo>
                  <a:lnTo>
                    <a:pt x="2105" y="38949"/>
                  </a:lnTo>
                  <a:lnTo>
                    <a:pt x="2714" y="37589"/>
                  </a:lnTo>
                  <a:lnTo>
                    <a:pt x="3952" y="36844"/>
                  </a:lnTo>
                  <a:lnTo>
                    <a:pt x="4733" y="36626"/>
                  </a:lnTo>
                  <a:lnTo>
                    <a:pt x="8007" y="36480"/>
                  </a:lnTo>
                  <a:lnTo>
                    <a:pt x="10080" y="33753"/>
                  </a:lnTo>
                  <a:lnTo>
                    <a:pt x="11339" y="32881"/>
                  </a:lnTo>
                  <a:lnTo>
                    <a:pt x="12630" y="31334"/>
                  </a:lnTo>
                  <a:lnTo>
                    <a:pt x="13229" y="30768"/>
                  </a:lnTo>
                  <a:lnTo>
                    <a:pt x="13796" y="29562"/>
                  </a:lnTo>
                  <a:lnTo>
                    <a:pt x="13993" y="28328"/>
                  </a:lnTo>
                  <a:lnTo>
                    <a:pt x="11399" y="26600"/>
                  </a:lnTo>
                  <a:lnTo>
                    <a:pt x="10518" y="25300"/>
                  </a:lnTo>
                  <a:lnTo>
                    <a:pt x="9365" y="23864"/>
                  </a:lnTo>
                  <a:lnTo>
                    <a:pt x="7804" y="22871"/>
                  </a:lnTo>
                  <a:lnTo>
                    <a:pt x="4655" y="21165"/>
                  </a:lnTo>
                  <a:lnTo>
                    <a:pt x="3429" y="19432"/>
                  </a:lnTo>
                  <a:lnTo>
                    <a:pt x="2876" y="17185"/>
                  </a:lnTo>
                  <a:lnTo>
                    <a:pt x="2040" y="15480"/>
                  </a:lnTo>
                  <a:lnTo>
                    <a:pt x="1123" y="14369"/>
                  </a:lnTo>
                  <a:lnTo>
                    <a:pt x="948" y="13465"/>
                  </a:lnTo>
                  <a:lnTo>
                    <a:pt x="566" y="12354"/>
                  </a:lnTo>
                  <a:lnTo>
                    <a:pt x="473" y="10171"/>
                  </a:lnTo>
                  <a:lnTo>
                    <a:pt x="1216" y="7267"/>
                  </a:lnTo>
                  <a:lnTo>
                    <a:pt x="1697" y="6241"/>
                  </a:lnTo>
                  <a:lnTo>
                    <a:pt x="2764" y="5955"/>
                  </a:lnTo>
                  <a:lnTo>
                    <a:pt x="5603" y="4404"/>
                  </a:lnTo>
                  <a:lnTo>
                    <a:pt x="5735" y="2418"/>
                  </a:lnTo>
                  <a:lnTo>
                    <a:pt x="6247" y="1185"/>
                  </a:lnTo>
                  <a:lnTo>
                    <a:pt x="7152" y="477"/>
                  </a:lnTo>
                  <a:lnTo>
                    <a:pt x="7983" y="0"/>
                  </a:lnTo>
                  <a:lnTo>
                    <a:pt x="9534" y="1155"/>
                  </a:lnTo>
                  <a:lnTo>
                    <a:pt x="13298" y="2996"/>
                  </a:lnTo>
                  <a:lnTo>
                    <a:pt x="15135" y="4331"/>
                  </a:lnTo>
                  <a:lnTo>
                    <a:pt x="15044" y="5164"/>
                  </a:lnTo>
                  <a:lnTo>
                    <a:pt x="14181" y="5983"/>
                  </a:lnTo>
                  <a:lnTo>
                    <a:pt x="12544" y="6788"/>
                  </a:lnTo>
                  <a:lnTo>
                    <a:pt x="11591" y="7852"/>
                  </a:lnTo>
                  <a:lnTo>
                    <a:pt x="11330" y="9173"/>
                  </a:lnTo>
                  <a:lnTo>
                    <a:pt x="11579" y="10105"/>
                  </a:lnTo>
                  <a:lnTo>
                    <a:pt x="12714" y="10918"/>
                  </a:lnTo>
                  <a:lnTo>
                    <a:pt x="19471" y="9853"/>
                  </a:lnTo>
                  <a:lnTo>
                    <a:pt x="26325" y="10402"/>
                  </a:lnTo>
                  <a:lnTo>
                    <a:pt x="35528" y="12209"/>
                  </a:lnTo>
                  <a:lnTo>
                    <a:pt x="41631" y="12835"/>
                  </a:lnTo>
                  <a:lnTo>
                    <a:pt x="46137" y="12000"/>
                  </a:lnTo>
                  <a:lnTo>
                    <a:pt x="54488" y="13512"/>
                  </a:lnTo>
                  <a:lnTo>
                    <a:pt x="62259" y="14917"/>
                  </a:lnTo>
                  <a:lnTo>
                    <a:pt x="69720" y="15336"/>
                  </a:lnTo>
                  <a:lnTo>
                    <a:pt x="73900" y="14231"/>
                  </a:lnTo>
                  <a:lnTo>
                    <a:pt x="76835" y="12744"/>
                  </a:lnTo>
                  <a:lnTo>
                    <a:pt x="79368" y="9943"/>
                  </a:lnTo>
                  <a:lnTo>
                    <a:pt x="85613" y="6245"/>
                  </a:lnTo>
                  <a:lnTo>
                    <a:pt x="91659" y="4169"/>
                  </a:lnTo>
                  <a:lnTo>
                    <a:pt x="99586" y="2484"/>
                  </a:lnTo>
                  <a:lnTo>
                    <a:pt x="104875" y="1909"/>
                  </a:lnTo>
                  <a:lnTo>
                    <a:pt x="105622" y="2485"/>
                  </a:lnTo>
                  <a:lnTo>
                    <a:pt x="112359" y="5887"/>
                  </a:lnTo>
                  <a:lnTo>
                    <a:pt x="115359" y="5899"/>
                  </a:lnTo>
                  <a:lnTo>
                    <a:pt x="117788" y="6502"/>
                  </a:lnTo>
                  <a:lnTo>
                    <a:pt x="118669" y="7400"/>
                  </a:lnTo>
                  <a:lnTo>
                    <a:pt x="119284" y="7625"/>
                  </a:lnTo>
                  <a:lnTo>
                    <a:pt x="122506" y="6784"/>
                  </a:lnTo>
                  <a:lnTo>
                    <a:pt x="123936" y="8644"/>
                  </a:lnTo>
                  <a:lnTo>
                    <a:pt x="126170" y="11243"/>
                  </a:lnTo>
                  <a:lnTo>
                    <a:pt x="129973" y="12582"/>
                  </a:lnTo>
                  <a:lnTo>
                    <a:pt x="133362" y="13340"/>
                  </a:lnTo>
                  <a:lnTo>
                    <a:pt x="134428" y="13456"/>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47" name="ee4p_BA_1_15912"/>
            <p:cNvSpPr>
              <a:spLocks noChangeAspect="1"/>
            </p:cNvSpPr>
            <p:nvPr>
              <p:custDataLst>
                <p:tags r:id="rId50"/>
              </p:custDataLst>
            </p:nvPr>
          </p:nvSpPr>
          <p:spPr>
            <a:xfrm>
              <a:off x="5151144" y="5058042"/>
              <a:ext cx="337237" cy="291248"/>
            </a:xfrm>
            <a:custGeom>
              <a:avLst/>
              <a:gdLst/>
              <a:ahLst/>
              <a:cxnLst/>
              <a:rect l="0" t="0" r="0" b="0"/>
              <a:pathLst>
                <a:path w="85070" h="73469">
                  <a:moveTo>
                    <a:pt x="26137" y="0"/>
                  </a:moveTo>
                  <a:lnTo>
                    <a:pt x="30709" y="2871"/>
                  </a:lnTo>
                  <a:lnTo>
                    <a:pt x="32594" y="3301"/>
                  </a:lnTo>
                  <a:lnTo>
                    <a:pt x="33656" y="2904"/>
                  </a:lnTo>
                  <a:lnTo>
                    <a:pt x="35103" y="3085"/>
                  </a:lnTo>
                  <a:lnTo>
                    <a:pt x="38310" y="3924"/>
                  </a:lnTo>
                  <a:lnTo>
                    <a:pt x="39050" y="4278"/>
                  </a:lnTo>
                  <a:lnTo>
                    <a:pt x="40015" y="4218"/>
                  </a:lnTo>
                  <a:lnTo>
                    <a:pt x="42387" y="3098"/>
                  </a:lnTo>
                  <a:lnTo>
                    <a:pt x="43196" y="3237"/>
                  </a:lnTo>
                  <a:lnTo>
                    <a:pt x="45908" y="5434"/>
                  </a:lnTo>
                  <a:lnTo>
                    <a:pt x="47271" y="5458"/>
                  </a:lnTo>
                  <a:lnTo>
                    <a:pt x="48912" y="4510"/>
                  </a:lnTo>
                  <a:lnTo>
                    <a:pt x="49966" y="3692"/>
                  </a:lnTo>
                  <a:lnTo>
                    <a:pt x="53082" y="4305"/>
                  </a:lnTo>
                  <a:lnTo>
                    <a:pt x="54868" y="3935"/>
                  </a:lnTo>
                  <a:lnTo>
                    <a:pt x="56349" y="3897"/>
                  </a:lnTo>
                  <a:lnTo>
                    <a:pt x="57956" y="4273"/>
                  </a:lnTo>
                  <a:lnTo>
                    <a:pt x="59422" y="4781"/>
                  </a:lnTo>
                  <a:lnTo>
                    <a:pt x="60845" y="5223"/>
                  </a:lnTo>
                  <a:lnTo>
                    <a:pt x="64700" y="5453"/>
                  </a:lnTo>
                  <a:lnTo>
                    <a:pt x="66546" y="6845"/>
                  </a:lnTo>
                  <a:lnTo>
                    <a:pt x="67282" y="8192"/>
                  </a:lnTo>
                  <a:lnTo>
                    <a:pt x="67299" y="9012"/>
                  </a:lnTo>
                  <a:lnTo>
                    <a:pt x="67481" y="9895"/>
                  </a:lnTo>
                  <a:lnTo>
                    <a:pt x="68543" y="10759"/>
                  </a:lnTo>
                  <a:lnTo>
                    <a:pt x="70862" y="11252"/>
                  </a:lnTo>
                  <a:lnTo>
                    <a:pt x="72318" y="11143"/>
                  </a:lnTo>
                  <a:lnTo>
                    <a:pt x="73091" y="11084"/>
                  </a:lnTo>
                  <a:lnTo>
                    <a:pt x="75069" y="10312"/>
                  </a:lnTo>
                  <a:lnTo>
                    <a:pt x="77396" y="9912"/>
                  </a:lnTo>
                  <a:lnTo>
                    <a:pt x="79074" y="10371"/>
                  </a:lnTo>
                  <a:lnTo>
                    <a:pt x="79869" y="10823"/>
                  </a:lnTo>
                  <a:lnTo>
                    <a:pt x="80051" y="11433"/>
                  </a:lnTo>
                  <a:lnTo>
                    <a:pt x="79556" y="13558"/>
                  </a:lnTo>
                  <a:lnTo>
                    <a:pt x="78615" y="15845"/>
                  </a:lnTo>
                  <a:lnTo>
                    <a:pt x="77094" y="18220"/>
                  </a:lnTo>
                  <a:lnTo>
                    <a:pt x="75507" y="20458"/>
                  </a:lnTo>
                  <a:lnTo>
                    <a:pt x="75088" y="21642"/>
                  </a:lnTo>
                  <a:lnTo>
                    <a:pt x="74976" y="23524"/>
                  </a:lnTo>
                  <a:lnTo>
                    <a:pt x="74780" y="25007"/>
                  </a:lnTo>
                  <a:lnTo>
                    <a:pt x="74997" y="25813"/>
                  </a:lnTo>
                  <a:lnTo>
                    <a:pt x="75518" y="26566"/>
                  </a:lnTo>
                  <a:lnTo>
                    <a:pt x="77280" y="27163"/>
                  </a:lnTo>
                  <a:lnTo>
                    <a:pt x="79653" y="28647"/>
                  </a:lnTo>
                  <a:lnTo>
                    <a:pt x="81672" y="30581"/>
                  </a:lnTo>
                  <a:lnTo>
                    <a:pt x="84259" y="32776"/>
                  </a:lnTo>
                  <a:lnTo>
                    <a:pt x="85069" y="33589"/>
                  </a:lnTo>
                  <a:lnTo>
                    <a:pt x="85067" y="34465"/>
                  </a:lnTo>
                  <a:lnTo>
                    <a:pt x="84311" y="35114"/>
                  </a:lnTo>
                  <a:lnTo>
                    <a:pt x="82098" y="35360"/>
                  </a:lnTo>
                  <a:lnTo>
                    <a:pt x="79794" y="35168"/>
                  </a:lnTo>
                  <a:lnTo>
                    <a:pt x="78910" y="34945"/>
                  </a:lnTo>
                  <a:lnTo>
                    <a:pt x="78088" y="35213"/>
                  </a:lnTo>
                  <a:lnTo>
                    <a:pt x="77578" y="35711"/>
                  </a:lnTo>
                  <a:lnTo>
                    <a:pt x="77848" y="36299"/>
                  </a:lnTo>
                  <a:lnTo>
                    <a:pt x="80210" y="38962"/>
                  </a:lnTo>
                  <a:lnTo>
                    <a:pt x="82955" y="42775"/>
                  </a:lnTo>
                  <a:lnTo>
                    <a:pt x="83108" y="44412"/>
                  </a:lnTo>
                  <a:lnTo>
                    <a:pt x="82774" y="45698"/>
                  </a:lnTo>
                  <a:lnTo>
                    <a:pt x="82138" y="46590"/>
                  </a:lnTo>
                  <a:lnTo>
                    <a:pt x="80996" y="46442"/>
                  </a:lnTo>
                  <a:lnTo>
                    <a:pt x="80128" y="45744"/>
                  </a:lnTo>
                  <a:lnTo>
                    <a:pt x="78811" y="45789"/>
                  </a:lnTo>
                  <a:lnTo>
                    <a:pt x="77788" y="45989"/>
                  </a:lnTo>
                  <a:lnTo>
                    <a:pt x="76457" y="47365"/>
                  </a:lnTo>
                  <a:lnTo>
                    <a:pt x="75794" y="47307"/>
                  </a:lnTo>
                  <a:lnTo>
                    <a:pt x="74654" y="47515"/>
                  </a:lnTo>
                  <a:lnTo>
                    <a:pt x="73931" y="47785"/>
                  </a:lnTo>
                  <a:lnTo>
                    <a:pt x="72786" y="47386"/>
                  </a:lnTo>
                  <a:lnTo>
                    <a:pt x="71590" y="47122"/>
                  </a:lnTo>
                  <a:lnTo>
                    <a:pt x="71070" y="47544"/>
                  </a:lnTo>
                  <a:lnTo>
                    <a:pt x="70839" y="48350"/>
                  </a:lnTo>
                  <a:lnTo>
                    <a:pt x="71581" y="49813"/>
                  </a:lnTo>
                  <a:lnTo>
                    <a:pt x="72972" y="52102"/>
                  </a:lnTo>
                  <a:lnTo>
                    <a:pt x="72749" y="53846"/>
                  </a:lnTo>
                  <a:lnTo>
                    <a:pt x="71689" y="54035"/>
                  </a:lnTo>
                  <a:lnTo>
                    <a:pt x="70715" y="52582"/>
                  </a:lnTo>
                  <a:lnTo>
                    <a:pt x="69852" y="52347"/>
                  </a:lnTo>
                  <a:lnTo>
                    <a:pt x="68867" y="52397"/>
                  </a:lnTo>
                  <a:lnTo>
                    <a:pt x="66615" y="54085"/>
                  </a:lnTo>
                  <a:lnTo>
                    <a:pt x="64957" y="55502"/>
                  </a:lnTo>
                  <a:lnTo>
                    <a:pt x="64572" y="56491"/>
                  </a:lnTo>
                  <a:lnTo>
                    <a:pt x="63978" y="57573"/>
                  </a:lnTo>
                  <a:lnTo>
                    <a:pt x="63799" y="58353"/>
                  </a:lnTo>
                  <a:lnTo>
                    <a:pt x="63838" y="60952"/>
                  </a:lnTo>
                  <a:lnTo>
                    <a:pt x="60849" y="61368"/>
                  </a:lnTo>
                  <a:lnTo>
                    <a:pt x="60223" y="61750"/>
                  </a:lnTo>
                  <a:lnTo>
                    <a:pt x="59862" y="62539"/>
                  </a:lnTo>
                  <a:lnTo>
                    <a:pt x="60111" y="65869"/>
                  </a:lnTo>
                  <a:lnTo>
                    <a:pt x="60353" y="67657"/>
                  </a:lnTo>
                  <a:lnTo>
                    <a:pt x="62061" y="70412"/>
                  </a:lnTo>
                  <a:lnTo>
                    <a:pt x="62119" y="71282"/>
                  </a:lnTo>
                  <a:lnTo>
                    <a:pt x="61877" y="71856"/>
                  </a:lnTo>
                  <a:lnTo>
                    <a:pt x="60663" y="72948"/>
                  </a:lnTo>
                  <a:lnTo>
                    <a:pt x="60085" y="73340"/>
                  </a:lnTo>
                  <a:lnTo>
                    <a:pt x="59696" y="73468"/>
                  </a:lnTo>
                  <a:lnTo>
                    <a:pt x="57712" y="72749"/>
                  </a:lnTo>
                  <a:lnTo>
                    <a:pt x="56770" y="72409"/>
                  </a:lnTo>
                  <a:lnTo>
                    <a:pt x="52788" y="69974"/>
                  </a:lnTo>
                  <a:lnTo>
                    <a:pt x="51033" y="68619"/>
                  </a:lnTo>
                  <a:lnTo>
                    <a:pt x="48254" y="66850"/>
                  </a:lnTo>
                  <a:lnTo>
                    <a:pt x="46539" y="65843"/>
                  </a:lnTo>
                  <a:lnTo>
                    <a:pt x="45669" y="64312"/>
                  </a:lnTo>
                  <a:lnTo>
                    <a:pt x="44304" y="63958"/>
                  </a:lnTo>
                  <a:lnTo>
                    <a:pt x="42697" y="64450"/>
                  </a:lnTo>
                  <a:lnTo>
                    <a:pt x="40875" y="63345"/>
                  </a:lnTo>
                  <a:lnTo>
                    <a:pt x="42164" y="62772"/>
                  </a:lnTo>
                  <a:lnTo>
                    <a:pt x="42482" y="62227"/>
                  </a:lnTo>
                  <a:lnTo>
                    <a:pt x="42320" y="61517"/>
                  </a:lnTo>
                  <a:lnTo>
                    <a:pt x="41752" y="60547"/>
                  </a:lnTo>
                  <a:lnTo>
                    <a:pt x="36830" y="56358"/>
                  </a:lnTo>
                  <a:lnTo>
                    <a:pt x="34416" y="53492"/>
                  </a:lnTo>
                  <a:lnTo>
                    <a:pt x="34023" y="52464"/>
                  </a:lnTo>
                  <a:lnTo>
                    <a:pt x="33991" y="49723"/>
                  </a:lnTo>
                  <a:lnTo>
                    <a:pt x="33421" y="49064"/>
                  </a:lnTo>
                  <a:lnTo>
                    <a:pt x="29806" y="47816"/>
                  </a:lnTo>
                  <a:lnTo>
                    <a:pt x="25766" y="44246"/>
                  </a:lnTo>
                  <a:lnTo>
                    <a:pt x="21600" y="40744"/>
                  </a:lnTo>
                  <a:lnTo>
                    <a:pt x="21030" y="39766"/>
                  </a:lnTo>
                  <a:lnTo>
                    <a:pt x="18881" y="37114"/>
                  </a:lnTo>
                  <a:lnTo>
                    <a:pt x="16262" y="34695"/>
                  </a:lnTo>
                  <a:lnTo>
                    <a:pt x="14172" y="33151"/>
                  </a:lnTo>
                  <a:lnTo>
                    <a:pt x="12460" y="31394"/>
                  </a:lnTo>
                  <a:lnTo>
                    <a:pt x="10561" y="28937"/>
                  </a:lnTo>
                  <a:lnTo>
                    <a:pt x="9579" y="25223"/>
                  </a:lnTo>
                  <a:lnTo>
                    <a:pt x="8705" y="21916"/>
                  </a:lnTo>
                  <a:lnTo>
                    <a:pt x="8111" y="20630"/>
                  </a:lnTo>
                  <a:lnTo>
                    <a:pt x="6908" y="20179"/>
                  </a:lnTo>
                  <a:lnTo>
                    <a:pt x="3172" y="16249"/>
                  </a:lnTo>
                  <a:lnTo>
                    <a:pt x="0" y="13963"/>
                  </a:lnTo>
                  <a:lnTo>
                    <a:pt x="30" y="11492"/>
                  </a:lnTo>
                  <a:lnTo>
                    <a:pt x="550" y="7365"/>
                  </a:lnTo>
                  <a:lnTo>
                    <a:pt x="1138" y="2674"/>
                  </a:lnTo>
                  <a:lnTo>
                    <a:pt x="1907" y="2022"/>
                  </a:lnTo>
                  <a:lnTo>
                    <a:pt x="3353" y="1667"/>
                  </a:lnTo>
                  <a:lnTo>
                    <a:pt x="5010" y="1803"/>
                  </a:lnTo>
                  <a:lnTo>
                    <a:pt x="6450" y="2383"/>
                  </a:lnTo>
                  <a:lnTo>
                    <a:pt x="9303" y="5595"/>
                  </a:lnTo>
                  <a:lnTo>
                    <a:pt x="10933" y="6843"/>
                  </a:lnTo>
                  <a:lnTo>
                    <a:pt x="12311" y="7329"/>
                  </a:lnTo>
                  <a:lnTo>
                    <a:pt x="13896" y="5975"/>
                  </a:lnTo>
                  <a:lnTo>
                    <a:pt x="15852" y="3138"/>
                  </a:lnTo>
                  <a:lnTo>
                    <a:pt x="17558" y="1640"/>
                  </a:lnTo>
                  <a:lnTo>
                    <a:pt x="23311" y="2183"/>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48" name="ee4p_CH_1_15912"/>
            <p:cNvSpPr>
              <a:spLocks noChangeAspect="1"/>
            </p:cNvSpPr>
            <p:nvPr>
              <p:custDataLst>
                <p:tags r:id="rId51"/>
              </p:custDataLst>
            </p:nvPr>
          </p:nvSpPr>
          <p:spPr>
            <a:xfrm>
              <a:off x="4295029" y="4782917"/>
              <a:ext cx="393109" cy="214822"/>
            </a:xfrm>
            <a:custGeom>
              <a:avLst/>
              <a:gdLst/>
              <a:ahLst/>
              <a:cxnLst/>
              <a:rect l="0" t="0" r="0" b="0"/>
              <a:pathLst>
                <a:path w="99164" h="54190">
                  <a:moveTo>
                    <a:pt x="78586" y="7066"/>
                  </a:moveTo>
                  <a:lnTo>
                    <a:pt x="79258" y="7434"/>
                  </a:lnTo>
                  <a:lnTo>
                    <a:pt x="80838" y="8671"/>
                  </a:lnTo>
                  <a:lnTo>
                    <a:pt x="80467" y="10781"/>
                  </a:lnTo>
                  <a:lnTo>
                    <a:pt x="78664" y="14171"/>
                  </a:lnTo>
                  <a:lnTo>
                    <a:pt x="77707" y="16915"/>
                  </a:lnTo>
                  <a:lnTo>
                    <a:pt x="77601" y="19015"/>
                  </a:lnTo>
                  <a:lnTo>
                    <a:pt x="77783" y="20000"/>
                  </a:lnTo>
                  <a:lnTo>
                    <a:pt x="78107" y="19987"/>
                  </a:lnTo>
                  <a:lnTo>
                    <a:pt x="79830" y="20137"/>
                  </a:lnTo>
                  <a:lnTo>
                    <a:pt x="80707" y="20134"/>
                  </a:lnTo>
                  <a:lnTo>
                    <a:pt x="83473" y="20703"/>
                  </a:lnTo>
                  <a:lnTo>
                    <a:pt x="85690" y="21533"/>
                  </a:lnTo>
                  <a:lnTo>
                    <a:pt x="86118" y="22409"/>
                  </a:lnTo>
                  <a:lnTo>
                    <a:pt x="86407" y="23477"/>
                  </a:lnTo>
                  <a:lnTo>
                    <a:pt x="89042" y="24936"/>
                  </a:lnTo>
                  <a:lnTo>
                    <a:pt x="92063" y="25879"/>
                  </a:lnTo>
                  <a:lnTo>
                    <a:pt x="93087" y="25577"/>
                  </a:lnTo>
                  <a:lnTo>
                    <a:pt x="96837" y="22164"/>
                  </a:lnTo>
                  <a:lnTo>
                    <a:pt x="98286" y="22731"/>
                  </a:lnTo>
                  <a:lnTo>
                    <a:pt x="99163" y="24544"/>
                  </a:lnTo>
                  <a:lnTo>
                    <a:pt x="99124" y="25505"/>
                  </a:lnTo>
                  <a:lnTo>
                    <a:pt x="98090" y="29128"/>
                  </a:lnTo>
                  <a:lnTo>
                    <a:pt x="97911" y="31070"/>
                  </a:lnTo>
                  <a:lnTo>
                    <a:pt x="98802" y="32354"/>
                  </a:lnTo>
                  <a:lnTo>
                    <a:pt x="98895" y="33354"/>
                  </a:lnTo>
                  <a:lnTo>
                    <a:pt x="98634" y="34266"/>
                  </a:lnTo>
                  <a:lnTo>
                    <a:pt x="97140" y="34349"/>
                  </a:lnTo>
                  <a:lnTo>
                    <a:pt x="95131" y="33855"/>
                  </a:lnTo>
                  <a:lnTo>
                    <a:pt x="93434" y="32292"/>
                  </a:lnTo>
                  <a:lnTo>
                    <a:pt x="92152" y="32479"/>
                  </a:lnTo>
                  <a:lnTo>
                    <a:pt x="91035" y="32881"/>
                  </a:lnTo>
                  <a:lnTo>
                    <a:pt x="90465" y="34357"/>
                  </a:lnTo>
                  <a:lnTo>
                    <a:pt x="89958" y="36122"/>
                  </a:lnTo>
                  <a:lnTo>
                    <a:pt x="90120" y="37102"/>
                  </a:lnTo>
                  <a:lnTo>
                    <a:pt x="90923" y="37855"/>
                  </a:lnTo>
                  <a:lnTo>
                    <a:pt x="91536" y="39460"/>
                  </a:lnTo>
                  <a:lnTo>
                    <a:pt x="91983" y="41535"/>
                  </a:lnTo>
                  <a:lnTo>
                    <a:pt x="92322" y="42489"/>
                  </a:lnTo>
                  <a:lnTo>
                    <a:pt x="91949" y="42912"/>
                  </a:lnTo>
                  <a:lnTo>
                    <a:pt x="90892" y="43196"/>
                  </a:lnTo>
                  <a:lnTo>
                    <a:pt x="90018" y="42916"/>
                  </a:lnTo>
                  <a:lnTo>
                    <a:pt x="88485" y="40435"/>
                  </a:lnTo>
                  <a:lnTo>
                    <a:pt x="87768" y="39489"/>
                  </a:lnTo>
                  <a:lnTo>
                    <a:pt x="86557" y="39324"/>
                  </a:lnTo>
                  <a:lnTo>
                    <a:pt x="84419" y="39926"/>
                  </a:lnTo>
                  <a:lnTo>
                    <a:pt x="81139" y="41316"/>
                  </a:lnTo>
                  <a:lnTo>
                    <a:pt x="79815" y="41310"/>
                  </a:lnTo>
                  <a:lnTo>
                    <a:pt x="78690" y="41030"/>
                  </a:lnTo>
                  <a:lnTo>
                    <a:pt x="77636" y="39850"/>
                  </a:lnTo>
                  <a:lnTo>
                    <a:pt x="76742" y="37576"/>
                  </a:lnTo>
                  <a:lnTo>
                    <a:pt x="76455" y="36146"/>
                  </a:lnTo>
                  <a:lnTo>
                    <a:pt x="75829" y="36192"/>
                  </a:lnTo>
                  <a:lnTo>
                    <a:pt x="73730" y="35779"/>
                  </a:lnTo>
                  <a:lnTo>
                    <a:pt x="72752" y="36344"/>
                  </a:lnTo>
                  <a:lnTo>
                    <a:pt x="72743" y="38673"/>
                  </a:lnTo>
                  <a:lnTo>
                    <a:pt x="72551" y="41568"/>
                  </a:lnTo>
                  <a:lnTo>
                    <a:pt x="71497" y="43438"/>
                  </a:lnTo>
                  <a:lnTo>
                    <a:pt x="68569" y="46669"/>
                  </a:lnTo>
                  <a:lnTo>
                    <a:pt x="67494" y="48078"/>
                  </a:lnTo>
                  <a:lnTo>
                    <a:pt x="67066" y="49088"/>
                  </a:lnTo>
                  <a:lnTo>
                    <a:pt x="66975" y="49966"/>
                  </a:lnTo>
                  <a:lnTo>
                    <a:pt x="67422" y="51484"/>
                  </a:lnTo>
                  <a:lnTo>
                    <a:pt x="68031" y="52933"/>
                  </a:lnTo>
                  <a:lnTo>
                    <a:pt x="67524" y="53757"/>
                  </a:lnTo>
                  <a:lnTo>
                    <a:pt x="65975" y="54189"/>
                  </a:lnTo>
                  <a:lnTo>
                    <a:pt x="64883" y="53309"/>
                  </a:lnTo>
                  <a:lnTo>
                    <a:pt x="64460" y="51744"/>
                  </a:lnTo>
                  <a:lnTo>
                    <a:pt x="62091" y="49605"/>
                  </a:lnTo>
                  <a:lnTo>
                    <a:pt x="63168" y="47813"/>
                  </a:lnTo>
                  <a:lnTo>
                    <a:pt x="62987" y="47368"/>
                  </a:lnTo>
                  <a:lnTo>
                    <a:pt x="59076" y="46438"/>
                  </a:lnTo>
                  <a:lnTo>
                    <a:pt x="57390" y="45082"/>
                  </a:lnTo>
                  <a:lnTo>
                    <a:pt x="55023" y="42700"/>
                  </a:lnTo>
                  <a:lnTo>
                    <a:pt x="54583" y="41677"/>
                  </a:lnTo>
                  <a:lnTo>
                    <a:pt x="54682" y="38353"/>
                  </a:lnTo>
                  <a:lnTo>
                    <a:pt x="54546" y="37546"/>
                  </a:lnTo>
                  <a:lnTo>
                    <a:pt x="54230" y="37153"/>
                  </a:lnTo>
                  <a:lnTo>
                    <a:pt x="53084" y="37179"/>
                  </a:lnTo>
                  <a:lnTo>
                    <a:pt x="51488" y="38335"/>
                  </a:lnTo>
                  <a:lnTo>
                    <a:pt x="50016" y="40060"/>
                  </a:lnTo>
                  <a:lnTo>
                    <a:pt x="47003" y="42004"/>
                  </a:lnTo>
                  <a:lnTo>
                    <a:pt x="46690" y="42420"/>
                  </a:lnTo>
                  <a:lnTo>
                    <a:pt x="47701" y="44314"/>
                  </a:lnTo>
                  <a:lnTo>
                    <a:pt x="47655" y="45051"/>
                  </a:lnTo>
                  <a:lnTo>
                    <a:pt x="45202" y="48066"/>
                  </a:lnTo>
                  <a:lnTo>
                    <a:pt x="44736" y="49060"/>
                  </a:lnTo>
                  <a:lnTo>
                    <a:pt x="41622" y="50950"/>
                  </a:lnTo>
                  <a:lnTo>
                    <a:pt x="40197" y="51657"/>
                  </a:lnTo>
                  <a:lnTo>
                    <a:pt x="35878" y="50267"/>
                  </a:lnTo>
                  <a:lnTo>
                    <a:pt x="34684" y="50102"/>
                  </a:lnTo>
                  <a:lnTo>
                    <a:pt x="32760" y="51033"/>
                  </a:lnTo>
                  <a:lnTo>
                    <a:pt x="30026" y="51918"/>
                  </a:lnTo>
                  <a:lnTo>
                    <a:pt x="25627" y="52799"/>
                  </a:lnTo>
                  <a:lnTo>
                    <a:pt x="24008" y="52155"/>
                  </a:lnTo>
                  <a:lnTo>
                    <a:pt x="23241" y="51548"/>
                  </a:lnTo>
                  <a:lnTo>
                    <a:pt x="22861" y="50636"/>
                  </a:lnTo>
                  <a:lnTo>
                    <a:pt x="21751" y="49026"/>
                  </a:lnTo>
                  <a:lnTo>
                    <a:pt x="20503" y="48070"/>
                  </a:lnTo>
                  <a:lnTo>
                    <a:pt x="19635" y="47029"/>
                  </a:lnTo>
                  <a:lnTo>
                    <a:pt x="18478" y="45889"/>
                  </a:lnTo>
                  <a:lnTo>
                    <a:pt x="17735" y="44935"/>
                  </a:lnTo>
                  <a:lnTo>
                    <a:pt x="18724" y="41889"/>
                  </a:lnTo>
                  <a:lnTo>
                    <a:pt x="18002" y="40815"/>
                  </a:lnTo>
                  <a:lnTo>
                    <a:pt x="17631" y="39284"/>
                  </a:lnTo>
                  <a:lnTo>
                    <a:pt x="17823" y="38246"/>
                  </a:lnTo>
                  <a:lnTo>
                    <a:pt x="17426" y="37993"/>
                  </a:lnTo>
                  <a:lnTo>
                    <a:pt x="13448" y="37394"/>
                  </a:lnTo>
                  <a:lnTo>
                    <a:pt x="10147" y="37584"/>
                  </a:lnTo>
                  <a:lnTo>
                    <a:pt x="7780" y="38605"/>
                  </a:lnTo>
                  <a:lnTo>
                    <a:pt x="5852" y="40298"/>
                  </a:lnTo>
                  <a:lnTo>
                    <a:pt x="5621" y="40663"/>
                  </a:lnTo>
                  <a:lnTo>
                    <a:pt x="5740" y="40968"/>
                  </a:lnTo>
                  <a:lnTo>
                    <a:pt x="6698" y="42524"/>
                  </a:lnTo>
                  <a:lnTo>
                    <a:pt x="5072" y="44162"/>
                  </a:lnTo>
                  <a:lnTo>
                    <a:pt x="2578" y="45436"/>
                  </a:lnTo>
                  <a:lnTo>
                    <a:pt x="810" y="45566"/>
                  </a:lnTo>
                  <a:lnTo>
                    <a:pt x="32" y="45320"/>
                  </a:lnTo>
                  <a:lnTo>
                    <a:pt x="0" y="43564"/>
                  </a:lnTo>
                  <a:lnTo>
                    <a:pt x="1461" y="42916"/>
                  </a:lnTo>
                  <a:lnTo>
                    <a:pt x="2783" y="41773"/>
                  </a:lnTo>
                  <a:lnTo>
                    <a:pt x="3226" y="40159"/>
                  </a:lnTo>
                  <a:lnTo>
                    <a:pt x="3388" y="39023"/>
                  </a:lnTo>
                  <a:lnTo>
                    <a:pt x="1995" y="37649"/>
                  </a:lnTo>
                  <a:lnTo>
                    <a:pt x="2166" y="36806"/>
                  </a:lnTo>
                  <a:lnTo>
                    <a:pt x="3029" y="35210"/>
                  </a:lnTo>
                  <a:lnTo>
                    <a:pt x="3530" y="33795"/>
                  </a:lnTo>
                  <a:lnTo>
                    <a:pt x="4217" y="32572"/>
                  </a:lnTo>
                  <a:lnTo>
                    <a:pt x="6968" y="30569"/>
                  </a:lnTo>
                  <a:lnTo>
                    <a:pt x="9732" y="28556"/>
                  </a:lnTo>
                  <a:lnTo>
                    <a:pt x="10149" y="26415"/>
                  </a:lnTo>
                  <a:lnTo>
                    <a:pt x="10361" y="23806"/>
                  </a:lnTo>
                  <a:lnTo>
                    <a:pt x="10751" y="23180"/>
                  </a:lnTo>
                  <a:lnTo>
                    <a:pt x="14479" y="21617"/>
                  </a:lnTo>
                  <a:lnTo>
                    <a:pt x="15409" y="20998"/>
                  </a:lnTo>
                  <a:lnTo>
                    <a:pt x="15878" y="20112"/>
                  </a:lnTo>
                  <a:lnTo>
                    <a:pt x="18810" y="17180"/>
                  </a:lnTo>
                  <a:lnTo>
                    <a:pt x="21715" y="14271"/>
                  </a:lnTo>
                  <a:lnTo>
                    <a:pt x="22300" y="13294"/>
                  </a:lnTo>
                  <a:lnTo>
                    <a:pt x="22788" y="12722"/>
                  </a:lnTo>
                  <a:lnTo>
                    <a:pt x="22788" y="12247"/>
                  </a:lnTo>
                  <a:lnTo>
                    <a:pt x="22423" y="11881"/>
                  </a:lnTo>
                  <a:lnTo>
                    <a:pt x="21039" y="11637"/>
                  </a:lnTo>
                  <a:lnTo>
                    <a:pt x="20572" y="10712"/>
                  </a:lnTo>
                  <a:lnTo>
                    <a:pt x="22075" y="9058"/>
                  </a:lnTo>
                  <a:lnTo>
                    <a:pt x="23956" y="8045"/>
                  </a:lnTo>
                  <a:lnTo>
                    <a:pt x="25783" y="8031"/>
                  </a:lnTo>
                  <a:lnTo>
                    <a:pt x="26517" y="8497"/>
                  </a:lnTo>
                  <a:lnTo>
                    <a:pt x="26478" y="9045"/>
                  </a:lnTo>
                  <a:lnTo>
                    <a:pt x="27266" y="9633"/>
                  </a:lnTo>
                  <a:lnTo>
                    <a:pt x="28651" y="9828"/>
                  </a:lnTo>
                  <a:lnTo>
                    <a:pt x="30363" y="9623"/>
                  </a:lnTo>
                  <a:lnTo>
                    <a:pt x="32062" y="9004"/>
                  </a:lnTo>
                  <a:lnTo>
                    <a:pt x="33110" y="7531"/>
                  </a:lnTo>
                  <a:lnTo>
                    <a:pt x="33718" y="6417"/>
                  </a:lnTo>
                  <a:lnTo>
                    <a:pt x="36388" y="5143"/>
                  </a:lnTo>
                  <a:lnTo>
                    <a:pt x="38210" y="5784"/>
                  </a:lnTo>
                  <a:lnTo>
                    <a:pt x="43274" y="5953"/>
                  </a:lnTo>
                  <a:lnTo>
                    <a:pt x="46960" y="5608"/>
                  </a:lnTo>
                  <a:lnTo>
                    <a:pt x="49271" y="4744"/>
                  </a:lnTo>
                  <a:lnTo>
                    <a:pt x="52136" y="4744"/>
                  </a:lnTo>
                  <a:lnTo>
                    <a:pt x="54058" y="5231"/>
                  </a:lnTo>
                  <a:lnTo>
                    <a:pt x="54397" y="5159"/>
                  </a:lnTo>
                  <a:lnTo>
                    <a:pt x="54926" y="5045"/>
                  </a:lnTo>
                  <a:lnTo>
                    <a:pt x="55449" y="4582"/>
                  </a:lnTo>
                  <a:lnTo>
                    <a:pt x="57258" y="4264"/>
                  </a:lnTo>
                  <a:lnTo>
                    <a:pt x="57502" y="3876"/>
                  </a:lnTo>
                  <a:lnTo>
                    <a:pt x="57426" y="3480"/>
                  </a:lnTo>
                  <a:lnTo>
                    <a:pt x="57100" y="3277"/>
                  </a:lnTo>
                  <a:lnTo>
                    <a:pt x="54876" y="3483"/>
                  </a:lnTo>
                  <a:lnTo>
                    <a:pt x="54025" y="3176"/>
                  </a:lnTo>
                  <a:lnTo>
                    <a:pt x="53807" y="2471"/>
                  </a:lnTo>
                  <a:lnTo>
                    <a:pt x="54522" y="1246"/>
                  </a:lnTo>
                  <a:lnTo>
                    <a:pt x="56161" y="246"/>
                  </a:lnTo>
                  <a:lnTo>
                    <a:pt x="57550" y="0"/>
                  </a:lnTo>
                  <a:lnTo>
                    <a:pt x="58549" y="268"/>
                  </a:lnTo>
                  <a:lnTo>
                    <a:pt x="60992" y="2126"/>
                  </a:lnTo>
                  <a:lnTo>
                    <a:pt x="61577" y="2183"/>
                  </a:lnTo>
                  <a:lnTo>
                    <a:pt x="61916" y="1849"/>
                  </a:lnTo>
                  <a:lnTo>
                    <a:pt x="62423" y="1662"/>
                  </a:lnTo>
                  <a:lnTo>
                    <a:pt x="63265" y="2026"/>
                  </a:lnTo>
                  <a:lnTo>
                    <a:pt x="64213" y="3176"/>
                  </a:lnTo>
                  <a:lnTo>
                    <a:pt x="64371" y="3354"/>
                  </a:lnTo>
                  <a:lnTo>
                    <a:pt x="69819" y="2951"/>
                  </a:lnTo>
                  <a:lnTo>
                    <a:pt x="71041" y="2951"/>
                  </a:lnTo>
                  <a:lnTo>
                    <a:pt x="74738" y="4969"/>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49" name="ee4p_CZ_1_15912"/>
            <p:cNvSpPr>
              <a:spLocks noChangeAspect="1"/>
            </p:cNvSpPr>
            <p:nvPr>
              <p:custDataLst>
                <p:tags r:id="rId52"/>
              </p:custDataLst>
            </p:nvPr>
          </p:nvSpPr>
          <p:spPr>
            <a:xfrm>
              <a:off x="4831469" y="4412119"/>
              <a:ext cx="591031" cy="281080"/>
            </a:xfrm>
            <a:custGeom>
              <a:avLst/>
              <a:gdLst/>
              <a:ahLst/>
              <a:cxnLst/>
              <a:rect l="0" t="0" r="0" b="0"/>
              <a:pathLst>
                <a:path w="149091" h="70904">
                  <a:moveTo>
                    <a:pt x="60137" y="5220"/>
                  </a:moveTo>
                  <a:lnTo>
                    <a:pt x="62048" y="5150"/>
                  </a:lnTo>
                  <a:lnTo>
                    <a:pt x="63974" y="4416"/>
                  </a:lnTo>
                  <a:lnTo>
                    <a:pt x="64129" y="3229"/>
                  </a:lnTo>
                  <a:lnTo>
                    <a:pt x="64008" y="1005"/>
                  </a:lnTo>
                  <a:lnTo>
                    <a:pt x="64214" y="685"/>
                  </a:lnTo>
                  <a:lnTo>
                    <a:pt x="67137" y="1313"/>
                  </a:lnTo>
                  <a:lnTo>
                    <a:pt x="70070" y="2315"/>
                  </a:lnTo>
                  <a:lnTo>
                    <a:pt x="70478" y="4520"/>
                  </a:lnTo>
                  <a:lnTo>
                    <a:pt x="71264" y="5606"/>
                  </a:lnTo>
                  <a:lnTo>
                    <a:pt x="72188" y="6597"/>
                  </a:lnTo>
                  <a:lnTo>
                    <a:pt x="73078" y="7048"/>
                  </a:lnTo>
                  <a:lnTo>
                    <a:pt x="74611" y="7119"/>
                  </a:lnTo>
                  <a:lnTo>
                    <a:pt x="78591" y="8429"/>
                  </a:lnTo>
                  <a:lnTo>
                    <a:pt x="80506" y="8696"/>
                  </a:lnTo>
                  <a:lnTo>
                    <a:pt x="82467" y="9599"/>
                  </a:lnTo>
                  <a:lnTo>
                    <a:pt x="84118" y="10524"/>
                  </a:lnTo>
                  <a:lnTo>
                    <a:pt x="85326" y="10717"/>
                  </a:lnTo>
                  <a:lnTo>
                    <a:pt x="85885" y="11730"/>
                  </a:lnTo>
                  <a:lnTo>
                    <a:pt x="86623" y="12423"/>
                  </a:lnTo>
                  <a:lnTo>
                    <a:pt x="87932" y="11891"/>
                  </a:lnTo>
                  <a:lnTo>
                    <a:pt x="92704" y="11143"/>
                  </a:lnTo>
                  <a:lnTo>
                    <a:pt x="94423" y="12139"/>
                  </a:lnTo>
                  <a:lnTo>
                    <a:pt x="95585" y="13192"/>
                  </a:lnTo>
                  <a:lnTo>
                    <a:pt x="95745" y="13527"/>
                  </a:lnTo>
                  <a:lnTo>
                    <a:pt x="95138" y="14456"/>
                  </a:lnTo>
                  <a:lnTo>
                    <a:pt x="94847" y="15175"/>
                  </a:lnTo>
                  <a:lnTo>
                    <a:pt x="94350" y="15652"/>
                  </a:lnTo>
                  <a:lnTo>
                    <a:pt x="92711" y="16159"/>
                  </a:lnTo>
                  <a:lnTo>
                    <a:pt x="91787" y="16981"/>
                  </a:lnTo>
                  <a:lnTo>
                    <a:pt x="91115" y="17880"/>
                  </a:lnTo>
                  <a:lnTo>
                    <a:pt x="91566" y="18739"/>
                  </a:lnTo>
                  <a:lnTo>
                    <a:pt x="92905" y="19383"/>
                  </a:lnTo>
                  <a:lnTo>
                    <a:pt x="93853" y="19528"/>
                  </a:lnTo>
                  <a:lnTo>
                    <a:pt x="94214" y="20156"/>
                  </a:lnTo>
                  <a:lnTo>
                    <a:pt x="97246" y="22961"/>
                  </a:lnTo>
                  <a:lnTo>
                    <a:pt x="99657" y="26619"/>
                  </a:lnTo>
                  <a:lnTo>
                    <a:pt x="100597" y="27191"/>
                  </a:lnTo>
                  <a:lnTo>
                    <a:pt x="101480" y="27326"/>
                  </a:lnTo>
                  <a:lnTo>
                    <a:pt x="102501" y="26789"/>
                  </a:lnTo>
                  <a:lnTo>
                    <a:pt x="103680" y="25604"/>
                  </a:lnTo>
                  <a:lnTo>
                    <a:pt x="105078" y="24746"/>
                  </a:lnTo>
                  <a:lnTo>
                    <a:pt x="106261" y="24305"/>
                  </a:lnTo>
                  <a:lnTo>
                    <a:pt x="108347" y="23293"/>
                  </a:lnTo>
                  <a:lnTo>
                    <a:pt x="108429" y="22633"/>
                  </a:lnTo>
                  <a:lnTo>
                    <a:pt x="106691" y="20156"/>
                  </a:lnTo>
                  <a:lnTo>
                    <a:pt x="105682" y="18147"/>
                  </a:lnTo>
                  <a:lnTo>
                    <a:pt x="105924" y="17783"/>
                  </a:lnTo>
                  <a:lnTo>
                    <a:pt x="108150" y="18101"/>
                  </a:lnTo>
                  <a:lnTo>
                    <a:pt x="111936" y="19197"/>
                  </a:lnTo>
                  <a:lnTo>
                    <a:pt x="117758" y="22776"/>
                  </a:lnTo>
                  <a:lnTo>
                    <a:pt x="118799" y="22776"/>
                  </a:lnTo>
                  <a:lnTo>
                    <a:pt x="120839" y="22507"/>
                  </a:lnTo>
                  <a:lnTo>
                    <a:pt x="123053" y="21923"/>
                  </a:lnTo>
                  <a:lnTo>
                    <a:pt x="124104" y="21258"/>
                  </a:lnTo>
                  <a:lnTo>
                    <a:pt x="124499" y="21506"/>
                  </a:lnTo>
                  <a:lnTo>
                    <a:pt x="124838" y="23471"/>
                  </a:lnTo>
                  <a:lnTo>
                    <a:pt x="124259" y="24548"/>
                  </a:lnTo>
                  <a:lnTo>
                    <a:pt x="121608" y="25592"/>
                  </a:lnTo>
                  <a:lnTo>
                    <a:pt x="121761" y="26111"/>
                  </a:lnTo>
                  <a:lnTo>
                    <a:pt x="122441" y="26779"/>
                  </a:lnTo>
                  <a:lnTo>
                    <a:pt x="123635" y="27230"/>
                  </a:lnTo>
                  <a:lnTo>
                    <a:pt x="125084" y="28502"/>
                  </a:lnTo>
                  <a:lnTo>
                    <a:pt x="126082" y="29951"/>
                  </a:lnTo>
                  <a:lnTo>
                    <a:pt x="126957" y="30623"/>
                  </a:lnTo>
                  <a:lnTo>
                    <a:pt x="127920" y="30942"/>
                  </a:lnTo>
                  <a:lnTo>
                    <a:pt x="130330" y="30168"/>
                  </a:lnTo>
                  <a:lnTo>
                    <a:pt x="131012" y="29556"/>
                  </a:lnTo>
                  <a:lnTo>
                    <a:pt x="131314" y="29123"/>
                  </a:lnTo>
                  <a:lnTo>
                    <a:pt x="131783" y="29219"/>
                  </a:lnTo>
                  <a:lnTo>
                    <a:pt x="132627" y="29931"/>
                  </a:lnTo>
                  <a:lnTo>
                    <a:pt x="132882" y="30350"/>
                  </a:lnTo>
                  <a:lnTo>
                    <a:pt x="135227" y="31159"/>
                  </a:lnTo>
                  <a:lnTo>
                    <a:pt x="136577" y="32153"/>
                  </a:lnTo>
                  <a:lnTo>
                    <a:pt x="137438" y="32621"/>
                  </a:lnTo>
                  <a:lnTo>
                    <a:pt x="138393" y="32166"/>
                  </a:lnTo>
                  <a:lnTo>
                    <a:pt x="142103" y="32957"/>
                  </a:lnTo>
                  <a:lnTo>
                    <a:pt x="143124" y="33621"/>
                  </a:lnTo>
                  <a:lnTo>
                    <a:pt x="143450" y="34723"/>
                  </a:lnTo>
                  <a:lnTo>
                    <a:pt x="143266" y="35391"/>
                  </a:lnTo>
                  <a:lnTo>
                    <a:pt x="143837" y="37122"/>
                  </a:lnTo>
                  <a:lnTo>
                    <a:pt x="148531" y="41266"/>
                  </a:lnTo>
                  <a:lnTo>
                    <a:pt x="149025" y="43380"/>
                  </a:lnTo>
                  <a:lnTo>
                    <a:pt x="149090" y="44222"/>
                  </a:lnTo>
                  <a:lnTo>
                    <a:pt x="148533" y="44267"/>
                  </a:lnTo>
                  <a:lnTo>
                    <a:pt x="147265" y="44704"/>
                  </a:lnTo>
                  <a:lnTo>
                    <a:pt x="145640" y="44863"/>
                  </a:lnTo>
                  <a:lnTo>
                    <a:pt x="143878" y="44777"/>
                  </a:lnTo>
                  <a:lnTo>
                    <a:pt x="142508" y="45545"/>
                  </a:lnTo>
                  <a:lnTo>
                    <a:pt x="141215" y="46795"/>
                  </a:lnTo>
                  <a:lnTo>
                    <a:pt x="139883" y="47660"/>
                  </a:lnTo>
                  <a:lnTo>
                    <a:pt x="139159" y="48434"/>
                  </a:lnTo>
                  <a:lnTo>
                    <a:pt x="138755" y="49227"/>
                  </a:lnTo>
                  <a:lnTo>
                    <a:pt x="134247" y="51485"/>
                  </a:lnTo>
                  <a:lnTo>
                    <a:pt x="133621" y="52424"/>
                  </a:lnTo>
                  <a:lnTo>
                    <a:pt x="133119" y="53704"/>
                  </a:lnTo>
                  <a:lnTo>
                    <a:pt x="132908" y="55432"/>
                  </a:lnTo>
                  <a:lnTo>
                    <a:pt x="132588" y="56980"/>
                  </a:lnTo>
                  <a:lnTo>
                    <a:pt x="131813" y="57797"/>
                  </a:lnTo>
                  <a:lnTo>
                    <a:pt x="129377" y="58498"/>
                  </a:lnTo>
                  <a:lnTo>
                    <a:pt x="128770" y="58876"/>
                  </a:lnTo>
                  <a:lnTo>
                    <a:pt x="128315" y="59663"/>
                  </a:lnTo>
                  <a:lnTo>
                    <a:pt x="126948" y="60876"/>
                  </a:lnTo>
                  <a:lnTo>
                    <a:pt x="125348" y="62030"/>
                  </a:lnTo>
                  <a:lnTo>
                    <a:pt x="122405" y="63348"/>
                  </a:lnTo>
                  <a:lnTo>
                    <a:pt x="119248" y="63749"/>
                  </a:lnTo>
                  <a:lnTo>
                    <a:pt x="115140" y="63321"/>
                  </a:lnTo>
                  <a:lnTo>
                    <a:pt x="112743" y="62804"/>
                  </a:lnTo>
                  <a:lnTo>
                    <a:pt x="111575" y="63371"/>
                  </a:lnTo>
                  <a:lnTo>
                    <a:pt x="109975" y="65088"/>
                  </a:lnTo>
                  <a:lnTo>
                    <a:pt x="108250" y="68042"/>
                  </a:lnTo>
                  <a:lnTo>
                    <a:pt x="107540" y="70261"/>
                  </a:lnTo>
                  <a:lnTo>
                    <a:pt x="106991" y="69634"/>
                  </a:lnTo>
                  <a:lnTo>
                    <a:pt x="106004" y="67280"/>
                  </a:lnTo>
                  <a:lnTo>
                    <a:pt x="104888" y="66978"/>
                  </a:lnTo>
                  <a:lnTo>
                    <a:pt x="103367" y="66759"/>
                  </a:lnTo>
                  <a:lnTo>
                    <a:pt x="102223" y="66412"/>
                  </a:lnTo>
                  <a:lnTo>
                    <a:pt x="99752" y="65056"/>
                  </a:lnTo>
                  <a:lnTo>
                    <a:pt x="98483" y="64647"/>
                  </a:lnTo>
                  <a:lnTo>
                    <a:pt x="97032" y="64537"/>
                  </a:lnTo>
                  <a:lnTo>
                    <a:pt x="95637" y="65335"/>
                  </a:lnTo>
                  <a:lnTo>
                    <a:pt x="94585" y="66277"/>
                  </a:lnTo>
                  <a:lnTo>
                    <a:pt x="91314" y="66264"/>
                  </a:lnTo>
                  <a:lnTo>
                    <a:pt x="87729" y="65827"/>
                  </a:lnTo>
                  <a:lnTo>
                    <a:pt x="82598" y="62704"/>
                  </a:lnTo>
                  <a:lnTo>
                    <a:pt x="81268" y="62677"/>
                  </a:lnTo>
                  <a:lnTo>
                    <a:pt x="79847" y="62818"/>
                  </a:lnTo>
                  <a:lnTo>
                    <a:pt x="77606" y="62080"/>
                  </a:lnTo>
                  <a:lnTo>
                    <a:pt x="73261" y="60056"/>
                  </a:lnTo>
                  <a:lnTo>
                    <a:pt x="71227" y="59581"/>
                  </a:lnTo>
                  <a:lnTo>
                    <a:pt x="69940" y="59871"/>
                  </a:lnTo>
                  <a:lnTo>
                    <a:pt x="68766" y="60319"/>
                  </a:lnTo>
                  <a:lnTo>
                    <a:pt x="67928" y="60372"/>
                  </a:lnTo>
                  <a:lnTo>
                    <a:pt x="67442" y="59714"/>
                  </a:lnTo>
                  <a:lnTo>
                    <a:pt x="65829" y="58901"/>
                  </a:lnTo>
                  <a:lnTo>
                    <a:pt x="64207" y="58808"/>
                  </a:lnTo>
                  <a:lnTo>
                    <a:pt x="63736" y="59298"/>
                  </a:lnTo>
                  <a:lnTo>
                    <a:pt x="63188" y="63750"/>
                  </a:lnTo>
                  <a:lnTo>
                    <a:pt x="62639" y="65354"/>
                  </a:lnTo>
                  <a:lnTo>
                    <a:pt x="60413" y="65280"/>
                  </a:lnTo>
                  <a:lnTo>
                    <a:pt x="59618" y="66038"/>
                  </a:lnTo>
                  <a:lnTo>
                    <a:pt x="57865" y="68184"/>
                  </a:lnTo>
                  <a:lnTo>
                    <a:pt x="57526" y="70249"/>
                  </a:lnTo>
                  <a:lnTo>
                    <a:pt x="54488" y="69849"/>
                  </a:lnTo>
                  <a:lnTo>
                    <a:pt x="53045" y="69502"/>
                  </a:lnTo>
                  <a:lnTo>
                    <a:pt x="51771" y="69765"/>
                  </a:lnTo>
                  <a:lnTo>
                    <a:pt x="50367" y="70903"/>
                  </a:lnTo>
                  <a:lnTo>
                    <a:pt x="46437" y="70836"/>
                  </a:lnTo>
                  <a:lnTo>
                    <a:pt x="43326" y="70157"/>
                  </a:lnTo>
                  <a:lnTo>
                    <a:pt x="41991" y="67600"/>
                  </a:lnTo>
                  <a:lnTo>
                    <a:pt x="40566" y="66588"/>
                  </a:lnTo>
                  <a:lnTo>
                    <a:pt x="38772" y="65682"/>
                  </a:lnTo>
                  <a:lnTo>
                    <a:pt x="38143" y="65481"/>
                  </a:lnTo>
                  <a:lnTo>
                    <a:pt x="37152" y="64085"/>
                  </a:lnTo>
                  <a:lnTo>
                    <a:pt x="35273" y="62355"/>
                  </a:lnTo>
                  <a:lnTo>
                    <a:pt x="32237" y="59990"/>
                  </a:lnTo>
                  <a:lnTo>
                    <a:pt x="29873" y="60107"/>
                  </a:lnTo>
                  <a:lnTo>
                    <a:pt x="28998" y="59479"/>
                  </a:lnTo>
                  <a:lnTo>
                    <a:pt x="28612" y="58609"/>
                  </a:lnTo>
                  <a:lnTo>
                    <a:pt x="27625" y="57104"/>
                  </a:lnTo>
                  <a:lnTo>
                    <a:pt x="26513" y="56057"/>
                  </a:lnTo>
                  <a:lnTo>
                    <a:pt x="25165" y="55651"/>
                  </a:lnTo>
                  <a:lnTo>
                    <a:pt x="23235" y="54317"/>
                  </a:lnTo>
                  <a:lnTo>
                    <a:pt x="20652" y="51407"/>
                  </a:lnTo>
                  <a:lnTo>
                    <a:pt x="18285" y="49393"/>
                  </a:lnTo>
                  <a:lnTo>
                    <a:pt x="16001" y="49425"/>
                  </a:lnTo>
                  <a:lnTo>
                    <a:pt x="14552" y="48369"/>
                  </a:lnTo>
                  <a:lnTo>
                    <a:pt x="13077" y="46985"/>
                  </a:lnTo>
                  <a:lnTo>
                    <a:pt x="11991" y="45644"/>
                  </a:lnTo>
                  <a:lnTo>
                    <a:pt x="10304" y="42383"/>
                  </a:lnTo>
                  <a:lnTo>
                    <a:pt x="9078" y="40520"/>
                  </a:lnTo>
                  <a:lnTo>
                    <a:pt x="8121" y="39367"/>
                  </a:lnTo>
                  <a:lnTo>
                    <a:pt x="7041" y="38406"/>
                  </a:lnTo>
                  <a:lnTo>
                    <a:pt x="6651" y="37645"/>
                  </a:lnTo>
                  <a:lnTo>
                    <a:pt x="7970" y="35903"/>
                  </a:lnTo>
                  <a:lnTo>
                    <a:pt x="8449" y="35041"/>
                  </a:lnTo>
                  <a:lnTo>
                    <a:pt x="9017" y="34379"/>
                  </a:lnTo>
                  <a:lnTo>
                    <a:pt x="9348" y="33676"/>
                  </a:lnTo>
                  <a:lnTo>
                    <a:pt x="9337" y="33147"/>
                  </a:lnTo>
                  <a:lnTo>
                    <a:pt x="8134" y="31425"/>
                  </a:lnTo>
                  <a:lnTo>
                    <a:pt x="6510" y="30182"/>
                  </a:lnTo>
                  <a:lnTo>
                    <a:pt x="4128" y="28919"/>
                  </a:lnTo>
                  <a:lnTo>
                    <a:pt x="2610" y="27325"/>
                  </a:lnTo>
                  <a:lnTo>
                    <a:pt x="2051" y="25864"/>
                  </a:lnTo>
                  <a:lnTo>
                    <a:pt x="1885" y="25061"/>
                  </a:lnTo>
                  <a:lnTo>
                    <a:pt x="842" y="23973"/>
                  </a:lnTo>
                  <a:lnTo>
                    <a:pt x="0" y="22377"/>
                  </a:lnTo>
                  <a:lnTo>
                    <a:pt x="2" y="21416"/>
                  </a:lnTo>
                  <a:lnTo>
                    <a:pt x="209" y="21148"/>
                  </a:lnTo>
                  <a:lnTo>
                    <a:pt x="998" y="21149"/>
                  </a:lnTo>
                  <a:lnTo>
                    <a:pt x="1880" y="21803"/>
                  </a:lnTo>
                  <a:lnTo>
                    <a:pt x="3127" y="23063"/>
                  </a:lnTo>
                  <a:lnTo>
                    <a:pt x="4148" y="24898"/>
                  </a:lnTo>
                  <a:lnTo>
                    <a:pt x="4774" y="24196"/>
                  </a:lnTo>
                  <a:lnTo>
                    <a:pt x="5945" y="22241"/>
                  </a:lnTo>
                  <a:lnTo>
                    <a:pt x="8024" y="20023"/>
                  </a:lnTo>
                  <a:lnTo>
                    <a:pt x="10156" y="18759"/>
                  </a:lnTo>
                  <a:lnTo>
                    <a:pt x="12069" y="18653"/>
                  </a:lnTo>
                  <a:lnTo>
                    <a:pt x="13636" y="18303"/>
                  </a:lnTo>
                  <a:lnTo>
                    <a:pt x="14941" y="17670"/>
                  </a:lnTo>
                  <a:lnTo>
                    <a:pt x="17214" y="17923"/>
                  </a:lnTo>
                  <a:lnTo>
                    <a:pt x="18860" y="18381"/>
                  </a:lnTo>
                  <a:lnTo>
                    <a:pt x="19393" y="18098"/>
                  </a:lnTo>
                  <a:lnTo>
                    <a:pt x="20063" y="16942"/>
                  </a:lnTo>
                  <a:lnTo>
                    <a:pt x="20490" y="15945"/>
                  </a:lnTo>
                  <a:lnTo>
                    <a:pt x="24133" y="15361"/>
                  </a:lnTo>
                  <a:lnTo>
                    <a:pt x="25383" y="13436"/>
                  </a:lnTo>
                  <a:lnTo>
                    <a:pt x="26087" y="13446"/>
                  </a:lnTo>
                  <a:lnTo>
                    <a:pt x="26895" y="13158"/>
                  </a:lnTo>
                  <a:lnTo>
                    <a:pt x="27668" y="12428"/>
                  </a:lnTo>
                  <a:lnTo>
                    <a:pt x="28411" y="12129"/>
                  </a:lnTo>
                  <a:lnTo>
                    <a:pt x="28998" y="12490"/>
                  </a:lnTo>
                  <a:lnTo>
                    <a:pt x="29771" y="12729"/>
                  </a:lnTo>
                  <a:lnTo>
                    <a:pt x="30577" y="12268"/>
                  </a:lnTo>
                  <a:lnTo>
                    <a:pt x="31771" y="10061"/>
                  </a:lnTo>
                  <a:lnTo>
                    <a:pt x="32438" y="9717"/>
                  </a:lnTo>
                  <a:lnTo>
                    <a:pt x="35636" y="9371"/>
                  </a:lnTo>
                  <a:lnTo>
                    <a:pt x="39996" y="8068"/>
                  </a:lnTo>
                  <a:lnTo>
                    <a:pt x="42205" y="6907"/>
                  </a:lnTo>
                  <a:lnTo>
                    <a:pt x="44373" y="6277"/>
                  </a:lnTo>
                  <a:lnTo>
                    <a:pt x="46701" y="5155"/>
                  </a:lnTo>
                  <a:lnTo>
                    <a:pt x="50400" y="4061"/>
                  </a:lnTo>
                  <a:lnTo>
                    <a:pt x="50577" y="3614"/>
                  </a:lnTo>
                  <a:lnTo>
                    <a:pt x="48860" y="2489"/>
                  </a:lnTo>
                  <a:lnTo>
                    <a:pt x="48283" y="1779"/>
                  </a:lnTo>
                  <a:lnTo>
                    <a:pt x="47897" y="1050"/>
                  </a:lnTo>
                  <a:lnTo>
                    <a:pt x="48502" y="243"/>
                  </a:lnTo>
                  <a:lnTo>
                    <a:pt x="49309" y="0"/>
                  </a:lnTo>
                  <a:lnTo>
                    <a:pt x="50361" y="337"/>
                  </a:lnTo>
                  <a:lnTo>
                    <a:pt x="53458" y="816"/>
                  </a:lnTo>
                  <a:lnTo>
                    <a:pt x="54306" y="1281"/>
                  </a:lnTo>
                  <a:lnTo>
                    <a:pt x="54615" y="2421"/>
                  </a:lnTo>
                  <a:lnTo>
                    <a:pt x="55401" y="3481"/>
                  </a:lnTo>
                  <a:lnTo>
                    <a:pt x="56034" y="3594"/>
                  </a:lnTo>
                  <a:lnTo>
                    <a:pt x="55807" y="5320"/>
                  </a:lnTo>
                  <a:lnTo>
                    <a:pt x="56794" y="5989"/>
                  </a:lnTo>
                  <a:lnTo>
                    <a:pt x="58234" y="6511"/>
                  </a:lnTo>
                  <a:lnTo>
                    <a:pt x="59189" y="6406"/>
                  </a:lnTo>
                  <a:lnTo>
                    <a:pt x="59873" y="5706"/>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50" name="ee4p_DE_1_15912"/>
            <p:cNvSpPr>
              <a:spLocks noChangeAspect="1"/>
            </p:cNvSpPr>
            <p:nvPr>
              <p:custDataLst>
                <p:tags r:id="rId53"/>
              </p:custDataLst>
            </p:nvPr>
          </p:nvSpPr>
          <p:spPr>
            <a:xfrm>
              <a:off x="4285170" y="3934358"/>
              <a:ext cx="802864" cy="903840"/>
            </a:xfrm>
            <a:custGeom>
              <a:avLst/>
              <a:gdLst>
                <a:gd name="connsiteX0" fmla="*/ 176238 w 202527"/>
                <a:gd name="connsiteY0" fmla="*/ 28478 h 227999"/>
                <a:gd name="connsiteX1" fmla="*/ 180907 w 202527"/>
                <a:gd name="connsiteY1" fmla="*/ 31292 h 227999"/>
                <a:gd name="connsiteX2" fmla="*/ 184723 w 202527"/>
                <a:gd name="connsiteY2" fmla="*/ 33847 h 227999"/>
                <a:gd name="connsiteX3" fmla="*/ 184431 w 202527"/>
                <a:gd name="connsiteY3" fmla="*/ 34795 h 227999"/>
                <a:gd name="connsiteX4" fmla="*/ 184772 w 202527"/>
                <a:gd name="connsiteY4" fmla="*/ 36258 h 227999"/>
                <a:gd name="connsiteX5" fmla="*/ 183854 w 202527"/>
                <a:gd name="connsiteY5" fmla="*/ 36149 h 227999"/>
                <a:gd name="connsiteX6" fmla="*/ 181117 w 202527"/>
                <a:gd name="connsiteY6" fmla="*/ 36490 h 227999"/>
                <a:gd name="connsiteX7" fmla="*/ 178406 w 202527"/>
                <a:gd name="connsiteY7" fmla="*/ 36007 h 227999"/>
                <a:gd name="connsiteX8" fmla="*/ 177884 w 202527"/>
                <a:gd name="connsiteY8" fmla="*/ 34192 h 227999"/>
                <a:gd name="connsiteX9" fmla="*/ 178316 w 202527"/>
                <a:gd name="connsiteY9" fmla="*/ 32443 h 227999"/>
                <a:gd name="connsiteX10" fmla="*/ 177227 w 202527"/>
                <a:gd name="connsiteY10" fmla="*/ 31240 h 227999"/>
                <a:gd name="connsiteX11" fmla="*/ 176225 w 202527"/>
                <a:gd name="connsiteY11" fmla="*/ 30534 h 227999"/>
                <a:gd name="connsiteX12" fmla="*/ 176077 w 202527"/>
                <a:gd name="connsiteY12" fmla="*/ 29524 h 227999"/>
                <a:gd name="connsiteX13" fmla="*/ 115590 w 202527"/>
                <a:gd name="connsiteY13" fmla="*/ 16104 h 227999"/>
                <a:gd name="connsiteX14" fmla="*/ 118877 w 202527"/>
                <a:gd name="connsiteY14" fmla="*/ 17086 h 227999"/>
                <a:gd name="connsiteX15" fmla="*/ 119909 w 202527"/>
                <a:gd name="connsiteY15" fmla="*/ 19005 h 227999"/>
                <a:gd name="connsiteX16" fmla="*/ 119965 w 202527"/>
                <a:gd name="connsiteY16" fmla="*/ 19628 h 227999"/>
                <a:gd name="connsiteX17" fmla="*/ 116570 w 202527"/>
                <a:gd name="connsiteY17" fmla="*/ 19687 h 227999"/>
                <a:gd name="connsiteX18" fmla="*/ 115274 w 202527"/>
                <a:gd name="connsiteY18" fmla="*/ 18467 h 227999"/>
                <a:gd name="connsiteX19" fmla="*/ 113970 w 202527"/>
                <a:gd name="connsiteY19" fmla="*/ 18157 h 227999"/>
                <a:gd name="connsiteX20" fmla="*/ 114672 w 202527"/>
                <a:gd name="connsiteY20" fmla="*/ 16652 h 227999"/>
                <a:gd name="connsiteX21" fmla="*/ 167283 w 202527"/>
                <a:gd name="connsiteY21" fmla="*/ 11030 h 227999"/>
                <a:gd name="connsiteX22" fmla="*/ 167888 w 202527"/>
                <a:gd name="connsiteY22" fmla="*/ 12552 h 227999"/>
                <a:gd name="connsiteX23" fmla="*/ 168797 w 202527"/>
                <a:gd name="connsiteY23" fmla="*/ 13599 h 227999"/>
                <a:gd name="connsiteX24" fmla="*/ 171999 w 202527"/>
                <a:gd name="connsiteY24" fmla="*/ 14772 h 227999"/>
                <a:gd name="connsiteX25" fmla="*/ 172477 w 202527"/>
                <a:gd name="connsiteY25" fmla="*/ 15305 h 227999"/>
                <a:gd name="connsiteX26" fmla="*/ 172766 w 202527"/>
                <a:gd name="connsiteY26" fmla="*/ 16042 h 227999"/>
                <a:gd name="connsiteX27" fmla="*/ 171276 w 202527"/>
                <a:gd name="connsiteY27" fmla="*/ 17485 h 227999"/>
                <a:gd name="connsiteX28" fmla="*/ 170771 w 202527"/>
                <a:gd name="connsiteY28" fmla="*/ 18224 h 227999"/>
                <a:gd name="connsiteX29" fmla="*/ 171244 w 202527"/>
                <a:gd name="connsiteY29" fmla="*/ 19409 h 227999"/>
                <a:gd name="connsiteX30" fmla="*/ 173617 w 202527"/>
                <a:gd name="connsiteY30" fmla="*/ 20703 h 227999"/>
                <a:gd name="connsiteX31" fmla="*/ 174170 w 202527"/>
                <a:gd name="connsiteY31" fmla="*/ 22753 h 227999"/>
                <a:gd name="connsiteX32" fmla="*/ 173576 w 202527"/>
                <a:gd name="connsiteY32" fmla="*/ 23797 h 227999"/>
                <a:gd name="connsiteX33" fmla="*/ 171090 w 202527"/>
                <a:gd name="connsiteY33" fmla="*/ 22060 h 227999"/>
                <a:gd name="connsiteX34" fmla="*/ 168594 w 202527"/>
                <a:gd name="connsiteY34" fmla="*/ 22084 h 227999"/>
                <a:gd name="connsiteX35" fmla="*/ 167102 w 202527"/>
                <a:gd name="connsiteY35" fmla="*/ 24759 h 227999"/>
                <a:gd name="connsiteX36" fmla="*/ 165992 w 202527"/>
                <a:gd name="connsiteY36" fmla="*/ 24872 h 227999"/>
                <a:gd name="connsiteX37" fmla="*/ 162138 w 202527"/>
                <a:gd name="connsiteY37" fmla="*/ 22442 h 227999"/>
                <a:gd name="connsiteX38" fmla="*/ 161520 w 202527"/>
                <a:gd name="connsiteY38" fmla="*/ 21256 h 227999"/>
                <a:gd name="connsiteX39" fmla="*/ 161393 w 202527"/>
                <a:gd name="connsiteY39" fmla="*/ 20270 h 227999"/>
                <a:gd name="connsiteX40" fmla="*/ 161943 w 202527"/>
                <a:gd name="connsiteY40" fmla="*/ 16850 h 227999"/>
                <a:gd name="connsiteX41" fmla="*/ 161842 w 202527"/>
                <a:gd name="connsiteY41" fmla="*/ 15773 h 227999"/>
                <a:gd name="connsiteX42" fmla="*/ 163053 w 202527"/>
                <a:gd name="connsiteY42" fmla="*/ 14596 h 227999"/>
                <a:gd name="connsiteX43" fmla="*/ 163241 w 202527"/>
                <a:gd name="connsiteY43" fmla="*/ 12894 h 227999"/>
                <a:gd name="connsiteX44" fmla="*/ 165383 w 202527"/>
                <a:gd name="connsiteY44" fmla="*/ 11098 h 227999"/>
                <a:gd name="connsiteX45" fmla="*/ 58651 w 202527"/>
                <a:gd name="connsiteY45" fmla="*/ 9162 h 227999"/>
                <a:gd name="connsiteX46" fmla="*/ 60055 w 202527"/>
                <a:gd name="connsiteY46" fmla="*/ 9517 h 227999"/>
                <a:gd name="connsiteX47" fmla="*/ 60374 w 202527"/>
                <a:gd name="connsiteY47" fmla="*/ 10621 h 227999"/>
                <a:gd name="connsiteX48" fmla="*/ 59513 w 202527"/>
                <a:gd name="connsiteY48" fmla="*/ 11371 h 227999"/>
                <a:gd name="connsiteX49" fmla="*/ 57409 w 202527"/>
                <a:gd name="connsiteY49" fmla="*/ 11283 h 227999"/>
                <a:gd name="connsiteX50" fmla="*/ 56228 w 202527"/>
                <a:gd name="connsiteY50" fmla="*/ 10577 h 227999"/>
                <a:gd name="connsiteX51" fmla="*/ 56611 w 202527"/>
                <a:gd name="connsiteY51" fmla="*/ 9825 h 227999"/>
                <a:gd name="connsiteX52" fmla="*/ 57727 w 202527"/>
                <a:gd name="connsiteY52" fmla="*/ 9251 h 227999"/>
                <a:gd name="connsiteX53" fmla="*/ 62197 w 202527"/>
                <a:gd name="connsiteY53" fmla="*/ 4773 h 227999"/>
                <a:gd name="connsiteX54" fmla="*/ 62206 w 202527"/>
                <a:gd name="connsiteY54" fmla="*/ 4776 h 227999"/>
                <a:gd name="connsiteX55" fmla="*/ 66330 w 202527"/>
                <a:gd name="connsiteY55" fmla="*/ 4843 h 227999"/>
                <a:gd name="connsiteX56" fmla="*/ 67341 w 202527"/>
                <a:gd name="connsiteY56" fmla="*/ 4973 h 227999"/>
                <a:gd name="connsiteX57" fmla="*/ 73596 w 202527"/>
                <a:gd name="connsiteY57" fmla="*/ 6576 h 227999"/>
                <a:gd name="connsiteX58" fmla="*/ 75125 w 202527"/>
                <a:gd name="connsiteY58" fmla="*/ 7700 h 227999"/>
                <a:gd name="connsiteX59" fmla="*/ 77049 w 202527"/>
                <a:gd name="connsiteY59" fmla="*/ 7753 h 227999"/>
                <a:gd name="connsiteX60" fmla="*/ 80515 w 202527"/>
                <a:gd name="connsiteY60" fmla="*/ 6706 h 227999"/>
                <a:gd name="connsiteX61" fmla="*/ 83104 w 202527"/>
                <a:gd name="connsiteY61" fmla="*/ 6246 h 227999"/>
                <a:gd name="connsiteX62" fmla="*/ 84108 w 202527"/>
                <a:gd name="connsiteY62" fmla="*/ 6892 h 227999"/>
                <a:gd name="connsiteX63" fmla="*/ 85518 w 202527"/>
                <a:gd name="connsiteY63" fmla="*/ 7163 h 227999"/>
                <a:gd name="connsiteX64" fmla="*/ 85844 w 202527"/>
                <a:gd name="connsiteY64" fmla="*/ 7163 h 227999"/>
                <a:gd name="connsiteX65" fmla="*/ 85981 w 202527"/>
                <a:gd name="connsiteY65" fmla="*/ 7726 h 227999"/>
                <a:gd name="connsiteX66" fmla="*/ 89217 w 202527"/>
                <a:gd name="connsiteY66" fmla="*/ 8540 h 227999"/>
                <a:gd name="connsiteX67" fmla="*/ 90578 w 202527"/>
                <a:gd name="connsiteY67" fmla="*/ 9837 h 227999"/>
                <a:gd name="connsiteX68" fmla="*/ 92089 w 202527"/>
                <a:gd name="connsiteY68" fmla="*/ 11807 h 227999"/>
                <a:gd name="connsiteX69" fmla="*/ 92236 w 202527"/>
                <a:gd name="connsiteY69" fmla="*/ 14641 h 227999"/>
                <a:gd name="connsiteX70" fmla="*/ 90301 w 202527"/>
                <a:gd name="connsiteY70" fmla="*/ 16677 h 227999"/>
                <a:gd name="connsiteX71" fmla="*/ 88695 w 202527"/>
                <a:gd name="connsiteY71" fmla="*/ 17965 h 227999"/>
                <a:gd name="connsiteX72" fmla="*/ 94771 w 202527"/>
                <a:gd name="connsiteY72" fmla="*/ 17478 h 227999"/>
                <a:gd name="connsiteX73" fmla="*/ 95376 w 202527"/>
                <a:gd name="connsiteY73" fmla="*/ 18645 h 227999"/>
                <a:gd name="connsiteX74" fmla="*/ 96296 w 202527"/>
                <a:gd name="connsiteY74" fmla="*/ 19903 h 227999"/>
                <a:gd name="connsiteX75" fmla="*/ 99569 w 202527"/>
                <a:gd name="connsiteY75" fmla="*/ 19007 h 227999"/>
                <a:gd name="connsiteX76" fmla="*/ 107775 w 202527"/>
                <a:gd name="connsiteY76" fmla="*/ 22728 h 227999"/>
                <a:gd name="connsiteX77" fmla="*/ 112737 w 202527"/>
                <a:gd name="connsiteY77" fmla="*/ 20917 h 227999"/>
                <a:gd name="connsiteX78" fmla="*/ 114007 w 202527"/>
                <a:gd name="connsiteY78" fmla="*/ 20811 h 227999"/>
                <a:gd name="connsiteX79" fmla="*/ 115134 w 202527"/>
                <a:gd name="connsiteY79" fmla="*/ 23817 h 227999"/>
                <a:gd name="connsiteX80" fmla="*/ 113901 w 202527"/>
                <a:gd name="connsiteY80" fmla="*/ 26840 h 227999"/>
                <a:gd name="connsiteX81" fmla="*/ 109526 w 202527"/>
                <a:gd name="connsiteY81" fmla="*/ 30061 h 227999"/>
                <a:gd name="connsiteX82" fmla="*/ 110496 w 202527"/>
                <a:gd name="connsiteY82" fmla="*/ 32043 h 227999"/>
                <a:gd name="connsiteX83" fmla="*/ 111893 w 202527"/>
                <a:gd name="connsiteY83" fmla="*/ 32483 h 227999"/>
                <a:gd name="connsiteX84" fmla="*/ 116017 w 202527"/>
                <a:gd name="connsiteY84" fmla="*/ 32063 h 227999"/>
                <a:gd name="connsiteX85" fmla="*/ 122547 w 202527"/>
                <a:gd name="connsiteY85" fmla="*/ 34020 h 227999"/>
                <a:gd name="connsiteX86" fmla="*/ 123908 w 202527"/>
                <a:gd name="connsiteY86" fmla="*/ 33410 h 227999"/>
                <a:gd name="connsiteX87" fmla="*/ 129203 w 202527"/>
                <a:gd name="connsiteY87" fmla="*/ 28895 h 227999"/>
                <a:gd name="connsiteX88" fmla="*/ 131319 w 202527"/>
                <a:gd name="connsiteY88" fmla="*/ 27925 h 227999"/>
                <a:gd name="connsiteX89" fmla="*/ 138285 w 202527"/>
                <a:gd name="connsiteY89" fmla="*/ 27230 h 227999"/>
                <a:gd name="connsiteX90" fmla="*/ 139552 w 202527"/>
                <a:gd name="connsiteY90" fmla="*/ 25479 h 227999"/>
                <a:gd name="connsiteX91" fmla="*/ 142375 w 202527"/>
                <a:gd name="connsiteY91" fmla="*/ 23717 h 227999"/>
                <a:gd name="connsiteX92" fmla="*/ 144193 w 202527"/>
                <a:gd name="connsiteY92" fmla="*/ 21791 h 227999"/>
                <a:gd name="connsiteX93" fmla="*/ 148546 w 202527"/>
                <a:gd name="connsiteY93" fmla="*/ 18120 h 227999"/>
                <a:gd name="connsiteX94" fmla="*/ 153051 w 202527"/>
                <a:gd name="connsiteY94" fmla="*/ 18782 h 227999"/>
                <a:gd name="connsiteX95" fmla="*/ 155681 w 202527"/>
                <a:gd name="connsiteY95" fmla="*/ 19485 h 227999"/>
                <a:gd name="connsiteX96" fmla="*/ 158568 w 202527"/>
                <a:gd name="connsiteY96" fmla="*/ 19839 h 227999"/>
                <a:gd name="connsiteX97" fmla="*/ 161196 w 202527"/>
                <a:gd name="connsiteY97" fmla="*/ 23749 h 227999"/>
                <a:gd name="connsiteX98" fmla="*/ 167843 w 202527"/>
                <a:gd name="connsiteY98" fmla="*/ 28064 h 227999"/>
                <a:gd name="connsiteX99" fmla="*/ 173950 w 202527"/>
                <a:gd name="connsiteY99" fmla="*/ 27689 h 227999"/>
                <a:gd name="connsiteX100" fmla="*/ 176117 w 202527"/>
                <a:gd name="connsiteY100" fmla="*/ 31764 h 227999"/>
                <a:gd name="connsiteX101" fmla="*/ 177074 w 202527"/>
                <a:gd name="connsiteY101" fmla="*/ 36785 h 227999"/>
                <a:gd name="connsiteX102" fmla="*/ 178950 w 202527"/>
                <a:gd name="connsiteY102" fmla="*/ 38358 h 227999"/>
                <a:gd name="connsiteX103" fmla="*/ 180600 w 202527"/>
                <a:gd name="connsiteY103" fmla="*/ 39385 h 227999"/>
                <a:gd name="connsiteX104" fmla="*/ 185576 w 202527"/>
                <a:gd name="connsiteY104" fmla="*/ 40460 h 227999"/>
                <a:gd name="connsiteX105" fmla="*/ 185772 w 202527"/>
                <a:gd name="connsiteY105" fmla="*/ 40528 h 227999"/>
                <a:gd name="connsiteX106" fmla="*/ 185932 w 202527"/>
                <a:gd name="connsiteY106" fmla="*/ 41208 h 227999"/>
                <a:gd name="connsiteX107" fmla="*/ 186236 w 202527"/>
                <a:gd name="connsiteY107" fmla="*/ 43696 h 227999"/>
                <a:gd name="connsiteX108" fmla="*/ 186653 w 202527"/>
                <a:gd name="connsiteY108" fmla="*/ 45757 h 227999"/>
                <a:gd name="connsiteX109" fmla="*/ 189214 w 202527"/>
                <a:gd name="connsiteY109" fmla="*/ 53974 h 227999"/>
                <a:gd name="connsiteX110" fmla="*/ 189165 w 202527"/>
                <a:gd name="connsiteY110" fmla="*/ 55979 h 227999"/>
                <a:gd name="connsiteX111" fmla="*/ 189134 w 202527"/>
                <a:gd name="connsiteY111" fmla="*/ 56511 h 227999"/>
                <a:gd name="connsiteX112" fmla="*/ 188197 w 202527"/>
                <a:gd name="connsiteY112" fmla="*/ 59315 h 227999"/>
                <a:gd name="connsiteX113" fmla="*/ 186530 w 202527"/>
                <a:gd name="connsiteY113" fmla="*/ 61677 h 227999"/>
                <a:gd name="connsiteX114" fmla="*/ 184330 w 202527"/>
                <a:gd name="connsiteY114" fmla="*/ 63008 h 227999"/>
                <a:gd name="connsiteX115" fmla="*/ 183118 w 202527"/>
                <a:gd name="connsiteY115" fmla="*/ 64488 h 227999"/>
                <a:gd name="connsiteX116" fmla="*/ 182891 w 202527"/>
                <a:gd name="connsiteY116" fmla="*/ 66122 h 227999"/>
                <a:gd name="connsiteX117" fmla="*/ 185658 w 202527"/>
                <a:gd name="connsiteY117" fmla="*/ 68981 h 227999"/>
                <a:gd name="connsiteX118" fmla="*/ 191414 w 202527"/>
                <a:gd name="connsiteY118" fmla="*/ 73066 h 227999"/>
                <a:gd name="connsiteX119" fmla="*/ 193744 w 202527"/>
                <a:gd name="connsiteY119" fmla="*/ 76554 h 227999"/>
                <a:gd name="connsiteX120" fmla="*/ 192645 w 202527"/>
                <a:gd name="connsiteY120" fmla="*/ 79452 h 227999"/>
                <a:gd name="connsiteX121" fmla="*/ 192311 w 202527"/>
                <a:gd name="connsiteY121" fmla="*/ 81575 h 227999"/>
                <a:gd name="connsiteX122" fmla="*/ 192738 w 202527"/>
                <a:gd name="connsiteY122" fmla="*/ 82926 h 227999"/>
                <a:gd name="connsiteX123" fmla="*/ 193660 w 202527"/>
                <a:gd name="connsiteY123" fmla="*/ 84010 h 227999"/>
                <a:gd name="connsiteX124" fmla="*/ 195081 w 202527"/>
                <a:gd name="connsiteY124" fmla="*/ 84830 h 227999"/>
                <a:gd name="connsiteX125" fmla="*/ 195645 w 202527"/>
                <a:gd name="connsiteY125" fmla="*/ 86091 h 227999"/>
                <a:gd name="connsiteX126" fmla="*/ 195358 w 202527"/>
                <a:gd name="connsiteY126" fmla="*/ 87793 h 227999"/>
                <a:gd name="connsiteX127" fmla="*/ 195627 w 202527"/>
                <a:gd name="connsiteY127" fmla="*/ 88973 h 227999"/>
                <a:gd name="connsiteX128" fmla="*/ 196688 w 202527"/>
                <a:gd name="connsiteY128" fmla="*/ 89813 h 227999"/>
                <a:gd name="connsiteX129" fmla="*/ 196590 w 202527"/>
                <a:gd name="connsiteY129" fmla="*/ 90139 h 227999"/>
                <a:gd name="connsiteX130" fmla="*/ 196075 w 202527"/>
                <a:gd name="connsiteY130" fmla="*/ 91321 h 227999"/>
                <a:gd name="connsiteX131" fmla="*/ 195370 w 202527"/>
                <a:gd name="connsiteY131" fmla="*/ 93475 h 227999"/>
                <a:gd name="connsiteX132" fmla="*/ 194971 w 202527"/>
                <a:gd name="connsiteY132" fmla="*/ 95046 h 227999"/>
                <a:gd name="connsiteX133" fmla="*/ 193351 w 202527"/>
                <a:gd name="connsiteY133" fmla="*/ 97185 h 227999"/>
                <a:gd name="connsiteX134" fmla="*/ 193844 w 202527"/>
                <a:gd name="connsiteY134" fmla="*/ 99001 h 227999"/>
                <a:gd name="connsiteX135" fmla="*/ 195113 w 202527"/>
                <a:gd name="connsiteY135" fmla="*/ 101141 h 227999"/>
                <a:gd name="connsiteX136" fmla="*/ 196077 w 202527"/>
                <a:gd name="connsiteY136" fmla="*/ 102216 h 227999"/>
                <a:gd name="connsiteX137" fmla="*/ 196381 w 202527"/>
                <a:gd name="connsiteY137" fmla="*/ 103234 h 227999"/>
                <a:gd name="connsiteX138" fmla="*/ 195768 w 202527"/>
                <a:gd name="connsiteY138" fmla="*/ 105653 h 227999"/>
                <a:gd name="connsiteX139" fmla="*/ 196072 w 202527"/>
                <a:gd name="connsiteY139" fmla="*/ 106271 h 227999"/>
                <a:gd name="connsiteX140" fmla="*/ 200080 w 202527"/>
                <a:gd name="connsiteY140" fmla="*/ 108051 h 227999"/>
                <a:gd name="connsiteX141" fmla="*/ 200734 w 202527"/>
                <a:gd name="connsiteY141" fmla="*/ 108872 h 227999"/>
                <a:gd name="connsiteX142" fmla="*/ 201123 w 202527"/>
                <a:gd name="connsiteY142" fmla="*/ 110581 h 227999"/>
                <a:gd name="connsiteX143" fmla="*/ 202527 w 202527"/>
                <a:gd name="connsiteY143" fmla="*/ 114229 h 227999"/>
                <a:gd name="connsiteX144" fmla="*/ 201361 w 202527"/>
                <a:gd name="connsiteY144" fmla="*/ 118843 h 227999"/>
                <a:gd name="connsiteX145" fmla="*/ 200335 w 202527"/>
                <a:gd name="connsiteY145" fmla="*/ 121367 h 227999"/>
                <a:gd name="connsiteX146" fmla="*/ 198052 w 202527"/>
                <a:gd name="connsiteY146" fmla="*/ 125369 h 227999"/>
                <a:gd name="connsiteX147" fmla="*/ 197945 w 202527"/>
                <a:gd name="connsiteY147" fmla="*/ 125738 h 227999"/>
                <a:gd name="connsiteX148" fmla="*/ 197681 w 202527"/>
                <a:gd name="connsiteY148" fmla="*/ 126224 h 227999"/>
                <a:gd name="connsiteX149" fmla="*/ 196997 w 202527"/>
                <a:gd name="connsiteY149" fmla="*/ 126924 h 227999"/>
                <a:gd name="connsiteX150" fmla="*/ 196042 w 202527"/>
                <a:gd name="connsiteY150" fmla="*/ 127029 h 227999"/>
                <a:gd name="connsiteX151" fmla="*/ 194602 w 202527"/>
                <a:gd name="connsiteY151" fmla="*/ 126507 h 227999"/>
                <a:gd name="connsiteX152" fmla="*/ 193615 w 202527"/>
                <a:gd name="connsiteY152" fmla="*/ 125838 h 227999"/>
                <a:gd name="connsiteX153" fmla="*/ 193842 w 202527"/>
                <a:gd name="connsiteY153" fmla="*/ 124112 h 227999"/>
                <a:gd name="connsiteX154" fmla="*/ 193209 w 202527"/>
                <a:gd name="connsiteY154" fmla="*/ 123999 h 227999"/>
                <a:gd name="connsiteX155" fmla="*/ 192423 w 202527"/>
                <a:gd name="connsiteY155" fmla="*/ 122939 h 227999"/>
                <a:gd name="connsiteX156" fmla="*/ 192114 w 202527"/>
                <a:gd name="connsiteY156" fmla="*/ 121799 h 227999"/>
                <a:gd name="connsiteX157" fmla="*/ 191266 w 202527"/>
                <a:gd name="connsiteY157" fmla="*/ 121334 h 227999"/>
                <a:gd name="connsiteX158" fmla="*/ 188169 w 202527"/>
                <a:gd name="connsiteY158" fmla="*/ 120855 h 227999"/>
                <a:gd name="connsiteX159" fmla="*/ 187117 w 202527"/>
                <a:gd name="connsiteY159" fmla="*/ 120518 h 227999"/>
                <a:gd name="connsiteX160" fmla="*/ 186310 w 202527"/>
                <a:gd name="connsiteY160" fmla="*/ 120761 h 227999"/>
                <a:gd name="connsiteX161" fmla="*/ 185705 w 202527"/>
                <a:gd name="connsiteY161" fmla="*/ 121568 h 227999"/>
                <a:gd name="connsiteX162" fmla="*/ 186091 w 202527"/>
                <a:gd name="connsiteY162" fmla="*/ 122297 h 227999"/>
                <a:gd name="connsiteX163" fmla="*/ 186668 w 202527"/>
                <a:gd name="connsiteY163" fmla="*/ 123007 h 227999"/>
                <a:gd name="connsiteX164" fmla="*/ 188385 w 202527"/>
                <a:gd name="connsiteY164" fmla="*/ 124132 h 227999"/>
                <a:gd name="connsiteX165" fmla="*/ 188208 w 202527"/>
                <a:gd name="connsiteY165" fmla="*/ 124579 h 227999"/>
                <a:gd name="connsiteX166" fmla="*/ 184509 w 202527"/>
                <a:gd name="connsiteY166" fmla="*/ 125673 h 227999"/>
                <a:gd name="connsiteX167" fmla="*/ 182181 w 202527"/>
                <a:gd name="connsiteY167" fmla="*/ 126795 h 227999"/>
                <a:gd name="connsiteX168" fmla="*/ 180013 w 202527"/>
                <a:gd name="connsiteY168" fmla="*/ 127425 h 227999"/>
                <a:gd name="connsiteX169" fmla="*/ 177804 w 202527"/>
                <a:gd name="connsiteY169" fmla="*/ 128586 h 227999"/>
                <a:gd name="connsiteX170" fmla="*/ 173444 w 202527"/>
                <a:gd name="connsiteY170" fmla="*/ 129889 h 227999"/>
                <a:gd name="connsiteX171" fmla="*/ 170246 w 202527"/>
                <a:gd name="connsiteY171" fmla="*/ 130235 h 227999"/>
                <a:gd name="connsiteX172" fmla="*/ 169579 w 202527"/>
                <a:gd name="connsiteY172" fmla="*/ 130579 h 227999"/>
                <a:gd name="connsiteX173" fmla="*/ 168385 w 202527"/>
                <a:gd name="connsiteY173" fmla="*/ 132786 h 227999"/>
                <a:gd name="connsiteX174" fmla="*/ 167579 w 202527"/>
                <a:gd name="connsiteY174" fmla="*/ 133247 h 227999"/>
                <a:gd name="connsiteX175" fmla="*/ 166806 w 202527"/>
                <a:gd name="connsiteY175" fmla="*/ 133008 h 227999"/>
                <a:gd name="connsiteX176" fmla="*/ 166219 w 202527"/>
                <a:gd name="connsiteY176" fmla="*/ 132647 h 227999"/>
                <a:gd name="connsiteX177" fmla="*/ 165476 w 202527"/>
                <a:gd name="connsiteY177" fmla="*/ 132946 h 227999"/>
                <a:gd name="connsiteX178" fmla="*/ 164703 w 202527"/>
                <a:gd name="connsiteY178" fmla="*/ 133676 h 227999"/>
                <a:gd name="connsiteX179" fmla="*/ 163895 w 202527"/>
                <a:gd name="connsiteY179" fmla="*/ 133964 h 227999"/>
                <a:gd name="connsiteX180" fmla="*/ 163191 w 202527"/>
                <a:gd name="connsiteY180" fmla="*/ 133954 h 227999"/>
                <a:gd name="connsiteX181" fmla="*/ 161941 w 202527"/>
                <a:gd name="connsiteY181" fmla="*/ 135879 h 227999"/>
                <a:gd name="connsiteX182" fmla="*/ 158298 w 202527"/>
                <a:gd name="connsiteY182" fmla="*/ 136463 h 227999"/>
                <a:gd name="connsiteX183" fmla="*/ 157871 w 202527"/>
                <a:gd name="connsiteY183" fmla="*/ 137460 h 227999"/>
                <a:gd name="connsiteX184" fmla="*/ 157201 w 202527"/>
                <a:gd name="connsiteY184" fmla="*/ 138616 h 227999"/>
                <a:gd name="connsiteX185" fmla="*/ 156668 w 202527"/>
                <a:gd name="connsiteY185" fmla="*/ 138899 h 227999"/>
                <a:gd name="connsiteX186" fmla="*/ 155022 w 202527"/>
                <a:gd name="connsiteY186" fmla="*/ 138441 h 227999"/>
                <a:gd name="connsiteX187" fmla="*/ 152749 w 202527"/>
                <a:gd name="connsiteY187" fmla="*/ 138188 h 227999"/>
                <a:gd name="connsiteX188" fmla="*/ 151444 w 202527"/>
                <a:gd name="connsiteY188" fmla="*/ 138821 h 227999"/>
                <a:gd name="connsiteX189" fmla="*/ 149877 w 202527"/>
                <a:gd name="connsiteY189" fmla="*/ 139171 h 227999"/>
                <a:gd name="connsiteX190" fmla="*/ 147964 w 202527"/>
                <a:gd name="connsiteY190" fmla="*/ 139277 h 227999"/>
                <a:gd name="connsiteX191" fmla="*/ 145832 w 202527"/>
                <a:gd name="connsiteY191" fmla="*/ 140541 h 227999"/>
                <a:gd name="connsiteX192" fmla="*/ 143753 w 202527"/>
                <a:gd name="connsiteY192" fmla="*/ 142759 h 227999"/>
                <a:gd name="connsiteX193" fmla="*/ 142582 w 202527"/>
                <a:gd name="connsiteY193" fmla="*/ 144714 h 227999"/>
                <a:gd name="connsiteX194" fmla="*/ 141956 w 202527"/>
                <a:gd name="connsiteY194" fmla="*/ 145416 h 227999"/>
                <a:gd name="connsiteX195" fmla="*/ 140935 w 202527"/>
                <a:gd name="connsiteY195" fmla="*/ 143581 h 227999"/>
                <a:gd name="connsiteX196" fmla="*/ 139688 w 202527"/>
                <a:gd name="connsiteY196" fmla="*/ 142321 h 227999"/>
                <a:gd name="connsiteX197" fmla="*/ 138806 w 202527"/>
                <a:gd name="connsiteY197" fmla="*/ 141667 h 227999"/>
                <a:gd name="connsiteX198" fmla="*/ 138017 w 202527"/>
                <a:gd name="connsiteY198" fmla="*/ 141666 h 227999"/>
                <a:gd name="connsiteX199" fmla="*/ 137810 w 202527"/>
                <a:gd name="connsiteY199" fmla="*/ 141934 h 227999"/>
                <a:gd name="connsiteX200" fmla="*/ 137808 w 202527"/>
                <a:gd name="connsiteY200" fmla="*/ 142895 h 227999"/>
                <a:gd name="connsiteX201" fmla="*/ 138650 w 202527"/>
                <a:gd name="connsiteY201" fmla="*/ 144491 h 227999"/>
                <a:gd name="connsiteX202" fmla="*/ 139693 w 202527"/>
                <a:gd name="connsiteY202" fmla="*/ 145579 h 227999"/>
                <a:gd name="connsiteX203" fmla="*/ 139859 w 202527"/>
                <a:gd name="connsiteY203" fmla="*/ 146382 h 227999"/>
                <a:gd name="connsiteX204" fmla="*/ 140418 w 202527"/>
                <a:gd name="connsiteY204" fmla="*/ 147843 h 227999"/>
                <a:gd name="connsiteX205" fmla="*/ 141936 w 202527"/>
                <a:gd name="connsiteY205" fmla="*/ 149437 h 227999"/>
                <a:gd name="connsiteX206" fmla="*/ 144318 w 202527"/>
                <a:gd name="connsiteY206" fmla="*/ 150700 h 227999"/>
                <a:gd name="connsiteX207" fmla="*/ 145942 w 202527"/>
                <a:gd name="connsiteY207" fmla="*/ 151943 h 227999"/>
                <a:gd name="connsiteX208" fmla="*/ 147145 w 202527"/>
                <a:gd name="connsiteY208" fmla="*/ 153665 h 227999"/>
                <a:gd name="connsiteX209" fmla="*/ 147156 w 202527"/>
                <a:gd name="connsiteY209" fmla="*/ 154194 h 227999"/>
                <a:gd name="connsiteX210" fmla="*/ 146825 w 202527"/>
                <a:gd name="connsiteY210" fmla="*/ 154897 h 227999"/>
                <a:gd name="connsiteX211" fmla="*/ 146257 w 202527"/>
                <a:gd name="connsiteY211" fmla="*/ 155559 h 227999"/>
                <a:gd name="connsiteX212" fmla="*/ 145778 w 202527"/>
                <a:gd name="connsiteY212" fmla="*/ 156421 h 227999"/>
                <a:gd name="connsiteX213" fmla="*/ 144459 w 202527"/>
                <a:gd name="connsiteY213" fmla="*/ 158163 h 227999"/>
                <a:gd name="connsiteX214" fmla="*/ 144849 w 202527"/>
                <a:gd name="connsiteY214" fmla="*/ 158924 h 227999"/>
                <a:gd name="connsiteX215" fmla="*/ 145929 w 202527"/>
                <a:gd name="connsiteY215" fmla="*/ 159885 h 227999"/>
                <a:gd name="connsiteX216" fmla="*/ 146886 w 202527"/>
                <a:gd name="connsiteY216" fmla="*/ 161038 h 227999"/>
                <a:gd name="connsiteX217" fmla="*/ 148112 w 202527"/>
                <a:gd name="connsiteY217" fmla="*/ 162901 h 227999"/>
                <a:gd name="connsiteX218" fmla="*/ 149799 w 202527"/>
                <a:gd name="connsiteY218" fmla="*/ 166162 h 227999"/>
                <a:gd name="connsiteX219" fmla="*/ 150885 w 202527"/>
                <a:gd name="connsiteY219" fmla="*/ 167503 h 227999"/>
                <a:gd name="connsiteX220" fmla="*/ 152360 w 202527"/>
                <a:gd name="connsiteY220" fmla="*/ 168887 h 227999"/>
                <a:gd name="connsiteX221" fmla="*/ 153809 w 202527"/>
                <a:gd name="connsiteY221" fmla="*/ 169943 h 227999"/>
                <a:gd name="connsiteX222" fmla="*/ 156093 w 202527"/>
                <a:gd name="connsiteY222" fmla="*/ 169911 h 227999"/>
                <a:gd name="connsiteX223" fmla="*/ 158460 w 202527"/>
                <a:gd name="connsiteY223" fmla="*/ 171925 h 227999"/>
                <a:gd name="connsiteX224" fmla="*/ 161043 w 202527"/>
                <a:gd name="connsiteY224" fmla="*/ 174835 h 227999"/>
                <a:gd name="connsiteX225" fmla="*/ 162973 w 202527"/>
                <a:gd name="connsiteY225" fmla="*/ 176169 h 227999"/>
                <a:gd name="connsiteX226" fmla="*/ 164321 w 202527"/>
                <a:gd name="connsiteY226" fmla="*/ 176575 h 227999"/>
                <a:gd name="connsiteX227" fmla="*/ 165433 w 202527"/>
                <a:gd name="connsiteY227" fmla="*/ 177622 h 227999"/>
                <a:gd name="connsiteX228" fmla="*/ 166420 w 202527"/>
                <a:gd name="connsiteY228" fmla="*/ 179127 h 227999"/>
                <a:gd name="connsiteX229" fmla="*/ 166806 w 202527"/>
                <a:gd name="connsiteY229" fmla="*/ 179997 h 227999"/>
                <a:gd name="connsiteX230" fmla="*/ 167681 w 202527"/>
                <a:gd name="connsiteY230" fmla="*/ 180625 h 227999"/>
                <a:gd name="connsiteX231" fmla="*/ 170045 w 202527"/>
                <a:gd name="connsiteY231" fmla="*/ 180508 h 227999"/>
                <a:gd name="connsiteX232" fmla="*/ 173081 w 202527"/>
                <a:gd name="connsiteY232" fmla="*/ 182873 h 227999"/>
                <a:gd name="connsiteX233" fmla="*/ 174960 w 202527"/>
                <a:gd name="connsiteY233" fmla="*/ 184603 h 227999"/>
                <a:gd name="connsiteX234" fmla="*/ 175951 w 202527"/>
                <a:gd name="connsiteY234" fmla="*/ 185999 h 227999"/>
                <a:gd name="connsiteX235" fmla="*/ 175690 w 202527"/>
                <a:gd name="connsiteY235" fmla="*/ 186552 h 227999"/>
                <a:gd name="connsiteX236" fmla="*/ 175569 w 202527"/>
                <a:gd name="connsiteY236" fmla="*/ 188289 h 227999"/>
                <a:gd name="connsiteX237" fmla="*/ 175599 w 202527"/>
                <a:gd name="connsiteY237" fmla="*/ 190129 h 227999"/>
                <a:gd name="connsiteX238" fmla="*/ 175301 w 202527"/>
                <a:gd name="connsiteY238" fmla="*/ 191102 h 227999"/>
                <a:gd name="connsiteX239" fmla="*/ 173943 w 202527"/>
                <a:gd name="connsiteY239" fmla="*/ 192382 h 227999"/>
                <a:gd name="connsiteX240" fmla="*/ 173241 w 202527"/>
                <a:gd name="connsiteY240" fmla="*/ 192654 h 227999"/>
                <a:gd name="connsiteX241" fmla="*/ 172866 w 202527"/>
                <a:gd name="connsiteY241" fmla="*/ 192930 h 227999"/>
                <a:gd name="connsiteX242" fmla="*/ 168696 w 202527"/>
                <a:gd name="connsiteY242" fmla="*/ 191261 h 227999"/>
                <a:gd name="connsiteX243" fmla="*/ 168365 w 202527"/>
                <a:gd name="connsiteY243" fmla="*/ 191546 h 227999"/>
                <a:gd name="connsiteX244" fmla="*/ 168104 w 202527"/>
                <a:gd name="connsiteY244" fmla="*/ 191752 h 227999"/>
                <a:gd name="connsiteX245" fmla="*/ 166988 w 202527"/>
                <a:gd name="connsiteY245" fmla="*/ 196586 h 227999"/>
                <a:gd name="connsiteX246" fmla="*/ 166219 w 202527"/>
                <a:gd name="connsiteY246" fmla="*/ 197514 h 227999"/>
                <a:gd name="connsiteX247" fmla="*/ 165074 w 202527"/>
                <a:gd name="connsiteY247" fmla="*/ 198368 h 227999"/>
                <a:gd name="connsiteX248" fmla="*/ 162695 w 202527"/>
                <a:gd name="connsiteY248" fmla="*/ 199199 h 227999"/>
                <a:gd name="connsiteX249" fmla="*/ 161041 w 202527"/>
                <a:gd name="connsiteY249" fmla="*/ 199537 h 227999"/>
                <a:gd name="connsiteX250" fmla="*/ 159752 w 202527"/>
                <a:gd name="connsiteY250" fmla="*/ 199958 h 227999"/>
                <a:gd name="connsiteX251" fmla="*/ 155668 w 202527"/>
                <a:gd name="connsiteY251" fmla="*/ 201977 h 227999"/>
                <a:gd name="connsiteX252" fmla="*/ 153828 w 202527"/>
                <a:gd name="connsiteY252" fmla="*/ 203189 h 227999"/>
                <a:gd name="connsiteX253" fmla="*/ 152636 w 202527"/>
                <a:gd name="connsiteY253" fmla="*/ 204711 h 227999"/>
                <a:gd name="connsiteX254" fmla="*/ 152630 w 202527"/>
                <a:gd name="connsiteY254" fmla="*/ 205587 h 227999"/>
                <a:gd name="connsiteX255" fmla="*/ 154616 w 202527"/>
                <a:gd name="connsiteY255" fmla="*/ 208160 h 227999"/>
                <a:gd name="connsiteX256" fmla="*/ 156908 w 202527"/>
                <a:gd name="connsiteY256" fmla="*/ 210815 h 227999"/>
                <a:gd name="connsiteX257" fmla="*/ 156923 w 202527"/>
                <a:gd name="connsiteY257" fmla="*/ 213149 h 227999"/>
                <a:gd name="connsiteX258" fmla="*/ 155908 w 202527"/>
                <a:gd name="connsiteY258" fmla="*/ 214893 h 227999"/>
                <a:gd name="connsiteX259" fmla="*/ 155672 w 202527"/>
                <a:gd name="connsiteY259" fmla="*/ 215567 h 227999"/>
                <a:gd name="connsiteX260" fmla="*/ 156346 w 202527"/>
                <a:gd name="connsiteY260" fmla="*/ 215820 h 227999"/>
                <a:gd name="connsiteX261" fmla="*/ 157616 w 202527"/>
                <a:gd name="connsiteY261" fmla="*/ 215917 h 227999"/>
                <a:gd name="connsiteX262" fmla="*/ 158678 w 202527"/>
                <a:gd name="connsiteY262" fmla="*/ 216217 h 227999"/>
                <a:gd name="connsiteX263" fmla="*/ 159132 w 202527"/>
                <a:gd name="connsiteY263" fmla="*/ 217443 h 227999"/>
                <a:gd name="connsiteX264" fmla="*/ 158996 w 202527"/>
                <a:gd name="connsiteY264" fmla="*/ 219578 h 227999"/>
                <a:gd name="connsiteX265" fmla="*/ 158633 w 202527"/>
                <a:gd name="connsiteY265" fmla="*/ 221575 h 227999"/>
                <a:gd name="connsiteX266" fmla="*/ 158253 w 202527"/>
                <a:gd name="connsiteY266" fmla="*/ 222415 h 227999"/>
                <a:gd name="connsiteX267" fmla="*/ 157229 w 202527"/>
                <a:gd name="connsiteY267" fmla="*/ 222482 h 227999"/>
                <a:gd name="connsiteX268" fmla="*/ 155258 w 202527"/>
                <a:gd name="connsiteY268" fmla="*/ 221619 h 227999"/>
                <a:gd name="connsiteX269" fmla="*/ 153720 w 202527"/>
                <a:gd name="connsiteY269" fmla="*/ 220616 h 227999"/>
                <a:gd name="connsiteX270" fmla="*/ 153133 w 202527"/>
                <a:gd name="connsiteY270" fmla="*/ 219999 h 227999"/>
                <a:gd name="connsiteX271" fmla="*/ 153096 w 202527"/>
                <a:gd name="connsiteY271" fmla="*/ 219261 h 227999"/>
                <a:gd name="connsiteX272" fmla="*/ 153429 w 202527"/>
                <a:gd name="connsiteY272" fmla="*/ 218795 h 227999"/>
                <a:gd name="connsiteX273" fmla="*/ 152880 w 202527"/>
                <a:gd name="connsiteY273" fmla="*/ 217885 h 227999"/>
                <a:gd name="connsiteX274" fmla="*/ 150989 w 202527"/>
                <a:gd name="connsiteY274" fmla="*/ 217044 h 227999"/>
                <a:gd name="connsiteX275" fmla="*/ 148963 w 202527"/>
                <a:gd name="connsiteY275" fmla="*/ 217410 h 227999"/>
                <a:gd name="connsiteX276" fmla="*/ 147467 w 202527"/>
                <a:gd name="connsiteY276" fmla="*/ 217977 h 227999"/>
                <a:gd name="connsiteX277" fmla="*/ 146502 w 202527"/>
                <a:gd name="connsiteY277" fmla="*/ 217944 h 227999"/>
                <a:gd name="connsiteX278" fmla="*/ 145459 w 202527"/>
                <a:gd name="connsiteY278" fmla="*/ 217134 h 227999"/>
                <a:gd name="connsiteX279" fmla="*/ 143854 w 202527"/>
                <a:gd name="connsiteY279" fmla="*/ 216514 h 227999"/>
                <a:gd name="connsiteX280" fmla="*/ 141757 w 202527"/>
                <a:gd name="connsiteY280" fmla="*/ 216105 h 227999"/>
                <a:gd name="connsiteX281" fmla="*/ 140451 w 202527"/>
                <a:gd name="connsiteY281" fmla="*/ 215668 h 227999"/>
                <a:gd name="connsiteX282" fmla="*/ 140176 w 202527"/>
                <a:gd name="connsiteY282" fmla="*/ 215926 h 227999"/>
                <a:gd name="connsiteX283" fmla="*/ 140330 w 202527"/>
                <a:gd name="connsiteY283" fmla="*/ 217679 h 227999"/>
                <a:gd name="connsiteX284" fmla="*/ 139928 w 202527"/>
                <a:gd name="connsiteY284" fmla="*/ 218444 h 227999"/>
                <a:gd name="connsiteX285" fmla="*/ 129561 w 202527"/>
                <a:gd name="connsiteY285" fmla="*/ 219456 h 227999"/>
                <a:gd name="connsiteX286" fmla="*/ 126402 w 202527"/>
                <a:gd name="connsiteY286" fmla="*/ 220404 h 227999"/>
                <a:gd name="connsiteX287" fmla="*/ 124102 w 202527"/>
                <a:gd name="connsiteY287" fmla="*/ 221629 h 227999"/>
                <a:gd name="connsiteX288" fmla="*/ 122400 w 202527"/>
                <a:gd name="connsiteY288" fmla="*/ 222160 h 227999"/>
                <a:gd name="connsiteX289" fmla="*/ 121984 w 202527"/>
                <a:gd name="connsiteY289" fmla="*/ 222915 h 227999"/>
                <a:gd name="connsiteX290" fmla="*/ 120299 w 202527"/>
                <a:gd name="connsiteY290" fmla="*/ 223906 h 227999"/>
                <a:gd name="connsiteX291" fmla="*/ 118397 w 202527"/>
                <a:gd name="connsiteY291" fmla="*/ 224223 h 227999"/>
                <a:gd name="connsiteX292" fmla="*/ 117939 w 202527"/>
                <a:gd name="connsiteY292" fmla="*/ 223898 h 227999"/>
                <a:gd name="connsiteX293" fmla="*/ 116719 w 202527"/>
                <a:gd name="connsiteY293" fmla="*/ 224356 h 227999"/>
                <a:gd name="connsiteX294" fmla="*/ 114640 w 202527"/>
                <a:gd name="connsiteY294" fmla="*/ 224797 h 227999"/>
                <a:gd name="connsiteX295" fmla="*/ 113288 w 202527"/>
                <a:gd name="connsiteY295" fmla="*/ 224657 h 227999"/>
                <a:gd name="connsiteX296" fmla="*/ 112653 w 202527"/>
                <a:gd name="connsiteY296" fmla="*/ 223856 h 227999"/>
                <a:gd name="connsiteX297" fmla="*/ 111366 w 202527"/>
                <a:gd name="connsiteY297" fmla="*/ 222629 h 227999"/>
                <a:gd name="connsiteX298" fmla="*/ 110850 w 202527"/>
                <a:gd name="connsiteY298" fmla="*/ 221778 h 227999"/>
                <a:gd name="connsiteX299" fmla="*/ 110904 w 202527"/>
                <a:gd name="connsiteY299" fmla="*/ 221233 h 227999"/>
                <a:gd name="connsiteX300" fmla="*/ 107997 w 202527"/>
                <a:gd name="connsiteY300" fmla="*/ 221123 h 227999"/>
                <a:gd name="connsiteX301" fmla="*/ 106164 w 202527"/>
                <a:gd name="connsiteY301" fmla="*/ 220475 h 227999"/>
                <a:gd name="connsiteX302" fmla="*/ 102275 w 202527"/>
                <a:gd name="connsiteY302" fmla="*/ 220627 h 227999"/>
                <a:gd name="connsiteX303" fmla="*/ 101316 w 202527"/>
                <a:gd name="connsiteY303" fmla="*/ 220353 h 227999"/>
                <a:gd name="connsiteX304" fmla="*/ 101116 w 202527"/>
                <a:gd name="connsiteY304" fmla="*/ 220647 h 227999"/>
                <a:gd name="connsiteX305" fmla="*/ 100530 w 202527"/>
                <a:gd name="connsiteY305" fmla="*/ 224128 h 227999"/>
                <a:gd name="connsiteX306" fmla="*/ 99761 w 202527"/>
                <a:gd name="connsiteY306" fmla="*/ 225556 h 227999"/>
                <a:gd name="connsiteX307" fmla="*/ 98515 w 202527"/>
                <a:gd name="connsiteY307" fmla="*/ 227030 h 227999"/>
                <a:gd name="connsiteX308" fmla="*/ 96920 w 202527"/>
                <a:gd name="connsiteY308" fmla="*/ 227850 h 227999"/>
                <a:gd name="connsiteX309" fmla="*/ 95646 w 202527"/>
                <a:gd name="connsiteY309" fmla="*/ 227999 h 227999"/>
                <a:gd name="connsiteX310" fmla="*/ 95706 w 202527"/>
                <a:gd name="connsiteY310" fmla="*/ 226925 h 227999"/>
                <a:gd name="connsiteX311" fmla="*/ 96028 w 202527"/>
                <a:gd name="connsiteY311" fmla="*/ 225630 h 227999"/>
                <a:gd name="connsiteX312" fmla="*/ 95110 w 202527"/>
                <a:gd name="connsiteY312" fmla="*/ 225326 h 227999"/>
                <a:gd name="connsiteX313" fmla="*/ 93732 w 202527"/>
                <a:gd name="connsiteY313" fmla="*/ 225177 h 227999"/>
                <a:gd name="connsiteX314" fmla="*/ 93065 w 202527"/>
                <a:gd name="connsiteY314" fmla="*/ 224791 h 227999"/>
                <a:gd name="connsiteX315" fmla="*/ 93240 w 202527"/>
                <a:gd name="connsiteY315" fmla="*/ 223805 h 227999"/>
                <a:gd name="connsiteX316" fmla="*/ 92923 w 202527"/>
                <a:gd name="connsiteY316" fmla="*/ 223229 h 227999"/>
                <a:gd name="connsiteX317" fmla="*/ 92353 w 202527"/>
                <a:gd name="connsiteY317" fmla="*/ 222541 h 227999"/>
                <a:gd name="connsiteX318" fmla="*/ 90971 w 202527"/>
                <a:gd name="connsiteY318" fmla="*/ 221651 h 227999"/>
                <a:gd name="connsiteX319" fmla="*/ 88042 w 202527"/>
                <a:gd name="connsiteY319" fmla="*/ 220332 h 227999"/>
                <a:gd name="connsiteX320" fmla="*/ 86047 w 202527"/>
                <a:gd name="connsiteY320" fmla="*/ 219680 h 227999"/>
                <a:gd name="connsiteX321" fmla="*/ 85300 w 202527"/>
                <a:gd name="connsiteY321" fmla="*/ 220374 h 227999"/>
                <a:gd name="connsiteX322" fmla="*/ 83873 w 202527"/>
                <a:gd name="connsiteY322" fmla="*/ 221074 h 227999"/>
                <a:gd name="connsiteX323" fmla="*/ 81625 w 202527"/>
                <a:gd name="connsiteY323" fmla="*/ 220845 h 227999"/>
                <a:gd name="connsiteX324" fmla="*/ 81074 w 202527"/>
                <a:gd name="connsiteY324" fmla="*/ 221120 h 227999"/>
                <a:gd name="connsiteX325" fmla="*/ 77226 w 202527"/>
                <a:gd name="connsiteY325" fmla="*/ 219023 h 227999"/>
                <a:gd name="connsiteX326" fmla="*/ 73529 w 202527"/>
                <a:gd name="connsiteY326" fmla="*/ 217005 h 227999"/>
                <a:gd name="connsiteX327" fmla="*/ 72307 w 202527"/>
                <a:gd name="connsiteY327" fmla="*/ 217005 h 227999"/>
                <a:gd name="connsiteX328" fmla="*/ 66859 w 202527"/>
                <a:gd name="connsiteY328" fmla="*/ 217408 h 227999"/>
                <a:gd name="connsiteX329" fmla="*/ 66701 w 202527"/>
                <a:gd name="connsiteY329" fmla="*/ 217230 h 227999"/>
                <a:gd name="connsiteX330" fmla="*/ 65753 w 202527"/>
                <a:gd name="connsiteY330" fmla="*/ 216080 h 227999"/>
                <a:gd name="connsiteX331" fmla="*/ 64911 w 202527"/>
                <a:gd name="connsiteY331" fmla="*/ 215716 h 227999"/>
                <a:gd name="connsiteX332" fmla="*/ 64404 w 202527"/>
                <a:gd name="connsiteY332" fmla="*/ 215903 h 227999"/>
                <a:gd name="connsiteX333" fmla="*/ 64065 w 202527"/>
                <a:gd name="connsiteY333" fmla="*/ 216237 h 227999"/>
                <a:gd name="connsiteX334" fmla="*/ 63480 w 202527"/>
                <a:gd name="connsiteY334" fmla="*/ 216180 h 227999"/>
                <a:gd name="connsiteX335" fmla="*/ 61037 w 202527"/>
                <a:gd name="connsiteY335" fmla="*/ 214322 h 227999"/>
                <a:gd name="connsiteX336" fmla="*/ 60038 w 202527"/>
                <a:gd name="connsiteY336" fmla="*/ 214054 h 227999"/>
                <a:gd name="connsiteX337" fmla="*/ 58649 w 202527"/>
                <a:gd name="connsiteY337" fmla="*/ 214300 h 227999"/>
                <a:gd name="connsiteX338" fmla="*/ 57010 w 202527"/>
                <a:gd name="connsiteY338" fmla="*/ 215300 h 227999"/>
                <a:gd name="connsiteX339" fmla="*/ 56295 w 202527"/>
                <a:gd name="connsiteY339" fmla="*/ 216525 h 227999"/>
                <a:gd name="connsiteX340" fmla="*/ 56513 w 202527"/>
                <a:gd name="connsiteY340" fmla="*/ 217230 h 227999"/>
                <a:gd name="connsiteX341" fmla="*/ 57364 w 202527"/>
                <a:gd name="connsiteY341" fmla="*/ 217537 h 227999"/>
                <a:gd name="connsiteX342" fmla="*/ 59588 w 202527"/>
                <a:gd name="connsiteY342" fmla="*/ 217331 h 227999"/>
                <a:gd name="connsiteX343" fmla="*/ 59914 w 202527"/>
                <a:gd name="connsiteY343" fmla="*/ 217534 h 227999"/>
                <a:gd name="connsiteX344" fmla="*/ 59990 w 202527"/>
                <a:gd name="connsiteY344" fmla="*/ 217930 h 227999"/>
                <a:gd name="connsiteX345" fmla="*/ 59746 w 202527"/>
                <a:gd name="connsiteY345" fmla="*/ 218318 h 227999"/>
                <a:gd name="connsiteX346" fmla="*/ 57937 w 202527"/>
                <a:gd name="connsiteY346" fmla="*/ 218636 h 227999"/>
                <a:gd name="connsiteX347" fmla="*/ 57414 w 202527"/>
                <a:gd name="connsiteY347" fmla="*/ 219099 h 227999"/>
                <a:gd name="connsiteX348" fmla="*/ 56885 w 202527"/>
                <a:gd name="connsiteY348" fmla="*/ 219213 h 227999"/>
                <a:gd name="connsiteX349" fmla="*/ 56546 w 202527"/>
                <a:gd name="connsiteY349" fmla="*/ 219285 h 227999"/>
                <a:gd name="connsiteX350" fmla="*/ 54624 w 202527"/>
                <a:gd name="connsiteY350" fmla="*/ 218798 h 227999"/>
                <a:gd name="connsiteX351" fmla="*/ 51759 w 202527"/>
                <a:gd name="connsiteY351" fmla="*/ 218798 h 227999"/>
                <a:gd name="connsiteX352" fmla="*/ 49448 w 202527"/>
                <a:gd name="connsiteY352" fmla="*/ 219662 h 227999"/>
                <a:gd name="connsiteX353" fmla="*/ 45762 w 202527"/>
                <a:gd name="connsiteY353" fmla="*/ 220007 h 227999"/>
                <a:gd name="connsiteX354" fmla="*/ 40698 w 202527"/>
                <a:gd name="connsiteY354" fmla="*/ 219838 h 227999"/>
                <a:gd name="connsiteX355" fmla="*/ 38876 w 202527"/>
                <a:gd name="connsiteY355" fmla="*/ 219197 h 227999"/>
                <a:gd name="connsiteX356" fmla="*/ 37766 w 202527"/>
                <a:gd name="connsiteY356" fmla="*/ 218809 h 227999"/>
                <a:gd name="connsiteX357" fmla="*/ 36969 w 202527"/>
                <a:gd name="connsiteY357" fmla="*/ 216916 h 227999"/>
                <a:gd name="connsiteX358" fmla="*/ 37172 w 202527"/>
                <a:gd name="connsiteY358" fmla="*/ 214110 h 227999"/>
                <a:gd name="connsiteX359" fmla="*/ 38381 w 202527"/>
                <a:gd name="connsiteY359" fmla="*/ 210391 h 227999"/>
                <a:gd name="connsiteX360" fmla="*/ 38718 w 202527"/>
                <a:gd name="connsiteY360" fmla="*/ 207658 h 227999"/>
                <a:gd name="connsiteX361" fmla="*/ 38180 w 202527"/>
                <a:gd name="connsiteY361" fmla="*/ 205916 h 227999"/>
                <a:gd name="connsiteX362" fmla="*/ 38897 w 202527"/>
                <a:gd name="connsiteY362" fmla="*/ 203303 h 227999"/>
                <a:gd name="connsiteX363" fmla="*/ 40867 w 202527"/>
                <a:gd name="connsiteY363" fmla="*/ 199818 h 227999"/>
                <a:gd name="connsiteX364" fmla="*/ 42182 w 202527"/>
                <a:gd name="connsiteY364" fmla="*/ 196136 h 227999"/>
                <a:gd name="connsiteX365" fmla="*/ 42838 w 202527"/>
                <a:gd name="connsiteY365" fmla="*/ 192255 h 227999"/>
                <a:gd name="connsiteX366" fmla="*/ 43792 w 202527"/>
                <a:gd name="connsiteY366" fmla="*/ 189722 h 227999"/>
                <a:gd name="connsiteX367" fmla="*/ 45667 w 202527"/>
                <a:gd name="connsiteY367" fmla="*/ 187945 h 227999"/>
                <a:gd name="connsiteX368" fmla="*/ 50117 w 202527"/>
                <a:gd name="connsiteY368" fmla="*/ 182971 h 227999"/>
                <a:gd name="connsiteX369" fmla="*/ 50478 w 202527"/>
                <a:gd name="connsiteY369" fmla="*/ 182596 h 227999"/>
                <a:gd name="connsiteX370" fmla="*/ 50357 w 202527"/>
                <a:gd name="connsiteY370" fmla="*/ 180111 h 227999"/>
                <a:gd name="connsiteX371" fmla="*/ 49158 w 202527"/>
                <a:gd name="connsiteY371" fmla="*/ 179760 h 227999"/>
                <a:gd name="connsiteX372" fmla="*/ 47403 w 202527"/>
                <a:gd name="connsiteY372" fmla="*/ 179046 h 227999"/>
                <a:gd name="connsiteX373" fmla="*/ 42935 w 202527"/>
                <a:gd name="connsiteY373" fmla="*/ 178162 h 227999"/>
                <a:gd name="connsiteX374" fmla="*/ 38772 w 202527"/>
                <a:gd name="connsiteY374" fmla="*/ 177595 h 227999"/>
                <a:gd name="connsiteX375" fmla="*/ 36882 w 202527"/>
                <a:gd name="connsiteY375" fmla="*/ 176892 h 227999"/>
                <a:gd name="connsiteX376" fmla="*/ 35226 w 202527"/>
                <a:gd name="connsiteY376" fmla="*/ 175011 h 227999"/>
                <a:gd name="connsiteX377" fmla="*/ 34200 w 202527"/>
                <a:gd name="connsiteY377" fmla="*/ 174986 h 227999"/>
                <a:gd name="connsiteX378" fmla="*/ 32192 w 202527"/>
                <a:gd name="connsiteY378" fmla="*/ 175659 h 227999"/>
                <a:gd name="connsiteX379" fmla="*/ 29683 w 202527"/>
                <a:gd name="connsiteY379" fmla="*/ 176114 h 227999"/>
                <a:gd name="connsiteX380" fmla="*/ 27859 w 202527"/>
                <a:gd name="connsiteY380" fmla="*/ 175716 h 227999"/>
                <a:gd name="connsiteX381" fmla="*/ 26716 w 202527"/>
                <a:gd name="connsiteY381" fmla="*/ 175793 h 227999"/>
                <a:gd name="connsiteX382" fmla="*/ 26075 w 202527"/>
                <a:gd name="connsiteY382" fmla="*/ 176140 h 227999"/>
                <a:gd name="connsiteX383" fmla="*/ 25753 w 202527"/>
                <a:gd name="connsiteY383" fmla="*/ 175833 h 227999"/>
                <a:gd name="connsiteX384" fmla="*/ 25295 w 202527"/>
                <a:gd name="connsiteY384" fmla="*/ 174220 h 227999"/>
                <a:gd name="connsiteX385" fmla="*/ 24341 w 202527"/>
                <a:gd name="connsiteY385" fmla="*/ 173798 h 227999"/>
                <a:gd name="connsiteX386" fmla="*/ 22857 w 202527"/>
                <a:gd name="connsiteY386" fmla="*/ 173429 h 227999"/>
                <a:gd name="connsiteX387" fmla="*/ 21935 w 202527"/>
                <a:gd name="connsiteY387" fmla="*/ 173589 h 227999"/>
                <a:gd name="connsiteX388" fmla="*/ 21298 w 202527"/>
                <a:gd name="connsiteY388" fmla="*/ 174390 h 227999"/>
                <a:gd name="connsiteX389" fmla="*/ 20316 w 202527"/>
                <a:gd name="connsiteY389" fmla="*/ 174955 h 227999"/>
                <a:gd name="connsiteX390" fmla="*/ 19413 w 202527"/>
                <a:gd name="connsiteY390" fmla="*/ 174771 h 227999"/>
                <a:gd name="connsiteX391" fmla="*/ 16586 w 202527"/>
                <a:gd name="connsiteY391" fmla="*/ 171044 h 227999"/>
                <a:gd name="connsiteX392" fmla="*/ 15858 w 202527"/>
                <a:gd name="connsiteY392" fmla="*/ 170219 h 227999"/>
                <a:gd name="connsiteX393" fmla="*/ 15673 w 202527"/>
                <a:gd name="connsiteY393" fmla="*/ 169460 h 227999"/>
                <a:gd name="connsiteX394" fmla="*/ 14965 w 202527"/>
                <a:gd name="connsiteY394" fmla="*/ 168071 h 227999"/>
                <a:gd name="connsiteX395" fmla="*/ 13280 w 202527"/>
                <a:gd name="connsiteY395" fmla="*/ 166689 h 227999"/>
                <a:gd name="connsiteX396" fmla="*/ 11603 w 202527"/>
                <a:gd name="connsiteY396" fmla="*/ 166251 h 227999"/>
                <a:gd name="connsiteX397" fmla="*/ 10765 w 202527"/>
                <a:gd name="connsiteY397" fmla="*/ 166406 h 227999"/>
                <a:gd name="connsiteX398" fmla="*/ 10855 w 202527"/>
                <a:gd name="connsiteY398" fmla="*/ 164686 h 227999"/>
                <a:gd name="connsiteX399" fmla="*/ 11516 w 202527"/>
                <a:gd name="connsiteY399" fmla="*/ 162190 h 227999"/>
                <a:gd name="connsiteX400" fmla="*/ 12144 w 202527"/>
                <a:gd name="connsiteY400" fmla="*/ 160886 h 227999"/>
                <a:gd name="connsiteX401" fmla="*/ 12982 w 202527"/>
                <a:gd name="connsiteY401" fmla="*/ 159820 h 227999"/>
                <a:gd name="connsiteX402" fmla="*/ 13870 w 202527"/>
                <a:gd name="connsiteY402" fmla="*/ 159079 h 227999"/>
                <a:gd name="connsiteX403" fmla="*/ 14069 w 202527"/>
                <a:gd name="connsiteY403" fmla="*/ 157738 h 227999"/>
                <a:gd name="connsiteX404" fmla="*/ 13926 w 202527"/>
                <a:gd name="connsiteY404" fmla="*/ 156469 h 227999"/>
                <a:gd name="connsiteX405" fmla="*/ 12900 w 202527"/>
                <a:gd name="connsiteY405" fmla="*/ 156272 h 227999"/>
                <a:gd name="connsiteX406" fmla="*/ 10329 w 202527"/>
                <a:gd name="connsiteY406" fmla="*/ 155334 h 227999"/>
                <a:gd name="connsiteX407" fmla="*/ 8813 w 202527"/>
                <a:gd name="connsiteY407" fmla="*/ 154346 h 227999"/>
                <a:gd name="connsiteX408" fmla="*/ 7681 w 202527"/>
                <a:gd name="connsiteY408" fmla="*/ 153108 h 227999"/>
                <a:gd name="connsiteX409" fmla="*/ 6206 w 202527"/>
                <a:gd name="connsiteY409" fmla="*/ 151401 h 227999"/>
                <a:gd name="connsiteX410" fmla="*/ 5578 w 202527"/>
                <a:gd name="connsiteY410" fmla="*/ 149667 h 227999"/>
                <a:gd name="connsiteX411" fmla="*/ 5546 w 202527"/>
                <a:gd name="connsiteY411" fmla="*/ 147938 h 227999"/>
                <a:gd name="connsiteX412" fmla="*/ 5727 w 202527"/>
                <a:gd name="connsiteY412" fmla="*/ 147164 h 227999"/>
                <a:gd name="connsiteX413" fmla="*/ 5833 w 202527"/>
                <a:gd name="connsiteY413" fmla="*/ 146633 h 227999"/>
                <a:gd name="connsiteX414" fmla="*/ 7023 w 202527"/>
                <a:gd name="connsiteY414" fmla="*/ 143934 h 227999"/>
                <a:gd name="connsiteX415" fmla="*/ 11210 w 202527"/>
                <a:gd name="connsiteY415" fmla="*/ 141516 h 227999"/>
                <a:gd name="connsiteX416" fmla="*/ 10749 w 202527"/>
                <a:gd name="connsiteY416" fmla="*/ 139079 h 227999"/>
                <a:gd name="connsiteX417" fmla="*/ 10689 w 202527"/>
                <a:gd name="connsiteY417" fmla="*/ 137584 h 227999"/>
                <a:gd name="connsiteX418" fmla="*/ 9672 w 202527"/>
                <a:gd name="connsiteY418" fmla="*/ 136605 h 227999"/>
                <a:gd name="connsiteX419" fmla="*/ 7640 w 202527"/>
                <a:gd name="connsiteY419" fmla="*/ 136209 h 227999"/>
                <a:gd name="connsiteX420" fmla="*/ 7102 w 202527"/>
                <a:gd name="connsiteY420" fmla="*/ 135530 h 227999"/>
                <a:gd name="connsiteX421" fmla="*/ 6876 w 202527"/>
                <a:gd name="connsiteY421" fmla="*/ 134867 h 227999"/>
                <a:gd name="connsiteX422" fmla="*/ 8368 w 202527"/>
                <a:gd name="connsiteY422" fmla="*/ 133375 h 227999"/>
                <a:gd name="connsiteX423" fmla="*/ 6567 w 202527"/>
                <a:gd name="connsiteY423" fmla="*/ 132195 h 227999"/>
                <a:gd name="connsiteX424" fmla="*/ 5792 w 202527"/>
                <a:gd name="connsiteY424" fmla="*/ 130974 h 227999"/>
                <a:gd name="connsiteX425" fmla="*/ 3282 w 202527"/>
                <a:gd name="connsiteY425" fmla="*/ 129432 h 227999"/>
                <a:gd name="connsiteX426" fmla="*/ 3017 w 202527"/>
                <a:gd name="connsiteY426" fmla="*/ 128901 h 227999"/>
                <a:gd name="connsiteX427" fmla="*/ 4222 w 202527"/>
                <a:gd name="connsiteY427" fmla="*/ 124399 h 227999"/>
                <a:gd name="connsiteX428" fmla="*/ 3302 w 202527"/>
                <a:gd name="connsiteY428" fmla="*/ 123084 h 227999"/>
                <a:gd name="connsiteX429" fmla="*/ 2157 w 202527"/>
                <a:gd name="connsiteY429" fmla="*/ 122413 h 227999"/>
                <a:gd name="connsiteX430" fmla="*/ 823 w 202527"/>
                <a:gd name="connsiteY430" fmla="*/ 122083 h 227999"/>
                <a:gd name="connsiteX431" fmla="*/ 214 w 202527"/>
                <a:gd name="connsiteY431" fmla="*/ 121457 h 227999"/>
                <a:gd name="connsiteX432" fmla="*/ 0 w 202527"/>
                <a:gd name="connsiteY432" fmla="*/ 120742 h 227999"/>
                <a:gd name="connsiteX433" fmla="*/ 240 w 202527"/>
                <a:gd name="connsiteY433" fmla="*/ 120299 h 227999"/>
                <a:gd name="connsiteX434" fmla="*/ 1807 w 202527"/>
                <a:gd name="connsiteY434" fmla="*/ 120430 h 227999"/>
                <a:gd name="connsiteX435" fmla="*/ 2289 w 202527"/>
                <a:gd name="connsiteY435" fmla="*/ 119966 h 227999"/>
                <a:gd name="connsiteX436" fmla="*/ 6025 w 202527"/>
                <a:gd name="connsiteY436" fmla="*/ 117313 h 227999"/>
                <a:gd name="connsiteX437" fmla="*/ 6178 w 202527"/>
                <a:gd name="connsiteY437" fmla="*/ 116803 h 227999"/>
                <a:gd name="connsiteX438" fmla="*/ 5658 w 202527"/>
                <a:gd name="connsiteY438" fmla="*/ 116514 h 227999"/>
                <a:gd name="connsiteX439" fmla="*/ 4973 w 202527"/>
                <a:gd name="connsiteY439" fmla="*/ 116360 h 227999"/>
                <a:gd name="connsiteX440" fmla="*/ 4805 w 202527"/>
                <a:gd name="connsiteY440" fmla="*/ 115802 h 227999"/>
                <a:gd name="connsiteX441" fmla="*/ 4829 w 202527"/>
                <a:gd name="connsiteY441" fmla="*/ 115067 h 227999"/>
                <a:gd name="connsiteX442" fmla="*/ 6826 w 202527"/>
                <a:gd name="connsiteY442" fmla="*/ 111235 h 227999"/>
                <a:gd name="connsiteX443" fmla="*/ 7416 w 202527"/>
                <a:gd name="connsiteY443" fmla="*/ 109599 h 227999"/>
                <a:gd name="connsiteX444" fmla="*/ 7547 w 202527"/>
                <a:gd name="connsiteY444" fmla="*/ 108442 h 227999"/>
                <a:gd name="connsiteX445" fmla="*/ 7424 w 202527"/>
                <a:gd name="connsiteY445" fmla="*/ 107299 h 227999"/>
                <a:gd name="connsiteX446" fmla="*/ 6282 w 202527"/>
                <a:gd name="connsiteY446" fmla="*/ 105500 h 227999"/>
                <a:gd name="connsiteX447" fmla="*/ 5165 w 202527"/>
                <a:gd name="connsiteY447" fmla="*/ 104064 h 227999"/>
                <a:gd name="connsiteX448" fmla="*/ 5127 w 202527"/>
                <a:gd name="connsiteY448" fmla="*/ 102920 h 227999"/>
                <a:gd name="connsiteX449" fmla="*/ 4317 w 202527"/>
                <a:gd name="connsiteY449" fmla="*/ 102318 h 227999"/>
                <a:gd name="connsiteX450" fmla="*/ 2013 w 202527"/>
                <a:gd name="connsiteY450" fmla="*/ 99249 h 227999"/>
                <a:gd name="connsiteX451" fmla="*/ 2017 w 202527"/>
                <a:gd name="connsiteY451" fmla="*/ 98061 h 227999"/>
                <a:gd name="connsiteX452" fmla="*/ 3319 w 202527"/>
                <a:gd name="connsiteY452" fmla="*/ 97138 h 227999"/>
                <a:gd name="connsiteX453" fmla="*/ 5137 w 202527"/>
                <a:gd name="connsiteY453" fmla="*/ 96549 h 227999"/>
                <a:gd name="connsiteX454" fmla="*/ 5742 w 202527"/>
                <a:gd name="connsiteY454" fmla="*/ 96063 h 227999"/>
                <a:gd name="connsiteX455" fmla="*/ 6832 w 202527"/>
                <a:gd name="connsiteY455" fmla="*/ 95757 h 227999"/>
                <a:gd name="connsiteX456" fmla="*/ 9720 w 202527"/>
                <a:gd name="connsiteY456" fmla="*/ 96644 h 227999"/>
                <a:gd name="connsiteX457" fmla="*/ 11015 w 202527"/>
                <a:gd name="connsiteY457" fmla="*/ 97413 h 227999"/>
                <a:gd name="connsiteX458" fmla="*/ 11380 w 202527"/>
                <a:gd name="connsiteY458" fmla="*/ 97254 h 227999"/>
                <a:gd name="connsiteX459" fmla="*/ 12548 w 202527"/>
                <a:gd name="connsiteY459" fmla="*/ 96417 h 227999"/>
                <a:gd name="connsiteX460" fmla="*/ 14595 w 202527"/>
                <a:gd name="connsiteY460" fmla="*/ 96549 h 227999"/>
                <a:gd name="connsiteX461" fmla="*/ 19553 w 202527"/>
                <a:gd name="connsiteY461" fmla="*/ 94867 h 227999"/>
                <a:gd name="connsiteX462" fmla="*/ 20292 w 202527"/>
                <a:gd name="connsiteY462" fmla="*/ 94058 h 227999"/>
                <a:gd name="connsiteX463" fmla="*/ 20849 w 202527"/>
                <a:gd name="connsiteY463" fmla="*/ 93198 h 227999"/>
                <a:gd name="connsiteX464" fmla="*/ 20894 w 202527"/>
                <a:gd name="connsiteY464" fmla="*/ 92820 h 227999"/>
                <a:gd name="connsiteX465" fmla="*/ 18975 w 202527"/>
                <a:gd name="connsiteY465" fmla="*/ 91164 h 227999"/>
                <a:gd name="connsiteX466" fmla="*/ 18916 w 202527"/>
                <a:gd name="connsiteY466" fmla="*/ 90551 h 227999"/>
                <a:gd name="connsiteX467" fmla="*/ 19171 w 202527"/>
                <a:gd name="connsiteY467" fmla="*/ 89860 h 227999"/>
                <a:gd name="connsiteX468" fmla="*/ 19713 w 202527"/>
                <a:gd name="connsiteY468" fmla="*/ 89314 h 227999"/>
                <a:gd name="connsiteX469" fmla="*/ 20849 w 202527"/>
                <a:gd name="connsiteY469" fmla="*/ 88943 h 227999"/>
                <a:gd name="connsiteX470" fmla="*/ 22058 w 202527"/>
                <a:gd name="connsiteY470" fmla="*/ 88215 h 227999"/>
                <a:gd name="connsiteX471" fmla="*/ 24759 w 202527"/>
                <a:gd name="connsiteY471" fmla="*/ 86149 h 227999"/>
                <a:gd name="connsiteX472" fmla="*/ 25697 w 202527"/>
                <a:gd name="connsiteY472" fmla="*/ 84355 h 227999"/>
                <a:gd name="connsiteX473" fmla="*/ 25984 w 202527"/>
                <a:gd name="connsiteY473" fmla="*/ 82411 h 227999"/>
                <a:gd name="connsiteX474" fmla="*/ 26040 w 202527"/>
                <a:gd name="connsiteY474" fmla="*/ 80964 h 227999"/>
                <a:gd name="connsiteX475" fmla="*/ 25304 w 202527"/>
                <a:gd name="connsiteY475" fmla="*/ 79812 h 227999"/>
                <a:gd name="connsiteX476" fmla="*/ 24559 w 202527"/>
                <a:gd name="connsiteY476" fmla="*/ 79066 h 227999"/>
                <a:gd name="connsiteX477" fmla="*/ 23540 w 202527"/>
                <a:gd name="connsiteY477" fmla="*/ 79179 h 227999"/>
                <a:gd name="connsiteX478" fmla="*/ 21559 w 202527"/>
                <a:gd name="connsiteY478" fmla="*/ 79120 h 227999"/>
                <a:gd name="connsiteX479" fmla="*/ 19709 w 202527"/>
                <a:gd name="connsiteY479" fmla="*/ 78473 h 227999"/>
                <a:gd name="connsiteX480" fmla="*/ 18694 w 202527"/>
                <a:gd name="connsiteY480" fmla="*/ 77426 h 227999"/>
                <a:gd name="connsiteX481" fmla="*/ 18444 w 202527"/>
                <a:gd name="connsiteY481" fmla="*/ 76505 h 227999"/>
                <a:gd name="connsiteX482" fmla="*/ 18903 w 202527"/>
                <a:gd name="connsiteY482" fmla="*/ 75925 h 227999"/>
                <a:gd name="connsiteX483" fmla="*/ 19044 w 202527"/>
                <a:gd name="connsiteY483" fmla="*/ 75212 h 227999"/>
                <a:gd name="connsiteX484" fmla="*/ 18748 w 202527"/>
                <a:gd name="connsiteY484" fmla="*/ 74495 h 227999"/>
                <a:gd name="connsiteX485" fmla="*/ 18867 w 202527"/>
                <a:gd name="connsiteY485" fmla="*/ 73893 h 227999"/>
                <a:gd name="connsiteX486" fmla="*/ 19700 w 202527"/>
                <a:gd name="connsiteY486" fmla="*/ 73410 h 227999"/>
                <a:gd name="connsiteX487" fmla="*/ 25554 w 202527"/>
                <a:gd name="connsiteY487" fmla="*/ 73426 h 227999"/>
                <a:gd name="connsiteX488" fmla="*/ 25993 w 202527"/>
                <a:gd name="connsiteY488" fmla="*/ 72895 h 227999"/>
                <a:gd name="connsiteX489" fmla="*/ 26388 w 202527"/>
                <a:gd name="connsiteY489" fmla="*/ 70108 h 227999"/>
                <a:gd name="connsiteX490" fmla="*/ 27852 w 202527"/>
                <a:gd name="connsiteY490" fmla="*/ 65859 h 227999"/>
                <a:gd name="connsiteX491" fmla="*/ 29232 w 202527"/>
                <a:gd name="connsiteY491" fmla="*/ 63490 h 227999"/>
                <a:gd name="connsiteX492" fmla="*/ 29463 w 202527"/>
                <a:gd name="connsiteY492" fmla="*/ 62493 h 227999"/>
                <a:gd name="connsiteX493" fmla="*/ 29441 w 202527"/>
                <a:gd name="connsiteY493" fmla="*/ 56866 h 227999"/>
                <a:gd name="connsiteX494" fmla="*/ 29625 w 202527"/>
                <a:gd name="connsiteY494" fmla="*/ 54011 h 227999"/>
                <a:gd name="connsiteX495" fmla="*/ 28625 w 202527"/>
                <a:gd name="connsiteY495" fmla="*/ 52668 h 227999"/>
                <a:gd name="connsiteX496" fmla="*/ 26442 w 202527"/>
                <a:gd name="connsiteY496" fmla="*/ 51197 h 227999"/>
                <a:gd name="connsiteX497" fmla="*/ 26906 w 202527"/>
                <a:gd name="connsiteY497" fmla="*/ 48132 h 227999"/>
                <a:gd name="connsiteX498" fmla="*/ 27632 w 202527"/>
                <a:gd name="connsiteY498" fmla="*/ 45741 h 227999"/>
                <a:gd name="connsiteX499" fmla="*/ 29828 w 202527"/>
                <a:gd name="connsiteY499" fmla="*/ 42797 h 227999"/>
                <a:gd name="connsiteX500" fmla="*/ 31570 w 202527"/>
                <a:gd name="connsiteY500" fmla="*/ 41987 h 227999"/>
                <a:gd name="connsiteX501" fmla="*/ 39176 w 202527"/>
                <a:gd name="connsiteY501" fmla="*/ 41506 h 227999"/>
                <a:gd name="connsiteX502" fmla="*/ 47580 w 202527"/>
                <a:gd name="connsiteY502" fmla="*/ 41704 h 227999"/>
                <a:gd name="connsiteX503" fmla="*/ 51069 w 202527"/>
                <a:gd name="connsiteY503" fmla="*/ 46150 h 227999"/>
                <a:gd name="connsiteX504" fmla="*/ 49774 w 202527"/>
                <a:gd name="connsiteY504" fmla="*/ 48432 h 227999"/>
                <a:gd name="connsiteX505" fmla="*/ 51814 w 202527"/>
                <a:gd name="connsiteY505" fmla="*/ 49494 h 227999"/>
                <a:gd name="connsiteX506" fmla="*/ 52797 w 202527"/>
                <a:gd name="connsiteY506" fmla="*/ 49106 h 227999"/>
                <a:gd name="connsiteX507" fmla="*/ 53544 w 202527"/>
                <a:gd name="connsiteY507" fmla="*/ 47121 h 227999"/>
                <a:gd name="connsiteX508" fmla="*/ 54043 w 202527"/>
                <a:gd name="connsiteY508" fmla="*/ 44922 h 227999"/>
                <a:gd name="connsiteX509" fmla="*/ 54758 w 202527"/>
                <a:gd name="connsiteY509" fmla="*/ 44256 h 227999"/>
                <a:gd name="connsiteX510" fmla="*/ 57356 w 202527"/>
                <a:gd name="connsiteY510" fmla="*/ 45900 h 227999"/>
                <a:gd name="connsiteX511" fmla="*/ 58269 w 202527"/>
                <a:gd name="connsiteY511" fmla="*/ 47026 h 227999"/>
                <a:gd name="connsiteX512" fmla="*/ 58325 w 202527"/>
                <a:gd name="connsiteY512" fmla="*/ 50644 h 227999"/>
                <a:gd name="connsiteX513" fmla="*/ 59282 w 202527"/>
                <a:gd name="connsiteY513" fmla="*/ 45743 h 227999"/>
                <a:gd name="connsiteX514" fmla="*/ 58569 w 202527"/>
                <a:gd name="connsiteY514" fmla="*/ 42307 h 227999"/>
                <a:gd name="connsiteX515" fmla="*/ 59059 w 202527"/>
                <a:gd name="connsiteY515" fmla="*/ 38972 h 227999"/>
                <a:gd name="connsiteX516" fmla="*/ 60102 w 202527"/>
                <a:gd name="connsiteY516" fmla="*/ 37235 h 227999"/>
                <a:gd name="connsiteX517" fmla="*/ 61061 w 202527"/>
                <a:gd name="connsiteY517" fmla="*/ 36130 h 227999"/>
                <a:gd name="connsiteX518" fmla="*/ 67226 w 202527"/>
                <a:gd name="connsiteY518" fmla="*/ 37320 h 227999"/>
                <a:gd name="connsiteX519" fmla="*/ 74032 w 202527"/>
                <a:gd name="connsiteY519" fmla="*/ 36706 h 227999"/>
                <a:gd name="connsiteX520" fmla="*/ 76606 w 202527"/>
                <a:gd name="connsiteY520" fmla="*/ 37992 h 227999"/>
                <a:gd name="connsiteX521" fmla="*/ 82430 w 202527"/>
                <a:gd name="connsiteY521" fmla="*/ 44428 h 227999"/>
                <a:gd name="connsiteX522" fmla="*/ 84372 w 202527"/>
                <a:gd name="connsiteY522" fmla="*/ 45480 h 227999"/>
                <a:gd name="connsiteX523" fmla="*/ 86822 w 202527"/>
                <a:gd name="connsiteY523" fmla="*/ 45811 h 227999"/>
                <a:gd name="connsiteX524" fmla="*/ 83445 w 202527"/>
                <a:gd name="connsiteY524" fmla="*/ 44437 h 227999"/>
                <a:gd name="connsiteX525" fmla="*/ 76386 w 202527"/>
                <a:gd name="connsiteY525" fmla="*/ 36610 h 227999"/>
                <a:gd name="connsiteX526" fmla="*/ 74272 w 202527"/>
                <a:gd name="connsiteY526" fmla="*/ 35639 h 227999"/>
                <a:gd name="connsiteX527" fmla="*/ 71027 w 202527"/>
                <a:gd name="connsiteY527" fmla="*/ 35344 h 227999"/>
                <a:gd name="connsiteX528" fmla="*/ 69003 w 202527"/>
                <a:gd name="connsiteY528" fmla="*/ 34578 h 227999"/>
                <a:gd name="connsiteX529" fmla="*/ 67727 w 202527"/>
                <a:gd name="connsiteY529" fmla="*/ 33392 h 227999"/>
                <a:gd name="connsiteX530" fmla="*/ 67353 w 202527"/>
                <a:gd name="connsiteY530" fmla="*/ 32332 h 227999"/>
                <a:gd name="connsiteX531" fmla="*/ 67423 w 202527"/>
                <a:gd name="connsiteY531" fmla="*/ 24417 h 227999"/>
                <a:gd name="connsiteX532" fmla="*/ 66205 w 202527"/>
                <a:gd name="connsiteY532" fmla="*/ 23237 h 227999"/>
                <a:gd name="connsiteX533" fmla="*/ 64631 w 202527"/>
                <a:gd name="connsiteY533" fmla="*/ 22826 h 227999"/>
                <a:gd name="connsiteX534" fmla="*/ 63650 w 202527"/>
                <a:gd name="connsiteY534" fmla="*/ 23369 h 227999"/>
                <a:gd name="connsiteX535" fmla="*/ 61636 w 202527"/>
                <a:gd name="connsiteY535" fmla="*/ 23376 h 227999"/>
                <a:gd name="connsiteX536" fmla="*/ 61212 w 202527"/>
                <a:gd name="connsiteY536" fmla="*/ 21579 h 227999"/>
                <a:gd name="connsiteX537" fmla="*/ 61704 w 202527"/>
                <a:gd name="connsiteY537" fmla="*/ 20247 h 227999"/>
                <a:gd name="connsiteX538" fmla="*/ 65753 w 202527"/>
                <a:gd name="connsiteY538" fmla="*/ 19336 h 227999"/>
                <a:gd name="connsiteX539" fmla="*/ 68422 w 202527"/>
                <a:gd name="connsiteY539" fmla="*/ 18114 h 227999"/>
                <a:gd name="connsiteX540" fmla="*/ 68541 w 202527"/>
                <a:gd name="connsiteY540" fmla="*/ 15954 h 227999"/>
                <a:gd name="connsiteX541" fmla="*/ 66855 w 202527"/>
                <a:gd name="connsiteY541" fmla="*/ 14254 h 227999"/>
                <a:gd name="connsiteX542" fmla="*/ 64836 w 202527"/>
                <a:gd name="connsiteY542" fmla="*/ 11133 h 227999"/>
                <a:gd name="connsiteX543" fmla="*/ 62463 w 202527"/>
                <a:gd name="connsiteY543" fmla="*/ 8196 h 227999"/>
                <a:gd name="connsiteX544" fmla="*/ 56334 w 202527"/>
                <a:gd name="connsiteY544" fmla="*/ 0 h 227999"/>
                <a:gd name="connsiteX545" fmla="*/ 57358 w 202527"/>
                <a:gd name="connsiteY545" fmla="*/ 103 h 227999"/>
                <a:gd name="connsiteX546" fmla="*/ 56310 w 202527"/>
                <a:gd name="connsiteY546" fmla="*/ 1353 h 227999"/>
                <a:gd name="connsiteX547" fmla="*/ 56008 w 202527"/>
                <a:gd name="connsiteY547" fmla="*/ 2228 h 227999"/>
                <a:gd name="connsiteX548" fmla="*/ 55583 w 202527"/>
                <a:gd name="connsiteY548" fmla="*/ 3975 h 227999"/>
                <a:gd name="connsiteX549" fmla="*/ 55775 w 202527"/>
                <a:gd name="connsiteY549" fmla="*/ 4882 h 227999"/>
                <a:gd name="connsiteX550" fmla="*/ 61296 w 202527"/>
                <a:gd name="connsiteY550" fmla="*/ 5131 h 227999"/>
                <a:gd name="connsiteX551" fmla="*/ 60655 w 202527"/>
                <a:gd name="connsiteY551" fmla="*/ 5940 h 227999"/>
                <a:gd name="connsiteX552" fmla="*/ 55056 w 202527"/>
                <a:gd name="connsiteY552" fmla="*/ 6486 h 227999"/>
                <a:gd name="connsiteX553" fmla="*/ 54179 w 202527"/>
                <a:gd name="connsiteY553" fmla="*/ 8345 h 227999"/>
                <a:gd name="connsiteX554" fmla="*/ 53669 w 202527"/>
                <a:gd name="connsiteY554" fmla="*/ 8954 h 227999"/>
                <a:gd name="connsiteX555" fmla="*/ 53913 w 202527"/>
                <a:gd name="connsiteY555" fmla="*/ 4623 h 22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Lst>
              <a:rect l="l" t="t" r="r" b="b"/>
              <a:pathLst>
                <a:path w="202527" h="227999">
                  <a:moveTo>
                    <a:pt x="176238" y="28478"/>
                  </a:moveTo>
                  <a:lnTo>
                    <a:pt x="180907" y="31292"/>
                  </a:lnTo>
                  <a:lnTo>
                    <a:pt x="184723" y="33847"/>
                  </a:lnTo>
                  <a:lnTo>
                    <a:pt x="184431" y="34795"/>
                  </a:lnTo>
                  <a:lnTo>
                    <a:pt x="184772" y="36258"/>
                  </a:lnTo>
                  <a:lnTo>
                    <a:pt x="183854" y="36149"/>
                  </a:lnTo>
                  <a:lnTo>
                    <a:pt x="181117" y="36490"/>
                  </a:lnTo>
                  <a:lnTo>
                    <a:pt x="178406" y="36007"/>
                  </a:lnTo>
                  <a:lnTo>
                    <a:pt x="177884" y="34192"/>
                  </a:lnTo>
                  <a:lnTo>
                    <a:pt x="178316" y="32443"/>
                  </a:lnTo>
                  <a:lnTo>
                    <a:pt x="177227" y="31240"/>
                  </a:lnTo>
                  <a:lnTo>
                    <a:pt x="176225" y="30534"/>
                  </a:lnTo>
                  <a:lnTo>
                    <a:pt x="176077" y="29524"/>
                  </a:lnTo>
                  <a:close/>
                  <a:moveTo>
                    <a:pt x="115590" y="16104"/>
                  </a:moveTo>
                  <a:lnTo>
                    <a:pt x="118877" y="17086"/>
                  </a:lnTo>
                  <a:lnTo>
                    <a:pt x="119909" y="19005"/>
                  </a:lnTo>
                  <a:lnTo>
                    <a:pt x="119965" y="19628"/>
                  </a:lnTo>
                  <a:lnTo>
                    <a:pt x="116570" y="19687"/>
                  </a:lnTo>
                  <a:lnTo>
                    <a:pt x="115274" y="18467"/>
                  </a:lnTo>
                  <a:lnTo>
                    <a:pt x="113970" y="18157"/>
                  </a:lnTo>
                  <a:lnTo>
                    <a:pt x="114672" y="16652"/>
                  </a:lnTo>
                  <a:close/>
                  <a:moveTo>
                    <a:pt x="167283" y="11030"/>
                  </a:moveTo>
                  <a:lnTo>
                    <a:pt x="167888" y="12552"/>
                  </a:lnTo>
                  <a:lnTo>
                    <a:pt x="168797" y="13599"/>
                  </a:lnTo>
                  <a:lnTo>
                    <a:pt x="171999" y="14772"/>
                  </a:lnTo>
                  <a:lnTo>
                    <a:pt x="172477" y="15305"/>
                  </a:lnTo>
                  <a:lnTo>
                    <a:pt x="172766" y="16042"/>
                  </a:lnTo>
                  <a:lnTo>
                    <a:pt x="171276" y="17485"/>
                  </a:lnTo>
                  <a:lnTo>
                    <a:pt x="170771" y="18224"/>
                  </a:lnTo>
                  <a:lnTo>
                    <a:pt x="171244" y="19409"/>
                  </a:lnTo>
                  <a:lnTo>
                    <a:pt x="173617" y="20703"/>
                  </a:lnTo>
                  <a:lnTo>
                    <a:pt x="174170" y="22753"/>
                  </a:lnTo>
                  <a:lnTo>
                    <a:pt x="173576" y="23797"/>
                  </a:lnTo>
                  <a:lnTo>
                    <a:pt x="171090" y="22060"/>
                  </a:lnTo>
                  <a:lnTo>
                    <a:pt x="168594" y="22084"/>
                  </a:lnTo>
                  <a:lnTo>
                    <a:pt x="167102" y="24759"/>
                  </a:lnTo>
                  <a:lnTo>
                    <a:pt x="165992" y="24872"/>
                  </a:lnTo>
                  <a:lnTo>
                    <a:pt x="162138" y="22442"/>
                  </a:lnTo>
                  <a:lnTo>
                    <a:pt x="161520" y="21256"/>
                  </a:lnTo>
                  <a:lnTo>
                    <a:pt x="161393" y="20270"/>
                  </a:lnTo>
                  <a:lnTo>
                    <a:pt x="161943" y="16850"/>
                  </a:lnTo>
                  <a:lnTo>
                    <a:pt x="161842" y="15773"/>
                  </a:lnTo>
                  <a:lnTo>
                    <a:pt x="163053" y="14596"/>
                  </a:lnTo>
                  <a:lnTo>
                    <a:pt x="163241" y="12894"/>
                  </a:lnTo>
                  <a:lnTo>
                    <a:pt x="165383" y="11098"/>
                  </a:lnTo>
                  <a:close/>
                  <a:moveTo>
                    <a:pt x="58651" y="9162"/>
                  </a:moveTo>
                  <a:lnTo>
                    <a:pt x="60055" y="9517"/>
                  </a:lnTo>
                  <a:lnTo>
                    <a:pt x="60374" y="10621"/>
                  </a:lnTo>
                  <a:lnTo>
                    <a:pt x="59513" y="11371"/>
                  </a:lnTo>
                  <a:lnTo>
                    <a:pt x="57409" y="11283"/>
                  </a:lnTo>
                  <a:lnTo>
                    <a:pt x="56228" y="10577"/>
                  </a:lnTo>
                  <a:lnTo>
                    <a:pt x="56611" y="9825"/>
                  </a:lnTo>
                  <a:lnTo>
                    <a:pt x="57727" y="9251"/>
                  </a:lnTo>
                  <a:close/>
                  <a:moveTo>
                    <a:pt x="62197" y="4773"/>
                  </a:moveTo>
                  <a:lnTo>
                    <a:pt x="62206" y="4776"/>
                  </a:lnTo>
                  <a:lnTo>
                    <a:pt x="66330" y="4843"/>
                  </a:lnTo>
                  <a:lnTo>
                    <a:pt x="67341" y="4973"/>
                  </a:lnTo>
                  <a:lnTo>
                    <a:pt x="73596" y="6576"/>
                  </a:lnTo>
                  <a:lnTo>
                    <a:pt x="75125" y="7700"/>
                  </a:lnTo>
                  <a:lnTo>
                    <a:pt x="77049" y="7753"/>
                  </a:lnTo>
                  <a:lnTo>
                    <a:pt x="80515" y="6706"/>
                  </a:lnTo>
                  <a:lnTo>
                    <a:pt x="83104" y="6246"/>
                  </a:lnTo>
                  <a:lnTo>
                    <a:pt x="84108" y="6892"/>
                  </a:lnTo>
                  <a:lnTo>
                    <a:pt x="85518" y="7163"/>
                  </a:lnTo>
                  <a:lnTo>
                    <a:pt x="85844" y="7163"/>
                  </a:lnTo>
                  <a:lnTo>
                    <a:pt x="85981" y="7726"/>
                  </a:lnTo>
                  <a:lnTo>
                    <a:pt x="89217" y="8540"/>
                  </a:lnTo>
                  <a:lnTo>
                    <a:pt x="90578" y="9837"/>
                  </a:lnTo>
                  <a:lnTo>
                    <a:pt x="92089" y="11807"/>
                  </a:lnTo>
                  <a:lnTo>
                    <a:pt x="92236" y="14641"/>
                  </a:lnTo>
                  <a:lnTo>
                    <a:pt x="90301" y="16677"/>
                  </a:lnTo>
                  <a:lnTo>
                    <a:pt x="88695" y="17965"/>
                  </a:lnTo>
                  <a:lnTo>
                    <a:pt x="94771" y="17478"/>
                  </a:lnTo>
                  <a:lnTo>
                    <a:pt x="95376" y="18645"/>
                  </a:lnTo>
                  <a:lnTo>
                    <a:pt x="96296" y="19903"/>
                  </a:lnTo>
                  <a:lnTo>
                    <a:pt x="99569" y="19007"/>
                  </a:lnTo>
                  <a:lnTo>
                    <a:pt x="107775" y="22728"/>
                  </a:lnTo>
                  <a:lnTo>
                    <a:pt x="112737" y="20917"/>
                  </a:lnTo>
                  <a:lnTo>
                    <a:pt x="114007" y="20811"/>
                  </a:lnTo>
                  <a:lnTo>
                    <a:pt x="115134" y="23817"/>
                  </a:lnTo>
                  <a:lnTo>
                    <a:pt x="113901" y="26840"/>
                  </a:lnTo>
                  <a:lnTo>
                    <a:pt x="109526" y="30061"/>
                  </a:lnTo>
                  <a:lnTo>
                    <a:pt x="110496" y="32043"/>
                  </a:lnTo>
                  <a:lnTo>
                    <a:pt x="111893" y="32483"/>
                  </a:lnTo>
                  <a:lnTo>
                    <a:pt x="116017" y="32063"/>
                  </a:lnTo>
                  <a:lnTo>
                    <a:pt x="122547" y="34020"/>
                  </a:lnTo>
                  <a:lnTo>
                    <a:pt x="123908" y="33410"/>
                  </a:lnTo>
                  <a:lnTo>
                    <a:pt x="129203" y="28895"/>
                  </a:lnTo>
                  <a:lnTo>
                    <a:pt x="131319" y="27925"/>
                  </a:lnTo>
                  <a:lnTo>
                    <a:pt x="138285" y="27230"/>
                  </a:lnTo>
                  <a:lnTo>
                    <a:pt x="139552" y="25479"/>
                  </a:lnTo>
                  <a:lnTo>
                    <a:pt x="142375" y="23717"/>
                  </a:lnTo>
                  <a:lnTo>
                    <a:pt x="144193" y="21791"/>
                  </a:lnTo>
                  <a:lnTo>
                    <a:pt x="148546" y="18120"/>
                  </a:lnTo>
                  <a:lnTo>
                    <a:pt x="153051" y="18782"/>
                  </a:lnTo>
                  <a:lnTo>
                    <a:pt x="155681" y="19485"/>
                  </a:lnTo>
                  <a:lnTo>
                    <a:pt x="158568" y="19839"/>
                  </a:lnTo>
                  <a:lnTo>
                    <a:pt x="161196" y="23749"/>
                  </a:lnTo>
                  <a:lnTo>
                    <a:pt x="167843" y="28064"/>
                  </a:lnTo>
                  <a:lnTo>
                    <a:pt x="173950" y="27689"/>
                  </a:lnTo>
                  <a:lnTo>
                    <a:pt x="176117" y="31764"/>
                  </a:lnTo>
                  <a:lnTo>
                    <a:pt x="177074" y="36785"/>
                  </a:lnTo>
                  <a:lnTo>
                    <a:pt x="178950" y="38358"/>
                  </a:lnTo>
                  <a:lnTo>
                    <a:pt x="180600" y="39385"/>
                  </a:lnTo>
                  <a:lnTo>
                    <a:pt x="185576" y="40460"/>
                  </a:lnTo>
                  <a:lnTo>
                    <a:pt x="185772" y="40528"/>
                  </a:lnTo>
                  <a:lnTo>
                    <a:pt x="185932" y="41208"/>
                  </a:lnTo>
                  <a:lnTo>
                    <a:pt x="186236" y="43696"/>
                  </a:lnTo>
                  <a:lnTo>
                    <a:pt x="186653" y="45757"/>
                  </a:lnTo>
                  <a:lnTo>
                    <a:pt x="189214" y="53974"/>
                  </a:lnTo>
                  <a:lnTo>
                    <a:pt x="189165" y="55979"/>
                  </a:lnTo>
                  <a:lnTo>
                    <a:pt x="189134" y="56511"/>
                  </a:lnTo>
                  <a:lnTo>
                    <a:pt x="188197" y="59315"/>
                  </a:lnTo>
                  <a:lnTo>
                    <a:pt x="186530" y="61677"/>
                  </a:lnTo>
                  <a:lnTo>
                    <a:pt x="184330" y="63008"/>
                  </a:lnTo>
                  <a:lnTo>
                    <a:pt x="183118" y="64488"/>
                  </a:lnTo>
                  <a:lnTo>
                    <a:pt x="182891" y="66122"/>
                  </a:lnTo>
                  <a:lnTo>
                    <a:pt x="185658" y="68981"/>
                  </a:lnTo>
                  <a:lnTo>
                    <a:pt x="191414" y="73066"/>
                  </a:lnTo>
                  <a:lnTo>
                    <a:pt x="193744" y="76554"/>
                  </a:lnTo>
                  <a:lnTo>
                    <a:pt x="192645" y="79452"/>
                  </a:lnTo>
                  <a:lnTo>
                    <a:pt x="192311" y="81575"/>
                  </a:lnTo>
                  <a:lnTo>
                    <a:pt x="192738" y="82926"/>
                  </a:lnTo>
                  <a:lnTo>
                    <a:pt x="193660" y="84010"/>
                  </a:lnTo>
                  <a:lnTo>
                    <a:pt x="195081" y="84830"/>
                  </a:lnTo>
                  <a:lnTo>
                    <a:pt x="195645" y="86091"/>
                  </a:lnTo>
                  <a:lnTo>
                    <a:pt x="195358" y="87793"/>
                  </a:lnTo>
                  <a:lnTo>
                    <a:pt x="195627" y="88973"/>
                  </a:lnTo>
                  <a:lnTo>
                    <a:pt x="196688" y="89813"/>
                  </a:lnTo>
                  <a:lnTo>
                    <a:pt x="196590" y="90139"/>
                  </a:lnTo>
                  <a:lnTo>
                    <a:pt x="196075" y="91321"/>
                  </a:lnTo>
                  <a:lnTo>
                    <a:pt x="195370" y="93475"/>
                  </a:lnTo>
                  <a:lnTo>
                    <a:pt x="194971" y="95046"/>
                  </a:lnTo>
                  <a:lnTo>
                    <a:pt x="193351" y="97185"/>
                  </a:lnTo>
                  <a:lnTo>
                    <a:pt x="193844" y="99001"/>
                  </a:lnTo>
                  <a:lnTo>
                    <a:pt x="195113" y="101141"/>
                  </a:lnTo>
                  <a:lnTo>
                    <a:pt x="196077" y="102216"/>
                  </a:lnTo>
                  <a:lnTo>
                    <a:pt x="196381" y="103234"/>
                  </a:lnTo>
                  <a:lnTo>
                    <a:pt x="195768" y="105653"/>
                  </a:lnTo>
                  <a:lnTo>
                    <a:pt x="196072" y="106271"/>
                  </a:lnTo>
                  <a:lnTo>
                    <a:pt x="200080" y="108051"/>
                  </a:lnTo>
                  <a:lnTo>
                    <a:pt x="200734" y="108872"/>
                  </a:lnTo>
                  <a:lnTo>
                    <a:pt x="201123" y="110581"/>
                  </a:lnTo>
                  <a:lnTo>
                    <a:pt x="202527" y="114229"/>
                  </a:lnTo>
                  <a:lnTo>
                    <a:pt x="201361" y="118843"/>
                  </a:lnTo>
                  <a:lnTo>
                    <a:pt x="200335" y="121367"/>
                  </a:lnTo>
                  <a:lnTo>
                    <a:pt x="198052" y="125369"/>
                  </a:lnTo>
                  <a:lnTo>
                    <a:pt x="197945" y="125738"/>
                  </a:lnTo>
                  <a:lnTo>
                    <a:pt x="197681" y="126224"/>
                  </a:lnTo>
                  <a:lnTo>
                    <a:pt x="196997" y="126924"/>
                  </a:lnTo>
                  <a:lnTo>
                    <a:pt x="196042" y="127029"/>
                  </a:lnTo>
                  <a:lnTo>
                    <a:pt x="194602" y="126507"/>
                  </a:lnTo>
                  <a:lnTo>
                    <a:pt x="193615" y="125838"/>
                  </a:lnTo>
                  <a:lnTo>
                    <a:pt x="193842" y="124112"/>
                  </a:lnTo>
                  <a:lnTo>
                    <a:pt x="193209" y="123999"/>
                  </a:lnTo>
                  <a:lnTo>
                    <a:pt x="192423" y="122939"/>
                  </a:lnTo>
                  <a:lnTo>
                    <a:pt x="192114" y="121799"/>
                  </a:lnTo>
                  <a:lnTo>
                    <a:pt x="191266" y="121334"/>
                  </a:lnTo>
                  <a:lnTo>
                    <a:pt x="188169" y="120855"/>
                  </a:lnTo>
                  <a:lnTo>
                    <a:pt x="187117" y="120518"/>
                  </a:lnTo>
                  <a:lnTo>
                    <a:pt x="186310" y="120761"/>
                  </a:lnTo>
                  <a:lnTo>
                    <a:pt x="185705" y="121568"/>
                  </a:lnTo>
                  <a:lnTo>
                    <a:pt x="186091" y="122297"/>
                  </a:lnTo>
                  <a:lnTo>
                    <a:pt x="186668" y="123007"/>
                  </a:lnTo>
                  <a:lnTo>
                    <a:pt x="188385" y="124132"/>
                  </a:lnTo>
                  <a:lnTo>
                    <a:pt x="188208" y="124579"/>
                  </a:lnTo>
                  <a:lnTo>
                    <a:pt x="184509" y="125673"/>
                  </a:lnTo>
                  <a:lnTo>
                    <a:pt x="182181" y="126795"/>
                  </a:lnTo>
                  <a:lnTo>
                    <a:pt x="180013" y="127425"/>
                  </a:lnTo>
                  <a:lnTo>
                    <a:pt x="177804" y="128586"/>
                  </a:lnTo>
                  <a:lnTo>
                    <a:pt x="173444" y="129889"/>
                  </a:lnTo>
                  <a:lnTo>
                    <a:pt x="170246" y="130235"/>
                  </a:lnTo>
                  <a:lnTo>
                    <a:pt x="169579" y="130579"/>
                  </a:lnTo>
                  <a:lnTo>
                    <a:pt x="168385" y="132786"/>
                  </a:lnTo>
                  <a:lnTo>
                    <a:pt x="167579" y="133247"/>
                  </a:lnTo>
                  <a:lnTo>
                    <a:pt x="166806" y="133008"/>
                  </a:lnTo>
                  <a:lnTo>
                    <a:pt x="166219" y="132647"/>
                  </a:lnTo>
                  <a:lnTo>
                    <a:pt x="165476" y="132946"/>
                  </a:lnTo>
                  <a:lnTo>
                    <a:pt x="164703" y="133676"/>
                  </a:lnTo>
                  <a:lnTo>
                    <a:pt x="163895" y="133964"/>
                  </a:lnTo>
                  <a:lnTo>
                    <a:pt x="163191" y="133954"/>
                  </a:lnTo>
                  <a:lnTo>
                    <a:pt x="161941" y="135879"/>
                  </a:lnTo>
                  <a:lnTo>
                    <a:pt x="158298" y="136463"/>
                  </a:lnTo>
                  <a:lnTo>
                    <a:pt x="157871" y="137460"/>
                  </a:lnTo>
                  <a:lnTo>
                    <a:pt x="157201" y="138616"/>
                  </a:lnTo>
                  <a:lnTo>
                    <a:pt x="156668" y="138899"/>
                  </a:lnTo>
                  <a:lnTo>
                    <a:pt x="155022" y="138441"/>
                  </a:lnTo>
                  <a:lnTo>
                    <a:pt x="152749" y="138188"/>
                  </a:lnTo>
                  <a:lnTo>
                    <a:pt x="151444" y="138821"/>
                  </a:lnTo>
                  <a:lnTo>
                    <a:pt x="149877" y="139171"/>
                  </a:lnTo>
                  <a:lnTo>
                    <a:pt x="147964" y="139277"/>
                  </a:lnTo>
                  <a:lnTo>
                    <a:pt x="145832" y="140541"/>
                  </a:lnTo>
                  <a:lnTo>
                    <a:pt x="143753" y="142759"/>
                  </a:lnTo>
                  <a:lnTo>
                    <a:pt x="142582" y="144714"/>
                  </a:lnTo>
                  <a:lnTo>
                    <a:pt x="141956" y="145416"/>
                  </a:lnTo>
                  <a:lnTo>
                    <a:pt x="140935" y="143581"/>
                  </a:lnTo>
                  <a:lnTo>
                    <a:pt x="139688" y="142321"/>
                  </a:lnTo>
                  <a:lnTo>
                    <a:pt x="138806" y="141667"/>
                  </a:lnTo>
                  <a:lnTo>
                    <a:pt x="138017" y="141666"/>
                  </a:lnTo>
                  <a:lnTo>
                    <a:pt x="137810" y="141934"/>
                  </a:lnTo>
                  <a:lnTo>
                    <a:pt x="137808" y="142895"/>
                  </a:lnTo>
                  <a:lnTo>
                    <a:pt x="138650" y="144491"/>
                  </a:lnTo>
                  <a:lnTo>
                    <a:pt x="139693" y="145579"/>
                  </a:lnTo>
                  <a:lnTo>
                    <a:pt x="139859" y="146382"/>
                  </a:lnTo>
                  <a:lnTo>
                    <a:pt x="140418" y="147843"/>
                  </a:lnTo>
                  <a:lnTo>
                    <a:pt x="141936" y="149437"/>
                  </a:lnTo>
                  <a:lnTo>
                    <a:pt x="144318" y="150700"/>
                  </a:lnTo>
                  <a:lnTo>
                    <a:pt x="145942" y="151943"/>
                  </a:lnTo>
                  <a:lnTo>
                    <a:pt x="147145" y="153665"/>
                  </a:lnTo>
                  <a:lnTo>
                    <a:pt x="147156" y="154194"/>
                  </a:lnTo>
                  <a:lnTo>
                    <a:pt x="146825" y="154897"/>
                  </a:lnTo>
                  <a:lnTo>
                    <a:pt x="146257" y="155559"/>
                  </a:lnTo>
                  <a:lnTo>
                    <a:pt x="145778" y="156421"/>
                  </a:lnTo>
                  <a:lnTo>
                    <a:pt x="144459" y="158163"/>
                  </a:lnTo>
                  <a:lnTo>
                    <a:pt x="144849" y="158924"/>
                  </a:lnTo>
                  <a:lnTo>
                    <a:pt x="145929" y="159885"/>
                  </a:lnTo>
                  <a:lnTo>
                    <a:pt x="146886" y="161038"/>
                  </a:lnTo>
                  <a:lnTo>
                    <a:pt x="148112" y="162901"/>
                  </a:lnTo>
                  <a:lnTo>
                    <a:pt x="149799" y="166162"/>
                  </a:lnTo>
                  <a:lnTo>
                    <a:pt x="150885" y="167503"/>
                  </a:lnTo>
                  <a:lnTo>
                    <a:pt x="152360" y="168887"/>
                  </a:lnTo>
                  <a:lnTo>
                    <a:pt x="153809" y="169943"/>
                  </a:lnTo>
                  <a:lnTo>
                    <a:pt x="156093" y="169911"/>
                  </a:lnTo>
                  <a:lnTo>
                    <a:pt x="158460" y="171925"/>
                  </a:lnTo>
                  <a:lnTo>
                    <a:pt x="161043" y="174835"/>
                  </a:lnTo>
                  <a:lnTo>
                    <a:pt x="162973" y="176169"/>
                  </a:lnTo>
                  <a:lnTo>
                    <a:pt x="164321" y="176575"/>
                  </a:lnTo>
                  <a:lnTo>
                    <a:pt x="165433" y="177622"/>
                  </a:lnTo>
                  <a:lnTo>
                    <a:pt x="166420" y="179127"/>
                  </a:lnTo>
                  <a:lnTo>
                    <a:pt x="166806" y="179997"/>
                  </a:lnTo>
                  <a:lnTo>
                    <a:pt x="167681" y="180625"/>
                  </a:lnTo>
                  <a:lnTo>
                    <a:pt x="170045" y="180508"/>
                  </a:lnTo>
                  <a:lnTo>
                    <a:pt x="173081" y="182873"/>
                  </a:lnTo>
                  <a:lnTo>
                    <a:pt x="174960" y="184603"/>
                  </a:lnTo>
                  <a:lnTo>
                    <a:pt x="175951" y="185999"/>
                  </a:lnTo>
                  <a:lnTo>
                    <a:pt x="175690" y="186552"/>
                  </a:lnTo>
                  <a:lnTo>
                    <a:pt x="175569" y="188289"/>
                  </a:lnTo>
                  <a:lnTo>
                    <a:pt x="175599" y="190129"/>
                  </a:lnTo>
                  <a:lnTo>
                    <a:pt x="175301" y="191102"/>
                  </a:lnTo>
                  <a:lnTo>
                    <a:pt x="173943" y="192382"/>
                  </a:lnTo>
                  <a:lnTo>
                    <a:pt x="173241" y="192654"/>
                  </a:lnTo>
                  <a:lnTo>
                    <a:pt x="172866" y="192930"/>
                  </a:lnTo>
                  <a:lnTo>
                    <a:pt x="168696" y="191261"/>
                  </a:lnTo>
                  <a:lnTo>
                    <a:pt x="168365" y="191546"/>
                  </a:lnTo>
                  <a:lnTo>
                    <a:pt x="168104" y="191752"/>
                  </a:lnTo>
                  <a:lnTo>
                    <a:pt x="166988" y="196586"/>
                  </a:lnTo>
                  <a:lnTo>
                    <a:pt x="166219" y="197514"/>
                  </a:lnTo>
                  <a:lnTo>
                    <a:pt x="165074" y="198368"/>
                  </a:lnTo>
                  <a:lnTo>
                    <a:pt x="162695" y="199199"/>
                  </a:lnTo>
                  <a:lnTo>
                    <a:pt x="161041" y="199537"/>
                  </a:lnTo>
                  <a:lnTo>
                    <a:pt x="159752" y="199958"/>
                  </a:lnTo>
                  <a:lnTo>
                    <a:pt x="155668" y="201977"/>
                  </a:lnTo>
                  <a:lnTo>
                    <a:pt x="153828" y="203189"/>
                  </a:lnTo>
                  <a:lnTo>
                    <a:pt x="152636" y="204711"/>
                  </a:lnTo>
                  <a:lnTo>
                    <a:pt x="152630" y="205587"/>
                  </a:lnTo>
                  <a:lnTo>
                    <a:pt x="154616" y="208160"/>
                  </a:lnTo>
                  <a:lnTo>
                    <a:pt x="156908" y="210815"/>
                  </a:lnTo>
                  <a:lnTo>
                    <a:pt x="156923" y="213149"/>
                  </a:lnTo>
                  <a:lnTo>
                    <a:pt x="155908" y="214893"/>
                  </a:lnTo>
                  <a:lnTo>
                    <a:pt x="155672" y="215567"/>
                  </a:lnTo>
                  <a:lnTo>
                    <a:pt x="156346" y="215820"/>
                  </a:lnTo>
                  <a:lnTo>
                    <a:pt x="157616" y="215917"/>
                  </a:lnTo>
                  <a:lnTo>
                    <a:pt x="158678" y="216217"/>
                  </a:lnTo>
                  <a:lnTo>
                    <a:pt x="159132" y="217443"/>
                  </a:lnTo>
                  <a:lnTo>
                    <a:pt x="158996" y="219578"/>
                  </a:lnTo>
                  <a:lnTo>
                    <a:pt x="158633" y="221575"/>
                  </a:lnTo>
                  <a:lnTo>
                    <a:pt x="158253" y="222415"/>
                  </a:lnTo>
                  <a:lnTo>
                    <a:pt x="157229" y="222482"/>
                  </a:lnTo>
                  <a:lnTo>
                    <a:pt x="155258" y="221619"/>
                  </a:lnTo>
                  <a:lnTo>
                    <a:pt x="153720" y="220616"/>
                  </a:lnTo>
                  <a:lnTo>
                    <a:pt x="153133" y="219999"/>
                  </a:lnTo>
                  <a:lnTo>
                    <a:pt x="153096" y="219261"/>
                  </a:lnTo>
                  <a:lnTo>
                    <a:pt x="153429" y="218795"/>
                  </a:lnTo>
                  <a:lnTo>
                    <a:pt x="152880" y="217885"/>
                  </a:lnTo>
                  <a:lnTo>
                    <a:pt x="150989" y="217044"/>
                  </a:lnTo>
                  <a:lnTo>
                    <a:pt x="148963" y="217410"/>
                  </a:lnTo>
                  <a:lnTo>
                    <a:pt x="147467" y="217977"/>
                  </a:lnTo>
                  <a:lnTo>
                    <a:pt x="146502" y="217944"/>
                  </a:lnTo>
                  <a:lnTo>
                    <a:pt x="145459" y="217134"/>
                  </a:lnTo>
                  <a:lnTo>
                    <a:pt x="143854" y="216514"/>
                  </a:lnTo>
                  <a:lnTo>
                    <a:pt x="141757" y="216105"/>
                  </a:lnTo>
                  <a:lnTo>
                    <a:pt x="140451" y="215668"/>
                  </a:lnTo>
                  <a:lnTo>
                    <a:pt x="140176" y="215926"/>
                  </a:lnTo>
                  <a:lnTo>
                    <a:pt x="140330" y="217679"/>
                  </a:lnTo>
                  <a:lnTo>
                    <a:pt x="139928" y="218444"/>
                  </a:lnTo>
                  <a:lnTo>
                    <a:pt x="129561" y="219456"/>
                  </a:lnTo>
                  <a:lnTo>
                    <a:pt x="126402" y="220404"/>
                  </a:lnTo>
                  <a:lnTo>
                    <a:pt x="124102" y="221629"/>
                  </a:lnTo>
                  <a:lnTo>
                    <a:pt x="122400" y="222160"/>
                  </a:lnTo>
                  <a:lnTo>
                    <a:pt x="121984" y="222915"/>
                  </a:lnTo>
                  <a:lnTo>
                    <a:pt x="120299" y="223906"/>
                  </a:lnTo>
                  <a:lnTo>
                    <a:pt x="118397" y="224223"/>
                  </a:lnTo>
                  <a:lnTo>
                    <a:pt x="117939" y="223898"/>
                  </a:lnTo>
                  <a:lnTo>
                    <a:pt x="116719" y="224356"/>
                  </a:lnTo>
                  <a:lnTo>
                    <a:pt x="114640" y="224797"/>
                  </a:lnTo>
                  <a:lnTo>
                    <a:pt x="113288" y="224657"/>
                  </a:lnTo>
                  <a:lnTo>
                    <a:pt x="112653" y="223856"/>
                  </a:lnTo>
                  <a:lnTo>
                    <a:pt x="111366" y="222629"/>
                  </a:lnTo>
                  <a:lnTo>
                    <a:pt x="110850" y="221778"/>
                  </a:lnTo>
                  <a:lnTo>
                    <a:pt x="110904" y="221233"/>
                  </a:lnTo>
                  <a:lnTo>
                    <a:pt x="107997" y="221123"/>
                  </a:lnTo>
                  <a:lnTo>
                    <a:pt x="106164" y="220475"/>
                  </a:lnTo>
                  <a:lnTo>
                    <a:pt x="102275" y="220627"/>
                  </a:lnTo>
                  <a:lnTo>
                    <a:pt x="101316" y="220353"/>
                  </a:lnTo>
                  <a:lnTo>
                    <a:pt x="101116" y="220647"/>
                  </a:lnTo>
                  <a:lnTo>
                    <a:pt x="100530" y="224128"/>
                  </a:lnTo>
                  <a:lnTo>
                    <a:pt x="99761" y="225556"/>
                  </a:lnTo>
                  <a:lnTo>
                    <a:pt x="98515" y="227030"/>
                  </a:lnTo>
                  <a:lnTo>
                    <a:pt x="96920" y="227850"/>
                  </a:lnTo>
                  <a:lnTo>
                    <a:pt x="95646" y="227999"/>
                  </a:lnTo>
                  <a:lnTo>
                    <a:pt x="95706" y="226925"/>
                  </a:lnTo>
                  <a:lnTo>
                    <a:pt x="96028" y="225630"/>
                  </a:lnTo>
                  <a:lnTo>
                    <a:pt x="95110" y="225326"/>
                  </a:lnTo>
                  <a:lnTo>
                    <a:pt x="93732" y="225177"/>
                  </a:lnTo>
                  <a:lnTo>
                    <a:pt x="93065" y="224791"/>
                  </a:lnTo>
                  <a:lnTo>
                    <a:pt x="93240" y="223805"/>
                  </a:lnTo>
                  <a:lnTo>
                    <a:pt x="92923" y="223229"/>
                  </a:lnTo>
                  <a:lnTo>
                    <a:pt x="92353" y="222541"/>
                  </a:lnTo>
                  <a:lnTo>
                    <a:pt x="90971" y="221651"/>
                  </a:lnTo>
                  <a:lnTo>
                    <a:pt x="88042" y="220332"/>
                  </a:lnTo>
                  <a:lnTo>
                    <a:pt x="86047" y="219680"/>
                  </a:lnTo>
                  <a:lnTo>
                    <a:pt x="85300" y="220374"/>
                  </a:lnTo>
                  <a:lnTo>
                    <a:pt x="83873" y="221074"/>
                  </a:lnTo>
                  <a:lnTo>
                    <a:pt x="81625" y="220845"/>
                  </a:lnTo>
                  <a:lnTo>
                    <a:pt x="81074" y="221120"/>
                  </a:lnTo>
                  <a:lnTo>
                    <a:pt x="77226" y="219023"/>
                  </a:lnTo>
                  <a:lnTo>
                    <a:pt x="73529" y="217005"/>
                  </a:lnTo>
                  <a:lnTo>
                    <a:pt x="72307" y="217005"/>
                  </a:lnTo>
                  <a:lnTo>
                    <a:pt x="66859" y="217408"/>
                  </a:lnTo>
                  <a:lnTo>
                    <a:pt x="66701" y="217230"/>
                  </a:lnTo>
                  <a:lnTo>
                    <a:pt x="65753" y="216080"/>
                  </a:lnTo>
                  <a:lnTo>
                    <a:pt x="64911" y="215716"/>
                  </a:lnTo>
                  <a:lnTo>
                    <a:pt x="64404" y="215903"/>
                  </a:lnTo>
                  <a:lnTo>
                    <a:pt x="64065" y="216237"/>
                  </a:lnTo>
                  <a:lnTo>
                    <a:pt x="63480" y="216180"/>
                  </a:lnTo>
                  <a:lnTo>
                    <a:pt x="61037" y="214322"/>
                  </a:lnTo>
                  <a:lnTo>
                    <a:pt x="60038" y="214054"/>
                  </a:lnTo>
                  <a:lnTo>
                    <a:pt x="58649" y="214300"/>
                  </a:lnTo>
                  <a:lnTo>
                    <a:pt x="57010" y="215300"/>
                  </a:lnTo>
                  <a:lnTo>
                    <a:pt x="56295" y="216525"/>
                  </a:lnTo>
                  <a:lnTo>
                    <a:pt x="56513" y="217230"/>
                  </a:lnTo>
                  <a:lnTo>
                    <a:pt x="57364" y="217537"/>
                  </a:lnTo>
                  <a:lnTo>
                    <a:pt x="59588" y="217331"/>
                  </a:lnTo>
                  <a:lnTo>
                    <a:pt x="59914" y="217534"/>
                  </a:lnTo>
                  <a:lnTo>
                    <a:pt x="59990" y="217930"/>
                  </a:lnTo>
                  <a:lnTo>
                    <a:pt x="59746" y="218318"/>
                  </a:lnTo>
                  <a:lnTo>
                    <a:pt x="57937" y="218636"/>
                  </a:lnTo>
                  <a:lnTo>
                    <a:pt x="57414" y="219099"/>
                  </a:lnTo>
                  <a:lnTo>
                    <a:pt x="56885" y="219213"/>
                  </a:lnTo>
                  <a:lnTo>
                    <a:pt x="56546" y="219285"/>
                  </a:lnTo>
                  <a:lnTo>
                    <a:pt x="54624" y="218798"/>
                  </a:lnTo>
                  <a:lnTo>
                    <a:pt x="51759" y="218798"/>
                  </a:lnTo>
                  <a:lnTo>
                    <a:pt x="49448" y="219662"/>
                  </a:lnTo>
                  <a:lnTo>
                    <a:pt x="45762" y="220007"/>
                  </a:lnTo>
                  <a:lnTo>
                    <a:pt x="40698" y="219838"/>
                  </a:lnTo>
                  <a:lnTo>
                    <a:pt x="38876" y="219197"/>
                  </a:lnTo>
                  <a:lnTo>
                    <a:pt x="37766" y="218809"/>
                  </a:lnTo>
                  <a:lnTo>
                    <a:pt x="36969" y="216916"/>
                  </a:lnTo>
                  <a:lnTo>
                    <a:pt x="37172" y="214110"/>
                  </a:lnTo>
                  <a:lnTo>
                    <a:pt x="38381" y="210391"/>
                  </a:lnTo>
                  <a:lnTo>
                    <a:pt x="38718" y="207658"/>
                  </a:lnTo>
                  <a:lnTo>
                    <a:pt x="38180" y="205916"/>
                  </a:lnTo>
                  <a:lnTo>
                    <a:pt x="38897" y="203303"/>
                  </a:lnTo>
                  <a:lnTo>
                    <a:pt x="40867" y="199818"/>
                  </a:lnTo>
                  <a:lnTo>
                    <a:pt x="42182" y="196136"/>
                  </a:lnTo>
                  <a:lnTo>
                    <a:pt x="42838" y="192255"/>
                  </a:lnTo>
                  <a:lnTo>
                    <a:pt x="43792" y="189722"/>
                  </a:lnTo>
                  <a:lnTo>
                    <a:pt x="45667" y="187945"/>
                  </a:lnTo>
                  <a:lnTo>
                    <a:pt x="50117" y="182971"/>
                  </a:lnTo>
                  <a:lnTo>
                    <a:pt x="50478" y="182596"/>
                  </a:lnTo>
                  <a:lnTo>
                    <a:pt x="50357" y="180111"/>
                  </a:lnTo>
                  <a:lnTo>
                    <a:pt x="49158" y="179760"/>
                  </a:lnTo>
                  <a:lnTo>
                    <a:pt x="47403" y="179046"/>
                  </a:lnTo>
                  <a:lnTo>
                    <a:pt x="42935" y="178162"/>
                  </a:lnTo>
                  <a:lnTo>
                    <a:pt x="38772" y="177595"/>
                  </a:lnTo>
                  <a:lnTo>
                    <a:pt x="36882" y="176892"/>
                  </a:lnTo>
                  <a:lnTo>
                    <a:pt x="35226" y="175011"/>
                  </a:lnTo>
                  <a:lnTo>
                    <a:pt x="34200" y="174986"/>
                  </a:lnTo>
                  <a:lnTo>
                    <a:pt x="32192" y="175659"/>
                  </a:lnTo>
                  <a:lnTo>
                    <a:pt x="29683" y="176114"/>
                  </a:lnTo>
                  <a:lnTo>
                    <a:pt x="27859" y="175716"/>
                  </a:lnTo>
                  <a:lnTo>
                    <a:pt x="26716" y="175793"/>
                  </a:lnTo>
                  <a:lnTo>
                    <a:pt x="26075" y="176140"/>
                  </a:lnTo>
                  <a:lnTo>
                    <a:pt x="25753" y="175833"/>
                  </a:lnTo>
                  <a:lnTo>
                    <a:pt x="25295" y="174220"/>
                  </a:lnTo>
                  <a:lnTo>
                    <a:pt x="24341" y="173798"/>
                  </a:lnTo>
                  <a:lnTo>
                    <a:pt x="22857" y="173429"/>
                  </a:lnTo>
                  <a:lnTo>
                    <a:pt x="21935" y="173589"/>
                  </a:lnTo>
                  <a:lnTo>
                    <a:pt x="21298" y="174390"/>
                  </a:lnTo>
                  <a:lnTo>
                    <a:pt x="20316" y="174955"/>
                  </a:lnTo>
                  <a:lnTo>
                    <a:pt x="19413" y="174771"/>
                  </a:lnTo>
                  <a:lnTo>
                    <a:pt x="16586" y="171044"/>
                  </a:lnTo>
                  <a:lnTo>
                    <a:pt x="15858" y="170219"/>
                  </a:lnTo>
                  <a:lnTo>
                    <a:pt x="15673" y="169460"/>
                  </a:lnTo>
                  <a:lnTo>
                    <a:pt x="14965" y="168071"/>
                  </a:lnTo>
                  <a:lnTo>
                    <a:pt x="13280" y="166689"/>
                  </a:lnTo>
                  <a:lnTo>
                    <a:pt x="11603" y="166251"/>
                  </a:lnTo>
                  <a:lnTo>
                    <a:pt x="10765" y="166406"/>
                  </a:lnTo>
                  <a:lnTo>
                    <a:pt x="10855" y="164686"/>
                  </a:lnTo>
                  <a:lnTo>
                    <a:pt x="11516" y="162190"/>
                  </a:lnTo>
                  <a:lnTo>
                    <a:pt x="12144" y="160886"/>
                  </a:lnTo>
                  <a:lnTo>
                    <a:pt x="12982" y="159820"/>
                  </a:lnTo>
                  <a:lnTo>
                    <a:pt x="13870" y="159079"/>
                  </a:lnTo>
                  <a:lnTo>
                    <a:pt x="14069" y="157738"/>
                  </a:lnTo>
                  <a:lnTo>
                    <a:pt x="13926" y="156469"/>
                  </a:lnTo>
                  <a:lnTo>
                    <a:pt x="12900" y="156272"/>
                  </a:lnTo>
                  <a:lnTo>
                    <a:pt x="10329" y="155334"/>
                  </a:lnTo>
                  <a:lnTo>
                    <a:pt x="8813" y="154346"/>
                  </a:lnTo>
                  <a:lnTo>
                    <a:pt x="7681" y="153108"/>
                  </a:lnTo>
                  <a:lnTo>
                    <a:pt x="6206" y="151401"/>
                  </a:lnTo>
                  <a:lnTo>
                    <a:pt x="5578" y="149667"/>
                  </a:lnTo>
                  <a:lnTo>
                    <a:pt x="5546" y="147938"/>
                  </a:lnTo>
                  <a:lnTo>
                    <a:pt x="5727" y="147164"/>
                  </a:lnTo>
                  <a:lnTo>
                    <a:pt x="5833" y="146633"/>
                  </a:lnTo>
                  <a:lnTo>
                    <a:pt x="7023" y="143934"/>
                  </a:lnTo>
                  <a:lnTo>
                    <a:pt x="11210" y="141516"/>
                  </a:lnTo>
                  <a:lnTo>
                    <a:pt x="10749" y="139079"/>
                  </a:lnTo>
                  <a:lnTo>
                    <a:pt x="10689" y="137584"/>
                  </a:lnTo>
                  <a:lnTo>
                    <a:pt x="9672" y="136605"/>
                  </a:lnTo>
                  <a:lnTo>
                    <a:pt x="7640" y="136209"/>
                  </a:lnTo>
                  <a:lnTo>
                    <a:pt x="7102" y="135530"/>
                  </a:lnTo>
                  <a:lnTo>
                    <a:pt x="6876" y="134867"/>
                  </a:lnTo>
                  <a:lnTo>
                    <a:pt x="8368" y="133375"/>
                  </a:lnTo>
                  <a:lnTo>
                    <a:pt x="6567" y="132195"/>
                  </a:lnTo>
                  <a:lnTo>
                    <a:pt x="5792" y="130974"/>
                  </a:lnTo>
                  <a:lnTo>
                    <a:pt x="3282" y="129432"/>
                  </a:lnTo>
                  <a:lnTo>
                    <a:pt x="3017" y="128901"/>
                  </a:lnTo>
                  <a:lnTo>
                    <a:pt x="4222" y="124399"/>
                  </a:lnTo>
                  <a:lnTo>
                    <a:pt x="3302" y="123084"/>
                  </a:lnTo>
                  <a:lnTo>
                    <a:pt x="2157" y="122413"/>
                  </a:lnTo>
                  <a:lnTo>
                    <a:pt x="823" y="122083"/>
                  </a:lnTo>
                  <a:lnTo>
                    <a:pt x="214" y="121457"/>
                  </a:lnTo>
                  <a:lnTo>
                    <a:pt x="0" y="120742"/>
                  </a:lnTo>
                  <a:lnTo>
                    <a:pt x="240" y="120299"/>
                  </a:lnTo>
                  <a:lnTo>
                    <a:pt x="1807" y="120430"/>
                  </a:lnTo>
                  <a:lnTo>
                    <a:pt x="2289" y="119966"/>
                  </a:lnTo>
                  <a:lnTo>
                    <a:pt x="6025" y="117313"/>
                  </a:lnTo>
                  <a:lnTo>
                    <a:pt x="6178" y="116803"/>
                  </a:lnTo>
                  <a:lnTo>
                    <a:pt x="5658" y="116514"/>
                  </a:lnTo>
                  <a:lnTo>
                    <a:pt x="4973" y="116360"/>
                  </a:lnTo>
                  <a:lnTo>
                    <a:pt x="4805" y="115802"/>
                  </a:lnTo>
                  <a:lnTo>
                    <a:pt x="4829" y="115067"/>
                  </a:lnTo>
                  <a:lnTo>
                    <a:pt x="6826" y="111235"/>
                  </a:lnTo>
                  <a:lnTo>
                    <a:pt x="7416" y="109599"/>
                  </a:lnTo>
                  <a:lnTo>
                    <a:pt x="7547" y="108442"/>
                  </a:lnTo>
                  <a:lnTo>
                    <a:pt x="7424" y="107299"/>
                  </a:lnTo>
                  <a:lnTo>
                    <a:pt x="6282" y="105500"/>
                  </a:lnTo>
                  <a:lnTo>
                    <a:pt x="5165" y="104064"/>
                  </a:lnTo>
                  <a:lnTo>
                    <a:pt x="5127" y="102920"/>
                  </a:lnTo>
                  <a:lnTo>
                    <a:pt x="4317" y="102318"/>
                  </a:lnTo>
                  <a:lnTo>
                    <a:pt x="2013" y="99249"/>
                  </a:lnTo>
                  <a:lnTo>
                    <a:pt x="2017" y="98061"/>
                  </a:lnTo>
                  <a:lnTo>
                    <a:pt x="3319" y="97138"/>
                  </a:lnTo>
                  <a:lnTo>
                    <a:pt x="5137" y="96549"/>
                  </a:lnTo>
                  <a:lnTo>
                    <a:pt x="5742" y="96063"/>
                  </a:lnTo>
                  <a:lnTo>
                    <a:pt x="6832" y="95757"/>
                  </a:lnTo>
                  <a:lnTo>
                    <a:pt x="9720" y="96644"/>
                  </a:lnTo>
                  <a:lnTo>
                    <a:pt x="11015" y="97413"/>
                  </a:lnTo>
                  <a:lnTo>
                    <a:pt x="11380" y="97254"/>
                  </a:lnTo>
                  <a:lnTo>
                    <a:pt x="12548" y="96417"/>
                  </a:lnTo>
                  <a:lnTo>
                    <a:pt x="14595" y="96549"/>
                  </a:lnTo>
                  <a:lnTo>
                    <a:pt x="19553" y="94867"/>
                  </a:lnTo>
                  <a:lnTo>
                    <a:pt x="20292" y="94058"/>
                  </a:lnTo>
                  <a:lnTo>
                    <a:pt x="20849" y="93198"/>
                  </a:lnTo>
                  <a:lnTo>
                    <a:pt x="20894" y="92820"/>
                  </a:lnTo>
                  <a:lnTo>
                    <a:pt x="18975" y="91164"/>
                  </a:lnTo>
                  <a:lnTo>
                    <a:pt x="18916" y="90551"/>
                  </a:lnTo>
                  <a:lnTo>
                    <a:pt x="19171" y="89860"/>
                  </a:lnTo>
                  <a:lnTo>
                    <a:pt x="19713" y="89314"/>
                  </a:lnTo>
                  <a:lnTo>
                    <a:pt x="20849" y="88943"/>
                  </a:lnTo>
                  <a:lnTo>
                    <a:pt x="22058" y="88215"/>
                  </a:lnTo>
                  <a:lnTo>
                    <a:pt x="24759" y="86149"/>
                  </a:lnTo>
                  <a:lnTo>
                    <a:pt x="25697" y="84355"/>
                  </a:lnTo>
                  <a:lnTo>
                    <a:pt x="25984" y="82411"/>
                  </a:lnTo>
                  <a:lnTo>
                    <a:pt x="26040" y="80964"/>
                  </a:lnTo>
                  <a:lnTo>
                    <a:pt x="25304" y="79812"/>
                  </a:lnTo>
                  <a:lnTo>
                    <a:pt x="24559" y="79066"/>
                  </a:lnTo>
                  <a:lnTo>
                    <a:pt x="23540" y="79179"/>
                  </a:lnTo>
                  <a:lnTo>
                    <a:pt x="21559" y="79120"/>
                  </a:lnTo>
                  <a:lnTo>
                    <a:pt x="19709" y="78473"/>
                  </a:lnTo>
                  <a:lnTo>
                    <a:pt x="18694" y="77426"/>
                  </a:lnTo>
                  <a:lnTo>
                    <a:pt x="18444" y="76505"/>
                  </a:lnTo>
                  <a:lnTo>
                    <a:pt x="18903" y="75925"/>
                  </a:lnTo>
                  <a:lnTo>
                    <a:pt x="19044" y="75212"/>
                  </a:lnTo>
                  <a:lnTo>
                    <a:pt x="18748" y="74495"/>
                  </a:lnTo>
                  <a:lnTo>
                    <a:pt x="18867" y="73893"/>
                  </a:lnTo>
                  <a:lnTo>
                    <a:pt x="19700" y="73410"/>
                  </a:lnTo>
                  <a:lnTo>
                    <a:pt x="25554" y="73426"/>
                  </a:lnTo>
                  <a:lnTo>
                    <a:pt x="25993" y="72895"/>
                  </a:lnTo>
                  <a:lnTo>
                    <a:pt x="26388" y="70108"/>
                  </a:lnTo>
                  <a:lnTo>
                    <a:pt x="27852" y="65859"/>
                  </a:lnTo>
                  <a:lnTo>
                    <a:pt x="29232" y="63490"/>
                  </a:lnTo>
                  <a:lnTo>
                    <a:pt x="29463" y="62493"/>
                  </a:lnTo>
                  <a:lnTo>
                    <a:pt x="29441" y="56866"/>
                  </a:lnTo>
                  <a:lnTo>
                    <a:pt x="29625" y="54011"/>
                  </a:lnTo>
                  <a:lnTo>
                    <a:pt x="28625" y="52668"/>
                  </a:lnTo>
                  <a:lnTo>
                    <a:pt x="26442" y="51197"/>
                  </a:lnTo>
                  <a:lnTo>
                    <a:pt x="26906" y="48132"/>
                  </a:lnTo>
                  <a:lnTo>
                    <a:pt x="27632" y="45741"/>
                  </a:lnTo>
                  <a:lnTo>
                    <a:pt x="29828" y="42797"/>
                  </a:lnTo>
                  <a:lnTo>
                    <a:pt x="31570" y="41987"/>
                  </a:lnTo>
                  <a:lnTo>
                    <a:pt x="39176" y="41506"/>
                  </a:lnTo>
                  <a:lnTo>
                    <a:pt x="47580" y="41704"/>
                  </a:lnTo>
                  <a:lnTo>
                    <a:pt x="51069" y="46150"/>
                  </a:lnTo>
                  <a:lnTo>
                    <a:pt x="49774" y="48432"/>
                  </a:lnTo>
                  <a:lnTo>
                    <a:pt x="51814" y="49494"/>
                  </a:lnTo>
                  <a:lnTo>
                    <a:pt x="52797" y="49106"/>
                  </a:lnTo>
                  <a:lnTo>
                    <a:pt x="53544" y="47121"/>
                  </a:lnTo>
                  <a:lnTo>
                    <a:pt x="54043" y="44922"/>
                  </a:lnTo>
                  <a:lnTo>
                    <a:pt x="54758" y="44256"/>
                  </a:lnTo>
                  <a:lnTo>
                    <a:pt x="57356" y="45900"/>
                  </a:lnTo>
                  <a:lnTo>
                    <a:pt x="58269" y="47026"/>
                  </a:lnTo>
                  <a:lnTo>
                    <a:pt x="58325" y="50644"/>
                  </a:lnTo>
                  <a:lnTo>
                    <a:pt x="59282" y="45743"/>
                  </a:lnTo>
                  <a:lnTo>
                    <a:pt x="58569" y="42307"/>
                  </a:lnTo>
                  <a:lnTo>
                    <a:pt x="59059" y="38972"/>
                  </a:lnTo>
                  <a:lnTo>
                    <a:pt x="60102" y="37235"/>
                  </a:lnTo>
                  <a:lnTo>
                    <a:pt x="61061" y="36130"/>
                  </a:lnTo>
                  <a:lnTo>
                    <a:pt x="67226" y="37320"/>
                  </a:lnTo>
                  <a:lnTo>
                    <a:pt x="74032" y="36706"/>
                  </a:lnTo>
                  <a:lnTo>
                    <a:pt x="76606" y="37992"/>
                  </a:lnTo>
                  <a:lnTo>
                    <a:pt x="82430" y="44428"/>
                  </a:lnTo>
                  <a:lnTo>
                    <a:pt x="84372" y="45480"/>
                  </a:lnTo>
                  <a:lnTo>
                    <a:pt x="86822" y="45811"/>
                  </a:lnTo>
                  <a:lnTo>
                    <a:pt x="83445" y="44437"/>
                  </a:lnTo>
                  <a:lnTo>
                    <a:pt x="76386" y="36610"/>
                  </a:lnTo>
                  <a:lnTo>
                    <a:pt x="74272" y="35639"/>
                  </a:lnTo>
                  <a:lnTo>
                    <a:pt x="71027" y="35344"/>
                  </a:lnTo>
                  <a:lnTo>
                    <a:pt x="69003" y="34578"/>
                  </a:lnTo>
                  <a:lnTo>
                    <a:pt x="67727" y="33392"/>
                  </a:lnTo>
                  <a:lnTo>
                    <a:pt x="67353" y="32332"/>
                  </a:lnTo>
                  <a:lnTo>
                    <a:pt x="67423" y="24417"/>
                  </a:lnTo>
                  <a:lnTo>
                    <a:pt x="66205" y="23237"/>
                  </a:lnTo>
                  <a:lnTo>
                    <a:pt x="64631" y="22826"/>
                  </a:lnTo>
                  <a:lnTo>
                    <a:pt x="63650" y="23369"/>
                  </a:lnTo>
                  <a:lnTo>
                    <a:pt x="61636" y="23376"/>
                  </a:lnTo>
                  <a:lnTo>
                    <a:pt x="61212" y="21579"/>
                  </a:lnTo>
                  <a:lnTo>
                    <a:pt x="61704" y="20247"/>
                  </a:lnTo>
                  <a:lnTo>
                    <a:pt x="65753" y="19336"/>
                  </a:lnTo>
                  <a:lnTo>
                    <a:pt x="68422" y="18114"/>
                  </a:lnTo>
                  <a:lnTo>
                    <a:pt x="68541" y="15954"/>
                  </a:lnTo>
                  <a:lnTo>
                    <a:pt x="66855" y="14254"/>
                  </a:lnTo>
                  <a:lnTo>
                    <a:pt x="64836" y="11133"/>
                  </a:lnTo>
                  <a:lnTo>
                    <a:pt x="62463" y="8196"/>
                  </a:lnTo>
                  <a:close/>
                  <a:moveTo>
                    <a:pt x="56334" y="0"/>
                  </a:moveTo>
                  <a:lnTo>
                    <a:pt x="57358" y="103"/>
                  </a:lnTo>
                  <a:lnTo>
                    <a:pt x="56310" y="1353"/>
                  </a:lnTo>
                  <a:lnTo>
                    <a:pt x="56008" y="2228"/>
                  </a:lnTo>
                  <a:lnTo>
                    <a:pt x="55583" y="3975"/>
                  </a:lnTo>
                  <a:lnTo>
                    <a:pt x="55775" y="4882"/>
                  </a:lnTo>
                  <a:lnTo>
                    <a:pt x="61296" y="5131"/>
                  </a:lnTo>
                  <a:lnTo>
                    <a:pt x="60655" y="5940"/>
                  </a:lnTo>
                  <a:lnTo>
                    <a:pt x="55056" y="6486"/>
                  </a:lnTo>
                  <a:lnTo>
                    <a:pt x="54179" y="8345"/>
                  </a:lnTo>
                  <a:lnTo>
                    <a:pt x="53669" y="8954"/>
                  </a:lnTo>
                  <a:lnTo>
                    <a:pt x="53913" y="4623"/>
                  </a:lnTo>
                  <a:close/>
                </a:path>
              </a:pathLst>
            </a:custGeom>
            <a:solidFill>
              <a:schemeClr val="accent2"/>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51" name="ee4p_DK_1_15912"/>
            <p:cNvSpPr>
              <a:spLocks noChangeAspect="1"/>
            </p:cNvSpPr>
            <p:nvPr>
              <p:custDataLst>
                <p:tags r:id="rId54"/>
              </p:custDataLst>
            </p:nvPr>
          </p:nvSpPr>
          <p:spPr>
            <a:xfrm>
              <a:off x="4483616" y="3601608"/>
              <a:ext cx="614971" cy="385026"/>
            </a:xfrm>
            <a:custGeom>
              <a:avLst/>
              <a:gdLst>
                <a:gd name="connsiteX0" fmla="*/ 69366 w 155130"/>
                <a:gd name="connsiteY0" fmla="*/ 87225 h 97125"/>
                <a:gd name="connsiteX1" fmla="*/ 71642 w 155130"/>
                <a:gd name="connsiteY1" fmla="*/ 89072 h 97125"/>
                <a:gd name="connsiteX2" fmla="*/ 75555 w 155130"/>
                <a:gd name="connsiteY2" fmla="*/ 90976 h 97125"/>
                <a:gd name="connsiteX3" fmla="*/ 78202 w 155130"/>
                <a:gd name="connsiteY3" fmla="*/ 90867 h 97125"/>
                <a:gd name="connsiteX4" fmla="*/ 80003 w 155130"/>
                <a:gd name="connsiteY4" fmla="*/ 91656 h 97125"/>
                <a:gd name="connsiteX5" fmla="*/ 80433 w 155130"/>
                <a:gd name="connsiteY5" fmla="*/ 92874 h 97125"/>
                <a:gd name="connsiteX6" fmla="*/ 80586 w 155130"/>
                <a:gd name="connsiteY6" fmla="*/ 95577 h 97125"/>
                <a:gd name="connsiteX7" fmla="*/ 78695 w 155130"/>
                <a:gd name="connsiteY7" fmla="*/ 96364 h 97125"/>
                <a:gd name="connsiteX8" fmla="*/ 76607 w 155130"/>
                <a:gd name="connsiteY8" fmla="*/ 96097 h 97125"/>
                <a:gd name="connsiteX9" fmla="*/ 73765 w 155130"/>
                <a:gd name="connsiteY9" fmla="*/ 97125 h 97125"/>
                <a:gd name="connsiteX10" fmla="*/ 64436 w 155130"/>
                <a:gd name="connsiteY10" fmla="*/ 92708 h 97125"/>
                <a:gd name="connsiteX11" fmla="*/ 64572 w 155130"/>
                <a:gd name="connsiteY11" fmla="*/ 89020 h 97125"/>
                <a:gd name="connsiteX12" fmla="*/ 64946 w 155130"/>
                <a:gd name="connsiteY12" fmla="*/ 87570 h 97125"/>
                <a:gd name="connsiteX13" fmla="*/ 45958 w 155130"/>
                <a:gd name="connsiteY13" fmla="*/ 86889 h 97125"/>
                <a:gd name="connsiteX14" fmla="*/ 47410 w 155130"/>
                <a:gd name="connsiteY14" fmla="*/ 87316 h 97125"/>
                <a:gd name="connsiteX15" fmla="*/ 49211 w 155130"/>
                <a:gd name="connsiteY15" fmla="*/ 88633 h 97125"/>
                <a:gd name="connsiteX16" fmla="*/ 50685 w 155130"/>
                <a:gd name="connsiteY16" fmla="*/ 88913 h 97125"/>
                <a:gd name="connsiteX17" fmla="*/ 52702 w 155130"/>
                <a:gd name="connsiteY17" fmla="*/ 90027 h 97125"/>
                <a:gd name="connsiteX18" fmla="*/ 52249 w 155130"/>
                <a:gd name="connsiteY18" fmla="*/ 90425 h 97125"/>
                <a:gd name="connsiteX19" fmla="*/ 50765 w 155130"/>
                <a:gd name="connsiteY19" fmla="*/ 90744 h 97125"/>
                <a:gd name="connsiteX20" fmla="*/ 49068 w 155130"/>
                <a:gd name="connsiteY20" fmla="*/ 90076 h 97125"/>
                <a:gd name="connsiteX21" fmla="*/ 46306 w 155130"/>
                <a:gd name="connsiteY21" fmla="*/ 87558 h 97125"/>
                <a:gd name="connsiteX22" fmla="*/ 91822 w 155130"/>
                <a:gd name="connsiteY22" fmla="*/ 83772 h 97125"/>
                <a:gd name="connsiteX23" fmla="*/ 92618 w 155130"/>
                <a:gd name="connsiteY23" fmla="*/ 84486 h 97125"/>
                <a:gd name="connsiteX24" fmla="*/ 94987 w 155130"/>
                <a:gd name="connsiteY24" fmla="*/ 84785 h 97125"/>
                <a:gd name="connsiteX25" fmla="*/ 96145 w 155130"/>
                <a:gd name="connsiteY25" fmla="*/ 85207 h 97125"/>
                <a:gd name="connsiteX26" fmla="*/ 97112 w 155130"/>
                <a:gd name="connsiteY26" fmla="*/ 85827 h 97125"/>
                <a:gd name="connsiteX27" fmla="*/ 97907 w 155130"/>
                <a:gd name="connsiteY27" fmla="*/ 86796 h 97125"/>
                <a:gd name="connsiteX28" fmla="*/ 97062 w 155130"/>
                <a:gd name="connsiteY28" fmla="*/ 87254 h 97125"/>
                <a:gd name="connsiteX29" fmla="*/ 93668 w 155130"/>
                <a:gd name="connsiteY29" fmla="*/ 86918 h 97125"/>
                <a:gd name="connsiteX30" fmla="*/ 89841 w 155130"/>
                <a:gd name="connsiteY30" fmla="*/ 89047 h 97125"/>
                <a:gd name="connsiteX31" fmla="*/ 88390 w 155130"/>
                <a:gd name="connsiteY31" fmla="*/ 88374 h 97125"/>
                <a:gd name="connsiteX32" fmla="*/ 88939 w 155130"/>
                <a:gd name="connsiteY32" fmla="*/ 87014 h 97125"/>
                <a:gd name="connsiteX33" fmla="*/ 89338 w 155130"/>
                <a:gd name="connsiteY33" fmla="*/ 86518 h 97125"/>
                <a:gd name="connsiteX34" fmla="*/ 90625 w 155130"/>
                <a:gd name="connsiteY34" fmla="*/ 85941 h 97125"/>
                <a:gd name="connsiteX35" fmla="*/ 91485 w 155130"/>
                <a:gd name="connsiteY35" fmla="*/ 85096 h 97125"/>
                <a:gd name="connsiteX36" fmla="*/ 36701 w 155130"/>
                <a:gd name="connsiteY36" fmla="*/ 83621 h 97125"/>
                <a:gd name="connsiteX37" fmla="*/ 37787 w 155130"/>
                <a:gd name="connsiteY37" fmla="*/ 83953 h 97125"/>
                <a:gd name="connsiteX38" fmla="*/ 41512 w 155130"/>
                <a:gd name="connsiteY38" fmla="*/ 86160 h 97125"/>
                <a:gd name="connsiteX39" fmla="*/ 42814 w 155130"/>
                <a:gd name="connsiteY39" fmla="*/ 88573 h 97125"/>
                <a:gd name="connsiteX40" fmla="*/ 42892 w 155130"/>
                <a:gd name="connsiteY40" fmla="*/ 89234 h 97125"/>
                <a:gd name="connsiteX41" fmla="*/ 40590 w 155130"/>
                <a:gd name="connsiteY41" fmla="*/ 89661 h 97125"/>
                <a:gd name="connsiteX42" fmla="*/ 39413 w 155130"/>
                <a:gd name="connsiteY42" fmla="*/ 88919 h 97125"/>
                <a:gd name="connsiteX43" fmla="*/ 37254 w 155130"/>
                <a:gd name="connsiteY43" fmla="*/ 88632 h 97125"/>
                <a:gd name="connsiteX44" fmla="*/ 36479 w 155130"/>
                <a:gd name="connsiteY44" fmla="*/ 83902 h 97125"/>
                <a:gd name="connsiteX45" fmla="*/ 61992 w 155130"/>
                <a:gd name="connsiteY45" fmla="*/ 80886 h 97125"/>
                <a:gd name="connsiteX46" fmla="*/ 62568 w 155130"/>
                <a:gd name="connsiteY46" fmla="*/ 80938 h 97125"/>
                <a:gd name="connsiteX47" fmla="*/ 61899 w 155130"/>
                <a:gd name="connsiteY47" fmla="*/ 83834 h 97125"/>
                <a:gd name="connsiteX48" fmla="*/ 58459 w 155130"/>
                <a:gd name="connsiteY48" fmla="*/ 91894 h 97125"/>
                <a:gd name="connsiteX49" fmla="*/ 57770 w 155130"/>
                <a:gd name="connsiteY49" fmla="*/ 93394 h 97125"/>
                <a:gd name="connsiteX50" fmla="*/ 56790 w 155130"/>
                <a:gd name="connsiteY50" fmla="*/ 93567 h 97125"/>
                <a:gd name="connsiteX51" fmla="*/ 55457 w 155130"/>
                <a:gd name="connsiteY51" fmla="*/ 91084 h 97125"/>
                <a:gd name="connsiteX52" fmla="*/ 55285 w 155130"/>
                <a:gd name="connsiteY52" fmla="*/ 90307 h 97125"/>
                <a:gd name="connsiteX53" fmla="*/ 56850 w 155130"/>
                <a:gd name="connsiteY53" fmla="*/ 88716 h 97125"/>
                <a:gd name="connsiteX54" fmla="*/ 57863 w 155130"/>
                <a:gd name="connsiteY54" fmla="*/ 86912 h 97125"/>
                <a:gd name="connsiteX55" fmla="*/ 60482 w 155130"/>
                <a:gd name="connsiteY55" fmla="*/ 84139 h 97125"/>
                <a:gd name="connsiteX56" fmla="*/ 146910 w 155130"/>
                <a:gd name="connsiteY56" fmla="*/ 76604 h 97125"/>
                <a:gd name="connsiteX57" fmla="*/ 155031 w 155130"/>
                <a:gd name="connsiteY57" fmla="*/ 81297 h 97125"/>
                <a:gd name="connsiteX58" fmla="*/ 155130 w 155130"/>
                <a:gd name="connsiteY58" fmla="*/ 83063 h 97125"/>
                <a:gd name="connsiteX59" fmla="*/ 154038 w 155130"/>
                <a:gd name="connsiteY59" fmla="*/ 85072 h 97125"/>
                <a:gd name="connsiteX60" fmla="*/ 153222 w 155130"/>
                <a:gd name="connsiteY60" fmla="*/ 85592 h 97125"/>
                <a:gd name="connsiteX61" fmla="*/ 149568 w 155130"/>
                <a:gd name="connsiteY61" fmla="*/ 84731 h 97125"/>
                <a:gd name="connsiteX62" fmla="*/ 145115 w 155130"/>
                <a:gd name="connsiteY62" fmla="*/ 82599 h 97125"/>
                <a:gd name="connsiteX63" fmla="*/ 145767 w 155130"/>
                <a:gd name="connsiteY63" fmla="*/ 78415 h 97125"/>
                <a:gd name="connsiteX64" fmla="*/ 55309 w 155130"/>
                <a:gd name="connsiteY64" fmla="*/ 66827 h 97125"/>
                <a:gd name="connsiteX65" fmla="*/ 55803 w 155130"/>
                <a:gd name="connsiteY65" fmla="*/ 66921 h 97125"/>
                <a:gd name="connsiteX66" fmla="*/ 56725 w 155130"/>
                <a:gd name="connsiteY66" fmla="*/ 68538 h 97125"/>
                <a:gd name="connsiteX67" fmla="*/ 57859 w 155130"/>
                <a:gd name="connsiteY67" fmla="*/ 71982 h 97125"/>
                <a:gd name="connsiteX68" fmla="*/ 59653 w 155130"/>
                <a:gd name="connsiteY68" fmla="*/ 75828 h 97125"/>
                <a:gd name="connsiteX69" fmla="*/ 58904 w 155130"/>
                <a:gd name="connsiteY69" fmla="*/ 77436 h 97125"/>
                <a:gd name="connsiteX70" fmla="*/ 59413 w 155130"/>
                <a:gd name="connsiteY70" fmla="*/ 79495 h 97125"/>
                <a:gd name="connsiteX71" fmla="*/ 58902 w 155130"/>
                <a:gd name="connsiteY71" fmla="*/ 81640 h 97125"/>
                <a:gd name="connsiteX72" fmla="*/ 55332 w 155130"/>
                <a:gd name="connsiteY72" fmla="*/ 84132 h 97125"/>
                <a:gd name="connsiteX73" fmla="*/ 51329 w 155130"/>
                <a:gd name="connsiteY73" fmla="*/ 84244 h 97125"/>
                <a:gd name="connsiteX74" fmla="*/ 47168 w 155130"/>
                <a:gd name="connsiteY74" fmla="*/ 83041 h 97125"/>
                <a:gd name="connsiteX75" fmla="*/ 41290 w 155130"/>
                <a:gd name="connsiteY75" fmla="*/ 80722 h 97125"/>
                <a:gd name="connsiteX76" fmla="*/ 40817 w 155130"/>
                <a:gd name="connsiteY76" fmla="*/ 79419 h 97125"/>
                <a:gd name="connsiteX77" fmla="*/ 39992 w 155130"/>
                <a:gd name="connsiteY77" fmla="*/ 78697 h 97125"/>
                <a:gd name="connsiteX78" fmla="*/ 38420 w 155130"/>
                <a:gd name="connsiteY78" fmla="*/ 74737 h 97125"/>
                <a:gd name="connsiteX79" fmla="*/ 38457 w 155130"/>
                <a:gd name="connsiteY79" fmla="*/ 69843 h 97125"/>
                <a:gd name="connsiteX80" fmla="*/ 41411 w 155130"/>
                <a:gd name="connsiteY80" fmla="*/ 69229 h 97125"/>
                <a:gd name="connsiteX81" fmla="*/ 47865 w 155130"/>
                <a:gd name="connsiteY81" fmla="*/ 66889 h 97125"/>
                <a:gd name="connsiteX82" fmla="*/ 49357 w 155130"/>
                <a:gd name="connsiteY82" fmla="*/ 67257 h 97125"/>
                <a:gd name="connsiteX83" fmla="*/ 50914 w 155130"/>
                <a:gd name="connsiteY83" fmla="*/ 68454 h 97125"/>
                <a:gd name="connsiteX84" fmla="*/ 52706 w 155130"/>
                <a:gd name="connsiteY84" fmla="*/ 68525 h 97125"/>
                <a:gd name="connsiteX85" fmla="*/ 99012 w 155130"/>
                <a:gd name="connsiteY85" fmla="*/ 64738 h 97125"/>
                <a:gd name="connsiteX86" fmla="*/ 99472 w 155130"/>
                <a:gd name="connsiteY86" fmla="*/ 64765 h 97125"/>
                <a:gd name="connsiteX87" fmla="*/ 100101 w 155130"/>
                <a:gd name="connsiteY87" fmla="*/ 65775 h 97125"/>
                <a:gd name="connsiteX88" fmla="*/ 100483 w 155130"/>
                <a:gd name="connsiteY88" fmla="*/ 67333 h 97125"/>
                <a:gd name="connsiteX89" fmla="*/ 98401 w 155130"/>
                <a:gd name="connsiteY89" fmla="*/ 68650 h 97125"/>
                <a:gd name="connsiteX90" fmla="*/ 97943 w 155130"/>
                <a:gd name="connsiteY90" fmla="*/ 68581 h 97125"/>
                <a:gd name="connsiteX91" fmla="*/ 97267 w 155130"/>
                <a:gd name="connsiteY91" fmla="*/ 66773 h 97125"/>
                <a:gd name="connsiteX92" fmla="*/ 98365 w 155130"/>
                <a:gd name="connsiteY92" fmla="*/ 65672 h 97125"/>
                <a:gd name="connsiteX93" fmla="*/ 53637 w 155130"/>
                <a:gd name="connsiteY93" fmla="*/ 55046 h 97125"/>
                <a:gd name="connsiteX94" fmla="*/ 55609 w 155130"/>
                <a:gd name="connsiteY94" fmla="*/ 57468 h 97125"/>
                <a:gd name="connsiteX95" fmla="*/ 56170 w 155130"/>
                <a:gd name="connsiteY95" fmla="*/ 58606 h 97125"/>
                <a:gd name="connsiteX96" fmla="*/ 55410 w 155130"/>
                <a:gd name="connsiteY96" fmla="*/ 59965 h 97125"/>
                <a:gd name="connsiteX97" fmla="*/ 54967 w 155130"/>
                <a:gd name="connsiteY97" fmla="*/ 61545 h 97125"/>
                <a:gd name="connsiteX98" fmla="*/ 54592 w 155130"/>
                <a:gd name="connsiteY98" fmla="*/ 62103 h 97125"/>
                <a:gd name="connsiteX99" fmla="*/ 53190 w 155130"/>
                <a:gd name="connsiteY99" fmla="*/ 61522 h 97125"/>
                <a:gd name="connsiteX100" fmla="*/ 53043 w 155130"/>
                <a:gd name="connsiteY100" fmla="*/ 59511 h 97125"/>
                <a:gd name="connsiteX101" fmla="*/ 53575 w 155130"/>
                <a:gd name="connsiteY101" fmla="*/ 57704 h 97125"/>
                <a:gd name="connsiteX102" fmla="*/ 52950 w 155130"/>
                <a:gd name="connsiteY102" fmla="*/ 56086 h 97125"/>
                <a:gd name="connsiteX103" fmla="*/ 92910 w 155130"/>
                <a:gd name="connsiteY103" fmla="*/ 50986 h 97125"/>
                <a:gd name="connsiteX104" fmla="*/ 95231 w 155130"/>
                <a:gd name="connsiteY104" fmla="*/ 51493 h 97125"/>
                <a:gd name="connsiteX105" fmla="*/ 97389 w 155130"/>
                <a:gd name="connsiteY105" fmla="*/ 52194 h 97125"/>
                <a:gd name="connsiteX106" fmla="*/ 98559 w 155130"/>
                <a:gd name="connsiteY106" fmla="*/ 52797 h 97125"/>
                <a:gd name="connsiteX107" fmla="*/ 99215 w 155130"/>
                <a:gd name="connsiteY107" fmla="*/ 53766 h 97125"/>
                <a:gd name="connsiteX108" fmla="*/ 97768 w 155130"/>
                <a:gd name="connsiteY108" fmla="*/ 56072 h 97125"/>
                <a:gd name="connsiteX109" fmla="*/ 97367 w 155130"/>
                <a:gd name="connsiteY109" fmla="*/ 57334 h 97125"/>
                <a:gd name="connsiteX110" fmla="*/ 98339 w 155130"/>
                <a:gd name="connsiteY110" fmla="*/ 61483 h 97125"/>
                <a:gd name="connsiteX111" fmla="*/ 98392 w 155130"/>
                <a:gd name="connsiteY111" fmla="*/ 64591 h 97125"/>
                <a:gd name="connsiteX112" fmla="*/ 97818 w 155130"/>
                <a:gd name="connsiteY112" fmla="*/ 65495 h 97125"/>
                <a:gd name="connsiteX113" fmla="*/ 96974 w 155130"/>
                <a:gd name="connsiteY113" fmla="*/ 66090 h 97125"/>
                <a:gd name="connsiteX114" fmla="*/ 94765 w 155130"/>
                <a:gd name="connsiteY114" fmla="*/ 66721 h 97125"/>
                <a:gd name="connsiteX115" fmla="*/ 92852 w 155130"/>
                <a:gd name="connsiteY115" fmla="*/ 67602 h 97125"/>
                <a:gd name="connsiteX116" fmla="*/ 91146 w 155130"/>
                <a:gd name="connsiteY116" fmla="*/ 69149 h 97125"/>
                <a:gd name="connsiteX117" fmla="*/ 90517 w 155130"/>
                <a:gd name="connsiteY117" fmla="*/ 71359 h 97125"/>
                <a:gd name="connsiteX118" fmla="*/ 91852 w 155130"/>
                <a:gd name="connsiteY118" fmla="*/ 72974 h 97125"/>
                <a:gd name="connsiteX119" fmla="*/ 94279 w 155130"/>
                <a:gd name="connsiteY119" fmla="*/ 73859 h 97125"/>
                <a:gd name="connsiteX120" fmla="*/ 94897 w 155130"/>
                <a:gd name="connsiteY120" fmla="*/ 76930 h 97125"/>
                <a:gd name="connsiteX121" fmla="*/ 92893 w 155130"/>
                <a:gd name="connsiteY121" fmla="*/ 78444 h 97125"/>
                <a:gd name="connsiteX122" fmla="*/ 87751 w 155130"/>
                <a:gd name="connsiteY122" fmla="*/ 79954 h 97125"/>
                <a:gd name="connsiteX123" fmla="*/ 87211 w 155130"/>
                <a:gd name="connsiteY123" fmla="*/ 83594 h 97125"/>
                <a:gd name="connsiteX124" fmla="*/ 87378 w 155130"/>
                <a:gd name="connsiteY124" fmla="*/ 86459 h 97125"/>
                <a:gd name="connsiteX125" fmla="*/ 87285 w 155130"/>
                <a:gd name="connsiteY125" fmla="*/ 88539 h 97125"/>
                <a:gd name="connsiteX126" fmla="*/ 86877 w 155130"/>
                <a:gd name="connsiteY126" fmla="*/ 91414 h 97125"/>
                <a:gd name="connsiteX127" fmla="*/ 82717 w 155130"/>
                <a:gd name="connsiteY127" fmla="*/ 92723 h 97125"/>
                <a:gd name="connsiteX128" fmla="*/ 80034 w 155130"/>
                <a:gd name="connsiteY128" fmla="*/ 88345 h 97125"/>
                <a:gd name="connsiteX129" fmla="*/ 80010 w 155130"/>
                <a:gd name="connsiteY129" fmla="*/ 86590 h 97125"/>
                <a:gd name="connsiteX130" fmla="*/ 79209 w 155130"/>
                <a:gd name="connsiteY130" fmla="*/ 84540 h 97125"/>
                <a:gd name="connsiteX131" fmla="*/ 79058 w 155130"/>
                <a:gd name="connsiteY131" fmla="*/ 82791 h 97125"/>
                <a:gd name="connsiteX132" fmla="*/ 78107 w 155130"/>
                <a:gd name="connsiteY132" fmla="*/ 79991 h 97125"/>
                <a:gd name="connsiteX133" fmla="*/ 74173 w 155130"/>
                <a:gd name="connsiteY133" fmla="*/ 79233 h 97125"/>
                <a:gd name="connsiteX134" fmla="*/ 72646 w 155130"/>
                <a:gd name="connsiteY134" fmla="*/ 79133 h 97125"/>
                <a:gd name="connsiteX135" fmla="*/ 70510 w 155130"/>
                <a:gd name="connsiteY135" fmla="*/ 79654 h 97125"/>
                <a:gd name="connsiteX136" fmla="*/ 69981 w 155130"/>
                <a:gd name="connsiteY136" fmla="*/ 79451 h 97125"/>
                <a:gd name="connsiteX137" fmla="*/ 67425 w 155130"/>
                <a:gd name="connsiteY137" fmla="*/ 75620 h 97125"/>
                <a:gd name="connsiteX138" fmla="*/ 67846 w 155130"/>
                <a:gd name="connsiteY138" fmla="*/ 71386 h 97125"/>
                <a:gd name="connsiteX139" fmla="*/ 66481 w 155130"/>
                <a:gd name="connsiteY139" fmla="*/ 69246 h 97125"/>
                <a:gd name="connsiteX140" fmla="*/ 66293 w 155130"/>
                <a:gd name="connsiteY140" fmla="*/ 68277 h 97125"/>
                <a:gd name="connsiteX141" fmla="*/ 66326 w 155130"/>
                <a:gd name="connsiteY141" fmla="*/ 67203 h 97125"/>
                <a:gd name="connsiteX142" fmla="*/ 65205 w 155130"/>
                <a:gd name="connsiteY142" fmla="*/ 66317 h 97125"/>
                <a:gd name="connsiteX143" fmla="*/ 63845 w 155130"/>
                <a:gd name="connsiteY143" fmla="*/ 65848 h 97125"/>
                <a:gd name="connsiteX144" fmla="*/ 63184 w 155130"/>
                <a:gd name="connsiteY144" fmla="*/ 63455 h 97125"/>
                <a:gd name="connsiteX145" fmla="*/ 64747 w 155130"/>
                <a:gd name="connsiteY145" fmla="*/ 62875 h 97125"/>
                <a:gd name="connsiteX146" fmla="*/ 68612 w 155130"/>
                <a:gd name="connsiteY146" fmla="*/ 63155 h 97125"/>
                <a:gd name="connsiteX147" fmla="*/ 69742 w 155130"/>
                <a:gd name="connsiteY147" fmla="*/ 62992 h 97125"/>
                <a:gd name="connsiteX148" fmla="*/ 70776 w 155130"/>
                <a:gd name="connsiteY148" fmla="*/ 62493 h 97125"/>
                <a:gd name="connsiteX149" fmla="*/ 73903 w 155130"/>
                <a:gd name="connsiteY149" fmla="*/ 58553 h 97125"/>
                <a:gd name="connsiteX150" fmla="*/ 73812 w 155130"/>
                <a:gd name="connsiteY150" fmla="*/ 57684 h 97125"/>
                <a:gd name="connsiteX151" fmla="*/ 74147 w 155130"/>
                <a:gd name="connsiteY151" fmla="*/ 56556 h 97125"/>
                <a:gd name="connsiteX152" fmla="*/ 77531 w 155130"/>
                <a:gd name="connsiteY152" fmla="*/ 56138 h 97125"/>
                <a:gd name="connsiteX153" fmla="*/ 79038 w 155130"/>
                <a:gd name="connsiteY153" fmla="*/ 57662 h 97125"/>
                <a:gd name="connsiteX154" fmla="*/ 78736 w 155130"/>
                <a:gd name="connsiteY154" fmla="*/ 60102 h 97125"/>
                <a:gd name="connsiteX155" fmla="*/ 78928 w 155130"/>
                <a:gd name="connsiteY155" fmla="*/ 63224 h 97125"/>
                <a:gd name="connsiteX156" fmla="*/ 80977 w 155130"/>
                <a:gd name="connsiteY156" fmla="*/ 64072 h 97125"/>
                <a:gd name="connsiteX157" fmla="*/ 81776 w 155130"/>
                <a:gd name="connsiteY157" fmla="*/ 64197 h 97125"/>
                <a:gd name="connsiteX158" fmla="*/ 82629 w 155130"/>
                <a:gd name="connsiteY158" fmla="*/ 61892 h 97125"/>
                <a:gd name="connsiteX159" fmla="*/ 83227 w 155130"/>
                <a:gd name="connsiteY159" fmla="*/ 60771 h 97125"/>
                <a:gd name="connsiteX160" fmla="*/ 84039 w 155130"/>
                <a:gd name="connsiteY160" fmla="*/ 60146 h 97125"/>
                <a:gd name="connsiteX161" fmla="*/ 84315 w 155130"/>
                <a:gd name="connsiteY161" fmla="*/ 58036 h 97125"/>
                <a:gd name="connsiteX162" fmla="*/ 83834 w 155130"/>
                <a:gd name="connsiteY162" fmla="*/ 56747 h 97125"/>
                <a:gd name="connsiteX163" fmla="*/ 82808 w 155130"/>
                <a:gd name="connsiteY163" fmla="*/ 55786 h 97125"/>
                <a:gd name="connsiteX164" fmla="*/ 86639 w 155130"/>
                <a:gd name="connsiteY164" fmla="*/ 53169 h 97125"/>
                <a:gd name="connsiteX165" fmla="*/ 90604 w 155130"/>
                <a:gd name="connsiteY165" fmla="*/ 51094 h 97125"/>
                <a:gd name="connsiteX166" fmla="*/ 65546 w 155130"/>
                <a:gd name="connsiteY166" fmla="*/ 12961 h 97125"/>
                <a:gd name="connsiteX167" fmla="*/ 67509 w 155130"/>
                <a:gd name="connsiteY167" fmla="*/ 13184 h 97125"/>
                <a:gd name="connsiteX168" fmla="*/ 65350 w 155130"/>
                <a:gd name="connsiteY168" fmla="*/ 14644 h 97125"/>
                <a:gd name="connsiteX169" fmla="*/ 64803 w 155130"/>
                <a:gd name="connsiteY169" fmla="*/ 15417 h 97125"/>
                <a:gd name="connsiteX170" fmla="*/ 63903 w 155130"/>
                <a:gd name="connsiteY170" fmla="*/ 16160 h 97125"/>
                <a:gd name="connsiteX171" fmla="*/ 60860 w 155130"/>
                <a:gd name="connsiteY171" fmla="*/ 15109 h 97125"/>
                <a:gd name="connsiteX172" fmla="*/ 62204 w 155130"/>
                <a:gd name="connsiteY172" fmla="*/ 13639 h 97125"/>
                <a:gd name="connsiteX173" fmla="*/ 55026 w 155130"/>
                <a:gd name="connsiteY173" fmla="*/ 0 h 97125"/>
                <a:gd name="connsiteX174" fmla="*/ 52173 w 155130"/>
                <a:gd name="connsiteY174" fmla="*/ 2816 h 97125"/>
                <a:gd name="connsiteX175" fmla="*/ 51715 w 155130"/>
                <a:gd name="connsiteY175" fmla="*/ 3905 h 97125"/>
                <a:gd name="connsiteX176" fmla="*/ 51370 w 155130"/>
                <a:gd name="connsiteY176" fmla="*/ 5573 h 97125"/>
                <a:gd name="connsiteX177" fmla="*/ 53415 w 155130"/>
                <a:gd name="connsiteY177" fmla="*/ 9192 h 97125"/>
                <a:gd name="connsiteX178" fmla="*/ 52983 w 155130"/>
                <a:gd name="connsiteY178" fmla="*/ 11391 h 97125"/>
                <a:gd name="connsiteX179" fmla="*/ 53127 w 155130"/>
                <a:gd name="connsiteY179" fmla="*/ 15713 h 97125"/>
                <a:gd name="connsiteX180" fmla="*/ 51199 w 155130"/>
                <a:gd name="connsiteY180" fmla="*/ 17962 h 97125"/>
                <a:gd name="connsiteX181" fmla="*/ 49023 w 155130"/>
                <a:gd name="connsiteY181" fmla="*/ 22738 h 97125"/>
                <a:gd name="connsiteX182" fmla="*/ 48085 w 155130"/>
                <a:gd name="connsiteY182" fmla="*/ 23440 h 97125"/>
                <a:gd name="connsiteX183" fmla="*/ 47885 w 155130"/>
                <a:gd name="connsiteY183" fmla="*/ 29001 h 97125"/>
                <a:gd name="connsiteX184" fmla="*/ 48098 w 155130"/>
                <a:gd name="connsiteY184" fmla="*/ 30326 h 97125"/>
                <a:gd name="connsiteX185" fmla="*/ 47789 w 155130"/>
                <a:gd name="connsiteY185" fmla="*/ 35374 h 97125"/>
                <a:gd name="connsiteX186" fmla="*/ 50020 w 155130"/>
                <a:gd name="connsiteY186" fmla="*/ 37437 h 97125"/>
                <a:gd name="connsiteX187" fmla="*/ 52378 w 155130"/>
                <a:gd name="connsiteY187" fmla="*/ 38515 h 97125"/>
                <a:gd name="connsiteX188" fmla="*/ 60243 w 155130"/>
                <a:gd name="connsiteY188" fmla="*/ 38477 h 97125"/>
                <a:gd name="connsiteX189" fmla="*/ 61059 w 155130"/>
                <a:gd name="connsiteY189" fmla="*/ 39383 h 97125"/>
                <a:gd name="connsiteX190" fmla="*/ 62018 w 155130"/>
                <a:gd name="connsiteY190" fmla="*/ 40939 h 97125"/>
                <a:gd name="connsiteX191" fmla="*/ 61316 w 155130"/>
                <a:gd name="connsiteY191" fmla="*/ 43578 h 97125"/>
                <a:gd name="connsiteX192" fmla="*/ 60476 w 155130"/>
                <a:gd name="connsiteY192" fmla="*/ 45567 h 97125"/>
                <a:gd name="connsiteX193" fmla="*/ 58198 w 155130"/>
                <a:gd name="connsiteY193" fmla="*/ 47241 h 97125"/>
                <a:gd name="connsiteX194" fmla="*/ 55274 w 155130"/>
                <a:gd name="connsiteY194" fmla="*/ 48488 h 97125"/>
                <a:gd name="connsiteX195" fmla="*/ 53456 w 155130"/>
                <a:gd name="connsiteY195" fmla="*/ 48543 h 97125"/>
                <a:gd name="connsiteX196" fmla="*/ 50979 w 155130"/>
                <a:gd name="connsiteY196" fmla="*/ 46172 h 97125"/>
                <a:gd name="connsiteX197" fmla="*/ 49802 w 155130"/>
                <a:gd name="connsiteY197" fmla="*/ 46941 h 97125"/>
                <a:gd name="connsiteX198" fmla="*/ 48586 w 155130"/>
                <a:gd name="connsiteY198" fmla="*/ 48150 h 97125"/>
                <a:gd name="connsiteX199" fmla="*/ 46550 w 155130"/>
                <a:gd name="connsiteY199" fmla="*/ 54627 h 97125"/>
                <a:gd name="connsiteX200" fmla="*/ 45585 w 155130"/>
                <a:gd name="connsiteY200" fmla="*/ 58992 h 97125"/>
                <a:gd name="connsiteX201" fmla="*/ 45062 w 155130"/>
                <a:gd name="connsiteY201" fmla="*/ 59346 h 97125"/>
                <a:gd name="connsiteX202" fmla="*/ 43911 w 155130"/>
                <a:gd name="connsiteY202" fmla="*/ 58703 h 97125"/>
                <a:gd name="connsiteX203" fmla="*/ 41923 w 155130"/>
                <a:gd name="connsiteY203" fmla="*/ 58653 h 97125"/>
                <a:gd name="connsiteX204" fmla="*/ 39409 w 155130"/>
                <a:gd name="connsiteY204" fmla="*/ 59687 h 97125"/>
                <a:gd name="connsiteX205" fmla="*/ 40698 w 155130"/>
                <a:gd name="connsiteY205" fmla="*/ 60612 h 97125"/>
                <a:gd name="connsiteX206" fmla="*/ 42061 w 155130"/>
                <a:gd name="connsiteY206" fmla="*/ 62217 h 97125"/>
                <a:gd name="connsiteX207" fmla="*/ 41516 w 155130"/>
                <a:gd name="connsiteY207" fmla="*/ 63021 h 97125"/>
                <a:gd name="connsiteX208" fmla="*/ 39305 w 155130"/>
                <a:gd name="connsiteY208" fmla="*/ 63889 h 97125"/>
                <a:gd name="connsiteX209" fmla="*/ 37345 w 155130"/>
                <a:gd name="connsiteY209" fmla="*/ 65645 h 97125"/>
                <a:gd name="connsiteX210" fmla="*/ 36524 w 155130"/>
                <a:gd name="connsiteY210" fmla="*/ 66973 h 97125"/>
                <a:gd name="connsiteX211" fmla="*/ 34051 w 155130"/>
                <a:gd name="connsiteY211" fmla="*/ 68543 h 97125"/>
                <a:gd name="connsiteX212" fmla="*/ 32497 w 155130"/>
                <a:gd name="connsiteY212" fmla="*/ 70532 h 97125"/>
                <a:gd name="connsiteX213" fmla="*/ 33259 w 155130"/>
                <a:gd name="connsiteY213" fmla="*/ 72995 h 97125"/>
                <a:gd name="connsiteX214" fmla="*/ 33583 w 155130"/>
                <a:gd name="connsiteY214" fmla="*/ 75156 h 97125"/>
                <a:gd name="connsiteX215" fmla="*/ 34263 w 155130"/>
                <a:gd name="connsiteY215" fmla="*/ 77540 h 97125"/>
                <a:gd name="connsiteX216" fmla="*/ 33650 w 155130"/>
                <a:gd name="connsiteY216" fmla="*/ 79442 h 97125"/>
                <a:gd name="connsiteX217" fmla="*/ 30588 w 155130"/>
                <a:gd name="connsiteY217" fmla="*/ 82168 h 97125"/>
                <a:gd name="connsiteX218" fmla="*/ 29459 w 155130"/>
                <a:gd name="connsiteY218" fmla="*/ 84528 h 97125"/>
                <a:gd name="connsiteX219" fmla="*/ 32082 w 155130"/>
                <a:gd name="connsiteY219" fmla="*/ 84498 h 97125"/>
                <a:gd name="connsiteX220" fmla="*/ 33697 w 155130"/>
                <a:gd name="connsiteY220" fmla="*/ 85043 h 97125"/>
                <a:gd name="connsiteX221" fmla="*/ 34643 w 155130"/>
                <a:gd name="connsiteY221" fmla="*/ 85740 h 97125"/>
                <a:gd name="connsiteX222" fmla="*/ 35619 w 155130"/>
                <a:gd name="connsiteY222" fmla="*/ 86727 h 97125"/>
                <a:gd name="connsiteX223" fmla="*/ 35021 w 155130"/>
                <a:gd name="connsiteY223" fmla="*/ 87946 h 97125"/>
                <a:gd name="connsiteX224" fmla="*/ 35783 w 155130"/>
                <a:gd name="connsiteY224" fmla="*/ 91101 h 97125"/>
                <a:gd name="connsiteX225" fmla="*/ 35457 w 155130"/>
                <a:gd name="connsiteY225" fmla="*/ 91101 h 97125"/>
                <a:gd name="connsiteX226" fmla="*/ 34047 w 155130"/>
                <a:gd name="connsiteY226" fmla="*/ 90830 h 97125"/>
                <a:gd name="connsiteX227" fmla="*/ 33043 w 155130"/>
                <a:gd name="connsiteY227" fmla="*/ 90184 h 97125"/>
                <a:gd name="connsiteX228" fmla="*/ 30454 w 155130"/>
                <a:gd name="connsiteY228" fmla="*/ 90644 h 97125"/>
                <a:gd name="connsiteX229" fmla="*/ 26988 w 155130"/>
                <a:gd name="connsiteY229" fmla="*/ 91691 h 97125"/>
                <a:gd name="connsiteX230" fmla="*/ 25064 w 155130"/>
                <a:gd name="connsiteY230" fmla="*/ 91638 h 97125"/>
                <a:gd name="connsiteX231" fmla="*/ 23535 w 155130"/>
                <a:gd name="connsiteY231" fmla="*/ 90514 h 97125"/>
                <a:gd name="connsiteX232" fmla="*/ 17280 w 155130"/>
                <a:gd name="connsiteY232" fmla="*/ 88911 h 97125"/>
                <a:gd name="connsiteX233" fmla="*/ 16269 w 155130"/>
                <a:gd name="connsiteY233" fmla="*/ 88781 h 97125"/>
                <a:gd name="connsiteX234" fmla="*/ 12145 w 155130"/>
                <a:gd name="connsiteY234" fmla="*/ 88714 h 97125"/>
                <a:gd name="connsiteX235" fmla="*/ 12136 w 155130"/>
                <a:gd name="connsiteY235" fmla="*/ 88711 h 97125"/>
                <a:gd name="connsiteX236" fmla="*/ 11939 w 155130"/>
                <a:gd name="connsiteY236" fmla="*/ 86176 h 97125"/>
                <a:gd name="connsiteX237" fmla="*/ 11428 w 155130"/>
                <a:gd name="connsiteY237" fmla="*/ 84343 h 97125"/>
                <a:gd name="connsiteX238" fmla="*/ 9983 w 155130"/>
                <a:gd name="connsiteY238" fmla="*/ 81613 h 97125"/>
                <a:gd name="connsiteX239" fmla="*/ 12125 w 155130"/>
                <a:gd name="connsiteY239" fmla="*/ 80954 h 97125"/>
                <a:gd name="connsiteX240" fmla="*/ 11711 w 155130"/>
                <a:gd name="connsiteY240" fmla="*/ 75622 h 97125"/>
                <a:gd name="connsiteX241" fmla="*/ 10933 w 155130"/>
                <a:gd name="connsiteY241" fmla="*/ 72852 h 97125"/>
                <a:gd name="connsiteX242" fmla="*/ 4949 w 155130"/>
                <a:gd name="connsiteY242" fmla="*/ 70003 h 97125"/>
                <a:gd name="connsiteX243" fmla="*/ 236 w 155130"/>
                <a:gd name="connsiteY243" fmla="*/ 67231 h 97125"/>
                <a:gd name="connsiteX244" fmla="*/ 1324 w 155130"/>
                <a:gd name="connsiteY244" fmla="*/ 57872 h 97125"/>
                <a:gd name="connsiteX245" fmla="*/ 1788 w 155130"/>
                <a:gd name="connsiteY245" fmla="*/ 55344 h 97125"/>
                <a:gd name="connsiteX246" fmla="*/ 0 w 155130"/>
                <a:gd name="connsiteY246" fmla="*/ 50431 h 97125"/>
                <a:gd name="connsiteX247" fmla="*/ 186 w 155130"/>
                <a:gd name="connsiteY247" fmla="*/ 44763 h 97125"/>
                <a:gd name="connsiteX248" fmla="*/ 939 w 155130"/>
                <a:gd name="connsiteY248" fmla="*/ 35802 h 97125"/>
                <a:gd name="connsiteX249" fmla="*/ 2438 w 155130"/>
                <a:gd name="connsiteY249" fmla="*/ 35451 h 97125"/>
                <a:gd name="connsiteX250" fmla="*/ 3537 w 155130"/>
                <a:gd name="connsiteY250" fmla="*/ 35494 h 97125"/>
                <a:gd name="connsiteX251" fmla="*/ 7776 w 155130"/>
                <a:gd name="connsiteY251" fmla="*/ 37105 h 97125"/>
                <a:gd name="connsiteX252" fmla="*/ 9541 w 155130"/>
                <a:gd name="connsiteY252" fmla="*/ 37266 h 97125"/>
                <a:gd name="connsiteX253" fmla="*/ 10750 w 155130"/>
                <a:gd name="connsiteY253" fmla="*/ 38703 h 97125"/>
                <a:gd name="connsiteX254" fmla="*/ 12166 w 155130"/>
                <a:gd name="connsiteY254" fmla="*/ 39295 h 97125"/>
                <a:gd name="connsiteX255" fmla="*/ 13192 w 155130"/>
                <a:gd name="connsiteY255" fmla="*/ 37768 h 97125"/>
                <a:gd name="connsiteX256" fmla="*/ 13591 w 155130"/>
                <a:gd name="connsiteY256" fmla="*/ 35156 h 97125"/>
                <a:gd name="connsiteX257" fmla="*/ 16951 w 155130"/>
                <a:gd name="connsiteY257" fmla="*/ 31770 h 97125"/>
                <a:gd name="connsiteX258" fmla="*/ 19305 w 155130"/>
                <a:gd name="connsiteY258" fmla="*/ 30519 h 97125"/>
                <a:gd name="connsiteX259" fmla="*/ 20910 w 155130"/>
                <a:gd name="connsiteY259" fmla="*/ 29918 h 97125"/>
                <a:gd name="connsiteX260" fmla="*/ 22529 w 155130"/>
                <a:gd name="connsiteY260" fmla="*/ 31286 h 97125"/>
                <a:gd name="connsiteX261" fmla="*/ 23768 w 155130"/>
                <a:gd name="connsiteY261" fmla="*/ 32821 h 97125"/>
                <a:gd name="connsiteX262" fmla="*/ 24062 w 155130"/>
                <a:gd name="connsiteY262" fmla="*/ 29460 h 97125"/>
                <a:gd name="connsiteX263" fmla="*/ 25062 w 155130"/>
                <a:gd name="connsiteY263" fmla="*/ 23042 h 97125"/>
                <a:gd name="connsiteX264" fmla="*/ 21868 w 155130"/>
                <a:gd name="connsiteY264" fmla="*/ 22033 h 97125"/>
                <a:gd name="connsiteX265" fmla="*/ 19266 w 155130"/>
                <a:gd name="connsiteY265" fmla="*/ 22903 h 97125"/>
                <a:gd name="connsiteX266" fmla="*/ 16686 w 155130"/>
                <a:gd name="connsiteY266" fmla="*/ 26973 h 97125"/>
                <a:gd name="connsiteX267" fmla="*/ 14384 w 155130"/>
                <a:gd name="connsiteY267" fmla="*/ 32078 h 97125"/>
                <a:gd name="connsiteX268" fmla="*/ 10650 w 155130"/>
                <a:gd name="connsiteY268" fmla="*/ 32546 h 97125"/>
                <a:gd name="connsiteX269" fmla="*/ 7670 w 155130"/>
                <a:gd name="connsiteY269" fmla="*/ 33989 h 97125"/>
                <a:gd name="connsiteX270" fmla="*/ 4980 w 155130"/>
                <a:gd name="connsiteY270" fmla="*/ 32493 h 97125"/>
                <a:gd name="connsiteX271" fmla="*/ 3246 w 155130"/>
                <a:gd name="connsiteY271" fmla="*/ 31174 h 97125"/>
                <a:gd name="connsiteX272" fmla="*/ 3203 w 155130"/>
                <a:gd name="connsiteY272" fmla="*/ 29241 h 97125"/>
                <a:gd name="connsiteX273" fmla="*/ 3596 w 155130"/>
                <a:gd name="connsiteY273" fmla="*/ 28074 h 97125"/>
                <a:gd name="connsiteX274" fmla="*/ 6757 w 155130"/>
                <a:gd name="connsiteY274" fmla="*/ 23905 h 97125"/>
                <a:gd name="connsiteX275" fmla="*/ 10992 w 155130"/>
                <a:gd name="connsiteY275" fmla="*/ 19893 h 97125"/>
                <a:gd name="connsiteX276" fmla="*/ 15258 w 155130"/>
                <a:gd name="connsiteY276" fmla="*/ 19932 h 97125"/>
                <a:gd name="connsiteX277" fmla="*/ 18370 w 155130"/>
                <a:gd name="connsiteY277" fmla="*/ 18649 h 97125"/>
                <a:gd name="connsiteX278" fmla="*/ 20229 w 155130"/>
                <a:gd name="connsiteY278" fmla="*/ 18495 h 97125"/>
                <a:gd name="connsiteX279" fmla="*/ 26034 w 155130"/>
                <a:gd name="connsiteY279" fmla="*/ 18777 h 97125"/>
                <a:gd name="connsiteX280" fmla="*/ 29014 w 155130"/>
                <a:gd name="connsiteY280" fmla="*/ 17897 h 97125"/>
                <a:gd name="connsiteX281" fmla="*/ 31683 w 155130"/>
                <a:gd name="connsiteY281" fmla="*/ 16054 h 97125"/>
                <a:gd name="connsiteX282" fmla="*/ 37450 w 155130"/>
                <a:gd name="connsiteY282" fmla="*/ 8241 h 97125"/>
                <a:gd name="connsiteX283" fmla="*/ 40705 w 155130"/>
                <a:gd name="connsiteY283" fmla="*/ 4976 h 97125"/>
                <a:gd name="connsiteX284" fmla="*/ 47267 w 155130"/>
                <a:gd name="connsiteY284" fmla="*/ 3825 h 97125"/>
                <a:gd name="connsiteX285" fmla="*/ 53330 w 155130"/>
                <a:gd name="connsiteY285" fmla="*/ 48 h 97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Lst>
              <a:rect l="l" t="t" r="r" b="b"/>
              <a:pathLst>
                <a:path w="155130" h="97125">
                  <a:moveTo>
                    <a:pt x="69366" y="87225"/>
                  </a:moveTo>
                  <a:lnTo>
                    <a:pt x="71642" y="89072"/>
                  </a:lnTo>
                  <a:lnTo>
                    <a:pt x="75555" y="90976"/>
                  </a:lnTo>
                  <a:lnTo>
                    <a:pt x="78202" y="90867"/>
                  </a:lnTo>
                  <a:lnTo>
                    <a:pt x="80003" y="91656"/>
                  </a:lnTo>
                  <a:lnTo>
                    <a:pt x="80433" y="92874"/>
                  </a:lnTo>
                  <a:lnTo>
                    <a:pt x="80586" y="95577"/>
                  </a:lnTo>
                  <a:lnTo>
                    <a:pt x="78695" y="96364"/>
                  </a:lnTo>
                  <a:lnTo>
                    <a:pt x="76607" y="96097"/>
                  </a:lnTo>
                  <a:lnTo>
                    <a:pt x="73765" y="97125"/>
                  </a:lnTo>
                  <a:lnTo>
                    <a:pt x="64436" y="92708"/>
                  </a:lnTo>
                  <a:lnTo>
                    <a:pt x="64572" y="89020"/>
                  </a:lnTo>
                  <a:lnTo>
                    <a:pt x="64946" y="87570"/>
                  </a:lnTo>
                  <a:close/>
                  <a:moveTo>
                    <a:pt x="45958" y="86889"/>
                  </a:moveTo>
                  <a:lnTo>
                    <a:pt x="47410" y="87316"/>
                  </a:lnTo>
                  <a:lnTo>
                    <a:pt x="49211" y="88633"/>
                  </a:lnTo>
                  <a:lnTo>
                    <a:pt x="50685" y="88913"/>
                  </a:lnTo>
                  <a:lnTo>
                    <a:pt x="52702" y="90027"/>
                  </a:lnTo>
                  <a:lnTo>
                    <a:pt x="52249" y="90425"/>
                  </a:lnTo>
                  <a:lnTo>
                    <a:pt x="50765" y="90744"/>
                  </a:lnTo>
                  <a:lnTo>
                    <a:pt x="49068" y="90076"/>
                  </a:lnTo>
                  <a:lnTo>
                    <a:pt x="46306" y="87558"/>
                  </a:lnTo>
                  <a:close/>
                  <a:moveTo>
                    <a:pt x="91822" y="83772"/>
                  </a:moveTo>
                  <a:lnTo>
                    <a:pt x="92618" y="84486"/>
                  </a:lnTo>
                  <a:lnTo>
                    <a:pt x="94987" y="84785"/>
                  </a:lnTo>
                  <a:lnTo>
                    <a:pt x="96145" y="85207"/>
                  </a:lnTo>
                  <a:lnTo>
                    <a:pt x="97112" y="85827"/>
                  </a:lnTo>
                  <a:lnTo>
                    <a:pt x="97907" y="86796"/>
                  </a:lnTo>
                  <a:lnTo>
                    <a:pt x="97062" y="87254"/>
                  </a:lnTo>
                  <a:lnTo>
                    <a:pt x="93668" y="86918"/>
                  </a:lnTo>
                  <a:lnTo>
                    <a:pt x="89841" y="89047"/>
                  </a:lnTo>
                  <a:lnTo>
                    <a:pt x="88390" y="88374"/>
                  </a:lnTo>
                  <a:lnTo>
                    <a:pt x="88939" y="87014"/>
                  </a:lnTo>
                  <a:lnTo>
                    <a:pt x="89338" y="86518"/>
                  </a:lnTo>
                  <a:lnTo>
                    <a:pt x="90625" y="85941"/>
                  </a:lnTo>
                  <a:lnTo>
                    <a:pt x="91485" y="85096"/>
                  </a:lnTo>
                  <a:close/>
                  <a:moveTo>
                    <a:pt x="36701" y="83621"/>
                  </a:moveTo>
                  <a:lnTo>
                    <a:pt x="37787" y="83953"/>
                  </a:lnTo>
                  <a:lnTo>
                    <a:pt x="41512" y="86160"/>
                  </a:lnTo>
                  <a:lnTo>
                    <a:pt x="42814" y="88573"/>
                  </a:lnTo>
                  <a:lnTo>
                    <a:pt x="42892" y="89234"/>
                  </a:lnTo>
                  <a:lnTo>
                    <a:pt x="40590" y="89661"/>
                  </a:lnTo>
                  <a:lnTo>
                    <a:pt x="39413" y="88919"/>
                  </a:lnTo>
                  <a:lnTo>
                    <a:pt x="37254" y="88632"/>
                  </a:lnTo>
                  <a:lnTo>
                    <a:pt x="36479" y="83902"/>
                  </a:lnTo>
                  <a:close/>
                  <a:moveTo>
                    <a:pt x="61992" y="80886"/>
                  </a:moveTo>
                  <a:lnTo>
                    <a:pt x="62568" y="80938"/>
                  </a:lnTo>
                  <a:lnTo>
                    <a:pt x="61899" y="83834"/>
                  </a:lnTo>
                  <a:lnTo>
                    <a:pt x="58459" y="91894"/>
                  </a:lnTo>
                  <a:lnTo>
                    <a:pt x="57770" y="93394"/>
                  </a:lnTo>
                  <a:lnTo>
                    <a:pt x="56790" y="93567"/>
                  </a:lnTo>
                  <a:lnTo>
                    <a:pt x="55457" y="91084"/>
                  </a:lnTo>
                  <a:lnTo>
                    <a:pt x="55285" y="90307"/>
                  </a:lnTo>
                  <a:lnTo>
                    <a:pt x="56850" y="88716"/>
                  </a:lnTo>
                  <a:lnTo>
                    <a:pt x="57863" y="86912"/>
                  </a:lnTo>
                  <a:lnTo>
                    <a:pt x="60482" y="84139"/>
                  </a:lnTo>
                  <a:close/>
                  <a:moveTo>
                    <a:pt x="146910" y="76604"/>
                  </a:moveTo>
                  <a:lnTo>
                    <a:pt x="155031" y="81297"/>
                  </a:lnTo>
                  <a:lnTo>
                    <a:pt x="155130" y="83063"/>
                  </a:lnTo>
                  <a:lnTo>
                    <a:pt x="154038" y="85072"/>
                  </a:lnTo>
                  <a:lnTo>
                    <a:pt x="153222" y="85592"/>
                  </a:lnTo>
                  <a:lnTo>
                    <a:pt x="149568" y="84731"/>
                  </a:lnTo>
                  <a:lnTo>
                    <a:pt x="145115" y="82599"/>
                  </a:lnTo>
                  <a:lnTo>
                    <a:pt x="145767" y="78415"/>
                  </a:lnTo>
                  <a:close/>
                  <a:moveTo>
                    <a:pt x="55309" y="66827"/>
                  </a:moveTo>
                  <a:lnTo>
                    <a:pt x="55803" y="66921"/>
                  </a:lnTo>
                  <a:lnTo>
                    <a:pt x="56725" y="68538"/>
                  </a:lnTo>
                  <a:lnTo>
                    <a:pt x="57859" y="71982"/>
                  </a:lnTo>
                  <a:lnTo>
                    <a:pt x="59653" y="75828"/>
                  </a:lnTo>
                  <a:lnTo>
                    <a:pt x="58904" y="77436"/>
                  </a:lnTo>
                  <a:lnTo>
                    <a:pt x="59413" y="79495"/>
                  </a:lnTo>
                  <a:lnTo>
                    <a:pt x="58902" y="81640"/>
                  </a:lnTo>
                  <a:lnTo>
                    <a:pt x="55332" y="84132"/>
                  </a:lnTo>
                  <a:lnTo>
                    <a:pt x="51329" y="84244"/>
                  </a:lnTo>
                  <a:lnTo>
                    <a:pt x="47168" y="83041"/>
                  </a:lnTo>
                  <a:lnTo>
                    <a:pt x="41290" y="80722"/>
                  </a:lnTo>
                  <a:lnTo>
                    <a:pt x="40817" y="79419"/>
                  </a:lnTo>
                  <a:lnTo>
                    <a:pt x="39992" y="78697"/>
                  </a:lnTo>
                  <a:lnTo>
                    <a:pt x="38420" y="74737"/>
                  </a:lnTo>
                  <a:lnTo>
                    <a:pt x="38457" y="69843"/>
                  </a:lnTo>
                  <a:lnTo>
                    <a:pt x="41411" y="69229"/>
                  </a:lnTo>
                  <a:lnTo>
                    <a:pt x="47865" y="66889"/>
                  </a:lnTo>
                  <a:lnTo>
                    <a:pt x="49357" y="67257"/>
                  </a:lnTo>
                  <a:lnTo>
                    <a:pt x="50914" y="68454"/>
                  </a:lnTo>
                  <a:lnTo>
                    <a:pt x="52706" y="68525"/>
                  </a:lnTo>
                  <a:close/>
                  <a:moveTo>
                    <a:pt x="99012" y="64738"/>
                  </a:moveTo>
                  <a:lnTo>
                    <a:pt x="99472" y="64765"/>
                  </a:lnTo>
                  <a:lnTo>
                    <a:pt x="100101" y="65775"/>
                  </a:lnTo>
                  <a:lnTo>
                    <a:pt x="100483" y="67333"/>
                  </a:lnTo>
                  <a:lnTo>
                    <a:pt x="98401" y="68650"/>
                  </a:lnTo>
                  <a:lnTo>
                    <a:pt x="97943" y="68581"/>
                  </a:lnTo>
                  <a:lnTo>
                    <a:pt x="97267" y="66773"/>
                  </a:lnTo>
                  <a:lnTo>
                    <a:pt x="98365" y="65672"/>
                  </a:lnTo>
                  <a:close/>
                  <a:moveTo>
                    <a:pt x="53637" y="55046"/>
                  </a:moveTo>
                  <a:lnTo>
                    <a:pt x="55609" y="57468"/>
                  </a:lnTo>
                  <a:lnTo>
                    <a:pt x="56170" y="58606"/>
                  </a:lnTo>
                  <a:lnTo>
                    <a:pt x="55410" y="59965"/>
                  </a:lnTo>
                  <a:lnTo>
                    <a:pt x="54967" y="61545"/>
                  </a:lnTo>
                  <a:lnTo>
                    <a:pt x="54592" y="62103"/>
                  </a:lnTo>
                  <a:lnTo>
                    <a:pt x="53190" y="61522"/>
                  </a:lnTo>
                  <a:lnTo>
                    <a:pt x="53043" y="59511"/>
                  </a:lnTo>
                  <a:lnTo>
                    <a:pt x="53575" y="57704"/>
                  </a:lnTo>
                  <a:lnTo>
                    <a:pt x="52950" y="56086"/>
                  </a:lnTo>
                  <a:close/>
                  <a:moveTo>
                    <a:pt x="92910" y="50986"/>
                  </a:moveTo>
                  <a:lnTo>
                    <a:pt x="95231" y="51493"/>
                  </a:lnTo>
                  <a:lnTo>
                    <a:pt x="97389" y="52194"/>
                  </a:lnTo>
                  <a:lnTo>
                    <a:pt x="98559" y="52797"/>
                  </a:lnTo>
                  <a:lnTo>
                    <a:pt x="99215" y="53766"/>
                  </a:lnTo>
                  <a:lnTo>
                    <a:pt x="97768" y="56072"/>
                  </a:lnTo>
                  <a:lnTo>
                    <a:pt x="97367" y="57334"/>
                  </a:lnTo>
                  <a:lnTo>
                    <a:pt x="98339" y="61483"/>
                  </a:lnTo>
                  <a:lnTo>
                    <a:pt x="98392" y="64591"/>
                  </a:lnTo>
                  <a:lnTo>
                    <a:pt x="97818" y="65495"/>
                  </a:lnTo>
                  <a:lnTo>
                    <a:pt x="96974" y="66090"/>
                  </a:lnTo>
                  <a:lnTo>
                    <a:pt x="94765" y="66721"/>
                  </a:lnTo>
                  <a:lnTo>
                    <a:pt x="92852" y="67602"/>
                  </a:lnTo>
                  <a:lnTo>
                    <a:pt x="91146" y="69149"/>
                  </a:lnTo>
                  <a:lnTo>
                    <a:pt x="90517" y="71359"/>
                  </a:lnTo>
                  <a:lnTo>
                    <a:pt x="91852" y="72974"/>
                  </a:lnTo>
                  <a:lnTo>
                    <a:pt x="94279" y="73859"/>
                  </a:lnTo>
                  <a:lnTo>
                    <a:pt x="94897" y="76930"/>
                  </a:lnTo>
                  <a:lnTo>
                    <a:pt x="92893" y="78444"/>
                  </a:lnTo>
                  <a:lnTo>
                    <a:pt x="87751" y="79954"/>
                  </a:lnTo>
                  <a:lnTo>
                    <a:pt x="87211" y="83594"/>
                  </a:lnTo>
                  <a:lnTo>
                    <a:pt x="87378" y="86459"/>
                  </a:lnTo>
                  <a:lnTo>
                    <a:pt x="87285" y="88539"/>
                  </a:lnTo>
                  <a:lnTo>
                    <a:pt x="86877" y="91414"/>
                  </a:lnTo>
                  <a:lnTo>
                    <a:pt x="82717" y="92723"/>
                  </a:lnTo>
                  <a:lnTo>
                    <a:pt x="80034" y="88345"/>
                  </a:lnTo>
                  <a:lnTo>
                    <a:pt x="80010" y="86590"/>
                  </a:lnTo>
                  <a:lnTo>
                    <a:pt x="79209" y="84540"/>
                  </a:lnTo>
                  <a:lnTo>
                    <a:pt x="79058" y="82791"/>
                  </a:lnTo>
                  <a:lnTo>
                    <a:pt x="78107" y="79991"/>
                  </a:lnTo>
                  <a:lnTo>
                    <a:pt x="74173" y="79233"/>
                  </a:lnTo>
                  <a:lnTo>
                    <a:pt x="72646" y="79133"/>
                  </a:lnTo>
                  <a:lnTo>
                    <a:pt x="70510" y="79654"/>
                  </a:lnTo>
                  <a:lnTo>
                    <a:pt x="69981" y="79451"/>
                  </a:lnTo>
                  <a:lnTo>
                    <a:pt x="67425" y="75620"/>
                  </a:lnTo>
                  <a:lnTo>
                    <a:pt x="67846" y="71386"/>
                  </a:lnTo>
                  <a:lnTo>
                    <a:pt x="66481" y="69246"/>
                  </a:lnTo>
                  <a:lnTo>
                    <a:pt x="66293" y="68277"/>
                  </a:lnTo>
                  <a:lnTo>
                    <a:pt x="66326" y="67203"/>
                  </a:lnTo>
                  <a:lnTo>
                    <a:pt x="65205" y="66317"/>
                  </a:lnTo>
                  <a:lnTo>
                    <a:pt x="63845" y="65848"/>
                  </a:lnTo>
                  <a:lnTo>
                    <a:pt x="63184" y="63455"/>
                  </a:lnTo>
                  <a:lnTo>
                    <a:pt x="64747" y="62875"/>
                  </a:lnTo>
                  <a:lnTo>
                    <a:pt x="68612" y="63155"/>
                  </a:lnTo>
                  <a:lnTo>
                    <a:pt x="69742" y="62992"/>
                  </a:lnTo>
                  <a:lnTo>
                    <a:pt x="70776" y="62493"/>
                  </a:lnTo>
                  <a:lnTo>
                    <a:pt x="73903" y="58553"/>
                  </a:lnTo>
                  <a:lnTo>
                    <a:pt x="73812" y="57684"/>
                  </a:lnTo>
                  <a:lnTo>
                    <a:pt x="74147" y="56556"/>
                  </a:lnTo>
                  <a:lnTo>
                    <a:pt x="77531" y="56138"/>
                  </a:lnTo>
                  <a:lnTo>
                    <a:pt x="79038" y="57662"/>
                  </a:lnTo>
                  <a:lnTo>
                    <a:pt x="78736" y="60102"/>
                  </a:lnTo>
                  <a:lnTo>
                    <a:pt x="78928" y="63224"/>
                  </a:lnTo>
                  <a:lnTo>
                    <a:pt x="80977" y="64072"/>
                  </a:lnTo>
                  <a:lnTo>
                    <a:pt x="81776" y="64197"/>
                  </a:lnTo>
                  <a:lnTo>
                    <a:pt x="82629" y="61892"/>
                  </a:lnTo>
                  <a:lnTo>
                    <a:pt x="83227" y="60771"/>
                  </a:lnTo>
                  <a:lnTo>
                    <a:pt x="84039" y="60146"/>
                  </a:lnTo>
                  <a:lnTo>
                    <a:pt x="84315" y="58036"/>
                  </a:lnTo>
                  <a:lnTo>
                    <a:pt x="83834" y="56747"/>
                  </a:lnTo>
                  <a:lnTo>
                    <a:pt x="82808" y="55786"/>
                  </a:lnTo>
                  <a:lnTo>
                    <a:pt x="86639" y="53169"/>
                  </a:lnTo>
                  <a:lnTo>
                    <a:pt x="90604" y="51094"/>
                  </a:lnTo>
                  <a:close/>
                  <a:moveTo>
                    <a:pt x="65546" y="12961"/>
                  </a:moveTo>
                  <a:lnTo>
                    <a:pt x="67509" y="13184"/>
                  </a:lnTo>
                  <a:lnTo>
                    <a:pt x="65350" y="14644"/>
                  </a:lnTo>
                  <a:lnTo>
                    <a:pt x="64803" y="15417"/>
                  </a:lnTo>
                  <a:lnTo>
                    <a:pt x="63903" y="16160"/>
                  </a:lnTo>
                  <a:lnTo>
                    <a:pt x="60860" y="15109"/>
                  </a:lnTo>
                  <a:lnTo>
                    <a:pt x="62204" y="13639"/>
                  </a:lnTo>
                  <a:close/>
                  <a:moveTo>
                    <a:pt x="55026" y="0"/>
                  </a:moveTo>
                  <a:lnTo>
                    <a:pt x="52173" y="2816"/>
                  </a:lnTo>
                  <a:lnTo>
                    <a:pt x="51715" y="3905"/>
                  </a:lnTo>
                  <a:lnTo>
                    <a:pt x="51370" y="5573"/>
                  </a:lnTo>
                  <a:lnTo>
                    <a:pt x="53415" y="9192"/>
                  </a:lnTo>
                  <a:lnTo>
                    <a:pt x="52983" y="11391"/>
                  </a:lnTo>
                  <a:lnTo>
                    <a:pt x="53127" y="15713"/>
                  </a:lnTo>
                  <a:lnTo>
                    <a:pt x="51199" y="17962"/>
                  </a:lnTo>
                  <a:lnTo>
                    <a:pt x="49023" y="22738"/>
                  </a:lnTo>
                  <a:lnTo>
                    <a:pt x="48085" y="23440"/>
                  </a:lnTo>
                  <a:lnTo>
                    <a:pt x="47885" y="29001"/>
                  </a:lnTo>
                  <a:lnTo>
                    <a:pt x="48098" y="30326"/>
                  </a:lnTo>
                  <a:lnTo>
                    <a:pt x="47789" y="35374"/>
                  </a:lnTo>
                  <a:lnTo>
                    <a:pt x="50020" y="37437"/>
                  </a:lnTo>
                  <a:lnTo>
                    <a:pt x="52378" y="38515"/>
                  </a:lnTo>
                  <a:lnTo>
                    <a:pt x="60243" y="38477"/>
                  </a:lnTo>
                  <a:lnTo>
                    <a:pt x="61059" y="39383"/>
                  </a:lnTo>
                  <a:lnTo>
                    <a:pt x="62018" y="40939"/>
                  </a:lnTo>
                  <a:lnTo>
                    <a:pt x="61316" y="43578"/>
                  </a:lnTo>
                  <a:lnTo>
                    <a:pt x="60476" y="45567"/>
                  </a:lnTo>
                  <a:lnTo>
                    <a:pt x="58198" y="47241"/>
                  </a:lnTo>
                  <a:lnTo>
                    <a:pt x="55274" y="48488"/>
                  </a:lnTo>
                  <a:lnTo>
                    <a:pt x="53456" y="48543"/>
                  </a:lnTo>
                  <a:lnTo>
                    <a:pt x="50979" y="46172"/>
                  </a:lnTo>
                  <a:lnTo>
                    <a:pt x="49802" y="46941"/>
                  </a:lnTo>
                  <a:lnTo>
                    <a:pt x="48586" y="48150"/>
                  </a:lnTo>
                  <a:lnTo>
                    <a:pt x="46550" y="54627"/>
                  </a:lnTo>
                  <a:lnTo>
                    <a:pt x="45585" y="58992"/>
                  </a:lnTo>
                  <a:lnTo>
                    <a:pt x="45062" y="59346"/>
                  </a:lnTo>
                  <a:lnTo>
                    <a:pt x="43911" y="58703"/>
                  </a:lnTo>
                  <a:lnTo>
                    <a:pt x="41923" y="58653"/>
                  </a:lnTo>
                  <a:lnTo>
                    <a:pt x="39409" y="59687"/>
                  </a:lnTo>
                  <a:lnTo>
                    <a:pt x="40698" y="60612"/>
                  </a:lnTo>
                  <a:lnTo>
                    <a:pt x="42061" y="62217"/>
                  </a:lnTo>
                  <a:lnTo>
                    <a:pt x="41516" y="63021"/>
                  </a:lnTo>
                  <a:lnTo>
                    <a:pt x="39305" y="63889"/>
                  </a:lnTo>
                  <a:lnTo>
                    <a:pt x="37345" y="65645"/>
                  </a:lnTo>
                  <a:lnTo>
                    <a:pt x="36524" y="66973"/>
                  </a:lnTo>
                  <a:lnTo>
                    <a:pt x="34051" y="68543"/>
                  </a:lnTo>
                  <a:lnTo>
                    <a:pt x="32497" y="70532"/>
                  </a:lnTo>
                  <a:lnTo>
                    <a:pt x="33259" y="72995"/>
                  </a:lnTo>
                  <a:lnTo>
                    <a:pt x="33583" y="75156"/>
                  </a:lnTo>
                  <a:lnTo>
                    <a:pt x="34263" y="77540"/>
                  </a:lnTo>
                  <a:lnTo>
                    <a:pt x="33650" y="79442"/>
                  </a:lnTo>
                  <a:lnTo>
                    <a:pt x="30588" y="82168"/>
                  </a:lnTo>
                  <a:lnTo>
                    <a:pt x="29459" y="84528"/>
                  </a:lnTo>
                  <a:lnTo>
                    <a:pt x="32082" y="84498"/>
                  </a:lnTo>
                  <a:lnTo>
                    <a:pt x="33697" y="85043"/>
                  </a:lnTo>
                  <a:lnTo>
                    <a:pt x="34643" y="85740"/>
                  </a:lnTo>
                  <a:lnTo>
                    <a:pt x="35619" y="86727"/>
                  </a:lnTo>
                  <a:lnTo>
                    <a:pt x="35021" y="87946"/>
                  </a:lnTo>
                  <a:lnTo>
                    <a:pt x="35783" y="91101"/>
                  </a:lnTo>
                  <a:lnTo>
                    <a:pt x="35457" y="91101"/>
                  </a:lnTo>
                  <a:lnTo>
                    <a:pt x="34047" y="90830"/>
                  </a:lnTo>
                  <a:lnTo>
                    <a:pt x="33043" y="90184"/>
                  </a:lnTo>
                  <a:lnTo>
                    <a:pt x="30454" y="90644"/>
                  </a:lnTo>
                  <a:lnTo>
                    <a:pt x="26988" y="91691"/>
                  </a:lnTo>
                  <a:lnTo>
                    <a:pt x="25064" y="91638"/>
                  </a:lnTo>
                  <a:lnTo>
                    <a:pt x="23535" y="90514"/>
                  </a:lnTo>
                  <a:lnTo>
                    <a:pt x="17280" y="88911"/>
                  </a:lnTo>
                  <a:lnTo>
                    <a:pt x="16269" y="88781"/>
                  </a:lnTo>
                  <a:lnTo>
                    <a:pt x="12145" y="88714"/>
                  </a:lnTo>
                  <a:lnTo>
                    <a:pt x="12136" y="88711"/>
                  </a:lnTo>
                  <a:lnTo>
                    <a:pt x="11939" y="86176"/>
                  </a:lnTo>
                  <a:lnTo>
                    <a:pt x="11428" y="84343"/>
                  </a:lnTo>
                  <a:lnTo>
                    <a:pt x="9983" y="81613"/>
                  </a:lnTo>
                  <a:lnTo>
                    <a:pt x="12125" y="80954"/>
                  </a:lnTo>
                  <a:lnTo>
                    <a:pt x="11711" y="75622"/>
                  </a:lnTo>
                  <a:lnTo>
                    <a:pt x="10933" y="72852"/>
                  </a:lnTo>
                  <a:lnTo>
                    <a:pt x="4949" y="70003"/>
                  </a:lnTo>
                  <a:lnTo>
                    <a:pt x="236" y="67231"/>
                  </a:lnTo>
                  <a:lnTo>
                    <a:pt x="1324" y="57872"/>
                  </a:lnTo>
                  <a:lnTo>
                    <a:pt x="1788" y="55344"/>
                  </a:lnTo>
                  <a:lnTo>
                    <a:pt x="0" y="50431"/>
                  </a:lnTo>
                  <a:lnTo>
                    <a:pt x="186" y="44763"/>
                  </a:lnTo>
                  <a:lnTo>
                    <a:pt x="939" y="35802"/>
                  </a:lnTo>
                  <a:lnTo>
                    <a:pt x="2438" y="35451"/>
                  </a:lnTo>
                  <a:lnTo>
                    <a:pt x="3537" y="35494"/>
                  </a:lnTo>
                  <a:lnTo>
                    <a:pt x="7776" y="37105"/>
                  </a:lnTo>
                  <a:lnTo>
                    <a:pt x="9541" y="37266"/>
                  </a:lnTo>
                  <a:lnTo>
                    <a:pt x="10750" y="38703"/>
                  </a:lnTo>
                  <a:lnTo>
                    <a:pt x="12166" y="39295"/>
                  </a:lnTo>
                  <a:lnTo>
                    <a:pt x="13192" y="37768"/>
                  </a:lnTo>
                  <a:lnTo>
                    <a:pt x="13591" y="35156"/>
                  </a:lnTo>
                  <a:lnTo>
                    <a:pt x="16951" y="31770"/>
                  </a:lnTo>
                  <a:lnTo>
                    <a:pt x="19305" y="30519"/>
                  </a:lnTo>
                  <a:lnTo>
                    <a:pt x="20910" y="29918"/>
                  </a:lnTo>
                  <a:lnTo>
                    <a:pt x="22529" y="31286"/>
                  </a:lnTo>
                  <a:lnTo>
                    <a:pt x="23768" y="32821"/>
                  </a:lnTo>
                  <a:lnTo>
                    <a:pt x="24062" y="29460"/>
                  </a:lnTo>
                  <a:lnTo>
                    <a:pt x="25062" y="23042"/>
                  </a:lnTo>
                  <a:lnTo>
                    <a:pt x="21868" y="22033"/>
                  </a:lnTo>
                  <a:lnTo>
                    <a:pt x="19266" y="22903"/>
                  </a:lnTo>
                  <a:lnTo>
                    <a:pt x="16686" y="26973"/>
                  </a:lnTo>
                  <a:lnTo>
                    <a:pt x="14384" y="32078"/>
                  </a:lnTo>
                  <a:lnTo>
                    <a:pt x="10650" y="32546"/>
                  </a:lnTo>
                  <a:lnTo>
                    <a:pt x="7670" y="33989"/>
                  </a:lnTo>
                  <a:lnTo>
                    <a:pt x="4980" y="32493"/>
                  </a:lnTo>
                  <a:lnTo>
                    <a:pt x="3246" y="31174"/>
                  </a:lnTo>
                  <a:lnTo>
                    <a:pt x="3203" y="29241"/>
                  </a:lnTo>
                  <a:lnTo>
                    <a:pt x="3596" y="28074"/>
                  </a:lnTo>
                  <a:lnTo>
                    <a:pt x="6757" y="23905"/>
                  </a:lnTo>
                  <a:lnTo>
                    <a:pt x="10992" y="19893"/>
                  </a:lnTo>
                  <a:lnTo>
                    <a:pt x="15258" y="19932"/>
                  </a:lnTo>
                  <a:lnTo>
                    <a:pt x="18370" y="18649"/>
                  </a:lnTo>
                  <a:lnTo>
                    <a:pt x="20229" y="18495"/>
                  </a:lnTo>
                  <a:lnTo>
                    <a:pt x="26034" y="18777"/>
                  </a:lnTo>
                  <a:lnTo>
                    <a:pt x="29014" y="17897"/>
                  </a:lnTo>
                  <a:lnTo>
                    <a:pt x="31683" y="16054"/>
                  </a:lnTo>
                  <a:lnTo>
                    <a:pt x="37450" y="8241"/>
                  </a:lnTo>
                  <a:lnTo>
                    <a:pt x="40705" y="4976"/>
                  </a:lnTo>
                  <a:lnTo>
                    <a:pt x="47267" y="3825"/>
                  </a:lnTo>
                  <a:lnTo>
                    <a:pt x="53330" y="48"/>
                  </a:lnTo>
                  <a:close/>
                </a:path>
              </a:pathLst>
            </a:custGeom>
            <a:solidFill>
              <a:schemeClr val="accent5"/>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52" name="ee4p_DK_2_15912"/>
            <p:cNvSpPr>
              <a:spLocks noChangeAspect="1"/>
            </p:cNvSpPr>
            <p:nvPr>
              <p:custDataLst>
                <p:tags r:id="rId55"/>
              </p:custDataLst>
            </p:nvPr>
          </p:nvSpPr>
          <p:spPr>
            <a:xfrm>
              <a:off x="3121066" y="2995743"/>
              <a:ext cx="89108" cy="127081"/>
            </a:xfrm>
            <a:custGeom>
              <a:avLst/>
              <a:gdLst>
                <a:gd name="connsiteX0" fmla="*/ 10785 w 22478"/>
                <a:gd name="connsiteY0" fmla="*/ 24608 h 32057"/>
                <a:gd name="connsiteX1" fmla="*/ 11425 w 22478"/>
                <a:gd name="connsiteY1" fmla="*/ 24727 h 32057"/>
                <a:gd name="connsiteX2" fmla="*/ 11961 w 22478"/>
                <a:gd name="connsiteY2" fmla="*/ 25678 h 32057"/>
                <a:gd name="connsiteX3" fmla="*/ 14429 w 22478"/>
                <a:gd name="connsiteY3" fmla="*/ 26302 h 32057"/>
                <a:gd name="connsiteX4" fmla="*/ 15079 w 22478"/>
                <a:gd name="connsiteY4" fmla="*/ 26771 h 32057"/>
                <a:gd name="connsiteX5" fmla="*/ 15070 w 22478"/>
                <a:gd name="connsiteY5" fmla="*/ 27927 h 32057"/>
                <a:gd name="connsiteX6" fmla="*/ 15900 w 22478"/>
                <a:gd name="connsiteY6" fmla="*/ 29296 h 32057"/>
                <a:gd name="connsiteX7" fmla="*/ 15990 w 22478"/>
                <a:gd name="connsiteY7" fmla="*/ 31032 h 32057"/>
                <a:gd name="connsiteX8" fmla="*/ 16427 w 22478"/>
                <a:gd name="connsiteY8" fmla="*/ 32057 h 32057"/>
                <a:gd name="connsiteX9" fmla="*/ 15911 w 22478"/>
                <a:gd name="connsiteY9" fmla="*/ 31943 h 32057"/>
                <a:gd name="connsiteX10" fmla="*/ 14419 w 22478"/>
                <a:gd name="connsiteY10" fmla="*/ 30774 h 32057"/>
                <a:gd name="connsiteX11" fmla="*/ 11818 w 22478"/>
                <a:gd name="connsiteY11" fmla="*/ 27982 h 32057"/>
                <a:gd name="connsiteX12" fmla="*/ 10909 w 22478"/>
                <a:gd name="connsiteY12" fmla="*/ 25673 h 32057"/>
                <a:gd name="connsiteX13" fmla="*/ 12842 w 22478"/>
                <a:gd name="connsiteY13" fmla="*/ 15452 h 32057"/>
                <a:gd name="connsiteX14" fmla="*/ 13971 w 22478"/>
                <a:gd name="connsiteY14" fmla="*/ 15736 h 32057"/>
                <a:gd name="connsiteX15" fmla="*/ 16816 w 22478"/>
                <a:gd name="connsiteY15" fmla="*/ 16880 h 32057"/>
                <a:gd name="connsiteX16" fmla="*/ 17618 w 22478"/>
                <a:gd name="connsiteY16" fmla="*/ 18073 h 32057"/>
                <a:gd name="connsiteX17" fmla="*/ 17676 w 22478"/>
                <a:gd name="connsiteY17" fmla="*/ 18779 h 32057"/>
                <a:gd name="connsiteX18" fmla="*/ 17243 w 22478"/>
                <a:gd name="connsiteY18" fmla="*/ 20059 h 32057"/>
                <a:gd name="connsiteX19" fmla="*/ 16637 w 22478"/>
                <a:gd name="connsiteY19" fmla="*/ 20048 h 32057"/>
                <a:gd name="connsiteX20" fmla="*/ 14557 w 22478"/>
                <a:gd name="connsiteY20" fmla="*/ 18460 h 32057"/>
                <a:gd name="connsiteX21" fmla="*/ 12901 w 22478"/>
                <a:gd name="connsiteY21" fmla="*/ 17595 h 32057"/>
                <a:gd name="connsiteX22" fmla="*/ 12352 w 22478"/>
                <a:gd name="connsiteY22" fmla="*/ 16864 h 32057"/>
                <a:gd name="connsiteX23" fmla="*/ 11892 w 22478"/>
                <a:gd name="connsiteY23" fmla="*/ 15608 h 32057"/>
                <a:gd name="connsiteX24" fmla="*/ 4141 w 22478"/>
                <a:gd name="connsiteY24" fmla="*/ 7004 h 32057"/>
                <a:gd name="connsiteX25" fmla="*/ 5212 w 22478"/>
                <a:gd name="connsiteY25" fmla="*/ 7411 h 32057"/>
                <a:gd name="connsiteX26" fmla="*/ 7197 w 22478"/>
                <a:gd name="connsiteY26" fmla="*/ 8737 h 32057"/>
                <a:gd name="connsiteX27" fmla="*/ 7903 w 22478"/>
                <a:gd name="connsiteY27" fmla="*/ 9669 h 32057"/>
                <a:gd name="connsiteX28" fmla="*/ 6762 w 22478"/>
                <a:gd name="connsiteY28" fmla="*/ 10571 h 32057"/>
                <a:gd name="connsiteX29" fmla="*/ 5377 w 22478"/>
                <a:gd name="connsiteY29" fmla="*/ 10803 h 32057"/>
                <a:gd name="connsiteX30" fmla="*/ 3707 w 22478"/>
                <a:gd name="connsiteY30" fmla="*/ 10595 h 32057"/>
                <a:gd name="connsiteX31" fmla="*/ 962 w 22478"/>
                <a:gd name="connsiteY31" fmla="*/ 9616 h 32057"/>
                <a:gd name="connsiteX32" fmla="*/ 0 w 22478"/>
                <a:gd name="connsiteY32" fmla="*/ 7378 h 32057"/>
                <a:gd name="connsiteX33" fmla="*/ 1898 w 22478"/>
                <a:gd name="connsiteY33" fmla="*/ 7433 h 32057"/>
                <a:gd name="connsiteX34" fmla="*/ 10259 w 22478"/>
                <a:gd name="connsiteY34" fmla="*/ 1351 h 32057"/>
                <a:gd name="connsiteX35" fmla="*/ 13686 w 22478"/>
                <a:gd name="connsiteY35" fmla="*/ 3076 h 32057"/>
                <a:gd name="connsiteX36" fmla="*/ 17502 w 22478"/>
                <a:gd name="connsiteY36" fmla="*/ 4380 h 32057"/>
                <a:gd name="connsiteX37" fmla="*/ 16955 w 22478"/>
                <a:gd name="connsiteY37" fmla="*/ 8974 h 32057"/>
                <a:gd name="connsiteX38" fmla="*/ 16057 w 22478"/>
                <a:gd name="connsiteY38" fmla="*/ 8948 h 32057"/>
                <a:gd name="connsiteX39" fmla="*/ 14454 w 22478"/>
                <a:gd name="connsiteY39" fmla="*/ 7679 h 32057"/>
                <a:gd name="connsiteX40" fmla="*/ 13248 w 22478"/>
                <a:gd name="connsiteY40" fmla="*/ 7418 h 32057"/>
                <a:gd name="connsiteX41" fmla="*/ 12871 w 22478"/>
                <a:gd name="connsiteY41" fmla="*/ 8096 h 32057"/>
                <a:gd name="connsiteX42" fmla="*/ 12933 w 22478"/>
                <a:gd name="connsiteY42" fmla="*/ 8912 h 32057"/>
                <a:gd name="connsiteX43" fmla="*/ 13557 w 22478"/>
                <a:gd name="connsiteY43" fmla="*/ 9424 h 32057"/>
                <a:gd name="connsiteX44" fmla="*/ 15479 w 22478"/>
                <a:gd name="connsiteY44" fmla="*/ 12498 h 32057"/>
                <a:gd name="connsiteX45" fmla="*/ 15659 w 22478"/>
                <a:gd name="connsiteY45" fmla="*/ 13392 h 32057"/>
                <a:gd name="connsiteX46" fmla="*/ 15421 w 22478"/>
                <a:gd name="connsiteY46" fmla="*/ 13825 h 32057"/>
                <a:gd name="connsiteX47" fmla="*/ 13552 w 22478"/>
                <a:gd name="connsiteY47" fmla="*/ 12939 h 32057"/>
                <a:gd name="connsiteX48" fmla="*/ 9044 w 22478"/>
                <a:gd name="connsiteY48" fmla="*/ 8960 h 32057"/>
                <a:gd name="connsiteX49" fmla="*/ 5537 w 22478"/>
                <a:gd name="connsiteY49" fmla="*/ 2403 h 32057"/>
                <a:gd name="connsiteX50" fmla="*/ 19193 w 22478"/>
                <a:gd name="connsiteY50" fmla="*/ 0 h 32057"/>
                <a:gd name="connsiteX51" fmla="*/ 20996 w 22478"/>
                <a:gd name="connsiteY51" fmla="*/ 2187 h 32057"/>
                <a:gd name="connsiteX52" fmla="*/ 22478 w 22478"/>
                <a:gd name="connsiteY52" fmla="*/ 3327 h 32057"/>
                <a:gd name="connsiteX53" fmla="*/ 21420 w 22478"/>
                <a:gd name="connsiteY53" fmla="*/ 5796 h 32057"/>
                <a:gd name="connsiteX54" fmla="*/ 19854 w 22478"/>
                <a:gd name="connsiteY54" fmla="*/ 5408 h 32057"/>
                <a:gd name="connsiteX55" fmla="*/ 19424 w 22478"/>
                <a:gd name="connsiteY55" fmla="*/ 5143 h 32057"/>
                <a:gd name="connsiteX56" fmla="*/ 19085 w 22478"/>
                <a:gd name="connsiteY56" fmla="*/ 4496 h 32057"/>
                <a:gd name="connsiteX57" fmla="*/ 19249 w 22478"/>
                <a:gd name="connsiteY57" fmla="*/ 2659 h 3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2478" h="32057">
                  <a:moveTo>
                    <a:pt x="10785" y="24608"/>
                  </a:moveTo>
                  <a:lnTo>
                    <a:pt x="11425" y="24727"/>
                  </a:lnTo>
                  <a:lnTo>
                    <a:pt x="11961" y="25678"/>
                  </a:lnTo>
                  <a:lnTo>
                    <a:pt x="14429" y="26302"/>
                  </a:lnTo>
                  <a:lnTo>
                    <a:pt x="15079" y="26771"/>
                  </a:lnTo>
                  <a:lnTo>
                    <a:pt x="15070" y="27927"/>
                  </a:lnTo>
                  <a:lnTo>
                    <a:pt x="15900" y="29296"/>
                  </a:lnTo>
                  <a:lnTo>
                    <a:pt x="15990" y="31032"/>
                  </a:lnTo>
                  <a:lnTo>
                    <a:pt x="16427" y="32057"/>
                  </a:lnTo>
                  <a:lnTo>
                    <a:pt x="15911" y="31943"/>
                  </a:lnTo>
                  <a:lnTo>
                    <a:pt x="14419" y="30774"/>
                  </a:lnTo>
                  <a:lnTo>
                    <a:pt x="11818" y="27982"/>
                  </a:lnTo>
                  <a:lnTo>
                    <a:pt x="10909" y="25673"/>
                  </a:lnTo>
                  <a:close/>
                  <a:moveTo>
                    <a:pt x="12842" y="15452"/>
                  </a:moveTo>
                  <a:lnTo>
                    <a:pt x="13971" y="15736"/>
                  </a:lnTo>
                  <a:lnTo>
                    <a:pt x="16816" y="16880"/>
                  </a:lnTo>
                  <a:lnTo>
                    <a:pt x="17618" y="18073"/>
                  </a:lnTo>
                  <a:lnTo>
                    <a:pt x="17676" y="18779"/>
                  </a:lnTo>
                  <a:lnTo>
                    <a:pt x="17243" y="20059"/>
                  </a:lnTo>
                  <a:lnTo>
                    <a:pt x="16637" y="20048"/>
                  </a:lnTo>
                  <a:lnTo>
                    <a:pt x="14557" y="18460"/>
                  </a:lnTo>
                  <a:lnTo>
                    <a:pt x="12901" y="17595"/>
                  </a:lnTo>
                  <a:lnTo>
                    <a:pt x="12352" y="16864"/>
                  </a:lnTo>
                  <a:lnTo>
                    <a:pt x="11892" y="15608"/>
                  </a:lnTo>
                  <a:close/>
                  <a:moveTo>
                    <a:pt x="4141" y="7004"/>
                  </a:moveTo>
                  <a:lnTo>
                    <a:pt x="5212" y="7411"/>
                  </a:lnTo>
                  <a:lnTo>
                    <a:pt x="7197" y="8737"/>
                  </a:lnTo>
                  <a:lnTo>
                    <a:pt x="7903" y="9669"/>
                  </a:lnTo>
                  <a:lnTo>
                    <a:pt x="6762" y="10571"/>
                  </a:lnTo>
                  <a:lnTo>
                    <a:pt x="5377" y="10803"/>
                  </a:lnTo>
                  <a:lnTo>
                    <a:pt x="3707" y="10595"/>
                  </a:lnTo>
                  <a:lnTo>
                    <a:pt x="962" y="9616"/>
                  </a:lnTo>
                  <a:lnTo>
                    <a:pt x="0" y="7378"/>
                  </a:lnTo>
                  <a:lnTo>
                    <a:pt x="1898" y="7433"/>
                  </a:lnTo>
                  <a:close/>
                  <a:moveTo>
                    <a:pt x="10259" y="1351"/>
                  </a:moveTo>
                  <a:lnTo>
                    <a:pt x="13686" y="3076"/>
                  </a:lnTo>
                  <a:lnTo>
                    <a:pt x="17502" y="4380"/>
                  </a:lnTo>
                  <a:lnTo>
                    <a:pt x="16955" y="8974"/>
                  </a:lnTo>
                  <a:lnTo>
                    <a:pt x="16057" y="8948"/>
                  </a:lnTo>
                  <a:lnTo>
                    <a:pt x="14454" y="7679"/>
                  </a:lnTo>
                  <a:lnTo>
                    <a:pt x="13248" y="7418"/>
                  </a:lnTo>
                  <a:lnTo>
                    <a:pt x="12871" y="8096"/>
                  </a:lnTo>
                  <a:lnTo>
                    <a:pt x="12933" y="8912"/>
                  </a:lnTo>
                  <a:lnTo>
                    <a:pt x="13557" y="9424"/>
                  </a:lnTo>
                  <a:lnTo>
                    <a:pt x="15479" y="12498"/>
                  </a:lnTo>
                  <a:lnTo>
                    <a:pt x="15659" y="13392"/>
                  </a:lnTo>
                  <a:lnTo>
                    <a:pt x="15421" y="13825"/>
                  </a:lnTo>
                  <a:lnTo>
                    <a:pt x="13552" y="12939"/>
                  </a:lnTo>
                  <a:lnTo>
                    <a:pt x="9044" y="8960"/>
                  </a:lnTo>
                  <a:lnTo>
                    <a:pt x="5537" y="2403"/>
                  </a:lnTo>
                  <a:close/>
                  <a:moveTo>
                    <a:pt x="19193" y="0"/>
                  </a:moveTo>
                  <a:lnTo>
                    <a:pt x="20996" y="2187"/>
                  </a:lnTo>
                  <a:lnTo>
                    <a:pt x="22478" y="3327"/>
                  </a:lnTo>
                  <a:lnTo>
                    <a:pt x="21420" y="5796"/>
                  </a:lnTo>
                  <a:lnTo>
                    <a:pt x="19854" y="5408"/>
                  </a:lnTo>
                  <a:lnTo>
                    <a:pt x="19424" y="5143"/>
                  </a:lnTo>
                  <a:lnTo>
                    <a:pt x="19085" y="4496"/>
                  </a:lnTo>
                  <a:lnTo>
                    <a:pt x="19249" y="2659"/>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53" name="ee4p_ES_1_15912"/>
            <p:cNvSpPr>
              <a:spLocks noChangeAspect="1"/>
            </p:cNvSpPr>
            <p:nvPr>
              <p:custDataLst>
                <p:tags r:id="rId56"/>
              </p:custDataLst>
            </p:nvPr>
          </p:nvSpPr>
          <p:spPr>
            <a:xfrm>
              <a:off x="3878940" y="5609161"/>
              <a:ext cx="271629" cy="145594"/>
            </a:xfrm>
            <a:custGeom>
              <a:avLst/>
              <a:gdLst>
                <a:gd name="connsiteX0" fmla="*/ 4710 w 68520"/>
                <a:gd name="connsiteY0" fmla="*/ 33907 h 36727"/>
                <a:gd name="connsiteX1" fmla="*/ 6049 w 68520"/>
                <a:gd name="connsiteY1" fmla="*/ 35359 h 36727"/>
                <a:gd name="connsiteX2" fmla="*/ 8167 w 68520"/>
                <a:gd name="connsiteY2" fmla="*/ 35628 h 36727"/>
                <a:gd name="connsiteX3" fmla="*/ 8195 w 68520"/>
                <a:gd name="connsiteY3" fmla="*/ 36386 h 36727"/>
                <a:gd name="connsiteX4" fmla="*/ 7692 w 68520"/>
                <a:gd name="connsiteY4" fmla="*/ 36727 h 36727"/>
                <a:gd name="connsiteX5" fmla="*/ 6228 w 68520"/>
                <a:gd name="connsiteY5" fmla="*/ 36414 h 36727"/>
                <a:gd name="connsiteX6" fmla="*/ 4034 w 68520"/>
                <a:gd name="connsiteY6" fmla="*/ 36414 h 36727"/>
                <a:gd name="connsiteX7" fmla="*/ 3950 w 68520"/>
                <a:gd name="connsiteY7" fmla="*/ 35372 h 36727"/>
                <a:gd name="connsiteX8" fmla="*/ 4287 w 68520"/>
                <a:gd name="connsiteY8" fmla="*/ 34644 h 36727"/>
                <a:gd name="connsiteX9" fmla="*/ 7543 w 68520"/>
                <a:gd name="connsiteY9" fmla="*/ 24790 h 36727"/>
                <a:gd name="connsiteX10" fmla="*/ 8621 w 68520"/>
                <a:gd name="connsiteY10" fmla="*/ 25661 h 36727"/>
                <a:gd name="connsiteX11" fmla="*/ 8852 w 68520"/>
                <a:gd name="connsiteY11" fmla="*/ 26917 h 36727"/>
                <a:gd name="connsiteX12" fmla="*/ 5997 w 68520"/>
                <a:gd name="connsiteY12" fmla="*/ 29665 h 36727"/>
                <a:gd name="connsiteX13" fmla="*/ 4907 w 68520"/>
                <a:gd name="connsiteY13" fmla="*/ 30022 h 36727"/>
                <a:gd name="connsiteX14" fmla="*/ 4106 w 68520"/>
                <a:gd name="connsiteY14" fmla="*/ 31608 h 36727"/>
                <a:gd name="connsiteX15" fmla="*/ 743 w 68520"/>
                <a:gd name="connsiteY15" fmla="*/ 31047 h 36727"/>
                <a:gd name="connsiteX16" fmla="*/ 0 w 68520"/>
                <a:gd name="connsiteY16" fmla="*/ 30405 h 36727"/>
                <a:gd name="connsiteX17" fmla="*/ 728 w 68520"/>
                <a:gd name="connsiteY17" fmla="*/ 28609 h 36727"/>
                <a:gd name="connsiteX18" fmla="*/ 1691 w 68520"/>
                <a:gd name="connsiteY18" fmla="*/ 28393 h 36727"/>
                <a:gd name="connsiteX19" fmla="*/ 1752 w 68520"/>
                <a:gd name="connsiteY19" fmla="*/ 27115 h 36727"/>
                <a:gd name="connsiteX20" fmla="*/ 2771 w 68520"/>
                <a:gd name="connsiteY20" fmla="*/ 25831 h 36727"/>
                <a:gd name="connsiteX21" fmla="*/ 42795 w 68520"/>
                <a:gd name="connsiteY21" fmla="*/ 2728 h 36727"/>
                <a:gd name="connsiteX22" fmla="*/ 43655 w 68520"/>
                <a:gd name="connsiteY22" fmla="*/ 2973 h 36727"/>
                <a:gd name="connsiteX23" fmla="*/ 42923 w 68520"/>
                <a:gd name="connsiteY23" fmla="*/ 3934 h 36727"/>
                <a:gd name="connsiteX24" fmla="*/ 42979 w 68520"/>
                <a:gd name="connsiteY24" fmla="*/ 4364 h 36727"/>
                <a:gd name="connsiteX25" fmla="*/ 43678 w 68520"/>
                <a:gd name="connsiteY25" fmla="*/ 4830 h 36727"/>
                <a:gd name="connsiteX26" fmla="*/ 43508 w 68520"/>
                <a:gd name="connsiteY26" fmla="*/ 5571 h 36727"/>
                <a:gd name="connsiteX27" fmla="*/ 42795 w 68520"/>
                <a:gd name="connsiteY27" fmla="*/ 6217 h 36727"/>
                <a:gd name="connsiteX28" fmla="*/ 42499 w 68520"/>
                <a:gd name="connsiteY28" fmla="*/ 7427 h 36727"/>
                <a:gd name="connsiteX29" fmla="*/ 44618 w 68520"/>
                <a:gd name="connsiteY29" fmla="*/ 8296 h 36727"/>
                <a:gd name="connsiteX30" fmla="*/ 46853 w 68520"/>
                <a:gd name="connsiteY30" fmla="*/ 7515 h 36727"/>
                <a:gd name="connsiteX31" fmla="*/ 48041 w 68520"/>
                <a:gd name="connsiteY31" fmla="*/ 7760 h 36727"/>
                <a:gd name="connsiteX32" fmla="*/ 49213 w 68520"/>
                <a:gd name="connsiteY32" fmla="*/ 8178 h 36727"/>
                <a:gd name="connsiteX33" fmla="*/ 49498 w 68520"/>
                <a:gd name="connsiteY33" fmla="*/ 9829 h 36727"/>
                <a:gd name="connsiteX34" fmla="*/ 48455 w 68520"/>
                <a:gd name="connsiteY34" fmla="*/ 11665 h 36727"/>
                <a:gd name="connsiteX35" fmla="*/ 46998 w 68520"/>
                <a:gd name="connsiteY35" fmla="*/ 13522 h 36727"/>
                <a:gd name="connsiteX36" fmla="*/ 45764 w 68520"/>
                <a:gd name="connsiteY36" fmla="*/ 15563 h 36727"/>
                <a:gd name="connsiteX37" fmla="*/ 44698 w 68520"/>
                <a:gd name="connsiteY37" fmla="*/ 17910 h 36727"/>
                <a:gd name="connsiteX38" fmla="*/ 42704 w 68520"/>
                <a:gd name="connsiteY38" fmla="*/ 19294 h 36727"/>
                <a:gd name="connsiteX39" fmla="*/ 40897 w 68520"/>
                <a:gd name="connsiteY39" fmla="*/ 20123 h 36727"/>
                <a:gd name="connsiteX40" fmla="*/ 37077 w 68520"/>
                <a:gd name="connsiteY40" fmla="*/ 18383 h 36727"/>
                <a:gd name="connsiteX41" fmla="*/ 34860 w 68520"/>
                <a:gd name="connsiteY41" fmla="*/ 17950 h 36727"/>
                <a:gd name="connsiteX42" fmla="*/ 34197 w 68520"/>
                <a:gd name="connsiteY42" fmla="*/ 17297 h 36727"/>
                <a:gd name="connsiteX43" fmla="*/ 33670 w 68520"/>
                <a:gd name="connsiteY43" fmla="*/ 14701 h 36727"/>
                <a:gd name="connsiteX44" fmla="*/ 32666 w 68520"/>
                <a:gd name="connsiteY44" fmla="*/ 13873 h 36727"/>
                <a:gd name="connsiteX45" fmla="*/ 31195 w 68520"/>
                <a:gd name="connsiteY45" fmla="*/ 13508 h 36727"/>
                <a:gd name="connsiteX46" fmla="*/ 29908 w 68520"/>
                <a:gd name="connsiteY46" fmla="*/ 14171 h 36727"/>
                <a:gd name="connsiteX47" fmla="*/ 28219 w 68520"/>
                <a:gd name="connsiteY47" fmla="*/ 15542 h 36727"/>
                <a:gd name="connsiteX48" fmla="*/ 27319 w 68520"/>
                <a:gd name="connsiteY48" fmla="*/ 14176 h 36727"/>
                <a:gd name="connsiteX49" fmla="*/ 25894 w 68520"/>
                <a:gd name="connsiteY49" fmla="*/ 13919 h 36727"/>
                <a:gd name="connsiteX50" fmla="*/ 25356 w 68520"/>
                <a:gd name="connsiteY50" fmla="*/ 13096 h 36727"/>
                <a:gd name="connsiteX51" fmla="*/ 25384 w 68520"/>
                <a:gd name="connsiteY51" fmla="*/ 12030 h 36727"/>
                <a:gd name="connsiteX52" fmla="*/ 34531 w 68520"/>
                <a:gd name="connsiteY52" fmla="*/ 5741 h 36727"/>
                <a:gd name="connsiteX53" fmla="*/ 37181 w 68520"/>
                <a:gd name="connsiteY53" fmla="*/ 4349 h 36727"/>
                <a:gd name="connsiteX54" fmla="*/ 62707 w 68520"/>
                <a:gd name="connsiteY54" fmla="*/ 0 h 36727"/>
                <a:gd name="connsiteX55" fmla="*/ 66391 w 68520"/>
                <a:gd name="connsiteY55" fmla="*/ 1114 h 36727"/>
                <a:gd name="connsiteX56" fmla="*/ 68367 w 68520"/>
                <a:gd name="connsiteY56" fmla="*/ 4116 h 36727"/>
                <a:gd name="connsiteX57" fmla="*/ 68520 w 68520"/>
                <a:gd name="connsiteY57" fmla="*/ 4630 h 36727"/>
                <a:gd name="connsiteX58" fmla="*/ 67892 w 68520"/>
                <a:gd name="connsiteY58" fmla="*/ 6080 h 36727"/>
                <a:gd name="connsiteX59" fmla="*/ 67486 w 68520"/>
                <a:gd name="connsiteY59" fmla="*/ 6381 h 36727"/>
                <a:gd name="connsiteX60" fmla="*/ 60684 w 68520"/>
                <a:gd name="connsiteY60" fmla="*/ 3371 h 36727"/>
                <a:gd name="connsiteX61" fmla="*/ 58462 w 68520"/>
                <a:gd name="connsiteY61" fmla="*/ 3035 h 36727"/>
                <a:gd name="connsiteX62" fmla="*/ 57920 w 68520"/>
                <a:gd name="connsiteY62" fmla="*/ 2575 h 36727"/>
                <a:gd name="connsiteX63" fmla="*/ 57980 w 68520"/>
                <a:gd name="connsiteY63" fmla="*/ 1008 h 36727"/>
                <a:gd name="connsiteX64" fmla="*/ 58157 w 68520"/>
                <a:gd name="connsiteY64" fmla="*/ 315 h 36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68520" h="36727">
                  <a:moveTo>
                    <a:pt x="4710" y="33907"/>
                  </a:moveTo>
                  <a:lnTo>
                    <a:pt x="6049" y="35359"/>
                  </a:lnTo>
                  <a:lnTo>
                    <a:pt x="8167" y="35628"/>
                  </a:lnTo>
                  <a:lnTo>
                    <a:pt x="8195" y="36386"/>
                  </a:lnTo>
                  <a:lnTo>
                    <a:pt x="7692" y="36727"/>
                  </a:lnTo>
                  <a:lnTo>
                    <a:pt x="6228" y="36414"/>
                  </a:lnTo>
                  <a:lnTo>
                    <a:pt x="4034" y="36414"/>
                  </a:lnTo>
                  <a:lnTo>
                    <a:pt x="3950" y="35372"/>
                  </a:lnTo>
                  <a:lnTo>
                    <a:pt x="4287" y="34644"/>
                  </a:lnTo>
                  <a:close/>
                  <a:moveTo>
                    <a:pt x="7543" y="24790"/>
                  </a:moveTo>
                  <a:lnTo>
                    <a:pt x="8621" y="25661"/>
                  </a:lnTo>
                  <a:lnTo>
                    <a:pt x="8852" y="26917"/>
                  </a:lnTo>
                  <a:lnTo>
                    <a:pt x="5997" y="29665"/>
                  </a:lnTo>
                  <a:lnTo>
                    <a:pt x="4907" y="30022"/>
                  </a:lnTo>
                  <a:lnTo>
                    <a:pt x="4106" y="31608"/>
                  </a:lnTo>
                  <a:lnTo>
                    <a:pt x="743" y="31047"/>
                  </a:lnTo>
                  <a:lnTo>
                    <a:pt x="0" y="30405"/>
                  </a:lnTo>
                  <a:lnTo>
                    <a:pt x="728" y="28609"/>
                  </a:lnTo>
                  <a:lnTo>
                    <a:pt x="1691" y="28393"/>
                  </a:lnTo>
                  <a:lnTo>
                    <a:pt x="1752" y="27115"/>
                  </a:lnTo>
                  <a:lnTo>
                    <a:pt x="2771" y="25831"/>
                  </a:lnTo>
                  <a:close/>
                  <a:moveTo>
                    <a:pt x="42795" y="2728"/>
                  </a:moveTo>
                  <a:lnTo>
                    <a:pt x="43655" y="2973"/>
                  </a:lnTo>
                  <a:lnTo>
                    <a:pt x="42923" y="3934"/>
                  </a:lnTo>
                  <a:lnTo>
                    <a:pt x="42979" y="4364"/>
                  </a:lnTo>
                  <a:lnTo>
                    <a:pt x="43678" y="4830"/>
                  </a:lnTo>
                  <a:lnTo>
                    <a:pt x="43508" y="5571"/>
                  </a:lnTo>
                  <a:lnTo>
                    <a:pt x="42795" y="6217"/>
                  </a:lnTo>
                  <a:lnTo>
                    <a:pt x="42499" y="7427"/>
                  </a:lnTo>
                  <a:lnTo>
                    <a:pt x="44618" y="8296"/>
                  </a:lnTo>
                  <a:lnTo>
                    <a:pt x="46853" y="7515"/>
                  </a:lnTo>
                  <a:lnTo>
                    <a:pt x="48041" y="7760"/>
                  </a:lnTo>
                  <a:lnTo>
                    <a:pt x="49213" y="8178"/>
                  </a:lnTo>
                  <a:lnTo>
                    <a:pt x="49498" y="9829"/>
                  </a:lnTo>
                  <a:lnTo>
                    <a:pt x="48455" y="11665"/>
                  </a:lnTo>
                  <a:lnTo>
                    <a:pt x="46998" y="13522"/>
                  </a:lnTo>
                  <a:lnTo>
                    <a:pt x="45764" y="15563"/>
                  </a:lnTo>
                  <a:lnTo>
                    <a:pt x="44698" y="17910"/>
                  </a:lnTo>
                  <a:lnTo>
                    <a:pt x="42704" y="19294"/>
                  </a:lnTo>
                  <a:lnTo>
                    <a:pt x="40897" y="20123"/>
                  </a:lnTo>
                  <a:lnTo>
                    <a:pt x="37077" y="18383"/>
                  </a:lnTo>
                  <a:lnTo>
                    <a:pt x="34860" y="17950"/>
                  </a:lnTo>
                  <a:lnTo>
                    <a:pt x="34197" y="17297"/>
                  </a:lnTo>
                  <a:lnTo>
                    <a:pt x="33670" y="14701"/>
                  </a:lnTo>
                  <a:lnTo>
                    <a:pt x="32666" y="13873"/>
                  </a:lnTo>
                  <a:lnTo>
                    <a:pt x="31195" y="13508"/>
                  </a:lnTo>
                  <a:lnTo>
                    <a:pt x="29908" y="14171"/>
                  </a:lnTo>
                  <a:lnTo>
                    <a:pt x="28219" y="15542"/>
                  </a:lnTo>
                  <a:lnTo>
                    <a:pt x="27319" y="14176"/>
                  </a:lnTo>
                  <a:lnTo>
                    <a:pt x="25894" y="13919"/>
                  </a:lnTo>
                  <a:lnTo>
                    <a:pt x="25356" y="13096"/>
                  </a:lnTo>
                  <a:lnTo>
                    <a:pt x="25384" y="12030"/>
                  </a:lnTo>
                  <a:lnTo>
                    <a:pt x="34531" y="5741"/>
                  </a:lnTo>
                  <a:lnTo>
                    <a:pt x="37181" y="4349"/>
                  </a:lnTo>
                  <a:close/>
                  <a:moveTo>
                    <a:pt x="62707" y="0"/>
                  </a:moveTo>
                  <a:lnTo>
                    <a:pt x="66391" y="1114"/>
                  </a:lnTo>
                  <a:lnTo>
                    <a:pt x="68367" y="4116"/>
                  </a:lnTo>
                  <a:lnTo>
                    <a:pt x="68520" y="4630"/>
                  </a:lnTo>
                  <a:lnTo>
                    <a:pt x="67892" y="6080"/>
                  </a:lnTo>
                  <a:lnTo>
                    <a:pt x="67486" y="6381"/>
                  </a:lnTo>
                  <a:lnTo>
                    <a:pt x="60684" y="3371"/>
                  </a:lnTo>
                  <a:lnTo>
                    <a:pt x="58462" y="3035"/>
                  </a:lnTo>
                  <a:lnTo>
                    <a:pt x="57920" y="2575"/>
                  </a:lnTo>
                  <a:lnTo>
                    <a:pt x="57980" y="1008"/>
                  </a:lnTo>
                  <a:lnTo>
                    <a:pt x="58157" y="315"/>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54" name="ee4p_ES_2_15912"/>
            <p:cNvSpPr>
              <a:spLocks noChangeAspect="1"/>
            </p:cNvSpPr>
            <p:nvPr>
              <p:custDataLst>
                <p:tags r:id="rId57"/>
              </p:custDataLst>
            </p:nvPr>
          </p:nvSpPr>
          <p:spPr>
            <a:xfrm>
              <a:off x="2962136" y="5221087"/>
              <a:ext cx="1099440" cy="799859"/>
            </a:xfrm>
            <a:custGeom>
              <a:avLst/>
              <a:gdLst/>
              <a:ahLst/>
              <a:cxnLst/>
              <a:rect l="0" t="0" r="0" b="0"/>
              <a:pathLst>
                <a:path w="277340" h="201769">
                  <a:moveTo>
                    <a:pt x="33998" y="0"/>
                  </a:moveTo>
                  <a:lnTo>
                    <a:pt x="36288" y="1004"/>
                  </a:lnTo>
                  <a:lnTo>
                    <a:pt x="38299" y="664"/>
                  </a:lnTo>
                  <a:lnTo>
                    <a:pt x="40605" y="1855"/>
                  </a:lnTo>
                  <a:lnTo>
                    <a:pt x="43643" y="4584"/>
                  </a:lnTo>
                  <a:lnTo>
                    <a:pt x="48087" y="5680"/>
                  </a:lnTo>
                  <a:lnTo>
                    <a:pt x="51631" y="4826"/>
                  </a:lnTo>
                  <a:lnTo>
                    <a:pt x="57898" y="4644"/>
                  </a:lnTo>
                  <a:lnTo>
                    <a:pt x="61029" y="5008"/>
                  </a:lnTo>
                  <a:lnTo>
                    <a:pt x="66591" y="4335"/>
                  </a:lnTo>
                  <a:lnTo>
                    <a:pt x="69776" y="4576"/>
                  </a:lnTo>
                  <a:lnTo>
                    <a:pt x="74938" y="3224"/>
                  </a:lnTo>
                  <a:lnTo>
                    <a:pt x="78937" y="4912"/>
                  </a:lnTo>
                  <a:lnTo>
                    <a:pt x="86678" y="5701"/>
                  </a:lnTo>
                  <a:lnTo>
                    <a:pt x="91332" y="7083"/>
                  </a:lnTo>
                  <a:lnTo>
                    <a:pt x="104206" y="9402"/>
                  </a:lnTo>
                  <a:lnTo>
                    <a:pt x="108855" y="9428"/>
                  </a:lnTo>
                  <a:lnTo>
                    <a:pt x="115433" y="8127"/>
                  </a:lnTo>
                  <a:lnTo>
                    <a:pt x="118218" y="7149"/>
                  </a:lnTo>
                  <a:lnTo>
                    <a:pt x="120768" y="7729"/>
                  </a:lnTo>
                  <a:lnTo>
                    <a:pt x="124514" y="6609"/>
                  </a:lnTo>
                  <a:lnTo>
                    <a:pt x="126305" y="6836"/>
                  </a:lnTo>
                  <a:lnTo>
                    <a:pt x="128644" y="8433"/>
                  </a:lnTo>
                  <a:lnTo>
                    <a:pt x="136875" y="10589"/>
                  </a:lnTo>
                  <a:lnTo>
                    <a:pt x="139040" y="8757"/>
                  </a:lnTo>
                  <a:lnTo>
                    <a:pt x="140647" y="8360"/>
                  </a:lnTo>
                  <a:lnTo>
                    <a:pt x="146572" y="9482"/>
                  </a:lnTo>
                  <a:lnTo>
                    <a:pt x="152542" y="11760"/>
                  </a:lnTo>
                  <a:lnTo>
                    <a:pt x="155647" y="11924"/>
                  </a:lnTo>
                  <a:lnTo>
                    <a:pt x="160188" y="11302"/>
                  </a:lnTo>
                  <a:lnTo>
                    <a:pt x="163788" y="9802"/>
                  </a:lnTo>
                  <a:lnTo>
                    <a:pt x="164550" y="9627"/>
                  </a:lnTo>
                  <a:lnTo>
                    <a:pt x="164579" y="10563"/>
                  </a:lnTo>
                  <a:lnTo>
                    <a:pt x="165452" y="11849"/>
                  </a:lnTo>
                  <a:lnTo>
                    <a:pt x="166345" y="12325"/>
                  </a:lnTo>
                  <a:lnTo>
                    <a:pt x="168240" y="12985"/>
                  </a:lnTo>
                  <a:lnTo>
                    <a:pt x="169692" y="13073"/>
                  </a:lnTo>
                  <a:lnTo>
                    <a:pt x="171677" y="13382"/>
                  </a:lnTo>
                  <a:lnTo>
                    <a:pt x="173027" y="14123"/>
                  </a:lnTo>
                  <a:lnTo>
                    <a:pt x="173101" y="15277"/>
                  </a:lnTo>
                  <a:lnTo>
                    <a:pt x="172763" y="16566"/>
                  </a:lnTo>
                  <a:lnTo>
                    <a:pt x="171949" y="17750"/>
                  </a:lnTo>
                  <a:lnTo>
                    <a:pt x="171484" y="18658"/>
                  </a:lnTo>
                  <a:lnTo>
                    <a:pt x="171918" y="19177"/>
                  </a:lnTo>
                  <a:lnTo>
                    <a:pt x="172627" y="19580"/>
                  </a:lnTo>
                  <a:lnTo>
                    <a:pt x="173395" y="19691"/>
                  </a:lnTo>
                  <a:lnTo>
                    <a:pt x="173915" y="19557"/>
                  </a:lnTo>
                  <a:lnTo>
                    <a:pt x="174308" y="18842"/>
                  </a:lnTo>
                  <a:lnTo>
                    <a:pt x="175058" y="17965"/>
                  </a:lnTo>
                  <a:lnTo>
                    <a:pt x="175473" y="17858"/>
                  </a:lnTo>
                  <a:lnTo>
                    <a:pt x="175440" y="18354"/>
                  </a:lnTo>
                  <a:lnTo>
                    <a:pt x="175796" y="18967"/>
                  </a:lnTo>
                  <a:lnTo>
                    <a:pt x="178228" y="19998"/>
                  </a:lnTo>
                  <a:lnTo>
                    <a:pt x="183571" y="21917"/>
                  </a:lnTo>
                  <a:lnTo>
                    <a:pt x="185663" y="21953"/>
                  </a:lnTo>
                  <a:lnTo>
                    <a:pt x="187356" y="22178"/>
                  </a:lnTo>
                  <a:lnTo>
                    <a:pt x="187853" y="22988"/>
                  </a:lnTo>
                  <a:lnTo>
                    <a:pt x="191253" y="25947"/>
                  </a:lnTo>
                  <a:lnTo>
                    <a:pt x="192063" y="25866"/>
                  </a:lnTo>
                  <a:lnTo>
                    <a:pt x="193581" y="25938"/>
                  </a:lnTo>
                  <a:lnTo>
                    <a:pt x="195410" y="25703"/>
                  </a:lnTo>
                  <a:lnTo>
                    <a:pt x="196733" y="25149"/>
                  </a:lnTo>
                  <a:lnTo>
                    <a:pt x="197602" y="25242"/>
                  </a:lnTo>
                  <a:lnTo>
                    <a:pt x="198558" y="25814"/>
                  </a:lnTo>
                  <a:lnTo>
                    <a:pt x="199680" y="26313"/>
                  </a:lnTo>
                  <a:lnTo>
                    <a:pt x="201123" y="27285"/>
                  </a:lnTo>
                  <a:lnTo>
                    <a:pt x="202418" y="28490"/>
                  </a:lnTo>
                  <a:lnTo>
                    <a:pt x="203310" y="28884"/>
                  </a:lnTo>
                  <a:lnTo>
                    <a:pt x="208673" y="28076"/>
                  </a:lnTo>
                  <a:lnTo>
                    <a:pt x="209869" y="28782"/>
                  </a:lnTo>
                  <a:lnTo>
                    <a:pt x="211139" y="28773"/>
                  </a:lnTo>
                  <a:lnTo>
                    <a:pt x="212562" y="28589"/>
                  </a:lnTo>
                  <a:lnTo>
                    <a:pt x="215667" y="28960"/>
                  </a:lnTo>
                  <a:lnTo>
                    <a:pt x="218187" y="28871"/>
                  </a:lnTo>
                  <a:lnTo>
                    <a:pt x="218416" y="28576"/>
                  </a:lnTo>
                  <a:lnTo>
                    <a:pt x="218632" y="25908"/>
                  </a:lnTo>
                  <a:lnTo>
                    <a:pt x="219031" y="24963"/>
                  </a:lnTo>
                  <a:lnTo>
                    <a:pt x="219629" y="24713"/>
                  </a:lnTo>
                  <a:lnTo>
                    <a:pt x="221124" y="24902"/>
                  </a:lnTo>
                  <a:lnTo>
                    <a:pt x="226554" y="26482"/>
                  </a:lnTo>
                  <a:lnTo>
                    <a:pt x="228790" y="27469"/>
                  </a:lnTo>
                  <a:lnTo>
                    <a:pt x="230938" y="28242"/>
                  </a:lnTo>
                  <a:lnTo>
                    <a:pt x="232817" y="28327"/>
                  </a:lnTo>
                  <a:lnTo>
                    <a:pt x="234058" y="28842"/>
                  </a:lnTo>
                  <a:lnTo>
                    <a:pt x="235803" y="31373"/>
                  </a:lnTo>
                  <a:lnTo>
                    <a:pt x="235505" y="32642"/>
                  </a:lnTo>
                  <a:lnTo>
                    <a:pt x="235663" y="33111"/>
                  </a:lnTo>
                  <a:lnTo>
                    <a:pt x="235847" y="33990"/>
                  </a:lnTo>
                  <a:lnTo>
                    <a:pt x="235799" y="34964"/>
                  </a:lnTo>
                  <a:lnTo>
                    <a:pt x="236257" y="35600"/>
                  </a:lnTo>
                  <a:lnTo>
                    <a:pt x="237084" y="35680"/>
                  </a:lnTo>
                  <a:lnTo>
                    <a:pt x="238142" y="35487"/>
                  </a:lnTo>
                  <a:lnTo>
                    <a:pt x="239299" y="35107"/>
                  </a:lnTo>
                  <a:lnTo>
                    <a:pt x="241335" y="34021"/>
                  </a:lnTo>
                  <a:lnTo>
                    <a:pt x="241945" y="33844"/>
                  </a:lnTo>
                  <a:lnTo>
                    <a:pt x="245343" y="35077"/>
                  </a:lnTo>
                  <a:lnTo>
                    <a:pt x="246851" y="35897"/>
                  </a:lnTo>
                  <a:lnTo>
                    <a:pt x="247371" y="36791"/>
                  </a:lnTo>
                  <a:lnTo>
                    <a:pt x="248146" y="37704"/>
                  </a:lnTo>
                  <a:lnTo>
                    <a:pt x="249167" y="37837"/>
                  </a:lnTo>
                  <a:lnTo>
                    <a:pt x="250619" y="36969"/>
                  </a:lnTo>
                  <a:lnTo>
                    <a:pt x="252875" y="36040"/>
                  </a:lnTo>
                  <a:lnTo>
                    <a:pt x="256723" y="36857"/>
                  </a:lnTo>
                  <a:lnTo>
                    <a:pt x="261003" y="38042"/>
                  </a:lnTo>
                  <a:lnTo>
                    <a:pt x="262854" y="38184"/>
                  </a:lnTo>
                  <a:lnTo>
                    <a:pt x="262923" y="37608"/>
                  </a:lnTo>
                  <a:lnTo>
                    <a:pt x="263260" y="36784"/>
                  </a:lnTo>
                  <a:lnTo>
                    <a:pt x="263964" y="36372"/>
                  </a:lnTo>
                  <a:lnTo>
                    <a:pt x="265015" y="36251"/>
                  </a:lnTo>
                  <a:lnTo>
                    <a:pt x="266480" y="35819"/>
                  </a:lnTo>
                  <a:lnTo>
                    <a:pt x="268155" y="35104"/>
                  </a:lnTo>
                  <a:lnTo>
                    <a:pt x="269893" y="34806"/>
                  </a:lnTo>
                  <a:lnTo>
                    <a:pt x="271720" y="35340"/>
                  </a:lnTo>
                  <a:lnTo>
                    <a:pt x="273921" y="35772"/>
                  </a:lnTo>
                  <a:lnTo>
                    <a:pt x="275231" y="35768"/>
                  </a:lnTo>
                  <a:lnTo>
                    <a:pt x="275860" y="37454"/>
                  </a:lnTo>
                  <a:lnTo>
                    <a:pt x="276922" y="38098"/>
                  </a:lnTo>
                  <a:lnTo>
                    <a:pt x="277339" y="39556"/>
                  </a:lnTo>
                  <a:lnTo>
                    <a:pt x="275391" y="40317"/>
                  </a:lnTo>
                  <a:lnTo>
                    <a:pt x="274236" y="40420"/>
                  </a:lnTo>
                  <a:lnTo>
                    <a:pt x="273882" y="42921"/>
                  </a:lnTo>
                  <a:lnTo>
                    <a:pt x="274430" y="43625"/>
                  </a:lnTo>
                  <a:lnTo>
                    <a:pt x="275523" y="44285"/>
                  </a:lnTo>
                  <a:lnTo>
                    <a:pt x="275821" y="45054"/>
                  </a:lnTo>
                  <a:lnTo>
                    <a:pt x="276041" y="48717"/>
                  </a:lnTo>
                  <a:lnTo>
                    <a:pt x="273804" y="50924"/>
                  </a:lnTo>
                  <a:lnTo>
                    <a:pt x="270664" y="53405"/>
                  </a:lnTo>
                  <a:lnTo>
                    <a:pt x="255320" y="61366"/>
                  </a:lnTo>
                  <a:lnTo>
                    <a:pt x="251664" y="65214"/>
                  </a:lnTo>
                  <a:lnTo>
                    <a:pt x="250271" y="66093"/>
                  </a:lnTo>
                  <a:lnTo>
                    <a:pt x="238861" y="68513"/>
                  </a:lnTo>
                  <a:lnTo>
                    <a:pt x="230884" y="71096"/>
                  </a:lnTo>
                  <a:lnTo>
                    <a:pt x="227060" y="72030"/>
                  </a:lnTo>
                  <a:lnTo>
                    <a:pt x="222283" y="76514"/>
                  </a:lnTo>
                  <a:lnTo>
                    <a:pt x="220022" y="78320"/>
                  </a:lnTo>
                  <a:lnTo>
                    <a:pt x="221823" y="78820"/>
                  </a:lnTo>
                  <a:lnTo>
                    <a:pt x="223924" y="80958"/>
                  </a:lnTo>
                  <a:lnTo>
                    <a:pt x="223218" y="81906"/>
                  </a:lnTo>
                  <a:lnTo>
                    <a:pt x="220154" y="83368"/>
                  </a:lnTo>
                  <a:lnTo>
                    <a:pt x="218815" y="83818"/>
                  </a:lnTo>
                  <a:lnTo>
                    <a:pt x="218088" y="83585"/>
                  </a:lnTo>
                  <a:lnTo>
                    <a:pt x="217401" y="83787"/>
                  </a:lnTo>
                  <a:lnTo>
                    <a:pt x="212262" y="91522"/>
                  </a:lnTo>
                  <a:lnTo>
                    <a:pt x="207723" y="97072"/>
                  </a:lnTo>
                  <a:lnTo>
                    <a:pt x="205172" y="99489"/>
                  </a:lnTo>
                  <a:lnTo>
                    <a:pt x="202558" y="103086"/>
                  </a:lnTo>
                  <a:lnTo>
                    <a:pt x="196989" y="112346"/>
                  </a:lnTo>
                  <a:lnTo>
                    <a:pt x="196946" y="115013"/>
                  </a:lnTo>
                  <a:lnTo>
                    <a:pt x="199689" y="124196"/>
                  </a:lnTo>
                  <a:lnTo>
                    <a:pt x="201261" y="126604"/>
                  </a:lnTo>
                  <a:lnTo>
                    <a:pt x="203465" y="128626"/>
                  </a:lnTo>
                  <a:lnTo>
                    <a:pt x="207645" y="130344"/>
                  </a:lnTo>
                  <a:lnTo>
                    <a:pt x="208677" y="132034"/>
                  </a:lnTo>
                  <a:lnTo>
                    <a:pt x="207234" y="133643"/>
                  </a:lnTo>
                  <a:lnTo>
                    <a:pt x="203054" y="136506"/>
                  </a:lnTo>
                  <a:lnTo>
                    <a:pt x="195790" y="140369"/>
                  </a:lnTo>
                  <a:lnTo>
                    <a:pt x="192704" y="143413"/>
                  </a:lnTo>
                  <a:lnTo>
                    <a:pt x="192043" y="146346"/>
                  </a:lnTo>
                  <a:lnTo>
                    <a:pt x="189918" y="147662"/>
                  </a:lnTo>
                  <a:lnTo>
                    <a:pt x="189113" y="151762"/>
                  </a:lnTo>
                  <a:lnTo>
                    <a:pt x="187823" y="154476"/>
                  </a:lnTo>
                  <a:lnTo>
                    <a:pt x="187575" y="155395"/>
                  </a:lnTo>
                  <a:lnTo>
                    <a:pt x="186207" y="157451"/>
                  </a:lnTo>
                  <a:lnTo>
                    <a:pt x="186020" y="158942"/>
                  </a:lnTo>
                  <a:lnTo>
                    <a:pt x="188264" y="161002"/>
                  </a:lnTo>
                  <a:lnTo>
                    <a:pt x="187152" y="161892"/>
                  </a:lnTo>
                  <a:lnTo>
                    <a:pt x="186040" y="162288"/>
                  </a:lnTo>
                  <a:lnTo>
                    <a:pt x="183477" y="162528"/>
                  </a:lnTo>
                  <a:lnTo>
                    <a:pt x="174865" y="162789"/>
                  </a:lnTo>
                  <a:lnTo>
                    <a:pt x="167935" y="167235"/>
                  </a:lnTo>
                  <a:lnTo>
                    <a:pt x="164471" y="171164"/>
                  </a:lnTo>
                  <a:lnTo>
                    <a:pt x="161338" y="178468"/>
                  </a:lnTo>
                  <a:lnTo>
                    <a:pt x="157530" y="182766"/>
                  </a:lnTo>
                  <a:lnTo>
                    <a:pt x="155846" y="183558"/>
                  </a:lnTo>
                  <a:lnTo>
                    <a:pt x="153239" y="181670"/>
                  </a:lnTo>
                  <a:lnTo>
                    <a:pt x="149983" y="181382"/>
                  </a:lnTo>
                  <a:lnTo>
                    <a:pt x="146824" y="182008"/>
                  </a:lnTo>
                  <a:lnTo>
                    <a:pt x="145167" y="183504"/>
                  </a:lnTo>
                  <a:lnTo>
                    <a:pt x="142581" y="184337"/>
                  </a:lnTo>
                  <a:lnTo>
                    <a:pt x="140054" y="183616"/>
                  </a:lnTo>
                  <a:lnTo>
                    <a:pt x="134585" y="183227"/>
                  </a:lnTo>
                  <a:lnTo>
                    <a:pt x="132154" y="183296"/>
                  </a:lnTo>
                  <a:lnTo>
                    <a:pt x="128348" y="184511"/>
                  </a:lnTo>
                  <a:lnTo>
                    <a:pt x="125085" y="183700"/>
                  </a:lnTo>
                  <a:lnTo>
                    <a:pt x="119580" y="183289"/>
                  </a:lnTo>
                  <a:lnTo>
                    <a:pt x="107660" y="184252"/>
                  </a:lnTo>
                  <a:lnTo>
                    <a:pt x="106156" y="184705"/>
                  </a:lnTo>
                  <a:lnTo>
                    <a:pt x="104666" y="186509"/>
                  </a:lnTo>
                  <a:lnTo>
                    <a:pt x="100865" y="189618"/>
                  </a:lnTo>
                  <a:lnTo>
                    <a:pt x="95090" y="189730"/>
                  </a:lnTo>
                  <a:lnTo>
                    <a:pt x="89867" y="191712"/>
                  </a:lnTo>
                  <a:lnTo>
                    <a:pt x="88562" y="192981"/>
                  </a:lnTo>
                  <a:lnTo>
                    <a:pt x="86369" y="196469"/>
                  </a:lnTo>
                  <a:lnTo>
                    <a:pt x="85678" y="199017"/>
                  </a:lnTo>
                  <a:lnTo>
                    <a:pt x="85222" y="199038"/>
                  </a:lnTo>
                  <a:lnTo>
                    <a:pt x="84655" y="198411"/>
                  </a:lnTo>
                  <a:lnTo>
                    <a:pt x="83850" y="198621"/>
                  </a:lnTo>
                  <a:lnTo>
                    <a:pt x="83433" y="200560"/>
                  </a:lnTo>
                  <a:lnTo>
                    <a:pt x="81470" y="201443"/>
                  </a:lnTo>
                  <a:lnTo>
                    <a:pt x="79829" y="201768"/>
                  </a:lnTo>
                  <a:lnTo>
                    <a:pt x="75784" y="200193"/>
                  </a:lnTo>
                  <a:lnTo>
                    <a:pt x="72417" y="197833"/>
                  </a:lnTo>
                  <a:lnTo>
                    <a:pt x="70648" y="197664"/>
                  </a:lnTo>
                  <a:lnTo>
                    <a:pt x="67778" y="193989"/>
                  </a:lnTo>
                  <a:lnTo>
                    <a:pt x="66544" y="191644"/>
                  </a:lnTo>
                  <a:lnTo>
                    <a:pt x="65667" y="189110"/>
                  </a:lnTo>
                  <a:lnTo>
                    <a:pt x="65849" y="188139"/>
                  </a:lnTo>
                  <a:lnTo>
                    <a:pt x="65600" y="187331"/>
                  </a:lnTo>
                  <a:lnTo>
                    <a:pt x="63053" y="186309"/>
                  </a:lnTo>
                  <a:lnTo>
                    <a:pt x="62432" y="183979"/>
                  </a:lnTo>
                  <a:lnTo>
                    <a:pt x="64288" y="180951"/>
                  </a:lnTo>
                  <a:lnTo>
                    <a:pt x="65811" y="179659"/>
                  </a:lnTo>
                  <a:lnTo>
                    <a:pt x="66753" y="179288"/>
                  </a:lnTo>
                  <a:lnTo>
                    <a:pt x="64450" y="179418"/>
                  </a:lnTo>
                  <a:lnTo>
                    <a:pt x="62787" y="181370"/>
                  </a:lnTo>
                  <a:lnTo>
                    <a:pt x="60659" y="178244"/>
                  </a:lnTo>
                  <a:lnTo>
                    <a:pt x="51986" y="172148"/>
                  </a:lnTo>
                  <a:lnTo>
                    <a:pt x="52545" y="170748"/>
                  </a:lnTo>
                  <a:lnTo>
                    <a:pt x="52448" y="169991"/>
                  </a:lnTo>
                  <a:lnTo>
                    <a:pt x="50994" y="171620"/>
                  </a:lnTo>
                  <a:lnTo>
                    <a:pt x="49995" y="172041"/>
                  </a:lnTo>
                  <a:lnTo>
                    <a:pt x="45567" y="171777"/>
                  </a:lnTo>
                  <a:lnTo>
                    <a:pt x="40454" y="172525"/>
                  </a:lnTo>
                  <a:lnTo>
                    <a:pt x="39105" y="166187"/>
                  </a:lnTo>
                  <a:lnTo>
                    <a:pt x="38467" y="163748"/>
                  </a:lnTo>
                  <a:lnTo>
                    <a:pt x="38301" y="162167"/>
                  </a:lnTo>
                  <a:lnTo>
                    <a:pt x="39619" y="158516"/>
                  </a:lnTo>
                  <a:lnTo>
                    <a:pt x="41057" y="157030"/>
                  </a:lnTo>
                  <a:lnTo>
                    <a:pt x="42973" y="153956"/>
                  </a:lnTo>
                  <a:lnTo>
                    <a:pt x="45335" y="151395"/>
                  </a:lnTo>
                  <a:lnTo>
                    <a:pt x="47832" y="150788"/>
                  </a:lnTo>
                  <a:lnTo>
                    <a:pt x="48930" y="150411"/>
                  </a:lnTo>
                  <a:lnTo>
                    <a:pt x="49853" y="148429"/>
                  </a:lnTo>
                  <a:lnTo>
                    <a:pt x="50373" y="146737"/>
                  </a:lnTo>
                  <a:lnTo>
                    <a:pt x="49992" y="146569"/>
                  </a:lnTo>
                  <a:lnTo>
                    <a:pt x="47082" y="146914"/>
                  </a:lnTo>
                  <a:lnTo>
                    <a:pt x="41850" y="139809"/>
                  </a:lnTo>
                  <a:lnTo>
                    <a:pt x="42010" y="138675"/>
                  </a:lnTo>
                  <a:lnTo>
                    <a:pt x="42670" y="136992"/>
                  </a:lnTo>
                  <a:lnTo>
                    <a:pt x="43103" y="134866"/>
                  </a:lnTo>
                  <a:lnTo>
                    <a:pt x="43210" y="133185"/>
                  </a:lnTo>
                  <a:lnTo>
                    <a:pt x="44572" y="131742"/>
                  </a:lnTo>
                  <a:lnTo>
                    <a:pt x="46660" y="130285"/>
                  </a:lnTo>
                  <a:lnTo>
                    <a:pt x="48417" y="128217"/>
                  </a:lnTo>
                  <a:lnTo>
                    <a:pt x="49297" y="126196"/>
                  </a:lnTo>
                  <a:lnTo>
                    <a:pt x="49480" y="124355"/>
                  </a:lnTo>
                  <a:lnTo>
                    <a:pt x="48485" y="123045"/>
                  </a:lnTo>
                  <a:lnTo>
                    <a:pt x="45623" y="122318"/>
                  </a:lnTo>
                  <a:lnTo>
                    <a:pt x="42674" y="117061"/>
                  </a:lnTo>
                  <a:lnTo>
                    <a:pt x="42018" y="113766"/>
                  </a:lnTo>
                  <a:lnTo>
                    <a:pt x="41415" y="113424"/>
                  </a:lnTo>
                  <a:lnTo>
                    <a:pt x="39593" y="111922"/>
                  </a:lnTo>
                  <a:lnTo>
                    <a:pt x="37844" y="109102"/>
                  </a:lnTo>
                  <a:lnTo>
                    <a:pt x="37590" y="108664"/>
                  </a:lnTo>
                  <a:lnTo>
                    <a:pt x="39394" y="108168"/>
                  </a:lnTo>
                  <a:lnTo>
                    <a:pt x="46833" y="108141"/>
                  </a:lnTo>
                  <a:lnTo>
                    <a:pt x="48387" y="107520"/>
                  </a:lnTo>
                  <a:lnTo>
                    <a:pt x="48623" y="107302"/>
                  </a:lnTo>
                  <a:lnTo>
                    <a:pt x="49979" y="105105"/>
                  </a:lnTo>
                  <a:lnTo>
                    <a:pt x="51399" y="101492"/>
                  </a:lnTo>
                  <a:lnTo>
                    <a:pt x="51733" y="99284"/>
                  </a:lnTo>
                  <a:lnTo>
                    <a:pt x="51284" y="98371"/>
                  </a:lnTo>
                  <a:lnTo>
                    <a:pt x="48820" y="96132"/>
                  </a:lnTo>
                  <a:lnTo>
                    <a:pt x="48714" y="95471"/>
                  </a:lnTo>
                  <a:lnTo>
                    <a:pt x="49110" y="94415"/>
                  </a:lnTo>
                  <a:lnTo>
                    <a:pt x="50575" y="93285"/>
                  </a:lnTo>
                  <a:lnTo>
                    <a:pt x="52555" y="92001"/>
                  </a:lnTo>
                  <a:lnTo>
                    <a:pt x="53633" y="90893"/>
                  </a:lnTo>
                  <a:lnTo>
                    <a:pt x="53376" y="90026"/>
                  </a:lnTo>
                  <a:lnTo>
                    <a:pt x="52797" y="89117"/>
                  </a:lnTo>
                  <a:lnTo>
                    <a:pt x="52707" y="88273"/>
                  </a:lnTo>
                  <a:lnTo>
                    <a:pt x="53069" y="87228"/>
                  </a:lnTo>
                  <a:lnTo>
                    <a:pt x="53198" y="83667"/>
                  </a:lnTo>
                  <a:lnTo>
                    <a:pt x="53452" y="82750"/>
                  </a:lnTo>
                  <a:lnTo>
                    <a:pt x="53064" y="79511"/>
                  </a:lnTo>
                  <a:lnTo>
                    <a:pt x="52581" y="76863"/>
                  </a:lnTo>
                  <a:lnTo>
                    <a:pt x="51017" y="73423"/>
                  </a:lnTo>
                  <a:lnTo>
                    <a:pt x="51303" y="72663"/>
                  </a:lnTo>
                  <a:lnTo>
                    <a:pt x="52026" y="72021"/>
                  </a:lnTo>
                  <a:lnTo>
                    <a:pt x="54393" y="70828"/>
                  </a:lnTo>
                  <a:lnTo>
                    <a:pt x="56287" y="68015"/>
                  </a:lnTo>
                  <a:lnTo>
                    <a:pt x="59034" y="65663"/>
                  </a:lnTo>
                  <a:lnTo>
                    <a:pt x="62633" y="63771"/>
                  </a:lnTo>
                  <a:lnTo>
                    <a:pt x="65149" y="61669"/>
                  </a:lnTo>
                  <a:lnTo>
                    <a:pt x="66145" y="60060"/>
                  </a:lnTo>
                  <a:lnTo>
                    <a:pt x="66848" y="59634"/>
                  </a:lnTo>
                  <a:lnTo>
                    <a:pt x="66646" y="58883"/>
                  </a:lnTo>
                  <a:lnTo>
                    <a:pt x="66172" y="57789"/>
                  </a:lnTo>
                  <a:lnTo>
                    <a:pt x="64736" y="56721"/>
                  </a:lnTo>
                  <a:lnTo>
                    <a:pt x="62886" y="56107"/>
                  </a:lnTo>
                  <a:lnTo>
                    <a:pt x="60830" y="56133"/>
                  </a:lnTo>
                  <a:lnTo>
                    <a:pt x="59558" y="55918"/>
                  </a:lnTo>
                  <a:lnTo>
                    <a:pt x="59187" y="55083"/>
                  </a:lnTo>
                  <a:lnTo>
                    <a:pt x="59328" y="52819"/>
                  </a:lnTo>
                  <a:lnTo>
                    <a:pt x="59219" y="50577"/>
                  </a:lnTo>
                  <a:lnTo>
                    <a:pt x="58825" y="49544"/>
                  </a:lnTo>
                  <a:lnTo>
                    <a:pt x="57876" y="48767"/>
                  </a:lnTo>
                  <a:lnTo>
                    <a:pt x="55989" y="48974"/>
                  </a:lnTo>
                  <a:lnTo>
                    <a:pt x="54360" y="48339"/>
                  </a:lnTo>
                  <a:lnTo>
                    <a:pt x="53124" y="48189"/>
                  </a:lnTo>
                  <a:lnTo>
                    <a:pt x="52409" y="48690"/>
                  </a:lnTo>
                  <a:lnTo>
                    <a:pt x="48761" y="48548"/>
                  </a:lnTo>
                  <a:lnTo>
                    <a:pt x="47243" y="48187"/>
                  </a:lnTo>
                  <a:lnTo>
                    <a:pt x="46182" y="47738"/>
                  </a:lnTo>
                  <a:lnTo>
                    <a:pt x="45501" y="47989"/>
                  </a:lnTo>
                  <a:lnTo>
                    <a:pt x="45116" y="48426"/>
                  </a:lnTo>
                  <a:lnTo>
                    <a:pt x="45050" y="49111"/>
                  </a:lnTo>
                  <a:lnTo>
                    <a:pt x="44800" y="50017"/>
                  </a:lnTo>
                  <a:lnTo>
                    <a:pt x="43497" y="50835"/>
                  </a:lnTo>
                  <a:lnTo>
                    <a:pt x="40510" y="51649"/>
                  </a:lnTo>
                  <a:lnTo>
                    <a:pt x="38100" y="51588"/>
                  </a:lnTo>
                  <a:lnTo>
                    <a:pt x="35889" y="51006"/>
                  </a:lnTo>
                  <a:lnTo>
                    <a:pt x="35180" y="50581"/>
                  </a:lnTo>
                  <a:lnTo>
                    <a:pt x="34110" y="50196"/>
                  </a:lnTo>
                  <a:lnTo>
                    <a:pt x="29614" y="50671"/>
                  </a:lnTo>
                  <a:lnTo>
                    <a:pt x="29073" y="50325"/>
                  </a:lnTo>
                  <a:lnTo>
                    <a:pt x="27523" y="51166"/>
                  </a:lnTo>
                  <a:lnTo>
                    <a:pt x="25235" y="52166"/>
                  </a:lnTo>
                  <a:lnTo>
                    <a:pt x="23951" y="52225"/>
                  </a:lnTo>
                  <a:lnTo>
                    <a:pt x="23486" y="52013"/>
                  </a:lnTo>
                  <a:lnTo>
                    <a:pt x="23315" y="51562"/>
                  </a:lnTo>
                  <a:lnTo>
                    <a:pt x="22353" y="50001"/>
                  </a:lnTo>
                  <a:lnTo>
                    <a:pt x="22606" y="49172"/>
                  </a:lnTo>
                  <a:lnTo>
                    <a:pt x="24449" y="46755"/>
                  </a:lnTo>
                  <a:lnTo>
                    <a:pt x="24243" y="46177"/>
                  </a:lnTo>
                  <a:lnTo>
                    <a:pt x="23485" y="45395"/>
                  </a:lnTo>
                  <a:lnTo>
                    <a:pt x="22808" y="44266"/>
                  </a:lnTo>
                  <a:lnTo>
                    <a:pt x="22612" y="43686"/>
                  </a:lnTo>
                  <a:lnTo>
                    <a:pt x="21440" y="43587"/>
                  </a:lnTo>
                  <a:lnTo>
                    <a:pt x="20191" y="44180"/>
                  </a:lnTo>
                  <a:lnTo>
                    <a:pt x="15425" y="45396"/>
                  </a:lnTo>
                  <a:lnTo>
                    <a:pt x="14285" y="45837"/>
                  </a:lnTo>
                  <a:lnTo>
                    <a:pt x="12221" y="47012"/>
                  </a:lnTo>
                  <a:lnTo>
                    <a:pt x="10139" y="48801"/>
                  </a:lnTo>
                  <a:lnTo>
                    <a:pt x="8476" y="49177"/>
                  </a:lnTo>
                  <a:lnTo>
                    <a:pt x="7902" y="48647"/>
                  </a:lnTo>
                  <a:lnTo>
                    <a:pt x="7705" y="44441"/>
                  </a:lnTo>
                  <a:lnTo>
                    <a:pt x="10242" y="41641"/>
                  </a:lnTo>
                  <a:lnTo>
                    <a:pt x="12045" y="39949"/>
                  </a:lnTo>
                  <a:lnTo>
                    <a:pt x="11199" y="39608"/>
                  </a:lnTo>
                  <a:lnTo>
                    <a:pt x="9284" y="39654"/>
                  </a:lnTo>
                  <a:lnTo>
                    <a:pt x="9413" y="38344"/>
                  </a:lnTo>
                  <a:lnTo>
                    <a:pt x="10310" y="37713"/>
                  </a:lnTo>
                  <a:lnTo>
                    <a:pt x="11181" y="36286"/>
                  </a:lnTo>
                  <a:lnTo>
                    <a:pt x="10160" y="35670"/>
                  </a:lnTo>
                  <a:lnTo>
                    <a:pt x="9366" y="34731"/>
                  </a:lnTo>
                  <a:lnTo>
                    <a:pt x="9414" y="32269"/>
                  </a:lnTo>
                  <a:lnTo>
                    <a:pt x="9636" y="31266"/>
                  </a:lnTo>
                  <a:lnTo>
                    <a:pt x="9379" y="30187"/>
                  </a:lnTo>
                  <a:lnTo>
                    <a:pt x="5481" y="31647"/>
                  </a:lnTo>
                  <a:lnTo>
                    <a:pt x="4479" y="31428"/>
                  </a:lnTo>
                  <a:lnTo>
                    <a:pt x="4436" y="29599"/>
                  </a:lnTo>
                  <a:lnTo>
                    <a:pt x="6599" y="26810"/>
                  </a:lnTo>
                  <a:lnTo>
                    <a:pt x="6821" y="25958"/>
                  </a:lnTo>
                  <a:lnTo>
                    <a:pt x="4291" y="25545"/>
                  </a:lnTo>
                  <a:lnTo>
                    <a:pt x="2398" y="24174"/>
                  </a:lnTo>
                  <a:lnTo>
                    <a:pt x="1243" y="22949"/>
                  </a:lnTo>
                  <a:lnTo>
                    <a:pt x="10" y="21184"/>
                  </a:lnTo>
                  <a:lnTo>
                    <a:pt x="0" y="19606"/>
                  </a:lnTo>
                  <a:lnTo>
                    <a:pt x="1273" y="15897"/>
                  </a:lnTo>
                  <a:lnTo>
                    <a:pt x="3098" y="14818"/>
                  </a:lnTo>
                  <a:lnTo>
                    <a:pt x="4669" y="14154"/>
                  </a:lnTo>
                  <a:lnTo>
                    <a:pt x="8004" y="11588"/>
                  </a:lnTo>
                  <a:lnTo>
                    <a:pt x="12605" y="12067"/>
                  </a:lnTo>
                  <a:lnTo>
                    <a:pt x="15448" y="11517"/>
                  </a:lnTo>
                  <a:lnTo>
                    <a:pt x="18001" y="10206"/>
                  </a:lnTo>
                  <a:lnTo>
                    <a:pt x="19463" y="9910"/>
                  </a:lnTo>
                  <a:lnTo>
                    <a:pt x="21819" y="8764"/>
                  </a:lnTo>
                  <a:lnTo>
                    <a:pt x="21745" y="7216"/>
                  </a:lnTo>
                  <a:lnTo>
                    <a:pt x="20936" y="6066"/>
                  </a:lnTo>
                  <a:lnTo>
                    <a:pt x="21646" y="4981"/>
                  </a:lnTo>
                  <a:lnTo>
                    <a:pt x="24290" y="3656"/>
                  </a:lnTo>
                  <a:lnTo>
                    <a:pt x="27219" y="1894"/>
                  </a:lnTo>
                  <a:lnTo>
                    <a:pt x="30580" y="1554"/>
                  </a:lnTo>
                  <a:close/>
                </a:path>
              </a:pathLst>
            </a:custGeom>
            <a:solidFill>
              <a:schemeClr val="accent5"/>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55" name="ee4p_EE_1_15912"/>
            <p:cNvSpPr>
              <a:spLocks noChangeAspect="1"/>
            </p:cNvSpPr>
            <p:nvPr>
              <p:custDataLst>
                <p:tags r:id="rId58"/>
              </p:custDataLst>
            </p:nvPr>
          </p:nvSpPr>
          <p:spPr>
            <a:xfrm>
              <a:off x="5687421" y="3357332"/>
              <a:ext cx="551944" cy="271003"/>
            </a:xfrm>
            <a:custGeom>
              <a:avLst/>
              <a:gdLst>
                <a:gd name="connsiteX0" fmla="*/ 15312 w 139231"/>
                <a:gd name="connsiteY0" fmla="*/ 32990 h 68362"/>
                <a:gd name="connsiteX1" fmla="*/ 16869 w 139231"/>
                <a:gd name="connsiteY1" fmla="*/ 33189 h 68362"/>
                <a:gd name="connsiteX2" fmla="*/ 18439 w 139231"/>
                <a:gd name="connsiteY2" fmla="*/ 33973 h 68362"/>
                <a:gd name="connsiteX3" fmla="*/ 19886 w 139231"/>
                <a:gd name="connsiteY3" fmla="*/ 33725 h 68362"/>
                <a:gd name="connsiteX4" fmla="*/ 21352 w 139231"/>
                <a:gd name="connsiteY4" fmla="*/ 33180 h 68362"/>
                <a:gd name="connsiteX5" fmla="*/ 24539 w 139231"/>
                <a:gd name="connsiteY5" fmla="*/ 33692 h 68362"/>
                <a:gd name="connsiteX6" fmla="*/ 31805 w 139231"/>
                <a:gd name="connsiteY6" fmla="*/ 37642 h 68362"/>
                <a:gd name="connsiteX7" fmla="*/ 32477 w 139231"/>
                <a:gd name="connsiteY7" fmla="*/ 38697 h 68362"/>
                <a:gd name="connsiteX8" fmla="*/ 28141 w 139231"/>
                <a:gd name="connsiteY8" fmla="*/ 39176 h 68362"/>
                <a:gd name="connsiteX9" fmla="*/ 27156 w 139231"/>
                <a:gd name="connsiteY9" fmla="*/ 40385 h 68362"/>
                <a:gd name="connsiteX10" fmla="*/ 26114 w 139231"/>
                <a:gd name="connsiteY10" fmla="*/ 41230 h 68362"/>
                <a:gd name="connsiteX11" fmla="*/ 24885 w 139231"/>
                <a:gd name="connsiteY11" fmla="*/ 41502 h 68362"/>
                <a:gd name="connsiteX12" fmla="*/ 22790 w 139231"/>
                <a:gd name="connsiteY12" fmla="*/ 43197 h 68362"/>
                <a:gd name="connsiteX13" fmla="*/ 19957 w 139231"/>
                <a:gd name="connsiteY13" fmla="*/ 44819 h 68362"/>
                <a:gd name="connsiteX14" fmla="*/ 19365 w 139231"/>
                <a:gd name="connsiteY14" fmla="*/ 45792 h 68362"/>
                <a:gd name="connsiteX15" fmla="*/ 14239 w 139231"/>
                <a:gd name="connsiteY15" fmla="*/ 45613 h 68362"/>
                <a:gd name="connsiteX16" fmla="*/ 11436 w 139231"/>
                <a:gd name="connsiteY16" fmla="*/ 46227 h 68362"/>
                <a:gd name="connsiteX17" fmla="*/ 9173 w 139231"/>
                <a:gd name="connsiteY17" fmla="*/ 48040 h 68362"/>
                <a:gd name="connsiteX18" fmla="*/ 8244 w 139231"/>
                <a:gd name="connsiteY18" fmla="*/ 51538 h 68362"/>
                <a:gd name="connsiteX19" fmla="*/ 6588 w 139231"/>
                <a:gd name="connsiteY19" fmla="*/ 54265 h 68362"/>
                <a:gd name="connsiteX20" fmla="*/ 4904 w 139231"/>
                <a:gd name="connsiteY20" fmla="*/ 55250 h 68362"/>
                <a:gd name="connsiteX21" fmla="*/ 3148 w 139231"/>
                <a:gd name="connsiteY21" fmla="*/ 55400 h 68362"/>
                <a:gd name="connsiteX22" fmla="*/ 2732 w 139231"/>
                <a:gd name="connsiteY22" fmla="*/ 54377 h 68362"/>
                <a:gd name="connsiteX23" fmla="*/ 2898 w 139231"/>
                <a:gd name="connsiteY23" fmla="*/ 53355 h 68362"/>
                <a:gd name="connsiteX24" fmla="*/ 6599 w 139231"/>
                <a:gd name="connsiteY24" fmla="*/ 49499 h 68362"/>
                <a:gd name="connsiteX25" fmla="*/ 7368 w 139231"/>
                <a:gd name="connsiteY25" fmla="*/ 48246 h 68362"/>
                <a:gd name="connsiteX26" fmla="*/ 5526 w 139231"/>
                <a:gd name="connsiteY26" fmla="*/ 47689 h 68362"/>
                <a:gd name="connsiteX27" fmla="*/ 3982 w 139231"/>
                <a:gd name="connsiteY27" fmla="*/ 46348 h 68362"/>
                <a:gd name="connsiteX28" fmla="*/ 611 w 139231"/>
                <a:gd name="connsiteY28" fmla="*/ 44772 h 68362"/>
                <a:gd name="connsiteX29" fmla="*/ 0 w 139231"/>
                <a:gd name="connsiteY29" fmla="*/ 43506 h 68362"/>
                <a:gd name="connsiteX30" fmla="*/ 808 w 139231"/>
                <a:gd name="connsiteY30" fmla="*/ 43412 h 68362"/>
                <a:gd name="connsiteX31" fmla="*/ 1546 w 139231"/>
                <a:gd name="connsiteY31" fmla="*/ 43049 h 68362"/>
                <a:gd name="connsiteX32" fmla="*/ 2444 w 139231"/>
                <a:gd name="connsiteY32" fmla="*/ 41987 h 68362"/>
                <a:gd name="connsiteX33" fmla="*/ 2865 w 139231"/>
                <a:gd name="connsiteY33" fmla="*/ 40767 h 68362"/>
                <a:gd name="connsiteX34" fmla="*/ 173 w 139231"/>
                <a:gd name="connsiteY34" fmla="*/ 37200 h 68362"/>
                <a:gd name="connsiteX35" fmla="*/ 1546 w 139231"/>
                <a:gd name="connsiteY35" fmla="*/ 36648 h 68362"/>
                <a:gd name="connsiteX36" fmla="*/ 3258 w 139231"/>
                <a:gd name="connsiteY36" fmla="*/ 36778 h 68362"/>
                <a:gd name="connsiteX37" fmla="*/ 5016 w 139231"/>
                <a:gd name="connsiteY37" fmla="*/ 37815 h 68362"/>
                <a:gd name="connsiteX38" fmla="*/ 6945 w 139231"/>
                <a:gd name="connsiteY38" fmla="*/ 36598 h 68362"/>
                <a:gd name="connsiteX39" fmla="*/ 7763 w 139231"/>
                <a:gd name="connsiteY39" fmla="*/ 36418 h 68362"/>
                <a:gd name="connsiteX40" fmla="*/ 9113 w 139231"/>
                <a:gd name="connsiteY40" fmla="*/ 36852 h 68362"/>
                <a:gd name="connsiteX41" fmla="*/ 10473 w 139231"/>
                <a:gd name="connsiteY41" fmla="*/ 34496 h 68362"/>
                <a:gd name="connsiteX42" fmla="*/ 13708 w 139231"/>
                <a:gd name="connsiteY42" fmla="*/ 33718 h 68362"/>
                <a:gd name="connsiteX43" fmla="*/ 28987 w 139231"/>
                <a:gd name="connsiteY43" fmla="*/ 31348 h 68362"/>
                <a:gd name="connsiteX44" fmla="*/ 32689 w 139231"/>
                <a:gd name="connsiteY44" fmla="*/ 32304 h 68362"/>
                <a:gd name="connsiteX45" fmla="*/ 33211 w 139231"/>
                <a:gd name="connsiteY45" fmla="*/ 34668 h 68362"/>
                <a:gd name="connsiteX46" fmla="*/ 32926 w 139231"/>
                <a:gd name="connsiteY46" fmla="*/ 35482 h 68362"/>
                <a:gd name="connsiteX47" fmla="*/ 31086 w 139231"/>
                <a:gd name="connsiteY47" fmla="*/ 35817 h 68362"/>
                <a:gd name="connsiteX48" fmla="*/ 26733 w 139231"/>
                <a:gd name="connsiteY48" fmla="*/ 33518 h 68362"/>
                <a:gd name="connsiteX49" fmla="*/ 27742 w 139231"/>
                <a:gd name="connsiteY49" fmla="*/ 31960 h 68362"/>
                <a:gd name="connsiteX50" fmla="*/ 17577 w 139231"/>
                <a:gd name="connsiteY50" fmla="*/ 18061 h 68362"/>
                <a:gd name="connsiteX51" fmla="*/ 18746 w 139231"/>
                <a:gd name="connsiteY51" fmla="*/ 18475 h 68362"/>
                <a:gd name="connsiteX52" fmla="*/ 18966 w 139231"/>
                <a:gd name="connsiteY52" fmla="*/ 19857 h 68362"/>
                <a:gd name="connsiteX53" fmla="*/ 19260 w 139231"/>
                <a:gd name="connsiteY53" fmla="*/ 20406 h 68362"/>
                <a:gd name="connsiteX54" fmla="*/ 23337 w 139231"/>
                <a:gd name="connsiteY54" fmla="*/ 21184 h 68362"/>
                <a:gd name="connsiteX55" fmla="*/ 24924 w 139231"/>
                <a:gd name="connsiteY55" fmla="*/ 23505 h 68362"/>
                <a:gd name="connsiteX56" fmla="*/ 25522 w 139231"/>
                <a:gd name="connsiteY56" fmla="*/ 26295 h 68362"/>
                <a:gd name="connsiteX57" fmla="*/ 23643 w 139231"/>
                <a:gd name="connsiteY57" fmla="*/ 26524 h 68362"/>
                <a:gd name="connsiteX58" fmla="*/ 21829 w 139231"/>
                <a:gd name="connsiteY58" fmla="*/ 28128 h 68362"/>
                <a:gd name="connsiteX59" fmla="*/ 20749 w 139231"/>
                <a:gd name="connsiteY59" fmla="*/ 27487 h 68362"/>
                <a:gd name="connsiteX60" fmla="*/ 20184 w 139231"/>
                <a:gd name="connsiteY60" fmla="*/ 26718 h 68362"/>
                <a:gd name="connsiteX61" fmla="*/ 17843 w 139231"/>
                <a:gd name="connsiteY61" fmla="*/ 30342 h 68362"/>
                <a:gd name="connsiteX62" fmla="*/ 15206 w 139231"/>
                <a:gd name="connsiteY62" fmla="*/ 30963 h 68362"/>
                <a:gd name="connsiteX63" fmla="*/ 13669 w 139231"/>
                <a:gd name="connsiteY63" fmla="*/ 30248 h 68362"/>
                <a:gd name="connsiteX64" fmla="*/ 13807 w 139231"/>
                <a:gd name="connsiteY64" fmla="*/ 28895 h 68362"/>
                <a:gd name="connsiteX65" fmla="*/ 12306 w 139231"/>
                <a:gd name="connsiteY65" fmla="*/ 25339 h 68362"/>
                <a:gd name="connsiteX66" fmla="*/ 10015 w 139231"/>
                <a:gd name="connsiteY66" fmla="*/ 24297 h 68362"/>
                <a:gd name="connsiteX67" fmla="*/ 6798 w 139231"/>
                <a:gd name="connsiteY67" fmla="*/ 24199 h 68362"/>
                <a:gd name="connsiteX68" fmla="*/ 4461 w 139231"/>
                <a:gd name="connsiteY68" fmla="*/ 22732 h 68362"/>
                <a:gd name="connsiteX69" fmla="*/ 13446 w 139231"/>
                <a:gd name="connsiteY69" fmla="*/ 21733 h 68362"/>
                <a:gd name="connsiteX70" fmla="*/ 14375 w 139231"/>
                <a:gd name="connsiteY70" fmla="*/ 20036 h 68362"/>
                <a:gd name="connsiteX71" fmla="*/ 16202 w 139231"/>
                <a:gd name="connsiteY71" fmla="*/ 18254 h 68362"/>
                <a:gd name="connsiteX72" fmla="*/ 80815 w 139231"/>
                <a:gd name="connsiteY72" fmla="*/ 0 h 68362"/>
                <a:gd name="connsiteX73" fmla="*/ 83169 w 139231"/>
                <a:gd name="connsiteY73" fmla="*/ 377 h 68362"/>
                <a:gd name="connsiteX74" fmla="*/ 87105 w 139231"/>
                <a:gd name="connsiteY74" fmla="*/ 143 h 68362"/>
                <a:gd name="connsiteX75" fmla="*/ 101856 w 139231"/>
                <a:gd name="connsiteY75" fmla="*/ 2795 h 68362"/>
                <a:gd name="connsiteX76" fmla="*/ 105486 w 139231"/>
                <a:gd name="connsiteY76" fmla="*/ 2795 h 68362"/>
                <a:gd name="connsiteX77" fmla="*/ 110506 w 139231"/>
                <a:gd name="connsiteY77" fmla="*/ 5489 h 68362"/>
                <a:gd name="connsiteX78" fmla="*/ 113219 w 139231"/>
                <a:gd name="connsiteY78" fmla="*/ 6182 h 68362"/>
                <a:gd name="connsiteX79" fmla="*/ 121204 w 139231"/>
                <a:gd name="connsiteY79" fmla="*/ 6187 h 68362"/>
                <a:gd name="connsiteX80" fmla="*/ 133515 w 139231"/>
                <a:gd name="connsiteY80" fmla="*/ 7375 h 68362"/>
                <a:gd name="connsiteX81" fmla="*/ 135931 w 139231"/>
                <a:gd name="connsiteY81" fmla="*/ 5553 h 68362"/>
                <a:gd name="connsiteX82" fmla="*/ 136166 w 139231"/>
                <a:gd name="connsiteY82" fmla="*/ 5079 h 68362"/>
                <a:gd name="connsiteX83" fmla="*/ 137345 w 139231"/>
                <a:gd name="connsiteY83" fmla="*/ 6099 h 68362"/>
                <a:gd name="connsiteX84" fmla="*/ 138831 w 139231"/>
                <a:gd name="connsiteY84" fmla="*/ 7740 h 68362"/>
                <a:gd name="connsiteX85" fmla="*/ 139231 w 139231"/>
                <a:gd name="connsiteY85" fmla="*/ 8678 h 68362"/>
                <a:gd name="connsiteX86" fmla="*/ 138728 w 139231"/>
                <a:gd name="connsiteY86" fmla="*/ 9229 h 68362"/>
                <a:gd name="connsiteX87" fmla="*/ 137246 w 139231"/>
                <a:gd name="connsiteY87" fmla="*/ 9697 h 68362"/>
                <a:gd name="connsiteX88" fmla="*/ 136909 w 139231"/>
                <a:gd name="connsiteY88" fmla="*/ 10202 h 68362"/>
                <a:gd name="connsiteX89" fmla="*/ 136253 w 139231"/>
                <a:gd name="connsiteY89" fmla="*/ 11056 h 68362"/>
                <a:gd name="connsiteX90" fmla="*/ 134523 w 139231"/>
                <a:gd name="connsiteY90" fmla="*/ 11210 h 68362"/>
                <a:gd name="connsiteX91" fmla="*/ 133627 w 139231"/>
                <a:gd name="connsiteY91" fmla="*/ 11843 h 68362"/>
                <a:gd name="connsiteX92" fmla="*/ 132562 w 139231"/>
                <a:gd name="connsiteY92" fmla="*/ 14618 h 68362"/>
                <a:gd name="connsiteX93" fmla="*/ 130530 w 139231"/>
                <a:gd name="connsiteY93" fmla="*/ 19205 h 68362"/>
                <a:gd name="connsiteX94" fmla="*/ 127527 w 139231"/>
                <a:gd name="connsiteY94" fmla="*/ 22688 h 68362"/>
                <a:gd name="connsiteX95" fmla="*/ 125123 w 139231"/>
                <a:gd name="connsiteY95" fmla="*/ 24595 h 68362"/>
                <a:gd name="connsiteX96" fmla="*/ 124048 w 139231"/>
                <a:gd name="connsiteY96" fmla="*/ 26056 h 68362"/>
                <a:gd name="connsiteX97" fmla="*/ 123378 w 139231"/>
                <a:gd name="connsiteY97" fmla="*/ 27810 h 68362"/>
                <a:gd name="connsiteX98" fmla="*/ 123221 w 139231"/>
                <a:gd name="connsiteY98" fmla="*/ 29568 h 68362"/>
                <a:gd name="connsiteX99" fmla="*/ 125527 w 139231"/>
                <a:gd name="connsiteY99" fmla="*/ 39200 h 68362"/>
                <a:gd name="connsiteX100" fmla="*/ 125499 w 139231"/>
                <a:gd name="connsiteY100" fmla="*/ 40934 h 68362"/>
                <a:gd name="connsiteX101" fmla="*/ 124957 w 139231"/>
                <a:gd name="connsiteY101" fmla="*/ 42713 h 68362"/>
                <a:gd name="connsiteX102" fmla="*/ 124564 w 139231"/>
                <a:gd name="connsiteY102" fmla="*/ 44524 h 68362"/>
                <a:gd name="connsiteX103" fmla="*/ 124888 w 139231"/>
                <a:gd name="connsiteY103" fmla="*/ 46092 h 68362"/>
                <a:gd name="connsiteX104" fmla="*/ 126406 w 139231"/>
                <a:gd name="connsiteY104" fmla="*/ 48768 h 68362"/>
                <a:gd name="connsiteX105" fmla="*/ 128021 w 139231"/>
                <a:gd name="connsiteY105" fmla="*/ 52754 h 68362"/>
                <a:gd name="connsiteX106" fmla="*/ 128669 w 139231"/>
                <a:gd name="connsiteY106" fmla="*/ 55296 h 68362"/>
                <a:gd name="connsiteX107" fmla="*/ 129742 w 139231"/>
                <a:gd name="connsiteY107" fmla="*/ 56229 h 68362"/>
                <a:gd name="connsiteX108" fmla="*/ 130776 w 139231"/>
                <a:gd name="connsiteY108" fmla="*/ 56912 h 68362"/>
                <a:gd name="connsiteX109" fmla="*/ 130993 w 139231"/>
                <a:gd name="connsiteY109" fmla="*/ 57342 h 68362"/>
                <a:gd name="connsiteX110" fmla="*/ 130958 w 139231"/>
                <a:gd name="connsiteY110" fmla="*/ 57789 h 68362"/>
                <a:gd name="connsiteX111" fmla="*/ 130425 w 139231"/>
                <a:gd name="connsiteY111" fmla="*/ 58292 h 68362"/>
                <a:gd name="connsiteX112" fmla="*/ 125765 w 139231"/>
                <a:gd name="connsiteY112" fmla="*/ 59622 h 68362"/>
                <a:gd name="connsiteX113" fmla="*/ 125160 w 139231"/>
                <a:gd name="connsiteY113" fmla="*/ 60748 h 68362"/>
                <a:gd name="connsiteX114" fmla="*/ 124657 w 139231"/>
                <a:gd name="connsiteY114" fmla="*/ 62002 h 68362"/>
                <a:gd name="connsiteX115" fmla="*/ 122623 w 139231"/>
                <a:gd name="connsiteY115" fmla="*/ 63858 h 68362"/>
                <a:gd name="connsiteX116" fmla="*/ 121999 w 139231"/>
                <a:gd name="connsiteY116" fmla="*/ 65588 h 68362"/>
                <a:gd name="connsiteX117" fmla="*/ 121612 w 139231"/>
                <a:gd name="connsiteY117" fmla="*/ 67573 h 68362"/>
                <a:gd name="connsiteX118" fmla="*/ 121560 w 139231"/>
                <a:gd name="connsiteY118" fmla="*/ 68279 h 68362"/>
                <a:gd name="connsiteX119" fmla="*/ 120999 w 139231"/>
                <a:gd name="connsiteY119" fmla="*/ 68362 h 68362"/>
                <a:gd name="connsiteX120" fmla="*/ 117915 w 139231"/>
                <a:gd name="connsiteY120" fmla="*/ 67954 h 68362"/>
                <a:gd name="connsiteX121" fmla="*/ 114517 w 139231"/>
                <a:gd name="connsiteY121" fmla="*/ 66666 h 68362"/>
                <a:gd name="connsiteX122" fmla="*/ 113026 w 139231"/>
                <a:gd name="connsiteY122" fmla="*/ 65698 h 68362"/>
                <a:gd name="connsiteX123" fmla="*/ 111563 w 139231"/>
                <a:gd name="connsiteY123" fmla="*/ 65708 h 68362"/>
                <a:gd name="connsiteX124" fmla="*/ 109792 w 139231"/>
                <a:gd name="connsiteY124" fmla="*/ 66348 h 68362"/>
                <a:gd name="connsiteX125" fmla="*/ 103443 w 139231"/>
                <a:gd name="connsiteY125" fmla="*/ 68187 h 68362"/>
                <a:gd name="connsiteX126" fmla="*/ 101884 w 139231"/>
                <a:gd name="connsiteY126" fmla="*/ 67758 h 68362"/>
                <a:gd name="connsiteX127" fmla="*/ 98256 w 139231"/>
                <a:gd name="connsiteY127" fmla="*/ 65954 h 68362"/>
                <a:gd name="connsiteX128" fmla="*/ 96421 w 139231"/>
                <a:gd name="connsiteY128" fmla="*/ 63988 h 68362"/>
                <a:gd name="connsiteX129" fmla="*/ 92337 w 139231"/>
                <a:gd name="connsiteY129" fmla="*/ 60066 h 68362"/>
                <a:gd name="connsiteX130" fmla="*/ 92003 w 139231"/>
                <a:gd name="connsiteY130" fmla="*/ 59132 h 68362"/>
                <a:gd name="connsiteX131" fmla="*/ 91469 w 139231"/>
                <a:gd name="connsiteY131" fmla="*/ 58383 h 68362"/>
                <a:gd name="connsiteX132" fmla="*/ 87105 w 139231"/>
                <a:gd name="connsiteY132" fmla="*/ 57411 h 68362"/>
                <a:gd name="connsiteX133" fmla="*/ 85494 w 139231"/>
                <a:gd name="connsiteY133" fmla="*/ 55962 h 68362"/>
                <a:gd name="connsiteX134" fmla="*/ 84151 w 139231"/>
                <a:gd name="connsiteY134" fmla="*/ 55759 h 68362"/>
                <a:gd name="connsiteX135" fmla="*/ 82186 w 139231"/>
                <a:gd name="connsiteY135" fmla="*/ 55035 h 68362"/>
                <a:gd name="connsiteX136" fmla="*/ 77073 w 139231"/>
                <a:gd name="connsiteY136" fmla="*/ 51935 h 68362"/>
                <a:gd name="connsiteX137" fmla="*/ 75803 w 139231"/>
                <a:gd name="connsiteY137" fmla="*/ 51645 h 68362"/>
                <a:gd name="connsiteX138" fmla="*/ 75494 w 139231"/>
                <a:gd name="connsiteY138" fmla="*/ 52167 h 68362"/>
                <a:gd name="connsiteX139" fmla="*/ 75583 w 139231"/>
                <a:gd name="connsiteY139" fmla="*/ 52900 h 68362"/>
                <a:gd name="connsiteX140" fmla="*/ 75265 w 139231"/>
                <a:gd name="connsiteY140" fmla="*/ 53324 h 68362"/>
                <a:gd name="connsiteX141" fmla="*/ 74611 w 139231"/>
                <a:gd name="connsiteY141" fmla="*/ 53310 h 68362"/>
                <a:gd name="connsiteX142" fmla="*/ 73428 w 139231"/>
                <a:gd name="connsiteY142" fmla="*/ 52170 h 68362"/>
                <a:gd name="connsiteX143" fmla="*/ 72009 w 139231"/>
                <a:gd name="connsiteY143" fmla="*/ 51166 h 68362"/>
                <a:gd name="connsiteX144" fmla="*/ 67593 w 139231"/>
                <a:gd name="connsiteY144" fmla="*/ 53053 h 68362"/>
                <a:gd name="connsiteX145" fmla="*/ 65995 w 139231"/>
                <a:gd name="connsiteY145" fmla="*/ 53562 h 68362"/>
                <a:gd name="connsiteX146" fmla="*/ 64596 w 139231"/>
                <a:gd name="connsiteY146" fmla="*/ 53673 h 68362"/>
                <a:gd name="connsiteX147" fmla="*/ 57589 w 139231"/>
                <a:gd name="connsiteY147" fmla="*/ 56153 h 68362"/>
                <a:gd name="connsiteX148" fmla="*/ 55457 w 139231"/>
                <a:gd name="connsiteY148" fmla="*/ 57488 h 68362"/>
                <a:gd name="connsiteX149" fmla="*/ 54574 w 139231"/>
                <a:gd name="connsiteY149" fmla="*/ 57345 h 68362"/>
                <a:gd name="connsiteX150" fmla="*/ 54783 w 139231"/>
                <a:gd name="connsiteY150" fmla="*/ 56092 h 68362"/>
                <a:gd name="connsiteX151" fmla="*/ 57699 w 139231"/>
                <a:gd name="connsiteY151" fmla="*/ 49800 h 68362"/>
                <a:gd name="connsiteX152" fmla="*/ 58221 w 139231"/>
                <a:gd name="connsiteY152" fmla="*/ 44795 h 68362"/>
                <a:gd name="connsiteX153" fmla="*/ 59288 w 139231"/>
                <a:gd name="connsiteY153" fmla="*/ 44107 h 68362"/>
                <a:gd name="connsiteX154" fmla="*/ 59597 w 139231"/>
                <a:gd name="connsiteY154" fmla="*/ 43412 h 68362"/>
                <a:gd name="connsiteX155" fmla="*/ 59141 w 139231"/>
                <a:gd name="connsiteY155" fmla="*/ 41812 h 68362"/>
                <a:gd name="connsiteX156" fmla="*/ 56114 w 139231"/>
                <a:gd name="connsiteY156" fmla="*/ 40786 h 68362"/>
                <a:gd name="connsiteX157" fmla="*/ 54892 w 139231"/>
                <a:gd name="connsiteY157" fmla="*/ 40937 h 68362"/>
                <a:gd name="connsiteX158" fmla="*/ 53792 w 139231"/>
                <a:gd name="connsiteY158" fmla="*/ 42657 h 68362"/>
                <a:gd name="connsiteX159" fmla="*/ 52652 w 139231"/>
                <a:gd name="connsiteY159" fmla="*/ 43896 h 68362"/>
                <a:gd name="connsiteX160" fmla="*/ 49981 w 139231"/>
                <a:gd name="connsiteY160" fmla="*/ 44651 h 68362"/>
                <a:gd name="connsiteX161" fmla="*/ 47684 w 139231"/>
                <a:gd name="connsiteY161" fmla="*/ 43346 h 68362"/>
                <a:gd name="connsiteX162" fmla="*/ 42302 w 139231"/>
                <a:gd name="connsiteY162" fmla="*/ 41600 h 68362"/>
                <a:gd name="connsiteX163" fmla="*/ 40942 w 139231"/>
                <a:gd name="connsiteY163" fmla="*/ 39272 h 68362"/>
                <a:gd name="connsiteX164" fmla="*/ 40620 w 139231"/>
                <a:gd name="connsiteY164" fmla="*/ 36928 h 68362"/>
                <a:gd name="connsiteX165" fmla="*/ 37774 w 139231"/>
                <a:gd name="connsiteY165" fmla="*/ 34658 h 68362"/>
                <a:gd name="connsiteX166" fmla="*/ 36591 w 139231"/>
                <a:gd name="connsiteY166" fmla="*/ 31982 h 68362"/>
                <a:gd name="connsiteX167" fmla="*/ 37064 w 139231"/>
                <a:gd name="connsiteY167" fmla="*/ 30112 h 68362"/>
                <a:gd name="connsiteX168" fmla="*/ 39646 w 139231"/>
                <a:gd name="connsiteY168" fmla="*/ 28884 h 68362"/>
                <a:gd name="connsiteX169" fmla="*/ 40383 w 139231"/>
                <a:gd name="connsiteY169" fmla="*/ 27813 h 68362"/>
                <a:gd name="connsiteX170" fmla="*/ 37128 w 139231"/>
                <a:gd name="connsiteY170" fmla="*/ 27983 h 68362"/>
                <a:gd name="connsiteX171" fmla="*/ 36466 w 139231"/>
                <a:gd name="connsiteY171" fmla="*/ 27726 h 68362"/>
                <a:gd name="connsiteX172" fmla="*/ 36323 w 139231"/>
                <a:gd name="connsiteY172" fmla="*/ 26763 h 68362"/>
                <a:gd name="connsiteX173" fmla="*/ 34883 w 139231"/>
                <a:gd name="connsiteY173" fmla="*/ 23478 h 68362"/>
                <a:gd name="connsiteX174" fmla="*/ 36157 w 139231"/>
                <a:gd name="connsiteY174" fmla="*/ 22183 h 68362"/>
                <a:gd name="connsiteX175" fmla="*/ 36718 w 139231"/>
                <a:gd name="connsiteY175" fmla="*/ 20923 h 68362"/>
                <a:gd name="connsiteX176" fmla="*/ 35673 w 139231"/>
                <a:gd name="connsiteY176" fmla="*/ 19850 h 68362"/>
                <a:gd name="connsiteX177" fmla="*/ 35947 w 139231"/>
                <a:gd name="connsiteY177" fmla="*/ 18629 h 68362"/>
                <a:gd name="connsiteX178" fmla="*/ 36761 w 139231"/>
                <a:gd name="connsiteY178" fmla="*/ 17394 h 68362"/>
                <a:gd name="connsiteX179" fmla="*/ 36262 w 139231"/>
                <a:gd name="connsiteY179" fmla="*/ 14521 h 68362"/>
                <a:gd name="connsiteX180" fmla="*/ 39493 w 139231"/>
                <a:gd name="connsiteY180" fmla="*/ 12997 h 68362"/>
                <a:gd name="connsiteX181" fmla="*/ 42633 w 139231"/>
                <a:gd name="connsiteY181" fmla="*/ 11924 h 68362"/>
                <a:gd name="connsiteX182" fmla="*/ 49286 w 139231"/>
                <a:gd name="connsiteY182" fmla="*/ 11377 h 68362"/>
                <a:gd name="connsiteX183" fmla="*/ 48627 w 139231"/>
                <a:gd name="connsiteY183" fmla="*/ 8747 h 68362"/>
                <a:gd name="connsiteX184" fmla="*/ 51320 w 139231"/>
                <a:gd name="connsiteY184" fmla="*/ 8628 h 68362"/>
                <a:gd name="connsiteX185" fmla="*/ 55852 w 139231"/>
                <a:gd name="connsiteY185" fmla="*/ 5460 h 68362"/>
                <a:gd name="connsiteX186" fmla="*/ 60346 w 139231"/>
                <a:gd name="connsiteY186" fmla="*/ 6017 h 68362"/>
                <a:gd name="connsiteX187" fmla="*/ 66846 w 139231"/>
                <a:gd name="connsiteY187" fmla="*/ 3840 h 68362"/>
                <a:gd name="connsiteX188" fmla="*/ 79366 w 139231"/>
                <a:gd name="connsiteY188" fmla="*/ 3870 h 68362"/>
                <a:gd name="connsiteX189" fmla="*/ 81072 w 139231"/>
                <a:gd name="connsiteY189" fmla="*/ 2612 h 68362"/>
                <a:gd name="connsiteX190" fmla="*/ 80774 w 139231"/>
                <a:gd name="connsiteY190" fmla="*/ 1348 h 68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Lst>
              <a:rect l="l" t="t" r="r" b="b"/>
              <a:pathLst>
                <a:path w="139231" h="68362">
                  <a:moveTo>
                    <a:pt x="15312" y="32990"/>
                  </a:moveTo>
                  <a:lnTo>
                    <a:pt x="16869" y="33189"/>
                  </a:lnTo>
                  <a:lnTo>
                    <a:pt x="18439" y="33973"/>
                  </a:lnTo>
                  <a:lnTo>
                    <a:pt x="19886" y="33725"/>
                  </a:lnTo>
                  <a:lnTo>
                    <a:pt x="21352" y="33180"/>
                  </a:lnTo>
                  <a:lnTo>
                    <a:pt x="24539" y="33692"/>
                  </a:lnTo>
                  <a:lnTo>
                    <a:pt x="31805" y="37642"/>
                  </a:lnTo>
                  <a:lnTo>
                    <a:pt x="32477" y="38697"/>
                  </a:lnTo>
                  <a:lnTo>
                    <a:pt x="28141" y="39176"/>
                  </a:lnTo>
                  <a:lnTo>
                    <a:pt x="27156" y="40385"/>
                  </a:lnTo>
                  <a:lnTo>
                    <a:pt x="26114" y="41230"/>
                  </a:lnTo>
                  <a:lnTo>
                    <a:pt x="24885" y="41502"/>
                  </a:lnTo>
                  <a:lnTo>
                    <a:pt x="22790" y="43197"/>
                  </a:lnTo>
                  <a:lnTo>
                    <a:pt x="19957" y="44819"/>
                  </a:lnTo>
                  <a:lnTo>
                    <a:pt x="19365" y="45792"/>
                  </a:lnTo>
                  <a:lnTo>
                    <a:pt x="14239" y="45613"/>
                  </a:lnTo>
                  <a:lnTo>
                    <a:pt x="11436" y="46227"/>
                  </a:lnTo>
                  <a:lnTo>
                    <a:pt x="9173" y="48040"/>
                  </a:lnTo>
                  <a:lnTo>
                    <a:pt x="8244" y="51538"/>
                  </a:lnTo>
                  <a:lnTo>
                    <a:pt x="6588" y="54265"/>
                  </a:lnTo>
                  <a:lnTo>
                    <a:pt x="4904" y="55250"/>
                  </a:lnTo>
                  <a:lnTo>
                    <a:pt x="3148" y="55400"/>
                  </a:lnTo>
                  <a:lnTo>
                    <a:pt x="2732" y="54377"/>
                  </a:lnTo>
                  <a:lnTo>
                    <a:pt x="2898" y="53355"/>
                  </a:lnTo>
                  <a:lnTo>
                    <a:pt x="6599" y="49499"/>
                  </a:lnTo>
                  <a:lnTo>
                    <a:pt x="7368" y="48246"/>
                  </a:lnTo>
                  <a:lnTo>
                    <a:pt x="5526" y="47689"/>
                  </a:lnTo>
                  <a:lnTo>
                    <a:pt x="3982" y="46348"/>
                  </a:lnTo>
                  <a:lnTo>
                    <a:pt x="611" y="44772"/>
                  </a:lnTo>
                  <a:lnTo>
                    <a:pt x="0" y="43506"/>
                  </a:lnTo>
                  <a:lnTo>
                    <a:pt x="808" y="43412"/>
                  </a:lnTo>
                  <a:lnTo>
                    <a:pt x="1546" y="43049"/>
                  </a:lnTo>
                  <a:lnTo>
                    <a:pt x="2444" y="41987"/>
                  </a:lnTo>
                  <a:lnTo>
                    <a:pt x="2865" y="40767"/>
                  </a:lnTo>
                  <a:lnTo>
                    <a:pt x="173" y="37200"/>
                  </a:lnTo>
                  <a:lnTo>
                    <a:pt x="1546" y="36648"/>
                  </a:lnTo>
                  <a:lnTo>
                    <a:pt x="3258" y="36778"/>
                  </a:lnTo>
                  <a:lnTo>
                    <a:pt x="5016" y="37815"/>
                  </a:lnTo>
                  <a:lnTo>
                    <a:pt x="6945" y="36598"/>
                  </a:lnTo>
                  <a:lnTo>
                    <a:pt x="7763" y="36418"/>
                  </a:lnTo>
                  <a:lnTo>
                    <a:pt x="9113" y="36852"/>
                  </a:lnTo>
                  <a:lnTo>
                    <a:pt x="10473" y="34496"/>
                  </a:lnTo>
                  <a:lnTo>
                    <a:pt x="13708" y="33718"/>
                  </a:lnTo>
                  <a:close/>
                  <a:moveTo>
                    <a:pt x="28987" y="31348"/>
                  </a:moveTo>
                  <a:lnTo>
                    <a:pt x="32689" y="32304"/>
                  </a:lnTo>
                  <a:lnTo>
                    <a:pt x="33211" y="34668"/>
                  </a:lnTo>
                  <a:lnTo>
                    <a:pt x="32926" y="35482"/>
                  </a:lnTo>
                  <a:lnTo>
                    <a:pt x="31086" y="35817"/>
                  </a:lnTo>
                  <a:lnTo>
                    <a:pt x="26733" y="33518"/>
                  </a:lnTo>
                  <a:lnTo>
                    <a:pt x="27742" y="31960"/>
                  </a:lnTo>
                  <a:close/>
                  <a:moveTo>
                    <a:pt x="17577" y="18061"/>
                  </a:moveTo>
                  <a:lnTo>
                    <a:pt x="18746" y="18475"/>
                  </a:lnTo>
                  <a:lnTo>
                    <a:pt x="18966" y="19857"/>
                  </a:lnTo>
                  <a:lnTo>
                    <a:pt x="19260" y="20406"/>
                  </a:lnTo>
                  <a:lnTo>
                    <a:pt x="23337" y="21184"/>
                  </a:lnTo>
                  <a:lnTo>
                    <a:pt x="24924" y="23505"/>
                  </a:lnTo>
                  <a:lnTo>
                    <a:pt x="25522" y="26295"/>
                  </a:lnTo>
                  <a:lnTo>
                    <a:pt x="23643" y="26524"/>
                  </a:lnTo>
                  <a:lnTo>
                    <a:pt x="21829" y="28128"/>
                  </a:lnTo>
                  <a:lnTo>
                    <a:pt x="20749" y="27487"/>
                  </a:lnTo>
                  <a:lnTo>
                    <a:pt x="20184" y="26718"/>
                  </a:lnTo>
                  <a:lnTo>
                    <a:pt x="17843" y="30342"/>
                  </a:lnTo>
                  <a:lnTo>
                    <a:pt x="15206" y="30963"/>
                  </a:lnTo>
                  <a:lnTo>
                    <a:pt x="13669" y="30248"/>
                  </a:lnTo>
                  <a:lnTo>
                    <a:pt x="13807" y="28895"/>
                  </a:lnTo>
                  <a:lnTo>
                    <a:pt x="12306" y="25339"/>
                  </a:lnTo>
                  <a:lnTo>
                    <a:pt x="10015" y="24297"/>
                  </a:lnTo>
                  <a:lnTo>
                    <a:pt x="6798" y="24199"/>
                  </a:lnTo>
                  <a:lnTo>
                    <a:pt x="4461" y="22732"/>
                  </a:lnTo>
                  <a:lnTo>
                    <a:pt x="13446" y="21733"/>
                  </a:lnTo>
                  <a:lnTo>
                    <a:pt x="14375" y="20036"/>
                  </a:lnTo>
                  <a:lnTo>
                    <a:pt x="16202" y="18254"/>
                  </a:lnTo>
                  <a:close/>
                  <a:moveTo>
                    <a:pt x="80815" y="0"/>
                  </a:moveTo>
                  <a:lnTo>
                    <a:pt x="83169" y="377"/>
                  </a:lnTo>
                  <a:lnTo>
                    <a:pt x="87105" y="143"/>
                  </a:lnTo>
                  <a:lnTo>
                    <a:pt x="101856" y="2795"/>
                  </a:lnTo>
                  <a:lnTo>
                    <a:pt x="105486" y="2795"/>
                  </a:lnTo>
                  <a:lnTo>
                    <a:pt x="110506" y="5489"/>
                  </a:lnTo>
                  <a:lnTo>
                    <a:pt x="113219" y="6182"/>
                  </a:lnTo>
                  <a:lnTo>
                    <a:pt x="121204" y="6187"/>
                  </a:lnTo>
                  <a:lnTo>
                    <a:pt x="133515" y="7375"/>
                  </a:lnTo>
                  <a:lnTo>
                    <a:pt x="135931" y="5553"/>
                  </a:lnTo>
                  <a:lnTo>
                    <a:pt x="136166" y="5079"/>
                  </a:lnTo>
                  <a:lnTo>
                    <a:pt x="137345" y="6099"/>
                  </a:lnTo>
                  <a:lnTo>
                    <a:pt x="138831" y="7740"/>
                  </a:lnTo>
                  <a:lnTo>
                    <a:pt x="139231" y="8678"/>
                  </a:lnTo>
                  <a:lnTo>
                    <a:pt x="138728" y="9229"/>
                  </a:lnTo>
                  <a:lnTo>
                    <a:pt x="137246" y="9697"/>
                  </a:lnTo>
                  <a:lnTo>
                    <a:pt x="136909" y="10202"/>
                  </a:lnTo>
                  <a:lnTo>
                    <a:pt x="136253" y="11056"/>
                  </a:lnTo>
                  <a:lnTo>
                    <a:pt x="134523" y="11210"/>
                  </a:lnTo>
                  <a:lnTo>
                    <a:pt x="133627" y="11843"/>
                  </a:lnTo>
                  <a:lnTo>
                    <a:pt x="132562" y="14618"/>
                  </a:lnTo>
                  <a:lnTo>
                    <a:pt x="130530" y="19205"/>
                  </a:lnTo>
                  <a:lnTo>
                    <a:pt x="127527" y="22688"/>
                  </a:lnTo>
                  <a:lnTo>
                    <a:pt x="125123" y="24595"/>
                  </a:lnTo>
                  <a:lnTo>
                    <a:pt x="124048" y="26056"/>
                  </a:lnTo>
                  <a:lnTo>
                    <a:pt x="123378" y="27810"/>
                  </a:lnTo>
                  <a:lnTo>
                    <a:pt x="123221" y="29568"/>
                  </a:lnTo>
                  <a:lnTo>
                    <a:pt x="125527" y="39200"/>
                  </a:lnTo>
                  <a:lnTo>
                    <a:pt x="125499" y="40934"/>
                  </a:lnTo>
                  <a:lnTo>
                    <a:pt x="124957" y="42713"/>
                  </a:lnTo>
                  <a:lnTo>
                    <a:pt x="124564" y="44524"/>
                  </a:lnTo>
                  <a:lnTo>
                    <a:pt x="124888" y="46092"/>
                  </a:lnTo>
                  <a:lnTo>
                    <a:pt x="126406" y="48768"/>
                  </a:lnTo>
                  <a:lnTo>
                    <a:pt x="128021" y="52754"/>
                  </a:lnTo>
                  <a:lnTo>
                    <a:pt x="128669" y="55296"/>
                  </a:lnTo>
                  <a:lnTo>
                    <a:pt x="129742" y="56229"/>
                  </a:lnTo>
                  <a:lnTo>
                    <a:pt x="130776" y="56912"/>
                  </a:lnTo>
                  <a:lnTo>
                    <a:pt x="130993" y="57342"/>
                  </a:lnTo>
                  <a:lnTo>
                    <a:pt x="130958" y="57789"/>
                  </a:lnTo>
                  <a:lnTo>
                    <a:pt x="130425" y="58292"/>
                  </a:lnTo>
                  <a:lnTo>
                    <a:pt x="125765" y="59622"/>
                  </a:lnTo>
                  <a:lnTo>
                    <a:pt x="125160" y="60748"/>
                  </a:lnTo>
                  <a:lnTo>
                    <a:pt x="124657" y="62002"/>
                  </a:lnTo>
                  <a:lnTo>
                    <a:pt x="122623" y="63858"/>
                  </a:lnTo>
                  <a:lnTo>
                    <a:pt x="121999" y="65588"/>
                  </a:lnTo>
                  <a:lnTo>
                    <a:pt x="121612" y="67573"/>
                  </a:lnTo>
                  <a:lnTo>
                    <a:pt x="121560" y="68279"/>
                  </a:lnTo>
                  <a:lnTo>
                    <a:pt x="120999" y="68362"/>
                  </a:lnTo>
                  <a:lnTo>
                    <a:pt x="117915" y="67954"/>
                  </a:lnTo>
                  <a:lnTo>
                    <a:pt x="114517" y="66666"/>
                  </a:lnTo>
                  <a:lnTo>
                    <a:pt x="113026" y="65698"/>
                  </a:lnTo>
                  <a:lnTo>
                    <a:pt x="111563" y="65708"/>
                  </a:lnTo>
                  <a:lnTo>
                    <a:pt x="109792" y="66348"/>
                  </a:lnTo>
                  <a:lnTo>
                    <a:pt x="103443" y="68187"/>
                  </a:lnTo>
                  <a:lnTo>
                    <a:pt x="101884" y="67758"/>
                  </a:lnTo>
                  <a:lnTo>
                    <a:pt x="98256" y="65954"/>
                  </a:lnTo>
                  <a:lnTo>
                    <a:pt x="96421" y="63988"/>
                  </a:lnTo>
                  <a:lnTo>
                    <a:pt x="92337" y="60066"/>
                  </a:lnTo>
                  <a:lnTo>
                    <a:pt x="92003" y="59132"/>
                  </a:lnTo>
                  <a:lnTo>
                    <a:pt x="91469" y="58383"/>
                  </a:lnTo>
                  <a:lnTo>
                    <a:pt x="87105" y="57411"/>
                  </a:lnTo>
                  <a:lnTo>
                    <a:pt x="85494" y="55962"/>
                  </a:lnTo>
                  <a:lnTo>
                    <a:pt x="84151" y="55759"/>
                  </a:lnTo>
                  <a:lnTo>
                    <a:pt x="82186" y="55035"/>
                  </a:lnTo>
                  <a:lnTo>
                    <a:pt x="77073" y="51935"/>
                  </a:lnTo>
                  <a:lnTo>
                    <a:pt x="75803" y="51645"/>
                  </a:lnTo>
                  <a:lnTo>
                    <a:pt x="75494" y="52167"/>
                  </a:lnTo>
                  <a:lnTo>
                    <a:pt x="75583" y="52900"/>
                  </a:lnTo>
                  <a:lnTo>
                    <a:pt x="75265" y="53324"/>
                  </a:lnTo>
                  <a:lnTo>
                    <a:pt x="74611" y="53310"/>
                  </a:lnTo>
                  <a:lnTo>
                    <a:pt x="73428" y="52170"/>
                  </a:lnTo>
                  <a:lnTo>
                    <a:pt x="72009" y="51166"/>
                  </a:lnTo>
                  <a:lnTo>
                    <a:pt x="67593" y="53053"/>
                  </a:lnTo>
                  <a:lnTo>
                    <a:pt x="65995" y="53562"/>
                  </a:lnTo>
                  <a:lnTo>
                    <a:pt x="64596" y="53673"/>
                  </a:lnTo>
                  <a:lnTo>
                    <a:pt x="57589" y="56153"/>
                  </a:lnTo>
                  <a:lnTo>
                    <a:pt x="55457" y="57488"/>
                  </a:lnTo>
                  <a:lnTo>
                    <a:pt x="54574" y="57345"/>
                  </a:lnTo>
                  <a:lnTo>
                    <a:pt x="54783" y="56092"/>
                  </a:lnTo>
                  <a:lnTo>
                    <a:pt x="57699" y="49800"/>
                  </a:lnTo>
                  <a:lnTo>
                    <a:pt x="58221" y="44795"/>
                  </a:lnTo>
                  <a:lnTo>
                    <a:pt x="59288" y="44107"/>
                  </a:lnTo>
                  <a:lnTo>
                    <a:pt x="59597" y="43412"/>
                  </a:lnTo>
                  <a:lnTo>
                    <a:pt x="59141" y="41812"/>
                  </a:lnTo>
                  <a:lnTo>
                    <a:pt x="56114" y="40786"/>
                  </a:lnTo>
                  <a:lnTo>
                    <a:pt x="54892" y="40937"/>
                  </a:lnTo>
                  <a:lnTo>
                    <a:pt x="53792" y="42657"/>
                  </a:lnTo>
                  <a:lnTo>
                    <a:pt x="52652" y="43896"/>
                  </a:lnTo>
                  <a:lnTo>
                    <a:pt x="49981" y="44651"/>
                  </a:lnTo>
                  <a:lnTo>
                    <a:pt x="47684" y="43346"/>
                  </a:lnTo>
                  <a:lnTo>
                    <a:pt x="42302" y="41600"/>
                  </a:lnTo>
                  <a:lnTo>
                    <a:pt x="40942" y="39272"/>
                  </a:lnTo>
                  <a:lnTo>
                    <a:pt x="40620" y="36928"/>
                  </a:lnTo>
                  <a:lnTo>
                    <a:pt x="37774" y="34658"/>
                  </a:lnTo>
                  <a:lnTo>
                    <a:pt x="36591" y="31982"/>
                  </a:lnTo>
                  <a:lnTo>
                    <a:pt x="37064" y="30112"/>
                  </a:lnTo>
                  <a:lnTo>
                    <a:pt x="39646" y="28884"/>
                  </a:lnTo>
                  <a:lnTo>
                    <a:pt x="40383" y="27813"/>
                  </a:lnTo>
                  <a:lnTo>
                    <a:pt x="37128" y="27983"/>
                  </a:lnTo>
                  <a:lnTo>
                    <a:pt x="36466" y="27726"/>
                  </a:lnTo>
                  <a:lnTo>
                    <a:pt x="36323" y="26763"/>
                  </a:lnTo>
                  <a:lnTo>
                    <a:pt x="34883" y="23478"/>
                  </a:lnTo>
                  <a:lnTo>
                    <a:pt x="36157" y="22183"/>
                  </a:lnTo>
                  <a:lnTo>
                    <a:pt x="36718" y="20923"/>
                  </a:lnTo>
                  <a:lnTo>
                    <a:pt x="35673" y="19850"/>
                  </a:lnTo>
                  <a:lnTo>
                    <a:pt x="35947" y="18629"/>
                  </a:lnTo>
                  <a:lnTo>
                    <a:pt x="36761" y="17394"/>
                  </a:lnTo>
                  <a:lnTo>
                    <a:pt x="36262" y="14521"/>
                  </a:lnTo>
                  <a:lnTo>
                    <a:pt x="39493" y="12997"/>
                  </a:lnTo>
                  <a:lnTo>
                    <a:pt x="42633" y="11924"/>
                  </a:lnTo>
                  <a:lnTo>
                    <a:pt x="49286" y="11377"/>
                  </a:lnTo>
                  <a:lnTo>
                    <a:pt x="48627" y="8747"/>
                  </a:lnTo>
                  <a:lnTo>
                    <a:pt x="51320" y="8628"/>
                  </a:lnTo>
                  <a:lnTo>
                    <a:pt x="55852" y="5460"/>
                  </a:lnTo>
                  <a:lnTo>
                    <a:pt x="60346" y="6017"/>
                  </a:lnTo>
                  <a:lnTo>
                    <a:pt x="66846" y="3840"/>
                  </a:lnTo>
                  <a:lnTo>
                    <a:pt x="79366" y="3870"/>
                  </a:lnTo>
                  <a:lnTo>
                    <a:pt x="81072" y="2612"/>
                  </a:lnTo>
                  <a:lnTo>
                    <a:pt x="80774" y="1348"/>
                  </a:lnTo>
                  <a:close/>
                </a:path>
              </a:pathLst>
            </a:custGeom>
            <a:solidFill>
              <a:schemeClr val="accent5"/>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56" name="ee4p_FI_1_15912"/>
            <p:cNvSpPr>
              <a:spLocks noChangeAspect="1"/>
            </p:cNvSpPr>
            <p:nvPr>
              <p:custDataLst>
                <p:tags r:id="rId59"/>
              </p:custDataLst>
            </p:nvPr>
          </p:nvSpPr>
          <p:spPr>
            <a:xfrm>
              <a:off x="5482697" y="1871234"/>
              <a:ext cx="1053423" cy="1463011"/>
            </a:xfrm>
            <a:custGeom>
              <a:avLst/>
              <a:gdLst>
                <a:gd name="connsiteX0" fmla="*/ 21473 w 265732"/>
                <a:gd name="connsiteY0" fmla="*/ 360506 h 369053"/>
                <a:gd name="connsiteX1" fmla="*/ 23220 w 265732"/>
                <a:gd name="connsiteY1" fmla="*/ 360680 h 369053"/>
                <a:gd name="connsiteX2" fmla="*/ 24153 w 265732"/>
                <a:gd name="connsiteY2" fmla="*/ 361638 h 369053"/>
                <a:gd name="connsiteX3" fmla="*/ 23978 w 265732"/>
                <a:gd name="connsiteY3" fmla="*/ 362422 h 369053"/>
                <a:gd name="connsiteX4" fmla="*/ 22173 w 265732"/>
                <a:gd name="connsiteY4" fmla="*/ 362597 h 369053"/>
                <a:gd name="connsiteX5" fmla="*/ 21415 w 265732"/>
                <a:gd name="connsiteY5" fmla="*/ 361899 h 369053"/>
                <a:gd name="connsiteX6" fmla="*/ 19728 w 265732"/>
                <a:gd name="connsiteY6" fmla="*/ 361986 h 369053"/>
                <a:gd name="connsiteX7" fmla="*/ 19435 w 265732"/>
                <a:gd name="connsiteY7" fmla="*/ 361638 h 369053"/>
                <a:gd name="connsiteX8" fmla="*/ 20134 w 265732"/>
                <a:gd name="connsiteY8" fmla="*/ 360942 h 369053"/>
                <a:gd name="connsiteX9" fmla="*/ 45306 w 265732"/>
                <a:gd name="connsiteY9" fmla="*/ 357280 h 369053"/>
                <a:gd name="connsiteX10" fmla="*/ 46768 w 265732"/>
                <a:gd name="connsiteY10" fmla="*/ 357390 h 369053"/>
                <a:gd name="connsiteX11" fmla="*/ 47079 w 265732"/>
                <a:gd name="connsiteY11" fmla="*/ 358322 h 369053"/>
                <a:gd name="connsiteX12" fmla="*/ 46641 w 265732"/>
                <a:gd name="connsiteY12" fmla="*/ 359417 h 369053"/>
                <a:gd name="connsiteX13" fmla="*/ 44702 w 265732"/>
                <a:gd name="connsiteY13" fmla="*/ 359744 h 369053"/>
                <a:gd name="connsiteX14" fmla="*/ 43494 w 265732"/>
                <a:gd name="connsiteY14" fmla="*/ 358787 h 369053"/>
                <a:gd name="connsiteX15" fmla="*/ 43953 w 265732"/>
                <a:gd name="connsiteY15" fmla="*/ 358075 h 369053"/>
                <a:gd name="connsiteX16" fmla="*/ 51860 w 265732"/>
                <a:gd name="connsiteY16" fmla="*/ 356303 h 369053"/>
                <a:gd name="connsiteX17" fmla="*/ 51171 w 265732"/>
                <a:gd name="connsiteY17" fmla="*/ 358333 h 369053"/>
                <a:gd name="connsiteX18" fmla="*/ 48958 w 265732"/>
                <a:gd name="connsiteY18" fmla="*/ 359471 h 369053"/>
                <a:gd name="connsiteX19" fmla="*/ 48115 w 265732"/>
                <a:gd name="connsiteY19" fmla="*/ 359200 h 369053"/>
                <a:gd name="connsiteX20" fmla="*/ 48332 w 265732"/>
                <a:gd name="connsiteY20" fmla="*/ 357280 h 369053"/>
                <a:gd name="connsiteX21" fmla="*/ 49647 w 265732"/>
                <a:gd name="connsiteY21" fmla="*/ 356401 h 369053"/>
                <a:gd name="connsiteX22" fmla="*/ 2428 w 265732"/>
                <a:gd name="connsiteY22" fmla="*/ 354834 h 369053"/>
                <a:gd name="connsiteX23" fmla="*/ 3168 w 265732"/>
                <a:gd name="connsiteY23" fmla="*/ 356788 h 369053"/>
                <a:gd name="connsiteX24" fmla="*/ 3283 w 265732"/>
                <a:gd name="connsiteY24" fmla="*/ 357531 h 369053"/>
                <a:gd name="connsiteX25" fmla="*/ 2436 w 265732"/>
                <a:gd name="connsiteY25" fmla="*/ 357345 h 369053"/>
                <a:gd name="connsiteX26" fmla="*/ 1786 w 265732"/>
                <a:gd name="connsiteY26" fmla="*/ 357599 h 369053"/>
                <a:gd name="connsiteX27" fmla="*/ 1345 w 265732"/>
                <a:gd name="connsiteY27" fmla="*/ 358514 h 369053"/>
                <a:gd name="connsiteX28" fmla="*/ 387 w 265732"/>
                <a:gd name="connsiteY28" fmla="*/ 358186 h 369053"/>
                <a:gd name="connsiteX29" fmla="*/ 0 w 265732"/>
                <a:gd name="connsiteY29" fmla="*/ 356874 h 369053"/>
                <a:gd name="connsiteX30" fmla="*/ 715 w 265732"/>
                <a:gd name="connsiteY30" fmla="*/ 354909 h 369053"/>
                <a:gd name="connsiteX31" fmla="*/ 58731 w 265732"/>
                <a:gd name="connsiteY31" fmla="*/ 350695 h 369053"/>
                <a:gd name="connsiteX32" fmla="*/ 61532 w 265732"/>
                <a:gd name="connsiteY32" fmla="*/ 351466 h 369053"/>
                <a:gd name="connsiteX33" fmla="*/ 62709 w 265732"/>
                <a:gd name="connsiteY33" fmla="*/ 351190 h 369053"/>
                <a:gd name="connsiteX34" fmla="*/ 64047 w 265732"/>
                <a:gd name="connsiteY34" fmla="*/ 352933 h 369053"/>
                <a:gd name="connsiteX35" fmla="*/ 61778 w 265732"/>
                <a:gd name="connsiteY35" fmla="*/ 354042 h 369053"/>
                <a:gd name="connsiteX36" fmla="*/ 61620 w 265732"/>
                <a:gd name="connsiteY36" fmla="*/ 355416 h 369053"/>
                <a:gd name="connsiteX37" fmla="*/ 62517 w 265732"/>
                <a:gd name="connsiteY37" fmla="*/ 356269 h 369053"/>
                <a:gd name="connsiteX38" fmla="*/ 62832 w 265732"/>
                <a:gd name="connsiteY38" fmla="*/ 357503 h 369053"/>
                <a:gd name="connsiteX39" fmla="*/ 60571 w 265732"/>
                <a:gd name="connsiteY39" fmla="*/ 357502 h 369053"/>
                <a:gd name="connsiteX40" fmla="*/ 59489 w 265732"/>
                <a:gd name="connsiteY40" fmla="*/ 356463 h 369053"/>
                <a:gd name="connsiteX41" fmla="*/ 59018 w 265732"/>
                <a:gd name="connsiteY41" fmla="*/ 355144 h 369053"/>
                <a:gd name="connsiteX42" fmla="*/ 57967 w 265732"/>
                <a:gd name="connsiteY42" fmla="*/ 354210 h 369053"/>
                <a:gd name="connsiteX43" fmla="*/ 56565 w 265732"/>
                <a:gd name="connsiteY43" fmla="*/ 353499 h 369053"/>
                <a:gd name="connsiteX44" fmla="*/ 57252 w 265732"/>
                <a:gd name="connsiteY44" fmla="*/ 352551 h 369053"/>
                <a:gd name="connsiteX45" fmla="*/ 57643 w 265732"/>
                <a:gd name="connsiteY45" fmla="*/ 351190 h 369053"/>
                <a:gd name="connsiteX46" fmla="*/ 8165 w 265732"/>
                <a:gd name="connsiteY46" fmla="*/ 349529 h 369053"/>
                <a:gd name="connsiteX47" fmla="*/ 9409 w 265732"/>
                <a:gd name="connsiteY47" fmla="*/ 351135 h 369053"/>
                <a:gd name="connsiteX48" fmla="*/ 10404 w 265732"/>
                <a:gd name="connsiteY48" fmla="*/ 351345 h 369053"/>
                <a:gd name="connsiteX49" fmla="*/ 11082 w 265732"/>
                <a:gd name="connsiteY49" fmla="*/ 351355 h 369053"/>
                <a:gd name="connsiteX50" fmla="*/ 11384 w 265732"/>
                <a:gd name="connsiteY50" fmla="*/ 351075 h 369053"/>
                <a:gd name="connsiteX51" fmla="*/ 12568 w 265732"/>
                <a:gd name="connsiteY51" fmla="*/ 351271 h 369053"/>
                <a:gd name="connsiteX52" fmla="*/ 14347 w 265732"/>
                <a:gd name="connsiteY52" fmla="*/ 352557 h 369053"/>
                <a:gd name="connsiteX53" fmla="*/ 14705 w 265732"/>
                <a:gd name="connsiteY53" fmla="*/ 353253 h 369053"/>
                <a:gd name="connsiteX54" fmla="*/ 15932 w 265732"/>
                <a:gd name="connsiteY54" fmla="*/ 353609 h 369053"/>
                <a:gd name="connsiteX55" fmla="*/ 16360 w 265732"/>
                <a:gd name="connsiteY55" fmla="*/ 354330 h 369053"/>
                <a:gd name="connsiteX56" fmla="*/ 14941 w 265732"/>
                <a:gd name="connsiteY56" fmla="*/ 356576 h 369053"/>
                <a:gd name="connsiteX57" fmla="*/ 14064 w 265732"/>
                <a:gd name="connsiteY57" fmla="*/ 356618 h 369053"/>
                <a:gd name="connsiteX58" fmla="*/ 13410 w 265732"/>
                <a:gd name="connsiteY58" fmla="*/ 356334 h 369053"/>
                <a:gd name="connsiteX59" fmla="*/ 12255 w 265732"/>
                <a:gd name="connsiteY59" fmla="*/ 356579 h 369053"/>
                <a:gd name="connsiteX60" fmla="*/ 11577 w 265732"/>
                <a:gd name="connsiteY60" fmla="*/ 357004 h 369053"/>
                <a:gd name="connsiteX61" fmla="*/ 11350 w 265732"/>
                <a:gd name="connsiteY61" fmla="*/ 357937 h 369053"/>
                <a:gd name="connsiteX62" fmla="*/ 11387 w 265732"/>
                <a:gd name="connsiteY62" fmla="*/ 359888 h 369053"/>
                <a:gd name="connsiteX63" fmla="*/ 6208 w 265732"/>
                <a:gd name="connsiteY63" fmla="*/ 360279 h 369053"/>
                <a:gd name="connsiteX64" fmla="*/ 5018 w 265732"/>
                <a:gd name="connsiteY64" fmla="*/ 359709 h 369053"/>
                <a:gd name="connsiteX65" fmla="*/ 3388 w 265732"/>
                <a:gd name="connsiteY65" fmla="*/ 355268 h 369053"/>
                <a:gd name="connsiteX66" fmla="*/ 3712 w 265732"/>
                <a:gd name="connsiteY66" fmla="*/ 354120 h 369053"/>
                <a:gd name="connsiteX67" fmla="*/ 4809 w 265732"/>
                <a:gd name="connsiteY67" fmla="*/ 353630 h 369053"/>
                <a:gd name="connsiteX68" fmla="*/ 5749 w 265732"/>
                <a:gd name="connsiteY68" fmla="*/ 353525 h 369053"/>
                <a:gd name="connsiteX69" fmla="*/ 5887 w 265732"/>
                <a:gd name="connsiteY69" fmla="*/ 355919 h 369053"/>
                <a:gd name="connsiteX70" fmla="*/ 7266 w 265732"/>
                <a:gd name="connsiteY70" fmla="*/ 355681 h 369053"/>
                <a:gd name="connsiteX71" fmla="*/ 7699 w 265732"/>
                <a:gd name="connsiteY71" fmla="*/ 354103 h 369053"/>
                <a:gd name="connsiteX72" fmla="*/ 7795 w 265732"/>
                <a:gd name="connsiteY72" fmla="*/ 352992 h 369053"/>
                <a:gd name="connsiteX73" fmla="*/ 7422 w 265732"/>
                <a:gd name="connsiteY73" fmla="*/ 352431 h 369053"/>
                <a:gd name="connsiteX74" fmla="*/ 6485 w 265732"/>
                <a:gd name="connsiteY74" fmla="*/ 351996 h 369053"/>
                <a:gd name="connsiteX75" fmla="*/ 5943 w 265732"/>
                <a:gd name="connsiteY75" fmla="*/ 351250 h 369053"/>
                <a:gd name="connsiteX76" fmla="*/ 6722 w 265732"/>
                <a:gd name="connsiteY76" fmla="*/ 350049 h 369053"/>
                <a:gd name="connsiteX77" fmla="*/ 51039 w 265732"/>
                <a:gd name="connsiteY77" fmla="*/ 347396 h 369053"/>
                <a:gd name="connsiteX78" fmla="*/ 52799 w 265732"/>
                <a:gd name="connsiteY78" fmla="*/ 348443 h 369053"/>
                <a:gd name="connsiteX79" fmla="*/ 53760 w 265732"/>
                <a:gd name="connsiteY79" fmla="*/ 349666 h 369053"/>
                <a:gd name="connsiteX80" fmla="*/ 52821 w 265732"/>
                <a:gd name="connsiteY80" fmla="*/ 349950 h 369053"/>
                <a:gd name="connsiteX81" fmla="*/ 54412 w 265732"/>
                <a:gd name="connsiteY81" fmla="*/ 351211 h 369053"/>
                <a:gd name="connsiteX82" fmla="*/ 54732 w 265732"/>
                <a:gd name="connsiteY82" fmla="*/ 351827 h 369053"/>
                <a:gd name="connsiteX83" fmla="*/ 53123 w 265732"/>
                <a:gd name="connsiteY83" fmla="*/ 351973 h 369053"/>
                <a:gd name="connsiteX84" fmla="*/ 50849 w 265732"/>
                <a:gd name="connsiteY84" fmla="*/ 350326 h 369053"/>
                <a:gd name="connsiteX85" fmla="*/ 50562 w 265732"/>
                <a:gd name="connsiteY85" fmla="*/ 349682 h 369053"/>
                <a:gd name="connsiteX86" fmla="*/ 51454 w 265732"/>
                <a:gd name="connsiteY86" fmla="*/ 349308 h 369053"/>
                <a:gd name="connsiteX87" fmla="*/ 50865 w 265732"/>
                <a:gd name="connsiteY87" fmla="*/ 347983 h 369053"/>
                <a:gd name="connsiteX88" fmla="*/ 38675 w 265732"/>
                <a:gd name="connsiteY88" fmla="*/ 341784 h 369053"/>
                <a:gd name="connsiteX89" fmla="*/ 39409 w 265732"/>
                <a:gd name="connsiteY89" fmla="*/ 343210 h 369053"/>
                <a:gd name="connsiteX90" fmla="*/ 42717 w 265732"/>
                <a:gd name="connsiteY90" fmla="*/ 345409 h 369053"/>
                <a:gd name="connsiteX91" fmla="*/ 42408 w 265732"/>
                <a:gd name="connsiteY91" fmla="*/ 346959 h 369053"/>
                <a:gd name="connsiteX92" fmla="*/ 40908 w 265732"/>
                <a:gd name="connsiteY92" fmla="*/ 346787 h 369053"/>
                <a:gd name="connsiteX93" fmla="*/ 39381 w 265732"/>
                <a:gd name="connsiteY93" fmla="*/ 347068 h 369053"/>
                <a:gd name="connsiteX94" fmla="*/ 38150 w 265732"/>
                <a:gd name="connsiteY94" fmla="*/ 345529 h 369053"/>
                <a:gd name="connsiteX95" fmla="*/ 37491 w 265732"/>
                <a:gd name="connsiteY95" fmla="*/ 342933 h 369053"/>
                <a:gd name="connsiteX96" fmla="*/ 37716 w 265732"/>
                <a:gd name="connsiteY96" fmla="*/ 342374 h 369053"/>
                <a:gd name="connsiteX97" fmla="*/ 37973 w 265732"/>
                <a:gd name="connsiteY97" fmla="*/ 251776 h 369053"/>
                <a:gd name="connsiteX98" fmla="*/ 37651 w 265732"/>
                <a:gd name="connsiteY98" fmla="*/ 252424 h 369053"/>
                <a:gd name="connsiteX99" fmla="*/ 37563 w 265732"/>
                <a:gd name="connsiteY99" fmla="*/ 253045 h 369053"/>
                <a:gd name="connsiteX100" fmla="*/ 37800 w 265732"/>
                <a:gd name="connsiteY100" fmla="*/ 253695 h 369053"/>
                <a:gd name="connsiteX101" fmla="*/ 39096 w 265732"/>
                <a:gd name="connsiteY101" fmla="*/ 253516 h 369053"/>
                <a:gd name="connsiteX102" fmla="*/ 40841 w 265732"/>
                <a:gd name="connsiteY102" fmla="*/ 252332 h 369053"/>
                <a:gd name="connsiteX103" fmla="*/ 42078 w 265732"/>
                <a:gd name="connsiteY103" fmla="*/ 252885 h 369053"/>
                <a:gd name="connsiteX104" fmla="*/ 41938 w 265732"/>
                <a:gd name="connsiteY104" fmla="*/ 254575 h 369053"/>
                <a:gd name="connsiteX105" fmla="*/ 41098 w 265732"/>
                <a:gd name="connsiteY105" fmla="*/ 254511 h 369053"/>
                <a:gd name="connsiteX106" fmla="*/ 40867 w 265732"/>
                <a:gd name="connsiteY106" fmla="*/ 254232 h 369053"/>
                <a:gd name="connsiteX107" fmla="*/ 39789 w 265732"/>
                <a:gd name="connsiteY107" fmla="*/ 255197 h 369053"/>
                <a:gd name="connsiteX108" fmla="*/ 39597 w 265732"/>
                <a:gd name="connsiteY108" fmla="*/ 255781 h 369053"/>
                <a:gd name="connsiteX109" fmla="*/ 38351 w 265732"/>
                <a:gd name="connsiteY109" fmla="*/ 256154 h 369053"/>
                <a:gd name="connsiteX110" fmla="*/ 36049 w 265732"/>
                <a:gd name="connsiteY110" fmla="*/ 254502 h 369053"/>
                <a:gd name="connsiteX111" fmla="*/ 34602 w 265732"/>
                <a:gd name="connsiteY111" fmla="*/ 251783 h 369053"/>
                <a:gd name="connsiteX112" fmla="*/ 116464 w 265732"/>
                <a:gd name="connsiteY112" fmla="*/ 187740 h 369053"/>
                <a:gd name="connsiteX113" fmla="*/ 120546 w 265732"/>
                <a:gd name="connsiteY113" fmla="*/ 188858 h 369053"/>
                <a:gd name="connsiteX114" fmla="*/ 121142 w 265732"/>
                <a:gd name="connsiteY114" fmla="*/ 189455 h 369053"/>
                <a:gd name="connsiteX115" fmla="*/ 118803 w 265732"/>
                <a:gd name="connsiteY115" fmla="*/ 189902 h 369053"/>
                <a:gd name="connsiteX116" fmla="*/ 117840 w 265732"/>
                <a:gd name="connsiteY116" fmla="*/ 191169 h 369053"/>
                <a:gd name="connsiteX117" fmla="*/ 114539 w 265732"/>
                <a:gd name="connsiteY117" fmla="*/ 192361 h 369053"/>
                <a:gd name="connsiteX118" fmla="*/ 111878 w 265732"/>
                <a:gd name="connsiteY118" fmla="*/ 191616 h 369053"/>
                <a:gd name="connsiteX119" fmla="*/ 111832 w 265732"/>
                <a:gd name="connsiteY119" fmla="*/ 189306 h 369053"/>
                <a:gd name="connsiteX120" fmla="*/ 113482 w 265732"/>
                <a:gd name="connsiteY120" fmla="*/ 188187 h 369053"/>
                <a:gd name="connsiteX121" fmla="*/ 181957 w 265732"/>
                <a:gd name="connsiteY121" fmla="*/ 0 h 369053"/>
                <a:gd name="connsiteX122" fmla="*/ 185099 w 265732"/>
                <a:gd name="connsiteY122" fmla="*/ 126 h 369053"/>
                <a:gd name="connsiteX123" fmla="*/ 188577 w 265732"/>
                <a:gd name="connsiteY123" fmla="*/ 3686 h 369053"/>
                <a:gd name="connsiteX124" fmla="*/ 193483 w 265732"/>
                <a:gd name="connsiteY124" fmla="*/ 7643 h 369053"/>
                <a:gd name="connsiteX125" fmla="*/ 196636 w 265732"/>
                <a:gd name="connsiteY125" fmla="*/ 9562 h 369053"/>
                <a:gd name="connsiteX126" fmla="*/ 205230 w 265732"/>
                <a:gd name="connsiteY126" fmla="*/ 13154 h 369053"/>
                <a:gd name="connsiteX127" fmla="*/ 212775 w 265732"/>
                <a:gd name="connsiteY127" fmla="*/ 15515 h 369053"/>
                <a:gd name="connsiteX128" fmla="*/ 217016 w 265732"/>
                <a:gd name="connsiteY128" fmla="*/ 23292 h 369053"/>
                <a:gd name="connsiteX129" fmla="*/ 214926 w 265732"/>
                <a:gd name="connsiteY129" fmla="*/ 26382 h 369053"/>
                <a:gd name="connsiteX130" fmla="*/ 213885 w 265732"/>
                <a:gd name="connsiteY130" fmla="*/ 27446 h 369053"/>
                <a:gd name="connsiteX131" fmla="*/ 210195 w 265732"/>
                <a:gd name="connsiteY131" fmla="*/ 30516 h 369053"/>
                <a:gd name="connsiteX132" fmla="*/ 206245 w 265732"/>
                <a:gd name="connsiteY132" fmla="*/ 34840 h 369053"/>
                <a:gd name="connsiteX133" fmla="*/ 205943 w 265732"/>
                <a:gd name="connsiteY133" fmla="*/ 37090 h 369053"/>
                <a:gd name="connsiteX134" fmla="*/ 207254 w 265732"/>
                <a:gd name="connsiteY134" fmla="*/ 39357 h 369053"/>
                <a:gd name="connsiteX135" fmla="*/ 208889 w 265732"/>
                <a:gd name="connsiteY135" fmla="*/ 40855 h 369053"/>
                <a:gd name="connsiteX136" fmla="*/ 207409 w 265732"/>
                <a:gd name="connsiteY136" fmla="*/ 41332 h 369053"/>
                <a:gd name="connsiteX137" fmla="*/ 202838 w 265732"/>
                <a:gd name="connsiteY137" fmla="*/ 43215 h 369053"/>
                <a:gd name="connsiteX138" fmla="*/ 200048 w 265732"/>
                <a:gd name="connsiteY138" fmla="*/ 44485 h 369053"/>
                <a:gd name="connsiteX139" fmla="*/ 196688 w 265732"/>
                <a:gd name="connsiteY139" fmla="*/ 45416 h 369053"/>
                <a:gd name="connsiteX140" fmla="*/ 197560 w 265732"/>
                <a:gd name="connsiteY140" fmla="*/ 46649 h 369053"/>
                <a:gd name="connsiteX141" fmla="*/ 203142 w 265732"/>
                <a:gd name="connsiteY141" fmla="*/ 46910 h 369053"/>
                <a:gd name="connsiteX142" fmla="*/ 204002 w 265732"/>
                <a:gd name="connsiteY142" fmla="*/ 47260 h 369053"/>
                <a:gd name="connsiteX143" fmla="*/ 204621 w 265732"/>
                <a:gd name="connsiteY143" fmla="*/ 47894 h 369053"/>
                <a:gd name="connsiteX144" fmla="*/ 204727 w 265732"/>
                <a:gd name="connsiteY144" fmla="*/ 48907 h 369053"/>
                <a:gd name="connsiteX145" fmla="*/ 204161 w 265732"/>
                <a:gd name="connsiteY145" fmla="*/ 50542 h 369053"/>
                <a:gd name="connsiteX146" fmla="*/ 198130 w 265732"/>
                <a:gd name="connsiteY146" fmla="*/ 59538 h 369053"/>
                <a:gd name="connsiteX147" fmla="*/ 197940 w 265732"/>
                <a:gd name="connsiteY147" fmla="*/ 61428 h 369053"/>
                <a:gd name="connsiteX148" fmla="*/ 199918 w 265732"/>
                <a:gd name="connsiteY148" fmla="*/ 66676 h 369053"/>
                <a:gd name="connsiteX149" fmla="*/ 202682 w 265732"/>
                <a:gd name="connsiteY149" fmla="*/ 72845 h 369053"/>
                <a:gd name="connsiteX150" fmla="*/ 211037 w 265732"/>
                <a:gd name="connsiteY150" fmla="*/ 75582 h 369053"/>
                <a:gd name="connsiteX151" fmla="*/ 217247 w 265732"/>
                <a:gd name="connsiteY151" fmla="*/ 77717 h 369053"/>
                <a:gd name="connsiteX152" fmla="*/ 221236 w 265732"/>
                <a:gd name="connsiteY152" fmla="*/ 82760 h 369053"/>
                <a:gd name="connsiteX153" fmla="*/ 227811 w 265732"/>
                <a:gd name="connsiteY153" fmla="*/ 89390 h 369053"/>
                <a:gd name="connsiteX154" fmla="*/ 231297 w 265732"/>
                <a:gd name="connsiteY154" fmla="*/ 91862 h 369053"/>
                <a:gd name="connsiteX155" fmla="*/ 231493 w 265732"/>
                <a:gd name="connsiteY155" fmla="*/ 92629 h 369053"/>
                <a:gd name="connsiteX156" fmla="*/ 230456 w 265732"/>
                <a:gd name="connsiteY156" fmla="*/ 97183 h 369053"/>
                <a:gd name="connsiteX157" fmla="*/ 226241 w 265732"/>
                <a:gd name="connsiteY157" fmla="*/ 101735 h 369053"/>
                <a:gd name="connsiteX158" fmla="*/ 222298 w 265732"/>
                <a:gd name="connsiteY158" fmla="*/ 105565 h 369053"/>
                <a:gd name="connsiteX159" fmla="*/ 218217 w 265732"/>
                <a:gd name="connsiteY159" fmla="*/ 110170 h 369053"/>
                <a:gd name="connsiteX160" fmla="*/ 215025 w 265732"/>
                <a:gd name="connsiteY160" fmla="*/ 114087 h 369053"/>
                <a:gd name="connsiteX161" fmla="*/ 211568 w 265732"/>
                <a:gd name="connsiteY161" fmla="*/ 118772 h 369053"/>
                <a:gd name="connsiteX162" fmla="*/ 211171 w 265732"/>
                <a:gd name="connsiteY162" fmla="*/ 120288 h 369053"/>
                <a:gd name="connsiteX163" fmla="*/ 211108 w 265732"/>
                <a:gd name="connsiteY163" fmla="*/ 121719 h 369053"/>
                <a:gd name="connsiteX164" fmla="*/ 211702 w 265732"/>
                <a:gd name="connsiteY164" fmla="*/ 123300 h 369053"/>
                <a:gd name="connsiteX165" fmla="*/ 216129 w 265732"/>
                <a:gd name="connsiteY165" fmla="*/ 129002 h 369053"/>
                <a:gd name="connsiteX166" fmla="*/ 217852 w 265732"/>
                <a:gd name="connsiteY166" fmla="*/ 131908 h 369053"/>
                <a:gd name="connsiteX167" fmla="*/ 219912 w 265732"/>
                <a:gd name="connsiteY167" fmla="*/ 135045 h 369053"/>
                <a:gd name="connsiteX168" fmla="*/ 221680 w 265732"/>
                <a:gd name="connsiteY168" fmla="*/ 138458 h 369053"/>
                <a:gd name="connsiteX169" fmla="*/ 222706 w 265732"/>
                <a:gd name="connsiteY169" fmla="*/ 141510 h 369053"/>
                <a:gd name="connsiteX170" fmla="*/ 224479 w 265732"/>
                <a:gd name="connsiteY170" fmla="*/ 144480 h 369053"/>
                <a:gd name="connsiteX171" fmla="*/ 225581 w 265732"/>
                <a:gd name="connsiteY171" fmla="*/ 145996 h 369053"/>
                <a:gd name="connsiteX172" fmla="*/ 227411 w 265732"/>
                <a:gd name="connsiteY172" fmla="*/ 148118 h 369053"/>
                <a:gd name="connsiteX173" fmla="*/ 229621 w 265732"/>
                <a:gd name="connsiteY173" fmla="*/ 151271 h 369053"/>
                <a:gd name="connsiteX174" fmla="*/ 230355 w 265732"/>
                <a:gd name="connsiteY174" fmla="*/ 153765 h 369053"/>
                <a:gd name="connsiteX175" fmla="*/ 233691 w 265732"/>
                <a:gd name="connsiteY175" fmla="*/ 162396 h 369053"/>
                <a:gd name="connsiteX176" fmla="*/ 234028 w 265732"/>
                <a:gd name="connsiteY176" fmla="*/ 164590 h 369053"/>
                <a:gd name="connsiteX177" fmla="*/ 233864 w 265732"/>
                <a:gd name="connsiteY177" fmla="*/ 166212 h 369053"/>
                <a:gd name="connsiteX178" fmla="*/ 232398 w 265732"/>
                <a:gd name="connsiteY178" fmla="*/ 166611 h 369053"/>
                <a:gd name="connsiteX179" fmla="*/ 229161 w 265732"/>
                <a:gd name="connsiteY179" fmla="*/ 166869 h 369053"/>
                <a:gd name="connsiteX180" fmla="*/ 225652 w 265732"/>
                <a:gd name="connsiteY180" fmla="*/ 167931 h 369053"/>
                <a:gd name="connsiteX181" fmla="*/ 225475 w 265732"/>
                <a:gd name="connsiteY181" fmla="*/ 168288 h 369053"/>
                <a:gd name="connsiteX182" fmla="*/ 227764 w 265732"/>
                <a:gd name="connsiteY182" fmla="*/ 170314 h 369053"/>
                <a:gd name="connsiteX183" fmla="*/ 225742 w 265732"/>
                <a:gd name="connsiteY183" fmla="*/ 173770 h 369053"/>
                <a:gd name="connsiteX184" fmla="*/ 225451 w 265732"/>
                <a:gd name="connsiteY184" fmla="*/ 178707 h 369053"/>
                <a:gd name="connsiteX185" fmla="*/ 223292 w 265732"/>
                <a:gd name="connsiteY185" fmla="*/ 181294 h 369053"/>
                <a:gd name="connsiteX186" fmla="*/ 223088 w 265732"/>
                <a:gd name="connsiteY186" fmla="*/ 181895 h 369053"/>
                <a:gd name="connsiteX187" fmla="*/ 223186 w 265732"/>
                <a:gd name="connsiteY187" fmla="*/ 182397 h 369053"/>
                <a:gd name="connsiteX188" fmla="*/ 223568 w 265732"/>
                <a:gd name="connsiteY188" fmla="*/ 182789 h 369053"/>
                <a:gd name="connsiteX189" fmla="*/ 227567 w 265732"/>
                <a:gd name="connsiteY189" fmla="*/ 183479 h 369053"/>
                <a:gd name="connsiteX190" fmla="*/ 227913 w 265732"/>
                <a:gd name="connsiteY190" fmla="*/ 184180 h 369053"/>
                <a:gd name="connsiteX191" fmla="*/ 227930 w 265732"/>
                <a:gd name="connsiteY191" fmla="*/ 185629 h 369053"/>
                <a:gd name="connsiteX192" fmla="*/ 227573 w 265732"/>
                <a:gd name="connsiteY192" fmla="*/ 186967 h 369053"/>
                <a:gd name="connsiteX193" fmla="*/ 225565 w 265732"/>
                <a:gd name="connsiteY193" fmla="*/ 187959 h 369053"/>
                <a:gd name="connsiteX194" fmla="*/ 223408 w 265732"/>
                <a:gd name="connsiteY194" fmla="*/ 189427 h 369053"/>
                <a:gd name="connsiteX195" fmla="*/ 222931 w 265732"/>
                <a:gd name="connsiteY195" fmla="*/ 190776 h 369053"/>
                <a:gd name="connsiteX196" fmla="*/ 223004 w 265732"/>
                <a:gd name="connsiteY196" fmla="*/ 191980 h 369053"/>
                <a:gd name="connsiteX197" fmla="*/ 223741 w 265732"/>
                <a:gd name="connsiteY197" fmla="*/ 194013 h 369053"/>
                <a:gd name="connsiteX198" fmla="*/ 225159 w 265732"/>
                <a:gd name="connsiteY198" fmla="*/ 196379 h 369053"/>
                <a:gd name="connsiteX199" fmla="*/ 226963 w 265732"/>
                <a:gd name="connsiteY199" fmla="*/ 197863 h 369053"/>
                <a:gd name="connsiteX200" fmla="*/ 233367 w 265732"/>
                <a:gd name="connsiteY200" fmla="*/ 199267 h 369053"/>
                <a:gd name="connsiteX201" fmla="*/ 234194 w 265732"/>
                <a:gd name="connsiteY201" fmla="*/ 200428 h 369053"/>
                <a:gd name="connsiteX202" fmla="*/ 234546 w 265732"/>
                <a:gd name="connsiteY202" fmla="*/ 202018 h 369053"/>
                <a:gd name="connsiteX203" fmla="*/ 234412 w 265732"/>
                <a:gd name="connsiteY203" fmla="*/ 203569 h 369053"/>
                <a:gd name="connsiteX204" fmla="*/ 231437 w 265732"/>
                <a:gd name="connsiteY204" fmla="*/ 206669 h 369053"/>
                <a:gd name="connsiteX205" fmla="*/ 231460 w 265732"/>
                <a:gd name="connsiteY205" fmla="*/ 207860 h 369053"/>
                <a:gd name="connsiteX206" fmla="*/ 232682 w 265732"/>
                <a:gd name="connsiteY206" fmla="*/ 210740 h 369053"/>
                <a:gd name="connsiteX207" fmla="*/ 234147 w 265732"/>
                <a:gd name="connsiteY207" fmla="*/ 213485 h 369053"/>
                <a:gd name="connsiteX208" fmla="*/ 240394 w 265732"/>
                <a:gd name="connsiteY208" fmla="*/ 216455 h 369053"/>
                <a:gd name="connsiteX209" fmla="*/ 242545 w 265732"/>
                <a:gd name="connsiteY209" fmla="*/ 218082 h 369053"/>
                <a:gd name="connsiteX210" fmla="*/ 243117 w 265732"/>
                <a:gd name="connsiteY210" fmla="*/ 219376 h 369053"/>
                <a:gd name="connsiteX211" fmla="*/ 243430 w 265732"/>
                <a:gd name="connsiteY211" fmla="*/ 221460 h 369053"/>
                <a:gd name="connsiteX212" fmla="*/ 243389 w 265732"/>
                <a:gd name="connsiteY212" fmla="*/ 223717 h 369053"/>
                <a:gd name="connsiteX213" fmla="*/ 242899 w 265732"/>
                <a:gd name="connsiteY213" fmla="*/ 225719 h 369053"/>
                <a:gd name="connsiteX214" fmla="*/ 240940 w 265732"/>
                <a:gd name="connsiteY214" fmla="*/ 228298 h 369053"/>
                <a:gd name="connsiteX215" fmla="*/ 236406 w 265732"/>
                <a:gd name="connsiteY215" fmla="*/ 233375 h 369053"/>
                <a:gd name="connsiteX216" fmla="*/ 231847 w 265732"/>
                <a:gd name="connsiteY216" fmla="*/ 235344 h 369053"/>
                <a:gd name="connsiteX217" fmla="*/ 231569 w 265732"/>
                <a:gd name="connsiteY217" fmla="*/ 235771 h 369053"/>
                <a:gd name="connsiteX218" fmla="*/ 232981 w 265732"/>
                <a:gd name="connsiteY218" fmla="*/ 237391 h 369053"/>
                <a:gd name="connsiteX219" fmla="*/ 241011 w 265732"/>
                <a:gd name="connsiteY219" fmla="*/ 243873 h 369053"/>
                <a:gd name="connsiteX220" fmla="*/ 246246 w 265732"/>
                <a:gd name="connsiteY220" fmla="*/ 246900 h 369053"/>
                <a:gd name="connsiteX221" fmla="*/ 253311 w 265732"/>
                <a:gd name="connsiteY221" fmla="*/ 250978 h 369053"/>
                <a:gd name="connsiteX222" fmla="*/ 257868 w 265732"/>
                <a:gd name="connsiteY222" fmla="*/ 254194 h 369053"/>
                <a:gd name="connsiteX223" fmla="*/ 259340 w 265732"/>
                <a:gd name="connsiteY223" fmla="*/ 256505 h 369053"/>
                <a:gd name="connsiteX224" fmla="*/ 261314 w 265732"/>
                <a:gd name="connsiteY224" fmla="*/ 259071 h 369053"/>
                <a:gd name="connsiteX225" fmla="*/ 263532 w 265732"/>
                <a:gd name="connsiteY225" fmla="*/ 261166 h 369053"/>
                <a:gd name="connsiteX226" fmla="*/ 265130 w 265732"/>
                <a:gd name="connsiteY226" fmla="*/ 262982 h 369053"/>
                <a:gd name="connsiteX227" fmla="*/ 265732 w 265732"/>
                <a:gd name="connsiteY227" fmla="*/ 264150 h 369053"/>
                <a:gd name="connsiteX228" fmla="*/ 265676 w 265732"/>
                <a:gd name="connsiteY228" fmla="*/ 265405 h 369053"/>
                <a:gd name="connsiteX229" fmla="*/ 263538 w 265732"/>
                <a:gd name="connsiteY229" fmla="*/ 269185 h 369053"/>
                <a:gd name="connsiteX230" fmla="*/ 262324 w 265732"/>
                <a:gd name="connsiteY230" fmla="*/ 272102 h 369053"/>
                <a:gd name="connsiteX231" fmla="*/ 260185 w 265732"/>
                <a:gd name="connsiteY231" fmla="*/ 276371 h 369053"/>
                <a:gd name="connsiteX232" fmla="*/ 257997 w 265732"/>
                <a:gd name="connsiteY232" fmla="*/ 279345 h 369053"/>
                <a:gd name="connsiteX233" fmla="*/ 252448 w 265732"/>
                <a:gd name="connsiteY233" fmla="*/ 284759 h 369053"/>
                <a:gd name="connsiteX234" fmla="*/ 244264 w 265732"/>
                <a:gd name="connsiteY234" fmla="*/ 291477 h 369053"/>
                <a:gd name="connsiteX235" fmla="*/ 242363 w 265732"/>
                <a:gd name="connsiteY235" fmla="*/ 293506 h 369053"/>
                <a:gd name="connsiteX236" fmla="*/ 238533 w 265732"/>
                <a:gd name="connsiteY236" fmla="*/ 297034 h 369053"/>
                <a:gd name="connsiteX237" fmla="*/ 231977 w 265732"/>
                <a:gd name="connsiteY237" fmla="*/ 304096 h 369053"/>
                <a:gd name="connsiteX238" fmla="*/ 230279 w 265732"/>
                <a:gd name="connsiteY238" fmla="*/ 305652 h 369053"/>
                <a:gd name="connsiteX239" fmla="*/ 224905 w 265732"/>
                <a:gd name="connsiteY239" fmla="*/ 311263 h 369053"/>
                <a:gd name="connsiteX240" fmla="*/ 222456 w 265732"/>
                <a:gd name="connsiteY240" fmla="*/ 313045 h 369053"/>
                <a:gd name="connsiteX241" fmla="*/ 220532 w 265732"/>
                <a:gd name="connsiteY241" fmla="*/ 314710 h 369053"/>
                <a:gd name="connsiteX242" fmla="*/ 215209 w 265732"/>
                <a:gd name="connsiteY242" fmla="*/ 319993 h 369053"/>
                <a:gd name="connsiteX243" fmla="*/ 209489 w 265732"/>
                <a:gd name="connsiteY243" fmla="*/ 323994 h 369053"/>
                <a:gd name="connsiteX244" fmla="*/ 203874 w 265732"/>
                <a:gd name="connsiteY244" fmla="*/ 327703 h 369053"/>
                <a:gd name="connsiteX245" fmla="*/ 202190 w 265732"/>
                <a:gd name="connsiteY245" fmla="*/ 329581 h 369053"/>
                <a:gd name="connsiteX246" fmla="*/ 200095 w 265732"/>
                <a:gd name="connsiteY246" fmla="*/ 331012 h 369053"/>
                <a:gd name="connsiteX247" fmla="*/ 197595 w 265732"/>
                <a:gd name="connsiteY247" fmla="*/ 332372 h 369053"/>
                <a:gd name="connsiteX248" fmla="*/ 196541 w 265732"/>
                <a:gd name="connsiteY248" fmla="*/ 333134 h 369053"/>
                <a:gd name="connsiteX249" fmla="*/ 190892 w 265732"/>
                <a:gd name="connsiteY249" fmla="*/ 338191 h 369053"/>
                <a:gd name="connsiteX250" fmla="*/ 183058 w 265732"/>
                <a:gd name="connsiteY250" fmla="*/ 345191 h 369053"/>
                <a:gd name="connsiteX251" fmla="*/ 182261 w 265732"/>
                <a:gd name="connsiteY251" fmla="*/ 345300 h 369053"/>
                <a:gd name="connsiteX252" fmla="*/ 180221 w 265732"/>
                <a:gd name="connsiteY252" fmla="*/ 346429 h 369053"/>
                <a:gd name="connsiteX253" fmla="*/ 177031 w 265732"/>
                <a:gd name="connsiteY253" fmla="*/ 346702 h 369053"/>
                <a:gd name="connsiteX254" fmla="*/ 175645 w 265732"/>
                <a:gd name="connsiteY254" fmla="*/ 347565 h 369053"/>
                <a:gd name="connsiteX255" fmla="*/ 170769 w 265732"/>
                <a:gd name="connsiteY255" fmla="*/ 345106 h 369053"/>
                <a:gd name="connsiteX256" fmla="*/ 169959 w 265732"/>
                <a:gd name="connsiteY256" fmla="*/ 344947 h 369053"/>
                <a:gd name="connsiteX257" fmla="*/ 167092 w 265732"/>
                <a:gd name="connsiteY257" fmla="*/ 345557 h 369053"/>
                <a:gd name="connsiteX258" fmla="*/ 164340 w 265732"/>
                <a:gd name="connsiteY258" fmla="*/ 347344 h 369053"/>
                <a:gd name="connsiteX259" fmla="*/ 159261 w 265732"/>
                <a:gd name="connsiteY259" fmla="*/ 347890 h 369053"/>
                <a:gd name="connsiteX260" fmla="*/ 156739 w 265732"/>
                <a:gd name="connsiteY260" fmla="*/ 348469 h 369053"/>
                <a:gd name="connsiteX261" fmla="*/ 155131 w 265732"/>
                <a:gd name="connsiteY261" fmla="*/ 349294 h 369053"/>
                <a:gd name="connsiteX262" fmla="*/ 154800 w 265732"/>
                <a:gd name="connsiteY262" fmla="*/ 347341 h 369053"/>
                <a:gd name="connsiteX263" fmla="*/ 155495 w 265732"/>
                <a:gd name="connsiteY263" fmla="*/ 344862 h 369053"/>
                <a:gd name="connsiteX264" fmla="*/ 156614 w 265732"/>
                <a:gd name="connsiteY264" fmla="*/ 343208 h 369053"/>
                <a:gd name="connsiteX265" fmla="*/ 156718 w 265732"/>
                <a:gd name="connsiteY265" fmla="*/ 342130 h 369053"/>
                <a:gd name="connsiteX266" fmla="*/ 155897 w 265732"/>
                <a:gd name="connsiteY266" fmla="*/ 342242 h 369053"/>
                <a:gd name="connsiteX267" fmla="*/ 154271 w 265732"/>
                <a:gd name="connsiteY267" fmla="*/ 344669 h 369053"/>
                <a:gd name="connsiteX268" fmla="*/ 153401 w 265732"/>
                <a:gd name="connsiteY268" fmla="*/ 347500 h 369053"/>
                <a:gd name="connsiteX269" fmla="*/ 151660 w 265732"/>
                <a:gd name="connsiteY269" fmla="*/ 348922 h 369053"/>
                <a:gd name="connsiteX270" fmla="*/ 147834 w 265732"/>
                <a:gd name="connsiteY270" fmla="*/ 349503 h 369053"/>
                <a:gd name="connsiteX271" fmla="*/ 144105 w 265732"/>
                <a:gd name="connsiteY271" fmla="*/ 347230 h 369053"/>
                <a:gd name="connsiteX272" fmla="*/ 142334 w 265732"/>
                <a:gd name="connsiteY272" fmla="*/ 347253 h 369053"/>
                <a:gd name="connsiteX273" fmla="*/ 143446 w 265732"/>
                <a:gd name="connsiteY273" fmla="*/ 348881 h 369053"/>
                <a:gd name="connsiteX274" fmla="*/ 144198 w 265732"/>
                <a:gd name="connsiteY274" fmla="*/ 350667 h 369053"/>
                <a:gd name="connsiteX275" fmla="*/ 144100 w 265732"/>
                <a:gd name="connsiteY275" fmla="*/ 351667 h 369053"/>
                <a:gd name="connsiteX276" fmla="*/ 142112 w 265732"/>
                <a:gd name="connsiteY276" fmla="*/ 351491 h 369053"/>
                <a:gd name="connsiteX277" fmla="*/ 139898 w 265732"/>
                <a:gd name="connsiteY277" fmla="*/ 352561 h 369053"/>
                <a:gd name="connsiteX278" fmla="*/ 137957 w 265732"/>
                <a:gd name="connsiteY278" fmla="*/ 354123 h 369053"/>
                <a:gd name="connsiteX279" fmla="*/ 137015 w 265732"/>
                <a:gd name="connsiteY279" fmla="*/ 354126 h 369053"/>
                <a:gd name="connsiteX280" fmla="*/ 135711 w 265732"/>
                <a:gd name="connsiteY280" fmla="*/ 351943 h 369053"/>
                <a:gd name="connsiteX281" fmla="*/ 133318 w 265732"/>
                <a:gd name="connsiteY281" fmla="*/ 352962 h 369053"/>
                <a:gd name="connsiteX282" fmla="*/ 131274 w 265732"/>
                <a:gd name="connsiteY282" fmla="*/ 354332 h 369053"/>
                <a:gd name="connsiteX283" fmla="*/ 127119 w 265732"/>
                <a:gd name="connsiteY283" fmla="*/ 354760 h 369053"/>
                <a:gd name="connsiteX284" fmla="*/ 124642 w 265732"/>
                <a:gd name="connsiteY284" fmla="*/ 356559 h 369053"/>
                <a:gd name="connsiteX285" fmla="*/ 120259 w 265732"/>
                <a:gd name="connsiteY285" fmla="*/ 357772 h 369053"/>
                <a:gd name="connsiteX286" fmla="*/ 117851 w 265732"/>
                <a:gd name="connsiteY286" fmla="*/ 357743 h 369053"/>
                <a:gd name="connsiteX287" fmla="*/ 112362 w 265732"/>
                <a:gd name="connsiteY287" fmla="*/ 359203 h 369053"/>
                <a:gd name="connsiteX288" fmla="*/ 110537 w 265732"/>
                <a:gd name="connsiteY288" fmla="*/ 361452 h 369053"/>
                <a:gd name="connsiteX289" fmla="*/ 108937 w 265732"/>
                <a:gd name="connsiteY289" fmla="*/ 362279 h 369053"/>
                <a:gd name="connsiteX290" fmla="*/ 106659 w 265732"/>
                <a:gd name="connsiteY290" fmla="*/ 361583 h 369053"/>
                <a:gd name="connsiteX291" fmla="*/ 99641 w 265732"/>
                <a:gd name="connsiteY291" fmla="*/ 362679 h 369053"/>
                <a:gd name="connsiteX292" fmla="*/ 92932 w 265732"/>
                <a:gd name="connsiteY292" fmla="*/ 364116 h 369053"/>
                <a:gd name="connsiteX293" fmla="*/ 90077 w 265732"/>
                <a:gd name="connsiteY293" fmla="*/ 364034 h 369053"/>
                <a:gd name="connsiteX294" fmla="*/ 87222 w 265732"/>
                <a:gd name="connsiteY294" fmla="*/ 363437 h 369053"/>
                <a:gd name="connsiteX295" fmla="*/ 84197 w 265732"/>
                <a:gd name="connsiteY295" fmla="*/ 365433 h 369053"/>
                <a:gd name="connsiteX296" fmla="*/ 80984 w 265732"/>
                <a:gd name="connsiteY296" fmla="*/ 368101 h 369053"/>
                <a:gd name="connsiteX297" fmla="*/ 77442 w 265732"/>
                <a:gd name="connsiteY297" fmla="*/ 369053 h 369053"/>
                <a:gd name="connsiteX298" fmla="*/ 76173 w 265732"/>
                <a:gd name="connsiteY298" fmla="*/ 368712 h 369053"/>
                <a:gd name="connsiteX299" fmla="*/ 77187 w 265732"/>
                <a:gd name="connsiteY299" fmla="*/ 367314 h 369053"/>
                <a:gd name="connsiteX300" fmla="*/ 79531 w 265732"/>
                <a:gd name="connsiteY300" fmla="*/ 365865 h 369053"/>
                <a:gd name="connsiteX301" fmla="*/ 81139 w 265732"/>
                <a:gd name="connsiteY301" fmla="*/ 363900 h 369053"/>
                <a:gd name="connsiteX302" fmla="*/ 81360 w 265732"/>
                <a:gd name="connsiteY302" fmla="*/ 362261 h 369053"/>
                <a:gd name="connsiteX303" fmla="*/ 80254 w 265732"/>
                <a:gd name="connsiteY303" fmla="*/ 361617 h 369053"/>
                <a:gd name="connsiteX304" fmla="*/ 78744 w 265732"/>
                <a:gd name="connsiteY304" fmla="*/ 361420 h 369053"/>
                <a:gd name="connsiteX305" fmla="*/ 76842 w 265732"/>
                <a:gd name="connsiteY305" fmla="*/ 359723 h 369053"/>
                <a:gd name="connsiteX306" fmla="*/ 75019 w 265732"/>
                <a:gd name="connsiteY306" fmla="*/ 356041 h 369053"/>
                <a:gd name="connsiteX307" fmla="*/ 74032 w 265732"/>
                <a:gd name="connsiteY307" fmla="*/ 355838 h 369053"/>
                <a:gd name="connsiteX308" fmla="*/ 73532 w 265732"/>
                <a:gd name="connsiteY308" fmla="*/ 356806 h 369053"/>
                <a:gd name="connsiteX309" fmla="*/ 72972 w 265732"/>
                <a:gd name="connsiteY309" fmla="*/ 359630 h 369053"/>
                <a:gd name="connsiteX310" fmla="*/ 72404 w 265732"/>
                <a:gd name="connsiteY310" fmla="*/ 360443 h 369053"/>
                <a:gd name="connsiteX311" fmla="*/ 71439 w 265732"/>
                <a:gd name="connsiteY311" fmla="*/ 361089 h 369053"/>
                <a:gd name="connsiteX312" fmla="*/ 70280 w 265732"/>
                <a:gd name="connsiteY312" fmla="*/ 361739 h 369053"/>
                <a:gd name="connsiteX313" fmla="*/ 69148 w 265732"/>
                <a:gd name="connsiteY313" fmla="*/ 362056 h 369053"/>
                <a:gd name="connsiteX314" fmla="*/ 65091 w 265732"/>
                <a:gd name="connsiteY314" fmla="*/ 362017 h 369053"/>
                <a:gd name="connsiteX315" fmla="*/ 64557 w 265732"/>
                <a:gd name="connsiteY315" fmla="*/ 360593 h 369053"/>
                <a:gd name="connsiteX316" fmla="*/ 64557 w 265732"/>
                <a:gd name="connsiteY316" fmla="*/ 359997 h 369053"/>
                <a:gd name="connsiteX317" fmla="*/ 65276 w 265732"/>
                <a:gd name="connsiteY317" fmla="*/ 358120 h 369053"/>
                <a:gd name="connsiteX318" fmla="*/ 64648 w 265732"/>
                <a:gd name="connsiteY318" fmla="*/ 357792 h 369053"/>
                <a:gd name="connsiteX319" fmla="*/ 65246 w 265732"/>
                <a:gd name="connsiteY319" fmla="*/ 356319 h 369053"/>
                <a:gd name="connsiteX320" fmla="*/ 66203 w 265732"/>
                <a:gd name="connsiteY320" fmla="*/ 356398 h 369053"/>
                <a:gd name="connsiteX321" fmla="*/ 67336 w 265732"/>
                <a:gd name="connsiteY321" fmla="*/ 356180 h 369053"/>
                <a:gd name="connsiteX322" fmla="*/ 67904 w 265732"/>
                <a:gd name="connsiteY322" fmla="*/ 355422 h 369053"/>
                <a:gd name="connsiteX323" fmla="*/ 67861 w 265732"/>
                <a:gd name="connsiteY323" fmla="*/ 354517 h 369053"/>
                <a:gd name="connsiteX324" fmla="*/ 66285 w 265732"/>
                <a:gd name="connsiteY324" fmla="*/ 354282 h 369053"/>
                <a:gd name="connsiteX325" fmla="*/ 66188 w 265732"/>
                <a:gd name="connsiteY325" fmla="*/ 353664 h 369053"/>
                <a:gd name="connsiteX326" fmla="*/ 67593 w 265732"/>
                <a:gd name="connsiteY326" fmla="*/ 351083 h 369053"/>
                <a:gd name="connsiteX327" fmla="*/ 67794 w 265732"/>
                <a:gd name="connsiteY327" fmla="*/ 350369 h 369053"/>
                <a:gd name="connsiteX328" fmla="*/ 67250 w 265732"/>
                <a:gd name="connsiteY328" fmla="*/ 350221 h 369053"/>
                <a:gd name="connsiteX329" fmla="*/ 66369 w 265732"/>
                <a:gd name="connsiteY329" fmla="*/ 350502 h 369053"/>
                <a:gd name="connsiteX330" fmla="*/ 60562 w 265732"/>
                <a:gd name="connsiteY330" fmla="*/ 349692 h 369053"/>
                <a:gd name="connsiteX331" fmla="*/ 53400 w 265732"/>
                <a:gd name="connsiteY331" fmla="*/ 346385 h 369053"/>
                <a:gd name="connsiteX332" fmla="*/ 51638 w 265732"/>
                <a:gd name="connsiteY332" fmla="*/ 346214 h 369053"/>
                <a:gd name="connsiteX333" fmla="*/ 50554 w 265732"/>
                <a:gd name="connsiteY333" fmla="*/ 343257 h 369053"/>
                <a:gd name="connsiteX334" fmla="*/ 48826 w 265732"/>
                <a:gd name="connsiteY334" fmla="*/ 343632 h 369053"/>
                <a:gd name="connsiteX335" fmla="*/ 46308 w 265732"/>
                <a:gd name="connsiteY335" fmla="*/ 345363 h 369053"/>
                <a:gd name="connsiteX336" fmla="*/ 44419 w 265732"/>
                <a:gd name="connsiteY336" fmla="*/ 344048 h 369053"/>
                <a:gd name="connsiteX337" fmla="*/ 42389 w 265732"/>
                <a:gd name="connsiteY337" fmla="*/ 343182 h 369053"/>
                <a:gd name="connsiteX338" fmla="*/ 41827 w 265732"/>
                <a:gd name="connsiteY338" fmla="*/ 341828 h 369053"/>
                <a:gd name="connsiteX339" fmla="*/ 41856 w 265732"/>
                <a:gd name="connsiteY339" fmla="*/ 339829 h 369053"/>
                <a:gd name="connsiteX340" fmla="*/ 41681 w 265732"/>
                <a:gd name="connsiteY340" fmla="*/ 337469 h 369053"/>
                <a:gd name="connsiteX341" fmla="*/ 41126 w 265732"/>
                <a:gd name="connsiteY341" fmla="*/ 334704 h 369053"/>
                <a:gd name="connsiteX342" fmla="*/ 40720 w 265732"/>
                <a:gd name="connsiteY342" fmla="*/ 330768 h 369053"/>
                <a:gd name="connsiteX343" fmla="*/ 41100 w 265732"/>
                <a:gd name="connsiteY343" fmla="*/ 327687 h 369053"/>
                <a:gd name="connsiteX344" fmla="*/ 42719 w 265732"/>
                <a:gd name="connsiteY344" fmla="*/ 325403 h 369053"/>
                <a:gd name="connsiteX345" fmla="*/ 43341 w 265732"/>
                <a:gd name="connsiteY345" fmla="*/ 323944 h 369053"/>
                <a:gd name="connsiteX346" fmla="*/ 44101 w 265732"/>
                <a:gd name="connsiteY346" fmla="*/ 320215 h 369053"/>
                <a:gd name="connsiteX347" fmla="*/ 44272 w 265732"/>
                <a:gd name="connsiteY347" fmla="*/ 315839 h 369053"/>
                <a:gd name="connsiteX348" fmla="*/ 43842 w 265732"/>
                <a:gd name="connsiteY348" fmla="*/ 314347 h 369053"/>
                <a:gd name="connsiteX349" fmla="*/ 43950 w 265732"/>
                <a:gd name="connsiteY349" fmla="*/ 313354 h 369053"/>
                <a:gd name="connsiteX350" fmla="*/ 45242 w 265732"/>
                <a:gd name="connsiteY350" fmla="*/ 313354 h 369053"/>
                <a:gd name="connsiteX351" fmla="*/ 44961 w 265732"/>
                <a:gd name="connsiteY351" fmla="*/ 312502 h 369053"/>
                <a:gd name="connsiteX352" fmla="*/ 44393 w 265732"/>
                <a:gd name="connsiteY352" fmla="*/ 312035 h 369053"/>
                <a:gd name="connsiteX353" fmla="*/ 43765 w 265732"/>
                <a:gd name="connsiteY353" fmla="*/ 311065 h 369053"/>
                <a:gd name="connsiteX354" fmla="*/ 44300 w 265732"/>
                <a:gd name="connsiteY354" fmla="*/ 310551 h 369053"/>
                <a:gd name="connsiteX355" fmla="*/ 45846 w 265732"/>
                <a:gd name="connsiteY355" fmla="*/ 310514 h 369053"/>
                <a:gd name="connsiteX356" fmla="*/ 45971 w 265732"/>
                <a:gd name="connsiteY356" fmla="*/ 310187 h 369053"/>
                <a:gd name="connsiteX357" fmla="*/ 46146 w 265732"/>
                <a:gd name="connsiteY357" fmla="*/ 309723 h 369053"/>
                <a:gd name="connsiteX358" fmla="*/ 44950 w 265732"/>
                <a:gd name="connsiteY358" fmla="*/ 307170 h 369053"/>
                <a:gd name="connsiteX359" fmla="*/ 44812 w 265732"/>
                <a:gd name="connsiteY359" fmla="*/ 305952 h 369053"/>
                <a:gd name="connsiteX360" fmla="*/ 43151 w 265732"/>
                <a:gd name="connsiteY360" fmla="*/ 302250 h 369053"/>
                <a:gd name="connsiteX361" fmla="*/ 41257 w 265732"/>
                <a:gd name="connsiteY361" fmla="*/ 298735 h 369053"/>
                <a:gd name="connsiteX362" fmla="*/ 38407 w 265732"/>
                <a:gd name="connsiteY362" fmla="*/ 296188 h 369053"/>
                <a:gd name="connsiteX363" fmla="*/ 39418 w 265732"/>
                <a:gd name="connsiteY363" fmla="*/ 291988 h 369053"/>
                <a:gd name="connsiteX364" fmla="*/ 40569 w 265732"/>
                <a:gd name="connsiteY364" fmla="*/ 288184 h 369053"/>
                <a:gd name="connsiteX365" fmla="*/ 40340 w 265732"/>
                <a:gd name="connsiteY365" fmla="*/ 286349 h 369053"/>
                <a:gd name="connsiteX366" fmla="*/ 39899 w 265732"/>
                <a:gd name="connsiteY366" fmla="*/ 284114 h 369053"/>
                <a:gd name="connsiteX367" fmla="*/ 36410 w 265732"/>
                <a:gd name="connsiteY367" fmla="*/ 281660 h 369053"/>
                <a:gd name="connsiteX368" fmla="*/ 35891 w 265732"/>
                <a:gd name="connsiteY368" fmla="*/ 278196 h 369053"/>
                <a:gd name="connsiteX369" fmla="*/ 35038 w 265732"/>
                <a:gd name="connsiteY369" fmla="*/ 274472 h 369053"/>
                <a:gd name="connsiteX370" fmla="*/ 35360 w 265732"/>
                <a:gd name="connsiteY370" fmla="*/ 272185 h 369053"/>
                <a:gd name="connsiteX371" fmla="*/ 35928 w 265732"/>
                <a:gd name="connsiteY371" fmla="*/ 270433 h 369053"/>
                <a:gd name="connsiteX372" fmla="*/ 37075 w 265732"/>
                <a:gd name="connsiteY372" fmla="*/ 268687 h 369053"/>
                <a:gd name="connsiteX373" fmla="*/ 42864 w 265732"/>
                <a:gd name="connsiteY373" fmla="*/ 263167 h 369053"/>
                <a:gd name="connsiteX374" fmla="*/ 43218 w 265732"/>
                <a:gd name="connsiteY374" fmla="*/ 260279 h 369053"/>
                <a:gd name="connsiteX375" fmla="*/ 47142 w 265732"/>
                <a:gd name="connsiteY375" fmla="*/ 260069 h 369053"/>
                <a:gd name="connsiteX376" fmla="*/ 45321 w 265732"/>
                <a:gd name="connsiteY376" fmla="*/ 257484 h 369053"/>
                <a:gd name="connsiteX377" fmla="*/ 44892 w 265732"/>
                <a:gd name="connsiteY377" fmla="*/ 256031 h 369053"/>
                <a:gd name="connsiteX378" fmla="*/ 44801 w 265732"/>
                <a:gd name="connsiteY378" fmla="*/ 254334 h 369053"/>
                <a:gd name="connsiteX379" fmla="*/ 50446 w 265732"/>
                <a:gd name="connsiteY379" fmla="*/ 253171 h 369053"/>
                <a:gd name="connsiteX380" fmla="*/ 52553 w 265732"/>
                <a:gd name="connsiteY380" fmla="*/ 254126 h 369053"/>
                <a:gd name="connsiteX381" fmla="*/ 57520 w 265732"/>
                <a:gd name="connsiteY381" fmla="*/ 252946 h 369053"/>
                <a:gd name="connsiteX382" fmla="*/ 61929 w 265732"/>
                <a:gd name="connsiteY382" fmla="*/ 250636 h 369053"/>
                <a:gd name="connsiteX383" fmla="*/ 61851 w 265732"/>
                <a:gd name="connsiteY383" fmla="*/ 249407 h 369053"/>
                <a:gd name="connsiteX384" fmla="*/ 61174 w 265732"/>
                <a:gd name="connsiteY384" fmla="*/ 248306 h 369053"/>
                <a:gd name="connsiteX385" fmla="*/ 60238 w 265732"/>
                <a:gd name="connsiteY385" fmla="*/ 246185 h 369053"/>
                <a:gd name="connsiteX386" fmla="*/ 60901 w 265732"/>
                <a:gd name="connsiteY386" fmla="*/ 245596 h 369053"/>
                <a:gd name="connsiteX387" fmla="*/ 62510 w 265732"/>
                <a:gd name="connsiteY387" fmla="*/ 246029 h 369053"/>
                <a:gd name="connsiteX388" fmla="*/ 61772 w 265732"/>
                <a:gd name="connsiteY388" fmla="*/ 244974 h 369053"/>
                <a:gd name="connsiteX389" fmla="*/ 61906 w 265732"/>
                <a:gd name="connsiteY389" fmla="*/ 243861 h 369053"/>
                <a:gd name="connsiteX390" fmla="*/ 63661 w 265732"/>
                <a:gd name="connsiteY390" fmla="*/ 244324 h 369053"/>
                <a:gd name="connsiteX391" fmla="*/ 66527 w 265732"/>
                <a:gd name="connsiteY391" fmla="*/ 241214 h 369053"/>
                <a:gd name="connsiteX392" fmla="*/ 66630 w 265732"/>
                <a:gd name="connsiteY392" fmla="*/ 238835 h 369053"/>
                <a:gd name="connsiteX393" fmla="*/ 71582 w 265732"/>
                <a:gd name="connsiteY393" fmla="*/ 237590 h 369053"/>
                <a:gd name="connsiteX394" fmla="*/ 77291 w 265732"/>
                <a:gd name="connsiteY394" fmla="*/ 232724 h 369053"/>
                <a:gd name="connsiteX395" fmla="*/ 79926 w 265732"/>
                <a:gd name="connsiteY395" fmla="*/ 231207 h 369053"/>
                <a:gd name="connsiteX396" fmla="*/ 82471 w 265732"/>
                <a:gd name="connsiteY396" fmla="*/ 230108 h 369053"/>
                <a:gd name="connsiteX397" fmla="*/ 87894 w 265732"/>
                <a:gd name="connsiteY397" fmla="*/ 225229 h 369053"/>
                <a:gd name="connsiteX398" fmla="*/ 90215 w 265732"/>
                <a:gd name="connsiteY398" fmla="*/ 225002 h 369053"/>
                <a:gd name="connsiteX399" fmla="*/ 91409 w 265732"/>
                <a:gd name="connsiteY399" fmla="*/ 221706 h 369053"/>
                <a:gd name="connsiteX400" fmla="*/ 96020 w 265732"/>
                <a:gd name="connsiteY400" fmla="*/ 217312 h 369053"/>
                <a:gd name="connsiteX401" fmla="*/ 97421 w 265732"/>
                <a:gd name="connsiteY401" fmla="*/ 216749 h 369053"/>
                <a:gd name="connsiteX402" fmla="*/ 99576 w 265732"/>
                <a:gd name="connsiteY402" fmla="*/ 212779 h 369053"/>
                <a:gd name="connsiteX403" fmla="*/ 105238 w 265732"/>
                <a:gd name="connsiteY403" fmla="*/ 208180 h 369053"/>
                <a:gd name="connsiteX404" fmla="*/ 108827 w 265732"/>
                <a:gd name="connsiteY404" fmla="*/ 202302 h 369053"/>
                <a:gd name="connsiteX405" fmla="*/ 110807 w 265732"/>
                <a:gd name="connsiteY405" fmla="*/ 200210 h 369053"/>
                <a:gd name="connsiteX406" fmla="*/ 111420 w 265732"/>
                <a:gd name="connsiteY406" fmla="*/ 197980 h 369053"/>
                <a:gd name="connsiteX407" fmla="*/ 113625 w 265732"/>
                <a:gd name="connsiteY407" fmla="*/ 197791 h 369053"/>
                <a:gd name="connsiteX408" fmla="*/ 115614 w 265732"/>
                <a:gd name="connsiteY408" fmla="*/ 196151 h 369053"/>
                <a:gd name="connsiteX409" fmla="*/ 119917 w 265732"/>
                <a:gd name="connsiteY409" fmla="*/ 195007 h 369053"/>
                <a:gd name="connsiteX410" fmla="*/ 124165 w 265732"/>
                <a:gd name="connsiteY410" fmla="*/ 195324 h 369053"/>
                <a:gd name="connsiteX411" fmla="*/ 125934 w 265732"/>
                <a:gd name="connsiteY411" fmla="*/ 196102 h 369053"/>
                <a:gd name="connsiteX412" fmla="*/ 127568 w 265732"/>
                <a:gd name="connsiteY412" fmla="*/ 195855 h 369053"/>
                <a:gd name="connsiteX413" fmla="*/ 127404 w 265732"/>
                <a:gd name="connsiteY413" fmla="*/ 193846 h 369053"/>
                <a:gd name="connsiteX414" fmla="*/ 126238 w 265732"/>
                <a:gd name="connsiteY414" fmla="*/ 192604 h 369053"/>
                <a:gd name="connsiteX415" fmla="*/ 127190 w 265732"/>
                <a:gd name="connsiteY415" fmla="*/ 191411 h 369053"/>
                <a:gd name="connsiteX416" fmla="*/ 129436 w 265732"/>
                <a:gd name="connsiteY416" fmla="*/ 190506 h 369053"/>
                <a:gd name="connsiteX417" fmla="*/ 129207 w 265732"/>
                <a:gd name="connsiteY417" fmla="*/ 188505 h 369053"/>
                <a:gd name="connsiteX418" fmla="*/ 128719 w 265732"/>
                <a:gd name="connsiteY418" fmla="*/ 187300 h 369053"/>
                <a:gd name="connsiteX419" fmla="*/ 126853 w 265732"/>
                <a:gd name="connsiteY419" fmla="*/ 185694 h 369053"/>
                <a:gd name="connsiteX420" fmla="*/ 127782 w 265732"/>
                <a:gd name="connsiteY420" fmla="*/ 182092 h 369053"/>
                <a:gd name="connsiteX421" fmla="*/ 128004 w 265732"/>
                <a:gd name="connsiteY421" fmla="*/ 178137 h 369053"/>
                <a:gd name="connsiteX422" fmla="*/ 128888 w 265732"/>
                <a:gd name="connsiteY422" fmla="*/ 173559 h 369053"/>
                <a:gd name="connsiteX423" fmla="*/ 126542 w 265732"/>
                <a:gd name="connsiteY423" fmla="*/ 171129 h 369053"/>
                <a:gd name="connsiteX424" fmla="*/ 117644 w 265732"/>
                <a:gd name="connsiteY424" fmla="*/ 166987 h 369053"/>
                <a:gd name="connsiteX425" fmla="*/ 115983 w 265732"/>
                <a:gd name="connsiteY425" fmla="*/ 167131 h 369053"/>
                <a:gd name="connsiteX426" fmla="*/ 114007 w 265732"/>
                <a:gd name="connsiteY426" fmla="*/ 166611 h 369053"/>
                <a:gd name="connsiteX427" fmla="*/ 111943 w 265732"/>
                <a:gd name="connsiteY427" fmla="*/ 163467 h 369053"/>
                <a:gd name="connsiteX428" fmla="*/ 112865 w 265732"/>
                <a:gd name="connsiteY428" fmla="*/ 160750 h 369053"/>
                <a:gd name="connsiteX429" fmla="*/ 112971 w 265732"/>
                <a:gd name="connsiteY429" fmla="*/ 159748 h 369053"/>
                <a:gd name="connsiteX430" fmla="*/ 112165 w 265732"/>
                <a:gd name="connsiteY430" fmla="*/ 159778 h 369053"/>
                <a:gd name="connsiteX431" fmla="*/ 110861 w 265732"/>
                <a:gd name="connsiteY431" fmla="*/ 161103 h 369053"/>
                <a:gd name="connsiteX432" fmla="*/ 108023 w 265732"/>
                <a:gd name="connsiteY432" fmla="*/ 162617 h 369053"/>
                <a:gd name="connsiteX433" fmla="*/ 104335 w 265732"/>
                <a:gd name="connsiteY433" fmla="*/ 161455 h 369053"/>
                <a:gd name="connsiteX434" fmla="*/ 102521 w 265732"/>
                <a:gd name="connsiteY434" fmla="*/ 161713 h 369053"/>
                <a:gd name="connsiteX435" fmla="*/ 100168 w 265732"/>
                <a:gd name="connsiteY435" fmla="*/ 154976 h 369053"/>
                <a:gd name="connsiteX436" fmla="*/ 98965 w 265732"/>
                <a:gd name="connsiteY436" fmla="*/ 152396 h 369053"/>
                <a:gd name="connsiteX437" fmla="*/ 97035 w 265732"/>
                <a:gd name="connsiteY437" fmla="*/ 149175 h 369053"/>
                <a:gd name="connsiteX438" fmla="*/ 93588 w 265732"/>
                <a:gd name="connsiteY438" fmla="*/ 147600 h 369053"/>
                <a:gd name="connsiteX439" fmla="*/ 92914 w 265732"/>
                <a:gd name="connsiteY439" fmla="*/ 146709 h 369053"/>
                <a:gd name="connsiteX440" fmla="*/ 92457 w 265732"/>
                <a:gd name="connsiteY440" fmla="*/ 145343 h 369053"/>
                <a:gd name="connsiteX441" fmla="*/ 92307 w 265732"/>
                <a:gd name="connsiteY441" fmla="*/ 143444 h 369053"/>
                <a:gd name="connsiteX442" fmla="*/ 91871 w 265732"/>
                <a:gd name="connsiteY442" fmla="*/ 140631 h 369053"/>
                <a:gd name="connsiteX443" fmla="*/ 92053 w 265732"/>
                <a:gd name="connsiteY443" fmla="*/ 138321 h 369053"/>
                <a:gd name="connsiteX444" fmla="*/ 92476 w 265732"/>
                <a:gd name="connsiteY444" fmla="*/ 136943 h 369053"/>
                <a:gd name="connsiteX445" fmla="*/ 93961 w 265732"/>
                <a:gd name="connsiteY445" fmla="*/ 136017 h 369053"/>
                <a:gd name="connsiteX446" fmla="*/ 96110 w 265732"/>
                <a:gd name="connsiteY446" fmla="*/ 133403 h 369053"/>
                <a:gd name="connsiteX447" fmla="*/ 96559 w 265732"/>
                <a:gd name="connsiteY447" fmla="*/ 131501 h 369053"/>
                <a:gd name="connsiteX448" fmla="*/ 96743 w 265732"/>
                <a:gd name="connsiteY448" fmla="*/ 128581 h 369053"/>
                <a:gd name="connsiteX449" fmla="*/ 97732 w 265732"/>
                <a:gd name="connsiteY449" fmla="*/ 126028 h 369053"/>
                <a:gd name="connsiteX450" fmla="*/ 98831 w 265732"/>
                <a:gd name="connsiteY450" fmla="*/ 124736 h 369053"/>
                <a:gd name="connsiteX451" fmla="*/ 98555 w 265732"/>
                <a:gd name="connsiteY451" fmla="*/ 123708 h 369053"/>
                <a:gd name="connsiteX452" fmla="*/ 97797 w 265732"/>
                <a:gd name="connsiteY452" fmla="*/ 122236 h 369053"/>
                <a:gd name="connsiteX453" fmla="*/ 96194 w 265732"/>
                <a:gd name="connsiteY453" fmla="*/ 120145 h 369053"/>
                <a:gd name="connsiteX454" fmla="*/ 93754 w 265732"/>
                <a:gd name="connsiteY454" fmla="*/ 117593 h 369053"/>
                <a:gd name="connsiteX455" fmla="*/ 91949 w 265732"/>
                <a:gd name="connsiteY455" fmla="*/ 115149 h 369053"/>
                <a:gd name="connsiteX456" fmla="*/ 91157 w 265732"/>
                <a:gd name="connsiteY456" fmla="*/ 112862 h 369053"/>
                <a:gd name="connsiteX457" fmla="*/ 90749 w 265732"/>
                <a:gd name="connsiteY457" fmla="*/ 110816 h 369053"/>
                <a:gd name="connsiteX458" fmla="*/ 90815 w 265732"/>
                <a:gd name="connsiteY458" fmla="*/ 108953 h 369053"/>
                <a:gd name="connsiteX459" fmla="*/ 91491 w 265732"/>
                <a:gd name="connsiteY459" fmla="*/ 107684 h 369053"/>
                <a:gd name="connsiteX460" fmla="*/ 93798 w 265732"/>
                <a:gd name="connsiteY460" fmla="*/ 106085 h 369053"/>
                <a:gd name="connsiteX461" fmla="*/ 94106 w 265732"/>
                <a:gd name="connsiteY461" fmla="*/ 105406 h 369053"/>
                <a:gd name="connsiteX462" fmla="*/ 93193 w 265732"/>
                <a:gd name="connsiteY462" fmla="*/ 101868 h 369053"/>
                <a:gd name="connsiteX463" fmla="*/ 91584 w 265732"/>
                <a:gd name="connsiteY463" fmla="*/ 101223 h 369053"/>
                <a:gd name="connsiteX464" fmla="*/ 88848 w 265732"/>
                <a:gd name="connsiteY464" fmla="*/ 100880 h 369053"/>
                <a:gd name="connsiteX465" fmla="*/ 87322 w 265732"/>
                <a:gd name="connsiteY465" fmla="*/ 100851 h 369053"/>
                <a:gd name="connsiteX466" fmla="*/ 87030 w 265732"/>
                <a:gd name="connsiteY466" fmla="*/ 100464 h 369053"/>
                <a:gd name="connsiteX467" fmla="*/ 86955 w 265732"/>
                <a:gd name="connsiteY467" fmla="*/ 99751 h 369053"/>
                <a:gd name="connsiteX468" fmla="*/ 87263 w 265732"/>
                <a:gd name="connsiteY468" fmla="*/ 98297 h 369053"/>
                <a:gd name="connsiteX469" fmla="*/ 88127 w 265732"/>
                <a:gd name="connsiteY469" fmla="*/ 96629 h 369053"/>
                <a:gd name="connsiteX470" fmla="*/ 88846 w 265732"/>
                <a:gd name="connsiteY470" fmla="*/ 95566 h 369053"/>
                <a:gd name="connsiteX471" fmla="*/ 88941 w 265732"/>
                <a:gd name="connsiteY471" fmla="*/ 94664 h 369053"/>
                <a:gd name="connsiteX472" fmla="*/ 88032 w 265732"/>
                <a:gd name="connsiteY472" fmla="*/ 91575 h 369053"/>
                <a:gd name="connsiteX473" fmla="*/ 87758 w 265732"/>
                <a:gd name="connsiteY473" fmla="*/ 87780 h 369053"/>
                <a:gd name="connsiteX474" fmla="*/ 88069 w 265732"/>
                <a:gd name="connsiteY474" fmla="*/ 84803 h 369053"/>
                <a:gd name="connsiteX475" fmla="*/ 90967 w 265732"/>
                <a:gd name="connsiteY475" fmla="*/ 82604 h 369053"/>
                <a:gd name="connsiteX476" fmla="*/ 91098 w 265732"/>
                <a:gd name="connsiteY476" fmla="*/ 81800 h 369053"/>
                <a:gd name="connsiteX477" fmla="*/ 87458 w 265732"/>
                <a:gd name="connsiteY477" fmla="*/ 79410 h 369053"/>
                <a:gd name="connsiteX478" fmla="*/ 84832 w 265732"/>
                <a:gd name="connsiteY478" fmla="*/ 76697 h 369053"/>
                <a:gd name="connsiteX479" fmla="*/ 84016 w 265732"/>
                <a:gd name="connsiteY479" fmla="*/ 75112 h 369053"/>
                <a:gd name="connsiteX480" fmla="*/ 81007 w 265732"/>
                <a:gd name="connsiteY480" fmla="*/ 74872 h 369053"/>
                <a:gd name="connsiteX481" fmla="*/ 79135 w 265732"/>
                <a:gd name="connsiteY481" fmla="*/ 70260 h 369053"/>
                <a:gd name="connsiteX482" fmla="*/ 76427 w 265732"/>
                <a:gd name="connsiteY482" fmla="*/ 68010 h 369053"/>
                <a:gd name="connsiteX483" fmla="*/ 73745 w 265732"/>
                <a:gd name="connsiteY483" fmla="*/ 66065 h 369053"/>
                <a:gd name="connsiteX484" fmla="*/ 72160 w 265732"/>
                <a:gd name="connsiteY484" fmla="*/ 65159 h 369053"/>
                <a:gd name="connsiteX485" fmla="*/ 62866 w 265732"/>
                <a:gd name="connsiteY485" fmla="*/ 62360 h 369053"/>
                <a:gd name="connsiteX486" fmla="*/ 59174 w 265732"/>
                <a:gd name="connsiteY486" fmla="*/ 61827 h 369053"/>
                <a:gd name="connsiteX487" fmla="*/ 54803 w 265732"/>
                <a:gd name="connsiteY487" fmla="*/ 60192 h 369053"/>
                <a:gd name="connsiteX488" fmla="*/ 51547 w 265732"/>
                <a:gd name="connsiteY488" fmla="*/ 58137 h 369053"/>
                <a:gd name="connsiteX489" fmla="*/ 48757 w 265732"/>
                <a:gd name="connsiteY489" fmla="*/ 56814 h 369053"/>
                <a:gd name="connsiteX490" fmla="*/ 46369 w 265732"/>
                <a:gd name="connsiteY490" fmla="*/ 55182 h 369053"/>
                <a:gd name="connsiteX491" fmla="*/ 43039 w 265732"/>
                <a:gd name="connsiteY491" fmla="*/ 53654 h 369053"/>
                <a:gd name="connsiteX492" fmla="*/ 42087 w 265732"/>
                <a:gd name="connsiteY492" fmla="*/ 52347 h 369053"/>
                <a:gd name="connsiteX493" fmla="*/ 38491 w 265732"/>
                <a:gd name="connsiteY493" fmla="*/ 49924 h 369053"/>
                <a:gd name="connsiteX494" fmla="*/ 36803 w 265732"/>
                <a:gd name="connsiteY494" fmla="*/ 48328 h 369053"/>
                <a:gd name="connsiteX495" fmla="*/ 30946 w 265732"/>
                <a:gd name="connsiteY495" fmla="*/ 45309 h 369053"/>
                <a:gd name="connsiteX496" fmla="*/ 30735 w 265732"/>
                <a:gd name="connsiteY496" fmla="*/ 44117 h 369053"/>
                <a:gd name="connsiteX497" fmla="*/ 30692 w 265732"/>
                <a:gd name="connsiteY497" fmla="*/ 42966 h 369053"/>
                <a:gd name="connsiteX498" fmla="*/ 30428 w 265732"/>
                <a:gd name="connsiteY498" fmla="*/ 42488 h 369053"/>
                <a:gd name="connsiteX499" fmla="*/ 24392 w 265732"/>
                <a:gd name="connsiteY499" fmla="*/ 40278 h 369053"/>
                <a:gd name="connsiteX500" fmla="*/ 25580 w 265732"/>
                <a:gd name="connsiteY500" fmla="*/ 39013 h 369053"/>
                <a:gd name="connsiteX501" fmla="*/ 30299 w 265732"/>
                <a:gd name="connsiteY501" fmla="*/ 38937 h 369053"/>
                <a:gd name="connsiteX502" fmla="*/ 34201 w 265732"/>
                <a:gd name="connsiteY502" fmla="*/ 40088 h 369053"/>
                <a:gd name="connsiteX503" fmla="*/ 35058 w 265732"/>
                <a:gd name="connsiteY503" fmla="*/ 39596 h 369053"/>
                <a:gd name="connsiteX504" fmla="*/ 35574 w 265732"/>
                <a:gd name="connsiteY504" fmla="*/ 38573 h 369053"/>
                <a:gd name="connsiteX505" fmla="*/ 33911 w 265732"/>
                <a:gd name="connsiteY505" fmla="*/ 34464 h 369053"/>
                <a:gd name="connsiteX506" fmla="*/ 34209 w 265732"/>
                <a:gd name="connsiteY506" fmla="*/ 33393 h 369053"/>
                <a:gd name="connsiteX507" fmla="*/ 35926 w 265732"/>
                <a:gd name="connsiteY507" fmla="*/ 32102 h 369053"/>
                <a:gd name="connsiteX508" fmla="*/ 38647 w 265732"/>
                <a:gd name="connsiteY508" fmla="*/ 31074 h 369053"/>
                <a:gd name="connsiteX509" fmla="*/ 42946 w 265732"/>
                <a:gd name="connsiteY509" fmla="*/ 30925 h 369053"/>
                <a:gd name="connsiteX510" fmla="*/ 45876 w 265732"/>
                <a:gd name="connsiteY510" fmla="*/ 31077 h 369053"/>
                <a:gd name="connsiteX511" fmla="*/ 46496 w 265732"/>
                <a:gd name="connsiteY511" fmla="*/ 31189 h 369053"/>
                <a:gd name="connsiteX512" fmla="*/ 50873 w 265732"/>
                <a:gd name="connsiteY512" fmla="*/ 35711 h 369053"/>
                <a:gd name="connsiteX513" fmla="*/ 54626 w 265732"/>
                <a:gd name="connsiteY513" fmla="*/ 40113 h 369053"/>
                <a:gd name="connsiteX514" fmla="*/ 56622 w 265732"/>
                <a:gd name="connsiteY514" fmla="*/ 41986 h 369053"/>
                <a:gd name="connsiteX515" fmla="*/ 61502 w 265732"/>
                <a:gd name="connsiteY515" fmla="*/ 47283 h 369053"/>
                <a:gd name="connsiteX516" fmla="*/ 63327 w 265732"/>
                <a:gd name="connsiteY516" fmla="*/ 50342 h 369053"/>
                <a:gd name="connsiteX517" fmla="*/ 63946 w 265732"/>
                <a:gd name="connsiteY517" fmla="*/ 52530 h 369053"/>
                <a:gd name="connsiteX518" fmla="*/ 65931 w 265732"/>
                <a:gd name="connsiteY518" fmla="*/ 52516 h 369053"/>
                <a:gd name="connsiteX519" fmla="*/ 72793 w 265732"/>
                <a:gd name="connsiteY519" fmla="*/ 53475 h 369053"/>
                <a:gd name="connsiteX520" fmla="*/ 78557 w 265732"/>
                <a:gd name="connsiteY520" fmla="*/ 54282 h 369053"/>
                <a:gd name="connsiteX521" fmla="*/ 80163 w 265732"/>
                <a:gd name="connsiteY521" fmla="*/ 55505 h 369053"/>
                <a:gd name="connsiteX522" fmla="*/ 84137 w 265732"/>
                <a:gd name="connsiteY522" fmla="*/ 55259 h 369053"/>
                <a:gd name="connsiteX523" fmla="*/ 87198 w 265732"/>
                <a:gd name="connsiteY523" fmla="*/ 54156 h 369053"/>
                <a:gd name="connsiteX524" fmla="*/ 92605 w 265732"/>
                <a:gd name="connsiteY524" fmla="*/ 52761 h 369053"/>
                <a:gd name="connsiteX525" fmla="*/ 94055 w 265732"/>
                <a:gd name="connsiteY525" fmla="*/ 51044 h 369053"/>
                <a:gd name="connsiteX526" fmla="*/ 95855 w 265732"/>
                <a:gd name="connsiteY526" fmla="*/ 49212 h 369053"/>
                <a:gd name="connsiteX527" fmla="*/ 99026 w 265732"/>
                <a:gd name="connsiteY527" fmla="*/ 49500 h 369053"/>
                <a:gd name="connsiteX528" fmla="*/ 102491 w 265732"/>
                <a:gd name="connsiteY528" fmla="*/ 50949 h 369053"/>
                <a:gd name="connsiteX529" fmla="*/ 106425 w 265732"/>
                <a:gd name="connsiteY529" fmla="*/ 52851 h 369053"/>
                <a:gd name="connsiteX530" fmla="*/ 109930 w 265732"/>
                <a:gd name="connsiteY530" fmla="*/ 53731 h 369053"/>
                <a:gd name="connsiteX531" fmla="*/ 114633 w 265732"/>
                <a:gd name="connsiteY531" fmla="*/ 55111 h 369053"/>
                <a:gd name="connsiteX532" fmla="*/ 116827 w 265732"/>
                <a:gd name="connsiteY532" fmla="*/ 56893 h 369053"/>
                <a:gd name="connsiteX533" fmla="*/ 119900 w 265732"/>
                <a:gd name="connsiteY533" fmla="*/ 57401 h 369053"/>
                <a:gd name="connsiteX534" fmla="*/ 123117 w 265732"/>
                <a:gd name="connsiteY534" fmla="*/ 55620 h 369053"/>
                <a:gd name="connsiteX535" fmla="*/ 125018 w 265732"/>
                <a:gd name="connsiteY535" fmla="*/ 50779 h 369053"/>
                <a:gd name="connsiteX536" fmla="*/ 126704 w 265732"/>
                <a:gd name="connsiteY536" fmla="*/ 48616 h 369053"/>
                <a:gd name="connsiteX537" fmla="*/ 129093 w 265732"/>
                <a:gd name="connsiteY537" fmla="*/ 47028 h 369053"/>
                <a:gd name="connsiteX538" fmla="*/ 131829 w 265732"/>
                <a:gd name="connsiteY538" fmla="*/ 46327 h 369053"/>
                <a:gd name="connsiteX539" fmla="*/ 133917 w 265732"/>
                <a:gd name="connsiteY539" fmla="*/ 46073 h 369053"/>
                <a:gd name="connsiteX540" fmla="*/ 135495 w 265732"/>
                <a:gd name="connsiteY540" fmla="*/ 44837 h 369053"/>
                <a:gd name="connsiteX541" fmla="*/ 137743 w 265732"/>
                <a:gd name="connsiteY541" fmla="*/ 42089 h 369053"/>
                <a:gd name="connsiteX542" fmla="*/ 138182 w 265732"/>
                <a:gd name="connsiteY542" fmla="*/ 38755 h 369053"/>
                <a:gd name="connsiteX543" fmla="*/ 137750 w 265732"/>
                <a:gd name="connsiteY543" fmla="*/ 32718 h 369053"/>
                <a:gd name="connsiteX544" fmla="*/ 138160 w 265732"/>
                <a:gd name="connsiteY544" fmla="*/ 30723 h 369053"/>
                <a:gd name="connsiteX545" fmla="*/ 139996 w 265732"/>
                <a:gd name="connsiteY545" fmla="*/ 27454 h 369053"/>
                <a:gd name="connsiteX546" fmla="*/ 142457 w 265732"/>
                <a:gd name="connsiteY546" fmla="*/ 18764 h 369053"/>
                <a:gd name="connsiteX547" fmla="*/ 143563 w 265732"/>
                <a:gd name="connsiteY547" fmla="*/ 16253 h 369053"/>
                <a:gd name="connsiteX548" fmla="*/ 144910 w 265732"/>
                <a:gd name="connsiteY548" fmla="*/ 14724 h 369053"/>
                <a:gd name="connsiteX549" fmla="*/ 146761 w 265732"/>
                <a:gd name="connsiteY549" fmla="*/ 13814 h 369053"/>
                <a:gd name="connsiteX550" fmla="*/ 150123 w 265732"/>
                <a:gd name="connsiteY550" fmla="*/ 11169 h 369053"/>
                <a:gd name="connsiteX551" fmla="*/ 154925 w 265732"/>
                <a:gd name="connsiteY551" fmla="*/ 5923 h 369053"/>
                <a:gd name="connsiteX552" fmla="*/ 156227 w 265732"/>
                <a:gd name="connsiteY552" fmla="*/ 5477 h 369053"/>
                <a:gd name="connsiteX553" fmla="*/ 159676 w 265732"/>
                <a:gd name="connsiteY553" fmla="*/ 5211 h 369053"/>
                <a:gd name="connsiteX554" fmla="*/ 163967 w 265732"/>
                <a:gd name="connsiteY554" fmla="*/ 5406 h 369053"/>
                <a:gd name="connsiteX555" fmla="*/ 167823 w 265732"/>
                <a:gd name="connsiteY555" fmla="*/ 6331 h 369053"/>
                <a:gd name="connsiteX556" fmla="*/ 168240 w 265732"/>
                <a:gd name="connsiteY556" fmla="*/ 6260 h 369053"/>
                <a:gd name="connsiteX557" fmla="*/ 169968 w 265732"/>
                <a:gd name="connsiteY557" fmla="*/ 5778 h 369053"/>
                <a:gd name="connsiteX558" fmla="*/ 173116 w 265732"/>
                <a:gd name="connsiteY558" fmla="*/ 4145 h 369053"/>
                <a:gd name="connsiteX559" fmla="*/ 178504 w 265732"/>
                <a:gd name="connsiteY559" fmla="*/ 895 h 36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Lst>
              <a:rect l="l" t="t" r="r" b="b"/>
              <a:pathLst>
                <a:path w="265732" h="369053">
                  <a:moveTo>
                    <a:pt x="21473" y="360506"/>
                  </a:moveTo>
                  <a:lnTo>
                    <a:pt x="23220" y="360680"/>
                  </a:lnTo>
                  <a:lnTo>
                    <a:pt x="24153" y="361638"/>
                  </a:lnTo>
                  <a:lnTo>
                    <a:pt x="23978" y="362422"/>
                  </a:lnTo>
                  <a:lnTo>
                    <a:pt x="22173" y="362597"/>
                  </a:lnTo>
                  <a:lnTo>
                    <a:pt x="21415" y="361899"/>
                  </a:lnTo>
                  <a:lnTo>
                    <a:pt x="19728" y="361986"/>
                  </a:lnTo>
                  <a:lnTo>
                    <a:pt x="19435" y="361638"/>
                  </a:lnTo>
                  <a:lnTo>
                    <a:pt x="20134" y="360942"/>
                  </a:lnTo>
                  <a:close/>
                  <a:moveTo>
                    <a:pt x="45306" y="357280"/>
                  </a:moveTo>
                  <a:lnTo>
                    <a:pt x="46768" y="357390"/>
                  </a:lnTo>
                  <a:lnTo>
                    <a:pt x="47079" y="358322"/>
                  </a:lnTo>
                  <a:lnTo>
                    <a:pt x="46641" y="359417"/>
                  </a:lnTo>
                  <a:lnTo>
                    <a:pt x="44702" y="359744"/>
                  </a:lnTo>
                  <a:lnTo>
                    <a:pt x="43494" y="358787"/>
                  </a:lnTo>
                  <a:lnTo>
                    <a:pt x="43953" y="358075"/>
                  </a:lnTo>
                  <a:close/>
                  <a:moveTo>
                    <a:pt x="51860" y="356303"/>
                  </a:moveTo>
                  <a:lnTo>
                    <a:pt x="51171" y="358333"/>
                  </a:lnTo>
                  <a:lnTo>
                    <a:pt x="48958" y="359471"/>
                  </a:lnTo>
                  <a:lnTo>
                    <a:pt x="48115" y="359200"/>
                  </a:lnTo>
                  <a:lnTo>
                    <a:pt x="48332" y="357280"/>
                  </a:lnTo>
                  <a:lnTo>
                    <a:pt x="49647" y="356401"/>
                  </a:lnTo>
                  <a:close/>
                  <a:moveTo>
                    <a:pt x="2428" y="354834"/>
                  </a:moveTo>
                  <a:lnTo>
                    <a:pt x="3168" y="356788"/>
                  </a:lnTo>
                  <a:lnTo>
                    <a:pt x="3283" y="357531"/>
                  </a:lnTo>
                  <a:lnTo>
                    <a:pt x="2436" y="357345"/>
                  </a:lnTo>
                  <a:lnTo>
                    <a:pt x="1786" y="357599"/>
                  </a:lnTo>
                  <a:lnTo>
                    <a:pt x="1345" y="358514"/>
                  </a:lnTo>
                  <a:lnTo>
                    <a:pt x="387" y="358186"/>
                  </a:lnTo>
                  <a:lnTo>
                    <a:pt x="0" y="356874"/>
                  </a:lnTo>
                  <a:lnTo>
                    <a:pt x="715" y="354909"/>
                  </a:lnTo>
                  <a:close/>
                  <a:moveTo>
                    <a:pt x="58731" y="350695"/>
                  </a:moveTo>
                  <a:lnTo>
                    <a:pt x="61532" y="351466"/>
                  </a:lnTo>
                  <a:lnTo>
                    <a:pt x="62709" y="351190"/>
                  </a:lnTo>
                  <a:lnTo>
                    <a:pt x="64047" y="352933"/>
                  </a:lnTo>
                  <a:lnTo>
                    <a:pt x="61778" y="354042"/>
                  </a:lnTo>
                  <a:lnTo>
                    <a:pt x="61620" y="355416"/>
                  </a:lnTo>
                  <a:lnTo>
                    <a:pt x="62517" y="356269"/>
                  </a:lnTo>
                  <a:lnTo>
                    <a:pt x="62832" y="357503"/>
                  </a:lnTo>
                  <a:lnTo>
                    <a:pt x="60571" y="357502"/>
                  </a:lnTo>
                  <a:lnTo>
                    <a:pt x="59489" y="356463"/>
                  </a:lnTo>
                  <a:lnTo>
                    <a:pt x="59018" y="355144"/>
                  </a:lnTo>
                  <a:lnTo>
                    <a:pt x="57967" y="354210"/>
                  </a:lnTo>
                  <a:lnTo>
                    <a:pt x="56565" y="353499"/>
                  </a:lnTo>
                  <a:lnTo>
                    <a:pt x="57252" y="352551"/>
                  </a:lnTo>
                  <a:lnTo>
                    <a:pt x="57643" y="351190"/>
                  </a:lnTo>
                  <a:close/>
                  <a:moveTo>
                    <a:pt x="8165" y="349529"/>
                  </a:moveTo>
                  <a:lnTo>
                    <a:pt x="9409" y="351135"/>
                  </a:lnTo>
                  <a:lnTo>
                    <a:pt x="10404" y="351345"/>
                  </a:lnTo>
                  <a:lnTo>
                    <a:pt x="11082" y="351355"/>
                  </a:lnTo>
                  <a:lnTo>
                    <a:pt x="11384" y="351075"/>
                  </a:lnTo>
                  <a:lnTo>
                    <a:pt x="12568" y="351271"/>
                  </a:lnTo>
                  <a:lnTo>
                    <a:pt x="14347" y="352557"/>
                  </a:lnTo>
                  <a:lnTo>
                    <a:pt x="14705" y="353253"/>
                  </a:lnTo>
                  <a:lnTo>
                    <a:pt x="15932" y="353609"/>
                  </a:lnTo>
                  <a:lnTo>
                    <a:pt x="16360" y="354330"/>
                  </a:lnTo>
                  <a:lnTo>
                    <a:pt x="14941" y="356576"/>
                  </a:lnTo>
                  <a:lnTo>
                    <a:pt x="14064" y="356618"/>
                  </a:lnTo>
                  <a:lnTo>
                    <a:pt x="13410" y="356334"/>
                  </a:lnTo>
                  <a:lnTo>
                    <a:pt x="12255" y="356579"/>
                  </a:lnTo>
                  <a:lnTo>
                    <a:pt x="11577" y="357004"/>
                  </a:lnTo>
                  <a:lnTo>
                    <a:pt x="11350" y="357937"/>
                  </a:lnTo>
                  <a:lnTo>
                    <a:pt x="11387" y="359888"/>
                  </a:lnTo>
                  <a:lnTo>
                    <a:pt x="6208" y="360279"/>
                  </a:lnTo>
                  <a:lnTo>
                    <a:pt x="5018" y="359709"/>
                  </a:lnTo>
                  <a:lnTo>
                    <a:pt x="3388" y="355268"/>
                  </a:lnTo>
                  <a:lnTo>
                    <a:pt x="3712" y="354120"/>
                  </a:lnTo>
                  <a:lnTo>
                    <a:pt x="4809" y="353630"/>
                  </a:lnTo>
                  <a:lnTo>
                    <a:pt x="5749" y="353525"/>
                  </a:lnTo>
                  <a:lnTo>
                    <a:pt x="5887" y="355919"/>
                  </a:lnTo>
                  <a:lnTo>
                    <a:pt x="7266" y="355681"/>
                  </a:lnTo>
                  <a:lnTo>
                    <a:pt x="7699" y="354103"/>
                  </a:lnTo>
                  <a:lnTo>
                    <a:pt x="7795" y="352992"/>
                  </a:lnTo>
                  <a:lnTo>
                    <a:pt x="7422" y="352431"/>
                  </a:lnTo>
                  <a:lnTo>
                    <a:pt x="6485" y="351996"/>
                  </a:lnTo>
                  <a:lnTo>
                    <a:pt x="5943" y="351250"/>
                  </a:lnTo>
                  <a:lnTo>
                    <a:pt x="6722" y="350049"/>
                  </a:lnTo>
                  <a:close/>
                  <a:moveTo>
                    <a:pt x="51039" y="347396"/>
                  </a:moveTo>
                  <a:lnTo>
                    <a:pt x="52799" y="348443"/>
                  </a:lnTo>
                  <a:lnTo>
                    <a:pt x="53760" y="349666"/>
                  </a:lnTo>
                  <a:lnTo>
                    <a:pt x="52821" y="349950"/>
                  </a:lnTo>
                  <a:lnTo>
                    <a:pt x="54412" y="351211"/>
                  </a:lnTo>
                  <a:lnTo>
                    <a:pt x="54732" y="351827"/>
                  </a:lnTo>
                  <a:lnTo>
                    <a:pt x="53123" y="351973"/>
                  </a:lnTo>
                  <a:lnTo>
                    <a:pt x="50849" y="350326"/>
                  </a:lnTo>
                  <a:lnTo>
                    <a:pt x="50562" y="349682"/>
                  </a:lnTo>
                  <a:lnTo>
                    <a:pt x="51454" y="349308"/>
                  </a:lnTo>
                  <a:lnTo>
                    <a:pt x="50865" y="347983"/>
                  </a:lnTo>
                  <a:close/>
                  <a:moveTo>
                    <a:pt x="38675" y="341784"/>
                  </a:moveTo>
                  <a:lnTo>
                    <a:pt x="39409" y="343210"/>
                  </a:lnTo>
                  <a:lnTo>
                    <a:pt x="42717" y="345409"/>
                  </a:lnTo>
                  <a:lnTo>
                    <a:pt x="42408" y="346959"/>
                  </a:lnTo>
                  <a:lnTo>
                    <a:pt x="40908" y="346787"/>
                  </a:lnTo>
                  <a:lnTo>
                    <a:pt x="39381" y="347068"/>
                  </a:lnTo>
                  <a:lnTo>
                    <a:pt x="38150" y="345529"/>
                  </a:lnTo>
                  <a:lnTo>
                    <a:pt x="37491" y="342933"/>
                  </a:lnTo>
                  <a:lnTo>
                    <a:pt x="37716" y="342374"/>
                  </a:lnTo>
                  <a:close/>
                  <a:moveTo>
                    <a:pt x="37973" y="251776"/>
                  </a:moveTo>
                  <a:lnTo>
                    <a:pt x="37651" y="252424"/>
                  </a:lnTo>
                  <a:lnTo>
                    <a:pt x="37563" y="253045"/>
                  </a:lnTo>
                  <a:lnTo>
                    <a:pt x="37800" y="253695"/>
                  </a:lnTo>
                  <a:lnTo>
                    <a:pt x="39096" y="253516"/>
                  </a:lnTo>
                  <a:lnTo>
                    <a:pt x="40841" y="252332"/>
                  </a:lnTo>
                  <a:lnTo>
                    <a:pt x="42078" y="252885"/>
                  </a:lnTo>
                  <a:lnTo>
                    <a:pt x="41938" y="254575"/>
                  </a:lnTo>
                  <a:lnTo>
                    <a:pt x="41098" y="254511"/>
                  </a:lnTo>
                  <a:lnTo>
                    <a:pt x="40867" y="254232"/>
                  </a:lnTo>
                  <a:lnTo>
                    <a:pt x="39789" y="255197"/>
                  </a:lnTo>
                  <a:lnTo>
                    <a:pt x="39597" y="255781"/>
                  </a:lnTo>
                  <a:lnTo>
                    <a:pt x="38351" y="256154"/>
                  </a:lnTo>
                  <a:lnTo>
                    <a:pt x="36049" y="254502"/>
                  </a:lnTo>
                  <a:lnTo>
                    <a:pt x="34602" y="251783"/>
                  </a:lnTo>
                  <a:close/>
                  <a:moveTo>
                    <a:pt x="116464" y="187740"/>
                  </a:moveTo>
                  <a:lnTo>
                    <a:pt x="120546" y="188858"/>
                  </a:lnTo>
                  <a:lnTo>
                    <a:pt x="121142" y="189455"/>
                  </a:lnTo>
                  <a:lnTo>
                    <a:pt x="118803" y="189902"/>
                  </a:lnTo>
                  <a:lnTo>
                    <a:pt x="117840" y="191169"/>
                  </a:lnTo>
                  <a:lnTo>
                    <a:pt x="114539" y="192361"/>
                  </a:lnTo>
                  <a:lnTo>
                    <a:pt x="111878" y="191616"/>
                  </a:lnTo>
                  <a:lnTo>
                    <a:pt x="111832" y="189306"/>
                  </a:lnTo>
                  <a:lnTo>
                    <a:pt x="113482" y="188187"/>
                  </a:lnTo>
                  <a:close/>
                  <a:moveTo>
                    <a:pt x="181957" y="0"/>
                  </a:moveTo>
                  <a:lnTo>
                    <a:pt x="185099" y="126"/>
                  </a:lnTo>
                  <a:lnTo>
                    <a:pt x="188577" y="3686"/>
                  </a:lnTo>
                  <a:lnTo>
                    <a:pt x="193483" y="7643"/>
                  </a:lnTo>
                  <a:lnTo>
                    <a:pt x="196636" y="9562"/>
                  </a:lnTo>
                  <a:lnTo>
                    <a:pt x="205230" y="13154"/>
                  </a:lnTo>
                  <a:lnTo>
                    <a:pt x="212775" y="15515"/>
                  </a:lnTo>
                  <a:lnTo>
                    <a:pt x="217016" y="23292"/>
                  </a:lnTo>
                  <a:lnTo>
                    <a:pt x="214926" y="26382"/>
                  </a:lnTo>
                  <a:lnTo>
                    <a:pt x="213885" y="27446"/>
                  </a:lnTo>
                  <a:lnTo>
                    <a:pt x="210195" y="30516"/>
                  </a:lnTo>
                  <a:lnTo>
                    <a:pt x="206245" y="34840"/>
                  </a:lnTo>
                  <a:lnTo>
                    <a:pt x="205943" y="37090"/>
                  </a:lnTo>
                  <a:lnTo>
                    <a:pt x="207254" y="39357"/>
                  </a:lnTo>
                  <a:lnTo>
                    <a:pt x="208889" y="40855"/>
                  </a:lnTo>
                  <a:lnTo>
                    <a:pt x="207409" y="41332"/>
                  </a:lnTo>
                  <a:lnTo>
                    <a:pt x="202838" y="43215"/>
                  </a:lnTo>
                  <a:lnTo>
                    <a:pt x="200048" y="44485"/>
                  </a:lnTo>
                  <a:lnTo>
                    <a:pt x="196688" y="45416"/>
                  </a:lnTo>
                  <a:lnTo>
                    <a:pt x="197560" y="46649"/>
                  </a:lnTo>
                  <a:lnTo>
                    <a:pt x="203142" y="46910"/>
                  </a:lnTo>
                  <a:lnTo>
                    <a:pt x="204002" y="47260"/>
                  </a:lnTo>
                  <a:lnTo>
                    <a:pt x="204621" y="47894"/>
                  </a:lnTo>
                  <a:lnTo>
                    <a:pt x="204727" y="48907"/>
                  </a:lnTo>
                  <a:lnTo>
                    <a:pt x="204161" y="50542"/>
                  </a:lnTo>
                  <a:lnTo>
                    <a:pt x="198130" y="59538"/>
                  </a:lnTo>
                  <a:lnTo>
                    <a:pt x="197940" y="61428"/>
                  </a:lnTo>
                  <a:lnTo>
                    <a:pt x="199918" y="66676"/>
                  </a:lnTo>
                  <a:lnTo>
                    <a:pt x="202682" y="72845"/>
                  </a:lnTo>
                  <a:lnTo>
                    <a:pt x="211037" y="75582"/>
                  </a:lnTo>
                  <a:lnTo>
                    <a:pt x="217247" y="77717"/>
                  </a:lnTo>
                  <a:lnTo>
                    <a:pt x="221236" y="82760"/>
                  </a:lnTo>
                  <a:lnTo>
                    <a:pt x="227811" y="89390"/>
                  </a:lnTo>
                  <a:lnTo>
                    <a:pt x="231297" y="91862"/>
                  </a:lnTo>
                  <a:lnTo>
                    <a:pt x="231493" y="92629"/>
                  </a:lnTo>
                  <a:lnTo>
                    <a:pt x="230456" y="97183"/>
                  </a:lnTo>
                  <a:lnTo>
                    <a:pt x="226241" y="101735"/>
                  </a:lnTo>
                  <a:lnTo>
                    <a:pt x="222298" y="105565"/>
                  </a:lnTo>
                  <a:lnTo>
                    <a:pt x="218217" y="110170"/>
                  </a:lnTo>
                  <a:lnTo>
                    <a:pt x="215025" y="114087"/>
                  </a:lnTo>
                  <a:lnTo>
                    <a:pt x="211568" y="118772"/>
                  </a:lnTo>
                  <a:lnTo>
                    <a:pt x="211171" y="120288"/>
                  </a:lnTo>
                  <a:lnTo>
                    <a:pt x="211108" y="121719"/>
                  </a:lnTo>
                  <a:lnTo>
                    <a:pt x="211702" y="123300"/>
                  </a:lnTo>
                  <a:lnTo>
                    <a:pt x="216129" y="129002"/>
                  </a:lnTo>
                  <a:lnTo>
                    <a:pt x="217852" y="131908"/>
                  </a:lnTo>
                  <a:lnTo>
                    <a:pt x="219912" y="135045"/>
                  </a:lnTo>
                  <a:lnTo>
                    <a:pt x="221680" y="138458"/>
                  </a:lnTo>
                  <a:lnTo>
                    <a:pt x="222706" y="141510"/>
                  </a:lnTo>
                  <a:lnTo>
                    <a:pt x="224479" y="144480"/>
                  </a:lnTo>
                  <a:lnTo>
                    <a:pt x="225581" y="145996"/>
                  </a:lnTo>
                  <a:lnTo>
                    <a:pt x="227411" y="148118"/>
                  </a:lnTo>
                  <a:lnTo>
                    <a:pt x="229621" y="151271"/>
                  </a:lnTo>
                  <a:lnTo>
                    <a:pt x="230355" y="153765"/>
                  </a:lnTo>
                  <a:lnTo>
                    <a:pt x="233691" y="162396"/>
                  </a:lnTo>
                  <a:lnTo>
                    <a:pt x="234028" y="164590"/>
                  </a:lnTo>
                  <a:lnTo>
                    <a:pt x="233864" y="166212"/>
                  </a:lnTo>
                  <a:lnTo>
                    <a:pt x="232398" y="166611"/>
                  </a:lnTo>
                  <a:lnTo>
                    <a:pt x="229161" y="166869"/>
                  </a:lnTo>
                  <a:lnTo>
                    <a:pt x="225652" y="167931"/>
                  </a:lnTo>
                  <a:lnTo>
                    <a:pt x="225475" y="168288"/>
                  </a:lnTo>
                  <a:lnTo>
                    <a:pt x="227764" y="170314"/>
                  </a:lnTo>
                  <a:lnTo>
                    <a:pt x="225742" y="173770"/>
                  </a:lnTo>
                  <a:lnTo>
                    <a:pt x="225451" y="178707"/>
                  </a:lnTo>
                  <a:lnTo>
                    <a:pt x="223292" y="181294"/>
                  </a:lnTo>
                  <a:lnTo>
                    <a:pt x="223088" y="181895"/>
                  </a:lnTo>
                  <a:lnTo>
                    <a:pt x="223186" y="182397"/>
                  </a:lnTo>
                  <a:lnTo>
                    <a:pt x="223568" y="182789"/>
                  </a:lnTo>
                  <a:lnTo>
                    <a:pt x="227567" y="183479"/>
                  </a:lnTo>
                  <a:lnTo>
                    <a:pt x="227913" y="184180"/>
                  </a:lnTo>
                  <a:lnTo>
                    <a:pt x="227930" y="185629"/>
                  </a:lnTo>
                  <a:lnTo>
                    <a:pt x="227573" y="186967"/>
                  </a:lnTo>
                  <a:lnTo>
                    <a:pt x="225565" y="187959"/>
                  </a:lnTo>
                  <a:lnTo>
                    <a:pt x="223408" y="189427"/>
                  </a:lnTo>
                  <a:lnTo>
                    <a:pt x="222931" y="190776"/>
                  </a:lnTo>
                  <a:lnTo>
                    <a:pt x="223004" y="191980"/>
                  </a:lnTo>
                  <a:lnTo>
                    <a:pt x="223741" y="194013"/>
                  </a:lnTo>
                  <a:lnTo>
                    <a:pt x="225159" y="196379"/>
                  </a:lnTo>
                  <a:lnTo>
                    <a:pt x="226963" y="197863"/>
                  </a:lnTo>
                  <a:lnTo>
                    <a:pt x="233367" y="199267"/>
                  </a:lnTo>
                  <a:lnTo>
                    <a:pt x="234194" y="200428"/>
                  </a:lnTo>
                  <a:lnTo>
                    <a:pt x="234546" y="202018"/>
                  </a:lnTo>
                  <a:lnTo>
                    <a:pt x="234412" y="203569"/>
                  </a:lnTo>
                  <a:lnTo>
                    <a:pt x="231437" y="206669"/>
                  </a:lnTo>
                  <a:lnTo>
                    <a:pt x="231460" y="207860"/>
                  </a:lnTo>
                  <a:lnTo>
                    <a:pt x="232682" y="210740"/>
                  </a:lnTo>
                  <a:lnTo>
                    <a:pt x="234147" y="213485"/>
                  </a:lnTo>
                  <a:lnTo>
                    <a:pt x="240394" y="216455"/>
                  </a:lnTo>
                  <a:lnTo>
                    <a:pt x="242545" y="218082"/>
                  </a:lnTo>
                  <a:lnTo>
                    <a:pt x="243117" y="219376"/>
                  </a:lnTo>
                  <a:lnTo>
                    <a:pt x="243430" y="221460"/>
                  </a:lnTo>
                  <a:lnTo>
                    <a:pt x="243389" y="223717"/>
                  </a:lnTo>
                  <a:lnTo>
                    <a:pt x="242899" y="225719"/>
                  </a:lnTo>
                  <a:lnTo>
                    <a:pt x="240940" y="228298"/>
                  </a:lnTo>
                  <a:lnTo>
                    <a:pt x="236406" y="233375"/>
                  </a:lnTo>
                  <a:lnTo>
                    <a:pt x="231847" y="235344"/>
                  </a:lnTo>
                  <a:lnTo>
                    <a:pt x="231569" y="235771"/>
                  </a:lnTo>
                  <a:lnTo>
                    <a:pt x="232981" y="237391"/>
                  </a:lnTo>
                  <a:lnTo>
                    <a:pt x="241011" y="243873"/>
                  </a:lnTo>
                  <a:lnTo>
                    <a:pt x="246246" y="246900"/>
                  </a:lnTo>
                  <a:lnTo>
                    <a:pt x="253311" y="250978"/>
                  </a:lnTo>
                  <a:lnTo>
                    <a:pt x="257868" y="254194"/>
                  </a:lnTo>
                  <a:lnTo>
                    <a:pt x="259340" y="256505"/>
                  </a:lnTo>
                  <a:lnTo>
                    <a:pt x="261314" y="259071"/>
                  </a:lnTo>
                  <a:lnTo>
                    <a:pt x="263532" y="261166"/>
                  </a:lnTo>
                  <a:lnTo>
                    <a:pt x="265130" y="262982"/>
                  </a:lnTo>
                  <a:lnTo>
                    <a:pt x="265732" y="264150"/>
                  </a:lnTo>
                  <a:lnTo>
                    <a:pt x="265676" y="265405"/>
                  </a:lnTo>
                  <a:lnTo>
                    <a:pt x="263538" y="269185"/>
                  </a:lnTo>
                  <a:lnTo>
                    <a:pt x="262324" y="272102"/>
                  </a:lnTo>
                  <a:lnTo>
                    <a:pt x="260185" y="276371"/>
                  </a:lnTo>
                  <a:lnTo>
                    <a:pt x="257997" y="279345"/>
                  </a:lnTo>
                  <a:lnTo>
                    <a:pt x="252448" y="284759"/>
                  </a:lnTo>
                  <a:lnTo>
                    <a:pt x="244264" y="291477"/>
                  </a:lnTo>
                  <a:lnTo>
                    <a:pt x="242363" y="293506"/>
                  </a:lnTo>
                  <a:lnTo>
                    <a:pt x="238533" y="297034"/>
                  </a:lnTo>
                  <a:lnTo>
                    <a:pt x="231977" y="304096"/>
                  </a:lnTo>
                  <a:lnTo>
                    <a:pt x="230279" y="305652"/>
                  </a:lnTo>
                  <a:lnTo>
                    <a:pt x="224905" y="311263"/>
                  </a:lnTo>
                  <a:lnTo>
                    <a:pt x="222456" y="313045"/>
                  </a:lnTo>
                  <a:lnTo>
                    <a:pt x="220532" y="314710"/>
                  </a:lnTo>
                  <a:lnTo>
                    <a:pt x="215209" y="319993"/>
                  </a:lnTo>
                  <a:lnTo>
                    <a:pt x="209489" y="323994"/>
                  </a:lnTo>
                  <a:lnTo>
                    <a:pt x="203874" y="327703"/>
                  </a:lnTo>
                  <a:lnTo>
                    <a:pt x="202190" y="329581"/>
                  </a:lnTo>
                  <a:lnTo>
                    <a:pt x="200095" y="331012"/>
                  </a:lnTo>
                  <a:lnTo>
                    <a:pt x="197595" y="332372"/>
                  </a:lnTo>
                  <a:lnTo>
                    <a:pt x="196541" y="333134"/>
                  </a:lnTo>
                  <a:lnTo>
                    <a:pt x="190892" y="338191"/>
                  </a:lnTo>
                  <a:lnTo>
                    <a:pt x="183058" y="345191"/>
                  </a:lnTo>
                  <a:lnTo>
                    <a:pt x="182261" y="345300"/>
                  </a:lnTo>
                  <a:lnTo>
                    <a:pt x="180221" y="346429"/>
                  </a:lnTo>
                  <a:lnTo>
                    <a:pt x="177031" y="346702"/>
                  </a:lnTo>
                  <a:lnTo>
                    <a:pt x="175645" y="347565"/>
                  </a:lnTo>
                  <a:lnTo>
                    <a:pt x="170769" y="345106"/>
                  </a:lnTo>
                  <a:lnTo>
                    <a:pt x="169959" y="344947"/>
                  </a:lnTo>
                  <a:lnTo>
                    <a:pt x="167092" y="345557"/>
                  </a:lnTo>
                  <a:lnTo>
                    <a:pt x="164340" y="347344"/>
                  </a:lnTo>
                  <a:lnTo>
                    <a:pt x="159261" y="347890"/>
                  </a:lnTo>
                  <a:lnTo>
                    <a:pt x="156739" y="348469"/>
                  </a:lnTo>
                  <a:lnTo>
                    <a:pt x="155131" y="349294"/>
                  </a:lnTo>
                  <a:lnTo>
                    <a:pt x="154800" y="347341"/>
                  </a:lnTo>
                  <a:lnTo>
                    <a:pt x="155495" y="344862"/>
                  </a:lnTo>
                  <a:lnTo>
                    <a:pt x="156614" y="343208"/>
                  </a:lnTo>
                  <a:lnTo>
                    <a:pt x="156718" y="342130"/>
                  </a:lnTo>
                  <a:lnTo>
                    <a:pt x="155897" y="342242"/>
                  </a:lnTo>
                  <a:lnTo>
                    <a:pt x="154271" y="344669"/>
                  </a:lnTo>
                  <a:lnTo>
                    <a:pt x="153401" y="347500"/>
                  </a:lnTo>
                  <a:lnTo>
                    <a:pt x="151660" y="348922"/>
                  </a:lnTo>
                  <a:lnTo>
                    <a:pt x="147834" y="349503"/>
                  </a:lnTo>
                  <a:lnTo>
                    <a:pt x="144105" y="347230"/>
                  </a:lnTo>
                  <a:lnTo>
                    <a:pt x="142334" y="347253"/>
                  </a:lnTo>
                  <a:lnTo>
                    <a:pt x="143446" y="348881"/>
                  </a:lnTo>
                  <a:lnTo>
                    <a:pt x="144198" y="350667"/>
                  </a:lnTo>
                  <a:lnTo>
                    <a:pt x="144100" y="351667"/>
                  </a:lnTo>
                  <a:lnTo>
                    <a:pt x="142112" y="351491"/>
                  </a:lnTo>
                  <a:lnTo>
                    <a:pt x="139898" y="352561"/>
                  </a:lnTo>
                  <a:lnTo>
                    <a:pt x="137957" y="354123"/>
                  </a:lnTo>
                  <a:lnTo>
                    <a:pt x="137015" y="354126"/>
                  </a:lnTo>
                  <a:lnTo>
                    <a:pt x="135711" y="351943"/>
                  </a:lnTo>
                  <a:lnTo>
                    <a:pt x="133318" y="352962"/>
                  </a:lnTo>
                  <a:lnTo>
                    <a:pt x="131274" y="354332"/>
                  </a:lnTo>
                  <a:lnTo>
                    <a:pt x="127119" y="354760"/>
                  </a:lnTo>
                  <a:lnTo>
                    <a:pt x="124642" y="356559"/>
                  </a:lnTo>
                  <a:lnTo>
                    <a:pt x="120259" y="357772"/>
                  </a:lnTo>
                  <a:lnTo>
                    <a:pt x="117851" y="357743"/>
                  </a:lnTo>
                  <a:lnTo>
                    <a:pt x="112362" y="359203"/>
                  </a:lnTo>
                  <a:lnTo>
                    <a:pt x="110537" y="361452"/>
                  </a:lnTo>
                  <a:lnTo>
                    <a:pt x="108937" y="362279"/>
                  </a:lnTo>
                  <a:lnTo>
                    <a:pt x="106659" y="361583"/>
                  </a:lnTo>
                  <a:lnTo>
                    <a:pt x="99641" y="362679"/>
                  </a:lnTo>
                  <a:lnTo>
                    <a:pt x="92932" y="364116"/>
                  </a:lnTo>
                  <a:lnTo>
                    <a:pt x="90077" y="364034"/>
                  </a:lnTo>
                  <a:lnTo>
                    <a:pt x="87222" y="363437"/>
                  </a:lnTo>
                  <a:lnTo>
                    <a:pt x="84197" y="365433"/>
                  </a:lnTo>
                  <a:lnTo>
                    <a:pt x="80984" y="368101"/>
                  </a:lnTo>
                  <a:lnTo>
                    <a:pt x="77442" y="369053"/>
                  </a:lnTo>
                  <a:lnTo>
                    <a:pt x="76173" y="368712"/>
                  </a:lnTo>
                  <a:lnTo>
                    <a:pt x="77187" y="367314"/>
                  </a:lnTo>
                  <a:lnTo>
                    <a:pt x="79531" y="365865"/>
                  </a:lnTo>
                  <a:lnTo>
                    <a:pt x="81139" y="363900"/>
                  </a:lnTo>
                  <a:lnTo>
                    <a:pt x="81360" y="362261"/>
                  </a:lnTo>
                  <a:lnTo>
                    <a:pt x="80254" y="361617"/>
                  </a:lnTo>
                  <a:lnTo>
                    <a:pt x="78744" y="361420"/>
                  </a:lnTo>
                  <a:lnTo>
                    <a:pt x="76842" y="359723"/>
                  </a:lnTo>
                  <a:lnTo>
                    <a:pt x="75019" y="356041"/>
                  </a:lnTo>
                  <a:lnTo>
                    <a:pt x="74032" y="355838"/>
                  </a:lnTo>
                  <a:lnTo>
                    <a:pt x="73532" y="356806"/>
                  </a:lnTo>
                  <a:lnTo>
                    <a:pt x="72972" y="359630"/>
                  </a:lnTo>
                  <a:lnTo>
                    <a:pt x="72404" y="360443"/>
                  </a:lnTo>
                  <a:lnTo>
                    <a:pt x="71439" y="361089"/>
                  </a:lnTo>
                  <a:lnTo>
                    <a:pt x="70280" y="361739"/>
                  </a:lnTo>
                  <a:lnTo>
                    <a:pt x="69148" y="362056"/>
                  </a:lnTo>
                  <a:lnTo>
                    <a:pt x="65091" y="362017"/>
                  </a:lnTo>
                  <a:lnTo>
                    <a:pt x="64557" y="360593"/>
                  </a:lnTo>
                  <a:lnTo>
                    <a:pt x="64557" y="359997"/>
                  </a:lnTo>
                  <a:lnTo>
                    <a:pt x="65276" y="358120"/>
                  </a:lnTo>
                  <a:lnTo>
                    <a:pt x="64648" y="357792"/>
                  </a:lnTo>
                  <a:lnTo>
                    <a:pt x="65246" y="356319"/>
                  </a:lnTo>
                  <a:lnTo>
                    <a:pt x="66203" y="356398"/>
                  </a:lnTo>
                  <a:lnTo>
                    <a:pt x="67336" y="356180"/>
                  </a:lnTo>
                  <a:lnTo>
                    <a:pt x="67904" y="355422"/>
                  </a:lnTo>
                  <a:lnTo>
                    <a:pt x="67861" y="354517"/>
                  </a:lnTo>
                  <a:lnTo>
                    <a:pt x="66285" y="354282"/>
                  </a:lnTo>
                  <a:lnTo>
                    <a:pt x="66188" y="353664"/>
                  </a:lnTo>
                  <a:lnTo>
                    <a:pt x="67593" y="351083"/>
                  </a:lnTo>
                  <a:lnTo>
                    <a:pt x="67794" y="350369"/>
                  </a:lnTo>
                  <a:lnTo>
                    <a:pt x="67250" y="350221"/>
                  </a:lnTo>
                  <a:lnTo>
                    <a:pt x="66369" y="350502"/>
                  </a:lnTo>
                  <a:lnTo>
                    <a:pt x="60562" y="349692"/>
                  </a:lnTo>
                  <a:lnTo>
                    <a:pt x="53400" y="346385"/>
                  </a:lnTo>
                  <a:lnTo>
                    <a:pt x="51638" y="346214"/>
                  </a:lnTo>
                  <a:lnTo>
                    <a:pt x="50554" y="343257"/>
                  </a:lnTo>
                  <a:lnTo>
                    <a:pt x="48826" y="343632"/>
                  </a:lnTo>
                  <a:lnTo>
                    <a:pt x="46308" y="345363"/>
                  </a:lnTo>
                  <a:lnTo>
                    <a:pt x="44419" y="344048"/>
                  </a:lnTo>
                  <a:lnTo>
                    <a:pt x="42389" y="343182"/>
                  </a:lnTo>
                  <a:lnTo>
                    <a:pt x="41827" y="341828"/>
                  </a:lnTo>
                  <a:lnTo>
                    <a:pt x="41856" y="339829"/>
                  </a:lnTo>
                  <a:lnTo>
                    <a:pt x="41681" y="337469"/>
                  </a:lnTo>
                  <a:lnTo>
                    <a:pt x="41126" y="334704"/>
                  </a:lnTo>
                  <a:lnTo>
                    <a:pt x="40720" y="330768"/>
                  </a:lnTo>
                  <a:lnTo>
                    <a:pt x="41100" y="327687"/>
                  </a:lnTo>
                  <a:lnTo>
                    <a:pt x="42719" y="325403"/>
                  </a:lnTo>
                  <a:lnTo>
                    <a:pt x="43341" y="323944"/>
                  </a:lnTo>
                  <a:lnTo>
                    <a:pt x="44101" y="320215"/>
                  </a:lnTo>
                  <a:lnTo>
                    <a:pt x="44272" y="315839"/>
                  </a:lnTo>
                  <a:lnTo>
                    <a:pt x="43842" y="314347"/>
                  </a:lnTo>
                  <a:lnTo>
                    <a:pt x="43950" y="313354"/>
                  </a:lnTo>
                  <a:lnTo>
                    <a:pt x="45242" y="313354"/>
                  </a:lnTo>
                  <a:lnTo>
                    <a:pt x="44961" y="312502"/>
                  </a:lnTo>
                  <a:lnTo>
                    <a:pt x="44393" y="312035"/>
                  </a:lnTo>
                  <a:lnTo>
                    <a:pt x="43765" y="311065"/>
                  </a:lnTo>
                  <a:lnTo>
                    <a:pt x="44300" y="310551"/>
                  </a:lnTo>
                  <a:lnTo>
                    <a:pt x="45846" y="310514"/>
                  </a:lnTo>
                  <a:lnTo>
                    <a:pt x="45971" y="310187"/>
                  </a:lnTo>
                  <a:lnTo>
                    <a:pt x="46146" y="309723"/>
                  </a:lnTo>
                  <a:lnTo>
                    <a:pt x="44950" y="307170"/>
                  </a:lnTo>
                  <a:lnTo>
                    <a:pt x="44812" y="305952"/>
                  </a:lnTo>
                  <a:lnTo>
                    <a:pt x="43151" y="302250"/>
                  </a:lnTo>
                  <a:lnTo>
                    <a:pt x="41257" y="298735"/>
                  </a:lnTo>
                  <a:lnTo>
                    <a:pt x="38407" y="296188"/>
                  </a:lnTo>
                  <a:lnTo>
                    <a:pt x="39418" y="291988"/>
                  </a:lnTo>
                  <a:lnTo>
                    <a:pt x="40569" y="288184"/>
                  </a:lnTo>
                  <a:lnTo>
                    <a:pt x="40340" y="286349"/>
                  </a:lnTo>
                  <a:lnTo>
                    <a:pt x="39899" y="284114"/>
                  </a:lnTo>
                  <a:lnTo>
                    <a:pt x="36410" y="281660"/>
                  </a:lnTo>
                  <a:lnTo>
                    <a:pt x="35891" y="278196"/>
                  </a:lnTo>
                  <a:lnTo>
                    <a:pt x="35038" y="274472"/>
                  </a:lnTo>
                  <a:lnTo>
                    <a:pt x="35360" y="272185"/>
                  </a:lnTo>
                  <a:lnTo>
                    <a:pt x="35928" y="270433"/>
                  </a:lnTo>
                  <a:lnTo>
                    <a:pt x="37075" y="268687"/>
                  </a:lnTo>
                  <a:lnTo>
                    <a:pt x="42864" y="263167"/>
                  </a:lnTo>
                  <a:lnTo>
                    <a:pt x="43218" y="260279"/>
                  </a:lnTo>
                  <a:lnTo>
                    <a:pt x="47142" y="260069"/>
                  </a:lnTo>
                  <a:lnTo>
                    <a:pt x="45321" y="257484"/>
                  </a:lnTo>
                  <a:lnTo>
                    <a:pt x="44892" y="256031"/>
                  </a:lnTo>
                  <a:lnTo>
                    <a:pt x="44801" y="254334"/>
                  </a:lnTo>
                  <a:lnTo>
                    <a:pt x="50446" y="253171"/>
                  </a:lnTo>
                  <a:lnTo>
                    <a:pt x="52553" y="254126"/>
                  </a:lnTo>
                  <a:lnTo>
                    <a:pt x="57520" y="252946"/>
                  </a:lnTo>
                  <a:lnTo>
                    <a:pt x="61929" y="250636"/>
                  </a:lnTo>
                  <a:lnTo>
                    <a:pt x="61851" y="249407"/>
                  </a:lnTo>
                  <a:lnTo>
                    <a:pt x="61174" y="248306"/>
                  </a:lnTo>
                  <a:lnTo>
                    <a:pt x="60238" y="246185"/>
                  </a:lnTo>
                  <a:lnTo>
                    <a:pt x="60901" y="245596"/>
                  </a:lnTo>
                  <a:lnTo>
                    <a:pt x="62510" y="246029"/>
                  </a:lnTo>
                  <a:lnTo>
                    <a:pt x="61772" y="244974"/>
                  </a:lnTo>
                  <a:lnTo>
                    <a:pt x="61906" y="243861"/>
                  </a:lnTo>
                  <a:lnTo>
                    <a:pt x="63661" y="244324"/>
                  </a:lnTo>
                  <a:lnTo>
                    <a:pt x="66527" y="241214"/>
                  </a:lnTo>
                  <a:lnTo>
                    <a:pt x="66630" y="238835"/>
                  </a:lnTo>
                  <a:lnTo>
                    <a:pt x="71582" y="237590"/>
                  </a:lnTo>
                  <a:lnTo>
                    <a:pt x="77291" y="232724"/>
                  </a:lnTo>
                  <a:lnTo>
                    <a:pt x="79926" y="231207"/>
                  </a:lnTo>
                  <a:lnTo>
                    <a:pt x="82471" y="230108"/>
                  </a:lnTo>
                  <a:lnTo>
                    <a:pt x="87894" y="225229"/>
                  </a:lnTo>
                  <a:lnTo>
                    <a:pt x="90215" y="225002"/>
                  </a:lnTo>
                  <a:lnTo>
                    <a:pt x="91409" y="221706"/>
                  </a:lnTo>
                  <a:lnTo>
                    <a:pt x="96020" y="217312"/>
                  </a:lnTo>
                  <a:lnTo>
                    <a:pt x="97421" y="216749"/>
                  </a:lnTo>
                  <a:lnTo>
                    <a:pt x="99576" y="212779"/>
                  </a:lnTo>
                  <a:lnTo>
                    <a:pt x="105238" y="208180"/>
                  </a:lnTo>
                  <a:lnTo>
                    <a:pt x="108827" y="202302"/>
                  </a:lnTo>
                  <a:lnTo>
                    <a:pt x="110807" y="200210"/>
                  </a:lnTo>
                  <a:lnTo>
                    <a:pt x="111420" y="197980"/>
                  </a:lnTo>
                  <a:lnTo>
                    <a:pt x="113625" y="197791"/>
                  </a:lnTo>
                  <a:lnTo>
                    <a:pt x="115614" y="196151"/>
                  </a:lnTo>
                  <a:lnTo>
                    <a:pt x="119917" y="195007"/>
                  </a:lnTo>
                  <a:lnTo>
                    <a:pt x="124165" y="195324"/>
                  </a:lnTo>
                  <a:lnTo>
                    <a:pt x="125934" y="196102"/>
                  </a:lnTo>
                  <a:lnTo>
                    <a:pt x="127568" y="195855"/>
                  </a:lnTo>
                  <a:lnTo>
                    <a:pt x="127404" y="193846"/>
                  </a:lnTo>
                  <a:lnTo>
                    <a:pt x="126238" y="192604"/>
                  </a:lnTo>
                  <a:lnTo>
                    <a:pt x="127190" y="191411"/>
                  </a:lnTo>
                  <a:lnTo>
                    <a:pt x="129436" y="190506"/>
                  </a:lnTo>
                  <a:lnTo>
                    <a:pt x="129207" y="188505"/>
                  </a:lnTo>
                  <a:lnTo>
                    <a:pt x="128719" y="187300"/>
                  </a:lnTo>
                  <a:lnTo>
                    <a:pt x="126853" y="185694"/>
                  </a:lnTo>
                  <a:lnTo>
                    <a:pt x="127782" y="182092"/>
                  </a:lnTo>
                  <a:lnTo>
                    <a:pt x="128004" y="178137"/>
                  </a:lnTo>
                  <a:lnTo>
                    <a:pt x="128888" y="173559"/>
                  </a:lnTo>
                  <a:lnTo>
                    <a:pt x="126542" y="171129"/>
                  </a:lnTo>
                  <a:lnTo>
                    <a:pt x="117644" y="166987"/>
                  </a:lnTo>
                  <a:lnTo>
                    <a:pt x="115983" y="167131"/>
                  </a:lnTo>
                  <a:lnTo>
                    <a:pt x="114007" y="166611"/>
                  </a:lnTo>
                  <a:lnTo>
                    <a:pt x="111943" y="163467"/>
                  </a:lnTo>
                  <a:lnTo>
                    <a:pt x="112865" y="160750"/>
                  </a:lnTo>
                  <a:lnTo>
                    <a:pt x="112971" y="159748"/>
                  </a:lnTo>
                  <a:lnTo>
                    <a:pt x="112165" y="159778"/>
                  </a:lnTo>
                  <a:lnTo>
                    <a:pt x="110861" y="161103"/>
                  </a:lnTo>
                  <a:lnTo>
                    <a:pt x="108023" y="162617"/>
                  </a:lnTo>
                  <a:lnTo>
                    <a:pt x="104335" y="161455"/>
                  </a:lnTo>
                  <a:lnTo>
                    <a:pt x="102521" y="161713"/>
                  </a:lnTo>
                  <a:lnTo>
                    <a:pt x="100168" y="154976"/>
                  </a:lnTo>
                  <a:lnTo>
                    <a:pt x="98965" y="152396"/>
                  </a:lnTo>
                  <a:lnTo>
                    <a:pt x="97035" y="149175"/>
                  </a:lnTo>
                  <a:lnTo>
                    <a:pt x="93588" y="147600"/>
                  </a:lnTo>
                  <a:lnTo>
                    <a:pt x="92914" y="146709"/>
                  </a:lnTo>
                  <a:lnTo>
                    <a:pt x="92457" y="145343"/>
                  </a:lnTo>
                  <a:lnTo>
                    <a:pt x="92307" y="143444"/>
                  </a:lnTo>
                  <a:lnTo>
                    <a:pt x="91871" y="140631"/>
                  </a:lnTo>
                  <a:lnTo>
                    <a:pt x="92053" y="138321"/>
                  </a:lnTo>
                  <a:lnTo>
                    <a:pt x="92476" y="136943"/>
                  </a:lnTo>
                  <a:lnTo>
                    <a:pt x="93961" y="136017"/>
                  </a:lnTo>
                  <a:lnTo>
                    <a:pt x="96110" y="133403"/>
                  </a:lnTo>
                  <a:lnTo>
                    <a:pt x="96559" y="131501"/>
                  </a:lnTo>
                  <a:lnTo>
                    <a:pt x="96743" y="128581"/>
                  </a:lnTo>
                  <a:lnTo>
                    <a:pt x="97732" y="126028"/>
                  </a:lnTo>
                  <a:lnTo>
                    <a:pt x="98831" y="124736"/>
                  </a:lnTo>
                  <a:lnTo>
                    <a:pt x="98555" y="123708"/>
                  </a:lnTo>
                  <a:lnTo>
                    <a:pt x="97797" y="122236"/>
                  </a:lnTo>
                  <a:lnTo>
                    <a:pt x="96194" y="120145"/>
                  </a:lnTo>
                  <a:lnTo>
                    <a:pt x="93754" y="117593"/>
                  </a:lnTo>
                  <a:lnTo>
                    <a:pt x="91949" y="115149"/>
                  </a:lnTo>
                  <a:lnTo>
                    <a:pt x="91157" y="112862"/>
                  </a:lnTo>
                  <a:lnTo>
                    <a:pt x="90749" y="110816"/>
                  </a:lnTo>
                  <a:lnTo>
                    <a:pt x="90815" y="108953"/>
                  </a:lnTo>
                  <a:lnTo>
                    <a:pt x="91491" y="107684"/>
                  </a:lnTo>
                  <a:lnTo>
                    <a:pt x="93798" y="106085"/>
                  </a:lnTo>
                  <a:lnTo>
                    <a:pt x="94106" y="105406"/>
                  </a:lnTo>
                  <a:lnTo>
                    <a:pt x="93193" y="101868"/>
                  </a:lnTo>
                  <a:lnTo>
                    <a:pt x="91584" y="101223"/>
                  </a:lnTo>
                  <a:lnTo>
                    <a:pt x="88848" y="100880"/>
                  </a:lnTo>
                  <a:lnTo>
                    <a:pt x="87322" y="100851"/>
                  </a:lnTo>
                  <a:lnTo>
                    <a:pt x="87030" y="100464"/>
                  </a:lnTo>
                  <a:lnTo>
                    <a:pt x="86955" y="99751"/>
                  </a:lnTo>
                  <a:lnTo>
                    <a:pt x="87263" y="98297"/>
                  </a:lnTo>
                  <a:lnTo>
                    <a:pt x="88127" y="96629"/>
                  </a:lnTo>
                  <a:lnTo>
                    <a:pt x="88846" y="95566"/>
                  </a:lnTo>
                  <a:lnTo>
                    <a:pt x="88941" y="94664"/>
                  </a:lnTo>
                  <a:lnTo>
                    <a:pt x="88032" y="91575"/>
                  </a:lnTo>
                  <a:lnTo>
                    <a:pt x="87758" y="87780"/>
                  </a:lnTo>
                  <a:lnTo>
                    <a:pt x="88069" y="84803"/>
                  </a:lnTo>
                  <a:lnTo>
                    <a:pt x="90967" y="82604"/>
                  </a:lnTo>
                  <a:lnTo>
                    <a:pt x="91098" y="81800"/>
                  </a:lnTo>
                  <a:lnTo>
                    <a:pt x="87458" y="79410"/>
                  </a:lnTo>
                  <a:lnTo>
                    <a:pt x="84832" y="76697"/>
                  </a:lnTo>
                  <a:lnTo>
                    <a:pt x="84016" y="75112"/>
                  </a:lnTo>
                  <a:lnTo>
                    <a:pt x="81007" y="74872"/>
                  </a:lnTo>
                  <a:lnTo>
                    <a:pt x="79135" y="70260"/>
                  </a:lnTo>
                  <a:lnTo>
                    <a:pt x="76427" y="68010"/>
                  </a:lnTo>
                  <a:lnTo>
                    <a:pt x="73745" y="66065"/>
                  </a:lnTo>
                  <a:lnTo>
                    <a:pt x="72160" y="65159"/>
                  </a:lnTo>
                  <a:lnTo>
                    <a:pt x="62866" y="62360"/>
                  </a:lnTo>
                  <a:lnTo>
                    <a:pt x="59174" y="61827"/>
                  </a:lnTo>
                  <a:lnTo>
                    <a:pt x="54803" y="60192"/>
                  </a:lnTo>
                  <a:lnTo>
                    <a:pt x="51547" y="58137"/>
                  </a:lnTo>
                  <a:lnTo>
                    <a:pt x="48757" y="56814"/>
                  </a:lnTo>
                  <a:lnTo>
                    <a:pt x="46369" y="55182"/>
                  </a:lnTo>
                  <a:lnTo>
                    <a:pt x="43039" y="53654"/>
                  </a:lnTo>
                  <a:lnTo>
                    <a:pt x="42087" y="52347"/>
                  </a:lnTo>
                  <a:lnTo>
                    <a:pt x="38491" y="49924"/>
                  </a:lnTo>
                  <a:lnTo>
                    <a:pt x="36803" y="48328"/>
                  </a:lnTo>
                  <a:lnTo>
                    <a:pt x="30946" y="45309"/>
                  </a:lnTo>
                  <a:lnTo>
                    <a:pt x="30735" y="44117"/>
                  </a:lnTo>
                  <a:lnTo>
                    <a:pt x="30692" y="42966"/>
                  </a:lnTo>
                  <a:lnTo>
                    <a:pt x="30428" y="42488"/>
                  </a:lnTo>
                  <a:lnTo>
                    <a:pt x="24392" y="40278"/>
                  </a:lnTo>
                  <a:lnTo>
                    <a:pt x="25580" y="39013"/>
                  </a:lnTo>
                  <a:lnTo>
                    <a:pt x="30299" y="38937"/>
                  </a:lnTo>
                  <a:lnTo>
                    <a:pt x="34201" y="40088"/>
                  </a:lnTo>
                  <a:lnTo>
                    <a:pt x="35058" y="39596"/>
                  </a:lnTo>
                  <a:lnTo>
                    <a:pt x="35574" y="38573"/>
                  </a:lnTo>
                  <a:lnTo>
                    <a:pt x="33911" y="34464"/>
                  </a:lnTo>
                  <a:lnTo>
                    <a:pt x="34209" y="33393"/>
                  </a:lnTo>
                  <a:lnTo>
                    <a:pt x="35926" y="32102"/>
                  </a:lnTo>
                  <a:lnTo>
                    <a:pt x="38647" y="31074"/>
                  </a:lnTo>
                  <a:lnTo>
                    <a:pt x="42946" y="30925"/>
                  </a:lnTo>
                  <a:lnTo>
                    <a:pt x="45876" y="31077"/>
                  </a:lnTo>
                  <a:lnTo>
                    <a:pt x="46496" y="31189"/>
                  </a:lnTo>
                  <a:lnTo>
                    <a:pt x="50873" y="35711"/>
                  </a:lnTo>
                  <a:lnTo>
                    <a:pt x="54626" y="40113"/>
                  </a:lnTo>
                  <a:lnTo>
                    <a:pt x="56622" y="41986"/>
                  </a:lnTo>
                  <a:lnTo>
                    <a:pt x="61502" y="47283"/>
                  </a:lnTo>
                  <a:lnTo>
                    <a:pt x="63327" y="50342"/>
                  </a:lnTo>
                  <a:lnTo>
                    <a:pt x="63946" y="52530"/>
                  </a:lnTo>
                  <a:lnTo>
                    <a:pt x="65931" y="52516"/>
                  </a:lnTo>
                  <a:lnTo>
                    <a:pt x="72793" y="53475"/>
                  </a:lnTo>
                  <a:lnTo>
                    <a:pt x="78557" y="54282"/>
                  </a:lnTo>
                  <a:lnTo>
                    <a:pt x="80163" y="55505"/>
                  </a:lnTo>
                  <a:lnTo>
                    <a:pt x="84137" y="55259"/>
                  </a:lnTo>
                  <a:lnTo>
                    <a:pt x="87198" y="54156"/>
                  </a:lnTo>
                  <a:lnTo>
                    <a:pt x="92605" y="52761"/>
                  </a:lnTo>
                  <a:lnTo>
                    <a:pt x="94055" y="51044"/>
                  </a:lnTo>
                  <a:lnTo>
                    <a:pt x="95855" y="49212"/>
                  </a:lnTo>
                  <a:lnTo>
                    <a:pt x="99026" y="49500"/>
                  </a:lnTo>
                  <a:lnTo>
                    <a:pt x="102491" y="50949"/>
                  </a:lnTo>
                  <a:lnTo>
                    <a:pt x="106425" y="52851"/>
                  </a:lnTo>
                  <a:lnTo>
                    <a:pt x="109930" y="53731"/>
                  </a:lnTo>
                  <a:lnTo>
                    <a:pt x="114633" y="55111"/>
                  </a:lnTo>
                  <a:lnTo>
                    <a:pt x="116827" y="56893"/>
                  </a:lnTo>
                  <a:lnTo>
                    <a:pt x="119900" y="57401"/>
                  </a:lnTo>
                  <a:lnTo>
                    <a:pt x="123117" y="55620"/>
                  </a:lnTo>
                  <a:lnTo>
                    <a:pt x="125018" y="50779"/>
                  </a:lnTo>
                  <a:lnTo>
                    <a:pt x="126704" y="48616"/>
                  </a:lnTo>
                  <a:lnTo>
                    <a:pt x="129093" y="47028"/>
                  </a:lnTo>
                  <a:lnTo>
                    <a:pt x="131829" y="46327"/>
                  </a:lnTo>
                  <a:lnTo>
                    <a:pt x="133917" y="46073"/>
                  </a:lnTo>
                  <a:lnTo>
                    <a:pt x="135495" y="44837"/>
                  </a:lnTo>
                  <a:lnTo>
                    <a:pt x="137743" y="42089"/>
                  </a:lnTo>
                  <a:lnTo>
                    <a:pt x="138182" y="38755"/>
                  </a:lnTo>
                  <a:lnTo>
                    <a:pt x="137750" y="32718"/>
                  </a:lnTo>
                  <a:lnTo>
                    <a:pt x="138160" y="30723"/>
                  </a:lnTo>
                  <a:lnTo>
                    <a:pt x="139996" y="27454"/>
                  </a:lnTo>
                  <a:lnTo>
                    <a:pt x="142457" y="18764"/>
                  </a:lnTo>
                  <a:lnTo>
                    <a:pt x="143563" y="16253"/>
                  </a:lnTo>
                  <a:lnTo>
                    <a:pt x="144910" y="14724"/>
                  </a:lnTo>
                  <a:lnTo>
                    <a:pt x="146761" y="13814"/>
                  </a:lnTo>
                  <a:lnTo>
                    <a:pt x="150123" y="11169"/>
                  </a:lnTo>
                  <a:lnTo>
                    <a:pt x="154925" y="5923"/>
                  </a:lnTo>
                  <a:lnTo>
                    <a:pt x="156227" y="5477"/>
                  </a:lnTo>
                  <a:lnTo>
                    <a:pt x="159676" y="5211"/>
                  </a:lnTo>
                  <a:lnTo>
                    <a:pt x="163967" y="5406"/>
                  </a:lnTo>
                  <a:lnTo>
                    <a:pt x="167823" y="6331"/>
                  </a:lnTo>
                  <a:lnTo>
                    <a:pt x="168240" y="6260"/>
                  </a:lnTo>
                  <a:lnTo>
                    <a:pt x="169968" y="5778"/>
                  </a:lnTo>
                  <a:lnTo>
                    <a:pt x="173116" y="4145"/>
                  </a:lnTo>
                  <a:lnTo>
                    <a:pt x="178504" y="895"/>
                  </a:lnTo>
                  <a:close/>
                </a:path>
              </a:pathLst>
            </a:custGeom>
            <a:solidFill>
              <a:schemeClr val="accent5"/>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57" name="ee4p_FR_1_15912"/>
            <p:cNvSpPr>
              <a:spLocks noChangeAspect="1"/>
            </p:cNvSpPr>
            <p:nvPr>
              <p:custDataLst>
                <p:tags r:id="rId60"/>
              </p:custDataLst>
            </p:nvPr>
          </p:nvSpPr>
          <p:spPr>
            <a:xfrm>
              <a:off x="3354242" y="4405245"/>
              <a:ext cx="1255163" cy="1067650"/>
            </a:xfrm>
            <a:custGeom>
              <a:avLst/>
              <a:gdLst>
                <a:gd name="connsiteX0" fmla="*/ 313500 w 316622"/>
                <a:gd name="connsiteY0" fmla="*/ 225790 h 269321"/>
                <a:gd name="connsiteX1" fmla="*/ 314562 w 316622"/>
                <a:gd name="connsiteY1" fmla="*/ 226875 h 269321"/>
                <a:gd name="connsiteX2" fmla="*/ 314508 w 316622"/>
                <a:gd name="connsiteY2" fmla="*/ 227834 h 269321"/>
                <a:gd name="connsiteX3" fmla="*/ 314901 w 316622"/>
                <a:gd name="connsiteY3" fmla="*/ 230102 h 269321"/>
                <a:gd name="connsiteX4" fmla="*/ 314940 w 316622"/>
                <a:gd name="connsiteY4" fmla="*/ 231576 h 269321"/>
                <a:gd name="connsiteX5" fmla="*/ 314361 w 316622"/>
                <a:gd name="connsiteY5" fmla="*/ 235501 h 269321"/>
                <a:gd name="connsiteX6" fmla="*/ 314782 w 316622"/>
                <a:gd name="connsiteY6" fmla="*/ 236649 h 269321"/>
                <a:gd name="connsiteX7" fmla="*/ 315581 w 316622"/>
                <a:gd name="connsiteY7" fmla="*/ 237450 h 269321"/>
                <a:gd name="connsiteX8" fmla="*/ 315953 w 316622"/>
                <a:gd name="connsiteY8" fmla="*/ 238329 h 269321"/>
                <a:gd name="connsiteX9" fmla="*/ 316622 w 316622"/>
                <a:gd name="connsiteY9" fmla="*/ 248763 h 269321"/>
                <a:gd name="connsiteX10" fmla="*/ 316495 w 316622"/>
                <a:gd name="connsiteY10" fmla="*/ 249592 h 269321"/>
                <a:gd name="connsiteX11" fmla="*/ 313791 w 316622"/>
                <a:gd name="connsiteY11" fmla="*/ 253771 h 269321"/>
                <a:gd name="connsiteX12" fmla="*/ 313182 w 316622"/>
                <a:gd name="connsiteY12" fmla="*/ 254996 h 269321"/>
                <a:gd name="connsiteX13" fmla="*/ 313048 w 316622"/>
                <a:gd name="connsiteY13" fmla="*/ 260165 h 269321"/>
                <a:gd name="connsiteX14" fmla="*/ 312593 w 316622"/>
                <a:gd name="connsiteY14" fmla="*/ 261552 h 269321"/>
                <a:gd name="connsiteX15" fmla="*/ 311634 w 316622"/>
                <a:gd name="connsiteY15" fmla="*/ 262920 h 269321"/>
                <a:gd name="connsiteX16" fmla="*/ 309922 w 316622"/>
                <a:gd name="connsiteY16" fmla="*/ 267337 h 269321"/>
                <a:gd name="connsiteX17" fmla="*/ 308434 w 316622"/>
                <a:gd name="connsiteY17" fmla="*/ 269321 h 269321"/>
                <a:gd name="connsiteX18" fmla="*/ 304385 w 316622"/>
                <a:gd name="connsiteY18" fmla="*/ 266901 h 269321"/>
                <a:gd name="connsiteX19" fmla="*/ 301997 w 316622"/>
                <a:gd name="connsiteY19" fmla="*/ 265854 h 269321"/>
                <a:gd name="connsiteX20" fmla="*/ 300826 w 316622"/>
                <a:gd name="connsiteY20" fmla="*/ 264725 h 269321"/>
                <a:gd name="connsiteX21" fmla="*/ 300062 w 316622"/>
                <a:gd name="connsiteY21" fmla="*/ 263945 h 269321"/>
                <a:gd name="connsiteX22" fmla="*/ 300554 w 316622"/>
                <a:gd name="connsiteY22" fmla="*/ 262905 h 269321"/>
                <a:gd name="connsiteX23" fmla="*/ 301643 w 316622"/>
                <a:gd name="connsiteY23" fmla="*/ 261824 h 269321"/>
                <a:gd name="connsiteX24" fmla="*/ 301815 w 316622"/>
                <a:gd name="connsiteY24" fmla="*/ 260973 h 269321"/>
                <a:gd name="connsiteX25" fmla="*/ 299254 w 316622"/>
                <a:gd name="connsiteY25" fmla="*/ 260009 h 269321"/>
                <a:gd name="connsiteX26" fmla="*/ 298082 w 316622"/>
                <a:gd name="connsiteY26" fmla="*/ 259365 h 269321"/>
                <a:gd name="connsiteX27" fmla="*/ 298097 w 316622"/>
                <a:gd name="connsiteY27" fmla="*/ 258237 h 269321"/>
                <a:gd name="connsiteX28" fmla="*/ 298982 w 316622"/>
                <a:gd name="connsiteY28" fmla="*/ 256476 h 269321"/>
                <a:gd name="connsiteX29" fmla="*/ 298578 w 316622"/>
                <a:gd name="connsiteY29" fmla="*/ 255025 h 269321"/>
                <a:gd name="connsiteX30" fmla="*/ 297101 w 316622"/>
                <a:gd name="connsiteY30" fmla="*/ 255099 h 269321"/>
                <a:gd name="connsiteX31" fmla="*/ 295957 w 316622"/>
                <a:gd name="connsiteY31" fmla="*/ 254877 h 269321"/>
                <a:gd name="connsiteX32" fmla="*/ 295808 w 316622"/>
                <a:gd name="connsiteY32" fmla="*/ 254123 h 269321"/>
                <a:gd name="connsiteX33" fmla="*/ 296654 w 316622"/>
                <a:gd name="connsiteY33" fmla="*/ 253156 h 269321"/>
                <a:gd name="connsiteX34" fmla="*/ 297740 w 316622"/>
                <a:gd name="connsiteY34" fmla="*/ 251893 h 269321"/>
                <a:gd name="connsiteX35" fmla="*/ 297706 w 316622"/>
                <a:gd name="connsiteY35" fmla="*/ 250499 h 269321"/>
                <a:gd name="connsiteX36" fmla="*/ 296393 w 316622"/>
                <a:gd name="connsiteY36" fmla="*/ 249898 h 269321"/>
                <a:gd name="connsiteX37" fmla="*/ 295203 w 316622"/>
                <a:gd name="connsiteY37" fmla="*/ 248765 h 269321"/>
                <a:gd name="connsiteX38" fmla="*/ 294726 w 316622"/>
                <a:gd name="connsiteY38" fmla="*/ 247224 h 269321"/>
                <a:gd name="connsiteX39" fmla="*/ 295648 w 316622"/>
                <a:gd name="connsiteY39" fmla="*/ 246169 h 269321"/>
                <a:gd name="connsiteX40" fmla="*/ 297142 w 316622"/>
                <a:gd name="connsiteY40" fmla="*/ 245488 h 269321"/>
                <a:gd name="connsiteX41" fmla="*/ 296045 w 316622"/>
                <a:gd name="connsiteY41" fmla="*/ 243907 h 269321"/>
                <a:gd name="connsiteX42" fmla="*/ 295305 w 316622"/>
                <a:gd name="connsiteY42" fmla="*/ 243872 h 269321"/>
                <a:gd name="connsiteX43" fmla="*/ 294713 w 316622"/>
                <a:gd name="connsiteY43" fmla="*/ 243526 h 269321"/>
                <a:gd name="connsiteX44" fmla="*/ 295197 w 316622"/>
                <a:gd name="connsiteY44" fmla="*/ 242791 h 269321"/>
                <a:gd name="connsiteX45" fmla="*/ 296358 w 316622"/>
                <a:gd name="connsiteY45" fmla="*/ 241692 h 269321"/>
                <a:gd name="connsiteX46" fmla="*/ 297974 w 316622"/>
                <a:gd name="connsiteY46" fmla="*/ 238406 h 269321"/>
                <a:gd name="connsiteX47" fmla="*/ 300224 w 316622"/>
                <a:gd name="connsiteY47" fmla="*/ 236854 h 269321"/>
                <a:gd name="connsiteX48" fmla="*/ 304206 w 316622"/>
                <a:gd name="connsiteY48" fmla="*/ 235855 h 269321"/>
                <a:gd name="connsiteX49" fmla="*/ 305283 w 316622"/>
                <a:gd name="connsiteY49" fmla="*/ 235418 h 269321"/>
                <a:gd name="connsiteX50" fmla="*/ 306272 w 316622"/>
                <a:gd name="connsiteY50" fmla="*/ 234261 h 269321"/>
                <a:gd name="connsiteX51" fmla="*/ 307367 w 316622"/>
                <a:gd name="connsiteY51" fmla="*/ 233515 h 269321"/>
                <a:gd name="connsiteX52" fmla="*/ 308697 w 316622"/>
                <a:gd name="connsiteY52" fmla="*/ 233614 h 269321"/>
                <a:gd name="connsiteX53" fmla="*/ 309924 w 316622"/>
                <a:gd name="connsiteY53" fmla="*/ 234061 h 269321"/>
                <a:gd name="connsiteX54" fmla="*/ 310680 w 316622"/>
                <a:gd name="connsiteY54" fmla="*/ 234537 h 269321"/>
                <a:gd name="connsiteX55" fmla="*/ 311247 w 316622"/>
                <a:gd name="connsiteY55" fmla="*/ 234042 h 269321"/>
                <a:gd name="connsiteX56" fmla="*/ 311800 w 316622"/>
                <a:gd name="connsiteY56" fmla="*/ 232606 h 269321"/>
                <a:gd name="connsiteX57" fmla="*/ 311461 w 316622"/>
                <a:gd name="connsiteY57" fmla="*/ 231344 h 269321"/>
                <a:gd name="connsiteX58" fmla="*/ 311636 w 316622"/>
                <a:gd name="connsiteY58" fmla="*/ 227872 h 269321"/>
                <a:gd name="connsiteX59" fmla="*/ 312349 w 316622"/>
                <a:gd name="connsiteY59" fmla="*/ 225900 h 269321"/>
                <a:gd name="connsiteX60" fmla="*/ 74603 w 316622"/>
                <a:gd name="connsiteY60" fmla="*/ 143377 h 269321"/>
                <a:gd name="connsiteX61" fmla="*/ 76893 w 316622"/>
                <a:gd name="connsiteY61" fmla="*/ 144695 h 269321"/>
                <a:gd name="connsiteX62" fmla="*/ 79254 w 316622"/>
                <a:gd name="connsiteY62" fmla="*/ 147418 h 269321"/>
                <a:gd name="connsiteX63" fmla="*/ 78474 w 316622"/>
                <a:gd name="connsiteY63" fmla="*/ 149829 h 269321"/>
                <a:gd name="connsiteX64" fmla="*/ 76999 w 316622"/>
                <a:gd name="connsiteY64" fmla="*/ 147609 h 269321"/>
                <a:gd name="connsiteX65" fmla="*/ 75044 w 316622"/>
                <a:gd name="connsiteY65" fmla="*/ 145662 h 269321"/>
                <a:gd name="connsiteX66" fmla="*/ 74598 w 316622"/>
                <a:gd name="connsiteY66" fmla="*/ 143859 h 269321"/>
                <a:gd name="connsiteX67" fmla="*/ 161140 w 316622"/>
                <a:gd name="connsiteY67" fmla="*/ 0 h 269321"/>
                <a:gd name="connsiteX68" fmla="*/ 161386 w 316622"/>
                <a:gd name="connsiteY68" fmla="*/ 1392 h 269321"/>
                <a:gd name="connsiteX69" fmla="*/ 162243 w 316622"/>
                <a:gd name="connsiteY69" fmla="*/ 3172 h 269321"/>
                <a:gd name="connsiteX70" fmla="*/ 162833 w 316622"/>
                <a:gd name="connsiteY70" fmla="*/ 4145 h 269321"/>
                <a:gd name="connsiteX71" fmla="*/ 162343 w 316622"/>
                <a:gd name="connsiteY71" fmla="*/ 5415 h 269321"/>
                <a:gd name="connsiteX72" fmla="*/ 162729 w 316622"/>
                <a:gd name="connsiteY72" fmla="*/ 6460 h 269321"/>
                <a:gd name="connsiteX73" fmla="*/ 164329 w 316622"/>
                <a:gd name="connsiteY73" fmla="*/ 8341 h 269321"/>
                <a:gd name="connsiteX74" fmla="*/ 166324 w 316622"/>
                <a:gd name="connsiteY74" fmla="*/ 10112 h 269321"/>
                <a:gd name="connsiteX75" fmla="*/ 168102 w 316622"/>
                <a:gd name="connsiteY75" fmla="*/ 11243 h 269321"/>
                <a:gd name="connsiteX76" fmla="*/ 168603 w 316622"/>
                <a:gd name="connsiteY76" fmla="*/ 11120 h 269321"/>
                <a:gd name="connsiteX77" fmla="*/ 169920 w 316622"/>
                <a:gd name="connsiteY77" fmla="*/ 10798 h 269321"/>
                <a:gd name="connsiteX78" fmla="*/ 172150 w 316622"/>
                <a:gd name="connsiteY78" fmla="*/ 9638 h 269321"/>
                <a:gd name="connsiteX79" fmla="*/ 174008 w 316622"/>
                <a:gd name="connsiteY79" fmla="*/ 9273 h 269321"/>
                <a:gd name="connsiteX80" fmla="*/ 175070 w 316622"/>
                <a:gd name="connsiteY80" fmla="*/ 10162 h 269321"/>
                <a:gd name="connsiteX81" fmla="*/ 175670 w 316622"/>
                <a:gd name="connsiteY81" fmla="*/ 10663 h 269321"/>
                <a:gd name="connsiteX82" fmla="*/ 176841 w 316622"/>
                <a:gd name="connsiteY82" fmla="*/ 12664 h 269321"/>
                <a:gd name="connsiteX83" fmla="*/ 177169 w 316622"/>
                <a:gd name="connsiteY83" fmla="*/ 14752 h 269321"/>
                <a:gd name="connsiteX84" fmla="*/ 177689 w 316622"/>
                <a:gd name="connsiteY84" fmla="*/ 16484 h 269321"/>
                <a:gd name="connsiteX85" fmla="*/ 178637 w 316622"/>
                <a:gd name="connsiteY85" fmla="*/ 17186 h 269321"/>
                <a:gd name="connsiteX86" fmla="*/ 182192 w 316622"/>
                <a:gd name="connsiteY86" fmla="*/ 17416 h 269321"/>
                <a:gd name="connsiteX87" fmla="*/ 184811 w 316622"/>
                <a:gd name="connsiteY87" fmla="*/ 18058 h 269321"/>
                <a:gd name="connsiteX88" fmla="*/ 185504 w 316622"/>
                <a:gd name="connsiteY88" fmla="*/ 18639 h 269321"/>
                <a:gd name="connsiteX89" fmla="*/ 186400 w 316622"/>
                <a:gd name="connsiteY89" fmla="*/ 22482 h 269321"/>
                <a:gd name="connsiteX90" fmla="*/ 186888 w 316622"/>
                <a:gd name="connsiteY90" fmla="*/ 23025 h 269321"/>
                <a:gd name="connsiteX91" fmla="*/ 187541 w 316622"/>
                <a:gd name="connsiteY91" fmla="*/ 22572 h 269321"/>
                <a:gd name="connsiteX92" fmla="*/ 188186 w 316622"/>
                <a:gd name="connsiteY92" fmla="*/ 21940 h 269321"/>
                <a:gd name="connsiteX93" fmla="*/ 189082 w 316622"/>
                <a:gd name="connsiteY93" fmla="*/ 21839 h 269321"/>
                <a:gd name="connsiteX94" fmla="*/ 190620 w 316622"/>
                <a:gd name="connsiteY94" fmla="*/ 22083 h 269321"/>
                <a:gd name="connsiteX95" fmla="*/ 192645 w 316622"/>
                <a:gd name="connsiteY95" fmla="*/ 22159 h 269321"/>
                <a:gd name="connsiteX96" fmla="*/ 194734 w 316622"/>
                <a:gd name="connsiteY96" fmla="*/ 22582 h 269321"/>
                <a:gd name="connsiteX97" fmla="*/ 197618 w 316622"/>
                <a:gd name="connsiteY97" fmla="*/ 24750 h 269321"/>
                <a:gd name="connsiteX98" fmla="*/ 197508 w 316622"/>
                <a:gd name="connsiteY98" fmla="*/ 25465 h 269321"/>
                <a:gd name="connsiteX99" fmla="*/ 196945 w 316622"/>
                <a:gd name="connsiteY99" fmla="*/ 26720 h 269321"/>
                <a:gd name="connsiteX100" fmla="*/ 196748 w 316622"/>
                <a:gd name="connsiteY100" fmla="*/ 27721 h 269321"/>
                <a:gd name="connsiteX101" fmla="*/ 197245 w 316622"/>
                <a:gd name="connsiteY101" fmla="*/ 28123 h 269321"/>
                <a:gd name="connsiteX102" fmla="*/ 198007 w 316622"/>
                <a:gd name="connsiteY102" fmla="*/ 29156 h 269321"/>
                <a:gd name="connsiteX103" fmla="*/ 197824 w 316622"/>
                <a:gd name="connsiteY103" fmla="*/ 30350 h 269321"/>
                <a:gd name="connsiteX104" fmla="*/ 197081 w 316622"/>
                <a:gd name="connsiteY104" fmla="*/ 31186 h 269321"/>
                <a:gd name="connsiteX105" fmla="*/ 196783 w 316622"/>
                <a:gd name="connsiteY105" fmla="*/ 31875 h 269321"/>
                <a:gd name="connsiteX106" fmla="*/ 196787 w 316622"/>
                <a:gd name="connsiteY106" fmla="*/ 32323 h 269321"/>
                <a:gd name="connsiteX107" fmla="*/ 197059 w 316622"/>
                <a:gd name="connsiteY107" fmla="*/ 32695 h 269321"/>
                <a:gd name="connsiteX108" fmla="*/ 197651 w 316622"/>
                <a:gd name="connsiteY108" fmla="*/ 33022 h 269321"/>
                <a:gd name="connsiteX109" fmla="*/ 201911 w 316622"/>
                <a:gd name="connsiteY109" fmla="*/ 33463 h 269321"/>
                <a:gd name="connsiteX110" fmla="*/ 205809 w 316622"/>
                <a:gd name="connsiteY110" fmla="*/ 33022 h 269321"/>
                <a:gd name="connsiteX111" fmla="*/ 208266 w 316622"/>
                <a:gd name="connsiteY111" fmla="*/ 31805 h 269321"/>
                <a:gd name="connsiteX112" fmla="*/ 208685 w 316622"/>
                <a:gd name="connsiteY112" fmla="*/ 30522 h 269321"/>
                <a:gd name="connsiteX113" fmla="*/ 209383 w 316622"/>
                <a:gd name="connsiteY113" fmla="*/ 29072 h 269321"/>
                <a:gd name="connsiteX114" fmla="*/ 210847 w 316622"/>
                <a:gd name="connsiteY114" fmla="*/ 27858 h 269321"/>
                <a:gd name="connsiteX115" fmla="*/ 211860 w 316622"/>
                <a:gd name="connsiteY115" fmla="*/ 27450 h 269321"/>
                <a:gd name="connsiteX116" fmla="*/ 212786 w 316622"/>
                <a:gd name="connsiteY116" fmla="*/ 27950 h 269321"/>
                <a:gd name="connsiteX117" fmla="*/ 211227 w 316622"/>
                <a:gd name="connsiteY117" fmla="*/ 33042 h 269321"/>
                <a:gd name="connsiteX118" fmla="*/ 212365 w 316622"/>
                <a:gd name="connsiteY118" fmla="*/ 34342 h 269321"/>
                <a:gd name="connsiteX119" fmla="*/ 212533 w 316622"/>
                <a:gd name="connsiteY119" fmla="*/ 36284 h 269321"/>
                <a:gd name="connsiteX120" fmla="*/ 212941 w 316622"/>
                <a:gd name="connsiteY120" fmla="*/ 37983 h 269321"/>
                <a:gd name="connsiteX121" fmla="*/ 214334 w 316622"/>
                <a:gd name="connsiteY121" fmla="*/ 37951 h 269321"/>
                <a:gd name="connsiteX122" fmla="*/ 216023 w 316622"/>
                <a:gd name="connsiteY122" fmla="*/ 38265 h 269321"/>
                <a:gd name="connsiteX123" fmla="*/ 217219 w 316622"/>
                <a:gd name="connsiteY123" fmla="*/ 38893 h 269321"/>
                <a:gd name="connsiteX124" fmla="*/ 218614 w 316622"/>
                <a:gd name="connsiteY124" fmla="*/ 39902 h 269321"/>
                <a:gd name="connsiteX125" fmla="*/ 220625 w 316622"/>
                <a:gd name="connsiteY125" fmla="*/ 40829 h 269321"/>
                <a:gd name="connsiteX126" fmla="*/ 222035 w 316622"/>
                <a:gd name="connsiteY126" fmla="*/ 41155 h 269321"/>
                <a:gd name="connsiteX127" fmla="*/ 222546 w 316622"/>
                <a:gd name="connsiteY127" fmla="*/ 41929 h 269321"/>
                <a:gd name="connsiteX128" fmla="*/ 223686 w 316622"/>
                <a:gd name="connsiteY128" fmla="*/ 42825 h 269321"/>
                <a:gd name="connsiteX129" fmla="*/ 225481 w 316622"/>
                <a:gd name="connsiteY129" fmla="*/ 44702 h 269321"/>
                <a:gd name="connsiteX130" fmla="*/ 227087 w 316622"/>
                <a:gd name="connsiteY130" fmla="*/ 45954 h 269321"/>
                <a:gd name="connsiteX131" fmla="*/ 227863 w 316622"/>
                <a:gd name="connsiteY131" fmla="*/ 45949 h 269321"/>
                <a:gd name="connsiteX132" fmla="*/ 229359 w 316622"/>
                <a:gd name="connsiteY132" fmla="*/ 45456 h 269321"/>
                <a:gd name="connsiteX133" fmla="*/ 231579 w 316622"/>
                <a:gd name="connsiteY133" fmla="*/ 45140 h 269321"/>
                <a:gd name="connsiteX134" fmla="*/ 233332 w 316622"/>
                <a:gd name="connsiteY134" fmla="*/ 45167 h 269321"/>
                <a:gd name="connsiteX135" fmla="*/ 234078 w 316622"/>
                <a:gd name="connsiteY135" fmla="*/ 46120 h 269321"/>
                <a:gd name="connsiteX136" fmla="*/ 235801 w 316622"/>
                <a:gd name="connsiteY136" fmla="*/ 46560 h 269321"/>
                <a:gd name="connsiteX137" fmla="*/ 236410 w 316622"/>
                <a:gd name="connsiteY137" fmla="*/ 46910 h 269321"/>
                <a:gd name="connsiteX138" fmla="*/ 237086 w 316622"/>
                <a:gd name="connsiteY138" fmla="*/ 47567 h 269321"/>
                <a:gd name="connsiteX139" fmla="*/ 238234 w 316622"/>
                <a:gd name="connsiteY139" fmla="*/ 47831 h 269321"/>
                <a:gd name="connsiteX140" fmla="*/ 239621 w 316622"/>
                <a:gd name="connsiteY140" fmla="*/ 47567 h 269321"/>
                <a:gd name="connsiteX141" fmla="*/ 240633 w 316622"/>
                <a:gd name="connsiteY141" fmla="*/ 46690 h 269321"/>
                <a:gd name="connsiteX142" fmla="*/ 241985 w 316622"/>
                <a:gd name="connsiteY142" fmla="*/ 46297 h 269321"/>
                <a:gd name="connsiteX143" fmla="*/ 243337 w 316622"/>
                <a:gd name="connsiteY143" fmla="*/ 46428 h 269321"/>
                <a:gd name="connsiteX144" fmla="*/ 244114 w 316622"/>
                <a:gd name="connsiteY144" fmla="*/ 46910 h 269321"/>
                <a:gd name="connsiteX145" fmla="*/ 245596 w 316622"/>
                <a:gd name="connsiteY145" fmla="*/ 47622 h 269321"/>
                <a:gd name="connsiteX146" fmla="*/ 246434 w 316622"/>
                <a:gd name="connsiteY146" fmla="*/ 47467 h 269321"/>
                <a:gd name="connsiteX147" fmla="*/ 248111 w 316622"/>
                <a:gd name="connsiteY147" fmla="*/ 47905 h 269321"/>
                <a:gd name="connsiteX148" fmla="*/ 249796 w 316622"/>
                <a:gd name="connsiteY148" fmla="*/ 49287 h 269321"/>
                <a:gd name="connsiteX149" fmla="*/ 250504 w 316622"/>
                <a:gd name="connsiteY149" fmla="*/ 50676 h 269321"/>
                <a:gd name="connsiteX150" fmla="*/ 250689 w 316622"/>
                <a:gd name="connsiteY150" fmla="*/ 51435 h 269321"/>
                <a:gd name="connsiteX151" fmla="*/ 251417 w 316622"/>
                <a:gd name="connsiteY151" fmla="*/ 52260 h 269321"/>
                <a:gd name="connsiteX152" fmla="*/ 254244 w 316622"/>
                <a:gd name="connsiteY152" fmla="*/ 55987 h 269321"/>
                <a:gd name="connsiteX153" fmla="*/ 255147 w 316622"/>
                <a:gd name="connsiteY153" fmla="*/ 56171 h 269321"/>
                <a:gd name="connsiteX154" fmla="*/ 256129 w 316622"/>
                <a:gd name="connsiteY154" fmla="*/ 55606 h 269321"/>
                <a:gd name="connsiteX155" fmla="*/ 256766 w 316622"/>
                <a:gd name="connsiteY155" fmla="*/ 54805 h 269321"/>
                <a:gd name="connsiteX156" fmla="*/ 257688 w 316622"/>
                <a:gd name="connsiteY156" fmla="*/ 54645 h 269321"/>
                <a:gd name="connsiteX157" fmla="*/ 259172 w 316622"/>
                <a:gd name="connsiteY157" fmla="*/ 55014 h 269321"/>
                <a:gd name="connsiteX158" fmla="*/ 260126 w 316622"/>
                <a:gd name="connsiteY158" fmla="*/ 55436 h 269321"/>
                <a:gd name="connsiteX159" fmla="*/ 260584 w 316622"/>
                <a:gd name="connsiteY159" fmla="*/ 57049 h 269321"/>
                <a:gd name="connsiteX160" fmla="*/ 260906 w 316622"/>
                <a:gd name="connsiteY160" fmla="*/ 57356 h 269321"/>
                <a:gd name="connsiteX161" fmla="*/ 261547 w 316622"/>
                <a:gd name="connsiteY161" fmla="*/ 57009 h 269321"/>
                <a:gd name="connsiteX162" fmla="*/ 262690 w 316622"/>
                <a:gd name="connsiteY162" fmla="*/ 56932 h 269321"/>
                <a:gd name="connsiteX163" fmla="*/ 264514 w 316622"/>
                <a:gd name="connsiteY163" fmla="*/ 57330 h 269321"/>
                <a:gd name="connsiteX164" fmla="*/ 267023 w 316622"/>
                <a:gd name="connsiteY164" fmla="*/ 56875 h 269321"/>
                <a:gd name="connsiteX165" fmla="*/ 269031 w 316622"/>
                <a:gd name="connsiteY165" fmla="*/ 56202 h 269321"/>
                <a:gd name="connsiteX166" fmla="*/ 270057 w 316622"/>
                <a:gd name="connsiteY166" fmla="*/ 56227 h 269321"/>
                <a:gd name="connsiteX167" fmla="*/ 271713 w 316622"/>
                <a:gd name="connsiteY167" fmla="*/ 58108 h 269321"/>
                <a:gd name="connsiteX168" fmla="*/ 273603 w 316622"/>
                <a:gd name="connsiteY168" fmla="*/ 58811 h 269321"/>
                <a:gd name="connsiteX169" fmla="*/ 277766 w 316622"/>
                <a:gd name="connsiteY169" fmla="*/ 59378 h 269321"/>
                <a:gd name="connsiteX170" fmla="*/ 282234 w 316622"/>
                <a:gd name="connsiteY170" fmla="*/ 60262 h 269321"/>
                <a:gd name="connsiteX171" fmla="*/ 283989 w 316622"/>
                <a:gd name="connsiteY171" fmla="*/ 60976 h 269321"/>
                <a:gd name="connsiteX172" fmla="*/ 285188 w 316622"/>
                <a:gd name="connsiteY172" fmla="*/ 61327 h 269321"/>
                <a:gd name="connsiteX173" fmla="*/ 285309 w 316622"/>
                <a:gd name="connsiteY173" fmla="*/ 63812 h 269321"/>
                <a:gd name="connsiteX174" fmla="*/ 284948 w 316622"/>
                <a:gd name="connsiteY174" fmla="*/ 64187 h 269321"/>
                <a:gd name="connsiteX175" fmla="*/ 280498 w 316622"/>
                <a:gd name="connsiteY175" fmla="*/ 69161 h 269321"/>
                <a:gd name="connsiteX176" fmla="*/ 278623 w 316622"/>
                <a:gd name="connsiteY176" fmla="*/ 70938 h 269321"/>
                <a:gd name="connsiteX177" fmla="*/ 277669 w 316622"/>
                <a:gd name="connsiteY177" fmla="*/ 73471 h 269321"/>
                <a:gd name="connsiteX178" fmla="*/ 277013 w 316622"/>
                <a:gd name="connsiteY178" fmla="*/ 77352 h 269321"/>
                <a:gd name="connsiteX179" fmla="*/ 275698 w 316622"/>
                <a:gd name="connsiteY179" fmla="*/ 81034 h 269321"/>
                <a:gd name="connsiteX180" fmla="*/ 273728 w 316622"/>
                <a:gd name="connsiteY180" fmla="*/ 84519 h 269321"/>
                <a:gd name="connsiteX181" fmla="*/ 273011 w 316622"/>
                <a:gd name="connsiteY181" fmla="*/ 87132 h 269321"/>
                <a:gd name="connsiteX182" fmla="*/ 273549 w 316622"/>
                <a:gd name="connsiteY182" fmla="*/ 88874 h 269321"/>
                <a:gd name="connsiteX183" fmla="*/ 273212 w 316622"/>
                <a:gd name="connsiteY183" fmla="*/ 91607 h 269321"/>
                <a:gd name="connsiteX184" fmla="*/ 272003 w 316622"/>
                <a:gd name="connsiteY184" fmla="*/ 95326 h 269321"/>
                <a:gd name="connsiteX185" fmla="*/ 271800 w 316622"/>
                <a:gd name="connsiteY185" fmla="*/ 98132 h 269321"/>
                <a:gd name="connsiteX186" fmla="*/ 272597 w 316622"/>
                <a:gd name="connsiteY186" fmla="*/ 100025 h 269321"/>
                <a:gd name="connsiteX187" fmla="*/ 273707 w 316622"/>
                <a:gd name="connsiteY187" fmla="*/ 100413 h 269321"/>
                <a:gd name="connsiteX188" fmla="*/ 271037 w 316622"/>
                <a:gd name="connsiteY188" fmla="*/ 101687 h 269321"/>
                <a:gd name="connsiteX189" fmla="*/ 270429 w 316622"/>
                <a:gd name="connsiteY189" fmla="*/ 102801 h 269321"/>
                <a:gd name="connsiteX190" fmla="*/ 269381 w 316622"/>
                <a:gd name="connsiteY190" fmla="*/ 104274 h 269321"/>
                <a:gd name="connsiteX191" fmla="*/ 267682 w 316622"/>
                <a:gd name="connsiteY191" fmla="*/ 104893 h 269321"/>
                <a:gd name="connsiteX192" fmla="*/ 265970 w 316622"/>
                <a:gd name="connsiteY192" fmla="*/ 105098 h 269321"/>
                <a:gd name="connsiteX193" fmla="*/ 264585 w 316622"/>
                <a:gd name="connsiteY193" fmla="*/ 104903 h 269321"/>
                <a:gd name="connsiteX194" fmla="*/ 263797 w 316622"/>
                <a:gd name="connsiteY194" fmla="*/ 104315 h 269321"/>
                <a:gd name="connsiteX195" fmla="*/ 263836 w 316622"/>
                <a:gd name="connsiteY195" fmla="*/ 103767 h 269321"/>
                <a:gd name="connsiteX196" fmla="*/ 263102 w 316622"/>
                <a:gd name="connsiteY196" fmla="*/ 103301 h 269321"/>
                <a:gd name="connsiteX197" fmla="*/ 261275 w 316622"/>
                <a:gd name="connsiteY197" fmla="*/ 103315 h 269321"/>
                <a:gd name="connsiteX198" fmla="*/ 259394 w 316622"/>
                <a:gd name="connsiteY198" fmla="*/ 104328 h 269321"/>
                <a:gd name="connsiteX199" fmla="*/ 257891 w 316622"/>
                <a:gd name="connsiteY199" fmla="*/ 105982 h 269321"/>
                <a:gd name="connsiteX200" fmla="*/ 258358 w 316622"/>
                <a:gd name="connsiteY200" fmla="*/ 106907 h 269321"/>
                <a:gd name="connsiteX201" fmla="*/ 259742 w 316622"/>
                <a:gd name="connsiteY201" fmla="*/ 107151 h 269321"/>
                <a:gd name="connsiteX202" fmla="*/ 260107 w 316622"/>
                <a:gd name="connsiteY202" fmla="*/ 107517 h 269321"/>
                <a:gd name="connsiteX203" fmla="*/ 260107 w 316622"/>
                <a:gd name="connsiteY203" fmla="*/ 107992 h 269321"/>
                <a:gd name="connsiteX204" fmla="*/ 259619 w 316622"/>
                <a:gd name="connsiteY204" fmla="*/ 108564 h 269321"/>
                <a:gd name="connsiteX205" fmla="*/ 259034 w 316622"/>
                <a:gd name="connsiteY205" fmla="*/ 109541 h 269321"/>
                <a:gd name="connsiteX206" fmla="*/ 256129 w 316622"/>
                <a:gd name="connsiteY206" fmla="*/ 112450 h 269321"/>
                <a:gd name="connsiteX207" fmla="*/ 253197 w 316622"/>
                <a:gd name="connsiteY207" fmla="*/ 115382 h 269321"/>
                <a:gd name="connsiteX208" fmla="*/ 252728 w 316622"/>
                <a:gd name="connsiteY208" fmla="*/ 116268 h 269321"/>
                <a:gd name="connsiteX209" fmla="*/ 251798 w 316622"/>
                <a:gd name="connsiteY209" fmla="*/ 116887 h 269321"/>
                <a:gd name="connsiteX210" fmla="*/ 248070 w 316622"/>
                <a:gd name="connsiteY210" fmla="*/ 118450 h 269321"/>
                <a:gd name="connsiteX211" fmla="*/ 247680 w 316622"/>
                <a:gd name="connsiteY211" fmla="*/ 119076 h 269321"/>
                <a:gd name="connsiteX212" fmla="*/ 247468 w 316622"/>
                <a:gd name="connsiteY212" fmla="*/ 121685 h 269321"/>
                <a:gd name="connsiteX213" fmla="*/ 247051 w 316622"/>
                <a:gd name="connsiteY213" fmla="*/ 123826 h 269321"/>
                <a:gd name="connsiteX214" fmla="*/ 244287 w 316622"/>
                <a:gd name="connsiteY214" fmla="*/ 125839 h 269321"/>
                <a:gd name="connsiteX215" fmla="*/ 241536 w 316622"/>
                <a:gd name="connsiteY215" fmla="*/ 127842 h 269321"/>
                <a:gd name="connsiteX216" fmla="*/ 240849 w 316622"/>
                <a:gd name="connsiteY216" fmla="*/ 129065 h 269321"/>
                <a:gd name="connsiteX217" fmla="*/ 240348 w 316622"/>
                <a:gd name="connsiteY217" fmla="*/ 130480 h 269321"/>
                <a:gd name="connsiteX218" fmla="*/ 239485 w 316622"/>
                <a:gd name="connsiteY218" fmla="*/ 132076 h 269321"/>
                <a:gd name="connsiteX219" fmla="*/ 239314 w 316622"/>
                <a:gd name="connsiteY219" fmla="*/ 132919 h 269321"/>
                <a:gd name="connsiteX220" fmla="*/ 240707 w 316622"/>
                <a:gd name="connsiteY220" fmla="*/ 134293 h 269321"/>
                <a:gd name="connsiteX221" fmla="*/ 240545 w 316622"/>
                <a:gd name="connsiteY221" fmla="*/ 135429 h 269321"/>
                <a:gd name="connsiteX222" fmla="*/ 240102 w 316622"/>
                <a:gd name="connsiteY222" fmla="*/ 137043 h 269321"/>
                <a:gd name="connsiteX223" fmla="*/ 238780 w 316622"/>
                <a:gd name="connsiteY223" fmla="*/ 138186 h 269321"/>
                <a:gd name="connsiteX224" fmla="*/ 237319 w 316622"/>
                <a:gd name="connsiteY224" fmla="*/ 138834 h 269321"/>
                <a:gd name="connsiteX225" fmla="*/ 237351 w 316622"/>
                <a:gd name="connsiteY225" fmla="*/ 140590 h 269321"/>
                <a:gd name="connsiteX226" fmla="*/ 238129 w 316622"/>
                <a:gd name="connsiteY226" fmla="*/ 140836 h 269321"/>
                <a:gd name="connsiteX227" fmla="*/ 239897 w 316622"/>
                <a:gd name="connsiteY227" fmla="*/ 140706 h 269321"/>
                <a:gd name="connsiteX228" fmla="*/ 242391 w 316622"/>
                <a:gd name="connsiteY228" fmla="*/ 139432 h 269321"/>
                <a:gd name="connsiteX229" fmla="*/ 244017 w 316622"/>
                <a:gd name="connsiteY229" fmla="*/ 137794 h 269321"/>
                <a:gd name="connsiteX230" fmla="*/ 243059 w 316622"/>
                <a:gd name="connsiteY230" fmla="*/ 136238 h 269321"/>
                <a:gd name="connsiteX231" fmla="*/ 242940 w 316622"/>
                <a:gd name="connsiteY231" fmla="*/ 135933 h 269321"/>
                <a:gd name="connsiteX232" fmla="*/ 243171 w 316622"/>
                <a:gd name="connsiteY232" fmla="*/ 135568 h 269321"/>
                <a:gd name="connsiteX233" fmla="*/ 245099 w 316622"/>
                <a:gd name="connsiteY233" fmla="*/ 133875 h 269321"/>
                <a:gd name="connsiteX234" fmla="*/ 247466 w 316622"/>
                <a:gd name="connsiteY234" fmla="*/ 132854 h 269321"/>
                <a:gd name="connsiteX235" fmla="*/ 250767 w 316622"/>
                <a:gd name="connsiteY235" fmla="*/ 132664 h 269321"/>
                <a:gd name="connsiteX236" fmla="*/ 254745 w 316622"/>
                <a:gd name="connsiteY236" fmla="*/ 133263 h 269321"/>
                <a:gd name="connsiteX237" fmla="*/ 255142 w 316622"/>
                <a:gd name="connsiteY237" fmla="*/ 133516 h 269321"/>
                <a:gd name="connsiteX238" fmla="*/ 254950 w 316622"/>
                <a:gd name="connsiteY238" fmla="*/ 134554 h 269321"/>
                <a:gd name="connsiteX239" fmla="*/ 255321 w 316622"/>
                <a:gd name="connsiteY239" fmla="*/ 136085 h 269321"/>
                <a:gd name="connsiteX240" fmla="*/ 256043 w 316622"/>
                <a:gd name="connsiteY240" fmla="*/ 137159 h 269321"/>
                <a:gd name="connsiteX241" fmla="*/ 255054 w 316622"/>
                <a:gd name="connsiteY241" fmla="*/ 140205 h 269321"/>
                <a:gd name="connsiteX242" fmla="*/ 255797 w 316622"/>
                <a:gd name="connsiteY242" fmla="*/ 141159 h 269321"/>
                <a:gd name="connsiteX243" fmla="*/ 256954 w 316622"/>
                <a:gd name="connsiteY243" fmla="*/ 142299 h 269321"/>
                <a:gd name="connsiteX244" fmla="*/ 257822 w 316622"/>
                <a:gd name="connsiteY244" fmla="*/ 143340 h 269321"/>
                <a:gd name="connsiteX245" fmla="*/ 259070 w 316622"/>
                <a:gd name="connsiteY245" fmla="*/ 144296 h 269321"/>
                <a:gd name="connsiteX246" fmla="*/ 260180 w 316622"/>
                <a:gd name="connsiteY246" fmla="*/ 145906 h 269321"/>
                <a:gd name="connsiteX247" fmla="*/ 260560 w 316622"/>
                <a:gd name="connsiteY247" fmla="*/ 146818 h 269321"/>
                <a:gd name="connsiteX248" fmla="*/ 258785 w 316622"/>
                <a:gd name="connsiteY248" fmla="*/ 148402 h 269321"/>
                <a:gd name="connsiteX249" fmla="*/ 255771 w 316622"/>
                <a:gd name="connsiteY249" fmla="*/ 149886 h 269321"/>
                <a:gd name="connsiteX250" fmla="*/ 255432 w 316622"/>
                <a:gd name="connsiteY250" fmla="*/ 150836 h 269321"/>
                <a:gd name="connsiteX251" fmla="*/ 255471 w 316622"/>
                <a:gd name="connsiteY251" fmla="*/ 151916 h 269321"/>
                <a:gd name="connsiteX252" fmla="*/ 255810 w 316622"/>
                <a:gd name="connsiteY252" fmla="*/ 152765 h 269321"/>
                <a:gd name="connsiteX253" fmla="*/ 257472 w 316622"/>
                <a:gd name="connsiteY253" fmla="*/ 153857 h 269321"/>
                <a:gd name="connsiteX254" fmla="*/ 259263 w 316622"/>
                <a:gd name="connsiteY254" fmla="*/ 156327 h 269321"/>
                <a:gd name="connsiteX255" fmla="*/ 260396 w 316622"/>
                <a:gd name="connsiteY255" fmla="*/ 158528 h 269321"/>
                <a:gd name="connsiteX256" fmla="*/ 262881 w 316622"/>
                <a:gd name="connsiteY256" fmla="*/ 160637 h 269321"/>
                <a:gd name="connsiteX257" fmla="*/ 263486 w 316622"/>
                <a:gd name="connsiteY257" fmla="*/ 161261 h 269321"/>
                <a:gd name="connsiteX258" fmla="*/ 263331 w 316622"/>
                <a:gd name="connsiteY258" fmla="*/ 161788 h 269321"/>
                <a:gd name="connsiteX259" fmla="*/ 262676 w 316622"/>
                <a:gd name="connsiteY259" fmla="*/ 162686 h 269321"/>
                <a:gd name="connsiteX260" fmla="*/ 261826 w 316622"/>
                <a:gd name="connsiteY260" fmla="*/ 165676 h 269321"/>
                <a:gd name="connsiteX261" fmla="*/ 260811 w 316622"/>
                <a:gd name="connsiteY261" fmla="*/ 166151 h 269321"/>
                <a:gd name="connsiteX262" fmla="*/ 259679 w 316622"/>
                <a:gd name="connsiteY262" fmla="*/ 166344 h 269321"/>
                <a:gd name="connsiteX263" fmla="*/ 256607 w 316622"/>
                <a:gd name="connsiteY263" fmla="*/ 168532 h 269321"/>
                <a:gd name="connsiteX264" fmla="*/ 255237 w 316622"/>
                <a:gd name="connsiteY264" fmla="*/ 168267 h 269321"/>
                <a:gd name="connsiteX265" fmla="*/ 253290 w 316622"/>
                <a:gd name="connsiteY265" fmla="*/ 168295 h 269321"/>
                <a:gd name="connsiteX266" fmla="*/ 251862 w 316622"/>
                <a:gd name="connsiteY266" fmla="*/ 169016 h 269321"/>
                <a:gd name="connsiteX267" fmla="*/ 252018 w 316622"/>
                <a:gd name="connsiteY267" fmla="*/ 170378 h 269321"/>
                <a:gd name="connsiteX268" fmla="*/ 253270 w 316622"/>
                <a:gd name="connsiteY268" fmla="*/ 171624 h 269321"/>
                <a:gd name="connsiteX269" fmla="*/ 254006 w 316622"/>
                <a:gd name="connsiteY269" fmla="*/ 172980 h 269321"/>
                <a:gd name="connsiteX270" fmla="*/ 254304 w 316622"/>
                <a:gd name="connsiteY270" fmla="*/ 174390 h 269321"/>
                <a:gd name="connsiteX271" fmla="*/ 255695 w 316622"/>
                <a:gd name="connsiteY271" fmla="*/ 175434 h 269321"/>
                <a:gd name="connsiteX272" fmla="*/ 257647 w 316622"/>
                <a:gd name="connsiteY272" fmla="*/ 176058 h 269321"/>
                <a:gd name="connsiteX273" fmla="*/ 258764 w 316622"/>
                <a:gd name="connsiteY273" fmla="*/ 176100 h 269321"/>
                <a:gd name="connsiteX274" fmla="*/ 259494 w 316622"/>
                <a:gd name="connsiteY274" fmla="*/ 176475 h 269321"/>
                <a:gd name="connsiteX275" fmla="*/ 259932 w 316622"/>
                <a:gd name="connsiteY275" fmla="*/ 176958 h 269321"/>
                <a:gd name="connsiteX276" fmla="*/ 260772 w 316622"/>
                <a:gd name="connsiteY276" fmla="*/ 179974 h 269321"/>
                <a:gd name="connsiteX277" fmla="*/ 260269 w 316622"/>
                <a:gd name="connsiteY277" fmla="*/ 180730 h 269321"/>
                <a:gd name="connsiteX278" fmla="*/ 259217 w 316622"/>
                <a:gd name="connsiteY278" fmla="*/ 181052 h 269321"/>
                <a:gd name="connsiteX279" fmla="*/ 258589 w 316622"/>
                <a:gd name="connsiteY279" fmla="*/ 182291 h 269321"/>
                <a:gd name="connsiteX280" fmla="*/ 257334 w 316622"/>
                <a:gd name="connsiteY280" fmla="*/ 184118 h 269321"/>
                <a:gd name="connsiteX281" fmla="*/ 256622 w 316622"/>
                <a:gd name="connsiteY281" fmla="*/ 185583 h 269321"/>
                <a:gd name="connsiteX282" fmla="*/ 257410 w 316622"/>
                <a:gd name="connsiteY282" fmla="*/ 186872 h 269321"/>
                <a:gd name="connsiteX283" fmla="*/ 257746 w 316622"/>
                <a:gd name="connsiteY283" fmla="*/ 187826 h 269321"/>
                <a:gd name="connsiteX284" fmla="*/ 257325 w 316622"/>
                <a:gd name="connsiteY284" fmla="*/ 188808 h 269321"/>
                <a:gd name="connsiteX285" fmla="*/ 257887 w 316622"/>
                <a:gd name="connsiteY285" fmla="*/ 190337 h 269321"/>
                <a:gd name="connsiteX286" fmla="*/ 259370 w 316622"/>
                <a:gd name="connsiteY286" fmla="*/ 191849 h 269321"/>
                <a:gd name="connsiteX287" fmla="*/ 263398 w 316622"/>
                <a:gd name="connsiteY287" fmla="*/ 193974 h 269321"/>
                <a:gd name="connsiteX288" fmla="*/ 267138 w 316622"/>
                <a:gd name="connsiteY288" fmla="*/ 195701 h 269321"/>
                <a:gd name="connsiteX289" fmla="*/ 268295 w 316622"/>
                <a:gd name="connsiteY289" fmla="*/ 195988 h 269321"/>
                <a:gd name="connsiteX290" fmla="*/ 273348 w 316622"/>
                <a:gd name="connsiteY290" fmla="*/ 194877 h 269321"/>
                <a:gd name="connsiteX291" fmla="*/ 274184 w 316622"/>
                <a:gd name="connsiteY291" fmla="*/ 194973 h 269321"/>
                <a:gd name="connsiteX292" fmla="*/ 274799 w 316622"/>
                <a:gd name="connsiteY292" fmla="*/ 196296 h 269321"/>
                <a:gd name="connsiteX293" fmla="*/ 275067 w 316622"/>
                <a:gd name="connsiteY293" fmla="*/ 197186 h 269321"/>
                <a:gd name="connsiteX294" fmla="*/ 274499 w 316622"/>
                <a:gd name="connsiteY294" fmla="*/ 198527 h 269321"/>
                <a:gd name="connsiteX295" fmla="*/ 273132 w 316622"/>
                <a:gd name="connsiteY295" fmla="*/ 200372 h 269321"/>
                <a:gd name="connsiteX296" fmla="*/ 271651 w 316622"/>
                <a:gd name="connsiteY296" fmla="*/ 201842 h 269321"/>
                <a:gd name="connsiteX297" fmla="*/ 270753 w 316622"/>
                <a:gd name="connsiteY297" fmla="*/ 203091 h 269321"/>
                <a:gd name="connsiteX298" fmla="*/ 270940 w 316622"/>
                <a:gd name="connsiteY298" fmla="*/ 204224 h 269321"/>
                <a:gd name="connsiteX299" fmla="*/ 270999 w 316622"/>
                <a:gd name="connsiteY299" fmla="*/ 205731 h 269321"/>
                <a:gd name="connsiteX300" fmla="*/ 269794 w 316622"/>
                <a:gd name="connsiteY300" fmla="*/ 206182 h 269321"/>
                <a:gd name="connsiteX301" fmla="*/ 269755 w 316622"/>
                <a:gd name="connsiteY301" fmla="*/ 205884 h 269321"/>
                <a:gd name="connsiteX302" fmla="*/ 269258 w 316622"/>
                <a:gd name="connsiteY302" fmla="*/ 205630 h 269321"/>
                <a:gd name="connsiteX303" fmla="*/ 268829 w 316622"/>
                <a:gd name="connsiteY303" fmla="*/ 205780 h 269321"/>
                <a:gd name="connsiteX304" fmla="*/ 268498 w 316622"/>
                <a:gd name="connsiteY304" fmla="*/ 206107 h 269321"/>
                <a:gd name="connsiteX305" fmla="*/ 268446 w 316622"/>
                <a:gd name="connsiteY305" fmla="*/ 206687 h 269321"/>
                <a:gd name="connsiteX306" fmla="*/ 265877 w 316622"/>
                <a:gd name="connsiteY306" fmla="*/ 207649 h 269321"/>
                <a:gd name="connsiteX307" fmla="*/ 264106 w 316622"/>
                <a:gd name="connsiteY307" fmla="*/ 208646 h 269321"/>
                <a:gd name="connsiteX308" fmla="*/ 257103 w 316622"/>
                <a:gd name="connsiteY308" fmla="*/ 214594 h 269321"/>
                <a:gd name="connsiteX309" fmla="*/ 253827 w 316622"/>
                <a:gd name="connsiteY309" fmla="*/ 216336 h 269321"/>
                <a:gd name="connsiteX310" fmla="*/ 253182 w 316622"/>
                <a:gd name="connsiteY310" fmla="*/ 217385 h 269321"/>
                <a:gd name="connsiteX311" fmla="*/ 252514 w 316622"/>
                <a:gd name="connsiteY311" fmla="*/ 219345 h 269321"/>
                <a:gd name="connsiteX312" fmla="*/ 250590 w 316622"/>
                <a:gd name="connsiteY312" fmla="*/ 221026 h 269321"/>
                <a:gd name="connsiteX313" fmla="*/ 248906 w 316622"/>
                <a:gd name="connsiteY313" fmla="*/ 221825 h 269321"/>
                <a:gd name="connsiteX314" fmla="*/ 244734 w 316622"/>
                <a:gd name="connsiteY314" fmla="*/ 222646 h 269321"/>
                <a:gd name="connsiteX315" fmla="*/ 240545 w 316622"/>
                <a:gd name="connsiteY315" fmla="*/ 224426 h 269321"/>
                <a:gd name="connsiteX316" fmla="*/ 238658 w 316622"/>
                <a:gd name="connsiteY316" fmla="*/ 223659 h 269321"/>
                <a:gd name="connsiteX317" fmla="*/ 233769 w 316622"/>
                <a:gd name="connsiteY317" fmla="*/ 223741 h 269321"/>
                <a:gd name="connsiteX318" fmla="*/ 230720 w 316622"/>
                <a:gd name="connsiteY318" fmla="*/ 221596 h 269321"/>
                <a:gd name="connsiteX319" fmla="*/ 224859 w 316622"/>
                <a:gd name="connsiteY319" fmla="*/ 220235 h 269321"/>
                <a:gd name="connsiteX320" fmla="*/ 222950 w 316622"/>
                <a:gd name="connsiteY320" fmla="*/ 217107 h 269321"/>
                <a:gd name="connsiteX321" fmla="*/ 220281 w 316622"/>
                <a:gd name="connsiteY321" fmla="*/ 216904 h 269321"/>
                <a:gd name="connsiteX322" fmla="*/ 218532 w 316622"/>
                <a:gd name="connsiteY322" fmla="*/ 216998 h 269321"/>
                <a:gd name="connsiteX323" fmla="*/ 217487 w 316622"/>
                <a:gd name="connsiteY323" fmla="*/ 216524 h 269321"/>
                <a:gd name="connsiteX324" fmla="*/ 217215 w 316622"/>
                <a:gd name="connsiteY324" fmla="*/ 215456 h 269321"/>
                <a:gd name="connsiteX325" fmla="*/ 217191 w 316622"/>
                <a:gd name="connsiteY325" fmla="*/ 214427 h 269321"/>
                <a:gd name="connsiteX326" fmla="*/ 215339 w 316622"/>
                <a:gd name="connsiteY326" fmla="*/ 214901 h 269321"/>
                <a:gd name="connsiteX327" fmla="*/ 213922 w 316622"/>
                <a:gd name="connsiteY327" fmla="*/ 214901 h 269321"/>
                <a:gd name="connsiteX328" fmla="*/ 213077 w 316622"/>
                <a:gd name="connsiteY328" fmla="*/ 215313 h 269321"/>
                <a:gd name="connsiteX329" fmla="*/ 212410 w 316622"/>
                <a:gd name="connsiteY329" fmla="*/ 215789 h 269321"/>
                <a:gd name="connsiteX330" fmla="*/ 211622 w 316622"/>
                <a:gd name="connsiteY330" fmla="*/ 215485 h 269321"/>
                <a:gd name="connsiteX331" fmla="*/ 211164 w 316622"/>
                <a:gd name="connsiteY331" fmla="*/ 215587 h 269321"/>
                <a:gd name="connsiteX332" fmla="*/ 211205 w 316622"/>
                <a:gd name="connsiteY332" fmla="*/ 216193 h 269321"/>
                <a:gd name="connsiteX333" fmla="*/ 209504 w 316622"/>
                <a:gd name="connsiteY333" fmla="*/ 216344 h 269321"/>
                <a:gd name="connsiteX334" fmla="*/ 207660 w 316622"/>
                <a:gd name="connsiteY334" fmla="*/ 215973 h 269321"/>
                <a:gd name="connsiteX335" fmla="*/ 202818 w 316622"/>
                <a:gd name="connsiteY335" fmla="*/ 214355 h 269321"/>
                <a:gd name="connsiteX336" fmla="*/ 202075 w 316622"/>
                <a:gd name="connsiteY336" fmla="*/ 214108 h 269321"/>
                <a:gd name="connsiteX337" fmla="*/ 198715 w 316622"/>
                <a:gd name="connsiteY337" fmla="*/ 213482 h 269321"/>
                <a:gd name="connsiteX338" fmla="*/ 197357 w 316622"/>
                <a:gd name="connsiteY338" fmla="*/ 212836 h 269321"/>
                <a:gd name="connsiteX339" fmla="*/ 196258 w 316622"/>
                <a:gd name="connsiteY339" fmla="*/ 211236 h 269321"/>
                <a:gd name="connsiteX340" fmla="*/ 195418 w 316622"/>
                <a:gd name="connsiteY340" fmla="*/ 210730 h 269321"/>
                <a:gd name="connsiteX341" fmla="*/ 194921 w 316622"/>
                <a:gd name="connsiteY341" fmla="*/ 210427 h 269321"/>
                <a:gd name="connsiteX342" fmla="*/ 191786 w 316622"/>
                <a:gd name="connsiteY342" fmla="*/ 211235 h 269321"/>
                <a:gd name="connsiteX343" fmla="*/ 190698 w 316622"/>
                <a:gd name="connsiteY343" fmla="*/ 212494 h 269321"/>
                <a:gd name="connsiteX344" fmla="*/ 188998 w 316622"/>
                <a:gd name="connsiteY344" fmla="*/ 213967 h 269321"/>
                <a:gd name="connsiteX345" fmla="*/ 177370 w 316622"/>
                <a:gd name="connsiteY345" fmla="*/ 221183 h 269321"/>
                <a:gd name="connsiteX346" fmla="*/ 175247 w 316622"/>
                <a:gd name="connsiteY346" fmla="*/ 224201 h 269321"/>
                <a:gd name="connsiteX347" fmla="*/ 172790 w 316622"/>
                <a:gd name="connsiteY347" fmla="*/ 228639 h 269321"/>
                <a:gd name="connsiteX348" fmla="*/ 172598 w 316622"/>
                <a:gd name="connsiteY348" fmla="*/ 230707 h 269321"/>
                <a:gd name="connsiteX349" fmla="*/ 173656 w 316622"/>
                <a:gd name="connsiteY349" fmla="*/ 237309 h 269321"/>
                <a:gd name="connsiteX350" fmla="*/ 176020 w 316622"/>
                <a:gd name="connsiteY350" fmla="*/ 240769 h 269321"/>
                <a:gd name="connsiteX351" fmla="*/ 176320 w 316622"/>
                <a:gd name="connsiteY351" fmla="*/ 241569 h 269321"/>
                <a:gd name="connsiteX352" fmla="*/ 175010 w 316622"/>
                <a:gd name="connsiteY352" fmla="*/ 241573 h 269321"/>
                <a:gd name="connsiteX353" fmla="*/ 172809 w 316622"/>
                <a:gd name="connsiteY353" fmla="*/ 241141 h 269321"/>
                <a:gd name="connsiteX354" fmla="*/ 170982 w 316622"/>
                <a:gd name="connsiteY354" fmla="*/ 240607 h 269321"/>
                <a:gd name="connsiteX355" fmla="*/ 169244 w 316622"/>
                <a:gd name="connsiteY355" fmla="*/ 240905 h 269321"/>
                <a:gd name="connsiteX356" fmla="*/ 167569 w 316622"/>
                <a:gd name="connsiteY356" fmla="*/ 241620 h 269321"/>
                <a:gd name="connsiteX357" fmla="*/ 166104 w 316622"/>
                <a:gd name="connsiteY357" fmla="*/ 242052 h 269321"/>
                <a:gd name="connsiteX358" fmla="*/ 165053 w 316622"/>
                <a:gd name="connsiteY358" fmla="*/ 242173 h 269321"/>
                <a:gd name="connsiteX359" fmla="*/ 164349 w 316622"/>
                <a:gd name="connsiteY359" fmla="*/ 242585 h 269321"/>
                <a:gd name="connsiteX360" fmla="*/ 164012 w 316622"/>
                <a:gd name="connsiteY360" fmla="*/ 243409 h 269321"/>
                <a:gd name="connsiteX361" fmla="*/ 163943 w 316622"/>
                <a:gd name="connsiteY361" fmla="*/ 243985 h 269321"/>
                <a:gd name="connsiteX362" fmla="*/ 162092 w 316622"/>
                <a:gd name="connsiteY362" fmla="*/ 243843 h 269321"/>
                <a:gd name="connsiteX363" fmla="*/ 157812 w 316622"/>
                <a:gd name="connsiteY363" fmla="*/ 242658 h 269321"/>
                <a:gd name="connsiteX364" fmla="*/ 153964 w 316622"/>
                <a:gd name="connsiteY364" fmla="*/ 241841 h 269321"/>
                <a:gd name="connsiteX365" fmla="*/ 151708 w 316622"/>
                <a:gd name="connsiteY365" fmla="*/ 242770 h 269321"/>
                <a:gd name="connsiteX366" fmla="*/ 150256 w 316622"/>
                <a:gd name="connsiteY366" fmla="*/ 243638 h 269321"/>
                <a:gd name="connsiteX367" fmla="*/ 149235 w 316622"/>
                <a:gd name="connsiteY367" fmla="*/ 243505 h 269321"/>
                <a:gd name="connsiteX368" fmla="*/ 148460 w 316622"/>
                <a:gd name="connsiteY368" fmla="*/ 242592 h 269321"/>
                <a:gd name="connsiteX369" fmla="*/ 147940 w 316622"/>
                <a:gd name="connsiteY369" fmla="*/ 241698 h 269321"/>
                <a:gd name="connsiteX370" fmla="*/ 146432 w 316622"/>
                <a:gd name="connsiteY370" fmla="*/ 240878 h 269321"/>
                <a:gd name="connsiteX371" fmla="*/ 143034 w 316622"/>
                <a:gd name="connsiteY371" fmla="*/ 239645 h 269321"/>
                <a:gd name="connsiteX372" fmla="*/ 143208 w 316622"/>
                <a:gd name="connsiteY372" fmla="*/ 239050 h 269321"/>
                <a:gd name="connsiteX373" fmla="*/ 143789 w 316622"/>
                <a:gd name="connsiteY373" fmla="*/ 238220 h 269321"/>
                <a:gd name="connsiteX374" fmla="*/ 143772 w 316622"/>
                <a:gd name="connsiteY374" fmla="*/ 237708 h 269321"/>
                <a:gd name="connsiteX375" fmla="*/ 143118 w 316622"/>
                <a:gd name="connsiteY375" fmla="*/ 236947 h 269321"/>
                <a:gd name="connsiteX376" fmla="*/ 139985 w 316622"/>
                <a:gd name="connsiteY376" fmla="*/ 236130 h 269321"/>
                <a:gd name="connsiteX377" fmla="*/ 138508 w 316622"/>
                <a:gd name="connsiteY377" fmla="*/ 235924 h 269321"/>
                <a:gd name="connsiteX378" fmla="*/ 137568 w 316622"/>
                <a:gd name="connsiteY378" fmla="*/ 236486 h 269321"/>
                <a:gd name="connsiteX379" fmla="*/ 136892 w 316622"/>
                <a:gd name="connsiteY379" fmla="*/ 237174 h 269321"/>
                <a:gd name="connsiteX380" fmla="*/ 135147 w 316622"/>
                <a:gd name="connsiteY380" fmla="*/ 234643 h 269321"/>
                <a:gd name="connsiteX381" fmla="*/ 133906 w 316622"/>
                <a:gd name="connsiteY381" fmla="*/ 234128 h 269321"/>
                <a:gd name="connsiteX382" fmla="*/ 132027 w 316622"/>
                <a:gd name="connsiteY382" fmla="*/ 234043 h 269321"/>
                <a:gd name="connsiteX383" fmla="*/ 129879 w 316622"/>
                <a:gd name="connsiteY383" fmla="*/ 233270 h 269321"/>
                <a:gd name="connsiteX384" fmla="*/ 127643 w 316622"/>
                <a:gd name="connsiteY384" fmla="*/ 232283 h 269321"/>
                <a:gd name="connsiteX385" fmla="*/ 122213 w 316622"/>
                <a:gd name="connsiteY385" fmla="*/ 230703 h 269321"/>
                <a:gd name="connsiteX386" fmla="*/ 120718 w 316622"/>
                <a:gd name="connsiteY386" fmla="*/ 230514 h 269321"/>
                <a:gd name="connsiteX387" fmla="*/ 120120 w 316622"/>
                <a:gd name="connsiteY387" fmla="*/ 230764 h 269321"/>
                <a:gd name="connsiteX388" fmla="*/ 119721 w 316622"/>
                <a:gd name="connsiteY388" fmla="*/ 231709 h 269321"/>
                <a:gd name="connsiteX389" fmla="*/ 119505 w 316622"/>
                <a:gd name="connsiteY389" fmla="*/ 234377 h 269321"/>
                <a:gd name="connsiteX390" fmla="*/ 119276 w 316622"/>
                <a:gd name="connsiteY390" fmla="*/ 234672 h 269321"/>
                <a:gd name="connsiteX391" fmla="*/ 116756 w 316622"/>
                <a:gd name="connsiteY391" fmla="*/ 234761 h 269321"/>
                <a:gd name="connsiteX392" fmla="*/ 113651 w 316622"/>
                <a:gd name="connsiteY392" fmla="*/ 234390 h 269321"/>
                <a:gd name="connsiteX393" fmla="*/ 112228 w 316622"/>
                <a:gd name="connsiteY393" fmla="*/ 234574 h 269321"/>
                <a:gd name="connsiteX394" fmla="*/ 110958 w 316622"/>
                <a:gd name="connsiteY394" fmla="*/ 234583 h 269321"/>
                <a:gd name="connsiteX395" fmla="*/ 109762 w 316622"/>
                <a:gd name="connsiteY395" fmla="*/ 233877 h 269321"/>
                <a:gd name="connsiteX396" fmla="*/ 104399 w 316622"/>
                <a:gd name="connsiteY396" fmla="*/ 234685 h 269321"/>
                <a:gd name="connsiteX397" fmla="*/ 103507 w 316622"/>
                <a:gd name="connsiteY397" fmla="*/ 234291 h 269321"/>
                <a:gd name="connsiteX398" fmla="*/ 102212 w 316622"/>
                <a:gd name="connsiteY398" fmla="*/ 233086 h 269321"/>
                <a:gd name="connsiteX399" fmla="*/ 100769 w 316622"/>
                <a:gd name="connsiteY399" fmla="*/ 232114 h 269321"/>
                <a:gd name="connsiteX400" fmla="*/ 99647 w 316622"/>
                <a:gd name="connsiteY400" fmla="*/ 231615 h 269321"/>
                <a:gd name="connsiteX401" fmla="*/ 98691 w 316622"/>
                <a:gd name="connsiteY401" fmla="*/ 231043 h 269321"/>
                <a:gd name="connsiteX402" fmla="*/ 97822 w 316622"/>
                <a:gd name="connsiteY402" fmla="*/ 230950 h 269321"/>
                <a:gd name="connsiteX403" fmla="*/ 96499 w 316622"/>
                <a:gd name="connsiteY403" fmla="*/ 231504 h 269321"/>
                <a:gd name="connsiteX404" fmla="*/ 94670 w 316622"/>
                <a:gd name="connsiteY404" fmla="*/ 231739 h 269321"/>
                <a:gd name="connsiteX405" fmla="*/ 93152 w 316622"/>
                <a:gd name="connsiteY405" fmla="*/ 231667 h 269321"/>
                <a:gd name="connsiteX406" fmla="*/ 92342 w 316622"/>
                <a:gd name="connsiteY406" fmla="*/ 231748 h 269321"/>
                <a:gd name="connsiteX407" fmla="*/ 88942 w 316622"/>
                <a:gd name="connsiteY407" fmla="*/ 228789 h 269321"/>
                <a:gd name="connsiteX408" fmla="*/ 88445 w 316622"/>
                <a:gd name="connsiteY408" fmla="*/ 227979 h 269321"/>
                <a:gd name="connsiteX409" fmla="*/ 86752 w 316622"/>
                <a:gd name="connsiteY409" fmla="*/ 227754 h 269321"/>
                <a:gd name="connsiteX410" fmla="*/ 84660 w 316622"/>
                <a:gd name="connsiteY410" fmla="*/ 227718 h 269321"/>
                <a:gd name="connsiteX411" fmla="*/ 79317 w 316622"/>
                <a:gd name="connsiteY411" fmla="*/ 225799 h 269321"/>
                <a:gd name="connsiteX412" fmla="*/ 76885 w 316622"/>
                <a:gd name="connsiteY412" fmla="*/ 224768 h 269321"/>
                <a:gd name="connsiteX413" fmla="*/ 76529 w 316622"/>
                <a:gd name="connsiteY413" fmla="*/ 224155 h 269321"/>
                <a:gd name="connsiteX414" fmla="*/ 76562 w 316622"/>
                <a:gd name="connsiteY414" fmla="*/ 223659 h 269321"/>
                <a:gd name="connsiteX415" fmla="*/ 76147 w 316622"/>
                <a:gd name="connsiteY415" fmla="*/ 223766 h 269321"/>
                <a:gd name="connsiteX416" fmla="*/ 75397 w 316622"/>
                <a:gd name="connsiteY416" fmla="*/ 224643 h 269321"/>
                <a:gd name="connsiteX417" fmla="*/ 75004 w 316622"/>
                <a:gd name="connsiteY417" fmla="*/ 225358 h 269321"/>
                <a:gd name="connsiteX418" fmla="*/ 74484 w 316622"/>
                <a:gd name="connsiteY418" fmla="*/ 225492 h 269321"/>
                <a:gd name="connsiteX419" fmla="*/ 73716 w 316622"/>
                <a:gd name="connsiteY419" fmla="*/ 225381 h 269321"/>
                <a:gd name="connsiteX420" fmla="*/ 73007 w 316622"/>
                <a:gd name="connsiteY420" fmla="*/ 224978 h 269321"/>
                <a:gd name="connsiteX421" fmla="*/ 72573 w 316622"/>
                <a:gd name="connsiteY421" fmla="*/ 224459 h 269321"/>
                <a:gd name="connsiteX422" fmla="*/ 73038 w 316622"/>
                <a:gd name="connsiteY422" fmla="*/ 223551 h 269321"/>
                <a:gd name="connsiteX423" fmla="*/ 73852 w 316622"/>
                <a:gd name="connsiteY423" fmla="*/ 222367 h 269321"/>
                <a:gd name="connsiteX424" fmla="*/ 74190 w 316622"/>
                <a:gd name="connsiteY424" fmla="*/ 221078 h 269321"/>
                <a:gd name="connsiteX425" fmla="*/ 74116 w 316622"/>
                <a:gd name="connsiteY425" fmla="*/ 219924 h 269321"/>
                <a:gd name="connsiteX426" fmla="*/ 72766 w 316622"/>
                <a:gd name="connsiteY426" fmla="*/ 219183 h 269321"/>
                <a:gd name="connsiteX427" fmla="*/ 70781 w 316622"/>
                <a:gd name="connsiteY427" fmla="*/ 218874 h 269321"/>
                <a:gd name="connsiteX428" fmla="*/ 69329 w 316622"/>
                <a:gd name="connsiteY428" fmla="*/ 218786 h 269321"/>
                <a:gd name="connsiteX429" fmla="*/ 67434 w 316622"/>
                <a:gd name="connsiteY429" fmla="*/ 218126 h 269321"/>
                <a:gd name="connsiteX430" fmla="*/ 66541 w 316622"/>
                <a:gd name="connsiteY430" fmla="*/ 217650 h 269321"/>
                <a:gd name="connsiteX431" fmla="*/ 65668 w 316622"/>
                <a:gd name="connsiteY431" fmla="*/ 216364 h 269321"/>
                <a:gd name="connsiteX432" fmla="*/ 65639 w 316622"/>
                <a:gd name="connsiteY432" fmla="*/ 215428 h 269321"/>
                <a:gd name="connsiteX433" fmla="*/ 69234 w 316622"/>
                <a:gd name="connsiteY433" fmla="*/ 214602 h 269321"/>
                <a:gd name="connsiteX434" fmla="*/ 72476 w 316622"/>
                <a:gd name="connsiteY434" fmla="*/ 211216 h 269321"/>
                <a:gd name="connsiteX435" fmla="*/ 75546 w 316622"/>
                <a:gd name="connsiteY435" fmla="*/ 198890 h 269321"/>
                <a:gd name="connsiteX436" fmla="*/ 77768 w 316622"/>
                <a:gd name="connsiteY436" fmla="*/ 184245 h 269321"/>
                <a:gd name="connsiteX437" fmla="*/ 79420 w 316622"/>
                <a:gd name="connsiteY437" fmla="*/ 181469 h 269321"/>
                <a:gd name="connsiteX438" fmla="*/ 81495 w 316622"/>
                <a:gd name="connsiteY438" fmla="*/ 180706 h 269321"/>
                <a:gd name="connsiteX439" fmla="*/ 79817 w 316622"/>
                <a:gd name="connsiteY439" fmla="*/ 178684 h 269321"/>
                <a:gd name="connsiteX440" fmla="*/ 78766 w 316622"/>
                <a:gd name="connsiteY440" fmla="*/ 179708 h 269321"/>
                <a:gd name="connsiteX441" fmla="*/ 78325 w 316622"/>
                <a:gd name="connsiteY441" fmla="*/ 180794 h 269321"/>
                <a:gd name="connsiteX442" fmla="*/ 77775 w 316622"/>
                <a:gd name="connsiteY442" fmla="*/ 181336 h 269321"/>
                <a:gd name="connsiteX443" fmla="*/ 79016 w 316622"/>
                <a:gd name="connsiteY443" fmla="*/ 167825 h 269321"/>
                <a:gd name="connsiteX444" fmla="*/ 79901 w 316622"/>
                <a:gd name="connsiteY444" fmla="*/ 162861 h 269321"/>
                <a:gd name="connsiteX445" fmla="*/ 81406 w 316622"/>
                <a:gd name="connsiteY445" fmla="*/ 157650 h 269321"/>
                <a:gd name="connsiteX446" fmla="*/ 84485 w 316622"/>
                <a:gd name="connsiteY446" fmla="*/ 159720 h 269321"/>
                <a:gd name="connsiteX447" fmla="*/ 87037 w 316622"/>
                <a:gd name="connsiteY447" fmla="*/ 161817 h 269321"/>
                <a:gd name="connsiteX448" fmla="*/ 88357 w 316622"/>
                <a:gd name="connsiteY448" fmla="*/ 163636 h 269321"/>
                <a:gd name="connsiteX449" fmla="*/ 90027 w 316622"/>
                <a:gd name="connsiteY449" fmla="*/ 169686 h 269321"/>
                <a:gd name="connsiteX450" fmla="*/ 91290 w 316622"/>
                <a:gd name="connsiteY450" fmla="*/ 170954 h 269321"/>
                <a:gd name="connsiteX451" fmla="*/ 93181 w 316622"/>
                <a:gd name="connsiteY451" fmla="*/ 172226 h 269321"/>
                <a:gd name="connsiteX452" fmla="*/ 92434 w 316622"/>
                <a:gd name="connsiteY452" fmla="*/ 170837 h 269321"/>
                <a:gd name="connsiteX453" fmla="*/ 91133 w 316622"/>
                <a:gd name="connsiteY453" fmla="*/ 169776 h 269321"/>
                <a:gd name="connsiteX454" fmla="*/ 89099 w 316622"/>
                <a:gd name="connsiteY454" fmla="*/ 161709 h 269321"/>
                <a:gd name="connsiteX455" fmla="*/ 87823 w 316622"/>
                <a:gd name="connsiteY455" fmla="*/ 159420 h 269321"/>
                <a:gd name="connsiteX456" fmla="*/ 85836 w 316622"/>
                <a:gd name="connsiteY456" fmla="*/ 157492 h 269321"/>
                <a:gd name="connsiteX457" fmla="*/ 79438 w 316622"/>
                <a:gd name="connsiteY457" fmla="*/ 153428 h 269321"/>
                <a:gd name="connsiteX458" fmla="*/ 78863 w 316622"/>
                <a:gd name="connsiteY458" fmla="*/ 152643 h 269321"/>
                <a:gd name="connsiteX459" fmla="*/ 78554 w 316622"/>
                <a:gd name="connsiteY459" fmla="*/ 151089 h 269321"/>
                <a:gd name="connsiteX460" fmla="*/ 80668 w 316622"/>
                <a:gd name="connsiteY460" fmla="*/ 151155 h 269321"/>
                <a:gd name="connsiteX461" fmla="*/ 82495 w 316622"/>
                <a:gd name="connsiteY461" fmla="*/ 151910 h 269321"/>
                <a:gd name="connsiteX462" fmla="*/ 82279 w 316622"/>
                <a:gd name="connsiteY462" fmla="*/ 151040 h 269321"/>
                <a:gd name="connsiteX463" fmla="*/ 81737 w 316622"/>
                <a:gd name="connsiteY463" fmla="*/ 150131 h 269321"/>
                <a:gd name="connsiteX464" fmla="*/ 80889 w 316622"/>
                <a:gd name="connsiteY464" fmla="*/ 146830 h 269321"/>
                <a:gd name="connsiteX465" fmla="*/ 80181 w 316622"/>
                <a:gd name="connsiteY465" fmla="*/ 139107 h 269321"/>
                <a:gd name="connsiteX466" fmla="*/ 80277 w 316622"/>
                <a:gd name="connsiteY466" fmla="*/ 137782 h 269321"/>
                <a:gd name="connsiteX467" fmla="*/ 79962 w 316622"/>
                <a:gd name="connsiteY467" fmla="*/ 136157 h 269321"/>
                <a:gd name="connsiteX468" fmla="*/ 77916 w 316622"/>
                <a:gd name="connsiteY468" fmla="*/ 135793 h 269321"/>
                <a:gd name="connsiteX469" fmla="*/ 76280 w 316622"/>
                <a:gd name="connsiteY469" fmla="*/ 135726 h 269321"/>
                <a:gd name="connsiteX470" fmla="*/ 74518 w 316622"/>
                <a:gd name="connsiteY470" fmla="*/ 135084 h 269321"/>
                <a:gd name="connsiteX471" fmla="*/ 65805 w 316622"/>
                <a:gd name="connsiteY471" fmla="*/ 130514 h 269321"/>
                <a:gd name="connsiteX472" fmla="*/ 62822 w 316622"/>
                <a:gd name="connsiteY472" fmla="*/ 125790 h 269321"/>
                <a:gd name="connsiteX473" fmla="*/ 59772 w 316622"/>
                <a:gd name="connsiteY473" fmla="*/ 122297 h 269321"/>
                <a:gd name="connsiteX474" fmla="*/ 59040 w 316622"/>
                <a:gd name="connsiteY474" fmla="*/ 120772 h 269321"/>
                <a:gd name="connsiteX475" fmla="*/ 59088 w 316622"/>
                <a:gd name="connsiteY475" fmla="*/ 119226 h 269321"/>
                <a:gd name="connsiteX476" fmla="*/ 60667 w 316622"/>
                <a:gd name="connsiteY476" fmla="*/ 115957 h 269321"/>
                <a:gd name="connsiteX477" fmla="*/ 59273 w 316622"/>
                <a:gd name="connsiteY477" fmla="*/ 113891 h 269321"/>
                <a:gd name="connsiteX478" fmla="*/ 57911 w 316622"/>
                <a:gd name="connsiteY478" fmla="*/ 113480 h 269321"/>
                <a:gd name="connsiteX479" fmla="*/ 56727 w 316622"/>
                <a:gd name="connsiteY479" fmla="*/ 112457 h 269321"/>
                <a:gd name="connsiteX480" fmla="*/ 57799 w 316622"/>
                <a:gd name="connsiteY480" fmla="*/ 110751 h 269321"/>
                <a:gd name="connsiteX481" fmla="*/ 58690 w 316622"/>
                <a:gd name="connsiteY481" fmla="*/ 109659 h 269321"/>
                <a:gd name="connsiteX482" fmla="*/ 60475 w 316622"/>
                <a:gd name="connsiteY482" fmla="*/ 109362 h 269321"/>
                <a:gd name="connsiteX483" fmla="*/ 62816 w 316622"/>
                <a:gd name="connsiteY483" fmla="*/ 109724 h 269321"/>
                <a:gd name="connsiteX484" fmla="*/ 65036 w 316622"/>
                <a:gd name="connsiteY484" fmla="*/ 110712 h 269321"/>
                <a:gd name="connsiteX485" fmla="*/ 66778 w 316622"/>
                <a:gd name="connsiteY485" fmla="*/ 110974 h 269321"/>
                <a:gd name="connsiteX486" fmla="*/ 61629 w 316622"/>
                <a:gd name="connsiteY486" fmla="*/ 108323 h 269321"/>
                <a:gd name="connsiteX487" fmla="*/ 53279 w 316622"/>
                <a:gd name="connsiteY487" fmla="*/ 109217 h 269321"/>
                <a:gd name="connsiteX488" fmla="*/ 51479 w 316622"/>
                <a:gd name="connsiteY488" fmla="*/ 108875 h 269321"/>
                <a:gd name="connsiteX489" fmla="*/ 49959 w 316622"/>
                <a:gd name="connsiteY489" fmla="*/ 108284 h 269321"/>
                <a:gd name="connsiteX490" fmla="*/ 49365 w 316622"/>
                <a:gd name="connsiteY490" fmla="*/ 106336 h 269321"/>
                <a:gd name="connsiteX491" fmla="*/ 50552 w 316622"/>
                <a:gd name="connsiteY491" fmla="*/ 105458 h 269321"/>
                <a:gd name="connsiteX492" fmla="*/ 51628 w 316622"/>
                <a:gd name="connsiteY492" fmla="*/ 103833 h 269321"/>
                <a:gd name="connsiteX493" fmla="*/ 50411 w 316622"/>
                <a:gd name="connsiteY493" fmla="*/ 102690 h 269321"/>
                <a:gd name="connsiteX494" fmla="*/ 48834 w 316622"/>
                <a:gd name="connsiteY494" fmla="*/ 102257 h 269321"/>
                <a:gd name="connsiteX495" fmla="*/ 46360 w 316622"/>
                <a:gd name="connsiteY495" fmla="*/ 102282 h 269321"/>
                <a:gd name="connsiteX496" fmla="*/ 44052 w 316622"/>
                <a:gd name="connsiteY496" fmla="*/ 102627 h 269321"/>
                <a:gd name="connsiteX497" fmla="*/ 43466 w 316622"/>
                <a:gd name="connsiteY497" fmla="*/ 101970 h 269321"/>
                <a:gd name="connsiteX498" fmla="*/ 44874 w 316622"/>
                <a:gd name="connsiteY498" fmla="*/ 100158 h 269321"/>
                <a:gd name="connsiteX499" fmla="*/ 43678 w 316622"/>
                <a:gd name="connsiteY499" fmla="*/ 99491 h 269321"/>
                <a:gd name="connsiteX500" fmla="*/ 42082 w 316622"/>
                <a:gd name="connsiteY500" fmla="*/ 99802 h 269321"/>
                <a:gd name="connsiteX501" fmla="*/ 39767 w 316622"/>
                <a:gd name="connsiteY501" fmla="*/ 100178 h 269321"/>
                <a:gd name="connsiteX502" fmla="*/ 37553 w 316622"/>
                <a:gd name="connsiteY502" fmla="*/ 99609 h 269321"/>
                <a:gd name="connsiteX503" fmla="*/ 35460 w 316622"/>
                <a:gd name="connsiteY503" fmla="*/ 97547 h 269321"/>
                <a:gd name="connsiteX504" fmla="*/ 34073 w 316622"/>
                <a:gd name="connsiteY504" fmla="*/ 97562 h 269321"/>
                <a:gd name="connsiteX505" fmla="*/ 33120 w 316622"/>
                <a:gd name="connsiteY505" fmla="*/ 97817 h 269321"/>
                <a:gd name="connsiteX506" fmla="*/ 31706 w 316622"/>
                <a:gd name="connsiteY506" fmla="*/ 97023 h 269321"/>
                <a:gd name="connsiteX507" fmla="*/ 30218 w 316622"/>
                <a:gd name="connsiteY507" fmla="*/ 96824 h 269321"/>
                <a:gd name="connsiteX508" fmla="*/ 29156 w 316622"/>
                <a:gd name="connsiteY508" fmla="*/ 97087 h 269321"/>
                <a:gd name="connsiteX509" fmla="*/ 27744 w 316622"/>
                <a:gd name="connsiteY509" fmla="*/ 95903 h 269321"/>
                <a:gd name="connsiteX510" fmla="*/ 19051 w 316622"/>
                <a:gd name="connsiteY510" fmla="*/ 93527 h 269321"/>
                <a:gd name="connsiteX511" fmla="*/ 15297 w 316622"/>
                <a:gd name="connsiteY511" fmla="*/ 93236 h 269321"/>
                <a:gd name="connsiteX512" fmla="*/ 11854 w 316622"/>
                <a:gd name="connsiteY512" fmla="*/ 94313 h 269321"/>
                <a:gd name="connsiteX513" fmla="*/ 9959 w 316622"/>
                <a:gd name="connsiteY513" fmla="*/ 93939 h 269321"/>
                <a:gd name="connsiteX514" fmla="*/ 8566 w 316622"/>
                <a:gd name="connsiteY514" fmla="*/ 92403 h 269321"/>
                <a:gd name="connsiteX515" fmla="*/ 7397 w 316622"/>
                <a:gd name="connsiteY515" fmla="*/ 89823 h 269321"/>
                <a:gd name="connsiteX516" fmla="*/ 1851 w 316622"/>
                <a:gd name="connsiteY516" fmla="*/ 87832 h 269321"/>
                <a:gd name="connsiteX517" fmla="*/ 2948 w 316622"/>
                <a:gd name="connsiteY517" fmla="*/ 86526 h 269321"/>
                <a:gd name="connsiteX518" fmla="*/ 5530 w 316622"/>
                <a:gd name="connsiteY518" fmla="*/ 86217 h 269321"/>
                <a:gd name="connsiteX519" fmla="*/ 8506 w 316622"/>
                <a:gd name="connsiteY519" fmla="*/ 85310 h 269321"/>
                <a:gd name="connsiteX520" fmla="*/ 9576 w 316622"/>
                <a:gd name="connsiteY520" fmla="*/ 84147 h 269321"/>
                <a:gd name="connsiteX521" fmla="*/ 7250 w 316622"/>
                <a:gd name="connsiteY521" fmla="*/ 82790 h 269321"/>
                <a:gd name="connsiteX522" fmla="*/ 5535 w 316622"/>
                <a:gd name="connsiteY522" fmla="*/ 82457 h 269321"/>
                <a:gd name="connsiteX523" fmla="*/ 4824 w 316622"/>
                <a:gd name="connsiteY523" fmla="*/ 81969 h 269321"/>
                <a:gd name="connsiteX524" fmla="*/ 4099 w 316622"/>
                <a:gd name="connsiteY524" fmla="*/ 80751 h 269321"/>
                <a:gd name="connsiteX525" fmla="*/ 5127 w 316622"/>
                <a:gd name="connsiteY525" fmla="*/ 80193 h 269321"/>
                <a:gd name="connsiteX526" fmla="*/ 5851 w 316622"/>
                <a:gd name="connsiteY526" fmla="*/ 80489 h 269321"/>
                <a:gd name="connsiteX527" fmla="*/ 7942 w 316622"/>
                <a:gd name="connsiteY527" fmla="*/ 80665 h 269321"/>
                <a:gd name="connsiteX528" fmla="*/ 11523 w 316622"/>
                <a:gd name="connsiteY528" fmla="*/ 80365 h 269321"/>
                <a:gd name="connsiteX529" fmla="*/ 10188 w 316622"/>
                <a:gd name="connsiteY529" fmla="*/ 79136 h 269321"/>
                <a:gd name="connsiteX530" fmla="*/ 8803 w 316622"/>
                <a:gd name="connsiteY530" fmla="*/ 78862 h 269321"/>
                <a:gd name="connsiteX531" fmla="*/ 8167 w 316622"/>
                <a:gd name="connsiteY531" fmla="*/ 78554 h 269321"/>
                <a:gd name="connsiteX532" fmla="*/ 5256 w 316622"/>
                <a:gd name="connsiteY532" fmla="*/ 78421 h 269321"/>
                <a:gd name="connsiteX533" fmla="*/ 3931 w 316622"/>
                <a:gd name="connsiteY533" fmla="*/ 78840 h 269321"/>
                <a:gd name="connsiteX534" fmla="*/ 954 w 316622"/>
                <a:gd name="connsiteY534" fmla="*/ 78681 h 269321"/>
                <a:gd name="connsiteX535" fmla="*/ 309 w 316622"/>
                <a:gd name="connsiteY535" fmla="*/ 77352 h 269321"/>
                <a:gd name="connsiteX536" fmla="*/ 0 w 316622"/>
                <a:gd name="connsiteY536" fmla="*/ 76212 h 269321"/>
                <a:gd name="connsiteX537" fmla="*/ 923 w 316622"/>
                <a:gd name="connsiteY537" fmla="*/ 73668 h 269321"/>
                <a:gd name="connsiteX538" fmla="*/ 5115 w 316622"/>
                <a:gd name="connsiteY538" fmla="*/ 71394 h 269321"/>
                <a:gd name="connsiteX539" fmla="*/ 15558 w 316622"/>
                <a:gd name="connsiteY539" fmla="*/ 68905 h 269321"/>
                <a:gd name="connsiteX540" fmla="*/ 20052 w 316622"/>
                <a:gd name="connsiteY540" fmla="*/ 69269 h 269321"/>
                <a:gd name="connsiteX541" fmla="*/ 23167 w 316622"/>
                <a:gd name="connsiteY541" fmla="*/ 68821 h 269321"/>
                <a:gd name="connsiteX542" fmla="*/ 26900 w 316622"/>
                <a:gd name="connsiteY542" fmla="*/ 67251 h 269321"/>
                <a:gd name="connsiteX543" fmla="*/ 28547 w 316622"/>
                <a:gd name="connsiteY543" fmla="*/ 65905 h 269321"/>
                <a:gd name="connsiteX544" fmla="*/ 33855 w 316622"/>
                <a:gd name="connsiteY544" fmla="*/ 65112 h 269321"/>
                <a:gd name="connsiteX545" fmla="*/ 38901 w 316622"/>
                <a:gd name="connsiteY545" fmla="*/ 66540 h 269321"/>
                <a:gd name="connsiteX546" fmla="*/ 43553 w 316622"/>
                <a:gd name="connsiteY546" fmla="*/ 71931 h 269321"/>
                <a:gd name="connsiteX547" fmla="*/ 45776 w 316622"/>
                <a:gd name="connsiteY547" fmla="*/ 73755 h 269321"/>
                <a:gd name="connsiteX548" fmla="*/ 51219 w 316622"/>
                <a:gd name="connsiteY548" fmla="*/ 70589 h 269321"/>
                <a:gd name="connsiteX549" fmla="*/ 59328 w 316622"/>
                <a:gd name="connsiteY549" fmla="*/ 70682 h 269321"/>
                <a:gd name="connsiteX550" fmla="*/ 61003 w 316622"/>
                <a:gd name="connsiteY550" fmla="*/ 72470 h 269321"/>
                <a:gd name="connsiteX551" fmla="*/ 61679 w 316622"/>
                <a:gd name="connsiteY551" fmla="*/ 70964 h 269321"/>
                <a:gd name="connsiteX552" fmla="*/ 63170 w 316622"/>
                <a:gd name="connsiteY552" fmla="*/ 69201 h 269321"/>
                <a:gd name="connsiteX553" fmla="*/ 64359 w 316622"/>
                <a:gd name="connsiteY553" fmla="*/ 70005 h 269321"/>
                <a:gd name="connsiteX554" fmla="*/ 64961 w 316622"/>
                <a:gd name="connsiteY554" fmla="*/ 71094 h 269321"/>
                <a:gd name="connsiteX555" fmla="*/ 73520 w 316622"/>
                <a:gd name="connsiteY555" fmla="*/ 70785 h 269321"/>
                <a:gd name="connsiteX556" fmla="*/ 74872 w 316622"/>
                <a:gd name="connsiteY556" fmla="*/ 70467 h 269321"/>
                <a:gd name="connsiteX557" fmla="*/ 72573 w 316622"/>
                <a:gd name="connsiteY557" fmla="*/ 69187 h 269321"/>
                <a:gd name="connsiteX558" fmla="*/ 70693 w 316622"/>
                <a:gd name="connsiteY558" fmla="*/ 66117 h 269321"/>
                <a:gd name="connsiteX559" fmla="*/ 70303 w 316622"/>
                <a:gd name="connsiteY559" fmla="*/ 54792 h 269321"/>
                <a:gd name="connsiteX560" fmla="*/ 67932 w 316622"/>
                <a:gd name="connsiteY560" fmla="*/ 51621 h 269321"/>
                <a:gd name="connsiteX561" fmla="*/ 65210 w 316622"/>
                <a:gd name="connsiteY561" fmla="*/ 46549 h 269321"/>
                <a:gd name="connsiteX562" fmla="*/ 63958 w 316622"/>
                <a:gd name="connsiteY562" fmla="*/ 43535 h 269321"/>
                <a:gd name="connsiteX563" fmla="*/ 63840 w 316622"/>
                <a:gd name="connsiteY563" fmla="*/ 42492 h 269321"/>
                <a:gd name="connsiteX564" fmla="*/ 64259 w 316622"/>
                <a:gd name="connsiteY564" fmla="*/ 40986 h 269321"/>
                <a:gd name="connsiteX565" fmla="*/ 67605 w 316622"/>
                <a:gd name="connsiteY565" fmla="*/ 41067 h 269321"/>
                <a:gd name="connsiteX566" fmla="*/ 70190 w 316622"/>
                <a:gd name="connsiteY566" fmla="*/ 41449 h 269321"/>
                <a:gd name="connsiteX567" fmla="*/ 75110 w 316622"/>
                <a:gd name="connsiteY567" fmla="*/ 40310 h 269321"/>
                <a:gd name="connsiteX568" fmla="*/ 77478 w 316622"/>
                <a:gd name="connsiteY568" fmla="*/ 41090 h 269321"/>
                <a:gd name="connsiteX569" fmla="*/ 77338 w 316622"/>
                <a:gd name="connsiteY569" fmla="*/ 43445 h 269321"/>
                <a:gd name="connsiteX570" fmla="*/ 78061 w 316622"/>
                <a:gd name="connsiteY570" fmla="*/ 46413 h 269321"/>
                <a:gd name="connsiteX571" fmla="*/ 78886 w 316622"/>
                <a:gd name="connsiteY571" fmla="*/ 47849 h 269321"/>
                <a:gd name="connsiteX572" fmla="*/ 80134 w 316622"/>
                <a:gd name="connsiteY572" fmla="*/ 49481 h 269321"/>
                <a:gd name="connsiteX573" fmla="*/ 84100 w 316622"/>
                <a:gd name="connsiteY573" fmla="*/ 49330 h 269321"/>
                <a:gd name="connsiteX574" fmla="*/ 88382 w 316622"/>
                <a:gd name="connsiteY574" fmla="*/ 50289 h 269321"/>
                <a:gd name="connsiteX575" fmla="*/ 93791 w 316622"/>
                <a:gd name="connsiteY575" fmla="*/ 50437 h 269321"/>
                <a:gd name="connsiteX576" fmla="*/ 101694 w 316622"/>
                <a:gd name="connsiteY576" fmla="*/ 52091 h 269321"/>
                <a:gd name="connsiteX577" fmla="*/ 105062 w 316622"/>
                <a:gd name="connsiteY577" fmla="*/ 51133 h 269321"/>
                <a:gd name="connsiteX578" fmla="*/ 108319 w 316622"/>
                <a:gd name="connsiteY578" fmla="*/ 49091 h 269321"/>
                <a:gd name="connsiteX579" fmla="*/ 114527 w 316622"/>
                <a:gd name="connsiteY579" fmla="*/ 47747 h 269321"/>
                <a:gd name="connsiteX580" fmla="*/ 115022 w 316622"/>
                <a:gd name="connsiteY580" fmla="*/ 47035 h 269321"/>
                <a:gd name="connsiteX581" fmla="*/ 111448 w 316622"/>
                <a:gd name="connsiteY581" fmla="*/ 47319 h 269321"/>
                <a:gd name="connsiteX582" fmla="*/ 108170 w 316622"/>
                <a:gd name="connsiteY582" fmla="*/ 46023 h 269321"/>
                <a:gd name="connsiteX583" fmla="*/ 107728 w 316622"/>
                <a:gd name="connsiteY583" fmla="*/ 44615 h 269321"/>
                <a:gd name="connsiteX584" fmla="*/ 108107 w 316622"/>
                <a:gd name="connsiteY584" fmla="*/ 43349 h 269321"/>
                <a:gd name="connsiteX585" fmla="*/ 109438 w 316622"/>
                <a:gd name="connsiteY585" fmla="*/ 40433 h 269321"/>
                <a:gd name="connsiteX586" fmla="*/ 118935 w 316622"/>
                <a:gd name="connsiteY586" fmla="*/ 35828 h 269321"/>
                <a:gd name="connsiteX587" fmla="*/ 125743 w 316622"/>
                <a:gd name="connsiteY587" fmla="*/ 34466 h 269321"/>
                <a:gd name="connsiteX588" fmla="*/ 132850 w 316622"/>
                <a:gd name="connsiteY588" fmla="*/ 31926 h 269321"/>
                <a:gd name="connsiteX589" fmla="*/ 136426 w 316622"/>
                <a:gd name="connsiteY589" fmla="*/ 29319 h 269321"/>
                <a:gd name="connsiteX590" fmla="*/ 138788 w 316622"/>
                <a:gd name="connsiteY590" fmla="*/ 25948 h 269321"/>
                <a:gd name="connsiteX591" fmla="*/ 139548 w 316622"/>
                <a:gd name="connsiteY591" fmla="*/ 25207 h 269321"/>
                <a:gd name="connsiteX592" fmla="*/ 140529 w 316622"/>
                <a:gd name="connsiteY592" fmla="*/ 24585 h 269321"/>
                <a:gd name="connsiteX593" fmla="*/ 139617 w 316622"/>
                <a:gd name="connsiteY593" fmla="*/ 23376 h 269321"/>
                <a:gd name="connsiteX594" fmla="*/ 140235 w 316622"/>
                <a:gd name="connsiteY594" fmla="*/ 10443 h 269321"/>
                <a:gd name="connsiteX595" fmla="*/ 140900 w 316622"/>
                <a:gd name="connsiteY595" fmla="*/ 8106 h 269321"/>
                <a:gd name="connsiteX596" fmla="*/ 142286 w 316622"/>
                <a:gd name="connsiteY596" fmla="*/ 6195 h 269321"/>
                <a:gd name="connsiteX597" fmla="*/ 144396 w 316622"/>
                <a:gd name="connsiteY597" fmla="*/ 4716 h 269321"/>
                <a:gd name="connsiteX598" fmla="*/ 147598 w 316622"/>
                <a:gd name="connsiteY598" fmla="*/ 3112 h 269321"/>
                <a:gd name="connsiteX599" fmla="*/ 159389 w 316622"/>
                <a:gd name="connsiteY599" fmla="*/ 895 h 26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Lst>
              <a:rect l="l" t="t" r="r" b="b"/>
              <a:pathLst>
                <a:path w="316622" h="269321">
                  <a:moveTo>
                    <a:pt x="313500" y="225790"/>
                  </a:moveTo>
                  <a:lnTo>
                    <a:pt x="314562" y="226875"/>
                  </a:lnTo>
                  <a:lnTo>
                    <a:pt x="314508" y="227834"/>
                  </a:lnTo>
                  <a:lnTo>
                    <a:pt x="314901" y="230102"/>
                  </a:lnTo>
                  <a:lnTo>
                    <a:pt x="314940" y="231576"/>
                  </a:lnTo>
                  <a:lnTo>
                    <a:pt x="314361" y="235501"/>
                  </a:lnTo>
                  <a:lnTo>
                    <a:pt x="314782" y="236649"/>
                  </a:lnTo>
                  <a:lnTo>
                    <a:pt x="315581" y="237450"/>
                  </a:lnTo>
                  <a:lnTo>
                    <a:pt x="315953" y="238329"/>
                  </a:lnTo>
                  <a:lnTo>
                    <a:pt x="316622" y="248763"/>
                  </a:lnTo>
                  <a:lnTo>
                    <a:pt x="316495" y="249592"/>
                  </a:lnTo>
                  <a:lnTo>
                    <a:pt x="313791" y="253771"/>
                  </a:lnTo>
                  <a:lnTo>
                    <a:pt x="313182" y="254996"/>
                  </a:lnTo>
                  <a:lnTo>
                    <a:pt x="313048" y="260165"/>
                  </a:lnTo>
                  <a:lnTo>
                    <a:pt x="312593" y="261552"/>
                  </a:lnTo>
                  <a:lnTo>
                    <a:pt x="311634" y="262920"/>
                  </a:lnTo>
                  <a:lnTo>
                    <a:pt x="309922" y="267337"/>
                  </a:lnTo>
                  <a:lnTo>
                    <a:pt x="308434" y="269321"/>
                  </a:lnTo>
                  <a:lnTo>
                    <a:pt x="304385" y="266901"/>
                  </a:lnTo>
                  <a:lnTo>
                    <a:pt x="301997" y="265854"/>
                  </a:lnTo>
                  <a:lnTo>
                    <a:pt x="300826" y="264725"/>
                  </a:lnTo>
                  <a:lnTo>
                    <a:pt x="300062" y="263945"/>
                  </a:lnTo>
                  <a:lnTo>
                    <a:pt x="300554" y="262905"/>
                  </a:lnTo>
                  <a:lnTo>
                    <a:pt x="301643" y="261824"/>
                  </a:lnTo>
                  <a:lnTo>
                    <a:pt x="301815" y="260973"/>
                  </a:lnTo>
                  <a:lnTo>
                    <a:pt x="299254" y="260009"/>
                  </a:lnTo>
                  <a:lnTo>
                    <a:pt x="298082" y="259365"/>
                  </a:lnTo>
                  <a:lnTo>
                    <a:pt x="298097" y="258237"/>
                  </a:lnTo>
                  <a:lnTo>
                    <a:pt x="298982" y="256476"/>
                  </a:lnTo>
                  <a:lnTo>
                    <a:pt x="298578" y="255025"/>
                  </a:lnTo>
                  <a:lnTo>
                    <a:pt x="297101" y="255099"/>
                  </a:lnTo>
                  <a:lnTo>
                    <a:pt x="295957" y="254877"/>
                  </a:lnTo>
                  <a:lnTo>
                    <a:pt x="295808" y="254123"/>
                  </a:lnTo>
                  <a:lnTo>
                    <a:pt x="296654" y="253156"/>
                  </a:lnTo>
                  <a:lnTo>
                    <a:pt x="297740" y="251893"/>
                  </a:lnTo>
                  <a:lnTo>
                    <a:pt x="297706" y="250499"/>
                  </a:lnTo>
                  <a:lnTo>
                    <a:pt x="296393" y="249898"/>
                  </a:lnTo>
                  <a:lnTo>
                    <a:pt x="295203" y="248765"/>
                  </a:lnTo>
                  <a:lnTo>
                    <a:pt x="294726" y="247224"/>
                  </a:lnTo>
                  <a:lnTo>
                    <a:pt x="295648" y="246169"/>
                  </a:lnTo>
                  <a:lnTo>
                    <a:pt x="297142" y="245488"/>
                  </a:lnTo>
                  <a:lnTo>
                    <a:pt x="296045" y="243907"/>
                  </a:lnTo>
                  <a:lnTo>
                    <a:pt x="295305" y="243872"/>
                  </a:lnTo>
                  <a:lnTo>
                    <a:pt x="294713" y="243526"/>
                  </a:lnTo>
                  <a:lnTo>
                    <a:pt x="295197" y="242791"/>
                  </a:lnTo>
                  <a:lnTo>
                    <a:pt x="296358" y="241692"/>
                  </a:lnTo>
                  <a:lnTo>
                    <a:pt x="297974" y="238406"/>
                  </a:lnTo>
                  <a:lnTo>
                    <a:pt x="300224" y="236854"/>
                  </a:lnTo>
                  <a:lnTo>
                    <a:pt x="304206" y="235855"/>
                  </a:lnTo>
                  <a:lnTo>
                    <a:pt x="305283" y="235418"/>
                  </a:lnTo>
                  <a:lnTo>
                    <a:pt x="306272" y="234261"/>
                  </a:lnTo>
                  <a:lnTo>
                    <a:pt x="307367" y="233515"/>
                  </a:lnTo>
                  <a:lnTo>
                    <a:pt x="308697" y="233614"/>
                  </a:lnTo>
                  <a:lnTo>
                    <a:pt x="309924" y="234061"/>
                  </a:lnTo>
                  <a:lnTo>
                    <a:pt x="310680" y="234537"/>
                  </a:lnTo>
                  <a:lnTo>
                    <a:pt x="311247" y="234042"/>
                  </a:lnTo>
                  <a:lnTo>
                    <a:pt x="311800" y="232606"/>
                  </a:lnTo>
                  <a:lnTo>
                    <a:pt x="311461" y="231344"/>
                  </a:lnTo>
                  <a:lnTo>
                    <a:pt x="311636" y="227872"/>
                  </a:lnTo>
                  <a:lnTo>
                    <a:pt x="312349" y="225900"/>
                  </a:lnTo>
                  <a:close/>
                  <a:moveTo>
                    <a:pt x="74603" y="143377"/>
                  </a:moveTo>
                  <a:lnTo>
                    <a:pt x="76893" y="144695"/>
                  </a:lnTo>
                  <a:lnTo>
                    <a:pt x="79254" y="147418"/>
                  </a:lnTo>
                  <a:lnTo>
                    <a:pt x="78474" y="149829"/>
                  </a:lnTo>
                  <a:lnTo>
                    <a:pt x="76999" y="147609"/>
                  </a:lnTo>
                  <a:lnTo>
                    <a:pt x="75044" y="145662"/>
                  </a:lnTo>
                  <a:lnTo>
                    <a:pt x="74598" y="143859"/>
                  </a:lnTo>
                  <a:close/>
                  <a:moveTo>
                    <a:pt x="161140" y="0"/>
                  </a:moveTo>
                  <a:lnTo>
                    <a:pt x="161386" y="1392"/>
                  </a:lnTo>
                  <a:lnTo>
                    <a:pt x="162243" y="3172"/>
                  </a:lnTo>
                  <a:lnTo>
                    <a:pt x="162833" y="4145"/>
                  </a:lnTo>
                  <a:lnTo>
                    <a:pt x="162343" y="5415"/>
                  </a:lnTo>
                  <a:lnTo>
                    <a:pt x="162729" y="6460"/>
                  </a:lnTo>
                  <a:lnTo>
                    <a:pt x="164329" y="8341"/>
                  </a:lnTo>
                  <a:lnTo>
                    <a:pt x="166324" y="10112"/>
                  </a:lnTo>
                  <a:lnTo>
                    <a:pt x="168102" y="11243"/>
                  </a:lnTo>
                  <a:lnTo>
                    <a:pt x="168603" y="11120"/>
                  </a:lnTo>
                  <a:lnTo>
                    <a:pt x="169920" y="10798"/>
                  </a:lnTo>
                  <a:lnTo>
                    <a:pt x="172150" y="9638"/>
                  </a:lnTo>
                  <a:lnTo>
                    <a:pt x="174008" y="9273"/>
                  </a:lnTo>
                  <a:lnTo>
                    <a:pt x="175070" y="10162"/>
                  </a:lnTo>
                  <a:lnTo>
                    <a:pt x="175670" y="10663"/>
                  </a:lnTo>
                  <a:lnTo>
                    <a:pt x="176841" y="12664"/>
                  </a:lnTo>
                  <a:lnTo>
                    <a:pt x="177169" y="14752"/>
                  </a:lnTo>
                  <a:lnTo>
                    <a:pt x="177689" y="16484"/>
                  </a:lnTo>
                  <a:lnTo>
                    <a:pt x="178637" y="17186"/>
                  </a:lnTo>
                  <a:lnTo>
                    <a:pt x="182192" y="17416"/>
                  </a:lnTo>
                  <a:lnTo>
                    <a:pt x="184811" y="18058"/>
                  </a:lnTo>
                  <a:lnTo>
                    <a:pt x="185504" y="18639"/>
                  </a:lnTo>
                  <a:lnTo>
                    <a:pt x="186400" y="22482"/>
                  </a:lnTo>
                  <a:lnTo>
                    <a:pt x="186888" y="23025"/>
                  </a:lnTo>
                  <a:lnTo>
                    <a:pt x="187541" y="22572"/>
                  </a:lnTo>
                  <a:lnTo>
                    <a:pt x="188186" y="21940"/>
                  </a:lnTo>
                  <a:lnTo>
                    <a:pt x="189082" y="21839"/>
                  </a:lnTo>
                  <a:lnTo>
                    <a:pt x="190620" y="22083"/>
                  </a:lnTo>
                  <a:lnTo>
                    <a:pt x="192645" y="22159"/>
                  </a:lnTo>
                  <a:lnTo>
                    <a:pt x="194734" y="22582"/>
                  </a:lnTo>
                  <a:lnTo>
                    <a:pt x="197618" y="24750"/>
                  </a:lnTo>
                  <a:lnTo>
                    <a:pt x="197508" y="25465"/>
                  </a:lnTo>
                  <a:lnTo>
                    <a:pt x="196945" y="26720"/>
                  </a:lnTo>
                  <a:lnTo>
                    <a:pt x="196748" y="27721"/>
                  </a:lnTo>
                  <a:lnTo>
                    <a:pt x="197245" y="28123"/>
                  </a:lnTo>
                  <a:lnTo>
                    <a:pt x="198007" y="29156"/>
                  </a:lnTo>
                  <a:lnTo>
                    <a:pt x="197824" y="30350"/>
                  </a:lnTo>
                  <a:lnTo>
                    <a:pt x="197081" y="31186"/>
                  </a:lnTo>
                  <a:lnTo>
                    <a:pt x="196783" y="31875"/>
                  </a:lnTo>
                  <a:lnTo>
                    <a:pt x="196787" y="32323"/>
                  </a:lnTo>
                  <a:lnTo>
                    <a:pt x="197059" y="32695"/>
                  </a:lnTo>
                  <a:lnTo>
                    <a:pt x="197651" y="33022"/>
                  </a:lnTo>
                  <a:lnTo>
                    <a:pt x="201911" y="33463"/>
                  </a:lnTo>
                  <a:lnTo>
                    <a:pt x="205809" y="33022"/>
                  </a:lnTo>
                  <a:lnTo>
                    <a:pt x="208266" y="31805"/>
                  </a:lnTo>
                  <a:lnTo>
                    <a:pt x="208685" y="30522"/>
                  </a:lnTo>
                  <a:lnTo>
                    <a:pt x="209383" y="29072"/>
                  </a:lnTo>
                  <a:lnTo>
                    <a:pt x="210847" y="27858"/>
                  </a:lnTo>
                  <a:lnTo>
                    <a:pt x="211860" y="27450"/>
                  </a:lnTo>
                  <a:lnTo>
                    <a:pt x="212786" y="27950"/>
                  </a:lnTo>
                  <a:lnTo>
                    <a:pt x="211227" y="33042"/>
                  </a:lnTo>
                  <a:lnTo>
                    <a:pt x="212365" y="34342"/>
                  </a:lnTo>
                  <a:lnTo>
                    <a:pt x="212533" y="36284"/>
                  </a:lnTo>
                  <a:lnTo>
                    <a:pt x="212941" y="37983"/>
                  </a:lnTo>
                  <a:lnTo>
                    <a:pt x="214334" y="37951"/>
                  </a:lnTo>
                  <a:lnTo>
                    <a:pt x="216023" y="38265"/>
                  </a:lnTo>
                  <a:lnTo>
                    <a:pt x="217219" y="38893"/>
                  </a:lnTo>
                  <a:lnTo>
                    <a:pt x="218614" y="39902"/>
                  </a:lnTo>
                  <a:lnTo>
                    <a:pt x="220625" y="40829"/>
                  </a:lnTo>
                  <a:lnTo>
                    <a:pt x="222035" y="41155"/>
                  </a:lnTo>
                  <a:lnTo>
                    <a:pt x="222546" y="41929"/>
                  </a:lnTo>
                  <a:lnTo>
                    <a:pt x="223686" y="42825"/>
                  </a:lnTo>
                  <a:lnTo>
                    <a:pt x="225481" y="44702"/>
                  </a:lnTo>
                  <a:lnTo>
                    <a:pt x="227087" y="45954"/>
                  </a:lnTo>
                  <a:lnTo>
                    <a:pt x="227863" y="45949"/>
                  </a:lnTo>
                  <a:lnTo>
                    <a:pt x="229359" y="45456"/>
                  </a:lnTo>
                  <a:lnTo>
                    <a:pt x="231579" y="45140"/>
                  </a:lnTo>
                  <a:lnTo>
                    <a:pt x="233332" y="45167"/>
                  </a:lnTo>
                  <a:lnTo>
                    <a:pt x="234078" y="46120"/>
                  </a:lnTo>
                  <a:lnTo>
                    <a:pt x="235801" y="46560"/>
                  </a:lnTo>
                  <a:lnTo>
                    <a:pt x="236410" y="46910"/>
                  </a:lnTo>
                  <a:lnTo>
                    <a:pt x="237086" y="47567"/>
                  </a:lnTo>
                  <a:lnTo>
                    <a:pt x="238234" y="47831"/>
                  </a:lnTo>
                  <a:lnTo>
                    <a:pt x="239621" y="47567"/>
                  </a:lnTo>
                  <a:lnTo>
                    <a:pt x="240633" y="46690"/>
                  </a:lnTo>
                  <a:lnTo>
                    <a:pt x="241985" y="46297"/>
                  </a:lnTo>
                  <a:lnTo>
                    <a:pt x="243337" y="46428"/>
                  </a:lnTo>
                  <a:lnTo>
                    <a:pt x="244114" y="46910"/>
                  </a:lnTo>
                  <a:lnTo>
                    <a:pt x="245596" y="47622"/>
                  </a:lnTo>
                  <a:lnTo>
                    <a:pt x="246434" y="47467"/>
                  </a:lnTo>
                  <a:lnTo>
                    <a:pt x="248111" y="47905"/>
                  </a:lnTo>
                  <a:lnTo>
                    <a:pt x="249796" y="49287"/>
                  </a:lnTo>
                  <a:lnTo>
                    <a:pt x="250504" y="50676"/>
                  </a:lnTo>
                  <a:lnTo>
                    <a:pt x="250689" y="51435"/>
                  </a:lnTo>
                  <a:lnTo>
                    <a:pt x="251417" y="52260"/>
                  </a:lnTo>
                  <a:lnTo>
                    <a:pt x="254244" y="55987"/>
                  </a:lnTo>
                  <a:lnTo>
                    <a:pt x="255147" y="56171"/>
                  </a:lnTo>
                  <a:lnTo>
                    <a:pt x="256129" y="55606"/>
                  </a:lnTo>
                  <a:lnTo>
                    <a:pt x="256766" y="54805"/>
                  </a:lnTo>
                  <a:lnTo>
                    <a:pt x="257688" y="54645"/>
                  </a:lnTo>
                  <a:lnTo>
                    <a:pt x="259172" y="55014"/>
                  </a:lnTo>
                  <a:lnTo>
                    <a:pt x="260126" y="55436"/>
                  </a:lnTo>
                  <a:lnTo>
                    <a:pt x="260584" y="57049"/>
                  </a:lnTo>
                  <a:lnTo>
                    <a:pt x="260906" y="57356"/>
                  </a:lnTo>
                  <a:lnTo>
                    <a:pt x="261547" y="57009"/>
                  </a:lnTo>
                  <a:lnTo>
                    <a:pt x="262690" y="56932"/>
                  </a:lnTo>
                  <a:lnTo>
                    <a:pt x="264514" y="57330"/>
                  </a:lnTo>
                  <a:lnTo>
                    <a:pt x="267023" y="56875"/>
                  </a:lnTo>
                  <a:lnTo>
                    <a:pt x="269031" y="56202"/>
                  </a:lnTo>
                  <a:lnTo>
                    <a:pt x="270057" y="56227"/>
                  </a:lnTo>
                  <a:lnTo>
                    <a:pt x="271713" y="58108"/>
                  </a:lnTo>
                  <a:lnTo>
                    <a:pt x="273603" y="58811"/>
                  </a:lnTo>
                  <a:lnTo>
                    <a:pt x="277766" y="59378"/>
                  </a:lnTo>
                  <a:lnTo>
                    <a:pt x="282234" y="60262"/>
                  </a:lnTo>
                  <a:lnTo>
                    <a:pt x="283989" y="60976"/>
                  </a:lnTo>
                  <a:lnTo>
                    <a:pt x="285188" y="61327"/>
                  </a:lnTo>
                  <a:lnTo>
                    <a:pt x="285309" y="63812"/>
                  </a:lnTo>
                  <a:lnTo>
                    <a:pt x="284948" y="64187"/>
                  </a:lnTo>
                  <a:lnTo>
                    <a:pt x="280498" y="69161"/>
                  </a:lnTo>
                  <a:lnTo>
                    <a:pt x="278623" y="70938"/>
                  </a:lnTo>
                  <a:lnTo>
                    <a:pt x="277669" y="73471"/>
                  </a:lnTo>
                  <a:lnTo>
                    <a:pt x="277013" y="77352"/>
                  </a:lnTo>
                  <a:lnTo>
                    <a:pt x="275698" y="81034"/>
                  </a:lnTo>
                  <a:lnTo>
                    <a:pt x="273728" y="84519"/>
                  </a:lnTo>
                  <a:lnTo>
                    <a:pt x="273011" y="87132"/>
                  </a:lnTo>
                  <a:lnTo>
                    <a:pt x="273549" y="88874"/>
                  </a:lnTo>
                  <a:lnTo>
                    <a:pt x="273212" y="91607"/>
                  </a:lnTo>
                  <a:lnTo>
                    <a:pt x="272003" y="95326"/>
                  </a:lnTo>
                  <a:lnTo>
                    <a:pt x="271800" y="98132"/>
                  </a:lnTo>
                  <a:lnTo>
                    <a:pt x="272597" y="100025"/>
                  </a:lnTo>
                  <a:lnTo>
                    <a:pt x="273707" y="100413"/>
                  </a:lnTo>
                  <a:lnTo>
                    <a:pt x="271037" y="101687"/>
                  </a:lnTo>
                  <a:lnTo>
                    <a:pt x="270429" y="102801"/>
                  </a:lnTo>
                  <a:lnTo>
                    <a:pt x="269381" y="104274"/>
                  </a:lnTo>
                  <a:lnTo>
                    <a:pt x="267682" y="104893"/>
                  </a:lnTo>
                  <a:lnTo>
                    <a:pt x="265970" y="105098"/>
                  </a:lnTo>
                  <a:lnTo>
                    <a:pt x="264585" y="104903"/>
                  </a:lnTo>
                  <a:lnTo>
                    <a:pt x="263797" y="104315"/>
                  </a:lnTo>
                  <a:lnTo>
                    <a:pt x="263836" y="103767"/>
                  </a:lnTo>
                  <a:lnTo>
                    <a:pt x="263102" y="103301"/>
                  </a:lnTo>
                  <a:lnTo>
                    <a:pt x="261275" y="103315"/>
                  </a:lnTo>
                  <a:lnTo>
                    <a:pt x="259394" y="104328"/>
                  </a:lnTo>
                  <a:lnTo>
                    <a:pt x="257891" y="105982"/>
                  </a:lnTo>
                  <a:lnTo>
                    <a:pt x="258358" y="106907"/>
                  </a:lnTo>
                  <a:lnTo>
                    <a:pt x="259742" y="107151"/>
                  </a:lnTo>
                  <a:lnTo>
                    <a:pt x="260107" y="107517"/>
                  </a:lnTo>
                  <a:lnTo>
                    <a:pt x="260107" y="107992"/>
                  </a:lnTo>
                  <a:lnTo>
                    <a:pt x="259619" y="108564"/>
                  </a:lnTo>
                  <a:lnTo>
                    <a:pt x="259034" y="109541"/>
                  </a:lnTo>
                  <a:lnTo>
                    <a:pt x="256129" y="112450"/>
                  </a:lnTo>
                  <a:lnTo>
                    <a:pt x="253197" y="115382"/>
                  </a:lnTo>
                  <a:lnTo>
                    <a:pt x="252728" y="116268"/>
                  </a:lnTo>
                  <a:lnTo>
                    <a:pt x="251798" y="116887"/>
                  </a:lnTo>
                  <a:lnTo>
                    <a:pt x="248070" y="118450"/>
                  </a:lnTo>
                  <a:lnTo>
                    <a:pt x="247680" y="119076"/>
                  </a:lnTo>
                  <a:lnTo>
                    <a:pt x="247468" y="121685"/>
                  </a:lnTo>
                  <a:lnTo>
                    <a:pt x="247051" y="123826"/>
                  </a:lnTo>
                  <a:lnTo>
                    <a:pt x="244287" y="125839"/>
                  </a:lnTo>
                  <a:lnTo>
                    <a:pt x="241536" y="127842"/>
                  </a:lnTo>
                  <a:lnTo>
                    <a:pt x="240849" y="129065"/>
                  </a:lnTo>
                  <a:lnTo>
                    <a:pt x="240348" y="130480"/>
                  </a:lnTo>
                  <a:lnTo>
                    <a:pt x="239485" y="132076"/>
                  </a:lnTo>
                  <a:lnTo>
                    <a:pt x="239314" y="132919"/>
                  </a:lnTo>
                  <a:lnTo>
                    <a:pt x="240707" y="134293"/>
                  </a:lnTo>
                  <a:lnTo>
                    <a:pt x="240545" y="135429"/>
                  </a:lnTo>
                  <a:lnTo>
                    <a:pt x="240102" y="137043"/>
                  </a:lnTo>
                  <a:lnTo>
                    <a:pt x="238780" y="138186"/>
                  </a:lnTo>
                  <a:lnTo>
                    <a:pt x="237319" y="138834"/>
                  </a:lnTo>
                  <a:lnTo>
                    <a:pt x="237351" y="140590"/>
                  </a:lnTo>
                  <a:lnTo>
                    <a:pt x="238129" y="140836"/>
                  </a:lnTo>
                  <a:lnTo>
                    <a:pt x="239897" y="140706"/>
                  </a:lnTo>
                  <a:lnTo>
                    <a:pt x="242391" y="139432"/>
                  </a:lnTo>
                  <a:lnTo>
                    <a:pt x="244017" y="137794"/>
                  </a:lnTo>
                  <a:lnTo>
                    <a:pt x="243059" y="136238"/>
                  </a:lnTo>
                  <a:lnTo>
                    <a:pt x="242940" y="135933"/>
                  </a:lnTo>
                  <a:lnTo>
                    <a:pt x="243171" y="135568"/>
                  </a:lnTo>
                  <a:lnTo>
                    <a:pt x="245099" y="133875"/>
                  </a:lnTo>
                  <a:lnTo>
                    <a:pt x="247466" y="132854"/>
                  </a:lnTo>
                  <a:lnTo>
                    <a:pt x="250767" y="132664"/>
                  </a:lnTo>
                  <a:lnTo>
                    <a:pt x="254745" y="133263"/>
                  </a:lnTo>
                  <a:lnTo>
                    <a:pt x="255142" y="133516"/>
                  </a:lnTo>
                  <a:lnTo>
                    <a:pt x="254950" y="134554"/>
                  </a:lnTo>
                  <a:lnTo>
                    <a:pt x="255321" y="136085"/>
                  </a:lnTo>
                  <a:lnTo>
                    <a:pt x="256043" y="137159"/>
                  </a:lnTo>
                  <a:lnTo>
                    <a:pt x="255054" y="140205"/>
                  </a:lnTo>
                  <a:lnTo>
                    <a:pt x="255797" y="141159"/>
                  </a:lnTo>
                  <a:lnTo>
                    <a:pt x="256954" y="142299"/>
                  </a:lnTo>
                  <a:lnTo>
                    <a:pt x="257822" y="143340"/>
                  </a:lnTo>
                  <a:lnTo>
                    <a:pt x="259070" y="144296"/>
                  </a:lnTo>
                  <a:lnTo>
                    <a:pt x="260180" y="145906"/>
                  </a:lnTo>
                  <a:lnTo>
                    <a:pt x="260560" y="146818"/>
                  </a:lnTo>
                  <a:lnTo>
                    <a:pt x="258785" y="148402"/>
                  </a:lnTo>
                  <a:lnTo>
                    <a:pt x="255771" y="149886"/>
                  </a:lnTo>
                  <a:lnTo>
                    <a:pt x="255432" y="150836"/>
                  </a:lnTo>
                  <a:lnTo>
                    <a:pt x="255471" y="151916"/>
                  </a:lnTo>
                  <a:lnTo>
                    <a:pt x="255810" y="152765"/>
                  </a:lnTo>
                  <a:lnTo>
                    <a:pt x="257472" y="153857"/>
                  </a:lnTo>
                  <a:lnTo>
                    <a:pt x="259263" y="156327"/>
                  </a:lnTo>
                  <a:lnTo>
                    <a:pt x="260396" y="158528"/>
                  </a:lnTo>
                  <a:lnTo>
                    <a:pt x="262881" y="160637"/>
                  </a:lnTo>
                  <a:lnTo>
                    <a:pt x="263486" y="161261"/>
                  </a:lnTo>
                  <a:lnTo>
                    <a:pt x="263331" y="161788"/>
                  </a:lnTo>
                  <a:lnTo>
                    <a:pt x="262676" y="162686"/>
                  </a:lnTo>
                  <a:lnTo>
                    <a:pt x="261826" y="165676"/>
                  </a:lnTo>
                  <a:lnTo>
                    <a:pt x="260811" y="166151"/>
                  </a:lnTo>
                  <a:lnTo>
                    <a:pt x="259679" y="166344"/>
                  </a:lnTo>
                  <a:lnTo>
                    <a:pt x="256607" y="168532"/>
                  </a:lnTo>
                  <a:lnTo>
                    <a:pt x="255237" y="168267"/>
                  </a:lnTo>
                  <a:lnTo>
                    <a:pt x="253290" y="168295"/>
                  </a:lnTo>
                  <a:lnTo>
                    <a:pt x="251862" y="169016"/>
                  </a:lnTo>
                  <a:lnTo>
                    <a:pt x="252018" y="170378"/>
                  </a:lnTo>
                  <a:lnTo>
                    <a:pt x="253270" y="171624"/>
                  </a:lnTo>
                  <a:lnTo>
                    <a:pt x="254006" y="172980"/>
                  </a:lnTo>
                  <a:lnTo>
                    <a:pt x="254304" y="174390"/>
                  </a:lnTo>
                  <a:lnTo>
                    <a:pt x="255695" y="175434"/>
                  </a:lnTo>
                  <a:lnTo>
                    <a:pt x="257647" y="176058"/>
                  </a:lnTo>
                  <a:lnTo>
                    <a:pt x="258764" y="176100"/>
                  </a:lnTo>
                  <a:lnTo>
                    <a:pt x="259494" y="176475"/>
                  </a:lnTo>
                  <a:lnTo>
                    <a:pt x="259932" y="176958"/>
                  </a:lnTo>
                  <a:lnTo>
                    <a:pt x="260772" y="179974"/>
                  </a:lnTo>
                  <a:lnTo>
                    <a:pt x="260269" y="180730"/>
                  </a:lnTo>
                  <a:lnTo>
                    <a:pt x="259217" y="181052"/>
                  </a:lnTo>
                  <a:lnTo>
                    <a:pt x="258589" y="182291"/>
                  </a:lnTo>
                  <a:lnTo>
                    <a:pt x="257334" y="184118"/>
                  </a:lnTo>
                  <a:lnTo>
                    <a:pt x="256622" y="185583"/>
                  </a:lnTo>
                  <a:lnTo>
                    <a:pt x="257410" y="186872"/>
                  </a:lnTo>
                  <a:lnTo>
                    <a:pt x="257746" y="187826"/>
                  </a:lnTo>
                  <a:lnTo>
                    <a:pt x="257325" y="188808"/>
                  </a:lnTo>
                  <a:lnTo>
                    <a:pt x="257887" y="190337"/>
                  </a:lnTo>
                  <a:lnTo>
                    <a:pt x="259370" y="191849"/>
                  </a:lnTo>
                  <a:lnTo>
                    <a:pt x="263398" y="193974"/>
                  </a:lnTo>
                  <a:lnTo>
                    <a:pt x="267138" y="195701"/>
                  </a:lnTo>
                  <a:lnTo>
                    <a:pt x="268295" y="195988"/>
                  </a:lnTo>
                  <a:lnTo>
                    <a:pt x="273348" y="194877"/>
                  </a:lnTo>
                  <a:lnTo>
                    <a:pt x="274184" y="194973"/>
                  </a:lnTo>
                  <a:lnTo>
                    <a:pt x="274799" y="196296"/>
                  </a:lnTo>
                  <a:lnTo>
                    <a:pt x="275067" y="197186"/>
                  </a:lnTo>
                  <a:lnTo>
                    <a:pt x="274499" y="198527"/>
                  </a:lnTo>
                  <a:lnTo>
                    <a:pt x="273132" y="200372"/>
                  </a:lnTo>
                  <a:lnTo>
                    <a:pt x="271651" y="201842"/>
                  </a:lnTo>
                  <a:lnTo>
                    <a:pt x="270753" y="203091"/>
                  </a:lnTo>
                  <a:lnTo>
                    <a:pt x="270940" y="204224"/>
                  </a:lnTo>
                  <a:lnTo>
                    <a:pt x="270999" y="205731"/>
                  </a:lnTo>
                  <a:lnTo>
                    <a:pt x="269794" y="206182"/>
                  </a:lnTo>
                  <a:lnTo>
                    <a:pt x="269755" y="205884"/>
                  </a:lnTo>
                  <a:lnTo>
                    <a:pt x="269258" y="205630"/>
                  </a:lnTo>
                  <a:lnTo>
                    <a:pt x="268829" y="205780"/>
                  </a:lnTo>
                  <a:lnTo>
                    <a:pt x="268498" y="206107"/>
                  </a:lnTo>
                  <a:lnTo>
                    <a:pt x="268446" y="206687"/>
                  </a:lnTo>
                  <a:lnTo>
                    <a:pt x="265877" y="207649"/>
                  </a:lnTo>
                  <a:lnTo>
                    <a:pt x="264106" y="208646"/>
                  </a:lnTo>
                  <a:lnTo>
                    <a:pt x="257103" y="214594"/>
                  </a:lnTo>
                  <a:lnTo>
                    <a:pt x="253827" y="216336"/>
                  </a:lnTo>
                  <a:lnTo>
                    <a:pt x="253182" y="217385"/>
                  </a:lnTo>
                  <a:lnTo>
                    <a:pt x="252514" y="219345"/>
                  </a:lnTo>
                  <a:lnTo>
                    <a:pt x="250590" y="221026"/>
                  </a:lnTo>
                  <a:lnTo>
                    <a:pt x="248906" y="221825"/>
                  </a:lnTo>
                  <a:lnTo>
                    <a:pt x="244734" y="222646"/>
                  </a:lnTo>
                  <a:lnTo>
                    <a:pt x="240545" y="224426"/>
                  </a:lnTo>
                  <a:lnTo>
                    <a:pt x="238658" y="223659"/>
                  </a:lnTo>
                  <a:lnTo>
                    <a:pt x="233769" y="223741"/>
                  </a:lnTo>
                  <a:lnTo>
                    <a:pt x="230720" y="221596"/>
                  </a:lnTo>
                  <a:lnTo>
                    <a:pt x="224859" y="220235"/>
                  </a:lnTo>
                  <a:lnTo>
                    <a:pt x="222950" y="217107"/>
                  </a:lnTo>
                  <a:lnTo>
                    <a:pt x="220281" y="216904"/>
                  </a:lnTo>
                  <a:lnTo>
                    <a:pt x="218532" y="216998"/>
                  </a:lnTo>
                  <a:lnTo>
                    <a:pt x="217487" y="216524"/>
                  </a:lnTo>
                  <a:lnTo>
                    <a:pt x="217215" y="215456"/>
                  </a:lnTo>
                  <a:lnTo>
                    <a:pt x="217191" y="214427"/>
                  </a:lnTo>
                  <a:lnTo>
                    <a:pt x="215339" y="214901"/>
                  </a:lnTo>
                  <a:lnTo>
                    <a:pt x="213922" y="214901"/>
                  </a:lnTo>
                  <a:lnTo>
                    <a:pt x="213077" y="215313"/>
                  </a:lnTo>
                  <a:lnTo>
                    <a:pt x="212410" y="215789"/>
                  </a:lnTo>
                  <a:lnTo>
                    <a:pt x="211622" y="215485"/>
                  </a:lnTo>
                  <a:lnTo>
                    <a:pt x="211164" y="215587"/>
                  </a:lnTo>
                  <a:lnTo>
                    <a:pt x="211205" y="216193"/>
                  </a:lnTo>
                  <a:lnTo>
                    <a:pt x="209504" y="216344"/>
                  </a:lnTo>
                  <a:lnTo>
                    <a:pt x="207660" y="215973"/>
                  </a:lnTo>
                  <a:lnTo>
                    <a:pt x="202818" y="214355"/>
                  </a:lnTo>
                  <a:lnTo>
                    <a:pt x="202075" y="214108"/>
                  </a:lnTo>
                  <a:lnTo>
                    <a:pt x="198715" y="213482"/>
                  </a:lnTo>
                  <a:lnTo>
                    <a:pt x="197357" y="212836"/>
                  </a:lnTo>
                  <a:lnTo>
                    <a:pt x="196258" y="211236"/>
                  </a:lnTo>
                  <a:lnTo>
                    <a:pt x="195418" y="210730"/>
                  </a:lnTo>
                  <a:lnTo>
                    <a:pt x="194921" y="210427"/>
                  </a:lnTo>
                  <a:lnTo>
                    <a:pt x="191786" y="211235"/>
                  </a:lnTo>
                  <a:lnTo>
                    <a:pt x="190698" y="212494"/>
                  </a:lnTo>
                  <a:lnTo>
                    <a:pt x="188998" y="213967"/>
                  </a:lnTo>
                  <a:lnTo>
                    <a:pt x="177370" y="221183"/>
                  </a:lnTo>
                  <a:lnTo>
                    <a:pt x="175247" y="224201"/>
                  </a:lnTo>
                  <a:lnTo>
                    <a:pt x="172790" y="228639"/>
                  </a:lnTo>
                  <a:lnTo>
                    <a:pt x="172598" y="230707"/>
                  </a:lnTo>
                  <a:lnTo>
                    <a:pt x="173656" y="237309"/>
                  </a:lnTo>
                  <a:lnTo>
                    <a:pt x="176020" y="240769"/>
                  </a:lnTo>
                  <a:lnTo>
                    <a:pt x="176320" y="241569"/>
                  </a:lnTo>
                  <a:lnTo>
                    <a:pt x="175010" y="241573"/>
                  </a:lnTo>
                  <a:lnTo>
                    <a:pt x="172809" y="241141"/>
                  </a:lnTo>
                  <a:lnTo>
                    <a:pt x="170982" y="240607"/>
                  </a:lnTo>
                  <a:lnTo>
                    <a:pt x="169244" y="240905"/>
                  </a:lnTo>
                  <a:lnTo>
                    <a:pt x="167569" y="241620"/>
                  </a:lnTo>
                  <a:lnTo>
                    <a:pt x="166104" y="242052"/>
                  </a:lnTo>
                  <a:lnTo>
                    <a:pt x="165053" y="242173"/>
                  </a:lnTo>
                  <a:lnTo>
                    <a:pt x="164349" y="242585"/>
                  </a:lnTo>
                  <a:lnTo>
                    <a:pt x="164012" y="243409"/>
                  </a:lnTo>
                  <a:lnTo>
                    <a:pt x="163943" y="243985"/>
                  </a:lnTo>
                  <a:lnTo>
                    <a:pt x="162092" y="243843"/>
                  </a:lnTo>
                  <a:lnTo>
                    <a:pt x="157812" y="242658"/>
                  </a:lnTo>
                  <a:lnTo>
                    <a:pt x="153964" y="241841"/>
                  </a:lnTo>
                  <a:lnTo>
                    <a:pt x="151708" y="242770"/>
                  </a:lnTo>
                  <a:lnTo>
                    <a:pt x="150256" y="243638"/>
                  </a:lnTo>
                  <a:lnTo>
                    <a:pt x="149235" y="243505"/>
                  </a:lnTo>
                  <a:lnTo>
                    <a:pt x="148460" y="242592"/>
                  </a:lnTo>
                  <a:lnTo>
                    <a:pt x="147940" y="241698"/>
                  </a:lnTo>
                  <a:lnTo>
                    <a:pt x="146432" y="240878"/>
                  </a:lnTo>
                  <a:lnTo>
                    <a:pt x="143034" y="239645"/>
                  </a:lnTo>
                  <a:lnTo>
                    <a:pt x="143208" y="239050"/>
                  </a:lnTo>
                  <a:lnTo>
                    <a:pt x="143789" y="238220"/>
                  </a:lnTo>
                  <a:lnTo>
                    <a:pt x="143772" y="237708"/>
                  </a:lnTo>
                  <a:lnTo>
                    <a:pt x="143118" y="236947"/>
                  </a:lnTo>
                  <a:lnTo>
                    <a:pt x="139985" y="236130"/>
                  </a:lnTo>
                  <a:lnTo>
                    <a:pt x="138508" y="235924"/>
                  </a:lnTo>
                  <a:lnTo>
                    <a:pt x="137568" y="236486"/>
                  </a:lnTo>
                  <a:lnTo>
                    <a:pt x="136892" y="237174"/>
                  </a:lnTo>
                  <a:lnTo>
                    <a:pt x="135147" y="234643"/>
                  </a:lnTo>
                  <a:lnTo>
                    <a:pt x="133906" y="234128"/>
                  </a:lnTo>
                  <a:lnTo>
                    <a:pt x="132027" y="234043"/>
                  </a:lnTo>
                  <a:lnTo>
                    <a:pt x="129879" y="233270"/>
                  </a:lnTo>
                  <a:lnTo>
                    <a:pt x="127643" y="232283"/>
                  </a:lnTo>
                  <a:lnTo>
                    <a:pt x="122213" y="230703"/>
                  </a:lnTo>
                  <a:lnTo>
                    <a:pt x="120718" y="230514"/>
                  </a:lnTo>
                  <a:lnTo>
                    <a:pt x="120120" y="230764"/>
                  </a:lnTo>
                  <a:lnTo>
                    <a:pt x="119721" y="231709"/>
                  </a:lnTo>
                  <a:lnTo>
                    <a:pt x="119505" y="234377"/>
                  </a:lnTo>
                  <a:lnTo>
                    <a:pt x="119276" y="234672"/>
                  </a:lnTo>
                  <a:lnTo>
                    <a:pt x="116756" y="234761"/>
                  </a:lnTo>
                  <a:lnTo>
                    <a:pt x="113651" y="234390"/>
                  </a:lnTo>
                  <a:lnTo>
                    <a:pt x="112228" y="234574"/>
                  </a:lnTo>
                  <a:lnTo>
                    <a:pt x="110958" y="234583"/>
                  </a:lnTo>
                  <a:lnTo>
                    <a:pt x="109762" y="233877"/>
                  </a:lnTo>
                  <a:lnTo>
                    <a:pt x="104399" y="234685"/>
                  </a:lnTo>
                  <a:lnTo>
                    <a:pt x="103507" y="234291"/>
                  </a:lnTo>
                  <a:lnTo>
                    <a:pt x="102212" y="233086"/>
                  </a:lnTo>
                  <a:lnTo>
                    <a:pt x="100769" y="232114"/>
                  </a:lnTo>
                  <a:lnTo>
                    <a:pt x="99647" y="231615"/>
                  </a:lnTo>
                  <a:lnTo>
                    <a:pt x="98691" y="231043"/>
                  </a:lnTo>
                  <a:lnTo>
                    <a:pt x="97822" y="230950"/>
                  </a:lnTo>
                  <a:lnTo>
                    <a:pt x="96499" y="231504"/>
                  </a:lnTo>
                  <a:lnTo>
                    <a:pt x="94670" y="231739"/>
                  </a:lnTo>
                  <a:lnTo>
                    <a:pt x="93152" y="231667"/>
                  </a:lnTo>
                  <a:lnTo>
                    <a:pt x="92342" y="231748"/>
                  </a:lnTo>
                  <a:lnTo>
                    <a:pt x="88942" y="228789"/>
                  </a:lnTo>
                  <a:lnTo>
                    <a:pt x="88445" y="227979"/>
                  </a:lnTo>
                  <a:lnTo>
                    <a:pt x="86752" y="227754"/>
                  </a:lnTo>
                  <a:lnTo>
                    <a:pt x="84660" y="227718"/>
                  </a:lnTo>
                  <a:lnTo>
                    <a:pt x="79317" y="225799"/>
                  </a:lnTo>
                  <a:lnTo>
                    <a:pt x="76885" y="224768"/>
                  </a:lnTo>
                  <a:lnTo>
                    <a:pt x="76529" y="224155"/>
                  </a:lnTo>
                  <a:lnTo>
                    <a:pt x="76562" y="223659"/>
                  </a:lnTo>
                  <a:lnTo>
                    <a:pt x="76147" y="223766"/>
                  </a:lnTo>
                  <a:lnTo>
                    <a:pt x="75397" y="224643"/>
                  </a:lnTo>
                  <a:lnTo>
                    <a:pt x="75004" y="225358"/>
                  </a:lnTo>
                  <a:lnTo>
                    <a:pt x="74484" y="225492"/>
                  </a:lnTo>
                  <a:lnTo>
                    <a:pt x="73716" y="225381"/>
                  </a:lnTo>
                  <a:lnTo>
                    <a:pt x="73007" y="224978"/>
                  </a:lnTo>
                  <a:lnTo>
                    <a:pt x="72573" y="224459"/>
                  </a:lnTo>
                  <a:lnTo>
                    <a:pt x="73038" y="223551"/>
                  </a:lnTo>
                  <a:lnTo>
                    <a:pt x="73852" y="222367"/>
                  </a:lnTo>
                  <a:lnTo>
                    <a:pt x="74190" y="221078"/>
                  </a:lnTo>
                  <a:lnTo>
                    <a:pt x="74116" y="219924"/>
                  </a:lnTo>
                  <a:lnTo>
                    <a:pt x="72766" y="219183"/>
                  </a:lnTo>
                  <a:lnTo>
                    <a:pt x="70781" y="218874"/>
                  </a:lnTo>
                  <a:lnTo>
                    <a:pt x="69329" y="218786"/>
                  </a:lnTo>
                  <a:lnTo>
                    <a:pt x="67434" y="218126"/>
                  </a:lnTo>
                  <a:lnTo>
                    <a:pt x="66541" y="217650"/>
                  </a:lnTo>
                  <a:lnTo>
                    <a:pt x="65668" y="216364"/>
                  </a:lnTo>
                  <a:lnTo>
                    <a:pt x="65639" y="215428"/>
                  </a:lnTo>
                  <a:lnTo>
                    <a:pt x="69234" y="214602"/>
                  </a:lnTo>
                  <a:lnTo>
                    <a:pt x="72476" y="211216"/>
                  </a:lnTo>
                  <a:lnTo>
                    <a:pt x="75546" y="198890"/>
                  </a:lnTo>
                  <a:lnTo>
                    <a:pt x="77768" y="184245"/>
                  </a:lnTo>
                  <a:lnTo>
                    <a:pt x="79420" y="181469"/>
                  </a:lnTo>
                  <a:lnTo>
                    <a:pt x="81495" y="180706"/>
                  </a:lnTo>
                  <a:lnTo>
                    <a:pt x="79817" y="178684"/>
                  </a:lnTo>
                  <a:lnTo>
                    <a:pt x="78766" y="179708"/>
                  </a:lnTo>
                  <a:lnTo>
                    <a:pt x="78325" y="180794"/>
                  </a:lnTo>
                  <a:lnTo>
                    <a:pt x="77775" y="181336"/>
                  </a:lnTo>
                  <a:lnTo>
                    <a:pt x="79016" y="167825"/>
                  </a:lnTo>
                  <a:lnTo>
                    <a:pt x="79901" y="162861"/>
                  </a:lnTo>
                  <a:lnTo>
                    <a:pt x="81406" y="157650"/>
                  </a:lnTo>
                  <a:lnTo>
                    <a:pt x="84485" y="159720"/>
                  </a:lnTo>
                  <a:lnTo>
                    <a:pt x="87037" y="161817"/>
                  </a:lnTo>
                  <a:lnTo>
                    <a:pt x="88357" y="163636"/>
                  </a:lnTo>
                  <a:lnTo>
                    <a:pt x="90027" y="169686"/>
                  </a:lnTo>
                  <a:lnTo>
                    <a:pt x="91290" y="170954"/>
                  </a:lnTo>
                  <a:lnTo>
                    <a:pt x="93181" y="172226"/>
                  </a:lnTo>
                  <a:lnTo>
                    <a:pt x="92434" y="170837"/>
                  </a:lnTo>
                  <a:lnTo>
                    <a:pt x="91133" y="169776"/>
                  </a:lnTo>
                  <a:lnTo>
                    <a:pt x="89099" y="161709"/>
                  </a:lnTo>
                  <a:lnTo>
                    <a:pt x="87823" y="159420"/>
                  </a:lnTo>
                  <a:lnTo>
                    <a:pt x="85836" y="157492"/>
                  </a:lnTo>
                  <a:lnTo>
                    <a:pt x="79438" y="153428"/>
                  </a:lnTo>
                  <a:lnTo>
                    <a:pt x="78863" y="152643"/>
                  </a:lnTo>
                  <a:lnTo>
                    <a:pt x="78554" y="151089"/>
                  </a:lnTo>
                  <a:lnTo>
                    <a:pt x="80668" y="151155"/>
                  </a:lnTo>
                  <a:lnTo>
                    <a:pt x="82495" y="151910"/>
                  </a:lnTo>
                  <a:lnTo>
                    <a:pt x="82279" y="151040"/>
                  </a:lnTo>
                  <a:lnTo>
                    <a:pt x="81737" y="150131"/>
                  </a:lnTo>
                  <a:lnTo>
                    <a:pt x="80889" y="146830"/>
                  </a:lnTo>
                  <a:lnTo>
                    <a:pt x="80181" y="139107"/>
                  </a:lnTo>
                  <a:lnTo>
                    <a:pt x="80277" y="137782"/>
                  </a:lnTo>
                  <a:lnTo>
                    <a:pt x="79962" y="136157"/>
                  </a:lnTo>
                  <a:lnTo>
                    <a:pt x="77916" y="135793"/>
                  </a:lnTo>
                  <a:lnTo>
                    <a:pt x="76280" y="135726"/>
                  </a:lnTo>
                  <a:lnTo>
                    <a:pt x="74518" y="135084"/>
                  </a:lnTo>
                  <a:lnTo>
                    <a:pt x="65805" y="130514"/>
                  </a:lnTo>
                  <a:lnTo>
                    <a:pt x="62822" y="125790"/>
                  </a:lnTo>
                  <a:lnTo>
                    <a:pt x="59772" y="122297"/>
                  </a:lnTo>
                  <a:lnTo>
                    <a:pt x="59040" y="120772"/>
                  </a:lnTo>
                  <a:lnTo>
                    <a:pt x="59088" y="119226"/>
                  </a:lnTo>
                  <a:lnTo>
                    <a:pt x="60667" y="115957"/>
                  </a:lnTo>
                  <a:lnTo>
                    <a:pt x="59273" y="113891"/>
                  </a:lnTo>
                  <a:lnTo>
                    <a:pt x="57911" y="113480"/>
                  </a:lnTo>
                  <a:lnTo>
                    <a:pt x="56727" y="112457"/>
                  </a:lnTo>
                  <a:lnTo>
                    <a:pt x="57799" y="110751"/>
                  </a:lnTo>
                  <a:lnTo>
                    <a:pt x="58690" y="109659"/>
                  </a:lnTo>
                  <a:lnTo>
                    <a:pt x="60475" y="109362"/>
                  </a:lnTo>
                  <a:lnTo>
                    <a:pt x="62816" y="109724"/>
                  </a:lnTo>
                  <a:lnTo>
                    <a:pt x="65036" y="110712"/>
                  </a:lnTo>
                  <a:lnTo>
                    <a:pt x="66778" y="110974"/>
                  </a:lnTo>
                  <a:lnTo>
                    <a:pt x="61629" y="108323"/>
                  </a:lnTo>
                  <a:lnTo>
                    <a:pt x="53279" y="109217"/>
                  </a:lnTo>
                  <a:lnTo>
                    <a:pt x="51479" y="108875"/>
                  </a:lnTo>
                  <a:lnTo>
                    <a:pt x="49959" y="108284"/>
                  </a:lnTo>
                  <a:lnTo>
                    <a:pt x="49365" y="106336"/>
                  </a:lnTo>
                  <a:lnTo>
                    <a:pt x="50552" y="105458"/>
                  </a:lnTo>
                  <a:lnTo>
                    <a:pt x="51628" y="103833"/>
                  </a:lnTo>
                  <a:lnTo>
                    <a:pt x="50411" y="102690"/>
                  </a:lnTo>
                  <a:lnTo>
                    <a:pt x="48834" y="102257"/>
                  </a:lnTo>
                  <a:lnTo>
                    <a:pt x="46360" y="102282"/>
                  </a:lnTo>
                  <a:lnTo>
                    <a:pt x="44052" y="102627"/>
                  </a:lnTo>
                  <a:lnTo>
                    <a:pt x="43466" y="101970"/>
                  </a:lnTo>
                  <a:lnTo>
                    <a:pt x="44874" y="100158"/>
                  </a:lnTo>
                  <a:lnTo>
                    <a:pt x="43678" y="99491"/>
                  </a:lnTo>
                  <a:lnTo>
                    <a:pt x="42082" y="99802"/>
                  </a:lnTo>
                  <a:lnTo>
                    <a:pt x="39767" y="100178"/>
                  </a:lnTo>
                  <a:lnTo>
                    <a:pt x="37553" y="99609"/>
                  </a:lnTo>
                  <a:lnTo>
                    <a:pt x="35460" y="97547"/>
                  </a:lnTo>
                  <a:lnTo>
                    <a:pt x="34073" y="97562"/>
                  </a:lnTo>
                  <a:lnTo>
                    <a:pt x="33120" y="97817"/>
                  </a:lnTo>
                  <a:lnTo>
                    <a:pt x="31706" y="97023"/>
                  </a:lnTo>
                  <a:lnTo>
                    <a:pt x="30218" y="96824"/>
                  </a:lnTo>
                  <a:lnTo>
                    <a:pt x="29156" y="97087"/>
                  </a:lnTo>
                  <a:lnTo>
                    <a:pt x="27744" y="95903"/>
                  </a:lnTo>
                  <a:lnTo>
                    <a:pt x="19051" y="93527"/>
                  </a:lnTo>
                  <a:lnTo>
                    <a:pt x="15297" y="93236"/>
                  </a:lnTo>
                  <a:lnTo>
                    <a:pt x="11854" y="94313"/>
                  </a:lnTo>
                  <a:lnTo>
                    <a:pt x="9959" y="93939"/>
                  </a:lnTo>
                  <a:lnTo>
                    <a:pt x="8566" y="92403"/>
                  </a:lnTo>
                  <a:lnTo>
                    <a:pt x="7397" y="89823"/>
                  </a:lnTo>
                  <a:lnTo>
                    <a:pt x="1851" y="87832"/>
                  </a:lnTo>
                  <a:lnTo>
                    <a:pt x="2948" y="86526"/>
                  </a:lnTo>
                  <a:lnTo>
                    <a:pt x="5530" y="86217"/>
                  </a:lnTo>
                  <a:lnTo>
                    <a:pt x="8506" y="85310"/>
                  </a:lnTo>
                  <a:lnTo>
                    <a:pt x="9576" y="84147"/>
                  </a:lnTo>
                  <a:lnTo>
                    <a:pt x="7250" y="82790"/>
                  </a:lnTo>
                  <a:lnTo>
                    <a:pt x="5535" y="82457"/>
                  </a:lnTo>
                  <a:lnTo>
                    <a:pt x="4824" y="81969"/>
                  </a:lnTo>
                  <a:lnTo>
                    <a:pt x="4099" y="80751"/>
                  </a:lnTo>
                  <a:lnTo>
                    <a:pt x="5127" y="80193"/>
                  </a:lnTo>
                  <a:lnTo>
                    <a:pt x="5851" y="80489"/>
                  </a:lnTo>
                  <a:lnTo>
                    <a:pt x="7942" y="80665"/>
                  </a:lnTo>
                  <a:lnTo>
                    <a:pt x="11523" y="80365"/>
                  </a:lnTo>
                  <a:lnTo>
                    <a:pt x="10188" y="79136"/>
                  </a:lnTo>
                  <a:lnTo>
                    <a:pt x="8803" y="78862"/>
                  </a:lnTo>
                  <a:lnTo>
                    <a:pt x="8167" y="78554"/>
                  </a:lnTo>
                  <a:lnTo>
                    <a:pt x="5256" y="78421"/>
                  </a:lnTo>
                  <a:lnTo>
                    <a:pt x="3931" y="78840"/>
                  </a:lnTo>
                  <a:lnTo>
                    <a:pt x="954" y="78681"/>
                  </a:lnTo>
                  <a:lnTo>
                    <a:pt x="309" y="77352"/>
                  </a:lnTo>
                  <a:lnTo>
                    <a:pt x="0" y="76212"/>
                  </a:lnTo>
                  <a:lnTo>
                    <a:pt x="923" y="73668"/>
                  </a:lnTo>
                  <a:lnTo>
                    <a:pt x="5115" y="71394"/>
                  </a:lnTo>
                  <a:lnTo>
                    <a:pt x="15558" y="68905"/>
                  </a:lnTo>
                  <a:lnTo>
                    <a:pt x="20052" y="69269"/>
                  </a:lnTo>
                  <a:lnTo>
                    <a:pt x="23167" y="68821"/>
                  </a:lnTo>
                  <a:lnTo>
                    <a:pt x="26900" y="67251"/>
                  </a:lnTo>
                  <a:lnTo>
                    <a:pt x="28547" y="65905"/>
                  </a:lnTo>
                  <a:lnTo>
                    <a:pt x="33855" y="65112"/>
                  </a:lnTo>
                  <a:lnTo>
                    <a:pt x="38901" y="66540"/>
                  </a:lnTo>
                  <a:lnTo>
                    <a:pt x="43553" y="71931"/>
                  </a:lnTo>
                  <a:lnTo>
                    <a:pt x="45776" y="73755"/>
                  </a:lnTo>
                  <a:lnTo>
                    <a:pt x="51219" y="70589"/>
                  </a:lnTo>
                  <a:lnTo>
                    <a:pt x="59328" y="70682"/>
                  </a:lnTo>
                  <a:lnTo>
                    <a:pt x="61003" y="72470"/>
                  </a:lnTo>
                  <a:lnTo>
                    <a:pt x="61679" y="70964"/>
                  </a:lnTo>
                  <a:lnTo>
                    <a:pt x="63170" y="69201"/>
                  </a:lnTo>
                  <a:lnTo>
                    <a:pt x="64359" y="70005"/>
                  </a:lnTo>
                  <a:lnTo>
                    <a:pt x="64961" y="71094"/>
                  </a:lnTo>
                  <a:lnTo>
                    <a:pt x="73520" y="70785"/>
                  </a:lnTo>
                  <a:lnTo>
                    <a:pt x="74872" y="70467"/>
                  </a:lnTo>
                  <a:lnTo>
                    <a:pt x="72573" y="69187"/>
                  </a:lnTo>
                  <a:lnTo>
                    <a:pt x="70693" y="66117"/>
                  </a:lnTo>
                  <a:lnTo>
                    <a:pt x="70303" y="54792"/>
                  </a:lnTo>
                  <a:lnTo>
                    <a:pt x="67932" y="51621"/>
                  </a:lnTo>
                  <a:lnTo>
                    <a:pt x="65210" y="46549"/>
                  </a:lnTo>
                  <a:lnTo>
                    <a:pt x="63958" y="43535"/>
                  </a:lnTo>
                  <a:lnTo>
                    <a:pt x="63840" y="42492"/>
                  </a:lnTo>
                  <a:lnTo>
                    <a:pt x="64259" y="40986"/>
                  </a:lnTo>
                  <a:lnTo>
                    <a:pt x="67605" y="41067"/>
                  </a:lnTo>
                  <a:lnTo>
                    <a:pt x="70190" y="41449"/>
                  </a:lnTo>
                  <a:lnTo>
                    <a:pt x="75110" y="40310"/>
                  </a:lnTo>
                  <a:lnTo>
                    <a:pt x="77478" y="41090"/>
                  </a:lnTo>
                  <a:lnTo>
                    <a:pt x="77338" y="43445"/>
                  </a:lnTo>
                  <a:lnTo>
                    <a:pt x="78061" y="46413"/>
                  </a:lnTo>
                  <a:lnTo>
                    <a:pt x="78886" y="47849"/>
                  </a:lnTo>
                  <a:lnTo>
                    <a:pt x="80134" y="49481"/>
                  </a:lnTo>
                  <a:lnTo>
                    <a:pt x="84100" y="49330"/>
                  </a:lnTo>
                  <a:lnTo>
                    <a:pt x="88382" y="50289"/>
                  </a:lnTo>
                  <a:lnTo>
                    <a:pt x="93791" y="50437"/>
                  </a:lnTo>
                  <a:lnTo>
                    <a:pt x="101694" y="52091"/>
                  </a:lnTo>
                  <a:lnTo>
                    <a:pt x="105062" y="51133"/>
                  </a:lnTo>
                  <a:lnTo>
                    <a:pt x="108319" y="49091"/>
                  </a:lnTo>
                  <a:lnTo>
                    <a:pt x="114527" y="47747"/>
                  </a:lnTo>
                  <a:lnTo>
                    <a:pt x="115022" y="47035"/>
                  </a:lnTo>
                  <a:lnTo>
                    <a:pt x="111448" y="47319"/>
                  </a:lnTo>
                  <a:lnTo>
                    <a:pt x="108170" y="46023"/>
                  </a:lnTo>
                  <a:lnTo>
                    <a:pt x="107728" y="44615"/>
                  </a:lnTo>
                  <a:lnTo>
                    <a:pt x="108107" y="43349"/>
                  </a:lnTo>
                  <a:lnTo>
                    <a:pt x="109438" y="40433"/>
                  </a:lnTo>
                  <a:lnTo>
                    <a:pt x="118935" y="35828"/>
                  </a:lnTo>
                  <a:lnTo>
                    <a:pt x="125743" y="34466"/>
                  </a:lnTo>
                  <a:lnTo>
                    <a:pt x="132850" y="31926"/>
                  </a:lnTo>
                  <a:lnTo>
                    <a:pt x="136426" y="29319"/>
                  </a:lnTo>
                  <a:lnTo>
                    <a:pt x="138788" y="25948"/>
                  </a:lnTo>
                  <a:lnTo>
                    <a:pt x="139548" y="25207"/>
                  </a:lnTo>
                  <a:lnTo>
                    <a:pt x="140529" y="24585"/>
                  </a:lnTo>
                  <a:lnTo>
                    <a:pt x="139617" y="23376"/>
                  </a:lnTo>
                  <a:lnTo>
                    <a:pt x="140235" y="10443"/>
                  </a:lnTo>
                  <a:lnTo>
                    <a:pt x="140900" y="8106"/>
                  </a:lnTo>
                  <a:lnTo>
                    <a:pt x="142286" y="6195"/>
                  </a:lnTo>
                  <a:lnTo>
                    <a:pt x="144396" y="4716"/>
                  </a:lnTo>
                  <a:lnTo>
                    <a:pt x="147598" y="3112"/>
                  </a:lnTo>
                  <a:lnTo>
                    <a:pt x="159389" y="895"/>
                  </a:lnTo>
                  <a:close/>
                </a:path>
              </a:pathLst>
            </a:custGeom>
            <a:solidFill>
              <a:schemeClr val="accent1"/>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58" name="ee4p_GB_1_15912"/>
            <p:cNvSpPr>
              <a:spLocks noChangeAspect="1"/>
            </p:cNvSpPr>
            <p:nvPr>
              <p:custDataLst>
                <p:tags r:id="rId61"/>
              </p:custDataLst>
            </p:nvPr>
          </p:nvSpPr>
          <p:spPr>
            <a:xfrm>
              <a:off x="3057753" y="3200480"/>
              <a:ext cx="867056" cy="1425664"/>
            </a:xfrm>
            <a:custGeom>
              <a:avLst/>
              <a:gdLst>
                <a:gd name="connsiteX0" fmla="*/ 130999 w 218720"/>
                <a:gd name="connsiteY0" fmla="*/ 356870 h 359632"/>
                <a:gd name="connsiteX1" fmla="*/ 134057 w 218720"/>
                <a:gd name="connsiteY1" fmla="*/ 357184 h 359632"/>
                <a:gd name="connsiteX2" fmla="*/ 135462 w 218720"/>
                <a:gd name="connsiteY2" fmla="*/ 357875 h 359632"/>
                <a:gd name="connsiteX3" fmla="*/ 135656 w 218720"/>
                <a:gd name="connsiteY3" fmla="*/ 359317 h 359632"/>
                <a:gd name="connsiteX4" fmla="*/ 134686 w 218720"/>
                <a:gd name="connsiteY4" fmla="*/ 359632 h 359632"/>
                <a:gd name="connsiteX5" fmla="*/ 133862 w 218720"/>
                <a:gd name="connsiteY5" fmla="*/ 359129 h 359632"/>
                <a:gd name="connsiteX6" fmla="*/ 132211 w 218720"/>
                <a:gd name="connsiteY6" fmla="*/ 359129 h 359632"/>
                <a:gd name="connsiteX7" fmla="*/ 130660 w 218720"/>
                <a:gd name="connsiteY7" fmla="*/ 359444 h 359632"/>
                <a:gd name="connsiteX8" fmla="*/ 123886 w 218720"/>
                <a:gd name="connsiteY8" fmla="*/ 349985 h 359632"/>
                <a:gd name="connsiteX9" fmla="*/ 124356 w 218720"/>
                <a:gd name="connsiteY9" fmla="*/ 349993 h 359632"/>
                <a:gd name="connsiteX10" fmla="*/ 124547 w 218720"/>
                <a:gd name="connsiteY10" fmla="*/ 350331 h 359632"/>
                <a:gd name="connsiteX11" fmla="*/ 123771 w 218720"/>
                <a:gd name="connsiteY11" fmla="*/ 352219 h 359632"/>
                <a:gd name="connsiteX12" fmla="*/ 121745 w 218720"/>
                <a:gd name="connsiteY12" fmla="*/ 351582 h 359632"/>
                <a:gd name="connsiteX13" fmla="*/ 121587 w 218720"/>
                <a:gd name="connsiteY13" fmla="*/ 351086 h 359632"/>
                <a:gd name="connsiteX14" fmla="*/ 151070 w 218720"/>
                <a:gd name="connsiteY14" fmla="*/ 313354 h 359632"/>
                <a:gd name="connsiteX15" fmla="*/ 154798 w 218720"/>
                <a:gd name="connsiteY15" fmla="*/ 314483 h 359632"/>
                <a:gd name="connsiteX16" fmla="*/ 156537 w 218720"/>
                <a:gd name="connsiteY16" fmla="*/ 315778 h 359632"/>
                <a:gd name="connsiteX17" fmla="*/ 154684 w 218720"/>
                <a:gd name="connsiteY17" fmla="*/ 316783 h 359632"/>
                <a:gd name="connsiteX18" fmla="*/ 154099 w 218720"/>
                <a:gd name="connsiteY18" fmla="*/ 317960 h 359632"/>
                <a:gd name="connsiteX19" fmla="*/ 153651 w 218720"/>
                <a:gd name="connsiteY19" fmla="*/ 318425 h 359632"/>
                <a:gd name="connsiteX20" fmla="*/ 152426 w 218720"/>
                <a:gd name="connsiteY20" fmla="*/ 318728 h 359632"/>
                <a:gd name="connsiteX21" fmla="*/ 151214 w 218720"/>
                <a:gd name="connsiteY21" fmla="*/ 318736 h 359632"/>
                <a:gd name="connsiteX22" fmla="*/ 146592 w 218720"/>
                <a:gd name="connsiteY22" fmla="*/ 316373 h 359632"/>
                <a:gd name="connsiteX23" fmla="*/ 145528 w 218720"/>
                <a:gd name="connsiteY23" fmla="*/ 316480 h 359632"/>
                <a:gd name="connsiteX24" fmla="*/ 146584 w 218720"/>
                <a:gd name="connsiteY24" fmla="*/ 315397 h 359632"/>
                <a:gd name="connsiteX25" fmla="*/ 149455 w 218720"/>
                <a:gd name="connsiteY25" fmla="*/ 314517 h 359632"/>
                <a:gd name="connsiteX26" fmla="*/ 81441 w 218720"/>
                <a:gd name="connsiteY26" fmla="*/ 235014 h 359632"/>
                <a:gd name="connsiteX27" fmla="*/ 84683 w 218720"/>
                <a:gd name="connsiteY27" fmla="*/ 235075 h 359632"/>
                <a:gd name="connsiteX28" fmla="*/ 87299 w 218720"/>
                <a:gd name="connsiteY28" fmla="*/ 237958 h 359632"/>
                <a:gd name="connsiteX29" fmla="*/ 88226 w 218720"/>
                <a:gd name="connsiteY29" fmla="*/ 238517 h 359632"/>
                <a:gd name="connsiteX30" fmla="*/ 90559 w 218720"/>
                <a:gd name="connsiteY30" fmla="*/ 238429 h 359632"/>
                <a:gd name="connsiteX31" fmla="*/ 89787 w 218720"/>
                <a:gd name="connsiteY31" fmla="*/ 239675 h 359632"/>
                <a:gd name="connsiteX32" fmla="*/ 87220 w 218720"/>
                <a:gd name="connsiteY32" fmla="*/ 241064 h 359632"/>
                <a:gd name="connsiteX33" fmla="*/ 85490 w 218720"/>
                <a:gd name="connsiteY33" fmla="*/ 242434 h 359632"/>
                <a:gd name="connsiteX34" fmla="*/ 83402 w 218720"/>
                <a:gd name="connsiteY34" fmla="*/ 243581 h 359632"/>
                <a:gd name="connsiteX35" fmla="*/ 82389 w 218720"/>
                <a:gd name="connsiteY35" fmla="*/ 242265 h 359632"/>
                <a:gd name="connsiteX36" fmla="*/ 81214 w 218720"/>
                <a:gd name="connsiteY36" fmla="*/ 242315 h 359632"/>
                <a:gd name="connsiteX37" fmla="*/ 79418 w 218720"/>
                <a:gd name="connsiteY37" fmla="*/ 239791 h 359632"/>
                <a:gd name="connsiteX38" fmla="*/ 79094 w 218720"/>
                <a:gd name="connsiteY38" fmla="*/ 236001 h 359632"/>
                <a:gd name="connsiteX39" fmla="*/ 82259 w 218720"/>
                <a:gd name="connsiteY39" fmla="*/ 205081 h 359632"/>
                <a:gd name="connsiteX40" fmla="*/ 82904 w 218720"/>
                <a:gd name="connsiteY40" fmla="*/ 205211 h 359632"/>
                <a:gd name="connsiteX41" fmla="*/ 83310 w 218720"/>
                <a:gd name="connsiteY41" fmla="*/ 205526 h 359632"/>
                <a:gd name="connsiteX42" fmla="*/ 84177 w 218720"/>
                <a:gd name="connsiteY42" fmla="*/ 209288 h 359632"/>
                <a:gd name="connsiteX43" fmla="*/ 82976 w 218720"/>
                <a:gd name="connsiteY43" fmla="*/ 210618 h 359632"/>
                <a:gd name="connsiteX44" fmla="*/ 82539 w 218720"/>
                <a:gd name="connsiteY44" fmla="*/ 211836 h 359632"/>
                <a:gd name="connsiteX45" fmla="*/ 78068 w 218720"/>
                <a:gd name="connsiteY45" fmla="*/ 215684 h 359632"/>
                <a:gd name="connsiteX46" fmla="*/ 76259 w 218720"/>
                <a:gd name="connsiteY46" fmla="*/ 214993 h 359632"/>
                <a:gd name="connsiteX47" fmla="*/ 74718 w 218720"/>
                <a:gd name="connsiteY47" fmla="*/ 215358 h 359632"/>
                <a:gd name="connsiteX48" fmla="*/ 74285 w 218720"/>
                <a:gd name="connsiteY48" fmla="*/ 215248 h 359632"/>
                <a:gd name="connsiteX49" fmla="*/ 75165 w 218720"/>
                <a:gd name="connsiteY49" fmla="*/ 213859 h 359632"/>
                <a:gd name="connsiteX50" fmla="*/ 76200 w 218720"/>
                <a:gd name="connsiteY50" fmla="*/ 210633 h 359632"/>
                <a:gd name="connsiteX51" fmla="*/ 78055 w 218720"/>
                <a:gd name="connsiteY51" fmla="*/ 209353 h 359632"/>
                <a:gd name="connsiteX52" fmla="*/ 80403 w 218720"/>
                <a:gd name="connsiteY52" fmla="*/ 206010 h 359632"/>
                <a:gd name="connsiteX53" fmla="*/ 39128 w 218720"/>
                <a:gd name="connsiteY53" fmla="*/ 179485 h 359632"/>
                <a:gd name="connsiteX54" fmla="*/ 42247 w 218720"/>
                <a:gd name="connsiteY54" fmla="*/ 180254 h 359632"/>
                <a:gd name="connsiteX55" fmla="*/ 44571 w 218720"/>
                <a:gd name="connsiteY55" fmla="*/ 180238 h 359632"/>
                <a:gd name="connsiteX56" fmla="*/ 46635 w 218720"/>
                <a:gd name="connsiteY56" fmla="*/ 182483 h 359632"/>
                <a:gd name="connsiteX57" fmla="*/ 47742 w 218720"/>
                <a:gd name="connsiteY57" fmla="*/ 186017 h 359632"/>
                <a:gd name="connsiteX58" fmla="*/ 50319 w 218720"/>
                <a:gd name="connsiteY58" fmla="*/ 189504 h 359632"/>
                <a:gd name="connsiteX59" fmla="*/ 53688 w 218720"/>
                <a:gd name="connsiteY59" fmla="*/ 192534 h 359632"/>
                <a:gd name="connsiteX60" fmla="*/ 53822 w 218720"/>
                <a:gd name="connsiteY60" fmla="*/ 194385 h 359632"/>
                <a:gd name="connsiteX61" fmla="*/ 52619 w 218720"/>
                <a:gd name="connsiteY61" fmla="*/ 195378 h 359632"/>
                <a:gd name="connsiteX62" fmla="*/ 50100 w 218720"/>
                <a:gd name="connsiteY62" fmla="*/ 196612 h 359632"/>
                <a:gd name="connsiteX63" fmla="*/ 50111 w 218720"/>
                <a:gd name="connsiteY63" fmla="*/ 197930 h 359632"/>
                <a:gd name="connsiteX64" fmla="*/ 51772 w 218720"/>
                <a:gd name="connsiteY64" fmla="*/ 197265 h 359632"/>
                <a:gd name="connsiteX65" fmla="*/ 53206 w 218720"/>
                <a:gd name="connsiteY65" fmla="*/ 196958 h 359632"/>
                <a:gd name="connsiteX66" fmla="*/ 56658 w 218720"/>
                <a:gd name="connsiteY66" fmla="*/ 197253 h 359632"/>
                <a:gd name="connsiteX67" fmla="*/ 57865 w 218720"/>
                <a:gd name="connsiteY67" fmla="*/ 198593 h 359632"/>
                <a:gd name="connsiteX68" fmla="*/ 58699 w 218720"/>
                <a:gd name="connsiteY68" fmla="*/ 200597 h 359632"/>
                <a:gd name="connsiteX69" fmla="*/ 59137 w 218720"/>
                <a:gd name="connsiteY69" fmla="*/ 202242 h 359632"/>
                <a:gd name="connsiteX70" fmla="*/ 58839 w 218720"/>
                <a:gd name="connsiteY70" fmla="*/ 204029 h 359632"/>
                <a:gd name="connsiteX71" fmla="*/ 57910 w 218720"/>
                <a:gd name="connsiteY71" fmla="*/ 203463 h 359632"/>
                <a:gd name="connsiteX72" fmla="*/ 56966 w 218720"/>
                <a:gd name="connsiteY72" fmla="*/ 201864 h 359632"/>
                <a:gd name="connsiteX73" fmla="*/ 55918 w 218720"/>
                <a:gd name="connsiteY73" fmla="*/ 201127 h 359632"/>
                <a:gd name="connsiteX74" fmla="*/ 54699 w 218720"/>
                <a:gd name="connsiteY74" fmla="*/ 200729 h 359632"/>
                <a:gd name="connsiteX75" fmla="*/ 55252 w 218720"/>
                <a:gd name="connsiteY75" fmla="*/ 202924 h 359632"/>
                <a:gd name="connsiteX76" fmla="*/ 55034 w 218720"/>
                <a:gd name="connsiteY76" fmla="*/ 205857 h 359632"/>
                <a:gd name="connsiteX77" fmla="*/ 55566 w 218720"/>
                <a:gd name="connsiteY77" fmla="*/ 206133 h 359632"/>
                <a:gd name="connsiteX78" fmla="*/ 57204 w 218720"/>
                <a:gd name="connsiteY78" fmla="*/ 206184 h 359632"/>
                <a:gd name="connsiteX79" fmla="*/ 56121 w 218720"/>
                <a:gd name="connsiteY79" fmla="*/ 209183 h 359632"/>
                <a:gd name="connsiteX80" fmla="*/ 53882 w 218720"/>
                <a:gd name="connsiteY80" fmla="*/ 209996 h 359632"/>
                <a:gd name="connsiteX81" fmla="*/ 51270 w 218720"/>
                <a:gd name="connsiteY81" fmla="*/ 210300 h 359632"/>
                <a:gd name="connsiteX82" fmla="*/ 50640 w 218720"/>
                <a:gd name="connsiteY82" fmla="*/ 211361 h 359632"/>
                <a:gd name="connsiteX83" fmla="*/ 50166 w 218720"/>
                <a:gd name="connsiteY83" fmla="*/ 212727 h 359632"/>
                <a:gd name="connsiteX84" fmla="*/ 48803 w 218720"/>
                <a:gd name="connsiteY84" fmla="*/ 214762 h 359632"/>
                <a:gd name="connsiteX85" fmla="*/ 47005 w 218720"/>
                <a:gd name="connsiteY85" fmla="*/ 215909 h 359632"/>
                <a:gd name="connsiteX86" fmla="*/ 44783 w 218720"/>
                <a:gd name="connsiteY86" fmla="*/ 215678 h 359632"/>
                <a:gd name="connsiteX87" fmla="*/ 42606 w 218720"/>
                <a:gd name="connsiteY87" fmla="*/ 214772 h 359632"/>
                <a:gd name="connsiteX88" fmla="*/ 40712 w 218720"/>
                <a:gd name="connsiteY88" fmla="*/ 214586 h 359632"/>
                <a:gd name="connsiteX89" fmla="*/ 39385 w 218720"/>
                <a:gd name="connsiteY89" fmla="*/ 215125 h 359632"/>
                <a:gd name="connsiteX90" fmla="*/ 38524 w 218720"/>
                <a:gd name="connsiteY90" fmla="*/ 215625 h 359632"/>
                <a:gd name="connsiteX91" fmla="*/ 37691 w 218720"/>
                <a:gd name="connsiteY91" fmla="*/ 215534 h 359632"/>
                <a:gd name="connsiteX92" fmla="*/ 35306 w 218720"/>
                <a:gd name="connsiteY92" fmla="*/ 215727 h 359632"/>
                <a:gd name="connsiteX93" fmla="*/ 33058 w 218720"/>
                <a:gd name="connsiteY93" fmla="*/ 215686 h 359632"/>
                <a:gd name="connsiteX94" fmla="*/ 32739 w 218720"/>
                <a:gd name="connsiteY94" fmla="*/ 214892 h 359632"/>
                <a:gd name="connsiteX95" fmla="*/ 33122 w 218720"/>
                <a:gd name="connsiteY95" fmla="*/ 212503 h 359632"/>
                <a:gd name="connsiteX96" fmla="*/ 32622 w 218720"/>
                <a:gd name="connsiteY96" fmla="*/ 211855 h 359632"/>
                <a:gd name="connsiteX97" fmla="*/ 30475 w 218720"/>
                <a:gd name="connsiteY97" fmla="*/ 211524 h 359632"/>
                <a:gd name="connsiteX98" fmla="*/ 29679 w 218720"/>
                <a:gd name="connsiteY98" fmla="*/ 210954 h 359632"/>
                <a:gd name="connsiteX99" fmla="*/ 28446 w 218720"/>
                <a:gd name="connsiteY99" fmla="*/ 209302 h 359632"/>
                <a:gd name="connsiteX100" fmla="*/ 28206 w 218720"/>
                <a:gd name="connsiteY100" fmla="*/ 208528 h 359632"/>
                <a:gd name="connsiteX101" fmla="*/ 28029 w 218720"/>
                <a:gd name="connsiteY101" fmla="*/ 207461 h 359632"/>
                <a:gd name="connsiteX102" fmla="*/ 26726 w 218720"/>
                <a:gd name="connsiteY102" fmla="*/ 206083 h 359632"/>
                <a:gd name="connsiteX103" fmla="*/ 25144 w 218720"/>
                <a:gd name="connsiteY103" fmla="*/ 205096 h 359632"/>
                <a:gd name="connsiteX104" fmla="*/ 24215 w 218720"/>
                <a:gd name="connsiteY104" fmla="*/ 205048 h 359632"/>
                <a:gd name="connsiteX105" fmla="*/ 22362 w 218720"/>
                <a:gd name="connsiteY105" fmla="*/ 206660 h 359632"/>
                <a:gd name="connsiteX106" fmla="*/ 20834 w 218720"/>
                <a:gd name="connsiteY106" fmla="*/ 208292 h 359632"/>
                <a:gd name="connsiteX107" fmla="*/ 21377 w 218720"/>
                <a:gd name="connsiteY107" fmla="*/ 209111 h 359632"/>
                <a:gd name="connsiteX108" fmla="*/ 21876 w 218720"/>
                <a:gd name="connsiteY108" fmla="*/ 210189 h 359632"/>
                <a:gd name="connsiteX109" fmla="*/ 21045 w 218720"/>
                <a:gd name="connsiteY109" fmla="*/ 210961 h 359632"/>
                <a:gd name="connsiteX110" fmla="*/ 18532 w 218720"/>
                <a:gd name="connsiteY110" fmla="*/ 212728 h 359632"/>
                <a:gd name="connsiteX111" fmla="*/ 18139 w 218720"/>
                <a:gd name="connsiteY111" fmla="*/ 213414 h 359632"/>
                <a:gd name="connsiteX112" fmla="*/ 17461 w 218720"/>
                <a:gd name="connsiteY112" fmla="*/ 213785 h 359632"/>
                <a:gd name="connsiteX113" fmla="*/ 16261 w 218720"/>
                <a:gd name="connsiteY113" fmla="*/ 213296 h 359632"/>
                <a:gd name="connsiteX114" fmla="*/ 13276 w 218720"/>
                <a:gd name="connsiteY114" fmla="*/ 213409 h 359632"/>
                <a:gd name="connsiteX115" fmla="*/ 11902 w 218720"/>
                <a:gd name="connsiteY115" fmla="*/ 213097 h 359632"/>
                <a:gd name="connsiteX116" fmla="*/ 10305 w 218720"/>
                <a:gd name="connsiteY116" fmla="*/ 211796 h 359632"/>
                <a:gd name="connsiteX117" fmla="*/ 6410 w 218720"/>
                <a:gd name="connsiteY117" fmla="*/ 210925 h 359632"/>
                <a:gd name="connsiteX118" fmla="*/ 5757 w 218720"/>
                <a:gd name="connsiteY118" fmla="*/ 208841 h 359632"/>
                <a:gd name="connsiteX119" fmla="*/ 5005 w 218720"/>
                <a:gd name="connsiteY119" fmla="*/ 208451 h 359632"/>
                <a:gd name="connsiteX120" fmla="*/ 587 w 218720"/>
                <a:gd name="connsiteY120" fmla="*/ 204865 h 359632"/>
                <a:gd name="connsiteX121" fmla="*/ 0 w 218720"/>
                <a:gd name="connsiteY121" fmla="*/ 203667 h 359632"/>
                <a:gd name="connsiteX122" fmla="*/ 572 w 218720"/>
                <a:gd name="connsiteY122" fmla="*/ 202952 h 359632"/>
                <a:gd name="connsiteX123" fmla="*/ 2222 w 218720"/>
                <a:gd name="connsiteY123" fmla="*/ 201868 h 359632"/>
                <a:gd name="connsiteX124" fmla="*/ 7762 w 218720"/>
                <a:gd name="connsiteY124" fmla="*/ 200072 h 359632"/>
                <a:gd name="connsiteX125" fmla="*/ 8633 w 218720"/>
                <a:gd name="connsiteY125" fmla="*/ 199348 h 359632"/>
                <a:gd name="connsiteX126" fmla="*/ 8812 w 218720"/>
                <a:gd name="connsiteY126" fmla="*/ 198709 h 359632"/>
                <a:gd name="connsiteX127" fmla="*/ 7186 w 218720"/>
                <a:gd name="connsiteY127" fmla="*/ 197979 h 359632"/>
                <a:gd name="connsiteX128" fmla="*/ 5720 w 218720"/>
                <a:gd name="connsiteY128" fmla="*/ 197172 h 359632"/>
                <a:gd name="connsiteX129" fmla="*/ 5220 w 218720"/>
                <a:gd name="connsiteY129" fmla="*/ 196643 h 359632"/>
                <a:gd name="connsiteX130" fmla="*/ 5179 w 218720"/>
                <a:gd name="connsiteY130" fmla="*/ 196184 h 359632"/>
                <a:gd name="connsiteX131" fmla="*/ 6011 w 218720"/>
                <a:gd name="connsiteY131" fmla="*/ 195586 h 359632"/>
                <a:gd name="connsiteX132" fmla="*/ 7685 w 218720"/>
                <a:gd name="connsiteY132" fmla="*/ 195543 h 359632"/>
                <a:gd name="connsiteX133" fmla="*/ 9007 w 218720"/>
                <a:gd name="connsiteY133" fmla="*/ 195813 h 359632"/>
                <a:gd name="connsiteX134" fmla="*/ 10057 w 218720"/>
                <a:gd name="connsiteY134" fmla="*/ 195275 h 359632"/>
                <a:gd name="connsiteX135" fmla="*/ 11904 w 218720"/>
                <a:gd name="connsiteY135" fmla="*/ 194734 h 359632"/>
                <a:gd name="connsiteX136" fmla="*/ 13144 w 218720"/>
                <a:gd name="connsiteY136" fmla="*/ 194052 h 359632"/>
                <a:gd name="connsiteX137" fmla="*/ 14210 w 218720"/>
                <a:gd name="connsiteY137" fmla="*/ 192290 h 359632"/>
                <a:gd name="connsiteX138" fmla="*/ 15336 w 218720"/>
                <a:gd name="connsiteY138" fmla="*/ 190705 h 359632"/>
                <a:gd name="connsiteX139" fmla="*/ 15452 w 218720"/>
                <a:gd name="connsiteY139" fmla="*/ 189845 h 359632"/>
                <a:gd name="connsiteX140" fmla="*/ 16438 w 218720"/>
                <a:gd name="connsiteY140" fmla="*/ 186828 h 359632"/>
                <a:gd name="connsiteX141" fmla="*/ 16980 w 218720"/>
                <a:gd name="connsiteY141" fmla="*/ 186079 h 359632"/>
                <a:gd name="connsiteX142" fmla="*/ 20479 w 218720"/>
                <a:gd name="connsiteY142" fmla="*/ 184101 h 359632"/>
                <a:gd name="connsiteX143" fmla="*/ 21365 w 218720"/>
                <a:gd name="connsiteY143" fmla="*/ 185181 h 359632"/>
                <a:gd name="connsiteX144" fmla="*/ 23089 w 218720"/>
                <a:gd name="connsiteY144" fmla="*/ 185445 h 359632"/>
                <a:gd name="connsiteX145" fmla="*/ 24634 w 218720"/>
                <a:gd name="connsiteY145" fmla="*/ 184451 h 359632"/>
                <a:gd name="connsiteX146" fmla="*/ 26483 w 218720"/>
                <a:gd name="connsiteY146" fmla="*/ 181313 h 359632"/>
                <a:gd name="connsiteX147" fmla="*/ 27769 w 218720"/>
                <a:gd name="connsiteY147" fmla="*/ 181116 h 359632"/>
                <a:gd name="connsiteX148" fmla="*/ 29187 w 218720"/>
                <a:gd name="connsiteY148" fmla="*/ 181370 h 359632"/>
                <a:gd name="connsiteX149" fmla="*/ 31974 w 218720"/>
                <a:gd name="connsiteY149" fmla="*/ 180975 h 359632"/>
                <a:gd name="connsiteX150" fmla="*/ 36922 w 218720"/>
                <a:gd name="connsiteY150" fmla="*/ 179509 h 359632"/>
                <a:gd name="connsiteX151" fmla="*/ 63975 w 218720"/>
                <a:gd name="connsiteY151" fmla="*/ 164784 h 359632"/>
                <a:gd name="connsiteX152" fmla="*/ 65438 w 218720"/>
                <a:gd name="connsiteY152" fmla="*/ 165590 h 359632"/>
                <a:gd name="connsiteX153" fmla="*/ 65992 w 218720"/>
                <a:gd name="connsiteY153" fmla="*/ 166340 h 359632"/>
                <a:gd name="connsiteX154" fmla="*/ 67217 w 218720"/>
                <a:gd name="connsiteY154" fmla="*/ 169218 h 359632"/>
                <a:gd name="connsiteX155" fmla="*/ 67444 w 218720"/>
                <a:gd name="connsiteY155" fmla="*/ 171683 h 359632"/>
                <a:gd name="connsiteX156" fmla="*/ 67207 w 218720"/>
                <a:gd name="connsiteY156" fmla="*/ 173091 h 359632"/>
                <a:gd name="connsiteX157" fmla="*/ 64420 w 218720"/>
                <a:gd name="connsiteY157" fmla="*/ 173114 h 359632"/>
                <a:gd name="connsiteX158" fmla="*/ 63412 w 218720"/>
                <a:gd name="connsiteY158" fmla="*/ 172847 h 359632"/>
                <a:gd name="connsiteX159" fmla="*/ 62208 w 218720"/>
                <a:gd name="connsiteY159" fmla="*/ 172095 h 359632"/>
                <a:gd name="connsiteX160" fmla="*/ 60856 w 218720"/>
                <a:gd name="connsiteY160" fmla="*/ 167842 h 359632"/>
                <a:gd name="connsiteX161" fmla="*/ 61339 w 218720"/>
                <a:gd name="connsiteY161" fmla="*/ 166336 h 359632"/>
                <a:gd name="connsiteX162" fmla="*/ 61894 w 218720"/>
                <a:gd name="connsiteY162" fmla="*/ 165598 h 359632"/>
                <a:gd name="connsiteX163" fmla="*/ 62504 w 218720"/>
                <a:gd name="connsiteY163" fmla="*/ 165025 h 359632"/>
                <a:gd name="connsiteX164" fmla="*/ 44576 w 218720"/>
                <a:gd name="connsiteY164" fmla="*/ 158143 h 359632"/>
                <a:gd name="connsiteX165" fmla="*/ 45374 w 218720"/>
                <a:gd name="connsiteY165" fmla="*/ 162138 h 359632"/>
                <a:gd name="connsiteX166" fmla="*/ 46152 w 218720"/>
                <a:gd name="connsiteY166" fmla="*/ 164611 h 359632"/>
                <a:gd name="connsiteX167" fmla="*/ 46203 w 218720"/>
                <a:gd name="connsiteY167" fmla="*/ 165455 h 359632"/>
                <a:gd name="connsiteX168" fmla="*/ 45472 w 218720"/>
                <a:gd name="connsiteY168" fmla="*/ 166628 h 359632"/>
                <a:gd name="connsiteX169" fmla="*/ 41828 w 218720"/>
                <a:gd name="connsiteY169" fmla="*/ 168187 h 359632"/>
                <a:gd name="connsiteX170" fmla="*/ 40681 w 218720"/>
                <a:gd name="connsiteY170" fmla="*/ 168196 h 359632"/>
                <a:gd name="connsiteX171" fmla="*/ 40633 w 218720"/>
                <a:gd name="connsiteY171" fmla="*/ 167818 h 359632"/>
                <a:gd name="connsiteX172" fmla="*/ 41456 w 218720"/>
                <a:gd name="connsiteY172" fmla="*/ 166231 h 359632"/>
                <a:gd name="connsiteX173" fmla="*/ 40747 w 218720"/>
                <a:gd name="connsiteY173" fmla="*/ 164429 h 359632"/>
                <a:gd name="connsiteX174" fmla="*/ 41093 w 218720"/>
                <a:gd name="connsiteY174" fmla="*/ 163059 h 359632"/>
                <a:gd name="connsiteX175" fmla="*/ 40754 w 218720"/>
                <a:gd name="connsiteY175" fmla="*/ 162807 h 359632"/>
                <a:gd name="connsiteX176" fmla="*/ 40043 w 218720"/>
                <a:gd name="connsiteY176" fmla="*/ 163001 h 359632"/>
                <a:gd name="connsiteX177" fmla="*/ 37433 w 218720"/>
                <a:gd name="connsiteY177" fmla="*/ 165178 h 359632"/>
                <a:gd name="connsiteX178" fmla="*/ 36561 w 218720"/>
                <a:gd name="connsiteY178" fmla="*/ 165393 h 359632"/>
                <a:gd name="connsiteX179" fmla="*/ 36466 w 218720"/>
                <a:gd name="connsiteY179" fmla="*/ 164951 h 359632"/>
                <a:gd name="connsiteX180" fmla="*/ 37112 w 218720"/>
                <a:gd name="connsiteY180" fmla="*/ 163168 h 359632"/>
                <a:gd name="connsiteX181" fmla="*/ 37192 w 218720"/>
                <a:gd name="connsiteY181" fmla="*/ 161948 h 359632"/>
                <a:gd name="connsiteX182" fmla="*/ 37581 w 218720"/>
                <a:gd name="connsiteY182" fmla="*/ 161198 h 359632"/>
                <a:gd name="connsiteX183" fmla="*/ 38290 w 218720"/>
                <a:gd name="connsiteY183" fmla="*/ 160506 h 359632"/>
                <a:gd name="connsiteX184" fmla="*/ 39135 w 218720"/>
                <a:gd name="connsiteY184" fmla="*/ 159986 h 359632"/>
                <a:gd name="connsiteX185" fmla="*/ 39817 w 218720"/>
                <a:gd name="connsiteY185" fmla="*/ 159912 h 359632"/>
                <a:gd name="connsiteX186" fmla="*/ 40543 w 218720"/>
                <a:gd name="connsiteY186" fmla="*/ 160448 h 359632"/>
                <a:gd name="connsiteX187" fmla="*/ 42657 w 218720"/>
                <a:gd name="connsiteY187" fmla="*/ 158952 h 359632"/>
                <a:gd name="connsiteX188" fmla="*/ 52683 w 218720"/>
                <a:gd name="connsiteY188" fmla="*/ 152228 h 359632"/>
                <a:gd name="connsiteX189" fmla="*/ 53504 w 218720"/>
                <a:gd name="connsiteY189" fmla="*/ 152283 h 359632"/>
                <a:gd name="connsiteX190" fmla="*/ 51910 w 218720"/>
                <a:gd name="connsiteY190" fmla="*/ 155806 h 359632"/>
                <a:gd name="connsiteX191" fmla="*/ 48088 w 218720"/>
                <a:gd name="connsiteY191" fmla="*/ 161752 h 359632"/>
                <a:gd name="connsiteX192" fmla="*/ 47627 w 218720"/>
                <a:gd name="connsiteY192" fmla="*/ 162086 h 359632"/>
                <a:gd name="connsiteX193" fmla="*/ 46507 w 218720"/>
                <a:gd name="connsiteY193" fmla="*/ 161994 h 359632"/>
                <a:gd name="connsiteX194" fmla="*/ 46092 w 218720"/>
                <a:gd name="connsiteY194" fmla="*/ 161493 h 359632"/>
                <a:gd name="connsiteX195" fmla="*/ 45863 w 218720"/>
                <a:gd name="connsiteY195" fmla="*/ 160723 h 359632"/>
                <a:gd name="connsiteX196" fmla="*/ 45835 w 218720"/>
                <a:gd name="connsiteY196" fmla="*/ 159309 h 359632"/>
                <a:gd name="connsiteX197" fmla="*/ 46513 w 218720"/>
                <a:gd name="connsiteY197" fmla="*/ 158297 h 359632"/>
                <a:gd name="connsiteX198" fmla="*/ 49377 w 218720"/>
                <a:gd name="connsiteY198" fmla="*/ 156767 h 359632"/>
                <a:gd name="connsiteX199" fmla="*/ 48083 w 218720"/>
                <a:gd name="connsiteY199" fmla="*/ 156224 h 359632"/>
                <a:gd name="connsiteX200" fmla="*/ 48031 w 218720"/>
                <a:gd name="connsiteY200" fmla="*/ 155842 h 359632"/>
                <a:gd name="connsiteX201" fmla="*/ 48774 w 218720"/>
                <a:gd name="connsiteY201" fmla="*/ 154570 h 359632"/>
                <a:gd name="connsiteX202" fmla="*/ 51857 w 218720"/>
                <a:gd name="connsiteY202" fmla="*/ 152588 h 359632"/>
                <a:gd name="connsiteX203" fmla="*/ 44369 w 218720"/>
                <a:gd name="connsiteY203" fmla="*/ 135637 h 359632"/>
                <a:gd name="connsiteX204" fmla="*/ 45155 w 218720"/>
                <a:gd name="connsiteY204" fmla="*/ 135769 h 359632"/>
                <a:gd name="connsiteX205" fmla="*/ 46772 w 218720"/>
                <a:gd name="connsiteY205" fmla="*/ 136896 h 359632"/>
                <a:gd name="connsiteX206" fmla="*/ 48605 w 218720"/>
                <a:gd name="connsiteY206" fmla="*/ 139261 h 359632"/>
                <a:gd name="connsiteX207" fmla="*/ 51052 w 218720"/>
                <a:gd name="connsiteY207" fmla="*/ 139637 h 359632"/>
                <a:gd name="connsiteX208" fmla="*/ 52715 w 218720"/>
                <a:gd name="connsiteY208" fmla="*/ 140638 h 359632"/>
                <a:gd name="connsiteX209" fmla="*/ 52338 w 218720"/>
                <a:gd name="connsiteY209" fmla="*/ 145224 h 359632"/>
                <a:gd name="connsiteX210" fmla="*/ 43531 w 218720"/>
                <a:gd name="connsiteY210" fmla="*/ 146965 h 359632"/>
                <a:gd name="connsiteX211" fmla="*/ 40496 w 218720"/>
                <a:gd name="connsiteY211" fmla="*/ 146811 h 359632"/>
                <a:gd name="connsiteX212" fmla="*/ 40222 w 218720"/>
                <a:gd name="connsiteY212" fmla="*/ 145957 h 359632"/>
                <a:gd name="connsiteX213" fmla="*/ 40826 w 218720"/>
                <a:gd name="connsiteY213" fmla="*/ 145386 h 359632"/>
                <a:gd name="connsiteX214" fmla="*/ 43339 w 218720"/>
                <a:gd name="connsiteY214" fmla="*/ 144831 h 359632"/>
                <a:gd name="connsiteX215" fmla="*/ 44356 w 218720"/>
                <a:gd name="connsiteY215" fmla="*/ 140639 h 359632"/>
                <a:gd name="connsiteX216" fmla="*/ 40557 w 218720"/>
                <a:gd name="connsiteY216" fmla="*/ 138708 h 359632"/>
                <a:gd name="connsiteX217" fmla="*/ 40358 w 218720"/>
                <a:gd name="connsiteY217" fmla="*/ 138165 h 359632"/>
                <a:gd name="connsiteX218" fmla="*/ 40655 w 218720"/>
                <a:gd name="connsiteY218" fmla="*/ 137243 h 359632"/>
                <a:gd name="connsiteX219" fmla="*/ 41095 w 218720"/>
                <a:gd name="connsiteY219" fmla="*/ 136832 h 359632"/>
                <a:gd name="connsiteX220" fmla="*/ 43400 w 218720"/>
                <a:gd name="connsiteY220" fmla="*/ 135854 h 359632"/>
                <a:gd name="connsiteX221" fmla="*/ 36236 w 218720"/>
                <a:gd name="connsiteY221" fmla="*/ 134929 h 359632"/>
                <a:gd name="connsiteX222" fmla="*/ 36731 w 218720"/>
                <a:gd name="connsiteY222" fmla="*/ 135137 h 359632"/>
                <a:gd name="connsiteX223" fmla="*/ 35705 w 218720"/>
                <a:gd name="connsiteY223" fmla="*/ 136368 h 359632"/>
                <a:gd name="connsiteX224" fmla="*/ 33991 w 218720"/>
                <a:gd name="connsiteY224" fmla="*/ 137675 h 359632"/>
                <a:gd name="connsiteX225" fmla="*/ 32734 w 218720"/>
                <a:gd name="connsiteY225" fmla="*/ 137850 h 359632"/>
                <a:gd name="connsiteX226" fmla="*/ 32643 w 218720"/>
                <a:gd name="connsiteY226" fmla="*/ 137405 h 359632"/>
                <a:gd name="connsiteX227" fmla="*/ 34824 w 218720"/>
                <a:gd name="connsiteY227" fmla="*/ 135279 h 359632"/>
                <a:gd name="connsiteX228" fmla="*/ 15243 w 218720"/>
                <a:gd name="connsiteY228" fmla="*/ 124000 h 359632"/>
                <a:gd name="connsiteX229" fmla="*/ 16322 w 218720"/>
                <a:gd name="connsiteY229" fmla="*/ 124589 h 359632"/>
                <a:gd name="connsiteX230" fmla="*/ 16493 w 218720"/>
                <a:gd name="connsiteY230" fmla="*/ 125125 h 359632"/>
                <a:gd name="connsiteX231" fmla="*/ 16096 w 218720"/>
                <a:gd name="connsiteY231" fmla="*/ 125691 h 359632"/>
                <a:gd name="connsiteX232" fmla="*/ 14152 w 218720"/>
                <a:gd name="connsiteY232" fmla="*/ 126126 h 359632"/>
                <a:gd name="connsiteX233" fmla="*/ 13431 w 218720"/>
                <a:gd name="connsiteY233" fmla="*/ 125871 h 359632"/>
                <a:gd name="connsiteX234" fmla="*/ 13308 w 218720"/>
                <a:gd name="connsiteY234" fmla="*/ 125472 h 359632"/>
                <a:gd name="connsiteX235" fmla="*/ 13751 w 218720"/>
                <a:gd name="connsiteY235" fmla="*/ 124384 h 359632"/>
                <a:gd name="connsiteX236" fmla="*/ 40298 w 218720"/>
                <a:gd name="connsiteY236" fmla="*/ 123001 h 359632"/>
                <a:gd name="connsiteX237" fmla="*/ 41274 w 218720"/>
                <a:gd name="connsiteY237" fmla="*/ 123606 h 359632"/>
                <a:gd name="connsiteX238" fmla="*/ 41649 w 218720"/>
                <a:gd name="connsiteY238" fmla="*/ 124298 h 359632"/>
                <a:gd name="connsiteX239" fmla="*/ 41665 w 218720"/>
                <a:gd name="connsiteY239" fmla="*/ 125065 h 359632"/>
                <a:gd name="connsiteX240" fmla="*/ 41256 w 218720"/>
                <a:gd name="connsiteY240" fmla="*/ 125714 h 359632"/>
                <a:gd name="connsiteX241" fmla="*/ 40600 w 218720"/>
                <a:gd name="connsiteY241" fmla="*/ 126121 h 359632"/>
                <a:gd name="connsiteX242" fmla="*/ 39770 w 218720"/>
                <a:gd name="connsiteY242" fmla="*/ 126043 h 359632"/>
                <a:gd name="connsiteX243" fmla="*/ 38948 w 218720"/>
                <a:gd name="connsiteY243" fmla="*/ 125518 h 359632"/>
                <a:gd name="connsiteX244" fmla="*/ 37860 w 218720"/>
                <a:gd name="connsiteY244" fmla="*/ 124032 h 359632"/>
                <a:gd name="connsiteX245" fmla="*/ 18761 w 218720"/>
                <a:gd name="connsiteY245" fmla="*/ 112439 h 359632"/>
                <a:gd name="connsiteX246" fmla="*/ 19407 w 218720"/>
                <a:gd name="connsiteY246" fmla="*/ 112818 h 359632"/>
                <a:gd name="connsiteX247" fmla="*/ 19840 w 218720"/>
                <a:gd name="connsiteY247" fmla="*/ 120602 h 359632"/>
                <a:gd name="connsiteX248" fmla="*/ 19790 w 218720"/>
                <a:gd name="connsiteY248" fmla="*/ 120951 h 359632"/>
                <a:gd name="connsiteX249" fmla="*/ 18857 w 218720"/>
                <a:gd name="connsiteY249" fmla="*/ 121127 h 359632"/>
                <a:gd name="connsiteX250" fmla="*/ 17632 w 218720"/>
                <a:gd name="connsiteY250" fmla="*/ 120957 h 359632"/>
                <a:gd name="connsiteX251" fmla="*/ 16879 w 218720"/>
                <a:gd name="connsiteY251" fmla="*/ 120465 h 359632"/>
                <a:gd name="connsiteX252" fmla="*/ 16117 w 218720"/>
                <a:gd name="connsiteY252" fmla="*/ 118518 h 359632"/>
                <a:gd name="connsiteX253" fmla="*/ 15975 w 218720"/>
                <a:gd name="connsiteY253" fmla="*/ 117339 h 359632"/>
                <a:gd name="connsiteX254" fmla="*/ 16314 w 218720"/>
                <a:gd name="connsiteY254" fmla="*/ 115145 h 359632"/>
                <a:gd name="connsiteX255" fmla="*/ 16236 w 218720"/>
                <a:gd name="connsiteY255" fmla="*/ 112521 h 359632"/>
                <a:gd name="connsiteX256" fmla="*/ 40661 w 218720"/>
                <a:gd name="connsiteY256" fmla="*/ 103259 h 359632"/>
                <a:gd name="connsiteX257" fmla="*/ 41966 w 218720"/>
                <a:gd name="connsiteY257" fmla="*/ 103921 h 359632"/>
                <a:gd name="connsiteX258" fmla="*/ 43754 w 218720"/>
                <a:gd name="connsiteY258" fmla="*/ 106023 h 359632"/>
                <a:gd name="connsiteX259" fmla="*/ 44226 w 218720"/>
                <a:gd name="connsiteY259" fmla="*/ 108582 h 359632"/>
                <a:gd name="connsiteX260" fmla="*/ 44195 w 218720"/>
                <a:gd name="connsiteY260" fmla="*/ 109988 h 359632"/>
                <a:gd name="connsiteX261" fmla="*/ 43805 w 218720"/>
                <a:gd name="connsiteY261" fmla="*/ 111640 h 359632"/>
                <a:gd name="connsiteX262" fmla="*/ 44313 w 218720"/>
                <a:gd name="connsiteY262" fmla="*/ 113393 h 359632"/>
                <a:gd name="connsiteX263" fmla="*/ 44429 w 218720"/>
                <a:gd name="connsiteY263" fmla="*/ 114645 h 359632"/>
                <a:gd name="connsiteX264" fmla="*/ 45361 w 218720"/>
                <a:gd name="connsiteY264" fmla="*/ 115043 h 359632"/>
                <a:gd name="connsiteX265" fmla="*/ 45931 w 218720"/>
                <a:gd name="connsiteY265" fmla="*/ 115619 h 359632"/>
                <a:gd name="connsiteX266" fmla="*/ 50074 w 218720"/>
                <a:gd name="connsiteY266" fmla="*/ 116264 h 359632"/>
                <a:gd name="connsiteX267" fmla="*/ 53927 w 218720"/>
                <a:gd name="connsiteY267" fmla="*/ 116083 h 359632"/>
                <a:gd name="connsiteX268" fmla="*/ 54669 w 218720"/>
                <a:gd name="connsiteY268" fmla="*/ 116598 h 359632"/>
                <a:gd name="connsiteX269" fmla="*/ 54753 w 218720"/>
                <a:gd name="connsiteY269" fmla="*/ 117416 h 359632"/>
                <a:gd name="connsiteX270" fmla="*/ 54144 w 218720"/>
                <a:gd name="connsiteY270" fmla="*/ 118318 h 359632"/>
                <a:gd name="connsiteX271" fmla="*/ 51950 w 218720"/>
                <a:gd name="connsiteY271" fmla="*/ 119963 h 359632"/>
                <a:gd name="connsiteX272" fmla="*/ 49333 w 218720"/>
                <a:gd name="connsiteY272" fmla="*/ 122618 h 359632"/>
                <a:gd name="connsiteX273" fmla="*/ 48553 w 218720"/>
                <a:gd name="connsiteY273" fmla="*/ 123171 h 359632"/>
                <a:gd name="connsiteX274" fmla="*/ 47707 w 218720"/>
                <a:gd name="connsiteY274" fmla="*/ 123194 h 359632"/>
                <a:gd name="connsiteX275" fmla="*/ 47100 w 218720"/>
                <a:gd name="connsiteY275" fmla="*/ 122956 h 359632"/>
                <a:gd name="connsiteX276" fmla="*/ 46666 w 218720"/>
                <a:gd name="connsiteY276" fmla="*/ 118230 h 359632"/>
                <a:gd name="connsiteX277" fmla="*/ 43828 w 218720"/>
                <a:gd name="connsiteY277" fmla="*/ 118835 h 359632"/>
                <a:gd name="connsiteX278" fmla="*/ 41542 w 218720"/>
                <a:gd name="connsiteY278" fmla="*/ 118766 h 359632"/>
                <a:gd name="connsiteX279" fmla="*/ 40291 w 218720"/>
                <a:gd name="connsiteY279" fmla="*/ 118190 h 359632"/>
                <a:gd name="connsiteX280" fmla="*/ 39413 w 218720"/>
                <a:gd name="connsiteY280" fmla="*/ 117080 h 359632"/>
                <a:gd name="connsiteX281" fmla="*/ 37643 w 218720"/>
                <a:gd name="connsiteY281" fmla="*/ 114224 h 359632"/>
                <a:gd name="connsiteX282" fmla="*/ 32491 w 218720"/>
                <a:gd name="connsiteY282" fmla="*/ 113100 h 359632"/>
                <a:gd name="connsiteX283" fmla="*/ 31034 w 218720"/>
                <a:gd name="connsiteY283" fmla="*/ 111525 h 359632"/>
                <a:gd name="connsiteX284" fmla="*/ 30596 w 218720"/>
                <a:gd name="connsiteY284" fmla="*/ 110573 h 359632"/>
                <a:gd name="connsiteX285" fmla="*/ 30782 w 218720"/>
                <a:gd name="connsiteY285" fmla="*/ 110047 h 359632"/>
                <a:gd name="connsiteX286" fmla="*/ 31855 w 218720"/>
                <a:gd name="connsiteY286" fmla="*/ 108875 h 359632"/>
                <a:gd name="connsiteX287" fmla="*/ 33198 w 218720"/>
                <a:gd name="connsiteY287" fmla="*/ 109293 h 359632"/>
                <a:gd name="connsiteX288" fmla="*/ 34029 w 218720"/>
                <a:gd name="connsiteY288" fmla="*/ 109037 h 359632"/>
                <a:gd name="connsiteX289" fmla="*/ 34535 w 218720"/>
                <a:gd name="connsiteY289" fmla="*/ 108513 h 359632"/>
                <a:gd name="connsiteX290" fmla="*/ 34524 w 218720"/>
                <a:gd name="connsiteY290" fmla="*/ 108083 h 359632"/>
                <a:gd name="connsiteX291" fmla="*/ 33821 w 218720"/>
                <a:gd name="connsiteY291" fmla="*/ 107061 h 359632"/>
                <a:gd name="connsiteX292" fmla="*/ 33788 w 218720"/>
                <a:gd name="connsiteY292" fmla="*/ 106743 h 359632"/>
                <a:gd name="connsiteX293" fmla="*/ 39057 w 218720"/>
                <a:gd name="connsiteY293" fmla="*/ 105449 h 359632"/>
                <a:gd name="connsiteX294" fmla="*/ 39517 w 218720"/>
                <a:gd name="connsiteY294" fmla="*/ 103424 h 359632"/>
                <a:gd name="connsiteX295" fmla="*/ 20769 w 218720"/>
                <a:gd name="connsiteY295" fmla="*/ 102908 h 359632"/>
                <a:gd name="connsiteX296" fmla="*/ 23263 w 218720"/>
                <a:gd name="connsiteY296" fmla="*/ 104705 h 359632"/>
                <a:gd name="connsiteX297" fmla="*/ 21276 w 218720"/>
                <a:gd name="connsiteY297" fmla="*/ 107680 h 359632"/>
                <a:gd name="connsiteX298" fmla="*/ 18226 w 218720"/>
                <a:gd name="connsiteY298" fmla="*/ 107666 h 359632"/>
                <a:gd name="connsiteX299" fmla="*/ 13932 w 218720"/>
                <a:gd name="connsiteY299" fmla="*/ 105492 h 359632"/>
                <a:gd name="connsiteX300" fmla="*/ 13913 w 218720"/>
                <a:gd name="connsiteY300" fmla="*/ 105049 h 359632"/>
                <a:gd name="connsiteX301" fmla="*/ 14271 w 218720"/>
                <a:gd name="connsiteY301" fmla="*/ 104396 h 359632"/>
                <a:gd name="connsiteX302" fmla="*/ 14915 w 218720"/>
                <a:gd name="connsiteY302" fmla="*/ 103879 h 359632"/>
                <a:gd name="connsiteX303" fmla="*/ 15584 w 218720"/>
                <a:gd name="connsiteY303" fmla="*/ 103756 h 359632"/>
                <a:gd name="connsiteX304" fmla="*/ 16649 w 218720"/>
                <a:gd name="connsiteY304" fmla="*/ 104113 h 359632"/>
                <a:gd name="connsiteX305" fmla="*/ 18131 w 218720"/>
                <a:gd name="connsiteY305" fmla="*/ 103541 h 359632"/>
                <a:gd name="connsiteX306" fmla="*/ 19318 w 218720"/>
                <a:gd name="connsiteY306" fmla="*/ 103722 h 359632"/>
                <a:gd name="connsiteX307" fmla="*/ 42176 w 218720"/>
                <a:gd name="connsiteY307" fmla="*/ 76583 h 359632"/>
                <a:gd name="connsiteX308" fmla="*/ 42574 w 218720"/>
                <a:gd name="connsiteY308" fmla="*/ 77039 h 359632"/>
                <a:gd name="connsiteX309" fmla="*/ 43131 w 218720"/>
                <a:gd name="connsiteY309" fmla="*/ 78770 h 359632"/>
                <a:gd name="connsiteX310" fmla="*/ 43033 w 218720"/>
                <a:gd name="connsiteY310" fmla="*/ 81087 h 359632"/>
                <a:gd name="connsiteX311" fmla="*/ 40222 w 218720"/>
                <a:gd name="connsiteY311" fmla="*/ 86702 h 359632"/>
                <a:gd name="connsiteX312" fmla="*/ 39121 w 218720"/>
                <a:gd name="connsiteY312" fmla="*/ 86840 h 359632"/>
                <a:gd name="connsiteX313" fmla="*/ 38155 w 218720"/>
                <a:gd name="connsiteY313" fmla="*/ 88241 h 359632"/>
                <a:gd name="connsiteX314" fmla="*/ 35163 w 218720"/>
                <a:gd name="connsiteY314" fmla="*/ 89786 h 359632"/>
                <a:gd name="connsiteX315" fmla="*/ 37774 w 218720"/>
                <a:gd name="connsiteY315" fmla="*/ 89818 h 359632"/>
                <a:gd name="connsiteX316" fmla="*/ 38507 w 218720"/>
                <a:gd name="connsiteY316" fmla="*/ 90332 h 359632"/>
                <a:gd name="connsiteX317" fmla="*/ 38528 w 218720"/>
                <a:gd name="connsiteY317" fmla="*/ 91440 h 359632"/>
                <a:gd name="connsiteX318" fmla="*/ 38025 w 218720"/>
                <a:gd name="connsiteY318" fmla="*/ 92084 h 359632"/>
                <a:gd name="connsiteX319" fmla="*/ 34643 w 218720"/>
                <a:gd name="connsiteY319" fmla="*/ 94646 h 359632"/>
                <a:gd name="connsiteX320" fmla="*/ 32317 w 218720"/>
                <a:gd name="connsiteY320" fmla="*/ 95617 h 359632"/>
                <a:gd name="connsiteX321" fmla="*/ 29812 w 218720"/>
                <a:gd name="connsiteY321" fmla="*/ 98289 h 359632"/>
                <a:gd name="connsiteX322" fmla="*/ 28548 w 218720"/>
                <a:gd name="connsiteY322" fmla="*/ 98322 h 359632"/>
                <a:gd name="connsiteX323" fmla="*/ 27296 w 218720"/>
                <a:gd name="connsiteY323" fmla="*/ 100020 h 359632"/>
                <a:gd name="connsiteX324" fmla="*/ 26266 w 218720"/>
                <a:gd name="connsiteY324" fmla="*/ 100766 h 359632"/>
                <a:gd name="connsiteX325" fmla="*/ 25688 w 218720"/>
                <a:gd name="connsiteY325" fmla="*/ 100768 h 359632"/>
                <a:gd name="connsiteX326" fmla="*/ 25023 w 218720"/>
                <a:gd name="connsiteY326" fmla="*/ 100392 h 359632"/>
                <a:gd name="connsiteX327" fmla="*/ 23469 w 218720"/>
                <a:gd name="connsiteY327" fmla="*/ 98730 h 359632"/>
                <a:gd name="connsiteX328" fmla="*/ 26288 w 218720"/>
                <a:gd name="connsiteY328" fmla="*/ 97094 h 359632"/>
                <a:gd name="connsiteX329" fmla="*/ 26549 w 218720"/>
                <a:gd name="connsiteY329" fmla="*/ 96174 h 359632"/>
                <a:gd name="connsiteX330" fmla="*/ 28480 w 218720"/>
                <a:gd name="connsiteY330" fmla="*/ 95217 h 359632"/>
                <a:gd name="connsiteX331" fmla="*/ 28318 w 218720"/>
                <a:gd name="connsiteY331" fmla="*/ 94918 h 359632"/>
                <a:gd name="connsiteX332" fmla="*/ 25258 w 218720"/>
                <a:gd name="connsiteY332" fmla="*/ 93571 h 359632"/>
                <a:gd name="connsiteX333" fmla="*/ 24052 w 218720"/>
                <a:gd name="connsiteY333" fmla="*/ 92664 h 359632"/>
                <a:gd name="connsiteX334" fmla="*/ 24166 w 218720"/>
                <a:gd name="connsiteY334" fmla="*/ 92190 h 359632"/>
                <a:gd name="connsiteX335" fmla="*/ 25639 w 218720"/>
                <a:gd name="connsiteY335" fmla="*/ 91147 h 359632"/>
                <a:gd name="connsiteX336" fmla="*/ 24941 w 218720"/>
                <a:gd name="connsiteY336" fmla="*/ 91009 h 359632"/>
                <a:gd name="connsiteX337" fmla="*/ 24469 w 218720"/>
                <a:gd name="connsiteY337" fmla="*/ 90446 h 359632"/>
                <a:gd name="connsiteX338" fmla="*/ 23614 w 218720"/>
                <a:gd name="connsiteY338" fmla="*/ 90232 h 359632"/>
                <a:gd name="connsiteX339" fmla="*/ 23358 w 218720"/>
                <a:gd name="connsiteY339" fmla="*/ 89707 h 359632"/>
                <a:gd name="connsiteX340" fmla="*/ 23200 w 218720"/>
                <a:gd name="connsiteY340" fmla="*/ 88328 h 359632"/>
                <a:gd name="connsiteX341" fmla="*/ 23429 w 218720"/>
                <a:gd name="connsiteY341" fmla="*/ 86917 h 359632"/>
                <a:gd name="connsiteX342" fmla="*/ 24321 w 218720"/>
                <a:gd name="connsiteY342" fmla="*/ 86294 h 359632"/>
                <a:gd name="connsiteX343" fmla="*/ 24686 w 218720"/>
                <a:gd name="connsiteY343" fmla="*/ 85626 h 359632"/>
                <a:gd name="connsiteX344" fmla="*/ 25047 w 218720"/>
                <a:gd name="connsiteY344" fmla="*/ 85421 h 359632"/>
                <a:gd name="connsiteX345" fmla="*/ 26429 w 218720"/>
                <a:gd name="connsiteY345" fmla="*/ 85776 h 359632"/>
                <a:gd name="connsiteX346" fmla="*/ 27830 w 218720"/>
                <a:gd name="connsiteY346" fmla="*/ 86905 h 359632"/>
                <a:gd name="connsiteX347" fmla="*/ 29465 w 218720"/>
                <a:gd name="connsiteY347" fmla="*/ 86470 h 359632"/>
                <a:gd name="connsiteX348" fmla="*/ 31363 w 218720"/>
                <a:gd name="connsiteY348" fmla="*/ 86685 h 359632"/>
                <a:gd name="connsiteX349" fmla="*/ 31402 w 218720"/>
                <a:gd name="connsiteY349" fmla="*/ 86423 h 359632"/>
                <a:gd name="connsiteX350" fmla="*/ 30008 w 218720"/>
                <a:gd name="connsiteY350" fmla="*/ 83645 h 359632"/>
                <a:gd name="connsiteX351" fmla="*/ 30257 w 218720"/>
                <a:gd name="connsiteY351" fmla="*/ 83077 h 359632"/>
                <a:gd name="connsiteX352" fmla="*/ 31013 w 218720"/>
                <a:gd name="connsiteY352" fmla="*/ 82429 h 359632"/>
                <a:gd name="connsiteX353" fmla="*/ 35393 w 218720"/>
                <a:gd name="connsiteY353" fmla="*/ 80446 h 359632"/>
                <a:gd name="connsiteX354" fmla="*/ 40855 w 218720"/>
                <a:gd name="connsiteY354" fmla="*/ 77107 h 359632"/>
                <a:gd name="connsiteX355" fmla="*/ 108033 w 218720"/>
                <a:gd name="connsiteY355" fmla="*/ 71824 h 359632"/>
                <a:gd name="connsiteX356" fmla="*/ 112589 w 218720"/>
                <a:gd name="connsiteY356" fmla="*/ 72316 h 359632"/>
                <a:gd name="connsiteX357" fmla="*/ 112741 w 218720"/>
                <a:gd name="connsiteY357" fmla="*/ 72940 h 359632"/>
                <a:gd name="connsiteX358" fmla="*/ 112503 w 218720"/>
                <a:gd name="connsiteY358" fmla="*/ 73806 h 359632"/>
                <a:gd name="connsiteX359" fmla="*/ 111337 w 218720"/>
                <a:gd name="connsiteY359" fmla="*/ 76175 h 359632"/>
                <a:gd name="connsiteX360" fmla="*/ 111527 w 218720"/>
                <a:gd name="connsiteY360" fmla="*/ 78816 h 359632"/>
                <a:gd name="connsiteX361" fmla="*/ 111267 w 218720"/>
                <a:gd name="connsiteY361" fmla="*/ 79616 h 359632"/>
                <a:gd name="connsiteX362" fmla="*/ 110738 w 218720"/>
                <a:gd name="connsiteY362" fmla="*/ 80602 h 359632"/>
                <a:gd name="connsiteX363" fmla="*/ 109067 w 218720"/>
                <a:gd name="connsiteY363" fmla="*/ 82442 h 359632"/>
                <a:gd name="connsiteX364" fmla="*/ 104675 w 218720"/>
                <a:gd name="connsiteY364" fmla="*/ 85069 h 359632"/>
                <a:gd name="connsiteX365" fmla="*/ 96626 w 218720"/>
                <a:gd name="connsiteY365" fmla="*/ 91095 h 359632"/>
                <a:gd name="connsiteX366" fmla="*/ 91871 w 218720"/>
                <a:gd name="connsiteY366" fmla="*/ 94080 h 359632"/>
                <a:gd name="connsiteX367" fmla="*/ 91217 w 218720"/>
                <a:gd name="connsiteY367" fmla="*/ 95514 h 359632"/>
                <a:gd name="connsiteX368" fmla="*/ 90864 w 218720"/>
                <a:gd name="connsiteY368" fmla="*/ 97507 h 359632"/>
                <a:gd name="connsiteX369" fmla="*/ 93711 w 218720"/>
                <a:gd name="connsiteY369" fmla="*/ 97902 h 359632"/>
                <a:gd name="connsiteX370" fmla="*/ 94810 w 218720"/>
                <a:gd name="connsiteY370" fmla="*/ 98577 h 359632"/>
                <a:gd name="connsiteX371" fmla="*/ 94128 w 218720"/>
                <a:gd name="connsiteY371" fmla="*/ 99588 h 359632"/>
                <a:gd name="connsiteX372" fmla="*/ 89917 w 218720"/>
                <a:gd name="connsiteY372" fmla="*/ 103097 h 359632"/>
                <a:gd name="connsiteX373" fmla="*/ 88676 w 218720"/>
                <a:gd name="connsiteY373" fmla="*/ 106264 h 359632"/>
                <a:gd name="connsiteX374" fmla="*/ 91905 w 218720"/>
                <a:gd name="connsiteY374" fmla="*/ 106152 h 359632"/>
                <a:gd name="connsiteX375" fmla="*/ 94566 w 218720"/>
                <a:gd name="connsiteY375" fmla="*/ 105544 h 359632"/>
                <a:gd name="connsiteX376" fmla="*/ 99872 w 218720"/>
                <a:gd name="connsiteY376" fmla="*/ 103569 h 359632"/>
                <a:gd name="connsiteX377" fmla="*/ 104856 w 218720"/>
                <a:gd name="connsiteY377" fmla="*/ 102101 h 359632"/>
                <a:gd name="connsiteX378" fmla="*/ 107250 w 218720"/>
                <a:gd name="connsiteY378" fmla="*/ 102040 h 359632"/>
                <a:gd name="connsiteX379" fmla="*/ 111907 w 218720"/>
                <a:gd name="connsiteY379" fmla="*/ 103211 h 359632"/>
                <a:gd name="connsiteX380" fmla="*/ 112966 w 218720"/>
                <a:gd name="connsiteY380" fmla="*/ 103248 h 359632"/>
                <a:gd name="connsiteX381" fmla="*/ 114942 w 218720"/>
                <a:gd name="connsiteY381" fmla="*/ 102707 h 359632"/>
                <a:gd name="connsiteX382" fmla="*/ 116940 w 218720"/>
                <a:gd name="connsiteY382" fmla="*/ 102611 h 359632"/>
                <a:gd name="connsiteX383" fmla="*/ 130476 w 218720"/>
                <a:gd name="connsiteY383" fmla="*/ 102975 h 359632"/>
                <a:gd name="connsiteX384" fmla="*/ 134237 w 218720"/>
                <a:gd name="connsiteY384" fmla="*/ 102288 h 359632"/>
                <a:gd name="connsiteX385" fmla="*/ 136725 w 218720"/>
                <a:gd name="connsiteY385" fmla="*/ 103110 h 359632"/>
                <a:gd name="connsiteX386" fmla="*/ 138807 w 218720"/>
                <a:gd name="connsiteY386" fmla="*/ 105161 h 359632"/>
                <a:gd name="connsiteX387" fmla="*/ 140785 w 218720"/>
                <a:gd name="connsiteY387" fmla="*/ 108939 h 359632"/>
                <a:gd name="connsiteX388" fmla="*/ 140725 w 218720"/>
                <a:gd name="connsiteY388" fmla="*/ 109567 h 359632"/>
                <a:gd name="connsiteX389" fmla="*/ 139530 w 218720"/>
                <a:gd name="connsiteY389" fmla="*/ 111286 h 359632"/>
                <a:gd name="connsiteX390" fmla="*/ 137324 w 218720"/>
                <a:gd name="connsiteY390" fmla="*/ 113440 h 359632"/>
                <a:gd name="connsiteX391" fmla="*/ 135426 w 218720"/>
                <a:gd name="connsiteY391" fmla="*/ 116402 h 359632"/>
                <a:gd name="connsiteX392" fmla="*/ 134869 w 218720"/>
                <a:gd name="connsiteY392" fmla="*/ 117998 h 359632"/>
                <a:gd name="connsiteX393" fmla="*/ 134496 w 218720"/>
                <a:gd name="connsiteY393" fmla="*/ 119743 h 359632"/>
                <a:gd name="connsiteX394" fmla="*/ 133895 w 218720"/>
                <a:gd name="connsiteY394" fmla="*/ 121356 h 359632"/>
                <a:gd name="connsiteX395" fmla="*/ 130120 w 218720"/>
                <a:gd name="connsiteY395" fmla="*/ 128914 h 359632"/>
                <a:gd name="connsiteX396" fmla="*/ 126440 w 218720"/>
                <a:gd name="connsiteY396" fmla="*/ 133093 h 359632"/>
                <a:gd name="connsiteX397" fmla="*/ 124797 w 218720"/>
                <a:gd name="connsiteY397" fmla="*/ 136055 h 359632"/>
                <a:gd name="connsiteX398" fmla="*/ 122769 w 218720"/>
                <a:gd name="connsiteY398" fmla="*/ 138412 h 359632"/>
                <a:gd name="connsiteX399" fmla="*/ 120818 w 218720"/>
                <a:gd name="connsiteY399" fmla="*/ 139893 h 359632"/>
                <a:gd name="connsiteX400" fmla="*/ 118734 w 218720"/>
                <a:gd name="connsiteY400" fmla="*/ 140879 h 359632"/>
                <a:gd name="connsiteX401" fmla="*/ 112714 w 218720"/>
                <a:gd name="connsiteY401" fmla="*/ 141933 h 359632"/>
                <a:gd name="connsiteX402" fmla="*/ 111030 w 218720"/>
                <a:gd name="connsiteY402" fmla="*/ 142688 h 359632"/>
                <a:gd name="connsiteX403" fmla="*/ 109021 w 218720"/>
                <a:gd name="connsiteY403" fmla="*/ 143984 h 359632"/>
                <a:gd name="connsiteX404" fmla="*/ 106909 w 218720"/>
                <a:gd name="connsiteY404" fmla="*/ 144625 h 359632"/>
                <a:gd name="connsiteX405" fmla="*/ 109385 w 218720"/>
                <a:gd name="connsiteY405" fmla="*/ 144544 h 359632"/>
                <a:gd name="connsiteX406" fmla="*/ 111839 w 218720"/>
                <a:gd name="connsiteY406" fmla="*/ 143823 h 359632"/>
                <a:gd name="connsiteX407" fmla="*/ 116302 w 218720"/>
                <a:gd name="connsiteY407" fmla="*/ 143559 h 359632"/>
                <a:gd name="connsiteX408" fmla="*/ 121442 w 218720"/>
                <a:gd name="connsiteY408" fmla="*/ 146041 h 359632"/>
                <a:gd name="connsiteX409" fmla="*/ 120965 w 218720"/>
                <a:gd name="connsiteY409" fmla="*/ 148069 h 359632"/>
                <a:gd name="connsiteX410" fmla="*/ 118902 w 218720"/>
                <a:gd name="connsiteY410" fmla="*/ 149672 h 359632"/>
                <a:gd name="connsiteX411" fmla="*/ 114210 w 218720"/>
                <a:gd name="connsiteY411" fmla="*/ 149924 h 359632"/>
                <a:gd name="connsiteX412" fmla="*/ 109822 w 218720"/>
                <a:gd name="connsiteY412" fmla="*/ 153482 h 359632"/>
                <a:gd name="connsiteX413" fmla="*/ 107842 w 218720"/>
                <a:gd name="connsiteY413" fmla="*/ 154576 h 359632"/>
                <a:gd name="connsiteX414" fmla="*/ 105753 w 218720"/>
                <a:gd name="connsiteY414" fmla="*/ 155119 h 359632"/>
                <a:gd name="connsiteX415" fmla="*/ 103140 w 218720"/>
                <a:gd name="connsiteY415" fmla="*/ 154958 h 359632"/>
                <a:gd name="connsiteX416" fmla="*/ 98392 w 218720"/>
                <a:gd name="connsiteY416" fmla="*/ 154006 h 359632"/>
                <a:gd name="connsiteX417" fmla="*/ 96315 w 218720"/>
                <a:gd name="connsiteY417" fmla="*/ 153011 h 359632"/>
                <a:gd name="connsiteX418" fmla="*/ 98193 w 218720"/>
                <a:gd name="connsiteY418" fmla="*/ 154635 h 359632"/>
                <a:gd name="connsiteX419" fmla="*/ 100323 w 218720"/>
                <a:gd name="connsiteY419" fmla="*/ 155481 h 359632"/>
                <a:gd name="connsiteX420" fmla="*/ 112685 w 218720"/>
                <a:gd name="connsiteY420" fmla="*/ 157477 h 359632"/>
                <a:gd name="connsiteX421" fmla="*/ 113429 w 218720"/>
                <a:gd name="connsiteY421" fmla="*/ 157270 h 359632"/>
                <a:gd name="connsiteX422" fmla="*/ 117370 w 218720"/>
                <a:gd name="connsiteY422" fmla="*/ 155162 h 359632"/>
                <a:gd name="connsiteX423" fmla="*/ 122622 w 218720"/>
                <a:gd name="connsiteY423" fmla="*/ 155130 h 359632"/>
                <a:gd name="connsiteX424" fmla="*/ 132623 w 218720"/>
                <a:gd name="connsiteY424" fmla="*/ 159002 h 359632"/>
                <a:gd name="connsiteX425" fmla="*/ 135502 w 218720"/>
                <a:gd name="connsiteY425" fmla="*/ 161957 h 359632"/>
                <a:gd name="connsiteX426" fmla="*/ 139628 w 218720"/>
                <a:gd name="connsiteY426" fmla="*/ 166187 h 359632"/>
                <a:gd name="connsiteX427" fmla="*/ 141872 w 218720"/>
                <a:gd name="connsiteY427" fmla="*/ 167836 h 359632"/>
                <a:gd name="connsiteX428" fmla="*/ 143495 w 218720"/>
                <a:gd name="connsiteY428" fmla="*/ 169330 h 359632"/>
                <a:gd name="connsiteX429" fmla="*/ 144495 w 218720"/>
                <a:gd name="connsiteY429" fmla="*/ 171567 h 359632"/>
                <a:gd name="connsiteX430" fmla="*/ 146432 w 218720"/>
                <a:gd name="connsiteY430" fmla="*/ 178938 h 359632"/>
                <a:gd name="connsiteX431" fmla="*/ 148641 w 218720"/>
                <a:gd name="connsiteY431" fmla="*/ 186118 h 359632"/>
                <a:gd name="connsiteX432" fmla="*/ 151536 w 218720"/>
                <a:gd name="connsiteY432" fmla="*/ 193871 h 359632"/>
                <a:gd name="connsiteX433" fmla="*/ 152847 w 218720"/>
                <a:gd name="connsiteY433" fmla="*/ 196020 h 359632"/>
                <a:gd name="connsiteX434" fmla="*/ 154573 w 218720"/>
                <a:gd name="connsiteY434" fmla="*/ 197526 h 359632"/>
                <a:gd name="connsiteX435" fmla="*/ 163309 w 218720"/>
                <a:gd name="connsiteY435" fmla="*/ 200984 h 359632"/>
                <a:gd name="connsiteX436" fmla="*/ 165253 w 218720"/>
                <a:gd name="connsiteY436" fmla="*/ 202129 h 359632"/>
                <a:gd name="connsiteX437" fmla="*/ 168643 w 218720"/>
                <a:gd name="connsiteY437" fmla="*/ 205449 h 359632"/>
                <a:gd name="connsiteX438" fmla="*/ 171909 w 218720"/>
                <a:gd name="connsiteY438" fmla="*/ 208981 h 359632"/>
                <a:gd name="connsiteX439" fmla="*/ 174950 w 218720"/>
                <a:gd name="connsiteY439" fmla="*/ 211690 h 359632"/>
                <a:gd name="connsiteX440" fmla="*/ 178233 w 218720"/>
                <a:gd name="connsiteY440" fmla="*/ 213881 h 359632"/>
                <a:gd name="connsiteX441" fmla="*/ 176643 w 218720"/>
                <a:gd name="connsiteY441" fmla="*/ 215018 h 359632"/>
                <a:gd name="connsiteX442" fmla="*/ 175553 w 218720"/>
                <a:gd name="connsiteY442" fmla="*/ 216806 h 359632"/>
                <a:gd name="connsiteX443" fmla="*/ 176368 w 218720"/>
                <a:gd name="connsiteY443" fmla="*/ 219234 h 359632"/>
                <a:gd name="connsiteX444" fmla="*/ 177705 w 218720"/>
                <a:gd name="connsiteY444" fmla="*/ 221551 h 359632"/>
                <a:gd name="connsiteX445" fmla="*/ 180332 w 218720"/>
                <a:gd name="connsiteY445" fmla="*/ 225253 h 359632"/>
                <a:gd name="connsiteX446" fmla="*/ 182649 w 218720"/>
                <a:gd name="connsiteY446" fmla="*/ 229287 h 359632"/>
                <a:gd name="connsiteX447" fmla="*/ 181795 w 218720"/>
                <a:gd name="connsiteY447" fmla="*/ 228678 h 359632"/>
                <a:gd name="connsiteX448" fmla="*/ 180897 w 218720"/>
                <a:gd name="connsiteY448" fmla="*/ 228344 h 359632"/>
                <a:gd name="connsiteX449" fmla="*/ 179669 w 218720"/>
                <a:gd name="connsiteY449" fmla="*/ 228444 h 359632"/>
                <a:gd name="connsiteX450" fmla="*/ 178469 w 218720"/>
                <a:gd name="connsiteY450" fmla="*/ 228249 h 359632"/>
                <a:gd name="connsiteX451" fmla="*/ 176255 w 218720"/>
                <a:gd name="connsiteY451" fmla="*/ 226987 h 359632"/>
                <a:gd name="connsiteX452" fmla="*/ 174128 w 218720"/>
                <a:gd name="connsiteY452" fmla="*/ 225436 h 359632"/>
                <a:gd name="connsiteX453" fmla="*/ 169897 w 218720"/>
                <a:gd name="connsiteY453" fmla="*/ 226059 h 359632"/>
                <a:gd name="connsiteX454" fmla="*/ 167546 w 218720"/>
                <a:gd name="connsiteY454" fmla="*/ 225780 h 359632"/>
                <a:gd name="connsiteX455" fmla="*/ 165507 w 218720"/>
                <a:gd name="connsiteY455" fmla="*/ 225821 h 359632"/>
                <a:gd name="connsiteX456" fmla="*/ 169373 w 218720"/>
                <a:gd name="connsiteY456" fmla="*/ 226717 h 359632"/>
                <a:gd name="connsiteX457" fmla="*/ 173605 w 218720"/>
                <a:gd name="connsiteY457" fmla="*/ 226779 h 359632"/>
                <a:gd name="connsiteX458" fmla="*/ 182937 w 218720"/>
                <a:gd name="connsiteY458" fmla="*/ 233539 h 359632"/>
                <a:gd name="connsiteX459" fmla="*/ 186091 w 218720"/>
                <a:gd name="connsiteY459" fmla="*/ 237535 h 359632"/>
                <a:gd name="connsiteX460" fmla="*/ 187966 w 218720"/>
                <a:gd name="connsiteY460" fmla="*/ 242808 h 359632"/>
                <a:gd name="connsiteX461" fmla="*/ 186689 w 218720"/>
                <a:gd name="connsiteY461" fmla="*/ 245172 h 359632"/>
                <a:gd name="connsiteX462" fmla="*/ 184703 w 218720"/>
                <a:gd name="connsiteY462" fmla="*/ 246703 h 359632"/>
                <a:gd name="connsiteX463" fmla="*/ 182850 w 218720"/>
                <a:gd name="connsiteY463" fmla="*/ 248453 h 359632"/>
                <a:gd name="connsiteX464" fmla="*/ 181114 w 218720"/>
                <a:gd name="connsiteY464" fmla="*/ 250427 h 359632"/>
                <a:gd name="connsiteX465" fmla="*/ 186286 w 218720"/>
                <a:gd name="connsiteY465" fmla="*/ 253324 h 359632"/>
                <a:gd name="connsiteX466" fmla="*/ 187400 w 218720"/>
                <a:gd name="connsiteY466" fmla="*/ 253236 h 359632"/>
                <a:gd name="connsiteX467" fmla="*/ 188544 w 218720"/>
                <a:gd name="connsiteY467" fmla="*/ 252831 h 359632"/>
                <a:gd name="connsiteX468" fmla="*/ 189644 w 218720"/>
                <a:gd name="connsiteY468" fmla="*/ 251846 h 359632"/>
                <a:gd name="connsiteX469" fmla="*/ 191498 w 218720"/>
                <a:gd name="connsiteY469" fmla="*/ 249447 h 359632"/>
                <a:gd name="connsiteX470" fmla="*/ 192455 w 218720"/>
                <a:gd name="connsiteY470" fmla="*/ 248592 h 359632"/>
                <a:gd name="connsiteX471" fmla="*/ 195677 w 218720"/>
                <a:gd name="connsiteY471" fmla="*/ 248284 h 359632"/>
                <a:gd name="connsiteX472" fmla="*/ 198380 w 218720"/>
                <a:gd name="connsiteY472" fmla="*/ 248468 h 359632"/>
                <a:gd name="connsiteX473" fmla="*/ 201073 w 218720"/>
                <a:gd name="connsiteY473" fmla="*/ 248998 h 359632"/>
                <a:gd name="connsiteX474" fmla="*/ 203440 w 218720"/>
                <a:gd name="connsiteY474" fmla="*/ 248830 h 359632"/>
                <a:gd name="connsiteX475" fmla="*/ 208210 w 218720"/>
                <a:gd name="connsiteY475" fmla="*/ 249860 h 359632"/>
                <a:gd name="connsiteX476" fmla="*/ 210661 w 218720"/>
                <a:gd name="connsiteY476" fmla="*/ 250789 h 359632"/>
                <a:gd name="connsiteX477" fmla="*/ 216733 w 218720"/>
                <a:gd name="connsiteY477" fmla="*/ 254966 h 359632"/>
                <a:gd name="connsiteX478" fmla="*/ 218046 w 218720"/>
                <a:gd name="connsiteY478" fmla="*/ 257247 h 359632"/>
                <a:gd name="connsiteX479" fmla="*/ 218648 w 218720"/>
                <a:gd name="connsiteY479" fmla="*/ 260190 h 359632"/>
                <a:gd name="connsiteX480" fmla="*/ 218720 w 218720"/>
                <a:gd name="connsiteY480" fmla="*/ 263449 h 359632"/>
                <a:gd name="connsiteX481" fmla="*/ 217698 w 218720"/>
                <a:gd name="connsiteY481" fmla="*/ 266425 h 359632"/>
                <a:gd name="connsiteX482" fmla="*/ 216526 w 218720"/>
                <a:gd name="connsiteY482" fmla="*/ 269108 h 359632"/>
                <a:gd name="connsiteX483" fmla="*/ 215802 w 218720"/>
                <a:gd name="connsiteY483" fmla="*/ 272568 h 359632"/>
                <a:gd name="connsiteX484" fmla="*/ 215289 w 218720"/>
                <a:gd name="connsiteY484" fmla="*/ 273813 h 359632"/>
                <a:gd name="connsiteX485" fmla="*/ 214571 w 218720"/>
                <a:gd name="connsiteY485" fmla="*/ 274788 h 359632"/>
                <a:gd name="connsiteX486" fmla="*/ 211354 w 218720"/>
                <a:gd name="connsiteY486" fmla="*/ 277512 h 359632"/>
                <a:gd name="connsiteX487" fmla="*/ 209216 w 218720"/>
                <a:gd name="connsiteY487" fmla="*/ 278631 h 359632"/>
                <a:gd name="connsiteX488" fmla="*/ 208313 w 218720"/>
                <a:gd name="connsiteY488" fmla="*/ 278140 h 359632"/>
                <a:gd name="connsiteX489" fmla="*/ 207351 w 218720"/>
                <a:gd name="connsiteY489" fmla="*/ 278208 h 359632"/>
                <a:gd name="connsiteX490" fmla="*/ 207249 w 218720"/>
                <a:gd name="connsiteY490" fmla="*/ 278862 h 359632"/>
                <a:gd name="connsiteX491" fmla="*/ 208266 w 218720"/>
                <a:gd name="connsiteY491" fmla="*/ 280251 h 359632"/>
                <a:gd name="connsiteX492" fmla="*/ 208279 w 218720"/>
                <a:gd name="connsiteY492" fmla="*/ 281926 h 359632"/>
                <a:gd name="connsiteX493" fmla="*/ 206379 w 218720"/>
                <a:gd name="connsiteY493" fmla="*/ 283165 h 359632"/>
                <a:gd name="connsiteX494" fmla="*/ 204448 w 218720"/>
                <a:gd name="connsiteY494" fmla="*/ 283694 h 359632"/>
                <a:gd name="connsiteX495" fmla="*/ 201218 w 218720"/>
                <a:gd name="connsiteY495" fmla="*/ 283034 h 359632"/>
                <a:gd name="connsiteX496" fmla="*/ 196733 w 218720"/>
                <a:gd name="connsiteY496" fmla="*/ 285340 h 359632"/>
                <a:gd name="connsiteX497" fmla="*/ 199957 w 218720"/>
                <a:gd name="connsiteY497" fmla="*/ 286524 h 359632"/>
                <a:gd name="connsiteX498" fmla="*/ 200607 w 218720"/>
                <a:gd name="connsiteY498" fmla="*/ 287784 h 359632"/>
                <a:gd name="connsiteX499" fmla="*/ 199799 w 218720"/>
                <a:gd name="connsiteY499" fmla="*/ 289997 h 359632"/>
                <a:gd name="connsiteX500" fmla="*/ 197771 w 218720"/>
                <a:gd name="connsiteY500" fmla="*/ 290983 h 359632"/>
                <a:gd name="connsiteX501" fmla="*/ 195523 w 218720"/>
                <a:gd name="connsiteY501" fmla="*/ 291420 h 359632"/>
                <a:gd name="connsiteX502" fmla="*/ 193222 w 218720"/>
                <a:gd name="connsiteY502" fmla="*/ 291524 h 359632"/>
                <a:gd name="connsiteX503" fmla="*/ 191315 w 218720"/>
                <a:gd name="connsiteY503" fmla="*/ 292065 h 359632"/>
                <a:gd name="connsiteX504" fmla="*/ 189486 w 218720"/>
                <a:gd name="connsiteY504" fmla="*/ 293107 h 359632"/>
                <a:gd name="connsiteX505" fmla="*/ 191781 w 218720"/>
                <a:gd name="connsiteY505" fmla="*/ 292553 h 359632"/>
                <a:gd name="connsiteX506" fmla="*/ 193373 w 218720"/>
                <a:gd name="connsiteY506" fmla="*/ 293038 h 359632"/>
                <a:gd name="connsiteX507" fmla="*/ 194372 w 218720"/>
                <a:gd name="connsiteY507" fmla="*/ 294897 h 359632"/>
                <a:gd name="connsiteX508" fmla="*/ 195280 w 218720"/>
                <a:gd name="connsiteY508" fmla="*/ 295428 h 359632"/>
                <a:gd name="connsiteX509" fmla="*/ 199765 w 218720"/>
                <a:gd name="connsiteY509" fmla="*/ 296222 h 359632"/>
                <a:gd name="connsiteX510" fmla="*/ 202542 w 218720"/>
                <a:gd name="connsiteY510" fmla="*/ 296216 h 359632"/>
                <a:gd name="connsiteX511" fmla="*/ 207897 w 218720"/>
                <a:gd name="connsiteY511" fmla="*/ 295765 h 359632"/>
                <a:gd name="connsiteX512" fmla="*/ 210469 w 218720"/>
                <a:gd name="connsiteY512" fmla="*/ 295776 h 359632"/>
                <a:gd name="connsiteX513" fmla="*/ 211386 w 218720"/>
                <a:gd name="connsiteY513" fmla="*/ 296112 h 359632"/>
                <a:gd name="connsiteX514" fmla="*/ 211402 w 218720"/>
                <a:gd name="connsiteY514" fmla="*/ 297650 h 359632"/>
                <a:gd name="connsiteX515" fmla="*/ 211002 w 218720"/>
                <a:gd name="connsiteY515" fmla="*/ 301424 h 359632"/>
                <a:gd name="connsiteX516" fmla="*/ 210294 w 218720"/>
                <a:gd name="connsiteY516" fmla="*/ 302201 h 359632"/>
                <a:gd name="connsiteX517" fmla="*/ 203194 w 218720"/>
                <a:gd name="connsiteY517" fmla="*/ 305366 h 359632"/>
                <a:gd name="connsiteX518" fmla="*/ 201738 w 218720"/>
                <a:gd name="connsiteY518" fmla="*/ 307574 h 359632"/>
                <a:gd name="connsiteX519" fmla="*/ 201330 w 218720"/>
                <a:gd name="connsiteY519" fmla="*/ 308911 h 359632"/>
                <a:gd name="connsiteX520" fmla="*/ 197178 w 218720"/>
                <a:gd name="connsiteY520" fmla="*/ 308674 h 359632"/>
                <a:gd name="connsiteX521" fmla="*/ 195232 w 218720"/>
                <a:gd name="connsiteY521" fmla="*/ 310087 h 359632"/>
                <a:gd name="connsiteX522" fmla="*/ 191870 w 218720"/>
                <a:gd name="connsiteY522" fmla="*/ 311025 h 359632"/>
                <a:gd name="connsiteX523" fmla="*/ 189270 w 218720"/>
                <a:gd name="connsiteY523" fmla="*/ 312022 h 359632"/>
                <a:gd name="connsiteX524" fmla="*/ 186726 w 218720"/>
                <a:gd name="connsiteY524" fmla="*/ 313282 h 359632"/>
                <a:gd name="connsiteX525" fmla="*/ 184634 w 218720"/>
                <a:gd name="connsiteY525" fmla="*/ 313658 h 359632"/>
                <a:gd name="connsiteX526" fmla="*/ 175590 w 218720"/>
                <a:gd name="connsiteY526" fmla="*/ 312163 h 359632"/>
                <a:gd name="connsiteX527" fmla="*/ 170131 w 218720"/>
                <a:gd name="connsiteY527" fmla="*/ 312286 h 359632"/>
                <a:gd name="connsiteX528" fmla="*/ 162736 w 218720"/>
                <a:gd name="connsiteY528" fmla="*/ 313589 h 359632"/>
                <a:gd name="connsiteX529" fmla="*/ 160831 w 218720"/>
                <a:gd name="connsiteY529" fmla="*/ 313374 h 359632"/>
                <a:gd name="connsiteX530" fmla="*/ 157974 w 218720"/>
                <a:gd name="connsiteY530" fmla="*/ 312126 h 359632"/>
                <a:gd name="connsiteX531" fmla="*/ 155049 w 218720"/>
                <a:gd name="connsiteY531" fmla="*/ 311282 h 359632"/>
                <a:gd name="connsiteX532" fmla="*/ 151683 w 218720"/>
                <a:gd name="connsiteY532" fmla="*/ 310911 h 359632"/>
                <a:gd name="connsiteX533" fmla="*/ 148778 w 218720"/>
                <a:gd name="connsiteY533" fmla="*/ 309757 h 359632"/>
                <a:gd name="connsiteX534" fmla="*/ 150591 w 218720"/>
                <a:gd name="connsiteY534" fmla="*/ 311976 h 359632"/>
                <a:gd name="connsiteX535" fmla="*/ 146561 w 218720"/>
                <a:gd name="connsiteY535" fmla="*/ 314112 h 359632"/>
                <a:gd name="connsiteX536" fmla="*/ 144701 w 218720"/>
                <a:gd name="connsiteY536" fmla="*/ 314537 h 359632"/>
                <a:gd name="connsiteX537" fmla="*/ 142776 w 218720"/>
                <a:gd name="connsiteY537" fmla="*/ 314471 h 359632"/>
                <a:gd name="connsiteX538" fmla="*/ 138837 w 218720"/>
                <a:gd name="connsiteY538" fmla="*/ 315051 h 359632"/>
                <a:gd name="connsiteX539" fmla="*/ 135188 w 218720"/>
                <a:gd name="connsiteY539" fmla="*/ 314755 h 359632"/>
                <a:gd name="connsiteX540" fmla="*/ 135736 w 218720"/>
                <a:gd name="connsiteY540" fmla="*/ 316273 h 359632"/>
                <a:gd name="connsiteX541" fmla="*/ 136714 w 218720"/>
                <a:gd name="connsiteY541" fmla="*/ 317595 h 359632"/>
                <a:gd name="connsiteX542" fmla="*/ 135921 w 218720"/>
                <a:gd name="connsiteY542" fmla="*/ 318170 h 359632"/>
                <a:gd name="connsiteX543" fmla="*/ 135082 w 218720"/>
                <a:gd name="connsiteY543" fmla="*/ 318313 h 359632"/>
                <a:gd name="connsiteX544" fmla="*/ 128132 w 218720"/>
                <a:gd name="connsiteY544" fmla="*/ 317315 h 359632"/>
                <a:gd name="connsiteX545" fmla="*/ 127148 w 218720"/>
                <a:gd name="connsiteY545" fmla="*/ 317504 h 359632"/>
                <a:gd name="connsiteX546" fmla="*/ 126290 w 218720"/>
                <a:gd name="connsiteY546" fmla="*/ 318425 h 359632"/>
                <a:gd name="connsiteX547" fmla="*/ 123763 w 218720"/>
                <a:gd name="connsiteY547" fmla="*/ 317928 h 359632"/>
                <a:gd name="connsiteX548" fmla="*/ 121307 w 218720"/>
                <a:gd name="connsiteY548" fmla="*/ 316375 h 359632"/>
                <a:gd name="connsiteX549" fmla="*/ 118695 w 218720"/>
                <a:gd name="connsiteY549" fmla="*/ 315332 h 359632"/>
                <a:gd name="connsiteX550" fmla="*/ 115954 w 218720"/>
                <a:gd name="connsiteY550" fmla="*/ 314842 h 359632"/>
                <a:gd name="connsiteX551" fmla="*/ 113776 w 218720"/>
                <a:gd name="connsiteY551" fmla="*/ 315011 h 359632"/>
                <a:gd name="connsiteX552" fmla="*/ 104816 w 218720"/>
                <a:gd name="connsiteY552" fmla="*/ 317460 h 359632"/>
                <a:gd name="connsiteX553" fmla="*/ 103028 w 218720"/>
                <a:gd name="connsiteY553" fmla="*/ 319915 h 359632"/>
                <a:gd name="connsiteX554" fmla="*/ 102135 w 218720"/>
                <a:gd name="connsiteY554" fmla="*/ 323393 h 359632"/>
                <a:gd name="connsiteX555" fmla="*/ 100841 w 218720"/>
                <a:gd name="connsiteY555" fmla="*/ 326476 h 359632"/>
                <a:gd name="connsiteX556" fmla="*/ 98731 w 218720"/>
                <a:gd name="connsiteY556" fmla="*/ 328848 h 359632"/>
                <a:gd name="connsiteX557" fmla="*/ 96220 w 218720"/>
                <a:gd name="connsiteY557" fmla="*/ 329157 h 359632"/>
                <a:gd name="connsiteX558" fmla="*/ 93858 w 218720"/>
                <a:gd name="connsiteY558" fmla="*/ 327516 h 359632"/>
                <a:gd name="connsiteX559" fmla="*/ 89364 w 218720"/>
                <a:gd name="connsiteY559" fmla="*/ 325702 h 359632"/>
                <a:gd name="connsiteX560" fmla="*/ 87835 w 218720"/>
                <a:gd name="connsiteY560" fmla="*/ 324476 h 359632"/>
                <a:gd name="connsiteX561" fmla="*/ 87348 w 218720"/>
                <a:gd name="connsiteY561" fmla="*/ 324404 h 359632"/>
                <a:gd name="connsiteX562" fmla="*/ 86846 w 218720"/>
                <a:gd name="connsiteY562" fmla="*/ 324843 h 359632"/>
                <a:gd name="connsiteX563" fmla="*/ 85084 w 218720"/>
                <a:gd name="connsiteY563" fmla="*/ 325396 h 359632"/>
                <a:gd name="connsiteX564" fmla="*/ 83259 w 218720"/>
                <a:gd name="connsiteY564" fmla="*/ 325422 h 359632"/>
                <a:gd name="connsiteX565" fmla="*/ 80447 w 218720"/>
                <a:gd name="connsiteY565" fmla="*/ 325910 h 359632"/>
                <a:gd name="connsiteX566" fmla="*/ 75553 w 218720"/>
                <a:gd name="connsiteY566" fmla="*/ 327384 h 359632"/>
                <a:gd name="connsiteX567" fmla="*/ 73577 w 218720"/>
                <a:gd name="connsiteY567" fmla="*/ 328384 h 359632"/>
                <a:gd name="connsiteX568" fmla="*/ 69328 w 218720"/>
                <a:gd name="connsiteY568" fmla="*/ 331139 h 359632"/>
                <a:gd name="connsiteX569" fmla="*/ 68463 w 218720"/>
                <a:gd name="connsiteY569" fmla="*/ 331901 h 359632"/>
                <a:gd name="connsiteX570" fmla="*/ 66918 w 218720"/>
                <a:gd name="connsiteY570" fmla="*/ 334677 h 359632"/>
                <a:gd name="connsiteX571" fmla="*/ 64558 w 218720"/>
                <a:gd name="connsiteY571" fmla="*/ 335166 h 359632"/>
                <a:gd name="connsiteX572" fmla="*/ 62399 w 218720"/>
                <a:gd name="connsiteY572" fmla="*/ 333388 h 359632"/>
                <a:gd name="connsiteX573" fmla="*/ 59942 w 218720"/>
                <a:gd name="connsiteY573" fmla="*/ 332767 h 359632"/>
                <a:gd name="connsiteX574" fmla="*/ 57350 w 218720"/>
                <a:gd name="connsiteY574" fmla="*/ 333375 h 359632"/>
                <a:gd name="connsiteX575" fmla="*/ 55782 w 218720"/>
                <a:gd name="connsiteY575" fmla="*/ 334320 h 359632"/>
                <a:gd name="connsiteX576" fmla="*/ 55051 w 218720"/>
                <a:gd name="connsiteY576" fmla="*/ 333552 h 359632"/>
                <a:gd name="connsiteX577" fmla="*/ 55027 w 218720"/>
                <a:gd name="connsiteY577" fmla="*/ 331973 h 359632"/>
                <a:gd name="connsiteX578" fmla="*/ 56920 w 218720"/>
                <a:gd name="connsiteY578" fmla="*/ 330091 h 359632"/>
                <a:gd name="connsiteX579" fmla="*/ 61970 w 218720"/>
                <a:gd name="connsiteY579" fmla="*/ 328668 h 359632"/>
                <a:gd name="connsiteX580" fmla="*/ 66403 w 218720"/>
                <a:gd name="connsiteY580" fmla="*/ 324972 h 359632"/>
                <a:gd name="connsiteX581" fmla="*/ 68578 w 218720"/>
                <a:gd name="connsiteY581" fmla="*/ 322716 h 359632"/>
                <a:gd name="connsiteX582" fmla="*/ 69440 w 218720"/>
                <a:gd name="connsiteY582" fmla="*/ 321446 h 359632"/>
                <a:gd name="connsiteX583" fmla="*/ 70503 w 218720"/>
                <a:gd name="connsiteY583" fmla="*/ 320636 h 359632"/>
                <a:gd name="connsiteX584" fmla="*/ 71892 w 218720"/>
                <a:gd name="connsiteY584" fmla="*/ 320330 h 359632"/>
                <a:gd name="connsiteX585" fmla="*/ 72606 w 218720"/>
                <a:gd name="connsiteY585" fmla="*/ 318925 h 359632"/>
                <a:gd name="connsiteX586" fmla="*/ 78761 w 218720"/>
                <a:gd name="connsiteY586" fmla="*/ 313270 h 359632"/>
                <a:gd name="connsiteX587" fmla="*/ 79269 w 218720"/>
                <a:gd name="connsiteY587" fmla="*/ 311971 h 359632"/>
                <a:gd name="connsiteX588" fmla="*/ 79575 w 218720"/>
                <a:gd name="connsiteY588" fmla="*/ 309646 h 359632"/>
                <a:gd name="connsiteX589" fmla="*/ 80084 w 218720"/>
                <a:gd name="connsiteY589" fmla="*/ 307405 h 359632"/>
                <a:gd name="connsiteX590" fmla="*/ 85095 w 218720"/>
                <a:gd name="connsiteY590" fmla="*/ 305953 h 359632"/>
                <a:gd name="connsiteX591" fmla="*/ 87489 w 218720"/>
                <a:gd name="connsiteY591" fmla="*/ 301233 h 359632"/>
                <a:gd name="connsiteX592" fmla="*/ 88148 w 218720"/>
                <a:gd name="connsiteY592" fmla="*/ 300859 h 359632"/>
                <a:gd name="connsiteX593" fmla="*/ 95137 w 218720"/>
                <a:gd name="connsiteY593" fmla="*/ 299992 h 359632"/>
                <a:gd name="connsiteX594" fmla="*/ 100320 w 218720"/>
                <a:gd name="connsiteY594" fmla="*/ 300061 h 359632"/>
                <a:gd name="connsiteX595" fmla="*/ 105468 w 218720"/>
                <a:gd name="connsiteY595" fmla="*/ 300986 h 359632"/>
                <a:gd name="connsiteX596" fmla="*/ 108107 w 218720"/>
                <a:gd name="connsiteY596" fmla="*/ 301069 h 359632"/>
                <a:gd name="connsiteX597" fmla="*/ 110756 w 218720"/>
                <a:gd name="connsiteY597" fmla="*/ 300750 h 359632"/>
                <a:gd name="connsiteX598" fmla="*/ 112833 w 218720"/>
                <a:gd name="connsiteY598" fmla="*/ 299474 h 359632"/>
                <a:gd name="connsiteX599" fmla="*/ 116388 w 218720"/>
                <a:gd name="connsiteY599" fmla="*/ 294868 h 359632"/>
                <a:gd name="connsiteX600" fmla="*/ 118388 w 218720"/>
                <a:gd name="connsiteY600" fmla="*/ 292838 h 359632"/>
                <a:gd name="connsiteX601" fmla="*/ 120679 w 218720"/>
                <a:gd name="connsiteY601" fmla="*/ 291002 h 359632"/>
                <a:gd name="connsiteX602" fmla="*/ 122822 w 218720"/>
                <a:gd name="connsiteY602" fmla="*/ 288904 h 359632"/>
                <a:gd name="connsiteX603" fmla="*/ 126299 w 218720"/>
                <a:gd name="connsiteY603" fmla="*/ 285012 h 359632"/>
                <a:gd name="connsiteX604" fmla="*/ 123948 w 218720"/>
                <a:gd name="connsiteY604" fmla="*/ 286353 h 359632"/>
                <a:gd name="connsiteX605" fmla="*/ 121111 w 218720"/>
                <a:gd name="connsiteY605" fmla="*/ 288480 h 359632"/>
                <a:gd name="connsiteX606" fmla="*/ 119465 w 218720"/>
                <a:gd name="connsiteY606" fmla="*/ 289713 h 359632"/>
                <a:gd name="connsiteX607" fmla="*/ 114238 w 218720"/>
                <a:gd name="connsiteY607" fmla="*/ 290955 h 359632"/>
                <a:gd name="connsiteX608" fmla="*/ 111986 w 218720"/>
                <a:gd name="connsiteY608" fmla="*/ 292221 h 359632"/>
                <a:gd name="connsiteX609" fmla="*/ 108040 w 218720"/>
                <a:gd name="connsiteY609" fmla="*/ 295078 h 359632"/>
                <a:gd name="connsiteX610" fmla="*/ 107281 w 218720"/>
                <a:gd name="connsiteY610" fmla="*/ 295315 h 359632"/>
                <a:gd name="connsiteX611" fmla="*/ 101328 w 218720"/>
                <a:gd name="connsiteY611" fmla="*/ 294629 h 359632"/>
                <a:gd name="connsiteX612" fmla="*/ 96898 w 218720"/>
                <a:gd name="connsiteY612" fmla="*/ 290923 h 359632"/>
                <a:gd name="connsiteX613" fmla="*/ 94066 w 218720"/>
                <a:gd name="connsiteY613" fmla="*/ 289402 h 359632"/>
                <a:gd name="connsiteX614" fmla="*/ 92896 w 218720"/>
                <a:gd name="connsiteY614" fmla="*/ 289230 h 359632"/>
                <a:gd name="connsiteX615" fmla="*/ 91687 w 218720"/>
                <a:gd name="connsiteY615" fmla="*/ 289682 h 359632"/>
                <a:gd name="connsiteX616" fmla="*/ 89101 w 218720"/>
                <a:gd name="connsiteY616" fmla="*/ 290145 h 359632"/>
                <a:gd name="connsiteX617" fmla="*/ 86464 w 218720"/>
                <a:gd name="connsiteY617" fmla="*/ 290066 h 359632"/>
                <a:gd name="connsiteX618" fmla="*/ 87810 w 218720"/>
                <a:gd name="connsiteY618" fmla="*/ 288352 h 359632"/>
                <a:gd name="connsiteX619" fmla="*/ 89638 w 218720"/>
                <a:gd name="connsiteY619" fmla="*/ 287393 h 359632"/>
                <a:gd name="connsiteX620" fmla="*/ 85544 w 218720"/>
                <a:gd name="connsiteY620" fmla="*/ 286727 h 359632"/>
                <a:gd name="connsiteX621" fmla="*/ 84406 w 218720"/>
                <a:gd name="connsiteY621" fmla="*/ 286205 h 359632"/>
                <a:gd name="connsiteX622" fmla="*/ 83109 w 218720"/>
                <a:gd name="connsiteY622" fmla="*/ 285002 h 359632"/>
                <a:gd name="connsiteX623" fmla="*/ 79898 w 218720"/>
                <a:gd name="connsiteY623" fmla="*/ 284796 h 359632"/>
                <a:gd name="connsiteX624" fmla="*/ 78366 w 218720"/>
                <a:gd name="connsiteY624" fmla="*/ 285103 h 359632"/>
                <a:gd name="connsiteX625" fmla="*/ 75782 w 218720"/>
                <a:gd name="connsiteY625" fmla="*/ 286693 h 359632"/>
                <a:gd name="connsiteX626" fmla="*/ 71699 w 218720"/>
                <a:gd name="connsiteY626" fmla="*/ 288383 h 359632"/>
                <a:gd name="connsiteX627" fmla="*/ 66780 w 218720"/>
                <a:gd name="connsiteY627" fmla="*/ 286040 h 359632"/>
                <a:gd name="connsiteX628" fmla="*/ 65816 w 218720"/>
                <a:gd name="connsiteY628" fmla="*/ 285012 h 359632"/>
                <a:gd name="connsiteX629" fmla="*/ 65841 w 218720"/>
                <a:gd name="connsiteY629" fmla="*/ 283027 h 359632"/>
                <a:gd name="connsiteX630" fmla="*/ 65103 w 218720"/>
                <a:gd name="connsiteY630" fmla="*/ 281453 h 359632"/>
                <a:gd name="connsiteX631" fmla="*/ 63738 w 218720"/>
                <a:gd name="connsiteY631" fmla="*/ 280898 h 359632"/>
                <a:gd name="connsiteX632" fmla="*/ 65484 w 218720"/>
                <a:gd name="connsiteY632" fmla="*/ 278846 h 359632"/>
                <a:gd name="connsiteX633" fmla="*/ 67591 w 218720"/>
                <a:gd name="connsiteY633" fmla="*/ 277479 h 359632"/>
                <a:gd name="connsiteX634" fmla="*/ 72225 w 218720"/>
                <a:gd name="connsiteY634" fmla="*/ 276120 h 359632"/>
                <a:gd name="connsiteX635" fmla="*/ 79243 w 218720"/>
                <a:gd name="connsiteY635" fmla="*/ 272892 h 359632"/>
                <a:gd name="connsiteX636" fmla="*/ 83178 w 218720"/>
                <a:gd name="connsiteY636" fmla="*/ 271516 h 359632"/>
                <a:gd name="connsiteX637" fmla="*/ 86836 w 218720"/>
                <a:gd name="connsiteY637" fmla="*/ 269140 h 359632"/>
                <a:gd name="connsiteX638" fmla="*/ 88348 w 218720"/>
                <a:gd name="connsiteY638" fmla="*/ 267690 h 359632"/>
                <a:gd name="connsiteX639" fmla="*/ 89445 w 218720"/>
                <a:gd name="connsiteY639" fmla="*/ 265705 h 359632"/>
                <a:gd name="connsiteX640" fmla="*/ 90533 w 218720"/>
                <a:gd name="connsiteY640" fmla="*/ 263266 h 359632"/>
                <a:gd name="connsiteX641" fmla="*/ 92086 w 218720"/>
                <a:gd name="connsiteY641" fmla="*/ 261284 h 359632"/>
                <a:gd name="connsiteX642" fmla="*/ 90579 w 218720"/>
                <a:gd name="connsiteY642" fmla="*/ 260812 h 359632"/>
                <a:gd name="connsiteX643" fmla="*/ 89906 w 218720"/>
                <a:gd name="connsiteY643" fmla="*/ 259315 h 359632"/>
                <a:gd name="connsiteX644" fmla="*/ 90087 w 218720"/>
                <a:gd name="connsiteY644" fmla="*/ 257796 h 359632"/>
                <a:gd name="connsiteX645" fmla="*/ 90783 w 218720"/>
                <a:gd name="connsiteY645" fmla="*/ 256448 h 359632"/>
                <a:gd name="connsiteX646" fmla="*/ 90159 w 218720"/>
                <a:gd name="connsiteY646" fmla="*/ 254756 h 359632"/>
                <a:gd name="connsiteX647" fmla="*/ 89052 w 218720"/>
                <a:gd name="connsiteY647" fmla="*/ 252986 h 359632"/>
                <a:gd name="connsiteX648" fmla="*/ 89113 w 218720"/>
                <a:gd name="connsiteY648" fmla="*/ 251607 h 359632"/>
                <a:gd name="connsiteX649" fmla="*/ 89407 w 218720"/>
                <a:gd name="connsiteY649" fmla="*/ 250132 h 359632"/>
                <a:gd name="connsiteX650" fmla="*/ 86584 w 218720"/>
                <a:gd name="connsiteY650" fmla="*/ 250211 h 359632"/>
                <a:gd name="connsiteX651" fmla="*/ 83769 w 218720"/>
                <a:gd name="connsiteY651" fmla="*/ 250672 h 359632"/>
                <a:gd name="connsiteX652" fmla="*/ 81218 w 218720"/>
                <a:gd name="connsiteY652" fmla="*/ 251718 h 359632"/>
                <a:gd name="connsiteX653" fmla="*/ 78744 w 218720"/>
                <a:gd name="connsiteY653" fmla="*/ 253137 h 359632"/>
                <a:gd name="connsiteX654" fmla="*/ 76547 w 218720"/>
                <a:gd name="connsiteY654" fmla="*/ 253400 h 359632"/>
                <a:gd name="connsiteX655" fmla="*/ 76582 w 218720"/>
                <a:gd name="connsiteY655" fmla="*/ 252265 h 359632"/>
                <a:gd name="connsiteX656" fmla="*/ 77536 w 218720"/>
                <a:gd name="connsiteY656" fmla="*/ 250861 h 359632"/>
                <a:gd name="connsiteX657" fmla="*/ 80027 w 218720"/>
                <a:gd name="connsiteY657" fmla="*/ 248854 h 359632"/>
                <a:gd name="connsiteX658" fmla="*/ 82694 w 218720"/>
                <a:gd name="connsiteY658" fmla="*/ 247189 h 359632"/>
                <a:gd name="connsiteX659" fmla="*/ 83642 w 218720"/>
                <a:gd name="connsiteY659" fmla="*/ 245923 h 359632"/>
                <a:gd name="connsiteX660" fmla="*/ 84388 w 218720"/>
                <a:gd name="connsiteY660" fmla="*/ 244452 h 359632"/>
                <a:gd name="connsiteX661" fmla="*/ 85712 w 218720"/>
                <a:gd name="connsiteY661" fmla="*/ 243271 h 359632"/>
                <a:gd name="connsiteX662" fmla="*/ 89195 w 218720"/>
                <a:gd name="connsiteY662" fmla="*/ 241037 h 359632"/>
                <a:gd name="connsiteX663" fmla="*/ 95868 w 218720"/>
                <a:gd name="connsiteY663" fmla="*/ 238521 h 359632"/>
                <a:gd name="connsiteX664" fmla="*/ 96864 w 218720"/>
                <a:gd name="connsiteY664" fmla="*/ 238373 h 359632"/>
                <a:gd name="connsiteX665" fmla="*/ 99480 w 218720"/>
                <a:gd name="connsiteY665" fmla="*/ 238665 h 359632"/>
                <a:gd name="connsiteX666" fmla="*/ 102052 w 218720"/>
                <a:gd name="connsiteY666" fmla="*/ 238285 h 359632"/>
                <a:gd name="connsiteX667" fmla="*/ 104305 w 218720"/>
                <a:gd name="connsiteY667" fmla="*/ 237379 h 359632"/>
                <a:gd name="connsiteX668" fmla="*/ 106550 w 218720"/>
                <a:gd name="connsiteY668" fmla="*/ 237184 h 359632"/>
                <a:gd name="connsiteX669" fmla="*/ 111605 w 218720"/>
                <a:gd name="connsiteY669" fmla="*/ 239795 h 359632"/>
                <a:gd name="connsiteX670" fmla="*/ 110102 w 218720"/>
                <a:gd name="connsiteY670" fmla="*/ 235754 h 359632"/>
                <a:gd name="connsiteX671" fmla="*/ 112331 w 218720"/>
                <a:gd name="connsiteY671" fmla="*/ 234786 h 359632"/>
                <a:gd name="connsiteX672" fmla="*/ 115564 w 218720"/>
                <a:gd name="connsiteY672" fmla="*/ 238440 h 359632"/>
                <a:gd name="connsiteX673" fmla="*/ 116766 w 218720"/>
                <a:gd name="connsiteY673" fmla="*/ 238825 h 359632"/>
                <a:gd name="connsiteX674" fmla="*/ 119301 w 218720"/>
                <a:gd name="connsiteY674" fmla="*/ 238295 h 359632"/>
                <a:gd name="connsiteX675" fmla="*/ 118323 w 218720"/>
                <a:gd name="connsiteY675" fmla="*/ 237679 h 359632"/>
                <a:gd name="connsiteX676" fmla="*/ 117181 w 218720"/>
                <a:gd name="connsiteY676" fmla="*/ 237642 h 359632"/>
                <a:gd name="connsiteX677" fmla="*/ 115685 w 218720"/>
                <a:gd name="connsiteY677" fmla="*/ 237091 h 359632"/>
                <a:gd name="connsiteX678" fmla="*/ 114427 w 218720"/>
                <a:gd name="connsiteY678" fmla="*/ 235919 h 359632"/>
                <a:gd name="connsiteX679" fmla="*/ 112334 w 218720"/>
                <a:gd name="connsiteY679" fmla="*/ 232195 h 359632"/>
                <a:gd name="connsiteX680" fmla="*/ 112447 w 218720"/>
                <a:gd name="connsiteY680" fmla="*/ 229982 h 359632"/>
                <a:gd name="connsiteX681" fmla="*/ 113857 w 218720"/>
                <a:gd name="connsiteY681" fmla="*/ 227679 h 359632"/>
                <a:gd name="connsiteX682" fmla="*/ 115419 w 218720"/>
                <a:gd name="connsiteY682" fmla="*/ 225557 h 359632"/>
                <a:gd name="connsiteX683" fmla="*/ 114109 w 218720"/>
                <a:gd name="connsiteY683" fmla="*/ 225135 h 359632"/>
                <a:gd name="connsiteX684" fmla="*/ 113060 w 218720"/>
                <a:gd name="connsiteY684" fmla="*/ 224323 h 359632"/>
                <a:gd name="connsiteX685" fmla="*/ 112759 w 218720"/>
                <a:gd name="connsiteY685" fmla="*/ 222197 h 359632"/>
                <a:gd name="connsiteX686" fmla="*/ 113171 w 218720"/>
                <a:gd name="connsiteY686" fmla="*/ 220318 h 359632"/>
                <a:gd name="connsiteX687" fmla="*/ 115977 w 218720"/>
                <a:gd name="connsiteY687" fmla="*/ 218657 h 359632"/>
                <a:gd name="connsiteX688" fmla="*/ 116805 w 218720"/>
                <a:gd name="connsiteY688" fmla="*/ 216135 h 359632"/>
                <a:gd name="connsiteX689" fmla="*/ 117157 w 218720"/>
                <a:gd name="connsiteY689" fmla="*/ 213357 h 359632"/>
                <a:gd name="connsiteX690" fmla="*/ 116691 w 218720"/>
                <a:gd name="connsiteY690" fmla="*/ 212082 h 359632"/>
                <a:gd name="connsiteX691" fmla="*/ 113906 w 218720"/>
                <a:gd name="connsiteY691" fmla="*/ 212287 h 359632"/>
                <a:gd name="connsiteX692" fmla="*/ 112552 w 218720"/>
                <a:gd name="connsiteY692" fmla="*/ 212807 h 359632"/>
                <a:gd name="connsiteX693" fmla="*/ 111337 w 218720"/>
                <a:gd name="connsiteY693" fmla="*/ 213630 h 359632"/>
                <a:gd name="connsiteX694" fmla="*/ 110093 w 218720"/>
                <a:gd name="connsiteY694" fmla="*/ 213581 h 359632"/>
                <a:gd name="connsiteX695" fmla="*/ 106653 w 218720"/>
                <a:gd name="connsiteY695" fmla="*/ 210505 h 359632"/>
                <a:gd name="connsiteX696" fmla="*/ 104691 w 218720"/>
                <a:gd name="connsiteY696" fmla="*/ 208176 h 359632"/>
                <a:gd name="connsiteX697" fmla="*/ 101172 w 218720"/>
                <a:gd name="connsiteY697" fmla="*/ 203238 h 359632"/>
                <a:gd name="connsiteX698" fmla="*/ 100671 w 218720"/>
                <a:gd name="connsiteY698" fmla="*/ 200283 h 359632"/>
                <a:gd name="connsiteX699" fmla="*/ 103490 w 218720"/>
                <a:gd name="connsiteY699" fmla="*/ 193894 h 359632"/>
                <a:gd name="connsiteX700" fmla="*/ 107838 w 218720"/>
                <a:gd name="connsiteY700" fmla="*/ 189799 h 359632"/>
                <a:gd name="connsiteX701" fmla="*/ 112961 w 218720"/>
                <a:gd name="connsiteY701" fmla="*/ 188372 h 359632"/>
                <a:gd name="connsiteX702" fmla="*/ 111970 w 218720"/>
                <a:gd name="connsiteY702" fmla="*/ 188099 h 359632"/>
                <a:gd name="connsiteX703" fmla="*/ 104164 w 218720"/>
                <a:gd name="connsiteY703" fmla="*/ 188044 h 359632"/>
                <a:gd name="connsiteX704" fmla="*/ 101591 w 218720"/>
                <a:gd name="connsiteY704" fmla="*/ 188546 h 359632"/>
                <a:gd name="connsiteX705" fmla="*/ 99206 w 218720"/>
                <a:gd name="connsiteY705" fmla="*/ 190221 h 359632"/>
                <a:gd name="connsiteX706" fmla="*/ 97859 w 218720"/>
                <a:gd name="connsiteY706" fmla="*/ 190735 h 359632"/>
                <a:gd name="connsiteX707" fmla="*/ 96443 w 218720"/>
                <a:gd name="connsiteY707" fmla="*/ 190925 h 359632"/>
                <a:gd name="connsiteX708" fmla="*/ 95153 w 218720"/>
                <a:gd name="connsiteY708" fmla="*/ 191758 h 359632"/>
                <a:gd name="connsiteX709" fmla="*/ 93893 w 218720"/>
                <a:gd name="connsiteY709" fmla="*/ 192914 h 359632"/>
                <a:gd name="connsiteX710" fmla="*/ 92581 w 218720"/>
                <a:gd name="connsiteY710" fmla="*/ 193653 h 359632"/>
                <a:gd name="connsiteX711" fmla="*/ 89975 w 218720"/>
                <a:gd name="connsiteY711" fmla="*/ 193462 h 359632"/>
                <a:gd name="connsiteX712" fmla="*/ 88711 w 218720"/>
                <a:gd name="connsiteY712" fmla="*/ 193706 h 359632"/>
                <a:gd name="connsiteX713" fmla="*/ 87802 w 218720"/>
                <a:gd name="connsiteY713" fmla="*/ 193037 h 359632"/>
                <a:gd name="connsiteX714" fmla="*/ 87042 w 218720"/>
                <a:gd name="connsiteY714" fmla="*/ 191930 h 359632"/>
                <a:gd name="connsiteX715" fmla="*/ 86047 w 218720"/>
                <a:gd name="connsiteY715" fmla="*/ 191635 h 359632"/>
                <a:gd name="connsiteX716" fmla="*/ 84936 w 218720"/>
                <a:gd name="connsiteY716" fmla="*/ 191975 h 359632"/>
                <a:gd name="connsiteX717" fmla="*/ 82587 w 218720"/>
                <a:gd name="connsiteY717" fmla="*/ 193466 h 359632"/>
                <a:gd name="connsiteX718" fmla="*/ 80208 w 218720"/>
                <a:gd name="connsiteY718" fmla="*/ 194346 h 359632"/>
                <a:gd name="connsiteX719" fmla="*/ 77332 w 218720"/>
                <a:gd name="connsiteY719" fmla="*/ 193407 h 359632"/>
                <a:gd name="connsiteX720" fmla="*/ 73562 w 218720"/>
                <a:gd name="connsiteY720" fmla="*/ 191655 h 359632"/>
                <a:gd name="connsiteX721" fmla="*/ 72817 w 218720"/>
                <a:gd name="connsiteY721" fmla="*/ 192294 h 359632"/>
                <a:gd name="connsiteX722" fmla="*/ 71982 w 218720"/>
                <a:gd name="connsiteY722" fmla="*/ 193920 h 359632"/>
                <a:gd name="connsiteX723" fmla="*/ 71501 w 218720"/>
                <a:gd name="connsiteY723" fmla="*/ 196456 h 359632"/>
                <a:gd name="connsiteX724" fmla="*/ 68824 w 218720"/>
                <a:gd name="connsiteY724" fmla="*/ 194254 h 359632"/>
                <a:gd name="connsiteX725" fmla="*/ 66542 w 218720"/>
                <a:gd name="connsiteY725" fmla="*/ 191306 h 359632"/>
                <a:gd name="connsiteX726" fmla="*/ 65777 w 218720"/>
                <a:gd name="connsiteY726" fmla="*/ 189452 h 359632"/>
                <a:gd name="connsiteX727" fmla="*/ 65720 w 218720"/>
                <a:gd name="connsiteY727" fmla="*/ 187364 h 359632"/>
                <a:gd name="connsiteX728" fmla="*/ 66958 w 218720"/>
                <a:gd name="connsiteY728" fmla="*/ 186553 h 359632"/>
                <a:gd name="connsiteX729" fmla="*/ 68303 w 218720"/>
                <a:gd name="connsiteY729" fmla="*/ 187295 h 359632"/>
                <a:gd name="connsiteX730" fmla="*/ 70308 w 218720"/>
                <a:gd name="connsiteY730" fmla="*/ 182331 h 359632"/>
                <a:gd name="connsiteX731" fmla="*/ 74297 w 218720"/>
                <a:gd name="connsiteY731" fmla="*/ 175855 h 359632"/>
                <a:gd name="connsiteX732" fmla="*/ 75704 w 218720"/>
                <a:gd name="connsiteY732" fmla="*/ 173952 h 359632"/>
                <a:gd name="connsiteX733" fmla="*/ 76686 w 218720"/>
                <a:gd name="connsiteY733" fmla="*/ 171467 h 359632"/>
                <a:gd name="connsiteX734" fmla="*/ 76518 w 218720"/>
                <a:gd name="connsiteY734" fmla="*/ 169839 h 359632"/>
                <a:gd name="connsiteX735" fmla="*/ 75638 w 218720"/>
                <a:gd name="connsiteY735" fmla="*/ 168464 h 359632"/>
                <a:gd name="connsiteX736" fmla="*/ 71930 w 218720"/>
                <a:gd name="connsiteY736" fmla="*/ 165337 h 359632"/>
                <a:gd name="connsiteX737" fmla="*/ 71979 w 218720"/>
                <a:gd name="connsiteY737" fmla="*/ 162788 h 359632"/>
                <a:gd name="connsiteX738" fmla="*/ 72376 w 218720"/>
                <a:gd name="connsiteY738" fmla="*/ 159906 h 359632"/>
                <a:gd name="connsiteX739" fmla="*/ 73384 w 218720"/>
                <a:gd name="connsiteY739" fmla="*/ 158175 h 359632"/>
                <a:gd name="connsiteX740" fmla="*/ 73810 w 218720"/>
                <a:gd name="connsiteY740" fmla="*/ 157845 h 359632"/>
                <a:gd name="connsiteX741" fmla="*/ 78735 w 218720"/>
                <a:gd name="connsiteY741" fmla="*/ 157891 h 359632"/>
                <a:gd name="connsiteX742" fmla="*/ 76814 w 218720"/>
                <a:gd name="connsiteY742" fmla="*/ 156997 h 359632"/>
                <a:gd name="connsiteX743" fmla="*/ 72986 w 218720"/>
                <a:gd name="connsiteY743" fmla="*/ 154385 h 359632"/>
                <a:gd name="connsiteX744" fmla="*/ 73054 w 218720"/>
                <a:gd name="connsiteY744" fmla="*/ 153459 h 359632"/>
                <a:gd name="connsiteX745" fmla="*/ 73955 w 218720"/>
                <a:gd name="connsiteY745" fmla="*/ 151041 h 359632"/>
                <a:gd name="connsiteX746" fmla="*/ 73537 w 218720"/>
                <a:gd name="connsiteY746" fmla="*/ 151286 h 359632"/>
                <a:gd name="connsiteX747" fmla="*/ 72717 w 218720"/>
                <a:gd name="connsiteY747" fmla="*/ 152403 h 359632"/>
                <a:gd name="connsiteX748" fmla="*/ 71150 w 218720"/>
                <a:gd name="connsiteY748" fmla="*/ 155105 h 359632"/>
                <a:gd name="connsiteX749" fmla="*/ 70194 w 218720"/>
                <a:gd name="connsiteY749" fmla="*/ 155735 h 359632"/>
                <a:gd name="connsiteX750" fmla="*/ 67486 w 218720"/>
                <a:gd name="connsiteY750" fmla="*/ 156376 h 359632"/>
                <a:gd name="connsiteX751" fmla="*/ 66996 w 218720"/>
                <a:gd name="connsiteY751" fmla="*/ 157705 h 359632"/>
                <a:gd name="connsiteX752" fmla="*/ 66561 w 218720"/>
                <a:gd name="connsiteY752" fmla="*/ 158052 h 359632"/>
                <a:gd name="connsiteX753" fmla="*/ 65208 w 218720"/>
                <a:gd name="connsiteY753" fmla="*/ 158203 h 359632"/>
                <a:gd name="connsiteX754" fmla="*/ 64793 w 218720"/>
                <a:gd name="connsiteY754" fmla="*/ 159441 h 359632"/>
                <a:gd name="connsiteX755" fmla="*/ 64492 w 218720"/>
                <a:gd name="connsiteY755" fmla="*/ 159520 h 359632"/>
                <a:gd name="connsiteX756" fmla="*/ 64107 w 218720"/>
                <a:gd name="connsiteY756" fmla="*/ 158184 h 359632"/>
                <a:gd name="connsiteX757" fmla="*/ 64070 w 218720"/>
                <a:gd name="connsiteY757" fmla="*/ 155968 h 359632"/>
                <a:gd name="connsiteX758" fmla="*/ 64609 w 218720"/>
                <a:gd name="connsiteY758" fmla="*/ 153929 h 359632"/>
                <a:gd name="connsiteX759" fmla="*/ 65638 w 218720"/>
                <a:gd name="connsiteY759" fmla="*/ 152332 h 359632"/>
                <a:gd name="connsiteX760" fmla="*/ 69606 w 218720"/>
                <a:gd name="connsiteY760" fmla="*/ 148697 h 359632"/>
                <a:gd name="connsiteX761" fmla="*/ 67674 w 218720"/>
                <a:gd name="connsiteY761" fmla="*/ 149819 h 359632"/>
                <a:gd name="connsiteX762" fmla="*/ 63295 w 218720"/>
                <a:gd name="connsiteY762" fmla="*/ 153176 h 359632"/>
                <a:gd name="connsiteX763" fmla="*/ 61060 w 218720"/>
                <a:gd name="connsiteY763" fmla="*/ 155381 h 359632"/>
                <a:gd name="connsiteX764" fmla="*/ 60463 w 218720"/>
                <a:gd name="connsiteY764" fmla="*/ 156125 h 359632"/>
                <a:gd name="connsiteX765" fmla="*/ 60276 w 218720"/>
                <a:gd name="connsiteY765" fmla="*/ 156752 h 359632"/>
                <a:gd name="connsiteX766" fmla="*/ 60289 w 218720"/>
                <a:gd name="connsiteY766" fmla="*/ 157474 h 359632"/>
                <a:gd name="connsiteX767" fmla="*/ 61293 w 218720"/>
                <a:gd name="connsiteY767" fmla="*/ 161344 h 359632"/>
                <a:gd name="connsiteX768" fmla="*/ 61007 w 218720"/>
                <a:gd name="connsiteY768" fmla="*/ 163133 h 359632"/>
                <a:gd name="connsiteX769" fmla="*/ 57234 w 218720"/>
                <a:gd name="connsiteY769" fmla="*/ 174922 h 359632"/>
                <a:gd name="connsiteX770" fmla="*/ 56520 w 218720"/>
                <a:gd name="connsiteY770" fmla="*/ 176102 h 359632"/>
                <a:gd name="connsiteX771" fmla="*/ 55863 w 218720"/>
                <a:gd name="connsiteY771" fmla="*/ 176719 h 359632"/>
                <a:gd name="connsiteX772" fmla="*/ 55242 w 218720"/>
                <a:gd name="connsiteY772" fmla="*/ 176860 h 359632"/>
                <a:gd name="connsiteX773" fmla="*/ 53382 w 218720"/>
                <a:gd name="connsiteY773" fmla="*/ 176636 h 359632"/>
                <a:gd name="connsiteX774" fmla="*/ 52552 w 218720"/>
                <a:gd name="connsiteY774" fmla="*/ 175755 h 359632"/>
                <a:gd name="connsiteX775" fmla="*/ 52559 w 218720"/>
                <a:gd name="connsiteY775" fmla="*/ 174757 h 359632"/>
                <a:gd name="connsiteX776" fmla="*/ 52908 w 218720"/>
                <a:gd name="connsiteY776" fmla="*/ 173257 h 359632"/>
                <a:gd name="connsiteX777" fmla="*/ 54472 w 218720"/>
                <a:gd name="connsiteY777" fmla="*/ 167668 h 359632"/>
                <a:gd name="connsiteX778" fmla="*/ 55151 w 218720"/>
                <a:gd name="connsiteY778" fmla="*/ 166113 h 359632"/>
                <a:gd name="connsiteX779" fmla="*/ 56160 w 218720"/>
                <a:gd name="connsiteY779" fmla="*/ 164666 h 359632"/>
                <a:gd name="connsiteX780" fmla="*/ 58383 w 218720"/>
                <a:gd name="connsiteY780" fmla="*/ 162130 h 359632"/>
                <a:gd name="connsiteX781" fmla="*/ 58329 w 218720"/>
                <a:gd name="connsiteY781" fmla="*/ 161965 h 359632"/>
                <a:gd name="connsiteX782" fmla="*/ 56849 w 218720"/>
                <a:gd name="connsiteY782" fmla="*/ 162462 h 359632"/>
                <a:gd name="connsiteX783" fmla="*/ 56218 w 218720"/>
                <a:gd name="connsiteY783" fmla="*/ 162298 h 359632"/>
                <a:gd name="connsiteX784" fmla="*/ 55766 w 218720"/>
                <a:gd name="connsiteY784" fmla="*/ 161796 h 359632"/>
                <a:gd name="connsiteX785" fmla="*/ 56059 w 218720"/>
                <a:gd name="connsiteY785" fmla="*/ 154257 h 359632"/>
                <a:gd name="connsiteX786" fmla="*/ 57260 w 218720"/>
                <a:gd name="connsiteY786" fmla="*/ 151771 h 359632"/>
                <a:gd name="connsiteX787" fmla="*/ 57709 w 218720"/>
                <a:gd name="connsiteY787" fmla="*/ 148150 h 359632"/>
                <a:gd name="connsiteX788" fmla="*/ 58750 w 218720"/>
                <a:gd name="connsiteY788" fmla="*/ 145045 h 359632"/>
                <a:gd name="connsiteX789" fmla="*/ 59955 w 218720"/>
                <a:gd name="connsiteY789" fmla="*/ 142781 h 359632"/>
                <a:gd name="connsiteX790" fmla="*/ 60872 w 218720"/>
                <a:gd name="connsiteY790" fmla="*/ 139881 h 359632"/>
                <a:gd name="connsiteX791" fmla="*/ 62254 w 218720"/>
                <a:gd name="connsiteY791" fmla="*/ 138590 h 359632"/>
                <a:gd name="connsiteX792" fmla="*/ 62624 w 218720"/>
                <a:gd name="connsiteY792" fmla="*/ 136614 h 359632"/>
                <a:gd name="connsiteX793" fmla="*/ 64174 w 218720"/>
                <a:gd name="connsiteY793" fmla="*/ 134473 h 359632"/>
                <a:gd name="connsiteX794" fmla="*/ 65373 w 218720"/>
                <a:gd name="connsiteY794" fmla="*/ 132232 h 359632"/>
                <a:gd name="connsiteX795" fmla="*/ 64727 w 218720"/>
                <a:gd name="connsiteY795" fmla="*/ 132454 h 359632"/>
                <a:gd name="connsiteX796" fmla="*/ 57063 w 218720"/>
                <a:gd name="connsiteY796" fmla="*/ 138281 h 359632"/>
                <a:gd name="connsiteX797" fmla="*/ 55111 w 218720"/>
                <a:gd name="connsiteY797" fmla="*/ 139341 h 359632"/>
                <a:gd name="connsiteX798" fmla="*/ 52450 w 218720"/>
                <a:gd name="connsiteY798" fmla="*/ 139057 h 359632"/>
                <a:gd name="connsiteX799" fmla="*/ 50415 w 218720"/>
                <a:gd name="connsiteY799" fmla="*/ 138403 h 359632"/>
                <a:gd name="connsiteX800" fmla="*/ 48825 w 218720"/>
                <a:gd name="connsiteY800" fmla="*/ 137025 h 359632"/>
                <a:gd name="connsiteX801" fmla="*/ 48114 w 218720"/>
                <a:gd name="connsiteY801" fmla="*/ 134378 h 359632"/>
                <a:gd name="connsiteX802" fmla="*/ 46150 w 218720"/>
                <a:gd name="connsiteY802" fmla="*/ 134307 h 359632"/>
                <a:gd name="connsiteX803" fmla="*/ 44470 w 218720"/>
                <a:gd name="connsiteY803" fmla="*/ 133849 h 359632"/>
                <a:gd name="connsiteX804" fmla="*/ 44491 w 218720"/>
                <a:gd name="connsiteY804" fmla="*/ 133493 h 359632"/>
                <a:gd name="connsiteX805" fmla="*/ 46658 w 218720"/>
                <a:gd name="connsiteY805" fmla="*/ 132048 h 359632"/>
                <a:gd name="connsiteX806" fmla="*/ 50132 w 218720"/>
                <a:gd name="connsiteY806" fmla="*/ 131552 h 359632"/>
                <a:gd name="connsiteX807" fmla="*/ 53383 w 218720"/>
                <a:gd name="connsiteY807" fmla="*/ 129237 h 359632"/>
                <a:gd name="connsiteX808" fmla="*/ 50490 w 218720"/>
                <a:gd name="connsiteY808" fmla="*/ 127672 h 359632"/>
                <a:gd name="connsiteX809" fmla="*/ 50735 w 218720"/>
                <a:gd name="connsiteY809" fmla="*/ 127176 h 359632"/>
                <a:gd name="connsiteX810" fmla="*/ 53258 w 218720"/>
                <a:gd name="connsiteY810" fmla="*/ 125842 h 359632"/>
                <a:gd name="connsiteX811" fmla="*/ 56463 w 218720"/>
                <a:gd name="connsiteY811" fmla="*/ 121362 h 359632"/>
                <a:gd name="connsiteX812" fmla="*/ 57113 w 218720"/>
                <a:gd name="connsiteY812" fmla="*/ 117232 h 359632"/>
                <a:gd name="connsiteX813" fmla="*/ 55580 w 218720"/>
                <a:gd name="connsiteY813" fmla="*/ 115289 h 359632"/>
                <a:gd name="connsiteX814" fmla="*/ 55025 w 218720"/>
                <a:gd name="connsiteY814" fmla="*/ 114015 h 359632"/>
                <a:gd name="connsiteX815" fmla="*/ 51961 w 218720"/>
                <a:gd name="connsiteY815" fmla="*/ 112594 h 359632"/>
                <a:gd name="connsiteX816" fmla="*/ 51449 w 218720"/>
                <a:gd name="connsiteY816" fmla="*/ 110774 h 359632"/>
                <a:gd name="connsiteX817" fmla="*/ 51805 w 218720"/>
                <a:gd name="connsiteY817" fmla="*/ 109758 h 359632"/>
                <a:gd name="connsiteX818" fmla="*/ 52805 w 218720"/>
                <a:gd name="connsiteY818" fmla="*/ 108765 h 359632"/>
                <a:gd name="connsiteX819" fmla="*/ 54312 w 218720"/>
                <a:gd name="connsiteY819" fmla="*/ 107991 h 359632"/>
                <a:gd name="connsiteX820" fmla="*/ 56674 w 218720"/>
                <a:gd name="connsiteY820" fmla="*/ 107251 h 359632"/>
                <a:gd name="connsiteX821" fmla="*/ 54530 w 218720"/>
                <a:gd name="connsiteY821" fmla="*/ 106457 h 359632"/>
                <a:gd name="connsiteX822" fmla="*/ 53730 w 218720"/>
                <a:gd name="connsiteY822" fmla="*/ 105520 h 359632"/>
                <a:gd name="connsiteX823" fmla="*/ 53123 w 218720"/>
                <a:gd name="connsiteY823" fmla="*/ 104163 h 359632"/>
                <a:gd name="connsiteX824" fmla="*/ 53067 w 218720"/>
                <a:gd name="connsiteY824" fmla="*/ 103376 h 359632"/>
                <a:gd name="connsiteX825" fmla="*/ 54177 w 218720"/>
                <a:gd name="connsiteY825" fmla="*/ 99866 h 359632"/>
                <a:gd name="connsiteX826" fmla="*/ 54823 w 218720"/>
                <a:gd name="connsiteY826" fmla="*/ 98417 h 359632"/>
                <a:gd name="connsiteX827" fmla="*/ 56087 w 218720"/>
                <a:gd name="connsiteY827" fmla="*/ 96568 h 359632"/>
                <a:gd name="connsiteX828" fmla="*/ 61821 w 218720"/>
                <a:gd name="connsiteY828" fmla="*/ 96672 h 359632"/>
                <a:gd name="connsiteX829" fmla="*/ 62480 w 218720"/>
                <a:gd name="connsiteY829" fmla="*/ 95855 h 359632"/>
                <a:gd name="connsiteX830" fmla="*/ 63130 w 218720"/>
                <a:gd name="connsiteY830" fmla="*/ 95823 h 359632"/>
                <a:gd name="connsiteX831" fmla="*/ 66062 w 218720"/>
                <a:gd name="connsiteY831" fmla="*/ 96568 h 359632"/>
                <a:gd name="connsiteX832" fmla="*/ 65627 w 218720"/>
                <a:gd name="connsiteY832" fmla="*/ 95766 h 359632"/>
                <a:gd name="connsiteX833" fmla="*/ 60832 w 218720"/>
                <a:gd name="connsiteY833" fmla="*/ 91368 h 359632"/>
                <a:gd name="connsiteX834" fmla="*/ 60402 w 218720"/>
                <a:gd name="connsiteY834" fmla="*/ 90530 h 359632"/>
                <a:gd name="connsiteX835" fmla="*/ 61769 w 218720"/>
                <a:gd name="connsiteY835" fmla="*/ 88154 h 359632"/>
                <a:gd name="connsiteX836" fmla="*/ 61868 w 218720"/>
                <a:gd name="connsiteY836" fmla="*/ 87094 h 359632"/>
                <a:gd name="connsiteX837" fmla="*/ 61668 w 218720"/>
                <a:gd name="connsiteY837" fmla="*/ 85961 h 359632"/>
                <a:gd name="connsiteX838" fmla="*/ 62058 w 218720"/>
                <a:gd name="connsiteY838" fmla="*/ 85098 h 359632"/>
                <a:gd name="connsiteX839" fmla="*/ 63578 w 218720"/>
                <a:gd name="connsiteY839" fmla="*/ 84690 h 359632"/>
                <a:gd name="connsiteX840" fmla="*/ 68213 w 218720"/>
                <a:gd name="connsiteY840" fmla="*/ 84731 h 359632"/>
                <a:gd name="connsiteX841" fmla="*/ 69355 w 218720"/>
                <a:gd name="connsiteY841" fmla="*/ 84329 h 359632"/>
                <a:gd name="connsiteX842" fmla="*/ 68835 w 218720"/>
                <a:gd name="connsiteY842" fmla="*/ 83181 h 359632"/>
                <a:gd name="connsiteX843" fmla="*/ 67756 w 218720"/>
                <a:gd name="connsiteY843" fmla="*/ 81671 h 359632"/>
                <a:gd name="connsiteX844" fmla="*/ 67545 w 218720"/>
                <a:gd name="connsiteY844" fmla="*/ 80402 h 359632"/>
                <a:gd name="connsiteX845" fmla="*/ 67798 w 218720"/>
                <a:gd name="connsiteY845" fmla="*/ 79281 h 359632"/>
                <a:gd name="connsiteX846" fmla="*/ 67857 w 218720"/>
                <a:gd name="connsiteY846" fmla="*/ 77022 h 359632"/>
                <a:gd name="connsiteX847" fmla="*/ 68068 w 218720"/>
                <a:gd name="connsiteY847" fmla="*/ 76022 h 359632"/>
                <a:gd name="connsiteX848" fmla="*/ 69168 w 218720"/>
                <a:gd name="connsiteY848" fmla="*/ 74524 h 359632"/>
                <a:gd name="connsiteX849" fmla="*/ 70077 w 218720"/>
                <a:gd name="connsiteY849" fmla="*/ 74079 h 359632"/>
                <a:gd name="connsiteX850" fmla="*/ 71204 w 218720"/>
                <a:gd name="connsiteY850" fmla="*/ 73818 h 359632"/>
                <a:gd name="connsiteX851" fmla="*/ 73748 w 218720"/>
                <a:gd name="connsiteY851" fmla="*/ 74319 h 359632"/>
                <a:gd name="connsiteX852" fmla="*/ 74718 w 218720"/>
                <a:gd name="connsiteY852" fmla="*/ 74924 h 359632"/>
                <a:gd name="connsiteX853" fmla="*/ 75831 w 218720"/>
                <a:gd name="connsiteY853" fmla="*/ 76352 h 359632"/>
                <a:gd name="connsiteX854" fmla="*/ 76654 w 218720"/>
                <a:gd name="connsiteY854" fmla="*/ 76236 h 359632"/>
                <a:gd name="connsiteX855" fmla="*/ 79822 w 218720"/>
                <a:gd name="connsiteY855" fmla="*/ 74685 h 359632"/>
                <a:gd name="connsiteX856" fmla="*/ 80774 w 218720"/>
                <a:gd name="connsiteY856" fmla="*/ 74462 h 359632"/>
                <a:gd name="connsiteX857" fmla="*/ 82070 w 218720"/>
                <a:gd name="connsiteY857" fmla="*/ 76260 h 359632"/>
                <a:gd name="connsiteX858" fmla="*/ 87480 w 218720"/>
                <a:gd name="connsiteY858" fmla="*/ 74826 h 359632"/>
                <a:gd name="connsiteX859" fmla="*/ 94757 w 218720"/>
                <a:gd name="connsiteY859" fmla="*/ 74183 h 359632"/>
                <a:gd name="connsiteX860" fmla="*/ 99129 w 218720"/>
                <a:gd name="connsiteY860" fmla="*/ 73239 h 359632"/>
                <a:gd name="connsiteX861" fmla="*/ 103733 w 218720"/>
                <a:gd name="connsiteY861" fmla="*/ 72896 h 359632"/>
                <a:gd name="connsiteX862" fmla="*/ 115062 w 218720"/>
                <a:gd name="connsiteY862" fmla="*/ 65804 h 359632"/>
                <a:gd name="connsiteX863" fmla="*/ 116053 w 218720"/>
                <a:gd name="connsiteY863" fmla="*/ 66067 h 359632"/>
                <a:gd name="connsiteX864" fmla="*/ 115685 w 218720"/>
                <a:gd name="connsiteY864" fmla="*/ 66975 h 359632"/>
                <a:gd name="connsiteX865" fmla="*/ 115324 w 218720"/>
                <a:gd name="connsiteY865" fmla="*/ 68857 h 359632"/>
                <a:gd name="connsiteX866" fmla="*/ 115112 w 218720"/>
                <a:gd name="connsiteY866" fmla="*/ 68953 h 359632"/>
                <a:gd name="connsiteX867" fmla="*/ 114307 w 218720"/>
                <a:gd name="connsiteY867" fmla="*/ 68360 h 359632"/>
                <a:gd name="connsiteX868" fmla="*/ 112979 w 218720"/>
                <a:gd name="connsiteY868" fmla="*/ 66228 h 359632"/>
                <a:gd name="connsiteX869" fmla="*/ 105859 w 218720"/>
                <a:gd name="connsiteY869" fmla="*/ 63098 h 359632"/>
                <a:gd name="connsiteX870" fmla="*/ 107750 w 218720"/>
                <a:gd name="connsiteY870" fmla="*/ 63544 h 359632"/>
                <a:gd name="connsiteX871" fmla="*/ 108729 w 218720"/>
                <a:gd name="connsiteY871" fmla="*/ 65107 h 359632"/>
                <a:gd name="connsiteX872" fmla="*/ 108851 w 218720"/>
                <a:gd name="connsiteY872" fmla="*/ 66123 h 359632"/>
                <a:gd name="connsiteX873" fmla="*/ 109083 w 218720"/>
                <a:gd name="connsiteY873" fmla="*/ 66522 h 359632"/>
                <a:gd name="connsiteX874" fmla="*/ 110257 w 218720"/>
                <a:gd name="connsiteY874" fmla="*/ 66923 h 359632"/>
                <a:gd name="connsiteX875" fmla="*/ 110115 w 218720"/>
                <a:gd name="connsiteY875" fmla="*/ 67151 h 359632"/>
                <a:gd name="connsiteX876" fmla="*/ 108851 w 218720"/>
                <a:gd name="connsiteY876" fmla="*/ 67581 h 359632"/>
                <a:gd name="connsiteX877" fmla="*/ 107598 w 218720"/>
                <a:gd name="connsiteY877" fmla="*/ 67549 h 359632"/>
                <a:gd name="connsiteX878" fmla="*/ 105643 w 218720"/>
                <a:gd name="connsiteY878" fmla="*/ 65673 h 359632"/>
                <a:gd name="connsiteX879" fmla="*/ 104900 w 218720"/>
                <a:gd name="connsiteY879" fmla="*/ 64307 h 359632"/>
                <a:gd name="connsiteX880" fmla="*/ 105034 w 218720"/>
                <a:gd name="connsiteY880" fmla="*/ 63403 h 359632"/>
                <a:gd name="connsiteX881" fmla="*/ 108266 w 218720"/>
                <a:gd name="connsiteY881" fmla="*/ 55774 h 359632"/>
                <a:gd name="connsiteX882" fmla="*/ 110302 w 218720"/>
                <a:gd name="connsiteY882" fmla="*/ 56022 h 359632"/>
                <a:gd name="connsiteX883" fmla="*/ 112632 w 218720"/>
                <a:gd name="connsiteY883" fmla="*/ 57239 h 359632"/>
                <a:gd name="connsiteX884" fmla="*/ 113337 w 218720"/>
                <a:gd name="connsiteY884" fmla="*/ 57988 h 359632"/>
                <a:gd name="connsiteX885" fmla="*/ 113320 w 218720"/>
                <a:gd name="connsiteY885" fmla="*/ 58586 h 359632"/>
                <a:gd name="connsiteX886" fmla="*/ 112493 w 218720"/>
                <a:gd name="connsiteY886" fmla="*/ 59499 h 359632"/>
                <a:gd name="connsiteX887" fmla="*/ 112199 w 218720"/>
                <a:gd name="connsiteY887" fmla="*/ 60302 h 359632"/>
                <a:gd name="connsiteX888" fmla="*/ 113880 w 218720"/>
                <a:gd name="connsiteY888" fmla="*/ 60283 h 359632"/>
                <a:gd name="connsiteX889" fmla="*/ 116315 w 218720"/>
                <a:gd name="connsiteY889" fmla="*/ 60967 h 359632"/>
                <a:gd name="connsiteX890" fmla="*/ 117789 w 218720"/>
                <a:gd name="connsiteY890" fmla="*/ 61053 h 359632"/>
                <a:gd name="connsiteX891" fmla="*/ 119015 w 218720"/>
                <a:gd name="connsiteY891" fmla="*/ 61901 h 359632"/>
                <a:gd name="connsiteX892" fmla="*/ 118339 w 218720"/>
                <a:gd name="connsiteY892" fmla="*/ 63490 h 359632"/>
                <a:gd name="connsiteX893" fmla="*/ 117605 w 218720"/>
                <a:gd name="connsiteY893" fmla="*/ 63935 h 359632"/>
                <a:gd name="connsiteX894" fmla="*/ 116775 w 218720"/>
                <a:gd name="connsiteY894" fmla="*/ 64023 h 359632"/>
                <a:gd name="connsiteX895" fmla="*/ 113877 w 218720"/>
                <a:gd name="connsiteY895" fmla="*/ 62436 h 359632"/>
                <a:gd name="connsiteX896" fmla="*/ 110079 w 218720"/>
                <a:gd name="connsiteY896" fmla="*/ 63095 h 359632"/>
                <a:gd name="connsiteX897" fmla="*/ 109323 w 218720"/>
                <a:gd name="connsiteY897" fmla="*/ 62894 h 359632"/>
                <a:gd name="connsiteX898" fmla="*/ 108824 w 218720"/>
                <a:gd name="connsiteY898" fmla="*/ 62455 h 359632"/>
                <a:gd name="connsiteX899" fmla="*/ 108619 w 218720"/>
                <a:gd name="connsiteY899" fmla="*/ 61911 h 359632"/>
                <a:gd name="connsiteX900" fmla="*/ 108615 w 218720"/>
                <a:gd name="connsiteY900" fmla="*/ 60801 h 359632"/>
                <a:gd name="connsiteX901" fmla="*/ 108409 w 218720"/>
                <a:gd name="connsiteY901" fmla="*/ 60473 h 359632"/>
                <a:gd name="connsiteX902" fmla="*/ 107033 w 218720"/>
                <a:gd name="connsiteY902" fmla="*/ 61523 h 359632"/>
                <a:gd name="connsiteX903" fmla="*/ 106429 w 218720"/>
                <a:gd name="connsiteY903" fmla="*/ 61399 h 359632"/>
                <a:gd name="connsiteX904" fmla="*/ 106088 w 218720"/>
                <a:gd name="connsiteY904" fmla="*/ 60896 h 359632"/>
                <a:gd name="connsiteX905" fmla="*/ 105941 w 218720"/>
                <a:gd name="connsiteY905" fmla="*/ 59853 h 359632"/>
                <a:gd name="connsiteX906" fmla="*/ 106094 w 218720"/>
                <a:gd name="connsiteY906" fmla="*/ 58347 h 359632"/>
                <a:gd name="connsiteX907" fmla="*/ 106900 w 218720"/>
                <a:gd name="connsiteY907" fmla="*/ 56202 h 359632"/>
                <a:gd name="connsiteX908" fmla="*/ 124031 w 218720"/>
                <a:gd name="connsiteY908" fmla="*/ 50542 h 359632"/>
                <a:gd name="connsiteX909" fmla="*/ 126876 w 218720"/>
                <a:gd name="connsiteY909" fmla="*/ 50758 h 359632"/>
                <a:gd name="connsiteX910" fmla="*/ 126370 w 218720"/>
                <a:gd name="connsiteY910" fmla="*/ 51625 h 359632"/>
                <a:gd name="connsiteX911" fmla="*/ 123738 w 218720"/>
                <a:gd name="connsiteY911" fmla="*/ 52921 h 359632"/>
                <a:gd name="connsiteX912" fmla="*/ 121235 w 218720"/>
                <a:gd name="connsiteY912" fmla="*/ 52960 h 359632"/>
                <a:gd name="connsiteX913" fmla="*/ 122528 w 218720"/>
                <a:gd name="connsiteY913" fmla="*/ 51028 h 359632"/>
                <a:gd name="connsiteX914" fmla="*/ 114304 w 218720"/>
                <a:gd name="connsiteY914" fmla="*/ 49137 h 359632"/>
                <a:gd name="connsiteX915" fmla="*/ 116822 w 218720"/>
                <a:gd name="connsiteY915" fmla="*/ 51059 h 359632"/>
                <a:gd name="connsiteX916" fmla="*/ 117853 w 218720"/>
                <a:gd name="connsiteY916" fmla="*/ 52612 h 359632"/>
                <a:gd name="connsiteX917" fmla="*/ 119718 w 218720"/>
                <a:gd name="connsiteY917" fmla="*/ 53071 h 359632"/>
                <a:gd name="connsiteX918" fmla="*/ 119956 w 218720"/>
                <a:gd name="connsiteY918" fmla="*/ 53309 h 359632"/>
                <a:gd name="connsiteX919" fmla="*/ 119746 w 218720"/>
                <a:gd name="connsiteY919" fmla="*/ 54377 h 359632"/>
                <a:gd name="connsiteX920" fmla="*/ 117848 w 218720"/>
                <a:gd name="connsiteY920" fmla="*/ 55188 h 359632"/>
                <a:gd name="connsiteX921" fmla="*/ 117038 w 218720"/>
                <a:gd name="connsiteY921" fmla="*/ 54517 h 359632"/>
                <a:gd name="connsiteX922" fmla="*/ 116827 w 218720"/>
                <a:gd name="connsiteY922" fmla="*/ 52416 h 359632"/>
                <a:gd name="connsiteX923" fmla="*/ 114564 w 218720"/>
                <a:gd name="connsiteY923" fmla="*/ 51516 h 359632"/>
                <a:gd name="connsiteX924" fmla="*/ 113464 w 218720"/>
                <a:gd name="connsiteY924" fmla="*/ 50957 h 359632"/>
                <a:gd name="connsiteX925" fmla="*/ 112612 w 218720"/>
                <a:gd name="connsiteY925" fmla="*/ 49897 h 359632"/>
                <a:gd name="connsiteX926" fmla="*/ 112829 w 218720"/>
                <a:gd name="connsiteY926" fmla="*/ 49572 h 359632"/>
                <a:gd name="connsiteX927" fmla="*/ 149939 w 218720"/>
                <a:gd name="connsiteY927" fmla="*/ 7430 h 359632"/>
                <a:gd name="connsiteX928" fmla="*/ 151315 w 218720"/>
                <a:gd name="connsiteY928" fmla="*/ 7494 h 359632"/>
                <a:gd name="connsiteX929" fmla="*/ 151174 w 218720"/>
                <a:gd name="connsiteY929" fmla="*/ 9833 h 359632"/>
                <a:gd name="connsiteX930" fmla="*/ 151632 w 218720"/>
                <a:gd name="connsiteY930" fmla="*/ 12180 h 359632"/>
                <a:gd name="connsiteX931" fmla="*/ 152774 w 218720"/>
                <a:gd name="connsiteY931" fmla="*/ 11572 h 359632"/>
                <a:gd name="connsiteX932" fmla="*/ 154498 w 218720"/>
                <a:gd name="connsiteY932" fmla="*/ 13821 h 359632"/>
                <a:gd name="connsiteX933" fmla="*/ 155378 w 218720"/>
                <a:gd name="connsiteY933" fmla="*/ 13824 h 359632"/>
                <a:gd name="connsiteX934" fmla="*/ 156827 w 218720"/>
                <a:gd name="connsiteY934" fmla="*/ 12931 h 359632"/>
                <a:gd name="connsiteX935" fmla="*/ 156535 w 218720"/>
                <a:gd name="connsiteY935" fmla="*/ 15023 h 359632"/>
                <a:gd name="connsiteX936" fmla="*/ 155031 w 218720"/>
                <a:gd name="connsiteY936" fmla="*/ 20819 h 359632"/>
                <a:gd name="connsiteX937" fmla="*/ 154608 w 218720"/>
                <a:gd name="connsiteY937" fmla="*/ 21802 h 359632"/>
                <a:gd name="connsiteX938" fmla="*/ 154322 w 218720"/>
                <a:gd name="connsiteY938" fmla="*/ 23560 h 359632"/>
                <a:gd name="connsiteX939" fmla="*/ 154023 w 218720"/>
                <a:gd name="connsiteY939" fmla="*/ 23902 h 359632"/>
                <a:gd name="connsiteX940" fmla="*/ 153579 w 218720"/>
                <a:gd name="connsiteY940" fmla="*/ 27452 h 359632"/>
                <a:gd name="connsiteX941" fmla="*/ 152562 w 218720"/>
                <a:gd name="connsiteY941" fmla="*/ 28620 h 359632"/>
                <a:gd name="connsiteX942" fmla="*/ 151712 w 218720"/>
                <a:gd name="connsiteY942" fmla="*/ 31404 h 359632"/>
                <a:gd name="connsiteX943" fmla="*/ 151365 w 218720"/>
                <a:gd name="connsiteY943" fmla="*/ 31676 h 359632"/>
                <a:gd name="connsiteX944" fmla="*/ 150118 w 218720"/>
                <a:gd name="connsiteY944" fmla="*/ 30605 h 359632"/>
                <a:gd name="connsiteX945" fmla="*/ 151364 w 218720"/>
                <a:gd name="connsiteY945" fmla="*/ 26353 h 359632"/>
                <a:gd name="connsiteX946" fmla="*/ 151880 w 218720"/>
                <a:gd name="connsiteY946" fmla="*/ 23878 h 359632"/>
                <a:gd name="connsiteX947" fmla="*/ 151554 w 218720"/>
                <a:gd name="connsiteY947" fmla="*/ 22593 h 359632"/>
                <a:gd name="connsiteX948" fmla="*/ 150849 w 218720"/>
                <a:gd name="connsiteY948" fmla="*/ 21436 h 359632"/>
                <a:gd name="connsiteX949" fmla="*/ 148942 w 218720"/>
                <a:gd name="connsiteY949" fmla="*/ 21399 h 359632"/>
                <a:gd name="connsiteX950" fmla="*/ 147340 w 218720"/>
                <a:gd name="connsiteY950" fmla="*/ 21933 h 359632"/>
                <a:gd name="connsiteX951" fmla="*/ 147000 w 218720"/>
                <a:gd name="connsiteY951" fmla="*/ 21250 h 359632"/>
                <a:gd name="connsiteX952" fmla="*/ 146950 w 218720"/>
                <a:gd name="connsiteY952" fmla="*/ 20329 h 359632"/>
                <a:gd name="connsiteX953" fmla="*/ 146564 w 218720"/>
                <a:gd name="connsiteY953" fmla="*/ 20023 h 359632"/>
                <a:gd name="connsiteX954" fmla="*/ 144431 w 218720"/>
                <a:gd name="connsiteY954" fmla="*/ 20086 h 359632"/>
                <a:gd name="connsiteX955" fmla="*/ 143805 w 218720"/>
                <a:gd name="connsiteY955" fmla="*/ 19832 h 359632"/>
                <a:gd name="connsiteX956" fmla="*/ 143392 w 218720"/>
                <a:gd name="connsiteY956" fmla="*/ 18986 h 359632"/>
                <a:gd name="connsiteX957" fmla="*/ 143310 w 218720"/>
                <a:gd name="connsiteY957" fmla="*/ 18314 h 359632"/>
                <a:gd name="connsiteX958" fmla="*/ 145236 w 218720"/>
                <a:gd name="connsiteY958" fmla="*/ 17787 h 359632"/>
                <a:gd name="connsiteX959" fmla="*/ 147054 w 218720"/>
                <a:gd name="connsiteY959" fmla="*/ 17983 h 359632"/>
                <a:gd name="connsiteX960" fmla="*/ 149703 w 218720"/>
                <a:gd name="connsiteY960" fmla="*/ 16640 h 359632"/>
                <a:gd name="connsiteX961" fmla="*/ 148046 w 218720"/>
                <a:gd name="connsiteY961" fmla="*/ 12130 h 359632"/>
                <a:gd name="connsiteX962" fmla="*/ 145851 w 218720"/>
                <a:gd name="connsiteY962" fmla="*/ 11705 h 359632"/>
                <a:gd name="connsiteX963" fmla="*/ 145344 w 218720"/>
                <a:gd name="connsiteY963" fmla="*/ 11268 h 359632"/>
                <a:gd name="connsiteX964" fmla="*/ 145767 w 218720"/>
                <a:gd name="connsiteY964" fmla="*/ 10502 h 359632"/>
                <a:gd name="connsiteX965" fmla="*/ 146972 w 218720"/>
                <a:gd name="connsiteY965" fmla="*/ 10089 h 359632"/>
                <a:gd name="connsiteX966" fmla="*/ 148828 w 218720"/>
                <a:gd name="connsiteY966" fmla="*/ 7792 h 359632"/>
                <a:gd name="connsiteX967" fmla="*/ 155924 w 218720"/>
                <a:gd name="connsiteY967" fmla="*/ 3736 h 359632"/>
                <a:gd name="connsiteX968" fmla="*/ 157863 w 218720"/>
                <a:gd name="connsiteY968" fmla="*/ 3860 h 359632"/>
                <a:gd name="connsiteX969" fmla="*/ 158171 w 218720"/>
                <a:gd name="connsiteY969" fmla="*/ 4878 h 359632"/>
                <a:gd name="connsiteX970" fmla="*/ 157979 w 218720"/>
                <a:gd name="connsiteY970" fmla="*/ 5814 h 359632"/>
                <a:gd name="connsiteX971" fmla="*/ 156991 w 218720"/>
                <a:gd name="connsiteY971" fmla="*/ 5897 h 359632"/>
                <a:gd name="connsiteX972" fmla="*/ 156903 w 218720"/>
                <a:gd name="connsiteY972" fmla="*/ 6184 h 359632"/>
                <a:gd name="connsiteX973" fmla="*/ 157211 w 218720"/>
                <a:gd name="connsiteY973" fmla="*/ 7986 h 359632"/>
                <a:gd name="connsiteX974" fmla="*/ 157230 w 218720"/>
                <a:gd name="connsiteY974" fmla="*/ 10077 h 359632"/>
                <a:gd name="connsiteX975" fmla="*/ 157046 w 218720"/>
                <a:gd name="connsiteY975" fmla="*/ 10621 h 359632"/>
                <a:gd name="connsiteX976" fmla="*/ 156486 w 218720"/>
                <a:gd name="connsiteY976" fmla="*/ 11006 h 359632"/>
                <a:gd name="connsiteX977" fmla="*/ 154327 w 218720"/>
                <a:gd name="connsiteY977" fmla="*/ 7619 h 359632"/>
                <a:gd name="connsiteX978" fmla="*/ 161891 w 218720"/>
                <a:gd name="connsiteY978" fmla="*/ 0 h 359632"/>
                <a:gd name="connsiteX979" fmla="*/ 162369 w 218720"/>
                <a:gd name="connsiteY979" fmla="*/ 21 h 359632"/>
                <a:gd name="connsiteX980" fmla="*/ 162978 w 218720"/>
                <a:gd name="connsiteY980" fmla="*/ 667 h 359632"/>
                <a:gd name="connsiteX981" fmla="*/ 162977 w 218720"/>
                <a:gd name="connsiteY981" fmla="*/ 1051 h 359632"/>
                <a:gd name="connsiteX982" fmla="*/ 161831 w 218720"/>
                <a:gd name="connsiteY982" fmla="*/ 3871 h 359632"/>
                <a:gd name="connsiteX983" fmla="*/ 161846 w 218720"/>
                <a:gd name="connsiteY983" fmla="*/ 4948 h 359632"/>
                <a:gd name="connsiteX984" fmla="*/ 159996 w 218720"/>
                <a:gd name="connsiteY984" fmla="*/ 4845 h 359632"/>
                <a:gd name="connsiteX985" fmla="*/ 159706 w 218720"/>
                <a:gd name="connsiteY985" fmla="*/ 4502 h 359632"/>
                <a:gd name="connsiteX986" fmla="*/ 159356 w 218720"/>
                <a:gd name="connsiteY986" fmla="*/ 2885 h 359632"/>
                <a:gd name="connsiteX987" fmla="*/ 159589 w 218720"/>
                <a:gd name="connsiteY987" fmla="*/ 1162 h 359632"/>
                <a:gd name="connsiteX988" fmla="*/ 159848 w 218720"/>
                <a:gd name="connsiteY988" fmla="*/ 718 h 359632"/>
                <a:gd name="connsiteX989" fmla="*/ 160388 w 218720"/>
                <a:gd name="connsiteY989" fmla="*/ 535 h 359632"/>
                <a:gd name="connsiteX990" fmla="*/ 160973 w 218720"/>
                <a:gd name="connsiteY990" fmla="*/ 873 h 359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Lst>
              <a:rect l="l" t="t" r="r" b="b"/>
              <a:pathLst>
                <a:path w="218720" h="359632">
                  <a:moveTo>
                    <a:pt x="130999" y="356870"/>
                  </a:moveTo>
                  <a:lnTo>
                    <a:pt x="134057" y="357184"/>
                  </a:lnTo>
                  <a:lnTo>
                    <a:pt x="135462" y="357875"/>
                  </a:lnTo>
                  <a:lnTo>
                    <a:pt x="135656" y="359317"/>
                  </a:lnTo>
                  <a:lnTo>
                    <a:pt x="134686" y="359632"/>
                  </a:lnTo>
                  <a:lnTo>
                    <a:pt x="133862" y="359129"/>
                  </a:lnTo>
                  <a:lnTo>
                    <a:pt x="132211" y="359129"/>
                  </a:lnTo>
                  <a:lnTo>
                    <a:pt x="130660" y="359444"/>
                  </a:lnTo>
                  <a:close/>
                  <a:moveTo>
                    <a:pt x="123886" y="349985"/>
                  </a:moveTo>
                  <a:lnTo>
                    <a:pt x="124356" y="349993"/>
                  </a:lnTo>
                  <a:lnTo>
                    <a:pt x="124547" y="350331"/>
                  </a:lnTo>
                  <a:lnTo>
                    <a:pt x="123771" y="352219"/>
                  </a:lnTo>
                  <a:lnTo>
                    <a:pt x="121745" y="351582"/>
                  </a:lnTo>
                  <a:lnTo>
                    <a:pt x="121587" y="351086"/>
                  </a:lnTo>
                  <a:close/>
                  <a:moveTo>
                    <a:pt x="151070" y="313354"/>
                  </a:moveTo>
                  <a:lnTo>
                    <a:pt x="154798" y="314483"/>
                  </a:lnTo>
                  <a:lnTo>
                    <a:pt x="156537" y="315778"/>
                  </a:lnTo>
                  <a:lnTo>
                    <a:pt x="154684" y="316783"/>
                  </a:lnTo>
                  <a:lnTo>
                    <a:pt x="154099" y="317960"/>
                  </a:lnTo>
                  <a:lnTo>
                    <a:pt x="153651" y="318425"/>
                  </a:lnTo>
                  <a:lnTo>
                    <a:pt x="152426" y="318728"/>
                  </a:lnTo>
                  <a:lnTo>
                    <a:pt x="151214" y="318736"/>
                  </a:lnTo>
                  <a:lnTo>
                    <a:pt x="146592" y="316373"/>
                  </a:lnTo>
                  <a:lnTo>
                    <a:pt x="145528" y="316480"/>
                  </a:lnTo>
                  <a:lnTo>
                    <a:pt x="146584" y="315397"/>
                  </a:lnTo>
                  <a:lnTo>
                    <a:pt x="149455" y="314517"/>
                  </a:lnTo>
                  <a:close/>
                  <a:moveTo>
                    <a:pt x="81441" y="235014"/>
                  </a:moveTo>
                  <a:lnTo>
                    <a:pt x="84683" y="235075"/>
                  </a:lnTo>
                  <a:lnTo>
                    <a:pt x="87299" y="237958"/>
                  </a:lnTo>
                  <a:lnTo>
                    <a:pt x="88226" y="238517"/>
                  </a:lnTo>
                  <a:lnTo>
                    <a:pt x="90559" y="238429"/>
                  </a:lnTo>
                  <a:lnTo>
                    <a:pt x="89787" y="239675"/>
                  </a:lnTo>
                  <a:lnTo>
                    <a:pt x="87220" y="241064"/>
                  </a:lnTo>
                  <a:lnTo>
                    <a:pt x="85490" y="242434"/>
                  </a:lnTo>
                  <a:lnTo>
                    <a:pt x="83402" y="243581"/>
                  </a:lnTo>
                  <a:lnTo>
                    <a:pt x="82389" y="242265"/>
                  </a:lnTo>
                  <a:lnTo>
                    <a:pt x="81214" y="242315"/>
                  </a:lnTo>
                  <a:lnTo>
                    <a:pt x="79418" y="239791"/>
                  </a:lnTo>
                  <a:lnTo>
                    <a:pt x="79094" y="236001"/>
                  </a:lnTo>
                  <a:close/>
                  <a:moveTo>
                    <a:pt x="82259" y="205081"/>
                  </a:moveTo>
                  <a:lnTo>
                    <a:pt x="82904" y="205211"/>
                  </a:lnTo>
                  <a:lnTo>
                    <a:pt x="83310" y="205526"/>
                  </a:lnTo>
                  <a:lnTo>
                    <a:pt x="84177" y="209288"/>
                  </a:lnTo>
                  <a:lnTo>
                    <a:pt x="82976" y="210618"/>
                  </a:lnTo>
                  <a:lnTo>
                    <a:pt x="82539" y="211836"/>
                  </a:lnTo>
                  <a:lnTo>
                    <a:pt x="78068" y="215684"/>
                  </a:lnTo>
                  <a:lnTo>
                    <a:pt x="76259" y="214993"/>
                  </a:lnTo>
                  <a:lnTo>
                    <a:pt x="74718" y="215358"/>
                  </a:lnTo>
                  <a:lnTo>
                    <a:pt x="74285" y="215248"/>
                  </a:lnTo>
                  <a:lnTo>
                    <a:pt x="75165" y="213859"/>
                  </a:lnTo>
                  <a:lnTo>
                    <a:pt x="76200" y="210633"/>
                  </a:lnTo>
                  <a:lnTo>
                    <a:pt x="78055" y="209353"/>
                  </a:lnTo>
                  <a:lnTo>
                    <a:pt x="80403" y="206010"/>
                  </a:lnTo>
                  <a:close/>
                  <a:moveTo>
                    <a:pt x="39128" y="179485"/>
                  </a:moveTo>
                  <a:lnTo>
                    <a:pt x="42247" y="180254"/>
                  </a:lnTo>
                  <a:lnTo>
                    <a:pt x="44571" y="180238"/>
                  </a:lnTo>
                  <a:lnTo>
                    <a:pt x="46635" y="182483"/>
                  </a:lnTo>
                  <a:lnTo>
                    <a:pt x="47742" y="186017"/>
                  </a:lnTo>
                  <a:lnTo>
                    <a:pt x="50319" y="189504"/>
                  </a:lnTo>
                  <a:lnTo>
                    <a:pt x="53688" y="192534"/>
                  </a:lnTo>
                  <a:lnTo>
                    <a:pt x="53822" y="194385"/>
                  </a:lnTo>
                  <a:lnTo>
                    <a:pt x="52619" y="195378"/>
                  </a:lnTo>
                  <a:lnTo>
                    <a:pt x="50100" y="196612"/>
                  </a:lnTo>
                  <a:lnTo>
                    <a:pt x="50111" y="197930"/>
                  </a:lnTo>
                  <a:lnTo>
                    <a:pt x="51772" y="197265"/>
                  </a:lnTo>
                  <a:lnTo>
                    <a:pt x="53206" y="196958"/>
                  </a:lnTo>
                  <a:lnTo>
                    <a:pt x="56658" y="197253"/>
                  </a:lnTo>
                  <a:lnTo>
                    <a:pt x="57865" y="198593"/>
                  </a:lnTo>
                  <a:lnTo>
                    <a:pt x="58699" y="200597"/>
                  </a:lnTo>
                  <a:lnTo>
                    <a:pt x="59137" y="202242"/>
                  </a:lnTo>
                  <a:lnTo>
                    <a:pt x="58839" y="204029"/>
                  </a:lnTo>
                  <a:lnTo>
                    <a:pt x="57910" y="203463"/>
                  </a:lnTo>
                  <a:lnTo>
                    <a:pt x="56966" y="201864"/>
                  </a:lnTo>
                  <a:lnTo>
                    <a:pt x="55918" y="201127"/>
                  </a:lnTo>
                  <a:lnTo>
                    <a:pt x="54699" y="200729"/>
                  </a:lnTo>
                  <a:lnTo>
                    <a:pt x="55252" y="202924"/>
                  </a:lnTo>
                  <a:lnTo>
                    <a:pt x="55034" y="205857"/>
                  </a:lnTo>
                  <a:lnTo>
                    <a:pt x="55566" y="206133"/>
                  </a:lnTo>
                  <a:lnTo>
                    <a:pt x="57204" y="206184"/>
                  </a:lnTo>
                  <a:lnTo>
                    <a:pt x="56121" y="209183"/>
                  </a:lnTo>
                  <a:lnTo>
                    <a:pt x="53882" y="209996"/>
                  </a:lnTo>
                  <a:lnTo>
                    <a:pt x="51270" y="210300"/>
                  </a:lnTo>
                  <a:lnTo>
                    <a:pt x="50640" y="211361"/>
                  </a:lnTo>
                  <a:lnTo>
                    <a:pt x="50166" y="212727"/>
                  </a:lnTo>
                  <a:lnTo>
                    <a:pt x="48803" y="214762"/>
                  </a:lnTo>
                  <a:lnTo>
                    <a:pt x="47005" y="215909"/>
                  </a:lnTo>
                  <a:lnTo>
                    <a:pt x="44783" y="215678"/>
                  </a:lnTo>
                  <a:lnTo>
                    <a:pt x="42606" y="214772"/>
                  </a:lnTo>
                  <a:lnTo>
                    <a:pt x="40712" y="214586"/>
                  </a:lnTo>
                  <a:lnTo>
                    <a:pt x="39385" y="215125"/>
                  </a:lnTo>
                  <a:lnTo>
                    <a:pt x="38524" y="215625"/>
                  </a:lnTo>
                  <a:lnTo>
                    <a:pt x="37691" y="215534"/>
                  </a:lnTo>
                  <a:lnTo>
                    <a:pt x="35306" y="215727"/>
                  </a:lnTo>
                  <a:lnTo>
                    <a:pt x="33058" y="215686"/>
                  </a:lnTo>
                  <a:lnTo>
                    <a:pt x="32739" y="214892"/>
                  </a:lnTo>
                  <a:lnTo>
                    <a:pt x="33122" y="212503"/>
                  </a:lnTo>
                  <a:lnTo>
                    <a:pt x="32622" y="211855"/>
                  </a:lnTo>
                  <a:lnTo>
                    <a:pt x="30475" y="211524"/>
                  </a:lnTo>
                  <a:lnTo>
                    <a:pt x="29679" y="210954"/>
                  </a:lnTo>
                  <a:lnTo>
                    <a:pt x="28446" y="209302"/>
                  </a:lnTo>
                  <a:lnTo>
                    <a:pt x="28206" y="208528"/>
                  </a:lnTo>
                  <a:lnTo>
                    <a:pt x="28029" y="207461"/>
                  </a:lnTo>
                  <a:lnTo>
                    <a:pt x="26726" y="206083"/>
                  </a:lnTo>
                  <a:lnTo>
                    <a:pt x="25144" y="205096"/>
                  </a:lnTo>
                  <a:lnTo>
                    <a:pt x="24215" y="205048"/>
                  </a:lnTo>
                  <a:lnTo>
                    <a:pt x="22362" y="206660"/>
                  </a:lnTo>
                  <a:lnTo>
                    <a:pt x="20834" y="208292"/>
                  </a:lnTo>
                  <a:lnTo>
                    <a:pt x="21377" y="209111"/>
                  </a:lnTo>
                  <a:lnTo>
                    <a:pt x="21876" y="210189"/>
                  </a:lnTo>
                  <a:lnTo>
                    <a:pt x="21045" y="210961"/>
                  </a:lnTo>
                  <a:lnTo>
                    <a:pt x="18532" y="212728"/>
                  </a:lnTo>
                  <a:lnTo>
                    <a:pt x="18139" y="213414"/>
                  </a:lnTo>
                  <a:lnTo>
                    <a:pt x="17461" y="213785"/>
                  </a:lnTo>
                  <a:lnTo>
                    <a:pt x="16261" y="213296"/>
                  </a:lnTo>
                  <a:lnTo>
                    <a:pt x="13276" y="213409"/>
                  </a:lnTo>
                  <a:lnTo>
                    <a:pt x="11902" y="213097"/>
                  </a:lnTo>
                  <a:lnTo>
                    <a:pt x="10305" y="211796"/>
                  </a:lnTo>
                  <a:lnTo>
                    <a:pt x="6410" y="210925"/>
                  </a:lnTo>
                  <a:lnTo>
                    <a:pt x="5757" y="208841"/>
                  </a:lnTo>
                  <a:lnTo>
                    <a:pt x="5005" y="208451"/>
                  </a:lnTo>
                  <a:lnTo>
                    <a:pt x="587" y="204865"/>
                  </a:lnTo>
                  <a:lnTo>
                    <a:pt x="0" y="203667"/>
                  </a:lnTo>
                  <a:lnTo>
                    <a:pt x="572" y="202952"/>
                  </a:lnTo>
                  <a:lnTo>
                    <a:pt x="2222" y="201868"/>
                  </a:lnTo>
                  <a:lnTo>
                    <a:pt x="7762" y="200072"/>
                  </a:lnTo>
                  <a:lnTo>
                    <a:pt x="8633" y="199348"/>
                  </a:lnTo>
                  <a:lnTo>
                    <a:pt x="8812" y="198709"/>
                  </a:lnTo>
                  <a:lnTo>
                    <a:pt x="7186" y="197979"/>
                  </a:lnTo>
                  <a:lnTo>
                    <a:pt x="5720" y="197172"/>
                  </a:lnTo>
                  <a:lnTo>
                    <a:pt x="5220" y="196643"/>
                  </a:lnTo>
                  <a:lnTo>
                    <a:pt x="5179" y="196184"/>
                  </a:lnTo>
                  <a:lnTo>
                    <a:pt x="6011" y="195586"/>
                  </a:lnTo>
                  <a:lnTo>
                    <a:pt x="7685" y="195543"/>
                  </a:lnTo>
                  <a:lnTo>
                    <a:pt x="9007" y="195813"/>
                  </a:lnTo>
                  <a:lnTo>
                    <a:pt x="10057" y="195275"/>
                  </a:lnTo>
                  <a:lnTo>
                    <a:pt x="11904" y="194734"/>
                  </a:lnTo>
                  <a:lnTo>
                    <a:pt x="13144" y="194052"/>
                  </a:lnTo>
                  <a:lnTo>
                    <a:pt x="14210" y="192290"/>
                  </a:lnTo>
                  <a:lnTo>
                    <a:pt x="15336" y="190705"/>
                  </a:lnTo>
                  <a:lnTo>
                    <a:pt x="15452" y="189845"/>
                  </a:lnTo>
                  <a:lnTo>
                    <a:pt x="16438" y="186828"/>
                  </a:lnTo>
                  <a:lnTo>
                    <a:pt x="16980" y="186079"/>
                  </a:lnTo>
                  <a:lnTo>
                    <a:pt x="20479" y="184101"/>
                  </a:lnTo>
                  <a:lnTo>
                    <a:pt x="21365" y="185181"/>
                  </a:lnTo>
                  <a:lnTo>
                    <a:pt x="23089" y="185445"/>
                  </a:lnTo>
                  <a:lnTo>
                    <a:pt x="24634" y="184451"/>
                  </a:lnTo>
                  <a:lnTo>
                    <a:pt x="26483" y="181313"/>
                  </a:lnTo>
                  <a:lnTo>
                    <a:pt x="27769" y="181116"/>
                  </a:lnTo>
                  <a:lnTo>
                    <a:pt x="29187" y="181370"/>
                  </a:lnTo>
                  <a:lnTo>
                    <a:pt x="31974" y="180975"/>
                  </a:lnTo>
                  <a:lnTo>
                    <a:pt x="36922" y="179509"/>
                  </a:lnTo>
                  <a:close/>
                  <a:moveTo>
                    <a:pt x="63975" y="164784"/>
                  </a:moveTo>
                  <a:lnTo>
                    <a:pt x="65438" y="165590"/>
                  </a:lnTo>
                  <a:lnTo>
                    <a:pt x="65992" y="166340"/>
                  </a:lnTo>
                  <a:lnTo>
                    <a:pt x="67217" y="169218"/>
                  </a:lnTo>
                  <a:lnTo>
                    <a:pt x="67444" y="171683"/>
                  </a:lnTo>
                  <a:lnTo>
                    <a:pt x="67207" y="173091"/>
                  </a:lnTo>
                  <a:lnTo>
                    <a:pt x="64420" y="173114"/>
                  </a:lnTo>
                  <a:lnTo>
                    <a:pt x="63412" y="172847"/>
                  </a:lnTo>
                  <a:lnTo>
                    <a:pt x="62208" y="172095"/>
                  </a:lnTo>
                  <a:lnTo>
                    <a:pt x="60856" y="167842"/>
                  </a:lnTo>
                  <a:lnTo>
                    <a:pt x="61339" y="166336"/>
                  </a:lnTo>
                  <a:lnTo>
                    <a:pt x="61894" y="165598"/>
                  </a:lnTo>
                  <a:lnTo>
                    <a:pt x="62504" y="165025"/>
                  </a:lnTo>
                  <a:close/>
                  <a:moveTo>
                    <a:pt x="44576" y="158143"/>
                  </a:moveTo>
                  <a:lnTo>
                    <a:pt x="45374" y="162138"/>
                  </a:lnTo>
                  <a:lnTo>
                    <a:pt x="46152" y="164611"/>
                  </a:lnTo>
                  <a:lnTo>
                    <a:pt x="46203" y="165455"/>
                  </a:lnTo>
                  <a:lnTo>
                    <a:pt x="45472" y="166628"/>
                  </a:lnTo>
                  <a:lnTo>
                    <a:pt x="41828" y="168187"/>
                  </a:lnTo>
                  <a:lnTo>
                    <a:pt x="40681" y="168196"/>
                  </a:lnTo>
                  <a:lnTo>
                    <a:pt x="40633" y="167818"/>
                  </a:lnTo>
                  <a:lnTo>
                    <a:pt x="41456" y="166231"/>
                  </a:lnTo>
                  <a:lnTo>
                    <a:pt x="40747" y="164429"/>
                  </a:lnTo>
                  <a:lnTo>
                    <a:pt x="41093" y="163059"/>
                  </a:lnTo>
                  <a:lnTo>
                    <a:pt x="40754" y="162807"/>
                  </a:lnTo>
                  <a:lnTo>
                    <a:pt x="40043" y="163001"/>
                  </a:lnTo>
                  <a:lnTo>
                    <a:pt x="37433" y="165178"/>
                  </a:lnTo>
                  <a:lnTo>
                    <a:pt x="36561" y="165393"/>
                  </a:lnTo>
                  <a:lnTo>
                    <a:pt x="36466" y="164951"/>
                  </a:lnTo>
                  <a:lnTo>
                    <a:pt x="37112" y="163168"/>
                  </a:lnTo>
                  <a:lnTo>
                    <a:pt x="37192" y="161948"/>
                  </a:lnTo>
                  <a:lnTo>
                    <a:pt x="37581" y="161198"/>
                  </a:lnTo>
                  <a:lnTo>
                    <a:pt x="38290" y="160506"/>
                  </a:lnTo>
                  <a:lnTo>
                    <a:pt x="39135" y="159986"/>
                  </a:lnTo>
                  <a:lnTo>
                    <a:pt x="39817" y="159912"/>
                  </a:lnTo>
                  <a:lnTo>
                    <a:pt x="40543" y="160448"/>
                  </a:lnTo>
                  <a:lnTo>
                    <a:pt x="42657" y="158952"/>
                  </a:lnTo>
                  <a:close/>
                  <a:moveTo>
                    <a:pt x="52683" y="152228"/>
                  </a:moveTo>
                  <a:lnTo>
                    <a:pt x="53504" y="152283"/>
                  </a:lnTo>
                  <a:lnTo>
                    <a:pt x="51910" y="155806"/>
                  </a:lnTo>
                  <a:lnTo>
                    <a:pt x="48088" y="161752"/>
                  </a:lnTo>
                  <a:lnTo>
                    <a:pt x="47627" y="162086"/>
                  </a:lnTo>
                  <a:lnTo>
                    <a:pt x="46507" y="161994"/>
                  </a:lnTo>
                  <a:lnTo>
                    <a:pt x="46092" y="161493"/>
                  </a:lnTo>
                  <a:lnTo>
                    <a:pt x="45863" y="160723"/>
                  </a:lnTo>
                  <a:lnTo>
                    <a:pt x="45835" y="159309"/>
                  </a:lnTo>
                  <a:lnTo>
                    <a:pt x="46513" y="158297"/>
                  </a:lnTo>
                  <a:lnTo>
                    <a:pt x="49377" y="156767"/>
                  </a:lnTo>
                  <a:lnTo>
                    <a:pt x="48083" y="156224"/>
                  </a:lnTo>
                  <a:lnTo>
                    <a:pt x="48031" y="155842"/>
                  </a:lnTo>
                  <a:lnTo>
                    <a:pt x="48774" y="154570"/>
                  </a:lnTo>
                  <a:lnTo>
                    <a:pt x="51857" y="152588"/>
                  </a:lnTo>
                  <a:close/>
                  <a:moveTo>
                    <a:pt x="44369" y="135637"/>
                  </a:moveTo>
                  <a:lnTo>
                    <a:pt x="45155" y="135769"/>
                  </a:lnTo>
                  <a:lnTo>
                    <a:pt x="46772" y="136896"/>
                  </a:lnTo>
                  <a:lnTo>
                    <a:pt x="48605" y="139261"/>
                  </a:lnTo>
                  <a:lnTo>
                    <a:pt x="51052" y="139637"/>
                  </a:lnTo>
                  <a:lnTo>
                    <a:pt x="52715" y="140638"/>
                  </a:lnTo>
                  <a:lnTo>
                    <a:pt x="52338" y="145224"/>
                  </a:lnTo>
                  <a:lnTo>
                    <a:pt x="43531" y="146965"/>
                  </a:lnTo>
                  <a:lnTo>
                    <a:pt x="40496" y="146811"/>
                  </a:lnTo>
                  <a:lnTo>
                    <a:pt x="40222" y="145957"/>
                  </a:lnTo>
                  <a:lnTo>
                    <a:pt x="40826" y="145386"/>
                  </a:lnTo>
                  <a:lnTo>
                    <a:pt x="43339" y="144831"/>
                  </a:lnTo>
                  <a:lnTo>
                    <a:pt x="44356" y="140639"/>
                  </a:lnTo>
                  <a:lnTo>
                    <a:pt x="40557" y="138708"/>
                  </a:lnTo>
                  <a:lnTo>
                    <a:pt x="40358" y="138165"/>
                  </a:lnTo>
                  <a:lnTo>
                    <a:pt x="40655" y="137243"/>
                  </a:lnTo>
                  <a:lnTo>
                    <a:pt x="41095" y="136832"/>
                  </a:lnTo>
                  <a:lnTo>
                    <a:pt x="43400" y="135854"/>
                  </a:lnTo>
                  <a:close/>
                  <a:moveTo>
                    <a:pt x="36236" y="134929"/>
                  </a:moveTo>
                  <a:lnTo>
                    <a:pt x="36731" y="135137"/>
                  </a:lnTo>
                  <a:lnTo>
                    <a:pt x="35705" y="136368"/>
                  </a:lnTo>
                  <a:lnTo>
                    <a:pt x="33991" y="137675"/>
                  </a:lnTo>
                  <a:lnTo>
                    <a:pt x="32734" y="137850"/>
                  </a:lnTo>
                  <a:lnTo>
                    <a:pt x="32643" y="137405"/>
                  </a:lnTo>
                  <a:lnTo>
                    <a:pt x="34824" y="135279"/>
                  </a:lnTo>
                  <a:close/>
                  <a:moveTo>
                    <a:pt x="15243" y="124000"/>
                  </a:moveTo>
                  <a:lnTo>
                    <a:pt x="16322" y="124589"/>
                  </a:lnTo>
                  <a:lnTo>
                    <a:pt x="16493" y="125125"/>
                  </a:lnTo>
                  <a:lnTo>
                    <a:pt x="16096" y="125691"/>
                  </a:lnTo>
                  <a:lnTo>
                    <a:pt x="14152" y="126126"/>
                  </a:lnTo>
                  <a:lnTo>
                    <a:pt x="13431" y="125871"/>
                  </a:lnTo>
                  <a:lnTo>
                    <a:pt x="13308" y="125472"/>
                  </a:lnTo>
                  <a:lnTo>
                    <a:pt x="13751" y="124384"/>
                  </a:lnTo>
                  <a:close/>
                  <a:moveTo>
                    <a:pt x="40298" y="123001"/>
                  </a:moveTo>
                  <a:lnTo>
                    <a:pt x="41274" y="123606"/>
                  </a:lnTo>
                  <a:lnTo>
                    <a:pt x="41649" y="124298"/>
                  </a:lnTo>
                  <a:lnTo>
                    <a:pt x="41665" y="125065"/>
                  </a:lnTo>
                  <a:lnTo>
                    <a:pt x="41256" y="125714"/>
                  </a:lnTo>
                  <a:lnTo>
                    <a:pt x="40600" y="126121"/>
                  </a:lnTo>
                  <a:lnTo>
                    <a:pt x="39770" y="126043"/>
                  </a:lnTo>
                  <a:lnTo>
                    <a:pt x="38948" y="125518"/>
                  </a:lnTo>
                  <a:lnTo>
                    <a:pt x="37860" y="124032"/>
                  </a:lnTo>
                  <a:close/>
                  <a:moveTo>
                    <a:pt x="18761" y="112439"/>
                  </a:moveTo>
                  <a:lnTo>
                    <a:pt x="19407" y="112818"/>
                  </a:lnTo>
                  <a:lnTo>
                    <a:pt x="19840" y="120602"/>
                  </a:lnTo>
                  <a:lnTo>
                    <a:pt x="19790" y="120951"/>
                  </a:lnTo>
                  <a:lnTo>
                    <a:pt x="18857" y="121127"/>
                  </a:lnTo>
                  <a:lnTo>
                    <a:pt x="17632" y="120957"/>
                  </a:lnTo>
                  <a:lnTo>
                    <a:pt x="16879" y="120465"/>
                  </a:lnTo>
                  <a:lnTo>
                    <a:pt x="16117" y="118518"/>
                  </a:lnTo>
                  <a:lnTo>
                    <a:pt x="15975" y="117339"/>
                  </a:lnTo>
                  <a:lnTo>
                    <a:pt x="16314" y="115145"/>
                  </a:lnTo>
                  <a:lnTo>
                    <a:pt x="16236" y="112521"/>
                  </a:lnTo>
                  <a:close/>
                  <a:moveTo>
                    <a:pt x="40661" y="103259"/>
                  </a:moveTo>
                  <a:lnTo>
                    <a:pt x="41966" y="103921"/>
                  </a:lnTo>
                  <a:lnTo>
                    <a:pt x="43754" y="106023"/>
                  </a:lnTo>
                  <a:lnTo>
                    <a:pt x="44226" y="108582"/>
                  </a:lnTo>
                  <a:lnTo>
                    <a:pt x="44195" y="109988"/>
                  </a:lnTo>
                  <a:lnTo>
                    <a:pt x="43805" y="111640"/>
                  </a:lnTo>
                  <a:lnTo>
                    <a:pt x="44313" y="113393"/>
                  </a:lnTo>
                  <a:lnTo>
                    <a:pt x="44429" y="114645"/>
                  </a:lnTo>
                  <a:lnTo>
                    <a:pt x="45361" y="115043"/>
                  </a:lnTo>
                  <a:lnTo>
                    <a:pt x="45931" y="115619"/>
                  </a:lnTo>
                  <a:lnTo>
                    <a:pt x="50074" y="116264"/>
                  </a:lnTo>
                  <a:lnTo>
                    <a:pt x="53927" y="116083"/>
                  </a:lnTo>
                  <a:lnTo>
                    <a:pt x="54669" y="116598"/>
                  </a:lnTo>
                  <a:lnTo>
                    <a:pt x="54753" y="117416"/>
                  </a:lnTo>
                  <a:lnTo>
                    <a:pt x="54144" y="118318"/>
                  </a:lnTo>
                  <a:lnTo>
                    <a:pt x="51950" y="119963"/>
                  </a:lnTo>
                  <a:lnTo>
                    <a:pt x="49333" y="122618"/>
                  </a:lnTo>
                  <a:lnTo>
                    <a:pt x="48553" y="123171"/>
                  </a:lnTo>
                  <a:lnTo>
                    <a:pt x="47707" y="123194"/>
                  </a:lnTo>
                  <a:lnTo>
                    <a:pt x="47100" y="122956"/>
                  </a:lnTo>
                  <a:lnTo>
                    <a:pt x="46666" y="118230"/>
                  </a:lnTo>
                  <a:lnTo>
                    <a:pt x="43828" y="118835"/>
                  </a:lnTo>
                  <a:lnTo>
                    <a:pt x="41542" y="118766"/>
                  </a:lnTo>
                  <a:lnTo>
                    <a:pt x="40291" y="118190"/>
                  </a:lnTo>
                  <a:lnTo>
                    <a:pt x="39413" y="117080"/>
                  </a:lnTo>
                  <a:lnTo>
                    <a:pt x="37643" y="114224"/>
                  </a:lnTo>
                  <a:lnTo>
                    <a:pt x="32491" y="113100"/>
                  </a:lnTo>
                  <a:lnTo>
                    <a:pt x="31034" y="111525"/>
                  </a:lnTo>
                  <a:lnTo>
                    <a:pt x="30596" y="110573"/>
                  </a:lnTo>
                  <a:lnTo>
                    <a:pt x="30782" y="110047"/>
                  </a:lnTo>
                  <a:lnTo>
                    <a:pt x="31855" y="108875"/>
                  </a:lnTo>
                  <a:lnTo>
                    <a:pt x="33198" y="109293"/>
                  </a:lnTo>
                  <a:lnTo>
                    <a:pt x="34029" y="109037"/>
                  </a:lnTo>
                  <a:lnTo>
                    <a:pt x="34535" y="108513"/>
                  </a:lnTo>
                  <a:lnTo>
                    <a:pt x="34524" y="108083"/>
                  </a:lnTo>
                  <a:lnTo>
                    <a:pt x="33821" y="107061"/>
                  </a:lnTo>
                  <a:lnTo>
                    <a:pt x="33788" y="106743"/>
                  </a:lnTo>
                  <a:lnTo>
                    <a:pt x="39057" y="105449"/>
                  </a:lnTo>
                  <a:lnTo>
                    <a:pt x="39517" y="103424"/>
                  </a:lnTo>
                  <a:close/>
                  <a:moveTo>
                    <a:pt x="20769" y="102908"/>
                  </a:moveTo>
                  <a:lnTo>
                    <a:pt x="23263" y="104705"/>
                  </a:lnTo>
                  <a:lnTo>
                    <a:pt x="21276" y="107680"/>
                  </a:lnTo>
                  <a:lnTo>
                    <a:pt x="18226" y="107666"/>
                  </a:lnTo>
                  <a:lnTo>
                    <a:pt x="13932" y="105492"/>
                  </a:lnTo>
                  <a:lnTo>
                    <a:pt x="13913" y="105049"/>
                  </a:lnTo>
                  <a:lnTo>
                    <a:pt x="14271" y="104396"/>
                  </a:lnTo>
                  <a:lnTo>
                    <a:pt x="14915" y="103879"/>
                  </a:lnTo>
                  <a:lnTo>
                    <a:pt x="15584" y="103756"/>
                  </a:lnTo>
                  <a:lnTo>
                    <a:pt x="16649" y="104113"/>
                  </a:lnTo>
                  <a:lnTo>
                    <a:pt x="18131" y="103541"/>
                  </a:lnTo>
                  <a:lnTo>
                    <a:pt x="19318" y="103722"/>
                  </a:lnTo>
                  <a:close/>
                  <a:moveTo>
                    <a:pt x="42176" y="76583"/>
                  </a:moveTo>
                  <a:lnTo>
                    <a:pt x="42574" y="77039"/>
                  </a:lnTo>
                  <a:lnTo>
                    <a:pt x="43131" y="78770"/>
                  </a:lnTo>
                  <a:lnTo>
                    <a:pt x="43033" y="81087"/>
                  </a:lnTo>
                  <a:lnTo>
                    <a:pt x="40222" y="86702"/>
                  </a:lnTo>
                  <a:lnTo>
                    <a:pt x="39121" y="86840"/>
                  </a:lnTo>
                  <a:lnTo>
                    <a:pt x="38155" y="88241"/>
                  </a:lnTo>
                  <a:lnTo>
                    <a:pt x="35163" y="89786"/>
                  </a:lnTo>
                  <a:lnTo>
                    <a:pt x="37774" y="89818"/>
                  </a:lnTo>
                  <a:lnTo>
                    <a:pt x="38507" y="90332"/>
                  </a:lnTo>
                  <a:lnTo>
                    <a:pt x="38528" y="91440"/>
                  </a:lnTo>
                  <a:lnTo>
                    <a:pt x="38025" y="92084"/>
                  </a:lnTo>
                  <a:lnTo>
                    <a:pt x="34643" y="94646"/>
                  </a:lnTo>
                  <a:lnTo>
                    <a:pt x="32317" y="95617"/>
                  </a:lnTo>
                  <a:lnTo>
                    <a:pt x="29812" y="98289"/>
                  </a:lnTo>
                  <a:lnTo>
                    <a:pt x="28548" y="98322"/>
                  </a:lnTo>
                  <a:lnTo>
                    <a:pt x="27296" y="100020"/>
                  </a:lnTo>
                  <a:lnTo>
                    <a:pt x="26266" y="100766"/>
                  </a:lnTo>
                  <a:lnTo>
                    <a:pt x="25688" y="100768"/>
                  </a:lnTo>
                  <a:lnTo>
                    <a:pt x="25023" y="100392"/>
                  </a:lnTo>
                  <a:lnTo>
                    <a:pt x="23469" y="98730"/>
                  </a:lnTo>
                  <a:lnTo>
                    <a:pt x="26288" y="97094"/>
                  </a:lnTo>
                  <a:lnTo>
                    <a:pt x="26549" y="96174"/>
                  </a:lnTo>
                  <a:lnTo>
                    <a:pt x="28480" y="95217"/>
                  </a:lnTo>
                  <a:lnTo>
                    <a:pt x="28318" y="94918"/>
                  </a:lnTo>
                  <a:lnTo>
                    <a:pt x="25258" y="93571"/>
                  </a:lnTo>
                  <a:lnTo>
                    <a:pt x="24052" y="92664"/>
                  </a:lnTo>
                  <a:lnTo>
                    <a:pt x="24166" y="92190"/>
                  </a:lnTo>
                  <a:lnTo>
                    <a:pt x="25639" y="91147"/>
                  </a:lnTo>
                  <a:lnTo>
                    <a:pt x="24941" y="91009"/>
                  </a:lnTo>
                  <a:lnTo>
                    <a:pt x="24469" y="90446"/>
                  </a:lnTo>
                  <a:lnTo>
                    <a:pt x="23614" y="90232"/>
                  </a:lnTo>
                  <a:lnTo>
                    <a:pt x="23358" y="89707"/>
                  </a:lnTo>
                  <a:lnTo>
                    <a:pt x="23200" y="88328"/>
                  </a:lnTo>
                  <a:lnTo>
                    <a:pt x="23429" y="86917"/>
                  </a:lnTo>
                  <a:lnTo>
                    <a:pt x="24321" y="86294"/>
                  </a:lnTo>
                  <a:lnTo>
                    <a:pt x="24686" y="85626"/>
                  </a:lnTo>
                  <a:lnTo>
                    <a:pt x="25047" y="85421"/>
                  </a:lnTo>
                  <a:lnTo>
                    <a:pt x="26429" y="85776"/>
                  </a:lnTo>
                  <a:lnTo>
                    <a:pt x="27830" y="86905"/>
                  </a:lnTo>
                  <a:lnTo>
                    <a:pt x="29465" y="86470"/>
                  </a:lnTo>
                  <a:lnTo>
                    <a:pt x="31363" y="86685"/>
                  </a:lnTo>
                  <a:lnTo>
                    <a:pt x="31402" y="86423"/>
                  </a:lnTo>
                  <a:lnTo>
                    <a:pt x="30008" y="83645"/>
                  </a:lnTo>
                  <a:lnTo>
                    <a:pt x="30257" y="83077"/>
                  </a:lnTo>
                  <a:lnTo>
                    <a:pt x="31013" y="82429"/>
                  </a:lnTo>
                  <a:lnTo>
                    <a:pt x="35393" y="80446"/>
                  </a:lnTo>
                  <a:lnTo>
                    <a:pt x="40855" y="77107"/>
                  </a:lnTo>
                  <a:close/>
                  <a:moveTo>
                    <a:pt x="108033" y="71824"/>
                  </a:moveTo>
                  <a:lnTo>
                    <a:pt x="112589" y="72316"/>
                  </a:lnTo>
                  <a:lnTo>
                    <a:pt x="112741" y="72940"/>
                  </a:lnTo>
                  <a:lnTo>
                    <a:pt x="112503" y="73806"/>
                  </a:lnTo>
                  <a:lnTo>
                    <a:pt x="111337" y="76175"/>
                  </a:lnTo>
                  <a:lnTo>
                    <a:pt x="111527" y="78816"/>
                  </a:lnTo>
                  <a:lnTo>
                    <a:pt x="111267" y="79616"/>
                  </a:lnTo>
                  <a:lnTo>
                    <a:pt x="110738" y="80602"/>
                  </a:lnTo>
                  <a:lnTo>
                    <a:pt x="109067" y="82442"/>
                  </a:lnTo>
                  <a:lnTo>
                    <a:pt x="104675" y="85069"/>
                  </a:lnTo>
                  <a:lnTo>
                    <a:pt x="96626" y="91095"/>
                  </a:lnTo>
                  <a:lnTo>
                    <a:pt x="91871" y="94080"/>
                  </a:lnTo>
                  <a:lnTo>
                    <a:pt x="91217" y="95514"/>
                  </a:lnTo>
                  <a:lnTo>
                    <a:pt x="90864" y="97507"/>
                  </a:lnTo>
                  <a:lnTo>
                    <a:pt x="93711" y="97902"/>
                  </a:lnTo>
                  <a:lnTo>
                    <a:pt x="94810" y="98577"/>
                  </a:lnTo>
                  <a:lnTo>
                    <a:pt x="94128" y="99588"/>
                  </a:lnTo>
                  <a:lnTo>
                    <a:pt x="89917" y="103097"/>
                  </a:lnTo>
                  <a:lnTo>
                    <a:pt x="88676" y="106264"/>
                  </a:lnTo>
                  <a:lnTo>
                    <a:pt x="91905" y="106152"/>
                  </a:lnTo>
                  <a:lnTo>
                    <a:pt x="94566" y="105544"/>
                  </a:lnTo>
                  <a:lnTo>
                    <a:pt x="99872" y="103569"/>
                  </a:lnTo>
                  <a:lnTo>
                    <a:pt x="104856" y="102101"/>
                  </a:lnTo>
                  <a:lnTo>
                    <a:pt x="107250" y="102040"/>
                  </a:lnTo>
                  <a:lnTo>
                    <a:pt x="111907" y="103211"/>
                  </a:lnTo>
                  <a:lnTo>
                    <a:pt x="112966" y="103248"/>
                  </a:lnTo>
                  <a:lnTo>
                    <a:pt x="114942" y="102707"/>
                  </a:lnTo>
                  <a:lnTo>
                    <a:pt x="116940" y="102611"/>
                  </a:lnTo>
                  <a:lnTo>
                    <a:pt x="130476" y="102975"/>
                  </a:lnTo>
                  <a:lnTo>
                    <a:pt x="134237" y="102288"/>
                  </a:lnTo>
                  <a:lnTo>
                    <a:pt x="136725" y="103110"/>
                  </a:lnTo>
                  <a:lnTo>
                    <a:pt x="138807" y="105161"/>
                  </a:lnTo>
                  <a:lnTo>
                    <a:pt x="140785" y="108939"/>
                  </a:lnTo>
                  <a:lnTo>
                    <a:pt x="140725" y="109567"/>
                  </a:lnTo>
                  <a:lnTo>
                    <a:pt x="139530" y="111286"/>
                  </a:lnTo>
                  <a:lnTo>
                    <a:pt x="137324" y="113440"/>
                  </a:lnTo>
                  <a:lnTo>
                    <a:pt x="135426" y="116402"/>
                  </a:lnTo>
                  <a:lnTo>
                    <a:pt x="134869" y="117998"/>
                  </a:lnTo>
                  <a:lnTo>
                    <a:pt x="134496" y="119743"/>
                  </a:lnTo>
                  <a:lnTo>
                    <a:pt x="133895" y="121356"/>
                  </a:lnTo>
                  <a:lnTo>
                    <a:pt x="130120" y="128914"/>
                  </a:lnTo>
                  <a:lnTo>
                    <a:pt x="126440" y="133093"/>
                  </a:lnTo>
                  <a:lnTo>
                    <a:pt x="124797" y="136055"/>
                  </a:lnTo>
                  <a:lnTo>
                    <a:pt x="122769" y="138412"/>
                  </a:lnTo>
                  <a:lnTo>
                    <a:pt x="120818" y="139893"/>
                  </a:lnTo>
                  <a:lnTo>
                    <a:pt x="118734" y="140879"/>
                  </a:lnTo>
                  <a:lnTo>
                    <a:pt x="112714" y="141933"/>
                  </a:lnTo>
                  <a:lnTo>
                    <a:pt x="111030" y="142688"/>
                  </a:lnTo>
                  <a:lnTo>
                    <a:pt x="109021" y="143984"/>
                  </a:lnTo>
                  <a:lnTo>
                    <a:pt x="106909" y="144625"/>
                  </a:lnTo>
                  <a:lnTo>
                    <a:pt x="109385" y="144544"/>
                  </a:lnTo>
                  <a:lnTo>
                    <a:pt x="111839" y="143823"/>
                  </a:lnTo>
                  <a:lnTo>
                    <a:pt x="116302" y="143559"/>
                  </a:lnTo>
                  <a:lnTo>
                    <a:pt x="121442" y="146041"/>
                  </a:lnTo>
                  <a:lnTo>
                    <a:pt x="120965" y="148069"/>
                  </a:lnTo>
                  <a:lnTo>
                    <a:pt x="118902" y="149672"/>
                  </a:lnTo>
                  <a:lnTo>
                    <a:pt x="114210" y="149924"/>
                  </a:lnTo>
                  <a:lnTo>
                    <a:pt x="109822" y="153482"/>
                  </a:lnTo>
                  <a:lnTo>
                    <a:pt x="107842" y="154576"/>
                  </a:lnTo>
                  <a:lnTo>
                    <a:pt x="105753" y="155119"/>
                  </a:lnTo>
                  <a:lnTo>
                    <a:pt x="103140" y="154958"/>
                  </a:lnTo>
                  <a:lnTo>
                    <a:pt x="98392" y="154006"/>
                  </a:lnTo>
                  <a:lnTo>
                    <a:pt x="96315" y="153011"/>
                  </a:lnTo>
                  <a:lnTo>
                    <a:pt x="98193" y="154635"/>
                  </a:lnTo>
                  <a:lnTo>
                    <a:pt x="100323" y="155481"/>
                  </a:lnTo>
                  <a:lnTo>
                    <a:pt x="112685" y="157477"/>
                  </a:lnTo>
                  <a:lnTo>
                    <a:pt x="113429" y="157270"/>
                  </a:lnTo>
                  <a:lnTo>
                    <a:pt x="117370" y="155162"/>
                  </a:lnTo>
                  <a:lnTo>
                    <a:pt x="122622" y="155130"/>
                  </a:lnTo>
                  <a:lnTo>
                    <a:pt x="132623" y="159002"/>
                  </a:lnTo>
                  <a:lnTo>
                    <a:pt x="135502" y="161957"/>
                  </a:lnTo>
                  <a:lnTo>
                    <a:pt x="139628" y="166187"/>
                  </a:lnTo>
                  <a:lnTo>
                    <a:pt x="141872" y="167836"/>
                  </a:lnTo>
                  <a:lnTo>
                    <a:pt x="143495" y="169330"/>
                  </a:lnTo>
                  <a:lnTo>
                    <a:pt x="144495" y="171567"/>
                  </a:lnTo>
                  <a:lnTo>
                    <a:pt x="146432" y="178938"/>
                  </a:lnTo>
                  <a:lnTo>
                    <a:pt x="148641" y="186118"/>
                  </a:lnTo>
                  <a:lnTo>
                    <a:pt x="151536" y="193871"/>
                  </a:lnTo>
                  <a:lnTo>
                    <a:pt x="152847" y="196020"/>
                  </a:lnTo>
                  <a:lnTo>
                    <a:pt x="154573" y="197526"/>
                  </a:lnTo>
                  <a:lnTo>
                    <a:pt x="163309" y="200984"/>
                  </a:lnTo>
                  <a:lnTo>
                    <a:pt x="165253" y="202129"/>
                  </a:lnTo>
                  <a:lnTo>
                    <a:pt x="168643" y="205449"/>
                  </a:lnTo>
                  <a:lnTo>
                    <a:pt x="171909" y="208981"/>
                  </a:lnTo>
                  <a:lnTo>
                    <a:pt x="174950" y="211690"/>
                  </a:lnTo>
                  <a:lnTo>
                    <a:pt x="178233" y="213881"/>
                  </a:lnTo>
                  <a:lnTo>
                    <a:pt x="176643" y="215018"/>
                  </a:lnTo>
                  <a:lnTo>
                    <a:pt x="175553" y="216806"/>
                  </a:lnTo>
                  <a:lnTo>
                    <a:pt x="176368" y="219234"/>
                  </a:lnTo>
                  <a:lnTo>
                    <a:pt x="177705" y="221551"/>
                  </a:lnTo>
                  <a:lnTo>
                    <a:pt x="180332" y="225253"/>
                  </a:lnTo>
                  <a:lnTo>
                    <a:pt x="182649" y="229287"/>
                  </a:lnTo>
                  <a:lnTo>
                    <a:pt x="181795" y="228678"/>
                  </a:lnTo>
                  <a:lnTo>
                    <a:pt x="180897" y="228344"/>
                  </a:lnTo>
                  <a:lnTo>
                    <a:pt x="179669" y="228444"/>
                  </a:lnTo>
                  <a:lnTo>
                    <a:pt x="178469" y="228249"/>
                  </a:lnTo>
                  <a:lnTo>
                    <a:pt x="176255" y="226987"/>
                  </a:lnTo>
                  <a:lnTo>
                    <a:pt x="174128" y="225436"/>
                  </a:lnTo>
                  <a:lnTo>
                    <a:pt x="169897" y="226059"/>
                  </a:lnTo>
                  <a:lnTo>
                    <a:pt x="167546" y="225780"/>
                  </a:lnTo>
                  <a:lnTo>
                    <a:pt x="165507" y="225821"/>
                  </a:lnTo>
                  <a:lnTo>
                    <a:pt x="169373" y="226717"/>
                  </a:lnTo>
                  <a:lnTo>
                    <a:pt x="173605" y="226779"/>
                  </a:lnTo>
                  <a:lnTo>
                    <a:pt x="182937" y="233539"/>
                  </a:lnTo>
                  <a:lnTo>
                    <a:pt x="186091" y="237535"/>
                  </a:lnTo>
                  <a:lnTo>
                    <a:pt x="187966" y="242808"/>
                  </a:lnTo>
                  <a:lnTo>
                    <a:pt x="186689" y="245172"/>
                  </a:lnTo>
                  <a:lnTo>
                    <a:pt x="184703" y="246703"/>
                  </a:lnTo>
                  <a:lnTo>
                    <a:pt x="182850" y="248453"/>
                  </a:lnTo>
                  <a:lnTo>
                    <a:pt x="181114" y="250427"/>
                  </a:lnTo>
                  <a:lnTo>
                    <a:pt x="186286" y="253324"/>
                  </a:lnTo>
                  <a:lnTo>
                    <a:pt x="187400" y="253236"/>
                  </a:lnTo>
                  <a:lnTo>
                    <a:pt x="188544" y="252831"/>
                  </a:lnTo>
                  <a:lnTo>
                    <a:pt x="189644" y="251846"/>
                  </a:lnTo>
                  <a:lnTo>
                    <a:pt x="191498" y="249447"/>
                  </a:lnTo>
                  <a:lnTo>
                    <a:pt x="192455" y="248592"/>
                  </a:lnTo>
                  <a:lnTo>
                    <a:pt x="195677" y="248284"/>
                  </a:lnTo>
                  <a:lnTo>
                    <a:pt x="198380" y="248468"/>
                  </a:lnTo>
                  <a:lnTo>
                    <a:pt x="201073" y="248998"/>
                  </a:lnTo>
                  <a:lnTo>
                    <a:pt x="203440" y="248830"/>
                  </a:lnTo>
                  <a:lnTo>
                    <a:pt x="208210" y="249860"/>
                  </a:lnTo>
                  <a:lnTo>
                    <a:pt x="210661" y="250789"/>
                  </a:lnTo>
                  <a:lnTo>
                    <a:pt x="216733" y="254966"/>
                  </a:lnTo>
                  <a:lnTo>
                    <a:pt x="218046" y="257247"/>
                  </a:lnTo>
                  <a:lnTo>
                    <a:pt x="218648" y="260190"/>
                  </a:lnTo>
                  <a:lnTo>
                    <a:pt x="218720" y="263449"/>
                  </a:lnTo>
                  <a:lnTo>
                    <a:pt x="217698" y="266425"/>
                  </a:lnTo>
                  <a:lnTo>
                    <a:pt x="216526" y="269108"/>
                  </a:lnTo>
                  <a:lnTo>
                    <a:pt x="215802" y="272568"/>
                  </a:lnTo>
                  <a:lnTo>
                    <a:pt x="215289" y="273813"/>
                  </a:lnTo>
                  <a:lnTo>
                    <a:pt x="214571" y="274788"/>
                  </a:lnTo>
                  <a:lnTo>
                    <a:pt x="211354" y="277512"/>
                  </a:lnTo>
                  <a:lnTo>
                    <a:pt x="209216" y="278631"/>
                  </a:lnTo>
                  <a:lnTo>
                    <a:pt x="208313" y="278140"/>
                  </a:lnTo>
                  <a:lnTo>
                    <a:pt x="207351" y="278208"/>
                  </a:lnTo>
                  <a:lnTo>
                    <a:pt x="207249" y="278862"/>
                  </a:lnTo>
                  <a:lnTo>
                    <a:pt x="208266" y="280251"/>
                  </a:lnTo>
                  <a:lnTo>
                    <a:pt x="208279" y="281926"/>
                  </a:lnTo>
                  <a:lnTo>
                    <a:pt x="206379" y="283165"/>
                  </a:lnTo>
                  <a:lnTo>
                    <a:pt x="204448" y="283694"/>
                  </a:lnTo>
                  <a:lnTo>
                    <a:pt x="201218" y="283034"/>
                  </a:lnTo>
                  <a:lnTo>
                    <a:pt x="196733" y="285340"/>
                  </a:lnTo>
                  <a:lnTo>
                    <a:pt x="199957" y="286524"/>
                  </a:lnTo>
                  <a:lnTo>
                    <a:pt x="200607" y="287784"/>
                  </a:lnTo>
                  <a:lnTo>
                    <a:pt x="199799" y="289997"/>
                  </a:lnTo>
                  <a:lnTo>
                    <a:pt x="197771" y="290983"/>
                  </a:lnTo>
                  <a:lnTo>
                    <a:pt x="195523" y="291420"/>
                  </a:lnTo>
                  <a:lnTo>
                    <a:pt x="193222" y="291524"/>
                  </a:lnTo>
                  <a:lnTo>
                    <a:pt x="191315" y="292065"/>
                  </a:lnTo>
                  <a:lnTo>
                    <a:pt x="189486" y="293107"/>
                  </a:lnTo>
                  <a:lnTo>
                    <a:pt x="191781" y="292553"/>
                  </a:lnTo>
                  <a:lnTo>
                    <a:pt x="193373" y="293038"/>
                  </a:lnTo>
                  <a:lnTo>
                    <a:pt x="194372" y="294897"/>
                  </a:lnTo>
                  <a:lnTo>
                    <a:pt x="195280" y="295428"/>
                  </a:lnTo>
                  <a:lnTo>
                    <a:pt x="199765" y="296222"/>
                  </a:lnTo>
                  <a:lnTo>
                    <a:pt x="202542" y="296216"/>
                  </a:lnTo>
                  <a:lnTo>
                    <a:pt x="207897" y="295765"/>
                  </a:lnTo>
                  <a:lnTo>
                    <a:pt x="210469" y="295776"/>
                  </a:lnTo>
                  <a:lnTo>
                    <a:pt x="211386" y="296112"/>
                  </a:lnTo>
                  <a:lnTo>
                    <a:pt x="211402" y="297650"/>
                  </a:lnTo>
                  <a:lnTo>
                    <a:pt x="211002" y="301424"/>
                  </a:lnTo>
                  <a:lnTo>
                    <a:pt x="210294" y="302201"/>
                  </a:lnTo>
                  <a:lnTo>
                    <a:pt x="203194" y="305366"/>
                  </a:lnTo>
                  <a:lnTo>
                    <a:pt x="201738" y="307574"/>
                  </a:lnTo>
                  <a:lnTo>
                    <a:pt x="201330" y="308911"/>
                  </a:lnTo>
                  <a:lnTo>
                    <a:pt x="197178" y="308674"/>
                  </a:lnTo>
                  <a:lnTo>
                    <a:pt x="195232" y="310087"/>
                  </a:lnTo>
                  <a:lnTo>
                    <a:pt x="191870" y="311025"/>
                  </a:lnTo>
                  <a:lnTo>
                    <a:pt x="189270" y="312022"/>
                  </a:lnTo>
                  <a:lnTo>
                    <a:pt x="186726" y="313282"/>
                  </a:lnTo>
                  <a:lnTo>
                    <a:pt x="184634" y="313658"/>
                  </a:lnTo>
                  <a:lnTo>
                    <a:pt x="175590" y="312163"/>
                  </a:lnTo>
                  <a:lnTo>
                    <a:pt x="170131" y="312286"/>
                  </a:lnTo>
                  <a:lnTo>
                    <a:pt x="162736" y="313589"/>
                  </a:lnTo>
                  <a:lnTo>
                    <a:pt x="160831" y="313374"/>
                  </a:lnTo>
                  <a:lnTo>
                    <a:pt x="157974" y="312126"/>
                  </a:lnTo>
                  <a:lnTo>
                    <a:pt x="155049" y="311282"/>
                  </a:lnTo>
                  <a:lnTo>
                    <a:pt x="151683" y="310911"/>
                  </a:lnTo>
                  <a:lnTo>
                    <a:pt x="148778" y="309757"/>
                  </a:lnTo>
                  <a:lnTo>
                    <a:pt x="150591" y="311976"/>
                  </a:lnTo>
                  <a:lnTo>
                    <a:pt x="146561" y="314112"/>
                  </a:lnTo>
                  <a:lnTo>
                    <a:pt x="144701" y="314537"/>
                  </a:lnTo>
                  <a:lnTo>
                    <a:pt x="142776" y="314471"/>
                  </a:lnTo>
                  <a:lnTo>
                    <a:pt x="138837" y="315051"/>
                  </a:lnTo>
                  <a:lnTo>
                    <a:pt x="135188" y="314755"/>
                  </a:lnTo>
                  <a:lnTo>
                    <a:pt x="135736" y="316273"/>
                  </a:lnTo>
                  <a:lnTo>
                    <a:pt x="136714" y="317595"/>
                  </a:lnTo>
                  <a:lnTo>
                    <a:pt x="135921" y="318170"/>
                  </a:lnTo>
                  <a:lnTo>
                    <a:pt x="135082" y="318313"/>
                  </a:lnTo>
                  <a:lnTo>
                    <a:pt x="128132" y="317315"/>
                  </a:lnTo>
                  <a:lnTo>
                    <a:pt x="127148" y="317504"/>
                  </a:lnTo>
                  <a:lnTo>
                    <a:pt x="126290" y="318425"/>
                  </a:lnTo>
                  <a:lnTo>
                    <a:pt x="123763" y="317928"/>
                  </a:lnTo>
                  <a:lnTo>
                    <a:pt x="121307" y="316375"/>
                  </a:lnTo>
                  <a:lnTo>
                    <a:pt x="118695" y="315332"/>
                  </a:lnTo>
                  <a:lnTo>
                    <a:pt x="115954" y="314842"/>
                  </a:lnTo>
                  <a:lnTo>
                    <a:pt x="113776" y="315011"/>
                  </a:lnTo>
                  <a:lnTo>
                    <a:pt x="104816" y="317460"/>
                  </a:lnTo>
                  <a:lnTo>
                    <a:pt x="103028" y="319915"/>
                  </a:lnTo>
                  <a:lnTo>
                    <a:pt x="102135" y="323393"/>
                  </a:lnTo>
                  <a:lnTo>
                    <a:pt x="100841" y="326476"/>
                  </a:lnTo>
                  <a:lnTo>
                    <a:pt x="98731" y="328848"/>
                  </a:lnTo>
                  <a:lnTo>
                    <a:pt x="96220" y="329157"/>
                  </a:lnTo>
                  <a:lnTo>
                    <a:pt x="93858" y="327516"/>
                  </a:lnTo>
                  <a:lnTo>
                    <a:pt x="89364" y="325702"/>
                  </a:lnTo>
                  <a:lnTo>
                    <a:pt x="87835" y="324476"/>
                  </a:lnTo>
                  <a:lnTo>
                    <a:pt x="87348" y="324404"/>
                  </a:lnTo>
                  <a:lnTo>
                    <a:pt x="86846" y="324843"/>
                  </a:lnTo>
                  <a:lnTo>
                    <a:pt x="85084" y="325396"/>
                  </a:lnTo>
                  <a:lnTo>
                    <a:pt x="83259" y="325422"/>
                  </a:lnTo>
                  <a:lnTo>
                    <a:pt x="80447" y="325910"/>
                  </a:lnTo>
                  <a:lnTo>
                    <a:pt x="75553" y="327384"/>
                  </a:lnTo>
                  <a:lnTo>
                    <a:pt x="73577" y="328384"/>
                  </a:lnTo>
                  <a:lnTo>
                    <a:pt x="69328" y="331139"/>
                  </a:lnTo>
                  <a:lnTo>
                    <a:pt x="68463" y="331901"/>
                  </a:lnTo>
                  <a:lnTo>
                    <a:pt x="66918" y="334677"/>
                  </a:lnTo>
                  <a:lnTo>
                    <a:pt x="64558" y="335166"/>
                  </a:lnTo>
                  <a:lnTo>
                    <a:pt x="62399" y="333388"/>
                  </a:lnTo>
                  <a:lnTo>
                    <a:pt x="59942" y="332767"/>
                  </a:lnTo>
                  <a:lnTo>
                    <a:pt x="57350" y="333375"/>
                  </a:lnTo>
                  <a:lnTo>
                    <a:pt x="55782" y="334320"/>
                  </a:lnTo>
                  <a:lnTo>
                    <a:pt x="55051" y="333552"/>
                  </a:lnTo>
                  <a:lnTo>
                    <a:pt x="55027" y="331973"/>
                  </a:lnTo>
                  <a:lnTo>
                    <a:pt x="56920" y="330091"/>
                  </a:lnTo>
                  <a:lnTo>
                    <a:pt x="61970" y="328668"/>
                  </a:lnTo>
                  <a:lnTo>
                    <a:pt x="66403" y="324972"/>
                  </a:lnTo>
                  <a:lnTo>
                    <a:pt x="68578" y="322716"/>
                  </a:lnTo>
                  <a:lnTo>
                    <a:pt x="69440" y="321446"/>
                  </a:lnTo>
                  <a:lnTo>
                    <a:pt x="70503" y="320636"/>
                  </a:lnTo>
                  <a:lnTo>
                    <a:pt x="71892" y="320330"/>
                  </a:lnTo>
                  <a:lnTo>
                    <a:pt x="72606" y="318925"/>
                  </a:lnTo>
                  <a:lnTo>
                    <a:pt x="78761" y="313270"/>
                  </a:lnTo>
                  <a:lnTo>
                    <a:pt x="79269" y="311971"/>
                  </a:lnTo>
                  <a:lnTo>
                    <a:pt x="79575" y="309646"/>
                  </a:lnTo>
                  <a:lnTo>
                    <a:pt x="80084" y="307405"/>
                  </a:lnTo>
                  <a:lnTo>
                    <a:pt x="85095" y="305953"/>
                  </a:lnTo>
                  <a:lnTo>
                    <a:pt x="87489" y="301233"/>
                  </a:lnTo>
                  <a:lnTo>
                    <a:pt x="88148" y="300859"/>
                  </a:lnTo>
                  <a:lnTo>
                    <a:pt x="95137" y="299992"/>
                  </a:lnTo>
                  <a:lnTo>
                    <a:pt x="100320" y="300061"/>
                  </a:lnTo>
                  <a:lnTo>
                    <a:pt x="105468" y="300986"/>
                  </a:lnTo>
                  <a:lnTo>
                    <a:pt x="108107" y="301069"/>
                  </a:lnTo>
                  <a:lnTo>
                    <a:pt x="110756" y="300750"/>
                  </a:lnTo>
                  <a:lnTo>
                    <a:pt x="112833" y="299474"/>
                  </a:lnTo>
                  <a:lnTo>
                    <a:pt x="116388" y="294868"/>
                  </a:lnTo>
                  <a:lnTo>
                    <a:pt x="118388" y="292838"/>
                  </a:lnTo>
                  <a:lnTo>
                    <a:pt x="120679" y="291002"/>
                  </a:lnTo>
                  <a:lnTo>
                    <a:pt x="122822" y="288904"/>
                  </a:lnTo>
                  <a:lnTo>
                    <a:pt x="126299" y="285012"/>
                  </a:lnTo>
                  <a:lnTo>
                    <a:pt x="123948" y="286353"/>
                  </a:lnTo>
                  <a:lnTo>
                    <a:pt x="121111" y="288480"/>
                  </a:lnTo>
                  <a:lnTo>
                    <a:pt x="119465" y="289713"/>
                  </a:lnTo>
                  <a:lnTo>
                    <a:pt x="114238" y="290955"/>
                  </a:lnTo>
                  <a:lnTo>
                    <a:pt x="111986" y="292221"/>
                  </a:lnTo>
                  <a:lnTo>
                    <a:pt x="108040" y="295078"/>
                  </a:lnTo>
                  <a:lnTo>
                    <a:pt x="107281" y="295315"/>
                  </a:lnTo>
                  <a:lnTo>
                    <a:pt x="101328" y="294629"/>
                  </a:lnTo>
                  <a:lnTo>
                    <a:pt x="96898" y="290923"/>
                  </a:lnTo>
                  <a:lnTo>
                    <a:pt x="94066" y="289402"/>
                  </a:lnTo>
                  <a:lnTo>
                    <a:pt x="92896" y="289230"/>
                  </a:lnTo>
                  <a:lnTo>
                    <a:pt x="91687" y="289682"/>
                  </a:lnTo>
                  <a:lnTo>
                    <a:pt x="89101" y="290145"/>
                  </a:lnTo>
                  <a:lnTo>
                    <a:pt x="86464" y="290066"/>
                  </a:lnTo>
                  <a:lnTo>
                    <a:pt x="87810" y="288352"/>
                  </a:lnTo>
                  <a:lnTo>
                    <a:pt x="89638" y="287393"/>
                  </a:lnTo>
                  <a:lnTo>
                    <a:pt x="85544" y="286727"/>
                  </a:lnTo>
                  <a:lnTo>
                    <a:pt x="84406" y="286205"/>
                  </a:lnTo>
                  <a:lnTo>
                    <a:pt x="83109" y="285002"/>
                  </a:lnTo>
                  <a:lnTo>
                    <a:pt x="79898" y="284796"/>
                  </a:lnTo>
                  <a:lnTo>
                    <a:pt x="78366" y="285103"/>
                  </a:lnTo>
                  <a:lnTo>
                    <a:pt x="75782" y="286693"/>
                  </a:lnTo>
                  <a:lnTo>
                    <a:pt x="71699" y="288383"/>
                  </a:lnTo>
                  <a:lnTo>
                    <a:pt x="66780" y="286040"/>
                  </a:lnTo>
                  <a:lnTo>
                    <a:pt x="65816" y="285012"/>
                  </a:lnTo>
                  <a:lnTo>
                    <a:pt x="65841" y="283027"/>
                  </a:lnTo>
                  <a:lnTo>
                    <a:pt x="65103" y="281453"/>
                  </a:lnTo>
                  <a:lnTo>
                    <a:pt x="63738" y="280898"/>
                  </a:lnTo>
                  <a:lnTo>
                    <a:pt x="65484" y="278846"/>
                  </a:lnTo>
                  <a:lnTo>
                    <a:pt x="67591" y="277479"/>
                  </a:lnTo>
                  <a:lnTo>
                    <a:pt x="72225" y="276120"/>
                  </a:lnTo>
                  <a:lnTo>
                    <a:pt x="79243" y="272892"/>
                  </a:lnTo>
                  <a:lnTo>
                    <a:pt x="83178" y="271516"/>
                  </a:lnTo>
                  <a:lnTo>
                    <a:pt x="86836" y="269140"/>
                  </a:lnTo>
                  <a:lnTo>
                    <a:pt x="88348" y="267690"/>
                  </a:lnTo>
                  <a:lnTo>
                    <a:pt x="89445" y="265705"/>
                  </a:lnTo>
                  <a:lnTo>
                    <a:pt x="90533" y="263266"/>
                  </a:lnTo>
                  <a:lnTo>
                    <a:pt x="92086" y="261284"/>
                  </a:lnTo>
                  <a:lnTo>
                    <a:pt x="90579" y="260812"/>
                  </a:lnTo>
                  <a:lnTo>
                    <a:pt x="89906" y="259315"/>
                  </a:lnTo>
                  <a:lnTo>
                    <a:pt x="90087" y="257796"/>
                  </a:lnTo>
                  <a:lnTo>
                    <a:pt x="90783" y="256448"/>
                  </a:lnTo>
                  <a:lnTo>
                    <a:pt x="90159" y="254756"/>
                  </a:lnTo>
                  <a:lnTo>
                    <a:pt x="89052" y="252986"/>
                  </a:lnTo>
                  <a:lnTo>
                    <a:pt x="89113" y="251607"/>
                  </a:lnTo>
                  <a:lnTo>
                    <a:pt x="89407" y="250132"/>
                  </a:lnTo>
                  <a:lnTo>
                    <a:pt x="86584" y="250211"/>
                  </a:lnTo>
                  <a:lnTo>
                    <a:pt x="83769" y="250672"/>
                  </a:lnTo>
                  <a:lnTo>
                    <a:pt x="81218" y="251718"/>
                  </a:lnTo>
                  <a:lnTo>
                    <a:pt x="78744" y="253137"/>
                  </a:lnTo>
                  <a:lnTo>
                    <a:pt x="76547" y="253400"/>
                  </a:lnTo>
                  <a:lnTo>
                    <a:pt x="76582" y="252265"/>
                  </a:lnTo>
                  <a:lnTo>
                    <a:pt x="77536" y="250861"/>
                  </a:lnTo>
                  <a:lnTo>
                    <a:pt x="80027" y="248854"/>
                  </a:lnTo>
                  <a:lnTo>
                    <a:pt x="82694" y="247189"/>
                  </a:lnTo>
                  <a:lnTo>
                    <a:pt x="83642" y="245923"/>
                  </a:lnTo>
                  <a:lnTo>
                    <a:pt x="84388" y="244452"/>
                  </a:lnTo>
                  <a:lnTo>
                    <a:pt x="85712" y="243271"/>
                  </a:lnTo>
                  <a:lnTo>
                    <a:pt x="89195" y="241037"/>
                  </a:lnTo>
                  <a:lnTo>
                    <a:pt x="95868" y="238521"/>
                  </a:lnTo>
                  <a:lnTo>
                    <a:pt x="96864" y="238373"/>
                  </a:lnTo>
                  <a:lnTo>
                    <a:pt x="99480" y="238665"/>
                  </a:lnTo>
                  <a:lnTo>
                    <a:pt x="102052" y="238285"/>
                  </a:lnTo>
                  <a:lnTo>
                    <a:pt x="104305" y="237379"/>
                  </a:lnTo>
                  <a:lnTo>
                    <a:pt x="106550" y="237184"/>
                  </a:lnTo>
                  <a:lnTo>
                    <a:pt x="111605" y="239795"/>
                  </a:lnTo>
                  <a:lnTo>
                    <a:pt x="110102" y="235754"/>
                  </a:lnTo>
                  <a:lnTo>
                    <a:pt x="112331" y="234786"/>
                  </a:lnTo>
                  <a:lnTo>
                    <a:pt x="115564" y="238440"/>
                  </a:lnTo>
                  <a:lnTo>
                    <a:pt x="116766" y="238825"/>
                  </a:lnTo>
                  <a:lnTo>
                    <a:pt x="119301" y="238295"/>
                  </a:lnTo>
                  <a:lnTo>
                    <a:pt x="118323" y="237679"/>
                  </a:lnTo>
                  <a:lnTo>
                    <a:pt x="117181" y="237642"/>
                  </a:lnTo>
                  <a:lnTo>
                    <a:pt x="115685" y="237091"/>
                  </a:lnTo>
                  <a:lnTo>
                    <a:pt x="114427" y="235919"/>
                  </a:lnTo>
                  <a:lnTo>
                    <a:pt x="112334" y="232195"/>
                  </a:lnTo>
                  <a:lnTo>
                    <a:pt x="112447" y="229982"/>
                  </a:lnTo>
                  <a:lnTo>
                    <a:pt x="113857" y="227679"/>
                  </a:lnTo>
                  <a:lnTo>
                    <a:pt x="115419" y="225557"/>
                  </a:lnTo>
                  <a:lnTo>
                    <a:pt x="114109" y="225135"/>
                  </a:lnTo>
                  <a:lnTo>
                    <a:pt x="113060" y="224323"/>
                  </a:lnTo>
                  <a:lnTo>
                    <a:pt x="112759" y="222197"/>
                  </a:lnTo>
                  <a:lnTo>
                    <a:pt x="113171" y="220318"/>
                  </a:lnTo>
                  <a:lnTo>
                    <a:pt x="115977" y="218657"/>
                  </a:lnTo>
                  <a:lnTo>
                    <a:pt x="116805" y="216135"/>
                  </a:lnTo>
                  <a:lnTo>
                    <a:pt x="117157" y="213357"/>
                  </a:lnTo>
                  <a:lnTo>
                    <a:pt x="116691" y="212082"/>
                  </a:lnTo>
                  <a:lnTo>
                    <a:pt x="113906" y="212287"/>
                  </a:lnTo>
                  <a:lnTo>
                    <a:pt x="112552" y="212807"/>
                  </a:lnTo>
                  <a:lnTo>
                    <a:pt x="111337" y="213630"/>
                  </a:lnTo>
                  <a:lnTo>
                    <a:pt x="110093" y="213581"/>
                  </a:lnTo>
                  <a:lnTo>
                    <a:pt x="106653" y="210505"/>
                  </a:lnTo>
                  <a:lnTo>
                    <a:pt x="104691" y="208176"/>
                  </a:lnTo>
                  <a:lnTo>
                    <a:pt x="101172" y="203238"/>
                  </a:lnTo>
                  <a:lnTo>
                    <a:pt x="100671" y="200283"/>
                  </a:lnTo>
                  <a:lnTo>
                    <a:pt x="103490" y="193894"/>
                  </a:lnTo>
                  <a:lnTo>
                    <a:pt x="107838" y="189799"/>
                  </a:lnTo>
                  <a:lnTo>
                    <a:pt x="112961" y="188372"/>
                  </a:lnTo>
                  <a:lnTo>
                    <a:pt x="111970" y="188099"/>
                  </a:lnTo>
                  <a:lnTo>
                    <a:pt x="104164" y="188044"/>
                  </a:lnTo>
                  <a:lnTo>
                    <a:pt x="101591" y="188546"/>
                  </a:lnTo>
                  <a:lnTo>
                    <a:pt x="99206" y="190221"/>
                  </a:lnTo>
                  <a:lnTo>
                    <a:pt x="97859" y="190735"/>
                  </a:lnTo>
                  <a:lnTo>
                    <a:pt x="96443" y="190925"/>
                  </a:lnTo>
                  <a:lnTo>
                    <a:pt x="95153" y="191758"/>
                  </a:lnTo>
                  <a:lnTo>
                    <a:pt x="93893" y="192914"/>
                  </a:lnTo>
                  <a:lnTo>
                    <a:pt x="92581" y="193653"/>
                  </a:lnTo>
                  <a:lnTo>
                    <a:pt x="89975" y="193462"/>
                  </a:lnTo>
                  <a:lnTo>
                    <a:pt x="88711" y="193706"/>
                  </a:lnTo>
                  <a:lnTo>
                    <a:pt x="87802" y="193037"/>
                  </a:lnTo>
                  <a:lnTo>
                    <a:pt x="87042" y="191930"/>
                  </a:lnTo>
                  <a:lnTo>
                    <a:pt x="86047" y="191635"/>
                  </a:lnTo>
                  <a:lnTo>
                    <a:pt x="84936" y="191975"/>
                  </a:lnTo>
                  <a:lnTo>
                    <a:pt x="82587" y="193466"/>
                  </a:lnTo>
                  <a:lnTo>
                    <a:pt x="80208" y="194346"/>
                  </a:lnTo>
                  <a:lnTo>
                    <a:pt x="77332" y="193407"/>
                  </a:lnTo>
                  <a:lnTo>
                    <a:pt x="73562" y="191655"/>
                  </a:lnTo>
                  <a:lnTo>
                    <a:pt x="72817" y="192294"/>
                  </a:lnTo>
                  <a:lnTo>
                    <a:pt x="71982" y="193920"/>
                  </a:lnTo>
                  <a:lnTo>
                    <a:pt x="71501" y="196456"/>
                  </a:lnTo>
                  <a:lnTo>
                    <a:pt x="68824" y="194254"/>
                  </a:lnTo>
                  <a:lnTo>
                    <a:pt x="66542" y="191306"/>
                  </a:lnTo>
                  <a:lnTo>
                    <a:pt x="65777" y="189452"/>
                  </a:lnTo>
                  <a:lnTo>
                    <a:pt x="65720" y="187364"/>
                  </a:lnTo>
                  <a:lnTo>
                    <a:pt x="66958" y="186553"/>
                  </a:lnTo>
                  <a:lnTo>
                    <a:pt x="68303" y="187295"/>
                  </a:lnTo>
                  <a:lnTo>
                    <a:pt x="70308" y="182331"/>
                  </a:lnTo>
                  <a:lnTo>
                    <a:pt x="74297" y="175855"/>
                  </a:lnTo>
                  <a:lnTo>
                    <a:pt x="75704" y="173952"/>
                  </a:lnTo>
                  <a:lnTo>
                    <a:pt x="76686" y="171467"/>
                  </a:lnTo>
                  <a:lnTo>
                    <a:pt x="76518" y="169839"/>
                  </a:lnTo>
                  <a:lnTo>
                    <a:pt x="75638" y="168464"/>
                  </a:lnTo>
                  <a:lnTo>
                    <a:pt x="71930" y="165337"/>
                  </a:lnTo>
                  <a:lnTo>
                    <a:pt x="71979" y="162788"/>
                  </a:lnTo>
                  <a:lnTo>
                    <a:pt x="72376" y="159906"/>
                  </a:lnTo>
                  <a:lnTo>
                    <a:pt x="73384" y="158175"/>
                  </a:lnTo>
                  <a:lnTo>
                    <a:pt x="73810" y="157845"/>
                  </a:lnTo>
                  <a:lnTo>
                    <a:pt x="78735" y="157891"/>
                  </a:lnTo>
                  <a:lnTo>
                    <a:pt x="76814" y="156997"/>
                  </a:lnTo>
                  <a:lnTo>
                    <a:pt x="72986" y="154385"/>
                  </a:lnTo>
                  <a:lnTo>
                    <a:pt x="73054" y="153459"/>
                  </a:lnTo>
                  <a:lnTo>
                    <a:pt x="73955" y="151041"/>
                  </a:lnTo>
                  <a:lnTo>
                    <a:pt x="73537" y="151286"/>
                  </a:lnTo>
                  <a:lnTo>
                    <a:pt x="72717" y="152403"/>
                  </a:lnTo>
                  <a:lnTo>
                    <a:pt x="71150" y="155105"/>
                  </a:lnTo>
                  <a:lnTo>
                    <a:pt x="70194" y="155735"/>
                  </a:lnTo>
                  <a:lnTo>
                    <a:pt x="67486" y="156376"/>
                  </a:lnTo>
                  <a:lnTo>
                    <a:pt x="66996" y="157705"/>
                  </a:lnTo>
                  <a:lnTo>
                    <a:pt x="66561" y="158052"/>
                  </a:lnTo>
                  <a:lnTo>
                    <a:pt x="65208" y="158203"/>
                  </a:lnTo>
                  <a:lnTo>
                    <a:pt x="64793" y="159441"/>
                  </a:lnTo>
                  <a:lnTo>
                    <a:pt x="64492" y="159520"/>
                  </a:lnTo>
                  <a:lnTo>
                    <a:pt x="64107" y="158184"/>
                  </a:lnTo>
                  <a:lnTo>
                    <a:pt x="64070" y="155968"/>
                  </a:lnTo>
                  <a:lnTo>
                    <a:pt x="64609" y="153929"/>
                  </a:lnTo>
                  <a:lnTo>
                    <a:pt x="65638" y="152332"/>
                  </a:lnTo>
                  <a:lnTo>
                    <a:pt x="69606" y="148697"/>
                  </a:lnTo>
                  <a:lnTo>
                    <a:pt x="67674" y="149819"/>
                  </a:lnTo>
                  <a:lnTo>
                    <a:pt x="63295" y="153176"/>
                  </a:lnTo>
                  <a:lnTo>
                    <a:pt x="61060" y="155381"/>
                  </a:lnTo>
                  <a:lnTo>
                    <a:pt x="60463" y="156125"/>
                  </a:lnTo>
                  <a:lnTo>
                    <a:pt x="60276" y="156752"/>
                  </a:lnTo>
                  <a:lnTo>
                    <a:pt x="60289" y="157474"/>
                  </a:lnTo>
                  <a:lnTo>
                    <a:pt x="61293" y="161344"/>
                  </a:lnTo>
                  <a:lnTo>
                    <a:pt x="61007" y="163133"/>
                  </a:lnTo>
                  <a:lnTo>
                    <a:pt x="57234" y="174922"/>
                  </a:lnTo>
                  <a:lnTo>
                    <a:pt x="56520" y="176102"/>
                  </a:lnTo>
                  <a:lnTo>
                    <a:pt x="55863" y="176719"/>
                  </a:lnTo>
                  <a:lnTo>
                    <a:pt x="55242" y="176860"/>
                  </a:lnTo>
                  <a:lnTo>
                    <a:pt x="53382" y="176636"/>
                  </a:lnTo>
                  <a:lnTo>
                    <a:pt x="52552" y="175755"/>
                  </a:lnTo>
                  <a:lnTo>
                    <a:pt x="52559" y="174757"/>
                  </a:lnTo>
                  <a:lnTo>
                    <a:pt x="52908" y="173257"/>
                  </a:lnTo>
                  <a:lnTo>
                    <a:pt x="54472" y="167668"/>
                  </a:lnTo>
                  <a:lnTo>
                    <a:pt x="55151" y="166113"/>
                  </a:lnTo>
                  <a:lnTo>
                    <a:pt x="56160" y="164666"/>
                  </a:lnTo>
                  <a:lnTo>
                    <a:pt x="58383" y="162130"/>
                  </a:lnTo>
                  <a:lnTo>
                    <a:pt x="58329" y="161965"/>
                  </a:lnTo>
                  <a:lnTo>
                    <a:pt x="56849" y="162462"/>
                  </a:lnTo>
                  <a:lnTo>
                    <a:pt x="56218" y="162298"/>
                  </a:lnTo>
                  <a:lnTo>
                    <a:pt x="55766" y="161796"/>
                  </a:lnTo>
                  <a:lnTo>
                    <a:pt x="56059" y="154257"/>
                  </a:lnTo>
                  <a:lnTo>
                    <a:pt x="57260" y="151771"/>
                  </a:lnTo>
                  <a:lnTo>
                    <a:pt x="57709" y="148150"/>
                  </a:lnTo>
                  <a:lnTo>
                    <a:pt x="58750" y="145045"/>
                  </a:lnTo>
                  <a:lnTo>
                    <a:pt x="59955" y="142781"/>
                  </a:lnTo>
                  <a:lnTo>
                    <a:pt x="60872" y="139881"/>
                  </a:lnTo>
                  <a:lnTo>
                    <a:pt x="62254" y="138590"/>
                  </a:lnTo>
                  <a:lnTo>
                    <a:pt x="62624" y="136614"/>
                  </a:lnTo>
                  <a:lnTo>
                    <a:pt x="64174" y="134473"/>
                  </a:lnTo>
                  <a:lnTo>
                    <a:pt x="65373" y="132232"/>
                  </a:lnTo>
                  <a:lnTo>
                    <a:pt x="64727" y="132454"/>
                  </a:lnTo>
                  <a:lnTo>
                    <a:pt x="57063" y="138281"/>
                  </a:lnTo>
                  <a:lnTo>
                    <a:pt x="55111" y="139341"/>
                  </a:lnTo>
                  <a:lnTo>
                    <a:pt x="52450" y="139057"/>
                  </a:lnTo>
                  <a:lnTo>
                    <a:pt x="50415" y="138403"/>
                  </a:lnTo>
                  <a:lnTo>
                    <a:pt x="48825" y="137025"/>
                  </a:lnTo>
                  <a:lnTo>
                    <a:pt x="48114" y="134378"/>
                  </a:lnTo>
                  <a:lnTo>
                    <a:pt x="46150" y="134307"/>
                  </a:lnTo>
                  <a:lnTo>
                    <a:pt x="44470" y="133849"/>
                  </a:lnTo>
                  <a:lnTo>
                    <a:pt x="44491" y="133493"/>
                  </a:lnTo>
                  <a:lnTo>
                    <a:pt x="46658" y="132048"/>
                  </a:lnTo>
                  <a:lnTo>
                    <a:pt x="50132" y="131552"/>
                  </a:lnTo>
                  <a:lnTo>
                    <a:pt x="53383" y="129237"/>
                  </a:lnTo>
                  <a:lnTo>
                    <a:pt x="50490" y="127672"/>
                  </a:lnTo>
                  <a:lnTo>
                    <a:pt x="50735" y="127176"/>
                  </a:lnTo>
                  <a:lnTo>
                    <a:pt x="53258" y="125842"/>
                  </a:lnTo>
                  <a:lnTo>
                    <a:pt x="56463" y="121362"/>
                  </a:lnTo>
                  <a:lnTo>
                    <a:pt x="57113" y="117232"/>
                  </a:lnTo>
                  <a:lnTo>
                    <a:pt x="55580" y="115289"/>
                  </a:lnTo>
                  <a:lnTo>
                    <a:pt x="55025" y="114015"/>
                  </a:lnTo>
                  <a:lnTo>
                    <a:pt x="51961" y="112594"/>
                  </a:lnTo>
                  <a:lnTo>
                    <a:pt x="51449" y="110774"/>
                  </a:lnTo>
                  <a:lnTo>
                    <a:pt x="51805" y="109758"/>
                  </a:lnTo>
                  <a:lnTo>
                    <a:pt x="52805" y="108765"/>
                  </a:lnTo>
                  <a:lnTo>
                    <a:pt x="54312" y="107991"/>
                  </a:lnTo>
                  <a:lnTo>
                    <a:pt x="56674" y="107251"/>
                  </a:lnTo>
                  <a:lnTo>
                    <a:pt x="54530" y="106457"/>
                  </a:lnTo>
                  <a:lnTo>
                    <a:pt x="53730" y="105520"/>
                  </a:lnTo>
                  <a:lnTo>
                    <a:pt x="53123" y="104163"/>
                  </a:lnTo>
                  <a:lnTo>
                    <a:pt x="53067" y="103376"/>
                  </a:lnTo>
                  <a:lnTo>
                    <a:pt x="54177" y="99866"/>
                  </a:lnTo>
                  <a:lnTo>
                    <a:pt x="54823" y="98417"/>
                  </a:lnTo>
                  <a:lnTo>
                    <a:pt x="56087" y="96568"/>
                  </a:lnTo>
                  <a:lnTo>
                    <a:pt x="61821" y="96672"/>
                  </a:lnTo>
                  <a:lnTo>
                    <a:pt x="62480" y="95855"/>
                  </a:lnTo>
                  <a:lnTo>
                    <a:pt x="63130" y="95823"/>
                  </a:lnTo>
                  <a:lnTo>
                    <a:pt x="66062" y="96568"/>
                  </a:lnTo>
                  <a:lnTo>
                    <a:pt x="65627" y="95766"/>
                  </a:lnTo>
                  <a:lnTo>
                    <a:pt x="60832" y="91368"/>
                  </a:lnTo>
                  <a:lnTo>
                    <a:pt x="60402" y="90530"/>
                  </a:lnTo>
                  <a:lnTo>
                    <a:pt x="61769" y="88154"/>
                  </a:lnTo>
                  <a:lnTo>
                    <a:pt x="61868" y="87094"/>
                  </a:lnTo>
                  <a:lnTo>
                    <a:pt x="61668" y="85961"/>
                  </a:lnTo>
                  <a:lnTo>
                    <a:pt x="62058" y="85098"/>
                  </a:lnTo>
                  <a:lnTo>
                    <a:pt x="63578" y="84690"/>
                  </a:lnTo>
                  <a:lnTo>
                    <a:pt x="68213" y="84731"/>
                  </a:lnTo>
                  <a:lnTo>
                    <a:pt x="69355" y="84329"/>
                  </a:lnTo>
                  <a:lnTo>
                    <a:pt x="68835" y="83181"/>
                  </a:lnTo>
                  <a:lnTo>
                    <a:pt x="67756" y="81671"/>
                  </a:lnTo>
                  <a:lnTo>
                    <a:pt x="67545" y="80402"/>
                  </a:lnTo>
                  <a:lnTo>
                    <a:pt x="67798" y="79281"/>
                  </a:lnTo>
                  <a:lnTo>
                    <a:pt x="67857" y="77022"/>
                  </a:lnTo>
                  <a:lnTo>
                    <a:pt x="68068" y="76022"/>
                  </a:lnTo>
                  <a:lnTo>
                    <a:pt x="69168" y="74524"/>
                  </a:lnTo>
                  <a:lnTo>
                    <a:pt x="70077" y="74079"/>
                  </a:lnTo>
                  <a:lnTo>
                    <a:pt x="71204" y="73818"/>
                  </a:lnTo>
                  <a:lnTo>
                    <a:pt x="73748" y="74319"/>
                  </a:lnTo>
                  <a:lnTo>
                    <a:pt x="74718" y="74924"/>
                  </a:lnTo>
                  <a:lnTo>
                    <a:pt x="75831" y="76352"/>
                  </a:lnTo>
                  <a:lnTo>
                    <a:pt x="76654" y="76236"/>
                  </a:lnTo>
                  <a:lnTo>
                    <a:pt x="79822" y="74685"/>
                  </a:lnTo>
                  <a:lnTo>
                    <a:pt x="80774" y="74462"/>
                  </a:lnTo>
                  <a:lnTo>
                    <a:pt x="82070" y="76260"/>
                  </a:lnTo>
                  <a:lnTo>
                    <a:pt x="87480" y="74826"/>
                  </a:lnTo>
                  <a:lnTo>
                    <a:pt x="94757" y="74183"/>
                  </a:lnTo>
                  <a:lnTo>
                    <a:pt x="99129" y="73239"/>
                  </a:lnTo>
                  <a:lnTo>
                    <a:pt x="103733" y="72896"/>
                  </a:lnTo>
                  <a:close/>
                  <a:moveTo>
                    <a:pt x="115062" y="65804"/>
                  </a:moveTo>
                  <a:lnTo>
                    <a:pt x="116053" y="66067"/>
                  </a:lnTo>
                  <a:lnTo>
                    <a:pt x="115685" y="66975"/>
                  </a:lnTo>
                  <a:lnTo>
                    <a:pt x="115324" y="68857"/>
                  </a:lnTo>
                  <a:lnTo>
                    <a:pt x="115112" y="68953"/>
                  </a:lnTo>
                  <a:lnTo>
                    <a:pt x="114307" y="68360"/>
                  </a:lnTo>
                  <a:lnTo>
                    <a:pt x="112979" y="66228"/>
                  </a:lnTo>
                  <a:close/>
                  <a:moveTo>
                    <a:pt x="105859" y="63098"/>
                  </a:moveTo>
                  <a:lnTo>
                    <a:pt x="107750" y="63544"/>
                  </a:lnTo>
                  <a:lnTo>
                    <a:pt x="108729" y="65107"/>
                  </a:lnTo>
                  <a:lnTo>
                    <a:pt x="108851" y="66123"/>
                  </a:lnTo>
                  <a:lnTo>
                    <a:pt x="109083" y="66522"/>
                  </a:lnTo>
                  <a:lnTo>
                    <a:pt x="110257" y="66923"/>
                  </a:lnTo>
                  <a:lnTo>
                    <a:pt x="110115" y="67151"/>
                  </a:lnTo>
                  <a:lnTo>
                    <a:pt x="108851" y="67581"/>
                  </a:lnTo>
                  <a:lnTo>
                    <a:pt x="107598" y="67549"/>
                  </a:lnTo>
                  <a:lnTo>
                    <a:pt x="105643" y="65673"/>
                  </a:lnTo>
                  <a:lnTo>
                    <a:pt x="104900" y="64307"/>
                  </a:lnTo>
                  <a:lnTo>
                    <a:pt x="105034" y="63403"/>
                  </a:lnTo>
                  <a:close/>
                  <a:moveTo>
                    <a:pt x="108266" y="55774"/>
                  </a:moveTo>
                  <a:lnTo>
                    <a:pt x="110302" y="56022"/>
                  </a:lnTo>
                  <a:lnTo>
                    <a:pt x="112632" y="57239"/>
                  </a:lnTo>
                  <a:lnTo>
                    <a:pt x="113337" y="57988"/>
                  </a:lnTo>
                  <a:lnTo>
                    <a:pt x="113320" y="58586"/>
                  </a:lnTo>
                  <a:lnTo>
                    <a:pt x="112493" y="59499"/>
                  </a:lnTo>
                  <a:lnTo>
                    <a:pt x="112199" y="60302"/>
                  </a:lnTo>
                  <a:lnTo>
                    <a:pt x="113880" y="60283"/>
                  </a:lnTo>
                  <a:lnTo>
                    <a:pt x="116315" y="60967"/>
                  </a:lnTo>
                  <a:lnTo>
                    <a:pt x="117789" y="61053"/>
                  </a:lnTo>
                  <a:lnTo>
                    <a:pt x="119015" y="61901"/>
                  </a:lnTo>
                  <a:lnTo>
                    <a:pt x="118339" y="63490"/>
                  </a:lnTo>
                  <a:lnTo>
                    <a:pt x="117605" y="63935"/>
                  </a:lnTo>
                  <a:lnTo>
                    <a:pt x="116775" y="64023"/>
                  </a:lnTo>
                  <a:lnTo>
                    <a:pt x="113877" y="62436"/>
                  </a:lnTo>
                  <a:lnTo>
                    <a:pt x="110079" y="63095"/>
                  </a:lnTo>
                  <a:lnTo>
                    <a:pt x="109323" y="62894"/>
                  </a:lnTo>
                  <a:lnTo>
                    <a:pt x="108824" y="62455"/>
                  </a:lnTo>
                  <a:lnTo>
                    <a:pt x="108619" y="61911"/>
                  </a:lnTo>
                  <a:lnTo>
                    <a:pt x="108615" y="60801"/>
                  </a:lnTo>
                  <a:lnTo>
                    <a:pt x="108409" y="60473"/>
                  </a:lnTo>
                  <a:lnTo>
                    <a:pt x="107033" y="61523"/>
                  </a:lnTo>
                  <a:lnTo>
                    <a:pt x="106429" y="61399"/>
                  </a:lnTo>
                  <a:lnTo>
                    <a:pt x="106088" y="60896"/>
                  </a:lnTo>
                  <a:lnTo>
                    <a:pt x="105941" y="59853"/>
                  </a:lnTo>
                  <a:lnTo>
                    <a:pt x="106094" y="58347"/>
                  </a:lnTo>
                  <a:lnTo>
                    <a:pt x="106900" y="56202"/>
                  </a:lnTo>
                  <a:close/>
                  <a:moveTo>
                    <a:pt x="124031" y="50542"/>
                  </a:moveTo>
                  <a:lnTo>
                    <a:pt x="126876" y="50758"/>
                  </a:lnTo>
                  <a:lnTo>
                    <a:pt x="126370" y="51625"/>
                  </a:lnTo>
                  <a:lnTo>
                    <a:pt x="123738" y="52921"/>
                  </a:lnTo>
                  <a:lnTo>
                    <a:pt x="121235" y="52960"/>
                  </a:lnTo>
                  <a:lnTo>
                    <a:pt x="122528" y="51028"/>
                  </a:lnTo>
                  <a:close/>
                  <a:moveTo>
                    <a:pt x="114304" y="49137"/>
                  </a:moveTo>
                  <a:lnTo>
                    <a:pt x="116822" y="51059"/>
                  </a:lnTo>
                  <a:lnTo>
                    <a:pt x="117853" y="52612"/>
                  </a:lnTo>
                  <a:lnTo>
                    <a:pt x="119718" y="53071"/>
                  </a:lnTo>
                  <a:lnTo>
                    <a:pt x="119956" y="53309"/>
                  </a:lnTo>
                  <a:lnTo>
                    <a:pt x="119746" y="54377"/>
                  </a:lnTo>
                  <a:lnTo>
                    <a:pt x="117848" y="55188"/>
                  </a:lnTo>
                  <a:lnTo>
                    <a:pt x="117038" y="54517"/>
                  </a:lnTo>
                  <a:lnTo>
                    <a:pt x="116827" y="52416"/>
                  </a:lnTo>
                  <a:lnTo>
                    <a:pt x="114564" y="51516"/>
                  </a:lnTo>
                  <a:lnTo>
                    <a:pt x="113464" y="50957"/>
                  </a:lnTo>
                  <a:lnTo>
                    <a:pt x="112612" y="49897"/>
                  </a:lnTo>
                  <a:lnTo>
                    <a:pt x="112829" y="49572"/>
                  </a:lnTo>
                  <a:close/>
                  <a:moveTo>
                    <a:pt x="149939" y="7430"/>
                  </a:moveTo>
                  <a:lnTo>
                    <a:pt x="151315" y="7494"/>
                  </a:lnTo>
                  <a:lnTo>
                    <a:pt x="151174" y="9833"/>
                  </a:lnTo>
                  <a:lnTo>
                    <a:pt x="151632" y="12180"/>
                  </a:lnTo>
                  <a:lnTo>
                    <a:pt x="152774" y="11572"/>
                  </a:lnTo>
                  <a:lnTo>
                    <a:pt x="154498" y="13821"/>
                  </a:lnTo>
                  <a:lnTo>
                    <a:pt x="155378" y="13824"/>
                  </a:lnTo>
                  <a:lnTo>
                    <a:pt x="156827" y="12931"/>
                  </a:lnTo>
                  <a:lnTo>
                    <a:pt x="156535" y="15023"/>
                  </a:lnTo>
                  <a:lnTo>
                    <a:pt x="155031" y="20819"/>
                  </a:lnTo>
                  <a:lnTo>
                    <a:pt x="154608" y="21802"/>
                  </a:lnTo>
                  <a:lnTo>
                    <a:pt x="154322" y="23560"/>
                  </a:lnTo>
                  <a:lnTo>
                    <a:pt x="154023" y="23902"/>
                  </a:lnTo>
                  <a:lnTo>
                    <a:pt x="153579" y="27452"/>
                  </a:lnTo>
                  <a:lnTo>
                    <a:pt x="152562" y="28620"/>
                  </a:lnTo>
                  <a:lnTo>
                    <a:pt x="151712" y="31404"/>
                  </a:lnTo>
                  <a:lnTo>
                    <a:pt x="151365" y="31676"/>
                  </a:lnTo>
                  <a:lnTo>
                    <a:pt x="150118" y="30605"/>
                  </a:lnTo>
                  <a:lnTo>
                    <a:pt x="151364" y="26353"/>
                  </a:lnTo>
                  <a:lnTo>
                    <a:pt x="151880" y="23878"/>
                  </a:lnTo>
                  <a:lnTo>
                    <a:pt x="151554" y="22593"/>
                  </a:lnTo>
                  <a:lnTo>
                    <a:pt x="150849" y="21436"/>
                  </a:lnTo>
                  <a:lnTo>
                    <a:pt x="148942" y="21399"/>
                  </a:lnTo>
                  <a:lnTo>
                    <a:pt x="147340" y="21933"/>
                  </a:lnTo>
                  <a:lnTo>
                    <a:pt x="147000" y="21250"/>
                  </a:lnTo>
                  <a:lnTo>
                    <a:pt x="146950" y="20329"/>
                  </a:lnTo>
                  <a:lnTo>
                    <a:pt x="146564" y="20023"/>
                  </a:lnTo>
                  <a:lnTo>
                    <a:pt x="144431" y="20086"/>
                  </a:lnTo>
                  <a:lnTo>
                    <a:pt x="143805" y="19832"/>
                  </a:lnTo>
                  <a:lnTo>
                    <a:pt x="143392" y="18986"/>
                  </a:lnTo>
                  <a:lnTo>
                    <a:pt x="143310" y="18314"/>
                  </a:lnTo>
                  <a:lnTo>
                    <a:pt x="145236" y="17787"/>
                  </a:lnTo>
                  <a:lnTo>
                    <a:pt x="147054" y="17983"/>
                  </a:lnTo>
                  <a:lnTo>
                    <a:pt x="149703" y="16640"/>
                  </a:lnTo>
                  <a:lnTo>
                    <a:pt x="148046" y="12130"/>
                  </a:lnTo>
                  <a:lnTo>
                    <a:pt x="145851" y="11705"/>
                  </a:lnTo>
                  <a:lnTo>
                    <a:pt x="145344" y="11268"/>
                  </a:lnTo>
                  <a:lnTo>
                    <a:pt x="145767" y="10502"/>
                  </a:lnTo>
                  <a:lnTo>
                    <a:pt x="146972" y="10089"/>
                  </a:lnTo>
                  <a:lnTo>
                    <a:pt x="148828" y="7792"/>
                  </a:lnTo>
                  <a:close/>
                  <a:moveTo>
                    <a:pt x="155924" y="3736"/>
                  </a:moveTo>
                  <a:lnTo>
                    <a:pt x="157863" y="3860"/>
                  </a:lnTo>
                  <a:lnTo>
                    <a:pt x="158171" y="4878"/>
                  </a:lnTo>
                  <a:lnTo>
                    <a:pt x="157979" y="5814"/>
                  </a:lnTo>
                  <a:lnTo>
                    <a:pt x="156991" y="5897"/>
                  </a:lnTo>
                  <a:lnTo>
                    <a:pt x="156903" y="6184"/>
                  </a:lnTo>
                  <a:lnTo>
                    <a:pt x="157211" y="7986"/>
                  </a:lnTo>
                  <a:lnTo>
                    <a:pt x="157230" y="10077"/>
                  </a:lnTo>
                  <a:lnTo>
                    <a:pt x="157046" y="10621"/>
                  </a:lnTo>
                  <a:lnTo>
                    <a:pt x="156486" y="11006"/>
                  </a:lnTo>
                  <a:lnTo>
                    <a:pt x="154327" y="7619"/>
                  </a:lnTo>
                  <a:close/>
                  <a:moveTo>
                    <a:pt x="161891" y="0"/>
                  </a:moveTo>
                  <a:lnTo>
                    <a:pt x="162369" y="21"/>
                  </a:lnTo>
                  <a:lnTo>
                    <a:pt x="162978" y="667"/>
                  </a:lnTo>
                  <a:lnTo>
                    <a:pt x="162977" y="1051"/>
                  </a:lnTo>
                  <a:lnTo>
                    <a:pt x="161831" y="3871"/>
                  </a:lnTo>
                  <a:lnTo>
                    <a:pt x="161846" y="4948"/>
                  </a:lnTo>
                  <a:lnTo>
                    <a:pt x="159996" y="4845"/>
                  </a:lnTo>
                  <a:lnTo>
                    <a:pt x="159706" y="4502"/>
                  </a:lnTo>
                  <a:lnTo>
                    <a:pt x="159356" y="2885"/>
                  </a:lnTo>
                  <a:lnTo>
                    <a:pt x="159589" y="1162"/>
                  </a:lnTo>
                  <a:lnTo>
                    <a:pt x="159848" y="718"/>
                  </a:lnTo>
                  <a:lnTo>
                    <a:pt x="160388" y="535"/>
                  </a:lnTo>
                  <a:lnTo>
                    <a:pt x="160973" y="873"/>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59" name="ee4p_GR_1_15912"/>
            <p:cNvSpPr>
              <a:spLocks noChangeAspect="1"/>
            </p:cNvSpPr>
            <p:nvPr>
              <p:custDataLst>
                <p:tags r:id="rId62"/>
              </p:custDataLst>
            </p:nvPr>
          </p:nvSpPr>
          <p:spPr>
            <a:xfrm>
              <a:off x="5493872" y="5435278"/>
              <a:ext cx="752573" cy="694414"/>
            </a:xfrm>
            <a:custGeom>
              <a:avLst/>
              <a:gdLst>
                <a:gd name="connsiteX0" fmla="*/ 90448 w 189841"/>
                <a:gd name="connsiteY0" fmla="*/ 157073 h 175170"/>
                <a:gd name="connsiteX1" fmla="*/ 91198 w 189841"/>
                <a:gd name="connsiteY1" fmla="*/ 157609 h 175170"/>
                <a:gd name="connsiteX2" fmla="*/ 91697 w 189841"/>
                <a:gd name="connsiteY2" fmla="*/ 159571 h 175170"/>
                <a:gd name="connsiteX3" fmla="*/ 92998 w 189841"/>
                <a:gd name="connsiteY3" fmla="*/ 160093 h 175170"/>
                <a:gd name="connsiteX4" fmla="*/ 94510 w 189841"/>
                <a:gd name="connsiteY4" fmla="*/ 160276 h 175170"/>
                <a:gd name="connsiteX5" fmla="*/ 96559 w 189841"/>
                <a:gd name="connsiteY5" fmla="*/ 160244 h 175170"/>
                <a:gd name="connsiteX6" fmla="*/ 97026 w 189841"/>
                <a:gd name="connsiteY6" fmla="*/ 160094 h 175170"/>
                <a:gd name="connsiteX7" fmla="*/ 98330 w 189841"/>
                <a:gd name="connsiteY7" fmla="*/ 158624 h 175170"/>
                <a:gd name="connsiteX8" fmla="*/ 99937 w 189841"/>
                <a:gd name="connsiteY8" fmla="*/ 158590 h 175170"/>
                <a:gd name="connsiteX9" fmla="*/ 100638 w 189841"/>
                <a:gd name="connsiteY9" fmla="*/ 160043 h 175170"/>
                <a:gd name="connsiteX10" fmla="*/ 99008 w 189841"/>
                <a:gd name="connsiteY10" fmla="*/ 160712 h 175170"/>
                <a:gd name="connsiteX11" fmla="*/ 98676 w 189841"/>
                <a:gd name="connsiteY11" fmla="*/ 161090 h 175170"/>
                <a:gd name="connsiteX12" fmla="*/ 98989 w 189841"/>
                <a:gd name="connsiteY12" fmla="*/ 161396 h 175170"/>
                <a:gd name="connsiteX13" fmla="*/ 100213 w 189841"/>
                <a:gd name="connsiteY13" fmla="*/ 162002 h 175170"/>
                <a:gd name="connsiteX14" fmla="*/ 101913 w 189841"/>
                <a:gd name="connsiteY14" fmla="*/ 161773 h 175170"/>
                <a:gd name="connsiteX15" fmla="*/ 101964 w 189841"/>
                <a:gd name="connsiteY15" fmla="*/ 162916 h 175170"/>
                <a:gd name="connsiteX16" fmla="*/ 102344 w 189841"/>
                <a:gd name="connsiteY16" fmla="*/ 163849 h 175170"/>
                <a:gd name="connsiteX17" fmla="*/ 103184 w 189841"/>
                <a:gd name="connsiteY17" fmla="*/ 164406 h 175170"/>
                <a:gd name="connsiteX18" fmla="*/ 104093 w 189841"/>
                <a:gd name="connsiteY18" fmla="*/ 164515 h 175170"/>
                <a:gd name="connsiteX19" fmla="*/ 106104 w 189841"/>
                <a:gd name="connsiteY19" fmla="*/ 164350 h 175170"/>
                <a:gd name="connsiteX20" fmla="*/ 108086 w 189841"/>
                <a:gd name="connsiteY20" fmla="*/ 163980 h 175170"/>
                <a:gd name="connsiteX21" fmla="*/ 110129 w 189841"/>
                <a:gd name="connsiteY21" fmla="*/ 163248 h 175170"/>
                <a:gd name="connsiteX22" fmla="*/ 112215 w 189841"/>
                <a:gd name="connsiteY22" fmla="*/ 162874 h 175170"/>
                <a:gd name="connsiteX23" fmla="*/ 118447 w 189841"/>
                <a:gd name="connsiteY23" fmla="*/ 163249 h 175170"/>
                <a:gd name="connsiteX24" fmla="*/ 120684 w 189841"/>
                <a:gd name="connsiteY24" fmla="*/ 164830 h 175170"/>
                <a:gd name="connsiteX25" fmla="*/ 124940 w 189841"/>
                <a:gd name="connsiteY25" fmla="*/ 165020 h 175170"/>
                <a:gd name="connsiteX26" fmla="*/ 128896 w 189841"/>
                <a:gd name="connsiteY26" fmla="*/ 165852 h 175170"/>
                <a:gd name="connsiteX27" fmla="*/ 130974 w 189841"/>
                <a:gd name="connsiteY27" fmla="*/ 165303 h 175170"/>
                <a:gd name="connsiteX28" fmla="*/ 134523 w 189841"/>
                <a:gd name="connsiteY28" fmla="*/ 164788 h 175170"/>
                <a:gd name="connsiteX29" fmla="*/ 135092 w 189841"/>
                <a:gd name="connsiteY29" fmla="*/ 165346 h 175170"/>
                <a:gd name="connsiteX30" fmla="*/ 134633 w 189841"/>
                <a:gd name="connsiteY30" fmla="*/ 168918 h 175170"/>
                <a:gd name="connsiteX31" fmla="*/ 134852 w 189841"/>
                <a:gd name="connsiteY31" fmla="*/ 169953 h 175170"/>
                <a:gd name="connsiteX32" fmla="*/ 135875 w 189841"/>
                <a:gd name="connsiteY32" fmla="*/ 170451 h 175170"/>
                <a:gd name="connsiteX33" fmla="*/ 136888 w 189841"/>
                <a:gd name="connsiteY33" fmla="*/ 170208 h 175170"/>
                <a:gd name="connsiteX34" fmla="*/ 138132 w 189841"/>
                <a:gd name="connsiteY34" fmla="*/ 169039 h 175170"/>
                <a:gd name="connsiteX35" fmla="*/ 141109 w 189841"/>
                <a:gd name="connsiteY35" fmla="*/ 168134 h 175170"/>
                <a:gd name="connsiteX36" fmla="*/ 144202 w 189841"/>
                <a:gd name="connsiteY36" fmla="*/ 168139 h 175170"/>
                <a:gd name="connsiteX37" fmla="*/ 146804 w 189841"/>
                <a:gd name="connsiteY37" fmla="*/ 165763 h 175170"/>
                <a:gd name="connsiteX38" fmla="*/ 147571 w 189841"/>
                <a:gd name="connsiteY38" fmla="*/ 165628 h 175170"/>
                <a:gd name="connsiteX39" fmla="*/ 147093 w 189841"/>
                <a:gd name="connsiteY39" fmla="*/ 166796 h 175170"/>
                <a:gd name="connsiteX40" fmla="*/ 146700 w 189841"/>
                <a:gd name="connsiteY40" fmla="*/ 169539 h 175170"/>
                <a:gd name="connsiteX41" fmla="*/ 146141 w 189841"/>
                <a:gd name="connsiteY41" fmla="*/ 171145 h 175170"/>
                <a:gd name="connsiteX42" fmla="*/ 145892 w 189841"/>
                <a:gd name="connsiteY42" fmla="*/ 172410 h 175170"/>
                <a:gd name="connsiteX43" fmla="*/ 144152 w 189841"/>
                <a:gd name="connsiteY43" fmla="*/ 173063 h 175170"/>
                <a:gd name="connsiteX44" fmla="*/ 141522 w 189841"/>
                <a:gd name="connsiteY44" fmla="*/ 173175 h 175170"/>
                <a:gd name="connsiteX45" fmla="*/ 136724 w 189841"/>
                <a:gd name="connsiteY45" fmla="*/ 172898 h 175170"/>
                <a:gd name="connsiteX46" fmla="*/ 131887 w 189841"/>
                <a:gd name="connsiteY46" fmla="*/ 173346 h 175170"/>
                <a:gd name="connsiteX47" fmla="*/ 122928 w 189841"/>
                <a:gd name="connsiteY47" fmla="*/ 174549 h 175170"/>
                <a:gd name="connsiteX48" fmla="*/ 113951 w 189841"/>
                <a:gd name="connsiteY48" fmla="*/ 175170 h 175170"/>
                <a:gd name="connsiteX49" fmla="*/ 112744 w 189841"/>
                <a:gd name="connsiteY49" fmla="*/ 174765 h 175170"/>
                <a:gd name="connsiteX50" fmla="*/ 112716 w 189841"/>
                <a:gd name="connsiteY50" fmla="*/ 173170 h 175170"/>
                <a:gd name="connsiteX51" fmla="*/ 112522 w 189841"/>
                <a:gd name="connsiteY51" fmla="*/ 172069 h 175170"/>
                <a:gd name="connsiteX52" fmla="*/ 111941 w 189841"/>
                <a:gd name="connsiteY52" fmla="*/ 171298 h 175170"/>
                <a:gd name="connsiteX53" fmla="*/ 109166 w 189841"/>
                <a:gd name="connsiteY53" fmla="*/ 170640 h 175170"/>
                <a:gd name="connsiteX54" fmla="*/ 106519 w 189841"/>
                <a:gd name="connsiteY54" fmla="*/ 169511 h 175170"/>
                <a:gd name="connsiteX55" fmla="*/ 96140 w 189841"/>
                <a:gd name="connsiteY55" fmla="*/ 167967 h 175170"/>
                <a:gd name="connsiteX56" fmla="*/ 93692 w 189841"/>
                <a:gd name="connsiteY56" fmla="*/ 167361 h 175170"/>
                <a:gd name="connsiteX57" fmla="*/ 89718 w 189841"/>
                <a:gd name="connsiteY57" fmla="*/ 167677 h 175170"/>
                <a:gd name="connsiteX58" fmla="*/ 88263 w 189841"/>
                <a:gd name="connsiteY58" fmla="*/ 167635 h 175170"/>
                <a:gd name="connsiteX59" fmla="*/ 87261 w 189841"/>
                <a:gd name="connsiteY59" fmla="*/ 167081 h 175170"/>
                <a:gd name="connsiteX60" fmla="*/ 86572 w 189841"/>
                <a:gd name="connsiteY60" fmla="*/ 166129 h 175170"/>
                <a:gd name="connsiteX61" fmla="*/ 86261 w 189841"/>
                <a:gd name="connsiteY61" fmla="*/ 163106 h 175170"/>
                <a:gd name="connsiteX62" fmla="*/ 86753 w 189841"/>
                <a:gd name="connsiteY62" fmla="*/ 160110 h 175170"/>
                <a:gd name="connsiteX63" fmla="*/ 87613 w 189841"/>
                <a:gd name="connsiteY63" fmla="*/ 159318 h 175170"/>
                <a:gd name="connsiteX64" fmla="*/ 88008 w 189841"/>
                <a:gd name="connsiteY64" fmla="*/ 160221 h 175170"/>
                <a:gd name="connsiteX65" fmla="*/ 89027 w 189841"/>
                <a:gd name="connsiteY65" fmla="*/ 160634 h 175170"/>
                <a:gd name="connsiteX66" fmla="*/ 89973 w 189841"/>
                <a:gd name="connsiteY66" fmla="*/ 159724 h 175170"/>
                <a:gd name="connsiteX67" fmla="*/ 89964 w 189841"/>
                <a:gd name="connsiteY67" fmla="*/ 158350 h 175170"/>
                <a:gd name="connsiteX68" fmla="*/ 167536 w 189841"/>
                <a:gd name="connsiteY68" fmla="*/ 152919 h 175170"/>
                <a:gd name="connsiteX69" fmla="*/ 167180 w 189841"/>
                <a:gd name="connsiteY69" fmla="*/ 155589 h 175170"/>
                <a:gd name="connsiteX70" fmla="*/ 166078 w 189841"/>
                <a:gd name="connsiteY70" fmla="*/ 157728 h 175170"/>
                <a:gd name="connsiteX71" fmla="*/ 167221 w 189841"/>
                <a:gd name="connsiteY71" fmla="*/ 159502 h 175170"/>
                <a:gd name="connsiteX72" fmla="*/ 167767 w 189841"/>
                <a:gd name="connsiteY72" fmla="*/ 161523 h 175170"/>
                <a:gd name="connsiteX73" fmla="*/ 166495 w 189841"/>
                <a:gd name="connsiteY73" fmla="*/ 161857 h 175170"/>
                <a:gd name="connsiteX74" fmla="*/ 165651 w 189841"/>
                <a:gd name="connsiteY74" fmla="*/ 163269 h 175170"/>
                <a:gd name="connsiteX75" fmla="*/ 164794 w 189841"/>
                <a:gd name="connsiteY75" fmla="*/ 162079 h 175170"/>
                <a:gd name="connsiteX76" fmla="*/ 165163 w 189841"/>
                <a:gd name="connsiteY76" fmla="*/ 160705 h 175170"/>
                <a:gd name="connsiteX77" fmla="*/ 164165 w 189841"/>
                <a:gd name="connsiteY77" fmla="*/ 158526 h 175170"/>
                <a:gd name="connsiteX78" fmla="*/ 166053 w 189841"/>
                <a:gd name="connsiteY78" fmla="*/ 155292 h 175170"/>
                <a:gd name="connsiteX79" fmla="*/ 166096 w 189841"/>
                <a:gd name="connsiteY79" fmla="*/ 153720 h 175170"/>
                <a:gd name="connsiteX80" fmla="*/ 73059 w 189841"/>
                <a:gd name="connsiteY80" fmla="*/ 138689 h 175170"/>
                <a:gd name="connsiteX81" fmla="*/ 74106 w 189841"/>
                <a:gd name="connsiteY81" fmla="*/ 140102 h 175170"/>
                <a:gd name="connsiteX82" fmla="*/ 76300 w 189841"/>
                <a:gd name="connsiteY82" fmla="*/ 142164 h 175170"/>
                <a:gd name="connsiteX83" fmla="*/ 75343 w 189841"/>
                <a:gd name="connsiteY83" fmla="*/ 143599 h 175170"/>
                <a:gd name="connsiteX84" fmla="*/ 75086 w 189841"/>
                <a:gd name="connsiteY84" fmla="*/ 144696 h 175170"/>
                <a:gd name="connsiteX85" fmla="*/ 72815 w 189841"/>
                <a:gd name="connsiteY85" fmla="*/ 143942 h 175170"/>
                <a:gd name="connsiteX86" fmla="*/ 72182 w 189841"/>
                <a:gd name="connsiteY86" fmla="*/ 142810 h 175170"/>
                <a:gd name="connsiteX87" fmla="*/ 72068 w 189841"/>
                <a:gd name="connsiteY87" fmla="*/ 140299 h 175170"/>
                <a:gd name="connsiteX88" fmla="*/ 72664 w 189841"/>
                <a:gd name="connsiteY88" fmla="*/ 139074 h 175170"/>
                <a:gd name="connsiteX89" fmla="*/ 189841 w 189841"/>
                <a:gd name="connsiteY89" fmla="*/ 137431 h 175170"/>
                <a:gd name="connsiteX90" fmla="*/ 189801 w 189841"/>
                <a:gd name="connsiteY90" fmla="*/ 139035 h 175170"/>
                <a:gd name="connsiteX91" fmla="*/ 187899 w 189841"/>
                <a:gd name="connsiteY91" fmla="*/ 143092 h 175170"/>
                <a:gd name="connsiteX92" fmla="*/ 186211 w 189841"/>
                <a:gd name="connsiteY92" fmla="*/ 145117 h 175170"/>
                <a:gd name="connsiteX93" fmla="*/ 186655 w 189841"/>
                <a:gd name="connsiteY93" fmla="*/ 146743 h 175170"/>
                <a:gd name="connsiteX94" fmla="*/ 183952 w 189841"/>
                <a:gd name="connsiteY94" fmla="*/ 147193 h 175170"/>
                <a:gd name="connsiteX95" fmla="*/ 181238 w 189841"/>
                <a:gd name="connsiteY95" fmla="*/ 150175 h 175170"/>
                <a:gd name="connsiteX96" fmla="*/ 179642 w 189841"/>
                <a:gd name="connsiteY96" fmla="*/ 150705 h 175170"/>
                <a:gd name="connsiteX97" fmla="*/ 179091 w 189841"/>
                <a:gd name="connsiteY97" fmla="*/ 150636 h 175170"/>
                <a:gd name="connsiteX98" fmla="*/ 178424 w 189841"/>
                <a:gd name="connsiteY98" fmla="*/ 149468 h 175170"/>
                <a:gd name="connsiteX99" fmla="*/ 179348 w 189841"/>
                <a:gd name="connsiteY99" fmla="*/ 146645 h 175170"/>
                <a:gd name="connsiteX100" fmla="*/ 178493 w 189841"/>
                <a:gd name="connsiteY100" fmla="*/ 144829 h 175170"/>
                <a:gd name="connsiteX101" fmla="*/ 178441 w 189841"/>
                <a:gd name="connsiteY101" fmla="*/ 144059 h 175170"/>
                <a:gd name="connsiteX102" fmla="*/ 179726 w 189841"/>
                <a:gd name="connsiteY102" fmla="*/ 142993 h 175170"/>
                <a:gd name="connsiteX103" fmla="*/ 180629 w 189841"/>
                <a:gd name="connsiteY103" fmla="*/ 141396 h 175170"/>
                <a:gd name="connsiteX104" fmla="*/ 182822 w 189841"/>
                <a:gd name="connsiteY104" fmla="*/ 139667 h 175170"/>
                <a:gd name="connsiteX105" fmla="*/ 188506 w 189841"/>
                <a:gd name="connsiteY105" fmla="*/ 137619 h 175170"/>
                <a:gd name="connsiteX106" fmla="*/ 127421 w 189841"/>
                <a:gd name="connsiteY106" fmla="*/ 136416 h 175170"/>
                <a:gd name="connsiteX107" fmla="*/ 128713 w 189841"/>
                <a:gd name="connsiteY107" fmla="*/ 137395 h 175170"/>
                <a:gd name="connsiteX108" fmla="*/ 129045 w 189841"/>
                <a:gd name="connsiteY108" fmla="*/ 138469 h 175170"/>
                <a:gd name="connsiteX109" fmla="*/ 128017 w 189841"/>
                <a:gd name="connsiteY109" fmla="*/ 139799 h 175170"/>
                <a:gd name="connsiteX110" fmla="*/ 126570 w 189841"/>
                <a:gd name="connsiteY110" fmla="*/ 139322 h 175170"/>
                <a:gd name="connsiteX111" fmla="*/ 127160 w 189841"/>
                <a:gd name="connsiteY111" fmla="*/ 138816 h 175170"/>
                <a:gd name="connsiteX112" fmla="*/ 127508 w 189841"/>
                <a:gd name="connsiteY112" fmla="*/ 138159 h 175170"/>
                <a:gd name="connsiteX113" fmla="*/ 127546 w 189841"/>
                <a:gd name="connsiteY113" fmla="*/ 137212 h 175170"/>
                <a:gd name="connsiteX114" fmla="*/ 127154 w 189841"/>
                <a:gd name="connsiteY114" fmla="*/ 136629 h 175170"/>
                <a:gd name="connsiteX115" fmla="*/ 148672 w 189841"/>
                <a:gd name="connsiteY115" fmla="*/ 132238 h 175170"/>
                <a:gd name="connsiteX116" fmla="*/ 149805 w 189841"/>
                <a:gd name="connsiteY116" fmla="*/ 132602 h 175170"/>
                <a:gd name="connsiteX117" fmla="*/ 150676 w 189841"/>
                <a:gd name="connsiteY117" fmla="*/ 133587 h 175170"/>
                <a:gd name="connsiteX118" fmla="*/ 148929 w 189841"/>
                <a:gd name="connsiteY118" fmla="*/ 134192 h 175170"/>
                <a:gd name="connsiteX119" fmla="*/ 147819 w 189841"/>
                <a:gd name="connsiteY119" fmla="*/ 135462 h 175170"/>
                <a:gd name="connsiteX120" fmla="*/ 146461 w 189841"/>
                <a:gd name="connsiteY120" fmla="*/ 134562 h 175170"/>
                <a:gd name="connsiteX121" fmla="*/ 146456 w 189841"/>
                <a:gd name="connsiteY121" fmla="*/ 133333 h 175170"/>
                <a:gd name="connsiteX122" fmla="*/ 147942 w 189841"/>
                <a:gd name="connsiteY122" fmla="*/ 133709 h 175170"/>
                <a:gd name="connsiteX123" fmla="*/ 148985 w 189841"/>
                <a:gd name="connsiteY123" fmla="*/ 133017 h 175170"/>
                <a:gd name="connsiteX124" fmla="*/ 181674 w 189841"/>
                <a:gd name="connsiteY124" fmla="*/ 132173 h 175170"/>
                <a:gd name="connsiteX125" fmla="*/ 181836 w 189841"/>
                <a:gd name="connsiteY125" fmla="*/ 132646 h 175170"/>
                <a:gd name="connsiteX126" fmla="*/ 181818 w 189841"/>
                <a:gd name="connsiteY126" fmla="*/ 133656 h 175170"/>
                <a:gd name="connsiteX127" fmla="*/ 181622 w 189841"/>
                <a:gd name="connsiteY127" fmla="*/ 134385 h 175170"/>
                <a:gd name="connsiteX128" fmla="*/ 181138 w 189841"/>
                <a:gd name="connsiteY128" fmla="*/ 134788 h 175170"/>
                <a:gd name="connsiteX129" fmla="*/ 180028 w 189841"/>
                <a:gd name="connsiteY129" fmla="*/ 133630 h 175170"/>
                <a:gd name="connsiteX130" fmla="*/ 179976 w 189841"/>
                <a:gd name="connsiteY130" fmla="*/ 133026 h 175170"/>
                <a:gd name="connsiteX131" fmla="*/ 181106 w 189841"/>
                <a:gd name="connsiteY131" fmla="*/ 132333 h 175170"/>
                <a:gd name="connsiteX132" fmla="*/ 108112 w 189841"/>
                <a:gd name="connsiteY132" fmla="*/ 129062 h 175170"/>
                <a:gd name="connsiteX133" fmla="*/ 108151 w 189841"/>
                <a:gd name="connsiteY133" fmla="*/ 130553 h 175170"/>
                <a:gd name="connsiteX134" fmla="*/ 108000 w 189841"/>
                <a:gd name="connsiteY134" fmla="*/ 131087 h 175170"/>
                <a:gd name="connsiteX135" fmla="*/ 103474 w 189841"/>
                <a:gd name="connsiteY135" fmla="*/ 131806 h 175170"/>
                <a:gd name="connsiteX136" fmla="*/ 103893 w 189841"/>
                <a:gd name="connsiteY136" fmla="*/ 130097 h 175170"/>
                <a:gd name="connsiteX137" fmla="*/ 104169 w 189841"/>
                <a:gd name="connsiteY137" fmla="*/ 129557 h 175170"/>
                <a:gd name="connsiteX138" fmla="*/ 105668 w 189841"/>
                <a:gd name="connsiteY138" fmla="*/ 130352 h 175170"/>
                <a:gd name="connsiteX139" fmla="*/ 106220 w 189841"/>
                <a:gd name="connsiteY139" fmla="*/ 129946 h 175170"/>
                <a:gd name="connsiteX140" fmla="*/ 106445 w 189841"/>
                <a:gd name="connsiteY140" fmla="*/ 129476 h 175170"/>
                <a:gd name="connsiteX141" fmla="*/ 124921 w 189841"/>
                <a:gd name="connsiteY141" fmla="*/ 128417 h 175170"/>
                <a:gd name="connsiteX142" fmla="*/ 127376 w 189841"/>
                <a:gd name="connsiteY142" fmla="*/ 130240 h 175170"/>
                <a:gd name="connsiteX143" fmla="*/ 126819 w 189841"/>
                <a:gd name="connsiteY143" fmla="*/ 131339 h 175170"/>
                <a:gd name="connsiteX144" fmla="*/ 126434 w 189841"/>
                <a:gd name="connsiteY144" fmla="*/ 131737 h 175170"/>
                <a:gd name="connsiteX145" fmla="*/ 124761 w 189841"/>
                <a:gd name="connsiteY145" fmla="*/ 130134 h 175170"/>
                <a:gd name="connsiteX146" fmla="*/ 124126 w 189841"/>
                <a:gd name="connsiteY146" fmla="*/ 129197 h 175170"/>
                <a:gd name="connsiteX147" fmla="*/ 168476 w 189841"/>
                <a:gd name="connsiteY147" fmla="*/ 125472 h 175170"/>
                <a:gd name="connsiteX148" fmla="*/ 170389 w 189841"/>
                <a:gd name="connsiteY148" fmla="*/ 126393 h 175170"/>
                <a:gd name="connsiteX149" fmla="*/ 166873 w 189841"/>
                <a:gd name="connsiteY149" fmla="*/ 127910 h 175170"/>
                <a:gd name="connsiteX150" fmla="*/ 165940 w 189841"/>
                <a:gd name="connsiteY150" fmla="*/ 128712 h 175170"/>
                <a:gd name="connsiteX151" fmla="*/ 163345 w 189841"/>
                <a:gd name="connsiteY151" fmla="*/ 128885 h 175170"/>
                <a:gd name="connsiteX152" fmla="*/ 161488 w 189841"/>
                <a:gd name="connsiteY152" fmla="*/ 129993 h 175170"/>
                <a:gd name="connsiteX153" fmla="*/ 160797 w 189841"/>
                <a:gd name="connsiteY153" fmla="*/ 130023 h 175170"/>
                <a:gd name="connsiteX154" fmla="*/ 161619 w 189841"/>
                <a:gd name="connsiteY154" fmla="*/ 128797 h 175170"/>
                <a:gd name="connsiteX155" fmla="*/ 163954 w 189841"/>
                <a:gd name="connsiteY155" fmla="*/ 127117 h 175170"/>
                <a:gd name="connsiteX156" fmla="*/ 167355 w 189841"/>
                <a:gd name="connsiteY156" fmla="*/ 125637 h 175170"/>
                <a:gd name="connsiteX157" fmla="*/ 140505 w 189841"/>
                <a:gd name="connsiteY157" fmla="*/ 124652 h 175170"/>
                <a:gd name="connsiteX158" fmla="*/ 141915 w 189841"/>
                <a:gd name="connsiteY158" fmla="*/ 125533 h 175170"/>
                <a:gd name="connsiteX159" fmla="*/ 140151 w 189841"/>
                <a:gd name="connsiteY159" fmla="*/ 126118 h 175170"/>
                <a:gd name="connsiteX160" fmla="*/ 137380 w 189841"/>
                <a:gd name="connsiteY160" fmla="*/ 128386 h 175170"/>
                <a:gd name="connsiteX161" fmla="*/ 135428 w 189841"/>
                <a:gd name="connsiteY161" fmla="*/ 128594 h 175170"/>
                <a:gd name="connsiteX162" fmla="*/ 134811 w 189841"/>
                <a:gd name="connsiteY162" fmla="*/ 128403 h 175170"/>
                <a:gd name="connsiteX163" fmla="*/ 135996 w 189841"/>
                <a:gd name="connsiteY163" fmla="*/ 127964 h 175170"/>
                <a:gd name="connsiteX164" fmla="*/ 136828 w 189841"/>
                <a:gd name="connsiteY164" fmla="*/ 127498 h 175170"/>
                <a:gd name="connsiteX165" fmla="*/ 137227 w 189841"/>
                <a:gd name="connsiteY165" fmla="*/ 126934 h 175170"/>
                <a:gd name="connsiteX166" fmla="*/ 139207 w 189841"/>
                <a:gd name="connsiteY166" fmla="*/ 125943 h 175170"/>
                <a:gd name="connsiteX167" fmla="*/ 112100 w 189841"/>
                <a:gd name="connsiteY167" fmla="*/ 122454 h 175170"/>
                <a:gd name="connsiteX168" fmla="*/ 113141 w 189841"/>
                <a:gd name="connsiteY168" fmla="*/ 124351 h 175170"/>
                <a:gd name="connsiteX169" fmla="*/ 112206 w 189841"/>
                <a:gd name="connsiteY169" fmla="*/ 125057 h 175170"/>
                <a:gd name="connsiteX170" fmla="*/ 111802 w 189841"/>
                <a:gd name="connsiteY170" fmla="*/ 125168 h 175170"/>
                <a:gd name="connsiteX171" fmla="*/ 111224 w 189841"/>
                <a:gd name="connsiteY171" fmla="*/ 124096 h 175170"/>
                <a:gd name="connsiteX172" fmla="*/ 111103 w 189841"/>
                <a:gd name="connsiteY172" fmla="*/ 123096 h 175170"/>
                <a:gd name="connsiteX173" fmla="*/ 111334 w 189841"/>
                <a:gd name="connsiteY173" fmla="*/ 122510 h 175170"/>
                <a:gd name="connsiteX174" fmla="*/ 160140 w 189841"/>
                <a:gd name="connsiteY174" fmla="*/ 120840 h 175170"/>
                <a:gd name="connsiteX175" fmla="*/ 161864 w 189841"/>
                <a:gd name="connsiteY175" fmla="*/ 121735 h 175170"/>
                <a:gd name="connsiteX176" fmla="*/ 162956 w 189841"/>
                <a:gd name="connsiteY176" fmla="*/ 122814 h 175170"/>
                <a:gd name="connsiteX177" fmla="*/ 163489 w 189841"/>
                <a:gd name="connsiteY177" fmla="*/ 123020 h 175170"/>
                <a:gd name="connsiteX178" fmla="*/ 163366 w 189841"/>
                <a:gd name="connsiteY178" fmla="*/ 123671 h 175170"/>
                <a:gd name="connsiteX179" fmla="*/ 163038 w 189841"/>
                <a:gd name="connsiteY179" fmla="*/ 124102 h 175170"/>
                <a:gd name="connsiteX180" fmla="*/ 160831 w 189841"/>
                <a:gd name="connsiteY180" fmla="*/ 124453 h 175170"/>
                <a:gd name="connsiteX181" fmla="*/ 161224 w 189841"/>
                <a:gd name="connsiteY181" fmla="*/ 122434 h 175170"/>
                <a:gd name="connsiteX182" fmla="*/ 123575 w 189841"/>
                <a:gd name="connsiteY182" fmla="*/ 119280 h 175170"/>
                <a:gd name="connsiteX183" fmla="*/ 124465 w 189841"/>
                <a:gd name="connsiteY183" fmla="*/ 119553 h 175170"/>
                <a:gd name="connsiteX184" fmla="*/ 124381 w 189841"/>
                <a:gd name="connsiteY184" fmla="*/ 120919 h 175170"/>
                <a:gd name="connsiteX185" fmla="*/ 124545 w 189841"/>
                <a:gd name="connsiteY185" fmla="*/ 121320 h 175170"/>
                <a:gd name="connsiteX186" fmla="*/ 122787 w 189841"/>
                <a:gd name="connsiteY186" fmla="*/ 123281 h 175170"/>
                <a:gd name="connsiteX187" fmla="*/ 121325 w 189841"/>
                <a:gd name="connsiteY187" fmla="*/ 123069 h 175170"/>
                <a:gd name="connsiteX188" fmla="*/ 120710 w 189841"/>
                <a:gd name="connsiteY188" fmla="*/ 122171 h 175170"/>
                <a:gd name="connsiteX189" fmla="*/ 121617 w 189841"/>
                <a:gd name="connsiteY189" fmla="*/ 120327 h 175170"/>
                <a:gd name="connsiteX190" fmla="*/ 129993 w 189841"/>
                <a:gd name="connsiteY190" fmla="*/ 118062 h 175170"/>
                <a:gd name="connsiteX191" fmla="*/ 130857 w 189841"/>
                <a:gd name="connsiteY191" fmla="*/ 118349 h 175170"/>
                <a:gd name="connsiteX192" fmla="*/ 131377 w 189841"/>
                <a:gd name="connsiteY192" fmla="*/ 119179 h 175170"/>
                <a:gd name="connsiteX193" fmla="*/ 131297 w 189841"/>
                <a:gd name="connsiteY193" fmla="*/ 122060 h 175170"/>
                <a:gd name="connsiteX194" fmla="*/ 130449 w 189841"/>
                <a:gd name="connsiteY194" fmla="*/ 123885 h 175170"/>
                <a:gd name="connsiteX195" fmla="*/ 128477 w 189841"/>
                <a:gd name="connsiteY195" fmla="*/ 124848 h 175170"/>
                <a:gd name="connsiteX196" fmla="*/ 127132 w 189841"/>
                <a:gd name="connsiteY196" fmla="*/ 123458 h 175170"/>
                <a:gd name="connsiteX197" fmla="*/ 126380 w 189841"/>
                <a:gd name="connsiteY197" fmla="*/ 121269 h 175170"/>
                <a:gd name="connsiteX198" fmla="*/ 106963 w 189841"/>
                <a:gd name="connsiteY198" fmla="*/ 117710 h 175170"/>
                <a:gd name="connsiteX199" fmla="*/ 107965 w 189841"/>
                <a:gd name="connsiteY199" fmla="*/ 118165 h 175170"/>
                <a:gd name="connsiteX200" fmla="*/ 108116 w 189841"/>
                <a:gd name="connsiteY200" fmla="*/ 118793 h 175170"/>
                <a:gd name="connsiteX201" fmla="*/ 107842 w 189841"/>
                <a:gd name="connsiteY201" fmla="*/ 119877 h 175170"/>
                <a:gd name="connsiteX202" fmla="*/ 107024 w 189841"/>
                <a:gd name="connsiteY202" fmla="*/ 120260 h 175170"/>
                <a:gd name="connsiteX203" fmla="*/ 105659 w 189841"/>
                <a:gd name="connsiteY203" fmla="*/ 119702 h 175170"/>
                <a:gd name="connsiteX204" fmla="*/ 106022 w 189841"/>
                <a:gd name="connsiteY204" fmla="*/ 118304 h 175170"/>
                <a:gd name="connsiteX205" fmla="*/ 105802 w 189841"/>
                <a:gd name="connsiteY205" fmla="*/ 110953 h 175170"/>
                <a:gd name="connsiteX206" fmla="*/ 106184 w 189841"/>
                <a:gd name="connsiteY206" fmla="*/ 111607 h 175170"/>
                <a:gd name="connsiteX207" fmla="*/ 106912 w 189841"/>
                <a:gd name="connsiteY207" fmla="*/ 112667 h 175170"/>
                <a:gd name="connsiteX208" fmla="*/ 105901 w 189841"/>
                <a:gd name="connsiteY208" fmla="*/ 114289 h 175170"/>
                <a:gd name="connsiteX209" fmla="*/ 104644 w 189841"/>
                <a:gd name="connsiteY209" fmla="*/ 115062 h 175170"/>
                <a:gd name="connsiteX210" fmla="*/ 105061 w 189841"/>
                <a:gd name="connsiteY210" fmla="*/ 113294 h 175170"/>
                <a:gd name="connsiteX211" fmla="*/ 104441 w 189841"/>
                <a:gd name="connsiteY211" fmla="*/ 112371 h 175170"/>
                <a:gd name="connsiteX212" fmla="*/ 104996 w 189841"/>
                <a:gd name="connsiteY212" fmla="*/ 111586 h 175170"/>
                <a:gd name="connsiteX213" fmla="*/ 116311 w 189841"/>
                <a:gd name="connsiteY213" fmla="*/ 110092 h 175170"/>
                <a:gd name="connsiteX214" fmla="*/ 117114 w 189841"/>
                <a:gd name="connsiteY214" fmla="*/ 110485 h 175170"/>
                <a:gd name="connsiteX215" fmla="*/ 117004 w 189841"/>
                <a:gd name="connsiteY215" fmla="*/ 113135 h 175170"/>
                <a:gd name="connsiteX216" fmla="*/ 116421 w 189841"/>
                <a:gd name="connsiteY216" fmla="*/ 113112 h 175170"/>
                <a:gd name="connsiteX217" fmla="*/ 116082 w 189841"/>
                <a:gd name="connsiteY217" fmla="*/ 112703 h 175170"/>
                <a:gd name="connsiteX218" fmla="*/ 116063 w 189841"/>
                <a:gd name="connsiteY218" fmla="*/ 111689 h 175170"/>
                <a:gd name="connsiteX219" fmla="*/ 126076 w 189841"/>
                <a:gd name="connsiteY219" fmla="*/ 110085 h 175170"/>
                <a:gd name="connsiteX220" fmla="*/ 128615 w 189841"/>
                <a:gd name="connsiteY220" fmla="*/ 111057 h 175170"/>
                <a:gd name="connsiteX221" fmla="*/ 128492 w 189841"/>
                <a:gd name="connsiteY221" fmla="*/ 111670 h 175170"/>
                <a:gd name="connsiteX222" fmla="*/ 127283 w 189841"/>
                <a:gd name="connsiteY222" fmla="*/ 112383 h 175170"/>
                <a:gd name="connsiteX223" fmla="*/ 125169 w 189841"/>
                <a:gd name="connsiteY223" fmla="*/ 112540 h 175170"/>
                <a:gd name="connsiteX224" fmla="*/ 125292 w 189841"/>
                <a:gd name="connsiteY224" fmla="*/ 110592 h 175170"/>
                <a:gd name="connsiteX225" fmla="*/ 148259 w 189841"/>
                <a:gd name="connsiteY225" fmla="*/ 105865 h 175170"/>
                <a:gd name="connsiteX226" fmla="*/ 147054 w 189841"/>
                <a:gd name="connsiteY226" fmla="*/ 107265 h 175170"/>
                <a:gd name="connsiteX227" fmla="*/ 145020 w 189841"/>
                <a:gd name="connsiteY227" fmla="*/ 108570 h 175170"/>
                <a:gd name="connsiteX228" fmla="*/ 141138 w 189841"/>
                <a:gd name="connsiteY228" fmla="*/ 109568 h 175170"/>
                <a:gd name="connsiteX229" fmla="*/ 140101 w 189841"/>
                <a:gd name="connsiteY229" fmla="*/ 109666 h 175170"/>
                <a:gd name="connsiteX230" fmla="*/ 140418 w 189841"/>
                <a:gd name="connsiteY230" fmla="*/ 108645 h 175170"/>
                <a:gd name="connsiteX231" fmla="*/ 142399 w 189841"/>
                <a:gd name="connsiteY231" fmla="*/ 106873 h 175170"/>
                <a:gd name="connsiteX232" fmla="*/ 145167 w 189841"/>
                <a:gd name="connsiteY232" fmla="*/ 106786 h 175170"/>
                <a:gd name="connsiteX233" fmla="*/ 147689 w 189841"/>
                <a:gd name="connsiteY233" fmla="*/ 105898 h 175170"/>
                <a:gd name="connsiteX234" fmla="*/ 119248 w 189841"/>
                <a:gd name="connsiteY234" fmla="*/ 105703 h 175170"/>
                <a:gd name="connsiteX235" fmla="*/ 120408 w 189841"/>
                <a:gd name="connsiteY235" fmla="*/ 106538 h 175170"/>
                <a:gd name="connsiteX236" fmla="*/ 123362 w 189841"/>
                <a:gd name="connsiteY236" fmla="*/ 106981 h 175170"/>
                <a:gd name="connsiteX237" fmla="*/ 124035 w 189841"/>
                <a:gd name="connsiteY237" fmla="*/ 107775 h 175170"/>
                <a:gd name="connsiteX238" fmla="*/ 123215 w 189841"/>
                <a:gd name="connsiteY238" fmla="*/ 109423 h 175170"/>
                <a:gd name="connsiteX239" fmla="*/ 121835 w 189841"/>
                <a:gd name="connsiteY239" fmla="*/ 109169 h 175170"/>
                <a:gd name="connsiteX240" fmla="*/ 119527 w 189841"/>
                <a:gd name="connsiteY240" fmla="*/ 107396 h 175170"/>
                <a:gd name="connsiteX241" fmla="*/ 118738 w 189841"/>
                <a:gd name="connsiteY241" fmla="*/ 106591 h 175170"/>
                <a:gd name="connsiteX242" fmla="*/ 118300 w 189841"/>
                <a:gd name="connsiteY242" fmla="*/ 105799 h 175170"/>
                <a:gd name="connsiteX243" fmla="*/ 104648 w 189841"/>
                <a:gd name="connsiteY243" fmla="*/ 105651 h 175170"/>
                <a:gd name="connsiteX244" fmla="*/ 105128 w 189841"/>
                <a:gd name="connsiteY244" fmla="*/ 106512 h 175170"/>
                <a:gd name="connsiteX245" fmla="*/ 104136 w 189841"/>
                <a:gd name="connsiteY245" fmla="*/ 108356 h 175170"/>
                <a:gd name="connsiteX246" fmla="*/ 102655 w 189841"/>
                <a:gd name="connsiteY246" fmla="*/ 109597 h 175170"/>
                <a:gd name="connsiteX247" fmla="*/ 102401 w 189841"/>
                <a:gd name="connsiteY247" fmla="*/ 107736 h 175170"/>
                <a:gd name="connsiteX248" fmla="*/ 103350 w 189841"/>
                <a:gd name="connsiteY248" fmla="*/ 105778 h 175170"/>
                <a:gd name="connsiteX249" fmla="*/ 158719 w 189841"/>
                <a:gd name="connsiteY249" fmla="*/ 102358 h 175170"/>
                <a:gd name="connsiteX250" fmla="*/ 161438 w 189841"/>
                <a:gd name="connsiteY250" fmla="*/ 103201 h 175170"/>
                <a:gd name="connsiteX251" fmla="*/ 162194 w 189841"/>
                <a:gd name="connsiteY251" fmla="*/ 103111 h 175170"/>
                <a:gd name="connsiteX252" fmla="*/ 163479 w 189841"/>
                <a:gd name="connsiteY252" fmla="*/ 103417 h 175170"/>
                <a:gd name="connsiteX253" fmla="*/ 163820 w 189841"/>
                <a:gd name="connsiteY253" fmla="*/ 104971 h 175170"/>
                <a:gd name="connsiteX254" fmla="*/ 162118 w 189841"/>
                <a:gd name="connsiteY254" fmla="*/ 105196 h 175170"/>
                <a:gd name="connsiteX255" fmla="*/ 159173 w 189841"/>
                <a:gd name="connsiteY255" fmla="*/ 106622 h 175170"/>
                <a:gd name="connsiteX256" fmla="*/ 157920 w 189841"/>
                <a:gd name="connsiteY256" fmla="*/ 106309 h 175170"/>
                <a:gd name="connsiteX257" fmla="*/ 156422 w 189841"/>
                <a:gd name="connsiteY257" fmla="*/ 105069 h 175170"/>
                <a:gd name="connsiteX258" fmla="*/ 154042 w 189841"/>
                <a:gd name="connsiteY258" fmla="*/ 104940 h 175170"/>
                <a:gd name="connsiteX259" fmla="*/ 153338 w 189841"/>
                <a:gd name="connsiteY259" fmla="*/ 104602 h 175170"/>
                <a:gd name="connsiteX260" fmla="*/ 154612 w 189841"/>
                <a:gd name="connsiteY260" fmla="*/ 103140 h 175170"/>
                <a:gd name="connsiteX261" fmla="*/ 156927 w 189841"/>
                <a:gd name="connsiteY261" fmla="*/ 102400 h 175170"/>
                <a:gd name="connsiteX262" fmla="*/ 23108 w 189841"/>
                <a:gd name="connsiteY262" fmla="*/ 99333 h 175170"/>
                <a:gd name="connsiteX263" fmla="*/ 24593 w 189841"/>
                <a:gd name="connsiteY263" fmla="*/ 101294 h 175170"/>
                <a:gd name="connsiteX264" fmla="*/ 26388 w 189841"/>
                <a:gd name="connsiteY264" fmla="*/ 101608 h 175170"/>
                <a:gd name="connsiteX265" fmla="*/ 27463 w 189841"/>
                <a:gd name="connsiteY265" fmla="*/ 102513 h 175170"/>
                <a:gd name="connsiteX266" fmla="*/ 29795 w 189841"/>
                <a:gd name="connsiteY266" fmla="*/ 105004 h 175170"/>
                <a:gd name="connsiteX267" fmla="*/ 27919 w 189841"/>
                <a:gd name="connsiteY267" fmla="*/ 104387 h 175170"/>
                <a:gd name="connsiteX268" fmla="*/ 25917 w 189841"/>
                <a:gd name="connsiteY268" fmla="*/ 106110 h 175170"/>
                <a:gd name="connsiteX269" fmla="*/ 23380 w 189841"/>
                <a:gd name="connsiteY269" fmla="*/ 104097 h 175170"/>
                <a:gd name="connsiteX270" fmla="*/ 21860 w 189841"/>
                <a:gd name="connsiteY270" fmla="*/ 102058 h 175170"/>
                <a:gd name="connsiteX271" fmla="*/ 21516 w 189841"/>
                <a:gd name="connsiteY271" fmla="*/ 101241 h 175170"/>
                <a:gd name="connsiteX272" fmla="*/ 113744 w 189841"/>
                <a:gd name="connsiteY272" fmla="*/ 97780 h 175170"/>
                <a:gd name="connsiteX273" fmla="*/ 115173 w 189841"/>
                <a:gd name="connsiteY273" fmla="*/ 99739 h 175170"/>
                <a:gd name="connsiteX274" fmla="*/ 117412 w 189841"/>
                <a:gd name="connsiteY274" fmla="*/ 99967 h 175170"/>
                <a:gd name="connsiteX275" fmla="*/ 117238 w 189841"/>
                <a:gd name="connsiteY275" fmla="*/ 101174 h 175170"/>
                <a:gd name="connsiteX276" fmla="*/ 117946 w 189841"/>
                <a:gd name="connsiteY276" fmla="*/ 102729 h 175170"/>
                <a:gd name="connsiteX277" fmla="*/ 118194 w 189841"/>
                <a:gd name="connsiteY277" fmla="*/ 103684 h 175170"/>
                <a:gd name="connsiteX278" fmla="*/ 117542 w 189841"/>
                <a:gd name="connsiteY278" fmla="*/ 105403 h 175170"/>
                <a:gd name="connsiteX279" fmla="*/ 115814 w 189841"/>
                <a:gd name="connsiteY279" fmla="*/ 103405 h 175170"/>
                <a:gd name="connsiteX280" fmla="*/ 113923 w 189841"/>
                <a:gd name="connsiteY280" fmla="*/ 102035 h 175170"/>
                <a:gd name="connsiteX281" fmla="*/ 113215 w 189841"/>
                <a:gd name="connsiteY281" fmla="*/ 100840 h 175170"/>
                <a:gd name="connsiteX282" fmla="*/ 112062 w 189841"/>
                <a:gd name="connsiteY282" fmla="*/ 100118 h 175170"/>
                <a:gd name="connsiteX283" fmla="*/ 111748 w 189841"/>
                <a:gd name="connsiteY283" fmla="*/ 98509 h 175170"/>
                <a:gd name="connsiteX284" fmla="*/ 113146 w 189841"/>
                <a:gd name="connsiteY284" fmla="*/ 97847 h 175170"/>
                <a:gd name="connsiteX285" fmla="*/ 84849 w 189841"/>
                <a:gd name="connsiteY285" fmla="*/ 97755 h 175170"/>
                <a:gd name="connsiteX286" fmla="*/ 85553 w 189841"/>
                <a:gd name="connsiteY286" fmla="*/ 97885 h 175170"/>
                <a:gd name="connsiteX287" fmla="*/ 85981 w 189841"/>
                <a:gd name="connsiteY287" fmla="*/ 98290 h 175170"/>
                <a:gd name="connsiteX288" fmla="*/ 86337 w 189841"/>
                <a:gd name="connsiteY288" fmla="*/ 99426 h 175170"/>
                <a:gd name="connsiteX289" fmla="*/ 85462 w 189841"/>
                <a:gd name="connsiteY289" fmla="*/ 100060 h 175170"/>
                <a:gd name="connsiteX290" fmla="*/ 84475 w 189841"/>
                <a:gd name="connsiteY290" fmla="*/ 100028 h 175170"/>
                <a:gd name="connsiteX291" fmla="*/ 83778 w 189841"/>
                <a:gd name="connsiteY291" fmla="*/ 99795 h 175170"/>
                <a:gd name="connsiteX292" fmla="*/ 83426 w 189841"/>
                <a:gd name="connsiteY292" fmla="*/ 99289 h 175170"/>
                <a:gd name="connsiteX293" fmla="*/ 83862 w 189841"/>
                <a:gd name="connsiteY293" fmla="*/ 99047 h 175170"/>
                <a:gd name="connsiteX294" fmla="*/ 84374 w 189841"/>
                <a:gd name="connsiteY294" fmla="*/ 98030 h 175170"/>
                <a:gd name="connsiteX295" fmla="*/ 20270 w 189841"/>
                <a:gd name="connsiteY295" fmla="*/ 85327 h 175170"/>
                <a:gd name="connsiteX296" fmla="*/ 21357 w 189841"/>
                <a:gd name="connsiteY296" fmla="*/ 87684 h 175170"/>
                <a:gd name="connsiteX297" fmla="*/ 21631 w 189841"/>
                <a:gd name="connsiteY297" fmla="*/ 90652 h 175170"/>
                <a:gd name="connsiteX298" fmla="*/ 23190 w 189841"/>
                <a:gd name="connsiteY298" fmla="*/ 91209 h 175170"/>
                <a:gd name="connsiteX299" fmla="*/ 25261 w 189841"/>
                <a:gd name="connsiteY299" fmla="*/ 93882 h 175170"/>
                <a:gd name="connsiteX300" fmla="*/ 25082 w 189841"/>
                <a:gd name="connsiteY300" fmla="*/ 95249 h 175170"/>
                <a:gd name="connsiteX301" fmla="*/ 24652 w 189841"/>
                <a:gd name="connsiteY301" fmla="*/ 95717 h 175170"/>
                <a:gd name="connsiteX302" fmla="*/ 21221 w 189841"/>
                <a:gd name="connsiteY302" fmla="*/ 94456 h 175170"/>
                <a:gd name="connsiteX303" fmla="*/ 20398 w 189841"/>
                <a:gd name="connsiteY303" fmla="*/ 95022 h 175170"/>
                <a:gd name="connsiteX304" fmla="*/ 19394 w 189841"/>
                <a:gd name="connsiteY304" fmla="*/ 94792 h 175170"/>
                <a:gd name="connsiteX305" fmla="*/ 18774 w 189841"/>
                <a:gd name="connsiteY305" fmla="*/ 93316 h 175170"/>
                <a:gd name="connsiteX306" fmla="*/ 18845 w 189841"/>
                <a:gd name="connsiteY306" fmla="*/ 92797 h 175170"/>
                <a:gd name="connsiteX307" fmla="*/ 18284 w 189841"/>
                <a:gd name="connsiteY307" fmla="*/ 91913 h 175170"/>
                <a:gd name="connsiteX308" fmla="*/ 17815 w 189841"/>
                <a:gd name="connsiteY308" fmla="*/ 91518 h 175170"/>
                <a:gd name="connsiteX309" fmla="*/ 16464 w 189841"/>
                <a:gd name="connsiteY309" fmla="*/ 92692 h 175170"/>
                <a:gd name="connsiteX310" fmla="*/ 15612 w 189841"/>
                <a:gd name="connsiteY310" fmla="*/ 92912 h 175170"/>
                <a:gd name="connsiteX311" fmla="*/ 15606 w 189841"/>
                <a:gd name="connsiteY311" fmla="*/ 91837 h 175170"/>
                <a:gd name="connsiteX312" fmla="*/ 16854 w 189841"/>
                <a:gd name="connsiteY312" fmla="*/ 88881 h 175170"/>
                <a:gd name="connsiteX313" fmla="*/ 17437 w 189841"/>
                <a:gd name="connsiteY313" fmla="*/ 88382 h 175170"/>
                <a:gd name="connsiteX314" fmla="*/ 18463 w 189841"/>
                <a:gd name="connsiteY314" fmla="*/ 89358 h 175170"/>
                <a:gd name="connsiteX315" fmla="*/ 19307 w 189841"/>
                <a:gd name="connsiteY315" fmla="*/ 88995 h 175170"/>
                <a:gd name="connsiteX316" fmla="*/ 19942 w 189841"/>
                <a:gd name="connsiteY316" fmla="*/ 87396 h 175170"/>
                <a:gd name="connsiteX317" fmla="*/ 19985 w 189841"/>
                <a:gd name="connsiteY317" fmla="*/ 85801 h 175170"/>
                <a:gd name="connsiteX318" fmla="*/ 22184 w 189841"/>
                <a:gd name="connsiteY318" fmla="*/ 85094 h 175170"/>
                <a:gd name="connsiteX319" fmla="*/ 22739 w 189841"/>
                <a:gd name="connsiteY319" fmla="*/ 85292 h 175170"/>
                <a:gd name="connsiteX320" fmla="*/ 23324 w 189841"/>
                <a:gd name="connsiteY320" fmla="*/ 85933 h 175170"/>
                <a:gd name="connsiteX321" fmla="*/ 23319 w 189841"/>
                <a:gd name="connsiteY321" fmla="*/ 86588 h 175170"/>
                <a:gd name="connsiteX322" fmla="*/ 23553 w 189841"/>
                <a:gd name="connsiteY322" fmla="*/ 87290 h 175170"/>
                <a:gd name="connsiteX323" fmla="*/ 24162 w 189841"/>
                <a:gd name="connsiteY323" fmla="*/ 88136 h 175170"/>
                <a:gd name="connsiteX324" fmla="*/ 24593 w 189841"/>
                <a:gd name="connsiteY324" fmla="*/ 89070 h 175170"/>
                <a:gd name="connsiteX325" fmla="*/ 23501 w 189841"/>
                <a:gd name="connsiteY325" fmla="*/ 89348 h 175170"/>
                <a:gd name="connsiteX326" fmla="*/ 22110 w 189841"/>
                <a:gd name="connsiteY326" fmla="*/ 86887 h 175170"/>
                <a:gd name="connsiteX327" fmla="*/ 21607 w 189841"/>
                <a:gd name="connsiteY327" fmla="*/ 85189 h 175170"/>
                <a:gd name="connsiteX328" fmla="*/ 140766 w 189841"/>
                <a:gd name="connsiteY328" fmla="*/ 82063 h 175170"/>
                <a:gd name="connsiteX329" fmla="*/ 142932 w 189841"/>
                <a:gd name="connsiteY329" fmla="*/ 83533 h 175170"/>
                <a:gd name="connsiteX330" fmla="*/ 144036 w 189841"/>
                <a:gd name="connsiteY330" fmla="*/ 83634 h 175170"/>
                <a:gd name="connsiteX331" fmla="*/ 143612 w 189841"/>
                <a:gd name="connsiteY331" fmla="*/ 85038 h 175170"/>
                <a:gd name="connsiteX332" fmla="*/ 143798 w 189841"/>
                <a:gd name="connsiteY332" fmla="*/ 85494 h 175170"/>
                <a:gd name="connsiteX333" fmla="*/ 143962 w 189841"/>
                <a:gd name="connsiteY333" fmla="*/ 89751 h 175170"/>
                <a:gd name="connsiteX334" fmla="*/ 142939 w 189841"/>
                <a:gd name="connsiteY334" fmla="*/ 90350 h 175170"/>
                <a:gd name="connsiteX335" fmla="*/ 142770 w 189841"/>
                <a:gd name="connsiteY335" fmla="*/ 91518 h 175170"/>
                <a:gd name="connsiteX336" fmla="*/ 142569 w 189841"/>
                <a:gd name="connsiteY336" fmla="*/ 91932 h 175170"/>
                <a:gd name="connsiteX337" fmla="*/ 140458 w 189841"/>
                <a:gd name="connsiteY337" fmla="*/ 93383 h 175170"/>
                <a:gd name="connsiteX338" fmla="*/ 138100 w 189841"/>
                <a:gd name="connsiteY338" fmla="*/ 91283 h 175170"/>
                <a:gd name="connsiteX339" fmla="*/ 137711 w 189841"/>
                <a:gd name="connsiteY339" fmla="*/ 90607 h 175170"/>
                <a:gd name="connsiteX340" fmla="*/ 139442 w 189841"/>
                <a:gd name="connsiteY340" fmla="*/ 89759 h 175170"/>
                <a:gd name="connsiteX341" fmla="*/ 140300 w 189841"/>
                <a:gd name="connsiteY341" fmla="*/ 88451 h 175170"/>
                <a:gd name="connsiteX342" fmla="*/ 139604 w 189841"/>
                <a:gd name="connsiteY342" fmla="*/ 86844 h 175170"/>
                <a:gd name="connsiteX343" fmla="*/ 137201 w 189841"/>
                <a:gd name="connsiteY343" fmla="*/ 84466 h 175170"/>
                <a:gd name="connsiteX344" fmla="*/ 137087 w 189841"/>
                <a:gd name="connsiteY344" fmla="*/ 82776 h 175170"/>
                <a:gd name="connsiteX345" fmla="*/ 23166 w 189841"/>
                <a:gd name="connsiteY345" fmla="*/ 75808 h 175170"/>
                <a:gd name="connsiteX346" fmla="*/ 23730 w 189841"/>
                <a:gd name="connsiteY346" fmla="*/ 76971 h 175170"/>
                <a:gd name="connsiteX347" fmla="*/ 23624 w 189841"/>
                <a:gd name="connsiteY347" fmla="*/ 81119 h 175170"/>
                <a:gd name="connsiteX348" fmla="*/ 23002 w 189841"/>
                <a:gd name="connsiteY348" fmla="*/ 81883 h 175170"/>
                <a:gd name="connsiteX349" fmla="*/ 22143 w 189841"/>
                <a:gd name="connsiteY349" fmla="*/ 82082 h 175170"/>
                <a:gd name="connsiteX350" fmla="*/ 21402 w 189841"/>
                <a:gd name="connsiteY350" fmla="*/ 81946 h 175170"/>
                <a:gd name="connsiteX351" fmla="*/ 20730 w 189841"/>
                <a:gd name="connsiteY351" fmla="*/ 82063 h 175170"/>
                <a:gd name="connsiteX352" fmla="*/ 20083 w 189841"/>
                <a:gd name="connsiteY352" fmla="*/ 82556 h 175170"/>
                <a:gd name="connsiteX353" fmla="*/ 20154 w 189841"/>
                <a:gd name="connsiteY353" fmla="*/ 80513 h 175170"/>
                <a:gd name="connsiteX354" fmla="*/ 20918 w 189841"/>
                <a:gd name="connsiteY354" fmla="*/ 77978 h 175170"/>
                <a:gd name="connsiteX355" fmla="*/ 21851 w 189841"/>
                <a:gd name="connsiteY355" fmla="*/ 76496 h 175170"/>
                <a:gd name="connsiteX356" fmla="*/ 107004 w 189841"/>
                <a:gd name="connsiteY356" fmla="*/ 72294 h 175170"/>
                <a:gd name="connsiteX357" fmla="*/ 108738 w 189841"/>
                <a:gd name="connsiteY357" fmla="*/ 73277 h 175170"/>
                <a:gd name="connsiteX358" fmla="*/ 109118 w 189841"/>
                <a:gd name="connsiteY358" fmla="*/ 74914 h 175170"/>
                <a:gd name="connsiteX359" fmla="*/ 111185 w 189841"/>
                <a:gd name="connsiteY359" fmla="*/ 76712 h 175170"/>
                <a:gd name="connsiteX360" fmla="*/ 108848 w 189841"/>
                <a:gd name="connsiteY360" fmla="*/ 77341 h 175170"/>
                <a:gd name="connsiteX361" fmla="*/ 108228 w 189841"/>
                <a:gd name="connsiteY361" fmla="*/ 77242 h 175170"/>
                <a:gd name="connsiteX362" fmla="*/ 108749 w 189841"/>
                <a:gd name="connsiteY362" fmla="*/ 76448 h 175170"/>
                <a:gd name="connsiteX363" fmla="*/ 108790 w 189841"/>
                <a:gd name="connsiteY363" fmla="*/ 76114 h 175170"/>
                <a:gd name="connsiteX364" fmla="*/ 106460 w 189841"/>
                <a:gd name="connsiteY364" fmla="*/ 74662 h 175170"/>
                <a:gd name="connsiteX365" fmla="*/ 106734 w 189841"/>
                <a:gd name="connsiteY365" fmla="*/ 72775 h 175170"/>
                <a:gd name="connsiteX366" fmla="*/ 81068 w 189841"/>
                <a:gd name="connsiteY366" fmla="*/ 70881 h 175170"/>
                <a:gd name="connsiteX367" fmla="*/ 83340 w 189841"/>
                <a:gd name="connsiteY367" fmla="*/ 72853 h 175170"/>
                <a:gd name="connsiteX368" fmla="*/ 84590 w 189841"/>
                <a:gd name="connsiteY368" fmla="*/ 75656 h 175170"/>
                <a:gd name="connsiteX369" fmla="*/ 85762 w 189841"/>
                <a:gd name="connsiteY369" fmla="*/ 76602 h 175170"/>
                <a:gd name="connsiteX370" fmla="*/ 88222 w 189841"/>
                <a:gd name="connsiteY370" fmla="*/ 77718 h 175170"/>
                <a:gd name="connsiteX371" fmla="*/ 89377 w 189841"/>
                <a:gd name="connsiteY371" fmla="*/ 77860 h 175170"/>
                <a:gd name="connsiteX372" fmla="*/ 93573 w 189841"/>
                <a:gd name="connsiteY372" fmla="*/ 79875 h 175170"/>
                <a:gd name="connsiteX373" fmla="*/ 98455 w 189841"/>
                <a:gd name="connsiteY373" fmla="*/ 80277 h 175170"/>
                <a:gd name="connsiteX374" fmla="*/ 99086 w 189841"/>
                <a:gd name="connsiteY374" fmla="*/ 80857 h 175170"/>
                <a:gd name="connsiteX375" fmla="*/ 99686 w 189841"/>
                <a:gd name="connsiteY375" fmla="*/ 82409 h 175170"/>
                <a:gd name="connsiteX376" fmla="*/ 100682 w 189841"/>
                <a:gd name="connsiteY376" fmla="*/ 83626 h 175170"/>
                <a:gd name="connsiteX377" fmla="*/ 100932 w 189841"/>
                <a:gd name="connsiteY377" fmla="*/ 84573 h 175170"/>
                <a:gd name="connsiteX378" fmla="*/ 100412 w 189841"/>
                <a:gd name="connsiteY378" fmla="*/ 85623 h 175170"/>
                <a:gd name="connsiteX379" fmla="*/ 101133 w 189841"/>
                <a:gd name="connsiteY379" fmla="*/ 88834 h 175170"/>
                <a:gd name="connsiteX380" fmla="*/ 102364 w 189841"/>
                <a:gd name="connsiteY380" fmla="*/ 91881 h 175170"/>
                <a:gd name="connsiteX381" fmla="*/ 104219 w 189841"/>
                <a:gd name="connsiteY381" fmla="*/ 93358 h 175170"/>
                <a:gd name="connsiteX382" fmla="*/ 106525 w 189841"/>
                <a:gd name="connsiteY382" fmla="*/ 93804 h 175170"/>
                <a:gd name="connsiteX383" fmla="*/ 108721 w 189841"/>
                <a:gd name="connsiteY383" fmla="*/ 93743 h 175170"/>
                <a:gd name="connsiteX384" fmla="*/ 109276 w 189841"/>
                <a:gd name="connsiteY384" fmla="*/ 94347 h 175170"/>
                <a:gd name="connsiteX385" fmla="*/ 109058 w 189841"/>
                <a:gd name="connsiteY385" fmla="*/ 97010 h 175170"/>
                <a:gd name="connsiteX386" fmla="*/ 108129 w 189841"/>
                <a:gd name="connsiteY386" fmla="*/ 98046 h 175170"/>
                <a:gd name="connsiteX387" fmla="*/ 107374 w 189841"/>
                <a:gd name="connsiteY387" fmla="*/ 98298 h 175170"/>
                <a:gd name="connsiteX388" fmla="*/ 106717 w 189841"/>
                <a:gd name="connsiteY388" fmla="*/ 98026 h 175170"/>
                <a:gd name="connsiteX389" fmla="*/ 106123 w 189841"/>
                <a:gd name="connsiteY389" fmla="*/ 97399 h 175170"/>
                <a:gd name="connsiteX390" fmla="*/ 105476 w 189841"/>
                <a:gd name="connsiteY390" fmla="*/ 97103 h 175170"/>
                <a:gd name="connsiteX391" fmla="*/ 104214 w 189841"/>
                <a:gd name="connsiteY391" fmla="*/ 97051 h 175170"/>
                <a:gd name="connsiteX392" fmla="*/ 103292 w 189841"/>
                <a:gd name="connsiteY392" fmla="*/ 95979 h 175170"/>
                <a:gd name="connsiteX393" fmla="*/ 100954 w 189841"/>
                <a:gd name="connsiteY393" fmla="*/ 94512 h 175170"/>
                <a:gd name="connsiteX394" fmla="*/ 100524 w 189841"/>
                <a:gd name="connsiteY394" fmla="*/ 93637 h 175170"/>
                <a:gd name="connsiteX395" fmla="*/ 100446 w 189841"/>
                <a:gd name="connsiteY395" fmla="*/ 92285 h 175170"/>
                <a:gd name="connsiteX396" fmla="*/ 99453 w 189841"/>
                <a:gd name="connsiteY396" fmla="*/ 91289 h 175170"/>
                <a:gd name="connsiteX397" fmla="*/ 98540 w 189841"/>
                <a:gd name="connsiteY397" fmla="*/ 89393 h 175170"/>
                <a:gd name="connsiteX398" fmla="*/ 97671 w 189841"/>
                <a:gd name="connsiteY398" fmla="*/ 88870 h 175170"/>
                <a:gd name="connsiteX399" fmla="*/ 97192 w 189841"/>
                <a:gd name="connsiteY399" fmla="*/ 87921 h 175170"/>
                <a:gd name="connsiteX400" fmla="*/ 97153 w 189841"/>
                <a:gd name="connsiteY400" fmla="*/ 87513 h 175170"/>
                <a:gd name="connsiteX401" fmla="*/ 93750 w 189841"/>
                <a:gd name="connsiteY401" fmla="*/ 87237 h 175170"/>
                <a:gd name="connsiteX402" fmla="*/ 90932 w 189841"/>
                <a:gd name="connsiteY402" fmla="*/ 87224 h 175170"/>
                <a:gd name="connsiteX403" fmla="*/ 88544 w 189841"/>
                <a:gd name="connsiteY403" fmla="*/ 86147 h 175170"/>
                <a:gd name="connsiteX404" fmla="*/ 87805 w 189841"/>
                <a:gd name="connsiteY404" fmla="*/ 83329 h 175170"/>
                <a:gd name="connsiteX405" fmla="*/ 86389 w 189841"/>
                <a:gd name="connsiteY405" fmla="*/ 82571 h 175170"/>
                <a:gd name="connsiteX406" fmla="*/ 85326 w 189841"/>
                <a:gd name="connsiteY406" fmla="*/ 81773 h 175170"/>
                <a:gd name="connsiteX407" fmla="*/ 84441 w 189841"/>
                <a:gd name="connsiteY407" fmla="*/ 80667 h 175170"/>
                <a:gd name="connsiteX408" fmla="*/ 82204 w 189841"/>
                <a:gd name="connsiteY408" fmla="*/ 78627 h 175170"/>
                <a:gd name="connsiteX409" fmla="*/ 79729 w 189841"/>
                <a:gd name="connsiteY409" fmla="*/ 76918 h 175170"/>
                <a:gd name="connsiteX410" fmla="*/ 77337 w 189841"/>
                <a:gd name="connsiteY410" fmla="*/ 75793 h 175170"/>
                <a:gd name="connsiteX411" fmla="*/ 74797 w 189841"/>
                <a:gd name="connsiteY411" fmla="*/ 75055 h 175170"/>
                <a:gd name="connsiteX412" fmla="*/ 72733 w 189841"/>
                <a:gd name="connsiteY412" fmla="*/ 75926 h 175170"/>
                <a:gd name="connsiteX413" fmla="*/ 71530 w 189841"/>
                <a:gd name="connsiteY413" fmla="*/ 75719 h 175170"/>
                <a:gd name="connsiteX414" fmla="*/ 71286 w 189841"/>
                <a:gd name="connsiteY414" fmla="*/ 75130 h 175170"/>
                <a:gd name="connsiteX415" fmla="*/ 73851 w 189841"/>
                <a:gd name="connsiteY415" fmla="*/ 73957 h 175170"/>
                <a:gd name="connsiteX416" fmla="*/ 77378 w 189841"/>
                <a:gd name="connsiteY416" fmla="*/ 71714 h 175170"/>
                <a:gd name="connsiteX417" fmla="*/ 79863 w 189841"/>
                <a:gd name="connsiteY417" fmla="*/ 70973 h 175170"/>
                <a:gd name="connsiteX418" fmla="*/ 87287 w 189841"/>
                <a:gd name="connsiteY418" fmla="*/ 66387 h 175170"/>
                <a:gd name="connsiteX419" fmla="*/ 91396 w 189841"/>
                <a:gd name="connsiteY419" fmla="*/ 68825 h 175170"/>
                <a:gd name="connsiteX420" fmla="*/ 90409 w 189841"/>
                <a:gd name="connsiteY420" fmla="*/ 69700 h 175170"/>
                <a:gd name="connsiteX421" fmla="*/ 88883 w 189841"/>
                <a:gd name="connsiteY421" fmla="*/ 69317 h 175170"/>
                <a:gd name="connsiteX422" fmla="*/ 95622 w 189841"/>
                <a:gd name="connsiteY422" fmla="*/ 64855 h 175170"/>
                <a:gd name="connsiteX423" fmla="*/ 94933 w 189841"/>
                <a:gd name="connsiteY423" fmla="*/ 66595 h 175170"/>
                <a:gd name="connsiteX424" fmla="*/ 93789 w 189841"/>
                <a:gd name="connsiteY424" fmla="*/ 67688 h 175170"/>
                <a:gd name="connsiteX425" fmla="*/ 92755 w 189841"/>
                <a:gd name="connsiteY425" fmla="*/ 67992 h 175170"/>
                <a:gd name="connsiteX426" fmla="*/ 93791 w 189841"/>
                <a:gd name="connsiteY426" fmla="*/ 65926 h 175170"/>
                <a:gd name="connsiteX427" fmla="*/ 148180 w 189841"/>
                <a:gd name="connsiteY427" fmla="*/ 61866 h 175170"/>
                <a:gd name="connsiteX428" fmla="*/ 149559 w 189841"/>
                <a:gd name="connsiteY428" fmla="*/ 63255 h 175170"/>
                <a:gd name="connsiteX429" fmla="*/ 149175 w 189841"/>
                <a:gd name="connsiteY429" fmla="*/ 64793 h 175170"/>
                <a:gd name="connsiteX430" fmla="*/ 152233 w 189841"/>
                <a:gd name="connsiteY430" fmla="*/ 67340 h 175170"/>
                <a:gd name="connsiteX431" fmla="*/ 153276 w 189841"/>
                <a:gd name="connsiteY431" fmla="*/ 68951 h 175170"/>
                <a:gd name="connsiteX432" fmla="*/ 153660 w 189841"/>
                <a:gd name="connsiteY432" fmla="*/ 70521 h 175170"/>
                <a:gd name="connsiteX433" fmla="*/ 153403 w 189841"/>
                <a:gd name="connsiteY433" fmla="*/ 70971 h 175170"/>
                <a:gd name="connsiteX434" fmla="*/ 152243 w 189841"/>
                <a:gd name="connsiteY434" fmla="*/ 70120 h 175170"/>
                <a:gd name="connsiteX435" fmla="*/ 151296 w 189841"/>
                <a:gd name="connsiteY435" fmla="*/ 69849 h 175170"/>
                <a:gd name="connsiteX436" fmla="*/ 151615 w 189841"/>
                <a:gd name="connsiteY436" fmla="*/ 70971 h 175170"/>
                <a:gd name="connsiteX437" fmla="*/ 152589 w 189841"/>
                <a:gd name="connsiteY437" fmla="*/ 71935 h 175170"/>
                <a:gd name="connsiteX438" fmla="*/ 150855 w 189841"/>
                <a:gd name="connsiteY438" fmla="*/ 72487 h 175170"/>
                <a:gd name="connsiteX439" fmla="*/ 149117 w 189841"/>
                <a:gd name="connsiteY439" fmla="*/ 72458 h 175170"/>
                <a:gd name="connsiteX440" fmla="*/ 144046 w 189841"/>
                <a:gd name="connsiteY440" fmla="*/ 71115 h 175170"/>
                <a:gd name="connsiteX441" fmla="*/ 142876 w 189841"/>
                <a:gd name="connsiteY441" fmla="*/ 69688 h 175170"/>
                <a:gd name="connsiteX442" fmla="*/ 145910 w 189841"/>
                <a:gd name="connsiteY442" fmla="*/ 67538 h 175170"/>
                <a:gd name="connsiteX443" fmla="*/ 146530 w 189841"/>
                <a:gd name="connsiteY443" fmla="*/ 66672 h 175170"/>
                <a:gd name="connsiteX444" fmla="*/ 144381 w 189841"/>
                <a:gd name="connsiteY444" fmla="*/ 66757 h 175170"/>
                <a:gd name="connsiteX445" fmla="*/ 142090 w 189841"/>
                <a:gd name="connsiteY445" fmla="*/ 69311 h 175170"/>
                <a:gd name="connsiteX446" fmla="*/ 138417 w 189841"/>
                <a:gd name="connsiteY446" fmla="*/ 68189 h 175170"/>
                <a:gd name="connsiteX447" fmla="*/ 137294 w 189841"/>
                <a:gd name="connsiteY447" fmla="*/ 67162 h 175170"/>
                <a:gd name="connsiteX448" fmla="*/ 137043 w 189841"/>
                <a:gd name="connsiteY448" fmla="*/ 66608 h 175170"/>
                <a:gd name="connsiteX449" fmla="*/ 138490 w 189841"/>
                <a:gd name="connsiteY449" fmla="*/ 64341 h 175170"/>
                <a:gd name="connsiteX450" fmla="*/ 141075 w 189841"/>
                <a:gd name="connsiteY450" fmla="*/ 64417 h 175170"/>
                <a:gd name="connsiteX451" fmla="*/ 142444 w 189841"/>
                <a:gd name="connsiteY451" fmla="*/ 63907 h 175170"/>
                <a:gd name="connsiteX452" fmla="*/ 144135 w 189841"/>
                <a:gd name="connsiteY452" fmla="*/ 63190 h 175170"/>
                <a:gd name="connsiteX453" fmla="*/ 144148 w 189841"/>
                <a:gd name="connsiteY453" fmla="*/ 62112 h 175170"/>
                <a:gd name="connsiteX454" fmla="*/ 4248 w 189841"/>
                <a:gd name="connsiteY454" fmla="*/ 50509 h 175170"/>
                <a:gd name="connsiteX455" fmla="*/ 5422 w 189841"/>
                <a:gd name="connsiteY455" fmla="*/ 51103 h 175170"/>
                <a:gd name="connsiteX456" fmla="*/ 6182 w 189841"/>
                <a:gd name="connsiteY456" fmla="*/ 51716 h 175170"/>
                <a:gd name="connsiteX457" fmla="*/ 6420 w 189841"/>
                <a:gd name="connsiteY457" fmla="*/ 52418 h 175170"/>
                <a:gd name="connsiteX458" fmla="*/ 4770 w 189841"/>
                <a:gd name="connsiteY458" fmla="*/ 53826 h 175170"/>
                <a:gd name="connsiteX459" fmla="*/ 4427 w 189841"/>
                <a:gd name="connsiteY459" fmla="*/ 54463 h 175170"/>
                <a:gd name="connsiteX460" fmla="*/ 5697 w 189841"/>
                <a:gd name="connsiteY460" fmla="*/ 55727 h 175170"/>
                <a:gd name="connsiteX461" fmla="*/ 5675 w 189841"/>
                <a:gd name="connsiteY461" fmla="*/ 56233 h 175170"/>
                <a:gd name="connsiteX462" fmla="*/ 6211 w 189841"/>
                <a:gd name="connsiteY462" fmla="*/ 58677 h 175170"/>
                <a:gd name="connsiteX463" fmla="*/ 6828 w 189841"/>
                <a:gd name="connsiteY463" fmla="*/ 59599 h 175170"/>
                <a:gd name="connsiteX464" fmla="*/ 8430 w 189841"/>
                <a:gd name="connsiteY464" fmla="*/ 60334 h 175170"/>
                <a:gd name="connsiteX465" fmla="*/ 9540 w 189841"/>
                <a:gd name="connsiteY465" fmla="*/ 60577 h 175170"/>
                <a:gd name="connsiteX466" fmla="*/ 10020 w 189841"/>
                <a:gd name="connsiteY466" fmla="*/ 62032 h 175170"/>
                <a:gd name="connsiteX467" fmla="*/ 7265 w 189841"/>
                <a:gd name="connsiteY467" fmla="*/ 61129 h 175170"/>
                <a:gd name="connsiteX468" fmla="*/ 5252 w 189841"/>
                <a:gd name="connsiteY468" fmla="*/ 59829 h 175170"/>
                <a:gd name="connsiteX469" fmla="*/ 3591 w 189841"/>
                <a:gd name="connsiteY469" fmla="*/ 56615 h 175170"/>
                <a:gd name="connsiteX470" fmla="*/ 54 w 189841"/>
                <a:gd name="connsiteY470" fmla="*/ 52953 h 175170"/>
                <a:gd name="connsiteX471" fmla="*/ 0 w 189841"/>
                <a:gd name="connsiteY471" fmla="*/ 51889 h 175170"/>
                <a:gd name="connsiteX472" fmla="*/ 1345 w 189841"/>
                <a:gd name="connsiteY472" fmla="*/ 51082 h 175170"/>
                <a:gd name="connsiteX473" fmla="*/ 128309 w 189841"/>
                <a:gd name="connsiteY473" fmla="*/ 44914 h 175170"/>
                <a:gd name="connsiteX474" fmla="*/ 128056 w 189841"/>
                <a:gd name="connsiteY474" fmla="*/ 46257 h 175170"/>
                <a:gd name="connsiteX475" fmla="*/ 127220 w 189841"/>
                <a:gd name="connsiteY475" fmla="*/ 47137 h 175170"/>
                <a:gd name="connsiteX476" fmla="*/ 126605 w 189841"/>
                <a:gd name="connsiteY476" fmla="*/ 48654 h 175170"/>
                <a:gd name="connsiteX477" fmla="*/ 126272 w 189841"/>
                <a:gd name="connsiteY477" fmla="*/ 50821 h 175170"/>
                <a:gd name="connsiteX478" fmla="*/ 124983 w 189841"/>
                <a:gd name="connsiteY478" fmla="*/ 50873 h 175170"/>
                <a:gd name="connsiteX479" fmla="*/ 124202 w 189841"/>
                <a:gd name="connsiteY479" fmla="*/ 50435 h 175170"/>
                <a:gd name="connsiteX480" fmla="*/ 123945 w 189841"/>
                <a:gd name="connsiteY480" fmla="*/ 49616 h 175170"/>
                <a:gd name="connsiteX481" fmla="*/ 123893 w 189841"/>
                <a:gd name="connsiteY481" fmla="*/ 48581 h 175170"/>
                <a:gd name="connsiteX482" fmla="*/ 123327 w 189841"/>
                <a:gd name="connsiteY482" fmla="*/ 48621 h 175170"/>
                <a:gd name="connsiteX483" fmla="*/ 122871 w 189841"/>
                <a:gd name="connsiteY483" fmla="*/ 49746 h 175170"/>
                <a:gd name="connsiteX484" fmla="*/ 122472 w 189841"/>
                <a:gd name="connsiteY484" fmla="*/ 50253 h 175170"/>
                <a:gd name="connsiteX485" fmla="*/ 121174 w 189841"/>
                <a:gd name="connsiteY485" fmla="*/ 50360 h 175170"/>
                <a:gd name="connsiteX486" fmla="*/ 119753 w 189841"/>
                <a:gd name="connsiteY486" fmla="*/ 49668 h 175170"/>
                <a:gd name="connsiteX487" fmla="*/ 119820 w 189841"/>
                <a:gd name="connsiteY487" fmla="*/ 48171 h 175170"/>
                <a:gd name="connsiteX488" fmla="*/ 119535 w 189841"/>
                <a:gd name="connsiteY488" fmla="*/ 46438 h 175170"/>
                <a:gd name="connsiteX489" fmla="*/ 119660 w 189841"/>
                <a:gd name="connsiteY489" fmla="*/ 45831 h 175170"/>
                <a:gd name="connsiteX490" fmla="*/ 123556 w 189841"/>
                <a:gd name="connsiteY490" fmla="*/ 45681 h 175170"/>
                <a:gd name="connsiteX491" fmla="*/ 124696 w 189841"/>
                <a:gd name="connsiteY491" fmla="*/ 46961 h 175170"/>
                <a:gd name="connsiteX492" fmla="*/ 126074 w 189841"/>
                <a:gd name="connsiteY492" fmla="*/ 46219 h 175170"/>
                <a:gd name="connsiteX493" fmla="*/ 126639 w 189841"/>
                <a:gd name="connsiteY493" fmla="*/ 45417 h 175170"/>
                <a:gd name="connsiteX494" fmla="*/ 130950 w 189841"/>
                <a:gd name="connsiteY494" fmla="*/ 32341 h 175170"/>
                <a:gd name="connsiteX495" fmla="*/ 132183 w 189841"/>
                <a:gd name="connsiteY495" fmla="*/ 32966 h 175170"/>
                <a:gd name="connsiteX496" fmla="*/ 133066 w 189841"/>
                <a:gd name="connsiteY496" fmla="*/ 33702 h 175170"/>
                <a:gd name="connsiteX497" fmla="*/ 133541 w 189841"/>
                <a:gd name="connsiteY497" fmla="*/ 34679 h 175170"/>
                <a:gd name="connsiteX498" fmla="*/ 131040 w 189841"/>
                <a:gd name="connsiteY498" fmla="*/ 35363 h 175170"/>
                <a:gd name="connsiteX499" fmla="*/ 128285 w 189841"/>
                <a:gd name="connsiteY499" fmla="*/ 33206 h 175170"/>
                <a:gd name="connsiteX500" fmla="*/ 110049 w 189841"/>
                <a:gd name="connsiteY500" fmla="*/ 25075 h 175170"/>
                <a:gd name="connsiteX501" fmla="*/ 112167 w 189841"/>
                <a:gd name="connsiteY501" fmla="*/ 25249 h 175170"/>
                <a:gd name="connsiteX502" fmla="*/ 113372 w 189841"/>
                <a:gd name="connsiteY502" fmla="*/ 26719 h 175170"/>
                <a:gd name="connsiteX503" fmla="*/ 113653 w 189841"/>
                <a:gd name="connsiteY503" fmla="*/ 27413 h 175170"/>
                <a:gd name="connsiteX504" fmla="*/ 113262 w 189841"/>
                <a:gd name="connsiteY504" fmla="*/ 28592 h 175170"/>
                <a:gd name="connsiteX505" fmla="*/ 113385 w 189841"/>
                <a:gd name="connsiteY505" fmla="*/ 29738 h 175170"/>
                <a:gd name="connsiteX506" fmla="*/ 110548 w 189841"/>
                <a:gd name="connsiteY506" fmla="*/ 30675 h 175170"/>
                <a:gd name="connsiteX507" fmla="*/ 107665 w 189841"/>
                <a:gd name="connsiteY507" fmla="*/ 28903 h 175170"/>
                <a:gd name="connsiteX508" fmla="*/ 107691 w 189841"/>
                <a:gd name="connsiteY508" fmla="*/ 27849 h 175170"/>
                <a:gd name="connsiteX509" fmla="*/ 109213 w 189841"/>
                <a:gd name="connsiteY509" fmla="*/ 25709 h 175170"/>
                <a:gd name="connsiteX510" fmla="*/ 144925 w 189841"/>
                <a:gd name="connsiteY510" fmla="*/ 0 h 175170"/>
                <a:gd name="connsiteX511" fmla="*/ 147585 w 189841"/>
                <a:gd name="connsiteY511" fmla="*/ 721 h 175170"/>
                <a:gd name="connsiteX512" fmla="*/ 149568 w 189841"/>
                <a:gd name="connsiteY512" fmla="*/ 1256 h 175170"/>
                <a:gd name="connsiteX513" fmla="*/ 150717 w 189841"/>
                <a:gd name="connsiteY513" fmla="*/ 2129 h 175170"/>
                <a:gd name="connsiteX514" fmla="*/ 151436 w 189841"/>
                <a:gd name="connsiteY514" fmla="*/ 2926 h 175170"/>
                <a:gd name="connsiteX515" fmla="*/ 152530 w 189841"/>
                <a:gd name="connsiteY515" fmla="*/ 3614 h 175170"/>
                <a:gd name="connsiteX516" fmla="*/ 153345 w 189841"/>
                <a:gd name="connsiteY516" fmla="*/ 3772 h 175170"/>
                <a:gd name="connsiteX517" fmla="*/ 153973 w 189841"/>
                <a:gd name="connsiteY517" fmla="*/ 6128 h 175170"/>
                <a:gd name="connsiteX518" fmla="*/ 154308 w 189841"/>
                <a:gd name="connsiteY518" fmla="*/ 9045 h 175170"/>
                <a:gd name="connsiteX519" fmla="*/ 153809 w 189841"/>
                <a:gd name="connsiteY519" fmla="*/ 10301 h 175170"/>
                <a:gd name="connsiteX520" fmla="*/ 152351 w 189841"/>
                <a:gd name="connsiteY520" fmla="*/ 10592 h 175170"/>
                <a:gd name="connsiteX521" fmla="*/ 147802 w 189841"/>
                <a:gd name="connsiteY521" fmla="*/ 13345 h 175170"/>
                <a:gd name="connsiteX522" fmla="*/ 147692 w 189841"/>
                <a:gd name="connsiteY522" fmla="*/ 15861 h 175170"/>
                <a:gd name="connsiteX523" fmla="*/ 147752 w 189841"/>
                <a:gd name="connsiteY523" fmla="*/ 17079 h 175170"/>
                <a:gd name="connsiteX524" fmla="*/ 147845 w 189841"/>
                <a:gd name="connsiteY524" fmla="*/ 17940 h 175170"/>
                <a:gd name="connsiteX525" fmla="*/ 148320 w 189841"/>
                <a:gd name="connsiteY525" fmla="*/ 18665 h 175170"/>
                <a:gd name="connsiteX526" fmla="*/ 148320 w 189841"/>
                <a:gd name="connsiteY526" fmla="*/ 19710 h 175170"/>
                <a:gd name="connsiteX527" fmla="*/ 147810 w 189841"/>
                <a:gd name="connsiteY527" fmla="*/ 20829 h 175170"/>
                <a:gd name="connsiteX528" fmla="*/ 145823 w 189841"/>
                <a:gd name="connsiteY528" fmla="*/ 22703 h 175170"/>
                <a:gd name="connsiteX529" fmla="*/ 144446 w 189841"/>
                <a:gd name="connsiteY529" fmla="*/ 24193 h 175170"/>
                <a:gd name="connsiteX530" fmla="*/ 142904 w 189841"/>
                <a:gd name="connsiteY530" fmla="*/ 26211 h 175170"/>
                <a:gd name="connsiteX531" fmla="*/ 142032 w 189841"/>
                <a:gd name="connsiteY531" fmla="*/ 26457 h 175170"/>
                <a:gd name="connsiteX532" fmla="*/ 141352 w 189841"/>
                <a:gd name="connsiteY532" fmla="*/ 26812 h 175170"/>
                <a:gd name="connsiteX533" fmla="*/ 140727 w 189841"/>
                <a:gd name="connsiteY533" fmla="*/ 25699 h 175170"/>
                <a:gd name="connsiteX534" fmla="*/ 137298 w 189841"/>
                <a:gd name="connsiteY534" fmla="*/ 23731 h 175170"/>
                <a:gd name="connsiteX535" fmla="*/ 129362 w 189841"/>
                <a:gd name="connsiteY535" fmla="*/ 22583 h 175170"/>
                <a:gd name="connsiteX536" fmla="*/ 125571 w 189841"/>
                <a:gd name="connsiteY536" fmla="*/ 21129 h 175170"/>
                <a:gd name="connsiteX537" fmla="*/ 123908 w 189841"/>
                <a:gd name="connsiteY537" fmla="*/ 21399 h 175170"/>
                <a:gd name="connsiteX538" fmla="*/ 120688 w 189841"/>
                <a:gd name="connsiteY538" fmla="*/ 19771 h 175170"/>
                <a:gd name="connsiteX539" fmla="*/ 118481 w 189841"/>
                <a:gd name="connsiteY539" fmla="*/ 20486 h 175170"/>
                <a:gd name="connsiteX540" fmla="*/ 113800 w 189841"/>
                <a:gd name="connsiteY540" fmla="*/ 23378 h 175170"/>
                <a:gd name="connsiteX541" fmla="*/ 111273 w 189841"/>
                <a:gd name="connsiteY541" fmla="*/ 23064 h 175170"/>
                <a:gd name="connsiteX542" fmla="*/ 108572 w 189841"/>
                <a:gd name="connsiteY542" fmla="*/ 21326 h 175170"/>
                <a:gd name="connsiteX543" fmla="*/ 106814 w 189841"/>
                <a:gd name="connsiteY543" fmla="*/ 21006 h 175170"/>
                <a:gd name="connsiteX544" fmla="*/ 104752 w 189841"/>
                <a:gd name="connsiteY544" fmla="*/ 21927 h 175170"/>
                <a:gd name="connsiteX545" fmla="*/ 101448 w 189841"/>
                <a:gd name="connsiteY545" fmla="*/ 25253 h 175170"/>
                <a:gd name="connsiteX546" fmla="*/ 98086 w 189841"/>
                <a:gd name="connsiteY546" fmla="*/ 26882 h 175170"/>
                <a:gd name="connsiteX547" fmla="*/ 95074 w 189841"/>
                <a:gd name="connsiteY547" fmla="*/ 26245 h 175170"/>
                <a:gd name="connsiteX548" fmla="*/ 91021 w 189841"/>
                <a:gd name="connsiteY548" fmla="*/ 26259 h 175170"/>
                <a:gd name="connsiteX549" fmla="*/ 90588 w 189841"/>
                <a:gd name="connsiteY549" fmla="*/ 28117 h 175170"/>
                <a:gd name="connsiteX550" fmla="*/ 91373 w 189841"/>
                <a:gd name="connsiteY550" fmla="*/ 29402 h 175170"/>
                <a:gd name="connsiteX551" fmla="*/ 93588 w 189841"/>
                <a:gd name="connsiteY551" fmla="*/ 31593 h 175170"/>
                <a:gd name="connsiteX552" fmla="*/ 92549 w 189841"/>
                <a:gd name="connsiteY552" fmla="*/ 33239 h 175170"/>
                <a:gd name="connsiteX553" fmla="*/ 93320 w 189841"/>
                <a:gd name="connsiteY553" fmla="*/ 34888 h 175170"/>
                <a:gd name="connsiteX554" fmla="*/ 94763 w 189841"/>
                <a:gd name="connsiteY554" fmla="*/ 35223 h 175170"/>
                <a:gd name="connsiteX555" fmla="*/ 96942 w 189841"/>
                <a:gd name="connsiteY555" fmla="*/ 35130 h 175170"/>
                <a:gd name="connsiteX556" fmla="*/ 100971 w 189841"/>
                <a:gd name="connsiteY556" fmla="*/ 37263 h 175170"/>
                <a:gd name="connsiteX557" fmla="*/ 102733 w 189841"/>
                <a:gd name="connsiteY557" fmla="*/ 39510 h 175170"/>
                <a:gd name="connsiteX558" fmla="*/ 103858 w 189841"/>
                <a:gd name="connsiteY558" fmla="*/ 41968 h 175170"/>
                <a:gd name="connsiteX559" fmla="*/ 101405 w 189841"/>
                <a:gd name="connsiteY559" fmla="*/ 40206 h 175170"/>
                <a:gd name="connsiteX560" fmla="*/ 99777 w 189841"/>
                <a:gd name="connsiteY560" fmla="*/ 38511 h 175170"/>
                <a:gd name="connsiteX561" fmla="*/ 97505 w 189841"/>
                <a:gd name="connsiteY561" fmla="*/ 37896 h 175170"/>
                <a:gd name="connsiteX562" fmla="*/ 94346 w 189841"/>
                <a:gd name="connsiteY562" fmla="*/ 36452 h 175170"/>
                <a:gd name="connsiteX563" fmla="*/ 92362 w 189841"/>
                <a:gd name="connsiteY563" fmla="*/ 36211 h 175170"/>
                <a:gd name="connsiteX564" fmla="*/ 90250 w 189841"/>
                <a:gd name="connsiteY564" fmla="*/ 37212 h 175170"/>
                <a:gd name="connsiteX565" fmla="*/ 90085 w 189841"/>
                <a:gd name="connsiteY565" fmla="*/ 38348 h 175170"/>
                <a:gd name="connsiteX566" fmla="*/ 92362 w 189841"/>
                <a:gd name="connsiteY566" fmla="*/ 40468 h 175170"/>
                <a:gd name="connsiteX567" fmla="*/ 94443 w 189841"/>
                <a:gd name="connsiteY567" fmla="*/ 41772 h 175170"/>
                <a:gd name="connsiteX568" fmla="*/ 95547 w 189841"/>
                <a:gd name="connsiteY568" fmla="*/ 42833 h 175170"/>
                <a:gd name="connsiteX569" fmla="*/ 96283 w 189841"/>
                <a:gd name="connsiteY569" fmla="*/ 45180 h 175170"/>
                <a:gd name="connsiteX570" fmla="*/ 95864 w 189841"/>
                <a:gd name="connsiteY570" fmla="*/ 45977 h 175170"/>
                <a:gd name="connsiteX571" fmla="*/ 95095 w 189841"/>
                <a:gd name="connsiteY571" fmla="*/ 46719 h 175170"/>
                <a:gd name="connsiteX572" fmla="*/ 92625 w 189841"/>
                <a:gd name="connsiteY572" fmla="*/ 45241 h 175170"/>
                <a:gd name="connsiteX573" fmla="*/ 88848 w 189841"/>
                <a:gd name="connsiteY573" fmla="*/ 39980 h 175170"/>
                <a:gd name="connsiteX574" fmla="*/ 83579 w 189841"/>
                <a:gd name="connsiteY574" fmla="*/ 38931 h 175170"/>
                <a:gd name="connsiteX575" fmla="*/ 82698 w 189841"/>
                <a:gd name="connsiteY575" fmla="*/ 40029 h 175170"/>
                <a:gd name="connsiteX576" fmla="*/ 83733 w 189841"/>
                <a:gd name="connsiteY576" fmla="*/ 42811 h 175170"/>
                <a:gd name="connsiteX577" fmla="*/ 84482 w 189841"/>
                <a:gd name="connsiteY577" fmla="*/ 43894 h 175170"/>
                <a:gd name="connsiteX578" fmla="*/ 89060 w 189841"/>
                <a:gd name="connsiteY578" fmla="*/ 46894 h 175170"/>
                <a:gd name="connsiteX579" fmla="*/ 88693 w 189841"/>
                <a:gd name="connsiteY579" fmla="*/ 47530 h 175170"/>
                <a:gd name="connsiteX580" fmla="*/ 88025 w 189841"/>
                <a:gd name="connsiteY580" fmla="*/ 47801 h 175170"/>
                <a:gd name="connsiteX581" fmla="*/ 82901 w 189841"/>
                <a:gd name="connsiteY581" fmla="*/ 46087 h 175170"/>
                <a:gd name="connsiteX582" fmla="*/ 81411 w 189841"/>
                <a:gd name="connsiteY582" fmla="*/ 43476 h 175170"/>
                <a:gd name="connsiteX583" fmla="*/ 81053 w 189841"/>
                <a:gd name="connsiteY583" fmla="*/ 40173 h 175170"/>
                <a:gd name="connsiteX584" fmla="*/ 76324 w 189841"/>
                <a:gd name="connsiteY584" fmla="*/ 37877 h 175170"/>
                <a:gd name="connsiteX585" fmla="*/ 71864 w 189841"/>
                <a:gd name="connsiteY585" fmla="*/ 35377 h 175170"/>
                <a:gd name="connsiteX586" fmla="*/ 70867 w 189841"/>
                <a:gd name="connsiteY586" fmla="*/ 33002 h 175170"/>
                <a:gd name="connsiteX587" fmla="*/ 71785 w 189841"/>
                <a:gd name="connsiteY587" fmla="*/ 32121 h 175170"/>
                <a:gd name="connsiteX588" fmla="*/ 72435 w 189841"/>
                <a:gd name="connsiteY588" fmla="*/ 30375 h 175170"/>
                <a:gd name="connsiteX589" fmla="*/ 69984 w 189841"/>
                <a:gd name="connsiteY589" fmla="*/ 30697 h 175170"/>
                <a:gd name="connsiteX590" fmla="*/ 68446 w 189841"/>
                <a:gd name="connsiteY590" fmla="*/ 31801 h 175170"/>
                <a:gd name="connsiteX591" fmla="*/ 65961 w 189841"/>
                <a:gd name="connsiteY591" fmla="*/ 32872 h 175170"/>
                <a:gd name="connsiteX592" fmla="*/ 65859 w 189841"/>
                <a:gd name="connsiteY592" fmla="*/ 34625 h 175170"/>
                <a:gd name="connsiteX593" fmla="*/ 66252 w 189841"/>
                <a:gd name="connsiteY593" fmla="*/ 36248 h 175170"/>
                <a:gd name="connsiteX594" fmla="*/ 65430 w 189841"/>
                <a:gd name="connsiteY594" fmla="*/ 38606 h 175170"/>
                <a:gd name="connsiteX595" fmla="*/ 64631 w 189841"/>
                <a:gd name="connsiteY595" fmla="*/ 42709 h 175170"/>
                <a:gd name="connsiteX596" fmla="*/ 65136 w 189841"/>
                <a:gd name="connsiteY596" fmla="*/ 44859 h 175170"/>
                <a:gd name="connsiteX597" fmla="*/ 70521 w 189841"/>
                <a:gd name="connsiteY597" fmla="*/ 51017 h 175170"/>
                <a:gd name="connsiteX598" fmla="*/ 72363 w 189841"/>
                <a:gd name="connsiteY598" fmla="*/ 55482 h 175170"/>
                <a:gd name="connsiteX599" fmla="*/ 73685 w 189841"/>
                <a:gd name="connsiteY599" fmla="*/ 57173 h 175170"/>
                <a:gd name="connsiteX600" fmla="*/ 76441 w 189841"/>
                <a:gd name="connsiteY600" fmla="*/ 59037 h 175170"/>
                <a:gd name="connsiteX601" fmla="*/ 79314 w 189841"/>
                <a:gd name="connsiteY601" fmla="*/ 62503 h 175170"/>
                <a:gd name="connsiteX602" fmla="*/ 80533 w 189841"/>
                <a:gd name="connsiteY602" fmla="*/ 64308 h 175170"/>
                <a:gd name="connsiteX603" fmla="*/ 81400 w 189841"/>
                <a:gd name="connsiteY603" fmla="*/ 67259 h 175170"/>
                <a:gd name="connsiteX604" fmla="*/ 78982 w 189841"/>
                <a:gd name="connsiteY604" fmla="*/ 69084 h 175170"/>
                <a:gd name="connsiteX605" fmla="*/ 77574 w 189841"/>
                <a:gd name="connsiteY605" fmla="*/ 69160 h 175170"/>
                <a:gd name="connsiteX606" fmla="*/ 76794 w 189841"/>
                <a:gd name="connsiteY606" fmla="*/ 68350 h 175170"/>
                <a:gd name="connsiteX607" fmla="*/ 77885 w 189841"/>
                <a:gd name="connsiteY607" fmla="*/ 66339 h 175170"/>
                <a:gd name="connsiteX608" fmla="*/ 77730 w 189841"/>
                <a:gd name="connsiteY608" fmla="*/ 65113 h 175170"/>
                <a:gd name="connsiteX609" fmla="*/ 73996 w 189841"/>
                <a:gd name="connsiteY609" fmla="*/ 63214 h 175170"/>
                <a:gd name="connsiteX610" fmla="*/ 72415 w 189841"/>
                <a:gd name="connsiteY610" fmla="*/ 63854 h 175170"/>
                <a:gd name="connsiteX611" fmla="*/ 70593 w 189841"/>
                <a:gd name="connsiteY611" fmla="*/ 65091 h 175170"/>
                <a:gd name="connsiteX612" fmla="*/ 71633 w 189841"/>
                <a:gd name="connsiteY612" fmla="*/ 67387 h 175170"/>
                <a:gd name="connsiteX613" fmla="*/ 72804 w 189841"/>
                <a:gd name="connsiteY613" fmla="*/ 68899 h 175170"/>
                <a:gd name="connsiteX614" fmla="*/ 73391 w 189841"/>
                <a:gd name="connsiteY614" fmla="*/ 70984 h 175170"/>
                <a:gd name="connsiteX615" fmla="*/ 75629 w 189841"/>
                <a:gd name="connsiteY615" fmla="*/ 70803 h 175170"/>
                <a:gd name="connsiteX616" fmla="*/ 72616 w 189841"/>
                <a:gd name="connsiteY616" fmla="*/ 73135 h 175170"/>
                <a:gd name="connsiteX617" fmla="*/ 69789 w 189841"/>
                <a:gd name="connsiteY617" fmla="*/ 74326 h 175170"/>
                <a:gd name="connsiteX618" fmla="*/ 67008 w 189841"/>
                <a:gd name="connsiteY618" fmla="*/ 74395 h 175170"/>
                <a:gd name="connsiteX619" fmla="*/ 65237 w 189841"/>
                <a:gd name="connsiteY619" fmla="*/ 74611 h 175170"/>
                <a:gd name="connsiteX620" fmla="*/ 64627 w 189841"/>
                <a:gd name="connsiteY620" fmla="*/ 75207 h 175170"/>
                <a:gd name="connsiteX621" fmla="*/ 66067 w 189841"/>
                <a:gd name="connsiteY621" fmla="*/ 75641 h 175170"/>
                <a:gd name="connsiteX622" fmla="*/ 67243 w 189841"/>
                <a:gd name="connsiteY622" fmla="*/ 75680 h 175170"/>
                <a:gd name="connsiteX623" fmla="*/ 69157 w 189841"/>
                <a:gd name="connsiteY623" fmla="*/ 76939 h 175170"/>
                <a:gd name="connsiteX624" fmla="*/ 74603 w 189841"/>
                <a:gd name="connsiteY624" fmla="*/ 78449 h 175170"/>
                <a:gd name="connsiteX625" fmla="*/ 77198 w 189841"/>
                <a:gd name="connsiteY625" fmla="*/ 80355 h 175170"/>
                <a:gd name="connsiteX626" fmla="*/ 79747 w 189841"/>
                <a:gd name="connsiteY626" fmla="*/ 80529 h 175170"/>
                <a:gd name="connsiteX627" fmla="*/ 82312 w 189841"/>
                <a:gd name="connsiteY627" fmla="*/ 84025 h 175170"/>
                <a:gd name="connsiteX628" fmla="*/ 86749 w 189841"/>
                <a:gd name="connsiteY628" fmla="*/ 84955 h 175170"/>
                <a:gd name="connsiteX629" fmla="*/ 89278 w 189841"/>
                <a:gd name="connsiteY629" fmla="*/ 88478 h 175170"/>
                <a:gd name="connsiteX630" fmla="*/ 92640 w 189841"/>
                <a:gd name="connsiteY630" fmla="*/ 89171 h 175170"/>
                <a:gd name="connsiteX631" fmla="*/ 95536 w 189841"/>
                <a:gd name="connsiteY631" fmla="*/ 90469 h 175170"/>
                <a:gd name="connsiteX632" fmla="*/ 96384 w 189841"/>
                <a:gd name="connsiteY632" fmla="*/ 91707 h 175170"/>
                <a:gd name="connsiteX633" fmla="*/ 96807 w 189841"/>
                <a:gd name="connsiteY633" fmla="*/ 93941 h 175170"/>
                <a:gd name="connsiteX634" fmla="*/ 96995 w 189841"/>
                <a:gd name="connsiteY634" fmla="*/ 98672 h 175170"/>
                <a:gd name="connsiteX635" fmla="*/ 97622 w 189841"/>
                <a:gd name="connsiteY635" fmla="*/ 102191 h 175170"/>
                <a:gd name="connsiteX636" fmla="*/ 97643 w 189841"/>
                <a:gd name="connsiteY636" fmla="*/ 103303 h 175170"/>
                <a:gd name="connsiteX637" fmla="*/ 97490 w 189841"/>
                <a:gd name="connsiteY637" fmla="*/ 104963 h 175170"/>
                <a:gd name="connsiteX638" fmla="*/ 96702 w 189841"/>
                <a:gd name="connsiteY638" fmla="*/ 105778 h 175170"/>
                <a:gd name="connsiteX639" fmla="*/ 95637 w 189841"/>
                <a:gd name="connsiteY639" fmla="*/ 105803 h 175170"/>
                <a:gd name="connsiteX640" fmla="*/ 93553 w 189841"/>
                <a:gd name="connsiteY640" fmla="*/ 103219 h 175170"/>
                <a:gd name="connsiteX641" fmla="*/ 90357 w 189841"/>
                <a:gd name="connsiteY641" fmla="*/ 100497 h 175170"/>
                <a:gd name="connsiteX642" fmla="*/ 86989 w 189841"/>
                <a:gd name="connsiteY642" fmla="*/ 97256 h 175170"/>
                <a:gd name="connsiteX643" fmla="*/ 86032 w 189841"/>
                <a:gd name="connsiteY643" fmla="*/ 96687 h 175170"/>
                <a:gd name="connsiteX644" fmla="*/ 85249 w 189841"/>
                <a:gd name="connsiteY644" fmla="*/ 96633 h 175170"/>
                <a:gd name="connsiteX645" fmla="*/ 83446 w 189841"/>
                <a:gd name="connsiteY645" fmla="*/ 97730 h 175170"/>
                <a:gd name="connsiteX646" fmla="*/ 78436 w 189841"/>
                <a:gd name="connsiteY646" fmla="*/ 98577 h 175170"/>
                <a:gd name="connsiteX647" fmla="*/ 76086 w 189841"/>
                <a:gd name="connsiteY647" fmla="*/ 99761 h 175170"/>
                <a:gd name="connsiteX648" fmla="*/ 75203 w 189841"/>
                <a:gd name="connsiteY648" fmla="*/ 100022 h 175170"/>
                <a:gd name="connsiteX649" fmla="*/ 74957 w 189841"/>
                <a:gd name="connsiteY649" fmla="*/ 100643 h 175170"/>
                <a:gd name="connsiteX650" fmla="*/ 76058 w 189841"/>
                <a:gd name="connsiteY650" fmla="*/ 101290 h 175170"/>
                <a:gd name="connsiteX651" fmla="*/ 77408 w 189841"/>
                <a:gd name="connsiteY651" fmla="*/ 102770 h 175170"/>
                <a:gd name="connsiteX652" fmla="*/ 77408 w 189841"/>
                <a:gd name="connsiteY652" fmla="*/ 104793 h 175170"/>
                <a:gd name="connsiteX653" fmla="*/ 78522 w 189841"/>
                <a:gd name="connsiteY653" fmla="*/ 107248 h 175170"/>
                <a:gd name="connsiteX654" fmla="*/ 79962 w 189841"/>
                <a:gd name="connsiteY654" fmla="*/ 107882 h 175170"/>
                <a:gd name="connsiteX655" fmla="*/ 81839 w 189841"/>
                <a:gd name="connsiteY655" fmla="*/ 107828 h 175170"/>
                <a:gd name="connsiteX656" fmla="*/ 82914 w 189841"/>
                <a:gd name="connsiteY656" fmla="*/ 108281 h 175170"/>
                <a:gd name="connsiteX657" fmla="*/ 83193 w 189841"/>
                <a:gd name="connsiteY657" fmla="*/ 109258 h 175170"/>
                <a:gd name="connsiteX658" fmla="*/ 84283 w 189841"/>
                <a:gd name="connsiteY658" fmla="*/ 110398 h 175170"/>
                <a:gd name="connsiteX659" fmla="*/ 85002 w 189841"/>
                <a:gd name="connsiteY659" fmla="*/ 111242 h 175170"/>
                <a:gd name="connsiteX660" fmla="*/ 84972 w 189841"/>
                <a:gd name="connsiteY660" fmla="*/ 111846 h 175170"/>
                <a:gd name="connsiteX661" fmla="*/ 79738 w 189841"/>
                <a:gd name="connsiteY661" fmla="*/ 113451 h 175170"/>
                <a:gd name="connsiteX662" fmla="*/ 78643 w 189841"/>
                <a:gd name="connsiteY662" fmla="*/ 114184 h 175170"/>
                <a:gd name="connsiteX663" fmla="*/ 77725 w 189841"/>
                <a:gd name="connsiteY663" fmla="*/ 114559 h 175170"/>
                <a:gd name="connsiteX664" fmla="*/ 76365 w 189841"/>
                <a:gd name="connsiteY664" fmla="*/ 113796 h 175170"/>
                <a:gd name="connsiteX665" fmla="*/ 76287 w 189841"/>
                <a:gd name="connsiteY665" fmla="*/ 111836 h 175170"/>
                <a:gd name="connsiteX666" fmla="*/ 74488 w 189841"/>
                <a:gd name="connsiteY666" fmla="*/ 110784 h 175170"/>
                <a:gd name="connsiteX667" fmla="*/ 72838 w 189841"/>
                <a:gd name="connsiteY667" fmla="*/ 109883 h 175170"/>
                <a:gd name="connsiteX668" fmla="*/ 70861 w 189841"/>
                <a:gd name="connsiteY668" fmla="*/ 109496 h 175170"/>
                <a:gd name="connsiteX669" fmla="*/ 69178 w 189841"/>
                <a:gd name="connsiteY669" fmla="*/ 108146 h 175170"/>
                <a:gd name="connsiteX670" fmla="*/ 68081 w 189841"/>
                <a:gd name="connsiteY670" fmla="*/ 109243 h 175170"/>
                <a:gd name="connsiteX671" fmla="*/ 68958 w 189841"/>
                <a:gd name="connsiteY671" fmla="*/ 113042 h 175170"/>
                <a:gd name="connsiteX672" fmla="*/ 70861 w 189841"/>
                <a:gd name="connsiteY672" fmla="*/ 115656 h 175170"/>
                <a:gd name="connsiteX673" fmla="*/ 74043 w 189841"/>
                <a:gd name="connsiteY673" fmla="*/ 122656 h 175170"/>
                <a:gd name="connsiteX674" fmla="*/ 75488 w 189841"/>
                <a:gd name="connsiteY674" fmla="*/ 126783 h 175170"/>
                <a:gd name="connsiteX675" fmla="*/ 75780 w 189841"/>
                <a:gd name="connsiteY675" fmla="*/ 128778 h 175170"/>
                <a:gd name="connsiteX676" fmla="*/ 75060 w 189841"/>
                <a:gd name="connsiteY676" fmla="*/ 132087 h 175170"/>
                <a:gd name="connsiteX677" fmla="*/ 76624 w 189841"/>
                <a:gd name="connsiteY677" fmla="*/ 134544 h 175170"/>
                <a:gd name="connsiteX678" fmla="*/ 77695 w 189841"/>
                <a:gd name="connsiteY678" fmla="*/ 137065 h 175170"/>
                <a:gd name="connsiteX679" fmla="*/ 76516 w 189841"/>
                <a:gd name="connsiteY679" fmla="*/ 136970 h 175170"/>
                <a:gd name="connsiteX680" fmla="*/ 75493 w 189841"/>
                <a:gd name="connsiteY680" fmla="*/ 136081 h 175170"/>
                <a:gd name="connsiteX681" fmla="*/ 73776 w 189841"/>
                <a:gd name="connsiteY681" fmla="*/ 135032 h 175170"/>
                <a:gd name="connsiteX682" fmla="*/ 70446 w 189841"/>
                <a:gd name="connsiteY682" fmla="*/ 131007 h 175170"/>
                <a:gd name="connsiteX683" fmla="*/ 69286 w 189841"/>
                <a:gd name="connsiteY683" fmla="*/ 128493 h 175170"/>
                <a:gd name="connsiteX684" fmla="*/ 67900 w 189841"/>
                <a:gd name="connsiteY684" fmla="*/ 128296 h 175170"/>
                <a:gd name="connsiteX685" fmla="*/ 65494 w 189841"/>
                <a:gd name="connsiteY685" fmla="*/ 128657 h 175170"/>
                <a:gd name="connsiteX686" fmla="*/ 62856 w 189841"/>
                <a:gd name="connsiteY686" fmla="*/ 134024 h 175170"/>
                <a:gd name="connsiteX687" fmla="*/ 62864 w 189841"/>
                <a:gd name="connsiteY687" fmla="*/ 137095 h 175170"/>
                <a:gd name="connsiteX688" fmla="*/ 61500 w 189841"/>
                <a:gd name="connsiteY688" fmla="*/ 136364 h 175170"/>
                <a:gd name="connsiteX689" fmla="*/ 60329 w 189841"/>
                <a:gd name="connsiteY689" fmla="*/ 135407 h 175170"/>
                <a:gd name="connsiteX690" fmla="*/ 60472 w 189841"/>
                <a:gd name="connsiteY690" fmla="*/ 132045 h 175170"/>
                <a:gd name="connsiteX691" fmla="*/ 60355 w 189841"/>
                <a:gd name="connsiteY691" fmla="*/ 130632 h 175170"/>
                <a:gd name="connsiteX692" fmla="*/ 57153 w 189841"/>
                <a:gd name="connsiteY692" fmla="*/ 126045 h 175170"/>
                <a:gd name="connsiteX693" fmla="*/ 55684 w 189841"/>
                <a:gd name="connsiteY693" fmla="*/ 125530 h 175170"/>
                <a:gd name="connsiteX694" fmla="*/ 55000 w 189841"/>
                <a:gd name="connsiteY694" fmla="*/ 123978 h 175170"/>
                <a:gd name="connsiteX695" fmla="*/ 53821 w 189841"/>
                <a:gd name="connsiteY695" fmla="*/ 122324 h 175170"/>
                <a:gd name="connsiteX696" fmla="*/ 52301 w 189841"/>
                <a:gd name="connsiteY696" fmla="*/ 122641 h 175170"/>
                <a:gd name="connsiteX697" fmla="*/ 51059 w 189841"/>
                <a:gd name="connsiteY697" fmla="*/ 123312 h 175170"/>
                <a:gd name="connsiteX698" fmla="*/ 50716 w 189841"/>
                <a:gd name="connsiteY698" fmla="*/ 125811 h 175170"/>
                <a:gd name="connsiteX699" fmla="*/ 50588 w 189841"/>
                <a:gd name="connsiteY699" fmla="*/ 128050 h 175170"/>
                <a:gd name="connsiteX700" fmla="*/ 49662 w 189841"/>
                <a:gd name="connsiteY700" fmla="*/ 129734 h 175170"/>
                <a:gd name="connsiteX701" fmla="*/ 46250 w 189841"/>
                <a:gd name="connsiteY701" fmla="*/ 126536 h 175170"/>
                <a:gd name="connsiteX702" fmla="*/ 42819 w 189841"/>
                <a:gd name="connsiteY702" fmla="*/ 121001 h 175170"/>
                <a:gd name="connsiteX703" fmla="*/ 42728 w 189841"/>
                <a:gd name="connsiteY703" fmla="*/ 117960 h 175170"/>
                <a:gd name="connsiteX704" fmla="*/ 45242 w 189841"/>
                <a:gd name="connsiteY704" fmla="*/ 115185 h 175170"/>
                <a:gd name="connsiteX705" fmla="*/ 44941 w 189841"/>
                <a:gd name="connsiteY705" fmla="*/ 113198 h 175170"/>
                <a:gd name="connsiteX706" fmla="*/ 42562 w 189841"/>
                <a:gd name="connsiteY706" fmla="*/ 109272 h 175170"/>
                <a:gd name="connsiteX707" fmla="*/ 39133 w 189841"/>
                <a:gd name="connsiteY707" fmla="*/ 106744 h 175170"/>
                <a:gd name="connsiteX708" fmla="*/ 37211 w 189841"/>
                <a:gd name="connsiteY708" fmla="*/ 105993 h 175170"/>
                <a:gd name="connsiteX709" fmla="*/ 36308 w 189841"/>
                <a:gd name="connsiteY709" fmla="*/ 103303 h 175170"/>
                <a:gd name="connsiteX710" fmla="*/ 34468 w 189841"/>
                <a:gd name="connsiteY710" fmla="*/ 101912 h 175170"/>
                <a:gd name="connsiteX711" fmla="*/ 32980 w 189841"/>
                <a:gd name="connsiteY711" fmla="*/ 101264 h 175170"/>
                <a:gd name="connsiteX712" fmla="*/ 32687 w 189841"/>
                <a:gd name="connsiteY712" fmla="*/ 100305 h 175170"/>
                <a:gd name="connsiteX713" fmla="*/ 33136 w 189841"/>
                <a:gd name="connsiteY713" fmla="*/ 99595 h 175170"/>
                <a:gd name="connsiteX714" fmla="*/ 36742 w 189841"/>
                <a:gd name="connsiteY714" fmla="*/ 96823 h 175170"/>
                <a:gd name="connsiteX715" fmla="*/ 38856 w 189841"/>
                <a:gd name="connsiteY715" fmla="*/ 92481 h 175170"/>
                <a:gd name="connsiteX716" fmla="*/ 39906 w 189841"/>
                <a:gd name="connsiteY716" fmla="*/ 92274 h 175170"/>
                <a:gd name="connsiteX717" fmla="*/ 42063 w 189841"/>
                <a:gd name="connsiteY717" fmla="*/ 93304 h 175170"/>
                <a:gd name="connsiteX718" fmla="*/ 44488 w 189841"/>
                <a:gd name="connsiteY718" fmla="*/ 93035 h 175170"/>
                <a:gd name="connsiteX719" fmla="*/ 46479 w 189841"/>
                <a:gd name="connsiteY719" fmla="*/ 90489 h 175170"/>
                <a:gd name="connsiteX720" fmla="*/ 48165 w 189841"/>
                <a:gd name="connsiteY720" fmla="*/ 89103 h 175170"/>
                <a:gd name="connsiteX721" fmla="*/ 51009 w 189841"/>
                <a:gd name="connsiteY721" fmla="*/ 89282 h 175170"/>
                <a:gd name="connsiteX722" fmla="*/ 57431 w 189841"/>
                <a:gd name="connsiteY722" fmla="*/ 92685 h 175170"/>
                <a:gd name="connsiteX723" fmla="*/ 64333 w 189841"/>
                <a:gd name="connsiteY723" fmla="*/ 94623 h 175170"/>
                <a:gd name="connsiteX724" fmla="*/ 67775 w 189841"/>
                <a:gd name="connsiteY724" fmla="*/ 96324 h 175170"/>
                <a:gd name="connsiteX725" fmla="*/ 69722 w 189841"/>
                <a:gd name="connsiteY725" fmla="*/ 98009 h 175170"/>
                <a:gd name="connsiteX726" fmla="*/ 70757 w 189841"/>
                <a:gd name="connsiteY726" fmla="*/ 98358 h 175170"/>
                <a:gd name="connsiteX727" fmla="*/ 72392 w 189841"/>
                <a:gd name="connsiteY727" fmla="*/ 98596 h 175170"/>
                <a:gd name="connsiteX728" fmla="*/ 72318 w 189841"/>
                <a:gd name="connsiteY728" fmla="*/ 97336 h 175170"/>
                <a:gd name="connsiteX729" fmla="*/ 71791 w 189841"/>
                <a:gd name="connsiteY729" fmla="*/ 96221 h 175170"/>
                <a:gd name="connsiteX730" fmla="*/ 73154 w 189841"/>
                <a:gd name="connsiteY730" fmla="*/ 95614 h 175170"/>
                <a:gd name="connsiteX731" fmla="*/ 76853 w 189841"/>
                <a:gd name="connsiteY731" fmla="*/ 95646 h 175170"/>
                <a:gd name="connsiteX732" fmla="*/ 77526 w 189841"/>
                <a:gd name="connsiteY732" fmla="*/ 95055 h 175170"/>
                <a:gd name="connsiteX733" fmla="*/ 78211 w 189841"/>
                <a:gd name="connsiteY733" fmla="*/ 94098 h 175170"/>
                <a:gd name="connsiteX734" fmla="*/ 77447 w 189841"/>
                <a:gd name="connsiteY734" fmla="*/ 93010 h 175170"/>
                <a:gd name="connsiteX735" fmla="*/ 76222 w 189841"/>
                <a:gd name="connsiteY735" fmla="*/ 92487 h 175170"/>
                <a:gd name="connsiteX736" fmla="*/ 74913 w 189841"/>
                <a:gd name="connsiteY736" fmla="*/ 92342 h 175170"/>
                <a:gd name="connsiteX737" fmla="*/ 74052 w 189841"/>
                <a:gd name="connsiteY737" fmla="*/ 91997 h 175170"/>
                <a:gd name="connsiteX738" fmla="*/ 72661 w 189841"/>
                <a:gd name="connsiteY738" fmla="*/ 92345 h 175170"/>
                <a:gd name="connsiteX739" fmla="*/ 70491 w 189841"/>
                <a:gd name="connsiteY739" fmla="*/ 91504 h 175170"/>
                <a:gd name="connsiteX740" fmla="*/ 69370 w 189841"/>
                <a:gd name="connsiteY740" fmla="*/ 90810 h 175170"/>
                <a:gd name="connsiteX741" fmla="*/ 68712 w 189841"/>
                <a:gd name="connsiteY741" fmla="*/ 90096 h 175170"/>
                <a:gd name="connsiteX742" fmla="*/ 64942 w 189841"/>
                <a:gd name="connsiteY742" fmla="*/ 88672 h 175170"/>
                <a:gd name="connsiteX743" fmla="*/ 61366 w 189841"/>
                <a:gd name="connsiteY743" fmla="*/ 86264 h 175170"/>
                <a:gd name="connsiteX744" fmla="*/ 60560 w 189841"/>
                <a:gd name="connsiteY744" fmla="*/ 87627 h 175170"/>
                <a:gd name="connsiteX745" fmla="*/ 59116 w 189841"/>
                <a:gd name="connsiteY745" fmla="*/ 88366 h 175170"/>
                <a:gd name="connsiteX746" fmla="*/ 57058 w 189841"/>
                <a:gd name="connsiteY746" fmla="*/ 88468 h 175170"/>
                <a:gd name="connsiteX747" fmla="*/ 51275 w 189841"/>
                <a:gd name="connsiteY747" fmla="*/ 86935 h 175170"/>
                <a:gd name="connsiteX748" fmla="*/ 47722 w 189841"/>
                <a:gd name="connsiteY748" fmla="*/ 88105 h 175170"/>
                <a:gd name="connsiteX749" fmla="*/ 45786 w 189841"/>
                <a:gd name="connsiteY749" fmla="*/ 88412 h 175170"/>
                <a:gd name="connsiteX750" fmla="*/ 44304 w 189841"/>
                <a:gd name="connsiteY750" fmla="*/ 88438 h 175170"/>
                <a:gd name="connsiteX751" fmla="*/ 42482 w 189841"/>
                <a:gd name="connsiteY751" fmla="*/ 88963 h 175170"/>
                <a:gd name="connsiteX752" fmla="*/ 40379 w 189841"/>
                <a:gd name="connsiteY752" fmla="*/ 89277 h 175170"/>
                <a:gd name="connsiteX753" fmla="*/ 38556 w 189841"/>
                <a:gd name="connsiteY753" fmla="*/ 87054 h 175170"/>
                <a:gd name="connsiteX754" fmla="*/ 37789 w 189841"/>
                <a:gd name="connsiteY754" fmla="*/ 85331 h 175170"/>
                <a:gd name="connsiteX755" fmla="*/ 37249 w 189841"/>
                <a:gd name="connsiteY755" fmla="*/ 85009 h 175170"/>
                <a:gd name="connsiteX756" fmla="*/ 37222 w 189841"/>
                <a:gd name="connsiteY756" fmla="*/ 86628 h 175170"/>
                <a:gd name="connsiteX757" fmla="*/ 36636 w 189841"/>
                <a:gd name="connsiteY757" fmla="*/ 87926 h 175170"/>
                <a:gd name="connsiteX758" fmla="*/ 33968 w 189841"/>
                <a:gd name="connsiteY758" fmla="*/ 88655 h 175170"/>
                <a:gd name="connsiteX759" fmla="*/ 32432 w 189841"/>
                <a:gd name="connsiteY759" fmla="*/ 87650 h 175170"/>
                <a:gd name="connsiteX760" fmla="*/ 31251 w 189841"/>
                <a:gd name="connsiteY760" fmla="*/ 84598 h 175170"/>
                <a:gd name="connsiteX761" fmla="*/ 29757 w 189841"/>
                <a:gd name="connsiteY761" fmla="*/ 80715 h 175170"/>
                <a:gd name="connsiteX762" fmla="*/ 27126 w 189841"/>
                <a:gd name="connsiteY762" fmla="*/ 77576 h 175170"/>
                <a:gd name="connsiteX763" fmla="*/ 24995 w 189841"/>
                <a:gd name="connsiteY763" fmla="*/ 76755 h 175170"/>
                <a:gd name="connsiteX764" fmla="*/ 24811 w 189841"/>
                <a:gd name="connsiteY764" fmla="*/ 75029 h 175170"/>
                <a:gd name="connsiteX765" fmla="*/ 25006 w 189841"/>
                <a:gd name="connsiteY765" fmla="*/ 73647 h 175170"/>
                <a:gd name="connsiteX766" fmla="*/ 27567 w 189841"/>
                <a:gd name="connsiteY766" fmla="*/ 73306 h 175170"/>
                <a:gd name="connsiteX767" fmla="*/ 31570 w 189841"/>
                <a:gd name="connsiteY767" fmla="*/ 74751 h 175170"/>
                <a:gd name="connsiteX768" fmla="*/ 32397 w 189841"/>
                <a:gd name="connsiteY768" fmla="*/ 74464 h 175170"/>
                <a:gd name="connsiteX769" fmla="*/ 33298 w 189841"/>
                <a:gd name="connsiteY769" fmla="*/ 73797 h 175170"/>
                <a:gd name="connsiteX770" fmla="*/ 33125 w 189841"/>
                <a:gd name="connsiteY770" fmla="*/ 72322 h 175170"/>
                <a:gd name="connsiteX771" fmla="*/ 32547 w 189841"/>
                <a:gd name="connsiteY771" fmla="*/ 71008 h 175170"/>
                <a:gd name="connsiteX772" fmla="*/ 31445 w 189841"/>
                <a:gd name="connsiteY772" fmla="*/ 70949 h 175170"/>
                <a:gd name="connsiteX773" fmla="*/ 30683 w 189841"/>
                <a:gd name="connsiteY773" fmla="*/ 71105 h 175170"/>
                <a:gd name="connsiteX774" fmla="*/ 28221 w 189841"/>
                <a:gd name="connsiteY774" fmla="*/ 70833 h 175170"/>
                <a:gd name="connsiteX775" fmla="*/ 25058 w 189841"/>
                <a:gd name="connsiteY775" fmla="*/ 71563 h 175170"/>
                <a:gd name="connsiteX776" fmla="*/ 23591 w 189841"/>
                <a:gd name="connsiteY776" fmla="*/ 70875 h 175170"/>
                <a:gd name="connsiteX777" fmla="*/ 23103 w 189841"/>
                <a:gd name="connsiteY777" fmla="*/ 70039 h 175170"/>
                <a:gd name="connsiteX778" fmla="*/ 20458 w 189841"/>
                <a:gd name="connsiteY778" fmla="*/ 67963 h 175170"/>
                <a:gd name="connsiteX779" fmla="*/ 18172 w 189841"/>
                <a:gd name="connsiteY779" fmla="*/ 65177 h 175170"/>
                <a:gd name="connsiteX780" fmla="*/ 14468 w 189841"/>
                <a:gd name="connsiteY780" fmla="*/ 63316 h 175170"/>
                <a:gd name="connsiteX781" fmla="*/ 12049 w 189841"/>
                <a:gd name="connsiteY781" fmla="*/ 57641 h 175170"/>
                <a:gd name="connsiteX782" fmla="*/ 10015 w 189841"/>
                <a:gd name="connsiteY782" fmla="*/ 55161 h 175170"/>
                <a:gd name="connsiteX783" fmla="*/ 7845 w 189841"/>
                <a:gd name="connsiteY783" fmla="*/ 53389 h 175170"/>
                <a:gd name="connsiteX784" fmla="*/ 8316 w 189841"/>
                <a:gd name="connsiteY784" fmla="*/ 53356 h 175170"/>
                <a:gd name="connsiteX785" fmla="*/ 9139 w 189841"/>
                <a:gd name="connsiteY785" fmla="*/ 53657 h 175170"/>
                <a:gd name="connsiteX786" fmla="*/ 10715 w 189841"/>
                <a:gd name="connsiteY786" fmla="*/ 54632 h 175170"/>
                <a:gd name="connsiteX787" fmla="*/ 12391 w 189841"/>
                <a:gd name="connsiteY787" fmla="*/ 54842 h 175170"/>
                <a:gd name="connsiteX788" fmla="*/ 13306 w 189841"/>
                <a:gd name="connsiteY788" fmla="*/ 54196 h 175170"/>
                <a:gd name="connsiteX789" fmla="*/ 13833 w 189841"/>
                <a:gd name="connsiteY789" fmla="*/ 53603 h 175170"/>
                <a:gd name="connsiteX790" fmla="*/ 14176 w 189841"/>
                <a:gd name="connsiteY790" fmla="*/ 52630 h 175170"/>
                <a:gd name="connsiteX791" fmla="*/ 14315 w 189841"/>
                <a:gd name="connsiteY791" fmla="*/ 51495 h 175170"/>
                <a:gd name="connsiteX792" fmla="*/ 14587 w 189841"/>
                <a:gd name="connsiteY792" fmla="*/ 51119 h 175170"/>
                <a:gd name="connsiteX793" fmla="*/ 15867 w 189841"/>
                <a:gd name="connsiteY793" fmla="*/ 51247 h 175170"/>
                <a:gd name="connsiteX794" fmla="*/ 16273 w 189841"/>
                <a:gd name="connsiteY794" fmla="*/ 50964 h 175170"/>
                <a:gd name="connsiteX795" fmla="*/ 16256 w 189841"/>
                <a:gd name="connsiteY795" fmla="*/ 49944 h 175170"/>
                <a:gd name="connsiteX796" fmla="*/ 15429 w 189841"/>
                <a:gd name="connsiteY796" fmla="*/ 48672 h 175170"/>
                <a:gd name="connsiteX797" fmla="*/ 14701 w 189841"/>
                <a:gd name="connsiteY797" fmla="*/ 47105 h 175170"/>
                <a:gd name="connsiteX798" fmla="*/ 14697 w 189841"/>
                <a:gd name="connsiteY798" fmla="*/ 46358 h 175170"/>
                <a:gd name="connsiteX799" fmla="*/ 15302 w 189841"/>
                <a:gd name="connsiteY799" fmla="*/ 46055 h 175170"/>
                <a:gd name="connsiteX800" fmla="*/ 16302 w 189841"/>
                <a:gd name="connsiteY800" fmla="*/ 45374 h 175170"/>
                <a:gd name="connsiteX801" fmla="*/ 16839 w 189841"/>
                <a:gd name="connsiteY801" fmla="*/ 44532 h 175170"/>
                <a:gd name="connsiteX802" fmla="*/ 17901 w 189841"/>
                <a:gd name="connsiteY802" fmla="*/ 44112 h 175170"/>
                <a:gd name="connsiteX803" fmla="*/ 19472 w 189841"/>
                <a:gd name="connsiteY803" fmla="*/ 44035 h 175170"/>
                <a:gd name="connsiteX804" fmla="*/ 21223 w 189841"/>
                <a:gd name="connsiteY804" fmla="*/ 43666 h 175170"/>
                <a:gd name="connsiteX805" fmla="*/ 22354 w 189841"/>
                <a:gd name="connsiteY805" fmla="*/ 42760 h 175170"/>
                <a:gd name="connsiteX806" fmla="*/ 22521 w 189841"/>
                <a:gd name="connsiteY806" fmla="*/ 41862 h 175170"/>
                <a:gd name="connsiteX807" fmla="*/ 23229 w 189841"/>
                <a:gd name="connsiteY807" fmla="*/ 39391 h 175170"/>
                <a:gd name="connsiteX808" fmla="*/ 23691 w 189841"/>
                <a:gd name="connsiteY808" fmla="*/ 38181 h 175170"/>
                <a:gd name="connsiteX809" fmla="*/ 24438 w 189841"/>
                <a:gd name="connsiteY809" fmla="*/ 37076 h 175170"/>
                <a:gd name="connsiteX810" fmla="*/ 24844 w 189841"/>
                <a:gd name="connsiteY810" fmla="*/ 35586 h 175170"/>
                <a:gd name="connsiteX811" fmla="*/ 25641 w 189841"/>
                <a:gd name="connsiteY811" fmla="*/ 34184 h 175170"/>
                <a:gd name="connsiteX812" fmla="*/ 27312 w 189841"/>
                <a:gd name="connsiteY812" fmla="*/ 33596 h 175170"/>
                <a:gd name="connsiteX813" fmla="*/ 28828 w 189841"/>
                <a:gd name="connsiteY813" fmla="*/ 32903 h 175170"/>
                <a:gd name="connsiteX814" fmla="*/ 29972 w 189841"/>
                <a:gd name="connsiteY814" fmla="*/ 31096 h 175170"/>
                <a:gd name="connsiteX815" fmla="*/ 30612 w 189841"/>
                <a:gd name="connsiteY815" fmla="*/ 29547 h 175170"/>
                <a:gd name="connsiteX816" fmla="*/ 30616 w 189841"/>
                <a:gd name="connsiteY816" fmla="*/ 28599 h 175170"/>
                <a:gd name="connsiteX817" fmla="*/ 29662 w 189841"/>
                <a:gd name="connsiteY817" fmla="*/ 27047 h 175170"/>
                <a:gd name="connsiteX818" fmla="*/ 28951 w 189841"/>
                <a:gd name="connsiteY818" fmla="*/ 25538 h 175170"/>
                <a:gd name="connsiteX819" fmla="*/ 29139 w 189841"/>
                <a:gd name="connsiteY819" fmla="*/ 23578 h 175170"/>
                <a:gd name="connsiteX820" fmla="*/ 32141 w 189841"/>
                <a:gd name="connsiteY820" fmla="*/ 23414 h 175170"/>
                <a:gd name="connsiteX821" fmla="*/ 33192 w 189841"/>
                <a:gd name="connsiteY821" fmla="*/ 23231 h 175170"/>
                <a:gd name="connsiteX822" fmla="*/ 37088 w 189841"/>
                <a:gd name="connsiteY822" fmla="*/ 23125 h 175170"/>
                <a:gd name="connsiteX823" fmla="*/ 38865 w 189841"/>
                <a:gd name="connsiteY823" fmla="*/ 22073 h 175170"/>
                <a:gd name="connsiteX824" fmla="*/ 40094 w 189841"/>
                <a:gd name="connsiteY824" fmla="*/ 22167 h 175170"/>
                <a:gd name="connsiteX825" fmla="*/ 42661 w 189841"/>
                <a:gd name="connsiteY825" fmla="*/ 23078 h 175170"/>
                <a:gd name="connsiteX826" fmla="*/ 43806 w 189841"/>
                <a:gd name="connsiteY826" fmla="*/ 22358 h 175170"/>
                <a:gd name="connsiteX827" fmla="*/ 47166 w 189841"/>
                <a:gd name="connsiteY827" fmla="*/ 20936 h 175170"/>
                <a:gd name="connsiteX828" fmla="*/ 50482 w 189841"/>
                <a:gd name="connsiteY828" fmla="*/ 16805 h 175170"/>
                <a:gd name="connsiteX829" fmla="*/ 51895 w 189841"/>
                <a:gd name="connsiteY829" fmla="*/ 16185 h 175170"/>
                <a:gd name="connsiteX830" fmla="*/ 55112 w 189841"/>
                <a:gd name="connsiteY830" fmla="*/ 15934 h 175170"/>
                <a:gd name="connsiteX831" fmla="*/ 56120 w 189841"/>
                <a:gd name="connsiteY831" fmla="*/ 15456 h 175170"/>
                <a:gd name="connsiteX832" fmla="*/ 57297 w 189841"/>
                <a:gd name="connsiteY832" fmla="*/ 15547 h 175170"/>
                <a:gd name="connsiteX833" fmla="*/ 60903 w 189841"/>
                <a:gd name="connsiteY833" fmla="*/ 16385 h 175170"/>
                <a:gd name="connsiteX834" fmla="*/ 62955 w 189841"/>
                <a:gd name="connsiteY834" fmla="*/ 16513 h 175170"/>
                <a:gd name="connsiteX835" fmla="*/ 65388 w 189841"/>
                <a:gd name="connsiteY835" fmla="*/ 15942 h 175170"/>
                <a:gd name="connsiteX836" fmla="*/ 68069 w 189841"/>
                <a:gd name="connsiteY836" fmla="*/ 14932 h 175170"/>
                <a:gd name="connsiteX837" fmla="*/ 68738 w 189841"/>
                <a:gd name="connsiteY837" fmla="*/ 11394 h 175170"/>
                <a:gd name="connsiteX838" fmla="*/ 69375 w 189841"/>
                <a:gd name="connsiteY838" fmla="*/ 10886 h 175170"/>
                <a:gd name="connsiteX839" fmla="*/ 71042 w 189841"/>
                <a:gd name="connsiteY839" fmla="*/ 10744 h 175170"/>
                <a:gd name="connsiteX840" fmla="*/ 72297 w 189841"/>
                <a:gd name="connsiteY840" fmla="*/ 10773 h 175170"/>
                <a:gd name="connsiteX841" fmla="*/ 74719 w 189841"/>
                <a:gd name="connsiteY841" fmla="*/ 11054 h 175170"/>
                <a:gd name="connsiteX842" fmla="*/ 77602 w 189841"/>
                <a:gd name="connsiteY842" fmla="*/ 11148 h 175170"/>
                <a:gd name="connsiteX843" fmla="*/ 79457 w 189841"/>
                <a:gd name="connsiteY843" fmla="*/ 9488 h 175170"/>
                <a:gd name="connsiteX844" fmla="*/ 82381 w 189841"/>
                <a:gd name="connsiteY844" fmla="*/ 9364 h 175170"/>
                <a:gd name="connsiteX845" fmla="*/ 83737 w 189841"/>
                <a:gd name="connsiteY845" fmla="*/ 9124 h 175170"/>
                <a:gd name="connsiteX846" fmla="*/ 86002 w 189841"/>
                <a:gd name="connsiteY846" fmla="*/ 9459 h 175170"/>
                <a:gd name="connsiteX847" fmla="*/ 88198 w 189841"/>
                <a:gd name="connsiteY847" fmla="*/ 9440 h 175170"/>
                <a:gd name="connsiteX848" fmla="*/ 91010 w 189841"/>
                <a:gd name="connsiteY848" fmla="*/ 8748 h 175170"/>
                <a:gd name="connsiteX849" fmla="*/ 93631 w 189841"/>
                <a:gd name="connsiteY849" fmla="*/ 7613 h 175170"/>
                <a:gd name="connsiteX850" fmla="*/ 95680 w 189841"/>
                <a:gd name="connsiteY850" fmla="*/ 7710 h 175170"/>
                <a:gd name="connsiteX851" fmla="*/ 96516 w 189841"/>
                <a:gd name="connsiteY851" fmla="*/ 7505 h 175170"/>
                <a:gd name="connsiteX852" fmla="*/ 96994 w 189841"/>
                <a:gd name="connsiteY852" fmla="*/ 7266 h 175170"/>
                <a:gd name="connsiteX853" fmla="*/ 97505 w 189841"/>
                <a:gd name="connsiteY853" fmla="*/ 5729 h 175170"/>
                <a:gd name="connsiteX854" fmla="*/ 101360 w 189841"/>
                <a:gd name="connsiteY854" fmla="*/ 5635 h 175170"/>
                <a:gd name="connsiteX855" fmla="*/ 102666 w 189841"/>
                <a:gd name="connsiteY855" fmla="*/ 5788 h 175170"/>
                <a:gd name="connsiteX856" fmla="*/ 104817 w 189841"/>
                <a:gd name="connsiteY856" fmla="*/ 5828 h 175170"/>
                <a:gd name="connsiteX857" fmla="*/ 107054 w 189841"/>
                <a:gd name="connsiteY857" fmla="*/ 4990 h 175170"/>
                <a:gd name="connsiteX858" fmla="*/ 107725 w 189841"/>
                <a:gd name="connsiteY858" fmla="*/ 5061 h 175170"/>
                <a:gd name="connsiteX859" fmla="*/ 108855 w 189841"/>
                <a:gd name="connsiteY859" fmla="*/ 7311 h 175170"/>
                <a:gd name="connsiteX860" fmla="*/ 109444 w 189841"/>
                <a:gd name="connsiteY860" fmla="*/ 7963 h 175170"/>
                <a:gd name="connsiteX861" fmla="*/ 110662 w 189841"/>
                <a:gd name="connsiteY861" fmla="*/ 8564 h 175170"/>
                <a:gd name="connsiteX862" fmla="*/ 113374 w 189841"/>
                <a:gd name="connsiteY862" fmla="*/ 10250 h 175170"/>
                <a:gd name="connsiteX863" fmla="*/ 113863 w 189841"/>
                <a:gd name="connsiteY863" fmla="*/ 9806 h 175170"/>
                <a:gd name="connsiteX864" fmla="*/ 114992 w 189841"/>
                <a:gd name="connsiteY864" fmla="*/ 9243 h 175170"/>
                <a:gd name="connsiteX865" fmla="*/ 118235 w 189841"/>
                <a:gd name="connsiteY865" fmla="*/ 10015 h 175170"/>
                <a:gd name="connsiteX866" fmla="*/ 121327 w 189841"/>
                <a:gd name="connsiteY866" fmla="*/ 11314 h 175170"/>
                <a:gd name="connsiteX867" fmla="*/ 123932 w 189841"/>
                <a:gd name="connsiteY867" fmla="*/ 13219 h 175170"/>
                <a:gd name="connsiteX868" fmla="*/ 126823 w 189841"/>
                <a:gd name="connsiteY868" fmla="*/ 12670 h 175170"/>
                <a:gd name="connsiteX869" fmla="*/ 130032 w 189841"/>
                <a:gd name="connsiteY869" fmla="*/ 11735 h 175170"/>
                <a:gd name="connsiteX870" fmla="*/ 132120 w 189841"/>
                <a:gd name="connsiteY870" fmla="*/ 11463 h 175170"/>
                <a:gd name="connsiteX871" fmla="*/ 134385 w 189841"/>
                <a:gd name="connsiteY871" fmla="*/ 11333 h 175170"/>
                <a:gd name="connsiteX872" fmla="*/ 135735 w 189841"/>
                <a:gd name="connsiteY872" fmla="*/ 10927 h 175170"/>
                <a:gd name="connsiteX873" fmla="*/ 138795 w 189841"/>
                <a:gd name="connsiteY873" fmla="*/ 11416 h 175170"/>
                <a:gd name="connsiteX874" fmla="*/ 141958 w 189841"/>
                <a:gd name="connsiteY874" fmla="*/ 10393 h 175170"/>
                <a:gd name="connsiteX875" fmla="*/ 143483 w 189841"/>
                <a:gd name="connsiteY875" fmla="*/ 9467 h 175170"/>
                <a:gd name="connsiteX876" fmla="*/ 143921 w 189841"/>
                <a:gd name="connsiteY876" fmla="*/ 8170 h 175170"/>
                <a:gd name="connsiteX877" fmla="*/ 143664 w 189841"/>
                <a:gd name="connsiteY877" fmla="*/ 5881 h 175170"/>
                <a:gd name="connsiteX878" fmla="*/ 142949 w 189841"/>
                <a:gd name="connsiteY878" fmla="*/ 3589 h 175170"/>
                <a:gd name="connsiteX879" fmla="*/ 142192 w 189841"/>
                <a:gd name="connsiteY879" fmla="*/ 2743 h 175170"/>
                <a:gd name="connsiteX880" fmla="*/ 141950 w 189841"/>
                <a:gd name="connsiteY880" fmla="*/ 1868 h 175170"/>
                <a:gd name="connsiteX881" fmla="*/ 142381 w 189841"/>
                <a:gd name="connsiteY881" fmla="*/ 1050 h 175170"/>
                <a:gd name="connsiteX882" fmla="*/ 142865 w 189841"/>
                <a:gd name="connsiteY882" fmla="*/ 479 h 175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Lst>
              <a:rect l="l" t="t" r="r" b="b"/>
              <a:pathLst>
                <a:path w="189841" h="175170">
                  <a:moveTo>
                    <a:pt x="90448" y="157073"/>
                  </a:moveTo>
                  <a:lnTo>
                    <a:pt x="91198" y="157609"/>
                  </a:lnTo>
                  <a:lnTo>
                    <a:pt x="91697" y="159571"/>
                  </a:lnTo>
                  <a:lnTo>
                    <a:pt x="92998" y="160093"/>
                  </a:lnTo>
                  <a:lnTo>
                    <a:pt x="94510" y="160276"/>
                  </a:lnTo>
                  <a:lnTo>
                    <a:pt x="96559" y="160244"/>
                  </a:lnTo>
                  <a:lnTo>
                    <a:pt x="97026" y="160094"/>
                  </a:lnTo>
                  <a:lnTo>
                    <a:pt x="98330" y="158624"/>
                  </a:lnTo>
                  <a:lnTo>
                    <a:pt x="99937" y="158590"/>
                  </a:lnTo>
                  <a:lnTo>
                    <a:pt x="100638" y="160043"/>
                  </a:lnTo>
                  <a:lnTo>
                    <a:pt x="99008" y="160712"/>
                  </a:lnTo>
                  <a:lnTo>
                    <a:pt x="98676" y="161090"/>
                  </a:lnTo>
                  <a:lnTo>
                    <a:pt x="98989" y="161396"/>
                  </a:lnTo>
                  <a:lnTo>
                    <a:pt x="100213" y="162002"/>
                  </a:lnTo>
                  <a:lnTo>
                    <a:pt x="101913" y="161773"/>
                  </a:lnTo>
                  <a:lnTo>
                    <a:pt x="101964" y="162916"/>
                  </a:lnTo>
                  <a:lnTo>
                    <a:pt x="102344" y="163849"/>
                  </a:lnTo>
                  <a:lnTo>
                    <a:pt x="103184" y="164406"/>
                  </a:lnTo>
                  <a:lnTo>
                    <a:pt x="104093" y="164515"/>
                  </a:lnTo>
                  <a:lnTo>
                    <a:pt x="106104" y="164350"/>
                  </a:lnTo>
                  <a:lnTo>
                    <a:pt x="108086" y="163980"/>
                  </a:lnTo>
                  <a:lnTo>
                    <a:pt x="110129" y="163248"/>
                  </a:lnTo>
                  <a:lnTo>
                    <a:pt x="112215" y="162874"/>
                  </a:lnTo>
                  <a:lnTo>
                    <a:pt x="118447" y="163249"/>
                  </a:lnTo>
                  <a:lnTo>
                    <a:pt x="120684" y="164830"/>
                  </a:lnTo>
                  <a:lnTo>
                    <a:pt x="124940" y="165020"/>
                  </a:lnTo>
                  <a:lnTo>
                    <a:pt x="128896" y="165852"/>
                  </a:lnTo>
                  <a:lnTo>
                    <a:pt x="130974" y="165303"/>
                  </a:lnTo>
                  <a:lnTo>
                    <a:pt x="134523" y="164788"/>
                  </a:lnTo>
                  <a:lnTo>
                    <a:pt x="135092" y="165346"/>
                  </a:lnTo>
                  <a:lnTo>
                    <a:pt x="134633" y="168918"/>
                  </a:lnTo>
                  <a:lnTo>
                    <a:pt x="134852" y="169953"/>
                  </a:lnTo>
                  <a:lnTo>
                    <a:pt x="135875" y="170451"/>
                  </a:lnTo>
                  <a:lnTo>
                    <a:pt x="136888" y="170208"/>
                  </a:lnTo>
                  <a:lnTo>
                    <a:pt x="138132" y="169039"/>
                  </a:lnTo>
                  <a:lnTo>
                    <a:pt x="141109" y="168134"/>
                  </a:lnTo>
                  <a:lnTo>
                    <a:pt x="144202" y="168139"/>
                  </a:lnTo>
                  <a:lnTo>
                    <a:pt x="146804" y="165763"/>
                  </a:lnTo>
                  <a:lnTo>
                    <a:pt x="147571" y="165628"/>
                  </a:lnTo>
                  <a:lnTo>
                    <a:pt x="147093" y="166796"/>
                  </a:lnTo>
                  <a:lnTo>
                    <a:pt x="146700" y="169539"/>
                  </a:lnTo>
                  <a:lnTo>
                    <a:pt x="146141" y="171145"/>
                  </a:lnTo>
                  <a:lnTo>
                    <a:pt x="145892" y="172410"/>
                  </a:lnTo>
                  <a:lnTo>
                    <a:pt x="144152" y="173063"/>
                  </a:lnTo>
                  <a:lnTo>
                    <a:pt x="141522" y="173175"/>
                  </a:lnTo>
                  <a:lnTo>
                    <a:pt x="136724" y="172898"/>
                  </a:lnTo>
                  <a:lnTo>
                    <a:pt x="131887" y="173346"/>
                  </a:lnTo>
                  <a:lnTo>
                    <a:pt x="122928" y="174549"/>
                  </a:lnTo>
                  <a:lnTo>
                    <a:pt x="113951" y="175170"/>
                  </a:lnTo>
                  <a:lnTo>
                    <a:pt x="112744" y="174765"/>
                  </a:lnTo>
                  <a:lnTo>
                    <a:pt x="112716" y="173170"/>
                  </a:lnTo>
                  <a:lnTo>
                    <a:pt x="112522" y="172069"/>
                  </a:lnTo>
                  <a:lnTo>
                    <a:pt x="111941" y="171298"/>
                  </a:lnTo>
                  <a:lnTo>
                    <a:pt x="109166" y="170640"/>
                  </a:lnTo>
                  <a:lnTo>
                    <a:pt x="106519" y="169511"/>
                  </a:lnTo>
                  <a:lnTo>
                    <a:pt x="96140" y="167967"/>
                  </a:lnTo>
                  <a:lnTo>
                    <a:pt x="93692" y="167361"/>
                  </a:lnTo>
                  <a:lnTo>
                    <a:pt x="89718" y="167677"/>
                  </a:lnTo>
                  <a:lnTo>
                    <a:pt x="88263" y="167635"/>
                  </a:lnTo>
                  <a:lnTo>
                    <a:pt x="87261" y="167081"/>
                  </a:lnTo>
                  <a:lnTo>
                    <a:pt x="86572" y="166129"/>
                  </a:lnTo>
                  <a:lnTo>
                    <a:pt x="86261" y="163106"/>
                  </a:lnTo>
                  <a:lnTo>
                    <a:pt x="86753" y="160110"/>
                  </a:lnTo>
                  <a:lnTo>
                    <a:pt x="87613" y="159318"/>
                  </a:lnTo>
                  <a:lnTo>
                    <a:pt x="88008" y="160221"/>
                  </a:lnTo>
                  <a:lnTo>
                    <a:pt x="89027" y="160634"/>
                  </a:lnTo>
                  <a:lnTo>
                    <a:pt x="89973" y="159724"/>
                  </a:lnTo>
                  <a:lnTo>
                    <a:pt x="89964" y="158350"/>
                  </a:lnTo>
                  <a:close/>
                  <a:moveTo>
                    <a:pt x="167536" y="152919"/>
                  </a:moveTo>
                  <a:lnTo>
                    <a:pt x="167180" y="155589"/>
                  </a:lnTo>
                  <a:lnTo>
                    <a:pt x="166078" y="157728"/>
                  </a:lnTo>
                  <a:lnTo>
                    <a:pt x="167221" y="159502"/>
                  </a:lnTo>
                  <a:lnTo>
                    <a:pt x="167767" y="161523"/>
                  </a:lnTo>
                  <a:lnTo>
                    <a:pt x="166495" y="161857"/>
                  </a:lnTo>
                  <a:lnTo>
                    <a:pt x="165651" y="163269"/>
                  </a:lnTo>
                  <a:lnTo>
                    <a:pt x="164794" y="162079"/>
                  </a:lnTo>
                  <a:lnTo>
                    <a:pt x="165163" y="160705"/>
                  </a:lnTo>
                  <a:lnTo>
                    <a:pt x="164165" y="158526"/>
                  </a:lnTo>
                  <a:lnTo>
                    <a:pt x="166053" y="155292"/>
                  </a:lnTo>
                  <a:lnTo>
                    <a:pt x="166096" y="153720"/>
                  </a:lnTo>
                  <a:close/>
                  <a:moveTo>
                    <a:pt x="73059" y="138689"/>
                  </a:moveTo>
                  <a:lnTo>
                    <a:pt x="74106" y="140102"/>
                  </a:lnTo>
                  <a:lnTo>
                    <a:pt x="76300" y="142164"/>
                  </a:lnTo>
                  <a:lnTo>
                    <a:pt x="75343" y="143599"/>
                  </a:lnTo>
                  <a:lnTo>
                    <a:pt x="75086" y="144696"/>
                  </a:lnTo>
                  <a:lnTo>
                    <a:pt x="72815" y="143942"/>
                  </a:lnTo>
                  <a:lnTo>
                    <a:pt x="72182" y="142810"/>
                  </a:lnTo>
                  <a:lnTo>
                    <a:pt x="72068" y="140299"/>
                  </a:lnTo>
                  <a:lnTo>
                    <a:pt x="72664" y="139074"/>
                  </a:lnTo>
                  <a:close/>
                  <a:moveTo>
                    <a:pt x="189841" y="137431"/>
                  </a:moveTo>
                  <a:lnTo>
                    <a:pt x="189801" y="139035"/>
                  </a:lnTo>
                  <a:lnTo>
                    <a:pt x="187899" y="143092"/>
                  </a:lnTo>
                  <a:lnTo>
                    <a:pt x="186211" y="145117"/>
                  </a:lnTo>
                  <a:lnTo>
                    <a:pt x="186655" y="146743"/>
                  </a:lnTo>
                  <a:lnTo>
                    <a:pt x="183952" y="147193"/>
                  </a:lnTo>
                  <a:lnTo>
                    <a:pt x="181238" y="150175"/>
                  </a:lnTo>
                  <a:lnTo>
                    <a:pt x="179642" y="150705"/>
                  </a:lnTo>
                  <a:lnTo>
                    <a:pt x="179091" y="150636"/>
                  </a:lnTo>
                  <a:lnTo>
                    <a:pt x="178424" y="149468"/>
                  </a:lnTo>
                  <a:lnTo>
                    <a:pt x="179348" y="146645"/>
                  </a:lnTo>
                  <a:lnTo>
                    <a:pt x="178493" y="144829"/>
                  </a:lnTo>
                  <a:lnTo>
                    <a:pt x="178441" y="144059"/>
                  </a:lnTo>
                  <a:lnTo>
                    <a:pt x="179726" y="142993"/>
                  </a:lnTo>
                  <a:lnTo>
                    <a:pt x="180629" y="141396"/>
                  </a:lnTo>
                  <a:lnTo>
                    <a:pt x="182822" y="139667"/>
                  </a:lnTo>
                  <a:lnTo>
                    <a:pt x="188506" y="137619"/>
                  </a:lnTo>
                  <a:close/>
                  <a:moveTo>
                    <a:pt x="127421" y="136416"/>
                  </a:moveTo>
                  <a:lnTo>
                    <a:pt x="128713" y="137395"/>
                  </a:lnTo>
                  <a:lnTo>
                    <a:pt x="129045" y="138469"/>
                  </a:lnTo>
                  <a:lnTo>
                    <a:pt x="128017" y="139799"/>
                  </a:lnTo>
                  <a:lnTo>
                    <a:pt x="126570" y="139322"/>
                  </a:lnTo>
                  <a:lnTo>
                    <a:pt x="127160" y="138816"/>
                  </a:lnTo>
                  <a:lnTo>
                    <a:pt x="127508" y="138159"/>
                  </a:lnTo>
                  <a:lnTo>
                    <a:pt x="127546" y="137212"/>
                  </a:lnTo>
                  <a:lnTo>
                    <a:pt x="127154" y="136629"/>
                  </a:lnTo>
                  <a:close/>
                  <a:moveTo>
                    <a:pt x="148672" y="132238"/>
                  </a:moveTo>
                  <a:lnTo>
                    <a:pt x="149805" y="132602"/>
                  </a:lnTo>
                  <a:lnTo>
                    <a:pt x="150676" y="133587"/>
                  </a:lnTo>
                  <a:lnTo>
                    <a:pt x="148929" y="134192"/>
                  </a:lnTo>
                  <a:lnTo>
                    <a:pt x="147819" y="135462"/>
                  </a:lnTo>
                  <a:lnTo>
                    <a:pt x="146461" y="134562"/>
                  </a:lnTo>
                  <a:lnTo>
                    <a:pt x="146456" y="133333"/>
                  </a:lnTo>
                  <a:lnTo>
                    <a:pt x="147942" y="133709"/>
                  </a:lnTo>
                  <a:lnTo>
                    <a:pt x="148985" y="133017"/>
                  </a:lnTo>
                  <a:close/>
                  <a:moveTo>
                    <a:pt x="181674" y="132173"/>
                  </a:moveTo>
                  <a:lnTo>
                    <a:pt x="181836" y="132646"/>
                  </a:lnTo>
                  <a:lnTo>
                    <a:pt x="181818" y="133656"/>
                  </a:lnTo>
                  <a:lnTo>
                    <a:pt x="181622" y="134385"/>
                  </a:lnTo>
                  <a:lnTo>
                    <a:pt x="181138" y="134788"/>
                  </a:lnTo>
                  <a:lnTo>
                    <a:pt x="180028" y="133630"/>
                  </a:lnTo>
                  <a:lnTo>
                    <a:pt x="179976" y="133026"/>
                  </a:lnTo>
                  <a:lnTo>
                    <a:pt x="181106" y="132333"/>
                  </a:lnTo>
                  <a:close/>
                  <a:moveTo>
                    <a:pt x="108112" y="129062"/>
                  </a:moveTo>
                  <a:lnTo>
                    <a:pt x="108151" y="130553"/>
                  </a:lnTo>
                  <a:lnTo>
                    <a:pt x="108000" y="131087"/>
                  </a:lnTo>
                  <a:lnTo>
                    <a:pt x="103474" y="131806"/>
                  </a:lnTo>
                  <a:lnTo>
                    <a:pt x="103893" y="130097"/>
                  </a:lnTo>
                  <a:lnTo>
                    <a:pt x="104169" y="129557"/>
                  </a:lnTo>
                  <a:lnTo>
                    <a:pt x="105668" y="130352"/>
                  </a:lnTo>
                  <a:lnTo>
                    <a:pt x="106220" y="129946"/>
                  </a:lnTo>
                  <a:lnTo>
                    <a:pt x="106445" y="129476"/>
                  </a:lnTo>
                  <a:close/>
                  <a:moveTo>
                    <a:pt x="124921" y="128417"/>
                  </a:moveTo>
                  <a:lnTo>
                    <a:pt x="127376" y="130240"/>
                  </a:lnTo>
                  <a:lnTo>
                    <a:pt x="126819" y="131339"/>
                  </a:lnTo>
                  <a:lnTo>
                    <a:pt x="126434" y="131737"/>
                  </a:lnTo>
                  <a:lnTo>
                    <a:pt x="124761" y="130134"/>
                  </a:lnTo>
                  <a:lnTo>
                    <a:pt x="124126" y="129197"/>
                  </a:lnTo>
                  <a:close/>
                  <a:moveTo>
                    <a:pt x="168476" y="125472"/>
                  </a:moveTo>
                  <a:lnTo>
                    <a:pt x="170389" y="126393"/>
                  </a:lnTo>
                  <a:lnTo>
                    <a:pt x="166873" y="127910"/>
                  </a:lnTo>
                  <a:lnTo>
                    <a:pt x="165940" y="128712"/>
                  </a:lnTo>
                  <a:lnTo>
                    <a:pt x="163345" y="128885"/>
                  </a:lnTo>
                  <a:lnTo>
                    <a:pt x="161488" y="129993"/>
                  </a:lnTo>
                  <a:lnTo>
                    <a:pt x="160797" y="130023"/>
                  </a:lnTo>
                  <a:lnTo>
                    <a:pt x="161619" y="128797"/>
                  </a:lnTo>
                  <a:lnTo>
                    <a:pt x="163954" y="127117"/>
                  </a:lnTo>
                  <a:lnTo>
                    <a:pt x="167355" y="125637"/>
                  </a:lnTo>
                  <a:close/>
                  <a:moveTo>
                    <a:pt x="140505" y="124652"/>
                  </a:moveTo>
                  <a:lnTo>
                    <a:pt x="141915" y="125533"/>
                  </a:lnTo>
                  <a:lnTo>
                    <a:pt x="140151" y="126118"/>
                  </a:lnTo>
                  <a:lnTo>
                    <a:pt x="137380" y="128386"/>
                  </a:lnTo>
                  <a:lnTo>
                    <a:pt x="135428" y="128594"/>
                  </a:lnTo>
                  <a:lnTo>
                    <a:pt x="134811" y="128403"/>
                  </a:lnTo>
                  <a:lnTo>
                    <a:pt x="135996" y="127964"/>
                  </a:lnTo>
                  <a:lnTo>
                    <a:pt x="136828" y="127498"/>
                  </a:lnTo>
                  <a:lnTo>
                    <a:pt x="137227" y="126934"/>
                  </a:lnTo>
                  <a:lnTo>
                    <a:pt x="139207" y="125943"/>
                  </a:lnTo>
                  <a:close/>
                  <a:moveTo>
                    <a:pt x="112100" y="122454"/>
                  </a:moveTo>
                  <a:lnTo>
                    <a:pt x="113141" y="124351"/>
                  </a:lnTo>
                  <a:lnTo>
                    <a:pt x="112206" y="125057"/>
                  </a:lnTo>
                  <a:lnTo>
                    <a:pt x="111802" y="125168"/>
                  </a:lnTo>
                  <a:lnTo>
                    <a:pt x="111224" y="124096"/>
                  </a:lnTo>
                  <a:lnTo>
                    <a:pt x="111103" y="123096"/>
                  </a:lnTo>
                  <a:lnTo>
                    <a:pt x="111334" y="122510"/>
                  </a:lnTo>
                  <a:close/>
                  <a:moveTo>
                    <a:pt x="160140" y="120840"/>
                  </a:moveTo>
                  <a:lnTo>
                    <a:pt x="161864" y="121735"/>
                  </a:lnTo>
                  <a:lnTo>
                    <a:pt x="162956" y="122814"/>
                  </a:lnTo>
                  <a:lnTo>
                    <a:pt x="163489" y="123020"/>
                  </a:lnTo>
                  <a:lnTo>
                    <a:pt x="163366" y="123671"/>
                  </a:lnTo>
                  <a:lnTo>
                    <a:pt x="163038" y="124102"/>
                  </a:lnTo>
                  <a:lnTo>
                    <a:pt x="160831" y="124453"/>
                  </a:lnTo>
                  <a:lnTo>
                    <a:pt x="161224" y="122434"/>
                  </a:lnTo>
                  <a:close/>
                  <a:moveTo>
                    <a:pt x="123575" y="119280"/>
                  </a:moveTo>
                  <a:lnTo>
                    <a:pt x="124465" y="119553"/>
                  </a:lnTo>
                  <a:lnTo>
                    <a:pt x="124381" y="120919"/>
                  </a:lnTo>
                  <a:lnTo>
                    <a:pt x="124545" y="121320"/>
                  </a:lnTo>
                  <a:lnTo>
                    <a:pt x="122787" y="123281"/>
                  </a:lnTo>
                  <a:lnTo>
                    <a:pt x="121325" y="123069"/>
                  </a:lnTo>
                  <a:lnTo>
                    <a:pt x="120710" y="122171"/>
                  </a:lnTo>
                  <a:lnTo>
                    <a:pt x="121617" y="120327"/>
                  </a:lnTo>
                  <a:close/>
                  <a:moveTo>
                    <a:pt x="129993" y="118062"/>
                  </a:moveTo>
                  <a:lnTo>
                    <a:pt x="130857" y="118349"/>
                  </a:lnTo>
                  <a:lnTo>
                    <a:pt x="131377" y="119179"/>
                  </a:lnTo>
                  <a:lnTo>
                    <a:pt x="131297" y="122060"/>
                  </a:lnTo>
                  <a:lnTo>
                    <a:pt x="130449" y="123885"/>
                  </a:lnTo>
                  <a:lnTo>
                    <a:pt x="128477" y="124848"/>
                  </a:lnTo>
                  <a:lnTo>
                    <a:pt x="127132" y="123458"/>
                  </a:lnTo>
                  <a:lnTo>
                    <a:pt x="126380" y="121269"/>
                  </a:lnTo>
                  <a:close/>
                  <a:moveTo>
                    <a:pt x="106963" y="117710"/>
                  </a:moveTo>
                  <a:lnTo>
                    <a:pt x="107965" y="118165"/>
                  </a:lnTo>
                  <a:lnTo>
                    <a:pt x="108116" y="118793"/>
                  </a:lnTo>
                  <a:lnTo>
                    <a:pt x="107842" y="119877"/>
                  </a:lnTo>
                  <a:lnTo>
                    <a:pt x="107024" y="120260"/>
                  </a:lnTo>
                  <a:lnTo>
                    <a:pt x="105659" y="119702"/>
                  </a:lnTo>
                  <a:lnTo>
                    <a:pt x="106022" y="118304"/>
                  </a:lnTo>
                  <a:close/>
                  <a:moveTo>
                    <a:pt x="105802" y="110953"/>
                  </a:moveTo>
                  <a:lnTo>
                    <a:pt x="106184" y="111607"/>
                  </a:lnTo>
                  <a:lnTo>
                    <a:pt x="106912" y="112667"/>
                  </a:lnTo>
                  <a:lnTo>
                    <a:pt x="105901" y="114289"/>
                  </a:lnTo>
                  <a:lnTo>
                    <a:pt x="104644" y="115062"/>
                  </a:lnTo>
                  <a:lnTo>
                    <a:pt x="105061" y="113294"/>
                  </a:lnTo>
                  <a:lnTo>
                    <a:pt x="104441" y="112371"/>
                  </a:lnTo>
                  <a:lnTo>
                    <a:pt x="104996" y="111586"/>
                  </a:lnTo>
                  <a:close/>
                  <a:moveTo>
                    <a:pt x="116311" y="110092"/>
                  </a:moveTo>
                  <a:lnTo>
                    <a:pt x="117114" y="110485"/>
                  </a:lnTo>
                  <a:lnTo>
                    <a:pt x="117004" y="113135"/>
                  </a:lnTo>
                  <a:lnTo>
                    <a:pt x="116421" y="113112"/>
                  </a:lnTo>
                  <a:lnTo>
                    <a:pt x="116082" y="112703"/>
                  </a:lnTo>
                  <a:lnTo>
                    <a:pt x="116063" y="111689"/>
                  </a:lnTo>
                  <a:close/>
                  <a:moveTo>
                    <a:pt x="126076" y="110085"/>
                  </a:moveTo>
                  <a:lnTo>
                    <a:pt x="128615" y="111057"/>
                  </a:lnTo>
                  <a:lnTo>
                    <a:pt x="128492" y="111670"/>
                  </a:lnTo>
                  <a:lnTo>
                    <a:pt x="127283" y="112383"/>
                  </a:lnTo>
                  <a:lnTo>
                    <a:pt x="125169" y="112540"/>
                  </a:lnTo>
                  <a:lnTo>
                    <a:pt x="125292" y="110592"/>
                  </a:lnTo>
                  <a:close/>
                  <a:moveTo>
                    <a:pt x="148259" y="105865"/>
                  </a:moveTo>
                  <a:lnTo>
                    <a:pt x="147054" y="107265"/>
                  </a:lnTo>
                  <a:lnTo>
                    <a:pt x="145020" y="108570"/>
                  </a:lnTo>
                  <a:lnTo>
                    <a:pt x="141138" y="109568"/>
                  </a:lnTo>
                  <a:lnTo>
                    <a:pt x="140101" y="109666"/>
                  </a:lnTo>
                  <a:lnTo>
                    <a:pt x="140418" y="108645"/>
                  </a:lnTo>
                  <a:lnTo>
                    <a:pt x="142399" y="106873"/>
                  </a:lnTo>
                  <a:lnTo>
                    <a:pt x="145167" y="106786"/>
                  </a:lnTo>
                  <a:lnTo>
                    <a:pt x="147689" y="105898"/>
                  </a:lnTo>
                  <a:close/>
                  <a:moveTo>
                    <a:pt x="119248" y="105703"/>
                  </a:moveTo>
                  <a:lnTo>
                    <a:pt x="120408" y="106538"/>
                  </a:lnTo>
                  <a:lnTo>
                    <a:pt x="123362" y="106981"/>
                  </a:lnTo>
                  <a:lnTo>
                    <a:pt x="124035" y="107775"/>
                  </a:lnTo>
                  <a:lnTo>
                    <a:pt x="123215" y="109423"/>
                  </a:lnTo>
                  <a:lnTo>
                    <a:pt x="121835" y="109169"/>
                  </a:lnTo>
                  <a:lnTo>
                    <a:pt x="119527" y="107396"/>
                  </a:lnTo>
                  <a:lnTo>
                    <a:pt x="118738" y="106591"/>
                  </a:lnTo>
                  <a:lnTo>
                    <a:pt x="118300" y="105799"/>
                  </a:lnTo>
                  <a:close/>
                  <a:moveTo>
                    <a:pt x="104648" y="105651"/>
                  </a:moveTo>
                  <a:lnTo>
                    <a:pt x="105128" y="106512"/>
                  </a:lnTo>
                  <a:lnTo>
                    <a:pt x="104136" y="108356"/>
                  </a:lnTo>
                  <a:lnTo>
                    <a:pt x="102655" y="109597"/>
                  </a:lnTo>
                  <a:lnTo>
                    <a:pt x="102401" y="107736"/>
                  </a:lnTo>
                  <a:lnTo>
                    <a:pt x="103350" y="105778"/>
                  </a:lnTo>
                  <a:close/>
                  <a:moveTo>
                    <a:pt x="158719" y="102358"/>
                  </a:moveTo>
                  <a:lnTo>
                    <a:pt x="161438" y="103201"/>
                  </a:lnTo>
                  <a:lnTo>
                    <a:pt x="162194" y="103111"/>
                  </a:lnTo>
                  <a:lnTo>
                    <a:pt x="163479" y="103417"/>
                  </a:lnTo>
                  <a:lnTo>
                    <a:pt x="163820" y="104971"/>
                  </a:lnTo>
                  <a:lnTo>
                    <a:pt x="162118" y="105196"/>
                  </a:lnTo>
                  <a:lnTo>
                    <a:pt x="159173" y="106622"/>
                  </a:lnTo>
                  <a:lnTo>
                    <a:pt x="157920" y="106309"/>
                  </a:lnTo>
                  <a:lnTo>
                    <a:pt x="156422" y="105069"/>
                  </a:lnTo>
                  <a:lnTo>
                    <a:pt x="154042" y="104940"/>
                  </a:lnTo>
                  <a:lnTo>
                    <a:pt x="153338" y="104602"/>
                  </a:lnTo>
                  <a:lnTo>
                    <a:pt x="154612" y="103140"/>
                  </a:lnTo>
                  <a:lnTo>
                    <a:pt x="156927" y="102400"/>
                  </a:lnTo>
                  <a:close/>
                  <a:moveTo>
                    <a:pt x="23108" y="99333"/>
                  </a:moveTo>
                  <a:lnTo>
                    <a:pt x="24593" y="101294"/>
                  </a:lnTo>
                  <a:lnTo>
                    <a:pt x="26388" y="101608"/>
                  </a:lnTo>
                  <a:lnTo>
                    <a:pt x="27463" y="102513"/>
                  </a:lnTo>
                  <a:lnTo>
                    <a:pt x="29795" y="105004"/>
                  </a:lnTo>
                  <a:lnTo>
                    <a:pt x="27919" y="104387"/>
                  </a:lnTo>
                  <a:lnTo>
                    <a:pt x="25917" y="106110"/>
                  </a:lnTo>
                  <a:lnTo>
                    <a:pt x="23380" y="104097"/>
                  </a:lnTo>
                  <a:lnTo>
                    <a:pt x="21860" y="102058"/>
                  </a:lnTo>
                  <a:lnTo>
                    <a:pt x="21516" y="101241"/>
                  </a:lnTo>
                  <a:close/>
                  <a:moveTo>
                    <a:pt x="113744" y="97780"/>
                  </a:moveTo>
                  <a:lnTo>
                    <a:pt x="115173" y="99739"/>
                  </a:lnTo>
                  <a:lnTo>
                    <a:pt x="117412" y="99967"/>
                  </a:lnTo>
                  <a:lnTo>
                    <a:pt x="117238" y="101174"/>
                  </a:lnTo>
                  <a:lnTo>
                    <a:pt x="117946" y="102729"/>
                  </a:lnTo>
                  <a:lnTo>
                    <a:pt x="118194" y="103684"/>
                  </a:lnTo>
                  <a:lnTo>
                    <a:pt x="117542" y="105403"/>
                  </a:lnTo>
                  <a:lnTo>
                    <a:pt x="115814" y="103405"/>
                  </a:lnTo>
                  <a:lnTo>
                    <a:pt x="113923" y="102035"/>
                  </a:lnTo>
                  <a:lnTo>
                    <a:pt x="113215" y="100840"/>
                  </a:lnTo>
                  <a:lnTo>
                    <a:pt x="112062" y="100118"/>
                  </a:lnTo>
                  <a:lnTo>
                    <a:pt x="111748" y="98509"/>
                  </a:lnTo>
                  <a:lnTo>
                    <a:pt x="113146" y="97847"/>
                  </a:lnTo>
                  <a:close/>
                  <a:moveTo>
                    <a:pt x="84849" y="97755"/>
                  </a:moveTo>
                  <a:lnTo>
                    <a:pt x="85553" y="97885"/>
                  </a:lnTo>
                  <a:lnTo>
                    <a:pt x="85981" y="98290"/>
                  </a:lnTo>
                  <a:lnTo>
                    <a:pt x="86337" y="99426"/>
                  </a:lnTo>
                  <a:lnTo>
                    <a:pt x="85462" y="100060"/>
                  </a:lnTo>
                  <a:lnTo>
                    <a:pt x="84475" y="100028"/>
                  </a:lnTo>
                  <a:lnTo>
                    <a:pt x="83778" y="99795"/>
                  </a:lnTo>
                  <a:lnTo>
                    <a:pt x="83426" y="99289"/>
                  </a:lnTo>
                  <a:lnTo>
                    <a:pt x="83862" y="99047"/>
                  </a:lnTo>
                  <a:lnTo>
                    <a:pt x="84374" y="98030"/>
                  </a:lnTo>
                  <a:close/>
                  <a:moveTo>
                    <a:pt x="20270" y="85327"/>
                  </a:moveTo>
                  <a:lnTo>
                    <a:pt x="21357" y="87684"/>
                  </a:lnTo>
                  <a:lnTo>
                    <a:pt x="21631" y="90652"/>
                  </a:lnTo>
                  <a:lnTo>
                    <a:pt x="23190" y="91209"/>
                  </a:lnTo>
                  <a:lnTo>
                    <a:pt x="25261" y="93882"/>
                  </a:lnTo>
                  <a:lnTo>
                    <a:pt x="25082" y="95249"/>
                  </a:lnTo>
                  <a:lnTo>
                    <a:pt x="24652" y="95717"/>
                  </a:lnTo>
                  <a:lnTo>
                    <a:pt x="21221" y="94456"/>
                  </a:lnTo>
                  <a:lnTo>
                    <a:pt x="20398" y="95022"/>
                  </a:lnTo>
                  <a:lnTo>
                    <a:pt x="19394" y="94792"/>
                  </a:lnTo>
                  <a:lnTo>
                    <a:pt x="18774" y="93316"/>
                  </a:lnTo>
                  <a:lnTo>
                    <a:pt x="18845" y="92797"/>
                  </a:lnTo>
                  <a:lnTo>
                    <a:pt x="18284" y="91913"/>
                  </a:lnTo>
                  <a:lnTo>
                    <a:pt x="17815" y="91518"/>
                  </a:lnTo>
                  <a:lnTo>
                    <a:pt x="16464" y="92692"/>
                  </a:lnTo>
                  <a:lnTo>
                    <a:pt x="15612" y="92912"/>
                  </a:lnTo>
                  <a:lnTo>
                    <a:pt x="15606" y="91837"/>
                  </a:lnTo>
                  <a:lnTo>
                    <a:pt x="16854" y="88881"/>
                  </a:lnTo>
                  <a:lnTo>
                    <a:pt x="17437" y="88382"/>
                  </a:lnTo>
                  <a:lnTo>
                    <a:pt x="18463" y="89358"/>
                  </a:lnTo>
                  <a:lnTo>
                    <a:pt x="19307" y="88995"/>
                  </a:lnTo>
                  <a:lnTo>
                    <a:pt x="19942" y="87396"/>
                  </a:lnTo>
                  <a:lnTo>
                    <a:pt x="19985" y="85801"/>
                  </a:lnTo>
                  <a:close/>
                  <a:moveTo>
                    <a:pt x="22184" y="85094"/>
                  </a:moveTo>
                  <a:lnTo>
                    <a:pt x="22739" y="85292"/>
                  </a:lnTo>
                  <a:lnTo>
                    <a:pt x="23324" y="85933"/>
                  </a:lnTo>
                  <a:lnTo>
                    <a:pt x="23319" y="86588"/>
                  </a:lnTo>
                  <a:lnTo>
                    <a:pt x="23553" y="87290"/>
                  </a:lnTo>
                  <a:lnTo>
                    <a:pt x="24162" y="88136"/>
                  </a:lnTo>
                  <a:lnTo>
                    <a:pt x="24593" y="89070"/>
                  </a:lnTo>
                  <a:lnTo>
                    <a:pt x="23501" y="89348"/>
                  </a:lnTo>
                  <a:lnTo>
                    <a:pt x="22110" y="86887"/>
                  </a:lnTo>
                  <a:lnTo>
                    <a:pt x="21607" y="85189"/>
                  </a:lnTo>
                  <a:close/>
                  <a:moveTo>
                    <a:pt x="140766" y="82063"/>
                  </a:moveTo>
                  <a:lnTo>
                    <a:pt x="142932" y="83533"/>
                  </a:lnTo>
                  <a:lnTo>
                    <a:pt x="144036" y="83634"/>
                  </a:lnTo>
                  <a:lnTo>
                    <a:pt x="143612" y="85038"/>
                  </a:lnTo>
                  <a:lnTo>
                    <a:pt x="143798" y="85494"/>
                  </a:lnTo>
                  <a:lnTo>
                    <a:pt x="143962" y="89751"/>
                  </a:lnTo>
                  <a:lnTo>
                    <a:pt x="142939" y="90350"/>
                  </a:lnTo>
                  <a:lnTo>
                    <a:pt x="142770" y="91518"/>
                  </a:lnTo>
                  <a:lnTo>
                    <a:pt x="142569" y="91932"/>
                  </a:lnTo>
                  <a:lnTo>
                    <a:pt x="140458" y="93383"/>
                  </a:lnTo>
                  <a:lnTo>
                    <a:pt x="138100" y="91283"/>
                  </a:lnTo>
                  <a:lnTo>
                    <a:pt x="137711" y="90607"/>
                  </a:lnTo>
                  <a:lnTo>
                    <a:pt x="139442" y="89759"/>
                  </a:lnTo>
                  <a:lnTo>
                    <a:pt x="140300" y="88451"/>
                  </a:lnTo>
                  <a:lnTo>
                    <a:pt x="139604" y="86844"/>
                  </a:lnTo>
                  <a:lnTo>
                    <a:pt x="137201" y="84466"/>
                  </a:lnTo>
                  <a:lnTo>
                    <a:pt x="137087" y="82776"/>
                  </a:lnTo>
                  <a:close/>
                  <a:moveTo>
                    <a:pt x="23166" y="75808"/>
                  </a:moveTo>
                  <a:lnTo>
                    <a:pt x="23730" y="76971"/>
                  </a:lnTo>
                  <a:lnTo>
                    <a:pt x="23624" y="81119"/>
                  </a:lnTo>
                  <a:lnTo>
                    <a:pt x="23002" y="81883"/>
                  </a:lnTo>
                  <a:lnTo>
                    <a:pt x="22143" y="82082"/>
                  </a:lnTo>
                  <a:lnTo>
                    <a:pt x="21402" y="81946"/>
                  </a:lnTo>
                  <a:lnTo>
                    <a:pt x="20730" y="82063"/>
                  </a:lnTo>
                  <a:lnTo>
                    <a:pt x="20083" y="82556"/>
                  </a:lnTo>
                  <a:lnTo>
                    <a:pt x="20154" y="80513"/>
                  </a:lnTo>
                  <a:lnTo>
                    <a:pt x="20918" y="77978"/>
                  </a:lnTo>
                  <a:lnTo>
                    <a:pt x="21851" y="76496"/>
                  </a:lnTo>
                  <a:close/>
                  <a:moveTo>
                    <a:pt x="107004" y="72294"/>
                  </a:moveTo>
                  <a:lnTo>
                    <a:pt x="108738" y="73277"/>
                  </a:lnTo>
                  <a:lnTo>
                    <a:pt x="109118" y="74914"/>
                  </a:lnTo>
                  <a:lnTo>
                    <a:pt x="111185" y="76712"/>
                  </a:lnTo>
                  <a:lnTo>
                    <a:pt x="108848" y="77341"/>
                  </a:lnTo>
                  <a:lnTo>
                    <a:pt x="108228" y="77242"/>
                  </a:lnTo>
                  <a:lnTo>
                    <a:pt x="108749" y="76448"/>
                  </a:lnTo>
                  <a:lnTo>
                    <a:pt x="108790" y="76114"/>
                  </a:lnTo>
                  <a:lnTo>
                    <a:pt x="106460" y="74662"/>
                  </a:lnTo>
                  <a:lnTo>
                    <a:pt x="106734" y="72775"/>
                  </a:lnTo>
                  <a:close/>
                  <a:moveTo>
                    <a:pt x="81068" y="70881"/>
                  </a:moveTo>
                  <a:lnTo>
                    <a:pt x="83340" y="72853"/>
                  </a:lnTo>
                  <a:lnTo>
                    <a:pt x="84590" y="75656"/>
                  </a:lnTo>
                  <a:lnTo>
                    <a:pt x="85762" y="76602"/>
                  </a:lnTo>
                  <a:lnTo>
                    <a:pt x="88222" y="77718"/>
                  </a:lnTo>
                  <a:lnTo>
                    <a:pt x="89377" y="77860"/>
                  </a:lnTo>
                  <a:lnTo>
                    <a:pt x="93573" y="79875"/>
                  </a:lnTo>
                  <a:lnTo>
                    <a:pt x="98455" y="80277"/>
                  </a:lnTo>
                  <a:lnTo>
                    <a:pt x="99086" y="80857"/>
                  </a:lnTo>
                  <a:lnTo>
                    <a:pt x="99686" y="82409"/>
                  </a:lnTo>
                  <a:lnTo>
                    <a:pt x="100682" y="83626"/>
                  </a:lnTo>
                  <a:lnTo>
                    <a:pt x="100932" y="84573"/>
                  </a:lnTo>
                  <a:lnTo>
                    <a:pt x="100412" y="85623"/>
                  </a:lnTo>
                  <a:lnTo>
                    <a:pt x="101133" y="88834"/>
                  </a:lnTo>
                  <a:lnTo>
                    <a:pt x="102364" y="91881"/>
                  </a:lnTo>
                  <a:lnTo>
                    <a:pt x="104219" y="93358"/>
                  </a:lnTo>
                  <a:lnTo>
                    <a:pt x="106525" y="93804"/>
                  </a:lnTo>
                  <a:lnTo>
                    <a:pt x="108721" y="93743"/>
                  </a:lnTo>
                  <a:lnTo>
                    <a:pt x="109276" y="94347"/>
                  </a:lnTo>
                  <a:lnTo>
                    <a:pt x="109058" y="97010"/>
                  </a:lnTo>
                  <a:lnTo>
                    <a:pt x="108129" y="98046"/>
                  </a:lnTo>
                  <a:lnTo>
                    <a:pt x="107374" y="98298"/>
                  </a:lnTo>
                  <a:lnTo>
                    <a:pt x="106717" y="98026"/>
                  </a:lnTo>
                  <a:lnTo>
                    <a:pt x="106123" y="97399"/>
                  </a:lnTo>
                  <a:lnTo>
                    <a:pt x="105476" y="97103"/>
                  </a:lnTo>
                  <a:lnTo>
                    <a:pt x="104214" y="97051"/>
                  </a:lnTo>
                  <a:lnTo>
                    <a:pt x="103292" y="95979"/>
                  </a:lnTo>
                  <a:lnTo>
                    <a:pt x="100954" y="94512"/>
                  </a:lnTo>
                  <a:lnTo>
                    <a:pt x="100524" y="93637"/>
                  </a:lnTo>
                  <a:lnTo>
                    <a:pt x="100446" y="92285"/>
                  </a:lnTo>
                  <a:lnTo>
                    <a:pt x="99453" y="91289"/>
                  </a:lnTo>
                  <a:lnTo>
                    <a:pt x="98540" y="89393"/>
                  </a:lnTo>
                  <a:lnTo>
                    <a:pt x="97671" y="88870"/>
                  </a:lnTo>
                  <a:lnTo>
                    <a:pt x="97192" y="87921"/>
                  </a:lnTo>
                  <a:lnTo>
                    <a:pt x="97153" y="87513"/>
                  </a:lnTo>
                  <a:lnTo>
                    <a:pt x="93750" y="87237"/>
                  </a:lnTo>
                  <a:lnTo>
                    <a:pt x="90932" y="87224"/>
                  </a:lnTo>
                  <a:lnTo>
                    <a:pt x="88544" y="86147"/>
                  </a:lnTo>
                  <a:lnTo>
                    <a:pt x="87805" y="83329"/>
                  </a:lnTo>
                  <a:lnTo>
                    <a:pt x="86389" y="82571"/>
                  </a:lnTo>
                  <a:lnTo>
                    <a:pt x="85326" y="81773"/>
                  </a:lnTo>
                  <a:lnTo>
                    <a:pt x="84441" y="80667"/>
                  </a:lnTo>
                  <a:lnTo>
                    <a:pt x="82204" y="78627"/>
                  </a:lnTo>
                  <a:lnTo>
                    <a:pt x="79729" y="76918"/>
                  </a:lnTo>
                  <a:lnTo>
                    <a:pt x="77337" y="75793"/>
                  </a:lnTo>
                  <a:lnTo>
                    <a:pt x="74797" y="75055"/>
                  </a:lnTo>
                  <a:lnTo>
                    <a:pt x="72733" y="75926"/>
                  </a:lnTo>
                  <a:lnTo>
                    <a:pt x="71530" y="75719"/>
                  </a:lnTo>
                  <a:lnTo>
                    <a:pt x="71286" y="75130"/>
                  </a:lnTo>
                  <a:lnTo>
                    <a:pt x="73851" y="73957"/>
                  </a:lnTo>
                  <a:lnTo>
                    <a:pt x="77378" y="71714"/>
                  </a:lnTo>
                  <a:lnTo>
                    <a:pt x="79863" y="70973"/>
                  </a:lnTo>
                  <a:close/>
                  <a:moveTo>
                    <a:pt x="87287" y="66387"/>
                  </a:moveTo>
                  <a:lnTo>
                    <a:pt x="91396" y="68825"/>
                  </a:lnTo>
                  <a:lnTo>
                    <a:pt x="90409" y="69700"/>
                  </a:lnTo>
                  <a:lnTo>
                    <a:pt x="88883" y="69317"/>
                  </a:lnTo>
                  <a:close/>
                  <a:moveTo>
                    <a:pt x="95622" y="64855"/>
                  </a:moveTo>
                  <a:lnTo>
                    <a:pt x="94933" y="66595"/>
                  </a:lnTo>
                  <a:lnTo>
                    <a:pt x="93789" y="67688"/>
                  </a:lnTo>
                  <a:lnTo>
                    <a:pt x="92755" y="67992"/>
                  </a:lnTo>
                  <a:lnTo>
                    <a:pt x="93791" y="65926"/>
                  </a:lnTo>
                  <a:close/>
                  <a:moveTo>
                    <a:pt x="148180" y="61866"/>
                  </a:moveTo>
                  <a:lnTo>
                    <a:pt x="149559" y="63255"/>
                  </a:lnTo>
                  <a:lnTo>
                    <a:pt x="149175" y="64793"/>
                  </a:lnTo>
                  <a:lnTo>
                    <a:pt x="152233" y="67340"/>
                  </a:lnTo>
                  <a:lnTo>
                    <a:pt x="153276" y="68951"/>
                  </a:lnTo>
                  <a:lnTo>
                    <a:pt x="153660" y="70521"/>
                  </a:lnTo>
                  <a:lnTo>
                    <a:pt x="153403" y="70971"/>
                  </a:lnTo>
                  <a:lnTo>
                    <a:pt x="152243" y="70120"/>
                  </a:lnTo>
                  <a:lnTo>
                    <a:pt x="151296" y="69849"/>
                  </a:lnTo>
                  <a:lnTo>
                    <a:pt x="151615" y="70971"/>
                  </a:lnTo>
                  <a:lnTo>
                    <a:pt x="152589" y="71935"/>
                  </a:lnTo>
                  <a:lnTo>
                    <a:pt x="150855" y="72487"/>
                  </a:lnTo>
                  <a:lnTo>
                    <a:pt x="149117" y="72458"/>
                  </a:lnTo>
                  <a:lnTo>
                    <a:pt x="144046" y="71115"/>
                  </a:lnTo>
                  <a:lnTo>
                    <a:pt x="142876" y="69688"/>
                  </a:lnTo>
                  <a:lnTo>
                    <a:pt x="145910" y="67538"/>
                  </a:lnTo>
                  <a:lnTo>
                    <a:pt x="146530" y="66672"/>
                  </a:lnTo>
                  <a:lnTo>
                    <a:pt x="144381" y="66757"/>
                  </a:lnTo>
                  <a:lnTo>
                    <a:pt x="142090" y="69311"/>
                  </a:lnTo>
                  <a:lnTo>
                    <a:pt x="138417" y="68189"/>
                  </a:lnTo>
                  <a:lnTo>
                    <a:pt x="137294" y="67162"/>
                  </a:lnTo>
                  <a:lnTo>
                    <a:pt x="137043" y="66608"/>
                  </a:lnTo>
                  <a:lnTo>
                    <a:pt x="138490" y="64341"/>
                  </a:lnTo>
                  <a:lnTo>
                    <a:pt x="141075" y="64417"/>
                  </a:lnTo>
                  <a:lnTo>
                    <a:pt x="142444" y="63907"/>
                  </a:lnTo>
                  <a:lnTo>
                    <a:pt x="144135" y="63190"/>
                  </a:lnTo>
                  <a:lnTo>
                    <a:pt x="144148" y="62112"/>
                  </a:lnTo>
                  <a:close/>
                  <a:moveTo>
                    <a:pt x="4248" y="50509"/>
                  </a:moveTo>
                  <a:lnTo>
                    <a:pt x="5422" y="51103"/>
                  </a:lnTo>
                  <a:lnTo>
                    <a:pt x="6182" y="51716"/>
                  </a:lnTo>
                  <a:lnTo>
                    <a:pt x="6420" y="52418"/>
                  </a:lnTo>
                  <a:lnTo>
                    <a:pt x="4770" y="53826"/>
                  </a:lnTo>
                  <a:lnTo>
                    <a:pt x="4427" y="54463"/>
                  </a:lnTo>
                  <a:lnTo>
                    <a:pt x="5697" y="55727"/>
                  </a:lnTo>
                  <a:lnTo>
                    <a:pt x="5675" y="56233"/>
                  </a:lnTo>
                  <a:lnTo>
                    <a:pt x="6211" y="58677"/>
                  </a:lnTo>
                  <a:lnTo>
                    <a:pt x="6828" y="59599"/>
                  </a:lnTo>
                  <a:lnTo>
                    <a:pt x="8430" y="60334"/>
                  </a:lnTo>
                  <a:lnTo>
                    <a:pt x="9540" y="60577"/>
                  </a:lnTo>
                  <a:lnTo>
                    <a:pt x="10020" y="62032"/>
                  </a:lnTo>
                  <a:lnTo>
                    <a:pt x="7265" y="61129"/>
                  </a:lnTo>
                  <a:lnTo>
                    <a:pt x="5252" y="59829"/>
                  </a:lnTo>
                  <a:lnTo>
                    <a:pt x="3591" y="56615"/>
                  </a:lnTo>
                  <a:lnTo>
                    <a:pt x="54" y="52953"/>
                  </a:lnTo>
                  <a:lnTo>
                    <a:pt x="0" y="51889"/>
                  </a:lnTo>
                  <a:lnTo>
                    <a:pt x="1345" y="51082"/>
                  </a:lnTo>
                  <a:close/>
                  <a:moveTo>
                    <a:pt x="128309" y="44914"/>
                  </a:moveTo>
                  <a:lnTo>
                    <a:pt x="128056" y="46257"/>
                  </a:lnTo>
                  <a:lnTo>
                    <a:pt x="127220" y="47137"/>
                  </a:lnTo>
                  <a:lnTo>
                    <a:pt x="126605" y="48654"/>
                  </a:lnTo>
                  <a:lnTo>
                    <a:pt x="126272" y="50821"/>
                  </a:lnTo>
                  <a:lnTo>
                    <a:pt x="124983" y="50873"/>
                  </a:lnTo>
                  <a:lnTo>
                    <a:pt x="124202" y="50435"/>
                  </a:lnTo>
                  <a:lnTo>
                    <a:pt x="123945" y="49616"/>
                  </a:lnTo>
                  <a:lnTo>
                    <a:pt x="123893" y="48581"/>
                  </a:lnTo>
                  <a:lnTo>
                    <a:pt x="123327" y="48621"/>
                  </a:lnTo>
                  <a:lnTo>
                    <a:pt x="122871" y="49746"/>
                  </a:lnTo>
                  <a:lnTo>
                    <a:pt x="122472" y="50253"/>
                  </a:lnTo>
                  <a:lnTo>
                    <a:pt x="121174" y="50360"/>
                  </a:lnTo>
                  <a:lnTo>
                    <a:pt x="119753" y="49668"/>
                  </a:lnTo>
                  <a:lnTo>
                    <a:pt x="119820" y="48171"/>
                  </a:lnTo>
                  <a:lnTo>
                    <a:pt x="119535" y="46438"/>
                  </a:lnTo>
                  <a:lnTo>
                    <a:pt x="119660" y="45831"/>
                  </a:lnTo>
                  <a:lnTo>
                    <a:pt x="123556" y="45681"/>
                  </a:lnTo>
                  <a:lnTo>
                    <a:pt x="124696" y="46961"/>
                  </a:lnTo>
                  <a:lnTo>
                    <a:pt x="126074" y="46219"/>
                  </a:lnTo>
                  <a:lnTo>
                    <a:pt x="126639" y="45417"/>
                  </a:lnTo>
                  <a:close/>
                  <a:moveTo>
                    <a:pt x="130950" y="32341"/>
                  </a:moveTo>
                  <a:lnTo>
                    <a:pt x="132183" y="32966"/>
                  </a:lnTo>
                  <a:lnTo>
                    <a:pt x="133066" y="33702"/>
                  </a:lnTo>
                  <a:lnTo>
                    <a:pt x="133541" y="34679"/>
                  </a:lnTo>
                  <a:lnTo>
                    <a:pt x="131040" y="35363"/>
                  </a:lnTo>
                  <a:lnTo>
                    <a:pt x="128285" y="33206"/>
                  </a:lnTo>
                  <a:close/>
                  <a:moveTo>
                    <a:pt x="110049" y="25075"/>
                  </a:moveTo>
                  <a:lnTo>
                    <a:pt x="112167" y="25249"/>
                  </a:lnTo>
                  <a:lnTo>
                    <a:pt x="113372" y="26719"/>
                  </a:lnTo>
                  <a:lnTo>
                    <a:pt x="113653" y="27413"/>
                  </a:lnTo>
                  <a:lnTo>
                    <a:pt x="113262" y="28592"/>
                  </a:lnTo>
                  <a:lnTo>
                    <a:pt x="113385" y="29738"/>
                  </a:lnTo>
                  <a:lnTo>
                    <a:pt x="110548" y="30675"/>
                  </a:lnTo>
                  <a:lnTo>
                    <a:pt x="107665" y="28903"/>
                  </a:lnTo>
                  <a:lnTo>
                    <a:pt x="107691" y="27849"/>
                  </a:lnTo>
                  <a:lnTo>
                    <a:pt x="109213" y="25709"/>
                  </a:lnTo>
                  <a:close/>
                  <a:moveTo>
                    <a:pt x="144925" y="0"/>
                  </a:moveTo>
                  <a:lnTo>
                    <a:pt x="147585" y="721"/>
                  </a:lnTo>
                  <a:lnTo>
                    <a:pt x="149568" y="1256"/>
                  </a:lnTo>
                  <a:lnTo>
                    <a:pt x="150717" y="2129"/>
                  </a:lnTo>
                  <a:lnTo>
                    <a:pt x="151436" y="2926"/>
                  </a:lnTo>
                  <a:lnTo>
                    <a:pt x="152530" y="3614"/>
                  </a:lnTo>
                  <a:lnTo>
                    <a:pt x="153345" y="3772"/>
                  </a:lnTo>
                  <a:lnTo>
                    <a:pt x="153973" y="6128"/>
                  </a:lnTo>
                  <a:lnTo>
                    <a:pt x="154308" y="9045"/>
                  </a:lnTo>
                  <a:lnTo>
                    <a:pt x="153809" y="10301"/>
                  </a:lnTo>
                  <a:lnTo>
                    <a:pt x="152351" y="10592"/>
                  </a:lnTo>
                  <a:lnTo>
                    <a:pt x="147802" y="13345"/>
                  </a:lnTo>
                  <a:lnTo>
                    <a:pt x="147692" y="15861"/>
                  </a:lnTo>
                  <a:lnTo>
                    <a:pt x="147752" y="17079"/>
                  </a:lnTo>
                  <a:lnTo>
                    <a:pt x="147845" y="17940"/>
                  </a:lnTo>
                  <a:lnTo>
                    <a:pt x="148320" y="18665"/>
                  </a:lnTo>
                  <a:lnTo>
                    <a:pt x="148320" y="19710"/>
                  </a:lnTo>
                  <a:lnTo>
                    <a:pt x="147810" y="20829"/>
                  </a:lnTo>
                  <a:lnTo>
                    <a:pt x="145823" y="22703"/>
                  </a:lnTo>
                  <a:lnTo>
                    <a:pt x="144446" y="24193"/>
                  </a:lnTo>
                  <a:lnTo>
                    <a:pt x="142904" y="26211"/>
                  </a:lnTo>
                  <a:lnTo>
                    <a:pt x="142032" y="26457"/>
                  </a:lnTo>
                  <a:lnTo>
                    <a:pt x="141352" y="26812"/>
                  </a:lnTo>
                  <a:lnTo>
                    <a:pt x="140727" y="25699"/>
                  </a:lnTo>
                  <a:lnTo>
                    <a:pt x="137298" y="23731"/>
                  </a:lnTo>
                  <a:lnTo>
                    <a:pt x="129362" y="22583"/>
                  </a:lnTo>
                  <a:lnTo>
                    <a:pt x="125571" y="21129"/>
                  </a:lnTo>
                  <a:lnTo>
                    <a:pt x="123908" y="21399"/>
                  </a:lnTo>
                  <a:lnTo>
                    <a:pt x="120688" y="19771"/>
                  </a:lnTo>
                  <a:lnTo>
                    <a:pt x="118481" y="20486"/>
                  </a:lnTo>
                  <a:lnTo>
                    <a:pt x="113800" y="23378"/>
                  </a:lnTo>
                  <a:lnTo>
                    <a:pt x="111273" y="23064"/>
                  </a:lnTo>
                  <a:lnTo>
                    <a:pt x="108572" y="21326"/>
                  </a:lnTo>
                  <a:lnTo>
                    <a:pt x="106814" y="21006"/>
                  </a:lnTo>
                  <a:lnTo>
                    <a:pt x="104752" y="21927"/>
                  </a:lnTo>
                  <a:lnTo>
                    <a:pt x="101448" y="25253"/>
                  </a:lnTo>
                  <a:lnTo>
                    <a:pt x="98086" y="26882"/>
                  </a:lnTo>
                  <a:lnTo>
                    <a:pt x="95074" y="26245"/>
                  </a:lnTo>
                  <a:lnTo>
                    <a:pt x="91021" y="26259"/>
                  </a:lnTo>
                  <a:lnTo>
                    <a:pt x="90588" y="28117"/>
                  </a:lnTo>
                  <a:lnTo>
                    <a:pt x="91373" y="29402"/>
                  </a:lnTo>
                  <a:lnTo>
                    <a:pt x="93588" y="31593"/>
                  </a:lnTo>
                  <a:lnTo>
                    <a:pt x="92549" y="33239"/>
                  </a:lnTo>
                  <a:lnTo>
                    <a:pt x="93320" y="34888"/>
                  </a:lnTo>
                  <a:lnTo>
                    <a:pt x="94763" y="35223"/>
                  </a:lnTo>
                  <a:lnTo>
                    <a:pt x="96942" y="35130"/>
                  </a:lnTo>
                  <a:lnTo>
                    <a:pt x="100971" y="37263"/>
                  </a:lnTo>
                  <a:lnTo>
                    <a:pt x="102733" y="39510"/>
                  </a:lnTo>
                  <a:lnTo>
                    <a:pt x="103858" y="41968"/>
                  </a:lnTo>
                  <a:lnTo>
                    <a:pt x="101405" y="40206"/>
                  </a:lnTo>
                  <a:lnTo>
                    <a:pt x="99777" y="38511"/>
                  </a:lnTo>
                  <a:lnTo>
                    <a:pt x="97505" y="37896"/>
                  </a:lnTo>
                  <a:lnTo>
                    <a:pt x="94346" y="36452"/>
                  </a:lnTo>
                  <a:lnTo>
                    <a:pt x="92362" y="36211"/>
                  </a:lnTo>
                  <a:lnTo>
                    <a:pt x="90250" y="37212"/>
                  </a:lnTo>
                  <a:lnTo>
                    <a:pt x="90085" y="38348"/>
                  </a:lnTo>
                  <a:lnTo>
                    <a:pt x="92362" y="40468"/>
                  </a:lnTo>
                  <a:lnTo>
                    <a:pt x="94443" y="41772"/>
                  </a:lnTo>
                  <a:lnTo>
                    <a:pt x="95547" y="42833"/>
                  </a:lnTo>
                  <a:lnTo>
                    <a:pt x="96283" y="45180"/>
                  </a:lnTo>
                  <a:lnTo>
                    <a:pt x="95864" y="45977"/>
                  </a:lnTo>
                  <a:lnTo>
                    <a:pt x="95095" y="46719"/>
                  </a:lnTo>
                  <a:lnTo>
                    <a:pt x="92625" y="45241"/>
                  </a:lnTo>
                  <a:lnTo>
                    <a:pt x="88848" y="39980"/>
                  </a:lnTo>
                  <a:lnTo>
                    <a:pt x="83579" y="38931"/>
                  </a:lnTo>
                  <a:lnTo>
                    <a:pt x="82698" y="40029"/>
                  </a:lnTo>
                  <a:lnTo>
                    <a:pt x="83733" y="42811"/>
                  </a:lnTo>
                  <a:lnTo>
                    <a:pt x="84482" y="43894"/>
                  </a:lnTo>
                  <a:lnTo>
                    <a:pt x="89060" y="46894"/>
                  </a:lnTo>
                  <a:lnTo>
                    <a:pt x="88693" y="47530"/>
                  </a:lnTo>
                  <a:lnTo>
                    <a:pt x="88025" y="47801"/>
                  </a:lnTo>
                  <a:lnTo>
                    <a:pt x="82901" y="46087"/>
                  </a:lnTo>
                  <a:lnTo>
                    <a:pt x="81411" y="43476"/>
                  </a:lnTo>
                  <a:lnTo>
                    <a:pt x="81053" y="40173"/>
                  </a:lnTo>
                  <a:lnTo>
                    <a:pt x="76324" y="37877"/>
                  </a:lnTo>
                  <a:lnTo>
                    <a:pt x="71864" y="35377"/>
                  </a:lnTo>
                  <a:lnTo>
                    <a:pt x="70867" y="33002"/>
                  </a:lnTo>
                  <a:lnTo>
                    <a:pt x="71785" y="32121"/>
                  </a:lnTo>
                  <a:lnTo>
                    <a:pt x="72435" y="30375"/>
                  </a:lnTo>
                  <a:lnTo>
                    <a:pt x="69984" y="30697"/>
                  </a:lnTo>
                  <a:lnTo>
                    <a:pt x="68446" y="31801"/>
                  </a:lnTo>
                  <a:lnTo>
                    <a:pt x="65961" y="32872"/>
                  </a:lnTo>
                  <a:lnTo>
                    <a:pt x="65859" y="34625"/>
                  </a:lnTo>
                  <a:lnTo>
                    <a:pt x="66252" y="36248"/>
                  </a:lnTo>
                  <a:lnTo>
                    <a:pt x="65430" y="38606"/>
                  </a:lnTo>
                  <a:lnTo>
                    <a:pt x="64631" y="42709"/>
                  </a:lnTo>
                  <a:lnTo>
                    <a:pt x="65136" y="44859"/>
                  </a:lnTo>
                  <a:lnTo>
                    <a:pt x="70521" y="51017"/>
                  </a:lnTo>
                  <a:lnTo>
                    <a:pt x="72363" y="55482"/>
                  </a:lnTo>
                  <a:lnTo>
                    <a:pt x="73685" y="57173"/>
                  </a:lnTo>
                  <a:lnTo>
                    <a:pt x="76441" y="59037"/>
                  </a:lnTo>
                  <a:lnTo>
                    <a:pt x="79314" y="62503"/>
                  </a:lnTo>
                  <a:lnTo>
                    <a:pt x="80533" y="64308"/>
                  </a:lnTo>
                  <a:lnTo>
                    <a:pt x="81400" y="67259"/>
                  </a:lnTo>
                  <a:lnTo>
                    <a:pt x="78982" y="69084"/>
                  </a:lnTo>
                  <a:lnTo>
                    <a:pt x="77574" y="69160"/>
                  </a:lnTo>
                  <a:lnTo>
                    <a:pt x="76794" y="68350"/>
                  </a:lnTo>
                  <a:lnTo>
                    <a:pt x="77885" y="66339"/>
                  </a:lnTo>
                  <a:lnTo>
                    <a:pt x="77730" y="65113"/>
                  </a:lnTo>
                  <a:lnTo>
                    <a:pt x="73996" y="63214"/>
                  </a:lnTo>
                  <a:lnTo>
                    <a:pt x="72415" y="63854"/>
                  </a:lnTo>
                  <a:lnTo>
                    <a:pt x="70593" y="65091"/>
                  </a:lnTo>
                  <a:lnTo>
                    <a:pt x="71633" y="67387"/>
                  </a:lnTo>
                  <a:lnTo>
                    <a:pt x="72804" y="68899"/>
                  </a:lnTo>
                  <a:lnTo>
                    <a:pt x="73391" y="70984"/>
                  </a:lnTo>
                  <a:lnTo>
                    <a:pt x="75629" y="70803"/>
                  </a:lnTo>
                  <a:lnTo>
                    <a:pt x="72616" y="73135"/>
                  </a:lnTo>
                  <a:lnTo>
                    <a:pt x="69789" y="74326"/>
                  </a:lnTo>
                  <a:lnTo>
                    <a:pt x="67008" y="74395"/>
                  </a:lnTo>
                  <a:lnTo>
                    <a:pt x="65237" y="74611"/>
                  </a:lnTo>
                  <a:lnTo>
                    <a:pt x="64627" y="75207"/>
                  </a:lnTo>
                  <a:lnTo>
                    <a:pt x="66067" y="75641"/>
                  </a:lnTo>
                  <a:lnTo>
                    <a:pt x="67243" y="75680"/>
                  </a:lnTo>
                  <a:lnTo>
                    <a:pt x="69157" y="76939"/>
                  </a:lnTo>
                  <a:lnTo>
                    <a:pt x="74603" y="78449"/>
                  </a:lnTo>
                  <a:lnTo>
                    <a:pt x="77198" y="80355"/>
                  </a:lnTo>
                  <a:lnTo>
                    <a:pt x="79747" y="80529"/>
                  </a:lnTo>
                  <a:lnTo>
                    <a:pt x="82312" y="84025"/>
                  </a:lnTo>
                  <a:lnTo>
                    <a:pt x="86749" y="84955"/>
                  </a:lnTo>
                  <a:lnTo>
                    <a:pt x="89278" y="88478"/>
                  </a:lnTo>
                  <a:lnTo>
                    <a:pt x="92640" y="89171"/>
                  </a:lnTo>
                  <a:lnTo>
                    <a:pt x="95536" y="90469"/>
                  </a:lnTo>
                  <a:lnTo>
                    <a:pt x="96384" y="91707"/>
                  </a:lnTo>
                  <a:lnTo>
                    <a:pt x="96807" y="93941"/>
                  </a:lnTo>
                  <a:lnTo>
                    <a:pt x="96995" y="98672"/>
                  </a:lnTo>
                  <a:lnTo>
                    <a:pt x="97622" y="102191"/>
                  </a:lnTo>
                  <a:lnTo>
                    <a:pt x="97643" y="103303"/>
                  </a:lnTo>
                  <a:lnTo>
                    <a:pt x="97490" y="104963"/>
                  </a:lnTo>
                  <a:lnTo>
                    <a:pt x="96702" y="105778"/>
                  </a:lnTo>
                  <a:lnTo>
                    <a:pt x="95637" y="105803"/>
                  </a:lnTo>
                  <a:lnTo>
                    <a:pt x="93553" y="103219"/>
                  </a:lnTo>
                  <a:lnTo>
                    <a:pt x="90357" y="100497"/>
                  </a:lnTo>
                  <a:lnTo>
                    <a:pt x="86989" y="97256"/>
                  </a:lnTo>
                  <a:lnTo>
                    <a:pt x="86032" y="96687"/>
                  </a:lnTo>
                  <a:lnTo>
                    <a:pt x="85249" y="96633"/>
                  </a:lnTo>
                  <a:lnTo>
                    <a:pt x="83446" y="97730"/>
                  </a:lnTo>
                  <a:lnTo>
                    <a:pt x="78436" y="98577"/>
                  </a:lnTo>
                  <a:lnTo>
                    <a:pt x="76086" y="99761"/>
                  </a:lnTo>
                  <a:lnTo>
                    <a:pt x="75203" y="100022"/>
                  </a:lnTo>
                  <a:lnTo>
                    <a:pt x="74957" y="100643"/>
                  </a:lnTo>
                  <a:lnTo>
                    <a:pt x="76058" y="101290"/>
                  </a:lnTo>
                  <a:lnTo>
                    <a:pt x="77408" y="102770"/>
                  </a:lnTo>
                  <a:lnTo>
                    <a:pt x="77408" y="104793"/>
                  </a:lnTo>
                  <a:lnTo>
                    <a:pt x="78522" y="107248"/>
                  </a:lnTo>
                  <a:lnTo>
                    <a:pt x="79962" y="107882"/>
                  </a:lnTo>
                  <a:lnTo>
                    <a:pt x="81839" y="107828"/>
                  </a:lnTo>
                  <a:lnTo>
                    <a:pt x="82914" y="108281"/>
                  </a:lnTo>
                  <a:lnTo>
                    <a:pt x="83193" y="109258"/>
                  </a:lnTo>
                  <a:lnTo>
                    <a:pt x="84283" y="110398"/>
                  </a:lnTo>
                  <a:lnTo>
                    <a:pt x="85002" y="111242"/>
                  </a:lnTo>
                  <a:lnTo>
                    <a:pt x="84972" y="111846"/>
                  </a:lnTo>
                  <a:lnTo>
                    <a:pt x="79738" y="113451"/>
                  </a:lnTo>
                  <a:lnTo>
                    <a:pt x="78643" y="114184"/>
                  </a:lnTo>
                  <a:lnTo>
                    <a:pt x="77725" y="114559"/>
                  </a:lnTo>
                  <a:lnTo>
                    <a:pt x="76365" y="113796"/>
                  </a:lnTo>
                  <a:lnTo>
                    <a:pt x="76287" y="111836"/>
                  </a:lnTo>
                  <a:lnTo>
                    <a:pt x="74488" y="110784"/>
                  </a:lnTo>
                  <a:lnTo>
                    <a:pt x="72838" y="109883"/>
                  </a:lnTo>
                  <a:lnTo>
                    <a:pt x="70861" y="109496"/>
                  </a:lnTo>
                  <a:lnTo>
                    <a:pt x="69178" y="108146"/>
                  </a:lnTo>
                  <a:lnTo>
                    <a:pt x="68081" y="109243"/>
                  </a:lnTo>
                  <a:lnTo>
                    <a:pt x="68958" y="113042"/>
                  </a:lnTo>
                  <a:lnTo>
                    <a:pt x="70861" y="115656"/>
                  </a:lnTo>
                  <a:lnTo>
                    <a:pt x="74043" y="122656"/>
                  </a:lnTo>
                  <a:lnTo>
                    <a:pt x="75488" y="126783"/>
                  </a:lnTo>
                  <a:lnTo>
                    <a:pt x="75780" y="128778"/>
                  </a:lnTo>
                  <a:lnTo>
                    <a:pt x="75060" y="132087"/>
                  </a:lnTo>
                  <a:lnTo>
                    <a:pt x="76624" y="134544"/>
                  </a:lnTo>
                  <a:lnTo>
                    <a:pt x="77695" y="137065"/>
                  </a:lnTo>
                  <a:lnTo>
                    <a:pt x="76516" y="136970"/>
                  </a:lnTo>
                  <a:lnTo>
                    <a:pt x="75493" y="136081"/>
                  </a:lnTo>
                  <a:lnTo>
                    <a:pt x="73776" y="135032"/>
                  </a:lnTo>
                  <a:lnTo>
                    <a:pt x="70446" y="131007"/>
                  </a:lnTo>
                  <a:lnTo>
                    <a:pt x="69286" y="128493"/>
                  </a:lnTo>
                  <a:lnTo>
                    <a:pt x="67900" y="128296"/>
                  </a:lnTo>
                  <a:lnTo>
                    <a:pt x="65494" y="128657"/>
                  </a:lnTo>
                  <a:lnTo>
                    <a:pt x="62856" y="134024"/>
                  </a:lnTo>
                  <a:lnTo>
                    <a:pt x="62864" y="137095"/>
                  </a:lnTo>
                  <a:lnTo>
                    <a:pt x="61500" y="136364"/>
                  </a:lnTo>
                  <a:lnTo>
                    <a:pt x="60329" y="135407"/>
                  </a:lnTo>
                  <a:lnTo>
                    <a:pt x="60472" y="132045"/>
                  </a:lnTo>
                  <a:lnTo>
                    <a:pt x="60355" y="130632"/>
                  </a:lnTo>
                  <a:lnTo>
                    <a:pt x="57153" y="126045"/>
                  </a:lnTo>
                  <a:lnTo>
                    <a:pt x="55684" y="125530"/>
                  </a:lnTo>
                  <a:lnTo>
                    <a:pt x="55000" y="123978"/>
                  </a:lnTo>
                  <a:lnTo>
                    <a:pt x="53821" y="122324"/>
                  </a:lnTo>
                  <a:lnTo>
                    <a:pt x="52301" y="122641"/>
                  </a:lnTo>
                  <a:lnTo>
                    <a:pt x="51059" y="123312"/>
                  </a:lnTo>
                  <a:lnTo>
                    <a:pt x="50716" y="125811"/>
                  </a:lnTo>
                  <a:lnTo>
                    <a:pt x="50588" y="128050"/>
                  </a:lnTo>
                  <a:lnTo>
                    <a:pt x="49662" y="129734"/>
                  </a:lnTo>
                  <a:lnTo>
                    <a:pt x="46250" y="126536"/>
                  </a:lnTo>
                  <a:lnTo>
                    <a:pt x="42819" y="121001"/>
                  </a:lnTo>
                  <a:lnTo>
                    <a:pt x="42728" y="117960"/>
                  </a:lnTo>
                  <a:lnTo>
                    <a:pt x="45242" y="115185"/>
                  </a:lnTo>
                  <a:lnTo>
                    <a:pt x="44941" y="113198"/>
                  </a:lnTo>
                  <a:lnTo>
                    <a:pt x="42562" y="109272"/>
                  </a:lnTo>
                  <a:lnTo>
                    <a:pt x="39133" y="106744"/>
                  </a:lnTo>
                  <a:lnTo>
                    <a:pt x="37211" y="105993"/>
                  </a:lnTo>
                  <a:lnTo>
                    <a:pt x="36308" y="103303"/>
                  </a:lnTo>
                  <a:lnTo>
                    <a:pt x="34468" y="101912"/>
                  </a:lnTo>
                  <a:lnTo>
                    <a:pt x="32980" y="101264"/>
                  </a:lnTo>
                  <a:lnTo>
                    <a:pt x="32687" y="100305"/>
                  </a:lnTo>
                  <a:lnTo>
                    <a:pt x="33136" y="99595"/>
                  </a:lnTo>
                  <a:lnTo>
                    <a:pt x="36742" y="96823"/>
                  </a:lnTo>
                  <a:lnTo>
                    <a:pt x="38856" y="92481"/>
                  </a:lnTo>
                  <a:lnTo>
                    <a:pt x="39906" y="92274"/>
                  </a:lnTo>
                  <a:lnTo>
                    <a:pt x="42063" y="93304"/>
                  </a:lnTo>
                  <a:lnTo>
                    <a:pt x="44488" y="93035"/>
                  </a:lnTo>
                  <a:lnTo>
                    <a:pt x="46479" y="90489"/>
                  </a:lnTo>
                  <a:lnTo>
                    <a:pt x="48165" y="89103"/>
                  </a:lnTo>
                  <a:lnTo>
                    <a:pt x="51009" y="89282"/>
                  </a:lnTo>
                  <a:lnTo>
                    <a:pt x="57431" y="92685"/>
                  </a:lnTo>
                  <a:lnTo>
                    <a:pt x="64333" y="94623"/>
                  </a:lnTo>
                  <a:lnTo>
                    <a:pt x="67775" y="96324"/>
                  </a:lnTo>
                  <a:lnTo>
                    <a:pt x="69722" y="98009"/>
                  </a:lnTo>
                  <a:lnTo>
                    <a:pt x="70757" y="98358"/>
                  </a:lnTo>
                  <a:lnTo>
                    <a:pt x="72392" y="98596"/>
                  </a:lnTo>
                  <a:lnTo>
                    <a:pt x="72318" y="97336"/>
                  </a:lnTo>
                  <a:lnTo>
                    <a:pt x="71791" y="96221"/>
                  </a:lnTo>
                  <a:lnTo>
                    <a:pt x="73154" y="95614"/>
                  </a:lnTo>
                  <a:lnTo>
                    <a:pt x="76853" y="95646"/>
                  </a:lnTo>
                  <a:lnTo>
                    <a:pt x="77526" y="95055"/>
                  </a:lnTo>
                  <a:lnTo>
                    <a:pt x="78211" y="94098"/>
                  </a:lnTo>
                  <a:lnTo>
                    <a:pt x="77447" y="93010"/>
                  </a:lnTo>
                  <a:lnTo>
                    <a:pt x="76222" y="92487"/>
                  </a:lnTo>
                  <a:lnTo>
                    <a:pt x="74913" y="92342"/>
                  </a:lnTo>
                  <a:lnTo>
                    <a:pt x="74052" y="91997"/>
                  </a:lnTo>
                  <a:lnTo>
                    <a:pt x="72661" y="92345"/>
                  </a:lnTo>
                  <a:lnTo>
                    <a:pt x="70491" y="91504"/>
                  </a:lnTo>
                  <a:lnTo>
                    <a:pt x="69370" y="90810"/>
                  </a:lnTo>
                  <a:lnTo>
                    <a:pt x="68712" y="90096"/>
                  </a:lnTo>
                  <a:lnTo>
                    <a:pt x="64942" y="88672"/>
                  </a:lnTo>
                  <a:lnTo>
                    <a:pt x="61366" y="86264"/>
                  </a:lnTo>
                  <a:lnTo>
                    <a:pt x="60560" y="87627"/>
                  </a:lnTo>
                  <a:lnTo>
                    <a:pt x="59116" y="88366"/>
                  </a:lnTo>
                  <a:lnTo>
                    <a:pt x="57058" y="88468"/>
                  </a:lnTo>
                  <a:lnTo>
                    <a:pt x="51275" y="86935"/>
                  </a:lnTo>
                  <a:lnTo>
                    <a:pt x="47722" y="88105"/>
                  </a:lnTo>
                  <a:lnTo>
                    <a:pt x="45786" y="88412"/>
                  </a:lnTo>
                  <a:lnTo>
                    <a:pt x="44304" y="88438"/>
                  </a:lnTo>
                  <a:lnTo>
                    <a:pt x="42482" y="88963"/>
                  </a:lnTo>
                  <a:lnTo>
                    <a:pt x="40379" y="89277"/>
                  </a:lnTo>
                  <a:lnTo>
                    <a:pt x="38556" y="87054"/>
                  </a:lnTo>
                  <a:lnTo>
                    <a:pt x="37789" y="85331"/>
                  </a:lnTo>
                  <a:lnTo>
                    <a:pt x="37249" y="85009"/>
                  </a:lnTo>
                  <a:lnTo>
                    <a:pt x="37222" y="86628"/>
                  </a:lnTo>
                  <a:lnTo>
                    <a:pt x="36636" y="87926"/>
                  </a:lnTo>
                  <a:lnTo>
                    <a:pt x="33968" y="88655"/>
                  </a:lnTo>
                  <a:lnTo>
                    <a:pt x="32432" y="87650"/>
                  </a:lnTo>
                  <a:lnTo>
                    <a:pt x="31251" y="84598"/>
                  </a:lnTo>
                  <a:lnTo>
                    <a:pt x="29757" y="80715"/>
                  </a:lnTo>
                  <a:lnTo>
                    <a:pt x="27126" y="77576"/>
                  </a:lnTo>
                  <a:lnTo>
                    <a:pt x="24995" y="76755"/>
                  </a:lnTo>
                  <a:lnTo>
                    <a:pt x="24811" y="75029"/>
                  </a:lnTo>
                  <a:lnTo>
                    <a:pt x="25006" y="73647"/>
                  </a:lnTo>
                  <a:lnTo>
                    <a:pt x="27567" y="73306"/>
                  </a:lnTo>
                  <a:lnTo>
                    <a:pt x="31570" y="74751"/>
                  </a:lnTo>
                  <a:lnTo>
                    <a:pt x="32397" y="74464"/>
                  </a:lnTo>
                  <a:lnTo>
                    <a:pt x="33298" y="73797"/>
                  </a:lnTo>
                  <a:lnTo>
                    <a:pt x="33125" y="72322"/>
                  </a:lnTo>
                  <a:lnTo>
                    <a:pt x="32547" y="71008"/>
                  </a:lnTo>
                  <a:lnTo>
                    <a:pt x="31445" y="70949"/>
                  </a:lnTo>
                  <a:lnTo>
                    <a:pt x="30683" y="71105"/>
                  </a:lnTo>
                  <a:lnTo>
                    <a:pt x="28221" y="70833"/>
                  </a:lnTo>
                  <a:lnTo>
                    <a:pt x="25058" y="71563"/>
                  </a:lnTo>
                  <a:lnTo>
                    <a:pt x="23591" y="70875"/>
                  </a:lnTo>
                  <a:lnTo>
                    <a:pt x="23103" y="70039"/>
                  </a:lnTo>
                  <a:lnTo>
                    <a:pt x="20458" y="67963"/>
                  </a:lnTo>
                  <a:lnTo>
                    <a:pt x="18172" y="65177"/>
                  </a:lnTo>
                  <a:lnTo>
                    <a:pt x="14468" y="63316"/>
                  </a:lnTo>
                  <a:lnTo>
                    <a:pt x="12049" y="57641"/>
                  </a:lnTo>
                  <a:lnTo>
                    <a:pt x="10015" y="55161"/>
                  </a:lnTo>
                  <a:lnTo>
                    <a:pt x="7845" y="53389"/>
                  </a:lnTo>
                  <a:lnTo>
                    <a:pt x="8316" y="53356"/>
                  </a:lnTo>
                  <a:lnTo>
                    <a:pt x="9139" y="53657"/>
                  </a:lnTo>
                  <a:lnTo>
                    <a:pt x="10715" y="54632"/>
                  </a:lnTo>
                  <a:lnTo>
                    <a:pt x="12391" y="54842"/>
                  </a:lnTo>
                  <a:lnTo>
                    <a:pt x="13306" y="54196"/>
                  </a:lnTo>
                  <a:lnTo>
                    <a:pt x="13833" y="53603"/>
                  </a:lnTo>
                  <a:lnTo>
                    <a:pt x="14176" y="52630"/>
                  </a:lnTo>
                  <a:lnTo>
                    <a:pt x="14315" y="51495"/>
                  </a:lnTo>
                  <a:lnTo>
                    <a:pt x="14587" y="51119"/>
                  </a:lnTo>
                  <a:lnTo>
                    <a:pt x="15867" y="51247"/>
                  </a:lnTo>
                  <a:lnTo>
                    <a:pt x="16273" y="50964"/>
                  </a:lnTo>
                  <a:lnTo>
                    <a:pt x="16256" y="49944"/>
                  </a:lnTo>
                  <a:lnTo>
                    <a:pt x="15429" y="48672"/>
                  </a:lnTo>
                  <a:lnTo>
                    <a:pt x="14701" y="47105"/>
                  </a:lnTo>
                  <a:lnTo>
                    <a:pt x="14697" y="46358"/>
                  </a:lnTo>
                  <a:lnTo>
                    <a:pt x="15302" y="46055"/>
                  </a:lnTo>
                  <a:lnTo>
                    <a:pt x="16302" y="45374"/>
                  </a:lnTo>
                  <a:lnTo>
                    <a:pt x="16839" y="44532"/>
                  </a:lnTo>
                  <a:lnTo>
                    <a:pt x="17901" y="44112"/>
                  </a:lnTo>
                  <a:lnTo>
                    <a:pt x="19472" y="44035"/>
                  </a:lnTo>
                  <a:lnTo>
                    <a:pt x="21223" y="43666"/>
                  </a:lnTo>
                  <a:lnTo>
                    <a:pt x="22354" y="42760"/>
                  </a:lnTo>
                  <a:lnTo>
                    <a:pt x="22521" y="41862"/>
                  </a:lnTo>
                  <a:lnTo>
                    <a:pt x="23229" y="39391"/>
                  </a:lnTo>
                  <a:lnTo>
                    <a:pt x="23691" y="38181"/>
                  </a:lnTo>
                  <a:lnTo>
                    <a:pt x="24438" y="37076"/>
                  </a:lnTo>
                  <a:lnTo>
                    <a:pt x="24844" y="35586"/>
                  </a:lnTo>
                  <a:lnTo>
                    <a:pt x="25641" y="34184"/>
                  </a:lnTo>
                  <a:lnTo>
                    <a:pt x="27312" y="33596"/>
                  </a:lnTo>
                  <a:lnTo>
                    <a:pt x="28828" y="32903"/>
                  </a:lnTo>
                  <a:lnTo>
                    <a:pt x="29972" y="31096"/>
                  </a:lnTo>
                  <a:lnTo>
                    <a:pt x="30612" y="29547"/>
                  </a:lnTo>
                  <a:lnTo>
                    <a:pt x="30616" y="28599"/>
                  </a:lnTo>
                  <a:lnTo>
                    <a:pt x="29662" y="27047"/>
                  </a:lnTo>
                  <a:lnTo>
                    <a:pt x="28951" y="25538"/>
                  </a:lnTo>
                  <a:lnTo>
                    <a:pt x="29139" y="23578"/>
                  </a:lnTo>
                  <a:lnTo>
                    <a:pt x="32141" y="23414"/>
                  </a:lnTo>
                  <a:lnTo>
                    <a:pt x="33192" y="23231"/>
                  </a:lnTo>
                  <a:lnTo>
                    <a:pt x="37088" y="23125"/>
                  </a:lnTo>
                  <a:lnTo>
                    <a:pt x="38865" y="22073"/>
                  </a:lnTo>
                  <a:lnTo>
                    <a:pt x="40094" y="22167"/>
                  </a:lnTo>
                  <a:lnTo>
                    <a:pt x="42661" y="23078"/>
                  </a:lnTo>
                  <a:lnTo>
                    <a:pt x="43806" y="22358"/>
                  </a:lnTo>
                  <a:lnTo>
                    <a:pt x="47166" y="20936"/>
                  </a:lnTo>
                  <a:lnTo>
                    <a:pt x="50482" y="16805"/>
                  </a:lnTo>
                  <a:lnTo>
                    <a:pt x="51895" y="16185"/>
                  </a:lnTo>
                  <a:lnTo>
                    <a:pt x="55112" y="15934"/>
                  </a:lnTo>
                  <a:lnTo>
                    <a:pt x="56120" y="15456"/>
                  </a:lnTo>
                  <a:lnTo>
                    <a:pt x="57297" y="15547"/>
                  </a:lnTo>
                  <a:lnTo>
                    <a:pt x="60903" y="16385"/>
                  </a:lnTo>
                  <a:lnTo>
                    <a:pt x="62955" y="16513"/>
                  </a:lnTo>
                  <a:lnTo>
                    <a:pt x="65388" y="15942"/>
                  </a:lnTo>
                  <a:lnTo>
                    <a:pt x="68069" y="14932"/>
                  </a:lnTo>
                  <a:lnTo>
                    <a:pt x="68738" y="11394"/>
                  </a:lnTo>
                  <a:lnTo>
                    <a:pt x="69375" y="10886"/>
                  </a:lnTo>
                  <a:lnTo>
                    <a:pt x="71042" y="10744"/>
                  </a:lnTo>
                  <a:lnTo>
                    <a:pt x="72297" y="10773"/>
                  </a:lnTo>
                  <a:lnTo>
                    <a:pt x="74719" y="11054"/>
                  </a:lnTo>
                  <a:lnTo>
                    <a:pt x="77602" y="11148"/>
                  </a:lnTo>
                  <a:lnTo>
                    <a:pt x="79457" y="9488"/>
                  </a:lnTo>
                  <a:lnTo>
                    <a:pt x="82381" y="9364"/>
                  </a:lnTo>
                  <a:lnTo>
                    <a:pt x="83737" y="9124"/>
                  </a:lnTo>
                  <a:lnTo>
                    <a:pt x="86002" y="9459"/>
                  </a:lnTo>
                  <a:lnTo>
                    <a:pt x="88198" y="9440"/>
                  </a:lnTo>
                  <a:lnTo>
                    <a:pt x="91010" y="8748"/>
                  </a:lnTo>
                  <a:lnTo>
                    <a:pt x="93631" y="7613"/>
                  </a:lnTo>
                  <a:lnTo>
                    <a:pt x="95680" y="7710"/>
                  </a:lnTo>
                  <a:lnTo>
                    <a:pt x="96516" y="7505"/>
                  </a:lnTo>
                  <a:lnTo>
                    <a:pt x="96994" y="7266"/>
                  </a:lnTo>
                  <a:lnTo>
                    <a:pt x="97505" y="5729"/>
                  </a:lnTo>
                  <a:lnTo>
                    <a:pt x="101360" y="5635"/>
                  </a:lnTo>
                  <a:lnTo>
                    <a:pt x="102666" y="5788"/>
                  </a:lnTo>
                  <a:lnTo>
                    <a:pt x="104817" y="5828"/>
                  </a:lnTo>
                  <a:lnTo>
                    <a:pt x="107054" y="4990"/>
                  </a:lnTo>
                  <a:lnTo>
                    <a:pt x="107725" y="5061"/>
                  </a:lnTo>
                  <a:lnTo>
                    <a:pt x="108855" y="7311"/>
                  </a:lnTo>
                  <a:lnTo>
                    <a:pt x="109444" y="7963"/>
                  </a:lnTo>
                  <a:lnTo>
                    <a:pt x="110662" y="8564"/>
                  </a:lnTo>
                  <a:lnTo>
                    <a:pt x="113374" y="10250"/>
                  </a:lnTo>
                  <a:lnTo>
                    <a:pt x="113863" y="9806"/>
                  </a:lnTo>
                  <a:lnTo>
                    <a:pt x="114992" y="9243"/>
                  </a:lnTo>
                  <a:lnTo>
                    <a:pt x="118235" y="10015"/>
                  </a:lnTo>
                  <a:lnTo>
                    <a:pt x="121327" y="11314"/>
                  </a:lnTo>
                  <a:lnTo>
                    <a:pt x="123932" y="13219"/>
                  </a:lnTo>
                  <a:lnTo>
                    <a:pt x="126823" y="12670"/>
                  </a:lnTo>
                  <a:lnTo>
                    <a:pt x="130032" y="11735"/>
                  </a:lnTo>
                  <a:lnTo>
                    <a:pt x="132120" y="11463"/>
                  </a:lnTo>
                  <a:lnTo>
                    <a:pt x="134385" y="11333"/>
                  </a:lnTo>
                  <a:lnTo>
                    <a:pt x="135735" y="10927"/>
                  </a:lnTo>
                  <a:lnTo>
                    <a:pt x="138795" y="11416"/>
                  </a:lnTo>
                  <a:lnTo>
                    <a:pt x="141958" y="10393"/>
                  </a:lnTo>
                  <a:lnTo>
                    <a:pt x="143483" y="9467"/>
                  </a:lnTo>
                  <a:lnTo>
                    <a:pt x="143921" y="8170"/>
                  </a:lnTo>
                  <a:lnTo>
                    <a:pt x="143664" y="5881"/>
                  </a:lnTo>
                  <a:lnTo>
                    <a:pt x="142949" y="3589"/>
                  </a:lnTo>
                  <a:lnTo>
                    <a:pt x="142192" y="2743"/>
                  </a:lnTo>
                  <a:lnTo>
                    <a:pt x="141950" y="1868"/>
                  </a:lnTo>
                  <a:lnTo>
                    <a:pt x="142381" y="1050"/>
                  </a:lnTo>
                  <a:lnTo>
                    <a:pt x="142865" y="479"/>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60" name="ee4p_HR_1_15912"/>
            <p:cNvSpPr>
              <a:spLocks noChangeAspect="1"/>
            </p:cNvSpPr>
            <p:nvPr>
              <p:custDataLst>
                <p:tags r:id="rId63"/>
              </p:custDataLst>
            </p:nvPr>
          </p:nvSpPr>
          <p:spPr>
            <a:xfrm>
              <a:off x="4956596" y="4920452"/>
              <a:ext cx="515754" cy="442242"/>
            </a:xfrm>
            <a:custGeom>
              <a:avLst/>
              <a:gdLst>
                <a:gd name="connsiteX0" fmla="*/ 86563 w 130102"/>
                <a:gd name="connsiteY0" fmla="*/ 101746 h 111558"/>
                <a:gd name="connsiteX1" fmla="*/ 90452 w 130102"/>
                <a:gd name="connsiteY1" fmla="*/ 102584 h 111558"/>
                <a:gd name="connsiteX2" fmla="*/ 93469 w 130102"/>
                <a:gd name="connsiteY2" fmla="*/ 104421 h 111558"/>
                <a:gd name="connsiteX3" fmla="*/ 84622 w 130102"/>
                <a:gd name="connsiteY3" fmla="*/ 102014 h 111558"/>
                <a:gd name="connsiteX4" fmla="*/ 85626 w 130102"/>
                <a:gd name="connsiteY4" fmla="*/ 101793 h 111558"/>
                <a:gd name="connsiteX5" fmla="*/ 69288 w 130102"/>
                <a:gd name="connsiteY5" fmla="*/ 96494 h 111558"/>
                <a:gd name="connsiteX6" fmla="*/ 73375 w 130102"/>
                <a:gd name="connsiteY6" fmla="*/ 97242 h 111558"/>
                <a:gd name="connsiteX7" fmla="*/ 76373 w 130102"/>
                <a:gd name="connsiteY7" fmla="*/ 96898 h 111558"/>
                <a:gd name="connsiteX8" fmla="*/ 79083 w 130102"/>
                <a:gd name="connsiteY8" fmla="*/ 97357 h 111558"/>
                <a:gd name="connsiteX9" fmla="*/ 80767 w 130102"/>
                <a:gd name="connsiteY9" fmla="*/ 98207 h 111558"/>
                <a:gd name="connsiteX10" fmla="*/ 81175 w 130102"/>
                <a:gd name="connsiteY10" fmla="*/ 98624 h 111558"/>
                <a:gd name="connsiteX11" fmla="*/ 78988 w 130102"/>
                <a:gd name="connsiteY11" fmla="*/ 98682 h 111558"/>
                <a:gd name="connsiteX12" fmla="*/ 76515 w 130102"/>
                <a:gd name="connsiteY12" fmla="*/ 98337 h 111558"/>
                <a:gd name="connsiteX13" fmla="*/ 73710 w 130102"/>
                <a:gd name="connsiteY13" fmla="*/ 99201 h 111558"/>
                <a:gd name="connsiteX14" fmla="*/ 71238 w 130102"/>
                <a:gd name="connsiteY14" fmla="*/ 98739 h 111558"/>
                <a:gd name="connsiteX15" fmla="*/ 70298 w 130102"/>
                <a:gd name="connsiteY15" fmla="*/ 98178 h 111558"/>
                <a:gd name="connsiteX16" fmla="*/ 69633 w 130102"/>
                <a:gd name="connsiteY16" fmla="*/ 97476 h 111558"/>
                <a:gd name="connsiteX17" fmla="*/ 81872 w 130102"/>
                <a:gd name="connsiteY17" fmla="*/ 95708 h 111558"/>
                <a:gd name="connsiteX18" fmla="*/ 93013 w 130102"/>
                <a:gd name="connsiteY18" fmla="*/ 100400 h 111558"/>
                <a:gd name="connsiteX19" fmla="*/ 91773 w 130102"/>
                <a:gd name="connsiteY19" fmla="*/ 99158 h 111558"/>
                <a:gd name="connsiteX20" fmla="*/ 93380 w 130102"/>
                <a:gd name="connsiteY20" fmla="*/ 98666 h 111558"/>
                <a:gd name="connsiteX21" fmla="*/ 94745 w 130102"/>
                <a:gd name="connsiteY21" fmla="*/ 99020 h 111558"/>
                <a:gd name="connsiteX22" fmla="*/ 95615 w 130102"/>
                <a:gd name="connsiteY22" fmla="*/ 100551 h 111558"/>
                <a:gd name="connsiteX23" fmla="*/ 97330 w 130102"/>
                <a:gd name="connsiteY23" fmla="*/ 101558 h 111558"/>
                <a:gd name="connsiteX24" fmla="*/ 100109 w 130102"/>
                <a:gd name="connsiteY24" fmla="*/ 103327 h 111558"/>
                <a:gd name="connsiteX25" fmla="*/ 101864 w 130102"/>
                <a:gd name="connsiteY25" fmla="*/ 104682 h 111558"/>
                <a:gd name="connsiteX26" fmla="*/ 105846 w 130102"/>
                <a:gd name="connsiteY26" fmla="*/ 107117 h 111558"/>
                <a:gd name="connsiteX27" fmla="*/ 106788 w 130102"/>
                <a:gd name="connsiteY27" fmla="*/ 107457 h 111558"/>
                <a:gd name="connsiteX28" fmla="*/ 108772 w 130102"/>
                <a:gd name="connsiteY28" fmla="*/ 108176 h 111558"/>
                <a:gd name="connsiteX29" fmla="*/ 108811 w 130102"/>
                <a:gd name="connsiteY29" fmla="*/ 109157 h 111558"/>
                <a:gd name="connsiteX30" fmla="*/ 109664 w 130102"/>
                <a:gd name="connsiteY30" fmla="*/ 110273 h 111558"/>
                <a:gd name="connsiteX31" fmla="*/ 110566 w 130102"/>
                <a:gd name="connsiteY31" fmla="*/ 111558 h 111558"/>
                <a:gd name="connsiteX32" fmla="*/ 106488 w 130102"/>
                <a:gd name="connsiteY32" fmla="*/ 109026 h 111558"/>
                <a:gd name="connsiteX33" fmla="*/ 102676 w 130102"/>
                <a:gd name="connsiteY33" fmla="*/ 106192 h 111558"/>
                <a:gd name="connsiteX34" fmla="*/ 95229 w 130102"/>
                <a:gd name="connsiteY34" fmla="*/ 101826 h 111558"/>
                <a:gd name="connsiteX35" fmla="*/ 89946 w 130102"/>
                <a:gd name="connsiteY35" fmla="*/ 100762 h 111558"/>
                <a:gd name="connsiteX36" fmla="*/ 82721 w 130102"/>
                <a:gd name="connsiteY36" fmla="*/ 97247 h 111558"/>
                <a:gd name="connsiteX37" fmla="*/ 78016 w 130102"/>
                <a:gd name="connsiteY37" fmla="*/ 96003 h 111558"/>
                <a:gd name="connsiteX38" fmla="*/ 79808 w 130102"/>
                <a:gd name="connsiteY38" fmla="*/ 95716 h 111558"/>
                <a:gd name="connsiteX39" fmla="*/ 66429 w 130102"/>
                <a:gd name="connsiteY39" fmla="*/ 90251 h 111558"/>
                <a:gd name="connsiteX40" fmla="*/ 69404 w 130102"/>
                <a:gd name="connsiteY40" fmla="*/ 90667 h 111558"/>
                <a:gd name="connsiteX41" fmla="*/ 70318 w 130102"/>
                <a:gd name="connsiteY41" fmla="*/ 91709 h 111558"/>
                <a:gd name="connsiteX42" fmla="*/ 78364 w 130102"/>
                <a:gd name="connsiteY42" fmla="*/ 92543 h 111558"/>
                <a:gd name="connsiteX43" fmla="*/ 81302 w 130102"/>
                <a:gd name="connsiteY43" fmla="*/ 93029 h 111558"/>
                <a:gd name="connsiteX44" fmla="*/ 79756 w 130102"/>
                <a:gd name="connsiteY44" fmla="*/ 93307 h 111558"/>
                <a:gd name="connsiteX45" fmla="*/ 69918 w 130102"/>
                <a:gd name="connsiteY45" fmla="*/ 93100 h 111558"/>
                <a:gd name="connsiteX46" fmla="*/ 67057 w 130102"/>
                <a:gd name="connsiteY46" fmla="*/ 92543 h 111558"/>
                <a:gd name="connsiteX47" fmla="*/ 63874 w 130102"/>
                <a:gd name="connsiteY47" fmla="*/ 91108 h 111558"/>
                <a:gd name="connsiteX48" fmla="*/ 63224 w 130102"/>
                <a:gd name="connsiteY48" fmla="*/ 90667 h 111558"/>
                <a:gd name="connsiteX49" fmla="*/ 64827 w 130102"/>
                <a:gd name="connsiteY49" fmla="*/ 86010 h 111558"/>
                <a:gd name="connsiteX50" fmla="*/ 68202 w 130102"/>
                <a:gd name="connsiteY50" fmla="*/ 86149 h 111558"/>
                <a:gd name="connsiteX51" fmla="*/ 73350 w 130102"/>
                <a:gd name="connsiteY51" fmla="*/ 86984 h 111558"/>
                <a:gd name="connsiteX52" fmla="*/ 74609 w 130102"/>
                <a:gd name="connsiteY52" fmla="*/ 87957 h 111558"/>
                <a:gd name="connsiteX53" fmla="*/ 74218 w 130102"/>
                <a:gd name="connsiteY53" fmla="*/ 88406 h 111558"/>
                <a:gd name="connsiteX54" fmla="*/ 72263 w 130102"/>
                <a:gd name="connsiteY54" fmla="*/ 89139 h 111558"/>
                <a:gd name="connsiteX55" fmla="*/ 68774 w 130102"/>
                <a:gd name="connsiteY55" fmla="*/ 89209 h 111558"/>
                <a:gd name="connsiteX56" fmla="*/ 65742 w 130102"/>
                <a:gd name="connsiteY56" fmla="*/ 88722 h 111558"/>
                <a:gd name="connsiteX57" fmla="*/ 64256 w 130102"/>
                <a:gd name="connsiteY57" fmla="*/ 87887 h 111558"/>
                <a:gd name="connsiteX58" fmla="*/ 64367 w 130102"/>
                <a:gd name="connsiteY58" fmla="*/ 87184 h 111558"/>
                <a:gd name="connsiteX59" fmla="*/ 38758 w 130102"/>
                <a:gd name="connsiteY59" fmla="*/ 69183 h 111558"/>
                <a:gd name="connsiteX60" fmla="*/ 41000 w 130102"/>
                <a:gd name="connsiteY60" fmla="*/ 70181 h 111558"/>
                <a:gd name="connsiteX61" fmla="*/ 42455 w 130102"/>
                <a:gd name="connsiteY61" fmla="*/ 72191 h 111558"/>
                <a:gd name="connsiteX62" fmla="*/ 41063 w 130102"/>
                <a:gd name="connsiteY62" fmla="*/ 71778 h 111558"/>
                <a:gd name="connsiteX63" fmla="*/ 39611 w 130102"/>
                <a:gd name="connsiteY63" fmla="*/ 70534 h 111558"/>
                <a:gd name="connsiteX64" fmla="*/ 34243 w 130102"/>
                <a:gd name="connsiteY64" fmla="*/ 65203 h 111558"/>
                <a:gd name="connsiteX65" fmla="*/ 37897 w 130102"/>
                <a:gd name="connsiteY65" fmla="*/ 67787 h 111558"/>
                <a:gd name="connsiteX66" fmla="*/ 38242 w 130102"/>
                <a:gd name="connsiteY66" fmla="*/ 68741 h 111558"/>
                <a:gd name="connsiteX67" fmla="*/ 35483 w 130102"/>
                <a:gd name="connsiteY67" fmla="*/ 66947 h 111558"/>
                <a:gd name="connsiteX68" fmla="*/ 34437 w 130102"/>
                <a:gd name="connsiteY68" fmla="*/ 65741 h 111558"/>
                <a:gd name="connsiteX69" fmla="*/ 29804 w 130102"/>
                <a:gd name="connsiteY69" fmla="*/ 64924 h 111558"/>
                <a:gd name="connsiteX70" fmla="*/ 31738 w 130102"/>
                <a:gd name="connsiteY70" fmla="*/ 66300 h 111558"/>
                <a:gd name="connsiteX71" fmla="*/ 36962 w 130102"/>
                <a:gd name="connsiteY71" fmla="*/ 71573 h 111558"/>
                <a:gd name="connsiteX72" fmla="*/ 37277 w 130102"/>
                <a:gd name="connsiteY72" fmla="*/ 71969 h 111558"/>
                <a:gd name="connsiteX73" fmla="*/ 37247 w 130102"/>
                <a:gd name="connsiteY73" fmla="*/ 72239 h 111558"/>
                <a:gd name="connsiteX74" fmla="*/ 36100 w 130102"/>
                <a:gd name="connsiteY74" fmla="*/ 71858 h 111558"/>
                <a:gd name="connsiteX75" fmla="*/ 35791 w 130102"/>
                <a:gd name="connsiteY75" fmla="*/ 71981 h 111558"/>
                <a:gd name="connsiteX76" fmla="*/ 30384 w 130102"/>
                <a:gd name="connsiteY76" fmla="*/ 66074 h 111558"/>
                <a:gd name="connsiteX77" fmla="*/ 27080 w 130102"/>
                <a:gd name="connsiteY77" fmla="*/ 50537 h 111558"/>
                <a:gd name="connsiteX78" fmla="*/ 28449 w 130102"/>
                <a:gd name="connsiteY78" fmla="*/ 51863 h 111558"/>
                <a:gd name="connsiteX79" fmla="*/ 29590 w 130102"/>
                <a:gd name="connsiteY79" fmla="*/ 52692 h 111558"/>
                <a:gd name="connsiteX80" fmla="*/ 30533 w 130102"/>
                <a:gd name="connsiteY80" fmla="*/ 52894 h 111558"/>
                <a:gd name="connsiteX81" fmla="*/ 32930 w 130102"/>
                <a:gd name="connsiteY81" fmla="*/ 54978 h 111558"/>
                <a:gd name="connsiteX82" fmla="*/ 35286 w 130102"/>
                <a:gd name="connsiteY82" fmla="*/ 57656 h 111558"/>
                <a:gd name="connsiteX83" fmla="*/ 38093 w 130102"/>
                <a:gd name="connsiteY83" fmla="*/ 59980 h 111558"/>
                <a:gd name="connsiteX84" fmla="*/ 37510 w 130102"/>
                <a:gd name="connsiteY84" fmla="*/ 60052 h 111558"/>
                <a:gd name="connsiteX85" fmla="*/ 36955 w 130102"/>
                <a:gd name="connsiteY85" fmla="*/ 60373 h 111558"/>
                <a:gd name="connsiteX86" fmla="*/ 36383 w 130102"/>
                <a:gd name="connsiteY86" fmla="*/ 61094 h 111558"/>
                <a:gd name="connsiteX87" fmla="*/ 34954 w 130102"/>
                <a:gd name="connsiteY87" fmla="*/ 59765 h 111558"/>
                <a:gd name="connsiteX88" fmla="*/ 33641 w 130102"/>
                <a:gd name="connsiteY88" fmla="*/ 58817 h 111558"/>
                <a:gd name="connsiteX89" fmla="*/ 32701 w 130102"/>
                <a:gd name="connsiteY89" fmla="*/ 57695 h 111558"/>
                <a:gd name="connsiteX90" fmla="*/ 30859 w 130102"/>
                <a:gd name="connsiteY90" fmla="*/ 56295 h 111558"/>
                <a:gd name="connsiteX91" fmla="*/ 30237 w 130102"/>
                <a:gd name="connsiteY91" fmla="*/ 54693 h 111558"/>
                <a:gd name="connsiteX92" fmla="*/ 27491 w 130102"/>
                <a:gd name="connsiteY92" fmla="*/ 51425 h 111558"/>
                <a:gd name="connsiteX93" fmla="*/ 25944 w 130102"/>
                <a:gd name="connsiteY93" fmla="*/ 46425 h 111558"/>
                <a:gd name="connsiteX94" fmla="*/ 27353 w 130102"/>
                <a:gd name="connsiteY94" fmla="*/ 46516 h 111558"/>
                <a:gd name="connsiteX95" fmla="*/ 27564 w 130102"/>
                <a:gd name="connsiteY95" fmla="*/ 47155 h 111558"/>
                <a:gd name="connsiteX96" fmla="*/ 29061 w 130102"/>
                <a:gd name="connsiteY96" fmla="*/ 48859 h 111558"/>
                <a:gd name="connsiteX97" fmla="*/ 29618 w 130102"/>
                <a:gd name="connsiteY97" fmla="*/ 50061 h 111558"/>
                <a:gd name="connsiteX98" fmla="*/ 27536 w 130102"/>
                <a:gd name="connsiteY98" fmla="*/ 48976 h 111558"/>
                <a:gd name="connsiteX99" fmla="*/ 25672 w 130102"/>
                <a:gd name="connsiteY99" fmla="*/ 48561 h 111558"/>
                <a:gd name="connsiteX100" fmla="*/ 25277 w 130102"/>
                <a:gd name="connsiteY100" fmla="*/ 47744 h 111558"/>
                <a:gd name="connsiteX101" fmla="*/ 25545 w 130102"/>
                <a:gd name="connsiteY101" fmla="*/ 47074 h 111558"/>
                <a:gd name="connsiteX102" fmla="*/ 18596 w 130102"/>
                <a:gd name="connsiteY102" fmla="*/ 37698 h 111558"/>
                <a:gd name="connsiteX103" fmla="*/ 18838 w 130102"/>
                <a:gd name="connsiteY103" fmla="*/ 40065 h 111558"/>
                <a:gd name="connsiteX104" fmla="*/ 19382 w 130102"/>
                <a:gd name="connsiteY104" fmla="*/ 41424 h 111558"/>
                <a:gd name="connsiteX105" fmla="*/ 21010 w 130102"/>
                <a:gd name="connsiteY105" fmla="*/ 43092 h 111558"/>
                <a:gd name="connsiteX106" fmla="*/ 20682 w 130102"/>
                <a:gd name="connsiteY106" fmla="*/ 45851 h 111558"/>
                <a:gd name="connsiteX107" fmla="*/ 21015 w 130102"/>
                <a:gd name="connsiteY107" fmla="*/ 49774 h 111558"/>
                <a:gd name="connsiteX108" fmla="*/ 21345 w 130102"/>
                <a:gd name="connsiteY108" fmla="*/ 50646 h 111558"/>
                <a:gd name="connsiteX109" fmla="*/ 21468 w 130102"/>
                <a:gd name="connsiteY109" fmla="*/ 51553 h 111558"/>
                <a:gd name="connsiteX110" fmla="*/ 21297 w 130102"/>
                <a:gd name="connsiteY110" fmla="*/ 52610 h 111558"/>
                <a:gd name="connsiteX111" fmla="*/ 19952 w 130102"/>
                <a:gd name="connsiteY111" fmla="*/ 51274 h 111558"/>
                <a:gd name="connsiteX112" fmla="*/ 19274 w 130102"/>
                <a:gd name="connsiteY112" fmla="*/ 48876 h 111558"/>
                <a:gd name="connsiteX113" fmla="*/ 17583 w 130102"/>
                <a:gd name="connsiteY113" fmla="*/ 44999 h 111558"/>
                <a:gd name="connsiteX114" fmla="*/ 17365 w 130102"/>
                <a:gd name="connsiteY114" fmla="*/ 43906 h 111558"/>
                <a:gd name="connsiteX115" fmla="*/ 18242 w 130102"/>
                <a:gd name="connsiteY115" fmla="*/ 42826 h 111558"/>
                <a:gd name="connsiteX116" fmla="*/ 18195 w 130102"/>
                <a:gd name="connsiteY116" fmla="*/ 41732 h 111558"/>
                <a:gd name="connsiteX117" fmla="*/ 16996 w 130102"/>
                <a:gd name="connsiteY117" fmla="*/ 38322 h 111558"/>
                <a:gd name="connsiteX118" fmla="*/ 18000 w 130102"/>
                <a:gd name="connsiteY118" fmla="*/ 37765 h 111558"/>
                <a:gd name="connsiteX119" fmla="*/ 23304 w 130102"/>
                <a:gd name="connsiteY119" fmla="*/ 36128 h 111558"/>
                <a:gd name="connsiteX120" fmla="*/ 24606 w 130102"/>
                <a:gd name="connsiteY120" fmla="*/ 37408 h 111558"/>
                <a:gd name="connsiteX121" fmla="*/ 26180 w 130102"/>
                <a:gd name="connsiteY121" fmla="*/ 39816 h 111558"/>
                <a:gd name="connsiteX122" fmla="*/ 27020 w 130102"/>
                <a:gd name="connsiteY122" fmla="*/ 40488 h 111558"/>
                <a:gd name="connsiteX123" fmla="*/ 28592 w 130102"/>
                <a:gd name="connsiteY123" fmla="*/ 42905 h 111558"/>
                <a:gd name="connsiteX124" fmla="*/ 25867 w 130102"/>
                <a:gd name="connsiteY124" fmla="*/ 43491 h 111558"/>
                <a:gd name="connsiteX125" fmla="*/ 24569 w 130102"/>
                <a:gd name="connsiteY125" fmla="*/ 42443 h 111558"/>
                <a:gd name="connsiteX126" fmla="*/ 24230 w 130102"/>
                <a:gd name="connsiteY126" fmla="*/ 41583 h 111558"/>
                <a:gd name="connsiteX127" fmla="*/ 21991 w 130102"/>
                <a:gd name="connsiteY127" fmla="*/ 41310 h 111558"/>
                <a:gd name="connsiteX128" fmla="*/ 20635 w 130102"/>
                <a:gd name="connsiteY128" fmla="*/ 40112 h 111558"/>
                <a:gd name="connsiteX129" fmla="*/ 20358 w 130102"/>
                <a:gd name="connsiteY129" fmla="*/ 39581 h 111558"/>
                <a:gd name="connsiteX130" fmla="*/ 22276 w 130102"/>
                <a:gd name="connsiteY130" fmla="*/ 38262 h 111558"/>
                <a:gd name="connsiteX131" fmla="*/ 62002 w 130102"/>
                <a:gd name="connsiteY131" fmla="*/ 0 h 111558"/>
                <a:gd name="connsiteX132" fmla="*/ 64356 w 130102"/>
                <a:gd name="connsiteY132" fmla="*/ 284 h 111558"/>
                <a:gd name="connsiteX133" fmla="*/ 66314 w 130102"/>
                <a:gd name="connsiteY133" fmla="*/ 964 h 111558"/>
                <a:gd name="connsiteX134" fmla="*/ 67502 w 130102"/>
                <a:gd name="connsiteY134" fmla="*/ 1378 h 111558"/>
                <a:gd name="connsiteX135" fmla="*/ 71441 w 130102"/>
                <a:gd name="connsiteY135" fmla="*/ 3281 h 111558"/>
                <a:gd name="connsiteX136" fmla="*/ 74170 w 130102"/>
                <a:gd name="connsiteY136" fmla="*/ 5419 h 111558"/>
                <a:gd name="connsiteX137" fmla="*/ 75684 w 130102"/>
                <a:gd name="connsiteY137" fmla="*/ 7791 h 111558"/>
                <a:gd name="connsiteX138" fmla="*/ 77735 w 130102"/>
                <a:gd name="connsiteY138" fmla="*/ 9628 h 111558"/>
                <a:gd name="connsiteX139" fmla="*/ 80320 w 130102"/>
                <a:gd name="connsiteY139" fmla="*/ 10927 h 111558"/>
                <a:gd name="connsiteX140" fmla="*/ 82367 w 130102"/>
                <a:gd name="connsiteY140" fmla="*/ 12689 h 111558"/>
                <a:gd name="connsiteX141" fmla="*/ 83881 w 130102"/>
                <a:gd name="connsiteY141" fmla="*/ 14912 h 111558"/>
                <a:gd name="connsiteX142" fmla="*/ 85997 w 130102"/>
                <a:gd name="connsiteY142" fmla="*/ 16156 h 111558"/>
                <a:gd name="connsiteX143" fmla="*/ 88714 w 130102"/>
                <a:gd name="connsiteY143" fmla="*/ 16426 h 111558"/>
                <a:gd name="connsiteX144" fmla="*/ 90435 w 130102"/>
                <a:gd name="connsiteY144" fmla="*/ 17186 h 111558"/>
                <a:gd name="connsiteX145" fmla="*/ 91156 w 130102"/>
                <a:gd name="connsiteY145" fmla="*/ 18438 h 111558"/>
                <a:gd name="connsiteX146" fmla="*/ 92633 w 130102"/>
                <a:gd name="connsiteY146" fmla="*/ 19572 h 111558"/>
                <a:gd name="connsiteX147" fmla="*/ 94859 w 130102"/>
                <a:gd name="connsiteY147" fmla="*/ 20586 h 111558"/>
                <a:gd name="connsiteX148" fmla="*/ 98325 w 130102"/>
                <a:gd name="connsiteY148" fmla="*/ 21142 h 111558"/>
                <a:gd name="connsiteX149" fmla="*/ 104961 w 130102"/>
                <a:gd name="connsiteY149" fmla="*/ 21274 h 111558"/>
                <a:gd name="connsiteX150" fmla="*/ 105550 w 130102"/>
                <a:gd name="connsiteY150" fmla="*/ 21302 h 111558"/>
                <a:gd name="connsiteX151" fmla="*/ 107047 w 130102"/>
                <a:gd name="connsiteY151" fmla="*/ 21617 h 111558"/>
                <a:gd name="connsiteX152" fmla="*/ 108794 w 130102"/>
                <a:gd name="connsiteY152" fmla="*/ 21223 h 111558"/>
                <a:gd name="connsiteX153" fmla="*/ 110923 w 130102"/>
                <a:gd name="connsiteY153" fmla="*/ 20429 h 111558"/>
                <a:gd name="connsiteX154" fmla="*/ 111609 w 130102"/>
                <a:gd name="connsiteY154" fmla="*/ 19956 h 111558"/>
                <a:gd name="connsiteX155" fmla="*/ 113851 w 130102"/>
                <a:gd name="connsiteY155" fmla="*/ 17359 h 111558"/>
                <a:gd name="connsiteX156" fmla="*/ 115084 w 130102"/>
                <a:gd name="connsiteY156" fmla="*/ 17583 h 111558"/>
                <a:gd name="connsiteX157" fmla="*/ 117544 w 130102"/>
                <a:gd name="connsiteY157" fmla="*/ 17266 h 111558"/>
                <a:gd name="connsiteX158" fmla="*/ 119031 w 130102"/>
                <a:gd name="connsiteY158" fmla="*/ 16690 h 111558"/>
                <a:gd name="connsiteX159" fmla="*/ 119144 w 130102"/>
                <a:gd name="connsiteY159" fmla="*/ 16690 h 111558"/>
                <a:gd name="connsiteX160" fmla="*/ 119049 w 130102"/>
                <a:gd name="connsiteY160" fmla="*/ 17355 h 111558"/>
                <a:gd name="connsiteX161" fmla="*/ 118882 w 130102"/>
                <a:gd name="connsiteY161" fmla="*/ 18516 h 111558"/>
                <a:gd name="connsiteX162" fmla="*/ 117677 w 130102"/>
                <a:gd name="connsiteY162" fmla="*/ 19338 h 111558"/>
                <a:gd name="connsiteX163" fmla="*/ 118904 w 130102"/>
                <a:gd name="connsiteY163" fmla="*/ 21229 h 111558"/>
                <a:gd name="connsiteX164" fmla="*/ 120070 w 130102"/>
                <a:gd name="connsiteY164" fmla="*/ 24293 h 111558"/>
                <a:gd name="connsiteX165" fmla="*/ 119420 w 130102"/>
                <a:gd name="connsiteY165" fmla="*/ 25806 h 111558"/>
                <a:gd name="connsiteX166" fmla="*/ 120212 w 130102"/>
                <a:gd name="connsiteY166" fmla="*/ 26983 h 111558"/>
                <a:gd name="connsiteX167" fmla="*/ 122454 w 130102"/>
                <a:gd name="connsiteY167" fmla="*/ 27828 h 111558"/>
                <a:gd name="connsiteX168" fmla="*/ 122657 w 130102"/>
                <a:gd name="connsiteY168" fmla="*/ 28165 h 111558"/>
                <a:gd name="connsiteX169" fmla="*/ 121972 w 130102"/>
                <a:gd name="connsiteY169" fmla="*/ 28517 h 111558"/>
                <a:gd name="connsiteX170" fmla="*/ 121405 w 130102"/>
                <a:gd name="connsiteY170" fmla="*/ 29516 h 111558"/>
                <a:gd name="connsiteX171" fmla="*/ 121340 w 130102"/>
                <a:gd name="connsiteY171" fmla="*/ 31336 h 111558"/>
                <a:gd name="connsiteX172" fmla="*/ 123294 w 130102"/>
                <a:gd name="connsiteY172" fmla="*/ 33054 h 111558"/>
                <a:gd name="connsiteX173" fmla="*/ 127269 w 130102"/>
                <a:gd name="connsiteY173" fmla="*/ 34670 h 111558"/>
                <a:gd name="connsiteX174" fmla="*/ 128539 w 130102"/>
                <a:gd name="connsiteY174" fmla="*/ 34941 h 111558"/>
                <a:gd name="connsiteX175" fmla="*/ 129025 w 130102"/>
                <a:gd name="connsiteY175" fmla="*/ 35562 h 111558"/>
                <a:gd name="connsiteX176" fmla="*/ 129690 w 130102"/>
                <a:gd name="connsiteY176" fmla="*/ 35968 h 111558"/>
                <a:gd name="connsiteX177" fmla="*/ 130081 w 130102"/>
                <a:gd name="connsiteY177" fmla="*/ 36464 h 111558"/>
                <a:gd name="connsiteX178" fmla="*/ 130102 w 130102"/>
                <a:gd name="connsiteY178" fmla="*/ 37105 h 111558"/>
                <a:gd name="connsiteX179" fmla="*/ 129818 w 130102"/>
                <a:gd name="connsiteY179" fmla="*/ 37545 h 111558"/>
                <a:gd name="connsiteX180" fmla="*/ 127937 w 130102"/>
                <a:gd name="connsiteY180" fmla="*/ 37702 h 111558"/>
                <a:gd name="connsiteX181" fmla="*/ 125790 w 130102"/>
                <a:gd name="connsiteY181" fmla="*/ 37688 h 111558"/>
                <a:gd name="connsiteX182" fmla="*/ 124264 w 130102"/>
                <a:gd name="connsiteY182" fmla="*/ 36909 h 111558"/>
                <a:gd name="connsiteX183" fmla="*/ 124128 w 130102"/>
                <a:gd name="connsiteY183" fmla="*/ 37477 h 111558"/>
                <a:gd name="connsiteX184" fmla="*/ 124104 w 130102"/>
                <a:gd name="connsiteY184" fmla="*/ 38128 h 111558"/>
                <a:gd name="connsiteX185" fmla="*/ 122627 w 130102"/>
                <a:gd name="connsiteY185" fmla="*/ 38525 h 111558"/>
                <a:gd name="connsiteX186" fmla="*/ 123447 w 130102"/>
                <a:gd name="connsiteY186" fmla="*/ 42995 h 111558"/>
                <a:gd name="connsiteX187" fmla="*/ 123121 w 130102"/>
                <a:gd name="connsiteY187" fmla="*/ 44279 h 111558"/>
                <a:gd name="connsiteX188" fmla="*/ 122575 w 130102"/>
                <a:gd name="connsiteY188" fmla="*/ 44710 h 111558"/>
                <a:gd name="connsiteX189" fmla="*/ 122067 w 130102"/>
                <a:gd name="connsiteY189" fmla="*/ 44531 h 111558"/>
                <a:gd name="connsiteX190" fmla="*/ 121448 w 130102"/>
                <a:gd name="connsiteY190" fmla="*/ 44481 h 111558"/>
                <a:gd name="connsiteX191" fmla="*/ 121137 w 130102"/>
                <a:gd name="connsiteY191" fmla="*/ 44900 h 111558"/>
                <a:gd name="connsiteX192" fmla="*/ 121394 w 130102"/>
                <a:gd name="connsiteY192" fmla="*/ 45851 h 111558"/>
                <a:gd name="connsiteX193" fmla="*/ 119938 w 130102"/>
                <a:gd name="connsiteY193" fmla="*/ 45960 h 111558"/>
                <a:gd name="connsiteX194" fmla="*/ 117619 w 130102"/>
                <a:gd name="connsiteY194" fmla="*/ 45467 h 111558"/>
                <a:gd name="connsiteX195" fmla="*/ 116557 w 130102"/>
                <a:gd name="connsiteY195" fmla="*/ 44603 h 111558"/>
                <a:gd name="connsiteX196" fmla="*/ 116375 w 130102"/>
                <a:gd name="connsiteY196" fmla="*/ 43720 h 111558"/>
                <a:gd name="connsiteX197" fmla="*/ 116358 w 130102"/>
                <a:gd name="connsiteY197" fmla="*/ 42900 h 111558"/>
                <a:gd name="connsiteX198" fmla="*/ 115622 w 130102"/>
                <a:gd name="connsiteY198" fmla="*/ 41553 h 111558"/>
                <a:gd name="connsiteX199" fmla="*/ 113776 w 130102"/>
                <a:gd name="connsiteY199" fmla="*/ 40161 h 111558"/>
                <a:gd name="connsiteX200" fmla="*/ 109921 w 130102"/>
                <a:gd name="connsiteY200" fmla="*/ 39931 h 111558"/>
                <a:gd name="connsiteX201" fmla="*/ 108498 w 130102"/>
                <a:gd name="connsiteY201" fmla="*/ 39489 h 111558"/>
                <a:gd name="connsiteX202" fmla="*/ 107032 w 130102"/>
                <a:gd name="connsiteY202" fmla="*/ 38981 h 111558"/>
                <a:gd name="connsiteX203" fmla="*/ 105425 w 130102"/>
                <a:gd name="connsiteY203" fmla="*/ 38605 h 111558"/>
                <a:gd name="connsiteX204" fmla="*/ 103944 w 130102"/>
                <a:gd name="connsiteY204" fmla="*/ 38643 h 111558"/>
                <a:gd name="connsiteX205" fmla="*/ 102158 w 130102"/>
                <a:gd name="connsiteY205" fmla="*/ 39013 h 111558"/>
                <a:gd name="connsiteX206" fmla="*/ 99042 w 130102"/>
                <a:gd name="connsiteY206" fmla="*/ 38400 h 111558"/>
                <a:gd name="connsiteX207" fmla="*/ 97988 w 130102"/>
                <a:gd name="connsiteY207" fmla="*/ 39218 h 111558"/>
                <a:gd name="connsiteX208" fmla="*/ 96347 w 130102"/>
                <a:gd name="connsiteY208" fmla="*/ 40166 h 111558"/>
                <a:gd name="connsiteX209" fmla="*/ 94984 w 130102"/>
                <a:gd name="connsiteY209" fmla="*/ 40142 h 111558"/>
                <a:gd name="connsiteX210" fmla="*/ 92272 w 130102"/>
                <a:gd name="connsiteY210" fmla="*/ 37945 h 111558"/>
                <a:gd name="connsiteX211" fmla="*/ 91463 w 130102"/>
                <a:gd name="connsiteY211" fmla="*/ 37806 h 111558"/>
                <a:gd name="connsiteX212" fmla="*/ 89091 w 130102"/>
                <a:gd name="connsiteY212" fmla="*/ 38926 h 111558"/>
                <a:gd name="connsiteX213" fmla="*/ 88126 w 130102"/>
                <a:gd name="connsiteY213" fmla="*/ 38986 h 111558"/>
                <a:gd name="connsiteX214" fmla="*/ 87386 w 130102"/>
                <a:gd name="connsiteY214" fmla="*/ 38632 h 111558"/>
                <a:gd name="connsiteX215" fmla="*/ 84179 w 130102"/>
                <a:gd name="connsiteY215" fmla="*/ 37793 h 111558"/>
                <a:gd name="connsiteX216" fmla="*/ 82732 w 130102"/>
                <a:gd name="connsiteY216" fmla="*/ 37612 h 111558"/>
                <a:gd name="connsiteX217" fmla="*/ 81670 w 130102"/>
                <a:gd name="connsiteY217" fmla="*/ 38009 h 111558"/>
                <a:gd name="connsiteX218" fmla="*/ 79785 w 130102"/>
                <a:gd name="connsiteY218" fmla="*/ 37579 h 111558"/>
                <a:gd name="connsiteX219" fmla="*/ 75213 w 130102"/>
                <a:gd name="connsiteY219" fmla="*/ 34708 h 111558"/>
                <a:gd name="connsiteX220" fmla="*/ 72387 w 130102"/>
                <a:gd name="connsiteY220" fmla="*/ 36891 h 111558"/>
                <a:gd name="connsiteX221" fmla="*/ 66634 w 130102"/>
                <a:gd name="connsiteY221" fmla="*/ 36348 h 111558"/>
                <a:gd name="connsiteX222" fmla="*/ 64928 w 130102"/>
                <a:gd name="connsiteY222" fmla="*/ 37846 h 111558"/>
                <a:gd name="connsiteX223" fmla="*/ 62972 w 130102"/>
                <a:gd name="connsiteY223" fmla="*/ 40683 h 111558"/>
                <a:gd name="connsiteX224" fmla="*/ 61387 w 130102"/>
                <a:gd name="connsiteY224" fmla="*/ 42037 h 111558"/>
                <a:gd name="connsiteX225" fmla="*/ 60009 w 130102"/>
                <a:gd name="connsiteY225" fmla="*/ 41551 h 111558"/>
                <a:gd name="connsiteX226" fmla="*/ 58379 w 130102"/>
                <a:gd name="connsiteY226" fmla="*/ 40303 h 111558"/>
                <a:gd name="connsiteX227" fmla="*/ 55526 w 130102"/>
                <a:gd name="connsiteY227" fmla="*/ 37091 h 111558"/>
                <a:gd name="connsiteX228" fmla="*/ 54086 w 130102"/>
                <a:gd name="connsiteY228" fmla="*/ 36511 h 111558"/>
                <a:gd name="connsiteX229" fmla="*/ 52429 w 130102"/>
                <a:gd name="connsiteY229" fmla="*/ 36375 h 111558"/>
                <a:gd name="connsiteX230" fmla="*/ 50983 w 130102"/>
                <a:gd name="connsiteY230" fmla="*/ 36730 h 111558"/>
                <a:gd name="connsiteX231" fmla="*/ 50214 w 130102"/>
                <a:gd name="connsiteY231" fmla="*/ 37382 h 111558"/>
                <a:gd name="connsiteX232" fmla="*/ 49626 w 130102"/>
                <a:gd name="connsiteY232" fmla="*/ 42073 h 111558"/>
                <a:gd name="connsiteX233" fmla="*/ 49106 w 130102"/>
                <a:gd name="connsiteY233" fmla="*/ 46200 h 111558"/>
                <a:gd name="connsiteX234" fmla="*/ 49076 w 130102"/>
                <a:gd name="connsiteY234" fmla="*/ 48671 h 111558"/>
                <a:gd name="connsiteX235" fmla="*/ 52248 w 130102"/>
                <a:gd name="connsiteY235" fmla="*/ 50957 h 111558"/>
                <a:gd name="connsiteX236" fmla="*/ 55984 w 130102"/>
                <a:gd name="connsiteY236" fmla="*/ 54887 h 111558"/>
                <a:gd name="connsiteX237" fmla="*/ 57187 w 130102"/>
                <a:gd name="connsiteY237" fmla="*/ 55338 h 111558"/>
                <a:gd name="connsiteX238" fmla="*/ 57781 w 130102"/>
                <a:gd name="connsiteY238" fmla="*/ 56624 h 111558"/>
                <a:gd name="connsiteX239" fmla="*/ 58655 w 130102"/>
                <a:gd name="connsiteY239" fmla="*/ 59931 h 111558"/>
                <a:gd name="connsiteX240" fmla="*/ 59637 w 130102"/>
                <a:gd name="connsiteY240" fmla="*/ 63645 h 111558"/>
                <a:gd name="connsiteX241" fmla="*/ 61536 w 130102"/>
                <a:gd name="connsiteY241" fmla="*/ 66102 h 111558"/>
                <a:gd name="connsiteX242" fmla="*/ 63248 w 130102"/>
                <a:gd name="connsiteY242" fmla="*/ 67859 h 111558"/>
                <a:gd name="connsiteX243" fmla="*/ 65338 w 130102"/>
                <a:gd name="connsiteY243" fmla="*/ 69403 h 111558"/>
                <a:gd name="connsiteX244" fmla="*/ 67957 w 130102"/>
                <a:gd name="connsiteY244" fmla="*/ 71822 h 111558"/>
                <a:gd name="connsiteX245" fmla="*/ 70106 w 130102"/>
                <a:gd name="connsiteY245" fmla="*/ 74474 h 111558"/>
                <a:gd name="connsiteX246" fmla="*/ 70676 w 130102"/>
                <a:gd name="connsiteY246" fmla="*/ 75452 h 111558"/>
                <a:gd name="connsiteX247" fmla="*/ 74842 w 130102"/>
                <a:gd name="connsiteY247" fmla="*/ 78954 h 111558"/>
                <a:gd name="connsiteX248" fmla="*/ 78882 w 130102"/>
                <a:gd name="connsiteY248" fmla="*/ 82524 h 111558"/>
                <a:gd name="connsiteX249" fmla="*/ 82497 w 130102"/>
                <a:gd name="connsiteY249" fmla="*/ 83772 h 111558"/>
                <a:gd name="connsiteX250" fmla="*/ 83067 w 130102"/>
                <a:gd name="connsiteY250" fmla="*/ 84431 h 111558"/>
                <a:gd name="connsiteX251" fmla="*/ 83099 w 130102"/>
                <a:gd name="connsiteY251" fmla="*/ 87172 h 111558"/>
                <a:gd name="connsiteX252" fmla="*/ 83492 w 130102"/>
                <a:gd name="connsiteY252" fmla="*/ 88200 h 111558"/>
                <a:gd name="connsiteX253" fmla="*/ 85906 w 130102"/>
                <a:gd name="connsiteY253" fmla="*/ 91066 h 111558"/>
                <a:gd name="connsiteX254" fmla="*/ 90828 w 130102"/>
                <a:gd name="connsiteY254" fmla="*/ 95255 h 111558"/>
                <a:gd name="connsiteX255" fmla="*/ 91396 w 130102"/>
                <a:gd name="connsiteY255" fmla="*/ 96225 h 111558"/>
                <a:gd name="connsiteX256" fmla="*/ 91558 w 130102"/>
                <a:gd name="connsiteY256" fmla="*/ 96935 h 111558"/>
                <a:gd name="connsiteX257" fmla="*/ 91240 w 130102"/>
                <a:gd name="connsiteY257" fmla="*/ 97480 h 111558"/>
                <a:gd name="connsiteX258" fmla="*/ 89951 w 130102"/>
                <a:gd name="connsiteY258" fmla="*/ 98053 h 111558"/>
                <a:gd name="connsiteX259" fmla="*/ 88893 w 130102"/>
                <a:gd name="connsiteY259" fmla="*/ 97413 h 111558"/>
                <a:gd name="connsiteX260" fmla="*/ 84306 w 130102"/>
                <a:gd name="connsiteY260" fmla="*/ 93321 h 111558"/>
                <a:gd name="connsiteX261" fmla="*/ 79873 w 130102"/>
                <a:gd name="connsiteY261" fmla="*/ 90738 h 111558"/>
                <a:gd name="connsiteX262" fmla="*/ 74870 w 130102"/>
                <a:gd name="connsiteY262" fmla="*/ 85865 h 111558"/>
                <a:gd name="connsiteX263" fmla="*/ 68173 w 130102"/>
                <a:gd name="connsiteY263" fmla="*/ 83938 h 111558"/>
                <a:gd name="connsiteX264" fmla="*/ 63611 w 130102"/>
                <a:gd name="connsiteY264" fmla="*/ 81802 h 111558"/>
                <a:gd name="connsiteX265" fmla="*/ 60847 w 130102"/>
                <a:gd name="connsiteY265" fmla="*/ 82129 h 111558"/>
                <a:gd name="connsiteX266" fmla="*/ 57798 w 130102"/>
                <a:gd name="connsiteY266" fmla="*/ 82801 h 111558"/>
                <a:gd name="connsiteX267" fmla="*/ 55917 w 130102"/>
                <a:gd name="connsiteY267" fmla="*/ 82822 h 111558"/>
                <a:gd name="connsiteX268" fmla="*/ 54580 w 130102"/>
                <a:gd name="connsiteY268" fmla="*/ 82438 h 111558"/>
                <a:gd name="connsiteX269" fmla="*/ 53630 w 130102"/>
                <a:gd name="connsiteY269" fmla="*/ 81113 h 111558"/>
                <a:gd name="connsiteX270" fmla="*/ 53775 w 130102"/>
                <a:gd name="connsiteY270" fmla="*/ 80088 h 111558"/>
                <a:gd name="connsiteX271" fmla="*/ 53606 w 130102"/>
                <a:gd name="connsiteY271" fmla="*/ 78749 h 111558"/>
                <a:gd name="connsiteX272" fmla="*/ 50933 w 130102"/>
                <a:gd name="connsiteY272" fmla="*/ 76610 h 111558"/>
                <a:gd name="connsiteX273" fmla="*/ 47286 w 130102"/>
                <a:gd name="connsiteY273" fmla="*/ 74575 h 111558"/>
                <a:gd name="connsiteX274" fmla="*/ 43831 w 130102"/>
                <a:gd name="connsiteY274" fmla="*/ 71940 h 111558"/>
                <a:gd name="connsiteX275" fmla="*/ 36897 w 130102"/>
                <a:gd name="connsiteY275" fmla="*/ 64811 h 111558"/>
                <a:gd name="connsiteX276" fmla="*/ 35506 w 130102"/>
                <a:gd name="connsiteY276" fmla="*/ 62516 h 111558"/>
                <a:gd name="connsiteX277" fmla="*/ 36871 w 130102"/>
                <a:gd name="connsiteY277" fmla="*/ 62079 h 111558"/>
                <a:gd name="connsiteX278" fmla="*/ 37903 w 130102"/>
                <a:gd name="connsiteY278" fmla="*/ 62118 h 111558"/>
                <a:gd name="connsiteX279" fmla="*/ 39074 w 130102"/>
                <a:gd name="connsiteY279" fmla="*/ 61647 h 111558"/>
                <a:gd name="connsiteX280" fmla="*/ 40963 w 130102"/>
                <a:gd name="connsiteY280" fmla="*/ 61635 h 111558"/>
                <a:gd name="connsiteX281" fmla="*/ 43202 w 130102"/>
                <a:gd name="connsiteY281" fmla="*/ 62104 h 111558"/>
                <a:gd name="connsiteX282" fmla="*/ 41220 w 130102"/>
                <a:gd name="connsiteY282" fmla="*/ 60576 h 111558"/>
                <a:gd name="connsiteX283" fmla="*/ 38754 w 130102"/>
                <a:gd name="connsiteY283" fmla="*/ 59076 h 111558"/>
                <a:gd name="connsiteX284" fmla="*/ 32375 w 130102"/>
                <a:gd name="connsiteY284" fmla="*/ 53109 h 111558"/>
                <a:gd name="connsiteX285" fmla="*/ 30471 w 130102"/>
                <a:gd name="connsiteY285" fmla="*/ 50286 h 111558"/>
                <a:gd name="connsiteX286" fmla="*/ 30250 w 130102"/>
                <a:gd name="connsiteY286" fmla="*/ 47241 h 111558"/>
                <a:gd name="connsiteX287" fmla="*/ 30721 w 130102"/>
                <a:gd name="connsiteY287" fmla="*/ 43060 h 111558"/>
                <a:gd name="connsiteX288" fmla="*/ 29572 w 130102"/>
                <a:gd name="connsiteY288" fmla="*/ 40063 h 111558"/>
                <a:gd name="connsiteX289" fmla="*/ 24651 w 130102"/>
                <a:gd name="connsiteY289" fmla="*/ 36179 h 111558"/>
                <a:gd name="connsiteX290" fmla="*/ 22848 w 130102"/>
                <a:gd name="connsiteY290" fmla="*/ 34128 h 111558"/>
                <a:gd name="connsiteX291" fmla="*/ 19214 w 130102"/>
                <a:gd name="connsiteY291" fmla="*/ 32910 h 111558"/>
                <a:gd name="connsiteX292" fmla="*/ 17590 w 130102"/>
                <a:gd name="connsiteY292" fmla="*/ 33030 h 111558"/>
                <a:gd name="connsiteX293" fmla="*/ 16614 w 130102"/>
                <a:gd name="connsiteY293" fmla="*/ 34545 h 111558"/>
                <a:gd name="connsiteX294" fmla="*/ 15901 w 130102"/>
                <a:gd name="connsiteY294" fmla="*/ 37910 h 111558"/>
                <a:gd name="connsiteX295" fmla="*/ 12679 w 130102"/>
                <a:gd name="connsiteY295" fmla="*/ 42343 h 111558"/>
                <a:gd name="connsiteX296" fmla="*/ 11604 w 130102"/>
                <a:gd name="connsiteY296" fmla="*/ 44267 h 111558"/>
                <a:gd name="connsiteX297" fmla="*/ 9920 w 130102"/>
                <a:gd name="connsiteY297" fmla="*/ 46766 h 111558"/>
                <a:gd name="connsiteX298" fmla="*/ 8460 w 130102"/>
                <a:gd name="connsiteY298" fmla="*/ 46938 h 111558"/>
                <a:gd name="connsiteX299" fmla="*/ 7596 w 130102"/>
                <a:gd name="connsiteY299" fmla="*/ 46718 h 111558"/>
                <a:gd name="connsiteX300" fmla="*/ 4981 w 130102"/>
                <a:gd name="connsiteY300" fmla="*/ 42510 h 111558"/>
                <a:gd name="connsiteX301" fmla="*/ 2478 w 130102"/>
                <a:gd name="connsiteY301" fmla="*/ 39319 h 111558"/>
                <a:gd name="connsiteX302" fmla="*/ 2129 w 130102"/>
                <a:gd name="connsiteY302" fmla="*/ 37807 h 111558"/>
                <a:gd name="connsiteX303" fmla="*/ 1904 w 130102"/>
                <a:gd name="connsiteY303" fmla="*/ 35946 h 111558"/>
                <a:gd name="connsiteX304" fmla="*/ 0 w 130102"/>
                <a:gd name="connsiteY304" fmla="*/ 29077 h 111558"/>
                <a:gd name="connsiteX305" fmla="*/ 1343 w 130102"/>
                <a:gd name="connsiteY305" fmla="*/ 28113 h 111558"/>
                <a:gd name="connsiteX306" fmla="*/ 2168 w 130102"/>
                <a:gd name="connsiteY306" fmla="*/ 29216 h 111558"/>
                <a:gd name="connsiteX307" fmla="*/ 7994 w 130102"/>
                <a:gd name="connsiteY307" fmla="*/ 30544 h 111558"/>
                <a:gd name="connsiteX308" fmla="*/ 9252 w 130102"/>
                <a:gd name="connsiteY308" fmla="*/ 29955 h 111558"/>
                <a:gd name="connsiteX309" fmla="*/ 10015 w 130102"/>
                <a:gd name="connsiteY309" fmla="*/ 29055 h 111558"/>
                <a:gd name="connsiteX310" fmla="*/ 10019 w 130102"/>
                <a:gd name="connsiteY310" fmla="*/ 28485 h 111558"/>
                <a:gd name="connsiteX311" fmla="*/ 10516 w 130102"/>
                <a:gd name="connsiteY311" fmla="*/ 28318 h 111558"/>
                <a:gd name="connsiteX312" fmla="*/ 12567 w 130102"/>
                <a:gd name="connsiteY312" fmla="*/ 29186 h 111558"/>
                <a:gd name="connsiteX313" fmla="*/ 14241 w 130102"/>
                <a:gd name="connsiteY313" fmla="*/ 28985 h 111558"/>
                <a:gd name="connsiteX314" fmla="*/ 16933 w 130102"/>
                <a:gd name="connsiteY314" fmla="*/ 28945 h 111558"/>
                <a:gd name="connsiteX315" fmla="*/ 18855 w 130102"/>
                <a:gd name="connsiteY315" fmla="*/ 29087 h 111558"/>
                <a:gd name="connsiteX316" fmla="*/ 20125 w 130102"/>
                <a:gd name="connsiteY316" fmla="*/ 28419 h 111558"/>
                <a:gd name="connsiteX317" fmla="*/ 21846 w 130102"/>
                <a:gd name="connsiteY317" fmla="*/ 25960 h 111558"/>
                <a:gd name="connsiteX318" fmla="*/ 22483 w 130102"/>
                <a:gd name="connsiteY318" fmla="*/ 24583 h 111558"/>
                <a:gd name="connsiteX319" fmla="*/ 23254 w 130102"/>
                <a:gd name="connsiteY319" fmla="*/ 24254 h 111558"/>
                <a:gd name="connsiteX320" fmla="*/ 23761 w 130102"/>
                <a:gd name="connsiteY320" fmla="*/ 24418 h 111558"/>
                <a:gd name="connsiteX321" fmla="*/ 24133 w 130102"/>
                <a:gd name="connsiteY321" fmla="*/ 25550 h 111558"/>
                <a:gd name="connsiteX322" fmla="*/ 25038 w 130102"/>
                <a:gd name="connsiteY322" fmla="*/ 26613 h 111558"/>
                <a:gd name="connsiteX323" fmla="*/ 26897 w 130102"/>
                <a:gd name="connsiteY323" fmla="*/ 28344 h 111558"/>
                <a:gd name="connsiteX324" fmla="*/ 28212 w 130102"/>
                <a:gd name="connsiteY324" fmla="*/ 29175 h 111558"/>
                <a:gd name="connsiteX325" fmla="*/ 29406 w 130102"/>
                <a:gd name="connsiteY325" fmla="*/ 29474 h 111558"/>
                <a:gd name="connsiteX326" fmla="*/ 30576 w 130102"/>
                <a:gd name="connsiteY326" fmla="*/ 28778 h 111558"/>
                <a:gd name="connsiteX327" fmla="*/ 31784 w 130102"/>
                <a:gd name="connsiteY327" fmla="*/ 28580 h 111558"/>
                <a:gd name="connsiteX328" fmla="*/ 35230 w 130102"/>
                <a:gd name="connsiteY328" fmla="*/ 29929 h 111558"/>
                <a:gd name="connsiteX329" fmla="*/ 38141 w 130102"/>
                <a:gd name="connsiteY329" fmla="*/ 30186 h 111558"/>
                <a:gd name="connsiteX330" fmla="*/ 40294 w 130102"/>
                <a:gd name="connsiteY330" fmla="*/ 29482 h 111558"/>
                <a:gd name="connsiteX331" fmla="*/ 40011 w 130102"/>
                <a:gd name="connsiteY331" fmla="*/ 28514 h 111558"/>
                <a:gd name="connsiteX332" fmla="*/ 39227 w 130102"/>
                <a:gd name="connsiteY332" fmla="*/ 27435 h 111558"/>
                <a:gd name="connsiteX333" fmla="*/ 39058 w 130102"/>
                <a:gd name="connsiteY333" fmla="*/ 26387 h 111558"/>
                <a:gd name="connsiteX334" fmla="*/ 39203 w 130102"/>
                <a:gd name="connsiteY334" fmla="*/ 25481 h 111558"/>
                <a:gd name="connsiteX335" fmla="*/ 40680 w 130102"/>
                <a:gd name="connsiteY335" fmla="*/ 24577 h 111558"/>
                <a:gd name="connsiteX336" fmla="*/ 40609 w 130102"/>
                <a:gd name="connsiteY336" fmla="*/ 24180 h 111558"/>
                <a:gd name="connsiteX337" fmla="*/ 38823 w 130102"/>
                <a:gd name="connsiteY337" fmla="*/ 22589 h 111558"/>
                <a:gd name="connsiteX338" fmla="*/ 38914 w 130102"/>
                <a:gd name="connsiteY338" fmla="*/ 22179 h 111558"/>
                <a:gd name="connsiteX339" fmla="*/ 42829 w 130102"/>
                <a:gd name="connsiteY339" fmla="*/ 20389 h 111558"/>
                <a:gd name="connsiteX340" fmla="*/ 46603 w 130102"/>
                <a:gd name="connsiteY340" fmla="*/ 19384 h 111558"/>
                <a:gd name="connsiteX341" fmla="*/ 47208 w 130102"/>
                <a:gd name="connsiteY341" fmla="*/ 18609 h 111558"/>
                <a:gd name="connsiteX342" fmla="*/ 47560 w 130102"/>
                <a:gd name="connsiteY342" fmla="*/ 17443 h 111558"/>
                <a:gd name="connsiteX343" fmla="*/ 47726 w 130102"/>
                <a:gd name="connsiteY343" fmla="*/ 15256 h 111558"/>
                <a:gd name="connsiteX344" fmla="*/ 47519 w 130102"/>
                <a:gd name="connsiteY344" fmla="*/ 13466 h 111558"/>
                <a:gd name="connsiteX345" fmla="*/ 45986 w 130102"/>
                <a:gd name="connsiteY345" fmla="*/ 11787 h 111558"/>
                <a:gd name="connsiteX346" fmla="*/ 45891 w 130102"/>
                <a:gd name="connsiteY346" fmla="*/ 10937 h 111558"/>
                <a:gd name="connsiteX347" fmla="*/ 46254 w 130102"/>
                <a:gd name="connsiteY347" fmla="*/ 10054 h 111558"/>
                <a:gd name="connsiteX348" fmla="*/ 46849 w 130102"/>
                <a:gd name="connsiteY348" fmla="*/ 9256 h 111558"/>
                <a:gd name="connsiteX349" fmla="*/ 48359 w 130102"/>
                <a:gd name="connsiteY349" fmla="*/ 8910 h 111558"/>
                <a:gd name="connsiteX350" fmla="*/ 50130 w 130102"/>
                <a:gd name="connsiteY350" fmla="*/ 8336 h 111558"/>
                <a:gd name="connsiteX351" fmla="*/ 51529 w 130102"/>
                <a:gd name="connsiteY351" fmla="*/ 7675 h 111558"/>
                <a:gd name="connsiteX352" fmla="*/ 53425 w 130102"/>
                <a:gd name="connsiteY352" fmla="*/ 7127 h 111558"/>
                <a:gd name="connsiteX353" fmla="*/ 54915 w 130102"/>
                <a:gd name="connsiteY353" fmla="*/ 6359 h 111558"/>
                <a:gd name="connsiteX354" fmla="*/ 56370 w 130102"/>
                <a:gd name="connsiteY354" fmla="*/ 4531 h 111558"/>
                <a:gd name="connsiteX355" fmla="*/ 57253 w 130102"/>
                <a:gd name="connsiteY355" fmla="*/ 4229 h 111558"/>
                <a:gd name="connsiteX356" fmla="*/ 59929 w 130102"/>
                <a:gd name="connsiteY356" fmla="*/ 4489 h 111558"/>
                <a:gd name="connsiteX357" fmla="*/ 60501 w 130102"/>
                <a:gd name="connsiteY357" fmla="*/ 4038 h 111558"/>
                <a:gd name="connsiteX358" fmla="*/ 60134 w 130102"/>
                <a:gd name="connsiteY358" fmla="*/ 1410 h 111558"/>
                <a:gd name="connsiteX359" fmla="*/ 60613 w 130102"/>
                <a:gd name="connsiteY359" fmla="*/ 742 h 111558"/>
                <a:gd name="connsiteX360" fmla="*/ 61559 w 130102"/>
                <a:gd name="connsiteY360" fmla="*/ 368 h 111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Lst>
              <a:rect l="l" t="t" r="r" b="b"/>
              <a:pathLst>
                <a:path w="130102" h="111558">
                  <a:moveTo>
                    <a:pt x="86563" y="101746"/>
                  </a:moveTo>
                  <a:lnTo>
                    <a:pt x="90452" y="102584"/>
                  </a:lnTo>
                  <a:lnTo>
                    <a:pt x="93469" y="104421"/>
                  </a:lnTo>
                  <a:lnTo>
                    <a:pt x="84622" y="102014"/>
                  </a:lnTo>
                  <a:lnTo>
                    <a:pt x="85626" y="101793"/>
                  </a:lnTo>
                  <a:close/>
                  <a:moveTo>
                    <a:pt x="69288" y="96494"/>
                  </a:moveTo>
                  <a:lnTo>
                    <a:pt x="73375" y="97242"/>
                  </a:lnTo>
                  <a:lnTo>
                    <a:pt x="76373" y="96898"/>
                  </a:lnTo>
                  <a:lnTo>
                    <a:pt x="79083" y="97357"/>
                  </a:lnTo>
                  <a:lnTo>
                    <a:pt x="80767" y="98207"/>
                  </a:lnTo>
                  <a:lnTo>
                    <a:pt x="81175" y="98624"/>
                  </a:lnTo>
                  <a:lnTo>
                    <a:pt x="78988" y="98682"/>
                  </a:lnTo>
                  <a:lnTo>
                    <a:pt x="76515" y="98337"/>
                  </a:lnTo>
                  <a:lnTo>
                    <a:pt x="73710" y="99201"/>
                  </a:lnTo>
                  <a:lnTo>
                    <a:pt x="71238" y="98739"/>
                  </a:lnTo>
                  <a:lnTo>
                    <a:pt x="70298" y="98178"/>
                  </a:lnTo>
                  <a:lnTo>
                    <a:pt x="69633" y="97476"/>
                  </a:lnTo>
                  <a:close/>
                  <a:moveTo>
                    <a:pt x="81872" y="95708"/>
                  </a:moveTo>
                  <a:lnTo>
                    <a:pt x="93013" y="100400"/>
                  </a:lnTo>
                  <a:lnTo>
                    <a:pt x="91773" y="99158"/>
                  </a:lnTo>
                  <a:lnTo>
                    <a:pt x="93380" y="98666"/>
                  </a:lnTo>
                  <a:lnTo>
                    <a:pt x="94745" y="99020"/>
                  </a:lnTo>
                  <a:lnTo>
                    <a:pt x="95615" y="100551"/>
                  </a:lnTo>
                  <a:lnTo>
                    <a:pt x="97330" y="101558"/>
                  </a:lnTo>
                  <a:lnTo>
                    <a:pt x="100109" y="103327"/>
                  </a:lnTo>
                  <a:lnTo>
                    <a:pt x="101864" y="104682"/>
                  </a:lnTo>
                  <a:lnTo>
                    <a:pt x="105846" y="107117"/>
                  </a:lnTo>
                  <a:lnTo>
                    <a:pt x="106788" y="107457"/>
                  </a:lnTo>
                  <a:lnTo>
                    <a:pt x="108772" y="108176"/>
                  </a:lnTo>
                  <a:lnTo>
                    <a:pt x="108811" y="109157"/>
                  </a:lnTo>
                  <a:lnTo>
                    <a:pt x="109664" y="110273"/>
                  </a:lnTo>
                  <a:lnTo>
                    <a:pt x="110566" y="111558"/>
                  </a:lnTo>
                  <a:lnTo>
                    <a:pt x="106488" y="109026"/>
                  </a:lnTo>
                  <a:lnTo>
                    <a:pt x="102676" y="106192"/>
                  </a:lnTo>
                  <a:lnTo>
                    <a:pt x="95229" y="101826"/>
                  </a:lnTo>
                  <a:lnTo>
                    <a:pt x="89946" y="100762"/>
                  </a:lnTo>
                  <a:lnTo>
                    <a:pt x="82721" y="97247"/>
                  </a:lnTo>
                  <a:lnTo>
                    <a:pt x="78016" y="96003"/>
                  </a:lnTo>
                  <a:lnTo>
                    <a:pt x="79808" y="95716"/>
                  </a:lnTo>
                  <a:close/>
                  <a:moveTo>
                    <a:pt x="66429" y="90251"/>
                  </a:moveTo>
                  <a:lnTo>
                    <a:pt x="69404" y="90667"/>
                  </a:lnTo>
                  <a:lnTo>
                    <a:pt x="70318" y="91709"/>
                  </a:lnTo>
                  <a:lnTo>
                    <a:pt x="78364" y="92543"/>
                  </a:lnTo>
                  <a:lnTo>
                    <a:pt x="81302" y="93029"/>
                  </a:lnTo>
                  <a:lnTo>
                    <a:pt x="79756" y="93307"/>
                  </a:lnTo>
                  <a:lnTo>
                    <a:pt x="69918" y="93100"/>
                  </a:lnTo>
                  <a:lnTo>
                    <a:pt x="67057" y="92543"/>
                  </a:lnTo>
                  <a:lnTo>
                    <a:pt x="63874" y="91108"/>
                  </a:lnTo>
                  <a:lnTo>
                    <a:pt x="63224" y="90667"/>
                  </a:lnTo>
                  <a:close/>
                  <a:moveTo>
                    <a:pt x="64827" y="86010"/>
                  </a:moveTo>
                  <a:lnTo>
                    <a:pt x="68202" y="86149"/>
                  </a:lnTo>
                  <a:lnTo>
                    <a:pt x="73350" y="86984"/>
                  </a:lnTo>
                  <a:lnTo>
                    <a:pt x="74609" y="87957"/>
                  </a:lnTo>
                  <a:lnTo>
                    <a:pt x="74218" y="88406"/>
                  </a:lnTo>
                  <a:lnTo>
                    <a:pt x="72263" y="89139"/>
                  </a:lnTo>
                  <a:lnTo>
                    <a:pt x="68774" y="89209"/>
                  </a:lnTo>
                  <a:lnTo>
                    <a:pt x="65742" y="88722"/>
                  </a:lnTo>
                  <a:lnTo>
                    <a:pt x="64256" y="87887"/>
                  </a:lnTo>
                  <a:lnTo>
                    <a:pt x="64367" y="87184"/>
                  </a:lnTo>
                  <a:close/>
                  <a:moveTo>
                    <a:pt x="38758" y="69183"/>
                  </a:moveTo>
                  <a:lnTo>
                    <a:pt x="41000" y="70181"/>
                  </a:lnTo>
                  <a:lnTo>
                    <a:pt x="42455" y="72191"/>
                  </a:lnTo>
                  <a:lnTo>
                    <a:pt x="41063" y="71778"/>
                  </a:lnTo>
                  <a:lnTo>
                    <a:pt x="39611" y="70534"/>
                  </a:lnTo>
                  <a:close/>
                  <a:moveTo>
                    <a:pt x="34243" y="65203"/>
                  </a:moveTo>
                  <a:lnTo>
                    <a:pt x="37897" y="67787"/>
                  </a:lnTo>
                  <a:lnTo>
                    <a:pt x="38242" y="68741"/>
                  </a:lnTo>
                  <a:lnTo>
                    <a:pt x="35483" y="66947"/>
                  </a:lnTo>
                  <a:lnTo>
                    <a:pt x="34437" y="65741"/>
                  </a:lnTo>
                  <a:close/>
                  <a:moveTo>
                    <a:pt x="29804" y="64924"/>
                  </a:moveTo>
                  <a:lnTo>
                    <a:pt x="31738" y="66300"/>
                  </a:lnTo>
                  <a:lnTo>
                    <a:pt x="36962" y="71573"/>
                  </a:lnTo>
                  <a:lnTo>
                    <a:pt x="37277" y="71969"/>
                  </a:lnTo>
                  <a:lnTo>
                    <a:pt x="37247" y="72239"/>
                  </a:lnTo>
                  <a:lnTo>
                    <a:pt x="36100" y="71858"/>
                  </a:lnTo>
                  <a:lnTo>
                    <a:pt x="35791" y="71981"/>
                  </a:lnTo>
                  <a:lnTo>
                    <a:pt x="30384" y="66074"/>
                  </a:lnTo>
                  <a:close/>
                  <a:moveTo>
                    <a:pt x="27080" y="50537"/>
                  </a:moveTo>
                  <a:lnTo>
                    <a:pt x="28449" y="51863"/>
                  </a:lnTo>
                  <a:lnTo>
                    <a:pt x="29590" y="52692"/>
                  </a:lnTo>
                  <a:lnTo>
                    <a:pt x="30533" y="52894"/>
                  </a:lnTo>
                  <a:lnTo>
                    <a:pt x="32930" y="54978"/>
                  </a:lnTo>
                  <a:lnTo>
                    <a:pt x="35286" y="57656"/>
                  </a:lnTo>
                  <a:lnTo>
                    <a:pt x="38093" y="59980"/>
                  </a:lnTo>
                  <a:lnTo>
                    <a:pt x="37510" y="60052"/>
                  </a:lnTo>
                  <a:lnTo>
                    <a:pt x="36955" y="60373"/>
                  </a:lnTo>
                  <a:lnTo>
                    <a:pt x="36383" y="61094"/>
                  </a:lnTo>
                  <a:lnTo>
                    <a:pt x="34954" y="59765"/>
                  </a:lnTo>
                  <a:lnTo>
                    <a:pt x="33641" y="58817"/>
                  </a:lnTo>
                  <a:lnTo>
                    <a:pt x="32701" y="57695"/>
                  </a:lnTo>
                  <a:lnTo>
                    <a:pt x="30859" y="56295"/>
                  </a:lnTo>
                  <a:lnTo>
                    <a:pt x="30237" y="54693"/>
                  </a:lnTo>
                  <a:lnTo>
                    <a:pt x="27491" y="51425"/>
                  </a:lnTo>
                  <a:close/>
                  <a:moveTo>
                    <a:pt x="25944" y="46425"/>
                  </a:moveTo>
                  <a:lnTo>
                    <a:pt x="27353" y="46516"/>
                  </a:lnTo>
                  <a:lnTo>
                    <a:pt x="27564" y="47155"/>
                  </a:lnTo>
                  <a:lnTo>
                    <a:pt x="29061" y="48859"/>
                  </a:lnTo>
                  <a:lnTo>
                    <a:pt x="29618" y="50061"/>
                  </a:lnTo>
                  <a:lnTo>
                    <a:pt x="27536" y="48976"/>
                  </a:lnTo>
                  <a:lnTo>
                    <a:pt x="25672" y="48561"/>
                  </a:lnTo>
                  <a:lnTo>
                    <a:pt x="25277" y="47744"/>
                  </a:lnTo>
                  <a:lnTo>
                    <a:pt x="25545" y="47074"/>
                  </a:lnTo>
                  <a:close/>
                  <a:moveTo>
                    <a:pt x="18596" y="37698"/>
                  </a:moveTo>
                  <a:lnTo>
                    <a:pt x="18838" y="40065"/>
                  </a:lnTo>
                  <a:lnTo>
                    <a:pt x="19382" y="41424"/>
                  </a:lnTo>
                  <a:lnTo>
                    <a:pt x="21010" y="43092"/>
                  </a:lnTo>
                  <a:lnTo>
                    <a:pt x="20682" y="45851"/>
                  </a:lnTo>
                  <a:lnTo>
                    <a:pt x="21015" y="49774"/>
                  </a:lnTo>
                  <a:lnTo>
                    <a:pt x="21345" y="50646"/>
                  </a:lnTo>
                  <a:lnTo>
                    <a:pt x="21468" y="51553"/>
                  </a:lnTo>
                  <a:lnTo>
                    <a:pt x="21297" y="52610"/>
                  </a:lnTo>
                  <a:lnTo>
                    <a:pt x="19952" y="51274"/>
                  </a:lnTo>
                  <a:lnTo>
                    <a:pt x="19274" y="48876"/>
                  </a:lnTo>
                  <a:lnTo>
                    <a:pt x="17583" y="44999"/>
                  </a:lnTo>
                  <a:lnTo>
                    <a:pt x="17365" y="43906"/>
                  </a:lnTo>
                  <a:lnTo>
                    <a:pt x="18242" y="42826"/>
                  </a:lnTo>
                  <a:lnTo>
                    <a:pt x="18195" y="41732"/>
                  </a:lnTo>
                  <a:lnTo>
                    <a:pt x="16996" y="38322"/>
                  </a:lnTo>
                  <a:lnTo>
                    <a:pt x="18000" y="37765"/>
                  </a:lnTo>
                  <a:close/>
                  <a:moveTo>
                    <a:pt x="23304" y="36128"/>
                  </a:moveTo>
                  <a:lnTo>
                    <a:pt x="24606" y="37408"/>
                  </a:lnTo>
                  <a:lnTo>
                    <a:pt x="26180" y="39816"/>
                  </a:lnTo>
                  <a:lnTo>
                    <a:pt x="27020" y="40488"/>
                  </a:lnTo>
                  <a:lnTo>
                    <a:pt x="28592" y="42905"/>
                  </a:lnTo>
                  <a:lnTo>
                    <a:pt x="25867" y="43491"/>
                  </a:lnTo>
                  <a:lnTo>
                    <a:pt x="24569" y="42443"/>
                  </a:lnTo>
                  <a:lnTo>
                    <a:pt x="24230" y="41583"/>
                  </a:lnTo>
                  <a:lnTo>
                    <a:pt x="21991" y="41310"/>
                  </a:lnTo>
                  <a:lnTo>
                    <a:pt x="20635" y="40112"/>
                  </a:lnTo>
                  <a:lnTo>
                    <a:pt x="20358" y="39581"/>
                  </a:lnTo>
                  <a:lnTo>
                    <a:pt x="22276" y="38262"/>
                  </a:lnTo>
                  <a:close/>
                  <a:moveTo>
                    <a:pt x="62002" y="0"/>
                  </a:moveTo>
                  <a:lnTo>
                    <a:pt x="64356" y="284"/>
                  </a:lnTo>
                  <a:lnTo>
                    <a:pt x="66314" y="964"/>
                  </a:lnTo>
                  <a:lnTo>
                    <a:pt x="67502" y="1378"/>
                  </a:lnTo>
                  <a:lnTo>
                    <a:pt x="71441" y="3281"/>
                  </a:lnTo>
                  <a:lnTo>
                    <a:pt x="74170" y="5419"/>
                  </a:lnTo>
                  <a:lnTo>
                    <a:pt x="75684" y="7791"/>
                  </a:lnTo>
                  <a:lnTo>
                    <a:pt x="77735" y="9628"/>
                  </a:lnTo>
                  <a:lnTo>
                    <a:pt x="80320" y="10927"/>
                  </a:lnTo>
                  <a:lnTo>
                    <a:pt x="82367" y="12689"/>
                  </a:lnTo>
                  <a:lnTo>
                    <a:pt x="83881" y="14912"/>
                  </a:lnTo>
                  <a:lnTo>
                    <a:pt x="85997" y="16156"/>
                  </a:lnTo>
                  <a:lnTo>
                    <a:pt x="88714" y="16426"/>
                  </a:lnTo>
                  <a:lnTo>
                    <a:pt x="90435" y="17186"/>
                  </a:lnTo>
                  <a:lnTo>
                    <a:pt x="91156" y="18438"/>
                  </a:lnTo>
                  <a:lnTo>
                    <a:pt x="92633" y="19572"/>
                  </a:lnTo>
                  <a:lnTo>
                    <a:pt x="94859" y="20586"/>
                  </a:lnTo>
                  <a:lnTo>
                    <a:pt x="98325" y="21142"/>
                  </a:lnTo>
                  <a:lnTo>
                    <a:pt x="104961" y="21274"/>
                  </a:lnTo>
                  <a:lnTo>
                    <a:pt x="105550" y="21302"/>
                  </a:lnTo>
                  <a:lnTo>
                    <a:pt x="107047" y="21617"/>
                  </a:lnTo>
                  <a:lnTo>
                    <a:pt x="108794" y="21223"/>
                  </a:lnTo>
                  <a:lnTo>
                    <a:pt x="110923" y="20429"/>
                  </a:lnTo>
                  <a:lnTo>
                    <a:pt x="111609" y="19956"/>
                  </a:lnTo>
                  <a:lnTo>
                    <a:pt x="113851" y="17359"/>
                  </a:lnTo>
                  <a:lnTo>
                    <a:pt x="115084" y="17583"/>
                  </a:lnTo>
                  <a:lnTo>
                    <a:pt x="117544" y="17266"/>
                  </a:lnTo>
                  <a:lnTo>
                    <a:pt x="119031" y="16690"/>
                  </a:lnTo>
                  <a:lnTo>
                    <a:pt x="119144" y="16690"/>
                  </a:lnTo>
                  <a:lnTo>
                    <a:pt x="119049" y="17355"/>
                  </a:lnTo>
                  <a:lnTo>
                    <a:pt x="118882" y="18516"/>
                  </a:lnTo>
                  <a:lnTo>
                    <a:pt x="117677" y="19338"/>
                  </a:lnTo>
                  <a:lnTo>
                    <a:pt x="118904" y="21229"/>
                  </a:lnTo>
                  <a:lnTo>
                    <a:pt x="120070" y="24293"/>
                  </a:lnTo>
                  <a:lnTo>
                    <a:pt x="119420" y="25806"/>
                  </a:lnTo>
                  <a:lnTo>
                    <a:pt x="120212" y="26983"/>
                  </a:lnTo>
                  <a:lnTo>
                    <a:pt x="122454" y="27828"/>
                  </a:lnTo>
                  <a:lnTo>
                    <a:pt x="122657" y="28165"/>
                  </a:lnTo>
                  <a:lnTo>
                    <a:pt x="121972" y="28517"/>
                  </a:lnTo>
                  <a:lnTo>
                    <a:pt x="121405" y="29516"/>
                  </a:lnTo>
                  <a:lnTo>
                    <a:pt x="121340" y="31336"/>
                  </a:lnTo>
                  <a:lnTo>
                    <a:pt x="123294" y="33054"/>
                  </a:lnTo>
                  <a:lnTo>
                    <a:pt x="127269" y="34670"/>
                  </a:lnTo>
                  <a:lnTo>
                    <a:pt x="128539" y="34941"/>
                  </a:lnTo>
                  <a:lnTo>
                    <a:pt x="129025" y="35562"/>
                  </a:lnTo>
                  <a:lnTo>
                    <a:pt x="129690" y="35968"/>
                  </a:lnTo>
                  <a:lnTo>
                    <a:pt x="130081" y="36464"/>
                  </a:lnTo>
                  <a:lnTo>
                    <a:pt x="130102" y="37105"/>
                  </a:lnTo>
                  <a:lnTo>
                    <a:pt x="129818" y="37545"/>
                  </a:lnTo>
                  <a:lnTo>
                    <a:pt x="127937" y="37702"/>
                  </a:lnTo>
                  <a:lnTo>
                    <a:pt x="125790" y="37688"/>
                  </a:lnTo>
                  <a:lnTo>
                    <a:pt x="124264" y="36909"/>
                  </a:lnTo>
                  <a:lnTo>
                    <a:pt x="124128" y="37477"/>
                  </a:lnTo>
                  <a:lnTo>
                    <a:pt x="124104" y="38128"/>
                  </a:lnTo>
                  <a:lnTo>
                    <a:pt x="122627" y="38525"/>
                  </a:lnTo>
                  <a:lnTo>
                    <a:pt x="123447" y="42995"/>
                  </a:lnTo>
                  <a:lnTo>
                    <a:pt x="123121" y="44279"/>
                  </a:lnTo>
                  <a:lnTo>
                    <a:pt x="122575" y="44710"/>
                  </a:lnTo>
                  <a:lnTo>
                    <a:pt x="122067" y="44531"/>
                  </a:lnTo>
                  <a:lnTo>
                    <a:pt x="121448" y="44481"/>
                  </a:lnTo>
                  <a:lnTo>
                    <a:pt x="121137" y="44900"/>
                  </a:lnTo>
                  <a:lnTo>
                    <a:pt x="121394" y="45851"/>
                  </a:lnTo>
                  <a:lnTo>
                    <a:pt x="119938" y="45960"/>
                  </a:lnTo>
                  <a:lnTo>
                    <a:pt x="117619" y="45467"/>
                  </a:lnTo>
                  <a:lnTo>
                    <a:pt x="116557" y="44603"/>
                  </a:lnTo>
                  <a:lnTo>
                    <a:pt x="116375" y="43720"/>
                  </a:lnTo>
                  <a:lnTo>
                    <a:pt x="116358" y="42900"/>
                  </a:lnTo>
                  <a:lnTo>
                    <a:pt x="115622" y="41553"/>
                  </a:lnTo>
                  <a:lnTo>
                    <a:pt x="113776" y="40161"/>
                  </a:lnTo>
                  <a:lnTo>
                    <a:pt x="109921" y="39931"/>
                  </a:lnTo>
                  <a:lnTo>
                    <a:pt x="108498" y="39489"/>
                  </a:lnTo>
                  <a:lnTo>
                    <a:pt x="107032" y="38981"/>
                  </a:lnTo>
                  <a:lnTo>
                    <a:pt x="105425" y="38605"/>
                  </a:lnTo>
                  <a:lnTo>
                    <a:pt x="103944" y="38643"/>
                  </a:lnTo>
                  <a:lnTo>
                    <a:pt x="102158" y="39013"/>
                  </a:lnTo>
                  <a:lnTo>
                    <a:pt x="99042" y="38400"/>
                  </a:lnTo>
                  <a:lnTo>
                    <a:pt x="97988" y="39218"/>
                  </a:lnTo>
                  <a:lnTo>
                    <a:pt x="96347" y="40166"/>
                  </a:lnTo>
                  <a:lnTo>
                    <a:pt x="94984" y="40142"/>
                  </a:lnTo>
                  <a:lnTo>
                    <a:pt x="92272" y="37945"/>
                  </a:lnTo>
                  <a:lnTo>
                    <a:pt x="91463" y="37806"/>
                  </a:lnTo>
                  <a:lnTo>
                    <a:pt x="89091" y="38926"/>
                  </a:lnTo>
                  <a:lnTo>
                    <a:pt x="88126" y="38986"/>
                  </a:lnTo>
                  <a:lnTo>
                    <a:pt x="87386" y="38632"/>
                  </a:lnTo>
                  <a:lnTo>
                    <a:pt x="84179" y="37793"/>
                  </a:lnTo>
                  <a:lnTo>
                    <a:pt x="82732" y="37612"/>
                  </a:lnTo>
                  <a:lnTo>
                    <a:pt x="81670" y="38009"/>
                  </a:lnTo>
                  <a:lnTo>
                    <a:pt x="79785" y="37579"/>
                  </a:lnTo>
                  <a:lnTo>
                    <a:pt x="75213" y="34708"/>
                  </a:lnTo>
                  <a:lnTo>
                    <a:pt x="72387" y="36891"/>
                  </a:lnTo>
                  <a:lnTo>
                    <a:pt x="66634" y="36348"/>
                  </a:lnTo>
                  <a:lnTo>
                    <a:pt x="64928" y="37846"/>
                  </a:lnTo>
                  <a:lnTo>
                    <a:pt x="62972" y="40683"/>
                  </a:lnTo>
                  <a:lnTo>
                    <a:pt x="61387" y="42037"/>
                  </a:lnTo>
                  <a:lnTo>
                    <a:pt x="60009" y="41551"/>
                  </a:lnTo>
                  <a:lnTo>
                    <a:pt x="58379" y="40303"/>
                  </a:lnTo>
                  <a:lnTo>
                    <a:pt x="55526" y="37091"/>
                  </a:lnTo>
                  <a:lnTo>
                    <a:pt x="54086" y="36511"/>
                  </a:lnTo>
                  <a:lnTo>
                    <a:pt x="52429" y="36375"/>
                  </a:lnTo>
                  <a:lnTo>
                    <a:pt x="50983" y="36730"/>
                  </a:lnTo>
                  <a:lnTo>
                    <a:pt x="50214" y="37382"/>
                  </a:lnTo>
                  <a:lnTo>
                    <a:pt x="49626" y="42073"/>
                  </a:lnTo>
                  <a:lnTo>
                    <a:pt x="49106" y="46200"/>
                  </a:lnTo>
                  <a:lnTo>
                    <a:pt x="49076" y="48671"/>
                  </a:lnTo>
                  <a:lnTo>
                    <a:pt x="52248" y="50957"/>
                  </a:lnTo>
                  <a:lnTo>
                    <a:pt x="55984" y="54887"/>
                  </a:lnTo>
                  <a:lnTo>
                    <a:pt x="57187" y="55338"/>
                  </a:lnTo>
                  <a:lnTo>
                    <a:pt x="57781" y="56624"/>
                  </a:lnTo>
                  <a:lnTo>
                    <a:pt x="58655" y="59931"/>
                  </a:lnTo>
                  <a:lnTo>
                    <a:pt x="59637" y="63645"/>
                  </a:lnTo>
                  <a:lnTo>
                    <a:pt x="61536" y="66102"/>
                  </a:lnTo>
                  <a:lnTo>
                    <a:pt x="63248" y="67859"/>
                  </a:lnTo>
                  <a:lnTo>
                    <a:pt x="65338" y="69403"/>
                  </a:lnTo>
                  <a:lnTo>
                    <a:pt x="67957" y="71822"/>
                  </a:lnTo>
                  <a:lnTo>
                    <a:pt x="70106" y="74474"/>
                  </a:lnTo>
                  <a:lnTo>
                    <a:pt x="70676" y="75452"/>
                  </a:lnTo>
                  <a:lnTo>
                    <a:pt x="74842" y="78954"/>
                  </a:lnTo>
                  <a:lnTo>
                    <a:pt x="78882" y="82524"/>
                  </a:lnTo>
                  <a:lnTo>
                    <a:pt x="82497" y="83772"/>
                  </a:lnTo>
                  <a:lnTo>
                    <a:pt x="83067" y="84431"/>
                  </a:lnTo>
                  <a:lnTo>
                    <a:pt x="83099" y="87172"/>
                  </a:lnTo>
                  <a:lnTo>
                    <a:pt x="83492" y="88200"/>
                  </a:lnTo>
                  <a:lnTo>
                    <a:pt x="85906" y="91066"/>
                  </a:lnTo>
                  <a:lnTo>
                    <a:pt x="90828" y="95255"/>
                  </a:lnTo>
                  <a:lnTo>
                    <a:pt x="91396" y="96225"/>
                  </a:lnTo>
                  <a:lnTo>
                    <a:pt x="91558" y="96935"/>
                  </a:lnTo>
                  <a:lnTo>
                    <a:pt x="91240" y="97480"/>
                  </a:lnTo>
                  <a:lnTo>
                    <a:pt x="89951" y="98053"/>
                  </a:lnTo>
                  <a:lnTo>
                    <a:pt x="88893" y="97413"/>
                  </a:lnTo>
                  <a:lnTo>
                    <a:pt x="84306" y="93321"/>
                  </a:lnTo>
                  <a:lnTo>
                    <a:pt x="79873" y="90738"/>
                  </a:lnTo>
                  <a:lnTo>
                    <a:pt x="74870" y="85865"/>
                  </a:lnTo>
                  <a:lnTo>
                    <a:pt x="68173" y="83938"/>
                  </a:lnTo>
                  <a:lnTo>
                    <a:pt x="63611" y="81802"/>
                  </a:lnTo>
                  <a:lnTo>
                    <a:pt x="60847" y="82129"/>
                  </a:lnTo>
                  <a:lnTo>
                    <a:pt x="57798" y="82801"/>
                  </a:lnTo>
                  <a:lnTo>
                    <a:pt x="55917" y="82822"/>
                  </a:lnTo>
                  <a:lnTo>
                    <a:pt x="54580" y="82438"/>
                  </a:lnTo>
                  <a:lnTo>
                    <a:pt x="53630" y="81113"/>
                  </a:lnTo>
                  <a:lnTo>
                    <a:pt x="53775" y="80088"/>
                  </a:lnTo>
                  <a:lnTo>
                    <a:pt x="53606" y="78749"/>
                  </a:lnTo>
                  <a:lnTo>
                    <a:pt x="50933" y="76610"/>
                  </a:lnTo>
                  <a:lnTo>
                    <a:pt x="47286" y="74575"/>
                  </a:lnTo>
                  <a:lnTo>
                    <a:pt x="43831" y="71940"/>
                  </a:lnTo>
                  <a:lnTo>
                    <a:pt x="36897" y="64811"/>
                  </a:lnTo>
                  <a:lnTo>
                    <a:pt x="35506" y="62516"/>
                  </a:lnTo>
                  <a:lnTo>
                    <a:pt x="36871" y="62079"/>
                  </a:lnTo>
                  <a:lnTo>
                    <a:pt x="37903" y="62118"/>
                  </a:lnTo>
                  <a:lnTo>
                    <a:pt x="39074" y="61647"/>
                  </a:lnTo>
                  <a:lnTo>
                    <a:pt x="40963" y="61635"/>
                  </a:lnTo>
                  <a:lnTo>
                    <a:pt x="43202" y="62104"/>
                  </a:lnTo>
                  <a:lnTo>
                    <a:pt x="41220" y="60576"/>
                  </a:lnTo>
                  <a:lnTo>
                    <a:pt x="38754" y="59076"/>
                  </a:lnTo>
                  <a:lnTo>
                    <a:pt x="32375" y="53109"/>
                  </a:lnTo>
                  <a:lnTo>
                    <a:pt x="30471" y="50286"/>
                  </a:lnTo>
                  <a:lnTo>
                    <a:pt x="30250" y="47241"/>
                  </a:lnTo>
                  <a:lnTo>
                    <a:pt x="30721" y="43060"/>
                  </a:lnTo>
                  <a:lnTo>
                    <a:pt x="29572" y="40063"/>
                  </a:lnTo>
                  <a:lnTo>
                    <a:pt x="24651" y="36179"/>
                  </a:lnTo>
                  <a:lnTo>
                    <a:pt x="22848" y="34128"/>
                  </a:lnTo>
                  <a:lnTo>
                    <a:pt x="19214" y="32910"/>
                  </a:lnTo>
                  <a:lnTo>
                    <a:pt x="17590" y="33030"/>
                  </a:lnTo>
                  <a:lnTo>
                    <a:pt x="16614" y="34545"/>
                  </a:lnTo>
                  <a:lnTo>
                    <a:pt x="15901" y="37910"/>
                  </a:lnTo>
                  <a:lnTo>
                    <a:pt x="12679" y="42343"/>
                  </a:lnTo>
                  <a:lnTo>
                    <a:pt x="11604" y="44267"/>
                  </a:lnTo>
                  <a:lnTo>
                    <a:pt x="9920" y="46766"/>
                  </a:lnTo>
                  <a:lnTo>
                    <a:pt x="8460" y="46938"/>
                  </a:lnTo>
                  <a:lnTo>
                    <a:pt x="7596" y="46718"/>
                  </a:lnTo>
                  <a:lnTo>
                    <a:pt x="4981" y="42510"/>
                  </a:lnTo>
                  <a:lnTo>
                    <a:pt x="2478" y="39319"/>
                  </a:lnTo>
                  <a:lnTo>
                    <a:pt x="2129" y="37807"/>
                  </a:lnTo>
                  <a:lnTo>
                    <a:pt x="1904" y="35946"/>
                  </a:lnTo>
                  <a:lnTo>
                    <a:pt x="0" y="29077"/>
                  </a:lnTo>
                  <a:lnTo>
                    <a:pt x="1343" y="28113"/>
                  </a:lnTo>
                  <a:lnTo>
                    <a:pt x="2168" y="29216"/>
                  </a:lnTo>
                  <a:lnTo>
                    <a:pt x="7994" y="30544"/>
                  </a:lnTo>
                  <a:lnTo>
                    <a:pt x="9252" y="29955"/>
                  </a:lnTo>
                  <a:lnTo>
                    <a:pt x="10015" y="29055"/>
                  </a:lnTo>
                  <a:lnTo>
                    <a:pt x="10019" y="28485"/>
                  </a:lnTo>
                  <a:lnTo>
                    <a:pt x="10516" y="28318"/>
                  </a:lnTo>
                  <a:lnTo>
                    <a:pt x="12567" y="29186"/>
                  </a:lnTo>
                  <a:lnTo>
                    <a:pt x="14241" y="28985"/>
                  </a:lnTo>
                  <a:lnTo>
                    <a:pt x="16933" y="28945"/>
                  </a:lnTo>
                  <a:lnTo>
                    <a:pt x="18855" y="29087"/>
                  </a:lnTo>
                  <a:lnTo>
                    <a:pt x="20125" y="28419"/>
                  </a:lnTo>
                  <a:lnTo>
                    <a:pt x="21846" y="25960"/>
                  </a:lnTo>
                  <a:lnTo>
                    <a:pt x="22483" y="24583"/>
                  </a:lnTo>
                  <a:lnTo>
                    <a:pt x="23254" y="24254"/>
                  </a:lnTo>
                  <a:lnTo>
                    <a:pt x="23761" y="24418"/>
                  </a:lnTo>
                  <a:lnTo>
                    <a:pt x="24133" y="25550"/>
                  </a:lnTo>
                  <a:lnTo>
                    <a:pt x="25038" y="26613"/>
                  </a:lnTo>
                  <a:lnTo>
                    <a:pt x="26897" y="28344"/>
                  </a:lnTo>
                  <a:lnTo>
                    <a:pt x="28212" y="29175"/>
                  </a:lnTo>
                  <a:lnTo>
                    <a:pt x="29406" y="29474"/>
                  </a:lnTo>
                  <a:lnTo>
                    <a:pt x="30576" y="28778"/>
                  </a:lnTo>
                  <a:lnTo>
                    <a:pt x="31784" y="28580"/>
                  </a:lnTo>
                  <a:lnTo>
                    <a:pt x="35230" y="29929"/>
                  </a:lnTo>
                  <a:lnTo>
                    <a:pt x="38141" y="30186"/>
                  </a:lnTo>
                  <a:lnTo>
                    <a:pt x="40294" y="29482"/>
                  </a:lnTo>
                  <a:lnTo>
                    <a:pt x="40011" y="28514"/>
                  </a:lnTo>
                  <a:lnTo>
                    <a:pt x="39227" y="27435"/>
                  </a:lnTo>
                  <a:lnTo>
                    <a:pt x="39058" y="26387"/>
                  </a:lnTo>
                  <a:lnTo>
                    <a:pt x="39203" y="25481"/>
                  </a:lnTo>
                  <a:lnTo>
                    <a:pt x="40680" y="24577"/>
                  </a:lnTo>
                  <a:lnTo>
                    <a:pt x="40609" y="24180"/>
                  </a:lnTo>
                  <a:lnTo>
                    <a:pt x="38823" y="22589"/>
                  </a:lnTo>
                  <a:lnTo>
                    <a:pt x="38914" y="22179"/>
                  </a:lnTo>
                  <a:lnTo>
                    <a:pt x="42829" y="20389"/>
                  </a:lnTo>
                  <a:lnTo>
                    <a:pt x="46603" y="19384"/>
                  </a:lnTo>
                  <a:lnTo>
                    <a:pt x="47208" y="18609"/>
                  </a:lnTo>
                  <a:lnTo>
                    <a:pt x="47560" y="17443"/>
                  </a:lnTo>
                  <a:lnTo>
                    <a:pt x="47726" y="15256"/>
                  </a:lnTo>
                  <a:lnTo>
                    <a:pt x="47519" y="13466"/>
                  </a:lnTo>
                  <a:lnTo>
                    <a:pt x="45986" y="11787"/>
                  </a:lnTo>
                  <a:lnTo>
                    <a:pt x="45891" y="10937"/>
                  </a:lnTo>
                  <a:lnTo>
                    <a:pt x="46254" y="10054"/>
                  </a:lnTo>
                  <a:lnTo>
                    <a:pt x="46849" y="9256"/>
                  </a:lnTo>
                  <a:lnTo>
                    <a:pt x="48359" y="8910"/>
                  </a:lnTo>
                  <a:lnTo>
                    <a:pt x="50130" y="8336"/>
                  </a:lnTo>
                  <a:lnTo>
                    <a:pt x="51529" y="7675"/>
                  </a:lnTo>
                  <a:lnTo>
                    <a:pt x="53425" y="7127"/>
                  </a:lnTo>
                  <a:lnTo>
                    <a:pt x="54915" y="6359"/>
                  </a:lnTo>
                  <a:lnTo>
                    <a:pt x="56370" y="4531"/>
                  </a:lnTo>
                  <a:lnTo>
                    <a:pt x="57253" y="4229"/>
                  </a:lnTo>
                  <a:lnTo>
                    <a:pt x="59929" y="4489"/>
                  </a:lnTo>
                  <a:lnTo>
                    <a:pt x="60501" y="4038"/>
                  </a:lnTo>
                  <a:lnTo>
                    <a:pt x="60134" y="1410"/>
                  </a:lnTo>
                  <a:lnTo>
                    <a:pt x="60613" y="742"/>
                  </a:lnTo>
                  <a:lnTo>
                    <a:pt x="61559" y="368"/>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61" name="ee4p_HU_1_15912"/>
            <p:cNvSpPr>
              <a:spLocks noChangeAspect="1"/>
            </p:cNvSpPr>
            <p:nvPr>
              <p:custDataLst>
                <p:tags r:id="rId64"/>
              </p:custDataLst>
            </p:nvPr>
          </p:nvSpPr>
          <p:spPr>
            <a:xfrm>
              <a:off x="5182390" y="4695755"/>
              <a:ext cx="594635" cy="310395"/>
            </a:xfrm>
            <a:custGeom>
              <a:avLst/>
              <a:gdLst/>
              <a:ahLst/>
              <a:cxnLst/>
              <a:rect l="0" t="0" r="0" b="0"/>
              <a:pathLst>
                <a:path w="150000" h="78299">
                  <a:moveTo>
                    <a:pt x="133530" y="4202"/>
                  </a:moveTo>
                  <a:lnTo>
                    <a:pt x="135637" y="3973"/>
                  </a:lnTo>
                  <a:lnTo>
                    <a:pt x="135726" y="4008"/>
                  </a:lnTo>
                  <a:lnTo>
                    <a:pt x="136225" y="4144"/>
                  </a:lnTo>
                  <a:lnTo>
                    <a:pt x="136572" y="5461"/>
                  </a:lnTo>
                  <a:lnTo>
                    <a:pt x="136632" y="5543"/>
                  </a:lnTo>
                  <a:lnTo>
                    <a:pt x="137140" y="6413"/>
                  </a:lnTo>
                  <a:lnTo>
                    <a:pt x="137617" y="7564"/>
                  </a:lnTo>
                  <a:lnTo>
                    <a:pt x="138358" y="8429"/>
                  </a:lnTo>
                  <a:lnTo>
                    <a:pt x="139986" y="8790"/>
                  </a:lnTo>
                  <a:lnTo>
                    <a:pt x="142115" y="9863"/>
                  </a:lnTo>
                  <a:lnTo>
                    <a:pt x="143493" y="11880"/>
                  </a:lnTo>
                  <a:lnTo>
                    <a:pt x="145570" y="12717"/>
                  </a:lnTo>
                  <a:lnTo>
                    <a:pt x="145720" y="12739"/>
                  </a:lnTo>
                  <a:lnTo>
                    <a:pt x="146128" y="12643"/>
                  </a:lnTo>
                  <a:lnTo>
                    <a:pt x="147622" y="12569"/>
                  </a:lnTo>
                  <a:lnTo>
                    <a:pt x="147911" y="12976"/>
                  </a:lnTo>
                  <a:lnTo>
                    <a:pt x="149105" y="13962"/>
                  </a:lnTo>
                  <a:lnTo>
                    <a:pt x="149570" y="14830"/>
                  </a:lnTo>
                  <a:lnTo>
                    <a:pt x="149332" y="15747"/>
                  </a:lnTo>
                  <a:lnTo>
                    <a:pt x="149544" y="16784"/>
                  </a:lnTo>
                  <a:lnTo>
                    <a:pt x="149999" y="17152"/>
                  </a:lnTo>
                  <a:lnTo>
                    <a:pt x="149449" y="17848"/>
                  </a:lnTo>
                  <a:lnTo>
                    <a:pt x="145579" y="21328"/>
                  </a:lnTo>
                  <a:lnTo>
                    <a:pt x="144067" y="22249"/>
                  </a:lnTo>
                  <a:lnTo>
                    <a:pt x="143061" y="22439"/>
                  </a:lnTo>
                  <a:lnTo>
                    <a:pt x="141481" y="22073"/>
                  </a:lnTo>
                  <a:lnTo>
                    <a:pt x="139846" y="22352"/>
                  </a:lnTo>
                  <a:lnTo>
                    <a:pt x="138386" y="23096"/>
                  </a:lnTo>
                  <a:lnTo>
                    <a:pt x="137041" y="23332"/>
                  </a:lnTo>
                  <a:lnTo>
                    <a:pt x="136024" y="24216"/>
                  </a:lnTo>
                  <a:lnTo>
                    <a:pt x="134707" y="26109"/>
                  </a:lnTo>
                  <a:lnTo>
                    <a:pt x="133089" y="27711"/>
                  </a:lnTo>
                  <a:lnTo>
                    <a:pt x="131454" y="28705"/>
                  </a:lnTo>
                  <a:lnTo>
                    <a:pt x="130608" y="29592"/>
                  </a:lnTo>
                  <a:lnTo>
                    <a:pt x="130511" y="32658"/>
                  </a:lnTo>
                  <a:lnTo>
                    <a:pt x="129604" y="33539"/>
                  </a:lnTo>
                  <a:lnTo>
                    <a:pt x="128386" y="34427"/>
                  </a:lnTo>
                  <a:lnTo>
                    <a:pt x="127725" y="35211"/>
                  </a:lnTo>
                  <a:lnTo>
                    <a:pt x="125870" y="39867"/>
                  </a:lnTo>
                  <a:lnTo>
                    <a:pt x="124462" y="41357"/>
                  </a:lnTo>
                  <a:lnTo>
                    <a:pt x="123128" y="42500"/>
                  </a:lnTo>
                  <a:lnTo>
                    <a:pt x="122908" y="43543"/>
                  </a:lnTo>
                  <a:lnTo>
                    <a:pt x="122934" y="44736"/>
                  </a:lnTo>
                  <a:lnTo>
                    <a:pt x="121420" y="47118"/>
                  </a:lnTo>
                  <a:lnTo>
                    <a:pt x="119435" y="49587"/>
                  </a:lnTo>
                  <a:lnTo>
                    <a:pt x="119051" y="50600"/>
                  </a:lnTo>
                  <a:lnTo>
                    <a:pt x="119494" y="51965"/>
                  </a:lnTo>
                  <a:lnTo>
                    <a:pt x="117591" y="53535"/>
                  </a:lnTo>
                  <a:lnTo>
                    <a:pt x="116492" y="54288"/>
                  </a:lnTo>
                  <a:lnTo>
                    <a:pt x="115583" y="54648"/>
                  </a:lnTo>
                  <a:lnTo>
                    <a:pt x="115015" y="55630"/>
                  </a:lnTo>
                  <a:lnTo>
                    <a:pt x="114080" y="58021"/>
                  </a:lnTo>
                  <a:lnTo>
                    <a:pt x="114324" y="59093"/>
                  </a:lnTo>
                  <a:lnTo>
                    <a:pt x="114352" y="60076"/>
                  </a:lnTo>
                  <a:lnTo>
                    <a:pt x="112743" y="60652"/>
                  </a:lnTo>
                  <a:lnTo>
                    <a:pt x="112270" y="61729"/>
                  </a:lnTo>
                  <a:lnTo>
                    <a:pt x="111862" y="63069"/>
                  </a:lnTo>
                  <a:lnTo>
                    <a:pt x="111193" y="63676"/>
                  </a:lnTo>
                  <a:lnTo>
                    <a:pt x="109383" y="64789"/>
                  </a:lnTo>
                  <a:lnTo>
                    <a:pt x="104898" y="64305"/>
                  </a:lnTo>
                  <a:lnTo>
                    <a:pt x="103201" y="64678"/>
                  </a:lnTo>
                  <a:lnTo>
                    <a:pt x="102696" y="65474"/>
                  </a:lnTo>
                  <a:lnTo>
                    <a:pt x="102592" y="66112"/>
                  </a:lnTo>
                  <a:lnTo>
                    <a:pt x="102033" y="66710"/>
                  </a:lnTo>
                  <a:lnTo>
                    <a:pt x="101007" y="67461"/>
                  </a:lnTo>
                  <a:lnTo>
                    <a:pt x="99960" y="67797"/>
                  </a:lnTo>
                  <a:lnTo>
                    <a:pt x="97626" y="66872"/>
                  </a:lnTo>
                  <a:lnTo>
                    <a:pt x="92603" y="67811"/>
                  </a:lnTo>
                  <a:lnTo>
                    <a:pt x="91737" y="68486"/>
                  </a:lnTo>
                  <a:lnTo>
                    <a:pt x="91037" y="68004"/>
                  </a:lnTo>
                  <a:lnTo>
                    <a:pt x="89960" y="67565"/>
                  </a:lnTo>
                  <a:lnTo>
                    <a:pt x="84933" y="67023"/>
                  </a:lnTo>
                  <a:lnTo>
                    <a:pt x="82950" y="67454"/>
                  </a:lnTo>
                  <a:lnTo>
                    <a:pt x="80299" y="67288"/>
                  </a:lnTo>
                  <a:lnTo>
                    <a:pt x="77843" y="66810"/>
                  </a:lnTo>
                  <a:lnTo>
                    <a:pt x="76014" y="67198"/>
                  </a:lnTo>
                  <a:lnTo>
                    <a:pt x="74395" y="69073"/>
                  </a:lnTo>
                  <a:lnTo>
                    <a:pt x="73594" y="69706"/>
                  </a:lnTo>
                  <a:lnTo>
                    <a:pt x="72965" y="70111"/>
                  </a:lnTo>
                  <a:lnTo>
                    <a:pt x="71581" y="70699"/>
                  </a:lnTo>
                  <a:lnTo>
                    <a:pt x="70428" y="71407"/>
                  </a:lnTo>
                  <a:lnTo>
                    <a:pt x="68886" y="71916"/>
                  </a:lnTo>
                  <a:lnTo>
                    <a:pt x="67513" y="71845"/>
                  </a:lnTo>
                  <a:lnTo>
                    <a:pt x="66208" y="71040"/>
                  </a:lnTo>
                  <a:lnTo>
                    <a:pt x="65742" y="71223"/>
                  </a:lnTo>
                  <a:lnTo>
                    <a:pt x="65332" y="71965"/>
                  </a:lnTo>
                  <a:lnTo>
                    <a:pt x="64626" y="72599"/>
                  </a:lnTo>
                  <a:lnTo>
                    <a:pt x="62682" y="73380"/>
                  </a:lnTo>
                  <a:lnTo>
                    <a:pt x="62186" y="73371"/>
                  </a:lnTo>
                  <a:lnTo>
                    <a:pt x="62073" y="73371"/>
                  </a:lnTo>
                  <a:lnTo>
                    <a:pt x="60586" y="73947"/>
                  </a:lnTo>
                  <a:lnTo>
                    <a:pt x="58126" y="74264"/>
                  </a:lnTo>
                  <a:lnTo>
                    <a:pt x="56893" y="74040"/>
                  </a:lnTo>
                  <a:lnTo>
                    <a:pt x="54651" y="76637"/>
                  </a:lnTo>
                  <a:lnTo>
                    <a:pt x="53965" y="77110"/>
                  </a:lnTo>
                  <a:lnTo>
                    <a:pt x="51836" y="77904"/>
                  </a:lnTo>
                  <a:lnTo>
                    <a:pt x="50089" y="78298"/>
                  </a:lnTo>
                  <a:lnTo>
                    <a:pt x="48592" y="77983"/>
                  </a:lnTo>
                  <a:lnTo>
                    <a:pt x="48003" y="77955"/>
                  </a:lnTo>
                  <a:lnTo>
                    <a:pt x="41367" y="77823"/>
                  </a:lnTo>
                  <a:lnTo>
                    <a:pt x="37901" y="77267"/>
                  </a:lnTo>
                  <a:lnTo>
                    <a:pt x="35675" y="76253"/>
                  </a:lnTo>
                  <a:lnTo>
                    <a:pt x="34198" y="75119"/>
                  </a:lnTo>
                  <a:lnTo>
                    <a:pt x="33477" y="73867"/>
                  </a:lnTo>
                  <a:lnTo>
                    <a:pt x="31756" y="73107"/>
                  </a:lnTo>
                  <a:lnTo>
                    <a:pt x="29039" y="72837"/>
                  </a:lnTo>
                  <a:lnTo>
                    <a:pt x="26923" y="71593"/>
                  </a:lnTo>
                  <a:lnTo>
                    <a:pt x="25409" y="69370"/>
                  </a:lnTo>
                  <a:lnTo>
                    <a:pt x="23362" y="67608"/>
                  </a:lnTo>
                  <a:lnTo>
                    <a:pt x="20777" y="66309"/>
                  </a:lnTo>
                  <a:lnTo>
                    <a:pt x="18726" y="64472"/>
                  </a:lnTo>
                  <a:lnTo>
                    <a:pt x="17212" y="62100"/>
                  </a:lnTo>
                  <a:lnTo>
                    <a:pt x="14483" y="59962"/>
                  </a:lnTo>
                  <a:lnTo>
                    <a:pt x="10544" y="58059"/>
                  </a:lnTo>
                  <a:lnTo>
                    <a:pt x="9356" y="57645"/>
                  </a:lnTo>
                  <a:lnTo>
                    <a:pt x="9123" y="57030"/>
                  </a:lnTo>
                  <a:lnTo>
                    <a:pt x="7195" y="54664"/>
                  </a:lnTo>
                  <a:lnTo>
                    <a:pt x="6372" y="53790"/>
                  </a:lnTo>
                  <a:lnTo>
                    <a:pt x="6445" y="52618"/>
                  </a:lnTo>
                  <a:lnTo>
                    <a:pt x="6061" y="51951"/>
                  </a:lnTo>
                  <a:lnTo>
                    <a:pt x="5359" y="51483"/>
                  </a:lnTo>
                  <a:lnTo>
                    <a:pt x="4984" y="49788"/>
                  </a:lnTo>
                  <a:lnTo>
                    <a:pt x="4763" y="48522"/>
                  </a:lnTo>
                  <a:lnTo>
                    <a:pt x="4213" y="47706"/>
                  </a:lnTo>
                  <a:lnTo>
                    <a:pt x="0" y="47538"/>
                  </a:lnTo>
                  <a:lnTo>
                    <a:pt x="3526" y="44509"/>
                  </a:lnTo>
                  <a:lnTo>
                    <a:pt x="5279" y="43664"/>
                  </a:lnTo>
                  <a:lnTo>
                    <a:pt x="7316" y="43810"/>
                  </a:lnTo>
                  <a:lnTo>
                    <a:pt x="7968" y="43536"/>
                  </a:lnTo>
                  <a:lnTo>
                    <a:pt x="8141" y="43098"/>
                  </a:lnTo>
                  <a:lnTo>
                    <a:pt x="8488" y="42110"/>
                  </a:lnTo>
                  <a:lnTo>
                    <a:pt x="8661" y="41177"/>
                  </a:lnTo>
                  <a:lnTo>
                    <a:pt x="8836" y="40300"/>
                  </a:lnTo>
                  <a:lnTo>
                    <a:pt x="8618" y="39804"/>
                  </a:lnTo>
                  <a:lnTo>
                    <a:pt x="7635" y="39650"/>
                  </a:lnTo>
                  <a:lnTo>
                    <a:pt x="7160" y="37482"/>
                  </a:lnTo>
                  <a:lnTo>
                    <a:pt x="7666" y="36662"/>
                  </a:lnTo>
                  <a:lnTo>
                    <a:pt x="8171" y="36091"/>
                  </a:lnTo>
                  <a:lnTo>
                    <a:pt x="7547" y="33450"/>
                  </a:lnTo>
                  <a:lnTo>
                    <a:pt x="7735" y="32551"/>
                  </a:lnTo>
                  <a:lnTo>
                    <a:pt x="9324" y="32410"/>
                  </a:lnTo>
                  <a:lnTo>
                    <a:pt x="10643" y="31846"/>
                  </a:lnTo>
                  <a:lnTo>
                    <a:pt x="11719" y="31204"/>
                  </a:lnTo>
                  <a:lnTo>
                    <a:pt x="12019" y="30389"/>
                  </a:lnTo>
                  <a:lnTo>
                    <a:pt x="12902" y="28722"/>
                  </a:lnTo>
                  <a:lnTo>
                    <a:pt x="12088" y="26676"/>
                  </a:lnTo>
                  <a:lnTo>
                    <a:pt x="7497" y="25343"/>
                  </a:lnTo>
                  <a:lnTo>
                    <a:pt x="7257" y="24833"/>
                  </a:lnTo>
                  <a:lnTo>
                    <a:pt x="8326" y="24253"/>
                  </a:lnTo>
                  <a:lnTo>
                    <a:pt x="9464" y="23427"/>
                  </a:lnTo>
                  <a:lnTo>
                    <a:pt x="10125" y="22783"/>
                  </a:lnTo>
                  <a:lnTo>
                    <a:pt x="11008" y="22693"/>
                  </a:lnTo>
                  <a:lnTo>
                    <a:pt x="12259" y="23017"/>
                  </a:lnTo>
                  <a:lnTo>
                    <a:pt x="14472" y="24501"/>
                  </a:lnTo>
                  <a:lnTo>
                    <a:pt x="15320" y="24715"/>
                  </a:lnTo>
                  <a:lnTo>
                    <a:pt x="16141" y="24284"/>
                  </a:lnTo>
                  <a:lnTo>
                    <a:pt x="17018" y="24192"/>
                  </a:lnTo>
                  <a:lnTo>
                    <a:pt x="19466" y="24246"/>
                  </a:lnTo>
                  <a:lnTo>
                    <a:pt x="21527" y="23902"/>
                  </a:lnTo>
                  <a:lnTo>
                    <a:pt x="21062" y="22321"/>
                  </a:lnTo>
                  <a:lnTo>
                    <a:pt x="21069" y="21173"/>
                  </a:lnTo>
                  <a:lnTo>
                    <a:pt x="20719" y="20256"/>
                  </a:lnTo>
                  <a:lnTo>
                    <a:pt x="20937" y="19246"/>
                  </a:lnTo>
                  <a:lnTo>
                    <a:pt x="21773" y="18459"/>
                  </a:lnTo>
                  <a:lnTo>
                    <a:pt x="22023" y="16690"/>
                  </a:lnTo>
                  <a:lnTo>
                    <a:pt x="23312" y="15496"/>
                  </a:lnTo>
                  <a:lnTo>
                    <a:pt x="23915" y="15324"/>
                  </a:lnTo>
                  <a:lnTo>
                    <a:pt x="26185" y="15542"/>
                  </a:lnTo>
                  <a:lnTo>
                    <a:pt x="26722" y="15852"/>
                  </a:lnTo>
                  <a:lnTo>
                    <a:pt x="27070" y="15920"/>
                  </a:lnTo>
                  <a:lnTo>
                    <a:pt x="30682" y="18834"/>
                  </a:lnTo>
                  <a:lnTo>
                    <a:pt x="34101" y="21022"/>
                  </a:lnTo>
                  <a:lnTo>
                    <a:pt x="36901" y="22141"/>
                  </a:lnTo>
                  <a:lnTo>
                    <a:pt x="41015" y="22233"/>
                  </a:lnTo>
                  <a:lnTo>
                    <a:pt x="45386" y="22330"/>
                  </a:lnTo>
                  <a:lnTo>
                    <a:pt x="52697" y="21949"/>
                  </a:lnTo>
                  <a:lnTo>
                    <a:pt x="58180" y="21663"/>
                  </a:lnTo>
                  <a:lnTo>
                    <a:pt x="58543" y="21118"/>
                  </a:lnTo>
                  <a:lnTo>
                    <a:pt x="59370" y="19812"/>
                  </a:lnTo>
                  <a:lnTo>
                    <a:pt x="58713" y="18691"/>
                  </a:lnTo>
                  <a:lnTo>
                    <a:pt x="58752" y="17372"/>
                  </a:lnTo>
                  <a:lnTo>
                    <a:pt x="59676" y="15656"/>
                  </a:lnTo>
                  <a:lnTo>
                    <a:pt x="62380" y="14230"/>
                  </a:lnTo>
                  <a:lnTo>
                    <a:pt x="70141" y="13602"/>
                  </a:lnTo>
                  <a:lnTo>
                    <a:pt x="74604" y="12539"/>
                  </a:lnTo>
                  <a:lnTo>
                    <a:pt x="75278" y="11086"/>
                  </a:lnTo>
                  <a:lnTo>
                    <a:pt x="76755" y="9652"/>
                  </a:lnTo>
                  <a:lnTo>
                    <a:pt x="78107" y="9362"/>
                  </a:lnTo>
                  <a:lnTo>
                    <a:pt x="79960" y="10020"/>
                  </a:lnTo>
                  <a:lnTo>
                    <a:pt x="82190" y="11286"/>
                  </a:lnTo>
                  <a:lnTo>
                    <a:pt x="84149" y="11955"/>
                  </a:lnTo>
                  <a:lnTo>
                    <a:pt x="85293" y="11524"/>
                  </a:lnTo>
                  <a:lnTo>
                    <a:pt x="89234" y="9392"/>
                  </a:lnTo>
                  <a:lnTo>
                    <a:pt x="93771" y="7311"/>
                  </a:lnTo>
                  <a:lnTo>
                    <a:pt x="96893" y="1656"/>
                  </a:lnTo>
                  <a:lnTo>
                    <a:pt x="97226" y="754"/>
                  </a:lnTo>
                  <a:lnTo>
                    <a:pt x="100612" y="106"/>
                  </a:lnTo>
                  <a:lnTo>
                    <a:pt x="105553" y="222"/>
                  </a:lnTo>
                  <a:lnTo>
                    <a:pt x="108085" y="959"/>
                  </a:lnTo>
                  <a:lnTo>
                    <a:pt x="109990" y="1349"/>
                  </a:lnTo>
                  <a:lnTo>
                    <a:pt x="112845" y="1216"/>
                  </a:lnTo>
                  <a:lnTo>
                    <a:pt x="116958" y="0"/>
                  </a:lnTo>
                  <a:lnTo>
                    <a:pt x="118483" y="34"/>
                  </a:lnTo>
                  <a:lnTo>
                    <a:pt x="119662" y="897"/>
                  </a:lnTo>
                  <a:lnTo>
                    <a:pt x="120956" y="1639"/>
                  </a:lnTo>
                  <a:lnTo>
                    <a:pt x="121828" y="2548"/>
                  </a:lnTo>
                  <a:lnTo>
                    <a:pt x="122489" y="3828"/>
                  </a:lnTo>
                  <a:lnTo>
                    <a:pt x="122845" y="4311"/>
                  </a:lnTo>
                  <a:lnTo>
                    <a:pt x="123419" y="4966"/>
                  </a:lnTo>
                  <a:lnTo>
                    <a:pt x="124456" y="5867"/>
                  </a:lnTo>
                  <a:lnTo>
                    <a:pt x="125462" y="6107"/>
                  </a:lnTo>
                  <a:lnTo>
                    <a:pt x="133076" y="4541"/>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62" name="ee4p_IE_1_15912"/>
            <p:cNvSpPr>
              <a:spLocks noChangeAspect="1"/>
            </p:cNvSpPr>
            <p:nvPr>
              <p:custDataLst>
                <p:tags r:id="rId65"/>
              </p:custDataLst>
            </p:nvPr>
          </p:nvSpPr>
          <p:spPr>
            <a:xfrm>
              <a:off x="2860933" y="3896828"/>
              <a:ext cx="382433" cy="464655"/>
            </a:xfrm>
            <a:custGeom>
              <a:avLst/>
              <a:gdLst>
                <a:gd name="connsiteX0" fmla="*/ 4626 w 96471"/>
                <a:gd name="connsiteY0" fmla="*/ 41297 h 117212"/>
                <a:gd name="connsiteX1" fmla="*/ 5539 w 96471"/>
                <a:gd name="connsiteY1" fmla="*/ 41650 h 117212"/>
                <a:gd name="connsiteX2" fmla="*/ 8709 w 96471"/>
                <a:gd name="connsiteY2" fmla="*/ 41699 h 117212"/>
                <a:gd name="connsiteX3" fmla="*/ 9599 w 96471"/>
                <a:gd name="connsiteY3" fmla="*/ 42196 h 117212"/>
                <a:gd name="connsiteX4" fmla="*/ 9774 w 96471"/>
                <a:gd name="connsiteY4" fmla="*/ 44442 h 117212"/>
                <a:gd name="connsiteX5" fmla="*/ 9681 w 96471"/>
                <a:gd name="connsiteY5" fmla="*/ 45307 h 117212"/>
                <a:gd name="connsiteX6" fmla="*/ 8043 w 96471"/>
                <a:gd name="connsiteY6" fmla="*/ 44217 h 117212"/>
                <a:gd name="connsiteX7" fmla="*/ 7247 w 96471"/>
                <a:gd name="connsiteY7" fmla="*/ 43030 h 117212"/>
                <a:gd name="connsiteX8" fmla="*/ 2753 w 96471"/>
                <a:gd name="connsiteY8" fmla="*/ 42485 h 117212"/>
                <a:gd name="connsiteX9" fmla="*/ 68137 w 96471"/>
                <a:gd name="connsiteY9" fmla="*/ 0 h 117212"/>
                <a:gd name="connsiteX10" fmla="*/ 69511 w 96471"/>
                <a:gd name="connsiteY10" fmla="*/ 395 h 117212"/>
                <a:gd name="connsiteX11" fmla="*/ 71531 w 96471"/>
                <a:gd name="connsiteY11" fmla="*/ 1873 h 117212"/>
                <a:gd name="connsiteX12" fmla="*/ 73633 w 96471"/>
                <a:gd name="connsiteY12" fmla="*/ 3031 h 117212"/>
                <a:gd name="connsiteX13" fmla="*/ 75813 w 96471"/>
                <a:gd name="connsiteY13" fmla="*/ 3949 h 117212"/>
                <a:gd name="connsiteX14" fmla="*/ 73718 w 96471"/>
                <a:gd name="connsiteY14" fmla="*/ 5785 h 117212"/>
                <a:gd name="connsiteX15" fmla="*/ 71143 w 96471"/>
                <a:gd name="connsiteY15" fmla="*/ 7058 h 117212"/>
                <a:gd name="connsiteX16" fmla="*/ 70130 w 96471"/>
                <a:gd name="connsiteY16" fmla="*/ 8444 h 117212"/>
                <a:gd name="connsiteX17" fmla="*/ 66631 w 96471"/>
                <a:gd name="connsiteY17" fmla="*/ 10422 h 117212"/>
                <a:gd name="connsiteX18" fmla="*/ 66089 w 96471"/>
                <a:gd name="connsiteY18" fmla="*/ 11171 h 117212"/>
                <a:gd name="connsiteX19" fmla="*/ 65103 w 96471"/>
                <a:gd name="connsiteY19" fmla="*/ 14188 h 117212"/>
                <a:gd name="connsiteX20" fmla="*/ 64987 w 96471"/>
                <a:gd name="connsiteY20" fmla="*/ 15048 h 117212"/>
                <a:gd name="connsiteX21" fmla="*/ 63861 w 96471"/>
                <a:gd name="connsiteY21" fmla="*/ 16633 h 117212"/>
                <a:gd name="connsiteX22" fmla="*/ 62795 w 96471"/>
                <a:gd name="connsiteY22" fmla="*/ 18395 h 117212"/>
                <a:gd name="connsiteX23" fmla="*/ 61555 w 96471"/>
                <a:gd name="connsiteY23" fmla="*/ 19077 h 117212"/>
                <a:gd name="connsiteX24" fmla="*/ 59708 w 96471"/>
                <a:gd name="connsiteY24" fmla="*/ 19618 h 117212"/>
                <a:gd name="connsiteX25" fmla="*/ 58658 w 96471"/>
                <a:gd name="connsiteY25" fmla="*/ 20156 h 117212"/>
                <a:gd name="connsiteX26" fmla="*/ 57336 w 96471"/>
                <a:gd name="connsiteY26" fmla="*/ 19886 h 117212"/>
                <a:gd name="connsiteX27" fmla="*/ 55662 w 96471"/>
                <a:gd name="connsiteY27" fmla="*/ 19929 h 117212"/>
                <a:gd name="connsiteX28" fmla="*/ 54830 w 96471"/>
                <a:gd name="connsiteY28" fmla="*/ 20527 h 117212"/>
                <a:gd name="connsiteX29" fmla="*/ 54871 w 96471"/>
                <a:gd name="connsiteY29" fmla="*/ 20986 h 117212"/>
                <a:gd name="connsiteX30" fmla="*/ 55371 w 96471"/>
                <a:gd name="connsiteY30" fmla="*/ 21515 h 117212"/>
                <a:gd name="connsiteX31" fmla="*/ 56837 w 96471"/>
                <a:gd name="connsiteY31" fmla="*/ 22322 h 117212"/>
                <a:gd name="connsiteX32" fmla="*/ 58463 w 96471"/>
                <a:gd name="connsiteY32" fmla="*/ 23052 h 117212"/>
                <a:gd name="connsiteX33" fmla="*/ 58284 w 96471"/>
                <a:gd name="connsiteY33" fmla="*/ 23691 h 117212"/>
                <a:gd name="connsiteX34" fmla="*/ 57413 w 96471"/>
                <a:gd name="connsiteY34" fmla="*/ 24415 h 117212"/>
                <a:gd name="connsiteX35" fmla="*/ 51873 w 96471"/>
                <a:gd name="connsiteY35" fmla="*/ 26211 h 117212"/>
                <a:gd name="connsiteX36" fmla="*/ 50223 w 96471"/>
                <a:gd name="connsiteY36" fmla="*/ 27295 h 117212"/>
                <a:gd name="connsiteX37" fmla="*/ 49651 w 96471"/>
                <a:gd name="connsiteY37" fmla="*/ 28010 h 117212"/>
                <a:gd name="connsiteX38" fmla="*/ 50238 w 96471"/>
                <a:gd name="connsiteY38" fmla="*/ 29208 h 117212"/>
                <a:gd name="connsiteX39" fmla="*/ 54656 w 96471"/>
                <a:gd name="connsiteY39" fmla="*/ 32794 h 117212"/>
                <a:gd name="connsiteX40" fmla="*/ 55408 w 96471"/>
                <a:gd name="connsiteY40" fmla="*/ 33184 h 117212"/>
                <a:gd name="connsiteX41" fmla="*/ 56061 w 96471"/>
                <a:gd name="connsiteY41" fmla="*/ 35268 h 117212"/>
                <a:gd name="connsiteX42" fmla="*/ 59956 w 96471"/>
                <a:gd name="connsiteY42" fmla="*/ 36139 h 117212"/>
                <a:gd name="connsiteX43" fmla="*/ 61553 w 96471"/>
                <a:gd name="connsiteY43" fmla="*/ 37440 h 117212"/>
                <a:gd name="connsiteX44" fmla="*/ 62927 w 96471"/>
                <a:gd name="connsiteY44" fmla="*/ 37752 h 117212"/>
                <a:gd name="connsiteX45" fmla="*/ 65912 w 96471"/>
                <a:gd name="connsiteY45" fmla="*/ 37639 h 117212"/>
                <a:gd name="connsiteX46" fmla="*/ 67112 w 96471"/>
                <a:gd name="connsiteY46" fmla="*/ 38128 h 117212"/>
                <a:gd name="connsiteX47" fmla="*/ 67790 w 96471"/>
                <a:gd name="connsiteY47" fmla="*/ 37757 h 117212"/>
                <a:gd name="connsiteX48" fmla="*/ 68183 w 96471"/>
                <a:gd name="connsiteY48" fmla="*/ 37071 h 117212"/>
                <a:gd name="connsiteX49" fmla="*/ 70696 w 96471"/>
                <a:gd name="connsiteY49" fmla="*/ 35304 h 117212"/>
                <a:gd name="connsiteX50" fmla="*/ 71527 w 96471"/>
                <a:gd name="connsiteY50" fmla="*/ 34532 h 117212"/>
                <a:gd name="connsiteX51" fmla="*/ 71028 w 96471"/>
                <a:gd name="connsiteY51" fmla="*/ 33454 h 117212"/>
                <a:gd name="connsiteX52" fmla="*/ 70485 w 96471"/>
                <a:gd name="connsiteY52" fmla="*/ 32635 h 117212"/>
                <a:gd name="connsiteX53" fmla="*/ 72013 w 96471"/>
                <a:gd name="connsiteY53" fmla="*/ 31003 h 117212"/>
                <a:gd name="connsiteX54" fmla="*/ 73866 w 96471"/>
                <a:gd name="connsiteY54" fmla="*/ 29391 h 117212"/>
                <a:gd name="connsiteX55" fmla="*/ 74795 w 96471"/>
                <a:gd name="connsiteY55" fmla="*/ 29439 h 117212"/>
                <a:gd name="connsiteX56" fmla="*/ 76377 w 96471"/>
                <a:gd name="connsiteY56" fmla="*/ 30426 h 117212"/>
                <a:gd name="connsiteX57" fmla="*/ 77680 w 96471"/>
                <a:gd name="connsiteY57" fmla="*/ 31804 h 117212"/>
                <a:gd name="connsiteX58" fmla="*/ 77857 w 96471"/>
                <a:gd name="connsiteY58" fmla="*/ 32871 h 117212"/>
                <a:gd name="connsiteX59" fmla="*/ 78097 w 96471"/>
                <a:gd name="connsiteY59" fmla="*/ 33645 h 117212"/>
                <a:gd name="connsiteX60" fmla="*/ 79330 w 96471"/>
                <a:gd name="connsiteY60" fmla="*/ 35297 h 117212"/>
                <a:gd name="connsiteX61" fmla="*/ 80126 w 96471"/>
                <a:gd name="connsiteY61" fmla="*/ 35867 h 117212"/>
                <a:gd name="connsiteX62" fmla="*/ 82273 w 96471"/>
                <a:gd name="connsiteY62" fmla="*/ 36198 h 117212"/>
                <a:gd name="connsiteX63" fmla="*/ 82773 w 96471"/>
                <a:gd name="connsiteY63" fmla="*/ 36846 h 117212"/>
                <a:gd name="connsiteX64" fmla="*/ 82390 w 96471"/>
                <a:gd name="connsiteY64" fmla="*/ 39235 h 117212"/>
                <a:gd name="connsiteX65" fmla="*/ 82709 w 96471"/>
                <a:gd name="connsiteY65" fmla="*/ 40029 h 117212"/>
                <a:gd name="connsiteX66" fmla="*/ 84957 w 96471"/>
                <a:gd name="connsiteY66" fmla="*/ 40070 h 117212"/>
                <a:gd name="connsiteX67" fmla="*/ 87342 w 96471"/>
                <a:gd name="connsiteY67" fmla="*/ 39877 h 117212"/>
                <a:gd name="connsiteX68" fmla="*/ 88175 w 96471"/>
                <a:gd name="connsiteY68" fmla="*/ 39968 h 117212"/>
                <a:gd name="connsiteX69" fmla="*/ 89036 w 96471"/>
                <a:gd name="connsiteY69" fmla="*/ 39468 h 117212"/>
                <a:gd name="connsiteX70" fmla="*/ 90363 w 96471"/>
                <a:gd name="connsiteY70" fmla="*/ 38929 h 117212"/>
                <a:gd name="connsiteX71" fmla="*/ 92257 w 96471"/>
                <a:gd name="connsiteY71" fmla="*/ 39115 h 117212"/>
                <a:gd name="connsiteX72" fmla="*/ 93191 w 96471"/>
                <a:gd name="connsiteY72" fmla="*/ 40184 h 117212"/>
                <a:gd name="connsiteX73" fmla="*/ 93607 w 96471"/>
                <a:gd name="connsiteY73" fmla="*/ 41285 h 117212"/>
                <a:gd name="connsiteX74" fmla="*/ 91977 w 96471"/>
                <a:gd name="connsiteY74" fmla="*/ 41699 h 117212"/>
                <a:gd name="connsiteX75" fmla="*/ 90275 w 96471"/>
                <a:gd name="connsiteY75" fmla="*/ 41473 h 117212"/>
                <a:gd name="connsiteX76" fmla="*/ 89445 w 96471"/>
                <a:gd name="connsiteY76" fmla="*/ 42196 h 117212"/>
                <a:gd name="connsiteX77" fmla="*/ 89391 w 96471"/>
                <a:gd name="connsiteY77" fmla="*/ 43588 h 117212"/>
                <a:gd name="connsiteX78" fmla="*/ 89966 w 96471"/>
                <a:gd name="connsiteY78" fmla="*/ 45379 h 117212"/>
                <a:gd name="connsiteX79" fmla="*/ 91104 w 96471"/>
                <a:gd name="connsiteY79" fmla="*/ 46649 h 117212"/>
                <a:gd name="connsiteX80" fmla="*/ 92014 w 96471"/>
                <a:gd name="connsiteY80" fmla="*/ 49509 h 117212"/>
                <a:gd name="connsiteX81" fmla="*/ 92768 w 96471"/>
                <a:gd name="connsiteY81" fmla="*/ 52676 h 117212"/>
                <a:gd name="connsiteX82" fmla="*/ 93941 w 96471"/>
                <a:gd name="connsiteY82" fmla="*/ 54588 h 117212"/>
                <a:gd name="connsiteX83" fmla="*/ 94182 w 96471"/>
                <a:gd name="connsiteY83" fmla="*/ 56958 h 117212"/>
                <a:gd name="connsiteX84" fmla="*/ 94009 w 96471"/>
                <a:gd name="connsiteY84" fmla="*/ 58122 h 117212"/>
                <a:gd name="connsiteX85" fmla="*/ 94223 w 96471"/>
                <a:gd name="connsiteY85" fmla="*/ 60212 h 117212"/>
                <a:gd name="connsiteX86" fmla="*/ 93724 w 96471"/>
                <a:gd name="connsiteY86" fmla="*/ 60948 h 117212"/>
                <a:gd name="connsiteX87" fmla="*/ 94098 w 96471"/>
                <a:gd name="connsiteY87" fmla="*/ 62908 h 117212"/>
                <a:gd name="connsiteX88" fmla="*/ 95479 w 96471"/>
                <a:gd name="connsiteY88" fmla="*/ 66960 h 117212"/>
                <a:gd name="connsiteX89" fmla="*/ 96082 w 96471"/>
                <a:gd name="connsiteY89" fmla="*/ 69214 h 117212"/>
                <a:gd name="connsiteX90" fmla="*/ 96471 w 96471"/>
                <a:gd name="connsiteY90" fmla="*/ 74127 h 117212"/>
                <a:gd name="connsiteX91" fmla="*/ 95497 w 96471"/>
                <a:gd name="connsiteY91" fmla="*/ 75966 h 117212"/>
                <a:gd name="connsiteX92" fmla="*/ 94188 w 96471"/>
                <a:gd name="connsiteY92" fmla="*/ 77709 h 117212"/>
                <a:gd name="connsiteX93" fmla="*/ 93333 w 96471"/>
                <a:gd name="connsiteY93" fmla="*/ 79774 h 117212"/>
                <a:gd name="connsiteX94" fmla="*/ 92672 w 96471"/>
                <a:gd name="connsiteY94" fmla="*/ 82001 h 117212"/>
                <a:gd name="connsiteX95" fmla="*/ 92274 w 96471"/>
                <a:gd name="connsiteY95" fmla="*/ 85587 h 117212"/>
                <a:gd name="connsiteX96" fmla="*/ 89440 w 96471"/>
                <a:gd name="connsiteY96" fmla="*/ 89784 h 117212"/>
                <a:gd name="connsiteX97" fmla="*/ 88234 w 96471"/>
                <a:gd name="connsiteY97" fmla="*/ 90826 h 117212"/>
                <a:gd name="connsiteX98" fmla="*/ 86835 w 96471"/>
                <a:gd name="connsiteY98" fmla="*/ 91467 h 117212"/>
                <a:gd name="connsiteX99" fmla="*/ 89891 w 96471"/>
                <a:gd name="connsiteY99" fmla="*/ 94395 h 117212"/>
                <a:gd name="connsiteX100" fmla="*/ 87394 w 96471"/>
                <a:gd name="connsiteY100" fmla="*/ 95700 h 117212"/>
                <a:gd name="connsiteX101" fmla="*/ 84671 w 96471"/>
                <a:gd name="connsiteY101" fmla="*/ 96111 h 117212"/>
                <a:gd name="connsiteX102" fmla="*/ 81658 w 96471"/>
                <a:gd name="connsiteY102" fmla="*/ 95379 h 117212"/>
                <a:gd name="connsiteX103" fmla="*/ 79781 w 96471"/>
                <a:gd name="connsiteY103" fmla="*/ 95468 h 117212"/>
                <a:gd name="connsiteX104" fmla="*/ 78067 w 96471"/>
                <a:gd name="connsiteY104" fmla="*/ 96415 h 117212"/>
                <a:gd name="connsiteX105" fmla="*/ 77392 w 96471"/>
                <a:gd name="connsiteY105" fmla="*/ 96988 h 117212"/>
                <a:gd name="connsiteX106" fmla="*/ 76853 w 96471"/>
                <a:gd name="connsiteY106" fmla="*/ 96711 h 117212"/>
                <a:gd name="connsiteX107" fmla="*/ 75722 w 96471"/>
                <a:gd name="connsiteY107" fmla="*/ 94311 h 117212"/>
                <a:gd name="connsiteX108" fmla="*/ 74893 w 96471"/>
                <a:gd name="connsiteY108" fmla="*/ 96790 h 117212"/>
                <a:gd name="connsiteX109" fmla="*/ 73157 w 96471"/>
                <a:gd name="connsiteY109" fmla="*/ 97578 h 117212"/>
                <a:gd name="connsiteX110" fmla="*/ 70184 w 96471"/>
                <a:gd name="connsiteY110" fmla="*/ 97410 h 117212"/>
                <a:gd name="connsiteX111" fmla="*/ 65217 w 96471"/>
                <a:gd name="connsiteY111" fmla="*/ 98070 h 117212"/>
                <a:gd name="connsiteX112" fmla="*/ 63306 w 96471"/>
                <a:gd name="connsiteY112" fmla="*/ 98775 h 117212"/>
                <a:gd name="connsiteX113" fmla="*/ 62512 w 96471"/>
                <a:gd name="connsiteY113" fmla="*/ 99878 h 117212"/>
                <a:gd name="connsiteX114" fmla="*/ 61922 w 96471"/>
                <a:gd name="connsiteY114" fmla="*/ 101152 h 117212"/>
                <a:gd name="connsiteX115" fmla="*/ 61147 w 96471"/>
                <a:gd name="connsiteY115" fmla="*/ 101904 h 117212"/>
                <a:gd name="connsiteX116" fmla="*/ 60271 w 96471"/>
                <a:gd name="connsiteY116" fmla="*/ 102300 h 117212"/>
                <a:gd name="connsiteX117" fmla="*/ 56436 w 96471"/>
                <a:gd name="connsiteY117" fmla="*/ 103238 h 117212"/>
                <a:gd name="connsiteX118" fmla="*/ 55680 w 96471"/>
                <a:gd name="connsiteY118" fmla="*/ 103613 h 117212"/>
                <a:gd name="connsiteX119" fmla="*/ 53904 w 96471"/>
                <a:gd name="connsiteY119" fmla="*/ 105667 h 117212"/>
                <a:gd name="connsiteX120" fmla="*/ 51575 w 96471"/>
                <a:gd name="connsiteY120" fmla="*/ 106853 h 117212"/>
                <a:gd name="connsiteX121" fmla="*/ 49646 w 96471"/>
                <a:gd name="connsiteY121" fmla="*/ 107208 h 117212"/>
                <a:gd name="connsiteX122" fmla="*/ 47934 w 96471"/>
                <a:gd name="connsiteY122" fmla="*/ 106014 h 117212"/>
                <a:gd name="connsiteX123" fmla="*/ 47230 w 96471"/>
                <a:gd name="connsiteY123" fmla="*/ 105296 h 117212"/>
                <a:gd name="connsiteX124" fmla="*/ 46435 w 96471"/>
                <a:gd name="connsiteY124" fmla="*/ 104931 h 117212"/>
                <a:gd name="connsiteX125" fmla="*/ 43805 w 96471"/>
                <a:gd name="connsiteY125" fmla="*/ 104987 h 117212"/>
                <a:gd name="connsiteX126" fmla="*/ 44636 w 96471"/>
                <a:gd name="connsiteY126" fmla="*/ 105357 h 117212"/>
                <a:gd name="connsiteX127" fmla="*/ 45172 w 96471"/>
                <a:gd name="connsiteY127" fmla="*/ 106200 h 117212"/>
                <a:gd name="connsiteX128" fmla="*/ 45432 w 96471"/>
                <a:gd name="connsiteY128" fmla="*/ 107815 h 117212"/>
                <a:gd name="connsiteX129" fmla="*/ 45133 w 96471"/>
                <a:gd name="connsiteY129" fmla="*/ 109397 h 117212"/>
                <a:gd name="connsiteX130" fmla="*/ 43836 w 96471"/>
                <a:gd name="connsiteY130" fmla="*/ 110200 h 117212"/>
                <a:gd name="connsiteX131" fmla="*/ 42287 w 96471"/>
                <a:gd name="connsiteY131" fmla="*/ 110348 h 117212"/>
                <a:gd name="connsiteX132" fmla="*/ 39845 w 96471"/>
                <a:gd name="connsiteY132" fmla="*/ 111987 h 117212"/>
                <a:gd name="connsiteX133" fmla="*/ 36612 w 96471"/>
                <a:gd name="connsiteY133" fmla="*/ 112435 h 117212"/>
                <a:gd name="connsiteX134" fmla="*/ 34866 w 96471"/>
                <a:gd name="connsiteY134" fmla="*/ 113943 h 117212"/>
                <a:gd name="connsiteX135" fmla="*/ 24185 w 96471"/>
                <a:gd name="connsiteY135" fmla="*/ 116492 h 117212"/>
                <a:gd name="connsiteX136" fmla="*/ 23579 w 96471"/>
                <a:gd name="connsiteY136" fmla="*/ 116522 h 117212"/>
                <a:gd name="connsiteX137" fmla="*/ 22105 w 96471"/>
                <a:gd name="connsiteY137" fmla="*/ 115873 h 117212"/>
                <a:gd name="connsiteX138" fmla="*/ 20506 w 96471"/>
                <a:gd name="connsiteY138" fmla="*/ 115586 h 117212"/>
                <a:gd name="connsiteX139" fmla="*/ 18914 w 96471"/>
                <a:gd name="connsiteY139" fmla="*/ 115789 h 117212"/>
                <a:gd name="connsiteX140" fmla="*/ 14438 w 96471"/>
                <a:gd name="connsiteY140" fmla="*/ 117212 h 117212"/>
                <a:gd name="connsiteX141" fmla="*/ 12270 w 96471"/>
                <a:gd name="connsiteY141" fmla="*/ 116929 h 117212"/>
                <a:gd name="connsiteX142" fmla="*/ 15033 w 96471"/>
                <a:gd name="connsiteY142" fmla="*/ 113390 h 117212"/>
                <a:gd name="connsiteX143" fmla="*/ 18748 w 96471"/>
                <a:gd name="connsiteY143" fmla="*/ 111602 h 117212"/>
                <a:gd name="connsiteX144" fmla="*/ 19134 w 96471"/>
                <a:gd name="connsiteY144" fmla="*/ 111112 h 117212"/>
                <a:gd name="connsiteX145" fmla="*/ 17920 w 96471"/>
                <a:gd name="connsiteY145" fmla="*/ 110872 h 117212"/>
                <a:gd name="connsiteX146" fmla="*/ 10862 w 96471"/>
                <a:gd name="connsiteY146" fmla="*/ 112114 h 117212"/>
                <a:gd name="connsiteX147" fmla="*/ 8410 w 96471"/>
                <a:gd name="connsiteY147" fmla="*/ 113172 h 117212"/>
                <a:gd name="connsiteX148" fmla="*/ 5959 w 96471"/>
                <a:gd name="connsiteY148" fmla="*/ 113479 h 117212"/>
                <a:gd name="connsiteX149" fmla="*/ 7094 w 96471"/>
                <a:gd name="connsiteY149" fmla="*/ 111864 h 117212"/>
                <a:gd name="connsiteX150" fmla="*/ 10256 w 96471"/>
                <a:gd name="connsiteY150" fmla="*/ 109650 h 117212"/>
                <a:gd name="connsiteX151" fmla="*/ 11952 w 96471"/>
                <a:gd name="connsiteY151" fmla="*/ 108607 h 117212"/>
                <a:gd name="connsiteX152" fmla="*/ 12987 w 96471"/>
                <a:gd name="connsiteY152" fmla="*/ 108193 h 117212"/>
                <a:gd name="connsiteX153" fmla="*/ 14168 w 96471"/>
                <a:gd name="connsiteY153" fmla="*/ 106891 h 117212"/>
                <a:gd name="connsiteX154" fmla="*/ 17500 w 96471"/>
                <a:gd name="connsiteY154" fmla="*/ 105411 h 117212"/>
                <a:gd name="connsiteX155" fmla="*/ 6767 w 96471"/>
                <a:gd name="connsiteY155" fmla="*/ 108463 h 117212"/>
                <a:gd name="connsiteX156" fmla="*/ 3947 w 96471"/>
                <a:gd name="connsiteY156" fmla="*/ 108091 h 117212"/>
                <a:gd name="connsiteX157" fmla="*/ 3283 w 96471"/>
                <a:gd name="connsiteY157" fmla="*/ 107240 h 117212"/>
                <a:gd name="connsiteX158" fmla="*/ 1087 w 96471"/>
                <a:gd name="connsiteY158" fmla="*/ 107639 h 117212"/>
                <a:gd name="connsiteX159" fmla="*/ 255 w 96471"/>
                <a:gd name="connsiteY159" fmla="*/ 105579 h 117212"/>
                <a:gd name="connsiteX160" fmla="*/ 3508 w 96471"/>
                <a:gd name="connsiteY160" fmla="*/ 102454 h 117212"/>
                <a:gd name="connsiteX161" fmla="*/ 5404 w 96471"/>
                <a:gd name="connsiteY161" fmla="*/ 101109 h 117212"/>
                <a:gd name="connsiteX162" fmla="*/ 7655 w 96471"/>
                <a:gd name="connsiteY162" fmla="*/ 100382 h 117212"/>
                <a:gd name="connsiteX163" fmla="*/ 9822 w 96471"/>
                <a:gd name="connsiteY163" fmla="*/ 99339 h 117212"/>
                <a:gd name="connsiteX164" fmla="*/ 10626 w 96471"/>
                <a:gd name="connsiteY164" fmla="*/ 98063 h 117212"/>
                <a:gd name="connsiteX165" fmla="*/ 9606 w 96471"/>
                <a:gd name="connsiteY165" fmla="*/ 97656 h 117212"/>
                <a:gd name="connsiteX166" fmla="*/ 3112 w 96471"/>
                <a:gd name="connsiteY166" fmla="*/ 97980 h 117212"/>
                <a:gd name="connsiteX167" fmla="*/ 0 w 96471"/>
                <a:gd name="connsiteY167" fmla="*/ 97708 h 117212"/>
                <a:gd name="connsiteX168" fmla="*/ 168 w 96471"/>
                <a:gd name="connsiteY168" fmla="*/ 96696 h 117212"/>
                <a:gd name="connsiteX169" fmla="*/ 742 w 96471"/>
                <a:gd name="connsiteY169" fmla="*/ 95574 h 117212"/>
                <a:gd name="connsiteX170" fmla="*/ 3965 w 96471"/>
                <a:gd name="connsiteY170" fmla="*/ 93654 h 117212"/>
                <a:gd name="connsiteX171" fmla="*/ 5708 w 96471"/>
                <a:gd name="connsiteY171" fmla="*/ 93345 h 117212"/>
                <a:gd name="connsiteX172" fmla="*/ 7263 w 96471"/>
                <a:gd name="connsiteY172" fmla="*/ 93528 h 117212"/>
                <a:gd name="connsiteX173" fmla="*/ 8781 w 96471"/>
                <a:gd name="connsiteY173" fmla="*/ 94020 h 117212"/>
                <a:gd name="connsiteX174" fmla="*/ 10015 w 96471"/>
                <a:gd name="connsiteY174" fmla="*/ 94663 h 117212"/>
                <a:gd name="connsiteX175" fmla="*/ 13668 w 96471"/>
                <a:gd name="connsiteY175" fmla="*/ 94294 h 117212"/>
                <a:gd name="connsiteX176" fmla="*/ 12143 w 96471"/>
                <a:gd name="connsiteY176" fmla="*/ 93067 h 117212"/>
                <a:gd name="connsiteX177" fmla="*/ 11874 w 96471"/>
                <a:gd name="connsiteY177" fmla="*/ 90572 h 117212"/>
                <a:gd name="connsiteX178" fmla="*/ 10706 w 96471"/>
                <a:gd name="connsiteY178" fmla="*/ 89733 h 117212"/>
                <a:gd name="connsiteX179" fmla="*/ 12201 w 96471"/>
                <a:gd name="connsiteY179" fmla="*/ 88575 h 117212"/>
                <a:gd name="connsiteX180" fmla="*/ 13911 w 96471"/>
                <a:gd name="connsiteY180" fmla="*/ 87871 h 117212"/>
                <a:gd name="connsiteX181" fmla="*/ 16761 w 96471"/>
                <a:gd name="connsiteY181" fmla="*/ 85473 h 117212"/>
                <a:gd name="connsiteX182" fmla="*/ 17776 w 96471"/>
                <a:gd name="connsiteY182" fmla="*/ 85108 h 117212"/>
                <a:gd name="connsiteX183" fmla="*/ 23416 w 96471"/>
                <a:gd name="connsiteY183" fmla="*/ 84525 h 117212"/>
                <a:gd name="connsiteX184" fmla="*/ 29499 w 96471"/>
                <a:gd name="connsiteY184" fmla="*/ 83263 h 117212"/>
                <a:gd name="connsiteX185" fmla="*/ 35529 w 96471"/>
                <a:gd name="connsiteY185" fmla="*/ 81519 h 117212"/>
                <a:gd name="connsiteX186" fmla="*/ 32437 w 96471"/>
                <a:gd name="connsiteY186" fmla="*/ 80544 h 117212"/>
                <a:gd name="connsiteX187" fmla="*/ 30956 w 96471"/>
                <a:gd name="connsiteY187" fmla="*/ 79257 h 117212"/>
                <a:gd name="connsiteX188" fmla="*/ 28576 w 96471"/>
                <a:gd name="connsiteY188" fmla="*/ 81858 h 117212"/>
                <a:gd name="connsiteX189" fmla="*/ 26863 w 96471"/>
                <a:gd name="connsiteY189" fmla="*/ 82852 h 117212"/>
                <a:gd name="connsiteX190" fmla="*/ 22024 w 96471"/>
                <a:gd name="connsiteY190" fmla="*/ 83383 h 117212"/>
                <a:gd name="connsiteX191" fmla="*/ 20492 w 96471"/>
                <a:gd name="connsiteY191" fmla="*/ 83091 h 117212"/>
                <a:gd name="connsiteX192" fmla="*/ 18335 w 96471"/>
                <a:gd name="connsiteY192" fmla="*/ 82284 h 117212"/>
                <a:gd name="connsiteX193" fmla="*/ 17665 w 96471"/>
                <a:gd name="connsiteY193" fmla="*/ 82592 h 117212"/>
                <a:gd name="connsiteX194" fmla="*/ 17042 w 96471"/>
                <a:gd name="connsiteY194" fmla="*/ 83215 h 117212"/>
                <a:gd name="connsiteX195" fmla="*/ 13839 w 96471"/>
                <a:gd name="connsiteY195" fmla="*/ 84489 h 117212"/>
                <a:gd name="connsiteX196" fmla="*/ 10473 w 96471"/>
                <a:gd name="connsiteY196" fmla="*/ 84794 h 117212"/>
                <a:gd name="connsiteX197" fmla="*/ 14387 w 96471"/>
                <a:gd name="connsiteY197" fmla="*/ 82456 h 117212"/>
                <a:gd name="connsiteX198" fmla="*/ 19353 w 96471"/>
                <a:gd name="connsiteY198" fmla="*/ 78489 h 117212"/>
                <a:gd name="connsiteX199" fmla="*/ 20461 w 96471"/>
                <a:gd name="connsiteY199" fmla="*/ 77234 h 117212"/>
                <a:gd name="connsiteX200" fmla="*/ 22037 w 96471"/>
                <a:gd name="connsiteY200" fmla="*/ 75050 h 117212"/>
                <a:gd name="connsiteX201" fmla="*/ 21549 w 96471"/>
                <a:gd name="connsiteY201" fmla="*/ 74078 h 117212"/>
                <a:gd name="connsiteX202" fmla="*/ 20526 w 96471"/>
                <a:gd name="connsiteY202" fmla="*/ 73524 h 117212"/>
                <a:gd name="connsiteX203" fmla="*/ 24125 w 96471"/>
                <a:gd name="connsiteY203" fmla="*/ 69022 h 117212"/>
                <a:gd name="connsiteX204" fmla="*/ 25392 w 96471"/>
                <a:gd name="connsiteY204" fmla="*/ 68204 h 117212"/>
                <a:gd name="connsiteX205" fmla="*/ 27699 w 96471"/>
                <a:gd name="connsiteY205" fmla="*/ 68072 h 117212"/>
                <a:gd name="connsiteX206" fmla="*/ 29389 w 96471"/>
                <a:gd name="connsiteY206" fmla="*/ 67357 h 117212"/>
                <a:gd name="connsiteX207" fmla="*/ 30134 w 96471"/>
                <a:gd name="connsiteY207" fmla="*/ 67354 h 117212"/>
                <a:gd name="connsiteX208" fmla="*/ 30804 w 96471"/>
                <a:gd name="connsiteY208" fmla="*/ 67088 h 117212"/>
                <a:gd name="connsiteX209" fmla="*/ 32286 w 96471"/>
                <a:gd name="connsiteY209" fmla="*/ 65736 h 117212"/>
                <a:gd name="connsiteX210" fmla="*/ 29999 w 96471"/>
                <a:gd name="connsiteY210" fmla="*/ 64876 h 117212"/>
                <a:gd name="connsiteX211" fmla="*/ 27638 w 96471"/>
                <a:gd name="connsiteY211" fmla="*/ 64433 h 117212"/>
                <a:gd name="connsiteX212" fmla="*/ 20332 w 96471"/>
                <a:gd name="connsiteY212" fmla="*/ 64902 h 117212"/>
                <a:gd name="connsiteX213" fmla="*/ 19371 w 96471"/>
                <a:gd name="connsiteY213" fmla="*/ 64801 h 117212"/>
                <a:gd name="connsiteX214" fmla="*/ 18465 w 96471"/>
                <a:gd name="connsiteY214" fmla="*/ 64386 h 117212"/>
                <a:gd name="connsiteX215" fmla="*/ 17877 w 96471"/>
                <a:gd name="connsiteY215" fmla="*/ 63787 h 117212"/>
                <a:gd name="connsiteX216" fmla="*/ 17435 w 96471"/>
                <a:gd name="connsiteY216" fmla="*/ 62252 h 117212"/>
                <a:gd name="connsiteX217" fmla="*/ 16899 w 96471"/>
                <a:gd name="connsiteY217" fmla="*/ 61909 h 117212"/>
                <a:gd name="connsiteX218" fmla="*/ 15250 w 96471"/>
                <a:gd name="connsiteY218" fmla="*/ 61909 h 117212"/>
                <a:gd name="connsiteX219" fmla="*/ 13625 w 96471"/>
                <a:gd name="connsiteY219" fmla="*/ 62378 h 117212"/>
                <a:gd name="connsiteX220" fmla="*/ 12490 w 96471"/>
                <a:gd name="connsiteY220" fmla="*/ 62333 h 117212"/>
                <a:gd name="connsiteX221" fmla="*/ 11376 w 96471"/>
                <a:gd name="connsiteY221" fmla="*/ 61660 h 117212"/>
                <a:gd name="connsiteX222" fmla="*/ 13153 w 96471"/>
                <a:gd name="connsiteY222" fmla="*/ 60088 h 117212"/>
                <a:gd name="connsiteX223" fmla="*/ 10862 w 96471"/>
                <a:gd name="connsiteY223" fmla="*/ 59718 h 117212"/>
                <a:gd name="connsiteX224" fmla="*/ 8542 w 96471"/>
                <a:gd name="connsiteY224" fmla="*/ 60027 h 117212"/>
                <a:gd name="connsiteX225" fmla="*/ 6611 w 96471"/>
                <a:gd name="connsiteY225" fmla="*/ 59551 h 117212"/>
                <a:gd name="connsiteX226" fmla="*/ 6551 w 96471"/>
                <a:gd name="connsiteY226" fmla="*/ 58564 h 117212"/>
                <a:gd name="connsiteX227" fmla="*/ 7426 w 96471"/>
                <a:gd name="connsiteY227" fmla="*/ 57579 h 117212"/>
                <a:gd name="connsiteX228" fmla="*/ 6279 w 96471"/>
                <a:gd name="connsiteY228" fmla="*/ 56644 h 117212"/>
                <a:gd name="connsiteX229" fmla="*/ 6042 w 96471"/>
                <a:gd name="connsiteY229" fmla="*/ 55462 h 117212"/>
                <a:gd name="connsiteX230" fmla="*/ 7264 w 96471"/>
                <a:gd name="connsiteY230" fmla="*/ 54881 h 117212"/>
                <a:gd name="connsiteX231" fmla="*/ 8599 w 96471"/>
                <a:gd name="connsiteY231" fmla="*/ 55074 h 117212"/>
                <a:gd name="connsiteX232" fmla="*/ 11320 w 96471"/>
                <a:gd name="connsiteY232" fmla="*/ 54199 h 117212"/>
                <a:gd name="connsiteX233" fmla="*/ 14806 w 96471"/>
                <a:gd name="connsiteY233" fmla="*/ 53774 h 117212"/>
                <a:gd name="connsiteX234" fmla="*/ 11816 w 96471"/>
                <a:gd name="connsiteY234" fmla="*/ 52911 h 117212"/>
                <a:gd name="connsiteX235" fmla="*/ 10625 w 96471"/>
                <a:gd name="connsiteY235" fmla="*/ 52171 h 117212"/>
                <a:gd name="connsiteX236" fmla="*/ 10568 w 96471"/>
                <a:gd name="connsiteY236" fmla="*/ 51038 h 117212"/>
                <a:gd name="connsiteX237" fmla="*/ 10805 w 96471"/>
                <a:gd name="connsiteY237" fmla="*/ 50068 h 117212"/>
                <a:gd name="connsiteX238" fmla="*/ 14266 w 96471"/>
                <a:gd name="connsiteY238" fmla="*/ 48427 h 117212"/>
                <a:gd name="connsiteX239" fmla="*/ 17955 w 96471"/>
                <a:gd name="connsiteY239" fmla="*/ 47703 h 117212"/>
                <a:gd name="connsiteX240" fmla="*/ 17683 w 96471"/>
                <a:gd name="connsiteY240" fmla="*/ 46621 h 117212"/>
                <a:gd name="connsiteX241" fmla="*/ 17941 w 96471"/>
                <a:gd name="connsiteY241" fmla="*/ 45450 h 117212"/>
                <a:gd name="connsiteX242" fmla="*/ 14212 w 96471"/>
                <a:gd name="connsiteY242" fmla="*/ 45112 h 117212"/>
                <a:gd name="connsiteX243" fmla="*/ 10529 w 96471"/>
                <a:gd name="connsiteY243" fmla="*/ 45938 h 117212"/>
                <a:gd name="connsiteX244" fmla="*/ 10923 w 96471"/>
                <a:gd name="connsiteY244" fmla="*/ 43700 h 117212"/>
                <a:gd name="connsiteX245" fmla="*/ 11805 w 96471"/>
                <a:gd name="connsiteY245" fmla="*/ 41678 h 117212"/>
                <a:gd name="connsiteX246" fmla="*/ 11979 w 96471"/>
                <a:gd name="connsiteY246" fmla="*/ 40343 h 117212"/>
                <a:gd name="connsiteX247" fmla="*/ 11803 w 96471"/>
                <a:gd name="connsiteY247" fmla="*/ 38914 h 117212"/>
                <a:gd name="connsiteX248" fmla="*/ 10078 w 96471"/>
                <a:gd name="connsiteY248" fmla="*/ 39525 h 117212"/>
                <a:gd name="connsiteX249" fmla="*/ 9876 w 96471"/>
                <a:gd name="connsiteY249" fmla="*/ 37509 h 117212"/>
                <a:gd name="connsiteX250" fmla="*/ 9135 w 96471"/>
                <a:gd name="connsiteY250" fmla="*/ 36125 h 117212"/>
                <a:gd name="connsiteX251" fmla="*/ 6580 w 96471"/>
                <a:gd name="connsiteY251" fmla="*/ 37078 h 117212"/>
                <a:gd name="connsiteX252" fmla="*/ 6646 w 96471"/>
                <a:gd name="connsiteY252" fmla="*/ 35252 h 117212"/>
                <a:gd name="connsiteX253" fmla="*/ 7382 w 96471"/>
                <a:gd name="connsiteY253" fmla="*/ 33975 h 117212"/>
                <a:gd name="connsiteX254" fmla="*/ 8718 w 96471"/>
                <a:gd name="connsiteY254" fmla="*/ 33420 h 117212"/>
                <a:gd name="connsiteX255" fmla="*/ 10045 w 96471"/>
                <a:gd name="connsiteY255" fmla="*/ 33661 h 117212"/>
                <a:gd name="connsiteX256" fmla="*/ 12508 w 96471"/>
                <a:gd name="connsiteY256" fmla="*/ 33637 h 117212"/>
                <a:gd name="connsiteX257" fmla="*/ 14883 w 96471"/>
                <a:gd name="connsiteY257" fmla="*/ 32677 h 117212"/>
                <a:gd name="connsiteX258" fmla="*/ 18307 w 96471"/>
                <a:gd name="connsiteY258" fmla="*/ 32430 h 117212"/>
                <a:gd name="connsiteX259" fmla="*/ 23764 w 96471"/>
                <a:gd name="connsiteY259" fmla="*/ 32732 h 117212"/>
                <a:gd name="connsiteX260" fmla="*/ 27515 w 96471"/>
                <a:gd name="connsiteY260" fmla="*/ 35441 h 117212"/>
                <a:gd name="connsiteX261" fmla="*/ 28483 w 96471"/>
                <a:gd name="connsiteY261" fmla="*/ 34957 h 117212"/>
                <a:gd name="connsiteX262" fmla="*/ 29983 w 96471"/>
                <a:gd name="connsiteY262" fmla="*/ 33245 h 117212"/>
                <a:gd name="connsiteX263" fmla="*/ 30687 w 96471"/>
                <a:gd name="connsiteY263" fmla="*/ 33056 h 117212"/>
                <a:gd name="connsiteX264" fmla="*/ 36340 w 96471"/>
                <a:gd name="connsiteY264" fmla="*/ 33802 h 117212"/>
                <a:gd name="connsiteX265" fmla="*/ 39851 w 96471"/>
                <a:gd name="connsiteY265" fmla="*/ 34787 h 117212"/>
                <a:gd name="connsiteX266" fmla="*/ 40790 w 96471"/>
                <a:gd name="connsiteY266" fmla="*/ 34480 h 117212"/>
                <a:gd name="connsiteX267" fmla="*/ 40283 w 96471"/>
                <a:gd name="connsiteY267" fmla="*/ 32580 h 117212"/>
                <a:gd name="connsiteX268" fmla="*/ 39074 w 96471"/>
                <a:gd name="connsiteY268" fmla="*/ 31262 h 117212"/>
                <a:gd name="connsiteX269" fmla="*/ 40593 w 96471"/>
                <a:gd name="connsiteY269" fmla="*/ 29534 h 117212"/>
                <a:gd name="connsiteX270" fmla="*/ 42438 w 96471"/>
                <a:gd name="connsiteY270" fmla="*/ 28363 h 117212"/>
                <a:gd name="connsiteX271" fmla="*/ 43671 w 96471"/>
                <a:gd name="connsiteY271" fmla="*/ 27779 h 117212"/>
                <a:gd name="connsiteX272" fmla="*/ 46518 w 96471"/>
                <a:gd name="connsiteY272" fmla="*/ 27053 h 117212"/>
                <a:gd name="connsiteX273" fmla="*/ 47759 w 96471"/>
                <a:gd name="connsiteY273" fmla="*/ 26369 h 117212"/>
                <a:gd name="connsiteX274" fmla="*/ 48586 w 96471"/>
                <a:gd name="connsiteY274" fmla="*/ 24143 h 117212"/>
                <a:gd name="connsiteX275" fmla="*/ 49902 w 96471"/>
                <a:gd name="connsiteY275" fmla="*/ 22287 h 117212"/>
                <a:gd name="connsiteX276" fmla="*/ 42758 w 96471"/>
                <a:gd name="connsiteY276" fmla="*/ 23252 h 117212"/>
                <a:gd name="connsiteX277" fmla="*/ 35961 w 96471"/>
                <a:gd name="connsiteY277" fmla="*/ 21052 h 117212"/>
                <a:gd name="connsiteX278" fmla="*/ 37039 w 96471"/>
                <a:gd name="connsiteY278" fmla="*/ 19495 h 117212"/>
                <a:gd name="connsiteX279" fmla="*/ 38474 w 96471"/>
                <a:gd name="connsiteY279" fmla="*/ 18612 h 117212"/>
                <a:gd name="connsiteX280" fmla="*/ 40950 w 96471"/>
                <a:gd name="connsiteY280" fmla="*/ 17935 h 117212"/>
                <a:gd name="connsiteX281" fmla="*/ 41185 w 96471"/>
                <a:gd name="connsiteY281" fmla="*/ 17122 h 117212"/>
                <a:gd name="connsiteX282" fmla="*/ 42438 w 96471"/>
                <a:gd name="connsiteY282" fmla="*/ 16446 h 117212"/>
                <a:gd name="connsiteX283" fmla="*/ 44510 w 96471"/>
                <a:gd name="connsiteY283" fmla="*/ 14669 h 117212"/>
                <a:gd name="connsiteX284" fmla="*/ 43749 w 96471"/>
                <a:gd name="connsiteY284" fmla="*/ 12346 h 117212"/>
                <a:gd name="connsiteX285" fmla="*/ 44157 w 96471"/>
                <a:gd name="connsiteY285" fmla="*/ 10646 h 117212"/>
                <a:gd name="connsiteX286" fmla="*/ 45649 w 96471"/>
                <a:gd name="connsiteY286" fmla="*/ 9537 h 117212"/>
                <a:gd name="connsiteX287" fmla="*/ 46116 w 96471"/>
                <a:gd name="connsiteY287" fmla="*/ 7945 h 117212"/>
                <a:gd name="connsiteX288" fmla="*/ 46781 w 96471"/>
                <a:gd name="connsiteY288" fmla="*/ 6772 h 117212"/>
                <a:gd name="connsiteX289" fmla="*/ 49808 w 96471"/>
                <a:gd name="connsiteY289" fmla="*/ 6352 h 117212"/>
                <a:gd name="connsiteX290" fmla="*/ 52718 w 96471"/>
                <a:gd name="connsiteY290" fmla="*/ 5261 h 117212"/>
                <a:gd name="connsiteX291" fmla="*/ 53769 w 96471"/>
                <a:gd name="connsiteY291" fmla="*/ 5367 h 117212"/>
                <a:gd name="connsiteX292" fmla="*/ 57205 w 96471"/>
                <a:gd name="connsiteY292" fmla="*/ 5115 h 117212"/>
                <a:gd name="connsiteX293" fmla="*/ 58369 w 96471"/>
                <a:gd name="connsiteY293" fmla="*/ 5555 h 117212"/>
                <a:gd name="connsiteX294" fmla="*/ 58104 w 96471"/>
                <a:gd name="connsiteY294" fmla="*/ 3626 h 117212"/>
                <a:gd name="connsiteX295" fmla="*/ 60214 w 96471"/>
                <a:gd name="connsiteY295" fmla="*/ 3375 h 117212"/>
                <a:gd name="connsiteX296" fmla="*/ 61039 w 96471"/>
                <a:gd name="connsiteY296" fmla="*/ 3760 h 117212"/>
                <a:gd name="connsiteX297" fmla="*/ 61402 w 96471"/>
                <a:gd name="connsiteY297" fmla="*/ 5127 h 117212"/>
                <a:gd name="connsiteX298" fmla="*/ 62361 w 96471"/>
                <a:gd name="connsiteY298" fmla="*/ 5999 h 117212"/>
                <a:gd name="connsiteX299" fmla="*/ 62657 w 96471"/>
                <a:gd name="connsiteY299" fmla="*/ 7513 h 117212"/>
                <a:gd name="connsiteX300" fmla="*/ 62014 w 96471"/>
                <a:gd name="connsiteY300" fmla="*/ 8682 h 117212"/>
                <a:gd name="connsiteX301" fmla="*/ 60940 w 96471"/>
                <a:gd name="connsiteY301" fmla="*/ 9582 h 117212"/>
                <a:gd name="connsiteX302" fmla="*/ 61922 w 96471"/>
                <a:gd name="connsiteY302" fmla="*/ 10503 h 117212"/>
                <a:gd name="connsiteX303" fmla="*/ 60399 w 96471"/>
                <a:gd name="connsiteY303" fmla="*/ 12166 h 117212"/>
                <a:gd name="connsiteX304" fmla="*/ 62043 w 96471"/>
                <a:gd name="connsiteY304" fmla="*/ 11458 h 117212"/>
                <a:gd name="connsiteX305" fmla="*/ 64386 w 96471"/>
                <a:gd name="connsiteY305" fmla="*/ 9829 h 117212"/>
                <a:gd name="connsiteX306" fmla="*/ 64265 w 96471"/>
                <a:gd name="connsiteY306" fmla="*/ 8496 h 117212"/>
                <a:gd name="connsiteX307" fmla="*/ 63866 w 96471"/>
                <a:gd name="connsiteY307" fmla="*/ 6820 h 117212"/>
                <a:gd name="connsiteX308" fmla="*/ 63214 w 96471"/>
                <a:gd name="connsiteY308" fmla="*/ 5307 h 117212"/>
                <a:gd name="connsiteX309" fmla="*/ 63514 w 96471"/>
                <a:gd name="connsiteY309" fmla="*/ 3639 h 117212"/>
                <a:gd name="connsiteX310" fmla="*/ 64831 w 96471"/>
                <a:gd name="connsiteY310" fmla="*/ 2595 h 117212"/>
                <a:gd name="connsiteX311" fmla="*/ 68293 w 96471"/>
                <a:gd name="connsiteY311" fmla="*/ 2070 h 117212"/>
                <a:gd name="connsiteX312" fmla="*/ 66873 w 96471"/>
                <a:gd name="connsiteY312" fmla="*/ 174 h 1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Lst>
              <a:rect l="l" t="t" r="r" b="b"/>
              <a:pathLst>
                <a:path w="96471" h="117212">
                  <a:moveTo>
                    <a:pt x="4626" y="41297"/>
                  </a:moveTo>
                  <a:lnTo>
                    <a:pt x="5539" y="41650"/>
                  </a:lnTo>
                  <a:lnTo>
                    <a:pt x="8709" y="41699"/>
                  </a:lnTo>
                  <a:lnTo>
                    <a:pt x="9599" y="42196"/>
                  </a:lnTo>
                  <a:lnTo>
                    <a:pt x="9774" y="44442"/>
                  </a:lnTo>
                  <a:lnTo>
                    <a:pt x="9681" y="45307"/>
                  </a:lnTo>
                  <a:lnTo>
                    <a:pt x="8043" y="44217"/>
                  </a:lnTo>
                  <a:lnTo>
                    <a:pt x="7247" y="43030"/>
                  </a:lnTo>
                  <a:lnTo>
                    <a:pt x="2753" y="42485"/>
                  </a:lnTo>
                  <a:close/>
                  <a:moveTo>
                    <a:pt x="68137" y="0"/>
                  </a:moveTo>
                  <a:lnTo>
                    <a:pt x="69511" y="395"/>
                  </a:lnTo>
                  <a:lnTo>
                    <a:pt x="71531" y="1873"/>
                  </a:lnTo>
                  <a:lnTo>
                    <a:pt x="73633" y="3031"/>
                  </a:lnTo>
                  <a:lnTo>
                    <a:pt x="75813" y="3949"/>
                  </a:lnTo>
                  <a:lnTo>
                    <a:pt x="73718" y="5785"/>
                  </a:lnTo>
                  <a:lnTo>
                    <a:pt x="71143" y="7058"/>
                  </a:lnTo>
                  <a:lnTo>
                    <a:pt x="70130" y="8444"/>
                  </a:lnTo>
                  <a:lnTo>
                    <a:pt x="66631" y="10422"/>
                  </a:lnTo>
                  <a:lnTo>
                    <a:pt x="66089" y="11171"/>
                  </a:lnTo>
                  <a:lnTo>
                    <a:pt x="65103" y="14188"/>
                  </a:lnTo>
                  <a:lnTo>
                    <a:pt x="64987" y="15048"/>
                  </a:lnTo>
                  <a:lnTo>
                    <a:pt x="63861" y="16633"/>
                  </a:lnTo>
                  <a:lnTo>
                    <a:pt x="62795" y="18395"/>
                  </a:lnTo>
                  <a:lnTo>
                    <a:pt x="61555" y="19077"/>
                  </a:lnTo>
                  <a:lnTo>
                    <a:pt x="59708" y="19618"/>
                  </a:lnTo>
                  <a:lnTo>
                    <a:pt x="58658" y="20156"/>
                  </a:lnTo>
                  <a:lnTo>
                    <a:pt x="57336" y="19886"/>
                  </a:lnTo>
                  <a:lnTo>
                    <a:pt x="55662" y="19929"/>
                  </a:lnTo>
                  <a:lnTo>
                    <a:pt x="54830" y="20527"/>
                  </a:lnTo>
                  <a:lnTo>
                    <a:pt x="54871" y="20986"/>
                  </a:lnTo>
                  <a:lnTo>
                    <a:pt x="55371" y="21515"/>
                  </a:lnTo>
                  <a:lnTo>
                    <a:pt x="56837" y="22322"/>
                  </a:lnTo>
                  <a:lnTo>
                    <a:pt x="58463" y="23052"/>
                  </a:lnTo>
                  <a:lnTo>
                    <a:pt x="58284" y="23691"/>
                  </a:lnTo>
                  <a:lnTo>
                    <a:pt x="57413" y="24415"/>
                  </a:lnTo>
                  <a:lnTo>
                    <a:pt x="51873" y="26211"/>
                  </a:lnTo>
                  <a:lnTo>
                    <a:pt x="50223" y="27295"/>
                  </a:lnTo>
                  <a:lnTo>
                    <a:pt x="49651" y="28010"/>
                  </a:lnTo>
                  <a:lnTo>
                    <a:pt x="50238" y="29208"/>
                  </a:lnTo>
                  <a:lnTo>
                    <a:pt x="54656" y="32794"/>
                  </a:lnTo>
                  <a:lnTo>
                    <a:pt x="55408" y="33184"/>
                  </a:lnTo>
                  <a:lnTo>
                    <a:pt x="56061" y="35268"/>
                  </a:lnTo>
                  <a:lnTo>
                    <a:pt x="59956" y="36139"/>
                  </a:lnTo>
                  <a:lnTo>
                    <a:pt x="61553" y="37440"/>
                  </a:lnTo>
                  <a:lnTo>
                    <a:pt x="62927" y="37752"/>
                  </a:lnTo>
                  <a:lnTo>
                    <a:pt x="65912" y="37639"/>
                  </a:lnTo>
                  <a:lnTo>
                    <a:pt x="67112" y="38128"/>
                  </a:lnTo>
                  <a:lnTo>
                    <a:pt x="67790" y="37757"/>
                  </a:lnTo>
                  <a:lnTo>
                    <a:pt x="68183" y="37071"/>
                  </a:lnTo>
                  <a:lnTo>
                    <a:pt x="70696" y="35304"/>
                  </a:lnTo>
                  <a:lnTo>
                    <a:pt x="71527" y="34532"/>
                  </a:lnTo>
                  <a:lnTo>
                    <a:pt x="71028" y="33454"/>
                  </a:lnTo>
                  <a:lnTo>
                    <a:pt x="70485" y="32635"/>
                  </a:lnTo>
                  <a:lnTo>
                    <a:pt x="72013" y="31003"/>
                  </a:lnTo>
                  <a:lnTo>
                    <a:pt x="73866" y="29391"/>
                  </a:lnTo>
                  <a:lnTo>
                    <a:pt x="74795" y="29439"/>
                  </a:lnTo>
                  <a:lnTo>
                    <a:pt x="76377" y="30426"/>
                  </a:lnTo>
                  <a:lnTo>
                    <a:pt x="77680" y="31804"/>
                  </a:lnTo>
                  <a:lnTo>
                    <a:pt x="77857" y="32871"/>
                  </a:lnTo>
                  <a:lnTo>
                    <a:pt x="78097" y="33645"/>
                  </a:lnTo>
                  <a:lnTo>
                    <a:pt x="79330" y="35297"/>
                  </a:lnTo>
                  <a:lnTo>
                    <a:pt x="80126" y="35867"/>
                  </a:lnTo>
                  <a:lnTo>
                    <a:pt x="82273" y="36198"/>
                  </a:lnTo>
                  <a:lnTo>
                    <a:pt x="82773" y="36846"/>
                  </a:lnTo>
                  <a:lnTo>
                    <a:pt x="82390" y="39235"/>
                  </a:lnTo>
                  <a:lnTo>
                    <a:pt x="82709" y="40029"/>
                  </a:lnTo>
                  <a:lnTo>
                    <a:pt x="84957" y="40070"/>
                  </a:lnTo>
                  <a:lnTo>
                    <a:pt x="87342" y="39877"/>
                  </a:lnTo>
                  <a:lnTo>
                    <a:pt x="88175" y="39968"/>
                  </a:lnTo>
                  <a:lnTo>
                    <a:pt x="89036" y="39468"/>
                  </a:lnTo>
                  <a:lnTo>
                    <a:pt x="90363" y="38929"/>
                  </a:lnTo>
                  <a:lnTo>
                    <a:pt x="92257" y="39115"/>
                  </a:lnTo>
                  <a:lnTo>
                    <a:pt x="93191" y="40184"/>
                  </a:lnTo>
                  <a:lnTo>
                    <a:pt x="93607" y="41285"/>
                  </a:lnTo>
                  <a:lnTo>
                    <a:pt x="91977" y="41699"/>
                  </a:lnTo>
                  <a:lnTo>
                    <a:pt x="90275" y="41473"/>
                  </a:lnTo>
                  <a:lnTo>
                    <a:pt x="89445" y="42196"/>
                  </a:lnTo>
                  <a:lnTo>
                    <a:pt x="89391" y="43588"/>
                  </a:lnTo>
                  <a:lnTo>
                    <a:pt x="89966" y="45379"/>
                  </a:lnTo>
                  <a:lnTo>
                    <a:pt x="91104" y="46649"/>
                  </a:lnTo>
                  <a:lnTo>
                    <a:pt x="92014" y="49509"/>
                  </a:lnTo>
                  <a:lnTo>
                    <a:pt x="92768" y="52676"/>
                  </a:lnTo>
                  <a:lnTo>
                    <a:pt x="93941" y="54588"/>
                  </a:lnTo>
                  <a:lnTo>
                    <a:pt x="94182" y="56958"/>
                  </a:lnTo>
                  <a:lnTo>
                    <a:pt x="94009" y="58122"/>
                  </a:lnTo>
                  <a:lnTo>
                    <a:pt x="94223" y="60212"/>
                  </a:lnTo>
                  <a:lnTo>
                    <a:pt x="93724" y="60948"/>
                  </a:lnTo>
                  <a:lnTo>
                    <a:pt x="94098" y="62908"/>
                  </a:lnTo>
                  <a:lnTo>
                    <a:pt x="95479" y="66960"/>
                  </a:lnTo>
                  <a:lnTo>
                    <a:pt x="96082" y="69214"/>
                  </a:lnTo>
                  <a:lnTo>
                    <a:pt x="96471" y="74127"/>
                  </a:lnTo>
                  <a:lnTo>
                    <a:pt x="95497" y="75966"/>
                  </a:lnTo>
                  <a:lnTo>
                    <a:pt x="94188" y="77709"/>
                  </a:lnTo>
                  <a:lnTo>
                    <a:pt x="93333" y="79774"/>
                  </a:lnTo>
                  <a:lnTo>
                    <a:pt x="92672" y="82001"/>
                  </a:lnTo>
                  <a:lnTo>
                    <a:pt x="92274" y="85587"/>
                  </a:lnTo>
                  <a:lnTo>
                    <a:pt x="89440" y="89784"/>
                  </a:lnTo>
                  <a:lnTo>
                    <a:pt x="88234" y="90826"/>
                  </a:lnTo>
                  <a:lnTo>
                    <a:pt x="86835" y="91467"/>
                  </a:lnTo>
                  <a:lnTo>
                    <a:pt x="89891" y="94395"/>
                  </a:lnTo>
                  <a:lnTo>
                    <a:pt x="87394" y="95700"/>
                  </a:lnTo>
                  <a:lnTo>
                    <a:pt x="84671" y="96111"/>
                  </a:lnTo>
                  <a:lnTo>
                    <a:pt x="81658" y="95379"/>
                  </a:lnTo>
                  <a:lnTo>
                    <a:pt x="79781" y="95468"/>
                  </a:lnTo>
                  <a:lnTo>
                    <a:pt x="78067" y="96415"/>
                  </a:lnTo>
                  <a:lnTo>
                    <a:pt x="77392" y="96988"/>
                  </a:lnTo>
                  <a:lnTo>
                    <a:pt x="76853" y="96711"/>
                  </a:lnTo>
                  <a:lnTo>
                    <a:pt x="75722" y="94311"/>
                  </a:lnTo>
                  <a:lnTo>
                    <a:pt x="74893" y="96790"/>
                  </a:lnTo>
                  <a:lnTo>
                    <a:pt x="73157" y="97578"/>
                  </a:lnTo>
                  <a:lnTo>
                    <a:pt x="70184" y="97410"/>
                  </a:lnTo>
                  <a:lnTo>
                    <a:pt x="65217" y="98070"/>
                  </a:lnTo>
                  <a:lnTo>
                    <a:pt x="63306" y="98775"/>
                  </a:lnTo>
                  <a:lnTo>
                    <a:pt x="62512" y="99878"/>
                  </a:lnTo>
                  <a:lnTo>
                    <a:pt x="61922" y="101152"/>
                  </a:lnTo>
                  <a:lnTo>
                    <a:pt x="61147" y="101904"/>
                  </a:lnTo>
                  <a:lnTo>
                    <a:pt x="60271" y="102300"/>
                  </a:lnTo>
                  <a:lnTo>
                    <a:pt x="56436" y="103238"/>
                  </a:lnTo>
                  <a:lnTo>
                    <a:pt x="55680" y="103613"/>
                  </a:lnTo>
                  <a:lnTo>
                    <a:pt x="53904" y="105667"/>
                  </a:lnTo>
                  <a:lnTo>
                    <a:pt x="51575" y="106853"/>
                  </a:lnTo>
                  <a:lnTo>
                    <a:pt x="49646" y="107208"/>
                  </a:lnTo>
                  <a:lnTo>
                    <a:pt x="47934" y="106014"/>
                  </a:lnTo>
                  <a:lnTo>
                    <a:pt x="47230" y="105296"/>
                  </a:lnTo>
                  <a:lnTo>
                    <a:pt x="46435" y="104931"/>
                  </a:lnTo>
                  <a:lnTo>
                    <a:pt x="43805" y="104987"/>
                  </a:lnTo>
                  <a:lnTo>
                    <a:pt x="44636" y="105357"/>
                  </a:lnTo>
                  <a:lnTo>
                    <a:pt x="45172" y="106200"/>
                  </a:lnTo>
                  <a:lnTo>
                    <a:pt x="45432" y="107815"/>
                  </a:lnTo>
                  <a:lnTo>
                    <a:pt x="45133" y="109397"/>
                  </a:lnTo>
                  <a:lnTo>
                    <a:pt x="43836" y="110200"/>
                  </a:lnTo>
                  <a:lnTo>
                    <a:pt x="42287" y="110348"/>
                  </a:lnTo>
                  <a:lnTo>
                    <a:pt x="39845" y="111987"/>
                  </a:lnTo>
                  <a:lnTo>
                    <a:pt x="36612" y="112435"/>
                  </a:lnTo>
                  <a:lnTo>
                    <a:pt x="34866" y="113943"/>
                  </a:lnTo>
                  <a:lnTo>
                    <a:pt x="24185" y="116492"/>
                  </a:lnTo>
                  <a:lnTo>
                    <a:pt x="23579" y="116522"/>
                  </a:lnTo>
                  <a:lnTo>
                    <a:pt x="22105" y="115873"/>
                  </a:lnTo>
                  <a:lnTo>
                    <a:pt x="20506" y="115586"/>
                  </a:lnTo>
                  <a:lnTo>
                    <a:pt x="18914" y="115789"/>
                  </a:lnTo>
                  <a:lnTo>
                    <a:pt x="14438" y="117212"/>
                  </a:lnTo>
                  <a:lnTo>
                    <a:pt x="12270" y="116929"/>
                  </a:lnTo>
                  <a:lnTo>
                    <a:pt x="15033" y="113390"/>
                  </a:lnTo>
                  <a:lnTo>
                    <a:pt x="18748" y="111602"/>
                  </a:lnTo>
                  <a:lnTo>
                    <a:pt x="19134" y="111112"/>
                  </a:lnTo>
                  <a:lnTo>
                    <a:pt x="17920" y="110872"/>
                  </a:lnTo>
                  <a:lnTo>
                    <a:pt x="10862" y="112114"/>
                  </a:lnTo>
                  <a:lnTo>
                    <a:pt x="8410" y="113172"/>
                  </a:lnTo>
                  <a:lnTo>
                    <a:pt x="5959" y="113479"/>
                  </a:lnTo>
                  <a:lnTo>
                    <a:pt x="7094" y="111864"/>
                  </a:lnTo>
                  <a:lnTo>
                    <a:pt x="10256" y="109650"/>
                  </a:lnTo>
                  <a:lnTo>
                    <a:pt x="11952" y="108607"/>
                  </a:lnTo>
                  <a:lnTo>
                    <a:pt x="12987" y="108193"/>
                  </a:lnTo>
                  <a:lnTo>
                    <a:pt x="14168" y="106891"/>
                  </a:lnTo>
                  <a:lnTo>
                    <a:pt x="17500" y="105411"/>
                  </a:lnTo>
                  <a:lnTo>
                    <a:pt x="6767" y="108463"/>
                  </a:lnTo>
                  <a:lnTo>
                    <a:pt x="3947" y="108091"/>
                  </a:lnTo>
                  <a:lnTo>
                    <a:pt x="3283" y="107240"/>
                  </a:lnTo>
                  <a:lnTo>
                    <a:pt x="1087" y="107639"/>
                  </a:lnTo>
                  <a:lnTo>
                    <a:pt x="255" y="105579"/>
                  </a:lnTo>
                  <a:lnTo>
                    <a:pt x="3508" y="102454"/>
                  </a:lnTo>
                  <a:lnTo>
                    <a:pt x="5404" y="101109"/>
                  </a:lnTo>
                  <a:lnTo>
                    <a:pt x="7655" y="100382"/>
                  </a:lnTo>
                  <a:lnTo>
                    <a:pt x="9822" y="99339"/>
                  </a:lnTo>
                  <a:lnTo>
                    <a:pt x="10626" y="98063"/>
                  </a:lnTo>
                  <a:lnTo>
                    <a:pt x="9606" y="97656"/>
                  </a:lnTo>
                  <a:lnTo>
                    <a:pt x="3112" y="97980"/>
                  </a:lnTo>
                  <a:lnTo>
                    <a:pt x="0" y="97708"/>
                  </a:lnTo>
                  <a:lnTo>
                    <a:pt x="168" y="96696"/>
                  </a:lnTo>
                  <a:lnTo>
                    <a:pt x="742" y="95574"/>
                  </a:lnTo>
                  <a:lnTo>
                    <a:pt x="3965" y="93654"/>
                  </a:lnTo>
                  <a:lnTo>
                    <a:pt x="5708" y="93345"/>
                  </a:lnTo>
                  <a:lnTo>
                    <a:pt x="7263" y="93528"/>
                  </a:lnTo>
                  <a:lnTo>
                    <a:pt x="8781" y="94020"/>
                  </a:lnTo>
                  <a:lnTo>
                    <a:pt x="10015" y="94663"/>
                  </a:lnTo>
                  <a:lnTo>
                    <a:pt x="13668" y="94294"/>
                  </a:lnTo>
                  <a:lnTo>
                    <a:pt x="12143" y="93067"/>
                  </a:lnTo>
                  <a:lnTo>
                    <a:pt x="11874" y="90572"/>
                  </a:lnTo>
                  <a:lnTo>
                    <a:pt x="10706" y="89733"/>
                  </a:lnTo>
                  <a:lnTo>
                    <a:pt x="12201" y="88575"/>
                  </a:lnTo>
                  <a:lnTo>
                    <a:pt x="13911" y="87871"/>
                  </a:lnTo>
                  <a:lnTo>
                    <a:pt x="16761" y="85473"/>
                  </a:lnTo>
                  <a:lnTo>
                    <a:pt x="17776" y="85108"/>
                  </a:lnTo>
                  <a:lnTo>
                    <a:pt x="23416" y="84525"/>
                  </a:lnTo>
                  <a:lnTo>
                    <a:pt x="29499" y="83263"/>
                  </a:lnTo>
                  <a:lnTo>
                    <a:pt x="35529" y="81519"/>
                  </a:lnTo>
                  <a:lnTo>
                    <a:pt x="32437" y="80544"/>
                  </a:lnTo>
                  <a:lnTo>
                    <a:pt x="30956" y="79257"/>
                  </a:lnTo>
                  <a:lnTo>
                    <a:pt x="28576" y="81858"/>
                  </a:lnTo>
                  <a:lnTo>
                    <a:pt x="26863" y="82852"/>
                  </a:lnTo>
                  <a:lnTo>
                    <a:pt x="22024" y="83383"/>
                  </a:lnTo>
                  <a:lnTo>
                    <a:pt x="20492" y="83091"/>
                  </a:lnTo>
                  <a:lnTo>
                    <a:pt x="18335" y="82284"/>
                  </a:lnTo>
                  <a:lnTo>
                    <a:pt x="17665" y="82592"/>
                  </a:lnTo>
                  <a:lnTo>
                    <a:pt x="17042" y="83215"/>
                  </a:lnTo>
                  <a:lnTo>
                    <a:pt x="13839" y="84489"/>
                  </a:lnTo>
                  <a:lnTo>
                    <a:pt x="10473" y="84794"/>
                  </a:lnTo>
                  <a:lnTo>
                    <a:pt x="14387" y="82456"/>
                  </a:lnTo>
                  <a:lnTo>
                    <a:pt x="19353" y="78489"/>
                  </a:lnTo>
                  <a:lnTo>
                    <a:pt x="20461" y="77234"/>
                  </a:lnTo>
                  <a:lnTo>
                    <a:pt x="22037" y="75050"/>
                  </a:lnTo>
                  <a:lnTo>
                    <a:pt x="21549" y="74078"/>
                  </a:lnTo>
                  <a:lnTo>
                    <a:pt x="20526" y="73524"/>
                  </a:lnTo>
                  <a:lnTo>
                    <a:pt x="24125" y="69022"/>
                  </a:lnTo>
                  <a:lnTo>
                    <a:pt x="25392" y="68204"/>
                  </a:lnTo>
                  <a:lnTo>
                    <a:pt x="27699" y="68072"/>
                  </a:lnTo>
                  <a:lnTo>
                    <a:pt x="29389" y="67357"/>
                  </a:lnTo>
                  <a:lnTo>
                    <a:pt x="30134" y="67354"/>
                  </a:lnTo>
                  <a:lnTo>
                    <a:pt x="30804" y="67088"/>
                  </a:lnTo>
                  <a:lnTo>
                    <a:pt x="32286" y="65736"/>
                  </a:lnTo>
                  <a:lnTo>
                    <a:pt x="29999" y="64876"/>
                  </a:lnTo>
                  <a:lnTo>
                    <a:pt x="27638" y="64433"/>
                  </a:lnTo>
                  <a:lnTo>
                    <a:pt x="20332" y="64902"/>
                  </a:lnTo>
                  <a:lnTo>
                    <a:pt x="19371" y="64801"/>
                  </a:lnTo>
                  <a:lnTo>
                    <a:pt x="18465" y="64386"/>
                  </a:lnTo>
                  <a:lnTo>
                    <a:pt x="17877" y="63787"/>
                  </a:lnTo>
                  <a:lnTo>
                    <a:pt x="17435" y="62252"/>
                  </a:lnTo>
                  <a:lnTo>
                    <a:pt x="16899" y="61909"/>
                  </a:lnTo>
                  <a:lnTo>
                    <a:pt x="15250" y="61909"/>
                  </a:lnTo>
                  <a:lnTo>
                    <a:pt x="13625" y="62378"/>
                  </a:lnTo>
                  <a:lnTo>
                    <a:pt x="12490" y="62333"/>
                  </a:lnTo>
                  <a:lnTo>
                    <a:pt x="11376" y="61660"/>
                  </a:lnTo>
                  <a:lnTo>
                    <a:pt x="13153" y="60088"/>
                  </a:lnTo>
                  <a:lnTo>
                    <a:pt x="10862" y="59718"/>
                  </a:lnTo>
                  <a:lnTo>
                    <a:pt x="8542" y="60027"/>
                  </a:lnTo>
                  <a:lnTo>
                    <a:pt x="6611" y="59551"/>
                  </a:lnTo>
                  <a:lnTo>
                    <a:pt x="6551" y="58564"/>
                  </a:lnTo>
                  <a:lnTo>
                    <a:pt x="7426" y="57579"/>
                  </a:lnTo>
                  <a:lnTo>
                    <a:pt x="6279" y="56644"/>
                  </a:lnTo>
                  <a:lnTo>
                    <a:pt x="6042" y="55462"/>
                  </a:lnTo>
                  <a:lnTo>
                    <a:pt x="7264" y="54881"/>
                  </a:lnTo>
                  <a:lnTo>
                    <a:pt x="8599" y="55074"/>
                  </a:lnTo>
                  <a:lnTo>
                    <a:pt x="11320" y="54199"/>
                  </a:lnTo>
                  <a:lnTo>
                    <a:pt x="14806" y="53774"/>
                  </a:lnTo>
                  <a:lnTo>
                    <a:pt x="11816" y="52911"/>
                  </a:lnTo>
                  <a:lnTo>
                    <a:pt x="10625" y="52171"/>
                  </a:lnTo>
                  <a:lnTo>
                    <a:pt x="10568" y="51038"/>
                  </a:lnTo>
                  <a:lnTo>
                    <a:pt x="10805" y="50068"/>
                  </a:lnTo>
                  <a:lnTo>
                    <a:pt x="14266" y="48427"/>
                  </a:lnTo>
                  <a:lnTo>
                    <a:pt x="17955" y="47703"/>
                  </a:lnTo>
                  <a:lnTo>
                    <a:pt x="17683" y="46621"/>
                  </a:lnTo>
                  <a:lnTo>
                    <a:pt x="17941" y="45450"/>
                  </a:lnTo>
                  <a:lnTo>
                    <a:pt x="14212" y="45112"/>
                  </a:lnTo>
                  <a:lnTo>
                    <a:pt x="10529" y="45938"/>
                  </a:lnTo>
                  <a:lnTo>
                    <a:pt x="10923" y="43700"/>
                  </a:lnTo>
                  <a:lnTo>
                    <a:pt x="11805" y="41678"/>
                  </a:lnTo>
                  <a:lnTo>
                    <a:pt x="11979" y="40343"/>
                  </a:lnTo>
                  <a:lnTo>
                    <a:pt x="11803" y="38914"/>
                  </a:lnTo>
                  <a:lnTo>
                    <a:pt x="10078" y="39525"/>
                  </a:lnTo>
                  <a:lnTo>
                    <a:pt x="9876" y="37509"/>
                  </a:lnTo>
                  <a:lnTo>
                    <a:pt x="9135" y="36125"/>
                  </a:lnTo>
                  <a:lnTo>
                    <a:pt x="6580" y="37078"/>
                  </a:lnTo>
                  <a:lnTo>
                    <a:pt x="6646" y="35252"/>
                  </a:lnTo>
                  <a:lnTo>
                    <a:pt x="7382" y="33975"/>
                  </a:lnTo>
                  <a:lnTo>
                    <a:pt x="8718" y="33420"/>
                  </a:lnTo>
                  <a:lnTo>
                    <a:pt x="10045" y="33661"/>
                  </a:lnTo>
                  <a:lnTo>
                    <a:pt x="12508" y="33637"/>
                  </a:lnTo>
                  <a:lnTo>
                    <a:pt x="14883" y="32677"/>
                  </a:lnTo>
                  <a:lnTo>
                    <a:pt x="18307" y="32430"/>
                  </a:lnTo>
                  <a:lnTo>
                    <a:pt x="23764" y="32732"/>
                  </a:lnTo>
                  <a:lnTo>
                    <a:pt x="27515" y="35441"/>
                  </a:lnTo>
                  <a:lnTo>
                    <a:pt x="28483" y="34957"/>
                  </a:lnTo>
                  <a:lnTo>
                    <a:pt x="29983" y="33245"/>
                  </a:lnTo>
                  <a:lnTo>
                    <a:pt x="30687" y="33056"/>
                  </a:lnTo>
                  <a:lnTo>
                    <a:pt x="36340" y="33802"/>
                  </a:lnTo>
                  <a:lnTo>
                    <a:pt x="39851" y="34787"/>
                  </a:lnTo>
                  <a:lnTo>
                    <a:pt x="40790" y="34480"/>
                  </a:lnTo>
                  <a:lnTo>
                    <a:pt x="40283" y="32580"/>
                  </a:lnTo>
                  <a:lnTo>
                    <a:pt x="39074" y="31262"/>
                  </a:lnTo>
                  <a:lnTo>
                    <a:pt x="40593" y="29534"/>
                  </a:lnTo>
                  <a:lnTo>
                    <a:pt x="42438" y="28363"/>
                  </a:lnTo>
                  <a:lnTo>
                    <a:pt x="43671" y="27779"/>
                  </a:lnTo>
                  <a:lnTo>
                    <a:pt x="46518" y="27053"/>
                  </a:lnTo>
                  <a:lnTo>
                    <a:pt x="47759" y="26369"/>
                  </a:lnTo>
                  <a:lnTo>
                    <a:pt x="48586" y="24143"/>
                  </a:lnTo>
                  <a:lnTo>
                    <a:pt x="49902" y="22287"/>
                  </a:lnTo>
                  <a:lnTo>
                    <a:pt x="42758" y="23252"/>
                  </a:lnTo>
                  <a:lnTo>
                    <a:pt x="35961" y="21052"/>
                  </a:lnTo>
                  <a:lnTo>
                    <a:pt x="37039" y="19495"/>
                  </a:lnTo>
                  <a:lnTo>
                    <a:pt x="38474" y="18612"/>
                  </a:lnTo>
                  <a:lnTo>
                    <a:pt x="40950" y="17935"/>
                  </a:lnTo>
                  <a:lnTo>
                    <a:pt x="41185" y="17122"/>
                  </a:lnTo>
                  <a:lnTo>
                    <a:pt x="42438" y="16446"/>
                  </a:lnTo>
                  <a:lnTo>
                    <a:pt x="44510" y="14669"/>
                  </a:lnTo>
                  <a:lnTo>
                    <a:pt x="43749" y="12346"/>
                  </a:lnTo>
                  <a:lnTo>
                    <a:pt x="44157" y="10646"/>
                  </a:lnTo>
                  <a:lnTo>
                    <a:pt x="45649" y="9537"/>
                  </a:lnTo>
                  <a:lnTo>
                    <a:pt x="46116" y="7945"/>
                  </a:lnTo>
                  <a:lnTo>
                    <a:pt x="46781" y="6772"/>
                  </a:lnTo>
                  <a:lnTo>
                    <a:pt x="49808" y="6352"/>
                  </a:lnTo>
                  <a:lnTo>
                    <a:pt x="52718" y="5261"/>
                  </a:lnTo>
                  <a:lnTo>
                    <a:pt x="53769" y="5367"/>
                  </a:lnTo>
                  <a:lnTo>
                    <a:pt x="57205" y="5115"/>
                  </a:lnTo>
                  <a:lnTo>
                    <a:pt x="58369" y="5555"/>
                  </a:lnTo>
                  <a:lnTo>
                    <a:pt x="58104" y="3626"/>
                  </a:lnTo>
                  <a:lnTo>
                    <a:pt x="60214" y="3375"/>
                  </a:lnTo>
                  <a:lnTo>
                    <a:pt x="61039" y="3760"/>
                  </a:lnTo>
                  <a:lnTo>
                    <a:pt x="61402" y="5127"/>
                  </a:lnTo>
                  <a:lnTo>
                    <a:pt x="62361" y="5999"/>
                  </a:lnTo>
                  <a:lnTo>
                    <a:pt x="62657" y="7513"/>
                  </a:lnTo>
                  <a:lnTo>
                    <a:pt x="62014" y="8682"/>
                  </a:lnTo>
                  <a:lnTo>
                    <a:pt x="60940" y="9582"/>
                  </a:lnTo>
                  <a:lnTo>
                    <a:pt x="61922" y="10503"/>
                  </a:lnTo>
                  <a:lnTo>
                    <a:pt x="60399" y="12166"/>
                  </a:lnTo>
                  <a:lnTo>
                    <a:pt x="62043" y="11458"/>
                  </a:lnTo>
                  <a:lnTo>
                    <a:pt x="64386" y="9829"/>
                  </a:lnTo>
                  <a:lnTo>
                    <a:pt x="64265" y="8496"/>
                  </a:lnTo>
                  <a:lnTo>
                    <a:pt x="63866" y="6820"/>
                  </a:lnTo>
                  <a:lnTo>
                    <a:pt x="63214" y="5307"/>
                  </a:lnTo>
                  <a:lnTo>
                    <a:pt x="63514" y="3639"/>
                  </a:lnTo>
                  <a:lnTo>
                    <a:pt x="64831" y="2595"/>
                  </a:lnTo>
                  <a:lnTo>
                    <a:pt x="68293" y="2070"/>
                  </a:lnTo>
                  <a:lnTo>
                    <a:pt x="66873" y="174"/>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63" name="ee4p_IT_1_15912"/>
            <p:cNvSpPr>
              <a:spLocks noChangeAspect="1"/>
            </p:cNvSpPr>
            <p:nvPr>
              <p:custDataLst>
                <p:tags r:id="rId66"/>
              </p:custDataLst>
            </p:nvPr>
          </p:nvSpPr>
          <p:spPr>
            <a:xfrm>
              <a:off x="4488825" y="5317667"/>
              <a:ext cx="653384" cy="636877"/>
            </a:xfrm>
            <a:custGeom>
              <a:avLst/>
              <a:gdLst>
                <a:gd name="connsiteX0" fmla="*/ 83300 w 164820"/>
                <a:gd name="connsiteY0" fmla="*/ 156716 h 160656"/>
                <a:gd name="connsiteX1" fmla="*/ 84985 w 164820"/>
                <a:gd name="connsiteY1" fmla="*/ 157277 h 160656"/>
                <a:gd name="connsiteX2" fmla="*/ 85512 w 164820"/>
                <a:gd name="connsiteY2" fmla="*/ 158410 h 160656"/>
                <a:gd name="connsiteX3" fmla="*/ 85583 w 164820"/>
                <a:gd name="connsiteY3" fmla="*/ 158900 h 160656"/>
                <a:gd name="connsiteX4" fmla="*/ 84523 w 164820"/>
                <a:gd name="connsiteY4" fmla="*/ 159180 h 160656"/>
                <a:gd name="connsiteX5" fmla="*/ 83137 w 164820"/>
                <a:gd name="connsiteY5" fmla="*/ 158308 h 160656"/>
                <a:gd name="connsiteX6" fmla="*/ 83044 w 164820"/>
                <a:gd name="connsiteY6" fmla="*/ 157083 h 160656"/>
                <a:gd name="connsiteX7" fmla="*/ 163353 w 164820"/>
                <a:gd name="connsiteY7" fmla="*/ 119599 h 160656"/>
                <a:gd name="connsiteX8" fmla="*/ 164820 w 164820"/>
                <a:gd name="connsiteY8" fmla="*/ 120327 h 160656"/>
                <a:gd name="connsiteX9" fmla="*/ 163535 w 164820"/>
                <a:gd name="connsiteY9" fmla="*/ 121541 h 160656"/>
                <a:gd name="connsiteX10" fmla="*/ 162038 w 164820"/>
                <a:gd name="connsiteY10" fmla="*/ 124459 h 160656"/>
                <a:gd name="connsiteX11" fmla="*/ 161304 w 164820"/>
                <a:gd name="connsiteY11" fmla="*/ 125580 h 160656"/>
                <a:gd name="connsiteX12" fmla="*/ 155970 w 164820"/>
                <a:gd name="connsiteY12" fmla="*/ 132706 h 160656"/>
                <a:gd name="connsiteX13" fmla="*/ 155359 w 164820"/>
                <a:gd name="connsiteY13" fmla="*/ 134350 h 160656"/>
                <a:gd name="connsiteX14" fmla="*/ 154984 w 164820"/>
                <a:gd name="connsiteY14" fmla="*/ 136135 h 160656"/>
                <a:gd name="connsiteX15" fmla="*/ 154431 w 164820"/>
                <a:gd name="connsiteY15" fmla="*/ 137699 h 160656"/>
                <a:gd name="connsiteX16" fmla="*/ 153683 w 164820"/>
                <a:gd name="connsiteY16" fmla="*/ 139172 h 160656"/>
                <a:gd name="connsiteX17" fmla="*/ 152986 w 164820"/>
                <a:gd name="connsiteY17" fmla="*/ 141044 h 160656"/>
                <a:gd name="connsiteX18" fmla="*/ 153122 w 164820"/>
                <a:gd name="connsiteY18" fmla="*/ 143164 h 160656"/>
                <a:gd name="connsiteX19" fmla="*/ 153373 w 164820"/>
                <a:gd name="connsiteY19" fmla="*/ 144204 h 160656"/>
                <a:gd name="connsiteX20" fmla="*/ 154014 w 164820"/>
                <a:gd name="connsiteY20" fmla="*/ 144885 h 160656"/>
                <a:gd name="connsiteX21" fmla="*/ 155068 w 164820"/>
                <a:gd name="connsiteY21" fmla="*/ 145526 h 160656"/>
                <a:gd name="connsiteX22" fmla="*/ 155877 w 164820"/>
                <a:gd name="connsiteY22" fmla="*/ 146508 h 160656"/>
                <a:gd name="connsiteX23" fmla="*/ 154636 w 164820"/>
                <a:gd name="connsiteY23" fmla="*/ 147403 h 160656"/>
                <a:gd name="connsiteX24" fmla="*/ 156005 w 164820"/>
                <a:gd name="connsiteY24" fmla="*/ 149197 h 160656"/>
                <a:gd name="connsiteX25" fmla="*/ 157169 w 164820"/>
                <a:gd name="connsiteY25" fmla="*/ 150262 h 160656"/>
                <a:gd name="connsiteX26" fmla="*/ 157324 w 164820"/>
                <a:gd name="connsiteY26" fmla="*/ 151324 h 160656"/>
                <a:gd name="connsiteX27" fmla="*/ 157298 w 164820"/>
                <a:gd name="connsiteY27" fmla="*/ 152389 h 160656"/>
                <a:gd name="connsiteX28" fmla="*/ 154880 w 164820"/>
                <a:gd name="connsiteY28" fmla="*/ 154385 h 160656"/>
                <a:gd name="connsiteX29" fmla="*/ 153934 w 164820"/>
                <a:gd name="connsiteY29" fmla="*/ 155483 h 160656"/>
                <a:gd name="connsiteX30" fmla="*/ 153347 w 164820"/>
                <a:gd name="connsiteY30" fmla="*/ 156812 h 160656"/>
                <a:gd name="connsiteX31" fmla="*/ 153092 w 164820"/>
                <a:gd name="connsiteY31" fmla="*/ 158184 h 160656"/>
                <a:gd name="connsiteX32" fmla="*/ 153357 w 164820"/>
                <a:gd name="connsiteY32" fmla="*/ 159422 h 160656"/>
                <a:gd name="connsiteX33" fmla="*/ 153275 w 164820"/>
                <a:gd name="connsiteY33" fmla="*/ 160656 h 160656"/>
                <a:gd name="connsiteX34" fmla="*/ 150840 w 164820"/>
                <a:gd name="connsiteY34" fmla="*/ 160502 h 160656"/>
                <a:gd name="connsiteX35" fmla="*/ 148346 w 164820"/>
                <a:gd name="connsiteY35" fmla="*/ 159750 h 160656"/>
                <a:gd name="connsiteX36" fmla="*/ 145832 w 164820"/>
                <a:gd name="connsiteY36" fmla="*/ 160083 h 160656"/>
                <a:gd name="connsiteX37" fmla="*/ 142258 w 164820"/>
                <a:gd name="connsiteY37" fmla="*/ 158657 h 160656"/>
                <a:gd name="connsiteX38" fmla="*/ 140956 w 164820"/>
                <a:gd name="connsiteY38" fmla="*/ 158399 h 160656"/>
                <a:gd name="connsiteX39" fmla="*/ 139771 w 164820"/>
                <a:gd name="connsiteY39" fmla="*/ 157843 h 160656"/>
                <a:gd name="connsiteX40" fmla="*/ 136795 w 164820"/>
                <a:gd name="connsiteY40" fmla="*/ 153418 h 160656"/>
                <a:gd name="connsiteX41" fmla="*/ 134402 w 164820"/>
                <a:gd name="connsiteY41" fmla="*/ 151546 h 160656"/>
                <a:gd name="connsiteX42" fmla="*/ 131835 w 164820"/>
                <a:gd name="connsiteY42" fmla="*/ 150090 h 160656"/>
                <a:gd name="connsiteX43" fmla="*/ 129211 w 164820"/>
                <a:gd name="connsiteY43" fmla="*/ 150001 h 160656"/>
                <a:gd name="connsiteX44" fmla="*/ 126583 w 164820"/>
                <a:gd name="connsiteY44" fmla="*/ 150167 h 160656"/>
                <a:gd name="connsiteX45" fmla="*/ 124264 w 164820"/>
                <a:gd name="connsiteY45" fmla="*/ 149269 h 160656"/>
                <a:gd name="connsiteX46" fmla="*/ 119544 w 164820"/>
                <a:gd name="connsiteY46" fmla="*/ 146257 h 160656"/>
                <a:gd name="connsiteX47" fmla="*/ 114542 w 164820"/>
                <a:gd name="connsiteY47" fmla="*/ 143846 h 160656"/>
                <a:gd name="connsiteX48" fmla="*/ 112420 w 164820"/>
                <a:gd name="connsiteY48" fmla="*/ 142274 h 160656"/>
                <a:gd name="connsiteX49" fmla="*/ 111450 w 164820"/>
                <a:gd name="connsiteY49" fmla="*/ 141217 h 160656"/>
                <a:gd name="connsiteX50" fmla="*/ 110319 w 164820"/>
                <a:gd name="connsiteY50" fmla="*/ 140515 h 160656"/>
                <a:gd name="connsiteX51" fmla="*/ 107453 w 164820"/>
                <a:gd name="connsiteY51" fmla="*/ 139819 h 160656"/>
                <a:gd name="connsiteX52" fmla="*/ 104884 w 164820"/>
                <a:gd name="connsiteY52" fmla="*/ 138186 h 160656"/>
                <a:gd name="connsiteX53" fmla="*/ 103713 w 164820"/>
                <a:gd name="connsiteY53" fmla="*/ 138066 h 160656"/>
                <a:gd name="connsiteX54" fmla="*/ 101195 w 164820"/>
                <a:gd name="connsiteY54" fmla="*/ 138265 h 160656"/>
                <a:gd name="connsiteX55" fmla="*/ 99906 w 164820"/>
                <a:gd name="connsiteY55" fmla="*/ 138152 h 160656"/>
                <a:gd name="connsiteX56" fmla="*/ 98606 w 164820"/>
                <a:gd name="connsiteY56" fmla="*/ 137577 h 160656"/>
                <a:gd name="connsiteX57" fmla="*/ 96097 w 164820"/>
                <a:gd name="connsiteY57" fmla="*/ 135655 h 160656"/>
                <a:gd name="connsiteX58" fmla="*/ 94497 w 164820"/>
                <a:gd name="connsiteY58" fmla="*/ 132988 h 160656"/>
                <a:gd name="connsiteX59" fmla="*/ 94080 w 164820"/>
                <a:gd name="connsiteY59" fmla="*/ 131811 h 160656"/>
                <a:gd name="connsiteX60" fmla="*/ 95214 w 164820"/>
                <a:gd name="connsiteY60" fmla="*/ 128764 h 160656"/>
                <a:gd name="connsiteX61" fmla="*/ 96559 w 164820"/>
                <a:gd name="connsiteY61" fmla="*/ 125837 h 160656"/>
                <a:gd name="connsiteX62" fmla="*/ 97753 w 164820"/>
                <a:gd name="connsiteY62" fmla="*/ 125015 h 160656"/>
                <a:gd name="connsiteX63" fmla="*/ 99140 w 164820"/>
                <a:gd name="connsiteY63" fmla="*/ 124426 h 160656"/>
                <a:gd name="connsiteX64" fmla="*/ 99980 w 164820"/>
                <a:gd name="connsiteY64" fmla="*/ 123559 h 160656"/>
                <a:gd name="connsiteX65" fmla="*/ 100688 w 164820"/>
                <a:gd name="connsiteY65" fmla="*/ 122497 h 160656"/>
                <a:gd name="connsiteX66" fmla="*/ 103260 w 164820"/>
                <a:gd name="connsiteY66" fmla="*/ 125560 h 160656"/>
                <a:gd name="connsiteX67" fmla="*/ 104411 w 164820"/>
                <a:gd name="connsiteY67" fmla="*/ 126300 h 160656"/>
                <a:gd name="connsiteX68" fmla="*/ 105577 w 164820"/>
                <a:gd name="connsiteY68" fmla="*/ 126135 h 160656"/>
                <a:gd name="connsiteX69" fmla="*/ 107645 w 164820"/>
                <a:gd name="connsiteY69" fmla="*/ 125038 h 160656"/>
                <a:gd name="connsiteX70" fmla="*/ 107818 w 164820"/>
                <a:gd name="connsiteY70" fmla="*/ 123836 h 160656"/>
                <a:gd name="connsiteX71" fmla="*/ 110098 w 164820"/>
                <a:gd name="connsiteY71" fmla="*/ 122311 h 160656"/>
                <a:gd name="connsiteX72" fmla="*/ 112999 w 164820"/>
                <a:gd name="connsiteY72" fmla="*/ 122282 h 160656"/>
                <a:gd name="connsiteX73" fmla="*/ 114337 w 164820"/>
                <a:gd name="connsiteY73" fmla="*/ 122562 h 160656"/>
                <a:gd name="connsiteX74" fmla="*/ 115041 w 164820"/>
                <a:gd name="connsiteY74" fmla="*/ 123941 h 160656"/>
                <a:gd name="connsiteX75" fmla="*/ 116147 w 164820"/>
                <a:gd name="connsiteY75" fmla="*/ 124366 h 160656"/>
                <a:gd name="connsiteX76" fmla="*/ 117425 w 164820"/>
                <a:gd name="connsiteY76" fmla="*/ 124549 h 160656"/>
                <a:gd name="connsiteX77" fmla="*/ 121632 w 164820"/>
                <a:gd name="connsiteY77" fmla="*/ 127175 h 160656"/>
                <a:gd name="connsiteX78" fmla="*/ 122811 w 164820"/>
                <a:gd name="connsiteY78" fmla="*/ 127603 h 160656"/>
                <a:gd name="connsiteX79" fmla="*/ 124005 w 164820"/>
                <a:gd name="connsiteY79" fmla="*/ 127676 h 160656"/>
                <a:gd name="connsiteX80" fmla="*/ 127272 w 164820"/>
                <a:gd name="connsiteY80" fmla="*/ 126574 h 160656"/>
                <a:gd name="connsiteX81" fmla="*/ 129779 w 164820"/>
                <a:gd name="connsiteY81" fmla="*/ 126155 h 160656"/>
                <a:gd name="connsiteX82" fmla="*/ 135035 w 164820"/>
                <a:gd name="connsiteY82" fmla="*/ 126762 h 160656"/>
                <a:gd name="connsiteX83" fmla="*/ 137877 w 164820"/>
                <a:gd name="connsiteY83" fmla="*/ 126102 h 160656"/>
                <a:gd name="connsiteX84" fmla="*/ 139861 w 164820"/>
                <a:gd name="connsiteY84" fmla="*/ 126027 h 160656"/>
                <a:gd name="connsiteX85" fmla="*/ 142753 w 164820"/>
                <a:gd name="connsiteY85" fmla="*/ 125012 h 160656"/>
                <a:gd name="connsiteX86" fmla="*/ 144975 w 164820"/>
                <a:gd name="connsiteY86" fmla="*/ 123326 h 160656"/>
                <a:gd name="connsiteX87" fmla="*/ 146134 w 164820"/>
                <a:gd name="connsiteY87" fmla="*/ 122910 h 160656"/>
                <a:gd name="connsiteX88" fmla="*/ 147378 w 164820"/>
                <a:gd name="connsiteY88" fmla="*/ 122790 h 160656"/>
                <a:gd name="connsiteX89" fmla="*/ 150386 w 164820"/>
                <a:gd name="connsiteY89" fmla="*/ 122895 h 160656"/>
                <a:gd name="connsiteX90" fmla="*/ 153411 w 164820"/>
                <a:gd name="connsiteY90" fmla="*/ 123276 h 160656"/>
                <a:gd name="connsiteX91" fmla="*/ 154679 w 164820"/>
                <a:gd name="connsiteY91" fmla="*/ 122882 h 160656"/>
                <a:gd name="connsiteX92" fmla="*/ 155739 w 164820"/>
                <a:gd name="connsiteY92" fmla="*/ 121779 h 160656"/>
                <a:gd name="connsiteX93" fmla="*/ 156968 w 164820"/>
                <a:gd name="connsiteY93" fmla="*/ 121282 h 160656"/>
                <a:gd name="connsiteX94" fmla="*/ 158320 w 164820"/>
                <a:gd name="connsiteY94" fmla="*/ 121617 h 160656"/>
                <a:gd name="connsiteX95" fmla="*/ 161813 w 164820"/>
                <a:gd name="connsiteY95" fmla="*/ 119728 h 160656"/>
                <a:gd name="connsiteX96" fmla="*/ 4111 w 164820"/>
                <a:gd name="connsiteY96" fmla="*/ 98453 h 160656"/>
                <a:gd name="connsiteX97" fmla="*/ 5744 w 164820"/>
                <a:gd name="connsiteY97" fmla="*/ 99107 h 160656"/>
                <a:gd name="connsiteX98" fmla="*/ 6590 w 164820"/>
                <a:gd name="connsiteY98" fmla="*/ 99705 h 160656"/>
                <a:gd name="connsiteX99" fmla="*/ 5321 w 164820"/>
                <a:gd name="connsiteY99" fmla="*/ 102261 h 160656"/>
                <a:gd name="connsiteX100" fmla="*/ 3982 w 164820"/>
                <a:gd name="connsiteY100" fmla="*/ 100451 h 160656"/>
                <a:gd name="connsiteX101" fmla="*/ 3930 w 164820"/>
                <a:gd name="connsiteY101" fmla="*/ 98896 h 160656"/>
                <a:gd name="connsiteX102" fmla="*/ 125825 w 164820"/>
                <a:gd name="connsiteY102" fmla="*/ 55558 h 160656"/>
                <a:gd name="connsiteX103" fmla="*/ 127836 w 164820"/>
                <a:gd name="connsiteY103" fmla="*/ 56147 h 160656"/>
                <a:gd name="connsiteX104" fmla="*/ 127808 w 164820"/>
                <a:gd name="connsiteY104" fmla="*/ 56704 h 160656"/>
                <a:gd name="connsiteX105" fmla="*/ 127309 w 164820"/>
                <a:gd name="connsiteY105" fmla="*/ 57033 h 160656"/>
                <a:gd name="connsiteX106" fmla="*/ 126322 w 164820"/>
                <a:gd name="connsiteY106" fmla="*/ 57260 h 160656"/>
                <a:gd name="connsiteX107" fmla="*/ 125747 w 164820"/>
                <a:gd name="connsiteY107" fmla="*/ 56951 h 160656"/>
                <a:gd name="connsiteX108" fmla="*/ 125434 w 164820"/>
                <a:gd name="connsiteY108" fmla="*/ 56549 h 160656"/>
                <a:gd name="connsiteX109" fmla="*/ 3081 w 164820"/>
                <a:gd name="connsiteY109" fmla="*/ 46092 h 160656"/>
                <a:gd name="connsiteX110" fmla="*/ 3602 w 164820"/>
                <a:gd name="connsiteY110" fmla="*/ 46625 h 160656"/>
                <a:gd name="connsiteX111" fmla="*/ 3053 w 164820"/>
                <a:gd name="connsiteY111" fmla="*/ 47648 h 160656"/>
                <a:gd name="connsiteX112" fmla="*/ 2326 w 164820"/>
                <a:gd name="connsiteY112" fmla="*/ 48251 h 160656"/>
                <a:gd name="connsiteX113" fmla="*/ 1589 w 164820"/>
                <a:gd name="connsiteY113" fmla="*/ 49454 h 160656"/>
                <a:gd name="connsiteX114" fmla="*/ 549 w 164820"/>
                <a:gd name="connsiteY114" fmla="*/ 49366 h 160656"/>
                <a:gd name="connsiteX115" fmla="*/ 955 w 164820"/>
                <a:gd name="connsiteY115" fmla="*/ 48476 h 160656"/>
                <a:gd name="connsiteX116" fmla="*/ 1913 w 164820"/>
                <a:gd name="connsiteY116" fmla="*/ 46691 h 160656"/>
                <a:gd name="connsiteX117" fmla="*/ 23164 w 164820"/>
                <a:gd name="connsiteY117" fmla="*/ 42529 h 160656"/>
                <a:gd name="connsiteX118" fmla="*/ 24371 w 164820"/>
                <a:gd name="connsiteY118" fmla="*/ 43990 h 160656"/>
                <a:gd name="connsiteX119" fmla="*/ 25869 w 164820"/>
                <a:gd name="connsiteY119" fmla="*/ 44142 h 160656"/>
                <a:gd name="connsiteX120" fmla="*/ 28178 w 164820"/>
                <a:gd name="connsiteY120" fmla="*/ 45347 h 160656"/>
                <a:gd name="connsiteX121" fmla="*/ 29174 w 164820"/>
                <a:gd name="connsiteY121" fmla="*/ 46500 h 160656"/>
                <a:gd name="connsiteX122" fmla="*/ 30026 w 164820"/>
                <a:gd name="connsiteY122" fmla="*/ 47888 h 160656"/>
                <a:gd name="connsiteX123" fmla="*/ 30842 w 164820"/>
                <a:gd name="connsiteY123" fmla="*/ 48496 h 160656"/>
                <a:gd name="connsiteX124" fmla="*/ 31719 w 164820"/>
                <a:gd name="connsiteY124" fmla="*/ 48845 h 160656"/>
                <a:gd name="connsiteX125" fmla="*/ 31849 w 164820"/>
                <a:gd name="connsiteY125" fmla="*/ 49171 h 160656"/>
                <a:gd name="connsiteX126" fmla="*/ 31154 w 164820"/>
                <a:gd name="connsiteY126" fmla="*/ 49497 h 160656"/>
                <a:gd name="connsiteX127" fmla="*/ 30357 w 164820"/>
                <a:gd name="connsiteY127" fmla="*/ 51084 h 160656"/>
                <a:gd name="connsiteX128" fmla="*/ 30806 w 164820"/>
                <a:gd name="connsiteY128" fmla="*/ 51541 h 160656"/>
                <a:gd name="connsiteX129" fmla="*/ 32088 w 164820"/>
                <a:gd name="connsiteY129" fmla="*/ 52401 h 160656"/>
                <a:gd name="connsiteX130" fmla="*/ 33194 w 164820"/>
                <a:gd name="connsiteY130" fmla="*/ 54080 h 160656"/>
                <a:gd name="connsiteX131" fmla="*/ 35677 w 164820"/>
                <a:gd name="connsiteY131" fmla="*/ 60951 h 160656"/>
                <a:gd name="connsiteX132" fmla="*/ 35919 w 164820"/>
                <a:gd name="connsiteY132" fmla="*/ 62435 h 160656"/>
                <a:gd name="connsiteX133" fmla="*/ 35423 w 164820"/>
                <a:gd name="connsiteY133" fmla="*/ 63955 h 160656"/>
                <a:gd name="connsiteX134" fmla="*/ 34790 w 164820"/>
                <a:gd name="connsiteY134" fmla="*/ 65033 h 160656"/>
                <a:gd name="connsiteX135" fmla="*/ 32330 w 164820"/>
                <a:gd name="connsiteY135" fmla="*/ 68482 h 160656"/>
                <a:gd name="connsiteX136" fmla="*/ 32695 w 164820"/>
                <a:gd name="connsiteY136" fmla="*/ 71334 h 160656"/>
                <a:gd name="connsiteX137" fmla="*/ 33609 w 164820"/>
                <a:gd name="connsiteY137" fmla="*/ 73095 h 160656"/>
                <a:gd name="connsiteX138" fmla="*/ 33740 w 164820"/>
                <a:gd name="connsiteY138" fmla="*/ 75044 h 160656"/>
                <a:gd name="connsiteX139" fmla="*/ 33283 w 164820"/>
                <a:gd name="connsiteY139" fmla="*/ 77460 h 160656"/>
                <a:gd name="connsiteX140" fmla="*/ 31756 w 164820"/>
                <a:gd name="connsiteY140" fmla="*/ 92276 h 160656"/>
                <a:gd name="connsiteX141" fmla="*/ 31018 w 164820"/>
                <a:gd name="connsiteY141" fmla="*/ 94889 h 160656"/>
                <a:gd name="connsiteX142" fmla="*/ 30551 w 164820"/>
                <a:gd name="connsiteY142" fmla="*/ 97156 h 160656"/>
                <a:gd name="connsiteX143" fmla="*/ 28867 w 164820"/>
                <a:gd name="connsiteY143" fmla="*/ 97841 h 160656"/>
                <a:gd name="connsiteX144" fmla="*/ 26694 w 164820"/>
                <a:gd name="connsiteY144" fmla="*/ 97117 h 160656"/>
                <a:gd name="connsiteX145" fmla="*/ 23954 w 164820"/>
                <a:gd name="connsiteY145" fmla="*/ 95841 h 160656"/>
                <a:gd name="connsiteX146" fmla="*/ 22689 w 164820"/>
                <a:gd name="connsiteY146" fmla="*/ 95918 h 160656"/>
                <a:gd name="connsiteX147" fmla="*/ 21415 w 164820"/>
                <a:gd name="connsiteY147" fmla="*/ 96354 h 160656"/>
                <a:gd name="connsiteX148" fmla="*/ 20363 w 164820"/>
                <a:gd name="connsiteY148" fmla="*/ 95984 h 160656"/>
                <a:gd name="connsiteX149" fmla="*/ 19359 w 164820"/>
                <a:gd name="connsiteY149" fmla="*/ 95262 h 160656"/>
                <a:gd name="connsiteX150" fmla="*/ 18614 w 164820"/>
                <a:gd name="connsiteY150" fmla="*/ 100332 h 160656"/>
                <a:gd name="connsiteX151" fmla="*/ 17375 w 164820"/>
                <a:gd name="connsiteY151" fmla="*/ 102389 h 160656"/>
                <a:gd name="connsiteX152" fmla="*/ 15489 w 164820"/>
                <a:gd name="connsiteY152" fmla="*/ 103702 h 160656"/>
                <a:gd name="connsiteX153" fmla="*/ 13716 w 164820"/>
                <a:gd name="connsiteY153" fmla="*/ 103785 h 160656"/>
                <a:gd name="connsiteX154" fmla="*/ 11890 w 164820"/>
                <a:gd name="connsiteY154" fmla="*/ 103345 h 160656"/>
                <a:gd name="connsiteX155" fmla="*/ 10341 w 164820"/>
                <a:gd name="connsiteY155" fmla="*/ 103349 h 160656"/>
                <a:gd name="connsiteX156" fmla="*/ 9167 w 164820"/>
                <a:gd name="connsiteY156" fmla="*/ 102373 h 160656"/>
                <a:gd name="connsiteX157" fmla="*/ 8236 w 164820"/>
                <a:gd name="connsiteY157" fmla="*/ 100667 h 160656"/>
                <a:gd name="connsiteX158" fmla="*/ 6752 w 164820"/>
                <a:gd name="connsiteY158" fmla="*/ 98593 h 160656"/>
                <a:gd name="connsiteX159" fmla="*/ 5247 w 164820"/>
                <a:gd name="connsiteY159" fmla="*/ 96128 h 160656"/>
                <a:gd name="connsiteX160" fmla="*/ 5083 w 164820"/>
                <a:gd name="connsiteY160" fmla="*/ 93898 h 160656"/>
                <a:gd name="connsiteX161" fmla="*/ 4826 w 164820"/>
                <a:gd name="connsiteY161" fmla="*/ 88975 h 160656"/>
                <a:gd name="connsiteX162" fmla="*/ 5258 w 164820"/>
                <a:gd name="connsiteY162" fmla="*/ 87899 h 160656"/>
                <a:gd name="connsiteX163" fmla="*/ 5887 w 164820"/>
                <a:gd name="connsiteY163" fmla="*/ 86867 h 160656"/>
                <a:gd name="connsiteX164" fmla="*/ 6195 w 164820"/>
                <a:gd name="connsiteY164" fmla="*/ 84661 h 160656"/>
                <a:gd name="connsiteX165" fmla="*/ 5977 w 164820"/>
                <a:gd name="connsiteY165" fmla="*/ 82737 h 160656"/>
                <a:gd name="connsiteX166" fmla="*/ 6418 w 164820"/>
                <a:gd name="connsiteY166" fmla="*/ 82050 h 160656"/>
                <a:gd name="connsiteX167" fmla="*/ 7295 w 164820"/>
                <a:gd name="connsiteY167" fmla="*/ 82737 h 160656"/>
                <a:gd name="connsiteX168" fmla="*/ 7953 w 164820"/>
                <a:gd name="connsiteY168" fmla="*/ 82479 h 160656"/>
                <a:gd name="connsiteX169" fmla="*/ 7912 w 164820"/>
                <a:gd name="connsiteY169" fmla="*/ 81488 h 160656"/>
                <a:gd name="connsiteX170" fmla="*/ 8113 w 164820"/>
                <a:gd name="connsiteY170" fmla="*/ 79678 h 160656"/>
                <a:gd name="connsiteX171" fmla="*/ 6966 w 164820"/>
                <a:gd name="connsiteY171" fmla="*/ 78161 h 160656"/>
                <a:gd name="connsiteX172" fmla="*/ 5018 w 164820"/>
                <a:gd name="connsiteY172" fmla="*/ 77646 h 160656"/>
                <a:gd name="connsiteX173" fmla="*/ 4830 w 164820"/>
                <a:gd name="connsiteY173" fmla="*/ 76058 h 160656"/>
                <a:gd name="connsiteX174" fmla="*/ 5036 w 164820"/>
                <a:gd name="connsiteY174" fmla="*/ 74507 h 160656"/>
                <a:gd name="connsiteX175" fmla="*/ 6064 w 164820"/>
                <a:gd name="connsiteY175" fmla="*/ 73465 h 160656"/>
                <a:gd name="connsiteX176" fmla="*/ 6411 w 164820"/>
                <a:gd name="connsiteY176" fmla="*/ 72079 h 160656"/>
                <a:gd name="connsiteX177" fmla="*/ 6422 w 164820"/>
                <a:gd name="connsiteY177" fmla="*/ 67848 h 160656"/>
                <a:gd name="connsiteX178" fmla="*/ 5049 w 164820"/>
                <a:gd name="connsiteY178" fmla="*/ 66288 h 160656"/>
                <a:gd name="connsiteX179" fmla="*/ 4522 w 164820"/>
                <a:gd name="connsiteY179" fmla="*/ 63924 h 160656"/>
                <a:gd name="connsiteX180" fmla="*/ 3812 w 164820"/>
                <a:gd name="connsiteY180" fmla="*/ 62409 h 160656"/>
                <a:gd name="connsiteX181" fmla="*/ 2535 w 164820"/>
                <a:gd name="connsiteY181" fmla="*/ 60887 h 160656"/>
                <a:gd name="connsiteX182" fmla="*/ 1093 w 164820"/>
                <a:gd name="connsiteY182" fmla="*/ 59647 h 160656"/>
                <a:gd name="connsiteX183" fmla="*/ 201 w 164820"/>
                <a:gd name="connsiteY183" fmla="*/ 58450 h 160656"/>
                <a:gd name="connsiteX184" fmla="*/ 0 w 164820"/>
                <a:gd name="connsiteY184" fmla="*/ 55316 h 160656"/>
                <a:gd name="connsiteX185" fmla="*/ 507 w 164820"/>
                <a:gd name="connsiteY185" fmla="*/ 52699 h 160656"/>
                <a:gd name="connsiteX186" fmla="*/ 959 w 164820"/>
                <a:gd name="connsiteY186" fmla="*/ 51578 h 160656"/>
                <a:gd name="connsiteX187" fmla="*/ 1423 w 164820"/>
                <a:gd name="connsiteY187" fmla="*/ 51744 h 160656"/>
                <a:gd name="connsiteX188" fmla="*/ 2859 w 164820"/>
                <a:gd name="connsiteY188" fmla="*/ 53045 h 160656"/>
                <a:gd name="connsiteX189" fmla="*/ 4034 w 164820"/>
                <a:gd name="connsiteY189" fmla="*/ 53339 h 160656"/>
                <a:gd name="connsiteX190" fmla="*/ 6359 w 164820"/>
                <a:gd name="connsiteY190" fmla="*/ 53654 h 160656"/>
                <a:gd name="connsiteX191" fmla="*/ 8646 w 164820"/>
                <a:gd name="connsiteY191" fmla="*/ 53238 h 160656"/>
                <a:gd name="connsiteX192" fmla="*/ 11456 w 164820"/>
                <a:gd name="connsiteY192" fmla="*/ 52053 h 160656"/>
                <a:gd name="connsiteX193" fmla="*/ 14159 w 164820"/>
                <a:gd name="connsiteY193" fmla="*/ 50617 h 160656"/>
                <a:gd name="connsiteX194" fmla="*/ 18072 w 164820"/>
                <a:gd name="connsiteY194" fmla="*/ 46395 h 160656"/>
                <a:gd name="connsiteX195" fmla="*/ 20484 w 164820"/>
                <a:gd name="connsiteY195" fmla="*/ 45537 h 160656"/>
                <a:gd name="connsiteX196" fmla="*/ 21719 w 164820"/>
                <a:gd name="connsiteY196" fmla="*/ 44425 h 160656"/>
                <a:gd name="connsiteX197" fmla="*/ 22140 w 164820"/>
                <a:gd name="connsiteY197" fmla="*/ 42922 h 160656"/>
                <a:gd name="connsiteX198" fmla="*/ 48962 w 164820"/>
                <a:gd name="connsiteY198" fmla="*/ 0 h 160656"/>
                <a:gd name="connsiteX199" fmla="*/ 49696 w 164820"/>
                <a:gd name="connsiteY199" fmla="*/ 1042 h 160656"/>
                <a:gd name="connsiteX200" fmla="*/ 49782 w 164820"/>
                <a:gd name="connsiteY200" fmla="*/ 1647 h 160656"/>
                <a:gd name="connsiteX201" fmla="*/ 49290 w 164820"/>
                <a:gd name="connsiteY201" fmla="*/ 2331 h 160656"/>
                <a:gd name="connsiteX202" fmla="*/ 49497 w 164820"/>
                <a:gd name="connsiteY202" fmla="*/ 3877 h 160656"/>
                <a:gd name="connsiteX203" fmla="*/ 47647 w 164820"/>
                <a:gd name="connsiteY203" fmla="*/ 2595 h 160656"/>
                <a:gd name="connsiteX204" fmla="*/ 44846 w 164820"/>
                <a:gd name="connsiteY204" fmla="*/ 3242 h 160656"/>
                <a:gd name="connsiteX205" fmla="*/ 43127 w 164820"/>
                <a:gd name="connsiteY205" fmla="*/ 3105 h 160656"/>
                <a:gd name="connsiteX206" fmla="*/ 42652 w 164820"/>
                <a:gd name="connsiteY206" fmla="*/ 1955 h 160656"/>
                <a:gd name="connsiteX207" fmla="*/ 43045 w 164820"/>
                <a:gd name="connsiteY207" fmla="*/ 1280 h 160656"/>
                <a:gd name="connsiteX208" fmla="*/ 45714 w 164820"/>
                <a:gd name="connsiteY208" fmla="*/ 1133 h 160656"/>
                <a:gd name="connsiteX209" fmla="*/ 46543 w 164820"/>
                <a:gd name="connsiteY209" fmla="*/ 804 h 160656"/>
                <a:gd name="connsiteX210" fmla="*/ 48163 w 164820"/>
                <a:gd name="connsiteY210" fmla="*/ 959 h 160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Lst>
              <a:rect l="l" t="t" r="r" b="b"/>
              <a:pathLst>
                <a:path w="164820" h="160656">
                  <a:moveTo>
                    <a:pt x="83300" y="156716"/>
                  </a:moveTo>
                  <a:lnTo>
                    <a:pt x="84985" y="157277"/>
                  </a:lnTo>
                  <a:lnTo>
                    <a:pt x="85512" y="158410"/>
                  </a:lnTo>
                  <a:lnTo>
                    <a:pt x="85583" y="158900"/>
                  </a:lnTo>
                  <a:lnTo>
                    <a:pt x="84523" y="159180"/>
                  </a:lnTo>
                  <a:lnTo>
                    <a:pt x="83137" y="158308"/>
                  </a:lnTo>
                  <a:lnTo>
                    <a:pt x="83044" y="157083"/>
                  </a:lnTo>
                  <a:close/>
                  <a:moveTo>
                    <a:pt x="163353" y="119599"/>
                  </a:moveTo>
                  <a:lnTo>
                    <a:pt x="164820" y="120327"/>
                  </a:lnTo>
                  <a:lnTo>
                    <a:pt x="163535" y="121541"/>
                  </a:lnTo>
                  <a:lnTo>
                    <a:pt x="162038" y="124459"/>
                  </a:lnTo>
                  <a:lnTo>
                    <a:pt x="161304" y="125580"/>
                  </a:lnTo>
                  <a:lnTo>
                    <a:pt x="155970" y="132706"/>
                  </a:lnTo>
                  <a:lnTo>
                    <a:pt x="155359" y="134350"/>
                  </a:lnTo>
                  <a:lnTo>
                    <a:pt x="154984" y="136135"/>
                  </a:lnTo>
                  <a:lnTo>
                    <a:pt x="154431" y="137699"/>
                  </a:lnTo>
                  <a:lnTo>
                    <a:pt x="153683" y="139172"/>
                  </a:lnTo>
                  <a:lnTo>
                    <a:pt x="152986" y="141044"/>
                  </a:lnTo>
                  <a:lnTo>
                    <a:pt x="153122" y="143164"/>
                  </a:lnTo>
                  <a:lnTo>
                    <a:pt x="153373" y="144204"/>
                  </a:lnTo>
                  <a:lnTo>
                    <a:pt x="154014" y="144885"/>
                  </a:lnTo>
                  <a:lnTo>
                    <a:pt x="155068" y="145526"/>
                  </a:lnTo>
                  <a:lnTo>
                    <a:pt x="155877" y="146508"/>
                  </a:lnTo>
                  <a:lnTo>
                    <a:pt x="154636" y="147403"/>
                  </a:lnTo>
                  <a:lnTo>
                    <a:pt x="156005" y="149197"/>
                  </a:lnTo>
                  <a:lnTo>
                    <a:pt x="157169" y="150262"/>
                  </a:lnTo>
                  <a:lnTo>
                    <a:pt x="157324" y="151324"/>
                  </a:lnTo>
                  <a:lnTo>
                    <a:pt x="157298" y="152389"/>
                  </a:lnTo>
                  <a:lnTo>
                    <a:pt x="154880" y="154385"/>
                  </a:lnTo>
                  <a:lnTo>
                    <a:pt x="153934" y="155483"/>
                  </a:lnTo>
                  <a:lnTo>
                    <a:pt x="153347" y="156812"/>
                  </a:lnTo>
                  <a:lnTo>
                    <a:pt x="153092" y="158184"/>
                  </a:lnTo>
                  <a:lnTo>
                    <a:pt x="153357" y="159422"/>
                  </a:lnTo>
                  <a:lnTo>
                    <a:pt x="153275" y="160656"/>
                  </a:lnTo>
                  <a:lnTo>
                    <a:pt x="150840" y="160502"/>
                  </a:lnTo>
                  <a:lnTo>
                    <a:pt x="148346" y="159750"/>
                  </a:lnTo>
                  <a:lnTo>
                    <a:pt x="145832" y="160083"/>
                  </a:lnTo>
                  <a:lnTo>
                    <a:pt x="142258" y="158657"/>
                  </a:lnTo>
                  <a:lnTo>
                    <a:pt x="140956" y="158399"/>
                  </a:lnTo>
                  <a:lnTo>
                    <a:pt x="139771" y="157843"/>
                  </a:lnTo>
                  <a:lnTo>
                    <a:pt x="136795" y="153418"/>
                  </a:lnTo>
                  <a:lnTo>
                    <a:pt x="134402" y="151546"/>
                  </a:lnTo>
                  <a:lnTo>
                    <a:pt x="131835" y="150090"/>
                  </a:lnTo>
                  <a:lnTo>
                    <a:pt x="129211" y="150001"/>
                  </a:lnTo>
                  <a:lnTo>
                    <a:pt x="126583" y="150167"/>
                  </a:lnTo>
                  <a:lnTo>
                    <a:pt x="124264" y="149269"/>
                  </a:lnTo>
                  <a:lnTo>
                    <a:pt x="119544" y="146257"/>
                  </a:lnTo>
                  <a:lnTo>
                    <a:pt x="114542" y="143846"/>
                  </a:lnTo>
                  <a:lnTo>
                    <a:pt x="112420" y="142274"/>
                  </a:lnTo>
                  <a:lnTo>
                    <a:pt x="111450" y="141217"/>
                  </a:lnTo>
                  <a:lnTo>
                    <a:pt x="110319" y="140515"/>
                  </a:lnTo>
                  <a:lnTo>
                    <a:pt x="107453" y="139819"/>
                  </a:lnTo>
                  <a:lnTo>
                    <a:pt x="104884" y="138186"/>
                  </a:lnTo>
                  <a:lnTo>
                    <a:pt x="103713" y="138066"/>
                  </a:lnTo>
                  <a:lnTo>
                    <a:pt x="101195" y="138265"/>
                  </a:lnTo>
                  <a:lnTo>
                    <a:pt x="99906" y="138152"/>
                  </a:lnTo>
                  <a:lnTo>
                    <a:pt x="98606" y="137577"/>
                  </a:lnTo>
                  <a:lnTo>
                    <a:pt x="96097" y="135655"/>
                  </a:lnTo>
                  <a:lnTo>
                    <a:pt x="94497" y="132988"/>
                  </a:lnTo>
                  <a:lnTo>
                    <a:pt x="94080" y="131811"/>
                  </a:lnTo>
                  <a:lnTo>
                    <a:pt x="95214" y="128764"/>
                  </a:lnTo>
                  <a:lnTo>
                    <a:pt x="96559" y="125837"/>
                  </a:lnTo>
                  <a:lnTo>
                    <a:pt x="97753" y="125015"/>
                  </a:lnTo>
                  <a:lnTo>
                    <a:pt x="99140" y="124426"/>
                  </a:lnTo>
                  <a:lnTo>
                    <a:pt x="99980" y="123559"/>
                  </a:lnTo>
                  <a:lnTo>
                    <a:pt x="100688" y="122497"/>
                  </a:lnTo>
                  <a:lnTo>
                    <a:pt x="103260" y="125560"/>
                  </a:lnTo>
                  <a:lnTo>
                    <a:pt x="104411" y="126300"/>
                  </a:lnTo>
                  <a:lnTo>
                    <a:pt x="105577" y="126135"/>
                  </a:lnTo>
                  <a:lnTo>
                    <a:pt x="107645" y="125038"/>
                  </a:lnTo>
                  <a:lnTo>
                    <a:pt x="107818" y="123836"/>
                  </a:lnTo>
                  <a:lnTo>
                    <a:pt x="110098" y="122311"/>
                  </a:lnTo>
                  <a:lnTo>
                    <a:pt x="112999" y="122282"/>
                  </a:lnTo>
                  <a:lnTo>
                    <a:pt x="114337" y="122562"/>
                  </a:lnTo>
                  <a:lnTo>
                    <a:pt x="115041" y="123941"/>
                  </a:lnTo>
                  <a:lnTo>
                    <a:pt x="116147" y="124366"/>
                  </a:lnTo>
                  <a:lnTo>
                    <a:pt x="117425" y="124549"/>
                  </a:lnTo>
                  <a:lnTo>
                    <a:pt x="121632" y="127175"/>
                  </a:lnTo>
                  <a:lnTo>
                    <a:pt x="122811" y="127603"/>
                  </a:lnTo>
                  <a:lnTo>
                    <a:pt x="124005" y="127676"/>
                  </a:lnTo>
                  <a:lnTo>
                    <a:pt x="127272" y="126574"/>
                  </a:lnTo>
                  <a:lnTo>
                    <a:pt x="129779" y="126155"/>
                  </a:lnTo>
                  <a:lnTo>
                    <a:pt x="135035" y="126762"/>
                  </a:lnTo>
                  <a:lnTo>
                    <a:pt x="137877" y="126102"/>
                  </a:lnTo>
                  <a:lnTo>
                    <a:pt x="139861" y="126027"/>
                  </a:lnTo>
                  <a:lnTo>
                    <a:pt x="142753" y="125012"/>
                  </a:lnTo>
                  <a:lnTo>
                    <a:pt x="144975" y="123326"/>
                  </a:lnTo>
                  <a:lnTo>
                    <a:pt x="146134" y="122910"/>
                  </a:lnTo>
                  <a:lnTo>
                    <a:pt x="147378" y="122790"/>
                  </a:lnTo>
                  <a:lnTo>
                    <a:pt x="150386" y="122895"/>
                  </a:lnTo>
                  <a:lnTo>
                    <a:pt x="153411" y="123276"/>
                  </a:lnTo>
                  <a:lnTo>
                    <a:pt x="154679" y="122882"/>
                  </a:lnTo>
                  <a:lnTo>
                    <a:pt x="155739" y="121779"/>
                  </a:lnTo>
                  <a:lnTo>
                    <a:pt x="156968" y="121282"/>
                  </a:lnTo>
                  <a:lnTo>
                    <a:pt x="158320" y="121617"/>
                  </a:lnTo>
                  <a:lnTo>
                    <a:pt x="161813" y="119728"/>
                  </a:lnTo>
                  <a:close/>
                  <a:moveTo>
                    <a:pt x="4111" y="98453"/>
                  </a:moveTo>
                  <a:lnTo>
                    <a:pt x="5744" y="99107"/>
                  </a:lnTo>
                  <a:lnTo>
                    <a:pt x="6590" y="99705"/>
                  </a:lnTo>
                  <a:lnTo>
                    <a:pt x="5321" y="102261"/>
                  </a:lnTo>
                  <a:lnTo>
                    <a:pt x="3982" y="100451"/>
                  </a:lnTo>
                  <a:lnTo>
                    <a:pt x="3930" y="98896"/>
                  </a:lnTo>
                  <a:close/>
                  <a:moveTo>
                    <a:pt x="125825" y="55558"/>
                  </a:moveTo>
                  <a:lnTo>
                    <a:pt x="127836" y="56147"/>
                  </a:lnTo>
                  <a:lnTo>
                    <a:pt x="127808" y="56704"/>
                  </a:lnTo>
                  <a:lnTo>
                    <a:pt x="127309" y="57033"/>
                  </a:lnTo>
                  <a:lnTo>
                    <a:pt x="126322" y="57260"/>
                  </a:lnTo>
                  <a:lnTo>
                    <a:pt x="125747" y="56951"/>
                  </a:lnTo>
                  <a:lnTo>
                    <a:pt x="125434" y="56549"/>
                  </a:lnTo>
                  <a:close/>
                  <a:moveTo>
                    <a:pt x="3081" y="46092"/>
                  </a:moveTo>
                  <a:lnTo>
                    <a:pt x="3602" y="46625"/>
                  </a:lnTo>
                  <a:lnTo>
                    <a:pt x="3053" y="47648"/>
                  </a:lnTo>
                  <a:lnTo>
                    <a:pt x="2326" y="48251"/>
                  </a:lnTo>
                  <a:lnTo>
                    <a:pt x="1589" y="49454"/>
                  </a:lnTo>
                  <a:lnTo>
                    <a:pt x="549" y="49366"/>
                  </a:lnTo>
                  <a:lnTo>
                    <a:pt x="955" y="48476"/>
                  </a:lnTo>
                  <a:lnTo>
                    <a:pt x="1913" y="46691"/>
                  </a:lnTo>
                  <a:close/>
                  <a:moveTo>
                    <a:pt x="23164" y="42529"/>
                  </a:moveTo>
                  <a:lnTo>
                    <a:pt x="24371" y="43990"/>
                  </a:lnTo>
                  <a:lnTo>
                    <a:pt x="25869" y="44142"/>
                  </a:lnTo>
                  <a:lnTo>
                    <a:pt x="28178" y="45347"/>
                  </a:lnTo>
                  <a:lnTo>
                    <a:pt x="29174" y="46500"/>
                  </a:lnTo>
                  <a:lnTo>
                    <a:pt x="30026" y="47888"/>
                  </a:lnTo>
                  <a:lnTo>
                    <a:pt x="30842" y="48496"/>
                  </a:lnTo>
                  <a:lnTo>
                    <a:pt x="31719" y="48845"/>
                  </a:lnTo>
                  <a:lnTo>
                    <a:pt x="31849" y="49171"/>
                  </a:lnTo>
                  <a:lnTo>
                    <a:pt x="31154" y="49497"/>
                  </a:lnTo>
                  <a:lnTo>
                    <a:pt x="30357" y="51084"/>
                  </a:lnTo>
                  <a:lnTo>
                    <a:pt x="30806" y="51541"/>
                  </a:lnTo>
                  <a:lnTo>
                    <a:pt x="32088" y="52401"/>
                  </a:lnTo>
                  <a:lnTo>
                    <a:pt x="33194" y="54080"/>
                  </a:lnTo>
                  <a:lnTo>
                    <a:pt x="35677" y="60951"/>
                  </a:lnTo>
                  <a:lnTo>
                    <a:pt x="35919" y="62435"/>
                  </a:lnTo>
                  <a:lnTo>
                    <a:pt x="35423" y="63955"/>
                  </a:lnTo>
                  <a:lnTo>
                    <a:pt x="34790" y="65033"/>
                  </a:lnTo>
                  <a:lnTo>
                    <a:pt x="32330" y="68482"/>
                  </a:lnTo>
                  <a:lnTo>
                    <a:pt x="32695" y="71334"/>
                  </a:lnTo>
                  <a:lnTo>
                    <a:pt x="33609" y="73095"/>
                  </a:lnTo>
                  <a:lnTo>
                    <a:pt x="33740" y="75044"/>
                  </a:lnTo>
                  <a:lnTo>
                    <a:pt x="33283" y="77460"/>
                  </a:lnTo>
                  <a:lnTo>
                    <a:pt x="31756" y="92276"/>
                  </a:lnTo>
                  <a:lnTo>
                    <a:pt x="31018" y="94889"/>
                  </a:lnTo>
                  <a:lnTo>
                    <a:pt x="30551" y="97156"/>
                  </a:lnTo>
                  <a:lnTo>
                    <a:pt x="28867" y="97841"/>
                  </a:lnTo>
                  <a:lnTo>
                    <a:pt x="26694" y="97117"/>
                  </a:lnTo>
                  <a:lnTo>
                    <a:pt x="23954" y="95841"/>
                  </a:lnTo>
                  <a:lnTo>
                    <a:pt x="22689" y="95918"/>
                  </a:lnTo>
                  <a:lnTo>
                    <a:pt x="21415" y="96354"/>
                  </a:lnTo>
                  <a:lnTo>
                    <a:pt x="20363" y="95984"/>
                  </a:lnTo>
                  <a:lnTo>
                    <a:pt x="19359" y="95262"/>
                  </a:lnTo>
                  <a:lnTo>
                    <a:pt x="18614" y="100332"/>
                  </a:lnTo>
                  <a:lnTo>
                    <a:pt x="17375" y="102389"/>
                  </a:lnTo>
                  <a:lnTo>
                    <a:pt x="15489" y="103702"/>
                  </a:lnTo>
                  <a:lnTo>
                    <a:pt x="13716" y="103785"/>
                  </a:lnTo>
                  <a:lnTo>
                    <a:pt x="11890" y="103345"/>
                  </a:lnTo>
                  <a:lnTo>
                    <a:pt x="10341" y="103349"/>
                  </a:lnTo>
                  <a:lnTo>
                    <a:pt x="9167" y="102373"/>
                  </a:lnTo>
                  <a:lnTo>
                    <a:pt x="8236" y="100667"/>
                  </a:lnTo>
                  <a:lnTo>
                    <a:pt x="6752" y="98593"/>
                  </a:lnTo>
                  <a:lnTo>
                    <a:pt x="5247" y="96128"/>
                  </a:lnTo>
                  <a:lnTo>
                    <a:pt x="5083" y="93898"/>
                  </a:lnTo>
                  <a:lnTo>
                    <a:pt x="4826" y="88975"/>
                  </a:lnTo>
                  <a:lnTo>
                    <a:pt x="5258" y="87899"/>
                  </a:lnTo>
                  <a:lnTo>
                    <a:pt x="5887" y="86867"/>
                  </a:lnTo>
                  <a:lnTo>
                    <a:pt x="6195" y="84661"/>
                  </a:lnTo>
                  <a:lnTo>
                    <a:pt x="5977" y="82737"/>
                  </a:lnTo>
                  <a:lnTo>
                    <a:pt x="6418" y="82050"/>
                  </a:lnTo>
                  <a:lnTo>
                    <a:pt x="7295" y="82737"/>
                  </a:lnTo>
                  <a:lnTo>
                    <a:pt x="7953" y="82479"/>
                  </a:lnTo>
                  <a:lnTo>
                    <a:pt x="7912" y="81488"/>
                  </a:lnTo>
                  <a:lnTo>
                    <a:pt x="8113" y="79678"/>
                  </a:lnTo>
                  <a:lnTo>
                    <a:pt x="6966" y="78161"/>
                  </a:lnTo>
                  <a:lnTo>
                    <a:pt x="5018" y="77646"/>
                  </a:lnTo>
                  <a:lnTo>
                    <a:pt x="4830" y="76058"/>
                  </a:lnTo>
                  <a:lnTo>
                    <a:pt x="5036" y="74507"/>
                  </a:lnTo>
                  <a:lnTo>
                    <a:pt x="6064" y="73465"/>
                  </a:lnTo>
                  <a:lnTo>
                    <a:pt x="6411" y="72079"/>
                  </a:lnTo>
                  <a:lnTo>
                    <a:pt x="6422" y="67848"/>
                  </a:lnTo>
                  <a:lnTo>
                    <a:pt x="5049" y="66288"/>
                  </a:lnTo>
                  <a:lnTo>
                    <a:pt x="4522" y="63924"/>
                  </a:lnTo>
                  <a:lnTo>
                    <a:pt x="3812" y="62409"/>
                  </a:lnTo>
                  <a:lnTo>
                    <a:pt x="2535" y="60887"/>
                  </a:lnTo>
                  <a:lnTo>
                    <a:pt x="1093" y="59647"/>
                  </a:lnTo>
                  <a:lnTo>
                    <a:pt x="201" y="58450"/>
                  </a:lnTo>
                  <a:lnTo>
                    <a:pt x="0" y="55316"/>
                  </a:lnTo>
                  <a:lnTo>
                    <a:pt x="507" y="52699"/>
                  </a:lnTo>
                  <a:lnTo>
                    <a:pt x="959" y="51578"/>
                  </a:lnTo>
                  <a:lnTo>
                    <a:pt x="1423" y="51744"/>
                  </a:lnTo>
                  <a:lnTo>
                    <a:pt x="2859" y="53045"/>
                  </a:lnTo>
                  <a:lnTo>
                    <a:pt x="4034" y="53339"/>
                  </a:lnTo>
                  <a:lnTo>
                    <a:pt x="6359" y="53654"/>
                  </a:lnTo>
                  <a:lnTo>
                    <a:pt x="8646" y="53238"/>
                  </a:lnTo>
                  <a:lnTo>
                    <a:pt x="11456" y="52053"/>
                  </a:lnTo>
                  <a:lnTo>
                    <a:pt x="14159" y="50617"/>
                  </a:lnTo>
                  <a:lnTo>
                    <a:pt x="18072" y="46395"/>
                  </a:lnTo>
                  <a:lnTo>
                    <a:pt x="20484" y="45537"/>
                  </a:lnTo>
                  <a:lnTo>
                    <a:pt x="21719" y="44425"/>
                  </a:lnTo>
                  <a:lnTo>
                    <a:pt x="22140" y="42922"/>
                  </a:lnTo>
                  <a:close/>
                  <a:moveTo>
                    <a:pt x="48962" y="0"/>
                  </a:moveTo>
                  <a:lnTo>
                    <a:pt x="49696" y="1042"/>
                  </a:lnTo>
                  <a:lnTo>
                    <a:pt x="49782" y="1647"/>
                  </a:lnTo>
                  <a:lnTo>
                    <a:pt x="49290" y="2331"/>
                  </a:lnTo>
                  <a:lnTo>
                    <a:pt x="49497" y="3877"/>
                  </a:lnTo>
                  <a:lnTo>
                    <a:pt x="47647" y="2595"/>
                  </a:lnTo>
                  <a:lnTo>
                    <a:pt x="44846" y="3242"/>
                  </a:lnTo>
                  <a:lnTo>
                    <a:pt x="43127" y="3105"/>
                  </a:lnTo>
                  <a:lnTo>
                    <a:pt x="42652" y="1955"/>
                  </a:lnTo>
                  <a:lnTo>
                    <a:pt x="43045" y="1280"/>
                  </a:lnTo>
                  <a:lnTo>
                    <a:pt x="45714" y="1133"/>
                  </a:lnTo>
                  <a:lnTo>
                    <a:pt x="46543" y="804"/>
                  </a:lnTo>
                  <a:lnTo>
                    <a:pt x="48163" y="959"/>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64" name="ee4p_SM_1_15912"/>
            <p:cNvSpPr>
              <a:spLocks noChangeAspect="1"/>
            </p:cNvSpPr>
            <p:nvPr>
              <p:custDataLst>
                <p:tags r:id="rId67"/>
              </p:custDataLst>
            </p:nvPr>
          </p:nvSpPr>
          <p:spPr>
            <a:xfrm>
              <a:off x="4858390" y="5196961"/>
              <a:ext cx="10327" cy="10255"/>
            </a:xfrm>
            <a:custGeom>
              <a:avLst/>
              <a:gdLst/>
              <a:ahLst/>
              <a:cxnLst/>
              <a:rect l="0" t="0" r="0" b="0"/>
              <a:pathLst>
                <a:path w="2605" h="2587">
                  <a:moveTo>
                    <a:pt x="0" y="1492"/>
                  </a:moveTo>
                  <a:lnTo>
                    <a:pt x="652" y="2586"/>
                  </a:lnTo>
                  <a:lnTo>
                    <a:pt x="1954" y="2389"/>
                  </a:lnTo>
                  <a:lnTo>
                    <a:pt x="2604" y="994"/>
                  </a:lnTo>
                  <a:lnTo>
                    <a:pt x="2362" y="0"/>
                  </a:lnTo>
                  <a:lnTo>
                    <a:pt x="978" y="198"/>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65" name="ee4p_XK_1_15912"/>
            <p:cNvSpPr>
              <a:spLocks noChangeAspect="1"/>
            </p:cNvSpPr>
            <p:nvPr>
              <p:custDataLst>
                <p:tags r:id="rId68"/>
              </p:custDataLst>
            </p:nvPr>
          </p:nvSpPr>
          <p:spPr>
            <a:xfrm>
              <a:off x="5527445" y="5274838"/>
              <a:ext cx="151077" cy="148889"/>
            </a:xfrm>
            <a:custGeom>
              <a:avLst/>
              <a:gdLst/>
              <a:ahLst/>
              <a:cxnLst/>
              <a:rect l="0" t="0" r="0" b="0"/>
              <a:pathLst>
                <a:path w="38110" h="37558">
                  <a:moveTo>
                    <a:pt x="33898" y="27100"/>
                  </a:moveTo>
                  <a:lnTo>
                    <a:pt x="33862" y="27096"/>
                  </a:lnTo>
                  <a:lnTo>
                    <a:pt x="30074" y="27836"/>
                  </a:lnTo>
                  <a:lnTo>
                    <a:pt x="28796" y="28705"/>
                  </a:lnTo>
                  <a:lnTo>
                    <a:pt x="28040" y="30223"/>
                  </a:lnTo>
                  <a:lnTo>
                    <a:pt x="27798" y="31012"/>
                  </a:lnTo>
                  <a:lnTo>
                    <a:pt x="27129" y="31035"/>
                  </a:lnTo>
                  <a:lnTo>
                    <a:pt x="26017" y="30253"/>
                  </a:lnTo>
                  <a:lnTo>
                    <a:pt x="24611" y="29029"/>
                  </a:lnTo>
                  <a:lnTo>
                    <a:pt x="22782" y="29127"/>
                  </a:lnTo>
                  <a:lnTo>
                    <a:pt x="16554" y="31792"/>
                  </a:lnTo>
                  <a:lnTo>
                    <a:pt x="15941" y="33191"/>
                  </a:lnTo>
                  <a:lnTo>
                    <a:pt x="15803" y="36218"/>
                  </a:lnTo>
                  <a:lnTo>
                    <a:pt x="15379" y="37034"/>
                  </a:lnTo>
                  <a:lnTo>
                    <a:pt x="14714" y="37557"/>
                  </a:lnTo>
                  <a:lnTo>
                    <a:pt x="12140" y="37228"/>
                  </a:lnTo>
                  <a:lnTo>
                    <a:pt x="11868" y="37030"/>
                  </a:lnTo>
                  <a:lnTo>
                    <a:pt x="12205" y="35870"/>
                  </a:lnTo>
                  <a:lnTo>
                    <a:pt x="12071" y="33331"/>
                  </a:lnTo>
                  <a:lnTo>
                    <a:pt x="10909" y="29122"/>
                  </a:lnTo>
                  <a:lnTo>
                    <a:pt x="10082" y="27742"/>
                  </a:lnTo>
                  <a:lnTo>
                    <a:pt x="8377" y="26370"/>
                  </a:lnTo>
                  <a:lnTo>
                    <a:pt x="7048" y="25469"/>
                  </a:lnTo>
                  <a:lnTo>
                    <a:pt x="4667" y="24665"/>
                  </a:lnTo>
                  <a:lnTo>
                    <a:pt x="3455" y="22350"/>
                  </a:lnTo>
                  <a:lnTo>
                    <a:pt x="1637" y="19716"/>
                  </a:lnTo>
                  <a:lnTo>
                    <a:pt x="762" y="19112"/>
                  </a:lnTo>
                  <a:lnTo>
                    <a:pt x="903" y="18851"/>
                  </a:lnTo>
                  <a:lnTo>
                    <a:pt x="1322" y="16863"/>
                  </a:lnTo>
                  <a:lnTo>
                    <a:pt x="802" y="15412"/>
                  </a:lnTo>
                  <a:lnTo>
                    <a:pt x="0" y="14178"/>
                  </a:lnTo>
                  <a:lnTo>
                    <a:pt x="549" y="13429"/>
                  </a:lnTo>
                  <a:lnTo>
                    <a:pt x="2222" y="13436"/>
                  </a:lnTo>
                  <a:lnTo>
                    <a:pt x="3606" y="13574"/>
                  </a:lnTo>
                  <a:lnTo>
                    <a:pt x="4105" y="12392"/>
                  </a:lnTo>
                  <a:lnTo>
                    <a:pt x="6962" y="11613"/>
                  </a:lnTo>
                  <a:lnTo>
                    <a:pt x="9715" y="10811"/>
                  </a:lnTo>
                  <a:lnTo>
                    <a:pt x="10113" y="10245"/>
                  </a:lnTo>
                  <a:lnTo>
                    <a:pt x="9484" y="9027"/>
                  </a:lnTo>
                  <a:lnTo>
                    <a:pt x="9854" y="8264"/>
                  </a:lnTo>
                  <a:lnTo>
                    <a:pt x="13147" y="6090"/>
                  </a:lnTo>
                  <a:lnTo>
                    <a:pt x="13689" y="5104"/>
                  </a:lnTo>
                  <a:lnTo>
                    <a:pt x="13890" y="4328"/>
                  </a:lnTo>
                  <a:lnTo>
                    <a:pt x="13447" y="3510"/>
                  </a:lnTo>
                  <a:lnTo>
                    <a:pt x="12829" y="2220"/>
                  </a:lnTo>
                  <a:lnTo>
                    <a:pt x="13127" y="1678"/>
                  </a:lnTo>
                  <a:lnTo>
                    <a:pt x="14839" y="933"/>
                  </a:lnTo>
                  <a:lnTo>
                    <a:pt x="16228" y="67"/>
                  </a:lnTo>
                  <a:lnTo>
                    <a:pt x="17051" y="0"/>
                  </a:lnTo>
                  <a:lnTo>
                    <a:pt x="17565" y="622"/>
                  </a:lnTo>
                  <a:lnTo>
                    <a:pt x="17565" y="1266"/>
                  </a:lnTo>
                  <a:lnTo>
                    <a:pt x="18020" y="2354"/>
                  </a:lnTo>
                  <a:lnTo>
                    <a:pt x="19044" y="2939"/>
                  </a:lnTo>
                  <a:lnTo>
                    <a:pt x="20746" y="3895"/>
                  </a:lnTo>
                  <a:lnTo>
                    <a:pt x="22722" y="4547"/>
                  </a:lnTo>
                  <a:lnTo>
                    <a:pt x="24270" y="5853"/>
                  </a:lnTo>
                  <a:lnTo>
                    <a:pt x="26384" y="8179"/>
                  </a:lnTo>
                  <a:lnTo>
                    <a:pt x="26703" y="9330"/>
                  </a:lnTo>
                  <a:lnTo>
                    <a:pt x="28606" y="10361"/>
                  </a:lnTo>
                  <a:lnTo>
                    <a:pt x="30372" y="11517"/>
                  </a:lnTo>
                  <a:lnTo>
                    <a:pt x="30098" y="13660"/>
                  </a:lnTo>
                  <a:lnTo>
                    <a:pt x="36110" y="15529"/>
                  </a:lnTo>
                  <a:lnTo>
                    <a:pt x="37466" y="15515"/>
                  </a:lnTo>
                  <a:lnTo>
                    <a:pt x="38109" y="15840"/>
                  </a:lnTo>
                  <a:lnTo>
                    <a:pt x="38092" y="16329"/>
                  </a:lnTo>
                  <a:lnTo>
                    <a:pt x="37617" y="17826"/>
                  </a:lnTo>
                  <a:lnTo>
                    <a:pt x="35149" y="22420"/>
                  </a:lnTo>
                  <a:lnTo>
                    <a:pt x="34946" y="23374"/>
                  </a:lnTo>
                  <a:lnTo>
                    <a:pt x="33179" y="24371"/>
                  </a:lnTo>
                  <a:lnTo>
                    <a:pt x="32935" y="24946"/>
                  </a:lnTo>
                  <a:lnTo>
                    <a:pt x="33436" y="26214"/>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66" name="ee4p_LI_1_15912"/>
            <p:cNvSpPr>
              <a:spLocks noChangeAspect="1"/>
            </p:cNvSpPr>
            <p:nvPr>
              <p:custDataLst>
                <p:tags r:id="rId69"/>
              </p:custDataLst>
            </p:nvPr>
          </p:nvSpPr>
          <p:spPr>
            <a:xfrm>
              <a:off x="4602657" y="4839094"/>
              <a:ext cx="11492" cy="23655"/>
            </a:xfrm>
            <a:custGeom>
              <a:avLst/>
              <a:gdLst/>
              <a:ahLst/>
              <a:cxnLst/>
              <a:rect l="0" t="0" r="0" b="0"/>
              <a:pathLst>
                <a:path w="2899" h="5967">
                  <a:moveTo>
                    <a:pt x="2229" y="5966"/>
                  </a:moveTo>
                  <a:lnTo>
                    <a:pt x="506" y="5816"/>
                  </a:lnTo>
                  <a:lnTo>
                    <a:pt x="182" y="5829"/>
                  </a:lnTo>
                  <a:lnTo>
                    <a:pt x="0" y="4844"/>
                  </a:lnTo>
                  <a:lnTo>
                    <a:pt x="106" y="2744"/>
                  </a:lnTo>
                  <a:lnTo>
                    <a:pt x="1063" y="0"/>
                  </a:lnTo>
                  <a:lnTo>
                    <a:pt x="1268" y="451"/>
                  </a:lnTo>
                  <a:lnTo>
                    <a:pt x="1387" y="1025"/>
                  </a:lnTo>
                  <a:lnTo>
                    <a:pt x="1583" y="1636"/>
                  </a:lnTo>
                  <a:lnTo>
                    <a:pt x="1687" y="2385"/>
                  </a:lnTo>
                  <a:lnTo>
                    <a:pt x="2043" y="3157"/>
                  </a:lnTo>
                  <a:lnTo>
                    <a:pt x="2691" y="3879"/>
                  </a:lnTo>
                  <a:lnTo>
                    <a:pt x="2898" y="4576"/>
                  </a:lnTo>
                  <a:lnTo>
                    <a:pt x="2570" y="5450"/>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67" name="ee4p_LT_1_15912"/>
            <p:cNvSpPr>
              <a:spLocks noChangeAspect="1"/>
            </p:cNvSpPr>
            <p:nvPr>
              <p:custDataLst>
                <p:tags r:id="rId70"/>
              </p:custDataLst>
            </p:nvPr>
          </p:nvSpPr>
          <p:spPr>
            <a:xfrm>
              <a:off x="5603733" y="3767884"/>
              <a:ext cx="515065" cy="307545"/>
            </a:xfrm>
            <a:custGeom>
              <a:avLst/>
              <a:gdLst>
                <a:gd name="connsiteX0" fmla="*/ 4755 w 129928"/>
                <a:gd name="connsiteY0" fmla="*/ 24770 h 77580"/>
                <a:gd name="connsiteX1" fmla="*/ 4774 w 129928"/>
                <a:gd name="connsiteY1" fmla="*/ 26268 h 77580"/>
                <a:gd name="connsiteX2" fmla="*/ 4513 w 129928"/>
                <a:gd name="connsiteY2" fmla="*/ 28758 h 77580"/>
                <a:gd name="connsiteX3" fmla="*/ 2917 w 129928"/>
                <a:gd name="connsiteY3" fmla="*/ 33001 h 77580"/>
                <a:gd name="connsiteX4" fmla="*/ 1283 w 129928"/>
                <a:gd name="connsiteY4" fmla="*/ 35210 h 77580"/>
                <a:gd name="connsiteX5" fmla="*/ 0 w 129928"/>
                <a:gd name="connsiteY5" fmla="*/ 34971 h 77580"/>
                <a:gd name="connsiteX6" fmla="*/ 2526 w 129928"/>
                <a:gd name="connsiteY6" fmla="*/ 31410 h 77580"/>
                <a:gd name="connsiteX7" fmla="*/ 3489 w 129928"/>
                <a:gd name="connsiteY7" fmla="*/ 29096 h 77580"/>
                <a:gd name="connsiteX8" fmla="*/ 4159 w 129928"/>
                <a:gd name="connsiteY8" fmla="*/ 25805 h 77580"/>
                <a:gd name="connsiteX9" fmla="*/ 87148 w 129928"/>
                <a:gd name="connsiteY9" fmla="*/ 0 h 77580"/>
                <a:gd name="connsiteX10" fmla="*/ 88519 w 129928"/>
                <a:gd name="connsiteY10" fmla="*/ 407 h 77580"/>
                <a:gd name="connsiteX11" fmla="*/ 89422 w 129928"/>
                <a:gd name="connsiteY11" fmla="*/ 2681 h 77580"/>
                <a:gd name="connsiteX12" fmla="*/ 92210 w 129928"/>
                <a:gd name="connsiteY12" fmla="*/ 6597 h 77580"/>
                <a:gd name="connsiteX13" fmla="*/ 95240 w 129928"/>
                <a:gd name="connsiteY13" fmla="*/ 7284 h 77580"/>
                <a:gd name="connsiteX14" fmla="*/ 103616 w 129928"/>
                <a:gd name="connsiteY14" fmla="*/ 8790 h 77580"/>
                <a:gd name="connsiteX15" fmla="*/ 105328 w 129928"/>
                <a:gd name="connsiteY15" fmla="*/ 9581 h 77580"/>
                <a:gd name="connsiteX16" fmla="*/ 110042 w 129928"/>
                <a:gd name="connsiteY16" fmla="*/ 13027 h 77580"/>
                <a:gd name="connsiteX17" fmla="*/ 112869 w 129928"/>
                <a:gd name="connsiteY17" fmla="*/ 14715 h 77580"/>
                <a:gd name="connsiteX18" fmla="*/ 114667 w 129928"/>
                <a:gd name="connsiteY18" fmla="*/ 16062 h 77580"/>
                <a:gd name="connsiteX19" fmla="*/ 117410 w 129928"/>
                <a:gd name="connsiteY19" fmla="*/ 18698 h 77580"/>
                <a:gd name="connsiteX20" fmla="*/ 118995 w 129928"/>
                <a:gd name="connsiteY20" fmla="*/ 20614 h 77580"/>
                <a:gd name="connsiteX21" fmla="*/ 121645 w 129928"/>
                <a:gd name="connsiteY21" fmla="*/ 22062 h 77580"/>
                <a:gd name="connsiteX22" fmla="*/ 124780 w 129928"/>
                <a:gd name="connsiteY22" fmla="*/ 23036 h 77580"/>
                <a:gd name="connsiteX23" fmla="*/ 125900 w 129928"/>
                <a:gd name="connsiteY23" fmla="*/ 23187 h 77580"/>
                <a:gd name="connsiteX24" fmla="*/ 125840 w 129928"/>
                <a:gd name="connsiteY24" fmla="*/ 24579 h 77580"/>
                <a:gd name="connsiteX25" fmla="*/ 125305 w 129928"/>
                <a:gd name="connsiteY25" fmla="*/ 26939 h 77580"/>
                <a:gd name="connsiteX26" fmla="*/ 124257 w 129928"/>
                <a:gd name="connsiteY26" fmla="*/ 29982 h 77580"/>
                <a:gd name="connsiteX27" fmla="*/ 123158 w 129928"/>
                <a:gd name="connsiteY27" fmla="*/ 32338 h 77580"/>
                <a:gd name="connsiteX28" fmla="*/ 122895 w 129928"/>
                <a:gd name="connsiteY28" fmla="*/ 33248 h 77580"/>
                <a:gd name="connsiteX29" fmla="*/ 123728 w 129928"/>
                <a:gd name="connsiteY29" fmla="*/ 34003 h 77580"/>
                <a:gd name="connsiteX30" fmla="*/ 127840 w 129928"/>
                <a:gd name="connsiteY30" fmla="*/ 34360 h 77580"/>
                <a:gd name="connsiteX31" fmla="*/ 129584 w 129928"/>
                <a:gd name="connsiteY31" fmla="*/ 34765 h 77580"/>
                <a:gd name="connsiteX32" fmla="*/ 129928 w 129928"/>
                <a:gd name="connsiteY32" fmla="*/ 35390 h 77580"/>
                <a:gd name="connsiteX33" fmla="*/ 129015 w 129928"/>
                <a:gd name="connsiteY33" fmla="*/ 36202 h 77580"/>
                <a:gd name="connsiteX34" fmla="*/ 127702 w 129928"/>
                <a:gd name="connsiteY34" fmla="*/ 36876 h 77580"/>
                <a:gd name="connsiteX35" fmla="*/ 127114 w 129928"/>
                <a:gd name="connsiteY35" fmla="*/ 37514 h 77580"/>
                <a:gd name="connsiteX36" fmla="*/ 126069 w 129928"/>
                <a:gd name="connsiteY36" fmla="*/ 39795 h 77580"/>
                <a:gd name="connsiteX37" fmla="*/ 119228 w 129928"/>
                <a:gd name="connsiteY37" fmla="*/ 39505 h 77580"/>
                <a:gd name="connsiteX38" fmla="*/ 118321 w 129928"/>
                <a:gd name="connsiteY38" fmla="*/ 39969 h 77580"/>
                <a:gd name="connsiteX39" fmla="*/ 117889 w 129928"/>
                <a:gd name="connsiteY39" fmla="*/ 41028 h 77580"/>
                <a:gd name="connsiteX40" fmla="*/ 117548 w 129928"/>
                <a:gd name="connsiteY40" fmla="*/ 42251 h 77580"/>
                <a:gd name="connsiteX41" fmla="*/ 116650 w 129928"/>
                <a:gd name="connsiteY41" fmla="*/ 43699 h 77580"/>
                <a:gd name="connsiteX42" fmla="*/ 114832 w 129928"/>
                <a:gd name="connsiteY42" fmla="*/ 44959 h 77580"/>
                <a:gd name="connsiteX43" fmla="*/ 111990 w 129928"/>
                <a:gd name="connsiteY43" fmla="*/ 45424 h 77580"/>
                <a:gd name="connsiteX44" fmla="*/ 109664 w 129928"/>
                <a:gd name="connsiteY44" fmla="*/ 46280 h 77580"/>
                <a:gd name="connsiteX45" fmla="*/ 107930 w 129928"/>
                <a:gd name="connsiteY45" fmla="*/ 48920 h 77580"/>
                <a:gd name="connsiteX46" fmla="*/ 106639 w 129928"/>
                <a:gd name="connsiteY46" fmla="*/ 52456 h 77580"/>
                <a:gd name="connsiteX47" fmla="*/ 106671 w 129928"/>
                <a:gd name="connsiteY47" fmla="*/ 54961 h 77580"/>
                <a:gd name="connsiteX48" fmla="*/ 106842 w 129928"/>
                <a:gd name="connsiteY48" fmla="*/ 56357 h 77580"/>
                <a:gd name="connsiteX49" fmla="*/ 106691 w 129928"/>
                <a:gd name="connsiteY49" fmla="*/ 57155 h 77580"/>
                <a:gd name="connsiteX50" fmla="*/ 105814 w 129928"/>
                <a:gd name="connsiteY50" fmla="*/ 58025 h 77580"/>
                <a:gd name="connsiteX51" fmla="*/ 104380 w 129928"/>
                <a:gd name="connsiteY51" fmla="*/ 60327 h 77580"/>
                <a:gd name="connsiteX52" fmla="*/ 103214 w 129928"/>
                <a:gd name="connsiteY52" fmla="*/ 62869 h 77580"/>
                <a:gd name="connsiteX53" fmla="*/ 102767 w 129928"/>
                <a:gd name="connsiteY53" fmla="*/ 64247 h 77580"/>
                <a:gd name="connsiteX54" fmla="*/ 102992 w 129928"/>
                <a:gd name="connsiteY54" fmla="*/ 64892 h 77580"/>
                <a:gd name="connsiteX55" fmla="*/ 104305 w 129928"/>
                <a:gd name="connsiteY55" fmla="*/ 64909 h 77580"/>
                <a:gd name="connsiteX56" fmla="*/ 106199 w 129928"/>
                <a:gd name="connsiteY56" fmla="*/ 65431 h 77580"/>
                <a:gd name="connsiteX57" fmla="*/ 107207 w 129928"/>
                <a:gd name="connsiteY57" fmla="*/ 66445 h 77580"/>
                <a:gd name="connsiteX58" fmla="*/ 107580 w 129928"/>
                <a:gd name="connsiteY58" fmla="*/ 67616 h 77580"/>
                <a:gd name="connsiteX59" fmla="*/ 107585 w 129928"/>
                <a:gd name="connsiteY59" fmla="*/ 68875 h 77580"/>
                <a:gd name="connsiteX60" fmla="*/ 107231 w 129928"/>
                <a:gd name="connsiteY60" fmla="*/ 69568 h 77580"/>
                <a:gd name="connsiteX61" fmla="*/ 105713 w 129928"/>
                <a:gd name="connsiteY61" fmla="*/ 70070 h 77580"/>
                <a:gd name="connsiteX62" fmla="*/ 103335 w 129928"/>
                <a:gd name="connsiteY62" fmla="*/ 70088 h 77580"/>
                <a:gd name="connsiteX63" fmla="*/ 101949 w 129928"/>
                <a:gd name="connsiteY63" fmla="*/ 69488 h 77580"/>
                <a:gd name="connsiteX64" fmla="*/ 101662 w 129928"/>
                <a:gd name="connsiteY64" fmla="*/ 69013 h 77580"/>
                <a:gd name="connsiteX65" fmla="*/ 102324 w 129928"/>
                <a:gd name="connsiteY65" fmla="*/ 67800 h 77580"/>
                <a:gd name="connsiteX66" fmla="*/ 101845 w 129928"/>
                <a:gd name="connsiteY66" fmla="*/ 66285 h 77580"/>
                <a:gd name="connsiteX67" fmla="*/ 100861 w 129928"/>
                <a:gd name="connsiteY67" fmla="*/ 65437 h 77580"/>
                <a:gd name="connsiteX68" fmla="*/ 98859 w 129928"/>
                <a:gd name="connsiteY68" fmla="*/ 66702 h 77580"/>
                <a:gd name="connsiteX69" fmla="*/ 96937 w 129928"/>
                <a:gd name="connsiteY69" fmla="*/ 66701 h 77580"/>
                <a:gd name="connsiteX70" fmla="*/ 94633 w 129928"/>
                <a:gd name="connsiteY70" fmla="*/ 67827 h 77580"/>
                <a:gd name="connsiteX71" fmla="*/ 93128 w 129928"/>
                <a:gd name="connsiteY71" fmla="*/ 69631 h 77580"/>
                <a:gd name="connsiteX72" fmla="*/ 91683 w 129928"/>
                <a:gd name="connsiteY72" fmla="*/ 70296 h 77580"/>
                <a:gd name="connsiteX73" fmla="*/ 87779 w 129928"/>
                <a:gd name="connsiteY73" fmla="*/ 69928 h 77580"/>
                <a:gd name="connsiteX74" fmla="*/ 86809 w 129928"/>
                <a:gd name="connsiteY74" fmla="*/ 70723 h 77580"/>
                <a:gd name="connsiteX75" fmla="*/ 86004 w 129928"/>
                <a:gd name="connsiteY75" fmla="*/ 74388 h 77580"/>
                <a:gd name="connsiteX76" fmla="*/ 85537 w 129928"/>
                <a:gd name="connsiteY76" fmla="*/ 75104 h 77580"/>
                <a:gd name="connsiteX77" fmla="*/ 82277 w 129928"/>
                <a:gd name="connsiteY77" fmla="*/ 74947 h 77580"/>
                <a:gd name="connsiteX78" fmla="*/ 79133 w 129928"/>
                <a:gd name="connsiteY78" fmla="*/ 76402 h 77580"/>
                <a:gd name="connsiteX79" fmla="*/ 75583 w 129928"/>
                <a:gd name="connsiteY79" fmla="*/ 77580 h 77580"/>
                <a:gd name="connsiteX80" fmla="*/ 73784 w 129928"/>
                <a:gd name="connsiteY80" fmla="*/ 76761 h 77580"/>
                <a:gd name="connsiteX81" fmla="*/ 72782 w 129928"/>
                <a:gd name="connsiteY81" fmla="*/ 75838 h 77580"/>
                <a:gd name="connsiteX82" fmla="*/ 70849 w 129928"/>
                <a:gd name="connsiteY82" fmla="*/ 76002 h 77580"/>
                <a:gd name="connsiteX83" fmla="*/ 68740 w 129928"/>
                <a:gd name="connsiteY83" fmla="*/ 76408 h 77580"/>
                <a:gd name="connsiteX84" fmla="*/ 67323 w 129928"/>
                <a:gd name="connsiteY84" fmla="*/ 76186 h 77580"/>
                <a:gd name="connsiteX85" fmla="*/ 65734 w 129928"/>
                <a:gd name="connsiteY85" fmla="*/ 76285 h 77580"/>
                <a:gd name="connsiteX86" fmla="*/ 62663 w 129928"/>
                <a:gd name="connsiteY86" fmla="*/ 76995 h 77580"/>
                <a:gd name="connsiteX87" fmla="*/ 58802 w 129928"/>
                <a:gd name="connsiteY87" fmla="*/ 76766 h 77580"/>
                <a:gd name="connsiteX88" fmla="*/ 57157 w 129928"/>
                <a:gd name="connsiteY88" fmla="*/ 76160 h 77580"/>
                <a:gd name="connsiteX89" fmla="*/ 57001 w 129928"/>
                <a:gd name="connsiteY89" fmla="*/ 75580 h 77580"/>
                <a:gd name="connsiteX90" fmla="*/ 57120 w 129928"/>
                <a:gd name="connsiteY90" fmla="*/ 74154 h 77580"/>
                <a:gd name="connsiteX91" fmla="*/ 57083 w 129928"/>
                <a:gd name="connsiteY91" fmla="*/ 71937 h 77580"/>
                <a:gd name="connsiteX92" fmla="*/ 56470 w 129928"/>
                <a:gd name="connsiteY92" fmla="*/ 69979 h 77580"/>
                <a:gd name="connsiteX93" fmla="*/ 54623 w 129928"/>
                <a:gd name="connsiteY93" fmla="*/ 68246 h 77580"/>
                <a:gd name="connsiteX94" fmla="*/ 52682 w 129928"/>
                <a:gd name="connsiteY94" fmla="*/ 67034 h 77580"/>
                <a:gd name="connsiteX95" fmla="*/ 50205 w 129928"/>
                <a:gd name="connsiteY95" fmla="*/ 65782 h 77580"/>
                <a:gd name="connsiteX96" fmla="*/ 48374 w 129928"/>
                <a:gd name="connsiteY96" fmla="*/ 65233 h 77580"/>
                <a:gd name="connsiteX97" fmla="*/ 47372 w 129928"/>
                <a:gd name="connsiteY97" fmla="*/ 65089 h 77580"/>
                <a:gd name="connsiteX98" fmla="*/ 47146 w 129928"/>
                <a:gd name="connsiteY98" fmla="*/ 64368 h 77580"/>
                <a:gd name="connsiteX99" fmla="*/ 46783 w 129928"/>
                <a:gd name="connsiteY99" fmla="*/ 63745 h 77580"/>
                <a:gd name="connsiteX100" fmla="*/ 45926 w 129928"/>
                <a:gd name="connsiteY100" fmla="*/ 63196 h 77580"/>
                <a:gd name="connsiteX101" fmla="*/ 44095 w 129928"/>
                <a:gd name="connsiteY101" fmla="*/ 62459 h 77580"/>
                <a:gd name="connsiteX102" fmla="*/ 42542 w 129928"/>
                <a:gd name="connsiteY102" fmla="*/ 62298 h 77580"/>
                <a:gd name="connsiteX103" fmla="*/ 41270 w 129928"/>
                <a:gd name="connsiteY103" fmla="*/ 63487 h 77580"/>
                <a:gd name="connsiteX104" fmla="*/ 40344 w 129928"/>
                <a:gd name="connsiteY104" fmla="*/ 61998 h 77580"/>
                <a:gd name="connsiteX105" fmla="*/ 39361 w 129928"/>
                <a:gd name="connsiteY105" fmla="*/ 59331 h 77580"/>
                <a:gd name="connsiteX106" fmla="*/ 39463 w 129928"/>
                <a:gd name="connsiteY106" fmla="*/ 57196 h 77580"/>
                <a:gd name="connsiteX107" fmla="*/ 40020 w 129928"/>
                <a:gd name="connsiteY107" fmla="*/ 55065 h 77580"/>
                <a:gd name="connsiteX108" fmla="*/ 42708 w 129928"/>
                <a:gd name="connsiteY108" fmla="*/ 48760 h 77580"/>
                <a:gd name="connsiteX109" fmla="*/ 42563 w 129928"/>
                <a:gd name="connsiteY109" fmla="*/ 47753 h 77580"/>
                <a:gd name="connsiteX110" fmla="*/ 40613 w 129928"/>
                <a:gd name="connsiteY110" fmla="*/ 45986 h 77580"/>
                <a:gd name="connsiteX111" fmla="*/ 38202 w 129928"/>
                <a:gd name="connsiteY111" fmla="*/ 44701 h 77580"/>
                <a:gd name="connsiteX112" fmla="*/ 36871 w 129928"/>
                <a:gd name="connsiteY112" fmla="*/ 41982 h 77580"/>
                <a:gd name="connsiteX113" fmla="*/ 31987 w 129928"/>
                <a:gd name="connsiteY113" fmla="*/ 41824 h 77580"/>
                <a:gd name="connsiteX114" fmla="*/ 27376 w 129928"/>
                <a:gd name="connsiteY114" fmla="*/ 41974 h 77580"/>
                <a:gd name="connsiteX115" fmla="*/ 25928 w 129928"/>
                <a:gd name="connsiteY115" fmla="*/ 41842 h 77580"/>
                <a:gd name="connsiteX116" fmla="*/ 21540 w 129928"/>
                <a:gd name="connsiteY116" fmla="*/ 40702 h 77580"/>
                <a:gd name="connsiteX117" fmla="*/ 17311 w 129928"/>
                <a:gd name="connsiteY117" fmla="*/ 38866 h 77580"/>
                <a:gd name="connsiteX118" fmla="*/ 14481 w 129928"/>
                <a:gd name="connsiteY118" fmla="*/ 37788 h 77580"/>
                <a:gd name="connsiteX119" fmla="*/ 12101 w 129928"/>
                <a:gd name="connsiteY119" fmla="*/ 36582 h 77580"/>
                <a:gd name="connsiteX120" fmla="*/ 10823 w 129928"/>
                <a:gd name="connsiteY120" fmla="*/ 35315 h 77580"/>
                <a:gd name="connsiteX121" fmla="*/ 8795 w 129928"/>
                <a:gd name="connsiteY121" fmla="*/ 35656 h 77580"/>
                <a:gd name="connsiteX122" fmla="*/ 7428 w 129928"/>
                <a:gd name="connsiteY122" fmla="*/ 35667 h 77580"/>
                <a:gd name="connsiteX123" fmla="*/ 7441 w 129928"/>
                <a:gd name="connsiteY123" fmla="*/ 35449 h 77580"/>
                <a:gd name="connsiteX124" fmla="*/ 6662 w 129928"/>
                <a:gd name="connsiteY124" fmla="*/ 33207 h 77580"/>
                <a:gd name="connsiteX125" fmla="*/ 7476 w 129928"/>
                <a:gd name="connsiteY125" fmla="*/ 29769 h 77580"/>
                <a:gd name="connsiteX126" fmla="*/ 5999 w 129928"/>
                <a:gd name="connsiteY126" fmla="*/ 24732 h 77580"/>
                <a:gd name="connsiteX127" fmla="*/ 3584 w 129928"/>
                <a:gd name="connsiteY127" fmla="*/ 18657 h 77580"/>
                <a:gd name="connsiteX128" fmla="*/ 3405 w 129928"/>
                <a:gd name="connsiteY128" fmla="*/ 12135 h 77580"/>
                <a:gd name="connsiteX129" fmla="*/ 3234 w 129928"/>
                <a:gd name="connsiteY129" fmla="*/ 10666 h 77580"/>
                <a:gd name="connsiteX130" fmla="*/ 9173 w 129928"/>
                <a:gd name="connsiteY130" fmla="*/ 6980 h 77580"/>
                <a:gd name="connsiteX131" fmla="*/ 16666 w 129928"/>
                <a:gd name="connsiteY131" fmla="*/ 3027 h 77580"/>
                <a:gd name="connsiteX132" fmla="*/ 18370 w 129928"/>
                <a:gd name="connsiteY132" fmla="*/ 2669 h 77580"/>
                <a:gd name="connsiteX133" fmla="*/ 25275 w 129928"/>
                <a:gd name="connsiteY133" fmla="*/ 326 h 77580"/>
                <a:gd name="connsiteX134" fmla="*/ 26197 w 129928"/>
                <a:gd name="connsiteY134" fmla="*/ 140 h 77580"/>
                <a:gd name="connsiteX135" fmla="*/ 32419 w 129928"/>
                <a:gd name="connsiteY135" fmla="*/ 574 h 77580"/>
                <a:gd name="connsiteX136" fmla="*/ 37306 w 129928"/>
                <a:gd name="connsiteY136" fmla="*/ 1131 h 77580"/>
                <a:gd name="connsiteX137" fmla="*/ 41425 w 129928"/>
                <a:gd name="connsiteY137" fmla="*/ 1062 h 77580"/>
                <a:gd name="connsiteX138" fmla="*/ 43688 w 129928"/>
                <a:gd name="connsiteY138" fmla="*/ 462 h 77580"/>
                <a:gd name="connsiteX139" fmla="*/ 45738 w 129928"/>
                <a:gd name="connsiteY139" fmla="*/ 964 h 77580"/>
                <a:gd name="connsiteX140" fmla="*/ 47390 w 129928"/>
                <a:gd name="connsiteY140" fmla="*/ 2729 h 77580"/>
                <a:gd name="connsiteX141" fmla="*/ 49089 w 129928"/>
                <a:gd name="connsiteY141" fmla="*/ 2522 h 77580"/>
                <a:gd name="connsiteX142" fmla="*/ 50771 w 129928"/>
                <a:gd name="connsiteY142" fmla="*/ 1380 h 77580"/>
                <a:gd name="connsiteX143" fmla="*/ 59987 w 129928"/>
                <a:gd name="connsiteY143" fmla="*/ 2423 h 77580"/>
                <a:gd name="connsiteX144" fmla="*/ 62067 w 129928"/>
                <a:gd name="connsiteY144" fmla="*/ 2398 h 77580"/>
                <a:gd name="connsiteX145" fmla="*/ 64410 w 129928"/>
                <a:gd name="connsiteY145" fmla="*/ 2567 h 77580"/>
                <a:gd name="connsiteX146" fmla="*/ 68733 w 129928"/>
                <a:gd name="connsiteY146" fmla="*/ 3630 h 77580"/>
                <a:gd name="connsiteX147" fmla="*/ 71220 w 129928"/>
                <a:gd name="connsiteY147" fmla="*/ 4600 h 77580"/>
                <a:gd name="connsiteX148" fmla="*/ 76686 w 129928"/>
                <a:gd name="connsiteY148" fmla="*/ 4014 h 77580"/>
                <a:gd name="connsiteX149" fmla="*/ 79025 w 129928"/>
                <a:gd name="connsiteY149" fmla="*/ 3980 h 77580"/>
                <a:gd name="connsiteX150" fmla="*/ 80249 w 129928"/>
                <a:gd name="connsiteY150" fmla="*/ 3598 h 77580"/>
                <a:gd name="connsiteX151" fmla="*/ 84019 w 129928"/>
                <a:gd name="connsiteY151" fmla="*/ 937 h 77580"/>
                <a:gd name="connsiteX152" fmla="*/ 85650 w 129928"/>
                <a:gd name="connsiteY152" fmla="*/ 479 h 77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129928" h="77580">
                  <a:moveTo>
                    <a:pt x="4755" y="24770"/>
                  </a:moveTo>
                  <a:lnTo>
                    <a:pt x="4774" y="26268"/>
                  </a:lnTo>
                  <a:lnTo>
                    <a:pt x="4513" y="28758"/>
                  </a:lnTo>
                  <a:lnTo>
                    <a:pt x="2917" y="33001"/>
                  </a:lnTo>
                  <a:lnTo>
                    <a:pt x="1283" y="35210"/>
                  </a:lnTo>
                  <a:lnTo>
                    <a:pt x="0" y="34971"/>
                  </a:lnTo>
                  <a:lnTo>
                    <a:pt x="2526" y="31410"/>
                  </a:lnTo>
                  <a:lnTo>
                    <a:pt x="3489" y="29096"/>
                  </a:lnTo>
                  <a:lnTo>
                    <a:pt x="4159" y="25805"/>
                  </a:lnTo>
                  <a:close/>
                  <a:moveTo>
                    <a:pt x="87148" y="0"/>
                  </a:moveTo>
                  <a:lnTo>
                    <a:pt x="88519" y="407"/>
                  </a:lnTo>
                  <a:lnTo>
                    <a:pt x="89422" y="2681"/>
                  </a:lnTo>
                  <a:lnTo>
                    <a:pt x="92210" y="6597"/>
                  </a:lnTo>
                  <a:lnTo>
                    <a:pt x="95240" y="7284"/>
                  </a:lnTo>
                  <a:lnTo>
                    <a:pt x="103616" y="8790"/>
                  </a:lnTo>
                  <a:lnTo>
                    <a:pt x="105328" y="9581"/>
                  </a:lnTo>
                  <a:lnTo>
                    <a:pt x="110042" y="13027"/>
                  </a:lnTo>
                  <a:lnTo>
                    <a:pt x="112869" y="14715"/>
                  </a:lnTo>
                  <a:lnTo>
                    <a:pt x="114667" y="16062"/>
                  </a:lnTo>
                  <a:lnTo>
                    <a:pt x="117410" y="18698"/>
                  </a:lnTo>
                  <a:lnTo>
                    <a:pt x="118995" y="20614"/>
                  </a:lnTo>
                  <a:lnTo>
                    <a:pt x="121645" y="22062"/>
                  </a:lnTo>
                  <a:lnTo>
                    <a:pt x="124780" y="23036"/>
                  </a:lnTo>
                  <a:lnTo>
                    <a:pt x="125900" y="23187"/>
                  </a:lnTo>
                  <a:lnTo>
                    <a:pt x="125840" y="24579"/>
                  </a:lnTo>
                  <a:lnTo>
                    <a:pt x="125305" y="26939"/>
                  </a:lnTo>
                  <a:lnTo>
                    <a:pt x="124257" y="29982"/>
                  </a:lnTo>
                  <a:lnTo>
                    <a:pt x="123158" y="32338"/>
                  </a:lnTo>
                  <a:lnTo>
                    <a:pt x="122895" y="33248"/>
                  </a:lnTo>
                  <a:lnTo>
                    <a:pt x="123728" y="34003"/>
                  </a:lnTo>
                  <a:lnTo>
                    <a:pt x="127840" y="34360"/>
                  </a:lnTo>
                  <a:lnTo>
                    <a:pt x="129584" y="34765"/>
                  </a:lnTo>
                  <a:lnTo>
                    <a:pt x="129928" y="35390"/>
                  </a:lnTo>
                  <a:lnTo>
                    <a:pt x="129015" y="36202"/>
                  </a:lnTo>
                  <a:lnTo>
                    <a:pt x="127702" y="36876"/>
                  </a:lnTo>
                  <a:lnTo>
                    <a:pt x="127114" y="37514"/>
                  </a:lnTo>
                  <a:lnTo>
                    <a:pt x="126069" y="39795"/>
                  </a:lnTo>
                  <a:lnTo>
                    <a:pt x="119228" y="39505"/>
                  </a:lnTo>
                  <a:lnTo>
                    <a:pt x="118321" y="39969"/>
                  </a:lnTo>
                  <a:lnTo>
                    <a:pt x="117889" y="41028"/>
                  </a:lnTo>
                  <a:lnTo>
                    <a:pt x="117548" y="42251"/>
                  </a:lnTo>
                  <a:lnTo>
                    <a:pt x="116650" y="43699"/>
                  </a:lnTo>
                  <a:lnTo>
                    <a:pt x="114832" y="44959"/>
                  </a:lnTo>
                  <a:lnTo>
                    <a:pt x="111990" y="45424"/>
                  </a:lnTo>
                  <a:lnTo>
                    <a:pt x="109664" y="46280"/>
                  </a:lnTo>
                  <a:lnTo>
                    <a:pt x="107930" y="48920"/>
                  </a:lnTo>
                  <a:lnTo>
                    <a:pt x="106639" y="52456"/>
                  </a:lnTo>
                  <a:lnTo>
                    <a:pt x="106671" y="54961"/>
                  </a:lnTo>
                  <a:lnTo>
                    <a:pt x="106842" y="56357"/>
                  </a:lnTo>
                  <a:lnTo>
                    <a:pt x="106691" y="57155"/>
                  </a:lnTo>
                  <a:lnTo>
                    <a:pt x="105814" y="58025"/>
                  </a:lnTo>
                  <a:lnTo>
                    <a:pt x="104380" y="60327"/>
                  </a:lnTo>
                  <a:lnTo>
                    <a:pt x="103214" y="62869"/>
                  </a:lnTo>
                  <a:lnTo>
                    <a:pt x="102767" y="64247"/>
                  </a:lnTo>
                  <a:lnTo>
                    <a:pt x="102992" y="64892"/>
                  </a:lnTo>
                  <a:lnTo>
                    <a:pt x="104305" y="64909"/>
                  </a:lnTo>
                  <a:lnTo>
                    <a:pt x="106199" y="65431"/>
                  </a:lnTo>
                  <a:lnTo>
                    <a:pt x="107207" y="66445"/>
                  </a:lnTo>
                  <a:lnTo>
                    <a:pt x="107580" y="67616"/>
                  </a:lnTo>
                  <a:lnTo>
                    <a:pt x="107585" y="68875"/>
                  </a:lnTo>
                  <a:lnTo>
                    <a:pt x="107231" y="69568"/>
                  </a:lnTo>
                  <a:lnTo>
                    <a:pt x="105713" y="70070"/>
                  </a:lnTo>
                  <a:lnTo>
                    <a:pt x="103335" y="70088"/>
                  </a:lnTo>
                  <a:lnTo>
                    <a:pt x="101949" y="69488"/>
                  </a:lnTo>
                  <a:lnTo>
                    <a:pt x="101662" y="69013"/>
                  </a:lnTo>
                  <a:lnTo>
                    <a:pt x="102324" y="67800"/>
                  </a:lnTo>
                  <a:lnTo>
                    <a:pt x="101845" y="66285"/>
                  </a:lnTo>
                  <a:lnTo>
                    <a:pt x="100861" y="65437"/>
                  </a:lnTo>
                  <a:lnTo>
                    <a:pt x="98859" y="66702"/>
                  </a:lnTo>
                  <a:lnTo>
                    <a:pt x="96937" y="66701"/>
                  </a:lnTo>
                  <a:lnTo>
                    <a:pt x="94633" y="67827"/>
                  </a:lnTo>
                  <a:lnTo>
                    <a:pt x="93128" y="69631"/>
                  </a:lnTo>
                  <a:lnTo>
                    <a:pt x="91683" y="70296"/>
                  </a:lnTo>
                  <a:lnTo>
                    <a:pt x="87779" y="69928"/>
                  </a:lnTo>
                  <a:lnTo>
                    <a:pt x="86809" y="70723"/>
                  </a:lnTo>
                  <a:lnTo>
                    <a:pt x="86004" y="74388"/>
                  </a:lnTo>
                  <a:lnTo>
                    <a:pt x="85537" y="75104"/>
                  </a:lnTo>
                  <a:lnTo>
                    <a:pt x="82277" y="74947"/>
                  </a:lnTo>
                  <a:lnTo>
                    <a:pt x="79133" y="76402"/>
                  </a:lnTo>
                  <a:lnTo>
                    <a:pt x="75583" y="77580"/>
                  </a:lnTo>
                  <a:lnTo>
                    <a:pt x="73784" y="76761"/>
                  </a:lnTo>
                  <a:lnTo>
                    <a:pt x="72782" y="75838"/>
                  </a:lnTo>
                  <a:lnTo>
                    <a:pt x="70849" y="76002"/>
                  </a:lnTo>
                  <a:lnTo>
                    <a:pt x="68740" y="76408"/>
                  </a:lnTo>
                  <a:lnTo>
                    <a:pt x="67323" y="76186"/>
                  </a:lnTo>
                  <a:lnTo>
                    <a:pt x="65734" y="76285"/>
                  </a:lnTo>
                  <a:lnTo>
                    <a:pt x="62663" y="76995"/>
                  </a:lnTo>
                  <a:lnTo>
                    <a:pt x="58802" y="76766"/>
                  </a:lnTo>
                  <a:lnTo>
                    <a:pt x="57157" y="76160"/>
                  </a:lnTo>
                  <a:lnTo>
                    <a:pt x="57001" y="75580"/>
                  </a:lnTo>
                  <a:lnTo>
                    <a:pt x="57120" y="74154"/>
                  </a:lnTo>
                  <a:lnTo>
                    <a:pt x="57083" y="71937"/>
                  </a:lnTo>
                  <a:lnTo>
                    <a:pt x="56470" y="69979"/>
                  </a:lnTo>
                  <a:lnTo>
                    <a:pt x="54623" y="68246"/>
                  </a:lnTo>
                  <a:lnTo>
                    <a:pt x="52682" y="67034"/>
                  </a:lnTo>
                  <a:lnTo>
                    <a:pt x="50205" y="65782"/>
                  </a:lnTo>
                  <a:lnTo>
                    <a:pt x="48374" y="65233"/>
                  </a:lnTo>
                  <a:lnTo>
                    <a:pt x="47372" y="65089"/>
                  </a:lnTo>
                  <a:lnTo>
                    <a:pt x="47146" y="64368"/>
                  </a:lnTo>
                  <a:lnTo>
                    <a:pt x="46783" y="63745"/>
                  </a:lnTo>
                  <a:lnTo>
                    <a:pt x="45926" y="63196"/>
                  </a:lnTo>
                  <a:lnTo>
                    <a:pt x="44095" y="62459"/>
                  </a:lnTo>
                  <a:lnTo>
                    <a:pt x="42542" y="62298"/>
                  </a:lnTo>
                  <a:lnTo>
                    <a:pt x="41270" y="63487"/>
                  </a:lnTo>
                  <a:lnTo>
                    <a:pt x="40344" y="61998"/>
                  </a:lnTo>
                  <a:lnTo>
                    <a:pt x="39361" y="59331"/>
                  </a:lnTo>
                  <a:lnTo>
                    <a:pt x="39463" y="57196"/>
                  </a:lnTo>
                  <a:lnTo>
                    <a:pt x="40020" y="55065"/>
                  </a:lnTo>
                  <a:lnTo>
                    <a:pt x="42708" y="48760"/>
                  </a:lnTo>
                  <a:lnTo>
                    <a:pt x="42563" y="47753"/>
                  </a:lnTo>
                  <a:lnTo>
                    <a:pt x="40613" y="45986"/>
                  </a:lnTo>
                  <a:lnTo>
                    <a:pt x="38202" y="44701"/>
                  </a:lnTo>
                  <a:lnTo>
                    <a:pt x="36871" y="41982"/>
                  </a:lnTo>
                  <a:lnTo>
                    <a:pt x="31987" y="41824"/>
                  </a:lnTo>
                  <a:lnTo>
                    <a:pt x="27376" y="41974"/>
                  </a:lnTo>
                  <a:lnTo>
                    <a:pt x="25928" y="41842"/>
                  </a:lnTo>
                  <a:lnTo>
                    <a:pt x="21540" y="40702"/>
                  </a:lnTo>
                  <a:lnTo>
                    <a:pt x="17311" y="38866"/>
                  </a:lnTo>
                  <a:lnTo>
                    <a:pt x="14481" y="37788"/>
                  </a:lnTo>
                  <a:lnTo>
                    <a:pt x="12101" y="36582"/>
                  </a:lnTo>
                  <a:lnTo>
                    <a:pt x="10823" y="35315"/>
                  </a:lnTo>
                  <a:lnTo>
                    <a:pt x="8795" y="35656"/>
                  </a:lnTo>
                  <a:lnTo>
                    <a:pt x="7428" y="35667"/>
                  </a:lnTo>
                  <a:lnTo>
                    <a:pt x="7441" y="35449"/>
                  </a:lnTo>
                  <a:lnTo>
                    <a:pt x="6662" y="33207"/>
                  </a:lnTo>
                  <a:lnTo>
                    <a:pt x="7476" y="29769"/>
                  </a:lnTo>
                  <a:lnTo>
                    <a:pt x="5999" y="24732"/>
                  </a:lnTo>
                  <a:lnTo>
                    <a:pt x="3584" y="18657"/>
                  </a:lnTo>
                  <a:lnTo>
                    <a:pt x="3405" y="12135"/>
                  </a:lnTo>
                  <a:lnTo>
                    <a:pt x="3234" y="10666"/>
                  </a:lnTo>
                  <a:lnTo>
                    <a:pt x="9173" y="6980"/>
                  </a:lnTo>
                  <a:lnTo>
                    <a:pt x="16666" y="3027"/>
                  </a:lnTo>
                  <a:lnTo>
                    <a:pt x="18370" y="2669"/>
                  </a:lnTo>
                  <a:lnTo>
                    <a:pt x="25275" y="326"/>
                  </a:lnTo>
                  <a:lnTo>
                    <a:pt x="26197" y="140"/>
                  </a:lnTo>
                  <a:lnTo>
                    <a:pt x="32419" y="574"/>
                  </a:lnTo>
                  <a:lnTo>
                    <a:pt x="37306" y="1131"/>
                  </a:lnTo>
                  <a:lnTo>
                    <a:pt x="41425" y="1062"/>
                  </a:lnTo>
                  <a:lnTo>
                    <a:pt x="43688" y="462"/>
                  </a:lnTo>
                  <a:lnTo>
                    <a:pt x="45738" y="964"/>
                  </a:lnTo>
                  <a:lnTo>
                    <a:pt x="47390" y="2729"/>
                  </a:lnTo>
                  <a:lnTo>
                    <a:pt x="49089" y="2522"/>
                  </a:lnTo>
                  <a:lnTo>
                    <a:pt x="50771" y="1380"/>
                  </a:lnTo>
                  <a:lnTo>
                    <a:pt x="59987" y="2423"/>
                  </a:lnTo>
                  <a:lnTo>
                    <a:pt x="62067" y="2398"/>
                  </a:lnTo>
                  <a:lnTo>
                    <a:pt x="64410" y="2567"/>
                  </a:lnTo>
                  <a:lnTo>
                    <a:pt x="68733" y="3630"/>
                  </a:lnTo>
                  <a:lnTo>
                    <a:pt x="71220" y="4600"/>
                  </a:lnTo>
                  <a:lnTo>
                    <a:pt x="76686" y="4014"/>
                  </a:lnTo>
                  <a:lnTo>
                    <a:pt x="79025" y="3980"/>
                  </a:lnTo>
                  <a:lnTo>
                    <a:pt x="80249" y="3598"/>
                  </a:lnTo>
                  <a:lnTo>
                    <a:pt x="84019" y="937"/>
                  </a:lnTo>
                  <a:lnTo>
                    <a:pt x="85650" y="479"/>
                  </a:lnTo>
                  <a:close/>
                </a:path>
              </a:pathLst>
            </a:custGeom>
            <a:solidFill>
              <a:schemeClr val="accent5"/>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68" name="ee4p_LU_1_15912"/>
            <p:cNvSpPr>
              <a:spLocks noChangeAspect="1"/>
            </p:cNvSpPr>
            <p:nvPr>
              <p:custDataLst>
                <p:tags r:id="rId71"/>
              </p:custDataLst>
            </p:nvPr>
          </p:nvSpPr>
          <p:spPr>
            <a:xfrm>
              <a:off x="4273551" y="4512457"/>
              <a:ext cx="67392" cy="82404"/>
            </a:xfrm>
            <a:custGeom>
              <a:avLst/>
              <a:gdLst/>
              <a:ahLst/>
              <a:cxnLst/>
              <a:rect l="0" t="0" r="0" b="0"/>
              <a:pathLst>
                <a:path w="17000" h="20787">
                  <a:moveTo>
                    <a:pt x="8657" y="1335"/>
                  </a:moveTo>
                  <a:lnTo>
                    <a:pt x="8476" y="2109"/>
                  </a:lnTo>
                  <a:lnTo>
                    <a:pt x="8508" y="3838"/>
                  </a:lnTo>
                  <a:lnTo>
                    <a:pt x="9136" y="5572"/>
                  </a:lnTo>
                  <a:lnTo>
                    <a:pt x="10611" y="7279"/>
                  </a:lnTo>
                  <a:lnTo>
                    <a:pt x="11743" y="8517"/>
                  </a:lnTo>
                  <a:lnTo>
                    <a:pt x="13259" y="9505"/>
                  </a:lnTo>
                  <a:lnTo>
                    <a:pt x="15830" y="10443"/>
                  </a:lnTo>
                  <a:lnTo>
                    <a:pt x="16856" y="10640"/>
                  </a:lnTo>
                  <a:lnTo>
                    <a:pt x="16999" y="11909"/>
                  </a:lnTo>
                  <a:lnTo>
                    <a:pt x="16800" y="13250"/>
                  </a:lnTo>
                  <a:lnTo>
                    <a:pt x="15912" y="13991"/>
                  </a:lnTo>
                  <a:lnTo>
                    <a:pt x="15074" y="15057"/>
                  </a:lnTo>
                  <a:lnTo>
                    <a:pt x="14446" y="16361"/>
                  </a:lnTo>
                  <a:lnTo>
                    <a:pt x="13785" y="18857"/>
                  </a:lnTo>
                  <a:lnTo>
                    <a:pt x="13695" y="20577"/>
                  </a:lnTo>
                  <a:lnTo>
                    <a:pt x="12213" y="19865"/>
                  </a:lnTo>
                  <a:lnTo>
                    <a:pt x="11436" y="19383"/>
                  </a:lnTo>
                  <a:lnTo>
                    <a:pt x="10084" y="19252"/>
                  </a:lnTo>
                  <a:lnTo>
                    <a:pt x="8732" y="19645"/>
                  </a:lnTo>
                  <a:lnTo>
                    <a:pt x="7720" y="20522"/>
                  </a:lnTo>
                  <a:lnTo>
                    <a:pt x="6333" y="20786"/>
                  </a:lnTo>
                  <a:lnTo>
                    <a:pt x="5185" y="20522"/>
                  </a:lnTo>
                  <a:lnTo>
                    <a:pt x="4509" y="19865"/>
                  </a:lnTo>
                  <a:lnTo>
                    <a:pt x="3900" y="19515"/>
                  </a:lnTo>
                  <a:lnTo>
                    <a:pt x="2177" y="19075"/>
                  </a:lnTo>
                  <a:lnTo>
                    <a:pt x="1431" y="18122"/>
                  </a:lnTo>
                  <a:lnTo>
                    <a:pt x="2000" y="17676"/>
                  </a:lnTo>
                  <a:lnTo>
                    <a:pt x="2489" y="16972"/>
                  </a:lnTo>
                  <a:lnTo>
                    <a:pt x="2908" y="15980"/>
                  </a:lnTo>
                  <a:lnTo>
                    <a:pt x="3436" y="15063"/>
                  </a:lnTo>
                  <a:lnTo>
                    <a:pt x="1740" y="12549"/>
                  </a:lnTo>
                  <a:lnTo>
                    <a:pt x="1393" y="11780"/>
                  </a:lnTo>
                  <a:lnTo>
                    <a:pt x="0" y="10358"/>
                  </a:lnTo>
                  <a:lnTo>
                    <a:pt x="17" y="9636"/>
                  </a:lnTo>
                  <a:lnTo>
                    <a:pt x="350" y="8949"/>
                  </a:lnTo>
                  <a:lnTo>
                    <a:pt x="226" y="8417"/>
                  </a:lnTo>
                  <a:lnTo>
                    <a:pt x="421" y="7149"/>
                  </a:lnTo>
                  <a:lnTo>
                    <a:pt x="1395" y="5949"/>
                  </a:lnTo>
                  <a:lnTo>
                    <a:pt x="2043" y="4464"/>
                  </a:lnTo>
                  <a:lnTo>
                    <a:pt x="3137" y="2439"/>
                  </a:lnTo>
                  <a:lnTo>
                    <a:pt x="5556" y="0"/>
                  </a:lnTo>
                  <a:lnTo>
                    <a:pt x="7292" y="372"/>
                  </a:lnTo>
                  <a:lnTo>
                    <a:pt x="8050" y="364"/>
                  </a:lnTo>
                  <a:lnTo>
                    <a:pt x="8514" y="1255"/>
                  </a:lnTo>
                  <a:close/>
                </a:path>
              </a:pathLst>
            </a:custGeom>
            <a:solidFill>
              <a:schemeClr val="accent2"/>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69" name="ee4p_LV_1_15912"/>
            <p:cNvSpPr>
              <a:spLocks noChangeAspect="1"/>
            </p:cNvSpPr>
            <p:nvPr>
              <p:custDataLst>
                <p:tags r:id="rId72"/>
              </p:custDataLst>
            </p:nvPr>
          </p:nvSpPr>
          <p:spPr>
            <a:xfrm>
              <a:off x="5613829" y="3560166"/>
              <a:ext cx="630007" cy="299640"/>
            </a:xfrm>
            <a:custGeom>
              <a:avLst/>
              <a:gdLst/>
              <a:ahLst/>
              <a:cxnLst/>
              <a:rect l="0" t="0" r="0" b="0"/>
              <a:pathLst>
                <a:path w="158923" h="75586">
                  <a:moveTo>
                    <a:pt x="140124" y="17113"/>
                  </a:moveTo>
                  <a:lnTo>
                    <a:pt x="142728" y="17243"/>
                  </a:lnTo>
                  <a:lnTo>
                    <a:pt x="143644" y="17749"/>
                  </a:lnTo>
                  <a:lnTo>
                    <a:pt x="144253" y="20242"/>
                  </a:lnTo>
                  <a:lnTo>
                    <a:pt x="147218" y="22202"/>
                  </a:lnTo>
                  <a:lnTo>
                    <a:pt x="149963" y="23827"/>
                  </a:lnTo>
                  <a:lnTo>
                    <a:pt x="150664" y="24577"/>
                  </a:lnTo>
                  <a:lnTo>
                    <a:pt x="150878" y="26024"/>
                  </a:lnTo>
                  <a:lnTo>
                    <a:pt x="150701" y="27712"/>
                  </a:lnTo>
                  <a:lnTo>
                    <a:pt x="150353" y="28586"/>
                  </a:lnTo>
                  <a:lnTo>
                    <a:pt x="149209" y="29593"/>
                  </a:lnTo>
                  <a:lnTo>
                    <a:pt x="148205" y="32139"/>
                  </a:lnTo>
                  <a:lnTo>
                    <a:pt x="148067" y="34560"/>
                  </a:lnTo>
                  <a:lnTo>
                    <a:pt x="146482" y="38739"/>
                  </a:lnTo>
                  <a:lnTo>
                    <a:pt x="146840" y="38816"/>
                  </a:lnTo>
                  <a:lnTo>
                    <a:pt x="150166" y="38063"/>
                  </a:lnTo>
                  <a:lnTo>
                    <a:pt x="151107" y="38495"/>
                  </a:lnTo>
                  <a:lnTo>
                    <a:pt x="151835" y="39417"/>
                  </a:lnTo>
                  <a:lnTo>
                    <a:pt x="152068" y="42035"/>
                  </a:lnTo>
                  <a:lnTo>
                    <a:pt x="153158" y="43211"/>
                  </a:lnTo>
                  <a:lnTo>
                    <a:pt x="154268" y="45048"/>
                  </a:lnTo>
                  <a:lnTo>
                    <a:pt x="154620" y="46477"/>
                  </a:lnTo>
                  <a:lnTo>
                    <a:pt x="156734" y="48178"/>
                  </a:lnTo>
                  <a:lnTo>
                    <a:pt x="156905" y="49277"/>
                  </a:lnTo>
                  <a:lnTo>
                    <a:pt x="158196" y="53160"/>
                  </a:lnTo>
                  <a:lnTo>
                    <a:pt x="158693" y="55393"/>
                  </a:lnTo>
                  <a:lnTo>
                    <a:pt x="158922" y="57119"/>
                  </a:lnTo>
                  <a:lnTo>
                    <a:pt x="158287" y="59309"/>
                  </a:lnTo>
                  <a:lnTo>
                    <a:pt x="157726" y="60790"/>
                  </a:lnTo>
                  <a:lnTo>
                    <a:pt x="157061" y="60700"/>
                  </a:lnTo>
                  <a:lnTo>
                    <a:pt x="155162" y="61090"/>
                  </a:lnTo>
                  <a:lnTo>
                    <a:pt x="152161" y="62874"/>
                  </a:lnTo>
                  <a:lnTo>
                    <a:pt x="147693" y="67069"/>
                  </a:lnTo>
                  <a:lnTo>
                    <a:pt x="146544" y="67998"/>
                  </a:lnTo>
                  <a:lnTo>
                    <a:pt x="145376" y="71187"/>
                  </a:lnTo>
                  <a:lnTo>
                    <a:pt x="145095" y="71510"/>
                  </a:lnTo>
                  <a:lnTo>
                    <a:pt x="142496" y="71363"/>
                  </a:lnTo>
                  <a:lnTo>
                    <a:pt x="141787" y="71287"/>
                  </a:lnTo>
                  <a:lnTo>
                    <a:pt x="139179" y="71351"/>
                  </a:lnTo>
                  <a:lnTo>
                    <a:pt x="133504" y="70522"/>
                  </a:lnTo>
                  <a:lnTo>
                    <a:pt x="131303" y="71070"/>
                  </a:lnTo>
                  <a:lnTo>
                    <a:pt x="128416" y="74291"/>
                  </a:lnTo>
                  <a:lnTo>
                    <a:pt x="127298" y="74764"/>
                  </a:lnTo>
                  <a:lnTo>
                    <a:pt x="123944" y="75210"/>
                  </a:lnTo>
                  <a:lnTo>
                    <a:pt x="123354" y="75585"/>
                  </a:lnTo>
                  <a:lnTo>
                    <a:pt x="122234" y="75434"/>
                  </a:lnTo>
                  <a:lnTo>
                    <a:pt x="119099" y="74460"/>
                  </a:lnTo>
                  <a:lnTo>
                    <a:pt x="116449" y="73012"/>
                  </a:lnTo>
                  <a:lnTo>
                    <a:pt x="114864" y="71096"/>
                  </a:lnTo>
                  <a:lnTo>
                    <a:pt x="112121" y="68460"/>
                  </a:lnTo>
                  <a:lnTo>
                    <a:pt x="110323" y="67113"/>
                  </a:lnTo>
                  <a:lnTo>
                    <a:pt x="107496" y="65425"/>
                  </a:lnTo>
                  <a:lnTo>
                    <a:pt x="102782" y="61979"/>
                  </a:lnTo>
                  <a:lnTo>
                    <a:pt x="101070" y="61188"/>
                  </a:lnTo>
                  <a:lnTo>
                    <a:pt x="92694" y="59682"/>
                  </a:lnTo>
                  <a:lnTo>
                    <a:pt x="89664" y="58995"/>
                  </a:lnTo>
                  <a:lnTo>
                    <a:pt x="86876" y="55079"/>
                  </a:lnTo>
                  <a:lnTo>
                    <a:pt x="85973" y="52805"/>
                  </a:lnTo>
                  <a:lnTo>
                    <a:pt x="84602" y="52398"/>
                  </a:lnTo>
                  <a:lnTo>
                    <a:pt x="83104" y="52877"/>
                  </a:lnTo>
                  <a:lnTo>
                    <a:pt x="81473" y="53335"/>
                  </a:lnTo>
                  <a:lnTo>
                    <a:pt x="77703" y="55996"/>
                  </a:lnTo>
                  <a:lnTo>
                    <a:pt x="76479" y="56378"/>
                  </a:lnTo>
                  <a:lnTo>
                    <a:pt x="74140" y="56412"/>
                  </a:lnTo>
                  <a:lnTo>
                    <a:pt x="68674" y="56998"/>
                  </a:lnTo>
                  <a:lnTo>
                    <a:pt x="66187" y="56028"/>
                  </a:lnTo>
                  <a:lnTo>
                    <a:pt x="61864" y="54965"/>
                  </a:lnTo>
                  <a:lnTo>
                    <a:pt x="59521" y="54796"/>
                  </a:lnTo>
                  <a:lnTo>
                    <a:pt x="57441" y="54821"/>
                  </a:lnTo>
                  <a:lnTo>
                    <a:pt x="48225" y="53778"/>
                  </a:lnTo>
                  <a:lnTo>
                    <a:pt x="46543" y="54920"/>
                  </a:lnTo>
                  <a:lnTo>
                    <a:pt x="44844" y="55127"/>
                  </a:lnTo>
                  <a:lnTo>
                    <a:pt x="43192" y="53362"/>
                  </a:lnTo>
                  <a:lnTo>
                    <a:pt x="41142" y="52860"/>
                  </a:lnTo>
                  <a:lnTo>
                    <a:pt x="38879" y="53460"/>
                  </a:lnTo>
                  <a:lnTo>
                    <a:pt x="34760" y="53529"/>
                  </a:lnTo>
                  <a:lnTo>
                    <a:pt x="29873" y="52972"/>
                  </a:lnTo>
                  <a:lnTo>
                    <a:pt x="23651" y="52538"/>
                  </a:lnTo>
                  <a:lnTo>
                    <a:pt x="22729" y="52724"/>
                  </a:lnTo>
                  <a:lnTo>
                    <a:pt x="15824" y="55067"/>
                  </a:lnTo>
                  <a:lnTo>
                    <a:pt x="14120" y="55425"/>
                  </a:lnTo>
                  <a:lnTo>
                    <a:pt x="6627" y="59378"/>
                  </a:lnTo>
                  <a:lnTo>
                    <a:pt x="688" y="63064"/>
                  </a:lnTo>
                  <a:lnTo>
                    <a:pt x="0" y="57165"/>
                  </a:lnTo>
                  <a:lnTo>
                    <a:pt x="365" y="45323"/>
                  </a:lnTo>
                  <a:lnTo>
                    <a:pt x="1246" y="39431"/>
                  </a:lnTo>
                  <a:lnTo>
                    <a:pt x="5361" y="35991"/>
                  </a:lnTo>
                  <a:lnTo>
                    <a:pt x="7426" y="33308"/>
                  </a:lnTo>
                  <a:lnTo>
                    <a:pt x="8627" y="29723"/>
                  </a:lnTo>
                  <a:lnTo>
                    <a:pt x="8989" y="26401"/>
                  </a:lnTo>
                  <a:lnTo>
                    <a:pt x="9823" y="23652"/>
                  </a:lnTo>
                  <a:lnTo>
                    <a:pt x="15783" y="15747"/>
                  </a:lnTo>
                  <a:lnTo>
                    <a:pt x="20507" y="14891"/>
                  </a:lnTo>
                  <a:lnTo>
                    <a:pt x="26899" y="12692"/>
                  </a:lnTo>
                  <a:lnTo>
                    <a:pt x="34044" y="10858"/>
                  </a:lnTo>
                  <a:lnTo>
                    <a:pt x="35425" y="13191"/>
                  </a:lnTo>
                  <a:lnTo>
                    <a:pt x="36124" y="14970"/>
                  </a:lnTo>
                  <a:lnTo>
                    <a:pt x="44729" y="21440"/>
                  </a:lnTo>
                  <a:lnTo>
                    <a:pt x="46919" y="23609"/>
                  </a:lnTo>
                  <a:lnTo>
                    <a:pt x="50247" y="31029"/>
                  </a:lnTo>
                  <a:lnTo>
                    <a:pt x="58217" y="34782"/>
                  </a:lnTo>
                  <a:lnTo>
                    <a:pt x="64483" y="33598"/>
                  </a:lnTo>
                  <a:lnTo>
                    <a:pt x="67206" y="31776"/>
                  </a:lnTo>
                  <a:lnTo>
                    <a:pt x="72225" y="28414"/>
                  </a:lnTo>
                  <a:lnTo>
                    <a:pt x="74466" y="25950"/>
                  </a:lnTo>
                  <a:lnTo>
                    <a:pt x="74922" y="23572"/>
                  </a:lnTo>
                  <a:lnTo>
                    <a:pt x="74032" y="13378"/>
                  </a:lnTo>
                  <a:lnTo>
                    <a:pt x="72674" y="8945"/>
                  </a:lnTo>
                  <a:lnTo>
                    <a:pt x="73138" y="6179"/>
                  </a:lnTo>
                  <a:lnTo>
                    <a:pt x="74021" y="6322"/>
                  </a:lnTo>
                  <a:lnTo>
                    <a:pt x="76153" y="4987"/>
                  </a:lnTo>
                  <a:lnTo>
                    <a:pt x="83160" y="2507"/>
                  </a:lnTo>
                  <a:lnTo>
                    <a:pt x="84559" y="2396"/>
                  </a:lnTo>
                  <a:lnTo>
                    <a:pt x="86157" y="1887"/>
                  </a:lnTo>
                  <a:lnTo>
                    <a:pt x="90573" y="0"/>
                  </a:lnTo>
                  <a:lnTo>
                    <a:pt x="91992" y="1004"/>
                  </a:lnTo>
                  <a:lnTo>
                    <a:pt x="93175" y="2144"/>
                  </a:lnTo>
                  <a:lnTo>
                    <a:pt x="93829" y="2158"/>
                  </a:lnTo>
                  <a:lnTo>
                    <a:pt x="94147" y="1734"/>
                  </a:lnTo>
                  <a:lnTo>
                    <a:pt x="94058" y="1001"/>
                  </a:lnTo>
                  <a:lnTo>
                    <a:pt x="94367" y="479"/>
                  </a:lnTo>
                  <a:lnTo>
                    <a:pt x="95637" y="769"/>
                  </a:lnTo>
                  <a:lnTo>
                    <a:pt x="100750" y="3869"/>
                  </a:lnTo>
                  <a:lnTo>
                    <a:pt x="102715" y="4593"/>
                  </a:lnTo>
                  <a:lnTo>
                    <a:pt x="104058" y="4796"/>
                  </a:lnTo>
                  <a:lnTo>
                    <a:pt x="105669" y="6245"/>
                  </a:lnTo>
                  <a:lnTo>
                    <a:pt x="110033" y="7217"/>
                  </a:lnTo>
                  <a:lnTo>
                    <a:pt x="110567" y="7966"/>
                  </a:lnTo>
                  <a:lnTo>
                    <a:pt x="110901" y="8900"/>
                  </a:lnTo>
                  <a:lnTo>
                    <a:pt x="114985" y="12822"/>
                  </a:lnTo>
                  <a:lnTo>
                    <a:pt x="116820" y="14788"/>
                  </a:lnTo>
                  <a:lnTo>
                    <a:pt x="120448" y="16592"/>
                  </a:lnTo>
                  <a:lnTo>
                    <a:pt x="122007" y="17021"/>
                  </a:lnTo>
                  <a:lnTo>
                    <a:pt x="128356" y="15182"/>
                  </a:lnTo>
                  <a:lnTo>
                    <a:pt x="130127" y="14542"/>
                  </a:lnTo>
                  <a:lnTo>
                    <a:pt x="131590" y="14532"/>
                  </a:lnTo>
                  <a:lnTo>
                    <a:pt x="133081" y="15500"/>
                  </a:lnTo>
                  <a:lnTo>
                    <a:pt x="136479" y="16788"/>
                  </a:lnTo>
                  <a:lnTo>
                    <a:pt x="139563" y="17196"/>
                  </a:lnTo>
                  <a:close/>
                </a:path>
              </a:pathLst>
            </a:custGeom>
            <a:solidFill>
              <a:schemeClr val="accent5"/>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70" name="ee4p_MC_1_15912"/>
            <p:cNvSpPr>
              <a:spLocks noChangeAspect="1"/>
            </p:cNvSpPr>
            <p:nvPr>
              <p:custDataLst>
                <p:tags r:id="rId73"/>
              </p:custDataLst>
            </p:nvPr>
          </p:nvSpPr>
          <p:spPr>
            <a:xfrm>
              <a:off x="4418424" y="5220409"/>
              <a:ext cx="5348" cy="4194"/>
            </a:xfrm>
            <a:custGeom>
              <a:avLst/>
              <a:gdLst/>
              <a:ahLst/>
              <a:cxnLst/>
              <a:rect l="0" t="0" r="0" b="0"/>
              <a:pathLst>
                <a:path w="1349" h="1058">
                  <a:moveTo>
                    <a:pt x="1348" y="552"/>
                  </a:moveTo>
                  <a:lnTo>
                    <a:pt x="0" y="1057"/>
                  </a:lnTo>
                  <a:lnTo>
                    <a:pt x="52" y="477"/>
                  </a:lnTo>
                  <a:lnTo>
                    <a:pt x="383" y="150"/>
                  </a:lnTo>
                  <a:lnTo>
                    <a:pt x="812" y="0"/>
                  </a:lnTo>
                  <a:lnTo>
                    <a:pt x="1309" y="254"/>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71" name="ee4p_MK_1_15912"/>
            <p:cNvSpPr>
              <a:spLocks noChangeAspect="1"/>
            </p:cNvSpPr>
            <p:nvPr>
              <p:custDataLst>
                <p:tags r:id="rId74"/>
              </p:custDataLst>
            </p:nvPr>
          </p:nvSpPr>
          <p:spPr>
            <a:xfrm>
              <a:off x="5564189" y="5370590"/>
              <a:ext cx="224146" cy="158161"/>
            </a:xfrm>
            <a:custGeom>
              <a:avLst/>
              <a:gdLst/>
              <a:ahLst/>
              <a:cxnLst/>
              <a:rect l="0" t="0" r="0" b="0"/>
              <a:pathLst>
                <a:path w="56542" h="39897">
                  <a:moveTo>
                    <a:pt x="41911" y="1177"/>
                  </a:moveTo>
                  <a:lnTo>
                    <a:pt x="45321" y="5138"/>
                  </a:lnTo>
                  <a:lnTo>
                    <a:pt x="47188" y="6740"/>
                  </a:lnTo>
                  <a:lnTo>
                    <a:pt x="49391" y="7954"/>
                  </a:lnTo>
                  <a:lnTo>
                    <a:pt x="51907" y="8842"/>
                  </a:lnTo>
                  <a:lnTo>
                    <a:pt x="52807" y="9694"/>
                  </a:lnTo>
                  <a:lnTo>
                    <a:pt x="54407" y="13896"/>
                  </a:lnTo>
                  <a:lnTo>
                    <a:pt x="55176" y="15489"/>
                  </a:lnTo>
                  <a:lnTo>
                    <a:pt x="56238" y="15963"/>
                  </a:lnTo>
                  <a:lnTo>
                    <a:pt x="56495" y="16423"/>
                  </a:lnTo>
                  <a:lnTo>
                    <a:pt x="56541" y="17029"/>
                  </a:lnTo>
                  <a:lnTo>
                    <a:pt x="55342" y="19975"/>
                  </a:lnTo>
                  <a:lnTo>
                    <a:pt x="54861" y="26568"/>
                  </a:lnTo>
                  <a:lnTo>
                    <a:pt x="54559" y="27091"/>
                  </a:lnTo>
                  <a:lnTo>
                    <a:pt x="53304" y="27062"/>
                  </a:lnTo>
                  <a:lnTo>
                    <a:pt x="51637" y="27204"/>
                  </a:lnTo>
                  <a:lnTo>
                    <a:pt x="51000" y="27712"/>
                  </a:lnTo>
                  <a:lnTo>
                    <a:pt x="50331" y="31250"/>
                  </a:lnTo>
                  <a:lnTo>
                    <a:pt x="47650" y="32260"/>
                  </a:lnTo>
                  <a:lnTo>
                    <a:pt x="45217" y="32831"/>
                  </a:lnTo>
                  <a:lnTo>
                    <a:pt x="43165" y="32703"/>
                  </a:lnTo>
                  <a:lnTo>
                    <a:pt x="39559" y="31865"/>
                  </a:lnTo>
                  <a:lnTo>
                    <a:pt x="38382" y="31774"/>
                  </a:lnTo>
                  <a:lnTo>
                    <a:pt x="37374" y="32252"/>
                  </a:lnTo>
                  <a:lnTo>
                    <a:pt x="34157" y="32503"/>
                  </a:lnTo>
                  <a:lnTo>
                    <a:pt x="32744" y="33123"/>
                  </a:lnTo>
                  <a:lnTo>
                    <a:pt x="29428" y="37254"/>
                  </a:lnTo>
                  <a:lnTo>
                    <a:pt x="26068" y="38676"/>
                  </a:lnTo>
                  <a:lnTo>
                    <a:pt x="24923" y="39396"/>
                  </a:lnTo>
                  <a:lnTo>
                    <a:pt x="22356" y="38485"/>
                  </a:lnTo>
                  <a:lnTo>
                    <a:pt x="21127" y="38391"/>
                  </a:lnTo>
                  <a:lnTo>
                    <a:pt x="19350" y="39443"/>
                  </a:lnTo>
                  <a:lnTo>
                    <a:pt x="15454" y="39549"/>
                  </a:lnTo>
                  <a:lnTo>
                    <a:pt x="14403" y="39732"/>
                  </a:lnTo>
                  <a:lnTo>
                    <a:pt x="11401" y="39896"/>
                  </a:lnTo>
                  <a:lnTo>
                    <a:pt x="11276" y="39328"/>
                  </a:lnTo>
                  <a:lnTo>
                    <a:pt x="10721" y="38498"/>
                  </a:lnTo>
                  <a:lnTo>
                    <a:pt x="9321" y="38109"/>
                  </a:lnTo>
                  <a:lnTo>
                    <a:pt x="6460" y="38441"/>
                  </a:lnTo>
                  <a:lnTo>
                    <a:pt x="5763" y="37834"/>
                  </a:lnTo>
                  <a:lnTo>
                    <a:pt x="4586" y="34328"/>
                  </a:lnTo>
                  <a:lnTo>
                    <a:pt x="3666" y="33765"/>
                  </a:lnTo>
                  <a:lnTo>
                    <a:pt x="2636" y="32586"/>
                  </a:lnTo>
                  <a:lnTo>
                    <a:pt x="891" y="28770"/>
                  </a:lnTo>
                  <a:lnTo>
                    <a:pt x="848" y="27096"/>
                  </a:lnTo>
                  <a:lnTo>
                    <a:pt x="967" y="25636"/>
                  </a:lnTo>
                  <a:lnTo>
                    <a:pt x="0" y="22205"/>
                  </a:lnTo>
                  <a:lnTo>
                    <a:pt x="596" y="21337"/>
                  </a:lnTo>
                  <a:lnTo>
                    <a:pt x="1494" y="20791"/>
                  </a:lnTo>
                  <a:lnTo>
                    <a:pt x="1503" y="19408"/>
                  </a:lnTo>
                  <a:lnTo>
                    <a:pt x="1250" y="17306"/>
                  </a:lnTo>
                  <a:lnTo>
                    <a:pt x="2310" y="13176"/>
                  </a:lnTo>
                  <a:lnTo>
                    <a:pt x="2599" y="12876"/>
                  </a:lnTo>
                  <a:lnTo>
                    <a:pt x="2871" y="13074"/>
                  </a:lnTo>
                  <a:lnTo>
                    <a:pt x="5445" y="13403"/>
                  </a:lnTo>
                  <a:lnTo>
                    <a:pt x="6110" y="12880"/>
                  </a:lnTo>
                  <a:lnTo>
                    <a:pt x="6534" y="12064"/>
                  </a:lnTo>
                  <a:lnTo>
                    <a:pt x="6672" y="9037"/>
                  </a:lnTo>
                  <a:lnTo>
                    <a:pt x="7285" y="7638"/>
                  </a:lnTo>
                  <a:lnTo>
                    <a:pt x="13513" y="4973"/>
                  </a:lnTo>
                  <a:lnTo>
                    <a:pt x="15342" y="4875"/>
                  </a:lnTo>
                  <a:lnTo>
                    <a:pt x="16748" y="6099"/>
                  </a:lnTo>
                  <a:lnTo>
                    <a:pt x="17860" y="6881"/>
                  </a:lnTo>
                  <a:lnTo>
                    <a:pt x="18529" y="6858"/>
                  </a:lnTo>
                  <a:lnTo>
                    <a:pt x="18771" y="6069"/>
                  </a:lnTo>
                  <a:lnTo>
                    <a:pt x="19527" y="4551"/>
                  </a:lnTo>
                  <a:lnTo>
                    <a:pt x="20805" y="3682"/>
                  </a:lnTo>
                  <a:lnTo>
                    <a:pt x="24593" y="2942"/>
                  </a:lnTo>
                  <a:lnTo>
                    <a:pt x="24629" y="2946"/>
                  </a:lnTo>
                  <a:lnTo>
                    <a:pt x="25862" y="3089"/>
                  </a:lnTo>
                  <a:lnTo>
                    <a:pt x="28538" y="2408"/>
                  </a:lnTo>
                  <a:lnTo>
                    <a:pt x="30205" y="1466"/>
                  </a:lnTo>
                  <a:lnTo>
                    <a:pt x="31053" y="1325"/>
                  </a:lnTo>
                  <a:lnTo>
                    <a:pt x="32183" y="961"/>
                  </a:lnTo>
                  <a:lnTo>
                    <a:pt x="33807" y="1015"/>
                  </a:lnTo>
                  <a:lnTo>
                    <a:pt x="35454" y="1425"/>
                  </a:lnTo>
                  <a:lnTo>
                    <a:pt x="37547" y="883"/>
                  </a:lnTo>
                  <a:lnTo>
                    <a:pt x="39605" y="0"/>
                  </a:lnTo>
                  <a:lnTo>
                    <a:pt x="40430" y="221"/>
                  </a:lnTo>
                  <a:lnTo>
                    <a:pt x="41321" y="970"/>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72" name="ee4p_MT_1_15912"/>
            <p:cNvSpPr>
              <a:spLocks noChangeAspect="1"/>
            </p:cNvSpPr>
            <p:nvPr>
              <p:custDataLst>
                <p:tags r:id="rId75"/>
              </p:custDataLst>
            </p:nvPr>
          </p:nvSpPr>
          <p:spPr>
            <a:xfrm>
              <a:off x="5029708" y="6025695"/>
              <a:ext cx="18846" cy="15817"/>
            </a:xfrm>
            <a:custGeom>
              <a:avLst/>
              <a:gdLst/>
              <a:ahLst/>
              <a:cxnLst/>
              <a:rect l="0" t="0" r="0" b="0"/>
              <a:pathLst>
                <a:path w="4754" h="3990">
                  <a:moveTo>
                    <a:pt x="4753" y="3169"/>
                  </a:moveTo>
                  <a:lnTo>
                    <a:pt x="4012" y="3989"/>
                  </a:lnTo>
                  <a:lnTo>
                    <a:pt x="1883" y="3952"/>
                  </a:lnTo>
                  <a:lnTo>
                    <a:pt x="24" y="2677"/>
                  </a:lnTo>
                  <a:lnTo>
                    <a:pt x="0" y="0"/>
                  </a:lnTo>
                  <a:lnTo>
                    <a:pt x="2146" y="530"/>
                  </a:lnTo>
                  <a:lnTo>
                    <a:pt x="4107" y="2324"/>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73" name="ee4p_MT_2_15912"/>
            <p:cNvSpPr>
              <a:spLocks noChangeAspect="1"/>
            </p:cNvSpPr>
            <p:nvPr>
              <p:custDataLst>
                <p:tags r:id="rId76"/>
              </p:custDataLst>
            </p:nvPr>
          </p:nvSpPr>
          <p:spPr>
            <a:xfrm>
              <a:off x="5014727" y="6015955"/>
              <a:ext cx="12321" cy="6371"/>
            </a:xfrm>
            <a:custGeom>
              <a:avLst/>
              <a:gdLst/>
              <a:ahLst/>
              <a:cxnLst/>
              <a:rect l="0" t="0" r="0" b="0"/>
              <a:pathLst>
                <a:path w="3108" h="1607">
                  <a:moveTo>
                    <a:pt x="2943" y="1216"/>
                  </a:moveTo>
                  <a:lnTo>
                    <a:pt x="1619" y="1606"/>
                  </a:lnTo>
                  <a:lnTo>
                    <a:pt x="307" y="847"/>
                  </a:lnTo>
                  <a:lnTo>
                    <a:pt x="0" y="388"/>
                  </a:lnTo>
                  <a:lnTo>
                    <a:pt x="1833" y="0"/>
                  </a:lnTo>
                  <a:lnTo>
                    <a:pt x="2727" y="340"/>
                  </a:lnTo>
                  <a:lnTo>
                    <a:pt x="3107" y="998"/>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74" name="ee4p_ME_1_15912"/>
            <p:cNvSpPr>
              <a:spLocks noChangeAspect="1"/>
            </p:cNvSpPr>
            <p:nvPr>
              <p:custDataLst>
                <p:tags r:id="rId77"/>
              </p:custDataLst>
            </p:nvPr>
          </p:nvSpPr>
          <p:spPr>
            <a:xfrm>
              <a:off x="5387793" y="5244845"/>
              <a:ext cx="167548" cy="177276"/>
            </a:xfrm>
            <a:custGeom>
              <a:avLst/>
              <a:gdLst/>
              <a:ahLst/>
              <a:cxnLst/>
              <a:rect l="0" t="0" r="0" b="0"/>
              <a:pathLst>
                <a:path w="42265" h="44719">
                  <a:moveTo>
                    <a:pt x="16761" y="243"/>
                  </a:moveTo>
                  <a:lnTo>
                    <a:pt x="16701" y="573"/>
                  </a:lnTo>
                  <a:lnTo>
                    <a:pt x="16809" y="1544"/>
                  </a:lnTo>
                  <a:lnTo>
                    <a:pt x="17301" y="2488"/>
                  </a:lnTo>
                  <a:lnTo>
                    <a:pt x="19059" y="3456"/>
                  </a:lnTo>
                  <a:lnTo>
                    <a:pt x="21633" y="5370"/>
                  </a:lnTo>
                  <a:lnTo>
                    <a:pt x="24661" y="8878"/>
                  </a:lnTo>
                  <a:lnTo>
                    <a:pt x="26051" y="9920"/>
                  </a:lnTo>
                  <a:lnTo>
                    <a:pt x="27301" y="10174"/>
                  </a:lnTo>
                  <a:lnTo>
                    <a:pt x="29737" y="11629"/>
                  </a:lnTo>
                  <a:lnTo>
                    <a:pt x="31436" y="11984"/>
                  </a:lnTo>
                  <a:lnTo>
                    <a:pt x="33339" y="12383"/>
                  </a:lnTo>
                  <a:lnTo>
                    <a:pt x="38288" y="15416"/>
                  </a:lnTo>
                  <a:lnTo>
                    <a:pt x="40512" y="16301"/>
                  </a:lnTo>
                  <a:lnTo>
                    <a:pt x="42093" y="17441"/>
                  </a:lnTo>
                  <a:lnTo>
                    <a:pt x="42264" y="18514"/>
                  </a:lnTo>
                  <a:lnTo>
                    <a:pt x="42190" y="19179"/>
                  </a:lnTo>
                  <a:lnTo>
                    <a:pt x="39333" y="19958"/>
                  </a:lnTo>
                  <a:lnTo>
                    <a:pt x="38834" y="21140"/>
                  </a:lnTo>
                  <a:lnTo>
                    <a:pt x="37450" y="21002"/>
                  </a:lnTo>
                  <a:lnTo>
                    <a:pt x="35777" y="20995"/>
                  </a:lnTo>
                  <a:lnTo>
                    <a:pt x="35228" y="21744"/>
                  </a:lnTo>
                  <a:lnTo>
                    <a:pt x="36030" y="22978"/>
                  </a:lnTo>
                  <a:lnTo>
                    <a:pt x="36550" y="24429"/>
                  </a:lnTo>
                  <a:lnTo>
                    <a:pt x="36131" y="26417"/>
                  </a:lnTo>
                  <a:lnTo>
                    <a:pt x="35990" y="26678"/>
                  </a:lnTo>
                  <a:lnTo>
                    <a:pt x="35587" y="26608"/>
                  </a:lnTo>
                  <a:lnTo>
                    <a:pt x="33229" y="27761"/>
                  </a:lnTo>
                  <a:lnTo>
                    <a:pt x="31475" y="28304"/>
                  </a:lnTo>
                  <a:lnTo>
                    <a:pt x="29895" y="28575"/>
                  </a:lnTo>
                  <a:lnTo>
                    <a:pt x="29147" y="28021"/>
                  </a:lnTo>
                  <a:lnTo>
                    <a:pt x="28778" y="27269"/>
                  </a:lnTo>
                  <a:lnTo>
                    <a:pt x="28843" y="25086"/>
                  </a:lnTo>
                  <a:lnTo>
                    <a:pt x="28558" y="24349"/>
                  </a:lnTo>
                  <a:lnTo>
                    <a:pt x="28018" y="23991"/>
                  </a:lnTo>
                  <a:lnTo>
                    <a:pt x="26936" y="24508"/>
                  </a:lnTo>
                  <a:lnTo>
                    <a:pt x="25675" y="26194"/>
                  </a:lnTo>
                  <a:lnTo>
                    <a:pt x="24505" y="28154"/>
                  </a:lnTo>
                  <a:lnTo>
                    <a:pt x="22749" y="30196"/>
                  </a:lnTo>
                  <a:lnTo>
                    <a:pt x="21300" y="32153"/>
                  </a:lnTo>
                  <a:lnTo>
                    <a:pt x="19739" y="34619"/>
                  </a:lnTo>
                  <a:lnTo>
                    <a:pt x="18670" y="36660"/>
                  </a:lnTo>
                  <a:lnTo>
                    <a:pt x="19780" y="37810"/>
                  </a:lnTo>
                  <a:lnTo>
                    <a:pt x="20456" y="39409"/>
                  </a:lnTo>
                  <a:lnTo>
                    <a:pt x="20251" y="40606"/>
                  </a:lnTo>
                  <a:lnTo>
                    <a:pt x="20450" y="41304"/>
                  </a:lnTo>
                  <a:lnTo>
                    <a:pt x="20104" y="43398"/>
                  </a:lnTo>
                  <a:lnTo>
                    <a:pt x="20035" y="44718"/>
                  </a:lnTo>
                  <a:lnTo>
                    <a:pt x="16586" y="42608"/>
                  </a:lnTo>
                  <a:lnTo>
                    <a:pt x="15168" y="39638"/>
                  </a:lnTo>
                  <a:lnTo>
                    <a:pt x="10125" y="34614"/>
                  </a:lnTo>
                  <a:lnTo>
                    <a:pt x="4347" y="31190"/>
                  </a:lnTo>
                  <a:lnTo>
                    <a:pt x="4040" y="30648"/>
                  </a:lnTo>
                  <a:lnTo>
                    <a:pt x="4358" y="29989"/>
                  </a:lnTo>
                  <a:lnTo>
                    <a:pt x="4634" y="29467"/>
                  </a:lnTo>
                  <a:lnTo>
                    <a:pt x="3434" y="29427"/>
                  </a:lnTo>
                  <a:lnTo>
                    <a:pt x="2591" y="29845"/>
                  </a:lnTo>
                  <a:lnTo>
                    <a:pt x="1794" y="29728"/>
                  </a:lnTo>
                  <a:lnTo>
                    <a:pt x="892" y="28443"/>
                  </a:lnTo>
                  <a:lnTo>
                    <a:pt x="39" y="27327"/>
                  </a:lnTo>
                  <a:lnTo>
                    <a:pt x="0" y="26346"/>
                  </a:lnTo>
                  <a:lnTo>
                    <a:pt x="389" y="26218"/>
                  </a:lnTo>
                  <a:lnTo>
                    <a:pt x="967" y="25826"/>
                  </a:lnTo>
                  <a:lnTo>
                    <a:pt x="2181" y="24734"/>
                  </a:lnTo>
                  <a:lnTo>
                    <a:pt x="2423" y="24160"/>
                  </a:lnTo>
                  <a:lnTo>
                    <a:pt x="2365" y="23290"/>
                  </a:lnTo>
                  <a:lnTo>
                    <a:pt x="657" y="20535"/>
                  </a:lnTo>
                  <a:lnTo>
                    <a:pt x="415" y="18747"/>
                  </a:lnTo>
                  <a:lnTo>
                    <a:pt x="166" y="15417"/>
                  </a:lnTo>
                  <a:lnTo>
                    <a:pt x="527" y="14628"/>
                  </a:lnTo>
                  <a:lnTo>
                    <a:pt x="1153" y="14246"/>
                  </a:lnTo>
                  <a:lnTo>
                    <a:pt x="4142" y="13830"/>
                  </a:lnTo>
                  <a:lnTo>
                    <a:pt x="4103" y="11231"/>
                  </a:lnTo>
                  <a:lnTo>
                    <a:pt x="4282" y="10451"/>
                  </a:lnTo>
                  <a:lnTo>
                    <a:pt x="4876" y="9369"/>
                  </a:lnTo>
                  <a:lnTo>
                    <a:pt x="5261" y="8380"/>
                  </a:lnTo>
                  <a:lnTo>
                    <a:pt x="6919" y="6963"/>
                  </a:lnTo>
                  <a:lnTo>
                    <a:pt x="9171" y="5275"/>
                  </a:lnTo>
                  <a:lnTo>
                    <a:pt x="10156" y="5225"/>
                  </a:lnTo>
                  <a:lnTo>
                    <a:pt x="11019" y="5460"/>
                  </a:lnTo>
                  <a:lnTo>
                    <a:pt x="11993" y="6913"/>
                  </a:lnTo>
                  <a:lnTo>
                    <a:pt x="13053" y="6724"/>
                  </a:lnTo>
                  <a:lnTo>
                    <a:pt x="13276" y="4980"/>
                  </a:lnTo>
                  <a:lnTo>
                    <a:pt x="11885" y="2691"/>
                  </a:lnTo>
                  <a:lnTo>
                    <a:pt x="11143" y="1228"/>
                  </a:lnTo>
                  <a:lnTo>
                    <a:pt x="11374" y="422"/>
                  </a:lnTo>
                  <a:lnTo>
                    <a:pt x="11894" y="0"/>
                  </a:lnTo>
                  <a:lnTo>
                    <a:pt x="13090" y="264"/>
                  </a:lnTo>
                  <a:lnTo>
                    <a:pt x="14235" y="663"/>
                  </a:lnTo>
                  <a:lnTo>
                    <a:pt x="14958" y="393"/>
                  </a:lnTo>
                  <a:lnTo>
                    <a:pt x="16098" y="185"/>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75" name="ee4p_NL_1_15912"/>
            <p:cNvSpPr>
              <a:spLocks noChangeAspect="1"/>
            </p:cNvSpPr>
            <p:nvPr>
              <p:custDataLst>
                <p:tags r:id="rId78"/>
              </p:custDataLst>
            </p:nvPr>
          </p:nvSpPr>
          <p:spPr>
            <a:xfrm>
              <a:off x="4065373" y="4107483"/>
              <a:ext cx="337233" cy="337863"/>
            </a:xfrm>
            <a:custGeom>
              <a:avLst/>
              <a:gdLst>
                <a:gd name="connsiteX0" fmla="*/ 5293 w 85069"/>
                <a:gd name="connsiteY0" fmla="*/ 66254 h 85228"/>
                <a:gd name="connsiteX1" fmla="*/ 8102 w 85069"/>
                <a:gd name="connsiteY1" fmla="*/ 67143 h 85228"/>
                <a:gd name="connsiteX2" fmla="*/ 11792 w 85069"/>
                <a:gd name="connsiteY2" fmla="*/ 67572 h 85228"/>
                <a:gd name="connsiteX3" fmla="*/ 14614 w 85069"/>
                <a:gd name="connsiteY3" fmla="*/ 66356 h 85228"/>
                <a:gd name="connsiteX4" fmla="*/ 16836 w 85069"/>
                <a:gd name="connsiteY4" fmla="*/ 67392 h 85228"/>
                <a:gd name="connsiteX5" fmla="*/ 19372 w 85069"/>
                <a:gd name="connsiteY5" fmla="*/ 66634 h 85228"/>
                <a:gd name="connsiteX6" fmla="*/ 19046 w 85069"/>
                <a:gd name="connsiteY6" fmla="*/ 67741 h 85228"/>
                <a:gd name="connsiteX7" fmla="*/ 18186 w 85069"/>
                <a:gd name="connsiteY7" fmla="*/ 68963 h 85228"/>
                <a:gd name="connsiteX8" fmla="*/ 15256 w 85069"/>
                <a:gd name="connsiteY8" fmla="*/ 70722 h 85228"/>
                <a:gd name="connsiteX9" fmla="*/ 12205 w 85069"/>
                <a:gd name="connsiteY9" fmla="*/ 71876 h 85228"/>
                <a:gd name="connsiteX10" fmla="*/ 10628 w 85069"/>
                <a:gd name="connsiteY10" fmla="*/ 71732 h 85228"/>
                <a:gd name="connsiteX11" fmla="*/ 9548 w 85069"/>
                <a:gd name="connsiteY11" fmla="*/ 71128 h 85228"/>
                <a:gd name="connsiteX12" fmla="*/ 8968 w 85069"/>
                <a:gd name="connsiteY12" fmla="*/ 70494 h 85228"/>
                <a:gd name="connsiteX13" fmla="*/ 7335 w 85069"/>
                <a:gd name="connsiteY13" fmla="*/ 69883 h 85228"/>
                <a:gd name="connsiteX14" fmla="*/ 5089 w 85069"/>
                <a:gd name="connsiteY14" fmla="*/ 69576 h 85228"/>
                <a:gd name="connsiteX15" fmla="*/ 3692 w 85069"/>
                <a:gd name="connsiteY15" fmla="*/ 70237 h 85228"/>
                <a:gd name="connsiteX16" fmla="*/ 2695 w 85069"/>
                <a:gd name="connsiteY16" fmla="*/ 70863 h 85228"/>
                <a:gd name="connsiteX17" fmla="*/ 1822 w 85069"/>
                <a:gd name="connsiteY17" fmla="*/ 70760 h 85228"/>
                <a:gd name="connsiteX18" fmla="*/ 1166 w 85069"/>
                <a:gd name="connsiteY18" fmla="*/ 70237 h 85228"/>
                <a:gd name="connsiteX19" fmla="*/ 663 w 85069"/>
                <a:gd name="connsiteY19" fmla="*/ 69431 h 85228"/>
                <a:gd name="connsiteX20" fmla="*/ 0 w 85069"/>
                <a:gd name="connsiteY20" fmla="*/ 66892 h 85228"/>
                <a:gd name="connsiteX21" fmla="*/ 1673 w 85069"/>
                <a:gd name="connsiteY21" fmla="*/ 66428 h 85228"/>
                <a:gd name="connsiteX22" fmla="*/ 9706 w 85069"/>
                <a:gd name="connsiteY22" fmla="*/ 56047 h 85228"/>
                <a:gd name="connsiteX23" fmla="*/ 13246 w 85069"/>
                <a:gd name="connsiteY23" fmla="*/ 56253 h 85228"/>
                <a:gd name="connsiteX24" fmla="*/ 15405 w 85069"/>
                <a:gd name="connsiteY24" fmla="*/ 57860 h 85228"/>
                <a:gd name="connsiteX25" fmla="*/ 15865 w 85069"/>
                <a:gd name="connsiteY25" fmla="*/ 58373 h 85228"/>
                <a:gd name="connsiteX26" fmla="*/ 16031 w 85069"/>
                <a:gd name="connsiteY26" fmla="*/ 58924 h 85228"/>
                <a:gd name="connsiteX27" fmla="*/ 13287 w 85069"/>
                <a:gd name="connsiteY27" fmla="*/ 59563 h 85228"/>
                <a:gd name="connsiteX28" fmla="*/ 10369 w 85069"/>
                <a:gd name="connsiteY28" fmla="*/ 57592 h 85228"/>
                <a:gd name="connsiteX29" fmla="*/ 8441 w 85069"/>
                <a:gd name="connsiteY29" fmla="*/ 58057 h 85228"/>
                <a:gd name="connsiteX30" fmla="*/ 7715 w 85069"/>
                <a:gd name="connsiteY30" fmla="*/ 57123 h 85228"/>
                <a:gd name="connsiteX31" fmla="*/ 7704 w 85069"/>
                <a:gd name="connsiteY31" fmla="*/ 56540 h 85228"/>
                <a:gd name="connsiteX32" fmla="*/ 33971 w 85069"/>
                <a:gd name="connsiteY32" fmla="*/ 13310 h 85228"/>
                <a:gd name="connsiteX33" fmla="*/ 33965 w 85069"/>
                <a:gd name="connsiteY33" fmla="*/ 16687 h 85228"/>
                <a:gd name="connsiteX34" fmla="*/ 31775 w 85069"/>
                <a:gd name="connsiteY34" fmla="*/ 18811 h 85228"/>
                <a:gd name="connsiteX35" fmla="*/ 30441 w 85069"/>
                <a:gd name="connsiteY35" fmla="*/ 18218 h 85228"/>
                <a:gd name="connsiteX36" fmla="*/ 30052 w 85069"/>
                <a:gd name="connsiteY36" fmla="*/ 17726 h 85228"/>
                <a:gd name="connsiteX37" fmla="*/ 30730 w 85069"/>
                <a:gd name="connsiteY37" fmla="*/ 16070 h 85228"/>
                <a:gd name="connsiteX38" fmla="*/ 37081 w 85069"/>
                <a:gd name="connsiteY38" fmla="*/ 9498 h 85228"/>
                <a:gd name="connsiteX39" fmla="*/ 38884 w 85069"/>
                <a:gd name="connsiteY39" fmla="*/ 9564 h 85228"/>
                <a:gd name="connsiteX40" fmla="*/ 34796 w 85069"/>
                <a:gd name="connsiteY40" fmla="*/ 11771 h 85228"/>
                <a:gd name="connsiteX41" fmla="*/ 34446 w 85069"/>
                <a:gd name="connsiteY41" fmla="*/ 11420 h 85228"/>
                <a:gd name="connsiteX42" fmla="*/ 76643 w 85069"/>
                <a:gd name="connsiteY42" fmla="*/ 5558 h 85228"/>
                <a:gd name="connsiteX43" fmla="*/ 78770 w 85069"/>
                <a:gd name="connsiteY43" fmla="*/ 7538 h 85228"/>
                <a:gd name="connsiteX44" fmla="*/ 80003 w 85069"/>
                <a:gd name="connsiteY44" fmla="*/ 8984 h 85228"/>
                <a:gd name="connsiteX45" fmla="*/ 81989 w 85069"/>
                <a:gd name="connsiteY45" fmla="*/ 9787 h 85228"/>
                <a:gd name="connsiteX46" fmla="*/ 85069 w 85069"/>
                <a:gd name="connsiteY46" fmla="*/ 10338 h 85228"/>
                <a:gd name="connsiteX47" fmla="*/ 84885 w 85069"/>
                <a:gd name="connsiteY47" fmla="*/ 13193 h 85228"/>
                <a:gd name="connsiteX48" fmla="*/ 84907 w 85069"/>
                <a:gd name="connsiteY48" fmla="*/ 18820 h 85228"/>
                <a:gd name="connsiteX49" fmla="*/ 84676 w 85069"/>
                <a:gd name="connsiteY49" fmla="*/ 19817 h 85228"/>
                <a:gd name="connsiteX50" fmla="*/ 83296 w 85069"/>
                <a:gd name="connsiteY50" fmla="*/ 22186 h 85228"/>
                <a:gd name="connsiteX51" fmla="*/ 81832 w 85069"/>
                <a:gd name="connsiteY51" fmla="*/ 26435 h 85228"/>
                <a:gd name="connsiteX52" fmla="*/ 81437 w 85069"/>
                <a:gd name="connsiteY52" fmla="*/ 29222 h 85228"/>
                <a:gd name="connsiteX53" fmla="*/ 80998 w 85069"/>
                <a:gd name="connsiteY53" fmla="*/ 29753 h 85228"/>
                <a:gd name="connsiteX54" fmla="*/ 75144 w 85069"/>
                <a:gd name="connsiteY54" fmla="*/ 29737 h 85228"/>
                <a:gd name="connsiteX55" fmla="*/ 74311 w 85069"/>
                <a:gd name="connsiteY55" fmla="*/ 30220 h 85228"/>
                <a:gd name="connsiteX56" fmla="*/ 74192 w 85069"/>
                <a:gd name="connsiteY56" fmla="*/ 30822 h 85228"/>
                <a:gd name="connsiteX57" fmla="*/ 74488 w 85069"/>
                <a:gd name="connsiteY57" fmla="*/ 31539 h 85228"/>
                <a:gd name="connsiteX58" fmla="*/ 74347 w 85069"/>
                <a:gd name="connsiteY58" fmla="*/ 32252 h 85228"/>
                <a:gd name="connsiteX59" fmla="*/ 73888 w 85069"/>
                <a:gd name="connsiteY59" fmla="*/ 32832 h 85228"/>
                <a:gd name="connsiteX60" fmla="*/ 74138 w 85069"/>
                <a:gd name="connsiteY60" fmla="*/ 33753 h 85228"/>
                <a:gd name="connsiteX61" fmla="*/ 75153 w 85069"/>
                <a:gd name="connsiteY61" fmla="*/ 34800 h 85228"/>
                <a:gd name="connsiteX62" fmla="*/ 77003 w 85069"/>
                <a:gd name="connsiteY62" fmla="*/ 35447 h 85228"/>
                <a:gd name="connsiteX63" fmla="*/ 78984 w 85069"/>
                <a:gd name="connsiteY63" fmla="*/ 35506 h 85228"/>
                <a:gd name="connsiteX64" fmla="*/ 80003 w 85069"/>
                <a:gd name="connsiteY64" fmla="*/ 35393 h 85228"/>
                <a:gd name="connsiteX65" fmla="*/ 80748 w 85069"/>
                <a:gd name="connsiteY65" fmla="*/ 36139 h 85228"/>
                <a:gd name="connsiteX66" fmla="*/ 81484 w 85069"/>
                <a:gd name="connsiteY66" fmla="*/ 37291 h 85228"/>
                <a:gd name="connsiteX67" fmla="*/ 81428 w 85069"/>
                <a:gd name="connsiteY67" fmla="*/ 38738 h 85228"/>
                <a:gd name="connsiteX68" fmla="*/ 81141 w 85069"/>
                <a:gd name="connsiteY68" fmla="*/ 40682 h 85228"/>
                <a:gd name="connsiteX69" fmla="*/ 80203 w 85069"/>
                <a:gd name="connsiteY69" fmla="*/ 42476 h 85228"/>
                <a:gd name="connsiteX70" fmla="*/ 77502 w 85069"/>
                <a:gd name="connsiteY70" fmla="*/ 44542 h 85228"/>
                <a:gd name="connsiteX71" fmla="*/ 76293 w 85069"/>
                <a:gd name="connsiteY71" fmla="*/ 45270 h 85228"/>
                <a:gd name="connsiteX72" fmla="*/ 75157 w 85069"/>
                <a:gd name="connsiteY72" fmla="*/ 45641 h 85228"/>
                <a:gd name="connsiteX73" fmla="*/ 74615 w 85069"/>
                <a:gd name="connsiteY73" fmla="*/ 46187 h 85228"/>
                <a:gd name="connsiteX74" fmla="*/ 74360 w 85069"/>
                <a:gd name="connsiteY74" fmla="*/ 46878 h 85228"/>
                <a:gd name="connsiteX75" fmla="*/ 74419 w 85069"/>
                <a:gd name="connsiteY75" fmla="*/ 47491 h 85228"/>
                <a:gd name="connsiteX76" fmla="*/ 76338 w 85069"/>
                <a:gd name="connsiteY76" fmla="*/ 49147 h 85228"/>
                <a:gd name="connsiteX77" fmla="*/ 76293 w 85069"/>
                <a:gd name="connsiteY77" fmla="*/ 49525 h 85228"/>
                <a:gd name="connsiteX78" fmla="*/ 75736 w 85069"/>
                <a:gd name="connsiteY78" fmla="*/ 50385 h 85228"/>
                <a:gd name="connsiteX79" fmla="*/ 74997 w 85069"/>
                <a:gd name="connsiteY79" fmla="*/ 51194 h 85228"/>
                <a:gd name="connsiteX80" fmla="*/ 70039 w 85069"/>
                <a:gd name="connsiteY80" fmla="*/ 52876 h 85228"/>
                <a:gd name="connsiteX81" fmla="*/ 67992 w 85069"/>
                <a:gd name="connsiteY81" fmla="*/ 52744 h 85228"/>
                <a:gd name="connsiteX82" fmla="*/ 66824 w 85069"/>
                <a:gd name="connsiteY82" fmla="*/ 53581 h 85228"/>
                <a:gd name="connsiteX83" fmla="*/ 66459 w 85069"/>
                <a:gd name="connsiteY83" fmla="*/ 53740 h 85228"/>
                <a:gd name="connsiteX84" fmla="*/ 65164 w 85069"/>
                <a:gd name="connsiteY84" fmla="*/ 52971 h 85228"/>
                <a:gd name="connsiteX85" fmla="*/ 62276 w 85069"/>
                <a:gd name="connsiteY85" fmla="*/ 52084 h 85228"/>
                <a:gd name="connsiteX86" fmla="*/ 61186 w 85069"/>
                <a:gd name="connsiteY86" fmla="*/ 52390 h 85228"/>
                <a:gd name="connsiteX87" fmla="*/ 60581 w 85069"/>
                <a:gd name="connsiteY87" fmla="*/ 52876 h 85228"/>
                <a:gd name="connsiteX88" fmla="*/ 58763 w 85069"/>
                <a:gd name="connsiteY88" fmla="*/ 53465 h 85228"/>
                <a:gd name="connsiteX89" fmla="*/ 57461 w 85069"/>
                <a:gd name="connsiteY89" fmla="*/ 54388 h 85228"/>
                <a:gd name="connsiteX90" fmla="*/ 57457 w 85069"/>
                <a:gd name="connsiteY90" fmla="*/ 55576 h 85228"/>
                <a:gd name="connsiteX91" fmla="*/ 59761 w 85069"/>
                <a:gd name="connsiteY91" fmla="*/ 58645 h 85228"/>
                <a:gd name="connsiteX92" fmla="*/ 60571 w 85069"/>
                <a:gd name="connsiteY92" fmla="*/ 59247 h 85228"/>
                <a:gd name="connsiteX93" fmla="*/ 60609 w 85069"/>
                <a:gd name="connsiteY93" fmla="*/ 60391 h 85228"/>
                <a:gd name="connsiteX94" fmla="*/ 61726 w 85069"/>
                <a:gd name="connsiteY94" fmla="*/ 61827 h 85228"/>
                <a:gd name="connsiteX95" fmla="*/ 62868 w 85069"/>
                <a:gd name="connsiteY95" fmla="*/ 63626 h 85228"/>
                <a:gd name="connsiteX96" fmla="*/ 62991 w 85069"/>
                <a:gd name="connsiteY96" fmla="*/ 64769 h 85228"/>
                <a:gd name="connsiteX97" fmla="*/ 62860 w 85069"/>
                <a:gd name="connsiteY97" fmla="*/ 65926 h 85228"/>
                <a:gd name="connsiteX98" fmla="*/ 62270 w 85069"/>
                <a:gd name="connsiteY98" fmla="*/ 67562 h 85228"/>
                <a:gd name="connsiteX99" fmla="*/ 60273 w 85069"/>
                <a:gd name="connsiteY99" fmla="*/ 71394 h 85228"/>
                <a:gd name="connsiteX100" fmla="*/ 60249 w 85069"/>
                <a:gd name="connsiteY100" fmla="*/ 72129 h 85228"/>
                <a:gd name="connsiteX101" fmla="*/ 60417 w 85069"/>
                <a:gd name="connsiteY101" fmla="*/ 72687 h 85228"/>
                <a:gd name="connsiteX102" fmla="*/ 61102 w 85069"/>
                <a:gd name="connsiteY102" fmla="*/ 72841 h 85228"/>
                <a:gd name="connsiteX103" fmla="*/ 61622 w 85069"/>
                <a:gd name="connsiteY103" fmla="*/ 73130 h 85228"/>
                <a:gd name="connsiteX104" fmla="*/ 61469 w 85069"/>
                <a:gd name="connsiteY104" fmla="*/ 73640 h 85228"/>
                <a:gd name="connsiteX105" fmla="*/ 57733 w 85069"/>
                <a:gd name="connsiteY105" fmla="*/ 76293 h 85228"/>
                <a:gd name="connsiteX106" fmla="*/ 57251 w 85069"/>
                <a:gd name="connsiteY106" fmla="*/ 76757 h 85228"/>
                <a:gd name="connsiteX107" fmla="*/ 55684 w 85069"/>
                <a:gd name="connsiteY107" fmla="*/ 76626 h 85228"/>
                <a:gd name="connsiteX108" fmla="*/ 55444 w 85069"/>
                <a:gd name="connsiteY108" fmla="*/ 77069 h 85228"/>
                <a:gd name="connsiteX109" fmla="*/ 55658 w 85069"/>
                <a:gd name="connsiteY109" fmla="*/ 77784 h 85228"/>
                <a:gd name="connsiteX110" fmla="*/ 56267 w 85069"/>
                <a:gd name="connsiteY110" fmla="*/ 78410 h 85228"/>
                <a:gd name="connsiteX111" fmla="*/ 57601 w 85069"/>
                <a:gd name="connsiteY111" fmla="*/ 78740 h 85228"/>
                <a:gd name="connsiteX112" fmla="*/ 58746 w 85069"/>
                <a:gd name="connsiteY112" fmla="*/ 79411 h 85228"/>
                <a:gd name="connsiteX113" fmla="*/ 59666 w 85069"/>
                <a:gd name="connsiteY113" fmla="*/ 80726 h 85228"/>
                <a:gd name="connsiteX114" fmla="*/ 58461 w 85069"/>
                <a:gd name="connsiteY114" fmla="*/ 85228 h 85228"/>
                <a:gd name="connsiteX115" fmla="*/ 54114 w 85069"/>
                <a:gd name="connsiteY115" fmla="*/ 85109 h 85228"/>
                <a:gd name="connsiteX116" fmla="*/ 53002 w 85069"/>
                <a:gd name="connsiteY116" fmla="*/ 84963 h 85228"/>
                <a:gd name="connsiteX117" fmla="*/ 51821 w 85069"/>
                <a:gd name="connsiteY117" fmla="*/ 84523 h 85228"/>
                <a:gd name="connsiteX118" fmla="*/ 51818 w 85069"/>
                <a:gd name="connsiteY118" fmla="*/ 84520 h 85228"/>
                <a:gd name="connsiteX119" fmla="*/ 51278 w 85069"/>
                <a:gd name="connsiteY119" fmla="*/ 83611 h 85228"/>
                <a:gd name="connsiteX120" fmla="*/ 50622 w 85069"/>
                <a:gd name="connsiteY120" fmla="*/ 82514 h 85228"/>
                <a:gd name="connsiteX121" fmla="*/ 50801 w 85069"/>
                <a:gd name="connsiteY121" fmla="*/ 81842 h 85228"/>
                <a:gd name="connsiteX122" fmla="*/ 52771 w 85069"/>
                <a:gd name="connsiteY122" fmla="*/ 79931 h 85228"/>
                <a:gd name="connsiteX123" fmla="*/ 53067 w 85069"/>
                <a:gd name="connsiteY123" fmla="*/ 79403 h 85228"/>
                <a:gd name="connsiteX124" fmla="*/ 52864 w 85069"/>
                <a:gd name="connsiteY124" fmla="*/ 79120 h 85228"/>
                <a:gd name="connsiteX125" fmla="*/ 53062 w 85069"/>
                <a:gd name="connsiteY125" fmla="*/ 78278 h 85228"/>
                <a:gd name="connsiteX126" fmla="*/ 54576 w 85069"/>
                <a:gd name="connsiteY126" fmla="*/ 75424 h 85228"/>
                <a:gd name="connsiteX127" fmla="*/ 54772 w 85069"/>
                <a:gd name="connsiteY127" fmla="*/ 74277 h 85228"/>
                <a:gd name="connsiteX128" fmla="*/ 54095 w 85069"/>
                <a:gd name="connsiteY128" fmla="*/ 73474 h 85228"/>
                <a:gd name="connsiteX129" fmla="*/ 53118 w 85069"/>
                <a:gd name="connsiteY129" fmla="*/ 72994 h 85228"/>
                <a:gd name="connsiteX130" fmla="*/ 49944 w 85069"/>
                <a:gd name="connsiteY130" fmla="*/ 72146 h 85228"/>
                <a:gd name="connsiteX131" fmla="*/ 48433 w 85069"/>
                <a:gd name="connsiteY131" fmla="*/ 70949 h 85228"/>
                <a:gd name="connsiteX132" fmla="*/ 47733 w 85069"/>
                <a:gd name="connsiteY132" fmla="*/ 69903 h 85228"/>
                <a:gd name="connsiteX133" fmla="*/ 47027 w 85069"/>
                <a:gd name="connsiteY133" fmla="*/ 69609 h 85228"/>
                <a:gd name="connsiteX134" fmla="*/ 45986 w 85069"/>
                <a:gd name="connsiteY134" fmla="*/ 69962 h 85228"/>
                <a:gd name="connsiteX135" fmla="*/ 43356 w 85069"/>
                <a:gd name="connsiteY135" fmla="*/ 70351 h 85228"/>
                <a:gd name="connsiteX136" fmla="*/ 41218 w 85069"/>
                <a:gd name="connsiteY136" fmla="*/ 69787 h 85228"/>
                <a:gd name="connsiteX137" fmla="*/ 38692 w 85069"/>
                <a:gd name="connsiteY137" fmla="*/ 67807 h 85228"/>
                <a:gd name="connsiteX138" fmla="*/ 38106 w 85069"/>
                <a:gd name="connsiteY138" fmla="*/ 66036 h 85228"/>
                <a:gd name="connsiteX139" fmla="*/ 37798 w 85069"/>
                <a:gd name="connsiteY139" fmla="*/ 64677 h 85228"/>
                <a:gd name="connsiteX140" fmla="*/ 37167 w 85069"/>
                <a:gd name="connsiteY140" fmla="*/ 64208 h 85228"/>
                <a:gd name="connsiteX141" fmla="*/ 36319 w 85069"/>
                <a:gd name="connsiteY141" fmla="*/ 64905 h 85228"/>
                <a:gd name="connsiteX142" fmla="*/ 35243 w 85069"/>
                <a:gd name="connsiteY142" fmla="*/ 66009 h 85228"/>
                <a:gd name="connsiteX143" fmla="*/ 33123 w 85069"/>
                <a:gd name="connsiteY143" fmla="*/ 66141 h 85228"/>
                <a:gd name="connsiteX144" fmla="*/ 32518 w 85069"/>
                <a:gd name="connsiteY144" fmla="*/ 65883 h 85228"/>
                <a:gd name="connsiteX145" fmla="*/ 32414 w 85069"/>
                <a:gd name="connsiteY145" fmla="*/ 65274 h 85228"/>
                <a:gd name="connsiteX146" fmla="*/ 32293 w 85069"/>
                <a:gd name="connsiteY146" fmla="*/ 64689 h 85228"/>
                <a:gd name="connsiteX147" fmla="*/ 31710 w 85069"/>
                <a:gd name="connsiteY147" fmla="*/ 63964 h 85228"/>
                <a:gd name="connsiteX148" fmla="*/ 31080 w 85069"/>
                <a:gd name="connsiteY148" fmla="*/ 63561 h 85228"/>
                <a:gd name="connsiteX149" fmla="*/ 28389 w 85069"/>
                <a:gd name="connsiteY149" fmla="*/ 65599 h 85228"/>
                <a:gd name="connsiteX150" fmla="*/ 27389 w 85069"/>
                <a:gd name="connsiteY150" fmla="*/ 65594 h 85228"/>
                <a:gd name="connsiteX151" fmla="*/ 26126 w 85069"/>
                <a:gd name="connsiteY151" fmla="*/ 64811 h 85228"/>
                <a:gd name="connsiteX152" fmla="*/ 25502 w 85069"/>
                <a:gd name="connsiteY152" fmla="*/ 64043 h 85228"/>
                <a:gd name="connsiteX153" fmla="*/ 24120 w 85069"/>
                <a:gd name="connsiteY153" fmla="*/ 64481 h 85228"/>
                <a:gd name="connsiteX154" fmla="*/ 22878 w 85069"/>
                <a:gd name="connsiteY154" fmla="*/ 65427 h 85228"/>
                <a:gd name="connsiteX155" fmla="*/ 23304 w 85069"/>
                <a:gd name="connsiteY155" fmla="*/ 67203 h 85228"/>
                <a:gd name="connsiteX156" fmla="*/ 22634 w 85069"/>
                <a:gd name="connsiteY156" fmla="*/ 67528 h 85228"/>
                <a:gd name="connsiteX157" fmla="*/ 21104 w 85069"/>
                <a:gd name="connsiteY157" fmla="*/ 67366 h 85228"/>
                <a:gd name="connsiteX158" fmla="*/ 19372 w 85069"/>
                <a:gd name="connsiteY158" fmla="*/ 66634 h 85228"/>
                <a:gd name="connsiteX159" fmla="*/ 17441 w 85069"/>
                <a:gd name="connsiteY159" fmla="*/ 66193 h 85228"/>
                <a:gd name="connsiteX160" fmla="*/ 14515 w 85069"/>
                <a:gd name="connsiteY160" fmla="*/ 64968 h 85228"/>
                <a:gd name="connsiteX161" fmla="*/ 10432 w 85069"/>
                <a:gd name="connsiteY161" fmla="*/ 65962 h 85228"/>
                <a:gd name="connsiteX162" fmla="*/ 7594 w 85069"/>
                <a:gd name="connsiteY162" fmla="*/ 64772 h 85228"/>
                <a:gd name="connsiteX163" fmla="*/ 5236 w 85069"/>
                <a:gd name="connsiteY163" fmla="*/ 64654 h 85228"/>
                <a:gd name="connsiteX164" fmla="*/ 3768 w 85069"/>
                <a:gd name="connsiteY164" fmla="*/ 63706 h 85228"/>
                <a:gd name="connsiteX165" fmla="*/ 2185 w 85069"/>
                <a:gd name="connsiteY165" fmla="*/ 62102 h 85228"/>
                <a:gd name="connsiteX166" fmla="*/ 3306 w 85069"/>
                <a:gd name="connsiteY166" fmla="*/ 61046 h 85228"/>
                <a:gd name="connsiteX167" fmla="*/ 4390 w 85069"/>
                <a:gd name="connsiteY167" fmla="*/ 60680 h 85228"/>
                <a:gd name="connsiteX168" fmla="*/ 8709 w 85069"/>
                <a:gd name="connsiteY168" fmla="*/ 60476 h 85228"/>
                <a:gd name="connsiteX169" fmla="*/ 11850 w 85069"/>
                <a:gd name="connsiteY169" fmla="*/ 61118 h 85228"/>
                <a:gd name="connsiteX170" fmla="*/ 17495 w 85069"/>
                <a:gd name="connsiteY170" fmla="*/ 64600 h 85228"/>
                <a:gd name="connsiteX171" fmla="*/ 18920 w 85069"/>
                <a:gd name="connsiteY171" fmla="*/ 64573 h 85228"/>
                <a:gd name="connsiteX172" fmla="*/ 20432 w 85069"/>
                <a:gd name="connsiteY172" fmla="*/ 64134 h 85228"/>
                <a:gd name="connsiteX173" fmla="*/ 19663 w 85069"/>
                <a:gd name="connsiteY173" fmla="*/ 63185 h 85228"/>
                <a:gd name="connsiteX174" fmla="*/ 18251 w 85069"/>
                <a:gd name="connsiteY174" fmla="*/ 62733 h 85228"/>
                <a:gd name="connsiteX175" fmla="*/ 16150 w 85069"/>
                <a:gd name="connsiteY175" fmla="*/ 61797 h 85228"/>
                <a:gd name="connsiteX176" fmla="*/ 14476 w 85069"/>
                <a:gd name="connsiteY176" fmla="*/ 60482 h 85228"/>
                <a:gd name="connsiteX177" fmla="*/ 18408 w 85069"/>
                <a:gd name="connsiteY177" fmla="*/ 60056 h 85228"/>
                <a:gd name="connsiteX178" fmla="*/ 17864 w 85069"/>
                <a:gd name="connsiteY178" fmla="*/ 59375 h 85228"/>
                <a:gd name="connsiteX179" fmla="*/ 17346 w 85069"/>
                <a:gd name="connsiteY179" fmla="*/ 58213 h 85228"/>
                <a:gd name="connsiteX180" fmla="*/ 13196 w 85069"/>
                <a:gd name="connsiteY180" fmla="*/ 54156 h 85228"/>
                <a:gd name="connsiteX181" fmla="*/ 13904 w 85069"/>
                <a:gd name="connsiteY181" fmla="*/ 53057 h 85228"/>
                <a:gd name="connsiteX182" fmla="*/ 14947 w 85069"/>
                <a:gd name="connsiteY182" fmla="*/ 50697 h 85228"/>
                <a:gd name="connsiteX183" fmla="*/ 16247 w 85069"/>
                <a:gd name="connsiteY183" fmla="*/ 48735 h 85228"/>
                <a:gd name="connsiteX184" fmla="*/ 17283 w 85069"/>
                <a:gd name="connsiteY184" fmla="*/ 48209 h 85228"/>
                <a:gd name="connsiteX185" fmla="*/ 18987 w 85069"/>
                <a:gd name="connsiteY185" fmla="*/ 46816 h 85228"/>
                <a:gd name="connsiteX186" fmla="*/ 22691 w 85069"/>
                <a:gd name="connsiteY186" fmla="*/ 42733 h 85228"/>
                <a:gd name="connsiteX187" fmla="*/ 25046 w 85069"/>
                <a:gd name="connsiteY187" fmla="*/ 39401 h 85228"/>
                <a:gd name="connsiteX188" fmla="*/ 26800 w 85069"/>
                <a:gd name="connsiteY188" fmla="*/ 35438 h 85228"/>
                <a:gd name="connsiteX189" fmla="*/ 29369 w 85069"/>
                <a:gd name="connsiteY189" fmla="*/ 24495 h 85228"/>
                <a:gd name="connsiteX190" fmla="*/ 30130 w 85069"/>
                <a:gd name="connsiteY190" fmla="*/ 22631 h 85228"/>
                <a:gd name="connsiteX191" fmla="*/ 31369 w 85069"/>
                <a:gd name="connsiteY191" fmla="*/ 20562 h 85228"/>
                <a:gd name="connsiteX192" fmla="*/ 32924 w 85069"/>
                <a:gd name="connsiteY192" fmla="*/ 20952 h 85228"/>
                <a:gd name="connsiteX193" fmla="*/ 34006 w 85069"/>
                <a:gd name="connsiteY193" fmla="*/ 21548 h 85228"/>
                <a:gd name="connsiteX194" fmla="*/ 37837 w 85069"/>
                <a:gd name="connsiteY194" fmla="*/ 19984 h 85228"/>
                <a:gd name="connsiteX195" fmla="*/ 44408 w 85069"/>
                <a:gd name="connsiteY195" fmla="*/ 15914 h 85228"/>
                <a:gd name="connsiteX196" fmla="*/ 46344 w 85069"/>
                <a:gd name="connsiteY196" fmla="*/ 12387 h 85228"/>
                <a:gd name="connsiteX197" fmla="*/ 48247 w 85069"/>
                <a:gd name="connsiteY197" fmla="*/ 10746 h 85228"/>
                <a:gd name="connsiteX198" fmla="*/ 55798 w 85069"/>
                <a:gd name="connsiteY198" fmla="*/ 7544 h 85228"/>
                <a:gd name="connsiteX199" fmla="*/ 59970 w 85069"/>
                <a:gd name="connsiteY199" fmla="*/ 6584 h 85228"/>
                <a:gd name="connsiteX200" fmla="*/ 66405 w 85069"/>
                <a:gd name="connsiteY200" fmla="*/ 6337 h 85228"/>
                <a:gd name="connsiteX201" fmla="*/ 71056 w 85069"/>
                <a:gd name="connsiteY201" fmla="*/ 5765 h 85228"/>
                <a:gd name="connsiteX202" fmla="*/ 48808 w 85069"/>
                <a:gd name="connsiteY202" fmla="*/ 5486 h 85228"/>
                <a:gd name="connsiteX203" fmla="*/ 49365 w 85069"/>
                <a:gd name="connsiteY203" fmla="*/ 5650 h 85228"/>
                <a:gd name="connsiteX204" fmla="*/ 43686 w 85069"/>
                <a:gd name="connsiteY204" fmla="*/ 7226 h 85228"/>
                <a:gd name="connsiteX205" fmla="*/ 41626 w 85069"/>
                <a:gd name="connsiteY205" fmla="*/ 7466 h 85228"/>
                <a:gd name="connsiteX206" fmla="*/ 40689 w 85069"/>
                <a:gd name="connsiteY206" fmla="*/ 7044 h 85228"/>
                <a:gd name="connsiteX207" fmla="*/ 45662 w 85069"/>
                <a:gd name="connsiteY207" fmla="*/ 5850 h 85228"/>
                <a:gd name="connsiteX208" fmla="*/ 55859 w 85069"/>
                <a:gd name="connsiteY208" fmla="*/ 4536 h 85228"/>
                <a:gd name="connsiteX209" fmla="*/ 57008 w 85069"/>
                <a:gd name="connsiteY209" fmla="*/ 4840 h 85228"/>
                <a:gd name="connsiteX210" fmla="*/ 57031 w 85069"/>
                <a:gd name="connsiteY210" fmla="*/ 5026 h 85228"/>
                <a:gd name="connsiteX211" fmla="*/ 52669 w 85069"/>
                <a:gd name="connsiteY211" fmla="*/ 5514 h 85228"/>
                <a:gd name="connsiteX212" fmla="*/ 51194 w 85069"/>
                <a:gd name="connsiteY212" fmla="*/ 5145 h 85228"/>
                <a:gd name="connsiteX213" fmla="*/ 50951 w 85069"/>
                <a:gd name="connsiteY213" fmla="*/ 4795 h 85228"/>
                <a:gd name="connsiteX214" fmla="*/ 52140 w 85069"/>
                <a:gd name="connsiteY214" fmla="*/ 4587 h 85228"/>
                <a:gd name="connsiteX215" fmla="*/ 65028 w 85069"/>
                <a:gd name="connsiteY215" fmla="*/ 3334 h 85228"/>
                <a:gd name="connsiteX216" fmla="*/ 65967 w 85069"/>
                <a:gd name="connsiteY216" fmla="*/ 3462 h 85228"/>
                <a:gd name="connsiteX217" fmla="*/ 62868 w 85069"/>
                <a:gd name="connsiteY217" fmla="*/ 4484 h 85228"/>
                <a:gd name="connsiteX218" fmla="*/ 62117 w 85069"/>
                <a:gd name="connsiteY218" fmla="*/ 4270 h 85228"/>
                <a:gd name="connsiteX219" fmla="*/ 62302 w 85069"/>
                <a:gd name="connsiteY219" fmla="*/ 3974 h 85228"/>
                <a:gd name="connsiteX220" fmla="*/ 75280 w 85069"/>
                <a:gd name="connsiteY220" fmla="*/ 0 h 85228"/>
                <a:gd name="connsiteX221" fmla="*/ 76304 w 85069"/>
                <a:gd name="connsiteY221" fmla="*/ 0 h 85228"/>
                <a:gd name="connsiteX222" fmla="*/ 74842 w 85069"/>
                <a:gd name="connsiteY222" fmla="*/ 1297 h 85228"/>
                <a:gd name="connsiteX223" fmla="*/ 72793 w 85069"/>
                <a:gd name="connsiteY223" fmla="*/ 1397 h 85228"/>
                <a:gd name="connsiteX224" fmla="*/ 73378 w 85069"/>
                <a:gd name="connsiteY224" fmla="*/ 599 h 8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Lst>
              <a:rect l="l" t="t" r="r" b="b"/>
              <a:pathLst>
                <a:path w="85069" h="85228">
                  <a:moveTo>
                    <a:pt x="5293" y="66254"/>
                  </a:moveTo>
                  <a:lnTo>
                    <a:pt x="8102" y="67143"/>
                  </a:lnTo>
                  <a:lnTo>
                    <a:pt x="11792" y="67572"/>
                  </a:lnTo>
                  <a:lnTo>
                    <a:pt x="14614" y="66356"/>
                  </a:lnTo>
                  <a:lnTo>
                    <a:pt x="16836" y="67392"/>
                  </a:lnTo>
                  <a:lnTo>
                    <a:pt x="19372" y="66634"/>
                  </a:lnTo>
                  <a:lnTo>
                    <a:pt x="19046" y="67741"/>
                  </a:lnTo>
                  <a:lnTo>
                    <a:pt x="18186" y="68963"/>
                  </a:lnTo>
                  <a:lnTo>
                    <a:pt x="15256" y="70722"/>
                  </a:lnTo>
                  <a:lnTo>
                    <a:pt x="12205" y="71876"/>
                  </a:lnTo>
                  <a:lnTo>
                    <a:pt x="10628" y="71732"/>
                  </a:lnTo>
                  <a:lnTo>
                    <a:pt x="9548" y="71128"/>
                  </a:lnTo>
                  <a:lnTo>
                    <a:pt x="8968" y="70494"/>
                  </a:lnTo>
                  <a:lnTo>
                    <a:pt x="7335" y="69883"/>
                  </a:lnTo>
                  <a:lnTo>
                    <a:pt x="5089" y="69576"/>
                  </a:lnTo>
                  <a:lnTo>
                    <a:pt x="3692" y="70237"/>
                  </a:lnTo>
                  <a:lnTo>
                    <a:pt x="2695" y="70863"/>
                  </a:lnTo>
                  <a:lnTo>
                    <a:pt x="1822" y="70760"/>
                  </a:lnTo>
                  <a:lnTo>
                    <a:pt x="1166" y="70237"/>
                  </a:lnTo>
                  <a:lnTo>
                    <a:pt x="663" y="69431"/>
                  </a:lnTo>
                  <a:lnTo>
                    <a:pt x="0" y="66892"/>
                  </a:lnTo>
                  <a:lnTo>
                    <a:pt x="1673" y="66428"/>
                  </a:lnTo>
                  <a:close/>
                  <a:moveTo>
                    <a:pt x="9706" y="56047"/>
                  </a:moveTo>
                  <a:lnTo>
                    <a:pt x="13246" y="56253"/>
                  </a:lnTo>
                  <a:lnTo>
                    <a:pt x="15405" y="57860"/>
                  </a:lnTo>
                  <a:lnTo>
                    <a:pt x="15865" y="58373"/>
                  </a:lnTo>
                  <a:lnTo>
                    <a:pt x="16031" y="58924"/>
                  </a:lnTo>
                  <a:lnTo>
                    <a:pt x="13287" y="59563"/>
                  </a:lnTo>
                  <a:lnTo>
                    <a:pt x="10369" y="57592"/>
                  </a:lnTo>
                  <a:lnTo>
                    <a:pt x="8441" y="58057"/>
                  </a:lnTo>
                  <a:lnTo>
                    <a:pt x="7715" y="57123"/>
                  </a:lnTo>
                  <a:lnTo>
                    <a:pt x="7704" y="56540"/>
                  </a:lnTo>
                  <a:close/>
                  <a:moveTo>
                    <a:pt x="33971" y="13310"/>
                  </a:moveTo>
                  <a:lnTo>
                    <a:pt x="33965" y="16687"/>
                  </a:lnTo>
                  <a:lnTo>
                    <a:pt x="31775" y="18811"/>
                  </a:lnTo>
                  <a:lnTo>
                    <a:pt x="30441" y="18218"/>
                  </a:lnTo>
                  <a:lnTo>
                    <a:pt x="30052" y="17726"/>
                  </a:lnTo>
                  <a:lnTo>
                    <a:pt x="30730" y="16070"/>
                  </a:lnTo>
                  <a:close/>
                  <a:moveTo>
                    <a:pt x="37081" y="9498"/>
                  </a:moveTo>
                  <a:lnTo>
                    <a:pt x="38884" y="9564"/>
                  </a:lnTo>
                  <a:lnTo>
                    <a:pt x="34796" y="11771"/>
                  </a:lnTo>
                  <a:lnTo>
                    <a:pt x="34446" y="11420"/>
                  </a:lnTo>
                  <a:close/>
                  <a:moveTo>
                    <a:pt x="76643" y="5558"/>
                  </a:moveTo>
                  <a:lnTo>
                    <a:pt x="78770" y="7538"/>
                  </a:lnTo>
                  <a:lnTo>
                    <a:pt x="80003" y="8984"/>
                  </a:lnTo>
                  <a:lnTo>
                    <a:pt x="81989" y="9787"/>
                  </a:lnTo>
                  <a:lnTo>
                    <a:pt x="85069" y="10338"/>
                  </a:lnTo>
                  <a:lnTo>
                    <a:pt x="84885" y="13193"/>
                  </a:lnTo>
                  <a:lnTo>
                    <a:pt x="84907" y="18820"/>
                  </a:lnTo>
                  <a:lnTo>
                    <a:pt x="84676" y="19817"/>
                  </a:lnTo>
                  <a:lnTo>
                    <a:pt x="83296" y="22186"/>
                  </a:lnTo>
                  <a:lnTo>
                    <a:pt x="81832" y="26435"/>
                  </a:lnTo>
                  <a:lnTo>
                    <a:pt x="81437" y="29222"/>
                  </a:lnTo>
                  <a:lnTo>
                    <a:pt x="80998" y="29753"/>
                  </a:lnTo>
                  <a:lnTo>
                    <a:pt x="75144" y="29737"/>
                  </a:lnTo>
                  <a:lnTo>
                    <a:pt x="74311" y="30220"/>
                  </a:lnTo>
                  <a:lnTo>
                    <a:pt x="74192" y="30822"/>
                  </a:lnTo>
                  <a:lnTo>
                    <a:pt x="74488" y="31539"/>
                  </a:lnTo>
                  <a:lnTo>
                    <a:pt x="74347" y="32252"/>
                  </a:lnTo>
                  <a:lnTo>
                    <a:pt x="73888" y="32832"/>
                  </a:lnTo>
                  <a:lnTo>
                    <a:pt x="74138" y="33753"/>
                  </a:lnTo>
                  <a:lnTo>
                    <a:pt x="75153" y="34800"/>
                  </a:lnTo>
                  <a:lnTo>
                    <a:pt x="77003" y="35447"/>
                  </a:lnTo>
                  <a:lnTo>
                    <a:pt x="78984" y="35506"/>
                  </a:lnTo>
                  <a:lnTo>
                    <a:pt x="80003" y="35393"/>
                  </a:lnTo>
                  <a:lnTo>
                    <a:pt x="80748" y="36139"/>
                  </a:lnTo>
                  <a:lnTo>
                    <a:pt x="81484" y="37291"/>
                  </a:lnTo>
                  <a:lnTo>
                    <a:pt x="81428" y="38738"/>
                  </a:lnTo>
                  <a:lnTo>
                    <a:pt x="81141" y="40682"/>
                  </a:lnTo>
                  <a:lnTo>
                    <a:pt x="80203" y="42476"/>
                  </a:lnTo>
                  <a:lnTo>
                    <a:pt x="77502" y="44542"/>
                  </a:lnTo>
                  <a:lnTo>
                    <a:pt x="76293" y="45270"/>
                  </a:lnTo>
                  <a:lnTo>
                    <a:pt x="75157" y="45641"/>
                  </a:lnTo>
                  <a:lnTo>
                    <a:pt x="74615" y="46187"/>
                  </a:lnTo>
                  <a:lnTo>
                    <a:pt x="74360" y="46878"/>
                  </a:lnTo>
                  <a:lnTo>
                    <a:pt x="74419" y="47491"/>
                  </a:lnTo>
                  <a:lnTo>
                    <a:pt x="76338" y="49147"/>
                  </a:lnTo>
                  <a:lnTo>
                    <a:pt x="76293" y="49525"/>
                  </a:lnTo>
                  <a:lnTo>
                    <a:pt x="75736" y="50385"/>
                  </a:lnTo>
                  <a:lnTo>
                    <a:pt x="74997" y="51194"/>
                  </a:lnTo>
                  <a:lnTo>
                    <a:pt x="70039" y="52876"/>
                  </a:lnTo>
                  <a:lnTo>
                    <a:pt x="67992" y="52744"/>
                  </a:lnTo>
                  <a:lnTo>
                    <a:pt x="66824" y="53581"/>
                  </a:lnTo>
                  <a:lnTo>
                    <a:pt x="66459" y="53740"/>
                  </a:lnTo>
                  <a:lnTo>
                    <a:pt x="65164" y="52971"/>
                  </a:lnTo>
                  <a:lnTo>
                    <a:pt x="62276" y="52084"/>
                  </a:lnTo>
                  <a:lnTo>
                    <a:pt x="61186" y="52390"/>
                  </a:lnTo>
                  <a:lnTo>
                    <a:pt x="60581" y="52876"/>
                  </a:lnTo>
                  <a:lnTo>
                    <a:pt x="58763" y="53465"/>
                  </a:lnTo>
                  <a:lnTo>
                    <a:pt x="57461" y="54388"/>
                  </a:lnTo>
                  <a:lnTo>
                    <a:pt x="57457" y="55576"/>
                  </a:lnTo>
                  <a:lnTo>
                    <a:pt x="59761" y="58645"/>
                  </a:lnTo>
                  <a:lnTo>
                    <a:pt x="60571" y="59247"/>
                  </a:lnTo>
                  <a:lnTo>
                    <a:pt x="60609" y="60391"/>
                  </a:lnTo>
                  <a:lnTo>
                    <a:pt x="61726" y="61827"/>
                  </a:lnTo>
                  <a:lnTo>
                    <a:pt x="62868" y="63626"/>
                  </a:lnTo>
                  <a:lnTo>
                    <a:pt x="62991" y="64769"/>
                  </a:lnTo>
                  <a:lnTo>
                    <a:pt x="62860" y="65926"/>
                  </a:lnTo>
                  <a:lnTo>
                    <a:pt x="62270" y="67562"/>
                  </a:lnTo>
                  <a:lnTo>
                    <a:pt x="60273" y="71394"/>
                  </a:lnTo>
                  <a:lnTo>
                    <a:pt x="60249" y="72129"/>
                  </a:lnTo>
                  <a:lnTo>
                    <a:pt x="60417" y="72687"/>
                  </a:lnTo>
                  <a:lnTo>
                    <a:pt x="61102" y="72841"/>
                  </a:lnTo>
                  <a:lnTo>
                    <a:pt x="61622" y="73130"/>
                  </a:lnTo>
                  <a:lnTo>
                    <a:pt x="61469" y="73640"/>
                  </a:lnTo>
                  <a:lnTo>
                    <a:pt x="57733" y="76293"/>
                  </a:lnTo>
                  <a:lnTo>
                    <a:pt x="57251" y="76757"/>
                  </a:lnTo>
                  <a:lnTo>
                    <a:pt x="55684" y="76626"/>
                  </a:lnTo>
                  <a:lnTo>
                    <a:pt x="55444" y="77069"/>
                  </a:lnTo>
                  <a:lnTo>
                    <a:pt x="55658" y="77784"/>
                  </a:lnTo>
                  <a:lnTo>
                    <a:pt x="56267" y="78410"/>
                  </a:lnTo>
                  <a:lnTo>
                    <a:pt x="57601" y="78740"/>
                  </a:lnTo>
                  <a:lnTo>
                    <a:pt x="58746" y="79411"/>
                  </a:lnTo>
                  <a:lnTo>
                    <a:pt x="59666" y="80726"/>
                  </a:lnTo>
                  <a:lnTo>
                    <a:pt x="58461" y="85228"/>
                  </a:lnTo>
                  <a:lnTo>
                    <a:pt x="54114" y="85109"/>
                  </a:lnTo>
                  <a:lnTo>
                    <a:pt x="53002" y="84963"/>
                  </a:lnTo>
                  <a:lnTo>
                    <a:pt x="51821" y="84523"/>
                  </a:lnTo>
                  <a:lnTo>
                    <a:pt x="51818" y="84520"/>
                  </a:lnTo>
                  <a:lnTo>
                    <a:pt x="51278" y="83611"/>
                  </a:lnTo>
                  <a:lnTo>
                    <a:pt x="50622" y="82514"/>
                  </a:lnTo>
                  <a:lnTo>
                    <a:pt x="50801" y="81842"/>
                  </a:lnTo>
                  <a:lnTo>
                    <a:pt x="52771" y="79931"/>
                  </a:lnTo>
                  <a:lnTo>
                    <a:pt x="53067" y="79403"/>
                  </a:lnTo>
                  <a:lnTo>
                    <a:pt x="52864" y="79120"/>
                  </a:lnTo>
                  <a:lnTo>
                    <a:pt x="53062" y="78278"/>
                  </a:lnTo>
                  <a:lnTo>
                    <a:pt x="54576" y="75424"/>
                  </a:lnTo>
                  <a:lnTo>
                    <a:pt x="54772" y="74277"/>
                  </a:lnTo>
                  <a:lnTo>
                    <a:pt x="54095" y="73474"/>
                  </a:lnTo>
                  <a:lnTo>
                    <a:pt x="53118" y="72994"/>
                  </a:lnTo>
                  <a:lnTo>
                    <a:pt x="49944" y="72146"/>
                  </a:lnTo>
                  <a:lnTo>
                    <a:pt x="48433" y="70949"/>
                  </a:lnTo>
                  <a:lnTo>
                    <a:pt x="47733" y="69903"/>
                  </a:lnTo>
                  <a:lnTo>
                    <a:pt x="47027" y="69609"/>
                  </a:lnTo>
                  <a:lnTo>
                    <a:pt x="45986" y="69962"/>
                  </a:lnTo>
                  <a:lnTo>
                    <a:pt x="43356" y="70351"/>
                  </a:lnTo>
                  <a:lnTo>
                    <a:pt x="41218" y="69787"/>
                  </a:lnTo>
                  <a:lnTo>
                    <a:pt x="38692" y="67807"/>
                  </a:lnTo>
                  <a:lnTo>
                    <a:pt x="38106" y="66036"/>
                  </a:lnTo>
                  <a:lnTo>
                    <a:pt x="37798" y="64677"/>
                  </a:lnTo>
                  <a:lnTo>
                    <a:pt x="37167" y="64208"/>
                  </a:lnTo>
                  <a:lnTo>
                    <a:pt x="36319" y="64905"/>
                  </a:lnTo>
                  <a:lnTo>
                    <a:pt x="35243" y="66009"/>
                  </a:lnTo>
                  <a:lnTo>
                    <a:pt x="33123" y="66141"/>
                  </a:lnTo>
                  <a:lnTo>
                    <a:pt x="32518" y="65883"/>
                  </a:lnTo>
                  <a:lnTo>
                    <a:pt x="32414" y="65274"/>
                  </a:lnTo>
                  <a:lnTo>
                    <a:pt x="32293" y="64689"/>
                  </a:lnTo>
                  <a:lnTo>
                    <a:pt x="31710" y="63964"/>
                  </a:lnTo>
                  <a:lnTo>
                    <a:pt x="31080" y="63561"/>
                  </a:lnTo>
                  <a:lnTo>
                    <a:pt x="28389" y="65599"/>
                  </a:lnTo>
                  <a:lnTo>
                    <a:pt x="27389" y="65594"/>
                  </a:lnTo>
                  <a:lnTo>
                    <a:pt x="26126" y="64811"/>
                  </a:lnTo>
                  <a:lnTo>
                    <a:pt x="25502" y="64043"/>
                  </a:lnTo>
                  <a:lnTo>
                    <a:pt x="24120" y="64481"/>
                  </a:lnTo>
                  <a:lnTo>
                    <a:pt x="22878" y="65427"/>
                  </a:lnTo>
                  <a:lnTo>
                    <a:pt x="23304" y="67203"/>
                  </a:lnTo>
                  <a:lnTo>
                    <a:pt x="22634" y="67528"/>
                  </a:lnTo>
                  <a:lnTo>
                    <a:pt x="21104" y="67366"/>
                  </a:lnTo>
                  <a:lnTo>
                    <a:pt x="19372" y="66634"/>
                  </a:lnTo>
                  <a:lnTo>
                    <a:pt x="17441" y="66193"/>
                  </a:lnTo>
                  <a:lnTo>
                    <a:pt x="14515" y="64968"/>
                  </a:lnTo>
                  <a:lnTo>
                    <a:pt x="10432" y="65962"/>
                  </a:lnTo>
                  <a:lnTo>
                    <a:pt x="7594" y="64772"/>
                  </a:lnTo>
                  <a:lnTo>
                    <a:pt x="5236" y="64654"/>
                  </a:lnTo>
                  <a:lnTo>
                    <a:pt x="3768" y="63706"/>
                  </a:lnTo>
                  <a:lnTo>
                    <a:pt x="2185" y="62102"/>
                  </a:lnTo>
                  <a:lnTo>
                    <a:pt x="3306" y="61046"/>
                  </a:lnTo>
                  <a:lnTo>
                    <a:pt x="4390" y="60680"/>
                  </a:lnTo>
                  <a:lnTo>
                    <a:pt x="8709" y="60476"/>
                  </a:lnTo>
                  <a:lnTo>
                    <a:pt x="11850" y="61118"/>
                  </a:lnTo>
                  <a:lnTo>
                    <a:pt x="17495" y="64600"/>
                  </a:lnTo>
                  <a:lnTo>
                    <a:pt x="18920" y="64573"/>
                  </a:lnTo>
                  <a:lnTo>
                    <a:pt x="20432" y="64134"/>
                  </a:lnTo>
                  <a:lnTo>
                    <a:pt x="19663" y="63185"/>
                  </a:lnTo>
                  <a:lnTo>
                    <a:pt x="18251" y="62733"/>
                  </a:lnTo>
                  <a:lnTo>
                    <a:pt x="16150" y="61797"/>
                  </a:lnTo>
                  <a:lnTo>
                    <a:pt x="14476" y="60482"/>
                  </a:lnTo>
                  <a:lnTo>
                    <a:pt x="18408" y="60056"/>
                  </a:lnTo>
                  <a:lnTo>
                    <a:pt x="17864" y="59375"/>
                  </a:lnTo>
                  <a:lnTo>
                    <a:pt x="17346" y="58213"/>
                  </a:lnTo>
                  <a:lnTo>
                    <a:pt x="13196" y="54156"/>
                  </a:lnTo>
                  <a:lnTo>
                    <a:pt x="13904" y="53057"/>
                  </a:lnTo>
                  <a:lnTo>
                    <a:pt x="14947" y="50697"/>
                  </a:lnTo>
                  <a:lnTo>
                    <a:pt x="16247" y="48735"/>
                  </a:lnTo>
                  <a:lnTo>
                    <a:pt x="17283" y="48209"/>
                  </a:lnTo>
                  <a:lnTo>
                    <a:pt x="18987" y="46816"/>
                  </a:lnTo>
                  <a:lnTo>
                    <a:pt x="22691" y="42733"/>
                  </a:lnTo>
                  <a:lnTo>
                    <a:pt x="25046" y="39401"/>
                  </a:lnTo>
                  <a:lnTo>
                    <a:pt x="26800" y="35438"/>
                  </a:lnTo>
                  <a:lnTo>
                    <a:pt x="29369" y="24495"/>
                  </a:lnTo>
                  <a:lnTo>
                    <a:pt x="30130" y="22631"/>
                  </a:lnTo>
                  <a:lnTo>
                    <a:pt x="31369" y="20562"/>
                  </a:lnTo>
                  <a:lnTo>
                    <a:pt x="32924" y="20952"/>
                  </a:lnTo>
                  <a:lnTo>
                    <a:pt x="34006" y="21548"/>
                  </a:lnTo>
                  <a:lnTo>
                    <a:pt x="37837" y="19984"/>
                  </a:lnTo>
                  <a:lnTo>
                    <a:pt x="44408" y="15914"/>
                  </a:lnTo>
                  <a:lnTo>
                    <a:pt x="46344" y="12387"/>
                  </a:lnTo>
                  <a:lnTo>
                    <a:pt x="48247" y="10746"/>
                  </a:lnTo>
                  <a:lnTo>
                    <a:pt x="55798" y="7544"/>
                  </a:lnTo>
                  <a:lnTo>
                    <a:pt x="59970" y="6584"/>
                  </a:lnTo>
                  <a:lnTo>
                    <a:pt x="66405" y="6337"/>
                  </a:lnTo>
                  <a:lnTo>
                    <a:pt x="71056" y="5765"/>
                  </a:lnTo>
                  <a:close/>
                  <a:moveTo>
                    <a:pt x="48808" y="5486"/>
                  </a:moveTo>
                  <a:lnTo>
                    <a:pt x="49365" y="5650"/>
                  </a:lnTo>
                  <a:lnTo>
                    <a:pt x="43686" y="7226"/>
                  </a:lnTo>
                  <a:lnTo>
                    <a:pt x="41626" y="7466"/>
                  </a:lnTo>
                  <a:lnTo>
                    <a:pt x="40689" y="7044"/>
                  </a:lnTo>
                  <a:lnTo>
                    <a:pt x="45662" y="5850"/>
                  </a:lnTo>
                  <a:close/>
                  <a:moveTo>
                    <a:pt x="55859" y="4536"/>
                  </a:moveTo>
                  <a:lnTo>
                    <a:pt x="57008" y="4840"/>
                  </a:lnTo>
                  <a:lnTo>
                    <a:pt x="57031" y="5026"/>
                  </a:lnTo>
                  <a:lnTo>
                    <a:pt x="52669" y="5514"/>
                  </a:lnTo>
                  <a:lnTo>
                    <a:pt x="51194" y="5145"/>
                  </a:lnTo>
                  <a:lnTo>
                    <a:pt x="50951" y="4795"/>
                  </a:lnTo>
                  <a:lnTo>
                    <a:pt x="52140" y="4587"/>
                  </a:lnTo>
                  <a:close/>
                  <a:moveTo>
                    <a:pt x="65028" y="3334"/>
                  </a:moveTo>
                  <a:lnTo>
                    <a:pt x="65967" y="3462"/>
                  </a:lnTo>
                  <a:lnTo>
                    <a:pt x="62868" y="4484"/>
                  </a:lnTo>
                  <a:lnTo>
                    <a:pt x="62117" y="4270"/>
                  </a:lnTo>
                  <a:lnTo>
                    <a:pt x="62302" y="3974"/>
                  </a:lnTo>
                  <a:close/>
                  <a:moveTo>
                    <a:pt x="75280" y="0"/>
                  </a:moveTo>
                  <a:lnTo>
                    <a:pt x="76304" y="0"/>
                  </a:lnTo>
                  <a:lnTo>
                    <a:pt x="74842" y="1297"/>
                  </a:lnTo>
                  <a:lnTo>
                    <a:pt x="72793" y="1397"/>
                  </a:lnTo>
                  <a:lnTo>
                    <a:pt x="73378" y="599"/>
                  </a:lnTo>
                  <a:close/>
                </a:path>
              </a:pathLst>
            </a:custGeom>
            <a:solidFill>
              <a:schemeClr val="accent2"/>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76" name="ee4p_NO_1_15912"/>
            <p:cNvSpPr>
              <a:spLocks noChangeAspect="1"/>
            </p:cNvSpPr>
            <p:nvPr>
              <p:custDataLst>
                <p:tags r:id="rId79"/>
              </p:custDataLst>
            </p:nvPr>
          </p:nvSpPr>
          <p:spPr>
            <a:xfrm>
              <a:off x="4192379" y="1700213"/>
              <a:ext cx="2293260" cy="1865356"/>
            </a:xfrm>
            <a:custGeom>
              <a:avLst/>
              <a:gdLst>
                <a:gd name="connsiteX0" fmla="*/ 4236 w 578488"/>
                <a:gd name="connsiteY0" fmla="*/ 391131 h 470547"/>
                <a:gd name="connsiteX1" fmla="*/ 5553 w 578488"/>
                <a:gd name="connsiteY1" fmla="*/ 393229 h 470547"/>
                <a:gd name="connsiteX2" fmla="*/ 6342 w 578488"/>
                <a:gd name="connsiteY2" fmla="*/ 395934 h 470547"/>
                <a:gd name="connsiteX3" fmla="*/ 6413 w 578488"/>
                <a:gd name="connsiteY3" fmla="*/ 399875 h 470547"/>
                <a:gd name="connsiteX4" fmla="*/ 4376 w 578488"/>
                <a:gd name="connsiteY4" fmla="*/ 399577 h 470547"/>
                <a:gd name="connsiteX5" fmla="*/ 3461 w 578488"/>
                <a:gd name="connsiteY5" fmla="*/ 398066 h 470547"/>
                <a:gd name="connsiteX6" fmla="*/ 3196 w 578488"/>
                <a:gd name="connsiteY6" fmla="*/ 397101 h 470547"/>
                <a:gd name="connsiteX7" fmla="*/ 3355 w 578488"/>
                <a:gd name="connsiteY7" fmla="*/ 394818 h 470547"/>
                <a:gd name="connsiteX8" fmla="*/ 2897 w 578488"/>
                <a:gd name="connsiteY8" fmla="*/ 392461 h 470547"/>
                <a:gd name="connsiteX9" fmla="*/ 3498 w 578488"/>
                <a:gd name="connsiteY9" fmla="*/ 391290 h 470547"/>
                <a:gd name="connsiteX10" fmla="*/ 2573 w 578488"/>
                <a:gd name="connsiteY10" fmla="*/ 366113 h 470547"/>
                <a:gd name="connsiteX11" fmla="*/ 3852 w 578488"/>
                <a:gd name="connsiteY11" fmla="*/ 367834 h 470547"/>
                <a:gd name="connsiteX12" fmla="*/ 3530 w 578488"/>
                <a:gd name="connsiteY12" fmla="*/ 369975 h 470547"/>
                <a:gd name="connsiteX13" fmla="*/ 1572 w 578488"/>
                <a:gd name="connsiteY13" fmla="*/ 370400 h 470547"/>
                <a:gd name="connsiteX14" fmla="*/ 0 w 578488"/>
                <a:gd name="connsiteY14" fmla="*/ 370038 h 470547"/>
                <a:gd name="connsiteX15" fmla="*/ 561 w 578488"/>
                <a:gd name="connsiteY15" fmla="*/ 366825 h 470547"/>
                <a:gd name="connsiteX16" fmla="*/ 1384 w 578488"/>
                <a:gd name="connsiteY16" fmla="*/ 366299 h 470547"/>
                <a:gd name="connsiteX17" fmla="*/ 72406 w 578488"/>
                <a:gd name="connsiteY17" fmla="*/ 288176 h 470547"/>
                <a:gd name="connsiteX18" fmla="*/ 73790 w 578488"/>
                <a:gd name="connsiteY18" fmla="*/ 289555 h 470547"/>
                <a:gd name="connsiteX19" fmla="*/ 73896 w 578488"/>
                <a:gd name="connsiteY19" fmla="*/ 291823 h 470547"/>
                <a:gd name="connsiteX20" fmla="*/ 73052 w 578488"/>
                <a:gd name="connsiteY20" fmla="*/ 292828 h 470547"/>
                <a:gd name="connsiteX21" fmla="*/ 70884 w 578488"/>
                <a:gd name="connsiteY21" fmla="*/ 292852 h 470547"/>
                <a:gd name="connsiteX22" fmla="*/ 68309 w 578488"/>
                <a:gd name="connsiteY22" fmla="*/ 292314 h 470547"/>
                <a:gd name="connsiteX23" fmla="*/ 66697 w 578488"/>
                <a:gd name="connsiteY23" fmla="*/ 291172 h 470547"/>
                <a:gd name="connsiteX24" fmla="*/ 66446 w 578488"/>
                <a:gd name="connsiteY24" fmla="*/ 290164 h 470547"/>
                <a:gd name="connsiteX25" fmla="*/ 69417 w 578488"/>
                <a:gd name="connsiteY25" fmla="*/ 288910 h 470547"/>
                <a:gd name="connsiteX26" fmla="*/ 87688 w 578488"/>
                <a:gd name="connsiteY26" fmla="*/ 276468 h 470547"/>
                <a:gd name="connsiteX27" fmla="*/ 88672 w 578488"/>
                <a:gd name="connsiteY27" fmla="*/ 277636 h 470547"/>
                <a:gd name="connsiteX28" fmla="*/ 88798 w 578488"/>
                <a:gd name="connsiteY28" fmla="*/ 279233 h 470547"/>
                <a:gd name="connsiteX29" fmla="*/ 88172 w 578488"/>
                <a:gd name="connsiteY29" fmla="*/ 280023 h 470547"/>
                <a:gd name="connsiteX30" fmla="*/ 81190 w 578488"/>
                <a:gd name="connsiteY30" fmla="*/ 281299 h 470547"/>
                <a:gd name="connsiteX31" fmla="*/ 78655 w 578488"/>
                <a:gd name="connsiteY31" fmla="*/ 281381 h 470547"/>
                <a:gd name="connsiteX32" fmla="*/ 77129 w 578488"/>
                <a:gd name="connsiteY32" fmla="*/ 280596 h 470547"/>
                <a:gd name="connsiteX33" fmla="*/ 80758 w 578488"/>
                <a:gd name="connsiteY33" fmla="*/ 279027 h 470547"/>
                <a:gd name="connsiteX34" fmla="*/ 86455 w 578488"/>
                <a:gd name="connsiteY34" fmla="*/ 277535 h 470547"/>
                <a:gd name="connsiteX35" fmla="*/ 86997 w 578488"/>
                <a:gd name="connsiteY35" fmla="*/ 276585 h 470547"/>
                <a:gd name="connsiteX36" fmla="*/ 137580 w 578488"/>
                <a:gd name="connsiteY36" fmla="*/ 234750 h 470547"/>
                <a:gd name="connsiteX37" fmla="*/ 140049 w 578488"/>
                <a:gd name="connsiteY37" fmla="*/ 234842 h 470547"/>
                <a:gd name="connsiteX38" fmla="*/ 142560 w 578488"/>
                <a:gd name="connsiteY38" fmla="*/ 237291 h 470547"/>
                <a:gd name="connsiteX39" fmla="*/ 142234 w 578488"/>
                <a:gd name="connsiteY39" fmla="*/ 238798 h 470547"/>
                <a:gd name="connsiteX40" fmla="*/ 141074 w 578488"/>
                <a:gd name="connsiteY40" fmla="*/ 239795 h 470547"/>
                <a:gd name="connsiteX41" fmla="*/ 138498 w 578488"/>
                <a:gd name="connsiteY41" fmla="*/ 238994 h 470547"/>
                <a:gd name="connsiteX42" fmla="*/ 133413 w 578488"/>
                <a:gd name="connsiteY42" fmla="*/ 239613 h 470547"/>
                <a:gd name="connsiteX43" fmla="*/ 131364 w 578488"/>
                <a:gd name="connsiteY43" fmla="*/ 238638 h 470547"/>
                <a:gd name="connsiteX44" fmla="*/ 132992 w 578488"/>
                <a:gd name="connsiteY44" fmla="*/ 236741 h 470547"/>
                <a:gd name="connsiteX45" fmla="*/ 156473 w 578488"/>
                <a:gd name="connsiteY45" fmla="*/ 208471 h 470547"/>
                <a:gd name="connsiteX46" fmla="*/ 158617 w 578488"/>
                <a:gd name="connsiteY46" fmla="*/ 208629 h 470547"/>
                <a:gd name="connsiteX47" fmla="*/ 159300 w 578488"/>
                <a:gd name="connsiteY47" fmla="*/ 209433 h 470547"/>
                <a:gd name="connsiteX48" fmla="*/ 158520 w 578488"/>
                <a:gd name="connsiteY48" fmla="*/ 211357 h 470547"/>
                <a:gd name="connsiteX49" fmla="*/ 157058 w 578488"/>
                <a:gd name="connsiteY49" fmla="*/ 212476 h 470547"/>
                <a:gd name="connsiteX50" fmla="*/ 154327 w 578488"/>
                <a:gd name="connsiteY50" fmla="*/ 212155 h 470547"/>
                <a:gd name="connsiteX51" fmla="*/ 154035 w 578488"/>
                <a:gd name="connsiteY51" fmla="*/ 211196 h 470547"/>
                <a:gd name="connsiteX52" fmla="*/ 154815 w 578488"/>
                <a:gd name="connsiteY52" fmla="*/ 209272 h 470547"/>
                <a:gd name="connsiteX53" fmla="*/ 175748 w 578488"/>
                <a:gd name="connsiteY53" fmla="*/ 197328 h 470547"/>
                <a:gd name="connsiteX54" fmla="*/ 176449 w 578488"/>
                <a:gd name="connsiteY54" fmla="*/ 198048 h 470547"/>
                <a:gd name="connsiteX55" fmla="*/ 175119 w 578488"/>
                <a:gd name="connsiteY55" fmla="*/ 199065 h 470547"/>
                <a:gd name="connsiteX56" fmla="*/ 170496 w 578488"/>
                <a:gd name="connsiteY56" fmla="*/ 201327 h 470547"/>
                <a:gd name="connsiteX57" fmla="*/ 168725 w 578488"/>
                <a:gd name="connsiteY57" fmla="*/ 201432 h 470547"/>
                <a:gd name="connsiteX58" fmla="*/ 168740 w 578488"/>
                <a:gd name="connsiteY58" fmla="*/ 199939 h 470547"/>
                <a:gd name="connsiteX59" fmla="*/ 169755 w 578488"/>
                <a:gd name="connsiteY59" fmla="*/ 198582 h 470547"/>
                <a:gd name="connsiteX60" fmla="*/ 171364 w 578488"/>
                <a:gd name="connsiteY60" fmla="*/ 197674 h 470547"/>
                <a:gd name="connsiteX61" fmla="*/ 173433 w 578488"/>
                <a:gd name="connsiteY61" fmla="*/ 197432 h 470547"/>
                <a:gd name="connsiteX62" fmla="*/ 170891 w 578488"/>
                <a:gd name="connsiteY62" fmla="*/ 190029 h 470547"/>
                <a:gd name="connsiteX63" fmla="*/ 172956 w 578488"/>
                <a:gd name="connsiteY63" fmla="*/ 191226 h 470547"/>
                <a:gd name="connsiteX64" fmla="*/ 172996 w 578488"/>
                <a:gd name="connsiteY64" fmla="*/ 193260 h 470547"/>
                <a:gd name="connsiteX65" fmla="*/ 171973 w 578488"/>
                <a:gd name="connsiteY65" fmla="*/ 195112 h 470547"/>
                <a:gd name="connsiteX66" fmla="*/ 168514 w 578488"/>
                <a:gd name="connsiteY66" fmla="*/ 196161 h 470547"/>
                <a:gd name="connsiteX67" fmla="*/ 166467 w 578488"/>
                <a:gd name="connsiteY67" fmla="*/ 196404 h 470547"/>
                <a:gd name="connsiteX68" fmla="*/ 166808 w 578488"/>
                <a:gd name="connsiteY68" fmla="*/ 194788 h 470547"/>
                <a:gd name="connsiteX69" fmla="*/ 168464 w 578488"/>
                <a:gd name="connsiteY69" fmla="*/ 193253 h 470547"/>
                <a:gd name="connsiteX70" fmla="*/ 169099 w 578488"/>
                <a:gd name="connsiteY70" fmla="*/ 192202 h 470547"/>
                <a:gd name="connsiteX71" fmla="*/ 169429 w 578488"/>
                <a:gd name="connsiteY71" fmla="*/ 190966 h 470547"/>
                <a:gd name="connsiteX72" fmla="*/ 182845 w 578488"/>
                <a:gd name="connsiteY72" fmla="*/ 120497 h 470547"/>
                <a:gd name="connsiteX73" fmla="*/ 184057 w 578488"/>
                <a:gd name="connsiteY73" fmla="*/ 121330 h 470547"/>
                <a:gd name="connsiteX74" fmla="*/ 183502 w 578488"/>
                <a:gd name="connsiteY74" fmla="*/ 123106 h 470547"/>
                <a:gd name="connsiteX75" fmla="*/ 183513 w 578488"/>
                <a:gd name="connsiteY75" fmla="*/ 124862 h 470547"/>
                <a:gd name="connsiteX76" fmla="*/ 182990 w 578488"/>
                <a:gd name="connsiteY76" fmla="*/ 125692 h 470547"/>
                <a:gd name="connsiteX77" fmla="*/ 180716 w 578488"/>
                <a:gd name="connsiteY77" fmla="*/ 127984 h 470547"/>
                <a:gd name="connsiteX78" fmla="*/ 177449 w 578488"/>
                <a:gd name="connsiteY78" fmla="*/ 129987 h 470547"/>
                <a:gd name="connsiteX79" fmla="*/ 178641 w 578488"/>
                <a:gd name="connsiteY79" fmla="*/ 126329 h 470547"/>
                <a:gd name="connsiteX80" fmla="*/ 180405 w 578488"/>
                <a:gd name="connsiteY80" fmla="*/ 122620 h 470547"/>
                <a:gd name="connsiteX81" fmla="*/ 198678 w 578488"/>
                <a:gd name="connsiteY81" fmla="*/ 112691 h 470547"/>
                <a:gd name="connsiteX82" fmla="*/ 200641 w 578488"/>
                <a:gd name="connsiteY82" fmla="*/ 113103 h 470547"/>
                <a:gd name="connsiteX83" fmla="*/ 201956 w 578488"/>
                <a:gd name="connsiteY83" fmla="*/ 113756 h 470547"/>
                <a:gd name="connsiteX84" fmla="*/ 205392 w 578488"/>
                <a:gd name="connsiteY84" fmla="*/ 113566 h 470547"/>
                <a:gd name="connsiteX85" fmla="*/ 206080 w 578488"/>
                <a:gd name="connsiteY85" fmla="*/ 113810 h 470547"/>
                <a:gd name="connsiteX86" fmla="*/ 205592 w 578488"/>
                <a:gd name="connsiteY86" fmla="*/ 114887 h 470547"/>
                <a:gd name="connsiteX87" fmla="*/ 204100 w 578488"/>
                <a:gd name="connsiteY87" fmla="*/ 116071 h 470547"/>
                <a:gd name="connsiteX88" fmla="*/ 200969 w 578488"/>
                <a:gd name="connsiteY88" fmla="*/ 116797 h 470547"/>
                <a:gd name="connsiteX89" fmla="*/ 199561 w 578488"/>
                <a:gd name="connsiteY89" fmla="*/ 118603 h 470547"/>
                <a:gd name="connsiteX90" fmla="*/ 198553 w 578488"/>
                <a:gd name="connsiteY90" fmla="*/ 119216 h 470547"/>
                <a:gd name="connsiteX91" fmla="*/ 195849 w 578488"/>
                <a:gd name="connsiteY91" fmla="*/ 119224 h 470547"/>
                <a:gd name="connsiteX92" fmla="*/ 194254 w 578488"/>
                <a:gd name="connsiteY92" fmla="*/ 119640 h 470547"/>
                <a:gd name="connsiteX93" fmla="*/ 192291 w 578488"/>
                <a:gd name="connsiteY93" fmla="*/ 121245 h 470547"/>
                <a:gd name="connsiteX94" fmla="*/ 190721 w 578488"/>
                <a:gd name="connsiteY94" fmla="*/ 120062 h 470547"/>
                <a:gd name="connsiteX95" fmla="*/ 190283 w 578488"/>
                <a:gd name="connsiteY95" fmla="*/ 120902 h 470547"/>
                <a:gd name="connsiteX96" fmla="*/ 189997 w 578488"/>
                <a:gd name="connsiteY96" fmla="*/ 122401 h 470547"/>
                <a:gd name="connsiteX97" fmla="*/ 189125 w 578488"/>
                <a:gd name="connsiteY97" fmla="*/ 122841 h 470547"/>
                <a:gd name="connsiteX98" fmla="*/ 186413 w 578488"/>
                <a:gd name="connsiteY98" fmla="*/ 123384 h 470547"/>
                <a:gd name="connsiteX99" fmla="*/ 185752 w 578488"/>
                <a:gd name="connsiteY99" fmla="*/ 119891 h 470547"/>
                <a:gd name="connsiteX100" fmla="*/ 187000 w 578488"/>
                <a:gd name="connsiteY100" fmla="*/ 118622 h 470547"/>
                <a:gd name="connsiteX101" fmla="*/ 187978 w 578488"/>
                <a:gd name="connsiteY101" fmla="*/ 117104 h 470547"/>
                <a:gd name="connsiteX102" fmla="*/ 189477 w 578488"/>
                <a:gd name="connsiteY102" fmla="*/ 116872 h 470547"/>
                <a:gd name="connsiteX103" fmla="*/ 190820 w 578488"/>
                <a:gd name="connsiteY103" fmla="*/ 116998 h 470547"/>
                <a:gd name="connsiteX104" fmla="*/ 193237 w 578488"/>
                <a:gd name="connsiteY104" fmla="*/ 113726 h 470547"/>
                <a:gd name="connsiteX105" fmla="*/ 196547 w 578488"/>
                <a:gd name="connsiteY105" fmla="*/ 112796 h 470547"/>
                <a:gd name="connsiteX106" fmla="*/ 227817 w 578488"/>
                <a:gd name="connsiteY106" fmla="*/ 84536 h 470547"/>
                <a:gd name="connsiteX107" fmla="*/ 228398 w 578488"/>
                <a:gd name="connsiteY107" fmla="*/ 84693 h 470547"/>
                <a:gd name="connsiteX108" fmla="*/ 229447 w 578488"/>
                <a:gd name="connsiteY108" fmla="*/ 85561 h 470547"/>
                <a:gd name="connsiteX109" fmla="*/ 230145 w 578488"/>
                <a:gd name="connsiteY109" fmla="*/ 87049 h 470547"/>
                <a:gd name="connsiteX110" fmla="*/ 233021 w 578488"/>
                <a:gd name="connsiteY110" fmla="*/ 90942 h 470547"/>
                <a:gd name="connsiteX111" fmla="*/ 234334 w 578488"/>
                <a:gd name="connsiteY111" fmla="*/ 93213 h 470547"/>
                <a:gd name="connsiteX112" fmla="*/ 233269 w 578488"/>
                <a:gd name="connsiteY112" fmla="*/ 97497 h 470547"/>
                <a:gd name="connsiteX113" fmla="*/ 230475 w 578488"/>
                <a:gd name="connsiteY113" fmla="*/ 99655 h 470547"/>
                <a:gd name="connsiteX114" fmla="*/ 226163 w 578488"/>
                <a:gd name="connsiteY114" fmla="*/ 100039 h 470547"/>
                <a:gd name="connsiteX115" fmla="*/ 223138 w 578488"/>
                <a:gd name="connsiteY115" fmla="*/ 99860 h 470547"/>
                <a:gd name="connsiteX116" fmla="*/ 221231 w 578488"/>
                <a:gd name="connsiteY116" fmla="*/ 98822 h 470547"/>
                <a:gd name="connsiteX117" fmla="*/ 220993 w 578488"/>
                <a:gd name="connsiteY117" fmla="*/ 97657 h 470547"/>
                <a:gd name="connsiteX118" fmla="*/ 219892 w 578488"/>
                <a:gd name="connsiteY118" fmla="*/ 97313 h 470547"/>
                <a:gd name="connsiteX119" fmla="*/ 216987 w 578488"/>
                <a:gd name="connsiteY119" fmla="*/ 98809 h 470547"/>
                <a:gd name="connsiteX120" fmla="*/ 214969 w 578488"/>
                <a:gd name="connsiteY120" fmla="*/ 99011 h 470547"/>
                <a:gd name="connsiteX121" fmla="*/ 212401 w 578488"/>
                <a:gd name="connsiteY121" fmla="*/ 97851 h 470547"/>
                <a:gd name="connsiteX122" fmla="*/ 211710 w 578488"/>
                <a:gd name="connsiteY122" fmla="*/ 95995 h 470547"/>
                <a:gd name="connsiteX123" fmla="*/ 214435 w 578488"/>
                <a:gd name="connsiteY123" fmla="*/ 93665 h 470547"/>
                <a:gd name="connsiteX124" fmla="*/ 215696 w 578488"/>
                <a:gd name="connsiteY124" fmla="*/ 91852 h 470547"/>
                <a:gd name="connsiteX125" fmla="*/ 218720 w 578488"/>
                <a:gd name="connsiteY125" fmla="*/ 92012 h 470547"/>
                <a:gd name="connsiteX126" fmla="*/ 219475 w 578488"/>
                <a:gd name="connsiteY126" fmla="*/ 92576 h 470547"/>
                <a:gd name="connsiteX127" fmla="*/ 221183 w 578488"/>
                <a:gd name="connsiteY127" fmla="*/ 92928 h 470547"/>
                <a:gd name="connsiteX128" fmla="*/ 222222 w 578488"/>
                <a:gd name="connsiteY128" fmla="*/ 90744 h 470547"/>
                <a:gd name="connsiteX129" fmla="*/ 221982 w 578488"/>
                <a:gd name="connsiteY129" fmla="*/ 89232 h 470547"/>
                <a:gd name="connsiteX130" fmla="*/ 222742 w 578488"/>
                <a:gd name="connsiteY130" fmla="*/ 88181 h 470547"/>
                <a:gd name="connsiteX131" fmla="*/ 226394 w 578488"/>
                <a:gd name="connsiteY131" fmla="*/ 88938 h 470547"/>
                <a:gd name="connsiteX132" fmla="*/ 226400 w 578488"/>
                <a:gd name="connsiteY132" fmla="*/ 84826 h 470547"/>
                <a:gd name="connsiteX133" fmla="*/ 246910 w 578488"/>
                <a:gd name="connsiteY133" fmla="*/ 73108 h 470547"/>
                <a:gd name="connsiteX134" fmla="*/ 248739 w 578488"/>
                <a:gd name="connsiteY134" fmla="*/ 73108 h 470547"/>
                <a:gd name="connsiteX135" fmla="*/ 250540 w 578488"/>
                <a:gd name="connsiteY135" fmla="*/ 74204 h 470547"/>
                <a:gd name="connsiteX136" fmla="*/ 250216 w 578488"/>
                <a:gd name="connsiteY136" fmla="*/ 76443 h 470547"/>
                <a:gd name="connsiteX137" fmla="*/ 247515 w 578488"/>
                <a:gd name="connsiteY137" fmla="*/ 80477 h 470547"/>
                <a:gd name="connsiteX138" fmla="*/ 243513 w 578488"/>
                <a:gd name="connsiteY138" fmla="*/ 83908 h 470547"/>
                <a:gd name="connsiteX139" fmla="*/ 244001 w 578488"/>
                <a:gd name="connsiteY139" fmla="*/ 86367 h 470547"/>
                <a:gd name="connsiteX140" fmla="*/ 245595 w 578488"/>
                <a:gd name="connsiteY140" fmla="*/ 88389 h 470547"/>
                <a:gd name="connsiteX141" fmla="*/ 245986 w 578488"/>
                <a:gd name="connsiteY141" fmla="*/ 91839 h 470547"/>
                <a:gd name="connsiteX142" fmla="*/ 246083 w 578488"/>
                <a:gd name="connsiteY142" fmla="*/ 95156 h 470547"/>
                <a:gd name="connsiteX143" fmla="*/ 243049 w 578488"/>
                <a:gd name="connsiteY143" fmla="*/ 99627 h 470547"/>
                <a:gd name="connsiteX144" fmla="*/ 242378 w 578488"/>
                <a:gd name="connsiteY144" fmla="*/ 101772 h 470547"/>
                <a:gd name="connsiteX145" fmla="*/ 242643 w 578488"/>
                <a:gd name="connsiteY145" fmla="*/ 102042 h 470547"/>
                <a:gd name="connsiteX146" fmla="*/ 245656 w 578488"/>
                <a:gd name="connsiteY146" fmla="*/ 98341 h 470547"/>
                <a:gd name="connsiteX147" fmla="*/ 248994 w 578488"/>
                <a:gd name="connsiteY147" fmla="*/ 97185 h 470547"/>
                <a:gd name="connsiteX148" fmla="*/ 249201 w 578488"/>
                <a:gd name="connsiteY148" fmla="*/ 95895 h 470547"/>
                <a:gd name="connsiteX149" fmla="*/ 250495 w 578488"/>
                <a:gd name="connsiteY149" fmla="*/ 94646 h 470547"/>
                <a:gd name="connsiteX150" fmla="*/ 250348 w 578488"/>
                <a:gd name="connsiteY150" fmla="*/ 92605 h 470547"/>
                <a:gd name="connsiteX151" fmla="*/ 251006 w 578488"/>
                <a:gd name="connsiteY151" fmla="*/ 90944 h 470547"/>
                <a:gd name="connsiteX152" fmla="*/ 252708 w 578488"/>
                <a:gd name="connsiteY152" fmla="*/ 90504 h 470547"/>
                <a:gd name="connsiteX153" fmla="*/ 253771 w 578488"/>
                <a:gd name="connsiteY153" fmla="*/ 89942 h 470547"/>
                <a:gd name="connsiteX154" fmla="*/ 254950 w 578488"/>
                <a:gd name="connsiteY154" fmla="*/ 89632 h 470547"/>
                <a:gd name="connsiteX155" fmla="*/ 257079 w 578488"/>
                <a:gd name="connsiteY155" fmla="*/ 90976 h 470547"/>
                <a:gd name="connsiteX156" fmla="*/ 258284 w 578488"/>
                <a:gd name="connsiteY156" fmla="*/ 92467 h 470547"/>
                <a:gd name="connsiteX157" fmla="*/ 259780 w 578488"/>
                <a:gd name="connsiteY157" fmla="*/ 95797 h 470547"/>
                <a:gd name="connsiteX158" fmla="*/ 259158 w 578488"/>
                <a:gd name="connsiteY158" fmla="*/ 99013 h 470547"/>
                <a:gd name="connsiteX159" fmla="*/ 255150 w 578488"/>
                <a:gd name="connsiteY159" fmla="*/ 101517 h 470547"/>
                <a:gd name="connsiteX160" fmla="*/ 251965 w 578488"/>
                <a:gd name="connsiteY160" fmla="*/ 102646 h 470547"/>
                <a:gd name="connsiteX161" fmla="*/ 248748 w 578488"/>
                <a:gd name="connsiteY161" fmla="*/ 105516 h 470547"/>
                <a:gd name="connsiteX162" fmla="*/ 247131 w 578488"/>
                <a:gd name="connsiteY162" fmla="*/ 107859 h 470547"/>
                <a:gd name="connsiteX163" fmla="*/ 245742 w 578488"/>
                <a:gd name="connsiteY163" fmla="*/ 108366 h 470547"/>
                <a:gd name="connsiteX164" fmla="*/ 244863 w 578488"/>
                <a:gd name="connsiteY164" fmla="*/ 108175 h 470547"/>
                <a:gd name="connsiteX165" fmla="*/ 244082 w 578488"/>
                <a:gd name="connsiteY165" fmla="*/ 107609 h 470547"/>
                <a:gd name="connsiteX166" fmla="*/ 242451 w 578488"/>
                <a:gd name="connsiteY166" fmla="*/ 107607 h 470547"/>
                <a:gd name="connsiteX167" fmla="*/ 240657 w 578488"/>
                <a:gd name="connsiteY167" fmla="*/ 109638 h 470547"/>
                <a:gd name="connsiteX168" fmla="*/ 235239 w 578488"/>
                <a:gd name="connsiteY168" fmla="*/ 111288 h 470547"/>
                <a:gd name="connsiteX169" fmla="*/ 233114 w 578488"/>
                <a:gd name="connsiteY169" fmla="*/ 110812 h 470547"/>
                <a:gd name="connsiteX170" fmla="*/ 233017 w 578488"/>
                <a:gd name="connsiteY170" fmla="*/ 108788 h 470547"/>
                <a:gd name="connsiteX171" fmla="*/ 231749 w 578488"/>
                <a:gd name="connsiteY171" fmla="*/ 108956 h 470547"/>
                <a:gd name="connsiteX172" fmla="*/ 229719 w 578488"/>
                <a:gd name="connsiteY172" fmla="*/ 111382 h 470547"/>
                <a:gd name="connsiteX173" fmla="*/ 227733 w 578488"/>
                <a:gd name="connsiteY173" fmla="*/ 112191 h 470547"/>
                <a:gd name="connsiteX174" fmla="*/ 226398 w 578488"/>
                <a:gd name="connsiteY174" fmla="*/ 112440 h 470547"/>
                <a:gd name="connsiteX175" fmla="*/ 223947 w 578488"/>
                <a:gd name="connsiteY175" fmla="*/ 111527 h 470547"/>
                <a:gd name="connsiteX176" fmla="*/ 217359 w 578488"/>
                <a:gd name="connsiteY176" fmla="*/ 115654 h 470547"/>
                <a:gd name="connsiteX177" fmla="*/ 211181 w 578488"/>
                <a:gd name="connsiteY177" fmla="*/ 116425 h 470547"/>
                <a:gd name="connsiteX178" fmla="*/ 209147 w 578488"/>
                <a:gd name="connsiteY178" fmla="*/ 115948 h 470547"/>
                <a:gd name="connsiteX179" fmla="*/ 209140 w 578488"/>
                <a:gd name="connsiteY179" fmla="*/ 113424 h 470547"/>
                <a:gd name="connsiteX180" fmla="*/ 213133 w 578488"/>
                <a:gd name="connsiteY180" fmla="*/ 110191 h 470547"/>
                <a:gd name="connsiteX181" fmla="*/ 216407 w 578488"/>
                <a:gd name="connsiteY181" fmla="*/ 107941 h 470547"/>
                <a:gd name="connsiteX182" fmla="*/ 227672 w 578488"/>
                <a:gd name="connsiteY182" fmla="*/ 106369 h 470547"/>
                <a:gd name="connsiteX183" fmla="*/ 234688 w 578488"/>
                <a:gd name="connsiteY183" fmla="*/ 99674 h 470547"/>
                <a:gd name="connsiteX184" fmla="*/ 236383 w 578488"/>
                <a:gd name="connsiteY184" fmla="*/ 92374 h 470547"/>
                <a:gd name="connsiteX185" fmla="*/ 238042 w 578488"/>
                <a:gd name="connsiteY185" fmla="*/ 89732 h 470547"/>
                <a:gd name="connsiteX186" fmla="*/ 237262 w 578488"/>
                <a:gd name="connsiteY186" fmla="*/ 88238 h 470547"/>
                <a:gd name="connsiteX187" fmla="*/ 235375 w 578488"/>
                <a:gd name="connsiteY187" fmla="*/ 87975 h 470547"/>
                <a:gd name="connsiteX188" fmla="*/ 235260 w 578488"/>
                <a:gd name="connsiteY188" fmla="*/ 85677 h 470547"/>
                <a:gd name="connsiteX189" fmla="*/ 236245 w 578488"/>
                <a:gd name="connsiteY189" fmla="*/ 83162 h 470547"/>
                <a:gd name="connsiteX190" fmla="*/ 239927 w 578488"/>
                <a:gd name="connsiteY190" fmla="*/ 79703 h 470547"/>
                <a:gd name="connsiteX191" fmla="*/ 241972 w 578488"/>
                <a:gd name="connsiteY191" fmla="*/ 78229 h 470547"/>
                <a:gd name="connsiteX192" fmla="*/ 245304 w 578488"/>
                <a:gd name="connsiteY192" fmla="*/ 74050 h 470547"/>
                <a:gd name="connsiteX193" fmla="*/ 280912 w 578488"/>
                <a:gd name="connsiteY193" fmla="*/ 61606 h 470547"/>
                <a:gd name="connsiteX194" fmla="*/ 283570 w 578488"/>
                <a:gd name="connsiteY194" fmla="*/ 63847 h 470547"/>
                <a:gd name="connsiteX195" fmla="*/ 284766 w 578488"/>
                <a:gd name="connsiteY195" fmla="*/ 63162 h 470547"/>
                <a:gd name="connsiteX196" fmla="*/ 287118 w 578488"/>
                <a:gd name="connsiteY196" fmla="*/ 62907 h 470547"/>
                <a:gd name="connsiteX197" fmla="*/ 288867 w 578488"/>
                <a:gd name="connsiteY197" fmla="*/ 63693 h 470547"/>
                <a:gd name="connsiteX198" fmla="*/ 290297 w 578488"/>
                <a:gd name="connsiteY198" fmla="*/ 65116 h 470547"/>
                <a:gd name="connsiteX199" fmla="*/ 291992 w 578488"/>
                <a:gd name="connsiteY199" fmla="*/ 65181 h 470547"/>
                <a:gd name="connsiteX200" fmla="*/ 293056 w 578488"/>
                <a:gd name="connsiteY200" fmla="*/ 67038 h 470547"/>
                <a:gd name="connsiteX201" fmla="*/ 293598 w 578488"/>
                <a:gd name="connsiteY201" fmla="*/ 69452 h 470547"/>
                <a:gd name="connsiteX202" fmla="*/ 292367 w 578488"/>
                <a:gd name="connsiteY202" fmla="*/ 71253 h 470547"/>
                <a:gd name="connsiteX203" fmla="*/ 290621 w 578488"/>
                <a:gd name="connsiteY203" fmla="*/ 72068 h 470547"/>
                <a:gd name="connsiteX204" fmla="*/ 290148 w 578488"/>
                <a:gd name="connsiteY204" fmla="*/ 74189 h 470547"/>
                <a:gd name="connsiteX205" fmla="*/ 290811 w 578488"/>
                <a:gd name="connsiteY205" fmla="*/ 77154 h 470547"/>
                <a:gd name="connsiteX206" fmla="*/ 286893 w 578488"/>
                <a:gd name="connsiteY206" fmla="*/ 78170 h 470547"/>
                <a:gd name="connsiteX207" fmla="*/ 282352 w 578488"/>
                <a:gd name="connsiteY207" fmla="*/ 78622 h 470547"/>
                <a:gd name="connsiteX208" fmla="*/ 280577 w 578488"/>
                <a:gd name="connsiteY208" fmla="*/ 77205 h 470547"/>
                <a:gd name="connsiteX209" fmla="*/ 276945 w 578488"/>
                <a:gd name="connsiteY209" fmla="*/ 79802 h 470547"/>
                <a:gd name="connsiteX210" fmla="*/ 273348 w 578488"/>
                <a:gd name="connsiteY210" fmla="*/ 83842 h 470547"/>
                <a:gd name="connsiteX211" fmla="*/ 271614 w 578488"/>
                <a:gd name="connsiteY211" fmla="*/ 84317 h 470547"/>
                <a:gd name="connsiteX212" fmla="*/ 271493 w 578488"/>
                <a:gd name="connsiteY212" fmla="*/ 83039 h 470547"/>
                <a:gd name="connsiteX213" fmla="*/ 268908 w 578488"/>
                <a:gd name="connsiteY213" fmla="*/ 82156 h 470547"/>
                <a:gd name="connsiteX214" fmla="*/ 265598 w 578488"/>
                <a:gd name="connsiteY214" fmla="*/ 82105 h 470547"/>
                <a:gd name="connsiteX215" fmla="*/ 265708 w 578488"/>
                <a:gd name="connsiteY215" fmla="*/ 81158 h 470547"/>
                <a:gd name="connsiteX216" fmla="*/ 266308 w 578488"/>
                <a:gd name="connsiteY216" fmla="*/ 80489 h 470547"/>
                <a:gd name="connsiteX217" fmla="*/ 269165 w 578488"/>
                <a:gd name="connsiteY217" fmla="*/ 79496 h 470547"/>
                <a:gd name="connsiteX218" fmla="*/ 269735 w 578488"/>
                <a:gd name="connsiteY218" fmla="*/ 77447 h 470547"/>
                <a:gd name="connsiteX219" fmla="*/ 269216 w 578488"/>
                <a:gd name="connsiteY219" fmla="*/ 73784 h 470547"/>
                <a:gd name="connsiteX220" fmla="*/ 269720 w 578488"/>
                <a:gd name="connsiteY220" fmla="*/ 72004 h 470547"/>
                <a:gd name="connsiteX221" fmla="*/ 269828 w 578488"/>
                <a:gd name="connsiteY221" fmla="*/ 70773 h 470547"/>
                <a:gd name="connsiteX222" fmla="*/ 271624 w 578488"/>
                <a:gd name="connsiteY222" fmla="*/ 69332 h 470547"/>
                <a:gd name="connsiteX223" fmla="*/ 277768 w 578488"/>
                <a:gd name="connsiteY223" fmla="*/ 70009 h 470547"/>
                <a:gd name="connsiteX224" fmla="*/ 278513 w 578488"/>
                <a:gd name="connsiteY224" fmla="*/ 68633 h 470547"/>
                <a:gd name="connsiteX225" fmla="*/ 278047 w 578488"/>
                <a:gd name="connsiteY225" fmla="*/ 67767 h 470547"/>
                <a:gd name="connsiteX226" fmla="*/ 274872 w 578488"/>
                <a:gd name="connsiteY226" fmla="*/ 66249 h 470547"/>
                <a:gd name="connsiteX227" fmla="*/ 275360 w 578488"/>
                <a:gd name="connsiteY227" fmla="*/ 65227 h 470547"/>
                <a:gd name="connsiteX228" fmla="*/ 277651 w 578488"/>
                <a:gd name="connsiteY228" fmla="*/ 64313 h 470547"/>
                <a:gd name="connsiteX229" fmla="*/ 279819 w 578488"/>
                <a:gd name="connsiteY229" fmla="*/ 64195 h 470547"/>
                <a:gd name="connsiteX230" fmla="*/ 280471 w 578488"/>
                <a:gd name="connsiteY230" fmla="*/ 62647 h 470547"/>
                <a:gd name="connsiteX231" fmla="*/ 280584 w 578488"/>
                <a:gd name="connsiteY231" fmla="*/ 61973 h 470547"/>
                <a:gd name="connsiteX232" fmla="*/ 553617 w 578488"/>
                <a:gd name="connsiteY232" fmla="*/ 49437 h 470547"/>
                <a:gd name="connsiteX233" fmla="*/ 555344 w 578488"/>
                <a:gd name="connsiteY233" fmla="*/ 49560 h 470547"/>
                <a:gd name="connsiteX234" fmla="*/ 557091 w 578488"/>
                <a:gd name="connsiteY234" fmla="*/ 50712 h 470547"/>
                <a:gd name="connsiteX235" fmla="*/ 558466 w 578488"/>
                <a:gd name="connsiteY235" fmla="*/ 52086 h 470547"/>
                <a:gd name="connsiteX236" fmla="*/ 556277 w 578488"/>
                <a:gd name="connsiteY236" fmla="*/ 53725 h 470547"/>
                <a:gd name="connsiteX237" fmla="*/ 552077 w 578488"/>
                <a:gd name="connsiteY237" fmla="*/ 54876 h 470547"/>
                <a:gd name="connsiteX238" fmla="*/ 551591 w 578488"/>
                <a:gd name="connsiteY238" fmla="*/ 53929 h 470547"/>
                <a:gd name="connsiteX239" fmla="*/ 552513 w 578488"/>
                <a:gd name="connsiteY239" fmla="*/ 52454 h 470547"/>
                <a:gd name="connsiteX240" fmla="*/ 350606 w 578488"/>
                <a:gd name="connsiteY240" fmla="*/ 36555 h 470547"/>
                <a:gd name="connsiteX241" fmla="*/ 353506 w 578488"/>
                <a:gd name="connsiteY241" fmla="*/ 37006 h 470547"/>
                <a:gd name="connsiteX242" fmla="*/ 354245 w 578488"/>
                <a:gd name="connsiteY242" fmla="*/ 37564 h 470547"/>
                <a:gd name="connsiteX243" fmla="*/ 353355 w 578488"/>
                <a:gd name="connsiteY243" fmla="*/ 42154 h 470547"/>
                <a:gd name="connsiteX244" fmla="*/ 352163 w 578488"/>
                <a:gd name="connsiteY244" fmla="*/ 43074 h 470547"/>
                <a:gd name="connsiteX245" fmla="*/ 350334 w 578488"/>
                <a:gd name="connsiteY245" fmla="*/ 43450 h 470547"/>
                <a:gd name="connsiteX246" fmla="*/ 349349 w 578488"/>
                <a:gd name="connsiteY246" fmla="*/ 42879 h 470547"/>
                <a:gd name="connsiteX247" fmla="*/ 347948 w 578488"/>
                <a:gd name="connsiteY247" fmla="*/ 42504 h 470547"/>
                <a:gd name="connsiteX248" fmla="*/ 346391 w 578488"/>
                <a:gd name="connsiteY248" fmla="*/ 42676 h 470547"/>
                <a:gd name="connsiteX249" fmla="*/ 345082 w 578488"/>
                <a:gd name="connsiteY249" fmla="*/ 40989 h 470547"/>
                <a:gd name="connsiteX250" fmla="*/ 345229 w 578488"/>
                <a:gd name="connsiteY250" fmla="*/ 39572 h 470547"/>
                <a:gd name="connsiteX251" fmla="*/ 347021 w 578488"/>
                <a:gd name="connsiteY251" fmla="*/ 37649 h 470547"/>
                <a:gd name="connsiteX252" fmla="*/ 318716 w 578488"/>
                <a:gd name="connsiteY252" fmla="*/ 35896 h 470547"/>
                <a:gd name="connsiteX253" fmla="*/ 319528 w 578488"/>
                <a:gd name="connsiteY253" fmla="*/ 38632 h 470547"/>
                <a:gd name="connsiteX254" fmla="*/ 319653 w 578488"/>
                <a:gd name="connsiteY254" fmla="*/ 43078 h 470547"/>
                <a:gd name="connsiteX255" fmla="*/ 321614 w 578488"/>
                <a:gd name="connsiteY255" fmla="*/ 45233 h 470547"/>
                <a:gd name="connsiteX256" fmla="*/ 323350 w 578488"/>
                <a:gd name="connsiteY256" fmla="*/ 45026 h 470547"/>
                <a:gd name="connsiteX257" fmla="*/ 323873 w 578488"/>
                <a:gd name="connsiteY257" fmla="*/ 44213 h 470547"/>
                <a:gd name="connsiteX258" fmla="*/ 325058 w 578488"/>
                <a:gd name="connsiteY258" fmla="*/ 43811 h 470547"/>
                <a:gd name="connsiteX259" fmla="*/ 327453 w 578488"/>
                <a:gd name="connsiteY259" fmla="*/ 44949 h 470547"/>
                <a:gd name="connsiteX260" fmla="*/ 327110 w 578488"/>
                <a:gd name="connsiteY260" fmla="*/ 46885 h 470547"/>
                <a:gd name="connsiteX261" fmla="*/ 323795 w 578488"/>
                <a:gd name="connsiteY261" fmla="*/ 49325 h 470547"/>
                <a:gd name="connsiteX262" fmla="*/ 321416 w 578488"/>
                <a:gd name="connsiteY262" fmla="*/ 52800 h 470547"/>
                <a:gd name="connsiteX263" fmla="*/ 318371 w 578488"/>
                <a:gd name="connsiteY263" fmla="*/ 53606 h 470547"/>
                <a:gd name="connsiteX264" fmla="*/ 316907 w 578488"/>
                <a:gd name="connsiteY264" fmla="*/ 53187 h 470547"/>
                <a:gd name="connsiteX265" fmla="*/ 314186 w 578488"/>
                <a:gd name="connsiteY265" fmla="*/ 55190 h 470547"/>
                <a:gd name="connsiteX266" fmla="*/ 312005 w 578488"/>
                <a:gd name="connsiteY266" fmla="*/ 57269 h 470547"/>
                <a:gd name="connsiteX267" fmla="*/ 309744 w 578488"/>
                <a:gd name="connsiteY267" fmla="*/ 59895 h 470547"/>
                <a:gd name="connsiteX268" fmla="*/ 309606 w 578488"/>
                <a:gd name="connsiteY268" fmla="*/ 61247 h 470547"/>
                <a:gd name="connsiteX269" fmla="*/ 309254 w 578488"/>
                <a:gd name="connsiteY269" fmla="*/ 62281 h 470547"/>
                <a:gd name="connsiteX270" fmla="*/ 300973 w 578488"/>
                <a:gd name="connsiteY270" fmla="*/ 63307 h 470547"/>
                <a:gd name="connsiteX271" fmla="*/ 297962 w 578488"/>
                <a:gd name="connsiteY271" fmla="*/ 63986 h 470547"/>
                <a:gd name="connsiteX272" fmla="*/ 294773 w 578488"/>
                <a:gd name="connsiteY272" fmla="*/ 63110 h 470547"/>
                <a:gd name="connsiteX273" fmla="*/ 293262 w 578488"/>
                <a:gd name="connsiteY273" fmla="*/ 61376 h 470547"/>
                <a:gd name="connsiteX274" fmla="*/ 293747 w 578488"/>
                <a:gd name="connsiteY274" fmla="*/ 60433 h 470547"/>
                <a:gd name="connsiteX275" fmla="*/ 296930 w 578488"/>
                <a:gd name="connsiteY275" fmla="*/ 60056 h 470547"/>
                <a:gd name="connsiteX276" fmla="*/ 297032 w 578488"/>
                <a:gd name="connsiteY276" fmla="*/ 58445 h 470547"/>
                <a:gd name="connsiteX277" fmla="*/ 297837 w 578488"/>
                <a:gd name="connsiteY277" fmla="*/ 57461 h 470547"/>
                <a:gd name="connsiteX278" fmla="*/ 298867 w 578488"/>
                <a:gd name="connsiteY278" fmla="*/ 56924 h 470547"/>
                <a:gd name="connsiteX279" fmla="*/ 299625 w 578488"/>
                <a:gd name="connsiteY279" fmla="*/ 54863 h 470547"/>
                <a:gd name="connsiteX280" fmla="*/ 300884 w 578488"/>
                <a:gd name="connsiteY280" fmla="*/ 54325 h 470547"/>
                <a:gd name="connsiteX281" fmla="*/ 303231 w 578488"/>
                <a:gd name="connsiteY281" fmla="*/ 54832 h 470547"/>
                <a:gd name="connsiteX282" fmla="*/ 304814 w 578488"/>
                <a:gd name="connsiteY282" fmla="*/ 53338 h 470547"/>
                <a:gd name="connsiteX283" fmla="*/ 305706 w 578488"/>
                <a:gd name="connsiteY283" fmla="*/ 53085 h 470547"/>
                <a:gd name="connsiteX284" fmla="*/ 306805 w 578488"/>
                <a:gd name="connsiteY284" fmla="*/ 54321 h 470547"/>
                <a:gd name="connsiteX285" fmla="*/ 307334 w 578488"/>
                <a:gd name="connsiteY285" fmla="*/ 52619 h 470547"/>
                <a:gd name="connsiteX286" fmla="*/ 306805 w 578488"/>
                <a:gd name="connsiteY286" fmla="*/ 51064 h 470547"/>
                <a:gd name="connsiteX287" fmla="*/ 307082 w 578488"/>
                <a:gd name="connsiteY287" fmla="*/ 50015 h 470547"/>
                <a:gd name="connsiteX288" fmla="*/ 310117 w 578488"/>
                <a:gd name="connsiteY288" fmla="*/ 47283 h 470547"/>
                <a:gd name="connsiteX289" fmla="*/ 311431 w 578488"/>
                <a:gd name="connsiteY289" fmla="*/ 45289 h 470547"/>
                <a:gd name="connsiteX290" fmla="*/ 313320 w 578488"/>
                <a:gd name="connsiteY290" fmla="*/ 44004 h 470547"/>
                <a:gd name="connsiteX291" fmla="*/ 315140 w 578488"/>
                <a:gd name="connsiteY291" fmla="*/ 44209 h 470547"/>
                <a:gd name="connsiteX292" fmla="*/ 315669 w 578488"/>
                <a:gd name="connsiteY292" fmla="*/ 42315 h 470547"/>
                <a:gd name="connsiteX293" fmla="*/ 315140 w 578488"/>
                <a:gd name="connsiteY293" fmla="*/ 40373 h 470547"/>
                <a:gd name="connsiteX294" fmla="*/ 315341 w 578488"/>
                <a:gd name="connsiteY294" fmla="*/ 39107 h 470547"/>
                <a:gd name="connsiteX295" fmla="*/ 316948 w 578488"/>
                <a:gd name="connsiteY295" fmla="*/ 36027 h 470547"/>
                <a:gd name="connsiteX296" fmla="*/ 329133 w 578488"/>
                <a:gd name="connsiteY296" fmla="*/ 34857 h 470547"/>
                <a:gd name="connsiteX297" fmla="*/ 330984 w 578488"/>
                <a:gd name="connsiteY297" fmla="*/ 37118 h 470547"/>
                <a:gd name="connsiteX298" fmla="*/ 332109 w 578488"/>
                <a:gd name="connsiteY298" fmla="*/ 37583 h 470547"/>
                <a:gd name="connsiteX299" fmla="*/ 333221 w 578488"/>
                <a:gd name="connsiteY299" fmla="*/ 37294 h 470547"/>
                <a:gd name="connsiteX300" fmla="*/ 334145 w 578488"/>
                <a:gd name="connsiteY300" fmla="*/ 37705 h 470547"/>
                <a:gd name="connsiteX301" fmla="*/ 335996 w 578488"/>
                <a:gd name="connsiteY301" fmla="*/ 39794 h 470547"/>
                <a:gd name="connsiteX302" fmla="*/ 337989 w 578488"/>
                <a:gd name="connsiteY302" fmla="*/ 40615 h 470547"/>
                <a:gd name="connsiteX303" fmla="*/ 338082 w 578488"/>
                <a:gd name="connsiteY303" fmla="*/ 41666 h 470547"/>
                <a:gd name="connsiteX304" fmla="*/ 336257 w 578488"/>
                <a:gd name="connsiteY304" fmla="*/ 42690 h 470547"/>
                <a:gd name="connsiteX305" fmla="*/ 333854 w 578488"/>
                <a:gd name="connsiteY305" fmla="*/ 42997 h 470547"/>
                <a:gd name="connsiteX306" fmla="*/ 331280 w 578488"/>
                <a:gd name="connsiteY306" fmla="*/ 42641 h 470547"/>
                <a:gd name="connsiteX307" fmla="*/ 330524 w 578488"/>
                <a:gd name="connsiteY307" fmla="*/ 41332 h 470547"/>
                <a:gd name="connsiteX308" fmla="*/ 329731 w 578488"/>
                <a:gd name="connsiteY308" fmla="*/ 39157 h 470547"/>
                <a:gd name="connsiteX309" fmla="*/ 327578 w 578488"/>
                <a:gd name="connsiteY309" fmla="*/ 37023 h 470547"/>
                <a:gd name="connsiteX310" fmla="*/ 327259 w 578488"/>
                <a:gd name="connsiteY310" fmla="*/ 35152 h 470547"/>
                <a:gd name="connsiteX311" fmla="*/ 414550 w 578488"/>
                <a:gd name="connsiteY311" fmla="*/ 21147 h 470547"/>
                <a:gd name="connsiteX312" fmla="*/ 415263 w 578488"/>
                <a:gd name="connsiteY312" fmla="*/ 22086 h 470547"/>
                <a:gd name="connsiteX313" fmla="*/ 416068 w 578488"/>
                <a:gd name="connsiteY313" fmla="*/ 23860 h 470547"/>
                <a:gd name="connsiteX314" fmla="*/ 416480 w 578488"/>
                <a:gd name="connsiteY314" fmla="*/ 25730 h 470547"/>
                <a:gd name="connsiteX315" fmla="*/ 416636 w 578488"/>
                <a:gd name="connsiteY315" fmla="*/ 27271 h 470547"/>
                <a:gd name="connsiteX316" fmla="*/ 414573 w 578488"/>
                <a:gd name="connsiteY316" fmla="*/ 29498 h 470547"/>
                <a:gd name="connsiteX317" fmla="*/ 409821 w 578488"/>
                <a:gd name="connsiteY317" fmla="*/ 32415 h 470547"/>
                <a:gd name="connsiteX318" fmla="*/ 410093 w 578488"/>
                <a:gd name="connsiteY318" fmla="*/ 33198 h 470547"/>
                <a:gd name="connsiteX319" fmla="*/ 408448 w 578488"/>
                <a:gd name="connsiteY319" fmla="*/ 33946 h 470547"/>
                <a:gd name="connsiteX320" fmla="*/ 405981 w 578488"/>
                <a:gd name="connsiteY320" fmla="*/ 34498 h 470547"/>
                <a:gd name="connsiteX321" fmla="*/ 404679 w 578488"/>
                <a:gd name="connsiteY321" fmla="*/ 33962 h 470547"/>
                <a:gd name="connsiteX322" fmla="*/ 404859 w 578488"/>
                <a:gd name="connsiteY322" fmla="*/ 31463 h 470547"/>
                <a:gd name="connsiteX323" fmla="*/ 404466 w 578488"/>
                <a:gd name="connsiteY323" fmla="*/ 30714 h 470547"/>
                <a:gd name="connsiteX324" fmla="*/ 402593 w 578488"/>
                <a:gd name="connsiteY324" fmla="*/ 31705 h 470547"/>
                <a:gd name="connsiteX325" fmla="*/ 400646 w 578488"/>
                <a:gd name="connsiteY325" fmla="*/ 30434 h 470547"/>
                <a:gd name="connsiteX326" fmla="*/ 400643 w 578488"/>
                <a:gd name="connsiteY326" fmla="*/ 29155 h 470547"/>
                <a:gd name="connsiteX327" fmla="*/ 401157 w 578488"/>
                <a:gd name="connsiteY327" fmla="*/ 28044 h 470547"/>
                <a:gd name="connsiteX328" fmla="*/ 402958 w 578488"/>
                <a:gd name="connsiteY328" fmla="*/ 26354 h 470547"/>
                <a:gd name="connsiteX329" fmla="*/ 405964 w 578488"/>
                <a:gd name="connsiteY329" fmla="*/ 25189 h 470547"/>
                <a:gd name="connsiteX330" fmla="*/ 407946 w 578488"/>
                <a:gd name="connsiteY330" fmla="*/ 25626 h 470547"/>
                <a:gd name="connsiteX331" fmla="*/ 419674 w 578488"/>
                <a:gd name="connsiteY331" fmla="*/ 15922 h 470547"/>
                <a:gd name="connsiteX332" fmla="*/ 420959 w 578488"/>
                <a:gd name="connsiteY332" fmla="*/ 16643 h 470547"/>
                <a:gd name="connsiteX333" fmla="*/ 421302 w 578488"/>
                <a:gd name="connsiteY333" fmla="*/ 17247 h 470547"/>
                <a:gd name="connsiteX334" fmla="*/ 423611 w 578488"/>
                <a:gd name="connsiteY334" fmla="*/ 17839 h 470547"/>
                <a:gd name="connsiteX335" fmla="*/ 426305 w 578488"/>
                <a:gd name="connsiteY335" fmla="*/ 19805 h 470547"/>
                <a:gd name="connsiteX336" fmla="*/ 424962 w 578488"/>
                <a:gd name="connsiteY336" fmla="*/ 23137 h 470547"/>
                <a:gd name="connsiteX337" fmla="*/ 420751 w 578488"/>
                <a:gd name="connsiteY337" fmla="*/ 24733 h 470547"/>
                <a:gd name="connsiteX338" fmla="*/ 418307 w 578488"/>
                <a:gd name="connsiteY338" fmla="*/ 23358 h 470547"/>
                <a:gd name="connsiteX339" fmla="*/ 417279 w 578488"/>
                <a:gd name="connsiteY339" fmla="*/ 21949 h 470547"/>
                <a:gd name="connsiteX340" fmla="*/ 417128 w 578488"/>
                <a:gd name="connsiteY340" fmla="*/ 18816 h 470547"/>
                <a:gd name="connsiteX341" fmla="*/ 417700 w 578488"/>
                <a:gd name="connsiteY341" fmla="*/ 16908 h 470547"/>
                <a:gd name="connsiteX342" fmla="*/ 411209 w 578488"/>
                <a:gd name="connsiteY342" fmla="*/ 12093 h 470547"/>
                <a:gd name="connsiteX343" fmla="*/ 412202 w 578488"/>
                <a:gd name="connsiteY343" fmla="*/ 13172 h 470547"/>
                <a:gd name="connsiteX344" fmla="*/ 411769 w 578488"/>
                <a:gd name="connsiteY344" fmla="*/ 14432 h 470547"/>
                <a:gd name="connsiteX345" fmla="*/ 411021 w 578488"/>
                <a:gd name="connsiteY345" fmla="*/ 15659 h 470547"/>
                <a:gd name="connsiteX346" fmla="*/ 409209 w 578488"/>
                <a:gd name="connsiteY346" fmla="*/ 16953 h 470547"/>
                <a:gd name="connsiteX347" fmla="*/ 403969 w 578488"/>
                <a:gd name="connsiteY347" fmla="*/ 22068 h 470547"/>
                <a:gd name="connsiteX348" fmla="*/ 400889 w 578488"/>
                <a:gd name="connsiteY348" fmla="*/ 22891 h 470547"/>
                <a:gd name="connsiteX349" fmla="*/ 399914 w 578488"/>
                <a:gd name="connsiteY349" fmla="*/ 23692 h 470547"/>
                <a:gd name="connsiteX350" fmla="*/ 398683 w 578488"/>
                <a:gd name="connsiteY350" fmla="*/ 24170 h 470547"/>
                <a:gd name="connsiteX351" fmla="*/ 394856 w 578488"/>
                <a:gd name="connsiteY351" fmla="*/ 23471 h 470547"/>
                <a:gd name="connsiteX352" fmla="*/ 393736 w 578488"/>
                <a:gd name="connsiteY352" fmla="*/ 24506 h 470547"/>
                <a:gd name="connsiteX353" fmla="*/ 392678 w 578488"/>
                <a:gd name="connsiteY353" fmla="*/ 25197 h 470547"/>
                <a:gd name="connsiteX354" fmla="*/ 389907 w 578488"/>
                <a:gd name="connsiteY354" fmla="*/ 25465 h 470547"/>
                <a:gd name="connsiteX355" fmla="*/ 388281 w 578488"/>
                <a:gd name="connsiteY355" fmla="*/ 25240 h 470547"/>
                <a:gd name="connsiteX356" fmla="*/ 384081 w 578488"/>
                <a:gd name="connsiteY356" fmla="*/ 23348 h 470547"/>
                <a:gd name="connsiteX357" fmla="*/ 381582 w 578488"/>
                <a:gd name="connsiteY357" fmla="*/ 21298 h 470547"/>
                <a:gd name="connsiteX358" fmla="*/ 380229 w 578488"/>
                <a:gd name="connsiteY358" fmla="*/ 19542 h 470547"/>
                <a:gd name="connsiteX359" fmla="*/ 384109 w 578488"/>
                <a:gd name="connsiteY359" fmla="*/ 19576 h 470547"/>
                <a:gd name="connsiteX360" fmla="*/ 385493 w 578488"/>
                <a:gd name="connsiteY360" fmla="*/ 19151 h 470547"/>
                <a:gd name="connsiteX361" fmla="*/ 388095 w 578488"/>
                <a:gd name="connsiteY361" fmla="*/ 19521 h 470547"/>
                <a:gd name="connsiteX362" fmla="*/ 389658 w 578488"/>
                <a:gd name="connsiteY362" fmla="*/ 17719 h 470547"/>
                <a:gd name="connsiteX363" fmla="*/ 392969 w 578488"/>
                <a:gd name="connsiteY363" fmla="*/ 17937 h 470547"/>
                <a:gd name="connsiteX364" fmla="*/ 399324 w 578488"/>
                <a:gd name="connsiteY364" fmla="*/ 16682 h 470547"/>
                <a:gd name="connsiteX365" fmla="*/ 401656 w 578488"/>
                <a:gd name="connsiteY365" fmla="*/ 17382 h 470547"/>
                <a:gd name="connsiteX366" fmla="*/ 406988 w 578488"/>
                <a:gd name="connsiteY366" fmla="*/ 13184 h 470547"/>
                <a:gd name="connsiteX367" fmla="*/ 408657 w 578488"/>
                <a:gd name="connsiteY367" fmla="*/ 13294 h 470547"/>
                <a:gd name="connsiteX368" fmla="*/ 504113 w 578488"/>
                <a:gd name="connsiteY368" fmla="*/ 2056 h 470547"/>
                <a:gd name="connsiteX369" fmla="*/ 507129 w 578488"/>
                <a:gd name="connsiteY369" fmla="*/ 2479 h 470547"/>
                <a:gd name="connsiteX370" fmla="*/ 508932 w 578488"/>
                <a:gd name="connsiteY370" fmla="*/ 3348 h 470547"/>
                <a:gd name="connsiteX371" fmla="*/ 516155 w 578488"/>
                <a:gd name="connsiteY371" fmla="*/ 4009 h 470547"/>
                <a:gd name="connsiteX372" fmla="*/ 521696 w 578488"/>
                <a:gd name="connsiteY372" fmla="*/ 6744 h 470547"/>
                <a:gd name="connsiteX373" fmla="*/ 521485 w 578488"/>
                <a:gd name="connsiteY373" fmla="*/ 11012 h 470547"/>
                <a:gd name="connsiteX374" fmla="*/ 520250 w 578488"/>
                <a:gd name="connsiteY374" fmla="*/ 12793 h 470547"/>
                <a:gd name="connsiteX375" fmla="*/ 519034 w 578488"/>
                <a:gd name="connsiteY375" fmla="*/ 13889 h 470547"/>
                <a:gd name="connsiteX376" fmla="*/ 511938 w 578488"/>
                <a:gd name="connsiteY376" fmla="*/ 17118 h 470547"/>
                <a:gd name="connsiteX377" fmla="*/ 510768 w 578488"/>
                <a:gd name="connsiteY377" fmla="*/ 18708 h 470547"/>
                <a:gd name="connsiteX378" fmla="*/ 512996 w 578488"/>
                <a:gd name="connsiteY378" fmla="*/ 19257 h 470547"/>
                <a:gd name="connsiteX379" fmla="*/ 517790 w 578488"/>
                <a:gd name="connsiteY379" fmla="*/ 17649 h 470547"/>
                <a:gd name="connsiteX380" fmla="*/ 519032 w 578488"/>
                <a:gd name="connsiteY380" fmla="*/ 19108 h 470547"/>
                <a:gd name="connsiteX381" fmla="*/ 517505 w 578488"/>
                <a:gd name="connsiteY381" fmla="*/ 22756 h 470547"/>
                <a:gd name="connsiteX382" fmla="*/ 517246 w 578488"/>
                <a:gd name="connsiteY382" fmla="*/ 28220 h 470547"/>
                <a:gd name="connsiteX383" fmla="*/ 516693 w 578488"/>
                <a:gd name="connsiteY383" fmla="*/ 31401 h 470547"/>
                <a:gd name="connsiteX384" fmla="*/ 516693 w 578488"/>
                <a:gd name="connsiteY384" fmla="*/ 34298 h 470547"/>
                <a:gd name="connsiteX385" fmla="*/ 517289 w 578488"/>
                <a:gd name="connsiteY385" fmla="*/ 35851 h 470547"/>
                <a:gd name="connsiteX386" fmla="*/ 519215 w 578488"/>
                <a:gd name="connsiteY386" fmla="*/ 29687 h 470547"/>
                <a:gd name="connsiteX387" fmla="*/ 519874 w 578488"/>
                <a:gd name="connsiteY387" fmla="*/ 28105 h 470547"/>
                <a:gd name="connsiteX388" fmla="*/ 522692 w 578488"/>
                <a:gd name="connsiteY388" fmla="*/ 25777 h 470547"/>
                <a:gd name="connsiteX389" fmla="*/ 523741 w 578488"/>
                <a:gd name="connsiteY389" fmla="*/ 21079 h 470547"/>
                <a:gd name="connsiteX390" fmla="*/ 526497 w 578488"/>
                <a:gd name="connsiteY390" fmla="*/ 15427 h 470547"/>
                <a:gd name="connsiteX391" fmla="*/ 529602 w 578488"/>
                <a:gd name="connsiteY391" fmla="*/ 12136 h 470547"/>
                <a:gd name="connsiteX392" fmla="*/ 531409 w 578488"/>
                <a:gd name="connsiteY392" fmla="*/ 11232 h 470547"/>
                <a:gd name="connsiteX393" fmla="*/ 537397 w 578488"/>
                <a:gd name="connsiteY393" fmla="*/ 11362 h 470547"/>
                <a:gd name="connsiteX394" fmla="*/ 539967 w 578488"/>
                <a:gd name="connsiteY394" fmla="*/ 12602 h 470547"/>
                <a:gd name="connsiteX395" fmla="*/ 542234 w 578488"/>
                <a:gd name="connsiteY395" fmla="*/ 15355 h 470547"/>
                <a:gd name="connsiteX396" fmla="*/ 543927 w 578488"/>
                <a:gd name="connsiteY396" fmla="*/ 16453 h 470547"/>
                <a:gd name="connsiteX397" fmla="*/ 549265 w 578488"/>
                <a:gd name="connsiteY397" fmla="*/ 17621 h 470547"/>
                <a:gd name="connsiteX398" fmla="*/ 551098 w 578488"/>
                <a:gd name="connsiteY398" fmla="*/ 19084 h 470547"/>
                <a:gd name="connsiteX399" fmla="*/ 551442 w 578488"/>
                <a:gd name="connsiteY399" fmla="*/ 19955 h 470547"/>
                <a:gd name="connsiteX400" fmla="*/ 552746 w 578488"/>
                <a:gd name="connsiteY400" fmla="*/ 20128 h 470547"/>
                <a:gd name="connsiteX401" fmla="*/ 556348 w 578488"/>
                <a:gd name="connsiteY401" fmla="*/ 18048 h 470547"/>
                <a:gd name="connsiteX402" fmla="*/ 558687 w 578488"/>
                <a:gd name="connsiteY402" fmla="*/ 17703 h 470547"/>
                <a:gd name="connsiteX403" fmla="*/ 562502 w 578488"/>
                <a:gd name="connsiteY403" fmla="*/ 20944 h 470547"/>
                <a:gd name="connsiteX404" fmla="*/ 561736 w 578488"/>
                <a:gd name="connsiteY404" fmla="*/ 23340 h 470547"/>
                <a:gd name="connsiteX405" fmla="*/ 561960 w 578488"/>
                <a:gd name="connsiteY405" fmla="*/ 24100 h 470547"/>
                <a:gd name="connsiteX406" fmla="*/ 566579 w 578488"/>
                <a:gd name="connsiteY406" fmla="*/ 23946 h 470547"/>
                <a:gd name="connsiteX407" fmla="*/ 570423 w 578488"/>
                <a:gd name="connsiteY407" fmla="*/ 24885 h 470547"/>
                <a:gd name="connsiteX408" fmla="*/ 577730 w 578488"/>
                <a:gd name="connsiteY408" fmla="*/ 29778 h 470547"/>
                <a:gd name="connsiteX409" fmla="*/ 578488 w 578488"/>
                <a:gd name="connsiteY409" fmla="*/ 32061 h 470547"/>
                <a:gd name="connsiteX410" fmla="*/ 578123 w 578488"/>
                <a:gd name="connsiteY410" fmla="*/ 34824 h 470547"/>
                <a:gd name="connsiteX411" fmla="*/ 567616 w 578488"/>
                <a:gd name="connsiteY411" fmla="*/ 37866 h 470547"/>
                <a:gd name="connsiteX412" fmla="*/ 563062 w 578488"/>
                <a:gd name="connsiteY412" fmla="*/ 40768 h 470547"/>
                <a:gd name="connsiteX413" fmla="*/ 555608 w 578488"/>
                <a:gd name="connsiteY413" fmla="*/ 41887 h 470547"/>
                <a:gd name="connsiteX414" fmla="*/ 530295 w 578488"/>
                <a:gd name="connsiteY414" fmla="*/ 39947 h 470547"/>
                <a:gd name="connsiteX415" fmla="*/ 530807 w 578488"/>
                <a:gd name="connsiteY415" fmla="*/ 42044 h 470547"/>
                <a:gd name="connsiteX416" fmla="*/ 548432 w 578488"/>
                <a:gd name="connsiteY416" fmla="*/ 46625 h 470547"/>
                <a:gd name="connsiteX417" fmla="*/ 549438 w 578488"/>
                <a:gd name="connsiteY417" fmla="*/ 47931 h 470547"/>
                <a:gd name="connsiteX418" fmla="*/ 548874 w 578488"/>
                <a:gd name="connsiteY418" fmla="*/ 50679 h 470547"/>
                <a:gd name="connsiteX419" fmla="*/ 548866 w 578488"/>
                <a:gd name="connsiteY419" fmla="*/ 52881 h 470547"/>
                <a:gd name="connsiteX420" fmla="*/ 549196 w 578488"/>
                <a:gd name="connsiteY420" fmla="*/ 54381 h 470547"/>
                <a:gd name="connsiteX421" fmla="*/ 550494 w 578488"/>
                <a:gd name="connsiteY421" fmla="*/ 55779 h 470547"/>
                <a:gd name="connsiteX422" fmla="*/ 552649 w 578488"/>
                <a:gd name="connsiteY422" fmla="*/ 56436 h 470547"/>
                <a:gd name="connsiteX423" fmla="*/ 557033 w 578488"/>
                <a:gd name="connsiteY423" fmla="*/ 56090 h 470547"/>
                <a:gd name="connsiteX424" fmla="*/ 559198 w 578488"/>
                <a:gd name="connsiteY424" fmla="*/ 56841 h 470547"/>
                <a:gd name="connsiteX425" fmla="*/ 560678 w 578488"/>
                <a:gd name="connsiteY425" fmla="*/ 55726 h 470547"/>
                <a:gd name="connsiteX426" fmla="*/ 561228 w 578488"/>
                <a:gd name="connsiteY426" fmla="*/ 51977 h 470547"/>
                <a:gd name="connsiteX427" fmla="*/ 562500 w 578488"/>
                <a:gd name="connsiteY427" fmla="*/ 51147 h 470547"/>
                <a:gd name="connsiteX428" fmla="*/ 564960 w 578488"/>
                <a:gd name="connsiteY428" fmla="*/ 52236 h 470547"/>
                <a:gd name="connsiteX429" fmla="*/ 566031 w 578488"/>
                <a:gd name="connsiteY429" fmla="*/ 56242 h 470547"/>
                <a:gd name="connsiteX430" fmla="*/ 566717 w 578488"/>
                <a:gd name="connsiteY430" fmla="*/ 56657 h 470547"/>
                <a:gd name="connsiteX431" fmla="*/ 567957 w 578488"/>
                <a:gd name="connsiteY431" fmla="*/ 53800 h 470547"/>
                <a:gd name="connsiteX432" fmla="*/ 570393 w 578488"/>
                <a:gd name="connsiteY432" fmla="*/ 54006 h 470547"/>
                <a:gd name="connsiteX433" fmla="*/ 573044 w 578488"/>
                <a:gd name="connsiteY433" fmla="*/ 53768 h 470547"/>
                <a:gd name="connsiteX434" fmla="*/ 576478 w 578488"/>
                <a:gd name="connsiteY434" fmla="*/ 54250 h 470547"/>
                <a:gd name="connsiteX435" fmla="*/ 577681 w 578488"/>
                <a:gd name="connsiteY435" fmla="*/ 59427 h 470547"/>
                <a:gd name="connsiteX436" fmla="*/ 577644 w 578488"/>
                <a:gd name="connsiteY436" fmla="*/ 61230 h 470547"/>
                <a:gd name="connsiteX437" fmla="*/ 577074 w 578488"/>
                <a:gd name="connsiteY437" fmla="*/ 62978 h 470547"/>
                <a:gd name="connsiteX438" fmla="*/ 576279 w 578488"/>
                <a:gd name="connsiteY438" fmla="*/ 63871 h 470547"/>
                <a:gd name="connsiteX439" fmla="*/ 574690 w 578488"/>
                <a:gd name="connsiteY439" fmla="*/ 64260 h 470547"/>
                <a:gd name="connsiteX440" fmla="*/ 570855 w 578488"/>
                <a:gd name="connsiteY440" fmla="*/ 64101 h 470547"/>
                <a:gd name="connsiteX441" fmla="*/ 565642 w 578488"/>
                <a:gd name="connsiteY441" fmla="*/ 62058 h 470547"/>
                <a:gd name="connsiteX442" fmla="*/ 562278 w 578488"/>
                <a:gd name="connsiteY442" fmla="*/ 60133 h 470547"/>
                <a:gd name="connsiteX443" fmla="*/ 561230 w 578488"/>
                <a:gd name="connsiteY443" fmla="*/ 60052 h 470547"/>
                <a:gd name="connsiteX444" fmla="*/ 560779 w 578488"/>
                <a:gd name="connsiteY444" fmla="*/ 60286 h 470547"/>
                <a:gd name="connsiteX445" fmla="*/ 561591 w 578488"/>
                <a:gd name="connsiteY445" fmla="*/ 62220 h 470547"/>
                <a:gd name="connsiteX446" fmla="*/ 561375 w 578488"/>
                <a:gd name="connsiteY446" fmla="*/ 63701 h 470547"/>
                <a:gd name="connsiteX447" fmla="*/ 560868 w 578488"/>
                <a:gd name="connsiteY447" fmla="*/ 65313 h 470547"/>
                <a:gd name="connsiteX448" fmla="*/ 560162 w 578488"/>
                <a:gd name="connsiteY448" fmla="*/ 66774 h 470547"/>
                <a:gd name="connsiteX449" fmla="*/ 559177 w 578488"/>
                <a:gd name="connsiteY449" fmla="*/ 68002 h 470547"/>
                <a:gd name="connsiteX450" fmla="*/ 557115 w 578488"/>
                <a:gd name="connsiteY450" fmla="*/ 69580 h 470547"/>
                <a:gd name="connsiteX451" fmla="*/ 553547 w 578488"/>
                <a:gd name="connsiteY451" fmla="*/ 70830 h 470547"/>
                <a:gd name="connsiteX452" fmla="*/ 543720 w 578488"/>
                <a:gd name="connsiteY452" fmla="*/ 73260 h 470547"/>
                <a:gd name="connsiteX453" fmla="*/ 542940 w 578488"/>
                <a:gd name="connsiteY453" fmla="*/ 74333 h 470547"/>
                <a:gd name="connsiteX454" fmla="*/ 539777 w 578488"/>
                <a:gd name="connsiteY454" fmla="*/ 81084 h 470547"/>
                <a:gd name="connsiteX455" fmla="*/ 538913 w 578488"/>
                <a:gd name="connsiteY455" fmla="*/ 82073 h 470547"/>
                <a:gd name="connsiteX456" fmla="*/ 537756 w 578488"/>
                <a:gd name="connsiteY456" fmla="*/ 82910 h 470547"/>
                <a:gd name="connsiteX457" fmla="*/ 534379 w 578488"/>
                <a:gd name="connsiteY457" fmla="*/ 83995 h 470547"/>
                <a:gd name="connsiteX458" fmla="*/ 532744 w 578488"/>
                <a:gd name="connsiteY458" fmla="*/ 82497 h 470547"/>
                <a:gd name="connsiteX459" fmla="*/ 531433 w 578488"/>
                <a:gd name="connsiteY459" fmla="*/ 80230 h 470547"/>
                <a:gd name="connsiteX460" fmla="*/ 531735 w 578488"/>
                <a:gd name="connsiteY460" fmla="*/ 77980 h 470547"/>
                <a:gd name="connsiteX461" fmla="*/ 535685 w 578488"/>
                <a:gd name="connsiteY461" fmla="*/ 73656 h 470547"/>
                <a:gd name="connsiteX462" fmla="*/ 539375 w 578488"/>
                <a:gd name="connsiteY462" fmla="*/ 70586 h 470547"/>
                <a:gd name="connsiteX463" fmla="*/ 540416 w 578488"/>
                <a:gd name="connsiteY463" fmla="*/ 69522 h 470547"/>
                <a:gd name="connsiteX464" fmla="*/ 542506 w 578488"/>
                <a:gd name="connsiteY464" fmla="*/ 66432 h 470547"/>
                <a:gd name="connsiteX465" fmla="*/ 538265 w 578488"/>
                <a:gd name="connsiteY465" fmla="*/ 58655 h 470547"/>
                <a:gd name="connsiteX466" fmla="*/ 530720 w 578488"/>
                <a:gd name="connsiteY466" fmla="*/ 56294 h 470547"/>
                <a:gd name="connsiteX467" fmla="*/ 522126 w 578488"/>
                <a:gd name="connsiteY467" fmla="*/ 52702 h 470547"/>
                <a:gd name="connsiteX468" fmla="*/ 518973 w 578488"/>
                <a:gd name="connsiteY468" fmla="*/ 50783 h 470547"/>
                <a:gd name="connsiteX469" fmla="*/ 514067 w 578488"/>
                <a:gd name="connsiteY469" fmla="*/ 46826 h 470547"/>
                <a:gd name="connsiteX470" fmla="*/ 510589 w 578488"/>
                <a:gd name="connsiteY470" fmla="*/ 43266 h 470547"/>
                <a:gd name="connsiteX471" fmla="*/ 507447 w 578488"/>
                <a:gd name="connsiteY471" fmla="*/ 43140 h 470547"/>
                <a:gd name="connsiteX472" fmla="*/ 503994 w 578488"/>
                <a:gd name="connsiteY472" fmla="*/ 44035 h 470547"/>
                <a:gd name="connsiteX473" fmla="*/ 498606 w 578488"/>
                <a:gd name="connsiteY473" fmla="*/ 47285 h 470547"/>
                <a:gd name="connsiteX474" fmla="*/ 495458 w 578488"/>
                <a:gd name="connsiteY474" fmla="*/ 48918 h 470547"/>
                <a:gd name="connsiteX475" fmla="*/ 493730 w 578488"/>
                <a:gd name="connsiteY475" fmla="*/ 49400 h 470547"/>
                <a:gd name="connsiteX476" fmla="*/ 493313 w 578488"/>
                <a:gd name="connsiteY476" fmla="*/ 49471 h 470547"/>
                <a:gd name="connsiteX477" fmla="*/ 489457 w 578488"/>
                <a:gd name="connsiteY477" fmla="*/ 48546 h 470547"/>
                <a:gd name="connsiteX478" fmla="*/ 485166 w 578488"/>
                <a:gd name="connsiteY478" fmla="*/ 48351 h 470547"/>
                <a:gd name="connsiteX479" fmla="*/ 481717 w 578488"/>
                <a:gd name="connsiteY479" fmla="*/ 48617 h 470547"/>
                <a:gd name="connsiteX480" fmla="*/ 480415 w 578488"/>
                <a:gd name="connsiteY480" fmla="*/ 49063 h 470547"/>
                <a:gd name="connsiteX481" fmla="*/ 475613 w 578488"/>
                <a:gd name="connsiteY481" fmla="*/ 54309 h 470547"/>
                <a:gd name="connsiteX482" fmla="*/ 472251 w 578488"/>
                <a:gd name="connsiteY482" fmla="*/ 56954 h 470547"/>
                <a:gd name="connsiteX483" fmla="*/ 470400 w 578488"/>
                <a:gd name="connsiteY483" fmla="*/ 57864 h 470547"/>
                <a:gd name="connsiteX484" fmla="*/ 469053 w 578488"/>
                <a:gd name="connsiteY484" fmla="*/ 59393 h 470547"/>
                <a:gd name="connsiteX485" fmla="*/ 467947 w 578488"/>
                <a:gd name="connsiteY485" fmla="*/ 61904 h 470547"/>
                <a:gd name="connsiteX486" fmla="*/ 465486 w 578488"/>
                <a:gd name="connsiteY486" fmla="*/ 70594 h 470547"/>
                <a:gd name="connsiteX487" fmla="*/ 463650 w 578488"/>
                <a:gd name="connsiteY487" fmla="*/ 73863 h 470547"/>
                <a:gd name="connsiteX488" fmla="*/ 463240 w 578488"/>
                <a:gd name="connsiteY488" fmla="*/ 75858 h 470547"/>
                <a:gd name="connsiteX489" fmla="*/ 463672 w 578488"/>
                <a:gd name="connsiteY489" fmla="*/ 81895 h 470547"/>
                <a:gd name="connsiteX490" fmla="*/ 463233 w 578488"/>
                <a:gd name="connsiteY490" fmla="*/ 85229 h 470547"/>
                <a:gd name="connsiteX491" fmla="*/ 460985 w 578488"/>
                <a:gd name="connsiteY491" fmla="*/ 87977 h 470547"/>
                <a:gd name="connsiteX492" fmla="*/ 459407 w 578488"/>
                <a:gd name="connsiteY492" fmla="*/ 89213 h 470547"/>
                <a:gd name="connsiteX493" fmla="*/ 457319 w 578488"/>
                <a:gd name="connsiteY493" fmla="*/ 89467 h 470547"/>
                <a:gd name="connsiteX494" fmla="*/ 454583 w 578488"/>
                <a:gd name="connsiteY494" fmla="*/ 90168 h 470547"/>
                <a:gd name="connsiteX495" fmla="*/ 452194 w 578488"/>
                <a:gd name="connsiteY495" fmla="*/ 91756 h 470547"/>
                <a:gd name="connsiteX496" fmla="*/ 450508 w 578488"/>
                <a:gd name="connsiteY496" fmla="*/ 93919 h 470547"/>
                <a:gd name="connsiteX497" fmla="*/ 448607 w 578488"/>
                <a:gd name="connsiteY497" fmla="*/ 98760 h 470547"/>
                <a:gd name="connsiteX498" fmla="*/ 445390 w 578488"/>
                <a:gd name="connsiteY498" fmla="*/ 100541 h 470547"/>
                <a:gd name="connsiteX499" fmla="*/ 442317 w 578488"/>
                <a:gd name="connsiteY499" fmla="*/ 100033 h 470547"/>
                <a:gd name="connsiteX500" fmla="*/ 440123 w 578488"/>
                <a:gd name="connsiteY500" fmla="*/ 98251 h 470547"/>
                <a:gd name="connsiteX501" fmla="*/ 435420 w 578488"/>
                <a:gd name="connsiteY501" fmla="*/ 96871 h 470547"/>
                <a:gd name="connsiteX502" fmla="*/ 431915 w 578488"/>
                <a:gd name="connsiteY502" fmla="*/ 95991 h 470547"/>
                <a:gd name="connsiteX503" fmla="*/ 427981 w 578488"/>
                <a:gd name="connsiteY503" fmla="*/ 94089 h 470547"/>
                <a:gd name="connsiteX504" fmla="*/ 424516 w 578488"/>
                <a:gd name="connsiteY504" fmla="*/ 92640 h 470547"/>
                <a:gd name="connsiteX505" fmla="*/ 421345 w 578488"/>
                <a:gd name="connsiteY505" fmla="*/ 92352 h 470547"/>
                <a:gd name="connsiteX506" fmla="*/ 419545 w 578488"/>
                <a:gd name="connsiteY506" fmla="*/ 94184 h 470547"/>
                <a:gd name="connsiteX507" fmla="*/ 418095 w 578488"/>
                <a:gd name="connsiteY507" fmla="*/ 95901 h 470547"/>
                <a:gd name="connsiteX508" fmla="*/ 412688 w 578488"/>
                <a:gd name="connsiteY508" fmla="*/ 97296 h 470547"/>
                <a:gd name="connsiteX509" fmla="*/ 409627 w 578488"/>
                <a:gd name="connsiteY509" fmla="*/ 98399 h 470547"/>
                <a:gd name="connsiteX510" fmla="*/ 405653 w 578488"/>
                <a:gd name="connsiteY510" fmla="*/ 98645 h 470547"/>
                <a:gd name="connsiteX511" fmla="*/ 404047 w 578488"/>
                <a:gd name="connsiteY511" fmla="*/ 97422 h 470547"/>
                <a:gd name="connsiteX512" fmla="*/ 398283 w 578488"/>
                <a:gd name="connsiteY512" fmla="*/ 96615 h 470547"/>
                <a:gd name="connsiteX513" fmla="*/ 391421 w 578488"/>
                <a:gd name="connsiteY513" fmla="*/ 95656 h 470547"/>
                <a:gd name="connsiteX514" fmla="*/ 389436 w 578488"/>
                <a:gd name="connsiteY514" fmla="*/ 95670 h 470547"/>
                <a:gd name="connsiteX515" fmla="*/ 388817 w 578488"/>
                <a:gd name="connsiteY515" fmla="*/ 93482 h 470547"/>
                <a:gd name="connsiteX516" fmla="*/ 386992 w 578488"/>
                <a:gd name="connsiteY516" fmla="*/ 90423 h 470547"/>
                <a:gd name="connsiteX517" fmla="*/ 382112 w 578488"/>
                <a:gd name="connsiteY517" fmla="*/ 85126 h 470547"/>
                <a:gd name="connsiteX518" fmla="*/ 380116 w 578488"/>
                <a:gd name="connsiteY518" fmla="*/ 83253 h 470547"/>
                <a:gd name="connsiteX519" fmla="*/ 376363 w 578488"/>
                <a:gd name="connsiteY519" fmla="*/ 78851 h 470547"/>
                <a:gd name="connsiteX520" fmla="*/ 371986 w 578488"/>
                <a:gd name="connsiteY520" fmla="*/ 74329 h 470547"/>
                <a:gd name="connsiteX521" fmla="*/ 371366 w 578488"/>
                <a:gd name="connsiteY521" fmla="*/ 74217 h 470547"/>
                <a:gd name="connsiteX522" fmla="*/ 368436 w 578488"/>
                <a:gd name="connsiteY522" fmla="*/ 74065 h 470547"/>
                <a:gd name="connsiteX523" fmla="*/ 364137 w 578488"/>
                <a:gd name="connsiteY523" fmla="*/ 74214 h 470547"/>
                <a:gd name="connsiteX524" fmla="*/ 361416 w 578488"/>
                <a:gd name="connsiteY524" fmla="*/ 75242 h 470547"/>
                <a:gd name="connsiteX525" fmla="*/ 359699 w 578488"/>
                <a:gd name="connsiteY525" fmla="*/ 76533 h 470547"/>
                <a:gd name="connsiteX526" fmla="*/ 359401 w 578488"/>
                <a:gd name="connsiteY526" fmla="*/ 77604 h 470547"/>
                <a:gd name="connsiteX527" fmla="*/ 361064 w 578488"/>
                <a:gd name="connsiteY527" fmla="*/ 81713 h 470547"/>
                <a:gd name="connsiteX528" fmla="*/ 360548 w 578488"/>
                <a:gd name="connsiteY528" fmla="*/ 82736 h 470547"/>
                <a:gd name="connsiteX529" fmla="*/ 359691 w 578488"/>
                <a:gd name="connsiteY529" fmla="*/ 83228 h 470547"/>
                <a:gd name="connsiteX530" fmla="*/ 355789 w 578488"/>
                <a:gd name="connsiteY530" fmla="*/ 82077 h 470547"/>
                <a:gd name="connsiteX531" fmla="*/ 351070 w 578488"/>
                <a:gd name="connsiteY531" fmla="*/ 82153 h 470547"/>
                <a:gd name="connsiteX532" fmla="*/ 349882 w 578488"/>
                <a:gd name="connsiteY532" fmla="*/ 83418 h 470547"/>
                <a:gd name="connsiteX533" fmla="*/ 347004 w 578488"/>
                <a:gd name="connsiteY533" fmla="*/ 83556 h 470547"/>
                <a:gd name="connsiteX534" fmla="*/ 338706 w 578488"/>
                <a:gd name="connsiteY534" fmla="*/ 84037 h 470547"/>
                <a:gd name="connsiteX535" fmla="*/ 342368 w 578488"/>
                <a:gd name="connsiteY535" fmla="*/ 87389 h 470547"/>
                <a:gd name="connsiteX536" fmla="*/ 343579 w 578488"/>
                <a:gd name="connsiteY536" fmla="*/ 88730 h 470547"/>
                <a:gd name="connsiteX537" fmla="*/ 343821 w 578488"/>
                <a:gd name="connsiteY537" fmla="*/ 90698 h 470547"/>
                <a:gd name="connsiteX538" fmla="*/ 343189 w 578488"/>
                <a:gd name="connsiteY538" fmla="*/ 94352 h 470547"/>
                <a:gd name="connsiteX539" fmla="*/ 341433 w 578488"/>
                <a:gd name="connsiteY539" fmla="*/ 97469 h 470547"/>
                <a:gd name="connsiteX540" fmla="*/ 339386 w 578488"/>
                <a:gd name="connsiteY540" fmla="*/ 100001 h 470547"/>
                <a:gd name="connsiteX541" fmla="*/ 335436 w 578488"/>
                <a:gd name="connsiteY541" fmla="*/ 102509 h 470547"/>
                <a:gd name="connsiteX542" fmla="*/ 341433 w 578488"/>
                <a:gd name="connsiteY542" fmla="*/ 104984 h 470547"/>
                <a:gd name="connsiteX543" fmla="*/ 337363 w 578488"/>
                <a:gd name="connsiteY543" fmla="*/ 108323 h 470547"/>
                <a:gd name="connsiteX544" fmla="*/ 335458 w 578488"/>
                <a:gd name="connsiteY544" fmla="*/ 109623 h 470547"/>
                <a:gd name="connsiteX545" fmla="*/ 333251 w 578488"/>
                <a:gd name="connsiteY545" fmla="*/ 109399 h 470547"/>
                <a:gd name="connsiteX546" fmla="*/ 329297 w 578488"/>
                <a:gd name="connsiteY546" fmla="*/ 108244 h 470547"/>
                <a:gd name="connsiteX547" fmla="*/ 319740 w 578488"/>
                <a:gd name="connsiteY547" fmla="*/ 105452 h 470547"/>
                <a:gd name="connsiteX548" fmla="*/ 315177 w 578488"/>
                <a:gd name="connsiteY548" fmla="*/ 104401 h 470547"/>
                <a:gd name="connsiteX549" fmla="*/ 311100 w 578488"/>
                <a:gd name="connsiteY549" fmla="*/ 104079 h 470547"/>
                <a:gd name="connsiteX550" fmla="*/ 308923 w 578488"/>
                <a:gd name="connsiteY550" fmla="*/ 104120 h 470547"/>
                <a:gd name="connsiteX551" fmla="*/ 300273 w 578488"/>
                <a:gd name="connsiteY551" fmla="*/ 101727 h 470547"/>
                <a:gd name="connsiteX552" fmla="*/ 298602 w 578488"/>
                <a:gd name="connsiteY552" fmla="*/ 101995 h 470547"/>
                <a:gd name="connsiteX553" fmla="*/ 295496 w 578488"/>
                <a:gd name="connsiteY553" fmla="*/ 103032 h 470547"/>
                <a:gd name="connsiteX554" fmla="*/ 295153 w 578488"/>
                <a:gd name="connsiteY554" fmla="*/ 105358 h 470547"/>
                <a:gd name="connsiteX555" fmla="*/ 295349 w 578488"/>
                <a:gd name="connsiteY555" fmla="*/ 111135 h 470547"/>
                <a:gd name="connsiteX556" fmla="*/ 295807 w 578488"/>
                <a:gd name="connsiteY556" fmla="*/ 115572 h 470547"/>
                <a:gd name="connsiteX557" fmla="*/ 294665 w 578488"/>
                <a:gd name="connsiteY557" fmla="*/ 118133 h 470547"/>
                <a:gd name="connsiteX558" fmla="*/ 293520 w 578488"/>
                <a:gd name="connsiteY558" fmla="*/ 119869 h 470547"/>
                <a:gd name="connsiteX559" fmla="*/ 290059 w 578488"/>
                <a:gd name="connsiteY559" fmla="*/ 124542 h 470547"/>
                <a:gd name="connsiteX560" fmla="*/ 282277 w 578488"/>
                <a:gd name="connsiteY560" fmla="*/ 121367 h 470547"/>
                <a:gd name="connsiteX561" fmla="*/ 276967 w 578488"/>
                <a:gd name="connsiteY561" fmla="*/ 119261 h 470547"/>
                <a:gd name="connsiteX562" fmla="*/ 273559 w 578488"/>
                <a:gd name="connsiteY562" fmla="*/ 122064 h 470547"/>
                <a:gd name="connsiteX563" fmla="*/ 265004 w 578488"/>
                <a:gd name="connsiteY563" fmla="*/ 127192 h 470547"/>
                <a:gd name="connsiteX564" fmla="*/ 260624 w 578488"/>
                <a:gd name="connsiteY564" fmla="*/ 137276 h 470547"/>
                <a:gd name="connsiteX565" fmla="*/ 260372 w 578488"/>
                <a:gd name="connsiteY565" fmla="*/ 137605 h 470547"/>
                <a:gd name="connsiteX566" fmla="*/ 257785 w 578488"/>
                <a:gd name="connsiteY566" fmla="*/ 140161 h 470547"/>
                <a:gd name="connsiteX567" fmla="*/ 254468 w 578488"/>
                <a:gd name="connsiteY567" fmla="*/ 141334 h 470547"/>
                <a:gd name="connsiteX568" fmla="*/ 251957 w 578488"/>
                <a:gd name="connsiteY568" fmla="*/ 141914 h 470547"/>
                <a:gd name="connsiteX569" fmla="*/ 250495 w 578488"/>
                <a:gd name="connsiteY569" fmla="*/ 144897 h 470547"/>
                <a:gd name="connsiteX570" fmla="*/ 253902 w 578488"/>
                <a:gd name="connsiteY570" fmla="*/ 149167 h 470547"/>
                <a:gd name="connsiteX571" fmla="*/ 255651 w 578488"/>
                <a:gd name="connsiteY571" fmla="*/ 151417 h 470547"/>
                <a:gd name="connsiteX572" fmla="*/ 257280 w 578488"/>
                <a:gd name="connsiteY572" fmla="*/ 155042 h 470547"/>
                <a:gd name="connsiteX573" fmla="*/ 256979 w 578488"/>
                <a:gd name="connsiteY573" fmla="*/ 157347 h 470547"/>
                <a:gd name="connsiteX574" fmla="*/ 256599 w 578488"/>
                <a:gd name="connsiteY574" fmla="*/ 158780 h 470547"/>
                <a:gd name="connsiteX575" fmla="*/ 252933 w 578488"/>
                <a:gd name="connsiteY575" fmla="*/ 161708 h 470547"/>
                <a:gd name="connsiteX576" fmla="*/ 245116 w 578488"/>
                <a:gd name="connsiteY576" fmla="*/ 169424 h 470547"/>
                <a:gd name="connsiteX577" fmla="*/ 237882 w 578488"/>
                <a:gd name="connsiteY577" fmla="*/ 177449 h 470547"/>
                <a:gd name="connsiteX578" fmla="*/ 234917 w 578488"/>
                <a:gd name="connsiteY578" fmla="*/ 179747 h 470547"/>
                <a:gd name="connsiteX579" fmla="*/ 236262 w 578488"/>
                <a:gd name="connsiteY579" fmla="*/ 186523 h 470547"/>
                <a:gd name="connsiteX580" fmla="*/ 233855 w 578488"/>
                <a:gd name="connsiteY580" fmla="*/ 188504 h 470547"/>
                <a:gd name="connsiteX581" fmla="*/ 228955 w 578488"/>
                <a:gd name="connsiteY581" fmla="*/ 190744 h 470547"/>
                <a:gd name="connsiteX582" fmla="*/ 226450 w 578488"/>
                <a:gd name="connsiteY582" fmla="*/ 191608 h 470547"/>
                <a:gd name="connsiteX583" fmla="*/ 223751 w 578488"/>
                <a:gd name="connsiteY583" fmla="*/ 192114 h 470547"/>
                <a:gd name="connsiteX584" fmla="*/ 215465 w 578488"/>
                <a:gd name="connsiteY584" fmla="*/ 193008 h 470547"/>
                <a:gd name="connsiteX585" fmla="*/ 216940 w 578488"/>
                <a:gd name="connsiteY585" fmla="*/ 200220 h 470547"/>
                <a:gd name="connsiteX586" fmla="*/ 217497 w 578488"/>
                <a:gd name="connsiteY586" fmla="*/ 203404 h 470547"/>
                <a:gd name="connsiteX587" fmla="*/ 217484 w 578488"/>
                <a:gd name="connsiteY587" fmla="*/ 205291 h 470547"/>
                <a:gd name="connsiteX588" fmla="*/ 216627 w 578488"/>
                <a:gd name="connsiteY588" fmla="*/ 207126 h 470547"/>
                <a:gd name="connsiteX589" fmla="*/ 215603 w 578488"/>
                <a:gd name="connsiteY589" fmla="*/ 210635 h 470547"/>
                <a:gd name="connsiteX590" fmla="*/ 214059 w 578488"/>
                <a:gd name="connsiteY590" fmla="*/ 223129 h 470547"/>
                <a:gd name="connsiteX591" fmla="*/ 212878 w 578488"/>
                <a:gd name="connsiteY591" fmla="*/ 224469 h 470547"/>
                <a:gd name="connsiteX592" fmla="*/ 211246 w 578488"/>
                <a:gd name="connsiteY592" fmla="*/ 227840 h 470547"/>
                <a:gd name="connsiteX593" fmla="*/ 205999 w 578488"/>
                <a:gd name="connsiteY593" fmla="*/ 235919 h 470547"/>
                <a:gd name="connsiteX594" fmla="*/ 201790 w 578488"/>
                <a:gd name="connsiteY594" fmla="*/ 241272 h 470547"/>
                <a:gd name="connsiteX595" fmla="*/ 195720 w 578488"/>
                <a:gd name="connsiteY595" fmla="*/ 248960 h 470547"/>
                <a:gd name="connsiteX596" fmla="*/ 200656 w 578488"/>
                <a:gd name="connsiteY596" fmla="*/ 251381 h 470547"/>
                <a:gd name="connsiteX597" fmla="*/ 205169 w 578488"/>
                <a:gd name="connsiteY597" fmla="*/ 253145 h 470547"/>
                <a:gd name="connsiteX598" fmla="*/ 206104 w 578488"/>
                <a:gd name="connsiteY598" fmla="*/ 255857 h 470547"/>
                <a:gd name="connsiteX599" fmla="*/ 206726 w 578488"/>
                <a:gd name="connsiteY599" fmla="*/ 260380 h 470547"/>
                <a:gd name="connsiteX600" fmla="*/ 206575 w 578488"/>
                <a:gd name="connsiteY600" fmla="*/ 263453 h 470547"/>
                <a:gd name="connsiteX601" fmla="*/ 204852 w 578488"/>
                <a:gd name="connsiteY601" fmla="*/ 266213 h 470547"/>
                <a:gd name="connsiteX602" fmla="*/ 203513 w 578488"/>
                <a:gd name="connsiteY602" fmla="*/ 268148 h 470547"/>
                <a:gd name="connsiteX603" fmla="*/ 202580 w 578488"/>
                <a:gd name="connsiteY603" fmla="*/ 269091 h 470547"/>
                <a:gd name="connsiteX604" fmla="*/ 196171 w 578488"/>
                <a:gd name="connsiteY604" fmla="*/ 268152 h 470547"/>
                <a:gd name="connsiteX605" fmla="*/ 187966 w 578488"/>
                <a:gd name="connsiteY605" fmla="*/ 266945 h 470547"/>
                <a:gd name="connsiteX606" fmla="*/ 185841 w 578488"/>
                <a:gd name="connsiteY606" fmla="*/ 266934 h 470547"/>
                <a:gd name="connsiteX607" fmla="*/ 181066 w 578488"/>
                <a:gd name="connsiteY607" fmla="*/ 267803 h 470547"/>
                <a:gd name="connsiteX608" fmla="*/ 176758 w 578488"/>
                <a:gd name="connsiteY608" fmla="*/ 269586 h 470547"/>
                <a:gd name="connsiteX609" fmla="*/ 174487 w 578488"/>
                <a:gd name="connsiteY609" fmla="*/ 271088 h 470547"/>
                <a:gd name="connsiteX610" fmla="*/ 173878 w 578488"/>
                <a:gd name="connsiteY610" fmla="*/ 271685 h 470547"/>
                <a:gd name="connsiteX611" fmla="*/ 171008 w 578488"/>
                <a:gd name="connsiteY611" fmla="*/ 275099 h 470547"/>
                <a:gd name="connsiteX612" fmla="*/ 165905 w 578488"/>
                <a:gd name="connsiteY612" fmla="*/ 281156 h 470547"/>
                <a:gd name="connsiteX613" fmla="*/ 163102 w 578488"/>
                <a:gd name="connsiteY613" fmla="*/ 283795 h 470547"/>
                <a:gd name="connsiteX614" fmla="*/ 163919 w 578488"/>
                <a:gd name="connsiteY614" fmla="*/ 287426 h 470547"/>
                <a:gd name="connsiteX615" fmla="*/ 159226 w 578488"/>
                <a:gd name="connsiteY615" fmla="*/ 294429 h 470547"/>
                <a:gd name="connsiteX616" fmla="*/ 162295 w 578488"/>
                <a:gd name="connsiteY616" fmla="*/ 301478 h 470547"/>
                <a:gd name="connsiteX617" fmla="*/ 162426 w 578488"/>
                <a:gd name="connsiteY617" fmla="*/ 301709 h 470547"/>
                <a:gd name="connsiteX618" fmla="*/ 164052 w 578488"/>
                <a:gd name="connsiteY618" fmla="*/ 304551 h 470547"/>
                <a:gd name="connsiteX619" fmla="*/ 162347 w 578488"/>
                <a:gd name="connsiteY619" fmla="*/ 306381 h 470547"/>
                <a:gd name="connsiteX620" fmla="*/ 161630 w 578488"/>
                <a:gd name="connsiteY620" fmla="*/ 307364 h 470547"/>
                <a:gd name="connsiteX621" fmla="*/ 161873 w 578488"/>
                <a:gd name="connsiteY621" fmla="*/ 310603 h 470547"/>
                <a:gd name="connsiteX622" fmla="*/ 162321 w 578488"/>
                <a:gd name="connsiteY622" fmla="*/ 314217 h 470547"/>
                <a:gd name="connsiteX623" fmla="*/ 161923 w 578488"/>
                <a:gd name="connsiteY623" fmla="*/ 316334 h 470547"/>
                <a:gd name="connsiteX624" fmla="*/ 161761 w 578488"/>
                <a:gd name="connsiteY624" fmla="*/ 318682 h 470547"/>
                <a:gd name="connsiteX625" fmla="*/ 165940 w 578488"/>
                <a:gd name="connsiteY625" fmla="*/ 329208 h 470547"/>
                <a:gd name="connsiteX626" fmla="*/ 165892 w 578488"/>
                <a:gd name="connsiteY626" fmla="*/ 331669 h 470547"/>
                <a:gd name="connsiteX627" fmla="*/ 165685 w 578488"/>
                <a:gd name="connsiteY627" fmla="*/ 333254 h 470547"/>
                <a:gd name="connsiteX628" fmla="*/ 164396 w 578488"/>
                <a:gd name="connsiteY628" fmla="*/ 339764 h 470547"/>
                <a:gd name="connsiteX629" fmla="*/ 162664 w 578488"/>
                <a:gd name="connsiteY629" fmla="*/ 348480 h 470547"/>
                <a:gd name="connsiteX630" fmla="*/ 165687 w 578488"/>
                <a:gd name="connsiteY630" fmla="*/ 350764 h 470547"/>
                <a:gd name="connsiteX631" fmla="*/ 169993 w 578488"/>
                <a:gd name="connsiteY631" fmla="*/ 353492 h 470547"/>
                <a:gd name="connsiteX632" fmla="*/ 172409 w 578488"/>
                <a:gd name="connsiteY632" fmla="*/ 354565 h 470547"/>
                <a:gd name="connsiteX633" fmla="*/ 175979 w 578488"/>
                <a:gd name="connsiteY633" fmla="*/ 357800 h 470547"/>
                <a:gd name="connsiteX634" fmla="*/ 178704 w 578488"/>
                <a:gd name="connsiteY634" fmla="*/ 360956 h 470547"/>
                <a:gd name="connsiteX635" fmla="*/ 178326 w 578488"/>
                <a:gd name="connsiteY635" fmla="*/ 363049 h 470547"/>
                <a:gd name="connsiteX636" fmla="*/ 177542 w 578488"/>
                <a:gd name="connsiteY636" fmla="*/ 365356 h 470547"/>
                <a:gd name="connsiteX637" fmla="*/ 176395 w 578488"/>
                <a:gd name="connsiteY637" fmla="*/ 366968 h 470547"/>
                <a:gd name="connsiteX638" fmla="*/ 175322 w 578488"/>
                <a:gd name="connsiteY638" fmla="*/ 369179 h 470547"/>
                <a:gd name="connsiteX639" fmla="*/ 174841 w 578488"/>
                <a:gd name="connsiteY639" fmla="*/ 370806 h 470547"/>
                <a:gd name="connsiteX640" fmla="*/ 174331 w 578488"/>
                <a:gd name="connsiteY640" fmla="*/ 371244 h 470547"/>
                <a:gd name="connsiteX641" fmla="*/ 169568 w 578488"/>
                <a:gd name="connsiteY641" fmla="*/ 371422 h 470547"/>
                <a:gd name="connsiteX642" fmla="*/ 167049 w 578488"/>
                <a:gd name="connsiteY642" fmla="*/ 372037 h 470547"/>
                <a:gd name="connsiteX643" fmla="*/ 165732 w 578488"/>
                <a:gd name="connsiteY643" fmla="*/ 372726 h 470547"/>
                <a:gd name="connsiteX644" fmla="*/ 166186 w 578488"/>
                <a:gd name="connsiteY644" fmla="*/ 376434 h 470547"/>
                <a:gd name="connsiteX645" fmla="*/ 169075 w 578488"/>
                <a:gd name="connsiteY645" fmla="*/ 383209 h 470547"/>
                <a:gd name="connsiteX646" fmla="*/ 171474 w 578488"/>
                <a:gd name="connsiteY646" fmla="*/ 388013 h 470547"/>
                <a:gd name="connsiteX647" fmla="*/ 172245 w 578488"/>
                <a:gd name="connsiteY647" fmla="*/ 391175 h 470547"/>
                <a:gd name="connsiteX648" fmla="*/ 171453 w 578488"/>
                <a:gd name="connsiteY648" fmla="*/ 394375 h 470547"/>
                <a:gd name="connsiteX649" fmla="*/ 170634 w 578488"/>
                <a:gd name="connsiteY649" fmla="*/ 396012 h 470547"/>
                <a:gd name="connsiteX650" fmla="*/ 170608 w 578488"/>
                <a:gd name="connsiteY650" fmla="*/ 398214 h 470547"/>
                <a:gd name="connsiteX651" fmla="*/ 169978 w 578488"/>
                <a:gd name="connsiteY651" fmla="*/ 402590 h 470547"/>
                <a:gd name="connsiteX652" fmla="*/ 168118 w 578488"/>
                <a:gd name="connsiteY652" fmla="*/ 404799 h 470547"/>
                <a:gd name="connsiteX653" fmla="*/ 165685 w 578488"/>
                <a:gd name="connsiteY653" fmla="*/ 407204 h 470547"/>
                <a:gd name="connsiteX654" fmla="*/ 162971 w 578488"/>
                <a:gd name="connsiteY654" fmla="*/ 408999 h 470547"/>
                <a:gd name="connsiteX655" fmla="*/ 160818 w 578488"/>
                <a:gd name="connsiteY655" fmla="*/ 409503 h 470547"/>
                <a:gd name="connsiteX656" fmla="*/ 158969 w 578488"/>
                <a:gd name="connsiteY656" fmla="*/ 409711 h 470547"/>
                <a:gd name="connsiteX657" fmla="*/ 157728 w 578488"/>
                <a:gd name="connsiteY657" fmla="*/ 410622 h 470547"/>
                <a:gd name="connsiteX658" fmla="*/ 156602 w 578488"/>
                <a:gd name="connsiteY658" fmla="*/ 413299 h 470547"/>
                <a:gd name="connsiteX659" fmla="*/ 155564 w 578488"/>
                <a:gd name="connsiteY659" fmla="*/ 416106 h 470547"/>
                <a:gd name="connsiteX660" fmla="*/ 152169 w 578488"/>
                <a:gd name="connsiteY660" fmla="*/ 419553 h 470547"/>
                <a:gd name="connsiteX661" fmla="*/ 152260 w 578488"/>
                <a:gd name="connsiteY661" fmla="*/ 420752 h 470547"/>
                <a:gd name="connsiteX662" fmla="*/ 153553 w 578488"/>
                <a:gd name="connsiteY662" fmla="*/ 424829 h 470547"/>
                <a:gd name="connsiteX663" fmla="*/ 154765 w 578488"/>
                <a:gd name="connsiteY663" fmla="*/ 429460 h 470547"/>
                <a:gd name="connsiteX664" fmla="*/ 153741 w 578488"/>
                <a:gd name="connsiteY664" fmla="*/ 433781 h 470547"/>
                <a:gd name="connsiteX665" fmla="*/ 152865 w 578488"/>
                <a:gd name="connsiteY665" fmla="*/ 438308 h 470547"/>
                <a:gd name="connsiteX666" fmla="*/ 151329 w 578488"/>
                <a:gd name="connsiteY666" fmla="*/ 441320 h 470547"/>
                <a:gd name="connsiteX667" fmla="*/ 149135 w 578488"/>
                <a:gd name="connsiteY667" fmla="*/ 442395 h 470547"/>
                <a:gd name="connsiteX668" fmla="*/ 147524 w 578488"/>
                <a:gd name="connsiteY668" fmla="*/ 441858 h 470547"/>
                <a:gd name="connsiteX669" fmla="*/ 145702 w 578488"/>
                <a:gd name="connsiteY669" fmla="*/ 437727 h 470547"/>
                <a:gd name="connsiteX670" fmla="*/ 145661 w 578488"/>
                <a:gd name="connsiteY670" fmla="*/ 436776 h 470547"/>
                <a:gd name="connsiteX671" fmla="*/ 145207 w 578488"/>
                <a:gd name="connsiteY671" fmla="*/ 435511 h 470547"/>
                <a:gd name="connsiteX672" fmla="*/ 140038 w 578488"/>
                <a:gd name="connsiteY672" fmla="*/ 434250 h 470547"/>
                <a:gd name="connsiteX673" fmla="*/ 139124 w 578488"/>
                <a:gd name="connsiteY673" fmla="*/ 434296 h 470547"/>
                <a:gd name="connsiteX674" fmla="*/ 137092 w 578488"/>
                <a:gd name="connsiteY674" fmla="*/ 433557 h 470547"/>
                <a:gd name="connsiteX675" fmla="*/ 135901 w 578488"/>
                <a:gd name="connsiteY675" fmla="*/ 433348 h 470547"/>
                <a:gd name="connsiteX676" fmla="*/ 133456 w 578488"/>
                <a:gd name="connsiteY676" fmla="*/ 432921 h 470547"/>
                <a:gd name="connsiteX677" fmla="*/ 131424 w 578488"/>
                <a:gd name="connsiteY677" fmla="*/ 429261 h 470547"/>
                <a:gd name="connsiteX678" fmla="*/ 129265 w 578488"/>
                <a:gd name="connsiteY678" fmla="*/ 426212 h 470547"/>
                <a:gd name="connsiteX679" fmla="*/ 128958 w 578488"/>
                <a:gd name="connsiteY679" fmla="*/ 424936 h 470547"/>
                <a:gd name="connsiteX680" fmla="*/ 129032 w 578488"/>
                <a:gd name="connsiteY680" fmla="*/ 419218 h 470547"/>
                <a:gd name="connsiteX681" fmla="*/ 128371 w 578488"/>
                <a:gd name="connsiteY681" fmla="*/ 416670 h 470547"/>
                <a:gd name="connsiteX682" fmla="*/ 128168 w 578488"/>
                <a:gd name="connsiteY682" fmla="*/ 413889 h 470547"/>
                <a:gd name="connsiteX683" fmla="*/ 126809 w 578488"/>
                <a:gd name="connsiteY683" fmla="*/ 416151 h 470547"/>
                <a:gd name="connsiteX684" fmla="*/ 127598 w 578488"/>
                <a:gd name="connsiteY684" fmla="*/ 419723 h 470547"/>
                <a:gd name="connsiteX685" fmla="*/ 125922 w 578488"/>
                <a:gd name="connsiteY685" fmla="*/ 421220 h 470547"/>
                <a:gd name="connsiteX686" fmla="*/ 123808 w 578488"/>
                <a:gd name="connsiteY686" fmla="*/ 421947 h 470547"/>
                <a:gd name="connsiteX687" fmla="*/ 124007 w 578488"/>
                <a:gd name="connsiteY687" fmla="*/ 424035 h 470547"/>
                <a:gd name="connsiteX688" fmla="*/ 124875 w 578488"/>
                <a:gd name="connsiteY688" fmla="*/ 424430 h 470547"/>
                <a:gd name="connsiteX689" fmla="*/ 125056 w 578488"/>
                <a:gd name="connsiteY689" fmla="*/ 426595 h 470547"/>
                <a:gd name="connsiteX690" fmla="*/ 124542 w 578488"/>
                <a:gd name="connsiteY690" fmla="*/ 429796 h 470547"/>
                <a:gd name="connsiteX691" fmla="*/ 120381 w 578488"/>
                <a:gd name="connsiteY691" fmla="*/ 436895 h 470547"/>
                <a:gd name="connsiteX692" fmla="*/ 119541 w 578488"/>
                <a:gd name="connsiteY692" fmla="*/ 437657 h 470547"/>
                <a:gd name="connsiteX693" fmla="*/ 118971 w 578488"/>
                <a:gd name="connsiteY693" fmla="*/ 438614 h 470547"/>
                <a:gd name="connsiteX694" fmla="*/ 116842 w 578488"/>
                <a:gd name="connsiteY694" fmla="*/ 437978 h 470547"/>
                <a:gd name="connsiteX695" fmla="*/ 114110 w 578488"/>
                <a:gd name="connsiteY695" fmla="*/ 439950 h 470547"/>
                <a:gd name="connsiteX696" fmla="*/ 111523 w 578488"/>
                <a:gd name="connsiteY696" fmla="*/ 440266 h 470547"/>
                <a:gd name="connsiteX697" fmla="*/ 110586 w 578488"/>
                <a:gd name="connsiteY697" fmla="*/ 438035 h 470547"/>
                <a:gd name="connsiteX698" fmla="*/ 106936 w 578488"/>
                <a:gd name="connsiteY698" fmla="*/ 435079 h 470547"/>
                <a:gd name="connsiteX699" fmla="*/ 105213 w 578488"/>
                <a:gd name="connsiteY699" fmla="*/ 435245 h 470547"/>
                <a:gd name="connsiteX700" fmla="*/ 106760 w 578488"/>
                <a:gd name="connsiteY700" fmla="*/ 436704 h 470547"/>
                <a:gd name="connsiteX701" fmla="*/ 108284 w 578488"/>
                <a:gd name="connsiteY701" fmla="*/ 438599 h 470547"/>
                <a:gd name="connsiteX702" fmla="*/ 107418 w 578488"/>
                <a:gd name="connsiteY702" fmla="*/ 439853 h 470547"/>
                <a:gd name="connsiteX703" fmla="*/ 106567 w 578488"/>
                <a:gd name="connsiteY703" fmla="*/ 440671 h 470547"/>
                <a:gd name="connsiteX704" fmla="*/ 105077 w 578488"/>
                <a:gd name="connsiteY704" fmla="*/ 441095 h 470547"/>
                <a:gd name="connsiteX705" fmla="*/ 99746 w 578488"/>
                <a:gd name="connsiteY705" fmla="*/ 443570 h 470547"/>
                <a:gd name="connsiteX706" fmla="*/ 101644 w 578488"/>
                <a:gd name="connsiteY706" fmla="*/ 445231 h 470547"/>
                <a:gd name="connsiteX707" fmla="*/ 100033 w 578488"/>
                <a:gd name="connsiteY707" fmla="*/ 447116 h 470547"/>
                <a:gd name="connsiteX708" fmla="*/ 98170 w 578488"/>
                <a:gd name="connsiteY708" fmla="*/ 447393 h 470547"/>
                <a:gd name="connsiteX709" fmla="*/ 97176 w 578488"/>
                <a:gd name="connsiteY709" fmla="*/ 448273 h 470547"/>
                <a:gd name="connsiteX710" fmla="*/ 96831 w 578488"/>
                <a:gd name="connsiteY710" fmla="*/ 449467 h 470547"/>
                <a:gd name="connsiteX711" fmla="*/ 91309 w 578488"/>
                <a:gd name="connsiteY711" fmla="*/ 452866 h 470547"/>
                <a:gd name="connsiteX712" fmla="*/ 82309 w 578488"/>
                <a:gd name="connsiteY712" fmla="*/ 461559 h 470547"/>
                <a:gd name="connsiteX713" fmla="*/ 77684 w 578488"/>
                <a:gd name="connsiteY713" fmla="*/ 464009 h 470547"/>
                <a:gd name="connsiteX714" fmla="*/ 74453 w 578488"/>
                <a:gd name="connsiteY714" fmla="*/ 466554 h 470547"/>
                <a:gd name="connsiteX715" fmla="*/ 71607 w 578488"/>
                <a:gd name="connsiteY715" fmla="*/ 466491 h 470547"/>
                <a:gd name="connsiteX716" fmla="*/ 68029 w 578488"/>
                <a:gd name="connsiteY716" fmla="*/ 468652 h 470547"/>
                <a:gd name="connsiteX717" fmla="*/ 58970 w 578488"/>
                <a:gd name="connsiteY717" fmla="*/ 470547 h 470547"/>
                <a:gd name="connsiteX718" fmla="*/ 52961 w 578488"/>
                <a:gd name="connsiteY718" fmla="*/ 469690 h 470547"/>
                <a:gd name="connsiteX719" fmla="*/ 48776 w 578488"/>
                <a:gd name="connsiteY719" fmla="*/ 470442 h 470547"/>
                <a:gd name="connsiteX720" fmla="*/ 46532 w 578488"/>
                <a:gd name="connsiteY720" fmla="*/ 468957 h 470547"/>
                <a:gd name="connsiteX721" fmla="*/ 46241 w 578488"/>
                <a:gd name="connsiteY721" fmla="*/ 467936 h 470547"/>
                <a:gd name="connsiteX722" fmla="*/ 46353 w 578488"/>
                <a:gd name="connsiteY722" fmla="*/ 467343 h 470547"/>
                <a:gd name="connsiteX723" fmla="*/ 46729 w 578488"/>
                <a:gd name="connsiteY723" fmla="*/ 466632 h 470547"/>
                <a:gd name="connsiteX724" fmla="*/ 45949 w 578488"/>
                <a:gd name="connsiteY724" fmla="*/ 466380 h 470547"/>
                <a:gd name="connsiteX725" fmla="*/ 44308 w 578488"/>
                <a:gd name="connsiteY725" fmla="*/ 466257 h 470547"/>
                <a:gd name="connsiteX726" fmla="*/ 43606 w 578488"/>
                <a:gd name="connsiteY726" fmla="*/ 466974 h 470547"/>
                <a:gd name="connsiteX727" fmla="*/ 43511 w 578488"/>
                <a:gd name="connsiteY727" fmla="*/ 468602 h 470547"/>
                <a:gd name="connsiteX728" fmla="*/ 42730 w 578488"/>
                <a:gd name="connsiteY728" fmla="*/ 469027 h 470547"/>
                <a:gd name="connsiteX729" fmla="*/ 39613 w 578488"/>
                <a:gd name="connsiteY729" fmla="*/ 468096 h 470547"/>
                <a:gd name="connsiteX730" fmla="*/ 38830 w 578488"/>
                <a:gd name="connsiteY730" fmla="*/ 467257 h 470547"/>
                <a:gd name="connsiteX731" fmla="*/ 39950 w 578488"/>
                <a:gd name="connsiteY731" fmla="*/ 465556 h 470547"/>
                <a:gd name="connsiteX732" fmla="*/ 41868 w 578488"/>
                <a:gd name="connsiteY732" fmla="*/ 464023 h 470547"/>
                <a:gd name="connsiteX733" fmla="*/ 41520 w 578488"/>
                <a:gd name="connsiteY733" fmla="*/ 463709 h 470547"/>
                <a:gd name="connsiteX734" fmla="*/ 41147 w 578488"/>
                <a:gd name="connsiteY734" fmla="*/ 462777 h 470547"/>
                <a:gd name="connsiteX735" fmla="*/ 40211 w 578488"/>
                <a:gd name="connsiteY735" fmla="*/ 462659 h 470547"/>
                <a:gd name="connsiteX736" fmla="*/ 37424 w 578488"/>
                <a:gd name="connsiteY736" fmla="*/ 462884 h 470547"/>
                <a:gd name="connsiteX737" fmla="*/ 35159 w 578488"/>
                <a:gd name="connsiteY737" fmla="*/ 462609 h 470547"/>
                <a:gd name="connsiteX738" fmla="*/ 27765 w 578488"/>
                <a:gd name="connsiteY738" fmla="*/ 459156 h 470547"/>
                <a:gd name="connsiteX739" fmla="*/ 26038 w 578488"/>
                <a:gd name="connsiteY739" fmla="*/ 457312 h 470547"/>
                <a:gd name="connsiteX740" fmla="*/ 20073 w 578488"/>
                <a:gd name="connsiteY740" fmla="*/ 454363 h 470547"/>
                <a:gd name="connsiteX741" fmla="*/ 17400 w 578488"/>
                <a:gd name="connsiteY741" fmla="*/ 451234 h 470547"/>
                <a:gd name="connsiteX742" fmla="*/ 15882 w 578488"/>
                <a:gd name="connsiteY742" fmla="*/ 447798 h 470547"/>
                <a:gd name="connsiteX743" fmla="*/ 15996 w 578488"/>
                <a:gd name="connsiteY743" fmla="*/ 444680 h 470547"/>
                <a:gd name="connsiteX744" fmla="*/ 16728 w 578488"/>
                <a:gd name="connsiteY744" fmla="*/ 439723 h 470547"/>
                <a:gd name="connsiteX745" fmla="*/ 17981 w 578488"/>
                <a:gd name="connsiteY745" fmla="*/ 438496 h 470547"/>
                <a:gd name="connsiteX746" fmla="*/ 23334 w 578488"/>
                <a:gd name="connsiteY746" fmla="*/ 440234 h 470547"/>
                <a:gd name="connsiteX747" fmla="*/ 28745 w 578488"/>
                <a:gd name="connsiteY747" fmla="*/ 443134 h 470547"/>
                <a:gd name="connsiteX748" fmla="*/ 29592 w 578488"/>
                <a:gd name="connsiteY748" fmla="*/ 442991 h 470547"/>
                <a:gd name="connsiteX749" fmla="*/ 31291 w 578488"/>
                <a:gd name="connsiteY749" fmla="*/ 440715 h 470547"/>
                <a:gd name="connsiteX750" fmla="*/ 34589 w 578488"/>
                <a:gd name="connsiteY750" fmla="*/ 438885 h 470547"/>
                <a:gd name="connsiteX751" fmla="*/ 33656 w 578488"/>
                <a:gd name="connsiteY751" fmla="*/ 438380 h 470547"/>
                <a:gd name="connsiteX752" fmla="*/ 28754 w 578488"/>
                <a:gd name="connsiteY752" fmla="*/ 440479 h 470547"/>
                <a:gd name="connsiteX753" fmla="*/ 26931 w 578488"/>
                <a:gd name="connsiteY753" fmla="*/ 439316 h 470547"/>
                <a:gd name="connsiteX754" fmla="*/ 24105 w 578488"/>
                <a:gd name="connsiteY754" fmla="*/ 436946 h 470547"/>
                <a:gd name="connsiteX755" fmla="*/ 24105 w 578488"/>
                <a:gd name="connsiteY755" fmla="*/ 435725 h 470547"/>
                <a:gd name="connsiteX756" fmla="*/ 25422 w 578488"/>
                <a:gd name="connsiteY756" fmla="*/ 434503 h 470547"/>
                <a:gd name="connsiteX757" fmla="*/ 25860 w 578488"/>
                <a:gd name="connsiteY757" fmla="*/ 432849 h 470547"/>
                <a:gd name="connsiteX758" fmla="*/ 25169 w 578488"/>
                <a:gd name="connsiteY758" fmla="*/ 431287 h 470547"/>
                <a:gd name="connsiteX759" fmla="*/ 25491 w 578488"/>
                <a:gd name="connsiteY759" fmla="*/ 429160 h 470547"/>
                <a:gd name="connsiteX760" fmla="*/ 27677 w 578488"/>
                <a:gd name="connsiteY760" fmla="*/ 426901 h 470547"/>
                <a:gd name="connsiteX761" fmla="*/ 30954 w 578488"/>
                <a:gd name="connsiteY761" fmla="*/ 424611 h 470547"/>
                <a:gd name="connsiteX762" fmla="*/ 33315 w 578488"/>
                <a:gd name="connsiteY762" fmla="*/ 422399 h 470547"/>
                <a:gd name="connsiteX763" fmla="*/ 35740 w 578488"/>
                <a:gd name="connsiteY763" fmla="*/ 421036 h 470547"/>
                <a:gd name="connsiteX764" fmla="*/ 35487 w 578488"/>
                <a:gd name="connsiteY764" fmla="*/ 420581 h 470547"/>
                <a:gd name="connsiteX765" fmla="*/ 32714 w 578488"/>
                <a:gd name="connsiteY765" fmla="*/ 421449 h 470547"/>
                <a:gd name="connsiteX766" fmla="*/ 30062 w 578488"/>
                <a:gd name="connsiteY766" fmla="*/ 422921 h 470547"/>
                <a:gd name="connsiteX767" fmla="*/ 26940 w 578488"/>
                <a:gd name="connsiteY767" fmla="*/ 425385 h 470547"/>
                <a:gd name="connsiteX768" fmla="*/ 23133 w 578488"/>
                <a:gd name="connsiteY768" fmla="*/ 427381 h 470547"/>
                <a:gd name="connsiteX769" fmla="*/ 20319 w 578488"/>
                <a:gd name="connsiteY769" fmla="*/ 428155 h 470547"/>
                <a:gd name="connsiteX770" fmla="*/ 18978 w 578488"/>
                <a:gd name="connsiteY770" fmla="*/ 428795 h 470547"/>
                <a:gd name="connsiteX771" fmla="*/ 16916 w 578488"/>
                <a:gd name="connsiteY771" fmla="*/ 429417 h 470547"/>
                <a:gd name="connsiteX772" fmla="*/ 14783 w 578488"/>
                <a:gd name="connsiteY772" fmla="*/ 432273 h 470547"/>
                <a:gd name="connsiteX773" fmla="*/ 12455 w 578488"/>
                <a:gd name="connsiteY773" fmla="*/ 433495 h 470547"/>
                <a:gd name="connsiteX774" fmla="*/ 8274 w 578488"/>
                <a:gd name="connsiteY774" fmla="*/ 433619 h 470547"/>
                <a:gd name="connsiteX775" fmla="*/ 7355 w 578488"/>
                <a:gd name="connsiteY775" fmla="*/ 431533 h 470547"/>
                <a:gd name="connsiteX776" fmla="*/ 8535 w 578488"/>
                <a:gd name="connsiteY776" fmla="*/ 424101 h 470547"/>
                <a:gd name="connsiteX777" fmla="*/ 9799 w 578488"/>
                <a:gd name="connsiteY777" fmla="*/ 420472 h 470547"/>
                <a:gd name="connsiteX778" fmla="*/ 11185 w 578488"/>
                <a:gd name="connsiteY778" fmla="*/ 417901 h 470547"/>
                <a:gd name="connsiteX779" fmla="*/ 13366 w 578488"/>
                <a:gd name="connsiteY779" fmla="*/ 417468 h 470547"/>
                <a:gd name="connsiteX780" fmla="*/ 14891 w 578488"/>
                <a:gd name="connsiteY780" fmla="*/ 415582 h 470547"/>
                <a:gd name="connsiteX781" fmla="*/ 16156 w 578488"/>
                <a:gd name="connsiteY781" fmla="*/ 415582 h 470547"/>
                <a:gd name="connsiteX782" fmla="*/ 17257 w 578488"/>
                <a:gd name="connsiteY782" fmla="*/ 416453 h 470547"/>
                <a:gd name="connsiteX783" fmla="*/ 21518 w 578488"/>
                <a:gd name="connsiteY783" fmla="*/ 417297 h 470547"/>
                <a:gd name="connsiteX784" fmla="*/ 23621 w 578488"/>
                <a:gd name="connsiteY784" fmla="*/ 414895 h 470547"/>
                <a:gd name="connsiteX785" fmla="*/ 26357 w 578488"/>
                <a:gd name="connsiteY785" fmla="*/ 414543 h 470547"/>
                <a:gd name="connsiteX786" fmla="*/ 31345 w 578488"/>
                <a:gd name="connsiteY786" fmla="*/ 412116 h 470547"/>
                <a:gd name="connsiteX787" fmla="*/ 31241 w 578488"/>
                <a:gd name="connsiteY787" fmla="*/ 411674 h 470547"/>
                <a:gd name="connsiteX788" fmla="*/ 27866 w 578488"/>
                <a:gd name="connsiteY788" fmla="*/ 412208 h 470547"/>
                <a:gd name="connsiteX789" fmla="*/ 25819 w 578488"/>
                <a:gd name="connsiteY789" fmla="*/ 412287 h 470547"/>
                <a:gd name="connsiteX790" fmla="*/ 22885 w 578488"/>
                <a:gd name="connsiteY790" fmla="*/ 412896 h 470547"/>
                <a:gd name="connsiteX791" fmla="*/ 21326 w 578488"/>
                <a:gd name="connsiteY791" fmla="*/ 412461 h 470547"/>
                <a:gd name="connsiteX792" fmla="*/ 20596 w 578488"/>
                <a:gd name="connsiteY792" fmla="*/ 410642 h 470547"/>
                <a:gd name="connsiteX793" fmla="*/ 21770 w 578488"/>
                <a:gd name="connsiteY793" fmla="*/ 409002 h 470547"/>
                <a:gd name="connsiteX794" fmla="*/ 26478 w 578488"/>
                <a:gd name="connsiteY794" fmla="*/ 405081 h 470547"/>
                <a:gd name="connsiteX795" fmla="*/ 28102 w 578488"/>
                <a:gd name="connsiteY795" fmla="*/ 403361 h 470547"/>
                <a:gd name="connsiteX796" fmla="*/ 29028 w 578488"/>
                <a:gd name="connsiteY796" fmla="*/ 401753 h 470547"/>
                <a:gd name="connsiteX797" fmla="*/ 28881 w 578488"/>
                <a:gd name="connsiteY797" fmla="*/ 400658 h 470547"/>
                <a:gd name="connsiteX798" fmla="*/ 29663 w 578488"/>
                <a:gd name="connsiteY798" fmla="*/ 398392 h 470547"/>
                <a:gd name="connsiteX799" fmla="*/ 34267 w 578488"/>
                <a:gd name="connsiteY799" fmla="*/ 394426 h 470547"/>
                <a:gd name="connsiteX800" fmla="*/ 38011 w 578488"/>
                <a:gd name="connsiteY800" fmla="*/ 392611 h 470547"/>
                <a:gd name="connsiteX801" fmla="*/ 39240 w 578488"/>
                <a:gd name="connsiteY801" fmla="*/ 394173 h 470547"/>
                <a:gd name="connsiteX802" fmla="*/ 38195 w 578488"/>
                <a:gd name="connsiteY802" fmla="*/ 399051 h 470547"/>
                <a:gd name="connsiteX803" fmla="*/ 38205 w 578488"/>
                <a:gd name="connsiteY803" fmla="*/ 401062 h 470547"/>
                <a:gd name="connsiteX804" fmla="*/ 41170 w 578488"/>
                <a:gd name="connsiteY804" fmla="*/ 393952 h 470547"/>
                <a:gd name="connsiteX805" fmla="*/ 42475 w 578488"/>
                <a:gd name="connsiteY805" fmla="*/ 392258 h 470547"/>
                <a:gd name="connsiteX806" fmla="*/ 43960 w 578488"/>
                <a:gd name="connsiteY806" fmla="*/ 391063 h 470547"/>
                <a:gd name="connsiteX807" fmla="*/ 47556 w 578488"/>
                <a:gd name="connsiteY807" fmla="*/ 390260 h 470547"/>
                <a:gd name="connsiteX808" fmla="*/ 48573 w 578488"/>
                <a:gd name="connsiteY808" fmla="*/ 389136 h 470547"/>
                <a:gd name="connsiteX809" fmla="*/ 44386 w 578488"/>
                <a:gd name="connsiteY809" fmla="*/ 389508 h 470547"/>
                <a:gd name="connsiteX810" fmla="*/ 34228 w 578488"/>
                <a:gd name="connsiteY810" fmla="*/ 392228 h 470547"/>
                <a:gd name="connsiteX811" fmla="*/ 29946 w 578488"/>
                <a:gd name="connsiteY811" fmla="*/ 394649 h 470547"/>
                <a:gd name="connsiteX812" fmla="*/ 28806 w 578488"/>
                <a:gd name="connsiteY812" fmla="*/ 396513 h 470547"/>
                <a:gd name="connsiteX813" fmla="*/ 25834 w 578488"/>
                <a:gd name="connsiteY813" fmla="*/ 399318 h 470547"/>
                <a:gd name="connsiteX814" fmla="*/ 24441 w 578488"/>
                <a:gd name="connsiteY814" fmla="*/ 401138 h 470547"/>
                <a:gd name="connsiteX815" fmla="*/ 23826 w 578488"/>
                <a:gd name="connsiteY815" fmla="*/ 403807 h 470547"/>
                <a:gd name="connsiteX816" fmla="*/ 22152 w 578488"/>
                <a:gd name="connsiteY816" fmla="*/ 405256 h 470547"/>
                <a:gd name="connsiteX817" fmla="*/ 19896 w 578488"/>
                <a:gd name="connsiteY817" fmla="*/ 405791 h 470547"/>
                <a:gd name="connsiteX818" fmla="*/ 16761 w 578488"/>
                <a:gd name="connsiteY818" fmla="*/ 409168 h 470547"/>
                <a:gd name="connsiteX819" fmla="*/ 15379 w 578488"/>
                <a:gd name="connsiteY819" fmla="*/ 411878 h 470547"/>
                <a:gd name="connsiteX820" fmla="*/ 12259 w 578488"/>
                <a:gd name="connsiteY820" fmla="*/ 414035 h 470547"/>
                <a:gd name="connsiteX821" fmla="*/ 10278 w 578488"/>
                <a:gd name="connsiteY821" fmla="*/ 415692 h 470547"/>
                <a:gd name="connsiteX822" fmla="*/ 9628 w 578488"/>
                <a:gd name="connsiteY822" fmla="*/ 416283 h 470547"/>
                <a:gd name="connsiteX823" fmla="*/ 8557 w 578488"/>
                <a:gd name="connsiteY823" fmla="*/ 417911 h 470547"/>
                <a:gd name="connsiteX824" fmla="*/ 7667 w 578488"/>
                <a:gd name="connsiteY824" fmla="*/ 418025 h 470547"/>
                <a:gd name="connsiteX825" fmla="*/ 6892 w 578488"/>
                <a:gd name="connsiteY825" fmla="*/ 417071 h 470547"/>
                <a:gd name="connsiteX826" fmla="*/ 6763 w 578488"/>
                <a:gd name="connsiteY826" fmla="*/ 414970 h 470547"/>
                <a:gd name="connsiteX827" fmla="*/ 7080 w 578488"/>
                <a:gd name="connsiteY827" fmla="*/ 411611 h 470547"/>
                <a:gd name="connsiteX828" fmla="*/ 8581 w 578488"/>
                <a:gd name="connsiteY828" fmla="*/ 409191 h 470547"/>
                <a:gd name="connsiteX829" fmla="*/ 9298 w 578488"/>
                <a:gd name="connsiteY829" fmla="*/ 406824 h 470547"/>
                <a:gd name="connsiteX830" fmla="*/ 8300 w 578488"/>
                <a:gd name="connsiteY830" fmla="*/ 404611 h 470547"/>
                <a:gd name="connsiteX831" fmla="*/ 8991 w 578488"/>
                <a:gd name="connsiteY831" fmla="*/ 403214 h 470547"/>
                <a:gd name="connsiteX832" fmla="*/ 10313 w 578488"/>
                <a:gd name="connsiteY832" fmla="*/ 403262 h 470547"/>
                <a:gd name="connsiteX833" fmla="*/ 12768 w 578488"/>
                <a:gd name="connsiteY833" fmla="*/ 403899 h 470547"/>
                <a:gd name="connsiteX834" fmla="*/ 15379 w 578488"/>
                <a:gd name="connsiteY834" fmla="*/ 403797 h 470547"/>
                <a:gd name="connsiteX835" fmla="*/ 19669 w 578488"/>
                <a:gd name="connsiteY835" fmla="*/ 402047 h 470547"/>
                <a:gd name="connsiteX836" fmla="*/ 18985 w 578488"/>
                <a:gd name="connsiteY836" fmla="*/ 401024 h 470547"/>
                <a:gd name="connsiteX837" fmla="*/ 17132 w 578488"/>
                <a:gd name="connsiteY837" fmla="*/ 400878 h 470547"/>
                <a:gd name="connsiteX838" fmla="*/ 13673 w 578488"/>
                <a:gd name="connsiteY838" fmla="*/ 401024 h 470547"/>
                <a:gd name="connsiteX839" fmla="*/ 10764 w 578488"/>
                <a:gd name="connsiteY839" fmla="*/ 399313 h 470547"/>
                <a:gd name="connsiteX840" fmla="*/ 8503 w 578488"/>
                <a:gd name="connsiteY840" fmla="*/ 395906 h 470547"/>
                <a:gd name="connsiteX841" fmla="*/ 7475 w 578488"/>
                <a:gd name="connsiteY841" fmla="*/ 391346 h 470547"/>
                <a:gd name="connsiteX842" fmla="*/ 8162 w 578488"/>
                <a:gd name="connsiteY842" fmla="*/ 390040 h 470547"/>
                <a:gd name="connsiteX843" fmla="*/ 16528 w 578488"/>
                <a:gd name="connsiteY843" fmla="*/ 385382 h 470547"/>
                <a:gd name="connsiteX844" fmla="*/ 18780 w 578488"/>
                <a:gd name="connsiteY844" fmla="*/ 383264 h 470547"/>
                <a:gd name="connsiteX845" fmla="*/ 17475 w 578488"/>
                <a:gd name="connsiteY845" fmla="*/ 383054 h 470547"/>
                <a:gd name="connsiteX846" fmla="*/ 14336 w 578488"/>
                <a:gd name="connsiteY846" fmla="*/ 385623 h 470547"/>
                <a:gd name="connsiteX847" fmla="*/ 9840 w 578488"/>
                <a:gd name="connsiteY847" fmla="*/ 387216 h 470547"/>
                <a:gd name="connsiteX848" fmla="*/ 7005 w 578488"/>
                <a:gd name="connsiteY848" fmla="*/ 385001 h 470547"/>
                <a:gd name="connsiteX849" fmla="*/ 5530 w 578488"/>
                <a:gd name="connsiteY849" fmla="*/ 382612 h 470547"/>
                <a:gd name="connsiteX850" fmla="*/ 4681 w 578488"/>
                <a:gd name="connsiteY850" fmla="*/ 377560 h 470547"/>
                <a:gd name="connsiteX851" fmla="*/ 4988 w 578488"/>
                <a:gd name="connsiteY851" fmla="*/ 374959 h 470547"/>
                <a:gd name="connsiteX852" fmla="*/ 4633 w 578488"/>
                <a:gd name="connsiteY852" fmla="*/ 371534 h 470547"/>
                <a:gd name="connsiteX853" fmla="*/ 6553 w 578488"/>
                <a:gd name="connsiteY853" fmla="*/ 370420 h 470547"/>
                <a:gd name="connsiteX854" fmla="*/ 8700 w 578488"/>
                <a:gd name="connsiteY854" fmla="*/ 371012 h 470547"/>
                <a:gd name="connsiteX855" fmla="*/ 10816 w 578488"/>
                <a:gd name="connsiteY855" fmla="*/ 371232 h 470547"/>
                <a:gd name="connsiteX856" fmla="*/ 15616 w 578488"/>
                <a:gd name="connsiteY856" fmla="*/ 370932 h 470547"/>
                <a:gd name="connsiteX857" fmla="*/ 26201 w 578488"/>
                <a:gd name="connsiteY857" fmla="*/ 368874 h 470547"/>
                <a:gd name="connsiteX858" fmla="*/ 33025 w 578488"/>
                <a:gd name="connsiteY858" fmla="*/ 370097 h 470547"/>
                <a:gd name="connsiteX859" fmla="*/ 35798 w 578488"/>
                <a:gd name="connsiteY859" fmla="*/ 369985 h 470547"/>
                <a:gd name="connsiteX860" fmla="*/ 40041 w 578488"/>
                <a:gd name="connsiteY860" fmla="*/ 368212 h 470547"/>
                <a:gd name="connsiteX861" fmla="*/ 43755 w 578488"/>
                <a:gd name="connsiteY861" fmla="*/ 368029 h 470547"/>
                <a:gd name="connsiteX862" fmla="*/ 46532 w 578488"/>
                <a:gd name="connsiteY862" fmla="*/ 369384 h 470547"/>
                <a:gd name="connsiteX863" fmla="*/ 48050 w 578488"/>
                <a:gd name="connsiteY863" fmla="*/ 370937 h 470547"/>
                <a:gd name="connsiteX864" fmla="*/ 48238 w 578488"/>
                <a:gd name="connsiteY864" fmla="*/ 373013 h 470547"/>
                <a:gd name="connsiteX865" fmla="*/ 49523 w 578488"/>
                <a:gd name="connsiteY865" fmla="*/ 374396 h 470547"/>
                <a:gd name="connsiteX866" fmla="*/ 50391 w 578488"/>
                <a:gd name="connsiteY866" fmla="*/ 373947 h 470547"/>
                <a:gd name="connsiteX867" fmla="*/ 49700 w 578488"/>
                <a:gd name="connsiteY867" fmla="*/ 372303 h 470547"/>
                <a:gd name="connsiteX868" fmla="*/ 49555 w 578488"/>
                <a:gd name="connsiteY868" fmla="*/ 369753 h 470547"/>
                <a:gd name="connsiteX869" fmla="*/ 60719 w 578488"/>
                <a:gd name="connsiteY869" fmla="*/ 366861 h 470547"/>
                <a:gd name="connsiteX870" fmla="*/ 62035 w 578488"/>
                <a:gd name="connsiteY870" fmla="*/ 365736 h 470547"/>
                <a:gd name="connsiteX871" fmla="*/ 57599 w 578488"/>
                <a:gd name="connsiteY871" fmla="*/ 365345 h 470547"/>
                <a:gd name="connsiteX872" fmla="*/ 56331 w 578488"/>
                <a:gd name="connsiteY872" fmla="*/ 362701 h 470547"/>
                <a:gd name="connsiteX873" fmla="*/ 58674 w 578488"/>
                <a:gd name="connsiteY873" fmla="*/ 358695 h 470547"/>
                <a:gd name="connsiteX874" fmla="*/ 58454 w 578488"/>
                <a:gd name="connsiteY874" fmla="*/ 358175 h 470547"/>
                <a:gd name="connsiteX875" fmla="*/ 55990 w 578488"/>
                <a:gd name="connsiteY875" fmla="*/ 360290 h 470547"/>
                <a:gd name="connsiteX876" fmla="*/ 54777 w 578488"/>
                <a:gd name="connsiteY876" fmla="*/ 363263 h 470547"/>
                <a:gd name="connsiteX877" fmla="*/ 55258 w 578488"/>
                <a:gd name="connsiteY877" fmla="*/ 365633 h 470547"/>
                <a:gd name="connsiteX878" fmla="*/ 54770 w 578488"/>
                <a:gd name="connsiteY878" fmla="*/ 366733 h 470547"/>
                <a:gd name="connsiteX879" fmla="*/ 52505 w 578488"/>
                <a:gd name="connsiteY879" fmla="*/ 367237 h 470547"/>
                <a:gd name="connsiteX880" fmla="*/ 47398 w 578488"/>
                <a:gd name="connsiteY880" fmla="*/ 367420 h 470547"/>
                <a:gd name="connsiteX881" fmla="*/ 44120 w 578488"/>
                <a:gd name="connsiteY881" fmla="*/ 366415 h 470547"/>
                <a:gd name="connsiteX882" fmla="*/ 41084 w 578488"/>
                <a:gd name="connsiteY882" fmla="*/ 365869 h 470547"/>
                <a:gd name="connsiteX883" fmla="*/ 40050 w 578488"/>
                <a:gd name="connsiteY883" fmla="*/ 365111 h 470547"/>
                <a:gd name="connsiteX884" fmla="*/ 40395 w 578488"/>
                <a:gd name="connsiteY884" fmla="*/ 363419 h 470547"/>
                <a:gd name="connsiteX885" fmla="*/ 39821 w 578488"/>
                <a:gd name="connsiteY885" fmla="*/ 363070 h 470547"/>
                <a:gd name="connsiteX886" fmla="*/ 38564 w 578488"/>
                <a:gd name="connsiteY886" fmla="*/ 364591 h 470547"/>
                <a:gd name="connsiteX887" fmla="*/ 37448 w 578488"/>
                <a:gd name="connsiteY887" fmla="*/ 367620 h 470547"/>
                <a:gd name="connsiteX888" fmla="*/ 35035 w 578488"/>
                <a:gd name="connsiteY888" fmla="*/ 368317 h 470547"/>
                <a:gd name="connsiteX889" fmla="*/ 28380 w 578488"/>
                <a:gd name="connsiteY889" fmla="*/ 367193 h 470547"/>
                <a:gd name="connsiteX890" fmla="*/ 18745 w 578488"/>
                <a:gd name="connsiteY890" fmla="*/ 367855 h 470547"/>
                <a:gd name="connsiteX891" fmla="*/ 14422 w 578488"/>
                <a:gd name="connsiteY891" fmla="*/ 369378 h 470547"/>
                <a:gd name="connsiteX892" fmla="*/ 11621 w 578488"/>
                <a:gd name="connsiteY892" fmla="*/ 369179 h 470547"/>
                <a:gd name="connsiteX893" fmla="*/ 6804 w 578488"/>
                <a:gd name="connsiteY893" fmla="*/ 366511 h 470547"/>
                <a:gd name="connsiteX894" fmla="*/ 4923 w 578488"/>
                <a:gd name="connsiteY894" fmla="*/ 364387 h 470547"/>
                <a:gd name="connsiteX895" fmla="*/ 4221 w 578488"/>
                <a:gd name="connsiteY895" fmla="*/ 360099 h 470547"/>
                <a:gd name="connsiteX896" fmla="*/ 4504 w 578488"/>
                <a:gd name="connsiteY896" fmla="*/ 358210 h 470547"/>
                <a:gd name="connsiteX897" fmla="*/ 8257 w 578488"/>
                <a:gd name="connsiteY897" fmla="*/ 357414 h 470547"/>
                <a:gd name="connsiteX898" fmla="*/ 10155 w 578488"/>
                <a:gd name="connsiteY898" fmla="*/ 357470 h 470547"/>
                <a:gd name="connsiteX899" fmla="*/ 11932 w 578488"/>
                <a:gd name="connsiteY899" fmla="*/ 356454 h 470547"/>
                <a:gd name="connsiteX900" fmla="*/ 10360 w 578488"/>
                <a:gd name="connsiteY900" fmla="*/ 355794 h 470547"/>
                <a:gd name="connsiteX901" fmla="*/ 8149 w 578488"/>
                <a:gd name="connsiteY901" fmla="*/ 354496 h 470547"/>
                <a:gd name="connsiteX902" fmla="*/ 6642 w 578488"/>
                <a:gd name="connsiteY902" fmla="*/ 351893 h 470547"/>
                <a:gd name="connsiteX903" fmla="*/ 4370 w 578488"/>
                <a:gd name="connsiteY903" fmla="*/ 351044 h 470547"/>
                <a:gd name="connsiteX904" fmla="*/ 2848 w 578488"/>
                <a:gd name="connsiteY904" fmla="*/ 348822 h 470547"/>
                <a:gd name="connsiteX905" fmla="*/ 2461 w 578488"/>
                <a:gd name="connsiteY905" fmla="*/ 345461 h 470547"/>
                <a:gd name="connsiteX906" fmla="*/ 2897 w 578488"/>
                <a:gd name="connsiteY906" fmla="*/ 343122 h 470547"/>
                <a:gd name="connsiteX907" fmla="*/ 4113 w 578488"/>
                <a:gd name="connsiteY907" fmla="*/ 342369 h 470547"/>
                <a:gd name="connsiteX908" fmla="*/ 7031 w 578488"/>
                <a:gd name="connsiteY908" fmla="*/ 342881 h 470547"/>
                <a:gd name="connsiteX909" fmla="*/ 14733 w 578488"/>
                <a:gd name="connsiteY909" fmla="*/ 342488 h 470547"/>
                <a:gd name="connsiteX910" fmla="*/ 21984 w 578488"/>
                <a:gd name="connsiteY910" fmla="*/ 344865 h 470547"/>
                <a:gd name="connsiteX911" fmla="*/ 26905 w 578488"/>
                <a:gd name="connsiteY911" fmla="*/ 346212 h 470547"/>
                <a:gd name="connsiteX912" fmla="*/ 36875 w 578488"/>
                <a:gd name="connsiteY912" fmla="*/ 345535 h 470547"/>
                <a:gd name="connsiteX913" fmla="*/ 42714 w 578488"/>
                <a:gd name="connsiteY913" fmla="*/ 343413 h 470547"/>
                <a:gd name="connsiteX914" fmla="*/ 41643 w 578488"/>
                <a:gd name="connsiteY914" fmla="*/ 342826 h 470547"/>
                <a:gd name="connsiteX915" fmla="*/ 35310 w 578488"/>
                <a:gd name="connsiteY915" fmla="*/ 344053 h 470547"/>
                <a:gd name="connsiteX916" fmla="*/ 29456 w 578488"/>
                <a:gd name="connsiteY916" fmla="*/ 344003 h 470547"/>
                <a:gd name="connsiteX917" fmla="*/ 19136 w 578488"/>
                <a:gd name="connsiteY917" fmla="*/ 341603 h 470547"/>
                <a:gd name="connsiteX918" fmla="*/ 14904 w 578488"/>
                <a:gd name="connsiteY918" fmla="*/ 340829 h 470547"/>
                <a:gd name="connsiteX919" fmla="*/ 10345 w 578488"/>
                <a:gd name="connsiteY919" fmla="*/ 341171 h 470547"/>
                <a:gd name="connsiteX920" fmla="*/ 7972 w 578488"/>
                <a:gd name="connsiteY920" fmla="*/ 340442 h 470547"/>
                <a:gd name="connsiteX921" fmla="*/ 6577 w 578488"/>
                <a:gd name="connsiteY921" fmla="*/ 338065 h 470547"/>
                <a:gd name="connsiteX922" fmla="*/ 7609 w 578488"/>
                <a:gd name="connsiteY922" fmla="*/ 333512 h 470547"/>
                <a:gd name="connsiteX923" fmla="*/ 9771 w 578488"/>
                <a:gd name="connsiteY923" fmla="*/ 332528 h 470547"/>
                <a:gd name="connsiteX924" fmla="*/ 10941 w 578488"/>
                <a:gd name="connsiteY924" fmla="*/ 333717 h 470547"/>
                <a:gd name="connsiteX925" fmla="*/ 12353 w 578488"/>
                <a:gd name="connsiteY925" fmla="*/ 333792 h 470547"/>
                <a:gd name="connsiteX926" fmla="*/ 13783 w 578488"/>
                <a:gd name="connsiteY926" fmla="*/ 331887 h 470547"/>
                <a:gd name="connsiteX927" fmla="*/ 15152 w 578488"/>
                <a:gd name="connsiteY927" fmla="*/ 330801 h 470547"/>
                <a:gd name="connsiteX928" fmla="*/ 16236 w 578488"/>
                <a:gd name="connsiteY928" fmla="*/ 328341 h 470547"/>
                <a:gd name="connsiteX929" fmla="*/ 20324 w 578488"/>
                <a:gd name="connsiteY929" fmla="*/ 326007 h 470547"/>
                <a:gd name="connsiteX930" fmla="*/ 22051 w 578488"/>
                <a:gd name="connsiteY930" fmla="*/ 325809 h 470547"/>
                <a:gd name="connsiteX931" fmla="*/ 24528 w 578488"/>
                <a:gd name="connsiteY931" fmla="*/ 324733 h 470547"/>
                <a:gd name="connsiteX932" fmla="*/ 26109 w 578488"/>
                <a:gd name="connsiteY932" fmla="*/ 325038 h 470547"/>
                <a:gd name="connsiteX933" fmla="*/ 27122 w 578488"/>
                <a:gd name="connsiteY933" fmla="*/ 326118 h 470547"/>
                <a:gd name="connsiteX934" fmla="*/ 28402 w 578488"/>
                <a:gd name="connsiteY934" fmla="*/ 327012 h 470547"/>
                <a:gd name="connsiteX935" fmla="*/ 31177 w 578488"/>
                <a:gd name="connsiteY935" fmla="*/ 326903 h 470547"/>
                <a:gd name="connsiteX936" fmla="*/ 39382 w 578488"/>
                <a:gd name="connsiteY936" fmla="*/ 325033 h 470547"/>
                <a:gd name="connsiteX937" fmla="*/ 40266 w 578488"/>
                <a:gd name="connsiteY937" fmla="*/ 324483 h 470547"/>
                <a:gd name="connsiteX938" fmla="*/ 41866 w 578488"/>
                <a:gd name="connsiteY938" fmla="*/ 322944 h 470547"/>
                <a:gd name="connsiteX939" fmla="*/ 36664 w 578488"/>
                <a:gd name="connsiteY939" fmla="*/ 323630 h 470547"/>
                <a:gd name="connsiteX940" fmla="*/ 32343 w 578488"/>
                <a:gd name="connsiteY940" fmla="*/ 324723 h 470547"/>
                <a:gd name="connsiteX941" fmla="*/ 29566 w 578488"/>
                <a:gd name="connsiteY941" fmla="*/ 325026 h 470547"/>
                <a:gd name="connsiteX942" fmla="*/ 29175 w 578488"/>
                <a:gd name="connsiteY942" fmla="*/ 323662 h 470547"/>
                <a:gd name="connsiteX943" fmla="*/ 30199 w 578488"/>
                <a:gd name="connsiteY943" fmla="*/ 322450 h 470547"/>
                <a:gd name="connsiteX944" fmla="*/ 31807 w 578488"/>
                <a:gd name="connsiteY944" fmla="*/ 321160 h 470547"/>
                <a:gd name="connsiteX945" fmla="*/ 32589 w 578488"/>
                <a:gd name="connsiteY945" fmla="*/ 318959 h 470547"/>
                <a:gd name="connsiteX946" fmla="*/ 34359 w 578488"/>
                <a:gd name="connsiteY946" fmla="*/ 318019 h 470547"/>
                <a:gd name="connsiteX947" fmla="*/ 36273 w 578488"/>
                <a:gd name="connsiteY947" fmla="*/ 318069 h 470547"/>
                <a:gd name="connsiteX948" fmla="*/ 40229 w 578488"/>
                <a:gd name="connsiteY948" fmla="*/ 317669 h 470547"/>
                <a:gd name="connsiteX949" fmla="*/ 43021 w 578488"/>
                <a:gd name="connsiteY949" fmla="*/ 317096 h 470547"/>
                <a:gd name="connsiteX950" fmla="*/ 47808 w 578488"/>
                <a:gd name="connsiteY950" fmla="*/ 317480 h 470547"/>
                <a:gd name="connsiteX951" fmla="*/ 54943 w 578488"/>
                <a:gd name="connsiteY951" fmla="*/ 318323 h 470547"/>
                <a:gd name="connsiteX952" fmla="*/ 59542 w 578488"/>
                <a:gd name="connsiteY952" fmla="*/ 320372 h 470547"/>
                <a:gd name="connsiteX953" fmla="*/ 61274 w 578488"/>
                <a:gd name="connsiteY953" fmla="*/ 320187 h 470547"/>
                <a:gd name="connsiteX954" fmla="*/ 63110 w 578488"/>
                <a:gd name="connsiteY954" fmla="*/ 319642 h 470547"/>
                <a:gd name="connsiteX955" fmla="*/ 63941 w 578488"/>
                <a:gd name="connsiteY955" fmla="*/ 318899 h 470547"/>
                <a:gd name="connsiteX956" fmla="*/ 60331 w 578488"/>
                <a:gd name="connsiteY956" fmla="*/ 318048 h 470547"/>
                <a:gd name="connsiteX957" fmla="*/ 60125 w 578488"/>
                <a:gd name="connsiteY957" fmla="*/ 316834 h 470547"/>
                <a:gd name="connsiteX958" fmla="*/ 60573 w 578488"/>
                <a:gd name="connsiteY958" fmla="*/ 315918 h 470547"/>
                <a:gd name="connsiteX959" fmla="*/ 66461 w 578488"/>
                <a:gd name="connsiteY959" fmla="*/ 314229 h 470547"/>
                <a:gd name="connsiteX960" fmla="*/ 72892 w 578488"/>
                <a:gd name="connsiteY960" fmla="*/ 313855 h 470547"/>
                <a:gd name="connsiteX961" fmla="*/ 71786 w 578488"/>
                <a:gd name="connsiteY961" fmla="*/ 312494 h 470547"/>
                <a:gd name="connsiteX962" fmla="*/ 57698 w 578488"/>
                <a:gd name="connsiteY962" fmla="*/ 314548 h 470547"/>
                <a:gd name="connsiteX963" fmla="*/ 54021 w 578488"/>
                <a:gd name="connsiteY963" fmla="*/ 313146 h 470547"/>
                <a:gd name="connsiteX964" fmla="*/ 51119 w 578488"/>
                <a:gd name="connsiteY964" fmla="*/ 313158 h 470547"/>
                <a:gd name="connsiteX965" fmla="*/ 49218 w 578488"/>
                <a:gd name="connsiteY965" fmla="*/ 313959 h 470547"/>
                <a:gd name="connsiteX966" fmla="*/ 43803 w 578488"/>
                <a:gd name="connsiteY966" fmla="*/ 314929 h 470547"/>
                <a:gd name="connsiteX967" fmla="*/ 42807 w 578488"/>
                <a:gd name="connsiteY967" fmla="*/ 314239 h 470547"/>
                <a:gd name="connsiteX968" fmla="*/ 43837 w 578488"/>
                <a:gd name="connsiteY968" fmla="*/ 311857 h 470547"/>
                <a:gd name="connsiteX969" fmla="*/ 47081 w 578488"/>
                <a:gd name="connsiteY969" fmla="*/ 307944 h 470547"/>
                <a:gd name="connsiteX970" fmla="*/ 47351 w 578488"/>
                <a:gd name="connsiteY970" fmla="*/ 306984 h 470547"/>
                <a:gd name="connsiteX971" fmla="*/ 48856 w 578488"/>
                <a:gd name="connsiteY971" fmla="*/ 306041 h 470547"/>
                <a:gd name="connsiteX972" fmla="*/ 57271 w 578488"/>
                <a:gd name="connsiteY972" fmla="*/ 303765 h 470547"/>
                <a:gd name="connsiteX973" fmla="*/ 61313 w 578488"/>
                <a:gd name="connsiteY973" fmla="*/ 301118 h 470547"/>
                <a:gd name="connsiteX974" fmla="*/ 63136 w 578488"/>
                <a:gd name="connsiteY974" fmla="*/ 300782 h 470547"/>
                <a:gd name="connsiteX975" fmla="*/ 64943 w 578488"/>
                <a:gd name="connsiteY975" fmla="*/ 300967 h 470547"/>
                <a:gd name="connsiteX976" fmla="*/ 67692 w 578488"/>
                <a:gd name="connsiteY976" fmla="*/ 300657 h 470547"/>
                <a:gd name="connsiteX977" fmla="*/ 73004 w 578488"/>
                <a:gd name="connsiteY977" fmla="*/ 301415 h 470547"/>
                <a:gd name="connsiteX978" fmla="*/ 75448 w 578488"/>
                <a:gd name="connsiteY978" fmla="*/ 304729 h 470547"/>
                <a:gd name="connsiteX979" fmla="*/ 77647 w 578488"/>
                <a:gd name="connsiteY979" fmla="*/ 305769 h 470547"/>
                <a:gd name="connsiteX980" fmla="*/ 84559 w 578488"/>
                <a:gd name="connsiteY980" fmla="*/ 309900 h 470547"/>
                <a:gd name="connsiteX981" fmla="*/ 84250 w 578488"/>
                <a:gd name="connsiteY981" fmla="*/ 308712 h 470547"/>
                <a:gd name="connsiteX982" fmla="*/ 78267 w 578488"/>
                <a:gd name="connsiteY982" fmla="*/ 303109 h 470547"/>
                <a:gd name="connsiteX983" fmla="*/ 75980 w 578488"/>
                <a:gd name="connsiteY983" fmla="*/ 301720 h 470547"/>
                <a:gd name="connsiteX984" fmla="*/ 74274 w 578488"/>
                <a:gd name="connsiteY984" fmla="*/ 298962 h 470547"/>
                <a:gd name="connsiteX985" fmla="*/ 74859 w 578488"/>
                <a:gd name="connsiteY985" fmla="*/ 296352 h 470547"/>
                <a:gd name="connsiteX986" fmla="*/ 76783 w 578488"/>
                <a:gd name="connsiteY986" fmla="*/ 294608 h 470547"/>
                <a:gd name="connsiteX987" fmla="*/ 83609 w 578488"/>
                <a:gd name="connsiteY987" fmla="*/ 293673 h 470547"/>
                <a:gd name="connsiteX988" fmla="*/ 84833 w 578488"/>
                <a:gd name="connsiteY988" fmla="*/ 292663 h 470547"/>
                <a:gd name="connsiteX989" fmla="*/ 84954 w 578488"/>
                <a:gd name="connsiteY989" fmla="*/ 290926 h 470547"/>
                <a:gd name="connsiteX990" fmla="*/ 83909 w 578488"/>
                <a:gd name="connsiteY990" fmla="*/ 289737 h 470547"/>
                <a:gd name="connsiteX991" fmla="*/ 81398 w 578488"/>
                <a:gd name="connsiteY991" fmla="*/ 289806 h 470547"/>
                <a:gd name="connsiteX992" fmla="*/ 79327 w 578488"/>
                <a:gd name="connsiteY992" fmla="*/ 289069 h 470547"/>
                <a:gd name="connsiteX993" fmla="*/ 78757 w 578488"/>
                <a:gd name="connsiteY993" fmla="*/ 287194 h 470547"/>
                <a:gd name="connsiteX994" fmla="*/ 79584 w 578488"/>
                <a:gd name="connsiteY994" fmla="*/ 285926 h 470547"/>
                <a:gd name="connsiteX995" fmla="*/ 83520 w 578488"/>
                <a:gd name="connsiteY995" fmla="*/ 283612 h 470547"/>
                <a:gd name="connsiteX996" fmla="*/ 85675 w 578488"/>
                <a:gd name="connsiteY996" fmla="*/ 282860 h 470547"/>
                <a:gd name="connsiteX997" fmla="*/ 89407 w 578488"/>
                <a:gd name="connsiteY997" fmla="*/ 282044 h 470547"/>
                <a:gd name="connsiteX998" fmla="*/ 95896 w 578488"/>
                <a:gd name="connsiteY998" fmla="*/ 283876 h 470547"/>
                <a:gd name="connsiteX999" fmla="*/ 96388 w 578488"/>
                <a:gd name="connsiteY999" fmla="*/ 284835 h 470547"/>
                <a:gd name="connsiteX1000" fmla="*/ 94570 w 578488"/>
                <a:gd name="connsiteY1000" fmla="*/ 287141 h 470547"/>
                <a:gd name="connsiteX1001" fmla="*/ 94753 w 578488"/>
                <a:gd name="connsiteY1001" fmla="*/ 288434 h 470547"/>
                <a:gd name="connsiteX1002" fmla="*/ 96343 w 578488"/>
                <a:gd name="connsiteY1002" fmla="*/ 288577 h 470547"/>
                <a:gd name="connsiteX1003" fmla="*/ 100048 w 578488"/>
                <a:gd name="connsiteY1003" fmla="*/ 284691 h 470547"/>
                <a:gd name="connsiteX1004" fmla="*/ 104406 w 578488"/>
                <a:gd name="connsiteY1004" fmla="*/ 284154 h 470547"/>
                <a:gd name="connsiteX1005" fmla="*/ 106209 w 578488"/>
                <a:gd name="connsiteY1005" fmla="*/ 283318 h 470547"/>
                <a:gd name="connsiteX1006" fmla="*/ 108301 w 578488"/>
                <a:gd name="connsiteY1006" fmla="*/ 282792 h 470547"/>
                <a:gd name="connsiteX1007" fmla="*/ 111294 w 578488"/>
                <a:gd name="connsiteY1007" fmla="*/ 286309 h 470547"/>
                <a:gd name="connsiteX1008" fmla="*/ 112605 w 578488"/>
                <a:gd name="connsiteY1008" fmla="*/ 287433 h 470547"/>
                <a:gd name="connsiteX1009" fmla="*/ 113590 w 578488"/>
                <a:gd name="connsiteY1009" fmla="*/ 287894 h 470547"/>
                <a:gd name="connsiteX1010" fmla="*/ 114544 w 578488"/>
                <a:gd name="connsiteY1010" fmla="*/ 290815 h 470547"/>
                <a:gd name="connsiteX1011" fmla="*/ 115468 w 578488"/>
                <a:gd name="connsiteY1011" fmla="*/ 290971 h 470547"/>
                <a:gd name="connsiteX1012" fmla="*/ 116785 w 578488"/>
                <a:gd name="connsiteY1012" fmla="*/ 289507 h 470547"/>
                <a:gd name="connsiteX1013" fmla="*/ 119174 w 578488"/>
                <a:gd name="connsiteY1013" fmla="*/ 288736 h 470547"/>
                <a:gd name="connsiteX1014" fmla="*/ 122523 w 578488"/>
                <a:gd name="connsiteY1014" fmla="*/ 288227 h 470547"/>
                <a:gd name="connsiteX1015" fmla="*/ 128070 w 578488"/>
                <a:gd name="connsiteY1015" fmla="*/ 289000 h 470547"/>
                <a:gd name="connsiteX1016" fmla="*/ 130582 w 578488"/>
                <a:gd name="connsiteY1016" fmla="*/ 288429 h 470547"/>
                <a:gd name="connsiteX1017" fmla="*/ 131813 w 578488"/>
                <a:gd name="connsiteY1017" fmla="*/ 288509 h 470547"/>
                <a:gd name="connsiteX1018" fmla="*/ 130632 w 578488"/>
                <a:gd name="connsiteY1018" fmla="*/ 285883 h 470547"/>
                <a:gd name="connsiteX1019" fmla="*/ 129899 w 578488"/>
                <a:gd name="connsiteY1019" fmla="*/ 285124 h 470547"/>
                <a:gd name="connsiteX1020" fmla="*/ 131042 w 578488"/>
                <a:gd name="connsiteY1020" fmla="*/ 282777 h 470547"/>
                <a:gd name="connsiteX1021" fmla="*/ 132234 w 578488"/>
                <a:gd name="connsiteY1021" fmla="*/ 281859 h 470547"/>
                <a:gd name="connsiteX1022" fmla="*/ 136067 w 578488"/>
                <a:gd name="connsiteY1022" fmla="*/ 280209 h 470547"/>
                <a:gd name="connsiteX1023" fmla="*/ 139722 w 578488"/>
                <a:gd name="connsiteY1023" fmla="*/ 279472 h 470547"/>
                <a:gd name="connsiteX1024" fmla="*/ 142109 w 578488"/>
                <a:gd name="connsiteY1024" fmla="*/ 277904 h 470547"/>
                <a:gd name="connsiteX1025" fmla="*/ 145313 w 578488"/>
                <a:gd name="connsiteY1025" fmla="*/ 276462 h 470547"/>
                <a:gd name="connsiteX1026" fmla="*/ 144810 w 578488"/>
                <a:gd name="connsiteY1026" fmla="*/ 275306 h 470547"/>
                <a:gd name="connsiteX1027" fmla="*/ 143918 w 578488"/>
                <a:gd name="connsiteY1027" fmla="*/ 273967 h 470547"/>
                <a:gd name="connsiteX1028" fmla="*/ 141845 w 578488"/>
                <a:gd name="connsiteY1028" fmla="*/ 273882 h 470547"/>
                <a:gd name="connsiteX1029" fmla="*/ 140999 w 578488"/>
                <a:gd name="connsiteY1029" fmla="*/ 273151 h 470547"/>
                <a:gd name="connsiteX1030" fmla="*/ 143631 w 578488"/>
                <a:gd name="connsiteY1030" fmla="*/ 271414 h 470547"/>
                <a:gd name="connsiteX1031" fmla="*/ 147235 w 578488"/>
                <a:gd name="connsiteY1031" fmla="*/ 269481 h 470547"/>
                <a:gd name="connsiteX1032" fmla="*/ 146607 w 578488"/>
                <a:gd name="connsiteY1032" fmla="*/ 268721 h 470547"/>
                <a:gd name="connsiteX1033" fmla="*/ 143897 w 578488"/>
                <a:gd name="connsiteY1033" fmla="*/ 267861 h 470547"/>
                <a:gd name="connsiteX1034" fmla="*/ 141839 w 578488"/>
                <a:gd name="connsiteY1034" fmla="*/ 268509 h 470547"/>
                <a:gd name="connsiteX1035" fmla="*/ 138779 w 578488"/>
                <a:gd name="connsiteY1035" fmla="*/ 270005 h 470547"/>
                <a:gd name="connsiteX1036" fmla="*/ 135220 w 578488"/>
                <a:gd name="connsiteY1036" fmla="*/ 272369 h 470547"/>
                <a:gd name="connsiteX1037" fmla="*/ 136380 w 578488"/>
                <a:gd name="connsiteY1037" fmla="*/ 273057 h 470547"/>
                <a:gd name="connsiteX1038" fmla="*/ 138161 w 578488"/>
                <a:gd name="connsiteY1038" fmla="*/ 275041 h 470547"/>
                <a:gd name="connsiteX1039" fmla="*/ 135676 w 578488"/>
                <a:gd name="connsiteY1039" fmla="*/ 277679 h 470547"/>
                <a:gd name="connsiteX1040" fmla="*/ 122504 w 578488"/>
                <a:gd name="connsiteY1040" fmla="*/ 284668 h 470547"/>
                <a:gd name="connsiteX1041" fmla="*/ 116222 w 578488"/>
                <a:gd name="connsiteY1041" fmla="*/ 286710 h 470547"/>
                <a:gd name="connsiteX1042" fmla="*/ 113324 w 578488"/>
                <a:gd name="connsiteY1042" fmla="*/ 286392 h 470547"/>
                <a:gd name="connsiteX1043" fmla="*/ 112633 w 578488"/>
                <a:gd name="connsiteY1043" fmla="*/ 284486 h 470547"/>
                <a:gd name="connsiteX1044" fmla="*/ 111296 w 578488"/>
                <a:gd name="connsiteY1044" fmla="*/ 283074 h 470547"/>
                <a:gd name="connsiteX1045" fmla="*/ 109863 w 578488"/>
                <a:gd name="connsiteY1045" fmla="*/ 280162 h 470547"/>
                <a:gd name="connsiteX1046" fmla="*/ 107425 w 578488"/>
                <a:gd name="connsiteY1046" fmla="*/ 280240 h 470547"/>
                <a:gd name="connsiteX1047" fmla="*/ 106040 w 578488"/>
                <a:gd name="connsiteY1047" fmla="*/ 280884 h 470547"/>
                <a:gd name="connsiteX1048" fmla="*/ 105436 w 578488"/>
                <a:gd name="connsiteY1048" fmla="*/ 279929 h 470547"/>
                <a:gd name="connsiteX1049" fmla="*/ 106485 w 578488"/>
                <a:gd name="connsiteY1049" fmla="*/ 276814 h 470547"/>
                <a:gd name="connsiteX1050" fmla="*/ 108548 w 578488"/>
                <a:gd name="connsiteY1050" fmla="*/ 274348 h 470547"/>
                <a:gd name="connsiteX1051" fmla="*/ 112007 w 578488"/>
                <a:gd name="connsiteY1051" fmla="*/ 272484 h 470547"/>
                <a:gd name="connsiteX1052" fmla="*/ 113665 w 578488"/>
                <a:gd name="connsiteY1052" fmla="*/ 270230 h 470547"/>
                <a:gd name="connsiteX1053" fmla="*/ 115224 w 578488"/>
                <a:gd name="connsiteY1053" fmla="*/ 266650 h 470547"/>
                <a:gd name="connsiteX1054" fmla="*/ 120228 w 578488"/>
                <a:gd name="connsiteY1054" fmla="*/ 263237 h 470547"/>
                <a:gd name="connsiteX1055" fmla="*/ 127511 w 578488"/>
                <a:gd name="connsiteY1055" fmla="*/ 254770 h 470547"/>
                <a:gd name="connsiteX1056" fmla="*/ 133445 w 578488"/>
                <a:gd name="connsiteY1056" fmla="*/ 252061 h 470547"/>
                <a:gd name="connsiteX1057" fmla="*/ 135620 w 578488"/>
                <a:gd name="connsiteY1057" fmla="*/ 249095 h 470547"/>
                <a:gd name="connsiteX1058" fmla="*/ 139116 w 578488"/>
                <a:gd name="connsiteY1058" fmla="*/ 247783 h 470547"/>
                <a:gd name="connsiteX1059" fmla="*/ 142100 w 578488"/>
                <a:gd name="connsiteY1059" fmla="*/ 245465 h 470547"/>
                <a:gd name="connsiteX1060" fmla="*/ 144443 w 578488"/>
                <a:gd name="connsiteY1060" fmla="*/ 245235 h 470547"/>
                <a:gd name="connsiteX1061" fmla="*/ 148699 w 578488"/>
                <a:gd name="connsiteY1061" fmla="*/ 243146 h 470547"/>
                <a:gd name="connsiteX1062" fmla="*/ 151111 w 578488"/>
                <a:gd name="connsiteY1062" fmla="*/ 240658 h 470547"/>
                <a:gd name="connsiteX1063" fmla="*/ 149537 w 578488"/>
                <a:gd name="connsiteY1063" fmla="*/ 240503 h 470547"/>
                <a:gd name="connsiteX1064" fmla="*/ 145795 w 578488"/>
                <a:gd name="connsiteY1064" fmla="*/ 242123 h 470547"/>
                <a:gd name="connsiteX1065" fmla="*/ 143678 w 578488"/>
                <a:gd name="connsiteY1065" fmla="*/ 242774 h 470547"/>
                <a:gd name="connsiteX1066" fmla="*/ 143828 w 578488"/>
                <a:gd name="connsiteY1066" fmla="*/ 240104 h 470547"/>
                <a:gd name="connsiteX1067" fmla="*/ 144853 w 578488"/>
                <a:gd name="connsiteY1067" fmla="*/ 237363 h 470547"/>
                <a:gd name="connsiteX1068" fmla="*/ 147937 w 578488"/>
                <a:gd name="connsiteY1068" fmla="*/ 234854 h 470547"/>
                <a:gd name="connsiteX1069" fmla="*/ 162759 w 578488"/>
                <a:gd name="connsiteY1069" fmla="*/ 227548 h 470547"/>
                <a:gd name="connsiteX1070" fmla="*/ 164238 w 578488"/>
                <a:gd name="connsiteY1070" fmla="*/ 228758 h 470547"/>
                <a:gd name="connsiteX1071" fmla="*/ 166006 w 578488"/>
                <a:gd name="connsiteY1071" fmla="*/ 230895 h 470547"/>
                <a:gd name="connsiteX1072" fmla="*/ 170470 w 578488"/>
                <a:gd name="connsiteY1072" fmla="*/ 230412 h 470547"/>
                <a:gd name="connsiteX1073" fmla="*/ 175556 w 578488"/>
                <a:gd name="connsiteY1073" fmla="*/ 226271 h 470547"/>
                <a:gd name="connsiteX1074" fmla="*/ 179473 w 578488"/>
                <a:gd name="connsiteY1074" fmla="*/ 221764 h 470547"/>
                <a:gd name="connsiteX1075" fmla="*/ 177356 w 578488"/>
                <a:gd name="connsiteY1075" fmla="*/ 222551 h 470547"/>
                <a:gd name="connsiteX1076" fmla="*/ 175046 w 578488"/>
                <a:gd name="connsiteY1076" fmla="*/ 224397 h 470547"/>
                <a:gd name="connsiteX1077" fmla="*/ 170543 w 578488"/>
                <a:gd name="connsiteY1077" fmla="*/ 226959 h 470547"/>
                <a:gd name="connsiteX1078" fmla="*/ 168462 w 578488"/>
                <a:gd name="connsiteY1078" fmla="*/ 227364 h 470547"/>
                <a:gd name="connsiteX1079" fmla="*/ 167274 w 578488"/>
                <a:gd name="connsiteY1079" fmla="*/ 227031 h 470547"/>
                <a:gd name="connsiteX1080" fmla="*/ 166613 w 578488"/>
                <a:gd name="connsiteY1080" fmla="*/ 225322 h 470547"/>
                <a:gd name="connsiteX1081" fmla="*/ 165052 w 578488"/>
                <a:gd name="connsiteY1081" fmla="*/ 224767 h 470547"/>
                <a:gd name="connsiteX1082" fmla="*/ 163642 w 578488"/>
                <a:gd name="connsiteY1082" fmla="*/ 225151 h 470547"/>
                <a:gd name="connsiteX1083" fmla="*/ 162189 w 578488"/>
                <a:gd name="connsiteY1083" fmla="*/ 223935 h 470547"/>
                <a:gd name="connsiteX1084" fmla="*/ 161930 w 578488"/>
                <a:gd name="connsiteY1084" fmla="*/ 220930 h 470547"/>
                <a:gd name="connsiteX1085" fmla="*/ 163789 w 578488"/>
                <a:gd name="connsiteY1085" fmla="*/ 216446 h 470547"/>
                <a:gd name="connsiteX1086" fmla="*/ 165262 w 578488"/>
                <a:gd name="connsiteY1086" fmla="*/ 213475 h 470547"/>
                <a:gd name="connsiteX1087" fmla="*/ 166853 w 578488"/>
                <a:gd name="connsiteY1087" fmla="*/ 211224 h 470547"/>
                <a:gd name="connsiteX1088" fmla="*/ 173109 w 578488"/>
                <a:gd name="connsiteY1088" fmla="*/ 204821 h 470547"/>
                <a:gd name="connsiteX1089" fmla="*/ 174461 w 578488"/>
                <a:gd name="connsiteY1089" fmla="*/ 201318 h 470547"/>
                <a:gd name="connsiteX1090" fmla="*/ 177290 w 578488"/>
                <a:gd name="connsiteY1090" fmla="*/ 199467 h 470547"/>
                <a:gd name="connsiteX1091" fmla="*/ 180964 w 578488"/>
                <a:gd name="connsiteY1091" fmla="*/ 199879 h 470547"/>
                <a:gd name="connsiteX1092" fmla="*/ 182073 w 578488"/>
                <a:gd name="connsiteY1092" fmla="*/ 199344 h 470547"/>
                <a:gd name="connsiteX1093" fmla="*/ 180811 w 578488"/>
                <a:gd name="connsiteY1093" fmla="*/ 197042 h 470547"/>
                <a:gd name="connsiteX1094" fmla="*/ 176806 w 578488"/>
                <a:gd name="connsiteY1094" fmla="*/ 195215 h 470547"/>
                <a:gd name="connsiteX1095" fmla="*/ 176560 w 578488"/>
                <a:gd name="connsiteY1095" fmla="*/ 194067 h 470547"/>
                <a:gd name="connsiteX1096" fmla="*/ 189900 w 578488"/>
                <a:gd name="connsiteY1096" fmla="*/ 191049 h 470547"/>
                <a:gd name="connsiteX1097" fmla="*/ 196253 w 578488"/>
                <a:gd name="connsiteY1097" fmla="*/ 191151 h 470547"/>
                <a:gd name="connsiteX1098" fmla="*/ 198138 w 578488"/>
                <a:gd name="connsiteY1098" fmla="*/ 189643 h 470547"/>
                <a:gd name="connsiteX1099" fmla="*/ 201591 w 578488"/>
                <a:gd name="connsiteY1099" fmla="*/ 188677 h 470547"/>
                <a:gd name="connsiteX1100" fmla="*/ 204208 w 578488"/>
                <a:gd name="connsiteY1100" fmla="*/ 186831 h 470547"/>
                <a:gd name="connsiteX1101" fmla="*/ 202859 w 578488"/>
                <a:gd name="connsiteY1101" fmla="*/ 186016 h 470547"/>
                <a:gd name="connsiteX1102" fmla="*/ 196407 w 578488"/>
                <a:gd name="connsiteY1102" fmla="*/ 187713 h 470547"/>
                <a:gd name="connsiteX1103" fmla="*/ 192373 w 578488"/>
                <a:gd name="connsiteY1103" fmla="*/ 188510 h 470547"/>
                <a:gd name="connsiteX1104" fmla="*/ 190548 w 578488"/>
                <a:gd name="connsiteY1104" fmla="*/ 188485 h 470547"/>
                <a:gd name="connsiteX1105" fmla="*/ 189125 w 578488"/>
                <a:gd name="connsiteY1105" fmla="*/ 189068 h 470547"/>
                <a:gd name="connsiteX1106" fmla="*/ 183969 w 578488"/>
                <a:gd name="connsiteY1106" fmla="*/ 189290 h 470547"/>
                <a:gd name="connsiteX1107" fmla="*/ 182848 w 578488"/>
                <a:gd name="connsiteY1107" fmla="*/ 181925 h 470547"/>
                <a:gd name="connsiteX1108" fmla="*/ 183655 w 578488"/>
                <a:gd name="connsiteY1108" fmla="*/ 177918 h 470547"/>
                <a:gd name="connsiteX1109" fmla="*/ 185577 w 578488"/>
                <a:gd name="connsiteY1109" fmla="*/ 178001 h 470547"/>
                <a:gd name="connsiteX1110" fmla="*/ 186015 w 578488"/>
                <a:gd name="connsiteY1110" fmla="*/ 174168 h 470547"/>
                <a:gd name="connsiteX1111" fmla="*/ 188235 w 578488"/>
                <a:gd name="connsiteY1111" fmla="*/ 171907 h 470547"/>
                <a:gd name="connsiteX1112" fmla="*/ 191300 w 578488"/>
                <a:gd name="connsiteY1112" fmla="*/ 171401 h 470547"/>
                <a:gd name="connsiteX1113" fmla="*/ 192844 w 578488"/>
                <a:gd name="connsiteY1113" fmla="*/ 170432 h 470547"/>
                <a:gd name="connsiteX1114" fmla="*/ 195074 w 578488"/>
                <a:gd name="connsiteY1114" fmla="*/ 168460 h 470547"/>
                <a:gd name="connsiteX1115" fmla="*/ 198765 w 578488"/>
                <a:gd name="connsiteY1115" fmla="*/ 168918 h 470547"/>
                <a:gd name="connsiteX1116" fmla="*/ 202556 w 578488"/>
                <a:gd name="connsiteY1116" fmla="*/ 168478 h 470547"/>
                <a:gd name="connsiteX1117" fmla="*/ 201617 w 578488"/>
                <a:gd name="connsiteY1117" fmla="*/ 167548 h 470547"/>
                <a:gd name="connsiteX1118" fmla="*/ 196910 w 578488"/>
                <a:gd name="connsiteY1118" fmla="*/ 166349 h 470547"/>
                <a:gd name="connsiteX1119" fmla="*/ 195748 w 578488"/>
                <a:gd name="connsiteY1119" fmla="*/ 164288 h 470547"/>
                <a:gd name="connsiteX1120" fmla="*/ 197408 w 578488"/>
                <a:gd name="connsiteY1120" fmla="*/ 163137 h 470547"/>
                <a:gd name="connsiteX1121" fmla="*/ 199216 w 578488"/>
                <a:gd name="connsiteY1121" fmla="*/ 162289 h 470547"/>
                <a:gd name="connsiteX1122" fmla="*/ 200803 w 578488"/>
                <a:gd name="connsiteY1122" fmla="*/ 162137 h 470547"/>
                <a:gd name="connsiteX1123" fmla="*/ 203947 w 578488"/>
                <a:gd name="connsiteY1123" fmla="*/ 158104 h 470547"/>
                <a:gd name="connsiteX1124" fmla="*/ 205858 w 578488"/>
                <a:gd name="connsiteY1124" fmla="*/ 156381 h 470547"/>
                <a:gd name="connsiteX1125" fmla="*/ 207998 w 578488"/>
                <a:gd name="connsiteY1125" fmla="*/ 156680 h 470547"/>
                <a:gd name="connsiteX1126" fmla="*/ 210978 w 578488"/>
                <a:gd name="connsiteY1126" fmla="*/ 154898 h 470547"/>
                <a:gd name="connsiteX1127" fmla="*/ 213904 w 578488"/>
                <a:gd name="connsiteY1127" fmla="*/ 155506 h 470547"/>
                <a:gd name="connsiteX1128" fmla="*/ 216735 w 578488"/>
                <a:gd name="connsiteY1128" fmla="*/ 154339 h 470547"/>
                <a:gd name="connsiteX1129" fmla="*/ 220602 w 578488"/>
                <a:gd name="connsiteY1129" fmla="*/ 153569 h 470547"/>
                <a:gd name="connsiteX1130" fmla="*/ 234757 w 578488"/>
                <a:gd name="connsiteY1130" fmla="*/ 153271 h 470547"/>
                <a:gd name="connsiteX1131" fmla="*/ 235178 w 578488"/>
                <a:gd name="connsiteY1131" fmla="*/ 151616 h 470547"/>
                <a:gd name="connsiteX1132" fmla="*/ 232201 w 578488"/>
                <a:gd name="connsiteY1132" fmla="*/ 151232 h 470547"/>
                <a:gd name="connsiteX1133" fmla="*/ 221682 w 578488"/>
                <a:gd name="connsiteY1133" fmla="*/ 150806 h 470547"/>
                <a:gd name="connsiteX1134" fmla="*/ 216312 w 578488"/>
                <a:gd name="connsiteY1134" fmla="*/ 150839 h 470547"/>
                <a:gd name="connsiteX1135" fmla="*/ 214051 w 578488"/>
                <a:gd name="connsiteY1135" fmla="*/ 151268 h 470547"/>
                <a:gd name="connsiteX1136" fmla="*/ 213220 w 578488"/>
                <a:gd name="connsiteY1136" fmla="*/ 150691 h 470547"/>
                <a:gd name="connsiteX1137" fmla="*/ 213366 w 578488"/>
                <a:gd name="connsiteY1137" fmla="*/ 149699 h 470547"/>
                <a:gd name="connsiteX1138" fmla="*/ 215318 w 578488"/>
                <a:gd name="connsiteY1138" fmla="*/ 148129 h 470547"/>
                <a:gd name="connsiteX1139" fmla="*/ 216245 w 578488"/>
                <a:gd name="connsiteY1139" fmla="*/ 146392 h 470547"/>
                <a:gd name="connsiteX1140" fmla="*/ 220147 w 578488"/>
                <a:gd name="connsiteY1140" fmla="*/ 142146 h 470547"/>
                <a:gd name="connsiteX1141" fmla="*/ 224722 w 578488"/>
                <a:gd name="connsiteY1141" fmla="*/ 139313 h 470547"/>
                <a:gd name="connsiteX1142" fmla="*/ 228229 w 578488"/>
                <a:gd name="connsiteY1142" fmla="*/ 140038 h 470547"/>
                <a:gd name="connsiteX1143" fmla="*/ 231959 w 578488"/>
                <a:gd name="connsiteY1143" fmla="*/ 142743 h 470547"/>
                <a:gd name="connsiteX1144" fmla="*/ 234617 w 578488"/>
                <a:gd name="connsiteY1144" fmla="*/ 143081 h 470547"/>
                <a:gd name="connsiteX1145" fmla="*/ 235854 w 578488"/>
                <a:gd name="connsiteY1145" fmla="*/ 143954 h 470547"/>
                <a:gd name="connsiteX1146" fmla="*/ 237791 w 578488"/>
                <a:gd name="connsiteY1146" fmla="*/ 147678 h 470547"/>
                <a:gd name="connsiteX1147" fmla="*/ 238709 w 578488"/>
                <a:gd name="connsiteY1147" fmla="*/ 147799 h 470547"/>
                <a:gd name="connsiteX1148" fmla="*/ 238294 w 578488"/>
                <a:gd name="connsiteY1148" fmla="*/ 144220 h 470547"/>
                <a:gd name="connsiteX1149" fmla="*/ 240855 w 578488"/>
                <a:gd name="connsiteY1149" fmla="*/ 141304 h 470547"/>
                <a:gd name="connsiteX1150" fmla="*/ 240188 w 578488"/>
                <a:gd name="connsiteY1150" fmla="*/ 140497 h 470547"/>
                <a:gd name="connsiteX1151" fmla="*/ 236340 w 578488"/>
                <a:gd name="connsiteY1151" fmla="*/ 141552 h 470547"/>
                <a:gd name="connsiteX1152" fmla="*/ 233392 w 578488"/>
                <a:gd name="connsiteY1152" fmla="*/ 140455 h 470547"/>
                <a:gd name="connsiteX1153" fmla="*/ 231065 w 578488"/>
                <a:gd name="connsiteY1153" fmla="*/ 138262 h 470547"/>
                <a:gd name="connsiteX1154" fmla="*/ 230399 w 578488"/>
                <a:gd name="connsiteY1154" fmla="*/ 136255 h 470547"/>
                <a:gd name="connsiteX1155" fmla="*/ 231846 w 578488"/>
                <a:gd name="connsiteY1155" fmla="*/ 134270 h 470547"/>
                <a:gd name="connsiteX1156" fmla="*/ 233211 w 578488"/>
                <a:gd name="connsiteY1156" fmla="*/ 133270 h 470547"/>
                <a:gd name="connsiteX1157" fmla="*/ 232285 w 578488"/>
                <a:gd name="connsiteY1157" fmla="*/ 132104 h 470547"/>
                <a:gd name="connsiteX1158" fmla="*/ 226467 w 578488"/>
                <a:gd name="connsiteY1158" fmla="*/ 135229 h 470547"/>
                <a:gd name="connsiteX1159" fmla="*/ 222352 w 578488"/>
                <a:gd name="connsiteY1159" fmla="*/ 135955 h 470547"/>
                <a:gd name="connsiteX1160" fmla="*/ 220730 w 578488"/>
                <a:gd name="connsiteY1160" fmla="*/ 135518 h 470547"/>
                <a:gd name="connsiteX1161" fmla="*/ 221609 w 578488"/>
                <a:gd name="connsiteY1161" fmla="*/ 132687 h 470547"/>
                <a:gd name="connsiteX1162" fmla="*/ 221119 w 578488"/>
                <a:gd name="connsiteY1162" fmla="*/ 130438 h 470547"/>
                <a:gd name="connsiteX1163" fmla="*/ 226636 w 578488"/>
                <a:gd name="connsiteY1163" fmla="*/ 124888 h 470547"/>
                <a:gd name="connsiteX1164" fmla="*/ 228534 w 578488"/>
                <a:gd name="connsiteY1164" fmla="*/ 124245 h 470547"/>
                <a:gd name="connsiteX1165" fmla="*/ 231632 w 578488"/>
                <a:gd name="connsiteY1165" fmla="*/ 124691 h 470547"/>
                <a:gd name="connsiteX1166" fmla="*/ 234429 w 578488"/>
                <a:gd name="connsiteY1166" fmla="*/ 126259 h 470547"/>
                <a:gd name="connsiteX1167" fmla="*/ 236768 w 578488"/>
                <a:gd name="connsiteY1167" fmla="*/ 126009 h 470547"/>
                <a:gd name="connsiteX1168" fmla="*/ 239305 w 578488"/>
                <a:gd name="connsiteY1168" fmla="*/ 125172 h 470547"/>
                <a:gd name="connsiteX1169" fmla="*/ 238959 w 578488"/>
                <a:gd name="connsiteY1169" fmla="*/ 123668 h 470547"/>
                <a:gd name="connsiteX1170" fmla="*/ 233457 w 578488"/>
                <a:gd name="connsiteY1170" fmla="*/ 123071 h 470547"/>
                <a:gd name="connsiteX1171" fmla="*/ 232041 w 578488"/>
                <a:gd name="connsiteY1171" fmla="*/ 121822 h 470547"/>
                <a:gd name="connsiteX1172" fmla="*/ 232552 w 578488"/>
                <a:gd name="connsiteY1172" fmla="*/ 120595 h 470547"/>
                <a:gd name="connsiteX1173" fmla="*/ 236329 w 578488"/>
                <a:gd name="connsiteY1173" fmla="*/ 119298 h 470547"/>
                <a:gd name="connsiteX1174" fmla="*/ 240085 w 578488"/>
                <a:gd name="connsiteY1174" fmla="*/ 116955 h 470547"/>
                <a:gd name="connsiteX1175" fmla="*/ 244388 w 578488"/>
                <a:gd name="connsiteY1175" fmla="*/ 116276 h 470547"/>
                <a:gd name="connsiteX1176" fmla="*/ 247852 w 578488"/>
                <a:gd name="connsiteY1176" fmla="*/ 114501 h 470547"/>
                <a:gd name="connsiteX1177" fmla="*/ 248519 w 578488"/>
                <a:gd name="connsiteY1177" fmla="*/ 114904 h 470547"/>
                <a:gd name="connsiteX1178" fmla="*/ 249104 w 578488"/>
                <a:gd name="connsiteY1178" fmla="*/ 115600 h 470547"/>
                <a:gd name="connsiteX1179" fmla="*/ 250348 w 578488"/>
                <a:gd name="connsiteY1179" fmla="*/ 122169 h 470547"/>
                <a:gd name="connsiteX1180" fmla="*/ 253442 w 578488"/>
                <a:gd name="connsiteY1180" fmla="*/ 127512 h 470547"/>
                <a:gd name="connsiteX1181" fmla="*/ 254582 w 578488"/>
                <a:gd name="connsiteY1181" fmla="*/ 127706 h 470547"/>
                <a:gd name="connsiteX1182" fmla="*/ 253395 w 578488"/>
                <a:gd name="connsiteY1182" fmla="*/ 123162 h 470547"/>
                <a:gd name="connsiteX1183" fmla="*/ 254503 w 578488"/>
                <a:gd name="connsiteY1183" fmla="*/ 121854 h 470547"/>
                <a:gd name="connsiteX1184" fmla="*/ 255906 w 578488"/>
                <a:gd name="connsiteY1184" fmla="*/ 120859 h 470547"/>
                <a:gd name="connsiteX1185" fmla="*/ 256344 w 578488"/>
                <a:gd name="connsiteY1185" fmla="*/ 119726 h 470547"/>
                <a:gd name="connsiteX1186" fmla="*/ 254736 w 578488"/>
                <a:gd name="connsiteY1186" fmla="*/ 119339 h 470547"/>
                <a:gd name="connsiteX1187" fmla="*/ 253421 w 578488"/>
                <a:gd name="connsiteY1187" fmla="*/ 117711 h 470547"/>
                <a:gd name="connsiteX1188" fmla="*/ 251542 w 578488"/>
                <a:gd name="connsiteY1188" fmla="*/ 112496 h 470547"/>
                <a:gd name="connsiteX1189" fmla="*/ 252183 w 578488"/>
                <a:gd name="connsiteY1189" fmla="*/ 111139 h 470547"/>
                <a:gd name="connsiteX1190" fmla="*/ 256254 w 578488"/>
                <a:gd name="connsiteY1190" fmla="*/ 108355 h 470547"/>
                <a:gd name="connsiteX1191" fmla="*/ 261361 w 578488"/>
                <a:gd name="connsiteY1191" fmla="*/ 107713 h 470547"/>
                <a:gd name="connsiteX1192" fmla="*/ 266802 w 578488"/>
                <a:gd name="connsiteY1192" fmla="*/ 109666 h 470547"/>
                <a:gd name="connsiteX1193" fmla="*/ 268713 w 578488"/>
                <a:gd name="connsiteY1193" fmla="*/ 109688 h 470547"/>
                <a:gd name="connsiteX1194" fmla="*/ 271868 w 578488"/>
                <a:gd name="connsiteY1194" fmla="*/ 109164 h 470547"/>
                <a:gd name="connsiteX1195" fmla="*/ 277221 w 578488"/>
                <a:gd name="connsiteY1195" fmla="*/ 107558 h 470547"/>
                <a:gd name="connsiteX1196" fmla="*/ 280370 w 578488"/>
                <a:gd name="connsiteY1196" fmla="*/ 106947 h 470547"/>
                <a:gd name="connsiteX1197" fmla="*/ 282013 w 578488"/>
                <a:gd name="connsiteY1197" fmla="*/ 106949 h 470547"/>
                <a:gd name="connsiteX1198" fmla="*/ 282419 w 578488"/>
                <a:gd name="connsiteY1198" fmla="*/ 106137 h 470547"/>
                <a:gd name="connsiteX1199" fmla="*/ 280897 w 578488"/>
                <a:gd name="connsiteY1199" fmla="*/ 105615 h 470547"/>
                <a:gd name="connsiteX1200" fmla="*/ 280406 w 578488"/>
                <a:gd name="connsiteY1200" fmla="*/ 105107 h 470547"/>
                <a:gd name="connsiteX1201" fmla="*/ 279212 w 578488"/>
                <a:gd name="connsiteY1201" fmla="*/ 104815 h 470547"/>
                <a:gd name="connsiteX1202" fmla="*/ 274263 w 578488"/>
                <a:gd name="connsiteY1202" fmla="*/ 105684 h 470547"/>
                <a:gd name="connsiteX1203" fmla="*/ 260609 w 578488"/>
                <a:gd name="connsiteY1203" fmla="*/ 105409 h 470547"/>
                <a:gd name="connsiteX1204" fmla="*/ 259292 w 578488"/>
                <a:gd name="connsiteY1204" fmla="*/ 104480 h 470547"/>
                <a:gd name="connsiteX1205" fmla="*/ 259050 w 578488"/>
                <a:gd name="connsiteY1205" fmla="*/ 102872 h 470547"/>
                <a:gd name="connsiteX1206" fmla="*/ 260499 w 578488"/>
                <a:gd name="connsiteY1206" fmla="*/ 100564 h 470547"/>
                <a:gd name="connsiteX1207" fmla="*/ 262091 w 578488"/>
                <a:gd name="connsiteY1207" fmla="*/ 99291 h 470547"/>
                <a:gd name="connsiteX1208" fmla="*/ 267239 w 578488"/>
                <a:gd name="connsiteY1208" fmla="*/ 96997 h 470547"/>
                <a:gd name="connsiteX1209" fmla="*/ 272689 w 578488"/>
                <a:gd name="connsiteY1209" fmla="*/ 96687 h 470547"/>
                <a:gd name="connsiteX1210" fmla="*/ 278431 w 578488"/>
                <a:gd name="connsiteY1210" fmla="*/ 92605 h 470547"/>
                <a:gd name="connsiteX1211" fmla="*/ 280625 w 578488"/>
                <a:gd name="connsiteY1211" fmla="*/ 89538 h 470547"/>
                <a:gd name="connsiteX1212" fmla="*/ 281868 w 578488"/>
                <a:gd name="connsiteY1212" fmla="*/ 84803 h 470547"/>
                <a:gd name="connsiteX1213" fmla="*/ 285369 w 578488"/>
                <a:gd name="connsiteY1213" fmla="*/ 80966 h 470547"/>
                <a:gd name="connsiteX1214" fmla="*/ 294144 w 578488"/>
                <a:gd name="connsiteY1214" fmla="*/ 78781 h 470547"/>
                <a:gd name="connsiteX1215" fmla="*/ 294499 w 578488"/>
                <a:gd name="connsiteY1215" fmla="*/ 77813 h 470547"/>
                <a:gd name="connsiteX1216" fmla="*/ 293568 w 578488"/>
                <a:gd name="connsiteY1216" fmla="*/ 75813 h 470547"/>
                <a:gd name="connsiteX1217" fmla="*/ 293641 w 578488"/>
                <a:gd name="connsiteY1217" fmla="*/ 72204 h 470547"/>
                <a:gd name="connsiteX1218" fmla="*/ 296047 w 578488"/>
                <a:gd name="connsiteY1218" fmla="*/ 67992 h 470547"/>
                <a:gd name="connsiteX1219" fmla="*/ 297645 w 578488"/>
                <a:gd name="connsiteY1219" fmla="*/ 66526 h 470547"/>
                <a:gd name="connsiteX1220" fmla="*/ 298383 w 578488"/>
                <a:gd name="connsiteY1220" fmla="*/ 66350 h 470547"/>
                <a:gd name="connsiteX1221" fmla="*/ 300275 w 578488"/>
                <a:gd name="connsiteY1221" fmla="*/ 67729 h 470547"/>
                <a:gd name="connsiteX1222" fmla="*/ 302573 w 578488"/>
                <a:gd name="connsiteY1222" fmla="*/ 70659 h 470547"/>
                <a:gd name="connsiteX1223" fmla="*/ 306175 w 578488"/>
                <a:gd name="connsiteY1223" fmla="*/ 72335 h 470547"/>
                <a:gd name="connsiteX1224" fmla="*/ 310895 w 578488"/>
                <a:gd name="connsiteY1224" fmla="*/ 72624 h 470547"/>
                <a:gd name="connsiteX1225" fmla="*/ 312154 w 578488"/>
                <a:gd name="connsiteY1225" fmla="*/ 71800 h 470547"/>
                <a:gd name="connsiteX1226" fmla="*/ 308485 w 578488"/>
                <a:gd name="connsiteY1226" fmla="*/ 70129 h 470547"/>
                <a:gd name="connsiteX1227" fmla="*/ 305708 w 578488"/>
                <a:gd name="connsiteY1227" fmla="*/ 67943 h 470547"/>
                <a:gd name="connsiteX1228" fmla="*/ 305488 w 578488"/>
                <a:gd name="connsiteY1228" fmla="*/ 65745 h 470547"/>
                <a:gd name="connsiteX1229" fmla="*/ 306805 w 578488"/>
                <a:gd name="connsiteY1229" fmla="*/ 64579 h 470547"/>
                <a:gd name="connsiteX1230" fmla="*/ 308852 w 578488"/>
                <a:gd name="connsiteY1230" fmla="*/ 64709 h 470547"/>
                <a:gd name="connsiteX1231" fmla="*/ 311422 w 578488"/>
                <a:gd name="connsiteY1231" fmla="*/ 64462 h 470547"/>
                <a:gd name="connsiteX1232" fmla="*/ 313816 w 578488"/>
                <a:gd name="connsiteY1232" fmla="*/ 62982 h 470547"/>
                <a:gd name="connsiteX1233" fmla="*/ 314164 w 578488"/>
                <a:gd name="connsiteY1233" fmla="*/ 61941 h 470547"/>
                <a:gd name="connsiteX1234" fmla="*/ 314264 w 578488"/>
                <a:gd name="connsiteY1234" fmla="*/ 60527 h 470547"/>
                <a:gd name="connsiteX1235" fmla="*/ 314862 w 578488"/>
                <a:gd name="connsiteY1235" fmla="*/ 59088 h 470547"/>
                <a:gd name="connsiteX1236" fmla="*/ 318375 w 578488"/>
                <a:gd name="connsiteY1236" fmla="*/ 55651 h 470547"/>
                <a:gd name="connsiteX1237" fmla="*/ 329204 w 578488"/>
                <a:gd name="connsiteY1237" fmla="*/ 53412 h 470547"/>
                <a:gd name="connsiteX1238" fmla="*/ 329988 w 578488"/>
                <a:gd name="connsiteY1238" fmla="*/ 54321 h 470547"/>
                <a:gd name="connsiteX1239" fmla="*/ 329403 w 578488"/>
                <a:gd name="connsiteY1239" fmla="*/ 60951 h 470547"/>
                <a:gd name="connsiteX1240" fmla="*/ 328159 w 578488"/>
                <a:gd name="connsiteY1240" fmla="*/ 65227 h 470547"/>
                <a:gd name="connsiteX1241" fmla="*/ 328198 w 578488"/>
                <a:gd name="connsiteY1241" fmla="*/ 68347 h 470547"/>
                <a:gd name="connsiteX1242" fmla="*/ 330306 w 578488"/>
                <a:gd name="connsiteY1242" fmla="*/ 65227 h 470547"/>
                <a:gd name="connsiteX1243" fmla="*/ 333132 w 578488"/>
                <a:gd name="connsiteY1243" fmla="*/ 56663 h 470547"/>
                <a:gd name="connsiteX1244" fmla="*/ 335253 w 578488"/>
                <a:gd name="connsiteY1244" fmla="*/ 52629 h 470547"/>
                <a:gd name="connsiteX1245" fmla="*/ 337650 w 578488"/>
                <a:gd name="connsiteY1245" fmla="*/ 50309 h 470547"/>
                <a:gd name="connsiteX1246" fmla="*/ 339362 w 578488"/>
                <a:gd name="connsiteY1246" fmla="*/ 49785 h 470547"/>
                <a:gd name="connsiteX1247" fmla="*/ 341057 w 578488"/>
                <a:gd name="connsiteY1247" fmla="*/ 48583 h 470547"/>
                <a:gd name="connsiteX1248" fmla="*/ 343295 w 578488"/>
                <a:gd name="connsiteY1248" fmla="*/ 47867 h 470547"/>
                <a:gd name="connsiteX1249" fmla="*/ 343979 w 578488"/>
                <a:gd name="connsiteY1249" fmla="*/ 48791 h 470547"/>
                <a:gd name="connsiteX1250" fmla="*/ 344687 w 578488"/>
                <a:gd name="connsiteY1250" fmla="*/ 50933 h 470547"/>
                <a:gd name="connsiteX1251" fmla="*/ 343482 w 578488"/>
                <a:gd name="connsiteY1251" fmla="*/ 58438 h 470547"/>
                <a:gd name="connsiteX1252" fmla="*/ 343603 w 578488"/>
                <a:gd name="connsiteY1252" fmla="*/ 60805 h 470547"/>
                <a:gd name="connsiteX1253" fmla="*/ 342253 w 578488"/>
                <a:gd name="connsiteY1253" fmla="*/ 63973 h 470547"/>
                <a:gd name="connsiteX1254" fmla="*/ 337093 w 578488"/>
                <a:gd name="connsiteY1254" fmla="*/ 71017 h 470547"/>
                <a:gd name="connsiteX1255" fmla="*/ 337330 w 578488"/>
                <a:gd name="connsiteY1255" fmla="*/ 71914 h 470547"/>
                <a:gd name="connsiteX1256" fmla="*/ 338496 w 578488"/>
                <a:gd name="connsiteY1256" fmla="*/ 71581 h 470547"/>
                <a:gd name="connsiteX1257" fmla="*/ 340496 w 578488"/>
                <a:gd name="connsiteY1257" fmla="*/ 70420 h 470547"/>
                <a:gd name="connsiteX1258" fmla="*/ 346888 w 578488"/>
                <a:gd name="connsiteY1258" fmla="*/ 63728 h 470547"/>
                <a:gd name="connsiteX1259" fmla="*/ 352476 w 578488"/>
                <a:gd name="connsiteY1259" fmla="*/ 64573 h 470547"/>
                <a:gd name="connsiteX1260" fmla="*/ 352545 w 578488"/>
                <a:gd name="connsiteY1260" fmla="*/ 64024 h 470547"/>
                <a:gd name="connsiteX1261" fmla="*/ 350753 w 578488"/>
                <a:gd name="connsiteY1261" fmla="*/ 62058 h 470547"/>
                <a:gd name="connsiteX1262" fmla="*/ 348563 w 578488"/>
                <a:gd name="connsiteY1262" fmla="*/ 60171 h 470547"/>
                <a:gd name="connsiteX1263" fmla="*/ 347905 w 578488"/>
                <a:gd name="connsiteY1263" fmla="*/ 57833 h 470547"/>
                <a:gd name="connsiteX1264" fmla="*/ 348198 w 578488"/>
                <a:gd name="connsiteY1264" fmla="*/ 51586 h 470547"/>
                <a:gd name="connsiteX1265" fmla="*/ 349881 w 578488"/>
                <a:gd name="connsiteY1265" fmla="*/ 49107 h 470547"/>
                <a:gd name="connsiteX1266" fmla="*/ 354707 w 578488"/>
                <a:gd name="connsiteY1266" fmla="*/ 49367 h 470547"/>
                <a:gd name="connsiteX1267" fmla="*/ 357598 w 578488"/>
                <a:gd name="connsiteY1267" fmla="*/ 49024 h 470547"/>
                <a:gd name="connsiteX1268" fmla="*/ 358948 w 578488"/>
                <a:gd name="connsiteY1268" fmla="*/ 50151 h 470547"/>
                <a:gd name="connsiteX1269" fmla="*/ 361843 w 578488"/>
                <a:gd name="connsiteY1269" fmla="*/ 50070 h 470547"/>
                <a:gd name="connsiteX1270" fmla="*/ 363848 w 578488"/>
                <a:gd name="connsiteY1270" fmla="*/ 45579 h 470547"/>
                <a:gd name="connsiteX1271" fmla="*/ 367810 w 578488"/>
                <a:gd name="connsiteY1271" fmla="*/ 45185 h 470547"/>
                <a:gd name="connsiteX1272" fmla="*/ 371289 w 578488"/>
                <a:gd name="connsiteY1272" fmla="*/ 48155 h 470547"/>
                <a:gd name="connsiteX1273" fmla="*/ 375476 w 578488"/>
                <a:gd name="connsiteY1273" fmla="*/ 50151 h 470547"/>
                <a:gd name="connsiteX1274" fmla="*/ 378840 w 578488"/>
                <a:gd name="connsiteY1274" fmla="*/ 53019 h 470547"/>
                <a:gd name="connsiteX1275" fmla="*/ 379790 w 578488"/>
                <a:gd name="connsiteY1275" fmla="*/ 52236 h 470547"/>
                <a:gd name="connsiteX1276" fmla="*/ 377974 w 578488"/>
                <a:gd name="connsiteY1276" fmla="*/ 45538 h 470547"/>
                <a:gd name="connsiteX1277" fmla="*/ 375987 w 578488"/>
                <a:gd name="connsiteY1277" fmla="*/ 43092 h 470547"/>
                <a:gd name="connsiteX1278" fmla="*/ 371677 w 578488"/>
                <a:gd name="connsiteY1278" fmla="*/ 41819 h 470547"/>
                <a:gd name="connsiteX1279" fmla="*/ 367091 w 578488"/>
                <a:gd name="connsiteY1279" fmla="*/ 38795 h 470547"/>
                <a:gd name="connsiteX1280" fmla="*/ 365895 w 578488"/>
                <a:gd name="connsiteY1280" fmla="*/ 37453 h 470547"/>
                <a:gd name="connsiteX1281" fmla="*/ 366104 w 578488"/>
                <a:gd name="connsiteY1281" fmla="*/ 36454 h 470547"/>
                <a:gd name="connsiteX1282" fmla="*/ 370151 w 578488"/>
                <a:gd name="connsiteY1282" fmla="*/ 35490 h 470547"/>
                <a:gd name="connsiteX1283" fmla="*/ 375491 w 578488"/>
                <a:gd name="connsiteY1283" fmla="*/ 36594 h 470547"/>
                <a:gd name="connsiteX1284" fmla="*/ 380250 w 578488"/>
                <a:gd name="connsiteY1284" fmla="*/ 34070 h 470547"/>
                <a:gd name="connsiteX1285" fmla="*/ 381552 w 578488"/>
                <a:gd name="connsiteY1285" fmla="*/ 34762 h 470547"/>
                <a:gd name="connsiteX1286" fmla="*/ 385202 w 578488"/>
                <a:gd name="connsiteY1286" fmla="*/ 33441 h 470547"/>
                <a:gd name="connsiteX1287" fmla="*/ 387469 w 578488"/>
                <a:gd name="connsiteY1287" fmla="*/ 35218 h 470547"/>
                <a:gd name="connsiteX1288" fmla="*/ 388857 w 578488"/>
                <a:gd name="connsiteY1288" fmla="*/ 34692 h 470547"/>
                <a:gd name="connsiteX1289" fmla="*/ 389663 w 578488"/>
                <a:gd name="connsiteY1289" fmla="*/ 32309 h 470547"/>
                <a:gd name="connsiteX1290" fmla="*/ 395487 w 578488"/>
                <a:gd name="connsiteY1290" fmla="*/ 30829 h 470547"/>
                <a:gd name="connsiteX1291" fmla="*/ 399181 w 578488"/>
                <a:gd name="connsiteY1291" fmla="*/ 32195 h 470547"/>
                <a:gd name="connsiteX1292" fmla="*/ 401162 w 578488"/>
                <a:gd name="connsiteY1292" fmla="*/ 33608 h 470547"/>
                <a:gd name="connsiteX1293" fmla="*/ 402082 w 578488"/>
                <a:gd name="connsiteY1293" fmla="*/ 36320 h 470547"/>
                <a:gd name="connsiteX1294" fmla="*/ 403489 w 578488"/>
                <a:gd name="connsiteY1294" fmla="*/ 41674 h 470547"/>
                <a:gd name="connsiteX1295" fmla="*/ 406374 w 578488"/>
                <a:gd name="connsiteY1295" fmla="*/ 44557 h 470547"/>
                <a:gd name="connsiteX1296" fmla="*/ 408165 w 578488"/>
                <a:gd name="connsiteY1296" fmla="*/ 45971 h 470547"/>
                <a:gd name="connsiteX1297" fmla="*/ 410287 w 578488"/>
                <a:gd name="connsiteY1297" fmla="*/ 46362 h 470547"/>
                <a:gd name="connsiteX1298" fmla="*/ 411311 w 578488"/>
                <a:gd name="connsiteY1298" fmla="*/ 44924 h 470547"/>
                <a:gd name="connsiteX1299" fmla="*/ 409322 w 578488"/>
                <a:gd name="connsiteY1299" fmla="*/ 43190 h 470547"/>
                <a:gd name="connsiteX1300" fmla="*/ 408786 w 578488"/>
                <a:gd name="connsiteY1300" fmla="*/ 41556 h 470547"/>
                <a:gd name="connsiteX1301" fmla="*/ 409739 w 578488"/>
                <a:gd name="connsiteY1301" fmla="*/ 37494 h 470547"/>
                <a:gd name="connsiteX1302" fmla="*/ 410851 w 578488"/>
                <a:gd name="connsiteY1302" fmla="*/ 35896 h 470547"/>
                <a:gd name="connsiteX1303" fmla="*/ 417083 w 578488"/>
                <a:gd name="connsiteY1303" fmla="*/ 29833 h 470547"/>
                <a:gd name="connsiteX1304" fmla="*/ 422300 w 578488"/>
                <a:gd name="connsiteY1304" fmla="*/ 26680 h 470547"/>
                <a:gd name="connsiteX1305" fmla="*/ 425424 w 578488"/>
                <a:gd name="connsiteY1305" fmla="*/ 26417 h 470547"/>
                <a:gd name="connsiteX1306" fmla="*/ 430888 w 578488"/>
                <a:gd name="connsiteY1306" fmla="*/ 19331 h 470547"/>
                <a:gd name="connsiteX1307" fmla="*/ 432436 w 578488"/>
                <a:gd name="connsiteY1307" fmla="*/ 18040 h 470547"/>
                <a:gd name="connsiteX1308" fmla="*/ 433861 w 578488"/>
                <a:gd name="connsiteY1308" fmla="*/ 17743 h 470547"/>
                <a:gd name="connsiteX1309" fmla="*/ 433496 w 578488"/>
                <a:gd name="connsiteY1309" fmla="*/ 16004 h 470547"/>
                <a:gd name="connsiteX1310" fmla="*/ 430503 w 578488"/>
                <a:gd name="connsiteY1310" fmla="*/ 14903 h 470547"/>
                <a:gd name="connsiteX1311" fmla="*/ 430400 w 578488"/>
                <a:gd name="connsiteY1311" fmla="*/ 12748 h 470547"/>
                <a:gd name="connsiteX1312" fmla="*/ 434343 w 578488"/>
                <a:gd name="connsiteY1312" fmla="*/ 10121 h 470547"/>
                <a:gd name="connsiteX1313" fmla="*/ 439124 w 578488"/>
                <a:gd name="connsiteY1313" fmla="*/ 5706 h 470547"/>
                <a:gd name="connsiteX1314" fmla="*/ 441484 w 578488"/>
                <a:gd name="connsiteY1314" fmla="*/ 5406 h 470547"/>
                <a:gd name="connsiteX1315" fmla="*/ 442963 w 578488"/>
                <a:gd name="connsiteY1315" fmla="*/ 6634 h 470547"/>
                <a:gd name="connsiteX1316" fmla="*/ 447619 w 578488"/>
                <a:gd name="connsiteY1316" fmla="*/ 8627 h 470547"/>
                <a:gd name="connsiteX1317" fmla="*/ 450471 w 578488"/>
                <a:gd name="connsiteY1317" fmla="*/ 10908 h 470547"/>
                <a:gd name="connsiteX1318" fmla="*/ 452538 w 578488"/>
                <a:gd name="connsiteY1318" fmla="*/ 12056 h 470547"/>
                <a:gd name="connsiteX1319" fmla="*/ 453881 w 578488"/>
                <a:gd name="connsiteY1319" fmla="*/ 11818 h 470547"/>
                <a:gd name="connsiteX1320" fmla="*/ 454991 w 578488"/>
                <a:gd name="connsiteY1320" fmla="*/ 10105 h 470547"/>
                <a:gd name="connsiteX1321" fmla="*/ 456325 w 578488"/>
                <a:gd name="connsiteY1321" fmla="*/ 9303 h 470547"/>
                <a:gd name="connsiteX1322" fmla="*/ 459286 w 578488"/>
                <a:gd name="connsiteY1322" fmla="*/ 9753 h 470547"/>
                <a:gd name="connsiteX1323" fmla="*/ 461052 w 578488"/>
                <a:gd name="connsiteY1323" fmla="*/ 10855 h 470547"/>
                <a:gd name="connsiteX1324" fmla="*/ 462428 w 578488"/>
                <a:gd name="connsiteY1324" fmla="*/ 11000 h 470547"/>
                <a:gd name="connsiteX1325" fmla="*/ 463672 w 578488"/>
                <a:gd name="connsiteY1325" fmla="*/ 11667 h 470547"/>
                <a:gd name="connsiteX1326" fmla="*/ 463965 w 578488"/>
                <a:gd name="connsiteY1326" fmla="*/ 13131 h 470547"/>
                <a:gd name="connsiteX1327" fmla="*/ 461404 w 578488"/>
                <a:gd name="connsiteY1327" fmla="*/ 14725 h 470547"/>
                <a:gd name="connsiteX1328" fmla="*/ 457040 w 578488"/>
                <a:gd name="connsiteY1328" fmla="*/ 18947 h 470547"/>
                <a:gd name="connsiteX1329" fmla="*/ 452734 w 578488"/>
                <a:gd name="connsiteY1329" fmla="*/ 23737 h 470547"/>
                <a:gd name="connsiteX1330" fmla="*/ 451314 w 578488"/>
                <a:gd name="connsiteY1330" fmla="*/ 26255 h 470547"/>
                <a:gd name="connsiteX1331" fmla="*/ 449923 w 578488"/>
                <a:gd name="connsiteY1331" fmla="*/ 32850 h 470547"/>
                <a:gd name="connsiteX1332" fmla="*/ 446558 w 578488"/>
                <a:gd name="connsiteY1332" fmla="*/ 37058 h 470547"/>
                <a:gd name="connsiteX1333" fmla="*/ 446304 w 578488"/>
                <a:gd name="connsiteY1333" fmla="*/ 40003 h 470547"/>
                <a:gd name="connsiteX1334" fmla="*/ 447655 w 578488"/>
                <a:gd name="connsiteY1334" fmla="*/ 41390 h 470547"/>
                <a:gd name="connsiteX1335" fmla="*/ 451369 w 578488"/>
                <a:gd name="connsiteY1335" fmla="*/ 40302 h 470547"/>
                <a:gd name="connsiteX1336" fmla="*/ 455947 w 578488"/>
                <a:gd name="connsiteY1336" fmla="*/ 36371 h 470547"/>
                <a:gd name="connsiteX1337" fmla="*/ 457090 w 578488"/>
                <a:gd name="connsiteY1337" fmla="*/ 32191 h 470547"/>
                <a:gd name="connsiteX1338" fmla="*/ 468535 w 578488"/>
                <a:gd name="connsiteY1338" fmla="*/ 20815 h 470547"/>
                <a:gd name="connsiteX1339" fmla="*/ 473903 w 578488"/>
                <a:gd name="connsiteY1339" fmla="*/ 14505 h 470547"/>
                <a:gd name="connsiteX1340" fmla="*/ 480007 w 578488"/>
                <a:gd name="connsiteY1340" fmla="*/ 9265 h 470547"/>
                <a:gd name="connsiteX1341" fmla="*/ 483421 w 578488"/>
                <a:gd name="connsiteY1341" fmla="*/ 8179 h 470547"/>
                <a:gd name="connsiteX1342" fmla="*/ 485028 w 578488"/>
                <a:gd name="connsiteY1342" fmla="*/ 11651 h 470547"/>
                <a:gd name="connsiteX1343" fmla="*/ 483734 w 578488"/>
                <a:gd name="connsiteY1343" fmla="*/ 16179 h 470547"/>
                <a:gd name="connsiteX1344" fmla="*/ 481141 w 578488"/>
                <a:gd name="connsiteY1344" fmla="*/ 19061 h 470547"/>
                <a:gd name="connsiteX1345" fmla="*/ 483052 w 578488"/>
                <a:gd name="connsiteY1345" fmla="*/ 20380 h 470547"/>
                <a:gd name="connsiteX1346" fmla="*/ 482687 w 578488"/>
                <a:gd name="connsiteY1346" fmla="*/ 23797 h 470547"/>
                <a:gd name="connsiteX1347" fmla="*/ 482091 w 578488"/>
                <a:gd name="connsiteY1347" fmla="*/ 25693 h 470547"/>
                <a:gd name="connsiteX1348" fmla="*/ 481711 w 578488"/>
                <a:gd name="connsiteY1348" fmla="*/ 27676 h 470547"/>
                <a:gd name="connsiteX1349" fmla="*/ 481735 w 578488"/>
                <a:gd name="connsiteY1349" fmla="*/ 29424 h 470547"/>
                <a:gd name="connsiteX1350" fmla="*/ 483527 w 578488"/>
                <a:gd name="connsiteY1350" fmla="*/ 28958 h 470547"/>
                <a:gd name="connsiteX1351" fmla="*/ 490675 w 578488"/>
                <a:gd name="connsiteY1351" fmla="*/ 25377 h 470547"/>
                <a:gd name="connsiteX1352" fmla="*/ 492486 w 578488"/>
                <a:gd name="connsiteY1352" fmla="*/ 21493 h 470547"/>
                <a:gd name="connsiteX1353" fmla="*/ 494166 w 578488"/>
                <a:gd name="connsiteY1353" fmla="*/ 18577 h 470547"/>
                <a:gd name="connsiteX1354" fmla="*/ 494972 w 578488"/>
                <a:gd name="connsiteY1354" fmla="*/ 16055 h 470547"/>
                <a:gd name="connsiteX1355" fmla="*/ 497751 w 578488"/>
                <a:gd name="connsiteY1355" fmla="*/ 13663 h 470547"/>
                <a:gd name="connsiteX1356" fmla="*/ 502994 w 578488"/>
                <a:gd name="connsiteY1356" fmla="*/ 13645 h 470547"/>
                <a:gd name="connsiteX1357" fmla="*/ 503197 w 578488"/>
                <a:gd name="connsiteY1357" fmla="*/ 12704 h 470547"/>
                <a:gd name="connsiteX1358" fmla="*/ 496859 w 578488"/>
                <a:gd name="connsiteY1358" fmla="*/ 9377 h 470547"/>
                <a:gd name="connsiteX1359" fmla="*/ 496112 w 578488"/>
                <a:gd name="connsiteY1359" fmla="*/ 7877 h 470547"/>
                <a:gd name="connsiteX1360" fmla="*/ 498243 w 578488"/>
                <a:gd name="connsiteY1360" fmla="*/ 5879 h 470547"/>
                <a:gd name="connsiteX1361" fmla="*/ 459651 w 578488"/>
                <a:gd name="connsiteY1361" fmla="*/ 0 h 470547"/>
                <a:gd name="connsiteX1362" fmla="*/ 465559 w 578488"/>
                <a:gd name="connsiteY1362" fmla="*/ 1548 h 470547"/>
                <a:gd name="connsiteX1363" fmla="*/ 467582 w 578488"/>
                <a:gd name="connsiteY1363" fmla="*/ 1516 h 470547"/>
                <a:gd name="connsiteX1364" fmla="*/ 470515 w 578488"/>
                <a:gd name="connsiteY1364" fmla="*/ 4407 h 470547"/>
                <a:gd name="connsiteX1365" fmla="*/ 472046 w 578488"/>
                <a:gd name="connsiteY1365" fmla="*/ 4151 h 470547"/>
                <a:gd name="connsiteX1366" fmla="*/ 471756 w 578488"/>
                <a:gd name="connsiteY1366" fmla="*/ 5916 h 470547"/>
                <a:gd name="connsiteX1367" fmla="*/ 468792 w 578488"/>
                <a:gd name="connsiteY1367" fmla="*/ 6752 h 470547"/>
                <a:gd name="connsiteX1368" fmla="*/ 464183 w 578488"/>
                <a:gd name="connsiteY1368" fmla="*/ 7260 h 470547"/>
                <a:gd name="connsiteX1369" fmla="*/ 463495 w 578488"/>
                <a:gd name="connsiteY1369" fmla="*/ 7611 h 470547"/>
                <a:gd name="connsiteX1370" fmla="*/ 459556 w 578488"/>
                <a:gd name="connsiteY1370" fmla="*/ 7329 h 470547"/>
                <a:gd name="connsiteX1371" fmla="*/ 457345 w 578488"/>
                <a:gd name="connsiteY1371" fmla="*/ 4956 h 470547"/>
                <a:gd name="connsiteX1372" fmla="*/ 453650 w 578488"/>
                <a:gd name="connsiteY1372" fmla="*/ 4368 h 470547"/>
                <a:gd name="connsiteX1373" fmla="*/ 453656 w 578488"/>
                <a:gd name="connsiteY1373" fmla="*/ 3606 h 470547"/>
                <a:gd name="connsiteX1374" fmla="*/ 456049 w 578488"/>
                <a:gd name="connsiteY1374" fmla="*/ 1809 h 470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Lst>
              <a:rect l="l" t="t" r="r" b="b"/>
              <a:pathLst>
                <a:path w="578488" h="470547">
                  <a:moveTo>
                    <a:pt x="4236" y="391131"/>
                  </a:moveTo>
                  <a:lnTo>
                    <a:pt x="5553" y="393229"/>
                  </a:lnTo>
                  <a:lnTo>
                    <a:pt x="6342" y="395934"/>
                  </a:lnTo>
                  <a:lnTo>
                    <a:pt x="6413" y="399875"/>
                  </a:lnTo>
                  <a:lnTo>
                    <a:pt x="4376" y="399577"/>
                  </a:lnTo>
                  <a:lnTo>
                    <a:pt x="3461" y="398066"/>
                  </a:lnTo>
                  <a:lnTo>
                    <a:pt x="3196" y="397101"/>
                  </a:lnTo>
                  <a:lnTo>
                    <a:pt x="3355" y="394818"/>
                  </a:lnTo>
                  <a:lnTo>
                    <a:pt x="2897" y="392461"/>
                  </a:lnTo>
                  <a:lnTo>
                    <a:pt x="3498" y="391290"/>
                  </a:lnTo>
                  <a:close/>
                  <a:moveTo>
                    <a:pt x="2573" y="366113"/>
                  </a:moveTo>
                  <a:lnTo>
                    <a:pt x="3852" y="367834"/>
                  </a:lnTo>
                  <a:lnTo>
                    <a:pt x="3530" y="369975"/>
                  </a:lnTo>
                  <a:lnTo>
                    <a:pt x="1572" y="370400"/>
                  </a:lnTo>
                  <a:lnTo>
                    <a:pt x="0" y="370038"/>
                  </a:lnTo>
                  <a:lnTo>
                    <a:pt x="561" y="366825"/>
                  </a:lnTo>
                  <a:lnTo>
                    <a:pt x="1384" y="366299"/>
                  </a:lnTo>
                  <a:close/>
                  <a:moveTo>
                    <a:pt x="72406" y="288176"/>
                  </a:moveTo>
                  <a:lnTo>
                    <a:pt x="73790" y="289555"/>
                  </a:lnTo>
                  <a:lnTo>
                    <a:pt x="73896" y="291823"/>
                  </a:lnTo>
                  <a:lnTo>
                    <a:pt x="73052" y="292828"/>
                  </a:lnTo>
                  <a:lnTo>
                    <a:pt x="70884" y="292852"/>
                  </a:lnTo>
                  <a:lnTo>
                    <a:pt x="68309" y="292314"/>
                  </a:lnTo>
                  <a:lnTo>
                    <a:pt x="66697" y="291172"/>
                  </a:lnTo>
                  <a:lnTo>
                    <a:pt x="66446" y="290164"/>
                  </a:lnTo>
                  <a:lnTo>
                    <a:pt x="69417" y="288910"/>
                  </a:lnTo>
                  <a:close/>
                  <a:moveTo>
                    <a:pt x="87688" y="276468"/>
                  </a:moveTo>
                  <a:lnTo>
                    <a:pt x="88672" y="277636"/>
                  </a:lnTo>
                  <a:lnTo>
                    <a:pt x="88798" y="279233"/>
                  </a:lnTo>
                  <a:lnTo>
                    <a:pt x="88172" y="280023"/>
                  </a:lnTo>
                  <a:lnTo>
                    <a:pt x="81190" y="281299"/>
                  </a:lnTo>
                  <a:lnTo>
                    <a:pt x="78655" y="281381"/>
                  </a:lnTo>
                  <a:lnTo>
                    <a:pt x="77129" y="280596"/>
                  </a:lnTo>
                  <a:lnTo>
                    <a:pt x="80758" y="279027"/>
                  </a:lnTo>
                  <a:lnTo>
                    <a:pt x="86455" y="277535"/>
                  </a:lnTo>
                  <a:lnTo>
                    <a:pt x="86997" y="276585"/>
                  </a:lnTo>
                  <a:close/>
                  <a:moveTo>
                    <a:pt x="137580" y="234750"/>
                  </a:moveTo>
                  <a:lnTo>
                    <a:pt x="140049" y="234842"/>
                  </a:lnTo>
                  <a:lnTo>
                    <a:pt x="142560" y="237291"/>
                  </a:lnTo>
                  <a:lnTo>
                    <a:pt x="142234" y="238798"/>
                  </a:lnTo>
                  <a:lnTo>
                    <a:pt x="141074" y="239795"/>
                  </a:lnTo>
                  <a:lnTo>
                    <a:pt x="138498" y="238994"/>
                  </a:lnTo>
                  <a:lnTo>
                    <a:pt x="133413" y="239613"/>
                  </a:lnTo>
                  <a:lnTo>
                    <a:pt x="131364" y="238638"/>
                  </a:lnTo>
                  <a:lnTo>
                    <a:pt x="132992" y="236741"/>
                  </a:lnTo>
                  <a:close/>
                  <a:moveTo>
                    <a:pt x="156473" y="208471"/>
                  </a:moveTo>
                  <a:lnTo>
                    <a:pt x="158617" y="208629"/>
                  </a:lnTo>
                  <a:lnTo>
                    <a:pt x="159300" y="209433"/>
                  </a:lnTo>
                  <a:lnTo>
                    <a:pt x="158520" y="211357"/>
                  </a:lnTo>
                  <a:lnTo>
                    <a:pt x="157058" y="212476"/>
                  </a:lnTo>
                  <a:lnTo>
                    <a:pt x="154327" y="212155"/>
                  </a:lnTo>
                  <a:lnTo>
                    <a:pt x="154035" y="211196"/>
                  </a:lnTo>
                  <a:lnTo>
                    <a:pt x="154815" y="209272"/>
                  </a:lnTo>
                  <a:close/>
                  <a:moveTo>
                    <a:pt x="175748" y="197328"/>
                  </a:moveTo>
                  <a:lnTo>
                    <a:pt x="176449" y="198048"/>
                  </a:lnTo>
                  <a:lnTo>
                    <a:pt x="175119" y="199065"/>
                  </a:lnTo>
                  <a:lnTo>
                    <a:pt x="170496" y="201327"/>
                  </a:lnTo>
                  <a:lnTo>
                    <a:pt x="168725" y="201432"/>
                  </a:lnTo>
                  <a:lnTo>
                    <a:pt x="168740" y="199939"/>
                  </a:lnTo>
                  <a:lnTo>
                    <a:pt x="169755" y="198582"/>
                  </a:lnTo>
                  <a:lnTo>
                    <a:pt x="171364" y="197674"/>
                  </a:lnTo>
                  <a:lnTo>
                    <a:pt x="173433" y="197432"/>
                  </a:lnTo>
                  <a:close/>
                  <a:moveTo>
                    <a:pt x="170891" y="190029"/>
                  </a:moveTo>
                  <a:lnTo>
                    <a:pt x="172956" y="191226"/>
                  </a:lnTo>
                  <a:lnTo>
                    <a:pt x="172996" y="193260"/>
                  </a:lnTo>
                  <a:lnTo>
                    <a:pt x="171973" y="195112"/>
                  </a:lnTo>
                  <a:lnTo>
                    <a:pt x="168514" y="196161"/>
                  </a:lnTo>
                  <a:lnTo>
                    <a:pt x="166467" y="196404"/>
                  </a:lnTo>
                  <a:lnTo>
                    <a:pt x="166808" y="194788"/>
                  </a:lnTo>
                  <a:lnTo>
                    <a:pt x="168464" y="193253"/>
                  </a:lnTo>
                  <a:lnTo>
                    <a:pt x="169099" y="192202"/>
                  </a:lnTo>
                  <a:lnTo>
                    <a:pt x="169429" y="190966"/>
                  </a:lnTo>
                  <a:close/>
                  <a:moveTo>
                    <a:pt x="182845" y="120497"/>
                  </a:moveTo>
                  <a:lnTo>
                    <a:pt x="184057" y="121330"/>
                  </a:lnTo>
                  <a:lnTo>
                    <a:pt x="183502" y="123106"/>
                  </a:lnTo>
                  <a:lnTo>
                    <a:pt x="183513" y="124862"/>
                  </a:lnTo>
                  <a:lnTo>
                    <a:pt x="182990" y="125692"/>
                  </a:lnTo>
                  <a:lnTo>
                    <a:pt x="180716" y="127984"/>
                  </a:lnTo>
                  <a:lnTo>
                    <a:pt x="177449" y="129987"/>
                  </a:lnTo>
                  <a:lnTo>
                    <a:pt x="178641" y="126329"/>
                  </a:lnTo>
                  <a:lnTo>
                    <a:pt x="180405" y="122620"/>
                  </a:lnTo>
                  <a:close/>
                  <a:moveTo>
                    <a:pt x="198678" y="112691"/>
                  </a:moveTo>
                  <a:lnTo>
                    <a:pt x="200641" y="113103"/>
                  </a:lnTo>
                  <a:lnTo>
                    <a:pt x="201956" y="113756"/>
                  </a:lnTo>
                  <a:lnTo>
                    <a:pt x="205392" y="113566"/>
                  </a:lnTo>
                  <a:lnTo>
                    <a:pt x="206080" y="113810"/>
                  </a:lnTo>
                  <a:lnTo>
                    <a:pt x="205592" y="114887"/>
                  </a:lnTo>
                  <a:lnTo>
                    <a:pt x="204100" y="116071"/>
                  </a:lnTo>
                  <a:lnTo>
                    <a:pt x="200969" y="116797"/>
                  </a:lnTo>
                  <a:lnTo>
                    <a:pt x="199561" y="118603"/>
                  </a:lnTo>
                  <a:lnTo>
                    <a:pt x="198553" y="119216"/>
                  </a:lnTo>
                  <a:lnTo>
                    <a:pt x="195849" y="119224"/>
                  </a:lnTo>
                  <a:lnTo>
                    <a:pt x="194254" y="119640"/>
                  </a:lnTo>
                  <a:lnTo>
                    <a:pt x="192291" y="121245"/>
                  </a:lnTo>
                  <a:lnTo>
                    <a:pt x="190721" y="120062"/>
                  </a:lnTo>
                  <a:lnTo>
                    <a:pt x="190283" y="120902"/>
                  </a:lnTo>
                  <a:lnTo>
                    <a:pt x="189997" y="122401"/>
                  </a:lnTo>
                  <a:lnTo>
                    <a:pt x="189125" y="122841"/>
                  </a:lnTo>
                  <a:lnTo>
                    <a:pt x="186413" y="123384"/>
                  </a:lnTo>
                  <a:lnTo>
                    <a:pt x="185752" y="119891"/>
                  </a:lnTo>
                  <a:lnTo>
                    <a:pt x="187000" y="118622"/>
                  </a:lnTo>
                  <a:lnTo>
                    <a:pt x="187978" y="117104"/>
                  </a:lnTo>
                  <a:lnTo>
                    <a:pt x="189477" y="116872"/>
                  </a:lnTo>
                  <a:lnTo>
                    <a:pt x="190820" y="116998"/>
                  </a:lnTo>
                  <a:lnTo>
                    <a:pt x="193237" y="113726"/>
                  </a:lnTo>
                  <a:lnTo>
                    <a:pt x="196547" y="112796"/>
                  </a:lnTo>
                  <a:close/>
                  <a:moveTo>
                    <a:pt x="227817" y="84536"/>
                  </a:moveTo>
                  <a:lnTo>
                    <a:pt x="228398" y="84693"/>
                  </a:lnTo>
                  <a:lnTo>
                    <a:pt x="229447" y="85561"/>
                  </a:lnTo>
                  <a:lnTo>
                    <a:pt x="230145" y="87049"/>
                  </a:lnTo>
                  <a:lnTo>
                    <a:pt x="233021" y="90942"/>
                  </a:lnTo>
                  <a:lnTo>
                    <a:pt x="234334" y="93213"/>
                  </a:lnTo>
                  <a:lnTo>
                    <a:pt x="233269" y="97497"/>
                  </a:lnTo>
                  <a:lnTo>
                    <a:pt x="230475" y="99655"/>
                  </a:lnTo>
                  <a:lnTo>
                    <a:pt x="226163" y="100039"/>
                  </a:lnTo>
                  <a:lnTo>
                    <a:pt x="223138" y="99860"/>
                  </a:lnTo>
                  <a:lnTo>
                    <a:pt x="221231" y="98822"/>
                  </a:lnTo>
                  <a:lnTo>
                    <a:pt x="220993" y="97657"/>
                  </a:lnTo>
                  <a:lnTo>
                    <a:pt x="219892" y="97313"/>
                  </a:lnTo>
                  <a:lnTo>
                    <a:pt x="216987" y="98809"/>
                  </a:lnTo>
                  <a:lnTo>
                    <a:pt x="214969" y="99011"/>
                  </a:lnTo>
                  <a:lnTo>
                    <a:pt x="212401" y="97851"/>
                  </a:lnTo>
                  <a:lnTo>
                    <a:pt x="211710" y="95995"/>
                  </a:lnTo>
                  <a:lnTo>
                    <a:pt x="214435" y="93665"/>
                  </a:lnTo>
                  <a:lnTo>
                    <a:pt x="215696" y="91852"/>
                  </a:lnTo>
                  <a:lnTo>
                    <a:pt x="218720" y="92012"/>
                  </a:lnTo>
                  <a:lnTo>
                    <a:pt x="219475" y="92576"/>
                  </a:lnTo>
                  <a:lnTo>
                    <a:pt x="221183" y="92928"/>
                  </a:lnTo>
                  <a:lnTo>
                    <a:pt x="222222" y="90744"/>
                  </a:lnTo>
                  <a:lnTo>
                    <a:pt x="221982" y="89232"/>
                  </a:lnTo>
                  <a:lnTo>
                    <a:pt x="222742" y="88181"/>
                  </a:lnTo>
                  <a:lnTo>
                    <a:pt x="226394" y="88938"/>
                  </a:lnTo>
                  <a:lnTo>
                    <a:pt x="226400" y="84826"/>
                  </a:lnTo>
                  <a:close/>
                  <a:moveTo>
                    <a:pt x="246910" y="73108"/>
                  </a:moveTo>
                  <a:lnTo>
                    <a:pt x="248739" y="73108"/>
                  </a:lnTo>
                  <a:lnTo>
                    <a:pt x="250540" y="74204"/>
                  </a:lnTo>
                  <a:lnTo>
                    <a:pt x="250216" y="76443"/>
                  </a:lnTo>
                  <a:lnTo>
                    <a:pt x="247515" y="80477"/>
                  </a:lnTo>
                  <a:lnTo>
                    <a:pt x="243513" y="83908"/>
                  </a:lnTo>
                  <a:lnTo>
                    <a:pt x="244001" y="86367"/>
                  </a:lnTo>
                  <a:lnTo>
                    <a:pt x="245595" y="88389"/>
                  </a:lnTo>
                  <a:lnTo>
                    <a:pt x="245986" y="91839"/>
                  </a:lnTo>
                  <a:lnTo>
                    <a:pt x="246083" y="95156"/>
                  </a:lnTo>
                  <a:lnTo>
                    <a:pt x="243049" y="99627"/>
                  </a:lnTo>
                  <a:lnTo>
                    <a:pt x="242378" y="101772"/>
                  </a:lnTo>
                  <a:lnTo>
                    <a:pt x="242643" y="102042"/>
                  </a:lnTo>
                  <a:lnTo>
                    <a:pt x="245656" y="98341"/>
                  </a:lnTo>
                  <a:lnTo>
                    <a:pt x="248994" y="97185"/>
                  </a:lnTo>
                  <a:lnTo>
                    <a:pt x="249201" y="95895"/>
                  </a:lnTo>
                  <a:lnTo>
                    <a:pt x="250495" y="94646"/>
                  </a:lnTo>
                  <a:lnTo>
                    <a:pt x="250348" y="92605"/>
                  </a:lnTo>
                  <a:lnTo>
                    <a:pt x="251006" y="90944"/>
                  </a:lnTo>
                  <a:lnTo>
                    <a:pt x="252708" y="90504"/>
                  </a:lnTo>
                  <a:lnTo>
                    <a:pt x="253771" y="89942"/>
                  </a:lnTo>
                  <a:lnTo>
                    <a:pt x="254950" y="89632"/>
                  </a:lnTo>
                  <a:lnTo>
                    <a:pt x="257079" y="90976"/>
                  </a:lnTo>
                  <a:lnTo>
                    <a:pt x="258284" y="92467"/>
                  </a:lnTo>
                  <a:lnTo>
                    <a:pt x="259780" y="95797"/>
                  </a:lnTo>
                  <a:lnTo>
                    <a:pt x="259158" y="99013"/>
                  </a:lnTo>
                  <a:lnTo>
                    <a:pt x="255150" y="101517"/>
                  </a:lnTo>
                  <a:lnTo>
                    <a:pt x="251965" y="102646"/>
                  </a:lnTo>
                  <a:lnTo>
                    <a:pt x="248748" y="105516"/>
                  </a:lnTo>
                  <a:lnTo>
                    <a:pt x="247131" y="107859"/>
                  </a:lnTo>
                  <a:lnTo>
                    <a:pt x="245742" y="108366"/>
                  </a:lnTo>
                  <a:lnTo>
                    <a:pt x="244863" y="108175"/>
                  </a:lnTo>
                  <a:lnTo>
                    <a:pt x="244082" y="107609"/>
                  </a:lnTo>
                  <a:lnTo>
                    <a:pt x="242451" y="107607"/>
                  </a:lnTo>
                  <a:lnTo>
                    <a:pt x="240657" y="109638"/>
                  </a:lnTo>
                  <a:lnTo>
                    <a:pt x="235239" y="111288"/>
                  </a:lnTo>
                  <a:lnTo>
                    <a:pt x="233114" y="110812"/>
                  </a:lnTo>
                  <a:lnTo>
                    <a:pt x="233017" y="108788"/>
                  </a:lnTo>
                  <a:lnTo>
                    <a:pt x="231749" y="108956"/>
                  </a:lnTo>
                  <a:lnTo>
                    <a:pt x="229719" y="111382"/>
                  </a:lnTo>
                  <a:lnTo>
                    <a:pt x="227733" y="112191"/>
                  </a:lnTo>
                  <a:lnTo>
                    <a:pt x="226398" y="112440"/>
                  </a:lnTo>
                  <a:lnTo>
                    <a:pt x="223947" y="111527"/>
                  </a:lnTo>
                  <a:lnTo>
                    <a:pt x="217359" y="115654"/>
                  </a:lnTo>
                  <a:lnTo>
                    <a:pt x="211181" y="116425"/>
                  </a:lnTo>
                  <a:lnTo>
                    <a:pt x="209147" y="115948"/>
                  </a:lnTo>
                  <a:lnTo>
                    <a:pt x="209140" y="113424"/>
                  </a:lnTo>
                  <a:lnTo>
                    <a:pt x="213133" y="110191"/>
                  </a:lnTo>
                  <a:lnTo>
                    <a:pt x="216407" y="107941"/>
                  </a:lnTo>
                  <a:lnTo>
                    <a:pt x="227672" y="106369"/>
                  </a:lnTo>
                  <a:lnTo>
                    <a:pt x="234688" y="99674"/>
                  </a:lnTo>
                  <a:lnTo>
                    <a:pt x="236383" y="92374"/>
                  </a:lnTo>
                  <a:lnTo>
                    <a:pt x="238042" y="89732"/>
                  </a:lnTo>
                  <a:lnTo>
                    <a:pt x="237262" y="88238"/>
                  </a:lnTo>
                  <a:lnTo>
                    <a:pt x="235375" y="87975"/>
                  </a:lnTo>
                  <a:lnTo>
                    <a:pt x="235260" y="85677"/>
                  </a:lnTo>
                  <a:lnTo>
                    <a:pt x="236245" y="83162"/>
                  </a:lnTo>
                  <a:lnTo>
                    <a:pt x="239927" y="79703"/>
                  </a:lnTo>
                  <a:lnTo>
                    <a:pt x="241972" y="78229"/>
                  </a:lnTo>
                  <a:lnTo>
                    <a:pt x="245304" y="74050"/>
                  </a:lnTo>
                  <a:close/>
                  <a:moveTo>
                    <a:pt x="280912" y="61606"/>
                  </a:moveTo>
                  <a:lnTo>
                    <a:pt x="283570" y="63847"/>
                  </a:lnTo>
                  <a:lnTo>
                    <a:pt x="284766" y="63162"/>
                  </a:lnTo>
                  <a:lnTo>
                    <a:pt x="287118" y="62907"/>
                  </a:lnTo>
                  <a:lnTo>
                    <a:pt x="288867" y="63693"/>
                  </a:lnTo>
                  <a:lnTo>
                    <a:pt x="290297" y="65116"/>
                  </a:lnTo>
                  <a:lnTo>
                    <a:pt x="291992" y="65181"/>
                  </a:lnTo>
                  <a:lnTo>
                    <a:pt x="293056" y="67038"/>
                  </a:lnTo>
                  <a:lnTo>
                    <a:pt x="293598" y="69452"/>
                  </a:lnTo>
                  <a:lnTo>
                    <a:pt x="292367" y="71253"/>
                  </a:lnTo>
                  <a:lnTo>
                    <a:pt x="290621" y="72068"/>
                  </a:lnTo>
                  <a:lnTo>
                    <a:pt x="290148" y="74189"/>
                  </a:lnTo>
                  <a:lnTo>
                    <a:pt x="290811" y="77154"/>
                  </a:lnTo>
                  <a:lnTo>
                    <a:pt x="286893" y="78170"/>
                  </a:lnTo>
                  <a:lnTo>
                    <a:pt x="282352" y="78622"/>
                  </a:lnTo>
                  <a:lnTo>
                    <a:pt x="280577" y="77205"/>
                  </a:lnTo>
                  <a:lnTo>
                    <a:pt x="276945" y="79802"/>
                  </a:lnTo>
                  <a:lnTo>
                    <a:pt x="273348" y="83842"/>
                  </a:lnTo>
                  <a:lnTo>
                    <a:pt x="271614" y="84317"/>
                  </a:lnTo>
                  <a:lnTo>
                    <a:pt x="271493" y="83039"/>
                  </a:lnTo>
                  <a:lnTo>
                    <a:pt x="268908" y="82156"/>
                  </a:lnTo>
                  <a:lnTo>
                    <a:pt x="265598" y="82105"/>
                  </a:lnTo>
                  <a:lnTo>
                    <a:pt x="265708" y="81158"/>
                  </a:lnTo>
                  <a:lnTo>
                    <a:pt x="266308" y="80489"/>
                  </a:lnTo>
                  <a:lnTo>
                    <a:pt x="269165" y="79496"/>
                  </a:lnTo>
                  <a:lnTo>
                    <a:pt x="269735" y="77447"/>
                  </a:lnTo>
                  <a:lnTo>
                    <a:pt x="269216" y="73784"/>
                  </a:lnTo>
                  <a:lnTo>
                    <a:pt x="269720" y="72004"/>
                  </a:lnTo>
                  <a:lnTo>
                    <a:pt x="269828" y="70773"/>
                  </a:lnTo>
                  <a:lnTo>
                    <a:pt x="271624" y="69332"/>
                  </a:lnTo>
                  <a:lnTo>
                    <a:pt x="277768" y="70009"/>
                  </a:lnTo>
                  <a:lnTo>
                    <a:pt x="278513" y="68633"/>
                  </a:lnTo>
                  <a:lnTo>
                    <a:pt x="278047" y="67767"/>
                  </a:lnTo>
                  <a:lnTo>
                    <a:pt x="274872" y="66249"/>
                  </a:lnTo>
                  <a:lnTo>
                    <a:pt x="275360" y="65227"/>
                  </a:lnTo>
                  <a:lnTo>
                    <a:pt x="277651" y="64313"/>
                  </a:lnTo>
                  <a:lnTo>
                    <a:pt x="279819" y="64195"/>
                  </a:lnTo>
                  <a:lnTo>
                    <a:pt x="280471" y="62647"/>
                  </a:lnTo>
                  <a:lnTo>
                    <a:pt x="280584" y="61973"/>
                  </a:lnTo>
                  <a:close/>
                  <a:moveTo>
                    <a:pt x="553617" y="49437"/>
                  </a:moveTo>
                  <a:lnTo>
                    <a:pt x="555344" y="49560"/>
                  </a:lnTo>
                  <a:lnTo>
                    <a:pt x="557091" y="50712"/>
                  </a:lnTo>
                  <a:lnTo>
                    <a:pt x="558466" y="52086"/>
                  </a:lnTo>
                  <a:lnTo>
                    <a:pt x="556277" y="53725"/>
                  </a:lnTo>
                  <a:lnTo>
                    <a:pt x="552077" y="54876"/>
                  </a:lnTo>
                  <a:lnTo>
                    <a:pt x="551591" y="53929"/>
                  </a:lnTo>
                  <a:lnTo>
                    <a:pt x="552513" y="52454"/>
                  </a:lnTo>
                  <a:close/>
                  <a:moveTo>
                    <a:pt x="350606" y="36555"/>
                  </a:moveTo>
                  <a:lnTo>
                    <a:pt x="353506" y="37006"/>
                  </a:lnTo>
                  <a:lnTo>
                    <a:pt x="354245" y="37564"/>
                  </a:lnTo>
                  <a:lnTo>
                    <a:pt x="353355" y="42154"/>
                  </a:lnTo>
                  <a:lnTo>
                    <a:pt x="352163" y="43074"/>
                  </a:lnTo>
                  <a:lnTo>
                    <a:pt x="350334" y="43450"/>
                  </a:lnTo>
                  <a:lnTo>
                    <a:pt x="349349" y="42879"/>
                  </a:lnTo>
                  <a:lnTo>
                    <a:pt x="347948" y="42504"/>
                  </a:lnTo>
                  <a:lnTo>
                    <a:pt x="346391" y="42676"/>
                  </a:lnTo>
                  <a:lnTo>
                    <a:pt x="345082" y="40989"/>
                  </a:lnTo>
                  <a:lnTo>
                    <a:pt x="345229" y="39572"/>
                  </a:lnTo>
                  <a:lnTo>
                    <a:pt x="347021" y="37649"/>
                  </a:lnTo>
                  <a:close/>
                  <a:moveTo>
                    <a:pt x="318716" y="35896"/>
                  </a:moveTo>
                  <a:lnTo>
                    <a:pt x="319528" y="38632"/>
                  </a:lnTo>
                  <a:lnTo>
                    <a:pt x="319653" y="43078"/>
                  </a:lnTo>
                  <a:lnTo>
                    <a:pt x="321614" y="45233"/>
                  </a:lnTo>
                  <a:lnTo>
                    <a:pt x="323350" y="45026"/>
                  </a:lnTo>
                  <a:lnTo>
                    <a:pt x="323873" y="44213"/>
                  </a:lnTo>
                  <a:lnTo>
                    <a:pt x="325058" y="43811"/>
                  </a:lnTo>
                  <a:lnTo>
                    <a:pt x="327453" y="44949"/>
                  </a:lnTo>
                  <a:lnTo>
                    <a:pt x="327110" y="46885"/>
                  </a:lnTo>
                  <a:lnTo>
                    <a:pt x="323795" y="49325"/>
                  </a:lnTo>
                  <a:lnTo>
                    <a:pt x="321416" y="52800"/>
                  </a:lnTo>
                  <a:lnTo>
                    <a:pt x="318371" y="53606"/>
                  </a:lnTo>
                  <a:lnTo>
                    <a:pt x="316907" y="53187"/>
                  </a:lnTo>
                  <a:lnTo>
                    <a:pt x="314186" y="55190"/>
                  </a:lnTo>
                  <a:lnTo>
                    <a:pt x="312005" y="57269"/>
                  </a:lnTo>
                  <a:lnTo>
                    <a:pt x="309744" y="59895"/>
                  </a:lnTo>
                  <a:lnTo>
                    <a:pt x="309606" y="61247"/>
                  </a:lnTo>
                  <a:lnTo>
                    <a:pt x="309254" y="62281"/>
                  </a:lnTo>
                  <a:lnTo>
                    <a:pt x="300973" y="63307"/>
                  </a:lnTo>
                  <a:lnTo>
                    <a:pt x="297962" y="63986"/>
                  </a:lnTo>
                  <a:lnTo>
                    <a:pt x="294773" y="63110"/>
                  </a:lnTo>
                  <a:lnTo>
                    <a:pt x="293262" y="61376"/>
                  </a:lnTo>
                  <a:lnTo>
                    <a:pt x="293747" y="60433"/>
                  </a:lnTo>
                  <a:lnTo>
                    <a:pt x="296930" y="60056"/>
                  </a:lnTo>
                  <a:lnTo>
                    <a:pt x="297032" y="58445"/>
                  </a:lnTo>
                  <a:lnTo>
                    <a:pt x="297837" y="57461"/>
                  </a:lnTo>
                  <a:lnTo>
                    <a:pt x="298867" y="56924"/>
                  </a:lnTo>
                  <a:lnTo>
                    <a:pt x="299625" y="54863"/>
                  </a:lnTo>
                  <a:lnTo>
                    <a:pt x="300884" y="54325"/>
                  </a:lnTo>
                  <a:lnTo>
                    <a:pt x="303231" y="54832"/>
                  </a:lnTo>
                  <a:lnTo>
                    <a:pt x="304814" y="53338"/>
                  </a:lnTo>
                  <a:lnTo>
                    <a:pt x="305706" y="53085"/>
                  </a:lnTo>
                  <a:lnTo>
                    <a:pt x="306805" y="54321"/>
                  </a:lnTo>
                  <a:lnTo>
                    <a:pt x="307334" y="52619"/>
                  </a:lnTo>
                  <a:lnTo>
                    <a:pt x="306805" y="51064"/>
                  </a:lnTo>
                  <a:lnTo>
                    <a:pt x="307082" y="50015"/>
                  </a:lnTo>
                  <a:lnTo>
                    <a:pt x="310117" y="47283"/>
                  </a:lnTo>
                  <a:lnTo>
                    <a:pt x="311431" y="45289"/>
                  </a:lnTo>
                  <a:lnTo>
                    <a:pt x="313320" y="44004"/>
                  </a:lnTo>
                  <a:lnTo>
                    <a:pt x="315140" y="44209"/>
                  </a:lnTo>
                  <a:lnTo>
                    <a:pt x="315669" y="42315"/>
                  </a:lnTo>
                  <a:lnTo>
                    <a:pt x="315140" y="40373"/>
                  </a:lnTo>
                  <a:lnTo>
                    <a:pt x="315341" y="39107"/>
                  </a:lnTo>
                  <a:lnTo>
                    <a:pt x="316948" y="36027"/>
                  </a:lnTo>
                  <a:close/>
                  <a:moveTo>
                    <a:pt x="329133" y="34857"/>
                  </a:moveTo>
                  <a:lnTo>
                    <a:pt x="330984" y="37118"/>
                  </a:lnTo>
                  <a:lnTo>
                    <a:pt x="332109" y="37583"/>
                  </a:lnTo>
                  <a:lnTo>
                    <a:pt x="333221" y="37294"/>
                  </a:lnTo>
                  <a:lnTo>
                    <a:pt x="334145" y="37705"/>
                  </a:lnTo>
                  <a:lnTo>
                    <a:pt x="335996" y="39794"/>
                  </a:lnTo>
                  <a:lnTo>
                    <a:pt x="337989" y="40615"/>
                  </a:lnTo>
                  <a:lnTo>
                    <a:pt x="338082" y="41666"/>
                  </a:lnTo>
                  <a:lnTo>
                    <a:pt x="336257" y="42690"/>
                  </a:lnTo>
                  <a:lnTo>
                    <a:pt x="333854" y="42997"/>
                  </a:lnTo>
                  <a:lnTo>
                    <a:pt x="331280" y="42641"/>
                  </a:lnTo>
                  <a:lnTo>
                    <a:pt x="330524" y="41332"/>
                  </a:lnTo>
                  <a:lnTo>
                    <a:pt x="329731" y="39157"/>
                  </a:lnTo>
                  <a:lnTo>
                    <a:pt x="327578" y="37023"/>
                  </a:lnTo>
                  <a:lnTo>
                    <a:pt x="327259" y="35152"/>
                  </a:lnTo>
                  <a:close/>
                  <a:moveTo>
                    <a:pt x="414550" y="21147"/>
                  </a:moveTo>
                  <a:lnTo>
                    <a:pt x="415263" y="22086"/>
                  </a:lnTo>
                  <a:lnTo>
                    <a:pt x="416068" y="23860"/>
                  </a:lnTo>
                  <a:lnTo>
                    <a:pt x="416480" y="25730"/>
                  </a:lnTo>
                  <a:lnTo>
                    <a:pt x="416636" y="27271"/>
                  </a:lnTo>
                  <a:lnTo>
                    <a:pt x="414573" y="29498"/>
                  </a:lnTo>
                  <a:lnTo>
                    <a:pt x="409821" y="32415"/>
                  </a:lnTo>
                  <a:lnTo>
                    <a:pt x="410093" y="33198"/>
                  </a:lnTo>
                  <a:lnTo>
                    <a:pt x="408448" y="33946"/>
                  </a:lnTo>
                  <a:lnTo>
                    <a:pt x="405981" y="34498"/>
                  </a:lnTo>
                  <a:lnTo>
                    <a:pt x="404679" y="33962"/>
                  </a:lnTo>
                  <a:lnTo>
                    <a:pt x="404859" y="31463"/>
                  </a:lnTo>
                  <a:lnTo>
                    <a:pt x="404466" y="30714"/>
                  </a:lnTo>
                  <a:lnTo>
                    <a:pt x="402593" y="31705"/>
                  </a:lnTo>
                  <a:lnTo>
                    <a:pt x="400646" y="30434"/>
                  </a:lnTo>
                  <a:lnTo>
                    <a:pt x="400643" y="29155"/>
                  </a:lnTo>
                  <a:lnTo>
                    <a:pt x="401157" y="28044"/>
                  </a:lnTo>
                  <a:lnTo>
                    <a:pt x="402958" y="26354"/>
                  </a:lnTo>
                  <a:lnTo>
                    <a:pt x="405964" y="25189"/>
                  </a:lnTo>
                  <a:lnTo>
                    <a:pt x="407946" y="25626"/>
                  </a:lnTo>
                  <a:close/>
                  <a:moveTo>
                    <a:pt x="419674" y="15922"/>
                  </a:moveTo>
                  <a:lnTo>
                    <a:pt x="420959" y="16643"/>
                  </a:lnTo>
                  <a:lnTo>
                    <a:pt x="421302" y="17247"/>
                  </a:lnTo>
                  <a:lnTo>
                    <a:pt x="423611" y="17839"/>
                  </a:lnTo>
                  <a:lnTo>
                    <a:pt x="426305" y="19805"/>
                  </a:lnTo>
                  <a:lnTo>
                    <a:pt x="424962" y="23137"/>
                  </a:lnTo>
                  <a:lnTo>
                    <a:pt x="420751" y="24733"/>
                  </a:lnTo>
                  <a:lnTo>
                    <a:pt x="418307" y="23358"/>
                  </a:lnTo>
                  <a:lnTo>
                    <a:pt x="417279" y="21949"/>
                  </a:lnTo>
                  <a:lnTo>
                    <a:pt x="417128" y="18816"/>
                  </a:lnTo>
                  <a:lnTo>
                    <a:pt x="417700" y="16908"/>
                  </a:lnTo>
                  <a:close/>
                  <a:moveTo>
                    <a:pt x="411209" y="12093"/>
                  </a:moveTo>
                  <a:lnTo>
                    <a:pt x="412202" y="13172"/>
                  </a:lnTo>
                  <a:lnTo>
                    <a:pt x="411769" y="14432"/>
                  </a:lnTo>
                  <a:lnTo>
                    <a:pt x="411021" y="15659"/>
                  </a:lnTo>
                  <a:lnTo>
                    <a:pt x="409209" y="16953"/>
                  </a:lnTo>
                  <a:lnTo>
                    <a:pt x="403969" y="22068"/>
                  </a:lnTo>
                  <a:lnTo>
                    <a:pt x="400889" y="22891"/>
                  </a:lnTo>
                  <a:lnTo>
                    <a:pt x="399914" y="23692"/>
                  </a:lnTo>
                  <a:lnTo>
                    <a:pt x="398683" y="24170"/>
                  </a:lnTo>
                  <a:lnTo>
                    <a:pt x="394856" y="23471"/>
                  </a:lnTo>
                  <a:lnTo>
                    <a:pt x="393736" y="24506"/>
                  </a:lnTo>
                  <a:lnTo>
                    <a:pt x="392678" y="25197"/>
                  </a:lnTo>
                  <a:lnTo>
                    <a:pt x="389907" y="25465"/>
                  </a:lnTo>
                  <a:lnTo>
                    <a:pt x="388281" y="25240"/>
                  </a:lnTo>
                  <a:lnTo>
                    <a:pt x="384081" y="23348"/>
                  </a:lnTo>
                  <a:lnTo>
                    <a:pt x="381582" y="21298"/>
                  </a:lnTo>
                  <a:lnTo>
                    <a:pt x="380229" y="19542"/>
                  </a:lnTo>
                  <a:lnTo>
                    <a:pt x="384109" y="19576"/>
                  </a:lnTo>
                  <a:lnTo>
                    <a:pt x="385493" y="19151"/>
                  </a:lnTo>
                  <a:lnTo>
                    <a:pt x="388095" y="19521"/>
                  </a:lnTo>
                  <a:lnTo>
                    <a:pt x="389658" y="17719"/>
                  </a:lnTo>
                  <a:lnTo>
                    <a:pt x="392969" y="17937"/>
                  </a:lnTo>
                  <a:lnTo>
                    <a:pt x="399324" y="16682"/>
                  </a:lnTo>
                  <a:lnTo>
                    <a:pt x="401656" y="17382"/>
                  </a:lnTo>
                  <a:lnTo>
                    <a:pt x="406988" y="13184"/>
                  </a:lnTo>
                  <a:lnTo>
                    <a:pt x="408657" y="13294"/>
                  </a:lnTo>
                  <a:close/>
                  <a:moveTo>
                    <a:pt x="504113" y="2056"/>
                  </a:moveTo>
                  <a:lnTo>
                    <a:pt x="507129" y="2479"/>
                  </a:lnTo>
                  <a:lnTo>
                    <a:pt x="508932" y="3348"/>
                  </a:lnTo>
                  <a:lnTo>
                    <a:pt x="516155" y="4009"/>
                  </a:lnTo>
                  <a:lnTo>
                    <a:pt x="521696" y="6744"/>
                  </a:lnTo>
                  <a:lnTo>
                    <a:pt x="521485" y="11012"/>
                  </a:lnTo>
                  <a:lnTo>
                    <a:pt x="520250" y="12793"/>
                  </a:lnTo>
                  <a:lnTo>
                    <a:pt x="519034" y="13889"/>
                  </a:lnTo>
                  <a:lnTo>
                    <a:pt x="511938" y="17118"/>
                  </a:lnTo>
                  <a:lnTo>
                    <a:pt x="510768" y="18708"/>
                  </a:lnTo>
                  <a:lnTo>
                    <a:pt x="512996" y="19257"/>
                  </a:lnTo>
                  <a:lnTo>
                    <a:pt x="517790" y="17649"/>
                  </a:lnTo>
                  <a:lnTo>
                    <a:pt x="519032" y="19108"/>
                  </a:lnTo>
                  <a:lnTo>
                    <a:pt x="517505" y="22756"/>
                  </a:lnTo>
                  <a:lnTo>
                    <a:pt x="517246" y="28220"/>
                  </a:lnTo>
                  <a:lnTo>
                    <a:pt x="516693" y="31401"/>
                  </a:lnTo>
                  <a:lnTo>
                    <a:pt x="516693" y="34298"/>
                  </a:lnTo>
                  <a:lnTo>
                    <a:pt x="517289" y="35851"/>
                  </a:lnTo>
                  <a:lnTo>
                    <a:pt x="519215" y="29687"/>
                  </a:lnTo>
                  <a:lnTo>
                    <a:pt x="519874" y="28105"/>
                  </a:lnTo>
                  <a:lnTo>
                    <a:pt x="522692" y="25777"/>
                  </a:lnTo>
                  <a:lnTo>
                    <a:pt x="523741" y="21079"/>
                  </a:lnTo>
                  <a:lnTo>
                    <a:pt x="526497" y="15427"/>
                  </a:lnTo>
                  <a:lnTo>
                    <a:pt x="529602" y="12136"/>
                  </a:lnTo>
                  <a:lnTo>
                    <a:pt x="531409" y="11232"/>
                  </a:lnTo>
                  <a:lnTo>
                    <a:pt x="537397" y="11362"/>
                  </a:lnTo>
                  <a:lnTo>
                    <a:pt x="539967" y="12602"/>
                  </a:lnTo>
                  <a:lnTo>
                    <a:pt x="542234" y="15355"/>
                  </a:lnTo>
                  <a:lnTo>
                    <a:pt x="543927" y="16453"/>
                  </a:lnTo>
                  <a:lnTo>
                    <a:pt x="549265" y="17621"/>
                  </a:lnTo>
                  <a:lnTo>
                    <a:pt x="551098" y="19084"/>
                  </a:lnTo>
                  <a:lnTo>
                    <a:pt x="551442" y="19955"/>
                  </a:lnTo>
                  <a:lnTo>
                    <a:pt x="552746" y="20128"/>
                  </a:lnTo>
                  <a:lnTo>
                    <a:pt x="556348" y="18048"/>
                  </a:lnTo>
                  <a:lnTo>
                    <a:pt x="558687" y="17703"/>
                  </a:lnTo>
                  <a:lnTo>
                    <a:pt x="562502" y="20944"/>
                  </a:lnTo>
                  <a:lnTo>
                    <a:pt x="561736" y="23340"/>
                  </a:lnTo>
                  <a:lnTo>
                    <a:pt x="561960" y="24100"/>
                  </a:lnTo>
                  <a:lnTo>
                    <a:pt x="566579" y="23946"/>
                  </a:lnTo>
                  <a:lnTo>
                    <a:pt x="570423" y="24885"/>
                  </a:lnTo>
                  <a:lnTo>
                    <a:pt x="577730" y="29778"/>
                  </a:lnTo>
                  <a:lnTo>
                    <a:pt x="578488" y="32061"/>
                  </a:lnTo>
                  <a:lnTo>
                    <a:pt x="578123" y="34824"/>
                  </a:lnTo>
                  <a:lnTo>
                    <a:pt x="567616" y="37866"/>
                  </a:lnTo>
                  <a:lnTo>
                    <a:pt x="563062" y="40768"/>
                  </a:lnTo>
                  <a:lnTo>
                    <a:pt x="555608" y="41887"/>
                  </a:lnTo>
                  <a:lnTo>
                    <a:pt x="530295" y="39947"/>
                  </a:lnTo>
                  <a:lnTo>
                    <a:pt x="530807" y="42044"/>
                  </a:lnTo>
                  <a:lnTo>
                    <a:pt x="548432" y="46625"/>
                  </a:lnTo>
                  <a:lnTo>
                    <a:pt x="549438" y="47931"/>
                  </a:lnTo>
                  <a:lnTo>
                    <a:pt x="548874" y="50679"/>
                  </a:lnTo>
                  <a:lnTo>
                    <a:pt x="548866" y="52881"/>
                  </a:lnTo>
                  <a:lnTo>
                    <a:pt x="549196" y="54381"/>
                  </a:lnTo>
                  <a:lnTo>
                    <a:pt x="550494" y="55779"/>
                  </a:lnTo>
                  <a:lnTo>
                    <a:pt x="552649" y="56436"/>
                  </a:lnTo>
                  <a:lnTo>
                    <a:pt x="557033" y="56090"/>
                  </a:lnTo>
                  <a:lnTo>
                    <a:pt x="559198" y="56841"/>
                  </a:lnTo>
                  <a:lnTo>
                    <a:pt x="560678" y="55726"/>
                  </a:lnTo>
                  <a:lnTo>
                    <a:pt x="561228" y="51977"/>
                  </a:lnTo>
                  <a:lnTo>
                    <a:pt x="562500" y="51147"/>
                  </a:lnTo>
                  <a:lnTo>
                    <a:pt x="564960" y="52236"/>
                  </a:lnTo>
                  <a:lnTo>
                    <a:pt x="566031" y="56242"/>
                  </a:lnTo>
                  <a:lnTo>
                    <a:pt x="566717" y="56657"/>
                  </a:lnTo>
                  <a:lnTo>
                    <a:pt x="567957" y="53800"/>
                  </a:lnTo>
                  <a:lnTo>
                    <a:pt x="570393" y="54006"/>
                  </a:lnTo>
                  <a:lnTo>
                    <a:pt x="573044" y="53768"/>
                  </a:lnTo>
                  <a:lnTo>
                    <a:pt x="576478" y="54250"/>
                  </a:lnTo>
                  <a:lnTo>
                    <a:pt x="577681" y="59427"/>
                  </a:lnTo>
                  <a:lnTo>
                    <a:pt x="577644" y="61230"/>
                  </a:lnTo>
                  <a:lnTo>
                    <a:pt x="577074" y="62978"/>
                  </a:lnTo>
                  <a:lnTo>
                    <a:pt x="576279" y="63871"/>
                  </a:lnTo>
                  <a:lnTo>
                    <a:pt x="574690" y="64260"/>
                  </a:lnTo>
                  <a:lnTo>
                    <a:pt x="570855" y="64101"/>
                  </a:lnTo>
                  <a:lnTo>
                    <a:pt x="565642" y="62058"/>
                  </a:lnTo>
                  <a:lnTo>
                    <a:pt x="562278" y="60133"/>
                  </a:lnTo>
                  <a:lnTo>
                    <a:pt x="561230" y="60052"/>
                  </a:lnTo>
                  <a:lnTo>
                    <a:pt x="560779" y="60286"/>
                  </a:lnTo>
                  <a:lnTo>
                    <a:pt x="561591" y="62220"/>
                  </a:lnTo>
                  <a:lnTo>
                    <a:pt x="561375" y="63701"/>
                  </a:lnTo>
                  <a:lnTo>
                    <a:pt x="560868" y="65313"/>
                  </a:lnTo>
                  <a:lnTo>
                    <a:pt x="560162" y="66774"/>
                  </a:lnTo>
                  <a:lnTo>
                    <a:pt x="559177" y="68002"/>
                  </a:lnTo>
                  <a:lnTo>
                    <a:pt x="557115" y="69580"/>
                  </a:lnTo>
                  <a:lnTo>
                    <a:pt x="553547" y="70830"/>
                  </a:lnTo>
                  <a:lnTo>
                    <a:pt x="543720" y="73260"/>
                  </a:lnTo>
                  <a:lnTo>
                    <a:pt x="542940" y="74333"/>
                  </a:lnTo>
                  <a:lnTo>
                    <a:pt x="539777" y="81084"/>
                  </a:lnTo>
                  <a:lnTo>
                    <a:pt x="538913" y="82073"/>
                  </a:lnTo>
                  <a:lnTo>
                    <a:pt x="537756" y="82910"/>
                  </a:lnTo>
                  <a:lnTo>
                    <a:pt x="534379" y="83995"/>
                  </a:lnTo>
                  <a:lnTo>
                    <a:pt x="532744" y="82497"/>
                  </a:lnTo>
                  <a:lnTo>
                    <a:pt x="531433" y="80230"/>
                  </a:lnTo>
                  <a:lnTo>
                    <a:pt x="531735" y="77980"/>
                  </a:lnTo>
                  <a:lnTo>
                    <a:pt x="535685" y="73656"/>
                  </a:lnTo>
                  <a:lnTo>
                    <a:pt x="539375" y="70586"/>
                  </a:lnTo>
                  <a:lnTo>
                    <a:pt x="540416" y="69522"/>
                  </a:lnTo>
                  <a:lnTo>
                    <a:pt x="542506" y="66432"/>
                  </a:lnTo>
                  <a:lnTo>
                    <a:pt x="538265" y="58655"/>
                  </a:lnTo>
                  <a:lnTo>
                    <a:pt x="530720" y="56294"/>
                  </a:lnTo>
                  <a:lnTo>
                    <a:pt x="522126" y="52702"/>
                  </a:lnTo>
                  <a:lnTo>
                    <a:pt x="518973" y="50783"/>
                  </a:lnTo>
                  <a:lnTo>
                    <a:pt x="514067" y="46826"/>
                  </a:lnTo>
                  <a:lnTo>
                    <a:pt x="510589" y="43266"/>
                  </a:lnTo>
                  <a:lnTo>
                    <a:pt x="507447" y="43140"/>
                  </a:lnTo>
                  <a:lnTo>
                    <a:pt x="503994" y="44035"/>
                  </a:lnTo>
                  <a:lnTo>
                    <a:pt x="498606" y="47285"/>
                  </a:lnTo>
                  <a:lnTo>
                    <a:pt x="495458" y="48918"/>
                  </a:lnTo>
                  <a:lnTo>
                    <a:pt x="493730" y="49400"/>
                  </a:lnTo>
                  <a:lnTo>
                    <a:pt x="493313" y="49471"/>
                  </a:lnTo>
                  <a:lnTo>
                    <a:pt x="489457" y="48546"/>
                  </a:lnTo>
                  <a:lnTo>
                    <a:pt x="485166" y="48351"/>
                  </a:lnTo>
                  <a:lnTo>
                    <a:pt x="481717" y="48617"/>
                  </a:lnTo>
                  <a:lnTo>
                    <a:pt x="480415" y="49063"/>
                  </a:lnTo>
                  <a:lnTo>
                    <a:pt x="475613" y="54309"/>
                  </a:lnTo>
                  <a:lnTo>
                    <a:pt x="472251" y="56954"/>
                  </a:lnTo>
                  <a:lnTo>
                    <a:pt x="470400" y="57864"/>
                  </a:lnTo>
                  <a:lnTo>
                    <a:pt x="469053" y="59393"/>
                  </a:lnTo>
                  <a:lnTo>
                    <a:pt x="467947" y="61904"/>
                  </a:lnTo>
                  <a:lnTo>
                    <a:pt x="465486" y="70594"/>
                  </a:lnTo>
                  <a:lnTo>
                    <a:pt x="463650" y="73863"/>
                  </a:lnTo>
                  <a:lnTo>
                    <a:pt x="463240" y="75858"/>
                  </a:lnTo>
                  <a:lnTo>
                    <a:pt x="463672" y="81895"/>
                  </a:lnTo>
                  <a:lnTo>
                    <a:pt x="463233" y="85229"/>
                  </a:lnTo>
                  <a:lnTo>
                    <a:pt x="460985" y="87977"/>
                  </a:lnTo>
                  <a:lnTo>
                    <a:pt x="459407" y="89213"/>
                  </a:lnTo>
                  <a:lnTo>
                    <a:pt x="457319" y="89467"/>
                  </a:lnTo>
                  <a:lnTo>
                    <a:pt x="454583" y="90168"/>
                  </a:lnTo>
                  <a:lnTo>
                    <a:pt x="452194" y="91756"/>
                  </a:lnTo>
                  <a:lnTo>
                    <a:pt x="450508" y="93919"/>
                  </a:lnTo>
                  <a:lnTo>
                    <a:pt x="448607" y="98760"/>
                  </a:lnTo>
                  <a:lnTo>
                    <a:pt x="445390" y="100541"/>
                  </a:lnTo>
                  <a:lnTo>
                    <a:pt x="442317" y="100033"/>
                  </a:lnTo>
                  <a:lnTo>
                    <a:pt x="440123" y="98251"/>
                  </a:lnTo>
                  <a:lnTo>
                    <a:pt x="435420" y="96871"/>
                  </a:lnTo>
                  <a:lnTo>
                    <a:pt x="431915" y="95991"/>
                  </a:lnTo>
                  <a:lnTo>
                    <a:pt x="427981" y="94089"/>
                  </a:lnTo>
                  <a:lnTo>
                    <a:pt x="424516" y="92640"/>
                  </a:lnTo>
                  <a:lnTo>
                    <a:pt x="421345" y="92352"/>
                  </a:lnTo>
                  <a:lnTo>
                    <a:pt x="419545" y="94184"/>
                  </a:lnTo>
                  <a:lnTo>
                    <a:pt x="418095" y="95901"/>
                  </a:lnTo>
                  <a:lnTo>
                    <a:pt x="412688" y="97296"/>
                  </a:lnTo>
                  <a:lnTo>
                    <a:pt x="409627" y="98399"/>
                  </a:lnTo>
                  <a:lnTo>
                    <a:pt x="405653" y="98645"/>
                  </a:lnTo>
                  <a:lnTo>
                    <a:pt x="404047" y="97422"/>
                  </a:lnTo>
                  <a:lnTo>
                    <a:pt x="398283" y="96615"/>
                  </a:lnTo>
                  <a:lnTo>
                    <a:pt x="391421" y="95656"/>
                  </a:lnTo>
                  <a:lnTo>
                    <a:pt x="389436" y="95670"/>
                  </a:lnTo>
                  <a:lnTo>
                    <a:pt x="388817" y="93482"/>
                  </a:lnTo>
                  <a:lnTo>
                    <a:pt x="386992" y="90423"/>
                  </a:lnTo>
                  <a:lnTo>
                    <a:pt x="382112" y="85126"/>
                  </a:lnTo>
                  <a:lnTo>
                    <a:pt x="380116" y="83253"/>
                  </a:lnTo>
                  <a:lnTo>
                    <a:pt x="376363" y="78851"/>
                  </a:lnTo>
                  <a:lnTo>
                    <a:pt x="371986" y="74329"/>
                  </a:lnTo>
                  <a:lnTo>
                    <a:pt x="371366" y="74217"/>
                  </a:lnTo>
                  <a:lnTo>
                    <a:pt x="368436" y="74065"/>
                  </a:lnTo>
                  <a:lnTo>
                    <a:pt x="364137" y="74214"/>
                  </a:lnTo>
                  <a:lnTo>
                    <a:pt x="361416" y="75242"/>
                  </a:lnTo>
                  <a:lnTo>
                    <a:pt x="359699" y="76533"/>
                  </a:lnTo>
                  <a:lnTo>
                    <a:pt x="359401" y="77604"/>
                  </a:lnTo>
                  <a:lnTo>
                    <a:pt x="361064" y="81713"/>
                  </a:lnTo>
                  <a:lnTo>
                    <a:pt x="360548" y="82736"/>
                  </a:lnTo>
                  <a:lnTo>
                    <a:pt x="359691" y="83228"/>
                  </a:lnTo>
                  <a:lnTo>
                    <a:pt x="355789" y="82077"/>
                  </a:lnTo>
                  <a:lnTo>
                    <a:pt x="351070" y="82153"/>
                  </a:lnTo>
                  <a:lnTo>
                    <a:pt x="349882" y="83418"/>
                  </a:lnTo>
                  <a:lnTo>
                    <a:pt x="347004" y="83556"/>
                  </a:lnTo>
                  <a:lnTo>
                    <a:pt x="338706" y="84037"/>
                  </a:lnTo>
                  <a:lnTo>
                    <a:pt x="342368" y="87389"/>
                  </a:lnTo>
                  <a:lnTo>
                    <a:pt x="343579" y="88730"/>
                  </a:lnTo>
                  <a:lnTo>
                    <a:pt x="343821" y="90698"/>
                  </a:lnTo>
                  <a:lnTo>
                    <a:pt x="343189" y="94352"/>
                  </a:lnTo>
                  <a:lnTo>
                    <a:pt x="341433" y="97469"/>
                  </a:lnTo>
                  <a:lnTo>
                    <a:pt x="339386" y="100001"/>
                  </a:lnTo>
                  <a:lnTo>
                    <a:pt x="335436" y="102509"/>
                  </a:lnTo>
                  <a:lnTo>
                    <a:pt x="341433" y="104984"/>
                  </a:lnTo>
                  <a:lnTo>
                    <a:pt x="337363" y="108323"/>
                  </a:lnTo>
                  <a:lnTo>
                    <a:pt x="335458" y="109623"/>
                  </a:lnTo>
                  <a:lnTo>
                    <a:pt x="333251" y="109399"/>
                  </a:lnTo>
                  <a:lnTo>
                    <a:pt x="329297" y="108244"/>
                  </a:lnTo>
                  <a:lnTo>
                    <a:pt x="319740" y="105452"/>
                  </a:lnTo>
                  <a:lnTo>
                    <a:pt x="315177" y="104401"/>
                  </a:lnTo>
                  <a:lnTo>
                    <a:pt x="311100" y="104079"/>
                  </a:lnTo>
                  <a:lnTo>
                    <a:pt x="308923" y="104120"/>
                  </a:lnTo>
                  <a:lnTo>
                    <a:pt x="300273" y="101727"/>
                  </a:lnTo>
                  <a:lnTo>
                    <a:pt x="298602" y="101995"/>
                  </a:lnTo>
                  <a:lnTo>
                    <a:pt x="295496" y="103032"/>
                  </a:lnTo>
                  <a:lnTo>
                    <a:pt x="295153" y="105358"/>
                  </a:lnTo>
                  <a:lnTo>
                    <a:pt x="295349" y="111135"/>
                  </a:lnTo>
                  <a:lnTo>
                    <a:pt x="295807" y="115572"/>
                  </a:lnTo>
                  <a:lnTo>
                    <a:pt x="294665" y="118133"/>
                  </a:lnTo>
                  <a:lnTo>
                    <a:pt x="293520" y="119869"/>
                  </a:lnTo>
                  <a:lnTo>
                    <a:pt x="290059" y="124542"/>
                  </a:lnTo>
                  <a:lnTo>
                    <a:pt x="282277" y="121367"/>
                  </a:lnTo>
                  <a:lnTo>
                    <a:pt x="276967" y="119261"/>
                  </a:lnTo>
                  <a:lnTo>
                    <a:pt x="273559" y="122064"/>
                  </a:lnTo>
                  <a:lnTo>
                    <a:pt x="265004" y="127192"/>
                  </a:lnTo>
                  <a:lnTo>
                    <a:pt x="260624" y="137276"/>
                  </a:lnTo>
                  <a:lnTo>
                    <a:pt x="260372" y="137605"/>
                  </a:lnTo>
                  <a:lnTo>
                    <a:pt x="257785" y="140161"/>
                  </a:lnTo>
                  <a:lnTo>
                    <a:pt x="254468" y="141334"/>
                  </a:lnTo>
                  <a:lnTo>
                    <a:pt x="251957" y="141914"/>
                  </a:lnTo>
                  <a:lnTo>
                    <a:pt x="250495" y="144897"/>
                  </a:lnTo>
                  <a:lnTo>
                    <a:pt x="253902" y="149167"/>
                  </a:lnTo>
                  <a:lnTo>
                    <a:pt x="255651" y="151417"/>
                  </a:lnTo>
                  <a:lnTo>
                    <a:pt x="257280" y="155042"/>
                  </a:lnTo>
                  <a:lnTo>
                    <a:pt x="256979" y="157347"/>
                  </a:lnTo>
                  <a:lnTo>
                    <a:pt x="256599" y="158780"/>
                  </a:lnTo>
                  <a:lnTo>
                    <a:pt x="252933" y="161708"/>
                  </a:lnTo>
                  <a:lnTo>
                    <a:pt x="245116" y="169424"/>
                  </a:lnTo>
                  <a:lnTo>
                    <a:pt x="237882" y="177449"/>
                  </a:lnTo>
                  <a:lnTo>
                    <a:pt x="234917" y="179747"/>
                  </a:lnTo>
                  <a:lnTo>
                    <a:pt x="236262" y="186523"/>
                  </a:lnTo>
                  <a:lnTo>
                    <a:pt x="233855" y="188504"/>
                  </a:lnTo>
                  <a:lnTo>
                    <a:pt x="228955" y="190744"/>
                  </a:lnTo>
                  <a:lnTo>
                    <a:pt x="226450" y="191608"/>
                  </a:lnTo>
                  <a:lnTo>
                    <a:pt x="223751" y="192114"/>
                  </a:lnTo>
                  <a:lnTo>
                    <a:pt x="215465" y="193008"/>
                  </a:lnTo>
                  <a:lnTo>
                    <a:pt x="216940" y="200220"/>
                  </a:lnTo>
                  <a:lnTo>
                    <a:pt x="217497" y="203404"/>
                  </a:lnTo>
                  <a:lnTo>
                    <a:pt x="217484" y="205291"/>
                  </a:lnTo>
                  <a:lnTo>
                    <a:pt x="216627" y="207126"/>
                  </a:lnTo>
                  <a:lnTo>
                    <a:pt x="215603" y="210635"/>
                  </a:lnTo>
                  <a:lnTo>
                    <a:pt x="214059" y="223129"/>
                  </a:lnTo>
                  <a:lnTo>
                    <a:pt x="212878" y="224469"/>
                  </a:lnTo>
                  <a:lnTo>
                    <a:pt x="211246" y="227840"/>
                  </a:lnTo>
                  <a:lnTo>
                    <a:pt x="205999" y="235919"/>
                  </a:lnTo>
                  <a:lnTo>
                    <a:pt x="201790" y="241272"/>
                  </a:lnTo>
                  <a:lnTo>
                    <a:pt x="195720" y="248960"/>
                  </a:lnTo>
                  <a:lnTo>
                    <a:pt x="200656" y="251381"/>
                  </a:lnTo>
                  <a:lnTo>
                    <a:pt x="205169" y="253145"/>
                  </a:lnTo>
                  <a:lnTo>
                    <a:pt x="206104" y="255857"/>
                  </a:lnTo>
                  <a:lnTo>
                    <a:pt x="206726" y="260380"/>
                  </a:lnTo>
                  <a:lnTo>
                    <a:pt x="206575" y="263453"/>
                  </a:lnTo>
                  <a:lnTo>
                    <a:pt x="204852" y="266213"/>
                  </a:lnTo>
                  <a:lnTo>
                    <a:pt x="203513" y="268148"/>
                  </a:lnTo>
                  <a:lnTo>
                    <a:pt x="202580" y="269091"/>
                  </a:lnTo>
                  <a:lnTo>
                    <a:pt x="196171" y="268152"/>
                  </a:lnTo>
                  <a:lnTo>
                    <a:pt x="187966" y="266945"/>
                  </a:lnTo>
                  <a:lnTo>
                    <a:pt x="185841" y="266934"/>
                  </a:lnTo>
                  <a:lnTo>
                    <a:pt x="181066" y="267803"/>
                  </a:lnTo>
                  <a:lnTo>
                    <a:pt x="176758" y="269586"/>
                  </a:lnTo>
                  <a:lnTo>
                    <a:pt x="174487" y="271088"/>
                  </a:lnTo>
                  <a:lnTo>
                    <a:pt x="173878" y="271685"/>
                  </a:lnTo>
                  <a:lnTo>
                    <a:pt x="171008" y="275099"/>
                  </a:lnTo>
                  <a:lnTo>
                    <a:pt x="165905" y="281156"/>
                  </a:lnTo>
                  <a:lnTo>
                    <a:pt x="163102" y="283795"/>
                  </a:lnTo>
                  <a:lnTo>
                    <a:pt x="163919" y="287426"/>
                  </a:lnTo>
                  <a:lnTo>
                    <a:pt x="159226" y="294429"/>
                  </a:lnTo>
                  <a:lnTo>
                    <a:pt x="162295" y="301478"/>
                  </a:lnTo>
                  <a:lnTo>
                    <a:pt x="162426" y="301709"/>
                  </a:lnTo>
                  <a:lnTo>
                    <a:pt x="164052" y="304551"/>
                  </a:lnTo>
                  <a:lnTo>
                    <a:pt x="162347" y="306381"/>
                  </a:lnTo>
                  <a:lnTo>
                    <a:pt x="161630" y="307364"/>
                  </a:lnTo>
                  <a:lnTo>
                    <a:pt x="161873" y="310603"/>
                  </a:lnTo>
                  <a:lnTo>
                    <a:pt x="162321" y="314217"/>
                  </a:lnTo>
                  <a:lnTo>
                    <a:pt x="161923" y="316334"/>
                  </a:lnTo>
                  <a:lnTo>
                    <a:pt x="161761" y="318682"/>
                  </a:lnTo>
                  <a:lnTo>
                    <a:pt x="165940" y="329208"/>
                  </a:lnTo>
                  <a:lnTo>
                    <a:pt x="165892" y="331669"/>
                  </a:lnTo>
                  <a:lnTo>
                    <a:pt x="165685" y="333254"/>
                  </a:lnTo>
                  <a:lnTo>
                    <a:pt x="164396" y="339764"/>
                  </a:lnTo>
                  <a:lnTo>
                    <a:pt x="162664" y="348480"/>
                  </a:lnTo>
                  <a:lnTo>
                    <a:pt x="165687" y="350764"/>
                  </a:lnTo>
                  <a:lnTo>
                    <a:pt x="169993" y="353492"/>
                  </a:lnTo>
                  <a:lnTo>
                    <a:pt x="172409" y="354565"/>
                  </a:lnTo>
                  <a:lnTo>
                    <a:pt x="175979" y="357800"/>
                  </a:lnTo>
                  <a:lnTo>
                    <a:pt x="178704" y="360956"/>
                  </a:lnTo>
                  <a:lnTo>
                    <a:pt x="178326" y="363049"/>
                  </a:lnTo>
                  <a:lnTo>
                    <a:pt x="177542" y="365356"/>
                  </a:lnTo>
                  <a:lnTo>
                    <a:pt x="176395" y="366968"/>
                  </a:lnTo>
                  <a:lnTo>
                    <a:pt x="175322" y="369179"/>
                  </a:lnTo>
                  <a:lnTo>
                    <a:pt x="174841" y="370806"/>
                  </a:lnTo>
                  <a:lnTo>
                    <a:pt x="174331" y="371244"/>
                  </a:lnTo>
                  <a:lnTo>
                    <a:pt x="169568" y="371422"/>
                  </a:lnTo>
                  <a:lnTo>
                    <a:pt x="167049" y="372037"/>
                  </a:lnTo>
                  <a:lnTo>
                    <a:pt x="165732" y="372726"/>
                  </a:lnTo>
                  <a:lnTo>
                    <a:pt x="166186" y="376434"/>
                  </a:lnTo>
                  <a:lnTo>
                    <a:pt x="169075" y="383209"/>
                  </a:lnTo>
                  <a:lnTo>
                    <a:pt x="171474" y="388013"/>
                  </a:lnTo>
                  <a:lnTo>
                    <a:pt x="172245" y="391175"/>
                  </a:lnTo>
                  <a:lnTo>
                    <a:pt x="171453" y="394375"/>
                  </a:lnTo>
                  <a:lnTo>
                    <a:pt x="170634" y="396012"/>
                  </a:lnTo>
                  <a:lnTo>
                    <a:pt x="170608" y="398214"/>
                  </a:lnTo>
                  <a:lnTo>
                    <a:pt x="169978" y="402590"/>
                  </a:lnTo>
                  <a:lnTo>
                    <a:pt x="168118" y="404799"/>
                  </a:lnTo>
                  <a:lnTo>
                    <a:pt x="165685" y="407204"/>
                  </a:lnTo>
                  <a:lnTo>
                    <a:pt x="162971" y="408999"/>
                  </a:lnTo>
                  <a:lnTo>
                    <a:pt x="160818" y="409503"/>
                  </a:lnTo>
                  <a:lnTo>
                    <a:pt x="158969" y="409711"/>
                  </a:lnTo>
                  <a:lnTo>
                    <a:pt x="157728" y="410622"/>
                  </a:lnTo>
                  <a:lnTo>
                    <a:pt x="156602" y="413299"/>
                  </a:lnTo>
                  <a:lnTo>
                    <a:pt x="155564" y="416106"/>
                  </a:lnTo>
                  <a:lnTo>
                    <a:pt x="152169" y="419553"/>
                  </a:lnTo>
                  <a:lnTo>
                    <a:pt x="152260" y="420752"/>
                  </a:lnTo>
                  <a:lnTo>
                    <a:pt x="153553" y="424829"/>
                  </a:lnTo>
                  <a:lnTo>
                    <a:pt x="154765" y="429460"/>
                  </a:lnTo>
                  <a:lnTo>
                    <a:pt x="153741" y="433781"/>
                  </a:lnTo>
                  <a:lnTo>
                    <a:pt x="152865" y="438308"/>
                  </a:lnTo>
                  <a:lnTo>
                    <a:pt x="151329" y="441320"/>
                  </a:lnTo>
                  <a:lnTo>
                    <a:pt x="149135" y="442395"/>
                  </a:lnTo>
                  <a:lnTo>
                    <a:pt x="147524" y="441858"/>
                  </a:lnTo>
                  <a:lnTo>
                    <a:pt x="145702" y="437727"/>
                  </a:lnTo>
                  <a:lnTo>
                    <a:pt x="145661" y="436776"/>
                  </a:lnTo>
                  <a:lnTo>
                    <a:pt x="145207" y="435511"/>
                  </a:lnTo>
                  <a:lnTo>
                    <a:pt x="140038" y="434250"/>
                  </a:lnTo>
                  <a:lnTo>
                    <a:pt x="139124" y="434296"/>
                  </a:lnTo>
                  <a:lnTo>
                    <a:pt x="137092" y="433557"/>
                  </a:lnTo>
                  <a:lnTo>
                    <a:pt x="135901" y="433348"/>
                  </a:lnTo>
                  <a:lnTo>
                    <a:pt x="133456" y="432921"/>
                  </a:lnTo>
                  <a:lnTo>
                    <a:pt x="131424" y="429261"/>
                  </a:lnTo>
                  <a:lnTo>
                    <a:pt x="129265" y="426212"/>
                  </a:lnTo>
                  <a:lnTo>
                    <a:pt x="128958" y="424936"/>
                  </a:lnTo>
                  <a:lnTo>
                    <a:pt x="129032" y="419218"/>
                  </a:lnTo>
                  <a:lnTo>
                    <a:pt x="128371" y="416670"/>
                  </a:lnTo>
                  <a:lnTo>
                    <a:pt x="128168" y="413889"/>
                  </a:lnTo>
                  <a:lnTo>
                    <a:pt x="126809" y="416151"/>
                  </a:lnTo>
                  <a:lnTo>
                    <a:pt x="127598" y="419723"/>
                  </a:lnTo>
                  <a:lnTo>
                    <a:pt x="125922" y="421220"/>
                  </a:lnTo>
                  <a:lnTo>
                    <a:pt x="123808" y="421947"/>
                  </a:lnTo>
                  <a:lnTo>
                    <a:pt x="124007" y="424035"/>
                  </a:lnTo>
                  <a:lnTo>
                    <a:pt x="124875" y="424430"/>
                  </a:lnTo>
                  <a:lnTo>
                    <a:pt x="125056" y="426595"/>
                  </a:lnTo>
                  <a:lnTo>
                    <a:pt x="124542" y="429796"/>
                  </a:lnTo>
                  <a:lnTo>
                    <a:pt x="120381" y="436895"/>
                  </a:lnTo>
                  <a:lnTo>
                    <a:pt x="119541" y="437657"/>
                  </a:lnTo>
                  <a:lnTo>
                    <a:pt x="118971" y="438614"/>
                  </a:lnTo>
                  <a:lnTo>
                    <a:pt x="116842" y="437978"/>
                  </a:lnTo>
                  <a:lnTo>
                    <a:pt x="114110" y="439950"/>
                  </a:lnTo>
                  <a:lnTo>
                    <a:pt x="111523" y="440266"/>
                  </a:lnTo>
                  <a:lnTo>
                    <a:pt x="110586" y="438035"/>
                  </a:lnTo>
                  <a:lnTo>
                    <a:pt x="106936" y="435079"/>
                  </a:lnTo>
                  <a:lnTo>
                    <a:pt x="105213" y="435245"/>
                  </a:lnTo>
                  <a:lnTo>
                    <a:pt x="106760" y="436704"/>
                  </a:lnTo>
                  <a:lnTo>
                    <a:pt x="108284" y="438599"/>
                  </a:lnTo>
                  <a:lnTo>
                    <a:pt x="107418" y="439853"/>
                  </a:lnTo>
                  <a:lnTo>
                    <a:pt x="106567" y="440671"/>
                  </a:lnTo>
                  <a:lnTo>
                    <a:pt x="105077" y="441095"/>
                  </a:lnTo>
                  <a:lnTo>
                    <a:pt x="99746" y="443570"/>
                  </a:lnTo>
                  <a:lnTo>
                    <a:pt x="101644" y="445231"/>
                  </a:lnTo>
                  <a:lnTo>
                    <a:pt x="100033" y="447116"/>
                  </a:lnTo>
                  <a:lnTo>
                    <a:pt x="98170" y="447393"/>
                  </a:lnTo>
                  <a:lnTo>
                    <a:pt x="97176" y="448273"/>
                  </a:lnTo>
                  <a:lnTo>
                    <a:pt x="96831" y="449467"/>
                  </a:lnTo>
                  <a:lnTo>
                    <a:pt x="91309" y="452866"/>
                  </a:lnTo>
                  <a:lnTo>
                    <a:pt x="82309" y="461559"/>
                  </a:lnTo>
                  <a:lnTo>
                    <a:pt x="77684" y="464009"/>
                  </a:lnTo>
                  <a:lnTo>
                    <a:pt x="74453" y="466554"/>
                  </a:lnTo>
                  <a:lnTo>
                    <a:pt x="71607" y="466491"/>
                  </a:lnTo>
                  <a:lnTo>
                    <a:pt x="68029" y="468652"/>
                  </a:lnTo>
                  <a:lnTo>
                    <a:pt x="58970" y="470547"/>
                  </a:lnTo>
                  <a:lnTo>
                    <a:pt x="52961" y="469690"/>
                  </a:lnTo>
                  <a:lnTo>
                    <a:pt x="48776" y="470442"/>
                  </a:lnTo>
                  <a:lnTo>
                    <a:pt x="46532" y="468957"/>
                  </a:lnTo>
                  <a:lnTo>
                    <a:pt x="46241" y="467936"/>
                  </a:lnTo>
                  <a:lnTo>
                    <a:pt x="46353" y="467343"/>
                  </a:lnTo>
                  <a:lnTo>
                    <a:pt x="46729" y="466632"/>
                  </a:lnTo>
                  <a:lnTo>
                    <a:pt x="45949" y="466380"/>
                  </a:lnTo>
                  <a:lnTo>
                    <a:pt x="44308" y="466257"/>
                  </a:lnTo>
                  <a:lnTo>
                    <a:pt x="43606" y="466974"/>
                  </a:lnTo>
                  <a:lnTo>
                    <a:pt x="43511" y="468602"/>
                  </a:lnTo>
                  <a:lnTo>
                    <a:pt x="42730" y="469027"/>
                  </a:lnTo>
                  <a:lnTo>
                    <a:pt x="39613" y="468096"/>
                  </a:lnTo>
                  <a:lnTo>
                    <a:pt x="38830" y="467257"/>
                  </a:lnTo>
                  <a:lnTo>
                    <a:pt x="39950" y="465556"/>
                  </a:lnTo>
                  <a:lnTo>
                    <a:pt x="41868" y="464023"/>
                  </a:lnTo>
                  <a:lnTo>
                    <a:pt x="41520" y="463709"/>
                  </a:lnTo>
                  <a:lnTo>
                    <a:pt x="41147" y="462777"/>
                  </a:lnTo>
                  <a:lnTo>
                    <a:pt x="40211" y="462659"/>
                  </a:lnTo>
                  <a:lnTo>
                    <a:pt x="37424" y="462884"/>
                  </a:lnTo>
                  <a:lnTo>
                    <a:pt x="35159" y="462609"/>
                  </a:lnTo>
                  <a:lnTo>
                    <a:pt x="27765" y="459156"/>
                  </a:lnTo>
                  <a:lnTo>
                    <a:pt x="26038" y="457312"/>
                  </a:lnTo>
                  <a:lnTo>
                    <a:pt x="20073" y="454363"/>
                  </a:lnTo>
                  <a:lnTo>
                    <a:pt x="17400" y="451234"/>
                  </a:lnTo>
                  <a:lnTo>
                    <a:pt x="15882" y="447798"/>
                  </a:lnTo>
                  <a:lnTo>
                    <a:pt x="15996" y="444680"/>
                  </a:lnTo>
                  <a:lnTo>
                    <a:pt x="16728" y="439723"/>
                  </a:lnTo>
                  <a:lnTo>
                    <a:pt x="17981" y="438496"/>
                  </a:lnTo>
                  <a:lnTo>
                    <a:pt x="23334" y="440234"/>
                  </a:lnTo>
                  <a:lnTo>
                    <a:pt x="28745" y="443134"/>
                  </a:lnTo>
                  <a:lnTo>
                    <a:pt x="29592" y="442991"/>
                  </a:lnTo>
                  <a:lnTo>
                    <a:pt x="31291" y="440715"/>
                  </a:lnTo>
                  <a:lnTo>
                    <a:pt x="34589" y="438885"/>
                  </a:lnTo>
                  <a:lnTo>
                    <a:pt x="33656" y="438380"/>
                  </a:lnTo>
                  <a:lnTo>
                    <a:pt x="28754" y="440479"/>
                  </a:lnTo>
                  <a:lnTo>
                    <a:pt x="26931" y="439316"/>
                  </a:lnTo>
                  <a:lnTo>
                    <a:pt x="24105" y="436946"/>
                  </a:lnTo>
                  <a:lnTo>
                    <a:pt x="24105" y="435725"/>
                  </a:lnTo>
                  <a:lnTo>
                    <a:pt x="25422" y="434503"/>
                  </a:lnTo>
                  <a:lnTo>
                    <a:pt x="25860" y="432849"/>
                  </a:lnTo>
                  <a:lnTo>
                    <a:pt x="25169" y="431287"/>
                  </a:lnTo>
                  <a:lnTo>
                    <a:pt x="25491" y="429160"/>
                  </a:lnTo>
                  <a:lnTo>
                    <a:pt x="27677" y="426901"/>
                  </a:lnTo>
                  <a:lnTo>
                    <a:pt x="30954" y="424611"/>
                  </a:lnTo>
                  <a:lnTo>
                    <a:pt x="33315" y="422399"/>
                  </a:lnTo>
                  <a:lnTo>
                    <a:pt x="35740" y="421036"/>
                  </a:lnTo>
                  <a:lnTo>
                    <a:pt x="35487" y="420581"/>
                  </a:lnTo>
                  <a:lnTo>
                    <a:pt x="32714" y="421449"/>
                  </a:lnTo>
                  <a:lnTo>
                    <a:pt x="30062" y="422921"/>
                  </a:lnTo>
                  <a:lnTo>
                    <a:pt x="26940" y="425385"/>
                  </a:lnTo>
                  <a:lnTo>
                    <a:pt x="23133" y="427381"/>
                  </a:lnTo>
                  <a:lnTo>
                    <a:pt x="20319" y="428155"/>
                  </a:lnTo>
                  <a:lnTo>
                    <a:pt x="18978" y="428795"/>
                  </a:lnTo>
                  <a:lnTo>
                    <a:pt x="16916" y="429417"/>
                  </a:lnTo>
                  <a:lnTo>
                    <a:pt x="14783" y="432273"/>
                  </a:lnTo>
                  <a:lnTo>
                    <a:pt x="12455" y="433495"/>
                  </a:lnTo>
                  <a:lnTo>
                    <a:pt x="8274" y="433619"/>
                  </a:lnTo>
                  <a:lnTo>
                    <a:pt x="7355" y="431533"/>
                  </a:lnTo>
                  <a:lnTo>
                    <a:pt x="8535" y="424101"/>
                  </a:lnTo>
                  <a:lnTo>
                    <a:pt x="9799" y="420472"/>
                  </a:lnTo>
                  <a:lnTo>
                    <a:pt x="11185" y="417901"/>
                  </a:lnTo>
                  <a:lnTo>
                    <a:pt x="13366" y="417468"/>
                  </a:lnTo>
                  <a:lnTo>
                    <a:pt x="14891" y="415582"/>
                  </a:lnTo>
                  <a:lnTo>
                    <a:pt x="16156" y="415582"/>
                  </a:lnTo>
                  <a:lnTo>
                    <a:pt x="17257" y="416453"/>
                  </a:lnTo>
                  <a:lnTo>
                    <a:pt x="21518" y="417297"/>
                  </a:lnTo>
                  <a:lnTo>
                    <a:pt x="23621" y="414895"/>
                  </a:lnTo>
                  <a:lnTo>
                    <a:pt x="26357" y="414543"/>
                  </a:lnTo>
                  <a:lnTo>
                    <a:pt x="31345" y="412116"/>
                  </a:lnTo>
                  <a:lnTo>
                    <a:pt x="31241" y="411674"/>
                  </a:lnTo>
                  <a:lnTo>
                    <a:pt x="27866" y="412208"/>
                  </a:lnTo>
                  <a:lnTo>
                    <a:pt x="25819" y="412287"/>
                  </a:lnTo>
                  <a:lnTo>
                    <a:pt x="22885" y="412896"/>
                  </a:lnTo>
                  <a:lnTo>
                    <a:pt x="21326" y="412461"/>
                  </a:lnTo>
                  <a:lnTo>
                    <a:pt x="20596" y="410642"/>
                  </a:lnTo>
                  <a:lnTo>
                    <a:pt x="21770" y="409002"/>
                  </a:lnTo>
                  <a:lnTo>
                    <a:pt x="26478" y="405081"/>
                  </a:lnTo>
                  <a:lnTo>
                    <a:pt x="28102" y="403361"/>
                  </a:lnTo>
                  <a:lnTo>
                    <a:pt x="29028" y="401753"/>
                  </a:lnTo>
                  <a:lnTo>
                    <a:pt x="28881" y="400658"/>
                  </a:lnTo>
                  <a:lnTo>
                    <a:pt x="29663" y="398392"/>
                  </a:lnTo>
                  <a:lnTo>
                    <a:pt x="34267" y="394426"/>
                  </a:lnTo>
                  <a:lnTo>
                    <a:pt x="38011" y="392611"/>
                  </a:lnTo>
                  <a:lnTo>
                    <a:pt x="39240" y="394173"/>
                  </a:lnTo>
                  <a:lnTo>
                    <a:pt x="38195" y="399051"/>
                  </a:lnTo>
                  <a:lnTo>
                    <a:pt x="38205" y="401062"/>
                  </a:lnTo>
                  <a:lnTo>
                    <a:pt x="41170" y="393952"/>
                  </a:lnTo>
                  <a:lnTo>
                    <a:pt x="42475" y="392258"/>
                  </a:lnTo>
                  <a:lnTo>
                    <a:pt x="43960" y="391063"/>
                  </a:lnTo>
                  <a:lnTo>
                    <a:pt x="47556" y="390260"/>
                  </a:lnTo>
                  <a:lnTo>
                    <a:pt x="48573" y="389136"/>
                  </a:lnTo>
                  <a:lnTo>
                    <a:pt x="44386" y="389508"/>
                  </a:lnTo>
                  <a:lnTo>
                    <a:pt x="34228" y="392228"/>
                  </a:lnTo>
                  <a:lnTo>
                    <a:pt x="29946" y="394649"/>
                  </a:lnTo>
                  <a:lnTo>
                    <a:pt x="28806" y="396513"/>
                  </a:lnTo>
                  <a:lnTo>
                    <a:pt x="25834" y="399318"/>
                  </a:lnTo>
                  <a:lnTo>
                    <a:pt x="24441" y="401138"/>
                  </a:lnTo>
                  <a:lnTo>
                    <a:pt x="23826" y="403807"/>
                  </a:lnTo>
                  <a:lnTo>
                    <a:pt x="22152" y="405256"/>
                  </a:lnTo>
                  <a:lnTo>
                    <a:pt x="19896" y="405791"/>
                  </a:lnTo>
                  <a:lnTo>
                    <a:pt x="16761" y="409168"/>
                  </a:lnTo>
                  <a:lnTo>
                    <a:pt x="15379" y="411878"/>
                  </a:lnTo>
                  <a:lnTo>
                    <a:pt x="12259" y="414035"/>
                  </a:lnTo>
                  <a:lnTo>
                    <a:pt x="10278" y="415692"/>
                  </a:lnTo>
                  <a:lnTo>
                    <a:pt x="9628" y="416283"/>
                  </a:lnTo>
                  <a:lnTo>
                    <a:pt x="8557" y="417911"/>
                  </a:lnTo>
                  <a:lnTo>
                    <a:pt x="7667" y="418025"/>
                  </a:lnTo>
                  <a:lnTo>
                    <a:pt x="6892" y="417071"/>
                  </a:lnTo>
                  <a:lnTo>
                    <a:pt x="6763" y="414970"/>
                  </a:lnTo>
                  <a:lnTo>
                    <a:pt x="7080" y="411611"/>
                  </a:lnTo>
                  <a:lnTo>
                    <a:pt x="8581" y="409191"/>
                  </a:lnTo>
                  <a:lnTo>
                    <a:pt x="9298" y="406824"/>
                  </a:lnTo>
                  <a:lnTo>
                    <a:pt x="8300" y="404611"/>
                  </a:lnTo>
                  <a:lnTo>
                    <a:pt x="8991" y="403214"/>
                  </a:lnTo>
                  <a:lnTo>
                    <a:pt x="10313" y="403262"/>
                  </a:lnTo>
                  <a:lnTo>
                    <a:pt x="12768" y="403899"/>
                  </a:lnTo>
                  <a:lnTo>
                    <a:pt x="15379" y="403797"/>
                  </a:lnTo>
                  <a:lnTo>
                    <a:pt x="19669" y="402047"/>
                  </a:lnTo>
                  <a:lnTo>
                    <a:pt x="18985" y="401024"/>
                  </a:lnTo>
                  <a:lnTo>
                    <a:pt x="17132" y="400878"/>
                  </a:lnTo>
                  <a:lnTo>
                    <a:pt x="13673" y="401024"/>
                  </a:lnTo>
                  <a:lnTo>
                    <a:pt x="10764" y="399313"/>
                  </a:lnTo>
                  <a:lnTo>
                    <a:pt x="8503" y="395906"/>
                  </a:lnTo>
                  <a:lnTo>
                    <a:pt x="7475" y="391346"/>
                  </a:lnTo>
                  <a:lnTo>
                    <a:pt x="8162" y="390040"/>
                  </a:lnTo>
                  <a:lnTo>
                    <a:pt x="16528" y="385382"/>
                  </a:lnTo>
                  <a:lnTo>
                    <a:pt x="18780" y="383264"/>
                  </a:lnTo>
                  <a:lnTo>
                    <a:pt x="17475" y="383054"/>
                  </a:lnTo>
                  <a:lnTo>
                    <a:pt x="14336" y="385623"/>
                  </a:lnTo>
                  <a:lnTo>
                    <a:pt x="9840" y="387216"/>
                  </a:lnTo>
                  <a:lnTo>
                    <a:pt x="7005" y="385001"/>
                  </a:lnTo>
                  <a:lnTo>
                    <a:pt x="5530" y="382612"/>
                  </a:lnTo>
                  <a:lnTo>
                    <a:pt x="4681" y="377560"/>
                  </a:lnTo>
                  <a:lnTo>
                    <a:pt x="4988" y="374959"/>
                  </a:lnTo>
                  <a:lnTo>
                    <a:pt x="4633" y="371534"/>
                  </a:lnTo>
                  <a:lnTo>
                    <a:pt x="6553" y="370420"/>
                  </a:lnTo>
                  <a:lnTo>
                    <a:pt x="8700" y="371012"/>
                  </a:lnTo>
                  <a:lnTo>
                    <a:pt x="10816" y="371232"/>
                  </a:lnTo>
                  <a:lnTo>
                    <a:pt x="15616" y="370932"/>
                  </a:lnTo>
                  <a:lnTo>
                    <a:pt x="26201" y="368874"/>
                  </a:lnTo>
                  <a:lnTo>
                    <a:pt x="33025" y="370097"/>
                  </a:lnTo>
                  <a:lnTo>
                    <a:pt x="35798" y="369985"/>
                  </a:lnTo>
                  <a:lnTo>
                    <a:pt x="40041" y="368212"/>
                  </a:lnTo>
                  <a:lnTo>
                    <a:pt x="43755" y="368029"/>
                  </a:lnTo>
                  <a:lnTo>
                    <a:pt x="46532" y="369384"/>
                  </a:lnTo>
                  <a:lnTo>
                    <a:pt x="48050" y="370937"/>
                  </a:lnTo>
                  <a:lnTo>
                    <a:pt x="48238" y="373013"/>
                  </a:lnTo>
                  <a:lnTo>
                    <a:pt x="49523" y="374396"/>
                  </a:lnTo>
                  <a:lnTo>
                    <a:pt x="50391" y="373947"/>
                  </a:lnTo>
                  <a:lnTo>
                    <a:pt x="49700" y="372303"/>
                  </a:lnTo>
                  <a:lnTo>
                    <a:pt x="49555" y="369753"/>
                  </a:lnTo>
                  <a:lnTo>
                    <a:pt x="60719" y="366861"/>
                  </a:lnTo>
                  <a:lnTo>
                    <a:pt x="62035" y="365736"/>
                  </a:lnTo>
                  <a:lnTo>
                    <a:pt x="57599" y="365345"/>
                  </a:lnTo>
                  <a:lnTo>
                    <a:pt x="56331" y="362701"/>
                  </a:lnTo>
                  <a:lnTo>
                    <a:pt x="58674" y="358695"/>
                  </a:lnTo>
                  <a:lnTo>
                    <a:pt x="58454" y="358175"/>
                  </a:lnTo>
                  <a:lnTo>
                    <a:pt x="55990" y="360290"/>
                  </a:lnTo>
                  <a:lnTo>
                    <a:pt x="54777" y="363263"/>
                  </a:lnTo>
                  <a:lnTo>
                    <a:pt x="55258" y="365633"/>
                  </a:lnTo>
                  <a:lnTo>
                    <a:pt x="54770" y="366733"/>
                  </a:lnTo>
                  <a:lnTo>
                    <a:pt x="52505" y="367237"/>
                  </a:lnTo>
                  <a:lnTo>
                    <a:pt x="47398" y="367420"/>
                  </a:lnTo>
                  <a:lnTo>
                    <a:pt x="44120" y="366415"/>
                  </a:lnTo>
                  <a:lnTo>
                    <a:pt x="41084" y="365869"/>
                  </a:lnTo>
                  <a:lnTo>
                    <a:pt x="40050" y="365111"/>
                  </a:lnTo>
                  <a:lnTo>
                    <a:pt x="40395" y="363419"/>
                  </a:lnTo>
                  <a:lnTo>
                    <a:pt x="39821" y="363070"/>
                  </a:lnTo>
                  <a:lnTo>
                    <a:pt x="38564" y="364591"/>
                  </a:lnTo>
                  <a:lnTo>
                    <a:pt x="37448" y="367620"/>
                  </a:lnTo>
                  <a:lnTo>
                    <a:pt x="35035" y="368317"/>
                  </a:lnTo>
                  <a:lnTo>
                    <a:pt x="28380" y="367193"/>
                  </a:lnTo>
                  <a:lnTo>
                    <a:pt x="18745" y="367855"/>
                  </a:lnTo>
                  <a:lnTo>
                    <a:pt x="14422" y="369378"/>
                  </a:lnTo>
                  <a:lnTo>
                    <a:pt x="11621" y="369179"/>
                  </a:lnTo>
                  <a:lnTo>
                    <a:pt x="6804" y="366511"/>
                  </a:lnTo>
                  <a:lnTo>
                    <a:pt x="4923" y="364387"/>
                  </a:lnTo>
                  <a:lnTo>
                    <a:pt x="4221" y="360099"/>
                  </a:lnTo>
                  <a:lnTo>
                    <a:pt x="4504" y="358210"/>
                  </a:lnTo>
                  <a:lnTo>
                    <a:pt x="8257" y="357414"/>
                  </a:lnTo>
                  <a:lnTo>
                    <a:pt x="10155" y="357470"/>
                  </a:lnTo>
                  <a:lnTo>
                    <a:pt x="11932" y="356454"/>
                  </a:lnTo>
                  <a:lnTo>
                    <a:pt x="10360" y="355794"/>
                  </a:lnTo>
                  <a:lnTo>
                    <a:pt x="8149" y="354496"/>
                  </a:lnTo>
                  <a:lnTo>
                    <a:pt x="6642" y="351893"/>
                  </a:lnTo>
                  <a:lnTo>
                    <a:pt x="4370" y="351044"/>
                  </a:lnTo>
                  <a:lnTo>
                    <a:pt x="2848" y="348822"/>
                  </a:lnTo>
                  <a:lnTo>
                    <a:pt x="2461" y="345461"/>
                  </a:lnTo>
                  <a:lnTo>
                    <a:pt x="2897" y="343122"/>
                  </a:lnTo>
                  <a:lnTo>
                    <a:pt x="4113" y="342369"/>
                  </a:lnTo>
                  <a:lnTo>
                    <a:pt x="7031" y="342881"/>
                  </a:lnTo>
                  <a:lnTo>
                    <a:pt x="14733" y="342488"/>
                  </a:lnTo>
                  <a:lnTo>
                    <a:pt x="21984" y="344865"/>
                  </a:lnTo>
                  <a:lnTo>
                    <a:pt x="26905" y="346212"/>
                  </a:lnTo>
                  <a:lnTo>
                    <a:pt x="36875" y="345535"/>
                  </a:lnTo>
                  <a:lnTo>
                    <a:pt x="42714" y="343413"/>
                  </a:lnTo>
                  <a:lnTo>
                    <a:pt x="41643" y="342826"/>
                  </a:lnTo>
                  <a:lnTo>
                    <a:pt x="35310" y="344053"/>
                  </a:lnTo>
                  <a:lnTo>
                    <a:pt x="29456" y="344003"/>
                  </a:lnTo>
                  <a:lnTo>
                    <a:pt x="19136" y="341603"/>
                  </a:lnTo>
                  <a:lnTo>
                    <a:pt x="14904" y="340829"/>
                  </a:lnTo>
                  <a:lnTo>
                    <a:pt x="10345" y="341171"/>
                  </a:lnTo>
                  <a:lnTo>
                    <a:pt x="7972" y="340442"/>
                  </a:lnTo>
                  <a:lnTo>
                    <a:pt x="6577" y="338065"/>
                  </a:lnTo>
                  <a:lnTo>
                    <a:pt x="7609" y="333512"/>
                  </a:lnTo>
                  <a:lnTo>
                    <a:pt x="9771" y="332528"/>
                  </a:lnTo>
                  <a:lnTo>
                    <a:pt x="10941" y="333717"/>
                  </a:lnTo>
                  <a:lnTo>
                    <a:pt x="12353" y="333792"/>
                  </a:lnTo>
                  <a:lnTo>
                    <a:pt x="13783" y="331887"/>
                  </a:lnTo>
                  <a:lnTo>
                    <a:pt x="15152" y="330801"/>
                  </a:lnTo>
                  <a:lnTo>
                    <a:pt x="16236" y="328341"/>
                  </a:lnTo>
                  <a:lnTo>
                    <a:pt x="20324" y="326007"/>
                  </a:lnTo>
                  <a:lnTo>
                    <a:pt x="22051" y="325809"/>
                  </a:lnTo>
                  <a:lnTo>
                    <a:pt x="24528" y="324733"/>
                  </a:lnTo>
                  <a:lnTo>
                    <a:pt x="26109" y="325038"/>
                  </a:lnTo>
                  <a:lnTo>
                    <a:pt x="27122" y="326118"/>
                  </a:lnTo>
                  <a:lnTo>
                    <a:pt x="28402" y="327012"/>
                  </a:lnTo>
                  <a:lnTo>
                    <a:pt x="31177" y="326903"/>
                  </a:lnTo>
                  <a:lnTo>
                    <a:pt x="39382" y="325033"/>
                  </a:lnTo>
                  <a:lnTo>
                    <a:pt x="40266" y="324483"/>
                  </a:lnTo>
                  <a:lnTo>
                    <a:pt x="41866" y="322944"/>
                  </a:lnTo>
                  <a:lnTo>
                    <a:pt x="36664" y="323630"/>
                  </a:lnTo>
                  <a:lnTo>
                    <a:pt x="32343" y="324723"/>
                  </a:lnTo>
                  <a:lnTo>
                    <a:pt x="29566" y="325026"/>
                  </a:lnTo>
                  <a:lnTo>
                    <a:pt x="29175" y="323662"/>
                  </a:lnTo>
                  <a:lnTo>
                    <a:pt x="30199" y="322450"/>
                  </a:lnTo>
                  <a:lnTo>
                    <a:pt x="31807" y="321160"/>
                  </a:lnTo>
                  <a:lnTo>
                    <a:pt x="32589" y="318959"/>
                  </a:lnTo>
                  <a:lnTo>
                    <a:pt x="34359" y="318019"/>
                  </a:lnTo>
                  <a:lnTo>
                    <a:pt x="36273" y="318069"/>
                  </a:lnTo>
                  <a:lnTo>
                    <a:pt x="40229" y="317669"/>
                  </a:lnTo>
                  <a:lnTo>
                    <a:pt x="43021" y="317096"/>
                  </a:lnTo>
                  <a:lnTo>
                    <a:pt x="47808" y="317480"/>
                  </a:lnTo>
                  <a:lnTo>
                    <a:pt x="54943" y="318323"/>
                  </a:lnTo>
                  <a:lnTo>
                    <a:pt x="59542" y="320372"/>
                  </a:lnTo>
                  <a:lnTo>
                    <a:pt x="61274" y="320187"/>
                  </a:lnTo>
                  <a:lnTo>
                    <a:pt x="63110" y="319642"/>
                  </a:lnTo>
                  <a:lnTo>
                    <a:pt x="63941" y="318899"/>
                  </a:lnTo>
                  <a:lnTo>
                    <a:pt x="60331" y="318048"/>
                  </a:lnTo>
                  <a:lnTo>
                    <a:pt x="60125" y="316834"/>
                  </a:lnTo>
                  <a:lnTo>
                    <a:pt x="60573" y="315918"/>
                  </a:lnTo>
                  <a:lnTo>
                    <a:pt x="66461" y="314229"/>
                  </a:lnTo>
                  <a:lnTo>
                    <a:pt x="72892" y="313855"/>
                  </a:lnTo>
                  <a:lnTo>
                    <a:pt x="71786" y="312494"/>
                  </a:lnTo>
                  <a:lnTo>
                    <a:pt x="57698" y="314548"/>
                  </a:lnTo>
                  <a:lnTo>
                    <a:pt x="54021" y="313146"/>
                  </a:lnTo>
                  <a:lnTo>
                    <a:pt x="51119" y="313158"/>
                  </a:lnTo>
                  <a:lnTo>
                    <a:pt x="49218" y="313959"/>
                  </a:lnTo>
                  <a:lnTo>
                    <a:pt x="43803" y="314929"/>
                  </a:lnTo>
                  <a:lnTo>
                    <a:pt x="42807" y="314239"/>
                  </a:lnTo>
                  <a:lnTo>
                    <a:pt x="43837" y="311857"/>
                  </a:lnTo>
                  <a:lnTo>
                    <a:pt x="47081" y="307944"/>
                  </a:lnTo>
                  <a:lnTo>
                    <a:pt x="47351" y="306984"/>
                  </a:lnTo>
                  <a:lnTo>
                    <a:pt x="48856" y="306041"/>
                  </a:lnTo>
                  <a:lnTo>
                    <a:pt x="57271" y="303765"/>
                  </a:lnTo>
                  <a:lnTo>
                    <a:pt x="61313" y="301118"/>
                  </a:lnTo>
                  <a:lnTo>
                    <a:pt x="63136" y="300782"/>
                  </a:lnTo>
                  <a:lnTo>
                    <a:pt x="64943" y="300967"/>
                  </a:lnTo>
                  <a:lnTo>
                    <a:pt x="67692" y="300657"/>
                  </a:lnTo>
                  <a:lnTo>
                    <a:pt x="73004" y="301415"/>
                  </a:lnTo>
                  <a:lnTo>
                    <a:pt x="75448" y="304729"/>
                  </a:lnTo>
                  <a:lnTo>
                    <a:pt x="77647" y="305769"/>
                  </a:lnTo>
                  <a:lnTo>
                    <a:pt x="84559" y="309900"/>
                  </a:lnTo>
                  <a:lnTo>
                    <a:pt x="84250" y="308712"/>
                  </a:lnTo>
                  <a:lnTo>
                    <a:pt x="78267" y="303109"/>
                  </a:lnTo>
                  <a:lnTo>
                    <a:pt x="75980" y="301720"/>
                  </a:lnTo>
                  <a:lnTo>
                    <a:pt x="74274" y="298962"/>
                  </a:lnTo>
                  <a:lnTo>
                    <a:pt x="74859" y="296352"/>
                  </a:lnTo>
                  <a:lnTo>
                    <a:pt x="76783" y="294608"/>
                  </a:lnTo>
                  <a:lnTo>
                    <a:pt x="83609" y="293673"/>
                  </a:lnTo>
                  <a:lnTo>
                    <a:pt x="84833" y="292663"/>
                  </a:lnTo>
                  <a:lnTo>
                    <a:pt x="84954" y="290926"/>
                  </a:lnTo>
                  <a:lnTo>
                    <a:pt x="83909" y="289737"/>
                  </a:lnTo>
                  <a:lnTo>
                    <a:pt x="81398" y="289806"/>
                  </a:lnTo>
                  <a:lnTo>
                    <a:pt x="79327" y="289069"/>
                  </a:lnTo>
                  <a:lnTo>
                    <a:pt x="78757" y="287194"/>
                  </a:lnTo>
                  <a:lnTo>
                    <a:pt x="79584" y="285926"/>
                  </a:lnTo>
                  <a:lnTo>
                    <a:pt x="83520" y="283612"/>
                  </a:lnTo>
                  <a:lnTo>
                    <a:pt x="85675" y="282860"/>
                  </a:lnTo>
                  <a:lnTo>
                    <a:pt x="89407" y="282044"/>
                  </a:lnTo>
                  <a:lnTo>
                    <a:pt x="95896" y="283876"/>
                  </a:lnTo>
                  <a:lnTo>
                    <a:pt x="96388" y="284835"/>
                  </a:lnTo>
                  <a:lnTo>
                    <a:pt x="94570" y="287141"/>
                  </a:lnTo>
                  <a:lnTo>
                    <a:pt x="94753" y="288434"/>
                  </a:lnTo>
                  <a:lnTo>
                    <a:pt x="96343" y="288577"/>
                  </a:lnTo>
                  <a:lnTo>
                    <a:pt x="100048" y="284691"/>
                  </a:lnTo>
                  <a:lnTo>
                    <a:pt x="104406" y="284154"/>
                  </a:lnTo>
                  <a:lnTo>
                    <a:pt x="106209" y="283318"/>
                  </a:lnTo>
                  <a:lnTo>
                    <a:pt x="108301" y="282792"/>
                  </a:lnTo>
                  <a:lnTo>
                    <a:pt x="111294" y="286309"/>
                  </a:lnTo>
                  <a:lnTo>
                    <a:pt x="112605" y="287433"/>
                  </a:lnTo>
                  <a:lnTo>
                    <a:pt x="113590" y="287894"/>
                  </a:lnTo>
                  <a:lnTo>
                    <a:pt x="114544" y="290815"/>
                  </a:lnTo>
                  <a:lnTo>
                    <a:pt x="115468" y="290971"/>
                  </a:lnTo>
                  <a:lnTo>
                    <a:pt x="116785" y="289507"/>
                  </a:lnTo>
                  <a:lnTo>
                    <a:pt x="119174" y="288736"/>
                  </a:lnTo>
                  <a:lnTo>
                    <a:pt x="122523" y="288227"/>
                  </a:lnTo>
                  <a:lnTo>
                    <a:pt x="128070" y="289000"/>
                  </a:lnTo>
                  <a:lnTo>
                    <a:pt x="130582" y="288429"/>
                  </a:lnTo>
                  <a:lnTo>
                    <a:pt x="131813" y="288509"/>
                  </a:lnTo>
                  <a:lnTo>
                    <a:pt x="130632" y="285883"/>
                  </a:lnTo>
                  <a:lnTo>
                    <a:pt x="129899" y="285124"/>
                  </a:lnTo>
                  <a:lnTo>
                    <a:pt x="131042" y="282777"/>
                  </a:lnTo>
                  <a:lnTo>
                    <a:pt x="132234" y="281859"/>
                  </a:lnTo>
                  <a:lnTo>
                    <a:pt x="136067" y="280209"/>
                  </a:lnTo>
                  <a:lnTo>
                    <a:pt x="139722" y="279472"/>
                  </a:lnTo>
                  <a:lnTo>
                    <a:pt x="142109" y="277904"/>
                  </a:lnTo>
                  <a:lnTo>
                    <a:pt x="145313" y="276462"/>
                  </a:lnTo>
                  <a:lnTo>
                    <a:pt x="144810" y="275306"/>
                  </a:lnTo>
                  <a:lnTo>
                    <a:pt x="143918" y="273967"/>
                  </a:lnTo>
                  <a:lnTo>
                    <a:pt x="141845" y="273882"/>
                  </a:lnTo>
                  <a:lnTo>
                    <a:pt x="140999" y="273151"/>
                  </a:lnTo>
                  <a:lnTo>
                    <a:pt x="143631" y="271414"/>
                  </a:lnTo>
                  <a:lnTo>
                    <a:pt x="147235" y="269481"/>
                  </a:lnTo>
                  <a:lnTo>
                    <a:pt x="146607" y="268721"/>
                  </a:lnTo>
                  <a:lnTo>
                    <a:pt x="143897" y="267861"/>
                  </a:lnTo>
                  <a:lnTo>
                    <a:pt x="141839" y="268509"/>
                  </a:lnTo>
                  <a:lnTo>
                    <a:pt x="138779" y="270005"/>
                  </a:lnTo>
                  <a:lnTo>
                    <a:pt x="135220" y="272369"/>
                  </a:lnTo>
                  <a:lnTo>
                    <a:pt x="136380" y="273057"/>
                  </a:lnTo>
                  <a:lnTo>
                    <a:pt x="138161" y="275041"/>
                  </a:lnTo>
                  <a:lnTo>
                    <a:pt x="135676" y="277679"/>
                  </a:lnTo>
                  <a:lnTo>
                    <a:pt x="122504" y="284668"/>
                  </a:lnTo>
                  <a:lnTo>
                    <a:pt x="116222" y="286710"/>
                  </a:lnTo>
                  <a:lnTo>
                    <a:pt x="113324" y="286392"/>
                  </a:lnTo>
                  <a:lnTo>
                    <a:pt x="112633" y="284486"/>
                  </a:lnTo>
                  <a:lnTo>
                    <a:pt x="111296" y="283074"/>
                  </a:lnTo>
                  <a:lnTo>
                    <a:pt x="109863" y="280162"/>
                  </a:lnTo>
                  <a:lnTo>
                    <a:pt x="107425" y="280240"/>
                  </a:lnTo>
                  <a:lnTo>
                    <a:pt x="106040" y="280884"/>
                  </a:lnTo>
                  <a:lnTo>
                    <a:pt x="105436" y="279929"/>
                  </a:lnTo>
                  <a:lnTo>
                    <a:pt x="106485" y="276814"/>
                  </a:lnTo>
                  <a:lnTo>
                    <a:pt x="108548" y="274348"/>
                  </a:lnTo>
                  <a:lnTo>
                    <a:pt x="112007" y="272484"/>
                  </a:lnTo>
                  <a:lnTo>
                    <a:pt x="113665" y="270230"/>
                  </a:lnTo>
                  <a:lnTo>
                    <a:pt x="115224" y="266650"/>
                  </a:lnTo>
                  <a:lnTo>
                    <a:pt x="120228" y="263237"/>
                  </a:lnTo>
                  <a:lnTo>
                    <a:pt x="127511" y="254770"/>
                  </a:lnTo>
                  <a:lnTo>
                    <a:pt x="133445" y="252061"/>
                  </a:lnTo>
                  <a:lnTo>
                    <a:pt x="135620" y="249095"/>
                  </a:lnTo>
                  <a:lnTo>
                    <a:pt x="139116" y="247783"/>
                  </a:lnTo>
                  <a:lnTo>
                    <a:pt x="142100" y="245465"/>
                  </a:lnTo>
                  <a:lnTo>
                    <a:pt x="144443" y="245235"/>
                  </a:lnTo>
                  <a:lnTo>
                    <a:pt x="148699" y="243146"/>
                  </a:lnTo>
                  <a:lnTo>
                    <a:pt x="151111" y="240658"/>
                  </a:lnTo>
                  <a:lnTo>
                    <a:pt x="149537" y="240503"/>
                  </a:lnTo>
                  <a:lnTo>
                    <a:pt x="145795" y="242123"/>
                  </a:lnTo>
                  <a:lnTo>
                    <a:pt x="143678" y="242774"/>
                  </a:lnTo>
                  <a:lnTo>
                    <a:pt x="143828" y="240104"/>
                  </a:lnTo>
                  <a:lnTo>
                    <a:pt x="144853" y="237363"/>
                  </a:lnTo>
                  <a:lnTo>
                    <a:pt x="147937" y="234854"/>
                  </a:lnTo>
                  <a:lnTo>
                    <a:pt x="162759" y="227548"/>
                  </a:lnTo>
                  <a:lnTo>
                    <a:pt x="164238" y="228758"/>
                  </a:lnTo>
                  <a:lnTo>
                    <a:pt x="166006" y="230895"/>
                  </a:lnTo>
                  <a:lnTo>
                    <a:pt x="170470" y="230412"/>
                  </a:lnTo>
                  <a:lnTo>
                    <a:pt x="175556" y="226271"/>
                  </a:lnTo>
                  <a:lnTo>
                    <a:pt x="179473" y="221764"/>
                  </a:lnTo>
                  <a:lnTo>
                    <a:pt x="177356" y="222551"/>
                  </a:lnTo>
                  <a:lnTo>
                    <a:pt x="175046" y="224397"/>
                  </a:lnTo>
                  <a:lnTo>
                    <a:pt x="170543" y="226959"/>
                  </a:lnTo>
                  <a:lnTo>
                    <a:pt x="168462" y="227364"/>
                  </a:lnTo>
                  <a:lnTo>
                    <a:pt x="167274" y="227031"/>
                  </a:lnTo>
                  <a:lnTo>
                    <a:pt x="166613" y="225322"/>
                  </a:lnTo>
                  <a:lnTo>
                    <a:pt x="165052" y="224767"/>
                  </a:lnTo>
                  <a:lnTo>
                    <a:pt x="163642" y="225151"/>
                  </a:lnTo>
                  <a:lnTo>
                    <a:pt x="162189" y="223935"/>
                  </a:lnTo>
                  <a:lnTo>
                    <a:pt x="161930" y="220930"/>
                  </a:lnTo>
                  <a:lnTo>
                    <a:pt x="163789" y="216446"/>
                  </a:lnTo>
                  <a:lnTo>
                    <a:pt x="165262" y="213475"/>
                  </a:lnTo>
                  <a:lnTo>
                    <a:pt x="166853" y="211224"/>
                  </a:lnTo>
                  <a:lnTo>
                    <a:pt x="173109" y="204821"/>
                  </a:lnTo>
                  <a:lnTo>
                    <a:pt x="174461" y="201318"/>
                  </a:lnTo>
                  <a:lnTo>
                    <a:pt x="177290" y="199467"/>
                  </a:lnTo>
                  <a:lnTo>
                    <a:pt x="180964" y="199879"/>
                  </a:lnTo>
                  <a:lnTo>
                    <a:pt x="182073" y="199344"/>
                  </a:lnTo>
                  <a:lnTo>
                    <a:pt x="180811" y="197042"/>
                  </a:lnTo>
                  <a:lnTo>
                    <a:pt x="176806" y="195215"/>
                  </a:lnTo>
                  <a:lnTo>
                    <a:pt x="176560" y="194067"/>
                  </a:lnTo>
                  <a:lnTo>
                    <a:pt x="189900" y="191049"/>
                  </a:lnTo>
                  <a:lnTo>
                    <a:pt x="196253" y="191151"/>
                  </a:lnTo>
                  <a:lnTo>
                    <a:pt x="198138" y="189643"/>
                  </a:lnTo>
                  <a:lnTo>
                    <a:pt x="201591" y="188677"/>
                  </a:lnTo>
                  <a:lnTo>
                    <a:pt x="204208" y="186831"/>
                  </a:lnTo>
                  <a:lnTo>
                    <a:pt x="202859" y="186016"/>
                  </a:lnTo>
                  <a:lnTo>
                    <a:pt x="196407" y="187713"/>
                  </a:lnTo>
                  <a:lnTo>
                    <a:pt x="192373" y="188510"/>
                  </a:lnTo>
                  <a:lnTo>
                    <a:pt x="190548" y="188485"/>
                  </a:lnTo>
                  <a:lnTo>
                    <a:pt x="189125" y="189068"/>
                  </a:lnTo>
                  <a:lnTo>
                    <a:pt x="183969" y="189290"/>
                  </a:lnTo>
                  <a:lnTo>
                    <a:pt x="182848" y="181925"/>
                  </a:lnTo>
                  <a:lnTo>
                    <a:pt x="183655" y="177918"/>
                  </a:lnTo>
                  <a:lnTo>
                    <a:pt x="185577" y="178001"/>
                  </a:lnTo>
                  <a:lnTo>
                    <a:pt x="186015" y="174168"/>
                  </a:lnTo>
                  <a:lnTo>
                    <a:pt x="188235" y="171907"/>
                  </a:lnTo>
                  <a:lnTo>
                    <a:pt x="191300" y="171401"/>
                  </a:lnTo>
                  <a:lnTo>
                    <a:pt x="192844" y="170432"/>
                  </a:lnTo>
                  <a:lnTo>
                    <a:pt x="195074" y="168460"/>
                  </a:lnTo>
                  <a:lnTo>
                    <a:pt x="198765" y="168918"/>
                  </a:lnTo>
                  <a:lnTo>
                    <a:pt x="202556" y="168478"/>
                  </a:lnTo>
                  <a:lnTo>
                    <a:pt x="201617" y="167548"/>
                  </a:lnTo>
                  <a:lnTo>
                    <a:pt x="196910" y="166349"/>
                  </a:lnTo>
                  <a:lnTo>
                    <a:pt x="195748" y="164288"/>
                  </a:lnTo>
                  <a:lnTo>
                    <a:pt x="197408" y="163137"/>
                  </a:lnTo>
                  <a:lnTo>
                    <a:pt x="199216" y="162289"/>
                  </a:lnTo>
                  <a:lnTo>
                    <a:pt x="200803" y="162137"/>
                  </a:lnTo>
                  <a:lnTo>
                    <a:pt x="203947" y="158104"/>
                  </a:lnTo>
                  <a:lnTo>
                    <a:pt x="205858" y="156381"/>
                  </a:lnTo>
                  <a:lnTo>
                    <a:pt x="207998" y="156680"/>
                  </a:lnTo>
                  <a:lnTo>
                    <a:pt x="210978" y="154898"/>
                  </a:lnTo>
                  <a:lnTo>
                    <a:pt x="213904" y="155506"/>
                  </a:lnTo>
                  <a:lnTo>
                    <a:pt x="216735" y="154339"/>
                  </a:lnTo>
                  <a:lnTo>
                    <a:pt x="220602" y="153569"/>
                  </a:lnTo>
                  <a:lnTo>
                    <a:pt x="234757" y="153271"/>
                  </a:lnTo>
                  <a:lnTo>
                    <a:pt x="235178" y="151616"/>
                  </a:lnTo>
                  <a:lnTo>
                    <a:pt x="232201" y="151232"/>
                  </a:lnTo>
                  <a:lnTo>
                    <a:pt x="221682" y="150806"/>
                  </a:lnTo>
                  <a:lnTo>
                    <a:pt x="216312" y="150839"/>
                  </a:lnTo>
                  <a:lnTo>
                    <a:pt x="214051" y="151268"/>
                  </a:lnTo>
                  <a:lnTo>
                    <a:pt x="213220" y="150691"/>
                  </a:lnTo>
                  <a:lnTo>
                    <a:pt x="213366" y="149699"/>
                  </a:lnTo>
                  <a:lnTo>
                    <a:pt x="215318" y="148129"/>
                  </a:lnTo>
                  <a:lnTo>
                    <a:pt x="216245" y="146392"/>
                  </a:lnTo>
                  <a:lnTo>
                    <a:pt x="220147" y="142146"/>
                  </a:lnTo>
                  <a:lnTo>
                    <a:pt x="224722" y="139313"/>
                  </a:lnTo>
                  <a:lnTo>
                    <a:pt x="228229" y="140038"/>
                  </a:lnTo>
                  <a:lnTo>
                    <a:pt x="231959" y="142743"/>
                  </a:lnTo>
                  <a:lnTo>
                    <a:pt x="234617" y="143081"/>
                  </a:lnTo>
                  <a:lnTo>
                    <a:pt x="235854" y="143954"/>
                  </a:lnTo>
                  <a:lnTo>
                    <a:pt x="237791" y="147678"/>
                  </a:lnTo>
                  <a:lnTo>
                    <a:pt x="238709" y="147799"/>
                  </a:lnTo>
                  <a:lnTo>
                    <a:pt x="238294" y="144220"/>
                  </a:lnTo>
                  <a:lnTo>
                    <a:pt x="240855" y="141304"/>
                  </a:lnTo>
                  <a:lnTo>
                    <a:pt x="240188" y="140497"/>
                  </a:lnTo>
                  <a:lnTo>
                    <a:pt x="236340" y="141552"/>
                  </a:lnTo>
                  <a:lnTo>
                    <a:pt x="233392" y="140455"/>
                  </a:lnTo>
                  <a:lnTo>
                    <a:pt x="231065" y="138262"/>
                  </a:lnTo>
                  <a:lnTo>
                    <a:pt x="230399" y="136255"/>
                  </a:lnTo>
                  <a:lnTo>
                    <a:pt x="231846" y="134270"/>
                  </a:lnTo>
                  <a:lnTo>
                    <a:pt x="233211" y="133270"/>
                  </a:lnTo>
                  <a:lnTo>
                    <a:pt x="232285" y="132104"/>
                  </a:lnTo>
                  <a:lnTo>
                    <a:pt x="226467" y="135229"/>
                  </a:lnTo>
                  <a:lnTo>
                    <a:pt x="222352" y="135955"/>
                  </a:lnTo>
                  <a:lnTo>
                    <a:pt x="220730" y="135518"/>
                  </a:lnTo>
                  <a:lnTo>
                    <a:pt x="221609" y="132687"/>
                  </a:lnTo>
                  <a:lnTo>
                    <a:pt x="221119" y="130438"/>
                  </a:lnTo>
                  <a:lnTo>
                    <a:pt x="226636" y="124888"/>
                  </a:lnTo>
                  <a:lnTo>
                    <a:pt x="228534" y="124245"/>
                  </a:lnTo>
                  <a:lnTo>
                    <a:pt x="231632" y="124691"/>
                  </a:lnTo>
                  <a:lnTo>
                    <a:pt x="234429" y="126259"/>
                  </a:lnTo>
                  <a:lnTo>
                    <a:pt x="236768" y="126009"/>
                  </a:lnTo>
                  <a:lnTo>
                    <a:pt x="239305" y="125172"/>
                  </a:lnTo>
                  <a:lnTo>
                    <a:pt x="238959" y="123668"/>
                  </a:lnTo>
                  <a:lnTo>
                    <a:pt x="233457" y="123071"/>
                  </a:lnTo>
                  <a:lnTo>
                    <a:pt x="232041" y="121822"/>
                  </a:lnTo>
                  <a:lnTo>
                    <a:pt x="232552" y="120595"/>
                  </a:lnTo>
                  <a:lnTo>
                    <a:pt x="236329" y="119298"/>
                  </a:lnTo>
                  <a:lnTo>
                    <a:pt x="240085" y="116955"/>
                  </a:lnTo>
                  <a:lnTo>
                    <a:pt x="244388" y="116276"/>
                  </a:lnTo>
                  <a:lnTo>
                    <a:pt x="247852" y="114501"/>
                  </a:lnTo>
                  <a:lnTo>
                    <a:pt x="248519" y="114904"/>
                  </a:lnTo>
                  <a:lnTo>
                    <a:pt x="249104" y="115600"/>
                  </a:lnTo>
                  <a:lnTo>
                    <a:pt x="250348" y="122169"/>
                  </a:lnTo>
                  <a:lnTo>
                    <a:pt x="253442" y="127512"/>
                  </a:lnTo>
                  <a:lnTo>
                    <a:pt x="254582" y="127706"/>
                  </a:lnTo>
                  <a:lnTo>
                    <a:pt x="253395" y="123162"/>
                  </a:lnTo>
                  <a:lnTo>
                    <a:pt x="254503" y="121854"/>
                  </a:lnTo>
                  <a:lnTo>
                    <a:pt x="255906" y="120859"/>
                  </a:lnTo>
                  <a:lnTo>
                    <a:pt x="256344" y="119726"/>
                  </a:lnTo>
                  <a:lnTo>
                    <a:pt x="254736" y="119339"/>
                  </a:lnTo>
                  <a:lnTo>
                    <a:pt x="253421" y="117711"/>
                  </a:lnTo>
                  <a:lnTo>
                    <a:pt x="251542" y="112496"/>
                  </a:lnTo>
                  <a:lnTo>
                    <a:pt x="252183" y="111139"/>
                  </a:lnTo>
                  <a:lnTo>
                    <a:pt x="256254" y="108355"/>
                  </a:lnTo>
                  <a:lnTo>
                    <a:pt x="261361" y="107713"/>
                  </a:lnTo>
                  <a:lnTo>
                    <a:pt x="266802" y="109666"/>
                  </a:lnTo>
                  <a:lnTo>
                    <a:pt x="268713" y="109688"/>
                  </a:lnTo>
                  <a:lnTo>
                    <a:pt x="271868" y="109164"/>
                  </a:lnTo>
                  <a:lnTo>
                    <a:pt x="277221" y="107558"/>
                  </a:lnTo>
                  <a:lnTo>
                    <a:pt x="280370" y="106947"/>
                  </a:lnTo>
                  <a:lnTo>
                    <a:pt x="282013" y="106949"/>
                  </a:lnTo>
                  <a:lnTo>
                    <a:pt x="282419" y="106137"/>
                  </a:lnTo>
                  <a:lnTo>
                    <a:pt x="280897" y="105615"/>
                  </a:lnTo>
                  <a:lnTo>
                    <a:pt x="280406" y="105107"/>
                  </a:lnTo>
                  <a:lnTo>
                    <a:pt x="279212" y="104815"/>
                  </a:lnTo>
                  <a:lnTo>
                    <a:pt x="274263" y="105684"/>
                  </a:lnTo>
                  <a:lnTo>
                    <a:pt x="260609" y="105409"/>
                  </a:lnTo>
                  <a:lnTo>
                    <a:pt x="259292" y="104480"/>
                  </a:lnTo>
                  <a:lnTo>
                    <a:pt x="259050" y="102872"/>
                  </a:lnTo>
                  <a:lnTo>
                    <a:pt x="260499" y="100564"/>
                  </a:lnTo>
                  <a:lnTo>
                    <a:pt x="262091" y="99291"/>
                  </a:lnTo>
                  <a:lnTo>
                    <a:pt x="267239" y="96997"/>
                  </a:lnTo>
                  <a:lnTo>
                    <a:pt x="272689" y="96687"/>
                  </a:lnTo>
                  <a:lnTo>
                    <a:pt x="278431" y="92605"/>
                  </a:lnTo>
                  <a:lnTo>
                    <a:pt x="280625" y="89538"/>
                  </a:lnTo>
                  <a:lnTo>
                    <a:pt x="281868" y="84803"/>
                  </a:lnTo>
                  <a:lnTo>
                    <a:pt x="285369" y="80966"/>
                  </a:lnTo>
                  <a:lnTo>
                    <a:pt x="294144" y="78781"/>
                  </a:lnTo>
                  <a:lnTo>
                    <a:pt x="294499" y="77813"/>
                  </a:lnTo>
                  <a:lnTo>
                    <a:pt x="293568" y="75813"/>
                  </a:lnTo>
                  <a:lnTo>
                    <a:pt x="293641" y="72204"/>
                  </a:lnTo>
                  <a:lnTo>
                    <a:pt x="296047" y="67992"/>
                  </a:lnTo>
                  <a:lnTo>
                    <a:pt x="297645" y="66526"/>
                  </a:lnTo>
                  <a:lnTo>
                    <a:pt x="298383" y="66350"/>
                  </a:lnTo>
                  <a:lnTo>
                    <a:pt x="300275" y="67729"/>
                  </a:lnTo>
                  <a:lnTo>
                    <a:pt x="302573" y="70659"/>
                  </a:lnTo>
                  <a:lnTo>
                    <a:pt x="306175" y="72335"/>
                  </a:lnTo>
                  <a:lnTo>
                    <a:pt x="310895" y="72624"/>
                  </a:lnTo>
                  <a:lnTo>
                    <a:pt x="312154" y="71800"/>
                  </a:lnTo>
                  <a:lnTo>
                    <a:pt x="308485" y="70129"/>
                  </a:lnTo>
                  <a:lnTo>
                    <a:pt x="305708" y="67943"/>
                  </a:lnTo>
                  <a:lnTo>
                    <a:pt x="305488" y="65745"/>
                  </a:lnTo>
                  <a:lnTo>
                    <a:pt x="306805" y="64579"/>
                  </a:lnTo>
                  <a:lnTo>
                    <a:pt x="308852" y="64709"/>
                  </a:lnTo>
                  <a:lnTo>
                    <a:pt x="311422" y="64462"/>
                  </a:lnTo>
                  <a:lnTo>
                    <a:pt x="313816" y="62982"/>
                  </a:lnTo>
                  <a:lnTo>
                    <a:pt x="314164" y="61941"/>
                  </a:lnTo>
                  <a:lnTo>
                    <a:pt x="314264" y="60527"/>
                  </a:lnTo>
                  <a:lnTo>
                    <a:pt x="314862" y="59088"/>
                  </a:lnTo>
                  <a:lnTo>
                    <a:pt x="318375" y="55651"/>
                  </a:lnTo>
                  <a:lnTo>
                    <a:pt x="329204" y="53412"/>
                  </a:lnTo>
                  <a:lnTo>
                    <a:pt x="329988" y="54321"/>
                  </a:lnTo>
                  <a:lnTo>
                    <a:pt x="329403" y="60951"/>
                  </a:lnTo>
                  <a:lnTo>
                    <a:pt x="328159" y="65227"/>
                  </a:lnTo>
                  <a:lnTo>
                    <a:pt x="328198" y="68347"/>
                  </a:lnTo>
                  <a:lnTo>
                    <a:pt x="330306" y="65227"/>
                  </a:lnTo>
                  <a:lnTo>
                    <a:pt x="333132" y="56663"/>
                  </a:lnTo>
                  <a:lnTo>
                    <a:pt x="335253" y="52629"/>
                  </a:lnTo>
                  <a:lnTo>
                    <a:pt x="337650" y="50309"/>
                  </a:lnTo>
                  <a:lnTo>
                    <a:pt x="339362" y="49785"/>
                  </a:lnTo>
                  <a:lnTo>
                    <a:pt x="341057" y="48583"/>
                  </a:lnTo>
                  <a:lnTo>
                    <a:pt x="343295" y="47867"/>
                  </a:lnTo>
                  <a:lnTo>
                    <a:pt x="343979" y="48791"/>
                  </a:lnTo>
                  <a:lnTo>
                    <a:pt x="344687" y="50933"/>
                  </a:lnTo>
                  <a:lnTo>
                    <a:pt x="343482" y="58438"/>
                  </a:lnTo>
                  <a:lnTo>
                    <a:pt x="343603" y="60805"/>
                  </a:lnTo>
                  <a:lnTo>
                    <a:pt x="342253" y="63973"/>
                  </a:lnTo>
                  <a:lnTo>
                    <a:pt x="337093" y="71017"/>
                  </a:lnTo>
                  <a:lnTo>
                    <a:pt x="337330" y="71914"/>
                  </a:lnTo>
                  <a:lnTo>
                    <a:pt x="338496" y="71581"/>
                  </a:lnTo>
                  <a:lnTo>
                    <a:pt x="340496" y="70420"/>
                  </a:lnTo>
                  <a:lnTo>
                    <a:pt x="346888" y="63728"/>
                  </a:lnTo>
                  <a:lnTo>
                    <a:pt x="352476" y="64573"/>
                  </a:lnTo>
                  <a:lnTo>
                    <a:pt x="352545" y="64024"/>
                  </a:lnTo>
                  <a:lnTo>
                    <a:pt x="350753" y="62058"/>
                  </a:lnTo>
                  <a:lnTo>
                    <a:pt x="348563" y="60171"/>
                  </a:lnTo>
                  <a:lnTo>
                    <a:pt x="347905" y="57833"/>
                  </a:lnTo>
                  <a:lnTo>
                    <a:pt x="348198" y="51586"/>
                  </a:lnTo>
                  <a:lnTo>
                    <a:pt x="349881" y="49107"/>
                  </a:lnTo>
                  <a:lnTo>
                    <a:pt x="354707" y="49367"/>
                  </a:lnTo>
                  <a:lnTo>
                    <a:pt x="357598" y="49024"/>
                  </a:lnTo>
                  <a:lnTo>
                    <a:pt x="358948" y="50151"/>
                  </a:lnTo>
                  <a:lnTo>
                    <a:pt x="361843" y="50070"/>
                  </a:lnTo>
                  <a:lnTo>
                    <a:pt x="363848" y="45579"/>
                  </a:lnTo>
                  <a:lnTo>
                    <a:pt x="367810" y="45185"/>
                  </a:lnTo>
                  <a:lnTo>
                    <a:pt x="371289" y="48155"/>
                  </a:lnTo>
                  <a:lnTo>
                    <a:pt x="375476" y="50151"/>
                  </a:lnTo>
                  <a:lnTo>
                    <a:pt x="378840" y="53019"/>
                  </a:lnTo>
                  <a:lnTo>
                    <a:pt x="379790" y="52236"/>
                  </a:lnTo>
                  <a:lnTo>
                    <a:pt x="377974" y="45538"/>
                  </a:lnTo>
                  <a:lnTo>
                    <a:pt x="375987" y="43092"/>
                  </a:lnTo>
                  <a:lnTo>
                    <a:pt x="371677" y="41819"/>
                  </a:lnTo>
                  <a:lnTo>
                    <a:pt x="367091" y="38795"/>
                  </a:lnTo>
                  <a:lnTo>
                    <a:pt x="365895" y="37453"/>
                  </a:lnTo>
                  <a:lnTo>
                    <a:pt x="366104" y="36454"/>
                  </a:lnTo>
                  <a:lnTo>
                    <a:pt x="370151" y="35490"/>
                  </a:lnTo>
                  <a:lnTo>
                    <a:pt x="375491" y="36594"/>
                  </a:lnTo>
                  <a:lnTo>
                    <a:pt x="380250" y="34070"/>
                  </a:lnTo>
                  <a:lnTo>
                    <a:pt x="381552" y="34762"/>
                  </a:lnTo>
                  <a:lnTo>
                    <a:pt x="385202" y="33441"/>
                  </a:lnTo>
                  <a:lnTo>
                    <a:pt x="387469" y="35218"/>
                  </a:lnTo>
                  <a:lnTo>
                    <a:pt x="388857" y="34692"/>
                  </a:lnTo>
                  <a:lnTo>
                    <a:pt x="389663" y="32309"/>
                  </a:lnTo>
                  <a:lnTo>
                    <a:pt x="395487" y="30829"/>
                  </a:lnTo>
                  <a:lnTo>
                    <a:pt x="399181" y="32195"/>
                  </a:lnTo>
                  <a:lnTo>
                    <a:pt x="401162" y="33608"/>
                  </a:lnTo>
                  <a:lnTo>
                    <a:pt x="402082" y="36320"/>
                  </a:lnTo>
                  <a:lnTo>
                    <a:pt x="403489" y="41674"/>
                  </a:lnTo>
                  <a:lnTo>
                    <a:pt x="406374" y="44557"/>
                  </a:lnTo>
                  <a:lnTo>
                    <a:pt x="408165" y="45971"/>
                  </a:lnTo>
                  <a:lnTo>
                    <a:pt x="410287" y="46362"/>
                  </a:lnTo>
                  <a:lnTo>
                    <a:pt x="411311" y="44924"/>
                  </a:lnTo>
                  <a:lnTo>
                    <a:pt x="409322" y="43190"/>
                  </a:lnTo>
                  <a:lnTo>
                    <a:pt x="408786" y="41556"/>
                  </a:lnTo>
                  <a:lnTo>
                    <a:pt x="409739" y="37494"/>
                  </a:lnTo>
                  <a:lnTo>
                    <a:pt x="410851" y="35896"/>
                  </a:lnTo>
                  <a:lnTo>
                    <a:pt x="417083" y="29833"/>
                  </a:lnTo>
                  <a:lnTo>
                    <a:pt x="422300" y="26680"/>
                  </a:lnTo>
                  <a:lnTo>
                    <a:pt x="425424" y="26417"/>
                  </a:lnTo>
                  <a:lnTo>
                    <a:pt x="430888" y="19331"/>
                  </a:lnTo>
                  <a:lnTo>
                    <a:pt x="432436" y="18040"/>
                  </a:lnTo>
                  <a:lnTo>
                    <a:pt x="433861" y="17743"/>
                  </a:lnTo>
                  <a:lnTo>
                    <a:pt x="433496" y="16004"/>
                  </a:lnTo>
                  <a:lnTo>
                    <a:pt x="430503" y="14903"/>
                  </a:lnTo>
                  <a:lnTo>
                    <a:pt x="430400" y="12748"/>
                  </a:lnTo>
                  <a:lnTo>
                    <a:pt x="434343" y="10121"/>
                  </a:lnTo>
                  <a:lnTo>
                    <a:pt x="439124" y="5706"/>
                  </a:lnTo>
                  <a:lnTo>
                    <a:pt x="441484" y="5406"/>
                  </a:lnTo>
                  <a:lnTo>
                    <a:pt x="442963" y="6634"/>
                  </a:lnTo>
                  <a:lnTo>
                    <a:pt x="447619" y="8627"/>
                  </a:lnTo>
                  <a:lnTo>
                    <a:pt x="450471" y="10908"/>
                  </a:lnTo>
                  <a:lnTo>
                    <a:pt x="452538" y="12056"/>
                  </a:lnTo>
                  <a:lnTo>
                    <a:pt x="453881" y="11818"/>
                  </a:lnTo>
                  <a:lnTo>
                    <a:pt x="454991" y="10105"/>
                  </a:lnTo>
                  <a:lnTo>
                    <a:pt x="456325" y="9303"/>
                  </a:lnTo>
                  <a:lnTo>
                    <a:pt x="459286" y="9753"/>
                  </a:lnTo>
                  <a:lnTo>
                    <a:pt x="461052" y="10855"/>
                  </a:lnTo>
                  <a:lnTo>
                    <a:pt x="462428" y="11000"/>
                  </a:lnTo>
                  <a:lnTo>
                    <a:pt x="463672" y="11667"/>
                  </a:lnTo>
                  <a:lnTo>
                    <a:pt x="463965" y="13131"/>
                  </a:lnTo>
                  <a:lnTo>
                    <a:pt x="461404" y="14725"/>
                  </a:lnTo>
                  <a:lnTo>
                    <a:pt x="457040" y="18947"/>
                  </a:lnTo>
                  <a:lnTo>
                    <a:pt x="452734" y="23737"/>
                  </a:lnTo>
                  <a:lnTo>
                    <a:pt x="451314" y="26255"/>
                  </a:lnTo>
                  <a:lnTo>
                    <a:pt x="449923" y="32850"/>
                  </a:lnTo>
                  <a:lnTo>
                    <a:pt x="446558" y="37058"/>
                  </a:lnTo>
                  <a:lnTo>
                    <a:pt x="446304" y="40003"/>
                  </a:lnTo>
                  <a:lnTo>
                    <a:pt x="447655" y="41390"/>
                  </a:lnTo>
                  <a:lnTo>
                    <a:pt x="451369" y="40302"/>
                  </a:lnTo>
                  <a:lnTo>
                    <a:pt x="455947" y="36371"/>
                  </a:lnTo>
                  <a:lnTo>
                    <a:pt x="457090" y="32191"/>
                  </a:lnTo>
                  <a:lnTo>
                    <a:pt x="468535" y="20815"/>
                  </a:lnTo>
                  <a:lnTo>
                    <a:pt x="473903" y="14505"/>
                  </a:lnTo>
                  <a:lnTo>
                    <a:pt x="480007" y="9265"/>
                  </a:lnTo>
                  <a:lnTo>
                    <a:pt x="483421" y="8179"/>
                  </a:lnTo>
                  <a:lnTo>
                    <a:pt x="485028" y="11651"/>
                  </a:lnTo>
                  <a:lnTo>
                    <a:pt x="483734" y="16179"/>
                  </a:lnTo>
                  <a:lnTo>
                    <a:pt x="481141" y="19061"/>
                  </a:lnTo>
                  <a:lnTo>
                    <a:pt x="483052" y="20380"/>
                  </a:lnTo>
                  <a:lnTo>
                    <a:pt x="482687" y="23797"/>
                  </a:lnTo>
                  <a:lnTo>
                    <a:pt x="482091" y="25693"/>
                  </a:lnTo>
                  <a:lnTo>
                    <a:pt x="481711" y="27676"/>
                  </a:lnTo>
                  <a:lnTo>
                    <a:pt x="481735" y="29424"/>
                  </a:lnTo>
                  <a:lnTo>
                    <a:pt x="483527" y="28958"/>
                  </a:lnTo>
                  <a:lnTo>
                    <a:pt x="490675" y="25377"/>
                  </a:lnTo>
                  <a:lnTo>
                    <a:pt x="492486" y="21493"/>
                  </a:lnTo>
                  <a:lnTo>
                    <a:pt x="494166" y="18577"/>
                  </a:lnTo>
                  <a:lnTo>
                    <a:pt x="494972" y="16055"/>
                  </a:lnTo>
                  <a:lnTo>
                    <a:pt x="497751" y="13663"/>
                  </a:lnTo>
                  <a:lnTo>
                    <a:pt x="502994" y="13645"/>
                  </a:lnTo>
                  <a:lnTo>
                    <a:pt x="503197" y="12704"/>
                  </a:lnTo>
                  <a:lnTo>
                    <a:pt x="496859" y="9377"/>
                  </a:lnTo>
                  <a:lnTo>
                    <a:pt x="496112" y="7877"/>
                  </a:lnTo>
                  <a:lnTo>
                    <a:pt x="498243" y="5879"/>
                  </a:lnTo>
                  <a:close/>
                  <a:moveTo>
                    <a:pt x="459651" y="0"/>
                  </a:moveTo>
                  <a:lnTo>
                    <a:pt x="465559" y="1548"/>
                  </a:lnTo>
                  <a:lnTo>
                    <a:pt x="467582" y="1516"/>
                  </a:lnTo>
                  <a:lnTo>
                    <a:pt x="470515" y="4407"/>
                  </a:lnTo>
                  <a:lnTo>
                    <a:pt x="472046" y="4151"/>
                  </a:lnTo>
                  <a:lnTo>
                    <a:pt x="471756" y="5916"/>
                  </a:lnTo>
                  <a:lnTo>
                    <a:pt x="468792" y="6752"/>
                  </a:lnTo>
                  <a:lnTo>
                    <a:pt x="464183" y="7260"/>
                  </a:lnTo>
                  <a:lnTo>
                    <a:pt x="463495" y="7611"/>
                  </a:lnTo>
                  <a:lnTo>
                    <a:pt x="459556" y="7329"/>
                  </a:lnTo>
                  <a:lnTo>
                    <a:pt x="457345" y="4956"/>
                  </a:lnTo>
                  <a:lnTo>
                    <a:pt x="453650" y="4368"/>
                  </a:lnTo>
                  <a:lnTo>
                    <a:pt x="453656" y="3606"/>
                  </a:lnTo>
                  <a:lnTo>
                    <a:pt x="456049" y="1809"/>
                  </a:lnTo>
                  <a:close/>
                </a:path>
              </a:pathLst>
            </a:custGeom>
            <a:solidFill>
              <a:schemeClr val="accent5"/>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77" name="ee4p_PL_1_15912"/>
            <p:cNvSpPr>
              <a:spLocks noChangeAspect="1"/>
            </p:cNvSpPr>
            <p:nvPr>
              <p:custDataLst>
                <p:tags r:id="rId80"/>
              </p:custDataLst>
            </p:nvPr>
          </p:nvSpPr>
          <p:spPr>
            <a:xfrm>
              <a:off x="5010188" y="3961215"/>
              <a:ext cx="874577" cy="681812"/>
            </a:xfrm>
            <a:custGeom>
              <a:avLst/>
              <a:gdLst/>
              <a:ahLst/>
              <a:cxnLst/>
              <a:rect l="0" t="0" r="0" b="0"/>
              <a:pathLst>
                <a:path w="220617" h="171991">
                  <a:moveTo>
                    <a:pt x="121082" y="11596"/>
                  </a:moveTo>
                  <a:lnTo>
                    <a:pt x="121963" y="11965"/>
                  </a:lnTo>
                  <a:lnTo>
                    <a:pt x="128156" y="12364"/>
                  </a:lnTo>
                  <a:lnTo>
                    <a:pt x="134433" y="12768"/>
                  </a:lnTo>
                  <a:lnTo>
                    <a:pt x="144528" y="13198"/>
                  </a:lnTo>
                  <a:lnTo>
                    <a:pt x="155049" y="13651"/>
                  </a:lnTo>
                  <a:lnTo>
                    <a:pt x="165965" y="14118"/>
                  </a:lnTo>
                  <a:lnTo>
                    <a:pt x="177778" y="14624"/>
                  </a:lnTo>
                  <a:lnTo>
                    <a:pt x="190236" y="14922"/>
                  </a:lnTo>
                  <a:lnTo>
                    <a:pt x="190996" y="14718"/>
                  </a:lnTo>
                  <a:lnTo>
                    <a:pt x="192268" y="13529"/>
                  </a:lnTo>
                  <a:lnTo>
                    <a:pt x="193821" y="13690"/>
                  </a:lnTo>
                  <a:lnTo>
                    <a:pt x="195652" y="14427"/>
                  </a:lnTo>
                  <a:lnTo>
                    <a:pt x="196509" y="14976"/>
                  </a:lnTo>
                  <a:lnTo>
                    <a:pt x="196872" y="15599"/>
                  </a:lnTo>
                  <a:lnTo>
                    <a:pt x="197098" y="16320"/>
                  </a:lnTo>
                  <a:lnTo>
                    <a:pt x="198100" y="16464"/>
                  </a:lnTo>
                  <a:lnTo>
                    <a:pt x="199931" y="17013"/>
                  </a:lnTo>
                  <a:lnTo>
                    <a:pt x="202408" y="18265"/>
                  </a:lnTo>
                  <a:lnTo>
                    <a:pt x="204349" y="19477"/>
                  </a:lnTo>
                  <a:lnTo>
                    <a:pt x="206196" y="21210"/>
                  </a:lnTo>
                  <a:lnTo>
                    <a:pt x="206809" y="23168"/>
                  </a:lnTo>
                  <a:lnTo>
                    <a:pt x="206846" y="25385"/>
                  </a:lnTo>
                  <a:lnTo>
                    <a:pt x="206727" y="26811"/>
                  </a:lnTo>
                  <a:lnTo>
                    <a:pt x="206883" y="27391"/>
                  </a:lnTo>
                  <a:lnTo>
                    <a:pt x="209409" y="37691"/>
                  </a:lnTo>
                  <a:lnTo>
                    <a:pt x="213618" y="47576"/>
                  </a:lnTo>
                  <a:lnTo>
                    <a:pt x="215164" y="52344"/>
                  </a:lnTo>
                  <a:lnTo>
                    <a:pt x="215781" y="54879"/>
                  </a:lnTo>
                  <a:lnTo>
                    <a:pt x="216274" y="58550"/>
                  </a:lnTo>
                  <a:lnTo>
                    <a:pt x="216427" y="61124"/>
                  </a:lnTo>
                  <a:lnTo>
                    <a:pt x="216408" y="62573"/>
                  </a:lnTo>
                  <a:lnTo>
                    <a:pt x="216094" y="64562"/>
                  </a:lnTo>
                  <a:lnTo>
                    <a:pt x="214844" y="65737"/>
                  </a:lnTo>
                  <a:lnTo>
                    <a:pt x="206770" y="69093"/>
                  </a:lnTo>
                  <a:lnTo>
                    <a:pt x="205252" y="70145"/>
                  </a:lnTo>
                  <a:lnTo>
                    <a:pt x="202872" y="72758"/>
                  </a:lnTo>
                  <a:lnTo>
                    <a:pt x="200679" y="75446"/>
                  </a:lnTo>
                  <a:lnTo>
                    <a:pt x="200173" y="76364"/>
                  </a:lnTo>
                  <a:lnTo>
                    <a:pt x="200037" y="76968"/>
                  </a:lnTo>
                  <a:lnTo>
                    <a:pt x="200521" y="77849"/>
                  </a:lnTo>
                  <a:lnTo>
                    <a:pt x="203399" y="79287"/>
                  </a:lnTo>
                  <a:lnTo>
                    <a:pt x="206302" y="80441"/>
                  </a:lnTo>
                  <a:lnTo>
                    <a:pt x="207247" y="81304"/>
                  </a:lnTo>
                  <a:lnTo>
                    <a:pt x="209388" y="82409"/>
                  </a:lnTo>
                  <a:lnTo>
                    <a:pt x="210169" y="83400"/>
                  </a:lnTo>
                  <a:lnTo>
                    <a:pt x="210592" y="84264"/>
                  </a:lnTo>
                  <a:lnTo>
                    <a:pt x="210562" y="86257"/>
                  </a:lnTo>
                  <a:lnTo>
                    <a:pt x="209597" y="89011"/>
                  </a:lnTo>
                  <a:lnTo>
                    <a:pt x="210001" y="91090"/>
                  </a:lnTo>
                  <a:lnTo>
                    <a:pt x="209020" y="92474"/>
                  </a:lnTo>
                  <a:lnTo>
                    <a:pt x="208213" y="94011"/>
                  </a:lnTo>
                  <a:lnTo>
                    <a:pt x="208098" y="96701"/>
                  </a:lnTo>
                  <a:lnTo>
                    <a:pt x="209550" y="99671"/>
                  </a:lnTo>
                  <a:lnTo>
                    <a:pt x="210735" y="101697"/>
                  </a:lnTo>
                  <a:lnTo>
                    <a:pt x="211195" y="103284"/>
                  </a:lnTo>
                  <a:lnTo>
                    <a:pt x="210707" y="104529"/>
                  </a:lnTo>
                  <a:lnTo>
                    <a:pt x="210858" y="105774"/>
                  </a:lnTo>
                  <a:lnTo>
                    <a:pt x="211914" y="107090"/>
                  </a:lnTo>
                  <a:lnTo>
                    <a:pt x="215259" y="111158"/>
                  </a:lnTo>
                  <a:lnTo>
                    <a:pt x="216909" y="115066"/>
                  </a:lnTo>
                  <a:lnTo>
                    <a:pt x="217963" y="116587"/>
                  </a:lnTo>
                  <a:lnTo>
                    <a:pt x="220396" y="118562"/>
                  </a:lnTo>
                  <a:lnTo>
                    <a:pt x="220616" y="119372"/>
                  </a:lnTo>
                  <a:lnTo>
                    <a:pt x="219640" y="120114"/>
                  </a:lnTo>
                  <a:lnTo>
                    <a:pt x="218852" y="120212"/>
                  </a:lnTo>
                  <a:lnTo>
                    <a:pt x="218213" y="120409"/>
                  </a:lnTo>
                  <a:lnTo>
                    <a:pt x="217801" y="121102"/>
                  </a:lnTo>
                  <a:lnTo>
                    <a:pt x="218440" y="121843"/>
                  </a:lnTo>
                  <a:lnTo>
                    <a:pt x="219301" y="122931"/>
                  </a:lnTo>
                  <a:lnTo>
                    <a:pt x="220372" y="126008"/>
                  </a:lnTo>
                  <a:lnTo>
                    <a:pt x="220266" y="128524"/>
                  </a:lnTo>
                  <a:lnTo>
                    <a:pt x="219442" y="129164"/>
                  </a:lnTo>
                  <a:lnTo>
                    <a:pt x="218388" y="130656"/>
                  </a:lnTo>
                  <a:lnTo>
                    <a:pt x="217673" y="132019"/>
                  </a:lnTo>
                  <a:lnTo>
                    <a:pt x="211903" y="132968"/>
                  </a:lnTo>
                  <a:lnTo>
                    <a:pt x="210517" y="134426"/>
                  </a:lnTo>
                  <a:lnTo>
                    <a:pt x="207358" y="137241"/>
                  </a:lnTo>
                  <a:lnTo>
                    <a:pt x="205201" y="138859"/>
                  </a:lnTo>
                  <a:lnTo>
                    <a:pt x="202013" y="141780"/>
                  </a:lnTo>
                  <a:lnTo>
                    <a:pt x="196969" y="146796"/>
                  </a:lnTo>
                  <a:lnTo>
                    <a:pt x="195110" y="148891"/>
                  </a:lnTo>
                  <a:lnTo>
                    <a:pt x="193749" y="150622"/>
                  </a:lnTo>
                  <a:lnTo>
                    <a:pt x="189668" y="155225"/>
                  </a:lnTo>
                  <a:lnTo>
                    <a:pt x="188413" y="157155"/>
                  </a:lnTo>
                  <a:lnTo>
                    <a:pt x="188662" y="158743"/>
                  </a:lnTo>
                  <a:lnTo>
                    <a:pt x="189972" y="162467"/>
                  </a:lnTo>
                  <a:lnTo>
                    <a:pt x="190249" y="164146"/>
                  </a:lnTo>
                  <a:lnTo>
                    <a:pt x="190018" y="165698"/>
                  </a:lnTo>
                  <a:lnTo>
                    <a:pt x="189584" y="167078"/>
                  </a:lnTo>
                  <a:lnTo>
                    <a:pt x="189657" y="167693"/>
                  </a:lnTo>
                  <a:lnTo>
                    <a:pt x="190862" y="168693"/>
                  </a:lnTo>
                  <a:lnTo>
                    <a:pt x="192784" y="170263"/>
                  </a:lnTo>
                  <a:lnTo>
                    <a:pt x="192894" y="170792"/>
                  </a:lnTo>
                  <a:lnTo>
                    <a:pt x="192622" y="171472"/>
                  </a:lnTo>
                  <a:lnTo>
                    <a:pt x="191959" y="171990"/>
                  </a:lnTo>
                  <a:lnTo>
                    <a:pt x="189560" y="171443"/>
                  </a:lnTo>
                  <a:lnTo>
                    <a:pt x="186878" y="170379"/>
                  </a:lnTo>
                  <a:lnTo>
                    <a:pt x="185965" y="170507"/>
                  </a:lnTo>
                  <a:lnTo>
                    <a:pt x="184513" y="170262"/>
                  </a:lnTo>
                  <a:lnTo>
                    <a:pt x="178532" y="168207"/>
                  </a:lnTo>
                  <a:lnTo>
                    <a:pt x="174498" y="166597"/>
                  </a:lnTo>
                  <a:lnTo>
                    <a:pt x="174101" y="165551"/>
                  </a:lnTo>
                  <a:lnTo>
                    <a:pt x="173339" y="164034"/>
                  </a:lnTo>
                  <a:lnTo>
                    <a:pt x="171624" y="162763"/>
                  </a:lnTo>
                  <a:lnTo>
                    <a:pt x="167688" y="161661"/>
                  </a:lnTo>
                  <a:lnTo>
                    <a:pt x="166085" y="160800"/>
                  </a:lnTo>
                  <a:lnTo>
                    <a:pt x="159691" y="160319"/>
                  </a:lnTo>
                  <a:lnTo>
                    <a:pt x="156917" y="160299"/>
                  </a:lnTo>
                  <a:lnTo>
                    <a:pt x="154952" y="160655"/>
                  </a:lnTo>
                  <a:lnTo>
                    <a:pt x="153697" y="160619"/>
                  </a:lnTo>
                  <a:lnTo>
                    <a:pt x="151967" y="162867"/>
                  </a:lnTo>
                  <a:lnTo>
                    <a:pt x="150775" y="163518"/>
                  </a:lnTo>
                  <a:lnTo>
                    <a:pt x="149033" y="163587"/>
                  </a:lnTo>
                  <a:lnTo>
                    <a:pt x="147508" y="163187"/>
                  </a:lnTo>
                  <a:lnTo>
                    <a:pt x="145949" y="162005"/>
                  </a:lnTo>
                  <a:lnTo>
                    <a:pt x="143453" y="161381"/>
                  </a:lnTo>
                  <a:lnTo>
                    <a:pt x="141650" y="161682"/>
                  </a:lnTo>
                  <a:lnTo>
                    <a:pt x="140322" y="161424"/>
                  </a:lnTo>
                  <a:lnTo>
                    <a:pt x="139175" y="161363"/>
                  </a:lnTo>
                  <a:lnTo>
                    <a:pt x="138778" y="161599"/>
                  </a:lnTo>
                  <a:lnTo>
                    <a:pt x="137856" y="161566"/>
                  </a:lnTo>
                  <a:lnTo>
                    <a:pt x="136519" y="162131"/>
                  </a:lnTo>
                  <a:lnTo>
                    <a:pt x="135059" y="162930"/>
                  </a:lnTo>
                  <a:lnTo>
                    <a:pt x="133448" y="163538"/>
                  </a:lnTo>
                  <a:lnTo>
                    <a:pt x="132209" y="164845"/>
                  </a:lnTo>
                  <a:lnTo>
                    <a:pt x="131103" y="167404"/>
                  </a:lnTo>
                  <a:lnTo>
                    <a:pt x="127974" y="166258"/>
                  </a:lnTo>
                  <a:lnTo>
                    <a:pt x="126931" y="166755"/>
                  </a:lnTo>
                  <a:lnTo>
                    <a:pt x="125457" y="167089"/>
                  </a:lnTo>
                  <a:lnTo>
                    <a:pt x="124448" y="166744"/>
                  </a:lnTo>
                  <a:lnTo>
                    <a:pt x="124686" y="165862"/>
                  </a:lnTo>
                  <a:lnTo>
                    <a:pt x="125141" y="164868"/>
                  </a:lnTo>
                  <a:lnTo>
                    <a:pt x="125120" y="163477"/>
                  </a:lnTo>
                  <a:lnTo>
                    <a:pt x="124830" y="161941"/>
                  </a:lnTo>
                  <a:lnTo>
                    <a:pt x="123861" y="161441"/>
                  </a:lnTo>
                  <a:lnTo>
                    <a:pt x="122403" y="161257"/>
                  </a:lnTo>
                  <a:lnTo>
                    <a:pt x="121654" y="160953"/>
                  </a:lnTo>
                  <a:lnTo>
                    <a:pt x="121574" y="160445"/>
                  </a:lnTo>
                  <a:lnTo>
                    <a:pt x="120831" y="159792"/>
                  </a:lnTo>
                  <a:lnTo>
                    <a:pt x="119542" y="158138"/>
                  </a:lnTo>
                  <a:lnTo>
                    <a:pt x="118324" y="156082"/>
                  </a:lnTo>
                  <a:lnTo>
                    <a:pt x="117482" y="155469"/>
                  </a:lnTo>
                  <a:lnTo>
                    <a:pt x="116258" y="156448"/>
                  </a:lnTo>
                  <a:lnTo>
                    <a:pt x="114403" y="157561"/>
                  </a:lnTo>
                  <a:lnTo>
                    <a:pt x="113250" y="157947"/>
                  </a:lnTo>
                  <a:lnTo>
                    <a:pt x="111021" y="161143"/>
                  </a:lnTo>
                  <a:lnTo>
                    <a:pt x="107017" y="161251"/>
                  </a:lnTo>
                  <a:lnTo>
                    <a:pt x="106771" y="159759"/>
                  </a:lnTo>
                  <a:lnTo>
                    <a:pt x="106350" y="158324"/>
                  </a:lnTo>
                  <a:lnTo>
                    <a:pt x="104007" y="157965"/>
                  </a:lnTo>
                  <a:lnTo>
                    <a:pt x="103942" y="157123"/>
                  </a:lnTo>
                  <a:lnTo>
                    <a:pt x="103448" y="155009"/>
                  </a:lnTo>
                  <a:lnTo>
                    <a:pt x="98754" y="150865"/>
                  </a:lnTo>
                  <a:lnTo>
                    <a:pt x="98183" y="149134"/>
                  </a:lnTo>
                  <a:lnTo>
                    <a:pt x="98367" y="148466"/>
                  </a:lnTo>
                  <a:lnTo>
                    <a:pt x="98041" y="147364"/>
                  </a:lnTo>
                  <a:lnTo>
                    <a:pt x="97020" y="146700"/>
                  </a:lnTo>
                  <a:lnTo>
                    <a:pt x="93310" y="145909"/>
                  </a:lnTo>
                  <a:lnTo>
                    <a:pt x="92355" y="146364"/>
                  </a:lnTo>
                  <a:lnTo>
                    <a:pt x="91494" y="145896"/>
                  </a:lnTo>
                  <a:lnTo>
                    <a:pt x="90144" y="144902"/>
                  </a:lnTo>
                  <a:lnTo>
                    <a:pt x="87799" y="144093"/>
                  </a:lnTo>
                  <a:lnTo>
                    <a:pt x="87544" y="143674"/>
                  </a:lnTo>
                  <a:lnTo>
                    <a:pt x="86700" y="142962"/>
                  </a:lnTo>
                  <a:lnTo>
                    <a:pt x="86231" y="142866"/>
                  </a:lnTo>
                  <a:lnTo>
                    <a:pt x="85929" y="143299"/>
                  </a:lnTo>
                  <a:lnTo>
                    <a:pt x="85247" y="143911"/>
                  </a:lnTo>
                  <a:lnTo>
                    <a:pt x="82837" y="144685"/>
                  </a:lnTo>
                  <a:lnTo>
                    <a:pt x="81874" y="144366"/>
                  </a:lnTo>
                  <a:lnTo>
                    <a:pt x="80999" y="143694"/>
                  </a:lnTo>
                  <a:lnTo>
                    <a:pt x="80001" y="142245"/>
                  </a:lnTo>
                  <a:lnTo>
                    <a:pt x="78552" y="140973"/>
                  </a:lnTo>
                  <a:lnTo>
                    <a:pt x="77358" y="140522"/>
                  </a:lnTo>
                  <a:lnTo>
                    <a:pt x="76678" y="139854"/>
                  </a:lnTo>
                  <a:lnTo>
                    <a:pt x="76525" y="139335"/>
                  </a:lnTo>
                  <a:lnTo>
                    <a:pt x="79176" y="138291"/>
                  </a:lnTo>
                  <a:lnTo>
                    <a:pt x="79755" y="137214"/>
                  </a:lnTo>
                  <a:lnTo>
                    <a:pt x="79416" y="135249"/>
                  </a:lnTo>
                  <a:lnTo>
                    <a:pt x="79021" y="135001"/>
                  </a:lnTo>
                  <a:lnTo>
                    <a:pt x="77970" y="135666"/>
                  </a:lnTo>
                  <a:lnTo>
                    <a:pt x="75756" y="136250"/>
                  </a:lnTo>
                  <a:lnTo>
                    <a:pt x="73716" y="136519"/>
                  </a:lnTo>
                  <a:lnTo>
                    <a:pt x="72675" y="136519"/>
                  </a:lnTo>
                  <a:lnTo>
                    <a:pt x="66853" y="132940"/>
                  </a:lnTo>
                  <a:lnTo>
                    <a:pt x="63067" y="131844"/>
                  </a:lnTo>
                  <a:lnTo>
                    <a:pt x="60841" y="131526"/>
                  </a:lnTo>
                  <a:lnTo>
                    <a:pt x="60599" y="131890"/>
                  </a:lnTo>
                  <a:lnTo>
                    <a:pt x="61608" y="133899"/>
                  </a:lnTo>
                  <a:lnTo>
                    <a:pt x="63346" y="136376"/>
                  </a:lnTo>
                  <a:lnTo>
                    <a:pt x="63264" y="137036"/>
                  </a:lnTo>
                  <a:lnTo>
                    <a:pt x="61178" y="138048"/>
                  </a:lnTo>
                  <a:lnTo>
                    <a:pt x="59995" y="138489"/>
                  </a:lnTo>
                  <a:lnTo>
                    <a:pt x="58597" y="139347"/>
                  </a:lnTo>
                  <a:lnTo>
                    <a:pt x="57418" y="140532"/>
                  </a:lnTo>
                  <a:lnTo>
                    <a:pt x="56397" y="141069"/>
                  </a:lnTo>
                  <a:lnTo>
                    <a:pt x="55514" y="140934"/>
                  </a:lnTo>
                  <a:lnTo>
                    <a:pt x="54574" y="140362"/>
                  </a:lnTo>
                  <a:lnTo>
                    <a:pt x="52163" y="136704"/>
                  </a:lnTo>
                  <a:lnTo>
                    <a:pt x="49131" y="133899"/>
                  </a:lnTo>
                  <a:lnTo>
                    <a:pt x="48770" y="133271"/>
                  </a:lnTo>
                  <a:lnTo>
                    <a:pt x="47822" y="133126"/>
                  </a:lnTo>
                  <a:lnTo>
                    <a:pt x="46483" y="132482"/>
                  </a:lnTo>
                  <a:lnTo>
                    <a:pt x="46032" y="131623"/>
                  </a:lnTo>
                  <a:lnTo>
                    <a:pt x="46704" y="130724"/>
                  </a:lnTo>
                  <a:lnTo>
                    <a:pt x="47628" y="129902"/>
                  </a:lnTo>
                  <a:lnTo>
                    <a:pt x="49267" y="129395"/>
                  </a:lnTo>
                  <a:lnTo>
                    <a:pt x="49764" y="128918"/>
                  </a:lnTo>
                  <a:lnTo>
                    <a:pt x="50055" y="128199"/>
                  </a:lnTo>
                  <a:lnTo>
                    <a:pt x="50662" y="127270"/>
                  </a:lnTo>
                  <a:lnTo>
                    <a:pt x="50502" y="126935"/>
                  </a:lnTo>
                  <a:lnTo>
                    <a:pt x="49340" y="125882"/>
                  </a:lnTo>
                  <a:lnTo>
                    <a:pt x="47621" y="124886"/>
                  </a:lnTo>
                  <a:lnTo>
                    <a:pt x="42849" y="125634"/>
                  </a:lnTo>
                  <a:lnTo>
                    <a:pt x="41540" y="126166"/>
                  </a:lnTo>
                  <a:lnTo>
                    <a:pt x="40802" y="125473"/>
                  </a:lnTo>
                  <a:lnTo>
                    <a:pt x="40243" y="124460"/>
                  </a:lnTo>
                  <a:lnTo>
                    <a:pt x="39035" y="124267"/>
                  </a:lnTo>
                  <a:lnTo>
                    <a:pt x="37384" y="123342"/>
                  </a:lnTo>
                  <a:lnTo>
                    <a:pt x="35423" y="122439"/>
                  </a:lnTo>
                  <a:lnTo>
                    <a:pt x="33508" y="122172"/>
                  </a:lnTo>
                  <a:lnTo>
                    <a:pt x="29528" y="120862"/>
                  </a:lnTo>
                  <a:lnTo>
                    <a:pt x="27995" y="120791"/>
                  </a:lnTo>
                  <a:lnTo>
                    <a:pt x="27105" y="120340"/>
                  </a:lnTo>
                  <a:lnTo>
                    <a:pt x="26181" y="119349"/>
                  </a:lnTo>
                  <a:lnTo>
                    <a:pt x="25395" y="118263"/>
                  </a:lnTo>
                  <a:lnTo>
                    <a:pt x="24987" y="116058"/>
                  </a:lnTo>
                  <a:lnTo>
                    <a:pt x="22054" y="115056"/>
                  </a:lnTo>
                  <a:lnTo>
                    <a:pt x="19131" y="114428"/>
                  </a:lnTo>
                  <a:lnTo>
                    <a:pt x="18925" y="114748"/>
                  </a:lnTo>
                  <a:lnTo>
                    <a:pt x="19046" y="116972"/>
                  </a:lnTo>
                  <a:lnTo>
                    <a:pt x="18891" y="118159"/>
                  </a:lnTo>
                  <a:lnTo>
                    <a:pt x="16965" y="118893"/>
                  </a:lnTo>
                  <a:lnTo>
                    <a:pt x="15054" y="118963"/>
                  </a:lnTo>
                  <a:lnTo>
                    <a:pt x="15161" y="118594"/>
                  </a:lnTo>
                  <a:lnTo>
                    <a:pt x="17444" y="114592"/>
                  </a:lnTo>
                  <a:lnTo>
                    <a:pt x="18470" y="112068"/>
                  </a:lnTo>
                  <a:lnTo>
                    <a:pt x="19636" y="107454"/>
                  </a:lnTo>
                  <a:lnTo>
                    <a:pt x="18232" y="103806"/>
                  </a:lnTo>
                  <a:lnTo>
                    <a:pt x="17843" y="102097"/>
                  </a:lnTo>
                  <a:lnTo>
                    <a:pt x="17189" y="101276"/>
                  </a:lnTo>
                  <a:lnTo>
                    <a:pt x="13181" y="99496"/>
                  </a:lnTo>
                  <a:lnTo>
                    <a:pt x="12877" y="98878"/>
                  </a:lnTo>
                  <a:lnTo>
                    <a:pt x="13490" y="96459"/>
                  </a:lnTo>
                  <a:lnTo>
                    <a:pt x="13186" y="95441"/>
                  </a:lnTo>
                  <a:lnTo>
                    <a:pt x="12222" y="94366"/>
                  </a:lnTo>
                  <a:lnTo>
                    <a:pt x="10953" y="92226"/>
                  </a:lnTo>
                  <a:lnTo>
                    <a:pt x="10460" y="90410"/>
                  </a:lnTo>
                  <a:lnTo>
                    <a:pt x="12080" y="88271"/>
                  </a:lnTo>
                  <a:lnTo>
                    <a:pt x="12479" y="86700"/>
                  </a:lnTo>
                  <a:lnTo>
                    <a:pt x="13184" y="84546"/>
                  </a:lnTo>
                  <a:lnTo>
                    <a:pt x="13699" y="83364"/>
                  </a:lnTo>
                  <a:lnTo>
                    <a:pt x="13797" y="83038"/>
                  </a:lnTo>
                  <a:lnTo>
                    <a:pt x="12736" y="82198"/>
                  </a:lnTo>
                  <a:lnTo>
                    <a:pt x="12467" y="81018"/>
                  </a:lnTo>
                  <a:lnTo>
                    <a:pt x="12754" y="79316"/>
                  </a:lnTo>
                  <a:lnTo>
                    <a:pt x="12190" y="78055"/>
                  </a:lnTo>
                  <a:lnTo>
                    <a:pt x="10769" y="77235"/>
                  </a:lnTo>
                  <a:lnTo>
                    <a:pt x="9847" y="76151"/>
                  </a:lnTo>
                  <a:lnTo>
                    <a:pt x="9420" y="74800"/>
                  </a:lnTo>
                  <a:lnTo>
                    <a:pt x="9754" y="72677"/>
                  </a:lnTo>
                  <a:lnTo>
                    <a:pt x="10853" y="69779"/>
                  </a:lnTo>
                  <a:lnTo>
                    <a:pt x="8523" y="66291"/>
                  </a:lnTo>
                  <a:lnTo>
                    <a:pt x="2767" y="62206"/>
                  </a:lnTo>
                  <a:lnTo>
                    <a:pt x="0" y="59347"/>
                  </a:lnTo>
                  <a:lnTo>
                    <a:pt x="227" y="57713"/>
                  </a:lnTo>
                  <a:lnTo>
                    <a:pt x="1439" y="56233"/>
                  </a:lnTo>
                  <a:lnTo>
                    <a:pt x="3639" y="54902"/>
                  </a:lnTo>
                  <a:lnTo>
                    <a:pt x="5306" y="52540"/>
                  </a:lnTo>
                  <a:lnTo>
                    <a:pt x="6243" y="49736"/>
                  </a:lnTo>
                  <a:lnTo>
                    <a:pt x="6274" y="49204"/>
                  </a:lnTo>
                  <a:lnTo>
                    <a:pt x="6323" y="47199"/>
                  </a:lnTo>
                  <a:lnTo>
                    <a:pt x="3762" y="38982"/>
                  </a:lnTo>
                  <a:lnTo>
                    <a:pt x="3345" y="36921"/>
                  </a:lnTo>
                  <a:lnTo>
                    <a:pt x="3041" y="34433"/>
                  </a:lnTo>
                  <a:lnTo>
                    <a:pt x="2881" y="33753"/>
                  </a:lnTo>
                  <a:lnTo>
                    <a:pt x="7938" y="35498"/>
                  </a:lnTo>
                  <a:lnTo>
                    <a:pt x="10059" y="36480"/>
                  </a:lnTo>
                  <a:lnTo>
                    <a:pt x="9795" y="35377"/>
                  </a:lnTo>
                  <a:lnTo>
                    <a:pt x="9366" y="34427"/>
                  </a:lnTo>
                  <a:lnTo>
                    <a:pt x="9649" y="33031"/>
                  </a:lnTo>
                  <a:lnTo>
                    <a:pt x="9504" y="30923"/>
                  </a:lnTo>
                  <a:lnTo>
                    <a:pt x="4915" y="29847"/>
                  </a:lnTo>
                  <a:lnTo>
                    <a:pt x="1881" y="29483"/>
                  </a:lnTo>
                  <a:lnTo>
                    <a:pt x="1540" y="28020"/>
                  </a:lnTo>
                  <a:lnTo>
                    <a:pt x="1832" y="27072"/>
                  </a:lnTo>
                  <a:lnTo>
                    <a:pt x="2670" y="27630"/>
                  </a:lnTo>
                  <a:lnTo>
                    <a:pt x="5651" y="27849"/>
                  </a:lnTo>
                  <a:lnTo>
                    <a:pt x="12983" y="25011"/>
                  </a:lnTo>
                  <a:lnTo>
                    <a:pt x="25645" y="21319"/>
                  </a:lnTo>
                  <a:lnTo>
                    <a:pt x="39170" y="17850"/>
                  </a:lnTo>
                  <a:lnTo>
                    <a:pt x="42327" y="17472"/>
                  </a:lnTo>
                  <a:lnTo>
                    <a:pt x="45501" y="16741"/>
                  </a:lnTo>
                  <a:lnTo>
                    <a:pt x="46673" y="15441"/>
                  </a:lnTo>
                  <a:lnTo>
                    <a:pt x="47844" y="14571"/>
                  </a:lnTo>
                  <a:lnTo>
                    <a:pt x="49686" y="12276"/>
                  </a:lnTo>
                  <a:lnTo>
                    <a:pt x="53758" y="8706"/>
                  </a:lnTo>
                  <a:lnTo>
                    <a:pt x="60960" y="7404"/>
                  </a:lnTo>
                  <a:lnTo>
                    <a:pt x="63648" y="5708"/>
                  </a:lnTo>
                  <a:lnTo>
                    <a:pt x="69284" y="3330"/>
                  </a:lnTo>
                  <a:lnTo>
                    <a:pt x="82132" y="659"/>
                  </a:lnTo>
                  <a:lnTo>
                    <a:pt x="87499" y="72"/>
                  </a:lnTo>
                  <a:lnTo>
                    <a:pt x="92757" y="0"/>
                  </a:lnTo>
                  <a:lnTo>
                    <a:pt x="97439" y="2108"/>
                  </a:lnTo>
                  <a:lnTo>
                    <a:pt x="102394" y="4707"/>
                  </a:lnTo>
                  <a:lnTo>
                    <a:pt x="103286" y="6274"/>
                  </a:lnTo>
                  <a:lnTo>
                    <a:pt x="100604" y="5297"/>
                  </a:lnTo>
                  <a:lnTo>
                    <a:pt x="96696" y="2963"/>
                  </a:lnTo>
                  <a:lnTo>
                    <a:pt x="95251" y="2864"/>
                  </a:lnTo>
                  <a:lnTo>
                    <a:pt x="98587" y="9956"/>
                  </a:lnTo>
                  <a:lnTo>
                    <a:pt x="100412" y="12458"/>
                  </a:lnTo>
                  <a:lnTo>
                    <a:pt x="104100" y="14328"/>
                  </a:lnTo>
                  <a:lnTo>
                    <a:pt x="107192" y="14958"/>
                  </a:lnTo>
                  <a:lnTo>
                    <a:pt x="116720" y="13825"/>
                  </a:lnTo>
                  <a:lnTo>
                    <a:pt x="120103" y="12345"/>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78" name="ee4p_PT_1_15912"/>
            <p:cNvSpPr>
              <a:spLocks noChangeAspect="1"/>
            </p:cNvSpPr>
            <p:nvPr>
              <p:custDataLst>
                <p:tags r:id="rId81"/>
              </p:custDataLst>
            </p:nvPr>
          </p:nvSpPr>
          <p:spPr>
            <a:xfrm>
              <a:off x="2940741" y="5393876"/>
              <a:ext cx="286400" cy="528697"/>
            </a:xfrm>
            <a:custGeom>
              <a:avLst/>
              <a:gdLst/>
              <a:ahLst/>
              <a:cxnLst/>
              <a:rect l="0" t="0" r="0" b="0"/>
              <a:pathLst>
                <a:path w="72246" h="133367">
                  <a:moveTo>
                    <a:pt x="28883" y="8426"/>
                  </a:moveTo>
                  <a:lnTo>
                    <a:pt x="29348" y="8638"/>
                  </a:lnTo>
                  <a:lnTo>
                    <a:pt x="30632" y="8579"/>
                  </a:lnTo>
                  <a:lnTo>
                    <a:pt x="32920" y="7579"/>
                  </a:lnTo>
                  <a:lnTo>
                    <a:pt x="34470" y="6738"/>
                  </a:lnTo>
                  <a:lnTo>
                    <a:pt x="35011" y="7084"/>
                  </a:lnTo>
                  <a:lnTo>
                    <a:pt x="39507" y="6609"/>
                  </a:lnTo>
                  <a:lnTo>
                    <a:pt x="40577" y="6994"/>
                  </a:lnTo>
                  <a:lnTo>
                    <a:pt x="41286" y="7419"/>
                  </a:lnTo>
                  <a:lnTo>
                    <a:pt x="43497" y="8001"/>
                  </a:lnTo>
                  <a:lnTo>
                    <a:pt x="45907" y="8062"/>
                  </a:lnTo>
                  <a:lnTo>
                    <a:pt x="48894" y="7248"/>
                  </a:lnTo>
                  <a:lnTo>
                    <a:pt x="50197" y="6430"/>
                  </a:lnTo>
                  <a:lnTo>
                    <a:pt x="50447" y="5524"/>
                  </a:lnTo>
                  <a:lnTo>
                    <a:pt x="50513" y="4839"/>
                  </a:lnTo>
                  <a:lnTo>
                    <a:pt x="50898" y="4402"/>
                  </a:lnTo>
                  <a:lnTo>
                    <a:pt x="51579" y="4151"/>
                  </a:lnTo>
                  <a:lnTo>
                    <a:pt x="52640" y="4600"/>
                  </a:lnTo>
                  <a:lnTo>
                    <a:pt x="54158" y="4961"/>
                  </a:lnTo>
                  <a:lnTo>
                    <a:pt x="57806" y="5103"/>
                  </a:lnTo>
                  <a:lnTo>
                    <a:pt x="58521" y="4602"/>
                  </a:lnTo>
                  <a:lnTo>
                    <a:pt x="59757" y="4752"/>
                  </a:lnTo>
                  <a:lnTo>
                    <a:pt x="61386" y="5387"/>
                  </a:lnTo>
                  <a:lnTo>
                    <a:pt x="63273" y="5180"/>
                  </a:lnTo>
                  <a:lnTo>
                    <a:pt x="64222" y="5957"/>
                  </a:lnTo>
                  <a:lnTo>
                    <a:pt x="64616" y="6990"/>
                  </a:lnTo>
                  <a:lnTo>
                    <a:pt x="64725" y="9232"/>
                  </a:lnTo>
                  <a:lnTo>
                    <a:pt x="64584" y="11496"/>
                  </a:lnTo>
                  <a:lnTo>
                    <a:pt x="64955" y="12331"/>
                  </a:lnTo>
                  <a:lnTo>
                    <a:pt x="66227" y="12546"/>
                  </a:lnTo>
                  <a:lnTo>
                    <a:pt x="68283" y="12520"/>
                  </a:lnTo>
                  <a:lnTo>
                    <a:pt x="70133" y="13134"/>
                  </a:lnTo>
                  <a:lnTo>
                    <a:pt x="71569" y="14202"/>
                  </a:lnTo>
                  <a:lnTo>
                    <a:pt x="72043" y="15296"/>
                  </a:lnTo>
                  <a:lnTo>
                    <a:pt x="72245" y="16047"/>
                  </a:lnTo>
                  <a:lnTo>
                    <a:pt x="71542" y="16473"/>
                  </a:lnTo>
                  <a:lnTo>
                    <a:pt x="70546" y="18082"/>
                  </a:lnTo>
                  <a:lnTo>
                    <a:pt x="68030" y="20184"/>
                  </a:lnTo>
                  <a:lnTo>
                    <a:pt x="64431" y="22076"/>
                  </a:lnTo>
                  <a:lnTo>
                    <a:pt x="61684" y="24428"/>
                  </a:lnTo>
                  <a:lnTo>
                    <a:pt x="59790" y="27241"/>
                  </a:lnTo>
                  <a:lnTo>
                    <a:pt x="57423" y="28434"/>
                  </a:lnTo>
                  <a:lnTo>
                    <a:pt x="56700" y="29076"/>
                  </a:lnTo>
                  <a:lnTo>
                    <a:pt x="56414" y="29836"/>
                  </a:lnTo>
                  <a:lnTo>
                    <a:pt x="57978" y="33276"/>
                  </a:lnTo>
                  <a:lnTo>
                    <a:pt x="58461" y="35924"/>
                  </a:lnTo>
                  <a:lnTo>
                    <a:pt x="58849" y="39163"/>
                  </a:lnTo>
                  <a:lnTo>
                    <a:pt x="58595" y="40080"/>
                  </a:lnTo>
                  <a:lnTo>
                    <a:pt x="58466" y="43641"/>
                  </a:lnTo>
                  <a:lnTo>
                    <a:pt x="58104" y="44686"/>
                  </a:lnTo>
                  <a:lnTo>
                    <a:pt x="58194" y="45530"/>
                  </a:lnTo>
                  <a:lnTo>
                    <a:pt x="58773" y="46439"/>
                  </a:lnTo>
                  <a:lnTo>
                    <a:pt x="59030" y="47306"/>
                  </a:lnTo>
                  <a:lnTo>
                    <a:pt x="57952" y="48414"/>
                  </a:lnTo>
                  <a:lnTo>
                    <a:pt x="55972" y="49698"/>
                  </a:lnTo>
                  <a:lnTo>
                    <a:pt x="54507" y="50828"/>
                  </a:lnTo>
                  <a:lnTo>
                    <a:pt x="54111" y="51884"/>
                  </a:lnTo>
                  <a:lnTo>
                    <a:pt x="54217" y="52545"/>
                  </a:lnTo>
                  <a:lnTo>
                    <a:pt x="56681" y="54784"/>
                  </a:lnTo>
                  <a:lnTo>
                    <a:pt x="57130" y="55697"/>
                  </a:lnTo>
                  <a:lnTo>
                    <a:pt x="56796" y="57905"/>
                  </a:lnTo>
                  <a:lnTo>
                    <a:pt x="55376" y="61518"/>
                  </a:lnTo>
                  <a:lnTo>
                    <a:pt x="54020" y="63715"/>
                  </a:lnTo>
                  <a:lnTo>
                    <a:pt x="53784" y="63933"/>
                  </a:lnTo>
                  <a:lnTo>
                    <a:pt x="52230" y="64554"/>
                  </a:lnTo>
                  <a:lnTo>
                    <a:pt x="44791" y="64581"/>
                  </a:lnTo>
                  <a:lnTo>
                    <a:pt x="42987" y="65077"/>
                  </a:lnTo>
                  <a:lnTo>
                    <a:pt x="43241" y="65515"/>
                  </a:lnTo>
                  <a:lnTo>
                    <a:pt x="44990" y="68335"/>
                  </a:lnTo>
                  <a:lnTo>
                    <a:pt x="46812" y="69837"/>
                  </a:lnTo>
                  <a:lnTo>
                    <a:pt x="47415" y="70179"/>
                  </a:lnTo>
                  <a:lnTo>
                    <a:pt x="48071" y="73474"/>
                  </a:lnTo>
                  <a:lnTo>
                    <a:pt x="51020" y="78731"/>
                  </a:lnTo>
                  <a:lnTo>
                    <a:pt x="53882" y="79458"/>
                  </a:lnTo>
                  <a:lnTo>
                    <a:pt x="54877" y="80768"/>
                  </a:lnTo>
                  <a:lnTo>
                    <a:pt x="54694" y="82609"/>
                  </a:lnTo>
                  <a:lnTo>
                    <a:pt x="53814" y="84630"/>
                  </a:lnTo>
                  <a:lnTo>
                    <a:pt x="52057" y="86698"/>
                  </a:lnTo>
                  <a:lnTo>
                    <a:pt x="49969" y="88155"/>
                  </a:lnTo>
                  <a:lnTo>
                    <a:pt x="48607" y="89598"/>
                  </a:lnTo>
                  <a:lnTo>
                    <a:pt x="48500" y="91279"/>
                  </a:lnTo>
                  <a:lnTo>
                    <a:pt x="48067" y="93405"/>
                  </a:lnTo>
                  <a:lnTo>
                    <a:pt x="47407" y="95088"/>
                  </a:lnTo>
                  <a:lnTo>
                    <a:pt x="47247" y="96222"/>
                  </a:lnTo>
                  <a:lnTo>
                    <a:pt x="52479" y="103327"/>
                  </a:lnTo>
                  <a:lnTo>
                    <a:pt x="55389" y="102982"/>
                  </a:lnTo>
                  <a:lnTo>
                    <a:pt x="55770" y="103150"/>
                  </a:lnTo>
                  <a:lnTo>
                    <a:pt x="55250" y="104842"/>
                  </a:lnTo>
                  <a:lnTo>
                    <a:pt x="54327" y="106824"/>
                  </a:lnTo>
                  <a:lnTo>
                    <a:pt x="53229" y="107201"/>
                  </a:lnTo>
                  <a:lnTo>
                    <a:pt x="50732" y="107808"/>
                  </a:lnTo>
                  <a:lnTo>
                    <a:pt x="48370" y="110369"/>
                  </a:lnTo>
                  <a:lnTo>
                    <a:pt x="46454" y="113443"/>
                  </a:lnTo>
                  <a:lnTo>
                    <a:pt x="45016" y="114929"/>
                  </a:lnTo>
                  <a:lnTo>
                    <a:pt x="43698" y="118580"/>
                  </a:lnTo>
                  <a:lnTo>
                    <a:pt x="43864" y="120161"/>
                  </a:lnTo>
                  <a:lnTo>
                    <a:pt x="44502" y="122600"/>
                  </a:lnTo>
                  <a:lnTo>
                    <a:pt x="45851" y="128938"/>
                  </a:lnTo>
                  <a:lnTo>
                    <a:pt x="43918" y="129221"/>
                  </a:lnTo>
                  <a:lnTo>
                    <a:pt x="36388" y="133359"/>
                  </a:lnTo>
                  <a:lnTo>
                    <a:pt x="34053" y="133366"/>
                  </a:lnTo>
                  <a:lnTo>
                    <a:pt x="29696" y="131544"/>
                  </a:lnTo>
                  <a:lnTo>
                    <a:pt x="22011" y="130959"/>
                  </a:lnTo>
                  <a:lnTo>
                    <a:pt x="19505" y="130417"/>
                  </a:lnTo>
                  <a:lnTo>
                    <a:pt x="16377" y="131606"/>
                  </a:lnTo>
                  <a:lnTo>
                    <a:pt x="13959" y="131579"/>
                  </a:lnTo>
                  <a:lnTo>
                    <a:pt x="12037" y="133097"/>
                  </a:lnTo>
                  <a:lnTo>
                    <a:pt x="10656" y="132683"/>
                  </a:lnTo>
                  <a:lnTo>
                    <a:pt x="12239" y="129278"/>
                  </a:lnTo>
                  <a:lnTo>
                    <a:pt x="14717" y="122529"/>
                  </a:lnTo>
                  <a:lnTo>
                    <a:pt x="14620" y="118403"/>
                  </a:lnTo>
                  <a:lnTo>
                    <a:pt x="15211" y="114813"/>
                  </a:lnTo>
                  <a:lnTo>
                    <a:pt x="14529" y="111254"/>
                  </a:lnTo>
                  <a:lnTo>
                    <a:pt x="13285" y="109030"/>
                  </a:lnTo>
                  <a:lnTo>
                    <a:pt x="14981" y="103254"/>
                  </a:lnTo>
                  <a:lnTo>
                    <a:pt x="14788" y="100277"/>
                  </a:lnTo>
                  <a:lnTo>
                    <a:pt x="13237" y="96498"/>
                  </a:lnTo>
                  <a:lnTo>
                    <a:pt x="17942" y="97074"/>
                  </a:lnTo>
                  <a:lnTo>
                    <a:pt x="16490" y="95579"/>
                  </a:lnTo>
                  <a:lnTo>
                    <a:pt x="15055" y="94659"/>
                  </a:lnTo>
                  <a:lnTo>
                    <a:pt x="13668" y="94870"/>
                  </a:lnTo>
                  <a:lnTo>
                    <a:pt x="12492" y="94814"/>
                  </a:lnTo>
                  <a:lnTo>
                    <a:pt x="8485" y="96279"/>
                  </a:lnTo>
                  <a:lnTo>
                    <a:pt x="6479" y="96717"/>
                  </a:lnTo>
                  <a:lnTo>
                    <a:pt x="5892" y="96462"/>
                  </a:lnTo>
                  <a:lnTo>
                    <a:pt x="6111" y="94123"/>
                  </a:lnTo>
                  <a:lnTo>
                    <a:pt x="5071" y="91089"/>
                  </a:lnTo>
                  <a:lnTo>
                    <a:pt x="6676" y="90288"/>
                  </a:lnTo>
                  <a:lnTo>
                    <a:pt x="8545" y="90059"/>
                  </a:lnTo>
                  <a:lnTo>
                    <a:pt x="10133" y="88764"/>
                  </a:lnTo>
                  <a:lnTo>
                    <a:pt x="11115" y="87318"/>
                  </a:lnTo>
                  <a:lnTo>
                    <a:pt x="10597" y="84734"/>
                  </a:lnTo>
                  <a:lnTo>
                    <a:pt x="11977" y="82277"/>
                  </a:lnTo>
                  <a:lnTo>
                    <a:pt x="15216" y="80206"/>
                  </a:lnTo>
                  <a:lnTo>
                    <a:pt x="13538" y="80522"/>
                  </a:lnTo>
                  <a:lnTo>
                    <a:pt x="11618" y="81812"/>
                  </a:lnTo>
                  <a:lnTo>
                    <a:pt x="8595" y="86499"/>
                  </a:lnTo>
                  <a:lnTo>
                    <a:pt x="7605" y="88870"/>
                  </a:lnTo>
                  <a:lnTo>
                    <a:pt x="5029" y="89643"/>
                  </a:lnTo>
                  <a:lnTo>
                    <a:pt x="2720" y="90027"/>
                  </a:lnTo>
                  <a:lnTo>
                    <a:pt x="1538" y="89779"/>
                  </a:lnTo>
                  <a:lnTo>
                    <a:pt x="124" y="89178"/>
                  </a:lnTo>
                  <a:lnTo>
                    <a:pt x="0" y="87425"/>
                  </a:lnTo>
                  <a:lnTo>
                    <a:pt x="110" y="86027"/>
                  </a:lnTo>
                  <a:lnTo>
                    <a:pt x="1068" y="83250"/>
                  </a:lnTo>
                  <a:lnTo>
                    <a:pt x="1446" y="79328"/>
                  </a:lnTo>
                  <a:lnTo>
                    <a:pt x="2806" y="75806"/>
                  </a:lnTo>
                  <a:lnTo>
                    <a:pt x="2709" y="74870"/>
                  </a:lnTo>
                  <a:lnTo>
                    <a:pt x="2321" y="73470"/>
                  </a:lnTo>
                  <a:lnTo>
                    <a:pt x="3540" y="72100"/>
                  </a:lnTo>
                  <a:lnTo>
                    <a:pt x="5049" y="71195"/>
                  </a:lnTo>
                  <a:lnTo>
                    <a:pt x="7329" y="68169"/>
                  </a:lnTo>
                  <a:lnTo>
                    <a:pt x="10518" y="60941"/>
                  </a:lnTo>
                  <a:lnTo>
                    <a:pt x="14194" y="53248"/>
                  </a:lnTo>
                  <a:lnTo>
                    <a:pt x="13896" y="52305"/>
                  </a:lnTo>
                  <a:lnTo>
                    <a:pt x="13115" y="51583"/>
                  </a:lnTo>
                  <a:lnTo>
                    <a:pt x="13424" y="49503"/>
                  </a:lnTo>
                  <a:lnTo>
                    <a:pt x="15640" y="40432"/>
                  </a:lnTo>
                  <a:lnTo>
                    <a:pt x="16543" y="39245"/>
                  </a:lnTo>
                  <a:lnTo>
                    <a:pt x="17582" y="36579"/>
                  </a:lnTo>
                  <a:lnTo>
                    <a:pt x="17817" y="32272"/>
                  </a:lnTo>
                  <a:lnTo>
                    <a:pt x="18224" y="29301"/>
                  </a:lnTo>
                  <a:lnTo>
                    <a:pt x="18130" y="27806"/>
                  </a:lnTo>
                  <a:lnTo>
                    <a:pt x="17803" y="26010"/>
                  </a:lnTo>
                  <a:lnTo>
                    <a:pt x="16393" y="22578"/>
                  </a:lnTo>
                  <a:lnTo>
                    <a:pt x="14905" y="15307"/>
                  </a:lnTo>
                  <a:lnTo>
                    <a:pt x="14791" y="12875"/>
                  </a:lnTo>
                  <a:lnTo>
                    <a:pt x="16016" y="11646"/>
                  </a:lnTo>
                  <a:lnTo>
                    <a:pt x="14005" y="11466"/>
                  </a:lnTo>
                  <a:lnTo>
                    <a:pt x="13094" y="9893"/>
                  </a:lnTo>
                  <a:lnTo>
                    <a:pt x="13301" y="8105"/>
                  </a:lnTo>
                  <a:lnTo>
                    <a:pt x="15536" y="5214"/>
                  </a:lnTo>
                  <a:lnTo>
                    <a:pt x="17618" y="3425"/>
                  </a:lnTo>
                  <a:lnTo>
                    <a:pt x="19682" y="2250"/>
                  </a:lnTo>
                  <a:lnTo>
                    <a:pt x="20822" y="1809"/>
                  </a:lnTo>
                  <a:lnTo>
                    <a:pt x="25588" y="593"/>
                  </a:lnTo>
                  <a:lnTo>
                    <a:pt x="26837" y="0"/>
                  </a:lnTo>
                  <a:lnTo>
                    <a:pt x="28009" y="99"/>
                  </a:lnTo>
                  <a:lnTo>
                    <a:pt x="28205" y="679"/>
                  </a:lnTo>
                  <a:lnTo>
                    <a:pt x="28882" y="1808"/>
                  </a:lnTo>
                  <a:lnTo>
                    <a:pt x="29640" y="2590"/>
                  </a:lnTo>
                  <a:lnTo>
                    <a:pt x="29846" y="3168"/>
                  </a:lnTo>
                  <a:lnTo>
                    <a:pt x="28003" y="5585"/>
                  </a:lnTo>
                  <a:lnTo>
                    <a:pt x="27750" y="6414"/>
                  </a:lnTo>
                  <a:lnTo>
                    <a:pt x="28712" y="7975"/>
                  </a:lnTo>
                  <a:close/>
                </a:path>
              </a:pathLst>
            </a:custGeom>
            <a:solidFill>
              <a:schemeClr val="accent5"/>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79" name="ee4p_RO_1_15912"/>
            <p:cNvSpPr>
              <a:spLocks noChangeAspect="1"/>
            </p:cNvSpPr>
            <p:nvPr>
              <p:custDataLst>
                <p:tags r:id="rId82"/>
              </p:custDataLst>
            </p:nvPr>
          </p:nvSpPr>
          <p:spPr>
            <a:xfrm>
              <a:off x="5546057" y="4728337"/>
              <a:ext cx="829598" cy="502783"/>
            </a:xfrm>
            <a:custGeom>
              <a:avLst/>
              <a:gdLst/>
              <a:ahLst/>
              <a:cxnLst/>
              <a:rect l="0" t="0" r="0" b="0"/>
              <a:pathLst>
                <a:path w="209271" h="126830">
                  <a:moveTo>
                    <a:pt x="176249" y="78400"/>
                  </a:moveTo>
                  <a:lnTo>
                    <a:pt x="178575" y="81236"/>
                  </a:lnTo>
                  <a:lnTo>
                    <a:pt x="181529" y="82742"/>
                  </a:lnTo>
                  <a:lnTo>
                    <a:pt x="188372" y="84333"/>
                  </a:lnTo>
                  <a:lnTo>
                    <a:pt x="188980" y="84146"/>
                  </a:lnTo>
                  <a:lnTo>
                    <a:pt x="189050" y="83846"/>
                  </a:lnTo>
                  <a:lnTo>
                    <a:pt x="188573" y="83435"/>
                  </a:lnTo>
                  <a:lnTo>
                    <a:pt x="188501" y="82905"/>
                  </a:lnTo>
                  <a:lnTo>
                    <a:pt x="188836" y="82257"/>
                  </a:lnTo>
                  <a:lnTo>
                    <a:pt x="189777" y="82224"/>
                  </a:lnTo>
                  <a:lnTo>
                    <a:pt x="191326" y="82804"/>
                  </a:lnTo>
                  <a:lnTo>
                    <a:pt x="194269" y="81964"/>
                  </a:lnTo>
                  <a:lnTo>
                    <a:pt x="198605" y="79704"/>
                  </a:lnTo>
                  <a:lnTo>
                    <a:pt x="202589" y="79245"/>
                  </a:lnTo>
                  <a:lnTo>
                    <a:pt x="206215" y="80586"/>
                  </a:lnTo>
                  <a:lnTo>
                    <a:pt x="208078" y="82146"/>
                  </a:lnTo>
                  <a:lnTo>
                    <a:pt x="209270" y="83626"/>
                  </a:lnTo>
                  <a:lnTo>
                    <a:pt x="208899" y="85454"/>
                  </a:lnTo>
                  <a:lnTo>
                    <a:pt x="208668" y="86591"/>
                  </a:lnTo>
                  <a:lnTo>
                    <a:pt x="207711" y="91297"/>
                  </a:lnTo>
                  <a:lnTo>
                    <a:pt x="207050" y="93049"/>
                  </a:lnTo>
                  <a:lnTo>
                    <a:pt x="205990" y="95016"/>
                  </a:lnTo>
                  <a:lnTo>
                    <a:pt x="194729" y="97358"/>
                  </a:lnTo>
                  <a:lnTo>
                    <a:pt x="195454" y="96233"/>
                  </a:lnTo>
                  <a:lnTo>
                    <a:pt x="195191" y="94260"/>
                  </a:lnTo>
                  <a:lnTo>
                    <a:pt x="194718" y="92770"/>
                  </a:lnTo>
                  <a:lnTo>
                    <a:pt x="195770" y="91422"/>
                  </a:lnTo>
                  <a:lnTo>
                    <a:pt x="193234" y="90933"/>
                  </a:lnTo>
                  <a:lnTo>
                    <a:pt x="192127" y="91674"/>
                  </a:lnTo>
                  <a:lnTo>
                    <a:pt x="191263" y="92962"/>
                  </a:lnTo>
                  <a:lnTo>
                    <a:pt x="192030" y="95928"/>
                  </a:lnTo>
                  <a:lnTo>
                    <a:pt x="190797" y="97566"/>
                  </a:lnTo>
                  <a:lnTo>
                    <a:pt x="190324" y="98483"/>
                  </a:lnTo>
                  <a:lnTo>
                    <a:pt x="190268" y="100647"/>
                  </a:lnTo>
                  <a:lnTo>
                    <a:pt x="189540" y="101583"/>
                  </a:lnTo>
                  <a:lnTo>
                    <a:pt x="189395" y="102602"/>
                  </a:lnTo>
                  <a:lnTo>
                    <a:pt x="191190" y="102338"/>
                  </a:lnTo>
                  <a:lnTo>
                    <a:pt x="190384" y="104205"/>
                  </a:lnTo>
                  <a:lnTo>
                    <a:pt x="187011" y="107790"/>
                  </a:lnTo>
                  <a:lnTo>
                    <a:pt x="185821" y="109923"/>
                  </a:lnTo>
                  <a:lnTo>
                    <a:pt x="186113" y="118372"/>
                  </a:lnTo>
                  <a:lnTo>
                    <a:pt x="184612" y="123412"/>
                  </a:lnTo>
                  <a:lnTo>
                    <a:pt x="184494" y="124901"/>
                  </a:lnTo>
                  <a:lnTo>
                    <a:pt x="180913" y="124949"/>
                  </a:lnTo>
                  <a:lnTo>
                    <a:pt x="179847" y="124833"/>
                  </a:lnTo>
                  <a:lnTo>
                    <a:pt x="176458" y="124075"/>
                  </a:lnTo>
                  <a:lnTo>
                    <a:pt x="172655" y="122736"/>
                  </a:lnTo>
                  <a:lnTo>
                    <a:pt x="170421" y="120137"/>
                  </a:lnTo>
                  <a:lnTo>
                    <a:pt x="168991" y="118277"/>
                  </a:lnTo>
                  <a:lnTo>
                    <a:pt x="165769" y="119118"/>
                  </a:lnTo>
                  <a:lnTo>
                    <a:pt x="165154" y="118893"/>
                  </a:lnTo>
                  <a:lnTo>
                    <a:pt x="164273" y="117995"/>
                  </a:lnTo>
                  <a:lnTo>
                    <a:pt x="161844" y="117392"/>
                  </a:lnTo>
                  <a:lnTo>
                    <a:pt x="158844" y="117380"/>
                  </a:lnTo>
                  <a:lnTo>
                    <a:pt x="152107" y="113978"/>
                  </a:lnTo>
                  <a:lnTo>
                    <a:pt x="151360" y="113402"/>
                  </a:lnTo>
                  <a:lnTo>
                    <a:pt x="146071" y="113977"/>
                  </a:lnTo>
                  <a:lnTo>
                    <a:pt x="138144" y="115662"/>
                  </a:lnTo>
                  <a:lnTo>
                    <a:pt x="132098" y="117738"/>
                  </a:lnTo>
                  <a:lnTo>
                    <a:pt x="125853" y="121436"/>
                  </a:lnTo>
                  <a:lnTo>
                    <a:pt x="123320" y="124237"/>
                  </a:lnTo>
                  <a:lnTo>
                    <a:pt x="120385" y="125724"/>
                  </a:lnTo>
                  <a:lnTo>
                    <a:pt x="116205" y="126829"/>
                  </a:lnTo>
                  <a:lnTo>
                    <a:pt x="108744" y="126410"/>
                  </a:lnTo>
                  <a:lnTo>
                    <a:pt x="100973" y="125005"/>
                  </a:lnTo>
                  <a:lnTo>
                    <a:pt x="92622" y="123493"/>
                  </a:lnTo>
                  <a:lnTo>
                    <a:pt x="88116" y="124328"/>
                  </a:lnTo>
                  <a:lnTo>
                    <a:pt x="82013" y="123702"/>
                  </a:lnTo>
                  <a:lnTo>
                    <a:pt x="72810" y="121895"/>
                  </a:lnTo>
                  <a:lnTo>
                    <a:pt x="65956" y="121346"/>
                  </a:lnTo>
                  <a:lnTo>
                    <a:pt x="59199" y="122411"/>
                  </a:lnTo>
                  <a:lnTo>
                    <a:pt x="58064" y="121598"/>
                  </a:lnTo>
                  <a:lnTo>
                    <a:pt x="57815" y="120666"/>
                  </a:lnTo>
                  <a:lnTo>
                    <a:pt x="58076" y="119345"/>
                  </a:lnTo>
                  <a:lnTo>
                    <a:pt x="59029" y="118281"/>
                  </a:lnTo>
                  <a:lnTo>
                    <a:pt x="60666" y="117476"/>
                  </a:lnTo>
                  <a:lnTo>
                    <a:pt x="61529" y="116657"/>
                  </a:lnTo>
                  <a:lnTo>
                    <a:pt x="61620" y="115824"/>
                  </a:lnTo>
                  <a:lnTo>
                    <a:pt x="59783" y="114489"/>
                  </a:lnTo>
                  <a:lnTo>
                    <a:pt x="56019" y="112648"/>
                  </a:lnTo>
                  <a:lnTo>
                    <a:pt x="54468" y="111493"/>
                  </a:lnTo>
                  <a:lnTo>
                    <a:pt x="54088" y="111208"/>
                  </a:lnTo>
                  <a:lnTo>
                    <a:pt x="53987" y="110172"/>
                  </a:lnTo>
                  <a:lnTo>
                    <a:pt x="53205" y="109359"/>
                  </a:lnTo>
                  <a:lnTo>
                    <a:pt x="51743" y="108764"/>
                  </a:lnTo>
                  <a:lnTo>
                    <a:pt x="50611" y="107688"/>
                  </a:lnTo>
                  <a:lnTo>
                    <a:pt x="49813" y="106127"/>
                  </a:lnTo>
                  <a:lnTo>
                    <a:pt x="49985" y="104654"/>
                  </a:lnTo>
                  <a:lnTo>
                    <a:pt x="51128" y="103274"/>
                  </a:lnTo>
                  <a:lnTo>
                    <a:pt x="52590" y="102675"/>
                  </a:lnTo>
                  <a:lnTo>
                    <a:pt x="54373" y="102861"/>
                  </a:lnTo>
                  <a:lnTo>
                    <a:pt x="55116" y="102469"/>
                  </a:lnTo>
                  <a:lnTo>
                    <a:pt x="54818" y="101501"/>
                  </a:lnTo>
                  <a:lnTo>
                    <a:pt x="53075" y="100263"/>
                  </a:lnTo>
                  <a:lnTo>
                    <a:pt x="49882" y="98757"/>
                  </a:lnTo>
                  <a:lnTo>
                    <a:pt x="46632" y="99578"/>
                  </a:lnTo>
                  <a:lnTo>
                    <a:pt x="43322" y="102721"/>
                  </a:lnTo>
                  <a:lnTo>
                    <a:pt x="40935" y="103231"/>
                  </a:lnTo>
                  <a:lnTo>
                    <a:pt x="39473" y="101110"/>
                  </a:lnTo>
                  <a:lnTo>
                    <a:pt x="36871" y="99850"/>
                  </a:lnTo>
                  <a:lnTo>
                    <a:pt x="33133" y="99454"/>
                  </a:lnTo>
                  <a:lnTo>
                    <a:pt x="30832" y="98643"/>
                  </a:lnTo>
                  <a:lnTo>
                    <a:pt x="29968" y="97417"/>
                  </a:lnTo>
                  <a:lnTo>
                    <a:pt x="28333" y="96471"/>
                  </a:lnTo>
                  <a:lnTo>
                    <a:pt x="24727" y="95473"/>
                  </a:lnTo>
                  <a:lnTo>
                    <a:pt x="24679" y="94514"/>
                  </a:lnTo>
                  <a:lnTo>
                    <a:pt x="25264" y="94289"/>
                  </a:lnTo>
                  <a:lnTo>
                    <a:pt x="26543" y="94198"/>
                  </a:lnTo>
                  <a:lnTo>
                    <a:pt x="28262" y="93996"/>
                  </a:lnTo>
                  <a:lnTo>
                    <a:pt x="28536" y="93453"/>
                  </a:lnTo>
                  <a:lnTo>
                    <a:pt x="28555" y="92957"/>
                  </a:lnTo>
                  <a:lnTo>
                    <a:pt x="27202" y="92325"/>
                  </a:lnTo>
                  <a:lnTo>
                    <a:pt x="25830" y="91895"/>
                  </a:lnTo>
                  <a:lnTo>
                    <a:pt x="25118" y="91466"/>
                  </a:lnTo>
                  <a:lnTo>
                    <a:pt x="24660" y="90992"/>
                  </a:lnTo>
                  <a:lnTo>
                    <a:pt x="24569" y="90494"/>
                  </a:lnTo>
                  <a:lnTo>
                    <a:pt x="24971" y="90156"/>
                  </a:lnTo>
                  <a:lnTo>
                    <a:pt x="25520" y="90133"/>
                  </a:lnTo>
                  <a:lnTo>
                    <a:pt x="26068" y="89839"/>
                  </a:lnTo>
                  <a:lnTo>
                    <a:pt x="26373" y="88685"/>
                  </a:lnTo>
                  <a:lnTo>
                    <a:pt x="27111" y="87736"/>
                  </a:lnTo>
                  <a:lnTo>
                    <a:pt x="27640" y="87396"/>
                  </a:lnTo>
                  <a:lnTo>
                    <a:pt x="27605" y="86694"/>
                  </a:lnTo>
                  <a:lnTo>
                    <a:pt x="27057" y="86038"/>
                  </a:lnTo>
                  <a:lnTo>
                    <a:pt x="26306" y="85472"/>
                  </a:lnTo>
                  <a:lnTo>
                    <a:pt x="25206" y="85129"/>
                  </a:lnTo>
                  <a:lnTo>
                    <a:pt x="21773" y="84137"/>
                  </a:lnTo>
                  <a:lnTo>
                    <a:pt x="20035" y="82754"/>
                  </a:lnTo>
                  <a:lnTo>
                    <a:pt x="18974" y="82704"/>
                  </a:lnTo>
                  <a:lnTo>
                    <a:pt x="17292" y="81937"/>
                  </a:lnTo>
                  <a:lnTo>
                    <a:pt x="15478" y="80736"/>
                  </a:lnTo>
                  <a:lnTo>
                    <a:pt x="13909" y="79029"/>
                  </a:lnTo>
                  <a:lnTo>
                    <a:pt x="12211" y="77921"/>
                  </a:lnTo>
                  <a:lnTo>
                    <a:pt x="11773" y="77467"/>
                  </a:lnTo>
                  <a:lnTo>
                    <a:pt x="11734" y="77036"/>
                  </a:lnTo>
                  <a:lnTo>
                    <a:pt x="12045" y="76559"/>
                  </a:lnTo>
                  <a:lnTo>
                    <a:pt x="12034" y="76037"/>
                  </a:lnTo>
                  <a:lnTo>
                    <a:pt x="11587" y="74360"/>
                  </a:lnTo>
                  <a:lnTo>
                    <a:pt x="11885" y="72585"/>
                  </a:lnTo>
                  <a:lnTo>
                    <a:pt x="11807" y="70919"/>
                  </a:lnTo>
                  <a:lnTo>
                    <a:pt x="11790" y="70168"/>
                  </a:lnTo>
                  <a:lnTo>
                    <a:pt x="11462" y="69939"/>
                  </a:lnTo>
                  <a:lnTo>
                    <a:pt x="11168" y="70190"/>
                  </a:lnTo>
                  <a:lnTo>
                    <a:pt x="10747" y="70509"/>
                  </a:lnTo>
                  <a:lnTo>
                    <a:pt x="10337" y="70568"/>
                  </a:lnTo>
                  <a:lnTo>
                    <a:pt x="9086" y="69353"/>
                  </a:lnTo>
                  <a:lnTo>
                    <a:pt x="7504" y="66869"/>
                  </a:lnTo>
                  <a:lnTo>
                    <a:pt x="6430" y="66041"/>
                  </a:lnTo>
                  <a:lnTo>
                    <a:pt x="4338" y="64902"/>
                  </a:lnTo>
                  <a:lnTo>
                    <a:pt x="2583" y="63944"/>
                  </a:lnTo>
                  <a:lnTo>
                    <a:pt x="1317" y="61867"/>
                  </a:lnTo>
                  <a:lnTo>
                    <a:pt x="0" y="60267"/>
                  </a:lnTo>
                  <a:lnTo>
                    <a:pt x="866" y="59592"/>
                  </a:lnTo>
                  <a:lnTo>
                    <a:pt x="5889" y="58653"/>
                  </a:lnTo>
                  <a:lnTo>
                    <a:pt x="8223" y="59578"/>
                  </a:lnTo>
                  <a:lnTo>
                    <a:pt x="9270" y="59242"/>
                  </a:lnTo>
                  <a:lnTo>
                    <a:pt x="10296" y="58491"/>
                  </a:lnTo>
                  <a:lnTo>
                    <a:pt x="10855" y="57893"/>
                  </a:lnTo>
                  <a:lnTo>
                    <a:pt x="10959" y="57255"/>
                  </a:lnTo>
                  <a:lnTo>
                    <a:pt x="11464" y="56459"/>
                  </a:lnTo>
                  <a:lnTo>
                    <a:pt x="13161" y="56086"/>
                  </a:lnTo>
                  <a:lnTo>
                    <a:pt x="17646" y="56570"/>
                  </a:lnTo>
                  <a:lnTo>
                    <a:pt x="19456" y="55457"/>
                  </a:lnTo>
                  <a:lnTo>
                    <a:pt x="20125" y="54850"/>
                  </a:lnTo>
                  <a:lnTo>
                    <a:pt x="20533" y="53510"/>
                  </a:lnTo>
                  <a:lnTo>
                    <a:pt x="21006" y="52433"/>
                  </a:lnTo>
                  <a:lnTo>
                    <a:pt x="22615" y="51857"/>
                  </a:lnTo>
                  <a:lnTo>
                    <a:pt x="22587" y="50874"/>
                  </a:lnTo>
                  <a:lnTo>
                    <a:pt x="22343" y="49802"/>
                  </a:lnTo>
                  <a:lnTo>
                    <a:pt x="23278" y="47411"/>
                  </a:lnTo>
                  <a:lnTo>
                    <a:pt x="23846" y="46429"/>
                  </a:lnTo>
                  <a:lnTo>
                    <a:pt x="24755" y="46069"/>
                  </a:lnTo>
                  <a:lnTo>
                    <a:pt x="25854" y="45316"/>
                  </a:lnTo>
                  <a:lnTo>
                    <a:pt x="27757" y="43746"/>
                  </a:lnTo>
                  <a:lnTo>
                    <a:pt x="27314" y="42381"/>
                  </a:lnTo>
                  <a:lnTo>
                    <a:pt x="27698" y="41368"/>
                  </a:lnTo>
                  <a:lnTo>
                    <a:pt x="29683" y="38899"/>
                  </a:lnTo>
                  <a:lnTo>
                    <a:pt x="31197" y="36517"/>
                  </a:lnTo>
                  <a:lnTo>
                    <a:pt x="31171" y="35324"/>
                  </a:lnTo>
                  <a:lnTo>
                    <a:pt x="31391" y="34281"/>
                  </a:lnTo>
                  <a:lnTo>
                    <a:pt x="32725" y="33138"/>
                  </a:lnTo>
                  <a:lnTo>
                    <a:pt x="34133" y="31648"/>
                  </a:lnTo>
                  <a:lnTo>
                    <a:pt x="35988" y="26992"/>
                  </a:lnTo>
                  <a:lnTo>
                    <a:pt x="36649" y="26208"/>
                  </a:lnTo>
                  <a:lnTo>
                    <a:pt x="37867" y="25320"/>
                  </a:lnTo>
                  <a:lnTo>
                    <a:pt x="38774" y="24439"/>
                  </a:lnTo>
                  <a:lnTo>
                    <a:pt x="38871" y="21373"/>
                  </a:lnTo>
                  <a:lnTo>
                    <a:pt x="39717" y="20486"/>
                  </a:lnTo>
                  <a:lnTo>
                    <a:pt x="41352" y="19492"/>
                  </a:lnTo>
                  <a:lnTo>
                    <a:pt x="42970" y="17890"/>
                  </a:lnTo>
                  <a:lnTo>
                    <a:pt x="44287" y="15997"/>
                  </a:lnTo>
                  <a:lnTo>
                    <a:pt x="45304" y="15113"/>
                  </a:lnTo>
                  <a:lnTo>
                    <a:pt x="46649" y="14877"/>
                  </a:lnTo>
                  <a:lnTo>
                    <a:pt x="48109" y="14133"/>
                  </a:lnTo>
                  <a:lnTo>
                    <a:pt x="49744" y="13854"/>
                  </a:lnTo>
                  <a:lnTo>
                    <a:pt x="51324" y="14220"/>
                  </a:lnTo>
                  <a:lnTo>
                    <a:pt x="52330" y="14030"/>
                  </a:lnTo>
                  <a:lnTo>
                    <a:pt x="53842" y="13109"/>
                  </a:lnTo>
                  <a:lnTo>
                    <a:pt x="57712" y="9629"/>
                  </a:lnTo>
                  <a:lnTo>
                    <a:pt x="58262" y="8933"/>
                  </a:lnTo>
                  <a:lnTo>
                    <a:pt x="59063" y="8454"/>
                  </a:lnTo>
                  <a:lnTo>
                    <a:pt x="62201" y="7261"/>
                  </a:lnTo>
                  <a:lnTo>
                    <a:pt x="62998" y="6059"/>
                  </a:lnTo>
                  <a:lnTo>
                    <a:pt x="64073" y="4978"/>
                  </a:lnTo>
                  <a:lnTo>
                    <a:pt x="65470" y="5059"/>
                  </a:lnTo>
                  <a:lnTo>
                    <a:pt x="70016" y="7728"/>
                  </a:lnTo>
                  <a:lnTo>
                    <a:pt x="74892" y="7563"/>
                  </a:lnTo>
                  <a:lnTo>
                    <a:pt x="75784" y="7662"/>
                  </a:lnTo>
                  <a:lnTo>
                    <a:pt x="76071" y="7717"/>
                  </a:lnTo>
                  <a:lnTo>
                    <a:pt x="76667" y="7936"/>
                  </a:lnTo>
                  <a:lnTo>
                    <a:pt x="83143" y="9256"/>
                  </a:lnTo>
                  <a:lnTo>
                    <a:pt x="84149" y="9109"/>
                  </a:lnTo>
                  <a:lnTo>
                    <a:pt x="84423" y="9003"/>
                  </a:lnTo>
                  <a:lnTo>
                    <a:pt x="87032" y="10095"/>
                  </a:lnTo>
                  <a:lnTo>
                    <a:pt x="89336" y="9950"/>
                  </a:lnTo>
                  <a:lnTo>
                    <a:pt x="91526" y="9193"/>
                  </a:lnTo>
                  <a:lnTo>
                    <a:pt x="93806" y="8937"/>
                  </a:lnTo>
                  <a:lnTo>
                    <a:pt x="95902" y="9390"/>
                  </a:lnTo>
                  <a:lnTo>
                    <a:pt x="97496" y="10927"/>
                  </a:lnTo>
                  <a:lnTo>
                    <a:pt x="101629" y="14184"/>
                  </a:lnTo>
                  <a:lnTo>
                    <a:pt x="102856" y="15396"/>
                  </a:lnTo>
                  <a:lnTo>
                    <a:pt x="104752" y="15217"/>
                  </a:lnTo>
                  <a:lnTo>
                    <a:pt x="106846" y="14610"/>
                  </a:lnTo>
                  <a:lnTo>
                    <a:pt x="108964" y="12432"/>
                  </a:lnTo>
                  <a:lnTo>
                    <a:pt x="115480" y="9961"/>
                  </a:lnTo>
                  <a:lnTo>
                    <a:pt x="120455" y="9350"/>
                  </a:lnTo>
                  <a:lnTo>
                    <a:pt x="125307" y="8360"/>
                  </a:lnTo>
                  <a:lnTo>
                    <a:pt x="130924" y="7656"/>
                  </a:lnTo>
                  <a:lnTo>
                    <a:pt x="132549" y="5629"/>
                  </a:lnTo>
                  <a:lnTo>
                    <a:pt x="133450" y="4248"/>
                  </a:lnTo>
                  <a:lnTo>
                    <a:pt x="134085" y="1690"/>
                  </a:lnTo>
                  <a:lnTo>
                    <a:pt x="137108" y="948"/>
                  </a:lnTo>
                  <a:lnTo>
                    <a:pt x="139984" y="425"/>
                  </a:lnTo>
                  <a:lnTo>
                    <a:pt x="141012" y="102"/>
                  </a:lnTo>
                  <a:lnTo>
                    <a:pt x="143109" y="0"/>
                  </a:lnTo>
                  <a:lnTo>
                    <a:pt x="144735" y="217"/>
                  </a:lnTo>
                  <a:lnTo>
                    <a:pt x="147249" y="1481"/>
                  </a:lnTo>
                  <a:lnTo>
                    <a:pt x="149013" y="3067"/>
                  </a:lnTo>
                  <a:lnTo>
                    <a:pt x="149708" y="4325"/>
                  </a:lnTo>
                  <a:lnTo>
                    <a:pt x="151215" y="6100"/>
                  </a:lnTo>
                  <a:lnTo>
                    <a:pt x="152800" y="8594"/>
                  </a:lnTo>
                  <a:lnTo>
                    <a:pt x="154543" y="11906"/>
                  </a:lnTo>
                  <a:lnTo>
                    <a:pt x="154925" y="13582"/>
                  </a:lnTo>
                  <a:lnTo>
                    <a:pt x="155584" y="15390"/>
                  </a:lnTo>
                  <a:lnTo>
                    <a:pt x="156888" y="17590"/>
                  </a:lnTo>
                  <a:lnTo>
                    <a:pt x="159371" y="20023"/>
                  </a:lnTo>
                  <a:lnTo>
                    <a:pt x="159717" y="20485"/>
                  </a:lnTo>
                  <a:lnTo>
                    <a:pt x="160844" y="22198"/>
                  </a:lnTo>
                  <a:lnTo>
                    <a:pt x="163016" y="25985"/>
                  </a:lnTo>
                  <a:lnTo>
                    <a:pt x="164832" y="27500"/>
                  </a:lnTo>
                  <a:lnTo>
                    <a:pt x="166419" y="29147"/>
                  </a:lnTo>
                  <a:lnTo>
                    <a:pt x="167179" y="30805"/>
                  </a:lnTo>
                  <a:lnTo>
                    <a:pt x="168317" y="32309"/>
                  </a:lnTo>
                  <a:lnTo>
                    <a:pt x="170980" y="34300"/>
                  </a:lnTo>
                  <a:lnTo>
                    <a:pt x="173137" y="36109"/>
                  </a:lnTo>
                  <a:lnTo>
                    <a:pt x="174867" y="41302"/>
                  </a:lnTo>
                  <a:lnTo>
                    <a:pt x="176076" y="43687"/>
                  </a:lnTo>
                  <a:lnTo>
                    <a:pt x="176845" y="45511"/>
                  </a:lnTo>
                  <a:lnTo>
                    <a:pt x="176473" y="49200"/>
                  </a:lnTo>
                  <a:lnTo>
                    <a:pt x="176953" y="50776"/>
                  </a:lnTo>
                  <a:lnTo>
                    <a:pt x="175964" y="53652"/>
                  </a:lnTo>
                  <a:lnTo>
                    <a:pt x="174184" y="59435"/>
                  </a:lnTo>
                  <a:lnTo>
                    <a:pt x="173755" y="64024"/>
                  </a:lnTo>
                  <a:lnTo>
                    <a:pt x="174062" y="66495"/>
                  </a:lnTo>
                  <a:lnTo>
                    <a:pt x="174105" y="68081"/>
                  </a:lnTo>
                  <a:lnTo>
                    <a:pt x="174534" y="69091"/>
                  </a:lnTo>
                  <a:lnTo>
                    <a:pt x="175005" y="71179"/>
                  </a:lnTo>
                  <a:lnTo>
                    <a:pt x="175083" y="72995"/>
                  </a:lnTo>
                  <a:lnTo>
                    <a:pt x="174444" y="73513"/>
                  </a:lnTo>
                  <a:lnTo>
                    <a:pt x="173548" y="73940"/>
                  </a:lnTo>
                  <a:lnTo>
                    <a:pt x="173202" y="74319"/>
                  </a:lnTo>
                  <a:lnTo>
                    <a:pt x="174025" y="75139"/>
                  </a:lnTo>
                  <a:lnTo>
                    <a:pt x="175143" y="76661"/>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80" name="ee4p_IT_2_15912"/>
            <p:cNvSpPr>
              <a:spLocks noChangeAspect="1"/>
            </p:cNvSpPr>
            <p:nvPr>
              <p:custDataLst>
                <p:tags r:id="rId83"/>
              </p:custDataLst>
            </p:nvPr>
          </p:nvSpPr>
          <p:spPr>
            <a:xfrm>
              <a:off x="4352677" y="4860001"/>
              <a:ext cx="1039453" cy="968085"/>
            </a:xfrm>
            <a:custGeom>
              <a:avLst/>
              <a:gdLst/>
              <a:ahLst/>
              <a:cxnLst/>
              <a:rect l="l" t="t" r="r" b="b"/>
              <a:pathLst>
                <a:path w="262208" h="244205">
                  <a:moveTo>
                    <a:pt x="129930" y="85000"/>
                  </a:moveTo>
                  <a:lnTo>
                    <a:pt x="128546" y="85198"/>
                  </a:lnTo>
                  <a:lnTo>
                    <a:pt x="127568" y="86492"/>
                  </a:lnTo>
                  <a:lnTo>
                    <a:pt x="128220" y="87586"/>
                  </a:lnTo>
                  <a:lnTo>
                    <a:pt x="129522" y="87389"/>
                  </a:lnTo>
                  <a:lnTo>
                    <a:pt x="130172" y="85994"/>
                  </a:lnTo>
                  <a:close/>
                  <a:moveTo>
                    <a:pt x="122539" y="0"/>
                  </a:moveTo>
                  <a:lnTo>
                    <a:pt x="123152" y="199"/>
                  </a:lnTo>
                  <a:lnTo>
                    <a:pt x="123243" y="593"/>
                  </a:lnTo>
                  <a:lnTo>
                    <a:pt x="122452" y="1507"/>
                  </a:lnTo>
                  <a:lnTo>
                    <a:pt x="121684" y="2719"/>
                  </a:lnTo>
                  <a:lnTo>
                    <a:pt x="122200" y="4100"/>
                  </a:lnTo>
                  <a:lnTo>
                    <a:pt x="124718" y="6870"/>
                  </a:lnTo>
                  <a:lnTo>
                    <a:pt x="126091" y="8988"/>
                  </a:lnTo>
                  <a:lnTo>
                    <a:pt x="127378" y="10579"/>
                  </a:lnTo>
                  <a:lnTo>
                    <a:pt x="129388" y="11417"/>
                  </a:lnTo>
                  <a:lnTo>
                    <a:pt x="132029" y="11929"/>
                  </a:lnTo>
                  <a:lnTo>
                    <a:pt x="134266" y="12114"/>
                  </a:lnTo>
                  <a:lnTo>
                    <a:pt x="136605" y="12714"/>
                  </a:lnTo>
                  <a:lnTo>
                    <a:pt x="144636" y="14193"/>
                  </a:lnTo>
                  <a:lnTo>
                    <a:pt x="148678" y="14602"/>
                  </a:lnTo>
                  <a:lnTo>
                    <a:pt x="151740" y="14668"/>
                  </a:lnTo>
                  <a:lnTo>
                    <a:pt x="156383" y="15648"/>
                  </a:lnTo>
                  <a:lnTo>
                    <a:pt x="155934" y="17241"/>
                  </a:lnTo>
                  <a:lnTo>
                    <a:pt x="154992" y="17639"/>
                  </a:lnTo>
                  <a:lnTo>
                    <a:pt x="153360" y="18567"/>
                  </a:lnTo>
                  <a:lnTo>
                    <a:pt x="151486" y="19839"/>
                  </a:lnTo>
                  <a:lnTo>
                    <a:pt x="149738" y="21271"/>
                  </a:lnTo>
                  <a:lnTo>
                    <a:pt x="149268" y="22820"/>
                  </a:lnTo>
                  <a:lnTo>
                    <a:pt x="149741" y="23835"/>
                  </a:lnTo>
                  <a:lnTo>
                    <a:pt x="150214" y="24185"/>
                  </a:lnTo>
                  <a:lnTo>
                    <a:pt x="150851" y="23874"/>
                  </a:lnTo>
                  <a:lnTo>
                    <a:pt x="151779" y="24066"/>
                  </a:lnTo>
                  <a:lnTo>
                    <a:pt x="152949" y="24620"/>
                  </a:lnTo>
                  <a:lnTo>
                    <a:pt x="154891" y="25161"/>
                  </a:lnTo>
                  <a:lnTo>
                    <a:pt x="154945" y="25694"/>
                  </a:lnTo>
                  <a:lnTo>
                    <a:pt x="154539" y="26376"/>
                  </a:lnTo>
                  <a:lnTo>
                    <a:pt x="153023" y="27592"/>
                  </a:lnTo>
                  <a:lnTo>
                    <a:pt x="151660" y="28962"/>
                  </a:lnTo>
                  <a:lnTo>
                    <a:pt x="151524" y="29800"/>
                  </a:lnTo>
                  <a:lnTo>
                    <a:pt x="151688" y="30410"/>
                  </a:lnTo>
                  <a:lnTo>
                    <a:pt x="152163" y="30778"/>
                  </a:lnTo>
                  <a:lnTo>
                    <a:pt x="154185" y="30613"/>
                  </a:lnTo>
                  <a:lnTo>
                    <a:pt x="154480" y="31113"/>
                  </a:lnTo>
                  <a:lnTo>
                    <a:pt x="153500" y="34631"/>
                  </a:lnTo>
                  <a:lnTo>
                    <a:pt x="153804" y="35231"/>
                  </a:lnTo>
                  <a:lnTo>
                    <a:pt x="155575" y="35792"/>
                  </a:lnTo>
                  <a:lnTo>
                    <a:pt x="156862" y="36638"/>
                  </a:lnTo>
                  <a:lnTo>
                    <a:pt x="159283" y="38865"/>
                  </a:lnTo>
                  <a:lnTo>
                    <a:pt x="160246" y="40669"/>
                  </a:lnTo>
                  <a:lnTo>
                    <a:pt x="159583" y="41273"/>
                  </a:lnTo>
                  <a:lnTo>
                    <a:pt x="158063" y="41573"/>
                  </a:lnTo>
                  <a:lnTo>
                    <a:pt x="156821" y="41418"/>
                  </a:lnTo>
                  <a:lnTo>
                    <a:pt x="158225" y="40328"/>
                  </a:lnTo>
                  <a:lnTo>
                    <a:pt x="154798" y="36372"/>
                  </a:lnTo>
                  <a:lnTo>
                    <a:pt x="153247" y="36379"/>
                  </a:lnTo>
                  <a:lnTo>
                    <a:pt x="151189" y="38052"/>
                  </a:lnTo>
                  <a:lnTo>
                    <a:pt x="145467" y="36360"/>
                  </a:lnTo>
                  <a:lnTo>
                    <a:pt x="144370" y="37043"/>
                  </a:lnTo>
                  <a:lnTo>
                    <a:pt x="143560" y="38384"/>
                  </a:lnTo>
                  <a:lnTo>
                    <a:pt x="141574" y="40046"/>
                  </a:lnTo>
                  <a:lnTo>
                    <a:pt x="138760" y="40781"/>
                  </a:lnTo>
                  <a:lnTo>
                    <a:pt x="135625" y="42609"/>
                  </a:lnTo>
                  <a:lnTo>
                    <a:pt x="132319" y="43903"/>
                  </a:lnTo>
                  <a:lnTo>
                    <a:pt x="129794" y="44879"/>
                  </a:lnTo>
                  <a:lnTo>
                    <a:pt x="128347" y="44707"/>
                  </a:lnTo>
                  <a:lnTo>
                    <a:pt x="130647" y="42592"/>
                  </a:lnTo>
                  <a:lnTo>
                    <a:pt x="129667" y="42554"/>
                  </a:lnTo>
                  <a:lnTo>
                    <a:pt x="126616" y="44046"/>
                  </a:lnTo>
                  <a:lnTo>
                    <a:pt x="124858" y="45308"/>
                  </a:lnTo>
                  <a:lnTo>
                    <a:pt x="124295" y="47427"/>
                  </a:lnTo>
                  <a:lnTo>
                    <a:pt x="123783" y="50918"/>
                  </a:lnTo>
                  <a:lnTo>
                    <a:pt x="125124" y="51844"/>
                  </a:lnTo>
                  <a:lnTo>
                    <a:pt x="127471" y="56439"/>
                  </a:lnTo>
                  <a:lnTo>
                    <a:pt x="130367" y="58402"/>
                  </a:lnTo>
                  <a:lnTo>
                    <a:pt x="129803" y="60275"/>
                  </a:lnTo>
                  <a:lnTo>
                    <a:pt x="129043" y="61754"/>
                  </a:lnTo>
                  <a:lnTo>
                    <a:pt x="127294" y="63033"/>
                  </a:lnTo>
                  <a:lnTo>
                    <a:pt x="125847" y="62084"/>
                  </a:lnTo>
                  <a:lnTo>
                    <a:pt x="124960" y="62108"/>
                  </a:lnTo>
                  <a:lnTo>
                    <a:pt x="124284" y="65101"/>
                  </a:lnTo>
                  <a:lnTo>
                    <a:pt x="125536" y="73077"/>
                  </a:lnTo>
                  <a:lnTo>
                    <a:pt x="127555" y="78657"/>
                  </a:lnTo>
                  <a:lnTo>
                    <a:pt x="129557" y="81088"/>
                  </a:lnTo>
                  <a:lnTo>
                    <a:pt x="134074" y="84865"/>
                  </a:lnTo>
                  <a:lnTo>
                    <a:pt x="138849" y="86854"/>
                  </a:lnTo>
                  <a:lnTo>
                    <a:pt x="147434" y="93204"/>
                  </a:lnTo>
                  <a:lnTo>
                    <a:pt x="152142" y="95210"/>
                  </a:lnTo>
                  <a:lnTo>
                    <a:pt x="153379" y="96299"/>
                  </a:lnTo>
                  <a:lnTo>
                    <a:pt x="156234" y="101182"/>
                  </a:lnTo>
                  <a:lnTo>
                    <a:pt x="158698" y="106813"/>
                  </a:lnTo>
                  <a:lnTo>
                    <a:pt x="161356" y="115626"/>
                  </a:lnTo>
                  <a:lnTo>
                    <a:pt x="163248" y="119958"/>
                  </a:lnTo>
                  <a:lnTo>
                    <a:pt x="167057" y="124847"/>
                  </a:lnTo>
                  <a:lnTo>
                    <a:pt x="174973" y="131831"/>
                  </a:lnTo>
                  <a:lnTo>
                    <a:pt x="182168" y="136928"/>
                  </a:lnTo>
                  <a:lnTo>
                    <a:pt x="188860" y="140074"/>
                  </a:lnTo>
                  <a:lnTo>
                    <a:pt x="194084" y="140626"/>
                  </a:lnTo>
                  <a:lnTo>
                    <a:pt x="206446" y="139930"/>
                  </a:lnTo>
                  <a:lnTo>
                    <a:pt x="208601" y="140231"/>
                  </a:lnTo>
                  <a:lnTo>
                    <a:pt x="210882" y="141078"/>
                  </a:lnTo>
                  <a:lnTo>
                    <a:pt x="211423" y="143257"/>
                  </a:lnTo>
                  <a:lnTo>
                    <a:pt x="210586" y="144727"/>
                  </a:lnTo>
                  <a:lnTo>
                    <a:pt x="207986" y="146256"/>
                  </a:lnTo>
                  <a:lnTo>
                    <a:pt x="205334" y="148371"/>
                  </a:lnTo>
                  <a:lnTo>
                    <a:pt x="205040" y="151248"/>
                  </a:lnTo>
                  <a:lnTo>
                    <a:pt x="207519" y="153273"/>
                  </a:lnTo>
                  <a:lnTo>
                    <a:pt x="219443" y="158639"/>
                  </a:lnTo>
                  <a:lnTo>
                    <a:pt x="231640" y="163114"/>
                  </a:lnTo>
                  <a:lnTo>
                    <a:pt x="235438" y="165396"/>
                  </a:lnTo>
                  <a:lnTo>
                    <a:pt x="239839" y="168940"/>
                  </a:lnTo>
                  <a:lnTo>
                    <a:pt x="250469" y="173806"/>
                  </a:lnTo>
                  <a:lnTo>
                    <a:pt x="252264" y="176172"/>
                  </a:lnTo>
                  <a:lnTo>
                    <a:pt x="258723" y="181254"/>
                  </a:lnTo>
                  <a:lnTo>
                    <a:pt x="261651" y="185170"/>
                  </a:lnTo>
                  <a:lnTo>
                    <a:pt x="262208" y="188204"/>
                  </a:lnTo>
                  <a:lnTo>
                    <a:pt x="260809" y="191281"/>
                  </a:lnTo>
                  <a:lnTo>
                    <a:pt x="260165" y="193451"/>
                  </a:lnTo>
                  <a:lnTo>
                    <a:pt x="259066" y="195592"/>
                  </a:lnTo>
                  <a:lnTo>
                    <a:pt x="256315" y="194781"/>
                  </a:lnTo>
                  <a:lnTo>
                    <a:pt x="253188" y="192582"/>
                  </a:lnTo>
                  <a:lnTo>
                    <a:pt x="248481" y="183625"/>
                  </a:lnTo>
                  <a:lnTo>
                    <a:pt x="239882" y="182716"/>
                  </a:lnTo>
                  <a:lnTo>
                    <a:pt x="238105" y="182054"/>
                  </a:lnTo>
                  <a:lnTo>
                    <a:pt x="235051" y="180515"/>
                  </a:lnTo>
                  <a:lnTo>
                    <a:pt x="234868" y="179499"/>
                  </a:lnTo>
                  <a:lnTo>
                    <a:pt x="234114" y="178229"/>
                  </a:lnTo>
                  <a:lnTo>
                    <a:pt x="233333" y="177800"/>
                  </a:lnTo>
                  <a:lnTo>
                    <a:pt x="230044" y="177520"/>
                  </a:lnTo>
                  <a:lnTo>
                    <a:pt x="227766" y="178972"/>
                  </a:lnTo>
                  <a:lnTo>
                    <a:pt x="225086" y="182414"/>
                  </a:lnTo>
                  <a:lnTo>
                    <a:pt x="222048" y="187359"/>
                  </a:lnTo>
                  <a:lnTo>
                    <a:pt x="218960" y="194596"/>
                  </a:lnTo>
                  <a:lnTo>
                    <a:pt x="218781" y="197514"/>
                  </a:lnTo>
                  <a:lnTo>
                    <a:pt x="220459" y="200339"/>
                  </a:lnTo>
                  <a:lnTo>
                    <a:pt x="225468" y="201914"/>
                  </a:lnTo>
                  <a:lnTo>
                    <a:pt x="229335" y="204425"/>
                  </a:lnTo>
                  <a:lnTo>
                    <a:pt x="231886" y="207045"/>
                  </a:lnTo>
                  <a:lnTo>
                    <a:pt x="232071" y="213368"/>
                  </a:lnTo>
                  <a:lnTo>
                    <a:pt x="233214" y="216950"/>
                  </a:lnTo>
                  <a:lnTo>
                    <a:pt x="231532" y="218985"/>
                  </a:lnTo>
                  <a:lnTo>
                    <a:pt x="228280" y="218457"/>
                  </a:lnTo>
                  <a:lnTo>
                    <a:pt x="223946" y="219751"/>
                  </a:lnTo>
                  <a:lnTo>
                    <a:pt x="220877" y="222063"/>
                  </a:lnTo>
                  <a:lnTo>
                    <a:pt x="219601" y="224265"/>
                  </a:lnTo>
                  <a:lnTo>
                    <a:pt x="219938" y="229965"/>
                  </a:lnTo>
                  <a:lnTo>
                    <a:pt x="219305" y="232139"/>
                  </a:lnTo>
                  <a:lnTo>
                    <a:pt x="213486" y="236239"/>
                  </a:lnTo>
                  <a:lnTo>
                    <a:pt x="210428" y="240429"/>
                  </a:lnTo>
                  <a:lnTo>
                    <a:pt x="209668" y="242166"/>
                  </a:lnTo>
                  <a:lnTo>
                    <a:pt x="208498" y="244135"/>
                  </a:lnTo>
                  <a:lnTo>
                    <a:pt x="201149" y="244205"/>
                  </a:lnTo>
                  <a:lnTo>
                    <a:pt x="199409" y="241767"/>
                  </a:lnTo>
                  <a:lnTo>
                    <a:pt x="199348" y="238144"/>
                  </a:lnTo>
                  <a:lnTo>
                    <a:pt x="200611" y="235912"/>
                  </a:lnTo>
                  <a:lnTo>
                    <a:pt x="203313" y="234867"/>
                  </a:lnTo>
                  <a:lnTo>
                    <a:pt x="205135" y="230224"/>
                  </a:lnTo>
                  <a:lnTo>
                    <a:pt x="204563" y="226865"/>
                  </a:lnTo>
                  <a:lnTo>
                    <a:pt x="205626" y="225375"/>
                  </a:lnTo>
                  <a:lnTo>
                    <a:pt x="206630" y="224321"/>
                  </a:lnTo>
                  <a:lnTo>
                    <a:pt x="208690" y="223707"/>
                  </a:lnTo>
                  <a:lnTo>
                    <a:pt x="211592" y="223118"/>
                  </a:lnTo>
                  <a:lnTo>
                    <a:pt x="211883" y="218423"/>
                  </a:lnTo>
                  <a:lnTo>
                    <a:pt x="209616" y="216285"/>
                  </a:lnTo>
                  <a:lnTo>
                    <a:pt x="208821" y="213293"/>
                  </a:lnTo>
                  <a:lnTo>
                    <a:pt x="207763" y="207746"/>
                  </a:lnTo>
                  <a:lnTo>
                    <a:pt x="204021" y="200661"/>
                  </a:lnTo>
                  <a:lnTo>
                    <a:pt x="202015" y="194325"/>
                  </a:lnTo>
                  <a:lnTo>
                    <a:pt x="200447" y="191195"/>
                  </a:lnTo>
                  <a:lnTo>
                    <a:pt x="198068" y="189561"/>
                  </a:lnTo>
                  <a:lnTo>
                    <a:pt x="193773" y="189579"/>
                  </a:lnTo>
                  <a:lnTo>
                    <a:pt x="191641" y="189113"/>
                  </a:lnTo>
                  <a:lnTo>
                    <a:pt x="184043" y="184700"/>
                  </a:lnTo>
                  <a:lnTo>
                    <a:pt x="183513" y="184028"/>
                  </a:lnTo>
                  <a:lnTo>
                    <a:pt x="183561" y="182856"/>
                  </a:lnTo>
                  <a:lnTo>
                    <a:pt x="184822" y="181080"/>
                  </a:lnTo>
                  <a:lnTo>
                    <a:pt x="183971" y="178676"/>
                  </a:lnTo>
                  <a:lnTo>
                    <a:pt x="183071" y="176405"/>
                  </a:lnTo>
                  <a:lnTo>
                    <a:pt x="181581" y="174467"/>
                  </a:lnTo>
                  <a:lnTo>
                    <a:pt x="179948" y="173459"/>
                  </a:lnTo>
                  <a:lnTo>
                    <a:pt x="176532" y="174079"/>
                  </a:lnTo>
                  <a:lnTo>
                    <a:pt x="175331" y="174561"/>
                  </a:lnTo>
                  <a:lnTo>
                    <a:pt x="173174" y="174395"/>
                  </a:lnTo>
                  <a:lnTo>
                    <a:pt x="171479" y="175257"/>
                  </a:lnTo>
                  <a:lnTo>
                    <a:pt x="170533" y="175284"/>
                  </a:lnTo>
                  <a:lnTo>
                    <a:pt x="173200" y="171877"/>
                  </a:lnTo>
                  <a:lnTo>
                    <a:pt x="172483" y="171074"/>
                  </a:lnTo>
                  <a:lnTo>
                    <a:pt x="169847" y="169674"/>
                  </a:lnTo>
                  <a:lnTo>
                    <a:pt x="166271" y="169462"/>
                  </a:lnTo>
                  <a:lnTo>
                    <a:pt x="165280" y="169293"/>
                  </a:lnTo>
                  <a:lnTo>
                    <a:pt x="164694" y="170165"/>
                  </a:lnTo>
                  <a:lnTo>
                    <a:pt x="163997" y="169684"/>
                  </a:lnTo>
                  <a:lnTo>
                    <a:pt x="164070" y="168159"/>
                  </a:lnTo>
                  <a:lnTo>
                    <a:pt x="159916" y="161328"/>
                  </a:lnTo>
                  <a:lnTo>
                    <a:pt x="157121" y="158544"/>
                  </a:lnTo>
                  <a:lnTo>
                    <a:pt x="155714" y="158047"/>
                  </a:lnTo>
                  <a:lnTo>
                    <a:pt x="153172" y="158635"/>
                  </a:lnTo>
                  <a:lnTo>
                    <a:pt x="148907" y="157414"/>
                  </a:lnTo>
                  <a:lnTo>
                    <a:pt x="146363" y="157141"/>
                  </a:lnTo>
                  <a:lnTo>
                    <a:pt x="144960" y="157435"/>
                  </a:lnTo>
                  <a:lnTo>
                    <a:pt x="142865" y="158328"/>
                  </a:lnTo>
                  <a:lnTo>
                    <a:pt x="141811" y="157738"/>
                  </a:lnTo>
                  <a:lnTo>
                    <a:pt x="141440" y="156822"/>
                  </a:lnTo>
                  <a:lnTo>
                    <a:pt x="137570" y="153977"/>
                  </a:lnTo>
                  <a:lnTo>
                    <a:pt x="132742" y="152368"/>
                  </a:lnTo>
                  <a:lnTo>
                    <a:pt x="123340" y="143293"/>
                  </a:lnTo>
                  <a:lnTo>
                    <a:pt x="120457" y="139892"/>
                  </a:lnTo>
                  <a:lnTo>
                    <a:pt x="114525" y="136145"/>
                  </a:lnTo>
                  <a:lnTo>
                    <a:pt x="110772" y="130679"/>
                  </a:lnTo>
                  <a:lnTo>
                    <a:pt x="107702" y="128672"/>
                  </a:lnTo>
                  <a:lnTo>
                    <a:pt x="103232" y="127064"/>
                  </a:lnTo>
                  <a:lnTo>
                    <a:pt x="102202" y="127265"/>
                  </a:lnTo>
                  <a:lnTo>
                    <a:pt x="100857" y="127868"/>
                  </a:lnTo>
                  <a:lnTo>
                    <a:pt x="99803" y="127954"/>
                  </a:lnTo>
                  <a:lnTo>
                    <a:pt x="98963" y="127242"/>
                  </a:lnTo>
                  <a:lnTo>
                    <a:pt x="99815" y="126509"/>
                  </a:lnTo>
                  <a:lnTo>
                    <a:pt x="100766" y="126176"/>
                  </a:lnTo>
                  <a:lnTo>
                    <a:pt x="100390" y="124081"/>
                  </a:lnTo>
                  <a:lnTo>
                    <a:pt x="95305" y="118644"/>
                  </a:lnTo>
                  <a:lnTo>
                    <a:pt x="92327" y="116890"/>
                  </a:lnTo>
                  <a:lnTo>
                    <a:pt x="91487" y="115810"/>
                  </a:lnTo>
                  <a:lnTo>
                    <a:pt x="90867" y="114331"/>
                  </a:lnTo>
                  <a:lnTo>
                    <a:pt x="90232" y="113357"/>
                  </a:lnTo>
                  <a:lnTo>
                    <a:pt x="88822" y="112798"/>
                  </a:lnTo>
                  <a:lnTo>
                    <a:pt x="87619" y="112894"/>
                  </a:lnTo>
                  <a:lnTo>
                    <a:pt x="85952" y="112521"/>
                  </a:lnTo>
                  <a:lnTo>
                    <a:pt x="86006" y="109905"/>
                  </a:lnTo>
                  <a:lnTo>
                    <a:pt x="86339" y="107893"/>
                  </a:lnTo>
                  <a:lnTo>
                    <a:pt x="86084" y="106184"/>
                  </a:lnTo>
                  <a:lnTo>
                    <a:pt x="84464" y="101686"/>
                  </a:lnTo>
                  <a:lnTo>
                    <a:pt x="81655" y="97867"/>
                  </a:lnTo>
                  <a:lnTo>
                    <a:pt x="80003" y="88722"/>
                  </a:lnTo>
                  <a:lnTo>
                    <a:pt x="78727" y="86142"/>
                  </a:lnTo>
                  <a:lnTo>
                    <a:pt x="75622" y="84182"/>
                  </a:lnTo>
                  <a:lnTo>
                    <a:pt x="68617" y="81983"/>
                  </a:lnTo>
                  <a:lnTo>
                    <a:pt x="58854" y="76070"/>
                  </a:lnTo>
                  <a:lnTo>
                    <a:pt x="56790" y="75968"/>
                  </a:lnTo>
                  <a:lnTo>
                    <a:pt x="50917" y="73666"/>
                  </a:lnTo>
                  <a:lnTo>
                    <a:pt x="47278" y="73271"/>
                  </a:lnTo>
                  <a:lnTo>
                    <a:pt x="42549" y="75339"/>
                  </a:lnTo>
                  <a:lnTo>
                    <a:pt x="36809" y="81026"/>
                  </a:lnTo>
                  <a:lnTo>
                    <a:pt x="32149" y="86915"/>
                  </a:lnTo>
                  <a:lnTo>
                    <a:pt x="30454" y="88055"/>
                  </a:lnTo>
                  <a:lnTo>
                    <a:pt x="24446" y="90059"/>
                  </a:lnTo>
                  <a:lnTo>
                    <a:pt x="19137" y="91016"/>
                  </a:lnTo>
                  <a:lnTo>
                    <a:pt x="19078" y="89509"/>
                  </a:lnTo>
                  <a:lnTo>
                    <a:pt x="18891" y="88376"/>
                  </a:lnTo>
                  <a:lnTo>
                    <a:pt x="19789" y="87127"/>
                  </a:lnTo>
                  <a:lnTo>
                    <a:pt x="21270" y="85657"/>
                  </a:lnTo>
                  <a:lnTo>
                    <a:pt x="22637" y="83812"/>
                  </a:lnTo>
                  <a:lnTo>
                    <a:pt x="23205" y="82471"/>
                  </a:lnTo>
                  <a:lnTo>
                    <a:pt x="22937" y="81581"/>
                  </a:lnTo>
                  <a:lnTo>
                    <a:pt x="22322" y="80258"/>
                  </a:lnTo>
                  <a:lnTo>
                    <a:pt x="21486" y="80162"/>
                  </a:lnTo>
                  <a:lnTo>
                    <a:pt x="16433" y="81273"/>
                  </a:lnTo>
                  <a:lnTo>
                    <a:pt x="15276" y="80986"/>
                  </a:lnTo>
                  <a:lnTo>
                    <a:pt x="11536" y="79259"/>
                  </a:lnTo>
                  <a:lnTo>
                    <a:pt x="7508" y="77134"/>
                  </a:lnTo>
                  <a:lnTo>
                    <a:pt x="6025" y="75622"/>
                  </a:lnTo>
                  <a:lnTo>
                    <a:pt x="5463" y="74093"/>
                  </a:lnTo>
                  <a:lnTo>
                    <a:pt x="5884" y="73111"/>
                  </a:lnTo>
                  <a:lnTo>
                    <a:pt x="5548" y="72157"/>
                  </a:lnTo>
                  <a:lnTo>
                    <a:pt x="4760" y="70868"/>
                  </a:lnTo>
                  <a:lnTo>
                    <a:pt x="5472" y="69403"/>
                  </a:lnTo>
                  <a:lnTo>
                    <a:pt x="6727" y="67576"/>
                  </a:lnTo>
                  <a:lnTo>
                    <a:pt x="7355" y="66337"/>
                  </a:lnTo>
                  <a:lnTo>
                    <a:pt x="8407" y="66015"/>
                  </a:lnTo>
                  <a:lnTo>
                    <a:pt x="8910" y="65259"/>
                  </a:lnTo>
                  <a:lnTo>
                    <a:pt x="8070" y="62243"/>
                  </a:lnTo>
                  <a:lnTo>
                    <a:pt x="7632" y="61760"/>
                  </a:lnTo>
                  <a:lnTo>
                    <a:pt x="6902" y="61385"/>
                  </a:lnTo>
                  <a:lnTo>
                    <a:pt x="5785" y="61343"/>
                  </a:lnTo>
                  <a:lnTo>
                    <a:pt x="3833" y="60719"/>
                  </a:lnTo>
                  <a:lnTo>
                    <a:pt x="2442" y="59675"/>
                  </a:lnTo>
                  <a:lnTo>
                    <a:pt x="2144" y="58265"/>
                  </a:lnTo>
                  <a:lnTo>
                    <a:pt x="1408" y="56909"/>
                  </a:lnTo>
                  <a:lnTo>
                    <a:pt x="156" y="55663"/>
                  </a:lnTo>
                  <a:lnTo>
                    <a:pt x="0" y="54301"/>
                  </a:lnTo>
                  <a:lnTo>
                    <a:pt x="1428" y="53580"/>
                  </a:lnTo>
                  <a:lnTo>
                    <a:pt x="3375" y="53552"/>
                  </a:lnTo>
                  <a:lnTo>
                    <a:pt x="4745" y="53817"/>
                  </a:lnTo>
                  <a:lnTo>
                    <a:pt x="7817" y="51629"/>
                  </a:lnTo>
                  <a:lnTo>
                    <a:pt x="8949" y="51436"/>
                  </a:lnTo>
                  <a:lnTo>
                    <a:pt x="9964" y="50961"/>
                  </a:lnTo>
                  <a:lnTo>
                    <a:pt x="10814" y="47971"/>
                  </a:lnTo>
                  <a:lnTo>
                    <a:pt x="11469" y="47073"/>
                  </a:lnTo>
                  <a:lnTo>
                    <a:pt x="11624" y="46546"/>
                  </a:lnTo>
                  <a:lnTo>
                    <a:pt x="11019" y="45922"/>
                  </a:lnTo>
                  <a:lnTo>
                    <a:pt x="8534" y="43813"/>
                  </a:lnTo>
                  <a:lnTo>
                    <a:pt x="7401" y="41612"/>
                  </a:lnTo>
                  <a:lnTo>
                    <a:pt x="5610" y="39142"/>
                  </a:lnTo>
                  <a:lnTo>
                    <a:pt x="3948" y="38050"/>
                  </a:lnTo>
                  <a:lnTo>
                    <a:pt x="3609" y="37201"/>
                  </a:lnTo>
                  <a:lnTo>
                    <a:pt x="3570" y="36121"/>
                  </a:lnTo>
                  <a:lnTo>
                    <a:pt x="3909" y="35171"/>
                  </a:lnTo>
                  <a:lnTo>
                    <a:pt x="6923" y="33687"/>
                  </a:lnTo>
                  <a:lnTo>
                    <a:pt x="8698" y="32103"/>
                  </a:lnTo>
                  <a:lnTo>
                    <a:pt x="9465" y="32710"/>
                  </a:lnTo>
                  <a:lnTo>
                    <a:pt x="11084" y="33354"/>
                  </a:lnTo>
                  <a:lnTo>
                    <a:pt x="15483" y="32473"/>
                  </a:lnTo>
                  <a:lnTo>
                    <a:pt x="18217" y="31588"/>
                  </a:lnTo>
                  <a:lnTo>
                    <a:pt x="20141" y="30657"/>
                  </a:lnTo>
                  <a:lnTo>
                    <a:pt x="21335" y="30822"/>
                  </a:lnTo>
                  <a:lnTo>
                    <a:pt x="25654" y="32212"/>
                  </a:lnTo>
                  <a:lnTo>
                    <a:pt x="27079" y="31505"/>
                  </a:lnTo>
                  <a:lnTo>
                    <a:pt x="30193" y="29615"/>
                  </a:lnTo>
                  <a:lnTo>
                    <a:pt x="30659" y="28621"/>
                  </a:lnTo>
                  <a:lnTo>
                    <a:pt x="33112" y="25606"/>
                  </a:lnTo>
                  <a:lnTo>
                    <a:pt x="33158" y="24869"/>
                  </a:lnTo>
                  <a:lnTo>
                    <a:pt x="32147" y="22975"/>
                  </a:lnTo>
                  <a:lnTo>
                    <a:pt x="32460" y="22559"/>
                  </a:lnTo>
                  <a:lnTo>
                    <a:pt x="35473" y="20615"/>
                  </a:lnTo>
                  <a:lnTo>
                    <a:pt x="36945" y="18890"/>
                  </a:lnTo>
                  <a:lnTo>
                    <a:pt x="38541" y="17734"/>
                  </a:lnTo>
                  <a:lnTo>
                    <a:pt x="39687" y="17708"/>
                  </a:lnTo>
                  <a:lnTo>
                    <a:pt x="40003" y="18101"/>
                  </a:lnTo>
                  <a:lnTo>
                    <a:pt x="40139" y="18908"/>
                  </a:lnTo>
                  <a:lnTo>
                    <a:pt x="40040" y="22232"/>
                  </a:lnTo>
                  <a:lnTo>
                    <a:pt x="40480" y="23255"/>
                  </a:lnTo>
                  <a:lnTo>
                    <a:pt x="42847" y="25637"/>
                  </a:lnTo>
                  <a:lnTo>
                    <a:pt x="44533" y="26993"/>
                  </a:lnTo>
                  <a:lnTo>
                    <a:pt x="48444" y="27923"/>
                  </a:lnTo>
                  <a:lnTo>
                    <a:pt x="48625" y="28368"/>
                  </a:lnTo>
                  <a:lnTo>
                    <a:pt x="47548" y="30160"/>
                  </a:lnTo>
                  <a:lnTo>
                    <a:pt x="49917" y="32299"/>
                  </a:lnTo>
                  <a:lnTo>
                    <a:pt x="50340" y="33864"/>
                  </a:lnTo>
                  <a:lnTo>
                    <a:pt x="51432" y="34744"/>
                  </a:lnTo>
                  <a:lnTo>
                    <a:pt x="52981" y="34312"/>
                  </a:lnTo>
                  <a:lnTo>
                    <a:pt x="53488" y="33488"/>
                  </a:lnTo>
                  <a:lnTo>
                    <a:pt x="52879" y="32039"/>
                  </a:lnTo>
                  <a:lnTo>
                    <a:pt x="52432" y="30521"/>
                  </a:lnTo>
                  <a:lnTo>
                    <a:pt x="52523" y="29643"/>
                  </a:lnTo>
                  <a:lnTo>
                    <a:pt x="52951" y="28633"/>
                  </a:lnTo>
                  <a:lnTo>
                    <a:pt x="54026" y="27224"/>
                  </a:lnTo>
                  <a:lnTo>
                    <a:pt x="56954" y="23993"/>
                  </a:lnTo>
                  <a:lnTo>
                    <a:pt x="58008" y="22123"/>
                  </a:lnTo>
                  <a:lnTo>
                    <a:pt x="58200" y="19228"/>
                  </a:lnTo>
                  <a:lnTo>
                    <a:pt x="58209" y="16899"/>
                  </a:lnTo>
                  <a:lnTo>
                    <a:pt x="59187" y="16334"/>
                  </a:lnTo>
                  <a:lnTo>
                    <a:pt x="61286" y="16747"/>
                  </a:lnTo>
                  <a:lnTo>
                    <a:pt x="61912" y="16701"/>
                  </a:lnTo>
                  <a:lnTo>
                    <a:pt x="62199" y="18131"/>
                  </a:lnTo>
                  <a:lnTo>
                    <a:pt x="63093" y="20405"/>
                  </a:lnTo>
                  <a:lnTo>
                    <a:pt x="64147" y="21585"/>
                  </a:lnTo>
                  <a:lnTo>
                    <a:pt x="65272" y="21865"/>
                  </a:lnTo>
                  <a:lnTo>
                    <a:pt x="66596" y="21871"/>
                  </a:lnTo>
                  <a:lnTo>
                    <a:pt x="69876" y="20481"/>
                  </a:lnTo>
                  <a:lnTo>
                    <a:pt x="72014" y="19879"/>
                  </a:lnTo>
                  <a:lnTo>
                    <a:pt x="73225" y="20044"/>
                  </a:lnTo>
                  <a:lnTo>
                    <a:pt x="73942" y="20990"/>
                  </a:lnTo>
                  <a:lnTo>
                    <a:pt x="75475" y="23471"/>
                  </a:lnTo>
                  <a:lnTo>
                    <a:pt x="76349" y="23751"/>
                  </a:lnTo>
                  <a:lnTo>
                    <a:pt x="77406" y="23467"/>
                  </a:lnTo>
                  <a:lnTo>
                    <a:pt x="77779" y="23044"/>
                  </a:lnTo>
                  <a:lnTo>
                    <a:pt x="77440" y="22090"/>
                  </a:lnTo>
                  <a:lnTo>
                    <a:pt x="76993" y="20015"/>
                  </a:lnTo>
                  <a:lnTo>
                    <a:pt x="76380" y="18410"/>
                  </a:lnTo>
                  <a:lnTo>
                    <a:pt x="75577" y="17657"/>
                  </a:lnTo>
                  <a:lnTo>
                    <a:pt x="75415" y="16677"/>
                  </a:lnTo>
                  <a:lnTo>
                    <a:pt x="75922" y="14912"/>
                  </a:lnTo>
                  <a:lnTo>
                    <a:pt x="76492" y="13436"/>
                  </a:lnTo>
                  <a:lnTo>
                    <a:pt x="77609" y="13034"/>
                  </a:lnTo>
                  <a:lnTo>
                    <a:pt x="78891" y="12847"/>
                  </a:lnTo>
                  <a:lnTo>
                    <a:pt x="80588" y="14410"/>
                  </a:lnTo>
                  <a:lnTo>
                    <a:pt x="82597" y="14904"/>
                  </a:lnTo>
                  <a:lnTo>
                    <a:pt x="84091" y="14821"/>
                  </a:lnTo>
                  <a:lnTo>
                    <a:pt x="84352" y="13909"/>
                  </a:lnTo>
                  <a:lnTo>
                    <a:pt x="84259" y="12909"/>
                  </a:lnTo>
                  <a:lnTo>
                    <a:pt x="83368" y="11625"/>
                  </a:lnTo>
                  <a:lnTo>
                    <a:pt x="83547" y="9683"/>
                  </a:lnTo>
                  <a:lnTo>
                    <a:pt x="84581" y="6060"/>
                  </a:lnTo>
                  <a:lnTo>
                    <a:pt x="85169" y="6334"/>
                  </a:lnTo>
                  <a:lnTo>
                    <a:pt x="87388" y="6373"/>
                  </a:lnTo>
                  <a:lnTo>
                    <a:pt x="89809" y="6577"/>
                  </a:lnTo>
                  <a:lnTo>
                    <a:pt x="91368" y="8056"/>
                  </a:lnTo>
                  <a:lnTo>
                    <a:pt x="92897" y="8559"/>
                  </a:lnTo>
                  <a:lnTo>
                    <a:pt x="95074" y="8719"/>
                  </a:lnTo>
                  <a:lnTo>
                    <a:pt x="96531" y="8510"/>
                  </a:lnTo>
                  <a:lnTo>
                    <a:pt x="97235" y="7954"/>
                  </a:lnTo>
                  <a:lnTo>
                    <a:pt x="98084" y="6222"/>
                  </a:lnTo>
                  <a:lnTo>
                    <a:pt x="99641" y="4074"/>
                  </a:lnTo>
                  <a:lnTo>
                    <a:pt x="102085" y="2972"/>
                  </a:lnTo>
                  <a:lnTo>
                    <a:pt x="106259" y="2766"/>
                  </a:lnTo>
                  <a:lnTo>
                    <a:pt x="108345" y="2366"/>
                  </a:lnTo>
                  <a:lnTo>
                    <a:pt x="110511" y="2389"/>
                  </a:lnTo>
                  <a:lnTo>
                    <a:pt x="112146" y="2721"/>
                  </a:lnTo>
                  <a:lnTo>
                    <a:pt x="113832" y="2682"/>
                  </a:lnTo>
                  <a:lnTo>
                    <a:pt x="118119" y="1185"/>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81" name="ee4p_RS_1_15912"/>
            <p:cNvSpPr>
              <a:spLocks noChangeAspect="1"/>
            </p:cNvSpPr>
            <p:nvPr>
              <p:custDataLst>
                <p:tags r:id="rId84"/>
              </p:custDataLst>
            </p:nvPr>
          </p:nvSpPr>
          <p:spPr>
            <a:xfrm>
              <a:off x="5423094" y="4960605"/>
              <a:ext cx="362715" cy="422234"/>
            </a:xfrm>
            <a:custGeom>
              <a:avLst/>
              <a:gdLst/>
              <a:ahLst/>
              <a:cxnLst/>
              <a:rect l="0" t="0" r="0" b="0"/>
              <a:pathLst>
                <a:path w="91497" h="106511">
                  <a:moveTo>
                    <a:pt x="19580" y="478"/>
                  </a:moveTo>
                  <a:lnTo>
                    <a:pt x="22231" y="644"/>
                  </a:lnTo>
                  <a:lnTo>
                    <a:pt x="24214" y="213"/>
                  </a:lnTo>
                  <a:lnTo>
                    <a:pt x="29241" y="755"/>
                  </a:lnTo>
                  <a:lnTo>
                    <a:pt x="30318" y="1194"/>
                  </a:lnTo>
                  <a:lnTo>
                    <a:pt x="31018" y="1676"/>
                  </a:lnTo>
                  <a:lnTo>
                    <a:pt x="32335" y="3276"/>
                  </a:lnTo>
                  <a:lnTo>
                    <a:pt x="33601" y="5353"/>
                  </a:lnTo>
                  <a:lnTo>
                    <a:pt x="35356" y="6311"/>
                  </a:lnTo>
                  <a:lnTo>
                    <a:pt x="37448" y="7450"/>
                  </a:lnTo>
                  <a:lnTo>
                    <a:pt x="38522" y="8278"/>
                  </a:lnTo>
                  <a:lnTo>
                    <a:pt x="40104" y="10762"/>
                  </a:lnTo>
                  <a:lnTo>
                    <a:pt x="41355" y="11977"/>
                  </a:lnTo>
                  <a:lnTo>
                    <a:pt x="41765" y="11918"/>
                  </a:lnTo>
                  <a:lnTo>
                    <a:pt x="42186" y="11599"/>
                  </a:lnTo>
                  <a:lnTo>
                    <a:pt x="42480" y="11348"/>
                  </a:lnTo>
                  <a:lnTo>
                    <a:pt x="42808" y="11577"/>
                  </a:lnTo>
                  <a:lnTo>
                    <a:pt x="42825" y="12328"/>
                  </a:lnTo>
                  <a:lnTo>
                    <a:pt x="42903" y="13994"/>
                  </a:lnTo>
                  <a:lnTo>
                    <a:pt x="42605" y="15769"/>
                  </a:lnTo>
                  <a:lnTo>
                    <a:pt x="43052" y="17446"/>
                  </a:lnTo>
                  <a:lnTo>
                    <a:pt x="43063" y="17968"/>
                  </a:lnTo>
                  <a:lnTo>
                    <a:pt x="42752" y="18445"/>
                  </a:lnTo>
                  <a:lnTo>
                    <a:pt x="42791" y="18876"/>
                  </a:lnTo>
                  <a:lnTo>
                    <a:pt x="43229" y="19330"/>
                  </a:lnTo>
                  <a:lnTo>
                    <a:pt x="44927" y="20438"/>
                  </a:lnTo>
                  <a:lnTo>
                    <a:pt x="46496" y="22145"/>
                  </a:lnTo>
                  <a:lnTo>
                    <a:pt x="48310" y="23346"/>
                  </a:lnTo>
                  <a:lnTo>
                    <a:pt x="49992" y="24113"/>
                  </a:lnTo>
                  <a:lnTo>
                    <a:pt x="51053" y="24163"/>
                  </a:lnTo>
                  <a:lnTo>
                    <a:pt x="52791" y="25546"/>
                  </a:lnTo>
                  <a:lnTo>
                    <a:pt x="56224" y="26538"/>
                  </a:lnTo>
                  <a:lnTo>
                    <a:pt x="57324" y="26881"/>
                  </a:lnTo>
                  <a:lnTo>
                    <a:pt x="58075" y="27447"/>
                  </a:lnTo>
                  <a:lnTo>
                    <a:pt x="58623" y="28103"/>
                  </a:lnTo>
                  <a:lnTo>
                    <a:pt x="58658" y="28805"/>
                  </a:lnTo>
                  <a:lnTo>
                    <a:pt x="58129" y="29145"/>
                  </a:lnTo>
                  <a:lnTo>
                    <a:pt x="57391" y="30094"/>
                  </a:lnTo>
                  <a:lnTo>
                    <a:pt x="57086" y="31248"/>
                  </a:lnTo>
                  <a:lnTo>
                    <a:pt x="56538" y="31542"/>
                  </a:lnTo>
                  <a:lnTo>
                    <a:pt x="55989" y="31565"/>
                  </a:lnTo>
                  <a:lnTo>
                    <a:pt x="55587" y="31903"/>
                  </a:lnTo>
                  <a:lnTo>
                    <a:pt x="55678" y="32401"/>
                  </a:lnTo>
                  <a:lnTo>
                    <a:pt x="56136" y="32875"/>
                  </a:lnTo>
                  <a:lnTo>
                    <a:pt x="56848" y="33304"/>
                  </a:lnTo>
                  <a:lnTo>
                    <a:pt x="58220" y="33734"/>
                  </a:lnTo>
                  <a:lnTo>
                    <a:pt x="59573" y="34366"/>
                  </a:lnTo>
                  <a:lnTo>
                    <a:pt x="59554" y="34862"/>
                  </a:lnTo>
                  <a:lnTo>
                    <a:pt x="59280" y="35405"/>
                  </a:lnTo>
                  <a:lnTo>
                    <a:pt x="57561" y="35607"/>
                  </a:lnTo>
                  <a:lnTo>
                    <a:pt x="56282" y="35698"/>
                  </a:lnTo>
                  <a:lnTo>
                    <a:pt x="55697" y="35923"/>
                  </a:lnTo>
                  <a:lnTo>
                    <a:pt x="55745" y="36882"/>
                  </a:lnTo>
                  <a:lnTo>
                    <a:pt x="59351" y="37880"/>
                  </a:lnTo>
                  <a:lnTo>
                    <a:pt x="60986" y="38826"/>
                  </a:lnTo>
                  <a:lnTo>
                    <a:pt x="61850" y="40052"/>
                  </a:lnTo>
                  <a:lnTo>
                    <a:pt x="64151" y="40863"/>
                  </a:lnTo>
                  <a:lnTo>
                    <a:pt x="67889" y="41259"/>
                  </a:lnTo>
                  <a:lnTo>
                    <a:pt x="70491" y="42519"/>
                  </a:lnTo>
                  <a:lnTo>
                    <a:pt x="71953" y="44640"/>
                  </a:lnTo>
                  <a:lnTo>
                    <a:pt x="74340" y="44130"/>
                  </a:lnTo>
                  <a:lnTo>
                    <a:pt x="77650" y="40987"/>
                  </a:lnTo>
                  <a:lnTo>
                    <a:pt x="80900" y="40166"/>
                  </a:lnTo>
                  <a:lnTo>
                    <a:pt x="84093" y="41672"/>
                  </a:lnTo>
                  <a:lnTo>
                    <a:pt x="85836" y="42910"/>
                  </a:lnTo>
                  <a:lnTo>
                    <a:pt x="86134" y="43878"/>
                  </a:lnTo>
                  <a:lnTo>
                    <a:pt x="85391" y="44270"/>
                  </a:lnTo>
                  <a:lnTo>
                    <a:pt x="83608" y="44084"/>
                  </a:lnTo>
                  <a:lnTo>
                    <a:pt x="82146" y="44683"/>
                  </a:lnTo>
                  <a:lnTo>
                    <a:pt x="81003" y="46063"/>
                  </a:lnTo>
                  <a:lnTo>
                    <a:pt x="80831" y="47536"/>
                  </a:lnTo>
                  <a:lnTo>
                    <a:pt x="81629" y="49097"/>
                  </a:lnTo>
                  <a:lnTo>
                    <a:pt x="82761" y="50173"/>
                  </a:lnTo>
                  <a:lnTo>
                    <a:pt x="84223" y="50768"/>
                  </a:lnTo>
                  <a:lnTo>
                    <a:pt x="85005" y="51581"/>
                  </a:lnTo>
                  <a:lnTo>
                    <a:pt x="85106" y="52617"/>
                  </a:lnTo>
                  <a:lnTo>
                    <a:pt x="85486" y="52902"/>
                  </a:lnTo>
                  <a:lnTo>
                    <a:pt x="84655" y="53379"/>
                  </a:lnTo>
                  <a:lnTo>
                    <a:pt x="83750" y="54087"/>
                  </a:lnTo>
                  <a:lnTo>
                    <a:pt x="83238" y="55320"/>
                  </a:lnTo>
                  <a:lnTo>
                    <a:pt x="83106" y="57306"/>
                  </a:lnTo>
                  <a:lnTo>
                    <a:pt x="80267" y="58857"/>
                  </a:lnTo>
                  <a:lnTo>
                    <a:pt x="79200" y="59143"/>
                  </a:lnTo>
                  <a:lnTo>
                    <a:pt x="78719" y="60169"/>
                  </a:lnTo>
                  <a:lnTo>
                    <a:pt x="77976" y="63073"/>
                  </a:lnTo>
                  <a:lnTo>
                    <a:pt x="78069" y="65256"/>
                  </a:lnTo>
                  <a:lnTo>
                    <a:pt x="78451" y="66367"/>
                  </a:lnTo>
                  <a:lnTo>
                    <a:pt x="78626" y="67271"/>
                  </a:lnTo>
                  <a:lnTo>
                    <a:pt x="79543" y="68382"/>
                  </a:lnTo>
                  <a:lnTo>
                    <a:pt x="80379" y="70087"/>
                  </a:lnTo>
                  <a:lnTo>
                    <a:pt x="80932" y="72334"/>
                  </a:lnTo>
                  <a:lnTo>
                    <a:pt x="82158" y="74067"/>
                  </a:lnTo>
                  <a:lnTo>
                    <a:pt x="85307" y="75773"/>
                  </a:lnTo>
                  <a:lnTo>
                    <a:pt x="86868" y="76766"/>
                  </a:lnTo>
                  <a:lnTo>
                    <a:pt x="88021" y="78202"/>
                  </a:lnTo>
                  <a:lnTo>
                    <a:pt x="88902" y="79502"/>
                  </a:lnTo>
                  <a:lnTo>
                    <a:pt x="91496" y="81230"/>
                  </a:lnTo>
                  <a:lnTo>
                    <a:pt x="91299" y="82464"/>
                  </a:lnTo>
                  <a:lnTo>
                    <a:pt x="90732" y="83670"/>
                  </a:lnTo>
                  <a:lnTo>
                    <a:pt x="90133" y="84236"/>
                  </a:lnTo>
                  <a:lnTo>
                    <a:pt x="88842" y="85783"/>
                  </a:lnTo>
                  <a:lnTo>
                    <a:pt x="87583" y="86655"/>
                  </a:lnTo>
                  <a:lnTo>
                    <a:pt x="85510" y="89382"/>
                  </a:lnTo>
                  <a:lnTo>
                    <a:pt x="82236" y="89528"/>
                  </a:lnTo>
                  <a:lnTo>
                    <a:pt x="81455" y="89746"/>
                  </a:lnTo>
                  <a:lnTo>
                    <a:pt x="80217" y="90491"/>
                  </a:lnTo>
                  <a:lnTo>
                    <a:pt x="79608" y="91851"/>
                  </a:lnTo>
                  <a:lnTo>
                    <a:pt x="80191" y="92944"/>
                  </a:lnTo>
                  <a:lnTo>
                    <a:pt x="80140" y="94048"/>
                  </a:lnTo>
                  <a:lnTo>
                    <a:pt x="79542" y="96195"/>
                  </a:lnTo>
                  <a:lnTo>
                    <a:pt x="80334" y="98485"/>
                  </a:lnTo>
                  <a:lnTo>
                    <a:pt x="81487" y="99536"/>
                  </a:lnTo>
                  <a:lnTo>
                    <a:pt x="81669" y="100142"/>
                  </a:lnTo>
                  <a:lnTo>
                    <a:pt x="81472" y="101215"/>
                  </a:lnTo>
                  <a:lnTo>
                    <a:pt x="79751" y="103395"/>
                  </a:lnTo>
                  <a:lnTo>
                    <a:pt x="79228" y="104202"/>
                  </a:lnTo>
                  <a:lnTo>
                    <a:pt x="77503" y="104598"/>
                  </a:lnTo>
                  <a:lnTo>
                    <a:pt x="76913" y="104391"/>
                  </a:lnTo>
                  <a:lnTo>
                    <a:pt x="76022" y="103642"/>
                  </a:lnTo>
                  <a:lnTo>
                    <a:pt x="75197" y="103421"/>
                  </a:lnTo>
                  <a:lnTo>
                    <a:pt x="73139" y="104304"/>
                  </a:lnTo>
                  <a:lnTo>
                    <a:pt x="71046" y="104846"/>
                  </a:lnTo>
                  <a:lnTo>
                    <a:pt x="69399" y="104436"/>
                  </a:lnTo>
                  <a:lnTo>
                    <a:pt x="67775" y="104382"/>
                  </a:lnTo>
                  <a:lnTo>
                    <a:pt x="66645" y="104746"/>
                  </a:lnTo>
                  <a:lnTo>
                    <a:pt x="65797" y="104887"/>
                  </a:lnTo>
                  <a:lnTo>
                    <a:pt x="64130" y="105829"/>
                  </a:lnTo>
                  <a:lnTo>
                    <a:pt x="61454" y="106510"/>
                  </a:lnTo>
                  <a:lnTo>
                    <a:pt x="60221" y="106367"/>
                  </a:lnTo>
                  <a:lnTo>
                    <a:pt x="59759" y="105481"/>
                  </a:lnTo>
                  <a:lnTo>
                    <a:pt x="59258" y="104213"/>
                  </a:lnTo>
                  <a:lnTo>
                    <a:pt x="59502" y="103638"/>
                  </a:lnTo>
                  <a:lnTo>
                    <a:pt x="61269" y="102641"/>
                  </a:lnTo>
                  <a:lnTo>
                    <a:pt x="61472" y="101687"/>
                  </a:lnTo>
                  <a:lnTo>
                    <a:pt x="63940" y="97093"/>
                  </a:lnTo>
                  <a:lnTo>
                    <a:pt x="64415" y="95596"/>
                  </a:lnTo>
                  <a:lnTo>
                    <a:pt x="64432" y="95107"/>
                  </a:lnTo>
                  <a:lnTo>
                    <a:pt x="63789" y="94782"/>
                  </a:lnTo>
                  <a:lnTo>
                    <a:pt x="62433" y="94796"/>
                  </a:lnTo>
                  <a:lnTo>
                    <a:pt x="56421" y="92927"/>
                  </a:lnTo>
                  <a:lnTo>
                    <a:pt x="56695" y="90784"/>
                  </a:lnTo>
                  <a:lnTo>
                    <a:pt x="54929" y="89628"/>
                  </a:lnTo>
                  <a:lnTo>
                    <a:pt x="53026" y="88597"/>
                  </a:lnTo>
                  <a:lnTo>
                    <a:pt x="52707" y="87446"/>
                  </a:lnTo>
                  <a:lnTo>
                    <a:pt x="50593" y="85120"/>
                  </a:lnTo>
                  <a:lnTo>
                    <a:pt x="49045" y="83814"/>
                  </a:lnTo>
                  <a:lnTo>
                    <a:pt x="47069" y="83162"/>
                  </a:lnTo>
                  <a:lnTo>
                    <a:pt x="45367" y="82206"/>
                  </a:lnTo>
                  <a:lnTo>
                    <a:pt x="44343" y="81621"/>
                  </a:lnTo>
                  <a:lnTo>
                    <a:pt x="43888" y="80533"/>
                  </a:lnTo>
                  <a:lnTo>
                    <a:pt x="43888" y="79889"/>
                  </a:lnTo>
                  <a:lnTo>
                    <a:pt x="43374" y="79267"/>
                  </a:lnTo>
                  <a:lnTo>
                    <a:pt x="42551" y="79334"/>
                  </a:lnTo>
                  <a:lnTo>
                    <a:pt x="41162" y="80200"/>
                  </a:lnTo>
                  <a:lnTo>
                    <a:pt x="39450" y="80945"/>
                  </a:lnTo>
                  <a:lnTo>
                    <a:pt x="39152" y="81487"/>
                  </a:lnTo>
                  <a:lnTo>
                    <a:pt x="39770" y="82777"/>
                  </a:lnTo>
                  <a:lnTo>
                    <a:pt x="40213" y="83595"/>
                  </a:lnTo>
                  <a:lnTo>
                    <a:pt x="40012" y="84371"/>
                  </a:lnTo>
                  <a:lnTo>
                    <a:pt x="39470" y="85357"/>
                  </a:lnTo>
                  <a:lnTo>
                    <a:pt x="36177" y="87531"/>
                  </a:lnTo>
                  <a:lnTo>
                    <a:pt x="35807" y="88294"/>
                  </a:lnTo>
                  <a:lnTo>
                    <a:pt x="36436" y="89512"/>
                  </a:lnTo>
                  <a:lnTo>
                    <a:pt x="36038" y="90078"/>
                  </a:lnTo>
                  <a:lnTo>
                    <a:pt x="33285" y="90880"/>
                  </a:lnTo>
                  <a:lnTo>
                    <a:pt x="33359" y="90215"/>
                  </a:lnTo>
                  <a:lnTo>
                    <a:pt x="33188" y="89142"/>
                  </a:lnTo>
                  <a:lnTo>
                    <a:pt x="31607" y="88002"/>
                  </a:lnTo>
                  <a:lnTo>
                    <a:pt x="29383" y="87117"/>
                  </a:lnTo>
                  <a:lnTo>
                    <a:pt x="24434" y="84084"/>
                  </a:lnTo>
                  <a:lnTo>
                    <a:pt x="22531" y="83685"/>
                  </a:lnTo>
                  <a:lnTo>
                    <a:pt x="20832" y="83330"/>
                  </a:lnTo>
                  <a:lnTo>
                    <a:pt x="18396" y="81875"/>
                  </a:lnTo>
                  <a:lnTo>
                    <a:pt x="17146" y="81621"/>
                  </a:lnTo>
                  <a:lnTo>
                    <a:pt x="15756" y="80579"/>
                  </a:lnTo>
                  <a:lnTo>
                    <a:pt x="12728" y="77071"/>
                  </a:lnTo>
                  <a:lnTo>
                    <a:pt x="10154" y="75157"/>
                  </a:lnTo>
                  <a:lnTo>
                    <a:pt x="8396" y="74189"/>
                  </a:lnTo>
                  <a:lnTo>
                    <a:pt x="7904" y="73245"/>
                  </a:lnTo>
                  <a:lnTo>
                    <a:pt x="7796" y="72274"/>
                  </a:lnTo>
                  <a:lnTo>
                    <a:pt x="7856" y="71944"/>
                  </a:lnTo>
                  <a:lnTo>
                    <a:pt x="9187" y="70568"/>
                  </a:lnTo>
                  <a:lnTo>
                    <a:pt x="10210" y="70368"/>
                  </a:lnTo>
                  <a:lnTo>
                    <a:pt x="11527" y="70323"/>
                  </a:lnTo>
                  <a:lnTo>
                    <a:pt x="12395" y="71021"/>
                  </a:lnTo>
                  <a:lnTo>
                    <a:pt x="13537" y="71169"/>
                  </a:lnTo>
                  <a:lnTo>
                    <a:pt x="14173" y="70277"/>
                  </a:lnTo>
                  <a:lnTo>
                    <a:pt x="14507" y="68991"/>
                  </a:lnTo>
                  <a:lnTo>
                    <a:pt x="14354" y="67354"/>
                  </a:lnTo>
                  <a:lnTo>
                    <a:pt x="11609" y="63541"/>
                  </a:lnTo>
                  <a:lnTo>
                    <a:pt x="9247" y="60878"/>
                  </a:lnTo>
                  <a:lnTo>
                    <a:pt x="8977" y="60290"/>
                  </a:lnTo>
                  <a:lnTo>
                    <a:pt x="9487" y="59792"/>
                  </a:lnTo>
                  <a:lnTo>
                    <a:pt x="10309" y="59524"/>
                  </a:lnTo>
                  <a:lnTo>
                    <a:pt x="11193" y="59747"/>
                  </a:lnTo>
                  <a:lnTo>
                    <a:pt x="13497" y="59939"/>
                  </a:lnTo>
                  <a:lnTo>
                    <a:pt x="15710" y="59693"/>
                  </a:lnTo>
                  <a:lnTo>
                    <a:pt x="16466" y="59044"/>
                  </a:lnTo>
                  <a:lnTo>
                    <a:pt x="16468" y="58168"/>
                  </a:lnTo>
                  <a:lnTo>
                    <a:pt x="15658" y="57355"/>
                  </a:lnTo>
                  <a:lnTo>
                    <a:pt x="13071" y="55160"/>
                  </a:lnTo>
                  <a:lnTo>
                    <a:pt x="11052" y="53226"/>
                  </a:lnTo>
                  <a:lnTo>
                    <a:pt x="8679" y="51742"/>
                  </a:lnTo>
                  <a:lnTo>
                    <a:pt x="6917" y="51145"/>
                  </a:lnTo>
                  <a:lnTo>
                    <a:pt x="6396" y="50392"/>
                  </a:lnTo>
                  <a:lnTo>
                    <a:pt x="6179" y="49586"/>
                  </a:lnTo>
                  <a:lnTo>
                    <a:pt x="6375" y="48103"/>
                  </a:lnTo>
                  <a:lnTo>
                    <a:pt x="6487" y="46221"/>
                  </a:lnTo>
                  <a:lnTo>
                    <a:pt x="6906" y="45037"/>
                  </a:lnTo>
                  <a:lnTo>
                    <a:pt x="8493" y="42799"/>
                  </a:lnTo>
                  <a:lnTo>
                    <a:pt x="10014" y="40424"/>
                  </a:lnTo>
                  <a:lnTo>
                    <a:pt x="10955" y="38137"/>
                  </a:lnTo>
                  <a:lnTo>
                    <a:pt x="11450" y="36012"/>
                  </a:lnTo>
                  <a:lnTo>
                    <a:pt x="11268" y="35402"/>
                  </a:lnTo>
                  <a:lnTo>
                    <a:pt x="10473" y="34950"/>
                  </a:lnTo>
                  <a:lnTo>
                    <a:pt x="8795" y="34491"/>
                  </a:lnTo>
                  <a:lnTo>
                    <a:pt x="6468" y="34891"/>
                  </a:lnTo>
                  <a:lnTo>
                    <a:pt x="4490" y="35663"/>
                  </a:lnTo>
                  <a:lnTo>
                    <a:pt x="3717" y="35722"/>
                  </a:lnTo>
                  <a:lnTo>
                    <a:pt x="3460" y="34771"/>
                  </a:lnTo>
                  <a:lnTo>
                    <a:pt x="3771" y="34352"/>
                  </a:lnTo>
                  <a:lnTo>
                    <a:pt x="4390" y="34402"/>
                  </a:lnTo>
                  <a:lnTo>
                    <a:pt x="4898" y="34581"/>
                  </a:lnTo>
                  <a:lnTo>
                    <a:pt x="5444" y="34150"/>
                  </a:lnTo>
                  <a:lnTo>
                    <a:pt x="5770" y="32866"/>
                  </a:lnTo>
                  <a:lnTo>
                    <a:pt x="4950" y="28396"/>
                  </a:lnTo>
                  <a:lnTo>
                    <a:pt x="6427" y="27999"/>
                  </a:lnTo>
                  <a:lnTo>
                    <a:pt x="6451" y="27348"/>
                  </a:lnTo>
                  <a:lnTo>
                    <a:pt x="6587" y="26780"/>
                  </a:lnTo>
                  <a:lnTo>
                    <a:pt x="8113" y="27559"/>
                  </a:lnTo>
                  <a:lnTo>
                    <a:pt x="10260" y="27573"/>
                  </a:lnTo>
                  <a:lnTo>
                    <a:pt x="12141" y="27416"/>
                  </a:lnTo>
                  <a:lnTo>
                    <a:pt x="12425" y="26976"/>
                  </a:lnTo>
                  <a:lnTo>
                    <a:pt x="12404" y="26335"/>
                  </a:lnTo>
                  <a:lnTo>
                    <a:pt x="12013" y="25839"/>
                  </a:lnTo>
                  <a:lnTo>
                    <a:pt x="11348" y="25433"/>
                  </a:lnTo>
                  <a:lnTo>
                    <a:pt x="10862" y="24812"/>
                  </a:lnTo>
                  <a:lnTo>
                    <a:pt x="9592" y="24541"/>
                  </a:lnTo>
                  <a:lnTo>
                    <a:pt x="5617" y="22925"/>
                  </a:lnTo>
                  <a:lnTo>
                    <a:pt x="3663" y="21207"/>
                  </a:lnTo>
                  <a:lnTo>
                    <a:pt x="3728" y="19387"/>
                  </a:lnTo>
                  <a:lnTo>
                    <a:pt x="4295" y="18388"/>
                  </a:lnTo>
                  <a:lnTo>
                    <a:pt x="4980" y="18036"/>
                  </a:lnTo>
                  <a:lnTo>
                    <a:pt x="4777" y="17699"/>
                  </a:lnTo>
                  <a:lnTo>
                    <a:pt x="2535" y="16854"/>
                  </a:lnTo>
                  <a:lnTo>
                    <a:pt x="1743" y="15677"/>
                  </a:lnTo>
                  <a:lnTo>
                    <a:pt x="2393" y="14164"/>
                  </a:lnTo>
                  <a:lnTo>
                    <a:pt x="1227" y="11100"/>
                  </a:lnTo>
                  <a:lnTo>
                    <a:pt x="0" y="9209"/>
                  </a:lnTo>
                  <a:lnTo>
                    <a:pt x="1205" y="8387"/>
                  </a:lnTo>
                  <a:lnTo>
                    <a:pt x="1372" y="7226"/>
                  </a:lnTo>
                  <a:lnTo>
                    <a:pt x="1467" y="6561"/>
                  </a:lnTo>
                  <a:lnTo>
                    <a:pt x="1963" y="6570"/>
                  </a:lnTo>
                  <a:lnTo>
                    <a:pt x="3907" y="5789"/>
                  </a:lnTo>
                  <a:lnTo>
                    <a:pt x="4613" y="5155"/>
                  </a:lnTo>
                  <a:lnTo>
                    <a:pt x="5023" y="4413"/>
                  </a:lnTo>
                  <a:lnTo>
                    <a:pt x="5489" y="4230"/>
                  </a:lnTo>
                  <a:lnTo>
                    <a:pt x="6794" y="5035"/>
                  </a:lnTo>
                  <a:lnTo>
                    <a:pt x="8167" y="5106"/>
                  </a:lnTo>
                  <a:lnTo>
                    <a:pt x="9709" y="4597"/>
                  </a:lnTo>
                  <a:lnTo>
                    <a:pt x="10862" y="3889"/>
                  </a:lnTo>
                  <a:lnTo>
                    <a:pt x="12246" y="3301"/>
                  </a:lnTo>
                  <a:lnTo>
                    <a:pt x="12875" y="2896"/>
                  </a:lnTo>
                  <a:lnTo>
                    <a:pt x="13676" y="2263"/>
                  </a:lnTo>
                  <a:lnTo>
                    <a:pt x="15295" y="388"/>
                  </a:lnTo>
                  <a:lnTo>
                    <a:pt x="17124" y="0"/>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82" name="ee4p_SK_1_15912"/>
            <p:cNvSpPr>
              <a:spLocks noChangeAspect="1"/>
            </p:cNvSpPr>
            <p:nvPr>
              <p:custDataLst>
                <p:tags r:id="rId85"/>
              </p:custDataLst>
            </p:nvPr>
          </p:nvSpPr>
          <p:spPr>
            <a:xfrm>
              <a:off x="5249854" y="4577530"/>
              <a:ext cx="497547" cy="206750"/>
            </a:xfrm>
            <a:custGeom>
              <a:avLst/>
              <a:gdLst/>
              <a:ahLst/>
              <a:cxnLst/>
              <a:rect l="0" t="0" r="0" b="0"/>
              <a:pathLst>
                <a:path w="125509" h="52154">
                  <a:moveTo>
                    <a:pt x="125508" y="15038"/>
                  </a:moveTo>
                  <a:lnTo>
                    <a:pt x="125186" y="16218"/>
                  </a:lnTo>
                  <a:lnTo>
                    <a:pt x="124281" y="17591"/>
                  </a:lnTo>
                  <a:lnTo>
                    <a:pt x="123150" y="19009"/>
                  </a:lnTo>
                  <a:lnTo>
                    <a:pt x="122208" y="20721"/>
                  </a:lnTo>
                  <a:lnTo>
                    <a:pt x="120951" y="24378"/>
                  </a:lnTo>
                  <a:lnTo>
                    <a:pt x="120124" y="26062"/>
                  </a:lnTo>
                  <a:lnTo>
                    <a:pt x="116756" y="29396"/>
                  </a:lnTo>
                  <a:lnTo>
                    <a:pt x="116512" y="34025"/>
                  </a:lnTo>
                  <a:lnTo>
                    <a:pt x="116058" y="34364"/>
                  </a:lnTo>
                  <a:lnTo>
                    <a:pt x="108444" y="35930"/>
                  </a:lnTo>
                  <a:lnTo>
                    <a:pt x="107438" y="35690"/>
                  </a:lnTo>
                  <a:lnTo>
                    <a:pt x="106401" y="34789"/>
                  </a:lnTo>
                  <a:lnTo>
                    <a:pt x="105827" y="34134"/>
                  </a:lnTo>
                  <a:lnTo>
                    <a:pt x="105471" y="33651"/>
                  </a:lnTo>
                  <a:lnTo>
                    <a:pt x="104810" y="32371"/>
                  </a:lnTo>
                  <a:lnTo>
                    <a:pt x="103938" y="31462"/>
                  </a:lnTo>
                  <a:lnTo>
                    <a:pt x="102644" y="30720"/>
                  </a:lnTo>
                  <a:lnTo>
                    <a:pt x="101465" y="29857"/>
                  </a:lnTo>
                  <a:lnTo>
                    <a:pt x="99940" y="29823"/>
                  </a:lnTo>
                  <a:lnTo>
                    <a:pt x="95827" y="31039"/>
                  </a:lnTo>
                  <a:lnTo>
                    <a:pt x="92972" y="31172"/>
                  </a:lnTo>
                  <a:lnTo>
                    <a:pt x="91067" y="30782"/>
                  </a:lnTo>
                  <a:lnTo>
                    <a:pt x="88535" y="30045"/>
                  </a:lnTo>
                  <a:lnTo>
                    <a:pt x="83594" y="29929"/>
                  </a:lnTo>
                  <a:lnTo>
                    <a:pt x="80208" y="30577"/>
                  </a:lnTo>
                  <a:lnTo>
                    <a:pt x="79875" y="31479"/>
                  </a:lnTo>
                  <a:lnTo>
                    <a:pt x="76753" y="37134"/>
                  </a:lnTo>
                  <a:lnTo>
                    <a:pt x="72216" y="39215"/>
                  </a:lnTo>
                  <a:lnTo>
                    <a:pt x="68275" y="41347"/>
                  </a:lnTo>
                  <a:lnTo>
                    <a:pt x="67131" y="41778"/>
                  </a:lnTo>
                  <a:lnTo>
                    <a:pt x="65172" y="41109"/>
                  </a:lnTo>
                  <a:lnTo>
                    <a:pt x="62942" y="39843"/>
                  </a:lnTo>
                  <a:lnTo>
                    <a:pt x="61089" y="39185"/>
                  </a:lnTo>
                  <a:lnTo>
                    <a:pt x="59737" y="39475"/>
                  </a:lnTo>
                  <a:lnTo>
                    <a:pt x="58260" y="40909"/>
                  </a:lnTo>
                  <a:lnTo>
                    <a:pt x="57586" y="42362"/>
                  </a:lnTo>
                  <a:lnTo>
                    <a:pt x="53123" y="43425"/>
                  </a:lnTo>
                  <a:lnTo>
                    <a:pt x="45362" y="44053"/>
                  </a:lnTo>
                  <a:lnTo>
                    <a:pt x="42658" y="45479"/>
                  </a:lnTo>
                  <a:lnTo>
                    <a:pt x="41734" y="47195"/>
                  </a:lnTo>
                  <a:lnTo>
                    <a:pt x="41695" y="48514"/>
                  </a:lnTo>
                  <a:lnTo>
                    <a:pt x="42352" y="49635"/>
                  </a:lnTo>
                  <a:lnTo>
                    <a:pt x="41525" y="50941"/>
                  </a:lnTo>
                  <a:lnTo>
                    <a:pt x="41162" y="51486"/>
                  </a:lnTo>
                  <a:lnTo>
                    <a:pt x="35679" y="51772"/>
                  </a:lnTo>
                  <a:lnTo>
                    <a:pt x="28368" y="52153"/>
                  </a:lnTo>
                  <a:lnTo>
                    <a:pt x="23997" y="52056"/>
                  </a:lnTo>
                  <a:lnTo>
                    <a:pt x="19883" y="51964"/>
                  </a:lnTo>
                  <a:lnTo>
                    <a:pt x="17083" y="50845"/>
                  </a:lnTo>
                  <a:lnTo>
                    <a:pt x="13664" y="48657"/>
                  </a:lnTo>
                  <a:lnTo>
                    <a:pt x="10052" y="45743"/>
                  </a:lnTo>
                  <a:lnTo>
                    <a:pt x="9704" y="45675"/>
                  </a:lnTo>
                  <a:lnTo>
                    <a:pt x="9167" y="45365"/>
                  </a:lnTo>
                  <a:lnTo>
                    <a:pt x="6897" y="45147"/>
                  </a:lnTo>
                  <a:lnTo>
                    <a:pt x="6294" y="45319"/>
                  </a:lnTo>
                  <a:lnTo>
                    <a:pt x="4936" y="44371"/>
                  </a:lnTo>
                  <a:lnTo>
                    <a:pt x="4537" y="43137"/>
                  </a:lnTo>
                  <a:lnTo>
                    <a:pt x="2431" y="39892"/>
                  </a:lnTo>
                  <a:lnTo>
                    <a:pt x="60" y="34547"/>
                  </a:lnTo>
                  <a:lnTo>
                    <a:pt x="0" y="33002"/>
                  </a:lnTo>
                  <a:lnTo>
                    <a:pt x="924" y="31241"/>
                  </a:lnTo>
                  <a:lnTo>
                    <a:pt x="1783" y="29895"/>
                  </a:lnTo>
                  <a:lnTo>
                    <a:pt x="1904" y="28826"/>
                  </a:lnTo>
                  <a:lnTo>
                    <a:pt x="2000" y="28535"/>
                  </a:lnTo>
                  <a:lnTo>
                    <a:pt x="2710" y="26316"/>
                  </a:lnTo>
                  <a:lnTo>
                    <a:pt x="4435" y="23362"/>
                  </a:lnTo>
                  <a:lnTo>
                    <a:pt x="6035" y="21645"/>
                  </a:lnTo>
                  <a:lnTo>
                    <a:pt x="7203" y="21078"/>
                  </a:lnTo>
                  <a:lnTo>
                    <a:pt x="9600" y="21595"/>
                  </a:lnTo>
                  <a:lnTo>
                    <a:pt x="13708" y="22023"/>
                  </a:lnTo>
                  <a:lnTo>
                    <a:pt x="16865" y="21622"/>
                  </a:lnTo>
                  <a:lnTo>
                    <a:pt x="19808" y="20304"/>
                  </a:lnTo>
                  <a:lnTo>
                    <a:pt x="21408" y="19150"/>
                  </a:lnTo>
                  <a:lnTo>
                    <a:pt x="22775" y="17937"/>
                  </a:lnTo>
                  <a:lnTo>
                    <a:pt x="23230" y="17150"/>
                  </a:lnTo>
                  <a:lnTo>
                    <a:pt x="23837" y="16772"/>
                  </a:lnTo>
                  <a:lnTo>
                    <a:pt x="26273" y="16071"/>
                  </a:lnTo>
                  <a:lnTo>
                    <a:pt x="27048" y="15254"/>
                  </a:lnTo>
                  <a:lnTo>
                    <a:pt x="27368" y="13706"/>
                  </a:lnTo>
                  <a:lnTo>
                    <a:pt x="27579" y="11978"/>
                  </a:lnTo>
                  <a:lnTo>
                    <a:pt x="28081" y="10698"/>
                  </a:lnTo>
                  <a:lnTo>
                    <a:pt x="28707" y="9759"/>
                  </a:lnTo>
                  <a:lnTo>
                    <a:pt x="33215" y="7501"/>
                  </a:lnTo>
                  <a:lnTo>
                    <a:pt x="33619" y="6708"/>
                  </a:lnTo>
                  <a:lnTo>
                    <a:pt x="34343" y="5934"/>
                  </a:lnTo>
                  <a:lnTo>
                    <a:pt x="35675" y="5069"/>
                  </a:lnTo>
                  <a:lnTo>
                    <a:pt x="36968" y="3819"/>
                  </a:lnTo>
                  <a:lnTo>
                    <a:pt x="38338" y="3051"/>
                  </a:lnTo>
                  <a:lnTo>
                    <a:pt x="40100" y="3137"/>
                  </a:lnTo>
                  <a:lnTo>
                    <a:pt x="41725" y="2978"/>
                  </a:lnTo>
                  <a:lnTo>
                    <a:pt x="42993" y="2541"/>
                  </a:lnTo>
                  <a:lnTo>
                    <a:pt x="43550" y="2496"/>
                  </a:lnTo>
                  <a:lnTo>
                    <a:pt x="45893" y="2855"/>
                  </a:lnTo>
                  <a:lnTo>
                    <a:pt x="46314" y="4290"/>
                  </a:lnTo>
                  <a:lnTo>
                    <a:pt x="46560" y="5782"/>
                  </a:lnTo>
                  <a:lnTo>
                    <a:pt x="50564" y="5674"/>
                  </a:lnTo>
                  <a:lnTo>
                    <a:pt x="52793" y="2478"/>
                  </a:lnTo>
                  <a:lnTo>
                    <a:pt x="53946" y="2092"/>
                  </a:lnTo>
                  <a:lnTo>
                    <a:pt x="55801" y="979"/>
                  </a:lnTo>
                  <a:lnTo>
                    <a:pt x="57025" y="0"/>
                  </a:lnTo>
                  <a:lnTo>
                    <a:pt x="57867" y="613"/>
                  </a:lnTo>
                  <a:lnTo>
                    <a:pt x="59085" y="2669"/>
                  </a:lnTo>
                  <a:lnTo>
                    <a:pt x="60374" y="4323"/>
                  </a:lnTo>
                  <a:lnTo>
                    <a:pt x="61117" y="4976"/>
                  </a:lnTo>
                  <a:lnTo>
                    <a:pt x="61197" y="5484"/>
                  </a:lnTo>
                  <a:lnTo>
                    <a:pt x="61946" y="5788"/>
                  </a:lnTo>
                  <a:lnTo>
                    <a:pt x="63404" y="5972"/>
                  </a:lnTo>
                  <a:lnTo>
                    <a:pt x="64373" y="6472"/>
                  </a:lnTo>
                  <a:lnTo>
                    <a:pt x="64663" y="8008"/>
                  </a:lnTo>
                  <a:lnTo>
                    <a:pt x="64684" y="9399"/>
                  </a:lnTo>
                  <a:lnTo>
                    <a:pt x="64229" y="10393"/>
                  </a:lnTo>
                  <a:lnTo>
                    <a:pt x="63991" y="11275"/>
                  </a:lnTo>
                  <a:lnTo>
                    <a:pt x="65000" y="11620"/>
                  </a:lnTo>
                  <a:lnTo>
                    <a:pt x="66474" y="11286"/>
                  </a:lnTo>
                  <a:lnTo>
                    <a:pt x="67517" y="10789"/>
                  </a:lnTo>
                  <a:lnTo>
                    <a:pt x="70646" y="11935"/>
                  </a:lnTo>
                  <a:lnTo>
                    <a:pt x="71752" y="9376"/>
                  </a:lnTo>
                  <a:lnTo>
                    <a:pt x="72991" y="8069"/>
                  </a:lnTo>
                  <a:lnTo>
                    <a:pt x="74602" y="7461"/>
                  </a:lnTo>
                  <a:lnTo>
                    <a:pt x="76062" y="6662"/>
                  </a:lnTo>
                  <a:lnTo>
                    <a:pt x="77399" y="6097"/>
                  </a:lnTo>
                  <a:lnTo>
                    <a:pt x="78321" y="6130"/>
                  </a:lnTo>
                  <a:lnTo>
                    <a:pt x="78718" y="5894"/>
                  </a:lnTo>
                  <a:lnTo>
                    <a:pt x="79865" y="5955"/>
                  </a:lnTo>
                  <a:lnTo>
                    <a:pt x="81193" y="6213"/>
                  </a:lnTo>
                  <a:lnTo>
                    <a:pt x="82996" y="5912"/>
                  </a:lnTo>
                  <a:lnTo>
                    <a:pt x="85492" y="6536"/>
                  </a:lnTo>
                  <a:lnTo>
                    <a:pt x="87051" y="7718"/>
                  </a:lnTo>
                  <a:lnTo>
                    <a:pt x="88576" y="8118"/>
                  </a:lnTo>
                  <a:lnTo>
                    <a:pt x="90318" y="8049"/>
                  </a:lnTo>
                  <a:lnTo>
                    <a:pt x="91510" y="7398"/>
                  </a:lnTo>
                  <a:lnTo>
                    <a:pt x="93240" y="5150"/>
                  </a:lnTo>
                  <a:lnTo>
                    <a:pt x="94495" y="5186"/>
                  </a:lnTo>
                  <a:lnTo>
                    <a:pt x="96460" y="4830"/>
                  </a:lnTo>
                  <a:lnTo>
                    <a:pt x="99234" y="4850"/>
                  </a:lnTo>
                  <a:lnTo>
                    <a:pt x="105628" y="5331"/>
                  </a:lnTo>
                  <a:lnTo>
                    <a:pt x="107231" y="6192"/>
                  </a:lnTo>
                  <a:lnTo>
                    <a:pt x="111167" y="7294"/>
                  </a:lnTo>
                  <a:lnTo>
                    <a:pt x="112882" y="8565"/>
                  </a:lnTo>
                  <a:lnTo>
                    <a:pt x="113644" y="10082"/>
                  </a:lnTo>
                  <a:lnTo>
                    <a:pt x="114041" y="11128"/>
                  </a:lnTo>
                  <a:lnTo>
                    <a:pt x="118075" y="12738"/>
                  </a:lnTo>
                  <a:lnTo>
                    <a:pt x="124056" y="14793"/>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83" name="ee4p_SI_1_15912"/>
            <p:cNvSpPr>
              <a:spLocks noChangeAspect="1"/>
            </p:cNvSpPr>
            <p:nvPr>
              <p:custDataLst>
                <p:tags r:id="rId86"/>
              </p:custDataLst>
            </p:nvPr>
          </p:nvSpPr>
          <p:spPr>
            <a:xfrm>
              <a:off x="4944414" y="4884207"/>
              <a:ext cx="275070" cy="157332"/>
            </a:xfrm>
            <a:custGeom>
              <a:avLst/>
              <a:gdLst/>
              <a:ahLst/>
              <a:cxnLst/>
              <a:rect l="0" t="0" r="0" b="0"/>
              <a:pathLst>
                <a:path w="69388" h="39688">
                  <a:moveTo>
                    <a:pt x="69387" y="10107"/>
                  </a:moveTo>
                  <a:lnTo>
                    <a:pt x="67429" y="9427"/>
                  </a:lnTo>
                  <a:lnTo>
                    <a:pt x="65075" y="9143"/>
                  </a:lnTo>
                  <a:lnTo>
                    <a:pt x="64632" y="9511"/>
                  </a:lnTo>
                  <a:lnTo>
                    <a:pt x="63686" y="9885"/>
                  </a:lnTo>
                  <a:lnTo>
                    <a:pt x="63207" y="10553"/>
                  </a:lnTo>
                  <a:lnTo>
                    <a:pt x="63574" y="13181"/>
                  </a:lnTo>
                  <a:lnTo>
                    <a:pt x="63002" y="13632"/>
                  </a:lnTo>
                  <a:lnTo>
                    <a:pt x="60326" y="13372"/>
                  </a:lnTo>
                  <a:lnTo>
                    <a:pt x="59443" y="13674"/>
                  </a:lnTo>
                  <a:lnTo>
                    <a:pt x="57988" y="15502"/>
                  </a:lnTo>
                  <a:lnTo>
                    <a:pt x="56498" y="16270"/>
                  </a:lnTo>
                  <a:lnTo>
                    <a:pt x="54602" y="16818"/>
                  </a:lnTo>
                  <a:lnTo>
                    <a:pt x="53203" y="17479"/>
                  </a:lnTo>
                  <a:lnTo>
                    <a:pt x="51432" y="18053"/>
                  </a:lnTo>
                  <a:lnTo>
                    <a:pt x="49922" y="18399"/>
                  </a:lnTo>
                  <a:lnTo>
                    <a:pt x="49327" y="19197"/>
                  </a:lnTo>
                  <a:lnTo>
                    <a:pt x="48964" y="20080"/>
                  </a:lnTo>
                  <a:lnTo>
                    <a:pt x="49059" y="20930"/>
                  </a:lnTo>
                  <a:lnTo>
                    <a:pt x="50592" y="22609"/>
                  </a:lnTo>
                  <a:lnTo>
                    <a:pt x="50799" y="24399"/>
                  </a:lnTo>
                  <a:lnTo>
                    <a:pt x="50633" y="26586"/>
                  </a:lnTo>
                  <a:lnTo>
                    <a:pt x="50281" y="27752"/>
                  </a:lnTo>
                  <a:lnTo>
                    <a:pt x="49676" y="28527"/>
                  </a:lnTo>
                  <a:lnTo>
                    <a:pt x="45902" y="29532"/>
                  </a:lnTo>
                  <a:lnTo>
                    <a:pt x="41987" y="31322"/>
                  </a:lnTo>
                  <a:lnTo>
                    <a:pt x="41896" y="31732"/>
                  </a:lnTo>
                  <a:lnTo>
                    <a:pt x="43682" y="33323"/>
                  </a:lnTo>
                  <a:lnTo>
                    <a:pt x="43753" y="33720"/>
                  </a:lnTo>
                  <a:lnTo>
                    <a:pt x="42276" y="34624"/>
                  </a:lnTo>
                  <a:lnTo>
                    <a:pt x="42131" y="35530"/>
                  </a:lnTo>
                  <a:lnTo>
                    <a:pt x="42300" y="36578"/>
                  </a:lnTo>
                  <a:lnTo>
                    <a:pt x="43084" y="37657"/>
                  </a:lnTo>
                  <a:lnTo>
                    <a:pt x="43367" y="38625"/>
                  </a:lnTo>
                  <a:lnTo>
                    <a:pt x="41214" y="39329"/>
                  </a:lnTo>
                  <a:lnTo>
                    <a:pt x="38303" y="39072"/>
                  </a:lnTo>
                  <a:lnTo>
                    <a:pt x="34857" y="37723"/>
                  </a:lnTo>
                  <a:lnTo>
                    <a:pt x="33649" y="37921"/>
                  </a:lnTo>
                  <a:lnTo>
                    <a:pt x="32479" y="38617"/>
                  </a:lnTo>
                  <a:lnTo>
                    <a:pt x="31285" y="38318"/>
                  </a:lnTo>
                  <a:lnTo>
                    <a:pt x="29970" y="37487"/>
                  </a:lnTo>
                  <a:lnTo>
                    <a:pt x="28111" y="35756"/>
                  </a:lnTo>
                  <a:lnTo>
                    <a:pt x="27206" y="34693"/>
                  </a:lnTo>
                  <a:lnTo>
                    <a:pt x="26834" y="33561"/>
                  </a:lnTo>
                  <a:lnTo>
                    <a:pt x="26327" y="33397"/>
                  </a:lnTo>
                  <a:lnTo>
                    <a:pt x="25556" y="33726"/>
                  </a:lnTo>
                  <a:lnTo>
                    <a:pt x="24919" y="35103"/>
                  </a:lnTo>
                  <a:lnTo>
                    <a:pt x="23198" y="37562"/>
                  </a:lnTo>
                  <a:lnTo>
                    <a:pt x="21928" y="38230"/>
                  </a:lnTo>
                  <a:lnTo>
                    <a:pt x="20006" y="38088"/>
                  </a:lnTo>
                  <a:lnTo>
                    <a:pt x="17314" y="38128"/>
                  </a:lnTo>
                  <a:lnTo>
                    <a:pt x="15640" y="38329"/>
                  </a:lnTo>
                  <a:lnTo>
                    <a:pt x="13589" y="37461"/>
                  </a:lnTo>
                  <a:lnTo>
                    <a:pt x="13092" y="37628"/>
                  </a:lnTo>
                  <a:lnTo>
                    <a:pt x="13088" y="38198"/>
                  </a:lnTo>
                  <a:lnTo>
                    <a:pt x="12325" y="39098"/>
                  </a:lnTo>
                  <a:lnTo>
                    <a:pt x="11067" y="39687"/>
                  </a:lnTo>
                  <a:lnTo>
                    <a:pt x="5241" y="38359"/>
                  </a:lnTo>
                  <a:lnTo>
                    <a:pt x="4416" y="37256"/>
                  </a:lnTo>
                  <a:lnTo>
                    <a:pt x="5729" y="36732"/>
                  </a:lnTo>
                  <a:lnTo>
                    <a:pt x="7553" y="35312"/>
                  </a:lnTo>
                  <a:lnTo>
                    <a:pt x="8795" y="35467"/>
                  </a:lnTo>
                  <a:lnTo>
                    <a:pt x="10315" y="35167"/>
                  </a:lnTo>
                  <a:lnTo>
                    <a:pt x="10978" y="34563"/>
                  </a:lnTo>
                  <a:lnTo>
                    <a:pt x="10015" y="32759"/>
                  </a:lnTo>
                  <a:lnTo>
                    <a:pt x="7594" y="30532"/>
                  </a:lnTo>
                  <a:lnTo>
                    <a:pt x="6307" y="29686"/>
                  </a:lnTo>
                  <a:lnTo>
                    <a:pt x="4536" y="29125"/>
                  </a:lnTo>
                  <a:lnTo>
                    <a:pt x="4232" y="28525"/>
                  </a:lnTo>
                  <a:lnTo>
                    <a:pt x="5212" y="25007"/>
                  </a:lnTo>
                  <a:lnTo>
                    <a:pt x="4917" y="24507"/>
                  </a:lnTo>
                  <a:lnTo>
                    <a:pt x="2895" y="24672"/>
                  </a:lnTo>
                  <a:lnTo>
                    <a:pt x="2420" y="24304"/>
                  </a:lnTo>
                  <a:lnTo>
                    <a:pt x="2256" y="23694"/>
                  </a:lnTo>
                  <a:lnTo>
                    <a:pt x="2392" y="22856"/>
                  </a:lnTo>
                  <a:lnTo>
                    <a:pt x="3755" y="21486"/>
                  </a:lnTo>
                  <a:lnTo>
                    <a:pt x="5271" y="20270"/>
                  </a:lnTo>
                  <a:lnTo>
                    <a:pt x="5677" y="19588"/>
                  </a:lnTo>
                  <a:lnTo>
                    <a:pt x="5623" y="19055"/>
                  </a:lnTo>
                  <a:lnTo>
                    <a:pt x="3681" y="18514"/>
                  </a:lnTo>
                  <a:lnTo>
                    <a:pt x="2511" y="17960"/>
                  </a:lnTo>
                  <a:lnTo>
                    <a:pt x="1583" y="17768"/>
                  </a:lnTo>
                  <a:lnTo>
                    <a:pt x="946" y="18079"/>
                  </a:lnTo>
                  <a:lnTo>
                    <a:pt x="473" y="17729"/>
                  </a:lnTo>
                  <a:lnTo>
                    <a:pt x="0" y="16714"/>
                  </a:lnTo>
                  <a:lnTo>
                    <a:pt x="470" y="15165"/>
                  </a:lnTo>
                  <a:lnTo>
                    <a:pt x="2218" y="13733"/>
                  </a:lnTo>
                  <a:lnTo>
                    <a:pt x="4092" y="12461"/>
                  </a:lnTo>
                  <a:lnTo>
                    <a:pt x="5724" y="11533"/>
                  </a:lnTo>
                  <a:lnTo>
                    <a:pt x="6666" y="11135"/>
                  </a:lnTo>
                  <a:lnTo>
                    <a:pt x="7115" y="9542"/>
                  </a:lnTo>
                  <a:lnTo>
                    <a:pt x="8087" y="9708"/>
                  </a:lnTo>
                  <a:lnTo>
                    <a:pt x="10019" y="9793"/>
                  </a:lnTo>
                  <a:lnTo>
                    <a:pt x="12174" y="10155"/>
                  </a:lnTo>
                  <a:lnTo>
                    <a:pt x="14183" y="10599"/>
                  </a:lnTo>
                  <a:lnTo>
                    <a:pt x="15949" y="11162"/>
                  </a:lnTo>
                  <a:lnTo>
                    <a:pt x="19659" y="11750"/>
                  </a:lnTo>
                  <a:lnTo>
                    <a:pt x="23034" y="12105"/>
                  </a:lnTo>
                  <a:lnTo>
                    <a:pt x="24051" y="12432"/>
                  </a:lnTo>
                  <a:lnTo>
                    <a:pt x="24882" y="12407"/>
                  </a:lnTo>
                  <a:lnTo>
                    <a:pt x="25906" y="12887"/>
                  </a:lnTo>
                  <a:lnTo>
                    <a:pt x="26511" y="12520"/>
                  </a:lnTo>
                  <a:lnTo>
                    <a:pt x="26949" y="11878"/>
                  </a:lnTo>
                  <a:lnTo>
                    <a:pt x="28789" y="11120"/>
                  </a:lnTo>
                  <a:lnTo>
                    <a:pt x="30482" y="10129"/>
                  </a:lnTo>
                  <a:lnTo>
                    <a:pt x="31672" y="8867"/>
                  </a:lnTo>
                  <a:lnTo>
                    <a:pt x="32337" y="7870"/>
                  </a:lnTo>
                  <a:lnTo>
                    <a:pt x="33501" y="7163"/>
                  </a:lnTo>
                  <a:lnTo>
                    <a:pt x="34742" y="6959"/>
                  </a:lnTo>
                  <a:lnTo>
                    <a:pt x="35876" y="6605"/>
                  </a:lnTo>
                  <a:lnTo>
                    <a:pt x="40659" y="6133"/>
                  </a:lnTo>
                  <a:lnTo>
                    <a:pt x="45573" y="6503"/>
                  </a:lnTo>
                  <a:lnTo>
                    <a:pt x="47919" y="5808"/>
                  </a:lnTo>
                  <a:lnTo>
                    <a:pt x="49849" y="4590"/>
                  </a:lnTo>
                  <a:lnTo>
                    <a:pt x="52671" y="4248"/>
                  </a:lnTo>
                  <a:lnTo>
                    <a:pt x="52818" y="4233"/>
                  </a:lnTo>
                  <a:lnTo>
                    <a:pt x="57036" y="5169"/>
                  </a:lnTo>
                  <a:lnTo>
                    <a:pt x="57360" y="4624"/>
                  </a:lnTo>
                  <a:lnTo>
                    <a:pt x="57541" y="4384"/>
                  </a:lnTo>
                  <a:lnTo>
                    <a:pt x="57461" y="1725"/>
                  </a:lnTo>
                  <a:lnTo>
                    <a:pt x="58796" y="514"/>
                  </a:lnTo>
                  <a:lnTo>
                    <a:pt x="60031" y="0"/>
                  </a:lnTo>
                  <a:lnTo>
                    <a:pt x="64244" y="168"/>
                  </a:lnTo>
                  <a:lnTo>
                    <a:pt x="64794" y="984"/>
                  </a:lnTo>
                  <a:lnTo>
                    <a:pt x="65015" y="2250"/>
                  </a:lnTo>
                  <a:lnTo>
                    <a:pt x="65390" y="3945"/>
                  </a:lnTo>
                  <a:lnTo>
                    <a:pt x="66092" y="4413"/>
                  </a:lnTo>
                  <a:lnTo>
                    <a:pt x="66476" y="5080"/>
                  </a:lnTo>
                  <a:lnTo>
                    <a:pt x="66403" y="6252"/>
                  </a:lnTo>
                  <a:lnTo>
                    <a:pt x="67226" y="7126"/>
                  </a:lnTo>
                  <a:lnTo>
                    <a:pt x="69154" y="9492"/>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84" name="ee4p_SE_1_15912"/>
            <p:cNvSpPr>
              <a:spLocks noChangeAspect="1"/>
            </p:cNvSpPr>
            <p:nvPr>
              <p:custDataLst>
                <p:tags r:id="rId87"/>
              </p:custDataLst>
            </p:nvPr>
          </p:nvSpPr>
          <p:spPr>
            <a:xfrm>
              <a:off x="4748846" y="2030905"/>
              <a:ext cx="1140275" cy="1868306"/>
            </a:xfrm>
            <a:custGeom>
              <a:avLst/>
              <a:gdLst>
                <a:gd name="connsiteX0" fmla="*/ 129980 w 287641"/>
                <a:gd name="connsiteY0" fmla="*/ 408700 h 471291"/>
                <a:gd name="connsiteX1" fmla="*/ 131392 w 287641"/>
                <a:gd name="connsiteY1" fmla="*/ 409106 h 471291"/>
                <a:gd name="connsiteX2" fmla="*/ 132021 w 287641"/>
                <a:gd name="connsiteY2" fmla="*/ 409502 h 471291"/>
                <a:gd name="connsiteX3" fmla="*/ 130533 w 287641"/>
                <a:gd name="connsiteY3" fmla="*/ 410751 h 471291"/>
                <a:gd name="connsiteX4" fmla="*/ 130706 w 287641"/>
                <a:gd name="connsiteY4" fmla="*/ 412376 h 471291"/>
                <a:gd name="connsiteX5" fmla="*/ 130602 w 287641"/>
                <a:gd name="connsiteY5" fmla="*/ 413049 h 471291"/>
                <a:gd name="connsiteX6" fmla="*/ 126847 w 287641"/>
                <a:gd name="connsiteY6" fmla="*/ 420100 h 471291"/>
                <a:gd name="connsiteX7" fmla="*/ 125843 w 287641"/>
                <a:gd name="connsiteY7" fmla="*/ 424667 h 471291"/>
                <a:gd name="connsiteX8" fmla="*/ 124511 w 287641"/>
                <a:gd name="connsiteY8" fmla="*/ 425780 h 471291"/>
                <a:gd name="connsiteX9" fmla="*/ 118993 w 287641"/>
                <a:gd name="connsiteY9" fmla="*/ 441942 h 471291"/>
                <a:gd name="connsiteX10" fmla="*/ 117858 w 287641"/>
                <a:gd name="connsiteY10" fmla="*/ 443517 h 471291"/>
                <a:gd name="connsiteX11" fmla="*/ 116851 w 287641"/>
                <a:gd name="connsiteY11" fmla="*/ 443406 h 471291"/>
                <a:gd name="connsiteX12" fmla="*/ 116180 w 287641"/>
                <a:gd name="connsiteY12" fmla="*/ 441305 h 471291"/>
                <a:gd name="connsiteX13" fmla="*/ 116022 w 287641"/>
                <a:gd name="connsiteY13" fmla="*/ 435892 h 471291"/>
                <a:gd name="connsiteX14" fmla="*/ 116424 w 287641"/>
                <a:gd name="connsiteY14" fmla="*/ 433213 h 471291"/>
                <a:gd name="connsiteX15" fmla="*/ 121246 w 287641"/>
                <a:gd name="connsiteY15" fmla="*/ 423521 h 471291"/>
                <a:gd name="connsiteX16" fmla="*/ 123398 w 287641"/>
                <a:gd name="connsiteY16" fmla="*/ 422728 h 471291"/>
                <a:gd name="connsiteX17" fmla="*/ 126426 w 287641"/>
                <a:gd name="connsiteY17" fmla="*/ 416765 h 471291"/>
                <a:gd name="connsiteX18" fmla="*/ 127242 w 287641"/>
                <a:gd name="connsiteY18" fmla="*/ 414108 h 471291"/>
                <a:gd name="connsiteX19" fmla="*/ 128555 w 287641"/>
                <a:gd name="connsiteY19" fmla="*/ 411712 h 471291"/>
                <a:gd name="connsiteX20" fmla="*/ 129330 w 287641"/>
                <a:gd name="connsiteY20" fmla="*/ 409567 h 471291"/>
                <a:gd name="connsiteX21" fmla="*/ 171445 w 287641"/>
                <a:gd name="connsiteY21" fmla="*/ 390509 h 471291"/>
                <a:gd name="connsiteX22" fmla="*/ 172680 w 287641"/>
                <a:gd name="connsiteY22" fmla="*/ 391004 h 471291"/>
                <a:gd name="connsiteX23" fmla="*/ 175334 w 287641"/>
                <a:gd name="connsiteY23" fmla="*/ 393055 h 471291"/>
                <a:gd name="connsiteX24" fmla="*/ 173505 w 287641"/>
                <a:gd name="connsiteY24" fmla="*/ 393817 h 471291"/>
                <a:gd name="connsiteX25" fmla="*/ 172429 w 287641"/>
                <a:gd name="connsiteY25" fmla="*/ 396070 h 471291"/>
                <a:gd name="connsiteX26" fmla="*/ 170948 w 287641"/>
                <a:gd name="connsiteY26" fmla="*/ 396450 h 471291"/>
                <a:gd name="connsiteX27" fmla="*/ 169527 w 287641"/>
                <a:gd name="connsiteY27" fmla="*/ 397201 h 471291"/>
                <a:gd name="connsiteX28" fmla="*/ 169020 w 287641"/>
                <a:gd name="connsiteY28" fmla="*/ 404312 h 471291"/>
                <a:gd name="connsiteX29" fmla="*/ 171607 w 287641"/>
                <a:gd name="connsiteY29" fmla="*/ 407008 h 471291"/>
                <a:gd name="connsiteX30" fmla="*/ 170186 w 287641"/>
                <a:gd name="connsiteY30" fmla="*/ 407385 h 471291"/>
                <a:gd name="connsiteX31" fmla="*/ 168886 w 287641"/>
                <a:gd name="connsiteY31" fmla="*/ 408192 h 471291"/>
                <a:gd name="connsiteX32" fmla="*/ 167957 w 287641"/>
                <a:gd name="connsiteY32" fmla="*/ 409384 h 471291"/>
                <a:gd name="connsiteX33" fmla="*/ 167007 w 287641"/>
                <a:gd name="connsiteY33" fmla="*/ 411948 h 471291"/>
                <a:gd name="connsiteX34" fmla="*/ 163438 w 287641"/>
                <a:gd name="connsiteY34" fmla="*/ 413400 h 471291"/>
                <a:gd name="connsiteX35" fmla="*/ 162086 w 287641"/>
                <a:gd name="connsiteY35" fmla="*/ 414474 h 471291"/>
                <a:gd name="connsiteX36" fmla="*/ 160093 w 287641"/>
                <a:gd name="connsiteY36" fmla="*/ 416861 h 471291"/>
                <a:gd name="connsiteX37" fmla="*/ 159054 w 287641"/>
                <a:gd name="connsiteY37" fmla="*/ 420321 h 471291"/>
                <a:gd name="connsiteX38" fmla="*/ 157035 w 287641"/>
                <a:gd name="connsiteY38" fmla="*/ 421795 h 471291"/>
                <a:gd name="connsiteX39" fmla="*/ 154768 w 287641"/>
                <a:gd name="connsiteY39" fmla="*/ 422144 h 471291"/>
                <a:gd name="connsiteX40" fmla="*/ 156098 w 287641"/>
                <a:gd name="connsiteY40" fmla="*/ 419312 h 471291"/>
                <a:gd name="connsiteX41" fmla="*/ 157841 w 287641"/>
                <a:gd name="connsiteY41" fmla="*/ 417002 h 471291"/>
                <a:gd name="connsiteX42" fmla="*/ 156165 w 287641"/>
                <a:gd name="connsiteY42" fmla="*/ 415416 h 471291"/>
                <a:gd name="connsiteX43" fmla="*/ 155156 w 287641"/>
                <a:gd name="connsiteY43" fmla="*/ 412931 h 471291"/>
                <a:gd name="connsiteX44" fmla="*/ 153855 w 287641"/>
                <a:gd name="connsiteY44" fmla="*/ 411024 h 471291"/>
                <a:gd name="connsiteX45" fmla="*/ 154891 w 287641"/>
                <a:gd name="connsiteY45" fmla="*/ 408891 h 471291"/>
                <a:gd name="connsiteX46" fmla="*/ 154381 w 287641"/>
                <a:gd name="connsiteY46" fmla="*/ 405391 h 471291"/>
                <a:gd name="connsiteX47" fmla="*/ 154550 w 287641"/>
                <a:gd name="connsiteY47" fmla="*/ 401970 h 471291"/>
                <a:gd name="connsiteX48" fmla="*/ 156061 w 287641"/>
                <a:gd name="connsiteY48" fmla="*/ 400241 h 471291"/>
                <a:gd name="connsiteX49" fmla="*/ 157793 w 287641"/>
                <a:gd name="connsiteY49" fmla="*/ 398831 h 471291"/>
                <a:gd name="connsiteX50" fmla="*/ 160490 w 287641"/>
                <a:gd name="connsiteY50" fmla="*/ 395583 h 471291"/>
                <a:gd name="connsiteX51" fmla="*/ 163414 w 287641"/>
                <a:gd name="connsiteY51" fmla="*/ 393226 h 471291"/>
                <a:gd name="connsiteX52" fmla="*/ 167493 w 287641"/>
                <a:gd name="connsiteY52" fmla="*/ 392166 h 471291"/>
                <a:gd name="connsiteX53" fmla="*/ 169335 w 287641"/>
                <a:gd name="connsiteY53" fmla="*/ 393143 h 471291"/>
                <a:gd name="connsiteX54" fmla="*/ 170130 w 287641"/>
                <a:gd name="connsiteY54" fmla="*/ 390998 h 471291"/>
                <a:gd name="connsiteX55" fmla="*/ 176625 w 287641"/>
                <a:gd name="connsiteY55" fmla="*/ 388398 h 471291"/>
                <a:gd name="connsiteX56" fmla="*/ 179860 w 287641"/>
                <a:gd name="connsiteY56" fmla="*/ 388520 h 471291"/>
                <a:gd name="connsiteX57" fmla="*/ 180972 w 287641"/>
                <a:gd name="connsiteY57" fmla="*/ 388990 h 471291"/>
                <a:gd name="connsiteX58" fmla="*/ 177100 w 287641"/>
                <a:gd name="connsiteY58" fmla="*/ 390280 h 471291"/>
                <a:gd name="connsiteX59" fmla="*/ 176703 w 287641"/>
                <a:gd name="connsiteY59" fmla="*/ 392277 h 471291"/>
                <a:gd name="connsiteX60" fmla="*/ 175556 w 287641"/>
                <a:gd name="connsiteY60" fmla="*/ 392125 h 471291"/>
                <a:gd name="connsiteX61" fmla="*/ 174511 w 287641"/>
                <a:gd name="connsiteY61" fmla="*/ 390651 h 471291"/>
                <a:gd name="connsiteX62" fmla="*/ 161812 w 287641"/>
                <a:gd name="connsiteY62" fmla="*/ 351984 h 471291"/>
                <a:gd name="connsiteX63" fmla="*/ 162267 w 287641"/>
                <a:gd name="connsiteY63" fmla="*/ 352091 h 471291"/>
                <a:gd name="connsiteX64" fmla="*/ 160734 w 287641"/>
                <a:gd name="connsiteY64" fmla="*/ 354550 h 471291"/>
                <a:gd name="connsiteX65" fmla="*/ 159754 w 287641"/>
                <a:gd name="connsiteY65" fmla="*/ 354860 h 471291"/>
                <a:gd name="connsiteX66" fmla="*/ 159268 w 287641"/>
                <a:gd name="connsiteY66" fmla="*/ 354762 h 471291"/>
                <a:gd name="connsiteX67" fmla="*/ 159873 w 287641"/>
                <a:gd name="connsiteY67" fmla="*/ 353249 h 471291"/>
                <a:gd name="connsiteX68" fmla="*/ 160322 w 287641"/>
                <a:gd name="connsiteY68" fmla="*/ 352596 h 471291"/>
                <a:gd name="connsiteX69" fmla="*/ 165261 w 287641"/>
                <a:gd name="connsiteY69" fmla="*/ 337596 h 471291"/>
                <a:gd name="connsiteX70" fmla="*/ 166975 w 287641"/>
                <a:gd name="connsiteY70" fmla="*/ 338028 h 471291"/>
                <a:gd name="connsiteX71" fmla="*/ 166964 w 287641"/>
                <a:gd name="connsiteY71" fmla="*/ 338356 h 471291"/>
                <a:gd name="connsiteX72" fmla="*/ 165325 w 287641"/>
                <a:gd name="connsiteY72" fmla="*/ 339420 h 471291"/>
                <a:gd name="connsiteX73" fmla="*/ 164697 w 287641"/>
                <a:gd name="connsiteY73" fmla="*/ 340135 h 471291"/>
                <a:gd name="connsiteX74" fmla="*/ 164142 w 287641"/>
                <a:gd name="connsiteY74" fmla="*/ 341220 h 471291"/>
                <a:gd name="connsiteX75" fmla="*/ 163585 w 287641"/>
                <a:gd name="connsiteY75" fmla="*/ 339890 h 471291"/>
                <a:gd name="connsiteX76" fmla="*/ 163807 w 287641"/>
                <a:gd name="connsiteY76" fmla="*/ 339630 h 471291"/>
                <a:gd name="connsiteX77" fmla="*/ 164187 w 287641"/>
                <a:gd name="connsiteY77" fmla="*/ 338316 h 471291"/>
                <a:gd name="connsiteX78" fmla="*/ 209512 w 287641"/>
                <a:gd name="connsiteY78" fmla="*/ 0 h 471291"/>
                <a:gd name="connsiteX79" fmla="*/ 215548 w 287641"/>
                <a:gd name="connsiteY79" fmla="*/ 2210 h 471291"/>
                <a:gd name="connsiteX80" fmla="*/ 215812 w 287641"/>
                <a:gd name="connsiteY80" fmla="*/ 2688 h 471291"/>
                <a:gd name="connsiteX81" fmla="*/ 215855 w 287641"/>
                <a:gd name="connsiteY81" fmla="*/ 3839 h 471291"/>
                <a:gd name="connsiteX82" fmla="*/ 216066 w 287641"/>
                <a:gd name="connsiteY82" fmla="*/ 5031 h 471291"/>
                <a:gd name="connsiteX83" fmla="*/ 221923 w 287641"/>
                <a:gd name="connsiteY83" fmla="*/ 8050 h 471291"/>
                <a:gd name="connsiteX84" fmla="*/ 223611 w 287641"/>
                <a:gd name="connsiteY84" fmla="*/ 9646 h 471291"/>
                <a:gd name="connsiteX85" fmla="*/ 227207 w 287641"/>
                <a:gd name="connsiteY85" fmla="*/ 12069 h 471291"/>
                <a:gd name="connsiteX86" fmla="*/ 228159 w 287641"/>
                <a:gd name="connsiteY86" fmla="*/ 13376 h 471291"/>
                <a:gd name="connsiteX87" fmla="*/ 231489 w 287641"/>
                <a:gd name="connsiteY87" fmla="*/ 14904 h 471291"/>
                <a:gd name="connsiteX88" fmla="*/ 233877 w 287641"/>
                <a:gd name="connsiteY88" fmla="*/ 16536 h 471291"/>
                <a:gd name="connsiteX89" fmla="*/ 236667 w 287641"/>
                <a:gd name="connsiteY89" fmla="*/ 17859 h 471291"/>
                <a:gd name="connsiteX90" fmla="*/ 239923 w 287641"/>
                <a:gd name="connsiteY90" fmla="*/ 19914 h 471291"/>
                <a:gd name="connsiteX91" fmla="*/ 244294 w 287641"/>
                <a:gd name="connsiteY91" fmla="*/ 21549 h 471291"/>
                <a:gd name="connsiteX92" fmla="*/ 247986 w 287641"/>
                <a:gd name="connsiteY92" fmla="*/ 22082 h 471291"/>
                <a:gd name="connsiteX93" fmla="*/ 257280 w 287641"/>
                <a:gd name="connsiteY93" fmla="*/ 24881 h 471291"/>
                <a:gd name="connsiteX94" fmla="*/ 258865 w 287641"/>
                <a:gd name="connsiteY94" fmla="*/ 25787 h 471291"/>
                <a:gd name="connsiteX95" fmla="*/ 261547 w 287641"/>
                <a:gd name="connsiteY95" fmla="*/ 27732 h 471291"/>
                <a:gd name="connsiteX96" fmla="*/ 264255 w 287641"/>
                <a:gd name="connsiteY96" fmla="*/ 29982 h 471291"/>
                <a:gd name="connsiteX97" fmla="*/ 266127 w 287641"/>
                <a:gd name="connsiteY97" fmla="*/ 34594 h 471291"/>
                <a:gd name="connsiteX98" fmla="*/ 269136 w 287641"/>
                <a:gd name="connsiteY98" fmla="*/ 34834 h 471291"/>
                <a:gd name="connsiteX99" fmla="*/ 269952 w 287641"/>
                <a:gd name="connsiteY99" fmla="*/ 36419 h 471291"/>
                <a:gd name="connsiteX100" fmla="*/ 272578 w 287641"/>
                <a:gd name="connsiteY100" fmla="*/ 39132 h 471291"/>
                <a:gd name="connsiteX101" fmla="*/ 276218 w 287641"/>
                <a:gd name="connsiteY101" fmla="*/ 41522 h 471291"/>
                <a:gd name="connsiteX102" fmla="*/ 276087 w 287641"/>
                <a:gd name="connsiteY102" fmla="*/ 42326 h 471291"/>
                <a:gd name="connsiteX103" fmla="*/ 273189 w 287641"/>
                <a:gd name="connsiteY103" fmla="*/ 44525 h 471291"/>
                <a:gd name="connsiteX104" fmla="*/ 272878 w 287641"/>
                <a:gd name="connsiteY104" fmla="*/ 47502 h 471291"/>
                <a:gd name="connsiteX105" fmla="*/ 273152 w 287641"/>
                <a:gd name="connsiteY105" fmla="*/ 51297 h 471291"/>
                <a:gd name="connsiteX106" fmla="*/ 274061 w 287641"/>
                <a:gd name="connsiteY106" fmla="*/ 54386 h 471291"/>
                <a:gd name="connsiteX107" fmla="*/ 273966 w 287641"/>
                <a:gd name="connsiteY107" fmla="*/ 55288 h 471291"/>
                <a:gd name="connsiteX108" fmla="*/ 273247 w 287641"/>
                <a:gd name="connsiteY108" fmla="*/ 56351 h 471291"/>
                <a:gd name="connsiteX109" fmla="*/ 272383 w 287641"/>
                <a:gd name="connsiteY109" fmla="*/ 58019 h 471291"/>
                <a:gd name="connsiteX110" fmla="*/ 272075 w 287641"/>
                <a:gd name="connsiteY110" fmla="*/ 59473 h 471291"/>
                <a:gd name="connsiteX111" fmla="*/ 272150 w 287641"/>
                <a:gd name="connsiteY111" fmla="*/ 60186 h 471291"/>
                <a:gd name="connsiteX112" fmla="*/ 272442 w 287641"/>
                <a:gd name="connsiteY112" fmla="*/ 60573 h 471291"/>
                <a:gd name="connsiteX113" fmla="*/ 273968 w 287641"/>
                <a:gd name="connsiteY113" fmla="*/ 60602 h 471291"/>
                <a:gd name="connsiteX114" fmla="*/ 276704 w 287641"/>
                <a:gd name="connsiteY114" fmla="*/ 60945 h 471291"/>
                <a:gd name="connsiteX115" fmla="*/ 278313 w 287641"/>
                <a:gd name="connsiteY115" fmla="*/ 61590 h 471291"/>
                <a:gd name="connsiteX116" fmla="*/ 279226 w 287641"/>
                <a:gd name="connsiteY116" fmla="*/ 65128 h 471291"/>
                <a:gd name="connsiteX117" fmla="*/ 278918 w 287641"/>
                <a:gd name="connsiteY117" fmla="*/ 65807 h 471291"/>
                <a:gd name="connsiteX118" fmla="*/ 276611 w 287641"/>
                <a:gd name="connsiteY118" fmla="*/ 67406 h 471291"/>
                <a:gd name="connsiteX119" fmla="*/ 275935 w 287641"/>
                <a:gd name="connsiteY119" fmla="*/ 68675 h 471291"/>
                <a:gd name="connsiteX120" fmla="*/ 275869 w 287641"/>
                <a:gd name="connsiteY120" fmla="*/ 70538 h 471291"/>
                <a:gd name="connsiteX121" fmla="*/ 276277 w 287641"/>
                <a:gd name="connsiteY121" fmla="*/ 72584 h 471291"/>
                <a:gd name="connsiteX122" fmla="*/ 277069 w 287641"/>
                <a:gd name="connsiteY122" fmla="*/ 74871 h 471291"/>
                <a:gd name="connsiteX123" fmla="*/ 278874 w 287641"/>
                <a:gd name="connsiteY123" fmla="*/ 77315 h 471291"/>
                <a:gd name="connsiteX124" fmla="*/ 281314 w 287641"/>
                <a:gd name="connsiteY124" fmla="*/ 79867 h 471291"/>
                <a:gd name="connsiteX125" fmla="*/ 282917 w 287641"/>
                <a:gd name="connsiteY125" fmla="*/ 81958 h 471291"/>
                <a:gd name="connsiteX126" fmla="*/ 283675 w 287641"/>
                <a:gd name="connsiteY126" fmla="*/ 83430 h 471291"/>
                <a:gd name="connsiteX127" fmla="*/ 283951 w 287641"/>
                <a:gd name="connsiteY127" fmla="*/ 84458 h 471291"/>
                <a:gd name="connsiteX128" fmla="*/ 282852 w 287641"/>
                <a:gd name="connsiteY128" fmla="*/ 85750 h 471291"/>
                <a:gd name="connsiteX129" fmla="*/ 281863 w 287641"/>
                <a:gd name="connsiteY129" fmla="*/ 88303 h 471291"/>
                <a:gd name="connsiteX130" fmla="*/ 281679 w 287641"/>
                <a:gd name="connsiteY130" fmla="*/ 91223 h 471291"/>
                <a:gd name="connsiteX131" fmla="*/ 281230 w 287641"/>
                <a:gd name="connsiteY131" fmla="*/ 93125 h 471291"/>
                <a:gd name="connsiteX132" fmla="*/ 279081 w 287641"/>
                <a:gd name="connsiteY132" fmla="*/ 95739 h 471291"/>
                <a:gd name="connsiteX133" fmla="*/ 277596 w 287641"/>
                <a:gd name="connsiteY133" fmla="*/ 96665 h 471291"/>
                <a:gd name="connsiteX134" fmla="*/ 277173 w 287641"/>
                <a:gd name="connsiteY134" fmla="*/ 98043 h 471291"/>
                <a:gd name="connsiteX135" fmla="*/ 276991 w 287641"/>
                <a:gd name="connsiteY135" fmla="*/ 100353 h 471291"/>
                <a:gd name="connsiteX136" fmla="*/ 277427 w 287641"/>
                <a:gd name="connsiteY136" fmla="*/ 103166 h 471291"/>
                <a:gd name="connsiteX137" fmla="*/ 277577 w 287641"/>
                <a:gd name="connsiteY137" fmla="*/ 105065 h 471291"/>
                <a:gd name="connsiteX138" fmla="*/ 278034 w 287641"/>
                <a:gd name="connsiteY138" fmla="*/ 106431 h 471291"/>
                <a:gd name="connsiteX139" fmla="*/ 278708 w 287641"/>
                <a:gd name="connsiteY139" fmla="*/ 107322 h 471291"/>
                <a:gd name="connsiteX140" fmla="*/ 282155 w 287641"/>
                <a:gd name="connsiteY140" fmla="*/ 108897 h 471291"/>
                <a:gd name="connsiteX141" fmla="*/ 284085 w 287641"/>
                <a:gd name="connsiteY141" fmla="*/ 112118 h 471291"/>
                <a:gd name="connsiteX142" fmla="*/ 285288 w 287641"/>
                <a:gd name="connsiteY142" fmla="*/ 114698 h 471291"/>
                <a:gd name="connsiteX143" fmla="*/ 287641 w 287641"/>
                <a:gd name="connsiteY143" fmla="*/ 121435 h 471291"/>
                <a:gd name="connsiteX144" fmla="*/ 281783 w 287641"/>
                <a:gd name="connsiteY144" fmla="*/ 122275 h 471291"/>
                <a:gd name="connsiteX145" fmla="*/ 277380 w 287641"/>
                <a:gd name="connsiteY145" fmla="*/ 120588 h 471291"/>
                <a:gd name="connsiteX146" fmla="*/ 275184 w 287641"/>
                <a:gd name="connsiteY146" fmla="*/ 121433 h 471291"/>
                <a:gd name="connsiteX147" fmla="*/ 271342 w 287641"/>
                <a:gd name="connsiteY147" fmla="*/ 121469 h 471291"/>
                <a:gd name="connsiteX148" fmla="*/ 266980 w 287641"/>
                <a:gd name="connsiteY148" fmla="*/ 122133 h 471291"/>
                <a:gd name="connsiteX149" fmla="*/ 265510 w 287641"/>
                <a:gd name="connsiteY149" fmla="*/ 123452 h 471291"/>
                <a:gd name="connsiteX150" fmla="*/ 264354 w 287641"/>
                <a:gd name="connsiteY150" fmla="*/ 123982 h 471291"/>
                <a:gd name="connsiteX151" fmla="*/ 260308 w 287641"/>
                <a:gd name="connsiteY151" fmla="*/ 122120 h 471291"/>
                <a:gd name="connsiteX152" fmla="*/ 256488 w 287641"/>
                <a:gd name="connsiteY152" fmla="*/ 119040 h 471291"/>
                <a:gd name="connsiteX153" fmla="*/ 253696 w 287641"/>
                <a:gd name="connsiteY153" fmla="*/ 121389 h 471291"/>
                <a:gd name="connsiteX154" fmla="*/ 251889 w 287641"/>
                <a:gd name="connsiteY154" fmla="*/ 121834 h 471291"/>
                <a:gd name="connsiteX155" fmla="*/ 250265 w 287641"/>
                <a:gd name="connsiteY155" fmla="*/ 119708 h 471291"/>
                <a:gd name="connsiteX156" fmla="*/ 248846 w 287641"/>
                <a:gd name="connsiteY156" fmla="*/ 119363 h 471291"/>
                <a:gd name="connsiteX157" fmla="*/ 248079 w 287641"/>
                <a:gd name="connsiteY157" fmla="*/ 120072 h 471291"/>
                <a:gd name="connsiteX158" fmla="*/ 247408 w 287641"/>
                <a:gd name="connsiteY158" fmla="*/ 121949 h 471291"/>
                <a:gd name="connsiteX159" fmla="*/ 246339 w 287641"/>
                <a:gd name="connsiteY159" fmla="*/ 123425 h 471291"/>
                <a:gd name="connsiteX160" fmla="*/ 246060 w 287641"/>
                <a:gd name="connsiteY160" fmla="*/ 124359 h 471291"/>
                <a:gd name="connsiteX161" fmla="*/ 245875 w 287641"/>
                <a:gd name="connsiteY161" fmla="*/ 128120 h 471291"/>
                <a:gd name="connsiteX162" fmla="*/ 245596 w 287641"/>
                <a:gd name="connsiteY162" fmla="*/ 128991 h 471291"/>
                <a:gd name="connsiteX163" fmla="*/ 241886 w 287641"/>
                <a:gd name="connsiteY163" fmla="*/ 128505 h 471291"/>
                <a:gd name="connsiteX164" fmla="*/ 242109 w 287641"/>
                <a:gd name="connsiteY164" fmla="*/ 129491 h 471291"/>
                <a:gd name="connsiteX165" fmla="*/ 242916 w 287641"/>
                <a:gd name="connsiteY165" fmla="*/ 129987 h 471291"/>
                <a:gd name="connsiteX166" fmla="*/ 243242 w 287641"/>
                <a:gd name="connsiteY166" fmla="*/ 130612 h 471291"/>
                <a:gd name="connsiteX167" fmla="*/ 241897 w 287641"/>
                <a:gd name="connsiteY167" fmla="*/ 131433 h 471291"/>
                <a:gd name="connsiteX168" fmla="*/ 238213 w 287641"/>
                <a:gd name="connsiteY168" fmla="*/ 131356 h 471291"/>
                <a:gd name="connsiteX169" fmla="*/ 237837 w 287641"/>
                <a:gd name="connsiteY169" fmla="*/ 132227 h 471291"/>
                <a:gd name="connsiteX170" fmla="*/ 238874 w 287641"/>
                <a:gd name="connsiteY170" fmla="*/ 133603 h 471291"/>
                <a:gd name="connsiteX171" fmla="*/ 238066 w 287641"/>
                <a:gd name="connsiteY171" fmla="*/ 134807 h 471291"/>
                <a:gd name="connsiteX172" fmla="*/ 237317 w 287641"/>
                <a:gd name="connsiteY172" fmla="*/ 135281 h 471291"/>
                <a:gd name="connsiteX173" fmla="*/ 232918 w 287641"/>
                <a:gd name="connsiteY173" fmla="*/ 136028 h 471291"/>
                <a:gd name="connsiteX174" fmla="*/ 230372 w 287641"/>
                <a:gd name="connsiteY174" fmla="*/ 135857 h 471291"/>
                <a:gd name="connsiteX175" fmla="*/ 229645 w 287641"/>
                <a:gd name="connsiteY175" fmla="*/ 136636 h 471291"/>
                <a:gd name="connsiteX176" fmla="*/ 229441 w 287641"/>
                <a:gd name="connsiteY176" fmla="*/ 137647 h 471291"/>
                <a:gd name="connsiteX177" fmla="*/ 229923 w 287641"/>
                <a:gd name="connsiteY177" fmla="*/ 138639 h 471291"/>
                <a:gd name="connsiteX178" fmla="*/ 231046 w 287641"/>
                <a:gd name="connsiteY178" fmla="*/ 139167 h 471291"/>
                <a:gd name="connsiteX179" fmla="*/ 231415 w 287641"/>
                <a:gd name="connsiteY179" fmla="*/ 139796 h 471291"/>
                <a:gd name="connsiteX180" fmla="*/ 231338 w 287641"/>
                <a:gd name="connsiteY180" fmla="*/ 141158 h 471291"/>
                <a:gd name="connsiteX181" fmla="*/ 230403 w 287641"/>
                <a:gd name="connsiteY181" fmla="*/ 141405 h 471291"/>
                <a:gd name="connsiteX182" fmla="*/ 227749 w 287641"/>
                <a:gd name="connsiteY182" fmla="*/ 139012 h 471291"/>
                <a:gd name="connsiteX183" fmla="*/ 226941 w 287641"/>
                <a:gd name="connsiteY183" fmla="*/ 139135 h 471291"/>
                <a:gd name="connsiteX184" fmla="*/ 227548 w 287641"/>
                <a:gd name="connsiteY184" fmla="*/ 140380 h 471291"/>
                <a:gd name="connsiteX185" fmla="*/ 229064 w 287641"/>
                <a:gd name="connsiteY185" fmla="*/ 141736 h 471291"/>
                <a:gd name="connsiteX186" fmla="*/ 229940 w 287641"/>
                <a:gd name="connsiteY186" fmla="*/ 143120 h 471291"/>
                <a:gd name="connsiteX187" fmla="*/ 230707 w 287641"/>
                <a:gd name="connsiteY187" fmla="*/ 144785 h 471291"/>
                <a:gd name="connsiteX188" fmla="*/ 230558 w 287641"/>
                <a:gd name="connsiteY188" fmla="*/ 146046 h 471291"/>
                <a:gd name="connsiteX189" fmla="*/ 227263 w 287641"/>
                <a:gd name="connsiteY189" fmla="*/ 150112 h 471291"/>
                <a:gd name="connsiteX190" fmla="*/ 224363 w 287641"/>
                <a:gd name="connsiteY190" fmla="*/ 152677 h 471291"/>
                <a:gd name="connsiteX191" fmla="*/ 222199 w 287641"/>
                <a:gd name="connsiteY191" fmla="*/ 154984 h 471291"/>
                <a:gd name="connsiteX192" fmla="*/ 220923 w 287641"/>
                <a:gd name="connsiteY192" fmla="*/ 157427 h 471291"/>
                <a:gd name="connsiteX193" fmla="*/ 222400 w 287641"/>
                <a:gd name="connsiteY193" fmla="*/ 158658 h 471291"/>
                <a:gd name="connsiteX194" fmla="*/ 224043 w 287641"/>
                <a:gd name="connsiteY194" fmla="*/ 160431 h 471291"/>
                <a:gd name="connsiteX195" fmla="*/ 225198 w 287641"/>
                <a:gd name="connsiteY195" fmla="*/ 163837 h 471291"/>
                <a:gd name="connsiteX196" fmla="*/ 226576 w 287641"/>
                <a:gd name="connsiteY196" fmla="*/ 166868 h 471291"/>
                <a:gd name="connsiteX197" fmla="*/ 229357 w 287641"/>
                <a:gd name="connsiteY197" fmla="*/ 169760 h 471291"/>
                <a:gd name="connsiteX198" fmla="*/ 228798 w 287641"/>
                <a:gd name="connsiteY198" fmla="*/ 171430 h 471291"/>
                <a:gd name="connsiteX199" fmla="*/ 228150 w 287641"/>
                <a:gd name="connsiteY199" fmla="*/ 172728 h 471291"/>
                <a:gd name="connsiteX200" fmla="*/ 223523 w 287641"/>
                <a:gd name="connsiteY200" fmla="*/ 175583 h 471291"/>
                <a:gd name="connsiteX201" fmla="*/ 218276 w 287641"/>
                <a:gd name="connsiteY201" fmla="*/ 179878 h 471291"/>
                <a:gd name="connsiteX202" fmla="*/ 212620 w 287641"/>
                <a:gd name="connsiteY202" fmla="*/ 190827 h 471291"/>
                <a:gd name="connsiteX203" fmla="*/ 210739 w 287641"/>
                <a:gd name="connsiteY203" fmla="*/ 192290 h 471291"/>
                <a:gd name="connsiteX204" fmla="*/ 205788 w 287641"/>
                <a:gd name="connsiteY204" fmla="*/ 194137 h 471291"/>
                <a:gd name="connsiteX205" fmla="*/ 203967 w 287641"/>
                <a:gd name="connsiteY205" fmla="*/ 195923 h 471291"/>
                <a:gd name="connsiteX206" fmla="*/ 200281 w 287641"/>
                <a:gd name="connsiteY206" fmla="*/ 198045 h 471291"/>
                <a:gd name="connsiteX207" fmla="*/ 193846 w 287641"/>
                <a:gd name="connsiteY207" fmla="*/ 199865 h 471291"/>
                <a:gd name="connsiteX208" fmla="*/ 190927 w 287641"/>
                <a:gd name="connsiteY208" fmla="*/ 202400 h 471291"/>
                <a:gd name="connsiteX209" fmla="*/ 189609 w 287641"/>
                <a:gd name="connsiteY209" fmla="*/ 205019 h 471291"/>
                <a:gd name="connsiteX210" fmla="*/ 188143 w 287641"/>
                <a:gd name="connsiteY210" fmla="*/ 205205 h 471291"/>
                <a:gd name="connsiteX211" fmla="*/ 186690 w 287641"/>
                <a:gd name="connsiteY211" fmla="*/ 204182 h 471291"/>
                <a:gd name="connsiteX212" fmla="*/ 184751 w 287641"/>
                <a:gd name="connsiteY212" fmla="*/ 203420 h 471291"/>
                <a:gd name="connsiteX213" fmla="*/ 184498 w 287641"/>
                <a:gd name="connsiteY213" fmla="*/ 205128 h 471291"/>
                <a:gd name="connsiteX214" fmla="*/ 184580 w 287641"/>
                <a:gd name="connsiteY214" fmla="*/ 206381 h 471291"/>
                <a:gd name="connsiteX215" fmla="*/ 181477 w 287641"/>
                <a:gd name="connsiteY215" fmla="*/ 204524 h 471291"/>
                <a:gd name="connsiteX216" fmla="*/ 180013 w 287641"/>
                <a:gd name="connsiteY216" fmla="*/ 206227 h 471291"/>
                <a:gd name="connsiteX217" fmla="*/ 178869 w 287641"/>
                <a:gd name="connsiteY217" fmla="*/ 209070 h 471291"/>
                <a:gd name="connsiteX218" fmla="*/ 174403 w 287641"/>
                <a:gd name="connsiteY218" fmla="*/ 212891 h 471291"/>
                <a:gd name="connsiteX219" fmla="*/ 169590 w 287641"/>
                <a:gd name="connsiteY219" fmla="*/ 212204 h 471291"/>
                <a:gd name="connsiteX220" fmla="*/ 169050 w 287641"/>
                <a:gd name="connsiteY220" fmla="*/ 212878 h 471291"/>
                <a:gd name="connsiteX221" fmla="*/ 170331 w 287641"/>
                <a:gd name="connsiteY221" fmla="*/ 213366 h 471291"/>
                <a:gd name="connsiteX222" fmla="*/ 170525 w 287641"/>
                <a:gd name="connsiteY222" fmla="*/ 213976 h 471291"/>
                <a:gd name="connsiteX223" fmla="*/ 169651 w 287641"/>
                <a:gd name="connsiteY223" fmla="*/ 214301 h 471291"/>
                <a:gd name="connsiteX224" fmla="*/ 168327 w 287641"/>
                <a:gd name="connsiteY224" fmla="*/ 214267 h 471291"/>
                <a:gd name="connsiteX225" fmla="*/ 166284 w 287641"/>
                <a:gd name="connsiteY225" fmla="*/ 215021 h 471291"/>
                <a:gd name="connsiteX226" fmla="*/ 164941 w 287641"/>
                <a:gd name="connsiteY226" fmla="*/ 214962 h 471291"/>
                <a:gd name="connsiteX227" fmla="*/ 164304 w 287641"/>
                <a:gd name="connsiteY227" fmla="*/ 216765 h 471291"/>
                <a:gd name="connsiteX228" fmla="*/ 163265 w 287641"/>
                <a:gd name="connsiteY228" fmla="*/ 218950 h 471291"/>
                <a:gd name="connsiteX229" fmla="*/ 160546 w 287641"/>
                <a:gd name="connsiteY229" fmla="*/ 219854 h 471291"/>
                <a:gd name="connsiteX230" fmla="*/ 159143 w 287641"/>
                <a:gd name="connsiteY230" fmla="*/ 220040 h 471291"/>
                <a:gd name="connsiteX231" fmla="*/ 158450 w 287641"/>
                <a:gd name="connsiteY231" fmla="*/ 221281 h 471291"/>
                <a:gd name="connsiteX232" fmla="*/ 162632 w 287641"/>
                <a:gd name="connsiteY232" fmla="*/ 221541 h 471291"/>
                <a:gd name="connsiteX233" fmla="*/ 162298 w 287641"/>
                <a:gd name="connsiteY233" fmla="*/ 222591 h 471291"/>
                <a:gd name="connsiteX234" fmla="*/ 162203 w 287641"/>
                <a:gd name="connsiteY234" fmla="*/ 223640 h 471291"/>
                <a:gd name="connsiteX235" fmla="*/ 161771 w 287641"/>
                <a:gd name="connsiteY235" fmla="*/ 224765 h 471291"/>
                <a:gd name="connsiteX236" fmla="*/ 157016 w 287641"/>
                <a:gd name="connsiteY236" fmla="*/ 226384 h 471291"/>
                <a:gd name="connsiteX237" fmla="*/ 156284 w 287641"/>
                <a:gd name="connsiteY237" fmla="*/ 227659 h 471291"/>
                <a:gd name="connsiteX238" fmla="*/ 155291 w 287641"/>
                <a:gd name="connsiteY238" fmla="*/ 228449 h 471291"/>
                <a:gd name="connsiteX239" fmla="*/ 153176 w 287641"/>
                <a:gd name="connsiteY239" fmla="*/ 228404 h 471291"/>
                <a:gd name="connsiteX240" fmla="*/ 153254 w 287641"/>
                <a:gd name="connsiteY240" fmla="*/ 227668 h 471291"/>
                <a:gd name="connsiteX241" fmla="*/ 153600 w 287641"/>
                <a:gd name="connsiteY241" fmla="*/ 226835 h 471291"/>
                <a:gd name="connsiteX242" fmla="*/ 150449 w 287641"/>
                <a:gd name="connsiteY242" fmla="*/ 226910 h 471291"/>
                <a:gd name="connsiteX243" fmla="*/ 149467 w 287641"/>
                <a:gd name="connsiteY243" fmla="*/ 225080 h 471291"/>
                <a:gd name="connsiteX244" fmla="*/ 148869 w 287641"/>
                <a:gd name="connsiteY244" fmla="*/ 225549 h 471291"/>
                <a:gd name="connsiteX245" fmla="*/ 149223 w 287641"/>
                <a:gd name="connsiteY245" fmla="*/ 227026 h 471291"/>
                <a:gd name="connsiteX246" fmla="*/ 150048 w 287641"/>
                <a:gd name="connsiteY246" fmla="*/ 228561 h 471291"/>
                <a:gd name="connsiteX247" fmla="*/ 150965 w 287641"/>
                <a:gd name="connsiteY247" fmla="*/ 230809 h 471291"/>
                <a:gd name="connsiteX248" fmla="*/ 150220 w 287641"/>
                <a:gd name="connsiteY248" fmla="*/ 232230 h 471291"/>
                <a:gd name="connsiteX249" fmla="*/ 149387 w 287641"/>
                <a:gd name="connsiteY249" fmla="*/ 232934 h 471291"/>
                <a:gd name="connsiteX250" fmla="*/ 149994 w 287641"/>
                <a:gd name="connsiteY250" fmla="*/ 233584 h 471291"/>
                <a:gd name="connsiteX251" fmla="*/ 151676 w 287641"/>
                <a:gd name="connsiteY251" fmla="*/ 234079 h 471291"/>
                <a:gd name="connsiteX252" fmla="*/ 152356 w 287641"/>
                <a:gd name="connsiteY252" fmla="*/ 234966 h 471291"/>
                <a:gd name="connsiteX253" fmla="*/ 150361 w 287641"/>
                <a:gd name="connsiteY253" fmla="*/ 235726 h 471291"/>
                <a:gd name="connsiteX254" fmla="*/ 147871 w 287641"/>
                <a:gd name="connsiteY254" fmla="*/ 238333 h 471291"/>
                <a:gd name="connsiteX255" fmla="*/ 145290 w 287641"/>
                <a:gd name="connsiteY255" fmla="*/ 238397 h 471291"/>
                <a:gd name="connsiteX256" fmla="*/ 143712 w 287641"/>
                <a:gd name="connsiteY256" fmla="*/ 240117 h 471291"/>
                <a:gd name="connsiteX257" fmla="*/ 142036 w 287641"/>
                <a:gd name="connsiteY257" fmla="*/ 240111 h 471291"/>
                <a:gd name="connsiteX258" fmla="*/ 140674 w 287641"/>
                <a:gd name="connsiteY258" fmla="*/ 239028 h 471291"/>
                <a:gd name="connsiteX259" fmla="*/ 138490 w 287641"/>
                <a:gd name="connsiteY259" fmla="*/ 238138 h 471291"/>
                <a:gd name="connsiteX260" fmla="*/ 137787 w 287641"/>
                <a:gd name="connsiteY260" fmla="*/ 239707 h 471291"/>
                <a:gd name="connsiteX261" fmla="*/ 137674 w 287641"/>
                <a:gd name="connsiteY261" fmla="*/ 240954 h 471291"/>
                <a:gd name="connsiteX262" fmla="*/ 138905 w 287641"/>
                <a:gd name="connsiteY262" fmla="*/ 244105 h 471291"/>
                <a:gd name="connsiteX263" fmla="*/ 141255 w 287641"/>
                <a:gd name="connsiteY263" fmla="*/ 246541 h 471291"/>
                <a:gd name="connsiteX264" fmla="*/ 143431 w 287641"/>
                <a:gd name="connsiteY264" fmla="*/ 247592 h 471291"/>
                <a:gd name="connsiteX265" fmla="*/ 141865 w 287641"/>
                <a:gd name="connsiteY265" fmla="*/ 248301 h 471291"/>
                <a:gd name="connsiteX266" fmla="*/ 140700 w 287641"/>
                <a:gd name="connsiteY266" fmla="*/ 249875 h 471291"/>
                <a:gd name="connsiteX267" fmla="*/ 139294 w 287641"/>
                <a:gd name="connsiteY267" fmla="*/ 254783 h 471291"/>
                <a:gd name="connsiteX268" fmla="*/ 138529 w 287641"/>
                <a:gd name="connsiteY268" fmla="*/ 256712 h 471291"/>
                <a:gd name="connsiteX269" fmla="*/ 137700 w 287641"/>
                <a:gd name="connsiteY269" fmla="*/ 260113 h 471291"/>
                <a:gd name="connsiteX270" fmla="*/ 138225 w 287641"/>
                <a:gd name="connsiteY270" fmla="*/ 262978 h 471291"/>
                <a:gd name="connsiteX271" fmla="*/ 138646 w 287641"/>
                <a:gd name="connsiteY271" fmla="*/ 264385 h 471291"/>
                <a:gd name="connsiteX272" fmla="*/ 139711 w 287641"/>
                <a:gd name="connsiteY272" fmla="*/ 266294 h 471291"/>
                <a:gd name="connsiteX273" fmla="*/ 136817 w 287641"/>
                <a:gd name="connsiteY273" fmla="*/ 266048 h 471291"/>
                <a:gd name="connsiteX274" fmla="*/ 133761 w 287641"/>
                <a:gd name="connsiteY274" fmla="*/ 264933 h 471291"/>
                <a:gd name="connsiteX275" fmla="*/ 134187 w 287641"/>
                <a:gd name="connsiteY275" fmla="*/ 267248 h 471291"/>
                <a:gd name="connsiteX276" fmla="*/ 132310 w 287641"/>
                <a:gd name="connsiteY276" fmla="*/ 269981 h 471291"/>
                <a:gd name="connsiteX277" fmla="*/ 132660 w 287641"/>
                <a:gd name="connsiteY277" fmla="*/ 272389 h 471291"/>
                <a:gd name="connsiteX278" fmla="*/ 133051 w 287641"/>
                <a:gd name="connsiteY278" fmla="*/ 273956 h 471291"/>
                <a:gd name="connsiteX279" fmla="*/ 132470 w 287641"/>
                <a:gd name="connsiteY279" fmla="*/ 276546 h 471291"/>
                <a:gd name="connsiteX280" fmla="*/ 133353 w 287641"/>
                <a:gd name="connsiteY280" fmla="*/ 277359 h 471291"/>
                <a:gd name="connsiteX281" fmla="*/ 133833 w 287641"/>
                <a:gd name="connsiteY281" fmla="*/ 278899 h 471291"/>
                <a:gd name="connsiteX282" fmla="*/ 133042 w 287641"/>
                <a:gd name="connsiteY282" fmla="*/ 280036 h 471291"/>
                <a:gd name="connsiteX283" fmla="*/ 133394 w 287641"/>
                <a:gd name="connsiteY283" fmla="*/ 281014 h 471291"/>
                <a:gd name="connsiteX284" fmla="*/ 133526 w 287641"/>
                <a:gd name="connsiteY284" fmla="*/ 284473 h 471291"/>
                <a:gd name="connsiteX285" fmla="*/ 134126 w 287641"/>
                <a:gd name="connsiteY285" fmla="*/ 289873 h 471291"/>
                <a:gd name="connsiteX286" fmla="*/ 133906 w 287641"/>
                <a:gd name="connsiteY286" fmla="*/ 291014 h 471291"/>
                <a:gd name="connsiteX287" fmla="*/ 135586 w 287641"/>
                <a:gd name="connsiteY287" fmla="*/ 295695 h 471291"/>
                <a:gd name="connsiteX288" fmla="*/ 135195 w 287641"/>
                <a:gd name="connsiteY288" fmla="*/ 297333 h 471291"/>
                <a:gd name="connsiteX289" fmla="*/ 134969 w 287641"/>
                <a:gd name="connsiteY289" fmla="*/ 299419 h 471291"/>
                <a:gd name="connsiteX290" fmla="*/ 137376 w 287641"/>
                <a:gd name="connsiteY290" fmla="*/ 301421 h 471291"/>
                <a:gd name="connsiteX291" fmla="*/ 139525 w 287641"/>
                <a:gd name="connsiteY291" fmla="*/ 301389 h 471291"/>
                <a:gd name="connsiteX292" fmla="*/ 141702 w 287641"/>
                <a:gd name="connsiteY292" fmla="*/ 301358 h 471291"/>
                <a:gd name="connsiteX293" fmla="*/ 142533 w 287641"/>
                <a:gd name="connsiteY293" fmla="*/ 301860 h 471291"/>
                <a:gd name="connsiteX294" fmla="*/ 143367 w 287641"/>
                <a:gd name="connsiteY294" fmla="*/ 303275 h 471291"/>
                <a:gd name="connsiteX295" fmla="*/ 144038 w 287641"/>
                <a:gd name="connsiteY295" fmla="*/ 304945 h 471291"/>
                <a:gd name="connsiteX296" fmla="*/ 145830 w 287641"/>
                <a:gd name="connsiteY296" fmla="*/ 304807 h 471291"/>
                <a:gd name="connsiteX297" fmla="*/ 148691 w 287641"/>
                <a:gd name="connsiteY297" fmla="*/ 303448 h 471291"/>
                <a:gd name="connsiteX298" fmla="*/ 150553 w 287641"/>
                <a:gd name="connsiteY298" fmla="*/ 303124 h 471291"/>
                <a:gd name="connsiteX299" fmla="*/ 151782 w 287641"/>
                <a:gd name="connsiteY299" fmla="*/ 305736 h 471291"/>
                <a:gd name="connsiteX300" fmla="*/ 155124 w 287641"/>
                <a:gd name="connsiteY300" fmla="*/ 309182 h 471291"/>
                <a:gd name="connsiteX301" fmla="*/ 157070 w 287641"/>
                <a:gd name="connsiteY301" fmla="*/ 310724 h 471291"/>
                <a:gd name="connsiteX302" fmla="*/ 160376 w 287641"/>
                <a:gd name="connsiteY302" fmla="*/ 311535 h 471291"/>
                <a:gd name="connsiteX303" fmla="*/ 163859 w 287641"/>
                <a:gd name="connsiteY303" fmla="*/ 314308 h 471291"/>
                <a:gd name="connsiteX304" fmla="*/ 163371 w 287641"/>
                <a:gd name="connsiteY304" fmla="*/ 317646 h 471291"/>
                <a:gd name="connsiteX305" fmla="*/ 164824 w 287641"/>
                <a:gd name="connsiteY305" fmla="*/ 318760 h 471291"/>
                <a:gd name="connsiteX306" fmla="*/ 168934 w 287641"/>
                <a:gd name="connsiteY306" fmla="*/ 320076 h 471291"/>
                <a:gd name="connsiteX307" fmla="*/ 170387 w 287641"/>
                <a:gd name="connsiteY307" fmla="*/ 321849 h 471291"/>
                <a:gd name="connsiteX308" fmla="*/ 171084 w 287641"/>
                <a:gd name="connsiteY308" fmla="*/ 323359 h 471291"/>
                <a:gd name="connsiteX309" fmla="*/ 172166 w 287641"/>
                <a:gd name="connsiteY309" fmla="*/ 324611 h 471291"/>
                <a:gd name="connsiteX310" fmla="*/ 173431 w 287641"/>
                <a:gd name="connsiteY310" fmla="*/ 328388 h 471291"/>
                <a:gd name="connsiteX311" fmla="*/ 172991 w 287641"/>
                <a:gd name="connsiteY311" fmla="*/ 330712 h 471291"/>
                <a:gd name="connsiteX312" fmla="*/ 171335 w 287641"/>
                <a:gd name="connsiteY312" fmla="*/ 331510 h 471291"/>
                <a:gd name="connsiteX313" fmla="*/ 167424 w 287641"/>
                <a:gd name="connsiteY313" fmla="*/ 333997 h 471291"/>
                <a:gd name="connsiteX314" fmla="*/ 165681 w 287641"/>
                <a:gd name="connsiteY314" fmla="*/ 335851 h 471291"/>
                <a:gd name="connsiteX315" fmla="*/ 164314 w 287641"/>
                <a:gd name="connsiteY315" fmla="*/ 337006 h 471291"/>
                <a:gd name="connsiteX316" fmla="*/ 160430 w 287641"/>
                <a:gd name="connsiteY316" fmla="*/ 339479 h 471291"/>
                <a:gd name="connsiteX317" fmla="*/ 159007 w 287641"/>
                <a:gd name="connsiteY317" fmla="*/ 339923 h 471291"/>
                <a:gd name="connsiteX318" fmla="*/ 157644 w 287641"/>
                <a:gd name="connsiteY318" fmla="*/ 341207 h 471291"/>
                <a:gd name="connsiteX319" fmla="*/ 156327 w 287641"/>
                <a:gd name="connsiteY319" fmla="*/ 341769 h 471291"/>
                <a:gd name="connsiteX320" fmla="*/ 155148 w 287641"/>
                <a:gd name="connsiteY320" fmla="*/ 341446 h 471291"/>
                <a:gd name="connsiteX321" fmla="*/ 150740 w 287641"/>
                <a:gd name="connsiteY321" fmla="*/ 343770 h 471291"/>
                <a:gd name="connsiteX322" fmla="*/ 151084 w 287641"/>
                <a:gd name="connsiteY322" fmla="*/ 344762 h 471291"/>
                <a:gd name="connsiteX323" fmla="*/ 154464 w 287641"/>
                <a:gd name="connsiteY323" fmla="*/ 345182 h 471291"/>
                <a:gd name="connsiteX324" fmla="*/ 156187 w 287641"/>
                <a:gd name="connsiteY324" fmla="*/ 344684 h 471291"/>
                <a:gd name="connsiteX325" fmla="*/ 157513 w 287641"/>
                <a:gd name="connsiteY325" fmla="*/ 343516 h 471291"/>
                <a:gd name="connsiteX326" fmla="*/ 158961 w 287641"/>
                <a:gd name="connsiteY326" fmla="*/ 343248 h 471291"/>
                <a:gd name="connsiteX327" fmla="*/ 160283 w 287641"/>
                <a:gd name="connsiteY327" fmla="*/ 343468 h 471291"/>
                <a:gd name="connsiteX328" fmla="*/ 161684 w 287641"/>
                <a:gd name="connsiteY328" fmla="*/ 342548 h 471291"/>
                <a:gd name="connsiteX329" fmla="*/ 162784 w 287641"/>
                <a:gd name="connsiteY329" fmla="*/ 342180 h 471291"/>
                <a:gd name="connsiteX330" fmla="*/ 163920 w 287641"/>
                <a:gd name="connsiteY330" fmla="*/ 342621 h 471291"/>
                <a:gd name="connsiteX331" fmla="*/ 165187 w 287641"/>
                <a:gd name="connsiteY331" fmla="*/ 344828 h 471291"/>
                <a:gd name="connsiteX332" fmla="*/ 162557 w 287641"/>
                <a:gd name="connsiteY332" fmla="*/ 345976 h 471291"/>
                <a:gd name="connsiteX333" fmla="*/ 160691 w 287641"/>
                <a:gd name="connsiteY333" fmla="*/ 346028 h 471291"/>
                <a:gd name="connsiteX334" fmla="*/ 159780 w 287641"/>
                <a:gd name="connsiteY334" fmla="*/ 349640 h 471291"/>
                <a:gd name="connsiteX335" fmla="*/ 158650 w 287641"/>
                <a:gd name="connsiteY335" fmla="*/ 351190 h 471291"/>
                <a:gd name="connsiteX336" fmla="*/ 157841 w 287641"/>
                <a:gd name="connsiteY336" fmla="*/ 351935 h 471291"/>
                <a:gd name="connsiteX337" fmla="*/ 153701 w 287641"/>
                <a:gd name="connsiteY337" fmla="*/ 353469 h 471291"/>
                <a:gd name="connsiteX338" fmla="*/ 150970 w 287641"/>
                <a:gd name="connsiteY338" fmla="*/ 355412 h 471291"/>
                <a:gd name="connsiteX339" fmla="*/ 147750 w 287641"/>
                <a:gd name="connsiteY339" fmla="*/ 356975 h 471291"/>
                <a:gd name="connsiteX340" fmla="*/ 146344 w 287641"/>
                <a:gd name="connsiteY340" fmla="*/ 356635 h 471291"/>
                <a:gd name="connsiteX341" fmla="*/ 144226 w 287641"/>
                <a:gd name="connsiteY341" fmla="*/ 358223 h 471291"/>
                <a:gd name="connsiteX342" fmla="*/ 139518 w 287641"/>
                <a:gd name="connsiteY342" fmla="*/ 360101 h 471291"/>
                <a:gd name="connsiteX343" fmla="*/ 137106 w 287641"/>
                <a:gd name="connsiteY343" fmla="*/ 362629 h 471291"/>
                <a:gd name="connsiteX344" fmla="*/ 131693 w 287641"/>
                <a:gd name="connsiteY344" fmla="*/ 364888 h 471291"/>
                <a:gd name="connsiteX345" fmla="*/ 128935 w 287641"/>
                <a:gd name="connsiteY345" fmla="*/ 366724 h 471291"/>
                <a:gd name="connsiteX346" fmla="*/ 121444 w 287641"/>
                <a:gd name="connsiteY346" fmla="*/ 366820 h 471291"/>
                <a:gd name="connsiteX347" fmla="*/ 114290 w 287641"/>
                <a:gd name="connsiteY347" fmla="*/ 366417 h 471291"/>
                <a:gd name="connsiteX348" fmla="*/ 112044 w 287641"/>
                <a:gd name="connsiteY348" fmla="*/ 367290 h 471291"/>
                <a:gd name="connsiteX349" fmla="*/ 114340 w 287641"/>
                <a:gd name="connsiteY349" fmla="*/ 367560 h 471291"/>
                <a:gd name="connsiteX350" fmla="*/ 115948 w 287641"/>
                <a:gd name="connsiteY350" fmla="*/ 368416 h 471291"/>
                <a:gd name="connsiteX351" fmla="*/ 117877 w 287641"/>
                <a:gd name="connsiteY351" fmla="*/ 368059 h 471291"/>
                <a:gd name="connsiteX352" fmla="*/ 122410 w 287641"/>
                <a:gd name="connsiteY352" fmla="*/ 368487 h 471291"/>
                <a:gd name="connsiteX353" fmla="*/ 124742 w 287641"/>
                <a:gd name="connsiteY353" fmla="*/ 368953 h 471291"/>
                <a:gd name="connsiteX354" fmla="*/ 127735 w 287641"/>
                <a:gd name="connsiteY354" fmla="*/ 371949 h 471291"/>
                <a:gd name="connsiteX355" fmla="*/ 125534 w 287641"/>
                <a:gd name="connsiteY355" fmla="*/ 373013 h 471291"/>
                <a:gd name="connsiteX356" fmla="*/ 121723 w 287641"/>
                <a:gd name="connsiteY356" fmla="*/ 373829 h 471291"/>
                <a:gd name="connsiteX357" fmla="*/ 123152 w 287641"/>
                <a:gd name="connsiteY357" fmla="*/ 378067 h 471291"/>
                <a:gd name="connsiteX358" fmla="*/ 124331 w 287641"/>
                <a:gd name="connsiteY358" fmla="*/ 380919 h 471291"/>
                <a:gd name="connsiteX359" fmla="*/ 122788 w 287641"/>
                <a:gd name="connsiteY359" fmla="*/ 382639 h 471291"/>
                <a:gd name="connsiteX360" fmla="*/ 122673 w 287641"/>
                <a:gd name="connsiteY360" fmla="*/ 390443 h 471291"/>
                <a:gd name="connsiteX361" fmla="*/ 120507 w 287641"/>
                <a:gd name="connsiteY361" fmla="*/ 390592 h 471291"/>
                <a:gd name="connsiteX362" fmla="*/ 119587 w 287641"/>
                <a:gd name="connsiteY362" fmla="*/ 393812 h 471291"/>
                <a:gd name="connsiteX363" fmla="*/ 120269 w 287641"/>
                <a:gd name="connsiteY363" fmla="*/ 395452 h 471291"/>
                <a:gd name="connsiteX364" fmla="*/ 120216 w 287641"/>
                <a:gd name="connsiteY364" fmla="*/ 399257 h 471291"/>
                <a:gd name="connsiteX365" fmla="*/ 120667 w 287641"/>
                <a:gd name="connsiteY365" fmla="*/ 401599 h 471291"/>
                <a:gd name="connsiteX366" fmla="*/ 121729 w 287641"/>
                <a:gd name="connsiteY366" fmla="*/ 403752 h 471291"/>
                <a:gd name="connsiteX367" fmla="*/ 121256 w 287641"/>
                <a:gd name="connsiteY367" fmla="*/ 405996 h 471291"/>
                <a:gd name="connsiteX368" fmla="*/ 117832 w 287641"/>
                <a:gd name="connsiteY368" fmla="*/ 411238 h 471291"/>
                <a:gd name="connsiteX369" fmla="*/ 117910 w 287641"/>
                <a:gd name="connsiteY369" fmla="*/ 413693 h 471291"/>
                <a:gd name="connsiteX370" fmla="*/ 118525 w 287641"/>
                <a:gd name="connsiteY370" fmla="*/ 415150 h 471291"/>
                <a:gd name="connsiteX371" fmla="*/ 118980 w 287641"/>
                <a:gd name="connsiteY371" fmla="*/ 417477 h 471291"/>
                <a:gd name="connsiteX372" fmla="*/ 117424 w 287641"/>
                <a:gd name="connsiteY372" fmla="*/ 421945 h 471291"/>
                <a:gd name="connsiteX373" fmla="*/ 116324 w 287641"/>
                <a:gd name="connsiteY373" fmla="*/ 425671 h 471291"/>
                <a:gd name="connsiteX374" fmla="*/ 115018 w 287641"/>
                <a:gd name="connsiteY374" fmla="*/ 428802 h 471291"/>
                <a:gd name="connsiteX375" fmla="*/ 112094 w 287641"/>
                <a:gd name="connsiteY375" fmla="*/ 432553 h 471291"/>
                <a:gd name="connsiteX376" fmla="*/ 110639 w 287641"/>
                <a:gd name="connsiteY376" fmla="*/ 435353 h 471291"/>
                <a:gd name="connsiteX377" fmla="*/ 107233 w 287641"/>
                <a:gd name="connsiteY377" fmla="*/ 444067 h 471291"/>
                <a:gd name="connsiteX378" fmla="*/ 105545 w 287641"/>
                <a:gd name="connsiteY378" fmla="*/ 445792 h 471291"/>
                <a:gd name="connsiteX379" fmla="*/ 103474 w 287641"/>
                <a:gd name="connsiteY379" fmla="*/ 447117 h 471291"/>
                <a:gd name="connsiteX380" fmla="*/ 101166 w 287641"/>
                <a:gd name="connsiteY380" fmla="*/ 445891 h 471291"/>
                <a:gd name="connsiteX381" fmla="*/ 99049 w 287641"/>
                <a:gd name="connsiteY381" fmla="*/ 445223 h 471291"/>
                <a:gd name="connsiteX382" fmla="*/ 96464 w 287641"/>
                <a:gd name="connsiteY382" fmla="*/ 445304 h 471291"/>
                <a:gd name="connsiteX383" fmla="*/ 92416 w 287641"/>
                <a:gd name="connsiteY383" fmla="*/ 446309 h 471291"/>
                <a:gd name="connsiteX384" fmla="*/ 86326 w 287641"/>
                <a:gd name="connsiteY384" fmla="*/ 445641 h 471291"/>
                <a:gd name="connsiteX385" fmla="*/ 80375 w 287641"/>
                <a:gd name="connsiteY385" fmla="*/ 445963 h 471291"/>
                <a:gd name="connsiteX386" fmla="*/ 78870 w 287641"/>
                <a:gd name="connsiteY386" fmla="*/ 446831 h 471291"/>
                <a:gd name="connsiteX387" fmla="*/ 79772 w 287641"/>
                <a:gd name="connsiteY387" fmla="*/ 449981 h 471291"/>
                <a:gd name="connsiteX388" fmla="*/ 77579 w 287641"/>
                <a:gd name="connsiteY388" fmla="*/ 450394 h 471291"/>
                <a:gd name="connsiteX389" fmla="*/ 75434 w 287641"/>
                <a:gd name="connsiteY389" fmla="*/ 449498 h 471291"/>
                <a:gd name="connsiteX390" fmla="*/ 73547 w 287641"/>
                <a:gd name="connsiteY390" fmla="*/ 450567 h 471291"/>
                <a:gd name="connsiteX391" fmla="*/ 71970 w 287641"/>
                <a:gd name="connsiteY391" fmla="*/ 451739 h 471291"/>
                <a:gd name="connsiteX392" fmla="*/ 68874 w 287641"/>
                <a:gd name="connsiteY392" fmla="*/ 454516 h 471291"/>
                <a:gd name="connsiteX393" fmla="*/ 67837 w 287641"/>
                <a:gd name="connsiteY393" fmla="*/ 456225 h 471291"/>
                <a:gd name="connsiteX394" fmla="*/ 67570 w 287641"/>
                <a:gd name="connsiteY394" fmla="*/ 459439 h 471291"/>
                <a:gd name="connsiteX395" fmla="*/ 69196 w 287641"/>
                <a:gd name="connsiteY395" fmla="*/ 462318 h 471291"/>
                <a:gd name="connsiteX396" fmla="*/ 70638 w 287641"/>
                <a:gd name="connsiteY396" fmla="*/ 465684 h 471291"/>
                <a:gd name="connsiteX397" fmla="*/ 66924 w 287641"/>
                <a:gd name="connsiteY397" fmla="*/ 469739 h 471291"/>
                <a:gd name="connsiteX398" fmla="*/ 64851 w 287641"/>
                <a:gd name="connsiteY398" fmla="*/ 469876 h 471291"/>
                <a:gd name="connsiteX399" fmla="*/ 58800 w 287641"/>
                <a:gd name="connsiteY399" fmla="*/ 468752 h 471291"/>
                <a:gd name="connsiteX400" fmla="*/ 48077 w 287641"/>
                <a:gd name="connsiteY400" fmla="*/ 471291 h 471291"/>
                <a:gd name="connsiteX401" fmla="*/ 38446 w 287641"/>
                <a:gd name="connsiteY401" fmla="*/ 469283 h 471291"/>
                <a:gd name="connsiteX402" fmla="*/ 39657 w 287641"/>
                <a:gd name="connsiteY402" fmla="*/ 467112 h 471291"/>
                <a:gd name="connsiteX403" fmla="*/ 39617 w 287641"/>
                <a:gd name="connsiteY403" fmla="*/ 465514 h 471291"/>
                <a:gd name="connsiteX404" fmla="*/ 40161 w 287641"/>
                <a:gd name="connsiteY404" fmla="*/ 463055 h 471291"/>
                <a:gd name="connsiteX405" fmla="*/ 40484 w 287641"/>
                <a:gd name="connsiteY405" fmla="*/ 460536 h 471291"/>
                <a:gd name="connsiteX406" fmla="*/ 40394 w 287641"/>
                <a:gd name="connsiteY406" fmla="*/ 458849 h 471291"/>
                <a:gd name="connsiteX407" fmla="*/ 39688 w 287641"/>
                <a:gd name="connsiteY407" fmla="*/ 457050 h 471291"/>
                <a:gd name="connsiteX408" fmla="*/ 37313 w 287641"/>
                <a:gd name="connsiteY408" fmla="*/ 454694 h 471291"/>
                <a:gd name="connsiteX409" fmla="*/ 31961 w 287641"/>
                <a:gd name="connsiteY409" fmla="*/ 446722 h 471291"/>
                <a:gd name="connsiteX410" fmla="*/ 30378 w 287641"/>
                <a:gd name="connsiteY410" fmla="*/ 443349 h 471291"/>
                <a:gd name="connsiteX411" fmla="*/ 29277 w 287641"/>
                <a:gd name="connsiteY411" fmla="*/ 441942 h 471291"/>
                <a:gd name="connsiteX412" fmla="*/ 30070 w 287641"/>
                <a:gd name="connsiteY412" fmla="*/ 441866 h 471291"/>
                <a:gd name="connsiteX413" fmla="*/ 34477 w 287641"/>
                <a:gd name="connsiteY413" fmla="*/ 443679 h 471291"/>
                <a:gd name="connsiteX414" fmla="*/ 35505 w 287641"/>
                <a:gd name="connsiteY414" fmla="*/ 443456 h 471291"/>
                <a:gd name="connsiteX415" fmla="*/ 36585 w 287641"/>
                <a:gd name="connsiteY415" fmla="*/ 442775 h 471291"/>
                <a:gd name="connsiteX416" fmla="*/ 35270 w 287641"/>
                <a:gd name="connsiteY416" fmla="*/ 440179 h 471291"/>
                <a:gd name="connsiteX417" fmla="*/ 34140 w 287641"/>
                <a:gd name="connsiteY417" fmla="*/ 439003 h 471291"/>
                <a:gd name="connsiteX418" fmla="*/ 33374 w 287641"/>
                <a:gd name="connsiteY418" fmla="*/ 437243 h 471291"/>
                <a:gd name="connsiteX419" fmla="*/ 35954 w 287641"/>
                <a:gd name="connsiteY419" fmla="*/ 436767 h 471291"/>
                <a:gd name="connsiteX420" fmla="*/ 37818 w 287641"/>
                <a:gd name="connsiteY420" fmla="*/ 436872 h 471291"/>
                <a:gd name="connsiteX421" fmla="*/ 39191 w 287641"/>
                <a:gd name="connsiteY421" fmla="*/ 434890 h 471291"/>
                <a:gd name="connsiteX422" fmla="*/ 38399 w 287641"/>
                <a:gd name="connsiteY422" fmla="*/ 431681 h 471291"/>
                <a:gd name="connsiteX423" fmla="*/ 36397 w 287641"/>
                <a:gd name="connsiteY423" fmla="*/ 430693 h 471291"/>
                <a:gd name="connsiteX424" fmla="*/ 34725 w 287641"/>
                <a:gd name="connsiteY424" fmla="*/ 430263 h 471291"/>
                <a:gd name="connsiteX425" fmla="*/ 31521 w 287641"/>
                <a:gd name="connsiteY425" fmla="*/ 425210 h 471291"/>
                <a:gd name="connsiteX426" fmla="*/ 28178 w 287641"/>
                <a:gd name="connsiteY426" fmla="*/ 422589 h 471291"/>
                <a:gd name="connsiteX427" fmla="*/ 22216 w 287641"/>
                <a:gd name="connsiteY427" fmla="*/ 412449 h 471291"/>
                <a:gd name="connsiteX428" fmla="*/ 20035 w 287641"/>
                <a:gd name="connsiteY428" fmla="*/ 405461 h 471291"/>
                <a:gd name="connsiteX429" fmla="*/ 18008 w 287641"/>
                <a:gd name="connsiteY429" fmla="*/ 406126 h 471291"/>
                <a:gd name="connsiteX430" fmla="*/ 17023 w 287641"/>
                <a:gd name="connsiteY430" fmla="*/ 403076 h 471291"/>
                <a:gd name="connsiteX431" fmla="*/ 16317 w 287641"/>
                <a:gd name="connsiteY431" fmla="*/ 400184 h 471291"/>
                <a:gd name="connsiteX432" fmla="*/ 16176 w 287641"/>
                <a:gd name="connsiteY432" fmla="*/ 398055 h 471291"/>
                <a:gd name="connsiteX433" fmla="*/ 12998 w 287641"/>
                <a:gd name="connsiteY433" fmla="*/ 396834 h 471291"/>
                <a:gd name="connsiteX434" fmla="*/ 12868 w 287641"/>
                <a:gd name="connsiteY434" fmla="*/ 395340 h 471291"/>
                <a:gd name="connsiteX435" fmla="*/ 12296 w 287641"/>
                <a:gd name="connsiteY435" fmla="*/ 388660 h 471291"/>
                <a:gd name="connsiteX436" fmla="*/ 8886 w 287641"/>
                <a:gd name="connsiteY436" fmla="*/ 387761 h 471291"/>
                <a:gd name="connsiteX437" fmla="*/ 6681 w 287641"/>
                <a:gd name="connsiteY437" fmla="*/ 384002 h 471291"/>
                <a:gd name="connsiteX438" fmla="*/ 6288 w 287641"/>
                <a:gd name="connsiteY438" fmla="*/ 376872 h 471291"/>
                <a:gd name="connsiteX439" fmla="*/ 4043 w 287641"/>
                <a:gd name="connsiteY439" fmla="*/ 375571 h 471291"/>
                <a:gd name="connsiteX440" fmla="*/ 2235 w 287641"/>
                <a:gd name="connsiteY440" fmla="*/ 375932 h 471291"/>
                <a:gd name="connsiteX441" fmla="*/ 2320 w 287641"/>
                <a:gd name="connsiteY441" fmla="*/ 374160 h 471291"/>
                <a:gd name="connsiteX442" fmla="*/ 2751 w 287641"/>
                <a:gd name="connsiteY442" fmla="*/ 372496 h 471291"/>
                <a:gd name="connsiteX443" fmla="*/ 1696 w 287641"/>
                <a:gd name="connsiteY443" fmla="*/ 365889 h 471291"/>
                <a:gd name="connsiteX444" fmla="*/ 1343 w 287641"/>
                <a:gd name="connsiteY444" fmla="*/ 359841 h 471291"/>
                <a:gd name="connsiteX445" fmla="*/ 486 w 287641"/>
                <a:gd name="connsiteY445" fmla="*/ 358012 h 471291"/>
                <a:gd name="connsiteX446" fmla="*/ 0 w 287641"/>
                <a:gd name="connsiteY446" fmla="*/ 355868 h 471291"/>
                <a:gd name="connsiteX447" fmla="*/ 436 w 287641"/>
                <a:gd name="connsiteY447" fmla="*/ 354014 h 471291"/>
                <a:gd name="connsiteX448" fmla="*/ 1076 w 287641"/>
                <a:gd name="connsiteY448" fmla="*/ 352949 h 471291"/>
                <a:gd name="connsiteX449" fmla="*/ 3276 w 287641"/>
                <a:gd name="connsiteY449" fmla="*/ 352669 h 471291"/>
                <a:gd name="connsiteX450" fmla="*/ 5332 w 287641"/>
                <a:gd name="connsiteY450" fmla="*/ 354309 h 471291"/>
                <a:gd name="connsiteX451" fmla="*/ 7154 w 287641"/>
                <a:gd name="connsiteY451" fmla="*/ 358440 h 471291"/>
                <a:gd name="connsiteX452" fmla="*/ 8765 w 287641"/>
                <a:gd name="connsiteY452" fmla="*/ 358977 h 471291"/>
                <a:gd name="connsiteX453" fmla="*/ 10959 w 287641"/>
                <a:gd name="connsiteY453" fmla="*/ 357902 h 471291"/>
                <a:gd name="connsiteX454" fmla="*/ 12495 w 287641"/>
                <a:gd name="connsiteY454" fmla="*/ 354890 h 471291"/>
                <a:gd name="connsiteX455" fmla="*/ 13371 w 287641"/>
                <a:gd name="connsiteY455" fmla="*/ 350363 h 471291"/>
                <a:gd name="connsiteX456" fmla="*/ 14395 w 287641"/>
                <a:gd name="connsiteY456" fmla="*/ 346042 h 471291"/>
                <a:gd name="connsiteX457" fmla="*/ 13183 w 287641"/>
                <a:gd name="connsiteY457" fmla="*/ 341411 h 471291"/>
                <a:gd name="connsiteX458" fmla="*/ 11890 w 287641"/>
                <a:gd name="connsiteY458" fmla="*/ 337334 h 471291"/>
                <a:gd name="connsiteX459" fmla="*/ 11799 w 287641"/>
                <a:gd name="connsiteY459" fmla="*/ 336135 h 471291"/>
                <a:gd name="connsiteX460" fmla="*/ 15194 w 287641"/>
                <a:gd name="connsiteY460" fmla="*/ 332688 h 471291"/>
                <a:gd name="connsiteX461" fmla="*/ 16232 w 287641"/>
                <a:gd name="connsiteY461" fmla="*/ 329881 h 471291"/>
                <a:gd name="connsiteX462" fmla="*/ 17358 w 287641"/>
                <a:gd name="connsiteY462" fmla="*/ 327204 h 471291"/>
                <a:gd name="connsiteX463" fmla="*/ 18599 w 287641"/>
                <a:gd name="connsiteY463" fmla="*/ 326293 h 471291"/>
                <a:gd name="connsiteX464" fmla="*/ 20448 w 287641"/>
                <a:gd name="connsiteY464" fmla="*/ 326085 h 471291"/>
                <a:gd name="connsiteX465" fmla="*/ 22601 w 287641"/>
                <a:gd name="connsiteY465" fmla="*/ 325581 h 471291"/>
                <a:gd name="connsiteX466" fmla="*/ 25315 w 287641"/>
                <a:gd name="connsiteY466" fmla="*/ 323786 h 471291"/>
                <a:gd name="connsiteX467" fmla="*/ 27748 w 287641"/>
                <a:gd name="connsiteY467" fmla="*/ 321381 h 471291"/>
                <a:gd name="connsiteX468" fmla="*/ 29608 w 287641"/>
                <a:gd name="connsiteY468" fmla="*/ 319172 h 471291"/>
                <a:gd name="connsiteX469" fmla="*/ 30238 w 287641"/>
                <a:gd name="connsiteY469" fmla="*/ 314796 h 471291"/>
                <a:gd name="connsiteX470" fmla="*/ 30264 w 287641"/>
                <a:gd name="connsiteY470" fmla="*/ 312594 h 471291"/>
                <a:gd name="connsiteX471" fmla="*/ 31083 w 287641"/>
                <a:gd name="connsiteY471" fmla="*/ 310957 h 471291"/>
                <a:gd name="connsiteX472" fmla="*/ 31875 w 287641"/>
                <a:gd name="connsiteY472" fmla="*/ 307757 h 471291"/>
                <a:gd name="connsiteX473" fmla="*/ 31104 w 287641"/>
                <a:gd name="connsiteY473" fmla="*/ 304595 h 471291"/>
                <a:gd name="connsiteX474" fmla="*/ 28705 w 287641"/>
                <a:gd name="connsiteY474" fmla="*/ 299791 h 471291"/>
                <a:gd name="connsiteX475" fmla="*/ 25816 w 287641"/>
                <a:gd name="connsiteY475" fmla="*/ 293016 h 471291"/>
                <a:gd name="connsiteX476" fmla="*/ 25362 w 287641"/>
                <a:gd name="connsiteY476" fmla="*/ 289308 h 471291"/>
                <a:gd name="connsiteX477" fmla="*/ 26679 w 287641"/>
                <a:gd name="connsiteY477" fmla="*/ 288619 h 471291"/>
                <a:gd name="connsiteX478" fmla="*/ 29198 w 287641"/>
                <a:gd name="connsiteY478" fmla="*/ 288004 h 471291"/>
                <a:gd name="connsiteX479" fmla="*/ 33961 w 287641"/>
                <a:gd name="connsiteY479" fmla="*/ 287826 h 471291"/>
                <a:gd name="connsiteX480" fmla="*/ 34471 w 287641"/>
                <a:gd name="connsiteY480" fmla="*/ 287388 h 471291"/>
                <a:gd name="connsiteX481" fmla="*/ 34952 w 287641"/>
                <a:gd name="connsiteY481" fmla="*/ 285761 h 471291"/>
                <a:gd name="connsiteX482" fmla="*/ 36025 w 287641"/>
                <a:gd name="connsiteY482" fmla="*/ 283550 h 471291"/>
                <a:gd name="connsiteX483" fmla="*/ 37172 w 287641"/>
                <a:gd name="connsiteY483" fmla="*/ 281938 h 471291"/>
                <a:gd name="connsiteX484" fmla="*/ 37956 w 287641"/>
                <a:gd name="connsiteY484" fmla="*/ 279631 h 471291"/>
                <a:gd name="connsiteX485" fmla="*/ 38334 w 287641"/>
                <a:gd name="connsiteY485" fmla="*/ 277538 h 471291"/>
                <a:gd name="connsiteX486" fmla="*/ 35609 w 287641"/>
                <a:gd name="connsiteY486" fmla="*/ 274382 h 471291"/>
                <a:gd name="connsiteX487" fmla="*/ 32039 w 287641"/>
                <a:gd name="connsiteY487" fmla="*/ 271147 h 471291"/>
                <a:gd name="connsiteX488" fmla="*/ 29623 w 287641"/>
                <a:gd name="connsiteY488" fmla="*/ 270074 h 471291"/>
                <a:gd name="connsiteX489" fmla="*/ 25317 w 287641"/>
                <a:gd name="connsiteY489" fmla="*/ 267346 h 471291"/>
                <a:gd name="connsiteX490" fmla="*/ 22294 w 287641"/>
                <a:gd name="connsiteY490" fmla="*/ 265062 h 471291"/>
                <a:gd name="connsiteX491" fmla="*/ 24026 w 287641"/>
                <a:gd name="connsiteY491" fmla="*/ 256346 h 471291"/>
                <a:gd name="connsiteX492" fmla="*/ 25315 w 287641"/>
                <a:gd name="connsiteY492" fmla="*/ 249836 h 471291"/>
                <a:gd name="connsiteX493" fmla="*/ 25522 w 287641"/>
                <a:gd name="connsiteY493" fmla="*/ 248251 h 471291"/>
                <a:gd name="connsiteX494" fmla="*/ 25570 w 287641"/>
                <a:gd name="connsiteY494" fmla="*/ 245790 h 471291"/>
                <a:gd name="connsiteX495" fmla="*/ 21391 w 287641"/>
                <a:gd name="connsiteY495" fmla="*/ 235264 h 471291"/>
                <a:gd name="connsiteX496" fmla="*/ 21553 w 287641"/>
                <a:gd name="connsiteY496" fmla="*/ 232916 h 471291"/>
                <a:gd name="connsiteX497" fmla="*/ 21951 w 287641"/>
                <a:gd name="connsiteY497" fmla="*/ 230799 h 471291"/>
                <a:gd name="connsiteX498" fmla="*/ 21503 w 287641"/>
                <a:gd name="connsiteY498" fmla="*/ 227185 h 471291"/>
                <a:gd name="connsiteX499" fmla="*/ 21260 w 287641"/>
                <a:gd name="connsiteY499" fmla="*/ 223946 h 471291"/>
                <a:gd name="connsiteX500" fmla="*/ 21977 w 287641"/>
                <a:gd name="connsiteY500" fmla="*/ 222963 h 471291"/>
                <a:gd name="connsiteX501" fmla="*/ 23682 w 287641"/>
                <a:gd name="connsiteY501" fmla="*/ 221133 h 471291"/>
                <a:gd name="connsiteX502" fmla="*/ 22056 w 287641"/>
                <a:gd name="connsiteY502" fmla="*/ 218291 h 471291"/>
                <a:gd name="connsiteX503" fmla="*/ 21925 w 287641"/>
                <a:gd name="connsiteY503" fmla="*/ 218060 h 471291"/>
                <a:gd name="connsiteX504" fmla="*/ 18856 w 287641"/>
                <a:gd name="connsiteY504" fmla="*/ 211011 h 471291"/>
                <a:gd name="connsiteX505" fmla="*/ 23549 w 287641"/>
                <a:gd name="connsiteY505" fmla="*/ 204008 h 471291"/>
                <a:gd name="connsiteX506" fmla="*/ 22732 w 287641"/>
                <a:gd name="connsiteY506" fmla="*/ 200377 h 471291"/>
                <a:gd name="connsiteX507" fmla="*/ 25535 w 287641"/>
                <a:gd name="connsiteY507" fmla="*/ 197738 h 471291"/>
                <a:gd name="connsiteX508" fmla="*/ 30638 w 287641"/>
                <a:gd name="connsiteY508" fmla="*/ 191681 h 471291"/>
                <a:gd name="connsiteX509" fmla="*/ 33508 w 287641"/>
                <a:gd name="connsiteY509" fmla="*/ 188267 h 471291"/>
                <a:gd name="connsiteX510" fmla="*/ 34117 w 287641"/>
                <a:gd name="connsiteY510" fmla="*/ 187670 h 471291"/>
                <a:gd name="connsiteX511" fmla="*/ 36388 w 287641"/>
                <a:gd name="connsiteY511" fmla="*/ 186168 h 471291"/>
                <a:gd name="connsiteX512" fmla="*/ 40696 w 287641"/>
                <a:gd name="connsiteY512" fmla="*/ 184385 h 471291"/>
                <a:gd name="connsiteX513" fmla="*/ 45471 w 287641"/>
                <a:gd name="connsiteY513" fmla="*/ 183516 h 471291"/>
                <a:gd name="connsiteX514" fmla="*/ 47596 w 287641"/>
                <a:gd name="connsiteY514" fmla="*/ 183527 h 471291"/>
                <a:gd name="connsiteX515" fmla="*/ 55801 w 287641"/>
                <a:gd name="connsiteY515" fmla="*/ 184734 h 471291"/>
                <a:gd name="connsiteX516" fmla="*/ 62210 w 287641"/>
                <a:gd name="connsiteY516" fmla="*/ 185673 h 471291"/>
                <a:gd name="connsiteX517" fmla="*/ 63143 w 287641"/>
                <a:gd name="connsiteY517" fmla="*/ 184730 h 471291"/>
                <a:gd name="connsiteX518" fmla="*/ 64482 w 287641"/>
                <a:gd name="connsiteY518" fmla="*/ 182795 h 471291"/>
                <a:gd name="connsiteX519" fmla="*/ 66205 w 287641"/>
                <a:gd name="connsiteY519" fmla="*/ 180035 h 471291"/>
                <a:gd name="connsiteX520" fmla="*/ 66356 w 287641"/>
                <a:gd name="connsiteY520" fmla="*/ 176962 h 471291"/>
                <a:gd name="connsiteX521" fmla="*/ 65734 w 287641"/>
                <a:gd name="connsiteY521" fmla="*/ 172439 h 471291"/>
                <a:gd name="connsiteX522" fmla="*/ 64799 w 287641"/>
                <a:gd name="connsiteY522" fmla="*/ 169727 h 471291"/>
                <a:gd name="connsiteX523" fmla="*/ 60286 w 287641"/>
                <a:gd name="connsiteY523" fmla="*/ 167963 h 471291"/>
                <a:gd name="connsiteX524" fmla="*/ 55350 w 287641"/>
                <a:gd name="connsiteY524" fmla="*/ 165542 h 471291"/>
                <a:gd name="connsiteX525" fmla="*/ 61420 w 287641"/>
                <a:gd name="connsiteY525" fmla="*/ 157854 h 471291"/>
                <a:gd name="connsiteX526" fmla="*/ 65629 w 287641"/>
                <a:gd name="connsiteY526" fmla="*/ 152501 h 471291"/>
                <a:gd name="connsiteX527" fmla="*/ 70876 w 287641"/>
                <a:gd name="connsiteY527" fmla="*/ 144422 h 471291"/>
                <a:gd name="connsiteX528" fmla="*/ 72508 w 287641"/>
                <a:gd name="connsiteY528" fmla="*/ 141051 h 471291"/>
                <a:gd name="connsiteX529" fmla="*/ 73689 w 287641"/>
                <a:gd name="connsiteY529" fmla="*/ 139711 h 471291"/>
                <a:gd name="connsiteX530" fmla="*/ 75233 w 287641"/>
                <a:gd name="connsiteY530" fmla="*/ 127217 h 471291"/>
                <a:gd name="connsiteX531" fmla="*/ 76257 w 287641"/>
                <a:gd name="connsiteY531" fmla="*/ 123708 h 471291"/>
                <a:gd name="connsiteX532" fmla="*/ 77114 w 287641"/>
                <a:gd name="connsiteY532" fmla="*/ 121873 h 471291"/>
                <a:gd name="connsiteX533" fmla="*/ 77127 w 287641"/>
                <a:gd name="connsiteY533" fmla="*/ 119986 h 471291"/>
                <a:gd name="connsiteX534" fmla="*/ 76570 w 287641"/>
                <a:gd name="connsiteY534" fmla="*/ 116802 h 471291"/>
                <a:gd name="connsiteX535" fmla="*/ 75095 w 287641"/>
                <a:gd name="connsiteY535" fmla="*/ 109590 h 471291"/>
                <a:gd name="connsiteX536" fmla="*/ 83381 w 287641"/>
                <a:gd name="connsiteY536" fmla="*/ 108696 h 471291"/>
                <a:gd name="connsiteX537" fmla="*/ 86080 w 287641"/>
                <a:gd name="connsiteY537" fmla="*/ 108190 h 471291"/>
                <a:gd name="connsiteX538" fmla="*/ 88585 w 287641"/>
                <a:gd name="connsiteY538" fmla="*/ 107326 h 471291"/>
                <a:gd name="connsiteX539" fmla="*/ 93485 w 287641"/>
                <a:gd name="connsiteY539" fmla="*/ 105086 h 471291"/>
                <a:gd name="connsiteX540" fmla="*/ 95892 w 287641"/>
                <a:gd name="connsiteY540" fmla="*/ 103105 h 471291"/>
                <a:gd name="connsiteX541" fmla="*/ 94547 w 287641"/>
                <a:gd name="connsiteY541" fmla="*/ 96329 h 471291"/>
                <a:gd name="connsiteX542" fmla="*/ 97512 w 287641"/>
                <a:gd name="connsiteY542" fmla="*/ 94031 h 471291"/>
                <a:gd name="connsiteX543" fmla="*/ 104746 w 287641"/>
                <a:gd name="connsiteY543" fmla="*/ 86006 h 471291"/>
                <a:gd name="connsiteX544" fmla="*/ 112563 w 287641"/>
                <a:gd name="connsiteY544" fmla="*/ 78290 h 471291"/>
                <a:gd name="connsiteX545" fmla="*/ 116229 w 287641"/>
                <a:gd name="connsiteY545" fmla="*/ 75362 h 471291"/>
                <a:gd name="connsiteX546" fmla="*/ 116609 w 287641"/>
                <a:gd name="connsiteY546" fmla="*/ 73929 h 471291"/>
                <a:gd name="connsiteX547" fmla="*/ 116910 w 287641"/>
                <a:gd name="connsiteY547" fmla="*/ 71624 h 471291"/>
                <a:gd name="connsiteX548" fmla="*/ 115281 w 287641"/>
                <a:gd name="connsiteY548" fmla="*/ 67999 h 471291"/>
                <a:gd name="connsiteX549" fmla="*/ 113532 w 287641"/>
                <a:gd name="connsiteY549" fmla="*/ 65749 h 471291"/>
                <a:gd name="connsiteX550" fmla="*/ 110125 w 287641"/>
                <a:gd name="connsiteY550" fmla="*/ 61479 h 471291"/>
                <a:gd name="connsiteX551" fmla="*/ 111587 w 287641"/>
                <a:gd name="connsiteY551" fmla="*/ 58496 h 471291"/>
                <a:gd name="connsiteX552" fmla="*/ 114098 w 287641"/>
                <a:gd name="connsiteY552" fmla="*/ 57916 h 471291"/>
                <a:gd name="connsiteX553" fmla="*/ 117415 w 287641"/>
                <a:gd name="connsiteY553" fmla="*/ 56743 h 471291"/>
                <a:gd name="connsiteX554" fmla="*/ 120002 w 287641"/>
                <a:gd name="connsiteY554" fmla="*/ 54187 h 471291"/>
                <a:gd name="connsiteX555" fmla="*/ 120254 w 287641"/>
                <a:gd name="connsiteY555" fmla="*/ 53858 h 471291"/>
                <a:gd name="connsiteX556" fmla="*/ 124634 w 287641"/>
                <a:gd name="connsiteY556" fmla="*/ 43774 h 471291"/>
                <a:gd name="connsiteX557" fmla="*/ 133189 w 287641"/>
                <a:gd name="connsiteY557" fmla="*/ 38646 h 471291"/>
                <a:gd name="connsiteX558" fmla="*/ 136597 w 287641"/>
                <a:gd name="connsiteY558" fmla="*/ 35843 h 471291"/>
                <a:gd name="connsiteX559" fmla="*/ 141907 w 287641"/>
                <a:gd name="connsiteY559" fmla="*/ 37949 h 471291"/>
                <a:gd name="connsiteX560" fmla="*/ 149689 w 287641"/>
                <a:gd name="connsiteY560" fmla="*/ 41124 h 471291"/>
                <a:gd name="connsiteX561" fmla="*/ 153150 w 287641"/>
                <a:gd name="connsiteY561" fmla="*/ 36451 h 471291"/>
                <a:gd name="connsiteX562" fmla="*/ 154295 w 287641"/>
                <a:gd name="connsiteY562" fmla="*/ 34715 h 471291"/>
                <a:gd name="connsiteX563" fmla="*/ 155437 w 287641"/>
                <a:gd name="connsiteY563" fmla="*/ 32154 h 471291"/>
                <a:gd name="connsiteX564" fmla="*/ 154979 w 287641"/>
                <a:gd name="connsiteY564" fmla="*/ 27717 h 471291"/>
                <a:gd name="connsiteX565" fmla="*/ 154783 w 287641"/>
                <a:gd name="connsiteY565" fmla="*/ 21940 h 471291"/>
                <a:gd name="connsiteX566" fmla="*/ 155126 w 287641"/>
                <a:gd name="connsiteY566" fmla="*/ 19614 h 471291"/>
                <a:gd name="connsiteX567" fmla="*/ 158232 w 287641"/>
                <a:gd name="connsiteY567" fmla="*/ 18577 h 471291"/>
                <a:gd name="connsiteX568" fmla="*/ 159903 w 287641"/>
                <a:gd name="connsiteY568" fmla="*/ 18309 h 471291"/>
                <a:gd name="connsiteX569" fmla="*/ 168553 w 287641"/>
                <a:gd name="connsiteY569" fmla="*/ 20702 h 471291"/>
                <a:gd name="connsiteX570" fmla="*/ 170730 w 287641"/>
                <a:gd name="connsiteY570" fmla="*/ 20661 h 471291"/>
                <a:gd name="connsiteX571" fmla="*/ 174807 w 287641"/>
                <a:gd name="connsiteY571" fmla="*/ 20983 h 471291"/>
                <a:gd name="connsiteX572" fmla="*/ 179370 w 287641"/>
                <a:gd name="connsiteY572" fmla="*/ 22034 h 471291"/>
                <a:gd name="connsiteX573" fmla="*/ 188927 w 287641"/>
                <a:gd name="connsiteY573" fmla="*/ 24826 h 471291"/>
                <a:gd name="connsiteX574" fmla="*/ 192881 w 287641"/>
                <a:gd name="connsiteY574" fmla="*/ 25981 h 471291"/>
                <a:gd name="connsiteX575" fmla="*/ 195088 w 287641"/>
                <a:gd name="connsiteY575" fmla="*/ 26205 h 471291"/>
                <a:gd name="connsiteX576" fmla="*/ 196993 w 287641"/>
                <a:gd name="connsiteY576" fmla="*/ 24905 h 471291"/>
                <a:gd name="connsiteX577" fmla="*/ 201063 w 287641"/>
                <a:gd name="connsiteY577" fmla="*/ 21566 h 471291"/>
                <a:gd name="connsiteX578" fmla="*/ 195066 w 287641"/>
                <a:gd name="connsiteY578" fmla="*/ 19091 h 471291"/>
                <a:gd name="connsiteX579" fmla="*/ 199016 w 287641"/>
                <a:gd name="connsiteY579" fmla="*/ 16583 h 471291"/>
                <a:gd name="connsiteX580" fmla="*/ 201063 w 287641"/>
                <a:gd name="connsiteY580" fmla="*/ 14051 h 471291"/>
                <a:gd name="connsiteX581" fmla="*/ 202819 w 287641"/>
                <a:gd name="connsiteY581" fmla="*/ 10934 h 471291"/>
                <a:gd name="connsiteX582" fmla="*/ 203451 w 287641"/>
                <a:gd name="connsiteY582" fmla="*/ 7280 h 471291"/>
                <a:gd name="connsiteX583" fmla="*/ 203209 w 287641"/>
                <a:gd name="connsiteY583" fmla="*/ 5312 h 471291"/>
                <a:gd name="connsiteX584" fmla="*/ 201998 w 287641"/>
                <a:gd name="connsiteY584" fmla="*/ 3971 h 471291"/>
                <a:gd name="connsiteX585" fmla="*/ 198336 w 287641"/>
                <a:gd name="connsiteY585" fmla="*/ 619 h 471291"/>
                <a:gd name="connsiteX586" fmla="*/ 206634 w 287641"/>
                <a:gd name="connsiteY586" fmla="*/ 138 h 47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Lst>
              <a:rect l="l" t="t" r="r" b="b"/>
              <a:pathLst>
                <a:path w="287641" h="471291">
                  <a:moveTo>
                    <a:pt x="129980" y="408700"/>
                  </a:moveTo>
                  <a:lnTo>
                    <a:pt x="131392" y="409106"/>
                  </a:lnTo>
                  <a:lnTo>
                    <a:pt x="132021" y="409502"/>
                  </a:lnTo>
                  <a:lnTo>
                    <a:pt x="130533" y="410751"/>
                  </a:lnTo>
                  <a:lnTo>
                    <a:pt x="130706" y="412376"/>
                  </a:lnTo>
                  <a:lnTo>
                    <a:pt x="130602" y="413049"/>
                  </a:lnTo>
                  <a:lnTo>
                    <a:pt x="126847" y="420100"/>
                  </a:lnTo>
                  <a:lnTo>
                    <a:pt x="125843" y="424667"/>
                  </a:lnTo>
                  <a:lnTo>
                    <a:pt x="124511" y="425780"/>
                  </a:lnTo>
                  <a:lnTo>
                    <a:pt x="118993" y="441942"/>
                  </a:lnTo>
                  <a:lnTo>
                    <a:pt x="117858" y="443517"/>
                  </a:lnTo>
                  <a:lnTo>
                    <a:pt x="116851" y="443406"/>
                  </a:lnTo>
                  <a:lnTo>
                    <a:pt x="116180" y="441305"/>
                  </a:lnTo>
                  <a:lnTo>
                    <a:pt x="116022" y="435892"/>
                  </a:lnTo>
                  <a:lnTo>
                    <a:pt x="116424" y="433213"/>
                  </a:lnTo>
                  <a:lnTo>
                    <a:pt x="121246" y="423521"/>
                  </a:lnTo>
                  <a:lnTo>
                    <a:pt x="123398" y="422728"/>
                  </a:lnTo>
                  <a:lnTo>
                    <a:pt x="126426" y="416765"/>
                  </a:lnTo>
                  <a:lnTo>
                    <a:pt x="127242" y="414108"/>
                  </a:lnTo>
                  <a:lnTo>
                    <a:pt x="128555" y="411712"/>
                  </a:lnTo>
                  <a:lnTo>
                    <a:pt x="129330" y="409567"/>
                  </a:lnTo>
                  <a:close/>
                  <a:moveTo>
                    <a:pt x="171445" y="390509"/>
                  </a:moveTo>
                  <a:lnTo>
                    <a:pt x="172680" y="391004"/>
                  </a:lnTo>
                  <a:lnTo>
                    <a:pt x="175334" y="393055"/>
                  </a:lnTo>
                  <a:lnTo>
                    <a:pt x="173505" y="393817"/>
                  </a:lnTo>
                  <a:lnTo>
                    <a:pt x="172429" y="396070"/>
                  </a:lnTo>
                  <a:lnTo>
                    <a:pt x="170948" y="396450"/>
                  </a:lnTo>
                  <a:lnTo>
                    <a:pt x="169527" y="397201"/>
                  </a:lnTo>
                  <a:lnTo>
                    <a:pt x="169020" y="404312"/>
                  </a:lnTo>
                  <a:lnTo>
                    <a:pt x="171607" y="407008"/>
                  </a:lnTo>
                  <a:lnTo>
                    <a:pt x="170186" y="407385"/>
                  </a:lnTo>
                  <a:lnTo>
                    <a:pt x="168886" y="408192"/>
                  </a:lnTo>
                  <a:lnTo>
                    <a:pt x="167957" y="409384"/>
                  </a:lnTo>
                  <a:lnTo>
                    <a:pt x="167007" y="411948"/>
                  </a:lnTo>
                  <a:lnTo>
                    <a:pt x="163438" y="413400"/>
                  </a:lnTo>
                  <a:lnTo>
                    <a:pt x="162086" y="414474"/>
                  </a:lnTo>
                  <a:lnTo>
                    <a:pt x="160093" y="416861"/>
                  </a:lnTo>
                  <a:lnTo>
                    <a:pt x="159054" y="420321"/>
                  </a:lnTo>
                  <a:lnTo>
                    <a:pt x="157035" y="421795"/>
                  </a:lnTo>
                  <a:lnTo>
                    <a:pt x="154768" y="422144"/>
                  </a:lnTo>
                  <a:lnTo>
                    <a:pt x="156098" y="419312"/>
                  </a:lnTo>
                  <a:lnTo>
                    <a:pt x="157841" y="417002"/>
                  </a:lnTo>
                  <a:lnTo>
                    <a:pt x="156165" y="415416"/>
                  </a:lnTo>
                  <a:lnTo>
                    <a:pt x="155156" y="412931"/>
                  </a:lnTo>
                  <a:lnTo>
                    <a:pt x="153855" y="411024"/>
                  </a:lnTo>
                  <a:lnTo>
                    <a:pt x="154891" y="408891"/>
                  </a:lnTo>
                  <a:lnTo>
                    <a:pt x="154381" y="405391"/>
                  </a:lnTo>
                  <a:lnTo>
                    <a:pt x="154550" y="401970"/>
                  </a:lnTo>
                  <a:lnTo>
                    <a:pt x="156061" y="400241"/>
                  </a:lnTo>
                  <a:lnTo>
                    <a:pt x="157793" y="398831"/>
                  </a:lnTo>
                  <a:lnTo>
                    <a:pt x="160490" y="395583"/>
                  </a:lnTo>
                  <a:lnTo>
                    <a:pt x="163414" y="393226"/>
                  </a:lnTo>
                  <a:lnTo>
                    <a:pt x="167493" y="392166"/>
                  </a:lnTo>
                  <a:lnTo>
                    <a:pt x="169335" y="393143"/>
                  </a:lnTo>
                  <a:lnTo>
                    <a:pt x="170130" y="390998"/>
                  </a:lnTo>
                  <a:close/>
                  <a:moveTo>
                    <a:pt x="176625" y="388398"/>
                  </a:moveTo>
                  <a:lnTo>
                    <a:pt x="179860" y="388520"/>
                  </a:lnTo>
                  <a:lnTo>
                    <a:pt x="180972" y="388990"/>
                  </a:lnTo>
                  <a:lnTo>
                    <a:pt x="177100" y="390280"/>
                  </a:lnTo>
                  <a:lnTo>
                    <a:pt x="176703" y="392277"/>
                  </a:lnTo>
                  <a:lnTo>
                    <a:pt x="175556" y="392125"/>
                  </a:lnTo>
                  <a:lnTo>
                    <a:pt x="174511" y="390651"/>
                  </a:lnTo>
                  <a:close/>
                  <a:moveTo>
                    <a:pt x="161812" y="351984"/>
                  </a:moveTo>
                  <a:lnTo>
                    <a:pt x="162267" y="352091"/>
                  </a:lnTo>
                  <a:lnTo>
                    <a:pt x="160734" y="354550"/>
                  </a:lnTo>
                  <a:lnTo>
                    <a:pt x="159754" y="354860"/>
                  </a:lnTo>
                  <a:lnTo>
                    <a:pt x="159268" y="354762"/>
                  </a:lnTo>
                  <a:lnTo>
                    <a:pt x="159873" y="353249"/>
                  </a:lnTo>
                  <a:lnTo>
                    <a:pt x="160322" y="352596"/>
                  </a:lnTo>
                  <a:close/>
                  <a:moveTo>
                    <a:pt x="165261" y="337596"/>
                  </a:moveTo>
                  <a:lnTo>
                    <a:pt x="166975" y="338028"/>
                  </a:lnTo>
                  <a:lnTo>
                    <a:pt x="166964" y="338356"/>
                  </a:lnTo>
                  <a:lnTo>
                    <a:pt x="165325" y="339420"/>
                  </a:lnTo>
                  <a:lnTo>
                    <a:pt x="164697" y="340135"/>
                  </a:lnTo>
                  <a:lnTo>
                    <a:pt x="164142" y="341220"/>
                  </a:lnTo>
                  <a:lnTo>
                    <a:pt x="163585" y="339890"/>
                  </a:lnTo>
                  <a:lnTo>
                    <a:pt x="163807" y="339630"/>
                  </a:lnTo>
                  <a:lnTo>
                    <a:pt x="164187" y="338316"/>
                  </a:lnTo>
                  <a:close/>
                  <a:moveTo>
                    <a:pt x="209512" y="0"/>
                  </a:moveTo>
                  <a:lnTo>
                    <a:pt x="215548" y="2210"/>
                  </a:lnTo>
                  <a:lnTo>
                    <a:pt x="215812" y="2688"/>
                  </a:lnTo>
                  <a:lnTo>
                    <a:pt x="215855" y="3839"/>
                  </a:lnTo>
                  <a:lnTo>
                    <a:pt x="216066" y="5031"/>
                  </a:lnTo>
                  <a:lnTo>
                    <a:pt x="221923" y="8050"/>
                  </a:lnTo>
                  <a:lnTo>
                    <a:pt x="223611" y="9646"/>
                  </a:lnTo>
                  <a:lnTo>
                    <a:pt x="227207" y="12069"/>
                  </a:lnTo>
                  <a:lnTo>
                    <a:pt x="228159" y="13376"/>
                  </a:lnTo>
                  <a:lnTo>
                    <a:pt x="231489" y="14904"/>
                  </a:lnTo>
                  <a:lnTo>
                    <a:pt x="233877" y="16536"/>
                  </a:lnTo>
                  <a:lnTo>
                    <a:pt x="236667" y="17859"/>
                  </a:lnTo>
                  <a:lnTo>
                    <a:pt x="239923" y="19914"/>
                  </a:lnTo>
                  <a:lnTo>
                    <a:pt x="244294" y="21549"/>
                  </a:lnTo>
                  <a:lnTo>
                    <a:pt x="247986" y="22082"/>
                  </a:lnTo>
                  <a:lnTo>
                    <a:pt x="257280" y="24881"/>
                  </a:lnTo>
                  <a:lnTo>
                    <a:pt x="258865" y="25787"/>
                  </a:lnTo>
                  <a:lnTo>
                    <a:pt x="261547" y="27732"/>
                  </a:lnTo>
                  <a:lnTo>
                    <a:pt x="264255" y="29982"/>
                  </a:lnTo>
                  <a:lnTo>
                    <a:pt x="266127" y="34594"/>
                  </a:lnTo>
                  <a:lnTo>
                    <a:pt x="269136" y="34834"/>
                  </a:lnTo>
                  <a:lnTo>
                    <a:pt x="269952" y="36419"/>
                  </a:lnTo>
                  <a:lnTo>
                    <a:pt x="272578" y="39132"/>
                  </a:lnTo>
                  <a:lnTo>
                    <a:pt x="276218" y="41522"/>
                  </a:lnTo>
                  <a:lnTo>
                    <a:pt x="276087" y="42326"/>
                  </a:lnTo>
                  <a:lnTo>
                    <a:pt x="273189" y="44525"/>
                  </a:lnTo>
                  <a:lnTo>
                    <a:pt x="272878" y="47502"/>
                  </a:lnTo>
                  <a:lnTo>
                    <a:pt x="273152" y="51297"/>
                  </a:lnTo>
                  <a:lnTo>
                    <a:pt x="274061" y="54386"/>
                  </a:lnTo>
                  <a:lnTo>
                    <a:pt x="273966" y="55288"/>
                  </a:lnTo>
                  <a:lnTo>
                    <a:pt x="273247" y="56351"/>
                  </a:lnTo>
                  <a:lnTo>
                    <a:pt x="272383" y="58019"/>
                  </a:lnTo>
                  <a:lnTo>
                    <a:pt x="272075" y="59473"/>
                  </a:lnTo>
                  <a:lnTo>
                    <a:pt x="272150" y="60186"/>
                  </a:lnTo>
                  <a:lnTo>
                    <a:pt x="272442" y="60573"/>
                  </a:lnTo>
                  <a:lnTo>
                    <a:pt x="273968" y="60602"/>
                  </a:lnTo>
                  <a:lnTo>
                    <a:pt x="276704" y="60945"/>
                  </a:lnTo>
                  <a:lnTo>
                    <a:pt x="278313" y="61590"/>
                  </a:lnTo>
                  <a:lnTo>
                    <a:pt x="279226" y="65128"/>
                  </a:lnTo>
                  <a:lnTo>
                    <a:pt x="278918" y="65807"/>
                  </a:lnTo>
                  <a:lnTo>
                    <a:pt x="276611" y="67406"/>
                  </a:lnTo>
                  <a:lnTo>
                    <a:pt x="275935" y="68675"/>
                  </a:lnTo>
                  <a:lnTo>
                    <a:pt x="275869" y="70538"/>
                  </a:lnTo>
                  <a:lnTo>
                    <a:pt x="276277" y="72584"/>
                  </a:lnTo>
                  <a:lnTo>
                    <a:pt x="277069" y="74871"/>
                  </a:lnTo>
                  <a:lnTo>
                    <a:pt x="278874" y="77315"/>
                  </a:lnTo>
                  <a:lnTo>
                    <a:pt x="281314" y="79867"/>
                  </a:lnTo>
                  <a:lnTo>
                    <a:pt x="282917" y="81958"/>
                  </a:lnTo>
                  <a:lnTo>
                    <a:pt x="283675" y="83430"/>
                  </a:lnTo>
                  <a:lnTo>
                    <a:pt x="283951" y="84458"/>
                  </a:lnTo>
                  <a:lnTo>
                    <a:pt x="282852" y="85750"/>
                  </a:lnTo>
                  <a:lnTo>
                    <a:pt x="281863" y="88303"/>
                  </a:lnTo>
                  <a:lnTo>
                    <a:pt x="281679" y="91223"/>
                  </a:lnTo>
                  <a:lnTo>
                    <a:pt x="281230" y="93125"/>
                  </a:lnTo>
                  <a:lnTo>
                    <a:pt x="279081" y="95739"/>
                  </a:lnTo>
                  <a:lnTo>
                    <a:pt x="277596" y="96665"/>
                  </a:lnTo>
                  <a:lnTo>
                    <a:pt x="277173" y="98043"/>
                  </a:lnTo>
                  <a:lnTo>
                    <a:pt x="276991" y="100353"/>
                  </a:lnTo>
                  <a:lnTo>
                    <a:pt x="277427" y="103166"/>
                  </a:lnTo>
                  <a:lnTo>
                    <a:pt x="277577" y="105065"/>
                  </a:lnTo>
                  <a:lnTo>
                    <a:pt x="278034" y="106431"/>
                  </a:lnTo>
                  <a:lnTo>
                    <a:pt x="278708" y="107322"/>
                  </a:lnTo>
                  <a:lnTo>
                    <a:pt x="282155" y="108897"/>
                  </a:lnTo>
                  <a:lnTo>
                    <a:pt x="284085" y="112118"/>
                  </a:lnTo>
                  <a:lnTo>
                    <a:pt x="285288" y="114698"/>
                  </a:lnTo>
                  <a:lnTo>
                    <a:pt x="287641" y="121435"/>
                  </a:lnTo>
                  <a:lnTo>
                    <a:pt x="281783" y="122275"/>
                  </a:lnTo>
                  <a:lnTo>
                    <a:pt x="277380" y="120588"/>
                  </a:lnTo>
                  <a:lnTo>
                    <a:pt x="275184" y="121433"/>
                  </a:lnTo>
                  <a:lnTo>
                    <a:pt x="271342" y="121469"/>
                  </a:lnTo>
                  <a:lnTo>
                    <a:pt x="266980" y="122133"/>
                  </a:lnTo>
                  <a:lnTo>
                    <a:pt x="265510" y="123452"/>
                  </a:lnTo>
                  <a:lnTo>
                    <a:pt x="264354" y="123982"/>
                  </a:lnTo>
                  <a:lnTo>
                    <a:pt x="260308" y="122120"/>
                  </a:lnTo>
                  <a:lnTo>
                    <a:pt x="256488" y="119040"/>
                  </a:lnTo>
                  <a:lnTo>
                    <a:pt x="253696" y="121389"/>
                  </a:lnTo>
                  <a:lnTo>
                    <a:pt x="251889" y="121834"/>
                  </a:lnTo>
                  <a:lnTo>
                    <a:pt x="250265" y="119708"/>
                  </a:lnTo>
                  <a:lnTo>
                    <a:pt x="248846" y="119363"/>
                  </a:lnTo>
                  <a:lnTo>
                    <a:pt x="248079" y="120072"/>
                  </a:lnTo>
                  <a:lnTo>
                    <a:pt x="247408" y="121949"/>
                  </a:lnTo>
                  <a:lnTo>
                    <a:pt x="246339" y="123425"/>
                  </a:lnTo>
                  <a:lnTo>
                    <a:pt x="246060" y="124359"/>
                  </a:lnTo>
                  <a:lnTo>
                    <a:pt x="245875" y="128120"/>
                  </a:lnTo>
                  <a:lnTo>
                    <a:pt x="245596" y="128991"/>
                  </a:lnTo>
                  <a:lnTo>
                    <a:pt x="241886" y="128505"/>
                  </a:lnTo>
                  <a:lnTo>
                    <a:pt x="242109" y="129491"/>
                  </a:lnTo>
                  <a:lnTo>
                    <a:pt x="242916" y="129987"/>
                  </a:lnTo>
                  <a:lnTo>
                    <a:pt x="243242" y="130612"/>
                  </a:lnTo>
                  <a:lnTo>
                    <a:pt x="241897" y="131433"/>
                  </a:lnTo>
                  <a:lnTo>
                    <a:pt x="238213" y="131356"/>
                  </a:lnTo>
                  <a:lnTo>
                    <a:pt x="237837" y="132227"/>
                  </a:lnTo>
                  <a:lnTo>
                    <a:pt x="238874" y="133603"/>
                  </a:lnTo>
                  <a:lnTo>
                    <a:pt x="238066" y="134807"/>
                  </a:lnTo>
                  <a:lnTo>
                    <a:pt x="237317" y="135281"/>
                  </a:lnTo>
                  <a:lnTo>
                    <a:pt x="232918" y="136028"/>
                  </a:lnTo>
                  <a:lnTo>
                    <a:pt x="230372" y="135857"/>
                  </a:lnTo>
                  <a:lnTo>
                    <a:pt x="229645" y="136636"/>
                  </a:lnTo>
                  <a:lnTo>
                    <a:pt x="229441" y="137647"/>
                  </a:lnTo>
                  <a:lnTo>
                    <a:pt x="229923" y="138639"/>
                  </a:lnTo>
                  <a:lnTo>
                    <a:pt x="231046" y="139167"/>
                  </a:lnTo>
                  <a:lnTo>
                    <a:pt x="231415" y="139796"/>
                  </a:lnTo>
                  <a:lnTo>
                    <a:pt x="231338" y="141158"/>
                  </a:lnTo>
                  <a:lnTo>
                    <a:pt x="230403" y="141405"/>
                  </a:lnTo>
                  <a:lnTo>
                    <a:pt x="227749" y="139012"/>
                  </a:lnTo>
                  <a:lnTo>
                    <a:pt x="226941" y="139135"/>
                  </a:lnTo>
                  <a:lnTo>
                    <a:pt x="227548" y="140380"/>
                  </a:lnTo>
                  <a:lnTo>
                    <a:pt x="229064" y="141736"/>
                  </a:lnTo>
                  <a:lnTo>
                    <a:pt x="229940" y="143120"/>
                  </a:lnTo>
                  <a:lnTo>
                    <a:pt x="230707" y="144785"/>
                  </a:lnTo>
                  <a:lnTo>
                    <a:pt x="230558" y="146046"/>
                  </a:lnTo>
                  <a:lnTo>
                    <a:pt x="227263" y="150112"/>
                  </a:lnTo>
                  <a:lnTo>
                    <a:pt x="224363" y="152677"/>
                  </a:lnTo>
                  <a:lnTo>
                    <a:pt x="222199" y="154984"/>
                  </a:lnTo>
                  <a:lnTo>
                    <a:pt x="220923" y="157427"/>
                  </a:lnTo>
                  <a:lnTo>
                    <a:pt x="222400" y="158658"/>
                  </a:lnTo>
                  <a:lnTo>
                    <a:pt x="224043" y="160431"/>
                  </a:lnTo>
                  <a:lnTo>
                    <a:pt x="225198" y="163837"/>
                  </a:lnTo>
                  <a:lnTo>
                    <a:pt x="226576" y="166868"/>
                  </a:lnTo>
                  <a:lnTo>
                    <a:pt x="229357" y="169760"/>
                  </a:lnTo>
                  <a:lnTo>
                    <a:pt x="228798" y="171430"/>
                  </a:lnTo>
                  <a:lnTo>
                    <a:pt x="228150" y="172728"/>
                  </a:lnTo>
                  <a:lnTo>
                    <a:pt x="223523" y="175583"/>
                  </a:lnTo>
                  <a:lnTo>
                    <a:pt x="218276" y="179878"/>
                  </a:lnTo>
                  <a:lnTo>
                    <a:pt x="212620" y="190827"/>
                  </a:lnTo>
                  <a:lnTo>
                    <a:pt x="210739" y="192290"/>
                  </a:lnTo>
                  <a:lnTo>
                    <a:pt x="205788" y="194137"/>
                  </a:lnTo>
                  <a:lnTo>
                    <a:pt x="203967" y="195923"/>
                  </a:lnTo>
                  <a:lnTo>
                    <a:pt x="200281" y="198045"/>
                  </a:lnTo>
                  <a:lnTo>
                    <a:pt x="193846" y="199865"/>
                  </a:lnTo>
                  <a:lnTo>
                    <a:pt x="190927" y="202400"/>
                  </a:lnTo>
                  <a:lnTo>
                    <a:pt x="189609" y="205019"/>
                  </a:lnTo>
                  <a:lnTo>
                    <a:pt x="188143" y="205205"/>
                  </a:lnTo>
                  <a:lnTo>
                    <a:pt x="186690" y="204182"/>
                  </a:lnTo>
                  <a:lnTo>
                    <a:pt x="184751" y="203420"/>
                  </a:lnTo>
                  <a:lnTo>
                    <a:pt x="184498" y="205128"/>
                  </a:lnTo>
                  <a:lnTo>
                    <a:pt x="184580" y="206381"/>
                  </a:lnTo>
                  <a:lnTo>
                    <a:pt x="181477" y="204524"/>
                  </a:lnTo>
                  <a:lnTo>
                    <a:pt x="180013" y="206227"/>
                  </a:lnTo>
                  <a:lnTo>
                    <a:pt x="178869" y="209070"/>
                  </a:lnTo>
                  <a:lnTo>
                    <a:pt x="174403" y="212891"/>
                  </a:lnTo>
                  <a:lnTo>
                    <a:pt x="169590" y="212204"/>
                  </a:lnTo>
                  <a:lnTo>
                    <a:pt x="169050" y="212878"/>
                  </a:lnTo>
                  <a:lnTo>
                    <a:pt x="170331" y="213366"/>
                  </a:lnTo>
                  <a:lnTo>
                    <a:pt x="170525" y="213976"/>
                  </a:lnTo>
                  <a:lnTo>
                    <a:pt x="169651" y="214301"/>
                  </a:lnTo>
                  <a:lnTo>
                    <a:pt x="168327" y="214267"/>
                  </a:lnTo>
                  <a:lnTo>
                    <a:pt x="166284" y="215021"/>
                  </a:lnTo>
                  <a:lnTo>
                    <a:pt x="164941" y="214962"/>
                  </a:lnTo>
                  <a:lnTo>
                    <a:pt x="164304" y="216765"/>
                  </a:lnTo>
                  <a:lnTo>
                    <a:pt x="163265" y="218950"/>
                  </a:lnTo>
                  <a:lnTo>
                    <a:pt x="160546" y="219854"/>
                  </a:lnTo>
                  <a:lnTo>
                    <a:pt x="159143" y="220040"/>
                  </a:lnTo>
                  <a:lnTo>
                    <a:pt x="158450" y="221281"/>
                  </a:lnTo>
                  <a:lnTo>
                    <a:pt x="162632" y="221541"/>
                  </a:lnTo>
                  <a:lnTo>
                    <a:pt x="162298" y="222591"/>
                  </a:lnTo>
                  <a:lnTo>
                    <a:pt x="162203" y="223640"/>
                  </a:lnTo>
                  <a:lnTo>
                    <a:pt x="161771" y="224765"/>
                  </a:lnTo>
                  <a:lnTo>
                    <a:pt x="157016" y="226384"/>
                  </a:lnTo>
                  <a:lnTo>
                    <a:pt x="156284" y="227659"/>
                  </a:lnTo>
                  <a:lnTo>
                    <a:pt x="155291" y="228449"/>
                  </a:lnTo>
                  <a:lnTo>
                    <a:pt x="153176" y="228404"/>
                  </a:lnTo>
                  <a:lnTo>
                    <a:pt x="153254" y="227668"/>
                  </a:lnTo>
                  <a:lnTo>
                    <a:pt x="153600" y="226835"/>
                  </a:lnTo>
                  <a:lnTo>
                    <a:pt x="150449" y="226910"/>
                  </a:lnTo>
                  <a:lnTo>
                    <a:pt x="149467" y="225080"/>
                  </a:lnTo>
                  <a:lnTo>
                    <a:pt x="148869" y="225549"/>
                  </a:lnTo>
                  <a:lnTo>
                    <a:pt x="149223" y="227026"/>
                  </a:lnTo>
                  <a:lnTo>
                    <a:pt x="150048" y="228561"/>
                  </a:lnTo>
                  <a:lnTo>
                    <a:pt x="150965" y="230809"/>
                  </a:lnTo>
                  <a:lnTo>
                    <a:pt x="150220" y="232230"/>
                  </a:lnTo>
                  <a:lnTo>
                    <a:pt x="149387" y="232934"/>
                  </a:lnTo>
                  <a:lnTo>
                    <a:pt x="149994" y="233584"/>
                  </a:lnTo>
                  <a:lnTo>
                    <a:pt x="151676" y="234079"/>
                  </a:lnTo>
                  <a:lnTo>
                    <a:pt x="152356" y="234966"/>
                  </a:lnTo>
                  <a:lnTo>
                    <a:pt x="150361" y="235726"/>
                  </a:lnTo>
                  <a:lnTo>
                    <a:pt x="147871" y="238333"/>
                  </a:lnTo>
                  <a:lnTo>
                    <a:pt x="145290" y="238397"/>
                  </a:lnTo>
                  <a:lnTo>
                    <a:pt x="143712" y="240117"/>
                  </a:lnTo>
                  <a:lnTo>
                    <a:pt x="142036" y="240111"/>
                  </a:lnTo>
                  <a:lnTo>
                    <a:pt x="140674" y="239028"/>
                  </a:lnTo>
                  <a:lnTo>
                    <a:pt x="138490" y="238138"/>
                  </a:lnTo>
                  <a:lnTo>
                    <a:pt x="137787" y="239707"/>
                  </a:lnTo>
                  <a:lnTo>
                    <a:pt x="137674" y="240954"/>
                  </a:lnTo>
                  <a:lnTo>
                    <a:pt x="138905" y="244105"/>
                  </a:lnTo>
                  <a:lnTo>
                    <a:pt x="141255" y="246541"/>
                  </a:lnTo>
                  <a:lnTo>
                    <a:pt x="143431" y="247592"/>
                  </a:lnTo>
                  <a:lnTo>
                    <a:pt x="141865" y="248301"/>
                  </a:lnTo>
                  <a:lnTo>
                    <a:pt x="140700" y="249875"/>
                  </a:lnTo>
                  <a:lnTo>
                    <a:pt x="139294" y="254783"/>
                  </a:lnTo>
                  <a:lnTo>
                    <a:pt x="138529" y="256712"/>
                  </a:lnTo>
                  <a:lnTo>
                    <a:pt x="137700" y="260113"/>
                  </a:lnTo>
                  <a:lnTo>
                    <a:pt x="138225" y="262978"/>
                  </a:lnTo>
                  <a:lnTo>
                    <a:pt x="138646" y="264385"/>
                  </a:lnTo>
                  <a:lnTo>
                    <a:pt x="139711" y="266294"/>
                  </a:lnTo>
                  <a:lnTo>
                    <a:pt x="136817" y="266048"/>
                  </a:lnTo>
                  <a:lnTo>
                    <a:pt x="133761" y="264933"/>
                  </a:lnTo>
                  <a:lnTo>
                    <a:pt x="134187" y="267248"/>
                  </a:lnTo>
                  <a:lnTo>
                    <a:pt x="132310" y="269981"/>
                  </a:lnTo>
                  <a:lnTo>
                    <a:pt x="132660" y="272389"/>
                  </a:lnTo>
                  <a:lnTo>
                    <a:pt x="133051" y="273956"/>
                  </a:lnTo>
                  <a:lnTo>
                    <a:pt x="132470" y="276546"/>
                  </a:lnTo>
                  <a:lnTo>
                    <a:pt x="133353" y="277359"/>
                  </a:lnTo>
                  <a:lnTo>
                    <a:pt x="133833" y="278899"/>
                  </a:lnTo>
                  <a:lnTo>
                    <a:pt x="133042" y="280036"/>
                  </a:lnTo>
                  <a:lnTo>
                    <a:pt x="133394" y="281014"/>
                  </a:lnTo>
                  <a:lnTo>
                    <a:pt x="133526" y="284473"/>
                  </a:lnTo>
                  <a:lnTo>
                    <a:pt x="134126" y="289873"/>
                  </a:lnTo>
                  <a:lnTo>
                    <a:pt x="133906" y="291014"/>
                  </a:lnTo>
                  <a:lnTo>
                    <a:pt x="135586" y="295695"/>
                  </a:lnTo>
                  <a:lnTo>
                    <a:pt x="135195" y="297333"/>
                  </a:lnTo>
                  <a:lnTo>
                    <a:pt x="134969" y="299419"/>
                  </a:lnTo>
                  <a:lnTo>
                    <a:pt x="137376" y="301421"/>
                  </a:lnTo>
                  <a:lnTo>
                    <a:pt x="139525" y="301389"/>
                  </a:lnTo>
                  <a:lnTo>
                    <a:pt x="141702" y="301358"/>
                  </a:lnTo>
                  <a:lnTo>
                    <a:pt x="142533" y="301860"/>
                  </a:lnTo>
                  <a:lnTo>
                    <a:pt x="143367" y="303275"/>
                  </a:lnTo>
                  <a:lnTo>
                    <a:pt x="144038" y="304945"/>
                  </a:lnTo>
                  <a:lnTo>
                    <a:pt x="145830" y="304807"/>
                  </a:lnTo>
                  <a:lnTo>
                    <a:pt x="148691" y="303448"/>
                  </a:lnTo>
                  <a:lnTo>
                    <a:pt x="150553" y="303124"/>
                  </a:lnTo>
                  <a:lnTo>
                    <a:pt x="151782" y="305736"/>
                  </a:lnTo>
                  <a:lnTo>
                    <a:pt x="155124" y="309182"/>
                  </a:lnTo>
                  <a:lnTo>
                    <a:pt x="157070" y="310724"/>
                  </a:lnTo>
                  <a:lnTo>
                    <a:pt x="160376" y="311535"/>
                  </a:lnTo>
                  <a:lnTo>
                    <a:pt x="163859" y="314308"/>
                  </a:lnTo>
                  <a:lnTo>
                    <a:pt x="163371" y="317646"/>
                  </a:lnTo>
                  <a:lnTo>
                    <a:pt x="164824" y="318760"/>
                  </a:lnTo>
                  <a:lnTo>
                    <a:pt x="168934" y="320076"/>
                  </a:lnTo>
                  <a:lnTo>
                    <a:pt x="170387" y="321849"/>
                  </a:lnTo>
                  <a:lnTo>
                    <a:pt x="171084" y="323359"/>
                  </a:lnTo>
                  <a:lnTo>
                    <a:pt x="172166" y="324611"/>
                  </a:lnTo>
                  <a:lnTo>
                    <a:pt x="173431" y="328388"/>
                  </a:lnTo>
                  <a:lnTo>
                    <a:pt x="172991" y="330712"/>
                  </a:lnTo>
                  <a:lnTo>
                    <a:pt x="171335" y="331510"/>
                  </a:lnTo>
                  <a:lnTo>
                    <a:pt x="167424" y="333997"/>
                  </a:lnTo>
                  <a:lnTo>
                    <a:pt x="165681" y="335851"/>
                  </a:lnTo>
                  <a:lnTo>
                    <a:pt x="164314" y="337006"/>
                  </a:lnTo>
                  <a:lnTo>
                    <a:pt x="160430" y="339479"/>
                  </a:lnTo>
                  <a:lnTo>
                    <a:pt x="159007" y="339923"/>
                  </a:lnTo>
                  <a:lnTo>
                    <a:pt x="157644" y="341207"/>
                  </a:lnTo>
                  <a:lnTo>
                    <a:pt x="156327" y="341769"/>
                  </a:lnTo>
                  <a:lnTo>
                    <a:pt x="155148" y="341446"/>
                  </a:lnTo>
                  <a:lnTo>
                    <a:pt x="150740" y="343770"/>
                  </a:lnTo>
                  <a:lnTo>
                    <a:pt x="151084" y="344762"/>
                  </a:lnTo>
                  <a:lnTo>
                    <a:pt x="154464" y="345182"/>
                  </a:lnTo>
                  <a:lnTo>
                    <a:pt x="156187" y="344684"/>
                  </a:lnTo>
                  <a:lnTo>
                    <a:pt x="157513" y="343516"/>
                  </a:lnTo>
                  <a:lnTo>
                    <a:pt x="158961" y="343248"/>
                  </a:lnTo>
                  <a:lnTo>
                    <a:pt x="160283" y="343468"/>
                  </a:lnTo>
                  <a:lnTo>
                    <a:pt x="161684" y="342548"/>
                  </a:lnTo>
                  <a:lnTo>
                    <a:pt x="162784" y="342180"/>
                  </a:lnTo>
                  <a:lnTo>
                    <a:pt x="163920" y="342621"/>
                  </a:lnTo>
                  <a:lnTo>
                    <a:pt x="165187" y="344828"/>
                  </a:lnTo>
                  <a:lnTo>
                    <a:pt x="162557" y="345976"/>
                  </a:lnTo>
                  <a:lnTo>
                    <a:pt x="160691" y="346028"/>
                  </a:lnTo>
                  <a:lnTo>
                    <a:pt x="159780" y="349640"/>
                  </a:lnTo>
                  <a:lnTo>
                    <a:pt x="158650" y="351190"/>
                  </a:lnTo>
                  <a:lnTo>
                    <a:pt x="157841" y="351935"/>
                  </a:lnTo>
                  <a:lnTo>
                    <a:pt x="153701" y="353469"/>
                  </a:lnTo>
                  <a:lnTo>
                    <a:pt x="150970" y="355412"/>
                  </a:lnTo>
                  <a:lnTo>
                    <a:pt x="147750" y="356975"/>
                  </a:lnTo>
                  <a:lnTo>
                    <a:pt x="146344" y="356635"/>
                  </a:lnTo>
                  <a:lnTo>
                    <a:pt x="144226" y="358223"/>
                  </a:lnTo>
                  <a:lnTo>
                    <a:pt x="139518" y="360101"/>
                  </a:lnTo>
                  <a:lnTo>
                    <a:pt x="137106" y="362629"/>
                  </a:lnTo>
                  <a:lnTo>
                    <a:pt x="131693" y="364888"/>
                  </a:lnTo>
                  <a:lnTo>
                    <a:pt x="128935" y="366724"/>
                  </a:lnTo>
                  <a:lnTo>
                    <a:pt x="121444" y="366820"/>
                  </a:lnTo>
                  <a:lnTo>
                    <a:pt x="114290" y="366417"/>
                  </a:lnTo>
                  <a:lnTo>
                    <a:pt x="112044" y="367290"/>
                  </a:lnTo>
                  <a:lnTo>
                    <a:pt x="114340" y="367560"/>
                  </a:lnTo>
                  <a:lnTo>
                    <a:pt x="115948" y="368416"/>
                  </a:lnTo>
                  <a:lnTo>
                    <a:pt x="117877" y="368059"/>
                  </a:lnTo>
                  <a:lnTo>
                    <a:pt x="122410" y="368487"/>
                  </a:lnTo>
                  <a:lnTo>
                    <a:pt x="124742" y="368953"/>
                  </a:lnTo>
                  <a:lnTo>
                    <a:pt x="127735" y="371949"/>
                  </a:lnTo>
                  <a:lnTo>
                    <a:pt x="125534" y="373013"/>
                  </a:lnTo>
                  <a:lnTo>
                    <a:pt x="121723" y="373829"/>
                  </a:lnTo>
                  <a:lnTo>
                    <a:pt x="123152" y="378067"/>
                  </a:lnTo>
                  <a:lnTo>
                    <a:pt x="124331" y="380919"/>
                  </a:lnTo>
                  <a:lnTo>
                    <a:pt x="122788" y="382639"/>
                  </a:lnTo>
                  <a:lnTo>
                    <a:pt x="122673" y="390443"/>
                  </a:lnTo>
                  <a:lnTo>
                    <a:pt x="120507" y="390592"/>
                  </a:lnTo>
                  <a:lnTo>
                    <a:pt x="119587" y="393812"/>
                  </a:lnTo>
                  <a:lnTo>
                    <a:pt x="120269" y="395452"/>
                  </a:lnTo>
                  <a:lnTo>
                    <a:pt x="120216" y="399257"/>
                  </a:lnTo>
                  <a:lnTo>
                    <a:pt x="120667" y="401599"/>
                  </a:lnTo>
                  <a:lnTo>
                    <a:pt x="121729" y="403752"/>
                  </a:lnTo>
                  <a:lnTo>
                    <a:pt x="121256" y="405996"/>
                  </a:lnTo>
                  <a:lnTo>
                    <a:pt x="117832" y="411238"/>
                  </a:lnTo>
                  <a:lnTo>
                    <a:pt x="117910" y="413693"/>
                  </a:lnTo>
                  <a:lnTo>
                    <a:pt x="118525" y="415150"/>
                  </a:lnTo>
                  <a:lnTo>
                    <a:pt x="118980" y="417477"/>
                  </a:lnTo>
                  <a:lnTo>
                    <a:pt x="117424" y="421945"/>
                  </a:lnTo>
                  <a:lnTo>
                    <a:pt x="116324" y="425671"/>
                  </a:lnTo>
                  <a:lnTo>
                    <a:pt x="115018" y="428802"/>
                  </a:lnTo>
                  <a:lnTo>
                    <a:pt x="112094" y="432553"/>
                  </a:lnTo>
                  <a:lnTo>
                    <a:pt x="110639" y="435353"/>
                  </a:lnTo>
                  <a:lnTo>
                    <a:pt x="107233" y="444067"/>
                  </a:lnTo>
                  <a:lnTo>
                    <a:pt x="105545" y="445792"/>
                  </a:lnTo>
                  <a:lnTo>
                    <a:pt x="103474" y="447117"/>
                  </a:lnTo>
                  <a:lnTo>
                    <a:pt x="101166" y="445891"/>
                  </a:lnTo>
                  <a:lnTo>
                    <a:pt x="99049" y="445223"/>
                  </a:lnTo>
                  <a:lnTo>
                    <a:pt x="96464" y="445304"/>
                  </a:lnTo>
                  <a:lnTo>
                    <a:pt x="92416" y="446309"/>
                  </a:lnTo>
                  <a:lnTo>
                    <a:pt x="86326" y="445641"/>
                  </a:lnTo>
                  <a:lnTo>
                    <a:pt x="80375" y="445963"/>
                  </a:lnTo>
                  <a:lnTo>
                    <a:pt x="78870" y="446831"/>
                  </a:lnTo>
                  <a:lnTo>
                    <a:pt x="79772" y="449981"/>
                  </a:lnTo>
                  <a:lnTo>
                    <a:pt x="77579" y="450394"/>
                  </a:lnTo>
                  <a:lnTo>
                    <a:pt x="75434" y="449498"/>
                  </a:lnTo>
                  <a:lnTo>
                    <a:pt x="73547" y="450567"/>
                  </a:lnTo>
                  <a:lnTo>
                    <a:pt x="71970" y="451739"/>
                  </a:lnTo>
                  <a:lnTo>
                    <a:pt x="68874" y="454516"/>
                  </a:lnTo>
                  <a:lnTo>
                    <a:pt x="67837" y="456225"/>
                  </a:lnTo>
                  <a:lnTo>
                    <a:pt x="67570" y="459439"/>
                  </a:lnTo>
                  <a:lnTo>
                    <a:pt x="69196" y="462318"/>
                  </a:lnTo>
                  <a:lnTo>
                    <a:pt x="70638" y="465684"/>
                  </a:lnTo>
                  <a:lnTo>
                    <a:pt x="66924" y="469739"/>
                  </a:lnTo>
                  <a:lnTo>
                    <a:pt x="64851" y="469876"/>
                  </a:lnTo>
                  <a:lnTo>
                    <a:pt x="58800" y="468752"/>
                  </a:lnTo>
                  <a:lnTo>
                    <a:pt x="48077" y="471291"/>
                  </a:lnTo>
                  <a:lnTo>
                    <a:pt x="38446" y="469283"/>
                  </a:lnTo>
                  <a:lnTo>
                    <a:pt x="39657" y="467112"/>
                  </a:lnTo>
                  <a:lnTo>
                    <a:pt x="39617" y="465514"/>
                  </a:lnTo>
                  <a:lnTo>
                    <a:pt x="40161" y="463055"/>
                  </a:lnTo>
                  <a:lnTo>
                    <a:pt x="40484" y="460536"/>
                  </a:lnTo>
                  <a:lnTo>
                    <a:pt x="40394" y="458849"/>
                  </a:lnTo>
                  <a:lnTo>
                    <a:pt x="39688" y="457050"/>
                  </a:lnTo>
                  <a:lnTo>
                    <a:pt x="37313" y="454694"/>
                  </a:lnTo>
                  <a:lnTo>
                    <a:pt x="31961" y="446722"/>
                  </a:lnTo>
                  <a:lnTo>
                    <a:pt x="30378" y="443349"/>
                  </a:lnTo>
                  <a:lnTo>
                    <a:pt x="29277" y="441942"/>
                  </a:lnTo>
                  <a:lnTo>
                    <a:pt x="30070" y="441866"/>
                  </a:lnTo>
                  <a:lnTo>
                    <a:pt x="34477" y="443679"/>
                  </a:lnTo>
                  <a:lnTo>
                    <a:pt x="35505" y="443456"/>
                  </a:lnTo>
                  <a:lnTo>
                    <a:pt x="36585" y="442775"/>
                  </a:lnTo>
                  <a:lnTo>
                    <a:pt x="35270" y="440179"/>
                  </a:lnTo>
                  <a:lnTo>
                    <a:pt x="34140" y="439003"/>
                  </a:lnTo>
                  <a:lnTo>
                    <a:pt x="33374" y="437243"/>
                  </a:lnTo>
                  <a:lnTo>
                    <a:pt x="35954" y="436767"/>
                  </a:lnTo>
                  <a:lnTo>
                    <a:pt x="37818" y="436872"/>
                  </a:lnTo>
                  <a:lnTo>
                    <a:pt x="39191" y="434890"/>
                  </a:lnTo>
                  <a:lnTo>
                    <a:pt x="38399" y="431681"/>
                  </a:lnTo>
                  <a:lnTo>
                    <a:pt x="36397" y="430693"/>
                  </a:lnTo>
                  <a:lnTo>
                    <a:pt x="34725" y="430263"/>
                  </a:lnTo>
                  <a:lnTo>
                    <a:pt x="31521" y="425210"/>
                  </a:lnTo>
                  <a:lnTo>
                    <a:pt x="28178" y="422589"/>
                  </a:lnTo>
                  <a:lnTo>
                    <a:pt x="22216" y="412449"/>
                  </a:lnTo>
                  <a:lnTo>
                    <a:pt x="20035" y="405461"/>
                  </a:lnTo>
                  <a:lnTo>
                    <a:pt x="18008" y="406126"/>
                  </a:lnTo>
                  <a:lnTo>
                    <a:pt x="17023" y="403076"/>
                  </a:lnTo>
                  <a:lnTo>
                    <a:pt x="16317" y="400184"/>
                  </a:lnTo>
                  <a:lnTo>
                    <a:pt x="16176" y="398055"/>
                  </a:lnTo>
                  <a:lnTo>
                    <a:pt x="12998" y="396834"/>
                  </a:lnTo>
                  <a:lnTo>
                    <a:pt x="12868" y="395340"/>
                  </a:lnTo>
                  <a:lnTo>
                    <a:pt x="12296" y="388660"/>
                  </a:lnTo>
                  <a:lnTo>
                    <a:pt x="8886" y="387761"/>
                  </a:lnTo>
                  <a:lnTo>
                    <a:pt x="6681" y="384002"/>
                  </a:lnTo>
                  <a:lnTo>
                    <a:pt x="6288" y="376872"/>
                  </a:lnTo>
                  <a:lnTo>
                    <a:pt x="4043" y="375571"/>
                  </a:lnTo>
                  <a:lnTo>
                    <a:pt x="2235" y="375932"/>
                  </a:lnTo>
                  <a:lnTo>
                    <a:pt x="2320" y="374160"/>
                  </a:lnTo>
                  <a:lnTo>
                    <a:pt x="2751" y="372496"/>
                  </a:lnTo>
                  <a:lnTo>
                    <a:pt x="1696" y="365889"/>
                  </a:lnTo>
                  <a:lnTo>
                    <a:pt x="1343" y="359841"/>
                  </a:lnTo>
                  <a:lnTo>
                    <a:pt x="486" y="358012"/>
                  </a:lnTo>
                  <a:lnTo>
                    <a:pt x="0" y="355868"/>
                  </a:lnTo>
                  <a:lnTo>
                    <a:pt x="436" y="354014"/>
                  </a:lnTo>
                  <a:lnTo>
                    <a:pt x="1076" y="352949"/>
                  </a:lnTo>
                  <a:lnTo>
                    <a:pt x="3276" y="352669"/>
                  </a:lnTo>
                  <a:lnTo>
                    <a:pt x="5332" y="354309"/>
                  </a:lnTo>
                  <a:lnTo>
                    <a:pt x="7154" y="358440"/>
                  </a:lnTo>
                  <a:lnTo>
                    <a:pt x="8765" y="358977"/>
                  </a:lnTo>
                  <a:lnTo>
                    <a:pt x="10959" y="357902"/>
                  </a:lnTo>
                  <a:lnTo>
                    <a:pt x="12495" y="354890"/>
                  </a:lnTo>
                  <a:lnTo>
                    <a:pt x="13371" y="350363"/>
                  </a:lnTo>
                  <a:lnTo>
                    <a:pt x="14395" y="346042"/>
                  </a:lnTo>
                  <a:lnTo>
                    <a:pt x="13183" y="341411"/>
                  </a:lnTo>
                  <a:lnTo>
                    <a:pt x="11890" y="337334"/>
                  </a:lnTo>
                  <a:lnTo>
                    <a:pt x="11799" y="336135"/>
                  </a:lnTo>
                  <a:lnTo>
                    <a:pt x="15194" y="332688"/>
                  </a:lnTo>
                  <a:lnTo>
                    <a:pt x="16232" y="329881"/>
                  </a:lnTo>
                  <a:lnTo>
                    <a:pt x="17358" y="327204"/>
                  </a:lnTo>
                  <a:lnTo>
                    <a:pt x="18599" y="326293"/>
                  </a:lnTo>
                  <a:lnTo>
                    <a:pt x="20448" y="326085"/>
                  </a:lnTo>
                  <a:lnTo>
                    <a:pt x="22601" y="325581"/>
                  </a:lnTo>
                  <a:lnTo>
                    <a:pt x="25315" y="323786"/>
                  </a:lnTo>
                  <a:lnTo>
                    <a:pt x="27748" y="321381"/>
                  </a:lnTo>
                  <a:lnTo>
                    <a:pt x="29608" y="319172"/>
                  </a:lnTo>
                  <a:lnTo>
                    <a:pt x="30238" y="314796"/>
                  </a:lnTo>
                  <a:lnTo>
                    <a:pt x="30264" y="312594"/>
                  </a:lnTo>
                  <a:lnTo>
                    <a:pt x="31083" y="310957"/>
                  </a:lnTo>
                  <a:lnTo>
                    <a:pt x="31875" y="307757"/>
                  </a:lnTo>
                  <a:lnTo>
                    <a:pt x="31104" y="304595"/>
                  </a:lnTo>
                  <a:lnTo>
                    <a:pt x="28705" y="299791"/>
                  </a:lnTo>
                  <a:lnTo>
                    <a:pt x="25816" y="293016"/>
                  </a:lnTo>
                  <a:lnTo>
                    <a:pt x="25362" y="289308"/>
                  </a:lnTo>
                  <a:lnTo>
                    <a:pt x="26679" y="288619"/>
                  </a:lnTo>
                  <a:lnTo>
                    <a:pt x="29198" y="288004"/>
                  </a:lnTo>
                  <a:lnTo>
                    <a:pt x="33961" y="287826"/>
                  </a:lnTo>
                  <a:lnTo>
                    <a:pt x="34471" y="287388"/>
                  </a:lnTo>
                  <a:lnTo>
                    <a:pt x="34952" y="285761"/>
                  </a:lnTo>
                  <a:lnTo>
                    <a:pt x="36025" y="283550"/>
                  </a:lnTo>
                  <a:lnTo>
                    <a:pt x="37172" y="281938"/>
                  </a:lnTo>
                  <a:lnTo>
                    <a:pt x="37956" y="279631"/>
                  </a:lnTo>
                  <a:lnTo>
                    <a:pt x="38334" y="277538"/>
                  </a:lnTo>
                  <a:lnTo>
                    <a:pt x="35609" y="274382"/>
                  </a:lnTo>
                  <a:lnTo>
                    <a:pt x="32039" y="271147"/>
                  </a:lnTo>
                  <a:lnTo>
                    <a:pt x="29623" y="270074"/>
                  </a:lnTo>
                  <a:lnTo>
                    <a:pt x="25317" y="267346"/>
                  </a:lnTo>
                  <a:lnTo>
                    <a:pt x="22294" y="265062"/>
                  </a:lnTo>
                  <a:lnTo>
                    <a:pt x="24026" y="256346"/>
                  </a:lnTo>
                  <a:lnTo>
                    <a:pt x="25315" y="249836"/>
                  </a:lnTo>
                  <a:lnTo>
                    <a:pt x="25522" y="248251"/>
                  </a:lnTo>
                  <a:lnTo>
                    <a:pt x="25570" y="245790"/>
                  </a:lnTo>
                  <a:lnTo>
                    <a:pt x="21391" y="235264"/>
                  </a:lnTo>
                  <a:lnTo>
                    <a:pt x="21553" y="232916"/>
                  </a:lnTo>
                  <a:lnTo>
                    <a:pt x="21951" y="230799"/>
                  </a:lnTo>
                  <a:lnTo>
                    <a:pt x="21503" y="227185"/>
                  </a:lnTo>
                  <a:lnTo>
                    <a:pt x="21260" y="223946"/>
                  </a:lnTo>
                  <a:lnTo>
                    <a:pt x="21977" y="222963"/>
                  </a:lnTo>
                  <a:lnTo>
                    <a:pt x="23682" y="221133"/>
                  </a:lnTo>
                  <a:lnTo>
                    <a:pt x="22056" y="218291"/>
                  </a:lnTo>
                  <a:lnTo>
                    <a:pt x="21925" y="218060"/>
                  </a:lnTo>
                  <a:lnTo>
                    <a:pt x="18856" y="211011"/>
                  </a:lnTo>
                  <a:lnTo>
                    <a:pt x="23549" y="204008"/>
                  </a:lnTo>
                  <a:lnTo>
                    <a:pt x="22732" y="200377"/>
                  </a:lnTo>
                  <a:lnTo>
                    <a:pt x="25535" y="197738"/>
                  </a:lnTo>
                  <a:lnTo>
                    <a:pt x="30638" y="191681"/>
                  </a:lnTo>
                  <a:lnTo>
                    <a:pt x="33508" y="188267"/>
                  </a:lnTo>
                  <a:lnTo>
                    <a:pt x="34117" y="187670"/>
                  </a:lnTo>
                  <a:lnTo>
                    <a:pt x="36388" y="186168"/>
                  </a:lnTo>
                  <a:lnTo>
                    <a:pt x="40696" y="184385"/>
                  </a:lnTo>
                  <a:lnTo>
                    <a:pt x="45471" y="183516"/>
                  </a:lnTo>
                  <a:lnTo>
                    <a:pt x="47596" y="183527"/>
                  </a:lnTo>
                  <a:lnTo>
                    <a:pt x="55801" y="184734"/>
                  </a:lnTo>
                  <a:lnTo>
                    <a:pt x="62210" y="185673"/>
                  </a:lnTo>
                  <a:lnTo>
                    <a:pt x="63143" y="184730"/>
                  </a:lnTo>
                  <a:lnTo>
                    <a:pt x="64482" y="182795"/>
                  </a:lnTo>
                  <a:lnTo>
                    <a:pt x="66205" y="180035"/>
                  </a:lnTo>
                  <a:lnTo>
                    <a:pt x="66356" y="176962"/>
                  </a:lnTo>
                  <a:lnTo>
                    <a:pt x="65734" y="172439"/>
                  </a:lnTo>
                  <a:lnTo>
                    <a:pt x="64799" y="169727"/>
                  </a:lnTo>
                  <a:lnTo>
                    <a:pt x="60286" y="167963"/>
                  </a:lnTo>
                  <a:lnTo>
                    <a:pt x="55350" y="165542"/>
                  </a:lnTo>
                  <a:lnTo>
                    <a:pt x="61420" y="157854"/>
                  </a:lnTo>
                  <a:lnTo>
                    <a:pt x="65629" y="152501"/>
                  </a:lnTo>
                  <a:lnTo>
                    <a:pt x="70876" y="144422"/>
                  </a:lnTo>
                  <a:lnTo>
                    <a:pt x="72508" y="141051"/>
                  </a:lnTo>
                  <a:lnTo>
                    <a:pt x="73689" y="139711"/>
                  </a:lnTo>
                  <a:lnTo>
                    <a:pt x="75233" y="127217"/>
                  </a:lnTo>
                  <a:lnTo>
                    <a:pt x="76257" y="123708"/>
                  </a:lnTo>
                  <a:lnTo>
                    <a:pt x="77114" y="121873"/>
                  </a:lnTo>
                  <a:lnTo>
                    <a:pt x="77127" y="119986"/>
                  </a:lnTo>
                  <a:lnTo>
                    <a:pt x="76570" y="116802"/>
                  </a:lnTo>
                  <a:lnTo>
                    <a:pt x="75095" y="109590"/>
                  </a:lnTo>
                  <a:lnTo>
                    <a:pt x="83381" y="108696"/>
                  </a:lnTo>
                  <a:lnTo>
                    <a:pt x="86080" y="108190"/>
                  </a:lnTo>
                  <a:lnTo>
                    <a:pt x="88585" y="107326"/>
                  </a:lnTo>
                  <a:lnTo>
                    <a:pt x="93485" y="105086"/>
                  </a:lnTo>
                  <a:lnTo>
                    <a:pt x="95892" y="103105"/>
                  </a:lnTo>
                  <a:lnTo>
                    <a:pt x="94547" y="96329"/>
                  </a:lnTo>
                  <a:lnTo>
                    <a:pt x="97512" y="94031"/>
                  </a:lnTo>
                  <a:lnTo>
                    <a:pt x="104746" y="86006"/>
                  </a:lnTo>
                  <a:lnTo>
                    <a:pt x="112563" y="78290"/>
                  </a:lnTo>
                  <a:lnTo>
                    <a:pt x="116229" y="75362"/>
                  </a:lnTo>
                  <a:lnTo>
                    <a:pt x="116609" y="73929"/>
                  </a:lnTo>
                  <a:lnTo>
                    <a:pt x="116910" y="71624"/>
                  </a:lnTo>
                  <a:lnTo>
                    <a:pt x="115281" y="67999"/>
                  </a:lnTo>
                  <a:lnTo>
                    <a:pt x="113532" y="65749"/>
                  </a:lnTo>
                  <a:lnTo>
                    <a:pt x="110125" y="61479"/>
                  </a:lnTo>
                  <a:lnTo>
                    <a:pt x="111587" y="58496"/>
                  </a:lnTo>
                  <a:lnTo>
                    <a:pt x="114098" y="57916"/>
                  </a:lnTo>
                  <a:lnTo>
                    <a:pt x="117415" y="56743"/>
                  </a:lnTo>
                  <a:lnTo>
                    <a:pt x="120002" y="54187"/>
                  </a:lnTo>
                  <a:lnTo>
                    <a:pt x="120254" y="53858"/>
                  </a:lnTo>
                  <a:lnTo>
                    <a:pt x="124634" y="43774"/>
                  </a:lnTo>
                  <a:lnTo>
                    <a:pt x="133189" y="38646"/>
                  </a:lnTo>
                  <a:lnTo>
                    <a:pt x="136597" y="35843"/>
                  </a:lnTo>
                  <a:lnTo>
                    <a:pt x="141907" y="37949"/>
                  </a:lnTo>
                  <a:lnTo>
                    <a:pt x="149689" y="41124"/>
                  </a:lnTo>
                  <a:lnTo>
                    <a:pt x="153150" y="36451"/>
                  </a:lnTo>
                  <a:lnTo>
                    <a:pt x="154295" y="34715"/>
                  </a:lnTo>
                  <a:lnTo>
                    <a:pt x="155437" y="32154"/>
                  </a:lnTo>
                  <a:lnTo>
                    <a:pt x="154979" y="27717"/>
                  </a:lnTo>
                  <a:lnTo>
                    <a:pt x="154783" y="21940"/>
                  </a:lnTo>
                  <a:lnTo>
                    <a:pt x="155126" y="19614"/>
                  </a:lnTo>
                  <a:lnTo>
                    <a:pt x="158232" y="18577"/>
                  </a:lnTo>
                  <a:lnTo>
                    <a:pt x="159903" y="18309"/>
                  </a:lnTo>
                  <a:lnTo>
                    <a:pt x="168553" y="20702"/>
                  </a:lnTo>
                  <a:lnTo>
                    <a:pt x="170730" y="20661"/>
                  </a:lnTo>
                  <a:lnTo>
                    <a:pt x="174807" y="20983"/>
                  </a:lnTo>
                  <a:lnTo>
                    <a:pt x="179370" y="22034"/>
                  </a:lnTo>
                  <a:lnTo>
                    <a:pt x="188927" y="24826"/>
                  </a:lnTo>
                  <a:lnTo>
                    <a:pt x="192881" y="25981"/>
                  </a:lnTo>
                  <a:lnTo>
                    <a:pt x="195088" y="26205"/>
                  </a:lnTo>
                  <a:lnTo>
                    <a:pt x="196993" y="24905"/>
                  </a:lnTo>
                  <a:lnTo>
                    <a:pt x="201063" y="21566"/>
                  </a:lnTo>
                  <a:lnTo>
                    <a:pt x="195066" y="19091"/>
                  </a:lnTo>
                  <a:lnTo>
                    <a:pt x="199016" y="16583"/>
                  </a:lnTo>
                  <a:lnTo>
                    <a:pt x="201063" y="14051"/>
                  </a:lnTo>
                  <a:lnTo>
                    <a:pt x="202819" y="10934"/>
                  </a:lnTo>
                  <a:lnTo>
                    <a:pt x="203451" y="7280"/>
                  </a:lnTo>
                  <a:lnTo>
                    <a:pt x="203209" y="5312"/>
                  </a:lnTo>
                  <a:lnTo>
                    <a:pt x="201998" y="3971"/>
                  </a:lnTo>
                  <a:lnTo>
                    <a:pt x="198336" y="619"/>
                  </a:lnTo>
                  <a:lnTo>
                    <a:pt x="206634" y="138"/>
                  </a:lnTo>
                  <a:close/>
                </a:path>
              </a:pathLst>
            </a:custGeom>
            <a:solidFill>
              <a:schemeClr val="accent5"/>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85" name="ee4p_VA_1_15912"/>
            <p:cNvSpPr>
              <a:spLocks noChangeAspect="1"/>
            </p:cNvSpPr>
            <p:nvPr>
              <p:custDataLst>
                <p:tags r:id="rId88"/>
              </p:custDataLst>
            </p:nvPr>
          </p:nvSpPr>
          <p:spPr>
            <a:xfrm>
              <a:off x="4861078" y="5418212"/>
              <a:ext cx="1023" cy="916"/>
            </a:xfrm>
            <a:custGeom>
              <a:avLst/>
              <a:gdLst/>
              <a:ahLst/>
              <a:cxnLst/>
              <a:rect l="0" t="0" r="0" b="0"/>
              <a:pathLst>
                <a:path w="258" h="231">
                  <a:moveTo>
                    <a:pt x="257" y="208"/>
                  </a:moveTo>
                  <a:lnTo>
                    <a:pt x="67" y="230"/>
                  </a:lnTo>
                  <a:lnTo>
                    <a:pt x="0" y="145"/>
                  </a:lnTo>
                  <a:lnTo>
                    <a:pt x="67" y="20"/>
                  </a:lnTo>
                  <a:lnTo>
                    <a:pt x="240" y="0"/>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grpSp>
      <p:grpSp>
        <p:nvGrpSpPr>
          <p:cNvPr id="243" name="Group 4"/>
          <p:cNvGrpSpPr/>
          <p:nvPr/>
        </p:nvGrpSpPr>
        <p:grpSpPr>
          <a:xfrm>
            <a:off x="609430" y="2046267"/>
            <a:ext cx="3579501" cy="4314154"/>
            <a:chOff x="2860933" y="1700213"/>
            <a:chExt cx="3675187" cy="4429479"/>
          </a:xfrm>
          <a:solidFill>
            <a:schemeClr val="accent3"/>
          </a:solidFill>
        </p:grpSpPr>
        <p:sp>
          <p:nvSpPr>
            <p:cNvPr id="244" name="ee4p_AL_1_15912"/>
            <p:cNvSpPr>
              <a:spLocks noChangeAspect="1"/>
            </p:cNvSpPr>
            <p:nvPr>
              <p:custDataLst>
                <p:tags r:id="rId1"/>
              </p:custDataLst>
            </p:nvPr>
          </p:nvSpPr>
          <p:spPr>
            <a:xfrm>
              <a:off x="5461805" y="5339950"/>
              <a:ext cx="153439" cy="312738"/>
            </a:xfrm>
            <a:custGeom>
              <a:avLst/>
              <a:gdLst/>
              <a:ahLst/>
              <a:cxnLst/>
              <a:rect l="0" t="0" r="0" b="0"/>
              <a:pathLst>
                <a:path w="38706" h="78890">
                  <a:moveTo>
                    <a:pt x="17320" y="2687"/>
                  </a:moveTo>
                  <a:lnTo>
                    <a:pt x="18195" y="3291"/>
                  </a:lnTo>
                  <a:lnTo>
                    <a:pt x="20013" y="5925"/>
                  </a:lnTo>
                  <a:lnTo>
                    <a:pt x="21225" y="8240"/>
                  </a:lnTo>
                  <a:lnTo>
                    <a:pt x="23606" y="9044"/>
                  </a:lnTo>
                  <a:lnTo>
                    <a:pt x="24935" y="9945"/>
                  </a:lnTo>
                  <a:lnTo>
                    <a:pt x="26640" y="11317"/>
                  </a:lnTo>
                  <a:lnTo>
                    <a:pt x="27467" y="12697"/>
                  </a:lnTo>
                  <a:lnTo>
                    <a:pt x="28629" y="16906"/>
                  </a:lnTo>
                  <a:lnTo>
                    <a:pt x="28763" y="19445"/>
                  </a:lnTo>
                  <a:lnTo>
                    <a:pt x="28426" y="20605"/>
                  </a:lnTo>
                  <a:lnTo>
                    <a:pt x="28137" y="20905"/>
                  </a:lnTo>
                  <a:lnTo>
                    <a:pt x="27077" y="25035"/>
                  </a:lnTo>
                  <a:lnTo>
                    <a:pt x="27330" y="27137"/>
                  </a:lnTo>
                  <a:lnTo>
                    <a:pt x="27321" y="28520"/>
                  </a:lnTo>
                  <a:lnTo>
                    <a:pt x="26423" y="29066"/>
                  </a:lnTo>
                  <a:lnTo>
                    <a:pt x="25827" y="29934"/>
                  </a:lnTo>
                  <a:lnTo>
                    <a:pt x="26794" y="33365"/>
                  </a:lnTo>
                  <a:lnTo>
                    <a:pt x="26675" y="34825"/>
                  </a:lnTo>
                  <a:lnTo>
                    <a:pt x="26718" y="36499"/>
                  </a:lnTo>
                  <a:lnTo>
                    <a:pt x="28463" y="40315"/>
                  </a:lnTo>
                  <a:lnTo>
                    <a:pt x="29493" y="41494"/>
                  </a:lnTo>
                  <a:lnTo>
                    <a:pt x="30413" y="42057"/>
                  </a:lnTo>
                  <a:lnTo>
                    <a:pt x="31590" y="45563"/>
                  </a:lnTo>
                  <a:lnTo>
                    <a:pt x="32287" y="46170"/>
                  </a:lnTo>
                  <a:lnTo>
                    <a:pt x="35148" y="45838"/>
                  </a:lnTo>
                  <a:lnTo>
                    <a:pt x="36548" y="46227"/>
                  </a:lnTo>
                  <a:lnTo>
                    <a:pt x="37103" y="47057"/>
                  </a:lnTo>
                  <a:lnTo>
                    <a:pt x="37228" y="47625"/>
                  </a:lnTo>
                  <a:lnTo>
                    <a:pt x="37040" y="49585"/>
                  </a:lnTo>
                  <a:lnTo>
                    <a:pt x="37751" y="51094"/>
                  </a:lnTo>
                  <a:lnTo>
                    <a:pt x="38705" y="52646"/>
                  </a:lnTo>
                  <a:lnTo>
                    <a:pt x="38701" y="53594"/>
                  </a:lnTo>
                  <a:lnTo>
                    <a:pt x="38061" y="55143"/>
                  </a:lnTo>
                  <a:lnTo>
                    <a:pt x="36917" y="56950"/>
                  </a:lnTo>
                  <a:lnTo>
                    <a:pt x="35401" y="57643"/>
                  </a:lnTo>
                  <a:lnTo>
                    <a:pt x="33730" y="58231"/>
                  </a:lnTo>
                  <a:lnTo>
                    <a:pt x="32933" y="59633"/>
                  </a:lnTo>
                  <a:lnTo>
                    <a:pt x="32527" y="61123"/>
                  </a:lnTo>
                  <a:lnTo>
                    <a:pt x="31780" y="62228"/>
                  </a:lnTo>
                  <a:lnTo>
                    <a:pt x="31318" y="63438"/>
                  </a:lnTo>
                  <a:lnTo>
                    <a:pt x="30610" y="65909"/>
                  </a:lnTo>
                  <a:lnTo>
                    <a:pt x="30443" y="66807"/>
                  </a:lnTo>
                  <a:lnTo>
                    <a:pt x="29312" y="67713"/>
                  </a:lnTo>
                  <a:lnTo>
                    <a:pt x="27561" y="68082"/>
                  </a:lnTo>
                  <a:lnTo>
                    <a:pt x="25990" y="68159"/>
                  </a:lnTo>
                  <a:lnTo>
                    <a:pt x="24928" y="68579"/>
                  </a:lnTo>
                  <a:lnTo>
                    <a:pt x="24391" y="69421"/>
                  </a:lnTo>
                  <a:lnTo>
                    <a:pt x="23391" y="70102"/>
                  </a:lnTo>
                  <a:lnTo>
                    <a:pt x="22786" y="70405"/>
                  </a:lnTo>
                  <a:lnTo>
                    <a:pt x="22790" y="71152"/>
                  </a:lnTo>
                  <a:lnTo>
                    <a:pt x="23518" y="72719"/>
                  </a:lnTo>
                  <a:lnTo>
                    <a:pt x="24345" y="73991"/>
                  </a:lnTo>
                  <a:lnTo>
                    <a:pt x="24362" y="75011"/>
                  </a:lnTo>
                  <a:lnTo>
                    <a:pt x="23956" y="75294"/>
                  </a:lnTo>
                  <a:lnTo>
                    <a:pt x="22676" y="75166"/>
                  </a:lnTo>
                  <a:lnTo>
                    <a:pt x="22404" y="75542"/>
                  </a:lnTo>
                  <a:lnTo>
                    <a:pt x="22265" y="76677"/>
                  </a:lnTo>
                  <a:lnTo>
                    <a:pt x="21922" y="77650"/>
                  </a:lnTo>
                  <a:lnTo>
                    <a:pt x="21395" y="78243"/>
                  </a:lnTo>
                  <a:lnTo>
                    <a:pt x="20480" y="78889"/>
                  </a:lnTo>
                  <a:lnTo>
                    <a:pt x="18804" y="78679"/>
                  </a:lnTo>
                  <a:lnTo>
                    <a:pt x="17228" y="77704"/>
                  </a:lnTo>
                  <a:lnTo>
                    <a:pt x="16405" y="77403"/>
                  </a:lnTo>
                  <a:lnTo>
                    <a:pt x="15934" y="77436"/>
                  </a:lnTo>
                  <a:lnTo>
                    <a:pt x="15809" y="75052"/>
                  </a:lnTo>
                  <a:lnTo>
                    <a:pt x="15129" y="73197"/>
                  </a:lnTo>
                  <a:lnTo>
                    <a:pt x="12630" y="68733"/>
                  </a:lnTo>
                  <a:lnTo>
                    <a:pt x="4509" y="64389"/>
                  </a:lnTo>
                  <a:lnTo>
                    <a:pt x="2598" y="62432"/>
                  </a:lnTo>
                  <a:lnTo>
                    <a:pt x="1758" y="60789"/>
                  </a:lnTo>
                  <a:lnTo>
                    <a:pt x="920" y="59236"/>
                  </a:lnTo>
                  <a:lnTo>
                    <a:pt x="1723" y="59192"/>
                  </a:lnTo>
                  <a:lnTo>
                    <a:pt x="2518" y="59586"/>
                  </a:lnTo>
                  <a:lnTo>
                    <a:pt x="3535" y="60057"/>
                  </a:lnTo>
                  <a:lnTo>
                    <a:pt x="3948" y="59280"/>
                  </a:lnTo>
                  <a:lnTo>
                    <a:pt x="3507" y="57582"/>
                  </a:lnTo>
                  <a:lnTo>
                    <a:pt x="1414" y="53604"/>
                  </a:lnTo>
                  <a:lnTo>
                    <a:pt x="1257" y="52510"/>
                  </a:lnTo>
                  <a:lnTo>
                    <a:pt x="2283" y="49180"/>
                  </a:lnTo>
                  <a:lnTo>
                    <a:pt x="3993" y="45434"/>
                  </a:lnTo>
                  <a:lnTo>
                    <a:pt x="3879" y="40888"/>
                  </a:lnTo>
                  <a:lnTo>
                    <a:pt x="4410" y="37455"/>
                  </a:lnTo>
                  <a:lnTo>
                    <a:pt x="3820" y="35223"/>
                  </a:lnTo>
                  <a:lnTo>
                    <a:pt x="3537" y="32484"/>
                  </a:lnTo>
                  <a:lnTo>
                    <a:pt x="4792" y="28839"/>
                  </a:lnTo>
                  <a:lnTo>
                    <a:pt x="5863" y="27937"/>
                  </a:lnTo>
                  <a:lnTo>
                    <a:pt x="6524" y="26783"/>
                  </a:lnTo>
                  <a:lnTo>
                    <a:pt x="6565" y="22889"/>
                  </a:lnTo>
                  <a:lnTo>
                    <a:pt x="4148" y="21070"/>
                  </a:lnTo>
                  <a:lnTo>
                    <a:pt x="1365" y="20727"/>
                  </a:lnTo>
                  <a:lnTo>
                    <a:pt x="1434" y="19407"/>
                  </a:lnTo>
                  <a:lnTo>
                    <a:pt x="1780" y="17313"/>
                  </a:lnTo>
                  <a:lnTo>
                    <a:pt x="1581" y="16615"/>
                  </a:lnTo>
                  <a:lnTo>
                    <a:pt x="1786" y="15418"/>
                  </a:lnTo>
                  <a:lnTo>
                    <a:pt x="1110" y="13819"/>
                  </a:lnTo>
                  <a:lnTo>
                    <a:pt x="0" y="12669"/>
                  </a:lnTo>
                  <a:lnTo>
                    <a:pt x="1069" y="10628"/>
                  </a:lnTo>
                  <a:lnTo>
                    <a:pt x="2630" y="8162"/>
                  </a:lnTo>
                  <a:lnTo>
                    <a:pt x="4079" y="6205"/>
                  </a:lnTo>
                  <a:lnTo>
                    <a:pt x="5835" y="4163"/>
                  </a:lnTo>
                  <a:lnTo>
                    <a:pt x="7005" y="2203"/>
                  </a:lnTo>
                  <a:lnTo>
                    <a:pt x="8266" y="517"/>
                  </a:lnTo>
                  <a:lnTo>
                    <a:pt x="9348" y="0"/>
                  </a:lnTo>
                  <a:lnTo>
                    <a:pt x="9888" y="358"/>
                  </a:lnTo>
                  <a:lnTo>
                    <a:pt x="10173" y="1095"/>
                  </a:lnTo>
                  <a:lnTo>
                    <a:pt x="10108" y="3278"/>
                  </a:lnTo>
                  <a:lnTo>
                    <a:pt x="10477" y="4030"/>
                  </a:lnTo>
                  <a:lnTo>
                    <a:pt x="11225" y="4584"/>
                  </a:lnTo>
                  <a:lnTo>
                    <a:pt x="12805" y="4313"/>
                  </a:lnTo>
                  <a:lnTo>
                    <a:pt x="14559" y="3770"/>
                  </a:lnTo>
                  <a:lnTo>
                    <a:pt x="16917" y="2617"/>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245" name="ee4p_AD_1_15912"/>
            <p:cNvSpPr>
              <a:spLocks noChangeAspect="1"/>
            </p:cNvSpPr>
            <p:nvPr>
              <p:custDataLst>
                <p:tags r:id="rId2"/>
              </p:custDataLst>
            </p:nvPr>
          </p:nvSpPr>
          <p:spPr>
            <a:xfrm>
              <a:off x="3895732" y="5340501"/>
              <a:ext cx="28527" cy="22033"/>
            </a:xfrm>
            <a:custGeom>
              <a:avLst/>
              <a:gdLst/>
              <a:ahLst/>
              <a:cxnLst/>
              <a:rect l="0" t="0" r="0" b="0"/>
              <a:pathLst>
                <a:path w="7196" h="5558">
                  <a:moveTo>
                    <a:pt x="6440" y="3721"/>
                  </a:moveTo>
                  <a:lnTo>
                    <a:pt x="5830" y="3898"/>
                  </a:lnTo>
                  <a:lnTo>
                    <a:pt x="3794" y="4984"/>
                  </a:lnTo>
                  <a:lnTo>
                    <a:pt x="2637" y="5364"/>
                  </a:lnTo>
                  <a:lnTo>
                    <a:pt x="1579" y="5557"/>
                  </a:lnTo>
                  <a:lnTo>
                    <a:pt x="752" y="5477"/>
                  </a:lnTo>
                  <a:lnTo>
                    <a:pt x="294" y="4841"/>
                  </a:lnTo>
                  <a:lnTo>
                    <a:pt x="342" y="3867"/>
                  </a:lnTo>
                  <a:lnTo>
                    <a:pt x="158" y="2988"/>
                  </a:lnTo>
                  <a:lnTo>
                    <a:pt x="0" y="2519"/>
                  </a:lnTo>
                  <a:lnTo>
                    <a:pt x="298" y="1250"/>
                  </a:lnTo>
                  <a:lnTo>
                    <a:pt x="974" y="562"/>
                  </a:lnTo>
                  <a:lnTo>
                    <a:pt x="1914" y="0"/>
                  </a:lnTo>
                  <a:lnTo>
                    <a:pt x="3391" y="206"/>
                  </a:lnTo>
                  <a:lnTo>
                    <a:pt x="6524" y="1023"/>
                  </a:lnTo>
                  <a:lnTo>
                    <a:pt x="7178" y="1784"/>
                  </a:lnTo>
                  <a:lnTo>
                    <a:pt x="7195" y="2296"/>
                  </a:lnTo>
                  <a:lnTo>
                    <a:pt x="6614" y="3126"/>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246" name="ee4p_AT_1_15912"/>
            <p:cNvSpPr>
              <a:spLocks noChangeAspect="1"/>
            </p:cNvSpPr>
            <p:nvPr>
              <p:custDataLst>
                <p:tags r:id="rId3"/>
              </p:custDataLst>
            </p:nvPr>
          </p:nvSpPr>
          <p:spPr>
            <a:xfrm>
              <a:off x="4606562" y="4645247"/>
              <a:ext cx="668246" cy="290051"/>
            </a:xfrm>
            <a:custGeom>
              <a:avLst/>
              <a:gdLst/>
              <a:ahLst/>
              <a:cxnLst/>
              <a:rect l="0" t="0" r="0" b="0"/>
              <a:pathLst>
                <a:path w="168569" h="73167">
                  <a:moveTo>
                    <a:pt x="164274" y="11453"/>
                  </a:moveTo>
                  <a:lnTo>
                    <a:pt x="164178" y="11744"/>
                  </a:lnTo>
                  <a:lnTo>
                    <a:pt x="164057" y="12813"/>
                  </a:lnTo>
                  <a:lnTo>
                    <a:pt x="163198" y="14159"/>
                  </a:lnTo>
                  <a:lnTo>
                    <a:pt x="162274" y="15920"/>
                  </a:lnTo>
                  <a:lnTo>
                    <a:pt x="162334" y="17465"/>
                  </a:lnTo>
                  <a:lnTo>
                    <a:pt x="164705" y="22810"/>
                  </a:lnTo>
                  <a:lnTo>
                    <a:pt x="166811" y="26055"/>
                  </a:lnTo>
                  <a:lnTo>
                    <a:pt x="167210" y="27289"/>
                  </a:lnTo>
                  <a:lnTo>
                    <a:pt x="168568" y="28237"/>
                  </a:lnTo>
                  <a:lnTo>
                    <a:pt x="167279" y="29431"/>
                  </a:lnTo>
                  <a:lnTo>
                    <a:pt x="167029" y="31200"/>
                  </a:lnTo>
                  <a:lnTo>
                    <a:pt x="166193" y="31987"/>
                  </a:lnTo>
                  <a:lnTo>
                    <a:pt x="165975" y="32997"/>
                  </a:lnTo>
                  <a:lnTo>
                    <a:pt x="166325" y="33914"/>
                  </a:lnTo>
                  <a:lnTo>
                    <a:pt x="166318" y="35062"/>
                  </a:lnTo>
                  <a:lnTo>
                    <a:pt x="166783" y="36643"/>
                  </a:lnTo>
                  <a:lnTo>
                    <a:pt x="164722" y="36987"/>
                  </a:lnTo>
                  <a:lnTo>
                    <a:pt x="162274" y="36933"/>
                  </a:lnTo>
                  <a:lnTo>
                    <a:pt x="161397" y="37025"/>
                  </a:lnTo>
                  <a:lnTo>
                    <a:pt x="160576" y="37456"/>
                  </a:lnTo>
                  <a:lnTo>
                    <a:pt x="159728" y="37242"/>
                  </a:lnTo>
                  <a:lnTo>
                    <a:pt x="157515" y="35758"/>
                  </a:lnTo>
                  <a:lnTo>
                    <a:pt x="156264" y="35434"/>
                  </a:lnTo>
                  <a:lnTo>
                    <a:pt x="155381" y="35524"/>
                  </a:lnTo>
                  <a:lnTo>
                    <a:pt x="154720" y="36168"/>
                  </a:lnTo>
                  <a:lnTo>
                    <a:pt x="153582" y="36994"/>
                  </a:lnTo>
                  <a:lnTo>
                    <a:pt x="152513" y="37574"/>
                  </a:lnTo>
                  <a:lnTo>
                    <a:pt x="152753" y="38084"/>
                  </a:lnTo>
                  <a:lnTo>
                    <a:pt x="157344" y="39417"/>
                  </a:lnTo>
                  <a:lnTo>
                    <a:pt x="158158" y="41463"/>
                  </a:lnTo>
                  <a:lnTo>
                    <a:pt x="157275" y="43130"/>
                  </a:lnTo>
                  <a:lnTo>
                    <a:pt x="156975" y="43945"/>
                  </a:lnTo>
                  <a:lnTo>
                    <a:pt x="155899" y="44587"/>
                  </a:lnTo>
                  <a:lnTo>
                    <a:pt x="154580" y="45151"/>
                  </a:lnTo>
                  <a:lnTo>
                    <a:pt x="152991" y="45292"/>
                  </a:lnTo>
                  <a:lnTo>
                    <a:pt x="152803" y="46191"/>
                  </a:lnTo>
                  <a:lnTo>
                    <a:pt x="153427" y="48832"/>
                  </a:lnTo>
                  <a:lnTo>
                    <a:pt x="152922" y="49403"/>
                  </a:lnTo>
                  <a:lnTo>
                    <a:pt x="152416" y="50223"/>
                  </a:lnTo>
                  <a:lnTo>
                    <a:pt x="152891" y="52391"/>
                  </a:lnTo>
                  <a:lnTo>
                    <a:pt x="153874" y="52545"/>
                  </a:lnTo>
                  <a:lnTo>
                    <a:pt x="154092" y="53041"/>
                  </a:lnTo>
                  <a:lnTo>
                    <a:pt x="153917" y="53918"/>
                  </a:lnTo>
                  <a:lnTo>
                    <a:pt x="153744" y="54851"/>
                  </a:lnTo>
                  <a:lnTo>
                    <a:pt x="153397" y="55839"/>
                  </a:lnTo>
                  <a:lnTo>
                    <a:pt x="153224" y="56277"/>
                  </a:lnTo>
                  <a:lnTo>
                    <a:pt x="152572" y="56551"/>
                  </a:lnTo>
                  <a:lnTo>
                    <a:pt x="150535" y="56405"/>
                  </a:lnTo>
                  <a:lnTo>
                    <a:pt x="148782" y="57250"/>
                  </a:lnTo>
                  <a:lnTo>
                    <a:pt x="145256" y="60279"/>
                  </a:lnTo>
                  <a:lnTo>
                    <a:pt x="144021" y="60793"/>
                  </a:lnTo>
                  <a:lnTo>
                    <a:pt x="142686" y="62004"/>
                  </a:lnTo>
                  <a:lnTo>
                    <a:pt x="142766" y="64663"/>
                  </a:lnTo>
                  <a:lnTo>
                    <a:pt x="142585" y="64903"/>
                  </a:lnTo>
                  <a:lnTo>
                    <a:pt x="142261" y="65448"/>
                  </a:lnTo>
                  <a:lnTo>
                    <a:pt x="138043" y="64512"/>
                  </a:lnTo>
                  <a:lnTo>
                    <a:pt x="137896" y="64527"/>
                  </a:lnTo>
                  <a:lnTo>
                    <a:pt x="135074" y="64869"/>
                  </a:lnTo>
                  <a:lnTo>
                    <a:pt x="133144" y="66087"/>
                  </a:lnTo>
                  <a:lnTo>
                    <a:pt x="130798" y="66782"/>
                  </a:lnTo>
                  <a:lnTo>
                    <a:pt x="125884" y="66412"/>
                  </a:lnTo>
                  <a:lnTo>
                    <a:pt x="121101" y="66884"/>
                  </a:lnTo>
                  <a:lnTo>
                    <a:pt x="119967" y="67238"/>
                  </a:lnTo>
                  <a:lnTo>
                    <a:pt x="118726" y="67442"/>
                  </a:lnTo>
                  <a:lnTo>
                    <a:pt x="117562" y="68149"/>
                  </a:lnTo>
                  <a:lnTo>
                    <a:pt x="116897" y="69146"/>
                  </a:lnTo>
                  <a:lnTo>
                    <a:pt x="115707" y="70408"/>
                  </a:lnTo>
                  <a:lnTo>
                    <a:pt x="114014" y="71399"/>
                  </a:lnTo>
                  <a:lnTo>
                    <a:pt x="112174" y="72157"/>
                  </a:lnTo>
                  <a:lnTo>
                    <a:pt x="111736" y="72799"/>
                  </a:lnTo>
                  <a:lnTo>
                    <a:pt x="111131" y="73166"/>
                  </a:lnTo>
                  <a:lnTo>
                    <a:pt x="110107" y="72686"/>
                  </a:lnTo>
                  <a:lnTo>
                    <a:pt x="109276" y="72711"/>
                  </a:lnTo>
                  <a:lnTo>
                    <a:pt x="108259" y="72384"/>
                  </a:lnTo>
                  <a:lnTo>
                    <a:pt x="104884" y="72029"/>
                  </a:lnTo>
                  <a:lnTo>
                    <a:pt x="101174" y="71441"/>
                  </a:lnTo>
                  <a:lnTo>
                    <a:pt x="99408" y="70878"/>
                  </a:lnTo>
                  <a:lnTo>
                    <a:pt x="97399" y="70434"/>
                  </a:lnTo>
                  <a:lnTo>
                    <a:pt x="95244" y="70072"/>
                  </a:lnTo>
                  <a:lnTo>
                    <a:pt x="93312" y="69987"/>
                  </a:lnTo>
                  <a:lnTo>
                    <a:pt x="92340" y="69821"/>
                  </a:lnTo>
                  <a:lnTo>
                    <a:pt x="87697" y="68841"/>
                  </a:lnTo>
                  <a:lnTo>
                    <a:pt x="84635" y="68775"/>
                  </a:lnTo>
                  <a:lnTo>
                    <a:pt x="80593" y="68366"/>
                  </a:lnTo>
                  <a:lnTo>
                    <a:pt x="72562" y="66887"/>
                  </a:lnTo>
                  <a:lnTo>
                    <a:pt x="70223" y="66287"/>
                  </a:lnTo>
                  <a:lnTo>
                    <a:pt x="67986" y="66102"/>
                  </a:lnTo>
                  <a:lnTo>
                    <a:pt x="65345" y="65590"/>
                  </a:lnTo>
                  <a:lnTo>
                    <a:pt x="63335" y="64752"/>
                  </a:lnTo>
                  <a:lnTo>
                    <a:pt x="62048" y="63161"/>
                  </a:lnTo>
                  <a:lnTo>
                    <a:pt x="60675" y="61043"/>
                  </a:lnTo>
                  <a:lnTo>
                    <a:pt x="58157" y="58273"/>
                  </a:lnTo>
                  <a:lnTo>
                    <a:pt x="57641" y="56892"/>
                  </a:lnTo>
                  <a:lnTo>
                    <a:pt x="58409" y="55680"/>
                  </a:lnTo>
                  <a:lnTo>
                    <a:pt x="59200" y="54766"/>
                  </a:lnTo>
                  <a:lnTo>
                    <a:pt x="59109" y="54372"/>
                  </a:lnTo>
                  <a:lnTo>
                    <a:pt x="58496" y="54173"/>
                  </a:lnTo>
                  <a:lnTo>
                    <a:pt x="54076" y="55358"/>
                  </a:lnTo>
                  <a:lnTo>
                    <a:pt x="49789" y="56855"/>
                  </a:lnTo>
                  <a:lnTo>
                    <a:pt x="48103" y="56894"/>
                  </a:lnTo>
                  <a:lnTo>
                    <a:pt x="46468" y="56562"/>
                  </a:lnTo>
                  <a:lnTo>
                    <a:pt x="44302" y="56539"/>
                  </a:lnTo>
                  <a:lnTo>
                    <a:pt x="42216" y="56939"/>
                  </a:lnTo>
                  <a:lnTo>
                    <a:pt x="38042" y="57145"/>
                  </a:lnTo>
                  <a:lnTo>
                    <a:pt x="35598" y="58247"/>
                  </a:lnTo>
                  <a:lnTo>
                    <a:pt x="34041" y="60395"/>
                  </a:lnTo>
                  <a:lnTo>
                    <a:pt x="33192" y="62127"/>
                  </a:lnTo>
                  <a:lnTo>
                    <a:pt x="32488" y="62683"/>
                  </a:lnTo>
                  <a:lnTo>
                    <a:pt x="31031" y="62892"/>
                  </a:lnTo>
                  <a:lnTo>
                    <a:pt x="28854" y="62732"/>
                  </a:lnTo>
                  <a:lnTo>
                    <a:pt x="27325" y="62229"/>
                  </a:lnTo>
                  <a:lnTo>
                    <a:pt x="25766" y="60750"/>
                  </a:lnTo>
                  <a:lnTo>
                    <a:pt x="23345" y="60546"/>
                  </a:lnTo>
                  <a:lnTo>
                    <a:pt x="21126" y="60507"/>
                  </a:lnTo>
                  <a:lnTo>
                    <a:pt x="20538" y="60233"/>
                  </a:lnTo>
                  <a:lnTo>
                    <a:pt x="20577" y="59272"/>
                  </a:lnTo>
                  <a:lnTo>
                    <a:pt x="19700" y="57459"/>
                  </a:lnTo>
                  <a:lnTo>
                    <a:pt x="18251" y="56892"/>
                  </a:lnTo>
                  <a:lnTo>
                    <a:pt x="14501" y="60305"/>
                  </a:lnTo>
                  <a:lnTo>
                    <a:pt x="13477" y="60607"/>
                  </a:lnTo>
                  <a:lnTo>
                    <a:pt x="10456" y="59664"/>
                  </a:lnTo>
                  <a:lnTo>
                    <a:pt x="7821" y="58205"/>
                  </a:lnTo>
                  <a:lnTo>
                    <a:pt x="7532" y="57137"/>
                  </a:lnTo>
                  <a:lnTo>
                    <a:pt x="7104" y="56261"/>
                  </a:lnTo>
                  <a:lnTo>
                    <a:pt x="4887" y="55431"/>
                  </a:lnTo>
                  <a:lnTo>
                    <a:pt x="2121" y="54862"/>
                  </a:lnTo>
                  <a:lnTo>
                    <a:pt x="1244" y="54865"/>
                  </a:lnTo>
                  <a:lnTo>
                    <a:pt x="1585" y="54349"/>
                  </a:lnTo>
                  <a:lnTo>
                    <a:pt x="1913" y="53475"/>
                  </a:lnTo>
                  <a:lnTo>
                    <a:pt x="1706" y="52778"/>
                  </a:lnTo>
                  <a:lnTo>
                    <a:pt x="1058" y="52056"/>
                  </a:lnTo>
                  <a:lnTo>
                    <a:pt x="702" y="51284"/>
                  </a:lnTo>
                  <a:lnTo>
                    <a:pt x="598" y="50535"/>
                  </a:lnTo>
                  <a:lnTo>
                    <a:pt x="402" y="49924"/>
                  </a:lnTo>
                  <a:lnTo>
                    <a:pt x="283" y="49350"/>
                  </a:lnTo>
                  <a:lnTo>
                    <a:pt x="78" y="48899"/>
                  </a:lnTo>
                  <a:lnTo>
                    <a:pt x="1881" y="45509"/>
                  </a:lnTo>
                  <a:lnTo>
                    <a:pt x="2252" y="43399"/>
                  </a:lnTo>
                  <a:lnTo>
                    <a:pt x="672" y="42162"/>
                  </a:lnTo>
                  <a:lnTo>
                    <a:pt x="0" y="41794"/>
                  </a:lnTo>
                  <a:lnTo>
                    <a:pt x="551" y="41519"/>
                  </a:lnTo>
                  <a:lnTo>
                    <a:pt x="2799" y="41748"/>
                  </a:lnTo>
                  <a:lnTo>
                    <a:pt x="4226" y="41048"/>
                  </a:lnTo>
                  <a:lnTo>
                    <a:pt x="4973" y="40354"/>
                  </a:lnTo>
                  <a:lnTo>
                    <a:pt x="6968" y="41006"/>
                  </a:lnTo>
                  <a:lnTo>
                    <a:pt x="9897" y="42325"/>
                  </a:lnTo>
                  <a:lnTo>
                    <a:pt x="11279" y="43215"/>
                  </a:lnTo>
                  <a:lnTo>
                    <a:pt x="11849" y="43903"/>
                  </a:lnTo>
                  <a:lnTo>
                    <a:pt x="12166" y="44479"/>
                  </a:lnTo>
                  <a:lnTo>
                    <a:pt x="11991" y="45465"/>
                  </a:lnTo>
                  <a:lnTo>
                    <a:pt x="12658" y="45851"/>
                  </a:lnTo>
                  <a:lnTo>
                    <a:pt x="14036" y="46000"/>
                  </a:lnTo>
                  <a:lnTo>
                    <a:pt x="14954" y="46304"/>
                  </a:lnTo>
                  <a:lnTo>
                    <a:pt x="14632" y="47599"/>
                  </a:lnTo>
                  <a:lnTo>
                    <a:pt x="14572" y="48673"/>
                  </a:lnTo>
                  <a:lnTo>
                    <a:pt x="15846" y="48524"/>
                  </a:lnTo>
                  <a:lnTo>
                    <a:pt x="17441" y="47704"/>
                  </a:lnTo>
                  <a:lnTo>
                    <a:pt x="18687" y="46230"/>
                  </a:lnTo>
                  <a:lnTo>
                    <a:pt x="19456" y="44802"/>
                  </a:lnTo>
                  <a:lnTo>
                    <a:pt x="20042" y="41321"/>
                  </a:lnTo>
                  <a:lnTo>
                    <a:pt x="20242" y="41027"/>
                  </a:lnTo>
                  <a:lnTo>
                    <a:pt x="21201" y="41301"/>
                  </a:lnTo>
                  <a:lnTo>
                    <a:pt x="25090" y="41149"/>
                  </a:lnTo>
                  <a:lnTo>
                    <a:pt x="26923" y="41797"/>
                  </a:lnTo>
                  <a:lnTo>
                    <a:pt x="29830" y="41907"/>
                  </a:lnTo>
                  <a:lnTo>
                    <a:pt x="29776" y="42452"/>
                  </a:lnTo>
                  <a:lnTo>
                    <a:pt x="30292" y="43303"/>
                  </a:lnTo>
                  <a:lnTo>
                    <a:pt x="31579" y="44530"/>
                  </a:lnTo>
                  <a:lnTo>
                    <a:pt x="32214" y="45331"/>
                  </a:lnTo>
                  <a:lnTo>
                    <a:pt x="33566" y="45471"/>
                  </a:lnTo>
                  <a:lnTo>
                    <a:pt x="35645" y="45030"/>
                  </a:lnTo>
                  <a:lnTo>
                    <a:pt x="36865" y="44572"/>
                  </a:lnTo>
                  <a:lnTo>
                    <a:pt x="37323" y="44897"/>
                  </a:lnTo>
                  <a:lnTo>
                    <a:pt x="39225" y="44580"/>
                  </a:lnTo>
                  <a:lnTo>
                    <a:pt x="40910" y="43589"/>
                  </a:lnTo>
                  <a:lnTo>
                    <a:pt x="41326" y="42834"/>
                  </a:lnTo>
                  <a:lnTo>
                    <a:pt x="43028" y="42303"/>
                  </a:lnTo>
                  <a:lnTo>
                    <a:pt x="45328" y="41078"/>
                  </a:lnTo>
                  <a:lnTo>
                    <a:pt x="48487" y="40130"/>
                  </a:lnTo>
                  <a:lnTo>
                    <a:pt x="58854" y="39118"/>
                  </a:lnTo>
                  <a:lnTo>
                    <a:pt x="59256" y="38353"/>
                  </a:lnTo>
                  <a:lnTo>
                    <a:pt x="59102" y="36600"/>
                  </a:lnTo>
                  <a:lnTo>
                    <a:pt x="59377" y="36342"/>
                  </a:lnTo>
                  <a:lnTo>
                    <a:pt x="60683" y="36779"/>
                  </a:lnTo>
                  <a:lnTo>
                    <a:pt x="62780" y="37188"/>
                  </a:lnTo>
                  <a:lnTo>
                    <a:pt x="64385" y="37808"/>
                  </a:lnTo>
                  <a:lnTo>
                    <a:pt x="65428" y="38618"/>
                  </a:lnTo>
                  <a:lnTo>
                    <a:pt x="66393" y="38651"/>
                  </a:lnTo>
                  <a:lnTo>
                    <a:pt x="67889" y="38084"/>
                  </a:lnTo>
                  <a:lnTo>
                    <a:pt x="69915" y="37718"/>
                  </a:lnTo>
                  <a:lnTo>
                    <a:pt x="71806" y="38559"/>
                  </a:lnTo>
                  <a:lnTo>
                    <a:pt x="72355" y="39469"/>
                  </a:lnTo>
                  <a:lnTo>
                    <a:pt x="72022" y="39935"/>
                  </a:lnTo>
                  <a:lnTo>
                    <a:pt x="72059" y="40673"/>
                  </a:lnTo>
                  <a:lnTo>
                    <a:pt x="72646" y="41290"/>
                  </a:lnTo>
                  <a:lnTo>
                    <a:pt x="74184" y="42293"/>
                  </a:lnTo>
                  <a:lnTo>
                    <a:pt x="76155" y="43156"/>
                  </a:lnTo>
                  <a:lnTo>
                    <a:pt x="77179" y="43089"/>
                  </a:lnTo>
                  <a:lnTo>
                    <a:pt x="77559" y="42249"/>
                  </a:lnTo>
                  <a:lnTo>
                    <a:pt x="77922" y="40252"/>
                  </a:lnTo>
                  <a:lnTo>
                    <a:pt x="78058" y="38117"/>
                  </a:lnTo>
                  <a:lnTo>
                    <a:pt x="77604" y="36891"/>
                  </a:lnTo>
                  <a:lnTo>
                    <a:pt x="76542" y="36591"/>
                  </a:lnTo>
                  <a:lnTo>
                    <a:pt x="75272" y="36494"/>
                  </a:lnTo>
                  <a:lnTo>
                    <a:pt x="74598" y="36241"/>
                  </a:lnTo>
                  <a:lnTo>
                    <a:pt x="74834" y="35567"/>
                  </a:lnTo>
                  <a:lnTo>
                    <a:pt x="75849" y="33823"/>
                  </a:lnTo>
                  <a:lnTo>
                    <a:pt x="75834" y="31489"/>
                  </a:lnTo>
                  <a:lnTo>
                    <a:pt x="73542" y="28834"/>
                  </a:lnTo>
                  <a:lnTo>
                    <a:pt x="71556" y="26261"/>
                  </a:lnTo>
                  <a:lnTo>
                    <a:pt x="71562" y="25385"/>
                  </a:lnTo>
                  <a:lnTo>
                    <a:pt x="72754" y="23863"/>
                  </a:lnTo>
                  <a:lnTo>
                    <a:pt x="74594" y="22651"/>
                  </a:lnTo>
                  <a:lnTo>
                    <a:pt x="78678" y="20632"/>
                  </a:lnTo>
                  <a:lnTo>
                    <a:pt x="79967" y="20211"/>
                  </a:lnTo>
                  <a:lnTo>
                    <a:pt x="81621" y="19873"/>
                  </a:lnTo>
                  <a:lnTo>
                    <a:pt x="84000" y="19042"/>
                  </a:lnTo>
                  <a:lnTo>
                    <a:pt x="85145" y="18188"/>
                  </a:lnTo>
                  <a:lnTo>
                    <a:pt x="85914" y="17260"/>
                  </a:lnTo>
                  <a:lnTo>
                    <a:pt x="87030" y="12426"/>
                  </a:lnTo>
                  <a:lnTo>
                    <a:pt x="87291" y="12220"/>
                  </a:lnTo>
                  <a:lnTo>
                    <a:pt x="87622" y="11935"/>
                  </a:lnTo>
                  <a:lnTo>
                    <a:pt x="91792" y="13604"/>
                  </a:lnTo>
                  <a:lnTo>
                    <a:pt x="92167" y="13328"/>
                  </a:lnTo>
                  <a:lnTo>
                    <a:pt x="92869" y="13056"/>
                  </a:lnTo>
                  <a:lnTo>
                    <a:pt x="94227" y="11776"/>
                  </a:lnTo>
                  <a:lnTo>
                    <a:pt x="94525" y="10803"/>
                  </a:lnTo>
                  <a:lnTo>
                    <a:pt x="94495" y="8963"/>
                  </a:lnTo>
                  <a:lnTo>
                    <a:pt x="94616" y="7226"/>
                  </a:lnTo>
                  <a:lnTo>
                    <a:pt x="94877" y="6673"/>
                  </a:lnTo>
                  <a:lnTo>
                    <a:pt x="95506" y="6874"/>
                  </a:lnTo>
                  <a:lnTo>
                    <a:pt x="97300" y="7780"/>
                  </a:lnTo>
                  <a:lnTo>
                    <a:pt x="98725" y="8792"/>
                  </a:lnTo>
                  <a:lnTo>
                    <a:pt x="100060" y="11349"/>
                  </a:lnTo>
                  <a:lnTo>
                    <a:pt x="103171" y="12028"/>
                  </a:lnTo>
                  <a:lnTo>
                    <a:pt x="107101" y="12095"/>
                  </a:lnTo>
                  <a:lnTo>
                    <a:pt x="108505" y="10957"/>
                  </a:lnTo>
                  <a:lnTo>
                    <a:pt x="109779" y="10694"/>
                  </a:lnTo>
                  <a:lnTo>
                    <a:pt x="111222" y="11041"/>
                  </a:lnTo>
                  <a:lnTo>
                    <a:pt x="114260" y="11441"/>
                  </a:lnTo>
                  <a:lnTo>
                    <a:pt x="114599" y="9376"/>
                  </a:lnTo>
                  <a:lnTo>
                    <a:pt x="116352" y="7230"/>
                  </a:lnTo>
                  <a:lnTo>
                    <a:pt x="117147" y="6472"/>
                  </a:lnTo>
                  <a:lnTo>
                    <a:pt x="119373" y="6546"/>
                  </a:lnTo>
                  <a:lnTo>
                    <a:pt x="119922" y="4942"/>
                  </a:lnTo>
                  <a:lnTo>
                    <a:pt x="120470" y="490"/>
                  </a:lnTo>
                  <a:lnTo>
                    <a:pt x="120941" y="0"/>
                  </a:lnTo>
                  <a:lnTo>
                    <a:pt x="122563" y="93"/>
                  </a:lnTo>
                  <a:lnTo>
                    <a:pt x="124176" y="906"/>
                  </a:lnTo>
                  <a:lnTo>
                    <a:pt x="124662" y="1564"/>
                  </a:lnTo>
                  <a:lnTo>
                    <a:pt x="125500" y="1511"/>
                  </a:lnTo>
                  <a:lnTo>
                    <a:pt x="126674" y="1063"/>
                  </a:lnTo>
                  <a:lnTo>
                    <a:pt x="127961" y="773"/>
                  </a:lnTo>
                  <a:lnTo>
                    <a:pt x="129995" y="1248"/>
                  </a:lnTo>
                  <a:lnTo>
                    <a:pt x="134340" y="3272"/>
                  </a:lnTo>
                  <a:lnTo>
                    <a:pt x="136581" y="4010"/>
                  </a:lnTo>
                  <a:lnTo>
                    <a:pt x="138002" y="3869"/>
                  </a:lnTo>
                  <a:lnTo>
                    <a:pt x="139332" y="3896"/>
                  </a:lnTo>
                  <a:lnTo>
                    <a:pt x="144463" y="7019"/>
                  </a:lnTo>
                  <a:lnTo>
                    <a:pt x="148048" y="7456"/>
                  </a:lnTo>
                  <a:lnTo>
                    <a:pt x="151319" y="7469"/>
                  </a:lnTo>
                  <a:lnTo>
                    <a:pt x="152371" y="6527"/>
                  </a:lnTo>
                  <a:lnTo>
                    <a:pt x="153766" y="5729"/>
                  </a:lnTo>
                  <a:lnTo>
                    <a:pt x="155217" y="5839"/>
                  </a:lnTo>
                  <a:lnTo>
                    <a:pt x="156486" y="6248"/>
                  </a:lnTo>
                  <a:lnTo>
                    <a:pt x="158957" y="7604"/>
                  </a:lnTo>
                  <a:lnTo>
                    <a:pt x="160101" y="7951"/>
                  </a:lnTo>
                  <a:lnTo>
                    <a:pt x="161622" y="8170"/>
                  </a:lnTo>
                  <a:lnTo>
                    <a:pt x="162738" y="8472"/>
                  </a:lnTo>
                  <a:lnTo>
                    <a:pt x="163725" y="10826"/>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247" name="ee4p_BE_1_15912"/>
            <p:cNvSpPr>
              <a:spLocks noChangeAspect="1"/>
            </p:cNvSpPr>
            <p:nvPr>
              <p:custDataLst>
                <p:tags r:id="rId4"/>
              </p:custDataLst>
            </p:nvPr>
          </p:nvSpPr>
          <p:spPr>
            <a:xfrm>
              <a:off x="3993038" y="4359458"/>
              <a:ext cx="336571" cy="227963"/>
            </a:xfrm>
            <a:custGeom>
              <a:avLst/>
              <a:gdLst/>
              <a:ahLst/>
              <a:cxnLst/>
              <a:rect l="0" t="0" r="0" b="0"/>
              <a:pathLst>
                <a:path w="84902" h="57505">
                  <a:moveTo>
                    <a:pt x="50661" y="1713"/>
                  </a:moveTo>
                  <a:lnTo>
                    <a:pt x="50765" y="2322"/>
                  </a:lnTo>
                  <a:lnTo>
                    <a:pt x="51370" y="2580"/>
                  </a:lnTo>
                  <a:lnTo>
                    <a:pt x="53490" y="2448"/>
                  </a:lnTo>
                  <a:lnTo>
                    <a:pt x="54566" y="1344"/>
                  </a:lnTo>
                  <a:lnTo>
                    <a:pt x="55414" y="647"/>
                  </a:lnTo>
                  <a:lnTo>
                    <a:pt x="56045" y="1116"/>
                  </a:lnTo>
                  <a:lnTo>
                    <a:pt x="56353" y="2475"/>
                  </a:lnTo>
                  <a:lnTo>
                    <a:pt x="56939" y="4246"/>
                  </a:lnTo>
                  <a:lnTo>
                    <a:pt x="59465" y="6226"/>
                  </a:lnTo>
                  <a:lnTo>
                    <a:pt x="61603" y="6790"/>
                  </a:lnTo>
                  <a:lnTo>
                    <a:pt x="64233" y="6401"/>
                  </a:lnTo>
                  <a:lnTo>
                    <a:pt x="65274" y="6048"/>
                  </a:lnTo>
                  <a:lnTo>
                    <a:pt x="65980" y="6342"/>
                  </a:lnTo>
                  <a:lnTo>
                    <a:pt x="66680" y="7388"/>
                  </a:lnTo>
                  <a:lnTo>
                    <a:pt x="68191" y="8585"/>
                  </a:lnTo>
                  <a:lnTo>
                    <a:pt x="71365" y="9433"/>
                  </a:lnTo>
                  <a:lnTo>
                    <a:pt x="72342" y="9913"/>
                  </a:lnTo>
                  <a:lnTo>
                    <a:pt x="73019" y="10716"/>
                  </a:lnTo>
                  <a:lnTo>
                    <a:pt x="72823" y="11863"/>
                  </a:lnTo>
                  <a:lnTo>
                    <a:pt x="71309" y="14717"/>
                  </a:lnTo>
                  <a:lnTo>
                    <a:pt x="71111" y="15559"/>
                  </a:lnTo>
                  <a:lnTo>
                    <a:pt x="71314" y="15842"/>
                  </a:lnTo>
                  <a:lnTo>
                    <a:pt x="71018" y="16370"/>
                  </a:lnTo>
                  <a:lnTo>
                    <a:pt x="69048" y="18281"/>
                  </a:lnTo>
                  <a:lnTo>
                    <a:pt x="68869" y="18953"/>
                  </a:lnTo>
                  <a:lnTo>
                    <a:pt x="69525" y="20050"/>
                  </a:lnTo>
                  <a:lnTo>
                    <a:pt x="70065" y="20959"/>
                  </a:lnTo>
                  <a:lnTo>
                    <a:pt x="70087" y="20776"/>
                  </a:lnTo>
                  <a:lnTo>
                    <a:pt x="73104" y="19957"/>
                  </a:lnTo>
                  <a:lnTo>
                    <a:pt x="74464" y="21606"/>
                  </a:lnTo>
                  <a:lnTo>
                    <a:pt x="76708" y="21667"/>
                  </a:lnTo>
                  <a:lnTo>
                    <a:pt x="76973" y="22198"/>
                  </a:lnTo>
                  <a:lnTo>
                    <a:pt x="79483" y="23740"/>
                  </a:lnTo>
                  <a:lnTo>
                    <a:pt x="80258" y="24961"/>
                  </a:lnTo>
                  <a:lnTo>
                    <a:pt x="82059" y="26141"/>
                  </a:lnTo>
                  <a:lnTo>
                    <a:pt x="80567" y="27633"/>
                  </a:lnTo>
                  <a:lnTo>
                    <a:pt x="80793" y="28296"/>
                  </a:lnTo>
                  <a:lnTo>
                    <a:pt x="81331" y="28975"/>
                  </a:lnTo>
                  <a:lnTo>
                    <a:pt x="83363" y="29371"/>
                  </a:lnTo>
                  <a:lnTo>
                    <a:pt x="84380" y="30350"/>
                  </a:lnTo>
                  <a:lnTo>
                    <a:pt x="84440" y="31845"/>
                  </a:lnTo>
                  <a:lnTo>
                    <a:pt x="84901" y="34282"/>
                  </a:lnTo>
                  <a:lnTo>
                    <a:pt x="80714" y="36700"/>
                  </a:lnTo>
                  <a:lnTo>
                    <a:pt x="79524" y="39399"/>
                  </a:lnTo>
                  <a:lnTo>
                    <a:pt x="79418" y="39930"/>
                  </a:lnTo>
                  <a:lnTo>
                    <a:pt x="79275" y="39850"/>
                  </a:lnTo>
                  <a:lnTo>
                    <a:pt x="78811" y="38959"/>
                  </a:lnTo>
                  <a:lnTo>
                    <a:pt x="78053" y="38967"/>
                  </a:lnTo>
                  <a:lnTo>
                    <a:pt x="76317" y="38595"/>
                  </a:lnTo>
                  <a:lnTo>
                    <a:pt x="73898" y="41034"/>
                  </a:lnTo>
                  <a:lnTo>
                    <a:pt x="72804" y="43059"/>
                  </a:lnTo>
                  <a:lnTo>
                    <a:pt x="72156" y="44544"/>
                  </a:lnTo>
                  <a:lnTo>
                    <a:pt x="71182" y="45744"/>
                  </a:lnTo>
                  <a:lnTo>
                    <a:pt x="70987" y="47012"/>
                  </a:lnTo>
                  <a:lnTo>
                    <a:pt x="71111" y="47544"/>
                  </a:lnTo>
                  <a:lnTo>
                    <a:pt x="70778" y="48231"/>
                  </a:lnTo>
                  <a:lnTo>
                    <a:pt x="70761" y="48953"/>
                  </a:lnTo>
                  <a:lnTo>
                    <a:pt x="72154" y="50375"/>
                  </a:lnTo>
                  <a:lnTo>
                    <a:pt x="72501" y="51144"/>
                  </a:lnTo>
                  <a:lnTo>
                    <a:pt x="74197" y="53658"/>
                  </a:lnTo>
                  <a:lnTo>
                    <a:pt x="73669" y="54575"/>
                  </a:lnTo>
                  <a:lnTo>
                    <a:pt x="73250" y="55567"/>
                  </a:lnTo>
                  <a:lnTo>
                    <a:pt x="72761" y="56271"/>
                  </a:lnTo>
                  <a:lnTo>
                    <a:pt x="72192" y="56717"/>
                  </a:lnTo>
                  <a:lnTo>
                    <a:pt x="70439" y="56690"/>
                  </a:lnTo>
                  <a:lnTo>
                    <a:pt x="68219" y="57006"/>
                  </a:lnTo>
                  <a:lnTo>
                    <a:pt x="66723" y="57499"/>
                  </a:lnTo>
                  <a:lnTo>
                    <a:pt x="65947" y="57504"/>
                  </a:lnTo>
                  <a:lnTo>
                    <a:pt x="64341" y="56252"/>
                  </a:lnTo>
                  <a:lnTo>
                    <a:pt x="62546" y="54375"/>
                  </a:lnTo>
                  <a:lnTo>
                    <a:pt x="61406" y="53479"/>
                  </a:lnTo>
                  <a:lnTo>
                    <a:pt x="60895" y="52705"/>
                  </a:lnTo>
                  <a:lnTo>
                    <a:pt x="59485" y="52379"/>
                  </a:lnTo>
                  <a:lnTo>
                    <a:pt x="57474" y="51452"/>
                  </a:lnTo>
                  <a:lnTo>
                    <a:pt x="56079" y="50443"/>
                  </a:lnTo>
                  <a:lnTo>
                    <a:pt x="54883" y="49815"/>
                  </a:lnTo>
                  <a:lnTo>
                    <a:pt x="53194" y="49501"/>
                  </a:lnTo>
                  <a:lnTo>
                    <a:pt x="51801" y="49533"/>
                  </a:lnTo>
                  <a:lnTo>
                    <a:pt x="51393" y="47834"/>
                  </a:lnTo>
                  <a:lnTo>
                    <a:pt x="51225" y="45892"/>
                  </a:lnTo>
                  <a:lnTo>
                    <a:pt x="50087" y="44592"/>
                  </a:lnTo>
                  <a:lnTo>
                    <a:pt x="51646" y="39500"/>
                  </a:lnTo>
                  <a:lnTo>
                    <a:pt x="50720" y="39000"/>
                  </a:lnTo>
                  <a:lnTo>
                    <a:pt x="49707" y="39408"/>
                  </a:lnTo>
                  <a:lnTo>
                    <a:pt x="48243" y="40622"/>
                  </a:lnTo>
                  <a:lnTo>
                    <a:pt x="47545" y="42072"/>
                  </a:lnTo>
                  <a:lnTo>
                    <a:pt x="47126" y="43355"/>
                  </a:lnTo>
                  <a:lnTo>
                    <a:pt x="44669" y="44572"/>
                  </a:lnTo>
                  <a:lnTo>
                    <a:pt x="40771" y="45013"/>
                  </a:lnTo>
                  <a:lnTo>
                    <a:pt x="36511" y="44572"/>
                  </a:lnTo>
                  <a:lnTo>
                    <a:pt x="35919" y="44245"/>
                  </a:lnTo>
                  <a:lnTo>
                    <a:pt x="35647" y="43873"/>
                  </a:lnTo>
                  <a:lnTo>
                    <a:pt x="35643" y="43425"/>
                  </a:lnTo>
                  <a:lnTo>
                    <a:pt x="35941" y="42736"/>
                  </a:lnTo>
                  <a:lnTo>
                    <a:pt x="36684" y="41900"/>
                  </a:lnTo>
                  <a:lnTo>
                    <a:pt x="36867" y="40706"/>
                  </a:lnTo>
                  <a:lnTo>
                    <a:pt x="36105" y="39673"/>
                  </a:lnTo>
                  <a:lnTo>
                    <a:pt x="35608" y="39271"/>
                  </a:lnTo>
                  <a:lnTo>
                    <a:pt x="35805" y="38270"/>
                  </a:lnTo>
                  <a:lnTo>
                    <a:pt x="36368" y="37015"/>
                  </a:lnTo>
                  <a:lnTo>
                    <a:pt x="36478" y="36300"/>
                  </a:lnTo>
                  <a:lnTo>
                    <a:pt x="33594" y="34132"/>
                  </a:lnTo>
                  <a:lnTo>
                    <a:pt x="31505" y="33709"/>
                  </a:lnTo>
                  <a:lnTo>
                    <a:pt x="29480" y="33633"/>
                  </a:lnTo>
                  <a:lnTo>
                    <a:pt x="27942" y="33389"/>
                  </a:lnTo>
                  <a:lnTo>
                    <a:pt x="27046" y="33490"/>
                  </a:lnTo>
                  <a:lnTo>
                    <a:pt x="26401" y="34122"/>
                  </a:lnTo>
                  <a:lnTo>
                    <a:pt x="25748" y="34575"/>
                  </a:lnTo>
                  <a:lnTo>
                    <a:pt x="25260" y="34032"/>
                  </a:lnTo>
                  <a:lnTo>
                    <a:pt x="24364" y="30189"/>
                  </a:lnTo>
                  <a:lnTo>
                    <a:pt x="23671" y="29608"/>
                  </a:lnTo>
                  <a:lnTo>
                    <a:pt x="21052" y="28966"/>
                  </a:lnTo>
                  <a:lnTo>
                    <a:pt x="17497" y="28736"/>
                  </a:lnTo>
                  <a:lnTo>
                    <a:pt x="16549" y="28034"/>
                  </a:lnTo>
                  <a:lnTo>
                    <a:pt x="16029" y="26302"/>
                  </a:lnTo>
                  <a:lnTo>
                    <a:pt x="15701" y="24214"/>
                  </a:lnTo>
                  <a:lnTo>
                    <a:pt x="14530" y="22213"/>
                  </a:lnTo>
                  <a:lnTo>
                    <a:pt x="13930" y="21712"/>
                  </a:lnTo>
                  <a:lnTo>
                    <a:pt x="12868" y="20823"/>
                  </a:lnTo>
                  <a:lnTo>
                    <a:pt x="11010" y="21188"/>
                  </a:lnTo>
                  <a:lnTo>
                    <a:pt x="8780" y="22348"/>
                  </a:lnTo>
                  <a:lnTo>
                    <a:pt x="7463" y="22670"/>
                  </a:lnTo>
                  <a:lnTo>
                    <a:pt x="6962" y="22793"/>
                  </a:lnTo>
                  <a:lnTo>
                    <a:pt x="5184" y="21662"/>
                  </a:lnTo>
                  <a:lnTo>
                    <a:pt x="3189" y="19891"/>
                  </a:lnTo>
                  <a:lnTo>
                    <a:pt x="1589" y="18010"/>
                  </a:lnTo>
                  <a:lnTo>
                    <a:pt x="1203" y="16965"/>
                  </a:lnTo>
                  <a:lnTo>
                    <a:pt x="1693" y="15695"/>
                  </a:lnTo>
                  <a:lnTo>
                    <a:pt x="1103" y="14722"/>
                  </a:lnTo>
                  <a:lnTo>
                    <a:pt x="246" y="12942"/>
                  </a:lnTo>
                  <a:lnTo>
                    <a:pt x="0" y="11550"/>
                  </a:lnTo>
                  <a:lnTo>
                    <a:pt x="9624" y="6623"/>
                  </a:lnTo>
                  <a:lnTo>
                    <a:pt x="15485" y="4096"/>
                  </a:lnTo>
                  <a:lnTo>
                    <a:pt x="18247" y="3331"/>
                  </a:lnTo>
                  <a:lnTo>
                    <a:pt x="18910" y="5870"/>
                  </a:lnTo>
                  <a:lnTo>
                    <a:pt x="19413" y="6676"/>
                  </a:lnTo>
                  <a:lnTo>
                    <a:pt x="20069" y="7199"/>
                  </a:lnTo>
                  <a:lnTo>
                    <a:pt x="20942" y="7302"/>
                  </a:lnTo>
                  <a:lnTo>
                    <a:pt x="21939" y="6676"/>
                  </a:lnTo>
                  <a:lnTo>
                    <a:pt x="23336" y="6015"/>
                  </a:lnTo>
                  <a:lnTo>
                    <a:pt x="25582" y="6322"/>
                  </a:lnTo>
                  <a:lnTo>
                    <a:pt x="27215" y="6933"/>
                  </a:lnTo>
                  <a:lnTo>
                    <a:pt x="27795" y="7567"/>
                  </a:lnTo>
                  <a:lnTo>
                    <a:pt x="28875" y="8171"/>
                  </a:lnTo>
                  <a:lnTo>
                    <a:pt x="30452" y="8315"/>
                  </a:lnTo>
                  <a:lnTo>
                    <a:pt x="33503" y="7161"/>
                  </a:lnTo>
                  <a:lnTo>
                    <a:pt x="36433" y="5402"/>
                  </a:lnTo>
                  <a:lnTo>
                    <a:pt x="37293" y="4180"/>
                  </a:lnTo>
                  <a:lnTo>
                    <a:pt x="37619" y="3073"/>
                  </a:lnTo>
                  <a:lnTo>
                    <a:pt x="39351" y="3805"/>
                  </a:lnTo>
                  <a:lnTo>
                    <a:pt x="40881" y="3967"/>
                  </a:lnTo>
                  <a:lnTo>
                    <a:pt x="41551" y="3642"/>
                  </a:lnTo>
                  <a:lnTo>
                    <a:pt x="41125" y="1866"/>
                  </a:lnTo>
                  <a:lnTo>
                    <a:pt x="42367" y="920"/>
                  </a:lnTo>
                  <a:lnTo>
                    <a:pt x="43749" y="482"/>
                  </a:lnTo>
                  <a:lnTo>
                    <a:pt x="44373" y="1250"/>
                  </a:lnTo>
                  <a:lnTo>
                    <a:pt x="45636" y="2033"/>
                  </a:lnTo>
                  <a:lnTo>
                    <a:pt x="46636" y="2038"/>
                  </a:lnTo>
                  <a:lnTo>
                    <a:pt x="49327" y="0"/>
                  </a:lnTo>
                  <a:lnTo>
                    <a:pt x="49957" y="403"/>
                  </a:lnTo>
                  <a:lnTo>
                    <a:pt x="50540" y="1128"/>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248" name="ee4p_BG_1_15912"/>
            <p:cNvSpPr>
              <a:spLocks noChangeAspect="1"/>
            </p:cNvSpPr>
            <p:nvPr>
              <p:custDataLst>
                <p:tags r:id="rId5"/>
              </p:custDataLst>
            </p:nvPr>
          </p:nvSpPr>
          <p:spPr>
            <a:xfrm>
              <a:off x="5730334" y="5170321"/>
              <a:ext cx="547103" cy="317364"/>
            </a:xfrm>
            <a:custGeom>
              <a:avLst/>
              <a:gdLst/>
              <a:ahLst/>
              <a:cxnLst/>
              <a:rect l="0" t="0" r="0" b="0"/>
              <a:pathLst>
                <a:path w="138010" h="80057">
                  <a:moveTo>
                    <a:pt x="138009" y="13408"/>
                  </a:moveTo>
                  <a:lnTo>
                    <a:pt x="137488" y="19904"/>
                  </a:lnTo>
                  <a:lnTo>
                    <a:pt x="135357" y="22918"/>
                  </a:lnTo>
                  <a:lnTo>
                    <a:pt x="132133" y="21908"/>
                  </a:lnTo>
                  <a:lnTo>
                    <a:pt x="128021" y="22749"/>
                  </a:lnTo>
                  <a:lnTo>
                    <a:pt x="125843" y="26172"/>
                  </a:lnTo>
                  <a:lnTo>
                    <a:pt x="124607" y="27186"/>
                  </a:lnTo>
                  <a:lnTo>
                    <a:pt x="123493" y="28378"/>
                  </a:lnTo>
                  <a:lnTo>
                    <a:pt x="122776" y="32816"/>
                  </a:lnTo>
                  <a:lnTo>
                    <a:pt x="122608" y="40070"/>
                  </a:lnTo>
                  <a:lnTo>
                    <a:pt x="121049" y="40954"/>
                  </a:lnTo>
                  <a:lnTo>
                    <a:pt x="119619" y="41224"/>
                  </a:lnTo>
                  <a:lnTo>
                    <a:pt x="113672" y="47590"/>
                  </a:lnTo>
                  <a:lnTo>
                    <a:pt x="117095" y="49378"/>
                  </a:lnTo>
                  <a:lnTo>
                    <a:pt x="118613" y="50738"/>
                  </a:lnTo>
                  <a:lnTo>
                    <a:pt x="121115" y="54516"/>
                  </a:lnTo>
                  <a:lnTo>
                    <a:pt x="124683" y="58784"/>
                  </a:lnTo>
                  <a:lnTo>
                    <a:pt x="125385" y="60865"/>
                  </a:lnTo>
                  <a:lnTo>
                    <a:pt x="122394" y="60399"/>
                  </a:lnTo>
                  <a:lnTo>
                    <a:pt x="121349" y="60540"/>
                  </a:lnTo>
                  <a:lnTo>
                    <a:pt x="120679" y="61197"/>
                  </a:lnTo>
                  <a:lnTo>
                    <a:pt x="119291" y="61064"/>
                  </a:lnTo>
                  <a:lnTo>
                    <a:pt x="117572" y="61070"/>
                  </a:lnTo>
                  <a:lnTo>
                    <a:pt x="115775" y="61824"/>
                  </a:lnTo>
                  <a:lnTo>
                    <a:pt x="114780" y="62145"/>
                  </a:lnTo>
                  <a:lnTo>
                    <a:pt x="113452" y="61453"/>
                  </a:lnTo>
                  <a:lnTo>
                    <a:pt x="110977" y="59378"/>
                  </a:lnTo>
                  <a:lnTo>
                    <a:pt x="109474" y="57931"/>
                  </a:lnTo>
                  <a:lnTo>
                    <a:pt x="108356" y="57566"/>
                  </a:lnTo>
                  <a:lnTo>
                    <a:pt x="107229" y="57996"/>
                  </a:lnTo>
                  <a:lnTo>
                    <a:pt x="103212" y="58486"/>
                  </a:lnTo>
                  <a:lnTo>
                    <a:pt x="102262" y="59330"/>
                  </a:lnTo>
                  <a:lnTo>
                    <a:pt x="100407" y="60260"/>
                  </a:lnTo>
                  <a:lnTo>
                    <a:pt x="98539" y="60703"/>
                  </a:lnTo>
                  <a:lnTo>
                    <a:pt x="95860" y="61017"/>
                  </a:lnTo>
                  <a:lnTo>
                    <a:pt x="94447" y="60975"/>
                  </a:lnTo>
                  <a:lnTo>
                    <a:pt x="93659" y="61425"/>
                  </a:lnTo>
                  <a:lnTo>
                    <a:pt x="92996" y="62784"/>
                  </a:lnTo>
                  <a:lnTo>
                    <a:pt x="92545" y="64111"/>
                  </a:lnTo>
                  <a:lnTo>
                    <a:pt x="92150" y="64649"/>
                  </a:lnTo>
                  <a:lnTo>
                    <a:pt x="88809" y="65306"/>
                  </a:lnTo>
                  <a:lnTo>
                    <a:pt x="88077" y="66068"/>
                  </a:lnTo>
                  <a:lnTo>
                    <a:pt x="87872" y="66813"/>
                  </a:lnTo>
                  <a:lnTo>
                    <a:pt x="87936" y="67558"/>
                  </a:lnTo>
                  <a:lnTo>
                    <a:pt x="85276" y="66837"/>
                  </a:lnTo>
                  <a:lnTo>
                    <a:pt x="83216" y="67316"/>
                  </a:lnTo>
                  <a:lnTo>
                    <a:pt x="82732" y="67887"/>
                  </a:lnTo>
                  <a:lnTo>
                    <a:pt x="82301" y="68705"/>
                  </a:lnTo>
                  <a:lnTo>
                    <a:pt x="82543" y="69580"/>
                  </a:lnTo>
                  <a:lnTo>
                    <a:pt x="83300" y="70426"/>
                  </a:lnTo>
                  <a:lnTo>
                    <a:pt x="84015" y="72718"/>
                  </a:lnTo>
                  <a:lnTo>
                    <a:pt x="84272" y="75007"/>
                  </a:lnTo>
                  <a:lnTo>
                    <a:pt x="83834" y="76304"/>
                  </a:lnTo>
                  <a:lnTo>
                    <a:pt x="82309" y="77230"/>
                  </a:lnTo>
                  <a:lnTo>
                    <a:pt x="79146" y="78253"/>
                  </a:lnTo>
                  <a:lnTo>
                    <a:pt x="76086" y="77764"/>
                  </a:lnTo>
                  <a:lnTo>
                    <a:pt x="74736" y="78170"/>
                  </a:lnTo>
                  <a:lnTo>
                    <a:pt x="72471" y="78300"/>
                  </a:lnTo>
                  <a:lnTo>
                    <a:pt x="70383" y="78572"/>
                  </a:lnTo>
                  <a:lnTo>
                    <a:pt x="67174" y="79507"/>
                  </a:lnTo>
                  <a:lnTo>
                    <a:pt x="64283" y="80056"/>
                  </a:lnTo>
                  <a:lnTo>
                    <a:pt x="61678" y="78151"/>
                  </a:lnTo>
                  <a:lnTo>
                    <a:pt x="58586" y="76852"/>
                  </a:lnTo>
                  <a:lnTo>
                    <a:pt x="55343" y="76080"/>
                  </a:lnTo>
                  <a:lnTo>
                    <a:pt x="54214" y="76643"/>
                  </a:lnTo>
                  <a:lnTo>
                    <a:pt x="53725" y="77087"/>
                  </a:lnTo>
                  <a:lnTo>
                    <a:pt x="51013" y="75401"/>
                  </a:lnTo>
                  <a:lnTo>
                    <a:pt x="49795" y="74800"/>
                  </a:lnTo>
                  <a:lnTo>
                    <a:pt x="49206" y="74148"/>
                  </a:lnTo>
                  <a:lnTo>
                    <a:pt x="48076" y="71898"/>
                  </a:lnTo>
                  <a:lnTo>
                    <a:pt x="47405" y="71827"/>
                  </a:lnTo>
                  <a:lnTo>
                    <a:pt x="45168" y="72665"/>
                  </a:lnTo>
                  <a:lnTo>
                    <a:pt x="43017" y="72625"/>
                  </a:lnTo>
                  <a:lnTo>
                    <a:pt x="41711" y="72472"/>
                  </a:lnTo>
                  <a:lnTo>
                    <a:pt x="37856" y="72566"/>
                  </a:lnTo>
                  <a:lnTo>
                    <a:pt x="37345" y="74103"/>
                  </a:lnTo>
                  <a:lnTo>
                    <a:pt x="36867" y="74342"/>
                  </a:lnTo>
                  <a:lnTo>
                    <a:pt x="36031" y="74547"/>
                  </a:lnTo>
                  <a:lnTo>
                    <a:pt x="33982" y="74450"/>
                  </a:lnTo>
                  <a:lnTo>
                    <a:pt x="31361" y="75585"/>
                  </a:lnTo>
                  <a:lnTo>
                    <a:pt x="28549" y="76277"/>
                  </a:lnTo>
                  <a:lnTo>
                    <a:pt x="26353" y="76296"/>
                  </a:lnTo>
                  <a:lnTo>
                    <a:pt x="24088" y="75961"/>
                  </a:lnTo>
                  <a:lnTo>
                    <a:pt x="22732" y="76201"/>
                  </a:lnTo>
                  <a:lnTo>
                    <a:pt x="19808" y="76325"/>
                  </a:lnTo>
                  <a:lnTo>
                    <a:pt x="17953" y="77985"/>
                  </a:lnTo>
                  <a:lnTo>
                    <a:pt x="15070" y="77891"/>
                  </a:lnTo>
                  <a:lnTo>
                    <a:pt x="12648" y="77610"/>
                  </a:lnTo>
                  <a:lnTo>
                    <a:pt x="12950" y="77087"/>
                  </a:lnTo>
                  <a:lnTo>
                    <a:pt x="13431" y="70494"/>
                  </a:lnTo>
                  <a:lnTo>
                    <a:pt x="14630" y="67548"/>
                  </a:lnTo>
                  <a:lnTo>
                    <a:pt x="14584" y="66942"/>
                  </a:lnTo>
                  <a:lnTo>
                    <a:pt x="14327" y="66482"/>
                  </a:lnTo>
                  <a:lnTo>
                    <a:pt x="13265" y="66008"/>
                  </a:lnTo>
                  <a:lnTo>
                    <a:pt x="12496" y="64415"/>
                  </a:lnTo>
                  <a:lnTo>
                    <a:pt x="10896" y="60213"/>
                  </a:lnTo>
                  <a:lnTo>
                    <a:pt x="9996" y="59361"/>
                  </a:lnTo>
                  <a:lnTo>
                    <a:pt x="7480" y="58473"/>
                  </a:lnTo>
                  <a:lnTo>
                    <a:pt x="5277" y="57259"/>
                  </a:lnTo>
                  <a:lnTo>
                    <a:pt x="3410" y="55657"/>
                  </a:lnTo>
                  <a:lnTo>
                    <a:pt x="0" y="51696"/>
                  </a:lnTo>
                  <a:lnTo>
                    <a:pt x="1725" y="51300"/>
                  </a:lnTo>
                  <a:lnTo>
                    <a:pt x="2248" y="50493"/>
                  </a:lnTo>
                  <a:lnTo>
                    <a:pt x="3969" y="48313"/>
                  </a:lnTo>
                  <a:lnTo>
                    <a:pt x="4166" y="47240"/>
                  </a:lnTo>
                  <a:lnTo>
                    <a:pt x="3984" y="46634"/>
                  </a:lnTo>
                  <a:lnTo>
                    <a:pt x="2831" y="45583"/>
                  </a:lnTo>
                  <a:lnTo>
                    <a:pt x="2039" y="43293"/>
                  </a:lnTo>
                  <a:lnTo>
                    <a:pt x="2637" y="41146"/>
                  </a:lnTo>
                  <a:lnTo>
                    <a:pt x="2688" y="40042"/>
                  </a:lnTo>
                  <a:lnTo>
                    <a:pt x="2105" y="38949"/>
                  </a:lnTo>
                  <a:lnTo>
                    <a:pt x="2714" y="37589"/>
                  </a:lnTo>
                  <a:lnTo>
                    <a:pt x="3952" y="36844"/>
                  </a:lnTo>
                  <a:lnTo>
                    <a:pt x="4733" y="36626"/>
                  </a:lnTo>
                  <a:lnTo>
                    <a:pt x="8007" y="36480"/>
                  </a:lnTo>
                  <a:lnTo>
                    <a:pt x="10080" y="33753"/>
                  </a:lnTo>
                  <a:lnTo>
                    <a:pt x="11339" y="32881"/>
                  </a:lnTo>
                  <a:lnTo>
                    <a:pt x="12630" y="31334"/>
                  </a:lnTo>
                  <a:lnTo>
                    <a:pt x="13229" y="30768"/>
                  </a:lnTo>
                  <a:lnTo>
                    <a:pt x="13796" y="29562"/>
                  </a:lnTo>
                  <a:lnTo>
                    <a:pt x="13993" y="28328"/>
                  </a:lnTo>
                  <a:lnTo>
                    <a:pt x="11399" y="26600"/>
                  </a:lnTo>
                  <a:lnTo>
                    <a:pt x="10518" y="25300"/>
                  </a:lnTo>
                  <a:lnTo>
                    <a:pt x="9365" y="23864"/>
                  </a:lnTo>
                  <a:lnTo>
                    <a:pt x="7804" y="22871"/>
                  </a:lnTo>
                  <a:lnTo>
                    <a:pt x="4655" y="21165"/>
                  </a:lnTo>
                  <a:lnTo>
                    <a:pt x="3429" y="19432"/>
                  </a:lnTo>
                  <a:lnTo>
                    <a:pt x="2876" y="17185"/>
                  </a:lnTo>
                  <a:lnTo>
                    <a:pt x="2040" y="15480"/>
                  </a:lnTo>
                  <a:lnTo>
                    <a:pt x="1123" y="14369"/>
                  </a:lnTo>
                  <a:lnTo>
                    <a:pt x="948" y="13465"/>
                  </a:lnTo>
                  <a:lnTo>
                    <a:pt x="566" y="12354"/>
                  </a:lnTo>
                  <a:lnTo>
                    <a:pt x="473" y="10171"/>
                  </a:lnTo>
                  <a:lnTo>
                    <a:pt x="1216" y="7267"/>
                  </a:lnTo>
                  <a:lnTo>
                    <a:pt x="1697" y="6241"/>
                  </a:lnTo>
                  <a:lnTo>
                    <a:pt x="2764" y="5955"/>
                  </a:lnTo>
                  <a:lnTo>
                    <a:pt x="5603" y="4404"/>
                  </a:lnTo>
                  <a:lnTo>
                    <a:pt x="5735" y="2418"/>
                  </a:lnTo>
                  <a:lnTo>
                    <a:pt x="6247" y="1185"/>
                  </a:lnTo>
                  <a:lnTo>
                    <a:pt x="7152" y="477"/>
                  </a:lnTo>
                  <a:lnTo>
                    <a:pt x="7983" y="0"/>
                  </a:lnTo>
                  <a:lnTo>
                    <a:pt x="9534" y="1155"/>
                  </a:lnTo>
                  <a:lnTo>
                    <a:pt x="13298" y="2996"/>
                  </a:lnTo>
                  <a:lnTo>
                    <a:pt x="15135" y="4331"/>
                  </a:lnTo>
                  <a:lnTo>
                    <a:pt x="15044" y="5164"/>
                  </a:lnTo>
                  <a:lnTo>
                    <a:pt x="14181" y="5983"/>
                  </a:lnTo>
                  <a:lnTo>
                    <a:pt x="12544" y="6788"/>
                  </a:lnTo>
                  <a:lnTo>
                    <a:pt x="11591" y="7852"/>
                  </a:lnTo>
                  <a:lnTo>
                    <a:pt x="11330" y="9173"/>
                  </a:lnTo>
                  <a:lnTo>
                    <a:pt x="11579" y="10105"/>
                  </a:lnTo>
                  <a:lnTo>
                    <a:pt x="12714" y="10918"/>
                  </a:lnTo>
                  <a:lnTo>
                    <a:pt x="19471" y="9853"/>
                  </a:lnTo>
                  <a:lnTo>
                    <a:pt x="26325" y="10402"/>
                  </a:lnTo>
                  <a:lnTo>
                    <a:pt x="35528" y="12209"/>
                  </a:lnTo>
                  <a:lnTo>
                    <a:pt x="41631" y="12835"/>
                  </a:lnTo>
                  <a:lnTo>
                    <a:pt x="46137" y="12000"/>
                  </a:lnTo>
                  <a:lnTo>
                    <a:pt x="54488" y="13512"/>
                  </a:lnTo>
                  <a:lnTo>
                    <a:pt x="62259" y="14917"/>
                  </a:lnTo>
                  <a:lnTo>
                    <a:pt x="69720" y="15336"/>
                  </a:lnTo>
                  <a:lnTo>
                    <a:pt x="73900" y="14231"/>
                  </a:lnTo>
                  <a:lnTo>
                    <a:pt x="76835" y="12744"/>
                  </a:lnTo>
                  <a:lnTo>
                    <a:pt x="79368" y="9943"/>
                  </a:lnTo>
                  <a:lnTo>
                    <a:pt x="85613" y="6245"/>
                  </a:lnTo>
                  <a:lnTo>
                    <a:pt x="91659" y="4169"/>
                  </a:lnTo>
                  <a:lnTo>
                    <a:pt x="99586" y="2484"/>
                  </a:lnTo>
                  <a:lnTo>
                    <a:pt x="104875" y="1909"/>
                  </a:lnTo>
                  <a:lnTo>
                    <a:pt x="105622" y="2485"/>
                  </a:lnTo>
                  <a:lnTo>
                    <a:pt x="112359" y="5887"/>
                  </a:lnTo>
                  <a:lnTo>
                    <a:pt x="115359" y="5899"/>
                  </a:lnTo>
                  <a:lnTo>
                    <a:pt x="117788" y="6502"/>
                  </a:lnTo>
                  <a:lnTo>
                    <a:pt x="118669" y="7400"/>
                  </a:lnTo>
                  <a:lnTo>
                    <a:pt x="119284" y="7625"/>
                  </a:lnTo>
                  <a:lnTo>
                    <a:pt x="122506" y="6784"/>
                  </a:lnTo>
                  <a:lnTo>
                    <a:pt x="123936" y="8644"/>
                  </a:lnTo>
                  <a:lnTo>
                    <a:pt x="126170" y="11243"/>
                  </a:lnTo>
                  <a:lnTo>
                    <a:pt x="129973" y="12582"/>
                  </a:lnTo>
                  <a:lnTo>
                    <a:pt x="133362" y="13340"/>
                  </a:lnTo>
                  <a:lnTo>
                    <a:pt x="134428" y="13456"/>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249" name="ee4p_BA_1_15912"/>
            <p:cNvSpPr>
              <a:spLocks noChangeAspect="1"/>
            </p:cNvSpPr>
            <p:nvPr>
              <p:custDataLst>
                <p:tags r:id="rId6"/>
              </p:custDataLst>
            </p:nvPr>
          </p:nvSpPr>
          <p:spPr>
            <a:xfrm>
              <a:off x="5151144" y="5058042"/>
              <a:ext cx="337237" cy="291248"/>
            </a:xfrm>
            <a:custGeom>
              <a:avLst/>
              <a:gdLst/>
              <a:ahLst/>
              <a:cxnLst/>
              <a:rect l="0" t="0" r="0" b="0"/>
              <a:pathLst>
                <a:path w="85070" h="73469">
                  <a:moveTo>
                    <a:pt x="26137" y="0"/>
                  </a:moveTo>
                  <a:lnTo>
                    <a:pt x="30709" y="2871"/>
                  </a:lnTo>
                  <a:lnTo>
                    <a:pt x="32594" y="3301"/>
                  </a:lnTo>
                  <a:lnTo>
                    <a:pt x="33656" y="2904"/>
                  </a:lnTo>
                  <a:lnTo>
                    <a:pt x="35103" y="3085"/>
                  </a:lnTo>
                  <a:lnTo>
                    <a:pt x="38310" y="3924"/>
                  </a:lnTo>
                  <a:lnTo>
                    <a:pt x="39050" y="4278"/>
                  </a:lnTo>
                  <a:lnTo>
                    <a:pt x="40015" y="4218"/>
                  </a:lnTo>
                  <a:lnTo>
                    <a:pt x="42387" y="3098"/>
                  </a:lnTo>
                  <a:lnTo>
                    <a:pt x="43196" y="3237"/>
                  </a:lnTo>
                  <a:lnTo>
                    <a:pt x="45908" y="5434"/>
                  </a:lnTo>
                  <a:lnTo>
                    <a:pt x="47271" y="5458"/>
                  </a:lnTo>
                  <a:lnTo>
                    <a:pt x="48912" y="4510"/>
                  </a:lnTo>
                  <a:lnTo>
                    <a:pt x="49966" y="3692"/>
                  </a:lnTo>
                  <a:lnTo>
                    <a:pt x="53082" y="4305"/>
                  </a:lnTo>
                  <a:lnTo>
                    <a:pt x="54868" y="3935"/>
                  </a:lnTo>
                  <a:lnTo>
                    <a:pt x="56349" y="3897"/>
                  </a:lnTo>
                  <a:lnTo>
                    <a:pt x="57956" y="4273"/>
                  </a:lnTo>
                  <a:lnTo>
                    <a:pt x="59422" y="4781"/>
                  </a:lnTo>
                  <a:lnTo>
                    <a:pt x="60845" y="5223"/>
                  </a:lnTo>
                  <a:lnTo>
                    <a:pt x="64700" y="5453"/>
                  </a:lnTo>
                  <a:lnTo>
                    <a:pt x="66546" y="6845"/>
                  </a:lnTo>
                  <a:lnTo>
                    <a:pt x="67282" y="8192"/>
                  </a:lnTo>
                  <a:lnTo>
                    <a:pt x="67299" y="9012"/>
                  </a:lnTo>
                  <a:lnTo>
                    <a:pt x="67481" y="9895"/>
                  </a:lnTo>
                  <a:lnTo>
                    <a:pt x="68543" y="10759"/>
                  </a:lnTo>
                  <a:lnTo>
                    <a:pt x="70862" y="11252"/>
                  </a:lnTo>
                  <a:lnTo>
                    <a:pt x="72318" y="11143"/>
                  </a:lnTo>
                  <a:lnTo>
                    <a:pt x="73091" y="11084"/>
                  </a:lnTo>
                  <a:lnTo>
                    <a:pt x="75069" y="10312"/>
                  </a:lnTo>
                  <a:lnTo>
                    <a:pt x="77396" y="9912"/>
                  </a:lnTo>
                  <a:lnTo>
                    <a:pt x="79074" y="10371"/>
                  </a:lnTo>
                  <a:lnTo>
                    <a:pt x="79869" y="10823"/>
                  </a:lnTo>
                  <a:lnTo>
                    <a:pt x="80051" y="11433"/>
                  </a:lnTo>
                  <a:lnTo>
                    <a:pt x="79556" y="13558"/>
                  </a:lnTo>
                  <a:lnTo>
                    <a:pt x="78615" y="15845"/>
                  </a:lnTo>
                  <a:lnTo>
                    <a:pt x="77094" y="18220"/>
                  </a:lnTo>
                  <a:lnTo>
                    <a:pt x="75507" y="20458"/>
                  </a:lnTo>
                  <a:lnTo>
                    <a:pt x="75088" y="21642"/>
                  </a:lnTo>
                  <a:lnTo>
                    <a:pt x="74976" y="23524"/>
                  </a:lnTo>
                  <a:lnTo>
                    <a:pt x="74780" y="25007"/>
                  </a:lnTo>
                  <a:lnTo>
                    <a:pt x="74997" y="25813"/>
                  </a:lnTo>
                  <a:lnTo>
                    <a:pt x="75518" y="26566"/>
                  </a:lnTo>
                  <a:lnTo>
                    <a:pt x="77280" y="27163"/>
                  </a:lnTo>
                  <a:lnTo>
                    <a:pt x="79653" y="28647"/>
                  </a:lnTo>
                  <a:lnTo>
                    <a:pt x="81672" y="30581"/>
                  </a:lnTo>
                  <a:lnTo>
                    <a:pt x="84259" y="32776"/>
                  </a:lnTo>
                  <a:lnTo>
                    <a:pt x="85069" y="33589"/>
                  </a:lnTo>
                  <a:lnTo>
                    <a:pt x="85067" y="34465"/>
                  </a:lnTo>
                  <a:lnTo>
                    <a:pt x="84311" y="35114"/>
                  </a:lnTo>
                  <a:lnTo>
                    <a:pt x="82098" y="35360"/>
                  </a:lnTo>
                  <a:lnTo>
                    <a:pt x="79794" y="35168"/>
                  </a:lnTo>
                  <a:lnTo>
                    <a:pt x="78910" y="34945"/>
                  </a:lnTo>
                  <a:lnTo>
                    <a:pt x="78088" y="35213"/>
                  </a:lnTo>
                  <a:lnTo>
                    <a:pt x="77578" y="35711"/>
                  </a:lnTo>
                  <a:lnTo>
                    <a:pt x="77848" y="36299"/>
                  </a:lnTo>
                  <a:lnTo>
                    <a:pt x="80210" y="38962"/>
                  </a:lnTo>
                  <a:lnTo>
                    <a:pt x="82955" y="42775"/>
                  </a:lnTo>
                  <a:lnTo>
                    <a:pt x="83108" y="44412"/>
                  </a:lnTo>
                  <a:lnTo>
                    <a:pt x="82774" y="45698"/>
                  </a:lnTo>
                  <a:lnTo>
                    <a:pt x="82138" y="46590"/>
                  </a:lnTo>
                  <a:lnTo>
                    <a:pt x="80996" y="46442"/>
                  </a:lnTo>
                  <a:lnTo>
                    <a:pt x="80128" y="45744"/>
                  </a:lnTo>
                  <a:lnTo>
                    <a:pt x="78811" y="45789"/>
                  </a:lnTo>
                  <a:lnTo>
                    <a:pt x="77788" y="45989"/>
                  </a:lnTo>
                  <a:lnTo>
                    <a:pt x="76457" y="47365"/>
                  </a:lnTo>
                  <a:lnTo>
                    <a:pt x="75794" y="47307"/>
                  </a:lnTo>
                  <a:lnTo>
                    <a:pt x="74654" y="47515"/>
                  </a:lnTo>
                  <a:lnTo>
                    <a:pt x="73931" y="47785"/>
                  </a:lnTo>
                  <a:lnTo>
                    <a:pt x="72786" y="47386"/>
                  </a:lnTo>
                  <a:lnTo>
                    <a:pt x="71590" y="47122"/>
                  </a:lnTo>
                  <a:lnTo>
                    <a:pt x="71070" y="47544"/>
                  </a:lnTo>
                  <a:lnTo>
                    <a:pt x="70839" y="48350"/>
                  </a:lnTo>
                  <a:lnTo>
                    <a:pt x="71581" y="49813"/>
                  </a:lnTo>
                  <a:lnTo>
                    <a:pt x="72972" y="52102"/>
                  </a:lnTo>
                  <a:lnTo>
                    <a:pt x="72749" y="53846"/>
                  </a:lnTo>
                  <a:lnTo>
                    <a:pt x="71689" y="54035"/>
                  </a:lnTo>
                  <a:lnTo>
                    <a:pt x="70715" y="52582"/>
                  </a:lnTo>
                  <a:lnTo>
                    <a:pt x="69852" y="52347"/>
                  </a:lnTo>
                  <a:lnTo>
                    <a:pt x="68867" y="52397"/>
                  </a:lnTo>
                  <a:lnTo>
                    <a:pt x="66615" y="54085"/>
                  </a:lnTo>
                  <a:lnTo>
                    <a:pt x="64957" y="55502"/>
                  </a:lnTo>
                  <a:lnTo>
                    <a:pt x="64572" y="56491"/>
                  </a:lnTo>
                  <a:lnTo>
                    <a:pt x="63978" y="57573"/>
                  </a:lnTo>
                  <a:lnTo>
                    <a:pt x="63799" y="58353"/>
                  </a:lnTo>
                  <a:lnTo>
                    <a:pt x="63838" y="60952"/>
                  </a:lnTo>
                  <a:lnTo>
                    <a:pt x="60849" y="61368"/>
                  </a:lnTo>
                  <a:lnTo>
                    <a:pt x="60223" y="61750"/>
                  </a:lnTo>
                  <a:lnTo>
                    <a:pt x="59862" y="62539"/>
                  </a:lnTo>
                  <a:lnTo>
                    <a:pt x="60111" y="65869"/>
                  </a:lnTo>
                  <a:lnTo>
                    <a:pt x="60353" y="67657"/>
                  </a:lnTo>
                  <a:lnTo>
                    <a:pt x="62061" y="70412"/>
                  </a:lnTo>
                  <a:lnTo>
                    <a:pt x="62119" y="71282"/>
                  </a:lnTo>
                  <a:lnTo>
                    <a:pt x="61877" y="71856"/>
                  </a:lnTo>
                  <a:lnTo>
                    <a:pt x="60663" y="72948"/>
                  </a:lnTo>
                  <a:lnTo>
                    <a:pt x="60085" y="73340"/>
                  </a:lnTo>
                  <a:lnTo>
                    <a:pt x="59696" y="73468"/>
                  </a:lnTo>
                  <a:lnTo>
                    <a:pt x="57712" y="72749"/>
                  </a:lnTo>
                  <a:lnTo>
                    <a:pt x="56770" y="72409"/>
                  </a:lnTo>
                  <a:lnTo>
                    <a:pt x="52788" y="69974"/>
                  </a:lnTo>
                  <a:lnTo>
                    <a:pt x="51033" y="68619"/>
                  </a:lnTo>
                  <a:lnTo>
                    <a:pt x="48254" y="66850"/>
                  </a:lnTo>
                  <a:lnTo>
                    <a:pt x="46539" y="65843"/>
                  </a:lnTo>
                  <a:lnTo>
                    <a:pt x="45669" y="64312"/>
                  </a:lnTo>
                  <a:lnTo>
                    <a:pt x="44304" y="63958"/>
                  </a:lnTo>
                  <a:lnTo>
                    <a:pt x="42697" y="64450"/>
                  </a:lnTo>
                  <a:lnTo>
                    <a:pt x="40875" y="63345"/>
                  </a:lnTo>
                  <a:lnTo>
                    <a:pt x="42164" y="62772"/>
                  </a:lnTo>
                  <a:lnTo>
                    <a:pt x="42482" y="62227"/>
                  </a:lnTo>
                  <a:lnTo>
                    <a:pt x="42320" y="61517"/>
                  </a:lnTo>
                  <a:lnTo>
                    <a:pt x="41752" y="60547"/>
                  </a:lnTo>
                  <a:lnTo>
                    <a:pt x="36830" y="56358"/>
                  </a:lnTo>
                  <a:lnTo>
                    <a:pt x="34416" y="53492"/>
                  </a:lnTo>
                  <a:lnTo>
                    <a:pt x="34023" y="52464"/>
                  </a:lnTo>
                  <a:lnTo>
                    <a:pt x="33991" y="49723"/>
                  </a:lnTo>
                  <a:lnTo>
                    <a:pt x="33421" y="49064"/>
                  </a:lnTo>
                  <a:lnTo>
                    <a:pt x="29806" y="47816"/>
                  </a:lnTo>
                  <a:lnTo>
                    <a:pt x="25766" y="44246"/>
                  </a:lnTo>
                  <a:lnTo>
                    <a:pt x="21600" y="40744"/>
                  </a:lnTo>
                  <a:lnTo>
                    <a:pt x="21030" y="39766"/>
                  </a:lnTo>
                  <a:lnTo>
                    <a:pt x="18881" y="37114"/>
                  </a:lnTo>
                  <a:lnTo>
                    <a:pt x="16262" y="34695"/>
                  </a:lnTo>
                  <a:lnTo>
                    <a:pt x="14172" y="33151"/>
                  </a:lnTo>
                  <a:lnTo>
                    <a:pt x="12460" y="31394"/>
                  </a:lnTo>
                  <a:lnTo>
                    <a:pt x="10561" y="28937"/>
                  </a:lnTo>
                  <a:lnTo>
                    <a:pt x="9579" y="25223"/>
                  </a:lnTo>
                  <a:lnTo>
                    <a:pt x="8705" y="21916"/>
                  </a:lnTo>
                  <a:lnTo>
                    <a:pt x="8111" y="20630"/>
                  </a:lnTo>
                  <a:lnTo>
                    <a:pt x="6908" y="20179"/>
                  </a:lnTo>
                  <a:lnTo>
                    <a:pt x="3172" y="16249"/>
                  </a:lnTo>
                  <a:lnTo>
                    <a:pt x="0" y="13963"/>
                  </a:lnTo>
                  <a:lnTo>
                    <a:pt x="30" y="11492"/>
                  </a:lnTo>
                  <a:lnTo>
                    <a:pt x="550" y="7365"/>
                  </a:lnTo>
                  <a:lnTo>
                    <a:pt x="1138" y="2674"/>
                  </a:lnTo>
                  <a:lnTo>
                    <a:pt x="1907" y="2022"/>
                  </a:lnTo>
                  <a:lnTo>
                    <a:pt x="3353" y="1667"/>
                  </a:lnTo>
                  <a:lnTo>
                    <a:pt x="5010" y="1803"/>
                  </a:lnTo>
                  <a:lnTo>
                    <a:pt x="6450" y="2383"/>
                  </a:lnTo>
                  <a:lnTo>
                    <a:pt x="9303" y="5595"/>
                  </a:lnTo>
                  <a:lnTo>
                    <a:pt x="10933" y="6843"/>
                  </a:lnTo>
                  <a:lnTo>
                    <a:pt x="12311" y="7329"/>
                  </a:lnTo>
                  <a:lnTo>
                    <a:pt x="13896" y="5975"/>
                  </a:lnTo>
                  <a:lnTo>
                    <a:pt x="15852" y="3138"/>
                  </a:lnTo>
                  <a:lnTo>
                    <a:pt x="17558" y="1640"/>
                  </a:lnTo>
                  <a:lnTo>
                    <a:pt x="23311" y="2183"/>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250" name="ee4p_CH_1_15912"/>
            <p:cNvSpPr>
              <a:spLocks noChangeAspect="1"/>
            </p:cNvSpPr>
            <p:nvPr>
              <p:custDataLst>
                <p:tags r:id="rId7"/>
              </p:custDataLst>
            </p:nvPr>
          </p:nvSpPr>
          <p:spPr>
            <a:xfrm>
              <a:off x="4295029" y="4782917"/>
              <a:ext cx="393109" cy="214822"/>
            </a:xfrm>
            <a:custGeom>
              <a:avLst/>
              <a:gdLst/>
              <a:ahLst/>
              <a:cxnLst/>
              <a:rect l="0" t="0" r="0" b="0"/>
              <a:pathLst>
                <a:path w="99164" h="54190">
                  <a:moveTo>
                    <a:pt x="78586" y="7066"/>
                  </a:moveTo>
                  <a:lnTo>
                    <a:pt x="79258" y="7434"/>
                  </a:lnTo>
                  <a:lnTo>
                    <a:pt x="80838" y="8671"/>
                  </a:lnTo>
                  <a:lnTo>
                    <a:pt x="80467" y="10781"/>
                  </a:lnTo>
                  <a:lnTo>
                    <a:pt x="78664" y="14171"/>
                  </a:lnTo>
                  <a:lnTo>
                    <a:pt x="77707" y="16915"/>
                  </a:lnTo>
                  <a:lnTo>
                    <a:pt x="77601" y="19015"/>
                  </a:lnTo>
                  <a:lnTo>
                    <a:pt x="77783" y="20000"/>
                  </a:lnTo>
                  <a:lnTo>
                    <a:pt x="78107" y="19987"/>
                  </a:lnTo>
                  <a:lnTo>
                    <a:pt x="79830" y="20137"/>
                  </a:lnTo>
                  <a:lnTo>
                    <a:pt x="80707" y="20134"/>
                  </a:lnTo>
                  <a:lnTo>
                    <a:pt x="83473" y="20703"/>
                  </a:lnTo>
                  <a:lnTo>
                    <a:pt x="85690" y="21533"/>
                  </a:lnTo>
                  <a:lnTo>
                    <a:pt x="86118" y="22409"/>
                  </a:lnTo>
                  <a:lnTo>
                    <a:pt x="86407" y="23477"/>
                  </a:lnTo>
                  <a:lnTo>
                    <a:pt x="89042" y="24936"/>
                  </a:lnTo>
                  <a:lnTo>
                    <a:pt x="92063" y="25879"/>
                  </a:lnTo>
                  <a:lnTo>
                    <a:pt x="93087" y="25577"/>
                  </a:lnTo>
                  <a:lnTo>
                    <a:pt x="96837" y="22164"/>
                  </a:lnTo>
                  <a:lnTo>
                    <a:pt x="98286" y="22731"/>
                  </a:lnTo>
                  <a:lnTo>
                    <a:pt x="99163" y="24544"/>
                  </a:lnTo>
                  <a:lnTo>
                    <a:pt x="99124" y="25505"/>
                  </a:lnTo>
                  <a:lnTo>
                    <a:pt x="98090" y="29128"/>
                  </a:lnTo>
                  <a:lnTo>
                    <a:pt x="97911" y="31070"/>
                  </a:lnTo>
                  <a:lnTo>
                    <a:pt x="98802" y="32354"/>
                  </a:lnTo>
                  <a:lnTo>
                    <a:pt x="98895" y="33354"/>
                  </a:lnTo>
                  <a:lnTo>
                    <a:pt x="98634" y="34266"/>
                  </a:lnTo>
                  <a:lnTo>
                    <a:pt x="97140" y="34349"/>
                  </a:lnTo>
                  <a:lnTo>
                    <a:pt x="95131" y="33855"/>
                  </a:lnTo>
                  <a:lnTo>
                    <a:pt x="93434" y="32292"/>
                  </a:lnTo>
                  <a:lnTo>
                    <a:pt x="92152" y="32479"/>
                  </a:lnTo>
                  <a:lnTo>
                    <a:pt x="91035" y="32881"/>
                  </a:lnTo>
                  <a:lnTo>
                    <a:pt x="90465" y="34357"/>
                  </a:lnTo>
                  <a:lnTo>
                    <a:pt x="89958" y="36122"/>
                  </a:lnTo>
                  <a:lnTo>
                    <a:pt x="90120" y="37102"/>
                  </a:lnTo>
                  <a:lnTo>
                    <a:pt x="90923" y="37855"/>
                  </a:lnTo>
                  <a:lnTo>
                    <a:pt x="91536" y="39460"/>
                  </a:lnTo>
                  <a:lnTo>
                    <a:pt x="91983" y="41535"/>
                  </a:lnTo>
                  <a:lnTo>
                    <a:pt x="92322" y="42489"/>
                  </a:lnTo>
                  <a:lnTo>
                    <a:pt x="91949" y="42912"/>
                  </a:lnTo>
                  <a:lnTo>
                    <a:pt x="90892" y="43196"/>
                  </a:lnTo>
                  <a:lnTo>
                    <a:pt x="90018" y="42916"/>
                  </a:lnTo>
                  <a:lnTo>
                    <a:pt x="88485" y="40435"/>
                  </a:lnTo>
                  <a:lnTo>
                    <a:pt x="87768" y="39489"/>
                  </a:lnTo>
                  <a:lnTo>
                    <a:pt x="86557" y="39324"/>
                  </a:lnTo>
                  <a:lnTo>
                    <a:pt x="84419" y="39926"/>
                  </a:lnTo>
                  <a:lnTo>
                    <a:pt x="81139" y="41316"/>
                  </a:lnTo>
                  <a:lnTo>
                    <a:pt x="79815" y="41310"/>
                  </a:lnTo>
                  <a:lnTo>
                    <a:pt x="78690" y="41030"/>
                  </a:lnTo>
                  <a:lnTo>
                    <a:pt x="77636" y="39850"/>
                  </a:lnTo>
                  <a:lnTo>
                    <a:pt x="76742" y="37576"/>
                  </a:lnTo>
                  <a:lnTo>
                    <a:pt x="76455" y="36146"/>
                  </a:lnTo>
                  <a:lnTo>
                    <a:pt x="75829" y="36192"/>
                  </a:lnTo>
                  <a:lnTo>
                    <a:pt x="73730" y="35779"/>
                  </a:lnTo>
                  <a:lnTo>
                    <a:pt x="72752" y="36344"/>
                  </a:lnTo>
                  <a:lnTo>
                    <a:pt x="72743" y="38673"/>
                  </a:lnTo>
                  <a:lnTo>
                    <a:pt x="72551" y="41568"/>
                  </a:lnTo>
                  <a:lnTo>
                    <a:pt x="71497" y="43438"/>
                  </a:lnTo>
                  <a:lnTo>
                    <a:pt x="68569" y="46669"/>
                  </a:lnTo>
                  <a:lnTo>
                    <a:pt x="67494" y="48078"/>
                  </a:lnTo>
                  <a:lnTo>
                    <a:pt x="67066" y="49088"/>
                  </a:lnTo>
                  <a:lnTo>
                    <a:pt x="66975" y="49966"/>
                  </a:lnTo>
                  <a:lnTo>
                    <a:pt x="67422" y="51484"/>
                  </a:lnTo>
                  <a:lnTo>
                    <a:pt x="68031" y="52933"/>
                  </a:lnTo>
                  <a:lnTo>
                    <a:pt x="67524" y="53757"/>
                  </a:lnTo>
                  <a:lnTo>
                    <a:pt x="65975" y="54189"/>
                  </a:lnTo>
                  <a:lnTo>
                    <a:pt x="64883" y="53309"/>
                  </a:lnTo>
                  <a:lnTo>
                    <a:pt x="64460" y="51744"/>
                  </a:lnTo>
                  <a:lnTo>
                    <a:pt x="62091" y="49605"/>
                  </a:lnTo>
                  <a:lnTo>
                    <a:pt x="63168" y="47813"/>
                  </a:lnTo>
                  <a:lnTo>
                    <a:pt x="62987" y="47368"/>
                  </a:lnTo>
                  <a:lnTo>
                    <a:pt x="59076" y="46438"/>
                  </a:lnTo>
                  <a:lnTo>
                    <a:pt x="57390" y="45082"/>
                  </a:lnTo>
                  <a:lnTo>
                    <a:pt x="55023" y="42700"/>
                  </a:lnTo>
                  <a:lnTo>
                    <a:pt x="54583" y="41677"/>
                  </a:lnTo>
                  <a:lnTo>
                    <a:pt x="54682" y="38353"/>
                  </a:lnTo>
                  <a:lnTo>
                    <a:pt x="54546" y="37546"/>
                  </a:lnTo>
                  <a:lnTo>
                    <a:pt x="54230" y="37153"/>
                  </a:lnTo>
                  <a:lnTo>
                    <a:pt x="53084" y="37179"/>
                  </a:lnTo>
                  <a:lnTo>
                    <a:pt x="51488" y="38335"/>
                  </a:lnTo>
                  <a:lnTo>
                    <a:pt x="50016" y="40060"/>
                  </a:lnTo>
                  <a:lnTo>
                    <a:pt x="47003" y="42004"/>
                  </a:lnTo>
                  <a:lnTo>
                    <a:pt x="46690" y="42420"/>
                  </a:lnTo>
                  <a:lnTo>
                    <a:pt x="47701" y="44314"/>
                  </a:lnTo>
                  <a:lnTo>
                    <a:pt x="47655" y="45051"/>
                  </a:lnTo>
                  <a:lnTo>
                    <a:pt x="45202" y="48066"/>
                  </a:lnTo>
                  <a:lnTo>
                    <a:pt x="44736" y="49060"/>
                  </a:lnTo>
                  <a:lnTo>
                    <a:pt x="41622" y="50950"/>
                  </a:lnTo>
                  <a:lnTo>
                    <a:pt x="40197" y="51657"/>
                  </a:lnTo>
                  <a:lnTo>
                    <a:pt x="35878" y="50267"/>
                  </a:lnTo>
                  <a:lnTo>
                    <a:pt x="34684" y="50102"/>
                  </a:lnTo>
                  <a:lnTo>
                    <a:pt x="32760" y="51033"/>
                  </a:lnTo>
                  <a:lnTo>
                    <a:pt x="30026" y="51918"/>
                  </a:lnTo>
                  <a:lnTo>
                    <a:pt x="25627" y="52799"/>
                  </a:lnTo>
                  <a:lnTo>
                    <a:pt x="24008" y="52155"/>
                  </a:lnTo>
                  <a:lnTo>
                    <a:pt x="23241" y="51548"/>
                  </a:lnTo>
                  <a:lnTo>
                    <a:pt x="22861" y="50636"/>
                  </a:lnTo>
                  <a:lnTo>
                    <a:pt x="21751" y="49026"/>
                  </a:lnTo>
                  <a:lnTo>
                    <a:pt x="20503" y="48070"/>
                  </a:lnTo>
                  <a:lnTo>
                    <a:pt x="19635" y="47029"/>
                  </a:lnTo>
                  <a:lnTo>
                    <a:pt x="18478" y="45889"/>
                  </a:lnTo>
                  <a:lnTo>
                    <a:pt x="17735" y="44935"/>
                  </a:lnTo>
                  <a:lnTo>
                    <a:pt x="18724" y="41889"/>
                  </a:lnTo>
                  <a:lnTo>
                    <a:pt x="18002" y="40815"/>
                  </a:lnTo>
                  <a:lnTo>
                    <a:pt x="17631" y="39284"/>
                  </a:lnTo>
                  <a:lnTo>
                    <a:pt x="17823" y="38246"/>
                  </a:lnTo>
                  <a:lnTo>
                    <a:pt x="17426" y="37993"/>
                  </a:lnTo>
                  <a:lnTo>
                    <a:pt x="13448" y="37394"/>
                  </a:lnTo>
                  <a:lnTo>
                    <a:pt x="10147" y="37584"/>
                  </a:lnTo>
                  <a:lnTo>
                    <a:pt x="7780" y="38605"/>
                  </a:lnTo>
                  <a:lnTo>
                    <a:pt x="5852" y="40298"/>
                  </a:lnTo>
                  <a:lnTo>
                    <a:pt x="5621" y="40663"/>
                  </a:lnTo>
                  <a:lnTo>
                    <a:pt x="5740" y="40968"/>
                  </a:lnTo>
                  <a:lnTo>
                    <a:pt x="6698" y="42524"/>
                  </a:lnTo>
                  <a:lnTo>
                    <a:pt x="5072" y="44162"/>
                  </a:lnTo>
                  <a:lnTo>
                    <a:pt x="2578" y="45436"/>
                  </a:lnTo>
                  <a:lnTo>
                    <a:pt x="810" y="45566"/>
                  </a:lnTo>
                  <a:lnTo>
                    <a:pt x="32" y="45320"/>
                  </a:lnTo>
                  <a:lnTo>
                    <a:pt x="0" y="43564"/>
                  </a:lnTo>
                  <a:lnTo>
                    <a:pt x="1461" y="42916"/>
                  </a:lnTo>
                  <a:lnTo>
                    <a:pt x="2783" y="41773"/>
                  </a:lnTo>
                  <a:lnTo>
                    <a:pt x="3226" y="40159"/>
                  </a:lnTo>
                  <a:lnTo>
                    <a:pt x="3388" y="39023"/>
                  </a:lnTo>
                  <a:lnTo>
                    <a:pt x="1995" y="37649"/>
                  </a:lnTo>
                  <a:lnTo>
                    <a:pt x="2166" y="36806"/>
                  </a:lnTo>
                  <a:lnTo>
                    <a:pt x="3029" y="35210"/>
                  </a:lnTo>
                  <a:lnTo>
                    <a:pt x="3530" y="33795"/>
                  </a:lnTo>
                  <a:lnTo>
                    <a:pt x="4217" y="32572"/>
                  </a:lnTo>
                  <a:lnTo>
                    <a:pt x="6968" y="30569"/>
                  </a:lnTo>
                  <a:lnTo>
                    <a:pt x="9732" y="28556"/>
                  </a:lnTo>
                  <a:lnTo>
                    <a:pt x="10149" y="26415"/>
                  </a:lnTo>
                  <a:lnTo>
                    <a:pt x="10361" y="23806"/>
                  </a:lnTo>
                  <a:lnTo>
                    <a:pt x="10751" y="23180"/>
                  </a:lnTo>
                  <a:lnTo>
                    <a:pt x="14479" y="21617"/>
                  </a:lnTo>
                  <a:lnTo>
                    <a:pt x="15409" y="20998"/>
                  </a:lnTo>
                  <a:lnTo>
                    <a:pt x="15878" y="20112"/>
                  </a:lnTo>
                  <a:lnTo>
                    <a:pt x="18810" y="17180"/>
                  </a:lnTo>
                  <a:lnTo>
                    <a:pt x="21715" y="14271"/>
                  </a:lnTo>
                  <a:lnTo>
                    <a:pt x="22300" y="13294"/>
                  </a:lnTo>
                  <a:lnTo>
                    <a:pt x="22788" y="12722"/>
                  </a:lnTo>
                  <a:lnTo>
                    <a:pt x="22788" y="12247"/>
                  </a:lnTo>
                  <a:lnTo>
                    <a:pt x="22423" y="11881"/>
                  </a:lnTo>
                  <a:lnTo>
                    <a:pt x="21039" y="11637"/>
                  </a:lnTo>
                  <a:lnTo>
                    <a:pt x="20572" y="10712"/>
                  </a:lnTo>
                  <a:lnTo>
                    <a:pt x="22075" y="9058"/>
                  </a:lnTo>
                  <a:lnTo>
                    <a:pt x="23956" y="8045"/>
                  </a:lnTo>
                  <a:lnTo>
                    <a:pt x="25783" y="8031"/>
                  </a:lnTo>
                  <a:lnTo>
                    <a:pt x="26517" y="8497"/>
                  </a:lnTo>
                  <a:lnTo>
                    <a:pt x="26478" y="9045"/>
                  </a:lnTo>
                  <a:lnTo>
                    <a:pt x="27266" y="9633"/>
                  </a:lnTo>
                  <a:lnTo>
                    <a:pt x="28651" y="9828"/>
                  </a:lnTo>
                  <a:lnTo>
                    <a:pt x="30363" y="9623"/>
                  </a:lnTo>
                  <a:lnTo>
                    <a:pt x="32062" y="9004"/>
                  </a:lnTo>
                  <a:lnTo>
                    <a:pt x="33110" y="7531"/>
                  </a:lnTo>
                  <a:lnTo>
                    <a:pt x="33718" y="6417"/>
                  </a:lnTo>
                  <a:lnTo>
                    <a:pt x="36388" y="5143"/>
                  </a:lnTo>
                  <a:lnTo>
                    <a:pt x="38210" y="5784"/>
                  </a:lnTo>
                  <a:lnTo>
                    <a:pt x="43274" y="5953"/>
                  </a:lnTo>
                  <a:lnTo>
                    <a:pt x="46960" y="5608"/>
                  </a:lnTo>
                  <a:lnTo>
                    <a:pt x="49271" y="4744"/>
                  </a:lnTo>
                  <a:lnTo>
                    <a:pt x="52136" y="4744"/>
                  </a:lnTo>
                  <a:lnTo>
                    <a:pt x="54058" y="5231"/>
                  </a:lnTo>
                  <a:lnTo>
                    <a:pt x="54397" y="5159"/>
                  </a:lnTo>
                  <a:lnTo>
                    <a:pt x="54926" y="5045"/>
                  </a:lnTo>
                  <a:lnTo>
                    <a:pt x="55449" y="4582"/>
                  </a:lnTo>
                  <a:lnTo>
                    <a:pt x="57258" y="4264"/>
                  </a:lnTo>
                  <a:lnTo>
                    <a:pt x="57502" y="3876"/>
                  </a:lnTo>
                  <a:lnTo>
                    <a:pt x="57426" y="3480"/>
                  </a:lnTo>
                  <a:lnTo>
                    <a:pt x="57100" y="3277"/>
                  </a:lnTo>
                  <a:lnTo>
                    <a:pt x="54876" y="3483"/>
                  </a:lnTo>
                  <a:lnTo>
                    <a:pt x="54025" y="3176"/>
                  </a:lnTo>
                  <a:lnTo>
                    <a:pt x="53807" y="2471"/>
                  </a:lnTo>
                  <a:lnTo>
                    <a:pt x="54522" y="1246"/>
                  </a:lnTo>
                  <a:lnTo>
                    <a:pt x="56161" y="246"/>
                  </a:lnTo>
                  <a:lnTo>
                    <a:pt x="57550" y="0"/>
                  </a:lnTo>
                  <a:lnTo>
                    <a:pt x="58549" y="268"/>
                  </a:lnTo>
                  <a:lnTo>
                    <a:pt x="60992" y="2126"/>
                  </a:lnTo>
                  <a:lnTo>
                    <a:pt x="61577" y="2183"/>
                  </a:lnTo>
                  <a:lnTo>
                    <a:pt x="61916" y="1849"/>
                  </a:lnTo>
                  <a:lnTo>
                    <a:pt x="62423" y="1662"/>
                  </a:lnTo>
                  <a:lnTo>
                    <a:pt x="63265" y="2026"/>
                  </a:lnTo>
                  <a:lnTo>
                    <a:pt x="64213" y="3176"/>
                  </a:lnTo>
                  <a:lnTo>
                    <a:pt x="64371" y="3354"/>
                  </a:lnTo>
                  <a:lnTo>
                    <a:pt x="69819" y="2951"/>
                  </a:lnTo>
                  <a:lnTo>
                    <a:pt x="71041" y="2951"/>
                  </a:lnTo>
                  <a:lnTo>
                    <a:pt x="74738" y="4969"/>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251" name="ee4p_CZ_1_15912"/>
            <p:cNvSpPr>
              <a:spLocks noChangeAspect="1"/>
            </p:cNvSpPr>
            <p:nvPr>
              <p:custDataLst>
                <p:tags r:id="rId8"/>
              </p:custDataLst>
            </p:nvPr>
          </p:nvSpPr>
          <p:spPr>
            <a:xfrm>
              <a:off x="4831469" y="4412119"/>
              <a:ext cx="591031" cy="281080"/>
            </a:xfrm>
            <a:custGeom>
              <a:avLst/>
              <a:gdLst/>
              <a:ahLst/>
              <a:cxnLst/>
              <a:rect l="0" t="0" r="0" b="0"/>
              <a:pathLst>
                <a:path w="149091" h="70904">
                  <a:moveTo>
                    <a:pt x="60137" y="5220"/>
                  </a:moveTo>
                  <a:lnTo>
                    <a:pt x="62048" y="5150"/>
                  </a:lnTo>
                  <a:lnTo>
                    <a:pt x="63974" y="4416"/>
                  </a:lnTo>
                  <a:lnTo>
                    <a:pt x="64129" y="3229"/>
                  </a:lnTo>
                  <a:lnTo>
                    <a:pt x="64008" y="1005"/>
                  </a:lnTo>
                  <a:lnTo>
                    <a:pt x="64214" y="685"/>
                  </a:lnTo>
                  <a:lnTo>
                    <a:pt x="67137" y="1313"/>
                  </a:lnTo>
                  <a:lnTo>
                    <a:pt x="70070" y="2315"/>
                  </a:lnTo>
                  <a:lnTo>
                    <a:pt x="70478" y="4520"/>
                  </a:lnTo>
                  <a:lnTo>
                    <a:pt x="71264" y="5606"/>
                  </a:lnTo>
                  <a:lnTo>
                    <a:pt x="72188" y="6597"/>
                  </a:lnTo>
                  <a:lnTo>
                    <a:pt x="73078" y="7048"/>
                  </a:lnTo>
                  <a:lnTo>
                    <a:pt x="74611" y="7119"/>
                  </a:lnTo>
                  <a:lnTo>
                    <a:pt x="78591" y="8429"/>
                  </a:lnTo>
                  <a:lnTo>
                    <a:pt x="80506" y="8696"/>
                  </a:lnTo>
                  <a:lnTo>
                    <a:pt x="82467" y="9599"/>
                  </a:lnTo>
                  <a:lnTo>
                    <a:pt x="84118" y="10524"/>
                  </a:lnTo>
                  <a:lnTo>
                    <a:pt x="85326" y="10717"/>
                  </a:lnTo>
                  <a:lnTo>
                    <a:pt x="85885" y="11730"/>
                  </a:lnTo>
                  <a:lnTo>
                    <a:pt x="86623" y="12423"/>
                  </a:lnTo>
                  <a:lnTo>
                    <a:pt x="87932" y="11891"/>
                  </a:lnTo>
                  <a:lnTo>
                    <a:pt x="92704" y="11143"/>
                  </a:lnTo>
                  <a:lnTo>
                    <a:pt x="94423" y="12139"/>
                  </a:lnTo>
                  <a:lnTo>
                    <a:pt x="95585" y="13192"/>
                  </a:lnTo>
                  <a:lnTo>
                    <a:pt x="95745" y="13527"/>
                  </a:lnTo>
                  <a:lnTo>
                    <a:pt x="95138" y="14456"/>
                  </a:lnTo>
                  <a:lnTo>
                    <a:pt x="94847" y="15175"/>
                  </a:lnTo>
                  <a:lnTo>
                    <a:pt x="94350" y="15652"/>
                  </a:lnTo>
                  <a:lnTo>
                    <a:pt x="92711" y="16159"/>
                  </a:lnTo>
                  <a:lnTo>
                    <a:pt x="91787" y="16981"/>
                  </a:lnTo>
                  <a:lnTo>
                    <a:pt x="91115" y="17880"/>
                  </a:lnTo>
                  <a:lnTo>
                    <a:pt x="91566" y="18739"/>
                  </a:lnTo>
                  <a:lnTo>
                    <a:pt x="92905" y="19383"/>
                  </a:lnTo>
                  <a:lnTo>
                    <a:pt x="93853" y="19528"/>
                  </a:lnTo>
                  <a:lnTo>
                    <a:pt x="94214" y="20156"/>
                  </a:lnTo>
                  <a:lnTo>
                    <a:pt x="97246" y="22961"/>
                  </a:lnTo>
                  <a:lnTo>
                    <a:pt x="99657" y="26619"/>
                  </a:lnTo>
                  <a:lnTo>
                    <a:pt x="100597" y="27191"/>
                  </a:lnTo>
                  <a:lnTo>
                    <a:pt x="101480" y="27326"/>
                  </a:lnTo>
                  <a:lnTo>
                    <a:pt x="102501" y="26789"/>
                  </a:lnTo>
                  <a:lnTo>
                    <a:pt x="103680" y="25604"/>
                  </a:lnTo>
                  <a:lnTo>
                    <a:pt x="105078" y="24746"/>
                  </a:lnTo>
                  <a:lnTo>
                    <a:pt x="106261" y="24305"/>
                  </a:lnTo>
                  <a:lnTo>
                    <a:pt x="108347" y="23293"/>
                  </a:lnTo>
                  <a:lnTo>
                    <a:pt x="108429" y="22633"/>
                  </a:lnTo>
                  <a:lnTo>
                    <a:pt x="106691" y="20156"/>
                  </a:lnTo>
                  <a:lnTo>
                    <a:pt x="105682" y="18147"/>
                  </a:lnTo>
                  <a:lnTo>
                    <a:pt x="105924" y="17783"/>
                  </a:lnTo>
                  <a:lnTo>
                    <a:pt x="108150" y="18101"/>
                  </a:lnTo>
                  <a:lnTo>
                    <a:pt x="111936" y="19197"/>
                  </a:lnTo>
                  <a:lnTo>
                    <a:pt x="117758" y="22776"/>
                  </a:lnTo>
                  <a:lnTo>
                    <a:pt x="118799" y="22776"/>
                  </a:lnTo>
                  <a:lnTo>
                    <a:pt x="120839" y="22507"/>
                  </a:lnTo>
                  <a:lnTo>
                    <a:pt x="123053" y="21923"/>
                  </a:lnTo>
                  <a:lnTo>
                    <a:pt x="124104" y="21258"/>
                  </a:lnTo>
                  <a:lnTo>
                    <a:pt x="124499" y="21506"/>
                  </a:lnTo>
                  <a:lnTo>
                    <a:pt x="124838" y="23471"/>
                  </a:lnTo>
                  <a:lnTo>
                    <a:pt x="124259" y="24548"/>
                  </a:lnTo>
                  <a:lnTo>
                    <a:pt x="121608" y="25592"/>
                  </a:lnTo>
                  <a:lnTo>
                    <a:pt x="121761" y="26111"/>
                  </a:lnTo>
                  <a:lnTo>
                    <a:pt x="122441" y="26779"/>
                  </a:lnTo>
                  <a:lnTo>
                    <a:pt x="123635" y="27230"/>
                  </a:lnTo>
                  <a:lnTo>
                    <a:pt x="125084" y="28502"/>
                  </a:lnTo>
                  <a:lnTo>
                    <a:pt x="126082" y="29951"/>
                  </a:lnTo>
                  <a:lnTo>
                    <a:pt x="126957" y="30623"/>
                  </a:lnTo>
                  <a:lnTo>
                    <a:pt x="127920" y="30942"/>
                  </a:lnTo>
                  <a:lnTo>
                    <a:pt x="130330" y="30168"/>
                  </a:lnTo>
                  <a:lnTo>
                    <a:pt x="131012" y="29556"/>
                  </a:lnTo>
                  <a:lnTo>
                    <a:pt x="131314" y="29123"/>
                  </a:lnTo>
                  <a:lnTo>
                    <a:pt x="131783" y="29219"/>
                  </a:lnTo>
                  <a:lnTo>
                    <a:pt x="132627" y="29931"/>
                  </a:lnTo>
                  <a:lnTo>
                    <a:pt x="132882" y="30350"/>
                  </a:lnTo>
                  <a:lnTo>
                    <a:pt x="135227" y="31159"/>
                  </a:lnTo>
                  <a:lnTo>
                    <a:pt x="136577" y="32153"/>
                  </a:lnTo>
                  <a:lnTo>
                    <a:pt x="137438" y="32621"/>
                  </a:lnTo>
                  <a:lnTo>
                    <a:pt x="138393" y="32166"/>
                  </a:lnTo>
                  <a:lnTo>
                    <a:pt x="142103" y="32957"/>
                  </a:lnTo>
                  <a:lnTo>
                    <a:pt x="143124" y="33621"/>
                  </a:lnTo>
                  <a:lnTo>
                    <a:pt x="143450" y="34723"/>
                  </a:lnTo>
                  <a:lnTo>
                    <a:pt x="143266" y="35391"/>
                  </a:lnTo>
                  <a:lnTo>
                    <a:pt x="143837" y="37122"/>
                  </a:lnTo>
                  <a:lnTo>
                    <a:pt x="148531" y="41266"/>
                  </a:lnTo>
                  <a:lnTo>
                    <a:pt x="149025" y="43380"/>
                  </a:lnTo>
                  <a:lnTo>
                    <a:pt x="149090" y="44222"/>
                  </a:lnTo>
                  <a:lnTo>
                    <a:pt x="148533" y="44267"/>
                  </a:lnTo>
                  <a:lnTo>
                    <a:pt x="147265" y="44704"/>
                  </a:lnTo>
                  <a:lnTo>
                    <a:pt x="145640" y="44863"/>
                  </a:lnTo>
                  <a:lnTo>
                    <a:pt x="143878" y="44777"/>
                  </a:lnTo>
                  <a:lnTo>
                    <a:pt x="142508" y="45545"/>
                  </a:lnTo>
                  <a:lnTo>
                    <a:pt x="141215" y="46795"/>
                  </a:lnTo>
                  <a:lnTo>
                    <a:pt x="139883" y="47660"/>
                  </a:lnTo>
                  <a:lnTo>
                    <a:pt x="139159" y="48434"/>
                  </a:lnTo>
                  <a:lnTo>
                    <a:pt x="138755" y="49227"/>
                  </a:lnTo>
                  <a:lnTo>
                    <a:pt x="134247" y="51485"/>
                  </a:lnTo>
                  <a:lnTo>
                    <a:pt x="133621" y="52424"/>
                  </a:lnTo>
                  <a:lnTo>
                    <a:pt x="133119" y="53704"/>
                  </a:lnTo>
                  <a:lnTo>
                    <a:pt x="132908" y="55432"/>
                  </a:lnTo>
                  <a:lnTo>
                    <a:pt x="132588" y="56980"/>
                  </a:lnTo>
                  <a:lnTo>
                    <a:pt x="131813" y="57797"/>
                  </a:lnTo>
                  <a:lnTo>
                    <a:pt x="129377" y="58498"/>
                  </a:lnTo>
                  <a:lnTo>
                    <a:pt x="128770" y="58876"/>
                  </a:lnTo>
                  <a:lnTo>
                    <a:pt x="128315" y="59663"/>
                  </a:lnTo>
                  <a:lnTo>
                    <a:pt x="126948" y="60876"/>
                  </a:lnTo>
                  <a:lnTo>
                    <a:pt x="125348" y="62030"/>
                  </a:lnTo>
                  <a:lnTo>
                    <a:pt x="122405" y="63348"/>
                  </a:lnTo>
                  <a:lnTo>
                    <a:pt x="119248" y="63749"/>
                  </a:lnTo>
                  <a:lnTo>
                    <a:pt x="115140" y="63321"/>
                  </a:lnTo>
                  <a:lnTo>
                    <a:pt x="112743" y="62804"/>
                  </a:lnTo>
                  <a:lnTo>
                    <a:pt x="111575" y="63371"/>
                  </a:lnTo>
                  <a:lnTo>
                    <a:pt x="109975" y="65088"/>
                  </a:lnTo>
                  <a:lnTo>
                    <a:pt x="108250" y="68042"/>
                  </a:lnTo>
                  <a:lnTo>
                    <a:pt x="107540" y="70261"/>
                  </a:lnTo>
                  <a:lnTo>
                    <a:pt x="106991" y="69634"/>
                  </a:lnTo>
                  <a:lnTo>
                    <a:pt x="106004" y="67280"/>
                  </a:lnTo>
                  <a:lnTo>
                    <a:pt x="104888" y="66978"/>
                  </a:lnTo>
                  <a:lnTo>
                    <a:pt x="103367" y="66759"/>
                  </a:lnTo>
                  <a:lnTo>
                    <a:pt x="102223" y="66412"/>
                  </a:lnTo>
                  <a:lnTo>
                    <a:pt x="99752" y="65056"/>
                  </a:lnTo>
                  <a:lnTo>
                    <a:pt x="98483" y="64647"/>
                  </a:lnTo>
                  <a:lnTo>
                    <a:pt x="97032" y="64537"/>
                  </a:lnTo>
                  <a:lnTo>
                    <a:pt x="95637" y="65335"/>
                  </a:lnTo>
                  <a:lnTo>
                    <a:pt x="94585" y="66277"/>
                  </a:lnTo>
                  <a:lnTo>
                    <a:pt x="91314" y="66264"/>
                  </a:lnTo>
                  <a:lnTo>
                    <a:pt x="87729" y="65827"/>
                  </a:lnTo>
                  <a:lnTo>
                    <a:pt x="82598" y="62704"/>
                  </a:lnTo>
                  <a:lnTo>
                    <a:pt x="81268" y="62677"/>
                  </a:lnTo>
                  <a:lnTo>
                    <a:pt x="79847" y="62818"/>
                  </a:lnTo>
                  <a:lnTo>
                    <a:pt x="77606" y="62080"/>
                  </a:lnTo>
                  <a:lnTo>
                    <a:pt x="73261" y="60056"/>
                  </a:lnTo>
                  <a:lnTo>
                    <a:pt x="71227" y="59581"/>
                  </a:lnTo>
                  <a:lnTo>
                    <a:pt x="69940" y="59871"/>
                  </a:lnTo>
                  <a:lnTo>
                    <a:pt x="68766" y="60319"/>
                  </a:lnTo>
                  <a:lnTo>
                    <a:pt x="67928" y="60372"/>
                  </a:lnTo>
                  <a:lnTo>
                    <a:pt x="67442" y="59714"/>
                  </a:lnTo>
                  <a:lnTo>
                    <a:pt x="65829" y="58901"/>
                  </a:lnTo>
                  <a:lnTo>
                    <a:pt x="64207" y="58808"/>
                  </a:lnTo>
                  <a:lnTo>
                    <a:pt x="63736" y="59298"/>
                  </a:lnTo>
                  <a:lnTo>
                    <a:pt x="63188" y="63750"/>
                  </a:lnTo>
                  <a:lnTo>
                    <a:pt x="62639" y="65354"/>
                  </a:lnTo>
                  <a:lnTo>
                    <a:pt x="60413" y="65280"/>
                  </a:lnTo>
                  <a:lnTo>
                    <a:pt x="59618" y="66038"/>
                  </a:lnTo>
                  <a:lnTo>
                    <a:pt x="57865" y="68184"/>
                  </a:lnTo>
                  <a:lnTo>
                    <a:pt x="57526" y="70249"/>
                  </a:lnTo>
                  <a:lnTo>
                    <a:pt x="54488" y="69849"/>
                  </a:lnTo>
                  <a:lnTo>
                    <a:pt x="53045" y="69502"/>
                  </a:lnTo>
                  <a:lnTo>
                    <a:pt x="51771" y="69765"/>
                  </a:lnTo>
                  <a:lnTo>
                    <a:pt x="50367" y="70903"/>
                  </a:lnTo>
                  <a:lnTo>
                    <a:pt x="46437" y="70836"/>
                  </a:lnTo>
                  <a:lnTo>
                    <a:pt x="43326" y="70157"/>
                  </a:lnTo>
                  <a:lnTo>
                    <a:pt x="41991" y="67600"/>
                  </a:lnTo>
                  <a:lnTo>
                    <a:pt x="40566" y="66588"/>
                  </a:lnTo>
                  <a:lnTo>
                    <a:pt x="38772" y="65682"/>
                  </a:lnTo>
                  <a:lnTo>
                    <a:pt x="38143" y="65481"/>
                  </a:lnTo>
                  <a:lnTo>
                    <a:pt x="37152" y="64085"/>
                  </a:lnTo>
                  <a:lnTo>
                    <a:pt x="35273" y="62355"/>
                  </a:lnTo>
                  <a:lnTo>
                    <a:pt x="32237" y="59990"/>
                  </a:lnTo>
                  <a:lnTo>
                    <a:pt x="29873" y="60107"/>
                  </a:lnTo>
                  <a:lnTo>
                    <a:pt x="28998" y="59479"/>
                  </a:lnTo>
                  <a:lnTo>
                    <a:pt x="28612" y="58609"/>
                  </a:lnTo>
                  <a:lnTo>
                    <a:pt x="27625" y="57104"/>
                  </a:lnTo>
                  <a:lnTo>
                    <a:pt x="26513" y="56057"/>
                  </a:lnTo>
                  <a:lnTo>
                    <a:pt x="25165" y="55651"/>
                  </a:lnTo>
                  <a:lnTo>
                    <a:pt x="23235" y="54317"/>
                  </a:lnTo>
                  <a:lnTo>
                    <a:pt x="20652" y="51407"/>
                  </a:lnTo>
                  <a:lnTo>
                    <a:pt x="18285" y="49393"/>
                  </a:lnTo>
                  <a:lnTo>
                    <a:pt x="16001" y="49425"/>
                  </a:lnTo>
                  <a:lnTo>
                    <a:pt x="14552" y="48369"/>
                  </a:lnTo>
                  <a:lnTo>
                    <a:pt x="13077" y="46985"/>
                  </a:lnTo>
                  <a:lnTo>
                    <a:pt x="11991" y="45644"/>
                  </a:lnTo>
                  <a:lnTo>
                    <a:pt x="10304" y="42383"/>
                  </a:lnTo>
                  <a:lnTo>
                    <a:pt x="9078" y="40520"/>
                  </a:lnTo>
                  <a:lnTo>
                    <a:pt x="8121" y="39367"/>
                  </a:lnTo>
                  <a:lnTo>
                    <a:pt x="7041" y="38406"/>
                  </a:lnTo>
                  <a:lnTo>
                    <a:pt x="6651" y="37645"/>
                  </a:lnTo>
                  <a:lnTo>
                    <a:pt x="7970" y="35903"/>
                  </a:lnTo>
                  <a:lnTo>
                    <a:pt x="8449" y="35041"/>
                  </a:lnTo>
                  <a:lnTo>
                    <a:pt x="9017" y="34379"/>
                  </a:lnTo>
                  <a:lnTo>
                    <a:pt x="9348" y="33676"/>
                  </a:lnTo>
                  <a:lnTo>
                    <a:pt x="9337" y="33147"/>
                  </a:lnTo>
                  <a:lnTo>
                    <a:pt x="8134" y="31425"/>
                  </a:lnTo>
                  <a:lnTo>
                    <a:pt x="6510" y="30182"/>
                  </a:lnTo>
                  <a:lnTo>
                    <a:pt x="4128" y="28919"/>
                  </a:lnTo>
                  <a:lnTo>
                    <a:pt x="2610" y="27325"/>
                  </a:lnTo>
                  <a:lnTo>
                    <a:pt x="2051" y="25864"/>
                  </a:lnTo>
                  <a:lnTo>
                    <a:pt x="1885" y="25061"/>
                  </a:lnTo>
                  <a:lnTo>
                    <a:pt x="842" y="23973"/>
                  </a:lnTo>
                  <a:lnTo>
                    <a:pt x="0" y="22377"/>
                  </a:lnTo>
                  <a:lnTo>
                    <a:pt x="2" y="21416"/>
                  </a:lnTo>
                  <a:lnTo>
                    <a:pt x="209" y="21148"/>
                  </a:lnTo>
                  <a:lnTo>
                    <a:pt x="998" y="21149"/>
                  </a:lnTo>
                  <a:lnTo>
                    <a:pt x="1880" y="21803"/>
                  </a:lnTo>
                  <a:lnTo>
                    <a:pt x="3127" y="23063"/>
                  </a:lnTo>
                  <a:lnTo>
                    <a:pt x="4148" y="24898"/>
                  </a:lnTo>
                  <a:lnTo>
                    <a:pt x="4774" y="24196"/>
                  </a:lnTo>
                  <a:lnTo>
                    <a:pt x="5945" y="22241"/>
                  </a:lnTo>
                  <a:lnTo>
                    <a:pt x="8024" y="20023"/>
                  </a:lnTo>
                  <a:lnTo>
                    <a:pt x="10156" y="18759"/>
                  </a:lnTo>
                  <a:lnTo>
                    <a:pt x="12069" y="18653"/>
                  </a:lnTo>
                  <a:lnTo>
                    <a:pt x="13636" y="18303"/>
                  </a:lnTo>
                  <a:lnTo>
                    <a:pt x="14941" y="17670"/>
                  </a:lnTo>
                  <a:lnTo>
                    <a:pt x="17214" y="17923"/>
                  </a:lnTo>
                  <a:lnTo>
                    <a:pt x="18860" y="18381"/>
                  </a:lnTo>
                  <a:lnTo>
                    <a:pt x="19393" y="18098"/>
                  </a:lnTo>
                  <a:lnTo>
                    <a:pt x="20063" y="16942"/>
                  </a:lnTo>
                  <a:lnTo>
                    <a:pt x="20490" y="15945"/>
                  </a:lnTo>
                  <a:lnTo>
                    <a:pt x="24133" y="15361"/>
                  </a:lnTo>
                  <a:lnTo>
                    <a:pt x="25383" y="13436"/>
                  </a:lnTo>
                  <a:lnTo>
                    <a:pt x="26087" y="13446"/>
                  </a:lnTo>
                  <a:lnTo>
                    <a:pt x="26895" y="13158"/>
                  </a:lnTo>
                  <a:lnTo>
                    <a:pt x="27668" y="12428"/>
                  </a:lnTo>
                  <a:lnTo>
                    <a:pt x="28411" y="12129"/>
                  </a:lnTo>
                  <a:lnTo>
                    <a:pt x="28998" y="12490"/>
                  </a:lnTo>
                  <a:lnTo>
                    <a:pt x="29771" y="12729"/>
                  </a:lnTo>
                  <a:lnTo>
                    <a:pt x="30577" y="12268"/>
                  </a:lnTo>
                  <a:lnTo>
                    <a:pt x="31771" y="10061"/>
                  </a:lnTo>
                  <a:lnTo>
                    <a:pt x="32438" y="9717"/>
                  </a:lnTo>
                  <a:lnTo>
                    <a:pt x="35636" y="9371"/>
                  </a:lnTo>
                  <a:lnTo>
                    <a:pt x="39996" y="8068"/>
                  </a:lnTo>
                  <a:lnTo>
                    <a:pt x="42205" y="6907"/>
                  </a:lnTo>
                  <a:lnTo>
                    <a:pt x="44373" y="6277"/>
                  </a:lnTo>
                  <a:lnTo>
                    <a:pt x="46701" y="5155"/>
                  </a:lnTo>
                  <a:lnTo>
                    <a:pt x="50400" y="4061"/>
                  </a:lnTo>
                  <a:lnTo>
                    <a:pt x="50577" y="3614"/>
                  </a:lnTo>
                  <a:lnTo>
                    <a:pt x="48860" y="2489"/>
                  </a:lnTo>
                  <a:lnTo>
                    <a:pt x="48283" y="1779"/>
                  </a:lnTo>
                  <a:lnTo>
                    <a:pt x="47897" y="1050"/>
                  </a:lnTo>
                  <a:lnTo>
                    <a:pt x="48502" y="243"/>
                  </a:lnTo>
                  <a:lnTo>
                    <a:pt x="49309" y="0"/>
                  </a:lnTo>
                  <a:lnTo>
                    <a:pt x="50361" y="337"/>
                  </a:lnTo>
                  <a:lnTo>
                    <a:pt x="53458" y="816"/>
                  </a:lnTo>
                  <a:lnTo>
                    <a:pt x="54306" y="1281"/>
                  </a:lnTo>
                  <a:lnTo>
                    <a:pt x="54615" y="2421"/>
                  </a:lnTo>
                  <a:lnTo>
                    <a:pt x="55401" y="3481"/>
                  </a:lnTo>
                  <a:lnTo>
                    <a:pt x="56034" y="3594"/>
                  </a:lnTo>
                  <a:lnTo>
                    <a:pt x="55807" y="5320"/>
                  </a:lnTo>
                  <a:lnTo>
                    <a:pt x="56794" y="5989"/>
                  </a:lnTo>
                  <a:lnTo>
                    <a:pt x="58234" y="6511"/>
                  </a:lnTo>
                  <a:lnTo>
                    <a:pt x="59189" y="6406"/>
                  </a:lnTo>
                  <a:lnTo>
                    <a:pt x="59873" y="5706"/>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252" name="ee4p_DE_1_15912"/>
            <p:cNvSpPr>
              <a:spLocks noChangeAspect="1"/>
            </p:cNvSpPr>
            <p:nvPr>
              <p:custDataLst>
                <p:tags r:id="rId9"/>
              </p:custDataLst>
            </p:nvPr>
          </p:nvSpPr>
          <p:spPr>
            <a:xfrm>
              <a:off x="4285170" y="3934358"/>
              <a:ext cx="802864" cy="903840"/>
            </a:xfrm>
            <a:custGeom>
              <a:avLst/>
              <a:gdLst>
                <a:gd name="connsiteX0" fmla="*/ 176238 w 202527"/>
                <a:gd name="connsiteY0" fmla="*/ 28478 h 227999"/>
                <a:gd name="connsiteX1" fmla="*/ 180907 w 202527"/>
                <a:gd name="connsiteY1" fmla="*/ 31292 h 227999"/>
                <a:gd name="connsiteX2" fmla="*/ 184723 w 202527"/>
                <a:gd name="connsiteY2" fmla="*/ 33847 h 227999"/>
                <a:gd name="connsiteX3" fmla="*/ 184431 w 202527"/>
                <a:gd name="connsiteY3" fmla="*/ 34795 h 227999"/>
                <a:gd name="connsiteX4" fmla="*/ 184772 w 202527"/>
                <a:gd name="connsiteY4" fmla="*/ 36258 h 227999"/>
                <a:gd name="connsiteX5" fmla="*/ 183854 w 202527"/>
                <a:gd name="connsiteY5" fmla="*/ 36149 h 227999"/>
                <a:gd name="connsiteX6" fmla="*/ 181117 w 202527"/>
                <a:gd name="connsiteY6" fmla="*/ 36490 h 227999"/>
                <a:gd name="connsiteX7" fmla="*/ 178406 w 202527"/>
                <a:gd name="connsiteY7" fmla="*/ 36007 h 227999"/>
                <a:gd name="connsiteX8" fmla="*/ 177884 w 202527"/>
                <a:gd name="connsiteY8" fmla="*/ 34192 h 227999"/>
                <a:gd name="connsiteX9" fmla="*/ 178316 w 202527"/>
                <a:gd name="connsiteY9" fmla="*/ 32443 h 227999"/>
                <a:gd name="connsiteX10" fmla="*/ 177227 w 202527"/>
                <a:gd name="connsiteY10" fmla="*/ 31240 h 227999"/>
                <a:gd name="connsiteX11" fmla="*/ 176225 w 202527"/>
                <a:gd name="connsiteY11" fmla="*/ 30534 h 227999"/>
                <a:gd name="connsiteX12" fmla="*/ 176077 w 202527"/>
                <a:gd name="connsiteY12" fmla="*/ 29524 h 227999"/>
                <a:gd name="connsiteX13" fmla="*/ 115590 w 202527"/>
                <a:gd name="connsiteY13" fmla="*/ 16104 h 227999"/>
                <a:gd name="connsiteX14" fmla="*/ 118877 w 202527"/>
                <a:gd name="connsiteY14" fmla="*/ 17086 h 227999"/>
                <a:gd name="connsiteX15" fmla="*/ 119909 w 202527"/>
                <a:gd name="connsiteY15" fmla="*/ 19005 h 227999"/>
                <a:gd name="connsiteX16" fmla="*/ 119965 w 202527"/>
                <a:gd name="connsiteY16" fmla="*/ 19628 h 227999"/>
                <a:gd name="connsiteX17" fmla="*/ 116570 w 202527"/>
                <a:gd name="connsiteY17" fmla="*/ 19687 h 227999"/>
                <a:gd name="connsiteX18" fmla="*/ 115274 w 202527"/>
                <a:gd name="connsiteY18" fmla="*/ 18467 h 227999"/>
                <a:gd name="connsiteX19" fmla="*/ 113970 w 202527"/>
                <a:gd name="connsiteY19" fmla="*/ 18157 h 227999"/>
                <a:gd name="connsiteX20" fmla="*/ 114672 w 202527"/>
                <a:gd name="connsiteY20" fmla="*/ 16652 h 227999"/>
                <a:gd name="connsiteX21" fmla="*/ 167283 w 202527"/>
                <a:gd name="connsiteY21" fmla="*/ 11030 h 227999"/>
                <a:gd name="connsiteX22" fmla="*/ 167888 w 202527"/>
                <a:gd name="connsiteY22" fmla="*/ 12552 h 227999"/>
                <a:gd name="connsiteX23" fmla="*/ 168797 w 202527"/>
                <a:gd name="connsiteY23" fmla="*/ 13599 h 227999"/>
                <a:gd name="connsiteX24" fmla="*/ 171999 w 202527"/>
                <a:gd name="connsiteY24" fmla="*/ 14772 h 227999"/>
                <a:gd name="connsiteX25" fmla="*/ 172477 w 202527"/>
                <a:gd name="connsiteY25" fmla="*/ 15305 h 227999"/>
                <a:gd name="connsiteX26" fmla="*/ 172766 w 202527"/>
                <a:gd name="connsiteY26" fmla="*/ 16042 h 227999"/>
                <a:gd name="connsiteX27" fmla="*/ 171276 w 202527"/>
                <a:gd name="connsiteY27" fmla="*/ 17485 h 227999"/>
                <a:gd name="connsiteX28" fmla="*/ 170771 w 202527"/>
                <a:gd name="connsiteY28" fmla="*/ 18224 h 227999"/>
                <a:gd name="connsiteX29" fmla="*/ 171244 w 202527"/>
                <a:gd name="connsiteY29" fmla="*/ 19409 h 227999"/>
                <a:gd name="connsiteX30" fmla="*/ 173617 w 202527"/>
                <a:gd name="connsiteY30" fmla="*/ 20703 h 227999"/>
                <a:gd name="connsiteX31" fmla="*/ 174170 w 202527"/>
                <a:gd name="connsiteY31" fmla="*/ 22753 h 227999"/>
                <a:gd name="connsiteX32" fmla="*/ 173576 w 202527"/>
                <a:gd name="connsiteY32" fmla="*/ 23797 h 227999"/>
                <a:gd name="connsiteX33" fmla="*/ 171090 w 202527"/>
                <a:gd name="connsiteY33" fmla="*/ 22060 h 227999"/>
                <a:gd name="connsiteX34" fmla="*/ 168594 w 202527"/>
                <a:gd name="connsiteY34" fmla="*/ 22084 h 227999"/>
                <a:gd name="connsiteX35" fmla="*/ 167102 w 202527"/>
                <a:gd name="connsiteY35" fmla="*/ 24759 h 227999"/>
                <a:gd name="connsiteX36" fmla="*/ 165992 w 202527"/>
                <a:gd name="connsiteY36" fmla="*/ 24872 h 227999"/>
                <a:gd name="connsiteX37" fmla="*/ 162138 w 202527"/>
                <a:gd name="connsiteY37" fmla="*/ 22442 h 227999"/>
                <a:gd name="connsiteX38" fmla="*/ 161520 w 202527"/>
                <a:gd name="connsiteY38" fmla="*/ 21256 h 227999"/>
                <a:gd name="connsiteX39" fmla="*/ 161393 w 202527"/>
                <a:gd name="connsiteY39" fmla="*/ 20270 h 227999"/>
                <a:gd name="connsiteX40" fmla="*/ 161943 w 202527"/>
                <a:gd name="connsiteY40" fmla="*/ 16850 h 227999"/>
                <a:gd name="connsiteX41" fmla="*/ 161842 w 202527"/>
                <a:gd name="connsiteY41" fmla="*/ 15773 h 227999"/>
                <a:gd name="connsiteX42" fmla="*/ 163053 w 202527"/>
                <a:gd name="connsiteY42" fmla="*/ 14596 h 227999"/>
                <a:gd name="connsiteX43" fmla="*/ 163241 w 202527"/>
                <a:gd name="connsiteY43" fmla="*/ 12894 h 227999"/>
                <a:gd name="connsiteX44" fmla="*/ 165383 w 202527"/>
                <a:gd name="connsiteY44" fmla="*/ 11098 h 227999"/>
                <a:gd name="connsiteX45" fmla="*/ 58651 w 202527"/>
                <a:gd name="connsiteY45" fmla="*/ 9162 h 227999"/>
                <a:gd name="connsiteX46" fmla="*/ 60055 w 202527"/>
                <a:gd name="connsiteY46" fmla="*/ 9517 h 227999"/>
                <a:gd name="connsiteX47" fmla="*/ 60374 w 202527"/>
                <a:gd name="connsiteY47" fmla="*/ 10621 h 227999"/>
                <a:gd name="connsiteX48" fmla="*/ 59513 w 202527"/>
                <a:gd name="connsiteY48" fmla="*/ 11371 h 227999"/>
                <a:gd name="connsiteX49" fmla="*/ 57409 w 202527"/>
                <a:gd name="connsiteY49" fmla="*/ 11283 h 227999"/>
                <a:gd name="connsiteX50" fmla="*/ 56228 w 202527"/>
                <a:gd name="connsiteY50" fmla="*/ 10577 h 227999"/>
                <a:gd name="connsiteX51" fmla="*/ 56611 w 202527"/>
                <a:gd name="connsiteY51" fmla="*/ 9825 h 227999"/>
                <a:gd name="connsiteX52" fmla="*/ 57727 w 202527"/>
                <a:gd name="connsiteY52" fmla="*/ 9251 h 227999"/>
                <a:gd name="connsiteX53" fmla="*/ 62197 w 202527"/>
                <a:gd name="connsiteY53" fmla="*/ 4773 h 227999"/>
                <a:gd name="connsiteX54" fmla="*/ 62206 w 202527"/>
                <a:gd name="connsiteY54" fmla="*/ 4776 h 227999"/>
                <a:gd name="connsiteX55" fmla="*/ 66330 w 202527"/>
                <a:gd name="connsiteY55" fmla="*/ 4843 h 227999"/>
                <a:gd name="connsiteX56" fmla="*/ 67341 w 202527"/>
                <a:gd name="connsiteY56" fmla="*/ 4973 h 227999"/>
                <a:gd name="connsiteX57" fmla="*/ 73596 w 202527"/>
                <a:gd name="connsiteY57" fmla="*/ 6576 h 227999"/>
                <a:gd name="connsiteX58" fmla="*/ 75125 w 202527"/>
                <a:gd name="connsiteY58" fmla="*/ 7700 h 227999"/>
                <a:gd name="connsiteX59" fmla="*/ 77049 w 202527"/>
                <a:gd name="connsiteY59" fmla="*/ 7753 h 227999"/>
                <a:gd name="connsiteX60" fmla="*/ 80515 w 202527"/>
                <a:gd name="connsiteY60" fmla="*/ 6706 h 227999"/>
                <a:gd name="connsiteX61" fmla="*/ 83104 w 202527"/>
                <a:gd name="connsiteY61" fmla="*/ 6246 h 227999"/>
                <a:gd name="connsiteX62" fmla="*/ 84108 w 202527"/>
                <a:gd name="connsiteY62" fmla="*/ 6892 h 227999"/>
                <a:gd name="connsiteX63" fmla="*/ 85518 w 202527"/>
                <a:gd name="connsiteY63" fmla="*/ 7163 h 227999"/>
                <a:gd name="connsiteX64" fmla="*/ 85844 w 202527"/>
                <a:gd name="connsiteY64" fmla="*/ 7163 h 227999"/>
                <a:gd name="connsiteX65" fmla="*/ 85981 w 202527"/>
                <a:gd name="connsiteY65" fmla="*/ 7726 h 227999"/>
                <a:gd name="connsiteX66" fmla="*/ 89217 w 202527"/>
                <a:gd name="connsiteY66" fmla="*/ 8540 h 227999"/>
                <a:gd name="connsiteX67" fmla="*/ 90578 w 202527"/>
                <a:gd name="connsiteY67" fmla="*/ 9837 h 227999"/>
                <a:gd name="connsiteX68" fmla="*/ 92089 w 202527"/>
                <a:gd name="connsiteY68" fmla="*/ 11807 h 227999"/>
                <a:gd name="connsiteX69" fmla="*/ 92236 w 202527"/>
                <a:gd name="connsiteY69" fmla="*/ 14641 h 227999"/>
                <a:gd name="connsiteX70" fmla="*/ 90301 w 202527"/>
                <a:gd name="connsiteY70" fmla="*/ 16677 h 227999"/>
                <a:gd name="connsiteX71" fmla="*/ 88695 w 202527"/>
                <a:gd name="connsiteY71" fmla="*/ 17965 h 227999"/>
                <a:gd name="connsiteX72" fmla="*/ 94771 w 202527"/>
                <a:gd name="connsiteY72" fmla="*/ 17478 h 227999"/>
                <a:gd name="connsiteX73" fmla="*/ 95376 w 202527"/>
                <a:gd name="connsiteY73" fmla="*/ 18645 h 227999"/>
                <a:gd name="connsiteX74" fmla="*/ 96296 w 202527"/>
                <a:gd name="connsiteY74" fmla="*/ 19903 h 227999"/>
                <a:gd name="connsiteX75" fmla="*/ 99569 w 202527"/>
                <a:gd name="connsiteY75" fmla="*/ 19007 h 227999"/>
                <a:gd name="connsiteX76" fmla="*/ 107775 w 202527"/>
                <a:gd name="connsiteY76" fmla="*/ 22728 h 227999"/>
                <a:gd name="connsiteX77" fmla="*/ 112737 w 202527"/>
                <a:gd name="connsiteY77" fmla="*/ 20917 h 227999"/>
                <a:gd name="connsiteX78" fmla="*/ 114007 w 202527"/>
                <a:gd name="connsiteY78" fmla="*/ 20811 h 227999"/>
                <a:gd name="connsiteX79" fmla="*/ 115134 w 202527"/>
                <a:gd name="connsiteY79" fmla="*/ 23817 h 227999"/>
                <a:gd name="connsiteX80" fmla="*/ 113901 w 202527"/>
                <a:gd name="connsiteY80" fmla="*/ 26840 h 227999"/>
                <a:gd name="connsiteX81" fmla="*/ 109526 w 202527"/>
                <a:gd name="connsiteY81" fmla="*/ 30061 h 227999"/>
                <a:gd name="connsiteX82" fmla="*/ 110496 w 202527"/>
                <a:gd name="connsiteY82" fmla="*/ 32043 h 227999"/>
                <a:gd name="connsiteX83" fmla="*/ 111893 w 202527"/>
                <a:gd name="connsiteY83" fmla="*/ 32483 h 227999"/>
                <a:gd name="connsiteX84" fmla="*/ 116017 w 202527"/>
                <a:gd name="connsiteY84" fmla="*/ 32063 h 227999"/>
                <a:gd name="connsiteX85" fmla="*/ 122547 w 202527"/>
                <a:gd name="connsiteY85" fmla="*/ 34020 h 227999"/>
                <a:gd name="connsiteX86" fmla="*/ 123908 w 202527"/>
                <a:gd name="connsiteY86" fmla="*/ 33410 h 227999"/>
                <a:gd name="connsiteX87" fmla="*/ 129203 w 202527"/>
                <a:gd name="connsiteY87" fmla="*/ 28895 h 227999"/>
                <a:gd name="connsiteX88" fmla="*/ 131319 w 202527"/>
                <a:gd name="connsiteY88" fmla="*/ 27925 h 227999"/>
                <a:gd name="connsiteX89" fmla="*/ 138285 w 202527"/>
                <a:gd name="connsiteY89" fmla="*/ 27230 h 227999"/>
                <a:gd name="connsiteX90" fmla="*/ 139552 w 202527"/>
                <a:gd name="connsiteY90" fmla="*/ 25479 h 227999"/>
                <a:gd name="connsiteX91" fmla="*/ 142375 w 202527"/>
                <a:gd name="connsiteY91" fmla="*/ 23717 h 227999"/>
                <a:gd name="connsiteX92" fmla="*/ 144193 w 202527"/>
                <a:gd name="connsiteY92" fmla="*/ 21791 h 227999"/>
                <a:gd name="connsiteX93" fmla="*/ 148546 w 202527"/>
                <a:gd name="connsiteY93" fmla="*/ 18120 h 227999"/>
                <a:gd name="connsiteX94" fmla="*/ 153051 w 202527"/>
                <a:gd name="connsiteY94" fmla="*/ 18782 h 227999"/>
                <a:gd name="connsiteX95" fmla="*/ 155681 w 202527"/>
                <a:gd name="connsiteY95" fmla="*/ 19485 h 227999"/>
                <a:gd name="connsiteX96" fmla="*/ 158568 w 202527"/>
                <a:gd name="connsiteY96" fmla="*/ 19839 h 227999"/>
                <a:gd name="connsiteX97" fmla="*/ 161196 w 202527"/>
                <a:gd name="connsiteY97" fmla="*/ 23749 h 227999"/>
                <a:gd name="connsiteX98" fmla="*/ 167843 w 202527"/>
                <a:gd name="connsiteY98" fmla="*/ 28064 h 227999"/>
                <a:gd name="connsiteX99" fmla="*/ 173950 w 202527"/>
                <a:gd name="connsiteY99" fmla="*/ 27689 h 227999"/>
                <a:gd name="connsiteX100" fmla="*/ 176117 w 202527"/>
                <a:gd name="connsiteY100" fmla="*/ 31764 h 227999"/>
                <a:gd name="connsiteX101" fmla="*/ 177074 w 202527"/>
                <a:gd name="connsiteY101" fmla="*/ 36785 h 227999"/>
                <a:gd name="connsiteX102" fmla="*/ 178950 w 202527"/>
                <a:gd name="connsiteY102" fmla="*/ 38358 h 227999"/>
                <a:gd name="connsiteX103" fmla="*/ 180600 w 202527"/>
                <a:gd name="connsiteY103" fmla="*/ 39385 h 227999"/>
                <a:gd name="connsiteX104" fmla="*/ 185576 w 202527"/>
                <a:gd name="connsiteY104" fmla="*/ 40460 h 227999"/>
                <a:gd name="connsiteX105" fmla="*/ 185772 w 202527"/>
                <a:gd name="connsiteY105" fmla="*/ 40528 h 227999"/>
                <a:gd name="connsiteX106" fmla="*/ 185932 w 202527"/>
                <a:gd name="connsiteY106" fmla="*/ 41208 h 227999"/>
                <a:gd name="connsiteX107" fmla="*/ 186236 w 202527"/>
                <a:gd name="connsiteY107" fmla="*/ 43696 h 227999"/>
                <a:gd name="connsiteX108" fmla="*/ 186653 w 202527"/>
                <a:gd name="connsiteY108" fmla="*/ 45757 h 227999"/>
                <a:gd name="connsiteX109" fmla="*/ 189214 w 202527"/>
                <a:gd name="connsiteY109" fmla="*/ 53974 h 227999"/>
                <a:gd name="connsiteX110" fmla="*/ 189165 w 202527"/>
                <a:gd name="connsiteY110" fmla="*/ 55979 h 227999"/>
                <a:gd name="connsiteX111" fmla="*/ 189134 w 202527"/>
                <a:gd name="connsiteY111" fmla="*/ 56511 h 227999"/>
                <a:gd name="connsiteX112" fmla="*/ 188197 w 202527"/>
                <a:gd name="connsiteY112" fmla="*/ 59315 h 227999"/>
                <a:gd name="connsiteX113" fmla="*/ 186530 w 202527"/>
                <a:gd name="connsiteY113" fmla="*/ 61677 h 227999"/>
                <a:gd name="connsiteX114" fmla="*/ 184330 w 202527"/>
                <a:gd name="connsiteY114" fmla="*/ 63008 h 227999"/>
                <a:gd name="connsiteX115" fmla="*/ 183118 w 202527"/>
                <a:gd name="connsiteY115" fmla="*/ 64488 h 227999"/>
                <a:gd name="connsiteX116" fmla="*/ 182891 w 202527"/>
                <a:gd name="connsiteY116" fmla="*/ 66122 h 227999"/>
                <a:gd name="connsiteX117" fmla="*/ 185658 w 202527"/>
                <a:gd name="connsiteY117" fmla="*/ 68981 h 227999"/>
                <a:gd name="connsiteX118" fmla="*/ 191414 w 202527"/>
                <a:gd name="connsiteY118" fmla="*/ 73066 h 227999"/>
                <a:gd name="connsiteX119" fmla="*/ 193744 w 202527"/>
                <a:gd name="connsiteY119" fmla="*/ 76554 h 227999"/>
                <a:gd name="connsiteX120" fmla="*/ 192645 w 202527"/>
                <a:gd name="connsiteY120" fmla="*/ 79452 h 227999"/>
                <a:gd name="connsiteX121" fmla="*/ 192311 w 202527"/>
                <a:gd name="connsiteY121" fmla="*/ 81575 h 227999"/>
                <a:gd name="connsiteX122" fmla="*/ 192738 w 202527"/>
                <a:gd name="connsiteY122" fmla="*/ 82926 h 227999"/>
                <a:gd name="connsiteX123" fmla="*/ 193660 w 202527"/>
                <a:gd name="connsiteY123" fmla="*/ 84010 h 227999"/>
                <a:gd name="connsiteX124" fmla="*/ 195081 w 202527"/>
                <a:gd name="connsiteY124" fmla="*/ 84830 h 227999"/>
                <a:gd name="connsiteX125" fmla="*/ 195645 w 202527"/>
                <a:gd name="connsiteY125" fmla="*/ 86091 h 227999"/>
                <a:gd name="connsiteX126" fmla="*/ 195358 w 202527"/>
                <a:gd name="connsiteY126" fmla="*/ 87793 h 227999"/>
                <a:gd name="connsiteX127" fmla="*/ 195627 w 202527"/>
                <a:gd name="connsiteY127" fmla="*/ 88973 h 227999"/>
                <a:gd name="connsiteX128" fmla="*/ 196688 w 202527"/>
                <a:gd name="connsiteY128" fmla="*/ 89813 h 227999"/>
                <a:gd name="connsiteX129" fmla="*/ 196590 w 202527"/>
                <a:gd name="connsiteY129" fmla="*/ 90139 h 227999"/>
                <a:gd name="connsiteX130" fmla="*/ 196075 w 202527"/>
                <a:gd name="connsiteY130" fmla="*/ 91321 h 227999"/>
                <a:gd name="connsiteX131" fmla="*/ 195370 w 202527"/>
                <a:gd name="connsiteY131" fmla="*/ 93475 h 227999"/>
                <a:gd name="connsiteX132" fmla="*/ 194971 w 202527"/>
                <a:gd name="connsiteY132" fmla="*/ 95046 h 227999"/>
                <a:gd name="connsiteX133" fmla="*/ 193351 w 202527"/>
                <a:gd name="connsiteY133" fmla="*/ 97185 h 227999"/>
                <a:gd name="connsiteX134" fmla="*/ 193844 w 202527"/>
                <a:gd name="connsiteY134" fmla="*/ 99001 h 227999"/>
                <a:gd name="connsiteX135" fmla="*/ 195113 w 202527"/>
                <a:gd name="connsiteY135" fmla="*/ 101141 h 227999"/>
                <a:gd name="connsiteX136" fmla="*/ 196077 w 202527"/>
                <a:gd name="connsiteY136" fmla="*/ 102216 h 227999"/>
                <a:gd name="connsiteX137" fmla="*/ 196381 w 202527"/>
                <a:gd name="connsiteY137" fmla="*/ 103234 h 227999"/>
                <a:gd name="connsiteX138" fmla="*/ 195768 w 202527"/>
                <a:gd name="connsiteY138" fmla="*/ 105653 h 227999"/>
                <a:gd name="connsiteX139" fmla="*/ 196072 w 202527"/>
                <a:gd name="connsiteY139" fmla="*/ 106271 h 227999"/>
                <a:gd name="connsiteX140" fmla="*/ 200080 w 202527"/>
                <a:gd name="connsiteY140" fmla="*/ 108051 h 227999"/>
                <a:gd name="connsiteX141" fmla="*/ 200734 w 202527"/>
                <a:gd name="connsiteY141" fmla="*/ 108872 h 227999"/>
                <a:gd name="connsiteX142" fmla="*/ 201123 w 202527"/>
                <a:gd name="connsiteY142" fmla="*/ 110581 h 227999"/>
                <a:gd name="connsiteX143" fmla="*/ 202527 w 202527"/>
                <a:gd name="connsiteY143" fmla="*/ 114229 h 227999"/>
                <a:gd name="connsiteX144" fmla="*/ 201361 w 202527"/>
                <a:gd name="connsiteY144" fmla="*/ 118843 h 227999"/>
                <a:gd name="connsiteX145" fmla="*/ 200335 w 202527"/>
                <a:gd name="connsiteY145" fmla="*/ 121367 h 227999"/>
                <a:gd name="connsiteX146" fmla="*/ 198052 w 202527"/>
                <a:gd name="connsiteY146" fmla="*/ 125369 h 227999"/>
                <a:gd name="connsiteX147" fmla="*/ 197945 w 202527"/>
                <a:gd name="connsiteY147" fmla="*/ 125738 h 227999"/>
                <a:gd name="connsiteX148" fmla="*/ 197681 w 202527"/>
                <a:gd name="connsiteY148" fmla="*/ 126224 h 227999"/>
                <a:gd name="connsiteX149" fmla="*/ 196997 w 202527"/>
                <a:gd name="connsiteY149" fmla="*/ 126924 h 227999"/>
                <a:gd name="connsiteX150" fmla="*/ 196042 w 202527"/>
                <a:gd name="connsiteY150" fmla="*/ 127029 h 227999"/>
                <a:gd name="connsiteX151" fmla="*/ 194602 w 202527"/>
                <a:gd name="connsiteY151" fmla="*/ 126507 h 227999"/>
                <a:gd name="connsiteX152" fmla="*/ 193615 w 202527"/>
                <a:gd name="connsiteY152" fmla="*/ 125838 h 227999"/>
                <a:gd name="connsiteX153" fmla="*/ 193842 w 202527"/>
                <a:gd name="connsiteY153" fmla="*/ 124112 h 227999"/>
                <a:gd name="connsiteX154" fmla="*/ 193209 w 202527"/>
                <a:gd name="connsiteY154" fmla="*/ 123999 h 227999"/>
                <a:gd name="connsiteX155" fmla="*/ 192423 w 202527"/>
                <a:gd name="connsiteY155" fmla="*/ 122939 h 227999"/>
                <a:gd name="connsiteX156" fmla="*/ 192114 w 202527"/>
                <a:gd name="connsiteY156" fmla="*/ 121799 h 227999"/>
                <a:gd name="connsiteX157" fmla="*/ 191266 w 202527"/>
                <a:gd name="connsiteY157" fmla="*/ 121334 h 227999"/>
                <a:gd name="connsiteX158" fmla="*/ 188169 w 202527"/>
                <a:gd name="connsiteY158" fmla="*/ 120855 h 227999"/>
                <a:gd name="connsiteX159" fmla="*/ 187117 w 202527"/>
                <a:gd name="connsiteY159" fmla="*/ 120518 h 227999"/>
                <a:gd name="connsiteX160" fmla="*/ 186310 w 202527"/>
                <a:gd name="connsiteY160" fmla="*/ 120761 h 227999"/>
                <a:gd name="connsiteX161" fmla="*/ 185705 w 202527"/>
                <a:gd name="connsiteY161" fmla="*/ 121568 h 227999"/>
                <a:gd name="connsiteX162" fmla="*/ 186091 w 202527"/>
                <a:gd name="connsiteY162" fmla="*/ 122297 h 227999"/>
                <a:gd name="connsiteX163" fmla="*/ 186668 w 202527"/>
                <a:gd name="connsiteY163" fmla="*/ 123007 h 227999"/>
                <a:gd name="connsiteX164" fmla="*/ 188385 w 202527"/>
                <a:gd name="connsiteY164" fmla="*/ 124132 h 227999"/>
                <a:gd name="connsiteX165" fmla="*/ 188208 w 202527"/>
                <a:gd name="connsiteY165" fmla="*/ 124579 h 227999"/>
                <a:gd name="connsiteX166" fmla="*/ 184509 w 202527"/>
                <a:gd name="connsiteY166" fmla="*/ 125673 h 227999"/>
                <a:gd name="connsiteX167" fmla="*/ 182181 w 202527"/>
                <a:gd name="connsiteY167" fmla="*/ 126795 h 227999"/>
                <a:gd name="connsiteX168" fmla="*/ 180013 w 202527"/>
                <a:gd name="connsiteY168" fmla="*/ 127425 h 227999"/>
                <a:gd name="connsiteX169" fmla="*/ 177804 w 202527"/>
                <a:gd name="connsiteY169" fmla="*/ 128586 h 227999"/>
                <a:gd name="connsiteX170" fmla="*/ 173444 w 202527"/>
                <a:gd name="connsiteY170" fmla="*/ 129889 h 227999"/>
                <a:gd name="connsiteX171" fmla="*/ 170246 w 202527"/>
                <a:gd name="connsiteY171" fmla="*/ 130235 h 227999"/>
                <a:gd name="connsiteX172" fmla="*/ 169579 w 202527"/>
                <a:gd name="connsiteY172" fmla="*/ 130579 h 227999"/>
                <a:gd name="connsiteX173" fmla="*/ 168385 w 202527"/>
                <a:gd name="connsiteY173" fmla="*/ 132786 h 227999"/>
                <a:gd name="connsiteX174" fmla="*/ 167579 w 202527"/>
                <a:gd name="connsiteY174" fmla="*/ 133247 h 227999"/>
                <a:gd name="connsiteX175" fmla="*/ 166806 w 202527"/>
                <a:gd name="connsiteY175" fmla="*/ 133008 h 227999"/>
                <a:gd name="connsiteX176" fmla="*/ 166219 w 202527"/>
                <a:gd name="connsiteY176" fmla="*/ 132647 h 227999"/>
                <a:gd name="connsiteX177" fmla="*/ 165476 w 202527"/>
                <a:gd name="connsiteY177" fmla="*/ 132946 h 227999"/>
                <a:gd name="connsiteX178" fmla="*/ 164703 w 202527"/>
                <a:gd name="connsiteY178" fmla="*/ 133676 h 227999"/>
                <a:gd name="connsiteX179" fmla="*/ 163895 w 202527"/>
                <a:gd name="connsiteY179" fmla="*/ 133964 h 227999"/>
                <a:gd name="connsiteX180" fmla="*/ 163191 w 202527"/>
                <a:gd name="connsiteY180" fmla="*/ 133954 h 227999"/>
                <a:gd name="connsiteX181" fmla="*/ 161941 w 202527"/>
                <a:gd name="connsiteY181" fmla="*/ 135879 h 227999"/>
                <a:gd name="connsiteX182" fmla="*/ 158298 w 202527"/>
                <a:gd name="connsiteY182" fmla="*/ 136463 h 227999"/>
                <a:gd name="connsiteX183" fmla="*/ 157871 w 202527"/>
                <a:gd name="connsiteY183" fmla="*/ 137460 h 227999"/>
                <a:gd name="connsiteX184" fmla="*/ 157201 w 202527"/>
                <a:gd name="connsiteY184" fmla="*/ 138616 h 227999"/>
                <a:gd name="connsiteX185" fmla="*/ 156668 w 202527"/>
                <a:gd name="connsiteY185" fmla="*/ 138899 h 227999"/>
                <a:gd name="connsiteX186" fmla="*/ 155022 w 202527"/>
                <a:gd name="connsiteY186" fmla="*/ 138441 h 227999"/>
                <a:gd name="connsiteX187" fmla="*/ 152749 w 202527"/>
                <a:gd name="connsiteY187" fmla="*/ 138188 h 227999"/>
                <a:gd name="connsiteX188" fmla="*/ 151444 w 202527"/>
                <a:gd name="connsiteY188" fmla="*/ 138821 h 227999"/>
                <a:gd name="connsiteX189" fmla="*/ 149877 w 202527"/>
                <a:gd name="connsiteY189" fmla="*/ 139171 h 227999"/>
                <a:gd name="connsiteX190" fmla="*/ 147964 w 202527"/>
                <a:gd name="connsiteY190" fmla="*/ 139277 h 227999"/>
                <a:gd name="connsiteX191" fmla="*/ 145832 w 202527"/>
                <a:gd name="connsiteY191" fmla="*/ 140541 h 227999"/>
                <a:gd name="connsiteX192" fmla="*/ 143753 w 202527"/>
                <a:gd name="connsiteY192" fmla="*/ 142759 h 227999"/>
                <a:gd name="connsiteX193" fmla="*/ 142582 w 202527"/>
                <a:gd name="connsiteY193" fmla="*/ 144714 h 227999"/>
                <a:gd name="connsiteX194" fmla="*/ 141956 w 202527"/>
                <a:gd name="connsiteY194" fmla="*/ 145416 h 227999"/>
                <a:gd name="connsiteX195" fmla="*/ 140935 w 202527"/>
                <a:gd name="connsiteY195" fmla="*/ 143581 h 227999"/>
                <a:gd name="connsiteX196" fmla="*/ 139688 w 202527"/>
                <a:gd name="connsiteY196" fmla="*/ 142321 h 227999"/>
                <a:gd name="connsiteX197" fmla="*/ 138806 w 202527"/>
                <a:gd name="connsiteY197" fmla="*/ 141667 h 227999"/>
                <a:gd name="connsiteX198" fmla="*/ 138017 w 202527"/>
                <a:gd name="connsiteY198" fmla="*/ 141666 h 227999"/>
                <a:gd name="connsiteX199" fmla="*/ 137810 w 202527"/>
                <a:gd name="connsiteY199" fmla="*/ 141934 h 227999"/>
                <a:gd name="connsiteX200" fmla="*/ 137808 w 202527"/>
                <a:gd name="connsiteY200" fmla="*/ 142895 h 227999"/>
                <a:gd name="connsiteX201" fmla="*/ 138650 w 202527"/>
                <a:gd name="connsiteY201" fmla="*/ 144491 h 227999"/>
                <a:gd name="connsiteX202" fmla="*/ 139693 w 202527"/>
                <a:gd name="connsiteY202" fmla="*/ 145579 h 227999"/>
                <a:gd name="connsiteX203" fmla="*/ 139859 w 202527"/>
                <a:gd name="connsiteY203" fmla="*/ 146382 h 227999"/>
                <a:gd name="connsiteX204" fmla="*/ 140418 w 202527"/>
                <a:gd name="connsiteY204" fmla="*/ 147843 h 227999"/>
                <a:gd name="connsiteX205" fmla="*/ 141936 w 202527"/>
                <a:gd name="connsiteY205" fmla="*/ 149437 h 227999"/>
                <a:gd name="connsiteX206" fmla="*/ 144318 w 202527"/>
                <a:gd name="connsiteY206" fmla="*/ 150700 h 227999"/>
                <a:gd name="connsiteX207" fmla="*/ 145942 w 202527"/>
                <a:gd name="connsiteY207" fmla="*/ 151943 h 227999"/>
                <a:gd name="connsiteX208" fmla="*/ 147145 w 202527"/>
                <a:gd name="connsiteY208" fmla="*/ 153665 h 227999"/>
                <a:gd name="connsiteX209" fmla="*/ 147156 w 202527"/>
                <a:gd name="connsiteY209" fmla="*/ 154194 h 227999"/>
                <a:gd name="connsiteX210" fmla="*/ 146825 w 202527"/>
                <a:gd name="connsiteY210" fmla="*/ 154897 h 227999"/>
                <a:gd name="connsiteX211" fmla="*/ 146257 w 202527"/>
                <a:gd name="connsiteY211" fmla="*/ 155559 h 227999"/>
                <a:gd name="connsiteX212" fmla="*/ 145778 w 202527"/>
                <a:gd name="connsiteY212" fmla="*/ 156421 h 227999"/>
                <a:gd name="connsiteX213" fmla="*/ 144459 w 202527"/>
                <a:gd name="connsiteY213" fmla="*/ 158163 h 227999"/>
                <a:gd name="connsiteX214" fmla="*/ 144849 w 202527"/>
                <a:gd name="connsiteY214" fmla="*/ 158924 h 227999"/>
                <a:gd name="connsiteX215" fmla="*/ 145929 w 202527"/>
                <a:gd name="connsiteY215" fmla="*/ 159885 h 227999"/>
                <a:gd name="connsiteX216" fmla="*/ 146886 w 202527"/>
                <a:gd name="connsiteY216" fmla="*/ 161038 h 227999"/>
                <a:gd name="connsiteX217" fmla="*/ 148112 w 202527"/>
                <a:gd name="connsiteY217" fmla="*/ 162901 h 227999"/>
                <a:gd name="connsiteX218" fmla="*/ 149799 w 202527"/>
                <a:gd name="connsiteY218" fmla="*/ 166162 h 227999"/>
                <a:gd name="connsiteX219" fmla="*/ 150885 w 202527"/>
                <a:gd name="connsiteY219" fmla="*/ 167503 h 227999"/>
                <a:gd name="connsiteX220" fmla="*/ 152360 w 202527"/>
                <a:gd name="connsiteY220" fmla="*/ 168887 h 227999"/>
                <a:gd name="connsiteX221" fmla="*/ 153809 w 202527"/>
                <a:gd name="connsiteY221" fmla="*/ 169943 h 227999"/>
                <a:gd name="connsiteX222" fmla="*/ 156093 w 202527"/>
                <a:gd name="connsiteY222" fmla="*/ 169911 h 227999"/>
                <a:gd name="connsiteX223" fmla="*/ 158460 w 202527"/>
                <a:gd name="connsiteY223" fmla="*/ 171925 h 227999"/>
                <a:gd name="connsiteX224" fmla="*/ 161043 w 202527"/>
                <a:gd name="connsiteY224" fmla="*/ 174835 h 227999"/>
                <a:gd name="connsiteX225" fmla="*/ 162973 w 202527"/>
                <a:gd name="connsiteY225" fmla="*/ 176169 h 227999"/>
                <a:gd name="connsiteX226" fmla="*/ 164321 w 202527"/>
                <a:gd name="connsiteY226" fmla="*/ 176575 h 227999"/>
                <a:gd name="connsiteX227" fmla="*/ 165433 w 202527"/>
                <a:gd name="connsiteY227" fmla="*/ 177622 h 227999"/>
                <a:gd name="connsiteX228" fmla="*/ 166420 w 202527"/>
                <a:gd name="connsiteY228" fmla="*/ 179127 h 227999"/>
                <a:gd name="connsiteX229" fmla="*/ 166806 w 202527"/>
                <a:gd name="connsiteY229" fmla="*/ 179997 h 227999"/>
                <a:gd name="connsiteX230" fmla="*/ 167681 w 202527"/>
                <a:gd name="connsiteY230" fmla="*/ 180625 h 227999"/>
                <a:gd name="connsiteX231" fmla="*/ 170045 w 202527"/>
                <a:gd name="connsiteY231" fmla="*/ 180508 h 227999"/>
                <a:gd name="connsiteX232" fmla="*/ 173081 w 202527"/>
                <a:gd name="connsiteY232" fmla="*/ 182873 h 227999"/>
                <a:gd name="connsiteX233" fmla="*/ 174960 w 202527"/>
                <a:gd name="connsiteY233" fmla="*/ 184603 h 227999"/>
                <a:gd name="connsiteX234" fmla="*/ 175951 w 202527"/>
                <a:gd name="connsiteY234" fmla="*/ 185999 h 227999"/>
                <a:gd name="connsiteX235" fmla="*/ 175690 w 202527"/>
                <a:gd name="connsiteY235" fmla="*/ 186552 h 227999"/>
                <a:gd name="connsiteX236" fmla="*/ 175569 w 202527"/>
                <a:gd name="connsiteY236" fmla="*/ 188289 h 227999"/>
                <a:gd name="connsiteX237" fmla="*/ 175599 w 202527"/>
                <a:gd name="connsiteY237" fmla="*/ 190129 h 227999"/>
                <a:gd name="connsiteX238" fmla="*/ 175301 w 202527"/>
                <a:gd name="connsiteY238" fmla="*/ 191102 h 227999"/>
                <a:gd name="connsiteX239" fmla="*/ 173943 w 202527"/>
                <a:gd name="connsiteY239" fmla="*/ 192382 h 227999"/>
                <a:gd name="connsiteX240" fmla="*/ 173241 w 202527"/>
                <a:gd name="connsiteY240" fmla="*/ 192654 h 227999"/>
                <a:gd name="connsiteX241" fmla="*/ 172866 w 202527"/>
                <a:gd name="connsiteY241" fmla="*/ 192930 h 227999"/>
                <a:gd name="connsiteX242" fmla="*/ 168696 w 202527"/>
                <a:gd name="connsiteY242" fmla="*/ 191261 h 227999"/>
                <a:gd name="connsiteX243" fmla="*/ 168365 w 202527"/>
                <a:gd name="connsiteY243" fmla="*/ 191546 h 227999"/>
                <a:gd name="connsiteX244" fmla="*/ 168104 w 202527"/>
                <a:gd name="connsiteY244" fmla="*/ 191752 h 227999"/>
                <a:gd name="connsiteX245" fmla="*/ 166988 w 202527"/>
                <a:gd name="connsiteY245" fmla="*/ 196586 h 227999"/>
                <a:gd name="connsiteX246" fmla="*/ 166219 w 202527"/>
                <a:gd name="connsiteY246" fmla="*/ 197514 h 227999"/>
                <a:gd name="connsiteX247" fmla="*/ 165074 w 202527"/>
                <a:gd name="connsiteY247" fmla="*/ 198368 h 227999"/>
                <a:gd name="connsiteX248" fmla="*/ 162695 w 202527"/>
                <a:gd name="connsiteY248" fmla="*/ 199199 h 227999"/>
                <a:gd name="connsiteX249" fmla="*/ 161041 w 202527"/>
                <a:gd name="connsiteY249" fmla="*/ 199537 h 227999"/>
                <a:gd name="connsiteX250" fmla="*/ 159752 w 202527"/>
                <a:gd name="connsiteY250" fmla="*/ 199958 h 227999"/>
                <a:gd name="connsiteX251" fmla="*/ 155668 w 202527"/>
                <a:gd name="connsiteY251" fmla="*/ 201977 h 227999"/>
                <a:gd name="connsiteX252" fmla="*/ 153828 w 202527"/>
                <a:gd name="connsiteY252" fmla="*/ 203189 h 227999"/>
                <a:gd name="connsiteX253" fmla="*/ 152636 w 202527"/>
                <a:gd name="connsiteY253" fmla="*/ 204711 h 227999"/>
                <a:gd name="connsiteX254" fmla="*/ 152630 w 202527"/>
                <a:gd name="connsiteY254" fmla="*/ 205587 h 227999"/>
                <a:gd name="connsiteX255" fmla="*/ 154616 w 202527"/>
                <a:gd name="connsiteY255" fmla="*/ 208160 h 227999"/>
                <a:gd name="connsiteX256" fmla="*/ 156908 w 202527"/>
                <a:gd name="connsiteY256" fmla="*/ 210815 h 227999"/>
                <a:gd name="connsiteX257" fmla="*/ 156923 w 202527"/>
                <a:gd name="connsiteY257" fmla="*/ 213149 h 227999"/>
                <a:gd name="connsiteX258" fmla="*/ 155908 w 202527"/>
                <a:gd name="connsiteY258" fmla="*/ 214893 h 227999"/>
                <a:gd name="connsiteX259" fmla="*/ 155672 w 202527"/>
                <a:gd name="connsiteY259" fmla="*/ 215567 h 227999"/>
                <a:gd name="connsiteX260" fmla="*/ 156346 w 202527"/>
                <a:gd name="connsiteY260" fmla="*/ 215820 h 227999"/>
                <a:gd name="connsiteX261" fmla="*/ 157616 w 202527"/>
                <a:gd name="connsiteY261" fmla="*/ 215917 h 227999"/>
                <a:gd name="connsiteX262" fmla="*/ 158678 w 202527"/>
                <a:gd name="connsiteY262" fmla="*/ 216217 h 227999"/>
                <a:gd name="connsiteX263" fmla="*/ 159132 w 202527"/>
                <a:gd name="connsiteY263" fmla="*/ 217443 h 227999"/>
                <a:gd name="connsiteX264" fmla="*/ 158996 w 202527"/>
                <a:gd name="connsiteY264" fmla="*/ 219578 h 227999"/>
                <a:gd name="connsiteX265" fmla="*/ 158633 w 202527"/>
                <a:gd name="connsiteY265" fmla="*/ 221575 h 227999"/>
                <a:gd name="connsiteX266" fmla="*/ 158253 w 202527"/>
                <a:gd name="connsiteY266" fmla="*/ 222415 h 227999"/>
                <a:gd name="connsiteX267" fmla="*/ 157229 w 202527"/>
                <a:gd name="connsiteY267" fmla="*/ 222482 h 227999"/>
                <a:gd name="connsiteX268" fmla="*/ 155258 w 202527"/>
                <a:gd name="connsiteY268" fmla="*/ 221619 h 227999"/>
                <a:gd name="connsiteX269" fmla="*/ 153720 w 202527"/>
                <a:gd name="connsiteY269" fmla="*/ 220616 h 227999"/>
                <a:gd name="connsiteX270" fmla="*/ 153133 w 202527"/>
                <a:gd name="connsiteY270" fmla="*/ 219999 h 227999"/>
                <a:gd name="connsiteX271" fmla="*/ 153096 w 202527"/>
                <a:gd name="connsiteY271" fmla="*/ 219261 h 227999"/>
                <a:gd name="connsiteX272" fmla="*/ 153429 w 202527"/>
                <a:gd name="connsiteY272" fmla="*/ 218795 h 227999"/>
                <a:gd name="connsiteX273" fmla="*/ 152880 w 202527"/>
                <a:gd name="connsiteY273" fmla="*/ 217885 h 227999"/>
                <a:gd name="connsiteX274" fmla="*/ 150989 w 202527"/>
                <a:gd name="connsiteY274" fmla="*/ 217044 h 227999"/>
                <a:gd name="connsiteX275" fmla="*/ 148963 w 202527"/>
                <a:gd name="connsiteY275" fmla="*/ 217410 h 227999"/>
                <a:gd name="connsiteX276" fmla="*/ 147467 w 202527"/>
                <a:gd name="connsiteY276" fmla="*/ 217977 h 227999"/>
                <a:gd name="connsiteX277" fmla="*/ 146502 w 202527"/>
                <a:gd name="connsiteY277" fmla="*/ 217944 h 227999"/>
                <a:gd name="connsiteX278" fmla="*/ 145459 w 202527"/>
                <a:gd name="connsiteY278" fmla="*/ 217134 h 227999"/>
                <a:gd name="connsiteX279" fmla="*/ 143854 w 202527"/>
                <a:gd name="connsiteY279" fmla="*/ 216514 h 227999"/>
                <a:gd name="connsiteX280" fmla="*/ 141757 w 202527"/>
                <a:gd name="connsiteY280" fmla="*/ 216105 h 227999"/>
                <a:gd name="connsiteX281" fmla="*/ 140451 w 202527"/>
                <a:gd name="connsiteY281" fmla="*/ 215668 h 227999"/>
                <a:gd name="connsiteX282" fmla="*/ 140176 w 202527"/>
                <a:gd name="connsiteY282" fmla="*/ 215926 h 227999"/>
                <a:gd name="connsiteX283" fmla="*/ 140330 w 202527"/>
                <a:gd name="connsiteY283" fmla="*/ 217679 h 227999"/>
                <a:gd name="connsiteX284" fmla="*/ 139928 w 202527"/>
                <a:gd name="connsiteY284" fmla="*/ 218444 h 227999"/>
                <a:gd name="connsiteX285" fmla="*/ 129561 w 202527"/>
                <a:gd name="connsiteY285" fmla="*/ 219456 h 227999"/>
                <a:gd name="connsiteX286" fmla="*/ 126402 w 202527"/>
                <a:gd name="connsiteY286" fmla="*/ 220404 h 227999"/>
                <a:gd name="connsiteX287" fmla="*/ 124102 w 202527"/>
                <a:gd name="connsiteY287" fmla="*/ 221629 h 227999"/>
                <a:gd name="connsiteX288" fmla="*/ 122400 w 202527"/>
                <a:gd name="connsiteY288" fmla="*/ 222160 h 227999"/>
                <a:gd name="connsiteX289" fmla="*/ 121984 w 202527"/>
                <a:gd name="connsiteY289" fmla="*/ 222915 h 227999"/>
                <a:gd name="connsiteX290" fmla="*/ 120299 w 202527"/>
                <a:gd name="connsiteY290" fmla="*/ 223906 h 227999"/>
                <a:gd name="connsiteX291" fmla="*/ 118397 w 202527"/>
                <a:gd name="connsiteY291" fmla="*/ 224223 h 227999"/>
                <a:gd name="connsiteX292" fmla="*/ 117939 w 202527"/>
                <a:gd name="connsiteY292" fmla="*/ 223898 h 227999"/>
                <a:gd name="connsiteX293" fmla="*/ 116719 w 202527"/>
                <a:gd name="connsiteY293" fmla="*/ 224356 h 227999"/>
                <a:gd name="connsiteX294" fmla="*/ 114640 w 202527"/>
                <a:gd name="connsiteY294" fmla="*/ 224797 h 227999"/>
                <a:gd name="connsiteX295" fmla="*/ 113288 w 202527"/>
                <a:gd name="connsiteY295" fmla="*/ 224657 h 227999"/>
                <a:gd name="connsiteX296" fmla="*/ 112653 w 202527"/>
                <a:gd name="connsiteY296" fmla="*/ 223856 h 227999"/>
                <a:gd name="connsiteX297" fmla="*/ 111366 w 202527"/>
                <a:gd name="connsiteY297" fmla="*/ 222629 h 227999"/>
                <a:gd name="connsiteX298" fmla="*/ 110850 w 202527"/>
                <a:gd name="connsiteY298" fmla="*/ 221778 h 227999"/>
                <a:gd name="connsiteX299" fmla="*/ 110904 w 202527"/>
                <a:gd name="connsiteY299" fmla="*/ 221233 h 227999"/>
                <a:gd name="connsiteX300" fmla="*/ 107997 w 202527"/>
                <a:gd name="connsiteY300" fmla="*/ 221123 h 227999"/>
                <a:gd name="connsiteX301" fmla="*/ 106164 w 202527"/>
                <a:gd name="connsiteY301" fmla="*/ 220475 h 227999"/>
                <a:gd name="connsiteX302" fmla="*/ 102275 w 202527"/>
                <a:gd name="connsiteY302" fmla="*/ 220627 h 227999"/>
                <a:gd name="connsiteX303" fmla="*/ 101316 w 202527"/>
                <a:gd name="connsiteY303" fmla="*/ 220353 h 227999"/>
                <a:gd name="connsiteX304" fmla="*/ 101116 w 202527"/>
                <a:gd name="connsiteY304" fmla="*/ 220647 h 227999"/>
                <a:gd name="connsiteX305" fmla="*/ 100530 w 202527"/>
                <a:gd name="connsiteY305" fmla="*/ 224128 h 227999"/>
                <a:gd name="connsiteX306" fmla="*/ 99761 w 202527"/>
                <a:gd name="connsiteY306" fmla="*/ 225556 h 227999"/>
                <a:gd name="connsiteX307" fmla="*/ 98515 w 202527"/>
                <a:gd name="connsiteY307" fmla="*/ 227030 h 227999"/>
                <a:gd name="connsiteX308" fmla="*/ 96920 w 202527"/>
                <a:gd name="connsiteY308" fmla="*/ 227850 h 227999"/>
                <a:gd name="connsiteX309" fmla="*/ 95646 w 202527"/>
                <a:gd name="connsiteY309" fmla="*/ 227999 h 227999"/>
                <a:gd name="connsiteX310" fmla="*/ 95706 w 202527"/>
                <a:gd name="connsiteY310" fmla="*/ 226925 h 227999"/>
                <a:gd name="connsiteX311" fmla="*/ 96028 w 202527"/>
                <a:gd name="connsiteY311" fmla="*/ 225630 h 227999"/>
                <a:gd name="connsiteX312" fmla="*/ 95110 w 202527"/>
                <a:gd name="connsiteY312" fmla="*/ 225326 h 227999"/>
                <a:gd name="connsiteX313" fmla="*/ 93732 w 202527"/>
                <a:gd name="connsiteY313" fmla="*/ 225177 h 227999"/>
                <a:gd name="connsiteX314" fmla="*/ 93065 w 202527"/>
                <a:gd name="connsiteY314" fmla="*/ 224791 h 227999"/>
                <a:gd name="connsiteX315" fmla="*/ 93240 w 202527"/>
                <a:gd name="connsiteY315" fmla="*/ 223805 h 227999"/>
                <a:gd name="connsiteX316" fmla="*/ 92923 w 202527"/>
                <a:gd name="connsiteY316" fmla="*/ 223229 h 227999"/>
                <a:gd name="connsiteX317" fmla="*/ 92353 w 202527"/>
                <a:gd name="connsiteY317" fmla="*/ 222541 h 227999"/>
                <a:gd name="connsiteX318" fmla="*/ 90971 w 202527"/>
                <a:gd name="connsiteY318" fmla="*/ 221651 h 227999"/>
                <a:gd name="connsiteX319" fmla="*/ 88042 w 202527"/>
                <a:gd name="connsiteY319" fmla="*/ 220332 h 227999"/>
                <a:gd name="connsiteX320" fmla="*/ 86047 w 202527"/>
                <a:gd name="connsiteY320" fmla="*/ 219680 h 227999"/>
                <a:gd name="connsiteX321" fmla="*/ 85300 w 202527"/>
                <a:gd name="connsiteY321" fmla="*/ 220374 h 227999"/>
                <a:gd name="connsiteX322" fmla="*/ 83873 w 202527"/>
                <a:gd name="connsiteY322" fmla="*/ 221074 h 227999"/>
                <a:gd name="connsiteX323" fmla="*/ 81625 w 202527"/>
                <a:gd name="connsiteY323" fmla="*/ 220845 h 227999"/>
                <a:gd name="connsiteX324" fmla="*/ 81074 w 202527"/>
                <a:gd name="connsiteY324" fmla="*/ 221120 h 227999"/>
                <a:gd name="connsiteX325" fmla="*/ 77226 w 202527"/>
                <a:gd name="connsiteY325" fmla="*/ 219023 h 227999"/>
                <a:gd name="connsiteX326" fmla="*/ 73529 w 202527"/>
                <a:gd name="connsiteY326" fmla="*/ 217005 h 227999"/>
                <a:gd name="connsiteX327" fmla="*/ 72307 w 202527"/>
                <a:gd name="connsiteY327" fmla="*/ 217005 h 227999"/>
                <a:gd name="connsiteX328" fmla="*/ 66859 w 202527"/>
                <a:gd name="connsiteY328" fmla="*/ 217408 h 227999"/>
                <a:gd name="connsiteX329" fmla="*/ 66701 w 202527"/>
                <a:gd name="connsiteY329" fmla="*/ 217230 h 227999"/>
                <a:gd name="connsiteX330" fmla="*/ 65753 w 202527"/>
                <a:gd name="connsiteY330" fmla="*/ 216080 h 227999"/>
                <a:gd name="connsiteX331" fmla="*/ 64911 w 202527"/>
                <a:gd name="connsiteY331" fmla="*/ 215716 h 227999"/>
                <a:gd name="connsiteX332" fmla="*/ 64404 w 202527"/>
                <a:gd name="connsiteY332" fmla="*/ 215903 h 227999"/>
                <a:gd name="connsiteX333" fmla="*/ 64065 w 202527"/>
                <a:gd name="connsiteY333" fmla="*/ 216237 h 227999"/>
                <a:gd name="connsiteX334" fmla="*/ 63480 w 202527"/>
                <a:gd name="connsiteY334" fmla="*/ 216180 h 227999"/>
                <a:gd name="connsiteX335" fmla="*/ 61037 w 202527"/>
                <a:gd name="connsiteY335" fmla="*/ 214322 h 227999"/>
                <a:gd name="connsiteX336" fmla="*/ 60038 w 202527"/>
                <a:gd name="connsiteY336" fmla="*/ 214054 h 227999"/>
                <a:gd name="connsiteX337" fmla="*/ 58649 w 202527"/>
                <a:gd name="connsiteY337" fmla="*/ 214300 h 227999"/>
                <a:gd name="connsiteX338" fmla="*/ 57010 w 202527"/>
                <a:gd name="connsiteY338" fmla="*/ 215300 h 227999"/>
                <a:gd name="connsiteX339" fmla="*/ 56295 w 202527"/>
                <a:gd name="connsiteY339" fmla="*/ 216525 h 227999"/>
                <a:gd name="connsiteX340" fmla="*/ 56513 w 202527"/>
                <a:gd name="connsiteY340" fmla="*/ 217230 h 227999"/>
                <a:gd name="connsiteX341" fmla="*/ 57364 w 202527"/>
                <a:gd name="connsiteY341" fmla="*/ 217537 h 227999"/>
                <a:gd name="connsiteX342" fmla="*/ 59588 w 202527"/>
                <a:gd name="connsiteY342" fmla="*/ 217331 h 227999"/>
                <a:gd name="connsiteX343" fmla="*/ 59914 w 202527"/>
                <a:gd name="connsiteY343" fmla="*/ 217534 h 227999"/>
                <a:gd name="connsiteX344" fmla="*/ 59990 w 202527"/>
                <a:gd name="connsiteY344" fmla="*/ 217930 h 227999"/>
                <a:gd name="connsiteX345" fmla="*/ 59746 w 202527"/>
                <a:gd name="connsiteY345" fmla="*/ 218318 h 227999"/>
                <a:gd name="connsiteX346" fmla="*/ 57937 w 202527"/>
                <a:gd name="connsiteY346" fmla="*/ 218636 h 227999"/>
                <a:gd name="connsiteX347" fmla="*/ 57414 w 202527"/>
                <a:gd name="connsiteY347" fmla="*/ 219099 h 227999"/>
                <a:gd name="connsiteX348" fmla="*/ 56885 w 202527"/>
                <a:gd name="connsiteY348" fmla="*/ 219213 h 227999"/>
                <a:gd name="connsiteX349" fmla="*/ 56546 w 202527"/>
                <a:gd name="connsiteY349" fmla="*/ 219285 h 227999"/>
                <a:gd name="connsiteX350" fmla="*/ 54624 w 202527"/>
                <a:gd name="connsiteY350" fmla="*/ 218798 h 227999"/>
                <a:gd name="connsiteX351" fmla="*/ 51759 w 202527"/>
                <a:gd name="connsiteY351" fmla="*/ 218798 h 227999"/>
                <a:gd name="connsiteX352" fmla="*/ 49448 w 202527"/>
                <a:gd name="connsiteY352" fmla="*/ 219662 h 227999"/>
                <a:gd name="connsiteX353" fmla="*/ 45762 w 202527"/>
                <a:gd name="connsiteY353" fmla="*/ 220007 h 227999"/>
                <a:gd name="connsiteX354" fmla="*/ 40698 w 202527"/>
                <a:gd name="connsiteY354" fmla="*/ 219838 h 227999"/>
                <a:gd name="connsiteX355" fmla="*/ 38876 w 202527"/>
                <a:gd name="connsiteY355" fmla="*/ 219197 h 227999"/>
                <a:gd name="connsiteX356" fmla="*/ 37766 w 202527"/>
                <a:gd name="connsiteY356" fmla="*/ 218809 h 227999"/>
                <a:gd name="connsiteX357" fmla="*/ 36969 w 202527"/>
                <a:gd name="connsiteY357" fmla="*/ 216916 h 227999"/>
                <a:gd name="connsiteX358" fmla="*/ 37172 w 202527"/>
                <a:gd name="connsiteY358" fmla="*/ 214110 h 227999"/>
                <a:gd name="connsiteX359" fmla="*/ 38381 w 202527"/>
                <a:gd name="connsiteY359" fmla="*/ 210391 h 227999"/>
                <a:gd name="connsiteX360" fmla="*/ 38718 w 202527"/>
                <a:gd name="connsiteY360" fmla="*/ 207658 h 227999"/>
                <a:gd name="connsiteX361" fmla="*/ 38180 w 202527"/>
                <a:gd name="connsiteY361" fmla="*/ 205916 h 227999"/>
                <a:gd name="connsiteX362" fmla="*/ 38897 w 202527"/>
                <a:gd name="connsiteY362" fmla="*/ 203303 h 227999"/>
                <a:gd name="connsiteX363" fmla="*/ 40867 w 202527"/>
                <a:gd name="connsiteY363" fmla="*/ 199818 h 227999"/>
                <a:gd name="connsiteX364" fmla="*/ 42182 w 202527"/>
                <a:gd name="connsiteY364" fmla="*/ 196136 h 227999"/>
                <a:gd name="connsiteX365" fmla="*/ 42838 w 202527"/>
                <a:gd name="connsiteY365" fmla="*/ 192255 h 227999"/>
                <a:gd name="connsiteX366" fmla="*/ 43792 w 202527"/>
                <a:gd name="connsiteY366" fmla="*/ 189722 h 227999"/>
                <a:gd name="connsiteX367" fmla="*/ 45667 w 202527"/>
                <a:gd name="connsiteY367" fmla="*/ 187945 h 227999"/>
                <a:gd name="connsiteX368" fmla="*/ 50117 w 202527"/>
                <a:gd name="connsiteY368" fmla="*/ 182971 h 227999"/>
                <a:gd name="connsiteX369" fmla="*/ 50478 w 202527"/>
                <a:gd name="connsiteY369" fmla="*/ 182596 h 227999"/>
                <a:gd name="connsiteX370" fmla="*/ 50357 w 202527"/>
                <a:gd name="connsiteY370" fmla="*/ 180111 h 227999"/>
                <a:gd name="connsiteX371" fmla="*/ 49158 w 202527"/>
                <a:gd name="connsiteY371" fmla="*/ 179760 h 227999"/>
                <a:gd name="connsiteX372" fmla="*/ 47403 w 202527"/>
                <a:gd name="connsiteY372" fmla="*/ 179046 h 227999"/>
                <a:gd name="connsiteX373" fmla="*/ 42935 w 202527"/>
                <a:gd name="connsiteY373" fmla="*/ 178162 h 227999"/>
                <a:gd name="connsiteX374" fmla="*/ 38772 w 202527"/>
                <a:gd name="connsiteY374" fmla="*/ 177595 h 227999"/>
                <a:gd name="connsiteX375" fmla="*/ 36882 w 202527"/>
                <a:gd name="connsiteY375" fmla="*/ 176892 h 227999"/>
                <a:gd name="connsiteX376" fmla="*/ 35226 w 202527"/>
                <a:gd name="connsiteY376" fmla="*/ 175011 h 227999"/>
                <a:gd name="connsiteX377" fmla="*/ 34200 w 202527"/>
                <a:gd name="connsiteY377" fmla="*/ 174986 h 227999"/>
                <a:gd name="connsiteX378" fmla="*/ 32192 w 202527"/>
                <a:gd name="connsiteY378" fmla="*/ 175659 h 227999"/>
                <a:gd name="connsiteX379" fmla="*/ 29683 w 202527"/>
                <a:gd name="connsiteY379" fmla="*/ 176114 h 227999"/>
                <a:gd name="connsiteX380" fmla="*/ 27859 w 202527"/>
                <a:gd name="connsiteY380" fmla="*/ 175716 h 227999"/>
                <a:gd name="connsiteX381" fmla="*/ 26716 w 202527"/>
                <a:gd name="connsiteY381" fmla="*/ 175793 h 227999"/>
                <a:gd name="connsiteX382" fmla="*/ 26075 w 202527"/>
                <a:gd name="connsiteY382" fmla="*/ 176140 h 227999"/>
                <a:gd name="connsiteX383" fmla="*/ 25753 w 202527"/>
                <a:gd name="connsiteY383" fmla="*/ 175833 h 227999"/>
                <a:gd name="connsiteX384" fmla="*/ 25295 w 202527"/>
                <a:gd name="connsiteY384" fmla="*/ 174220 h 227999"/>
                <a:gd name="connsiteX385" fmla="*/ 24341 w 202527"/>
                <a:gd name="connsiteY385" fmla="*/ 173798 h 227999"/>
                <a:gd name="connsiteX386" fmla="*/ 22857 w 202527"/>
                <a:gd name="connsiteY386" fmla="*/ 173429 h 227999"/>
                <a:gd name="connsiteX387" fmla="*/ 21935 w 202527"/>
                <a:gd name="connsiteY387" fmla="*/ 173589 h 227999"/>
                <a:gd name="connsiteX388" fmla="*/ 21298 w 202527"/>
                <a:gd name="connsiteY388" fmla="*/ 174390 h 227999"/>
                <a:gd name="connsiteX389" fmla="*/ 20316 w 202527"/>
                <a:gd name="connsiteY389" fmla="*/ 174955 h 227999"/>
                <a:gd name="connsiteX390" fmla="*/ 19413 w 202527"/>
                <a:gd name="connsiteY390" fmla="*/ 174771 h 227999"/>
                <a:gd name="connsiteX391" fmla="*/ 16586 w 202527"/>
                <a:gd name="connsiteY391" fmla="*/ 171044 h 227999"/>
                <a:gd name="connsiteX392" fmla="*/ 15858 w 202527"/>
                <a:gd name="connsiteY392" fmla="*/ 170219 h 227999"/>
                <a:gd name="connsiteX393" fmla="*/ 15673 w 202527"/>
                <a:gd name="connsiteY393" fmla="*/ 169460 h 227999"/>
                <a:gd name="connsiteX394" fmla="*/ 14965 w 202527"/>
                <a:gd name="connsiteY394" fmla="*/ 168071 h 227999"/>
                <a:gd name="connsiteX395" fmla="*/ 13280 w 202527"/>
                <a:gd name="connsiteY395" fmla="*/ 166689 h 227999"/>
                <a:gd name="connsiteX396" fmla="*/ 11603 w 202527"/>
                <a:gd name="connsiteY396" fmla="*/ 166251 h 227999"/>
                <a:gd name="connsiteX397" fmla="*/ 10765 w 202527"/>
                <a:gd name="connsiteY397" fmla="*/ 166406 h 227999"/>
                <a:gd name="connsiteX398" fmla="*/ 10855 w 202527"/>
                <a:gd name="connsiteY398" fmla="*/ 164686 h 227999"/>
                <a:gd name="connsiteX399" fmla="*/ 11516 w 202527"/>
                <a:gd name="connsiteY399" fmla="*/ 162190 h 227999"/>
                <a:gd name="connsiteX400" fmla="*/ 12144 w 202527"/>
                <a:gd name="connsiteY400" fmla="*/ 160886 h 227999"/>
                <a:gd name="connsiteX401" fmla="*/ 12982 w 202527"/>
                <a:gd name="connsiteY401" fmla="*/ 159820 h 227999"/>
                <a:gd name="connsiteX402" fmla="*/ 13870 w 202527"/>
                <a:gd name="connsiteY402" fmla="*/ 159079 h 227999"/>
                <a:gd name="connsiteX403" fmla="*/ 14069 w 202527"/>
                <a:gd name="connsiteY403" fmla="*/ 157738 h 227999"/>
                <a:gd name="connsiteX404" fmla="*/ 13926 w 202527"/>
                <a:gd name="connsiteY404" fmla="*/ 156469 h 227999"/>
                <a:gd name="connsiteX405" fmla="*/ 12900 w 202527"/>
                <a:gd name="connsiteY405" fmla="*/ 156272 h 227999"/>
                <a:gd name="connsiteX406" fmla="*/ 10329 w 202527"/>
                <a:gd name="connsiteY406" fmla="*/ 155334 h 227999"/>
                <a:gd name="connsiteX407" fmla="*/ 8813 w 202527"/>
                <a:gd name="connsiteY407" fmla="*/ 154346 h 227999"/>
                <a:gd name="connsiteX408" fmla="*/ 7681 w 202527"/>
                <a:gd name="connsiteY408" fmla="*/ 153108 h 227999"/>
                <a:gd name="connsiteX409" fmla="*/ 6206 w 202527"/>
                <a:gd name="connsiteY409" fmla="*/ 151401 h 227999"/>
                <a:gd name="connsiteX410" fmla="*/ 5578 w 202527"/>
                <a:gd name="connsiteY410" fmla="*/ 149667 h 227999"/>
                <a:gd name="connsiteX411" fmla="*/ 5546 w 202527"/>
                <a:gd name="connsiteY411" fmla="*/ 147938 h 227999"/>
                <a:gd name="connsiteX412" fmla="*/ 5727 w 202527"/>
                <a:gd name="connsiteY412" fmla="*/ 147164 h 227999"/>
                <a:gd name="connsiteX413" fmla="*/ 5833 w 202527"/>
                <a:gd name="connsiteY413" fmla="*/ 146633 h 227999"/>
                <a:gd name="connsiteX414" fmla="*/ 7023 w 202527"/>
                <a:gd name="connsiteY414" fmla="*/ 143934 h 227999"/>
                <a:gd name="connsiteX415" fmla="*/ 11210 w 202527"/>
                <a:gd name="connsiteY415" fmla="*/ 141516 h 227999"/>
                <a:gd name="connsiteX416" fmla="*/ 10749 w 202527"/>
                <a:gd name="connsiteY416" fmla="*/ 139079 h 227999"/>
                <a:gd name="connsiteX417" fmla="*/ 10689 w 202527"/>
                <a:gd name="connsiteY417" fmla="*/ 137584 h 227999"/>
                <a:gd name="connsiteX418" fmla="*/ 9672 w 202527"/>
                <a:gd name="connsiteY418" fmla="*/ 136605 h 227999"/>
                <a:gd name="connsiteX419" fmla="*/ 7640 w 202527"/>
                <a:gd name="connsiteY419" fmla="*/ 136209 h 227999"/>
                <a:gd name="connsiteX420" fmla="*/ 7102 w 202527"/>
                <a:gd name="connsiteY420" fmla="*/ 135530 h 227999"/>
                <a:gd name="connsiteX421" fmla="*/ 6876 w 202527"/>
                <a:gd name="connsiteY421" fmla="*/ 134867 h 227999"/>
                <a:gd name="connsiteX422" fmla="*/ 8368 w 202527"/>
                <a:gd name="connsiteY422" fmla="*/ 133375 h 227999"/>
                <a:gd name="connsiteX423" fmla="*/ 6567 w 202527"/>
                <a:gd name="connsiteY423" fmla="*/ 132195 h 227999"/>
                <a:gd name="connsiteX424" fmla="*/ 5792 w 202527"/>
                <a:gd name="connsiteY424" fmla="*/ 130974 h 227999"/>
                <a:gd name="connsiteX425" fmla="*/ 3282 w 202527"/>
                <a:gd name="connsiteY425" fmla="*/ 129432 h 227999"/>
                <a:gd name="connsiteX426" fmla="*/ 3017 w 202527"/>
                <a:gd name="connsiteY426" fmla="*/ 128901 h 227999"/>
                <a:gd name="connsiteX427" fmla="*/ 4222 w 202527"/>
                <a:gd name="connsiteY427" fmla="*/ 124399 h 227999"/>
                <a:gd name="connsiteX428" fmla="*/ 3302 w 202527"/>
                <a:gd name="connsiteY428" fmla="*/ 123084 h 227999"/>
                <a:gd name="connsiteX429" fmla="*/ 2157 w 202527"/>
                <a:gd name="connsiteY429" fmla="*/ 122413 h 227999"/>
                <a:gd name="connsiteX430" fmla="*/ 823 w 202527"/>
                <a:gd name="connsiteY430" fmla="*/ 122083 h 227999"/>
                <a:gd name="connsiteX431" fmla="*/ 214 w 202527"/>
                <a:gd name="connsiteY431" fmla="*/ 121457 h 227999"/>
                <a:gd name="connsiteX432" fmla="*/ 0 w 202527"/>
                <a:gd name="connsiteY432" fmla="*/ 120742 h 227999"/>
                <a:gd name="connsiteX433" fmla="*/ 240 w 202527"/>
                <a:gd name="connsiteY433" fmla="*/ 120299 h 227999"/>
                <a:gd name="connsiteX434" fmla="*/ 1807 w 202527"/>
                <a:gd name="connsiteY434" fmla="*/ 120430 h 227999"/>
                <a:gd name="connsiteX435" fmla="*/ 2289 w 202527"/>
                <a:gd name="connsiteY435" fmla="*/ 119966 h 227999"/>
                <a:gd name="connsiteX436" fmla="*/ 6025 w 202527"/>
                <a:gd name="connsiteY436" fmla="*/ 117313 h 227999"/>
                <a:gd name="connsiteX437" fmla="*/ 6178 w 202527"/>
                <a:gd name="connsiteY437" fmla="*/ 116803 h 227999"/>
                <a:gd name="connsiteX438" fmla="*/ 5658 w 202527"/>
                <a:gd name="connsiteY438" fmla="*/ 116514 h 227999"/>
                <a:gd name="connsiteX439" fmla="*/ 4973 w 202527"/>
                <a:gd name="connsiteY439" fmla="*/ 116360 h 227999"/>
                <a:gd name="connsiteX440" fmla="*/ 4805 w 202527"/>
                <a:gd name="connsiteY440" fmla="*/ 115802 h 227999"/>
                <a:gd name="connsiteX441" fmla="*/ 4829 w 202527"/>
                <a:gd name="connsiteY441" fmla="*/ 115067 h 227999"/>
                <a:gd name="connsiteX442" fmla="*/ 6826 w 202527"/>
                <a:gd name="connsiteY442" fmla="*/ 111235 h 227999"/>
                <a:gd name="connsiteX443" fmla="*/ 7416 w 202527"/>
                <a:gd name="connsiteY443" fmla="*/ 109599 h 227999"/>
                <a:gd name="connsiteX444" fmla="*/ 7547 w 202527"/>
                <a:gd name="connsiteY444" fmla="*/ 108442 h 227999"/>
                <a:gd name="connsiteX445" fmla="*/ 7424 w 202527"/>
                <a:gd name="connsiteY445" fmla="*/ 107299 h 227999"/>
                <a:gd name="connsiteX446" fmla="*/ 6282 w 202527"/>
                <a:gd name="connsiteY446" fmla="*/ 105500 h 227999"/>
                <a:gd name="connsiteX447" fmla="*/ 5165 w 202527"/>
                <a:gd name="connsiteY447" fmla="*/ 104064 h 227999"/>
                <a:gd name="connsiteX448" fmla="*/ 5127 w 202527"/>
                <a:gd name="connsiteY448" fmla="*/ 102920 h 227999"/>
                <a:gd name="connsiteX449" fmla="*/ 4317 w 202527"/>
                <a:gd name="connsiteY449" fmla="*/ 102318 h 227999"/>
                <a:gd name="connsiteX450" fmla="*/ 2013 w 202527"/>
                <a:gd name="connsiteY450" fmla="*/ 99249 h 227999"/>
                <a:gd name="connsiteX451" fmla="*/ 2017 w 202527"/>
                <a:gd name="connsiteY451" fmla="*/ 98061 h 227999"/>
                <a:gd name="connsiteX452" fmla="*/ 3319 w 202527"/>
                <a:gd name="connsiteY452" fmla="*/ 97138 h 227999"/>
                <a:gd name="connsiteX453" fmla="*/ 5137 w 202527"/>
                <a:gd name="connsiteY453" fmla="*/ 96549 h 227999"/>
                <a:gd name="connsiteX454" fmla="*/ 5742 w 202527"/>
                <a:gd name="connsiteY454" fmla="*/ 96063 h 227999"/>
                <a:gd name="connsiteX455" fmla="*/ 6832 w 202527"/>
                <a:gd name="connsiteY455" fmla="*/ 95757 h 227999"/>
                <a:gd name="connsiteX456" fmla="*/ 9720 w 202527"/>
                <a:gd name="connsiteY456" fmla="*/ 96644 h 227999"/>
                <a:gd name="connsiteX457" fmla="*/ 11015 w 202527"/>
                <a:gd name="connsiteY457" fmla="*/ 97413 h 227999"/>
                <a:gd name="connsiteX458" fmla="*/ 11380 w 202527"/>
                <a:gd name="connsiteY458" fmla="*/ 97254 h 227999"/>
                <a:gd name="connsiteX459" fmla="*/ 12548 w 202527"/>
                <a:gd name="connsiteY459" fmla="*/ 96417 h 227999"/>
                <a:gd name="connsiteX460" fmla="*/ 14595 w 202527"/>
                <a:gd name="connsiteY460" fmla="*/ 96549 h 227999"/>
                <a:gd name="connsiteX461" fmla="*/ 19553 w 202527"/>
                <a:gd name="connsiteY461" fmla="*/ 94867 h 227999"/>
                <a:gd name="connsiteX462" fmla="*/ 20292 w 202527"/>
                <a:gd name="connsiteY462" fmla="*/ 94058 h 227999"/>
                <a:gd name="connsiteX463" fmla="*/ 20849 w 202527"/>
                <a:gd name="connsiteY463" fmla="*/ 93198 h 227999"/>
                <a:gd name="connsiteX464" fmla="*/ 20894 w 202527"/>
                <a:gd name="connsiteY464" fmla="*/ 92820 h 227999"/>
                <a:gd name="connsiteX465" fmla="*/ 18975 w 202527"/>
                <a:gd name="connsiteY465" fmla="*/ 91164 h 227999"/>
                <a:gd name="connsiteX466" fmla="*/ 18916 w 202527"/>
                <a:gd name="connsiteY466" fmla="*/ 90551 h 227999"/>
                <a:gd name="connsiteX467" fmla="*/ 19171 w 202527"/>
                <a:gd name="connsiteY467" fmla="*/ 89860 h 227999"/>
                <a:gd name="connsiteX468" fmla="*/ 19713 w 202527"/>
                <a:gd name="connsiteY468" fmla="*/ 89314 h 227999"/>
                <a:gd name="connsiteX469" fmla="*/ 20849 w 202527"/>
                <a:gd name="connsiteY469" fmla="*/ 88943 h 227999"/>
                <a:gd name="connsiteX470" fmla="*/ 22058 w 202527"/>
                <a:gd name="connsiteY470" fmla="*/ 88215 h 227999"/>
                <a:gd name="connsiteX471" fmla="*/ 24759 w 202527"/>
                <a:gd name="connsiteY471" fmla="*/ 86149 h 227999"/>
                <a:gd name="connsiteX472" fmla="*/ 25697 w 202527"/>
                <a:gd name="connsiteY472" fmla="*/ 84355 h 227999"/>
                <a:gd name="connsiteX473" fmla="*/ 25984 w 202527"/>
                <a:gd name="connsiteY473" fmla="*/ 82411 h 227999"/>
                <a:gd name="connsiteX474" fmla="*/ 26040 w 202527"/>
                <a:gd name="connsiteY474" fmla="*/ 80964 h 227999"/>
                <a:gd name="connsiteX475" fmla="*/ 25304 w 202527"/>
                <a:gd name="connsiteY475" fmla="*/ 79812 h 227999"/>
                <a:gd name="connsiteX476" fmla="*/ 24559 w 202527"/>
                <a:gd name="connsiteY476" fmla="*/ 79066 h 227999"/>
                <a:gd name="connsiteX477" fmla="*/ 23540 w 202527"/>
                <a:gd name="connsiteY477" fmla="*/ 79179 h 227999"/>
                <a:gd name="connsiteX478" fmla="*/ 21559 w 202527"/>
                <a:gd name="connsiteY478" fmla="*/ 79120 h 227999"/>
                <a:gd name="connsiteX479" fmla="*/ 19709 w 202527"/>
                <a:gd name="connsiteY479" fmla="*/ 78473 h 227999"/>
                <a:gd name="connsiteX480" fmla="*/ 18694 w 202527"/>
                <a:gd name="connsiteY480" fmla="*/ 77426 h 227999"/>
                <a:gd name="connsiteX481" fmla="*/ 18444 w 202527"/>
                <a:gd name="connsiteY481" fmla="*/ 76505 h 227999"/>
                <a:gd name="connsiteX482" fmla="*/ 18903 w 202527"/>
                <a:gd name="connsiteY482" fmla="*/ 75925 h 227999"/>
                <a:gd name="connsiteX483" fmla="*/ 19044 w 202527"/>
                <a:gd name="connsiteY483" fmla="*/ 75212 h 227999"/>
                <a:gd name="connsiteX484" fmla="*/ 18748 w 202527"/>
                <a:gd name="connsiteY484" fmla="*/ 74495 h 227999"/>
                <a:gd name="connsiteX485" fmla="*/ 18867 w 202527"/>
                <a:gd name="connsiteY485" fmla="*/ 73893 h 227999"/>
                <a:gd name="connsiteX486" fmla="*/ 19700 w 202527"/>
                <a:gd name="connsiteY486" fmla="*/ 73410 h 227999"/>
                <a:gd name="connsiteX487" fmla="*/ 25554 w 202527"/>
                <a:gd name="connsiteY487" fmla="*/ 73426 h 227999"/>
                <a:gd name="connsiteX488" fmla="*/ 25993 w 202527"/>
                <a:gd name="connsiteY488" fmla="*/ 72895 h 227999"/>
                <a:gd name="connsiteX489" fmla="*/ 26388 w 202527"/>
                <a:gd name="connsiteY489" fmla="*/ 70108 h 227999"/>
                <a:gd name="connsiteX490" fmla="*/ 27852 w 202527"/>
                <a:gd name="connsiteY490" fmla="*/ 65859 h 227999"/>
                <a:gd name="connsiteX491" fmla="*/ 29232 w 202527"/>
                <a:gd name="connsiteY491" fmla="*/ 63490 h 227999"/>
                <a:gd name="connsiteX492" fmla="*/ 29463 w 202527"/>
                <a:gd name="connsiteY492" fmla="*/ 62493 h 227999"/>
                <a:gd name="connsiteX493" fmla="*/ 29441 w 202527"/>
                <a:gd name="connsiteY493" fmla="*/ 56866 h 227999"/>
                <a:gd name="connsiteX494" fmla="*/ 29625 w 202527"/>
                <a:gd name="connsiteY494" fmla="*/ 54011 h 227999"/>
                <a:gd name="connsiteX495" fmla="*/ 28625 w 202527"/>
                <a:gd name="connsiteY495" fmla="*/ 52668 h 227999"/>
                <a:gd name="connsiteX496" fmla="*/ 26442 w 202527"/>
                <a:gd name="connsiteY496" fmla="*/ 51197 h 227999"/>
                <a:gd name="connsiteX497" fmla="*/ 26906 w 202527"/>
                <a:gd name="connsiteY497" fmla="*/ 48132 h 227999"/>
                <a:gd name="connsiteX498" fmla="*/ 27632 w 202527"/>
                <a:gd name="connsiteY498" fmla="*/ 45741 h 227999"/>
                <a:gd name="connsiteX499" fmla="*/ 29828 w 202527"/>
                <a:gd name="connsiteY499" fmla="*/ 42797 h 227999"/>
                <a:gd name="connsiteX500" fmla="*/ 31570 w 202527"/>
                <a:gd name="connsiteY500" fmla="*/ 41987 h 227999"/>
                <a:gd name="connsiteX501" fmla="*/ 39176 w 202527"/>
                <a:gd name="connsiteY501" fmla="*/ 41506 h 227999"/>
                <a:gd name="connsiteX502" fmla="*/ 47580 w 202527"/>
                <a:gd name="connsiteY502" fmla="*/ 41704 h 227999"/>
                <a:gd name="connsiteX503" fmla="*/ 51069 w 202527"/>
                <a:gd name="connsiteY503" fmla="*/ 46150 h 227999"/>
                <a:gd name="connsiteX504" fmla="*/ 49774 w 202527"/>
                <a:gd name="connsiteY504" fmla="*/ 48432 h 227999"/>
                <a:gd name="connsiteX505" fmla="*/ 51814 w 202527"/>
                <a:gd name="connsiteY505" fmla="*/ 49494 h 227999"/>
                <a:gd name="connsiteX506" fmla="*/ 52797 w 202527"/>
                <a:gd name="connsiteY506" fmla="*/ 49106 h 227999"/>
                <a:gd name="connsiteX507" fmla="*/ 53544 w 202527"/>
                <a:gd name="connsiteY507" fmla="*/ 47121 h 227999"/>
                <a:gd name="connsiteX508" fmla="*/ 54043 w 202527"/>
                <a:gd name="connsiteY508" fmla="*/ 44922 h 227999"/>
                <a:gd name="connsiteX509" fmla="*/ 54758 w 202527"/>
                <a:gd name="connsiteY509" fmla="*/ 44256 h 227999"/>
                <a:gd name="connsiteX510" fmla="*/ 57356 w 202527"/>
                <a:gd name="connsiteY510" fmla="*/ 45900 h 227999"/>
                <a:gd name="connsiteX511" fmla="*/ 58269 w 202527"/>
                <a:gd name="connsiteY511" fmla="*/ 47026 h 227999"/>
                <a:gd name="connsiteX512" fmla="*/ 58325 w 202527"/>
                <a:gd name="connsiteY512" fmla="*/ 50644 h 227999"/>
                <a:gd name="connsiteX513" fmla="*/ 59282 w 202527"/>
                <a:gd name="connsiteY513" fmla="*/ 45743 h 227999"/>
                <a:gd name="connsiteX514" fmla="*/ 58569 w 202527"/>
                <a:gd name="connsiteY514" fmla="*/ 42307 h 227999"/>
                <a:gd name="connsiteX515" fmla="*/ 59059 w 202527"/>
                <a:gd name="connsiteY515" fmla="*/ 38972 h 227999"/>
                <a:gd name="connsiteX516" fmla="*/ 60102 w 202527"/>
                <a:gd name="connsiteY516" fmla="*/ 37235 h 227999"/>
                <a:gd name="connsiteX517" fmla="*/ 61061 w 202527"/>
                <a:gd name="connsiteY517" fmla="*/ 36130 h 227999"/>
                <a:gd name="connsiteX518" fmla="*/ 67226 w 202527"/>
                <a:gd name="connsiteY518" fmla="*/ 37320 h 227999"/>
                <a:gd name="connsiteX519" fmla="*/ 74032 w 202527"/>
                <a:gd name="connsiteY519" fmla="*/ 36706 h 227999"/>
                <a:gd name="connsiteX520" fmla="*/ 76606 w 202527"/>
                <a:gd name="connsiteY520" fmla="*/ 37992 h 227999"/>
                <a:gd name="connsiteX521" fmla="*/ 82430 w 202527"/>
                <a:gd name="connsiteY521" fmla="*/ 44428 h 227999"/>
                <a:gd name="connsiteX522" fmla="*/ 84372 w 202527"/>
                <a:gd name="connsiteY522" fmla="*/ 45480 h 227999"/>
                <a:gd name="connsiteX523" fmla="*/ 86822 w 202527"/>
                <a:gd name="connsiteY523" fmla="*/ 45811 h 227999"/>
                <a:gd name="connsiteX524" fmla="*/ 83445 w 202527"/>
                <a:gd name="connsiteY524" fmla="*/ 44437 h 227999"/>
                <a:gd name="connsiteX525" fmla="*/ 76386 w 202527"/>
                <a:gd name="connsiteY525" fmla="*/ 36610 h 227999"/>
                <a:gd name="connsiteX526" fmla="*/ 74272 w 202527"/>
                <a:gd name="connsiteY526" fmla="*/ 35639 h 227999"/>
                <a:gd name="connsiteX527" fmla="*/ 71027 w 202527"/>
                <a:gd name="connsiteY527" fmla="*/ 35344 h 227999"/>
                <a:gd name="connsiteX528" fmla="*/ 69003 w 202527"/>
                <a:gd name="connsiteY528" fmla="*/ 34578 h 227999"/>
                <a:gd name="connsiteX529" fmla="*/ 67727 w 202527"/>
                <a:gd name="connsiteY529" fmla="*/ 33392 h 227999"/>
                <a:gd name="connsiteX530" fmla="*/ 67353 w 202527"/>
                <a:gd name="connsiteY530" fmla="*/ 32332 h 227999"/>
                <a:gd name="connsiteX531" fmla="*/ 67423 w 202527"/>
                <a:gd name="connsiteY531" fmla="*/ 24417 h 227999"/>
                <a:gd name="connsiteX532" fmla="*/ 66205 w 202527"/>
                <a:gd name="connsiteY532" fmla="*/ 23237 h 227999"/>
                <a:gd name="connsiteX533" fmla="*/ 64631 w 202527"/>
                <a:gd name="connsiteY533" fmla="*/ 22826 h 227999"/>
                <a:gd name="connsiteX534" fmla="*/ 63650 w 202527"/>
                <a:gd name="connsiteY534" fmla="*/ 23369 h 227999"/>
                <a:gd name="connsiteX535" fmla="*/ 61636 w 202527"/>
                <a:gd name="connsiteY535" fmla="*/ 23376 h 227999"/>
                <a:gd name="connsiteX536" fmla="*/ 61212 w 202527"/>
                <a:gd name="connsiteY536" fmla="*/ 21579 h 227999"/>
                <a:gd name="connsiteX537" fmla="*/ 61704 w 202527"/>
                <a:gd name="connsiteY537" fmla="*/ 20247 h 227999"/>
                <a:gd name="connsiteX538" fmla="*/ 65753 w 202527"/>
                <a:gd name="connsiteY538" fmla="*/ 19336 h 227999"/>
                <a:gd name="connsiteX539" fmla="*/ 68422 w 202527"/>
                <a:gd name="connsiteY539" fmla="*/ 18114 h 227999"/>
                <a:gd name="connsiteX540" fmla="*/ 68541 w 202527"/>
                <a:gd name="connsiteY540" fmla="*/ 15954 h 227999"/>
                <a:gd name="connsiteX541" fmla="*/ 66855 w 202527"/>
                <a:gd name="connsiteY541" fmla="*/ 14254 h 227999"/>
                <a:gd name="connsiteX542" fmla="*/ 64836 w 202527"/>
                <a:gd name="connsiteY542" fmla="*/ 11133 h 227999"/>
                <a:gd name="connsiteX543" fmla="*/ 62463 w 202527"/>
                <a:gd name="connsiteY543" fmla="*/ 8196 h 227999"/>
                <a:gd name="connsiteX544" fmla="*/ 56334 w 202527"/>
                <a:gd name="connsiteY544" fmla="*/ 0 h 227999"/>
                <a:gd name="connsiteX545" fmla="*/ 57358 w 202527"/>
                <a:gd name="connsiteY545" fmla="*/ 103 h 227999"/>
                <a:gd name="connsiteX546" fmla="*/ 56310 w 202527"/>
                <a:gd name="connsiteY546" fmla="*/ 1353 h 227999"/>
                <a:gd name="connsiteX547" fmla="*/ 56008 w 202527"/>
                <a:gd name="connsiteY547" fmla="*/ 2228 h 227999"/>
                <a:gd name="connsiteX548" fmla="*/ 55583 w 202527"/>
                <a:gd name="connsiteY548" fmla="*/ 3975 h 227999"/>
                <a:gd name="connsiteX549" fmla="*/ 55775 w 202527"/>
                <a:gd name="connsiteY549" fmla="*/ 4882 h 227999"/>
                <a:gd name="connsiteX550" fmla="*/ 61296 w 202527"/>
                <a:gd name="connsiteY550" fmla="*/ 5131 h 227999"/>
                <a:gd name="connsiteX551" fmla="*/ 60655 w 202527"/>
                <a:gd name="connsiteY551" fmla="*/ 5940 h 227999"/>
                <a:gd name="connsiteX552" fmla="*/ 55056 w 202527"/>
                <a:gd name="connsiteY552" fmla="*/ 6486 h 227999"/>
                <a:gd name="connsiteX553" fmla="*/ 54179 w 202527"/>
                <a:gd name="connsiteY553" fmla="*/ 8345 h 227999"/>
                <a:gd name="connsiteX554" fmla="*/ 53669 w 202527"/>
                <a:gd name="connsiteY554" fmla="*/ 8954 h 227999"/>
                <a:gd name="connsiteX555" fmla="*/ 53913 w 202527"/>
                <a:gd name="connsiteY555" fmla="*/ 4623 h 22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Lst>
              <a:rect l="l" t="t" r="r" b="b"/>
              <a:pathLst>
                <a:path w="202527" h="227999">
                  <a:moveTo>
                    <a:pt x="176238" y="28478"/>
                  </a:moveTo>
                  <a:lnTo>
                    <a:pt x="180907" y="31292"/>
                  </a:lnTo>
                  <a:lnTo>
                    <a:pt x="184723" y="33847"/>
                  </a:lnTo>
                  <a:lnTo>
                    <a:pt x="184431" y="34795"/>
                  </a:lnTo>
                  <a:lnTo>
                    <a:pt x="184772" y="36258"/>
                  </a:lnTo>
                  <a:lnTo>
                    <a:pt x="183854" y="36149"/>
                  </a:lnTo>
                  <a:lnTo>
                    <a:pt x="181117" y="36490"/>
                  </a:lnTo>
                  <a:lnTo>
                    <a:pt x="178406" y="36007"/>
                  </a:lnTo>
                  <a:lnTo>
                    <a:pt x="177884" y="34192"/>
                  </a:lnTo>
                  <a:lnTo>
                    <a:pt x="178316" y="32443"/>
                  </a:lnTo>
                  <a:lnTo>
                    <a:pt x="177227" y="31240"/>
                  </a:lnTo>
                  <a:lnTo>
                    <a:pt x="176225" y="30534"/>
                  </a:lnTo>
                  <a:lnTo>
                    <a:pt x="176077" y="29524"/>
                  </a:lnTo>
                  <a:close/>
                  <a:moveTo>
                    <a:pt x="115590" y="16104"/>
                  </a:moveTo>
                  <a:lnTo>
                    <a:pt x="118877" y="17086"/>
                  </a:lnTo>
                  <a:lnTo>
                    <a:pt x="119909" y="19005"/>
                  </a:lnTo>
                  <a:lnTo>
                    <a:pt x="119965" y="19628"/>
                  </a:lnTo>
                  <a:lnTo>
                    <a:pt x="116570" y="19687"/>
                  </a:lnTo>
                  <a:lnTo>
                    <a:pt x="115274" y="18467"/>
                  </a:lnTo>
                  <a:lnTo>
                    <a:pt x="113970" y="18157"/>
                  </a:lnTo>
                  <a:lnTo>
                    <a:pt x="114672" y="16652"/>
                  </a:lnTo>
                  <a:close/>
                  <a:moveTo>
                    <a:pt x="167283" y="11030"/>
                  </a:moveTo>
                  <a:lnTo>
                    <a:pt x="167888" y="12552"/>
                  </a:lnTo>
                  <a:lnTo>
                    <a:pt x="168797" y="13599"/>
                  </a:lnTo>
                  <a:lnTo>
                    <a:pt x="171999" y="14772"/>
                  </a:lnTo>
                  <a:lnTo>
                    <a:pt x="172477" y="15305"/>
                  </a:lnTo>
                  <a:lnTo>
                    <a:pt x="172766" y="16042"/>
                  </a:lnTo>
                  <a:lnTo>
                    <a:pt x="171276" y="17485"/>
                  </a:lnTo>
                  <a:lnTo>
                    <a:pt x="170771" y="18224"/>
                  </a:lnTo>
                  <a:lnTo>
                    <a:pt x="171244" y="19409"/>
                  </a:lnTo>
                  <a:lnTo>
                    <a:pt x="173617" y="20703"/>
                  </a:lnTo>
                  <a:lnTo>
                    <a:pt x="174170" y="22753"/>
                  </a:lnTo>
                  <a:lnTo>
                    <a:pt x="173576" y="23797"/>
                  </a:lnTo>
                  <a:lnTo>
                    <a:pt x="171090" y="22060"/>
                  </a:lnTo>
                  <a:lnTo>
                    <a:pt x="168594" y="22084"/>
                  </a:lnTo>
                  <a:lnTo>
                    <a:pt x="167102" y="24759"/>
                  </a:lnTo>
                  <a:lnTo>
                    <a:pt x="165992" y="24872"/>
                  </a:lnTo>
                  <a:lnTo>
                    <a:pt x="162138" y="22442"/>
                  </a:lnTo>
                  <a:lnTo>
                    <a:pt x="161520" y="21256"/>
                  </a:lnTo>
                  <a:lnTo>
                    <a:pt x="161393" y="20270"/>
                  </a:lnTo>
                  <a:lnTo>
                    <a:pt x="161943" y="16850"/>
                  </a:lnTo>
                  <a:lnTo>
                    <a:pt x="161842" y="15773"/>
                  </a:lnTo>
                  <a:lnTo>
                    <a:pt x="163053" y="14596"/>
                  </a:lnTo>
                  <a:lnTo>
                    <a:pt x="163241" y="12894"/>
                  </a:lnTo>
                  <a:lnTo>
                    <a:pt x="165383" y="11098"/>
                  </a:lnTo>
                  <a:close/>
                  <a:moveTo>
                    <a:pt x="58651" y="9162"/>
                  </a:moveTo>
                  <a:lnTo>
                    <a:pt x="60055" y="9517"/>
                  </a:lnTo>
                  <a:lnTo>
                    <a:pt x="60374" y="10621"/>
                  </a:lnTo>
                  <a:lnTo>
                    <a:pt x="59513" y="11371"/>
                  </a:lnTo>
                  <a:lnTo>
                    <a:pt x="57409" y="11283"/>
                  </a:lnTo>
                  <a:lnTo>
                    <a:pt x="56228" y="10577"/>
                  </a:lnTo>
                  <a:lnTo>
                    <a:pt x="56611" y="9825"/>
                  </a:lnTo>
                  <a:lnTo>
                    <a:pt x="57727" y="9251"/>
                  </a:lnTo>
                  <a:close/>
                  <a:moveTo>
                    <a:pt x="62197" y="4773"/>
                  </a:moveTo>
                  <a:lnTo>
                    <a:pt x="62206" y="4776"/>
                  </a:lnTo>
                  <a:lnTo>
                    <a:pt x="66330" y="4843"/>
                  </a:lnTo>
                  <a:lnTo>
                    <a:pt x="67341" y="4973"/>
                  </a:lnTo>
                  <a:lnTo>
                    <a:pt x="73596" y="6576"/>
                  </a:lnTo>
                  <a:lnTo>
                    <a:pt x="75125" y="7700"/>
                  </a:lnTo>
                  <a:lnTo>
                    <a:pt x="77049" y="7753"/>
                  </a:lnTo>
                  <a:lnTo>
                    <a:pt x="80515" y="6706"/>
                  </a:lnTo>
                  <a:lnTo>
                    <a:pt x="83104" y="6246"/>
                  </a:lnTo>
                  <a:lnTo>
                    <a:pt x="84108" y="6892"/>
                  </a:lnTo>
                  <a:lnTo>
                    <a:pt x="85518" y="7163"/>
                  </a:lnTo>
                  <a:lnTo>
                    <a:pt x="85844" y="7163"/>
                  </a:lnTo>
                  <a:lnTo>
                    <a:pt x="85981" y="7726"/>
                  </a:lnTo>
                  <a:lnTo>
                    <a:pt x="89217" y="8540"/>
                  </a:lnTo>
                  <a:lnTo>
                    <a:pt x="90578" y="9837"/>
                  </a:lnTo>
                  <a:lnTo>
                    <a:pt x="92089" y="11807"/>
                  </a:lnTo>
                  <a:lnTo>
                    <a:pt x="92236" y="14641"/>
                  </a:lnTo>
                  <a:lnTo>
                    <a:pt x="90301" y="16677"/>
                  </a:lnTo>
                  <a:lnTo>
                    <a:pt x="88695" y="17965"/>
                  </a:lnTo>
                  <a:lnTo>
                    <a:pt x="94771" y="17478"/>
                  </a:lnTo>
                  <a:lnTo>
                    <a:pt x="95376" y="18645"/>
                  </a:lnTo>
                  <a:lnTo>
                    <a:pt x="96296" y="19903"/>
                  </a:lnTo>
                  <a:lnTo>
                    <a:pt x="99569" y="19007"/>
                  </a:lnTo>
                  <a:lnTo>
                    <a:pt x="107775" y="22728"/>
                  </a:lnTo>
                  <a:lnTo>
                    <a:pt x="112737" y="20917"/>
                  </a:lnTo>
                  <a:lnTo>
                    <a:pt x="114007" y="20811"/>
                  </a:lnTo>
                  <a:lnTo>
                    <a:pt x="115134" y="23817"/>
                  </a:lnTo>
                  <a:lnTo>
                    <a:pt x="113901" y="26840"/>
                  </a:lnTo>
                  <a:lnTo>
                    <a:pt x="109526" y="30061"/>
                  </a:lnTo>
                  <a:lnTo>
                    <a:pt x="110496" y="32043"/>
                  </a:lnTo>
                  <a:lnTo>
                    <a:pt x="111893" y="32483"/>
                  </a:lnTo>
                  <a:lnTo>
                    <a:pt x="116017" y="32063"/>
                  </a:lnTo>
                  <a:lnTo>
                    <a:pt x="122547" y="34020"/>
                  </a:lnTo>
                  <a:lnTo>
                    <a:pt x="123908" y="33410"/>
                  </a:lnTo>
                  <a:lnTo>
                    <a:pt x="129203" y="28895"/>
                  </a:lnTo>
                  <a:lnTo>
                    <a:pt x="131319" y="27925"/>
                  </a:lnTo>
                  <a:lnTo>
                    <a:pt x="138285" y="27230"/>
                  </a:lnTo>
                  <a:lnTo>
                    <a:pt x="139552" y="25479"/>
                  </a:lnTo>
                  <a:lnTo>
                    <a:pt x="142375" y="23717"/>
                  </a:lnTo>
                  <a:lnTo>
                    <a:pt x="144193" y="21791"/>
                  </a:lnTo>
                  <a:lnTo>
                    <a:pt x="148546" y="18120"/>
                  </a:lnTo>
                  <a:lnTo>
                    <a:pt x="153051" y="18782"/>
                  </a:lnTo>
                  <a:lnTo>
                    <a:pt x="155681" y="19485"/>
                  </a:lnTo>
                  <a:lnTo>
                    <a:pt x="158568" y="19839"/>
                  </a:lnTo>
                  <a:lnTo>
                    <a:pt x="161196" y="23749"/>
                  </a:lnTo>
                  <a:lnTo>
                    <a:pt x="167843" y="28064"/>
                  </a:lnTo>
                  <a:lnTo>
                    <a:pt x="173950" y="27689"/>
                  </a:lnTo>
                  <a:lnTo>
                    <a:pt x="176117" y="31764"/>
                  </a:lnTo>
                  <a:lnTo>
                    <a:pt x="177074" y="36785"/>
                  </a:lnTo>
                  <a:lnTo>
                    <a:pt x="178950" y="38358"/>
                  </a:lnTo>
                  <a:lnTo>
                    <a:pt x="180600" y="39385"/>
                  </a:lnTo>
                  <a:lnTo>
                    <a:pt x="185576" y="40460"/>
                  </a:lnTo>
                  <a:lnTo>
                    <a:pt x="185772" y="40528"/>
                  </a:lnTo>
                  <a:lnTo>
                    <a:pt x="185932" y="41208"/>
                  </a:lnTo>
                  <a:lnTo>
                    <a:pt x="186236" y="43696"/>
                  </a:lnTo>
                  <a:lnTo>
                    <a:pt x="186653" y="45757"/>
                  </a:lnTo>
                  <a:lnTo>
                    <a:pt x="189214" y="53974"/>
                  </a:lnTo>
                  <a:lnTo>
                    <a:pt x="189165" y="55979"/>
                  </a:lnTo>
                  <a:lnTo>
                    <a:pt x="189134" y="56511"/>
                  </a:lnTo>
                  <a:lnTo>
                    <a:pt x="188197" y="59315"/>
                  </a:lnTo>
                  <a:lnTo>
                    <a:pt x="186530" y="61677"/>
                  </a:lnTo>
                  <a:lnTo>
                    <a:pt x="184330" y="63008"/>
                  </a:lnTo>
                  <a:lnTo>
                    <a:pt x="183118" y="64488"/>
                  </a:lnTo>
                  <a:lnTo>
                    <a:pt x="182891" y="66122"/>
                  </a:lnTo>
                  <a:lnTo>
                    <a:pt x="185658" y="68981"/>
                  </a:lnTo>
                  <a:lnTo>
                    <a:pt x="191414" y="73066"/>
                  </a:lnTo>
                  <a:lnTo>
                    <a:pt x="193744" y="76554"/>
                  </a:lnTo>
                  <a:lnTo>
                    <a:pt x="192645" y="79452"/>
                  </a:lnTo>
                  <a:lnTo>
                    <a:pt x="192311" y="81575"/>
                  </a:lnTo>
                  <a:lnTo>
                    <a:pt x="192738" y="82926"/>
                  </a:lnTo>
                  <a:lnTo>
                    <a:pt x="193660" y="84010"/>
                  </a:lnTo>
                  <a:lnTo>
                    <a:pt x="195081" y="84830"/>
                  </a:lnTo>
                  <a:lnTo>
                    <a:pt x="195645" y="86091"/>
                  </a:lnTo>
                  <a:lnTo>
                    <a:pt x="195358" y="87793"/>
                  </a:lnTo>
                  <a:lnTo>
                    <a:pt x="195627" y="88973"/>
                  </a:lnTo>
                  <a:lnTo>
                    <a:pt x="196688" y="89813"/>
                  </a:lnTo>
                  <a:lnTo>
                    <a:pt x="196590" y="90139"/>
                  </a:lnTo>
                  <a:lnTo>
                    <a:pt x="196075" y="91321"/>
                  </a:lnTo>
                  <a:lnTo>
                    <a:pt x="195370" y="93475"/>
                  </a:lnTo>
                  <a:lnTo>
                    <a:pt x="194971" y="95046"/>
                  </a:lnTo>
                  <a:lnTo>
                    <a:pt x="193351" y="97185"/>
                  </a:lnTo>
                  <a:lnTo>
                    <a:pt x="193844" y="99001"/>
                  </a:lnTo>
                  <a:lnTo>
                    <a:pt x="195113" y="101141"/>
                  </a:lnTo>
                  <a:lnTo>
                    <a:pt x="196077" y="102216"/>
                  </a:lnTo>
                  <a:lnTo>
                    <a:pt x="196381" y="103234"/>
                  </a:lnTo>
                  <a:lnTo>
                    <a:pt x="195768" y="105653"/>
                  </a:lnTo>
                  <a:lnTo>
                    <a:pt x="196072" y="106271"/>
                  </a:lnTo>
                  <a:lnTo>
                    <a:pt x="200080" y="108051"/>
                  </a:lnTo>
                  <a:lnTo>
                    <a:pt x="200734" y="108872"/>
                  </a:lnTo>
                  <a:lnTo>
                    <a:pt x="201123" y="110581"/>
                  </a:lnTo>
                  <a:lnTo>
                    <a:pt x="202527" y="114229"/>
                  </a:lnTo>
                  <a:lnTo>
                    <a:pt x="201361" y="118843"/>
                  </a:lnTo>
                  <a:lnTo>
                    <a:pt x="200335" y="121367"/>
                  </a:lnTo>
                  <a:lnTo>
                    <a:pt x="198052" y="125369"/>
                  </a:lnTo>
                  <a:lnTo>
                    <a:pt x="197945" y="125738"/>
                  </a:lnTo>
                  <a:lnTo>
                    <a:pt x="197681" y="126224"/>
                  </a:lnTo>
                  <a:lnTo>
                    <a:pt x="196997" y="126924"/>
                  </a:lnTo>
                  <a:lnTo>
                    <a:pt x="196042" y="127029"/>
                  </a:lnTo>
                  <a:lnTo>
                    <a:pt x="194602" y="126507"/>
                  </a:lnTo>
                  <a:lnTo>
                    <a:pt x="193615" y="125838"/>
                  </a:lnTo>
                  <a:lnTo>
                    <a:pt x="193842" y="124112"/>
                  </a:lnTo>
                  <a:lnTo>
                    <a:pt x="193209" y="123999"/>
                  </a:lnTo>
                  <a:lnTo>
                    <a:pt x="192423" y="122939"/>
                  </a:lnTo>
                  <a:lnTo>
                    <a:pt x="192114" y="121799"/>
                  </a:lnTo>
                  <a:lnTo>
                    <a:pt x="191266" y="121334"/>
                  </a:lnTo>
                  <a:lnTo>
                    <a:pt x="188169" y="120855"/>
                  </a:lnTo>
                  <a:lnTo>
                    <a:pt x="187117" y="120518"/>
                  </a:lnTo>
                  <a:lnTo>
                    <a:pt x="186310" y="120761"/>
                  </a:lnTo>
                  <a:lnTo>
                    <a:pt x="185705" y="121568"/>
                  </a:lnTo>
                  <a:lnTo>
                    <a:pt x="186091" y="122297"/>
                  </a:lnTo>
                  <a:lnTo>
                    <a:pt x="186668" y="123007"/>
                  </a:lnTo>
                  <a:lnTo>
                    <a:pt x="188385" y="124132"/>
                  </a:lnTo>
                  <a:lnTo>
                    <a:pt x="188208" y="124579"/>
                  </a:lnTo>
                  <a:lnTo>
                    <a:pt x="184509" y="125673"/>
                  </a:lnTo>
                  <a:lnTo>
                    <a:pt x="182181" y="126795"/>
                  </a:lnTo>
                  <a:lnTo>
                    <a:pt x="180013" y="127425"/>
                  </a:lnTo>
                  <a:lnTo>
                    <a:pt x="177804" y="128586"/>
                  </a:lnTo>
                  <a:lnTo>
                    <a:pt x="173444" y="129889"/>
                  </a:lnTo>
                  <a:lnTo>
                    <a:pt x="170246" y="130235"/>
                  </a:lnTo>
                  <a:lnTo>
                    <a:pt x="169579" y="130579"/>
                  </a:lnTo>
                  <a:lnTo>
                    <a:pt x="168385" y="132786"/>
                  </a:lnTo>
                  <a:lnTo>
                    <a:pt x="167579" y="133247"/>
                  </a:lnTo>
                  <a:lnTo>
                    <a:pt x="166806" y="133008"/>
                  </a:lnTo>
                  <a:lnTo>
                    <a:pt x="166219" y="132647"/>
                  </a:lnTo>
                  <a:lnTo>
                    <a:pt x="165476" y="132946"/>
                  </a:lnTo>
                  <a:lnTo>
                    <a:pt x="164703" y="133676"/>
                  </a:lnTo>
                  <a:lnTo>
                    <a:pt x="163895" y="133964"/>
                  </a:lnTo>
                  <a:lnTo>
                    <a:pt x="163191" y="133954"/>
                  </a:lnTo>
                  <a:lnTo>
                    <a:pt x="161941" y="135879"/>
                  </a:lnTo>
                  <a:lnTo>
                    <a:pt x="158298" y="136463"/>
                  </a:lnTo>
                  <a:lnTo>
                    <a:pt x="157871" y="137460"/>
                  </a:lnTo>
                  <a:lnTo>
                    <a:pt x="157201" y="138616"/>
                  </a:lnTo>
                  <a:lnTo>
                    <a:pt x="156668" y="138899"/>
                  </a:lnTo>
                  <a:lnTo>
                    <a:pt x="155022" y="138441"/>
                  </a:lnTo>
                  <a:lnTo>
                    <a:pt x="152749" y="138188"/>
                  </a:lnTo>
                  <a:lnTo>
                    <a:pt x="151444" y="138821"/>
                  </a:lnTo>
                  <a:lnTo>
                    <a:pt x="149877" y="139171"/>
                  </a:lnTo>
                  <a:lnTo>
                    <a:pt x="147964" y="139277"/>
                  </a:lnTo>
                  <a:lnTo>
                    <a:pt x="145832" y="140541"/>
                  </a:lnTo>
                  <a:lnTo>
                    <a:pt x="143753" y="142759"/>
                  </a:lnTo>
                  <a:lnTo>
                    <a:pt x="142582" y="144714"/>
                  </a:lnTo>
                  <a:lnTo>
                    <a:pt x="141956" y="145416"/>
                  </a:lnTo>
                  <a:lnTo>
                    <a:pt x="140935" y="143581"/>
                  </a:lnTo>
                  <a:lnTo>
                    <a:pt x="139688" y="142321"/>
                  </a:lnTo>
                  <a:lnTo>
                    <a:pt x="138806" y="141667"/>
                  </a:lnTo>
                  <a:lnTo>
                    <a:pt x="138017" y="141666"/>
                  </a:lnTo>
                  <a:lnTo>
                    <a:pt x="137810" y="141934"/>
                  </a:lnTo>
                  <a:lnTo>
                    <a:pt x="137808" y="142895"/>
                  </a:lnTo>
                  <a:lnTo>
                    <a:pt x="138650" y="144491"/>
                  </a:lnTo>
                  <a:lnTo>
                    <a:pt x="139693" y="145579"/>
                  </a:lnTo>
                  <a:lnTo>
                    <a:pt x="139859" y="146382"/>
                  </a:lnTo>
                  <a:lnTo>
                    <a:pt x="140418" y="147843"/>
                  </a:lnTo>
                  <a:lnTo>
                    <a:pt x="141936" y="149437"/>
                  </a:lnTo>
                  <a:lnTo>
                    <a:pt x="144318" y="150700"/>
                  </a:lnTo>
                  <a:lnTo>
                    <a:pt x="145942" y="151943"/>
                  </a:lnTo>
                  <a:lnTo>
                    <a:pt x="147145" y="153665"/>
                  </a:lnTo>
                  <a:lnTo>
                    <a:pt x="147156" y="154194"/>
                  </a:lnTo>
                  <a:lnTo>
                    <a:pt x="146825" y="154897"/>
                  </a:lnTo>
                  <a:lnTo>
                    <a:pt x="146257" y="155559"/>
                  </a:lnTo>
                  <a:lnTo>
                    <a:pt x="145778" y="156421"/>
                  </a:lnTo>
                  <a:lnTo>
                    <a:pt x="144459" y="158163"/>
                  </a:lnTo>
                  <a:lnTo>
                    <a:pt x="144849" y="158924"/>
                  </a:lnTo>
                  <a:lnTo>
                    <a:pt x="145929" y="159885"/>
                  </a:lnTo>
                  <a:lnTo>
                    <a:pt x="146886" y="161038"/>
                  </a:lnTo>
                  <a:lnTo>
                    <a:pt x="148112" y="162901"/>
                  </a:lnTo>
                  <a:lnTo>
                    <a:pt x="149799" y="166162"/>
                  </a:lnTo>
                  <a:lnTo>
                    <a:pt x="150885" y="167503"/>
                  </a:lnTo>
                  <a:lnTo>
                    <a:pt x="152360" y="168887"/>
                  </a:lnTo>
                  <a:lnTo>
                    <a:pt x="153809" y="169943"/>
                  </a:lnTo>
                  <a:lnTo>
                    <a:pt x="156093" y="169911"/>
                  </a:lnTo>
                  <a:lnTo>
                    <a:pt x="158460" y="171925"/>
                  </a:lnTo>
                  <a:lnTo>
                    <a:pt x="161043" y="174835"/>
                  </a:lnTo>
                  <a:lnTo>
                    <a:pt x="162973" y="176169"/>
                  </a:lnTo>
                  <a:lnTo>
                    <a:pt x="164321" y="176575"/>
                  </a:lnTo>
                  <a:lnTo>
                    <a:pt x="165433" y="177622"/>
                  </a:lnTo>
                  <a:lnTo>
                    <a:pt x="166420" y="179127"/>
                  </a:lnTo>
                  <a:lnTo>
                    <a:pt x="166806" y="179997"/>
                  </a:lnTo>
                  <a:lnTo>
                    <a:pt x="167681" y="180625"/>
                  </a:lnTo>
                  <a:lnTo>
                    <a:pt x="170045" y="180508"/>
                  </a:lnTo>
                  <a:lnTo>
                    <a:pt x="173081" y="182873"/>
                  </a:lnTo>
                  <a:lnTo>
                    <a:pt x="174960" y="184603"/>
                  </a:lnTo>
                  <a:lnTo>
                    <a:pt x="175951" y="185999"/>
                  </a:lnTo>
                  <a:lnTo>
                    <a:pt x="175690" y="186552"/>
                  </a:lnTo>
                  <a:lnTo>
                    <a:pt x="175569" y="188289"/>
                  </a:lnTo>
                  <a:lnTo>
                    <a:pt x="175599" y="190129"/>
                  </a:lnTo>
                  <a:lnTo>
                    <a:pt x="175301" y="191102"/>
                  </a:lnTo>
                  <a:lnTo>
                    <a:pt x="173943" y="192382"/>
                  </a:lnTo>
                  <a:lnTo>
                    <a:pt x="173241" y="192654"/>
                  </a:lnTo>
                  <a:lnTo>
                    <a:pt x="172866" y="192930"/>
                  </a:lnTo>
                  <a:lnTo>
                    <a:pt x="168696" y="191261"/>
                  </a:lnTo>
                  <a:lnTo>
                    <a:pt x="168365" y="191546"/>
                  </a:lnTo>
                  <a:lnTo>
                    <a:pt x="168104" y="191752"/>
                  </a:lnTo>
                  <a:lnTo>
                    <a:pt x="166988" y="196586"/>
                  </a:lnTo>
                  <a:lnTo>
                    <a:pt x="166219" y="197514"/>
                  </a:lnTo>
                  <a:lnTo>
                    <a:pt x="165074" y="198368"/>
                  </a:lnTo>
                  <a:lnTo>
                    <a:pt x="162695" y="199199"/>
                  </a:lnTo>
                  <a:lnTo>
                    <a:pt x="161041" y="199537"/>
                  </a:lnTo>
                  <a:lnTo>
                    <a:pt x="159752" y="199958"/>
                  </a:lnTo>
                  <a:lnTo>
                    <a:pt x="155668" y="201977"/>
                  </a:lnTo>
                  <a:lnTo>
                    <a:pt x="153828" y="203189"/>
                  </a:lnTo>
                  <a:lnTo>
                    <a:pt x="152636" y="204711"/>
                  </a:lnTo>
                  <a:lnTo>
                    <a:pt x="152630" y="205587"/>
                  </a:lnTo>
                  <a:lnTo>
                    <a:pt x="154616" y="208160"/>
                  </a:lnTo>
                  <a:lnTo>
                    <a:pt x="156908" y="210815"/>
                  </a:lnTo>
                  <a:lnTo>
                    <a:pt x="156923" y="213149"/>
                  </a:lnTo>
                  <a:lnTo>
                    <a:pt x="155908" y="214893"/>
                  </a:lnTo>
                  <a:lnTo>
                    <a:pt x="155672" y="215567"/>
                  </a:lnTo>
                  <a:lnTo>
                    <a:pt x="156346" y="215820"/>
                  </a:lnTo>
                  <a:lnTo>
                    <a:pt x="157616" y="215917"/>
                  </a:lnTo>
                  <a:lnTo>
                    <a:pt x="158678" y="216217"/>
                  </a:lnTo>
                  <a:lnTo>
                    <a:pt x="159132" y="217443"/>
                  </a:lnTo>
                  <a:lnTo>
                    <a:pt x="158996" y="219578"/>
                  </a:lnTo>
                  <a:lnTo>
                    <a:pt x="158633" y="221575"/>
                  </a:lnTo>
                  <a:lnTo>
                    <a:pt x="158253" y="222415"/>
                  </a:lnTo>
                  <a:lnTo>
                    <a:pt x="157229" y="222482"/>
                  </a:lnTo>
                  <a:lnTo>
                    <a:pt x="155258" y="221619"/>
                  </a:lnTo>
                  <a:lnTo>
                    <a:pt x="153720" y="220616"/>
                  </a:lnTo>
                  <a:lnTo>
                    <a:pt x="153133" y="219999"/>
                  </a:lnTo>
                  <a:lnTo>
                    <a:pt x="153096" y="219261"/>
                  </a:lnTo>
                  <a:lnTo>
                    <a:pt x="153429" y="218795"/>
                  </a:lnTo>
                  <a:lnTo>
                    <a:pt x="152880" y="217885"/>
                  </a:lnTo>
                  <a:lnTo>
                    <a:pt x="150989" y="217044"/>
                  </a:lnTo>
                  <a:lnTo>
                    <a:pt x="148963" y="217410"/>
                  </a:lnTo>
                  <a:lnTo>
                    <a:pt x="147467" y="217977"/>
                  </a:lnTo>
                  <a:lnTo>
                    <a:pt x="146502" y="217944"/>
                  </a:lnTo>
                  <a:lnTo>
                    <a:pt x="145459" y="217134"/>
                  </a:lnTo>
                  <a:lnTo>
                    <a:pt x="143854" y="216514"/>
                  </a:lnTo>
                  <a:lnTo>
                    <a:pt x="141757" y="216105"/>
                  </a:lnTo>
                  <a:lnTo>
                    <a:pt x="140451" y="215668"/>
                  </a:lnTo>
                  <a:lnTo>
                    <a:pt x="140176" y="215926"/>
                  </a:lnTo>
                  <a:lnTo>
                    <a:pt x="140330" y="217679"/>
                  </a:lnTo>
                  <a:lnTo>
                    <a:pt x="139928" y="218444"/>
                  </a:lnTo>
                  <a:lnTo>
                    <a:pt x="129561" y="219456"/>
                  </a:lnTo>
                  <a:lnTo>
                    <a:pt x="126402" y="220404"/>
                  </a:lnTo>
                  <a:lnTo>
                    <a:pt x="124102" y="221629"/>
                  </a:lnTo>
                  <a:lnTo>
                    <a:pt x="122400" y="222160"/>
                  </a:lnTo>
                  <a:lnTo>
                    <a:pt x="121984" y="222915"/>
                  </a:lnTo>
                  <a:lnTo>
                    <a:pt x="120299" y="223906"/>
                  </a:lnTo>
                  <a:lnTo>
                    <a:pt x="118397" y="224223"/>
                  </a:lnTo>
                  <a:lnTo>
                    <a:pt x="117939" y="223898"/>
                  </a:lnTo>
                  <a:lnTo>
                    <a:pt x="116719" y="224356"/>
                  </a:lnTo>
                  <a:lnTo>
                    <a:pt x="114640" y="224797"/>
                  </a:lnTo>
                  <a:lnTo>
                    <a:pt x="113288" y="224657"/>
                  </a:lnTo>
                  <a:lnTo>
                    <a:pt x="112653" y="223856"/>
                  </a:lnTo>
                  <a:lnTo>
                    <a:pt x="111366" y="222629"/>
                  </a:lnTo>
                  <a:lnTo>
                    <a:pt x="110850" y="221778"/>
                  </a:lnTo>
                  <a:lnTo>
                    <a:pt x="110904" y="221233"/>
                  </a:lnTo>
                  <a:lnTo>
                    <a:pt x="107997" y="221123"/>
                  </a:lnTo>
                  <a:lnTo>
                    <a:pt x="106164" y="220475"/>
                  </a:lnTo>
                  <a:lnTo>
                    <a:pt x="102275" y="220627"/>
                  </a:lnTo>
                  <a:lnTo>
                    <a:pt x="101316" y="220353"/>
                  </a:lnTo>
                  <a:lnTo>
                    <a:pt x="101116" y="220647"/>
                  </a:lnTo>
                  <a:lnTo>
                    <a:pt x="100530" y="224128"/>
                  </a:lnTo>
                  <a:lnTo>
                    <a:pt x="99761" y="225556"/>
                  </a:lnTo>
                  <a:lnTo>
                    <a:pt x="98515" y="227030"/>
                  </a:lnTo>
                  <a:lnTo>
                    <a:pt x="96920" y="227850"/>
                  </a:lnTo>
                  <a:lnTo>
                    <a:pt x="95646" y="227999"/>
                  </a:lnTo>
                  <a:lnTo>
                    <a:pt x="95706" y="226925"/>
                  </a:lnTo>
                  <a:lnTo>
                    <a:pt x="96028" y="225630"/>
                  </a:lnTo>
                  <a:lnTo>
                    <a:pt x="95110" y="225326"/>
                  </a:lnTo>
                  <a:lnTo>
                    <a:pt x="93732" y="225177"/>
                  </a:lnTo>
                  <a:lnTo>
                    <a:pt x="93065" y="224791"/>
                  </a:lnTo>
                  <a:lnTo>
                    <a:pt x="93240" y="223805"/>
                  </a:lnTo>
                  <a:lnTo>
                    <a:pt x="92923" y="223229"/>
                  </a:lnTo>
                  <a:lnTo>
                    <a:pt x="92353" y="222541"/>
                  </a:lnTo>
                  <a:lnTo>
                    <a:pt x="90971" y="221651"/>
                  </a:lnTo>
                  <a:lnTo>
                    <a:pt x="88042" y="220332"/>
                  </a:lnTo>
                  <a:lnTo>
                    <a:pt x="86047" y="219680"/>
                  </a:lnTo>
                  <a:lnTo>
                    <a:pt x="85300" y="220374"/>
                  </a:lnTo>
                  <a:lnTo>
                    <a:pt x="83873" y="221074"/>
                  </a:lnTo>
                  <a:lnTo>
                    <a:pt x="81625" y="220845"/>
                  </a:lnTo>
                  <a:lnTo>
                    <a:pt x="81074" y="221120"/>
                  </a:lnTo>
                  <a:lnTo>
                    <a:pt x="77226" y="219023"/>
                  </a:lnTo>
                  <a:lnTo>
                    <a:pt x="73529" y="217005"/>
                  </a:lnTo>
                  <a:lnTo>
                    <a:pt x="72307" y="217005"/>
                  </a:lnTo>
                  <a:lnTo>
                    <a:pt x="66859" y="217408"/>
                  </a:lnTo>
                  <a:lnTo>
                    <a:pt x="66701" y="217230"/>
                  </a:lnTo>
                  <a:lnTo>
                    <a:pt x="65753" y="216080"/>
                  </a:lnTo>
                  <a:lnTo>
                    <a:pt x="64911" y="215716"/>
                  </a:lnTo>
                  <a:lnTo>
                    <a:pt x="64404" y="215903"/>
                  </a:lnTo>
                  <a:lnTo>
                    <a:pt x="64065" y="216237"/>
                  </a:lnTo>
                  <a:lnTo>
                    <a:pt x="63480" y="216180"/>
                  </a:lnTo>
                  <a:lnTo>
                    <a:pt x="61037" y="214322"/>
                  </a:lnTo>
                  <a:lnTo>
                    <a:pt x="60038" y="214054"/>
                  </a:lnTo>
                  <a:lnTo>
                    <a:pt x="58649" y="214300"/>
                  </a:lnTo>
                  <a:lnTo>
                    <a:pt x="57010" y="215300"/>
                  </a:lnTo>
                  <a:lnTo>
                    <a:pt x="56295" y="216525"/>
                  </a:lnTo>
                  <a:lnTo>
                    <a:pt x="56513" y="217230"/>
                  </a:lnTo>
                  <a:lnTo>
                    <a:pt x="57364" y="217537"/>
                  </a:lnTo>
                  <a:lnTo>
                    <a:pt x="59588" y="217331"/>
                  </a:lnTo>
                  <a:lnTo>
                    <a:pt x="59914" y="217534"/>
                  </a:lnTo>
                  <a:lnTo>
                    <a:pt x="59990" y="217930"/>
                  </a:lnTo>
                  <a:lnTo>
                    <a:pt x="59746" y="218318"/>
                  </a:lnTo>
                  <a:lnTo>
                    <a:pt x="57937" y="218636"/>
                  </a:lnTo>
                  <a:lnTo>
                    <a:pt x="57414" y="219099"/>
                  </a:lnTo>
                  <a:lnTo>
                    <a:pt x="56885" y="219213"/>
                  </a:lnTo>
                  <a:lnTo>
                    <a:pt x="56546" y="219285"/>
                  </a:lnTo>
                  <a:lnTo>
                    <a:pt x="54624" y="218798"/>
                  </a:lnTo>
                  <a:lnTo>
                    <a:pt x="51759" y="218798"/>
                  </a:lnTo>
                  <a:lnTo>
                    <a:pt x="49448" y="219662"/>
                  </a:lnTo>
                  <a:lnTo>
                    <a:pt x="45762" y="220007"/>
                  </a:lnTo>
                  <a:lnTo>
                    <a:pt x="40698" y="219838"/>
                  </a:lnTo>
                  <a:lnTo>
                    <a:pt x="38876" y="219197"/>
                  </a:lnTo>
                  <a:lnTo>
                    <a:pt x="37766" y="218809"/>
                  </a:lnTo>
                  <a:lnTo>
                    <a:pt x="36969" y="216916"/>
                  </a:lnTo>
                  <a:lnTo>
                    <a:pt x="37172" y="214110"/>
                  </a:lnTo>
                  <a:lnTo>
                    <a:pt x="38381" y="210391"/>
                  </a:lnTo>
                  <a:lnTo>
                    <a:pt x="38718" y="207658"/>
                  </a:lnTo>
                  <a:lnTo>
                    <a:pt x="38180" y="205916"/>
                  </a:lnTo>
                  <a:lnTo>
                    <a:pt x="38897" y="203303"/>
                  </a:lnTo>
                  <a:lnTo>
                    <a:pt x="40867" y="199818"/>
                  </a:lnTo>
                  <a:lnTo>
                    <a:pt x="42182" y="196136"/>
                  </a:lnTo>
                  <a:lnTo>
                    <a:pt x="42838" y="192255"/>
                  </a:lnTo>
                  <a:lnTo>
                    <a:pt x="43792" y="189722"/>
                  </a:lnTo>
                  <a:lnTo>
                    <a:pt x="45667" y="187945"/>
                  </a:lnTo>
                  <a:lnTo>
                    <a:pt x="50117" y="182971"/>
                  </a:lnTo>
                  <a:lnTo>
                    <a:pt x="50478" y="182596"/>
                  </a:lnTo>
                  <a:lnTo>
                    <a:pt x="50357" y="180111"/>
                  </a:lnTo>
                  <a:lnTo>
                    <a:pt x="49158" y="179760"/>
                  </a:lnTo>
                  <a:lnTo>
                    <a:pt x="47403" y="179046"/>
                  </a:lnTo>
                  <a:lnTo>
                    <a:pt x="42935" y="178162"/>
                  </a:lnTo>
                  <a:lnTo>
                    <a:pt x="38772" y="177595"/>
                  </a:lnTo>
                  <a:lnTo>
                    <a:pt x="36882" y="176892"/>
                  </a:lnTo>
                  <a:lnTo>
                    <a:pt x="35226" y="175011"/>
                  </a:lnTo>
                  <a:lnTo>
                    <a:pt x="34200" y="174986"/>
                  </a:lnTo>
                  <a:lnTo>
                    <a:pt x="32192" y="175659"/>
                  </a:lnTo>
                  <a:lnTo>
                    <a:pt x="29683" y="176114"/>
                  </a:lnTo>
                  <a:lnTo>
                    <a:pt x="27859" y="175716"/>
                  </a:lnTo>
                  <a:lnTo>
                    <a:pt x="26716" y="175793"/>
                  </a:lnTo>
                  <a:lnTo>
                    <a:pt x="26075" y="176140"/>
                  </a:lnTo>
                  <a:lnTo>
                    <a:pt x="25753" y="175833"/>
                  </a:lnTo>
                  <a:lnTo>
                    <a:pt x="25295" y="174220"/>
                  </a:lnTo>
                  <a:lnTo>
                    <a:pt x="24341" y="173798"/>
                  </a:lnTo>
                  <a:lnTo>
                    <a:pt x="22857" y="173429"/>
                  </a:lnTo>
                  <a:lnTo>
                    <a:pt x="21935" y="173589"/>
                  </a:lnTo>
                  <a:lnTo>
                    <a:pt x="21298" y="174390"/>
                  </a:lnTo>
                  <a:lnTo>
                    <a:pt x="20316" y="174955"/>
                  </a:lnTo>
                  <a:lnTo>
                    <a:pt x="19413" y="174771"/>
                  </a:lnTo>
                  <a:lnTo>
                    <a:pt x="16586" y="171044"/>
                  </a:lnTo>
                  <a:lnTo>
                    <a:pt x="15858" y="170219"/>
                  </a:lnTo>
                  <a:lnTo>
                    <a:pt x="15673" y="169460"/>
                  </a:lnTo>
                  <a:lnTo>
                    <a:pt x="14965" y="168071"/>
                  </a:lnTo>
                  <a:lnTo>
                    <a:pt x="13280" y="166689"/>
                  </a:lnTo>
                  <a:lnTo>
                    <a:pt x="11603" y="166251"/>
                  </a:lnTo>
                  <a:lnTo>
                    <a:pt x="10765" y="166406"/>
                  </a:lnTo>
                  <a:lnTo>
                    <a:pt x="10855" y="164686"/>
                  </a:lnTo>
                  <a:lnTo>
                    <a:pt x="11516" y="162190"/>
                  </a:lnTo>
                  <a:lnTo>
                    <a:pt x="12144" y="160886"/>
                  </a:lnTo>
                  <a:lnTo>
                    <a:pt x="12982" y="159820"/>
                  </a:lnTo>
                  <a:lnTo>
                    <a:pt x="13870" y="159079"/>
                  </a:lnTo>
                  <a:lnTo>
                    <a:pt x="14069" y="157738"/>
                  </a:lnTo>
                  <a:lnTo>
                    <a:pt x="13926" y="156469"/>
                  </a:lnTo>
                  <a:lnTo>
                    <a:pt x="12900" y="156272"/>
                  </a:lnTo>
                  <a:lnTo>
                    <a:pt x="10329" y="155334"/>
                  </a:lnTo>
                  <a:lnTo>
                    <a:pt x="8813" y="154346"/>
                  </a:lnTo>
                  <a:lnTo>
                    <a:pt x="7681" y="153108"/>
                  </a:lnTo>
                  <a:lnTo>
                    <a:pt x="6206" y="151401"/>
                  </a:lnTo>
                  <a:lnTo>
                    <a:pt x="5578" y="149667"/>
                  </a:lnTo>
                  <a:lnTo>
                    <a:pt x="5546" y="147938"/>
                  </a:lnTo>
                  <a:lnTo>
                    <a:pt x="5727" y="147164"/>
                  </a:lnTo>
                  <a:lnTo>
                    <a:pt x="5833" y="146633"/>
                  </a:lnTo>
                  <a:lnTo>
                    <a:pt x="7023" y="143934"/>
                  </a:lnTo>
                  <a:lnTo>
                    <a:pt x="11210" y="141516"/>
                  </a:lnTo>
                  <a:lnTo>
                    <a:pt x="10749" y="139079"/>
                  </a:lnTo>
                  <a:lnTo>
                    <a:pt x="10689" y="137584"/>
                  </a:lnTo>
                  <a:lnTo>
                    <a:pt x="9672" y="136605"/>
                  </a:lnTo>
                  <a:lnTo>
                    <a:pt x="7640" y="136209"/>
                  </a:lnTo>
                  <a:lnTo>
                    <a:pt x="7102" y="135530"/>
                  </a:lnTo>
                  <a:lnTo>
                    <a:pt x="6876" y="134867"/>
                  </a:lnTo>
                  <a:lnTo>
                    <a:pt x="8368" y="133375"/>
                  </a:lnTo>
                  <a:lnTo>
                    <a:pt x="6567" y="132195"/>
                  </a:lnTo>
                  <a:lnTo>
                    <a:pt x="5792" y="130974"/>
                  </a:lnTo>
                  <a:lnTo>
                    <a:pt x="3282" y="129432"/>
                  </a:lnTo>
                  <a:lnTo>
                    <a:pt x="3017" y="128901"/>
                  </a:lnTo>
                  <a:lnTo>
                    <a:pt x="4222" y="124399"/>
                  </a:lnTo>
                  <a:lnTo>
                    <a:pt x="3302" y="123084"/>
                  </a:lnTo>
                  <a:lnTo>
                    <a:pt x="2157" y="122413"/>
                  </a:lnTo>
                  <a:lnTo>
                    <a:pt x="823" y="122083"/>
                  </a:lnTo>
                  <a:lnTo>
                    <a:pt x="214" y="121457"/>
                  </a:lnTo>
                  <a:lnTo>
                    <a:pt x="0" y="120742"/>
                  </a:lnTo>
                  <a:lnTo>
                    <a:pt x="240" y="120299"/>
                  </a:lnTo>
                  <a:lnTo>
                    <a:pt x="1807" y="120430"/>
                  </a:lnTo>
                  <a:lnTo>
                    <a:pt x="2289" y="119966"/>
                  </a:lnTo>
                  <a:lnTo>
                    <a:pt x="6025" y="117313"/>
                  </a:lnTo>
                  <a:lnTo>
                    <a:pt x="6178" y="116803"/>
                  </a:lnTo>
                  <a:lnTo>
                    <a:pt x="5658" y="116514"/>
                  </a:lnTo>
                  <a:lnTo>
                    <a:pt x="4973" y="116360"/>
                  </a:lnTo>
                  <a:lnTo>
                    <a:pt x="4805" y="115802"/>
                  </a:lnTo>
                  <a:lnTo>
                    <a:pt x="4829" y="115067"/>
                  </a:lnTo>
                  <a:lnTo>
                    <a:pt x="6826" y="111235"/>
                  </a:lnTo>
                  <a:lnTo>
                    <a:pt x="7416" y="109599"/>
                  </a:lnTo>
                  <a:lnTo>
                    <a:pt x="7547" y="108442"/>
                  </a:lnTo>
                  <a:lnTo>
                    <a:pt x="7424" y="107299"/>
                  </a:lnTo>
                  <a:lnTo>
                    <a:pt x="6282" y="105500"/>
                  </a:lnTo>
                  <a:lnTo>
                    <a:pt x="5165" y="104064"/>
                  </a:lnTo>
                  <a:lnTo>
                    <a:pt x="5127" y="102920"/>
                  </a:lnTo>
                  <a:lnTo>
                    <a:pt x="4317" y="102318"/>
                  </a:lnTo>
                  <a:lnTo>
                    <a:pt x="2013" y="99249"/>
                  </a:lnTo>
                  <a:lnTo>
                    <a:pt x="2017" y="98061"/>
                  </a:lnTo>
                  <a:lnTo>
                    <a:pt x="3319" y="97138"/>
                  </a:lnTo>
                  <a:lnTo>
                    <a:pt x="5137" y="96549"/>
                  </a:lnTo>
                  <a:lnTo>
                    <a:pt x="5742" y="96063"/>
                  </a:lnTo>
                  <a:lnTo>
                    <a:pt x="6832" y="95757"/>
                  </a:lnTo>
                  <a:lnTo>
                    <a:pt x="9720" y="96644"/>
                  </a:lnTo>
                  <a:lnTo>
                    <a:pt x="11015" y="97413"/>
                  </a:lnTo>
                  <a:lnTo>
                    <a:pt x="11380" y="97254"/>
                  </a:lnTo>
                  <a:lnTo>
                    <a:pt x="12548" y="96417"/>
                  </a:lnTo>
                  <a:lnTo>
                    <a:pt x="14595" y="96549"/>
                  </a:lnTo>
                  <a:lnTo>
                    <a:pt x="19553" y="94867"/>
                  </a:lnTo>
                  <a:lnTo>
                    <a:pt x="20292" y="94058"/>
                  </a:lnTo>
                  <a:lnTo>
                    <a:pt x="20849" y="93198"/>
                  </a:lnTo>
                  <a:lnTo>
                    <a:pt x="20894" y="92820"/>
                  </a:lnTo>
                  <a:lnTo>
                    <a:pt x="18975" y="91164"/>
                  </a:lnTo>
                  <a:lnTo>
                    <a:pt x="18916" y="90551"/>
                  </a:lnTo>
                  <a:lnTo>
                    <a:pt x="19171" y="89860"/>
                  </a:lnTo>
                  <a:lnTo>
                    <a:pt x="19713" y="89314"/>
                  </a:lnTo>
                  <a:lnTo>
                    <a:pt x="20849" y="88943"/>
                  </a:lnTo>
                  <a:lnTo>
                    <a:pt x="22058" y="88215"/>
                  </a:lnTo>
                  <a:lnTo>
                    <a:pt x="24759" y="86149"/>
                  </a:lnTo>
                  <a:lnTo>
                    <a:pt x="25697" y="84355"/>
                  </a:lnTo>
                  <a:lnTo>
                    <a:pt x="25984" y="82411"/>
                  </a:lnTo>
                  <a:lnTo>
                    <a:pt x="26040" y="80964"/>
                  </a:lnTo>
                  <a:lnTo>
                    <a:pt x="25304" y="79812"/>
                  </a:lnTo>
                  <a:lnTo>
                    <a:pt x="24559" y="79066"/>
                  </a:lnTo>
                  <a:lnTo>
                    <a:pt x="23540" y="79179"/>
                  </a:lnTo>
                  <a:lnTo>
                    <a:pt x="21559" y="79120"/>
                  </a:lnTo>
                  <a:lnTo>
                    <a:pt x="19709" y="78473"/>
                  </a:lnTo>
                  <a:lnTo>
                    <a:pt x="18694" y="77426"/>
                  </a:lnTo>
                  <a:lnTo>
                    <a:pt x="18444" y="76505"/>
                  </a:lnTo>
                  <a:lnTo>
                    <a:pt x="18903" y="75925"/>
                  </a:lnTo>
                  <a:lnTo>
                    <a:pt x="19044" y="75212"/>
                  </a:lnTo>
                  <a:lnTo>
                    <a:pt x="18748" y="74495"/>
                  </a:lnTo>
                  <a:lnTo>
                    <a:pt x="18867" y="73893"/>
                  </a:lnTo>
                  <a:lnTo>
                    <a:pt x="19700" y="73410"/>
                  </a:lnTo>
                  <a:lnTo>
                    <a:pt x="25554" y="73426"/>
                  </a:lnTo>
                  <a:lnTo>
                    <a:pt x="25993" y="72895"/>
                  </a:lnTo>
                  <a:lnTo>
                    <a:pt x="26388" y="70108"/>
                  </a:lnTo>
                  <a:lnTo>
                    <a:pt x="27852" y="65859"/>
                  </a:lnTo>
                  <a:lnTo>
                    <a:pt x="29232" y="63490"/>
                  </a:lnTo>
                  <a:lnTo>
                    <a:pt x="29463" y="62493"/>
                  </a:lnTo>
                  <a:lnTo>
                    <a:pt x="29441" y="56866"/>
                  </a:lnTo>
                  <a:lnTo>
                    <a:pt x="29625" y="54011"/>
                  </a:lnTo>
                  <a:lnTo>
                    <a:pt x="28625" y="52668"/>
                  </a:lnTo>
                  <a:lnTo>
                    <a:pt x="26442" y="51197"/>
                  </a:lnTo>
                  <a:lnTo>
                    <a:pt x="26906" y="48132"/>
                  </a:lnTo>
                  <a:lnTo>
                    <a:pt x="27632" y="45741"/>
                  </a:lnTo>
                  <a:lnTo>
                    <a:pt x="29828" y="42797"/>
                  </a:lnTo>
                  <a:lnTo>
                    <a:pt x="31570" y="41987"/>
                  </a:lnTo>
                  <a:lnTo>
                    <a:pt x="39176" y="41506"/>
                  </a:lnTo>
                  <a:lnTo>
                    <a:pt x="47580" y="41704"/>
                  </a:lnTo>
                  <a:lnTo>
                    <a:pt x="51069" y="46150"/>
                  </a:lnTo>
                  <a:lnTo>
                    <a:pt x="49774" y="48432"/>
                  </a:lnTo>
                  <a:lnTo>
                    <a:pt x="51814" y="49494"/>
                  </a:lnTo>
                  <a:lnTo>
                    <a:pt x="52797" y="49106"/>
                  </a:lnTo>
                  <a:lnTo>
                    <a:pt x="53544" y="47121"/>
                  </a:lnTo>
                  <a:lnTo>
                    <a:pt x="54043" y="44922"/>
                  </a:lnTo>
                  <a:lnTo>
                    <a:pt x="54758" y="44256"/>
                  </a:lnTo>
                  <a:lnTo>
                    <a:pt x="57356" y="45900"/>
                  </a:lnTo>
                  <a:lnTo>
                    <a:pt x="58269" y="47026"/>
                  </a:lnTo>
                  <a:lnTo>
                    <a:pt x="58325" y="50644"/>
                  </a:lnTo>
                  <a:lnTo>
                    <a:pt x="59282" y="45743"/>
                  </a:lnTo>
                  <a:lnTo>
                    <a:pt x="58569" y="42307"/>
                  </a:lnTo>
                  <a:lnTo>
                    <a:pt x="59059" y="38972"/>
                  </a:lnTo>
                  <a:lnTo>
                    <a:pt x="60102" y="37235"/>
                  </a:lnTo>
                  <a:lnTo>
                    <a:pt x="61061" y="36130"/>
                  </a:lnTo>
                  <a:lnTo>
                    <a:pt x="67226" y="37320"/>
                  </a:lnTo>
                  <a:lnTo>
                    <a:pt x="74032" y="36706"/>
                  </a:lnTo>
                  <a:lnTo>
                    <a:pt x="76606" y="37992"/>
                  </a:lnTo>
                  <a:lnTo>
                    <a:pt x="82430" y="44428"/>
                  </a:lnTo>
                  <a:lnTo>
                    <a:pt x="84372" y="45480"/>
                  </a:lnTo>
                  <a:lnTo>
                    <a:pt x="86822" y="45811"/>
                  </a:lnTo>
                  <a:lnTo>
                    <a:pt x="83445" y="44437"/>
                  </a:lnTo>
                  <a:lnTo>
                    <a:pt x="76386" y="36610"/>
                  </a:lnTo>
                  <a:lnTo>
                    <a:pt x="74272" y="35639"/>
                  </a:lnTo>
                  <a:lnTo>
                    <a:pt x="71027" y="35344"/>
                  </a:lnTo>
                  <a:lnTo>
                    <a:pt x="69003" y="34578"/>
                  </a:lnTo>
                  <a:lnTo>
                    <a:pt x="67727" y="33392"/>
                  </a:lnTo>
                  <a:lnTo>
                    <a:pt x="67353" y="32332"/>
                  </a:lnTo>
                  <a:lnTo>
                    <a:pt x="67423" y="24417"/>
                  </a:lnTo>
                  <a:lnTo>
                    <a:pt x="66205" y="23237"/>
                  </a:lnTo>
                  <a:lnTo>
                    <a:pt x="64631" y="22826"/>
                  </a:lnTo>
                  <a:lnTo>
                    <a:pt x="63650" y="23369"/>
                  </a:lnTo>
                  <a:lnTo>
                    <a:pt x="61636" y="23376"/>
                  </a:lnTo>
                  <a:lnTo>
                    <a:pt x="61212" y="21579"/>
                  </a:lnTo>
                  <a:lnTo>
                    <a:pt x="61704" y="20247"/>
                  </a:lnTo>
                  <a:lnTo>
                    <a:pt x="65753" y="19336"/>
                  </a:lnTo>
                  <a:lnTo>
                    <a:pt x="68422" y="18114"/>
                  </a:lnTo>
                  <a:lnTo>
                    <a:pt x="68541" y="15954"/>
                  </a:lnTo>
                  <a:lnTo>
                    <a:pt x="66855" y="14254"/>
                  </a:lnTo>
                  <a:lnTo>
                    <a:pt x="64836" y="11133"/>
                  </a:lnTo>
                  <a:lnTo>
                    <a:pt x="62463" y="8196"/>
                  </a:lnTo>
                  <a:close/>
                  <a:moveTo>
                    <a:pt x="56334" y="0"/>
                  </a:moveTo>
                  <a:lnTo>
                    <a:pt x="57358" y="103"/>
                  </a:lnTo>
                  <a:lnTo>
                    <a:pt x="56310" y="1353"/>
                  </a:lnTo>
                  <a:lnTo>
                    <a:pt x="56008" y="2228"/>
                  </a:lnTo>
                  <a:lnTo>
                    <a:pt x="55583" y="3975"/>
                  </a:lnTo>
                  <a:lnTo>
                    <a:pt x="55775" y="4882"/>
                  </a:lnTo>
                  <a:lnTo>
                    <a:pt x="61296" y="5131"/>
                  </a:lnTo>
                  <a:lnTo>
                    <a:pt x="60655" y="5940"/>
                  </a:lnTo>
                  <a:lnTo>
                    <a:pt x="55056" y="6486"/>
                  </a:lnTo>
                  <a:lnTo>
                    <a:pt x="54179" y="8345"/>
                  </a:lnTo>
                  <a:lnTo>
                    <a:pt x="53669" y="8954"/>
                  </a:lnTo>
                  <a:lnTo>
                    <a:pt x="53913" y="4623"/>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253" name="ee4p_DK_1_15912"/>
            <p:cNvSpPr>
              <a:spLocks noChangeAspect="1"/>
            </p:cNvSpPr>
            <p:nvPr>
              <p:custDataLst>
                <p:tags r:id="rId10"/>
              </p:custDataLst>
            </p:nvPr>
          </p:nvSpPr>
          <p:spPr>
            <a:xfrm>
              <a:off x="4483616" y="3601608"/>
              <a:ext cx="614971" cy="385026"/>
            </a:xfrm>
            <a:custGeom>
              <a:avLst/>
              <a:gdLst>
                <a:gd name="connsiteX0" fmla="*/ 69366 w 155130"/>
                <a:gd name="connsiteY0" fmla="*/ 87225 h 97125"/>
                <a:gd name="connsiteX1" fmla="*/ 71642 w 155130"/>
                <a:gd name="connsiteY1" fmla="*/ 89072 h 97125"/>
                <a:gd name="connsiteX2" fmla="*/ 75555 w 155130"/>
                <a:gd name="connsiteY2" fmla="*/ 90976 h 97125"/>
                <a:gd name="connsiteX3" fmla="*/ 78202 w 155130"/>
                <a:gd name="connsiteY3" fmla="*/ 90867 h 97125"/>
                <a:gd name="connsiteX4" fmla="*/ 80003 w 155130"/>
                <a:gd name="connsiteY4" fmla="*/ 91656 h 97125"/>
                <a:gd name="connsiteX5" fmla="*/ 80433 w 155130"/>
                <a:gd name="connsiteY5" fmla="*/ 92874 h 97125"/>
                <a:gd name="connsiteX6" fmla="*/ 80586 w 155130"/>
                <a:gd name="connsiteY6" fmla="*/ 95577 h 97125"/>
                <a:gd name="connsiteX7" fmla="*/ 78695 w 155130"/>
                <a:gd name="connsiteY7" fmla="*/ 96364 h 97125"/>
                <a:gd name="connsiteX8" fmla="*/ 76607 w 155130"/>
                <a:gd name="connsiteY8" fmla="*/ 96097 h 97125"/>
                <a:gd name="connsiteX9" fmla="*/ 73765 w 155130"/>
                <a:gd name="connsiteY9" fmla="*/ 97125 h 97125"/>
                <a:gd name="connsiteX10" fmla="*/ 64436 w 155130"/>
                <a:gd name="connsiteY10" fmla="*/ 92708 h 97125"/>
                <a:gd name="connsiteX11" fmla="*/ 64572 w 155130"/>
                <a:gd name="connsiteY11" fmla="*/ 89020 h 97125"/>
                <a:gd name="connsiteX12" fmla="*/ 64946 w 155130"/>
                <a:gd name="connsiteY12" fmla="*/ 87570 h 97125"/>
                <a:gd name="connsiteX13" fmla="*/ 45958 w 155130"/>
                <a:gd name="connsiteY13" fmla="*/ 86889 h 97125"/>
                <a:gd name="connsiteX14" fmla="*/ 47410 w 155130"/>
                <a:gd name="connsiteY14" fmla="*/ 87316 h 97125"/>
                <a:gd name="connsiteX15" fmla="*/ 49211 w 155130"/>
                <a:gd name="connsiteY15" fmla="*/ 88633 h 97125"/>
                <a:gd name="connsiteX16" fmla="*/ 50685 w 155130"/>
                <a:gd name="connsiteY16" fmla="*/ 88913 h 97125"/>
                <a:gd name="connsiteX17" fmla="*/ 52702 w 155130"/>
                <a:gd name="connsiteY17" fmla="*/ 90027 h 97125"/>
                <a:gd name="connsiteX18" fmla="*/ 52249 w 155130"/>
                <a:gd name="connsiteY18" fmla="*/ 90425 h 97125"/>
                <a:gd name="connsiteX19" fmla="*/ 50765 w 155130"/>
                <a:gd name="connsiteY19" fmla="*/ 90744 h 97125"/>
                <a:gd name="connsiteX20" fmla="*/ 49068 w 155130"/>
                <a:gd name="connsiteY20" fmla="*/ 90076 h 97125"/>
                <a:gd name="connsiteX21" fmla="*/ 46306 w 155130"/>
                <a:gd name="connsiteY21" fmla="*/ 87558 h 97125"/>
                <a:gd name="connsiteX22" fmla="*/ 91822 w 155130"/>
                <a:gd name="connsiteY22" fmla="*/ 83772 h 97125"/>
                <a:gd name="connsiteX23" fmla="*/ 92618 w 155130"/>
                <a:gd name="connsiteY23" fmla="*/ 84486 h 97125"/>
                <a:gd name="connsiteX24" fmla="*/ 94987 w 155130"/>
                <a:gd name="connsiteY24" fmla="*/ 84785 h 97125"/>
                <a:gd name="connsiteX25" fmla="*/ 96145 w 155130"/>
                <a:gd name="connsiteY25" fmla="*/ 85207 h 97125"/>
                <a:gd name="connsiteX26" fmla="*/ 97112 w 155130"/>
                <a:gd name="connsiteY26" fmla="*/ 85827 h 97125"/>
                <a:gd name="connsiteX27" fmla="*/ 97907 w 155130"/>
                <a:gd name="connsiteY27" fmla="*/ 86796 h 97125"/>
                <a:gd name="connsiteX28" fmla="*/ 97062 w 155130"/>
                <a:gd name="connsiteY28" fmla="*/ 87254 h 97125"/>
                <a:gd name="connsiteX29" fmla="*/ 93668 w 155130"/>
                <a:gd name="connsiteY29" fmla="*/ 86918 h 97125"/>
                <a:gd name="connsiteX30" fmla="*/ 89841 w 155130"/>
                <a:gd name="connsiteY30" fmla="*/ 89047 h 97125"/>
                <a:gd name="connsiteX31" fmla="*/ 88390 w 155130"/>
                <a:gd name="connsiteY31" fmla="*/ 88374 h 97125"/>
                <a:gd name="connsiteX32" fmla="*/ 88939 w 155130"/>
                <a:gd name="connsiteY32" fmla="*/ 87014 h 97125"/>
                <a:gd name="connsiteX33" fmla="*/ 89338 w 155130"/>
                <a:gd name="connsiteY33" fmla="*/ 86518 h 97125"/>
                <a:gd name="connsiteX34" fmla="*/ 90625 w 155130"/>
                <a:gd name="connsiteY34" fmla="*/ 85941 h 97125"/>
                <a:gd name="connsiteX35" fmla="*/ 91485 w 155130"/>
                <a:gd name="connsiteY35" fmla="*/ 85096 h 97125"/>
                <a:gd name="connsiteX36" fmla="*/ 36701 w 155130"/>
                <a:gd name="connsiteY36" fmla="*/ 83621 h 97125"/>
                <a:gd name="connsiteX37" fmla="*/ 37787 w 155130"/>
                <a:gd name="connsiteY37" fmla="*/ 83953 h 97125"/>
                <a:gd name="connsiteX38" fmla="*/ 41512 w 155130"/>
                <a:gd name="connsiteY38" fmla="*/ 86160 h 97125"/>
                <a:gd name="connsiteX39" fmla="*/ 42814 w 155130"/>
                <a:gd name="connsiteY39" fmla="*/ 88573 h 97125"/>
                <a:gd name="connsiteX40" fmla="*/ 42892 w 155130"/>
                <a:gd name="connsiteY40" fmla="*/ 89234 h 97125"/>
                <a:gd name="connsiteX41" fmla="*/ 40590 w 155130"/>
                <a:gd name="connsiteY41" fmla="*/ 89661 h 97125"/>
                <a:gd name="connsiteX42" fmla="*/ 39413 w 155130"/>
                <a:gd name="connsiteY42" fmla="*/ 88919 h 97125"/>
                <a:gd name="connsiteX43" fmla="*/ 37254 w 155130"/>
                <a:gd name="connsiteY43" fmla="*/ 88632 h 97125"/>
                <a:gd name="connsiteX44" fmla="*/ 36479 w 155130"/>
                <a:gd name="connsiteY44" fmla="*/ 83902 h 97125"/>
                <a:gd name="connsiteX45" fmla="*/ 61992 w 155130"/>
                <a:gd name="connsiteY45" fmla="*/ 80886 h 97125"/>
                <a:gd name="connsiteX46" fmla="*/ 62568 w 155130"/>
                <a:gd name="connsiteY46" fmla="*/ 80938 h 97125"/>
                <a:gd name="connsiteX47" fmla="*/ 61899 w 155130"/>
                <a:gd name="connsiteY47" fmla="*/ 83834 h 97125"/>
                <a:gd name="connsiteX48" fmla="*/ 58459 w 155130"/>
                <a:gd name="connsiteY48" fmla="*/ 91894 h 97125"/>
                <a:gd name="connsiteX49" fmla="*/ 57770 w 155130"/>
                <a:gd name="connsiteY49" fmla="*/ 93394 h 97125"/>
                <a:gd name="connsiteX50" fmla="*/ 56790 w 155130"/>
                <a:gd name="connsiteY50" fmla="*/ 93567 h 97125"/>
                <a:gd name="connsiteX51" fmla="*/ 55457 w 155130"/>
                <a:gd name="connsiteY51" fmla="*/ 91084 h 97125"/>
                <a:gd name="connsiteX52" fmla="*/ 55285 w 155130"/>
                <a:gd name="connsiteY52" fmla="*/ 90307 h 97125"/>
                <a:gd name="connsiteX53" fmla="*/ 56850 w 155130"/>
                <a:gd name="connsiteY53" fmla="*/ 88716 h 97125"/>
                <a:gd name="connsiteX54" fmla="*/ 57863 w 155130"/>
                <a:gd name="connsiteY54" fmla="*/ 86912 h 97125"/>
                <a:gd name="connsiteX55" fmla="*/ 60482 w 155130"/>
                <a:gd name="connsiteY55" fmla="*/ 84139 h 97125"/>
                <a:gd name="connsiteX56" fmla="*/ 146910 w 155130"/>
                <a:gd name="connsiteY56" fmla="*/ 76604 h 97125"/>
                <a:gd name="connsiteX57" fmla="*/ 155031 w 155130"/>
                <a:gd name="connsiteY57" fmla="*/ 81297 h 97125"/>
                <a:gd name="connsiteX58" fmla="*/ 155130 w 155130"/>
                <a:gd name="connsiteY58" fmla="*/ 83063 h 97125"/>
                <a:gd name="connsiteX59" fmla="*/ 154038 w 155130"/>
                <a:gd name="connsiteY59" fmla="*/ 85072 h 97125"/>
                <a:gd name="connsiteX60" fmla="*/ 153222 w 155130"/>
                <a:gd name="connsiteY60" fmla="*/ 85592 h 97125"/>
                <a:gd name="connsiteX61" fmla="*/ 149568 w 155130"/>
                <a:gd name="connsiteY61" fmla="*/ 84731 h 97125"/>
                <a:gd name="connsiteX62" fmla="*/ 145115 w 155130"/>
                <a:gd name="connsiteY62" fmla="*/ 82599 h 97125"/>
                <a:gd name="connsiteX63" fmla="*/ 145767 w 155130"/>
                <a:gd name="connsiteY63" fmla="*/ 78415 h 97125"/>
                <a:gd name="connsiteX64" fmla="*/ 55309 w 155130"/>
                <a:gd name="connsiteY64" fmla="*/ 66827 h 97125"/>
                <a:gd name="connsiteX65" fmla="*/ 55803 w 155130"/>
                <a:gd name="connsiteY65" fmla="*/ 66921 h 97125"/>
                <a:gd name="connsiteX66" fmla="*/ 56725 w 155130"/>
                <a:gd name="connsiteY66" fmla="*/ 68538 h 97125"/>
                <a:gd name="connsiteX67" fmla="*/ 57859 w 155130"/>
                <a:gd name="connsiteY67" fmla="*/ 71982 h 97125"/>
                <a:gd name="connsiteX68" fmla="*/ 59653 w 155130"/>
                <a:gd name="connsiteY68" fmla="*/ 75828 h 97125"/>
                <a:gd name="connsiteX69" fmla="*/ 58904 w 155130"/>
                <a:gd name="connsiteY69" fmla="*/ 77436 h 97125"/>
                <a:gd name="connsiteX70" fmla="*/ 59413 w 155130"/>
                <a:gd name="connsiteY70" fmla="*/ 79495 h 97125"/>
                <a:gd name="connsiteX71" fmla="*/ 58902 w 155130"/>
                <a:gd name="connsiteY71" fmla="*/ 81640 h 97125"/>
                <a:gd name="connsiteX72" fmla="*/ 55332 w 155130"/>
                <a:gd name="connsiteY72" fmla="*/ 84132 h 97125"/>
                <a:gd name="connsiteX73" fmla="*/ 51329 w 155130"/>
                <a:gd name="connsiteY73" fmla="*/ 84244 h 97125"/>
                <a:gd name="connsiteX74" fmla="*/ 47168 w 155130"/>
                <a:gd name="connsiteY74" fmla="*/ 83041 h 97125"/>
                <a:gd name="connsiteX75" fmla="*/ 41290 w 155130"/>
                <a:gd name="connsiteY75" fmla="*/ 80722 h 97125"/>
                <a:gd name="connsiteX76" fmla="*/ 40817 w 155130"/>
                <a:gd name="connsiteY76" fmla="*/ 79419 h 97125"/>
                <a:gd name="connsiteX77" fmla="*/ 39992 w 155130"/>
                <a:gd name="connsiteY77" fmla="*/ 78697 h 97125"/>
                <a:gd name="connsiteX78" fmla="*/ 38420 w 155130"/>
                <a:gd name="connsiteY78" fmla="*/ 74737 h 97125"/>
                <a:gd name="connsiteX79" fmla="*/ 38457 w 155130"/>
                <a:gd name="connsiteY79" fmla="*/ 69843 h 97125"/>
                <a:gd name="connsiteX80" fmla="*/ 41411 w 155130"/>
                <a:gd name="connsiteY80" fmla="*/ 69229 h 97125"/>
                <a:gd name="connsiteX81" fmla="*/ 47865 w 155130"/>
                <a:gd name="connsiteY81" fmla="*/ 66889 h 97125"/>
                <a:gd name="connsiteX82" fmla="*/ 49357 w 155130"/>
                <a:gd name="connsiteY82" fmla="*/ 67257 h 97125"/>
                <a:gd name="connsiteX83" fmla="*/ 50914 w 155130"/>
                <a:gd name="connsiteY83" fmla="*/ 68454 h 97125"/>
                <a:gd name="connsiteX84" fmla="*/ 52706 w 155130"/>
                <a:gd name="connsiteY84" fmla="*/ 68525 h 97125"/>
                <a:gd name="connsiteX85" fmla="*/ 99012 w 155130"/>
                <a:gd name="connsiteY85" fmla="*/ 64738 h 97125"/>
                <a:gd name="connsiteX86" fmla="*/ 99472 w 155130"/>
                <a:gd name="connsiteY86" fmla="*/ 64765 h 97125"/>
                <a:gd name="connsiteX87" fmla="*/ 100101 w 155130"/>
                <a:gd name="connsiteY87" fmla="*/ 65775 h 97125"/>
                <a:gd name="connsiteX88" fmla="*/ 100483 w 155130"/>
                <a:gd name="connsiteY88" fmla="*/ 67333 h 97125"/>
                <a:gd name="connsiteX89" fmla="*/ 98401 w 155130"/>
                <a:gd name="connsiteY89" fmla="*/ 68650 h 97125"/>
                <a:gd name="connsiteX90" fmla="*/ 97943 w 155130"/>
                <a:gd name="connsiteY90" fmla="*/ 68581 h 97125"/>
                <a:gd name="connsiteX91" fmla="*/ 97267 w 155130"/>
                <a:gd name="connsiteY91" fmla="*/ 66773 h 97125"/>
                <a:gd name="connsiteX92" fmla="*/ 98365 w 155130"/>
                <a:gd name="connsiteY92" fmla="*/ 65672 h 97125"/>
                <a:gd name="connsiteX93" fmla="*/ 53637 w 155130"/>
                <a:gd name="connsiteY93" fmla="*/ 55046 h 97125"/>
                <a:gd name="connsiteX94" fmla="*/ 55609 w 155130"/>
                <a:gd name="connsiteY94" fmla="*/ 57468 h 97125"/>
                <a:gd name="connsiteX95" fmla="*/ 56170 w 155130"/>
                <a:gd name="connsiteY95" fmla="*/ 58606 h 97125"/>
                <a:gd name="connsiteX96" fmla="*/ 55410 w 155130"/>
                <a:gd name="connsiteY96" fmla="*/ 59965 h 97125"/>
                <a:gd name="connsiteX97" fmla="*/ 54967 w 155130"/>
                <a:gd name="connsiteY97" fmla="*/ 61545 h 97125"/>
                <a:gd name="connsiteX98" fmla="*/ 54592 w 155130"/>
                <a:gd name="connsiteY98" fmla="*/ 62103 h 97125"/>
                <a:gd name="connsiteX99" fmla="*/ 53190 w 155130"/>
                <a:gd name="connsiteY99" fmla="*/ 61522 h 97125"/>
                <a:gd name="connsiteX100" fmla="*/ 53043 w 155130"/>
                <a:gd name="connsiteY100" fmla="*/ 59511 h 97125"/>
                <a:gd name="connsiteX101" fmla="*/ 53575 w 155130"/>
                <a:gd name="connsiteY101" fmla="*/ 57704 h 97125"/>
                <a:gd name="connsiteX102" fmla="*/ 52950 w 155130"/>
                <a:gd name="connsiteY102" fmla="*/ 56086 h 97125"/>
                <a:gd name="connsiteX103" fmla="*/ 92910 w 155130"/>
                <a:gd name="connsiteY103" fmla="*/ 50986 h 97125"/>
                <a:gd name="connsiteX104" fmla="*/ 95231 w 155130"/>
                <a:gd name="connsiteY104" fmla="*/ 51493 h 97125"/>
                <a:gd name="connsiteX105" fmla="*/ 97389 w 155130"/>
                <a:gd name="connsiteY105" fmla="*/ 52194 h 97125"/>
                <a:gd name="connsiteX106" fmla="*/ 98559 w 155130"/>
                <a:gd name="connsiteY106" fmla="*/ 52797 h 97125"/>
                <a:gd name="connsiteX107" fmla="*/ 99215 w 155130"/>
                <a:gd name="connsiteY107" fmla="*/ 53766 h 97125"/>
                <a:gd name="connsiteX108" fmla="*/ 97768 w 155130"/>
                <a:gd name="connsiteY108" fmla="*/ 56072 h 97125"/>
                <a:gd name="connsiteX109" fmla="*/ 97367 w 155130"/>
                <a:gd name="connsiteY109" fmla="*/ 57334 h 97125"/>
                <a:gd name="connsiteX110" fmla="*/ 98339 w 155130"/>
                <a:gd name="connsiteY110" fmla="*/ 61483 h 97125"/>
                <a:gd name="connsiteX111" fmla="*/ 98392 w 155130"/>
                <a:gd name="connsiteY111" fmla="*/ 64591 h 97125"/>
                <a:gd name="connsiteX112" fmla="*/ 97818 w 155130"/>
                <a:gd name="connsiteY112" fmla="*/ 65495 h 97125"/>
                <a:gd name="connsiteX113" fmla="*/ 96974 w 155130"/>
                <a:gd name="connsiteY113" fmla="*/ 66090 h 97125"/>
                <a:gd name="connsiteX114" fmla="*/ 94765 w 155130"/>
                <a:gd name="connsiteY114" fmla="*/ 66721 h 97125"/>
                <a:gd name="connsiteX115" fmla="*/ 92852 w 155130"/>
                <a:gd name="connsiteY115" fmla="*/ 67602 h 97125"/>
                <a:gd name="connsiteX116" fmla="*/ 91146 w 155130"/>
                <a:gd name="connsiteY116" fmla="*/ 69149 h 97125"/>
                <a:gd name="connsiteX117" fmla="*/ 90517 w 155130"/>
                <a:gd name="connsiteY117" fmla="*/ 71359 h 97125"/>
                <a:gd name="connsiteX118" fmla="*/ 91852 w 155130"/>
                <a:gd name="connsiteY118" fmla="*/ 72974 h 97125"/>
                <a:gd name="connsiteX119" fmla="*/ 94279 w 155130"/>
                <a:gd name="connsiteY119" fmla="*/ 73859 h 97125"/>
                <a:gd name="connsiteX120" fmla="*/ 94897 w 155130"/>
                <a:gd name="connsiteY120" fmla="*/ 76930 h 97125"/>
                <a:gd name="connsiteX121" fmla="*/ 92893 w 155130"/>
                <a:gd name="connsiteY121" fmla="*/ 78444 h 97125"/>
                <a:gd name="connsiteX122" fmla="*/ 87751 w 155130"/>
                <a:gd name="connsiteY122" fmla="*/ 79954 h 97125"/>
                <a:gd name="connsiteX123" fmla="*/ 87211 w 155130"/>
                <a:gd name="connsiteY123" fmla="*/ 83594 h 97125"/>
                <a:gd name="connsiteX124" fmla="*/ 87378 w 155130"/>
                <a:gd name="connsiteY124" fmla="*/ 86459 h 97125"/>
                <a:gd name="connsiteX125" fmla="*/ 87285 w 155130"/>
                <a:gd name="connsiteY125" fmla="*/ 88539 h 97125"/>
                <a:gd name="connsiteX126" fmla="*/ 86877 w 155130"/>
                <a:gd name="connsiteY126" fmla="*/ 91414 h 97125"/>
                <a:gd name="connsiteX127" fmla="*/ 82717 w 155130"/>
                <a:gd name="connsiteY127" fmla="*/ 92723 h 97125"/>
                <a:gd name="connsiteX128" fmla="*/ 80034 w 155130"/>
                <a:gd name="connsiteY128" fmla="*/ 88345 h 97125"/>
                <a:gd name="connsiteX129" fmla="*/ 80010 w 155130"/>
                <a:gd name="connsiteY129" fmla="*/ 86590 h 97125"/>
                <a:gd name="connsiteX130" fmla="*/ 79209 w 155130"/>
                <a:gd name="connsiteY130" fmla="*/ 84540 h 97125"/>
                <a:gd name="connsiteX131" fmla="*/ 79058 w 155130"/>
                <a:gd name="connsiteY131" fmla="*/ 82791 h 97125"/>
                <a:gd name="connsiteX132" fmla="*/ 78107 w 155130"/>
                <a:gd name="connsiteY132" fmla="*/ 79991 h 97125"/>
                <a:gd name="connsiteX133" fmla="*/ 74173 w 155130"/>
                <a:gd name="connsiteY133" fmla="*/ 79233 h 97125"/>
                <a:gd name="connsiteX134" fmla="*/ 72646 w 155130"/>
                <a:gd name="connsiteY134" fmla="*/ 79133 h 97125"/>
                <a:gd name="connsiteX135" fmla="*/ 70510 w 155130"/>
                <a:gd name="connsiteY135" fmla="*/ 79654 h 97125"/>
                <a:gd name="connsiteX136" fmla="*/ 69981 w 155130"/>
                <a:gd name="connsiteY136" fmla="*/ 79451 h 97125"/>
                <a:gd name="connsiteX137" fmla="*/ 67425 w 155130"/>
                <a:gd name="connsiteY137" fmla="*/ 75620 h 97125"/>
                <a:gd name="connsiteX138" fmla="*/ 67846 w 155130"/>
                <a:gd name="connsiteY138" fmla="*/ 71386 h 97125"/>
                <a:gd name="connsiteX139" fmla="*/ 66481 w 155130"/>
                <a:gd name="connsiteY139" fmla="*/ 69246 h 97125"/>
                <a:gd name="connsiteX140" fmla="*/ 66293 w 155130"/>
                <a:gd name="connsiteY140" fmla="*/ 68277 h 97125"/>
                <a:gd name="connsiteX141" fmla="*/ 66326 w 155130"/>
                <a:gd name="connsiteY141" fmla="*/ 67203 h 97125"/>
                <a:gd name="connsiteX142" fmla="*/ 65205 w 155130"/>
                <a:gd name="connsiteY142" fmla="*/ 66317 h 97125"/>
                <a:gd name="connsiteX143" fmla="*/ 63845 w 155130"/>
                <a:gd name="connsiteY143" fmla="*/ 65848 h 97125"/>
                <a:gd name="connsiteX144" fmla="*/ 63184 w 155130"/>
                <a:gd name="connsiteY144" fmla="*/ 63455 h 97125"/>
                <a:gd name="connsiteX145" fmla="*/ 64747 w 155130"/>
                <a:gd name="connsiteY145" fmla="*/ 62875 h 97125"/>
                <a:gd name="connsiteX146" fmla="*/ 68612 w 155130"/>
                <a:gd name="connsiteY146" fmla="*/ 63155 h 97125"/>
                <a:gd name="connsiteX147" fmla="*/ 69742 w 155130"/>
                <a:gd name="connsiteY147" fmla="*/ 62992 h 97125"/>
                <a:gd name="connsiteX148" fmla="*/ 70776 w 155130"/>
                <a:gd name="connsiteY148" fmla="*/ 62493 h 97125"/>
                <a:gd name="connsiteX149" fmla="*/ 73903 w 155130"/>
                <a:gd name="connsiteY149" fmla="*/ 58553 h 97125"/>
                <a:gd name="connsiteX150" fmla="*/ 73812 w 155130"/>
                <a:gd name="connsiteY150" fmla="*/ 57684 h 97125"/>
                <a:gd name="connsiteX151" fmla="*/ 74147 w 155130"/>
                <a:gd name="connsiteY151" fmla="*/ 56556 h 97125"/>
                <a:gd name="connsiteX152" fmla="*/ 77531 w 155130"/>
                <a:gd name="connsiteY152" fmla="*/ 56138 h 97125"/>
                <a:gd name="connsiteX153" fmla="*/ 79038 w 155130"/>
                <a:gd name="connsiteY153" fmla="*/ 57662 h 97125"/>
                <a:gd name="connsiteX154" fmla="*/ 78736 w 155130"/>
                <a:gd name="connsiteY154" fmla="*/ 60102 h 97125"/>
                <a:gd name="connsiteX155" fmla="*/ 78928 w 155130"/>
                <a:gd name="connsiteY155" fmla="*/ 63224 h 97125"/>
                <a:gd name="connsiteX156" fmla="*/ 80977 w 155130"/>
                <a:gd name="connsiteY156" fmla="*/ 64072 h 97125"/>
                <a:gd name="connsiteX157" fmla="*/ 81776 w 155130"/>
                <a:gd name="connsiteY157" fmla="*/ 64197 h 97125"/>
                <a:gd name="connsiteX158" fmla="*/ 82629 w 155130"/>
                <a:gd name="connsiteY158" fmla="*/ 61892 h 97125"/>
                <a:gd name="connsiteX159" fmla="*/ 83227 w 155130"/>
                <a:gd name="connsiteY159" fmla="*/ 60771 h 97125"/>
                <a:gd name="connsiteX160" fmla="*/ 84039 w 155130"/>
                <a:gd name="connsiteY160" fmla="*/ 60146 h 97125"/>
                <a:gd name="connsiteX161" fmla="*/ 84315 w 155130"/>
                <a:gd name="connsiteY161" fmla="*/ 58036 h 97125"/>
                <a:gd name="connsiteX162" fmla="*/ 83834 w 155130"/>
                <a:gd name="connsiteY162" fmla="*/ 56747 h 97125"/>
                <a:gd name="connsiteX163" fmla="*/ 82808 w 155130"/>
                <a:gd name="connsiteY163" fmla="*/ 55786 h 97125"/>
                <a:gd name="connsiteX164" fmla="*/ 86639 w 155130"/>
                <a:gd name="connsiteY164" fmla="*/ 53169 h 97125"/>
                <a:gd name="connsiteX165" fmla="*/ 90604 w 155130"/>
                <a:gd name="connsiteY165" fmla="*/ 51094 h 97125"/>
                <a:gd name="connsiteX166" fmla="*/ 65546 w 155130"/>
                <a:gd name="connsiteY166" fmla="*/ 12961 h 97125"/>
                <a:gd name="connsiteX167" fmla="*/ 67509 w 155130"/>
                <a:gd name="connsiteY167" fmla="*/ 13184 h 97125"/>
                <a:gd name="connsiteX168" fmla="*/ 65350 w 155130"/>
                <a:gd name="connsiteY168" fmla="*/ 14644 h 97125"/>
                <a:gd name="connsiteX169" fmla="*/ 64803 w 155130"/>
                <a:gd name="connsiteY169" fmla="*/ 15417 h 97125"/>
                <a:gd name="connsiteX170" fmla="*/ 63903 w 155130"/>
                <a:gd name="connsiteY170" fmla="*/ 16160 h 97125"/>
                <a:gd name="connsiteX171" fmla="*/ 60860 w 155130"/>
                <a:gd name="connsiteY171" fmla="*/ 15109 h 97125"/>
                <a:gd name="connsiteX172" fmla="*/ 62204 w 155130"/>
                <a:gd name="connsiteY172" fmla="*/ 13639 h 97125"/>
                <a:gd name="connsiteX173" fmla="*/ 55026 w 155130"/>
                <a:gd name="connsiteY173" fmla="*/ 0 h 97125"/>
                <a:gd name="connsiteX174" fmla="*/ 52173 w 155130"/>
                <a:gd name="connsiteY174" fmla="*/ 2816 h 97125"/>
                <a:gd name="connsiteX175" fmla="*/ 51715 w 155130"/>
                <a:gd name="connsiteY175" fmla="*/ 3905 h 97125"/>
                <a:gd name="connsiteX176" fmla="*/ 51370 w 155130"/>
                <a:gd name="connsiteY176" fmla="*/ 5573 h 97125"/>
                <a:gd name="connsiteX177" fmla="*/ 53415 w 155130"/>
                <a:gd name="connsiteY177" fmla="*/ 9192 h 97125"/>
                <a:gd name="connsiteX178" fmla="*/ 52983 w 155130"/>
                <a:gd name="connsiteY178" fmla="*/ 11391 h 97125"/>
                <a:gd name="connsiteX179" fmla="*/ 53127 w 155130"/>
                <a:gd name="connsiteY179" fmla="*/ 15713 h 97125"/>
                <a:gd name="connsiteX180" fmla="*/ 51199 w 155130"/>
                <a:gd name="connsiteY180" fmla="*/ 17962 h 97125"/>
                <a:gd name="connsiteX181" fmla="*/ 49023 w 155130"/>
                <a:gd name="connsiteY181" fmla="*/ 22738 h 97125"/>
                <a:gd name="connsiteX182" fmla="*/ 48085 w 155130"/>
                <a:gd name="connsiteY182" fmla="*/ 23440 h 97125"/>
                <a:gd name="connsiteX183" fmla="*/ 47885 w 155130"/>
                <a:gd name="connsiteY183" fmla="*/ 29001 h 97125"/>
                <a:gd name="connsiteX184" fmla="*/ 48098 w 155130"/>
                <a:gd name="connsiteY184" fmla="*/ 30326 h 97125"/>
                <a:gd name="connsiteX185" fmla="*/ 47789 w 155130"/>
                <a:gd name="connsiteY185" fmla="*/ 35374 h 97125"/>
                <a:gd name="connsiteX186" fmla="*/ 50020 w 155130"/>
                <a:gd name="connsiteY186" fmla="*/ 37437 h 97125"/>
                <a:gd name="connsiteX187" fmla="*/ 52378 w 155130"/>
                <a:gd name="connsiteY187" fmla="*/ 38515 h 97125"/>
                <a:gd name="connsiteX188" fmla="*/ 60243 w 155130"/>
                <a:gd name="connsiteY188" fmla="*/ 38477 h 97125"/>
                <a:gd name="connsiteX189" fmla="*/ 61059 w 155130"/>
                <a:gd name="connsiteY189" fmla="*/ 39383 h 97125"/>
                <a:gd name="connsiteX190" fmla="*/ 62018 w 155130"/>
                <a:gd name="connsiteY190" fmla="*/ 40939 h 97125"/>
                <a:gd name="connsiteX191" fmla="*/ 61316 w 155130"/>
                <a:gd name="connsiteY191" fmla="*/ 43578 h 97125"/>
                <a:gd name="connsiteX192" fmla="*/ 60476 w 155130"/>
                <a:gd name="connsiteY192" fmla="*/ 45567 h 97125"/>
                <a:gd name="connsiteX193" fmla="*/ 58198 w 155130"/>
                <a:gd name="connsiteY193" fmla="*/ 47241 h 97125"/>
                <a:gd name="connsiteX194" fmla="*/ 55274 w 155130"/>
                <a:gd name="connsiteY194" fmla="*/ 48488 h 97125"/>
                <a:gd name="connsiteX195" fmla="*/ 53456 w 155130"/>
                <a:gd name="connsiteY195" fmla="*/ 48543 h 97125"/>
                <a:gd name="connsiteX196" fmla="*/ 50979 w 155130"/>
                <a:gd name="connsiteY196" fmla="*/ 46172 h 97125"/>
                <a:gd name="connsiteX197" fmla="*/ 49802 w 155130"/>
                <a:gd name="connsiteY197" fmla="*/ 46941 h 97125"/>
                <a:gd name="connsiteX198" fmla="*/ 48586 w 155130"/>
                <a:gd name="connsiteY198" fmla="*/ 48150 h 97125"/>
                <a:gd name="connsiteX199" fmla="*/ 46550 w 155130"/>
                <a:gd name="connsiteY199" fmla="*/ 54627 h 97125"/>
                <a:gd name="connsiteX200" fmla="*/ 45585 w 155130"/>
                <a:gd name="connsiteY200" fmla="*/ 58992 h 97125"/>
                <a:gd name="connsiteX201" fmla="*/ 45062 w 155130"/>
                <a:gd name="connsiteY201" fmla="*/ 59346 h 97125"/>
                <a:gd name="connsiteX202" fmla="*/ 43911 w 155130"/>
                <a:gd name="connsiteY202" fmla="*/ 58703 h 97125"/>
                <a:gd name="connsiteX203" fmla="*/ 41923 w 155130"/>
                <a:gd name="connsiteY203" fmla="*/ 58653 h 97125"/>
                <a:gd name="connsiteX204" fmla="*/ 39409 w 155130"/>
                <a:gd name="connsiteY204" fmla="*/ 59687 h 97125"/>
                <a:gd name="connsiteX205" fmla="*/ 40698 w 155130"/>
                <a:gd name="connsiteY205" fmla="*/ 60612 h 97125"/>
                <a:gd name="connsiteX206" fmla="*/ 42061 w 155130"/>
                <a:gd name="connsiteY206" fmla="*/ 62217 h 97125"/>
                <a:gd name="connsiteX207" fmla="*/ 41516 w 155130"/>
                <a:gd name="connsiteY207" fmla="*/ 63021 h 97125"/>
                <a:gd name="connsiteX208" fmla="*/ 39305 w 155130"/>
                <a:gd name="connsiteY208" fmla="*/ 63889 h 97125"/>
                <a:gd name="connsiteX209" fmla="*/ 37345 w 155130"/>
                <a:gd name="connsiteY209" fmla="*/ 65645 h 97125"/>
                <a:gd name="connsiteX210" fmla="*/ 36524 w 155130"/>
                <a:gd name="connsiteY210" fmla="*/ 66973 h 97125"/>
                <a:gd name="connsiteX211" fmla="*/ 34051 w 155130"/>
                <a:gd name="connsiteY211" fmla="*/ 68543 h 97125"/>
                <a:gd name="connsiteX212" fmla="*/ 32497 w 155130"/>
                <a:gd name="connsiteY212" fmla="*/ 70532 h 97125"/>
                <a:gd name="connsiteX213" fmla="*/ 33259 w 155130"/>
                <a:gd name="connsiteY213" fmla="*/ 72995 h 97125"/>
                <a:gd name="connsiteX214" fmla="*/ 33583 w 155130"/>
                <a:gd name="connsiteY214" fmla="*/ 75156 h 97125"/>
                <a:gd name="connsiteX215" fmla="*/ 34263 w 155130"/>
                <a:gd name="connsiteY215" fmla="*/ 77540 h 97125"/>
                <a:gd name="connsiteX216" fmla="*/ 33650 w 155130"/>
                <a:gd name="connsiteY216" fmla="*/ 79442 h 97125"/>
                <a:gd name="connsiteX217" fmla="*/ 30588 w 155130"/>
                <a:gd name="connsiteY217" fmla="*/ 82168 h 97125"/>
                <a:gd name="connsiteX218" fmla="*/ 29459 w 155130"/>
                <a:gd name="connsiteY218" fmla="*/ 84528 h 97125"/>
                <a:gd name="connsiteX219" fmla="*/ 32082 w 155130"/>
                <a:gd name="connsiteY219" fmla="*/ 84498 h 97125"/>
                <a:gd name="connsiteX220" fmla="*/ 33697 w 155130"/>
                <a:gd name="connsiteY220" fmla="*/ 85043 h 97125"/>
                <a:gd name="connsiteX221" fmla="*/ 34643 w 155130"/>
                <a:gd name="connsiteY221" fmla="*/ 85740 h 97125"/>
                <a:gd name="connsiteX222" fmla="*/ 35619 w 155130"/>
                <a:gd name="connsiteY222" fmla="*/ 86727 h 97125"/>
                <a:gd name="connsiteX223" fmla="*/ 35021 w 155130"/>
                <a:gd name="connsiteY223" fmla="*/ 87946 h 97125"/>
                <a:gd name="connsiteX224" fmla="*/ 35783 w 155130"/>
                <a:gd name="connsiteY224" fmla="*/ 91101 h 97125"/>
                <a:gd name="connsiteX225" fmla="*/ 35457 w 155130"/>
                <a:gd name="connsiteY225" fmla="*/ 91101 h 97125"/>
                <a:gd name="connsiteX226" fmla="*/ 34047 w 155130"/>
                <a:gd name="connsiteY226" fmla="*/ 90830 h 97125"/>
                <a:gd name="connsiteX227" fmla="*/ 33043 w 155130"/>
                <a:gd name="connsiteY227" fmla="*/ 90184 h 97125"/>
                <a:gd name="connsiteX228" fmla="*/ 30454 w 155130"/>
                <a:gd name="connsiteY228" fmla="*/ 90644 h 97125"/>
                <a:gd name="connsiteX229" fmla="*/ 26988 w 155130"/>
                <a:gd name="connsiteY229" fmla="*/ 91691 h 97125"/>
                <a:gd name="connsiteX230" fmla="*/ 25064 w 155130"/>
                <a:gd name="connsiteY230" fmla="*/ 91638 h 97125"/>
                <a:gd name="connsiteX231" fmla="*/ 23535 w 155130"/>
                <a:gd name="connsiteY231" fmla="*/ 90514 h 97125"/>
                <a:gd name="connsiteX232" fmla="*/ 17280 w 155130"/>
                <a:gd name="connsiteY232" fmla="*/ 88911 h 97125"/>
                <a:gd name="connsiteX233" fmla="*/ 16269 w 155130"/>
                <a:gd name="connsiteY233" fmla="*/ 88781 h 97125"/>
                <a:gd name="connsiteX234" fmla="*/ 12145 w 155130"/>
                <a:gd name="connsiteY234" fmla="*/ 88714 h 97125"/>
                <a:gd name="connsiteX235" fmla="*/ 12136 w 155130"/>
                <a:gd name="connsiteY235" fmla="*/ 88711 h 97125"/>
                <a:gd name="connsiteX236" fmla="*/ 11939 w 155130"/>
                <a:gd name="connsiteY236" fmla="*/ 86176 h 97125"/>
                <a:gd name="connsiteX237" fmla="*/ 11428 w 155130"/>
                <a:gd name="connsiteY237" fmla="*/ 84343 h 97125"/>
                <a:gd name="connsiteX238" fmla="*/ 9983 w 155130"/>
                <a:gd name="connsiteY238" fmla="*/ 81613 h 97125"/>
                <a:gd name="connsiteX239" fmla="*/ 12125 w 155130"/>
                <a:gd name="connsiteY239" fmla="*/ 80954 h 97125"/>
                <a:gd name="connsiteX240" fmla="*/ 11711 w 155130"/>
                <a:gd name="connsiteY240" fmla="*/ 75622 h 97125"/>
                <a:gd name="connsiteX241" fmla="*/ 10933 w 155130"/>
                <a:gd name="connsiteY241" fmla="*/ 72852 h 97125"/>
                <a:gd name="connsiteX242" fmla="*/ 4949 w 155130"/>
                <a:gd name="connsiteY242" fmla="*/ 70003 h 97125"/>
                <a:gd name="connsiteX243" fmla="*/ 236 w 155130"/>
                <a:gd name="connsiteY243" fmla="*/ 67231 h 97125"/>
                <a:gd name="connsiteX244" fmla="*/ 1324 w 155130"/>
                <a:gd name="connsiteY244" fmla="*/ 57872 h 97125"/>
                <a:gd name="connsiteX245" fmla="*/ 1788 w 155130"/>
                <a:gd name="connsiteY245" fmla="*/ 55344 h 97125"/>
                <a:gd name="connsiteX246" fmla="*/ 0 w 155130"/>
                <a:gd name="connsiteY246" fmla="*/ 50431 h 97125"/>
                <a:gd name="connsiteX247" fmla="*/ 186 w 155130"/>
                <a:gd name="connsiteY247" fmla="*/ 44763 h 97125"/>
                <a:gd name="connsiteX248" fmla="*/ 939 w 155130"/>
                <a:gd name="connsiteY248" fmla="*/ 35802 h 97125"/>
                <a:gd name="connsiteX249" fmla="*/ 2438 w 155130"/>
                <a:gd name="connsiteY249" fmla="*/ 35451 h 97125"/>
                <a:gd name="connsiteX250" fmla="*/ 3537 w 155130"/>
                <a:gd name="connsiteY250" fmla="*/ 35494 h 97125"/>
                <a:gd name="connsiteX251" fmla="*/ 7776 w 155130"/>
                <a:gd name="connsiteY251" fmla="*/ 37105 h 97125"/>
                <a:gd name="connsiteX252" fmla="*/ 9541 w 155130"/>
                <a:gd name="connsiteY252" fmla="*/ 37266 h 97125"/>
                <a:gd name="connsiteX253" fmla="*/ 10750 w 155130"/>
                <a:gd name="connsiteY253" fmla="*/ 38703 h 97125"/>
                <a:gd name="connsiteX254" fmla="*/ 12166 w 155130"/>
                <a:gd name="connsiteY254" fmla="*/ 39295 h 97125"/>
                <a:gd name="connsiteX255" fmla="*/ 13192 w 155130"/>
                <a:gd name="connsiteY255" fmla="*/ 37768 h 97125"/>
                <a:gd name="connsiteX256" fmla="*/ 13591 w 155130"/>
                <a:gd name="connsiteY256" fmla="*/ 35156 h 97125"/>
                <a:gd name="connsiteX257" fmla="*/ 16951 w 155130"/>
                <a:gd name="connsiteY257" fmla="*/ 31770 h 97125"/>
                <a:gd name="connsiteX258" fmla="*/ 19305 w 155130"/>
                <a:gd name="connsiteY258" fmla="*/ 30519 h 97125"/>
                <a:gd name="connsiteX259" fmla="*/ 20910 w 155130"/>
                <a:gd name="connsiteY259" fmla="*/ 29918 h 97125"/>
                <a:gd name="connsiteX260" fmla="*/ 22529 w 155130"/>
                <a:gd name="connsiteY260" fmla="*/ 31286 h 97125"/>
                <a:gd name="connsiteX261" fmla="*/ 23768 w 155130"/>
                <a:gd name="connsiteY261" fmla="*/ 32821 h 97125"/>
                <a:gd name="connsiteX262" fmla="*/ 24062 w 155130"/>
                <a:gd name="connsiteY262" fmla="*/ 29460 h 97125"/>
                <a:gd name="connsiteX263" fmla="*/ 25062 w 155130"/>
                <a:gd name="connsiteY263" fmla="*/ 23042 h 97125"/>
                <a:gd name="connsiteX264" fmla="*/ 21868 w 155130"/>
                <a:gd name="connsiteY264" fmla="*/ 22033 h 97125"/>
                <a:gd name="connsiteX265" fmla="*/ 19266 w 155130"/>
                <a:gd name="connsiteY265" fmla="*/ 22903 h 97125"/>
                <a:gd name="connsiteX266" fmla="*/ 16686 w 155130"/>
                <a:gd name="connsiteY266" fmla="*/ 26973 h 97125"/>
                <a:gd name="connsiteX267" fmla="*/ 14384 w 155130"/>
                <a:gd name="connsiteY267" fmla="*/ 32078 h 97125"/>
                <a:gd name="connsiteX268" fmla="*/ 10650 w 155130"/>
                <a:gd name="connsiteY268" fmla="*/ 32546 h 97125"/>
                <a:gd name="connsiteX269" fmla="*/ 7670 w 155130"/>
                <a:gd name="connsiteY269" fmla="*/ 33989 h 97125"/>
                <a:gd name="connsiteX270" fmla="*/ 4980 w 155130"/>
                <a:gd name="connsiteY270" fmla="*/ 32493 h 97125"/>
                <a:gd name="connsiteX271" fmla="*/ 3246 w 155130"/>
                <a:gd name="connsiteY271" fmla="*/ 31174 h 97125"/>
                <a:gd name="connsiteX272" fmla="*/ 3203 w 155130"/>
                <a:gd name="connsiteY272" fmla="*/ 29241 h 97125"/>
                <a:gd name="connsiteX273" fmla="*/ 3596 w 155130"/>
                <a:gd name="connsiteY273" fmla="*/ 28074 h 97125"/>
                <a:gd name="connsiteX274" fmla="*/ 6757 w 155130"/>
                <a:gd name="connsiteY274" fmla="*/ 23905 h 97125"/>
                <a:gd name="connsiteX275" fmla="*/ 10992 w 155130"/>
                <a:gd name="connsiteY275" fmla="*/ 19893 h 97125"/>
                <a:gd name="connsiteX276" fmla="*/ 15258 w 155130"/>
                <a:gd name="connsiteY276" fmla="*/ 19932 h 97125"/>
                <a:gd name="connsiteX277" fmla="*/ 18370 w 155130"/>
                <a:gd name="connsiteY277" fmla="*/ 18649 h 97125"/>
                <a:gd name="connsiteX278" fmla="*/ 20229 w 155130"/>
                <a:gd name="connsiteY278" fmla="*/ 18495 h 97125"/>
                <a:gd name="connsiteX279" fmla="*/ 26034 w 155130"/>
                <a:gd name="connsiteY279" fmla="*/ 18777 h 97125"/>
                <a:gd name="connsiteX280" fmla="*/ 29014 w 155130"/>
                <a:gd name="connsiteY280" fmla="*/ 17897 h 97125"/>
                <a:gd name="connsiteX281" fmla="*/ 31683 w 155130"/>
                <a:gd name="connsiteY281" fmla="*/ 16054 h 97125"/>
                <a:gd name="connsiteX282" fmla="*/ 37450 w 155130"/>
                <a:gd name="connsiteY282" fmla="*/ 8241 h 97125"/>
                <a:gd name="connsiteX283" fmla="*/ 40705 w 155130"/>
                <a:gd name="connsiteY283" fmla="*/ 4976 h 97125"/>
                <a:gd name="connsiteX284" fmla="*/ 47267 w 155130"/>
                <a:gd name="connsiteY284" fmla="*/ 3825 h 97125"/>
                <a:gd name="connsiteX285" fmla="*/ 53330 w 155130"/>
                <a:gd name="connsiteY285" fmla="*/ 48 h 97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Lst>
              <a:rect l="l" t="t" r="r" b="b"/>
              <a:pathLst>
                <a:path w="155130" h="97125">
                  <a:moveTo>
                    <a:pt x="69366" y="87225"/>
                  </a:moveTo>
                  <a:lnTo>
                    <a:pt x="71642" y="89072"/>
                  </a:lnTo>
                  <a:lnTo>
                    <a:pt x="75555" y="90976"/>
                  </a:lnTo>
                  <a:lnTo>
                    <a:pt x="78202" y="90867"/>
                  </a:lnTo>
                  <a:lnTo>
                    <a:pt x="80003" y="91656"/>
                  </a:lnTo>
                  <a:lnTo>
                    <a:pt x="80433" y="92874"/>
                  </a:lnTo>
                  <a:lnTo>
                    <a:pt x="80586" y="95577"/>
                  </a:lnTo>
                  <a:lnTo>
                    <a:pt x="78695" y="96364"/>
                  </a:lnTo>
                  <a:lnTo>
                    <a:pt x="76607" y="96097"/>
                  </a:lnTo>
                  <a:lnTo>
                    <a:pt x="73765" y="97125"/>
                  </a:lnTo>
                  <a:lnTo>
                    <a:pt x="64436" y="92708"/>
                  </a:lnTo>
                  <a:lnTo>
                    <a:pt x="64572" y="89020"/>
                  </a:lnTo>
                  <a:lnTo>
                    <a:pt x="64946" y="87570"/>
                  </a:lnTo>
                  <a:close/>
                  <a:moveTo>
                    <a:pt x="45958" y="86889"/>
                  </a:moveTo>
                  <a:lnTo>
                    <a:pt x="47410" y="87316"/>
                  </a:lnTo>
                  <a:lnTo>
                    <a:pt x="49211" y="88633"/>
                  </a:lnTo>
                  <a:lnTo>
                    <a:pt x="50685" y="88913"/>
                  </a:lnTo>
                  <a:lnTo>
                    <a:pt x="52702" y="90027"/>
                  </a:lnTo>
                  <a:lnTo>
                    <a:pt x="52249" y="90425"/>
                  </a:lnTo>
                  <a:lnTo>
                    <a:pt x="50765" y="90744"/>
                  </a:lnTo>
                  <a:lnTo>
                    <a:pt x="49068" y="90076"/>
                  </a:lnTo>
                  <a:lnTo>
                    <a:pt x="46306" y="87558"/>
                  </a:lnTo>
                  <a:close/>
                  <a:moveTo>
                    <a:pt x="91822" y="83772"/>
                  </a:moveTo>
                  <a:lnTo>
                    <a:pt x="92618" y="84486"/>
                  </a:lnTo>
                  <a:lnTo>
                    <a:pt x="94987" y="84785"/>
                  </a:lnTo>
                  <a:lnTo>
                    <a:pt x="96145" y="85207"/>
                  </a:lnTo>
                  <a:lnTo>
                    <a:pt x="97112" y="85827"/>
                  </a:lnTo>
                  <a:lnTo>
                    <a:pt x="97907" y="86796"/>
                  </a:lnTo>
                  <a:lnTo>
                    <a:pt x="97062" y="87254"/>
                  </a:lnTo>
                  <a:lnTo>
                    <a:pt x="93668" y="86918"/>
                  </a:lnTo>
                  <a:lnTo>
                    <a:pt x="89841" y="89047"/>
                  </a:lnTo>
                  <a:lnTo>
                    <a:pt x="88390" y="88374"/>
                  </a:lnTo>
                  <a:lnTo>
                    <a:pt x="88939" y="87014"/>
                  </a:lnTo>
                  <a:lnTo>
                    <a:pt x="89338" y="86518"/>
                  </a:lnTo>
                  <a:lnTo>
                    <a:pt x="90625" y="85941"/>
                  </a:lnTo>
                  <a:lnTo>
                    <a:pt x="91485" y="85096"/>
                  </a:lnTo>
                  <a:close/>
                  <a:moveTo>
                    <a:pt x="36701" y="83621"/>
                  </a:moveTo>
                  <a:lnTo>
                    <a:pt x="37787" y="83953"/>
                  </a:lnTo>
                  <a:lnTo>
                    <a:pt x="41512" y="86160"/>
                  </a:lnTo>
                  <a:lnTo>
                    <a:pt x="42814" y="88573"/>
                  </a:lnTo>
                  <a:lnTo>
                    <a:pt x="42892" y="89234"/>
                  </a:lnTo>
                  <a:lnTo>
                    <a:pt x="40590" y="89661"/>
                  </a:lnTo>
                  <a:lnTo>
                    <a:pt x="39413" y="88919"/>
                  </a:lnTo>
                  <a:lnTo>
                    <a:pt x="37254" y="88632"/>
                  </a:lnTo>
                  <a:lnTo>
                    <a:pt x="36479" y="83902"/>
                  </a:lnTo>
                  <a:close/>
                  <a:moveTo>
                    <a:pt x="61992" y="80886"/>
                  </a:moveTo>
                  <a:lnTo>
                    <a:pt x="62568" y="80938"/>
                  </a:lnTo>
                  <a:lnTo>
                    <a:pt x="61899" y="83834"/>
                  </a:lnTo>
                  <a:lnTo>
                    <a:pt x="58459" y="91894"/>
                  </a:lnTo>
                  <a:lnTo>
                    <a:pt x="57770" y="93394"/>
                  </a:lnTo>
                  <a:lnTo>
                    <a:pt x="56790" y="93567"/>
                  </a:lnTo>
                  <a:lnTo>
                    <a:pt x="55457" y="91084"/>
                  </a:lnTo>
                  <a:lnTo>
                    <a:pt x="55285" y="90307"/>
                  </a:lnTo>
                  <a:lnTo>
                    <a:pt x="56850" y="88716"/>
                  </a:lnTo>
                  <a:lnTo>
                    <a:pt x="57863" y="86912"/>
                  </a:lnTo>
                  <a:lnTo>
                    <a:pt x="60482" y="84139"/>
                  </a:lnTo>
                  <a:close/>
                  <a:moveTo>
                    <a:pt x="146910" y="76604"/>
                  </a:moveTo>
                  <a:lnTo>
                    <a:pt x="155031" y="81297"/>
                  </a:lnTo>
                  <a:lnTo>
                    <a:pt x="155130" y="83063"/>
                  </a:lnTo>
                  <a:lnTo>
                    <a:pt x="154038" y="85072"/>
                  </a:lnTo>
                  <a:lnTo>
                    <a:pt x="153222" y="85592"/>
                  </a:lnTo>
                  <a:lnTo>
                    <a:pt x="149568" y="84731"/>
                  </a:lnTo>
                  <a:lnTo>
                    <a:pt x="145115" y="82599"/>
                  </a:lnTo>
                  <a:lnTo>
                    <a:pt x="145767" y="78415"/>
                  </a:lnTo>
                  <a:close/>
                  <a:moveTo>
                    <a:pt x="55309" y="66827"/>
                  </a:moveTo>
                  <a:lnTo>
                    <a:pt x="55803" y="66921"/>
                  </a:lnTo>
                  <a:lnTo>
                    <a:pt x="56725" y="68538"/>
                  </a:lnTo>
                  <a:lnTo>
                    <a:pt x="57859" y="71982"/>
                  </a:lnTo>
                  <a:lnTo>
                    <a:pt x="59653" y="75828"/>
                  </a:lnTo>
                  <a:lnTo>
                    <a:pt x="58904" y="77436"/>
                  </a:lnTo>
                  <a:lnTo>
                    <a:pt x="59413" y="79495"/>
                  </a:lnTo>
                  <a:lnTo>
                    <a:pt x="58902" y="81640"/>
                  </a:lnTo>
                  <a:lnTo>
                    <a:pt x="55332" y="84132"/>
                  </a:lnTo>
                  <a:lnTo>
                    <a:pt x="51329" y="84244"/>
                  </a:lnTo>
                  <a:lnTo>
                    <a:pt x="47168" y="83041"/>
                  </a:lnTo>
                  <a:lnTo>
                    <a:pt x="41290" y="80722"/>
                  </a:lnTo>
                  <a:lnTo>
                    <a:pt x="40817" y="79419"/>
                  </a:lnTo>
                  <a:lnTo>
                    <a:pt x="39992" y="78697"/>
                  </a:lnTo>
                  <a:lnTo>
                    <a:pt x="38420" y="74737"/>
                  </a:lnTo>
                  <a:lnTo>
                    <a:pt x="38457" y="69843"/>
                  </a:lnTo>
                  <a:lnTo>
                    <a:pt x="41411" y="69229"/>
                  </a:lnTo>
                  <a:lnTo>
                    <a:pt x="47865" y="66889"/>
                  </a:lnTo>
                  <a:lnTo>
                    <a:pt x="49357" y="67257"/>
                  </a:lnTo>
                  <a:lnTo>
                    <a:pt x="50914" y="68454"/>
                  </a:lnTo>
                  <a:lnTo>
                    <a:pt x="52706" y="68525"/>
                  </a:lnTo>
                  <a:close/>
                  <a:moveTo>
                    <a:pt x="99012" y="64738"/>
                  </a:moveTo>
                  <a:lnTo>
                    <a:pt x="99472" y="64765"/>
                  </a:lnTo>
                  <a:lnTo>
                    <a:pt x="100101" y="65775"/>
                  </a:lnTo>
                  <a:lnTo>
                    <a:pt x="100483" y="67333"/>
                  </a:lnTo>
                  <a:lnTo>
                    <a:pt x="98401" y="68650"/>
                  </a:lnTo>
                  <a:lnTo>
                    <a:pt x="97943" y="68581"/>
                  </a:lnTo>
                  <a:lnTo>
                    <a:pt x="97267" y="66773"/>
                  </a:lnTo>
                  <a:lnTo>
                    <a:pt x="98365" y="65672"/>
                  </a:lnTo>
                  <a:close/>
                  <a:moveTo>
                    <a:pt x="53637" y="55046"/>
                  </a:moveTo>
                  <a:lnTo>
                    <a:pt x="55609" y="57468"/>
                  </a:lnTo>
                  <a:lnTo>
                    <a:pt x="56170" y="58606"/>
                  </a:lnTo>
                  <a:lnTo>
                    <a:pt x="55410" y="59965"/>
                  </a:lnTo>
                  <a:lnTo>
                    <a:pt x="54967" y="61545"/>
                  </a:lnTo>
                  <a:lnTo>
                    <a:pt x="54592" y="62103"/>
                  </a:lnTo>
                  <a:lnTo>
                    <a:pt x="53190" y="61522"/>
                  </a:lnTo>
                  <a:lnTo>
                    <a:pt x="53043" y="59511"/>
                  </a:lnTo>
                  <a:lnTo>
                    <a:pt x="53575" y="57704"/>
                  </a:lnTo>
                  <a:lnTo>
                    <a:pt x="52950" y="56086"/>
                  </a:lnTo>
                  <a:close/>
                  <a:moveTo>
                    <a:pt x="92910" y="50986"/>
                  </a:moveTo>
                  <a:lnTo>
                    <a:pt x="95231" y="51493"/>
                  </a:lnTo>
                  <a:lnTo>
                    <a:pt x="97389" y="52194"/>
                  </a:lnTo>
                  <a:lnTo>
                    <a:pt x="98559" y="52797"/>
                  </a:lnTo>
                  <a:lnTo>
                    <a:pt x="99215" y="53766"/>
                  </a:lnTo>
                  <a:lnTo>
                    <a:pt x="97768" y="56072"/>
                  </a:lnTo>
                  <a:lnTo>
                    <a:pt x="97367" y="57334"/>
                  </a:lnTo>
                  <a:lnTo>
                    <a:pt x="98339" y="61483"/>
                  </a:lnTo>
                  <a:lnTo>
                    <a:pt x="98392" y="64591"/>
                  </a:lnTo>
                  <a:lnTo>
                    <a:pt x="97818" y="65495"/>
                  </a:lnTo>
                  <a:lnTo>
                    <a:pt x="96974" y="66090"/>
                  </a:lnTo>
                  <a:lnTo>
                    <a:pt x="94765" y="66721"/>
                  </a:lnTo>
                  <a:lnTo>
                    <a:pt x="92852" y="67602"/>
                  </a:lnTo>
                  <a:lnTo>
                    <a:pt x="91146" y="69149"/>
                  </a:lnTo>
                  <a:lnTo>
                    <a:pt x="90517" y="71359"/>
                  </a:lnTo>
                  <a:lnTo>
                    <a:pt x="91852" y="72974"/>
                  </a:lnTo>
                  <a:lnTo>
                    <a:pt x="94279" y="73859"/>
                  </a:lnTo>
                  <a:lnTo>
                    <a:pt x="94897" y="76930"/>
                  </a:lnTo>
                  <a:lnTo>
                    <a:pt x="92893" y="78444"/>
                  </a:lnTo>
                  <a:lnTo>
                    <a:pt x="87751" y="79954"/>
                  </a:lnTo>
                  <a:lnTo>
                    <a:pt x="87211" y="83594"/>
                  </a:lnTo>
                  <a:lnTo>
                    <a:pt x="87378" y="86459"/>
                  </a:lnTo>
                  <a:lnTo>
                    <a:pt x="87285" y="88539"/>
                  </a:lnTo>
                  <a:lnTo>
                    <a:pt x="86877" y="91414"/>
                  </a:lnTo>
                  <a:lnTo>
                    <a:pt x="82717" y="92723"/>
                  </a:lnTo>
                  <a:lnTo>
                    <a:pt x="80034" y="88345"/>
                  </a:lnTo>
                  <a:lnTo>
                    <a:pt x="80010" y="86590"/>
                  </a:lnTo>
                  <a:lnTo>
                    <a:pt x="79209" y="84540"/>
                  </a:lnTo>
                  <a:lnTo>
                    <a:pt x="79058" y="82791"/>
                  </a:lnTo>
                  <a:lnTo>
                    <a:pt x="78107" y="79991"/>
                  </a:lnTo>
                  <a:lnTo>
                    <a:pt x="74173" y="79233"/>
                  </a:lnTo>
                  <a:lnTo>
                    <a:pt x="72646" y="79133"/>
                  </a:lnTo>
                  <a:lnTo>
                    <a:pt x="70510" y="79654"/>
                  </a:lnTo>
                  <a:lnTo>
                    <a:pt x="69981" y="79451"/>
                  </a:lnTo>
                  <a:lnTo>
                    <a:pt x="67425" y="75620"/>
                  </a:lnTo>
                  <a:lnTo>
                    <a:pt x="67846" y="71386"/>
                  </a:lnTo>
                  <a:lnTo>
                    <a:pt x="66481" y="69246"/>
                  </a:lnTo>
                  <a:lnTo>
                    <a:pt x="66293" y="68277"/>
                  </a:lnTo>
                  <a:lnTo>
                    <a:pt x="66326" y="67203"/>
                  </a:lnTo>
                  <a:lnTo>
                    <a:pt x="65205" y="66317"/>
                  </a:lnTo>
                  <a:lnTo>
                    <a:pt x="63845" y="65848"/>
                  </a:lnTo>
                  <a:lnTo>
                    <a:pt x="63184" y="63455"/>
                  </a:lnTo>
                  <a:lnTo>
                    <a:pt x="64747" y="62875"/>
                  </a:lnTo>
                  <a:lnTo>
                    <a:pt x="68612" y="63155"/>
                  </a:lnTo>
                  <a:lnTo>
                    <a:pt x="69742" y="62992"/>
                  </a:lnTo>
                  <a:lnTo>
                    <a:pt x="70776" y="62493"/>
                  </a:lnTo>
                  <a:lnTo>
                    <a:pt x="73903" y="58553"/>
                  </a:lnTo>
                  <a:lnTo>
                    <a:pt x="73812" y="57684"/>
                  </a:lnTo>
                  <a:lnTo>
                    <a:pt x="74147" y="56556"/>
                  </a:lnTo>
                  <a:lnTo>
                    <a:pt x="77531" y="56138"/>
                  </a:lnTo>
                  <a:lnTo>
                    <a:pt x="79038" y="57662"/>
                  </a:lnTo>
                  <a:lnTo>
                    <a:pt x="78736" y="60102"/>
                  </a:lnTo>
                  <a:lnTo>
                    <a:pt x="78928" y="63224"/>
                  </a:lnTo>
                  <a:lnTo>
                    <a:pt x="80977" y="64072"/>
                  </a:lnTo>
                  <a:lnTo>
                    <a:pt x="81776" y="64197"/>
                  </a:lnTo>
                  <a:lnTo>
                    <a:pt x="82629" y="61892"/>
                  </a:lnTo>
                  <a:lnTo>
                    <a:pt x="83227" y="60771"/>
                  </a:lnTo>
                  <a:lnTo>
                    <a:pt x="84039" y="60146"/>
                  </a:lnTo>
                  <a:lnTo>
                    <a:pt x="84315" y="58036"/>
                  </a:lnTo>
                  <a:lnTo>
                    <a:pt x="83834" y="56747"/>
                  </a:lnTo>
                  <a:lnTo>
                    <a:pt x="82808" y="55786"/>
                  </a:lnTo>
                  <a:lnTo>
                    <a:pt x="86639" y="53169"/>
                  </a:lnTo>
                  <a:lnTo>
                    <a:pt x="90604" y="51094"/>
                  </a:lnTo>
                  <a:close/>
                  <a:moveTo>
                    <a:pt x="65546" y="12961"/>
                  </a:moveTo>
                  <a:lnTo>
                    <a:pt x="67509" y="13184"/>
                  </a:lnTo>
                  <a:lnTo>
                    <a:pt x="65350" y="14644"/>
                  </a:lnTo>
                  <a:lnTo>
                    <a:pt x="64803" y="15417"/>
                  </a:lnTo>
                  <a:lnTo>
                    <a:pt x="63903" y="16160"/>
                  </a:lnTo>
                  <a:lnTo>
                    <a:pt x="60860" y="15109"/>
                  </a:lnTo>
                  <a:lnTo>
                    <a:pt x="62204" y="13639"/>
                  </a:lnTo>
                  <a:close/>
                  <a:moveTo>
                    <a:pt x="55026" y="0"/>
                  </a:moveTo>
                  <a:lnTo>
                    <a:pt x="52173" y="2816"/>
                  </a:lnTo>
                  <a:lnTo>
                    <a:pt x="51715" y="3905"/>
                  </a:lnTo>
                  <a:lnTo>
                    <a:pt x="51370" y="5573"/>
                  </a:lnTo>
                  <a:lnTo>
                    <a:pt x="53415" y="9192"/>
                  </a:lnTo>
                  <a:lnTo>
                    <a:pt x="52983" y="11391"/>
                  </a:lnTo>
                  <a:lnTo>
                    <a:pt x="53127" y="15713"/>
                  </a:lnTo>
                  <a:lnTo>
                    <a:pt x="51199" y="17962"/>
                  </a:lnTo>
                  <a:lnTo>
                    <a:pt x="49023" y="22738"/>
                  </a:lnTo>
                  <a:lnTo>
                    <a:pt x="48085" y="23440"/>
                  </a:lnTo>
                  <a:lnTo>
                    <a:pt x="47885" y="29001"/>
                  </a:lnTo>
                  <a:lnTo>
                    <a:pt x="48098" y="30326"/>
                  </a:lnTo>
                  <a:lnTo>
                    <a:pt x="47789" y="35374"/>
                  </a:lnTo>
                  <a:lnTo>
                    <a:pt x="50020" y="37437"/>
                  </a:lnTo>
                  <a:lnTo>
                    <a:pt x="52378" y="38515"/>
                  </a:lnTo>
                  <a:lnTo>
                    <a:pt x="60243" y="38477"/>
                  </a:lnTo>
                  <a:lnTo>
                    <a:pt x="61059" y="39383"/>
                  </a:lnTo>
                  <a:lnTo>
                    <a:pt x="62018" y="40939"/>
                  </a:lnTo>
                  <a:lnTo>
                    <a:pt x="61316" y="43578"/>
                  </a:lnTo>
                  <a:lnTo>
                    <a:pt x="60476" y="45567"/>
                  </a:lnTo>
                  <a:lnTo>
                    <a:pt x="58198" y="47241"/>
                  </a:lnTo>
                  <a:lnTo>
                    <a:pt x="55274" y="48488"/>
                  </a:lnTo>
                  <a:lnTo>
                    <a:pt x="53456" y="48543"/>
                  </a:lnTo>
                  <a:lnTo>
                    <a:pt x="50979" y="46172"/>
                  </a:lnTo>
                  <a:lnTo>
                    <a:pt x="49802" y="46941"/>
                  </a:lnTo>
                  <a:lnTo>
                    <a:pt x="48586" y="48150"/>
                  </a:lnTo>
                  <a:lnTo>
                    <a:pt x="46550" y="54627"/>
                  </a:lnTo>
                  <a:lnTo>
                    <a:pt x="45585" y="58992"/>
                  </a:lnTo>
                  <a:lnTo>
                    <a:pt x="45062" y="59346"/>
                  </a:lnTo>
                  <a:lnTo>
                    <a:pt x="43911" y="58703"/>
                  </a:lnTo>
                  <a:lnTo>
                    <a:pt x="41923" y="58653"/>
                  </a:lnTo>
                  <a:lnTo>
                    <a:pt x="39409" y="59687"/>
                  </a:lnTo>
                  <a:lnTo>
                    <a:pt x="40698" y="60612"/>
                  </a:lnTo>
                  <a:lnTo>
                    <a:pt x="42061" y="62217"/>
                  </a:lnTo>
                  <a:lnTo>
                    <a:pt x="41516" y="63021"/>
                  </a:lnTo>
                  <a:lnTo>
                    <a:pt x="39305" y="63889"/>
                  </a:lnTo>
                  <a:lnTo>
                    <a:pt x="37345" y="65645"/>
                  </a:lnTo>
                  <a:lnTo>
                    <a:pt x="36524" y="66973"/>
                  </a:lnTo>
                  <a:lnTo>
                    <a:pt x="34051" y="68543"/>
                  </a:lnTo>
                  <a:lnTo>
                    <a:pt x="32497" y="70532"/>
                  </a:lnTo>
                  <a:lnTo>
                    <a:pt x="33259" y="72995"/>
                  </a:lnTo>
                  <a:lnTo>
                    <a:pt x="33583" y="75156"/>
                  </a:lnTo>
                  <a:lnTo>
                    <a:pt x="34263" y="77540"/>
                  </a:lnTo>
                  <a:lnTo>
                    <a:pt x="33650" y="79442"/>
                  </a:lnTo>
                  <a:lnTo>
                    <a:pt x="30588" y="82168"/>
                  </a:lnTo>
                  <a:lnTo>
                    <a:pt x="29459" y="84528"/>
                  </a:lnTo>
                  <a:lnTo>
                    <a:pt x="32082" y="84498"/>
                  </a:lnTo>
                  <a:lnTo>
                    <a:pt x="33697" y="85043"/>
                  </a:lnTo>
                  <a:lnTo>
                    <a:pt x="34643" y="85740"/>
                  </a:lnTo>
                  <a:lnTo>
                    <a:pt x="35619" y="86727"/>
                  </a:lnTo>
                  <a:lnTo>
                    <a:pt x="35021" y="87946"/>
                  </a:lnTo>
                  <a:lnTo>
                    <a:pt x="35783" y="91101"/>
                  </a:lnTo>
                  <a:lnTo>
                    <a:pt x="35457" y="91101"/>
                  </a:lnTo>
                  <a:lnTo>
                    <a:pt x="34047" y="90830"/>
                  </a:lnTo>
                  <a:lnTo>
                    <a:pt x="33043" y="90184"/>
                  </a:lnTo>
                  <a:lnTo>
                    <a:pt x="30454" y="90644"/>
                  </a:lnTo>
                  <a:lnTo>
                    <a:pt x="26988" y="91691"/>
                  </a:lnTo>
                  <a:lnTo>
                    <a:pt x="25064" y="91638"/>
                  </a:lnTo>
                  <a:lnTo>
                    <a:pt x="23535" y="90514"/>
                  </a:lnTo>
                  <a:lnTo>
                    <a:pt x="17280" y="88911"/>
                  </a:lnTo>
                  <a:lnTo>
                    <a:pt x="16269" y="88781"/>
                  </a:lnTo>
                  <a:lnTo>
                    <a:pt x="12145" y="88714"/>
                  </a:lnTo>
                  <a:lnTo>
                    <a:pt x="12136" y="88711"/>
                  </a:lnTo>
                  <a:lnTo>
                    <a:pt x="11939" y="86176"/>
                  </a:lnTo>
                  <a:lnTo>
                    <a:pt x="11428" y="84343"/>
                  </a:lnTo>
                  <a:lnTo>
                    <a:pt x="9983" y="81613"/>
                  </a:lnTo>
                  <a:lnTo>
                    <a:pt x="12125" y="80954"/>
                  </a:lnTo>
                  <a:lnTo>
                    <a:pt x="11711" y="75622"/>
                  </a:lnTo>
                  <a:lnTo>
                    <a:pt x="10933" y="72852"/>
                  </a:lnTo>
                  <a:lnTo>
                    <a:pt x="4949" y="70003"/>
                  </a:lnTo>
                  <a:lnTo>
                    <a:pt x="236" y="67231"/>
                  </a:lnTo>
                  <a:lnTo>
                    <a:pt x="1324" y="57872"/>
                  </a:lnTo>
                  <a:lnTo>
                    <a:pt x="1788" y="55344"/>
                  </a:lnTo>
                  <a:lnTo>
                    <a:pt x="0" y="50431"/>
                  </a:lnTo>
                  <a:lnTo>
                    <a:pt x="186" y="44763"/>
                  </a:lnTo>
                  <a:lnTo>
                    <a:pt x="939" y="35802"/>
                  </a:lnTo>
                  <a:lnTo>
                    <a:pt x="2438" y="35451"/>
                  </a:lnTo>
                  <a:lnTo>
                    <a:pt x="3537" y="35494"/>
                  </a:lnTo>
                  <a:lnTo>
                    <a:pt x="7776" y="37105"/>
                  </a:lnTo>
                  <a:lnTo>
                    <a:pt x="9541" y="37266"/>
                  </a:lnTo>
                  <a:lnTo>
                    <a:pt x="10750" y="38703"/>
                  </a:lnTo>
                  <a:lnTo>
                    <a:pt x="12166" y="39295"/>
                  </a:lnTo>
                  <a:lnTo>
                    <a:pt x="13192" y="37768"/>
                  </a:lnTo>
                  <a:lnTo>
                    <a:pt x="13591" y="35156"/>
                  </a:lnTo>
                  <a:lnTo>
                    <a:pt x="16951" y="31770"/>
                  </a:lnTo>
                  <a:lnTo>
                    <a:pt x="19305" y="30519"/>
                  </a:lnTo>
                  <a:lnTo>
                    <a:pt x="20910" y="29918"/>
                  </a:lnTo>
                  <a:lnTo>
                    <a:pt x="22529" y="31286"/>
                  </a:lnTo>
                  <a:lnTo>
                    <a:pt x="23768" y="32821"/>
                  </a:lnTo>
                  <a:lnTo>
                    <a:pt x="24062" y="29460"/>
                  </a:lnTo>
                  <a:lnTo>
                    <a:pt x="25062" y="23042"/>
                  </a:lnTo>
                  <a:lnTo>
                    <a:pt x="21868" y="22033"/>
                  </a:lnTo>
                  <a:lnTo>
                    <a:pt x="19266" y="22903"/>
                  </a:lnTo>
                  <a:lnTo>
                    <a:pt x="16686" y="26973"/>
                  </a:lnTo>
                  <a:lnTo>
                    <a:pt x="14384" y="32078"/>
                  </a:lnTo>
                  <a:lnTo>
                    <a:pt x="10650" y="32546"/>
                  </a:lnTo>
                  <a:lnTo>
                    <a:pt x="7670" y="33989"/>
                  </a:lnTo>
                  <a:lnTo>
                    <a:pt x="4980" y="32493"/>
                  </a:lnTo>
                  <a:lnTo>
                    <a:pt x="3246" y="31174"/>
                  </a:lnTo>
                  <a:lnTo>
                    <a:pt x="3203" y="29241"/>
                  </a:lnTo>
                  <a:lnTo>
                    <a:pt x="3596" y="28074"/>
                  </a:lnTo>
                  <a:lnTo>
                    <a:pt x="6757" y="23905"/>
                  </a:lnTo>
                  <a:lnTo>
                    <a:pt x="10992" y="19893"/>
                  </a:lnTo>
                  <a:lnTo>
                    <a:pt x="15258" y="19932"/>
                  </a:lnTo>
                  <a:lnTo>
                    <a:pt x="18370" y="18649"/>
                  </a:lnTo>
                  <a:lnTo>
                    <a:pt x="20229" y="18495"/>
                  </a:lnTo>
                  <a:lnTo>
                    <a:pt x="26034" y="18777"/>
                  </a:lnTo>
                  <a:lnTo>
                    <a:pt x="29014" y="17897"/>
                  </a:lnTo>
                  <a:lnTo>
                    <a:pt x="31683" y="16054"/>
                  </a:lnTo>
                  <a:lnTo>
                    <a:pt x="37450" y="8241"/>
                  </a:lnTo>
                  <a:lnTo>
                    <a:pt x="40705" y="4976"/>
                  </a:lnTo>
                  <a:lnTo>
                    <a:pt x="47267" y="3825"/>
                  </a:lnTo>
                  <a:lnTo>
                    <a:pt x="53330" y="48"/>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01" name="ee4p_DK_2_15912"/>
            <p:cNvSpPr>
              <a:spLocks noChangeAspect="1"/>
            </p:cNvSpPr>
            <p:nvPr>
              <p:custDataLst>
                <p:tags r:id="rId11"/>
              </p:custDataLst>
            </p:nvPr>
          </p:nvSpPr>
          <p:spPr>
            <a:xfrm>
              <a:off x="3121066" y="2995743"/>
              <a:ext cx="89108" cy="127081"/>
            </a:xfrm>
            <a:custGeom>
              <a:avLst/>
              <a:gdLst>
                <a:gd name="connsiteX0" fmla="*/ 10785 w 22478"/>
                <a:gd name="connsiteY0" fmla="*/ 24608 h 32057"/>
                <a:gd name="connsiteX1" fmla="*/ 11425 w 22478"/>
                <a:gd name="connsiteY1" fmla="*/ 24727 h 32057"/>
                <a:gd name="connsiteX2" fmla="*/ 11961 w 22478"/>
                <a:gd name="connsiteY2" fmla="*/ 25678 h 32057"/>
                <a:gd name="connsiteX3" fmla="*/ 14429 w 22478"/>
                <a:gd name="connsiteY3" fmla="*/ 26302 h 32057"/>
                <a:gd name="connsiteX4" fmla="*/ 15079 w 22478"/>
                <a:gd name="connsiteY4" fmla="*/ 26771 h 32057"/>
                <a:gd name="connsiteX5" fmla="*/ 15070 w 22478"/>
                <a:gd name="connsiteY5" fmla="*/ 27927 h 32057"/>
                <a:gd name="connsiteX6" fmla="*/ 15900 w 22478"/>
                <a:gd name="connsiteY6" fmla="*/ 29296 h 32057"/>
                <a:gd name="connsiteX7" fmla="*/ 15990 w 22478"/>
                <a:gd name="connsiteY7" fmla="*/ 31032 h 32057"/>
                <a:gd name="connsiteX8" fmla="*/ 16427 w 22478"/>
                <a:gd name="connsiteY8" fmla="*/ 32057 h 32057"/>
                <a:gd name="connsiteX9" fmla="*/ 15911 w 22478"/>
                <a:gd name="connsiteY9" fmla="*/ 31943 h 32057"/>
                <a:gd name="connsiteX10" fmla="*/ 14419 w 22478"/>
                <a:gd name="connsiteY10" fmla="*/ 30774 h 32057"/>
                <a:gd name="connsiteX11" fmla="*/ 11818 w 22478"/>
                <a:gd name="connsiteY11" fmla="*/ 27982 h 32057"/>
                <a:gd name="connsiteX12" fmla="*/ 10909 w 22478"/>
                <a:gd name="connsiteY12" fmla="*/ 25673 h 32057"/>
                <a:gd name="connsiteX13" fmla="*/ 12842 w 22478"/>
                <a:gd name="connsiteY13" fmla="*/ 15452 h 32057"/>
                <a:gd name="connsiteX14" fmla="*/ 13971 w 22478"/>
                <a:gd name="connsiteY14" fmla="*/ 15736 h 32057"/>
                <a:gd name="connsiteX15" fmla="*/ 16816 w 22478"/>
                <a:gd name="connsiteY15" fmla="*/ 16880 h 32057"/>
                <a:gd name="connsiteX16" fmla="*/ 17618 w 22478"/>
                <a:gd name="connsiteY16" fmla="*/ 18073 h 32057"/>
                <a:gd name="connsiteX17" fmla="*/ 17676 w 22478"/>
                <a:gd name="connsiteY17" fmla="*/ 18779 h 32057"/>
                <a:gd name="connsiteX18" fmla="*/ 17243 w 22478"/>
                <a:gd name="connsiteY18" fmla="*/ 20059 h 32057"/>
                <a:gd name="connsiteX19" fmla="*/ 16637 w 22478"/>
                <a:gd name="connsiteY19" fmla="*/ 20048 h 32057"/>
                <a:gd name="connsiteX20" fmla="*/ 14557 w 22478"/>
                <a:gd name="connsiteY20" fmla="*/ 18460 h 32057"/>
                <a:gd name="connsiteX21" fmla="*/ 12901 w 22478"/>
                <a:gd name="connsiteY21" fmla="*/ 17595 h 32057"/>
                <a:gd name="connsiteX22" fmla="*/ 12352 w 22478"/>
                <a:gd name="connsiteY22" fmla="*/ 16864 h 32057"/>
                <a:gd name="connsiteX23" fmla="*/ 11892 w 22478"/>
                <a:gd name="connsiteY23" fmla="*/ 15608 h 32057"/>
                <a:gd name="connsiteX24" fmla="*/ 4141 w 22478"/>
                <a:gd name="connsiteY24" fmla="*/ 7004 h 32057"/>
                <a:gd name="connsiteX25" fmla="*/ 5212 w 22478"/>
                <a:gd name="connsiteY25" fmla="*/ 7411 h 32057"/>
                <a:gd name="connsiteX26" fmla="*/ 7197 w 22478"/>
                <a:gd name="connsiteY26" fmla="*/ 8737 h 32057"/>
                <a:gd name="connsiteX27" fmla="*/ 7903 w 22478"/>
                <a:gd name="connsiteY27" fmla="*/ 9669 h 32057"/>
                <a:gd name="connsiteX28" fmla="*/ 6762 w 22478"/>
                <a:gd name="connsiteY28" fmla="*/ 10571 h 32057"/>
                <a:gd name="connsiteX29" fmla="*/ 5377 w 22478"/>
                <a:gd name="connsiteY29" fmla="*/ 10803 h 32057"/>
                <a:gd name="connsiteX30" fmla="*/ 3707 w 22478"/>
                <a:gd name="connsiteY30" fmla="*/ 10595 h 32057"/>
                <a:gd name="connsiteX31" fmla="*/ 962 w 22478"/>
                <a:gd name="connsiteY31" fmla="*/ 9616 h 32057"/>
                <a:gd name="connsiteX32" fmla="*/ 0 w 22478"/>
                <a:gd name="connsiteY32" fmla="*/ 7378 h 32057"/>
                <a:gd name="connsiteX33" fmla="*/ 1898 w 22478"/>
                <a:gd name="connsiteY33" fmla="*/ 7433 h 32057"/>
                <a:gd name="connsiteX34" fmla="*/ 10259 w 22478"/>
                <a:gd name="connsiteY34" fmla="*/ 1351 h 32057"/>
                <a:gd name="connsiteX35" fmla="*/ 13686 w 22478"/>
                <a:gd name="connsiteY35" fmla="*/ 3076 h 32057"/>
                <a:gd name="connsiteX36" fmla="*/ 17502 w 22478"/>
                <a:gd name="connsiteY36" fmla="*/ 4380 h 32057"/>
                <a:gd name="connsiteX37" fmla="*/ 16955 w 22478"/>
                <a:gd name="connsiteY37" fmla="*/ 8974 h 32057"/>
                <a:gd name="connsiteX38" fmla="*/ 16057 w 22478"/>
                <a:gd name="connsiteY38" fmla="*/ 8948 h 32057"/>
                <a:gd name="connsiteX39" fmla="*/ 14454 w 22478"/>
                <a:gd name="connsiteY39" fmla="*/ 7679 h 32057"/>
                <a:gd name="connsiteX40" fmla="*/ 13248 w 22478"/>
                <a:gd name="connsiteY40" fmla="*/ 7418 h 32057"/>
                <a:gd name="connsiteX41" fmla="*/ 12871 w 22478"/>
                <a:gd name="connsiteY41" fmla="*/ 8096 h 32057"/>
                <a:gd name="connsiteX42" fmla="*/ 12933 w 22478"/>
                <a:gd name="connsiteY42" fmla="*/ 8912 h 32057"/>
                <a:gd name="connsiteX43" fmla="*/ 13557 w 22478"/>
                <a:gd name="connsiteY43" fmla="*/ 9424 h 32057"/>
                <a:gd name="connsiteX44" fmla="*/ 15479 w 22478"/>
                <a:gd name="connsiteY44" fmla="*/ 12498 h 32057"/>
                <a:gd name="connsiteX45" fmla="*/ 15659 w 22478"/>
                <a:gd name="connsiteY45" fmla="*/ 13392 h 32057"/>
                <a:gd name="connsiteX46" fmla="*/ 15421 w 22478"/>
                <a:gd name="connsiteY46" fmla="*/ 13825 h 32057"/>
                <a:gd name="connsiteX47" fmla="*/ 13552 w 22478"/>
                <a:gd name="connsiteY47" fmla="*/ 12939 h 32057"/>
                <a:gd name="connsiteX48" fmla="*/ 9044 w 22478"/>
                <a:gd name="connsiteY48" fmla="*/ 8960 h 32057"/>
                <a:gd name="connsiteX49" fmla="*/ 5537 w 22478"/>
                <a:gd name="connsiteY49" fmla="*/ 2403 h 32057"/>
                <a:gd name="connsiteX50" fmla="*/ 19193 w 22478"/>
                <a:gd name="connsiteY50" fmla="*/ 0 h 32057"/>
                <a:gd name="connsiteX51" fmla="*/ 20996 w 22478"/>
                <a:gd name="connsiteY51" fmla="*/ 2187 h 32057"/>
                <a:gd name="connsiteX52" fmla="*/ 22478 w 22478"/>
                <a:gd name="connsiteY52" fmla="*/ 3327 h 32057"/>
                <a:gd name="connsiteX53" fmla="*/ 21420 w 22478"/>
                <a:gd name="connsiteY53" fmla="*/ 5796 h 32057"/>
                <a:gd name="connsiteX54" fmla="*/ 19854 w 22478"/>
                <a:gd name="connsiteY54" fmla="*/ 5408 h 32057"/>
                <a:gd name="connsiteX55" fmla="*/ 19424 w 22478"/>
                <a:gd name="connsiteY55" fmla="*/ 5143 h 32057"/>
                <a:gd name="connsiteX56" fmla="*/ 19085 w 22478"/>
                <a:gd name="connsiteY56" fmla="*/ 4496 h 32057"/>
                <a:gd name="connsiteX57" fmla="*/ 19249 w 22478"/>
                <a:gd name="connsiteY57" fmla="*/ 2659 h 3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2478" h="32057">
                  <a:moveTo>
                    <a:pt x="10785" y="24608"/>
                  </a:moveTo>
                  <a:lnTo>
                    <a:pt x="11425" y="24727"/>
                  </a:lnTo>
                  <a:lnTo>
                    <a:pt x="11961" y="25678"/>
                  </a:lnTo>
                  <a:lnTo>
                    <a:pt x="14429" y="26302"/>
                  </a:lnTo>
                  <a:lnTo>
                    <a:pt x="15079" y="26771"/>
                  </a:lnTo>
                  <a:lnTo>
                    <a:pt x="15070" y="27927"/>
                  </a:lnTo>
                  <a:lnTo>
                    <a:pt x="15900" y="29296"/>
                  </a:lnTo>
                  <a:lnTo>
                    <a:pt x="15990" y="31032"/>
                  </a:lnTo>
                  <a:lnTo>
                    <a:pt x="16427" y="32057"/>
                  </a:lnTo>
                  <a:lnTo>
                    <a:pt x="15911" y="31943"/>
                  </a:lnTo>
                  <a:lnTo>
                    <a:pt x="14419" y="30774"/>
                  </a:lnTo>
                  <a:lnTo>
                    <a:pt x="11818" y="27982"/>
                  </a:lnTo>
                  <a:lnTo>
                    <a:pt x="10909" y="25673"/>
                  </a:lnTo>
                  <a:close/>
                  <a:moveTo>
                    <a:pt x="12842" y="15452"/>
                  </a:moveTo>
                  <a:lnTo>
                    <a:pt x="13971" y="15736"/>
                  </a:lnTo>
                  <a:lnTo>
                    <a:pt x="16816" y="16880"/>
                  </a:lnTo>
                  <a:lnTo>
                    <a:pt x="17618" y="18073"/>
                  </a:lnTo>
                  <a:lnTo>
                    <a:pt x="17676" y="18779"/>
                  </a:lnTo>
                  <a:lnTo>
                    <a:pt x="17243" y="20059"/>
                  </a:lnTo>
                  <a:lnTo>
                    <a:pt x="16637" y="20048"/>
                  </a:lnTo>
                  <a:lnTo>
                    <a:pt x="14557" y="18460"/>
                  </a:lnTo>
                  <a:lnTo>
                    <a:pt x="12901" y="17595"/>
                  </a:lnTo>
                  <a:lnTo>
                    <a:pt x="12352" y="16864"/>
                  </a:lnTo>
                  <a:lnTo>
                    <a:pt x="11892" y="15608"/>
                  </a:lnTo>
                  <a:close/>
                  <a:moveTo>
                    <a:pt x="4141" y="7004"/>
                  </a:moveTo>
                  <a:lnTo>
                    <a:pt x="5212" y="7411"/>
                  </a:lnTo>
                  <a:lnTo>
                    <a:pt x="7197" y="8737"/>
                  </a:lnTo>
                  <a:lnTo>
                    <a:pt x="7903" y="9669"/>
                  </a:lnTo>
                  <a:lnTo>
                    <a:pt x="6762" y="10571"/>
                  </a:lnTo>
                  <a:lnTo>
                    <a:pt x="5377" y="10803"/>
                  </a:lnTo>
                  <a:lnTo>
                    <a:pt x="3707" y="10595"/>
                  </a:lnTo>
                  <a:lnTo>
                    <a:pt x="962" y="9616"/>
                  </a:lnTo>
                  <a:lnTo>
                    <a:pt x="0" y="7378"/>
                  </a:lnTo>
                  <a:lnTo>
                    <a:pt x="1898" y="7433"/>
                  </a:lnTo>
                  <a:close/>
                  <a:moveTo>
                    <a:pt x="10259" y="1351"/>
                  </a:moveTo>
                  <a:lnTo>
                    <a:pt x="13686" y="3076"/>
                  </a:lnTo>
                  <a:lnTo>
                    <a:pt x="17502" y="4380"/>
                  </a:lnTo>
                  <a:lnTo>
                    <a:pt x="16955" y="8974"/>
                  </a:lnTo>
                  <a:lnTo>
                    <a:pt x="16057" y="8948"/>
                  </a:lnTo>
                  <a:lnTo>
                    <a:pt x="14454" y="7679"/>
                  </a:lnTo>
                  <a:lnTo>
                    <a:pt x="13248" y="7418"/>
                  </a:lnTo>
                  <a:lnTo>
                    <a:pt x="12871" y="8096"/>
                  </a:lnTo>
                  <a:lnTo>
                    <a:pt x="12933" y="8912"/>
                  </a:lnTo>
                  <a:lnTo>
                    <a:pt x="13557" y="9424"/>
                  </a:lnTo>
                  <a:lnTo>
                    <a:pt x="15479" y="12498"/>
                  </a:lnTo>
                  <a:lnTo>
                    <a:pt x="15659" y="13392"/>
                  </a:lnTo>
                  <a:lnTo>
                    <a:pt x="15421" y="13825"/>
                  </a:lnTo>
                  <a:lnTo>
                    <a:pt x="13552" y="12939"/>
                  </a:lnTo>
                  <a:lnTo>
                    <a:pt x="9044" y="8960"/>
                  </a:lnTo>
                  <a:lnTo>
                    <a:pt x="5537" y="2403"/>
                  </a:lnTo>
                  <a:close/>
                  <a:moveTo>
                    <a:pt x="19193" y="0"/>
                  </a:moveTo>
                  <a:lnTo>
                    <a:pt x="20996" y="2187"/>
                  </a:lnTo>
                  <a:lnTo>
                    <a:pt x="22478" y="3327"/>
                  </a:lnTo>
                  <a:lnTo>
                    <a:pt x="21420" y="5796"/>
                  </a:lnTo>
                  <a:lnTo>
                    <a:pt x="19854" y="5408"/>
                  </a:lnTo>
                  <a:lnTo>
                    <a:pt x="19424" y="5143"/>
                  </a:lnTo>
                  <a:lnTo>
                    <a:pt x="19085" y="4496"/>
                  </a:lnTo>
                  <a:lnTo>
                    <a:pt x="19249" y="2659"/>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02" name="ee4p_ES_1_15912"/>
            <p:cNvSpPr>
              <a:spLocks noChangeAspect="1"/>
            </p:cNvSpPr>
            <p:nvPr>
              <p:custDataLst>
                <p:tags r:id="rId12"/>
              </p:custDataLst>
            </p:nvPr>
          </p:nvSpPr>
          <p:spPr>
            <a:xfrm>
              <a:off x="3878940" y="5609161"/>
              <a:ext cx="271629" cy="145594"/>
            </a:xfrm>
            <a:custGeom>
              <a:avLst/>
              <a:gdLst>
                <a:gd name="connsiteX0" fmla="*/ 4710 w 68520"/>
                <a:gd name="connsiteY0" fmla="*/ 33907 h 36727"/>
                <a:gd name="connsiteX1" fmla="*/ 6049 w 68520"/>
                <a:gd name="connsiteY1" fmla="*/ 35359 h 36727"/>
                <a:gd name="connsiteX2" fmla="*/ 8167 w 68520"/>
                <a:gd name="connsiteY2" fmla="*/ 35628 h 36727"/>
                <a:gd name="connsiteX3" fmla="*/ 8195 w 68520"/>
                <a:gd name="connsiteY3" fmla="*/ 36386 h 36727"/>
                <a:gd name="connsiteX4" fmla="*/ 7692 w 68520"/>
                <a:gd name="connsiteY4" fmla="*/ 36727 h 36727"/>
                <a:gd name="connsiteX5" fmla="*/ 6228 w 68520"/>
                <a:gd name="connsiteY5" fmla="*/ 36414 h 36727"/>
                <a:gd name="connsiteX6" fmla="*/ 4034 w 68520"/>
                <a:gd name="connsiteY6" fmla="*/ 36414 h 36727"/>
                <a:gd name="connsiteX7" fmla="*/ 3950 w 68520"/>
                <a:gd name="connsiteY7" fmla="*/ 35372 h 36727"/>
                <a:gd name="connsiteX8" fmla="*/ 4287 w 68520"/>
                <a:gd name="connsiteY8" fmla="*/ 34644 h 36727"/>
                <a:gd name="connsiteX9" fmla="*/ 7543 w 68520"/>
                <a:gd name="connsiteY9" fmla="*/ 24790 h 36727"/>
                <a:gd name="connsiteX10" fmla="*/ 8621 w 68520"/>
                <a:gd name="connsiteY10" fmla="*/ 25661 h 36727"/>
                <a:gd name="connsiteX11" fmla="*/ 8852 w 68520"/>
                <a:gd name="connsiteY11" fmla="*/ 26917 h 36727"/>
                <a:gd name="connsiteX12" fmla="*/ 5997 w 68520"/>
                <a:gd name="connsiteY12" fmla="*/ 29665 h 36727"/>
                <a:gd name="connsiteX13" fmla="*/ 4907 w 68520"/>
                <a:gd name="connsiteY13" fmla="*/ 30022 h 36727"/>
                <a:gd name="connsiteX14" fmla="*/ 4106 w 68520"/>
                <a:gd name="connsiteY14" fmla="*/ 31608 h 36727"/>
                <a:gd name="connsiteX15" fmla="*/ 743 w 68520"/>
                <a:gd name="connsiteY15" fmla="*/ 31047 h 36727"/>
                <a:gd name="connsiteX16" fmla="*/ 0 w 68520"/>
                <a:gd name="connsiteY16" fmla="*/ 30405 h 36727"/>
                <a:gd name="connsiteX17" fmla="*/ 728 w 68520"/>
                <a:gd name="connsiteY17" fmla="*/ 28609 h 36727"/>
                <a:gd name="connsiteX18" fmla="*/ 1691 w 68520"/>
                <a:gd name="connsiteY18" fmla="*/ 28393 h 36727"/>
                <a:gd name="connsiteX19" fmla="*/ 1752 w 68520"/>
                <a:gd name="connsiteY19" fmla="*/ 27115 h 36727"/>
                <a:gd name="connsiteX20" fmla="*/ 2771 w 68520"/>
                <a:gd name="connsiteY20" fmla="*/ 25831 h 36727"/>
                <a:gd name="connsiteX21" fmla="*/ 42795 w 68520"/>
                <a:gd name="connsiteY21" fmla="*/ 2728 h 36727"/>
                <a:gd name="connsiteX22" fmla="*/ 43655 w 68520"/>
                <a:gd name="connsiteY22" fmla="*/ 2973 h 36727"/>
                <a:gd name="connsiteX23" fmla="*/ 42923 w 68520"/>
                <a:gd name="connsiteY23" fmla="*/ 3934 h 36727"/>
                <a:gd name="connsiteX24" fmla="*/ 42979 w 68520"/>
                <a:gd name="connsiteY24" fmla="*/ 4364 h 36727"/>
                <a:gd name="connsiteX25" fmla="*/ 43678 w 68520"/>
                <a:gd name="connsiteY25" fmla="*/ 4830 h 36727"/>
                <a:gd name="connsiteX26" fmla="*/ 43508 w 68520"/>
                <a:gd name="connsiteY26" fmla="*/ 5571 h 36727"/>
                <a:gd name="connsiteX27" fmla="*/ 42795 w 68520"/>
                <a:gd name="connsiteY27" fmla="*/ 6217 h 36727"/>
                <a:gd name="connsiteX28" fmla="*/ 42499 w 68520"/>
                <a:gd name="connsiteY28" fmla="*/ 7427 h 36727"/>
                <a:gd name="connsiteX29" fmla="*/ 44618 w 68520"/>
                <a:gd name="connsiteY29" fmla="*/ 8296 h 36727"/>
                <a:gd name="connsiteX30" fmla="*/ 46853 w 68520"/>
                <a:gd name="connsiteY30" fmla="*/ 7515 h 36727"/>
                <a:gd name="connsiteX31" fmla="*/ 48041 w 68520"/>
                <a:gd name="connsiteY31" fmla="*/ 7760 h 36727"/>
                <a:gd name="connsiteX32" fmla="*/ 49213 w 68520"/>
                <a:gd name="connsiteY32" fmla="*/ 8178 h 36727"/>
                <a:gd name="connsiteX33" fmla="*/ 49498 w 68520"/>
                <a:gd name="connsiteY33" fmla="*/ 9829 h 36727"/>
                <a:gd name="connsiteX34" fmla="*/ 48455 w 68520"/>
                <a:gd name="connsiteY34" fmla="*/ 11665 h 36727"/>
                <a:gd name="connsiteX35" fmla="*/ 46998 w 68520"/>
                <a:gd name="connsiteY35" fmla="*/ 13522 h 36727"/>
                <a:gd name="connsiteX36" fmla="*/ 45764 w 68520"/>
                <a:gd name="connsiteY36" fmla="*/ 15563 h 36727"/>
                <a:gd name="connsiteX37" fmla="*/ 44698 w 68520"/>
                <a:gd name="connsiteY37" fmla="*/ 17910 h 36727"/>
                <a:gd name="connsiteX38" fmla="*/ 42704 w 68520"/>
                <a:gd name="connsiteY38" fmla="*/ 19294 h 36727"/>
                <a:gd name="connsiteX39" fmla="*/ 40897 w 68520"/>
                <a:gd name="connsiteY39" fmla="*/ 20123 h 36727"/>
                <a:gd name="connsiteX40" fmla="*/ 37077 w 68520"/>
                <a:gd name="connsiteY40" fmla="*/ 18383 h 36727"/>
                <a:gd name="connsiteX41" fmla="*/ 34860 w 68520"/>
                <a:gd name="connsiteY41" fmla="*/ 17950 h 36727"/>
                <a:gd name="connsiteX42" fmla="*/ 34197 w 68520"/>
                <a:gd name="connsiteY42" fmla="*/ 17297 h 36727"/>
                <a:gd name="connsiteX43" fmla="*/ 33670 w 68520"/>
                <a:gd name="connsiteY43" fmla="*/ 14701 h 36727"/>
                <a:gd name="connsiteX44" fmla="*/ 32666 w 68520"/>
                <a:gd name="connsiteY44" fmla="*/ 13873 h 36727"/>
                <a:gd name="connsiteX45" fmla="*/ 31195 w 68520"/>
                <a:gd name="connsiteY45" fmla="*/ 13508 h 36727"/>
                <a:gd name="connsiteX46" fmla="*/ 29908 w 68520"/>
                <a:gd name="connsiteY46" fmla="*/ 14171 h 36727"/>
                <a:gd name="connsiteX47" fmla="*/ 28219 w 68520"/>
                <a:gd name="connsiteY47" fmla="*/ 15542 h 36727"/>
                <a:gd name="connsiteX48" fmla="*/ 27319 w 68520"/>
                <a:gd name="connsiteY48" fmla="*/ 14176 h 36727"/>
                <a:gd name="connsiteX49" fmla="*/ 25894 w 68520"/>
                <a:gd name="connsiteY49" fmla="*/ 13919 h 36727"/>
                <a:gd name="connsiteX50" fmla="*/ 25356 w 68520"/>
                <a:gd name="connsiteY50" fmla="*/ 13096 h 36727"/>
                <a:gd name="connsiteX51" fmla="*/ 25384 w 68520"/>
                <a:gd name="connsiteY51" fmla="*/ 12030 h 36727"/>
                <a:gd name="connsiteX52" fmla="*/ 34531 w 68520"/>
                <a:gd name="connsiteY52" fmla="*/ 5741 h 36727"/>
                <a:gd name="connsiteX53" fmla="*/ 37181 w 68520"/>
                <a:gd name="connsiteY53" fmla="*/ 4349 h 36727"/>
                <a:gd name="connsiteX54" fmla="*/ 62707 w 68520"/>
                <a:gd name="connsiteY54" fmla="*/ 0 h 36727"/>
                <a:gd name="connsiteX55" fmla="*/ 66391 w 68520"/>
                <a:gd name="connsiteY55" fmla="*/ 1114 h 36727"/>
                <a:gd name="connsiteX56" fmla="*/ 68367 w 68520"/>
                <a:gd name="connsiteY56" fmla="*/ 4116 h 36727"/>
                <a:gd name="connsiteX57" fmla="*/ 68520 w 68520"/>
                <a:gd name="connsiteY57" fmla="*/ 4630 h 36727"/>
                <a:gd name="connsiteX58" fmla="*/ 67892 w 68520"/>
                <a:gd name="connsiteY58" fmla="*/ 6080 h 36727"/>
                <a:gd name="connsiteX59" fmla="*/ 67486 w 68520"/>
                <a:gd name="connsiteY59" fmla="*/ 6381 h 36727"/>
                <a:gd name="connsiteX60" fmla="*/ 60684 w 68520"/>
                <a:gd name="connsiteY60" fmla="*/ 3371 h 36727"/>
                <a:gd name="connsiteX61" fmla="*/ 58462 w 68520"/>
                <a:gd name="connsiteY61" fmla="*/ 3035 h 36727"/>
                <a:gd name="connsiteX62" fmla="*/ 57920 w 68520"/>
                <a:gd name="connsiteY62" fmla="*/ 2575 h 36727"/>
                <a:gd name="connsiteX63" fmla="*/ 57980 w 68520"/>
                <a:gd name="connsiteY63" fmla="*/ 1008 h 36727"/>
                <a:gd name="connsiteX64" fmla="*/ 58157 w 68520"/>
                <a:gd name="connsiteY64" fmla="*/ 315 h 36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68520" h="36727">
                  <a:moveTo>
                    <a:pt x="4710" y="33907"/>
                  </a:moveTo>
                  <a:lnTo>
                    <a:pt x="6049" y="35359"/>
                  </a:lnTo>
                  <a:lnTo>
                    <a:pt x="8167" y="35628"/>
                  </a:lnTo>
                  <a:lnTo>
                    <a:pt x="8195" y="36386"/>
                  </a:lnTo>
                  <a:lnTo>
                    <a:pt x="7692" y="36727"/>
                  </a:lnTo>
                  <a:lnTo>
                    <a:pt x="6228" y="36414"/>
                  </a:lnTo>
                  <a:lnTo>
                    <a:pt x="4034" y="36414"/>
                  </a:lnTo>
                  <a:lnTo>
                    <a:pt x="3950" y="35372"/>
                  </a:lnTo>
                  <a:lnTo>
                    <a:pt x="4287" y="34644"/>
                  </a:lnTo>
                  <a:close/>
                  <a:moveTo>
                    <a:pt x="7543" y="24790"/>
                  </a:moveTo>
                  <a:lnTo>
                    <a:pt x="8621" y="25661"/>
                  </a:lnTo>
                  <a:lnTo>
                    <a:pt x="8852" y="26917"/>
                  </a:lnTo>
                  <a:lnTo>
                    <a:pt x="5997" y="29665"/>
                  </a:lnTo>
                  <a:lnTo>
                    <a:pt x="4907" y="30022"/>
                  </a:lnTo>
                  <a:lnTo>
                    <a:pt x="4106" y="31608"/>
                  </a:lnTo>
                  <a:lnTo>
                    <a:pt x="743" y="31047"/>
                  </a:lnTo>
                  <a:lnTo>
                    <a:pt x="0" y="30405"/>
                  </a:lnTo>
                  <a:lnTo>
                    <a:pt x="728" y="28609"/>
                  </a:lnTo>
                  <a:lnTo>
                    <a:pt x="1691" y="28393"/>
                  </a:lnTo>
                  <a:lnTo>
                    <a:pt x="1752" y="27115"/>
                  </a:lnTo>
                  <a:lnTo>
                    <a:pt x="2771" y="25831"/>
                  </a:lnTo>
                  <a:close/>
                  <a:moveTo>
                    <a:pt x="42795" y="2728"/>
                  </a:moveTo>
                  <a:lnTo>
                    <a:pt x="43655" y="2973"/>
                  </a:lnTo>
                  <a:lnTo>
                    <a:pt x="42923" y="3934"/>
                  </a:lnTo>
                  <a:lnTo>
                    <a:pt x="42979" y="4364"/>
                  </a:lnTo>
                  <a:lnTo>
                    <a:pt x="43678" y="4830"/>
                  </a:lnTo>
                  <a:lnTo>
                    <a:pt x="43508" y="5571"/>
                  </a:lnTo>
                  <a:lnTo>
                    <a:pt x="42795" y="6217"/>
                  </a:lnTo>
                  <a:lnTo>
                    <a:pt x="42499" y="7427"/>
                  </a:lnTo>
                  <a:lnTo>
                    <a:pt x="44618" y="8296"/>
                  </a:lnTo>
                  <a:lnTo>
                    <a:pt x="46853" y="7515"/>
                  </a:lnTo>
                  <a:lnTo>
                    <a:pt x="48041" y="7760"/>
                  </a:lnTo>
                  <a:lnTo>
                    <a:pt x="49213" y="8178"/>
                  </a:lnTo>
                  <a:lnTo>
                    <a:pt x="49498" y="9829"/>
                  </a:lnTo>
                  <a:lnTo>
                    <a:pt x="48455" y="11665"/>
                  </a:lnTo>
                  <a:lnTo>
                    <a:pt x="46998" y="13522"/>
                  </a:lnTo>
                  <a:lnTo>
                    <a:pt x="45764" y="15563"/>
                  </a:lnTo>
                  <a:lnTo>
                    <a:pt x="44698" y="17910"/>
                  </a:lnTo>
                  <a:lnTo>
                    <a:pt x="42704" y="19294"/>
                  </a:lnTo>
                  <a:lnTo>
                    <a:pt x="40897" y="20123"/>
                  </a:lnTo>
                  <a:lnTo>
                    <a:pt x="37077" y="18383"/>
                  </a:lnTo>
                  <a:lnTo>
                    <a:pt x="34860" y="17950"/>
                  </a:lnTo>
                  <a:lnTo>
                    <a:pt x="34197" y="17297"/>
                  </a:lnTo>
                  <a:lnTo>
                    <a:pt x="33670" y="14701"/>
                  </a:lnTo>
                  <a:lnTo>
                    <a:pt x="32666" y="13873"/>
                  </a:lnTo>
                  <a:lnTo>
                    <a:pt x="31195" y="13508"/>
                  </a:lnTo>
                  <a:lnTo>
                    <a:pt x="29908" y="14171"/>
                  </a:lnTo>
                  <a:lnTo>
                    <a:pt x="28219" y="15542"/>
                  </a:lnTo>
                  <a:lnTo>
                    <a:pt x="27319" y="14176"/>
                  </a:lnTo>
                  <a:lnTo>
                    <a:pt x="25894" y="13919"/>
                  </a:lnTo>
                  <a:lnTo>
                    <a:pt x="25356" y="13096"/>
                  </a:lnTo>
                  <a:lnTo>
                    <a:pt x="25384" y="12030"/>
                  </a:lnTo>
                  <a:lnTo>
                    <a:pt x="34531" y="5741"/>
                  </a:lnTo>
                  <a:lnTo>
                    <a:pt x="37181" y="4349"/>
                  </a:lnTo>
                  <a:close/>
                  <a:moveTo>
                    <a:pt x="62707" y="0"/>
                  </a:moveTo>
                  <a:lnTo>
                    <a:pt x="66391" y="1114"/>
                  </a:lnTo>
                  <a:lnTo>
                    <a:pt x="68367" y="4116"/>
                  </a:lnTo>
                  <a:lnTo>
                    <a:pt x="68520" y="4630"/>
                  </a:lnTo>
                  <a:lnTo>
                    <a:pt x="67892" y="6080"/>
                  </a:lnTo>
                  <a:lnTo>
                    <a:pt x="67486" y="6381"/>
                  </a:lnTo>
                  <a:lnTo>
                    <a:pt x="60684" y="3371"/>
                  </a:lnTo>
                  <a:lnTo>
                    <a:pt x="58462" y="3035"/>
                  </a:lnTo>
                  <a:lnTo>
                    <a:pt x="57920" y="2575"/>
                  </a:lnTo>
                  <a:lnTo>
                    <a:pt x="57980" y="1008"/>
                  </a:lnTo>
                  <a:lnTo>
                    <a:pt x="58157" y="315"/>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03" name="ee4p_ES_2_15912"/>
            <p:cNvSpPr>
              <a:spLocks noChangeAspect="1"/>
            </p:cNvSpPr>
            <p:nvPr>
              <p:custDataLst>
                <p:tags r:id="rId13"/>
              </p:custDataLst>
            </p:nvPr>
          </p:nvSpPr>
          <p:spPr>
            <a:xfrm>
              <a:off x="2962136" y="5221087"/>
              <a:ext cx="1099440" cy="799859"/>
            </a:xfrm>
            <a:custGeom>
              <a:avLst/>
              <a:gdLst/>
              <a:ahLst/>
              <a:cxnLst/>
              <a:rect l="0" t="0" r="0" b="0"/>
              <a:pathLst>
                <a:path w="277340" h="201769">
                  <a:moveTo>
                    <a:pt x="33998" y="0"/>
                  </a:moveTo>
                  <a:lnTo>
                    <a:pt x="36288" y="1004"/>
                  </a:lnTo>
                  <a:lnTo>
                    <a:pt x="38299" y="664"/>
                  </a:lnTo>
                  <a:lnTo>
                    <a:pt x="40605" y="1855"/>
                  </a:lnTo>
                  <a:lnTo>
                    <a:pt x="43643" y="4584"/>
                  </a:lnTo>
                  <a:lnTo>
                    <a:pt x="48087" y="5680"/>
                  </a:lnTo>
                  <a:lnTo>
                    <a:pt x="51631" y="4826"/>
                  </a:lnTo>
                  <a:lnTo>
                    <a:pt x="57898" y="4644"/>
                  </a:lnTo>
                  <a:lnTo>
                    <a:pt x="61029" y="5008"/>
                  </a:lnTo>
                  <a:lnTo>
                    <a:pt x="66591" y="4335"/>
                  </a:lnTo>
                  <a:lnTo>
                    <a:pt x="69776" y="4576"/>
                  </a:lnTo>
                  <a:lnTo>
                    <a:pt x="74938" y="3224"/>
                  </a:lnTo>
                  <a:lnTo>
                    <a:pt x="78937" y="4912"/>
                  </a:lnTo>
                  <a:lnTo>
                    <a:pt x="86678" y="5701"/>
                  </a:lnTo>
                  <a:lnTo>
                    <a:pt x="91332" y="7083"/>
                  </a:lnTo>
                  <a:lnTo>
                    <a:pt x="104206" y="9402"/>
                  </a:lnTo>
                  <a:lnTo>
                    <a:pt x="108855" y="9428"/>
                  </a:lnTo>
                  <a:lnTo>
                    <a:pt x="115433" y="8127"/>
                  </a:lnTo>
                  <a:lnTo>
                    <a:pt x="118218" y="7149"/>
                  </a:lnTo>
                  <a:lnTo>
                    <a:pt x="120768" y="7729"/>
                  </a:lnTo>
                  <a:lnTo>
                    <a:pt x="124514" y="6609"/>
                  </a:lnTo>
                  <a:lnTo>
                    <a:pt x="126305" y="6836"/>
                  </a:lnTo>
                  <a:lnTo>
                    <a:pt x="128644" y="8433"/>
                  </a:lnTo>
                  <a:lnTo>
                    <a:pt x="136875" y="10589"/>
                  </a:lnTo>
                  <a:lnTo>
                    <a:pt x="139040" y="8757"/>
                  </a:lnTo>
                  <a:lnTo>
                    <a:pt x="140647" y="8360"/>
                  </a:lnTo>
                  <a:lnTo>
                    <a:pt x="146572" y="9482"/>
                  </a:lnTo>
                  <a:lnTo>
                    <a:pt x="152542" y="11760"/>
                  </a:lnTo>
                  <a:lnTo>
                    <a:pt x="155647" y="11924"/>
                  </a:lnTo>
                  <a:lnTo>
                    <a:pt x="160188" y="11302"/>
                  </a:lnTo>
                  <a:lnTo>
                    <a:pt x="163788" y="9802"/>
                  </a:lnTo>
                  <a:lnTo>
                    <a:pt x="164550" y="9627"/>
                  </a:lnTo>
                  <a:lnTo>
                    <a:pt x="164579" y="10563"/>
                  </a:lnTo>
                  <a:lnTo>
                    <a:pt x="165452" y="11849"/>
                  </a:lnTo>
                  <a:lnTo>
                    <a:pt x="166345" y="12325"/>
                  </a:lnTo>
                  <a:lnTo>
                    <a:pt x="168240" y="12985"/>
                  </a:lnTo>
                  <a:lnTo>
                    <a:pt x="169692" y="13073"/>
                  </a:lnTo>
                  <a:lnTo>
                    <a:pt x="171677" y="13382"/>
                  </a:lnTo>
                  <a:lnTo>
                    <a:pt x="173027" y="14123"/>
                  </a:lnTo>
                  <a:lnTo>
                    <a:pt x="173101" y="15277"/>
                  </a:lnTo>
                  <a:lnTo>
                    <a:pt x="172763" y="16566"/>
                  </a:lnTo>
                  <a:lnTo>
                    <a:pt x="171949" y="17750"/>
                  </a:lnTo>
                  <a:lnTo>
                    <a:pt x="171484" y="18658"/>
                  </a:lnTo>
                  <a:lnTo>
                    <a:pt x="171918" y="19177"/>
                  </a:lnTo>
                  <a:lnTo>
                    <a:pt x="172627" y="19580"/>
                  </a:lnTo>
                  <a:lnTo>
                    <a:pt x="173395" y="19691"/>
                  </a:lnTo>
                  <a:lnTo>
                    <a:pt x="173915" y="19557"/>
                  </a:lnTo>
                  <a:lnTo>
                    <a:pt x="174308" y="18842"/>
                  </a:lnTo>
                  <a:lnTo>
                    <a:pt x="175058" y="17965"/>
                  </a:lnTo>
                  <a:lnTo>
                    <a:pt x="175473" y="17858"/>
                  </a:lnTo>
                  <a:lnTo>
                    <a:pt x="175440" y="18354"/>
                  </a:lnTo>
                  <a:lnTo>
                    <a:pt x="175796" y="18967"/>
                  </a:lnTo>
                  <a:lnTo>
                    <a:pt x="178228" y="19998"/>
                  </a:lnTo>
                  <a:lnTo>
                    <a:pt x="183571" y="21917"/>
                  </a:lnTo>
                  <a:lnTo>
                    <a:pt x="185663" y="21953"/>
                  </a:lnTo>
                  <a:lnTo>
                    <a:pt x="187356" y="22178"/>
                  </a:lnTo>
                  <a:lnTo>
                    <a:pt x="187853" y="22988"/>
                  </a:lnTo>
                  <a:lnTo>
                    <a:pt x="191253" y="25947"/>
                  </a:lnTo>
                  <a:lnTo>
                    <a:pt x="192063" y="25866"/>
                  </a:lnTo>
                  <a:lnTo>
                    <a:pt x="193581" y="25938"/>
                  </a:lnTo>
                  <a:lnTo>
                    <a:pt x="195410" y="25703"/>
                  </a:lnTo>
                  <a:lnTo>
                    <a:pt x="196733" y="25149"/>
                  </a:lnTo>
                  <a:lnTo>
                    <a:pt x="197602" y="25242"/>
                  </a:lnTo>
                  <a:lnTo>
                    <a:pt x="198558" y="25814"/>
                  </a:lnTo>
                  <a:lnTo>
                    <a:pt x="199680" y="26313"/>
                  </a:lnTo>
                  <a:lnTo>
                    <a:pt x="201123" y="27285"/>
                  </a:lnTo>
                  <a:lnTo>
                    <a:pt x="202418" y="28490"/>
                  </a:lnTo>
                  <a:lnTo>
                    <a:pt x="203310" y="28884"/>
                  </a:lnTo>
                  <a:lnTo>
                    <a:pt x="208673" y="28076"/>
                  </a:lnTo>
                  <a:lnTo>
                    <a:pt x="209869" y="28782"/>
                  </a:lnTo>
                  <a:lnTo>
                    <a:pt x="211139" y="28773"/>
                  </a:lnTo>
                  <a:lnTo>
                    <a:pt x="212562" y="28589"/>
                  </a:lnTo>
                  <a:lnTo>
                    <a:pt x="215667" y="28960"/>
                  </a:lnTo>
                  <a:lnTo>
                    <a:pt x="218187" y="28871"/>
                  </a:lnTo>
                  <a:lnTo>
                    <a:pt x="218416" y="28576"/>
                  </a:lnTo>
                  <a:lnTo>
                    <a:pt x="218632" y="25908"/>
                  </a:lnTo>
                  <a:lnTo>
                    <a:pt x="219031" y="24963"/>
                  </a:lnTo>
                  <a:lnTo>
                    <a:pt x="219629" y="24713"/>
                  </a:lnTo>
                  <a:lnTo>
                    <a:pt x="221124" y="24902"/>
                  </a:lnTo>
                  <a:lnTo>
                    <a:pt x="226554" y="26482"/>
                  </a:lnTo>
                  <a:lnTo>
                    <a:pt x="228790" y="27469"/>
                  </a:lnTo>
                  <a:lnTo>
                    <a:pt x="230938" y="28242"/>
                  </a:lnTo>
                  <a:lnTo>
                    <a:pt x="232817" y="28327"/>
                  </a:lnTo>
                  <a:lnTo>
                    <a:pt x="234058" y="28842"/>
                  </a:lnTo>
                  <a:lnTo>
                    <a:pt x="235803" y="31373"/>
                  </a:lnTo>
                  <a:lnTo>
                    <a:pt x="235505" y="32642"/>
                  </a:lnTo>
                  <a:lnTo>
                    <a:pt x="235663" y="33111"/>
                  </a:lnTo>
                  <a:lnTo>
                    <a:pt x="235847" y="33990"/>
                  </a:lnTo>
                  <a:lnTo>
                    <a:pt x="235799" y="34964"/>
                  </a:lnTo>
                  <a:lnTo>
                    <a:pt x="236257" y="35600"/>
                  </a:lnTo>
                  <a:lnTo>
                    <a:pt x="237084" y="35680"/>
                  </a:lnTo>
                  <a:lnTo>
                    <a:pt x="238142" y="35487"/>
                  </a:lnTo>
                  <a:lnTo>
                    <a:pt x="239299" y="35107"/>
                  </a:lnTo>
                  <a:lnTo>
                    <a:pt x="241335" y="34021"/>
                  </a:lnTo>
                  <a:lnTo>
                    <a:pt x="241945" y="33844"/>
                  </a:lnTo>
                  <a:lnTo>
                    <a:pt x="245343" y="35077"/>
                  </a:lnTo>
                  <a:lnTo>
                    <a:pt x="246851" y="35897"/>
                  </a:lnTo>
                  <a:lnTo>
                    <a:pt x="247371" y="36791"/>
                  </a:lnTo>
                  <a:lnTo>
                    <a:pt x="248146" y="37704"/>
                  </a:lnTo>
                  <a:lnTo>
                    <a:pt x="249167" y="37837"/>
                  </a:lnTo>
                  <a:lnTo>
                    <a:pt x="250619" y="36969"/>
                  </a:lnTo>
                  <a:lnTo>
                    <a:pt x="252875" y="36040"/>
                  </a:lnTo>
                  <a:lnTo>
                    <a:pt x="256723" y="36857"/>
                  </a:lnTo>
                  <a:lnTo>
                    <a:pt x="261003" y="38042"/>
                  </a:lnTo>
                  <a:lnTo>
                    <a:pt x="262854" y="38184"/>
                  </a:lnTo>
                  <a:lnTo>
                    <a:pt x="262923" y="37608"/>
                  </a:lnTo>
                  <a:lnTo>
                    <a:pt x="263260" y="36784"/>
                  </a:lnTo>
                  <a:lnTo>
                    <a:pt x="263964" y="36372"/>
                  </a:lnTo>
                  <a:lnTo>
                    <a:pt x="265015" y="36251"/>
                  </a:lnTo>
                  <a:lnTo>
                    <a:pt x="266480" y="35819"/>
                  </a:lnTo>
                  <a:lnTo>
                    <a:pt x="268155" y="35104"/>
                  </a:lnTo>
                  <a:lnTo>
                    <a:pt x="269893" y="34806"/>
                  </a:lnTo>
                  <a:lnTo>
                    <a:pt x="271720" y="35340"/>
                  </a:lnTo>
                  <a:lnTo>
                    <a:pt x="273921" y="35772"/>
                  </a:lnTo>
                  <a:lnTo>
                    <a:pt x="275231" y="35768"/>
                  </a:lnTo>
                  <a:lnTo>
                    <a:pt x="275860" y="37454"/>
                  </a:lnTo>
                  <a:lnTo>
                    <a:pt x="276922" y="38098"/>
                  </a:lnTo>
                  <a:lnTo>
                    <a:pt x="277339" y="39556"/>
                  </a:lnTo>
                  <a:lnTo>
                    <a:pt x="275391" y="40317"/>
                  </a:lnTo>
                  <a:lnTo>
                    <a:pt x="274236" y="40420"/>
                  </a:lnTo>
                  <a:lnTo>
                    <a:pt x="273882" y="42921"/>
                  </a:lnTo>
                  <a:lnTo>
                    <a:pt x="274430" y="43625"/>
                  </a:lnTo>
                  <a:lnTo>
                    <a:pt x="275523" y="44285"/>
                  </a:lnTo>
                  <a:lnTo>
                    <a:pt x="275821" y="45054"/>
                  </a:lnTo>
                  <a:lnTo>
                    <a:pt x="276041" y="48717"/>
                  </a:lnTo>
                  <a:lnTo>
                    <a:pt x="273804" y="50924"/>
                  </a:lnTo>
                  <a:lnTo>
                    <a:pt x="270664" y="53405"/>
                  </a:lnTo>
                  <a:lnTo>
                    <a:pt x="255320" y="61366"/>
                  </a:lnTo>
                  <a:lnTo>
                    <a:pt x="251664" y="65214"/>
                  </a:lnTo>
                  <a:lnTo>
                    <a:pt x="250271" y="66093"/>
                  </a:lnTo>
                  <a:lnTo>
                    <a:pt x="238861" y="68513"/>
                  </a:lnTo>
                  <a:lnTo>
                    <a:pt x="230884" y="71096"/>
                  </a:lnTo>
                  <a:lnTo>
                    <a:pt x="227060" y="72030"/>
                  </a:lnTo>
                  <a:lnTo>
                    <a:pt x="222283" y="76514"/>
                  </a:lnTo>
                  <a:lnTo>
                    <a:pt x="220022" y="78320"/>
                  </a:lnTo>
                  <a:lnTo>
                    <a:pt x="221823" y="78820"/>
                  </a:lnTo>
                  <a:lnTo>
                    <a:pt x="223924" y="80958"/>
                  </a:lnTo>
                  <a:lnTo>
                    <a:pt x="223218" y="81906"/>
                  </a:lnTo>
                  <a:lnTo>
                    <a:pt x="220154" y="83368"/>
                  </a:lnTo>
                  <a:lnTo>
                    <a:pt x="218815" y="83818"/>
                  </a:lnTo>
                  <a:lnTo>
                    <a:pt x="218088" y="83585"/>
                  </a:lnTo>
                  <a:lnTo>
                    <a:pt x="217401" y="83787"/>
                  </a:lnTo>
                  <a:lnTo>
                    <a:pt x="212262" y="91522"/>
                  </a:lnTo>
                  <a:lnTo>
                    <a:pt x="207723" y="97072"/>
                  </a:lnTo>
                  <a:lnTo>
                    <a:pt x="205172" y="99489"/>
                  </a:lnTo>
                  <a:lnTo>
                    <a:pt x="202558" y="103086"/>
                  </a:lnTo>
                  <a:lnTo>
                    <a:pt x="196989" y="112346"/>
                  </a:lnTo>
                  <a:lnTo>
                    <a:pt x="196946" y="115013"/>
                  </a:lnTo>
                  <a:lnTo>
                    <a:pt x="199689" y="124196"/>
                  </a:lnTo>
                  <a:lnTo>
                    <a:pt x="201261" y="126604"/>
                  </a:lnTo>
                  <a:lnTo>
                    <a:pt x="203465" y="128626"/>
                  </a:lnTo>
                  <a:lnTo>
                    <a:pt x="207645" y="130344"/>
                  </a:lnTo>
                  <a:lnTo>
                    <a:pt x="208677" y="132034"/>
                  </a:lnTo>
                  <a:lnTo>
                    <a:pt x="207234" y="133643"/>
                  </a:lnTo>
                  <a:lnTo>
                    <a:pt x="203054" y="136506"/>
                  </a:lnTo>
                  <a:lnTo>
                    <a:pt x="195790" y="140369"/>
                  </a:lnTo>
                  <a:lnTo>
                    <a:pt x="192704" y="143413"/>
                  </a:lnTo>
                  <a:lnTo>
                    <a:pt x="192043" y="146346"/>
                  </a:lnTo>
                  <a:lnTo>
                    <a:pt x="189918" y="147662"/>
                  </a:lnTo>
                  <a:lnTo>
                    <a:pt x="189113" y="151762"/>
                  </a:lnTo>
                  <a:lnTo>
                    <a:pt x="187823" y="154476"/>
                  </a:lnTo>
                  <a:lnTo>
                    <a:pt x="187575" y="155395"/>
                  </a:lnTo>
                  <a:lnTo>
                    <a:pt x="186207" y="157451"/>
                  </a:lnTo>
                  <a:lnTo>
                    <a:pt x="186020" y="158942"/>
                  </a:lnTo>
                  <a:lnTo>
                    <a:pt x="188264" y="161002"/>
                  </a:lnTo>
                  <a:lnTo>
                    <a:pt x="187152" y="161892"/>
                  </a:lnTo>
                  <a:lnTo>
                    <a:pt x="186040" y="162288"/>
                  </a:lnTo>
                  <a:lnTo>
                    <a:pt x="183477" y="162528"/>
                  </a:lnTo>
                  <a:lnTo>
                    <a:pt x="174865" y="162789"/>
                  </a:lnTo>
                  <a:lnTo>
                    <a:pt x="167935" y="167235"/>
                  </a:lnTo>
                  <a:lnTo>
                    <a:pt x="164471" y="171164"/>
                  </a:lnTo>
                  <a:lnTo>
                    <a:pt x="161338" y="178468"/>
                  </a:lnTo>
                  <a:lnTo>
                    <a:pt x="157530" y="182766"/>
                  </a:lnTo>
                  <a:lnTo>
                    <a:pt x="155846" y="183558"/>
                  </a:lnTo>
                  <a:lnTo>
                    <a:pt x="153239" y="181670"/>
                  </a:lnTo>
                  <a:lnTo>
                    <a:pt x="149983" y="181382"/>
                  </a:lnTo>
                  <a:lnTo>
                    <a:pt x="146824" y="182008"/>
                  </a:lnTo>
                  <a:lnTo>
                    <a:pt x="145167" y="183504"/>
                  </a:lnTo>
                  <a:lnTo>
                    <a:pt x="142581" y="184337"/>
                  </a:lnTo>
                  <a:lnTo>
                    <a:pt x="140054" y="183616"/>
                  </a:lnTo>
                  <a:lnTo>
                    <a:pt x="134585" y="183227"/>
                  </a:lnTo>
                  <a:lnTo>
                    <a:pt x="132154" y="183296"/>
                  </a:lnTo>
                  <a:lnTo>
                    <a:pt x="128348" y="184511"/>
                  </a:lnTo>
                  <a:lnTo>
                    <a:pt x="125085" y="183700"/>
                  </a:lnTo>
                  <a:lnTo>
                    <a:pt x="119580" y="183289"/>
                  </a:lnTo>
                  <a:lnTo>
                    <a:pt x="107660" y="184252"/>
                  </a:lnTo>
                  <a:lnTo>
                    <a:pt x="106156" y="184705"/>
                  </a:lnTo>
                  <a:lnTo>
                    <a:pt x="104666" y="186509"/>
                  </a:lnTo>
                  <a:lnTo>
                    <a:pt x="100865" y="189618"/>
                  </a:lnTo>
                  <a:lnTo>
                    <a:pt x="95090" y="189730"/>
                  </a:lnTo>
                  <a:lnTo>
                    <a:pt x="89867" y="191712"/>
                  </a:lnTo>
                  <a:lnTo>
                    <a:pt x="88562" y="192981"/>
                  </a:lnTo>
                  <a:lnTo>
                    <a:pt x="86369" y="196469"/>
                  </a:lnTo>
                  <a:lnTo>
                    <a:pt x="85678" y="199017"/>
                  </a:lnTo>
                  <a:lnTo>
                    <a:pt x="85222" y="199038"/>
                  </a:lnTo>
                  <a:lnTo>
                    <a:pt x="84655" y="198411"/>
                  </a:lnTo>
                  <a:lnTo>
                    <a:pt x="83850" y="198621"/>
                  </a:lnTo>
                  <a:lnTo>
                    <a:pt x="83433" y="200560"/>
                  </a:lnTo>
                  <a:lnTo>
                    <a:pt x="81470" y="201443"/>
                  </a:lnTo>
                  <a:lnTo>
                    <a:pt x="79829" y="201768"/>
                  </a:lnTo>
                  <a:lnTo>
                    <a:pt x="75784" y="200193"/>
                  </a:lnTo>
                  <a:lnTo>
                    <a:pt x="72417" y="197833"/>
                  </a:lnTo>
                  <a:lnTo>
                    <a:pt x="70648" y="197664"/>
                  </a:lnTo>
                  <a:lnTo>
                    <a:pt x="67778" y="193989"/>
                  </a:lnTo>
                  <a:lnTo>
                    <a:pt x="66544" y="191644"/>
                  </a:lnTo>
                  <a:lnTo>
                    <a:pt x="65667" y="189110"/>
                  </a:lnTo>
                  <a:lnTo>
                    <a:pt x="65849" y="188139"/>
                  </a:lnTo>
                  <a:lnTo>
                    <a:pt x="65600" y="187331"/>
                  </a:lnTo>
                  <a:lnTo>
                    <a:pt x="63053" y="186309"/>
                  </a:lnTo>
                  <a:lnTo>
                    <a:pt x="62432" y="183979"/>
                  </a:lnTo>
                  <a:lnTo>
                    <a:pt x="64288" y="180951"/>
                  </a:lnTo>
                  <a:lnTo>
                    <a:pt x="65811" y="179659"/>
                  </a:lnTo>
                  <a:lnTo>
                    <a:pt x="66753" y="179288"/>
                  </a:lnTo>
                  <a:lnTo>
                    <a:pt x="64450" y="179418"/>
                  </a:lnTo>
                  <a:lnTo>
                    <a:pt x="62787" y="181370"/>
                  </a:lnTo>
                  <a:lnTo>
                    <a:pt x="60659" y="178244"/>
                  </a:lnTo>
                  <a:lnTo>
                    <a:pt x="51986" y="172148"/>
                  </a:lnTo>
                  <a:lnTo>
                    <a:pt x="52545" y="170748"/>
                  </a:lnTo>
                  <a:lnTo>
                    <a:pt x="52448" y="169991"/>
                  </a:lnTo>
                  <a:lnTo>
                    <a:pt x="50994" y="171620"/>
                  </a:lnTo>
                  <a:lnTo>
                    <a:pt x="49995" y="172041"/>
                  </a:lnTo>
                  <a:lnTo>
                    <a:pt x="45567" y="171777"/>
                  </a:lnTo>
                  <a:lnTo>
                    <a:pt x="40454" y="172525"/>
                  </a:lnTo>
                  <a:lnTo>
                    <a:pt x="39105" y="166187"/>
                  </a:lnTo>
                  <a:lnTo>
                    <a:pt x="38467" y="163748"/>
                  </a:lnTo>
                  <a:lnTo>
                    <a:pt x="38301" y="162167"/>
                  </a:lnTo>
                  <a:lnTo>
                    <a:pt x="39619" y="158516"/>
                  </a:lnTo>
                  <a:lnTo>
                    <a:pt x="41057" y="157030"/>
                  </a:lnTo>
                  <a:lnTo>
                    <a:pt x="42973" y="153956"/>
                  </a:lnTo>
                  <a:lnTo>
                    <a:pt x="45335" y="151395"/>
                  </a:lnTo>
                  <a:lnTo>
                    <a:pt x="47832" y="150788"/>
                  </a:lnTo>
                  <a:lnTo>
                    <a:pt x="48930" y="150411"/>
                  </a:lnTo>
                  <a:lnTo>
                    <a:pt x="49853" y="148429"/>
                  </a:lnTo>
                  <a:lnTo>
                    <a:pt x="50373" y="146737"/>
                  </a:lnTo>
                  <a:lnTo>
                    <a:pt x="49992" y="146569"/>
                  </a:lnTo>
                  <a:lnTo>
                    <a:pt x="47082" y="146914"/>
                  </a:lnTo>
                  <a:lnTo>
                    <a:pt x="41850" y="139809"/>
                  </a:lnTo>
                  <a:lnTo>
                    <a:pt x="42010" y="138675"/>
                  </a:lnTo>
                  <a:lnTo>
                    <a:pt x="42670" y="136992"/>
                  </a:lnTo>
                  <a:lnTo>
                    <a:pt x="43103" y="134866"/>
                  </a:lnTo>
                  <a:lnTo>
                    <a:pt x="43210" y="133185"/>
                  </a:lnTo>
                  <a:lnTo>
                    <a:pt x="44572" y="131742"/>
                  </a:lnTo>
                  <a:lnTo>
                    <a:pt x="46660" y="130285"/>
                  </a:lnTo>
                  <a:lnTo>
                    <a:pt x="48417" y="128217"/>
                  </a:lnTo>
                  <a:lnTo>
                    <a:pt x="49297" y="126196"/>
                  </a:lnTo>
                  <a:lnTo>
                    <a:pt x="49480" y="124355"/>
                  </a:lnTo>
                  <a:lnTo>
                    <a:pt x="48485" y="123045"/>
                  </a:lnTo>
                  <a:lnTo>
                    <a:pt x="45623" y="122318"/>
                  </a:lnTo>
                  <a:lnTo>
                    <a:pt x="42674" y="117061"/>
                  </a:lnTo>
                  <a:lnTo>
                    <a:pt x="42018" y="113766"/>
                  </a:lnTo>
                  <a:lnTo>
                    <a:pt x="41415" y="113424"/>
                  </a:lnTo>
                  <a:lnTo>
                    <a:pt x="39593" y="111922"/>
                  </a:lnTo>
                  <a:lnTo>
                    <a:pt x="37844" y="109102"/>
                  </a:lnTo>
                  <a:lnTo>
                    <a:pt x="37590" y="108664"/>
                  </a:lnTo>
                  <a:lnTo>
                    <a:pt x="39394" y="108168"/>
                  </a:lnTo>
                  <a:lnTo>
                    <a:pt x="46833" y="108141"/>
                  </a:lnTo>
                  <a:lnTo>
                    <a:pt x="48387" y="107520"/>
                  </a:lnTo>
                  <a:lnTo>
                    <a:pt x="48623" y="107302"/>
                  </a:lnTo>
                  <a:lnTo>
                    <a:pt x="49979" y="105105"/>
                  </a:lnTo>
                  <a:lnTo>
                    <a:pt x="51399" y="101492"/>
                  </a:lnTo>
                  <a:lnTo>
                    <a:pt x="51733" y="99284"/>
                  </a:lnTo>
                  <a:lnTo>
                    <a:pt x="51284" y="98371"/>
                  </a:lnTo>
                  <a:lnTo>
                    <a:pt x="48820" y="96132"/>
                  </a:lnTo>
                  <a:lnTo>
                    <a:pt x="48714" y="95471"/>
                  </a:lnTo>
                  <a:lnTo>
                    <a:pt x="49110" y="94415"/>
                  </a:lnTo>
                  <a:lnTo>
                    <a:pt x="50575" y="93285"/>
                  </a:lnTo>
                  <a:lnTo>
                    <a:pt x="52555" y="92001"/>
                  </a:lnTo>
                  <a:lnTo>
                    <a:pt x="53633" y="90893"/>
                  </a:lnTo>
                  <a:lnTo>
                    <a:pt x="53376" y="90026"/>
                  </a:lnTo>
                  <a:lnTo>
                    <a:pt x="52797" y="89117"/>
                  </a:lnTo>
                  <a:lnTo>
                    <a:pt x="52707" y="88273"/>
                  </a:lnTo>
                  <a:lnTo>
                    <a:pt x="53069" y="87228"/>
                  </a:lnTo>
                  <a:lnTo>
                    <a:pt x="53198" y="83667"/>
                  </a:lnTo>
                  <a:lnTo>
                    <a:pt x="53452" y="82750"/>
                  </a:lnTo>
                  <a:lnTo>
                    <a:pt x="53064" y="79511"/>
                  </a:lnTo>
                  <a:lnTo>
                    <a:pt x="52581" y="76863"/>
                  </a:lnTo>
                  <a:lnTo>
                    <a:pt x="51017" y="73423"/>
                  </a:lnTo>
                  <a:lnTo>
                    <a:pt x="51303" y="72663"/>
                  </a:lnTo>
                  <a:lnTo>
                    <a:pt x="52026" y="72021"/>
                  </a:lnTo>
                  <a:lnTo>
                    <a:pt x="54393" y="70828"/>
                  </a:lnTo>
                  <a:lnTo>
                    <a:pt x="56287" y="68015"/>
                  </a:lnTo>
                  <a:lnTo>
                    <a:pt x="59034" y="65663"/>
                  </a:lnTo>
                  <a:lnTo>
                    <a:pt x="62633" y="63771"/>
                  </a:lnTo>
                  <a:lnTo>
                    <a:pt x="65149" y="61669"/>
                  </a:lnTo>
                  <a:lnTo>
                    <a:pt x="66145" y="60060"/>
                  </a:lnTo>
                  <a:lnTo>
                    <a:pt x="66848" y="59634"/>
                  </a:lnTo>
                  <a:lnTo>
                    <a:pt x="66646" y="58883"/>
                  </a:lnTo>
                  <a:lnTo>
                    <a:pt x="66172" y="57789"/>
                  </a:lnTo>
                  <a:lnTo>
                    <a:pt x="64736" y="56721"/>
                  </a:lnTo>
                  <a:lnTo>
                    <a:pt x="62886" y="56107"/>
                  </a:lnTo>
                  <a:lnTo>
                    <a:pt x="60830" y="56133"/>
                  </a:lnTo>
                  <a:lnTo>
                    <a:pt x="59558" y="55918"/>
                  </a:lnTo>
                  <a:lnTo>
                    <a:pt x="59187" y="55083"/>
                  </a:lnTo>
                  <a:lnTo>
                    <a:pt x="59328" y="52819"/>
                  </a:lnTo>
                  <a:lnTo>
                    <a:pt x="59219" y="50577"/>
                  </a:lnTo>
                  <a:lnTo>
                    <a:pt x="58825" y="49544"/>
                  </a:lnTo>
                  <a:lnTo>
                    <a:pt x="57876" y="48767"/>
                  </a:lnTo>
                  <a:lnTo>
                    <a:pt x="55989" y="48974"/>
                  </a:lnTo>
                  <a:lnTo>
                    <a:pt x="54360" y="48339"/>
                  </a:lnTo>
                  <a:lnTo>
                    <a:pt x="53124" y="48189"/>
                  </a:lnTo>
                  <a:lnTo>
                    <a:pt x="52409" y="48690"/>
                  </a:lnTo>
                  <a:lnTo>
                    <a:pt x="48761" y="48548"/>
                  </a:lnTo>
                  <a:lnTo>
                    <a:pt x="47243" y="48187"/>
                  </a:lnTo>
                  <a:lnTo>
                    <a:pt x="46182" y="47738"/>
                  </a:lnTo>
                  <a:lnTo>
                    <a:pt x="45501" y="47989"/>
                  </a:lnTo>
                  <a:lnTo>
                    <a:pt x="45116" y="48426"/>
                  </a:lnTo>
                  <a:lnTo>
                    <a:pt x="45050" y="49111"/>
                  </a:lnTo>
                  <a:lnTo>
                    <a:pt x="44800" y="50017"/>
                  </a:lnTo>
                  <a:lnTo>
                    <a:pt x="43497" y="50835"/>
                  </a:lnTo>
                  <a:lnTo>
                    <a:pt x="40510" y="51649"/>
                  </a:lnTo>
                  <a:lnTo>
                    <a:pt x="38100" y="51588"/>
                  </a:lnTo>
                  <a:lnTo>
                    <a:pt x="35889" y="51006"/>
                  </a:lnTo>
                  <a:lnTo>
                    <a:pt x="35180" y="50581"/>
                  </a:lnTo>
                  <a:lnTo>
                    <a:pt x="34110" y="50196"/>
                  </a:lnTo>
                  <a:lnTo>
                    <a:pt x="29614" y="50671"/>
                  </a:lnTo>
                  <a:lnTo>
                    <a:pt x="29073" y="50325"/>
                  </a:lnTo>
                  <a:lnTo>
                    <a:pt x="27523" y="51166"/>
                  </a:lnTo>
                  <a:lnTo>
                    <a:pt x="25235" y="52166"/>
                  </a:lnTo>
                  <a:lnTo>
                    <a:pt x="23951" y="52225"/>
                  </a:lnTo>
                  <a:lnTo>
                    <a:pt x="23486" y="52013"/>
                  </a:lnTo>
                  <a:lnTo>
                    <a:pt x="23315" y="51562"/>
                  </a:lnTo>
                  <a:lnTo>
                    <a:pt x="22353" y="50001"/>
                  </a:lnTo>
                  <a:lnTo>
                    <a:pt x="22606" y="49172"/>
                  </a:lnTo>
                  <a:lnTo>
                    <a:pt x="24449" y="46755"/>
                  </a:lnTo>
                  <a:lnTo>
                    <a:pt x="24243" y="46177"/>
                  </a:lnTo>
                  <a:lnTo>
                    <a:pt x="23485" y="45395"/>
                  </a:lnTo>
                  <a:lnTo>
                    <a:pt x="22808" y="44266"/>
                  </a:lnTo>
                  <a:lnTo>
                    <a:pt x="22612" y="43686"/>
                  </a:lnTo>
                  <a:lnTo>
                    <a:pt x="21440" y="43587"/>
                  </a:lnTo>
                  <a:lnTo>
                    <a:pt x="20191" y="44180"/>
                  </a:lnTo>
                  <a:lnTo>
                    <a:pt x="15425" y="45396"/>
                  </a:lnTo>
                  <a:lnTo>
                    <a:pt x="14285" y="45837"/>
                  </a:lnTo>
                  <a:lnTo>
                    <a:pt x="12221" y="47012"/>
                  </a:lnTo>
                  <a:lnTo>
                    <a:pt x="10139" y="48801"/>
                  </a:lnTo>
                  <a:lnTo>
                    <a:pt x="8476" y="49177"/>
                  </a:lnTo>
                  <a:lnTo>
                    <a:pt x="7902" y="48647"/>
                  </a:lnTo>
                  <a:lnTo>
                    <a:pt x="7705" y="44441"/>
                  </a:lnTo>
                  <a:lnTo>
                    <a:pt x="10242" y="41641"/>
                  </a:lnTo>
                  <a:lnTo>
                    <a:pt x="12045" y="39949"/>
                  </a:lnTo>
                  <a:lnTo>
                    <a:pt x="11199" y="39608"/>
                  </a:lnTo>
                  <a:lnTo>
                    <a:pt x="9284" y="39654"/>
                  </a:lnTo>
                  <a:lnTo>
                    <a:pt x="9413" y="38344"/>
                  </a:lnTo>
                  <a:lnTo>
                    <a:pt x="10310" y="37713"/>
                  </a:lnTo>
                  <a:lnTo>
                    <a:pt x="11181" y="36286"/>
                  </a:lnTo>
                  <a:lnTo>
                    <a:pt x="10160" y="35670"/>
                  </a:lnTo>
                  <a:lnTo>
                    <a:pt x="9366" y="34731"/>
                  </a:lnTo>
                  <a:lnTo>
                    <a:pt x="9414" y="32269"/>
                  </a:lnTo>
                  <a:lnTo>
                    <a:pt x="9636" y="31266"/>
                  </a:lnTo>
                  <a:lnTo>
                    <a:pt x="9379" y="30187"/>
                  </a:lnTo>
                  <a:lnTo>
                    <a:pt x="5481" y="31647"/>
                  </a:lnTo>
                  <a:lnTo>
                    <a:pt x="4479" y="31428"/>
                  </a:lnTo>
                  <a:lnTo>
                    <a:pt x="4436" y="29599"/>
                  </a:lnTo>
                  <a:lnTo>
                    <a:pt x="6599" y="26810"/>
                  </a:lnTo>
                  <a:lnTo>
                    <a:pt x="6821" y="25958"/>
                  </a:lnTo>
                  <a:lnTo>
                    <a:pt x="4291" y="25545"/>
                  </a:lnTo>
                  <a:lnTo>
                    <a:pt x="2398" y="24174"/>
                  </a:lnTo>
                  <a:lnTo>
                    <a:pt x="1243" y="22949"/>
                  </a:lnTo>
                  <a:lnTo>
                    <a:pt x="10" y="21184"/>
                  </a:lnTo>
                  <a:lnTo>
                    <a:pt x="0" y="19606"/>
                  </a:lnTo>
                  <a:lnTo>
                    <a:pt x="1273" y="15897"/>
                  </a:lnTo>
                  <a:lnTo>
                    <a:pt x="3098" y="14818"/>
                  </a:lnTo>
                  <a:lnTo>
                    <a:pt x="4669" y="14154"/>
                  </a:lnTo>
                  <a:lnTo>
                    <a:pt x="8004" y="11588"/>
                  </a:lnTo>
                  <a:lnTo>
                    <a:pt x="12605" y="12067"/>
                  </a:lnTo>
                  <a:lnTo>
                    <a:pt x="15448" y="11517"/>
                  </a:lnTo>
                  <a:lnTo>
                    <a:pt x="18001" y="10206"/>
                  </a:lnTo>
                  <a:lnTo>
                    <a:pt x="19463" y="9910"/>
                  </a:lnTo>
                  <a:lnTo>
                    <a:pt x="21819" y="8764"/>
                  </a:lnTo>
                  <a:lnTo>
                    <a:pt x="21745" y="7216"/>
                  </a:lnTo>
                  <a:lnTo>
                    <a:pt x="20936" y="6066"/>
                  </a:lnTo>
                  <a:lnTo>
                    <a:pt x="21646" y="4981"/>
                  </a:lnTo>
                  <a:lnTo>
                    <a:pt x="24290" y="3656"/>
                  </a:lnTo>
                  <a:lnTo>
                    <a:pt x="27219" y="1894"/>
                  </a:lnTo>
                  <a:lnTo>
                    <a:pt x="30580" y="1554"/>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04" name="ee4p_EE_1_15912"/>
            <p:cNvSpPr>
              <a:spLocks noChangeAspect="1"/>
            </p:cNvSpPr>
            <p:nvPr>
              <p:custDataLst>
                <p:tags r:id="rId14"/>
              </p:custDataLst>
            </p:nvPr>
          </p:nvSpPr>
          <p:spPr>
            <a:xfrm>
              <a:off x="5687421" y="3357332"/>
              <a:ext cx="551944" cy="271003"/>
            </a:xfrm>
            <a:custGeom>
              <a:avLst/>
              <a:gdLst>
                <a:gd name="connsiteX0" fmla="*/ 15312 w 139231"/>
                <a:gd name="connsiteY0" fmla="*/ 32990 h 68362"/>
                <a:gd name="connsiteX1" fmla="*/ 16869 w 139231"/>
                <a:gd name="connsiteY1" fmla="*/ 33189 h 68362"/>
                <a:gd name="connsiteX2" fmla="*/ 18439 w 139231"/>
                <a:gd name="connsiteY2" fmla="*/ 33973 h 68362"/>
                <a:gd name="connsiteX3" fmla="*/ 19886 w 139231"/>
                <a:gd name="connsiteY3" fmla="*/ 33725 h 68362"/>
                <a:gd name="connsiteX4" fmla="*/ 21352 w 139231"/>
                <a:gd name="connsiteY4" fmla="*/ 33180 h 68362"/>
                <a:gd name="connsiteX5" fmla="*/ 24539 w 139231"/>
                <a:gd name="connsiteY5" fmla="*/ 33692 h 68362"/>
                <a:gd name="connsiteX6" fmla="*/ 31805 w 139231"/>
                <a:gd name="connsiteY6" fmla="*/ 37642 h 68362"/>
                <a:gd name="connsiteX7" fmla="*/ 32477 w 139231"/>
                <a:gd name="connsiteY7" fmla="*/ 38697 h 68362"/>
                <a:gd name="connsiteX8" fmla="*/ 28141 w 139231"/>
                <a:gd name="connsiteY8" fmla="*/ 39176 h 68362"/>
                <a:gd name="connsiteX9" fmla="*/ 27156 w 139231"/>
                <a:gd name="connsiteY9" fmla="*/ 40385 h 68362"/>
                <a:gd name="connsiteX10" fmla="*/ 26114 w 139231"/>
                <a:gd name="connsiteY10" fmla="*/ 41230 h 68362"/>
                <a:gd name="connsiteX11" fmla="*/ 24885 w 139231"/>
                <a:gd name="connsiteY11" fmla="*/ 41502 h 68362"/>
                <a:gd name="connsiteX12" fmla="*/ 22790 w 139231"/>
                <a:gd name="connsiteY12" fmla="*/ 43197 h 68362"/>
                <a:gd name="connsiteX13" fmla="*/ 19957 w 139231"/>
                <a:gd name="connsiteY13" fmla="*/ 44819 h 68362"/>
                <a:gd name="connsiteX14" fmla="*/ 19365 w 139231"/>
                <a:gd name="connsiteY14" fmla="*/ 45792 h 68362"/>
                <a:gd name="connsiteX15" fmla="*/ 14239 w 139231"/>
                <a:gd name="connsiteY15" fmla="*/ 45613 h 68362"/>
                <a:gd name="connsiteX16" fmla="*/ 11436 w 139231"/>
                <a:gd name="connsiteY16" fmla="*/ 46227 h 68362"/>
                <a:gd name="connsiteX17" fmla="*/ 9173 w 139231"/>
                <a:gd name="connsiteY17" fmla="*/ 48040 h 68362"/>
                <a:gd name="connsiteX18" fmla="*/ 8244 w 139231"/>
                <a:gd name="connsiteY18" fmla="*/ 51538 h 68362"/>
                <a:gd name="connsiteX19" fmla="*/ 6588 w 139231"/>
                <a:gd name="connsiteY19" fmla="*/ 54265 h 68362"/>
                <a:gd name="connsiteX20" fmla="*/ 4904 w 139231"/>
                <a:gd name="connsiteY20" fmla="*/ 55250 h 68362"/>
                <a:gd name="connsiteX21" fmla="*/ 3148 w 139231"/>
                <a:gd name="connsiteY21" fmla="*/ 55400 h 68362"/>
                <a:gd name="connsiteX22" fmla="*/ 2732 w 139231"/>
                <a:gd name="connsiteY22" fmla="*/ 54377 h 68362"/>
                <a:gd name="connsiteX23" fmla="*/ 2898 w 139231"/>
                <a:gd name="connsiteY23" fmla="*/ 53355 h 68362"/>
                <a:gd name="connsiteX24" fmla="*/ 6599 w 139231"/>
                <a:gd name="connsiteY24" fmla="*/ 49499 h 68362"/>
                <a:gd name="connsiteX25" fmla="*/ 7368 w 139231"/>
                <a:gd name="connsiteY25" fmla="*/ 48246 h 68362"/>
                <a:gd name="connsiteX26" fmla="*/ 5526 w 139231"/>
                <a:gd name="connsiteY26" fmla="*/ 47689 h 68362"/>
                <a:gd name="connsiteX27" fmla="*/ 3982 w 139231"/>
                <a:gd name="connsiteY27" fmla="*/ 46348 h 68362"/>
                <a:gd name="connsiteX28" fmla="*/ 611 w 139231"/>
                <a:gd name="connsiteY28" fmla="*/ 44772 h 68362"/>
                <a:gd name="connsiteX29" fmla="*/ 0 w 139231"/>
                <a:gd name="connsiteY29" fmla="*/ 43506 h 68362"/>
                <a:gd name="connsiteX30" fmla="*/ 808 w 139231"/>
                <a:gd name="connsiteY30" fmla="*/ 43412 h 68362"/>
                <a:gd name="connsiteX31" fmla="*/ 1546 w 139231"/>
                <a:gd name="connsiteY31" fmla="*/ 43049 h 68362"/>
                <a:gd name="connsiteX32" fmla="*/ 2444 w 139231"/>
                <a:gd name="connsiteY32" fmla="*/ 41987 h 68362"/>
                <a:gd name="connsiteX33" fmla="*/ 2865 w 139231"/>
                <a:gd name="connsiteY33" fmla="*/ 40767 h 68362"/>
                <a:gd name="connsiteX34" fmla="*/ 173 w 139231"/>
                <a:gd name="connsiteY34" fmla="*/ 37200 h 68362"/>
                <a:gd name="connsiteX35" fmla="*/ 1546 w 139231"/>
                <a:gd name="connsiteY35" fmla="*/ 36648 h 68362"/>
                <a:gd name="connsiteX36" fmla="*/ 3258 w 139231"/>
                <a:gd name="connsiteY36" fmla="*/ 36778 h 68362"/>
                <a:gd name="connsiteX37" fmla="*/ 5016 w 139231"/>
                <a:gd name="connsiteY37" fmla="*/ 37815 h 68362"/>
                <a:gd name="connsiteX38" fmla="*/ 6945 w 139231"/>
                <a:gd name="connsiteY38" fmla="*/ 36598 h 68362"/>
                <a:gd name="connsiteX39" fmla="*/ 7763 w 139231"/>
                <a:gd name="connsiteY39" fmla="*/ 36418 h 68362"/>
                <a:gd name="connsiteX40" fmla="*/ 9113 w 139231"/>
                <a:gd name="connsiteY40" fmla="*/ 36852 h 68362"/>
                <a:gd name="connsiteX41" fmla="*/ 10473 w 139231"/>
                <a:gd name="connsiteY41" fmla="*/ 34496 h 68362"/>
                <a:gd name="connsiteX42" fmla="*/ 13708 w 139231"/>
                <a:gd name="connsiteY42" fmla="*/ 33718 h 68362"/>
                <a:gd name="connsiteX43" fmla="*/ 28987 w 139231"/>
                <a:gd name="connsiteY43" fmla="*/ 31348 h 68362"/>
                <a:gd name="connsiteX44" fmla="*/ 32689 w 139231"/>
                <a:gd name="connsiteY44" fmla="*/ 32304 h 68362"/>
                <a:gd name="connsiteX45" fmla="*/ 33211 w 139231"/>
                <a:gd name="connsiteY45" fmla="*/ 34668 h 68362"/>
                <a:gd name="connsiteX46" fmla="*/ 32926 w 139231"/>
                <a:gd name="connsiteY46" fmla="*/ 35482 h 68362"/>
                <a:gd name="connsiteX47" fmla="*/ 31086 w 139231"/>
                <a:gd name="connsiteY47" fmla="*/ 35817 h 68362"/>
                <a:gd name="connsiteX48" fmla="*/ 26733 w 139231"/>
                <a:gd name="connsiteY48" fmla="*/ 33518 h 68362"/>
                <a:gd name="connsiteX49" fmla="*/ 27742 w 139231"/>
                <a:gd name="connsiteY49" fmla="*/ 31960 h 68362"/>
                <a:gd name="connsiteX50" fmla="*/ 17577 w 139231"/>
                <a:gd name="connsiteY50" fmla="*/ 18061 h 68362"/>
                <a:gd name="connsiteX51" fmla="*/ 18746 w 139231"/>
                <a:gd name="connsiteY51" fmla="*/ 18475 h 68362"/>
                <a:gd name="connsiteX52" fmla="*/ 18966 w 139231"/>
                <a:gd name="connsiteY52" fmla="*/ 19857 h 68362"/>
                <a:gd name="connsiteX53" fmla="*/ 19260 w 139231"/>
                <a:gd name="connsiteY53" fmla="*/ 20406 h 68362"/>
                <a:gd name="connsiteX54" fmla="*/ 23337 w 139231"/>
                <a:gd name="connsiteY54" fmla="*/ 21184 h 68362"/>
                <a:gd name="connsiteX55" fmla="*/ 24924 w 139231"/>
                <a:gd name="connsiteY55" fmla="*/ 23505 h 68362"/>
                <a:gd name="connsiteX56" fmla="*/ 25522 w 139231"/>
                <a:gd name="connsiteY56" fmla="*/ 26295 h 68362"/>
                <a:gd name="connsiteX57" fmla="*/ 23643 w 139231"/>
                <a:gd name="connsiteY57" fmla="*/ 26524 h 68362"/>
                <a:gd name="connsiteX58" fmla="*/ 21829 w 139231"/>
                <a:gd name="connsiteY58" fmla="*/ 28128 h 68362"/>
                <a:gd name="connsiteX59" fmla="*/ 20749 w 139231"/>
                <a:gd name="connsiteY59" fmla="*/ 27487 h 68362"/>
                <a:gd name="connsiteX60" fmla="*/ 20184 w 139231"/>
                <a:gd name="connsiteY60" fmla="*/ 26718 h 68362"/>
                <a:gd name="connsiteX61" fmla="*/ 17843 w 139231"/>
                <a:gd name="connsiteY61" fmla="*/ 30342 h 68362"/>
                <a:gd name="connsiteX62" fmla="*/ 15206 w 139231"/>
                <a:gd name="connsiteY62" fmla="*/ 30963 h 68362"/>
                <a:gd name="connsiteX63" fmla="*/ 13669 w 139231"/>
                <a:gd name="connsiteY63" fmla="*/ 30248 h 68362"/>
                <a:gd name="connsiteX64" fmla="*/ 13807 w 139231"/>
                <a:gd name="connsiteY64" fmla="*/ 28895 h 68362"/>
                <a:gd name="connsiteX65" fmla="*/ 12306 w 139231"/>
                <a:gd name="connsiteY65" fmla="*/ 25339 h 68362"/>
                <a:gd name="connsiteX66" fmla="*/ 10015 w 139231"/>
                <a:gd name="connsiteY66" fmla="*/ 24297 h 68362"/>
                <a:gd name="connsiteX67" fmla="*/ 6798 w 139231"/>
                <a:gd name="connsiteY67" fmla="*/ 24199 h 68362"/>
                <a:gd name="connsiteX68" fmla="*/ 4461 w 139231"/>
                <a:gd name="connsiteY68" fmla="*/ 22732 h 68362"/>
                <a:gd name="connsiteX69" fmla="*/ 13446 w 139231"/>
                <a:gd name="connsiteY69" fmla="*/ 21733 h 68362"/>
                <a:gd name="connsiteX70" fmla="*/ 14375 w 139231"/>
                <a:gd name="connsiteY70" fmla="*/ 20036 h 68362"/>
                <a:gd name="connsiteX71" fmla="*/ 16202 w 139231"/>
                <a:gd name="connsiteY71" fmla="*/ 18254 h 68362"/>
                <a:gd name="connsiteX72" fmla="*/ 80815 w 139231"/>
                <a:gd name="connsiteY72" fmla="*/ 0 h 68362"/>
                <a:gd name="connsiteX73" fmla="*/ 83169 w 139231"/>
                <a:gd name="connsiteY73" fmla="*/ 377 h 68362"/>
                <a:gd name="connsiteX74" fmla="*/ 87105 w 139231"/>
                <a:gd name="connsiteY74" fmla="*/ 143 h 68362"/>
                <a:gd name="connsiteX75" fmla="*/ 101856 w 139231"/>
                <a:gd name="connsiteY75" fmla="*/ 2795 h 68362"/>
                <a:gd name="connsiteX76" fmla="*/ 105486 w 139231"/>
                <a:gd name="connsiteY76" fmla="*/ 2795 h 68362"/>
                <a:gd name="connsiteX77" fmla="*/ 110506 w 139231"/>
                <a:gd name="connsiteY77" fmla="*/ 5489 h 68362"/>
                <a:gd name="connsiteX78" fmla="*/ 113219 w 139231"/>
                <a:gd name="connsiteY78" fmla="*/ 6182 h 68362"/>
                <a:gd name="connsiteX79" fmla="*/ 121204 w 139231"/>
                <a:gd name="connsiteY79" fmla="*/ 6187 h 68362"/>
                <a:gd name="connsiteX80" fmla="*/ 133515 w 139231"/>
                <a:gd name="connsiteY80" fmla="*/ 7375 h 68362"/>
                <a:gd name="connsiteX81" fmla="*/ 135931 w 139231"/>
                <a:gd name="connsiteY81" fmla="*/ 5553 h 68362"/>
                <a:gd name="connsiteX82" fmla="*/ 136166 w 139231"/>
                <a:gd name="connsiteY82" fmla="*/ 5079 h 68362"/>
                <a:gd name="connsiteX83" fmla="*/ 137345 w 139231"/>
                <a:gd name="connsiteY83" fmla="*/ 6099 h 68362"/>
                <a:gd name="connsiteX84" fmla="*/ 138831 w 139231"/>
                <a:gd name="connsiteY84" fmla="*/ 7740 h 68362"/>
                <a:gd name="connsiteX85" fmla="*/ 139231 w 139231"/>
                <a:gd name="connsiteY85" fmla="*/ 8678 h 68362"/>
                <a:gd name="connsiteX86" fmla="*/ 138728 w 139231"/>
                <a:gd name="connsiteY86" fmla="*/ 9229 h 68362"/>
                <a:gd name="connsiteX87" fmla="*/ 137246 w 139231"/>
                <a:gd name="connsiteY87" fmla="*/ 9697 h 68362"/>
                <a:gd name="connsiteX88" fmla="*/ 136909 w 139231"/>
                <a:gd name="connsiteY88" fmla="*/ 10202 h 68362"/>
                <a:gd name="connsiteX89" fmla="*/ 136253 w 139231"/>
                <a:gd name="connsiteY89" fmla="*/ 11056 h 68362"/>
                <a:gd name="connsiteX90" fmla="*/ 134523 w 139231"/>
                <a:gd name="connsiteY90" fmla="*/ 11210 h 68362"/>
                <a:gd name="connsiteX91" fmla="*/ 133627 w 139231"/>
                <a:gd name="connsiteY91" fmla="*/ 11843 h 68362"/>
                <a:gd name="connsiteX92" fmla="*/ 132562 w 139231"/>
                <a:gd name="connsiteY92" fmla="*/ 14618 h 68362"/>
                <a:gd name="connsiteX93" fmla="*/ 130530 w 139231"/>
                <a:gd name="connsiteY93" fmla="*/ 19205 h 68362"/>
                <a:gd name="connsiteX94" fmla="*/ 127527 w 139231"/>
                <a:gd name="connsiteY94" fmla="*/ 22688 h 68362"/>
                <a:gd name="connsiteX95" fmla="*/ 125123 w 139231"/>
                <a:gd name="connsiteY95" fmla="*/ 24595 h 68362"/>
                <a:gd name="connsiteX96" fmla="*/ 124048 w 139231"/>
                <a:gd name="connsiteY96" fmla="*/ 26056 h 68362"/>
                <a:gd name="connsiteX97" fmla="*/ 123378 w 139231"/>
                <a:gd name="connsiteY97" fmla="*/ 27810 h 68362"/>
                <a:gd name="connsiteX98" fmla="*/ 123221 w 139231"/>
                <a:gd name="connsiteY98" fmla="*/ 29568 h 68362"/>
                <a:gd name="connsiteX99" fmla="*/ 125527 w 139231"/>
                <a:gd name="connsiteY99" fmla="*/ 39200 h 68362"/>
                <a:gd name="connsiteX100" fmla="*/ 125499 w 139231"/>
                <a:gd name="connsiteY100" fmla="*/ 40934 h 68362"/>
                <a:gd name="connsiteX101" fmla="*/ 124957 w 139231"/>
                <a:gd name="connsiteY101" fmla="*/ 42713 h 68362"/>
                <a:gd name="connsiteX102" fmla="*/ 124564 w 139231"/>
                <a:gd name="connsiteY102" fmla="*/ 44524 h 68362"/>
                <a:gd name="connsiteX103" fmla="*/ 124888 w 139231"/>
                <a:gd name="connsiteY103" fmla="*/ 46092 h 68362"/>
                <a:gd name="connsiteX104" fmla="*/ 126406 w 139231"/>
                <a:gd name="connsiteY104" fmla="*/ 48768 h 68362"/>
                <a:gd name="connsiteX105" fmla="*/ 128021 w 139231"/>
                <a:gd name="connsiteY105" fmla="*/ 52754 h 68362"/>
                <a:gd name="connsiteX106" fmla="*/ 128669 w 139231"/>
                <a:gd name="connsiteY106" fmla="*/ 55296 h 68362"/>
                <a:gd name="connsiteX107" fmla="*/ 129742 w 139231"/>
                <a:gd name="connsiteY107" fmla="*/ 56229 h 68362"/>
                <a:gd name="connsiteX108" fmla="*/ 130776 w 139231"/>
                <a:gd name="connsiteY108" fmla="*/ 56912 h 68362"/>
                <a:gd name="connsiteX109" fmla="*/ 130993 w 139231"/>
                <a:gd name="connsiteY109" fmla="*/ 57342 h 68362"/>
                <a:gd name="connsiteX110" fmla="*/ 130958 w 139231"/>
                <a:gd name="connsiteY110" fmla="*/ 57789 h 68362"/>
                <a:gd name="connsiteX111" fmla="*/ 130425 w 139231"/>
                <a:gd name="connsiteY111" fmla="*/ 58292 h 68362"/>
                <a:gd name="connsiteX112" fmla="*/ 125765 w 139231"/>
                <a:gd name="connsiteY112" fmla="*/ 59622 h 68362"/>
                <a:gd name="connsiteX113" fmla="*/ 125160 w 139231"/>
                <a:gd name="connsiteY113" fmla="*/ 60748 h 68362"/>
                <a:gd name="connsiteX114" fmla="*/ 124657 w 139231"/>
                <a:gd name="connsiteY114" fmla="*/ 62002 h 68362"/>
                <a:gd name="connsiteX115" fmla="*/ 122623 w 139231"/>
                <a:gd name="connsiteY115" fmla="*/ 63858 h 68362"/>
                <a:gd name="connsiteX116" fmla="*/ 121999 w 139231"/>
                <a:gd name="connsiteY116" fmla="*/ 65588 h 68362"/>
                <a:gd name="connsiteX117" fmla="*/ 121612 w 139231"/>
                <a:gd name="connsiteY117" fmla="*/ 67573 h 68362"/>
                <a:gd name="connsiteX118" fmla="*/ 121560 w 139231"/>
                <a:gd name="connsiteY118" fmla="*/ 68279 h 68362"/>
                <a:gd name="connsiteX119" fmla="*/ 120999 w 139231"/>
                <a:gd name="connsiteY119" fmla="*/ 68362 h 68362"/>
                <a:gd name="connsiteX120" fmla="*/ 117915 w 139231"/>
                <a:gd name="connsiteY120" fmla="*/ 67954 h 68362"/>
                <a:gd name="connsiteX121" fmla="*/ 114517 w 139231"/>
                <a:gd name="connsiteY121" fmla="*/ 66666 h 68362"/>
                <a:gd name="connsiteX122" fmla="*/ 113026 w 139231"/>
                <a:gd name="connsiteY122" fmla="*/ 65698 h 68362"/>
                <a:gd name="connsiteX123" fmla="*/ 111563 w 139231"/>
                <a:gd name="connsiteY123" fmla="*/ 65708 h 68362"/>
                <a:gd name="connsiteX124" fmla="*/ 109792 w 139231"/>
                <a:gd name="connsiteY124" fmla="*/ 66348 h 68362"/>
                <a:gd name="connsiteX125" fmla="*/ 103443 w 139231"/>
                <a:gd name="connsiteY125" fmla="*/ 68187 h 68362"/>
                <a:gd name="connsiteX126" fmla="*/ 101884 w 139231"/>
                <a:gd name="connsiteY126" fmla="*/ 67758 h 68362"/>
                <a:gd name="connsiteX127" fmla="*/ 98256 w 139231"/>
                <a:gd name="connsiteY127" fmla="*/ 65954 h 68362"/>
                <a:gd name="connsiteX128" fmla="*/ 96421 w 139231"/>
                <a:gd name="connsiteY128" fmla="*/ 63988 h 68362"/>
                <a:gd name="connsiteX129" fmla="*/ 92337 w 139231"/>
                <a:gd name="connsiteY129" fmla="*/ 60066 h 68362"/>
                <a:gd name="connsiteX130" fmla="*/ 92003 w 139231"/>
                <a:gd name="connsiteY130" fmla="*/ 59132 h 68362"/>
                <a:gd name="connsiteX131" fmla="*/ 91469 w 139231"/>
                <a:gd name="connsiteY131" fmla="*/ 58383 h 68362"/>
                <a:gd name="connsiteX132" fmla="*/ 87105 w 139231"/>
                <a:gd name="connsiteY132" fmla="*/ 57411 h 68362"/>
                <a:gd name="connsiteX133" fmla="*/ 85494 w 139231"/>
                <a:gd name="connsiteY133" fmla="*/ 55962 h 68362"/>
                <a:gd name="connsiteX134" fmla="*/ 84151 w 139231"/>
                <a:gd name="connsiteY134" fmla="*/ 55759 h 68362"/>
                <a:gd name="connsiteX135" fmla="*/ 82186 w 139231"/>
                <a:gd name="connsiteY135" fmla="*/ 55035 h 68362"/>
                <a:gd name="connsiteX136" fmla="*/ 77073 w 139231"/>
                <a:gd name="connsiteY136" fmla="*/ 51935 h 68362"/>
                <a:gd name="connsiteX137" fmla="*/ 75803 w 139231"/>
                <a:gd name="connsiteY137" fmla="*/ 51645 h 68362"/>
                <a:gd name="connsiteX138" fmla="*/ 75494 w 139231"/>
                <a:gd name="connsiteY138" fmla="*/ 52167 h 68362"/>
                <a:gd name="connsiteX139" fmla="*/ 75583 w 139231"/>
                <a:gd name="connsiteY139" fmla="*/ 52900 h 68362"/>
                <a:gd name="connsiteX140" fmla="*/ 75265 w 139231"/>
                <a:gd name="connsiteY140" fmla="*/ 53324 h 68362"/>
                <a:gd name="connsiteX141" fmla="*/ 74611 w 139231"/>
                <a:gd name="connsiteY141" fmla="*/ 53310 h 68362"/>
                <a:gd name="connsiteX142" fmla="*/ 73428 w 139231"/>
                <a:gd name="connsiteY142" fmla="*/ 52170 h 68362"/>
                <a:gd name="connsiteX143" fmla="*/ 72009 w 139231"/>
                <a:gd name="connsiteY143" fmla="*/ 51166 h 68362"/>
                <a:gd name="connsiteX144" fmla="*/ 67593 w 139231"/>
                <a:gd name="connsiteY144" fmla="*/ 53053 h 68362"/>
                <a:gd name="connsiteX145" fmla="*/ 65995 w 139231"/>
                <a:gd name="connsiteY145" fmla="*/ 53562 h 68362"/>
                <a:gd name="connsiteX146" fmla="*/ 64596 w 139231"/>
                <a:gd name="connsiteY146" fmla="*/ 53673 h 68362"/>
                <a:gd name="connsiteX147" fmla="*/ 57589 w 139231"/>
                <a:gd name="connsiteY147" fmla="*/ 56153 h 68362"/>
                <a:gd name="connsiteX148" fmla="*/ 55457 w 139231"/>
                <a:gd name="connsiteY148" fmla="*/ 57488 h 68362"/>
                <a:gd name="connsiteX149" fmla="*/ 54574 w 139231"/>
                <a:gd name="connsiteY149" fmla="*/ 57345 h 68362"/>
                <a:gd name="connsiteX150" fmla="*/ 54783 w 139231"/>
                <a:gd name="connsiteY150" fmla="*/ 56092 h 68362"/>
                <a:gd name="connsiteX151" fmla="*/ 57699 w 139231"/>
                <a:gd name="connsiteY151" fmla="*/ 49800 h 68362"/>
                <a:gd name="connsiteX152" fmla="*/ 58221 w 139231"/>
                <a:gd name="connsiteY152" fmla="*/ 44795 h 68362"/>
                <a:gd name="connsiteX153" fmla="*/ 59288 w 139231"/>
                <a:gd name="connsiteY153" fmla="*/ 44107 h 68362"/>
                <a:gd name="connsiteX154" fmla="*/ 59597 w 139231"/>
                <a:gd name="connsiteY154" fmla="*/ 43412 h 68362"/>
                <a:gd name="connsiteX155" fmla="*/ 59141 w 139231"/>
                <a:gd name="connsiteY155" fmla="*/ 41812 h 68362"/>
                <a:gd name="connsiteX156" fmla="*/ 56114 w 139231"/>
                <a:gd name="connsiteY156" fmla="*/ 40786 h 68362"/>
                <a:gd name="connsiteX157" fmla="*/ 54892 w 139231"/>
                <a:gd name="connsiteY157" fmla="*/ 40937 h 68362"/>
                <a:gd name="connsiteX158" fmla="*/ 53792 w 139231"/>
                <a:gd name="connsiteY158" fmla="*/ 42657 h 68362"/>
                <a:gd name="connsiteX159" fmla="*/ 52652 w 139231"/>
                <a:gd name="connsiteY159" fmla="*/ 43896 h 68362"/>
                <a:gd name="connsiteX160" fmla="*/ 49981 w 139231"/>
                <a:gd name="connsiteY160" fmla="*/ 44651 h 68362"/>
                <a:gd name="connsiteX161" fmla="*/ 47684 w 139231"/>
                <a:gd name="connsiteY161" fmla="*/ 43346 h 68362"/>
                <a:gd name="connsiteX162" fmla="*/ 42302 w 139231"/>
                <a:gd name="connsiteY162" fmla="*/ 41600 h 68362"/>
                <a:gd name="connsiteX163" fmla="*/ 40942 w 139231"/>
                <a:gd name="connsiteY163" fmla="*/ 39272 h 68362"/>
                <a:gd name="connsiteX164" fmla="*/ 40620 w 139231"/>
                <a:gd name="connsiteY164" fmla="*/ 36928 h 68362"/>
                <a:gd name="connsiteX165" fmla="*/ 37774 w 139231"/>
                <a:gd name="connsiteY165" fmla="*/ 34658 h 68362"/>
                <a:gd name="connsiteX166" fmla="*/ 36591 w 139231"/>
                <a:gd name="connsiteY166" fmla="*/ 31982 h 68362"/>
                <a:gd name="connsiteX167" fmla="*/ 37064 w 139231"/>
                <a:gd name="connsiteY167" fmla="*/ 30112 h 68362"/>
                <a:gd name="connsiteX168" fmla="*/ 39646 w 139231"/>
                <a:gd name="connsiteY168" fmla="*/ 28884 h 68362"/>
                <a:gd name="connsiteX169" fmla="*/ 40383 w 139231"/>
                <a:gd name="connsiteY169" fmla="*/ 27813 h 68362"/>
                <a:gd name="connsiteX170" fmla="*/ 37128 w 139231"/>
                <a:gd name="connsiteY170" fmla="*/ 27983 h 68362"/>
                <a:gd name="connsiteX171" fmla="*/ 36466 w 139231"/>
                <a:gd name="connsiteY171" fmla="*/ 27726 h 68362"/>
                <a:gd name="connsiteX172" fmla="*/ 36323 w 139231"/>
                <a:gd name="connsiteY172" fmla="*/ 26763 h 68362"/>
                <a:gd name="connsiteX173" fmla="*/ 34883 w 139231"/>
                <a:gd name="connsiteY173" fmla="*/ 23478 h 68362"/>
                <a:gd name="connsiteX174" fmla="*/ 36157 w 139231"/>
                <a:gd name="connsiteY174" fmla="*/ 22183 h 68362"/>
                <a:gd name="connsiteX175" fmla="*/ 36718 w 139231"/>
                <a:gd name="connsiteY175" fmla="*/ 20923 h 68362"/>
                <a:gd name="connsiteX176" fmla="*/ 35673 w 139231"/>
                <a:gd name="connsiteY176" fmla="*/ 19850 h 68362"/>
                <a:gd name="connsiteX177" fmla="*/ 35947 w 139231"/>
                <a:gd name="connsiteY177" fmla="*/ 18629 h 68362"/>
                <a:gd name="connsiteX178" fmla="*/ 36761 w 139231"/>
                <a:gd name="connsiteY178" fmla="*/ 17394 h 68362"/>
                <a:gd name="connsiteX179" fmla="*/ 36262 w 139231"/>
                <a:gd name="connsiteY179" fmla="*/ 14521 h 68362"/>
                <a:gd name="connsiteX180" fmla="*/ 39493 w 139231"/>
                <a:gd name="connsiteY180" fmla="*/ 12997 h 68362"/>
                <a:gd name="connsiteX181" fmla="*/ 42633 w 139231"/>
                <a:gd name="connsiteY181" fmla="*/ 11924 h 68362"/>
                <a:gd name="connsiteX182" fmla="*/ 49286 w 139231"/>
                <a:gd name="connsiteY182" fmla="*/ 11377 h 68362"/>
                <a:gd name="connsiteX183" fmla="*/ 48627 w 139231"/>
                <a:gd name="connsiteY183" fmla="*/ 8747 h 68362"/>
                <a:gd name="connsiteX184" fmla="*/ 51320 w 139231"/>
                <a:gd name="connsiteY184" fmla="*/ 8628 h 68362"/>
                <a:gd name="connsiteX185" fmla="*/ 55852 w 139231"/>
                <a:gd name="connsiteY185" fmla="*/ 5460 h 68362"/>
                <a:gd name="connsiteX186" fmla="*/ 60346 w 139231"/>
                <a:gd name="connsiteY186" fmla="*/ 6017 h 68362"/>
                <a:gd name="connsiteX187" fmla="*/ 66846 w 139231"/>
                <a:gd name="connsiteY187" fmla="*/ 3840 h 68362"/>
                <a:gd name="connsiteX188" fmla="*/ 79366 w 139231"/>
                <a:gd name="connsiteY188" fmla="*/ 3870 h 68362"/>
                <a:gd name="connsiteX189" fmla="*/ 81072 w 139231"/>
                <a:gd name="connsiteY189" fmla="*/ 2612 h 68362"/>
                <a:gd name="connsiteX190" fmla="*/ 80774 w 139231"/>
                <a:gd name="connsiteY190" fmla="*/ 1348 h 68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Lst>
              <a:rect l="l" t="t" r="r" b="b"/>
              <a:pathLst>
                <a:path w="139231" h="68362">
                  <a:moveTo>
                    <a:pt x="15312" y="32990"/>
                  </a:moveTo>
                  <a:lnTo>
                    <a:pt x="16869" y="33189"/>
                  </a:lnTo>
                  <a:lnTo>
                    <a:pt x="18439" y="33973"/>
                  </a:lnTo>
                  <a:lnTo>
                    <a:pt x="19886" y="33725"/>
                  </a:lnTo>
                  <a:lnTo>
                    <a:pt x="21352" y="33180"/>
                  </a:lnTo>
                  <a:lnTo>
                    <a:pt x="24539" y="33692"/>
                  </a:lnTo>
                  <a:lnTo>
                    <a:pt x="31805" y="37642"/>
                  </a:lnTo>
                  <a:lnTo>
                    <a:pt x="32477" y="38697"/>
                  </a:lnTo>
                  <a:lnTo>
                    <a:pt x="28141" y="39176"/>
                  </a:lnTo>
                  <a:lnTo>
                    <a:pt x="27156" y="40385"/>
                  </a:lnTo>
                  <a:lnTo>
                    <a:pt x="26114" y="41230"/>
                  </a:lnTo>
                  <a:lnTo>
                    <a:pt x="24885" y="41502"/>
                  </a:lnTo>
                  <a:lnTo>
                    <a:pt x="22790" y="43197"/>
                  </a:lnTo>
                  <a:lnTo>
                    <a:pt x="19957" y="44819"/>
                  </a:lnTo>
                  <a:lnTo>
                    <a:pt x="19365" y="45792"/>
                  </a:lnTo>
                  <a:lnTo>
                    <a:pt x="14239" y="45613"/>
                  </a:lnTo>
                  <a:lnTo>
                    <a:pt x="11436" y="46227"/>
                  </a:lnTo>
                  <a:lnTo>
                    <a:pt x="9173" y="48040"/>
                  </a:lnTo>
                  <a:lnTo>
                    <a:pt x="8244" y="51538"/>
                  </a:lnTo>
                  <a:lnTo>
                    <a:pt x="6588" y="54265"/>
                  </a:lnTo>
                  <a:lnTo>
                    <a:pt x="4904" y="55250"/>
                  </a:lnTo>
                  <a:lnTo>
                    <a:pt x="3148" y="55400"/>
                  </a:lnTo>
                  <a:lnTo>
                    <a:pt x="2732" y="54377"/>
                  </a:lnTo>
                  <a:lnTo>
                    <a:pt x="2898" y="53355"/>
                  </a:lnTo>
                  <a:lnTo>
                    <a:pt x="6599" y="49499"/>
                  </a:lnTo>
                  <a:lnTo>
                    <a:pt x="7368" y="48246"/>
                  </a:lnTo>
                  <a:lnTo>
                    <a:pt x="5526" y="47689"/>
                  </a:lnTo>
                  <a:lnTo>
                    <a:pt x="3982" y="46348"/>
                  </a:lnTo>
                  <a:lnTo>
                    <a:pt x="611" y="44772"/>
                  </a:lnTo>
                  <a:lnTo>
                    <a:pt x="0" y="43506"/>
                  </a:lnTo>
                  <a:lnTo>
                    <a:pt x="808" y="43412"/>
                  </a:lnTo>
                  <a:lnTo>
                    <a:pt x="1546" y="43049"/>
                  </a:lnTo>
                  <a:lnTo>
                    <a:pt x="2444" y="41987"/>
                  </a:lnTo>
                  <a:lnTo>
                    <a:pt x="2865" y="40767"/>
                  </a:lnTo>
                  <a:lnTo>
                    <a:pt x="173" y="37200"/>
                  </a:lnTo>
                  <a:lnTo>
                    <a:pt x="1546" y="36648"/>
                  </a:lnTo>
                  <a:lnTo>
                    <a:pt x="3258" y="36778"/>
                  </a:lnTo>
                  <a:lnTo>
                    <a:pt x="5016" y="37815"/>
                  </a:lnTo>
                  <a:lnTo>
                    <a:pt x="6945" y="36598"/>
                  </a:lnTo>
                  <a:lnTo>
                    <a:pt x="7763" y="36418"/>
                  </a:lnTo>
                  <a:lnTo>
                    <a:pt x="9113" y="36852"/>
                  </a:lnTo>
                  <a:lnTo>
                    <a:pt x="10473" y="34496"/>
                  </a:lnTo>
                  <a:lnTo>
                    <a:pt x="13708" y="33718"/>
                  </a:lnTo>
                  <a:close/>
                  <a:moveTo>
                    <a:pt x="28987" y="31348"/>
                  </a:moveTo>
                  <a:lnTo>
                    <a:pt x="32689" y="32304"/>
                  </a:lnTo>
                  <a:lnTo>
                    <a:pt x="33211" y="34668"/>
                  </a:lnTo>
                  <a:lnTo>
                    <a:pt x="32926" y="35482"/>
                  </a:lnTo>
                  <a:lnTo>
                    <a:pt x="31086" y="35817"/>
                  </a:lnTo>
                  <a:lnTo>
                    <a:pt x="26733" y="33518"/>
                  </a:lnTo>
                  <a:lnTo>
                    <a:pt x="27742" y="31960"/>
                  </a:lnTo>
                  <a:close/>
                  <a:moveTo>
                    <a:pt x="17577" y="18061"/>
                  </a:moveTo>
                  <a:lnTo>
                    <a:pt x="18746" y="18475"/>
                  </a:lnTo>
                  <a:lnTo>
                    <a:pt x="18966" y="19857"/>
                  </a:lnTo>
                  <a:lnTo>
                    <a:pt x="19260" y="20406"/>
                  </a:lnTo>
                  <a:lnTo>
                    <a:pt x="23337" y="21184"/>
                  </a:lnTo>
                  <a:lnTo>
                    <a:pt x="24924" y="23505"/>
                  </a:lnTo>
                  <a:lnTo>
                    <a:pt x="25522" y="26295"/>
                  </a:lnTo>
                  <a:lnTo>
                    <a:pt x="23643" y="26524"/>
                  </a:lnTo>
                  <a:lnTo>
                    <a:pt x="21829" y="28128"/>
                  </a:lnTo>
                  <a:lnTo>
                    <a:pt x="20749" y="27487"/>
                  </a:lnTo>
                  <a:lnTo>
                    <a:pt x="20184" y="26718"/>
                  </a:lnTo>
                  <a:lnTo>
                    <a:pt x="17843" y="30342"/>
                  </a:lnTo>
                  <a:lnTo>
                    <a:pt x="15206" y="30963"/>
                  </a:lnTo>
                  <a:lnTo>
                    <a:pt x="13669" y="30248"/>
                  </a:lnTo>
                  <a:lnTo>
                    <a:pt x="13807" y="28895"/>
                  </a:lnTo>
                  <a:lnTo>
                    <a:pt x="12306" y="25339"/>
                  </a:lnTo>
                  <a:lnTo>
                    <a:pt x="10015" y="24297"/>
                  </a:lnTo>
                  <a:lnTo>
                    <a:pt x="6798" y="24199"/>
                  </a:lnTo>
                  <a:lnTo>
                    <a:pt x="4461" y="22732"/>
                  </a:lnTo>
                  <a:lnTo>
                    <a:pt x="13446" y="21733"/>
                  </a:lnTo>
                  <a:lnTo>
                    <a:pt x="14375" y="20036"/>
                  </a:lnTo>
                  <a:lnTo>
                    <a:pt x="16202" y="18254"/>
                  </a:lnTo>
                  <a:close/>
                  <a:moveTo>
                    <a:pt x="80815" y="0"/>
                  </a:moveTo>
                  <a:lnTo>
                    <a:pt x="83169" y="377"/>
                  </a:lnTo>
                  <a:lnTo>
                    <a:pt x="87105" y="143"/>
                  </a:lnTo>
                  <a:lnTo>
                    <a:pt x="101856" y="2795"/>
                  </a:lnTo>
                  <a:lnTo>
                    <a:pt x="105486" y="2795"/>
                  </a:lnTo>
                  <a:lnTo>
                    <a:pt x="110506" y="5489"/>
                  </a:lnTo>
                  <a:lnTo>
                    <a:pt x="113219" y="6182"/>
                  </a:lnTo>
                  <a:lnTo>
                    <a:pt x="121204" y="6187"/>
                  </a:lnTo>
                  <a:lnTo>
                    <a:pt x="133515" y="7375"/>
                  </a:lnTo>
                  <a:lnTo>
                    <a:pt x="135931" y="5553"/>
                  </a:lnTo>
                  <a:lnTo>
                    <a:pt x="136166" y="5079"/>
                  </a:lnTo>
                  <a:lnTo>
                    <a:pt x="137345" y="6099"/>
                  </a:lnTo>
                  <a:lnTo>
                    <a:pt x="138831" y="7740"/>
                  </a:lnTo>
                  <a:lnTo>
                    <a:pt x="139231" y="8678"/>
                  </a:lnTo>
                  <a:lnTo>
                    <a:pt x="138728" y="9229"/>
                  </a:lnTo>
                  <a:lnTo>
                    <a:pt x="137246" y="9697"/>
                  </a:lnTo>
                  <a:lnTo>
                    <a:pt x="136909" y="10202"/>
                  </a:lnTo>
                  <a:lnTo>
                    <a:pt x="136253" y="11056"/>
                  </a:lnTo>
                  <a:lnTo>
                    <a:pt x="134523" y="11210"/>
                  </a:lnTo>
                  <a:lnTo>
                    <a:pt x="133627" y="11843"/>
                  </a:lnTo>
                  <a:lnTo>
                    <a:pt x="132562" y="14618"/>
                  </a:lnTo>
                  <a:lnTo>
                    <a:pt x="130530" y="19205"/>
                  </a:lnTo>
                  <a:lnTo>
                    <a:pt x="127527" y="22688"/>
                  </a:lnTo>
                  <a:lnTo>
                    <a:pt x="125123" y="24595"/>
                  </a:lnTo>
                  <a:lnTo>
                    <a:pt x="124048" y="26056"/>
                  </a:lnTo>
                  <a:lnTo>
                    <a:pt x="123378" y="27810"/>
                  </a:lnTo>
                  <a:lnTo>
                    <a:pt x="123221" y="29568"/>
                  </a:lnTo>
                  <a:lnTo>
                    <a:pt x="125527" y="39200"/>
                  </a:lnTo>
                  <a:lnTo>
                    <a:pt x="125499" y="40934"/>
                  </a:lnTo>
                  <a:lnTo>
                    <a:pt x="124957" y="42713"/>
                  </a:lnTo>
                  <a:lnTo>
                    <a:pt x="124564" y="44524"/>
                  </a:lnTo>
                  <a:lnTo>
                    <a:pt x="124888" y="46092"/>
                  </a:lnTo>
                  <a:lnTo>
                    <a:pt x="126406" y="48768"/>
                  </a:lnTo>
                  <a:lnTo>
                    <a:pt x="128021" y="52754"/>
                  </a:lnTo>
                  <a:lnTo>
                    <a:pt x="128669" y="55296"/>
                  </a:lnTo>
                  <a:lnTo>
                    <a:pt x="129742" y="56229"/>
                  </a:lnTo>
                  <a:lnTo>
                    <a:pt x="130776" y="56912"/>
                  </a:lnTo>
                  <a:lnTo>
                    <a:pt x="130993" y="57342"/>
                  </a:lnTo>
                  <a:lnTo>
                    <a:pt x="130958" y="57789"/>
                  </a:lnTo>
                  <a:lnTo>
                    <a:pt x="130425" y="58292"/>
                  </a:lnTo>
                  <a:lnTo>
                    <a:pt x="125765" y="59622"/>
                  </a:lnTo>
                  <a:lnTo>
                    <a:pt x="125160" y="60748"/>
                  </a:lnTo>
                  <a:lnTo>
                    <a:pt x="124657" y="62002"/>
                  </a:lnTo>
                  <a:lnTo>
                    <a:pt x="122623" y="63858"/>
                  </a:lnTo>
                  <a:lnTo>
                    <a:pt x="121999" y="65588"/>
                  </a:lnTo>
                  <a:lnTo>
                    <a:pt x="121612" y="67573"/>
                  </a:lnTo>
                  <a:lnTo>
                    <a:pt x="121560" y="68279"/>
                  </a:lnTo>
                  <a:lnTo>
                    <a:pt x="120999" y="68362"/>
                  </a:lnTo>
                  <a:lnTo>
                    <a:pt x="117915" y="67954"/>
                  </a:lnTo>
                  <a:lnTo>
                    <a:pt x="114517" y="66666"/>
                  </a:lnTo>
                  <a:lnTo>
                    <a:pt x="113026" y="65698"/>
                  </a:lnTo>
                  <a:lnTo>
                    <a:pt x="111563" y="65708"/>
                  </a:lnTo>
                  <a:lnTo>
                    <a:pt x="109792" y="66348"/>
                  </a:lnTo>
                  <a:lnTo>
                    <a:pt x="103443" y="68187"/>
                  </a:lnTo>
                  <a:lnTo>
                    <a:pt x="101884" y="67758"/>
                  </a:lnTo>
                  <a:lnTo>
                    <a:pt x="98256" y="65954"/>
                  </a:lnTo>
                  <a:lnTo>
                    <a:pt x="96421" y="63988"/>
                  </a:lnTo>
                  <a:lnTo>
                    <a:pt x="92337" y="60066"/>
                  </a:lnTo>
                  <a:lnTo>
                    <a:pt x="92003" y="59132"/>
                  </a:lnTo>
                  <a:lnTo>
                    <a:pt x="91469" y="58383"/>
                  </a:lnTo>
                  <a:lnTo>
                    <a:pt x="87105" y="57411"/>
                  </a:lnTo>
                  <a:lnTo>
                    <a:pt x="85494" y="55962"/>
                  </a:lnTo>
                  <a:lnTo>
                    <a:pt x="84151" y="55759"/>
                  </a:lnTo>
                  <a:lnTo>
                    <a:pt x="82186" y="55035"/>
                  </a:lnTo>
                  <a:lnTo>
                    <a:pt x="77073" y="51935"/>
                  </a:lnTo>
                  <a:lnTo>
                    <a:pt x="75803" y="51645"/>
                  </a:lnTo>
                  <a:lnTo>
                    <a:pt x="75494" y="52167"/>
                  </a:lnTo>
                  <a:lnTo>
                    <a:pt x="75583" y="52900"/>
                  </a:lnTo>
                  <a:lnTo>
                    <a:pt x="75265" y="53324"/>
                  </a:lnTo>
                  <a:lnTo>
                    <a:pt x="74611" y="53310"/>
                  </a:lnTo>
                  <a:lnTo>
                    <a:pt x="73428" y="52170"/>
                  </a:lnTo>
                  <a:lnTo>
                    <a:pt x="72009" y="51166"/>
                  </a:lnTo>
                  <a:lnTo>
                    <a:pt x="67593" y="53053"/>
                  </a:lnTo>
                  <a:lnTo>
                    <a:pt x="65995" y="53562"/>
                  </a:lnTo>
                  <a:lnTo>
                    <a:pt x="64596" y="53673"/>
                  </a:lnTo>
                  <a:lnTo>
                    <a:pt x="57589" y="56153"/>
                  </a:lnTo>
                  <a:lnTo>
                    <a:pt x="55457" y="57488"/>
                  </a:lnTo>
                  <a:lnTo>
                    <a:pt x="54574" y="57345"/>
                  </a:lnTo>
                  <a:lnTo>
                    <a:pt x="54783" y="56092"/>
                  </a:lnTo>
                  <a:lnTo>
                    <a:pt x="57699" y="49800"/>
                  </a:lnTo>
                  <a:lnTo>
                    <a:pt x="58221" y="44795"/>
                  </a:lnTo>
                  <a:lnTo>
                    <a:pt x="59288" y="44107"/>
                  </a:lnTo>
                  <a:lnTo>
                    <a:pt x="59597" y="43412"/>
                  </a:lnTo>
                  <a:lnTo>
                    <a:pt x="59141" y="41812"/>
                  </a:lnTo>
                  <a:lnTo>
                    <a:pt x="56114" y="40786"/>
                  </a:lnTo>
                  <a:lnTo>
                    <a:pt x="54892" y="40937"/>
                  </a:lnTo>
                  <a:lnTo>
                    <a:pt x="53792" y="42657"/>
                  </a:lnTo>
                  <a:lnTo>
                    <a:pt x="52652" y="43896"/>
                  </a:lnTo>
                  <a:lnTo>
                    <a:pt x="49981" y="44651"/>
                  </a:lnTo>
                  <a:lnTo>
                    <a:pt x="47684" y="43346"/>
                  </a:lnTo>
                  <a:lnTo>
                    <a:pt x="42302" y="41600"/>
                  </a:lnTo>
                  <a:lnTo>
                    <a:pt x="40942" y="39272"/>
                  </a:lnTo>
                  <a:lnTo>
                    <a:pt x="40620" y="36928"/>
                  </a:lnTo>
                  <a:lnTo>
                    <a:pt x="37774" y="34658"/>
                  </a:lnTo>
                  <a:lnTo>
                    <a:pt x="36591" y="31982"/>
                  </a:lnTo>
                  <a:lnTo>
                    <a:pt x="37064" y="30112"/>
                  </a:lnTo>
                  <a:lnTo>
                    <a:pt x="39646" y="28884"/>
                  </a:lnTo>
                  <a:lnTo>
                    <a:pt x="40383" y="27813"/>
                  </a:lnTo>
                  <a:lnTo>
                    <a:pt x="37128" y="27983"/>
                  </a:lnTo>
                  <a:lnTo>
                    <a:pt x="36466" y="27726"/>
                  </a:lnTo>
                  <a:lnTo>
                    <a:pt x="36323" y="26763"/>
                  </a:lnTo>
                  <a:lnTo>
                    <a:pt x="34883" y="23478"/>
                  </a:lnTo>
                  <a:lnTo>
                    <a:pt x="36157" y="22183"/>
                  </a:lnTo>
                  <a:lnTo>
                    <a:pt x="36718" y="20923"/>
                  </a:lnTo>
                  <a:lnTo>
                    <a:pt x="35673" y="19850"/>
                  </a:lnTo>
                  <a:lnTo>
                    <a:pt x="35947" y="18629"/>
                  </a:lnTo>
                  <a:lnTo>
                    <a:pt x="36761" y="17394"/>
                  </a:lnTo>
                  <a:lnTo>
                    <a:pt x="36262" y="14521"/>
                  </a:lnTo>
                  <a:lnTo>
                    <a:pt x="39493" y="12997"/>
                  </a:lnTo>
                  <a:lnTo>
                    <a:pt x="42633" y="11924"/>
                  </a:lnTo>
                  <a:lnTo>
                    <a:pt x="49286" y="11377"/>
                  </a:lnTo>
                  <a:lnTo>
                    <a:pt x="48627" y="8747"/>
                  </a:lnTo>
                  <a:lnTo>
                    <a:pt x="51320" y="8628"/>
                  </a:lnTo>
                  <a:lnTo>
                    <a:pt x="55852" y="5460"/>
                  </a:lnTo>
                  <a:lnTo>
                    <a:pt x="60346" y="6017"/>
                  </a:lnTo>
                  <a:lnTo>
                    <a:pt x="66846" y="3840"/>
                  </a:lnTo>
                  <a:lnTo>
                    <a:pt x="79366" y="3870"/>
                  </a:lnTo>
                  <a:lnTo>
                    <a:pt x="81072" y="2612"/>
                  </a:lnTo>
                  <a:lnTo>
                    <a:pt x="80774" y="1348"/>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09" name="ee4p_FI_1_15912"/>
            <p:cNvSpPr>
              <a:spLocks noChangeAspect="1"/>
            </p:cNvSpPr>
            <p:nvPr>
              <p:custDataLst>
                <p:tags r:id="rId15"/>
              </p:custDataLst>
            </p:nvPr>
          </p:nvSpPr>
          <p:spPr>
            <a:xfrm>
              <a:off x="5482697" y="1871234"/>
              <a:ext cx="1053423" cy="1463011"/>
            </a:xfrm>
            <a:custGeom>
              <a:avLst/>
              <a:gdLst>
                <a:gd name="connsiteX0" fmla="*/ 21473 w 265732"/>
                <a:gd name="connsiteY0" fmla="*/ 360506 h 369053"/>
                <a:gd name="connsiteX1" fmla="*/ 23220 w 265732"/>
                <a:gd name="connsiteY1" fmla="*/ 360680 h 369053"/>
                <a:gd name="connsiteX2" fmla="*/ 24153 w 265732"/>
                <a:gd name="connsiteY2" fmla="*/ 361638 h 369053"/>
                <a:gd name="connsiteX3" fmla="*/ 23978 w 265732"/>
                <a:gd name="connsiteY3" fmla="*/ 362422 h 369053"/>
                <a:gd name="connsiteX4" fmla="*/ 22173 w 265732"/>
                <a:gd name="connsiteY4" fmla="*/ 362597 h 369053"/>
                <a:gd name="connsiteX5" fmla="*/ 21415 w 265732"/>
                <a:gd name="connsiteY5" fmla="*/ 361899 h 369053"/>
                <a:gd name="connsiteX6" fmla="*/ 19728 w 265732"/>
                <a:gd name="connsiteY6" fmla="*/ 361986 h 369053"/>
                <a:gd name="connsiteX7" fmla="*/ 19435 w 265732"/>
                <a:gd name="connsiteY7" fmla="*/ 361638 h 369053"/>
                <a:gd name="connsiteX8" fmla="*/ 20134 w 265732"/>
                <a:gd name="connsiteY8" fmla="*/ 360942 h 369053"/>
                <a:gd name="connsiteX9" fmla="*/ 45306 w 265732"/>
                <a:gd name="connsiteY9" fmla="*/ 357280 h 369053"/>
                <a:gd name="connsiteX10" fmla="*/ 46768 w 265732"/>
                <a:gd name="connsiteY10" fmla="*/ 357390 h 369053"/>
                <a:gd name="connsiteX11" fmla="*/ 47079 w 265732"/>
                <a:gd name="connsiteY11" fmla="*/ 358322 h 369053"/>
                <a:gd name="connsiteX12" fmla="*/ 46641 w 265732"/>
                <a:gd name="connsiteY12" fmla="*/ 359417 h 369053"/>
                <a:gd name="connsiteX13" fmla="*/ 44702 w 265732"/>
                <a:gd name="connsiteY13" fmla="*/ 359744 h 369053"/>
                <a:gd name="connsiteX14" fmla="*/ 43494 w 265732"/>
                <a:gd name="connsiteY14" fmla="*/ 358787 h 369053"/>
                <a:gd name="connsiteX15" fmla="*/ 43953 w 265732"/>
                <a:gd name="connsiteY15" fmla="*/ 358075 h 369053"/>
                <a:gd name="connsiteX16" fmla="*/ 51860 w 265732"/>
                <a:gd name="connsiteY16" fmla="*/ 356303 h 369053"/>
                <a:gd name="connsiteX17" fmla="*/ 51171 w 265732"/>
                <a:gd name="connsiteY17" fmla="*/ 358333 h 369053"/>
                <a:gd name="connsiteX18" fmla="*/ 48958 w 265732"/>
                <a:gd name="connsiteY18" fmla="*/ 359471 h 369053"/>
                <a:gd name="connsiteX19" fmla="*/ 48115 w 265732"/>
                <a:gd name="connsiteY19" fmla="*/ 359200 h 369053"/>
                <a:gd name="connsiteX20" fmla="*/ 48332 w 265732"/>
                <a:gd name="connsiteY20" fmla="*/ 357280 h 369053"/>
                <a:gd name="connsiteX21" fmla="*/ 49647 w 265732"/>
                <a:gd name="connsiteY21" fmla="*/ 356401 h 369053"/>
                <a:gd name="connsiteX22" fmla="*/ 2428 w 265732"/>
                <a:gd name="connsiteY22" fmla="*/ 354834 h 369053"/>
                <a:gd name="connsiteX23" fmla="*/ 3168 w 265732"/>
                <a:gd name="connsiteY23" fmla="*/ 356788 h 369053"/>
                <a:gd name="connsiteX24" fmla="*/ 3283 w 265732"/>
                <a:gd name="connsiteY24" fmla="*/ 357531 h 369053"/>
                <a:gd name="connsiteX25" fmla="*/ 2436 w 265732"/>
                <a:gd name="connsiteY25" fmla="*/ 357345 h 369053"/>
                <a:gd name="connsiteX26" fmla="*/ 1786 w 265732"/>
                <a:gd name="connsiteY26" fmla="*/ 357599 h 369053"/>
                <a:gd name="connsiteX27" fmla="*/ 1345 w 265732"/>
                <a:gd name="connsiteY27" fmla="*/ 358514 h 369053"/>
                <a:gd name="connsiteX28" fmla="*/ 387 w 265732"/>
                <a:gd name="connsiteY28" fmla="*/ 358186 h 369053"/>
                <a:gd name="connsiteX29" fmla="*/ 0 w 265732"/>
                <a:gd name="connsiteY29" fmla="*/ 356874 h 369053"/>
                <a:gd name="connsiteX30" fmla="*/ 715 w 265732"/>
                <a:gd name="connsiteY30" fmla="*/ 354909 h 369053"/>
                <a:gd name="connsiteX31" fmla="*/ 58731 w 265732"/>
                <a:gd name="connsiteY31" fmla="*/ 350695 h 369053"/>
                <a:gd name="connsiteX32" fmla="*/ 61532 w 265732"/>
                <a:gd name="connsiteY32" fmla="*/ 351466 h 369053"/>
                <a:gd name="connsiteX33" fmla="*/ 62709 w 265732"/>
                <a:gd name="connsiteY33" fmla="*/ 351190 h 369053"/>
                <a:gd name="connsiteX34" fmla="*/ 64047 w 265732"/>
                <a:gd name="connsiteY34" fmla="*/ 352933 h 369053"/>
                <a:gd name="connsiteX35" fmla="*/ 61778 w 265732"/>
                <a:gd name="connsiteY35" fmla="*/ 354042 h 369053"/>
                <a:gd name="connsiteX36" fmla="*/ 61620 w 265732"/>
                <a:gd name="connsiteY36" fmla="*/ 355416 h 369053"/>
                <a:gd name="connsiteX37" fmla="*/ 62517 w 265732"/>
                <a:gd name="connsiteY37" fmla="*/ 356269 h 369053"/>
                <a:gd name="connsiteX38" fmla="*/ 62832 w 265732"/>
                <a:gd name="connsiteY38" fmla="*/ 357503 h 369053"/>
                <a:gd name="connsiteX39" fmla="*/ 60571 w 265732"/>
                <a:gd name="connsiteY39" fmla="*/ 357502 h 369053"/>
                <a:gd name="connsiteX40" fmla="*/ 59489 w 265732"/>
                <a:gd name="connsiteY40" fmla="*/ 356463 h 369053"/>
                <a:gd name="connsiteX41" fmla="*/ 59018 w 265732"/>
                <a:gd name="connsiteY41" fmla="*/ 355144 h 369053"/>
                <a:gd name="connsiteX42" fmla="*/ 57967 w 265732"/>
                <a:gd name="connsiteY42" fmla="*/ 354210 h 369053"/>
                <a:gd name="connsiteX43" fmla="*/ 56565 w 265732"/>
                <a:gd name="connsiteY43" fmla="*/ 353499 h 369053"/>
                <a:gd name="connsiteX44" fmla="*/ 57252 w 265732"/>
                <a:gd name="connsiteY44" fmla="*/ 352551 h 369053"/>
                <a:gd name="connsiteX45" fmla="*/ 57643 w 265732"/>
                <a:gd name="connsiteY45" fmla="*/ 351190 h 369053"/>
                <a:gd name="connsiteX46" fmla="*/ 8165 w 265732"/>
                <a:gd name="connsiteY46" fmla="*/ 349529 h 369053"/>
                <a:gd name="connsiteX47" fmla="*/ 9409 w 265732"/>
                <a:gd name="connsiteY47" fmla="*/ 351135 h 369053"/>
                <a:gd name="connsiteX48" fmla="*/ 10404 w 265732"/>
                <a:gd name="connsiteY48" fmla="*/ 351345 h 369053"/>
                <a:gd name="connsiteX49" fmla="*/ 11082 w 265732"/>
                <a:gd name="connsiteY49" fmla="*/ 351355 h 369053"/>
                <a:gd name="connsiteX50" fmla="*/ 11384 w 265732"/>
                <a:gd name="connsiteY50" fmla="*/ 351075 h 369053"/>
                <a:gd name="connsiteX51" fmla="*/ 12568 w 265732"/>
                <a:gd name="connsiteY51" fmla="*/ 351271 h 369053"/>
                <a:gd name="connsiteX52" fmla="*/ 14347 w 265732"/>
                <a:gd name="connsiteY52" fmla="*/ 352557 h 369053"/>
                <a:gd name="connsiteX53" fmla="*/ 14705 w 265732"/>
                <a:gd name="connsiteY53" fmla="*/ 353253 h 369053"/>
                <a:gd name="connsiteX54" fmla="*/ 15932 w 265732"/>
                <a:gd name="connsiteY54" fmla="*/ 353609 h 369053"/>
                <a:gd name="connsiteX55" fmla="*/ 16360 w 265732"/>
                <a:gd name="connsiteY55" fmla="*/ 354330 h 369053"/>
                <a:gd name="connsiteX56" fmla="*/ 14941 w 265732"/>
                <a:gd name="connsiteY56" fmla="*/ 356576 h 369053"/>
                <a:gd name="connsiteX57" fmla="*/ 14064 w 265732"/>
                <a:gd name="connsiteY57" fmla="*/ 356618 h 369053"/>
                <a:gd name="connsiteX58" fmla="*/ 13410 w 265732"/>
                <a:gd name="connsiteY58" fmla="*/ 356334 h 369053"/>
                <a:gd name="connsiteX59" fmla="*/ 12255 w 265732"/>
                <a:gd name="connsiteY59" fmla="*/ 356579 h 369053"/>
                <a:gd name="connsiteX60" fmla="*/ 11577 w 265732"/>
                <a:gd name="connsiteY60" fmla="*/ 357004 h 369053"/>
                <a:gd name="connsiteX61" fmla="*/ 11350 w 265732"/>
                <a:gd name="connsiteY61" fmla="*/ 357937 h 369053"/>
                <a:gd name="connsiteX62" fmla="*/ 11387 w 265732"/>
                <a:gd name="connsiteY62" fmla="*/ 359888 h 369053"/>
                <a:gd name="connsiteX63" fmla="*/ 6208 w 265732"/>
                <a:gd name="connsiteY63" fmla="*/ 360279 h 369053"/>
                <a:gd name="connsiteX64" fmla="*/ 5018 w 265732"/>
                <a:gd name="connsiteY64" fmla="*/ 359709 h 369053"/>
                <a:gd name="connsiteX65" fmla="*/ 3388 w 265732"/>
                <a:gd name="connsiteY65" fmla="*/ 355268 h 369053"/>
                <a:gd name="connsiteX66" fmla="*/ 3712 w 265732"/>
                <a:gd name="connsiteY66" fmla="*/ 354120 h 369053"/>
                <a:gd name="connsiteX67" fmla="*/ 4809 w 265732"/>
                <a:gd name="connsiteY67" fmla="*/ 353630 h 369053"/>
                <a:gd name="connsiteX68" fmla="*/ 5749 w 265732"/>
                <a:gd name="connsiteY68" fmla="*/ 353525 h 369053"/>
                <a:gd name="connsiteX69" fmla="*/ 5887 w 265732"/>
                <a:gd name="connsiteY69" fmla="*/ 355919 h 369053"/>
                <a:gd name="connsiteX70" fmla="*/ 7266 w 265732"/>
                <a:gd name="connsiteY70" fmla="*/ 355681 h 369053"/>
                <a:gd name="connsiteX71" fmla="*/ 7699 w 265732"/>
                <a:gd name="connsiteY71" fmla="*/ 354103 h 369053"/>
                <a:gd name="connsiteX72" fmla="*/ 7795 w 265732"/>
                <a:gd name="connsiteY72" fmla="*/ 352992 h 369053"/>
                <a:gd name="connsiteX73" fmla="*/ 7422 w 265732"/>
                <a:gd name="connsiteY73" fmla="*/ 352431 h 369053"/>
                <a:gd name="connsiteX74" fmla="*/ 6485 w 265732"/>
                <a:gd name="connsiteY74" fmla="*/ 351996 h 369053"/>
                <a:gd name="connsiteX75" fmla="*/ 5943 w 265732"/>
                <a:gd name="connsiteY75" fmla="*/ 351250 h 369053"/>
                <a:gd name="connsiteX76" fmla="*/ 6722 w 265732"/>
                <a:gd name="connsiteY76" fmla="*/ 350049 h 369053"/>
                <a:gd name="connsiteX77" fmla="*/ 51039 w 265732"/>
                <a:gd name="connsiteY77" fmla="*/ 347396 h 369053"/>
                <a:gd name="connsiteX78" fmla="*/ 52799 w 265732"/>
                <a:gd name="connsiteY78" fmla="*/ 348443 h 369053"/>
                <a:gd name="connsiteX79" fmla="*/ 53760 w 265732"/>
                <a:gd name="connsiteY79" fmla="*/ 349666 h 369053"/>
                <a:gd name="connsiteX80" fmla="*/ 52821 w 265732"/>
                <a:gd name="connsiteY80" fmla="*/ 349950 h 369053"/>
                <a:gd name="connsiteX81" fmla="*/ 54412 w 265732"/>
                <a:gd name="connsiteY81" fmla="*/ 351211 h 369053"/>
                <a:gd name="connsiteX82" fmla="*/ 54732 w 265732"/>
                <a:gd name="connsiteY82" fmla="*/ 351827 h 369053"/>
                <a:gd name="connsiteX83" fmla="*/ 53123 w 265732"/>
                <a:gd name="connsiteY83" fmla="*/ 351973 h 369053"/>
                <a:gd name="connsiteX84" fmla="*/ 50849 w 265732"/>
                <a:gd name="connsiteY84" fmla="*/ 350326 h 369053"/>
                <a:gd name="connsiteX85" fmla="*/ 50562 w 265732"/>
                <a:gd name="connsiteY85" fmla="*/ 349682 h 369053"/>
                <a:gd name="connsiteX86" fmla="*/ 51454 w 265732"/>
                <a:gd name="connsiteY86" fmla="*/ 349308 h 369053"/>
                <a:gd name="connsiteX87" fmla="*/ 50865 w 265732"/>
                <a:gd name="connsiteY87" fmla="*/ 347983 h 369053"/>
                <a:gd name="connsiteX88" fmla="*/ 38675 w 265732"/>
                <a:gd name="connsiteY88" fmla="*/ 341784 h 369053"/>
                <a:gd name="connsiteX89" fmla="*/ 39409 w 265732"/>
                <a:gd name="connsiteY89" fmla="*/ 343210 h 369053"/>
                <a:gd name="connsiteX90" fmla="*/ 42717 w 265732"/>
                <a:gd name="connsiteY90" fmla="*/ 345409 h 369053"/>
                <a:gd name="connsiteX91" fmla="*/ 42408 w 265732"/>
                <a:gd name="connsiteY91" fmla="*/ 346959 h 369053"/>
                <a:gd name="connsiteX92" fmla="*/ 40908 w 265732"/>
                <a:gd name="connsiteY92" fmla="*/ 346787 h 369053"/>
                <a:gd name="connsiteX93" fmla="*/ 39381 w 265732"/>
                <a:gd name="connsiteY93" fmla="*/ 347068 h 369053"/>
                <a:gd name="connsiteX94" fmla="*/ 38150 w 265732"/>
                <a:gd name="connsiteY94" fmla="*/ 345529 h 369053"/>
                <a:gd name="connsiteX95" fmla="*/ 37491 w 265732"/>
                <a:gd name="connsiteY95" fmla="*/ 342933 h 369053"/>
                <a:gd name="connsiteX96" fmla="*/ 37716 w 265732"/>
                <a:gd name="connsiteY96" fmla="*/ 342374 h 369053"/>
                <a:gd name="connsiteX97" fmla="*/ 37973 w 265732"/>
                <a:gd name="connsiteY97" fmla="*/ 251776 h 369053"/>
                <a:gd name="connsiteX98" fmla="*/ 37651 w 265732"/>
                <a:gd name="connsiteY98" fmla="*/ 252424 h 369053"/>
                <a:gd name="connsiteX99" fmla="*/ 37563 w 265732"/>
                <a:gd name="connsiteY99" fmla="*/ 253045 h 369053"/>
                <a:gd name="connsiteX100" fmla="*/ 37800 w 265732"/>
                <a:gd name="connsiteY100" fmla="*/ 253695 h 369053"/>
                <a:gd name="connsiteX101" fmla="*/ 39096 w 265732"/>
                <a:gd name="connsiteY101" fmla="*/ 253516 h 369053"/>
                <a:gd name="connsiteX102" fmla="*/ 40841 w 265732"/>
                <a:gd name="connsiteY102" fmla="*/ 252332 h 369053"/>
                <a:gd name="connsiteX103" fmla="*/ 42078 w 265732"/>
                <a:gd name="connsiteY103" fmla="*/ 252885 h 369053"/>
                <a:gd name="connsiteX104" fmla="*/ 41938 w 265732"/>
                <a:gd name="connsiteY104" fmla="*/ 254575 h 369053"/>
                <a:gd name="connsiteX105" fmla="*/ 41098 w 265732"/>
                <a:gd name="connsiteY105" fmla="*/ 254511 h 369053"/>
                <a:gd name="connsiteX106" fmla="*/ 40867 w 265732"/>
                <a:gd name="connsiteY106" fmla="*/ 254232 h 369053"/>
                <a:gd name="connsiteX107" fmla="*/ 39789 w 265732"/>
                <a:gd name="connsiteY107" fmla="*/ 255197 h 369053"/>
                <a:gd name="connsiteX108" fmla="*/ 39597 w 265732"/>
                <a:gd name="connsiteY108" fmla="*/ 255781 h 369053"/>
                <a:gd name="connsiteX109" fmla="*/ 38351 w 265732"/>
                <a:gd name="connsiteY109" fmla="*/ 256154 h 369053"/>
                <a:gd name="connsiteX110" fmla="*/ 36049 w 265732"/>
                <a:gd name="connsiteY110" fmla="*/ 254502 h 369053"/>
                <a:gd name="connsiteX111" fmla="*/ 34602 w 265732"/>
                <a:gd name="connsiteY111" fmla="*/ 251783 h 369053"/>
                <a:gd name="connsiteX112" fmla="*/ 116464 w 265732"/>
                <a:gd name="connsiteY112" fmla="*/ 187740 h 369053"/>
                <a:gd name="connsiteX113" fmla="*/ 120546 w 265732"/>
                <a:gd name="connsiteY113" fmla="*/ 188858 h 369053"/>
                <a:gd name="connsiteX114" fmla="*/ 121142 w 265732"/>
                <a:gd name="connsiteY114" fmla="*/ 189455 h 369053"/>
                <a:gd name="connsiteX115" fmla="*/ 118803 w 265732"/>
                <a:gd name="connsiteY115" fmla="*/ 189902 h 369053"/>
                <a:gd name="connsiteX116" fmla="*/ 117840 w 265732"/>
                <a:gd name="connsiteY116" fmla="*/ 191169 h 369053"/>
                <a:gd name="connsiteX117" fmla="*/ 114539 w 265732"/>
                <a:gd name="connsiteY117" fmla="*/ 192361 h 369053"/>
                <a:gd name="connsiteX118" fmla="*/ 111878 w 265732"/>
                <a:gd name="connsiteY118" fmla="*/ 191616 h 369053"/>
                <a:gd name="connsiteX119" fmla="*/ 111832 w 265732"/>
                <a:gd name="connsiteY119" fmla="*/ 189306 h 369053"/>
                <a:gd name="connsiteX120" fmla="*/ 113482 w 265732"/>
                <a:gd name="connsiteY120" fmla="*/ 188187 h 369053"/>
                <a:gd name="connsiteX121" fmla="*/ 181957 w 265732"/>
                <a:gd name="connsiteY121" fmla="*/ 0 h 369053"/>
                <a:gd name="connsiteX122" fmla="*/ 185099 w 265732"/>
                <a:gd name="connsiteY122" fmla="*/ 126 h 369053"/>
                <a:gd name="connsiteX123" fmla="*/ 188577 w 265732"/>
                <a:gd name="connsiteY123" fmla="*/ 3686 h 369053"/>
                <a:gd name="connsiteX124" fmla="*/ 193483 w 265732"/>
                <a:gd name="connsiteY124" fmla="*/ 7643 h 369053"/>
                <a:gd name="connsiteX125" fmla="*/ 196636 w 265732"/>
                <a:gd name="connsiteY125" fmla="*/ 9562 h 369053"/>
                <a:gd name="connsiteX126" fmla="*/ 205230 w 265732"/>
                <a:gd name="connsiteY126" fmla="*/ 13154 h 369053"/>
                <a:gd name="connsiteX127" fmla="*/ 212775 w 265732"/>
                <a:gd name="connsiteY127" fmla="*/ 15515 h 369053"/>
                <a:gd name="connsiteX128" fmla="*/ 217016 w 265732"/>
                <a:gd name="connsiteY128" fmla="*/ 23292 h 369053"/>
                <a:gd name="connsiteX129" fmla="*/ 214926 w 265732"/>
                <a:gd name="connsiteY129" fmla="*/ 26382 h 369053"/>
                <a:gd name="connsiteX130" fmla="*/ 213885 w 265732"/>
                <a:gd name="connsiteY130" fmla="*/ 27446 h 369053"/>
                <a:gd name="connsiteX131" fmla="*/ 210195 w 265732"/>
                <a:gd name="connsiteY131" fmla="*/ 30516 h 369053"/>
                <a:gd name="connsiteX132" fmla="*/ 206245 w 265732"/>
                <a:gd name="connsiteY132" fmla="*/ 34840 h 369053"/>
                <a:gd name="connsiteX133" fmla="*/ 205943 w 265732"/>
                <a:gd name="connsiteY133" fmla="*/ 37090 h 369053"/>
                <a:gd name="connsiteX134" fmla="*/ 207254 w 265732"/>
                <a:gd name="connsiteY134" fmla="*/ 39357 h 369053"/>
                <a:gd name="connsiteX135" fmla="*/ 208889 w 265732"/>
                <a:gd name="connsiteY135" fmla="*/ 40855 h 369053"/>
                <a:gd name="connsiteX136" fmla="*/ 207409 w 265732"/>
                <a:gd name="connsiteY136" fmla="*/ 41332 h 369053"/>
                <a:gd name="connsiteX137" fmla="*/ 202838 w 265732"/>
                <a:gd name="connsiteY137" fmla="*/ 43215 h 369053"/>
                <a:gd name="connsiteX138" fmla="*/ 200048 w 265732"/>
                <a:gd name="connsiteY138" fmla="*/ 44485 h 369053"/>
                <a:gd name="connsiteX139" fmla="*/ 196688 w 265732"/>
                <a:gd name="connsiteY139" fmla="*/ 45416 h 369053"/>
                <a:gd name="connsiteX140" fmla="*/ 197560 w 265732"/>
                <a:gd name="connsiteY140" fmla="*/ 46649 h 369053"/>
                <a:gd name="connsiteX141" fmla="*/ 203142 w 265732"/>
                <a:gd name="connsiteY141" fmla="*/ 46910 h 369053"/>
                <a:gd name="connsiteX142" fmla="*/ 204002 w 265732"/>
                <a:gd name="connsiteY142" fmla="*/ 47260 h 369053"/>
                <a:gd name="connsiteX143" fmla="*/ 204621 w 265732"/>
                <a:gd name="connsiteY143" fmla="*/ 47894 h 369053"/>
                <a:gd name="connsiteX144" fmla="*/ 204727 w 265732"/>
                <a:gd name="connsiteY144" fmla="*/ 48907 h 369053"/>
                <a:gd name="connsiteX145" fmla="*/ 204161 w 265732"/>
                <a:gd name="connsiteY145" fmla="*/ 50542 h 369053"/>
                <a:gd name="connsiteX146" fmla="*/ 198130 w 265732"/>
                <a:gd name="connsiteY146" fmla="*/ 59538 h 369053"/>
                <a:gd name="connsiteX147" fmla="*/ 197940 w 265732"/>
                <a:gd name="connsiteY147" fmla="*/ 61428 h 369053"/>
                <a:gd name="connsiteX148" fmla="*/ 199918 w 265732"/>
                <a:gd name="connsiteY148" fmla="*/ 66676 h 369053"/>
                <a:gd name="connsiteX149" fmla="*/ 202682 w 265732"/>
                <a:gd name="connsiteY149" fmla="*/ 72845 h 369053"/>
                <a:gd name="connsiteX150" fmla="*/ 211037 w 265732"/>
                <a:gd name="connsiteY150" fmla="*/ 75582 h 369053"/>
                <a:gd name="connsiteX151" fmla="*/ 217247 w 265732"/>
                <a:gd name="connsiteY151" fmla="*/ 77717 h 369053"/>
                <a:gd name="connsiteX152" fmla="*/ 221236 w 265732"/>
                <a:gd name="connsiteY152" fmla="*/ 82760 h 369053"/>
                <a:gd name="connsiteX153" fmla="*/ 227811 w 265732"/>
                <a:gd name="connsiteY153" fmla="*/ 89390 h 369053"/>
                <a:gd name="connsiteX154" fmla="*/ 231297 w 265732"/>
                <a:gd name="connsiteY154" fmla="*/ 91862 h 369053"/>
                <a:gd name="connsiteX155" fmla="*/ 231493 w 265732"/>
                <a:gd name="connsiteY155" fmla="*/ 92629 h 369053"/>
                <a:gd name="connsiteX156" fmla="*/ 230456 w 265732"/>
                <a:gd name="connsiteY156" fmla="*/ 97183 h 369053"/>
                <a:gd name="connsiteX157" fmla="*/ 226241 w 265732"/>
                <a:gd name="connsiteY157" fmla="*/ 101735 h 369053"/>
                <a:gd name="connsiteX158" fmla="*/ 222298 w 265732"/>
                <a:gd name="connsiteY158" fmla="*/ 105565 h 369053"/>
                <a:gd name="connsiteX159" fmla="*/ 218217 w 265732"/>
                <a:gd name="connsiteY159" fmla="*/ 110170 h 369053"/>
                <a:gd name="connsiteX160" fmla="*/ 215025 w 265732"/>
                <a:gd name="connsiteY160" fmla="*/ 114087 h 369053"/>
                <a:gd name="connsiteX161" fmla="*/ 211568 w 265732"/>
                <a:gd name="connsiteY161" fmla="*/ 118772 h 369053"/>
                <a:gd name="connsiteX162" fmla="*/ 211171 w 265732"/>
                <a:gd name="connsiteY162" fmla="*/ 120288 h 369053"/>
                <a:gd name="connsiteX163" fmla="*/ 211108 w 265732"/>
                <a:gd name="connsiteY163" fmla="*/ 121719 h 369053"/>
                <a:gd name="connsiteX164" fmla="*/ 211702 w 265732"/>
                <a:gd name="connsiteY164" fmla="*/ 123300 h 369053"/>
                <a:gd name="connsiteX165" fmla="*/ 216129 w 265732"/>
                <a:gd name="connsiteY165" fmla="*/ 129002 h 369053"/>
                <a:gd name="connsiteX166" fmla="*/ 217852 w 265732"/>
                <a:gd name="connsiteY166" fmla="*/ 131908 h 369053"/>
                <a:gd name="connsiteX167" fmla="*/ 219912 w 265732"/>
                <a:gd name="connsiteY167" fmla="*/ 135045 h 369053"/>
                <a:gd name="connsiteX168" fmla="*/ 221680 w 265732"/>
                <a:gd name="connsiteY168" fmla="*/ 138458 h 369053"/>
                <a:gd name="connsiteX169" fmla="*/ 222706 w 265732"/>
                <a:gd name="connsiteY169" fmla="*/ 141510 h 369053"/>
                <a:gd name="connsiteX170" fmla="*/ 224479 w 265732"/>
                <a:gd name="connsiteY170" fmla="*/ 144480 h 369053"/>
                <a:gd name="connsiteX171" fmla="*/ 225581 w 265732"/>
                <a:gd name="connsiteY171" fmla="*/ 145996 h 369053"/>
                <a:gd name="connsiteX172" fmla="*/ 227411 w 265732"/>
                <a:gd name="connsiteY172" fmla="*/ 148118 h 369053"/>
                <a:gd name="connsiteX173" fmla="*/ 229621 w 265732"/>
                <a:gd name="connsiteY173" fmla="*/ 151271 h 369053"/>
                <a:gd name="connsiteX174" fmla="*/ 230355 w 265732"/>
                <a:gd name="connsiteY174" fmla="*/ 153765 h 369053"/>
                <a:gd name="connsiteX175" fmla="*/ 233691 w 265732"/>
                <a:gd name="connsiteY175" fmla="*/ 162396 h 369053"/>
                <a:gd name="connsiteX176" fmla="*/ 234028 w 265732"/>
                <a:gd name="connsiteY176" fmla="*/ 164590 h 369053"/>
                <a:gd name="connsiteX177" fmla="*/ 233864 w 265732"/>
                <a:gd name="connsiteY177" fmla="*/ 166212 h 369053"/>
                <a:gd name="connsiteX178" fmla="*/ 232398 w 265732"/>
                <a:gd name="connsiteY178" fmla="*/ 166611 h 369053"/>
                <a:gd name="connsiteX179" fmla="*/ 229161 w 265732"/>
                <a:gd name="connsiteY179" fmla="*/ 166869 h 369053"/>
                <a:gd name="connsiteX180" fmla="*/ 225652 w 265732"/>
                <a:gd name="connsiteY180" fmla="*/ 167931 h 369053"/>
                <a:gd name="connsiteX181" fmla="*/ 225475 w 265732"/>
                <a:gd name="connsiteY181" fmla="*/ 168288 h 369053"/>
                <a:gd name="connsiteX182" fmla="*/ 227764 w 265732"/>
                <a:gd name="connsiteY182" fmla="*/ 170314 h 369053"/>
                <a:gd name="connsiteX183" fmla="*/ 225742 w 265732"/>
                <a:gd name="connsiteY183" fmla="*/ 173770 h 369053"/>
                <a:gd name="connsiteX184" fmla="*/ 225451 w 265732"/>
                <a:gd name="connsiteY184" fmla="*/ 178707 h 369053"/>
                <a:gd name="connsiteX185" fmla="*/ 223292 w 265732"/>
                <a:gd name="connsiteY185" fmla="*/ 181294 h 369053"/>
                <a:gd name="connsiteX186" fmla="*/ 223088 w 265732"/>
                <a:gd name="connsiteY186" fmla="*/ 181895 h 369053"/>
                <a:gd name="connsiteX187" fmla="*/ 223186 w 265732"/>
                <a:gd name="connsiteY187" fmla="*/ 182397 h 369053"/>
                <a:gd name="connsiteX188" fmla="*/ 223568 w 265732"/>
                <a:gd name="connsiteY188" fmla="*/ 182789 h 369053"/>
                <a:gd name="connsiteX189" fmla="*/ 227567 w 265732"/>
                <a:gd name="connsiteY189" fmla="*/ 183479 h 369053"/>
                <a:gd name="connsiteX190" fmla="*/ 227913 w 265732"/>
                <a:gd name="connsiteY190" fmla="*/ 184180 h 369053"/>
                <a:gd name="connsiteX191" fmla="*/ 227930 w 265732"/>
                <a:gd name="connsiteY191" fmla="*/ 185629 h 369053"/>
                <a:gd name="connsiteX192" fmla="*/ 227573 w 265732"/>
                <a:gd name="connsiteY192" fmla="*/ 186967 h 369053"/>
                <a:gd name="connsiteX193" fmla="*/ 225565 w 265732"/>
                <a:gd name="connsiteY193" fmla="*/ 187959 h 369053"/>
                <a:gd name="connsiteX194" fmla="*/ 223408 w 265732"/>
                <a:gd name="connsiteY194" fmla="*/ 189427 h 369053"/>
                <a:gd name="connsiteX195" fmla="*/ 222931 w 265732"/>
                <a:gd name="connsiteY195" fmla="*/ 190776 h 369053"/>
                <a:gd name="connsiteX196" fmla="*/ 223004 w 265732"/>
                <a:gd name="connsiteY196" fmla="*/ 191980 h 369053"/>
                <a:gd name="connsiteX197" fmla="*/ 223741 w 265732"/>
                <a:gd name="connsiteY197" fmla="*/ 194013 h 369053"/>
                <a:gd name="connsiteX198" fmla="*/ 225159 w 265732"/>
                <a:gd name="connsiteY198" fmla="*/ 196379 h 369053"/>
                <a:gd name="connsiteX199" fmla="*/ 226963 w 265732"/>
                <a:gd name="connsiteY199" fmla="*/ 197863 h 369053"/>
                <a:gd name="connsiteX200" fmla="*/ 233367 w 265732"/>
                <a:gd name="connsiteY200" fmla="*/ 199267 h 369053"/>
                <a:gd name="connsiteX201" fmla="*/ 234194 w 265732"/>
                <a:gd name="connsiteY201" fmla="*/ 200428 h 369053"/>
                <a:gd name="connsiteX202" fmla="*/ 234546 w 265732"/>
                <a:gd name="connsiteY202" fmla="*/ 202018 h 369053"/>
                <a:gd name="connsiteX203" fmla="*/ 234412 w 265732"/>
                <a:gd name="connsiteY203" fmla="*/ 203569 h 369053"/>
                <a:gd name="connsiteX204" fmla="*/ 231437 w 265732"/>
                <a:gd name="connsiteY204" fmla="*/ 206669 h 369053"/>
                <a:gd name="connsiteX205" fmla="*/ 231460 w 265732"/>
                <a:gd name="connsiteY205" fmla="*/ 207860 h 369053"/>
                <a:gd name="connsiteX206" fmla="*/ 232682 w 265732"/>
                <a:gd name="connsiteY206" fmla="*/ 210740 h 369053"/>
                <a:gd name="connsiteX207" fmla="*/ 234147 w 265732"/>
                <a:gd name="connsiteY207" fmla="*/ 213485 h 369053"/>
                <a:gd name="connsiteX208" fmla="*/ 240394 w 265732"/>
                <a:gd name="connsiteY208" fmla="*/ 216455 h 369053"/>
                <a:gd name="connsiteX209" fmla="*/ 242545 w 265732"/>
                <a:gd name="connsiteY209" fmla="*/ 218082 h 369053"/>
                <a:gd name="connsiteX210" fmla="*/ 243117 w 265732"/>
                <a:gd name="connsiteY210" fmla="*/ 219376 h 369053"/>
                <a:gd name="connsiteX211" fmla="*/ 243430 w 265732"/>
                <a:gd name="connsiteY211" fmla="*/ 221460 h 369053"/>
                <a:gd name="connsiteX212" fmla="*/ 243389 w 265732"/>
                <a:gd name="connsiteY212" fmla="*/ 223717 h 369053"/>
                <a:gd name="connsiteX213" fmla="*/ 242899 w 265732"/>
                <a:gd name="connsiteY213" fmla="*/ 225719 h 369053"/>
                <a:gd name="connsiteX214" fmla="*/ 240940 w 265732"/>
                <a:gd name="connsiteY214" fmla="*/ 228298 h 369053"/>
                <a:gd name="connsiteX215" fmla="*/ 236406 w 265732"/>
                <a:gd name="connsiteY215" fmla="*/ 233375 h 369053"/>
                <a:gd name="connsiteX216" fmla="*/ 231847 w 265732"/>
                <a:gd name="connsiteY216" fmla="*/ 235344 h 369053"/>
                <a:gd name="connsiteX217" fmla="*/ 231569 w 265732"/>
                <a:gd name="connsiteY217" fmla="*/ 235771 h 369053"/>
                <a:gd name="connsiteX218" fmla="*/ 232981 w 265732"/>
                <a:gd name="connsiteY218" fmla="*/ 237391 h 369053"/>
                <a:gd name="connsiteX219" fmla="*/ 241011 w 265732"/>
                <a:gd name="connsiteY219" fmla="*/ 243873 h 369053"/>
                <a:gd name="connsiteX220" fmla="*/ 246246 w 265732"/>
                <a:gd name="connsiteY220" fmla="*/ 246900 h 369053"/>
                <a:gd name="connsiteX221" fmla="*/ 253311 w 265732"/>
                <a:gd name="connsiteY221" fmla="*/ 250978 h 369053"/>
                <a:gd name="connsiteX222" fmla="*/ 257868 w 265732"/>
                <a:gd name="connsiteY222" fmla="*/ 254194 h 369053"/>
                <a:gd name="connsiteX223" fmla="*/ 259340 w 265732"/>
                <a:gd name="connsiteY223" fmla="*/ 256505 h 369053"/>
                <a:gd name="connsiteX224" fmla="*/ 261314 w 265732"/>
                <a:gd name="connsiteY224" fmla="*/ 259071 h 369053"/>
                <a:gd name="connsiteX225" fmla="*/ 263532 w 265732"/>
                <a:gd name="connsiteY225" fmla="*/ 261166 h 369053"/>
                <a:gd name="connsiteX226" fmla="*/ 265130 w 265732"/>
                <a:gd name="connsiteY226" fmla="*/ 262982 h 369053"/>
                <a:gd name="connsiteX227" fmla="*/ 265732 w 265732"/>
                <a:gd name="connsiteY227" fmla="*/ 264150 h 369053"/>
                <a:gd name="connsiteX228" fmla="*/ 265676 w 265732"/>
                <a:gd name="connsiteY228" fmla="*/ 265405 h 369053"/>
                <a:gd name="connsiteX229" fmla="*/ 263538 w 265732"/>
                <a:gd name="connsiteY229" fmla="*/ 269185 h 369053"/>
                <a:gd name="connsiteX230" fmla="*/ 262324 w 265732"/>
                <a:gd name="connsiteY230" fmla="*/ 272102 h 369053"/>
                <a:gd name="connsiteX231" fmla="*/ 260185 w 265732"/>
                <a:gd name="connsiteY231" fmla="*/ 276371 h 369053"/>
                <a:gd name="connsiteX232" fmla="*/ 257997 w 265732"/>
                <a:gd name="connsiteY232" fmla="*/ 279345 h 369053"/>
                <a:gd name="connsiteX233" fmla="*/ 252448 w 265732"/>
                <a:gd name="connsiteY233" fmla="*/ 284759 h 369053"/>
                <a:gd name="connsiteX234" fmla="*/ 244264 w 265732"/>
                <a:gd name="connsiteY234" fmla="*/ 291477 h 369053"/>
                <a:gd name="connsiteX235" fmla="*/ 242363 w 265732"/>
                <a:gd name="connsiteY235" fmla="*/ 293506 h 369053"/>
                <a:gd name="connsiteX236" fmla="*/ 238533 w 265732"/>
                <a:gd name="connsiteY236" fmla="*/ 297034 h 369053"/>
                <a:gd name="connsiteX237" fmla="*/ 231977 w 265732"/>
                <a:gd name="connsiteY237" fmla="*/ 304096 h 369053"/>
                <a:gd name="connsiteX238" fmla="*/ 230279 w 265732"/>
                <a:gd name="connsiteY238" fmla="*/ 305652 h 369053"/>
                <a:gd name="connsiteX239" fmla="*/ 224905 w 265732"/>
                <a:gd name="connsiteY239" fmla="*/ 311263 h 369053"/>
                <a:gd name="connsiteX240" fmla="*/ 222456 w 265732"/>
                <a:gd name="connsiteY240" fmla="*/ 313045 h 369053"/>
                <a:gd name="connsiteX241" fmla="*/ 220532 w 265732"/>
                <a:gd name="connsiteY241" fmla="*/ 314710 h 369053"/>
                <a:gd name="connsiteX242" fmla="*/ 215209 w 265732"/>
                <a:gd name="connsiteY242" fmla="*/ 319993 h 369053"/>
                <a:gd name="connsiteX243" fmla="*/ 209489 w 265732"/>
                <a:gd name="connsiteY243" fmla="*/ 323994 h 369053"/>
                <a:gd name="connsiteX244" fmla="*/ 203874 w 265732"/>
                <a:gd name="connsiteY244" fmla="*/ 327703 h 369053"/>
                <a:gd name="connsiteX245" fmla="*/ 202190 w 265732"/>
                <a:gd name="connsiteY245" fmla="*/ 329581 h 369053"/>
                <a:gd name="connsiteX246" fmla="*/ 200095 w 265732"/>
                <a:gd name="connsiteY246" fmla="*/ 331012 h 369053"/>
                <a:gd name="connsiteX247" fmla="*/ 197595 w 265732"/>
                <a:gd name="connsiteY247" fmla="*/ 332372 h 369053"/>
                <a:gd name="connsiteX248" fmla="*/ 196541 w 265732"/>
                <a:gd name="connsiteY248" fmla="*/ 333134 h 369053"/>
                <a:gd name="connsiteX249" fmla="*/ 190892 w 265732"/>
                <a:gd name="connsiteY249" fmla="*/ 338191 h 369053"/>
                <a:gd name="connsiteX250" fmla="*/ 183058 w 265732"/>
                <a:gd name="connsiteY250" fmla="*/ 345191 h 369053"/>
                <a:gd name="connsiteX251" fmla="*/ 182261 w 265732"/>
                <a:gd name="connsiteY251" fmla="*/ 345300 h 369053"/>
                <a:gd name="connsiteX252" fmla="*/ 180221 w 265732"/>
                <a:gd name="connsiteY252" fmla="*/ 346429 h 369053"/>
                <a:gd name="connsiteX253" fmla="*/ 177031 w 265732"/>
                <a:gd name="connsiteY253" fmla="*/ 346702 h 369053"/>
                <a:gd name="connsiteX254" fmla="*/ 175645 w 265732"/>
                <a:gd name="connsiteY254" fmla="*/ 347565 h 369053"/>
                <a:gd name="connsiteX255" fmla="*/ 170769 w 265732"/>
                <a:gd name="connsiteY255" fmla="*/ 345106 h 369053"/>
                <a:gd name="connsiteX256" fmla="*/ 169959 w 265732"/>
                <a:gd name="connsiteY256" fmla="*/ 344947 h 369053"/>
                <a:gd name="connsiteX257" fmla="*/ 167092 w 265732"/>
                <a:gd name="connsiteY257" fmla="*/ 345557 h 369053"/>
                <a:gd name="connsiteX258" fmla="*/ 164340 w 265732"/>
                <a:gd name="connsiteY258" fmla="*/ 347344 h 369053"/>
                <a:gd name="connsiteX259" fmla="*/ 159261 w 265732"/>
                <a:gd name="connsiteY259" fmla="*/ 347890 h 369053"/>
                <a:gd name="connsiteX260" fmla="*/ 156739 w 265732"/>
                <a:gd name="connsiteY260" fmla="*/ 348469 h 369053"/>
                <a:gd name="connsiteX261" fmla="*/ 155131 w 265732"/>
                <a:gd name="connsiteY261" fmla="*/ 349294 h 369053"/>
                <a:gd name="connsiteX262" fmla="*/ 154800 w 265732"/>
                <a:gd name="connsiteY262" fmla="*/ 347341 h 369053"/>
                <a:gd name="connsiteX263" fmla="*/ 155495 w 265732"/>
                <a:gd name="connsiteY263" fmla="*/ 344862 h 369053"/>
                <a:gd name="connsiteX264" fmla="*/ 156614 w 265732"/>
                <a:gd name="connsiteY264" fmla="*/ 343208 h 369053"/>
                <a:gd name="connsiteX265" fmla="*/ 156718 w 265732"/>
                <a:gd name="connsiteY265" fmla="*/ 342130 h 369053"/>
                <a:gd name="connsiteX266" fmla="*/ 155897 w 265732"/>
                <a:gd name="connsiteY266" fmla="*/ 342242 h 369053"/>
                <a:gd name="connsiteX267" fmla="*/ 154271 w 265732"/>
                <a:gd name="connsiteY267" fmla="*/ 344669 h 369053"/>
                <a:gd name="connsiteX268" fmla="*/ 153401 w 265732"/>
                <a:gd name="connsiteY268" fmla="*/ 347500 h 369053"/>
                <a:gd name="connsiteX269" fmla="*/ 151660 w 265732"/>
                <a:gd name="connsiteY269" fmla="*/ 348922 h 369053"/>
                <a:gd name="connsiteX270" fmla="*/ 147834 w 265732"/>
                <a:gd name="connsiteY270" fmla="*/ 349503 h 369053"/>
                <a:gd name="connsiteX271" fmla="*/ 144105 w 265732"/>
                <a:gd name="connsiteY271" fmla="*/ 347230 h 369053"/>
                <a:gd name="connsiteX272" fmla="*/ 142334 w 265732"/>
                <a:gd name="connsiteY272" fmla="*/ 347253 h 369053"/>
                <a:gd name="connsiteX273" fmla="*/ 143446 w 265732"/>
                <a:gd name="connsiteY273" fmla="*/ 348881 h 369053"/>
                <a:gd name="connsiteX274" fmla="*/ 144198 w 265732"/>
                <a:gd name="connsiteY274" fmla="*/ 350667 h 369053"/>
                <a:gd name="connsiteX275" fmla="*/ 144100 w 265732"/>
                <a:gd name="connsiteY275" fmla="*/ 351667 h 369053"/>
                <a:gd name="connsiteX276" fmla="*/ 142112 w 265732"/>
                <a:gd name="connsiteY276" fmla="*/ 351491 h 369053"/>
                <a:gd name="connsiteX277" fmla="*/ 139898 w 265732"/>
                <a:gd name="connsiteY277" fmla="*/ 352561 h 369053"/>
                <a:gd name="connsiteX278" fmla="*/ 137957 w 265732"/>
                <a:gd name="connsiteY278" fmla="*/ 354123 h 369053"/>
                <a:gd name="connsiteX279" fmla="*/ 137015 w 265732"/>
                <a:gd name="connsiteY279" fmla="*/ 354126 h 369053"/>
                <a:gd name="connsiteX280" fmla="*/ 135711 w 265732"/>
                <a:gd name="connsiteY280" fmla="*/ 351943 h 369053"/>
                <a:gd name="connsiteX281" fmla="*/ 133318 w 265732"/>
                <a:gd name="connsiteY281" fmla="*/ 352962 h 369053"/>
                <a:gd name="connsiteX282" fmla="*/ 131274 w 265732"/>
                <a:gd name="connsiteY282" fmla="*/ 354332 h 369053"/>
                <a:gd name="connsiteX283" fmla="*/ 127119 w 265732"/>
                <a:gd name="connsiteY283" fmla="*/ 354760 h 369053"/>
                <a:gd name="connsiteX284" fmla="*/ 124642 w 265732"/>
                <a:gd name="connsiteY284" fmla="*/ 356559 h 369053"/>
                <a:gd name="connsiteX285" fmla="*/ 120259 w 265732"/>
                <a:gd name="connsiteY285" fmla="*/ 357772 h 369053"/>
                <a:gd name="connsiteX286" fmla="*/ 117851 w 265732"/>
                <a:gd name="connsiteY286" fmla="*/ 357743 h 369053"/>
                <a:gd name="connsiteX287" fmla="*/ 112362 w 265732"/>
                <a:gd name="connsiteY287" fmla="*/ 359203 h 369053"/>
                <a:gd name="connsiteX288" fmla="*/ 110537 w 265732"/>
                <a:gd name="connsiteY288" fmla="*/ 361452 h 369053"/>
                <a:gd name="connsiteX289" fmla="*/ 108937 w 265732"/>
                <a:gd name="connsiteY289" fmla="*/ 362279 h 369053"/>
                <a:gd name="connsiteX290" fmla="*/ 106659 w 265732"/>
                <a:gd name="connsiteY290" fmla="*/ 361583 h 369053"/>
                <a:gd name="connsiteX291" fmla="*/ 99641 w 265732"/>
                <a:gd name="connsiteY291" fmla="*/ 362679 h 369053"/>
                <a:gd name="connsiteX292" fmla="*/ 92932 w 265732"/>
                <a:gd name="connsiteY292" fmla="*/ 364116 h 369053"/>
                <a:gd name="connsiteX293" fmla="*/ 90077 w 265732"/>
                <a:gd name="connsiteY293" fmla="*/ 364034 h 369053"/>
                <a:gd name="connsiteX294" fmla="*/ 87222 w 265732"/>
                <a:gd name="connsiteY294" fmla="*/ 363437 h 369053"/>
                <a:gd name="connsiteX295" fmla="*/ 84197 w 265732"/>
                <a:gd name="connsiteY295" fmla="*/ 365433 h 369053"/>
                <a:gd name="connsiteX296" fmla="*/ 80984 w 265732"/>
                <a:gd name="connsiteY296" fmla="*/ 368101 h 369053"/>
                <a:gd name="connsiteX297" fmla="*/ 77442 w 265732"/>
                <a:gd name="connsiteY297" fmla="*/ 369053 h 369053"/>
                <a:gd name="connsiteX298" fmla="*/ 76173 w 265732"/>
                <a:gd name="connsiteY298" fmla="*/ 368712 h 369053"/>
                <a:gd name="connsiteX299" fmla="*/ 77187 w 265732"/>
                <a:gd name="connsiteY299" fmla="*/ 367314 h 369053"/>
                <a:gd name="connsiteX300" fmla="*/ 79531 w 265732"/>
                <a:gd name="connsiteY300" fmla="*/ 365865 h 369053"/>
                <a:gd name="connsiteX301" fmla="*/ 81139 w 265732"/>
                <a:gd name="connsiteY301" fmla="*/ 363900 h 369053"/>
                <a:gd name="connsiteX302" fmla="*/ 81360 w 265732"/>
                <a:gd name="connsiteY302" fmla="*/ 362261 h 369053"/>
                <a:gd name="connsiteX303" fmla="*/ 80254 w 265732"/>
                <a:gd name="connsiteY303" fmla="*/ 361617 h 369053"/>
                <a:gd name="connsiteX304" fmla="*/ 78744 w 265732"/>
                <a:gd name="connsiteY304" fmla="*/ 361420 h 369053"/>
                <a:gd name="connsiteX305" fmla="*/ 76842 w 265732"/>
                <a:gd name="connsiteY305" fmla="*/ 359723 h 369053"/>
                <a:gd name="connsiteX306" fmla="*/ 75019 w 265732"/>
                <a:gd name="connsiteY306" fmla="*/ 356041 h 369053"/>
                <a:gd name="connsiteX307" fmla="*/ 74032 w 265732"/>
                <a:gd name="connsiteY307" fmla="*/ 355838 h 369053"/>
                <a:gd name="connsiteX308" fmla="*/ 73532 w 265732"/>
                <a:gd name="connsiteY308" fmla="*/ 356806 h 369053"/>
                <a:gd name="connsiteX309" fmla="*/ 72972 w 265732"/>
                <a:gd name="connsiteY309" fmla="*/ 359630 h 369053"/>
                <a:gd name="connsiteX310" fmla="*/ 72404 w 265732"/>
                <a:gd name="connsiteY310" fmla="*/ 360443 h 369053"/>
                <a:gd name="connsiteX311" fmla="*/ 71439 w 265732"/>
                <a:gd name="connsiteY311" fmla="*/ 361089 h 369053"/>
                <a:gd name="connsiteX312" fmla="*/ 70280 w 265732"/>
                <a:gd name="connsiteY312" fmla="*/ 361739 h 369053"/>
                <a:gd name="connsiteX313" fmla="*/ 69148 w 265732"/>
                <a:gd name="connsiteY313" fmla="*/ 362056 h 369053"/>
                <a:gd name="connsiteX314" fmla="*/ 65091 w 265732"/>
                <a:gd name="connsiteY314" fmla="*/ 362017 h 369053"/>
                <a:gd name="connsiteX315" fmla="*/ 64557 w 265732"/>
                <a:gd name="connsiteY315" fmla="*/ 360593 h 369053"/>
                <a:gd name="connsiteX316" fmla="*/ 64557 w 265732"/>
                <a:gd name="connsiteY316" fmla="*/ 359997 h 369053"/>
                <a:gd name="connsiteX317" fmla="*/ 65276 w 265732"/>
                <a:gd name="connsiteY317" fmla="*/ 358120 h 369053"/>
                <a:gd name="connsiteX318" fmla="*/ 64648 w 265732"/>
                <a:gd name="connsiteY318" fmla="*/ 357792 h 369053"/>
                <a:gd name="connsiteX319" fmla="*/ 65246 w 265732"/>
                <a:gd name="connsiteY319" fmla="*/ 356319 h 369053"/>
                <a:gd name="connsiteX320" fmla="*/ 66203 w 265732"/>
                <a:gd name="connsiteY320" fmla="*/ 356398 h 369053"/>
                <a:gd name="connsiteX321" fmla="*/ 67336 w 265732"/>
                <a:gd name="connsiteY321" fmla="*/ 356180 h 369053"/>
                <a:gd name="connsiteX322" fmla="*/ 67904 w 265732"/>
                <a:gd name="connsiteY322" fmla="*/ 355422 h 369053"/>
                <a:gd name="connsiteX323" fmla="*/ 67861 w 265732"/>
                <a:gd name="connsiteY323" fmla="*/ 354517 h 369053"/>
                <a:gd name="connsiteX324" fmla="*/ 66285 w 265732"/>
                <a:gd name="connsiteY324" fmla="*/ 354282 h 369053"/>
                <a:gd name="connsiteX325" fmla="*/ 66188 w 265732"/>
                <a:gd name="connsiteY325" fmla="*/ 353664 h 369053"/>
                <a:gd name="connsiteX326" fmla="*/ 67593 w 265732"/>
                <a:gd name="connsiteY326" fmla="*/ 351083 h 369053"/>
                <a:gd name="connsiteX327" fmla="*/ 67794 w 265732"/>
                <a:gd name="connsiteY327" fmla="*/ 350369 h 369053"/>
                <a:gd name="connsiteX328" fmla="*/ 67250 w 265732"/>
                <a:gd name="connsiteY328" fmla="*/ 350221 h 369053"/>
                <a:gd name="connsiteX329" fmla="*/ 66369 w 265732"/>
                <a:gd name="connsiteY329" fmla="*/ 350502 h 369053"/>
                <a:gd name="connsiteX330" fmla="*/ 60562 w 265732"/>
                <a:gd name="connsiteY330" fmla="*/ 349692 h 369053"/>
                <a:gd name="connsiteX331" fmla="*/ 53400 w 265732"/>
                <a:gd name="connsiteY331" fmla="*/ 346385 h 369053"/>
                <a:gd name="connsiteX332" fmla="*/ 51638 w 265732"/>
                <a:gd name="connsiteY332" fmla="*/ 346214 h 369053"/>
                <a:gd name="connsiteX333" fmla="*/ 50554 w 265732"/>
                <a:gd name="connsiteY333" fmla="*/ 343257 h 369053"/>
                <a:gd name="connsiteX334" fmla="*/ 48826 w 265732"/>
                <a:gd name="connsiteY334" fmla="*/ 343632 h 369053"/>
                <a:gd name="connsiteX335" fmla="*/ 46308 w 265732"/>
                <a:gd name="connsiteY335" fmla="*/ 345363 h 369053"/>
                <a:gd name="connsiteX336" fmla="*/ 44419 w 265732"/>
                <a:gd name="connsiteY336" fmla="*/ 344048 h 369053"/>
                <a:gd name="connsiteX337" fmla="*/ 42389 w 265732"/>
                <a:gd name="connsiteY337" fmla="*/ 343182 h 369053"/>
                <a:gd name="connsiteX338" fmla="*/ 41827 w 265732"/>
                <a:gd name="connsiteY338" fmla="*/ 341828 h 369053"/>
                <a:gd name="connsiteX339" fmla="*/ 41856 w 265732"/>
                <a:gd name="connsiteY339" fmla="*/ 339829 h 369053"/>
                <a:gd name="connsiteX340" fmla="*/ 41681 w 265732"/>
                <a:gd name="connsiteY340" fmla="*/ 337469 h 369053"/>
                <a:gd name="connsiteX341" fmla="*/ 41126 w 265732"/>
                <a:gd name="connsiteY341" fmla="*/ 334704 h 369053"/>
                <a:gd name="connsiteX342" fmla="*/ 40720 w 265732"/>
                <a:gd name="connsiteY342" fmla="*/ 330768 h 369053"/>
                <a:gd name="connsiteX343" fmla="*/ 41100 w 265732"/>
                <a:gd name="connsiteY343" fmla="*/ 327687 h 369053"/>
                <a:gd name="connsiteX344" fmla="*/ 42719 w 265732"/>
                <a:gd name="connsiteY344" fmla="*/ 325403 h 369053"/>
                <a:gd name="connsiteX345" fmla="*/ 43341 w 265732"/>
                <a:gd name="connsiteY345" fmla="*/ 323944 h 369053"/>
                <a:gd name="connsiteX346" fmla="*/ 44101 w 265732"/>
                <a:gd name="connsiteY346" fmla="*/ 320215 h 369053"/>
                <a:gd name="connsiteX347" fmla="*/ 44272 w 265732"/>
                <a:gd name="connsiteY347" fmla="*/ 315839 h 369053"/>
                <a:gd name="connsiteX348" fmla="*/ 43842 w 265732"/>
                <a:gd name="connsiteY348" fmla="*/ 314347 h 369053"/>
                <a:gd name="connsiteX349" fmla="*/ 43950 w 265732"/>
                <a:gd name="connsiteY349" fmla="*/ 313354 h 369053"/>
                <a:gd name="connsiteX350" fmla="*/ 45242 w 265732"/>
                <a:gd name="connsiteY350" fmla="*/ 313354 h 369053"/>
                <a:gd name="connsiteX351" fmla="*/ 44961 w 265732"/>
                <a:gd name="connsiteY351" fmla="*/ 312502 h 369053"/>
                <a:gd name="connsiteX352" fmla="*/ 44393 w 265732"/>
                <a:gd name="connsiteY352" fmla="*/ 312035 h 369053"/>
                <a:gd name="connsiteX353" fmla="*/ 43765 w 265732"/>
                <a:gd name="connsiteY353" fmla="*/ 311065 h 369053"/>
                <a:gd name="connsiteX354" fmla="*/ 44300 w 265732"/>
                <a:gd name="connsiteY354" fmla="*/ 310551 h 369053"/>
                <a:gd name="connsiteX355" fmla="*/ 45846 w 265732"/>
                <a:gd name="connsiteY355" fmla="*/ 310514 h 369053"/>
                <a:gd name="connsiteX356" fmla="*/ 45971 w 265732"/>
                <a:gd name="connsiteY356" fmla="*/ 310187 h 369053"/>
                <a:gd name="connsiteX357" fmla="*/ 46146 w 265732"/>
                <a:gd name="connsiteY357" fmla="*/ 309723 h 369053"/>
                <a:gd name="connsiteX358" fmla="*/ 44950 w 265732"/>
                <a:gd name="connsiteY358" fmla="*/ 307170 h 369053"/>
                <a:gd name="connsiteX359" fmla="*/ 44812 w 265732"/>
                <a:gd name="connsiteY359" fmla="*/ 305952 h 369053"/>
                <a:gd name="connsiteX360" fmla="*/ 43151 w 265732"/>
                <a:gd name="connsiteY360" fmla="*/ 302250 h 369053"/>
                <a:gd name="connsiteX361" fmla="*/ 41257 w 265732"/>
                <a:gd name="connsiteY361" fmla="*/ 298735 h 369053"/>
                <a:gd name="connsiteX362" fmla="*/ 38407 w 265732"/>
                <a:gd name="connsiteY362" fmla="*/ 296188 h 369053"/>
                <a:gd name="connsiteX363" fmla="*/ 39418 w 265732"/>
                <a:gd name="connsiteY363" fmla="*/ 291988 h 369053"/>
                <a:gd name="connsiteX364" fmla="*/ 40569 w 265732"/>
                <a:gd name="connsiteY364" fmla="*/ 288184 h 369053"/>
                <a:gd name="connsiteX365" fmla="*/ 40340 w 265732"/>
                <a:gd name="connsiteY365" fmla="*/ 286349 h 369053"/>
                <a:gd name="connsiteX366" fmla="*/ 39899 w 265732"/>
                <a:gd name="connsiteY366" fmla="*/ 284114 h 369053"/>
                <a:gd name="connsiteX367" fmla="*/ 36410 w 265732"/>
                <a:gd name="connsiteY367" fmla="*/ 281660 h 369053"/>
                <a:gd name="connsiteX368" fmla="*/ 35891 w 265732"/>
                <a:gd name="connsiteY368" fmla="*/ 278196 h 369053"/>
                <a:gd name="connsiteX369" fmla="*/ 35038 w 265732"/>
                <a:gd name="connsiteY369" fmla="*/ 274472 h 369053"/>
                <a:gd name="connsiteX370" fmla="*/ 35360 w 265732"/>
                <a:gd name="connsiteY370" fmla="*/ 272185 h 369053"/>
                <a:gd name="connsiteX371" fmla="*/ 35928 w 265732"/>
                <a:gd name="connsiteY371" fmla="*/ 270433 h 369053"/>
                <a:gd name="connsiteX372" fmla="*/ 37075 w 265732"/>
                <a:gd name="connsiteY372" fmla="*/ 268687 h 369053"/>
                <a:gd name="connsiteX373" fmla="*/ 42864 w 265732"/>
                <a:gd name="connsiteY373" fmla="*/ 263167 h 369053"/>
                <a:gd name="connsiteX374" fmla="*/ 43218 w 265732"/>
                <a:gd name="connsiteY374" fmla="*/ 260279 h 369053"/>
                <a:gd name="connsiteX375" fmla="*/ 47142 w 265732"/>
                <a:gd name="connsiteY375" fmla="*/ 260069 h 369053"/>
                <a:gd name="connsiteX376" fmla="*/ 45321 w 265732"/>
                <a:gd name="connsiteY376" fmla="*/ 257484 h 369053"/>
                <a:gd name="connsiteX377" fmla="*/ 44892 w 265732"/>
                <a:gd name="connsiteY377" fmla="*/ 256031 h 369053"/>
                <a:gd name="connsiteX378" fmla="*/ 44801 w 265732"/>
                <a:gd name="connsiteY378" fmla="*/ 254334 h 369053"/>
                <a:gd name="connsiteX379" fmla="*/ 50446 w 265732"/>
                <a:gd name="connsiteY379" fmla="*/ 253171 h 369053"/>
                <a:gd name="connsiteX380" fmla="*/ 52553 w 265732"/>
                <a:gd name="connsiteY380" fmla="*/ 254126 h 369053"/>
                <a:gd name="connsiteX381" fmla="*/ 57520 w 265732"/>
                <a:gd name="connsiteY381" fmla="*/ 252946 h 369053"/>
                <a:gd name="connsiteX382" fmla="*/ 61929 w 265732"/>
                <a:gd name="connsiteY382" fmla="*/ 250636 h 369053"/>
                <a:gd name="connsiteX383" fmla="*/ 61851 w 265732"/>
                <a:gd name="connsiteY383" fmla="*/ 249407 h 369053"/>
                <a:gd name="connsiteX384" fmla="*/ 61174 w 265732"/>
                <a:gd name="connsiteY384" fmla="*/ 248306 h 369053"/>
                <a:gd name="connsiteX385" fmla="*/ 60238 w 265732"/>
                <a:gd name="connsiteY385" fmla="*/ 246185 h 369053"/>
                <a:gd name="connsiteX386" fmla="*/ 60901 w 265732"/>
                <a:gd name="connsiteY386" fmla="*/ 245596 h 369053"/>
                <a:gd name="connsiteX387" fmla="*/ 62510 w 265732"/>
                <a:gd name="connsiteY387" fmla="*/ 246029 h 369053"/>
                <a:gd name="connsiteX388" fmla="*/ 61772 w 265732"/>
                <a:gd name="connsiteY388" fmla="*/ 244974 h 369053"/>
                <a:gd name="connsiteX389" fmla="*/ 61906 w 265732"/>
                <a:gd name="connsiteY389" fmla="*/ 243861 h 369053"/>
                <a:gd name="connsiteX390" fmla="*/ 63661 w 265732"/>
                <a:gd name="connsiteY390" fmla="*/ 244324 h 369053"/>
                <a:gd name="connsiteX391" fmla="*/ 66527 w 265732"/>
                <a:gd name="connsiteY391" fmla="*/ 241214 h 369053"/>
                <a:gd name="connsiteX392" fmla="*/ 66630 w 265732"/>
                <a:gd name="connsiteY392" fmla="*/ 238835 h 369053"/>
                <a:gd name="connsiteX393" fmla="*/ 71582 w 265732"/>
                <a:gd name="connsiteY393" fmla="*/ 237590 h 369053"/>
                <a:gd name="connsiteX394" fmla="*/ 77291 w 265732"/>
                <a:gd name="connsiteY394" fmla="*/ 232724 h 369053"/>
                <a:gd name="connsiteX395" fmla="*/ 79926 w 265732"/>
                <a:gd name="connsiteY395" fmla="*/ 231207 h 369053"/>
                <a:gd name="connsiteX396" fmla="*/ 82471 w 265732"/>
                <a:gd name="connsiteY396" fmla="*/ 230108 h 369053"/>
                <a:gd name="connsiteX397" fmla="*/ 87894 w 265732"/>
                <a:gd name="connsiteY397" fmla="*/ 225229 h 369053"/>
                <a:gd name="connsiteX398" fmla="*/ 90215 w 265732"/>
                <a:gd name="connsiteY398" fmla="*/ 225002 h 369053"/>
                <a:gd name="connsiteX399" fmla="*/ 91409 w 265732"/>
                <a:gd name="connsiteY399" fmla="*/ 221706 h 369053"/>
                <a:gd name="connsiteX400" fmla="*/ 96020 w 265732"/>
                <a:gd name="connsiteY400" fmla="*/ 217312 h 369053"/>
                <a:gd name="connsiteX401" fmla="*/ 97421 w 265732"/>
                <a:gd name="connsiteY401" fmla="*/ 216749 h 369053"/>
                <a:gd name="connsiteX402" fmla="*/ 99576 w 265732"/>
                <a:gd name="connsiteY402" fmla="*/ 212779 h 369053"/>
                <a:gd name="connsiteX403" fmla="*/ 105238 w 265732"/>
                <a:gd name="connsiteY403" fmla="*/ 208180 h 369053"/>
                <a:gd name="connsiteX404" fmla="*/ 108827 w 265732"/>
                <a:gd name="connsiteY404" fmla="*/ 202302 h 369053"/>
                <a:gd name="connsiteX405" fmla="*/ 110807 w 265732"/>
                <a:gd name="connsiteY405" fmla="*/ 200210 h 369053"/>
                <a:gd name="connsiteX406" fmla="*/ 111420 w 265732"/>
                <a:gd name="connsiteY406" fmla="*/ 197980 h 369053"/>
                <a:gd name="connsiteX407" fmla="*/ 113625 w 265732"/>
                <a:gd name="connsiteY407" fmla="*/ 197791 h 369053"/>
                <a:gd name="connsiteX408" fmla="*/ 115614 w 265732"/>
                <a:gd name="connsiteY408" fmla="*/ 196151 h 369053"/>
                <a:gd name="connsiteX409" fmla="*/ 119917 w 265732"/>
                <a:gd name="connsiteY409" fmla="*/ 195007 h 369053"/>
                <a:gd name="connsiteX410" fmla="*/ 124165 w 265732"/>
                <a:gd name="connsiteY410" fmla="*/ 195324 h 369053"/>
                <a:gd name="connsiteX411" fmla="*/ 125934 w 265732"/>
                <a:gd name="connsiteY411" fmla="*/ 196102 h 369053"/>
                <a:gd name="connsiteX412" fmla="*/ 127568 w 265732"/>
                <a:gd name="connsiteY412" fmla="*/ 195855 h 369053"/>
                <a:gd name="connsiteX413" fmla="*/ 127404 w 265732"/>
                <a:gd name="connsiteY413" fmla="*/ 193846 h 369053"/>
                <a:gd name="connsiteX414" fmla="*/ 126238 w 265732"/>
                <a:gd name="connsiteY414" fmla="*/ 192604 h 369053"/>
                <a:gd name="connsiteX415" fmla="*/ 127190 w 265732"/>
                <a:gd name="connsiteY415" fmla="*/ 191411 h 369053"/>
                <a:gd name="connsiteX416" fmla="*/ 129436 w 265732"/>
                <a:gd name="connsiteY416" fmla="*/ 190506 h 369053"/>
                <a:gd name="connsiteX417" fmla="*/ 129207 w 265732"/>
                <a:gd name="connsiteY417" fmla="*/ 188505 h 369053"/>
                <a:gd name="connsiteX418" fmla="*/ 128719 w 265732"/>
                <a:gd name="connsiteY418" fmla="*/ 187300 h 369053"/>
                <a:gd name="connsiteX419" fmla="*/ 126853 w 265732"/>
                <a:gd name="connsiteY419" fmla="*/ 185694 h 369053"/>
                <a:gd name="connsiteX420" fmla="*/ 127782 w 265732"/>
                <a:gd name="connsiteY420" fmla="*/ 182092 h 369053"/>
                <a:gd name="connsiteX421" fmla="*/ 128004 w 265732"/>
                <a:gd name="connsiteY421" fmla="*/ 178137 h 369053"/>
                <a:gd name="connsiteX422" fmla="*/ 128888 w 265732"/>
                <a:gd name="connsiteY422" fmla="*/ 173559 h 369053"/>
                <a:gd name="connsiteX423" fmla="*/ 126542 w 265732"/>
                <a:gd name="connsiteY423" fmla="*/ 171129 h 369053"/>
                <a:gd name="connsiteX424" fmla="*/ 117644 w 265732"/>
                <a:gd name="connsiteY424" fmla="*/ 166987 h 369053"/>
                <a:gd name="connsiteX425" fmla="*/ 115983 w 265732"/>
                <a:gd name="connsiteY425" fmla="*/ 167131 h 369053"/>
                <a:gd name="connsiteX426" fmla="*/ 114007 w 265732"/>
                <a:gd name="connsiteY426" fmla="*/ 166611 h 369053"/>
                <a:gd name="connsiteX427" fmla="*/ 111943 w 265732"/>
                <a:gd name="connsiteY427" fmla="*/ 163467 h 369053"/>
                <a:gd name="connsiteX428" fmla="*/ 112865 w 265732"/>
                <a:gd name="connsiteY428" fmla="*/ 160750 h 369053"/>
                <a:gd name="connsiteX429" fmla="*/ 112971 w 265732"/>
                <a:gd name="connsiteY429" fmla="*/ 159748 h 369053"/>
                <a:gd name="connsiteX430" fmla="*/ 112165 w 265732"/>
                <a:gd name="connsiteY430" fmla="*/ 159778 h 369053"/>
                <a:gd name="connsiteX431" fmla="*/ 110861 w 265732"/>
                <a:gd name="connsiteY431" fmla="*/ 161103 h 369053"/>
                <a:gd name="connsiteX432" fmla="*/ 108023 w 265732"/>
                <a:gd name="connsiteY432" fmla="*/ 162617 h 369053"/>
                <a:gd name="connsiteX433" fmla="*/ 104335 w 265732"/>
                <a:gd name="connsiteY433" fmla="*/ 161455 h 369053"/>
                <a:gd name="connsiteX434" fmla="*/ 102521 w 265732"/>
                <a:gd name="connsiteY434" fmla="*/ 161713 h 369053"/>
                <a:gd name="connsiteX435" fmla="*/ 100168 w 265732"/>
                <a:gd name="connsiteY435" fmla="*/ 154976 h 369053"/>
                <a:gd name="connsiteX436" fmla="*/ 98965 w 265732"/>
                <a:gd name="connsiteY436" fmla="*/ 152396 h 369053"/>
                <a:gd name="connsiteX437" fmla="*/ 97035 w 265732"/>
                <a:gd name="connsiteY437" fmla="*/ 149175 h 369053"/>
                <a:gd name="connsiteX438" fmla="*/ 93588 w 265732"/>
                <a:gd name="connsiteY438" fmla="*/ 147600 h 369053"/>
                <a:gd name="connsiteX439" fmla="*/ 92914 w 265732"/>
                <a:gd name="connsiteY439" fmla="*/ 146709 h 369053"/>
                <a:gd name="connsiteX440" fmla="*/ 92457 w 265732"/>
                <a:gd name="connsiteY440" fmla="*/ 145343 h 369053"/>
                <a:gd name="connsiteX441" fmla="*/ 92307 w 265732"/>
                <a:gd name="connsiteY441" fmla="*/ 143444 h 369053"/>
                <a:gd name="connsiteX442" fmla="*/ 91871 w 265732"/>
                <a:gd name="connsiteY442" fmla="*/ 140631 h 369053"/>
                <a:gd name="connsiteX443" fmla="*/ 92053 w 265732"/>
                <a:gd name="connsiteY443" fmla="*/ 138321 h 369053"/>
                <a:gd name="connsiteX444" fmla="*/ 92476 w 265732"/>
                <a:gd name="connsiteY444" fmla="*/ 136943 h 369053"/>
                <a:gd name="connsiteX445" fmla="*/ 93961 w 265732"/>
                <a:gd name="connsiteY445" fmla="*/ 136017 h 369053"/>
                <a:gd name="connsiteX446" fmla="*/ 96110 w 265732"/>
                <a:gd name="connsiteY446" fmla="*/ 133403 h 369053"/>
                <a:gd name="connsiteX447" fmla="*/ 96559 w 265732"/>
                <a:gd name="connsiteY447" fmla="*/ 131501 h 369053"/>
                <a:gd name="connsiteX448" fmla="*/ 96743 w 265732"/>
                <a:gd name="connsiteY448" fmla="*/ 128581 h 369053"/>
                <a:gd name="connsiteX449" fmla="*/ 97732 w 265732"/>
                <a:gd name="connsiteY449" fmla="*/ 126028 h 369053"/>
                <a:gd name="connsiteX450" fmla="*/ 98831 w 265732"/>
                <a:gd name="connsiteY450" fmla="*/ 124736 h 369053"/>
                <a:gd name="connsiteX451" fmla="*/ 98555 w 265732"/>
                <a:gd name="connsiteY451" fmla="*/ 123708 h 369053"/>
                <a:gd name="connsiteX452" fmla="*/ 97797 w 265732"/>
                <a:gd name="connsiteY452" fmla="*/ 122236 h 369053"/>
                <a:gd name="connsiteX453" fmla="*/ 96194 w 265732"/>
                <a:gd name="connsiteY453" fmla="*/ 120145 h 369053"/>
                <a:gd name="connsiteX454" fmla="*/ 93754 w 265732"/>
                <a:gd name="connsiteY454" fmla="*/ 117593 h 369053"/>
                <a:gd name="connsiteX455" fmla="*/ 91949 w 265732"/>
                <a:gd name="connsiteY455" fmla="*/ 115149 h 369053"/>
                <a:gd name="connsiteX456" fmla="*/ 91157 w 265732"/>
                <a:gd name="connsiteY456" fmla="*/ 112862 h 369053"/>
                <a:gd name="connsiteX457" fmla="*/ 90749 w 265732"/>
                <a:gd name="connsiteY457" fmla="*/ 110816 h 369053"/>
                <a:gd name="connsiteX458" fmla="*/ 90815 w 265732"/>
                <a:gd name="connsiteY458" fmla="*/ 108953 h 369053"/>
                <a:gd name="connsiteX459" fmla="*/ 91491 w 265732"/>
                <a:gd name="connsiteY459" fmla="*/ 107684 h 369053"/>
                <a:gd name="connsiteX460" fmla="*/ 93798 w 265732"/>
                <a:gd name="connsiteY460" fmla="*/ 106085 h 369053"/>
                <a:gd name="connsiteX461" fmla="*/ 94106 w 265732"/>
                <a:gd name="connsiteY461" fmla="*/ 105406 h 369053"/>
                <a:gd name="connsiteX462" fmla="*/ 93193 w 265732"/>
                <a:gd name="connsiteY462" fmla="*/ 101868 h 369053"/>
                <a:gd name="connsiteX463" fmla="*/ 91584 w 265732"/>
                <a:gd name="connsiteY463" fmla="*/ 101223 h 369053"/>
                <a:gd name="connsiteX464" fmla="*/ 88848 w 265732"/>
                <a:gd name="connsiteY464" fmla="*/ 100880 h 369053"/>
                <a:gd name="connsiteX465" fmla="*/ 87322 w 265732"/>
                <a:gd name="connsiteY465" fmla="*/ 100851 h 369053"/>
                <a:gd name="connsiteX466" fmla="*/ 87030 w 265732"/>
                <a:gd name="connsiteY466" fmla="*/ 100464 h 369053"/>
                <a:gd name="connsiteX467" fmla="*/ 86955 w 265732"/>
                <a:gd name="connsiteY467" fmla="*/ 99751 h 369053"/>
                <a:gd name="connsiteX468" fmla="*/ 87263 w 265732"/>
                <a:gd name="connsiteY468" fmla="*/ 98297 h 369053"/>
                <a:gd name="connsiteX469" fmla="*/ 88127 w 265732"/>
                <a:gd name="connsiteY469" fmla="*/ 96629 h 369053"/>
                <a:gd name="connsiteX470" fmla="*/ 88846 w 265732"/>
                <a:gd name="connsiteY470" fmla="*/ 95566 h 369053"/>
                <a:gd name="connsiteX471" fmla="*/ 88941 w 265732"/>
                <a:gd name="connsiteY471" fmla="*/ 94664 h 369053"/>
                <a:gd name="connsiteX472" fmla="*/ 88032 w 265732"/>
                <a:gd name="connsiteY472" fmla="*/ 91575 h 369053"/>
                <a:gd name="connsiteX473" fmla="*/ 87758 w 265732"/>
                <a:gd name="connsiteY473" fmla="*/ 87780 h 369053"/>
                <a:gd name="connsiteX474" fmla="*/ 88069 w 265732"/>
                <a:gd name="connsiteY474" fmla="*/ 84803 h 369053"/>
                <a:gd name="connsiteX475" fmla="*/ 90967 w 265732"/>
                <a:gd name="connsiteY475" fmla="*/ 82604 h 369053"/>
                <a:gd name="connsiteX476" fmla="*/ 91098 w 265732"/>
                <a:gd name="connsiteY476" fmla="*/ 81800 h 369053"/>
                <a:gd name="connsiteX477" fmla="*/ 87458 w 265732"/>
                <a:gd name="connsiteY477" fmla="*/ 79410 h 369053"/>
                <a:gd name="connsiteX478" fmla="*/ 84832 w 265732"/>
                <a:gd name="connsiteY478" fmla="*/ 76697 h 369053"/>
                <a:gd name="connsiteX479" fmla="*/ 84016 w 265732"/>
                <a:gd name="connsiteY479" fmla="*/ 75112 h 369053"/>
                <a:gd name="connsiteX480" fmla="*/ 81007 w 265732"/>
                <a:gd name="connsiteY480" fmla="*/ 74872 h 369053"/>
                <a:gd name="connsiteX481" fmla="*/ 79135 w 265732"/>
                <a:gd name="connsiteY481" fmla="*/ 70260 h 369053"/>
                <a:gd name="connsiteX482" fmla="*/ 76427 w 265732"/>
                <a:gd name="connsiteY482" fmla="*/ 68010 h 369053"/>
                <a:gd name="connsiteX483" fmla="*/ 73745 w 265732"/>
                <a:gd name="connsiteY483" fmla="*/ 66065 h 369053"/>
                <a:gd name="connsiteX484" fmla="*/ 72160 w 265732"/>
                <a:gd name="connsiteY484" fmla="*/ 65159 h 369053"/>
                <a:gd name="connsiteX485" fmla="*/ 62866 w 265732"/>
                <a:gd name="connsiteY485" fmla="*/ 62360 h 369053"/>
                <a:gd name="connsiteX486" fmla="*/ 59174 w 265732"/>
                <a:gd name="connsiteY486" fmla="*/ 61827 h 369053"/>
                <a:gd name="connsiteX487" fmla="*/ 54803 w 265732"/>
                <a:gd name="connsiteY487" fmla="*/ 60192 h 369053"/>
                <a:gd name="connsiteX488" fmla="*/ 51547 w 265732"/>
                <a:gd name="connsiteY488" fmla="*/ 58137 h 369053"/>
                <a:gd name="connsiteX489" fmla="*/ 48757 w 265732"/>
                <a:gd name="connsiteY489" fmla="*/ 56814 h 369053"/>
                <a:gd name="connsiteX490" fmla="*/ 46369 w 265732"/>
                <a:gd name="connsiteY490" fmla="*/ 55182 h 369053"/>
                <a:gd name="connsiteX491" fmla="*/ 43039 w 265732"/>
                <a:gd name="connsiteY491" fmla="*/ 53654 h 369053"/>
                <a:gd name="connsiteX492" fmla="*/ 42087 w 265732"/>
                <a:gd name="connsiteY492" fmla="*/ 52347 h 369053"/>
                <a:gd name="connsiteX493" fmla="*/ 38491 w 265732"/>
                <a:gd name="connsiteY493" fmla="*/ 49924 h 369053"/>
                <a:gd name="connsiteX494" fmla="*/ 36803 w 265732"/>
                <a:gd name="connsiteY494" fmla="*/ 48328 h 369053"/>
                <a:gd name="connsiteX495" fmla="*/ 30946 w 265732"/>
                <a:gd name="connsiteY495" fmla="*/ 45309 h 369053"/>
                <a:gd name="connsiteX496" fmla="*/ 30735 w 265732"/>
                <a:gd name="connsiteY496" fmla="*/ 44117 h 369053"/>
                <a:gd name="connsiteX497" fmla="*/ 30692 w 265732"/>
                <a:gd name="connsiteY497" fmla="*/ 42966 h 369053"/>
                <a:gd name="connsiteX498" fmla="*/ 30428 w 265732"/>
                <a:gd name="connsiteY498" fmla="*/ 42488 h 369053"/>
                <a:gd name="connsiteX499" fmla="*/ 24392 w 265732"/>
                <a:gd name="connsiteY499" fmla="*/ 40278 h 369053"/>
                <a:gd name="connsiteX500" fmla="*/ 25580 w 265732"/>
                <a:gd name="connsiteY500" fmla="*/ 39013 h 369053"/>
                <a:gd name="connsiteX501" fmla="*/ 30299 w 265732"/>
                <a:gd name="connsiteY501" fmla="*/ 38937 h 369053"/>
                <a:gd name="connsiteX502" fmla="*/ 34201 w 265732"/>
                <a:gd name="connsiteY502" fmla="*/ 40088 h 369053"/>
                <a:gd name="connsiteX503" fmla="*/ 35058 w 265732"/>
                <a:gd name="connsiteY503" fmla="*/ 39596 h 369053"/>
                <a:gd name="connsiteX504" fmla="*/ 35574 w 265732"/>
                <a:gd name="connsiteY504" fmla="*/ 38573 h 369053"/>
                <a:gd name="connsiteX505" fmla="*/ 33911 w 265732"/>
                <a:gd name="connsiteY505" fmla="*/ 34464 h 369053"/>
                <a:gd name="connsiteX506" fmla="*/ 34209 w 265732"/>
                <a:gd name="connsiteY506" fmla="*/ 33393 h 369053"/>
                <a:gd name="connsiteX507" fmla="*/ 35926 w 265732"/>
                <a:gd name="connsiteY507" fmla="*/ 32102 h 369053"/>
                <a:gd name="connsiteX508" fmla="*/ 38647 w 265732"/>
                <a:gd name="connsiteY508" fmla="*/ 31074 h 369053"/>
                <a:gd name="connsiteX509" fmla="*/ 42946 w 265732"/>
                <a:gd name="connsiteY509" fmla="*/ 30925 h 369053"/>
                <a:gd name="connsiteX510" fmla="*/ 45876 w 265732"/>
                <a:gd name="connsiteY510" fmla="*/ 31077 h 369053"/>
                <a:gd name="connsiteX511" fmla="*/ 46496 w 265732"/>
                <a:gd name="connsiteY511" fmla="*/ 31189 h 369053"/>
                <a:gd name="connsiteX512" fmla="*/ 50873 w 265732"/>
                <a:gd name="connsiteY512" fmla="*/ 35711 h 369053"/>
                <a:gd name="connsiteX513" fmla="*/ 54626 w 265732"/>
                <a:gd name="connsiteY513" fmla="*/ 40113 h 369053"/>
                <a:gd name="connsiteX514" fmla="*/ 56622 w 265732"/>
                <a:gd name="connsiteY514" fmla="*/ 41986 h 369053"/>
                <a:gd name="connsiteX515" fmla="*/ 61502 w 265732"/>
                <a:gd name="connsiteY515" fmla="*/ 47283 h 369053"/>
                <a:gd name="connsiteX516" fmla="*/ 63327 w 265732"/>
                <a:gd name="connsiteY516" fmla="*/ 50342 h 369053"/>
                <a:gd name="connsiteX517" fmla="*/ 63946 w 265732"/>
                <a:gd name="connsiteY517" fmla="*/ 52530 h 369053"/>
                <a:gd name="connsiteX518" fmla="*/ 65931 w 265732"/>
                <a:gd name="connsiteY518" fmla="*/ 52516 h 369053"/>
                <a:gd name="connsiteX519" fmla="*/ 72793 w 265732"/>
                <a:gd name="connsiteY519" fmla="*/ 53475 h 369053"/>
                <a:gd name="connsiteX520" fmla="*/ 78557 w 265732"/>
                <a:gd name="connsiteY520" fmla="*/ 54282 h 369053"/>
                <a:gd name="connsiteX521" fmla="*/ 80163 w 265732"/>
                <a:gd name="connsiteY521" fmla="*/ 55505 h 369053"/>
                <a:gd name="connsiteX522" fmla="*/ 84137 w 265732"/>
                <a:gd name="connsiteY522" fmla="*/ 55259 h 369053"/>
                <a:gd name="connsiteX523" fmla="*/ 87198 w 265732"/>
                <a:gd name="connsiteY523" fmla="*/ 54156 h 369053"/>
                <a:gd name="connsiteX524" fmla="*/ 92605 w 265732"/>
                <a:gd name="connsiteY524" fmla="*/ 52761 h 369053"/>
                <a:gd name="connsiteX525" fmla="*/ 94055 w 265732"/>
                <a:gd name="connsiteY525" fmla="*/ 51044 h 369053"/>
                <a:gd name="connsiteX526" fmla="*/ 95855 w 265732"/>
                <a:gd name="connsiteY526" fmla="*/ 49212 h 369053"/>
                <a:gd name="connsiteX527" fmla="*/ 99026 w 265732"/>
                <a:gd name="connsiteY527" fmla="*/ 49500 h 369053"/>
                <a:gd name="connsiteX528" fmla="*/ 102491 w 265732"/>
                <a:gd name="connsiteY528" fmla="*/ 50949 h 369053"/>
                <a:gd name="connsiteX529" fmla="*/ 106425 w 265732"/>
                <a:gd name="connsiteY529" fmla="*/ 52851 h 369053"/>
                <a:gd name="connsiteX530" fmla="*/ 109930 w 265732"/>
                <a:gd name="connsiteY530" fmla="*/ 53731 h 369053"/>
                <a:gd name="connsiteX531" fmla="*/ 114633 w 265732"/>
                <a:gd name="connsiteY531" fmla="*/ 55111 h 369053"/>
                <a:gd name="connsiteX532" fmla="*/ 116827 w 265732"/>
                <a:gd name="connsiteY532" fmla="*/ 56893 h 369053"/>
                <a:gd name="connsiteX533" fmla="*/ 119900 w 265732"/>
                <a:gd name="connsiteY533" fmla="*/ 57401 h 369053"/>
                <a:gd name="connsiteX534" fmla="*/ 123117 w 265732"/>
                <a:gd name="connsiteY534" fmla="*/ 55620 h 369053"/>
                <a:gd name="connsiteX535" fmla="*/ 125018 w 265732"/>
                <a:gd name="connsiteY535" fmla="*/ 50779 h 369053"/>
                <a:gd name="connsiteX536" fmla="*/ 126704 w 265732"/>
                <a:gd name="connsiteY536" fmla="*/ 48616 h 369053"/>
                <a:gd name="connsiteX537" fmla="*/ 129093 w 265732"/>
                <a:gd name="connsiteY537" fmla="*/ 47028 h 369053"/>
                <a:gd name="connsiteX538" fmla="*/ 131829 w 265732"/>
                <a:gd name="connsiteY538" fmla="*/ 46327 h 369053"/>
                <a:gd name="connsiteX539" fmla="*/ 133917 w 265732"/>
                <a:gd name="connsiteY539" fmla="*/ 46073 h 369053"/>
                <a:gd name="connsiteX540" fmla="*/ 135495 w 265732"/>
                <a:gd name="connsiteY540" fmla="*/ 44837 h 369053"/>
                <a:gd name="connsiteX541" fmla="*/ 137743 w 265732"/>
                <a:gd name="connsiteY541" fmla="*/ 42089 h 369053"/>
                <a:gd name="connsiteX542" fmla="*/ 138182 w 265732"/>
                <a:gd name="connsiteY542" fmla="*/ 38755 h 369053"/>
                <a:gd name="connsiteX543" fmla="*/ 137750 w 265732"/>
                <a:gd name="connsiteY543" fmla="*/ 32718 h 369053"/>
                <a:gd name="connsiteX544" fmla="*/ 138160 w 265732"/>
                <a:gd name="connsiteY544" fmla="*/ 30723 h 369053"/>
                <a:gd name="connsiteX545" fmla="*/ 139996 w 265732"/>
                <a:gd name="connsiteY545" fmla="*/ 27454 h 369053"/>
                <a:gd name="connsiteX546" fmla="*/ 142457 w 265732"/>
                <a:gd name="connsiteY546" fmla="*/ 18764 h 369053"/>
                <a:gd name="connsiteX547" fmla="*/ 143563 w 265732"/>
                <a:gd name="connsiteY547" fmla="*/ 16253 h 369053"/>
                <a:gd name="connsiteX548" fmla="*/ 144910 w 265732"/>
                <a:gd name="connsiteY548" fmla="*/ 14724 h 369053"/>
                <a:gd name="connsiteX549" fmla="*/ 146761 w 265732"/>
                <a:gd name="connsiteY549" fmla="*/ 13814 h 369053"/>
                <a:gd name="connsiteX550" fmla="*/ 150123 w 265732"/>
                <a:gd name="connsiteY550" fmla="*/ 11169 h 369053"/>
                <a:gd name="connsiteX551" fmla="*/ 154925 w 265732"/>
                <a:gd name="connsiteY551" fmla="*/ 5923 h 369053"/>
                <a:gd name="connsiteX552" fmla="*/ 156227 w 265732"/>
                <a:gd name="connsiteY552" fmla="*/ 5477 h 369053"/>
                <a:gd name="connsiteX553" fmla="*/ 159676 w 265732"/>
                <a:gd name="connsiteY553" fmla="*/ 5211 h 369053"/>
                <a:gd name="connsiteX554" fmla="*/ 163967 w 265732"/>
                <a:gd name="connsiteY554" fmla="*/ 5406 h 369053"/>
                <a:gd name="connsiteX555" fmla="*/ 167823 w 265732"/>
                <a:gd name="connsiteY555" fmla="*/ 6331 h 369053"/>
                <a:gd name="connsiteX556" fmla="*/ 168240 w 265732"/>
                <a:gd name="connsiteY556" fmla="*/ 6260 h 369053"/>
                <a:gd name="connsiteX557" fmla="*/ 169968 w 265732"/>
                <a:gd name="connsiteY557" fmla="*/ 5778 h 369053"/>
                <a:gd name="connsiteX558" fmla="*/ 173116 w 265732"/>
                <a:gd name="connsiteY558" fmla="*/ 4145 h 369053"/>
                <a:gd name="connsiteX559" fmla="*/ 178504 w 265732"/>
                <a:gd name="connsiteY559" fmla="*/ 895 h 36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Lst>
              <a:rect l="l" t="t" r="r" b="b"/>
              <a:pathLst>
                <a:path w="265732" h="369053">
                  <a:moveTo>
                    <a:pt x="21473" y="360506"/>
                  </a:moveTo>
                  <a:lnTo>
                    <a:pt x="23220" y="360680"/>
                  </a:lnTo>
                  <a:lnTo>
                    <a:pt x="24153" y="361638"/>
                  </a:lnTo>
                  <a:lnTo>
                    <a:pt x="23978" y="362422"/>
                  </a:lnTo>
                  <a:lnTo>
                    <a:pt x="22173" y="362597"/>
                  </a:lnTo>
                  <a:lnTo>
                    <a:pt x="21415" y="361899"/>
                  </a:lnTo>
                  <a:lnTo>
                    <a:pt x="19728" y="361986"/>
                  </a:lnTo>
                  <a:lnTo>
                    <a:pt x="19435" y="361638"/>
                  </a:lnTo>
                  <a:lnTo>
                    <a:pt x="20134" y="360942"/>
                  </a:lnTo>
                  <a:close/>
                  <a:moveTo>
                    <a:pt x="45306" y="357280"/>
                  </a:moveTo>
                  <a:lnTo>
                    <a:pt x="46768" y="357390"/>
                  </a:lnTo>
                  <a:lnTo>
                    <a:pt x="47079" y="358322"/>
                  </a:lnTo>
                  <a:lnTo>
                    <a:pt x="46641" y="359417"/>
                  </a:lnTo>
                  <a:lnTo>
                    <a:pt x="44702" y="359744"/>
                  </a:lnTo>
                  <a:lnTo>
                    <a:pt x="43494" y="358787"/>
                  </a:lnTo>
                  <a:lnTo>
                    <a:pt x="43953" y="358075"/>
                  </a:lnTo>
                  <a:close/>
                  <a:moveTo>
                    <a:pt x="51860" y="356303"/>
                  </a:moveTo>
                  <a:lnTo>
                    <a:pt x="51171" y="358333"/>
                  </a:lnTo>
                  <a:lnTo>
                    <a:pt x="48958" y="359471"/>
                  </a:lnTo>
                  <a:lnTo>
                    <a:pt x="48115" y="359200"/>
                  </a:lnTo>
                  <a:lnTo>
                    <a:pt x="48332" y="357280"/>
                  </a:lnTo>
                  <a:lnTo>
                    <a:pt x="49647" y="356401"/>
                  </a:lnTo>
                  <a:close/>
                  <a:moveTo>
                    <a:pt x="2428" y="354834"/>
                  </a:moveTo>
                  <a:lnTo>
                    <a:pt x="3168" y="356788"/>
                  </a:lnTo>
                  <a:lnTo>
                    <a:pt x="3283" y="357531"/>
                  </a:lnTo>
                  <a:lnTo>
                    <a:pt x="2436" y="357345"/>
                  </a:lnTo>
                  <a:lnTo>
                    <a:pt x="1786" y="357599"/>
                  </a:lnTo>
                  <a:lnTo>
                    <a:pt x="1345" y="358514"/>
                  </a:lnTo>
                  <a:lnTo>
                    <a:pt x="387" y="358186"/>
                  </a:lnTo>
                  <a:lnTo>
                    <a:pt x="0" y="356874"/>
                  </a:lnTo>
                  <a:lnTo>
                    <a:pt x="715" y="354909"/>
                  </a:lnTo>
                  <a:close/>
                  <a:moveTo>
                    <a:pt x="58731" y="350695"/>
                  </a:moveTo>
                  <a:lnTo>
                    <a:pt x="61532" y="351466"/>
                  </a:lnTo>
                  <a:lnTo>
                    <a:pt x="62709" y="351190"/>
                  </a:lnTo>
                  <a:lnTo>
                    <a:pt x="64047" y="352933"/>
                  </a:lnTo>
                  <a:lnTo>
                    <a:pt x="61778" y="354042"/>
                  </a:lnTo>
                  <a:lnTo>
                    <a:pt x="61620" y="355416"/>
                  </a:lnTo>
                  <a:lnTo>
                    <a:pt x="62517" y="356269"/>
                  </a:lnTo>
                  <a:lnTo>
                    <a:pt x="62832" y="357503"/>
                  </a:lnTo>
                  <a:lnTo>
                    <a:pt x="60571" y="357502"/>
                  </a:lnTo>
                  <a:lnTo>
                    <a:pt x="59489" y="356463"/>
                  </a:lnTo>
                  <a:lnTo>
                    <a:pt x="59018" y="355144"/>
                  </a:lnTo>
                  <a:lnTo>
                    <a:pt x="57967" y="354210"/>
                  </a:lnTo>
                  <a:lnTo>
                    <a:pt x="56565" y="353499"/>
                  </a:lnTo>
                  <a:lnTo>
                    <a:pt x="57252" y="352551"/>
                  </a:lnTo>
                  <a:lnTo>
                    <a:pt x="57643" y="351190"/>
                  </a:lnTo>
                  <a:close/>
                  <a:moveTo>
                    <a:pt x="8165" y="349529"/>
                  </a:moveTo>
                  <a:lnTo>
                    <a:pt x="9409" y="351135"/>
                  </a:lnTo>
                  <a:lnTo>
                    <a:pt x="10404" y="351345"/>
                  </a:lnTo>
                  <a:lnTo>
                    <a:pt x="11082" y="351355"/>
                  </a:lnTo>
                  <a:lnTo>
                    <a:pt x="11384" y="351075"/>
                  </a:lnTo>
                  <a:lnTo>
                    <a:pt x="12568" y="351271"/>
                  </a:lnTo>
                  <a:lnTo>
                    <a:pt x="14347" y="352557"/>
                  </a:lnTo>
                  <a:lnTo>
                    <a:pt x="14705" y="353253"/>
                  </a:lnTo>
                  <a:lnTo>
                    <a:pt x="15932" y="353609"/>
                  </a:lnTo>
                  <a:lnTo>
                    <a:pt x="16360" y="354330"/>
                  </a:lnTo>
                  <a:lnTo>
                    <a:pt x="14941" y="356576"/>
                  </a:lnTo>
                  <a:lnTo>
                    <a:pt x="14064" y="356618"/>
                  </a:lnTo>
                  <a:lnTo>
                    <a:pt x="13410" y="356334"/>
                  </a:lnTo>
                  <a:lnTo>
                    <a:pt x="12255" y="356579"/>
                  </a:lnTo>
                  <a:lnTo>
                    <a:pt x="11577" y="357004"/>
                  </a:lnTo>
                  <a:lnTo>
                    <a:pt x="11350" y="357937"/>
                  </a:lnTo>
                  <a:lnTo>
                    <a:pt x="11387" y="359888"/>
                  </a:lnTo>
                  <a:lnTo>
                    <a:pt x="6208" y="360279"/>
                  </a:lnTo>
                  <a:lnTo>
                    <a:pt x="5018" y="359709"/>
                  </a:lnTo>
                  <a:lnTo>
                    <a:pt x="3388" y="355268"/>
                  </a:lnTo>
                  <a:lnTo>
                    <a:pt x="3712" y="354120"/>
                  </a:lnTo>
                  <a:lnTo>
                    <a:pt x="4809" y="353630"/>
                  </a:lnTo>
                  <a:lnTo>
                    <a:pt x="5749" y="353525"/>
                  </a:lnTo>
                  <a:lnTo>
                    <a:pt x="5887" y="355919"/>
                  </a:lnTo>
                  <a:lnTo>
                    <a:pt x="7266" y="355681"/>
                  </a:lnTo>
                  <a:lnTo>
                    <a:pt x="7699" y="354103"/>
                  </a:lnTo>
                  <a:lnTo>
                    <a:pt x="7795" y="352992"/>
                  </a:lnTo>
                  <a:lnTo>
                    <a:pt x="7422" y="352431"/>
                  </a:lnTo>
                  <a:lnTo>
                    <a:pt x="6485" y="351996"/>
                  </a:lnTo>
                  <a:lnTo>
                    <a:pt x="5943" y="351250"/>
                  </a:lnTo>
                  <a:lnTo>
                    <a:pt x="6722" y="350049"/>
                  </a:lnTo>
                  <a:close/>
                  <a:moveTo>
                    <a:pt x="51039" y="347396"/>
                  </a:moveTo>
                  <a:lnTo>
                    <a:pt x="52799" y="348443"/>
                  </a:lnTo>
                  <a:lnTo>
                    <a:pt x="53760" y="349666"/>
                  </a:lnTo>
                  <a:lnTo>
                    <a:pt x="52821" y="349950"/>
                  </a:lnTo>
                  <a:lnTo>
                    <a:pt x="54412" y="351211"/>
                  </a:lnTo>
                  <a:lnTo>
                    <a:pt x="54732" y="351827"/>
                  </a:lnTo>
                  <a:lnTo>
                    <a:pt x="53123" y="351973"/>
                  </a:lnTo>
                  <a:lnTo>
                    <a:pt x="50849" y="350326"/>
                  </a:lnTo>
                  <a:lnTo>
                    <a:pt x="50562" y="349682"/>
                  </a:lnTo>
                  <a:lnTo>
                    <a:pt x="51454" y="349308"/>
                  </a:lnTo>
                  <a:lnTo>
                    <a:pt x="50865" y="347983"/>
                  </a:lnTo>
                  <a:close/>
                  <a:moveTo>
                    <a:pt x="38675" y="341784"/>
                  </a:moveTo>
                  <a:lnTo>
                    <a:pt x="39409" y="343210"/>
                  </a:lnTo>
                  <a:lnTo>
                    <a:pt x="42717" y="345409"/>
                  </a:lnTo>
                  <a:lnTo>
                    <a:pt x="42408" y="346959"/>
                  </a:lnTo>
                  <a:lnTo>
                    <a:pt x="40908" y="346787"/>
                  </a:lnTo>
                  <a:lnTo>
                    <a:pt x="39381" y="347068"/>
                  </a:lnTo>
                  <a:lnTo>
                    <a:pt x="38150" y="345529"/>
                  </a:lnTo>
                  <a:lnTo>
                    <a:pt x="37491" y="342933"/>
                  </a:lnTo>
                  <a:lnTo>
                    <a:pt x="37716" y="342374"/>
                  </a:lnTo>
                  <a:close/>
                  <a:moveTo>
                    <a:pt x="37973" y="251776"/>
                  </a:moveTo>
                  <a:lnTo>
                    <a:pt x="37651" y="252424"/>
                  </a:lnTo>
                  <a:lnTo>
                    <a:pt x="37563" y="253045"/>
                  </a:lnTo>
                  <a:lnTo>
                    <a:pt x="37800" y="253695"/>
                  </a:lnTo>
                  <a:lnTo>
                    <a:pt x="39096" y="253516"/>
                  </a:lnTo>
                  <a:lnTo>
                    <a:pt x="40841" y="252332"/>
                  </a:lnTo>
                  <a:lnTo>
                    <a:pt x="42078" y="252885"/>
                  </a:lnTo>
                  <a:lnTo>
                    <a:pt x="41938" y="254575"/>
                  </a:lnTo>
                  <a:lnTo>
                    <a:pt x="41098" y="254511"/>
                  </a:lnTo>
                  <a:lnTo>
                    <a:pt x="40867" y="254232"/>
                  </a:lnTo>
                  <a:lnTo>
                    <a:pt x="39789" y="255197"/>
                  </a:lnTo>
                  <a:lnTo>
                    <a:pt x="39597" y="255781"/>
                  </a:lnTo>
                  <a:lnTo>
                    <a:pt x="38351" y="256154"/>
                  </a:lnTo>
                  <a:lnTo>
                    <a:pt x="36049" y="254502"/>
                  </a:lnTo>
                  <a:lnTo>
                    <a:pt x="34602" y="251783"/>
                  </a:lnTo>
                  <a:close/>
                  <a:moveTo>
                    <a:pt x="116464" y="187740"/>
                  </a:moveTo>
                  <a:lnTo>
                    <a:pt x="120546" y="188858"/>
                  </a:lnTo>
                  <a:lnTo>
                    <a:pt x="121142" y="189455"/>
                  </a:lnTo>
                  <a:lnTo>
                    <a:pt x="118803" y="189902"/>
                  </a:lnTo>
                  <a:lnTo>
                    <a:pt x="117840" y="191169"/>
                  </a:lnTo>
                  <a:lnTo>
                    <a:pt x="114539" y="192361"/>
                  </a:lnTo>
                  <a:lnTo>
                    <a:pt x="111878" y="191616"/>
                  </a:lnTo>
                  <a:lnTo>
                    <a:pt x="111832" y="189306"/>
                  </a:lnTo>
                  <a:lnTo>
                    <a:pt x="113482" y="188187"/>
                  </a:lnTo>
                  <a:close/>
                  <a:moveTo>
                    <a:pt x="181957" y="0"/>
                  </a:moveTo>
                  <a:lnTo>
                    <a:pt x="185099" y="126"/>
                  </a:lnTo>
                  <a:lnTo>
                    <a:pt x="188577" y="3686"/>
                  </a:lnTo>
                  <a:lnTo>
                    <a:pt x="193483" y="7643"/>
                  </a:lnTo>
                  <a:lnTo>
                    <a:pt x="196636" y="9562"/>
                  </a:lnTo>
                  <a:lnTo>
                    <a:pt x="205230" y="13154"/>
                  </a:lnTo>
                  <a:lnTo>
                    <a:pt x="212775" y="15515"/>
                  </a:lnTo>
                  <a:lnTo>
                    <a:pt x="217016" y="23292"/>
                  </a:lnTo>
                  <a:lnTo>
                    <a:pt x="214926" y="26382"/>
                  </a:lnTo>
                  <a:lnTo>
                    <a:pt x="213885" y="27446"/>
                  </a:lnTo>
                  <a:lnTo>
                    <a:pt x="210195" y="30516"/>
                  </a:lnTo>
                  <a:lnTo>
                    <a:pt x="206245" y="34840"/>
                  </a:lnTo>
                  <a:lnTo>
                    <a:pt x="205943" y="37090"/>
                  </a:lnTo>
                  <a:lnTo>
                    <a:pt x="207254" y="39357"/>
                  </a:lnTo>
                  <a:lnTo>
                    <a:pt x="208889" y="40855"/>
                  </a:lnTo>
                  <a:lnTo>
                    <a:pt x="207409" y="41332"/>
                  </a:lnTo>
                  <a:lnTo>
                    <a:pt x="202838" y="43215"/>
                  </a:lnTo>
                  <a:lnTo>
                    <a:pt x="200048" y="44485"/>
                  </a:lnTo>
                  <a:lnTo>
                    <a:pt x="196688" y="45416"/>
                  </a:lnTo>
                  <a:lnTo>
                    <a:pt x="197560" y="46649"/>
                  </a:lnTo>
                  <a:lnTo>
                    <a:pt x="203142" y="46910"/>
                  </a:lnTo>
                  <a:lnTo>
                    <a:pt x="204002" y="47260"/>
                  </a:lnTo>
                  <a:lnTo>
                    <a:pt x="204621" y="47894"/>
                  </a:lnTo>
                  <a:lnTo>
                    <a:pt x="204727" y="48907"/>
                  </a:lnTo>
                  <a:lnTo>
                    <a:pt x="204161" y="50542"/>
                  </a:lnTo>
                  <a:lnTo>
                    <a:pt x="198130" y="59538"/>
                  </a:lnTo>
                  <a:lnTo>
                    <a:pt x="197940" y="61428"/>
                  </a:lnTo>
                  <a:lnTo>
                    <a:pt x="199918" y="66676"/>
                  </a:lnTo>
                  <a:lnTo>
                    <a:pt x="202682" y="72845"/>
                  </a:lnTo>
                  <a:lnTo>
                    <a:pt x="211037" y="75582"/>
                  </a:lnTo>
                  <a:lnTo>
                    <a:pt x="217247" y="77717"/>
                  </a:lnTo>
                  <a:lnTo>
                    <a:pt x="221236" y="82760"/>
                  </a:lnTo>
                  <a:lnTo>
                    <a:pt x="227811" y="89390"/>
                  </a:lnTo>
                  <a:lnTo>
                    <a:pt x="231297" y="91862"/>
                  </a:lnTo>
                  <a:lnTo>
                    <a:pt x="231493" y="92629"/>
                  </a:lnTo>
                  <a:lnTo>
                    <a:pt x="230456" y="97183"/>
                  </a:lnTo>
                  <a:lnTo>
                    <a:pt x="226241" y="101735"/>
                  </a:lnTo>
                  <a:lnTo>
                    <a:pt x="222298" y="105565"/>
                  </a:lnTo>
                  <a:lnTo>
                    <a:pt x="218217" y="110170"/>
                  </a:lnTo>
                  <a:lnTo>
                    <a:pt x="215025" y="114087"/>
                  </a:lnTo>
                  <a:lnTo>
                    <a:pt x="211568" y="118772"/>
                  </a:lnTo>
                  <a:lnTo>
                    <a:pt x="211171" y="120288"/>
                  </a:lnTo>
                  <a:lnTo>
                    <a:pt x="211108" y="121719"/>
                  </a:lnTo>
                  <a:lnTo>
                    <a:pt x="211702" y="123300"/>
                  </a:lnTo>
                  <a:lnTo>
                    <a:pt x="216129" y="129002"/>
                  </a:lnTo>
                  <a:lnTo>
                    <a:pt x="217852" y="131908"/>
                  </a:lnTo>
                  <a:lnTo>
                    <a:pt x="219912" y="135045"/>
                  </a:lnTo>
                  <a:lnTo>
                    <a:pt x="221680" y="138458"/>
                  </a:lnTo>
                  <a:lnTo>
                    <a:pt x="222706" y="141510"/>
                  </a:lnTo>
                  <a:lnTo>
                    <a:pt x="224479" y="144480"/>
                  </a:lnTo>
                  <a:lnTo>
                    <a:pt x="225581" y="145996"/>
                  </a:lnTo>
                  <a:lnTo>
                    <a:pt x="227411" y="148118"/>
                  </a:lnTo>
                  <a:lnTo>
                    <a:pt x="229621" y="151271"/>
                  </a:lnTo>
                  <a:lnTo>
                    <a:pt x="230355" y="153765"/>
                  </a:lnTo>
                  <a:lnTo>
                    <a:pt x="233691" y="162396"/>
                  </a:lnTo>
                  <a:lnTo>
                    <a:pt x="234028" y="164590"/>
                  </a:lnTo>
                  <a:lnTo>
                    <a:pt x="233864" y="166212"/>
                  </a:lnTo>
                  <a:lnTo>
                    <a:pt x="232398" y="166611"/>
                  </a:lnTo>
                  <a:lnTo>
                    <a:pt x="229161" y="166869"/>
                  </a:lnTo>
                  <a:lnTo>
                    <a:pt x="225652" y="167931"/>
                  </a:lnTo>
                  <a:lnTo>
                    <a:pt x="225475" y="168288"/>
                  </a:lnTo>
                  <a:lnTo>
                    <a:pt x="227764" y="170314"/>
                  </a:lnTo>
                  <a:lnTo>
                    <a:pt x="225742" y="173770"/>
                  </a:lnTo>
                  <a:lnTo>
                    <a:pt x="225451" y="178707"/>
                  </a:lnTo>
                  <a:lnTo>
                    <a:pt x="223292" y="181294"/>
                  </a:lnTo>
                  <a:lnTo>
                    <a:pt x="223088" y="181895"/>
                  </a:lnTo>
                  <a:lnTo>
                    <a:pt x="223186" y="182397"/>
                  </a:lnTo>
                  <a:lnTo>
                    <a:pt x="223568" y="182789"/>
                  </a:lnTo>
                  <a:lnTo>
                    <a:pt x="227567" y="183479"/>
                  </a:lnTo>
                  <a:lnTo>
                    <a:pt x="227913" y="184180"/>
                  </a:lnTo>
                  <a:lnTo>
                    <a:pt x="227930" y="185629"/>
                  </a:lnTo>
                  <a:lnTo>
                    <a:pt x="227573" y="186967"/>
                  </a:lnTo>
                  <a:lnTo>
                    <a:pt x="225565" y="187959"/>
                  </a:lnTo>
                  <a:lnTo>
                    <a:pt x="223408" y="189427"/>
                  </a:lnTo>
                  <a:lnTo>
                    <a:pt x="222931" y="190776"/>
                  </a:lnTo>
                  <a:lnTo>
                    <a:pt x="223004" y="191980"/>
                  </a:lnTo>
                  <a:lnTo>
                    <a:pt x="223741" y="194013"/>
                  </a:lnTo>
                  <a:lnTo>
                    <a:pt x="225159" y="196379"/>
                  </a:lnTo>
                  <a:lnTo>
                    <a:pt x="226963" y="197863"/>
                  </a:lnTo>
                  <a:lnTo>
                    <a:pt x="233367" y="199267"/>
                  </a:lnTo>
                  <a:lnTo>
                    <a:pt x="234194" y="200428"/>
                  </a:lnTo>
                  <a:lnTo>
                    <a:pt x="234546" y="202018"/>
                  </a:lnTo>
                  <a:lnTo>
                    <a:pt x="234412" y="203569"/>
                  </a:lnTo>
                  <a:lnTo>
                    <a:pt x="231437" y="206669"/>
                  </a:lnTo>
                  <a:lnTo>
                    <a:pt x="231460" y="207860"/>
                  </a:lnTo>
                  <a:lnTo>
                    <a:pt x="232682" y="210740"/>
                  </a:lnTo>
                  <a:lnTo>
                    <a:pt x="234147" y="213485"/>
                  </a:lnTo>
                  <a:lnTo>
                    <a:pt x="240394" y="216455"/>
                  </a:lnTo>
                  <a:lnTo>
                    <a:pt x="242545" y="218082"/>
                  </a:lnTo>
                  <a:lnTo>
                    <a:pt x="243117" y="219376"/>
                  </a:lnTo>
                  <a:lnTo>
                    <a:pt x="243430" y="221460"/>
                  </a:lnTo>
                  <a:lnTo>
                    <a:pt x="243389" y="223717"/>
                  </a:lnTo>
                  <a:lnTo>
                    <a:pt x="242899" y="225719"/>
                  </a:lnTo>
                  <a:lnTo>
                    <a:pt x="240940" y="228298"/>
                  </a:lnTo>
                  <a:lnTo>
                    <a:pt x="236406" y="233375"/>
                  </a:lnTo>
                  <a:lnTo>
                    <a:pt x="231847" y="235344"/>
                  </a:lnTo>
                  <a:lnTo>
                    <a:pt x="231569" y="235771"/>
                  </a:lnTo>
                  <a:lnTo>
                    <a:pt x="232981" y="237391"/>
                  </a:lnTo>
                  <a:lnTo>
                    <a:pt x="241011" y="243873"/>
                  </a:lnTo>
                  <a:lnTo>
                    <a:pt x="246246" y="246900"/>
                  </a:lnTo>
                  <a:lnTo>
                    <a:pt x="253311" y="250978"/>
                  </a:lnTo>
                  <a:lnTo>
                    <a:pt x="257868" y="254194"/>
                  </a:lnTo>
                  <a:lnTo>
                    <a:pt x="259340" y="256505"/>
                  </a:lnTo>
                  <a:lnTo>
                    <a:pt x="261314" y="259071"/>
                  </a:lnTo>
                  <a:lnTo>
                    <a:pt x="263532" y="261166"/>
                  </a:lnTo>
                  <a:lnTo>
                    <a:pt x="265130" y="262982"/>
                  </a:lnTo>
                  <a:lnTo>
                    <a:pt x="265732" y="264150"/>
                  </a:lnTo>
                  <a:lnTo>
                    <a:pt x="265676" y="265405"/>
                  </a:lnTo>
                  <a:lnTo>
                    <a:pt x="263538" y="269185"/>
                  </a:lnTo>
                  <a:lnTo>
                    <a:pt x="262324" y="272102"/>
                  </a:lnTo>
                  <a:lnTo>
                    <a:pt x="260185" y="276371"/>
                  </a:lnTo>
                  <a:lnTo>
                    <a:pt x="257997" y="279345"/>
                  </a:lnTo>
                  <a:lnTo>
                    <a:pt x="252448" y="284759"/>
                  </a:lnTo>
                  <a:lnTo>
                    <a:pt x="244264" y="291477"/>
                  </a:lnTo>
                  <a:lnTo>
                    <a:pt x="242363" y="293506"/>
                  </a:lnTo>
                  <a:lnTo>
                    <a:pt x="238533" y="297034"/>
                  </a:lnTo>
                  <a:lnTo>
                    <a:pt x="231977" y="304096"/>
                  </a:lnTo>
                  <a:lnTo>
                    <a:pt x="230279" y="305652"/>
                  </a:lnTo>
                  <a:lnTo>
                    <a:pt x="224905" y="311263"/>
                  </a:lnTo>
                  <a:lnTo>
                    <a:pt x="222456" y="313045"/>
                  </a:lnTo>
                  <a:lnTo>
                    <a:pt x="220532" y="314710"/>
                  </a:lnTo>
                  <a:lnTo>
                    <a:pt x="215209" y="319993"/>
                  </a:lnTo>
                  <a:lnTo>
                    <a:pt x="209489" y="323994"/>
                  </a:lnTo>
                  <a:lnTo>
                    <a:pt x="203874" y="327703"/>
                  </a:lnTo>
                  <a:lnTo>
                    <a:pt x="202190" y="329581"/>
                  </a:lnTo>
                  <a:lnTo>
                    <a:pt x="200095" y="331012"/>
                  </a:lnTo>
                  <a:lnTo>
                    <a:pt x="197595" y="332372"/>
                  </a:lnTo>
                  <a:lnTo>
                    <a:pt x="196541" y="333134"/>
                  </a:lnTo>
                  <a:lnTo>
                    <a:pt x="190892" y="338191"/>
                  </a:lnTo>
                  <a:lnTo>
                    <a:pt x="183058" y="345191"/>
                  </a:lnTo>
                  <a:lnTo>
                    <a:pt x="182261" y="345300"/>
                  </a:lnTo>
                  <a:lnTo>
                    <a:pt x="180221" y="346429"/>
                  </a:lnTo>
                  <a:lnTo>
                    <a:pt x="177031" y="346702"/>
                  </a:lnTo>
                  <a:lnTo>
                    <a:pt x="175645" y="347565"/>
                  </a:lnTo>
                  <a:lnTo>
                    <a:pt x="170769" y="345106"/>
                  </a:lnTo>
                  <a:lnTo>
                    <a:pt x="169959" y="344947"/>
                  </a:lnTo>
                  <a:lnTo>
                    <a:pt x="167092" y="345557"/>
                  </a:lnTo>
                  <a:lnTo>
                    <a:pt x="164340" y="347344"/>
                  </a:lnTo>
                  <a:lnTo>
                    <a:pt x="159261" y="347890"/>
                  </a:lnTo>
                  <a:lnTo>
                    <a:pt x="156739" y="348469"/>
                  </a:lnTo>
                  <a:lnTo>
                    <a:pt x="155131" y="349294"/>
                  </a:lnTo>
                  <a:lnTo>
                    <a:pt x="154800" y="347341"/>
                  </a:lnTo>
                  <a:lnTo>
                    <a:pt x="155495" y="344862"/>
                  </a:lnTo>
                  <a:lnTo>
                    <a:pt x="156614" y="343208"/>
                  </a:lnTo>
                  <a:lnTo>
                    <a:pt x="156718" y="342130"/>
                  </a:lnTo>
                  <a:lnTo>
                    <a:pt x="155897" y="342242"/>
                  </a:lnTo>
                  <a:lnTo>
                    <a:pt x="154271" y="344669"/>
                  </a:lnTo>
                  <a:lnTo>
                    <a:pt x="153401" y="347500"/>
                  </a:lnTo>
                  <a:lnTo>
                    <a:pt x="151660" y="348922"/>
                  </a:lnTo>
                  <a:lnTo>
                    <a:pt x="147834" y="349503"/>
                  </a:lnTo>
                  <a:lnTo>
                    <a:pt x="144105" y="347230"/>
                  </a:lnTo>
                  <a:lnTo>
                    <a:pt x="142334" y="347253"/>
                  </a:lnTo>
                  <a:lnTo>
                    <a:pt x="143446" y="348881"/>
                  </a:lnTo>
                  <a:lnTo>
                    <a:pt x="144198" y="350667"/>
                  </a:lnTo>
                  <a:lnTo>
                    <a:pt x="144100" y="351667"/>
                  </a:lnTo>
                  <a:lnTo>
                    <a:pt x="142112" y="351491"/>
                  </a:lnTo>
                  <a:lnTo>
                    <a:pt x="139898" y="352561"/>
                  </a:lnTo>
                  <a:lnTo>
                    <a:pt x="137957" y="354123"/>
                  </a:lnTo>
                  <a:lnTo>
                    <a:pt x="137015" y="354126"/>
                  </a:lnTo>
                  <a:lnTo>
                    <a:pt x="135711" y="351943"/>
                  </a:lnTo>
                  <a:lnTo>
                    <a:pt x="133318" y="352962"/>
                  </a:lnTo>
                  <a:lnTo>
                    <a:pt x="131274" y="354332"/>
                  </a:lnTo>
                  <a:lnTo>
                    <a:pt x="127119" y="354760"/>
                  </a:lnTo>
                  <a:lnTo>
                    <a:pt x="124642" y="356559"/>
                  </a:lnTo>
                  <a:lnTo>
                    <a:pt x="120259" y="357772"/>
                  </a:lnTo>
                  <a:lnTo>
                    <a:pt x="117851" y="357743"/>
                  </a:lnTo>
                  <a:lnTo>
                    <a:pt x="112362" y="359203"/>
                  </a:lnTo>
                  <a:lnTo>
                    <a:pt x="110537" y="361452"/>
                  </a:lnTo>
                  <a:lnTo>
                    <a:pt x="108937" y="362279"/>
                  </a:lnTo>
                  <a:lnTo>
                    <a:pt x="106659" y="361583"/>
                  </a:lnTo>
                  <a:lnTo>
                    <a:pt x="99641" y="362679"/>
                  </a:lnTo>
                  <a:lnTo>
                    <a:pt x="92932" y="364116"/>
                  </a:lnTo>
                  <a:lnTo>
                    <a:pt x="90077" y="364034"/>
                  </a:lnTo>
                  <a:lnTo>
                    <a:pt x="87222" y="363437"/>
                  </a:lnTo>
                  <a:lnTo>
                    <a:pt x="84197" y="365433"/>
                  </a:lnTo>
                  <a:lnTo>
                    <a:pt x="80984" y="368101"/>
                  </a:lnTo>
                  <a:lnTo>
                    <a:pt x="77442" y="369053"/>
                  </a:lnTo>
                  <a:lnTo>
                    <a:pt x="76173" y="368712"/>
                  </a:lnTo>
                  <a:lnTo>
                    <a:pt x="77187" y="367314"/>
                  </a:lnTo>
                  <a:lnTo>
                    <a:pt x="79531" y="365865"/>
                  </a:lnTo>
                  <a:lnTo>
                    <a:pt x="81139" y="363900"/>
                  </a:lnTo>
                  <a:lnTo>
                    <a:pt x="81360" y="362261"/>
                  </a:lnTo>
                  <a:lnTo>
                    <a:pt x="80254" y="361617"/>
                  </a:lnTo>
                  <a:lnTo>
                    <a:pt x="78744" y="361420"/>
                  </a:lnTo>
                  <a:lnTo>
                    <a:pt x="76842" y="359723"/>
                  </a:lnTo>
                  <a:lnTo>
                    <a:pt x="75019" y="356041"/>
                  </a:lnTo>
                  <a:lnTo>
                    <a:pt x="74032" y="355838"/>
                  </a:lnTo>
                  <a:lnTo>
                    <a:pt x="73532" y="356806"/>
                  </a:lnTo>
                  <a:lnTo>
                    <a:pt x="72972" y="359630"/>
                  </a:lnTo>
                  <a:lnTo>
                    <a:pt x="72404" y="360443"/>
                  </a:lnTo>
                  <a:lnTo>
                    <a:pt x="71439" y="361089"/>
                  </a:lnTo>
                  <a:lnTo>
                    <a:pt x="70280" y="361739"/>
                  </a:lnTo>
                  <a:lnTo>
                    <a:pt x="69148" y="362056"/>
                  </a:lnTo>
                  <a:lnTo>
                    <a:pt x="65091" y="362017"/>
                  </a:lnTo>
                  <a:lnTo>
                    <a:pt x="64557" y="360593"/>
                  </a:lnTo>
                  <a:lnTo>
                    <a:pt x="64557" y="359997"/>
                  </a:lnTo>
                  <a:lnTo>
                    <a:pt x="65276" y="358120"/>
                  </a:lnTo>
                  <a:lnTo>
                    <a:pt x="64648" y="357792"/>
                  </a:lnTo>
                  <a:lnTo>
                    <a:pt x="65246" y="356319"/>
                  </a:lnTo>
                  <a:lnTo>
                    <a:pt x="66203" y="356398"/>
                  </a:lnTo>
                  <a:lnTo>
                    <a:pt x="67336" y="356180"/>
                  </a:lnTo>
                  <a:lnTo>
                    <a:pt x="67904" y="355422"/>
                  </a:lnTo>
                  <a:lnTo>
                    <a:pt x="67861" y="354517"/>
                  </a:lnTo>
                  <a:lnTo>
                    <a:pt x="66285" y="354282"/>
                  </a:lnTo>
                  <a:lnTo>
                    <a:pt x="66188" y="353664"/>
                  </a:lnTo>
                  <a:lnTo>
                    <a:pt x="67593" y="351083"/>
                  </a:lnTo>
                  <a:lnTo>
                    <a:pt x="67794" y="350369"/>
                  </a:lnTo>
                  <a:lnTo>
                    <a:pt x="67250" y="350221"/>
                  </a:lnTo>
                  <a:lnTo>
                    <a:pt x="66369" y="350502"/>
                  </a:lnTo>
                  <a:lnTo>
                    <a:pt x="60562" y="349692"/>
                  </a:lnTo>
                  <a:lnTo>
                    <a:pt x="53400" y="346385"/>
                  </a:lnTo>
                  <a:lnTo>
                    <a:pt x="51638" y="346214"/>
                  </a:lnTo>
                  <a:lnTo>
                    <a:pt x="50554" y="343257"/>
                  </a:lnTo>
                  <a:lnTo>
                    <a:pt x="48826" y="343632"/>
                  </a:lnTo>
                  <a:lnTo>
                    <a:pt x="46308" y="345363"/>
                  </a:lnTo>
                  <a:lnTo>
                    <a:pt x="44419" y="344048"/>
                  </a:lnTo>
                  <a:lnTo>
                    <a:pt x="42389" y="343182"/>
                  </a:lnTo>
                  <a:lnTo>
                    <a:pt x="41827" y="341828"/>
                  </a:lnTo>
                  <a:lnTo>
                    <a:pt x="41856" y="339829"/>
                  </a:lnTo>
                  <a:lnTo>
                    <a:pt x="41681" y="337469"/>
                  </a:lnTo>
                  <a:lnTo>
                    <a:pt x="41126" y="334704"/>
                  </a:lnTo>
                  <a:lnTo>
                    <a:pt x="40720" y="330768"/>
                  </a:lnTo>
                  <a:lnTo>
                    <a:pt x="41100" y="327687"/>
                  </a:lnTo>
                  <a:lnTo>
                    <a:pt x="42719" y="325403"/>
                  </a:lnTo>
                  <a:lnTo>
                    <a:pt x="43341" y="323944"/>
                  </a:lnTo>
                  <a:lnTo>
                    <a:pt x="44101" y="320215"/>
                  </a:lnTo>
                  <a:lnTo>
                    <a:pt x="44272" y="315839"/>
                  </a:lnTo>
                  <a:lnTo>
                    <a:pt x="43842" y="314347"/>
                  </a:lnTo>
                  <a:lnTo>
                    <a:pt x="43950" y="313354"/>
                  </a:lnTo>
                  <a:lnTo>
                    <a:pt x="45242" y="313354"/>
                  </a:lnTo>
                  <a:lnTo>
                    <a:pt x="44961" y="312502"/>
                  </a:lnTo>
                  <a:lnTo>
                    <a:pt x="44393" y="312035"/>
                  </a:lnTo>
                  <a:lnTo>
                    <a:pt x="43765" y="311065"/>
                  </a:lnTo>
                  <a:lnTo>
                    <a:pt x="44300" y="310551"/>
                  </a:lnTo>
                  <a:lnTo>
                    <a:pt x="45846" y="310514"/>
                  </a:lnTo>
                  <a:lnTo>
                    <a:pt x="45971" y="310187"/>
                  </a:lnTo>
                  <a:lnTo>
                    <a:pt x="46146" y="309723"/>
                  </a:lnTo>
                  <a:lnTo>
                    <a:pt x="44950" y="307170"/>
                  </a:lnTo>
                  <a:lnTo>
                    <a:pt x="44812" y="305952"/>
                  </a:lnTo>
                  <a:lnTo>
                    <a:pt x="43151" y="302250"/>
                  </a:lnTo>
                  <a:lnTo>
                    <a:pt x="41257" y="298735"/>
                  </a:lnTo>
                  <a:lnTo>
                    <a:pt x="38407" y="296188"/>
                  </a:lnTo>
                  <a:lnTo>
                    <a:pt x="39418" y="291988"/>
                  </a:lnTo>
                  <a:lnTo>
                    <a:pt x="40569" y="288184"/>
                  </a:lnTo>
                  <a:lnTo>
                    <a:pt x="40340" y="286349"/>
                  </a:lnTo>
                  <a:lnTo>
                    <a:pt x="39899" y="284114"/>
                  </a:lnTo>
                  <a:lnTo>
                    <a:pt x="36410" y="281660"/>
                  </a:lnTo>
                  <a:lnTo>
                    <a:pt x="35891" y="278196"/>
                  </a:lnTo>
                  <a:lnTo>
                    <a:pt x="35038" y="274472"/>
                  </a:lnTo>
                  <a:lnTo>
                    <a:pt x="35360" y="272185"/>
                  </a:lnTo>
                  <a:lnTo>
                    <a:pt x="35928" y="270433"/>
                  </a:lnTo>
                  <a:lnTo>
                    <a:pt x="37075" y="268687"/>
                  </a:lnTo>
                  <a:lnTo>
                    <a:pt x="42864" y="263167"/>
                  </a:lnTo>
                  <a:lnTo>
                    <a:pt x="43218" y="260279"/>
                  </a:lnTo>
                  <a:lnTo>
                    <a:pt x="47142" y="260069"/>
                  </a:lnTo>
                  <a:lnTo>
                    <a:pt x="45321" y="257484"/>
                  </a:lnTo>
                  <a:lnTo>
                    <a:pt x="44892" y="256031"/>
                  </a:lnTo>
                  <a:lnTo>
                    <a:pt x="44801" y="254334"/>
                  </a:lnTo>
                  <a:lnTo>
                    <a:pt x="50446" y="253171"/>
                  </a:lnTo>
                  <a:lnTo>
                    <a:pt x="52553" y="254126"/>
                  </a:lnTo>
                  <a:lnTo>
                    <a:pt x="57520" y="252946"/>
                  </a:lnTo>
                  <a:lnTo>
                    <a:pt x="61929" y="250636"/>
                  </a:lnTo>
                  <a:lnTo>
                    <a:pt x="61851" y="249407"/>
                  </a:lnTo>
                  <a:lnTo>
                    <a:pt x="61174" y="248306"/>
                  </a:lnTo>
                  <a:lnTo>
                    <a:pt x="60238" y="246185"/>
                  </a:lnTo>
                  <a:lnTo>
                    <a:pt x="60901" y="245596"/>
                  </a:lnTo>
                  <a:lnTo>
                    <a:pt x="62510" y="246029"/>
                  </a:lnTo>
                  <a:lnTo>
                    <a:pt x="61772" y="244974"/>
                  </a:lnTo>
                  <a:lnTo>
                    <a:pt x="61906" y="243861"/>
                  </a:lnTo>
                  <a:lnTo>
                    <a:pt x="63661" y="244324"/>
                  </a:lnTo>
                  <a:lnTo>
                    <a:pt x="66527" y="241214"/>
                  </a:lnTo>
                  <a:lnTo>
                    <a:pt x="66630" y="238835"/>
                  </a:lnTo>
                  <a:lnTo>
                    <a:pt x="71582" y="237590"/>
                  </a:lnTo>
                  <a:lnTo>
                    <a:pt x="77291" y="232724"/>
                  </a:lnTo>
                  <a:lnTo>
                    <a:pt x="79926" y="231207"/>
                  </a:lnTo>
                  <a:lnTo>
                    <a:pt x="82471" y="230108"/>
                  </a:lnTo>
                  <a:lnTo>
                    <a:pt x="87894" y="225229"/>
                  </a:lnTo>
                  <a:lnTo>
                    <a:pt x="90215" y="225002"/>
                  </a:lnTo>
                  <a:lnTo>
                    <a:pt x="91409" y="221706"/>
                  </a:lnTo>
                  <a:lnTo>
                    <a:pt x="96020" y="217312"/>
                  </a:lnTo>
                  <a:lnTo>
                    <a:pt x="97421" y="216749"/>
                  </a:lnTo>
                  <a:lnTo>
                    <a:pt x="99576" y="212779"/>
                  </a:lnTo>
                  <a:lnTo>
                    <a:pt x="105238" y="208180"/>
                  </a:lnTo>
                  <a:lnTo>
                    <a:pt x="108827" y="202302"/>
                  </a:lnTo>
                  <a:lnTo>
                    <a:pt x="110807" y="200210"/>
                  </a:lnTo>
                  <a:lnTo>
                    <a:pt x="111420" y="197980"/>
                  </a:lnTo>
                  <a:lnTo>
                    <a:pt x="113625" y="197791"/>
                  </a:lnTo>
                  <a:lnTo>
                    <a:pt x="115614" y="196151"/>
                  </a:lnTo>
                  <a:lnTo>
                    <a:pt x="119917" y="195007"/>
                  </a:lnTo>
                  <a:lnTo>
                    <a:pt x="124165" y="195324"/>
                  </a:lnTo>
                  <a:lnTo>
                    <a:pt x="125934" y="196102"/>
                  </a:lnTo>
                  <a:lnTo>
                    <a:pt x="127568" y="195855"/>
                  </a:lnTo>
                  <a:lnTo>
                    <a:pt x="127404" y="193846"/>
                  </a:lnTo>
                  <a:lnTo>
                    <a:pt x="126238" y="192604"/>
                  </a:lnTo>
                  <a:lnTo>
                    <a:pt x="127190" y="191411"/>
                  </a:lnTo>
                  <a:lnTo>
                    <a:pt x="129436" y="190506"/>
                  </a:lnTo>
                  <a:lnTo>
                    <a:pt x="129207" y="188505"/>
                  </a:lnTo>
                  <a:lnTo>
                    <a:pt x="128719" y="187300"/>
                  </a:lnTo>
                  <a:lnTo>
                    <a:pt x="126853" y="185694"/>
                  </a:lnTo>
                  <a:lnTo>
                    <a:pt x="127782" y="182092"/>
                  </a:lnTo>
                  <a:lnTo>
                    <a:pt x="128004" y="178137"/>
                  </a:lnTo>
                  <a:lnTo>
                    <a:pt x="128888" y="173559"/>
                  </a:lnTo>
                  <a:lnTo>
                    <a:pt x="126542" y="171129"/>
                  </a:lnTo>
                  <a:lnTo>
                    <a:pt x="117644" y="166987"/>
                  </a:lnTo>
                  <a:lnTo>
                    <a:pt x="115983" y="167131"/>
                  </a:lnTo>
                  <a:lnTo>
                    <a:pt x="114007" y="166611"/>
                  </a:lnTo>
                  <a:lnTo>
                    <a:pt x="111943" y="163467"/>
                  </a:lnTo>
                  <a:lnTo>
                    <a:pt x="112865" y="160750"/>
                  </a:lnTo>
                  <a:lnTo>
                    <a:pt x="112971" y="159748"/>
                  </a:lnTo>
                  <a:lnTo>
                    <a:pt x="112165" y="159778"/>
                  </a:lnTo>
                  <a:lnTo>
                    <a:pt x="110861" y="161103"/>
                  </a:lnTo>
                  <a:lnTo>
                    <a:pt x="108023" y="162617"/>
                  </a:lnTo>
                  <a:lnTo>
                    <a:pt x="104335" y="161455"/>
                  </a:lnTo>
                  <a:lnTo>
                    <a:pt x="102521" y="161713"/>
                  </a:lnTo>
                  <a:lnTo>
                    <a:pt x="100168" y="154976"/>
                  </a:lnTo>
                  <a:lnTo>
                    <a:pt x="98965" y="152396"/>
                  </a:lnTo>
                  <a:lnTo>
                    <a:pt x="97035" y="149175"/>
                  </a:lnTo>
                  <a:lnTo>
                    <a:pt x="93588" y="147600"/>
                  </a:lnTo>
                  <a:lnTo>
                    <a:pt x="92914" y="146709"/>
                  </a:lnTo>
                  <a:lnTo>
                    <a:pt x="92457" y="145343"/>
                  </a:lnTo>
                  <a:lnTo>
                    <a:pt x="92307" y="143444"/>
                  </a:lnTo>
                  <a:lnTo>
                    <a:pt x="91871" y="140631"/>
                  </a:lnTo>
                  <a:lnTo>
                    <a:pt x="92053" y="138321"/>
                  </a:lnTo>
                  <a:lnTo>
                    <a:pt x="92476" y="136943"/>
                  </a:lnTo>
                  <a:lnTo>
                    <a:pt x="93961" y="136017"/>
                  </a:lnTo>
                  <a:lnTo>
                    <a:pt x="96110" y="133403"/>
                  </a:lnTo>
                  <a:lnTo>
                    <a:pt x="96559" y="131501"/>
                  </a:lnTo>
                  <a:lnTo>
                    <a:pt x="96743" y="128581"/>
                  </a:lnTo>
                  <a:lnTo>
                    <a:pt x="97732" y="126028"/>
                  </a:lnTo>
                  <a:lnTo>
                    <a:pt x="98831" y="124736"/>
                  </a:lnTo>
                  <a:lnTo>
                    <a:pt x="98555" y="123708"/>
                  </a:lnTo>
                  <a:lnTo>
                    <a:pt x="97797" y="122236"/>
                  </a:lnTo>
                  <a:lnTo>
                    <a:pt x="96194" y="120145"/>
                  </a:lnTo>
                  <a:lnTo>
                    <a:pt x="93754" y="117593"/>
                  </a:lnTo>
                  <a:lnTo>
                    <a:pt x="91949" y="115149"/>
                  </a:lnTo>
                  <a:lnTo>
                    <a:pt x="91157" y="112862"/>
                  </a:lnTo>
                  <a:lnTo>
                    <a:pt x="90749" y="110816"/>
                  </a:lnTo>
                  <a:lnTo>
                    <a:pt x="90815" y="108953"/>
                  </a:lnTo>
                  <a:lnTo>
                    <a:pt x="91491" y="107684"/>
                  </a:lnTo>
                  <a:lnTo>
                    <a:pt x="93798" y="106085"/>
                  </a:lnTo>
                  <a:lnTo>
                    <a:pt x="94106" y="105406"/>
                  </a:lnTo>
                  <a:lnTo>
                    <a:pt x="93193" y="101868"/>
                  </a:lnTo>
                  <a:lnTo>
                    <a:pt x="91584" y="101223"/>
                  </a:lnTo>
                  <a:lnTo>
                    <a:pt x="88848" y="100880"/>
                  </a:lnTo>
                  <a:lnTo>
                    <a:pt x="87322" y="100851"/>
                  </a:lnTo>
                  <a:lnTo>
                    <a:pt x="87030" y="100464"/>
                  </a:lnTo>
                  <a:lnTo>
                    <a:pt x="86955" y="99751"/>
                  </a:lnTo>
                  <a:lnTo>
                    <a:pt x="87263" y="98297"/>
                  </a:lnTo>
                  <a:lnTo>
                    <a:pt x="88127" y="96629"/>
                  </a:lnTo>
                  <a:lnTo>
                    <a:pt x="88846" y="95566"/>
                  </a:lnTo>
                  <a:lnTo>
                    <a:pt x="88941" y="94664"/>
                  </a:lnTo>
                  <a:lnTo>
                    <a:pt x="88032" y="91575"/>
                  </a:lnTo>
                  <a:lnTo>
                    <a:pt x="87758" y="87780"/>
                  </a:lnTo>
                  <a:lnTo>
                    <a:pt x="88069" y="84803"/>
                  </a:lnTo>
                  <a:lnTo>
                    <a:pt x="90967" y="82604"/>
                  </a:lnTo>
                  <a:lnTo>
                    <a:pt x="91098" y="81800"/>
                  </a:lnTo>
                  <a:lnTo>
                    <a:pt x="87458" y="79410"/>
                  </a:lnTo>
                  <a:lnTo>
                    <a:pt x="84832" y="76697"/>
                  </a:lnTo>
                  <a:lnTo>
                    <a:pt x="84016" y="75112"/>
                  </a:lnTo>
                  <a:lnTo>
                    <a:pt x="81007" y="74872"/>
                  </a:lnTo>
                  <a:lnTo>
                    <a:pt x="79135" y="70260"/>
                  </a:lnTo>
                  <a:lnTo>
                    <a:pt x="76427" y="68010"/>
                  </a:lnTo>
                  <a:lnTo>
                    <a:pt x="73745" y="66065"/>
                  </a:lnTo>
                  <a:lnTo>
                    <a:pt x="72160" y="65159"/>
                  </a:lnTo>
                  <a:lnTo>
                    <a:pt x="62866" y="62360"/>
                  </a:lnTo>
                  <a:lnTo>
                    <a:pt x="59174" y="61827"/>
                  </a:lnTo>
                  <a:lnTo>
                    <a:pt x="54803" y="60192"/>
                  </a:lnTo>
                  <a:lnTo>
                    <a:pt x="51547" y="58137"/>
                  </a:lnTo>
                  <a:lnTo>
                    <a:pt x="48757" y="56814"/>
                  </a:lnTo>
                  <a:lnTo>
                    <a:pt x="46369" y="55182"/>
                  </a:lnTo>
                  <a:lnTo>
                    <a:pt x="43039" y="53654"/>
                  </a:lnTo>
                  <a:lnTo>
                    <a:pt x="42087" y="52347"/>
                  </a:lnTo>
                  <a:lnTo>
                    <a:pt x="38491" y="49924"/>
                  </a:lnTo>
                  <a:lnTo>
                    <a:pt x="36803" y="48328"/>
                  </a:lnTo>
                  <a:lnTo>
                    <a:pt x="30946" y="45309"/>
                  </a:lnTo>
                  <a:lnTo>
                    <a:pt x="30735" y="44117"/>
                  </a:lnTo>
                  <a:lnTo>
                    <a:pt x="30692" y="42966"/>
                  </a:lnTo>
                  <a:lnTo>
                    <a:pt x="30428" y="42488"/>
                  </a:lnTo>
                  <a:lnTo>
                    <a:pt x="24392" y="40278"/>
                  </a:lnTo>
                  <a:lnTo>
                    <a:pt x="25580" y="39013"/>
                  </a:lnTo>
                  <a:lnTo>
                    <a:pt x="30299" y="38937"/>
                  </a:lnTo>
                  <a:lnTo>
                    <a:pt x="34201" y="40088"/>
                  </a:lnTo>
                  <a:lnTo>
                    <a:pt x="35058" y="39596"/>
                  </a:lnTo>
                  <a:lnTo>
                    <a:pt x="35574" y="38573"/>
                  </a:lnTo>
                  <a:lnTo>
                    <a:pt x="33911" y="34464"/>
                  </a:lnTo>
                  <a:lnTo>
                    <a:pt x="34209" y="33393"/>
                  </a:lnTo>
                  <a:lnTo>
                    <a:pt x="35926" y="32102"/>
                  </a:lnTo>
                  <a:lnTo>
                    <a:pt x="38647" y="31074"/>
                  </a:lnTo>
                  <a:lnTo>
                    <a:pt x="42946" y="30925"/>
                  </a:lnTo>
                  <a:lnTo>
                    <a:pt x="45876" y="31077"/>
                  </a:lnTo>
                  <a:lnTo>
                    <a:pt x="46496" y="31189"/>
                  </a:lnTo>
                  <a:lnTo>
                    <a:pt x="50873" y="35711"/>
                  </a:lnTo>
                  <a:lnTo>
                    <a:pt x="54626" y="40113"/>
                  </a:lnTo>
                  <a:lnTo>
                    <a:pt x="56622" y="41986"/>
                  </a:lnTo>
                  <a:lnTo>
                    <a:pt x="61502" y="47283"/>
                  </a:lnTo>
                  <a:lnTo>
                    <a:pt x="63327" y="50342"/>
                  </a:lnTo>
                  <a:lnTo>
                    <a:pt x="63946" y="52530"/>
                  </a:lnTo>
                  <a:lnTo>
                    <a:pt x="65931" y="52516"/>
                  </a:lnTo>
                  <a:lnTo>
                    <a:pt x="72793" y="53475"/>
                  </a:lnTo>
                  <a:lnTo>
                    <a:pt x="78557" y="54282"/>
                  </a:lnTo>
                  <a:lnTo>
                    <a:pt x="80163" y="55505"/>
                  </a:lnTo>
                  <a:lnTo>
                    <a:pt x="84137" y="55259"/>
                  </a:lnTo>
                  <a:lnTo>
                    <a:pt x="87198" y="54156"/>
                  </a:lnTo>
                  <a:lnTo>
                    <a:pt x="92605" y="52761"/>
                  </a:lnTo>
                  <a:lnTo>
                    <a:pt x="94055" y="51044"/>
                  </a:lnTo>
                  <a:lnTo>
                    <a:pt x="95855" y="49212"/>
                  </a:lnTo>
                  <a:lnTo>
                    <a:pt x="99026" y="49500"/>
                  </a:lnTo>
                  <a:lnTo>
                    <a:pt x="102491" y="50949"/>
                  </a:lnTo>
                  <a:lnTo>
                    <a:pt x="106425" y="52851"/>
                  </a:lnTo>
                  <a:lnTo>
                    <a:pt x="109930" y="53731"/>
                  </a:lnTo>
                  <a:lnTo>
                    <a:pt x="114633" y="55111"/>
                  </a:lnTo>
                  <a:lnTo>
                    <a:pt x="116827" y="56893"/>
                  </a:lnTo>
                  <a:lnTo>
                    <a:pt x="119900" y="57401"/>
                  </a:lnTo>
                  <a:lnTo>
                    <a:pt x="123117" y="55620"/>
                  </a:lnTo>
                  <a:lnTo>
                    <a:pt x="125018" y="50779"/>
                  </a:lnTo>
                  <a:lnTo>
                    <a:pt x="126704" y="48616"/>
                  </a:lnTo>
                  <a:lnTo>
                    <a:pt x="129093" y="47028"/>
                  </a:lnTo>
                  <a:lnTo>
                    <a:pt x="131829" y="46327"/>
                  </a:lnTo>
                  <a:lnTo>
                    <a:pt x="133917" y="46073"/>
                  </a:lnTo>
                  <a:lnTo>
                    <a:pt x="135495" y="44837"/>
                  </a:lnTo>
                  <a:lnTo>
                    <a:pt x="137743" y="42089"/>
                  </a:lnTo>
                  <a:lnTo>
                    <a:pt x="138182" y="38755"/>
                  </a:lnTo>
                  <a:lnTo>
                    <a:pt x="137750" y="32718"/>
                  </a:lnTo>
                  <a:lnTo>
                    <a:pt x="138160" y="30723"/>
                  </a:lnTo>
                  <a:lnTo>
                    <a:pt x="139996" y="27454"/>
                  </a:lnTo>
                  <a:lnTo>
                    <a:pt x="142457" y="18764"/>
                  </a:lnTo>
                  <a:lnTo>
                    <a:pt x="143563" y="16253"/>
                  </a:lnTo>
                  <a:lnTo>
                    <a:pt x="144910" y="14724"/>
                  </a:lnTo>
                  <a:lnTo>
                    <a:pt x="146761" y="13814"/>
                  </a:lnTo>
                  <a:lnTo>
                    <a:pt x="150123" y="11169"/>
                  </a:lnTo>
                  <a:lnTo>
                    <a:pt x="154925" y="5923"/>
                  </a:lnTo>
                  <a:lnTo>
                    <a:pt x="156227" y="5477"/>
                  </a:lnTo>
                  <a:lnTo>
                    <a:pt x="159676" y="5211"/>
                  </a:lnTo>
                  <a:lnTo>
                    <a:pt x="163967" y="5406"/>
                  </a:lnTo>
                  <a:lnTo>
                    <a:pt x="167823" y="6331"/>
                  </a:lnTo>
                  <a:lnTo>
                    <a:pt x="168240" y="6260"/>
                  </a:lnTo>
                  <a:lnTo>
                    <a:pt x="169968" y="5778"/>
                  </a:lnTo>
                  <a:lnTo>
                    <a:pt x="173116" y="4145"/>
                  </a:lnTo>
                  <a:lnTo>
                    <a:pt x="178504" y="895"/>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12" name="ee4p_FR_1_15912"/>
            <p:cNvSpPr>
              <a:spLocks noChangeAspect="1"/>
            </p:cNvSpPr>
            <p:nvPr>
              <p:custDataLst>
                <p:tags r:id="rId16"/>
              </p:custDataLst>
            </p:nvPr>
          </p:nvSpPr>
          <p:spPr>
            <a:xfrm>
              <a:off x="3354242" y="4405245"/>
              <a:ext cx="1255163" cy="1067650"/>
            </a:xfrm>
            <a:custGeom>
              <a:avLst/>
              <a:gdLst>
                <a:gd name="connsiteX0" fmla="*/ 313500 w 316622"/>
                <a:gd name="connsiteY0" fmla="*/ 225790 h 269321"/>
                <a:gd name="connsiteX1" fmla="*/ 314562 w 316622"/>
                <a:gd name="connsiteY1" fmla="*/ 226875 h 269321"/>
                <a:gd name="connsiteX2" fmla="*/ 314508 w 316622"/>
                <a:gd name="connsiteY2" fmla="*/ 227834 h 269321"/>
                <a:gd name="connsiteX3" fmla="*/ 314901 w 316622"/>
                <a:gd name="connsiteY3" fmla="*/ 230102 h 269321"/>
                <a:gd name="connsiteX4" fmla="*/ 314940 w 316622"/>
                <a:gd name="connsiteY4" fmla="*/ 231576 h 269321"/>
                <a:gd name="connsiteX5" fmla="*/ 314361 w 316622"/>
                <a:gd name="connsiteY5" fmla="*/ 235501 h 269321"/>
                <a:gd name="connsiteX6" fmla="*/ 314782 w 316622"/>
                <a:gd name="connsiteY6" fmla="*/ 236649 h 269321"/>
                <a:gd name="connsiteX7" fmla="*/ 315581 w 316622"/>
                <a:gd name="connsiteY7" fmla="*/ 237450 h 269321"/>
                <a:gd name="connsiteX8" fmla="*/ 315953 w 316622"/>
                <a:gd name="connsiteY8" fmla="*/ 238329 h 269321"/>
                <a:gd name="connsiteX9" fmla="*/ 316622 w 316622"/>
                <a:gd name="connsiteY9" fmla="*/ 248763 h 269321"/>
                <a:gd name="connsiteX10" fmla="*/ 316495 w 316622"/>
                <a:gd name="connsiteY10" fmla="*/ 249592 h 269321"/>
                <a:gd name="connsiteX11" fmla="*/ 313791 w 316622"/>
                <a:gd name="connsiteY11" fmla="*/ 253771 h 269321"/>
                <a:gd name="connsiteX12" fmla="*/ 313182 w 316622"/>
                <a:gd name="connsiteY12" fmla="*/ 254996 h 269321"/>
                <a:gd name="connsiteX13" fmla="*/ 313048 w 316622"/>
                <a:gd name="connsiteY13" fmla="*/ 260165 h 269321"/>
                <a:gd name="connsiteX14" fmla="*/ 312593 w 316622"/>
                <a:gd name="connsiteY14" fmla="*/ 261552 h 269321"/>
                <a:gd name="connsiteX15" fmla="*/ 311634 w 316622"/>
                <a:gd name="connsiteY15" fmla="*/ 262920 h 269321"/>
                <a:gd name="connsiteX16" fmla="*/ 309922 w 316622"/>
                <a:gd name="connsiteY16" fmla="*/ 267337 h 269321"/>
                <a:gd name="connsiteX17" fmla="*/ 308434 w 316622"/>
                <a:gd name="connsiteY17" fmla="*/ 269321 h 269321"/>
                <a:gd name="connsiteX18" fmla="*/ 304385 w 316622"/>
                <a:gd name="connsiteY18" fmla="*/ 266901 h 269321"/>
                <a:gd name="connsiteX19" fmla="*/ 301997 w 316622"/>
                <a:gd name="connsiteY19" fmla="*/ 265854 h 269321"/>
                <a:gd name="connsiteX20" fmla="*/ 300826 w 316622"/>
                <a:gd name="connsiteY20" fmla="*/ 264725 h 269321"/>
                <a:gd name="connsiteX21" fmla="*/ 300062 w 316622"/>
                <a:gd name="connsiteY21" fmla="*/ 263945 h 269321"/>
                <a:gd name="connsiteX22" fmla="*/ 300554 w 316622"/>
                <a:gd name="connsiteY22" fmla="*/ 262905 h 269321"/>
                <a:gd name="connsiteX23" fmla="*/ 301643 w 316622"/>
                <a:gd name="connsiteY23" fmla="*/ 261824 h 269321"/>
                <a:gd name="connsiteX24" fmla="*/ 301815 w 316622"/>
                <a:gd name="connsiteY24" fmla="*/ 260973 h 269321"/>
                <a:gd name="connsiteX25" fmla="*/ 299254 w 316622"/>
                <a:gd name="connsiteY25" fmla="*/ 260009 h 269321"/>
                <a:gd name="connsiteX26" fmla="*/ 298082 w 316622"/>
                <a:gd name="connsiteY26" fmla="*/ 259365 h 269321"/>
                <a:gd name="connsiteX27" fmla="*/ 298097 w 316622"/>
                <a:gd name="connsiteY27" fmla="*/ 258237 h 269321"/>
                <a:gd name="connsiteX28" fmla="*/ 298982 w 316622"/>
                <a:gd name="connsiteY28" fmla="*/ 256476 h 269321"/>
                <a:gd name="connsiteX29" fmla="*/ 298578 w 316622"/>
                <a:gd name="connsiteY29" fmla="*/ 255025 h 269321"/>
                <a:gd name="connsiteX30" fmla="*/ 297101 w 316622"/>
                <a:gd name="connsiteY30" fmla="*/ 255099 h 269321"/>
                <a:gd name="connsiteX31" fmla="*/ 295957 w 316622"/>
                <a:gd name="connsiteY31" fmla="*/ 254877 h 269321"/>
                <a:gd name="connsiteX32" fmla="*/ 295808 w 316622"/>
                <a:gd name="connsiteY32" fmla="*/ 254123 h 269321"/>
                <a:gd name="connsiteX33" fmla="*/ 296654 w 316622"/>
                <a:gd name="connsiteY33" fmla="*/ 253156 h 269321"/>
                <a:gd name="connsiteX34" fmla="*/ 297740 w 316622"/>
                <a:gd name="connsiteY34" fmla="*/ 251893 h 269321"/>
                <a:gd name="connsiteX35" fmla="*/ 297706 w 316622"/>
                <a:gd name="connsiteY35" fmla="*/ 250499 h 269321"/>
                <a:gd name="connsiteX36" fmla="*/ 296393 w 316622"/>
                <a:gd name="connsiteY36" fmla="*/ 249898 h 269321"/>
                <a:gd name="connsiteX37" fmla="*/ 295203 w 316622"/>
                <a:gd name="connsiteY37" fmla="*/ 248765 h 269321"/>
                <a:gd name="connsiteX38" fmla="*/ 294726 w 316622"/>
                <a:gd name="connsiteY38" fmla="*/ 247224 h 269321"/>
                <a:gd name="connsiteX39" fmla="*/ 295648 w 316622"/>
                <a:gd name="connsiteY39" fmla="*/ 246169 h 269321"/>
                <a:gd name="connsiteX40" fmla="*/ 297142 w 316622"/>
                <a:gd name="connsiteY40" fmla="*/ 245488 h 269321"/>
                <a:gd name="connsiteX41" fmla="*/ 296045 w 316622"/>
                <a:gd name="connsiteY41" fmla="*/ 243907 h 269321"/>
                <a:gd name="connsiteX42" fmla="*/ 295305 w 316622"/>
                <a:gd name="connsiteY42" fmla="*/ 243872 h 269321"/>
                <a:gd name="connsiteX43" fmla="*/ 294713 w 316622"/>
                <a:gd name="connsiteY43" fmla="*/ 243526 h 269321"/>
                <a:gd name="connsiteX44" fmla="*/ 295197 w 316622"/>
                <a:gd name="connsiteY44" fmla="*/ 242791 h 269321"/>
                <a:gd name="connsiteX45" fmla="*/ 296358 w 316622"/>
                <a:gd name="connsiteY45" fmla="*/ 241692 h 269321"/>
                <a:gd name="connsiteX46" fmla="*/ 297974 w 316622"/>
                <a:gd name="connsiteY46" fmla="*/ 238406 h 269321"/>
                <a:gd name="connsiteX47" fmla="*/ 300224 w 316622"/>
                <a:gd name="connsiteY47" fmla="*/ 236854 h 269321"/>
                <a:gd name="connsiteX48" fmla="*/ 304206 w 316622"/>
                <a:gd name="connsiteY48" fmla="*/ 235855 h 269321"/>
                <a:gd name="connsiteX49" fmla="*/ 305283 w 316622"/>
                <a:gd name="connsiteY49" fmla="*/ 235418 h 269321"/>
                <a:gd name="connsiteX50" fmla="*/ 306272 w 316622"/>
                <a:gd name="connsiteY50" fmla="*/ 234261 h 269321"/>
                <a:gd name="connsiteX51" fmla="*/ 307367 w 316622"/>
                <a:gd name="connsiteY51" fmla="*/ 233515 h 269321"/>
                <a:gd name="connsiteX52" fmla="*/ 308697 w 316622"/>
                <a:gd name="connsiteY52" fmla="*/ 233614 h 269321"/>
                <a:gd name="connsiteX53" fmla="*/ 309924 w 316622"/>
                <a:gd name="connsiteY53" fmla="*/ 234061 h 269321"/>
                <a:gd name="connsiteX54" fmla="*/ 310680 w 316622"/>
                <a:gd name="connsiteY54" fmla="*/ 234537 h 269321"/>
                <a:gd name="connsiteX55" fmla="*/ 311247 w 316622"/>
                <a:gd name="connsiteY55" fmla="*/ 234042 h 269321"/>
                <a:gd name="connsiteX56" fmla="*/ 311800 w 316622"/>
                <a:gd name="connsiteY56" fmla="*/ 232606 h 269321"/>
                <a:gd name="connsiteX57" fmla="*/ 311461 w 316622"/>
                <a:gd name="connsiteY57" fmla="*/ 231344 h 269321"/>
                <a:gd name="connsiteX58" fmla="*/ 311636 w 316622"/>
                <a:gd name="connsiteY58" fmla="*/ 227872 h 269321"/>
                <a:gd name="connsiteX59" fmla="*/ 312349 w 316622"/>
                <a:gd name="connsiteY59" fmla="*/ 225900 h 269321"/>
                <a:gd name="connsiteX60" fmla="*/ 74603 w 316622"/>
                <a:gd name="connsiteY60" fmla="*/ 143377 h 269321"/>
                <a:gd name="connsiteX61" fmla="*/ 76893 w 316622"/>
                <a:gd name="connsiteY61" fmla="*/ 144695 h 269321"/>
                <a:gd name="connsiteX62" fmla="*/ 79254 w 316622"/>
                <a:gd name="connsiteY62" fmla="*/ 147418 h 269321"/>
                <a:gd name="connsiteX63" fmla="*/ 78474 w 316622"/>
                <a:gd name="connsiteY63" fmla="*/ 149829 h 269321"/>
                <a:gd name="connsiteX64" fmla="*/ 76999 w 316622"/>
                <a:gd name="connsiteY64" fmla="*/ 147609 h 269321"/>
                <a:gd name="connsiteX65" fmla="*/ 75044 w 316622"/>
                <a:gd name="connsiteY65" fmla="*/ 145662 h 269321"/>
                <a:gd name="connsiteX66" fmla="*/ 74598 w 316622"/>
                <a:gd name="connsiteY66" fmla="*/ 143859 h 269321"/>
                <a:gd name="connsiteX67" fmla="*/ 161140 w 316622"/>
                <a:gd name="connsiteY67" fmla="*/ 0 h 269321"/>
                <a:gd name="connsiteX68" fmla="*/ 161386 w 316622"/>
                <a:gd name="connsiteY68" fmla="*/ 1392 h 269321"/>
                <a:gd name="connsiteX69" fmla="*/ 162243 w 316622"/>
                <a:gd name="connsiteY69" fmla="*/ 3172 h 269321"/>
                <a:gd name="connsiteX70" fmla="*/ 162833 w 316622"/>
                <a:gd name="connsiteY70" fmla="*/ 4145 h 269321"/>
                <a:gd name="connsiteX71" fmla="*/ 162343 w 316622"/>
                <a:gd name="connsiteY71" fmla="*/ 5415 h 269321"/>
                <a:gd name="connsiteX72" fmla="*/ 162729 w 316622"/>
                <a:gd name="connsiteY72" fmla="*/ 6460 h 269321"/>
                <a:gd name="connsiteX73" fmla="*/ 164329 w 316622"/>
                <a:gd name="connsiteY73" fmla="*/ 8341 h 269321"/>
                <a:gd name="connsiteX74" fmla="*/ 166324 w 316622"/>
                <a:gd name="connsiteY74" fmla="*/ 10112 h 269321"/>
                <a:gd name="connsiteX75" fmla="*/ 168102 w 316622"/>
                <a:gd name="connsiteY75" fmla="*/ 11243 h 269321"/>
                <a:gd name="connsiteX76" fmla="*/ 168603 w 316622"/>
                <a:gd name="connsiteY76" fmla="*/ 11120 h 269321"/>
                <a:gd name="connsiteX77" fmla="*/ 169920 w 316622"/>
                <a:gd name="connsiteY77" fmla="*/ 10798 h 269321"/>
                <a:gd name="connsiteX78" fmla="*/ 172150 w 316622"/>
                <a:gd name="connsiteY78" fmla="*/ 9638 h 269321"/>
                <a:gd name="connsiteX79" fmla="*/ 174008 w 316622"/>
                <a:gd name="connsiteY79" fmla="*/ 9273 h 269321"/>
                <a:gd name="connsiteX80" fmla="*/ 175070 w 316622"/>
                <a:gd name="connsiteY80" fmla="*/ 10162 h 269321"/>
                <a:gd name="connsiteX81" fmla="*/ 175670 w 316622"/>
                <a:gd name="connsiteY81" fmla="*/ 10663 h 269321"/>
                <a:gd name="connsiteX82" fmla="*/ 176841 w 316622"/>
                <a:gd name="connsiteY82" fmla="*/ 12664 h 269321"/>
                <a:gd name="connsiteX83" fmla="*/ 177169 w 316622"/>
                <a:gd name="connsiteY83" fmla="*/ 14752 h 269321"/>
                <a:gd name="connsiteX84" fmla="*/ 177689 w 316622"/>
                <a:gd name="connsiteY84" fmla="*/ 16484 h 269321"/>
                <a:gd name="connsiteX85" fmla="*/ 178637 w 316622"/>
                <a:gd name="connsiteY85" fmla="*/ 17186 h 269321"/>
                <a:gd name="connsiteX86" fmla="*/ 182192 w 316622"/>
                <a:gd name="connsiteY86" fmla="*/ 17416 h 269321"/>
                <a:gd name="connsiteX87" fmla="*/ 184811 w 316622"/>
                <a:gd name="connsiteY87" fmla="*/ 18058 h 269321"/>
                <a:gd name="connsiteX88" fmla="*/ 185504 w 316622"/>
                <a:gd name="connsiteY88" fmla="*/ 18639 h 269321"/>
                <a:gd name="connsiteX89" fmla="*/ 186400 w 316622"/>
                <a:gd name="connsiteY89" fmla="*/ 22482 h 269321"/>
                <a:gd name="connsiteX90" fmla="*/ 186888 w 316622"/>
                <a:gd name="connsiteY90" fmla="*/ 23025 h 269321"/>
                <a:gd name="connsiteX91" fmla="*/ 187541 w 316622"/>
                <a:gd name="connsiteY91" fmla="*/ 22572 h 269321"/>
                <a:gd name="connsiteX92" fmla="*/ 188186 w 316622"/>
                <a:gd name="connsiteY92" fmla="*/ 21940 h 269321"/>
                <a:gd name="connsiteX93" fmla="*/ 189082 w 316622"/>
                <a:gd name="connsiteY93" fmla="*/ 21839 h 269321"/>
                <a:gd name="connsiteX94" fmla="*/ 190620 w 316622"/>
                <a:gd name="connsiteY94" fmla="*/ 22083 h 269321"/>
                <a:gd name="connsiteX95" fmla="*/ 192645 w 316622"/>
                <a:gd name="connsiteY95" fmla="*/ 22159 h 269321"/>
                <a:gd name="connsiteX96" fmla="*/ 194734 w 316622"/>
                <a:gd name="connsiteY96" fmla="*/ 22582 h 269321"/>
                <a:gd name="connsiteX97" fmla="*/ 197618 w 316622"/>
                <a:gd name="connsiteY97" fmla="*/ 24750 h 269321"/>
                <a:gd name="connsiteX98" fmla="*/ 197508 w 316622"/>
                <a:gd name="connsiteY98" fmla="*/ 25465 h 269321"/>
                <a:gd name="connsiteX99" fmla="*/ 196945 w 316622"/>
                <a:gd name="connsiteY99" fmla="*/ 26720 h 269321"/>
                <a:gd name="connsiteX100" fmla="*/ 196748 w 316622"/>
                <a:gd name="connsiteY100" fmla="*/ 27721 h 269321"/>
                <a:gd name="connsiteX101" fmla="*/ 197245 w 316622"/>
                <a:gd name="connsiteY101" fmla="*/ 28123 h 269321"/>
                <a:gd name="connsiteX102" fmla="*/ 198007 w 316622"/>
                <a:gd name="connsiteY102" fmla="*/ 29156 h 269321"/>
                <a:gd name="connsiteX103" fmla="*/ 197824 w 316622"/>
                <a:gd name="connsiteY103" fmla="*/ 30350 h 269321"/>
                <a:gd name="connsiteX104" fmla="*/ 197081 w 316622"/>
                <a:gd name="connsiteY104" fmla="*/ 31186 h 269321"/>
                <a:gd name="connsiteX105" fmla="*/ 196783 w 316622"/>
                <a:gd name="connsiteY105" fmla="*/ 31875 h 269321"/>
                <a:gd name="connsiteX106" fmla="*/ 196787 w 316622"/>
                <a:gd name="connsiteY106" fmla="*/ 32323 h 269321"/>
                <a:gd name="connsiteX107" fmla="*/ 197059 w 316622"/>
                <a:gd name="connsiteY107" fmla="*/ 32695 h 269321"/>
                <a:gd name="connsiteX108" fmla="*/ 197651 w 316622"/>
                <a:gd name="connsiteY108" fmla="*/ 33022 h 269321"/>
                <a:gd name="connsiteX109" fmla="*/ 201911 w 316622"/>
                <a:gd name="connsiteY109" fmla="*/ 33463 h 269321"/>
                <a:gd name="connsiteX110" fmla="*/ 205809 w 316622"/>
                <a:gd name="connsiteY110" fmla="*/ 33022 h 269321"/>
                <a:gd name="connsiteX111" fmla="*/ 208266 w 316622"/>
                <a:gd name="connsiteY111" fmla="*/ 31805 h 269321"/>
                <a:gd name="connsiteX112" fmla="*/ 208685 w 316622"/>
                <a:gd name="connsiteY112" fmla="*/ 30522 h 269321"/>
                <a:gd name="connsiteX113" fmla="*/ 209383 w 316622"/>
                <a:gd name="connsiteY113" fmla="*/ 29072 h 269321"/>
                <a:gd name="connsiteX114" fmla="*/ 210847 w 316622"/>
                <a:gd name="connsiteY114" fmla="*/ 27858 h 269321"/>
                <a:gd name="connsiteX115" fmla="*/ 211860 w 316622"/>
                <a:gd name="connsiteY115" fmla="*/ 27450 h 269321"/>
                <a:gd name="connsiteX116" fmla="*/ 212786 w 316622"/>
                <a:gd name="connsiteY116" fmla="*/ 27950 h 269321"/>
                <a:gd name="connsiteX117" fmla="*/ 211227 w 316622"/>
                <a:gd name="connsiteY117" fmla="*/ 33042 h 269321"/>
                <a:gd name="connsiteX118" fmla="*/ 212365 w 316622"/>
                <a:gd name="connsiteY118" fmla="*/ 34342 h 269321"/>
                <a:gd name="connsiteX119" fmla="*/ 212533 w 316622"/>
                <a:gd name="connsiteY119" fmla="*/ 36284 h 269321"/>
                <a:gd name="connsiteX120" fmla="*/ 212941 w 316622"/>
                <a:gd name="connsiteY120" fmla="*/ 37983 h 269321"/>
                <a:gd name="connsiteX121" fmla="*/ 214334 w 316622"/>
                <a:gd name="connsiteY121" fmla="*/ 37951 h 269321"/>
                <a:gd name="connsiteX122" fmla="*/ 216023 w 316622"/>
                <a:gd name="connsiteY122" fmla="*/ 38265 h 269321"/>
                <a:gd name="connsiteX123" fmla="*/ 217219 w 316622"/>
                <a:gd name="connsiteY123" fmla="*/ 38893 h 269321"/>
                <a:gd name="connsiteX124" fmla="*/ 218614 w 316622"/>
                <a:gd name="connsiteY124" fmla="*/ 39902 h 269321"/>
                <a:gd name="connsiteX125" fmla="*/ 220625 w 316622"/>
                <a:gd name="connsiteY125" fmla="*/ 40829 h 269321"/>
                <a:gd name="connsiteX126" fmla="*/ 222035 w 316622"/>
                <a:gd name="connsiteY126" fmla="*/ 41155 h 269321"/>
                <a:gd name="connsiteX127" fmla="*/ 222546 w 316622"/>
                <a:gd name="connsiteY127" fmla="*/ 41929 h 269321"/>
                <a:gd name="connsiteX128" fmla="*/ 223686 w 316622"/>
                <a:gd name="connsiteY128" fmla="*/ 42825 h 269321"/>
                <a:gd name="connsiteX129" fmla="*/ 225481 w 316622"/>
                <a:gd name="connsiteY129" fmla="*/ 44702 h 269321"/>
                <a:gd name="connsiteX130" fmla="*/ 227087 w 316622"/>
                <a:gd name="connsiteY130" fmla="*/ 45954 h 269321"/>
                <a:gd name="connsiteX131" fmla="*/ 227863 w 316622"/>
                <a:gd name="connsiteY131" fmla="*/ 45949 h 269321"/>
                <a:gd name="connsiteX132" fmla="*/ 229359 w 316622"/>
                <a:gd name="connsiteY132" fmla="*/ 45456 h 269321"/>
                <a:gd name="connsiteX133" fmla="*/ 231579 w 316622"/>
                <a:gd name="connsiteY133" fmla="*/ 45140 h 269321"/>
                <a:gd name="connsiteX134" fmla="*/ 233332 w 316622"/>
                <a:gd name="connsiteY134" fmla="*/ 45167 h 269321"/>
                <a:gd name="connsiteX135" fmla="*/ 234078 w 316622"/>
                <a:gd name="connsiteY135" fmla="*/ 46120 h 269321"/>
                <a:gd name="connsiteX136" fmla="*/ 235801 w 316622"/>
                <a:gd name="connsiteY136" fmla="*/ 46560 h 269321"/>
                <a:gd name="connsiteX137" fmla="*/ 236410 w 316622"/>
                <a:gd name="connsiteY137" fmla="*/ 46910 h 269321"/>
                <a:gd name="connsiteX138" fmla="*/ 237086 w 316622"/>
                <a:gd name="connsiteY138" fmla="*/ 47567 h 269321"/>
                <a:gd name="connsiteX139" fmla="*/ 238234 w 316622"/>
                <a:gd name="connsiteY139" fmla="*/ 47831 h 269321"/>
                <a:gd name="connsiteX140" fmla="*/ 239621 w 316622"/>
                <a:gd name="connsiteY140" fmla="*/ 47567 h 269321"/>
                <a:gd name="connsiteX141" fmla="*/ 240633 w 316622"/>
                <a:gd name="connsiteY141" fmla="*/ 46690 h 269321"/>
                <a:gd name="connsiteX142" fmla="*/ 241985 w 316622"/>
                <a:gd name="connsiteY142" fmla="*/ 46297 h 269321"/>
                <a:gd name="connsiteX143" fmla="*/ 243337 w 316622"/>
                <a:gd name="connsiteY143" fmla="*/ 46428 h 269321"/>
                <a:gd name="connsiteX144" fmla="*/ 244114 w 316622"/>
                <a:gd name="connsiteY144" fmla="*/ 46910 h 269321"/>
                <a:gd name="connsiteX145" fmla="*/ 245596 w 316622"/>
                <a:gd name="connsiteY145" fmla="*/ 47622 h 269321"/>
                <a:gd name="connsiteX146" fmla="*/ 246434 w 316622"/>
                <a:gd name="connsiteY146" fmla="*/ 47467 h 269321"/>
                <a:gd name="connsiteX147" fmla="*/ 248111 w 316622"/>
                <a:gd name="connsiteY147" fmla="*/ 47905 h 269321"/>
                <a:gd name="connsiteX148" fmla="*/ 249796 w 316622"/>
                <a:gd name="connsiteY148" fmla="*/ 49287 h 269321"/>
                <a:gd name="connsiteX149" fmla="*/ 250504 w 316622"/>
                <a:gd name="connsiteY149" fmla="*/ 50676 h 269321"/>
                <a:gd name="connsiteX150" fmla="*/ 250689 w 316622"/>
                <a:gd name="connsiteY150" fmla="*/ 51435 h 269321"/>
                <a:gd name="connsiteX151" fmla="*/ 251417 w 316622"/>
                <a:gd name="connsiteY151" fmla="*/ 52260 h 269321"/>
                <a:gd name="connsiteX152" fmla="*/ 254244 w 316622"/>
                <a:gd name="connsiteY152" fmla="*/ 55987 h 269321"/>
                <a:gd name="connsiteX153" fmla="*/ 255147 w 316622"/>
                <a:gd name="connsiteY153" fmla="*/ 56171 h 269321"/>
                <a:gd name="connsiteX154" fmla="*/ 256129 w 316622"/>
                <a:gd name="connsiteY154" fmla="*/ 55606 h 269321"/>
                <a:gd name="connsiteX155" fmla="*/ 256766 w 316622"/>
                <a:gd name="connsiteY155" fmla="*/ 54805 h 269321"/>
                <a:gd name="connsiteX156" fmla="*/ 257688 w 316622"/>
                <a:gd name="connsiteY156" fmla="*/ 54645 h 269321"/>
                <a:gd name="connsiteX157" fmla="*/ 259172 w 316622"/>
                <a:gd name="connsiteY157" fmla="*/ 55014 h 269321"/>
                <a:gd name="connsiteX158" fmla="*/ 260126 w 316622"/>
                <a:gd name="connsiteY158" fmla="*/ 55436 h 269321"/>
                <a:gd name="connsiteX159" fmla="*/ 260584 w 316622"/>
                <a:gd name="connsiteY159" fmla="*/ 57049 h 269321"/>
                <a:gd name="connsiteX160" fmla="*/ 260906 w 316622"/>
                <a:gd name="connsiteY160" fmla="*/ 57356 h 269321"/>
                <a:gd name="connsiteX161" fmla="*/ 261547 w 316622"/>
                <a:gd name="connsiteY161" fmla="*/ 57009 h 269321"/>
                <a:gd name="connsiteX162" fmla="*/ 262690 w 316622"/>
                <a:gd name="connsiteY162" fmla="*/ 56932 h 269321"/>
                <a:gd name="connsiteX163" fmla="*/ 264514 w 316622"/>
                <a:gd name="connsiteY163" fmla="*/ 57330 h 269321"/>
                <a:gd name="connsiteX164" fmla="*/ 267023 w 316622"/>
                <a:gd name="connsiteY164" fmla="*/ 56875 h 269321"/>
                <a:gd name="connsiteX165" fmla="*/ 269031 w 316622"/>
                <a:gd name="connsiteY165" fmla="*/ 56202 h 269321"/>
                <a:gd name="connsiteX166" fmla="*/ 270057 w 316622"/>
                <a:gd name="connsiteY166" fmla="*/ 56227 h 269321"/>
                <a:gd name="connsiteX167" fmla="*/ 271713 w 316622"/>
                <a:gd name="connsiteY167" fmla="*/ 58108 h 269321"/>
                <a:gd name="connsiteX168" fmla="*/ 273603 w 316622"/>
                <a:gd name="connsiteY168" fmla="*/ 58811 h 269321"/>
                <a:gd name="connsiteX169" fmla="*/ 277766 w 316622"/>
                <a:gd name="connsiteY169" fmla="*/ 59378 h 269321"/>
                <a:gd name="connsiteX170" fmla="*/ 282234 w 316622"/>
                <a:gd name="connsiteY170" fmla="*/ 60262 h 269321"/>
                <a:gd name="connsiteX171" fmla="*/ 283989 w 316622"/>
                <a:gd name="connsiteY171" fmla="*/ 60976 h 269321"/>
                <a:gd name="connsiteX172" fmla="*/ 285188 w 316622"/>
                <a:gd name="connsiteY172" fmla="*/ 61327 h 269321"/>
                <a:gd name="connsiteX173" fmla="*/ 285309 w 316622"/>
                <a:gd name="connsiteY173" fmla="*/ 63812 h 269321"/>
                <a:gd name="connsiteX174" fmla="*/ 284948 w 316622"/>
                <a:gd name="connsiteY174" fmla="*/ 64187 h 269321"/>
                <a:gd name="connsiteX175" fmla="*/ 280498 w 316622"/>
                <a:gd name="connsiteY175" fmla="*/ 69161 h 269321"/>
                <a:gd name="connsiteX176" fmla="*/ 278623 w 316622"/>
                <a:gd name="connsiteY176" fmla="*/ 70938 h 269321"/>
                <a:gd name="connsiteX177" fmla="*/ 277669 w 316622"/>
                <a:gd name="connsiteY177" fmla="*/ 73471 h 269321"/>
                <a:gd name="connsiteX178" fmla="*/ 277013 w 316622"/>
                <a:gd name="connsiteY178" fmla="*/ 77352 h 269321"/>
                <a:gd name="connsiteX179" fmla="*/ 275698 w 316622"/>
                <a:gd name="connsiteY179" fmla="*/ 81034 h 269321"/>
                <a:gd name="connsiteX180" fmla="*/ 273728 w 316622"/>
                <a:gd name="connsiteY180" fmla="*/ 84519 h 269321"/>
                <a:gd name="connsiteX181" fmla="*/ 273011 w 316622"/>
                <a:gd name="connsiteY181" fmla="*/ 87132 h 269321"/>
                <a:gd name="connsiteX182" fmla="*/ 273549 w 316622"/>
                <a:gd name="connsiteY182" fmla="*/ 88874 h 269321"/>
                <a:gd name="connsiteX183" fmla="*/ 273212 w 316622"/>
                <a:gd name="connsiteY183" fmla="*/ 91607 h 269321"/>
                <a:gd name="connsiteX184" fmla="*/ 272003 w 316622"/>
                <a:gd name="connsiteY184" fmla="*/ 95326 h 269321"/>
                <a:gd name="connsiteX185" fmla="*/ 271800 w 316622"/>
                <a:gd name="connsiteY185" fmla="*/ 98132 h 269321"/>
                <a:gd name="connsiteX186" fmla="*/ 272597 w 316622"/>
                <a:gd name="connsiteY186" fmla="*/ 100025 h 269321"/>
                <a:gd name="connsiteX187" fmla="*/ 273707 w 316622"/>
                <a:gd name="connsiteY187" fmla="*/ 100413 h 269321"/>
                <a:gd name="connsiteX188" fmla="*/ 271037 w 316622"/>
                <a:gd name="connsiteY188" fmla="*/ 101687 h 269321"/>
                <a:gd name="connsiteX189" fmla="*/ 270429 w 316622"/>
                <a:gd name="connsiteY189" fmla="*/ 102801 h 269321"/>
                <a:gd name="connsiteX190" fmla="*/ 269381 w 316622"/>
                <a:gd name="connsiteY190" fmla="*/ 104274 h 269321"/>
                <a:gd name="connsiteX191" fmla="*/ 267682 w 316622"/>
                <a:gd name="connsiteY191" fmla="*/ 104893 h 269321"/>
                <a:gd name="connsiteX192" fmla="*/ 265970 w 316622"/>
                <a:gd name="connsiteY192" fmla="*/ 105098 h 269321"/>
                <a:gd name="connsiteX193" fmla="*/ 264585 w 316622"/>
                <a:gd name="connsiteY193" fmla="*/ 104903 h 269321"/>
                <a:gd name="connsiteX194" fmla="*/ 263797 w 316622"/>
                <a:gd name="connsiteY194" fmla="*/ 104315 h 269321"/>
                <a:gd name="connsiteX195" fmla="*/ 263836 w 316622"/>
                <a:gd name="connsiteY195" fmla="*/ 103767 h 269321"/>
                <a:gd name="connsiteX196" fmla="*/ 263102 w 316622"/>
                <a:gd name="connsiteY196" fmla="*/ 103301 h 269321"/>
                <a:gd name="connsiteX197" fmla="*/ 261275 w 316622"/>
                <a:gd name="connsiteY197" fmla="*/ 103315 h 269321"/>
                <a:gd name="connsiteX198" fmla="*/ 259394 w 316622"/>
                <a:gd name="connsiteY198" fmla="*/ 104328 h 269321"/>
                <a:gd name="connsiteX199" fmla="*/ 257891 w 316622"/>
                <a:gd name="connsiteY199" fmla="*/ 105982 h 269321"/>
                <a:gd name="connsiteX200" fmla="*/ 258358 w 316622"/>
                <a:gd name="connsiteY200" fmla="*/ 106907 h 269321"/>
                <a:gd name="connsiteX201" fmla="*/ 259742 w 316622"/>
                <a:gd name="connsiteY201" fmla="*/ 107151 h 269321"/>
                <a:gd name="connsiteX202" fmla="*/ 260107 w 316622"/>
                <a:gd name="connsiteY202" fmla="*/ 107517 h 269321"/>
                <a:gd name="connsiteX203" fmla="*/ 260107 w 316622"/>
                <a:gd name="connsiteY203" fmla="*/ 107992 h 269321"/>
                <a:gd name="connsiteX204" fmla="*/ 259619 w 316622"/>
                <a:gd name="connsiteY204" fmla="*/ 108564 h 269321"/>
                <a:gd name="connsiteX205" fmla="*/ 259034 w 316622"/>
                <a:gd name="connsiteY205" fmla="*/ 109541 h 269321"/>
                <a:gd name="connsiteX206" fmla="*/ 256129 w 316622"/>
                <a:gd name="connsiteY206" fmla="*/ 112450 h 269321"/>
                <a:gd name="connsiteX207" fmla="*/ 253197 w 316622"/>
                <a:gd name="connsiteY207" fmla="*/ 115382 h 269321"/>
                <a:gd name="connsiteX208" fmla="*/ 252728 w 316622"/>
                <a:gd name="connsiteY208" fmla="*/ 116268 h 269321"/>
                <a:gd name="connsiteX209" fmla="*/ 251798 w 316622"/>
                <a:gd name="connsiteY209" fmla="*/ 116887 h 269321"/>
                <a:gd name="connsiteX210" fmla="*/ 248070 w 316622"/>
                <a:gd name="connsiteY210" fmla="*/ 118450 h 269321"/>
                <a:gd name="connsiteX211" fmla="*/ 247680 w 316622"/>
                <a:gd name="connsiteY211" fmla="*/ 119076 h 269321"/>
                <a:gd name="connsiteX212" fmla="*/ 247468 w 316622"/>
                <a:gd name="connsiteY212" fmla="*/ 121685 h 269321"/>
                <a:gd name="connsiteX213" fmla="*/ 247051 w 316622"/>
                <a:gd name="connsiteY213" fmla="*/ 123826 h 269321"/>
                <a:gd name="connsiteX214" fmla="*/ 244287 w 316622"/>
                <a:gd name="connsiteY214" fmla="*/ 125839 h 269321"/>
                <a:gd name="connsiteX215" fmla="*/ 241536 w 316622"/>
                <a:gd name="connsiteY215" fmla="*/ 127842 h 269321"/>
                <a:gd name="connsiteX216" fmla="*/ 240849 w 316622"/>
                <a:gd name="connsiteY216" fmla="*/ 129065 h 269321"/>
                <a:gd name="connsiteX217" fmla="*/ 240348 w 316622"/>
                <a:gd name="connsiteY217" fmla="*/ 130480 h 269321"/>
                <a:gd name="connsiteX218" fmla="*/ 239485 w 316622"/>
                <a:gd name="connsiteY218" fmla="*/ 132076 h 269321"/>
                <a:gd name="connsiteX219" fmla="*/ 239314 w 316622"/>
                <a:gd name="connsiteY219" fmla="*/ 132919 h 269321"/>
                <a:gd name="connsiteX220" fmla="*/ 240707 w 316622"/>
                <a:gd name="connsiteY220" fmla="*/ 134293 h 269321"/>
                <a:gd name="connsiteX221" fmla="*/ 240545 w 316622"/>
                <a:gd name="connsiteY221" fmla="*/ 135429 h 269321"/>
                <a:gd name="connsiteX222" fmla="*/ 240102 w 316622"/>
                <a:gd name="connsiteY222" fmla="*/ 137043 h 269321"/>
                <a:gd name="connsiteX223" fmla="*/ 238780 w 316622"/>
                <a:gd name="connsiteY223" fmla="*/ 138186 h 269321"/>
                <a:gd name="connsiteX224" fmla="*/ 237319 w 316622"/>
                <a:gd name="connsiteY224" fmla="*/ 138834 h 269321"/>
                <a:gd name="connsiteX225" fmla="*/ 237351 w 316622"/>
                <a:gd name="connsiteY225" fmla="*/ 140590 h 269321"/>
                <a:gd name="connsiteX226" fmla="*/ 238129 w 316622"/>
                <a:gd name="connsiteY226" fmla="*/ 140836 h 269321"/>
                <a:gd name="connsiteX227" fmla="*/ 239897 w 316622"/>
                <a:gd name="connsiteY227" fmla="*/ 140706 h 269321"/>
                <a:gd name="connsiteX228" fmla="*/ 242391 w 316622"/>
                <a:gd name="connsiteY228" fmla="*/ 139432 h 269321"/>
                <a:gd name="connsiteX229" fmla="*/ 244017 w 316622"/>
                <a:gd name="connsiteY229" fmla="*/ 137794 h 269321"/>
                <a:gd name="connsiteX230" fmla="*/ 243059 w 316622"/>
                <a:gd name="connsiteY230" fmla="*/ 136238 h 269321"/>
                <a:gd name="connsiteX231" fmla="*/ 242940 w 316622"/>
                <a:gd name="connsiteY231" fmla="*/ 135933 h 269321"/>
                <a:gd name="connsiteX232" fmla="*/ 243171 w 316622"/>
                <a:gd name="connsiteY232" fmla="*/ 135568 h 269321"/>
                <a:gd name="connsiteX233" fmla="*/ 245099 w 316622"/>
                <a:gd name="connsiteY233" fmla="*/ 133875 h 269321"/>
                <a:gd name="connsiteX234" fmla="*/ 247466 w 316622"/>
                <a:gd name="connsiteY234" fmla="*/ 132854 h 269321"/>
                <a:gd name="connsiteX235" fmla="*/ 250767 w 316622"/>
                <a:gd name="connsiteY235" fmla="*/ 132664 h 269321"/>
                <a:gd name="connsiteX236" fmla="*/ 254745 w 316622"/>
                <a:gd name="connsiteY236" fmla="*/ 133263 h 269321"/>
                <a:gd name="connsiteX237" fmla="*/ 255142 w 316622"/>
                <a:gd name="connsiteY237" fmla="*/ 133516 h 269321"/>
                <a:gd name="connsiteX238" fmla="*/ 254950 w 316622"/>
                <a:gd name="connsiteY238" fmla="*/ 134554 h 269321"/>
                <a:gd name="connsiteX239" fmla="*/ 255321 w 316622"/>
                <a:gd name="connsiteY239" fmla="*/ 136085 h 269321"/>
                <a:gd name="connsiteX240" fmla="*/ 256043 w 316622"/>
                <a:gd name="connsiteY240" fmla="*/ 137159 h 269321"/>
                <a:gd name="connsiteX241" fmla="*/ 255054 w 316622"/>
                <a:gd name="connsiteY241" fmla="*/ 140205 h 269321"/>
                <a:gd name="connsiteX242" fmla="*/ 255797 w 316622"/>
                <a:gd name="connsiteY242" fmla="*/ 141159 h 269321"/>
                <a:gd name="connsiteX243" fmla="*/ 256954 w 316622"/>
                <a:gd name="connsiteY243" fmla="*/ 142299 h 269321"/>
                <a:gd name="connsiteX244" fmla="*/ 257822 w 316622"/>
                <a:gd name="connsiteY244" fmla="*/ 143340 h 269321"/>
                <a:gd name="connsiteX245" fmla="*/ 259070 w 316622"/>
                <a:gd name="connsiteY245" fmla="*/ 144296 h 269321"/>
                <a:gd name="connsiteX246" fmla="*/ 260180 w 316622"/>
                <a:gd name="connsiteY246" fmla="*/ 145906 h 269321"/>
                <a:gd name="connsiteX247" fmla="*/ 260560 w 316622"/>
                <a:gd name="connsiteY247" fmla="*/ 146818 h 269321"/>
                <a:gd name="connsiteX248" fmla="*/ 258785 w 316622"/>
                <a:gd name="connsiteY248" fmla="*/ 148402 h 269321"/>
                <a:gd name="connsiteX249" fmla="*/ 255771 w 316622"/>
                <a:gd name="connsiteY249" fmla="*/ 149886 h 269321"/>
                <a:gd name="connsiteX250" fmla="*/ 255432 w 316622"/>
                <a:gd name="connsiteY250" fmla="*/ 150836 h 269321"/>
                <a:gd name="connsiteX251" fmla="*/ 255471 w 316622"/>
                <a:gd name="connsiteY251" fmla="*/ 151916 h 269321"/>
                <a:gd name="connsiteX252" fmla="*/ 255810 w 316622"/>
                <a:gd name="connsiteY252" fmla="*/ 152765 h 269321"/>
                <a:gd name="connsiteX253" fmla="*/ 257472 w 316622"/>
                <a:gd name="connsiteY253" fmla="*/ 153857 h 269321"/>
                <a:gd name="connsiteX254" fmla="*/ 259263 w 316622"/>
                <a:gd name="connsiteY254" fmla="*/ 156327 h 269321"/>
                <a:gd name="connsiteX255" fmla="*/ 260396 w 316622"/>
                <a:gd name="connsiteY255" fmla="*/ 158528 h 269321"/>
                <a:gd name="connsiteX256" fmla="*/ 262881 w 316622"/>
                <a:gd name="connsiteY256" fmla="*/ 160637 h 269321"/>
                <a:gd name="connsiteX257" fmla="*/ 263486 w 316622"/>
                <a:gd name="connsiteY257" fmla="*/ 161261 h 269321"/>
                <a:gd name="connsiteX258" fmla="*/ 263331 w 316622"/>
                <a:gd name="connsiteY258" fmla="*/ 161788 h 269321"/>
                <a:gd name="connsiteX259" fmla="*/ 262676 w 316622"/>
                <a:gd name="connsiteY259" fmla="*/ 162686 h 269321"/>
                <a:gd name="connsiteX260" fmla="*/ 261826 w 316622"/>
                <a:gd name="connsiteY260" fmla="*/ 165676 h 269321"/>
                <a:gd name="connsiteX261" fmla="*/ 260811 w 316622"/>
                <a:gd name="connsiteY261" fmla="*/ 166151 h 269321"/>
                <a:gd name="connsiteX262" fmla="*/ 259679 w 316622"/>
                <a:gd name="connsiteY262" fmla="*/ 166344 h 269321"/>
                <a:gd name="connsiteX263" fmla="*/ 256607 w 316622"/>
                <a:gd name="connsiteY263" fmla="*/ 168532 h 269321"/>
                <a:gd name="connsiteX264" fmla="*/ 255237 w 316622"/>
                <a:gd name="connsiteY264" fmla="*/ 168267 h 269321"/>
                <a:gd name="connsiteX265" fmla="*/ 253290 w 316622"/>
                <a:gd name="connsiteY265" fmla="*/ 168295 h 269321"/>
                <a:gd name="connsiteX266" fmla="*/ 251862 w 316622"/>
                <a:gd name="connsiteY266" fmla="*/ 169016 h 269321"/>
                <a:gd name="connsiteX267" fmla="*/ 252018 w 316622"/>
                <a:gd name="connsiteY267" fmla="*/ 170378 h 269321"/>
                <a:gd name="connsiteX268" fmla="*/ 253270 w 316622"/>
                <a:gd name="connsiteY268" fmla="*/ 171624 h 269321"/>
                <a:gd name="connsiteX269" fmla="*/ 254006 w 316622"/>
                <a:gd name="connsiteY269" fmla="*/ 172980 h 269321"/>
                <a:gd name="connsiteX270" fmla="*/ 254304 w 316622"/>
                <a:gd name="connsiteY270" fmla="*/ 174390 h 269321"/>
                <a:gd name="connsiteX271" fmla="*/ 255695 w 316622"/>
                <a:gd name="connsiteY271" fmla="*/ 175434 h 269321"/>
                <a:gd name="connsiteX272" fmla="*/ 257647 w 316622"/>
                <a:gd name="connsiteY272" fmla="*/ 176058 h 269321"/>
                <a:gd name="connsiteX273" fmla="*/ 258764 w 316622"/>
                <a:gd name="connsiteY273" fmla="*/ 176100 h 269321"/>
                <a:gd name="connsiteX274" fmla="*/ 259494 w 316622"/>
                <a:gd name="connsiteY274" fmla="*/ 176475 h 269321"/>
                <a:gd name="connsiteX275" fmla="*/ 259932 w 316622"/>
                <a:gd name="connsiteY275" fmla="*/ 176958 h 269321"/>
                <a:gd name="connsiteX276" fmla="*/ 260772 w 316622"/>
                <a:gd name="connsiteY276" fmla="*/ 179974 h 269321"/>
                <a:gd name="connsiteX277" fmla="*/ 260269 w 316622"/>
                <a:gd name="connsiteY277" fmla="*/ 180730 h 269321"/>
                <a:gd name="connsiteX278" fmla="*/ 259217 w 316622"/>
                <a:gd name="connsiteY278" fmla="*/ 181052 h 269321"/>
                <a:gd name="connsiteX279" fmla="*/ 258589 w 316622"/>
                <a:gd name="connsiteY279" fmla="*/ 182291 h 269321"/>
                <a:gd name="connsiteX280" fmla="*/ 257334 w 316622"/>
                <a:gd name="connsiteY280" fmla="*/ 184118 h 269321"/>
                <a:gd name="connsiteX281" fmla="*/ 256622 w 316622"/>
                <a:gd name="connsiteY281" fmla="*/ 185583 h 269321"/>
                <a:gd name="connsiteX282" fmla="*/ 257410 w 316622"/>
                <a:gd name="connsiteY282" fmla="*/ 186872 h 269321"/>
                <a:gd name="connsiteX283" fmla="*/ 257746 w 316622"/>
                <a:gd name="connsiteY283" fmla="*/ 187826 h 269321"/>
                <a:gd name="connsiteX284" fmla="*/ 257325 w 316622"/>
                <a:gd name="connsiteY284" fmla="*/ 188808 h 269321"/>
                <a:gd name="connsiteX285" fmla="*/ 257887 w 316622"/>
                <a:gd name="connsiteY285" fmla="*/ 190337 h 269321"/>
                <a:gd name="connsiteX286" fmla="*/ 259370 w 316622"/>
                <a:gd name="connsiteY286" fmla="*/ 191849 h 269321"/>
                <a:gd name="connsiteX287" fmla="*/ 263398 w 316622"/>
                <a:gd name="connsiteY287" fmla="*/ 193974 h 269321"/>
                <a:gd name="connsiteX288" fmla="*/ 267138 w 316622"/>
                <a:gd name="connsiteY288" fmla="*/ 195701 h 269321"/>
                <a:gd name="connsiteX289" fmla="*/ 268295 w 316622"/>
                <a:gd name="connsiteY289" fmla="*/ 195988 h 269321"/>
                <a:gd name="connsiteX290" fmla="*/ 273348 w 316622"/>
                <a:gd name="connsiteY290" fmla="*/ 194877 h 269321"/>
                <a:gd name="connsiteX291" fmla="*/ 274184 w 316622"/>
                <a:gd name="connsiteY291" fmla="*/ 194973 h 269321"/>
                <a:gd name="connsiteX292" fmla="*/ 274799 w 316622"/>
                <a:gd name="connsiteY292" fmla="*/ 196296 h 269321"/>
                <a:gd name="connsiteX293" fmla="*/ 275067 w 316622"/>
                <a:gd name="connsiteY293" fmla="*/ 197186 h 269321"/>
                <a:gd name="connsiteX294" fmla="*/ 274499 w 316622"/>
                <a:gd name="connsiteY294" fmla="*/ 198527 h 269321"/>
                <a:gd name="connsiteX295" fmla="*/ 273132 w 316622"/>
                <a:gd name="connsiteY295" fmla="*/ 200372 h 269321"/>
                <a:gd name="connsiteX296" fmla="*/ 271651 w 316622"/>
                <a:gd name="connsiteY296" fmla="*/ 201842 h 269321"/>
                <a:gd name="connsiteX297" fmla="*/ 270753 w 316622"/>
                <a:gd name="connsiteY297" fmla="*/ 203091 h 269321"/>
                <a:gd name="connsiteX298" fmla="*/ 270940 w 316622"/>
                <a:gd name="connsiteY298" fmla="*/ 204224 h 269321"/>
                <a:gd name="connsiteX299" fmla="*/ 270999 w 316622"/>
                <a:gd name="connsiteY299" fmla="*/ 205731 h 269321"/>
                <a:gd name="connsiteX300" fmla="*/ 269794 w 316622"/>
                <a:gd name="connsiteY300" fmla="*/ 206182 h 269321"/>
                <a:gd name="connsiteX301" fmla="*/ 269755 w 316622"/>
                <a:gd name="connsiteY301" fmla="*/ 205884 h 269321"/>
                <a:gd name="connsiteX302" fmla="*/ 269258 w 316622"/>
                <a:gd name="connsiteY302" fmla="*/ 205630 h 269321"/>
                <a:gd name="connsiteX303" fmla="*/ 268829 w 316622"/>
                <a:gd name="connsiteY303" fmla="*/ 205780 h 269321"/>
                <a:gd name="connsiteX304" fmla="*/ 268498 w 316622"/>
                <a:gd name="connsiteY304" fmla="*/ 206107 h 269321"/>
                <a:gd name="connsiteX305" fmla="*/ 268446 w 316622"/>
                <a:gd name="connsiteY305" fmla="*/ 206687 h 269321"/>
                <a:gd name="connsiteX306" fmla="*/ 265877 w 316622"/>
                <a:gd name="connsiteY306" fmla="*/ 207649 h 269321"/>
                <a:gd name="connsiteX307" fmla="*/ 264106 w 316622"/>
                <a:gd name="connsiteY307" fmla="*/ 208646 h 269321"/>
                <a:gd name="connsiteX308" fmla="*/ 257103 w 316622"/>
                <a:gd name="connsiteY308" fmla="*/ 214594 h 269321"/>
                <a:gd name="connsiteX309" fmla="*/ 253827 w 316622"/>
                <a:gd name="connsiteY309" fmla="*/ 216336 h 269321"/>
                <a:gd name="connsiteX310" fmla="*/ 253182 w 316622"/>
                <a:gd name="connsiteY310" fmla="*/ 217385 h 269321"/>
                <a:gd name="connsiteX311" fmla="*/ 252514 w 316622"/>
                <a:gd name="connsiteY311" fmla="*/ 219345 h 269321"/>
                <a:gd name="connsiteX312" fmla="*/ 250590 w 316622"/>
                <a:gd name="connsiteY312" fmla="*/ 221026 h 269321"/>
                <a:gd name="connsiteX313" fmla="*/ 248906 w 316622"/>
                <a:gd name="connsiteY313" fmla="*/ 221825 h 269321"/>
                <a:gd name="connsiteX314" fmla="*/ 244734 w 316622"/>
                <a:gd name="connsiteY314" fmla="*/ 222646 h 269321"/>
                <a:gd name="connsiteX315" fmla="*/ 240545 w 316622"/>
                <a:gd name="connsiteY315" fmla="*/ 224426 h 269321"/>
                <a:gd name="connsiteX316" fmla="*/ 238658 w 316622"/>
                <a:gd name="connsiteY316" fmla="*/ 223659 h 269321"/>
                <a:gd name="connsiteX317" fmla="*/ 233769 w 316622"/>
                <a:gd name="connsiteY317" fmla="*/ 223741 h 269321"/>
                <a:gd name="connsiteX318" fmla="*/ 230720 w 316622"/>
                <a:gd name="connsiteY318" fmla="*/ 221596 h 269321"/>
                <a:gd name="connsiteX319" fmla="*/ 224859 w 316622"/>
                <a:gd name="connsiteY319" fmla="*/ 220235 h 269321"/>
                <a:gd name="connsiteX320" fmla="*/ 222950 w 316622"/>
                <a:gd name="connsiteY320" fmla="*/ 217107 h 269321"/>
                <a:gd name="connsiteX321" fmla="*/ 220281 w 316622"/>
                <a:gd name="connsiteY321" fmla="*/ 216904 h 269321"/>
                <a:gd name="connsiteX322" fmla="*/ 218532 w 316622"/>
                <a:gd name="connsiteY322" fmla="*/ 216998 h 269321"/>
                <a:gd name="connsiteX323" fmla="*/ 217487 w 316622"/>
                <a:gd name="connsiteY323" fmla="*/ 216524 h 269321"/>
                <a:gd name="connsiteX324" fmla="*/ 217215 w 316622"/>
                <a:gd name="connsiteY324" fmla="*/ 215456 h 269321"/>
                <a:gd name="connsiteX325" fmla="*/ 217191 w 316622"/>
                <a:gd name="connsiteY325" fmla="*/ 214427 h 269321"/>
                <a:gd name="connsiteX326" fmla="*/ 215339 w 316622"/>
                <a:gd name="connsiteY326" fmla="*/ 214901 h 269321"/>
                <a:gd name="connsiteX327" fmla="*/ 213922 w 316622"/>
                <a:gd name="connsiteY327" fmla="*/ 214901 h 269321"/>
                <a:gd name="connsiteX328" fmla="*/ 213077 w 316622"/>
                <a:gd name="connsiteY328" fmla="*/ 215313 h 269321"/>
                <a:gd name="connsiteX329" fmla="*/ 212410 w 316622"/>
                <a:gd name="connsiteY329" fmla="*/ 215789 h 269321"/>
                <a:gd name="connsiteX330" fmla="*/ 211622 w 316622"/>
                <a:gd name="connsiteY330" fmla="*/ 215485 h 269321"/>
                <a:gd name="connsiteX331" fmla="*/ 211164 w 316622"/>
                <a:gd name="connsiteY331" fmla="*/ 215587 h 269321"/>
                <a:gd name="connsiteX332" fmla="*/ 211205 w 316622"/>
                <a:gd name="connsiteY332" fmla="*/ 216193 h 269321"/>
                <a:gd name="connsiteX333" fmla="*/ 209504 w 316622"/>
                <a:gd name="connsiteY333" fmla="*/ 216344 h 269321"/>
                <a:gd name="connsiteX334" fmla="*/ 207660 w 316622"/>
                <a:gd name="connsiteY334" fmla="*/ 215973 h 269321"/>
                <a:gd name="connsiteX335" fmla="*/ 202818 w 316622"/>
                <a:gd name="connsiteY335" fmla="*/ 214355 h 269321"/>
                <a:gd name="connsiteX336" fmla="*/ 202075 w 316622"/>
                <a:gd name="connsiteY336" fmla="*/ 214108 h 269321"/>
                <a:gd name="connsiteX337" fmla="*/ 198715 w 316622"/>
                <a:gd name="connsiteY337" fmla="*/ 213482 h 269321"/>
                <a:gd name="connsiteX338" fmla="*/ 197357 w 316622"/>
                <a:gd name="connsiteY338" fmla="*/ 212836 h 269321"/>
                <a:gd name="connsiteX339" fmla="*/ 196258 w 316622"/>
                <a:gd name="connsiteY339" fmla="*/ 211236 h 269321"/>
                <a:gd name="connsiteX340" fmla="*/ 195418 w 316622"/>
                <a:gd name="connsiteY340" fmla="*/ 210730 h 269321"/>
                <a:gd name="connsiteX341" fmla="*/ 194921 w 316622"/>
                <a:gd name="connsiteY341" fmla="*/ 210427 h 269321"/>
                <a:gd name="connsiteX342" fmla="*/ 191786 w 316622"/>
                <a:gd name="connsiteY342" fmla="*/ 211235 h 269321"/>
                <a:gd name="connsiteX343" fmla="*/ 190698 w 316622"/>
                <a:gd name="connsiteY343" fmla="*/ 212494 h 269321"/>
                <a:gd name="connsiteX344" fmla="*/ 188998 w 316622"/>
                <a:gd name="connsiteY344" fmla="*/ 213967 h 269321"/>
                <a:gd name="connsiteX345" fmla="*/ 177370 w 316622"/>
                <a:gd name="connsiteY345" fmla="*/ 221183 h 269321"/>
                <a:gd name="connsiteX346" fmla="*/ 175247 w 316622"/>
                <a:gd name="connsiteY346" fmla="*/ 224201 h 269321"/>
                <a:gd name="connsiteX347" fmla="*/ 172790 w 316622"/>
                <a:gd name="connsiteY347" fmla="*/ 228639 h 269321"/>
                <a:gd name="connsiteX348" fmla="*/ 172598 w 316622"/>
                <a:gd name="connsiteY348" fmla="*/ 230707 h 269321"/>
                <a:gd name="connsiteX349" fmla="*/ 173656 w 316622"/>
                <a:gd name="connsiteY349" fmla="*/ 237309 h 269321"/>
                <a:gd name="connsiteX350" fmla="*/ 176020 w 316622"/>
                <a:gd name="connsiteY350" fmla="*/ 240769 h 269321"/>
                <a:gd name="connsiteX351" fmla="*/ 176320 w 316622"/>
                <a:gd name="connsiteY351" fmla="*/ 241569 h 269321"/>
                <a:gd name="connsiteX352" fmla="*/ 175010 w 316622"/>
                <a:gd name="connsiteY352" fmla="*/ 241573 h 269321"/>
                <a:gd name="connsiteX353" fmla="*/ 172809 w 316622"/>
                <a:gd name="connsiteY353" fmla="*/ 241141 h 269321"/>
                <a:gd name="connsiteX354" fmla="*/ 170982 w 316622"/>
                <a:gd name="connsiteY354" fmla="*/ 240607 h 269321"/>
                <a:gd name="connsiteX355" fmla="*/ 169244 w 316622"/>
                <a:gd name="connsiteY355" fmla="*/ 240905 h 269321"/>
                <a:gd name="connsiteX356" fmla="*/ 167569 w 316622"/>
                <a:gd name="connsiteY356" fmla="*/ 241620 h 269321"/>
                <a:gd name="connsiteX357" fmla="*/ 166104 w 316622"/>
                <a:gd name="connsiteY357" fmla="*/ 242052 h 269321"/>
                <a:gd name="connsiteX358" fmla="*/ 165053 w 316622"/>
                <a:gd name="connsiteY358" fmla="*/ 242173 h 269321"/>
                <a:gd name="connsiteX359" fmla="*/ 164349 w 316622"/>
                <a:gd name="connsiteY359" fmla="*/ 242585 h 269321"/>
                <a:gd name="connsiteX360" fmla="*/ 164012 w 316622"/>
                <a:gd name="connsiteY360" fmla="*/ 243409 h 269321"/>
                <a:gd name="connsiteX361" fmla="*/ 163943 w 316622"/>
                <a:gd name="connsiteY361" fmla="*/ 243985 h 269321"/>
                <a:gd name="connsiteX362" fmla="*/ 162092 w 316622"/>
                <a:gd name="connsiteY362" fmla="*/ 243843 h 269321"/>
                <a:gd name="connsiteX363" fmla="*/ 157812 w 316622"/>
                <a:gd name="connsiteY363" fmla="*/ 242658 h 269321"/>
                <a:gd name="connsiteX364" fmla="*/ 153964 w 316622"/>
                <a:gd name="connsiteY364" fmla="*/ 241841 h 269321"/>
                <a:gd name="connsiteX365" fmla="*/ 151708 w 316622"/>
                <a:gd name="connsiteY365" fmla="*/ 242770 h 269321"/>
                <a:gd name="connsiteX366" fmla="*/ 150256 w 316622"/>
                <a:gd name="connsiteY366" fmla="*/ 243638 h 269321"/>
                <a:gd name="connsiteX367" fmla="*/ 149235 w 316622"/>
                <a:gd name="connsiteY367" fmla="*/ 243505 h 269321"/>
                <a:gd name="connsiteX368" fmla="*/ 148460 w 316622"/>
                <a:gd name="connsiteY368" fmla="*/ 242592 h 269321"/>
                <a:gd name="connsiteX369" fmla="*/ 147940 w 316622"/>
                <a:gd name="connsiteY369" fmla="*/ 241698 h 269321"/>
                <a:gd name="connsiteX370" fmla="*/ 146432 w 316622"/>
                <a:gd name="connsiteY370" fmla="*/ 240878 h 269321"/>
                <a:gd name="connsiteX371" fmla="*/ 143034 w 316622"/>
                <a:gd name="connsiteY371" fmla="*/ 239645 h 269321"/>
                <a:gd name="connsiteX372" fmla="*/ 143208 w 316622"/>
                <a:gd name="connsiteY372" fmla="*/ 239050 h 269321"/>
                <a:gd name="connsiteX373" fmla="*/ 143789 w 316622"/>
                <a:gd name="connsiteY373" fmla="*/ 238220 h 269321"/>
                <a:gd name="connsiteX374" fmla="*/ 143772 w 316622"/>
                <a:gd name="connsiteY374" fmla="*/ 237708 h 269321"/>
                <a:gd name="connsiteX375" fmla="*/ 143118 w 316622"/>
                <a:gd name="connsiteY375" fmla="*/ 236947 h 269321"/>
                <a:gd name="connsiteX376" fmla="*/ 139985 w 316622"/>
                <a:gd name="connsiteY376" fmla="*/ 236130 h 269321"/>
                <a:gd name="connsiteX377" fmla="*/ 138508 w 316622"/>
                <a:gd name="connsiteY377" fmla="*/ 235924 h 269321"/>
                <a:gd name="connsiteX378" fmla="*/ 137568 w 316622"/>
                <a:gd name="connsiteY378" fmla="*/ 236486 h 269321"/>
                <a:gd name="connsiteX379" fmla="*/ 136892 w 316622"/>
                <a:gd name="connsiteY379" fmla="*/ 237174 h 269321"/>
                <a:gd name="connsiteX380" fmla="*/ 135147 w 316622"/>
                <a:gd name="connsiteY380" fmla="*/ 234643 h 269321"/>
                <a:gd name="connsiteX381" fmla="*/ 133906 w 316622"/>
                <a:gd name="connsiteY381" fmla="*/ 234128 h 269321"/>
                <a:gd name="connsiteX382" fmla="*/ 132027 w 316622"/>
                <a:gd name="connsiteY382" fmla="*/ 234043 h 269321"/>
                <a:gd name="connsiteX383" fmla="*/ 129879 w 316622"/>
                <a:gd name="connsiteY383" fmla="*/ 233270 h 269321"/>
                <a:gd name="connsiteX384" fmla="*/ 127643 w 316622"/>
                <a:gd name="connsiteY384" fmla="*/ 232283 h 269321"/>
                <a:gd name="connsiteX385" fmla="*/ 122213 w 316622"/>
                <a:gd name="connsiteY385" fmla="*/ 230703 h 269321"/>
                <a:gd name="connsiteX386" fmla="*/ 120718 w 316622"/>
                <a:gd name="connsiteY386" fmla="*/ 230514 h 269321"/>
                <a:gd name="connsiteX387" fmla="*/ 120120 w 316622"/>
                <a:gd name="connsiteY387" fmla="*/ 230764 h 269321"/>
                <a:gd name="connsiteX388" fmla="*/ 119721 w 316622"/>
                <a:gd name="connsiteY388" fmla="*/ 231709 h 269321"/>
                <a:gd name="connsiteX389" fmla="*/ 119505 w 316622"/>
                <a:gd name="connsiteY389" fmla="*/ 234377 h 269321"/>
                <a:gd name="connsiteX390" fmla="*/ 119276 w 316622"/>
                <a:gd name="connsiteY390" fmla="*/ 234672 h 269321"/>
                <a:gd name="connsiteX391" fmla="*/ 116756 w 316622"/>
                <a:gd name="connsiteY391" fmla="*/ 234761 h 269321"/>
                <a:gd name="connsiteX392" fmla="*/ 113651 w 316622"/>
                <a:gd name="connsiteY392" fmla="*/ 234390 h 269321"/>
                <a:gd name="connsiteX393" fmla="*/ 112228 w 316622"/>
                <a:gd name="connsiteY393" fmla="*/ 234574 h 269321"/>
                <a:gd name="connsiteX394" fmla="*/ 110958 w 316622"/>
                <a:gd name="connsiteY394" fmla="*/ 234583 h 269321"/>
                <a:gd name="connsiteX395" fmla="*/ 109762 w 316622"/>
                <a:gd name="connsiteY395" fmla="*/ 233877 h 269321"/>
                <a:gd name="connsiteX396" fmla="*/ 104399 w 316622"/>
                <a:gd name="connsiteY396" fmla="*/ 234685 h 269321"/>
                <a:gd name="connsiteX397" fmla="*/ 103507 w 316622"/>
                <a:gd name="connsiteY397" fmla="*/ 234291 h 269321"/>
                <a:gd name="connsiteX398" fmla="*/ 102212 w 316622"/>
                <a:gd name="connsiteY398" fmla="*/ 233086 h 269321"/>
                <a:gd name="connsiteX399" fmla="*/ 100769 w 316622"/>
                <a:gd name="connsiteY399" fmla="*/ 232114 h 269321"/>
                <a:gd name="connsiteX400" fmla="*/ 99647 w 316622"/>
                <a:gd name="connsiteY400" fmla="*/ 231615 h 269321"/>
                <a:gd name="connsiteX401" fmla="*/ 98691 w 316622"/>
                <a:gd name="connsiteY401" fmla="*/ 231043 h 269321"/>
                <a:gd name="connsiteX402" fmla="*/ 97822 w 316622"/>
                <a:gd name="connsiteY402" fmla="*/ 230950 h 269321"/>
                <a:gd name="connsiteX403" fmla="*/ 96499 w 316622"/>
                <a:gd name="connsiteY403" fmla="*/ 231504 h 269321"/>
                <a:gd name="connsiteX404" fmla="*/ 94670 w 316622"/>
                <a:gd name="connsiteY404" fmla="*/ 231739 h 269321"/>
                <a:gd name="connsiteX405" fmla="*/ 93152 w 316622"/>
                <a:gd name="connsiteY405" fmla="*/ 231667 h 269321"/>
                <a:gd name="connsiteX406" fmla="*/ 92342 w 316622"/>
                <a:gd name="connsiteY406" fmla="*/ 231748 h 269321"/>
                <a:gd name="connsiteX407" fmla="*/ 88942 w 316622"/>
                <a:gd name="connsiteY407" fmla="*/ 228789 h 269321"/>
                <a:gd name="connsiteX408" fmla="*/ 88445 w 316622"/>
                <a:gd name="connsiteY408" fmla="*/ 227979 h 269321"/>
                <a:gd name="connsiteX409" fmla="*/ 86752 w 316622"/>
                <a:gd name="connsiteY409" fmla="*/ 227754 h 269321"/>
                <a:gd name="connsiteX410" fmla="*/ 84660 w 316622"/>
                <a:gd name="connsiteY410" fmla="*/ 227718 h 269321"/>
                <a:gd name="connsiteX411" fmla="*/ 79317 w 316622"/>
                <a:gd name="connsiteY411" fmla="*/ 225799 h 269321"/>
                <a:gd name="connsiteX412" fmla="*/ 76885 w 316622"/>
                <a:gd name="connsiteY412" fmla="*/ 224768 h 269321"/>
                <a:gd name="connsiteX413" fmla="*/ 76529 w 316622"/>
                <a:gd name="connsiteY413" fmla="*/ 224155 h 269321"/>
                <a:gd name="connsiteX414" fmla="*/ 76562 w 316622"/>
                <a:gd name="connsiteY414" fmla="*/ 223659 h 269321"/>
                <a:gd name="connsiteX415" fmla="*/ 76147 w 316622"/>
                <a:gd name="connsiteY415" fmla="*/ 223766 h 269321"/>
                <a:gd name="connsiteX416" fmla="*/ 75397 w 316622"/>
                <a:gd name="connsiteY416" fmla="*/ 224643 h 269321"/>
                <a:gd name="connsiteX417" fmla="*/ 75004 w 316622"/>
                <a:gd name="connsiteY417" fmla="*/ 225358 h 269321"/>
                <a:gd name="connsiteX418" fmla="*/ 74484 w 316622"/>
                <a:gd name="connsiteY418" fmla="*/ 225492 h 269321"/>
                <a:gd name="connsiteX419" fmla="*/ 73716 w 316622"/>
                <a:gd name="connsiteY419" fmla="*/ 225381 h 269321"/>
                <a:gd name="connsiteX420" fmla="*/ 73007 w 316622"/>
                <a:gd name="connsiteY420" fmla="*/ 224978 h 269321"/>
                <a:gd name="connsiteX421" fmla="*/ 72573 w 316622"/>
                <a:gd name="connsiteY421" fmla="*/ 224459 h 269321"/>
                <a:gd name="connsiteX422" fmla="*/ 73038 w 316622"/>
                <a:gd name="connsiteY422" fmla="*/ 223551 h 269321"/>
                <a:gd name="connsiteX423" fmla="*/ 73852 w 316622"/>
                <a:gd name="connsiteY423" fmla="*/ 222367 h 269321"/>
                <a:gd name="connsiteX424" fmla="*/ 74190 w 316622"/>
                <a:gd name="connsiteY424" fmla="*/ 221078 h 269321"/>
                <a:gd name="connsiteX425" fmla="*/ 74116 w 316622"/>
                <a:gd name="connsiteY425" fmla="*/ 219924 h 269321"/>
                <a:gd name="connsiteX426" fmla="*/ 72766 w 316622"/>
                <a:gd name="connsiteY426" fmla="*/ 219183 h 269321"/>
                <a:gd name="connsiteX427" fmla="*/ 70781 w 316622"/>
                <a:gd name="connsiteY427" fmla="*/ 218874 h 269321"/>
                <a:gd name="connsiteX428" fmla="*/ 69329 w 316622"/>
                <a:gd name="connsiteY428" fmla="*/ 218786 h 269321"/>
                <a:gd name="connsiteX429" fmla="*/ 67434 w 316622"/>
                <a:gd name="connsiteY429" fmla="*/ 218126 h 269321"/>
                <a:gd name="connsiteX430" fmla="*/ 66541 w 316622"/>
                <a:gd name="connsiteY430" fmla="*/ 217650 h 269321"/>
                <a:gd name="connsiteX431" fmla="*/ 65668 w 316622"/>
                <a:gd name="connsiteY431" fmla="*/ 216364 h 269321"/>
                <a:gd name="connsiteX432" fmla="*/ 65639 w 316622"/>
                <a:gd name="connsiteY432" fmla="*/ 215428 h 269321"/>
                <a:gd name="connsiteX433" fmla="*/ 69234 w 316622"/>
                <a:gd name="connsiteY433" fmla="*/ 214602 h 269321"/>
                <a:gd name="connsiteX434" fmla="*/ 72476 w 316622"/>
                <a:gd name="connsiteY434" fmla="*/ 211216 h 269321"/>
                <a:gd name="connsiteX435" fmla="*/ 75546 w 316622"/>
                <a:gd name="connsiteY435" fmla="*/ 198890 h 269321"/>
                <a:gd name="connsiteX436" fmla="*/ 77768 w 316622"/>
                <a:gd name="connsiteY436" fmla="*/ 184245 h 269321"/>
                <a:gd name="connsiteX437" fmla="*/ 79420 w 316622"/>
                <a:gd name="connsiteY437" fmla="*/ 181469 h 269321"/>
                <a:gd name="connsiteX438" fmla="*/ 81495 w 316622"/>
                <a:gd name="connsiteY438" fmla="*/ 180706 h 269321"/>
                <a:gd name="connsiteX439" fmla="*/ 79817 w 316622"/>
                <a:gd name="connsiteY439" fmla="*/ 178684 h 269321"/>
                <a:gd name="connsiteX440" fmla="*/ 78766 w 316622"/>
                <a:gd name="connsiteY440" fmla="*/ 179708 h 269321"/>
                <a:gd name="connsiteX441" fmla="*/ 78325 w 316622"/>
                <a:gd name="connsiteY441" fmla="*/ 180794 h 269321"/>
                <a:gd name="connsiteX442" fmla="*/ 77775 w 316622"/>
                <a:gd name="connsiteY442" fmla="*/ 181336 h 269321"/>
                <a:gd name="connsiteX443" fmla="*/ 79016 w 316622"/>
                <a:gd name="connsiteY443" fmla="*/ 167825 h 269321"/>
                <a:gd name="connsiteX444" fmla="*/ 79901 w 316622"/>
                <a:gd name="connsiteY444" fmla="*/ 162861 h 269321"/>
                <a:gd name="connsiteX445" fmla="*/ 81406 w 316622"/>
                <a:gd name="connsiteY445" fmla="*/ 157650 h 269321"/>
                <a:gd name="connsiteX446" fmla="*/ 84485 w 316622"/>
                <a:gd name="connsiteY446" fmla="*/ 159720 h 269321"/>
                <a:gd name="connsiteX447" fmla="*/ 87037 w 316622"/>
                <a:gd name="connsiteY447" fmla="*/ 161817 h 269321"/>
                <a:gd name="connsiteX448" fmla="*/ 88357 w 316622"/>
                <a:gd name="connsiteY448" fmla="*/ 163636 h 269321"/>
                <a:gd name="connsiteX449" fmla="*/ 90027 w 316622"/>
                <a:gd name="connsiteY449" fmla="*/ 169686 h 269321"/>
                <a:gd name="connsiteX450" fmla="*/ 91290 w 316622"/>
                <a:gd name="connsiteY450" fmla="*/ 170954 h 269321"/>
                <a:gd name="connsiteX451" fmla="*/ 93181 w 316622"/>
                <a:gd name="connsiteY451" fmla="*/ 172226 h 269321"/>
                <a:gd name="connsiteX452" fmla="*/ 92434 w 316622"/>
                <a:gd name="connsiteY452" fmla="*/ 170837 h 269321"/>
                <a:gd name="connsiteX453" fmla="*/ 91133 w 316622"/>
                <a:gd name="connsiteY453" fmla="*/ 169776 h 269321"/>
                <a:gd name="connsiteX454" fmla="*/ 89099 w 316622"/>
                <a:gd name="connsiteY454" fmla="*/ 161709 h 269321"/>
                <a:gd name="connsiteX455" fmla="*/ 87823 w 316622"/>
                <a:gd name="connsiteY455" fmla="*/ 159420 h 269321"/>
                <a:gd name="connsiteX456" fmla="*/ 85836 w 316622"/>
                <a:gd name="connsiteY456" fmla="*/ 157492 h 269321"/>
                <a:gd name="connsiteX457" fmla="*/ 79438 w 316622"/>
                <a:gd name="connsiteY457" fmla="*/ 153428 h 269321"/>
                <a:gd name="connsiteX458" fmla="*/ 78863 w 316622"/>
                <a:gd name="connsiteY458" fmla="*/ 152643 h 269321"/>
                <a:gd name="connsiteX459" fmla="*/ 78554 w 316622"/>
                <a:gd name="connsiteY459" fmla="*/ 151089 h 269321"/>
                <a:gd name="connsiteX460" fmla="*/ 80668 w 316622"/>
                <a:gd name="connsiteY460" fmla="*/ 151155 h 269321"/>
                <a:gd name="connsiteX461" fmla="*/ 82495 w 316622"/>
                <a:gd name="connsiteY461" fmla="*/ 151910 h 269321"/>
                <a:gd name="connsiteX462" fmla="*/ 82279 w 316622"/>
                <a:gd name="connsiteY462" fmla="*/ 151040 h 269321"/>
                <a:gd name="connsiteX463" fmla="*/ 81737 w 316622"/>
                <a:gd name="connsiteY463" fmla="*/ 150131 h 269321"/>
                <a:gd name="connsiteX464" fmla="*/ 80889 w 316622"/>
                <a:gd name="connsiteY464" fmla="*/ 146830 h 269321"/>
                <a:gd name="connsiteX465" fmla="*/ 80181 w 316622"/>
                <a:gd name="connsiteY465" fmla="*/ 139107 h 269321"/>
                <a:gd name="connsiteX466" fmla="*/ 80277 w 316622"/>
                <a:gd name="connsiteY466" fmla="*/ 137782 h 269321"/>
                <a:gd name="connsiteX467" fmla="*/ 79962 w 316622"/>
                <a:gd name="connsiteY467" fmla="*/ 136157 h 269321"/>
                <a:gd name="connsiteX468" fmla="*/ 77916 w 316622"/>
                <a:gd name="connsiteY468" fmla="*/ 135793 h 269321"/>
                <a:gd name="connsiteX469" fmla="*/ 76280 w 316622"/>
                <a:gd name="connsiteY469" fmla="*/ 135726 h 269321"/>
                <a:gd name="connsiteX470" fmla="*/ 74518 w 316622"/>
                <a:gd name="connsiteY470" fmla="*/ 135084 h 269321"/>
                <a:gd name="connsiteX471" fmla="*/ 65805 w 316622"/>
                <a:gd name="connsiteY471" fmla="*/ 130514 h 269321"/>
                <a:gd name="connsiteX472" fmla="*/ 62822 w 316622"/>
                <a:gd name="connsiteY472" fmla="*/ 125790 h 269321"/>
                <a:gd name="connsiteX473" fmla="*/ 59772 w 316622"/>
                <a:gd name="connsiteY473" fmla="*/ 122297 h 269321"/>
                <a:gd name="connsiteX474" fmla="*/ 59040 w 316622"/>
                <a:gd name="connsiteY474" fmla="*/ 120772 h 269321"/>
                <a:gd name="connsiteX475" fmla="*/ 59088 w 316622"/>
                <a:gd name="connsiteY475" fmla="*/ 119226 h 269321"/>
                <a:gd name="connsiteX476" fmla="*/ 60667 w 316622"/>
                <a:gd name="connsiteY476" fmla="*/ 115957 h 269321"/>
                <a:gd name="connsiteX477" fmla="*/ 59273 w 316622"/>
                <a:gd name="connsiteY477" fmla="*/ 113891 h 269321"/>
                <a:gd name="connsiteX478" fmla="*/ 57911 w 316622"/>
                <a:gd name="connsiteY478" fmla="*/ 113480 h 269321"/>
                <a:gd name="connsiteX479" fmla="*/ 56727 w 316622"/>
                <a:gd name="connsiteY479" fmla="*/ 112457 h 269321"/>
                <a:gd name="connsiteX480" fmla="*/ 57799 w 316622"/>
                <a:gd name="connsiteY480" fmla="*/ 110751 h 269321"/>
                <a:gd name="connsiteX481" fmla="*/ 58690 w 316622"/>
                <a:gd name="connsiteY481" fmla="*/ 109659 h 269321"/>
                <a:gd name="connsiteX482" fmla="*/ 60475 w 316622"/>
                <a:gd name="connsiteY482" fmla="*/ 109362 h 269321"/>
                <a:gd name="connsiteX483" fmla="*/ 62816 w 316622"/>
                <a:gd name="connsiteY483" fmla="*/ 109724 h 269321"/>
                <a:gd name="connsiteX484" fmla="*/ 65036 w 316622"/>
                <a:gd name="connsiteY484" fmla="*/ 110712 h 269321"/>
                <a:gd name="connsiteX485" fmla="*/ 66778 w 316622"/>
                <a:gd name="connsiteY485" fmla="*/ 110974 h 269321"/>
                <a:gd name="connsiteX486" fmla="*/ 61629 w 316622"/>
                <a:gd name="connsiteY486" fmla="*/ 108323 h 269321"/>
                <a:gd name="connsiteX487" fmla="*/ 53279 w 316622"/>
                <a:gd name="connsiteY487" fmla="*/ 109217 h 269321"/>
                <a:gd name="connsiteX488" fmla="*/ 51479 w 316622"/>
                <a:gd name="connsiteY488" fmla="*/ 108875 h 269321"/>
                <a:gd name="connsiteX489" fmla="*/ 49959 w 316622"/>
                <a:gd name="connsiteY489" fmla="*/ 108284 h 269321"/>
                <a:gd name="connsiteX490" fmla="*/ 49365 w 316622"/>
                <a:gd name="connsiteY490" fmla="*/ 106336 h 269321"/>
                <a:gd name="connsiteX491" fmla="*/ 50552 w 316622"/>
                <a:gd name="connsiteY491" fmla="*/ 105458 h 269321"/>
                <a:gd name="connsiteX492" fmla="*/ 51628 w 316622"/>
                <a:gd name="connsiteY492" fmla="*/ 103833 h 269321"/>
                <a:gd name="connsiteX493" fmla="*/ 50411 w 316622"/>
                <a:gd name="connsiteY493" fmla="*/ 102690 h 269321"/>
                <a:gd name="connsiteX494" fmla="*/ 48834 w 316622"/>
                <a:gd name="connsiteY494" fmla="*/ 102257 h 269321"/>
                <a:gd name="connsiteX495" fmla="*/ 46360 w 316622"/>
                <a:gd name="connsiteY495" fmla="*/ 102282 h 269321"/>
                <a:gd name="connsiteX496" fmla="*/ 44052 w 316622"/>
                <a:gd name="connsiteY496" fmla="*/ 102627 h 269321"/>
                <a:gd name="connsiteX497" fmla="*/ 43466 w 316622"/>
                <a:gd name="connsiteY497" fmla="*/ 101970 h 269321"/>
                <a:gd name="connsiteX498" fmla="*/ 44874 w 316622"/>
                <a:gd name="connsiteY498" fmla="*/ 100158 h 269321"/>
                <a:gd name="connsiteX499" fmla="*/ 43678 w 316622"/>
                <a:gd name="connsiteY499" fmla="*/ 99491 h 269321"/>
                <a:gd name="connsiteX500" fmla="*/ 42082 w 316622"/>
                <a:gd name="connsiteY500" fmla="*/ 99802 h 269321"/>
                <a:gd name="connsiteX501" fmla="*/ 39767 w 316622"/>
                <a:gd name="connsiteY501" fmla="*/ 100178 h 269321"/>
                <a:gd name="connsiteX502" fmla="*/ 37553 w 316622"/>
                <a:gd name="connsiteY502" fmla="*/ 99609 h 269321"/>
                <a:gd name="connsiteX503" fmla="*/ 35460 w 316622"/>
                <a:gd name="connsiteY503" fmla="*/ 97547 h 269321"/>
                <a:gd name="connsiteX504" fmla="*/ 34073 w 316622"/>
                <a:gd name="connsiteY504" fmla="*/ 97562 h 269321"/>
                <a:gd name="connsiteX505" fmla="*/ 33120 w 316622"/>
                <a:gd name="connsiteY505" fmla="*/ 97817 h 269321"/>
                <a:gd name="connsiteX506" fmla="*/ 31706 w 316622"/>
                <a:gd name="connsiteY506" fmla="*/ 97023 h 269321"/>
                <a:gd name="connsiteX507" fmla="*/ 30218 w 316622"/>
                <a:gd name="connsiteY507" fmla="*/ 96824 h 269321"/>
                <a:gd name="connsiteX508" fmla="*/ 29156 w 316622"/>
                <a:gd name="connsiteY508" fmla="*/ 97087 h 269321"/>
                <a:gd name="connsiteX509" fmla="*/ 27744 w 316622"/>
                <a:gd name="connsiteY509" fmla="*/ 95903 h 269321"/>
                <a:gd name="connsiteX510" fmla="*/ 19051 w 316622"/>
                <a:gd name="connsiteY510" fmla="*/ 93527 h 269321"/>
                <a:gd name="connsiteX511" fmla="*/ 15297 w 316622"/>
                <a:gd name="connsiteY511" fmla="*/ 93236 h 269321"/>
                <a:gd name="connsiteX512" fmla="*/ 11854 w 316622"/>
                <a:gd name="connsiteY512" fmla="*/ 94313 h 269321"/>
                <a:gd name="connsiteX513" fmla="*/ 9959 w 316622"/>
                <a:gd name="connsiteY513" fmla="*/ 93939 h 269321"/>
                <a:gd name="connsiteX514" fmla="*/ 8566 w 316622"/>
                <a:gd name="connsiteY514" fmla="*/ 92403 h 269321"/>
                <a:gd name="connsiteX515" fmla="*/ 7397 w 316622"/>
                <a:gd name="connsiteY515" fmla="*/ 89823 h 269321"/>
                <a:gd name="connsiteX516" fmla="*/ 1851 w 316622"/>
                <a:gd name="connsiteY516" fmla="*/ 87832 h 269321"/>
                <a:gd name="connsiteX517" fmla="*/ 2948 w 316622"/>
                <a:gd name="connsiteY517" fmla="*/ 86526 h 269321"/>
                <a:gd name="connsiteX518" fmla="*/ 5530 w 316622"/>
                <a:gd name="connsiteY518" fmla="*/ 86217 h 269321"/>
                <a:gd name="connsiteX519" fmla="*/ 8506 w 316622"/>
                <a:gd name="connsiteY519" fmla="*/ 85310 h 269321"/>
                <a:gd name="connsiteX520" fmla="*/ 9576 w 316622"/>
                <a:gd name="connsiteY520" fmla="*/ 84147 h 269321"/>
                <a:gd name="connsiteX521" fmla="*/ 7250 w 316622"/>
                <a:gd name="connsiteY521" fmla="*/ 82790 h 269321"/>
                <a:gd name="connsiteX522" fmla="*/ 5535 w 316622"/>
                <a:gd name="connsiteY522" fmla="*/ 82457 h 269321"/>
                <a:gd name="connsiteX523" fmla="*/ 4824 w 316622"/>
                <a:gd name="connsiteY523" fmla="*/ 81969 h 269321"/>
                <a:gd name="connsiteX524" fmla="*/ 4099 w 316622"/>
                <a:gd name="connsiteY524" fmla="*/ 80751 h 269321"/>
                <a:gd name="connsiteX525" fmla="*/ 5127 w 316622"/>
                <a:gd name="connsiteY525" fmla="*/ 80193 h 269321"/>
                <a:gd name="connsiteX526" fmla="*/ 5851 w 316622"/>
                <a:gd name="connsiteY526" fmla="*/ 80489 h 269321"/>
                <a:gd name="connsiteX527" fmla="*/ 7942 w 316622"/>
                <a:gd name="connsiteY527" fmla="*/ 80665 h 269321"/>
                <a:gd name="connsiteX528" fmla="*/ 11523 w 316622"/>
                <a:gd name="connsiteY528" fmla="*/ 80365 h 269321"/>
                <a:gd name="connsiteX529" fmla="*/ 10188 w 316622"/>
                <a:gd name="connsiteY529" fmla="*/ 79136 h 269321"/>
                <a:gd name="connsiteX530" fmla="*/ 8803 w 316622"/>
                <a:gd name="connsiteY530" fmla="*/ 78862 h 269321"/>
                <a:gd name="connsiteX531" fmla="*/ 8167 w 316622"/>
                <a:gd name="connsiteY531" fmla="*/ 78554 h 269321"/>
                <a:gd name="connsiteX532" fmla="*/ 5256 w 316622"/>
                <a:gd name="connsiteY532" fmla="*/ 78421 h 269321"/>
                <a:gd name="connsiteX533" fmla="*/ 3931 w 316622"/>
                <a:gd name="connsiteY533" fmla="*/ 78840 h 269321"/>
                <a:gd name="connsiteX534" fmla="*/ 954 w 316622"/>
                <a:gd name="connsiteY534" fmla="*/ 78681 h 269321"/>
                <a:gd name="connsiteX535" fmla="*/ 309 w 316622"/>
                <a:gd name="connsiteY535" fmla="*/ 77352 h 269321"/>
                <a:gd name="connsiteX536" fmla="*/ 0 w 316622"/>
                <a:gd name="connsiteY536" fmla="*/ 76212 h 269321"/>
                <a:gd name="connsiteX537" fmla="*/ 923 w 316622"/>
                <a:gd name="connsiteY537" fmla="*/ 73668 h 269321"/>
                <a:gd name="connsiteX538" fmla="*/ 5115 w 316622"/>
                <a:gd name="connsiteY538" fmla="*/ 71394 h 269321"/>
                <a:gd name="connsiteX539" fmla="*/ 15558 w 316622"/>
                <a:gd name="connsiteY539" fmla="*/ 68905 h 269321"/>
                <a:gd name="connsiteX540" fmla="*/ 20052 w 316622"/>
                <a:gd name="connsiteY540" fmla="*/ 69269 h 269321"/>
                <a:gd name="connsiteX541" fmla="*/ 23167 w 316622"/>
                <a:gd name="connsiteY541" fmla="*/ 68821 h 269321"/>
                <a:gd name="connsiteX542" fmla="*/ 26900 w 316622"/>
                <a:gd name="connsiteY542" fmla="*/ 67251 h 269321"/>
                <a:gd name="connsiteX543" fmla="*/ 28547 w 316622"/>
                <a:gd name="connsiteY543" fmla="*/ 65905 h 269321"/>
                <a:gd name="connsiteX544" fmla="*/ 33855 w 316622"/>
                <a:gd name="connsiteY544" fmla="*/ 65112 h 269321"/>
                <a:gd name="connsiteX545" fmla="*/ 38901 w 316622"/>
                <a:gd name="connsiteY545" fmla="*/ 66540 h 269321"/>
                <a:gd name="connsiteX546" fmla="*/ 43553 w 316622"/>
                <a:gd name="connsiteY546" fmla="*/ 71931 h 269321"/>
                <a:gd name="connsiteX547" fmla="*/ 45776 w 316622"/>
                <a:gd name="connsiteY547" fmla="*/ 73755 h 269321"/>
                <a:gd name="connsiteX548" fmla="*/ 51219 w 316622"/>
                <a:gd name="connsiteY548" fmla="*/ 70589 h 269321"/>
                <a:gd name="connsiteX549" fmla="*/ 59328 w 316622"/>
                <a:gd name="connsiteY549" fmla="*/ 70682 h 269321"/>
                <a:gd name="connsiteX550" fmla="*/ 61003 w 316622"/>
                <a:gd name="connsiteY550" fmla="*/ 72470 h 269321"/>
                <a:gd name="connsiteX551" fmla="*/ 61679 w 316622"/>
                <a:gd name="connsiteY551" fmla="*/ 70964 h 269321"/>
                <a:gd name="connsiteX552" fmla="*/ 63170 w 316622"/>
                <a:gd name="connsiteY552" fmla="*/ 69201 h 269321"/>
                <a:gd name="connsiteX553" fmla="*/ 64359 w 316622"/>
                <a:gd name="connsiteY553" fmla="*/ 70005 h 269321"/>
                <a:gd name="connsiteX554" fmla="*/ 64961 w 316622"/>
                <a:gd name="connsiteY554" fmla="*/ 71094 h 269321"/>
                <a:gd name="connsiteX555" fmla="*/ 73520 w 316622"/>
                <a:gd name="connsiteY555" fmla="*/ 70785 h 269321"/>
                <a:gd name="connsiteX556" fmla="*/ 74872 w 316622"/>
                <a:gd name="connsiteY556" fmla="*/ 70467 h 269321"/>
                <a:gd name="connsiteX557" fmla="*/ 72573 w 316622"/>
                <a:gd name="connsiteY557" fmla="*/ 69187 h 269321"/>
                <a:gd name="connsiteX558" fmla="*/ 70693 w 316622"/>
                <a:gd name="connsiteY558" fmla="*/ 66117 h 269321"/>
                <a:gd name="connsiteX559" fmla="*/ 70303 w 316622"/>
                <a:gd name="connsiteY559" fmla="*/ 54792 h 269321"/>
                <a:gd name="connsiteX560" fmla="*/ 67932 w 316622"/>
                <a:gd name="connsiteY560" fmla="*/ 51621 h 269321"/>
                <a:gd name="connsiteX561" fmla="*/ 65210 w 316622"/>
                <a:gd name="connsiteY561" fmla="*/ 46549 h 269321"/>
                <a:gd name="connsiteX562" fmla="*/ 63958 w 316622"/>
                <a:gd name="connsiteY562" fmla="*/ 43535 h 269321"/>
                <a:gd name="connsiteX563" fmla="*/ 63840 w 316622"/>
                <a:gd name="connsiteY563" fmla="*/ 42492 h 269321"/>
                <a:gd name="connsiteX564" fmla="*/ 64259 w 316622"/>
                <a:gd name="connsiteY564" fmla="*/ 40986 h 269321"/>
                <a:gd name="connsiteX565" fmla="*/ 67605 w 316622"/>
                <a:gd name="connsiteY565" fmla="*/ 41067 h 269321"/>
                <a:gd name="connsiteX566" fmla="*/ 70190 w 316622"/>
                <a:gd name="connsiteY566" fmla="*/ 41449 h 269321"/>
                <a:gd name="connsiteX567" fmla="*/ 75110 w 316622"/>
                <a:gd name="connsiteY567" fmla="*/ 40310 h 269321"/>
                <a:gd name="connsiteX568" fmla="*/ 77478 w 316622"/>
                <a:gd name="connsiteY568" fmla="*/ 41090 h 269321"/>
                <a:gd name="connsiteX569" fmla="*/ 77338 w 316622"/>
                <a:gd name="connsiteY569" fmla="*/ 43445 h 269321"/>
                <a:gd name="connsiteX570" fmla="*/ 78061 w 316622"/>
                <a:gd name="connsiteY570" fmla="*/ 46413 h 269321"/>
                <a:gd name="connsiteX571" fmla="*/ 78886 w 316622"/>
                <a:gd name="connsiteY571" fmla="*/ 47849 h 269321"/>
                <a:gd name="connsiteX572" fmla="*/ 80134 w 316622"/>
                <a:gd name="connsiteY572" fmla="*/ 49481 h 269321"/>
                <a:gd name="connsiteX573" fmla="*/ 84100 w 316622"/>
                <a:gd name="connsiteY573" fmla="*/ 49330 h 269321"/>
                <a:gd name="connsiteX574" fmla="*/ 88382 w 316622"/>
                <a:gd name="connsiteY574" fmla="*/ 50289 h 269321"/>
                <a:gd name="connsiteX575" fmla="*/ 93791 w 316622"/>
                <a:gd name="connsiteY575" fmla="*/ 50437 h 269321"/>
                <a:gd name="connsiteX576" fmla="*/ 101694 w 316622"/>
                <a:gd name="connsiteY576" fmla="*/ 52091 h 269321"/>
                <a:gd name="connsiteX577" fmla="*/ 105062 w 316622"/>
                <a:gd name="connsiteY577" fmla="*/ 51133 h 269321"/>
                <a:gd name="connsiteX578" fmla="*/ 108319 w 316622"/>
                <a:gd name="connsiteY578" fmla="*/ 49091 h 269321"/>
                <a:gd name="connsiteX579" fmla="*/ 114527 w 316622"/>
                <a:gd name="connsiteY579" fmla="*/ 47747 h 269321"/>
                <a:gd name="connsiteX580" fmla="*/ 115022 w 316622"/>
                <a:gd name="connsiteY580" fmla="*/ 47035 h 269321"/>
                <a:gd name="connsiteX581" fmla="*/ 111448 w 316622"/>
                <a:gd name="connsiteY581" fmla="*/ 47319 h 269321"/>
                <a:gd name="connsiteX582" fmla="*/ 108170 w 316622"/>
                <a:gd name="connsiteY582" fmla="*/ 46023 h 269321"/>
                <a:gd name="connsiteX583" fmla="*/ 107728 w 316622"/>
                <a:gd name="connsiteY583" fmla="*/ 44615 h 269321"/>
                <a:gd name="connsiteX584" fmla="*/ 108107 w 316622"/>
                <a:gd name="connsiteY584" fmla="*/ 43349 h 269321"/>
                <a:gd name="connsiteX585" fmla="*/ 109438 w 316622"/>
                <a:gd name="connsiteY585" fmla="*/ 40433 h 269321"/>
                <a:gd name="connsiteX586" fmla="*/ 118935 w 316622"/>
                <a:gd name="connsiteY586" fmla="*/ 35828 h 269321"/>
                <a:gd name="connsiteX587" fmla="*/ 125743 w 316622"/>
                <a:gd name="connsiteY587" fmla="*/ 34466 h 269321"/>
                <a:gd name="connsiteX588" fmla="*/ 132850 w 316622"/>
                <a:gd name="connsiteY588" fmla="*/ 31926 h 269321"/>
                <a:gd name="connsiteX589" fmla="*/ 136426 w 316622"/>
                <a:gd name="connsiteY589" fmla="*/ 29319 h 269321"/>
                <a:gd name="connsiteX590" fmla="*/ 138788 w 316622"/>
                <a:gd name="connsiteY590" fmla="*/ 25948 h 269321"/>
                <a:gd name="connsiteX591" fmla="*/ 139548 w 316622"/>
                <a:gd name="connsiteY591" fmla="*/ 25207 h 269321"/>
                <a:gd name="connsiteX592" fmla="*/ 140529 w 316622"/>
                <a:gd name="connsiteY592" fmla="*/ 24585 h 269321"/>
                <a:gd name="connsiteX593" fmla="*/ 139617 w 316622"/>
                <a:gd name="connsiteY593" fmla="*/ 23376 h 269321"/>
                <a:gd name="connsiteX594" fmla="*/ 140235 w 316622"/>
                <a:gd name="connsiteY594" fmla="*/ 10443 h 269321"/>
                <a:gd name="connsiteX595" fmla="*/ 140900 w 316622"/>
                <a:gd name="connsiteY595" fmla="*/ 8106 h 269321"/>
                <a:gd name="connsiteX596" fmla="*/ 142286 w 316622"/>
                <a:gd name="connsiteY596" fmla="*/ 6195 h 269321"/>
                <a:gd name="connsiteX597" fmla="*/ 144396 w 316622"/>
                <a:gd name="connsiteY597" fmla="*/ 4716 h 269321"/>
                <a:gd name="connsiteX598" fmla="*/ 147598 w 316622"/>
                <a:gd name="connsiteY598" fmla="*/ 3112 h 269321"/>
                <a:gd name="connsiteX599" fmla="*/ 159389 w 316622"/>
                <a:gd name="connsiteY599" fmla="*/ 895 h 26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Lst>
              <a:rect l="l" t="t" r="r" b="b"/>
              <a:pathLst>
                <a:path w="316622" h="269321">
                  <a:moveTo>
                    <a:pt x="313500" y="225790"/>
                  </a:moveTo>
                  <a:lnTo>
                    <a:pt x="314562" y="226875"/>
                  </a:lnTo>
                  <a:lnTo>
                    <a:pt x="314508" y="227834"/>
                  </a:lnTo>
                  <a:lnTo>
                    <a:pt x="314901" y="230102"/>
                  </a:lnTo>
                  <a:lnTo>
                    <a:pt x="314940" y="231576"/>
                  </a:lnTo>
                  <a:lnTo>
                    <a:pt x="314361" y="235501"/>
                  </a:lnTo>
                  <a:lnTo>
                    <a:pt x="314782" y="236649"/>
                  </a:lnTo>
                  <a:lnTo>
                    <a:pt x="315581" y="237450"/>
                  </a:lnTo>
                  <a:lnTo>
                    <a:pt x="315953" y="238329"/>
                  </a:lnTo>
                  <a:lnTo>
                    <a:pt x="316622" y="248763"/>
                  </a:lnTo>
                  <a:lnTo>
                    <a:pt x="316495" y="249592"/>
                  </a:lnTo>
                  <a:lnTo>
                    <a:pt x="313791" y="253771"/>
                  </a:lnTo>
                  <a:lnTo>
                    <a:pt x="313182" y="254996"/>
                  </a:lnTo>
                  <a:lnTo>
                    <a:pt x="313048" y="260165"/>
                  </a:lnTo>
                  <a:lnTo>
                    <a:pt x="312593" y="261552"/>
                  </a:lnTo>
                  <a:lnTo>
                    <a:pt x="311634" y="262920"/>
                  </a:lnTo>
                  <a:lnTo>
                    <a:pt x="309922" y="267337"/>
                  </a:lnTo>
                  <a:lnTo>
                    <a:pt x="308434" y="269321"/>
                  </a:lnTo>
                  <a:lnTo>
                    <a:pt x="304385" y="266901"/>
                  </a:lnTo>
                  <a:lnTo>
                    <a:pt x="301997" y="265854"/>
                  </a:lnTo>
                  <a:lnTo>
                    <a:pt x="300826" y="264725"/>
                  </a:lnTo>
                  <a:lnTo>
                    <a:pt x="300062" y="263945"/>
                  </a:lnTo>
                  <a:lnTo>
                    <a:pt x="300554" y="262905"/>
                  </a:lnTo>
                  <a:lnTo>
                    <a:pt x="301643" y="261824"/>
                  </a:lnTo>
                  <a:lnTo>
                    <a:pt x="301815" y="260973"/>
                  </a:lnTo>
                  <a:lnTo>
                    <a:pt x="299254" y="260009"/>
                  </a:lnTo>
                  <a:lnTo>
                    <a:pt x="298082" y="259365"/>
                  </a:lnTo>
                  <a:lnTo>
                    <a:pt x="298097" y="258237"/>
                  </a:lnTo>
                  <a:lnTo>
                    <a:pt x="298982" y="256476"/>
                  </a:lnTo>
                  <a:lnTo>
                    <a:pt x="298578" y="255025"/>
                  </a:lnTo>
                  <a:lnTo>
                    <a:pt x="297101" y="255099"/>
                  </a:lnTo>
                  <a:lnTo>
                    <a:pt x="295957" y="254877"/>
                  </a:lnTo>
                  <a:lnTo>
                    <a:pt x="295808" y="254123"/>
                  </a:lnTo>
                  <a:lnTo>
                    <a:pt x="296654" y="253156"/>
                  </a:lnTo>
                  <a:lnTo>
                    <a:pt x="297740" y="251893"/>
                  </a:lnTo>
                  <a:lnTo>
                    <a:pt x="297706" y="250499"/>
                  </a:lnTo>
                  <a:lnTo>
                    <a:pt x="296393" y="249898"/>
                  </a:lnTo>
                  <a:lnTo>
                    <a:pt x="295203" y="248765"/>
                  </a:lnTo>
                  <a:lnTo>
                    <a:pt x="294726" y="247224"/>
                  </a:lnTo>
                  <a:lnTo>
                    <a:pt x="295648" y="246169"/>
                  </a:lnTo>
                  <a:lnTo>
                    <a:pt x="297142" y="245488"/>
                  </a:lnTo>
                  <a:lnTo>
                    <a:pt x="296045" y="243907"/>
                  </a:lnTo>
                  <a:lnTo>
                    <a:pt x="295305" y="243872"/>
                  </a:lnTo>
                  <a:lnTo>
                    <a:pt x="294713" y="243526"/>
                  </a:lnTo>
                  <a:lnTo>
                    <a:pt x="295197" y="242791"/>
                  </a:lnTo>
                  <a:lnTo>
                    <a:pt x="296358" y="241692"/>
                  </a:lnTo>
                  <a:lnTo>
                    <a:pt x="297974" y="238406"/>
                  </a:lnTo>
                  <a:lnTo>
                    <a:pt x="300224" y="236854"/>
                  </a:lnTo>
                  <a:lnTo>
                    <a:pt x="304206" y="235855"/>
                  </a:lnTo>
                  <a:lnTo>
                    <a:pt x="305283" y="235418"/>
                  </a:lnTo>
                  <a:lnTo>
                    <a:pt x="306272" y="234261"/>
                  </a:lnTo>
                  <a:lnTo>
                    <a:pt x="307367" y="233515"/>
                  </a:lnTo>
                  <a:lnTo>
                    <a:pt x="308697" y="233614"/>
                  </a:lnTo>
                  <a:lnTo>
                    <a:pt x="309924" y="234061"/>
                  </a:lnTo>
                  <a:lnTo>
                    <a:pt x="310680" y="234537"/>
                  </a:lnTo>
                  <a:lnTo>
                    <a:pt x="311247" y="234042"/>
                  </a:lnTo>
                  <a:lnTo>
                    <a:pt x="311800" y="232606"/>
                  </a:lnTo>
                  <a:lnTo>
                    <a:pt x="311461" y="231344"/>
                  </a:lnTo>
                  <a:lnTo>
                    <a:pt x="311636" y="227872"/>
                  </a:lnTo>
                  <a:lnTo>
                    <a:pt x="312349" y="225900"/>
                  </a:lnTo>
                  <a:close/>
                  <a:moveTo>
                    <a:pt x="74603" y="143377"/>
                  </a:moveTo>
                  <a:lnTo>
                    <a:pt x="76893" y="144695"/>
                  </a:lnTo>
                  <a:lnTo>
                    <a:pt x="79254" y="147418"/>
                  </a:lnTo>
                  <a:lnTo>
                    <a:pt x="78474" y="149829"/>
                  </a:lnTo>
                  <a:lnTo>
                    <a:pt x="76999" y="147609"/>
                  </a:lnTo>
                  <a:lnTo>
                    <a:pt x="75044" y="145662"/>
                  </a:lnTo>
                  <a:lnTo>
                    <a:pt x="74598" y="143859"/>
                  </a:lnTo>
                  <a:close/>
                  <a:moveTo>
                    <a:pt x="161140" y="0"/>
                  </a:moveTo>
                  <a:lnTo>
                    <a:pt x="161386" y="1392"/>
                  </a:lnTo>
                  <a:lnTo>
                    <a:pt x="162243" y="3172"/>
                  </a:lnTo>
                  <a:lnTo>
                    <a:pt x="162833" y="4145"/>
                  </a:lnTo>
                  <a:lnTo>
                    <a:pt x="162343" y="5415"/>
                  </a:lnTo>
                  <a:lnTo>
                    <a:pt x="162729" y="6460"/>
                  </a:lnTo>
                  <a:lnTo>
                    <a:pt x="164329" y="8341"/>
                  </a:lnTo>
                  <a:lnTo>
                    <a:pt x="166324" y="10112"/>
                  </a:lnTo>
                  <a:lnTo>
                    <a:pt x="168102" y="11243"/>
                  </a:lnTo>
                  <a:lnTo>
                    <a:pt x="168603" y="11120"/>
                  </a:lnTo>
                  <a:lnTo>
                    <a:pt x="169920" y="10798"/>
                  </a:lnTo>
                  <a:lnTo>
                    <a:pt x="172150" y="9638"/>
                  </a:lnTo>
                  <a:lnTo>
                    <a:pt x="174008" y="9273"/>
                  </a:lnTo>
                  <a:lnTo>
                    <a:pt x="175070" y="10162"/>
                  </a:lnTo>
                  <a:lnTo>
                    <a:pt x="175670" y="10663"/>
                  </a:lnTo>
                  <a:lnTo>
                    <a:pt x="176841" y="12664"/>
                  </a:lnTo>
                  <a:lnTo>
                    <a:pt x="177169" y="14752"/>
                  </a:lnTo>
                  <a:lnTo>
                    <a:pt x="177689" y="16484"/>
                  </a:lnTo>
                  <a:lnTo>
                    <a:pt x="178637" y="17186"/>
                  </a:lnTo>
                  <a:lnTo>
                    <a:pt x="182192" y="17416"/>
                  </a:lnTo>
                  <a:lnTo>
                    <a:pt x="184811" y="18058"/>
                  </a:lnTo>
                  <a:lnTo>
                    <a:pt x="185504" y="18639"/>
                  </a:lnTo>
                  <a:lnTo>
                    <a:pt x="186400" y="22482"/>
                  </a:lnTo>
                  <a:lnTo>
                    <a:pt x="186888" y="23025"/>
                  </a:lnTo>
                  <a:lnTo>
                    <a:pt x="187541" y="22572"/>
                  </a:lnTo>
                  <a:lnTo>
                    <a:pt x="188186" y="21940"/>
                  </a:lnTo>
                  <a:lnTo>
                    <a:pt x="189082" y="21839"/>
                  </a:lnTo>
                  <a:lnTo>
                    <a:pt x="190620" y="22083"/>
                  </a:lnTo>
                  <a:lnTo>
                    <a:pt x="192645" y="22159"/>
                  </a:lnTo>
                  <a:lnTo>
                    <a:pt x="194734" y="22582"/>
                  </a:lnTo>
                  <a:lnTo>
                    <a:pt x="197618" y="24750"/>
                  </a:lnTo>
                  <a:lnTo>
                    <a:pt x="197508" y="25465"/>
                  </a:lnTo>
                  <a:lnTo>
                    <a:pt x="196945" y="26720"/>
                  </a:lnTo>
                  <a:lnTo>
                    <a:pt x="196748" y="27721"/>
                  </a:lnTo>
                  <a:lnTo>
                    <a:pt x="197245" y="28123"/>
                  </a:lnTo>
                  <a:lnTo>
                    <a:pt x="198007" y="29156"/>
                  </a:lnTo>
                  <a:lnTo>
                    <a:pt x="197824" y="30350"/>
                  </a:lnTo>
                  <a:lnTo>
                    <a:pt x="197081" y="31186"/>
                  </a:lnTo>
                  <a:lnTo>
                    <a:pt x="196783" y="31875"/>
                  </a:lnTo>
                  <a:lnTo>
                    <a:pt x="196787" y="32323"/>
                  </a:lnTo>
                  <a:lnTo>
                    <a:pt x="197059" y="32695"/>
                  </a:lnTo>
                  <a:lnTo>
                    <a:pt x="197651" y="33022"/>
                  </a:lnTo>
                  <a:lnTo>
                    <a:pt x="201911" y="33463"/>
                  </a:lnTo>
                  <a:lnTo>
                    <a:pt x="205809" y="33022"/>
                  </a:lnTo>
                  <a:lnTo>
                    <a:pt x="208266" y="31805"/>
                  </a:lnTo>
                  <a:lnTo>
                    <a:pt x="208685" y="30522"/>
                  </a:lnTo>
                  <a:lnTo>
                    <a:pt x="209383" y="29072"/>
                  </a:lnTo>
                  <a:lnTo>
                    <a:pt x="210847" y="27858"/>
                  </a:lnTo>
                  <a:lnTo>
                    <a:pt x="211860" y="27450"/>
                  </a:lnTo>
                  <a:lnTo>
                    <a:pt x="212786" y="27950"/>
                  </a:lnTo>
                  <a:lnTo>
                    <a:pt x="211227" y="33042"/>
                  </a:lnTo>
                  <a:lnTo>
                    <a:pt x="212365" y="34342"/>
                  </a:lnTo>
                  <a:lnTo>
                    <a:pt x="212533" y="36284"/>
                  </a:lnTo>
                  <a:lnTo>
                    <a:pt x="212941" y="37983"/>
                  </a:lnTo>
                  <a:lnTo>
                    <a:pt x="214334" y="37951"/>
                  </a:lnTo>
                  <a:lnTo>
                    <a:pt x="216023" y="38265"/>
                  </a:lnTo>
                  <a:lnTo>
                    <a:pt x="217219" y="38893"/>
                  </a:lnTo>
                  <a:lnTo>
                    <a:pt x="218614" y="39902"/>
                  </a:lnTo>
                  <a:lnTo>
                    <a:pt x="220625" y="40829"/>
                  </a:lnTo>
                  <a:lnTo>
                    <a:pt x="222035" y="41155"/>
                  </a:lnTo>
                  <a:lnTo>
                    <a:pt x="222546" y="41929"/>
                  </a:lnTo>
                  <a:lnTo>
                    <a:pt x="223686" y="42825"/>
                  </a:lnTo>
                  <a:lnTo>
                    <a:pt x="225481" y="44702"/>
                  </a:lnTo>
                  <a:lnTo>
                    <a:pt x="227087" y="45954"/>
                  </a:lnTo>
                  <a:lnTo>
                    <a:pt x="227863" y="45949"/>
                  </a:lnTo>
                  <a:lnTo>
                    <a:pt x="229359" y="45456"/>
                  </a:lnTo>
                  <a:lnTo>
                    <a:pt x="231579" y="45140"/>
                  </a:lnTo>
                  <a:lnTo>
                    <a:pt x="233332" y="45167"/>
                  </a:lnTo>
                  <a:lnTo>
                    <a:pt x="234078" y="46120"/>
                  </a:lnTo>
                  <a:lnTo>
                    <a:pt x="235801" y="46560"/>
                  </a:lnTo>
                  <a:lnTo>
                    <a:pt x="236410" y="46910"/>
                  </a:lnTo>
                  <a:lnTo>
                    <a:pt x="237086" y="47567"/>
                  </a:lnTo>
                  <a:lnTo>
                    <a:pt x="238234" y="47831"/>
                  </a:lnTo>
                  <a:lnTo>
                    <a:pt x="239621" y="47567"/>
                  </a:lnTo>
                  <a:lnTo>
                    <a:pt x="240633" y="46690"/>
                  </a:lnTo>
                  <a:lnTo>
                    <a:pt x="241985" y="46297"/>
                  </a:lnTo>
                  <a:lnTo>
                    <a:pt x="243337" y="46428"/>
                  </a:lnTo>
                  <a:lnTo>
                    <a:pt x="244114" y="46910"/>
                  </a:lnTo>
                  <a:lnTo>
                    <a:pt x="245596" y="47622"/>
                  </a:lnTo>
                  <a:lnTo>
                    <a:pt x="246434" y="47467"/>
                  </a:lnTo>
                  <a:lnTo>
                    <a:pt x="248111" y="47905"/>
                  </a:lnTo>
                  <a:lnTo>
                    <a:pt x="249796" y="49287"/>
                  </a:lnTo>
                  <a:lnTo>
                    <a:pt x="250504" y="50676"/>
                  </a:lnTo>
                  <a:lnTo>
                    <a:pt x="250689" y="51435"/>
                  </a:lnTo>
                  <a:lnTo>
                    <a:pt x="251417" y="52260"/>
                  </a:lnTo>
                  <a:lnTo>
                    <a:pt x="254244" y="55987"/>
                  </a:lnTo>
                  <a:lnTo>
                    <a:pt x="255147" y="56171"/>
                  </a:lnTo>
                  <a:lnTo>
                    <a:pt x="256129" y="55606"/>
                  </a:lnTo>
                  <a:lnTo>
                    <a:pt x="256766" y="54805"/>
                  </a:lnTo>
                  <a:lnTo>
                    <a:pt x="257688" y="54645"/>
                  </a:lnTo>
                  <a:lnTo>
                    <a:pt x="259172" y="55014"/>
                  </a:lnTo>
                  <a:lnTo>
                    <a:pt x="260126" y="55436"/>
                  </a:lnTo>
                  <a:lnTo>
                    <a:pt x="260584" y="57049"/>
                  </a:lnTo>
                  <a:lnTo>
                    <a:pt x="260906" y="57356"/>
                  </a:lnTo>
                  <a:lnTo>
                    <a:pt x="261547" y="57009"/>
                  </a:lnTo>
                  <a:lnTo>
                    <a:pt x="262690" y="56932"/>
                  </a:lnTo>
                  <a:lnTo>
                    <a:pt x="264514" y="57330"/>
                  </a:lnTo>
                  <a:lnTo>
                    <a:pt x="267023" y="56875"/>
                  </a:lnTo>
                  <a:lnTo>
                    <a:pt x="269031" y="56202"/>
                  </a:lnTo>
                  <a:lnTo>
                    <a:pt x="270057" y="56227"/>
                  </a:lnTo>
                  <a:lnTo>
                    <a:pt x="271713" y="58108"/>
                  </a:lnTo>
                  <a:lnTo>
                    <a:pt x="273603" y="58811"/>
                  </a:lnTo>
                  <a:lnTo>
                    <a:pt x="277766" y="59378"/>
                  </a:lnTo>
                  <a:lnTo>
                    <a:pt x="282234" y="60262"/>
                  </a:lnTo>
                  <a:lnTo>
                    <a:pt x="283989" y="60976"/>
                  </a:lnTo>
                  <a:lnTo>
                    <a:pt x="285188" y="61327"/>
                  </a:lnTo>
                  <a:lnTo>
                    <a:pt x="285309" y="63812"/>
                  </a:lnTo>
                  <a:lnTo>
                    <a:pt x="284948" y="64187"/>
                  </a:lnTo>
                  <a:lnTo>
                    <a:pt x="280498" y="69161"/>
                  </a:lnTo>
                  <a:lnTo>
                    <a:pt x="278623" y="70938"/>
                  </a:lnTo>
                  <a:lnTo>
                    <a:pt x="277669" y="73471"/>
                  </a:lnTo>
                  <a:lnTo>
                    <a:pt x="277013" y="77352"/>
                  </a:lnTo>
                  <a:lnTo>
                    <a:pt x="275698" y="81034"/>
                  </a:lnTo>
                  <a:lnTo>
                    <a:pt x="273728" y="84519"/>
                  </a:lnTo>
                  <a:lnTo>
                    <a:pt x="273011" y="87132"/>
                  </a:lnTo>
                  <a:lnTo>
                    <a:pt x="273549" y="88874"/>
                  </a:lnTo>
                  <a:lnTo>
                    <a:pt x="273212" y="91607"/>
                  </a:lnTo>
                  <a:lnTo>
                    <a:pt x="272003" y="95326"/>
                  </a:lnTo>
                  <a:lnTo>
                    <a:pt x="271800" y="98132"/>
                  </a:lnTo>
                  <a:lnTo>
                    <a:pt x="272597" y="100025"/>
                  </a:lnTo>
                  <a:lnTo>
                    <a:pt x="273707" y="100413"/>
                  </a:lnTo>
                  <a:lnTo>
                    <a:pt x="271037" y="101687"/>
                  </a:lnTo>
                  <a:lnTo>
                    <a:pt x="270429" y="102801"/>
                  </a:lnTo>
                  <a:lnTo>
                    <a:pt x="269381" y="104274"/>
                  </a:lnTo>
                  <a:lnTo>
                    <a:pt x="267682" y="104893"/>
                  </a:lnTo>
                  <a:lnTo>
                    <a:pt x="265970" y="105098"/>
                  </a:lnTo>
                  <a:lnTo>
                    <a:pt x="264585" y="104903"/>
                  </a:lnTo>
                  <a:lnTo>
                    <a:pt x="263797" y="104315"/>
                  </a:lnTo>
                  <a:lnTo>
                    <a:pt x="263836" y="103767"/>
                  </a:lnTo>
                  <a:lnTo>
                    <a:pt x="263102" y="103301"/>
                  </a:lnTo>
                  <a:lnTo>
                    <a:pt x="261275" y="103315"/>
                  </a:lnTo>
                  <a:lnTo>
                    <a:pt x="259394" y="104328"/>
                  </a:lnTo>
                  <a:lnTo>
                    <a:pt x="257891" y="105982"/>
                  </a:lnTo>
                  <a:lnTo>
                    <a:pt x="258358" y="106907"/>
                  </a:lnTo>
                  <a:lnTo>
                    <a:pt x="259742" y="107151"/>
                  </a:lnTo>
                  <a:lnTo>
                    <a:pt x="260107" y="107517"/>
                  </a:lnTo>
                  <a:lnTo>
                    <a:pt x="260107" y="107992"/>
                  </a:lnTo>
                  <a:lnTo>
                    <a:pt x="259619" y="108564"/>
                  </a:lnTo>
                  <a:lnTo>
                    <a:pt x="259034" y="109541"/>
                  </a:lnTo>
                  <a:lnTo>
                    <a:pt x="256129" y="112450"/>
                  </a:lnTo>
                  <a:lnTo>
                    <a:pt x="253197" y="115382"/>
                  </a:lnTo>
                  <a:lnTo>
                    <a:pt x="252728" y="116268"/>
                  </a:lnTo>
                  <a:lnTo>
                    <a:pt x="251798" y="116887"/>
                  </a:lnTo>
                  <a:lnTo>
                    <a:pt x="248070" y="118450"/>
                  </a:lnTo>
                  <a:lnTo>
                    <a:pt x="247680" y="119076"/>
                  </a:lnTo>
                  <a:lnTo>
                    <a:pt x="247468" y="121685"/>
                  </a:lnTo>
                  <a:lnTo>
                    <a:pt x="247051" y="123826"/>
                  </a:lnTo>
                  <a:lnTo>
                    <a:pt x="244287" y="125839"/>
                  </a:lnTo>
                  <a:lnTo>
                    <a:pt x="241536" y="127842"/>
                  </a:lnTo>
                  <a:lnTo>
                    <a:pt x="240849" y="129065"/>
                  </a:lnTo>
                  <a:lnTo>
                    <a:pt x="240348" y="130480"/>
                  </a:lnTo>
                  <a:lnTo>
                    <a:pt x="239485" y="132076"/>
                  </a:lnTo>
                  <a:lnTo>
                    <a:pt x="239314" y="132919"/>
                  </a:lnTo>
                  <a:lnTo>
                    <a:pt x="240707" y="134293"/>
                  </a:lnTo>
                  <a:lnTo>
                    <a:pt x="240545" y="135429"/>
                  </a:lnTo>
                  <a:lnTo>
                    <a:pt x="240102" y="137043"/>
                  </a:lnTo>
                  <a:lnTo>
                    <a:pt x="238780" y="138186"/>
                  </a:lnTo>
                  <a:lnTo>
                    <a:pt x="237319" y="138834"/>
                  </a:lnTo>
                  <a:lnTo>
                    <a:pt x="237351" y="140590"/>
                  </a:lnTo>
                  <a:lnTo>
                    <a:pt x="238129" y="140836"/>
                  </a:lnTo>
                  <a:lnTo>
                    <a:pt x="239897" y="140706"/>
                  </a:lnTo>
                  <a:lnTo>
                    <a:pt x="242391" y="139432"/>
                  </a:lnTo>
                  <a:lnTo>
                    <a:pt x="244017" y="137794"/>
                  </a:lnTo>
                  <a:lnTo>
                    <a:pt x="243059" y="136238"/>
                  </a:lnTo>
                  <a:lnTo>
                    <a:pt x="242940" y="135933"/>
                  </a:lnTo>
                  <a:lnTo>
                    <a:pt x="243171" y="135568"/>
                  </a:lnTo>
                  <a:lnTo>
                    <a:pt x="245099" y="133875"/>
                  </a:lnTo>
                  <a:lnTo>
                    <a:pt x="247466" y="132854"/>
                  </a:lnTo>
                  <a:lnTo>
                    <a:pt x="250767" y="132664"/>
                  </a:lnTo>
                  <a:lnTo>
                    <a:pt x="254745" y="133263"/>
                  </a:lnTo>
                  <a:lnTo>
                    <a:pt x="255142" y="133516"/>
                  </a:lnTo>
                  <a:lnTo>
                    <a:pt x="254950" y="134554"/>
                  </a:lnTo>
                  <a:lnTo>
                    <a:pt x="255321" y="136085"/>
                  </a:lnTo>
                  <a:lnTo>
                    <a:pt x="256043" y="137159"/>
                  </a:lnTo>
                  <a:lnTo>
                    <a:pt x="255054" y="140205"/>
                  </a:lnTo>
                  <a:lnTo>
                    <a:pt x="255797" y="141159"/>
                  </a:lnTo>
                  <a:lnTo>
                    <a:pt x="256954" y="142299"/>
                  </a:lnTo>
                  <a:lnTo>
                    <a:pt x="257822" y="143340"/>
                  </a:lnTo>
                  <a:lnTo>
                    <a:pt x="259070" y="144296"/>
                  </a:lnTo>
                  <a:lnTo>
                    <a:pt x="260180" y="145906"/>
                  </a:lnTo>
                  <a:lnTo>
                    <a:pt x="260560" y="146818"/>
                  </a:lnTo>
                  <a:lnTo>
                    <a:pt x="258785" y="148402"/>
                  </a:lnTo>
                  <a:lnTo>
                    <a:pt x="255771" y="149886"/>
                  </a:lnTo>
                  <a:lnTo>
                    <a:pt x="255432" y="150836"/>
                  </a:lnTo>
                  <a:lnTo>
                    <a:pt x="255471" y="151916"/>
                  </a:lnTo>
                  <a:lnTo>
                    <a:pt x="255810" y="152765"/>
                  </a:lnTo>
                  <a:lnTo>
                    <a:pt x="257472" y="153857"/>
                  </a:lnTo>
                  <a:lnTo>
                    <a:pt x="259263" y="156327"/>
                  </a:lnTo>
                  <a:lnTo>
                    <a:pt x="260396" y="158528"/>
                  </a:lnTo>
                  <a:lnTo>
                    <a:pt x="262881" y="160637"/>
                  </a:lnTo>
                  <a:lnTo>
                    <a:pt x="263486" y="161261"/>
                  </a:lnTo>
                  <a:lnTo>
                    <a:pt x="263331" y="161788"/>
                  </a:lnTo>
                  <a:lnTo>
                    <a:pt x="262676" y="162686"/>
                  </a:lnTo>
                  <a:lnTo>
                    <a:pt x="261826" y="165676"/>
                  </a:lnTo>
                  <a:lnTo>
                    <a:pt x="260811" y="166151"/>
                  </a:lnTo>
                  <a:lnTo>
                    <a:pt x="259679" y="166344"/>
                  </a:lnTo>
                  <a:lnTo>
                    <a:pt x="256607" y="168532"/>
                  </a:lnTo>
                  <a:lnTo>
                    <a:pt x="255237" y="168267"/>
                  </a:lnTo>
                  <a:lnTo>
                    <a:pt x="253290" y="168295"/>
                  </a:lnTo>
                  <a:lnTo>
                    <a:pt x="251862" y="169016"/>
                  </a:lnTo>
                  <a:lnTo>
                    <a:pt x="252018" y="170378"/>
                  </a:lnTo>
                  <a:lnTo>
                    <a:pt x="253270" y="171624"/>
                  </a:lnTo>
                  <a:lnTo>
                    <a:pt x="254006" y="172980"/>
                  </a:lnTo>
                  <a:lnTo>
                    <a:pt x="254304" y="174390"/>
                  </a:lnTo>
                  <a:lnTo>
                    <a:pt x="255695" y="175434"/>
                  </a:lnTo>
                  <a:lnTo>
                    <a:pt x="257647" y="176058"/>
                  </a:lnTo>
                  <a:lnTo>
                    <a:pt x="258764" y="176100"/>
                  </a:lnTo>
                  <a:lnTo>
                    <a:pt x="259494" y="176475"/>
                  </a:lnTo>
                  <a:lnTo>
                    <a:pt x="259932" y="176958"/>
                  </a:lnTo>
                  <a:lnTo>
                    <a:pt x="260772" y="179974"/>
                  </a:lnTo>
                  <a:lnTo>
                    <a:pt x="260269" y="180730"/>
                  </a:lnTo>
                  <a:lnTo>
                    <a:pt x="259217" y="181052"/>
                  </a:lnTo>
                  <a:lnTo>
                    <a:pt x="258589" y="182291"/>
                  </a:lnTo>
                  <a:lnTo>
                    <a:pt x="257334" y="184118"/>
                  </a:lnTo>
                  <a:lnTo>
                    <a:pt x="256622" y="185583"/>
                  </a:lnTo>
                  <a:lnTo>
                    <a:pt x="257410" y="186872"/>
                  </a:lnTo>
                  <a:lnTo>
                    <a:pt x="257746" y="187826"/>
                  </a:lnTo>
                  <a:lnTo>
                    <a:pt x="257325" y="188808"/>
                  </a:lnTo>
                  <a:lnTo>
                    <a:pt x="257887" y="190337"/>
                  </a:lnTo>
                  <a:lnTo>
                    <a:pt x="259370" y="191849"/>
                  </a:lnTo>
                  <a:lnTo>
                    <a:pt x="263398" y="193974"/>
                  </a:lnTo>
                  <a:lnTo>
                    <a:pt x="267138" y="195701"/>
                  </a:lnTo>
                  <a:lnTo>
                    <a:pt x="268295" y="195988"/>
                  </a:lnTo>
                  <a:lnTo>
                    <a:pt x="273348" y="194877"/>
                  </a:lnTo>
                  <a:lnTo>
                    <a:pt x="274184" y="194973"/>
                  </a:lnTo>
                  <a:lnTo>
                    <a:pt x="274799" y="196296"/>
                  </a:lnTo>
                  <a:lnTo>
                    <a:pt x="275067" y="197186"/>
                  </a:lnTo>
                  <a:lnTo>
                    <a:pt x="274499" y="198527"/>
                  </a:lnTo>
                  <a:lnTo>
                    <a:pt x="273132" y="200372"/>
                  </a:lnTo>
                  <a:lnTo>
                    <a:pt x="271651" y="201842"/>
                  </a:lnTo>
                  <a:lnTo>
                    <a:pt x="270753" y="203091"/>
                  </a:lnTo>
                  <a:lnTo>
                    <a:pt x="270940" y="204224"/>
                  </a:lnTo>
                  <a:lnTo>
                    <a:pt x="270999" y="205731"/>
                  </a:lnTo>
                  <a:lnTo>
                    <a:pt x="269794" y="206182"/>
                  </a:lnTo>
                  <a:lnTo>
                    <a:pt x="269755" y="205884"/>
                  </a:lnTo>
                  <a:lnTo>
                    <a:pt x="269258" y="205630"/>
                  </a:lnTo>
                  <a:lnTo>
                    <a:pt x="268829" y="205780"/>
                  </a:lnTo>
                  <a:lnTo>
                    <a:pt x="268498" y="206107"/>
                  </a:lnTo>
                  <a:lnTo>
                    <a:pt x="268446" y="206687"/>
                  </a:lnTo>
                  <a:lnTo>
                    <a:pt x="265877" y="207649"/>
                  </a:lnTo>
                  <a:lnTo>
                    <a:pt x="264106" y="208646"/>
                  </a:lnTo>
                  <a:lnTo>
                    <a:pt x="257103" y="214594"/>
                  </a:lnTo>
                  <a:lnTo>
                    <a:pt x="253827" y="216336"/>
                  </a:lnTo>
                  <a:lnTo>
                    <a:pt x="253182" y="217385"/>
                  </a:lnTo>
                  <a:lnTo>
                    <a:pt x="252514" y="219345"/>
                  </a:lnTo>
                  <a:lnTo>
                    <a:pt x="250590" y="221026"/>
                  </a:lnTo>
                  <a:lnTo>
                    <a:pt x="248906" y="221825"/>
                  </a:lnTo>
                  <a:lnTo>
                    <a:pt x="244734" y="222646"/>
                  </a:lnTo>
                  <a:lnTo>
                    <a:pt x="240545" y="224426"/>
                  </a:lnTo>
                  <a:lnTo>
                    <a:pt x="238658" y="223659"/>
                  </a:lnTo>
                  <a:lnTo>
                    <a:pt x="233769" y="223741"/>
                  </a:lnTo>
                  <a:lnTo>
                    <a:pt x="230720" y="221596"/>
                  </a:lnTo>
                  <a:lnTo>
                    <a:pt x="224859" y="220235"/>
                  </a:lnTo>
                  <a:lnTo>
                    <a:pt x="222950" y="217107"/>
                  </a:lnTo>
                  <a:lnTo>
                    <a:pt x="220281" y="216904"/>
                  </a:lnTo>
                  <a:lnTo>
                    <a:pt x="218532" y="216998"/>
                  </a:lnTo>
                  <a:lnTo>
                    <a:pt x="217487" y="216524"/>
                  </a:lnTo>
                  <a:lnTo>
                    <a:pt x="217215" y="215456"/>
                  </a:lnTo>
                  <a:lnTo>
                    <a:pt x="217191" y="214427"/>
                  </a:lnTo>
                  <a:lnTo>
                    <a:pt x="215339" y="214901"/>
                  </a:lnTo>
                  <a:lnTo>
                    <a:pt x="213922" y="214901"/>
                  </a:lnTo>
                  <a:lnTo>
                    <a:pt x="213077" y="215313"/>
                  </a:lnTo>
                  <a:lnTo>
                    <a:pt x="212410" y="215789"/>
                  </a:lnTo>
                  <a:lnTo>
                    <a:pt x="211622" y="215485"/>
                  </a:lnTo>
                  <a:lnTo>
                    <a:pt x="211164" y="215587"/>
                  </a:lnTo>
                  <a:lnTo>
                    <a:pt x="211205" y="216193"/>
                  </a:lnTo>
                  <a:lnTo>
                    <a:pt x="209504" y="216344"/>
                  </a:lnTo>
                  <a:lnTo>
                    <a:pt x="207660" y="215973"/>
                  </a:lnTo>
                  <a:lnTo>
                    <a:pt x="202818" y="214355"/>
                  </a:lnTo>
                  <a:lnTo>
                    <a:pt x="202075" y="214108"/>
                  </a:lnTo>
                  <a:lnTo>
                    <a:pt x="198715" y="213482"/>
                  </a:lnTo>
                  <a:lnTo>
                    <a:pt x="197357" y="212836"/>
                  </a:lnTo>
                  <a:lnTo>
                    <a:pt x="196258" y="211236"/>
                  </a:lnTo>
                  <a:lnTo>
                    <a:pt x="195418" y="210730"/>
                  </a:lnTo>
                  <a:lnTo>
                    <a:pt x="194921" y="210427"/>
                  </a:lnTo>
                  <a:lnTo>
                    <a:pt x="191786" y="211235"/>
                  </a:lnTo>
                  <a:lnTo>
                    <a:pt x="190698" y="212494"/>
                  </a:lnTo>
                  <a:lnTo>
                    <a:pt x="188998" y="213967"/>
                  </a:lnTo>
                  <a:lnTo>
                    <a:pt x="177370" y="221183"/>
                  </a:lnTo>
                  <a:lnTo>
                    <a:pt x="175247" y="224201"/>
                  </a:lnTo>
                  <a:lnTo>
                    <a:pt x="172790" y="228639"/>
                  </a:lnTo>
                  <a:lnTo>
                    <a:pt x="172598" y="230707"/>
                  </a:lnTo>
                  <a:lnTo>
                    <a:pt x="173656" y="237309"/>
                  </a:lnTo>
                  <a:lnTo>
                    <a:pt x="176020" y="240769"/>
                  </a:lnTo>
                  <a:lnTo>
                    <a:pt x="176320" y="241569"/>
                  </a:lnTo>
                  <a:lnTo>
                    <a:pt x="175010" y="241573"/>
                  </a:lnTo>
                  <a:lnTo>
                    <a:pt x="172809" y="241141"/>
                  </a:lnTo>
                  <a:lnTo>
                    <a:pt x="170982" y="240607"/>
                  </a:lnTo>
                  <a:lnTo>
                    <a:pt x="169244" y="240905"/>
                  </a:lnTo>
                  <a:lnTo>
                    <a:pt x="167569" y="241620"/>
                  </a:lnTo>
                  <a:lnTo>
                    <a:pt x="166104" y="242052"/>
                  </a:lnTo>
                  <a:lnTo>
                    <a:pt x="165053" y="242173"/>
                  </a:lnTo>
                  <a:lnTo>
                    <a:pt x="164349" y="242585"/>
                  </a:lnTo>
                  <a:lnTo>
                    <a:pt x="164012" y="243409"/>
                  </a:lnTo>
                  <a:lnTo>
                    <a:pt x="163943" y="243985"/>
                  </a:lnTo>
                  <a:lnTo>
                    <a:pt x="162092" y="243843"/>
                  </a:lnTo>
                  <a:lnTo>
                    <a:pt x="157812" y="242658"/>
                  </a:lnTo>
                  <a:lnTo>
                    <a:pt x="153964" y="241841"/>
                  </a:lnTo>
                  <a:lnTo>
                    <a:pt x="151708" y="242770"/>
                  </a:lnTo>
                  <a:lnTo>
                    <a:pt x="150256" y="243638"/>
                  </a:lnTo>
                  <a:lnTo>
                    <a:pt x="149235" y="243505"/>
                  </a:lnTo>
                  <a:lnTo>
                    <a:pt x="148460" y="242592"/>
                  </a:lnTo>
                  <a:lnTo>
                    <a:pt x="147940" y="241698"/>
                  </a:lnTo>
                  <a:lnTo>
                    <a:pt x="146432" y="240878"/>
                  </a:lnTo>
                  <a:lnTo>
                    <a:pt x="143034" y="239645"/>
                  </a:lnTo>
                  <a:lnTo>
                    <a:pt x="143208" y="239050"/>
                  </a:lnTo>
                  <a:lnTo>
                    <a:pt x="143789" y="238220"/>
                  </a:lnTo>
                  <a:lnTo>
                    <a:pt x="143772" y="237708"/>
                  </a:lnTo>
                  <a:lnTo>
                    <a:pt x="143118" y="236947"/>
                  </a:lnTo>
                  <a:lnTo>
                    <a:pt x="139985" y="236130"/>
                  </a:lnTo>
                  <a:lnTo>
                    <a:pt x="138508" y="235924"/>
                  </a:lnTo>
                  <a:lnTo>
                    <a:pt x="137568" y="236486"/>
                  </a:lnTo>
                  <a:lnTo>
                    <a:pt x="136892" y="237174"/>
                  </a:lnTo>
                  <a:lnTo>
                    <a:pt x="135147" y="234643"/>
                  </a:lnTo>
                  <a:lnTo>
                    <a:pt x="133906" y="234128"/>
                  </a:lnTo>
                  <a:lnTo>
                    <a:pt x="132027" y="234043"/>
                  </a:lnTo>
                  <a:lnTo>
                    <a:pt x="129879" y="233270"/>
                  </a:lnTo>
                  <a:lnTo>
                    <a:pt x="127643" y="232283"/>
                  </a:lnTo>
                  <a:lnTo>
                    <a:pt x="122213" y="230703"/>
                  </a:lnTo>
                  <a:lnTo>
                    <a:pt x="120718" y="230514"/>
                  </a:lnTo>
                  <a:lnTo>
                    <a:pt x="120120" y="230764"/>
                  </a:lnTo>
                  <a:lnTo>
                    <a:pt x="119721" y="231709"/>
                  </a:lnTo>
                  <a:lnTo>
                    <a:pt x="119505" y="234377"/>
                  </a:lnTo>
                  <a:lnTo>
                    <a:pt x="119276" y="234672"/>
                  </a:lnTo>
                  <a:lnTo>
                    <a:pt x="116756" y="234761"/>
                  </a:lnTo>
                  <a:lnTo>
                    <a:pt x="113651" y="234390"/>
                  </a:lnTo>
                  <a:lnTo>
                    <a:pt x="112228" y="234574"/>
                  </a:lnTo>
                  <a:lnTo>
                    <a:pt x="110958" y="234583"/>
                  </a:lnTo>
                  <a:lnTo>
                    <a:pt x="109762" y="233877"/>
                  </a:lnTo>
                  <a:lnTo>
                    <a:pt x="104399" y="234685"/>
                  </a:lnTo>
                  <a:lnTo>
                    <a:pt x="103507" y="234291"/>
                  </a:lnTo>
                  <a:lnTo>
                    <a:pt x="102212" y="233086"/>
                  </a:lnTo>
                  <a:lnTo>
                    <a:pt x="100769" y="232114"/>
                  </a:lnTo>
                  <a:lnTo>
                    <a:pt x="99647" y="231615"/>
                  </a:lnTo>
                  <a:lnTo>
                    <a:pt x="98691" y="231043"/>
                  </a:lnTo>
                  <a:lnTo>
                    <a:pt x="97822" y="230950"/>
                  </a:lnTo>
                  <a:lnTo>
                    <a:pt x="96499" y="231504"/>
                  </a:lnTo>
                  <a:lnTo>
                    <a:pt x="94670" y="231739"/>
                  </a:lnTo>
                  <a:lnTo>
                    <a:pt x="93152" y="231667"/>
                  </a:lnTo>
                  <a:lnTo>
                    <a:pt x="92342" y="231748"/>
                  </a:lnTo>
                  <a:lnTo>
                    <a:pt x="88942" y="228789"/>
                  </a:lnTo>
                  <a:lnTo>
                    <a:pt x="88445" y="227979"/>
                  </a:lnTo>
                  <a:lnTo>
                    <a:pt x="86752" y="227754"/>
                  </a:lnTo>
                  <a:lnTo>
                    <a:pt x="84660" y="227718"/>
                  </a:lnTo>
                  <a:lnTo>
                    <a:pt x="79317" y="225799"/>
                  </a:lnTo>
                  <a:lnTo>
                    <a:pt x="76885" y="224768"/>
                  </a:lnTo>
                  <a:lnTo>
                    <a:pt x="76529" y="224155"/>
                  </a:lnTo>
                  <a:lnTo>
                    <a:pt x="76562" y="223659"/>
                  </a:lnTo>
                  <a:lnTo>
                    <a:pt x="76147" y="223766"/>
                  </a:lnTo>
                  <a:lnTo>
                    <a:pt x="75397" y="224643"/>
                  </a:lnTo>
                  <a:lnTo>
                    <a:pt x="75004" y="225358"/>
                  </a:lnTo>
                  <a:lnTo>
                    <a:pt x="74484" y="225492"/>
                  </a:lnTo>
                  <a:lnTo>
                    <a:pt x="73716" y="225381"/>
                  </a:lnTo>
                  <a:lnTo>
                    <a:pt x="73007" y="224978"/>
                  </a:lnTo>
                  <a:lnTo>
                    <a:pt x="72573" y="224459"/>
                  </a:lnTo>
                  <a:lnTo>
                    <a:pt x="73038" y="223551"/>
                  </a:lnTo>
                  <a:lnTo>
                    <a:pt x="73852" y="222367"/>
                  </a:lnTo>
                  <a:lnTo>
                    <a:pt x="74190" y="221078"/>
                  </a:lnTo>
                  <a:lnTo>
                    <a:pt x="74116" y="219924"/>
                  </a:lnTo>
                  <a:lnTo>
                    <a:pt x="72766" y="219183"/>
                  </a:lnTo>
                  <a:lnTo>
                    <a:pt x="70781" y="218874"/>
                  </a:lnTo>
                  <a:lnTo>
                    <a:pt x="69329" y="218786"/>
                  </a:lnTo>
                  <a:lnTo>
                    <a:pt x="67434" y="218126"/>
                  </a:lnTo>
                  <a:lnTo>
                    <a:pt x="66541" y="217650"/>
                  </a:lnTo>
                  <a:lnTo>
                    <a:pt x="65668" y="216364"/>
                  </a:lnTo>
                  <a:lnTo>
                    <a:pt x="65639" y="215428"/>
                  </a:lnTo>
                  <a:lnTo>
                    <a:pt x="69234" y="214602"/>
                  </a:lnTo>
                  <a:lnTo>
                    <a:pt x="72476" y="211216"/>
                  </a:lnTo>
                  <a:lnTo>
                    <a:pt x="75546" y="198890"/>
                  </a:lnTo>
                  <a:lnTo>
                    <a:pt x="77768" y="184245"/>
                  </a:lnTo>
                  <a:lnTo>
                    <a:pt x="79420" y="181469"/>
                  </a:lnTo>
                  <a:lnTo>
                    <a:pt x="81495" y="180706"/>
                  </a:lnTo>
                  <a:lnTo>
                    <a:pt x="79817" y="178684"/>
                  </a:lnTo>
                  <a:lnTo>
                    <a:pt x="78766" y="179708"/>
                  </a:lnTo>
                  <a:lnTo>
                    <a:pt x="78325" y="180794"/>
                  </a:lnTo>
                  <a:lnTo>
                    <a:pt x="77775" y="181336"/>
                  </a:lnTo>
                  <a:lnTo>
                    <a:pt x="79016" y="167825"/>
                  </a:lnTo>
                  <a:lnTo>
                    <a:pt x="79901" y="162861"/>
                  </a:lnTo>
                  <a:lnTo>
                    <a:pt x="81406" y="157650"/>
                  </a:lnTo>
                  <a:lnTo>
                    <a:pt x="84485" y="159720"/>
                  </a:lnTo>
                  <a:lnTo>
                    <a:pt x="87037" y="161817"/>
                  </a:lnTo>
                  <a:lnTo>
                    <a:pt x="88357" y="163636"/>
                  </a:lnTo>
                  <a:lnTo>
                    <a:pt x="90027" y="169686"/>
                  </a:lnTo>
                  <a:lnTo>
                    <a:pt x="91290" y="170954"/>
                  </a:lnTo>
                  <a:lnTo>
                    <a:pt x="93181" y="172226"/>
                  </a:lnTo>
                  <a:lnTo>
                    <a:pt x="92434" y="170837"/>
                  </a:lnTo>
                  <a:lnTo>
                    <a:pt x="91133" y="169776"/>
                  </a:lnTo>
                  <a:lnTo>
                    <a:pt x="89099" y="161709"/>
                  </a:lnTo>
                  <a:lnTo>
                    <a:pt x="87823" y="159420"/>
                  </a:lnTo>
                  <a:lnTo>
                    <a:pt x="85836" y="157492"/>
                  </a:lnTo>
                  <a:lnTo>
                    <a:pt x="79438" y="153428"/>
                  </a:lnTo>
                  <a:lnTo>
                    <a:pt x="78863" y="152643"/>
                  </a:lnTo>
                  <a:lnTo>
                    <a:pt x="78554" y="151089"/>
                  </a:lnTo>
                  <a:lnTo>
                    <a:pt x="80668" y="151155"/>
                  </a:lnTo>
                  <a:lnTo>
                    <a:pt x="82495" y="151910"/>
                  </a:lnTo>
                  <a:lnTo>
                    <a:pt x="82279" y="151040"/>
                  </a:lnTo>
                  <a:lnTo>
                    <a:pt x="81737" y="150131"/>
                  </a:lnTo>
                  <a:lnTo>
                    <a:pt x="80889" y="146830"/>
                  </a:lnTo>
                  <a:lnTo>
                    <a:pt x="80181" y="139107"/>
                  </a:lnTo>
                  <a:lnTo>
                    <a:pt x="80277" y="137782"/>
                  </a:lnTo>
                  <a:lnTo>
                    <a:pt x="79962" y="136157"/>
                  </a:lnTo>
                  <a:lnTo>
                    <a:pt x="77916" y="135793"/>
                  </a:lnTo>
                  <a:lnTo>
                    <a:pt x="76280" y="135726"/>
                  </a:lnTo>
                  <a:lnTo>
                    <a:pt x="74518" y="135084"/>
                  </a:lnTo>
                  <a:lnTo>
                    <a:pt x="65805" y="130514"/>
                  </a:lnTo>
                  <a:lnTo>
                    <a:pt x="62822" y="125790"/>
                  </a:lnTo>
                  <a:lnTo>
                    <a:pt x="59772" y="122297"/>
                  </a:lnTo>
                  <a:lnTo>
                    <a:pt x="59040" y="120772"/>
                  </a:lnTo>
                  <a:lnTo>
                    <a:pt x="59088" y="119226"/>
                  </a:lnTo>
                  <a:lnTo>
                    <a:pt x="60667" y="115957"/>
                  </a:lnTo>
                  <a:lnTo>
                    <a:pt x="59273" y="113891"/>
                  </a:lnTo>
                  <a:lnTo>
                    <a:pt x="57911" y="113480"/>
                  </a:lnTo>
                  <a:lnTo>
                    <a:pt x="56727" y="112457"/>
                  </a:lnTo>
                  <a:lnTo>
                    <a:pt x="57799" y="110751"/>
                  </a:lnTo>
                  <a:lnTo>
                    <a:pt x="58690" y="109659"/>
                  </a:lnTo>
                  <a:lnTo>
                    <a:pt x="60475" y="109362"/>
                  </a:lnTo>
                  <a:lnTo>
                    <a:pt x="62816" y="109724"/>
                  </a:lnTo>
                  <a:lnTo>
                    <a:pt x="65036" y="110712"/>
                  </a:lnTo>
                  <a:lnTo>
                    <a:pt x="66778" y="110974"/>
                  </a:lnTo>
                  <a:lnTo>
                    <a:pt x="61629" y="108323"/>
                  </a:lnTo>
                  <a:lnTo>
                    <a:pt x="53279" y="109217"/>
                  </a:lnTo>
                  <a:lnTo>
                    <a:pt x="51479" y="108875"/>
                  </a:lnTo>
                  <a:lnTo>
                    <a:pt x="49959" y="108284"/>
                  </a:lnTo>
                  <a:lnTo>
                    <a:pt x="49365" y="106336"/>
                  </a:lnTo>
                  <a:lnTo>
                    <a:pt x="50552" y="105458"/>
                  </a:lnTo>
                  <a:lnTo>
                    <a:pt x="51628" y="103833"/>
                  </a:lnTo>
                  <a:lnTo>
                    <a:pt x="50411" y="102690"/>
                  </a:lnTo>
                  <a:lnTo>
                    <a:pt x="48834" y="102257"/>
                  </a:lnTo>
                  <a:lnTo>
                    <a:pt x="46360" y="102282"/>
                  </a:lnTo>
                  <a:lnTo>
                    <a:pt x="44052" y="102627"/>
                  </a:lnTo>
                  <a:lnTo>
                    <a:pt x="43466" y="101970"/>
                  </a:lnTo>
                  <a:lnTo>
                    <a:pt x="44874" y="100158"/>
                  </a:lnTo>
                  <a:lnTo>
                    <a:pt x="43678" y="99491"/>
                  </a:lnTo>
                  <a:lnTo>
                    <a:pt x="42082" y="99802"/>
                  </a:lnTo>
                  <a:lnTo>
                    <a:pt x="39767" y="100178"/>
                  </a:lnTo>
                  <a:lnTo>
                    <a:pt x="37553" y="99609"/>
                  </a:lnTo>
                  <a:lnTo>
                    <a:pt x="35460" y="97547"/>
                  </a:lnTo>
                  <a:lnTo>
                    <a:pt x="34073" y="97562"/>
                  </a:lnTo>
                  <a:lnTo>
                    <a:pt x="33120" y="97817"/>
                  </a:lnTo>
                  <a:lnTo>
                    <a:pt x="31706" y="97023"/>
                  </a:lnTo>
                  <a:lnTo>
                    <a:pt x="30218" y="96824"/>
                  </a:lnTo>
                  <a:lnTo>
                    <a:pt x="29156" y="97087"/>
                  </a:lnTo>
                  <a:lnTo>
                    <a:pt x="27744" y="95903"/>
                  </a:lnTo>
                  <a:lnTo>
                    <a:pt x="19051" y="93527"/>
                  </a:lnTo>
                  <a:lnTo>
                    <a:pt x="15297" y="93236"/>
                  </a:lnTo>
                  <a:lnTo>
                    <a:pt x="11854" y="94313"/>
                  </a:lnTo>
                  <a:lnTo>
                    <a:pt x="9959" y="93939"/>
                  </a:lnTo>
                  <a:lnTo>
                    <a:pt x="8566" y="92403"/>
                  </a:lnTo>
                  <a:lnTo>
                    <a:pt x="7397" y="89823"/>
                  </a:lnTo>
                  <a:lnTo>
                    <a:pt x="1851" y="87832"/>
                  </a:lnTo>
                  <a:lnTo>
                    <a:pt x="2948" y="86526"/>
                  </a:lnTo>
                  <a:lnTo>
                    <a:pt x="5530" y="86217"/>
                  </a:lnTo>
                  <a:lnTo>
                    <a:pt x="8506" y="85310"/>
                  </a:lnTo>
                  <a:lnTo>
                    <a:pt x="9576" y="84147"/>
                  </a:lnTo>
                  <a:lnTo>
                    <a:pt x="7250" y="82790"/>
                  </a:lnTo>
                  <a:lnTo>
                    <a:pt x="5535" y="82457"/>
                  </a:lnTo>
                  <a:lnTo>
                    <a:pt x="4824" y="81969"/>
                  </a:lnTo>
                  <a:lnTo>
                    <a:pt x="4099" y="80751"/>
                  </a:lnTo>
                  <a:lnTo>
                    <a:pt x="5127" y="80193"/>
                  </a:lnTo>
                  <a:lnTo>
                    <a:pt x="5851" y="80489"/>
                  </a:lnTo>
                  <a:lnTo>
                    <a:pt x="7942" y="80665"/>
                  </a:lnTo>
                  <a:lnTo>
                    <a:pt x="11523" y="80365"/>
                  </a:lnTo>
                  <a:lnTo>
                    <a:pt x="10188" y="79136"/>
                  </a:lnTo>
                  <a:lnTo>
                    <a:pt x="8803" y="78862"/>
                  </a:lnTo>
                  <a:lnTo>
                    <a:pt x="8167" y="78554"/>
                  </a:lnTo>
                  <a:lnTo>
                    <a:pt x="5256" y="78421"/>
                  </a:lnTo>
                  <a:lnTo>
                    <a:pt x="3931" y="78840"/>
                  </a:lnTo>
                  <a:lnTo>
                    <a:pt x="954" y="78681"/>
                  </a:lnTo>
                  <a:lnTo>
                    <a:pt x="309" y="77352"/>
                  </a:lnTo>
                  <a:lnTo>
                    <a:pt x="0" y="76212"/>
                  </a:lnTo>
                  <a:lnTo>
                    <a:pt x="923" y="73668"/>
                  </a:lnTo>
                  <a:lnTo>
                    <a:pt x="5115" y="71394"/>
                  </a:lnTo>
                  <a:lnTo>
                    <a:pt x="15558" y="68905"/>
                  </a:lnTo>
                  <a:lnTo>
                    <a:pt x="20052" y="69269"/>
                  </a:lnTo>
                  <a:lnTo>
                    <a:pt x="23167" y="68821"/>
                  </a:lnTo>
                  <a:lnTo>
                    <a:pt x="26900" y="67251"/>
                  </a:lnTo>
                  <a:lnTo>
                    <a:pt x="28547" y="65905"/>
                  </a:lnTo>
                  <a:lnTo>
                    <a:pt x="33855" y="65112"/>
                  </a:lnTo>
                  <a:lnTo>
                    <a:pt x="38901" y="66540"/>
                  </a:lnTo>
                  <a:lnTo>
                    <a:pt x="43553" y="71931"/>
                  </a:lnTo>
                  <a:lnTo>
                    <a:pt x="45776" y="73755"/>
                  </a:lnTo>
                  <a:lnTo>
                    <a:pt x="51219" y="70589"/>
                  </a:lnTo>
                  <a:lnTo>
                    <a:pt x="59328" y="70682"/>
                  </a:lnTo>
                  <a:lnTo>
                    <a:pt x="61003" y="72470"/>
                  </a:lnTo>
                  <a:lnTo>
                    <a:pt x="61679" y="70964"/>
                  </a:lnTo>
                  <a:lnTo>
                    <a:pt x="63170" y="69201"/>
                  </a:lnTo>
                  <a:lnTo>
                    <a:pt x="64359" y="70005"/>
                  </a:lnTo>
                  <a:lnTo>
                    <a:pt x="64961" y="71094"/>
                  </a:lnTo>
                  <a:lnTo>
                    <a:pt x="73520" y="70785"/>
                  </a:lnTo>
                  <a:lnTo>
                    <a:pt x="74872" y="70467"/>
                  </a:lnTo>
                  <a:lnTo>
                    <a:pt x="72573" y="69187"/>
                  </a:lnTo>
                  <a:lnTo>
                    <a:pt x="70693" y="66117"/>
                  </a:lnTo>
                  <a:lnTo>
                    <a:pt x="70303" y="54792"/>
                  </a:lnTo>
                  <a:lnTo>
                    <a:pt x="67932" y="51621"/>
                  </a:lnTo>
                  <a:lnTo>
                    <a:pt x="65210" y="46549"/>
                  </a:lnTo>
                  <a:lnTo>
                    <a:pt x="63958" y="43535"/>
                  </a:lnTo>
                  <a:lnTo>
                    <a:pt x="63840" y="42492"/>
                  </a:lnTo>
                  <a:lnTo>
                    <a:pt x="64259" y="40986"/>
                  </a:lnTo>
                  <a:lnTo>
                    <a:pt x="67605" y="41067"/>
                  </a:lnTo>
                  <a:lnTo>
                    <a:pt x="70190" y="41449"/>
                  </a:lnTo>
                  <a:lnTo>
                    <a:pt x="75110" y="40310"/>
                  </a:lnTo>
                  <a:lnTo>
                    <a:pt x="77478" y="41090"/>
                  </a:lnTo>
                  <a:lnTo>
                    <a:pt x="77338" y="43445"/>
                  </a:lnTo>
                  <a:lnTo>
                    <a:pt x="78061" y="46413"/>
                  </a:lnTo>
                  <a:lnTo>
                    <a:pt x="78886" y="47849"/>
                  </a:lnTo>
                  <a:lnTo>
                    <a:pt x="80134" y="49481"/>
                  </a:lnTo>
                  <a:lnTo>
                    <a:pt x="84100" y="49330"/>
                  </a:lnTo>
                  <a:lnTo>
                    <a:pt x="88382" y="50289"/>
                  </a:lnTo>
                  <a:lnTo>
                    <a:pt x="93791" y="50437"/>
                  </a:lnTo>
                  <a:lnTo>
                    <a:pt x="101694" y="52091"/>
                  </a:lnTo>
                  <a:lnTo>
                    <a:pt x="105062" y="51133"/>
                  </a:lnTo>
                  <a:lnTo>
                    <a:pt x="108319" y="49091"/>
                  </a:lnTo>
                  <a:lnTo>
                    <a:pt x="114527" y="47747"/>
                  </a:lnTo>
                  <a:lnTo>
                    <a:pt x="115022" y="47035"/>
                  </a:lnTo>
                  <a:lnTo>
                    <a:pt x="111448" y="47319"/>
                  </a:lnTo>
                  <a:lnTo>
                    <a:pt x="108170" y="46023"/>
                  </a:lnTo>
                  <a:lnTo>
                    <a:pt x="107728" y="44615"/>
                  </a:lnTo>
                  <a:lnTo>
                    <a:pt x="108107" y="43349"/>
                  </a:lnTo>
                  <a:lnTo>
                    <a:pt x="109438" y="40433"/>
                  </a:lnTo>
                  <a:lnTo>
                    <a:pt x="118935" y="35828"/>
                  </a:lnTo>
                  <a:lnTo>
                    <a:pt x="125743" y="34466"/>
                  </a:lnTo>
                  <a:lnTo>
                    <a:pt x="132850" y="31926"/>
                  </a:lnTo>
                  <a:lnTo>
                    <a:pt x="136426" y="29319"/>
                  </a:lnTo>
                  <a:lnTo>
                    <a:pt x="138788" y="25948"/>
                  </a:lnTo>
                  <a:lnTo>
                    <a:pt x="139548" y="25207"/>
                  </a:lnTo>
                  <a:lnTo>
                    <a:pt x="140529" y="24585"/>
                  </a:lnTo>
                  <a:lnTo>
                    <a:pt x="139617" y="23376"/>
                  </a:lnTo>
                  <a:lnTo>
                    <a:pt x="140235" y="10443"/>
                  </a:lnTo>
                  <a:lnTo>
                    <a:pt x="140900" y="8106"/>
                  </a:lnTo>
                  <a:lnTo>
                    <a:pt x="142286" y="6195"/>
                  </a:lnTo>
                  <a:lnTo>
                    <a:pt x="144396" y="4716"/>
                  </a:lnTo>
                  <a:lnTo>
                    <a:pt x="147598" y="3112"/>
                  </a:lnTo>
                  <a:lnTo>
                    <a:pt x="159389" y="895"/>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13" name="ee4p_GB_1_15912"/>
            <p:cNvSpPr>
              <a:spLocks noChangeAspect="1"/>
            </p:cNvSpPr>
            <p:nvPr>
              <p:custDataLst>
                <p:tags r:id="rId17"/>
              </p:custDataLst>
            </p:nvPr>
          </p:nvSpPr>
          <p:spPr>
            <a:xfrm>
              <a:off x="3057753" y="3200480"/>
              <a:ext cx="867056" cy="1425664"/>
            </a:xfrm>
            <a:custGeom>
              <a:avLst/>
              <a:gdLst>
                <a:gd name="connsiteX0" fmla="*/ 130999 w 218720"/>
                <a:gd name="connsiteY0" fmla="*/ 356870 h 359632"/>
                <a:gd name="connsiteX1" fmla="*/ 134057 w 218720"/>
                <a:gd name="connsiteY1" fmla="*/ 357184 h 359632"/>
                <a:gd name="connsiteX2" fmla="*/ 135462 w 218720"/>
                <a:gd name="connsiteY2" fmla="*/ 357875 h 359632"/>
                <a:gd name="connsiteX3" fmla="*/ 135656 w 218720"/>
                <a:gd name="connsiteY3" fmla="*/ 359317 h 359632"/>
                <a:gd name="connsiteX4" fmla="*/ 134686 w 218720"/>
                <a:gd name="connsiteY4" fmla="*/ 359632 h 359632"/>
                <a:gd name="connsiteX5" fmla="*/ 133862 w 218720"/>
                <a:gd name="connsiteY5" fmla="*/ 359129 h 359632"/>
                <a:gd name="connsiteX6" fmla="*/ 132211 w 218720"/>
                <a:gd name="connsiteY6" fmla="*/ 359129 h 359632"/>
                <a:gd name="connsiteX7" fmla="*/ 130660 w 218720"/>
                <a:gd name="connsiteY7" fmla="*/ 359444 h 359632"/>
                <a:gd name="connsiteX8" fmla="*/ 123886 w 218720"/>
                <a:gd name="connsiteY8" fmla="*/ 349985 h 359632"/>
                <a:gd name="connsiteX9" fmla="*/ 124356 w 218720"/>
                <a:gd name="connsiteY9" fmla="*/ 349993 h 359632"/>
                <a:gd name="connsiteX10" fmla="*/ 124547 w 218720"/>
                <a:gd name="connsiteY10" fmla="*/ 350331 h 359632"/>
                <a:gd name="connsiteX11" fmla="*/ 123771 w 218720"/>
                <a:gd name="connsiteY11" fmla="*/ 352219 h 359632"/>
                <a:gd name="connsiteX12" fmla="*/ 121745 w 218720"/>
                <a:gd name="connsiteY12" fmla="*/ 351582 h 359632"/>
                <a:gd name="connsiteX13" fmla="*/ 121587 w 218720"/>
                <a:gd name="connsiteY13" fmla="*/ 351086 h 359632"/>
                <a:gd name="connsiteX14" fmla="*/ 151070 w 218720"/>
                <a:gd name="connsiteY14" fmla="*/ 313354 h 359632"/>
                <a:gd name="connsiteX15" fmla="*/ 154798 w 218720"/>
                <a:gd name="connsiteY15" fmla="*/ 314483 h 359632"/>
                <a:gd name="connsiteX16" fmla="*/ 156537 w 218720"/>
                <a:gd name="connsiteY16" fmla="*/ 315778 h 359632"/>
                <a:gd name="connsiteX17" fmla="*/ 154684 w 218720"/>
                <a:gd name="connsiteY17" fmla="*/ 316783 h 359632"/>
                <a:gd name="connsiteX18" fmla="*/ 154099 w 218720"/>
                <a:gd name="connsiteY18" fmla="*/ 317960 h 359632"/>
                <a:gd name="connsiteX19" fmla="*/ 153651 w 218720"/>
                <a:gd name="connsiteY19" fmla="*/ 318425 h 359632"/>
                <a:gd name="connsiteX20" fmla="*/ 152426 w 218720"/>
                <a:gd name="connsiteY20" fmla="*/ 318728 h 359632"/>
                <a:gd name="connsiteX21" fmla="*/ 151214 w 218720"/>
                <a:gd name="connsiteY21" fmla="*/ 318736 h 359632"/>
                <a:gd name="connsiteX22" fmla="*/ 146592 w 218720"/>
                <a:gd name="connsiteY22" fmla="*/ 316373 h 359632"/>
                <a:gd name="connsiteX23" fmla="*/ 145528 w 218720"/>
                <a:gd name="connsiteY23" fmla="*/ 316480 h 359632"/>
                <a:gd name="connsiteX24" fmla="*/ 146584 w 218720"/>
                <a:gd name="connsiteY24" fmla="*/ 315397 h 359632"/>
                <a:gd name="connsiteX25" fmla="*/ 149455 w 218720"/>
                <a:gd name="connsiteY25" fmla="*/ 314517 h 359632"/>
                <a:gd name="connsiteX26" fmla="*/ 81441 w 218720"/>
                <a:gd name="connsiteY26" fmla="*/ 235014 h 359632"/>
                <a:gd name="connsiteX27" fmla="*/ 84683 w 218720"/>
                <a:gd name="connsiteY27" fmla="*/ 235075 h 359632"/>
                <a:gd name="connsiteX28" fmla="*/ 87299 w 218720"/>
                <a:gd name="connsiteY28" fmla="*/ 237958 h 359632"/>
                <a:gd name="connsiteX29" fmla="*/ 88226 w 218720"/>
                <a:gd name="connsiteY29" fmla="*/ 238517 h 359632"/>
                <a:gd name="connsiteX30" fmla="*/ 90559 w 218720"/>
                <a:gd name="connsiteY30" fmla="*/ 238429 h 359632"/>
                <a:gd name="connsiteX31" fmla="*/ 89787 w 218720"/>
                <a:gd name="connsiteY31" fmla="*/ 239675 h 359632"/>
                <a:gd name="connsiteX32" fmla="*/ 87220 w 218720"/>
                <a:gd name="connsiteY32" fmla="*/ 241064 h 359632"/>
                <a:gd name="connsiteX33" fmla="*/ 85490 w 218720"/>
                <a:gd name="connsiteY33" fmla="*/ 242434 h 359632"/>
                <a:gd name="connsiteX34" fmla="*/ 83402 w 218720"/>
                <a:gd name="connsiteY34" fmla="*/ 243581 h 359632"/>
                <a:gd name="connsiteX35" fmla="*/ 82389 w 218720"/>
                <a:gd name="connsiteY35" fmla="*/ 242265 h 359632"/>
                <a:gd name="connsiteX36" fmla="*/ 81214 w 218720"/>
                <a:gd name="connsiteY36" fmla="*/ 242315 h 359632"/>
                <a:gd name="connsiteX37" fmla="*/ 79418 w 218720"/>
                <a:gd name="connsiteY37" fmla="*/ 239791 h 359632"/>
                <a:gd name="connsiteX38" fmla="*/ 79094 w 218720"/>
                <a:gd name="connsiteY38" fmla="*/ 236001 h 359632"/>
                <a:gd name="connsiteX39" fmla="*/ 82259 w 218720"/>
                <a:gd name="connsiteY39" fmla="*/ 205081 h 359632"/>
                <a:gd name="connsiteX40" fmla="*/ 82904 w 218720"/>
                <a:gd name="connsiteY40" fmla="*/ 205211 h 359632"/>
                <a:gd name="connsiteX41" fmla="*/ 83310 w 218720"/>
                <a:gd name="connsiteY41" fmla="*/ 205526 h 359632"/>
                <a:gd name="connsiteX42" fmla="*/ 84177 w 218720"/>
                <a:gd name="connsiteY42" fmla="*/ 209288 h 359632"/>
                <a:gd name="connsiteX43" fmla="*/ 82976 w 218720"/>
                <a:gd name="connsiteY43" fmla="*/ 210618 h 359632"/>
                <a:gd name="connsiteX44" fmla="*/ 82539 w 218720"/>
                <a:gd name="connsiteY44" fmla="*/ 211836 h 359632"/>
                <a:gd name="connsiteX45" fmla="*/ 78068 w 218720"/>
                <a:gd name="connsiteY45" fmla="*/ 215684 h 359632"/>
                <a:gd name="connsiteX46" fmla="*/ 76259 w 218720"/>
                <a:gd name="connsiteY46" fmla="*/ 214993 h 359632"/>
                <a:gd name="connsiteX47" fmla="*/ 74718 w 218720"/>
                <a:gd name="connsiteY47" fmla="*/ 215358 h 359632"/>
                <a:gd name="connsiteX48" fmla="*/ 74285 w 218720"/>
                <a:gd name="connsiteY48" fmla="*/ 215248 h 359632"/>
                <a:gd name="connsiteX49" fmla="*/ 75165 w 218720"/>
                <a:gd name="connsiteY49" fmla="*/ 213859 h 359632"/>
                <a:gd name="connsiteX50" fmla="*/ 76200 w 218720"/>
                <a:gd name="connsiteY50" fmla="*/ 210633 h 359632"/>
                <a:gd name="connsiteX51" fmla="*/ 78055 w 218720"/>
                <a:gd name="connsiteY51" fmla="*/ 209353 h 359632"/>
                <a:gd name="connsiteX52" fmla="*/ 80403 w 218720"/>
                <a:gd name="connsiteY52" fmla="*/ 206010 h 359632"/>
                <a:gd name="connsiteX53" fmla="*/ 39128 w 218720"/>
                <a:gd name="connsiteY53" fmla="*/ 179485 h 359632"/>
                <a:gd name="connsiteX54" fmla="*/ 42247 w 218720"/>
                <a:gd name="connsiteY54" fmla="*/ 180254 h 359632"/>
                <a:gd name="connsiteX55" fmla="*/ 44571 w 218720"/>
                <a:gd name="connsiteY55" fmla="*/ 180238 h 359632"/>
                <a:gd name="connsiteX56" fmla="*/ 46635 w 218720"/>
                <a:gd name="connsiteY56" fmla="*/ 182483 h 359632"/>
                <a:gd name="connsiteX57" fmla="*/ 47742 w 218720"/>
                <a:gd name="connsiteY57" fmla="*/ 186017 h 359632"/>
                <a:gd name="connsiteX58" fmla="*/ 50319 w 218720"/>
                <a:gd name="connsiteY58" fmla="*/ 189504 h 359632"/>
                <a:gd name="connsiteX59" fmla="*/ 53688 w 218720"/>
                <a:gd name="connsiteY59" fmla="*/ 192534 h 359632"/>
                <a:gd name="connsiteX60" fmla="*/ 53822 w 218720"/>
                <a:gd name="connsiteY60" fmla="*/ 194385 h 359632"/>
                <a:gd name="connsiteX61" fmla="*/ 52619 w 218720"/>
                <a:gd name="connsiteY61" fmla="*/ 195378 h 359632"/>
                <a:gd name="connsiteX62" fmla="*/ 50100 w 218720"/>
                <a:gd name="connsiteY62" fmla="*/ 196612 h 359632"/>
                <a:gd name="connsiteX63" fmla="*/ 50111 w 218720"/>
                <a:gd name="connsiteY63" fmla="*/ 197930 h 359632"/>
                <a:gd name="connsiteX64" fmla="*/ 51772 w 218720"/>
                <a:gd name="connsiteY64" fmla="*/ 197265 h 359632"/>
                <a:gd name="connsiteX65" fmla="*/ 53206 w 218720"/>
                <a:gd name="connsiteY65" fmla="*/ 196958 h 359632"/>
                <a:gd name="connsiteX66" fmla="*/ 56658 w 218720"/>
                <a:gd name="connsiteY66" fmla="*/ 197253 h 359632"/>
                <a:gd name="connsiteX67" fmla="*/ 57865 w 218720"/>
                <a:gd name="connsiteY67" fmla="*/ 198593 h 359632"/>
                <a:gd name="connsiteX68" fmla="*/ 58699 w 218720"/>
                <a:gd name="connsiteY68" fmla="*/ 200597 h 359632"/>
                <a:gd name="connsiteX69" fmla="*/ 59137 w 218720"/>
                <a:gd name="connsiteY69" fmla="*/ 202242 h 359632"/>
                <a:gd name="connsiteX70" fmla="*/ 58839 w 218720"/>
                <a:gd name="connsiteY70" fmla="*/ 204029 h 359632"/>
                <a:gd name="connsiteX71" fmla="*/ 57910 w 218720"/>
                <a:gd name="connsiteY71" fmla="*/ 203463 h 359632"/>
                <a:gd name="connsiteX72" fmla="*/ 56966 w 218720"/>
                <a:gd name="connsiteY72" fmla="*/ 201864 h 359632"/>
                <a:gd name="connsiteX73" fmla="*/ 55918 w 218720"/>
                <a:gd name="connsiteY73" fmla="*/ 201127 h 359632"/>
                <a:gd name="connsiteX74" fmla="*/ 54699 w 218720"/>
                <a:gd name="connsiteY74" fmla="*/ 200729 h 359632"/>
                <a:gd name="connsiteX75" fmla="*/ 55252 w 218720"/>
                <a:gd name="connsiteY75" fmla="*/ 202924 h 359632"/>
                <a:gd name="connsiteX76" fmla="*/ 55034 w 218720"/>
                <a:gd name="connsiteY76" fmla="*/ 205857 h 359632"/>
                <a:gd name="connsiteX77" fmla="*/ 55566 w 218720"/>
                <a:gd name="connsiteY77" fmla="*/ 206133 h 359632"/>
                <a:gd name="connsiteX78" fmla="*/ 57204 w 218720"/>
                <a:gd name="connsiteY78" fmla="*/ 206184 h 359632"/>
                <a:gd name="connsiteX79" fmla="*/ 56121 w 218720"/>
                <a:gd name="connsiteY79" fmla="*/ 209183 h 359632"/>
                <a:gd name="connsiteX80" fmla="*/ 53882 w 218720"/>
                <a:gd name="connsiteY80" fmla="*/ 209996 h 359632"/>
                <a:gd name="connsiteX81" fmla="*/ 51270 w 218720"/>
                <a:gd name="connsiteY81" fmla="*/ 210300 h 359632"/>
                <a:gd name="connsiteX82" fmla="*/ 50640 w 218720"/>
                <a:gd name="connsiteY82" fmla="*/ 211361 h 359632"/>
                <a:gd name="connsiteX83" fmla="*/ 50166 w 218720"/>
                <a:gd name="connsiteY83" fmla="*/ 212727 h 359632"/>
                <a:gd name="connsiteX84" fmla="*/ 48803 w 218720"/>
                <a:gd name="connsiteY84" fmla="*/ 214762 h 359632"/>
                <a:gd name="connsiteX85" fmla="*/ 47005 w 218720"/>
                <a:gd name="connsiteY85" fmla="*/ 215909 h 359632"/>
                <a:gd name="connsiteX86" fmla="*/ 44783 w 218720"/>
                <a:gd name="connsiteY86" fmla="*/ 215678 h 359632"/>
                <a:gd name="connsiteX87" fmla="*/ 42606 w 218720"/>
                <a:gd name="connsiteY87" fmla="*/ 214772 h 359632"/>
                <a:gd name="connsiteX88" fmla="*/ 40712 w 218720"/>
                <a:gd name="connsiteY88" fmla="*/ 214586 h 359632"/>
                <a:gd name="connsiteX89" fmla="*/ 39385 w 218720"/>
                <a:gd name="connsiteY89" fmla="*/ 215125 h 359632"/>
                <a:gd name="connsiteX90" fmla="*/ 38524 w 218720"/>
                <a:gd name="connsiteY90" fmla="*/ 215625 h 359632"/>
                <a:gd name="connsiteX91" fmla="*/ 37691 w 218720"/>
                <a:gd name="connsiteY91" fmla="*/ 215534 h 359632"/>
                <a:gd name="connsiteX92" fmla="*/ 35306 w 218720"/>
                <a:gd name="connsiteY92" fmla="*/ 215727 h 359632"/>
                <a:gd name="connsiteX93" fmla="*/ 33058 w 218720"/>
                <a:gd name="connsiteY93" fmla="*/ 215686 h 359632"/>
                <a:gd name="connsiteX94" fmla="*/ 32739 w 218720"/>
                <a:gd name="connsiteY94" fmla="*/ 214892 h 359632"/>
                <a:gd name="connsiteX95" fmla="*/ 33122 w 218720"/>
                <a:gd name="connsiteY95" fmla="*/ 212503 h 359632"/>
                <a:gd name="connsiteX96" fmla="*/ 32622 w 218720"/>
                <a:gd name="connsiteY96" fmla="*/ 211855 h 359632"/>
                <a:gd name="connsiteX97" fmla="*/ 30475 w 218720"/>
                <a:gd name="connsiteY97" fmla="*/ 211524 h 359632"/>
                <a:gd name="connsiteX98" fmla="*/ 29679 w 218720"/>
                <a:gd name="connsiteY98" fmla="*/ 210954 h 359632"/>
                <a:gd name="connsiteX99" fmla="*/ 28446 w 218720"/>
                <a:gd name="connsiteY99" fmla="*/ 209302 h 359632"/>
                <a:gd name="connsiteX100" fmla="*/ 28206 w 218720"/>
                <a:gd name="connsiteY100" fmla="*/ 208528 h 359632"/>
                <a:gd name="connsiteX101" fmla="*/ 28029 w 218720"/>
                <a:gd name="connsiteY101" fmla="*/ 207461 h 359632"/>
                <a:gd name="connsiteX102" fmla="*/ 26726 w 218720"/>
                <a:gd name="connsiteY102" fmla="*/ 206083 h 359632"/>
                <a:gd name="connsiteX103" fmla="*/ 25144 w 218720"/>
                <a:gd name="connsiteY103" fmla="*/ 205096 h 359632"/>
                <a:gd name="connsiteX104" fmla="*/ 24215 w 218720"/>
                <a:gd name="connsiteY104" fmla="*/ 205048 h 359632"/>
                <a:gd name="connsiteX105" fmla="*/ 22362 w 218720"/>
                <a:gd name="connsiteY105" fmla="*/ 206660 h 359632"/>
                <a:gd name="connsiteX106" fmla="*/ 20834 w 218720"/>
                <a:gd name="connsiteY106" fmla="*/ 208292 h 359632"/>
                <a:gd name="connsiteX107" fmla="*/ 21377 w 218720"/>
                <a:gd name="connsiteY107" fmla="*/ 209111 h 359632"/>
                <a:gd name="connsiteX108" fmla="*/ 21876 w 218720"/>
                <a:gd name="connsiteY108" fmla="*/ 210189 h 359632"/>
                <a:gd name="connsiteX109" fmla="*/ 21045 w 218720"/>
                <a:gd name="connsiteY109" fmla="*/ 210961 h 359632"/>
                <a:gd name="connsiteX110" fmla="*/ 18532 w 218720"/>
                <a:gd name="connsiteY110" fmla="*/ 212728 h 359632"/>
                <a:gd name="connsiteX111" fmla="*/ 18139 w 218720"/>
                <a:gd name="connsiteY111" fmla="*/ 213414 h 359632"/>
                <a:gd name="connsiteX112" fmla="*/ 17461 w 218720"/>
                <a:gd name="connsiteY112" fmla="*/ 213785 h 359632"/>
                <a:gd name="connsiteX113" fmla="*/ 16261 w 218720"/>
                <a:gd name="connsiteY113" fmla="*/ 213296 h 359632"/>
                <a:gd name="connsiteX114" fmla="*/ 13276 w 218720"/>
                <a:gd name="connsiteY114" fmla="*/ 213409 h 359632"/>
                <a:gd name="connsiteX115" fmla="*/ 11902 w 218720"/>
                <a:gd name="connsiteY115" fmla="*/ 213097 h 359632"/>
                <a:gd name="connsiteX116" fmla="*/ 10305 w 218720"/>
                <a:gd name="connsiteY116" fmla="*/ 211796 h 359632"/>
                <a:gd name="connsiteX117" fmla="*/ 6410 w 218720"/>
                <a:gd name="connsiteY117" fmla="*/ 210925 h 359632"/>
                <a:gd name="connsiteX118" fmla="*/ 5757 w 218720"/>
                <a:gd name="connsiteY118" fmla="*/ 208841 h 359632"/>
                <a:gd name="connsiteX119" fmla="*/ 5005 w 218720"/>
                <a:gd name="connsiteY119" fmla="*/ 208451 h 359632"/>
                <a:gd name="connsiteX120" fmla="*/ 587 w 218720"/>
                <a:gd name="connsiteY120" fmla="*/ 204865 h 359632"/>
                <a:gd name="connsiteX121" fmla="*/ 0 w 218720"/>
                <a:gd name="connsiteY121" fmla="*/ 203667 h 359632"/>
                <a:gd name="connsiteX122" fmla="*/ 572 w 218720"/>
                <a:gd name="connsiteY122" fmla="*/ 202952 h 359632"/>
                <a:gd name="connsiteX123" fmla="*/ 2222 w 218720"/>
                <a:gd name="connsiteY123" fmla="*/ 201868 h 359632"/>
                <a:gd name="connsiteX124" fmla="*/ 7762 w 218720"/>
                <a:gd name="connsiteY124" fmla="*/ 200072 h 359632"/>
                <a:gd name="connsiteX125" fmla="*/ 8633 w 218720"/>
                <a:gd name="connsiteY125" fmla="*/ 199348 h 359632"/>
                <a:gd name="connsiteX126" fmla="*/ 8812 w 218720"/>
                <a:gd name="connsiteY126" fmla="*/ 198709 h 359632"/>
                <a:gd name="connsiteX127" fmla="*/ 7186 w 218720"/>
                <a:gd name="connsiteY127" fmla="*/ 197979 h 359632"/>
                <a:gd name="connsiteX128" fmla="*/ 5720 w 218720"/>
                <a:gd name="connsiteY128" fmla="*/ 197172 h 359632"/>
                <a:gd name="connsiteX129" fmla="*/ 5220 w 218720"/>
                <a:gd name="connsiteY129" fmla="*/ 196643 h 359632"/>
                <a:gd name="connsiteX130" fmla="*/ 5179 w 218720"/>
                <a:gd name="connsiteY130" fmla="*/ 196184 h 359632"/>
                <a:gd name="connsiteX131" fmla="*/ 6011 w 218720"/>
                <a:gd name="connsiteY131" fmla="*/ 195586 h 359632"/>
                <a:gd name="connsiteX132" fmla="*/ 7685 w 218720"/>
                <a:gd name="connsiteY132" fmla="*/ 195543 h 359632"/>
                <a:gd name="connsiteX133" fmla="*/ 9007 w 218720"/>
                <a:gd name="connsiteY133" fmla="*/ 195813 h 359632"/>
                <a:gd name="connsiteX134" fmla="*/ 10057 w 218720"/>
                <a:gd name="connsiteY134" fmla="*/ 195275 h 359632"/>
                <a:gd name="connsiteX135" fmla="*/ 11904 w 218720"/>
                <a:gd name="connsiteY135" fmla="*/ 194734 h 359632"/>
                <a:gd name="connsiteX136" fmla="*/ 13144 w 218720"/>
                <a:gd name="connsiteY136" fmla="*/ 194052 h 359632"/>
                <a:gd name="connsiteX137" fmla="*/ 14210 w 218720"/>
                <a:gd name="connsiteY137" fmla="*/ 192290 h 359632"/>
                <a:gd name="connsiteX138" fmla="*/ 15336 w 218720"/>
                <a:gd name="connsiteY138" fmla="*/ 190705 h 359632"/>
                <a:gd name="connsiteX139" fmla="*/ 15452 w 218720"/>
                <a:gd name="connsiteY139" fmla="*/ 189845 h 359632"/>
                <a:gd name="connsiteX140" fmla="*/ 16438 w 218720"/>
                <a:gd name="connsiteY140" fmla="*/ 186828 h 359632"/>
                <a:gd name="connsiteX141" fmla="*/ 16980 w 218720"/>
                <a:gd name="connsiteY141" fmla="*/ 186079 h 359632"/>
                <a:gd name="connsiteX142" fmla="*/ 20479 w 218720"/>
                <a:gd name="connsiteY142" fmla="*/ 184101 h 359632"/>
                <a:gd name="connsiteX143" fmla="*/ 21365 w 218720"/>
                <a:gd name="connsiteY143" fmla="*/ 185181 h 359632"/>
                <a:gd name="connsiteX144" fmla="*/ 23089 w 218720"/>
                <a:gd name="connsiteY144" fmla="*/ 185445 h 359632"/>
                <a:gd name="connsiteX145" fmla="*/ 24634 w 218720"/>
                <a:gd name="connsiteY145" fmla="*/ 184451 h 359632"/>
                <a:gd name="connsiteX146" fmla="*/ 26483 w 218720"/>
                <a:gd name="connsiteY146" fmla="*/ 181313 h 359632"/>
                <a:gd name="connsiteX147" fmla="*/ 27769 w 218720"/>
                <a:gd name="connsiteY147" fmla="*/ 181116 h 359632"/>
                <a:gd name="connsiteX148" fmla="*/ 29187 w 218720"/>
                <a:gd name="connsiteY148" fmla="*/ 181370 h 359632"/>
                <a:gd name="connsiteX149" fmla="*/ 31974 w 218720"/>
                <a:gd name="connsiteY149" fmla="*/ 180975 h 359632"/>
                <a:gd name="connsiteX150" fmla="*/ 36922 w 218720"/>
                <a:gd name="connsiteY150" fmla="*/ 179509 h 359632"/>
                <a:gd name="connsiteX151" fmla="*/ 63975 w 218720"/>
                <a:gd name="connsiteY151" fmla="*/ 164784 h 359632"/>
                <a:gd name="connsiteX152" fmla="*/ 65438 w 218720"/>
                <a:gd name="connsiteY152" fmla="*/ 165590 h 359632"/>
                <a:gd name="connsiteX153" fmla="*/ 65992 w 218720"/>
                <a:gd name="connsiteY153" fmla="*/ 166340 h 359632"/>
                <a:gd name="connsiteX154" fmla="*/ 67217 w 218720"/>
                <a:gd name="connsiteY154" fmla="*/ 169218 h 359632"/>
                <a:gd name="connsiteX155" fmla="*/ 67444 w 218720"/>
                <a:gd name="connsiteY155" fmla="*/ 171683 h 359632"/>
                <a:gd name="connsiteX156" fmla="*/ 67207 w 218720"/>
                <a:gd name="connsiteY156" fmla="*/ 173091 h 359632"/>
                <a:gd name="connsiteX157" fmla="*/ 64420 w 218720"/>
                <a:gd name="connsiteY157" fmla="*/ 173114 h 359632"/>
                <a:gd name="connsiteX158" fmla="*/ 63412 w 218720"/>
                <a:gd name="connsiteY158" fmla="*/ 172847 h 359632"/>
                <a:gd name="connsiteX159" fmla="*/ 62208 w 218720"/>
                <a:gd name="connsiteY159" fmla="*/ 172095 h 359632"/>
                <a:gd name="connsiteX160" fmla="*/ 60856 w 218720"/>
                <a:gd name="connsiteY160" fmla="*/ 167842 h 359632"/>
                <a:gd name="connsiteX161" fmla="*/ 61339 w 218720"/>
                <a:gd name="connsiteY161" fmla="*/ 166336 h 359632"/>
                <a:gd name="connsiteX162" fmla="*/ 61894 w 218720"/>
                <a:gd name="connsiteY162" fmla="*/ 165598 h 359632"/>
                <a:gd name="connsiteX163" fmla="*/ 62504 w 218720"/>
                <a:gd name="connsiteY163" fmla="*/ 165025 h 359632"/>
                <a:gd name="connsiteX164" fmla="*/ 44576 w 218720"/>
                <a:gd name="connsiteY164" fmla="*/ 158143 h 359632"/>
                <a:gd name="connsiteX165" fmla="*/ 45374 w 218720"/>
                <a:gd name="connsiteY165" fmla="*/ 162138 h 359632"/>
                <a:gd name="connsiteX166" fmla="*/ 46152 w 218720"/>
                <a:gd name="connsiteY166" fmla="*/ 164611 h 359632"/>
                <a:gd name="connsiteX167" fmla="*/ 46203 w 218720"/>
                <a:gd name="connsiteY167" fmla="*/ 165455 h 359632"/>
                <a:gd name="connsiteX168" fmla="*/ 45472 w 218720"/>
                <a:gd name="connsiteY168" fmla="*/ 166628 h 359632"/>
                <a:gd name="connsiteX169" fmla="*/ 41828 w 218720"/>
                <a:gd name="connsiteY169" fmla="*/ 168187 h 359632"/>
                <a:gd name="connsiteX170" fmla="*/ 40681 w 218720"/>
                <a:gd name="connsiteY170" fmla="*/ 168196 h 359632"/>
                <a:gd name="connsiteX171" fmla="*/ 40633 w 218720"/>
                <a:gd name="connsiteY171" fmla="*/ 167818 h 359632"/>
                <a:gd name="connsiteX172" fmla="*/ 41456 w 218720"/>
                <a:gd name="connsiteY172" fmla="*/ 166231 h 359632"/>
                <a:gd name="connsiteX173" fmla="*/ 40747 w 218720"/>
                <a:gd name="connsiteY173" fmla="*/ 164429 h 359632"/>
                <a:gd name="connsiteX174" fmla="*/ 41093 w 218720"/>
                <a:gd name="connsiteY174" fmla="*/ 163059 h 359632"/>
                <a:gd name="connsiteX175" fmla="*/ 40754 w 218720"/>
                <a:gd name="connsiteY175" fmla="*/ 162807 h 359632"/>
                <a:gd name="connsiteX176" fmla="*/ 40043 w 218720"/>
                <a:gd name="connsiteY176" fmla="*/ 163001 h 359632"/>
                <a:gd name="connsiteX177" fmla="*/ 37433 w 218720"/>
                <a:gd name="connsiteY177" fmla="*/ 165178 h 359632"/>
                <a:gd name="connsiteX178" fmla="*/ 36561 w 218720"/>
                <a:gd name="connsiteY178" fmla="*/ 165393 h 359632"/>
                <a:gd name="connsiteX179" fmla="*/ 36466 w 218720"/>
                <a:gd name="connsiteY179" fmla="*/ 164951 h 359632"/>
                <a:gd name="connsiteX180" fmla="*/ 37112 w 218720"/>
                <a:gd name="connsiteY180" fmla="*/ 163168 h 359632"/>
                <a:gd name="connsiteX181" fmla="*/ 37192 w 218720"/>
                <a:gd name="connsiteY181" fmla="*/ 161948 h 359632"/>
                <a:gd name="connsiteX182" fmla="*/ 37581 w 218720"/>
                <a:gd name="connsiteY182" fmla="*/ 161198 h 359632"/>
                <a:gd name="connsiteX183" fmla="*/ 38290 w 218720"/>
                <a:gd name="connsiteY183" fmla="*/ 160506 h 359632"/>
                <a:gd name="connsiteX184" fmla="*/ 39135 w 218720"/>
                <a:gd name="connsiteY184" fmla="*/ 159986 h 359632"/>
                <a:gd name="connsiteX185" fmla="*/ 39817 w 218720"/>
                <a:gd name="connsiteY185" fmla="*/ 159912 h 359632"/>
                <a:gd name="connsiteX186" fmla="*/ 40543 w 218720"/>
                <a:gd name="connsiteY186" fmla="*/ 160448 h 359632"/>
                <a:gd name="connsiteX187" fmla="*/ 42657 w 218720"/>
                <a:gd name="connsiteY187" fmla="*/ 158952 h 359632"/>
                <a:gd name="connsiteX188" fmla="*/ 52683 w 218720"/>
                <a:gd name="connsiteY188" fmla="*/ 152228 h 359632"/>
                <a:gd name="connsiteX189" fmla="*/ 53504 w 218720"/>
                <a:gd name="connsiteY189" fmla="*/ 152283 h 359632"/>
                <a:gd name="connsiteX190" fmla="*/ 51910 w 218720"/>
                <a:gd name="connsiteY190" fmla="*/ 155806 h 359632"/>
                <a:gd name="connsiteX191" fmla="*/ 48088 w 218720"/>
                <a:gd name="connsiteY191" fmla="*/ 161752 h 359632"/>
                <a:gd name="connsiteX192" fmla="*/ 47627 w 218720"/>
                <a:gd name="connsiteY192" fmla="*/ 162086 h 359632"/>
                <a:gd name="connsiteX193" fmla="*/ 46507 w 218720"/>
                <a:gd name="connsiteY193" fmla="*/ 161994 h 359632"/>
                <a:gd name="connsiteX194" fmla="*/ 46092 w 218720"/>
                <a:gd name="connsiteY194" fmla="*/ 161493 h 359632"/>
                <a:gd name="connsiteX195" fmla="*/ 45863 w 218720"/>
                <a:gd name="connsiteY195" fmla="*/ 160723 h 359632"/>
                <a:gd name="connsiteX196" fmla="*/ 45835 w 218720"/>
                <a:gd name="connsiteY196" fmla="*/ 159309 h 359632"/>
                <a:gd name="connsiteX197" fmla="*/ 46513 w 218720"/>
                <a:gd name="connsiteY197" fmla="*/ 158297 h 359632"/>
                <a:gd name="connsiteX198" fmla="*/ 49377 w 218720"/>
                <a:gd name="connsiteY198" fmla="*/ 156767 h 359632"/>
                <a:gd name="connsiteX199" fmla="*/ 48083 w 218720"/>
                <a:gd name="connsiteY199" fmla="*/ 156224 h 359632"/>
                <a:gd name="connsiteX200" fmla="*/ 48031 w 218720"/>
                <a:gd name="connsiteY200" fmla="*/ 155842 h 359632"/>
                <a:gd name="connsiteX201" fmla="*/ 48774 w 218720"/>
                <a:gd name="connsiteY201" fmla="*/ 154570 h 359632"/>
                <a:gd name="connsiteX202" fmla="*/ 51857 w 218720"/>
                <a:gd name="connsiteY202" fmla="*/ 152588 h 359632"/>
                <a:gd name="connsiteX203" fmla="*/ 44369 w 218720"/>
                <a:gd name="connsiteY203" fmla="*/ 135637 h 359632"/>
                <a:gd name="connsiteX204" fmla="*/ 45155 w 218720"/>
                <a:gd name="connsiteY204" fmla="*/ 135769 h 359632"/>
                <a:gd name="connsiteX205" fmla="*/ 46772 w 218720"/>
                <a:gd name="connsiteY205" fmla="*/ 136896 h 359632"/>
                <a:gd name="connsiteX206" fmla="*/ 48605 w 218720"/>
                <a:gd name="connsiteY206" fmla="*/ 139261 h 359632"/>
                <a:gd name="connsiteX207" fmla="*/ 51052 w 218720"/>
                <a:gd name="connsiteY207" fmla="*/ 139637 h 359632"/>
                <a:gd name="connsiteX208" fmla="*/ 52715 w 218720"/>
                <a:gd name="connsiteY208" fmla="*/ 140638 h 359632"/>
                <a:gd name="connsiteX209" fmla="*/ 52338 w 218720"/>
                <a:gd name="connsiteY209" fmla="*/ 145224 h 359632"/>
                <a:gd name="connsiteX210" fmla="*/ 43531 w 218720"/>
                <a:gd name="connsiteY210" fmla="*/ 146965 h 359632"/>
                <a:gd name="connsiteX211" fmla="*/ 40496 w 218720"/>
                <a:gd name="connsiteY211" fmla="*/ 146811 h 359632"/>
                <a:gd name="connsiteX212" fmla="*/ 40222 w 218720"/>
                <a:gd name="connsiteY212" fmla="*/ 145957 h 359632"/>
                <a:gd name="connsiteX213" fmla="*/ 40826 w 218720"/>
                <a:gd name="connsiteY213" fmla="*/ 145386 h 359632"/>
                <a:gd name="connsiteX214" fmla="*/ 43339 w 218720"/>
                <a:gd name="connsiteY214" fmla="*/ 144831 h 359632"/>
                <a:gd name="connsiteX215" fmla="*/ 44356 w 218720"/>
                <a:gd name="connsiteY215" fmla="*/ 140639 h 359632"/>
                <a:gd name="connsiteX216" fmla="*/ 40557 w 218720"/>
                <a:gd name="connsiteY216" fmla="*/ 138708 h 359632"/>
                <a:gd name="connsiteX217" fmla="*/ 40358 w 218720"/>
                <a:gd name="connsiteY217" fmla="*/ 138165 h 359632"/>
                <a:gd name="connsiteX218" fmla="*/ 40655 w 218720"/>
                <a:gd name="connsiteY218" fmla="*/ 137243 h 359632"/>
                <a:gd name="connsiteX219" fmla="*/ 41095 w 218720"/>
                <a:gd name="connsiteY219" fmla="*/ 136832 h 359632"/>
                <a:gd name="connsiteX220" fmla="*/ 43400 w 218720"/>
                <a:gd name="connsiteY220" fmla="*/ 135854 h 359632"/>
                <a:gd name="connsiteX221" fmla="*/ 36236 w 218720"/>
                <a:gd name="connsiteY221" fmla="*/ 134929 h 359632"/>
                <a:gd name="connsiteX222" fmla="*/ 36731 w 218720"/>
                <a:gd name="connsiteY222" fmla="*/ 135137 h 359632"/>
                <a:gd name="connsiteX223" fmla="*/ 35705 w 218720"/>
                <a:gd name="connsiteY223" fmla="*/ 136368 h 359632"/>
                <a:gd name="connsiteX224" fmla="*/ 33991 w 218720"/>
                <a:gd name="connsiteY224" fmla="*/ 137675 h 359632"/>
                <a:gd name="connsiteX225" fmla="*/ 32734 w 218720"/>
                <a:gd name="connsiteY225" fmla="*/ 137850 h 359632"/>
                <a:gd name="connsiteX226" fmla="*/ 32643 w 218720"/>
                <a:gd name="connsiteY226" fmla="*/ 137405 h 359632"/>
                <a:gd name="connsiteX227" fmla="*/ 34824 w 218720"/>
                <a:gd name="connsiteY227" fmla="*/ 135279 h 359632"/>
                <a:gd name="connsiteX228" fmla="*/ 15243 w 218720"/>
                <a:gd name="connsiteY228" fmla="*/ 124000 h 359632"/>
                <a:gd name="connsiteX229" fmla="*/ 16322 w 218720"/>
                <a:gd name="connsiteY229" fmla="*/ 124589 h 359632"/>
                <a:gd name="connsiteX230" fmla="*/ 16493 w 218720"/>
                <a:gd name="connsiteY230" fmla="*/ 125125 h 359632"/>
                <a:gd name="connsiteX231" fmla="*/ 16096 w 218720"/>
                <a:gd name="connsiteY231" fmla="*/ 125691 h 359632"/>
                <a:gd name="connsiteX232" fmla="*/ 14152 w 218720"/>
                <a:gd name="connsiteY232" fmla="*/ 126126 h 359632"/>
                <a:gd name="connsiteX233" fmla="*/ 13431 w 218720"/>
                <a:gd name="connsiteY233" fmla="*/ 125871 h 359632"/>
                <a:gd name="connsiteX234" fmla="*/ 13308 w 218720"/>
                <a:gd name="connsiteY234" fmla="*/ 125472 h 359632"/>
                <a:gd name="connsiteX235" fmla="*/ 13751 w 218720"/>
                <a:gd name="connsiteY235" fmla="*/ 124384 h 359632"/>
                <a:gd name="connsiteX236" fmla="*/ 40298 w 218720"/>
                <a:gd name="connsiteY236" fmla="*/ 123001 h 359632"/>
                <a:gd name="connsiteX237" fmla="*/ 41274 w 218720"/>
                <a:gd name="connsiteY237" fmla="*/ 123606 h 359632"/>
                <a:gd name="connsiteX238" fmla="*/ 41649 w 218720"/>
                <a:gd name="connsiteY238" fmla="*/ 124298 h 359632"/>
                <a:gd name="connsiteX239" fmla="*/ 41665 w 218720"/>
                <a:gd name="connsiteY239" fmla="*/ 125065 h 359632"/>
                <a:gd name="connsiteX240" fmla="*/ 41256 w 218720"/>
                <a:gd name="connsiteY240" fmla="*/ 125714 h 359632"/>
                <a:gd name="connsiteX241" fmla="*/ 40600 w 218720"/>
                <a:gd name="connsiteY241" fmla="*/ 126121 h 359632"/>
                <a:gd name="connsiteX242" fmla="*/ 39770 w 218720"/>
                <a:gd name="connsiteY242" fmla="*/ 126043 h 359632"/>
                <a:gd name="connsiteX243" fmla="*/ 38948 w 218720"/>
                <a:gd name="connsiteY243" fmla="*/ 125518 h 359632"/>
                <a:gd name="connsiteX244" fmla="*/ 37860 w 218720"/>
                <a:gd name="connsiteY244" fmla="*/ 124032 h 359632"/>
                <a:gd name="connsiteX245" fmla="*/ 18761 w 218720"/>
                <a:gd name="connsiteY245" fmla="*/ 112439 h 359632"/>
                <a:gd name="connsiteX246" fmla="*/ 19407 w 218720"/>
                <a:gd name="connsiteY246" fmla="*/ 112818 h 359632"/>
                <a:gd name="connsiteX247" fmla="*/ 19840 w 218720"/>
                <a:gd name="connsiteY247" fmla="*/ 120602 h 359632"/>
                <a:gd name="connsiteX248" fmla="*/ 19790 w 218720"/>
                <a:gd name="connsiteY248" fmla="*/ 120951 h 359632"/>
                <a:gd name="connsiteX249" fmla="*/ 18857 w 218720"/>
                <a:gd name="connsiteY249" fmla="*/ 121127 h 359632"/>
                <a:gd name="connsiteX250" fmla="*/ 17632 w 218720"/>
                <a:gd name="connsiteY250" fmla="*/ 120957 h 359632"/>
                <a:gd name="connsiteX251" fmla="*/ 16879 w 218720"/>
                <a:gd name="connsiteY251" fmla="*/ 120465 h 359632"/>
                <a:gd name="connsiteX252" fmla="*/ 16117 w 218720"/>
                <a:gd name="connsiteY252" fmla="*/ 118518 h 359632"/>
                <a:gd name="connsiteX253" fmla="*/ 15975 w 218720"/>
                <a:gd name="connsiteY253" fmla="*/ 117339 h 359632"/>
                <a:gd name="connsiteX254" fmla="*/ 16314 w 218720"/>
                <a:gd name="connsiteY254" fmla="*/ 115145 h 359632"/>
                <a:gd name="connsiteX255" fmla="*/ 16236 w 218720"/>
                <a:gd name="connsiteY255" fmla="*/ 112521 h 359632"/>
                <a:gd name="connsiteX256" fmla="*/ 40661 w 218720"/>
                <a:gd name="connsiteY256" fmla="*/ 103259 h 359632"/>
                <a:gd name="connsiteX257" fmla="*/ 41966 w 218720"/>
                <a:gd name="connsiteY257" fmla="*/ 103921 h 359632"/>
                <a:gd name="connsiteX258" fmla="*/ 43754 w 218720"/>
                <a:gd name="connsiteY258" fmla="*/ 106023 h 359632"/>
                <a:gd name="connsiteX259" fmla="*/ 44226 w 218720"/>
                <a:gd name="connsiteY259" fmla="*/ 108582 h 359632"/>
                <a:gd name="connsiteX260" fmla="*/ 44195 w 218720"/>
                <a:gd name="connsiteY260" fmla="*/ 109988 h 359632"/>
                <a:gd name="connsiteX261" fmla="*/ 43805 w 218720"/>
                <a:gd name="connsiteY261" fmla="*/ 111640 h 359632"/>
                <a:gd name="connsiteX262" fmla="*/ 44313 w 218720"/>
                <a:gd name="connsiteY262" fmla="*/ 113393 h 359632"/>
                <a:gd name="connsiteX263" fmla="*/ 44429 w 218720"/>
                <a:gd name="connsiteY263" fmla="*/ 114645 h 359632"/>
                <a:gd name="connsiteX264" fmla="*/ 45361 w 218720"/>
                <a:gd name="connsiteY264" fmla="*/ 115043 h 359632"/>
                <a:gd name="connsiteX265" fmla="*/ 45931 w 218720"/>
                <a:gd name="connsiteY265" fmla="*/ 115619 h 359632"/>
                <a:gd name="connsiteX266" fmla="*/ 50074 w 218720"/>
                <a:gd name="connsiteY266" fmla="*/ 116264 h 359632"/>
                <a:gd name="connsiteX267" fmla="*/ 53927 w 218720"/>
                <a:gd name="connsiteY267" fmla="*/ 116083 h 359632"/>
                <a:gd name="connsiteX268" fmla="*/ 54669 w 218720"/>
                <a:gd name="connsiteY268" fmla="*/ 116598 h 359632"/>
                <a:gd name="connsiteX269" fmla="*/ 54753 w 218720"/>
                <a:gd name="connsiteY269" fmla="*/ 117416 h 359632"/>
                <a:gd name="connsiteX270" fmla="*/ 54144 w 218720"/>
                <a:gd name="connsiteY270" fmla="*/ 118318 h 359632"/>
                <a:gd name="connsiteX271" fmla="*/ 51950 w 218720"/>
                <a:gd name="connsiteY271" fmla="*/ 119963 h 359632"/>
                <a:gd name="connsiteX272" fmla="*/ 49333 w 218720"/>
                <a:gd name="connsiteY272" fmla="*/ 122618 h 359632"/>
                <a:gd name="connsiteX273" fmla="*/ 48553 w 218720"/>
                <a:gd name="connsiteY273" fmla="*/ 123171 h 359632"/>
                <a:gd name="connsiteX274" fmla="*/ 47707 w 218720"/>
                <a:gd name="connsiteY274" fmla="*/ 123194 h 359632"/>
                <a:gd name="connsiteX275" fmla="*/ 47100 w 218720"/>
                <a:gd name="connsiteY275" fmla="*/ 122956 h 359632"/>
                <a:gd name="connsiteX276" fmla="*/ 46666 w 218720"/>
                <a:gd name="connsiteY276" fmla="*/ 118230 h 359632"/>
                <a:gd name="connsiteX277" fmla="*/ 43828 w 218720"/>
                <a:gd name="connsiteY277" fmla="*/ 118835 h 359632"/>
                <a:gd name="connsiteX278" fmla="*/ 41542 w 218720"/>
                <a:gd name="connsiteY278" fmla="*/ 118766 h 359632"/>
                <a:gd name="connsiteX279" fmla="*/ 40291 w 218720"/>
                <a:gd name="connsiteY279" fmla="*/ 118190 h 359632"/>
                <a:gd name="connsiteX280" fmla="*/ 39413 w 218720"/>
                <a:gd name="connsiteY280" fmla="*/ 117080 h 359632"/>
                <a:gd name="connsiteX281" fmla="*/ 37643 w 218720"/>
                <a:gd name="connsiteY281" fmla="*/ 114224 h 359632"/>
                <a:gd name="connsiteX282" fmla="*/ 32491 w 218720"/>
                <a:gd name="connsiteY282" fmla="*/ 113100 h 359632"/>
                <a:gd name="connsiteX283" fmla="*/ 31034 w 218720"/>
                <a:gd name="connsiteY283" fmla="*/ 111525 h 359632"/>
                <a:gd name="connsiteX284" fmla="*/ 30596 w 218720"/>
                <a:gd name="connsiteY284" fmla="*/ 110573 h 359632"/>
                <a:gd name="connsiteX285" fmla="*/ 30782 w 218720"/>
                <a:gd name="connsiteY285" fmla="*/ 110047 h 359632"/>
                <a:gd name="connsiteX286" fmla="*/ 31855 w 218720"/>
                <a:gd name="connsiteY286" fmla="*/ 108875 h 359632"/>
                <a:gd name="connsiteX287" fmla="*/ 33198 w 218720"/>
                <a:gd name="connsiteY287" fmla="*/ 109293 h 359632"/>
                <a:gd name="connsiteX288" fmla="*/ 34029 w 218720"/>
                <a:gd name="connsiteY288" fmla="*/ 109037 h 359632"/>
                <a:gd name="connsiteX289" fmla="*/ 34535 w 218720"/>
                <a:gd name="connsiteY289" fmla="*/ 108513 h 359632"/>
                <a:gd name="connsiteX290" fmla="*/ 34524 w 218720"/>
                <a:gd name="connsiteY290" fmla="*/ 108083 h 359632"/>
                <a:gd name="connsiteX291" fmla="*/ 33821 w 218720"/>
                <a:gd name="connsiteY291" fmla="*/ 107061 h 359632"/>
                <a:gd name="connsiteX292" fmla="*/ 33788 w 218720"/>
                <a:gd name="connsiteY292" fmla="*/ 106743 h 359632"/>
                <a:gd name="connsiteX293" fmla="*/ 39057 w 218720"/>
                <a:gd name="connsiteY293" fmla="*/ 105449 h 359632"/>
                <a:gd name="connsiteX294" fmla="*/ 39517 w 218720"/>
                <a:gd name="connsiteY294" fmla="*/ 103424 h 359632"/>
                <a:gd name="connsiteX295" fmla="*/ 20769 w 218720"/>
                <a:gd name="connsiteY295" fmla="*/ 102908 h 359632"/>
                <a:gd name="connsiteX296" fmla="*/ 23263 w 218720"/>
                <a:gd name="connsiteY296" fmla="*/ 104705 h 359632"/>
                <a:gd name="connsiteX297" fmla="*/ 21276 w 218720"/>
                <a:gd name="connsiteY297" fmla="*/ 107680 h 359632"/>
                <a:gd name="connsiteX298" fmla="*/ 18226 w 218720"/>
                <a:gd name="connsiteY298" fmla="*/ 107666 h 359632"/>
                <a:gd name="connsiteX299" fmla="*/ 13932 w 218720"/>
                <a:gd name="connsiteY299" fmla="*/ 105492 h 359632"/>
                <a:gd name="connsiteX300" fmla="*/ 13913 w 218720"/>
                <a:gd name="connsiteY300" fmla="*/ 105049 h 359632"/>
                <a:gd name="connsiteX301" fmla="*/ 14271 w 218720"/>
                <a:gd name="connsiteY301" fmla="*/ 104396 h 359632"/>
                <a:gd name="connsiteX302" fmla="*/ 14915 w 218720"/>
                <a:gd name="connsiteY302" fmla="*/ 103879 h 359632"/>
                <a:gd name="connsiteX303" fmla="*/ 15584 w 218720"/>
                <a:gd name="connsiteY303" fmla="*/ 103756 h 359632"/>
                <a:gd name="connsiteX304" fmla="*/ 16649 w 218720"/>
                <a:gd name="connsiteY304" fmla="*/ 104113 h 359632"/>
                <a:gd name="connsiteX305" fmla="*/ 18131 w 218720"/>
                <a:gd name="connsiteY305" fmla="*/ 103541 h 359632"/>
                <a:gd name="connsiteX306" fmla="*/ 19318 w 218720"/>
                <a:gd name="connsiteY306" fmla="*/ 103722 h 359632"/>
                <a:gd name="connsiteX307" fmla="*/ 42176 w 218720"/>
                <a:gd name="connsiteY307" fmla="*/ 76583 h 359632"/>
                <a:gd name="connsiteX308" fmla="*/ 42574 w 218720"/>
                <a:gd name="connsiteY308" fmla="*/ 77039 h 359632"/>
                <a:gd name="connsiteX309" fmla="*/ 43131 w 218720"/>
                <a:gd name="connsiteY309" fmla="*/ 78770 h 359632"/>
                <a:gd name="connsiteX310" fmla="*/ 43033 w 218720"/>
                <a:gd name="connsiteY310" fmla="*/ 81087 h 359632"/>
                <a:gd name="connsiteX311" fmla="*/ 40222 w 218720"/>
                <a:gd name="connsiteY311" fmla="*/ 86702 h 359632"/>
                <a:gd name="connsiteX312" fmla="*/ 39121 w 218720"/>
                <a:gd name="connsiteY312" fmla="*/ 86840 h 359632"/>
                <a:gd name="connsiteX313" fmla="*/ 38155 w 218720"/>
                <a:gd name="connsiteY313" fmla="*/ 88241 h 359632"/>
                <a:gd name="connsiteX314" fmla="*/ 35163 w 218720"/>
                <a:gd name="connsiteY314" fmla="*/ 89786 h 359632"/>
                <a:gd name="connsiteX315" fmla="*/ 37774 w 218720"/>
                <a:gd name="connsiteY315" fmla="*/ 89818 h 359632"/>
                <a:gd name="connsiteX316" fmla="*/ 38507 w 218720"/>
                <a:gd name="connsiteY316" fmla="*/ 90332 h 359632"/>
                <a:gd name="connsiteX317" fmla="*/ 38528 w 218720"/>
                <a:gd name="connsiteY317" fmla="*/ 91440 h 359632"/>
                <a:gd name="connsiteX318" fmla="*/ 38025 w 218720"/>
                <a:gd name="connsiteY318" fmla="*/ 92084 h 359632"/>
                <a:gd name="connsiteX319" fmla="*/ 34643 w 218720"/>
                <a:gd name="connsiteY319" fmla="*/ 94646 h 359632"/>
                <a:gd name="connsiteX320" fmla="*/ 32317 w 218720"/>
                <a:gd name="connsiteY320" fmla="*/ 95617 h 359632"/>
                <a:gd name="connsiteX321" fmla="*/ 29812 w 218720"/>
                <a:gd name="connsiteY321" fmla="*/ 98289 h 359632"/>
                <a:gd name="connsiteX322" fmla="*/ 28548 w 218720"/>
                <a:gd name="connsiteY322" fmla="*/ 98322 h 359632"/>
                <a:gd name="connsiteX323" fmla="*/ 27296 w 218720"/>
                <a:gd name="connsiteY323" fmla="*/ 100020 h 359632"/>
                <a:gd name="connsiteX324" fmla="*/ 26266 w 218720"/>
                <a:gd name="connsiteY324" fmla="*/ 100766 h 359632"/>
                <a:gd name="connsiteX325" fmla="*/ 25688 w 218720"/>
                <a:gd name="connsiteY325" fmla="*/ 100768 h 359632"/>
                <a:gd name="connsiteX326" fmla="*/ 25023 w 218720"/>
                <a:gd name="connsiteY326" fmla="*/ 100392 h 359632"/>
                <a:gd name="connsiteX327" fmla="*/ 23469 w 218720"/>
                <a:gd name="connsiteY327" fmla="*/ 98730 h 359632"/>
                <a:gd name="connsiteX328" fmla="*/ 26288 w 218720"/>
                <a:gd name="connsiteY328" fmla="*/ 97094 h 359632"/>
                <a:gd name="connsiteX329" fmla="*/ 26549 w 218720"/>
                <a:gd name="connsiteY329" fmla="*/ 96174 h 359632"/>
                <a:gd name="connsiteX330" fmla="*/ 28480 w 218720"/>
                <a:gd name="connsiteY330" fmla="*/ 95217 h 359632"/>
                <a:gd name="connsiteX331" fmla="*/ 28318 w 218720"/>
                <a:gd name="connsiteY331" fmla="*/ 94918 h 359632"/>
                <a:gd name="connsiteX332" fmla="*/ 25258 w 218720"/>
                <a:gd name="connsiteY332" fmla="*/ 93571 h 359632"/>
                <a:gd name="connsiteX333" fmla="*/ 24052 w 218720"/>
                <a:gd name="connsiteY333" fmla="*/ 92664 h 359632"/>
                <a:gd name="connsiteX334" fmla="*/ 24166 w 218720"/>
                <a:gd name="connsiteY334" fmla="*/ 92190 h 359632"/>
                <a:gd name="connsiteX335" fmla="*/ 25639 w 218720"/>
                <a:gd name="connsiteY335" fmla="*/ 91147 h 359632"/>
                <a:gd name="connsiteX336" fmla="*/ 24941 w 218720"/>
                <a:gd name="connsiteY336" fmla="*/ 91009 h 359632"/>
                <a:gd name="connsiteX337" fmla="*/ 24469 w 218720"/>
                <a:gd name="connsiteY337" fmla="*/ 90446 h 359632"/>
                <a:gd name="connsiteX338" fmla="*/ 23614 w 218720"/>
                <a:gd name="connsiteY338" fmla="*/ 90232 h 359632"/>
                <a:gd name="connsiteX339" fmla="*/ 23358 w 218720"/>
                <a:gd name="connsiteY339" fmla="*/ 89707 h 359632"/>
                <a:gd name="connsiteX340" fmla="*/ 23200 w 218720"/>
                <a:gd name="connsiteY340" fmla="*/ 88328 h 359632"/>
                <a:gd name="connsiteX341" fmla="*/ 23429 w 218720"/>
                <a:gd name="connsiteY341" fmla="*/ 86917 h 359632"/>
                <a:gd name="connsiteX342" fmla="*/ 24321 w 218720"/>
                <a:gd name="connsiteY342" fmla="*/ 86294 h 359632"/>
                <a:gd name="connsiteX343" fmla="*/ 24686 w 218720"/>
                <a:gd name="connsiteY343" fmla="*/ 85626 h 359632"/>
                <a:gd name="connsiteX344" fmla="*/ 25047 w 218720"/>
                <a:gd name="connsiteY344" fmla="*/ 85421 h 359632"/>
                <a:gd name="connsiteX345" fmla="*/ 26429 w 218720"/>
                <a:gd name="connsiteY345" fmla="*/ 85776 h 359632"/>
                <a:gd name="connsiteX346" fmla="*/ 27830 w 218720"/>
                <a:gd name="connsiteY346" fmla="*/ 86905 h 359632"/>
                <a:gd name="connsiteX347" fmla="*/ 29465 w 218720"/>
                <a:gd name="connsiteY347" fmla="*/ 86470 h 359632"/>
                <a:gd name="connsiteX348" fmla="*/ 31363 w 218720"/>
                <a:gd name="connsiteY348" fmla="*/ 86685 h 359632"/>
                <a:gd name="connsiteX349" fmla="*/ 31402 w 218720"/>
                <a:gd name="connsiteY349" fmla="*/ 86423 h 359632"/>
                <a:gd name="connsiteX350" fmla="*/ 30008 w 218720"/>
                <a:gd name="connsiteY350" fmla="*/ 83645 h 359632"/>
                <a:gd name="connsiteX351" fmla="*/ 30257 w 218720"/>
                <a:gd name="connsiteY351" fmla="*/ 83077 h 359632"/>
                <a:gd name="connsiteX352" fmla="*/ 31013 w 218720"/>
                <a:gd name="connsiteY352" fmla="*/ 82429 h 359632"/>
                <a:gd name="connsiteX353" fmla="*/ 35393 w 218720"/>
                <a:gd name="connsiteY353" fmla="*/ 80446 h 359632"/>
                <a:gd name="connsiteX354" fmla="*/ 40855 w 218720"/>
                <a:gd name="connsiteY354" fmla="*/ 77107 h 359632"/>
                <a:gd name="connsiteX355" fmla="*/ 108033 w 218720"/>
                <a:gd name="connsiteY355" fmla="*/ 71824 h 359632"/>
                <a:gd name="connsiteX356" fmla="*/ 112589 w 218720"/>
                <a:gd name="connsiteY356" fmla="*/ 72316 h 359632"/>
                <a:gd name="connsiteX357" fmla="*/ 112741 w 218720"/>
                <a:gd name="connsiteY357" fmla="*/ 72940 h 359632"/>
                <a:gd name="connsiteX358" fmla="*/ 112503 w 218720"/>
                <a:gd name="connsiteY358" fmla="*/ 73806 h 359632"/>
                <a:gd name="connsiteX359" fmla="*/ 111337 w 218720"/>
                <a:gd name="connsiteY359" fmla="*/ 76175 h 359632"/>
                <a:gd name="connsiteX360" fmla="*/ 111527 w 218720"/>
                <a:gd name="connsiteY360" fmla="*/ 78816 h 359632"/>
                <a:gd name="connsiteX361" fmla="*/ 111267 w 218720"/>
                <a:gd name="connsiteY361" fmla="*/ 79616 h 359632"/>
                <a:gd name="connsiteX362" fmla="*/ 110738 w 218720"/>
                <a:gd name="connsiteY362" fmla="*/ 80602 h 359632"/>
                <a:gd name="connsiteX363" fmla="*/ 109067 w 218720"/>
                <a:gd name="connsiteY363" fmla="*/ 82442 h 359632"/>
                <a:gd name="connsiteX364" fmla="*/ 104675 w 218720"/>
                <a:gd name="connsiteY364" fmla="*/ 85069 h 359632"/>
                <a:gd name="connsiteX365" fmla="*/ 96626 w 218720"/>
                <a:gd name="connsiteY365" fmla="*/ 91095 h 359632"/>
                <a:gd name="connsiteX366" fmla="*/ 91871 w 218720"/>
                <a:gd name="connsiteY366" fmla="*/ 94080 h 359632"/>
                <a:gd name="connsiteX367" fmla="*/ 91217 w 218720"/>
                <a:gd name="connsiteY367" fmla="*/ 95514 h 359632"/>
                <a:gd name="connsiteX368" fmla="*/ 90864 w 218720"/>
                <a:gd name="connsiteY368" fmla="*/ 97507 h 359632"/>
                <a:gd name="connsiteX369" fmla="*/ 93711 w 218720"/>
                <a:gd name="connsiteY369" fmla="*/ 97902 h 359632"/>
                <a:gd name="connsiteX370" fmla="*/ 94810 w 218720"/>
                <a:gd name="connsiteY370" fmla="*/ 98577 h 359632"/>
                <a:gd name="connsiteX371" fmla="*/ 94128 w 218720"/>
                <a:gd name="connsiteY371" fmla="*/ 99588 h 359632"/>
                <a:gd name="connsiteX372" fmla="*/ 89917 w 218720"/>
                <a:gd name="connsiteY372" fmla="*/ 103097 h 359632"/>
                <a:gd name="connsiteX373" fmla="*/ 88676 w 218720"/>
                <a:gd name="connsiteY373" fmla="*/ 106264 h 359632"/>
                <a:gd name="connsiteX374" fmla="*/ 91905 w 218720"/>
                <a:gd name="connsiteY374" fmla="*/ 106152 h 359632"/>
                <a:gd name="connsiteX375" fmla="*/ 94566 w 218720"/>
                <a:gd name="connsiteY375" fmla="*/ 105544 h 359632"/>
                <a:gd name="connsiteX376" fmla="*/ 99872 w 218720"/>
                <a:gd name="connsiteY376" fmla="*/ 103569 h 359632"/>
                <a:gd name="connsiteX377" fmla="*/ 104856 w 218720"/>
                <a:gd name="connsiteY377" fmla="*/ 102101 h 359632"/>
                <a:gd name="connsiteX378" fmla="*/ 107250 w 218720"/>
                <a:gd name="connsiteY378" fmla="*/ 102040 h 359632"/>
                <a:gd name="connsiteX379" fmla="*/ 111907 w 218720"/>
                <a:gd name="connsiteY379" fmla="*/ 103211 h 359632"/>
                <a:gd name="connsiteX380" fmla="*/ 112966 w 218720"/>
                <a:gd name="connsiteY380" fmla="*/ 103248 h 359632"/>
                <a:gd name="connsiteX381" fmla="*/ 114942 w 218720"/>
                <a:gd name="connsiteY381" fmla="*/ 102707 h 359632"/>
                <a:gd name="connsiteX382" fmla="*/ 116940 w 218720"/>
                <a:gd name="connsiteY382" fmla="*/ 102611 h 359632"/>
                <a:gd name="connsiteX383" fmla="*/ 130476 w 218720"/>
                <a:gd name="connsiteY383" fmla="*/ 102975 h 359632"/>
                <a:gd name="connsiteX384" fmla="*/ 134237 w 218720"/>
                <a:gd name="connsiteY384" fmla="*/ 102288 h 359632"/>
                <a:gd name="connsiteX385" fmla="*/ 136725 w 218720"/>
                <a:gd name="connsiteY385" fmla="*/ 103110 h 359632"/>
                <a:gd name="connsiteX386" fmla="*/ 138807 w 218720"/>
                <a:gd name="connsiteY386" fmla="*/ 105161 h 359632"/>
                <a:gd name="connsiteX387" fmla="*/ 140785 w 218720"/>
                <a:gd name="connsiteY387" fmla="*/ 108939 h 359632"/>
                <a:gd name="connsiteX388" fmla="*/ 140725 w 218720"/>
                <a:gd name="connsiteY388" fmla="*/ 109567 h 359632"/>
                <a:gd name="connsiteX389" fmla="*/ 139530 w 218720"/>
                <a:gd name="connsiteY389" fmla="*/ 111286 h 359632"/>
                <a:gd name="connsiteX390" fmla="*/ 137324 w 218720"/>
                <a:gd name="connsiteY390" fmla="*/ 113440 h 359632"/>
                <a:gd name="connsiteX391" fmla="*/ 135426 w 218720"/>
                <a:gd name="connsiteY391" fmla="*/ 116402 h 359632"/>
                <a:gd name="connsiteX392" fmla="*/ 134869 w 218720"/>
                <a:gd name="connsiteY392" fmla="*/ 117998 h 359632"/>
                <a:gd name="connsiteX393" fmla="*/ 134496 w 218720"/>
                <a:gd name="connsiteY393" fmla="*/ 119743 h 359632"/>
                <a:gd name="connsiteX394" fmla="*/ 133895 w 218720"/>
                <a:gd name="connsiteY394" fmla="*/ 121356 h 359632"/>
                <a:gd name="connsiteX395" fmla="*/ 130120 w 218720"/>
                <a:gd name="connsiteY395" fmla="*/ 128914 h 359632"/>
                <a:gd name="connsiteX396" fmla="*/ 126440 w 218720"/>
                <a:gd name="connsiteY396" fmla="*/ 133093 h 359632"/>
                <a:gd name="connsiteX397" fmla="*/ 124797 w 218720"/>
                <a:gd name="connsiteY397" fmla="*/ 136055 h 359632"/>
                <a:gd name="connsiteX398" fmla="*/ 122769 w 218720"/>
                <a:gd name="connsiteY398" fmla="*/ 138412 h 359632"/>
                <a:gd name="connsiteX399" fmla="*/ 120818 w 218720"/>
                <a:gd name="connsiteY399" fmla="*/ 139893 h 359632"/>
                <a:gd name="connsiteX400" fmla="*/ 118734 w 218720"/>
                <a:gd name="connsiteY400" fmla="*/ 140879 h 359632"/>
                <a:gd name="connsiteX401" fmla="*/ 112714 w 218720"/>
                <a:gd name="connsiteY401" fmla="*/ 141933 h 359632"/>
                <a:gd name="connsiteX402" fmla="*/ 111030 w 218720"/>
                <a:gd name="connsiteY402" fmla="*/ 142688 h 359632"/>
                <a:gd name="connsiteX403" fmla="*/ 109021 w 218720"/>
                <a:gd name="connsiteY403" fmla="*/ 143984 h 359632"/>
                <a:gd name="connsiteX404" fmla="*/ 106909 w 218720"/>
                <a:gd name="connsiteY404" fmla="*/ 144625 h 359632"/>
                <a:gd name="connsiteX405" fmla="*/ 109385 w 218720"/>
                <a:gd name="connsiteY405" fmla="*/ 144544 h 359632"/>
                <a:gd name="connsiteX406" fmla="*/ 111839 w 218720"/>
                <a:gd name="connsiteY406" fmla="*/ 143823 h 359632"/>
                <a:gd name="connsiteX407" fmla="*/ 116302 w 218720"/>
                <a:gd name="connsiteY407" fmla="*/ 143559 h 359632"/>
                <a:gd name="connsiteX408" fmla="*/ 121442 w 218720"/>
                <a:gd name="connsiteY408" fmla="*/ 146041 h 359632"/>
                <a:gd name="connsiteX409" fmla="*/ 120965 w 218720"/>
                <a:gd name="connsiteY409" fmla="*/ 148069 h 359632"/>
                <a:gd name="connsiteX410" fmla="*/ 118902 w 218720"/>
                <a:gd name="connsiteY410" fmla="*/ 149672 h 359632"/>
                <a:gd name="connsiteX411" fmla="*/ 114210 w 218720"/>
                <a:gd name="connsiteY411" fmla="*/ 149924 h 359632"/>
                <a:gd name="connsiteX412" fmla="*/ 109822 w 218720"/>
                <a:gd name="connsiteY412" fmla="*/ 153482 h 359632"/>
                <a:gd name="connsiteX413" fmla="*/ 107842 w 218720"/>
                <a:gd name="connsiteY413" fmla="*/ 154576 h 359632"/>
                <a:gd name="connsiteX414" fmla="*/ 105753 w 218720"/>
                <a:gd name="connsiteY414" fmla="*/ 155119 h 359632"/>
                <a:gd name="connsiteX415" fmla="*/ 103140 w 218720"/>
                <a:gd name="connsiteY415" fmla="*/ 154958 h 359632"/>
                <a:gd name="connsiteX416" fmla="*/ 98392 w 218720"/>
                <a:gd name="connsiteY416" fmla="*/ 154006 h 359632"/>
                <a:gd name="connsiteX417" fmla="*/ 96315 w 218720"/>
                <a:gd name="connsiteY417" fmla="*/ 153011 h 359632"/>
                <a:gd name="connsiteX418" fmla="*/ 98193 w 218720"/>
                <a:gd name="connsiteY418" fmla="*/ 154635 h 359632"/>
                <a:gd name="connsiteX419" fmla="*/ 100323 w 218720"/>
                <a:gd name="connsiteY419" fmla="*/ 155481 h 359632"/>
                <a:gd name="connsiteX420" fmla="*/ 112685 w 218720"/>
                <a:gd name="connsiteY420" fmla="*/ 157477 h 359632"/>
                <a:gd name="connsiteX421" fmla="*/ 113429 w 218720"/>
                <a:gd name="connsiteY421" fmla="*/ 157270 h 359632"/>
                <a:gd name="connsiteX422" fmla="*/ 117370 w 218720"/>
                <a:gd name="connsiteY422" fmla="*/ 155162 h 359632"/>
                <a:gd name="connsiteX423" fmla="*/ 122622 w 218720"/>
                <a:gd name="connsiteY423" fmla="*/ 155130 h 359632"/>
                <a:gd name="connsiteX424" fmla="*/ 132623 w 218720"/>
                <a:gd name="connsiteY424" fmla="*/ 159002 h 359632"/>
                <a:gd name="connsiteX425" fmla="*/ 135502 w 218720"/>
                <a:gd name="connsiteY425" fmla="*/ 161957 h 359632"/>
                <a:gd name="connsiteX426" fmla="*/ 139628 w 218720"/>
                <a:gd name="connsiteY426" fmla="*/ 166187 h 359632"/>
                <a:gd name="connsiteX427" fmla="*/ 141872 w 218720"/>
                <a:gd name="connsiteY427" fmla="*/ 167836 h 359632"/>
                <a:gd name="connsiteX428" fmla="*/ 143495 w 218720"/>
                <a:gd name="connsiteY428" fmla="*/ 169330 h 359632"/>
                <a:gd name="connsiteX429" fmla="*/ 144495 w 218720"/>
                <a:gd name="connsiteY429" fmla="*/ 171567 h 359632"/>
                <a:gd name="connsiteX430" fmla="*/ 146432 w 218720"/>
                <a:gd name="connsiteY430" fmla="*/ 178938 h 359632"/>
                <a:gd name="connsiteX431" fmla="*/ 148641 w 218720"/>
                <a:gd name="connsiteY431" fmla="*/ 186118 h 359632"/>
                <a:gd name="connsiteX432" fmla="*/ 151536 w 218720"/>
                <a:gd name="connsiteY432" fmla="*/ 193871 h 359632"/>
                <a:gd name="connsiteX433" fmla="*/ 152847 w 218720"/>
                <a:gd name="connsiteY433" fmla="*/ 196020 h 359632"/>
                <a:gd name="connsiteX434" fmla="*/ 154573 w 218720"/>
                <a:gd name="connsiteY434" fmla="*/ 197526 h 359632"/>
                <a:gd name="connsiteX435" fmla="*/ 163309 w 218720"/>
                <a:gd name="connsiteY435" fmla="*/ 200984 h 359632"/>
                <a:gd name="connsiteX436" fmla="*/ 165253 w 218720"/>
                <a:gd name="connsiteY436" fmla="*/ 202129 h 359632"/>
                <a:gd name="connsiteX437" fmla="*/ 168643 w 218720"/>
                <a:gd name="connsiteY437" fmla="*/ 205449 h 359632"/>
                <a:gd name="connsiteX438" fmla="*/ 171909 w 218720"/>
                <a:gd name="connsiteY438" fmla="*/ 208981 h 359632"/>
                <a:gd name="connsiteX439" fmla="*/ 174950 w 218720"/>
                <a:gd name="connsiteY439" fmla="*/ 211690 h 359632"/>
                <a:gd name="connsiteX440" fmla="*/ 178233 w 218720"/>
                <a:gd name="connsiteY440" fmla="*/ 213881 h 359632"/>
                <a:gd name="connsiteX441" fmla="*/ 176643 w 218720"/>
                <a:gd name="connsiteY441" fmla="*/ 215018 h 359632"/>
                <a:gd name="connsiteX442" fmla="*/ 175553 w 218720"/>
                <a:gd name="connsiteY442" fmla="*/ 216806 h 359632"/>
                <a:gd name="connsiteX443" fmla="*/ 176368 w 218720"/>
                <a:gd name="connsiteY443" fmla="*/ 219234 h 359632"/>
                <a:gd name="connsiteX444" fmla="*/ 177705 w 218720"/>
                <a:gd name="connsiteY444" fmla="*/ 221551 h 359632"/>
                <a:gd name="connsiteX445" fmla="*/ 180332 w 218720"/>
                <a:gd name="connsiteY445" fmla="*/ 225253 h 359632"/>
                <a:gd name="connsiteX446" fmla="*/ 182649 w 218720"/>
                <a:gd name="connsiteY446" fmla="*/ 229287 h 359632"/>
                <a:gd name="connsiteX447" fmla="*/ 181795 w 218720"/>
                <a:gd name="connsiteY447" fmla="*/ 228678 h 359632"/>
                <a:gd name="connsiteX448" fmla="*/ 180897 w 218720"/>
                <a:gd name="connsiteY448" fmla="*/ 228344 h 359632"/>
                <a:gd name="connsiteX449" fmla="*/ 179669 w 218720"/>
                <a:gd name="connsiteY449" fmla="*/ 228444 h 359632"/>
                <a:gd name="connsiteX450" fmla="*/ 178469 w 218720"/>
                <a:gd name="connsiteY450" fmla="*/ 228249 h 359632"/>
                <a:gd name="connsiteX451" fmla="*/ 176255 w 218720"/>
                <a:gd name="connsiteY451" fmla="*/ 226987 h 359632"/>
                <a:gd name="connsiteX452" fmla="*/ 174128 w 218720"/>
                <a:gd name="connsiteY452" fmla="*/ 225436 h 359632"/>
                <a:gd name="connsiteX453" fmla="*/ 169897 w 218720"/>
                <a:gd name="connsiteY453" fmla="*/ 226059 h 359632"/>
                <a:gd name="connsiteX454" fmla="*/ 167546 w 218720"/>
                <a:gd name="connsiteY454" fmla="*/ 225780 h 359632"/>
                <a:gd name="connsiteX455" fmla="*/ 165507 w 218720"/>
                <a:gd name="connsiteY455" fmla="*/ 225821 h 359632"/>
                <a:gd name="connsiteX456" fmla="*/ 169373 w 218720"/>
                <a:gd name="connsiteY456" fmla="*/ 226717 h 359632"/>
                <a:gd name="connsiteX457" fmla="*/ 173605 w 218720"/>
                <a:gd name="connsiteY457" fmla="*/ 226779 h 359632"/>
                <a:gd name="connsiteX458" fmla="*/ 182937 w 218720"/>
                <a:gd name="connsiteY458" fmla="*/ 233539 h 359632"/>
                <a:gd name="connsiteX459" fmla="*/ 186091 w 218720"/>
                <a:gd name="connsiteY459" fmla="*/ 237535 h 359632"/>
                <a:gd name="connsiteX460" fmla="*/ 187966 w 218720"/>
                <a:gd name="connsiteY460" fmla="*/ 242808 h 359632"/>
                <a:gd name="connsiteX461" fmla="*/ 186689 w 218720"/>
                <a:gd name="connsiteY461" fmla="*/ 245172 h 359632"/>
                <a:gd name="connsiteX462" fmla="*/ 184703 w 218720"/>
                <a:gd name="connsiteY462" fmla="*/ 246703 h 359632"/>
                <a:gd name="connsiteX463" fmla="*/ 182850 w 218720"/>
                <a:gd name="connsiteY463" fmla="*/ 248453 h 359632"/>
                <a:gd name="connsiteX464" fmla="*/ 181114 w 218720"/>
                <a:gd name="connsiteY464" fmla="*/ 250427 h 359632"/>
                <a:gd name="connsiteX465" fmla="*/ 186286 w 218720"/>
                <a:gd name="connsiteY465" fmla="*/ 253324 h 359632"/>
                <a:gd name="connsiteX466" fmla="*/ 187400 w 218720"/>
                <a:gd name="connsiteY466" fmla="*/ 253236 h 359632"/>
                <a:gd name="connsiteX467" fmla="*/ 188544 w 218720"/>
                <a:gd name="connsiteY467" fmla="*/ 252831 h 359632"/>
                <a:gd name="connsiteX468" fmla="*/ 189644 w 218720"/>
                <a:gd name="connsiteY468" fmla="*/ 251846 h 359632"/>
                <a:gd name="connsiteX469" fmla="*/ 191498 w 218720"/>
                <a:gd name="connsiteY469" fmla="*/ 249447 h 359632"/>
                <a:gd name="connsiteX470" fmla="*/ 192455 w 218720"/>
                <a:gd name="connsiteY470" fmla="*/ 248592 h 359632"/>
                <a:gd name="connsiteX471" fmla="*/ 195677 w 218720"/>
                <a:gd name="connsiteY471" fmla="*/ 248284 h 359632"/>
                <a:gd name="connsiteX472" fmla="*/ 198380 w 218720"/>
                <a:gd name="connsiteY472" fmla="*/ 248468 h 359632"/>
                <a:gd name="connsiteX473" fmla="*/ 201073 w 218720"/>
                <a:gd name="connsiteY473" fmla="*/ 248998 h 359632"/>
                <a:gd name="connsiteX474" fmla="*/ 203440 w 218720"/>
                <a:gd name="connsiteY474" fmla="*/ 248830 h 359632"/>
                <a:gd name="connsiteX475" fmla="*/ 208210 w 218720"/>
                <a:gd name="connsiteY475" fmla="*/ 249860 h 359632"/>
                <a:gd name="connsiteX476" fmla="*/ 210661 w 218720"/>
                <a:gd name="connsiteY476" fmla="*/ 250789 h 359632"/>
                <a:gd name="connsiteX477" fmla="*/ 216733 w 218720"/>
                <a:gd name="connsiteY477" fmla="*/ 254966 h 359632"/>
                <a:gd name="connsiteX478" fmla="*/ 218046 w 218720"/>
                <a:gd name="connsiteY478" fmla="*/ 257247 h 359632"/>
                <a:gd name="connsiteX479" fmla="*/ 218648 w 218720"/>
                <a:gd name="connsiteY479" fmla="*/ 260190 h 359632"/>
                <a:gd name="connsiteX480" fmla="*/ 218720 w 218720"/>
                <a:gd name="connsiteY480" fmla="*/ 263449 h 359632"/>
                <a:gd name="connsiteX481" fmla="*/ 217698 w 218720"/>
                <a:gd name="connsiteY481" fmla="*/ 266425 h 359632"/>
                <a:gd name="connsiteX482" fmla="*/ 216526 w 218720"/>
                <a:gd name="connsiteY482" fmla="*/ 269108 h 359632"/>
                <a:gd name="connsiteX483" fmla="*/ 215802 w 218720"/>
                <a:gd name="connsiteY483" fmla="*/ 272568 h 359632"/>
                <a:gd name="connsiteX484" fmla="*/ 215289 w 218720"/>
                <a:gd name="connsiteY484" fmla="*/ 273813 h 359632"/>
                <a:gd name="connsiteX485" fmla="*/ 214571 w 218720"/>
                <a:gd name="connsiteY485" fmla="*/ 274788 h 359632"/>
                <a:gd name="connsiteX486" fmla="*/ 211354 w 218720"/>
                <a:gd name="connsiteY486" fmla="*/ 277512 h 359632"/>
                <a:gd name="connsiteX487" fmla="*/ 209216 w 218720"/>
                <a:gd name="connsiteY487" fmla="*/ 278631 h 359632"/>
                <a:gd name="connsiteX488" fmla="*/ 208313 w 218720"/>
                <a:gd name="connsiteY488" fmla="*/ 278140 h 359632"/>
                <a:gd name="connsiteX489" fmla="*/ 207351 w 218720"/>
                <a:gd name="connsiteY489" fmla="*/ 278208 h 359632"/>
                <a:gd name="connsiteX490" fmla="*/ 207249 w 218720"/>
                <a:gd name="connsiteY490" fmla="*/ 278862 h 359632"/>
                <a:gd name="connsiteX491" fmla="*/ 208266 w 218720"/>
                <a:gd name="connsiteY491" fmla="*/ 280251 h 359632"/>
                <a:gd name="connsiteX492" fmla="*/ 208279 w 218720"/>
                <a:gd name="connsiteY492" fmla="*/ 281926 h 359632"/>
                <a:gd name="connsiteX493" fmla="*/ 206379 w 218720"/>
                <a:gd name="connsiteY493" fmla="*/ 283165 h 359632"/>
                <a:gd name="connsiteX494" fmla="*/ 204448 w 218720"/>
                <a:gd name="connsiteY494" fmla="*/ 283694 h 359632"/>
                <a:gd name="connsiteX495" fmla="*/ 201218 w 218720"/>
                <a:gd name="connsiteY495" fmla="*/ 283034 h 359632"/>
                <a:gd name="connsiteX496" fmla="*/ 196733 w 218720"/>
                <a:gd name="connsiteY496" fmla="*/ 285340 h 359632"/>
                <a:gd name="connsiteX497" fmla="*/ 199957 w 218720"/>
                <a:gd name="connsiteY497" fmla="*/ 286524 h 359632"/>
                <a:gd name="connsiteX498" fmla="*/ 200607 w 218720"/>
                <a:gd name="connsiteY498" fmla="*/ 287784 h 359632"/>
                <a:gd name="connsiteX499" fmla="*/ 199799 w 218720"/>
                <a:gd name="connsiteY499" fmla="*/ 289997 h 359632"/>
                <a:gd name="connsiteX500" fmla="*/ 197771 w 218720"/>
                <a:gd name="connsiteY500" fmla="*/ 290983 h 359632"/>
                <a:gd name="connsiteX501" fmla="*/ 195523 w 218720"/>
                <a:gd name="connsiteY501" fmla="*/ 291420 h 359632"/>
                <a:gd name="connsiteX502" fmla="*/ 193222 w 218720"/>
                <a:gd name="connsiteY502" fmla="*/ 291524 h 359632"/>
                <a:gd name="connsiteX503" fmla="*/ 191315 w 218720"/>
                <a:gd name="connsiteY503" fmla="*/ 292065 h 359632"/>
                <a:gd name="connsiteX504" fmla="*/ 189486 w 218720"/>
                <a:gd name="connsiteY504" fmla="*/ 293107 h 359632"/>
                <a:gd name="connsiteX505" fmla="*/ 191781 w 218720"/>
                <a:gd name="connsiteY505" fmla="*/ 292553 h 359632"/>
                <a:gd name="connsiteX506" fmla="*/ 193373 w 218720"/>
                <a:gd name="connsiteY506" fmla="*/ 293038 h 359632"/>
                <a:gd name="connsiteX507" fmla="*/ 194372 w 218720"/>
                <a:gd name="connsiteY507" fmla="*/ 294897 h 359632"/>
                <a:gd name="connsiteX508" fmla="*/ 195280 w 218720"/>
                <a:gd name="connsiteY508" fmla="*/ 295428 h 359632"/>
                <a:gd name="connsiteX509" fmla="*/ 199765 w 218720"/>
                <a:gd name="connsiteY509" fmla="*/ 296222 h 359632"/>
                <a:gd name="connsiteX510" fmla="*/ 202542 w 218720"/>
                <a:gd name="connsiteY510" fmla="*/ 296216 h 359632"/>
                <a:gd name="connsiteX511" fmla="*/ 207897 w 218720"/>
                <a:gd name="connsiteY511" fmla="*/ 295765 h 359632"/>
                <a:gd name="connsiteX512" fmla="*/ 210469 w 218720"/>
                <a:gd name="connsiteY512" fmla="*/ 295776 h 359632"/>
                <a:gd name="connsiteX513" fmla="*/ 211386 w 218720"/>
                <a:gd name="connsiteY513" fmla="*/ 296112 h 359632"/>
                <a:gd name="connsiteX514" fmla="*/ 211402 w 218720"/>
                <a:gd name="connsiteY514" fmla="*/ 297650 h 359632"/>
                <a:gd name="connsiteX515" fmla="*/ 211002 w 218720"/>
                <a:gd name="connsiteY515" fmla="*/ 301424 h 359632"/>
                <a:gd name="connsiteX516" fmla="*/ 210294 w 218720"/>
                <a:gd name="connsiteY516" fmla="*/ 302201 h 359632"/>
                <a:gd name="connsiteX517" fmla="*/ 203194 w 218720"/>
                <a:gd name="connsiteY517" fmla="*/ 305366 h 359632"/>
                <a:gd name="connsiteX518" fmla="*/ 201738 w 218720"/>
                <a:gd name="connsiteY518" fmla="*/ 307574 h 359632"/>
                <a:gd name="connsiteX519" fmla="*/ 201330 w 218720"/>
                <a:gd name="connsiteY519" fmla="*/ 308911 h 359632"/>
                <a:gd name="connsiteX520" fmla="*/ 197178 w 218720"/>
                <a:gd name="connsiteY520" fmla="*/ 308674 h 359632"/>
                <a:gd name="connsiteX521" fmla="*/ 195232 w 218720"/>
                <a:gd name="connsiteY521" fmla="*/ 310087 h 359632"/>
                <a:gd name="connsiteX522" fmla="*/ 191870 w 218720"/>
                <a:gd name="connsiteY522" fmla="*/ 311025 h 359632"/>
                <a:gd name="connsiteX523" fmla="*/ 189270 w 218720"/>
                <a:gd name="connsiteY523" fmla="*/ 312022 h 359632"/>
                <a:gd name="connsiteX524" fmla="*/ 186726 w 218720"/>
                <a:gd name="connsiteY524" fmla="*/ 313282 h 359632"/>
                <a:gd name="connsiteX525" fmla="*/ 184634 w 218720"/>
                <a:gd name="connsiteY525" fmla="*/ 313658 h 359632"/>
                <a:gd name="connsiteX526" fmla="*/ 175590 w 218720"/>
                <a:gd name="connsiteY526" fmla="*/ 312163 h 359632"/>
                <a:gd name="connsiteX527" fmla="*/ 170131 w 218720"/>
                <a:gd name="connsiteY527" fmla="*/ 312286 h 359632"/>
                <a:gd name="connsiteX528" fmla="*/ 162736 w 218720"/>
                <a:gd name="connsiteY528" fmla="*/ 313589 h 359632"/>
                <a:gd name="connsiteX529" fmla="*/ 160831 w 218720"/>
                <a:gd name="connsiteY529" fmla="*/ 313374 h 359632"/>
                <a:gd name="connsiteX530" fmla="*/ 157974 w 218720"/>
                <a:gd name="connsiteY530" fmla="*/ 312126 h 359632"/>
                <a:gd name="connsiteX531" fmla="*/ 155049 w 218720"/>
                <a:gd name="connsiteY531" fmla="*/ 311282 h 359632"/>
                <a:gd name="connsiteX532" fmla="*/ 151683 w 218720"/>
                <a:gd name="connsiteY532" fmla="*/ 310911 h 359632"/>
                <a:gd name="connsiteX533" fmla="*/ 148778 w 218720"/>
                <a:gd name="connsiteY533" fmla="*/ 309757 h 359632"/>
                <a:gd name="connsiteX534" fmla="*/ 150591 w 218720"/>
                <a:gd name="connsiteY534" fmla="*/ 311976 h 359632"/>
                <a:gd name="connsiteX535" fmla="*/ 146561 w 218720"/>
                <a:gd name="connsiteY535" fmla="*/ 314112 h 359632"/>
                <a:gd name="connsiteX536" fmla="*/ 144701 w 218720"/>
                <a:gd name="connsiteY536" fmla="*/ 314537 h 359632"/>
                <a:gd name="connsiteX537" fmla="*/ 142776 w 218720"/>
                <a:gd name="connsiteY537" fmla="*/ 314471 h 359632"/>
                <a:gd name="connsiteX538" fmla="*/ 138837 w 218720"/>
                <a:gd name="connsiteY538" fmla="*/ 315051 h 359632"/>
                <a:gd name="connsiteX539" fmla="*/ 135188 w 218720"/>
                <a:gd name="connsiteY539" fmla="*/ 314755 h 359632"/>
                <a:gd name="connsiteX540" fmla="*/ 135736 w 218720"/>
                <a:gd name="connsiteY540" fmla="*/ 316273 h 359632"/>
                <a:gd name="connsiteX541" fmla="*/ 136714 w 218720"/>
                <a:gd name="connsiteY541" fmla="*/ 317595 h 359632"/>
                <a:gd name="connsiteX542" fmla="*/ 135921 w 218720"/>
                <a:gd name="connsiteY542" fmla="*/ 318170 h 359632"/>
                <a:gd name="connsiteX543" fmla="*/ 135082 w 218720"/>
                <a:gd name="connsiteY543" fmla="*/ 318313 h 359632"/>
                <a:gd name="connsiteX544" fmla="*/ 128132 w 218720"/>
                <a:gd name="connsiteY544" fmla="*/ 317315 h 359632"/>
                <a:gd name="connsiteX545" fmla="*/ 127148 w 218720"/>
                <a:gd name="connsiteY545" fmla="*/ 317504 h 359632"/>
                <a:gd name="connsiteX546" fmla="*/ 126290 w 218720"/>
                <a:gd name="connsiteY546" fmla="*/ 318425 h 359632"/>
                <a:gd name="connsiteX547" fmla="*/ 123763 w 218720"/>
                <a:gd name="connsiteY547" fmla="*/ 317928 h 359632"/>
                <a:gd name="connsiteX548" fmla="*/ 121307 w 218720"/>
                <a:gd name="connsiteY548" fmla="*/ 316375 h 359632"/>
                <a:gd name="connsiteX549" fmla="*/ 118695 w 218720"/>
                <a:gd name="connsiteY549" fmla="*/ 315332 h 359632"/>
                <a:gd name="connsiteX550" fmla="*/ 115954 w 218720"/>
                <a:gd name="connsiteY550" fmla="*/ 314842 h 359632"/>
                <a:gd name="connsiteX551" fmla="*/ 113776 w 218720"/>
                <a:gd name="connsiteY551" fmla="*/ 315011 h 359632"/>
                <a:gd name="connsiteX552" fmla="*/ 104816 w 218720"/>
                <a:gd name="connsiteY552" fmla="*/ 317460 h 359632"/>
                <a:gd name="connsiteX553" fmla="*/ 103028 w 218720"/>
                <a:gd name="connsiteY553" fmla="*/ 319915 h 359632"/>
                <a:gd name="connsiteX554" fmla="*/ 102135 w 218720"/>
                <a:gd name="connsiteY554" fmla="*/ 323393 h 359632"/>
                <a:gd name="connsiteX555" fmla="*/ 100841 w 218720"/>
                <a:gd name="connsiteY555" fmla="*/ 326476 h 359632"/>
                <a:gd name="connsiteX556" fmla="*/ 98731 w 218720"/>
                <a:gd name="connsiteY556" fmla="*/ 328848 h 359632"/>
                <a:gd name="connsiteX557" fmla="*/ 96220 w 218720"/>
                <a:gd name="connsiteY557" fmla="*/ 329157 h 359632"/>
                <a:gd name="connsiteX558" fmla="*/ 93858 w 218720"/>
                <a:gd name="connsiteY558" fmla="*/ 327516 h 359632"/>
                <a:gd name="connsiteX559" fmla="*/ 89364 w 218720"/>
                <a:gd name="connsiteY559" fmla="*/ 325702 h 359632"/>
                <a:gd name="connsiteX560" fmla="*/ 87835 w 218720"/>
                <a:gd name="connsiteY560" fmla="*/ 324476 h 359632"/>
                <a:gd name="connsiteX561" fmla="*/ 87348 w 218720"/>
                <a:gd name="connsiteY561" fmla="*/ 324404 h 359632"/>
                <a:gd name="connsiteX562" fmla="*/ 86846 w 218720"/>
                <a:gd name="connsiteY562" fmla="*/ 324843 h 359632"/>
                <a:gd name="connsiteX563" fmla="*/ 85084 w 218720"/>
                <a:gd name="connsiteY563" fmla="*/ 325396 h 359632"/>
                <a:gd name="connsiteX564" fmla="*/ 83259 w 218720"/>
                <a:gd name="connsiteY564" fmla="*/ 325422 h 359632"/>
                <a:gd name="connsiteX565" fmla="*/ 80447 w 218720"/>
                <a:gd name="connsiteY565" fmla="*/ 325910 h 359632"/>
                <a:gd name="connsiteX566" fmla="*/ 75553 w 218720"/>
                <a:gd name="connsiteY566" fmla="*/ 327384 h 359632"/>
                <a:gd name="connsiteX567" fmla="*/ 73577 w 218720"/>
                <a:gd name="connsiteY567" fmla="*/ 328384 h 359632"/>
                <a:gd name="connsiteX568" fmla="*/ 69328 w 218720"/>
                <a:gd name="connsiteY568" fmla="*/ 331139 h 359632"/>
                <a:gd name="connsiteX569" fmla="*/ 68463 w 218720"/>
                <a:gd name="connsiteY569" fmla="*/ 331901 h 359632"/>
                <a:gd name="connsiteX570" fmla="*/ 66918 w 218720"/>
                <a:gd name="connsiteY570" fmla="*/ 334677 h 359632"/>
                <a:gd name="connsiteX571" fmla="*/ 64558 w 218720"/>
                <a:gd name="connsiteY571" fmla="*/ 335166 h 359632"/>
                <a:gd name="connsiteX572" fmla="*/ 62399 w 218720"/>
                <a:gd name="connsiteY572" fmla="*/ 333388 h 359632"/>
                <a:gd name="connsiteX573" fmla="*/ 59942 w 218720"/>
                <a:gd name="connsiteY573" fmla="*/ 332767 h 359632"/>
                <a:gd name="connsiteX574" fmla="*/ 57350 w 218720"/>
                <a:gd name="connsiteY574" fmla="*/ 333375 h 359632"/>
                <a:gd name="connsiteX575" fmla="*/ 55782 w 218720"/>
                <a:gd name="connsiteY575" fmla="*/ 334320 h 359632"/>
                <a:gd name="connsiteX576" fmla="*/ 55051 w 218720"/>
                <a:gd name="connsiteY576" fmla="*/ 333552 h 359632"/>
                <a:gd name="connsiteX577" fmla="*/ 55027 w 218720"/>
                <a:gd name="connsiteY577" fmla="*/ 331973 h 359632"/>
                <a:gd name="connsiteX578" fmla="*/ 56920 w 218720"/>
                <a:gd name="connsiteY578" fmla="*/ 330091 h 359632"/>
                <a:gd name="connsiteX579" fmla="*/ 61970 w 218720"/>
                <a:gd name="connsiteY579" fmla="*/ 328668 h 359632"/>
                <a:gd name="connsiteX580" fmla="*/ 66403 w 218720"/>
                <a:gd name="connsiteY580" fmla="*/ 324972 h 359632"/>
                <a:gd name="connsiteX581" fmla="*/ 68578 w 218720"/>
                <a:gd name="connsiteY581" fmla="*/ 322716 h 359632"/>
                <a:gd name="connsiteX582" fmla="*/ 69440 w 218720"/>
                <a:gd name="connsiteY582" fmla="*/ 321446 h 359632"/>
                <a:gd name="connsiteX583" fmla="*/ 70503 w 218720"/>
                <a:gd name="connsiteY583" fmla="*/ 320636 h 359632"/>
                <a:gd name="connsiteX584" fmla="*/ 71892 w 218720"/>
                <a:gd name="connsiteY584" fmla="*/ 320330 h 359632"/>
                <a:gd name="connsiteX585" fmla="*/ 72606 w 218720"/>
                <a:gd name="connsiteY585" fmla="*/ 318925 h 359632"/>
                <a:gd name="connsiteX586" fmla="*/ 78761 w 218720"/>
                <a:gd name="connsiteY586" fmla="*/ 313270 h 359632"/>
                <a:gd name="connsiteX587" fmla="*/ 79269 w 218720"/>
                <a:gd name="connsiteY587" fmla="*/ 311971 h 359632"/>
                <a:gd name="connsiteX588" fmla="*/ 79575 w 218720"/>
                <a:gd name="connsiteY588" fmla="*/ 309646 h 359632"/>
                <a:gd name="connsiteX589" fmla="*/ 80084 w 218720"/>
                <a:gd name="connsiteY589" fmla="*/ 307405 h 359632"/>
                <a:gd name="connsiteX590" fmla="*/ 85095 w 218720"/>
                <a:gd name="connsiteY590" fmla="*/ 305953 h 359632"/>
                <a:gd name="connsiteX591" fmla="*/ 87489 w 218720"/>
                <a:gd name="connsiteY591" fmla="*/ 301233 h 359632"/>
                <a:gd name="connsiteX592" fmla="*/ 88148 w 218720"/>
                <a:gd name="connsiteY592" fmla="*/ 300859 h 359632"/>
                <a:gd name="connsiteX593" fmla="*/ 95137 w 218720"/>
                <a:gd name="connsiteY593" fmla="*/ 299992 h 359632"/>
                <a:gd name="connsiteX594" fmla="*/ 100320 w 218720"/>
                <a:gd name="connsiteY594" fmla="*/ 300061 h 359632"/>
                <a:gd name="connsiteX595" fmla="*/ 105468 w 218720"/>
                <a:gd name="connsiteY595" fmla="*/ 300986 h 359632"/>
                <a:gd name="connsiteX596" fmla="*/ 108107 w 218720"/>
                <a:gd name="connsiteY596" fmla="*/ 301069 h 359632"/>
                <a:gd name="connsiteX597" fmla="*/ 110756 w 218720"/>
                <a:gd name="connsiteY597" fmla="*/ 300750 h 359632"/>
                <a:gd name="connsiteX598" fmla="*/ 112833 w 218720"/>
                <a:gd name="connsiteY598" fmla="*/ 299474 h 359632"/>
                <a:gd name="connsiteX599" fmla="*/ 116388 w 218720"/>
                <a:gd name="connsiteY599" fmla="*/ 294868 h 359632"/>
                <a:gd name="connsiteX600" fmla="*/ 118388 w 218720"/>
                <a:gd name="connsiteY600" fmla="*/ 292838 h 359632"/>
                <a:gd name="connsiteX601" fmla="*/ 120679 w 218720"/>
                <a:gd name="connsiteY601" fmla="*/ 291002 h 359632"/>
                <a:gd name="connsiteX602" fmla="*/ 122822 w 218720"/>
                <a:gd name="connsiteY602" fmla="*/ 288904 h 359632"/>
                <a:gd name="connsiteX603" fmla="*/ 126299 w 218720"/>
                <a:gd name="connsiteY603" fmla="*/ 285012 h 359632"/>
                <a:gd name="connsiteX604" fmla="*/ 123948 w 218720"/>
                <a:gd name="connsiteY604" fmla="*/ 286353 h 359632"/>
                <a:gd name="connsiteX605" fmla="*/ 121111 w 218720"/>
                <a:gd name="connsiteY605" fmla="*/ 288480 h 359632"/>
                <a:gd name="connsiteX606" fmla="*/ 119465 w 218720"/>
                <a:gd name="connsiteY606" fmla="*/ 289713 h 359632"/>
                <a:gd name="connsiteX607" fmla="*/ 114238 w 218720"/>
                <a:gd name="connsiteY607" fmla="*/ 290955 h 359632"/>
                <a:gd name="connsiteX608" fmla="*/ 111986 w 218720"/>
                <a:gd name="connsiteY608" fmla="*/ 292221 h 359632"/>
                <a:gd name="connsiteX609" fmla="*/ 108040 w 218720"/>
                <a:gd name="connsiteY609" fmla="*/ 295078 h 359632"/>
                <a:gd name="connsiteX610" fmla="*/ 107281 w 218720"/>
                <a:gd name="connsiteY610" fmla="*/ 295315 h 359632"/>
                <a:gd name="connsiteX611" fmla="*/ 101328 w 218720"/>
                <a:gd name="connsiteY611" fmla="*/ 294629 h 359632"/>
                <a:gd name="connsiteX612" fmla="*/ 96898 w 218720"/>
                <a:gd name="connsiteY612" fmla="*/ 290923 h 359632"/>
                <a:gd name="connsiteX613" fmla="*/ 94066 w 218720"/>
                <a:gd name="connsiteY613" fmla="*/ 289402 h 359632"/>
                <a:gd name="connsiteX614" fmla="*/ 92896 w 218720"/>
                <a:gd name="connsiteY614" fmla="*/ 289230 h 359632"/>
                <a:gd name="connsiteX615" fmla="*/ 91687 w 218720"/>
                <a:gd name="connsiteY615" fmla="*/ 289682 h 359632"/>
                <a:gd name="connsiteX616" fmla="*/ 89101 w 218720"/>
                <a:gd name="connsiteY616" fmla="*/ 290145 h 359632"/>
                <a:gd name="connsiteX617" fmla="*/ 86464 w 218720"/>
                <a:gd name="connsiteY617" fmla="*/ 290066 h 359632"/>
                <a:gd name="connsiteX618" fmla="*/ 87810 w 218720"/>
                <a:gd name="connsiteY618" fmla="*/ 288352 h 359632"/>
                <a:gd name="connsiteX619" fmla="*/ 89638 w 218720"/>
                <a:gd name="connsiteY619" fmla="*/ 287393 h 359632"/>
                <a:gd name="connsiteX620" fmla="*/ 85544 w 218720"/>
                <a:gd name="connsiteY620" fmla="*/ 286727 h 359632"/>
                <a:gd name="connsiteX621" fmla="*/ 84406 w 218720"/>
                <a:gd name="connsiteY621" fmla="*/ 286205 h 359632"/>
                <a:gd name="connsiteX622" fmla="*/ 83109 w 218720"/>
                <a:gd name="connsiteY622" fmla="*/ 285002 h 359632"/>
                <a:gd name="connsiteX623" fmla="*/ 79898 w 218720"/>
                <a:gd name="connsiteY623" fmla="*/ 284796 h 359632"/>
                <a:gd name="connsiteX624" fmla="*/ 78366 w 218720"/>
                <a:gd name="connsiteY624" fmla="*/ 285103 h 359632"/>
                <a:gd name="connsiteX625" fmla="*/ 75782 w 218720"/>
                <a:gd name="connsiteY625" fmla="*/ 286693 h 359632"/>
                <a:gd name="connsiteX626" fmla="*/ 71699 w 218720"/>
                <a:gd name="connsiteY626" fmla="*/ 288383 h 359632"/>
                <a:gd name="connsiteX627" fmla="*/ 66780 w 218720"/>
                <a:gd name="connsiteY627" fmla="*/ 286040 h 359632"/>
                <a:gd name="connsiteX628" fmla="*/ 65816 w 218720"/>
                <a:gd name="connsiteY628" fmla="*/ 285012 h 359632"/>
                <a:gd name="connsiteX629" fmla="*/ 65841 w 218720"/>
                <a:gd name="connsiteY629" fmla="*/ 283027 h 359632"/>
                <a:gd name="connsiteX630" fmla="*/ 65103 w 218720"/>
                <a:gd name="connsiteY630" fmla="*/ 281453 h 359632"/>
                <a:gd name="connsiteX631" fmla="*/ 63738 w 218720"/>
                <a:gd name="connsiteY631" fmla="*/ 280898 h 359632"/>
                <a:gd name="connsiteX632" fmla="*/ 65484 w 218720"/>
                <a:gd name="connsiteY632" fmla="*/ 278846 h 359632"/>
                <a:gd name="connsiteX633" fmla="*/ 67591 w 218720"/>
                <a:gd name="connsiteY633" fmla="*/ 277479 h 359632"/>
                <a:gd name="connsiteX634" fmla="*/ 72225 w 218720"/>
                <a:gd name="connsiteY634" fmla="*/ 276120 h 359632"/>
                <a:gd name="connsiteX635" fmla="*/ 79243 w 218720"/>
                <a:gd name="connsiteY635" fmla="*/ 272892 h 359632"/>
                <a:gd name="connsiteX636" fmla="*/ 83178 w 218720"/>
                <a:gd name="connsiteY636" fmla="*/ 271516 h 359632"/>
                <a:gd name="connsiteX637" fmla="*/ 86836 w 218720"/>
                <a:gd name="connsiteY637" fmla="*/ 269140 h 359632"/>
                <a:gd name="connsiteX638" fmla="*/ 88348 w 218720"/>
                <a:gd name="connsiteY638" fmla="*/ 267690 h 359632"/>
                <a:gd name="connsiteX639" fmla="*/ 89445 w 218720"/>
                <a:gd name="connsiteY639" fmla="*/ 265705 h 359632"/>
                <a:gd name="connsiteX640" fmla="*/ 90533 w 218720"/>
                <a:gd name="connsiteY640" fmla="*/ 263266 h 359632"/>
                <a:gd name="connsiteX641" fmla="*/ 92086 w 218720"/>
                <a:gd name="connsiteY641" fmla="*/ 261284 h 359632"/>
                <a:gd name="connsiteX642" fmla="*/ 90579 w 218720"/>
                <a:gd name="connsiteY642" fmla="*/ 260812 h 359632"/>
                <a:gd name="connsiteX643" fmla="*/ 89906 w 218720"/>
                <a:gd name="connsiteY643" fmla="*/ 259315 h 359632"/>
                <a:gd name="connsiteX644" fmla="*/ 90087 w 218720"/>
                <a:gd name="connsiteY644" fmla="*/ 257796 h 359632"/>
                <a:gd name="connsiteX645" fmla="*/ 90783 w 218720"/>
                <a:gd name="connsiteY645" fmla="*/ 256448 h 359632"/>
                <a:gd name="connsiteX646" fmla="*/ 90159 w 218720"/>
                <a:gd name="connsiteY646" fmla="*/ 254756 h 359632"/>
                <a:gd name="connsiteX647" fmla="*/ 89052 w 218720"/>
                <a:gd name="connsiteY647" fmla="*/ 252986 h 359632"/>
                <a:gd name="connsiteX648" fmla="*/ 89113 w 218720"/>
                <a:gd name="connsiteY648" fmla="*/ 251607 h 359632"/>
                <a:gd name="connsiteX649" fmla="*/ 89407 w 218720"/>
                <a:gd name="connsiteY649" fmla="*/ 250132 h 359632"/>
                <a:gd name="connsiteX650" fmla="*/ 86584 w 218720"/>
                <a:gd name="connsiteY650" fmla="*/ 250211 h 359632"/>
                <a:gd name="connsiteX651" fmla="*/ 83769 w 218720"/>
                <a:gd name="connsiteY651" fmla="*/ 250672 h 359632"/>
                <a:gd name="connsiteX652" fmla="*/ 81218 w 218720"/>
                <a:gd name="connsiteY652" fmla="*/ 251718 h 359632"/>
                <a:gd name="connsiteX653" fmla="*/ 78744 w 218720"/>
                <a:gd name="connsiteY653" fmla="*/ 253137 h 359632"/>
                <a:gd name="connsiteX654" fmla="*/ 76547 w 218720"/>
                <a:gd name="connsiteY654" fmla="*/ 253400 h 359632"/>
                <a:gd name="connsiteX655" fmla="*/ 76582 w 218720"/>
                <a:gd name="connsiteY655" fmla="*/ 252265 h 359632"/>
                <a:gd name="connsiteX656" fmla="*/ 77536 w 218720"/>
                <a:gd name="connsiteY656" fmla="*/ 250861 h 359632"/>
                <a:gd name="connsiteX657" fmla="*/ 80027 w 218720"/>
                <a:gd name="connsiteY657" fmla="*/ 248854 h 359632"/>
                <a:gd name="connsiteX658" fmla="*/ 82694 w 218720"/>
                <a:gd name="connsiteY658" fmla="*/ 247189 h 359632"/>
                <a:gd name="connsiteX659" fmla="*/ 83642 w 218720"/>
                <a:gd name="connsiteY659" fmla="*/ 245923 h 359632"/>
                <a:gd name="connsiteX660" fmla="*/ 84388 w 218720"/>
                <a:gd name="connsiteY660" fmla="*/ 244452 h 359632"/>
                <a:gd name="connsiteX661" fmla="*/ 85712 w 218720"/>
                <a:gd name="connsiteY661" fmla="*/ 243271 h 359632"/>
                <a:gd name="connsiteX662" fmla="*/ 89195 w 218720"/>
                <a:gd name="connsiteY662" fmla="*/ 241037 h 359632"/>
                <a:gd name="connsiteX663" fmla="*/ 95868 w 218720"/>
                <a:gd name="connsiteY663" fmla="*/ 238521 h 359632"/>
                <a:gd name="connsiteX664" fmla="*/ 96864 w 218720"/>
                <a:gd name="connsiteY664" fmla="*/ 238373 h 359632"/>
                <a:gd name="connsiteX665" fmla="*/ 99480 w 218720"/>
                <a:gd name="connsiteY665" fmla="*/ 238665 h 359632"/>
                <a:gd name="connsiteX666" fmla="*/ 102052 w 218720"/>
                <a:gd name="connsiteY666" fmla="*/ 238285 h 359632"/>
                <a:gd name="connsiteX667" fmla="*/ 104305 w 218720"/>
                <a:gd name="connsiteY667" fmla="*/ 237379 h 359632"/>
                <a:gd name="connsiteX668" fmla="*/ 106550 w 218720"/>
                <a:gd name="connsiteY668" fmla="*/ 237184 h 359632"/>
                <a:gd name="connsiteX669" fmla="*/ 111605 w 218720"/>
                <a:gd name="connsiteY669" fmla="*/ 239795 h 359632"/>
                <a:gd name="connsiteX670" fmla="*/ 110102 w 218720"/>
                <a:gd name="connsiteY670" fmla="*/ 235754 h 359632"/>
                <a:gd name="connsiteX671" fmla="*/ 112331 w 218720"/>
                <a:gd name="connsiteY671" fmla="*/ 234786 h 359632"/>
                <a:gd name="connsiteX672" fmla="*/ 115564 w 218720"/>
                <a:gd name="connsiteY672" fmla="*/ 238440 h 359632"/>
                <a:gd name="connsiteX673" fmla="*/ 116766 w 218720"/>
                <a:gd name="connsiteY673" fmla="*/ 238825 h 359632"/>
                <a:gd name="connsiteX674" fmla="*/ 119301 w 218720"/>
                <a:gd name="connsiteY674" fmla="*/ 238295 h 359632"/>
                <a:gd name="connsiteX675" fmla="*/ 118323 w 218720"/>
                <a:gd name="connsiteY675" fmla="*/ 237679 h 359632"/>
                <a:gd name="connsiteX676" fmla="*/ 117181 w 218720"/>
                <a:gd name="connsiteY676" fmla="*/ 237642 h 359632"/>
                <a:gd name="connsiteX677" fmla="*/ 115685 w 218720"/>
                <a:gd name="connsiteY677" fmla="*/ 237091 h 359632"/>
                <a:gd name="connsiteX678" fmla="*/ 114427 w 218720"/>
                <a:gd name="connsiteY678" fmla="*/ 235919 h 359632"/>
                <a:gd name="connsiteX679" fmla="*/ 112334 w 218720"/>
                <a:gd name="connsiteY679" fmla="*/ 232195 h 359632"/>
                <a:gd name="connsiteX680" fmla="*/ 112447 w 218720"/>
                <a:gd name="connsiteY680" fmla="*/ 229982 h 359632"/>
                <a:gd name="connsiteX681" fmla="*/ 113857 w 218720"/>
                <a:gd name="connsiteY681" fmla="*/ 227679 h 359632"/>
                <a:gd name="connsiteX682" fmla="*/ 115419 w 218720"/>
                <a:gd name="connsiteY682" fmla="*/ 225557 h 359632"/>
                <a:gd name="connsiteX683" fmla="*/ 114109 w 218720"/>
                <a:gd name="connsiteY683" fmla="*/ 225135 h 359632"/>
                <a:gd name="connsiteX684" fmla="*/ 113060 w 218720"/>
                <a:gd name="connsiteY684" fmla="*/ 224323 h 359632"/>
                <a:gd name="connsiteX685" fmla="*/ 112759 w 218720"/>
                <a:gd name="connsiteY685" fmla="*/ 222197 h 359632"/>
                <a:gd name="connsiteX686" fmla="*/ 113171 w 218720"/>
                <a:gd name="connsiteY686" fmla="*/ 220318 h 359632"/>
                <a:gd name="connsiteX687" fmla="*/ 115977 w 218720"/>
                <a:gd name="connsiteY687" fmla="*/ 218657 h 359632"/>
                <a:gd name="connsiteX688" fmla="*/ 116805 w 218720"/>
                <a:gd name="connsiteY688" fmla="*/ 216135 h 359632"/>
                <a:gd name="connsiteX689" fmla="*/ 117157 w 218720"/>
                <a:gd name="connsiteY689" fmla="*/ 213357 h 359632"/>
                <a:gd name="connsiteX690" fmla="*/ 116691 w 218720"/>
                <a:gd name="connsiteY690" fmla="*/ 212082 h 359632"/>
                <a:gd name="connsiteX691" fmla="*/ 113906 w 218720"/>
                <a:gd name="connsiteY691" fmla="*/ 212287 h 359632"/>
                <a:gd name="connsiteX692" fmla="*/ 112552 w 218720"/>
                <a:gd name="connsiteY692" fmla="*/ 212807 h 359632"/>
                <a:gd name="connsiteX693" fmla="*/ 111337 w 218720"/>
                <a:gd name="connsiteY693" fmla="*/ 213630 h 359632"/>
                <a:gd name="connsiteX694" fmla="*/ 110093 w 218720"/>
                <a:gd name="connsiteY694" fmla="*/ 213581 h 359632"/>
                <a:gd name="connsiteX695" fmla="*/ 106653 w 218720"/>
                <a:gd name="connsiteY695" fmla="*/ 210505 h 359632"/>
                <a:gd name="connsiteX696" fmla="*/ 104691 w 218720"/>
                <a:gd name="connsiteY696" fmla="*/ 208176 h 359632"/>
                <a:gd name="connsiteX697" fmla="*/ 101172 w 218720"/>
                <a:gd name="connsiteY697" fmla="*/ 203238 h 359632"/>
                <a:gd name="connsiteX698" fmla="*/ 100671 w 218720"/>
                <a:gd name="connsiteY698" fmla="*/ 200283 h 359632"/>
                <a:gd name="connsiteX699" fmla="*/ 103490 w 218720"/>
                <a:gd name="connsiteY699" fmla="*/ 193894 h 359632"/>
                <a:gd name="connsiteX700" fmla="*/ 107838 w 218720"/>
                <a:gd name="connsiteY700" fmla="*/ 189799 h 359632"/>
                <a:gd name="connsiteX701" fmla="*/ 112961 w 218720"/>
                <a:gd name="connsiteY701" fmla="*/ 188372 h 359632"/>
                <a:gd name="connsiteX702" fmla="*/ 111970 w 218720"/>
                <a:gd name="connsiteY702" fmla="*/ 188099 h 359632"/>
                <a:gd name="connsiteX703" fmla="*/ 104164 w 218720"/>
                <a:gd name="connsiteY703" fmla="*/ 188044 h 359632"/>
                <a:gd name="connsiteX704" fmla="*/ 101591 w 218720"/>
                <a:gd name="connsiteY704" fmla="*/ 188546 h 359632"/>
                <a:gd name="connsiteX705" fmla="*/ 99206 w 218720"/>
                <a:gd name="connsiteY705" fmla="*/ 190221 h 359632"/>
                <a:gd name="connsiteX706" fmla="*/ 97859 w 218720"/>
                <a:gd name="connsiteY706" fmla="*/ 190735 h 359632"/>
                <a:gd name="connsiteX707" fmla="*/ 96443 w 218720"/>
                <a:gd name="connsiteY707" fmla="*/ 190925 h 359632"/>
                <a:gd name="connsiteX708" fmla="*/ 95153 w 218720"/>
                <a:gd name="connsiteY708" fmla="*/ 191758 h 359632"/>
                <a:gd name="connsiteX709" fmla="*/ 93893 w 218720"/>
                <a:gd name="connsiteY709" fmla="*/ 192914 h 359632"/>
                <a:gd name="connsiteX710" fmla="*/ 92581 w 218720"/>
                <a:gd name="connsiteY710" fmla="*/ 193653 h 359632"/>
                <a:gd name="connsiteX711" fmla="*/ 89975 w 218720"/>
                <a:gd name="connsiteY711" fmla="*/ 193462 h 359632"/>
                <a:gd name="connsiteX712" fmla="*/ 88711 w 218720"/>
                <a:gd name="connsiteY712" fmla="*/ 193706 h 359632"/>
                <a:gd name="connsiteX713" fmla="*/ 87802 w 218720"/>
                <a:gd name="connsiteY713" fmla="*/ 193037 h 359632"/>
                <a:gd name="connsiteX714" fmla="*/ 87042 w 218720"/>
                <a:gd name="connsiteY714" fmla="*/ 191930 h 359632"/>
                <a:gd name="connsiteX715" fmla="*/ 86047 w 218720"/>
                <a:gd name="connsiteY715" fmla="*/ 191635 h 359632"/>
                <a:gd name="connsiteX716" fmla="*/ 84936 w 218720"/>
                <a:gd name="connsiteY716" fmla="*/ 191975 h 359632"/>
                <a:gd name="connsiteX717" fmla="*/ 82587 w 218720"/>
                <a:gd name="connsiteY717" fmla="*/ 193466 h 359632"/>
                <a:gd name="connsiteX718" fmla="*/ 80208 w 218720"/>
                <a:gd name="connsiteY718" fmla="*/ 194346 h 359632"/>
                <a:gd name="connsiteX719" fmla="*/ 77332 w 218720"/>
                <a:gd name="connsiteY719" fmla="*/ 193407 h 359632"/>
                <a:gd name="connsiteX720" fmla="*/ 73562 w 218720"/>
                <a:gd name="connsiteY720" fmla="*/ 191655 h 359632"/>
                <a:gd name="connsiteX721" fmla="*/ 72817 w 218720"/>
                <a:gd name="connsiteY721" fmla="*/ 192294 h 359632"/>
                <a:gd name="connsiteX722" fmla="*/ 71982 w 218720"/>
                <a:gd name="connsiteY722" fmla="*/ 193920 h 359632"/>
                <a:gd name="connsiteX723" fmla="*/ 71501 w 218720"/>
                <a:gd name="connsiteY723" fmla="*/ 196456 h 359632"/>
                <a:gd name="connsiteX724" fmla="*/ 68824 w 218720"/>
                <a:gd name="connsiteY724" fmla="*/ 194254 h 359632"/>
                <a:gd name="connsiteX725" fmla="*/ 66542 w 218720"/>
                <a:gd name="connsiteY725" fmla="*/ 191306 h 359632"/>
                <a:gd name="connsiteX726" fmla="*/ 65777 w 218720"/>
                <a:gd name="connsiteY726" fmla="*/ 189452 h 359632"/>
                <a:gd name="connsiteX727" fmla="*/ 65720 w 218720"/>
                <a:gd name="connsiteY727" fmla="*/ 187364 h 359632"/>
                <a:gd name="connsiteX728" fmla="*/ 66958 w 218720"/>
                <a:gd name="connsiteY728" fmla="*/ 186553 h 359632"/>
                <a:gd name="connsiteX729" fmla="*/ 68303 w 218720"/>
                <a:gd name="connsiteY729" fmla="*/ 187295 h 359632"/>
                <a:gd name="connsiteX730" fmla="*/ 70308 w 218720"/>
                <a:gd name="connsiteY730" fmla="*/ 182331 h 359632"/>
                <a:gd name="connsiteX731" fmla="*/ 74297 w 218720"/>
                <a:gd name="connsiteY731" fmla="*/ 175855 h 359632"/>
                <a:gd name="connsiteX732" fmla="*/ 75704 w 218720"/>
                <a:gd name="connsiteY732" fmla="*/ 173952 h 359632"/>
                <a:gd name="connsiteX733" fmla="*/ 76686 w 218720"/>
                <a:gd name="connsiteY733" fmla="*/ 171467 h 359632"/>
                <a:gd name="connsiteX734" fmla="*/ 76518 w 218720"/>
                <a:gd name="connsiteY734" fmla="*/ 169839 h 359632"/>
                <a:gd name="connsiteX735" fmla="*/ 75638 w 218720"/>
                <a:gd name="connsiteY735" fmla="*/ 168464 h 359632"/>
                <a:gd name="connsiteX736" fmla="*/ 71930 w 218720"/>
                <a:gd name="connsiteY736" fmla="*/ 165337 h 359632"/>
                <a:gd name="connsiteX737" fmla="*/ 71979 w 218720"/>
                <a:gd name="connsiteY737" fmla="*/ 162788 h 359632"/>
                <a:gd name="connsiteX738" fmla="*/ 72376 w 218720"/>
                <a:gd name="connsiteY738" fmla="*/ 159906 h 359632"/>
                <a:gd name="connsiteX739" fmla="*/ 73384 w 218720"/>
                <a:gd name="connsiteY739" fmla="*/ 158175 h 359632"/>
                <a:gd name="connsiteX740" fmla="*/ 73810 w 218720"/>
                <a:gd name="connsiteY740" fmla="*/ 157845 h 359632"/>
                <a:gd name="connsiteX741" fmla="*/ 78735 w 218720"/>
                <a:gd name="connsiteY741" fmla="*/ 157891 h 359632"/>
                <a:gd name="connsiteX742" fmla="*/ 76814 w 218720"/>
                <a:gd name="connsiteY742" fmla="*/ 156997 h 359632"/>
                <a:gd name="connsiteX743" fmla="*/ 72986 w 218720"/>
                <a:gd name="connsiteY743" fmla="*/ 154385 h 359632"/>
                <a:gd name="connsiteX744" fmla="*/ 73054 w 218720"/>
                <a:gd name="connsiteY744" fmla="*/ 153459 h 359632"/>
                <a:gd name="connsiteX745" fmla="*/ 73955 w 218720"/>
                <a:gd name="connsiteY745" fmla="*/ 151041 h 359632"/>
                <a:gd name="connsiteX746" fmla="*/ 73537 w 218720"/>
                <a:gd name="connsiteY746" fmla="*/ 151286 h 359632"/>
                <a:gd name="connsiteX747" fmla="*/ 72717 w 218720"/>
                <a:gd name="connsiteY747" fmla="*/ 152403 h 359632"/>
                <a:gd name="connsiteX748" fmla="*/ 71150 w 218720"/>
                <a:gd name="connsiteY748" fmla="*/ 155105 h 359632"/>
                <a:gd name="connsiteX749" fmla="*/ 70194 w 218720"/>
                <a:gd name="connsiteY749" fmla="*/ 155735 h 359632"/>
                <a:gd name="connsiteX750" fmla="*/ 67486 w 218720"/>
                <a:gd name="connsiteY750" fmla="*/ 156376 h 359632"/>
                <a:gd name="connsiteX751" fmla="*/ 66996 w 218720"/>
                <a:gd name="connsiteY751" fmla="*/ 157705 h 359632"/>
                <a:gd name="connsiteX752" fmla="*/ 66561 w 218720"/>
                <a:gd name="connsiteY752" fmla="*/ 158052 h 359632"/>
                <a:gd name="connsiteX753" fmla="*/ 65208 w 218720"/>
                <a:gd name="connsiteY753" fmla="*/ 158203 h 359632"/>
                <a:gd name="connsiteX754" fmla="*/ 64793 w 218720"/>
                <a:gd name="connsiteY754" fmla="*/ 159441 h 359632"/>
                <a:gd name="connsiteX755" fmla="*/ 64492 w 218720"/>
                <a:gd name="connsiteY755" fmla="*/ 159520 h 359632"/>
                <a:gd name="connsiteX756" fmla="*/ 64107 w 218720"/>
                <a:gd name="connsiteY756" fmla="*/ 158184 h 359632"/>
                <a:gd name="connsiteX757" fmla="*/ 64070 w 218720"/>
                <a:gd name="connsiteY757" fmla="*/ 155968 h 359632"/>
                <a:gd name="connsiteX758" fmla="*/ 64609 w 218720"/>
                <a:gd name="connsiteY758" fmla="*/ 153929 h 359632"/>
                <a:gd name="connsiteX759" fmla="*/ 65638 w 218720"/>
                <a:gd name="connsiteY759" fmla="*/ 152332 h 359632"/>
                <a:gd name="connsiteX760" fmla="*/ 69606 w 218720"/>
                <a:gd name="connsiteY760" fmla="*/ 148697 h 359632"/>
                <a:gd name="connsiteX761" fmla="*/ 67674 w 218720"/>
                <a:gd name="connsiteY761" fmla="*/ 149819 h 359632"/>
                <a:gd name="connsiteX762" fmla="*/ 63295 w 218720"/>
                <a:gd name="connsiteY762" fmla="*/ 153176 h 359632"/>
                <a:gd name="connsiteX763" fmla="*/ 61060 w 218720"/>
                <a:gd name="connsiteY763" fmla="*/ 155381 h 359632"/>
                <a:gd name="connsiteX764" fmla="*/ 60463 w 218720"/>
                <a:gd name="connsiteY764" fmla="*/ 156125 h 359632"/>
                <a:gd name="connsiteX765" fmla="*/ 60276 w 218720"/>
                <a:gd name="connsiteY765" fmla="*/ 156752 h 359632"/>
                <a:gd name="connsiteX766" fmla="*/ 60289 w 218720"/>
                <a:gd name="connsiteY766" fmla="*/ 157474 h 359632"/>
                <a:gd name="connsiteX767" fmla="*/ 61293 w 218720"/>
                <a:gd name="connsiteY767" fmla="*/ 161344 h 359632"/>
                <a:gd name="connsiteX768" fmla="*/ 61007 w 218720"/>
                <a:gd name="connsiteY768" fmla="*/ 163133 h 359632"/>
                <a:gd name="connsiteX769" fmla="*/ 57234 w 218720"/>
                <a:gd name="connsiteY769" fmla="*/ 174922 h 359632"/>
                <a:gd name="connsiteX770" fmla="*/ 56520 w 218720"/>
                <a:gd name="connsiteY770" fmla="*/ 176102 h 359632"/>
                <a:gd name="connsiteX771" fmla="*/ 55863 w 218720"/>
                <a:gd name="connsiteY771" fmla="*/ 176719 h 359632"/>
                <a:gd name="connsiteX772" fmla="*/ 55242 w 218720"/>
                <a:gd name="connsiteY772" fmla="*/ 176860 h 359632"/>
                <a:gd name="connsiteX773" fmla="*/ 53382 w 218720"/>
                <a:gd name="connsiteY773" fmla="*/ 176636 h 359632"/>
                <a:gd name="connsiteX774" fmla="*/ 52552 w 218720"/>
                <a:gd name="connsiteY774" fmla="*/ 175755 h 359632"/>
                <a:gd name="connsiteX775" fmla="*/ 52559 w 218720"/>
                <a:gd name="connsiteY775" fmla="*/ 174757 h 359632"/>
                <a:gd name="connsiteX776" fmla="*/ 52908 w 218720"/>
                <a:gd name="connsiteY776" fmla="*/ 173257 h 359632"/>
                <a:gd name="connsiteX777" fmla="*/ 54472 w 218720"/>
                <a:gd name="connsiteY777" fmla="*/ 167668 h 359632"/>
                <a:gd name="connsiteX778" fmla="*/ 55151 w 218720"/>
                <a:gd name="connsiteY778" fmla="*/ 166113 h 359632"/>
                <a:gd name="connsiteX779" fmla="*/ 56160 w 218720"/>
                <a:gd name="connsiteY779" fmla="*/ 164666 h 359632"/>
                <a:gd name="connsiteX780" fmla="*/ 58383 w 218720"/>
                <a:gd name="connsiteY780" fmla="*/ 162130 h 359632"/>
                <a:gd name="connsiteX781" fmla="*/ 58329 w 218720"/>
                <a:gd name="connsiteY781" fmla="*/ 161965 h 359632"/>
                <a:gd name="connsiteX782" fmla="*/ 56849 w 218720"/>
                <a:gd name="connsiteY782" fmla="*/ 162462 h 359632"/>
                <a:gd name="connsiteX783" fmla="*/ 56218 w 218720"/>
                <a:gd name="connsiteY783" fmla="*/ 162298 h 359632"/>
                <a:gd name="connsiteX784" fmla="*/ 55766 w 218720"/>
                <a:gd name="connsiteY784" fmla="*/ 161796 h 359632"/>
                <a:gd name="connsiteX785" fmla="*/ 56059 w 218720"/>
                <a:gd name="connsiteY785" fmla="*/ 154257 h 359632"/>
                <a:gd name="connsiteX786" fmla="*/ 57260 w 218720"/>
                <a:gd name="connsiteY786" fmla="*/ 151771 h 359632"/>
                <a:gd name="connsiteX787" fmla="*/ 57709 w 218720"/>
                <a:gd name="connsiteY787" fmla="*/ 148150 h 359632"/>
                <a:gd name="connsiteX788" fmla="*/ 58750 w 218720"/>
                <a:gd name="connsiteY788" fmla="*/ 145045 h 359632"/>
                <a:gd name="connsiteX789" fmla="*/ 59955 w 218720"/>
                <a:gd name="connsiteY789" fmla="*/ 142781 h 359632"/>
                <a:gd name="connsiteX790" fmla="*/ 60872 w 218720"/>
                <a:gd name="connsiteY790" fmla="*/ 139881 h 359632"/>
                <a:gd name="connsiteX791" fmla="*/ 62254 w 218720"/>
                <a:gd name="connsiteY791" fmla="*/ 138590 h 359632"/>
                <a:gd name="connsiteX792" fmla="*/ 62624 w 218720"/>
                <a:gd name="connsiteY792" fmla="*/ 136614 h 359632"/>
                <a:gd name="connsiteX793" fmla="*/ 64174 w 218720"/>
                <a:gd name="connsiteY793" fmla="*/ 134473 h 359632"/>
                <a:gd name="connsiteX794" fmla="*/ 65373 w 218720"/>
                <a:gd name="connsiteY794" fmla="*/ 132232 h 359632"/>
                <a:gd name="connsiteX795" fmla="*/ 64727 w 218720"/>
                <a:gd name="connsiteY795" fmla="*/ 132454 h 359632"/>
                <a:gd name="connsiteX796" fmla="*/ 57063 w 218720"/>
                <a:gd name="connsiteY796" fmla="*/ 138281 h 359632"/>
                <a:gd name="connsiteX797" fmla="*/ 55111 w 218720"/>
                <a:gd name="connsiteY797" fmla="*/ 139341 h 359632"/>
                <a:gd name="connsiteX798" fmla="*/ 52450 w 218720"/>
                <a:gd name="connsiteY798" fmla="*/ 139057 h 359632"/>
                <a:gd name="connsiteX799" fmla="*/ 50415 w 218720"/>
                <a:gd name="connsiteY799" fmla="*/ 138403 h 359632"/>
                <a:gd name="connsiteX800" fmla="*/ 48825 w 218720"/>
                <a:gd name="connsiteY800" fmla="*/ 137025 h 359632"/>
                <a:gd name="connsiteX801" fmla="*/ 48114 w 218720"/>
                <a:gd name="connsiteY801" fmla="*/ 134378 h 359632"/>
                <a:gd name="connsiteX802" fmla="*/ 46150 w 218720"/>
                <a:gd name="connsiteY802" fmla="*/ 134307 h 359632"/>
                <a:gd name="connsiteX803" fmla="*/ 44470 w 218720"/>
                <a:gd name="connsiteY803" fmla="*/ 133849 h 359632"/>
                <a:gd name="connsiteX804" fmla="*/ 44491 w 218720"/>
                <a:gd name="connsiteY804" fmla="*/ 133493 h 359632"/>
                <a:gd name="connsiteX805" fmla="*/ 46658 w 218720"/>
                <a:gd name="connsiteY805" fmla="*/ 132048 h 359632"/>
                <a:gd name="connsiteX806" fmla="*/ 50132 w 218720"/>
                <a:gd name="connsiteY806" fmla="*/ 131552 h 359632"/>
                <a:gd name="connsiteX807" fmla="*/ 53383 w 218720"/>
                <a:gd name="connsiteY807" fmla="*/ 129237 h 359632"/>
                <a:gd name="connsiteX808" fmla="*/ 50490 w 218720"/>
                <a:gd name="connsiteY808" fmla="*/ 127672 h 359632"/>
                <a:gd name="connsiteX809" fmla="*/ 50735 w 218720"/>
                <a:gd name="connsiteY809" fmla="*/ 127176 h 359632"/>
                <a:gd name="connsiteX810" fmla="*/ 53258 w 218720"/>
                <a:gd name="connsiteY810" fmla="*/ 125842 h 359632"/>
                <a:gd name="connsiteX811" fmla="*/ 56463 w 218720"/>
                <a:gd name="connsiteY811" fmla="*/ 121362 h 359632"/>
                <a:gd name="connsiteX812" fmla="*/ 57113 w 218720"/>
                <a:gd name="connsiteY812" fmla="*/ 117232 h 359632"/>
                <a:gd name="connsiteX813" fmla="*/ 55580 w 218720"/>
                <a:gd name="connsiteY813" fmla="*/ 115289 h 359632"/>
                <a:gd name="connsiteX814" fmla="*/ 55025 w 218720"/>
                <a:gd name="connsiteY814" fmla="*/ 114015 h 359632"/>
                <a:gd name="connsiteX815" fmla="*/ 51961 w 218720"/>
                <a:gd name="connsiteY815" fmla="*/ 112594 h 359632"/>
                <a:gd name="connsiteX816" fmla="*/ 51449 w 218720"/>
                <a:gd name="connsiteY816" fmla="*/ 110774 h 359632"/>
                <a:gd name="connsiteX817" fmla="*/ 51805 w 218720"/>
                <a:gd name="connsiteY817" fmla="*/ 109758 h 359632"/>
                <a:gd name="connsiteX818" fmla="*/ 52805 w 218720"/>
                <a:gd name="connsiteY818" fmla="*/ 108765 h 359632"/>
                <a:gd name="connsiteX819" fmla="*/ 54312 w 218720"/>
                <a:gd name="connsiteY819" fmla="*/ 107991 h 359632"/>
                <a:gd name="connsiteX820" fmla="*/ 56674 w 218720"/>
                <a:gd name="connsiteY820" fmla="*/ 107251 h 359632"/>
                <a:gd name="connsiteX821" fmla="*/ 54530 w 218720"/>
                <a:gd name="connsiteY821" fmla="*/ 106457 h 359632"/>
                <a:gd name="connsiteX822" fmla="*/ 53730 w 218720"/>
                <a:gd name="connsiteY822" fmla="*/ 105520 h 359632"/>
                <a:gd name="connsiteX823" fmla="*/ 53123 w 218720"/>
                <a:gd name="connsiteY823" fmla="*/ 104163 h 359632"/>
                <a:gd name="connsiteX824" fmla="*/ 53067 w 218720"/>
                <a:gd name="connsiteY824" fmla="*/ 103376 h 359632"/>
                <a:gd name="connsiteX825" fmla="*/ 54177 w 218720"/>
                <a:gd name="connsiteY825" fmla="*/ 99866 h 359632"/>
                <a:gd name="connsiteX826" fmla="*/ 54823 w 218720"/>
                <a:gd name="connsiteY826" fmla="*/ 98417 h 359632"/>
                <a:gd name="connsiteX827" fmla="*/ 56087 w 218720"/>
                <a:gd name="connsiteY827" fmla="*/ 96568 h 359632"/>
                <a:gd name="connsiteX828" fmla="*/ 61821 w 218720"/>
                <a:gd name="connsiteY828" fmla="*/ 96672 h 359632"/>
                <a:gd name="connsiteX829" fmla="*/ 62480 w 218720"/>
                <a:gd name="connsiteY829" fmla="*/ 95855 h 359632"/>
                <a:gd name="connsiteX830" fmla="*/ 63130 w 218720"/>
                <a:gd name="connsiteY830" fmla="*/ 95823 h 359632"/>
                <a:gd name="connsiteX831" fmla="*/ 66062 w 218720"/>
                <a:gd name="connsiteY831" fmla="*/ 96568 h 359632"/>
                <a:gd name="connsiteX832" fmla="*/ 65627 w 218720"/>
                <a:gd name="connsiteY832" fmla="*/ 95766 h 359632"/>
                <a:gd name="connsiteX833" fmla="*/ 60832 w 218720"/>
                <a:gd name="connsiteY833" fmla="*/ 91368 h 359632"/>
                <a:gd name="connsiteX834" fmla="*/ 60402 w 218720"/>
                <a:gd name="connsiteY834" fmla="*/ 90530 h 359632"/>
                <a:gd name="connsiteX835" fmla="*/ 61769 w 218720"/>
                <a:gd name="connsiteY835" fmla="*/ 88154 h 359632"/>
                <a:gd name="connsiteX836" fmla="*/ 61868 w 218720"/>
                <a:gd name="connsiteY836" fmla="*/ 87094 h 359632"/>
                <a:gd name="connsiteX837" fmla="*/ 61668 w 218720"/>
                <a:gd name="connsiteY837" fmla="*/ 85961 h 359632"/>
                <a:gd name="connsiteX838" fmla="*/ 62058 w 218720"/>
                <a:gd name="connsiteY838" fmla="*/ 85098 h 359632"/>
                <a:gd name="connsiteX839" fmla="*/ 63578 w 218720"/>
                <a:gd name="connsiteY839" fmla="*/ 84690 h 359632"/>
                <a:gd name="connsiteX840" fmla="*/ 68213 w 218720"/>
                <a:gd name="connsiteY840" fmla="*/ 84731 h 359632"/>
                <a:gd name="connsiteX841" fmla="*/ 69355 w 218720"/>
                <a:gd name="connsiteY841" fmla="*/ 84329 h 359632"/>
                <a:gd name="connsiteX842" fmla="*/ 68835 w 218720"/>
                <a:gd name="connsiteY842" fmla="*/ 83181 h 359632"/>
                <a:gd name="connsiteX843" fmla="*/ 67756 w 218720"/>
                <a:gd name="connsiteY843" fmla="*/ 81671 h 359632"/>
                <a:gd name="connsiteX844" fmla="*/ 67545 w 218720"/>
                <a:gd name="connsiteY844" fmla="*/ 80402 h 359632"/>
                <a:gd name="connsiteX845" fmla="*/ 67798 w 218720"/>
                <a:gd name="connsiteY845" fmla="*/ 79281 h 359632"/>
                <a:gd name="connsiteX846" fmla="*/ 67857 w 218720"/>
                <a:gd name="connsiteY846" fmla="*/ 77022 h 359632"/>
                <a:gd name="connsiteX847" fmla="*/ 68068 w 218720"/>
                <a:gd name="connsiteY847" fmla="*/ 76022 h 359632"/>
                <a:gd name="connsiteX848" fmla="*/ 69168 w 218720"/>
                <a:gd name="connsiteY848" fmla="*/ 74524 h 359632"/>
                <a:gd name="connsiteX849" fmla="*/ 70077 w 218720"/>
                <a:gd name="connsiteY849" fmla="*/ 74079 h 359632"/>
                <a:gd name="connsiteX850" fmla="*/ 71204 w 218720"/>
                <a:gd name="connsiteY850" fmla="*/ 73818 h 359632"/>
                <a:gd name="connsiteX851" fmla="*/ 73748 w 218720"/>
                <a:gd name="connsiteY851" fmla="*/ 74319 h 359632"/>
                <a:gd name="connsiteX852" fmla="*/ 74718 w 218720"/>
                <a:gd name="connsiteY852" fmla="*/ 74924 h 359632"/>
                <a:gd name="connsiteX853" fmla="*/ 75831 w 218720"/>
                <a:gd name="connsiteY853" fmla="*/ 76352 h 359632"/>
                <a:gd name="connsiteX854" fmla="*/ 76654 w 218720"/>
                <a:gd name="connsiteY854" fmla="*/ 76236 h 359632"/>
                <a:gd name="connsiteX855" fmla="*/ 79822 w 218720"/>
                <a:gd name="connsiteY855" fmla="*/ 74685 h 359632"/>
                <a:gd name="connsiteX856" fmla="*/ 80774 w 218720"/>
                <a:gd name="connsiteY856" fmla="*/ 74462 h 359632"/>
                <a:gd name="connsiteX857" fmla="*/ 82070 w 218720"/>
                <a:gd name="connsiteY857" fmla="*/ 76260 h 359632"/>
                <a:gd name="connsiteX858" fmla="*/ 87480 w 218720"/>
                <a:gd name="connsiteY858" fmla="*/ 74826 h 359632"/>
                <a:gd name="connsiteX859" fmla="*/ 94757 w 218720"/>
                <a:gd name="connsiteY859" fmla="*/ 74183 h 359632"/>
                <a:gd name="connsiteX860" fmla="*/ 99129 w 218720"/>
                <a:gd name="connsiteY860" fmla="*/ 73239 h 359632"/>
                <a:gd name="connsiteX861" fmla="*/ 103733 w 218720"/>
                <a:gd name="connsiteY861" fmla="*/ 72896 h 359632"/>
                <a:gd name="connsiteX862" fmla="*/ 115062 w 218720"/>
                <a:gd name="connsiteY862" fmla="*/ 65804 h 359632"/>
                <a:gd name="connsiteX863" fmla="*/ 116053 w 218720"/>
                <a:gd name="connsiteY863" fmla="*/ 66067 h 359632"/>
                <a:gd name="connsiteX864" fmla="*/ 115685 w 218720"/>
                <a:gd name="connsiteY864" fmla="*/ 66975 h 359632"/>
                <a:gd name="connsiteX865" fmla="*/ 115324 w 218720"/>
                <a:gd name="connsiteY865" fmla="*/ 68857 h 359632"/>
                <a:gd name="connsiteX866" fmla="*/ 115112 w 218720"/>
                <a:gd name="connsiteY866" fmla="*/ 68953 h 359632"/>
                <a:gd name="connsiteX867" fmla="*/ 114307 w 218720"/>
                <a:gd name="connsiteY867" fmla="*/ 68360 h 359632"/>
                <a:gd name="connsiteX868" fmla="*/ 112979 w 218720"/>
                <a:gd name="connsiteY868" fmla="*/ 66228 h 359632"/>
                <a:gd name="connsiteX869" fmla="*/ 105859 w 218720"/>
                <a:gd name="connsiteY869" fmla="*/ 63098 h 359632"/>
                <a:gd name="connsiteX870" fmla="*/ 107750 w 218720"/>
                <a:gd name="connsiteY870" fmla="*/ 63544 h 359632"/>
                <a:gd name="connsiteX871" fmla="*/ 108729 w 218720"/>
                <a:gd name="connsiteY871" fmla="*/ 65107 h 359632"/>
                <a:gd name="connsiteX872" fmla="*/ 108851 w 218720"/>
                <a:gd name="connsiteY872" fmla="*/ 66123 h 359632"/>
                <a:gd name="connsiteX873" fmla="*/ 109083 w 218720"/>
                <a:gd name="connsiteY873" fmla="*/ 66522 h 359632"/>
                <a:gd name="connsiteX874" fmla="*/ 110257 w 218720"/>
                <a:gd name="connsiteY874" fmla="*/ 66923 h 359632"/>
                <a:gd name="connsiteX875" fmla="*/ 110115 w 218720"/>
                <a:gd name="connsiteY875" fmla="*/ 67151 h 359632"/>
                <a:gd name="connsiteX876" fmla="*/ 108851 w 218720"/>
                <a:gd name="connsiteY876" fmla="*/ 67581 h 359632"/>
                <a:gd name="connsiteX877" fmla="*/ 107598 w 218720"/>
                <a:gd name="connsiteY877" fmla="*/ 67549 h 359632"/>
                <a:gd name="connsiteX878" fmla="*/ 105643 w 218720"/>
                <a:gd name="connsiteY878" fmla="*/ 65673 h 359632"/>
                <a:gd name="connsiteX879" fmla="*/ 104900 w 218720"/>
                <a:gd name="connsiteY879" fmla="*/ 64307 h 359632"/>
                <a:gd name="connsiteX880" fmla="*/ 105034 w 218720"/>
                <a:gd name="connsiteY880" fmla="*/ 63403 h 359632"/>
                <a:gd name="connsiteX881" fmla="*/ 108266 w 218720"/>
                <a:gd name="connsiteY881" fmla="*/ 55774 h 359632"/>
                <a:gd name="connsiteX882" fmla="*/ 110302 w 218720"/>
                <a:gd name="connsiteY882" fmla="*/ 56022 h 359632"/>
                <a:gd name="connsiteX883" fmla="*/ 112632 w 218720"/>
                <a:gd name="connsiteY883" fmla="*/ 57239 h 359632"/>
                <a:gd name="connsiteX884" fmla="*/ 113337 w 218720"/>
                <a:gd name="connsiteY884" fmla="*/ 57988 h 359632"/>
                <a:gd name="connsiteX885" fmla="*/ 113320 w 218720"/>
                <a:gd name="connsiteY885" fmla="*/ 58586 h 359632"/>
                <a:gd name="connsiteX886" fmla="*/ 112493 w 218720"/>
                <a:gd name="connsiteY886" fmla="*/ 59499 h 359632"/>
                <a:gd name="connsiteX887" fmla="*/ 112199 w 218720"/>
                <a:gd name="connsiteY887" fmla="*/ 60302 h 359632"/>
                <a:gd name="connsiteX888" fmla="*/ 113880 w 218720"/>
                <a:gd name="connsiteY888" fmla="*/ 60283 h 359632"/>
                <a:gd name="connsiteX889" fmla="*/ 116315 w 218720"/>
                <a:gd name="connsiteY889" fmla="*/ 60967 h 359632"/>
                <a:gd name="connsiteX890" fmla="*/ 117789 w 218720"/>
                <a:gd name="connsiteY890" fmla="*/ 61053 h 359632"/>
                <a:gd name="connsiteX891" fmla="*/ 119015 w 218720"/>
                <a:gd name="connsiteY891" fmla="*/ 61901 h 359632"/>
                <a:gd name="connsiteX892" fmla="*/ 118339 w 218720"/>
                <a:gd name="connsiteY892" fmla="*/ 63490 h 359632"/>
                <a:gd name="connsiteX893" fmla="*/ 117605 w 218720"/>
                <a:gd name="connsiteY893" fmla="*/ 63935 h 359632"/>
                <a:gd name="connsiteX894" fmla="*/ 116775 w 218720"/>
                <a:gd name="connsiteY894" fmla="*/ 64023 h 359632"/>
                <a:gd name="connsiteX895" fmla="*/ 113877 w 218720"/>
                <a:gd name="connsiteY895" fmla="*/ 62436 h 359632"/>
                <a:gd name="connsiteX896" fmla="*/ 110079 w 218720"/>
                <a:gd name="connsiteY896" fmla="*/ 63095 h 359632"/>
                <a:gd name="connsiteX897" fmla="*/ 109323 w 218720"/>
                <a:gd name="connsiteY897" fmla="*/ 62894 h 359632"/>
                <a:gd name="connsiteX898" fmla="*/ 108824 w 218720"/>
                <a:gd name="connsiteY898" fmla="*/ 62455 h 359632"/>
                <a:gd name="connsiteX899" fmla="*/ 108619 w 218720"/>
                <a:gd name="connsiteY899" fmla="*/ 61911 h 359632"/>
                <a:gd name="connsiteX900" fmla="*/ 108615 w 218720"/>
                <a:gd name="connsiteY900" fmla="*/ 60801 h 359632"/>
                <a:gd name="connsiteX901" fmla="*/ 108409 w 218720"/>
                <a:gd name="connsiteY901" fmla="*/ 60473 h 359632"/>
                <a:gd name="connsiteX902" fmla="*/ 107033 w 218720"/>
                <a:gd name="connsiteY902" fmla="*/ 61523 h 359632"/>
                <a:gd name="connsiteX903" fmla="*/ 106429 w 218720"/>
                <a:gd name="connsiteY903" fmla="*/ 61399 h 359632"/>
                <a:gd name="connsiteX904" fmla="*/ 106088 w 218720"/>
                <a:gd name="connsiteY904" fmla="*/ 60896 h 359632"/>
                <a:gd name="connsiteX905" fmla="*/ 105941 w 218720"/>
                <a:gd name="connsiteY905" fmla="*/ 59853 h 359632"/>
                <a:gd name="connsiteX906" fmla="*/ 106094 w 218720"/>
                <a:gd name="connsiteY906" fmla="*/ 58347 h 359632"/>
                <a:gd name="connsiteX907" fmla="*/ 106900 w 218720"/>
                <a:gd name="connsiteY907" fmla="*/ 56202 h 359632"/>
                <a:gd name="connsiteX908" fmla="*/ 124031 w 218720"/>
                <a:gd name="connsiteY908" fmla="*/ 50542 h 359632"/>
                <a:gd name="connsiteX909" fmla="*/ 126876 w 218720"/>
                <a:gd name="connsiteY909" fmla="*/ 50758 h 359632"/>
                <a:gd name="connsiteX910" fmla="*/ 126370 w 218720"/>
                <a:gd name="connsiteY910" fmla="*/ 51625 h 359632"/>
                <a:gd name="connsiteX911" fmla="*/ 123738 w 218720"/>
                <a:gd name="connsiteY911" fmla="*/ 52921 h 359632"/>
                <a:gd name="connsiteX912" fmla="*/ 121235 w 218720"/>
                <a:gd name="connsiteY912" fmla="*/ 52960 h 359632"/>
                <a:gd name="connsiteX913" fmla="*/ 122528 w 218720"/>
                <a:gd name="connsiteY913" fmla="*/ 51028 h 359632"/>
                <a:gd name="connsiteX914" fmla="*/ 114304 w 218720"/>
                <a:gd name="connsiteY914" fmla="*/ 49137 h 359632"/>
                <a:gd name="connsiteX915" fmla="*/ 116822 w 218720"/>
                <a:gd name="connsiteY915" fmla="*/ 51059 h 359632"/>
                <a:gd name="connsiteX916" fmla="*/ 117853 w 218720"/>
                <a:gd name="connsiteY916" fmla="*/ 52612 h 359632"/>
                <a:gd name="connsiteX917" fmla="*/ 119718 w 218720"/>
                <a:gd name="connsiteY917" fmla="*/ 53071 h 359632"/>
                <a:gd name="connsiteX918" fmla="*/ 119956 w 218720"/>
                <a:gd name="connsiteY918" fmla="*/ 53309 h 359632"/>
                <a:gd name="connsiteX919" fmla="*/ 119746 w 218720"/>
                <a:gd name="connsiteY919" fmla="*/ 54377 h 359632"/>
                <a:gd name="connsiteX920" fmla="*/ 117848 w 218720"/>
                <a:gd name="connsiteY920" fmla="*/ 55188 h 359632"/>
                <a:gd name="connsiteX921" fmla="*/ 117038 w 218720"/>
                <a:gd name="connsiteY921" fmla="*/ 54517 h 359632"/>
                <a:gd name="connsiteX922" fmla="*/ 116827 w 218720"/>
                <a:gd name="connsiteY922" fmla="*/ 52416 h 359632"/>
                <a:gd name="connsiteX923" fmla="*/ 114564 w 218720"/>
                <a:gd name="connsiteY923" fmla="*/ 51516 h 359632"/>
                <a:gd name="connsiteX924" fmla="*/ 113464 w 218720"/>
                <a:gd name="connsiteY924" fmla="*/ 50957 h 359632"/>
                <a:gd name="connsiteX925" fmla="*/ 112612 w 218720"/>
                <a:gd name="connsiteY925" fmla="*/ 49897 h 359632"/>
                <a:gd name="connsiteX926" fmla="*/ 112829 w 218720"/>
                <a:gd name="connsiteY926" fmla="*/ 49572 h 359632"/>
                <a:gd name="connsiteX927" fmla="*/ 149939 w 218720"/>
                <a:gd name="connsiteY927" fmla="*/ 7430 h 359632"/>
                <a:gd name="connsiteX928" fmla="*/ 151315 w 218720"/>
                <a:gd name="connsiteY928" fmla="*/ 7494 h 359632"/>
                <a:gd name="connsiteX929" fmla="*/ 151174 w 218720"/>
                <a:gd name="connsiteY929" fmla="*/ 9833 h 359632"/>
                <a:gd name="connsiteX930" fmla="*/ 151632 w 218720"/>
                <a:gd name="connsiteY930" fmla="*/ 12180 h 359632"/>
                <a:gd name="connsiteX931" fmla="*/ 152774 w 218720"/>
                <a:gd name="connsiteY931" fmla="*/ 11572 h 359632"/>
                <a:gd name="connsiteX932" fmla="*/ 154498 w 218720"/>
                <a:gd name="connsiteY932" fmla="*/ 13821 h 359632"/>
                <a:gd name="connsiteX933" fmla="*/ 155378 w 218720"/>
                <a:gd name="connsiteY933" fmla="*/ 13824 h 359632"/>
                <a:gd name="connsiteX934" fmla="*/ 156827 w 218720"/>
                <a:gd name="connsiteY934" fmla="*/ 12931 h 359632"/>
                <a:gd name="connsiteX935" fmla="*/ 156535 w 218720"/>
                <a:gd name="connsiteY935" fmla="*/ 15023 h 359632"/>
                <a:gd name="connsiteX936" fmla="*/ 155031 w 218720"/>
                <a:gd name="connsiteY936" fmla="*/ 20819 h 359632"/>
                <a:gd name="connsiteX937" fmla="*/ 154608 w 218720"/>
                <a:gd name="connsiteY937" fmla="*/ 21802 h 359632"/>
                <a:gd name="connsiteX938" fmla="*/ 154322 w 218720"/>
                <a:gd name="connsiteY938" fmla="*/ 23560 h 359632"/>
                <a:gd name="connsiteX939" fmla="*/ 154023 w 218720"/>
                <a:gd name="connsiteY939" fmla="*/ 23902 h 359632"/>
                <a:gd name="connsiteX940" fmla="*/ 153579 w 218720"/>
                <a:gd name="connsiteY940" fmla="*/ 27452 h 359632"/>
                <a:gd name="connsiteX941" fmla="*/ 152562 w 218720"/>
                <a:gd name="connsiteY941" fmla="*/ 28620 h 359632"/>
                <a:gd name="connsiteX942" fmla="*/ 151712 w 218720"/>
                <a:gd name="connsiteY942" fmla="*/ 31404 h 359632"/>
                <a:gd name="connsiteX943" fmla="*/ 151365 w 218720"/>
                <a:gd name="connsiteY943" fmla="*/ 31676 h 359632"/>
                <a:gd name="connsiteX944" fmla="*/ 150118 w 218720"/>
                <a:gd name="connsiteY944" fmla="*/ 30605 h 359632"/>
                <a:gd name="connsiteX945" fmla="*/ 151364 w 218720"/>
                <a:gd name="connsiteY945" fmla="*/ 26353 h 359632"/>
                <a:gd name="connsiteX946" fmla="*/ 151880 w 218720"/>
                <a:gd name="connsiteY946" fmla="*/ 23878 h 359632"/>
                <a:gd name="connsiteX947" fmla="*/ 151554 w 218720"/>
                <a:gd name="connsiteY947" fmla="*/ 22593 h 359632"/>
                <a:gd name="connsiteX948" fmla="*/ 150849 w 218720"/>
                <a:gd name="connsiteY948" fmla="*/ 21436 h 359632"/>
                <a:gd name="connsiteX949" fmla="*/ 148942 w 218720"/>
                <a:gd name="connsiteY949" fmla="*/ 21399 h 359632"/>
                <a:gd name="connsiteX950" fmla="*/ 147340 w 218720"/>
                <a:gd name="connsiteY950" fmla="*/ 21933 h 359632"/>
                <a:gd name="connsiteX951" fmla="*/ 147000 w 218720"/>
                <a:gd name="connsiteY951" fmla="*/ 21250 h 359632"/>
                <a:gd name="connsiteX952" fmla="*/ 146950 w 218720"/>
                <a:gd name="connsiteY952" fmla="*/ 20329 h 359632"/>
                <a:gd name="connsiteX953" fmla="*/ 146564 w 218720"/>
                <a:gd name="connsiteY953" fmla="*/ 20023 h 359632"/>
                <a:gd name="connsiteX954" fmla="*/ 144431 w 218720"/>
                <a:gd name="connsiteY954" fmla="*/ 20086 h 359632"/>
                <a:gd name="connsiteX955" fmla="*/ 143805 w 218720"/>
                <a:gd name="connsiteY955" fmla="*/ 19832 h 359632"/>
                <a:gd name="connsiteX956" fmla="*/ 143392 w 218720"/>
                <a:gd name="connsiteY956" fmla="*/ 18986 h 359632"/>
                <a:gd name="connsiteX957" fmla="*/ 143310 w 218720"/>
                <a:gd name="connsiteY957" fmla="*/ 18314 h 359632"/>
                <a:gd name="connsiteX958" fmla="*/ 145236 w 218720"/>
                <a:gd name="connsiteY958" fmla="*/ 17787 h 359632"/>
                <a:gd name="connsiteX959" fmla="*/ 147054 w 218720"/>
                <a:gd name="connsiteY959" fmla="*/ 17983 h 359632"/>
                <a:gd name="connsiteX960" fmla="*/ 149703 w 218720"/>
                <a:gd name="connsiteY960" fmla="*/ 16640 h 359632"/>
                <a:gd name="connsiteX961" fmla="*/ 148046 w 218720"/>
                <a:gd name="connsiteY961" fmla="*/ 12130 h 359632"/>
                <a:gd name="connsiteX962" fmla="*/ 145851 w 218720"/>
                <a:gd name="connsiteY962" fmla="*/ 11705 h 359632"/>
                <a:gd name="connsiteX963" fmla="*/ 145344 w 218720"/>
                <a:gd name="connsiteY963" fmla="*/ 11268 h 359632"/>
                <a:gd name="connsiteX964" fmla="*/ 145767 w 218720"/>
                <a:gd name="connsiteY964" fmla="*/ 10502 h 359632"/>
                <a:gd name="connsiteX965" fmla="*/ 146972 w 218720"/>
                <a:gd name="connsiteY965" fmla="*/ 10089 h 359632"/>
                <a:gd name="connsiteX966" fmla="*/ 148828 w 218720"/>
                <a:gd name="connsiteY966" fmla="*/ 7792 h 359632"/>
                <a:gd name="connsiteX967" fmla="*/ 155924 w 218720"/>
                <a:gd name="connsiteY967" fmla="*/ 3736 h 359632"/>
                <a:gd name="connsiteX968" fmla="*/ 157863 w 218720"/>
                <a:gd name="connsiteY968" fmla="*/ 3860 h 359632"/>
                <a:gd name="connsiteX969" fmla="*/ 158171 w 218720"/>
                <a:gd name="connsiteY969" fmla="*/ 4878 h 359632"/>
                <a:gd name="connsiteX970" fmla="*/ 157979 w 218720"/>
                <a:gd name="connsiteY970" fmla="*/ 5814 h 359632"/>
                <a:gd name="connsiteX971" fmla="*/ 156991 w 218720"/>
                <a:gd name="connsiteY971" fmla="*/ 5897 h 359632"/>
                <a:gd name="connsiteX972" fmla="*/ 156903 w 218720"/>
                <a:gd name="connsiteY972" fmla="*/ 6184 h 359632"/>
                <a:gd name="connsiteX973" fmla="*/ 157211 w 218720"/>
                <a:gd name="connsiteY973" fmla="*/ 7986 h 359632"/>
                <a:gd name="connsiteX974" fmla="*/ 157230 w 218720"/>
                <a:gd name="connsiteY974" fmla="*/ 10077 h 359632"/>
                <a:gd name="connsiteX975" fmla="*/ 157046 w 218720"/>
                <a:gd name="connsiteY975" fmla="*/ 10621 h 359632"/>
                <a:gd name="connsiteX976" fmla="*/ 156486 w 218720"/>
                <a:gd name="connsiteY976" fmla="*/ 11006 h 359632"/>
                <a:gd name="connsiteX977" fmla="*/ 154327 w 218720"/>
                <a:gd name="connsiteY977" fmla="*/ 7619 h 359632"/>
                <a:gd name="connsiteX978" fmla="*/ 161891 w 218720"/>
                <a:gd name="connsiteY978" fmla="*/ 0 h 359632"/>
                <a:gd name="connsiteX979" fmla="*/ 162369 w 218720"/>
                <a:gd name="connsiteY979" fmla="*/ 21 h 359632"/>
                <a:gd name="connsiteX980" fmla="*/ 162978 w 218720"/>
                <a:gd name="connsiteY980" fmla="*/ 667 h 359632"/>
                <a:gd name="connsiteX981" fmla="*/ 162977 w 218720"/>
                <a:gd name="connsiteY981" fmla="*/ 1051 h 359632"/>
                <a:gd name="connsiteX982" fmla="*/ 161831 w 218720"/>
                <a:gd name="connsiteY982" fmla="*/ 3871 h 359632"/>
                <a:gd name="connsiteX983" fmla="*/ 161846 w 218720"/>
                <a:gd name="connsiteY983" fmla="*/ 4948 h 359632"/>
                <a:gd name="connsiteX984" fmla="*/ 159996 w 218720"/>
                <a:gd name="connsiteY984" fmla="*/ 4845 h 359632"/>
                <a:gd name="connsiteX985" fmla="*/ 159706 w 218720"/>
                <a:gd name="connsiteY985" fmla="*/ 4502 h 359632"/>
                <a:gd name="connsiteX986" fmla="*/ 159356 w 218720"/>
                <a:gd name="connsiteY986" fmla="*/ 2885 h 359632"/>
                <a:gd name="connsiteX987" fmla="*/ 159589 w 218720"/>
                <a:gd name="connsiteY987" fmla="*/ 1162 h 359632"/>
                <a:gd name="connsiteX988" fmla="*/ 159848 w 218720"/>
                <a:gd name="connsiteY988" fmla="*/ 718 h 359632"/>
                <a:gd name="connsiteX989" fmla="*/ 160388 w 218720"/>
                <a:gd name="connsiteY989" fmla="*/ 535 h 359632"/>
                <a:gd name="connsiteX990" fmla="*/ 160973 w 218720"/>
                <a:gd name="connsiteY990" fmla="*/ 873 h 359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Lst>
              <a:rect l="l" t="t" r="r" b="b"/>
              <a:pathLst>
                <a:path w="218720" h="359632">
                  <a:moveTo>
                    <a:pt x="130999" y="356870"/>
                  </a:moveTo>
                  <a:lnTo>
                    <a:pt x="134057" y="357184"/>
                  </a:lnTo>
                  <a:lnTo>
                    <a:pt x="135462" y="357875"/>
                  </a:lnTo>
                  <a:lnTo>
                    <a:pt x="135656" y="359317"/>
                  </a:lnTo>
                  <a:lnTo>
                    <a:pt x="134686" y="359632"/>
                  </a:lnTo>
                  <a:lnTo>
                    <a:pt x="133862" y="359129"/>
                  </a:lnTo>
                  <a:lnTo>
                    <a:pt x="132211" y="359129"/>
                  </a:lnTo>
                  <a:lnTo>
                    <a:pt x="130660" y="359444"/>
                  </a:lnTo>
                  <a:close/>
                  <a:moveTo>
                    <a:pt x="123886" y="349985"/>
                  </a:moveTo>
                  <a:lnTo>
                    <a:pt x="124356" y="349993"/>
                  </a:lnTo>
                  <a:lnTo>
                    <a:pt x="124547" y="350331"/>
                  </a:lnTo>
                  <a:lnTo>
                    <a:pt x="123771" y="352219"/>
                  </a:lnTo>
                  <a:lnTo>
                    <a:pt x="121745" y="351582"/>
                  </a:lnTo>
                  <a:lnTo>
                    <a:pt x="121587" y="351086"/>
                  </a:lnTo>
                  <a:close/>
                  <a:moveTo>
                    <a:pt x="151070" y="313354"/>
                  </a:moveTo>
                  <a:lnTo>
                    <a:pt x="154798" y="314483"/>
                  </a:lnTo>
                  <a:lnTo>
                    <a:pt x="156537" y="315778"/>
                  </a:lnTo>
                  <a:lnTo>
                    <a:pt x="154684" y="316783"/>
                  </a:lnTo>
                  <a:lnTo>
                    <a:pt x="154099" y="317960"/>
                  </a:lnTo>
                  <a:lnTo>
                    <a:pt x="153651" y="318425"/>
                  </a:lnTo>
                  <a:lnTo>
                    <a:pt x="152426" y="318728"/>
                  </a:lnTo>
                  <a:lnTo>
                    <a:pt x="151214" y="318736"/>
                  </a:lnTo>
                  <a:lnTo>
                    <a:pt x="146592" y="316373"/>
                  </a:lnTo>
                  <a:lnTo>
                    <a:pt x="145528" y="316480"/>
                  </a:lnTo>
                  <a:lnTo>
                    <a:pt x="146584" y="315397"/>
                  </a:lnTo>
                  <a:lnTo>
                    <a:pt x="149455" y="314517"/>
                  </a:lnTo>
                  <a:close/>
                  <a:moveTo>
                    <a:pt x="81441" y="235014"/>
                  </a:moveTo>
                  <a:lnTo>
                    <a:pt x="84683" y="235075"/>
                  </a:lnTo>
                  <a:lnTo>
                    <a:pt x="87299" y="237958"/>
                  </a:lnTo>
                  <a:lnTo>
                    <a:pt x="88226" y="238517"/>
                  </a:lnTo>
                  <a:lnTo>
                    <a:pt x="90559" y="238429"/>
                  </a:lnTo>
                  <a:lnTo>
                    <a:pt x="89787" y="239675"/>
                  </a:lnTo>
                  <a:lnTo>
                    <a:pt x="87220" y="241064"/>
                  </a:lnTo>
                  <a:lnTo>
                    <a:pt x="85490" y="242434"/>
                  </a:lnTo>
                  <a:lnTo>
                    <a:pt x="83402" y="243581"/>
                  </a:lnTo>
                  <a:lnTo>
                    <a:pt x="82389" y="242265"/>
                  </a:lnTo>
                  <a:lnTo>
                    <a:pt x="81214" y="242315"/>
                  </a:lnTo>
                  <a:lnTo>
                    <a:pt x="79418" y="239791"/>
                  </a:lnTo>
                  <a:lnTo>
                    <a:pt x="79094" y="236001"/>
                  </a:lnTo>
                  <a:close/>
                  <a:moveTo>
                    <a:pt x="82259" y="205081"/>
                  </a:moveTo>
                  <a:lnTo>
                    <a:pt x="82904" y="205211"/>
                  </a:lnTo>
                  <a:lnTo>
                    <a:pt x="83310" y="205526"/>
                  </a:lnTo>
                  <a:lnTo>
                    <a:pt x="84177" y="209288"/>
                  </a:lnTo>
                  <a:lnTo>
                    <a:pt x="82976" y="210618"/>
                  </a:lnTo>
                  <a:lnTo>
                    <a:pt x="82539" y="211836"/>
                  </a:lnTo>
                  <a:lnTo>
                    <a:pt x="78068" y="215684"/>
                  </a:lnTo>
                  <a:lnTo>
                    <a:pt x="76259" y="214993"/>
                  </a:lnTo>
                  <a:lnTo>
                    <a:pt x="74718" y="215358"/>
                  </a:lnTo>
                  <a:lnTo>
                    <a:pt x="74285" y="215248"/>
                  </a:lnTo>
                  <a:lnTo>
                    <a:pt x="75165" y="213859"/>
                  </a:lnTo>
                  <a:lnTo>
                    <a:pt x="76200" y="210633"/>
                  </a:lnTo>
                  <a:lnTo>
                    <a:pt x="78055" y="209353"/>
                  </a:lnTo>
                  <a:lnTo>
                    <a:pt x="80403" y="206010"/>
                  </a:lnTo>
                  <a:close/>
                  <a:moveTo>
                    <a:pt x="39128" y="179485"/>
                  </a:moveTo>
                  <a:lnTo>
                    <a:pt x="42247" y="180254"/>
                  </a:lnTo>
                  <a:lnTo>
                    <a:pt x="44571" y="180238"/>
                  </a:lnTo>
                  <a:lnTo>
                    <a:pt x="46635" y="182483"/>
                  </a:lnTo>
                  <a:lnTo>
                    <a:pt x="47742" y="186017"/>
                  </a:lnTo>
                  <a:lnTo>
                    <a:pt x="50319" y="189504"/>
                  </a:lnTo>
                  <a:lnTo>
                    <a:pt x="53688" y="192534"/>
                  </a:lnTo>
                  <a:lnTo>
                    <a:pt x="53822" y="194385"/>
                  </a:lnTo>
                  <a:lnTo>
                    <a:pt x="52619" y="195378"/>
                  </a:lnTo>
                  <a:lnTo>
                    <a:pt x="50100" y="196612"/>
                  </a:lnTo>
                  <a:lnTo>
                    <a:pt x="50111" y="197930"/>
                  </a:lnTo>
                  <a:lnTo>
                    <a:pt x="51772" y="197265"/>
                  </a:lnTo>
                  <a:lnTo>
                    <a:pt x="53206" y="196958"/>
                  </a:lnTo>
                  <a:lnTo>
                    <a:pt x="56658" y="197253"/>
                  </a:lnTo>
                  <a:lnTo>
                    <a:pt x="57865" y="198593"/>
                  </a:lnTo>
                  <a:lnTo>
                    <a:pt x="58699" y="200597"/>
                  </a:lnTo>
                  <a:lnTo>
                    <a:pt x="59137" y="202242"/>
                  </a:lnTo>
                  <a:lnTo>
                    <a:pt x="58839" y="204029"/>
                  </a:lnTo>
                  <a:lnTo>
                    <a:pt x="57910" y="203463"/>
                  </a:lnTo>
                  <a:lnTo>
                    <a:pt x="56966" y="201864"/>
                  </a:lnTo>
                  <a:lnTo>
                    <a:pt x="55918" y="201127"/>
                  </a:lnTo>
                  <a:lnTo>
                    <a:pt x="54699" y="200729"/>
                  </a:lnTo>
                  <a:lnTo>
                    <a:pt x="55252" y="202924"/>
                  </a:lnTo>
                  <a:lnTo>
                    <a:pt x="55034" y="205857"/>
                  </a:lnTo>
                  <a:lnTo>
                    <a:pt x="55566" y="206133"/>
                  </a:lnTo>
                  <a:lnTo>
                    <a:pt x="57204" y="206184"/>
                  </a:lnTo>
                  <a:lnTo>
                    <a:pt x="56121" y="209183"/>
                  </a:lnTo>
                  <a:lnTo>
                    <a:pt x="53882" y="209996"/>
                  </a:lnTo>
                  <a:lnTo>
                    <a:pt x="51270" y="210300"/>
                  </a:lnTo>
                  <a:lnTo>
                    <a:pt x="50640" y="211361"/>
                  </a:lnTo>
                  <a:lnTo>
                    <a:pt x="50166" y="212727"/>
                  </a:lnTo>
                  <a:lnTo>
                    <a:pt x="48803" y="214762"/>
                  </a:lnTo>
                  <a:lnTo>
                    <a:pt x="47005" y="215909"/>
                  </a:lnTo>
                  <a:lnTo>
                    <a:pt x="44783" y="215678"/>
                  </a:lnTo>
                  <a:lnTo>
                    <a:pt x="42606" y="214772"/>
                  </a:lnTo>
                  <a:lnTo>
                    <a:pt x="40712" y="214586"/>
                  </a:lnTo>
                  <a:lnTo>
                    <a:pt x="39385" y="215125"/>
                  </a:lnTo>
                  <a:lnTo>
                    <a:pt x="38524" y="215625"/>
                  </a:lnTo>
                  <a:lnTo>
                    <a:pt x="37691" y="215534"/>
                  </a:lnTo>
                  <a:lnTo>
                    <a:pt x="35306" y="215727"/>
                  </a:lnTo>
                  <a:lnTo>
                    <a:pt x="33058" y="215686"/>
                  </a:lnTo>
                  <a:lnTo>
                    <a:pt x="32739" y="214892"/>
                  </a:lnTo>
                  <a:lnTo>
                    <a:pt x="33122" y="212503"/>
                  </a:lnTo>
                  <a:lnTo>
                    <a:pt x="32622" y="211855"/>
                  </a:lnTo>
                  <a:lnTo>
                    <a:pt x="30475" y="211524"/>
                  </a:lnTo>
                  <a:lnTo>
                    <a:pt x="29679" y="210954"/>
                  </a:lnTo>
                  <a:lnTo>
                    <a:pt x="28446" y="209302"/>
                  </a:lnTo>
                  <a:lnTo>
                    <a:pt x="28206" y="208528"/>
                  </a:lnTo>
                  <a:lnTo>
                    <a:pt x="28029" y="207461"/>
                  </a:lnTo>
                  <a:lnTo>
                    <a:pt x="26726" y="206083"/>
                  </a:lnTo>
                  <a:lnTo>
                    <a:pt x="25144" y="205096"/>
                  </a:lnTo>
                  <a:lnTo>
                    <a:pt x="24215" y="205048"/>
                  </a:lnTo>
                  <a:lnTo>
                    <a:pt x="22362" y="206660"/>
                  </a:lnTo>
                  <a:lnTo>
                    <a:pt x="20834" y="208292"/>
                  </a:lnTo>
                  <a:lnTo>
                    <a:pt x="21377" y="209111"/>
                  </a:lnTo>
                  <a:lnTo>
                    <a:pt x="21876" y="210189"/>
                  </a:lnTo>
                  <a:lnTo>
                    <a:pt x="21045" y="210961"/>
                  </a:lnTo>
                  <a:lnTo>
                    <a:pt x="18532" y="212728"/>
                  </a:lnTo>
                  <a:lnTo>
                    <a:pt x="18139" y="213414"/>
                  </a:lnTo>
                  <a:lnTo>
                    <a:pt x="17461" y="213785"/>
                  </a:lnTo>
                  <a:lnTo>
                    <a:pt x="16261" y="213296"/>
                  </a:lnTo>
                  <a:lnTo>
                    <a:pt x="13276" y="213409"/>
                  </a:lnTo>
                  <a:lnTo>
                    <a:pt x="11902" y="213097"/>
                  </a:lnTo>
                  <a:lnTo>
                    <a:pt x="10305" y="211796"/>
                  </a:lnTo>
                  <a:lnTo>
                    <a:pt x="6410" y="210925"/>
                  </a:lnTo>
                  <a:lnTo>
                    <a:pt x="5757" y="208841"/>
                  </a:lnTo>
                  <a:lnTo>
                    <a:pt x="5005" y="208451"/>
                  </a:lnTo>
                  <a:lnTo>
                    <a:pt x="587" y="204865"/>
                  </a:lnTo>
                  <a:lnTo>
                    <a:pt x="0" y="203667"/>
                  </a:lnTo>
                  <a:lnTo>
                    <a:pt x="572" y="202952"/>
                  </a:lnTo>
                  <a:lnTo>
                    <a:pt x="2222" y="201868"/>
                  </a:lnTo>
                  <a:lnTo>
                    <a:pt x="7762" y="200072"/>
                  </a:lnTo>
                  <a:lnTo>
                    <a:pt x="8633" y="199348"/>
                  </a:lnTo>
                  <a:lnTo>
                    <a:pt x="8812" y="198709"/>
                  </a:lnTo>
                  <a:lnTo>
                    <a:pt x="7186" y="197979"/>
                  </a:lnTo>
                  <a:lnTo>
                    <a:pt x="5720" y="197172"/>
                  </a:lnTo>
                  <a:lnTo>
                    <a:pt x="5220" y="196643"/>
                  </a:lnTo>
                  <a:lnTo>
                    <a:pt x="5179" y="196184"/>
                  </a:lnTo>
                  <a:lnTo>
                    <a:pt x="6011" y="195586"/>
                  </a:lnTo>
                  <a:lnTo>
                    <a:pt x="7685" y="195543"/>
                  </a:lnTo>
                  <a:lnTo>
                    <a:pt x="9007" y="195813"/>
                  </a:lnTo>
                  <a:lnTo>
                    <a:pt x="10057" y="195275"/>
                  </a:lnTo>
                  <a:lnTo>
                    <a:pt x="11904" y="194734"/>
                  </a:lnTo>
                  <a:lnTo>
                    <a:pt x="13144" y="194052"/>
                  </a:lnTo>
                  <a:lnTo>
                    <a:pt x="14210" y="192290"/>
                  </a:lnTo>
                  <a:lnTo>
                    <a:pt x="15336" y="190705"/>
                  </a:lnTo>
                  <a:lnTo>
                    <a:pt x="15452" y="189845"/>
                  </a:lnTo>
                  <a:lnTo>
                    <a:pt x="16438" y="186828"/>
                  </a:lnTo>
                  <a:lnTo>
                    <a:pt x="16980" y="186079"/>
                  </a:lnTo>
                  <a:lnTo>
                    <a:pt x="20479" y="184101"/>
                  </a:lnTo>
                  <a:lnTo>
                    <a:pt x="21365" y="185181"/>
                  </a:lnTo>
                  <a:lnTo>
                    <a:pt x="23089" y="185445"/>
                  </a:lnTo>
                  <a:lnTo>
                    <a:pt x="24634" y="184451"/>
                  </a:lnTo>
                  <a:lnTo>
                    <a:pt x="26483" y="181313"/>
                  </a:lnTo>
                  <a:lnTo>
                    <a:pt x="27769" y="181116"/>
                  </a:lnTo>
                  <a:lnTo>
                    <a:pt x="29187" y="181370"/>
                  </a:lnTo>
                  <a:lnTo>
                    <a:pt x="31974" y="180975"/>
                  </a:lnTo>
                  <a:lnTo>
                    <a:pt x="36922" y="179509"/>
                  </a:lnTo>
                  <a:close/>
                  <a:moveTo>
                    <a:pt x="63975" y="164784"/>
                  </a:moveTo>
                  <a:lnTo>
                    <a:pt x="65438" y="165590"/>
                  </a:lnTo>
                  <a:lnTo>
                    <a:pt x="65992" y="166340"/>
                  </a:lnTo>
                  <a:lnTo>
                    <a:pt x="67217" y="169218"/>
                  </a:lnTo>
                  <a:lnTo>
                    <a:pt x="67444" y="171683"/>
                  </a:lnTo>
                  <a:lnTo>
                    <a:pt x="67207" y="173091"/>
                  </a:lnTo>
                  <a:lnTo>
                    <a:pt x="64420" y="173114"/>
                  </a:lnTo>
                  <a:lnTo>
                    <a:pt x="63412" y="172847"/>
                  </a:lnTo>
                  <a:lnTo>
                    <a:pt x="62208" y="172095"/>
                  </a:lnTo>
                  <a:lnTo>
                    <a:pt x="60856" y="167842"/>
                  </a:lnTo>
                  <a:lnTo>
                    <a:pt x="61339" y="166336"/>
                  </a:lnTo>
                  <a:lnTo>
                    <a:pt x="61894" y="165598"/>
                  </a:lnTo>
                  <a:lnTo>
                    <a:pt x="62504" y="165025"/>
                  </a:lnTo>
                  <a:close/>
                  <a:moveTo>
                    <a:pt x="44576" y="158143"/>
                  </a:moveTo>
                  <a:lnTo>
                    <a:pt x="45374" y="162138"/>
                  </a:lnTo>
                  <a:lnTo>
                    <a:pt x="46152" y="164611"/>
                  </a:lnTo>
                  <a:lnTo>
                    <a:pt x="46203" y="165455"/>
                  </a:lnTo>
                  <a:lnTo>
                    <a:pt x="45472" y="166628"/>
                  </a:lnTo>
                  <a:lnTo>
                    <a:pt x="41828" y="168187"/>
                  </a:lnTo>
                  <a:lnTo>
                    <a:pt x="40681" y="168196"/>
                  </a:lnTo>
                  <a:lnTo>
                    <a:pt x="40633" y="167818"/>
                  </a:lnTo>
                  <a:lnTo>
                    <a:pt x="41456" y="166231"/>
                  </a:lnTo>
                  <a:lnTo>
                    <a:pt x="40747" y="164429"/>
                  </a:lnTo>
                  <a:lnTo>
                    <a:pt x="41093" y="163059"/>
                  </a:lnTo>
                  <a:lnTo>
                    <a:pt x="40754" y="162807"/>
                  </a:lnTo>
                  <a:lnTo>
                    <a:pt x="40043" y="163001"/>
                  </a:lnTo>
                  <a:lnTo>
                    <a:pt x="37433" y="165178"/>
                  </a:lnTo>
                  <a:lnTo>
                    <a:pt x="36561" y="165393"/>
                  </a:lnTo>
                  <a:lnTo>
                    <a:pt x="36466" y="164951"/>
                  </a:lnTo>
                  <a:lnTo>
                    <a:pt x="37112" y="163168"/>
                  </a:lnTo>
                  <a:lnTo>
                    <a:pt x="37192" y="161948"/>
                  </a:lnTo>
                  <a:lnTo>
                    <a:pt x="37581" y="161198"/>
                  </a:lnTo>
                  <a:lnTo>
                    <a:pt x="38290" y="160506"/>
                  </a:lnTo>
                  <a:lnTo>
                    <a:pt x="39135" y="159986"/>
                  </a:lnTo>
                  <a:lnTo>
                    <a:pt x="39817" y="159912"/>
                  </a:lnTo>
                  <a:lnTo>
                    <a:pt x="40543" y="160448"/>
                  </a:lnTo>
                  <a:lnTo>
                    <a:pt x="42657" y="158952"/>
                  </a:lnTo>
                  <a:close/>
                  <a:moveTo>
                    <a:pt x="52683" y="152228"/>
                  </a:moveTo>
                  <a:lnTo>
                    <a:pt x="53504" y="152283"/>
                  </a:lnTo>
                  <a:lnTo>
                    <a:pt x="51910" y="155806"/>
                  </a:lnTo>
                  <a:lnTo>
                    <a:pt x="48088" y="161752"/>
                  </a:lnTo>
                  <a:lnTo>
                    <a:pt x="47627" y="162086"/>
                  </a:lnTo>
                  <a:lnTo>
                    <a:pt x="46507" y="161994"/>
                  </a:lnTo>
                  <a:lnTo>
                    <a:pt x="46092" y="161493"/>
                  </a:lnTo>
                  <a:lnTo>
                    <a:pt x="45863" y="160723"/>
                  </a:lnTo>
                  <a:lnTo>
                    <a:pt x="45835" y="159309"/>
                  </a:lnTo>
                  <a:lnTo>
                    <a:pt x="46513" y="158297"/>
                  </a:lnTo>
                  <a:lnTo>
                    <a:pt x="49377" y="156767"/>
                  </a:lnTo>
                  <a:lnTo>
                    <a:pt x="48083" y="156224"/>
                  </a:lnTo>
                  <a:lnTo>
                    <a:pt x="48031" y="155842"/>
                  </a:lnTo>
                  <a:lnTo>
                    <a:pt x="48774" y="154570"/>
                  </a:lnTo>
                  <a:lnTo>
                    <a:pt x="51857" y="152588"/>
                  </a:lnTo>
                  <a:close/>
                  <a:moveTo>
                    <a:pt x="44369" y="135637"/>
                  </a:moveTo>
                  <a:lnTo>
                    <a:pt x="45155" y="135769"/>
                  </a:lnTo>
                  <a:lnTo>
                    <a:pt x="46772" y="136896"/>
                  </a:lnTo>
                  <a:lnTo>
                    <a:pt x="48605" y="139261"/>
                  </a:lnTo>
                  <a:lnTo>
                    <a:pt x="51052" y="139637"/>
                  </a:lnTo>
                  <a:lnTo>
                    <a:pt x="52715" y="140638"/>
                  </a:lnTo>
                  <a:lnTo>
                    <a:pt x="52338" y="145224"/>
                  </a:lnTo>
                  <a:lnTo>
                    <a:pt x="43531" y="146965"/>
                  </a:lnTo>
                  <a:lnTo>
                    <a:pt x="40496" y="146811"/>
                  </a:lnTo>
                  <a:lnTo>
                    <a:pt x="40222" y="145957"/>
                  </a:lnTo>
                  <a:lnTo>
                    <a:pt x="40826" y="145386"/>
                  </a:lnTo>
                  <a:lnTo>
                    <a:pt x="43339" y="144831"/>
                  </a:lnTo>
                  <a:lnTo>
                    <a:pt x="44356" y="140639"/>
                  </a:lnTo>
                  <a:lnTo>
                    <a:pt x="40557" y="138708"/>
                  </a:lnTo>
                  <a:lnTo>
                    <a:pt x="40358" y="138165"/>
                  </a:lnTo>
                  <a:lnTo>
                    <a:pt x="40655" y="137243"/>
                  </a:lnTo>
                  <a:lnTo>
                    <a:pt x="41095" y="136832"/>
                  </a:lnTo>
                  <a:lnTo>
                    <a:pt x="43400" y="135854"/>
                  </a:lnTo>
                  <a:close/>
                  <a:moveTo>
                    <a:pt x="36236" y="134929"/>
                  </a:moveTo>
                  <a:lnTo>
                    <a:pt x="36731" y="135137"/>
                  </a:lnTo>
                  <a:lnTo>
                    <a:pt x="35705" y="136368"/>
                  </a:lnTo>
                  <a:lnTo>
                    <a:pt x="33991" y="137675"/>
                  </a:lnTo>
                  <a:lnTo>
                    <a:pt x="32734" y="137850"/>
                  </a:lnTo>
                  <a:lnTo>
                    <a:pt x="32643" y="137405"/>
                  </a:lnTo>
                  <a:lnTo>
                    <a:pt x="34824" y="135279"/>
                  </a:lnTo>
                  <a:close/>
                  <a:moveTo>
                    <a:pt x="15243" y="124000"/>
                  </a:moveTo>
                  <a:lnTo>
                    <a:pt x="16322" y="124589"/>
                  </a:lnTo>
                  <a:lnTo>
                    <a:pt x="16493" y="125125"/>
                  </a:lnTo>
                  <a:lnTo>
                    <a:pt x="16096" y="125691"/>
                  </a:lnTo>
                  <a:lnTo>
                    <a:pt x="14152" y="126126"/>
                  </a:lnTo>
                  <a:lnTo>
                    <a:pt x="13431" y="125871"/>
                  </a:lnTo>
                  <a:lnTo>
                    <a:pt x="13308" y="125472"/>
                  </a:lnTo>
                  <a:lnTo>
                    <a:pt x="13751" y="124384"/>
                  </a:lnTo>
                  <a:close/>
                  <a:moveTo>
                    <a:pt x="40298" y="123001"/>
                  </a:moveTo>
                  <a:lnTo>
                    <a:pt x="41274" y="123606"/>
                  </a:lnTo>
                  <a:lnTo>
                    <a:pt x="41649" y="124298"/>
                  </a:lnTo>
                  <a:lnTo>
                    <a:pt x="41665" y="125065"/>
                  </a:lnTo>
                  <a:lnTo>
                    <a:pt x="41256" y="125714"/>
                  </a:lnTo>
                  <a:lnTo>
                    <a:pt x="40600" y="126121"/>
                  </a:lnTo>
                  <a:lnTo>
                    <a:pt x="39770" y="126043"/>
                  </a:lnTo>
                  <a:lnTo>
                    <a:pt x="38948" y="125518"/>
                  </a:lnTo>
                  <a:lnTo>
                    <a:pt x="37860" y="124032"/>
                  </a:lnTo>
                  <a:close/>
                  <a:moveTo>
                    <a:pt x="18761" y="112439"/>
                  </a:moveTo>
                  <a:lnTo>
                    <a:pt x="19407" y="112818"/>
                  </a:lnTo>
                  <a:lnTo>
                    <a:pt x="19840" y="120602"/>
                  </a:lnTo>
                  <a:lnTo>
                    <a:pt x="19790" y="120951"/>
                  </a:lnTo>
                  <a:lnTo>
                    <a:pt x="18857" y="121127"/>
                  </a:lnTo>
                  <a:lnTo>
                    <a:pt x="17632" y="120957"/>
                  </a:lnTo>
                  <a:lnTo>
                    <a:pt x="16879" y="120465"/>
                  </a:lnTo>
                  <a:lnTo>
                    <a:pt x="16117" y="118518"/>
                  </a:lnTo>
                  <a:lnTo>
                    <a:pt x="15975" y="117339"/>
                  </a:lnTo>
                  <a:lnTo>
                    <a:pt x="16314" y="115145"/>
                  </a:lnTo>
                  <a:lnTo>
                    <a:pt x="16236" y="112521"/>
                  </a:lnTo>
                  <a:close/>
                  <a:moveTo>
                    <a:pt x="40661" y="103259"/>
                  </a:moveTo>
                  <a:lnTo>
                    <a:pt x="41966" y="103921"/>
                  </a:lnTo>
                  <a:lnTo>
                    <a:pt x="43754" y="106023"/>
                  </a:lnTo>
                  <a:lnTo>
                    <a:pt x="44226" y="108582"/>
                  </a:lnTo>
                  <a:lnTo>
                    <a:pt x="44195" y="109988"/>
                  </a:lnTo>
                  <a:lnTo>
                    <a:pt x="43805" y="111640"/>
                  </a:lnTo>
                  <a:lnTo>
                    <a:pt x="44313" y="113393"/>
                  </a:lnTo>
                  <a:lnTo>
                    <a:pt x="44429" y="114645"/>
                  </a:lnTo>
                  <a:lnTo>
                    <a:pt x="45361" y="115043"/>
                  </a:lnTo>
                  <a:lnTo>
                    <a:pt x="45931" y="115619"/>
                  </a:lnTo>
                  <a:lnTo>
                    <a:pt x="50074" y="116264"/>
                  </a:lnTo>
                  <a:lnTo>
                    <a:pt x="53927" y="116083"/>
                  </a:lnTo>
                  <a:lnTo>
                    <a:pt x="54669" y="116598"/>
                  </a:lnTo>
                  <a:lnTo>
                    <a:pt x="54753" y="117416"/>
                  </a:lnTo>
                  <a:lnTo>
                    <a:pt x="54144" y="118318"/>
                  </a:lnTo>
                  <a:lnTo>
                    <a:pt x="51950" y="119963"/>
                  </a:lnTo>
                  <a:lnTo>
                    <a:pt x="49333" y="122618"/>
                  </a:lnTo>
                  <a:lnTo>
                    <a:pt x="48553" y="123171"/>
                  </a:lnTo>
                  <a:lnTo>
                    <a:pt x="47707" y="123194"/>
                  </a:lnTo>
                  <a:lnTo>
                    <a:pt x="47100" y="122956"/>
                  </a:lnTo>
                  <a:lnTo>
                    <a:pt x="46666" y="118230"/>
                  </a:lnTo>
                  <a:lnTo>
                    <a:pt x="43828" y="118835"/>
                  </a:lnTo>
                  <a:lnTo>
                    <a:pt x="41542" y="118766"/>
                  </a:lnTo>
                  <a:lnTo>
                    <a:pt x="40291" y="118190"/>
                  </a:lnTo>
                  <a:lnTo>
                    <a:pt x="39413" y="117080"/>
                  </a:lnTo>
                  <a:lnTo>
                    <a:pt x="37643" y="114224"/>
                  </a:lnTo>
                  <a:lnTo>
                    <a:pt x="32491" y="113100"/>
                  </a:lnTo>
                  <a:lnTo>
                    <a:pt x="31034" y="111525"/>
                  </a:lnTo>
                  <a:lnTo>
                    <a:pt x="30596" y="110573"/>
                  </a:lnTo>
                  <a:lnTo>
                    <a:pt x="30782" y="110047"/>
                  </a:lnTo>
                  <a:lnTo>
                    <a:pt x="31855" y="108875"/>
                  </a:lnTo>
                  <a:lnTo>
                    <a:pt x="33198" y="109293"/>
                  </a:lnTo>
                  <a:lnTo>
                    <a:pt x="34029" y="109037"/>
                  </a:lnTo>
                  <a:lnTo>
                    <a:pt x="34535" y="108513"/>
                  </a:lnTo>
                  <a:lnTo>
                    <a:pt x="34524" y="108083"/>
                  </a:lnTo>
                  <a:lnTo>
                    <a:pt x="33821" y="107061"/>
                  </a:lnTo>
                  <a:lnTo>
                    <a:pt x="33788" y="106743"/>
                  </a:lnTo>
                  <a:lnTo>
                    <a:pt x="39057" y="105449"/>
                  </a:lnTo>
                  <a:lnTo>
                    <a:pt x="39517" y="103424"/>
                  </a:lnTo>
                  <a:close/>
                  <a:moveTo>
                    <a:pt x="20769" y="102908"/>
                  </a:moveTo>
                  <a:lnTo>
                    <a:pt x="23263" y="104705"/>
                  </a:lnTo>
                  <a:lnTo>
                    <a:pt x="21276" y="107680"/>
                  </a:lnTo>
                  <a:lnTo>
                    <a:pt x="18226" y="107666"/>
                  </a:lnTo>
                  <a:lnTo>
                    <a:pt x="13932" y="105492"/>
                  </a:lnTo>
                  <a:lnTo>
                    <a:pt x="13913" y="105049"/>
                  </a:lnTo>
                  <a:lnTo>
                    <a:pt x="14271" y="104396"/>
                  </a:lnTo>
                  <a:lnTo>
                    <a:pt x="14915" y="103879"/>
                  </a:lnTo>
                  <a:lnTo>
                    <a:pt x="15584" y="103756"/>
                  </a:lnTo>
                  <a:lnTo>
                    <a:pt x="16649" y="104113"/>
                  </a:lnTo>
                  <a:lnTo>
                    <a:pt x="18131" y="103541"/>
                  </a:lnTo>
                  <a:lnTo>
                    <a:pt x="19318" y="103722"/>
                  </a:lnTo>
                  <a:close/>
                  <a:moveTo>
                    <a:pt x="42176" y="76583"/>
                  </a:moveTo>
                  <a:lnTo>
                    <a:pt x="42574" y="77039"/>
                  </a:lnTo>
                  <a:lnTo>
                    <a:pt x="43131" y="78770"/>
                  </a:lnTo>
                  <a:lnTo>
                    <a:pt x="43033" y="81087"/>
                  </a:lnTo>
                  <a:lnTo>
                    <a:pt x="40222" y="86702"/>
                  </a:lnTo>
                  <a:lnTo>
                    <a:pt x="39121" y="86840"/>
                  </a:lnTo>
                  <a:lnTo>
                    <a:pt x="38155" y="88241"/>
                  </a:lnTo>
                  <a:lnTo>
                    <a:pt x="35163" y="89786"/>
                  </a:lnTo>
                  <a:lnTo>
                    <a:pt x="37774" y="89818"/>
                  </a:lnTo>
                  <a:lnTo>
                    <a:pt x="38507" y="90332"/>
                  </a:lnTo>
                  <a:lnTo>
                    <a:pt x="38528" y="91440"/>
                  </a:lnTo>
                  <a:lnTo>
                    <a:pt x="38025" y="92084"/>
                  </a:lnTo>
                  <a:lnTo>
                    <a:pt x="34643" y="94646"/>
                  </a:lnTo>
                  <a:lnTo>
                    <a:pt x="32317" y="95617"/>
                  </a:lnTo>
                  <a:lnTo>
                    <a:pt x="29812" y="98289"/>
                  </a:lnTo>
                  <a:lnTo>
                    <a:pt x="28548" y="98322"/>
                  </a:lnTo>
                  <a:lnTo>
                    <a:pt x="27296" y="100020"/>
                  </a:lnTo>
                  <a:lnTo>
                    <a:pt x="26266" y="100766"/>
                  </a:lnTo>
                  <a:lnTo>
                    <a:pt x="25688" y="100768"/>
                  </a:lnTo>
                  <a:lnTo>
                    <a:pt x="25023" y="100392"/>
                  </a:lnTo>
                  <a:lnTo>
                    <a:pt x="23469" y="98730"/>
                  </a:lnTo>
                  <a:lnTo>
                    <a:pt x="26288" y="97094"/>
                  </a:lnTo>
                  <a:lnTo>
                    <a:pt x="26549" y="96174"/>
                  </a:lnTo>
                  <a:lnTo>
                    <a:pt x="28480" y="95217"/>
                  </a:lnTo>
                  <a:lnTo>
                    <a:pt x="28318" y="94918"/>
                  </a:lnTo>
                  <a:lnTo>
                    <a:pt x="25258" y="93571"/>
                  </a:lnTo>
                  <a:lnTo>
                    <a:pt x="24052" y="92664"/>
                  </a:lnTo>
                  <a:lnTo>
                    <a:pt x="24166" y="92190"/>
                  </a:lnTo>
                  <a:lnTo>
                    <a:pt x="25639" y="91147"/>
                  </a:lnTo>
                  <a:lnTo>
                    <a:pt x="24941" y="91009"/>
                  </a:lnTo>
                  <a:lnTo>
                    <a:pt x="24469" y="90446"/>
                  </a:lnTo>
                  <a:lnTo>
                    <a:pt x="23614" y="90232"/>
                  </a:lnTo>
                  <a:lnTo>
                    <a:pt x="23358" y="89707"/>
                  </a:lnTo>
                  <a:lnTo>
                    <a:pt x="23200" y="88328"/>
                  </a:lnTo>
                  <a:lnTo>
                    <a:pt x="23429" y="86917"/>
                  </a:lnTo>
                  <a:lnTo>
                    <a:pt x="24321" y="86294"/>
                  </a:lnTo>
                  <a:lnTo>
                    <a:pt x="24686" y="85626"/>
                  </a:lnTo>
                  <a:lnTo>
                    <a:pt x="25047" y="85421"/>
                  </a:lnTo>
                  <a:lnTo>
                    <a:pt x="26429" y="85776"/>
                  </a:lnTo>
                  <a:lnTo>
                    <a:pt x="27830" y="86905"/>
                  </a:lnTo>
                  <a:lnTo>
                    <a:pt x="29465" y="86470"/>
                  </a:lnTo>
                  <a:lnTo>
                    <a:pt x="31363" y="86685"/>
                  </a:lnTo>
                  <a:lnTo>
                    <a:pt x="31402" y="86423"/>
                  </a:lnTo>
                  <a:lnTo>
                    <a:pt x="30008" y="83645"/>
                  </a:lnTo>
                  <a:lnTo>
                    <a:pt x="30257" y="83077"/>
                  </a:lnTo>
                  <a:lnTo>
                    <a:pt x="31013" y="82429"/>
                  </a:lnTo>
                  <a:lnTo>
                    <a:pt x="35393" y="80446"/>
                  </a:lnTo>
                  <a:lnTo>
                    <a:pt x="40855" y="77107"/>
                  </a:lnTo>
                  <a:close/>
                  <a:moveTo>
                    <a:pt x="108033" y="71824"/>
                  </a:moveTo>
                  <a:lnTo>
                    <a:pt x="112589" y="72316"/>
                  </a:lnTo>
                  <a:lnTo>
                    <a:pt x="112741" y="72940"/>
                  </a:lnTo>
                  <a:lnTo>
                    <a:pt x="112503" y="73806"/>
                  </a:lnTo>
                  <a:lnTo>
                    <a:pt x="111337" y="76175"/>
                  </a:lnTo>
                  <a:lnTo>
                    <a:pt x="111527" y="78816"/>
                  </a:lnTo>
                  <a:lnTo>
                    <a:pt x="111267" y="79616"/>
                  </a:lnTo>
                  <a:lnTo>
                    <a:pt x="110738" y="80602"/>
                  </a:lnTo>
                  <a:lnTo>
                    <a:pt x="109067" y="82442"/>
                  </a:lnTo>
                  <a:lnTo>
                    <a:pt x="104675" y="85069"/>
                  </a:lnTo>
                  <a:lnTo>
                    <a:pt x="96626" y="91095"/>
                  </a:lnTo>
                  <a:lnTo>
                    <a:pt x="91871" y="94080"/>
                  </a:lnTo>
                  <a:lnTo>
                    <a:pt x="91217" y="95514"/>
                  </a:lnTo>
                  <a:lnTo>
                    <a:pt x="90864" y="97507"/>
                  </a:lnTo>
                  <a:lnTo>
                    <a:pt x="93711" y="97902"/>
                  </a:lnTo>
                  <a:lnTo>
                    <a:pt x="94810" y="98577"/>
                  </a:lnTo>
                  <a:lnTo>
                    <a:pt x="94128" y="99588"/>
                  </a:lnTo>
                  <a:lnTo>
                    <a:pt x="89917" y="103097"/>
                  </a:lnTo>
                  <a:lnTo>
                    <a:pt x="88676" y="106264"/>
                  </a:lnTo>
                  <a:lnTo>
                    <a:pt x="91905" y="106152"/>
                  </a:lnTo>
                  <a:lnTo>
                    <a:pt x="94566" y="105544"/>
                  </a:lnTo>
                  <a:lnTo>
                    <a:pt x="99872" y="103569"/>
                  </a:lnTo>
                  <a:lnTo>
                    <a:pt x="104856" y="102101"/>
                  </a:lnTo>
                  <a:lnTo>
                    <a:pt x="107250" y="102040"/>
                  </a:lnTo>
                  <a:lnTo>
                    <a:pt x="111907" y="103211"/>
                  </a:lnTo>
                  <a:lnTo>
                    <a:pt x="112966" y="103248"/>
                  </a:lnTo>
                  <a:lnTo>
                    <a:pt x="114942" y="102707"/>
                  </a:lnTo>
                  <a:lnTo>
                    <a:pt x="116940" y="102611"/>
                  </a:lnTo>
                  <a:lnTo>
                    <a:pt x="130476" y="102975"/>
                  </a:lnTo>
                  <a:lnTo>
                    <a:pt x="134237" y="102288"/>
                  </a:lnTo>
                  <a:lnTo>
                    <a:pt x="136725" y="103110"/>
                  </a:lnTo>
                  <a:lnTo>
                    <a:pt x="138807" y="105161"/>
                  </a:lnTo>
                  <a:lnTo>
                    <a:pt x="140785" y="108939"/>
                  </a:lnTo>
                  <a:lnTo>
                    <a:pt x="140725" y="109567"/>
                  </a:lnTo>
                  <a:lnTo>
                    <a:pt x="139530" y="111286"/>
                  </a:lnTo>
                  <a:lnTo>
                    <a:pt x="137324" y="113440"/>
                  </a:lnTo>
                  <a:lnTo>
                    <a:pt x="135426" y="116402"/>
                  </a:lnTo>
                  <a:lnTo>
                    <a:pt x="134869" y="117998"/>
                  </a:lnTo>
                  <a:lnTo>
                    <a:pt x="134496" y="119743"/>
                  </a:lnTo>
                  <a:lnTo>
                    <a:pt x="133895" y="121356"/>
                  </a:lnTo>
                  <a:lnTo>
                    <a:pt x="130120" y="128914"/>
                  </a:lnTo>
                  <a:lnTo>
                    <a:pt x="126440" y="133093"/>
                  </a:lnTo>
                  <a:lnTo>
                    <a:pt x="124797" y="136055"/>
                  </a:lnTo>
                  <a:lnTo>
                    <a:pt x="122769" y="138412"/>
                  </a:lnTo>
                  <a:lnTo>
                    <a:pt x="120818" y="139893"/>
                  </a:lnTo>
                  <a:lnTo>
                    <a:pt x="118734" y="140879"/>
                  </a:lnTo>
                  <a:lnTo>
                    <a:pt x="112714" y="141933"/>
                  </a:lnTo>
                  <a:lnTo>
                    <a:pt x="111030" y="142688"/>
                  </a:lnTo>
                  <a:lnTo>
                    <a:pt x="109021" y="143984"/>
                  </a:lnTo>
                  <a:lnTo>
                    <a:pt x="106909" y="144625"/>
                  </a:lnTo>
                  <a:lnTo>
                    <a:pt x="109385" y="144544"/>
                  </a:lnTo>
                  <a:lnTo>
                    <a:pt x="111839" y="143823"/>
                  </a:lnTo>
                  <a:lnTo>
                    <a:pt x="116302" y="143559"/>
                  </a:lnTo>
                  <a:lnTo>
                    <a:pt x="121442" y="146041"/>
                  </a:lnTo>
                  <a:lnTo>
                    <a:pt x="120965" y="148069"/>
                  </a:lnTo>
                  <a:lnTo>
                    <a:pt x="118902" y="149672"/>
                  </a:lnTo>
                  <a:lnTo>
                    <a:pt x="114210" y="149924"/>
                  </a:lnTo>
                  <a:lnTo>
                    <a:pt x="109822" y="153482"/>
                  </a:lnTo>
                  <a:lnTo>
                    <a:pt x="107842" y="154576"/>
                  </a:lnTo>
                  <a:lnTo>
                    <a:pt x="105753" y="155119"/>
                  </a:lnTo>
                  <a:lnTo>
                    <a:pt x="103140" y="154958"/>
                  </a:lnTo>
                  <a:lnTo>
                    <a:pt x="98392" y="154006"/>
                  </a:lnTo>
                  <a:lnTo>
                    <a:pt x="96315" y="153011"/>
                  </a:lnTo>
                  <a:lnTo>
                    <a:pt x="98193" y="154635"/>
                  </a:lnTo>
                  <a:lnTo>
                    <a:pt x="100323" y="155481"/>
                  </a:lnTo>
                  <a:lnTo>
                    <a:pt x="112685" y="157477"/>
                  </a:lnTo>
                  <a:lnTo>
                    <a:pt x="113429" y="157270"/>
                  </a:lnTo>
                  <a:lnTo>
                    <a:pt x="117370" y="155162"/>
                  </a:lnTo>
                  <a:lnTo>
                    <a:pt x="122622" y="155130"/>
                  </a:lnTo>
                  <a:lnTo>
                    <a:pt x="132623" y="159002"/>
                  </a:lnTo>
                  <a:lnTo>
                    <a:pt x="135502" y="161957"/>
                  </a:lnTo>
                  <a:lnTo>
                    <a:pt x="139628" y="166187"/>
                  </a:lnTo>
                  <a:lnTo>
                    <a:pt x="141872" y="167836"/>
                  </a:lnTo>
                  <a:lnTo>
                    <a:pt x="143495" y="169330"/>
                  </a:lnTo>
                  <a:lnTo>
                    <a:pt x="144495" y="171567"/>
                  </a:lnTo>
                  <a:lnTo>
                    <a:pt x="146432" y="178938"/>
                  </a:lnTo>
                  <a:lnTo>
                    <a:pt x="148641" y="186118"/>
                  </a:lnTo>
                  <a:lnTo>
                    <a:pt x="151536" y="193871"/>
                  </a:lnTo>
                  <a:lnTo>
                    <a:pt x="152847" y="196020"/>
                  </a:lnTo>
                  <a:lnTo>
                    <a:pt x="154573" y="197526"/>
                  </a:lnTo>
                  <a:lnTo>
                    <a:pt x="163309" y="200984"/>
                  </a:lnTo>
                  <a:lnTo>
                    <a:pt x="165253" y="202129"/>
                  </a:lnTo>
                  <a:lnTo>
                    <a:pt x="168643" y="205449"/>
                  </a:lnTo>
                  <a:lnTo>
                    <a:pt x="171909" y="208981"/>
                  </a:lnTo>
                  <a:lnTo>
                    <a:pt x="174950" y="211690"/>
                  </a:lnTo>
                  <a:lnTo>
                    <a:pt x="178233" y="213881"/>
                  </a:lnTo>
                  <a:lnTo>
                    <a:pt x="176643" y="215018"/>
                  </a:lnTo>
                  <a:lnTo>
                    <a:pt x="175553" y="216806"/>
                  </a:lnTo>
                  <a:lnTo>
                    <a:pt x="176368" y="219234"/>
                  </a:lnTo>
                  <a:lnTo>
                    <a:pt x="177705" y="221551"/>
                  </a:lnTo>
                  <a:lnTo>
                    <a:pt x="180332" y="225253"/>
                  </a:lnTo>
                  <a:lnTo>
                    <a:pt x="182649" y="229287"/>
                  </a:lnTo>
                  <a:lnTo>
                    <a:pt x="181795" y="228678"/>
                  </a:lnTo>
                  <a:lnTo>
                    <a:pt x="180897" y="228344"/>
                  </a:lnTo>
                  <a:lnTo>
                    <a:pt x="179669" y="228444"/>
                  </a:lnTo>
                  <a:lnTo>
                    <a:pt x="178469" y="228249"/>
                  </a:lnTo>
                  <a:lnTo>
                    <a:pt x="176255" y="226987"/>
                  </a:lnTo>
                  <a:lnTo>
                    <a:pt x="174128" y="225436"/>
                  </a:lnTo>
                  <a:lnTo>
                    <a:pt x="169897" y="226059"/>
                  </a:lnTo>
                  <a:lnTo>
                    <a:pt x="167546" y="225780"/>
                  </a:lnTo>
                  <a:lnTo>
                    <a:pt x="165507" y="225821"/>
                  </a:lnTo>
                  <a:lnTo>
                    <a:pt x="169373" y="226717"/>
                  </a:lnTo>
                  <a:lnTo>
                    <a:pt x="173605" y="226779"/>
                  </a:lnTo>
                  <a:lnTo>
                    <a:pt x="182937" y="233539"/>
                  </a:lnTo>
                  <a:lnTo>
                    <a:pt x="186091" y="237535"/>
                  </a:lnTo>
                  <a:lnTo>
                    <a:pt x="187966" y="242808"/>
                  </a:lnTo>
                  <a:lnTo>
                    <a:pt x="186689" y="245172"/>
                  </a:lnTo>
                  <a:lnTo>
                    <a:pt x="184703" y="246703"/>
                  </a:lnTo>
                  <a:lnTo>
                    <a:pt x="182850" y="248453"/>
                  </a:lnTo>
                  <a:lnTo>
                    <a:pt x="181114" y="250427"/>
                  </a:lnTo>
                  <a:lnTo>
                    <a:pt x="186286" y="253324"/>
                  </a:lnTo>
                  <a:lnTo>
                    <a:pt x="187400" y="253236"/>
                  </a:lnTo>
                  <a:lnTo>
                    <a:pt x="188544" y="252831"/>
                  </a:lnTo>
                  <a:lnTo>
                    <a:pt x="189644" y="251846"/>
                  </a:lnTo>
                  <a:lnTo>
                    <a:pt x="191498" y="249447"/>
                  </a:lnTo>
                  <a:lnTo>
                    <a:pt x="192455" y="248592"/>
                  </a:lnTo>
                  <a:lnTo>
                    <a:pt x="195677" y="248284"/>
                  </a:lnTo>
                  <a:lnTo>
                    <a:pt x="198380" y="248468"/>
                  </a:lnTo>
                  <a:lnTo>
                    <a:pt x="201073" y="248998"/>
                  </a:lnTo>
                  <a:lnTo>
                    <a:pt x="203440" y="248830"/>
                  </a:lnTo>
                  <a:lnTo>
                    <a:pt x="208210" y="249860"/>
                  </a:lnTo>
                  <a:lnTo>
                    <a:pt x="210661" y="250789"/>
                  </a:lnTo>
                  <a:lnTo>
                    <a:pt x="216733" y="254966"/>
                  </a:lnTo>
                  <a:lnTo>
                    <a:pt x="218046" y="257247"/>
                  </a:lnTo>
                  <a:lnTo>
                    <a:pt x="218648" y="260190"/>
                  </a:lnTo>
                  <a:lnTo>
                    <a:pt x="218720" y="263449"/>
                  </a:lnTo>
                  <a:lnTo>
                    <a:pt x="217698" y="266425"/>
                  </a:lnTo>
                  <a:lnTo>
                    <a:pt x="216526" y="269108"/>
                  </a:lnTo>
                  <a:lnTo>
                    <a:pt x="215802" y="272568"/>
                  </a:lnTo>
                  <a:lnTo>
                    <a:pt x="215289" y="273813"/>
                  </a:lnTo>
                  <a:lnTo>
                    <a:pt x="214571" y="274788"/>
                  </a:lnTo>
                  <a:lnTo>
                    <a:pt x="211354" y="277512"/>
                  </a:lnTo>
                  <a:lnTo>
                    <a:pt x="209216" y="278631"/>
                  </a:lnTo>
                  <a:lnTo>
                    <a:pt x="208313" y="278140"/>
                  </a:lnTo>
                  <a:lnTo>
                    <a:pt x="207351" y="278208"/>
                  </a:lnTo>
                  <a:lnTo>
                    <a:pt x="207249" y="278862"/>
                  </a:lnTo>
                  <a:lnTo>
                    <a:pt x="208266" y="280251"/>
                  </a:lnTo>
                  <a:lnTo>
                    <a:pt x="208279" y="281926"/>
                  </a:lnTo>
                  <a:lnTo>
                    <a:pt x="206379" y="283165"/>
                  </a:lnTo>
                  <a:lnTo>
                    <a:pt x="204448" y="283694"/>
                  </a:lnTo>
                  <a:lnTo>
                    <a:pt x="201218" y="283034"/>
                  </a:lnTo>
                  <a:lnTo>
                    <a:pt x="196733" y="285340"/>
                  </a:lnTo>
                  <a:lnTo>
                    <a:pt x="199957" y="286524"/>
                  </a:lnTo>
                  <a:lnTo>
                    <a:pt x="200607" y="287784"/>
                  </a:lnTo>
                  <a:lnTo>
                    <a:pt x="199799" y="289997"/>
                  </a:lnTo>
                  <a:lnTo>
                    <a:pt x="197771" y="290983"/>
                  </a:lnTo>
                  <a:lnTo>
                    <a:pt x="195523" y="291420"/>
                  </a:lnTo>
                  <a:lnTo>
                    <a:pt x="193222" y="291524"/>
                  </a:lnTo>
                  <a:lnTo>
                    <a:pt x="191315" y="292065"/>
                  </a:lnTo>
                  <a:lnTo>
                    <a:pt x="189486" y="293107"/>
                  </a:lnTo>
                  <a:lnTo>
                    <a:pt x="191781" y="292553"/>
                  </a:lnTo>
                  <a:lnTo>
                    <a:pt x="193373" y="293038"/>
                  </a:lnTo>
                  <a:lnTo>
                    <a:pt x="194372" y="294897"/>
                  </a:lnTo>
                  <a:lnTo>
                    <a:pt x="195280" y="295428"/>
                  </a:lnTo>
                  <a:lnTo>
                    <a:pt x="199765" y="296222"/>
                  </a:lnTo>
                  <a:lnTo>
                    <a:pt x="202542" y="296216"/>
                  </a:lnTo>
                  <a:lnTo>
                    <a:pt x="207897" y="295765"/>
                  </a:lnTo>
                  <a:lnTo>
                    <a:pt x="210469" y="295776"/>
                  </a:lnTo>
                  <a:lnTo>
                    <a:pt x="211386" y="296112"/>
                  </a:lnTo>
                  <a:lnTo>
                    <a:pt x="211402" y="297650"/>
                  </a:lnTo>
                  <a:lnTo>
                    <a:pt x="211002" y="301424"/>
                  </a:lnTo>
                  <a:lnTo>
                    <a:pt x="210294" y="302201"/>
                  </a:lnTo>
                  <a:lnTo>
                    <a:pt x="203194" y="305366"/>
                  </a:lnTo>
                  <a:lnTo>
                    <a:pt x="201738" y="307574"/>
                  </a:lnTo>
                  <a:lnTo>
                    <a:pt x="201330" y="308911"/>
                  </a:lnTo>
                  <a:lnTo>
                    <a:pt x="197178" y="308674"/>
                  </a:lnTo>
                  <a:lnTo>
                    <a:pt x="195232" y="310087"/>
                  </a:lnTo>
                  <a:lnTo>
                    <a:pt x="191870" y="311025"/>
                  </a:lnTo>
                  <a:lnTo>
                    <a:pt x="189270" y="312022"/>
                  </a:lnTo>
                  <a:lnTo>
                    <a:pt x="186726" y="313282"/>
                  </a:lnTo>
                  <a:lnTo>
                    <a:pt x="184634" y="313658"/>
                  </a:lnTo>
                  <a:lnTo>
                    <a:pt x="175590" y="312163"/>
                  </a:lnTo>
                  <a:lnTo>
                    <a:pt x="170131" y="312286"/>
                  </a:lnTo>
                  <a:lnTo>
                    <a:pt x="162736" y="313589"/>
                  </a:lnTo>
                  <a:lnTo>
                    <a:pt x="160831" y="313374"/>
                  </a:lnTo>
                  <a:lnTo>
                    <a:pt x="157974" y="312126"/>
                  </a:lnTo>
                  <a:lnTo>
                    <a:pt x="155049" y="311282"/>
                  </a:lnTo>
                  <a:lnTo>
                    <a:pt x="151683" y="310911"/>
                  </a:lnTo>
                  <a:lnTo>
                    <a:pt x="148778" y="309757"/>
                  </a:lnTo>
                  <a:lnTo>
                    <a:pt x="150591" y="311976"/>
                  </a:lnTo>
                  <a:lnTo>
                    <a:pt x="146561" y="314112"/>
                  </a:lnTo>
                  <a:lnTo>
                    <a:pt x="144701" y="314537"/>
                  </a:lnTo>
                  <a:lnTo>
                    <a:pt x="142776" y="314471"/>
                  </a:lnTo>
                  <a:lnTo>
                    <a:pt x="138837" y="315051"/>
                  </a:lnTo>
                  <a:lnTo>
                    <a:pt x="135188" y="314755"/>
                  </a:lnTo>
                  <a:lnTo>
                    <a:pt x="135736" y="316273"/>
                  </a:lnTo>
                  <a:lnTo>
                    <a:pt x="136714" y="317595"/>
                  </a:lnTo>
                  <a:lnTo>
                    <a:pt x="135921" y="318170"/>
                  </a:lnTo>
                  <a:lnTo>
                    <a:pt x="135082" y="318313"/>
                  </a:lnTo>
                  <a:lnTo>
                    <a:pt x="128132" y="317315"/>
                  </a:lnTo>
                  <a:lnTo>
                    <a:pt x="127148" y="317504"/>
                  </a:lnTo>
                  <a:lnTo>
                    <a:pt x="126290" y="318425"/>
                  </a:lnTo>
                  <a:lnTo>
                    <a:pt x="123763" y="317928"/>
                  </a:lnTo>
                  <a:lnTo>
                    <a:pt x="121307" y="316375"/>
                  </a:lnTo>
                  <a:lnTo>
                    <a:pt x="118695" y="315332"/>
                  </a:lnTo>
                  <a:lnTo>
                    <a:pt x="115954" y="314842"/>
                  </a:lnTo>
                  <a:lnTo>
                    <a:pt x="113776" y="315011"/>
                  </a:lnTo>
                  <a:lnTo>
                    <a:pt x="104816" y="317460"/>
                  </a:lnTo>
                  <a:lnTo>
                    <a:pt x="103028" y="319915"/>
                  </a:lnTo>
                  <a:lnTo>
                    <a:pt x="102135" y="323393"/>
                  </a:lnTo>
                  <a:lnTo>
                    <a:pt x="100841" y="326476"/>
                  </a:lnTo>
                  <a:lnTo>
                    <a:pt x="98731" y="328848"/>
                  </a:lnTo>
                  <a:lnTo>
                    <a:pt x="96220" y="329157"/>
                  </a:lnTo>
                  <a:lnTo>
                    <a:pt x="93858" y="327516"/>
                  </a:lnTo>
                  <a:lnTo>
                    <a:pt x="89364" y="325702"/>
                  </a:lnTo>
                  <a:lnTo>
                    <a:pt x="87835" y="324476"/>
                  </a:lnTo>
                  <a:lnTo>
                    <a:pt x="87348" y="324404"/>
                  </a:lnTo>
                  <a:lnTo>
                    <a:pt x="86846" y="324843"/>
                  </a:lnTo>
                  <a:lnTo>
                    <a:pt x="85084" y="325396"/>
                  </a:lnTo>
                  <a:lnTo>
                    <a:pt x="83259" y="325422"/>
                  </a:lnTo>
                  <a:lnTo>
                    <a:pt x="80447" y="325910"/>
                  </a:lnTo>
                  <a:lnTo>
                    <a:pt x="75553" y="327384"/>
                  </a:lnTo>
                  <a:lnTo>
                    <a:pt x="73577" y="328384"/>
                  </a:lnTo>
                  <a:lnTo>
                    <a:pt x="69328" y="331139"/>
                  </a:lnTo>
                  <a:lnTo>
                    <a:pt x="68463" y="331901"/>
                  </a:lnTo>
                  <a:lnTo>
                    <a:pt x="66918" y="334677"/>
                  </a:lnTo>
                  <a:lnTo>
                    <a:pt x="64558" y="335166"/>
                  </a:lnTo>
                  <a:lnTo>
                    <a:pt x="62399" y="333388"/>
                  </a:lnTo>
                  <a:lnTo>
                    <a:pt x="59942" y="332767"/>
                  </a:lnTo>
                  <a:lnTo>
                    <a:pt x="57350" y="333375"/>
                  </a:lnTo>
                  <a:lnTo>
                    <a:pt x="55782" y="334320"/>
                  </a:lnTo>
                  <a:lnTo>
                    <a:pt x="55051" y="333552"/>
                  </a:lnTo>
                  <a:lnTo>
                    <a:pt x="55027" y="331973"/>
                  </a:lnTo>
                  <a:lnTo>
                    <a:pt x="56920" y="330091"/>
                  </a:lnTo>
                  <a:lnTo>
                    <a:pt x="61970" y="328668"/>
                  </a:lnTo>
                  <a:lnTo>
                    <a:pt x="66403" y="324972"/>
                  </a:lnTo>
                  <a:lnTo>
                    <a:pt x="68578" y="322716"/>
                  </a:lnTo>
                  <a:lnTo>
                    <a:pt x="69440" y="321446"/>
                  </a:lnTo>
                  <a:lnTo>
                    <a:pt x="70503" y="320636"/>
                  </a:lnTo>
                  <a:lnTo>
                    <a:pt x="71892" y="320330"/>
                  </a:lnTo>
                  <a:lnTo>
                    <a:pt x="72606" y="318925"/>
                  </a:lnTo>
                  <a:lnTo>
                    <a:pt x="78761" y="313270"/>
                  </a:lnTo>
                  <a:lnTo>
                    <a:pt x="79269" y="311971"/>
                  </a:lnTo>
                  <a:lnTo>
                    <a:pt x="79575" y="309646"/>
                  </a:lnTo>
                  <a:lnTo>
                    <a:pt x="80084" y="307405"/>
                  </a:lnTo>
                  <a:lnTo>
                    <a:pt x="85095" y="305953"/>
                  </a:lnTo>
                  <a:lnTo>
                    <a:pt x="87489" y="301233"/>
                  </a:lnTo>
                  <a:lnTo>
                    <a:pt x="88148" y="300859"/>
                  </a:lnTo>
                  <a:lnTo>
                    <a:pt x="95137" y="299992"/>
                  </a:lnTo>
                  <a:lnTo>
                    <a:pt x="100320" y="300061"/>
                  </a:lnTo>
                  <a:lnTo>
                    <a:pt x="105468" y="300986"/>
                  </a:lnTo>
                  <a:lnTo>
                    <a:pt x="108107" y="301069"/>
                  </a:lnTo>
                  <a:lnTo>
                    <a:pt x="110756" y="300750"/>
                  </a:lnTo>
                  <a:lnTo>
                    <a:pt x="112833" y="299474"/>
                  </a:lnTo>
                  <a:lnTo>
                    <a:pt x="116388" y="294868"/>
                  </a:lnTo>
                  <a:lnTo>
                    <a:pt x="118388" y="292838"/>
                  </a:lnTo>
                  <a:lnTo>
                    <a:pt x="120679" y="291002"/>
                  </a:lnTo>
                  <a:lnTo>
                    <a:pt x="122822" y="288904"/>
                  </a:lnTo>
                  <a:lnTo>
                    <a:pt x="126299" y="285012"/>
                  </a:lnTo>
                  <a:lnTo>
                    <a:pt x="123948" y="286353"/>
                  </a:lnTo>
                  <a:lnTo>
                    <a:pt x="121111" y="288480"/>
                  </a:lnTo>
                  <a:lnTo>
                    <a:pt x="119465" y="289713"/>
                  </a:lnTo>
                  <a:lnTo>
                    <a:pt x="114238" y="290955"/>
                  </a:lnTo>
                  <a:lnTo>
                    <a:pt x="111986" y="292221"/>
                  </a:lnTo>
                  <a:lnTo>
                    <a:pt x="108040" y="295078"/>
                  </a:lnTo>
                  <a:lnTo>
                    <a:pt x="107281" y="295315"/>
                  </a:lnTo>
                  <a:lnTo>
                    <a:pt x="101328" y="294629"/>
                  </a:lnTo>
                  <a:lnTo>
                    <a:pt x="96898" y="290923"/>
                  </a:lnTo>
                  <a:lnTo>
                    <a:pt x="94066" y="289402"/>
                  </a:lnTo>
                  <a:lnTo>
                    <a:pt x="92896" y="289230"/>
                  </a:lnTo>
                  <a:lnTo>
                    <a:pt x="91687" y="289682"/>
                  </a:lnTo>
                  <a:lnTo>
                    <a:pt x="89101" y="290145"/>
                  </a:lnTo>
                  <a:lnTo>
                    <a:pt x="86464" y="290066"/>
                  </a:lnTo>
                  <a:lnTo>
                    <a:pt x="87810" y="288352"/>
                  </a:lnTo>
                  <a:lnTo>
                    <a:pt x="89638" y="287393"/>
                  </a:lnTo>
                  <a:lnTo>
                    <a:pt x="85544" y="286727"/>
                  </a:lnTo>
                  <a:lnTo>
                    <a:pt x="84406" y="286205"/>
                  </a:lnTo>
                  <a:lnTo>
                    <a:pt x="83109" y="285002"/>
                  </a:lnTo>
                  <a:lnTo>
                    <a:pt x="79898" y="284796"/>
                  </a:lnTo>
                  <a:lnTo>
                    <a:pt x="78366" y="285103"/>
                  </a:lnTo>
                  <a:lnTo>
                    <a:pt x="75782" y="286693"/>
                  </a:lnTo>
                  <a:lnTo>
                    <a:pt x="71699" y="288383"/>
                  </a:lnTo>
                  <a:lnTo>
                    <a:pt x="66780" y="286040"/>
                  </a:lnTo>
                  <a:lnTo>
                    <a:pt x="65816" y="285012"/>
                  </a:lnTo>
                  <a:lnTo>
                    <a:pt x="65841" y="283027"/>
                  </a:lnTo>
                  <a:lnTo>
                    <a:pt x="65103" y="281453"/>
                  </a:lnTo>
                  <a:lnTo>
                    <a:pt x="63738" y="280898"/>
                  </a:lnTo>
                  <a:lnTo>
                    <a:pt x="65484" y="278846"/>
                  </a:lnTo>
                  <a:lnTo>
                    <a:pt x="67591" y="277479"/>
                  </a:lnTo>
                  <a:lnTo>
                    <a:pt x="72225" y="276120"/>
                  </a:lnTo>
                  <a:lnTo>
                    <a:pt x="79243" y="272892"/>
                  </a:lnTo>
                  <a:lnTo>
                    <a:pt x="83178" y="271516"/>
                  </a:lnTo>
                  <a:lnTo>
                    <a:pt x="86836" y="269140"/>
                  </a:lnTo>
                  <a:lnTo>
                    <a:pt x="88348" y="267690"/>
                  </a:lnTo>
                  <a:lnTo>
                    <a:pt x="89445" y="265705"/>
                  </a:lnTo>
                  <a:lnTo>
                    <a:pt x="90533" y="263266"/>
                  </a:lnTo>
                  <a:lnTo>
                    <a:pt x="92086" y="261284"/>
                  </a:lnTo>
                  <a:lnTo>
                    <a:pt x="90579" y="260812"/>
                  </a:lnTo>
                  <a:lnTo>
                    <a:pt x="89906" y="259315"/>
                  </a:lnTo>
                  <a:lnTo>
                    <a:pt x="90087" y="257796"/>
                  </a:lnTo>
                  <a:lnTo>
                    <a:pt x="90783" y="256448"/>
                  </a:lnTo>
                  <a:lnTo>
                    <a:pt x="90159" y="254756"/>
                  </a:lnTo>
                  <a:lnTo>
                    <a:pt x="89052" y="252986"/>
                  </a:lnTo>
                  <a:lnTo>
                    <a:pt x="89113" y="251607"/>
                  </a:lnTo>
                  <a:lnTo>
                    <a:pt x="89407" y="250132"/>
                  </a:lnTo>
                  <a:lnTo>
                    <a:pt x="86584" y="250211"/>
                  </a:lnTo>
                  <a:lnTo>
                    <a:pt x="83769" y="250672"/>
                  </a:lnTo>
                  <a:lnTo>
                    <a:pt x="81218" y="251718"/>
                  </a:lnTo>
                  <a:lnTo>
                    <a:pt x="78744" y="253137"/>
                  </a:lnTo>
                  <a:lnTo>
                    <a:pt x="76547" y="253400"/>
                  </a:lnTo>
                  <a:lnTo>
                    <a:pt x="76582" y="252265"/>
                  </a:lnTo>
                  <a:lnTo>
                    <a:pt x="77536" y="250861"/>
                  </a:lnTo>
                  <a:lnTo>
                    <a:pt x="80027" y="248854"/>
                  </a:lnTo>
                  <a:lnTo>
                    <a:pt x="82694" y="247189"/>
                  </a:lnTo>
                  <a:lnTo>
                    <a:pt x="83642" y="245923"/>
                  </a:lnTo>
                  <a:lnTo>
                    <a:pt x="84388" y="244452"/>
                  </a:lnTo>
                  <a:lnTo>
                    <a:pt x="85712" y="243271"/>
                  </a:lnTo>
                  <a:lnTo>
                    <a:pt x="89195" y="241037"/>
                  </a:lnTo>
                  <a:lnTo>
                    <a:pt x="95868" y="238521"/>
                  </a:lnTo>
                  <a:lnTo>
                    <a:pt x="96864" y="238373"/>
                  </a:lnTo>
                  <a:lnTo>
                    <a:pt x="99480" y="238665"/>
                  </a:lnTo>
                  <a:lnTo>
                    <a:pt x="102052" y="238285"/>
                  </a:lnTo>
                  <a:lnTo>
                    <a:pt x="104305" y="237379"/>
                  </a:lnTo>
                  <a:lnTo>
                    <a:pt x="106550" y="237184"/>
                  </a:lnTo>
                  <a:lnTo>
                    <a:pt x="111605" y="239795"/>
                  </a:lnTo>
                  <a:lnTo>
                    <a:pt x="110102" y="235754"/>
                  </a:lnTo>
                  <a:lnTo>
                    <a:pt x="112331" y="234786"/>
                  </a:lnTo>
                  <a:lnTo>
                    <a:pt x="115564" y="238440"/>
                  </a:lnTo>
                  <a:lnTo>
                    <a:pt x="116766" y="238825"/>
                  </a:lnTo>
                  <a:lnTo>
                    <a:pt x="119301" y="238295"/>
                  </a:lnTo>
                  <a:lnTo>
                    <a:pt x="118323" y="237679"/>
                  </a:lnTo>
                  <a:lnTo>
                    <a:pt x="117181" y="237642"/>
                  </a:lnTo>
                  <a:lnTo>
                    <a:pt x="115685" y="237091"/>
                  </a:lnTo>
                  <a:lnTo>
                    <a:pt x="114427" y="235919"/>
                  </a:lnTo>
                  <a:lnTo>
                    <a:pt x="112334" y="232195"/>
                  </a:lnTo>
                  <a:lnTo>
                    <a:pt x="112447" y="229982"/>
                  </a:lnTo>
                  <a:lnTo>
                    <a:pt x="113857" y="227679"/>
                  </a:lnTo>
                  <a:lnTo>
                    <a:pt x="115419" y="225557"/>
                  </a:lnTo>
                  <a:lnTo>
                    <a:pt x="114109" y="225135"/>
                  </a:lnTo>
                  <a:lnTo>
                    <a:pt x="113060" y="224323"/>
                  </a:lnTo>
                  <a:lnTo>
                    <a:pt x="112759" y="222197"/>
                  </a:lnTo>
                  <a:lnTo>
                    <a:pt x="113171" y="220318"/>
                  </a:lnTo>
                  <a:lnTo>
                    <a:pt x="115977" y="218657"/>
                  </a:lnTo>
                  <a:lnTo>
                    <a:pt x="116805" y="216135"/>
                  </a:lnTo>
                  <a:lnTo>
                    <a:pt x="117157" y="213357"/>
                  </a:lnTo>
                  <a:lnTo>
                    <a:pt x="116691" y="212082"/>
                  </a:lnTo>
                  <a:lnTo>
                    <a:pt x="113906" y="212287"/>
                  </a:lnTo>
                  <a:lnTo>
                    <a:pt x="112552" y="212807"/>
                  </a:lnTo>
                  <a:lnTo>
                    <a:pt x="111337" y="213630"/>
                  </a:lnTo>
                  <a:lnTo>
                    <a:pt x="110093" y="213581"/>
                  </a:lnTo>
                  <a:lnTo>
                    <a:pt x="106653" y="210505"/>
                  </a:lnTo>
                  <a:lnTo>
                    <a:pt x="104691" y="208176"/>
                  </a:lnTo>
                  <a:lnTo>
                    <a:pt x="101172" y="203238"/>
                  </a:lnTo>
                  <a:lnTo>
                    <a:pt x="100671" y="200283"/>
                  </a:lnTo>
                  <a:lnTo>
                    <a:pt x="103490" y="193894"/>
                  </a:lnTo>
                  <a:lnTo>
                    <a:pt x="107838" y="189799"/>
                  </a:lnTo>
                  <a:lnTo>
                    <a:pt x="112961" y="188372"/>
                  </a:lnTo>
                  <a:lnTo>
                    <a:pt x="111970" y="188099"/>
                  </a:lnTo>
                  <a:lnTo>
                    <a:pt x="104164" y="188044"/>
                  </a:lnTo>
                  <a:lnTo>
                    <a:pt x="101591" y="188546"/>
                  </a:lnTo>
                  <a:lnTo>
                    <a:pt x="99206" y="190221"/>
                  </a:lnTo>
                  <a:lnTo>
                    <a:pt x="97859" y="190735"/>
                  </a:lnTo>
                  <a:lnTo>
                    <a:pt x="96443" y="190925"/>
                  </a:lnTo>
                  <a:lnTo>
                    <a:pt x="95153" y="191758"/>
                  </a:lnTo>
                  <a:lnTo>
                    <a:pt x="93893" y="192914"/>
                  </a:lnTo>
                  <a:lnTo>
                    <a:pt x="92581" y="193653"/>
                  </a:lnTo>
                  <a:lnTo>
                    <a:pt x="89975" y="193462"/>
                  </a:lnTo>
                  <a:lnTo>
                    <a:pt x="88711" y="193706"/>
                  </a:lnTo>
                  <a:lnTo>
                    <a:pt x="87802" y="193037"/>
                  </a:lnTo>
                  <a:lnTo>
                    <a:pt x="87042" y="191930"/>
                  </a:lnTo>
                  <a:lnTo>
                    <a:pt x="86047" y="191635"/>
                  </a:lnTo>
                  <a:lnTo>
                    <a:pt x="84936" y="191975"/>
                  </a:lnTo>
                  <a:lnTo>
                    <a:pt x="82587" y="193466"/>
                  </a:lnTo>
                  <a:lnTo>
                    <a:pt x="80208" y="194346"/>
                  </a:lnTo>
                  <a:lnTo>
                    <a:pt x="77332" y="193407"/>
                  </a:lnTo>
                  <a:lnTo>
                    <a:pt x="73562" y="191655"/>
                  </a:lnTo>
                  <a:lnTo>
                    <a:pt x="72817" y="192294"/>
                  </a:lnTo>
                  <a:lnTo>
                    <a:pt x="71982" y="193920"/>
                  </a:lnTo>
                  <a:lnTo>
                    <a:pt x="71501" y="196456"/>
                  </a:lnTo>
                  <a:lnTo>
                    <a:pt x="68824" y="194254"/>
                  </a:lnTo>
                  <a:lnTo>
                    <a:pt x="66542" y="191306"/>
                  </a:lnTo>
                  <a:lnTo>
                    <a:pt x="65777" y="189452"/>
                  </a:lnTo>
                  <a:lnTo>
                    <a:pt x="65720" y="187364"/>
                  </a:lnTo>
                  <a:lnTo>
                    <a:pt x="66958" y="186553"/>
                  </a:lnTo>
                  <a:lnTo>
                    <a:pt x="68303" y="187295"/>
                  </a:lnTo>
                  <a:lnTo>
                    <a:pt x="70308" y="182331"/>
                  </a:lnTo>
                  <a:lnTo>
                    <a:pt x="74297" y="175855"/>
                  </a:lnTo>
                  <a:lnTo>
                    <a:pt x="75704" y="173952"/>
                  </a:lnTo>
                  <a:lnTo>
                    <a:pt x="76686" y="171467"/>
                  </a:lnTo>
                  <a:lnTo>
                    <a:pt x="76518" y="169839"/>
                  </a:lnTo>
                  <a:lnTo>
                    <a:pt x="75638" y="168464"/>
                  </a:lnTo>
                  <a:lnTo>
                    <a:pt x="71930" y="165337"/>
                  </a:lnTo>
                  <a:lnTo>
                    <a:pt x="71979" y="162788"/>
                  </a:lnTo>
                  <a:lnTo>
                    <a:pt x="72376" y="159906"/>
                  </a:lnTo>
                  <a:lnTo>
                    <a:pt x="73384" y="158175"/>
                  </a:lnTo>
                  <a:lnTo>
                    <a:pt x="73810" y="157845"/>
                  </a:lnTo>
                  <a:lnTo>
                    <a:pt x="78735" y="157891"/>
                  </a:lnTo>
                  <a:lnTo>
                    <a:pt x="76814" y="156997"/>
                  </a:lnTo>
                  <a:lnTo>
                    <a:pt x="72986" y="154385"/>
                  </a:lnTo>
                  <a:lnTo>
                    <a:pt x="73054" y="153459"/>
                  </a:lnTo>
                  <a:lnTo>
                    <a:pt x="73955" y="151041"/>
                  </a:lnTo>
                  <a:lnTo>
                    <a:pt x="73537" y="151286"/>
                  </a:lnTo>
                  <a:lnTo>
                    <a:pt x="72717" y="152403"/>
                  </a:lnTo>
                  <a:lnTo>
                    <a:pt x="71150" y="155105"/>
                  </a:lnTo>
                  <a:lnTo>
                    <a:pt x="70194" y="155735"/>
                  </a:lnTo>
                  <a:lnTo>
                    <a:pt x="67486" y="156376"/>
                  </a:lnTo>
                  <a:lnTo>
                    <a:pt x="66996" y="157705"/>
                  </a:lnTo>
                  <a:lnTo>
                    <a:pt x="66561" y="158052"/>
                  </a:lnTo>
                  <a:lnTo>
                    <a:pt x="65208" y="158203"/>
                  </a:lnTo>
                  <a:lnTo>
                    <a:pt x="64793" y="159441"/>
                  </a:lnTo>
                  <a:lnTo>
                    <a:pt x="64492" y="159520"/>
                  </a:lnTo>
                  <a:lnTo>
                    <a:pt x="64107" y="158184"/>
                  </a:lnTo>
                  <a:lnTo>
                    <a:pt x="64070" y="155968"/>
                  </a:lnTo>
                  <a:lnTo>
                    <a:pt x="64609" y="153929"/>
                  </a:lnTo>
                  <a:lnTo>
                    <a:pt x="65638" y="152332"/>
                  </a:lnTo>
                  <a:lnTo>
                    <a:pt x="69606" y="148697"/>
                  </a:lnTo>
                  <a:lnTo>
                    <a:pt x="67674" y="149819"/>
                  </a:lnTo>
                  <a:lnTo>
                    <a:pt x="63295" y="153176"/>
                  </a:lnTo>
                  <a:lnTo>
                    <a:pt x="61060" y="155381"/>
                  </a:lnTo>
                  <a:lnTo>
                    <a:pt x="60463" y="156125"/>
                  </a:lnTo>
                  <a:lnTo>
                    <a:pt x="60276" y="156752"/>
                  </a:lnTo>
                  <a:lnTo>
                    <a:pt x="60289" y="157474"/>
                  </a:lnTo>
                  <a:lnTo>
                    <a:pt x="61293" y="161344"/>
                  </a:lnTo>
                  <a:lnTo>
                    <a:pt x="61007" y="163133"/>
                  </a:lnTo>
                  <a:lnTo>
                    <a:pt x="57234" y="174922"/>
                  </a:lnTo>
                  <a:lnTo>
                    <a:pt x="56520" y="176102"/>
                  </a:lnTo>
                  <a:lnTo>
                    <a:pt x="55863" y="176719"/>
                  </a:lnTo>
                  <a:lnTo>
                    <a:pt x="55242" y="176860"/>
                  </a:lnTo>
                  <a:lnTo>
                    <a:pt x="53382" y="176636"/>
                  </a:lnTo>
                  <a:lnTo>
                    <a:pt x="52552" y="175755"/>
                  </a:lnTo>
                  <a:lnTo>
                    <a:pt x="52559" y="174757"/>
                  </a:lnTo>
                  <a:lnTo>
                    <a:pt x="52908" y="173257"/>
                  </a:lnTo>
                  <a:lnTo>
                    <a:pt x="54472" y="167668"/>
                  </a:lnTo>
                  <a:lnTo>
                    <a:pt x="55151" y="166113"/>
                  </a:lnTo>
                  <a:lnTo>
                    <a:pt x="56160" y="164666"/>
                  </a:lnTo>
                  <a:lnTo>
                    <a:pt x="58383" y="162130"/>
                  </a:lnTo>
                  <a:lnTo>
                    <a:pt x="58329" y="161965"/>
                  </a:lnTo>
                  <a:lnTo>
                    <a:pt x="56849" y="162462"/>
                  </a:lnTo>
                  <a:lnTo>
                    <a:pt x="56218" y="162298"/>
                  </a:lnTo>
                  <a:lnTo>
                    <a:pt x="55766" y="161796"/>
                  </a:lnTo>
                  <a:lnTo>
                    <a:pt x="56059" y="154257"/>
                  </a:lnTo>
                  <a:lnTo>
                    <a:pt x="57260" y="151771"/>
                  </a:lnTo>
                  <a:lnTo>
                    <a:pt x="57709" y="148150"/>
                  </a:lnTo>
                  <a:lnTo>
                    <a:pt x="58750" y="145045"/>
                  </a:lnTo>
                  <a:lnTo>
                    <a:pt x="59955" y="142781"/>
                  </a:lnTo>
                  <a:lnTo>
                    <a:pt x="60872" y="139881"/>
                  </a:lnTo>
                  <a:lnTo>
                    <a:pt x="62254" y="138590"/>
                  </a:lnTo>
                  <a:lnTo>
                    <a:pt x="62624" y="136614"/>
                  </a:lnTo>
                  <a:lnTo>
                    <a:pt x="64174" y="134473"/>
                  </a:lnTo>
                  <a:lnTo>
                    <a:pt x="65373" y="132232"/>
                  </a:lnTo>
                  <a:lnTo>
                    <a:pt x="64727" y="132454"/>
                  </a:lnTo>
                  <a:lnTo>
                    <a:pt x="57063" y="138281"/>
                  </a:lnTo>
                  <a:lnTo>
                    <a:pt x="55111" y="139341"/>
                  </a:lnTo>
                  <a:lnTo>
                    <a:pt x="52450" y="139057"/>
                  </a:lnTo>
                  <a:lnTo>
                    <a:pt x="50415" y="138403"/>
                  </a:lnTo>
                  <a:lnTo>
                    <a:pt x="48825" y="137025"/>
                  </a:lnTo>
                  <a:lnTo>
                    <a:pt x="48114" y="134378"/>
                  </a:lnTo>
                  <a:lnTo>
                    <a:pt x="46150" y="134307"/>
                  </a:lnTo>
                  <a:lnTo>
                    <a:pt x="44470" y="133849"/>
                  </a:lnTo>
                  <a:lnTo>
                    <a:pt x="44491" y="133493"/>
                  </a:lnTo>
                  <a:lnTo>
                    <a:pt x="46658" y="132048"/>
                  </a:lnTo>
                  <a:lnTo>
                    <a:pt x="50132" y="131552"/>
                  </a:lnTo>
                  <a:lnTo>
                    <a:pt x="53383" y="129237"/>
                  </a:lnTo>
                  <a:lnTo>
                    <a:pt x="50490" y="127672"/>
                  </a:lnTo>
                  <a:lnTo>
                    <a:pt x="50735" y="127176"/>
                  </a:lnTo>
                  <a:lnTo>
                    <a:pt x="53258" y="125842"/>
                  </a:lnTo>
                  <a:lnTo>
                    <a:pt x="56463" y="121362"/>
                  </a:lnTo>
                  <a:lnTo>
                    <a:pt x="57113" y="117232"/>
                  </a:lnTo>
                  <a:lnTo>
                    <a:pt x="55580" y="115289"/>
                  </a:lnTo>
                  <a:lnTo>
                    <a:pt x="55025" y="114015"/>
                  </a:lnTo>
                  <a:lnTo>
                    <a:pt x="51961" y="112594"/>
                  </a:lnTo>
                  <a:lnTo>
                    <a:pt x="51449" y="110774"/>
                  </a:lnTo>
                  <a:lnTo>
                    <a:pt x="51805" y="109758"/>
                  </a:lnTo>
                  <a:lnTo>
                    <a:pt x="52805" y="108765"/>
                  </a:lnTo>
                  <a:lnTo>
                    <a:pt x="54312" y="107991"/>
                  </a:lnTo>
                  <a:lnTo>
                    <a:pt x="56674" y="107251"/>
                  </a:lnTo>
                  <a:lnTo>
                    <a:pt x="54530" y="106457"/>
                  </a:lnTo>
                  <a:lnTo>
                    <a:pt x="53730" y="105520"/>
                  </a:lnTo>
                  <a:lnTo>
                    <a:pt x="53123" y="104163"/>
                  </a:lnTo>
                  <a:lnTo>
                    <a:pt x="53067" y="103376"/>
                  </a:lnTo>
                  <a:lnTo>
                    <a:pt x="54177" y="99866"/>
                  </a:lnTo>
                  <a:lnTo>
                    <a:pt x="54823" y="98417"/>
                  </a:lnTo>
                  <a:lnTo>
                    <a:pt x="56087" y="96568"/>
                  </a:lnTo>
                  <a:lnTo>
                    <a:pt x="61821" y="96672"/>
                  </a:lnTo>
                  <a:lnTo>
                    <a:pt x="62480" y="95855"/>
                  </a:lnTo>
                  <a:lnTo>
                    <a:pt x="63130" y="95823"/>
                  </a:lnTo>
                  <a:lnTo>
                    <a:pt x="66062" y="96568"/>
                  </a:lnTo>
                  <a:lnTo>
                    <a:pt x="65627" y="95766"/>
                  </a:lnTo>
                  <a:lnTo>
                    <a:pt x="60832" y="91368"/>
                  </a:lnTo>
                  <a:lnTo>
                    <a:pt x="60402" y="90530"/>
                  </a:lnTo>
                  <a:lnTo>
                    <a:pt x="61769" y="88154"/>
                  </a:lnTo>
                  <a:lnTo>
                    <a:pt x="61868" y="87094"/>
                  </a:lnTo>
                  <a:lnTo>
                    <a:pt x="61668" y="85961"/>
                  </a:lnTo>
                  <a:lnTo>
                    <a:pt x="62058" y="85098"/>
                  </a:lnTo>
                  <a:lnTo>
                    <a:pt x="63578" y="84690"/>
                  </a:lnTo>
                  <a:lnTo>
                    <a:pt x="68213" y="84731"/>
                  </a:lnTo>
                  <a:lnTo>
                    <a:pt x="69355" y="84329"/>
                  </a:lnTo>
                  <a:lnTo>
                    <a:pt x="68835" y="83181"/>
                  </a:lnTo>
                  <a:lnTo>
                    <a:pt x="67756" y="81671"/>
                  </a:lnTo>
                  <a:lnTo>
                    <a:pt x="67545" y="80402"/>
                  </a:lnTo>
                  <a:lnTo>
                    <a:pt x="67798" y="79281"/>
                  </a:lnTo>
                  <a:lnTo>
                    <a:pt x="67857" y="77022"/>
                  </a:lnTo>
                  <a:lnTo>
                    <a:pt x="68068" y="76022"/>
                  </a:lnTo>
                  <a:lnTo>
                    <a:pt x="69168" y="74524"/>
                  </a:lnTo>
                  <a:lnTo>
                    <a:pt x="70077" y="74079"/>
                  </a:lnTo>
                  <a:lnTo>
                    <a:pt x="71204" y="73818"/>
                  </a:lnTo>
                  <a:lnTo>
                    <a:pt x="73748" y="74319"/>
                  </a:lnTo>
                  <a:lnTo>
                    <a:pt x="74718" y="74924"/>
                  </a:lnTo>
                  <a:lnTo>
                    <a:pt x="75831" y="76352"/>
                  </a:lnTo>
                  <a:lnTo>
                    <a:pt x="76654" y="76236"/>
                  </a:lnTo>
                  <a:lnTo>
                    <a:pt x="79822" y="74685"/>
                  </a:lnTo>
                  <a:lnTo>
                    <a:pt x="80774" y="74462"/>
                  </a:lnTo>
                  <a:lnTo>
                    <a:pt x="82070" y="76260"/>
                  </a:lnTo>
                  <a:lnTo>
                    <a:pt x="87480" y="74826"/>
                  </a:lnTo>
                  <a:lnTo>
                    <a:pt x="94757" y="74183"/>
                  </a:lnTo>
                  <a:lnTo>
                    <a:pt x="99129" y="73239"/>
                  </a:lnTo>
                  <a:lnTo>
                    <a:pt x="103733" y="72896"/>
                  </a:lnTo>
                  <a:close/>
                  <a:moveTo>
                    <a:pt x="115062" y="65804"/>
                  </a:moveTo>
                  <a:lnTo>
                    <a:pt x="116053" y="66067"/>
                  </a:lnTo>
                  <a:lnTo>
                    <a:pt x="115685" y="66975"/>
                  </a:lnTo>
                  <a:lnTo>
                    <a:pt x="115324" y="68857"/>
                  </a:lnTo>
                  <a:lnTo>
                    <a:pt x="115112" y="68953"/>
                  </a:lnTo>
                  <a:lnTo>
                    <a:pt x="114307" y="68360"/>
                  </a:lnTo>
                  <a:lnTo>
                    <a:pt x="112979" y="66228"/>
                  </a:lnTo>
                  <a:close/>
                  <a:moveTo>
                    <a:pt x="105859" y="63098"/>
                  </a:moveTo>
                  <a:lnTo>
                    <a:pt x="107750" y="63544"/>
                  </a:lnTo>
                  <a:lnTo>
                    <a:pt x="108729" y="65107"/>
                  </a:lnTo>
                  <a:lnTo>
                    <a:pt x="108851" y="66123"/>
                  </a:lnTo>
                  <a:lnTo>
                    <a:pt x="109083" y="66522"/>
                  </a:lnTo>
                  <a:lnTo>
                    <a:pt x="110257" y="66923"/>
                  </a:lnTo>
                  <a:lnTo>
                    <a:pt x="110115" y="67151"/>
                  </a:lnTo>
                  <a:lnTo>
                    <a:pt x="108851" y="67581"/>
                  </a:lnTo>
                  <a:lnTo>
                    <a:pt x="107598" y="67549"/>
                  </a:lnTo>
                  <a:lnTo>
                    <a:pt x="105643" y="65673"/>
                  </a:lnTo>
                  <a:lnTo>
                    <a:pt x="104900" y="64307"/>
                  </a:lnTo>
                  <a:lnTo>
                    <a:pt x="105034" y="63403"/>
                  </a:lnTo>
                  <a:close/>
                  <a:moveTo>
                    <a:pt x="108266" y="55774"/>
                  </a:moveTo>
                  <a:lnTo>
                    <a:pt x="110302" y="56022"/>
                  </a:lnTo>
                  <a:lnTo>
                    <a:pt x="112632" y="57239"/>
                  </a:lnTo>
                  <a:lnTo>
                    <a:pt x="113337" y="57988"/>
                  </a:lnTo>
                  <a:lnTo>
                    <a:pt x="113320" y="58586"/>
                  </a:lnTo>
                  <a:lnTo>
                    <a:pt x="112493" y="59499"/>
                  </a:lnTo>
                  <a:lnTo>
                    <a:pt x="112199" y="60302"/>
                  </a:lnTo>
                  <a:lnTo>
                    <a:pt x="113880" y="60283"/>
                  </a:lnTo>
                  <a:lnTo>
                    <a:pt x="116315" y="60967"/>
                  </a:lnTo>
                  <a:lnTo>
                    <a:pt x="117789" y="61053"/>
                  </a:lnTo>
                  <a:lnTo>
                    <a:pt x="119015" y="61901"/>
                  </a:lnTo>
                  <a:lnTo>
                    <a:pt x="118339" y="63490"/>
                  </a:lnTo>
                  <a:lnTo>
                    <a:pt x="117605" y="63935"/>
                  </a:lnTo>
                  <a:lnTo>
                    <a:pt x="116775" y="64023"/>
                  </a:lnTo>
                  <a:lnTo>
                    <a:pt x="113877" y="62436"/>
                  </a:lnTo>
                  <a:lnTo>
                    <a:pt x="110079" y="63095"/>
                  </a:lnTo>
                  <a:lnTo>
                    <a:pt x="109323" y="62894"/>
                  </a:lnTo>
                  <a:lnTo>
                    <a:pt x="108824" y="62455"/>
                  </a:lnTo>
                  <a:lnTo>
                    <a:pt x="108619" y="61911"/>
                  </a:lnTo>
                  <a:lnTo>
                    <a:pt x="108615" y="60801"/>
                  </a:lnTo>
                  <a:lnTo>
                    <a:pt x="108409" y="60473"/>
                  </a:lnTo>
                  <a:lnTo>
                    <a:pt x="107033" y="61523"/>
                  </a:lnTo>
                  <a:lnTo>
                    <a:pt x="106429" y="61399"/>
                  </a:lnTo>
                  <a:lnTo>
                    <a:pt x="106088" y="60896"/>
                  </a:lnTo>
                  <a:lnTo>
                    <a:pt x="105941" y="59853"/>
                  </a:lnTo>
                  <a:lnTo>
                    <a:pt x="106094" y="58347"/>
                  </a:lnTo>
                  <a:lnTo>
                    <a:pt x="106900" y="56202"/>
                  </a:lnTo>
                  <a:close/>
                  <a:moveTo>
                    <a:pt x="124031" y="50542"/>
                  </a:moveTo>
                  <a:lnTo>
                    <a:pt x="126876" y="50758"/>
                  </a:lnTo>
                  <a:lnTo>
                    <a:pt x="126370" y="51625"/>
                  </a:lnTo>
                  <a:lnTo>
                    <a:pt x="123738" y="52921"/>
                  </a:lnTo>
                  <a:lnTo>
                    <a:pt x="121235" y="52960"/>
                  </a:lnTo>
                  <a:lnTo>
                    <a:pt x="122528" y="51028"/>
                  </a:lnTo>
                  <a:close/>
                  <a:moveTo>
                    <a:pt x="114304" y="49137"/>
                  </a:moveTo>
                  <a:lnTo>
                    <a:pt x="116822" y="51059"/>
                  </a:lnTo>
                  <a:lnTo>
                    <a:pt x="117853" y="52612"/>
                  </a:lnTo>
                  <a:lnTo>
                    <a:pt x="119718" y="53071"/>
                  </a:lnTo>
                  <a:lnTo>
                    <a:pt x="119956" y="53309"/>
                  </a:lnTo>
                  <a:lnTo>
                    <a:pt x="119746" y="54377"/>
                  </a:lnTo>
                  <a:lnTo>
                    <a:pt x="117848" y="55188"/>
                  </a:lnTo>
                  <a:lnTo>
                    <a:pt x="117038" y="54517"/>
                  </a:lnTo>
                  <a:lnTo>
                    <a:pt x="116827" y="52416"/>
                  </a:lnTo>
                  <a:lnTo>
                    <a:pt x="114564" y="51516"/>
                  </a:lnTo>
                  <a:lnTo>
                    <a:pt x="113464" y="50957"/>
                  </a:lnTo>
                  <a:lnTo>
                    <a:pt x="112612" y="49897"/>
                  </a:lnTo>
                  <a:lnTo>
                    <a:pt x="112829" y="49572"/>
                  </a:lnTo>
                  <a:close/>
                  <a:moveTo>
                    <a:pt x="149939" y="7430"/>
                  </a:moveTo>
                  <a:lnTo>
                    <a:pt x="151315" y="7494"/>
                  </a:lnTo>
                  <a:lnTo>
                    <a:pt x="151174" y="9833"/>
                  </a:lnTo>
                  <a:lnTo>
                    <a:pt x="151632" y="12180"/>
                  </a:lnTo>
                  <a:lnTo>
                    <a:pt x="152774" y="11572"/>
                  </a:lnTo>
                  <a:lnTo>
                    <a:pt x="154498" y="13821"/>
                  </a:lnTo>
                  <a:lnTo>
                    <a:pt x="155378" y="13824"/>
                  </a:lnTo>
                  <a:lnTo>
                    <a:pt x="156827" y="12931"/>
                  </a:lnTo>
                  <a:lnTo>
                    <a:pt x="156535" y="15023"/>
                  </a:lnTo>
                  <a:lnTo>
                    <a:pt x="155031" y="20819"/>
                  </a:lnTo>
                  <a:lnTo>
                    <a:pt x="154608" y="21802"/>
                  </a:lnTo>
                  <a:lnTo>
                    <a:pt x="154322" y="23560"/>
                  </a:lnTo>
                  <a:lnTo>
                    <a:pt x="154023" y="23902"/>
                  </a:lnTo>
                  <a:lnTo>
                    <a:pt x="153579" y="27452"/>
                  </a:lnTo>
                  <a:lnTo>
                    <a:pt x="152562" y="28620"/>
                  </a:lnTo>
                  <a:lnTo>
                    <a:pt x="151712" y="31404"/>
                  </a:lnTo>
                  <a:lnTo>
                    <a:pt x="151365" y="31676"/>
                  </a:lnTo>
                  <a:lnTo>
                    <a:pt x="150118" y="30605"/>
                  </a:lnTo>
                  <a:lnTo>
                    <a:pt x="151364" y="26353"/>
                  </a:lnTo>
                  <a:lnTo>
                    <a:pt x="151880" y="23878"/>
                  </a:lnTo>
                  <a:lnTo>
                    <a:pt x="151554" y="22593"/>
                  </a:lnTo>
                  <a:lnTo>
                    <a:pt x="150849" y="21436"/>
                  </a:lnTo>
                  <a:lnTo>
                    <a:pt x="148942" y="21399"/>
                  </a:lnTo>
                  <a:lnTo>
                    <a:pt x="147340" y="21933"/>
                  </a:lnTo>
                  <a:lnTo>
                    <a:pt x="147000" y="21250"/>
                  </a:lnTo>
                  <a:lnTo>
                    <a:pt x="146950" y="20329"/>
                  </a:lnTo>
                  <a:lnTo>
                    <a:pt x="146564" y="20023"/>
                  </a:lnTo>
                  <a:lnTo>
                    <a:pt x="144431" y="20086"/>
                  </a:lnTo>
                  <a:lnTo>
                    <a:pt x="143805" y="19832"/>
                  </a:lnTo>
                  <a:lnTo>
                    <a:pt x="143392" y="18986"/>
                  </a:lnTo>
                  <a:lnTo>
                    <a:pt x="143310" y="18314"/>
                  </a:lnTo>
                  <a:lnTo>
                    <a:pt x="145236" y="17787"/>
                  </a:lnTo>
                  <a:lnTo>
                    <a:pt x="147054" y="17983"/>
                  </a:lnTo>
                  <a:lnTo>
                    <a:pt x="149703" y="16640"/>
                  </a:lnTo>
                  <a:lnTo>
                    <a:pt x="148046" y="12130"/>
                  </a:lnTo>
                  <a:lnTo>
                    <a:pt x="145851" y="11705"/>
                  </a:lnTo>
                  <a:lnTo>
                    <a:pt x="145344" y="11268"/>
                  </a:lnTo>
                  <a:lnTo>
                    <a:pt x="145767" y="10502"/>
                  </a:lnTo>
                  <a:lnTo>
                    <a:pt x="146972" y="10089"/>
                  </a:lnTo>
                  <a:lnTo>
                    <a:pt x="148828" y="7792"/>
                  </a:lnTo>
                  <a:close/>
                  <a:moveTo>
                    <a:pt x="155924" y="3736"/>
                  </a:moveTo>
                  <a:lnTo>
                    <a:pt x="157863" y="3860"/>
                  </a:lnTo>
                  <a:lnTo>
                    <a:pt x="158171" y="4878"/>
                  </a:lnTo>
                  <a:lnTo>
                    <a:pt x="157979" y="5814"/>
                  </a:lnTo>
                  <a:lnTo>
                    <a:pt x="156991" y="5897"/>
                  </a:lnTo>
                  <a:lnTo>
                    <a:pt x="156903" y="6184"/>
                  </a:lnTo>
                  <a:lnTo>
                    <a:pt x="157211" y="7986"/>
                  </a:lnTo>
                  <a:lnTo>
                    <a:pt x="157230" y="10077"/>
                  </a:lnTo>
                  <a:lnTo>
                    <a:pt x="157046" y="10621"/>
                  </a:lnTo>
                  <a:lnTo>
                    <a:pt x="156486" y="11006"/>
                  </a:lnTo>
                  <a:lnTo>
                    <a:pt x="154327" y="7619"/>
                  </a:lnTo>
                  <a:close/>
                  <a:moveTo>
                    <a:pt x="161891" y="0"/>
                  </a:moveTo>
                  <a:lnTo>
                    <a:pt x="162369" y="21"/>
                  </a:lnTo>
                  <a:lnTo>
                    <a:pt x="162978" y="667"/>
                  </a:lnTo>
                  <a:lnTo>
                    <a:pt x="162977" y="1051"/>
                  </a:lnTo>
                  <a:lnTo>
                    <a:pt x="161831" y="3871"/>
                  </a:lnTo>
                  <a:lnTo>
                    <a:pt x="161846" y="4948"/>
                  </a:lnTo>
                  <a:lnTo>
                    <a:pt x="159996" y="4845"/>
                  </a:lnTo>
                  <a:lnTo>
                    <a:pt x="159706" y="4502"/>
                  </a:lnTo>
                  <a:lnTo>
                    <a:pt x="159356" y="2885"/>
                  </a:lnTo>
                  <a:lnTo>
                    <a:pt x="159589" y="1162"/>
                  </a:lnTo>
                  <a:lnTo>
                    <a:pt x="159848" y="718"/>
                  </a:lnTo>
                  <a:lnTo>
                    <a:pt x="160388" y="535"/>
                  </a:lnTo>
                  <a:lnTo>
                    <a:pt x="160973" y="873"/>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14" name="ee4p_GR_1_15912"/>
            <p:cNvSpPr>
              <a:spLocks noChangeAspect="1"/>
            </p:cNvSpPr>
            <p:nvPr>
              <p:custDataLst>
                <p:tags r:id="rId18"/>
              </p:custDataLst>
            </p:nvPr>
          </p:nvSpPr>
          <p:spPr>
            <a:xfrm>
              <a:off x="5493872" y="5435278"/>
              <a:ext cx="752573" cy="694414"/>
            </a:xfrm>
            <a:custGeom>
              <a:avLst/>
              <a:gdLst>
                <a:gd name="connsiteX0" fmla="*/ 90448 w 189841"/>
                <a:gd name="connsiteY0" fmla="*/ 157073 h 175170"/>
                <a:gd name="connsiteX1" fmla="*/ 91198 w 189841"/>
                <a:gd name="connsiteY1" fmla="*/ 157609 h 175170"/>
                <a:gd name="connsiteX2" fmla="*/ 91697 w 189841"/>
                <a:gd name="connsiteY2" fmla="*/ 159571 h 175170"/>
                <a:gd name="connsiteX3" fmla="*/ 92998 w 189841"/>
                <a:gd name="connsiteY3" fmla="*/ 160093 h 175170"/>
                <a:gd name="connsiteX4" fmla="*/ 94510 w 189841"/>
                <a:gd name="connsiteY4" fmla="*/ 160276 h 175170"/>
                <a:gd name="connsiteX5" fmla="*/ 96559 w 189841"/>
                <a:gd name="connsiteY5" fmla="*/ 160244 h 175170"/>
                <a:gd name="connsiteX6" fmla="*/ 97026 w 189841"/>
                <a:gd name="connsiteY6" fmla="*/ 160094 h 175170"/>
                <a:gd name="connsiteX7" fmla="*/ 98330 w 189841"/>
                <a:gd name="connsiteY7" fmla="*/ 158624 h 175170"/>
                <a:gd name="connsiteX8" fmla="*/ 99937 w 189841"/>
                <a:gd name="connsiteY8" fmla="*/ 158590 h 175170"/>
                <a:gd name="connsiteX9" fmla="*/ 100638 w 189841"/>
                <a:gd name="connsiteY9" fmla="*/ 160043 h 175170"/>
                <a:gd name="connsiteX10" fmla="*/ 99008 w 189841"/>
                <a:gd name="connsiteY10" fmla="*/ 160712 h 175170"/>
                <a:gd name="connsiteX11" fmla="*/ 98676 w 189841"/>
                <a:gd name="connsiteY11" fmla="*/ 161090 h 175170"/>
                <a:gd name="connsiteX12" fmla="*/ 98989 w 189841"/>
                <a:gd name="connsiteY12" fmla="*/ 161396 h 175170"/>
                <a:gd name="connsiteX13" fmla="*/ 100213 w 189841"/>
                <a:gd name="connsiteY13" fmla="*/ 162002 h 175170"/>
                <a:gd name="connsiteX14" fmla="*/ 101913 w 189841"/>
                <a:gd name="connsiteY14" fmla="*/ 161773 h 175170"/>
                <a:gd name="connsiteX15" fmla="*/ 101964 w 189841"/>
                <a:gd name="connsiteY15" fmla="*/ 162916 h 175170"/>
                <a:gd name="connsiteX16" fmla="*/ 102344 w 189841"/>
                <a:gd name="connsiteY16" fmla="*/ 163849 h 175170"/>
                <a:gd name="connsiteX17" fmla="*/ 103184 w 189841"/>
                <a:gd name="connsiteY17" fmla="*/ 164406 h 175170"/>
                <a:gd name="connsiteX18" fmla="*/ 104093 w 189841"/>
                <a:gd name="connsiteY18" fmla="*/ 164515 h 175170"/>
                <a:gd name="connsiteX19" fmla="*/ 106104 w 189841"/>
                <a:gd name="connsiteY19" fmla="*/ 164350 h 175170"/>
                <a:gd name="connsiteX20" fmla="*/ 108086 w 189841"/>
                <a:gd name="connsiteY20" fmla="*/ 163980 h 175170"/>
                <a:gd name="connsiteX21" fmla="*/ 110129 w 189841"/>
                <a:gd name="connsiteY21" fmla="*/ 163248 h 175170"/>
                <a:gd name="connsiteX22" fmla="*/ 112215 w 189841"/>
                <a:gd name="connsiteY22" fmla="*/ 162874 h 175170"/>
                <a:gd name="connsiteX23" fmla="*/ 118447 w 189841"/>
                <a:gd name="connsiteY23" fmla="*/ 163249 h 175170"/>
                <a:gd name="connsiteX24" fmla="*/ 120684 w 189841"/>
                <a:gd name="connsiteY24" fmla="*/ 164830 h 175170"/>
                <a:gd name="connsiteX25" fmla="*/ 124940 w 189841"/>
                <a:gd name="connsiteY25" fmla="*/ 165020 h 175170"/>
                <a:gd name="connsiteX26" fmla="*/ 128896 w 189841"/>
                <a:gd name="connsiteY26" fmla="*/ 165852 h 175170"/>
                <a:gd name="connsiteX27" fmla="*/ 130974 w 189841"/>
                <a:gd name="connsiteY27" fmla="*/ 165303 h 175170"/>
                <a:gd name="connsiteX28" fmla="*/ 134523 w 189841"/>
                <a:gd name="connsiteY28" fmla="*/ 164788 h 175170"/>
                <a:gd name="connsiteX29" fmla="*/ 135092 w 189841"/>
                <a:gd name="connsiteY29" fmla="*/ 165346 h 175170"/>
                <a:gd name="connsiteX30" fmla="*/ 134633 w 189841"/>
                <a:gd name="connsiteY30" fmla="*/ 168918 h 175170"/>
                <a:gd name="connsiteX31" fmla="*/ 134852 w 189841"/>
                <a:gd name="connsiteY31" fmla="*/ 169953 h 175170"/>
                <a:gd name="connsiteX32" fmla="*/ 135875 w 189841"/>
                <a:gd name="connsiteY32" fmla="*/ 170451 h 175170"/>
                <a:gd name="connsiteX33" fmla="*/ 136888 w 189841"/>
                <a:gd name="connsiteY33" fmla="*/ 170208 h 175170"/>
                <a:gd name="connsiteX34" fmla="*/ 138132 w 189841"/>
                <a:gd name="connsiteY34" fmla="*/ 169039 h 175170"/>
                <a:gd name="connsiteX35" fmla="*/ 141109 w 189841"/>
                <a:gd name="connsiteY35" fmla="*/ 168134 h 175170"/>
                <a:gd name="connsiteX36" fmla="*/ 144202 w 189841"/>
                <a:gd name="connsiteY36" fmla="*/ 168139 h 175170"/>
                <a:gd name="connsiteX37" fmla="*/ 146804 w 189841"/>
                <a:gd name="connsiteY37" fmla="*/ 165763 h 175170"/>
                <a:gd name="connsiteX38" fmla="*/ 147571 w 189841"/>
                <a:gd name="connsiteY38" fmla="*/ 165628 h 175170"/>
                <a:gd name="connsiteX39" fmla="*/ 147093 w 189841"/>
                <a:gd name="connsiteY39" fmla="*/ 166796 h 175170"/>
                <a:gd name="connsiteX40" fmla="*/ 146700 w 189841"/>
                <a:gd name="connsiteY40" fmla="*/ 169539 h 175170"/>
                <a:gd name="connsiteX41" fmla="*/ 146141 w 189841"/>
                <a:gd name="connsiteY41" fmla="*/ 171145 h 175170"/>
                <a:gd name="connsiteX42" fmla="*/ 145892 w 189841"/>
                <a:gd name="connsiteY42" fmla="*/ 172410 h 175170"/>
                <a:gd name="connsiteX43" fmla="*/ 144152 w 189841"/>
                <a:gd name="connsiteY43" fmla="*/ 173063 h 175170"/>
                <a:gd name="connsiteX44" fmla="*/ 141522 w 189841"/>
                <a:gd name="connsiteY44" fmla="*/ 173175 h 175170"/>
                <a:gd name="connsiteX45" fmla="*/ 136724 w 189841"/>
                <a:gd name="connsiteY45" fmla="*/ 172898 h 175170"/>
                <a:gd name="connsiteX46" fmla="*/ 131887 w 189841"/>
                <a:gd name="connsiteY46" fmla="*/ 173346 h 175170"/>
                <a:gd name="connsiteX47" fmla="*/ 122928 w 189841"/>
                <a:gd name="connsiteY47" fmla="*/ 174549 h 175170"/>
                <a:gd name="connsiteX48" fmla="*/ 113951 w 189841"/>
                <a:gd name="connsiteY48" fmla="*/ 175170 h 175170"/>
                <a:gd name="connsiteX49" fmla="*/ 112744 w 189841"/>
                <a:gd name="connsiteY49" fmla="*/ 174765 h 175170"/>
                <a:gd name="connsiteX50" fmla="*/ 112716 w 189841"/>
                <a:gd name="connsiteY50" fmla="*/ 173170 h 175170"/>
                <a:gd name="connsiteX51" fmla="*/ 112522 w 189841"/>
                <a:gd name="connsiteY51" fmla="*/ 172069 h 175170"/>
                <a:gd name="connsiteX52" fmla="*/ 111941 w 189841"/>
                <a:gd name="connsiteY52" fmla="*/ 171298 h 175170"/>
                <a:gd name="connsiteX53" fmla="*/ 109166 w 189841"/>
                <a:gd name="connsiteY53" fmla="*/ 170640 h 175170"/>
                <a:gd name="connsiteX54" fmla="*/ 106519 w 189841"/>
                <a:gd name="connsiteY54" fmla="*/ 169511 h 175170"/>
                <a:gd name="connsiteX55" fmla="*/ 96140 w 189841"/>
                <a:gd name="connsiteY55" fmla="*/ 167967 h 175170"/>
                <a:gd name="connsiteX56" fmla="*/ 93692 w 189841"/>
                <a:gd name="connsiteY56" fmla="*/ 167361 h 175170"/>
                <a:gd name="connsiteX57" fmla="*/ 89718 w 189841"/>
                <a:gd name="connsiteY57" fmla="*/ 167677 h 175170"/>
                <a:gd name="connsiteX58" fmla="*/ 88263 w 189841"/>
                <a:gd name="connsiteY58" fmla="*/ 167635 h 175170"/>
                <a:gd name="connsiteX59" fmla="*/ 87261 w 189841"/>
                <a:gd name="connsiteY59" fmla="*/ 167081 h 175170"/>
                <a:gd name="connsiteX60" fmla="*/ 86572 w 189841"/>
                <a:gd name="connsiteY60" fmla="*/ 166129 h 175170"/>
                <a:gd name="connsiteX61" fmla="*/ 86261 w 189841"/>
                <a:gd name="connsiteY61" fmla="*/ 163106 h 175170"/>
                <a:gd name="connsiteX62" fmla="*/ 86753 w 189841"/>
                <a:gd name="connsiteY62" fmla="*/ 160110 h 175170"/>
                <a:gd name="connsiteX63" fmla="*/ 87613 w 189841"/>
                <a:gd name="connsiteY63" fmla="*/ 159318 h 175170"/>
                <a:gd name="connsiteX64" fmla="*/ 88008 w 189841"/>
                <a:gd name="connsiteY64" fmla="*/ 160221 h 175170"/>
                <a:gd name="connsiteX65" fmla="*/ 89027 w 189841"/>
                <a:gd name="connsiteY65" fmla="*/ 160634 h 175170"/>
                <a:gd name="connsiteX66" fmla="*/ 89973 w 189841"/>
                <a:gd name="connsiteY66" fmla="*/ 159724 h 175170"/>
                <a:gd name="connsiteX67" fmla="*/ 89964 w 189841"/>
                <a:gd name="connsiteY67" fmla="*/ 158350 h 175170"/>
                <a:gd name="connsiteX68" fmla="*/ 167536 w 189841"/>
                <a:gd name="connsiteY68" fmla="*/ 152919 h 175170"/>
                <a:gd name="connsiteX69" fmla="*/ 167180 w 189841"/>
                <a:gd name="connsiteY69" fmla="*/ 155589 h 175170"/>
                <a:gd name="connsiteX70" fmla="*/ 166078 w 189841"/>
                <a:gd name="connsiteY70" fmla="*/ 157728 h 175170"/>
                <a:gd name="connsiteX71" fmla="*/ 167221 w 189841"/>
                <a:gd name="connsiteY71" fmla="*/ 159502 h 175170"/>
                <a:gd name="connsiteX72" fmla="*/ 167767 w 189841"/>
                <a:gd name="connsiteY72" fmla="*/ 161523 h 175170"/>
                <a:gd name="connsiteX73" fmla="*/ 166495 w 189841"/>
                <a:gd name="connsiteY73" fmla="*/ 161857 h 175170"/>
                <a:gd name="connsiteX74" fmla="*/ 165651 w 189841"/>
                <a:gd name="connsiteY74" fmla="*/ 163269 h 175170"/>
                <a:gd name="connsiteX75" fmla="*/ 164794 w 189841"/>
                <a:gd name="connsiteY75" fmla="*/ 162079 h 175170"/>
                <a:gd name="connsiteX76" fmla="*/ 165163 w 189841"/>
                <a:gd name="connsiteY76" fmla="*/ 160705 h 175170"/>
                <a:gd name="connsiteX77" fmla="*/ 164165 w 189841"/>
                <a:gd name="connsiteY77" fmla="*/ 158526 h 175170"/>
                <a:gd name="connsiteX78" fmla="*/ 166053 w 189841"/>
                <a:gd name="connsiteY78" fmla="*/ 155292 h 175170"/>
                <a:gd name="connsiteX79" fmla="*/ 166096 w 189841"/>
                <a:gd name="connsiteY79" fmla="*/ 153720 h 175170"/>
                <a:gd name="connsiteX80" fmla="*/ 73059 w 189841"/>
                <a:gd name="connsiteY80" fmla="*/ 138689 h 175170"/>
                <a:gd name="connsiteX81" fmla="*/ 74106 w 189841"/>
                <a:gd name="connsiteY81" fmla="*/ 140102 h 175170"/>
                <a:gd name="connsiteX82" fmla="*/ 76300 w 189841"/>
                <a:gd name="connsiteY82" fmla="*/ 142164 h 175170"/>
                <a:gd name="connsiteX83" fmla="*/ 75343 w 189841"/>
                <a:gd name="connsiteY83" fmla="*/ 143599 h 175170"/>
                <a:gd name="connsiteX84" fmla="*/ 75086 w 189841"/>
                <a:gd name="connsiteY84" fmla="*/ 144696 h 175170"/>
                <a:gd name="connsiteX85" fmla="*/ 72815 w 189841"/>
                <a:gd name="connsiteY85" fmla="*/ 143942 h 175170"/>
                <a:gd name="connsiteX86" fmla="*/ 72182 w 189841"/>
                <a:gd name="connsiteY86" fmla="*/ 142810 h 175170"/>
                <a:gd name="connsiteX87" fmla="*/ 72068 w 189841"/>
                <a:gd name="connsiteY87" fmla="*/ 140299 h 175170"/>
                <a:gd name="connsiteX88" fmla="*/ 72664 w 189841"/>
                <a:gd name="connsiteY88" fmla="*/ 139074 h 175170"/>
                <a:gd name="connsiteX89" fmla="*/ 189841 w 189841"/>
                <a:gd name="connsiteY89" fmla="*/ 137431 h 175170"/>
                <a:gd name="connsiteX90" fmla="*/ 189801 w 189841"/>
                <a:gd name="connsiteY90" fmla="*/ 139035 h 175170"/>
                <a:gd name="connsiteX91" fmla="*/ 187899 w 189841"/>
                <a:gd name="connsiteY91" fmla="*/ 143092 h 175170"/>
                <a:gd name="connsiteX92" fmla="*/ 186211 w 189841"/>
                <a:gd name="connsiteY92" fmla="*/ 145117 h 175170"/>
                <a:gd name="connsiteX93" fmla="*/ 186655 w 189841"/>
                <a:gd name="connsiteY93" fmla="*/ 146743 h 175170"/>
                <a:gd name="connsiteX94" fmla="*/ 183952 w 189841"/>
                <a:gd name="connsiteY94" fmla="*/ 147193 h 175170"/>
                <a:gd name="connsiteX95" fmla="*/ 181238 w 189841"/>
                <a:gd name="connsiteY95" fmla="*/ 150175 h 175170"/>
                <a:gd name="connsiteX96" fmla="*/ 179642 w 189841"/>
                <a:gd name="connsiteY96" fmla="*/ 150705 h 175170"/>
                <a:gd name="connsiteX97" fmla="*/ 179091 w 189841"/>
                <a:gd name="connsiteY97" fmla="*/ 150636 h 175170"/>
                <a:gd name="connsiteX98" fmla="*/ 178424 w 189841"/>
                <a:gd name="connsiteY98" fmla="*/ 149468 h 175170"/>
                <a:gd name="connsiteX99" fmla="*/ 179348 w 189841"/>
                <a:gd name="connsiteY99" fmla="*/ 146645 h 175170"/>
                <a:gd name="connsiteX100" fmla="*/ 178493 w 189841"/>
                <a:gd name="connsiteY100" fmla="*/ 144829 h 175170"/>
                <a:gd name="connsiteX101" fmla="*/ 178441 w 189841"/>
                <a:gd name="connsiteY101" fmla="*/ 144059 h 175170"/>
                <a:gd name="connsiteX102" fmla="*/ 179726 w 189841"/>
                <a:gd name="connsiteY102" fmla="*/ 142993 h 175170"/>
                <a:gd name="connsiteX103" fmla="*/ 180629 w 189841"/>
                <a:gd name="connsiteY103" fmla="*/ 141396 h 175170"/>
                <a:gd name="connsiteX104" fmla="*/ 182822 w 189841"/>
                <a:gd name="connsiteY104" fmla="*/ 139667 h 175170"/>
                <a:gd name="connsiteX105" fmla="*/ 188506 w 189841"/>
                <a:gd name="connsiteY105" fmla="*/ 137619 h 175170"/>
                <a:gd name="connsiteX106" fmla="*/ 127421 w 189841"/>
                <a:gd name="connsiteY106" fmla="*/ 136416 h 175170"/>
                <a:gd name="connsiteX107" fmla="*/ 128713 w 189841"/>
                <a:gd name="connsiteY107" fmla="*/ 137395 h 175170"/>
                <a:gd name="connsiteX108" fmla="*/ 129045 w 189841"/>
                <a:gd name="connsiteY108" fmla="*/ 138469 h 175170"/>
                <a:gd name="connsiteX109" fmla="*/ 128017 w 189841"/>
                <a:gd name="connsiteY109" fmla="*/ 139799 h 175170"/>
                <a:gd name="connsiteX110" fmla="*/ 126570 w 189841"/>
                <a:gd name="connsiteY110" fmla="*/ 139322 h 175170"/>
                <a:gd name="connsiteX111" fmla="*/ 127160 w 189841"/>
                <a:gd name="connsiteY111" fmla="*/ 138816 h 175170"/>
                <a:gd name="connsiteX112" fmla="*/ 127508 w 189841"/>
                <a:gd name="connsiteY112" fmla="*/ 138159 h 175170"/>
                <a:gd name="connsiteX113" fmla="*/ 127546 w 189841"/>
                <a:gd name="connsiteY113" fmla="*/ 137212 h 175170"/>
                <a:gd name="connsiteX114" fmla="*/ 127154 w 189841"/>
                <a:gd name="connsiteY114" fmla="*/ 136629 h 175170"/>
                <a:gd name="connsiteX115" fmla="*/ 148672 w 189841"/>
                <a:gd name="connsiteY115" fmla="*/ 132238 h 175170"/>
                <a:gd name="connsiteX116" fmla="*/ 149805 w 189841"/>
                <a:gd name="connsiteY116" fmla="*/ 132602 h 175170"/>
                <a:gd name="connsiteX117" fmla="*/ 150676 w 189841"/>
                <a:gd name="connsiteY117" fmla="*/ 133587 h 175170"/>
                <a:gd name="connsiteX118" fmla="*/ 148929 w 189841"/>
                <a:gd name="connsiteY118" fmla="*/ 134192 h 175170"/>
                <a:gd name="connsiteX119" fmla="*/ 147819 w 189841"/>
                <a:gd name="connsiteY119" fmla="*/ 135462 h 175170"/>
                <a:gd name="connsiteX120" fmla="*/ 146461 w 189841"/>
                <a:gd name="connsiteY120" fmla="*/ 134562 h 175170"/>
                <a:gd name="connsiteX121" fmla="*/ 146456 w 189841"/>
                <a:gd name="connsiteY121" fmla="*/ 133333 h 175170"/>
                <a:gd name="connsiteX122" fmla="*/ 147942 w 189841"/>
                <a:gd name="connsiteY122" fmla="*/ 133709 h 175170"/>
                <a:gd name="connsiteX123" fmla="*/ 148985 w 189841"/>
                <a:gd name="connsiteY123" fmla="*/ 133017 h 175170"/>
                <a:gd name="connsiteX124" fmla="*/ 181674 w 189841"/>
                <a:gd name="connsiteY124" fmla="*/ 132173 h 175170"/>
                <a:gd name="connsiteX125" fmla="*/ 181836 w 189841"/>
                <a:gd name="connsiteY125" fmla="*/ 132646 h 175170"/>
                <a:gd name="connsiteX126" fmla="*/ 181818 w 189841"/>
                <a:gd name="connsiteY126" fmla="*/ 133656 h 175170"/>
                <a:gd name="connsiteX127" fmla="*/ 181622 w 189841"/>
                <a:gd name="connsiteY127" fmla="*/ 134385 h 175170"/>
                <a:gd name="connsiteX128" fmla="*/ 181138 w 189841"/>
                <a:gd name="connsiteY128" fmla="*/ 134788 h 175170"/>
                <a:gd name="connsiteX129" fmla="*/ 180028 w 189841"/>
                <a:gd name="connsiteY129" fmla="*/ 133630 h 175170"/>
                <a:gd name="connsiteX130" fmla="*/ 179976 w 189841"/>
                <a:gd name="connsiteY130" fmla="*/ 133026 h 175170"/>
                <a:gd name="connsiteX131" fmla="*/ 181106 w 189841"/>
                <a:gd name="connsiteY131" fmla="*/ 132333 h 175170"/>
                <a:gd name="connsiteX132" fmla="*/ 108112 w 189841"/>
                <a:gd name="connsiteY132" fmla="*/ 129062 h 175170"/>
                <a:gd name="connsiteX133" fmla="*/ 108151 w 189841"/>
                <a:gd name="connsiteY133" fmla="*/ 130553 h 175170"/>
                <a:gd name="connsiteX134" fmla="*/ 108000 w 189841"/>
                <a:gd name="connsiteY134" fmla="*/ 131087 h 175170"/>
                <a:gd name="connsiteX135" fmla="*/ 103474 w 189841"/>
                <a:gd name="connsiteY135" fmla="*/ 131806 h 175170"/>
                <a:gd name="connsiteX136" fmla="*/ 103893 w 189841"/>
                <a:gd name="connsiteY136" fmla="*/ 130097 h 175170"/>
                <a:gd name="connsiteX137" fmla="*/ 104169 w 189841"/>
                <a:gd name="connsiteY137" fmla="*/ 129557 h 175170"/>
                <a:gd name="connsiteX138" fmla="*/ 105668 w 189841"/>
                <a:gd name="connsiteY138" fmla="*/ 130352 h 175170"/>
                <a:gd name="connsiteX139" fmla="*/ 106220 w 189841"/>
                <a:gd name="connsiteY139" fmla="*/ 129946 h 175170"/>
                <a:gd name="connsiteX140" fmla="*/ 106445 w 189841"/>
                <a:gd name="connsiteY140" fmla="*/ 129476 h 175170"/>
                <a:gd name="connsiteX141" fmla="*/ 124921 w 189841"/>
                <a:gd name="connsiteY141" fmla="*/ 128417 h 175170"/>
                <a:gd name="connsiteX142" fmla="*/ 127376 w 189841"/>
                <a:gd name="connsiteY142" fmla="*/ 130240 h 175170"/>
                <a:gd name="connsiteX143" fmla="*/ 126819 w 189841"/>
                <a:gd name="connsiteY143" fmla="*/ 131339 h 175170"/>
                <a:gd name="connsiteX144" fmla="*/ 126434 w 189841"/>
                <a:gd name="connsiteY144" fmla="*/ 131737 h 175170"/>
                <a:gd name="connsiteX145" fmla="*/ 124761 w 189841"/>
                <a:gd name="connsiteY145" fmla="*/ 130134 h 175170"/>
                <a:gd name="connsiteX146" fmla="*/ 124126 w 189841"/>
                <a:gd name="connsiteY146" fmla="*/ 129197 h 175170"/>
                <a:gd name="connsiteX147" fmla="*/ 168476 w 189841"/>
                <a:gd name="connsiteY147" fmla="*/ 125472 h 175170"/>
                <a:gd name="connsiteX148" fmla="*/ 170389 w 189841"/>
                <a:gd name="connsiteY148" fmla="*/ 126393 h 175170"/>
                <a:gd name="connsiteX149" fmla="*/ 166873 w 189841"/>
                <a:gd name="connsiteY149" fmla="*/ 127910 h 175170"/>
                <a:gd name="connsiteX150" fmla="*/ 165940 w 189841"/>
                <a:gd name="connsiteY150" fmla="*/ 128712 h 175170"/>
                <a:gd name="connsiteX151" fmla="*/ 163345 w 189841"/>
                <a:gd name="connsiteY151" fmla="*/ 128885 h 175170"/>
                <a:gd name="connsiteX152" fmla="*/ 161488 w 189841"/>
                <a:gd name="connsiteY152" fmla="*/ 129993 h 175170"/>
                <a:gd name="connsiteX153" fmla="*/ 160797 w 189841"/>
                <a:gd name="connsiteY153" fmla="*/ 130023 h 175170"/>
                <a:gd name="connsiteX154" fmla="*/ 161619 w 189841"/>
                <a:gd name="connsiteY154" fmla="*/ 128797 h 175170"/>
                <a:gd name="connsiteX155" fmla="*/ 163954 w 189841"/>
                <a:gd name="connsiteY155" fmla="*/ 127117 h 175170"/>
                <a:gd name="connsiteX156" fmla="*/ 167355 w 189841"/>
                <a:gd name="connsiteY156" fmla="*/ 125637 h 175170"/>
                <a:gd name="connsiteX157" fmla="*/ 140505 w 189841"/>
                <a:gd name="connsiteY157" fmla="*/ 124652 h 175170"/>
                <a:gd name="connsiteX158" fmla="*/ 141915 w 189841"/>
                <a:gd name="connsiteY158" fmla="*/ 125533 h 175170"/>
                <a:gd name="connsiteX159" fmla="*/ 140151 w 189841"/>
                <a:gd name="connsiteY159" fmla="*/ 126118 h 175170"/>
                <a:gd name="connsiteX160" fmla="*/ 137380 w 189841"/>
                <a:gd name="connsiteY160" fmla="*/ 128386 h 175170"/>
                <a:gd name="connsiteX161" fmla="*/ 135428 w 189841"/>
                <a:gd name="connsiteY161" fmla="*/ 128594 h 175170"/>
                <a:gd name="connsiteX162" fmla="*/ 134811 w 189841"/>
                <a:gd name="connsiteY162" fmla="*/ 128403 h 175170"/>
                <a:gd name="connsiteX163" fmla="*/ 135996 w 189841"/>
                <a:gd name="connsiteY163" fmla="*/ 127964 h 175170"/>
                <a:gd name="connsiteX164" fmla="*/ 136828 w 189841"/>
                <a:gd name="connsiteY164" fmla="*/ 127498 h 175170"/>
                <a:gd name="connsiteX165" fmla="*/ 137227 w 189841"/>
                <a:gd name="connsiteY165" fmla="*/ 126934 h 175170"/>
                <a:gd name="connsiteX166" fmla="*/ 139207 w 189841"/>
                <a:gd name="connsiteY166" fmla="*/ 125943 h 175170"/>
                <a:gd name="connsiteX167" fmla="*/ 112100 w 189841"/>
                <a:gd name="connsiteY167" fmla="*/ 122454 h 175170"/>
                <a:gd name="connsiteX168" fmla="*/ 113141 w 189841"/>
                <a:gd name="connsiteY168" fmla="*/ 124351 h 175170"/>
                <a:gd name="connsiteX169" fmla="*/ 112206 w 189841"/>
                <a:gd name="connsiteY169" fmla="*/ 125057 h 175170"/>
                <a:gd name="connsiteX170" fmla="*/ 111802 w 189841"/>
                <a:gd name="connsiteY170" fmla="*/ 125168 h 175170"/>
                <a:gd name="connsiteX171" fmla="*/ 111224 w 189841"/>
                <a:gd name="connsiteY171" fmla="*/ 124096 h 175170"/>
                <a:gd name="connsiteX172" fmla="*/ 111103 w 189841"/>
                <a:gd name="connsiteY172" fmla="*/ 123096 h 175170"/>
                <a:gd name="connsiteX173" fmla="*/ 111334 w 189841"/>
                <a:gd name="connsiteY173" fmla="*/ 122510 h 175170"/>
                <a:gd name="connsiteX174" fmla="*/ 160140 w 189841"/>
                <a:gd name="connsiteY174" fmla="*/ 120840 h 175170"/>
                <a:gd name="connsiteX175" fmla="*/ 161864 w 189841"/>
                <a:gd name="connsiteY175" fmla="*/ 121735 h 175170"/>
                <a:gd name="connsiteX176" fmla="*/ 162956 w 189841"/>
                <a:gd name="connsiteY176" fmla="*/ 122814 h 175170"/>
                <a:gd name="connsiteX177" fmla="*/ 163489 w 189841"/>
                <a:gd name="connsiteY177" fmla="*/ 123020 h 175170"/>
                <a:gd name="connsiteX178" fmla="*/ 163366 w 189841"/>
                <a:gd name="connsiteY178" fmla="*/ 123671 h 175170"/>
                <a:gd name="connsiteX179" fmla="*/ 163038 w 189841"/>
                <a:gd name="connsiteY179" fmla="*/ 124102 h 175170"/>
                <a:gd name="connsiteX180" fmla="*/ 160831 w 189841"/>
                <a:gd name="connsiteY180" fmla="*/ 124453 h 175170"/>
                <a:gd name="connsiteX181" fmla="*/ 161224 w 189841"/>
                <a:gd name="connsiteY181" fmla="*/ 122434 h 175170"/>
                <a:gd name="connsiteX182" fmla="*/ 123575 w 189841"/>
                <a:gd name="connsiteY182" fmla="*/ 119280 h 175170"/>
                <a:gd name="connsiteX183" fmla="*/ 124465 w 189841"/>
                <a:gd name="connsiteY183" fmla="*/ 119553 h 175170"/>
                <a:gd name="connsiteX184" fmla="*/ 124381 w 189841"/>
                <a:gd name="connsiteY184" fmla="*/ 120919 h 175170"/>
                <a:gd name="connsiteX185" fmla="*/ 124545 w 189841"/>
                <a:gd name="connsiteY185" fmla="*/ 121320 h 175170"/>
                <a:gd name="connsiteX186" fmla="*/ 122787 w 189841"/>
                <a:gd name="connsiteY186" fmla="*/ 123281 h 175170"/>
                <a:gd name="connsiteX187" fmla="*/ 121325 w 189841"/>
                <a:gd name="connsiteY187" fmla="*/ 123069 h 175170"/>
                <a:gd name="connsiteX188" fmla="*/ 120710 w 189841"/>
                <a:gd name="connsiteY188" fmla="*/ 122171 h 175170"/>
                <a:gd name="connsiteX189" fmla="*/ 121617 w 189841"/>
                <a:gd name="connsiteY189" fmla="*/ 120327 h 175170"/>
                <a:gd name="connsiteX190" fmla="*/ 129993 w 189841"/>
                <a:gd name="connsiteY190" fmla="*/ 118062 h 175170"/>
                <a:gd name="connsiteX191" fmla="*/ 130857 w 189841"/>
                <a:gd name="connsiteY191" fmla="*/ 118349 h 175170"/>
                <a:gd name="connsiteX192" fmla="*/ 131377 w 189841"/>
                <a:gd name="connsiteY192" fmla="*/ 119179 h 175170"/>
                <a:gd name="connsiteX193" fmla="*/ 131297 w 189841"/>
                <a:gd name="connsiteY193" fmla="*/ 122060 h 175170"/>
                <a:gd name="connsiteX194" fmla="*/ 130449 w 189841"/>
                <a:gd name="connsiteY194" fmla="*/ 123885 h 175170"/>
                <a:gd name="connsiteX195" fmla="*/ 128477 w 189841"/>
                <a:gd name="connsiteY195" fmla="*/ 124848 h 175170"/>
                <a:gd name="connsiteX196" fmla="*/ 127132 w 189841"/>
                <a:gd name="connsiteY196" fmla="*/ 123458 h 175170"/>
                <a:gd name="connsiteX197" fmla="*/ 126380 w 189841"/>
                <a:gd name="connsiteY197" fmla="*/ 121269 h 175170"/>
                <a:gd name="connsiteX198" fmla="*/ 106963 w 189841"/>
                <a:gd name="connsiteY198" fmla="*/ 117710 h 175170"/>
                <a:gd name="connsiteX199" fmla="*/ 107965 w 189841"/>
                <a:gd name="connsiteY199" fmla="*/ 118165 h 175170"/>
                <a:gd name="connsiteX200" fmla="*/ 108116 w 189841"/>
                <a:gd name="connsiteY200" fmla="*/ 118793 h 175170"/>
                <a:gd name="connsiteX201" fmla="*/ 107842 w 189841"/>
                <a:gd name="connsiteY201" fmla="*/ 119877 h 175170"/>
                <a:gd name="connsiteX202" fmla="*/ 107024 w 189841"/>
                <a:gd name="connsiteY202" fmla="*/ 120260 h 175170"/>
                <a:gd name="connsiteX203" fmla="*/ 105659 w 189841"/>
                <a:gd name="connsiteY203" fmla="*/ 119702 h 175170"/>
                <a:gd name="connsiteX204" fmla="*/ 106022 w 189841"/>
                <a:gd name="connsiteY204" fmla="*/ 118304 h 175170"/>
                <a:gd name="connsiteX205" fmla="*/ 105802 w 189841"/>
                <a:gd name="connsiteY205" fmla="*/ 110953 h 175170"/>
                <a:gd name="connsiteX206" fmla="*/ 106184 w 189841"/>
                <a:gd name="connsiteY206" fmla="*/ 111607 h 175170"/>
                <a:gd name="connsiteX207" fmla="*/ 106912 w 189841"/>
                <a:gd name="connsiteY207" fmla="*/ 112667 h 175170"/>
                <a:gd name="connsiteX208" fmla="*/ 105901 w 189841"/>
                <a:gd name="connsiteY208" fmla="*/ 114289 h 175170"/>
                <a:gd name="connsiteX209" fmla="*/ 104644 w 189841"/>
                <a:gd name="connsiteY209" fmla="*/ 115062 h 175170"/>
                <a:gd name="connsiteX210" fmla="*/ 105061 w 189841"/>
                <a:gd name="connsiteY210" fmla="*/ 113294 h 175170"/>
                <a:gd name="connsiteX211" fmla="*/ 104441 w 189841"/>
                <a:gd name="connsiteY211" fmla="*/ 112371 h 175170"/>
                <a:gd name="connsiteX212" fmla="*/ 104996 w 189841"/>
                <a:gd name="connsiteY212" fmla="*/ 111586 h 175170"/>
                <a:gd name="connsiteX213" fmla="*/ 116311 w 189841"/>
                <a:gd name="connsiteY213" fmla="*/ 110092 h 175170"/>
                <a:gd name="connsiteX214" fmla="*/ 117114 w 189841"/>
                <a:gd name="connsiteY214" fmla="*/ 110485 h 175170"/>
                <a:gd name="connsiteX215" fmla="*/ 117004 w 189841"/>
                <a:gd name="connsiteY215" fmla="*/ 113135 h 175170"/>
                <a:gd name="connsiteX216" fmla="*/ 116421 w 189841"/>
                <a:gd name="connsiteY216" fmla="*/ 113112 h 175170"/>
                <a:gd name="connsiteX217" fmla="*/ 116082 w 189841"/>
                <a:gd name="connsiteY217" fmla="*/ 112703 h 175170"/>
                <a:gd name="connsiteX218" fmla="*/ 116063 w 189841"/>
                <a:gd name="connsiteY218" fmla="*/ 111689 h 175170"/>
                <a:gd name="connsiteX219" fmla="*/ 126076 w 189841"/>
                <a:gd name="connsiteY219" fmla="*/ 110085 h 175170"/>
                <a:gd name="connsiteX220" fmla="*/ 128615 w 189841"/>
                <a:gd name="connsiteY220" fmla="*/ 111057 h 175170"/>
                <a:gd name="connsiteX221" fmla="*/ 128492 w 189841"/>
                <a:gd name="connsiteY221" fmla="*/ 111670 h 175170"/>
                <a:gd name="connsiteX222" fmla="*/ 127283 w 189841"/>
                <a:gd name="connsiteY222" fmla="*/ 112383 h 175170"/>
                <a:gd name="connsiteX223" fmla="*/ 125169 w 189841"/>
                <a:gd name="connsiteY223" fmla="*/ 112540 h 175170"/>
                <a:gd name="connsiteX224" fmla="*/ 125292 w 189841"/>
                <a:gd name="connsiteY224" fmla="*/ 110592 h 175170"/>
                <a:gd name="connsiteX225" fmla="*/ 148259 w 189841"/>
                <a:gd name="connsiteY225" fmla="*/ 105865 h 175170"/>
                <a:gd name="connsiteX226" fmla="*/ 147054 w 189841"/>
                <a:gd name="connsiteY226" fmla="*/ 107265 h 175170"/>
                <a:gd name="connsiteX227" fmla="*/ 145020 w 189841"/>
                <a:gd name="connsiteY227" fmla="*/ 108570 h 175170"/>
                <a:gd name="connsiteX228" fmla="*/ 141138 w 189841"/>
                <a:gd name="connsiteY228" fmla="*/ 109568 h 175170"/>
                <a:gd name="connsiteX229" fmla="*/ 140101 w 189841"/>
                <a:gd name="connsiteY229" fmla="*/ 109666 h 175170"/>
                <a:gd name="connsiteX230" fmla="*/ 140418 w 189841"/>
                <a:gd name="connsiteY230" fmla="*/ 108645 h 175170"/>
                <a:gd name="connsiteX231" fmla="*/ 142399 w 189841"/>
                <a:gd name="connsiteY231" fmla="*/ 106873 h 175170"/>
                <a:gd name="connsiteX232" fmla="*/ 145167 w 189841"/>
                <a:gd name="connsiteY232" fmla="*/ 106786 h 175170"/>
                <a:gd name="connsiteX233" fmla="*/ 147689 w 189841"/>
                <a:gd name="connsiteY233" fmla="*/ 105898 h 175170"/>
                <a:gd name="connsiteX234" fmla="*/ 119248 w 189841"/>
                <a:gd name="connsiteY234" fmla="*/ 105703 h 175170"/>
                <a:gd name="connsiteX235" fmla="*/ 120408 w 189841"/>
                <a:gd name="connsiteY235" fmla="*/ 106538 h 175170"/>
                <a:gd name="connsiteX236" fmla="*/ 123362 w 189841"/>
                <a:gd name="connsiteY236" fmla="*/ 106981 h 175170"/>
                <a:gd name="connsiteX237" fmla="*/ 124035 w 189841"/>
                <a:gd name="connsiteY237" fmla="*/ 107775 h 175170"/>
                <a:gd name="connsiteX238" fmla="*/ 123215 w 189841"/>
                <a:gd name="connsiteY238" fmla="*/ 109423 h 175170"/>
                <a:gd name="connsiteX239" fmla="*/ 121835 w 189841"/>
                <a:gd name="connsiteY239" fmla="*/ 109169 h 175170"/>
                <a:gd name="connsiteX240" fmla="*/ 119527 w 189841"/>
                <a:gd name="connsiteY240" fmla="*/ 107396 h 175170"/>
                <a:gd name="connsiteX241" fmla="*/ 118738 w 189841"/>
                <a:gd name="connsiteY241" fmla="*/ 106591 h 175170"/>
                <a:gd name="connsiteX242" fmla="*/ 118300 w 189841"/>
                <a:gd name="connsiteY242" fmla="*/ 105799 h 175170"/>
                <a:gd name="connsiteX243" fmla="*/ 104648 w 189841"/>
                <a:gd name="connsiteY243" fmla="*/ 105651 h 175170"/>
                <a:gd name="connsiteX244" fmla="*/ 105128 w 189841"/>
                <a:gd name="connsiteY244" fmla="*/ 106512 h 175170"/>
                <a:gd name="connsiteX245" fmla="*/ 104136 w 189841"/>
                <a:gd name="connsiteY245" fmla="*/ 108356 h 175170"/>
                <a:gd name="connsiteX246" fmla="*/ 102655 w 189841"/>
                <a:gd name="connsiteY246" fmla="*/ 109597 h 175170"/>
                <a:gd name="connsiteX247" fmla="*/ 102401 w 189841"/>
                <a:gd name="connsiteY247" fmla="*/ 107736 h 175170"/>
                <a:gd name="connsiteX248" fmla="*/ 103350 w 189841"/>
                <a:gd name="connsiteY248" fmla="*/ 105778 h 175170"/>
                <a:gd name="connsiteX249" fmla="*/ 158719 w 189841"/>
                <a:gd name="connsiteY249" fmla="*/ 102358 h 175170"/>
                <a:gd name="connsiteX250" fmla="*/ 161438 w 189841"/>
                <a:gd name="connsiteY250" fmla="*/ 103201 h 175170"/>
                <a:gd name="connsiteX251" fmla="*/ 162194 w 189841"/>
                <a:gd name="connsiteY251" fmla="*/ 103111 h 175170"/>
                <a:gd name="connsiteX252" fmla="*/ 163479 w 189841"/>
                <a:gd name="connsiteY252" fmla="*/ 103417 h 175170"/>
                <a:gd name="connsiteX253" fmla="*/ 163820 w 189841"/>
                <a:gd name="connsiteY253" fmla="*/ 104971 h 175170"/>
                <a:gd name="connsiteX254" fmla="*/ 162118 w 189841"/>
                <a:gd name="connsiteY254" fmla="*/ 105196 h 175170"/>
                <a:gd name="connsiteX255" fmla="*/ 159173 w 189841"/>
                <a:gd name="connsiteY255" fmla="*/ 106622 h 175170"/>
                <a:gd name="connsiteX256" fmla="*/ 157920 w 189841"/>
                <a:gd name="connsiteY256" fmla="*/ 106309 h 175170"/>
                <a:gd name="connsiteX257" fmla="*/ 156422 w 189841"/>
                <a:gd name="connsiteY257" fmla="*/ 105069 h 175170"/>
                <a:gd name="connsiteX258" fmla="*/ 154042 w 189841"/>
                <a:gd name="connsiteY258" fmla="*/ 104940 h 175170"/>
                <a:gd name="connsiteX259" fmla="*/ 153338 w 189841"/>
                <a:gd name="connsiteY259" fmla="*/ 104602 h 175170"/>
                <a:gd name="connsiteX260" fmla="*/ 154612 w 189841"/>
                <a:gd name="connsiteY260" fmla="*/ 103140 h 175170"/>
                <a:gd name="connsiteX261" fmla="*/ 156927 w 189841"/>
                <a:gd name="connsiteY261" fmla="*/ 102400 h 175170"/>
                <a:gd name="connsiteX262" fmla="*/ 23108 w 189841"/>
                <a:gd name="connsiteY262" fmla="*/ 99333 h 175170"/>
                <a:gd name="connsiteX263" fmla="*/ 24593 w 189841"/>
                <a:gd name="connsiteY263" fmla="*/ 101294 h 175170"/>
                <a:gd name="connsiteX264" fmla="*/ 26388 w 189841"/>
                <a:gd name="connsiteY264" fmla="*/ 101608 h 175170"/>
                <a:gd name="connsiteX265" fmla="*/ 27463 w 189841"/>
                <a:gd name="connsiteY265" fmla="*/ 102513 h 175170"/>
                <a:gd name="connsiteX266" fmla="*/ 29795 w 189841"/>
                <a:gd name="connsiteY266" fmla="*/ 105004 h 175170"/>
                <a:gd name="connsiteX267" fmla="*/ 27919 w 189841"/>
                <a:gd name="connsiteY267" fmla="*/ 104387 h 175170"/>
                <a:gd name="connsiteX268" fmla="*/ 25917 w 189841"/>
                <a:gd name="connsiteY268" fmla="*/ 106110 h 175170"/>
                <a:gd name="connsiteX269" fmla="*/ 23380 w 189841"/>
                <a:gd name="connsiteY269" fmla="*/ 104097 h 175170"/>
                <a:gd name="connsiteX270" fmla="*/ 21860 w 189841"/>
                <a:gd name="connsiteY270" fmla="*/ 102058 h 175170"/>
                <a:gd name="connsiteX271" fmla="*/ 21516 w 189841"/>
                <a:gd name="connsiteY271" fmla="*/ 101241 h 175170"/>
                <a:gd name="connsiteX272" fmla="*/ 113744 w 189841"/>
                <a:gd name="connsiteY272" fmla="*/ 97780 h 175170"/>
                <a:gd name="connsiteX273" fmla="*/ 115173 w 189841"/>
                <a:gd name="connsiteY273" fmla="*/ 99739 h 175170"/>
                <a:gd name="connsiteX274" fmla="*/ 117412 w 189841"/>
                <a:gd name="connsiteY274" fmla="*/ 99967 h 175170"/>
                <a:gd name="connsiteX275" fmla="*/ 117238 w 189841"/>
                <a:gd name="connsiteY275" fmla="*/ 101174 h 175170"/>
                <a:gd name="connsiteX276" fmla="*/ 117946 w 189841"/>
                <a:gd name="connsiteY276" fmla="*/ 102729 h 175170"/>
                <a:gd name="connsiteX277" fmla="*/ 118194 w 189841"/>
                <a:gd name="connsiteY277" fmla="*/ 103684 h 175170"/>
                <a:gd name="connsiteX278" fmla="*/ 117542 w 189841"/>
                <a:gd name="connsiteY278" fmla="*/ 105403 h 175170"/>
                <a:gd name="connsiteX279" fmla="*/ 115814 w 189841"/>
                <a:gd name="connsiteY279" fmla="*/ 103405 h 175170"/>
                <a:gd name="connsiteX280" fmla="*/ 113923 w 189841"/>
                <a:gd name="connsiteY280" fmla="*/ 102035 h 175170"/>
                <a:gd name="connsiteX281" fmla="*/ 113215 w 189841"/>
                <a:gd name="connsiteY281" fmla="*/ 100840 h 175170"/>
                <a:gd name="connsiteX282" fmla="*/ 112062 w 189841"/>
                <a:gd name="connsiteY282" fmla="*/ 100118 h 175170"/>
                <a:gd name="connsiteX283" fmla="*/ 111748 w 189841"/>
                <a:gd name="connsiteY283" fmla="*/ 98509 h 175170"/>
                <a:gd name="connsiteX284" fmla="*/ 113146 w 189841"/>
                <a:gd name="connsiteY284" fmla="*/ 97847 h 175170"/>
                <a:gd name="connsiteX285" fmla="*/ 84849 w 189841"/>
                <a:gd name="connsiteY285" fmla="*/ 97755 h 175170"/>
                <a:gd name="connsiteX286" fmla="*/ 85553 w 189841"/>
                <a:gd name="connsiteY286" fmla="*/ 97885 h 175170"/>
                <a:gd name="connsiteX287" fmla="*/ 85981 w 189841"/>
                <a:gd name="connsiteY287" fmla="*/ 98290 h 175170"/>
                <a:gd name="connsiteX288" fmla="*/ 86337 w 189841"/>
                <a:gd name="connsiteY288" fmla="*/ 99426 h 175170"/>
                <a:gd name="connsiteX289" fmla="*/ 85462 w 189841"/>
                <a:gd name="connsiteY289" fmla="*/ 100060 h 175170"/>
                <a:gd name="connsiteX290" fmla="*/ 84475 w 189841"/>
                <a:gd name="connsiteY290" fmla="*/ 100028 h 175170"/>
                <a:gd name="connsiteX291" fmla="*/ 83778 w 189841"/>
                <a:gd name="connsiteY291" fmla="*/ 99795 h 175170"/>
                <a:gd name="connsiteX292" fmla="*/ 83426 w 189841"/>
                <a:gd name="connsiteY292" fmla="*/ 99289 h 175170"/>
                <a:gd name="connsiteX293" fmla="*/ 83862 w 189841"/>
                <a:gd name="connsiteY293" fmla="*/ 99047 h 175170"/>
                <a:gd name="connsiteX294" fmla="*/ 84374 w 189841"/>
                <a:gd name="connsiteY294" fmla="*/ 98030 h 175170"/>
                <a:gd name="connsiteX295" fmla="*/ 20270 w 189841"/>
                <a:gd name="connsiteY295" fmla="*/ 85327 h 175170"/>
                <a:gd name="connsiteX296" fmla="*/ 21357 w 189841"/>
                <a:gd name="connsiteY296" fmla="*/ 87684 h 175170"/>
                <a:gd name="connsiteX297" fmla="*/ 21631 w 189841"/>
                <a:gd name="connsiteY297" fmla="*/ 90652 h 175170"/>
                <a:gd name="connsiteX298" fmla="*/ 23190 w 189841"/>
                <a:gd name="connsiteY298" fmla="*/ 91209 h 175170"/>
                <a:gd name="connsiteX299" fmla="*/ 25261 w 189841"/>
                <a:gd name="connsiteY299" fmla="*/ 93882 h 175170"/>
                <a:gd name="connsiteX300" fmla="*/ 25082 w 189841"/>
                <a:gd name="connsiteY300" fmla="*/ 95249 h 175170"/>
                <a:gd name="connsiteX301" fmla="*/ 24652 w 189841"/>
                <a:gd name="connsiteY301" fmla="*/ 95717 h 175170"/>
                <a:gd name="connsiteX302" fmla="*/ 21221 w 189841"/>
                <a:gd name="connsiteY302" fmla="*/ 94456 h 175170"/>
                <a:gd name="connsiteX303" fmla="*/ 20398 w 189841"/>
                <a:gd name="connsiteY303" fmla="*/ 95022 h 175170"/>
                <a:gd name="connsiteX304" fmla="*/ 19394 w 189841"/>
                <a:gd name="connsiteY304" fmla="*/ 94792 h 175170"/>
                <a:gd name="connsiteX305" fmla="*/ 18774 w 189841"/>
                <a:gd name="connsiteY305" fmla="*/ 93316 h 175170"/>
                <a:gd name="connsiteX306" fmla="*/ 18845 w 189841"/>
                <a:gd name="connsiteY306" fmla="*/ 92797 h 175170"/>
                <a:gd name="connsiteX307" fmla="*/ 18284 w 189841"/>
                <a:gd name="connsiteY307" fmla="*/ 91913 h 175170"/>
                <a:gd name="connsiteX308" fmla="*/ 17815 w 189841"/>
                <a:gd name="connsiteY308" fmla="*/ 91518 h 175170"/>
                <a:gd name="connsiteX309" fmla="*/ 16464 w 189841"/>
                <a:gd name="connsiteY309" fmla="*/ 92692 h 175170"/>
                <a:gd name="connsiteX310" fmla="*/ 15612 w 189841"/>
                <a:gd name="connsiteY310" fmla="*/ 92912 h 175170"/>
                <a:gd name="connsiteX311" fmla="*/ 15606 w 189841"/>
                <a:gd name="connsiteY311" fmla="*/ 91837 h 175170"/>
                <a:gd name="connsiteX312" fmla="*/ 16854 w 189841"/>
                <a:gd name="connsiteY312" fmla="*/ 88881 h 175170"/>
                <a:gd name="connsiteX313" fmla="*/ 17437 w 189841"/>
                <a:gd name="connsiteY313" fmla="*/ 88382 h 175170"/>
                <a:gd name="connsiteX314" fmla="*/ 18463 w 189841"/>
                <a:gd name="connsiteY314" fmla="*/ 89358 h 175170"/>
                <a:gd name="connsiteX315" fmla="*/ 19307 w 189841"/>
                <a:gd name="connsiteY315" fmla="*/ 88995 h 175170"/>
                <a:gd name="connsiteX316" fmla="*/ 19942 w 189841"/>
                <a:gd name="connsiteY316" fmla="*/ 87396 h 175170"/>
                <a:gd name="connsiteX317" fmla="*/ 19985 w 189841"/>
                <a:gd name="connsiteY317" fmla="*/ 85801 h 175170"/>
                <a:gd name="connsiteX318" fmla="*/ 22184 w 189841"/>
                <a:gd name="connsiteY318" fmla="*/ 85094 h 175170"/>
                <a:gd name="connsiteX319" fmla="*/ 22739 w 189841"/>
                <a:gd name="connsiteY319" fmla="*/ 85292 h 175170"/>
                <a:gd name="connsiteX320" fmla="*/ 23324 w 189841"/>
                <a:gd name="connsiteY320" fmla="*/ 85933 h 175170"/>
                <a:gd name="connsiteX321" fmla="*/ 23319 w 189841"/>
                <a:gd name="connsiteY321" fmla="*/ 86588 h 175170"/>
                <a:gd name="connsiteX322" fmla="*/ 23553 w 189841"/>
                <a:gd name="connsiteY322" fmla="*/ 87290 h 175170"/>
                <a:gd name="connsiteX323" fmla="*/ 24162 w 189841"/>
                <a:gd name="connsiteY323" fmla="*/ 88136 h 175170"/>
                <a:gd name="connsiteX324" fmla="*/ 24593 w 189841"/>
                <a:gd name="connsiteY324" fmla="*/ 89070 h 175170"/>
                <a:gd name="connsiteX325" fmla="*/ 23501 w 189841"/>
                <a:gd name="connsiteY325" fmla="*/ 89348 h 175170"/>
                <a:gd name="connsiteX326" fmla="*/ 22110 w 189841"/>
                <a:gd name="connsiteY326" fmla="*/ 86887 h 175170"/>
                <a:gd name="connsiteX327" fmla="*/ 21607 w 189841"/>
                <a:gd name="connsiteY327" fmla="*/ 85189 h 175170"/>
                <a:gd name="connsiteX328" fmla="*/ 140766 w 189841"/>
                <a:gd name="connsiteY328" fmla="*/ 82063 h 175170"/>
                <a:gd name="connsiteX329" fmla="*/ 142932 w 189841"/>
                <a:gd name="connsiteY329" fmla="*/ 83533 h 175170"/>
                <a:gd name="connsiteX330" fmla="*/ 144036 w 189841"/>
                <a:gd name="connsiteY330" fmla="*/ 83634 h 175170"/>
                <a:gd name="connsiteX331" fmla="*/ 143612 w 189841"/>
                <a:gd name="connsiteY331" fmla="*/ 85038 h 175170"/>
                <a:gd name="connsiteX332" fmla="*/ 143798 w 189841"/>
                <a:gd name="connsiteY332" fmla="*/ 85494 h 175170"/>
                <a:gd name="connsiteX333" fmla="*/ 143962 w 189841"/>
                <a:gd name="connsiteY333" fmla="*/ 89751 h 175170"/>
                <a:gd name="connsiteX334" fmla="*/ 142939 w 189841"/>
                <a:gd name="connsiteY334" fmla="*/ 90350 h 175170"/>
                <a:gd name="connsiteX335" fmla="*/ 142770 w 189841"/>
                <a:gd name="connsiteY335" fmla="*/ 91518 h 175170"/>
                <a:gd name="connsiteX336" fmla="*/ 142569 w 189841"/>
                <a:gd name="connsiteY336" fmla="*/ 91932 h 175170"/>
                <a:gd name="connsiteX337" fmla="*/ 140458 w 189841"/>
                <a:gd name="connsiteY337" fmla="*/ 93383 h 175170"/>
                <a:gd name="connsiteX338" fmla="*/ 138100 w 189841"/>
                <a:gd name="connsiteY338" fmla="*/ 91283 h 175170"/>
                <a:gd name="connsiteX339" fmla="*/ 137711 w 189841"/>
                <a:gd name="connsiteY339" fmla="*/ 90607 h 175170"/>
                <a:gd name="connsiteX340" fmla="*/ 139442 w 189841"/>
                <a:gd name="connsiteY340" fmla="*/ 89759 h 175170"/>
                <a:gd name="connsiteX341" fmla="*/ 140300 w 189841"/>
                <a:gd name="connsiteY341" fmla="*/ 88451 h 175170"/>
                <a:gd name="connsiteX342" fmla="*/ 139604 w 189841"/>
                <a:gd name="connsiteY342" fmla="*/ 86844 h 175170"/>
                <a:gd name="connsiteX343" fmla="*/ 137201 w 189841"/>
                <a:gd name="connsiteY343" fmla="*/ 84466 h 175170"/>
                <a:gd name="connsiteX344" fmla="*/ 137087 w 189841"/>
                <a:gd name="connsiteY344" fmla="*/ 82776 h 175170"/>
                <a:gd name="connsiteX345" fmla="*/ 23166 w 189841"/>
                <a:gd name="connsiteY345" fmla="*/ 75808 h 175170"/>
                <a:gd name="connsiteX346" fmla="*/ 23730 w 189841"/>
                <a:gd name="connsiteY346" fmla="*/ 76971 h 175170"/>
                <a:gd name="connsiteX347" fmla="*/ 23624 w 189841"/>
                <a:gd name="connsiteY347" fmla="*/ 81119 h 175170"/>
                <a:gd name="connsiteX348" fmla="*/ 23002 w 189841"/>
                <a:gd name="connsiteY348" fmla="*/ 81883 h 175170"/>
                <a:gd name="connsiteX349" fmla="*/ 22143 w 189841"/>
                <a:gd name="connsiteY349" fmla="*/ 82082 h 175170"/>
                <a:gd name="connsiteX350" fmla="*/ 21402 w 189841"/>
                <a:gd name="connsiteY350" fmla="*/ 81946 h 175170"/>
                <a:gd name="connsiteX351" fmla="*/ 20730 w 189841"/>
                <a:gd name="connsiteY351" fmla="*/ 82063 h 175170"/>
                <a:gd name="connsiteX352" fmla="*/ 20083 w 189841"/>
                <a:gd name="connsiteY352" fmla="*/ 82556 h 175170"/>
                <a:gd name="connsiteX353" fmla="*/ 20154 w 189841"/>
                <a:gd name="connsiteY353" fmla="*/ 80513 h 175170"/>
                <a:gd name="connsiteX354" fmla="*/ 20918 w 189841"/>
                <a:gd name="connsiteY354" fmla="*/ 77978 h 175170"/>
                <a:gd name="connsiteX355" fmla="*/ 21851 w 189841"/>
                <a:gd name="connsiteY355" fmla="*/ 76496 h 175170"/>
                <a:gd name="connsiteX356" fmla="*/ 107004 w 189841"/>
                <a:gd name="connsiteY356" fmla="*/ 72294 h 175170"/>
                <a:gd name="connsiteX357" fmla="*/ 108738 w 189841"/>
                <a:gd name="connsiteY357" fmla="*/ 73277 h 175170"/>
                <a:gd name="connsiteX358" fmla="*/ 109118 w 189841"/>
                <a:gd name="connsiteY358" fmla="*/ 74914 h 175170"/>
                <a:gd name="connsiteX359" fmla="*/ 111185 w 189841"/>
                <a:gd name="connsiteY359" fmla="*/ 76712 h 175170"/>
                <a:gd name="connsiteX360" fmla="*/ 108848 w 189841"/>
                <a:gd name="connsiteY360" fmla="*/ 77341 h 175170"/>
                <a:gd name="connsiteX361" fmla="*/ 108228 w 189841"/>
                <a:gd name="connsiteY361" fmla="*/ 77242 h 175170"/>
                <a:gd name="connsiteX362" fmla="*/ 108749 w 189841"/>
                <a:gd name="connsiteY362" fmla="*/ 76448 h 175170"/>
                <a:gd name="connsiteX363" fmla="*/ 108790 w 189841"/>
                <a:gd name="connsiteY363" fmla="*/ 76114 h 175170"/>
                <a:gd name="connsiteX364" fmla="*/ 106460 w 189841"/>
                <a:gd name="connsiteY364" fmla="*/ 74662 h 175170"/>
                <a:gd name="connsiteX365" fmla="*/ 106734 w 189841"/>
                <a:gd name="connsiteY365" fmla="*/ 72775 h 175170"/>
                <a:gd name="connsiteX366" fmla="*/ 81068 w 189841"/>
                <a:gd name="connsiteY366" fmla="*/ 70881 h 175170"/>
                <a:gd name="connsiteX367" fmla="*/ 83340 w 189841"/>
                <a:gd name="connsiteY367" fmla="*/ 72853 h 175170"/>
                <a:gd name="connsiteX368" fmla="*/ 84590 w 189841"/>
                <a:gd name="connsiteY368" fmla="*/ 75656 h 175170"/>
                <a:gd name="connsiteX369" fmla="*/ 85762 w 189841"/>
                <a:gd name="connsiteY369" fmla="*/ 76602 h 175170"/>
                <a:gd name="connsiteX370" fmla="*/ 88222 w 189841"/>
                <a:gd name="connsiteY370" fmla="*/ 77718 h 175170"/>
                <a:gd name="connsiteX371" fmla="*/ 89377 w 189841"/>
                <a:gd name="connsiteY371" fmla="*/ 77860 h 175170"/>
                <a:gd name="connsiteX372" fmla="*/ 93573 w 189841"/>
                <a:gd name="connsiteY372" fmla="*/ 79875 h 175170"/>
                <a:gd name="connsiteX373" fmla="*/ 98455 w 189841"/>
                <a:gd name="connsiteY373" fmla="*/ 80277 h 175170"/>
                <a:gd name="connsiteX374" fmla="*/ 99086 w 189841"/>
                <a:gd name="connsiteY374" fmla="*/ 80857 h 175170"/>
                <a:gd name="connsiteX375" fmla="*/ 99686 w 189841"/>
                <a:gd name="connsiteY375" fmla="*/ 82409 h 175170"/>
                <a:gd name="connsiteX376" fmla="*/ 100682 w 189841"/>
                <a:gd name="connsiteY376" fmla="*/ 83626 h 175170"/>
                <a:gd name="connsiteX377" fmla="*/ 100932 w 189841"/>
                <a:gd name="connsiteY377" fmla="*/ 84573 h 175170"/>
                <a:gd name="connsiteX378" fmla="*/ 100412 w 189841"/>
                <a:gd name="connsiteY378" fmla="*/ 85623 h 175170"/>
                <a:gd name="connsiteX379" fmla="*/ 101133 w 189841"/>
                <a:gd name="connsiteY379" fmla="*/ 88834 h 175170"/>
                <a:gd name="connsiteX380" fmla="*/ 102364 w 189841"/>
                <a:gd name="connsiteY380" fmla="*/ 91881 h 175170"/>
                <a:gd name="connsiteX381" fmla="*/ 104219 w 189841"/>
                <a:gd name="connsiteY381" fmla="*/ 93358 h 175170"/>
                <a:gd name="connsiteX382" fmla="*/ 106525 w 189841"/>
                <a:gd name="connsiteY382" fmla="*/ 93804 h 175170"/>
                <a:gd name="connsiteX383" fmla="*/ 108721 w 189841"/>
                <a:gd name="connsiteY383" fmla="*/ 93743 h 175170"/>
                <a:gd name="connsiteX384" fmla="*/ 109276 w 189841"/>
                <a:gd name="connsiteY384" fmla="*/ 94347 h 175170"/>
                <a:gd name="connsiteX385" fmla="*/ 109058 w 189841"/>
                <a:gd name="connsiteY385" fmla="*/ 97010 h 175170"/>
                <a:gd name="connsiteX386" fmla="*/ 108129 w 189841"/>
                <a:gd name="connsiteY386" fmla="*/ 98046 h 175170"/>
                <a:gd name="connsiteX387" fmla="*/ 107374 w 189841"/>
                <a:gd name="connsiteY387" fmla="*/ 98298 h 175170"/>
                <a:gd name="connsiteX388" fmla="*/ 106717 w 189841"/>
                <a:gd name="connsiteY388" fmla="*/ 98026 h 175170"/>
                <a:gd name="connsiteX389" fmla="*/ 106123 w 189841"/>
                <a:gd name="connsiteY389" fmla="*/ 97399 h 175170"/>
                <a:gd name="connsiteX390" fmla="*/ 105476 w 189841"/>
                <a:gd name="connsiteY390" fmla="*/ 97103 h 175170"/>
                <a:gd name="connsiteX391" fmla="*/ 104214 w 189841"/>
                <a:gd name="connsiteY391" fmla="*/ 97051 h 175170"/>
                <a:gd name="connsiteX392" fmla="*/ 103292 w 189841"/>
                <a:gd name="connsiteY392" fmla="*/ 95979 h 175170"/>
                <a:gd name="connsiteX393" fmla="*/ 100954 w 189841"/>
                <a:gd name="connsiteY393" fmla="*/ 94512 h 175170"/>
                <a:gd name="connsiteX394" fmla="*/ 100524 w 189841"/>
                <a:gd name="connsiteY394" fmla="*/ 93637 h 175170"/>
                <a:gd name="connsiteX395" fmla="*/ 100446 w 189841"/>
                <a:gd name="connsiteY395" fmla="*/ 92285 h 175170"/>
                <a:gd name="connsiteX396" fmla="*/ 99453 w 189841"/>
                <a:gd name="connsiteY396" fmla="*/ 91289 h 175170"/>
                <a:gd name="connsiteX397" fmla="*/ 98540 w 189841"/>
                <a:gd name="connsiteY397" fmla="*/ 89393 h 175170"/>
                <a:gd name="connsiteX398" fmla="*/ 97671 w 189841"/>
                <a:gd name="connsiteY398" fmla="*/ 88870 h 175170"/>
                <a:gd name="connsiteX399" fmla="*/ 97192 w 189841"/>
                <a:gd name="connsiteY399" fmla="*/ 87921 h 175170"/>
                <a:gd name="connsiteX400" fmla="*/ 97153 w 189841"/>
                <a:gd name="connsiteY400" fmla="*/ 87513 h 175170"/>
                <a:gd name="connsiteX401" fmla="*/ 93750 w 189841"/>
                <a:gd name="connsiteY401" fmla="*/ 87237 h 175170"/>
                <a:gd name="connsiteX402" fmla="*/ 90932 w 189841"/>
                <a:gd name="connsiteY402" fmla="*/ 87224 h 175170"/>
                <a:gd name="connsiteX403" fmla="*/ 88544 w 189841"/>
                <a:gd name="connsiteY403" fmla="*/ 86147 h 175170"/>
                <a:gd name="connsiteX404" fmla="*/ 87805 w 189841"/>
                <a:gd name="connsiteY404" fmla="*/ 83329 h 175170"/>
                <a:gd name="connsiteX405" fmla="*/ 86389 w 189841"/>
                <a:gd name="connsiteY405" fmla="*/ 82571 h 175170"/>
                <a:gd name="connsiteX406" fmla="*/ 85326 w 189841"/>
                <a:gd name="connsiteY406" fmla="*/ 81773 h 175170"/>
                <a:gd name="connsiteX407" fmla="*/ 84441 w 189841"/>
                <a:gd name="connsiteY407" fmla="*/ 80667 h 175170"/>
                <a:gd name="connsiteX408" fmla="*/ 82204 w 189841"/>
                <a:gd name="connsiteY408" fmla="*/ 78627 h 175170"/>
                <a:gd name="connsiteX409" fmla="*/ 79729 w 189841"/>
                <a:gd name="connsiteY409" fmla="*/ 76918 h 175170"/>
                <a:gd name="connsiteX410" fmla="*/ 77337 w 189841"/>
                <a:gd name="connsiteY410" fmla="*/ 75793 h 175170"/>
                <a:gd name="connsiteX411" fmla="*/ 74797 w 189841"/>
                <a:gd name="connsiteY411" fmla="*/ 75055 h 175170"/>
                <a:gd name="connsiteX412" fmla="*/ 72733 w 189841"/>
                <a:gd name="connsiteY412" fmla="*/ 75926 h 175170"/>
                <a:gd name="connsiteX413" fmla="*/ 71530 w 189841"/>
                <a:gd name="connsiteY413" fmla="*/ 75719 h 175170"/>
                <a:gd name="connsiteX414" fmla="*/ 71286 w 189841"/>
                <a:gd name="connsiteY414" fmla="*/ 75130 h 175170"/>
                <a:gd name="connsiteX415" fmla="*/ 73851 w 189841"/>
                <a:gd name="connsiteY415" fmla="*/ 73957 h 175170"/>
                <a:gd name="connsiteX416" fmla="*/ 77378 w 189841"/>
                <a:gd name="connsiteY416" fmla="*/ 71714 h 175170"/>
                <a:gd name="connsiteX417" fmla="*/ 79863 w 189841"/>
                <a:gd name="connsiteY417" fmla="*/ 70973 h 175170"/>
                <a:gd name="connsiteX418" fmla="*/ 87287 w 189841"/>
                <a:gd name="connsiteY418" fmla="*/ 66387 h 175170"/>
                <a:gd name="connsiteX419" fmla="*/ 91396 w 189841"/>
                <a:gd name="connsiteY419" fmla="*/ 68825 h 175170"/>
                <a:gd name="connsiteX420" fmla="*/ 90409 w 189841"/>
                <a:gd name="connsiteY420" fmla="*/ 69700 h 175170"/>
                <a:gd name="connsiteX421" fmla="*/ 88883 w 189841"/>
                <a:gd name="connsiteY421" fmla="*/ 69317 h 175170"/>
                <a:gd name="connsiteX422" fmla="*/ 95622 w 189841"/>
                <a:gd name="connsiteY422" fmla="*/ 64855 h 175170"/>
                <a:gd name="connsiteX423" fmla="*/ 94933 w 189841"/>
                <a:gd name="connsiteY423" fmla="*/ 66595 h 175170"/>
                <a:gd name="connsiteX424" fmla="*/ 93789 w 189841"/>
                <a:gd name="connsiteY424" fmla="*/ 67688 h 175170"/>
                <a:gd name="connsiteX425" fmla="*/ 92755 w 189841"/>
                <a:gd name="connsiteY425" fmla="*/ 67992 h 175170"/>
                <a:gd name="connsiteX426" fmla="*/ 93791 w 189841"/>
                <a:gd name="connsiteY426" fmla="*/ 65926 h 175170"/>
                <a:gd name="connsiteX427" fmla="*/ 148180 w 189841"/>
                <a:gd name="connsiteY427" fmla="*/ 61866 h 175170"/>
                <a:gd name="connsiteX428" fmla="*/ 149559 w 189841"/>
                <a:gd name="connsiteY428" fmla="*/ 63255 h 175170"/>
                <a:gd name="connsiteX429" fmla="*/ 149175 w 189841"/>
                <a:gd name="connsiteY429" fmla="*/ 64793 h 175170"/>
                <a:gd name="connsiteX430" fmla="*/ 152233 w 189841"/>
                <a:gd name="connsiteY430" fmla="*/ 67340 h 175170"/>
                <a:gd name="connsiteX431" fmla="*/ 153276 w 189841"/>
                <a:gd name="connsiteY431" fmla="*/ 68951 h 175170"/>
                <a:gd name="connsiteX432" fmla="*/ 153660 w 189841"/>
                <a:gd name="connsiteY432" fmla="*/ 70521 h 175170"/>
                <a:gd name="connsiteX433" fmla="*/ 153403 w 189841"/>
                <a:gd name="connsiteY433" fmla="*/ 70971 h 175170"/>
                <a:gd name="connsiteX434" fmla="*/ 152243 w 189841"/>
                <a:gd name="connsiteY434" fmla="*/ 70120 h 175170"/>
                <a:gd name="connsiteX435" fmla="*/ 151296 w 189841"/>
                <a:gd name="connsiteY435" fmla="*/ 69849 h 175170"/>
                <a:gd name="connsiteX436" fmla="*/ 151615 w 189841"/>
                <a:gd name="connsiteY436" fmla="*/ 70971 h 175170"/>
                <a:gd name="connsiteX437" fmla="*/ 152589 w 189841"/>
                <a:gd name="connsiteY437" fmla="*/ 71935 h 175170"/>
                <a:gd name="connsiteX438" fmla="*/ 150855 w 189841"/>
                <a:gd name="connsiteY438" fmla="*/ 72487 h 175170"/>
                <a:gd name="connsiteX439" fmla="*/ 149117 w 189841"/>
                <a:gd name="connsiteY439" fmla="*/ 72458 h 175170"/>
                <a:gd name="connsiteX440" fmla="*/ 144046 w 189841"/>
                <a:gd name="connsiteY440" fmla="*/ 71115 h 175170"/>
                <a:gd name="connsiteX441" fmla="*/ 142876 w 189841"/>
                <a:gd name="connsiteY441" fmla="*/ 69688 h 175170"/>
                <a:gd name="connsiteX442" fmla="*/ 145910 w 189841"/>
                <a:gd name="connsiteY442" fmla="*/ 67538 h 175170"/>
                <a:gd name="connsiteX443" fmla="*/ 146530 w 189841"/>
                <a:gd name="connsiteY443" fmla="*/ 66672 h 175170"/>
                <a:gd name="connsiteX444" fmla="*/ 144381 w 189841"/>
                <a:gd name="connsiteY444" fmla="*/ 66757 h 175170"/>
                <a:gd name="connsiteX445" fmla="*/ 142090 w 189841"/>
                <a:gd name="connsiteY445" fmla="*/ 69311 h 175170"/>
                <a:gd name="connsiteX446" fmla="*/ 138417 w 189841"/>
                <a:gd name="connsiteY446" fmla="*/ 68189 h 175170"/>
                <a:gd name="connsiteX447" fmla="*/ 137294 w 189841"/>
                <a:gd name="connsiteY447" fmla="*/ 67162 h 175170"/>
                <a:gd name="connsiteX448" fmla="*/ 137043 w 189841"/>
                <a:gd name="connsiteY448" fmla="*/ 66608 h 175170"/>
                <a:gd name="connsiteX449" fmla="*/ 138490 w 189841"/>
                <a:gd name="connsiteY449" fmla="*/ 64341 h 175170"/>
                <a:gd name="connsiteX450" fmla="*/ 141075 w 189841"/>
                <a:gd name="connsiteY450" fmla="*/ 64417 h 175170"/>
                <a:gd name="connsiteX451" fmla="*/ 142444 w 189841"/>
                <a:gd name="connsiteY451" fmla="*/ 63907 h 175170"/>
                <a:gd name="connsiteX452" fmla="*/ 144135 w 189841"/>
                <a:gd name="connsiteY452" fmla="*/ 63190 h 175170"/>
                <a:gd name="connsiteX453" fmla="*/ 144148 w 189841"/>
                <a:gd name="connsiteY453" fmla="*/ 62112 h 175170"/>
                <a:gd name="connsiteX454" fmla="*/ 4248 w 189841"/>
                <a:gd name="connsiteY454" fmla="*/ 50509 h 175170"/>
                <a:gd name="connsiteX455" fmla="*/ 5422 w 189841"/>
                <a:gd name="connsiteY455" fmla="*/ 51103 h 175170"/>
                <a:gd name="connsiteX456" fmla="*/ 6182 w 189841"/>
                <a:gd name="connsiteY456" fmla="*/ 51716 h 175170"/>
                <a:gd name="connsiteX457" fmla="*/ 6420 w 189841"/>
                <a:gd name="connsiteY457" fmla="*/ 52418 h 175170"/>
                <a:gd name="connsiteX458" fmla="*/ 4770 w 189841"/>
                <a:gd name="connsiteY458" fmla="*/ 53826 h 175170"/>
                <a:gd name="connsiteX459" fmla="*/ 4427 w 189841"/>
                <a:gd name="connsiteY459" fmla="*/ 54463 h 175170"/>
                <a:gd name="connsiteX460" fmla="*/ 5697 w 189841"/>
                <a:gd name="connsiteY460" fmla="*/ 55727 h 175170"/>
                <a:gd name="connsiteX461" fmla="*/ 5675 w 189841"/>
                <a:gd name="connsiteY461" fmla="*/ 56233 h 175170"/>
                <a:gd name="connsiteX462" fmla="*/ 6211 w 189841"/>
                <a:gd name="connsiteY462" fmla="*/ 58677 h 175170"/>
                <a:gd name="connsiteX463" fmla="*/ 6828 w 189841"/>
                <a:gd name="connsiteY463" fmla="*/ 59599 h 175170"/>
                <a:gd name="connsiteX464" fmla="*/ 8430 w 189841"/>
                <a:gd name="connsiteY464" fmla="*/ 60334 h 175170"/>
                <a:gd name="connsiteX465" fmla="*/ 9540 w 189841"/>
                <a:gd name="connsiteY465" fmla="*/ 60577 h 175170"/>
                <a:gd name="connsiteX466" fmla="*/ 10020 w 189841"/>
                <a:gd name="connsiteY466" fmla="*/ 62032 h 175170"/>
                <a:gd name="connsiteX467" fmla="*/ 7265 w 189841"/>
                <a:gd name="connsiteY467" fmla="*/ 61129 h 175170"/>
                <a:gd name="connsiteX468" fmla="*/ 5252 w 189841"/>
                <a:gd name="connsiteY468" fmla="*/ 59829 h 175170"/>
                <a:gd name="connsiteX469" fmla="*/ 3591 w 189841"/>
                <a:gd name="connsiteY469" fmla="*/ 56615 h 175170"/>
                <a:gd name="connsiteX470" fmla="*/ 54 w 189841"/>
                <a:gd name="connsiteY470" fmla="*/ 52953 h 175170"/>
                <a:gd name="connsiteX471" fmla="*/ 0 w 189841"/>
                <a:gd name="connsiteY471" fmla="*/ 51889 h 175170"/>
                <a:gd name="connsiteX472" fmla="*/ 1345 w 189841"/>
                <a:gd name="connsiteY472" fmla="*/ 51082 h 175170"/>
                <a:gd name="connsiteX473" fmla="*/ 128309 w 189841"/>
                <a:gd name="connsiteY473" fmla="*/ 44914 h 175170"/>
                <a:gd name="connsiteX474" fmla="*/ 128056 w 189841"/>
                <a:gd name="connsiteY474" fmla="*/ 46257 h 175170"/>
                <a:gd name="connsiteX475" fmla="*/ 127220 w 189841"/>
                <a:gd name="connsiteY475" fmla="*/ 47137 h 175170"/>
                <a:gd name="connsiteX476" fmla="*/ 126605 w 189841"/>
                <a:gd name="connsiteY476" fmla="*/ 48654 h 175170"/>
                <a:gd name="connsiteX477" fmla="*/ 126272 w 189841"/>
                <a:gd name="connsiteY477" fmla="*/ 50821 h 175170"/>
                <a:gd name="connsiteX478" fmla="*/ 124983 w 189841"/>
                <a:gd name="connsiteY478" fmla="*/ 50873 h 175170"/>
                <a:gd name="connsiteX479" fmla="*/ 124202 w 189841"/>
                <a:gd name="connsiteY479" fmla="*/ 50435 h 175170"/>
                <a:gd name="connsiteX480" fmla="*/ 123945 w 189841"/>
                <a:gd name="connsiteY480" fmla="*/ 49616 h 175170"/>
                <a:gd name="connsiteX481" fmla="*/ 123893 w 189841"/>
                <a:gd name="connsiteY481" fmla="*/ 48581 h 175170"/>
                <a:gd name="connsiteX482" fmla="*/ 123327 w 189841"/>
                <a:gd name="connsiteY482" fmla="*/ 48621 h 175170"/>
                <a:gd name="connsiteX483" fmla="*/ 122871 w 189841"/>
                <a:gd name="connsiteY483" fmla="*/ 49746 h 175170"/>
                <a:gd name="connsiteX484" fmla="*/ 122472 w 189841"/>
                <a:gd name="connsiteY484" fmla="*/ 50253 h 175170"/>
                <a:gd name="connsiteX485" fmla="*/ 121174 w 189841"/>
                <a:gd name="connsiteY485" fmla="*/ 50360 h 175170"/>
                <a:gd name="connsiteX486" fmla="*/ 119753 w 189841"/>
                <a:gd name="connsiteY486" fmla="*/ 49668 h 175170"/>
                <a:gd name="connsiteX487" fmla="*/ 119820 w 189841"/>
                <a:gd name="connsiteY487" fmla="*/ 48171 h 175170"/>
                <a:gd name="connsiteX488" fmla="*/ 119535 w 189841"/>
                <a:gd name="connsiteY488" fmla="*/ 46438 h 175170"/>
                <a:gd name="connsiteX489" fmla="*/ 119660 w 189841"/>
                <a:gd name="connsiteY489" fmla="*/ 45831 h 175170"/>
                <a:gd name="connsiteX490" fmla="*/ 123556 w 189841"/>
                <a:gd name="connsiteY490" fmla="*/ 45681 h 175170"/>
                <a:gd name="connsiteX491" fmla="*/ 124696 w 189841"/>
                <a:gd name="connsiteY491" fmla="*/ 46961 h 175170"/>
                <a:gd name="connsiteX492" fmla="*/ 126074 w 189841"/>
                <a:gd name="connsiteY492" fmla="*/ 46219 h 175170"/>
                <a:gd name="connsiteX493" fmla="*/ 126639 w 189841"/>
                <a:gd name="connsiteY493" fmla="*/ 45417 h 175170"/>
                <a:gd name="connsiteX494" fmla="*/ 130950 w 189841"/>
                <a:gd name="connsiteY494" fmla="*/ 32341 h 175170"/>
                <a:gd name="connsiteX495" fmla="*/ 132183 w 189841"/>
                <a:gd name="connsiteY495" fmla="*/ 32966 h 175170"/>
                <a:gd name="connsiteX496" fmla="*/ 133066 w 189841"/>
                <a:gd name="connsiteY496" fmla="*/ 33702 h 175170"/>
                <a:gd name="connsiteX497" fmla="*/ 133541 w 189841"/>
                <a:gd name="connsiteY497" fmla="*/ 34679 h 175170"/>
                <a:gd name="connsiteX498" fmla="*/ 131040 w 189841"/>
                <a:gd name="connsiteY498" fmla="*/ 35363 h 175170"/>
                <a:gd name="connsiteX499" fmla="*/ 128285 w 189841"/>
                <a:gd name="connsiteY499" fmla="*/ 33206 h 175170"/>
                <a:gd name="connsiteX500" fmla="*/ 110049 w 189841"/>
                <a:gd name="connsiteY500" fmla="*/ 25075 h 175170"/>
                <a:gd name="connsiteX501" fmla="*/ 112167 w 189841"/>
                <a:gd name="connsiteY501" fmla="*/ 25249 h 175170"/>
                <a:gd name="connsiteX502" fmla="*/ 113372 w 189841"/>
                <a:gd name="connsiteY502" fmla="*/ 26719 h 175170"/>
                <a:gd name="connsiteX503" fmla="*/ 113653 w 189841"/>
                <a:gd name="connsiteY503" fmla="*/ 27413 h 175170"/>
                <a:gd name="connsiteX504" fmla="*/ 113262 w 189841"/>
                <a:gd name="connsiteY504" fmla="*/ 28592 h 175170"/>
                <a:gd name="connsiteX505" fmla="*/ 113385 w 189841"/>
                <a:gd name="connsiteY505" fmla="*/ 29738 h 175170"/>
                <a:gd name="connsiteX506" fmla="*/ 110548 w 189841"/>
                <a:gd name="connsiteY506" fmla="*/ 30675 h 175170"/>
                <a:gd name="connsiteX507" fmla="*/ 107665 w 189841"/>
                <a:gd name="connsiteY507" fmla="*/ 28903 h 175170"/>
                <a:gd name="connsiteX508" fmla="*/ 107691 w 189841"/>
                <a:gd name="connsiteY508" fmla="*/ 27849 h 175170"/>
                <a:gd name="connsiteX509" fmla="*/ 109213 w 189841"/>
                <a:gd name="connsiteY509" fmla="*/ 25709 h 175170"/>
                <a:gd name="connsiteX510" fmla="*/ 144925 w 189841"/>
                <a:gd name="connsiteY510" fmla="*/ 0 h 175170"/>
                <a:gd name="connsiteX511" fmla="*/ 147585 w 189841"/>
                <a:gd name="connsiteY511" fmla="*/ 721 h 175170"/>
                <a:gd name="connsiteX512" fmla="*/ 149568 w 189841"/>
                <a:gd name="connsiteY512" fmla="*/ 1256 h 175170"/>
                <a:gd name="connsiteX513" fmla="*/ 150717 w 189841"/>
                <a:gd name="connsiteY513" fmla="*/ 2129 h 175170"/>
                <a:gd name="connsiteX514" fmla="*/ 151436 w 189841"/>
                <a:gd name="connsiteY514" fmla="*/ 2926 h 175170"/>
                <a:gd name="connsiteX515" fmla="*/ 152530 w 189841"/>
                <a:gd name="connsiteY515" fmla="*/ 3614 h 175170"/>
                <a:gd name="connsiteX516" fmla="*/ 153345 w 189841"/>
                <a:gd name="connsiteY516" fmla="*/ 3772 h 175170"/>
                <a:gd name="connsiteX517" fmla="*/ 153973 w 189841"/>
                <a:gd name="connsiteY517" fmla="*/ 6128 h 175170"/>
                <a:gd name="connsiteX518" fmla="*/ 154308 w 189841"/>
                <a:gd name="connsiteY518" fmla="*/ 9045 h 175170"/>
                <a:gd name="connsiteX519" fmla="*/ 153809 w 189841"/>
                <a:gd name="connsiteY519" fmla="*/ 10301 h 175170"/>
                <a:gd name="connsiteX520" fmla="*/ 152351 w 189841"/>
                <a:gd name="connsiteY520" fmla="*/ 10592 h 175170"/>
                <a:gd name="connsiteX521" fmla="*/ 147802 w 189841"/>
                <a:gd name="connsiteY521" fmla="*/ 13345 h 175170"/>
                <a:gd name="connsiteX522" fmla="*/ 147692 w 189841"/>
                <a:gd name="connsiteY522" fmla="*/ 15861 h 175170"/>
                <a:gd name="connsiteX523" fmla="*/ 147752 w 189841"/>
                <a:gd name="connsiteY523" fmla="*/ 17079 h 175170"/>
                <a:gd name="connsiteX524" fmla="*/ 147845 w 189841"/>
                <a:gd name="connsiteY524" fmla="*/ 17940 h 175170"/>
                <a:gd name="connsiteX525" fmla="*/ 148320 w 189841"/>
                <a:gd name="connsiteY525" fmla="*/ 18665 h 175170"/>
                <a:gd name="connsiteX526" fmla="*/ 148320 w 189841"/>
                <a:gd name="connsiteY526" fmla="*/ 19710 h 175170"/>
                <a:gd name="connsiteX527" fmla="*/ 147810 w 189841"/>
                <a:gd name="connsiteY527" fmla="*/ 20829 h 175170"/>
                <a:gd name="connsiteX528" fmla="*/ 145823 w 189841"/>
                <a:gd name="connsiteY528" fmla="*/ 22703 h 175170"/>
                <a:gd name="connsiteX529" fmla="*/ 144446 w 189841"/>
                <a:gd name="connsiteY529" fmla="*/ 24193 h 175170"/>
                <a:gd name="connsiteX530" fmla="*/ 142904 w 189841"/>
                <a:gd name="connsiteY530" fmla="*/ 26211 h 175170"/>
                <a:gd name="connsiteX531" fmla="*/ 142032 w 189841"/>
                <a:gd name="connsiteY531" fmla="*/ 26457 h 175170"/>
                <a:gd name="connsiteX532" fmla="*/ 141352 w 189841"/>
                <a:gd name="connsiteY532" fmla="*/ 26812 h 175170"/>
                <a:gd name="connsiteX533" fmla="*/ 140727 w 189841"/>
                <a:gd name="connsiteY533" fmla="*/ 25699 h 175170"/>
                <a:gd name="connsiteX534" fmla="*/ 137298 w 189841"/>
                <a:gd name="connsiteY534" fmla="*/ 23731 h 175170"/>
                <a:gd name="connsiteX535" fmla="*/ 129362 w 189841"/>
                <a:gd name="connsiteY535" fmla="*/ 22583 h 175170"/>
                <a:gd name="connsiteX536" fmla="*/ 125571 w 189841"/>
                <a:gd name="connsiteY536" fmla="*/ 21129 h 175170"/>
                <a:gd name="connsiteX537" fmla="*/ 123908 w 189841"/>
                <a:gd name="connsiteY537" fmla="*/ 21399 h 175170"/>
                <a:gd name="connsiteX538" fmla="*/ 120688 w 189841"/>
                <a:gd name="connsiteY538" fmla="*/ 19771 h 175170"/>
                <a:gd name="connsiteX539" fmla="*/ 118481 w 189841"/>
                <a:gd name="connsiteY539" fmla="*/ 20486 h 175170"/>
                <a:gd name="connsiteX540" fmla="*/ 113800 w 189841"/>
                <a:gd name="connsiteY540" fmla="*/ 23378 h 175170"/>
                <a:gd name="connsiteX541" fmla="*/ 111273 w 189841"/>
                <a:gd name="connsiteY541" fmla="*/ 23064 h 175170"/>
                <a:gd name="connsiteX542" fmla="*/ 108572 w 189841"/>
                <a:gd name="connsiteY542" fmla="*/ 21326 h 175170"/>
                <a:gd name="connsiteX543" fmla="*/ 106814 w 189841"/>
                <a:gd name="connsiteY543" fmla="*/ 21006 h 175170"/>
                <a:gd name="connsiteX544" fmla="*/ 104752 w 189841"/>
                <a:gd name="connsiteY544" fmla="*/ 21927 h 175170"/>
                <a:gd name="connsiteX545" fmla="*/ 101448 w 189841"/>
                <a:gd name="connsiteY545" fmla="*/ 25253 h 175170"/>
                <a:gd name="connsiteX546" fmla="*/ 98086 w 189841"/>
                <a:gd name="connsiteY546" fmla="*/ 26882 h 175170"/>
                <a:gd name="connsiteX547" fmla="*/ 95074 w 189841"/>
                <a:gd name="connsiteY547" fmla="*/ 26245 h 175170"/>
                <a:gd name="connsiteX548" fmla="*/ 91021 w 189841"/>
                <a:gd name="connsiteY548" fmla="*/ 26259 h 175170"/>
                <a:gd name="connsiteX549" fmla="*/ 90588 w 189841"/>
                <a:gd name="connsiteY549" fmla="*/ 28117 h 175170"/>
                <a:gd name="connsiteX550" fmla="*/ 91373 w 189841"/>
                <a:gd name="connsiteY550" fmla="*/ 29402 h 175170"/>
                <a:gd name="connsiteX551" fmla="*/ 93588 w 189841"/>
                <a:gd name="connsiteY551" fmla="*/ 31593 h 175170"/>
                <a:gd name="connsiteX552" fmla="*/ 92549 w 189841"/>
                <a:gd name="connsiteY552" fmla="*/ 33239 h 175170"/>
                <a:gd name="connsiteX553" fmla="*/ 93320 w 189841"/>
                <a:gd name="connsiteY553" fmla="*/ 34888 h 175170"/>
                <a:gd name="connsiteX554" fmla="*/ 94763 w 189841"/>
                <a:gd name="connsiteY554" fmla="*/ 35223 h 175170"/>
                <a:gd name="connsiteX555" fmla="*/ 96942 w 189841"/>
                <a:gd name="connsiteY555" fmla="*/ 35130 h 175170"/>
                <a:gd name="connsiteX556" fmla="*/ 100971 w 189841"/>
                <a:gd name="connsiteY556" fmla="*/ 37263 h 175170"/>
                <a:gd name="connsiteX557" fmla="*/ 102733 w 189841"/>
                <a:gd name="connsiteY557" fmla="*/ 39510 h 175170"/>
                <a:gd name="connsiteX558" fmla="*/ 103858 w 189841"/>
                <a:gd name="connsiteY558" fmla="*/ 41968 h 175170"/>
                <a:gd name="connsiteX559" fmla="*/ 101405 w 189841"/>
                <a:gd name="connsiteY559" fmla="*/ 40206 h 175170"/>
                <a:gd name="connsiteX560" fmla="*/ 99777 w 189841"/>
                <a:gd name="connsiteY560" fmla="*/ 38511 h 175170"/>
                <a:gd name="connsiteX561" fmla="*/ 97505 w 189841"/>
                <a:gd name="connsiteY561" fmla="*/ 37896 h 175170"/>
                <a:gd name="connsiteX562" fmla="*/ 94346 w 189841"/>
                <a:gd name="connsiteY562" fmla="*/ 36452 h 175170"/>
                <a:gd name="connsiteX563" fmla="*/ 92362 w 189841"/>
                <a:gd name="connsiteY563" fmla="*/ 36211 h 175170"/>
                <a:gd name="connsiteX564" fmla="*/ 90250 w 189841"/>
                <a:gd name="connsiteY564" fmla="*/ 37212 h 175170"/>
                <a:gd name="connsiteX565" fmla="*/ 90085 w 189841"/>
                <a:gd name="connsiteY565" fmla="*/ 38348 h 175170"/>
                <a:gd name="connsiteX566" fmla="*/ 92362 w 189841"/>
                <a:gd name="connsiteY566" fmla="*/ 40468 h 175170"/>
                <a:gd name="connsiteX567" fmla="*/ 94443 w 189841"/>
                <a:gd name="connsiteY567" fmla="*/ 41772 h 175170"/>
                <a:gd name="connsiteX568" fmla="*/ 95547 w 189841"/>
                <a:gd name="connsiteY568" fmla="*/ 42833 h 175170"/>
                <a:gd name="connsiteX569" fmla="*/ 96283 w 189841"/>
                <a:gd name="connsiteY569" fmla="*/ 45180 h 175170"/>
                <a:gd name="connsiteX570" fmla="*/ 95864 w 189841"/>
                <a:gd name="connsiteY570" fmla="*/ 45977 h 175170"/>
                <a:gd name="connsiteX571" fmla="*/ 95095 w 189841"/>
                <a:gd name="connsiteY571" fmla="*/ 46719 h 175170"/>
                <a:gd name="connsiteX572" fmla="*/ 92625 w 189841"/>
                <a:gd name="connsiteY572" fmla="*/ 45241 h 175170"/>
                <a:gd name="connsiteX573" fmla="*/ 88848 w 189841"/>
                <a:gd name="connsiteY573" fmla="*/ 39980 h 175170"/>
                <a:gd name="connsiteX574" fmla="*/ 83579 w 189841"/>
                <a:gd name="connsiteY574" fmla="*/ 38931 h 175170"/>
                <a:gd name="connsiteX575" fmla="*/ 82698 w 189841"/>
                <a:gd name="connsiteY575" fmla="*/ 40029 h 175170"/>
                <a:gd name="connsiteX576" fmla="*/ 83733 w 189841"/>
                <a:gd name="connsiteY576" fmla="*/ 42811 h 175170"/>
                <a:gd name="connsiteX577" fmla="*/ 84482 w 189841"/>
                <a:gd name="connsiteY577" fmla="*/ 43894 h 175170"/>
                <a:gd name="connsiteX578" fmla="*/ 89060 w 189841"/>
                <a:gd name="connsiteY578" fmla="*/ 46894 h 175170"/>
                <a:gd name="connsiteX579" fmla="*/ 88693 w 189841"/>
                <a:gd name="connsiteY579" fmla="*/ 47530 h 175170"/>
                <a:gd name="connsiteX580" fmla="*/ 88025 w 189841"/>
                <a:gd name="connsiteY580" fmla="*/ 47801 h 175170"/>
                <a:gd name="connsiteX581" fmla="*/ 82901 w 189841"/>
                <a:gd name="connsiteY581" fmla="*/ 46087 h 175170"/>
                <a:gd name="connsiteX582" fmla="*/ 81411 w 189841"/>
                <a:gd name="connsiteY582" fmla="*/ 43476 h 175170"/>
                <a:gd name="connsiteX583" fmla="*/ 81053 w 189841"/>
                <a:gd name="connsiteY583" fmla="*/ 40173 h 175170"/>
                <a:gd name="connsiteX584" fmla="*/ 76324 w 189841"/>
                <a:gd name="connsiteY584" fmla="*/ 37877 h 175170"/>
                <a:gd name="connsiteX585" fmla="*/ 71864 w 189841"/>
                <a:gd name="connsiteY585" fmla="*/ 35377 h 175170"/>
                <a:gd name="connsiteX586" fmla="*/ 70867 w 189841"/>
                <a:gd name="connsiteY586" fmla="*/ 33002 h 175170"/>
                <a:gd name="connsiteX587" fmla="*/ 71785 w 189841"/>
                <a:gd name="connsiteY587" fmla="*/ 32121 h 175170"/>
                <a:gd name="connsiteX588" fmla="*/ 72435 w 189841"/>
                <a:gd name="connsiteY588" fmla="*/ 30375 h 175170"/>
                <a:gd name="connsiteX589" fmla="*/ 69984 w 189841"/>
                <a:gd name="connsiteY589" fmla="*/ 30697 h 175170"/>
                <a:gd name="connsiteX590" fmla="*/ 68446 w 189841"/>
                <a:gd name="connsiteY590" fmla="*/ 31801 h 175170"/>
                <a:gd name="connsiteX591" fmla="*/ 65961 w 189841"/>
                <a:gd name="connsiteY591" fmla="*/ 32872 h 175170"/>
                <a:gd name="connsiteX592" fmla="*/ 65859 w 189841"/>
                <a:gd name="connsiteY592" fmla="*/ 34625 h 175170"/>
                <a:gd name="connsiteX593" fmla="*/ 66252 w 189841"/>
                <a:gd name="connsiteY593" fmla="*/ 36248 h 175170"/>
                <a:gd name="connsiteX594" fmla="*/ 65430 w 189841"/>
                <a:gd name="connsiteY594" fmla="*/ 38606 h 175170"/>
                <a:gd name="connsiteX595" fmla="*/ 64631 w 189841"/>
                <a:gd name="connsiteY595" fmla="*/ 42709 h 175170"/>
                <a:gd name="connsiteX596" fmla="*/ 65136 w 189841"/>
                <a:gd name="connsiteY596" fmla="*/ 44859 h 175170"/>
                <a:gd name="connsiteX597" fmla="*/ 70521 w 189841"/>
                <a:gd name="connsiteY597" fmla="*/ 51017 h 175170"/>
                <a:gd name="connsiteX598" fmla="*/ 72363 w 189841"/>
                <a:gd name="connsiteY598" fmla="*/ 55482 h 175170"/>
                <a:gd name="connsiteX599" fmla="*/ 73685 w 189841"/>
                <a:gd name="connsiteY599" fmla="*/ 57173 h 175170"/>
                <a:gd name="connsiteX600" fmla="*/ 76441 w 189841"/>
                <a:gd name="connsiteY600" fmla="*/ 59037 h 175170"/>
                <a:gd name="connsiteX601" fmla="*/ 79314 w 189841"/>
                <a:gd name="connsiteY601" fmla="*/ 62503 h 175170"/>
                <a:gd name="connsiteX602" fmla="*/ 80533 w 189841"/>
                <a:gd name="connsiteY602" fmla="*/ 64308 h 175170"/>
                <a:gd name="connsiteX603" fmla="*/ 81400 w 189841"/>
                <a:gd name="connsiteY603" fmla="*/ 67259 h 175170"/>
                <a:gd name="connsiteX604" fmla="*/ 78982 w 189841"/>
                <a:gd name="connsiteY604" fmla="*/ 69084 h 175170"/>
                <a:gd name="connsiteX605" fmla="*/ 77574 w 189841"/>
                <a:gd name="connsiteY605" fmla="*/ 69160 h 175170"/>
                <a:gd name="connsiteX606" fmla="*/ 76794 w 189841"/>
                <a:gd name="connsiteY606" fmla="*/ 68350 h 175170"/>
                <a:gd name="connsiteX607" fmla="*/ 77885 w 189841"/>
                <a:gd name="connsiteY607" fmla="*/ 66339 h 175170"/>
                <a:gd name="connsiteX608" fmla="*/ 77730 w 189841"/>
                <a:gd name="connsiteY608" fmla="*/ 65113 h 175170"/>
                <a:gd name="connsiteX609" fmla="*/ 73996 w 189841"/>
                <a:gd name="connsiteY609" fmla="*/ 63214 h 175170"/>
                <a:gd name="connsiteX610" fmla="*/ 72415 w 189841"/>
                <a:gd name="connsiteY610" fmla="*/ 63854 h 175170"/>
                <a:gd name="connsiteX611" fmla="*/ 70593 w 189841"/>
                <a:gd name="connsiteY611" fmla="*/ 65091 h 175170"/>
                <a:gd name="connsiteX612" fmla="*/ 71633 w 189841"/>
                <a:gd name="connsiteY612" fmla="*/ 67387 h 175170"/>
                <a:gd name="connsiteX613" fmla="*/ 72804 w 189841"/>
                <a:gd name="connsiteY613" fmla="*/ 68899 h 175170"/>
                <a:gd name="connsiteX614" fmla="*/ 73391 w 189841"/>
                <a:gd name="connsiteY614" fmla="*/ 70984 h 175170"/>
                <a:gd name="connsiteX615" fmla="*/ 75629 w 189841"/>
                <a:gd name="connsiteY615" fmla="*/ 70803 h 175170"/>
                <a:gd name="connsiteX616" fmla="*/ 72616 w 189841"/>
                <a:gd name="connsiteY616" fmla="*/ 73135 h 175170"/>
                <a:gd name="connsiteX617" fmla="*/ 69789 w 189841"/>
                <a:gd name="connsiteY617" fmla="*/ 74326 h 175170"/>
                <a:gd name="connsiteX618" fmla="*/ 67008 w 189841"/>
                <a:gd name="connsiteY618" fmla="*/ 74395 h 175170"/>
                <a:gd name="connsiteX619" fmla="*/ 65237 w 189841"/>
                <a:gd name="connsiteY619" fmla="*/ 74611 h 175170"/>
                <a:gd name="connsiteX620" fmla="*/ 64627 w 189841"/>
                <a:gd name="connsiteY620" fmla="*/ 75207 h 175170"/>
                <a:gd name="connsiteX621" fmla="*/ 66067 w 189841"/>
                <a:gd name="connsiteY621" fmla="*/ 75641 h 175170"/>
                <a:gd name="connsiteX622" fmla="*/ 67243 w 189841"/>
                <a:gd name="connsiteY622" fmla="*/ 75680 h 175170"/>
                <a:gd name="connsiteX623" fmla="*/ 69157 w 189841"/>
                <a:gd name="connsiteY623" fmla="*/ 76939 h 175170"/>
                <a:gd name="connsiteX624" fmla="*/ 74603 w 189841"/>
                <a:gd name="connsiteY624" fmla="*/ 78449 h 175170"/>
                <a:gd name="connsiteX625" fmla="*/ 77198 w 189841"/>
                <a:gd name="connsiteY625" fmla="*/ 80355 h 175170"/>
                <a:gd name="connsiteX626" fmla="*/ 79747 w 189841"/>
                <a:gd name="connsiteY626" fmla="*/ 80529 h 175170"/>
                <a:gd name="connsiteX627" fmla="*/ 82312 w 189841"/>
                <a:gd name="connsiteY627" fmla="*/ 84025 h 175170"/>
                <a:gd name="connsiteX628" fmla="*/ 86749 w 189841"/>
                <a:gd name="connsiteY628" fmla="*/ 84955 h 175170"/>
                <a:gd name="connsiteX629" fmla="*/ 89278 w 189841"/>
                <a:gd name="connsiteY629" fmla="*/ 88478 h 175170"/>
                <a:gd name="connsiteX630" fmla="*/ 92640 w 189841"/>
                <a:gd name="connsiteY630" fmla="*/ 89171 h 175170"/>
                <a:gd name="connsiteX631" fmla="*/ 95536 w 189841"/>
                <a:gd name="connsiteY631" fmla="*/ 90469 h 175170"/>
                <a:gd name="connsiteX632" fmla="*/ 96384 w 189841"/>
                <a:gd name="connsiteY632" fmla="*/ 91707 h 175170"/>
                <a:gd name="connsiteX633" fmla="*/ 96807 w 189841"/>
                <a:gd name="connsiteY633" fmla="*/ 93941 h 175170"/>
                <a:gd name="connsiteX634" fmla="*/ 96995 w 189841"/>
                <a:gd name="connsiteY634" fmla="*/ 98672 h 175170"/>
                <a:gd name="connsiteX635" fmla="*/ 97622 w 189841"/>
                <a:gd name="connsiteY635" fmla="*/ 102191 h 175170"/>
                <a:gd name="connsiteX636" fmla="*/ 97643 w 189841"/>
                <a:gd name="connsiteY636" fmla="*/ 103303 h 175170"/>
                <a:gd name="connsiteX637" fmla="*/ 97490 w 189841"/>
                <a:gd name="connsiteY637" fmla="*/ 104963 h 175170"/>
                <a:gd name="connsiteX638" fmla="*/ 96702 w 189841"/>
                <a:gd name="connsiteY638" fmla="*/ 105778 h 175170"/>
                <a:gd name="connsiteX639" fmla="*/ 95637 w 189841"/>
                <a:gd name="connsiteY639" fmla="*/ 105803 h 175170"/>
                <a:gd name="connsiteX640" fmla="*/ 93553 w 189841"/>
                <a:gd name="connsiteY640" fmla="*/ 103219 h 175170"/>
                <a:gd name="connsiteX641" fmla="*/ 90357 w 189841"/>
                <a:gd name="connsiteY641" fmla="*/ 100497 h 175170"/>
                <a:gd name="connsiteX642" fmla="*/ 86989 w 189841"/>
                <a:gd name="connsiteY642" fmla="*/ 97256 h 175170"/>
                <a:gd name="connsiteX643" fmla="*/ 86032 w 189841"/>
                <a:gd name="connsiteY643" fmla="*/ 96687 h 175170"/>
                <a:gd name="connsiteX644" fmla="*/ 85249 w 189841"/>
                <a:gd name="connsiteY644" fmla="*/ 96633 h 175170"/>
                <a:gd name="connsiteX645" fmla="*/ 83446 w 189841"/>
                <a:gd name="connsiteY645" fmla="*/ 97730 h 175170"/>
                <a:gd name="connsiteX646" fmla="*/ 78436 w 189841"/>
                <a:gd name="connsiteY646" fmla="*/ 98577 h 175170"/>
                <a:gd name="connsiteX647" fmla="*/ 76086 w 189841"/>
                <a:gd name="connsiteY647" fmla="*/ 99761 h 175170"/>
                <a:gd name="connsiteX648" fmla="*/ 75203 w 189841"/>
                <a:gd name="connsiteY648" fmla="*/ 100022 h 175170"/>
                <a:gd name="connsiteX649" fmla="*/ 74957 w 189841"/>
                <a:gd name="connsiteY649" fmla="*/ 100643 h 175170"/>
                <a:gd name="connsiteX650" fmla="*/ 76058 w 189841"/>
                <a:gd name="connsiteY650" fmla="*/ 101290 h 175170"/>
                <a:gd name="connsiteX651" fmla="*/ 77408 w 189841"/>
                <a:gd name="connsiteY651" fmla="*/ 102770 h 175170"/>
                <a:gd name="connsiteX652" fmla="*/ 77408 w 189841"/>
                <a:gd name="connsiteY652" fmla="*/ 104793 h 175170"/>
                <a:gd name="connsiteX653" fmla="*/ 78522 w 189841"/>
                <a:gd name="connsiteY653" fmla="*/ 107248 h 175170"/>
                <a:gd name="connsiteX654" fmla="*/ 79962 w 189841"/>
                <a:gd name="connsiteY654" fmla="*/ 107882 h 175170"/>
                <a:gd name="connsiteX655" fmla="*/ 81839 w 189841"/>
                <a:gd name="connsiteY655" fmla="*/ 107828 h 175170"/>
                <a:gd name="connsiteX656" fmla="*/ 82914 w 189841"/>
                <a:gd name="connsiteY656" fmla="*/ 108281 h 175170"/>
                <a:gd name="connsiteX657" fmla="*/ 83193 w 189841"/>
                <a:gd name="connsiteY657" fmla="*/ 109258 h 175170"/>
                <a:gd name="connsiteX658" fmla="*/ 84283 w 189841"/>
                <a:gd name="connsiteY658" fmla="*/ 110398 h 175170"/>
                <a:gd name="connsiteX659" fmla="*/ 85002 w 189841"/>
                <a:gd name="connsiteY659" fmla="*/ 111242 h 175170"/>
                <a:gd name="connsiteX660" fmla="*/ 84972 w 189841"/>
                <a:gd name="connsiteY660" fmla="*/ 111846 h 175170"/>
                <a:gd name="connsiteX661" fmla="*/ 79738 w 189841"/>
                <a:gd name="connsiteY661" fmla="*/ 113451 h 175170"/>
                <a:gd name="connsiteX662" fmla="*/ 78643 w 189841"/>
                <a:gd name="connsiteY662" fmla="*/ 114184 h 175170"/>
                <a:gd name="connsiteX663" fmla="*/ 77725 w 189841"/>
                <a:gd name="connsiteY663" fmla="*/ 114559 h 175170"/>
                <a:gd name="connsiteX664" fmla="*/ 76365 w 189841"/>
                <a:gd name="connsiteY664" fmla="*/ 113796 h 175170"/>
                <a:gd name="connsiteX665" fmla="*/ 76287 w 189841"/>
                <a:gd name="connsiteY665" fmla="*/ 111836 h 175170"/>
                <a:gd name="connsiteX666" fmla="*/ 74488 w 189841"/>
                <a:gd name="connsiteY666" fmla="*/ 110784 h 175170"/>
                <a:gd name="connsiteX667" fmla="*/ 72838 w 189841"/>
                <a:gd name="connsiteY667" fmla="*/ 109883 h 175170"/>
                <a:gd name="connsiteX668" fmla="*/ 70861 w 189841"/>
                <a:gd name="connsiteY668" fmla="*/ 109496 h 175170"/>
                <a:gd name="connsiteX669" fmla="*/ 69178 w 189841"/>
                <a:gd name="connsiteY669" fmla="*/ 108146 h 175170"/>
                <a:gd name="connsiteX670" fmla="*/ 68081 w 189841"/>
                <a:gd name="connsiteY670" fmla="*/ 109243 h 175170"/>
                <a:gd name="connsiteX671" fmla="*/ 68958 w 189841"/>
                <a:gd name="connsiteY671" fmla="*/ 113042 h 175170"/>
                <a:gd name="connsiteX672" fmla="*/ 70861 w 189841"/>
                <a:gd name="connsiteY672" fmla="*/ 115656 h 175170"/>
                <a:gd name="connsiteX673" fmla="*/ 74043 w 189841"/>
                <a:gd name="connsiteY673" fmla="*/ 122656 h 175170"/>
                <a:gd name="connsiteX674" fmla="*/ 75488 w 189841"/>
                <a:gd name="connsiteY674" fmla="*/ 126783 h 175170"/>
                <a:gd name="connsiteX675" fmla="*/ 75780 w 189841"/>
                <a:gd name="connsiteY675" fmla="*/ 128778 h 175170"/>
                <a:gd name="connsiteX676" fmla="*/ 75060 w 189841"/>
                <a:gd name="connsiteY676" fmla="*/ 132087 h 175170"/>
                <a:gd name="connsiteX677" fmla="*/ 76624 w 189841"/>
                <a:gd name="connsiteY677" fmla="*/ 134544 h 175170"/>
                <a:gd name="connsiteX678" fmla="*/ 77695 w 189841"/>
                <a:gd name="connsiteY678" fmla="*/ 137065 h 175170"/>
                <a:gd name="connsiteX679" fmla="*/ 76516 w 189841"/>
                <a:gd name="connsiteY679" fmla="*/ 136970 h 175170"/>
                <a:gd name="connsiteX680" fmla="*/ 75493 w 189841"/>
                <a:gd name="connsiteY680" fmla="*/ 136081 h 175170"/>
                <a:gd name="connsiteX681" fmla="*/ 73776 w 189841"/>
                <a:gd name="connsiteY681" fmla="*/ 135032 h 175170"/>
                <a:gd name="connsiteX682" fmla="*/ 70446 w 189841"/>
                <a:gd name="connsiteY682" fmla="*/ 131007 h 175170"/>
                <a:gd name="connsiteX683" fmla="*/ 69286 w 189841"/>
                <a:gd name="connsiteY683" fmla="*/ 128493 h 175170"/>
                <a:gd name="connsiteX684" fmla="*/ 67900 w 189841"/>
                <a:gd name="connsiteY684" fmla="*/ 128296 h 175170"/>
                <a:gd name="connsiteX685" fmla="*/ 65494 w 189841"/>
                <a:gd name="connsiteY685" fmla="*/ 128657 h 175170"/>
                <a:gd name="connsiteX686" fmla="*/ 62856 w 189841"/>
                <a:gd name="connsiteY686" fmla="*/ 134024 h 175170"/>
                <a:gd name="connsiteX687" fmla="*/ 62864 w 189841"/>
                <a:gd name="connsiteY687" fmla="*/ 137095 h 175170"/>
                <a:gd name="connsiteX688" fmla="*/ 61500 w 189841"/>
                <a:gd name="connsiteY688" fmla="*/ 136364 h 175170"/>
                <a:gd name="connsiteX689" fmla="*/ 60329 w 189841"/>
                <a:gd name="connsiteY689" fmla="*/ 135407 h 175170"/>
                <a:gd name="connsiteX690" fmla="*/ 60472 w 189841"/>
                <a:gd name="connsiteY690" fmla="*/ 132045 h 175170"/>
                <a:gd name="connsiteX691" fmla="*/ 60355 w 189841"/>
                <a:gd name="connsiteY691" fmla="*/ 130632 h 175170"/>
                <a:gd name="connsiteX692" fmla="*/ 57153 w 189841"/>
                <a:gd name="connsiteY692" fmla="*/ 126045 h 175170"/>
                <a:gd name="connsiteX693" fmla="*/ 55684 w 189841"/>
                <a:gd name="connsiteY693" fmla="*/ 125530 h 175170"/>
                <a:gd name="connsiteX694" fmla="*/ 55000 w 189841"/>
                <a:gd name="connsiteY694" fmla="*/ 123978 h 175170"/>
                <a:gd name="connsiteX695" fmla="*/ 53821 w 189841"/>
                <a:gd name="connsiteY695" fmla="*/ 122324 h 175170"/>
                <a:gd name="connsiteX696" fmla="*/ 52301 w 189841"/>
                <a:gd name="connsiteY696" fmla="*/ 122641 h 175170"/>
                <a:gd name="connsiteX697" fmla="*/ 51059 w 189841"/>
                <a:gd name="connsiteY697" fmla="*/ 123312 h 175170"/>
                <a:gd name="connsiteX698" fmla="*/ 50716 w 189841"/>
                <a:gd name="connsiteY698" fmla="*/ 125811 h 175170"/>
                <a:gd name="connsiteX699" fmla="*/ 50588 w 189841"/>
                <a:gd name="connsiteY699" fmla="*/ 128050 h 175170"/>
                <a:gd name="connsiteX700" fmla="*/ 49662 w 189841"/>
                <a:gd name="connsiteY700" fmla="*/ 129734 h 175170"/>
                <a:gd name="connsiteX701" fmla="*/ 46250 w 189841"/>
                <a:gd name="connsiteY701" fmla="*/ 126536 h 175170"/>
                <a:gd name="connsiteX702" fmla="*/ 42819 w 189841"/>
                <a:gd name="connsiteY702" fmla="*/ 121001 h 175170"/>
                <a:gd name="connsiteX703" fmla="*/ 42728 w 189841"/>
                <a:gd name="connsiteY703" fmla="*/ 117960 h 175170"/>
                <a:gd name="connsiteX704" fmla="*/ 45242 w 189841"/>
                <a:gd name="connsiteY704" fmla="*/ 115185 h 175170"/>
                <a:gd name="connsiteX705" fmla="*/ 44941 w 189841"/>
                <a:gd name="connsiteY705" fmla="*/ 113198 h 175170"/>
                <a:gd name="connsiteX706" fmla="*/ 42562 w 189841"/>
                <a:gd name="connsiteY706" fmla="*/ 109272 h 175170"/>
                <a:gd name="connsiteX707" fmla="*/ 39133 w 189841"/>
                <a:gd name="connsiteY707" fmla="*/ 106744 h 175170"/>
                <a:gd name="connsiteX708" fmla="*/ 37211 w 189841"/>
                <a:gd name="connsiteY708" fmla="*/ 105993 h 175170"/>
                <a:gd name="connsiteX709" fmla="*/ 36308 w 189841"/>
                <a:gd name="connsiteY709" fmla="*/ 103303 h 175170"/>
                <a:gd name="connsiteX710" fmla="*/ 34468 w 189841"/>
                <a:gd name="connsiteY710" fmla="*/ 101912 h 175170"/>
                <a:gd name="connsiteX711" fmla="*/ 32980 w 189841"/>
                <a:gd name="connsiteY711" fmla="*/ 101264 h 175170"/>
                <a:gd name="connsiteX712" fmla="*/ 32687 w 189841"/>
                <a:gd name="connsiteY712" fmla="*/ 100305 h 175170"/>
                <a:gd name="connsiteX713" fmla="*/ 33136 w 189841"/>
                <a:gd name="connsiteY713" fmla="*/ 99595 h 175170"/>
                <a:gd name="connsiteX714" fmla="*/ 36742 w 189841"/>
                <a:gd name="connsiteY714" fmla="*/ 96823 h 175170"/>
                <a:gd name="connsiteX715" fmla="*/ 38856 w 189841"/>
                <a:gd name="connsiteY715" fmla="*/ 92481 h 175170"/>
                <a:gd name="connsiteX716" fmla="*/ 39906 w 189841"/>
                <a:gd name="connsiteY716" fmla="*/ 92274 h 175170"/>
                <a:gd name="connsiteX717" fmla="*/ 42063 w 189841"/>
                <a:gd name="connsiteY717" fmla="*/ 93304 h 175170"/>
                <a:gd name="connsiteX718" fmla="*/ 44488 w 189841"/>
                <a:gd name="connsiteY718" fmla="*/ 93035 h 175170"/>
                <a:gd name="connsiteX719" fmla="*/ 46479 w 189841"/>
                <a:gd name="connsiteY719" fmla="*/ 90489 h 175170"/>
                <a:gd name="connsiteX720" fmla="*/ 48165 w 189841"/>
                <a:gd name="connsiteY720" fmla="*/ 89103 h 175170"/>
                <a:gd name="connsiteX721" fmla="*/ 51009 w 189841"/>
                <a:gd name="connsiteY721" fmla="*/ 89282 h 175170"/>
                <a:gd name="connsiteX722" fmla="*/ 57431 w 189841"/>
                <a:gd name="connsiteY722" fmla="*/ 92685 h 175170"/>
                <a:gd name="connsiteX723" fmla="*/ 64333 w 189841"/>
                <a:gd name="connsiteY723" fmla="*/ 94623 h 175170"/>
                <a:gd name="connsiteX724" fmla="*/ 67775 w 189841"/>
                <a:gd name="connsiteY724" fmla="*/ 96324 h 175170"/>
                <a:gd name="connsiteX725" fmla="*/ 69722 w 189841"/>
                <a:gd name="connsiteY725" fmla="*/ 98009 h 175170"/>
                <a:gd name="connsiteX726" fmla="*/ 70757 w 189841"/>
                <a:gd name="connsiteY726" fmla="*/ 98358 h 175170"/>
                <a:gd name="connsiteX727" fmla="*/ 72392 w 189841"/>
                <a:gd name="connsiteY727" fmla="*/ 98596 h 175170"/>
                <a:gd name="connsiteX728" fmla="*/ 72318 w 189841"/>
                <a:gd name="connsiteY728" fmla="*/ 97336 h 175170"/>
                <a:gd name="connsiteX729" fmla="*/ 71791 w 189841"/>
                <a:gd name="connsiteY729" fmla="*/ 96221 h 175170"/>
                <a:gd name="connsiteX730" fmla="*/ 73154 w 189841"/>
                <a:gd name="connsiteY730" fmla="*/ 95614 h 175170"/>
                <a:gd name="connsiteX731" fmla="*/ 76853 w 189841"/>
                <a:gd name="connsiteY731" fmla="*/ 95646 h 175170"/>
                <a:gd name="connsiteX732" fmla="*/ 77526 w 189841"/>
                <a:gd name="connsiteY732" fmla="*/ 95055 h 175170"/>
                <a:gd name="connsiteX733" fmla="*/ 78211 w 189841"/>
                <a:gd name="connsiteY733" fmla="*/ 94098 h 175170"/>
                <a:gd name="connsiteX734" fmla="*/ 77447 w 189841"/>
                <a:gd name="connsiteY734" fmla="*/ 93010 h 175170"/>
                <a:gd name="connsiteX735" fmla="*/ 76222 w 189841"/>
                <a:gd name="connsiteY735" fmla="*/ 92487 h 175170"/>
                <a:gd name="connsiteX736" fmla="*/ 74913 w 189841"/>
                <a:gd name="connsiteY736" fmla="*/ 92342 h 175170"/>
                <a:gd name="connsiteX737" fmla="*/ 74052 w 189841"/>
                <a:gd name="connsiteY737" fmla="*/ 91997 h 175170"/>
                <a:gd name="connsiteX738" fmla="*/ 72661 w 189841"/>
                <a:gd name="connsiteY738" fmla="*/ 92345 h 175170"/>
                <a:gd name="connsiteX739" fmla="*/ 70491 w 189841"/>
                <a:gd name="connsiteY739" fmla="*/ 91504 h 175170"/>
                <a:gd name="connsiteX740" fmla="*/ 69370 w 189841"/>
                <a:gd name="connsiteY740" fmla="*/ 90810 h 175170"/>
                <a:gd name="connsiteX741" fmla="*/ 68712 w 189841"/>
                <a:gd name="connsiteY741" fmla="*/ 90096 h 175170"/>
                <a:gd name="connsiteX742" fmla="*/ 64942 w 189841"/>
                <a:gd name="connsiteY742" fmla="*/ 88672 h 175170"/>
                <a:gd name="connsiteX743" fmla="*/ 61366 w 189841"/>
                <a:gd name="connsiteY743" fmla="*/ 86264 h 175170"/>
                <a:gd name="connsiteX744" fmla="*/ 60560 w 189841"/>
                <a:gd name="connsiteY744" fmla="*/ 87627 h 175170"/>
                <a:gd name="connsiteX745" fmla="*/ 59116 w 189841"/>
                <a:gd name="connsiteY745" fmla="*/ 88366 h 175170"/>
                <a:gd name="connsiteX746" fmla="*/ 57058 w 189841"/>
                <a:gd name="connsiteY746" fmla="*/ 88468 h 175170"/>
                <a:gd name="connsiteX747" fmla="*/ 51275 w 189841"/>
                <a:gd name="connsiteY747" fmla="*/ 86935 h 175170"/>
                <a:gd name="connsiteX748" fmla="*/ 47722 w 189841"/>
                <a:gd name="connsiteY748" fmla="*/ 88105 h 175170"/>
                <a:gd name="connsiteX749" fmla="*/ 45786 w 189841"/>
                <a:gd name="connsiteY749" fmla="*/ 88412 h 175170"/>
                <a:gd name="connsiteX750" fmla="*/ 44304 w 189841"/>
                <a:gd name="connsiteY750" fmla="*/ 88438 h 175170"/>
                <a:gd name="connsiteX751" fmla="*/ 42482 w 189841"/>
                <a:gd name="connsiteY751" fmla="*/ 88963 h 175170"/>
                <a:gd name="connsiteX752" fmla="*/ 40379 w 189841"/>
                <a:gd name="connsiteY752" fmla="*/ 89277 h 175170"/>
                <a:gd name="connsiteX753" fmla="*/ 38556 w 189841"/>
                <a:gd name="connsiteY753" fmla="*/ 87054 h 175170"/>
                <a:gd name="connsiteX754" fmla="*/ 37789 w 189841"/>
                <a:gd name="connsiteY754" fmla="*/ 85331 h 175170"/>
                <a:gd name="connsiteX755" fmla="*/ 37249 w 189841"/>
                <a:gd name="connsiteY755" fmla="*/ 85009 h 175170"/>
                <a:gd name="connsiteX756" fmla="*/ 37222 w 189841"/>
                <a:gd name="connsiteY756" fmla="*/ 86628 h 175170"/>
                <a:gd name="connsiteX757" fmla="*/ 36636 w 189841"/>
                <a:gd name="connsiteY757" fmla="*/ 87926 h 175170"/>
                <a:gd name="connsiteX758" fmla="*/ 33968 w 189841"/>
                <a:gd name="connsiteY758" fmla="*/ 88655 h 175170"/>
                <a:gd name="connsiteX759" fmla="*/ 32432 w 189841"/>
                <a:gd name="connsiteY759" fmla="*/ 87650 h 175170"/>
                <a:gd name="connsiteX760" fmla="*/ 31251 w 189841"/>
                <a:gd name="connsiteY760" fmla="*/ 84598 h 175170"/>
                <a:gd name="connsiteX761" fmla="*/ 29757 w 189841"/>
                <a:gd name="connsiteY761" fmla="*/ 80715 h 175170"/>
                <a:gd name="connsiteX762" fmla="*/ 27126 w 189841"/>
                <a:gd name="connsiteY762" fmla="*/ 77576 h 175170"/>
                <a:gd name="connsiteX763" fmla="*/ 24995 w 189841"/>
                <a:gd name="connsiteY763" fmla="*/ 76755 h 175170"/>
                <a:gd name="connsiteX764" fmla="*/ 24811 w 189841"/>
                <a:gd name="connsiteY764" fmla="*/ 75029 h 175170"/>
                <a:gd name="connsiteX765" fmla="*/ 25006 w 189841"/>
                <a:gd name="connsiteY765" fmla="*/ 73647 h 175170"/>
                <a:gd name="connsiteX766" fmla="*/ 27567 w 189841"/>
                <a:gd name="connsiteY766" fmla="*/ 73306 h 175170"/>
                <a:gd name="connsiteX767" fmla="*/ 31570 w 189841"/>
                <a:gd name="connsiteY767" fmla="*/ 74751 h 175170"/>
                <a:gd name="connsiteX768" fmla="*/ 32397 w 189841"/>
                <a:gd name="connsiteY768" fmla="*/ 74464 h 175170"/>
                <a:gd name="connsiteX769" fmla="*/ 33298 w 189841"/>
                <a:gd name="connsiteY769" fmla="*/ 73797 h 175170"/>
                <a:gd name="connsiteX770" fmla="*/ 33125 w 189841"/>
                <a:gd name="connsiteY770" fmla="*/ 72322 h 175170"/>
                <a:gd name="connsiteX771" fmla="*/ 32547 w 189841"/>
                <a:gd name="connsiteY771" fmla="*/ 71008 h 175170"/>
                <a:gd name="connsiteX772" fmla="*/ 31445 w 189841"/>
                <a:gd name="connsiteY772" fmla="*/ 70949 h 175170"/>
                <a:gd name="connsiteX773" fmla="*/ 30683 w 189841"/>
                <a:gd name="connsiteY773" fmla="*/ 71105 h 175170"/>
                <a:gd name="connsiteX774" fmla="*/ 28221 w 189841"/>
                <a:gd name="connsiteY774" fmla="*/ 70833 h 175170"/>
                <a:gd name="connsiteX775" fmla="*/ 25058 w 189841"/>
                <a:gd name="connsiteY775" fmla="*/ 71563 h 175170"/>
                <a:gd name="connsiteX776" fmla="*/ 23591 w 189841"/>
                <a:gd name="connsiteY776" fmla="*/ 70875 h 175170"/>
                <a:gd name="connsiteX777" fmla="*/ 23103 w 189841"/>
                <a:gd name="connsiteY777" fmla="*/ 70039 h 175170"/>
                <a:gd name="connsiteX778" fmla="*/ 20458 w 189841"/>
                <a:gd name="connsiteY778" fmla="*/ 67963 h 175170"/>
                <a:gd name="connsiteX779" fmla="*/ 18172 w 189841"/>
                <a:gd name="connsiteY779" fmla="*/ 65177 h 175170"/>
                <a:gd name="connsiteX780" fmla="*/ 14468 w 189841"/>
                <a:gd name="connsiteY780" fmla="*/ 63316 h 175170"/>
                <a:gd name="connsiteX781" fmla="*/ 12049 w 189841"/>
                <a:gd name="connsiteY781" fmla="*/ 57641 h 175170"/>
                <a:gd name="connsiteX782" fmla="*/ 10015 w 189841"/>
                <a:gd name="connsiteY782" fmla="*/ 55161 h 175170"/>
                <a:gd name="connsiteX783" fmla="*/ 7845 w 189841"/>
                <a:gd name="connsiteY783" fmla="*/ 53389 h 175170"/>
                <a:gd name="connsiteX784" fmla="*/ 8316 w 189841"/>
                <a:gd name="connsiteY784" fmla="*/ 53356 h 175170"/>
                <a:gd name="connsiteX785" fmla="*/ 9139 w 189841"/>
                <a:gd name="connsiteY785" fmla="*/ 53657 h 175170"/>
                <a:gd name="connsiteX786" fmla="*/ 10715 w 189841"/>
                <a:gd name="connsiteY786" fmla="*/ 54632 h 175170"/>
                <a:gd name="connsiteX787" fmla="*/ 12391 w 189841"/>
                <a:gd name="connsiteY787" fmla="*/ 54842 h 175170"/>
                <a:gd name="connsiteX788" fmla="*/ 13306 w 189841"/>
                <a:gd name="connsiteY788" fmla="*/ 54196 h 175170"/>
                <a:gd name="connsiteX789" fmla="*/ 13833 w 189841"/>
                <a:gd name="connsiteY789" fmla="*/ 53603 h 175170"/>
                <a:gd name="connsiteX790" fmla="*/ 14176 w 189841"/>
                <a:gd name="connsiteY790" fmla="*/ 52630 h 175170"/>
                <a:gd name="connsiteX791" fmla="*/ 14315 w 189841"/>
                <a:gd name="connsiteY791" fmla="*/ 51495 h 175170"/>
                <a:gd name="connsiteX792" fmla="*/ 14587 w 189841"/>
                <a:gd name="connsiteY792" fmla="*/ 51119 h 175170"/>
                <a:gd name="connsiteX793" fmla="*/ 15867 w 189841"/>
                <a:gd name="connsiteY793" fmla="*/ 51247 h 175170"/>
                <a:gd name="connsiteX794" fmla="*/ 16273 w 189841"/>
                <a:gd name="connsiteY794" fmla="*/ 50964 h 175170"/>
                <a:gd name="connsiteX795" fmla="*/ 16256 w 189841"/>
                <a:gd name="connsiteY795" fmla="*/ 49944 h 175170"/>
                <a:gd name="connsiteX796" fmla="*/ 15429 w 189841"/>
                <a:gd name="connsiteY796" fmla="*/ 48672 h 175170"/>
                <a:gd name="connsiteX797" fmla="*/ 14701 w 189841"/>
                <a:gd name="connsiteY797" fmla="*/ 47105 h 175170"/>
                <a:gd name="connsiteX798" fmla="*/ 14697 w 189841"/>
                <a:gd name="connsiteY798" fmla="*/ 46358 h 175170"/>
                <a:gd name="connsiteX799" fmla="*/ 15302 w 189841"/>
                <a:gd name="connsiteY799" fmla="*/ 46055 h 175170"/>
                <a:gd name="connsiteX800" fmla="*/ 16302 w 189841"/>
                <a:gd name="connsiteY800" fmla="*/ 45374 h 175170"/>
                <a:gd name="connsiteX801" fmla="*/ 16839 w 189841"/>
                <a:gd name="connsiteY801" fmla="*/ 44532 h 175170"/>
                <a:gd name="connsiteX802" fmla="*/ 17901 w 189841"/>
                <a:gd name="connsiteY802" fmla="*/ 44112 h 175170"/>
                <a:gd name="connsiteX803" fmla="*/ 19472 w 189841"/>
                <a:gd name="connsiteY803" fmla="*/ 44035 h 175170"/>
                <a:gd name="connsiteX804" fmla="*/ 21223 w 189841"/>
                <a:gd name="connsiteY804" fmla="*/ 43666 h 175170"/>
                <a:gd name="connsiteX805" fmla="*/ 22354 w 189841"/>
                <a:gd name="connsiteY805" fmla="*/ 42760 h 175170"/>
                <a:gd name="connsiteX806" fmla="*/ 22521 w 189841"/>
                <a:gd name="connsiteY806" fmla="*/ 41862 h 175170"/>
                <a:gd name="connsiteX807" fmla="*/ 23229 w 189841"/>
                <a:gd name="connsiteY807" fmla="*/ 39391 h 175170"/>
                <a:gd name="connsiteX808" fmla="*/ 23691 w 189841"/>
                <a:gd name="connsiteY808" fmla="*/ 38181 h 175170"/>
                <a:gd name="connsiteX809" fmla="*/ 24438 w 189841"/>
                <a:gd name="connsiteY809" fmla="*/ 37076 h 175170"/>
                <a:gd name="connsiteX810" fmla="*/ 24844 w 189841"/>
                <a:gd name="connsiteY810" fmla="*/ 35586 h 175170"/>
                <a:gd name="connsiteX811" fmla="*/ 25641 w 189841"/>
                <a:gd name="connsiteY811" fmla="*/ 34184 h 175170"/>
                <a:gd name="connsiteX812" fmla="*/ 27312 w 189841"/>
                <a:gd name="connsiteY812" fmla="*/ 33596 h 175170"/>
                <a:gd name="connsiteX813" fmla="*/ 28828 w 189841"/>
                <a:gd name="connsiteY813" fmla="*/ 32903 h 175170"/>
                <a:gd name="connsiteX814" fmla="*/ 29972 w 189841"/>
                <a:gd name="connsiteY814" fmla="*/ 31096 h 175170"/>
                <a:gd name="connsiteX815" fmla="*/ 30612 w 189841"/>
                <a:gd name="connsiteY815" fmla="*/ 29547 h 175170"/>
                <a:gd name="connsiteX816" fmla="*/ 30616 w 189841"/>
                <a:gd name="connsiteY816" fmla="*/ 28599 h 175170"/>
                <a:gd name="connsiteX817" fmla="*/ 29662 w 189841"/>
                <a:gd name="connsiteY817" fmla="*/ 27047 h 175170"/>
                <a:gd name="connsiteX818" fmla="*/ 28951 w 189841"/>
                <a:gd name="connsiteY818" fmla="*/ 25538 h 175170"/>
                <a:gd name="connsiteX819" fmla="*/ 29139 w 189841"/>
                <a:gd name="connsiteY819" fmla="*/ 23578 h 175170"/>
                <a:gd name="connsiteX820" fmla="*/ 32141 w 189841"/>
                <a:gd name="connsiteY820" fmla="*/ 23414 h 175170"/>
                <a:gd name="connsiteX821" fmla="*/ 33192 w 189841"/>
                <a:gd name="connsiteY821" fmla="*/ 23231 h 175170"/>
                <a:gd name="connsiteX822" fmla="*/ 37088 w 189841"/>
                <a:gd name="connsiteY822" fmla="*/ 23125 h 175170"/>
                <a:gd name="connsiteX823" fmla="*/ 38865 w 189841"/>
                <a:gd name="connsiteY823" fmla="*/ 22073 h 175170"/>
                <a:gd name="connsiteX824" fmla="*/ 40094 w 189841"/>
                <a:gd name="connsiteY824" fmla="*/ 22167 h 175170"/>
                <a:gd name="connsiteX825" fmla="*/ 42661 w 189841"/>
                <a:gd name="connsiteY825" fmla="*/ 23078 h 175170"/>
                <a:gd name="connsiteX826" fmla="*/ 43806 w 189841"/>
                <a:gd name="connsiteY826" fmla="*/ 22358 h 175170"/>
                <a:gd name="connsiteX827" fmla="*/ 47166 w 189841"/>
                <a:gd name="connsiteY827" fmla="*/ 20936 h 175170"/>
                <a:gd name="connsiteX828" fmla="*/ 50482 w 189841"/>
                <a:gd name="connsiteY828" fmla="*/ 16805 h 175170"/>
                <a:gd name="connsiteX829" fmla="*/ 51895 w 189841"/>
                <a:gd name="connsiteY829" fmla="*/ 16185 h 175170"/>
                <a:gd name="connsiteX830" fmla="*/ 55112 w 189841"/>
                <a:gd name="connsiteY830" fmla="*/ 15934 h 175170"/>
                <a:gd name="connsiteX831" fmla="*/ 56120 w 189841"/>
                <a:gd name="connsiteY831" fmla="*/ 15456 h 175170"/>
                <a:gd name="connsiteX832" fmla="*/ 57297 w 189841"/>
                <a:gd name="connsiteY832" fmla="*/ 15547 h 175170"/>
                <a:gd name="connsiteX833" fmla="*/ 60903 w 189841"/>
                <a:gd name="connsiteY833" fmla="*/ 16385 h 175170"/>
                <a:gd name="connsiteX834" fmla="*/ 62955 w 189841"/>
                <a:gd name="connsiteY834" fmla="*/ 16513 h 175170"/>
                <a:gd name="connsiteX835" fmla="*/ 65388 w 189841"/>
                <a:gd name="connsiteY835" fmla="*/ 15942 h 175170"/>
                <a:gd name="connsiteX836" fmla="*/ 68069 w 189841"/>
                <a:gd name="connsiteY836" fmla="*/ 14932 h 175170"/>
                <a:gd name="connsiteX837" fmla="*/ 68738 w 189841"/>
                <a:gd name="connsiteY837" fmla="*/ 11394 h 175170"/>
                <a:gd name="connsiteX838" fmla="*/ 69375 w 189841"/>
                <a:gd name="connsiteY838" fmla="*/ 10886 h 175170"/>
                <a:gd name="connsiteX839" fmla="*/ 71042 w 189841"/>
                <a:gd name="connsiteY839" fmla="*/ 10744 h 175170"/>
                <a:gd name="connsiteX840" fmla="*/ 72297 w 189841"/>
                <a:gd name="connsiteY840" fmla="*/ 10773 h 175170"/>
                <a:gd name="connsiteX841" fmla="*/ 74719 w 189841"/>
                <a:gd name="connsiteY841" fmla="*/ 11054 h 175170"/>
                <a:gd name="connsiteX842" fmla="*/ 77602 w 189841"/>
                <a:gd name="connsiteY842" fmla="*/ 11148 h 175170"/>
                <a:gd name="connsiteX843" fmla="*/ 79457 w 189841"/>
                <a:gd name="connsiteY843" fmla="*/ 9488 h 175170"/>
                <a:gd name="connsiteX844" fmla="*/ 82381 w 189841"/>
                <a:gd name="connsiteY844" fmla="*/ 9364 h 175170"/>
                <a:gd name="connsiteX845" fmla="*/ 83737 w 189841"/>
                <a:gd name="connsiteY845" fmla="*/ 9124 h 175170"/>
                <a:gd name="connsiteX846" fmla="*/ 86002 w 189841"/>
                <a:gd name="connsiteY846" fmla="*/ 9459 h 175170"/>
                <a:gd name="connsiteX847" fmla="*/ 88198 w 189841"/>
                <a:gd name="connsiteY847" fmla="*/ 9440 h 175170"/>
                <a:gd name="connsiteX848" fmla="*/ 91010 w 189841"/>
                <a:gd name="connsiteY848" fmla="*/ 8748 h 175170"/>
                <a:gd name="connsiteX849" fmla="*/ 93631 w 189841"/>
                <a:gd name="connsiteY849" fmla="*/ 7613 h 175170"/>
                <a:gd name="connsiteX850" fmla="*/ 95680 w 189841"/>
                <a:gd name="connsiteY850" fmla="*/ 7710 h 175170"/>
                <a:gd name="connsiteX851" fmla="*/ 96516 w 189841"/>
                <a:gd name="connsiteY851" fmla="*/ 7505 h 175170"/>
                <a:gd name="connsiteX852" fmla="*/ 96994 w 189841"/>
                <a:gd name="connsiteY852" fmla="*/ 7266 h 175170"/>
                <a:gd name="connsiteX853" fmla="*/ 97505 w 189841"/>
                <a:gd name="connsiteY853" fmla="*/ 5729 h 175170"/>
                <a:gd name="connsiteX854" fmla="*/ 101360 w 189841"/>
                <a:gd name="connsiteY854" fmla="*/ 5635 h 175170"/>
                <a:gd name="connsiteX855" fmla="*/ 102666 w 189841"/>
                <a:gd name="connsiteY855" fmla="*/ 5788 h 175170"/>
                <a:gd name="connsiteX856" fmla="*/ 104817 w 189841"/>
                <a:gd name="connsiteY856" fmla="*/ 5828 h 175170"/>
                <a:gd name="connsiteX857" fmla="*/ 107054 w 189841"/>
                <a:gd name="connsiteY857" fmla="*/ 4990 h 175170"/>
                <a:gd name="connsiteX858" fmla="*/ 107725 w 189841"/>
                <a:gd name="connsiteY858" fmla="*/ 5061 h 175170"/>
                <a:gd name="connsiteX859" fmla="*/ 108855 w 189841"/>
                <a:gd name="connsiteY859" fmla="*/ 7311 h 175170"/>
                <a:gd name="connsiteX860" fmla="*/ 109444 w 189841"/>
                <a:gd name="connsiteY860" fmla="*/ 7963 h 175170"/>
                <a:gd name="connsiteX861" fmla="*/ 110662 w 189841"/>
                <a:gd name="connsiteY861" fmla="*/ 8564 h 175170"/>
                <a:gd name="connsiteX862" fmla="*/ 113374 w 189841"/>
                <a:gd name="connsiteY862" fmla="*/ 10250 h 175170"/>
                <a:gd name="connsiteX863" fmla="*/ 113863 w 189841"/>
                <a:gd name="connsiteY863" fmla="*/ 9806 h 175170"/>
                <a:gd name="connsiteX864" fmla="*/ 114992 w 189841"/>
                <a:gd name="connsiteY864" fmla="*/ 9243 h 175170"/>
                <a:gd name="connsiteX865" fmla="*/ 118235 w 189841"/>
                <a:gd name="connsiteY865" fmla="*/ 10015 h 175170"/>
                <a:gd name="connsiteX866" fmla="*/ 121327 w 189841"/>
                <a:gd name="connsiteY866" fmla="*/ 11314 h 175170"/>
                <a:gd name="connsiteX867" fmla="*/ 123932 w 189841"/>
                <a:gd name="connsiteY867" fmla="*/ 13219 h 175170"/>
                <a:gd name="connsiteX868" fmla="*/ 126823 w 189841"/>
                <a:gd name="connsiteY868" fmla="*/ 12670 h 175170"/>
                <a:gd name="connsiteX869" fmla="*/ 130032 w 189841"/>
                <a:gd name="connsiteY869" fmla="*/ 11735 h 175170"/>
                <a:gd name="connsiteX870" fmla="*/ 132120 w 189841"/>
                <a:gd name="connsiteY870" fmla="*/ 11463 h 175170"/>
                <a:gd name="connsiteX871" fmla="*/ 134385 w 189841"/>
                <a:gd name="connsiteY871" fmla="*/ 11333 h 175170"/>
                <a:gd name="connsiteX872" fmla="*/ 135735 w 189841"/>
                <a:gd name="connsiteY872" fmla="*/ 10927 h 175170"/>
                <a:gd name="connsiteX873" fmla="*/ 138795 w 189841"/>
                <a:gd name="connsiteY873" fmla="*/ 11416 h 175170"/>
                <a:gd name="connsiteX874" fmla="*/ 141958 w 189841"/>
                <a:gd name="connsiteY874" fmla="*/ 10393 h 175170"/>
                <a:gd name="connsiteX875" fmla="*/ 143483 w 189841"/>
                <a:gd name="connsiteY875" fmla="*/ 9467 h 175170"/>
                <a:gd name="connsiteX876" fmla="*/ 143921 w 189841"/>
                <a:gd name="connsiteY876" fmla="*/ 8170 h 175170"/>
                <a:gd name="connsiteX877" fmla="*/ 143664 w 189841"/>
                <a:gd name="connsiteY877" fmla="*/ 5881 h 175170"/>
                <a:gd name="connsiteX878" fmla="*/ 142949 w 189841"/>
                <a:gd name="connsiteY878" fmla="*/ 3589 h 175170"/>
                <a:gd name="connsiteX879" fmla="*/ 142192 w 189841"/>
                <a:gd name="connsiteY879" fmla="*/ 2743 h 175170"/>
                <a:gd name="connsiteX880" fmla="*/ 141950 w 189841"/>
                <a:gd name="connsiteY880" fmla="*/ 1868 h 175170"/>
                <a:gd name="connsiteX881" fmla="*/ 142381 w 189841"/>
                <a:gd name="connsiteY881" fmla="*/ 1050 h 175170"/>
                <a:gd name="connsiteX882" fmla="*/ 142865 w 189841"/>
                <a:gd name="connsiteY882" fmla="*/ 479 h 175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Lst>
              <a:rect l="l" t="t" r="r" b="b"/>
              <a:pathLst>
                <a:path w="189841" h="175170">
                  <a:moveTo>
                    <a:pt x="90448" y="157073"/>
                  </a:moveTo>
                  <a:lnTo>
                    <a:pt x="91198" y="157609"/>
                  </a:lnTo>
                  <a:lnTo>
                    <a:pt x="91697" y="159571"/>
                  </a:lnTo>
                  <a:lnTo>
                    <a:pt x="92998" y="160093"/>
                  </a:lnTo>
                  <a:lnTo>
                    <a:pt x="94510" y="160276"/>
                  </a:lnTo>
                  <a:lnTo>
                    <a:pt x="96559" y="160244"/>
                  </a:lnTo>
                  <a:lnTo>
                    <a:pt x="97026" y="160094"/>
                  </a:lnTo>
                  <a:lnTo>
                    <a:pt x="98330" y="158624"/>
                  </a:lnTo>
                  <a:lnTo>
                    <a:pt x="99937" y="158590"/>
                  </a:lnTo>
                  <a:lnTo>
                    <a:pt x="100638" y="160043"/>
                  </a:lnTo>
                  <a:lnTo>
                    <a:pt x="99008" y="160712"/>
                  </a:lnTo>
                  <a:lnTo>
                    <a:pt x="98676" y="161090"/>
                  </a:lnTo>
                  <a:lnTo>
                    <a:pt x="98989" y="161396"/>
                  </a:lnTo>
                  <a:lnTo>
                    <a:pt x="100213" y="162002"/>
                  </a:lnTo>
                  <a:lnTo>
                    <a:pt x="101913" y="161773"/>
                  </a:lnTo>
                  <a:lnTo>
                    <a:pt x="101964" y="162916"/>
                  </a:lnTo>
                  <a:lnTo>
                    <a:pt x="102344" y="163849"/>
                  </a:lnTo>
                  <a:lnTo>
                    <a:pt x="103184" y="164406"/>
                  </a:lnTo>
                  <a:lnTo>
                    <a:pt x="104093" y="164515"/>
                  </a:lnTo>
                  <a:lnTo>
                    <a:pt x="106104" y="164350"/>
                  </a:lnTo>
                  <a:lnTo>
                    <a:pt x="108086" y="163980"/>
                  </a:lnTo>
                  <a:lnTo>
                    <a:pt x="110129" y="163248"/>
                  </a:lnTo>
                  <a:lnTo>
                    <a:pt x="112215" y="162874"/>
                  </a:lnTo>
                  <a:lnTo>
                    <a:pt x="118447" y="163249"/>
                  </a:lnTo>
                  <a:lnTo>
                    <a:pt x="120684" y="164830"/>
                  </a:lnTo>
                  <a:lnTo>
                    <a:pt x="124940" y="165020"/>
                  </a:lnTo>
                  <a:lnTo>
                    <a:pt x="128896" y="165852"/>
                  </a:lnTo>
                  <a:lnTo>
                    <a:pt x="130974" y="165303"/>
                  </a:lnTo>
                  <a:lnTo>
                    <a:pt x="134523" y="164788"/>
                  </a:lnTo>
                  <a:lnTo>
                    <a:pt x="135092" y="165346"/>
                  </a:lnTo>
                  <a:lnTo>
                    <a:pt x="134633" y="168918"/>
                  </a:lnTo>
                  <a:lnTo>
                    <a:pt x="134852" y="169953"/>
                  </a:lnTo>
                  <a:lnTo>
                    <a:pt x="135875" y="170451"/>
                  </a:lnTo>
                  <a:lnTo>
                    <a:pt x="136888" y="170208"/>
                  </a:lnTo>
                  <a:lnTo>
                    <a:pt x="138132" y="169039"/>
                  </a:lnTo>
                  <a:lnTo>
                    <a:pt x="141109" y="168134"/>
                  </a:lnTo>
                  <a:lnTo>
                    <a:pt x="144202" y="168139"/>
                  </a:lnTo>
                  <a:lnTo>
                    <a:pt x="146804" y="165763"/>
                  </a:lnTo>
                  <a:lnTo>
                    <a:pt x="147571" y="165628"/>
                  </a:lnTo>
                  <a:lnTo>
                    <a:pt x="147093" y="166796"/>
                  </a:lnTo>
                  <a:lnTo>
                    <a:pt x="146700" y="169539"/>
                  </a:lnTo>
                  <a:lnTo>
                    <a:pt x="146141" y="171145"/>
                  </a:lnTo>
                  <a:lnTo>
                    <a:pt x="145892" y="172410"/>
                  </a:lnTo>
                  <a:lnTo>
                    <a:pt x="144152" y="173063"/>
                  </a:lnTo>
                  <a:lnTo>
                    <a:pt x="141522" y="173175"/>
                  </a:lnTo>
                  <a:lnTo>
                    <a:pt x="136724" y="172898"/>
                  </a:lnTo>
                  <a:lnTo>
                    <a:pt x="131887" y="173346"/>
                  </a:lnTo>
                  <a:lnTo>
                    <a:pt x="122928" y="174549"/>
                  </a:lnTo>
                  <a:lnTo>
                    <a:pt x="113951" y="175170"/>
                  </a:lnTo>
                  <a:lnTo>
                    <a:pt x="112744" y="174765"/>
                  </a:lnTo>
                  <a:lnTo>
                    <a:pt x="112716" y="173170"/>
                  </a:lnTo>
                  <a:lnTo>
                    <a:pt x="112522" y="172069"/>
                  </a:lnTo>
                  <a:lnTo>
                    <a:pt x="111941" y="171298"/>
                  </a:lnTo>
                  <a:lnTo>
                    <a:pt x="109166" y="170640"/>
                  </a:lnTo>
                  <a:lnTo>
                    <a:pt x="106519" y="169511"/>
                  </a:lnTo>
                  <a:lnTo>
                    <a:pt x="96140" y="167967"/>
                  </a:lnTo>
                  <a:lnTo>
                    <a:pt x="93692" y="167361"/>
                  </a:lnTo>
                  <a:lnTo>
                    <a:pt x="89718" y="167677"/>
                  </a:lnTo>
                  <a:lnTo>
                    <a:pt x="88263" y="167635"/>
                  </a:lnTo>
                  <a:lnTo>
                    <a:pt x="87261" y="167081"/>
                  </a:lnTo>
                  <a:lnTo>
                    <a:pt x="86572" y="166129"/>
                  </a:lnTo>
                  <a:lnTo>
                    <a:pt x="86261" y="163106"/>
                  </a:lnTo>
                  <a:lnTo>
                    <a:pt x="86753" y="160110"/>
                  </a:lnTo>
                  <a:lnTo>
                    <a:pt x="87613" y="159318"/>
                  </a:lnTo>
                  <a:lnTo>
                    <a:pt x="88008" y="160221"/>
                  </a:lnTo>
                  <a:lnTo>
                    <a:pt x="89027" y="160634"/>
                  </a:lnTo>
                  <a:lnTo>
                    <a:pt x="89973" y="159724"/>
                  </a:lnTo>
                  <a:lnTo>
                    <a:pt x="89964" y="158350"/>
                  </a:lnTo>
                  <a:close/>
                  <a:moveTo>
                    <a:pt x="167536" y="152919"/>
                  </a:moveTo>
                  <a:lnTo>
                    <a:pt x="167180" y="155589"/>
                  </a:lnTo>
                  <a:lnTo>
                    <a:pt x="166078" y="157728"/>
                  </a:lnTo>
                  <a:lnTo>
                    <a:pt x="167221" y="159502"/>
                  </a:lnTo>
                  <a:lnTo>
                    <a:pt x="167767" y="161523"/>
                  </a:lnTo>
                  <a:lnTo>
                    <a:pt x="166495" y="161857"/>
                  </a:lnTo>
                  <a:lnTo>
                    <a:pt x="165651" y="163269"/>
                  </a:lnTo>
                  <a:lnTo>
                    <a:pt x="164794" y="162079"/>
                  </a:lnTo>
                  <a:lnTo>
                    <a:pt x="165163" y="160705"/>
                  </a:lnTo>
                  <a:lnTo>
                    <a:pt x="164165" y="158526"/>
                  </a:lnTo>
                  <a:lnTo>
                    <a:pt x="166053" y="155292"/>
                  </a:lnTo>
                  <a:lnTo>
                    <a:pt x="166096" y="153720"/>
                  </a:lnTo>
                  <a:close/>
                  <a:moveTo>
                    <a:pt x="73059" y="138689"/>
                  </a:moveTo>
                  <a:lnTo>
                    <a:pt x="74106" y="140102"/>
                  </a:lnTo>
                  <a:lnTo>
                    <a:pt x="76300" y="142164"/>
                  </a:lnTo>
                  <a:lnTo>
                    <a:pt x="75343" y="143599"/>
                  </a:lnTo>
                  <a:lnTo>
                    <a:pt x="75086" y="144696"/>
                  </a:lnTo>
                  <a:lnTo>
                    <a:pt x="72815" y="143942"/>
                  </a:lnTo>
                  <a:lnTo>
                    <a:pt x="72182" y="142810"/>
                  </a:lnTo>
                  <a:lnTo>
                    <a:pt x="72068" y="140299"/>
                  </a:lnTo>
                  <a:lnTo>
                    <a:pt x="72664" y="139074"/>
                  </a:lnTo>
                  <a:close/>
                  <a:moveTo>
                    <a:pt x="189841" y="137431"/>
                  </a:moveTo>
                  <a:lnTo>
                    <a:pt x="189801" y="139035"/>
                  </a:lnTo>
                  <a:lnTo>
                    <a:pt x="187899" y="143092"/>
                  </a:lnTo>
                  <a:lnTo>
                    <a:pt x="186211" y="145117"/>
                  </a:lnTo>
                  <a:lnTo>
                    <a:pt x="186655" y="146743"/>
                  </a:lnTo>
                  <a:lnTo>
                    <a:pt x="183952" y="147193"/>
                  </a:lnTo>
                  <a:lnTo>
                    <a:pt x="181238" y="150175"/>
                  </a:lnTo>
                  <a:lnTo>
                    <a:pt x="179642" y="150705"/>
                  </a:lnTo>
                  <a:lnTo>
                    <a:pt x="179091" y="150636"/>
                  </a:lnTo>
                  <a:lnTo>
                    <a:pt x="178424" y="149468"/>
                  </a:lnTo>
                  <a:lnTo>
                    <a:pt x="179348" y="146645"/>
                  </a:lnTo>
                  <a:lnTo>
                    <a:pt x="178493" y="144829"/>
                  </a:lnTo>
                  <a:lnTo>
                    <a:pt x="178441" y="144059"/>
                  </a:lnTo>
                  <a:lnTo>
                    <a:pt x="179726" y="142993"/>
                  </a:lnTo>
                  <a:lnTo>
                    <a:pt x="180629" y="141396"/>
                  </a:lnTo>
                  <a:lnTo>
                    <a:pt x="182822" y="139667"/>
                  </a:lnTo>
                  <a:lnTo>
                    <a:pt x="188506" y="137619"/>
                  </a:lnTo>
                  <a:close/>
                  <a:moveTo>
                    <a:pt x="127421" y="136416"/>
                  </a:moveTo>
                  <a:lnTo>
                    <a:pt x="128713" y="137395"/>
                  </a:lnTo>
                  <a:lnTo>
                    <a:pt x="129045" y="138469"/>
                  </a:lnTo>
                  <a:lnTo>
                    <a:pt x="128017" y="139799"/>
                  </a:lnTo>
                  <a:lnTo>
                    <a:pt x="126570" y="139322"/>
                  </a:lnTo>
                  <a:lnTo>
                    <a:pt x="127160" y="138816"/>
                  </a:lnTo>
                  <a:lnTo>
                    <a:pt x="127508" y="138159"/>
                  </a:lnTo>
                  <a:lnTo>
                    <a:pt x="127546" y="137212"/>
                  </a:lnTo>
                  <a:lnTo>
                    <a:pt x="127154" y="136629"/>
                  </a:lnTo>
                  <a:close/>
                  <a:moveTo>
                    <a:pt x="148672" y="132238"/>
                  </a:moveTo>
                  <a:lnTo>
                    <a:pt x="149805" y="132602"/>
                  </a:lnTo>
                  <a:lnTo>
                    <a:pt x="150676" y="133587"/>
                  </a:lnTo>
                  <a:lnTo>
                    <a:pt x="148929" y="134192"/>
                  </a:lnTo>
                  <a:lnTo>
                    <a:pt x="147819" y="135462"/>
                  </a:lnTo>
                  <a:lnTo>
                    <a:pt x="146461" y="134562"/>
                  </a:lnTo>
                  <a:lnTo>
                    <a:pt x="146456" y="133333"/>
                  </a:lnTo>
                  <a:lnTo>
                    <a:pt x="147942" y="133709"/>
                  </a:lnTo>
                  <a:lnTo>
                    <a:pt x="148985" y="133017"/>
                  </a:lnTo>
                  <a:close/>
                  <a:moveTo>
                    <a:pt x="181674" y="132173"/>
                  </a:moveTo>
                  <a:lnTo>
                    <a:pt x="181836" y="132646"/>
                  </a:lnTo>
                  <a:lnTo>
                    <a:pt x="181818" y="133656"/>
                  </a:lnTo>
                  <a:lnTo>
                    <a:pt x="181622" y="134385"/>
                  </a:lnTo>
                  <a:lnTo>
                    <a:pt x="181138" y="134788"/>
                  </a:lnTo>
                  <a:lnTo>
                    <a:pt x="180028" y="133630"/>
                  </a:lnTo>
                  <a:lnTo>
                    <a:pt x="179976" y="133026"/>
                  </a:lnTo>
                  <a:lnTo>
                    <a:pt x="181106" y="132333"/>
                  </a:lnTo>
                  <a:close/>
                  <a:moveTo>
                    <a:pt x="108112" y="129062"/>
                  </a:moveTo>
                  <a:lnTo>
                    <a:pt x="108151" y="130553"/>
                  </a:lnTo>
                  <a:lnTo>
                    <a:pt x="108000" y="131087"/>
                  </a:lnTo>
                  <a:lnTo>
                    <a:pt x="103474" y="131806"/>
                  </a:lnTo>
                  <a:lnTo>
                    <a:pt x="103893" y="130097"/>
                  </a:lnTo>
                  <a:lnTo>
                    <a:pt x="104169" y="129557"/>
                  </a:lnTo>
                  <a:lnTo>
                    <a:pt x="105668" y="130352"/>
                  </a:lnTo>
                  <a:lnTo>
                    <a:pt x="106220" y="129946"/>
                  </a:lnTo>
                  <a:lnTo>
                    <a:pt x="106445" y="129476"/>
                  </a:lnTo>
                  <a:close/>
                  <a:moveTo>
                    <a:pt x="124921" y="128417"/>
                  </a:moveTo>
                  <a:lnTo>
                    <a:pt x="127376" y="130240"/>
                  </a:lnTo>
                  <a:lnTo>
                    <a:pt x="126819" y="131339"/>
                  </a:lnTo>
                  <a:lnTo>
                    <a:pt x="126434" y="131737"/>
                  </a:lnTo>
                  <a:lnTo>
                    <a:pt x="124761" y="130134"/>
                  </a:lnTo>
                  <a:lnTo>
                    <a:pt x="124126" y="129197"/>
                  </a:lnTo>
                  <a:close/>
                  <a:moveTo>
                    <a:pt x="168476" y="125472"/>
                  </a:moveTo>
                  <a:lnTo>
                    <a:pt x="170389" y="126393"/>
                  </a:lnTo>
                  <a:lnTo>
                    <a:pt x="166873" y="127910"/>
                  </a:lnTo>
                  <a:lnTo>
                    <a:pt x="165940" y="128712"/>
                  </a:lnTo>
                  <a:lnTo>
                    <a:pt x="163345" y="128885"/>
                  </a:lnTo>
                  <a:lnTo>
                    <a:pt x="161488" y="129993"/>
                  </a:lnTo>
                  <a:lnTo>
                    <a:pt x="160797" y="130023"/>
                  </a:lnTo>
                  <a:lnTo>
                    <a:pt x="161619" y="128797"/>
                  </a:lnTo>
                  <a:lnTo>
                    <a:pt x="163954" y="127117"/>
                  </a:lnTo>
                  <a:lnTo>
                    <a:pt x="167355" y="125637"/>
                  </a:lnTo>
                  <a:close/>
                  <a:moveTo>
                    <a:pt x="140505" y="124652"/>
                  </a:moveTo>
                  <a:lnTo>
                    <a:pt x="141915" y="125533"/>
                  </a:lnTo>
                  <a:lnTo>
                    <a:pt x="140151" y="126118"/>
                  </a:lnTo>
                  <a:lnTo>
                    <a:pt x="137380" y="128386"/>
                  </a:lnTo>
                  <a:lnTo>
                    <a:pt x="135428" y="128594"/>
                  </a:lnTo>
                  <a:lnTo>
                    <a:pt x="134811" y="128403"/>
                  </a:lnTo>
                  <a:lnTo>
                    <a:pt x="135996" y="127964"/>
                  </a:lnTo>
                  <a:lnTo>
                    <a:pt x="136828" y="127498"/>
                  </a:lnTo>
                  <a:lnTo>
                    <a:pt x="137227" y="126934"/>
                  </a:lnTo>
                  <a:lnTo>
                    <a:pt x="139207" y="125943"/>
                  </a:lnTo>
                  <a:close/>
                  <a:moveTo>
                    <a:pt x="112100" y="122454"/>
                  </a:moveTo>
                  <a:lnTo>
                    <a:pt x="113141" y="124351"/>
                  </a:lnTo>
                  <a:lnTo>
                    <a:pt x="112206" y="125057"/>
                  </a:lnTo>
                  <a:lnTo>
                    <a:pt x="111802" y="125168"/>
                  </a:lnTo>
                  <a:lnTo>
                    <a:pt x="111224" y="124096"/>
                  </a:lnTo>
                  <a:lnTo>
                    <a:pt x="111103" y="123096"/>
                  </a:lnTo>
                  <a:lnTo>
                    <a:pt x="111334" y="122510"/>
                  </a:lnTo>
                  <a:close/>
                  <a:moveTo>
                    <a:pt x="160140" y="120840"/>
                  </a:moveTo>
                  <a:lnTo>
                    <a:pt x="161864" y="121735"/>
                  </a:lnTo>
                  <a:lnTo>
                    <a:pt x="162956" y="122814"/>
                  </a:lnTo>
                  <a:lnTo>
                    <a:pt x="163489" y="123020"/>
                  </a:lnTo>
                  <a:lnTo>
                    <a:pt x="163366" y="123671"/>
                  </a:lnTo>
                  <a:lnTo>
                    <a:pt x="163038" y="124102"/>
                  </a:lnTo>
                  <a:lnTo>
                    <a:pt x="160831" y="124453"/>
                  </a:lnTo>
                  <a:lnTo>
                    <a:pt x="161224" y="122434"/>
                  </a:lnTo>
                  <a:close/>
                  <a:moveTo>
                    <a:pt x="123575" y="119280"/>
                  </a:moveTo>
                  <a:lnTo>
                    <a:pt x="124465" y="119553"/>
                  </a:lnTo>
                  <a:lnTo>
                    <a:pt x="124381" y="120919"/>
                  </a:lnTo>
                  <a:lnTo>
                    <a:pt x="124545" y="121320"/>
                  </a:lnTo>
                  <a:lnTo>
                    <a:pt x="122787" y="123281"/>
                  </a:lnTo>
                  <a:lnTo>
                    <a:pt x="121325" y="123069"/>
                  </a:lnTo>
                  <a:lnTo>
                    <a:pt x="120710" y="122171"/>
                  </a:lnTo>
                  <a:lnTo>
                    <a:pt x="121617" y="120327"/>
                  </a:lnTo>
                  <a:close/>
                  <a:moveTo>
                    <a:pt x="129993" y="118062"/>
                  </a:moveTo>
                  <a:lnTo>
                    <a:pt x="130857" y="118349"/>
                  </a:lnTo>
                  <a:lnTo>
                    <a:pt x="131377" y="119179"/>
                  </a:lnTo>
                  <a:lnTo>
                    <a:pt x="131297" y="122060"/>
                  </a:lnTo>
                  <a:lnTo>
                    <a:pt x="130449" y="123885"/>
                  </a:lnTo>
                  <a:lnTo>
                    <a:pt x="128477" y="124848"/>
                  </a:lnTo>
                  <a:lnTo>
                    <a:pt x="127132" y="123458"/>
                  </a:lnTo>
                  <a:lnTo>
                    <a:pt x="126380" y="121269"/>
                  </a:lnTo>
                  <a:close/>
                  <a:moveTo>
                    <a:pt x="106963" y="117710"/>
                  </a:moveTo>
                  <a:lnTo>
                    <a:pt x="107965" y="118165"/>
                  </a:lnTo>
                  <a:lnTo>
                    <a:pt x="108116" y="118793"/>
                  </a:lnTo>
                  <a:lnTo>
                    <a:pt x="107842" y="119877"/>
                  </a:lnTo>
                  <a:lnTo>
                    <a:pt x="107024" y="120260"/>
                  </a:lnTo>
                  <a:lnTo>
                    <a:pt x="105659" y="119702"/>
                  </a:lnTo>
                  <a:lnTo>
                    <a:pt x="106022" y="118304"/>
                  </a:lnTo>
                  <a:close/>
                  <a:moveTo>
                    <a:pt x="105802" y="110953"/>
                  </a:moveTo>
                  <a:lnTo>
                    <a:pt x="106184" y="111607"/>
                  </a:lnTo>
                  <a:lnTo>
                    <a:pt x="106912" y="112667"/>
                  </a:lnTo>
                  <a:lnTo>
                    <a:pt x="105901" y="114289"/>
                  </a:lnTo>
                  <a:lnTo>
                    <a:pt x="104644" y="115062"/>
                  </a:lnTo>
                  <a:lnTo>
                    <a:pt x="105061" y="113294"/>
                  </a:lnTo>
                  <a:lnTo>
                    <a:pt x="104441" y="112371"/>
                  </a:lnTo>
                  <a:lnTo>
                    <a:pt x="104996" y="111586"/>
                  </a:lnTo>
                  <a:close/>
                  <a:moveTo>
                    <a:pt x="116311" y="110092"/>
                  </a:moveTo>
                  <a:lnTo>
                    <a:pt x="117114" y="110485"/>
                  </a:lnTo>
                  <a:lnTo>
                    <a:pt x="117004" y="113135"/>
                  </a:lnTo>
                  <a:lnTo>
                    <a:pt x="116421" y="113112"/>
                  </a:lnTo>
                  <a:lnTo>
                    <a:pt x="116082" y="112703"/>
                  </a:lnTo>
                  <a:lnTo>
                    <a:pt x="116063" y="111689"/>
                  </a:lnTo>
                  <a:close/>
                  <a:moveTo>
                    <a:pt x="126076" y="110085"/>
                  </a:moveTo>
                  <a:lnTo>
                    <a:pt x="128615" y="111057"/>
                  </a:lnTo>
                  <a:lnTo>
                    <a:pt x="128492" y="111670"/>
                  </a:lnTo>
                  <a:lnTo>
                    <a:pt x="127283" y="112383"/>
                  </a:lnTo>
                  <a:lnTo>
                    <a:pt x="125169" y="112540"/>
                  </a:lnTo>
                  <a:lnTo>
                    <a:pt x="125292" y="110592"/>
                  </a:lnTo>
                  <a:close/>
                  <a:moveTo>
                    <a:pt x="148259" y="105865"/>
                  </a:moveTo>
                  <a:lnTo>
                    <a:pt x="147054" y="107265"/>
                  </a:lnTo>
                  <a:lnTo>
                    <a:pt x="145020" y="108570"/>
                  </a:lnTo>
                  <a:lnTo>
                    <a:pt x="141138" y="109568"/>
                  </a:lnTo>
                  <a:lnTo>
                    <a:pt x="140101" y="109666"/>
                  </a:lnTo>
                  <a:lnTo>
                    <a:pt x="140418" y="108645"/>
                  </a:lnTo>
                  <a:lnTo>
                    <a:pt x="142399" y="106873"/>
                  </a:lnTo>
                  <a:lnTo>
                    <a:pt x="145167" y="106786"/>
                  </a:lnTo>
                  <a:lnTo>
                    <a:pt x="147689" y="105898"/>
                  </a:lnTo>
                  <a:close/>
                  <a:moveTo>
                    <a:pt x="119248" y="105703"/>
                  </a:moveTo>
                  <a:lnTo>
                    <a:pt x="120408" y="106538"/>
                  </a:lnTo>
                  <a:lnTo>
                    <a:pt x="123362" y="106981"/>
                  </a:lnTo>
                  <a:lnTo>
                    <a:pt x="124035" y="107775"/>
                  </a:lnTo>
                  <a:lnTo>
                    <a:pt x="123215" y="109423"/>
                  </a:lnTo>
                  <a:lnTo>
                    <a:pt x="121835" y="109169"/>
                  </a:lnTo>
                  <a:lnTo>
                    <a:pt x="119527" y="107396"/>
                  </a:lnTo>
                  <a:lnTo>
                    <a:pt x="118738" y="106591"/>
                  </a:lnTo>
                  <a:lnTo>
                    <a:pt x="118300" y="105799"/>
                  </a:lnTo>
                  <a:close/>
                  <a:moveTo>
                    <a:pt x="104648" y="105651"/>
                  </a:moveTo>
                  <a:lnTo>
                    <a:pt x="105128" y="106512"/>
                  </a:lnTo>
                  <a:lnTo>
                    <a:pt x="104136" y="108356"/>
                  </a:lnTo>
                  <a:lnTo>
                    <a:pt x="102655" y="109597"/>
                  </a:lnTo>
                  <a:lnTo>
                    <a:pt x="102401" y="107736"/>
                  </a:lnTo>
                  <a:lnTo>
                    <a:pt x="103350" y="105778"/>
                  </a:lnTo>
                  <a:close/>
                  <a:moveTo>
                    <a:pt x="158719" y="102358"/>
                  </a:moveTo>
                  <a:lnTo>
                    <a:pt x="161438" y="103201"/>
                  </a:lnTo>
                  <a:lnTo>
                    <a:pt x="162194" y="103111"/>
                  </a:lnTo>
                  <a:lnTo>
                    <a:pt x="163479" y="103417"/>
                  </a:lnTo>
                  <a:lnTo>
                    <a:pt x="163820" y="104971"/>
                  </a:lnTo>
                  <a:lnTo>
                    <a:pt x="162118" y="105196"/>
                  </a:lnTo>
                  <a:lnTo>
                    <a:pt x="159173" y="106622"/>
                  </a:lnTo>
                  <a:lnTo>
                    <a:pt x="157920" y="106309"/>
                  </a:lnTo>
                  <a:lnTo>
                    <a:pt x="156422" y="105069"/>
                  </a:lnTo>
                  <a:lnTo>
                    <a:pt x="154042" y="104940"/>
                  </a:lnTo>
                  <a:lnTo>
                    <a:pt x="153338" y="104602"/>
                  </a:lnTo>
                  <a:lnTo>
                    <a:pt x="154612" y="103140"/>
                  </a:lnTo>
                  <a:lnTo>
                    <a:pt x="156927" y="102400"/>
                  </a:lnTo>
                  <a:close/>
                  <a:moveTo>
                    <a:pt x="23108" y="99333"/>
                  </a:moveTo>
                  <a:lnTo>
                    <a:pt x="24593" y="101294"/>
                  </a:lnTo>
                  <a:lnTo>
                    <a:pt x="26388" y="101608"/>
                  </a:lnTo>
                  <a:lnTo>
                    <a:pt x="27463" y="102513"/>
                  </a:lnTo>
                  <a:lnTo>
                    <a:pt x="29795" y="105004"/>
                  </a:lnTo>
                  <a:lnTo>
                    <a:pt x="27919" y="104387"/>
                  </a:lnTo>
                  <a:lnTo>
                    <a:pt x="25917" y="106110"/>
                  </a:lnTo>
                  <a:lnTo>
                    <a:pt x="23380" y="104097"/>
                  </a:lnTo>
                  <a:lnTo>
                    <a:pt x="21860" y="102058"/>
                  </a:lnTo>
                  <a:lnTo>
                    <a:pt x="21516" y="101241"/>
                  </a:lnTo>
                  <a:close/>
                  <a:moveTo>
                    <a:pt x="113744" y="97780"/>
                  </a:moveTo>
                  <a:lnTo>
                    <a:pt x="115173" y="99739"/>
                  </a:lnTo>
                  <a:lnTo>
                    <a:pt x="117412" y="99967"/>
                  </a:lnTo>
                  <a:lnTo>
                    <a:pt x="117238" y="101174"/>
                  </a:lnTo>
                  <a:lnTo>
                    <a:pt x="117946" y="102729"/>
                  </a:lnTo>
                  <a:lnTo>
                    <a:pt x="118194" y="103684"/>
                  </a:lnTo>
                  <a:lnTo>
                    <a:pt x="117542" y="105403"/>
                  </a:lnTo>
                  <a:lnTo>
                    <a:pt x="115814" y="103405"/>
                  </a:lnTo>
                  <a:lnTo>
                    <a:pt x="113923" y="102035"/>
                  </a:lnTo>
                  <a:lnTo>
                    <a:pt x="113215" y="100840"/>
                  </a:lnTo>
                  <a:lnTo>
                    <a:pt x="112062" y="100118"/>
                  </a:lnTo>
                  <a:lnTo>
                    <a:pt x="111748" y="98509"/>
                  </a:lnTo>
                  <a:lnTo>
                    <a:pt x="113146" y="97847"/>
                  </a:lnTo>
                  <a:close/>
                  <a:moveTo>
                    <a:pt x="84849" y="97755"/>
                  </a:moveTo>
                  <a:lnTo>
                    <a:pt x="85553" y="97885"/>
                  </a:lnTo>
                  <a:lnTo>
                    <a:pt x="85981" y="98290"/>
                  </a:lnTo>
                  <a:lnTo>
                    <a:pt x="86337" y="99426"/>
                  </a:lnTo>
                  <a:lnTo>
                    <a:pt x="85462" y="100060"/>
                  </a:lnTo>
                  <a:lnTo>
                    <a:pt x="84475" y="100028"/>
                  </a:lnTo>
                  <a:lnTo>
                    <a:pt x="83778" y="99795"/>
                  </a:lnTo>
                  <a:lnTo>
                    <a:pt x="83426" y="99289"/>
                  </a:lnTo>
                  <a:lnTo>
                    <a:pt x="83862" y="99047"/>
                  </a:lnTo>
                  <a:lnTo>
                    <a:pt x="84374" y="98030"/>
                  </a:lnTo>
                  <a:close/>
                  <a:moveTo>
                    <a:pt x="20270" y="85327"/>
                  </a:moveTo>
                  <a:lnTo>
                    <a:pt x="21357" y="87684"/>
                  </a:lnTo>
                  <a:lnTo>
                    <a:pt x="21631" y="90652"/>
                  </a:lnTo>
                  <a:lnTo>
                    <a:pt x="23190" y="91209"/>
                  </a:lnTo>
                  <a:lnTo>
                    <a:pt x="25261" y="93882"/>
                  </a:lnTo>
                  <a:lnTo>
                    <a:pt x="25082" y="95249"/>
                  </a:lnTo>
                  <a:lnTo>
                    <a:pt x="24652" y="95717"/>
                  </a:lnTo>
                  <a:lnTo>
                    <a:pt x="21221" y="94456"/>
                  </a:lnTo>
                  <a:lnTo>
                    <a:pt x="20398" y="95022"/>
                  </a:lnTo>
                  <a:lnTo>
                    <a:pt x="19394" y="94792"/>
                  </a:lnTo>
                  <a:lnTo>
                    <a:pt x="18774" y="93316"/>
                  </a:lnTo>
                  <a:lnTo>
                    <a:pt x="18845" y="92797"/>
                  </a:lnTo>
                  <a:lnTo>
                    <a:pt x="18284" y="91913"/>
                  </a:lnTo>
                  <a:lnTo>
                    <a:pt x="17815" y="91518"/>
                  </a:lnTo>
                  <a:lnTo>
                    <a:pt x="16464" y="92692"/>
                  </a:lnTo>
                  <a:lnTo>
                    <a:pt x="15612" y="92912"/>
                  </a:lnTo>
                  <a:lnTo>
                    <a:pt x="15606" y="91837"/>
                  </a:lnTo>
                  <a:lnTo>
                    <a:pt x="16854" y="88881"/>
                  </a:lnTo>
                  <a:lnTo>
                    <a:pt x="17437" y="88382"/>
                  </a:lnTo>
                  <a:lnTo>
                    <a:pt x="18463" y="89358"/>
                  </a:lnTo>
                  <a:lnTo>
                    <a:pt x="19307" y="88995"/>
                  </a:lnTo>
                  <a:lnTo>
                    <a:pt x="19942" y="87396"/>
                  </a:lnTo>
                  <a:lnTo>
                    <a:pt x="19985" y="85801"/>
                  </a:lnTo>
                  <a:close/>
                  <a:moveTo>
                    <a:pt x="22184" y="85094"/>
                  </a:moveTo>
                  <a:lnTo>
                    <a:pt x="22739" y="85292"/>
                  </a:lnTo>
                  <a:lnTo>
                    <a:pt x="23324" y="85933"/>
                  </a:lnTo>
                  <a:lnTo>
                    <a:pt x="23319" y="86588"/>
                  </a:lnTo>
                  <a:lnTo>
                    <a:pt x="23553" y="87290"/>
                  </a:lnTo>
                  <a:lnTo>
                    <a:pt x="24162" y="88136"/>
                  </a:lnTo>
                  <a:lnTo>
                    <a:pt x="24593" y="89070"/>
                  </a:lnTo>
                  <a:lnTo>
                    <a:pt x="23501" y="89348"/>
                  </a:lnTo>
                  <a:lnTo>
                    <a:pt x="22110" y="86887"/>
                  </a:lnTo>
                  <a:lnTo>
                    <a:pt x="21607" y="85189"/>
                  </a:lnTo>
                  <a:close/>
                  <a:moveTo>
                    <a:pt x="140766" y="82063"/>
                  </a:moveTo>
                  <a:lnTo>
                    <a:pt x="142932" y="83533"/>
                  </a:lnTo>
                  <a:lnTo>
                    <a:pt x="144036" y="83634"/>
                  </a:lnTo>
                  <a:lnTo>
                    <a:pt x="143612" y="85038"/>
                  </a:lnTo>
                  <a:lnTo>
                    <a:pt x="143798" y="85494"/>
                  </a:lnTo>
                  <a:lnTo>
                    <a:pt x="143962" y="89751"/>
                  </a:lnTo>
                  <a:lnTo>
                    <a:pt x="142939" y="90350"/>
                  </a:lnTo>
                  <a:lnTo>
                    <a:pt x="142770" y="91518"/>
                  </a:lnTo>
                  <a:lnTo>
                    <a:pt x="142569" y="91932"/>
                  </a:lnTo>
                  <a:lnTo>
                    <a:pt x="140458" y="93383"/>
                  </a:lnTo>
                  <a:lnTo>
                    <a:pt x="138100" y="91283"/>
                  </a:lnTo>
                  <a:lnTo>
                    <a:pt x="137711" y="90607"/>
                  </a:lnTo>
                  <a:lnTo>
                    <a:pt x="139442" y="89759"/>
                  </a:lnTo>
                  <a:lnTo>
                    <a:pt x="140300" y="88451"/>
                  </a:lnTo>
                  <a:lnTo>
                    <a:pt x="139604" y="86844"/>
                  </a:lnTo>
                  <a:lnTo>
                    <a:pt x="137201" y="84466"/>
                  </a:lnTo>
                  <a:lnTo>
                    <a:pt x="137087" y="82776"/>
                  </a:lnTo>
                  <a:close/>
                  <a:moveTo>
                    <a:pt x="23166" y="75808"/>
                  </a:moveTo>
                  <a:lnTo>
                    <a:pt x="23730" y="76971"/>
                  </a:lnTo>
                  <a:lnTo>
                    <a:pt x="23624" y="81119"/>
                  </a:lnTo>
                  <a:lnTo>
                    <a:pt x="23002" y="81883"/>
                  </a:lnTo>
                  <a:lnTo>
                    <a:pt x="22143" y="82082"/>
                  </a:lnTo>
                  <a:lnTo>
                    <a:pt x="21402" y="81946"/>
                  </a:lnTo>
                  <a:lnTo>
                    <a:pt x="20730" y="82063"/>
                  </a:lnTo>
                  <a:lnTo>
                    <a:pt x="20083" y="82556"/>
                  </a:lnTo>
                  <a:lnTo>
                    <a:pt x="20154" y="80513"/>
                  </a:lnTo>
                  <a:lnTo>
                    <a:pt x="20918" y="77978"/>
                  </a:lnTo>
                  <a:lnTo>
                    <a:pt x="21851" y="76496"/>
                  </a:lnTo>
                  <a:close/>
                  <a:moveTo>
                    <a:pt x="107004" y="72294"/>
                  </a:moveTo>
                  <a:lnTo>
                    <a:pt x="108738" y="73277"/>
                  </a:lnTo>
                  <a:lnTo>
                    <a:pt x="109118" y="74914"/>
                  </a:lnTo>
                  <a:lnTo>
                    <a:pt x="111185" y="76712"/>
                  </a:lnTo>
                  <a:lnTo>
                    <a:pt x="108848" y="77341"/>
                  </a:lnTo>
                  <a:lnTo>
                    <a:pt x="108228" y="77242"/>
                  </a:lnTo>
                  <a:lnTo>
                    <a:pt x="108749" y="76448"/>
                  </a:lnTo>
                  <a:lnTo>
                    <a:pt x="108790" y="76114"/>
                  </a:lnTo>
                  <a:lnTo>
                    <a:pt x="106460" y="74662"/>
                  </a:lnTo>
                  <a:lnTo>
                    <a:pt x="106734" y="72775"/>
                  </a:lnTo>
                  <a:close/>
                  <a:moveTo>
                    <a:pt x="81068" y="70881"/>
                  </a:moveTo>
                  <a:lnTo>
                    <a:pt x="83340" y="72853"/>
                  </a:lnTo>
                  <a:lnTo>
                    <a:pt x="84590" y="75656"/>
                  </a:lnTo>
                  <a:lnTo>
                    <a:pt x="85762" y="76602"/>
                  </a:lnTo>
                  <a:lnTo>
                    <a:pt x="88222" y="77718"/>
                  </a:lnTo>
                  <a:lnTo>
                    <a:pt x="89377" y="77860"/>
                  </a:lnTo>
                  <a:lnTo>
                    <a:pt x="93573" y="79875"/>
                  </a:lnTo>
                  <a:lnTo>
                    <a:pt x="98455" y="80277"/>
                  </a:lnTo>
                  <a:lnTo>
                    <a:pt x="99086" y="80857"/>
                  </a:lnTo>
                  <a:lnTo>
                    <a:pt x="99686" y="82409"/>
                  </a:lnTo>
                  <a:lnTo>
                    <a:pt x="100682" y="83626"/>
                  </a:lnTo>
                  <a:lnTo>
                    <a:pt x="100932" y="84573"/>
                  </a:lnTo>
                  <a:lnTo>
                    <a:pt x="100412" y="85623"/>
                  </a:lnTo>
                  <a:lnTo>
                    <a:pt x="101133" y="88834"/>
                  </a:lnTo>
                  <a:lnTo>
                    <a:pt x="102364" y="91881"/>
                  </a:lnTo>
                  <a:lnTo>
                    <a:pt x="104219" y="93358"/>
                  </a:lnTo>
                  <a:lnTo>
                    <a:pt x="106525" y="93804"/>
                  </a:lnTo>
                  <a:lnTo>
                    <a:pt x="108721" y="93743"/>
                  </a:lnTo>
                  <a:lnTo>
                    <a:pt x="109276" y="94347"/>
                  </a:lnTo>
                  <a:lnTo>
                    <a:pt x="109058" y="97010"/>
                  </a:lnTo>
                  <a:lnTo>
                    <a:pt x="108129" y="98046"/>
                  </a:lnTo>
                  <a:lnTo>
                    <a:pt x="107374" y="98298"/>
                  </a:lnTo>
                  <a:lnTo>
                    <a:pt x="106717" y="98026"/>
                  </a:lnTo>
                  <a:lnTo>
                    <a:pt x="106123" y="97399"/>
                  </a:lnTo>
                  <a:lnTo>
                    <a:pt x="105476" y="97103"/>
                  </a:lnTo>
                  <a:lnTo>
                    <a:pt x="104214" y="97051"/>
                  </a:lnTo>
                  <a:lnTo>
                    <a:pt x="103292" y="95979"/>
                  </a:lnTo>
                  <a:lnTo>
                    <a:pt x="100954" y="94512"/>
                  </a:lnTo>
                  <a:lnTo>
                    <a:pt x="100524" y="93637"/>
                  </a:lnTo>
                  <a:lnTo>
                    <a:pt x="100446" y="92285"/>
                  </a:lnTo>
                  <a:lnTo>
                    <a:pt x="99453" y="91289"/>
                  </a:lnTo>
                  <a:lnTo>
                    <a:pt x="98540" y="89393"/>
                  </a:lnTo>
                  <a:lnTo>
                    <a:pt x="97671" y="88870"/>
                  </a:lnTo>
                  <a:lnTo>
                    <a:pt x="97192" y="87921"/>
                  </a:lnTo>
                  <a:lnTo>
                    <a:pt x="97153" y="87513"/>
                  </a:lnTo>
                  <a:lnTo>
                    <a:pt x="93750" y="87237"/>
                  </a:lnTo>
                  <a:lnTo>
                    <a:pt x="90932" y="87224"/>
                  </a:lnTo>
                  <a:lnTo>
                    <a:pt x="88544" y="86147"/>
                  </a:lnTo>
                  <a:lnTo>
                    <a:pt x="87805" y="83329"/>
                  </a:lnTo>
                  <a:lnTo>
                    <a:pt x="86389" y="82571"/>
                  </a:lnTo>
                  <a:lnTo>
                    <a:pt x="85326" y="81773"/>
                  </a:lnTo>
                  <a:lnTo>
                    <a:pt x="84441" y="80667"/>
                  </a:lnTo>
                  <a:lnTo>
                    <a:pt x="82204" y="78627"/>
                  </a:lnTo>
                  <a:lnTo>
                    <a:pt x="79729" y="76918"/>
                  </a:lnTo>
                  <a:lnTo>
                    <a:pt x="77337" y="75793"/>
                  </a:lnTo>
                  <a:lnTo>
                    <a:pt x="74797" y="75055"/>
                  </a:lnTo>
                  <a:lnTo>
                    <a:pt x="72733" y="75926"/>
                  </a:lnTo>
                  <a:lnTo>
                    <a:pt x="71530" y="75719"/>
                  </a:lnTo>
                  <a:lnTo>
                    <a:pt x="71286" y="75130"/>
                  </a:lnTo>
                  <a:lnTo>
                    <a:pt x="73851" y="73957"/>
                  </a:lnTo>
                  <a:lnTo>
                    <a:pt x="77378" y="71714"/>
                  </a:lnTo>
                  <a:lnTo>
                    <a:pt x="79863" y="70973"/>
                  </a:lnTo>
                  <a:close/>
                  <a:moveTo>
                    <a:pt x="87287" y="66387"/>
                  </a:moveTo>
                  <a:lnTo>
                    <a:pt x="91396" y="68825"/>
                  </a:lnTo>
                  <a:lnTo>
                    <a:pt x="90409" y="69700"/>
                  </a:lnTo>
                  <a:lnTo>
                    <a:pt x="88883" y="69317"/>
                  </a:lnTo>
                  <a:close/>
                  <a:moveTo>
                    <a:pt x="95622" y="64855"/>
                  </a:moveTo>
                  <a:lnTo>
                    <a:pt x="94933" y="66595"/>
                  </a:lnTo>
                  <a:lnTo>
                    <a:pt x="93789" y="67688"/>
                  </a:lnTo>
                  <a:lnTo>
                    <a:pt x="92755" y="67992"/>
                  </a:lnTo>
                  <a:lnTo>
                    <a:pt x="93791" y="65926"/>
                  </a:lnTo>
                  <a:close/>
                  <a:moveTo>
                    <a:pt x="148180" y="61866"/>
                  </a:moveTo>
                  <a:lnTo>
                    <a:pt x="149559" y="63255"/>
                  </a:lnTo>
                  <a:lnTo>
                    <a:pt x="149175" y="64793"/>
                  </a:lnTo>
                  <a:lnTo>
                    <a:pt x="152233" y="67340"/>
                  </a:lnTo>
                  <a:lnTo>
                    <a:pt x="153276" y="68951"/>
                  </a:lnTo>
                  <a:lnTo>
                    <a:pt x="153660" y="70521"/>
                  </a:lnTo>
                  <a:lnTo>
                    <a:pt x="153403" y="70971"/>
                  </a:lnTo>
                  <a:lnTo>
                    <a:pt x="152243" y="70120"/>
                  </a:lnTo>
                  <a:lnTo>
                    <a:pt x="151296" y="69849"/>
                  </a:lnTo>
                  <a:lnTo>
                    <a:pt x="151615" y="70971"/>
                  </a:lnTo>
                  <a:lnTo>
                    <a:pt x="152589" y="71935"/>
                  </a:lnTo>
                  <a:lnTo>
                    <a:pt x="150855" y="72487"/>
                  </a:lnTo>
                  <a:lnTo>
                    <a:pt x="149117" y="72458"/>
                  </a:lnTo>
                  <a:lnTo>
                    <a:pt x="144046" y="71115"/>
                  </a:lnTo>
                  <a:lnTo>
                    <a:pt x="142876" y="69688"/>
                  </a:lnTo>
                  <a:lnTo>
                    <a:pt x="145910" y="67538"/>
                  </a:lnTo>
                  <a:lnTo>
                    <a:pt x="146530" y="66672"/>
                  </a:lnTo>
                  <a:lnTo>
                    <a:pt x="144381" y="66757"/>
                  </a:lnTo>
                  <a:lnTo>
                    <a:pt x="142090" y="69311"/>
                  </a:lnTo>
                  <a:lnTo>
                    <a:pt x="138417" y="68189"/>
                  </a:lnTo>
                  <a:lnTo>
                    <a:pt x="137294" y="67162"/>
                  </a:lnTo>
                  <a:lnTo>
                    <a:pt x="137043" y="66608"/>
                  </a:lnTo>
                  <a:lnTo>
                    <a:pt x="138490" y="64341"/>
                  </a:lnTo>
                  <a:lnTo>
                    <a:pt x="141075" y="64417"/>
                  </a:lnTo>
                  <a:lnTo>
                    <a:pt x="142444" y="63907"/>
                  </a:lnTo>
                  <a:lnTo>
                    <a:pt x="144135" y="63190"/>
                  </a:lnTo>
                  <a:lnTo>
                    <a:pt x="144148" y="62112"/>
                  </a:lnTo>
                  <a:close/>
                  <a:moveTo>
                    <a:pt x="4248" y="50509"/>
                  </a:moveTo>
                  <a:lnTo>
                    <a:pt x="5422" y="51103"/>
                  </a:lnTo>
                  <a:lnTo>
                    <a:pt x="6182" y="51716"/>
                  </a:lnTo>
                  <a:lnTo>
                    <a:pt x="6420" y="52418"/>
                  </a:lnTo>
                  <a:lnTo>
                    <a:pt x="4770" y="53826"/>
                  </a:lnTo>
                  <a:lnTo>
                    <a:pt x="4427" y="54463"/>
                  </a:lnTo>
                  <a:lnTo>
                    <a:pt x="5697" y="55727"/>
                  </a:lnTo>
                  <a:lnTo>
                    <a:pt x="5675" y="56233"/>
                  </a:lnTo>
                  <a:lnTo>
                    <a:pt x="6211" y="58677"/>
                  </a:lnTo>
                  <a:lnTo>
                    <a:pt x="6828" y="59599"/>
                  </a:lnTo>
                  <a:lnTo>
                    <a:pt x="8430" y="60334"/>
                  </a:lnTo>
                  <a:lnTo>
                    <a:pt x="9540" y="60577"/>
                  </a:lnTo>
                  <a:lnTo>
                    <a:pt x="10020" y="62032"/>
                  </a:lnTo>
                  <a:lnTo>
                    <a:pt x="7265" y="61129"/>
                  </a:lnTo>
                  <a:lnTo>
                    <a:pt x="5252" y="59829"/>
                  </a:lnTo>
                  <a:lnTo>
                    <a:pt x="3591" y="56615"/>
                  </a:lnTo>
                  <a:lnTo>
                    <a:pt x="54" y="52953"/>
                  </a:lnTo>
                  <a:lnTo>
                    <a:pt x="0" y="51889"/>
                  </a:lnTo>
                  <a:lnTo>
                    <a:pt x="1345" y="51082"/>
                  </a:lnTo>
                  <a:close/>
                  <a:moveTo>
                    <a:pt x="128309" y="44914"/>
                  </a:moveTo>
                  <a:lnTo>
                    <a:pt x="128056" y="46257"/>
                  </a:lnTo>
                  <a:lnTo>
                    <a:pt x="127220" y="47137"/>
                  </a:lnTo>
                  <a:lnTo>
                    <a:pt x="126605" y="48654"/>
                  </a:lnTo>
                  <a:lnTo>
                    <a:pt x="126272" y="50821"/>
                  </a:lnTo>
                  <a:lnTo>
                    <a:pt x="124983" y="50873"/>
                  </a:lnTo>
                  <a:lnTo>
                    <a:pt x="124202" y="50435"/>
                  </a:lnTo>
                  <a:lnTo>
                    <a:pt x="123945" y="49616"/>
                  </a:lnTo>
                  <a:lnTo>
                    <a:pt x="123893" y="48581"/>
                  </a:lnTo>
                  <a:lnTo>
                    <a:pt x="123327" y="48621"/>
                  </a:lnTo>
                  <a:lnTo>
                    <a:pt x="122871" y="49746"/>
                  </a:lnTo>
                  <a:lnTo>
                    <a:pt x="122472" y="50253"/>
                  </a:lnTo>
                  <a:lnTo>
                    <a:pt x="121174" y="50360"/>
                  </a:lnTo>
                  <a:lnTo>
                    <a:pt x="119753" y="49668"/>
                  </a:lnTo>
                  <a:lnTo>
                    <a:pt x="119820" y="48171"/>
                  </a:lnTo>
                  <a:lnTo>
                    <a:pt x="119535" y="46438"/>
                  </a:lnTo>
                  <a:lnTo>
                    <a:pt x="119660" y="45831"/>
                  </a:lnTo>
                  <a:lnTo>
                    <a:pt x="123556" y="45681"/>
                  </a:lnTo>
                  <a:lnTo>
                    <a:pt x="124696" y="46961"/>
                  </a:lnTo>
                  <a:lnTo>
                    <a:pt x="126074" y="46219"/>
                  </a:lnTo>
                  <a:lnTo>
                    <a:pt x="126639" y="45417"/>
                  </a:lnTo>
                  <a:close/>
                  <a:moveTo>
                    <a:pt x="130950" y="32341"/>
                  </a:moveTo>
                  <a:lnTo>
                    <a:pt x="132183" y="32966"/>
                  </a:lnTo>
                  <a:lnTo>
                    <a:pt x="133066" y="33702"/>
                  </a:lnTo>
                  <a:lnTo>
                    <a:pt x="133541" y="34679"/>
                  </a:lnTo>
                  <a:lnTo>
                    <a:pt x="131040" y="35363"/>
                  </a:lnTo>
                  <a:lnTo>
                    <a:pt x="128285" y="33206"/>
                  </a:lnTo>
                  <a:close/>
                  <a:moveTo>
                    <a:pt x="110049" y="25075"/>
                  </a:moveTo>
                  <a:lnTo>
                    <a:pt x="112167" y="25249"/>
                  </a:lnTo>
                  <a:lnTo>
                    <a:pt x="113372" y="26719"/>
                  </a:lnTo>
                  <a:lnTo>
                    <a:pt x="113653" y="27413"/>
                  </a:lnTo>
                  <a:lnTo>
                    <a:pt x="113262" y="28592"/>
                  </a:lnTo>
                  <a:lnTo>
                    <a:pt x="113385" y="29738"/>
                  </a:lnTo>
                  <a:lnTo>
                    <a:pt x="110548" y="30675"/>
                  </a:lnTo>
                  <a:lnTo>
                    <a:pt x="107665" y="28903"/>
                  </a:lnTo>
                  <a:lnTo>
                    <a:pt x="107691" y="27849"/>
                  </a:lnTo>
                  <a:lnTo>
                    <a:pt x="109213" y="25709"/>
                  </a:lnTo>
                  <a:close/>
                  <a:moveTo>
                    <a:pt x="144925" y="0"/>
                  </a:moveTo>
                  <a:lnTo>
                    <a:pt x="147585" y="721"/>
                  </a:lnTo>
                  <a:lnTo>
                    <a:pt x="149568" y="1256"/>
                  </a:lnTo>
                  <a:lnTo>
                    <a:pt x="150717" y="2129"/>
                  </a:lnTo>
                  <a:lnTo>
                    <a:pt x="151436" y="2926"/>
                  </a:lnTo>
                  <a:lnTo>
                    <a:pt x="152530" y="3614"/>
                  </a:lnTo>
                  <a:lnTo>
                    <a:pt x="153345" y="3772"/>
                  </a:lnTo>
                  <a:lnTo>
                    <a:pt x="153973" y="6128"/>
                  </a:lnTo>
                  <a:lnTo>
                    <a:pt x="154308" y="9045"/>
                  </a:lnTo>
                  <a:lnTo>
                    <a:pt x="153809" y="10301"/>
                  </a:lnTo>
                  <a:lnTo>
                    <a:pt x="152351" y="10592"/>
                  </a:lnTo>
                  <a:lnTo>
                    <a:pt x="147802" y="13345"/>
                  </a:lnTo>
                  <a:lnTo>
                    <a:pt x="147692" y="15861"/>
                  </a:lnTo>
                  <a:lnTo>
                    <a:pt x="147752" y="17079"/>
                  </a:lnTo>
                  <a:lnTo>
                    <a:pt x="147845" y="17940"/>
                  </a:lnTo>
                  <a:lnTo>
                    <a:pt x="148320" y="18665"/>
                  </a:lnTo>
                  <a:lnTo>
                    <a:pt x="148320" y="19710"/>
                  </a:lnTo>
                  <a:lnTo>
                    <a:pt x="147810" y="20829"/>
                  </a:lnTo>
                  <a:lnTo>
                    <a:pt x="145823" y="22703"/>
                  </a:lnTo>
                  <a:lnTo>
                    <a:pt x="144446" y="24193"/>
                  </a:lnTo>
                  <a:lnTo>
                    <a:pt x="142904" y="26211"/>
                  </a:lnTo>
                  <a:lnTo>
                    <a:pt x="142032" y="26457"/>
                  </a:lnTo>
                  <a:lnTo>
                    <a:pt x="141352" y="26812"/>
                  </a:lnTo>
                  <a:lnTo>
                    <a:pt x="140727" y="25699"/>
                  </a:lnTo>
                  <a:lnTo>
                    <a:pt x="137298" y="23731"/>
                  </a:lnTo>
                  <a:lnTo>
                    <a:pt x="129362" y="22583"/>
                  </a:lnTo>
                  <a:lnTo>
                    <a:pt x="125571" y="21129"/>
                  </a:lnTo>
                  <a:lnTo>
                    <a:pt x="123908" y="21399"/>
                  </a:lnTo>
                  <a:lnTo>
                    <a:pt x="120688" y="19771"/>
                  </a:lnTo>
                  <a:lnTo>
                    <a:pt x="118481" y="20486"/>
                  </a:lnTo>
                  <a:lnTo>
                    <a:pt x="113800" y="23378"/>
                  </a:lnTo>
                  <a:lnTo>
                    <a:pt x="111273" y="23064"/>
                  </a:lnTo>
                  <a:lnTo>
                    <a:pt x="108572" y="21326"/>
                  </a:lnTo>
                  <a:lnTo>
                    <a:pt x="106814" y="21006"/>
                  </a:lnTo>
                  <a:lnTo>
                    <a:pt x="104752" y="21927"/>
                  </a:lnTo>
                  <a:lnTo>
                    <a:pt x="101448" y="25253"/>
                  </a:lnTo>
                  <a:lnTo>
                    <a:pt x="98086" y="26882"/>
                  </a:lnTo>
                  <a:lnTo>
                    <a:pt x="95074" y="26245"/>
                  </a:lnTo>
                  <a:lnTo>
                    <a:pt x="91021" y="26259"/>
                  </a:lnTo>
                  <a:lnTo>
                    <a:pt x="90588" y="28117"/>
                  </a:lnTo>
                  <a:lnTo>
                    <a:pt x="91373" y="29402"/>
                  </a:lnTo>
                  <a:lnTo>
                    <a:pt x="93588" y="31593"/>
                  </a:lnTo>
                  <a:lnTo>
                    <a:pt x="92549" y="33239"/>
                  </a:lnTo>
                  <a:lnTo>
                    <a:pt x="93320" y="34888"/>
                  </a:lnTo>
                  <a:lnTo>
                    <a:pt x="94763" y="35223"/>
                  </a:lnTo>
                  <a:lnTo>
                    <a:pt x="96942" y="35130"/>
                  </a:lnTo>
                  <a:lnTo>
                    <a:pt x="100971" y="37263"/>
                  </a:lnTo>
                  <a:lnTo>
                    <a:pt x="102733" y="39510"/>
                  </a:lnTo>
                  <a:lnTo>
                    <a:pt x="103858" y="41968"/>
                  </a:lnTo>
                  <a:lnTo>
                    <a:pt x="101405" y="40206"/>
                  </a:lnTo>
                  <a:lnTo>
                    <a:pt x="99777" y="38511"/>
                  </a:lnTo>
                  <a:lnTo>
                    <a:pt x="97505" y="37896"/>
                  </a:lnTo>
                  <a:lnTo>
                    <a:pt x="94346" y="36452"/>
                  </a:lnTo>
                  <a:lnTo>
                    <a:pt x="92362" y="36211"/>
                  </a:lnTo>
                  <a:lnTo>
                    <a:pt x="90250" y="37212"/>
                  </a:lnTo>
                  <a:lnTo>
                    <a:pt x="90085" y="38348"/>
                  </a:lnTo>
                  <a:lnTo>
                    <a:pt x="92362" y="40468"/>
                  </a:lnTo>
                  <a:lnTo>
                    <a:pt x="94443" y="41772"/>
                  </a:lnTo>
                  <a:lnTo>
                    <a:pt x="95547" y="42833"/>
                  </a:lnTo>
                  <a:lnTo>
                    <a:pt x="96283" y="45180"/>
                  </a:lnTo>
                  <a:lnTo>
                    <a:pt x="95864" y="45977"/>
                  </a:lnTo>
                  <a:lnTo>
                    <a:pt x="95095" y="46719"/>
                  </a:lnTo>
                  <a:lnTo>
                    <a:pt x="92625" y="45241"/>
                  </a:lnTo>
                  <a:lnTo>
                    <a:pt x="88848" y="39980"/>
                  </a:lnTo>
                  <a:lnTo>
                    <a:pt x="83579" y="38931"/>
                  </a:lnTo>
                  <a:lnTo>
                    <a:pt x="82698" y="40029"/>
                  </a:lnTo>
                  <a:lnTo>
                    <a:pt x="83733" y="42811"/>
                  </a:lnTo>
                  <a:lnTo>
                    <a:pt x="84482" y="43894"/>
                  </a:lnTo>
                  <a:lnTo>
                    <a:pt x="89060" y="46894"/>
                  </a:lnTo>
                  <a:lnTo>
                    <a:pt x="88693" y="47530"/>
                  </a:lnTo>
                  <a:lnTo>
                    <a:pt x="88025" y="47801"/>
                  </a:lnTo>
                  <a:lnTo>
                    <a:pt x="82901" y="46087"/>
                  </a:lnTo>
                  <a:lnTo>
                    <a:pt x="81411" y="43476"/>
                  </a:lnTo>
                  <a:lnTo>
                    <a:pt x="81053" y="40173"/>
                  </a:lnTo>
                  <a:lnTo>
                    <a:pt x="76324" y="37877"/>
                  </a:lnTo>
                  <a:lnTo>
                    <a:pt x="71864" y="35377"/>
                  </a:lnTo>
                  <a:lnTo>
                    <a:pt x="70867" y="33002"/>
                  </a:lnTo>
                  <a:lnTo>
                    <a:pt x="71785" y="32121"/>
                  </a:lnTo>
                  <a:lnTo>
                    <a:pt x="72435" y="30375"/>
                  </a:lnTo>
                  <a:lnTo>
                    <a:pt x="69984" y="30697"/>
                  </a:lnTo>
                  <a:lnTo>
                    <a:pt x="68446" y="31801"/>
                  </a:lnTo>
                  <a:lnTo>
                    <a:pt x="65961" y="32872"/>
                  </a:lnTo>
                  <a:lnTo>
                    <a:pt x="65859" y="34625"/>
                  </a:lnTo>
                  <a:lnTo>
                    <a:pt x="66252" y="36248"/>
                  </a:lnTo>
                  <a:lnTo>
                    <a:pt x="65430" y="38606"/>
                  </a:lnTo>
                  <a:lnTo>
                    <a:pt x="64631" y="42709"/>
                  </a:lnTo>
                  <a:lnTo>
                    <a:pt x="65136" y="44859"/>
                  </a:lnTo>
                  <a:lnTo>
                    <a:pt x="70521" y="51017"/>
                  </a:lnTo>
                  <a:lnTo>
                    <a:pt x="72363" y="55482"/>
                  </a:lnTo>
                  <a:lnTo>
                    <a:pt x="73685" y="57173"/>
                  </a:lnTo>
                  <a:lnTo>
                    <a:pt x="76441" y="59037"/>
                  </a:lnTo>
                  <a:lnTo>
                    <a:pt x="79314" y="62503"/>
                  </a:lnTo>
                  <a:lnTo>
                    <a:pt x="80533" y="64308"/>
                  </a:lnTo>
                  <a:lnTo>
                    <a:pt x="81400" y="67259"/>
                  </a:lnTo>
                  <a:lnTo>
                    <a:pt x="78982" y="69084"/>
                  </a:lnTo>
                  <a:lnTo>
                    <a:pt x="77574" y="69160"/>
                  </a:lnTo>
                  <a:lnTo>
                    <a:pt x="76794" y="68350"/>
                  </a:lnTo>
                  <a:lnTo>
                    <a:pt x="77885" y="66339"/>
                  </a:lnTo>
                  <a:lnTo>
                    <a:pt x="77730" y="65113"/>
                  </a:lnTo>
                  <a:lnTo>
                    <a:pt x="73996" y="63214"/>
                  </a:lnTo>
                  <a:lnTo>
                    <a:pt x="72415" y="63854"/>
                  </a:lnTo>
                  <a:lnTo>
                    <a:pt x="70593" y="65091"/>
                  </a:lnTo>
                  <a:lnTo>
                    <a:pt x="71633" y="67387"/>
                  </a:lnTo>
                  <a:lnTo>
                    <a:pt x="72804" y="68899"/>
                  </a:lnTo>
                  <a:lnTo>
                    <a:pt x="73391" y="70984"/>
                  </a:lnTo>
                  <a:lnTo>
                    <a:pt x="75629" y="70803"/>
                  </a:lnTo>
                  <a:lnTo>
                    <a:pt x="72616" y="73135"/>
                  </a:lnTo>
                  <a:lnTo>
                    <a:pt x="69789" y="74326"/>
                  </a:lnTo>
                  <a:lnTo>
                    <a:pt x="67008" y="74395"/>
                  </a:lnTo>
                  <a:lnTo>
                    <a:pt x="65237" y="74611"/>
                  </a:lnTo>
                  <a:lnTo>
                    <a:pt x="64627" y="75207"/>
                  </a:lnTo>
                  <a:lnTo>
                    <a:pt x="66067" y="75641"/>
                  </a:lnTo>
                  <a:lnTo>
                    <a:pt x="67243" y="75680"/>
                  </a:lnTo>
                  <a:lnTo>
                    <a:pt x="69157" y="76939"/>
                  </a:lnTo>
                  <a:lnTo>
                    <a:pt x="74603" y="78449"/>
                  </a:lnTo>
                  <a:lnTo>
                    <a:pt x="77198" y="80355"/>
                  </a:lnTo>
                  <a:lnTo>
                    <a:pt x="79747" y="80529"/>
                  </a:lnTo>
                  <a:lnTo>
                    <a:pt x="82312" y="84025"/>
                  </a:lnTo>
                  <a:lnTo>
                    <a:pt x="86749" y="84955"/>
                  </a:lnTo>
                  <a:lnTo>
                    <a:pt x="89278" y="88478"/>
                  </a:lnTo>
                  <a:lnTo>
                    <a:pt x="92640" y="89171"/>
                  </a:lnTo>
                  <a:lnTo>
                    <a:pt x="95536" y="90469"/>
                  </a:lnTo>
                  <a:lnTo>
                    <a:pt x="96384" y="91707"/>
                  </a:lnTo>
                  <a:lnTo>
                    <a:pt x="96807" y="93941"/>
                  </a:lnTo>
                  <a:lnTo>
                    <a:pt x="96995" y="98672"/>
                  </a:lnTo>
                  <a:lnTo>
                    <a:pt x="97622" y="102191"/>
                  </a:lnTo>
                  <a:lnTo>
                    <a:pt x="97643" y="103303"/>
                  </a:lnTo>
                  <a:lnTo>
                    <a:pt x="97490" y="104963"/>
                  </a:lnTo>
                  <a:lnTo>
                    <a:pt x="96702" y="105778"/>
                  </a:lnTo>
                  <a:lnTo>
                    <a:pt x="95637" y="105803"/>
                  </a:lnTo>
                  <a:lnTo>
                    <a:pt x="93553" y="103219"/>
                  </a:lnTo>
                  <a:lnTo>
                    <a:pt x="90357" y="100497"/>
                  </a:lnTo>
                  <a:lnTo>
                    <a:pt x="86989" y="97256"/>
                  </a:lnTo>
                  <a:lnTo>
                    <a:pt x="86032" y="96687"/>
                  </a:lnTo>
                  <a:lnTo>
                    <a:pt x="85249" y="96633"/>
                  </a:lnTo>
                  <a:lnTo>
                    <a:pt x="83446" y="97730"/>
                  </a:lnTo>
                  <a:lnTo>
                    <a:pt x="78436" y="98577"/>
                  </a:lnTo>
                  <a:lnTo>
                    <a:pt x="76086" y="99761"/>
                  </a:lnTo>
                  <a:lnTo>
                    <a:pt x="75203" y="100022"/>
                  </a:lnTo>
                  <a:lnTo>
                    <a:pt x="74957" y="100643"/>
                  </a:lnTo>
                  <a:lnTo>
                    <a:pt x="76058" y="101290"/>
                  </a:lnTo>
                  <a:lnTo>
                    <a:pt x="77408" y="102770"/>
                  </a:lnTo>
                  <a:lnTo>
                    <a:pt x="77408" y="104793"/>
                  </a:lnTo>
                  <a:lnTo>
                    <a:pt x="78522" y="107248"/>
                  </a:lnTo>
                  <a:lnTo>
                    <a:pt x="79962" y="107882"/>
                  </a:lnTo>
                  <a:lnTo>
                    <a:pt x="81839" y="107828"/>
                  </a:lnTo>
                  <a:lnTo>
                    <a:pt x="82914" y="108281"/>
                  </a:lnTo>
                  <a:lnTo>
                    <a:pt x="83193" y="109258"/>
                  </a:lnTo>
                  <a:lnTo>
                    <a:pt x="84283" y="110398"/>
                  </a:lnTo>
                  <a:lnTo>
                    <a:pt x="85002" y="111242"/>
                  </a:lnTo>
                  <a:lnTo>
                    <a:pt x="84972" y="111846"/>
                  </a:lnTo>
                  <a:lnTo>
                    <a:pt x="79738" y="113451"/>
                  </a:lnTo>
                  <a:lnTo>
                    <a:pt x="78643" y="114184"/>
                  </a:lnTo>
                  <a:lnTo>
                    <a:pt x="77725" y="114559"/>
                  </a:lnTo>
                  <a:lnTo>
                    <a:pt x="76365" y="113796"/>
                  </a:lnTo>
                  <a:lnTo>
                    <a:pt x="76287" y="111836"/>
                  </a:lnTo>
                  <a:lnTo>
                    <a:pt x="74488" y="110784"/>
                  </a:lnTo>
                  <a:lnTo>
                    <a:pt x="72838" y="109883"/>
                  </a:lnTo>
                  <a:lnTo>
                    <a:pt x="70861" y="109496"/>
                  </a:lnTo>
                  <a:lnTo>
                    <a:pt x="69178" y="108146"/>
                  </a:lnTo>
                  <a:lnTo>
                    <a:pt x="68081" y="109243"/>
                  </a:lnTo>
                  <a:lnTo>
                    <a:pt x="68958" y="113042"/>
                  </a:lnTo>
                  <a:lnTo>
                    <a:pt x="70861" y="115656"/>
                  </a:lnTo>
                  <a:lnTo>
                    <a:pt x="74043" y="122656"/>
                  </a:lnTo>
                  <a:lnTo>
                    <a:pt x="75488" y="126783"/>
                  </a:lnTo>
                  <a:lnTo>
                    <a:pt x="75780" y="128778"/>
                  </a:lnTo>
                  <a:lnTo>
                    <a:pt x="75060" y="132087"/>
                  </a:lnTo>
                  <a:lnTo>
                    <a:pt x="76624" y="134544"/>
                  </a:lnTo>
                  <a:lnTo>
                    <a:pt x="77695" y="137065"/>
                  </a:lnTo>
                  <a:lnTo>
                    <a:pt x="76516" y="136970"/>
                  </a:lnTo>
                  <a:lnTo>
                    <a:pt x="75493" y="136081"/>
                  </a:lnTo>
                  <a:lnTo>
                    <a:pt x="73776" y="135032"/>
                  </a:lnTo>
                  <a:lnTo>
                    <a:pt x="70446" y="131007"/>
                  </a:lnTo>
                  <a:lnTo>
                    <a:pt x="69286" y="128493"/>
                  </a:lnTo>
                  <a:lnTo>
                    <a:pt x="67900" y="128296"/>
                  </a:lnTo>
                  <a:lnTo>
                    <a:pt x="65494" y="128657"/>
                  </a:lnTo>
                  <a:lnTo>
                    <a:pt x="62856" y="134024"/>
                  </a:lnTo>
                  <a:lnTo>
                    <a:pt x="62864" y="137095"/>
                  </a:lnTo>
                  <a:lnTo>
                    <a:pt x="61500" y="136364"/>
                  </a:lnTo>
                  <a:lnTo>
                    <a:pt x="60329" y="135407"/>
                  </a:lnTo>
                  <a:lnTo>
                    <a:pt x="60472" y="132045"/>
                  </a:lnTo>
                  <a:lnTo>
                    <a:pt x="60355" y="130632"/>
                  </a:lnTo>
                  <a:lnTo>
                    <a:pt x="57153" y="126045"/>
                  </a:lnTo>
                  <a:lnTo>
                    <a:pt x="55684" y="125530"/>
                  </a:lnTo>
                  <a:lnTo>
                    <a:pt x="55000" y="123978"/>
                  </a:lnTo>
                  <a:lnTo>
                    <a:pt x="53821" y="122324"/>
                  </a:lnTo>
                  <a:lnTo>
                    <a:pt x="52301" y="122641"/>
                  </a:lnTo>
                  <a:lnTo>
                    <a:pt x="51059" y="123312"/>
                  </a:lnTo>
                  <a:lnTo>
                    <a:pt x="50716" y="125811"/>
                  </a:lnTo>
                  <a:lnTo>
                    <a:pt x="50588" y="128050"/>
                  </a:lnTo>
                  <a:lnTo>
                    <a:pt x="49662" y="129734"/>
                  </a:lnTo>
                  <a:lnTo>
                    <a:pt x="46250" y="126536"/>
                  </a:lnTo>
                  <a:lnTo>
                    <a:pt x="42819" y="121001"/>
                  </a:lnTo>
                  <a:lnTo>
                    <a:pt x="42728" y="117960"/>
                  </a:lnTo>
                  <a:lnTo>
                    <a:pt x="45242" y="115185"/>
                  </a:lnTo>
                  <a:lnTo>
                    <a:pt x="44941" y="113198"/>
                  </a:lnTo>
                  <a:lnTo>
                    <a:pt x="42562" y="109272"/>
                  </a:lnTo>
                  <a:lnTo>
                    <a:pt x="39133" y="106744"/>
                  </a:lnTo>
                  <a:lnTo>
                    <a:pt x="37211" y="105993"/>
                  </a:lnTo>
                  <a:lnTo>
                    <a:pt x="36308" y="103303"/>
                  </a:lnTo>
                  <a:lnTo>
                    <a:pt x="34468" y="101912"/>
                  </a:lnTo>
                  <a:lnTo>
                    <a:pt x="32980" y="101264"/>
                  </a:lnTo>
                  <a:lnTo>
                    <a:pt x="32687" y="100305"/>
                  </a:lnTo>
                  <a:lnTo>
                    <a:pt x="33136" y="99595"/>
                  </a:lnTo>
                  <a:lnTo>
                    <a:pt x="36742" y="96823"/>
                  </a:lnTo>
                  <a:lnTo>
                    <a:pt x="38856" y="92481"/>
                  </a:lnTo>
                  <a:lnTo>
                    <a:pt x="39906" y="92274"/>
                  </a:lnTo>
                  <a:lnTo>
                    <a:pt x="42063" y="93304"/>
                  </a:lnTo>
                  <a:lnTo>
                    <a:pt x="44488" y="93035"/>
                  </a:lnTo>
                  <a:lnTo>
                    <a:pt x="46479" y="90489"/>
                  </a:lnTo>
                  <a:lnTo>
                    <a:pt x="48165" y="89103"/>
                  </a:lnTo>
                  <a:lnTo>
                    <a:pt x="51009" y="89282"/>
                  </a:lnTo>
                  <a:lnTo>
                    <a:pt x="57431" y="92685"/>
                  </a:lnTo>
                  <a:lnTo>
                    <a:pt x="64333" y="94623"/>
                  </a:lnTo>
                  <a:lnTo>
                    <a:pt x="67775" y="96324"/>
                  </a:lnTo>
                  <a:lnTo>
                    <a:pt x="69722" y="98009"/>
                  </a:lnTo>
                  <a:lnTo>
                    <a:pt x="70757" y="98358"/>
                  </a:lnTo>
                  <a:lnTo>
                    <a:pt x="72392" y="98596"/>
                  </a:lnTo>
                  <a:lnTo>
                    <a:pt x="72318" y="97336"/>
                  </a:lnTo>
                  <a:lnTo>
                    <a:pt x="71791" y="96221"/>
                  </a:lnTo>
                  <a:lnTo>
                    <a:pt x="73154" y="95614"/>
                  </a:lnTo>
                  <a:lnTo>
                    <a:pt x="76853" y="95646"/>
                  </a:lnTo>
                  <a:lnTo>
                    <a:pt x="77526" y="95055"/>
                  </a:lnTo>
                  <a:lnTo>
                    <a:pt x="78211" y="94098"/>
                  </a:lnTo>
                  <a:lnTo>
                    <a:pt x="77447" y="93010"/>
                  </a:lnTo>
                  <a:lnTo>
                    <a:pt x="76222" y="92487"/>
                  </a:lnTo>
                  <a:lnTo>
                    <a:pt x="74913" y="92342"/>
                  </a:lnTo>
                  <a:lnTo>
                    <a:pt x="74052" y="91997"/>
                  </a:lnTo>
                  <a:lnTo>
                    <a:pt x="72661" y="92345"/>
                  </a:lnTo>
                  <a:lnTo>
                    <a:pt x="70491" y="91504"/>
                  </a:lnTo>
                  <a:lnTo>
                    <a:pt x="69370" y="90810"/>
                  </a:lnTo>
                  <a:lnTo>
                    <a:pt x="68712" y="90096"/>
                  </a:lnTo>
                  <a:lnTo>
                    <a:pt x="64942" y="88672"/>
                  </a:lnTo>
                  <a:lnTo>
                    <a:pt x="61366" y="86264"/>
                  </a:lnTo>
                  <a:lnTo>
                    <a:pt x="60560" y="87627"/>
                  </a:lnTo>
                  <a:lnTo>
                    <a:pt x="59116" y="88366"/>
                  </a:lnTo>
                  <a:lnTo>
                    <a:pt x="57058" y="88468"/>
                  </a:lnTo>
                  <a:lnTo>
                    <a:pt x="51275" y="86935"/>
                  </a:lnTo>
                  <a:lnTo>
                    <a:pt x="47722" y="88105"/>
                  </a:lnTo>
                  <a:lnTo>
                    <a:pt x="45786" y="88412"/>
                  </a:lnTo>
                  <a:lnTo>
                    <a:pt x="44304" y="88438"/>
                  </a:lnTo>
                  <a:lnTo>
                    <a:pt x="42482" y="88963"/>
                  </a:lnTo>
                  <a:lnTo>
                    <a:pt x="40379" y="89277"/>
                  </a:lnTo>
                  <a:lnTo>
                    <a:pt x="38556" y="87054"/>
                  </a:lnTo>
                  <a:lnTo>
                    <a:pt x="37789" y="85331"/>
                  </a:lnTo>
                  <a:lnTo>
                    <a:pt x="37249" y="85009"/>
                  </a:lnTo>
                  <a:lnTo>
                    <a:pt x="37222" y="86628"/>
                  </a:lnTo>
                  <a:lnTo>
                    <a:pt x="36636" y="87926"/>
                  </a:lnTo>
                  <a:lnTo>
                    <a:pt x="33968" y="88655"/>
                  </a:lnTo>
                  <a:lnTo>
                    <a:pt x="32432" y="87650"/>
                  </a:lnTo>
                  <a:lnTo>
                    <a:pt x="31251" y="84598"/>
                  </a:lnTo>
                  <a:lnTo>
                    <a:pt x="29757" y="80715"/>
                  </a:lnTo>
                  <a:lnTo>
                    <a:pt x="27126" y="77576"/>
                  </a:lnTo>
                  <a:lnTo>
                    <a:pt x="24995" y="76755"/>
                  </a:lnTo>
                  <a:lnTo>
                    <a:pt x="24811" y="75029"/>
                  </a:lnTo>
                  <a:lnTo>
                    <a:pt x="25006" y="73647"/>
                  </a:lnTo>
                  <a:lnTo>
                    <a:pt x="27567" y="73306"/>
                  </a:lnTo>
                  <a:lnTo>
                    <a:pt x="31570" y="74751"/>
                  </a:lnTo>
                  <a:lnTo>
                    <a:pt x="32397" y="74464"/>
                  </a:lnTo>
                  <a:lnTo>
                    <a:pt x="33298" y="73797"/>
                  </a:lnTo>
                  <a:lnTo>
                    <a:pt x="33125" y="72322"/>
                  </a:lnTo>
                  <a:lnTo>
                    <a:pt x="32547" y="71008"/>
                  </a:lnTo>
                  <a:lnTo>
                    <a:pt x="31445" y="70949"/>
                  </a:lnTo>
                  <a:lnTo>
                    <a:pt x="30683" y="71105"/>
                  </a:lnTo>
                  <a:lnTo>
                    <a:pt x="28221" y="70833"/>
                  </a:lnTo>
                  <a:lnTo>
                    <a:pt x="25058" y="71563"/>
                  </a:lnTo>
                  <a:lnTo>
                    <a:pt x="23591" y="70875"/>
                  </a:lnTo>
                  <a:lnTo>
                    <a:pt x="23103" y="70039"/>
                  </a:lnTo>
                  <a:lnTo>
                    <a:pt x="20458" y="67963"/>
                  </a:lnTo>
                  <a:lnTo>
                    <a:pt x="18172" y="65177"/>
                  </a:lnTo>
                  <a:lnTo>
                    <a:pt x="14468" y="63316"/>
                  </a:lnTo>
                  <a:lnTo>
                    <a:pt x="12049" y="57641"/>
                  </a:lnTo>
                  <a:lnTo>
                    <a:pt x="10015" y="55161"/>
                  </a:lnTo>
                  <a:lnTo>
                    <a:pt x="7845" y="53389"/>
                  </a:lnTo>
                  <a:lnTo>
                    <a:pt x="8316" y="53356"/>
                  </a:lnTo>
                  <a:lnTo>
                    <a:pt x="9139" y="53657"/>
                  </a:lnTo>
                  <a:lnTo>
                    <a:pt x="10715" y="54632"/>
                  </a:lnTo>
                  <a:lnTo>
                    <a:pt x="12391" y="54842"/>
                  </a:lnTo>
                  <a:lnTo>
                    <a:pt x="13306" y="54196"/>
                  </a:lnTo>
                  <a:lnTo>
                    <a:pt x="13833" y="53603"/>
                  </a:lnTo>
                  <a:lnTo>
                    <a:pt x="14176" y="52630"/>
                  </a:lnTo>
                  <a:lnTo>
                    <a:pt x="14315" y="51495"/>
                  </a:lnTo>
                  <a:lnTo>
                    <a:pt x="14587" y="51119"/>
                  </a:lnTo>
                  <a:lnTo>
                    <a:pt x="15867" y="51247"/>
                  </a:lnTo>
                  <a:lnTo>
                    <a:pt x="16273" y="50964"/>
                  </a:lnTo>
                  <a:lnTo>
                    <a:pt x="16256" y="49944"/>
                  </a:lnTo>
                  <a:lnTo>
                    <a:pt x="15429" y="48672"/>
                  </a:lnTo>
                  <a:lnTo>
                    <a:pt x="14701" y="47105"/>
                  </a:lnTo>
                  <a:lnTo>
                    <a:pt x="14697" y="46358"/>
                  </a:lnTo>
                  <a:lnTo>
                    <a:pt x="15302" y="46055"/>
                  </a:lnTo>
                  <a:lnTo>
                    <a:pt x="16302" y="45374"/>
                  </a:lnTo>
                  <a:lnTo>
                    <a:pt x="16839" y="44532"/>
                  </a:lnTo>
                  <a:lnTo>
                    <a:pt x="17901" y="44112"/>
                  </a:lnTo>
                  <a:lnTo>
                    <a:pt x="19472" y="44035"/>
                  </a:lnTo>
                  <a:lnTo>
                    <a:pt x="21223" y="43666"/>
                  </a:lnTo>
                  <a:lnTo>
                    <a:pt x="22354" y="42760"/>
                  </a:lnTo>
                  <a:lnTo>
                    <a:pt x="22521" y="41862"/>
                  </a:lnTo>
                  <a:lnTo>
                    <a:pt x="23229" y="39391"/>
                  </a:lnTo>
                  <a:lnTo>
                    <a:pt x="23691" y="38181"/>
                  </a:lnTo>
                  <a:lnTo>
                    <a:pt x="24438" y="37076"/>
                  </a:lnTo>
                  <a:lnTo>
                    <a:pt x="24844" y="35586"/>
                  </a:lnTo>
                  <a:lnTo>
                    <a:pt x="25641" y="34184"/>
                  </a:lnTo>
                  <a:lnTo>
                    <a:pt x="27312" y="33596"/>
                  </a:lnTo>
                  <a:lnTo>
                    <a:pt x="28828" y="32903"/>
                  </a:lnTo>
                  <a:lnTo>
                    <a:pt x="29972" y="31096"/>
                  </a:lnTo>
                  <a:lnTo>
                    <a:pt x="30612" y="29547"/>
                  </a:lnTo>
                  <a:lnTo>
                    <a:pt x="30616" y="28599"/>
                  </a:lnTo>
                  <a:lnTo>
                    <a:pt x="29662" y="27047"/>
                  </a:lnTo>
                  <a:lnTo>
                    <a:pt x="28951" y="25538"/>
                  </a:lnTo>
                  <a:lnTo>
                    <a:pt x="29139" y="23578"/>
                  </a:lnTo>
                  <a:lnTo>
                    <a:pt x="32141" y="23414"/>
                  </a:lnTo>
                  <a:lnTo>
                    <a:pt x="33192" y="23231"/>
                  </a:lnTo>
                  <a:lnTo>
                    <a:pt x="37088" y="23125"/>
                  </a:lnTo>
                  <a:lnTo>
                    <a:pt x="38865" y="22073"/>
                  </a:lnTo>
                  <a:lnTo>
                    <a:pt x="40094" y="22167"/>
                  </a:lnTo>
                  <a:lnTo>
                    <a:pt x="42661" y="23078"/>
                  </a:lnTo>
                  <a:lnTo>
                    <a:pt x="43806" y="22358"/>
                  </a:lnTo>
                  <a:lnTo>
                    <a:pt x="47166" y="20936"/>
                  </a:lnTo>
                  <a:lnTo>
                    <a:pt x="50482" y="16805"/>
                  </a:lnTo>
                  <a:lnTo>
                    <a:pt x="51895" y="16185"/>
                  </a:lnTo>
                  <a:lnTo>
                    <a:pt x="55112" y="15934"/>
                  </a:lnTo>
                  <a:lnTo>
                    <a:pt x="56120" y="15456"/>
                  </a:lnTo>
                  <a:lnTo>
                    <a:pt x="57297" y="15547"/>
                  </a:lnTo>
                  <a:lnTo>
                    <a:pt x="60903" y="16385"/>
                  </a:lnTo>
                  <a:lnTo>
                    <a:pt x="62955" y="16513"/>
                  </a:lnTo>
                  <a:lnTo>
                    <a:pt x="65388" y="15942"/>
                  </a:lnTo>
                  <a:lnTo>
                    <a:pt x="68069" y="14932"/>
                  </a:lnTo>
                  <a:lnTo>
                    <a:pt x="68738" y="11394"/>
                  </a:lnTo>
                  <a:lnTo>
                    <a:pt x="69375" y="10886"/>
                  </a:lnTo>
                  <a:lnTo>
                    <a:pt x="71042" y="10744"/>
                  </a:lnTo>
                  <a:lnTo>
                    <a:pt x="72297" y="10773"/>
                  </a:lnTo>
                  <a:lnTo>
                    <a:pt x="74719" y="11054"/>
                  </a:lnTo>
                  <a:lnTo>
                    <a:pt x="77602" y="11148"/>
                  </a:lnTo>
                  <a:lnTo>
                    <a:pt x="79457" y="9488"/>
                  </a:lnTo>
                  <a:lnTo>
                    <a:pt x="82381" y="9364"/>
                  </a:lnTo>
                  <a:lnTo>
                    <a:pt x="83737" y="9124"/>
                  </a:lnTo>
                  <a:lnTo>
                    <a:pt x="86002" y="9459"/>
                  </a:lnTo>
                  <a:lnTo>
                    <a:pt x="88198" y="9440"/>
                  </a:lnTo>
                  <a:lnTo>
                    <a:pt x="91010" y="8748"/>
                  </a:lnTo>
                  <a:lnTo>
                    <a:pt x="93631" y="7613"/>
                  </a:lnTo>
                  <a:lnTo>
                    <a:pt x="95680" y="7710"/>
                  </a:lnTo>
                  <a:lnTo>
                    <a:pt x="96516" y="7505"/>
                  </a:lnTo>
                  <a:lnTo>
                    <a:pt x="96994" y="7266"/>
                  </a:lnTo>
                  <a:lnTo>
                    <a:pt x="97505" y="5729"/>
                  </a:lnTo>
                  <a:lnTo>
                    <a:pt x="101360" y="5635"/>
                  </a:lnTo>
                  <a:lnTo>
                    <a:pt x="102666" y="5788"/>
                  </a:lnTo>
                  <a:lnTo>
                    <a:pt x="104817" y="5828"/>
                  </a:lnTo>
                  <a:lnTo>
                    <a:pt x="107054" y="4990"/>
                  </a:lnTo>
                  <a:lnTo>
                    <a:pt x="107725" y="5061"/>
                  </a:lnTo>
                  <a:lnTo>
                    <a:pt x="108855" y="7311"/>
                  </a:lnTo>
                  <a:lnTo>
                    <a:pt x="109444" y="7963"/>
                  </a:lnTo>
                  <a:lnTo>
                    <a:pt x="110662" y="8564"/>
                  </a:lnTo>
                  <a:lnTo>
                    <a:pt x="113374" y="10250"/>
                  </a:lnTo>
                  <a:lnTo>
                    <a:pt x="113863" y="9806"/>
                  </a:lnTo>
                  <a:lnTo>
                    <a:pt x="114992" y="9243"/>
                  </a:lnTo>
                  <a:lnTo>
                    <a:pt x="118235" y="10015"/>
                  </a:lnTo>
                  <a:lnTo>
                    <a:pt x="121327" y="11314"/>
                  </a:lnTo>
                  <a:lnTo>
                    <a:pt x="123932" y="13219"/>
                  </a:lnTo>
                  <a:lnTo>
                    <a:pt x="126823" y="12670"/>
                  </a:lnTo>
                  <a:lnTo>
                    <a:pt x="130032" y="11735"/>
                  </a:lnTo>
                  <a:lnTo>
                    <a:pt x="132120" y="11463"/>
                  </a:lnTo>
                  <a:lnTo>
                    <a:pt x="134385" y="11333"/>
                  </a:lnTo>
                  <a:lnTo>
                    <a:pt x="135735" y="10927"/>
                  </a:lnTo>
                  <a:lnTo>
                    <a:pt x="138795" y="11416"/>
                  </a:lnTo>
                  <a:lnTo>
                    <a:pt x="141958" y="10393"/>
                  </a:lnTo>
                  <a:lnTo>
                    <a:pt x="143483" y="9467"/>
                  </a:lnTo>
                  <a:lnTo>
                    <a:pt x="143921" y="8170"/>
                  </a:lnTo>
                  <a:lnTo>
                    <a:pt x="143664" y="5881"/>
                  </a:lnTo>
                  <a:lnTo>
                    <a:pt x="142949" y="3589"/>
                  </a:lnTo>
                  <a:lnTo>
                    <a:pt x="142192" y="2743"/>
                  </a:lnTo>
                  <a:lnTo>
                    <a:pt x="141950" y="1868"/>
                  </a:lnTo>
                  <a:lnTo>
                    <a:pt x="142381" y="1050"/>
                  </a:lnTo>
                  <a:lnTo>
                    <a:pt x="142865" y="479"/>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15" name="ee4p_HR_1_15912"/>
            <p:cNvSpPr>
              <a:spLocks noChangeAspect="1"/>
            </p:cNvSpPr>
            <p:nvPr>
              <p:custDataLst>
                <p:tags r:id="rId19"/>
              </p:custDataLst>
            </p:nvPr>
          </p:nvSpPr>
          <p:spPr>
            <a:xfrm>
              <a:off x="4956596" y="4920452"/>
              <a:ext cx="515754" cy="442242"/>
            </a:xfrm>
            <a:custGeom>
              <a:avLst/>
              <a:gdLst>
                <a:gd name="connsiteX0" fmla="*/ 86563 w 130102"/>
                <a:gd name="connsiteY0" fmla="*/ 101746 h 111558"/>
                <a:gd name="connsiteX1" fmla="*/ 90452 w 130102"/>
                <a:gd name="connsiteY1" fmla="*/ 102584 h 111558"/>
                <a:gd name="connsiteX2" fmla="*/ 93469 w 130102"/>
                <a:gd name="connsiteY2" fmla="*/ 104421 h 111558"/>
                <a:gd name="connsiteX3" fmla="*/ 84622 w 130102"/>
                <a:gd name="connsiteY3" fmla="*/ 102014 h 111558"/>
                <a:gd name="connsiteX4" fmla="*/ 85626 w 130102"/>
                <a:gd name="connsiteY4" fmla="*/ 101793 h 111558"/>
                <a:gd name="connsiteX5" fmla="*/ 69288 w 130102"/>
                <a:gd name="connsiteY5" fmla="*/ 96494 h 111558"/>
                <a:gd name="connsiteX6" fmla="*/ 73375 w 130102"/>
                <a:gd name="connsiteY6" fmla="*/ 97242 h 111558"/>
                <a:gd name="connsiteX7" fmla="*/ 76373 w 130102"/>
                <a:gd name="connsiteY7" fmla="*/ 96898 h 111558"/>
                <a:gd name="connsiteX8" fmla="*/ 79083 w 130102"/>
                <a:gd name="connsiteY8" fmla="*/ 97357 h 111558"/>
                <a:gd name="connsiteX9" fmla="*/ 80767 w 130102"/>
                <a:gd name="connsiteY9" fmla="*/ 98207 h 111558"/>
                <a:gd name="connsiteX10" fmla="*/ 81175 w 130102"/>
                <a:gd name="connsiteY10" fmla="*/ 98624 h 111558"/>
                <a:gd name="connsiteX11" fmla="*/ 78988 w 130102"/>
                <a:gd name="connsiteY11" fmla="*/ 98682 h 111558"/>
                <a:gd name="connsiteX12" fmla="*/ 76515 w 130102"/>
                <a:gd name="connsiteY12" fmla="*/ 98337 h 111558"/>
                <a:gd name="connsiteX13" fmla="*/ 73710 w 130102"/>
                <a:gd name="connsiteY13" fmla="*/ 99201 h 111558"/>
                <a:gd name="connsiteX14" fmla="*/ 71238 w 130102"/>
                <a:gd name="connsiteY14" fmla="*/ 98739 h 111558"/>
                <a:gd name="connsiteX15" fmla="*/ 70298 w 130102"/>
                <a:gd name="connsiteY15" fmla="*/ 98178 h 111558"/>
                <a:gd name="connsiteX16" fmla="*/ 69633 w 130102"/>
                <a:gd name="connsiteY16" fmla="*/ 97476 h 111558"/>
                <a:gd name="connsiteX17" fmla="*/ 81872 w 130102"/>
                <a:gd name="connsiteY17" fmla="*/ 95708 h 111558"/>
                <a:gd name="connsiteX18" fmla="*/ 93013 w 130102"/>
                <a:gd name="connsiteY18" fmla="*/ 100400 h 111558"/>
                <a:gd name="connsiteX19" fmla="*/ 91773 w 130102"/>
                <a:gd name="connsiteY19" fmla="*/ 99158 h 111558"/>
                <a:gd name="connsiteX20" fmla="*/ 93380 w 130102"/>
                <a:gd name="connsiteY20" fmla="*/ 98666 h 111558"/>
                <a:gd name="connsiteX21" fmla="*/ 94745 w 130102"/>
                <a:gd name="connsiteY21" fmla="*/ 99020 h 111558"/>
                <a:gd name="connsiteX22" fmla="*/ 95615 w 130102"/>
                <a:gd name="connsiteY22" fmla="*/ 100551 h 111558"/>
                <a:gd name="connsiteX23" fmla="*/ 97330 w 130102"/>
                <a:gd name="connsiteY23" fmla="*/ 101558 h 111558"/>
                <a:gd name="connsiteX24" fmla="*/ 100109 w 130102"/>
                <a:gd name="connsiteY24" fmla="*/ 103327 h 111558"/>
                <a:gd name="connsiteX25" fmla="*/ 101864 w 130102"/>
                <a:gd name="connsiteY25" fmla="*/ 104682 h 111558"/>
                <a:gd name="connsiteX26" fmla="*/ 105846 w 130102"/>
                <a:gd name="connsiteY26" fmla="*/ 107117 h 111558"/>
                <a:gd name="connsiteX27" fmla="*/ 106788 w 130102"/>
                <a:gd name="connsiteY27" fmla="*/ 107457 h 111558"/>
                <a:gd name="connsiteX28" fmla="*/ 108772 w 130102"/>
                <a:gd name="connsiteY28" fmla="*/ 108176 h 111558"/>
                <a:gd name="connsiteX29" fmla="*/ 108811 w 130102"/>
                <a:gd name="connsiteY29" fmla="*/ 109157 h 111558"/>
                <a:gd name="connsiteX30" fmla="*/ 109664 w 130102"/>
                <a:gd name="connsiteY30" fmla="*/ 110273 h 111558"/>
                <a:gd name="connsiteX31" fmla="*/ 110566 w 130102"/>
                <a:gd name="connsiteY31" fmla="*/ 111558 h 111558"/>
                <a:gd name="connsiteX32" fmla="*/ 106488 w 130102"/>
                <a:gd name="connsiteY32" fmla="*/ 109026 h 111558"/>
                <a:gd name="connsiteX33" fmla="*/ 102676 w 130102"/>
                <a:gd name="connsiteY33" fmla="*/ 106192 h 111558"/>
                <a:gd name="connsiteX34" fmla="*/ 95229 w 130102"/>
                <a:gd name="connsiteY34" fmla="*/ 101826 h 111558"/>
                <a:gd name="connsiteX35" fmla="*/ 89946 w 130102"/>
                <a:gd name="connsiteY35" fmla="*/ 100762 h 111558"/>
                <a:gd name="connsiteX36" fmla="*/ 82721 w 130102"/>
                <a:gd name="connsiteY36" fmla="*/ 97247 h 111558"/>
                <a:gd name="connsiteX37" fmla="*/ 78016 w 130102"/>
                <a:gd name="connsiteY37" fmla="*/ 96003 h 111558"/>
                <a:gd name="connsiteX38" fmla="*/ 79808 w 130102"/>
                <a:gd name="connsiteY38" fmla="*/ 95716 h 111558"/>
                <a:gd name="connsiteX39" fmla="*/ 66429 w 130102"/>
                <a:gd name="connsiteY39" fmla="*/ 90251 h 111558"/>
                <a:gd name="connsiteX40" fmla="*/ 69404 w 130102"/>
                <a:gd name="connsiteY40" fmla="*/ 90667 h 111558"/>
                <a:gd name="connsiteX41" fmla="*/ 70318 w 130102"/>
                <a:gd name="connsiteY41" fmla="*/ 91709 h 111558"/>
                <a:gd name="connsiteX42" fmla="*/ 78364 w 130102"/>
                <a:gd name="connsiteY42" fmla="*/ 92543 h 111558"/>
                <a:gd name="connsiteX43" fmla="*/ 81302 w 130102"/>
                <a:gd name="connsiteY43" fmla="*/ 93029 h 111558"/>
                <a:gd name="connsiteX44" fmla="*/ 79756 w 130102"/>
                <a:gd name="connsiteY44" fmla="*/ 93307 h 111558"/>
                <a:gd name="connsiteX45" fmla="*/ 69918 w 130102"/>
                <a:gd name="connsiteY45" fmla="*/ 93100 h 111558"/>
                <a:gd name="connsiteX46" fmla="*/ 67057 w 130102"/>
                <a:gd name="connsiteY46" fmla="*/ 92543 h 111558"/>
                <a:gd name="connsiteX47" fmla="*/ 63874 w 130102"/>
                <a:gd name="connsiteY47" fmla="*/ 91108 h 111558"/>
                <a:gd name="connsiteX48" fmla="*/ 63224 w 130102"/>
                <a:gd name="connsiteY48" fmla="*/ 90667 h 111558"/>
                <a:gd name="connsiteX49" fmla="*/ 64827 w 130102"/>
                <a:gd name="connsiteY49" fmla="*/ 86010 h 111558"/>
                <a:gd name="connsiteX50" fmla="*/ 68202 w 130102"/>
                <a:gd name="connsiteY50" fmla="*/ 86149 h 111558"/>
                <a:gd name="connsiteX51" fmla="*/ 73350 w 130102"/>
                <a:gd name="connsiteY51" fmla="*/ 86984 h 111558"/>
                <a:gd name="connsiteX52" fmla="*/ 74609 w 130102"/>
                <a:gd name="connsiteY52" fmla="*/ 87957 h 111558"/>
                <a:gd name="connsiteX53" fmla="*/ 74218 w 130102"/>
                <a:gd name="connsiteY53" fmla="*/ 88406 h 111558"/>
                <a:gd name="connsiteX54" fmla="*/ 72263 w 130102"/>
                <a:gd name="connsiteY54" fmla="*/ 89139 h 111558"/>
                <a:gd name="connsiteX55" fmla="*/ 68774 w 130102"/>
                <a:gd name="connsiteY55" fmla="*/ 89209 h 111558"/>
                <a:gd name="connsiteX56" fmla="*/ 65742 w 130102"/>
                <a:gd name="connsiteY56" fmla="*/ 88722 h 111558"/>
                <a:gd name="connsiteX57" fmla="*/ 64256 w 130102"/>
                <a:gd name="connsiteY57" fmla="*/ 87887 h 111558"/>
                <a:gd name="connsiteX58" fmla="*/ 64367 w 130102"/>
                <a:gd name="connsiteY58" fmla="*/ 87184 h 111558"/>
                <a:gd name="connsiteX59" fmla="*/ 38758 w 130102"/>
                <a:gd name="connsiteY59" fmla="*/ 69183 h 111558"/>
                <a:gd name="connsiteX60" fmla="*/ 41000 w 130102"/>
                <a:gd name="connsiteY60" fmla="*/ 70181 h 111558"/>
                <a:gd name="connsiteX61" fmla="*/ 42455 w 130102"/>
                <a:gd name="connsiteY61" fmla="*/ 72191 h 111558"/>
                <a:gd name="connsiteX62" fmla="*/ 41063 w 130102"/>
                <a:gd name="connsiteY62" fmla="*/ 71778 h 111558"/>
                <a:gd name="connsiteX63" fmla="*/ 39611 w 130102"/>
                <a:gd name="connsiteY63" fmla="*/ 70534 h 111558"/>
                <a:gd name="connsiteX64" fmla="*/ 34243 w 130102"/>
                <a:gd name="connsiteY64" fmla="*/ 65203 h 111558"/>
                <a:gd name="connsiteX65" fmla="*/ 37897 w 130102"/>
                <a:gd name="connsiteY65" fmla="*/ 67787 h 111558"/>
                <a:gd name="connsiteX66" fmla="*/ 38242 w 130102"/>
                <a:gd name="connsiteY66" fmla="*/ 68741 h 111558"/>
                <a:gd name="connsiteX67" fmla="*/ 35483 w 130102"/>
                <a:gd name="connsiteY67" fmla="*/ 66947 h 111558"/>
                <a:gd name="connsiteX68" fmla="*/ 34437 w 130102"/>
                <a:gd name="connsiteY68" fmla="*/ 65741 h 111558"/>
                <a:gd name="connsiteX69" fmla="*/ 29804 w 130102"/>
                <a:gd name="connsiteY69" fmla="*/ 64924 h 111558"/>
                <a:gd name="connsiteX70" fmla="*/ 31738 w 130102"/>
                <a:gd name="connsiteY70" fmla="*/ 66300 h 111558"/>
                <a:gd name="connsiteX71" fmla="*/ 36962 w 130102"/>
                <a:gd name="connsiteY71" fmla="*/ 71573 h 111558"/>
                <a:gd name="connsiteX72" fmla="*/ 37277 w 130102"/>
                <a:gd name="connsiteY72" fmla="*/ 71969 h 111558"/>
                <a:gd name="connsiteX73" fmla="*/ 37247 w 130102"/>
                <a:gd name="connsiteY73" fmla="*/ 72239 h 111558"/>
                <a:gd name="connsiteX74" fmla="*/ 36100 w 130102"/>
                <a:gd name="connsiteY74" fmla="*/ 71858 h 111558"/>
                <a:gd name="connsiteX75" fmla="*/ 35791 w 130102"/>
                <a:gd name="connsiteY75" fmla="*/ 71981 h 111558"/>
                <a:gd name="connsiteX76" fmla="*/ 30384 w 130102"/>
                <a:gd name="connsiteY76" fmla="*/ 66074 h 111558"/>
                <a:gd name="connsiteX77" fmla="*/ 27080 w 130102"/>
                <a:gd name="connsiteY77" fmla="*/ 50537 h 111558"/>
                <a:gd name="connsiteX78" fmla="*/ 28449 w 130102"/>
                <a:gd name="connsiteY78" fmla="*/ 51863 h 111558"/>
                <a:gd name="connsiteX79" fmla="*/ 29590 w 130102"/>
                <a:gd name="connsiteY79" fmla="*/ 52692 h 111558"/>
                <a:gd name="connsiteX80" fmla="*/ 30533 w 130102"/>
                <a:gd name="connsiteY80" fmla="*/ 52894 h 111558"/>
                <a:gd name="connsiteX81" fmla="*/ 32930 w 130102"/>
                <a:gd name="connsiteY81" fmla="*/ 54978 h 111558"/>
                <a:gd name="connsiteX82" fmla="*/ 35286 w 130102"/>
                <a:gd name="connsiteY82" fmla="*/ 57656 h 111558"/>
                <a:gd name="connsiteX83" fmla="*/ 38093 w 130102"/>
                <a:gd name="connsiteY83" fmla="*/ 59980 h 111558"/>
                <a:gd name="connsiteX84" fmla="*/ 37510 w 130102"/>
                <a:gd name="connsiteY84" fmla="*/ 60052 h 111558"/>
                <a:gd name="connsiteX85" fmla="*/ 36955 w 130102"/>
                <a:gd name="connsiteY85" fmla="*/ 60373 h 111558"/>
                <a:gd name="connsiteX86" fmla="*/ 36383 w 130102"/>
                <a:gd name="connsiteY86" fmla="*/ 61094 h 111558"/>
                <a:gd name="connsiteX87" fmla="*/ 34954 w 130102"/>
                <a:gd name="connsiteY87" fmla="*/ 59765 h 111558"/>
                <a:gd name="connsiteX88" fmla="*/ 33641 w 130102"/>
                <a:gd name="connsiteY88" fmla="*/ 58817 h 111558"/>
                <a:gd name="connsiteX89" fmla="*/ 32701 w 130102"/>
                <a:gd name="connsiteY89" fmla="*/ 57695 h 111558"/>
                <a:gd name="connsiteX90" fmla="*/ 30859 w 130102"/>
                <a:gd name="connsiteY90" fmla="*/ 56295 h 111558"/>
                <a:gd name="connsiteX91" fmla="*/ 30237 w 130102"/>
                <a:gd name="connsiteY91" fmla="*/ 54693 h 111558"/>
                <a:gd name="connsiteX92" fmla="*/ 27491 w 130102"/>
                <a:gd name="connsiteY92" fmla="*/ 51425 h 111558"/>
                <a:gd name="connsiteX93" fmla="*/ 25944 w 130102"/>
                <a:gd name="connsiteY93" fmla="*/ 46425 h 111558"/>
                <a:gd name="connsiteX94" fmla="*/ 27353 w 130102"/>
                <a:gd name="connsiteY94" fmla="*/ 46516 h 111558"/>
                <a:gd name="connsiteX95" fmla="*/ 27564 w 130102"/>
                <a:gd name="connsiteY95" fmla="*/ 47155 h 111558"/>
                <a:gd name="connsiteX96" fmla="*/ 29061 w 130102"/>
                <a:gd name="connsiteY96" fmla="*/ 48859 h 111558"/>
                <a:gd name="connsiteX97" fmla="*/ 29618 w 130102"/>
                <a:gd name="connsiteY97" fmla="*/ 50061 h 111558"/>
                <a:gd name="connsiteX98" fmla="*/ 27536 w 130102"/>
                <a:gd name="connsiteY98" fmla="*/ 48976 h 111558"/>
                <a:gd name="connsiteX99" fmla="*/ 25672 w 130102"/>
                <a:gd name="connsiteY99" fmla="*/ 48561 h 111558"/>
                <a:gd name="connsiteX100" fmla="*/ 25277 w 130102"/>
                <a:gd name="connsiteY100" fmla="*/ 47744 h 111558"/>
                <a:gd name="connsiteX101" fmla="*/ 25545 w 130102"/>
                <a:gd name="connsiteY101" fmla="*/ 47074 h 111558"/>
                <a:gd name="connsiteX102" fmla="*/ 18596 w 130102"/>
                <a:gd name="connsiteY102" fmla="*/ 37698 h 111558"/>
                <a:gd name="connsiteX103" fmla="*/ 18838 w 130102"/>
                <a:gd name="connsiteY103" fmla="*/ 40065 h 111558"/>
                <a:gd name="connsiteX104" fmla="*/ 19382 w 130102"/>
                <a:gd name="connsiteY104" fmla="*/ 41424 h 111558"/>
                <a:gd name="connsiteX105" fmla="*/ 21010 w 130102"/>
                <a:gd name="connsiteY105" fmla="*/ 43092 h 111558"/>
                <a:gd name="connsiteX106" fmla="*/ 20682 w 130102"/>
                <a:gd name="connsiteY106" fmla="*/ 45851 h 111558"/>
                <a:gd name="connsiteX107" fmla="*/ 21015 w 130102"/>
                <a:gd name="connsiteY107" fmla="*/ 49774 h 111558"/>
                <a:gd name="connsiteX108" fmla="*/ 21345 w 130102"/>
                <a:gd name="connsiteY108" fmla="*/ 50646 h 111558"/>
                <a:gd name="connsiteX109" fmla="*/ 21468 w 130102"/>
                <a:gd name="connsiteY109" fmla="*/ 51553 h 111558"/>
                <a:gd name="connsiteX110" fmla="*/ 21297 w 130102"/>
                <a:gd name="connsiteY110" fmla="*/ 52610 h 111558"/>
                <a:gd name="connsiteX111" fmla="*/ 19952 w 130102"/>
                <a:gd name="connsiteY111" fmla="*/ 51274 h 111558"/>
                <a:gd name="connsiteX112" fmla="*/ 19274 w 130102"/>
                <a:gd name="connsiteY112" fmla="*/ 48876 h 111558"/>
                <a:gd name="connsiteX113" fmla="*/ 17583 w 130102"/>
                <a:gd name="connsiteY113" fmla="*/ 44999 h 111558"/>
                <a:gd name="connsiteX114" fmla="*/ 17365 w 130102"/>
                <a:gd name="connsiteY114" fmla="*/ 43906 h 111558"/>
                <a:gd name="connsiteX115" fmla="*/ 18242 w 130102"/>
                <a:gd name="connsiteY115" fmla="*/ 42826 h 111558"/>
                <a:gd name="connsiteX116" fmla="*/ 18195 w 130102"/>
                <a:gd name="connsiteY116" fmla="*/ 41732 h 111558"/>
                <a:gd name="connsiteX117" fmla="*/ 16996 w 130102"/>
                <a:gd name="connsiteY117" fmla="*/ 38322 h 111558"/>
                <a:gd name="connsiteX118" fmla="*/ 18000 w 130102"/>
                <a:gd name="connsiteY118" fmla="*/ 37765 h 111558"/>
                <a:gd name="connsiteX119" fmla="*/ 23304 w 130102"/>
                <a:gd name="connsiteY119" fmla="*/ 36128 h 111558"/>
                <a:gd name="connsiteX120" fmla="*/ 24606 w 130102"/>
                <a:gd name="connsiteY120" fmla="*/ 37408 h 111558"/>
                <a:gd name="connsiteX121" fmla="*/ 26180 w 130102"/>
                <a:gd name="connsiteY121" fmla="*/ 39816 h 111558"/>
                <a:gd name="connsiteX122" fmla="*/ 27020 w 130102"/>
                <a:gd name="connsiteY122" fmla="*/ 40488 h 111558"/>
                <a:gd name="connsiteX123" fmla="*/ 28592 w 130102"/>
                <a:gd name="connsiteY123" fmla="*/ 42905 h 111558"/>
                <a:gd name="connsiteX124" fmla="*/ 25867 w 130102"/>
                <a:gd name="connsiteY124" fmla="*/ 43491 h 111558"/>
                <a:gd name="connsiteX125" fmla="*/ 24569 w 130102"/>
                <a:gd name="connsiteY125" fmla="*/ 42443 h 111558"/>
                <a:gd name="connsiteX126" fmla="*/ 24230 w 130102"/>
                <a:gd name="connsiteY126" fmla="*/ 41583 h 111558"/>
                <a:gd name="connsiteX127" fmla="*/ 21991 w 130102"/>
                <a:gd name="connsiteY127" fmla="*/ 41310 h 111558"/>
                <a:gd name="connsiteX128" fmla="*/ 20635 w 130102"/>
                <a:gd name="connsiteY128" fmla="*/ 40112 h 111558"/>
                <a:gd name="connsiteX129" fmla="*/ 20358 w 130102"/>
                <a:gd name="connsiteY129" fmla="*/ 39581 h 111558"/>
                <a:gd name="connsiteX130" fmla="*/ 22276 w 130102"/>
                <a:gd name="connsiteY130" fmla="*/ 38262 h 111558"/>
                <a:gd name="connsiteX131" fmla="*/ 62002 w 130102"/>
                <a:gd name="connsiteY131" fmla="*/ 0 h 111558"/>
                <a:gd name="connsiteX132" fmla="*/ 64356 w 130102"/>
                <a:gd name="connsiteY132" fmla="*/ 284 h 111558"/>
                <a:gd name="connsiteX133" fmla="*/ 66314 w 130102"/>
                <a:gd name="connsiteY133" fmla="*/ 964 h 111558"/>
                <a:gd name="connsiteX134" fmla="*/ 67502 w 130102"/>
                <a:gd name="connsiteY134" fmla="*/ 1378 h 111558"/>
                <a:gd name="connsiteX135" fmla="*/ 71441 w 130102"/>
                <a:gd name="connsiteY135" fmla="*/ 3281 h 111558"/>
                <a:gd name="connsiteX136" fmla="*/ 74170 w 130102"/>
                <a:gd name="connsiteY136" fmla="*/ 5419 h 111558"/>
                <a:gd name="connsiteX137" fmla="*/ 75684 w 130102"/>
                <a:gd name="connsiteY137" fmla="*/ 7791 h 111558"/>
                <a:gd name="connsiteX138" fmla="*/ 77735 w 130102"/>
                <a:gd name="connsiteY138" fmla="*/ 9628 h 111558"/>
                <a:gd name="connsiteX139" fmla="*/ 80320 w 130102"/>
                <a:gd name="connsiteY139" fmla="*/ 10927 h 111558"/>
                <a:gd name="connsiteX140" fmla="*/ 82367 w 130102"/>
                <a:gd name="connsiteY140" fmla="*/ 12689 h 111558"/>
                <a:gd name="connsiteX141" fmla="*/ 83881 w 130102"/>
                <a:gd name="connsiteY141" fmla="*/ 14912 h 111558"/>
                <a:gd name="connsiteX142" fmla="*/ 85997 w 130102"/>
                <a:gd name="connsiteY142" fmla="*/ 16156 h 111558"/>
                <a:gd name="connsiteX143" fmla="*/ 88714 w 130102"/>
                <a:gd name="connsiteY143" fmla="*/ 16426 h 111558"/>
                <a:gd name="connsiteX144" fmla="*/ 90435 w 130102"/>
                <a:gd name="connsiteY144" fmla="*/ 17186 h 111558"/>
                <a:gd name="connsiteX145" fmla="*/ 91156 w 130102"/>
                <a:gd name="connsiteY145" fmla="*/ 18438 h 111558"/>
                <a:gd name="connsiteX146" fmla="*/ 92633 w 130102"/>
                <a:gd name="connsiteY146" fmla="*/ 19572 h 111558"/>
                <a:gd name="connsiteX147" fmla="*/ 94859 w 130102"/>
                <a:gd name="connsiteY147" fmla="*/ 20586 h 111558"/>
                <a:gd name="connsiteX148" fmla="*/ 98325 w 130102"/>
                <a:gd name="connsiteY148" fmla="*/ 21142 h 111558"/>
                <a:gd name="connsiteX149" fmla="*/ 104961 w 130102"/>
                <a:gd name="connsiteY149" fmla="*/ 21274 h 111558"/>
                <a:gd name="connsiteX150" fmla="*/ 105550 w 130102"/>
                <a:gd name="connsiteY150" fmla="*/ 21302 h 111558"/>
                <a:gd name="connsiteX151" fmla="*/ 107047 w 130102"/>
                <a:gd name="connsiteY151" fmla="*/ 21617 h 111558"/>
                <a:gd name="connsiteX152" fmla="*/ 108794 w 130102"/>
                <a:gd name="connsiteY152" fmla="*/ 21223 h 111558"/>
                <a:gd name="connsiteX153" fmla="*/ 110923 w 130102"/>
                <a:gd name="connsiteY153" fmla="*/ 20429 h 111558"/>
                <a:gd name="connsiteX154" fmla="*/ 111609 w 130102"/>
                <a:gd name="connsiteY154" fmla="*/ 19956 h 111558"/>
                <a:gd name="connsiteX155" fmla="*/ 113851 w 130102"/>
                <a:gd name="connsiteY155" fmla="*/ 17359 h 111558"/>
                <a:gd name="connsiteX156" fmla="*/ 115084 w 130102"/>
                <a:gd name="connsiteY156" fmla="*/ 17583 h 111558"/>
                <a:gd name="connsiteX157" fmla="*/ 117544 w 130102"/>
                <a:gd name="connsiteY157" fmla="*/ 17266 h 111558"/>
                <a:gd name="connsiteX158" fmla="*/ 119031 w 130102"/>
                <a:gd name="connsiteY158" fmla="*/ 16690 h 111558"/>
                <a:gd name="connsiteX159" fmla="*/ 119144 w 130102"/>
                <a:gd name="connsiteY159" fmla="*/ 16690 h 111558"/>
                <a:gd name="connsiteX160" fmla="*/ 119049 w 130102"/>
                <a:gd name="connsiteY160" fmla="*/ 17355 h 111558"/>
                <a:gd name="connsiteX161" fmla="*/ 118882 w 130102"/>
                <a:gd name="connsiteY161" fmla="*/ 18516 h 111558"/>
                <a:gd name="connsiteX162" fmla="*/ 117677 w 130102"/>
                <a:gd name="connsiteY162" fmla="*/ 19338 h 111558"/>
                <a:gd name="connsiteX163" fmla="*/ 118904 w 130102"/>
                <a:gd name="connsiteY163" fmla="*/ 21229 h 111558"/>
                <a:gd name="connsiteX164" fmla="*/ 120070 w 130102"/>
                <a:gd name="connsiteY164" fmla="*/ 24293 h 111558"/>
                <a:gd name="connsiteX165" fmla="*/ 119420 w 130102"/>
                <a:gd name="connsiteY165" fmla="*/ 25806 h 111558"/>
                <a:gd name="connsiteX166" fmla="*/ 120212 w 130102"/>
                <a:gd name="connsiteY166" fmla="*/ 26983 h 111558"/>
                <a:gd name="connsiteX167" fmla="*/ 122454 w 130102"/>
                <a:gd name="connsiteY167" fmla="*/ 27828 h 111558"/>
                <a:gd name="connsiteX168" fmla="*/ 122657 w 130102"/>
                <a:gd name="connsiteY168" fmla="*/ 28165 h 111558"/>
                <a:gd name="connsiteX169" fmla="*/ 121972 w 130102"/>
                <a:gd name="connsiteY169" fmla="*/ 28517 h 111558"/>
                <a:gd name="connsiteX170" fmla="*/ 121405 w 130102"/>
                <a:gd name="connsiteY170" fmla="*/ 29516 h 111558"/>
                <a:gd name="connsiteX171" fmla="*/ 121340 w 130102"/>
                <a:gd name="connsiteY171" fmla="*/ 31336 h 111558"/>
                <a:gd name="connsiteX172" fmla="*/ 123294 w 130102"/>
                <a:gd name="connsiteY172" fmla="*/ 33054 h 111558"/>
                <a:gd name="connsiteX173" fmla="*/ 127269 w 130102"/>
                <a:gd name="connsiteY173" fmla="*/ 34670 h 111558"/>
                <a:gd name="connsiteX174" fmla="*/ 128539 w 130102"/>
                <a:gd name="connsiteY174" fmla="*/ 34941 h 111558"/>
                <a:gd name="connsiteX175" fmla="*/ 129025 w 130102"/>
                <a:gd name="connsiteY175" fmla="*/ 35562 h 111558"/>
                <a:gd name="connsiteX176" fmla="*/ 129690 w 130102"/>
                <a:gd name="connsiteY176" fmla="*/ 35968 h 111558"/>
                <a:gd name="connsiteX177" fmla="*/ 130081 w 130102"/>
                <a:gd name="connsiteY177" fmla="*/ 36464 h 111558"/>
                <a:gd name="connsiteX178" fmla="*/ 130102 w 130102"/>
                <a:gd name="connsiteY178" fmla="*/ 37105 h 111558"/>
                <a:gd name="connsiteX179" fmla="*/ 129818 w 130102"/>
                <a:gd name="connsiteY179" fmla="*/ 37545 h 111558"/>
                <a:gd name="connsiteX180" fmla="*/ 127937 w 130102"/>
                <a:gd name="connsiteY180" fmla="*/ 37702 h 111558"/>
                <a:gd name="connsiteX181" fmla="*/ 125790 w 130102"/>
                <a:gd name="connsiteY181" fmla="*/ 37688 h 111558"/>
                <a:gd name="connsiteX182" fmla="*/ 124264 w 130102"/>
                <a:gd name="connsiteY182" fmla="*/ 36909 h 111558"/>
                <a:gd name="connsiteX183" fmla="*/ 124128 w 130102"/>
                <a:gd name="connsiteY183" fmla="*/ 37477 h 111558"/>
                <a:gd name="connsiteX184" fmla="*/ 124104 w 130102"/>
                <a:gd name="connsiteY184" fmla="*/ 38128 h 111558"/>
                <a:gd name="connsiteX185" fmla="*/ 122627 w 130102"/>
                <a:gd name="connsiteY185" fmla="*/ 38525 h 111558"/>
                <a:gd name="connsiteX186" fmla="*/ 123447 w 130102"/>
                <a:gd name="connsiteY186" fmla="*/ 42995 h 111558"/>
                <a:gd name="connsiteX187" fmla="*/ 123121 w 130102"/>
                <a:gd name="connsiteY187" fmla="*/ 44279 h 111558"/>
                <a:gd name="connsiteX188" fmla="*/ 122575 w 130102"/>
                <a:gd name="connsiteY188" fmla="*/ 44710 h 111558"/>
                <a:gd name="connsiteX189" fmla="*/ 122067 w 130102"/>
                <a:gd name="connsiteY189" fmla="*/ 44531 h 111558"/>
                <a:gd name="connsiteX190" fmla="*/ 121448 w 130102"/>
                <a:gd name="connsiteY190" fmla="*/ 44481 h 111558"/>
                <a:gd name="connsiteX191" fmla="*/ 121137 w 130102"/>
                <a:gd name="connsiteY191" fmla="*/ 44900 h 111558"/>
                <a:gd name="connsiteX192" fmla="*/ 121394 w 130102"/>
                <a:gd name="connsiteY192" fmla="*/ 45851 h 111558"/>
                <a:gd name="connsiteX193" fmla="*/ 119938 w 130102"/>
                <a:gd name="connsiteY193" fmla="*/ 45960 h 111558"/>
                <a:gd name="connsiteX194" fmla="*/ 117619 w 130102"/>
                <a:gd name="connsiteY194" fmla="*/ 45467 h 111558"/>
                <a:gd name="connsiteX195" fmla="*/ 116557 w 130102"/>
                <a:gd name="connsiteY195" fmla="*/ 44603 h 111558"/>
                <a:gd name="connsiteX196" fmla="*/ 116375 w 130102"/>
                <a:gd name="connsiteY196" fmla="*/ 43720 h 111558"/>
                <a:gd name="connsiteX197" fmla="*/ 116358 w 130102"/>
                <a:gd name="connsiteY197" fmla="*/ 42900 h 111558"/>
                <a:gd name="connsiteX198" fmla="*/ 115622 w 130102"/>
                <a:gd name="connsiteY198" fmla="*/ 41553 h 111558"/>
                <a:gd name="connsiteX199" fmla="*/ 113776 w 130102"/>
                <a:gd name="connsiteY199" fmla="*/ 40161 h 111558"/>
                <a:gd name="connsiteX200" fmla="*/ 109921 w 130102"/>
                <a:gd name="connsiteY200" fmla="*/ 39931 h 111558"/>
                <a:gd name="connsiteX201" fmla="*/ 108498 w 130102"/>
                <a:gd name="connsiteY201" fmla="*/ 39489 h 111558"/>
                <a:gd name="connsiteX202" fmla="*/ 107032 w 130102"/>
                <a:gd name="connsiteY202" fmla="*/ 38981 h 111558"/>
                <a:gd name="connsiteX203" fmla="*/ 105425 w 130102"/>
                <a:gd name="connsiteY203" fmla="*/ 38605 h 111558"/>
                <a:gd name="connsiteX204" fmla="*/ 103944 w 130102"/>
                <a:gd name="connsiteY204" fmla="*/ 38643 h 111558"/>
                <a:gd name="connsiteX205" fmla="*/ 102158 w 130102"/>
                <a:gd name="connsiteY205" fmla="*/ 39013 h 111558"/>
                <a:gd name="connsiteX206" fmla="*/ 99042 w 130102"/>
                <a:gd name="connsiteY206" fmla="*/ 38400 h 111558"/>
                <a:gd name="connsiteX207" fmla="*/ 97988 w 130102"/>
                <a:gd name="connsiteY207" fmla="*/ 39218 h 111558"/>
                <a:gd name="connsiteX208" fmla="*/ 96347 w 130102"/>
                <a:gd name="connsiteY208" fmla="*/ 40166 h 111558"/>
                <a:gd name="connsiteX209" fmla="*/ 94984 w 130102"/>
                <a:gd name="connsiteY209" fmla="*/ 40142 h 111558"/>
                <a:gd name="connsiteX210" fmla="*/ 92272 w 130102"/>
                <a:gd name="connsiteY210" fmla="*/ 37945 h 111558"/>
                <a:gd name="connsiteX211" fmla="*/ 91463 w 130102"/>
                <a:gd name="connsiteY211" fmla="*/ 37806 h 111558"/>
                <a:gd name="connsiteX212" fmla="*/ 89091 w 130102"/>
                <a:gd name="connsiteY212" fmla="*/ 38926 h 111558"/>
                <a:gd name="connsiteX213" fmla="*/ 88126 w 130102"/>
                <a:gd name="connsiteY213" fmla="*/ 38986 h 111558"/>
                <a:gd name="connsiteX214" fmla="*/ 87386 w 130102"/>
                <a:gd name="connsiteY214" fmla="*/ 38632 h 111558"/>
                <a:gd name="connsiteX215" fmla="*/ 84179 w 130102"/>
                <a:gd name="connsiteY215" fmla="*/ 37793 h 111558"/>
                <a:gd name="connsiteX216" fmla="*/ 82732 w 130102"/>
                <a:gd name="connsiteY216" fmla="*/ 37612 h 111558"/>
                <a:gd name="connsiteX217" fmla="*/ 81670 w 130102"/>
                <a:gd name="connsiteY217" fmla="*/ 38009 h 111558"/>
                <a:gd name="connsiteX218" fmla="*/ 79785 w 130102"/>
                <a:gd name="connsiteY218" fmla="*/ 37579 h 111558"/>
                <a:gd name="connsiteX219" fmla="*/ 75213 w 130102"/>
                <a:gd name="connsiteY219" fmla="*/ 34708 h 111558"/>
                <a:gd name="connsiteX220" fmla="*/ 72387 w 130102"/>
                <a:gd name="connsiteY220" fmla="*/ 36891 h 111558"/>
                <a:gd name="connsiteX221" fmla="*/ 66634 w 130102"/>
                <a:gd name="connsiteY221" fmla="*/ 36348 h 111558"/>
                <a:gd name="connsiteX222" fmla="*/ 64928 w 130102"/>
                <a:gd name="connsiteY222" fmla="*/ 37846 h 111558"/>
                <a:gd name="connsiteX223" fmla="*/ 62972 w 130102"/>
                <a:gd name="connsiteY223" fmla="*/ 40683 h 111558"/>
                <a:gd name="connsiteX224" fmla="*/ 61387 w 130102"/>
                <a:gd name="connsiteY224" fmla="*/ 42037 h 111558"/>
                <a:gd name="connsiteX225" fmla="*/ 60009 w 130102"/>
                <a:gd name="connsiteY225" fmla="*/ 41551 h 111558"/>
                <a:gd name="connsiteX226" fmla="*/ 58379 w 130102"/>
                <a:gd name="connsiteY226" fmla="*/ 40303 h 111558"/>
                <a:gd name="connsiteX227" fmla="*/ 55526 w 130102"/>
                <a:gd name="connsiteY227" fmla="*/ 37091 h 111558"/>
                <a:gd name="connsiteX228" fmla="*/ 54086 w 130102"/>
                <a:gd name="connsiteY228" fmla="*/ 36511 h 111558"/>
                <a:gd name="connsiteX229" fmla="*/ 52429 w 130102"/>
                <a:gd name="connsiteY229" fmla="*/ 36375 h 111558"/>
                <a:gd name="connsiteX230" fmla="*/ 50983 w 130102"/>
                <a:gd name="connsiteY230" fmla="*/ 36730 h 111558"/>
                <a:gd name="connsiteX231" fmla="*/ 50214 w 130102"/>
                <a:gd name="connsiteY231" fmla="*/ 37382 h 111558"/>
                <a:gd name="connsiteX232" fmla="*/ 49626 w 130102"/>
                <a:gd name="connsiteY232" fmla="*/ 42073 h 111558"/>
                <a:gd name="connsiteX233" fmla="*/ 49106 w 130102"/>
                <a:gd name="connsiteY233" fmla="*/ 46200 h 111558"/>
                <a:gd name="connsiteX234" fmla="*/ 49076 w 130102"/>
                <a:gd name="connsiteY234" fmla="*/ 48671 h 111558"/>
                <a:gd name="connsiteX235" fmla="*/ 52248 w 130102"/>
                <a:gd name="connsiteY235" fmla="*/ 50957 h 111558"/>
                <a:gd name="connsiteX236" fmla="*/ 55984 w 130102"/>
                <a:gd name="connsiteY236" fmla="*/ 54887 h 111558"/>
                <a:gd name="connsiteX237" fmla="*/ 57187 w 130102"/>
                <a:gd name="connsiteY237" fmla="*/ 55338 h 111558"/>
                <a:gd name="connsiteX238" fmla="*/ 57781 w 130102"/>
                <a:gd name="connsiteY238" fmla="*/ 56624 h 111558"/>
                <a:gd name="connsiteX239" fmla="*/ 58655 w 130102"/>
                <a:gd name="connsiteY239" fmla="*/ 59931 h 111558"/>
                <a:gd name="connsiteX240" fmla="*/ 59637 w 130102"/>
                <a:gd name="connsiteY240" fmla="*/ 63645 h 111558"/>
                <a:gd name="connsiteX241" fmla="*/ 61536 w 130102"/>
                <a:gd name="connsiteY241" fmla="*/ 66102 h 111558"/>
                <a:gd name="connsiteX242" fmla="*/ 63248 w 130102"/>
                <a:gd name="connsiteY242" fmla="*/ 67859 h 111558"/>
                <a:gd name="connsiteX243" fmla="*/ 65338 w 130102"/>
                <a:gd name="connsiteY243" fmla="*/ 69403 h 111558"/>
                <a:gd name="connsiteX244" fmla="*/ 67957 w 130102"/>
                <a:gd name="connsiteY244" fmla="*/ 71822 h 111558"/>
                <a:gd name="connsiteX245" fmla="*/ 70106 w 130102"/>
                <a:gd name="connsiteY245" fmla="*/ 74474 h 111558"/>
                <a:gd name="connsiteX246" fmla="*/ 70676 w 130102"/>
                <a:gd name="connsiteY246" fmla="*/ 75452 h 111558"/>
                <a:gd name="connsiteX247" fmla="*/ 74842 w 130102"/>
                <a:gd name="connsiteY247" fmla="*/ 78954 h 111558"/>
                <a:gd name="connsiteX248" fmla="*/ 78882 w 130102"/>
                <a:gd name="connsiteY248" fmla="*/ 82524 h 111558"/>
                <a:gd name="connsiteX249" fmla="*/ 82497 w 130102"/>
                <a:gd name="connsiteY249" fmla="*/ 83772 h 111558"/>
                <a:gd name="connsiteX250" fmla="*/ 83067 w 130102"/>
                <a:gd name="connsiteY250" fmla="*/ 84431 h 111558"/>
                <a:gd name="connsiteX251" fmla="*/ 83099 w 130102"/>
                <a:gd name="connsiteY251" fmla="*/ 87172 h 111558"/>
                <a:gd name="connsiteX252" fmla="*/ 83492 w 130102"/>
                <a:gd name="connsiteY252" fmla="*/ 88200 h 111558"/>
                <a:gd name="connsiteX253" fmla="*/ 85906 w 130102"/>
                <a:gd name="connsiteY253" fmla="*/ 91066 h 111558"/>
                <a:gd name="connsiteX254" fmla="*/ 90828 w 130102"/>
                <a:gd name="connsiteY254" fmla="*/ 95255 h 111558"/>
                <a:gd name="connsiteX255" fmla="*/ 91396 w 130102"/>
                <a:gd name="connsiteY255" fmla="*/ 96225 h 111558"/>
                <a:gd name="connsiteX256" fmla="*/ 91558 w 130102"/>
                <a:gd name="connsiteY256" fmla="*/ 96935 h 111558"/>
                <a:gd name="connsiteX257" fmla="*/ 91240 w 130102"/>
                <a:gd name="connsiteY257" fmla="*/ 97480 h 111558"/>
                <a:gd name="connsiteX258" fmla="*/ 89951 w 130102"/>
                <a:gd name="connsiteY258" fmla="*/ 98053 h 111558"/>
                <a:gd name="connsiteX259" fmla="*/ 88893 w 130102"/>
                <a:gd name="connsiteY259" fmla="*/ 97413 h 111558"/>
                <a:gd name="connsiteX260" fmla="*/ 84306 w 130102"/>
                <a:gd name="connsiteY260" fmla="*/ 93321 h 111558"/>
                <a:gd name="connsiteX261" fmla="*/ 79873 w 130102"/>
                <a:gd name="connsiteY261" fmla="*/ 90738 h 111558"/>
                <a:gd name="connsiteX262" fmla="*/ 74870 w 130102"/>
                <a:gd name="connsiteY262" fmla="*/ 85865 h 111558"/>
                <a:gd name="connsiteX263" fmla="*/ 68173 w 130102"/>
                <a:gd name="connsiteY263" fmla="*/ 83938 h 111558"/>
                <a:gd name="connsiteX264" fmla="*/ 63611 w 130102"/>
                <a:gd name="connsiteY264" fmla="*/ 81802 h 111558"/>
                <a:gd name="connsiteX265" fmla="*/ 60847 w 130102"/>
                <a:gd name="connsiteY265" fmla="*/ 82129 h 111558"/>
                <a:gd name="connsiteX266" fmla="*/ 57798 w 130102"/>
                <a:gd name="connsiteY266" fmla="*/ 82801 h 111558"/>
                <a:gd name="connsiteX267" fmla="*/ 55917 w 130102"/>
                <a:gd name="connsiteY267" fmla="*/ 82822 h 111558"/>
                <a:gd name="connsiteX268" fmla="*/ 54580 w 130102"/>
                <a:gd name="connsiteY268" fmla="*/ 82438 h 111558"/>
                <a:gd name="connsiteX269" fmla="*/ 53630 w 130102"/>
                <a:gd name="connsiteY269" fmla="*/ 81113 h 111558"/>
                <a:gd name="connsiteX270" fmla="*/ 53775 w 130102"/>
                <a:gd name="connsiteY270" fmla="*/ 80088 h 111558"/>
                <a:gd name="connsiteX271" fmla="*/ 53606 w 130102"/>
                <a:gd name="connsiteY271" fmla="*/ 78749 h 111558"/>
                <a:gd name="connsiteX272" fmla="*/ 50933 w 130102"/>
                <a:gd name="connsiteY272" fmla="*/ 76610 h 111558"/>
                <a:gd name="connsiteX273" fmla="*/ 47286 w 130102"/>
                <a:gd name="connsiteY273" fmla="*/ 74575 h 111558"/>
                <a:gd name="connsiteX274" fmla="*/ 43831 w 130102"/>
                <a:gd name="connsiteY274" fmla="*/ 71940 h 111558"/>
                <a:gd name="connsiteX275" fmla="*/ 36897 w 130102"/>
                <a:gd name="connsiteY275" fmla="*/ 64811 h 111558"/>
                <a:gd name="connsiteX276" fmla="*/ 35506 w 130102"/>
                <a:gd name="connsiteY276" fmla="*/ 62516 h 111558"/>
                <a:gd name="connsiteX277" fmla="*/ 36871 w 130102"/>
                <a:gd name="connsiteY277" fmla="*/ 62079 h 111558"/>
                <a:gd name="connsiteX278" fmla="*/ 37903 w 130102"/>
                <a:gd name="connsiteY278" fmla="*/ 62118 h 111558"/>
                <a:gd name="connsiteX279" fmla="*/ 39074 w 130102"/>
                <a:gd name="connsiteY279" fmla="*/ 61647 h 111558"/>
                <a:gd name="connsiteX280" fmla="*/ 40963 w 130102"/>
                <a:gd name="connsiteY280" fmla="*/ 61635 h 111558"/>
                <a:gd name="connsiteX281" fmla="*/ 43202 w 130102"/>
                <a:gd name="connsiteY281" fmla="*/ 62104 h 111558"/>
                <a:gd name="connsiteX282" fmla="*/ 41220 w 130102"/>
                <a:gd name="connsiteY282" fmla="*/ 60576 h 111558"/>
                <a:gd name="connsiteX283" fmla="*/ 38754 w 130102"/>
                <a:gd name="connsiteY283" fmla="*/ 59076 h 111558"/>
                <a:gd name="connsiteX284" fmla="*/ 32375 w 130102"/>
                <a:gd name="connsiteY284" fmla="*/ 53109 h 111558"/>
                <a:gd name="connsiteX285" fmla="*/ 30471 w 130102"/>
                <a:gd name="connsiteY285" fmla="*/ 50286 h 111558"/>
                <a:gd name="connsiteX286" fmla="*/ 30250 w 130102"/>
                <a:gd name="connsiteY286" fmla="*/ 47241 h 111558"/>
                <a:gd name="connsiteX287" fmla="*/ 30721 w 130102"/>
                <a:gd name="connsiteY287" fmla="*/ 43060 h 111558"/>
                <a:gd name="connsiteX288" fmla="*/ 29572 w 130102"/>
                <a:gd name="connsiteY288" fmla="*/ 40063 h 111558"/>
                <a:gd name="connsiteX289" fmla="*/ 24651 w 130102"/>
                <a:gd name="connsiteY289" fmla="*/ 36179 h 111558"/>
                <a:gd name="connsiteX290" fmla="*/ 22848 w 130102"/>
                <a:gd name="connsiteY290" fmla="*/ 34128 h 111558"/>
                <a:gd name="connsiteX291" fmla="*/ 19214 w 130102"/>
                <a:gd name="connsiteY291" fmla="*/ 32910 h 111558"/>
                <a:gd name="connsiteX292" fmla="*/ 17590 w 130102"/>
                <a:gd name="connsiteY292" fmla="*/ 33030 h 111558"/>
                <a:gd name="connsiteX293" fmla="*/ 16614 w 130102"/>
                <a:gd name="connsiteY293" fmla="*/ 34545 h 111558"/>
                <a:gd name="connsiteX294" fmla="*/ 15901 w 130102"/>
                <a:gd name="connsiteY294" fmla="*/ 37910 h 111558"/>
                <a:gd name="connsiteX295" fmla="*/ 12679 w 130102"/>
                <a:gd name="connsiteY295" fmla="*/ 42343 h 111558"/>
                <a:gd name="connsiteX296" fmla="*/ 11604 w 130102"/>
                <a:gd name="connsiteY296" fmla="*/ 44267 h 111558"/>
                <a:gd name="connsiteX297" fmla="*/ 9920 w 130102"/>
                <a:gd name="connsiteY297" fmla="*/ 46766 h 111558"/>
                <a:gd name="connsiteX298" fmla="*/ 8460 w 130102"/>
                <a:gd name="connsiteY298" fmla="*/ 46938 h 111558"/>
                <a:gd name="connsiteX299" fmla="*/ 7596 w 130102"/>
                <a:gd name="connsiteY299" fmla="*/ 46718 h 111558"/>
                <a:gd name="connsiteX300" fmla="*/ 4981 w 130102"/>
                <a:gd name="connsiteY300" fmla="*/ 42510 h 111558"/>
                <a:gd name="connsiteX301" fmla="*/ 2478 w 130102"/>
                <a:gd name="connsiteY301" fmla="*/ 39319 h 111558"/>
                <a:gd name="connsiteX302" fmla="*/ 2129 w 130102"/>
                <a:gd name="connsiteY302" fmla="*/ 37807 h 111558"/>
                <a:gd name="connsiteX303" fmla="*/ 1904 w 130102"/>
                <a:gd name="connsiteY303" fmla="*/ 35946 h 111558"/>
                <a:gd name="connsiteX304" fmla="*/ 0 w 130102"/>
                <a:gd name="connsiteY304" fmla="*/ 29077 h 111558"/>
                <a:gd name="connsiteX305" fmla="*/ 1343 w 130102"/>
                <a:gd name="connsiteY305" fmla="*/ 28113 h 111558"/>
                <a:gd name="connsiteX306" fmla="*/ 2168 w 130102"/>
                <a:gd name="connsiteY306" fmla="*/ 29216 h 111558"/>
                <a:gd name="connsiteX307" fmla="*/ 7994 w 130102"/>
                <a:gd name="connsiteY307" fmla="*/ 30544 h 111558"/>
                <a:gd name="connsiteX308" fmla="*/ 9252 w 130102"/>
                <a:gd name="connsiteY308" fmla="*/ 29955 h 111558"/>
                <a:gd name="connsiteX309" fmla="*/ 10015 w 130102"/>
                <a:gd name="connsiteY309" fmla="*/ 29055 h 111558"/>
                <a:gd name="connsiteX310" fmla="*/ 10019 w 130102"/>
                <a:gd name="connsiteY310" fmla="*/ 28485 h 111558"/>
                <a:gd name="connsiteX311" fmla="*/ 10516 w 130102"/>
                <a:gd name="connsiteY311" fmla="*/ 28318 h 111558"/>
                <a:gd name="connsiteX312" fmla="*/ 12567 w 130102"/>
                <a:gd name="connsiteY312" fmla="*/ 29186 h 111558"/>
                <a:gd name="connsiteX313" fmla="*/ 14241 w 130102"/>
                <a:gd name="connsiteY313" fmla="*/ 28985 h 111558"/>
                <a:gd name="connsiteX314" fmla="*/ 16933 w 130102"/>
                <a:gd name="connsiteY314" fmla="*/ 28945 h 111558"/>
                <a:gd name="connsiteX315" fmla="*/ 18855 w 130102"/>
                <a:gd name="connsiteY315" fmla="*/ 29087 h 111558"/>
                <a:gd name="connsiteX316" fmla="*/ 20125 w 130102"/>
                <a:gd name="connsiteY316" fmla="*/ 28419 h 111558"/>
                <a:gd name="connsiteX317" fmla="*/ 21846 w 130102"/>
                <a:gd name="connsiteY317" fmla="*/ 25960 h 111558"/>
                <a:gd name="connsiteX318" fmla="*/ 22483 w 130102"/>
                <a:gd name="connsiteY318" fmla="*/ 24583 h 111558"/>
                <a:gd name="connsiteX319" fmla="*/ 23254 w 130102"/>
                <a:gd name="connsiteY319" fmla="*/ 24254 h 111558"/>
                <a:gd name="connsiteX320" fmla="*/ 23761 w 130102"/>
                <a:gd name="connsiteY320" fmla="*/ 24418 h 111558"/>
                <a:gd name="connsiteX321" fmla="*/ 24133 w 130102"/>
                <a:gd name="connsiteY321" fmla="*/ 25550 h 111558"/>
                <a:gd name="connsiteX322" fmla="*/ 25038 w 130102"/>
                <a:gd name="connsiteY322" fmla="*/ 26613 h 111558"/>
                <a:gd name="connsiteX323" fmla="*/ 26897 w 130102"/>
                <a:gd name="connsiteY323" fmla="*/ 28344 h 111558"/>
                <a:gd name="connsiteX324" fmla="*/ 28212 w 130102"/>
                <a:gd name="connsiteY324" fmla="*/ 29175 h 111558"/>
                <a:gd name="connsiteX325" fmla="*/ 29406 w 130102"/>
                <a:gd name="connsiteY325" fmla="*/ 29474 h 111558"/>
                <a:gd name="connsiteX326" fmla="*/ 30576 w 130102"/>
                <a:gd name="connsiteY326" fmla="*/ 28778 h 111558"/>
                <a:gd name="connsiteX327" fmla="*/ 31784 w 130102"/>
                <a:gd name="connsiteY327" fmla="*/ 28580 h 111558"/>
                <a:gd name="connsiteX328" fmla="*/ 35230 w 130102"/>
                <a:gd name="connsiteY328" fmla="*/ 29929 h 111558"/>
                <a:gd name="connsiteX329" fmla="*/ 38141 w 130102"/>
                <a:gd name="connsiteY329" fmla="*/ 30186 h 111558"/>
                <a:gd name="connsiteX330" fmla="*/ 40294 w 130102"/>
                <a:gd name="connsiteY330" fmla="*/ 29482 h 111558"/>
                <a:gd name="connsiteX331" fmla="*/ 40011 w 130102"/>
                <a:gd name="connsiteY331" fmla="*/ 28514 h 111558"/>
                <a:gd name="connsiteX332" fmla="*/ 39227 w 130102"/>
                <a:gd name="connsiteY332" fmla="*/ 27435 h 111558"/>
                <a:gd name="connsiteX333" fmla="*/ 39058 w 130102"/>
                <a:gd name="connsiteY333" fmla="*/ 26387 h 111558"/>
                <a:gd name="connsiteX334" fmla="*/ 39203 w 130102"/>
                <a:gd name="connsiteY334" fmla="*/ 25481 h 111558"/>
                <a:gd name="connsiteX335" fmla="*/ 40680 w 130102"/>
                <a:gd name="connsiteY335" fmla="*/ 24577 h 111558"/>
                <a:gd name="connsiteX336" fmla="*/ 40609 w 130102"/>
                <a:gd name="connsiteY336" fmla="*/ 24180 h 111558"/>
                <a:gd name="connsiteX337" fmla="*/ 38823 w 130102"/>
                <a:gd name="connsiteY337" fmla="*/ 22589 h 111558"/>
                <a:gd name="connsiteX338" fmla="*/ 38914 w 130102"/>
                <a:gd name="connsiteY338" fmla="*/ 22179 h 111558"/>
                <a:gd name="connsiteX339" fmla="*/ 42829 w 130102"/>
                <a:gd name="connsiteY339" fmla="*/ 20389 h 111558"/>
                <a:gd name="connsiteX340" fmla="*/ 46603 w 130102"/>
                <a:gd name="connsiteY340" fmla="*/ 19384 h 111558"/>
                <a:gd name="connsiteX341" fmla="*/ 47208 w 130102"/>
                <a:gd name="connsiteY341" fmla="*/ 18609 h 111558"/>
                <a:gd name="connsiteX342" fmla="*/ 47560 w 130102"/>
                <a:gd name="connsiteY342" fmla="*/ 17443 h 111558"/>
                <a:gd name="connsiteX343" fmla="*/ 47726 w 130102"/>
                <a:gd name="connsiteY343" fmla="*/ 15256 h 111558"/>
                <a:gd name="connsiteX344" fmla="*/ 47519 w 130102"/>
                <a:gd name="connsiteY344" fmla="*/ 13466 h 111558"/>
                <a:gd name="connsiteX345" fmla="*/ 45986 w 130102"/>
                <a:gd name="connsiteY345" fmla="*/ 11787 h 111558"/>
                <a:gd name="connsiteX346" fmla="*/ 45891 w 130102"/>
                <a:gd name="connsiteY346" fmla="*/ 10937 h 111558"/>
                <a:gd name="connsiteX347" fmla="*/ 46254 w 130102"/>
                <a:gd name="connsiteY347" fmla="*/ 10054 h 111558"/>
                <a:gd name="connsiteX348" fmla="*/ 46849 w 130102"/>
                <a:gd name="connsiteY348" fmla="*/ 9256 h 111558"/>
                <a:gd name="connsiteX349" fmla="*/ 48359 w 130102"/>
                <a:gd name="connsiteY349" fmla="*/ 8910 h 111558"/>
                <a:gd name="connsiteX350" fmla="*/ 50130 w 130102"/>
                <a:gd name="connsiteY350" fmla="*/ 8336 h 111558"/>
                <a:gd name="connsiteX351" fmla="*/ 51529 w 130102"/>
                <a:gd name="connsiteY351" fmla="*/ 7675 h 111558"/>
                <a:gd name="connsiteX352" fmla="*/ 53425 w 130102"/>
                <a:gd name="connsiteY352" fmla="*/ 7127 h 111558"/>
                <a:gd name="connsiteX353" fmla="*/ 54915 w 130102"/>
                <a:gd name="connsiteY353" fmla="*/ 6359 h 111558"/>
                <a:gd name="connsiteX354" fmla="*/ 56370 w 130102"/>
                <a:gd name="connsiteY354" fmla="*/ 4531 h 111558"/>
                <a:gd name="connsiteX355" fmla="*/ 57253 w 130102"/>
                <a:gd name="connsiteY355" fmla="*/ 4229 h 111558"/>
                <a:gd name="connsiteX356" fmla="*/ 59929 w 130102"/>
                <a:gd name="connsiteY356" fmla="*/ 4489 h 111558"/>
                <a:gd name="connsiteX357" fmla="*/ 60501 w 130102"/>
                <a:gd name="connsiteY357" fmla="*/ 4038 h 111558"/>
                <a:gd name="connsiteX358" fmla="*/ 60134 w 130102"/>
                <a:gd name="connsiteY358" fmla="*/ 1410 h 111558"/>
                <a:gd name="connsiteX359" fmla="*/ 60613 w 130102"/>
                <a:gd name="connsiteY359" fmla="*/ 742 h 111558"/>
                <a:gd name="connsiteX360" fmla="*/ 61559 w 130102"/>
                <a:gd name="connsiteY360" fmla="*/ 368 h 111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Lst>
              <a:rect l="l" t="t" r="r" b="b"/>
              <a:pathLst>
                <a:path w="130102" h="111558">
                  <a:moveTo>
                    <a:pt x="86563" y="101746"/>
                  </a:moveTo>
                  <a:lnTo>
                    <a:pt x="90452" y="102584"/>
                  </a:lnTo>
                  <a:lnTo>
                    <a:pt x="93469" y="104421"/>
                  </a:lnTo>
                  <a:lnTo>
                    <a:pt x="84622" y="102014"/>
                  </a:lnTo>
                  <a:lnTo>
                    <a:pt x="85626" y="101793"/>
                  </a:lnTo>
                  <a:close/>
                  <a:moveTo>
                    <a:pt x="69288" y="96494"/>
                  </a:moveTo>
                  <a:lnTo>
                    <a:pt x="73375" y="97242"/>
                  </a:lnTo>
                  <a:lnTo>
                    <a:pt x="76373" y="96898"/>
                  </a:lnTo>
                  <a:lnTo>
                    <a:pt x="79083" y="97357"/>
                  </a:lnTo>
                  <a:lnTo>
                    <a:pt x="80767" y="98207"/>
                  </a:lnTo>
                  <a:lnTo>
                    <a:pt x="81175" y="98624"/>
                  </a:lnTo>
                  <a:lnTo>
                    <a:pt x="78988" y="98682"/>
                  </a:lnTo>
                  <a:lnTo>
                    <a:pt x="76515" y="98337"/>
                  </a:lnTo>
                  <a:lnTo>
                    <a:pt x="73710" y="99201"/>
                  </a:lnTo>
                  <a:lnTo>
                    <a:pt x="71238" y="98739"/>
                  </a:lnTo>
                  <a:lnTo>
                    <a:pt x="70298" y="98178"/>
                  </a:lnTo>
                  <a:lnTo>
                    <a:pt x="69633" y="97476"/>
                  </a:lnTo>
                  <a:close/>
                  <a:moveTo>
                    <a:pt x="81872" y="95708"/>
                  </a:moveTo>
                  <a:lnTo>
                    <a:pt x="93013" y="100400"/>
                  </a:lnTo>
                  <a:lnTo>
                    <a:pt x="91773" y="99158"/>
                  </a:lnTo>
                  <a:lnTo>
                    <a:pt x="93380" y="98666"/>
                  </a:lnTo>
                  <a:lnTo>
                    <a:pt x="94745" y="99020"/>
                  </a:lnTo>
                  <a:lnTo>
                    <a:pt x="95615" y="100551"/>
                  </a:lnTo>
                  <a:lnTo>
                    <a:pt x="97330" y="101558"/>
                  </a:lnTo>
                  <a:lnTo>
                    <a:pt x="100109" y="103327"/>
                  </a:lnTo>
                  <a:lnTo>
                    <a:pt x="101864" y="104682"/>
                  </a:lnTo>
                  <a:lnTo>
                    <a:pt x="105846" y="107117"/>
                  </a:lnTo>
                  <a:lnTo>
                    <a:pt x="106788" y="107457"/>
                  </a:lnTo>
                  <a:lnTo>
                    <a:pt x="108772" y="108176"/>
                  </a:lnTo>
                  <a:lnTo>
                    <a:pt x="108811" y="109157"/>
                  </a:lnTo>
                  <a:lnTo>
                    <a:pt x="109664" y="110273"/>
                  </a:lnTo>
                  <a:lnTo>
                    <a:pt x="110566" y="111558"/>
                  </a:lnTo>
                  <a:lnTo>
                    <a:pt x="106488" y="109026"/>
                  </a:lnTo>
                  <a:lnTo>
                    <a:pt x="102676" y="106192"/>
                  </a:lnTo>
                  <a:lnTo>
                    <a:pt x="95229" y="101826"/>
                  </a:lnTo>
                  <a:lnTo>
                    <a:pt x="89946" y="100762"/>
                  </a:lnTo>
                  <a:lnTo>
                    <a:pt x="82721" y="97247"/>
                  </a:lnTo>
                  <a:lnTo>
                    <a:pt x="78016" y="96003"/>
                  </a:lnTo>
                  <a:lnTo>
                    <a:pt x="79808" y="95716"/>
                  </a:lnTo>
                  <a:close/>
                  <a:moveTo>
                    <a:pt x="66429" y="90251"/>
                  </a:moveTo>
                  <a:lnTo>
                    <a:pt x="69404" y="90667"/>
                  </a:lnTo>
                  <a:lnTo>
                    <a:pt x="70318" y="91709"/>
                  </a:lnTo>
                  <a:lnTo>
                    <a:pt x="78364" y="92543"/>
                  </a:lnTo>
                  <a:lnTo>
                    <a:pt x="81302" y="93029"/>
                  </a:lnTo>
                  <a:lnTo>
                    <a:pt x="79756" y="93307"/>
                  </a:lnTo>
                  <a:lnTo>
                    <a:pt x="69918" y="93100"/>
                  </a:lnTo>
                  <a:lnTo>
                    <a:pt x="67057" y="92543"/>
                  </a:lnTo>
                  <a:lnTo>
                    <a:pt x="63874" y="91108"/>
                  </a:lnTo>
                  <a:lnTo>
                    <a:pt x="63224" y="90667"/>
                  </a:lnTo>
                  <a:close/>
                  <a:moveTo>
                    <a:pt x="64827" y="86010"/>
                  </a:moveTo>
                  <a:lnTo>
                    <a:pt x="68202" y="86149"/>
                  </a:lnTo>
                  <a:lnTo>
                    <a:pt x="73350" y="86984"/>
                  </a:lnTo>
                  <a:lnTo>
                    <a:pt x="74609" y="87957"/>
                  </a:lnTo>
                  <a:lnTo>
                    <a:pt x="74218" y="88406"/>
                  </a:lnTo>
                  <a:lnTo>
                    <a:pt x="72263" y="89139"/>
                  </a:lnTo>
                  <a:lnTo>
                    <a:pt x="68774" y="89209"/>
                  </a:lnTo>
                  <a:lnTo>
                    <a:pt x="65742" y="88722"/>
                  </a:lnTo>
                  <a:lnTo>
                    <a:pt x="64256" y="87887"/>
                  </a:lnTo>
                  <a:lnTo>
                    <a:pt x="64367" y="87184"/>
                  </a:lnTo>
                  <a:close/>
                  <a:moveTo>
                    <a:pt x="38758" y="69183"/>
                  </a:moveTo>
                  <a:lnTo>
                    <a:pt x="41000" y="70181"/>
                  </a:lnTo>
                  <a:lnTo>
                    <a:pt x="42455" y="72191"/>
                  </a:lnTo>
                  <a:lnTo>
                    <a:pt x="41063" y="71778"/>
                  </a:lnTo>
                  <a:lnTo>
                    <a:pt x="39611" y="70534"/>
                  </a:lnTo>
                  <a:close/>
                  <a:moveTo>
                    <a:pt x="34243" y="65203"/>
                  </a:moveTo>
                  <a:lnTo>
                    <a:pt x="37897" y="67787"/>
                  </a:lnTo>
                  <a:lnTo>
                    <a:pt x="38242" y="68741"/>
                  </a:lnTo>
                  <a:lnTo>
                    <a:pt x="35483" y="66947"/>
                  </a:lnTo>
                  <a:lnTo>
                    <a:pt x="34437" y="65741"/>
                  </a:lnTo>
                  <a:close/>
                  <a:moveTo>
                    <a:pt x="29804" y="64924"/>
                  </a:moveTo>
                  <a:lnTo>
                    <a:pt x="31738" y="66300"/>
                  </a:lnTo>
                  <a:lnTo>
                    <a:pt x="36962" y="71573"/>
                  </a:lnTo>
                  <a:lnTo>
                    <a:pt x="37277" y="71969"/>
                  </a:lnTo>
                  <a:lnTo>
                    <a:pt x="37247" y="72239"/>
                  </a:lnTo>
                  <a:lnTo>
                    <a:pt x="36100" y="71858"/>
                  </a:lnTo>
                  <a:lnTo>
                    <a:pt x="35791" y="71981"/>
                  </a:lnTo>
                  <a:lnTo>
                    <a:pt x="30384" y="66074"/>
                  </a:lnTo>
                  <a:close/>
                  <a:moveTo>
                    <a:pt x="27080" y="50537"/>
                  </a:moveTo>
                  <a:lnTo>
                    <a:pt x="28449" y="51863"/>
                  </a:lnTo>
                  <a:lnTo>
                    <a:pt x="29590" y="52692"/>
                  </a:lnTo>
                  <a:lnTo>
                    <a:pt x="30533" y="52894"/>
                  </a:lnTo>
                  <a:lnTo>
                    <a:pt x="32930" y="54978"/>
                  </a:lnTo>
                  <a:lnTo>
                    <a:pt x="35286" y="57656"/>
                  </a:lnTo>
                  <a:lnTo>
                    <a:pt x="38093" y="59980"/>
                  </a:lnTo>
                  <a:lnTo>
                    <a:pt x="37510" y="60052"/>
                  </a:lnTo>
                  <a:lnTo>
                    <a:pt x="36955" y="60373"/>
                  </a:lnTo>
                  <a:lnTo>
                    <a:pt x="36383" y="61094"/>
                  </a:lnTo>
                  <a:lnTo>
                    <a:pt x="34954" y="59765"/>
                  </a:lnTo>
                  <a:lnTo>
                    <a:pt x="33641" y="58817"/>
                  </a:lnTo>
                  <a:lnTo>
                    <a:pt x="32701" y="57695"/>
                  </a:lnTo>
                  <a:lnTo>
                    <a:pt x="30859" y="56295"/>
                  </a:lnTo>
                  <a:lnTo>
                    <a:pt x="30237" y="54693"/>
                  </a:lnTo>
                  <a:lnTo>
                    <a:pt x="27491" y="51425"/>
                  </a:lnTo>
                  <a:close/>
                  <a:moveTo>
                    <a:pt x="25944" y="46425"/>
                  </a:moveTo>
                  <a:lnTo>
                    <a:pt x="27353" y="46516"/>
                  </a:lnTo>
                  <a:lnTo>
                    <a:pt x="27564" y="47155"/>
                  </a:lnTo>
                  <a:lnTo>
                    <a:pt x="29061" y="48859"/>
                  </a:lnTo>
                  <a:lnTo>
                    <a:pt x="29618" y="50061"/>
                  </a:lnTo>
                  <a:lnTo>
                    <a:pt x="27536" y="48976"/>
                  </a:lnTo>
                  <a:lnTo>
                    <a:pt x="25672" y="48561"/>
                  </a:lnTo>
                  <a:lnTo>
                    <a:pt x="25277" y="47744"/>
                  </a:lnTo>
                  <a:lnTo>
                    <a:pt x="25545" y="47074"/>
                  </a:lnTo>
                  <a:close/>
                  <a:moveTo>
                    <a:pt x="18596" y="37698"/>
                  </a:moveTo>
                  <a:lnTo>
                    <a:pt x="18838" y="40065"/>
                  </a:lnTo>
                  <a:lnTo>
                    <a:pt x="19382" y="41424"/>
                  </a:lnTo>
                  <a:lnTo>
                    <a:pt x="21010" y="43092"/>
                  </a:lnTo>
                  <a:lnTo>
                    <a:pt x="20682" y="45851"/>
                  </a:lnTo>
                  <a:lnTo>
                    <a:pt x="21015" y="49774"/>
                  </a:lnTo>
                  <a:lnTo>
                    <a:pt x="21345" y="50646"/>
                  </a:lnTo>
                  <a:lnTo>
                    <a:pt x="21468" y="51553"/>
                  </a:lnTo>
                  <a:lnTo>
                    <a:pt x="21297" y="52610"/>
                  </a:lnTo>
                  <a:lnTo>
                    <a:pt x="19952" y="51274"/>
                  </a:lnTo>
                  <a:lnTo>
                    <a:pt x="19274" y="48876"/>
                  </a:lnTo>
                  <a:lnTo>
                    <a:pt x="17583" y="44999"/>
                  </a:lnTo>
                  <a:lnTo>
                    <a:pt x="17365" y="43906"/>
                  </a:lnTo>
                  <a:lnTo>
                    <a:pt x="18242" y="42826"/>
                  </a:lnTo>
                  <a:lnTo>
                    <a:pt x="18195" y="41732"/>
                  </a:lnTo>
                  <a:lnTo>
                    <a:pt x="16996" y="38322"/>
                  </a:lnTo>
                  <a:lnTo>
                    <a:pt x="18000" y="37765"/>
                  </a:lnTo>
                  <a:close/>
                  <a:moveTo>
                    <a:pt x="23304" y="36128"/>
                  </a:moveTo>
                  <a:lnTo>
                    <a:pt x="24606" y="37408"/>
                  </a:lnTo>
                  <a:lnTo>
                    <a:pt x="26180" y="39816"/>
                  </a:lnTo>
                  <a:lnTo>
                    <a:pt x="27020" y="40488"/>
                  </a:lnTo>
                  <a:lnTo>
                    <a:pt x="28592" y="42905"/>
                  </a:lnTo>
                  <a:lnTo>
                    <a:pt x="25867" y="43491"/>
                  </a:lnTo>
                  <a:lnTo>
                    <a:pt x="24569" y="42443"/>
                  </a:lnTo>
                  <a:lnTo>
                    <a:pt x="24230" y="41583"/>
                  </a:lnTo>
                  <a:lnTo>
                    <a:pt x="21991" y="41310"/>
                  </a:lnTo>
                  <a:lnTo>
                    <a:pt x="20635" y="40112"/>
                  </a:lnTo>
                  <a:lnTo>
                    <a:pt x="20358" y="39581"/>
                  </a:lnTo>
                  <a:lnTo>
                    <a:pt x="22276" y="38262"/>
                  </a:lnTo>
                  <a:close/>
                  <a:moveTo>
                    <a:pt x="62002" y="0"/>
                  </a:moveTo>
                  <a:lnTo>
                    <a:pt x="64356" y="284"/>
                  </a:lnTo>
                  <a:lnTo>
                    <a:pt x="66314" y="964"/>
                  </a:lnTo>
                  <a:lnTo>
                    <a:pt x="67502" y="1378"/>
                  </a:lnTo>
                  <a:lnTo>
                    <a:pt x="71441" y="3281"/>
                  </a:lnTo>
                  <a:lnTo>
                    <a:pt x="74170" y="5419"/>
                  </a:lnTo>
                  <a:lnTo>
                    <a:pt x="75684" y="7791"/>
                  </a:lnTo>
                  <a:lnTo>
                    <a:pt x="77735" y="9628"/>
                  </a:lnTo>
                  <a:lnTo>
                    <a:pt x="80320" y="10927"/>
                  </a:lnTo>
                  <a:lnTo>
                    <a:pt x="82367" y="12689"/>
                  </a:lnTo>
                  <a:lnTo>
                    <a:pt x="83881" y="14912"/>
                  </a:lnTo>
                  <a:lnTo>
                    <a:pt x="85997" y="16156"/>
                  </a:lnTo>
                  <a:lnTo>
                    <a:pt x="88714" y="16426"/>
                  </a:lnTo>
                  <a:lnTo>
                    <a:pt x="90435" y="17186"/>
                  </a:lnTo>
                  <a:lnTo>
                    <a:pt x="91156" y="18438"/>
                  </a:lnTo>
                  <a:lnTo>
                    <a:pt x="92633" y="19572"/>
                  </a:lnTo>
                  <a:lnTo>
                    <a:pt x="94859" y="20586"/>
                  </a:lnTo>
                  <a:lnTo>
                    <a:pt x="98325" y="21142"/>
                  </a:lnTo>
                  <a:lnTo>
                    <a:pt x="104961" y="21274"/>
                  </a:lnTo>
                  <a:lnTo>
                    <a:pt x="105550" y="21302"/>
                  </a:lnTo>
                  <a:lnTo>
                    <a:pt x="107047" y="21617"/>
                  </a:lnTo>
                  <a:lnTo>
                    <a:pt x="108794" y="21223"/>
                  </a:lnTo>
                  <a:lnTo>
                    <a:pt x="110923" y="20429"/>
                  </a:lnTo>
                  <a:lnTo>
                    <a:pt x="111609" y="19956"/>
                  </a:lnTo>
                  <a:lnTo>
                    <a:pt x="113851" y="17359"/>
                  </a:lnTo>
                  <a:lnTo>
                    <a:pt x="115084" y="17583"/>
                  </a:lnTo>
                  <a:lnTo>
                    <a:pt x="117544" y="17266"/>
                  </a:lnTo>
                  <a:lnTo>
                    <a:pt x="119031" y="16690"/>
                  </a:lnTo>
                  <a:lnTo>
                    <a:pt x="119144" y="16690"/>
                  </a:lnTo>
                  <a:lnTo>
                    <a:pt x="119049" y="17355"/>
                  </a:lnTo>
                  <a:lnTo>
                    <a:pt x="118882" y="18516"/>
                  </a:lnTo>
                  <a:lnTo>
                    <a:pt x="117677" y="19338"/>
                  </a:lnTo>
                  <a:lnTo>
                    <a:pt x="118904" y="21229"/>
                  </a:lnTo>
                  <a:lnTo>
                    <a:pt x="120070" y="24293"/>
                  </a:lnTo>
                  <a:lnTo>
                    <a:pt x="119420" y="25806"/>
                  </a:lnTo>
                  <a:lnTo>
                    <a:pt x="120212" y="26983"/>
                  </a:lnTo>
                  <a:lnTo>
                    <a:pt x="122454" y="27828"/>
                  </a:lnTo>
                  <a:lnTo>
                    <a:pt x="122657" y="28165"/>
                  </a:lnTo>
                  <a:lnTo>
                    <a:pt x="121972" y="28517"/>
                  </a:lnTo>
                  <a:lnTo>
                    <a:pt x="121405" y="29516"/>
                  </a:lnTo>
                  <a:lnTo>
                    <a:pt x="121340" y="31336"/>
                  </a:lnTo>
                  <a:lnTo>
                    <a:pt x="123294" y="33054"/>
                  </a:lnTo>
                  <a:lnTo>
                    <a:pt x="127269" y="34670"/>
                  </a:lnTo>
                  <a:lnTo>
                    <a:pt x="128539" y="34941"/>
                  </a:lnTo>
                  <a:lnTo>
                    <a:pt x="129025" y="35562"/>
                  </a:lnTo>
                  <a:lnTo>
                    <a:pt x="129690" y="35968"/>
                  </a:lnTo>
                  <a:lnTo>
                    <a:pt x="130081" y="36464"/>
                  </a:lnTo>
                  <a:lnTo>
                    <a:pt x="130102" y="37105"/>
                  </a:lnTo>
                  <a:lnTo>
                    <a:pt x="129818" y="37545"/>
                  </a:lnTo>
                  <a:lnTo>
                    <a:pt x="127937" y="37702"/>
                  </a:lnTo>
                  <a:lnTo>
                    <a:pt x="125790" y="37688"/>
                  </a:lnTo>
                  <a:lnTo>
                    <a:pt x="124264" y="36909"/>
                  </a:lnTo>
                  <a:lnTo>
                    <a:pt x="124128" y="37477"/>
                  </a:lnTo>
                  <a:lnTo>
                    <a:pt x="124104" y="38128"/>
                  </a:lnTo>
                  <a:lnTo>
                    <a:pt x="122627" y="38525"/>
                  </a:lnTo>
                  <a:lnTo>
                    <a:pt x="123447" y="42995"/>
                  </a:lnTo>
                  <a:lnTo>
                    <a:pt x="123121" y="44279"/>
                  </a:lnTo>
                  <a:lnTo>
                    <a:pt x="122575" y="44710"/>
                  </a:lnTo>
                  <a:lnTo>
                    <a:pt x="122067" y="44531"/>
                  </a:lnTo>
                  <a:lnTo>
                    <a:pt x="121448" y="44481"/>
                  </a:lnTo>
                  <a:lnTo>
                    <a:pt x="121137" y="44900"/>
                  </a:lnTo>
                  <a:lnTo>
                    <a:pt x="121394" y="45851"/>
                  </a:lnTo>
                  <a:lnTo>
                    <a:pt x="119938" y="45960"/>
                  </a:lnTo>
                  <a:lnTo>
                    <a:pt x="117619" y="45467"/>
                  </a:lnTo>
                  <a:lnTo>
                    <a:pt x="116557" y="44603"/>
                  </a:lnTo>
                  <a:lnTo>
                    <a:pt x="116375" y="43720"/>
                  </a:lnTo>
                  <a:lnTo>
                    <a:pt x="116358" y="42900"/>
                  </a:lnTo>
                  <a:lnTo>
                    <a:pt x="115622" y="41553"/>
                  </a:lnTo>
                  <a:lnTo>
                    <a:pt x="113776" y="40161"/>
                  </a:lnTo>
                  <a:lnTo>
                    <a:pt x="109921" y="39931"/>
                  </a:lnTo>
                  <a:lnTo>
                    <a:pt x="108498" y="39489"/>
                  </a:lnTo>
                  <a:lnTo>
                    <a:pt x="107032" y="38981"/>
                  </a:lnTo>
                  <a:lnTo>
                    <a:pt x="105425" y="38605"/>
                  </a:lnTo>
                  <a:lnTo>
                    <a:pt x="103944" y="38643"/>
                  </a:lnTo>
                  <a:lnTo>
                    <a:pt x="102158" y="39013"/>
                  </a:lnTo>
                  <a:lnTo>
                    <a:pt x="99042" y="38400"/>
                  </a:lnTo>
                  <a:lnTo>
                    <a:pt x="97988" y="39218"/>
                  </a:lnTo>
                  <a:lnTo>
                    <a:pt x="96347" y="40166"/>
                  </a:lnTo>
                  <a:lnTo>
                    <a:pt x="94984" y="40142"/>
                  </a:lnTo>
                  <a:lnTo>
                    <a:pt x="92272" y="37945"/>
                  </a:lnTo>
                  <a:lnTo>
                    <a:pt x="91463" y="37806"/>
                  </a:lnTo>
                  <a:lnTo>
                    <a:pt x="89091" y="38926"/>
                  </a:lnTo>
                  <a:lnTo>
                    <a:pt x="88126" y="38986"/>
                  </a:lnTo>
                  <a:lnTo>
                    <a:pt x="87386" y="38632"/>
                  </a:lnTo>
                  <a:lnTo>
                    <a:pt x="84179" y="37793"/>
                  </a:lnTo>
                  <a:lnTo>
                    <a:pt x="82732" y="37612"/>
                  </a:lnTo>
                  <a:lnTo>
                    <a:pt x="81670" y="38009"/>
                  </a:lnTo>
                  <a:lnTo>
                    <a:pt x="79785" y="37579"/>
                  </a:lnTo>
                  <a:lnTo>
                    <a:pt x="75213" y="34708"/>
                  </a:lnTo>
                  <a:lnTo>
                    <a:pt x="72387" y="36891"/>
                  </a:lnTo>
                  <a:lnTo>
                    <a:pt x="66634" y="36348"/>
                  </a:lnTo>
                  <a:lnTo>
                    <a:pt x="64928" y="37846"/>
                  </a:lnTo>
                  <a:lnTo>
                    <a:pt x="62972" y="40683"/>
                  </a:lnTo>
                  <a:lnTo>
                    <a:pt x="61387" y="42037"/>
                  </a:lnTo>
                  <a:lnTo>
                    <a:pt x="60009" y="41551"/>
                  </a:lnTo>
                  <a:lnTo>
                    <a:pt x="58379" y="40303"/>
                  </a:lnTo>
                  <a:lnTo>
                    <a:pt x="55526" y="37091"/>
                  </a:lnTo>
                  <a:lnTo>
                    <a:pt x="54086" y="36511"/>
                  </a:lnTo>
                  <a:lnTo>
                    <a:pt x="52429" y="36375"/>
                  </a:lnTo>
                  <a:lnTo>
                    <a:pt x="50983" y="36730"/>
                  </a:lnTo>
                  <a:lnTo>
                    <a:pt x="50214" y="37382"/>
                  </a:lnTo>
                  <a:lnTo>
                    <a:pt x="49626" y="42073"/>
                  </a:lnTo>
                  <a:lnTo>
                    <a:pt x="49106" y="46200"/>
                  </a:lnTo>
                  <a:lnTo>
                    <a:pt x="49076" y="48671"/>
                  </a:lnTo>
                  <a:lnTo>
                    <a:pt x="52248" y="50957"/>
                  </a:lnTo>
                  <a:lnTo>
                    <a:pt x="55984" y="54887"/>
                  </a:lnTo>
                  <a:lnTo>
                    <a:pt x="57187" y="55338"/>
                  </a:lnTo>
                  <a:lnTo>
                    <a:pt x="57781" y="56624"/>
                  </a:lnTo>
                  <a:lnTo>
                    <a:pt x="58655" y="59931"/>
                  </a:lnTo>
                  <a:lnTo>
                    <a:pt x="59637" y="63645"/>
                  </a:lnTo>
                  <a:lnTo>
                    <a:pt x="61536" y="66102"/>
                  </a:lnTo>
                  <a:lnTo>
                    <a:pt x="63248" y="67859"/>
                  </a:lnTo>
                  <a:lnTo>
                    <a:pt x="65338" y="69403"/>
                  </a:lnTo>
                  <a:lnTo>
                    <a:pt x="67957" y="71822"/>
                  </a:lnTo>
                  <a:lnTo>
                    <a:pt x="70106" y="74474"/>
                  </a:lnTo>
                  <a:lnTo>
                    <a:pt x="70676" y="75452"/>
                  </a:lnTo>
                  <a:lnTo>
                    <a:pt x="74842" y="78954"/>
                  </a:lnTo>
                  <a:lnTo>
                    <a:pt x="78882" y="82524"/>
                  </a:lnTo>
                  <a:lnTo>
                    <a:pt x="82497" y="83772"/>
                  </a:lnTo>
                  <a:lnTo>
                    <a:pt x="83067" y="84431"/>
                  </a:lnTo>
                  <a:lnTo>
                    <a:pt x="83099" y="87172"/>
                  </a:lnTo>
                  <a:lnTo>
                    <a:pt x="83492" y="88200"/>
                  </a:lnTo>
                  <a:lnTo>
                    <a:pt x="85906" y="91066"/>
                  </a:lnTo>
                  <a:lnTo>
                    <a:pt x="90828" y="95255"/>
                  </a:lnTo>
                  <a:lnTo>
                    <a:pt x="91396" y="96225"/>
                  </a:lnTo>
                  <a:lnTo>
                    <a:pt x="91558" y="96935"/>
                  </a:lnTo>
                  <a:lnTo>
                    <a:pt x="91240" y="97480"/>
                  </a:lnTo>
                  <a:lnTo>
                    <a:pt x="89951" y="98053"/>
                  </a:lnTo>
                  <a:lnTo>
                    <a:pt x="88893" y="97413"/>
                  </a:lnTo>
                  <a:lnTo>
                    <a:pt x="84306" y="93321"/>
                  </a:lnTo>
                  <a:lnTo>
                    <a:pt x="79873" y="90738"/>
                  </a:lnTo>
                  <a:lnTo>
                    <a:pt x="74870" y="85865"/>
                  </a:lnTo>
                  <a:lnTo>
                    <a:pt x="68173" y="83938"/>
                  </a:lnTo>
                  <a:lnTo>
                    <a:pt x="63611" y="81802"/>
                  </a:lnTo>
                  <a:lnTo>
                    <a:pt x="60847" y="82129"/>
                  </a:lnTo>
                  <a:lnTo>
                    <a:pt x="57798" y="82801"/>
                  </a:lnTo>
                  <a:lnTo>
                    <a:pt x="55917" y="82822"/>
                  </a:lnTo>
                  <a:lnTo>
                    <a:pt x="54580" y="82438"/>
                  </a:lnTo>
                  <a:lnTo>
                    <a:pt x="53630" y="81113"/>
                  </a:lnTo>
                  <a:lnTo>
                    <a:pt x="53775" y="80088"/>
                  </a:lnTo>
                  <a:lnTo>
                    <a:pt x="53606" y="78749"/>
                  </a:lnTo>
                  <a:lnTo>
                    <a:pt x="50933" y="76610"/>
                  </a:lnTo>
                  <a:lnTo>
                    <a:pt x="47286" y="74575"/>
                  </a:lnTo>
                  <a:lnTo>
                    <a:pt x="43831" y="71940"/>
                  </a:lnTo>
                  <a:lnTo>
                    <a:pt x="36897" y="64811"/>
                  </a:lnTo>
                  <a:lnTo>
                    <a:pt x="35506" y="62516"/>
                  </a:lnTo>
                  <a:lnTo>
                    <a:pt x="36871" y="62079"/>
                  </a:lnTo>
                  <a:lnTo>
                    <a:pt x="37903" y="62118"/>
                  </a:lnTo>
                  <a:lnTo>
                    <a:pt x="39074" y="61647"/>
                  </a:lnTo>
                  <a:lnTo>
                    <a:pt x="40963" y="61635"/>
                  </a:lnTo>
                  <a:lnTo>
                    <a:pt x="43202" y="62104"/>
                  </a:lnTo>
                  <a:lnTo>
                    <a:pt x="41220" y="60576"/>
                  </a:lnTo>
                  <a:lnTo>
                    <a:pt x="38754" y="59076"/>
                  </a:lnTo>
                  <a:lnTo>
                    <a:pt x="32375" y="53109"/>
                  </a:lnTo>
                  <a:lnTo>
                    <a:pt x="30471" y="50286"/>
                  </a:lnTo>
                  <a:lnTo>
                    <a:pt x="30250" y="47241"/>
                  </a:lnTo>
                  <a:lnTo>
                    <a:pt x="30721" y="43060"/>
                  </a:lnTo>
                  <a:lnTo>
                    <a:pt x="29572" y="40063"/>
                  </a:lnTo>
                  <a:lnTo>
                    <a:pt x="24651" y="36179"/>
                  </a:lnTo>
                  <a:lnTo>
                    <a:pt x="22848" y="34128"/>
                  </a:lnTo>
                  <a:lnTo>
                    <a:pt x="19214" y="32910"/>
                  </a:lnTo>
                  <a:lnTo>
                    <a:pt x="17590" y="33030"/>
                  </a:lnTo>
                  <a:lnTo>
                    <a:pt x="16614" y="34545"/>
                  </a:lnTo>
                  <a:lnTo>
                    <a:pt x="15901" y="37910"/>
                  </a:lnTo>
                  <a:lnTo>
                    <a:pt x="12679" y="42343"/>
                  </a:lnTo>
                  <a:lnTo>
                    <a:pt x="11604" y="44267"/>
                  </a:lnTo>
                  <a:lnTo>
                    <a:pt x="9920" y="46766"/>
                  </a:lnTo>
                  <a:lnTo>
                    <a:pt x="8460" y="46938"/>
                  </a:lnTo>
                  <a:lnTo>
                    <a:pt x="7596" y="46718"/>
                  </a:lnTo>
                  <a:lnTo>
                    <a:pt x="4981" y="42510"/>
                  </a:lnTo>
                  <a:lnTo>
                    <a:pt x="2478" y="39319"/>
                  </a:lnTo>
                  <a:lnTo>
                    <a:pt x="2129" y="37807"/>
                  </a:lnTo>
                  <a:lnTo>
                    <a:pt x="1904" y="35946"/>
                  </a:lnTo>
                  <a:lnTo>
                    <a:pt x="0" y="29077"/>
                  </a:lnTo>
                  <a:lnTo>
                    <a:pt x="1343" y="28113"/>
                  </a:lnTo>
                  <a:lnTo>
                    <a:pt x="2168" y="29216"/>
                  </a:lnTo>
                  <a:lnTo>
                    <a:pt x="7994" y="30544"/>
                  </a:lnTo>
                  <a:lnTo>
                    <a:pt x="9252" y="29955"/>
                  </a:lnTo>
                  <a:lnTo>
                    <a:pt x="10015" y="29055"/>
                  </a:lnTo>
                  <a:lnTo>
                    <a:pt x="10019" y="28485"/>
                  </a:lnTo>
                  <a:lnTo>
                    <a:pt x="10516" y="28318"/>
                  </a:lnTo>
                  <a:lnTo>
                    <a:pt x="12567" y="29186"/>
                  </a:lnTo>
                  <a:lnTo>
                    <a:pt x="14241" y="28985"/>
                  </a:lnTo>
                  <a:lnTo>
                    <a:pt x="16933" y="28945"/>
                  </a:lnTo>
                  <a:lnTo>
                    <a:pt x="18855" y="29087"/>
                  </a:lnTo>
                  <a:lnTo>
                    <a:pt x="20125" y="28419"/>
                  </a:lnTo>
                  <a:lnTo>
                    <a:pt x="21846" y="25960"/>
                  </a:lnTo>
                  <a:lnTo>
                    <a:pt x="22483" y="24583"/>
                  </a:lnTo>
                  <a:lnTo>
                    <a:pt x="23254" y="24254"/>
                  </a:lnTo>
                  <a:lnTo>
                    <a:pt x="23761" y="24418"/>
                  </a:lnTo>
                  <a:lnTo>
                    <a:pt x="24133" y="25550"/>
                  </a:lnTo>
                  <a:lnTo>
                    <a:pt x="25038" y="26613"/>
                  </a:lnTo>
                  <a:lnTo>
                    <a:pt x="26897" y="28344"/>
                  </a:lnTo>
                  <a:lnTo>
                    <a:pt x="28212" y="29175"/>
                  </a:lnTo>
                  <a:lnTo>
                    <a:pt x="29406" y="29474"/>
                  </a:lnTo>
                  <a:lnTo>
                    <a:pt x="30576" y="28778"/>
                  </a:lnTo>
                  <a:lnTo>
                    <a:pt x="31784" y="28580"/>
                  </a:lnTo>
                  <a:lnTo>
                    <a:pt x="35230" y="29929"/>
                  </a:lnTo>
                  <a:lnTo>
                    <a:pt x="38141" y="30186"/>
                  </a:lnTo>
                  <a:lnTo>
                    <a:pt x="40294" y="29482"/>
                  </a:lnTo>
                  <a:lnTo>
                    <a:pt x="40011" y="28514"/>
                  </a:lnTo>
                  <a:lnTo>
                    <a:pt x="39227" y="27435"/>
                  </a:lnTo>
                  <a:lnTo>
                    <a:pt x="39058" y="26387"/>
                  </a:lnTo>
                  <a:lnTo>
                    <a:pt x="39203" y="25481"/>
                  </a:lnTo>
                  <a:lnTo>
                    <a:pt x="40680" y="24577"/>
                  </a:lnTo>
                  <a:lnTo>
                    <a:pt x="40609" y="24180"/>
                  </a:lnTo>
                  <a:lnTo>
                    <a:pt x="38823" y="22589"/>
                  </a:lnTo>
                  <a:lnTo>
                    <a:pt x="38914" y="22179"/>
                  </a:lnTo>
                  <a:lnTo>
                    <a:pt x="42829" y="20389"/>
                  </a:lnTo>
                  <a:lnTo>
                    <a:pt x="46603" y="19384"/>
                  </a:lnTo>
                  <a:lnTo>
                    <a:pt x="47208" y="18609"/>
                  </a:lnTo>
                  <a:lnTo>
                    <a:pt x="47560" y="17443"/>
                  </a:lnTo>
                  <a:lnTo>
                    <a:pt x="47726" y="15256"/>
                  </a:lnTo>
                  <a:lnTo>
                    <a:pt x="47519" y="13466"/>
                  </a:lnTo>
                  <a:lnTo>
                    <a:pt x="45986" y="11787"/>
                  </a:lnTo>
                  <a:lnTo>
                    <a:pt x="45891" y="10937"/>
                  </a:lnTo>
                  <a:lnTo>
                    <a:pt x="46254" y="10054"/>
                  </a:lnTo>
                  <a:lnTo>
                    <a:pt x="46849" y="9256"/>
                  </a:lnTo>
                  <a:lnTo>
                    <a:pt x="48359" y="8910"/>
                  </a:lnTo>
                  <a:lnTo>
                    <a:pt x="50130" y="8336"/>
                  </a:lnTo>
                  <a:lnTo>
                    <a:pt x="51529" y="7675"/>
                  </a:lnTo>
                  <a:lnTo>
                    <a:pt x="53425" y="7127"/>
                  </a:lnTo>
                  <a:lnTo>
                    <a:pt x="54915" y="6359"/>
                  </a:lnTo>
                  <a:lnTo>
                    <a:pt x="56370" y="4531"/>
                  </a:lnTo>
                  <a:lnTo>
                    <a:pt x="57253" y="4229"/>
                  </a:lnTo>
                  <a:lnTo>
                    <a:pt x="59929" y="4489"/>
                  </a:lnTo>
                  <a:lnTo>
                    <a:pt x="60501" y="4038"/>
                  </a:lnTo>
                  <a:lnTo>
                    <a:pt x="60134" y="1410"/>
                  </a:lnTo>
                  <a:lnTo>
                    <a:pt x="60613" y="742"/>
                  </a:lnTo>
                  <a:lnTo>
                    <a:pt x="61559" y="368"/>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16" name="ee4p_HU_1_15912"/>
            <p:cNvSpPr>
              <a:spLocks noChangeAspect="1"/>
            </p:cNvSpPr>
            <p:nvPr>
              <p:custDataLst>
                <p:tags r:id="rId20"/>
              </p:custDataLst>
            </p:nvPr>
          </p:nvSpPr>
          <p:spPr>
            <a:xfrm>
              <a:off x="5182390" y="4695755"/>
              <a:ext cx="594635" cy="310395"/>
            </a:xfrm>
            <a:custGeom>
              <a:avLst/>
              <a:gdLst/>
              <a:ahLst/>
              <a:cxnLst/>
              <a:rect l="0" t="0" r="0" b="0"/>
              <a:pathLst>
                <a:path w="150000" h="78299">
                  <a:moveTo>
                    <a:pt x="133530" y="4202"/>
                  </a:moveTo>
                  <a:lnTo>
                    <a:pt x="135637" y="3973"/>
                  </a:lnTo>
                  <a:lnTo>
                    <a:pt x="135726" y="4008"/>
                  </a:lnTo>
                  <a:lnTo>
                    <a:pt x="136225" y="4144"/>
                  </a:lnTo>
                  <a:lnTo>
                    <a:pt x="136572" y="5461"/>
                  </a:lnTo>
                  <a:lnTo>
                    <a:pt x="136632" y="5543"/>
                  </a:lnTo>
                  <a:lnTo>
                    <a:pt x="137140" y="6413"/>
                  </a:lnTo>
                  <a:lnTo>
                    <a:pt x="137617" y="7564"/>
                  </a:lnTo>
                  <a:lnTo>
                    <a:pt x="138358" y="8429"/>
                  </a:lnTo>
                  <a:lnTo>
                    <a:pt x="139986" y="8790"/>
                  </a:lnTo>
                  <a:lnTo>
                    <a:pt x="142115" y="9863"/>
                  </a:lnTo>
                  <a:lnTo>
                    <a:pt x="143493" y="11880"/>
                  </a:lnTo>
                  <a:lnTo>
                    <a:pt x="145570" y="12717"/>
                  </a:lnTo>
                  <a:lnTo>
                    <a:pt x="145720" y="12739"/>
                  </a:lnTo>
                  <a:lnTo>
                    <a:pt x="146128" y="12643"/>
                  </a:lnTo>
                  <a:lnTo>
                    <a:pt x="147622" y="12569"/>
                  </a:lnTo>
                  <a:lnTo>
                    <a:pt x="147911" y="12976"/>
                  </a:lnTo>
                  <a:lnTo>
                    <a:pt x="149105" y="13962"/>
                  </a:lnTo>
                  <a:lnTo>
                    <a:pt x="149570" y="14830"/>
                  </a:lnTo>
                  <a:lnTo>
                    <a:pt x="149332" y="15747"/>
                  </a:lnTo>
                  <a:lnTo>
                    <a:pt x="149544" y="16784"/>
                  </a:lnTo>
                  <a:lnTo>
                    <a:pt x="149999" y="17152"/>
                  </a:lnTo>
                  <a:lnTo>
                    <a:pt x="149449" y="17848"/>
                  </a:lnTo>
                  <a:lnTo>
                    <a:pt x="145579" y="21328"/>
                  </a:lnTo>
                  <a:lnTo>
                    <a:pt x="144067" y="22249"/>
                  </a:lnTo>
                  <a:lnTo>
                    <a:pt x="143061" y="22439"/>
                  </a:lnTo>
                  <a:lnTo>
                    <a:pt x="141481" y="22073"/>
                  </a:lnTo>
                  <a:lnTo>
                    <a:pt x="139846" y="22352"/>
                  </a:lnTo>
                  <a:lnTo>
                    <a:pt x="138386" y="23096"/>
                  </a:lnTo>
                  <a:lnTo>
                    <a:pt x="137041" y="23332"/>
                  </a:lnTo>
                  <a:lnTo>
                    <a:pt x="136024" y="24216"/>
                  </a:lnTo>
                  <a:lnTo>
                    <a:pt x="134707" y="26109"/>
                  </a:lnTo>
                  <a:lnTo>
                    <a:pt x="133089" y="27711"/>
                  </a:lnTo>
                  <a:lnTo>
                    <a:pt x="131454" y="28705"/>
                  </a:lnTo>
                  <a:lnTo>
                    <a:pt x="130608" y="29592"/>
                  </a:lnTo>
                  <a:lnTo>
                    <a:pt x="130511" y="32658"/>
                  </a:lnTo>
                  <a:lnTo>
                    <a:pt x="129604" y="33539"/>
                  </a:lnTo>
                  <a:lnTo>
                    <a:pt x="128386" y="34427"/>
                  </a:lnTo>
                  <a:lnTo>
                    <a:pt x="127725" y="35211"/>
                  </a:lnTo>
                  <a:lnTo>
                    <a:pt x="125870" y="39867"/>
                  </a:lnTo>
                  <a:lnTo>
                    <a:pt x="124462" y="41357"/>
                  </a:lnTo>
                  <a:lnTo>
                    <a:pt x="123128" y="42500"/>
                  </a:lnTo>
                  <a:lnTo>
                    <a:pt x="122908" y="43543"/>
                  </a:lnTo>
                  <a:lnTo>
                    <a:pt x="122934" y="44736"/>
                  </a:lnTo>
                  <a:lnTo>
                    <a:pt x="121420" y="47118"/>
                  </a:lnTo>
                  <a:lnTo>
                    <a:pt x="119435" y="49587"/>
                  </a:lnTo>
                  <a:lnTo>
                    <a:pt x="119051" y="50600"/>
                  </a:lnTo>
                  <a:lnTo>
                    <a:pt x="119494" y="51965"/>
                  </a:lnTo>
                  <a:lnTo>
                    <a:pt x="117591" y="53535"/>
                  </a:lnTo>
                  <a:lnTo>
                    <a:pt x="116492" y="54288"/>
                  </a:lnTo>
                  <a:lnTo>
                    <a:pt x="115583" y="54648"/>
                  </a:lnTo>
                  <a:lnTo>
                    <a:pt x="115015" y="55630"/>
                  </a:lnTo>
                  <a:lnTo>
                    <a:pt x="114080" y="58021"/>
                  </a:lnTo>
                  <a:lnTo>
                    <a:pt x="114324" y="59093"/>
                  </a:lnTo>
                  <a:lnTo>
                    <a:pt x="114352" y="60076"/>
                  </a:lnTo>
                  <a:lnTo>
                    <a:pt x="112743" y="60652"/>
                  </a:lnTo>
                  <a:lnTo>
                    <a:pt x="112270" y="61729"/>
                  </a:lnTo>
                  <a:lnTo>
                    <a:pt x="111862" y="63069"/>
                  </a:lnTo>
                  <a:lnTo>
                    <a:pt x="111193" y="63676"/>
                  </a:lnTo>
                  <a:lnTo>
                    <a:pt x="109383" y="64789"/>
                  </a:lnTo>
                  <a:lnTo>
                    <a:pt x="104898" y="64305"/>
                  </a:lnTo>
                  <a:lnTo>
                    <a:pt x="103201" y="64678"/>
                  </a:lnTo>
                  <a:lnTo>
                    <a:pt x="102696" y="65474"/>
                  </a:lnTo>
                  <a:lnTo>
                    <a:pt x="102592" y="66112"/>
                  </a:lnTo>
                  <a:lnTo>
                    <a:pt x="102033" y="66710"/>
                  </a:lnTo>
                  <a:lnTo>
                    <a:pt x="101007" y="67461"/>
                  </a:lnTo>
                  <a:lnTo>
                    <a:pt x="99960" y="67797"/>
                  </a:lnTo>
                  <a:lnTo>
                    <a:pt x="97626" y="66872"/>
                  </a:lnTo>
                  <a:lnTo>
                    <a:pt x="92603" y="67811"/>
                  </a:lnTo>
                  <a:lnTo>
                    <a:pt x="91737" y="68486"/>
                  </a:lnTo>
                  <a:lnTo>
                    <a:pt x="91037" y="68004"/>
                  </a:lnTo>
                  <a:lnTo>
                    <a:pt x="89960" y="67565"/>
                  </a:lnTo>
                  <a:lnTo>
                    <a:pt x="84933" y="67023"/>
                  </a:lnTo>
                  <a:lnTo>
                    <a:pt x="82950" y="67454"/>
                  </a:lnTo>
                  <a:lnTo>
                    <a:pt x="80299" y="67288"/>
                  </a:lnTo>
                  <a:lnTo>
                    <a:pt x="77843" y="66810"/>
                  </a:lnTo>
                  <a:lnTo>
                    <a:pt x="76014" y="67198"/>
                  </a:lnTo>
                  <a:lnTo>
                    <a:pt x="74395" y="69073"/>
                  </a:lnTo>
                  <a:lnTo>
                    <a:pt x="73594" y="69706"/>
                  </a:lnTo>
                  <a:lnTo>
                    <a:pt x="72965" y="70111"/>
                  </a:lnTo>
                  <a:lnTo>
                    <a:pt x="71581" y="70699"/>
                  </a:lnTo>
                  <a:lnTo>
                    <a:pt x="70428" y="71407"/>
                  </a:lnTo>
                  <a:lnTo>
                    <a:pt x="68886" y="71916"/>
                  </a:lnTo>
                  <a:lnTo>
                    <a:pt x="67513" y="71845"/>
                  </a:lnTo>
                  <a:lnTo>
                    <a:pt x="66208" y="71040"/>
                  </a:lnTo>
                  <a:lnTo>
                    <a:pt x="65742" y="71223"/>
                  </a:lnTo>
                  <a:lnTo>
                    <a:pt x="65332" y="71965"/>
                  </a:lnTo>
                  <a:lnTo>
                    <a:pt x="64626" y="72599"/>
                  </a:lnTo>
                  <a:lnTo>
                    <a:pt x="62682" y="73380"/>
                  </a:lnTo>
                  <a:lnTo>
                    <a:pt x="62186" y="73371"/>
                  </a:lnTo>
                  <a:lnTo>
                    <a:pt x="62073" y="73371"/>
                  </a:lnTo>
                  <a:lnTo>
                    <a:pt x="60586" y="73947"/>
                  </a:lnTo>
                  <a:lnTo>
                    <a:pt x="58126" y="74264"/>
                  </a:lnTo>
                  <a:lnTo>
                    <a:pt x="56893" y="74040"/>
                  </a:lnTo>
                  <a:lnTo>
                    <a:pt x="54651" y="76637"/>
                  </a:lnTo>
                  <a:lnTo>
                    <a:pt x="53965" y="77110"/>
                  </a:lnTo>
                  <a:lnTo>
                    <a:pt x="51836" y="77904"/>
                  </a:lnTo>
                  <a:lnTo>
                    <a:pt x="50089" y="78298"/>
                  </a:lnTo>
                  <a:lnTo>
                    <a:pt x="48592" y="77983"/>
                  </a:lnTo>
                  <a:lnTo>
                    <a:pt x="48003" y="77955"/>
                  </a:lnTo>
                  <a:lnTo>
                    <a:pt x="41367" y="77823"/>
                  </a:lnTo>
                  <a:lnTo>
                    <a:pt x="37901" y="77267"/>
                  </a:lnTo>
                  <a:lnTo>
                    <a:pt x="35675" y="76253"/>
                  </a:lnTo>
                  <a:lnTo>
                    <a:pt x="34198" y="75119"/>
                  </a:lnTo>
                  <a:lnTo>
                    <a:pt x="33477" y="73867"/>
                  </a:lnTo>
                  <a:lnTo>
                    <a:pt x="31756" y="73107"/>
                  </a:lnTo>
                  <a:lnTo>
                    <a:pt x="29039" y="72837"/>
                  </a:lnTo>
                  <a:lnTo>
                    <a:pt x="26923" y="71593"/>
                  </a:lnTo>
                  <a:lnTo>
                    <a:pt x="25409" y="69370"/>
                  </a:lnTo>
                  <a:lnTo>
                    <a:pt x="23362" y="67608"/>
                  </a:lnTo>
                  <a:lnTo>
                    <a:pt x="20777" y="66309"/>
                  </a:lnTo>
                  <a:lnTo>
                    <a:pt x="18726" y="64472"/>
                  </a:lnTo>
                  <a:lnTo>
                    <a:pt x="17212" y="62100"/>
                  </a:lnTo>
                  <a:lnTo>
                    <a:pt x="14483" y="59962"/>
                  </a:lnTo>
                  <a:lnTo>
                    <a:pt x="10544" y="58059"/>
                  </a:lnTo>
                  <a:lnTo>
                    <a:pt x="9356" y="57645"/>
                  </a:lnTo>
                  <a:lnTo>
                    <a:pt x="9123" y="57030"/>
                  </a:lnTo>
                  <a:lnTo>
                    <a:pt x="7195" y="54664"/>
                  </a:lnTo>
                  <a:lnTo>
                    <a:pt x="6372" y="53790"/>
                  </a:lnTo>
                  <a:lnTo>
                    <a:pt x="6445" y="52618"/>
                  </a:lnTo>
                  <a:lnTo>
                    <a:pt x="6061" y="51951"/>
                  </a:lnTo>
                  <a:lnTo>
                    <a:pt x="5359" y="51483"/>
                  </a:lnTo>
                  <a:lnTo>
                    <a:pt x="4984" y="49788"/>
                  </a:lnTo>
                  <a:lnTo>
                    <a:pt x="4763" y="48522"/>
                  </a:lnTo>
                  <a:lnTo>
                    <a:pt x="4213" y="47706"/>
                  </a:lnTo>
                  <a:lnTo>
                    <a:pt x="0" y="47538"/>
                  </a:lnTo>
                  <a:lnTo>
                    <a:pt x="3526" y="44509"/>
                  </a:lnTo>
                  <a:lnTo>
                    <a:pt x="5279" y="43664"/>
                  </a:lnTo>
                  <a:lnTo>
                    <a:pt x="7316" y="43810"/>
                  </a:lnTo>
                  <a:lnTo>
                    <a:pt x="7968" y="43536"/>
                  </a:lnTo>
                  <a:lnTo>
                    <a:pt x="8141" y="43098"/>
                  </a:lnTo>
                  <a:lnTo>
                    <a:pt x="8488" y="42110"/>
                  </a:lnTo>
                  <a:lnTo>
                    <a:pt x="8661" y="41177"/>
                  </a:lnTo>
                  <a:lnTo>
                    <a:pt x="8836" y="40300"/>
                  </a:lnTo>
                  <a:lnTo>
                    <a:pt x="8618" y="39804"/>
                  </a:lnTo>
                  <a:lnTo>
                    <a:pt x="7635" y="39650"/>
                  </a:lnTo>
                  <a:lnTo>
                    <a:pt x="7160" y="37482"/>
                  </a:lnTo>
                  <a:lnTo>
                    <a:pt x="7666" y="36662"/>
                  </a:lnTo>
                  <a:lnTo>
                    <a:pt x="8171" y="36091"/>
                  </a:lnTo>
                  <a:lnTo>
                    <a:pt x="7547" y="33450"/>
                  </a:lnTo>
                  <a:lnTo>
                    <a:pt x="7735" y="32551"/>
                  </a:lnTo>
                  <a:lnTo>
                    <a:pt x="9324" y="32410"/>
                  </a:lnTo>
                  <a:lnTo>
                    <a:pt x="10643" y="31846"/>
                  </a:lnTo>
                  <a:lnTo>
                    <a:pt x="11719" y="31204"/>
                  </a:lnTo>
                  <a:lnTo>
                    <a:pt x="12019" y="30389"/>
                  </a:lnTo>
                  <a:lnTo>
                    <a:pt x="12902" y="28722"/>
                  </a:lnTo>
                  <a:lnTo>
                    <a:pt x="12088" y="26676"/>
                  </a:lnTo>
                  <a:lnTo>
                    <a:pt x="7497" y="25343"/>
                  </a:lnTo>
                  <a:lnTo>
                    <a:pt x="7257" y="24833"/>
                  </a:lnTo>
                  <a:lnTo>
                    <a:pt x="8326" y="24253"/>
                  </a:lnTo>
                  <a:lnTo>
                    <a:pt x="9464" y="23427"/>
                  </a:lnTo>
                  <a:lnTo>
                    <a:pt x="10125" y="22783"/>
                  </a:lnTo>
                  <a:lnTo>
                    <a:pt x="11008" y="22693"/>
                  </a:lnTo>
                  <a:lnTo>
                    <a:pt x="12259" y="23017"/>
                  </a:lnTo>
                  <a:lnTo>
                    <a:pt x="14472" y="24501"/>
                  </a:lnTo>
                  <a:lnTo>
                    <a:pt x="15320" y="24715"/>
                  </a:lnTo>
                  <a:lnTo>
                    <a:pt x="16141" y="24284"/>
                  </a:lnTo>
                  <a:lnTo>
                    <a:pt x="17018" y="24192"/>
                  </a:lnTo>
                  <a:lnTo>
                    <a:pt x="19466" y="24246"/>
                  </a:lnTo>
                  <a:lnTo>
                    <a:pt x="21527" y="23902"/>
                  </a:lnTo>
                  <a:lnTo>
                    <a:pt x="21062" y="22321"/>
                  </a:lnTo>
                  <a:lnTo>
                    <a:pt x="21069" y="21173"/>
                  </a:lnTo>
                  <a:lnTo>
                    <a:pt x="20719" y="20256"/>
                  </a:lnTo>
                  <a:lnTo>
                    <a:pt x="20937" y="19246"/>
                  </a:lnTo>
                  <a:lnTo>
                    <a:pt x="21773" y="18459"/>
                  </a:lnTo>
                  <a:lnTo>
                    <a:pt x="22023" y="16690"/>
                  </a:lnTo>
                  <a:lnTo>
                    <a:pt x="23312" y="15496"/>
                  </a:lnTo>
                  <a:lnTo>
                    <a:pt x="23915" y="15324"/>
                  </a:lnTo>
                  <a:lnTo>
                    <a:pt x="26185" y="15542"/>
                  </a:lnTo>
                  <a:lnTo>
                    <a:pt x="26722" y="15852"/>
                  </a:lnTo>
                  <a:lnTo>
                    <a:pt x="27070" y="15920"/>
                  </a:lnTo>
                  <a:lnTo>
                    <a:pt x="30682" y="18834"/>
                  </a:lnTo>
                  <a:lnTo>
                    <a:pt x="34101" y="21022"/>
                  </a:lnTo>
                  <a:lnTo>
                    <a:pt x="36901" y="22141"/>
                  </a:lnTo>
                  <a:lnTo>
                    <a:pt x="41015" y="22233"/>
                  </a:lnTo>
                  <a:lnTo>
                    <a:pt x="45386" y="22330"/>
                  </a:lnTo>
                  <a:lnTo>
                    <a:pt x="52697" y="21949"/>
                  </a:lnTo>
                  <a:lnTo>
                    <a:pt x="58180" y="21663"/>
                  </a:lnTo>
                  <a:lnTo>
                    <a:pt x="58543" y="21118"/>
                  </a:lnTo>
                  <a:lnTo>
                    <a:pt x="59370" y="19812"/>
                  </a:lnTo>
                  <a:lnTo>
                    <a:pt x="58713" y="18691"/>
                  </a:lnTo>
                  <a:lnTo>
                    <a:pt x="58752" y="17372"/>
                  </a:lnTo>
                  <a:lnTo>
                    <a:pt x="59676" y="15656"/>
                  </a:lnTo>
                  <a:lnTo>
                    <a:pt x="62380" y="14230"/>
                  </a:lnTo>
                  <a:lnTo>
                    <a:pt x="70141" y="13602"/>
                  </a:lnTo>
                  <a:lnTo>
                    <a:pt x="74604" y="12539"/>
                  </a:lnTo>
                  <a:lnTo>
                    <a:pt x="75278" y="11086"/>
                  </a:lnTo>
                  <a:lnTo>
                    <a:pt x="76755" y="9652"/>
                  </a:lnTo>
                  <a:lnTo>
                    <a:pt x="78107" y="9362"/>
                  </a:lnTo>
                  <a:lnTo>
                    <a:pt x="79960" y="10020"/>
                  </a:lnTo>
                  <a:lnTo>
                    <a:pt x="82190" y="11286"/>
                  </a:lnTo>
                  <a:lnTo>
                    <a:pt x="84149" y="11955"/>
                  </a:lnTo>
                  <a:lnTo>
                    <a:pt x="85293" y="11524"/>
                  </a:lnTo>
                  <a:lnTo>
                    <a:pt x="89234" y="9392"/>
                  </a:lnTo>
                  <a:lnTo>
                    <a:pt x="93771" y="7311"/>
                  </a:lnTo>
                  <a:lnTo>
                    <a:pt x="96893" y="1656"/>
                  </a:lnTo>
                  <a:lnTo>
                    <a:pt x="97226" y="754"/>
                  </a:lnTo>
                  <a:lnTo>
                    <a:pt x="100612" y="106"/>
                  </a:lnTo>
                  <a:lnTo>
                    <a:pt x="105553" y="222"/>
                  </a:lnTo>
                  <a:lnTo>
                    <a:pt x="108085" y="959"/>
                  </a:lnTo>
                  <a:lnTo>
                    <a:pt x="109990" y="1349"/>
                  </a:lnTo>
                  <a:lnTo>
                    <a:pt x="112845" y="1216"/>
                  </a:lnTo>
                  <a:lnTo>
                    <a:pt x="116958" y="0"/>
                  </a:lnTo>
                  <a:lnTo>
                    <a:pt x="118483" y="34"/>
                  </a:lnTo>
                  <a:lnTo>
                    <a:pt x="119662" y="897"/>
                  </a:lnTo>
                  <a:lnTo>
                    <a:pt x="120956" y="1639"/>
                  </a:lnTo>
                  <a:lnTo>
                    <a:pt x="121828" y="2548"/>
                  </a:lnTo>
                  <a:lnTo>
                    <a:pt x="122489" y="3828"/>
                  </a:lnTo>
                  <a:lnTo>
                    <a:pt x="122845" y="4311"/>
                  </a:lnTo>
                  <a:lnTo>
                    <a:pt x="123419" y="4966"/>
                  </a:lnTo>
                  <a:lnTo>
                    <a:pt x="124456" y="5867"/>
                  </a:lnTo>
                  <a:lnTo>
                    <a:pt x="125462" y="6107"/>
                  </a:lnTo>
                  <a:lnTo>
                    <a:pt x="133076" y="4541"/>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17" name="ee4p_IE_1_15912"/>
            <p:cNvSpPr>
              <a:spLocks noChangeAspect="1"/>
            </p:cNvSpPr>
            <p:nvPr>
              <p:custDataLst>
                <p:tags r:id="rId21"/>
              </p:custDataLst>
            </p:nvPr>
          </p:nvSpPr>
          <p:spPr>
            <a:xfrm>
              <a:off x="2860933" y="3896828"/>
              <a:ext cx="382433" cy="464655"/>
            </a:xfrm>
            <a:custGeom>
              <a:avLst/>
              <a:gdLst>
                <a:gd name="connsiteX0" fmla="*/ 4626 w 96471"/>
                <a:gd name="connsiteY0" fmla="*/ 41297 h 117212"/>
                <a:gd name="connsiteX1" fmla="*/ 5539 w 96471"/>
                <a:gd name="connsiteY1" fmla="*/ 41650 h 117212"/>
                <a:gd name="connsiteX2" fmla="*/ 8709 w 96471"/>
                <a:gd name="connsiteY2" fmla="*/ 41699 h 117212"/>
                <a:gd name="connsiteX3" fmla="*/ 9599 w 96471"/>
                <a:gd name="connsiteY3" fmla="*/ 42196 h 117212"/>
                <a:gd name="connsiteX4" fmla="*/ 9774 w 96471"/>
                <a:gd name="connsiteY4" fmla="*/ 44442 h 117212"/>
                <a:gd name="connsiteX5" fmla="*/ 9681 w 96471"/>
                <a:gd name="connsiteY5" fmla="*/ 45307 h 117212"/>
                <a:gd name="connsiteX6" fmla="*/ 8043 w 96471"/>
                <a:gd name="connsiteY6" fmla="*/ 44217 h 117212"/>
                <a:gd name="connsiteX7" fmla="*/ 7247 w 96471"/>
                <a:gd name="connsiteY7" fmla="*/ 43030 h 117212"/>
                <a:gd name="connsiteX8" fmla="*/ 2753 w 96471"/>
                <a:gd name="connsiteY8" fmla="*/ 42485 h 117212"/>
                <a:gd name="connsiteX9" fmla="*/ 68137 w 96471"/>
                <a:gd name="connsiteY9" fmla="*/ 0 h 117212"/>
                <a:gd name="connsiteX10" fmla="*/ 69511 w 96471"/>
                <a:gd name="connsiteY10" fmla="*/ 395 h 117212"/>
                <a:gd name="connsiteX11" fmla="*/ 71531 w 96471"/>
                <a:gd name="connsiteY11" fmla="*/ 1873 h 117212"/>
                <a:gd name="connsiteX12" fmla="*/ 73633 w 96471"/>
                <a:gd name="connsiteY12" fmla="*/ 3031 h 117212"/>
                <a:gd name="connsiteX13" fmla="*/ 75813 w 96471"/>
                <a:gd name="connsiteY13" fmla="*/ 3949 h 117212"/>
                <a:gd name="connsiteX14" fmla="*/ 73718 w 96471"/>
                <a:gd name="connsiteY14" fmla="*/ 5785 h 117212"/>
                <a:gd name="connsiteX15" fmla="*/ 71143 w 96471"/>
                <a:gd name="connsiteY15" fmla="*/ 7058 h 117212"/>
                <a:gd name="connsiteX16" fmla="*/ 70130 w 96471"/>
                <a:gd name="connsiteY16" fmla="*/ 8444 h 117212"/>
                <a:gd name="connsiteX17" fmla="*/ 66631 w 96471"/>
                <a:gd name="connsiteY17" fmla="*/ 10422 h 117212"/>
                <a:gd name="connsiteX18" fmla="*/ 66089 w 96471"/>
                <a:gd name="connsiteY18" fmla="*/ 11171 h 117212"/>
                <a:gd name="connsiteX19" fmla="*/ 65103 w 96471"/>
                <a:gd name="connsiteY19" fmla="*/ 14188 h 117212"/>
                <a:gd name="connsiteX20" fmla="*/ 64987 w 96471"/>
                <a:gd name="connsiteY20" fmla="*/ 15048 h 117212"/>
                <a:gd name="connsiteX21" fmla="*/ 63861 w 96471"/>
                <a:gd name="connsiteY21" fmla="*/ 16633 h 117212"/>
                <a:gd name="connsiteX22" fmla="*/ 62795 w 96471"/>
                <a:gd name="connsiteY22" fmla="*/ 18395 h 117212"/>
                <a:gd name="connsiteX23" fmla="*/ 61555 w 96471"/>
                <a:gd name="connsiteY23" fmla="*/ 19077 h 117212"/>
                <a:gd name="connsiteX24" fmla="*/ 59708 w 96471"/>
                <a:gd name="connsiteY24" fmla="*/ 19618 h 117212"/>
                <a:gd name="connsiteX25" fmla="*/ 58658 w 96471"/>
                <a:gd name="connsiteY25" fmla="*/ 20156 h 117212"/>
                <a:gd name="connsiteX26" fmla="*/ 57336 w 96471"/>
                <a:gd name="connsiteY26" fmla="*/ 19886 h 117212"/>
                <a:gd name="connsiteX27" fmla="*/ 55662 w 96471"/>
                <a:gd name="connsiteY27" fmla="*/ 19929 h 117212"/>
                <a:gd name="connsiteX28" fmla="*/ 54830 w 96471"/>
                <a:gd name="connsiteY28" fmla="*/ 20527 h 117212"/>
                <a:gd name="connsiteX29" fmla="*/ 54871 w 96471"/>
                <a:gd name="connsiteY29" fmla="*/ 20986 h 117212"/>
                <a:gd name="connsiteX30" fmla="*/ 55371 w 96471"/>
                <a:gd name="connsiteY30" fmla="*/ 21515 h 117212"/>
                <a:gd name="connsiteX31" fmla="*/ 56837 w 96471"/>
                <a:gd name="connsiteY31" fmla="*/ 22322 h 117212"/>
                <a:gd name="connsiteX32" fmla="*/ 58463 w 96471"/>
                <a:gd name="connsiteY32" fmla="*/ 23052 h 117212"/>
                <a:gd name="connsiteX33" fmla="*/ 58284 w 96471"/>
                <a:gd name="connsiteY33" fmla="*/ 23691 h 117212"/>
                <a:gd name="connsiteX34" fmla="*/ 57413 w 96471"/>
                <a:gd name="connsiteY34" fmla="*/ 24415 h 117212"/>
                <a:gd name="connsiteX35" fmla="*/ 51873 w 96471"/>
                <a:gd name="connsiteY35" fmla="*/ 26211 h 117212"/>
                <a:gd name="connsiteX36" fmla="*/ 50223 w 96471"/>
                <a:gd name="connsiteY36" fmla="*/ 27295 h 117212"/>
                <a:gd name="connsiteX37" fmla="*/ 49651 w 96471"/>
                <a:gd name="connsiteY37" fmla="*/ 28010 h 117212"/>
                <a:gd name="connsiteX38" fmla="*/ 50238 w 96471"/>
                <a:gd name="connsiteY38" fmla="*/ 29208 h 117212"/>
                <a:gd name="connsiteX39" fmla="*/ 54656 w 96471"/>
                <a:gd name="connsiteY39" fmla="*/ 32794 h 117212"/>
                <a:gd name="connsiteX40" fmla="*/ 55408 w 96471"/>
                <a:gd name="connsiteY40" fmla="*/ 33184 h 117212"/>
                <a:gd name="connsiteX41" fmla="*/ 56061 w 96471"/>
                <a:gd name="connsiteY41" fmla="*/ 35268 h 117212"/>
                <a:gd name="connsiteX42" fmla="*/ 59956 w 96471"/>
                <a:gd name="connsiteY42" fmla="*/ 36139 h 117212"/>
                <a:gd name="connsiteX43" fmla="*/ 61553 w 96471"/>
                <a:gd name="connsiteY43" fmla="*/ 37440 h 117212"/>
                <a:gd name="connsiteX44" fmla="*/ 62927 w 96471"/>
                <a:gd name="connsiteY44" fmla="*/ 37752 h 117212"/>
                <a:gd name="connsiteX45" fmla="*/ 65912 w 96471"/>
                <a:gd name="connsiteY45" fmla="*/ 37639 h 117212"/>
                <a:gd name="connsiteX46" fmla="*/ 67112 w 96471"/>
                <a:gd name="connsiteY46" fmla="*/ 38128 h 117212"/>
                <a:gd name="connsiteX47" fmla="*/ 67790 w 96471"/>
                <a:gd name="connsiteY47" fmla="*/ 37757 h 117212"/>
                <a:gd name="connsiteX48" fmla="*/ 68183 w 96471"/>
                <a:gd name="connsiteY48" fmla="*/ 37071 h 117212"/>
                <a:gd name="connsiteX49" fmla="*/ 70696 w 96471"/>
                <a:gd name="connsiteY49" fmla="*/ 35304 h 117212"/>
                <a:gd name="connsiteX50" fmla="*/ 71527 w 96471"/>
                <a:gd name="connsiteY50" fmla="*/ 34532 h 117212"/>
                <a:gd name="connsiteX51" fmla="*/ 71028 w 96471"/>
                <a:gd name="connsiteY51" fmla="*/ 33454 h 117212"/>
                <a:gd name="connsiteX52" fmla="*/ 70485 w 96471"/>
                <a:gd name="connsiteY52" fmla="*/ 32635 h 117212"/>
                <a:gd name="connsiteX53" fmla="*/ 72013 w 96471"/>
                <a:gd name="connsiteY53" fmla="*/ 31003 h 117212"/>
                <a:gd name="connsiteX54" fmla="*/ 73866 w 96471"/>
                <a:gd name="connsiteY54" fmla="*/ 29391 h 117212"/>
                <a:gd name="connsiteX55" fmla="*/ 74795 w 96471"/>
                <a:gd name="connsiteY55" fmla="*/ 29439 h 117212"/>
                <a:gd name="connsiteX56" fmla="*/ 76377 w 96471"/>
                <a:gd name="connsiteY56" fmla="*/ 30426 h 117212"/>
                <a:gd name="connsiteX57" fmla="*/ 77680 w 96471"/>
                <a:gd name="connsiteY57" fmla="*/ 31804 h 117212"/>
                <a:gd name="connsiteX58" fmla="*/ 77857 w 96471"/>
                <a:gd name="connsiteY58" fmla="*/ 32871 h 117212"/>
                <a:gd name="connsiteX59" fmla="*/ 78097 w 96471"/>
                <a:gd name="connsiteY59" fmla="*/ 33645 h 117212"/>
                <a:gd name="connsiteX60" fmla="*/ 79330 w 96471"/>
                <a:gd name="connsiteY60" fmla="*/ 35297 h 117212"/>
                <a:gd name="connsiteX61" fmla="*/ 80126 w 96471"/>
                <a:gd name="connsiteY61" fmla="*/ 35867 h 117212"/>
                <a:gd name="connsiteX62" fmla="*/ 82273 w 96471"/>
                <a:gd name="connsiteY62" fmla="*/ 36198 h 117212"/>
                <a:gd name="connsiteX63" fmla="*/ 82773 w 96471"/>
                <a:gd name="connsiteY63" fmla="*/ 36846 h 117212"/>
                <a:gd name="connsiteX64" fmla="*/ 82390 w 96471"/>
                <a:gd name="connsiteY64" fmla="*/ 39235 h 117212"/>
                <a:gd name="connsiteX65" fmla="*/ 82709 w 96471"/>
                <a:gd name="connsiteY65" fmla="*/ 40029 h 117212"/>
                <a:gd name="connsiteX66" fmla="*/ 84957 w 96471"/>
                <a:gd name="connsiteY66" fmla="*/ 40070 h 117212"/>
                <a:gd name="connsiteX67" fmla="*/ 87342 w 96471"/>
                <a:gd name="connsiteY67" fmla="*/ 39877 h 117212"/>
                <a:gd name="connsiteX68" fmla="*/ 88175 w 96471"/>
                <a:gd name="connsiteY68" fmla="*/ 39968 h 117212"/>
                <a:gd name="connsiteX69" fmla="*/ 89036 w 96471"/>
                <a:gd name="connsiteY69" fmla="*/ 39468 h 117212"/>
                <a:gd name="connsiteX70" fmla="*/ 90363 w 96471"/>
                <a:gd name="connsiteY70" fmla="*/ 38929 h 117212"/>
                <a:gd name="connsiteX71" fmla="*/ 92257 w 96471"/>
                <a:gd name="connsiteY71" fmla="*/ 39115 h 117212"/>
                <a:gd name="connsiteX72" fmla="*/ 93191 w 96471"/>
                <a:gd name="connsiteY72" fmla="*/ 40184 h 117212"/>
                <a:gd name="connsiteX73" fmla="*/ 93607 w 96471"/>
                <a:gd name="connsiteY73" fmla="*/ 41285 h 117212"/>
                <a:gd name="connsiteX74" fmla="*/ 91977 w 96471"/>
                <a:gd name="connsiteY74" fmla="*/ 41699 h 117212"/>
                <a:gd name="connsiteX75" fmla="*/ 90275 w 96471"/>
                <a:gd name="connsiteY75" fmla="*/ 41473 h 117212"/>
                <a:gd name="connsiteX76" fmla="*/ 89445 w 96471"/>
                <a:gd name="connsiteY76" fmla="*/ 42196 h 117212"/>
                <a:gd name="connsiteX77" fmla="*/ 89391 w 96471"/>
                <a:gd name="connsiteY77" fmla="*/ 43588 h 117212"/>
                <a:gd name="connsiteX78" fmla="*/ 89966 w 96471"/>
                <a:gd name="connsiteY78" fmla="*/ 45379 h 117212"/>
                <a:gd name="connsiteX79" fmla="*/ 91104 w 96471"/>
                <a:gd name="connsiteY79" fmla="*/ 46649 h 117212"/>
                <a:gd name="connsiteX80" fmla="*/ 92014 w 96471"/>
                <a:gd name="connsiteY80" fmla="*/ 49509 h 117212"/>
                <a:gd name="connsiteX81" fmla="*/ 92768 w 96471"/>
                <a:gd name="connsiteY81" fmla="*/ 52676 h 117212"/>
                <a:gd name="connsiteX82" fmla="*/ 93941 w 96471"/>
                <a:gd name="connsiteY82" fmla="*/ 54588 h 117212"/>
                <a:gd name="connsiteX83" fmla="*/ 94182 w 96471"/>
                <a:gd name="connsiteY83" fmla="*/ 56958 h 117212"/>
                <a:gd name="connsiteX84" fmla="*/ 94009 w 96471"/>
                <a:gd name="connsiteY84" fmla="*/ 58122 h 117212"/>
                <a:gd name="connsiteX85" fmla="*/ 94223 w 96471"/>
                <a:gd name="connsiteY85" fmla="*/ 60212 h 117212"/>
                <a:gd name="connsiteX86" fmla="*/ 93724 w 96471"/>
                <a:gd name="connsiteY86" fmla="*/ 60948 h 117212"/>
                <a:gd name="connsiteX87" fmla="*/ 94098 w 96471"/>
                <a:gd name="connsiteY87" fmla="*/ 62908 h 117212"/>
                <a:gd name="connsiteX88" fmla="*/ 95479 w 96471"/>
                <a:gd name="connsiteY88" fmla="*/ 66960 h 117212"/>
                <a:gd name="connsiteX89" fmla="*/ 96082 w 96471"/>
                <a:gd name="connsiteY89" fmla="*/ 69214 h 117212"/>
                <a:gd name="connsiteX90" fmla="*/ 96471 w 96471"/>
                <a:gd name="connsiteY90" fmla="*/ 74127 h 117212"/>
                <a:gd name="connsiteX91" fmla="*/ 95497 w 96471"/>
                <a:gd name="connsiteY91" fmla="*/ 75966 h 117212"/>
                <a:gd name="connsiteX92" fmla="*/ 94188 w 96471"/>
                <a:gd name="connsiteY92" fmla="*/ 77709 h 117212"/>
                <a:gd name="connsiteX93" fmla="*/ 93333 w 96471"/>
                <a:gd name="connsiteY93" fmla="*/ 79774 h 117212"/>
                <a:gd name="connsiteX94" fmla="*/ 92672 w 96471"/>
                <a:gd name="connsiteY94" fmla="*/ 82001 h 117212"/>
                <a:gd name="connsiteX95" fmla="*/ 92274 w 96471"/>
                <a:gd name="connsiteY95" fmla="*/ 85587 h 117212"/>
                <a:gd name="connsiteX96" fmla="*/ 89440 w 96471"/>
                <a:gd name="connsiteY96" fmla="*/ 89784 h 117212"/>
                <a:gd name="connsiteX97" fmla="*/ 88234 w 96471"/>
                <a:gd name="connsiteY97" fmla="*/ 90826 h 117212"/>
                <a:gd name="connsiteX98" fmla="*/ 86835 w 96471"/>
                <a:gd name="connsiteY98" fmla="*/ 91467 h 117212"/>
                <a:gd name="connsiteX99" fmla="*/ 89891 w 96471"/>
                <a:gd name="connsiteY99" fmla="*/ 94395 h 117212"/>
                <a:gd name="connsiteX100" fmla="*/ 87394 w 96471"/>
                <a:gd name="connsiteY100" fmla="*/ 95700 h 117212"/>
                <a:gd name="connsiteX101" fmla="*/ 84671 w 96471"/>
                <a:gd name="connsiteY101" fmla="*/ 96111 h 117212"/>
                <a:gd name="connsiteX102" fmla="*/ 81658 w 96471"/>
                <a:gd name="connsiteY102" fmla="*/ 95379 h 117212"/>
                <a:gd name="connsiteX103" fmla="*/ 79781 w 96471"/>
                <a:gd name="connsiteY103" fmla="*/ 95468 h 117212"/>
                <a:gd name="connsiteX104" fmla="*/ 78067 w 96471"/>
                <a:gd name="connsiteY104" fmla="*/ 96415 h 117212"/>
                <a:gd name="connsiteX105" fmla="*/ 77392 w 96471"/>
                <a:gd name="connsiteY105" fmla="*/ 96988 h 117212"/>
                <a:gd name="connsiteX106" fmla="*/ 76853 w 96471"/>
                <a:gd name="connsiteY106" fmla="*/ 96711 h 117212"/>
                <a:gd name="connsiteX107" fmla="*/ 75722 w 96471"/>
                <a:gd name="connsiteY107" fmla="*/ 94311 h 117212"/>
                <a:gd name="connsiteX108" fmla="*/ 74893 w 96471"/>
                <a:gd name="connsiteY108" fmla="*/ 96790 h 117212"/>
                <a:gd name="connsiteX109" fmla="*/ 73157 w 96471"/>
                <a:gd name="connsiteY109" fmla="*/ 97578 h 117212"/>
                <a:gd name="connsiteX110" fmla="*/ 70184 w 96471"/>
                <a:gd name="connsiteY110" fmla="*/ 97410 h 117212"/>
                <a:gd name="connsiteX111" fmla="*/ 65217 w 96471"/>
                <a:gd name="connsiteY111" fmla="*/ 98070 h 117212"/>
                <a:gd name="connsiteX112" fmla="*/ 63306 w 96471"/>
                <a:gd name="connsiteY112" fmla="*/ 98775 h 117212"/>
                <a:gd name="connsiteX113" fmla="*/ 62512 w 96471"/>
                <a:gd name="connsiteY113" fmla="*/ 99878 h 117212"/>
                <a:gd name="connsiteX114" fmla="*/ 61922 w 96471"/>
                <a:gd name="connsiteY114" fmla="*/ 101152 h 117212"/>
                <a:gd name="connsiteX115" fmla="*/ 61147 w 96471"/>
                <a:gd name="connsiteY115" fmla="*/ 101904 h 117212"/>
                <a:gd name="connsiteX116" fmla="*/ 60271 w 96471"/>
                <a:gd name="connsiteY116" fmla="*/ 102300 h 117212"/>
                <a:gd name="connsiteX117" fmla="*/ 56436 w 96471"/>
                <a:gd name="connsiteY117" fmla="*/ 103238 h 117212"/>
                <a:gd name="connsiteX118" fmla="*/ 55680 w 96471"/>
                <a:gd name="connsiteY118" fmla="*/ 103613 h 117212"/>
                <a:gd name="connsiteX119" fmla="*/ 53904 w 96471"/>
                <a:gd name="connsiteY119" fmla="*/ 105667 h 117212"/>
                <a:gd name="connsiteX120" fmla="*/ 51575 w 96471"/>
                <a:gd name="connsiteY120" fmla="*/ 106853 h 117212"/>
                <a:gd name="connsiteX121" fmla="*/ 49646 w 96471"/>
                <a:gd name="connsiteY121" fmla="*/ 107208 h 117212"/>
                <a:gd name="connsiteX122" fmla="*/ 47934 w 96471"/>
                <a:gd name="connsiteY122" fmla="*/ 106014 h 117212"/>
                <a:gd name="connsiteX123" fmla="*/ 47230 w 96471"/>
                <a:gd name="connsiteY123" fmla="*/ 105296 h 117212"/>
                <a:gd name="connsiteX124" fmla="*/ 46435 w 96471"/>
                <a:gd name="connsiteY124" fmla="*/ 104931 h 117212"/>
                <a:gd name="connsiteX125" fmla="*/ 43805 w 96471"/>
                <a:gd name="connsiteY125" fmla="*/ 104987 h 117212"/>
                <a:gd name="connsiteX126" fmla="*/ 44636 w 96471"/>
                <a:gd name="connsiteY126" fmla="*/ 105357 h 117212"/>
                <a:gd name="connsiteX127" fmla="*/ 45172 w 96471"/>
                <a:gd name="connsiteY127" fmla="*/ 106200 h 117212"/>
                <a:gd name="connsiteX128" fmla="*/ 45432 w 96471"/>
                <a:gd name="connsiteY128" fmla="*/ 107815 h 117212"/>
                <a:gd name="connsiteX129" fmla="*/ 45133 w 96471"/>
                <a:gd name="connsiteY129" fmla="*/ 109397 h 117212"/>
                <a:gd name="connsiteX130" fmla="*/ 43836 w 96471"/>
                <a:gd name="connsiteY130" fmla="*/ 110200 h 117212"/>
                <a:gd name="connsiteX131" fmla="*/ 42287 w 96471"/>
                <a:gd name="connsiteY131" fmla="*/ 110348 h 117212"/>
                <a:gd name="connsiteX132" fmla="*/ 39845 w 96471"/>
                <a:gd name="connsiteY132" fmla="*/ 111987 h 117212"/>
                <a:gd name="connsiteX133" fmla="*/ 36612 w 96471"/>
                <a:gd name="connsiteY133" fmla="*/ 112435 h 117212"/>
                <a:gd name="connsiteX134" fmla="*/ 34866 w 96471"/>
                <a:gd name="connsiteY134" fmla="*/ 113943 h 117212"/>
                <a:gd name="connsiteX135" fmla="*/ 24185 w 96471"/>
                <a:gd name="connsiteY135" fmla="*/ 116492 h 117212"/>
                <a:gd name="connsiteX136" fmla="*/ 23579 w 96471"/>
                <a:gd name="connsiteY136" fmla="*/ 116522 h 117212"/>
                <a:gd name="connsiteX137" fmla="*/ 22105 w 96471"/>
                <a:gd name="connsiteY137" fmla="*/ 115873 h 117212"/>
                <a:gd name="connsiteX138" fmla="*/ 20506 w 96471"/>
                <a:gd name="connsiteY138" fmla="*/ 115586 h 117212"/>
                <a:gd name="connsiteX139" fmla="*/ 18914 w 96471"/>
                <a:gd name="connsiteY139" fmla="*/ 115789 h 117212"/>
                <a:gd name="connsiteX140" fmla="*/ 14438 w 96471"/>
                <a:gd name="connsiteY140" fmla="*/ 117212 h 117212"/>
                <a:gd name="connsiteX141" fmla="*/ 12270 w 96471"/>
                <a:gd name="connsiteY141" fmla="*/ 116929 h 117212"/>
                <a:gd name="connsiteX142" fmla="*/ 15033 w 96471"/>
                <a:gd name="connsiteY142" fmla="*/ 113390 h 117212"/>
                <a:gd name="connsiteX143" fmla="*/ 18748 w 96471"/>
                <a:gd name="connsiteY143" fmla="*/ 111602 h 117212"/>
                <a:gd name="connsiteX144" fmla="*/ 19134 w 96471"/>
                <a:gd name="connsiteY144" fmla="*/ 111112 h 117212"/>
                <a:gd name="connsiteX145" fmla="*/ 17920 w 96471"/>
                <a:gd name="connsiteY145" fmla="*/ 110872 h 117212"/>
                <a:gd name="connsiteX146" fmla="*/ 10862 w 96471"/>
                <a:gd name="connsiteY146" fmla="*/ 112114 h 117212"/>
                <a:gd name="connsiteX147" fmla="*/ 8410 w 96471"/>
                <a:gd name="connsiteY147" fmla="*/ 113172 h 117212"/>
                <a:gd name="connsiteX148" fmla="*/ 5959 w 96471"/>
                <a:gd name="connsiteY148" fmla="*/ 113479 h 117212"/>
                <a:gd name="connsiteX149" fmla="*/ 7094 w 96471"/>
                <a:gd name="connsiteY149" fmla="*/ 111864 h 117212"/>
                <a:gd name="connsiteX150" fmla="*/ 10256 w 96471"/>
                <a:gd name="connsiteY150" fmla="*/ 109650 h 117212"/>
                <a:gd name="connsiteX151" fmla="*/ 11952 w 96471"/>
                <a:gd name="connsiteY151" fmla="*/ 108607 h 117212"/>
                <a:gd name="connsiteX152" fmla="*/ 12987 w 96471"/>
                <a:gd name="connsiteY152" fmla="*/ 108193 h 117212"/>
                <a:gd name="connsiteX153" fmla="*/ 14168 w 96471"/>
                <a:gd name="connsiteY153" fmla="*/ 106891 h 117212"/>
                <a:gd name="connsiteX154" fmla="*/ 17500 w 96471"/>
                <a:gd name="connsiteY154" fmla="*/ 105411 h 117212"/>
                <a:gd name="connsiteX155" fmla="*/ 6767 w 96471"/>
                <a:gd name="connsiteY155" fmla="*/ 108463 h 117212"/>
                <a:gd name="connsiteX156" fmla="*/ 3947 w 96471"/>
                <a:gd name="connsiteY156" fmla="*/ 108091 h 117212"/>
                <a:gd name="connsiteX157" fmla="*/ 3283 w 96471"/>
                <a:gd name="connsiteY157" fmla="*/ 107240 h 117212"/>
                <a:gd name="connsiteX158" fmla="*/ 1087 w 96471"/>
                <a:gd name="connsiteY158" fmla="*/ 107639 h 117212"/>
                <a:gd name="connsiteX159" fmla="*/ 255 w 96471"/>
                <a:gd name="connsiteY159" fmla="*/ 105579 h 117212"/>
                <a:gd name="connsiteX160" fmla="*/ 3508 w 96471"/>
                <a:gd name="connsiteY160" fmla="*/ 102454 h 117212"/>
                <a:gd name="connsiteX161" fmla="*/ 5404 w 96471"/>
                <a:gd name="connsiteY161" fmla="*/ 101109 h 117212"/>
                <a:gd name="connsiteX162" fmla="*/ 7655 w 96471"/>
                <a:gd name="connsiteY162" fmla="*/ 100382 h 117212"/>
                <a:gd name="connsiteX163" fmla="*/ 9822 w 96471"/>
                <a:gd name="connsiteY163" fmla="*/ 99339 h 117212"/>
                <a:gd name="connsiteX164" fmla="*/ 10626 w 96471"/>
                <a:gd name="connsiteY164" fmla="*/ 98063 h 117212"/>
                <a:gd name="connsiteX165" fmla="*/ 9606 w 96471"/>
                <a:gd name="connsiteY165" fmla="*/ 97656 h 117212"/>
                <a:gd name="connsiteX166" fmla="*/ 3112 w 96471"/>
                <a:gd name="connsiteY166" fmla="*/ 97980 h 117212"/>
                <a:gd name="connsiteX167" fmla="*/ 0 w 96471"/>
                <a:gd name="connsiteY167" fmla="*/ 97708 h 117212"/>
                <a:gd name="connsiteX168" fmla="*/ 168 w 96471"/>
                <a:gd name="connsiteY168" fmla="*/ 96696 h 117212"/>
                <a:gd name="connsiteX169" fmla="*/ 742 w 96471"/>
                <a:gd name="connsiteY169" fmla="*/ 95574 h 117212"/>
                <a:gd name="connsiteX170" fmla="*/ 3965 w 96471"/>
                <a:gd name="connsiteY170" fmla="*/ 93654 h 117212"/>
                <a:gd name="connsiteX171" fmla="*/ 5708 w 96471"/>
                <a:gd name="connsiteY171" fmla="*/ 93345 h 117212"/>
                <a:gd name="connsiteX172" fmla="*/ 7263 w 96471"/>
                <a:gd name="connsiteY172" fmla="*/ 93528 h 117212"/>
                <a:gd name="connsiteX173" fmla="*/ 8781 w 96471"/>
                <a:gd name="connsiteY173" fmla="*/ 94020 h 117212"/>
                <a:gd name="connsiteX174" fmla="*/ 10015 w 96471"/>
                <a:gd name="connsiteY174" fmla="*/ 94663 h 117212"/>
                <a:gd name="connsiteX175" fmla="*/ 13668 w 96471"/>
                <a:gd name="connsiteY175" fmla="*/ 94294 h 117212"/>
                <a:gd name="connsiteX176" fmla="*/ 12143 w 96471"/>
                <a:gd name="connsiteY176" fmla="*/ 93067 h 117212"/>
                <a:gd name="connsiteX177" fmla="*/ 11874 w 96471"/>
                <a:gd name="connsiteY177" fmla="*/ 90572 h 117212"/>
                <a:gd name="connsiteX178" fmla="*/ 10706 w 96471"/>
                <a:gd name="connsiteY178" fmla="*/ 89733 h 117212"/>
                <a:gd name="connsiteX179" fmla="*/ 12201 w 96471"/>
                <a:gd name="connsiteY179" fmla="*/ 88575 h 117212"/>
                <a:gd name="connsiteX180" fmla="*/ 13911 w 96471"/>
                <a:gd name="connsiteY180" fmla="*/ 87871 h 117212"/>
                <a:gd name="connsiteX181" fmla="*/ 16761 w 96471"/>
                <a:gd name="connsiteY181" fmla="*/ 85473 h 117212"/>
                <a:gd name="connsiteX182" fmla="*/ 17776 w 96471"/>
                <a:gd name="connsiteY182" fmla="*/ 85108 h 117212"/>
                <a:gd name="connsiteX183" fmla="*/ 23416 w 96471"/>
                <a:gd name="connsiteY183" fmla="*/ 84525 h 117212"/>
                <a:gd name="connsiteX184" fmla="*/ 29499 w 96471"/>
                <a:gd name="connsiteY184" fmla="*/ 83263 h 117212"/>
                <a:gd name="connsiteX185" fmla="*/ 35529 w 96471"/>
                <a:gd name="connsiteY185" fmla="*/ 81519 h 117212"/>
                <a:gd name="connsiteX186" fmla="*/ 32437 w 96471"/>
                <a:gd name="connsiteY186" fmla="*/ 80544 h 117212"/>
                <a:gd name="connsiteX187" fmla="*/ 30956 w 96471"/>
                <a:gd name="connsiteY187" fmla="*/ 79257 h 117212"/>
                <a:gd name="connsiteX188" fmla="*/ 28576 w 96471"/>
                <a:gd name="connsiteY188" fmla="*/ 81858 h 117212"/>
                <a:gd name="connsiteX189" fmla="*/ 26863 w 96471"/>
                <a:gd name="connsiteY189" fmla="*/ 82852 h 117212"/>
                <a:gd name="connsiteX190" fmla="*/ 22024 w 96471"/>
                <a:gd name="connsiteY190" fmla="*/ 83383 h 117212"/>
                <a:gd name="connsiteX191" fmla="*/ 20492 w 96471"/>
                <a:gd name="connsiteY191" fmla="*/ 83091 h 117212"/>
                <a:gd name="connsiteX192" fmla="*/ 18335 w 96471"/>
                <a:gd name="connsiteY192" fmla="*/ 82284 h 117212"/>
                <a:gd name="connsiteX193" fmla="*/ 17665 w 96471"/>
                <a:gd name="connsiteY193" fmla="*/ 82592 h 117212"/>
                <a:gd name="connsiteX194" fmla="*/ 17042 w 96471"/>
                <a:gd name="connsiteY194" fmla="*/ 83215 h 117212"/>
                <a:gd name="connsiteX195" fmla="*/ 13839 w 96471"/>
                <a:gd name="connsiteY195" fmla="*/ 84489 h 117212"/>
                <a:gd name="connsiteX196" fmla="*/ 10473 w 96471"/>
                <a:gd name="connsiteY196" fmla="*/ 84794 h 117212"/>
                <a:gd name="connsiteX197" fmla="*/ 14387 w 96471"/>
                <a:gd name="connsiteY197" fmla="*/ 82456 h 117212"/>
                <a:gd name="connsiteX198" fmla="*/ 19353 w 96471"/>
                <a:gd name="connsiteY198" fmla="*/ 78489 h 117212"/>
                <a:gd name="connsiteX199" fmla="*/ 20461 w 96471"/>
                <a:gd name="connsiteY199" fmla="*/ 77234 h 117212"/>
                <a:gd name="connsiteX200" fmla="*/ 22037 w 96471"/>
                <a:gd name="connsiteY200" fmla="*/ 75050 h 117212"/>
                <a:gd name="connsiteX201" fmla="*/ 21549 w 96471"/>
                <a:gd name="connsiteY201" fmla="*/ 74078 h 117212"/>
                <a:gd name="connsiteX202" fmla="*/ 20526 w 96471"/>
                <a:gd name="connsiteY202" fmla="*/ 73524 h 117212"/>
                <a:gd name="connsiteX203" fmla="*/ 24125 w 96471"/>
                <a:gd name="connsiteY203" fmla="*/ 69022 h 117212"/>
                <a:gd name="connsiteX204" fmla="*/ 25392 w 96471"/>
                <a:gd name="connsiteY204" fmla="*/ 68204 h 117212"/>
                <a:gd name="connsiteX205" fmla="*/ 27699 w 96471"/>
                <a:gd name="connsiteY205" fmla="*/ 68072 h 117212"/>
                <a:gd name="connsiteX206" fmla="*/ 29389 w 96471"/>
                <a:gd name="connsiteY206" fmla="*/ 67357 h 117212"/>
                <a:gd name="connsiteX207" fmla="*/ 30134 w 96471"/>
                <a:gd name="connsiteY207" fmla="*/ 67354 h 117212"/>
                <a:gd name="connsiteX208" fmla="*/ 30804 w 96471"/>
                <a:gd name="connsiteY208" fmla="*/ 67088 h 117212"/>
                <a:gd name="connsiteX209" fmla="*/ 32286 w 96471"/>
                <a:gd name="connsiteY209" fmla="*/ 65736 h 117212"/>
                <a:gd name="connsiteX210" fmla="*/ 29999 w 96471"/>
                <a:gd name="connsiteY210" fmla="*/ 64876 h 117212"/>
                <a:gd name="connsiteX211" fmla="*/ 27638 w 96471"/>
                <a:gd name="connsiteY211" fmla="*/ 64433 h 117212"/>
                <a:gd name="connsiteX212" fmla="*/ 20332 w 96471"/>
                <a:gd name="connsiteY212" fmla="*/ 64902 h 117212"/>
                <a:gd name="connsiteX213" fmla="*/ 19371 w 96471"/>
                <a:gd name="connsiteY213" fmla="*/ 64801 h 117212"/>
                <a:gd name="connsiteX214" fmla="*/ 18465 w 96471"/>
                <a:gd name="connsiteY214" fmla="*/ 64386 h 117212"/>
                <a:gd name="connsiteX215" fmla="*/ 17877 w 96471"/>
                <a:gd name="connsiteY215" fmla="*/ 63787 h 117212"/>
                <a:gd name="connsiteX216" fmla="*/ 17435 w 96471"/>
                <a:gd name="connsiteY216" fmla="*/ 62252 h 117212"/>
                <a:gd name="connsiteX217" fmla="*/ 16899 w 96471"/>
                <a:gd name="connsiteY217" fmla="*/ 61909 h 117212"/>
                <a:gd name="connsiteX218" fmla="*/ 15250 w 96471"/>
                <a:gd name="connsiteY218" fmla="*/ 61909 h 117212"/>
                <a:gd name="connsiteX219" fmla="*/ 13625 w 96471"/>
                <a:gd name="connsiteY219" fmla="*/ 62378 h 117212"/>
                <a:gd name="connsiteX220" fmla="*/ 12490 w 96471"/>
                <a:gd name="connsiteY220" fmla="*/ 62333 h 117212"/>
                <a:gd name="connsiteX221" fmla="*/ 11376 w 96471"/>
                <a:gd name="connsiteY221" fmla="*/ 61660 h 117212"/>
                <a:gd name="connsiteX222" fmla="*/ 13153 w 96471"/>
                <a:gd name="connsiteY222" fmla="*/ 60088 h 117212"/>
                <a:gd name="connsiteX223" fmla="*/ 10862 w 96471"/>
                <a:gd name="connsiteY223" fmla="*/ 59718 h 117212"/>
                <a:gd name="connsiteX224" fmla="*/ 8542 w 96471"/>
                <a:gd name="connsiteY224" fmla="*/ 60027 h 117212"/>
                <a:gd name="connsiteX225" fmla="*/ 6611 w 96471"/>
                <a:gd name="connsiteY225" fmla="*/ 59551 h 117212"/>
                <a:gd name="connsiteX226" fmla="*/ 6551 w 96471"/>
                <a:gd name="connsiteY226" fmla="*/ 58564 h 117212"/>
                <a:gd name="connsiteX227" fmla="*/ 7426 w 96471"/>
                <a:gd name="connsiteY227" fmla="*/ 57579 h 117212"/>
                <a:gd name="connsiteX228" fmla="*/ 6279 w 96471"/>
                <a:gd name="connsiteY228" fmla="*/ 56644 h 117212"/>
                <a:gd name="connsiteX229" fmla="*/ 6042 w 96471"/>
                <a:gd name="connsiteY229" fmla="*/ 55462 h 117212"/>
                <a:gd name="connsiteX230" fmla="*/ 7264 w 96471"/>
                <a:gd name="connsiteY230" fmla="*/ 54881 h 117212"/>
                <a:gd name="connsiteX231" fmla="*/ 8599 w 96471"/>
                <a:gd name="connsiteY231" fmla="*/ 55074 h 117212"/>
                <a:gd name="connsiteX232" fmla="*/ 11320 w 96471"/>
                <a:gd name="connsiteY232" fmla="*/ 54199 h 117212"/>
                <a:gd name="connsiteX233" fmla="*/ 14806 w 96471"/>
                <a:gd name="connsiteY233" fmla="*/ 53774 h 117212"/>
                <a:gd name="connsiteX234" fmla="*/ 11816 w 96471"/>
                <a:gd name="connsiteY234" fmla="*/ 52911 h 117212"/>
                <a:gd name="connsiteX235" fmla="*/ 10625 w 96471"/>
                <a:gd name="connsiteY235" fmla="*/ 52171 h 117212"/>
                <a:gd name="connsiteX236" fmla="*/ 10568 w 96471"/>
                <a:gd name="connsiteY236" fmla="*/ 51038 h 117212"/>
                <a:gd name="connsiteX237" fmla="*/ 10805 w 96471"/>
                <a:gd name="connsiteY237" fmla="*/ 50068 h 117212"/>
                <a:gd name="connsiteX238" fmla="*/ 14266 w 96471"/>
                <a:gd name="connsiteY238" fmla="*/ 48427 h 117212"/>
                <a:gd name="connsiteX239" fmla="*/ 17955 w 96471"/>
                <a:gd name="connsiteY239" fmla="*/ 47703 h 117212"/>
                <a:gd name="connsiteX240" fmla="*/ 17683 w 96471"/>
                <a:gd name="connsiteY240" fmla="*/ 46621 h 117212"/>
                <a:gd name="connsiteX241" fmla="*/ 17941 w 96471"/>
                <a:gd name="connsiteY241" fmla="*/ 45450 h 117212"/>
                <a:gd name="connsiteX242" fmla="*/ 14212 w 96471"/>
                <a:gd name="connsiteY242" fmla="*/ 45112 h 117212"/>
                <a:gd name="connsiteX243" fmla="*/ 10529 w 96471"/>
                <a:gd name="connsiteY243" fmla="*/ 45938 h 117212"/>
                <a:gd name="connsiteX244" fmla="*/ 10923 w 96471"/>
                <a:gd name="connsiteY244" fmla="*/ 43700 h 117212"/>
                <a:gd name="connsiteX245" fmla="*/ 11805 w 96471"/>
                <a:gd name="connsiteY245" fmla="*/ 41678 h 117212"/>
                <a:gd name="connsiteX246" fmla="*/ 11979 w 96471"/>
                <a:gd name="connsiteY246" fmla="*/ 40343 h 117212"/>
                <a:gd name="connsiteX247" fmla="*/ 11803 w 96471"/>
                <a:gd name="connsiteY247" fmla="*/ 38914 h 117212"/>
                <a:gd name="connsiteX248" fmla="*/ 10078 w 96471"/>
                <a:gd name="connsiteY248" fmla="*/ 39525 h 117212"/>
                <a:gd name="connsiteX249" fmla="*/ 9876 w 96471"/>
                <a:gd name="connsiteY249" fmla="*/ 37509 h 117212"/>
                <a:gd name="connsiteX250" fmla="*/ 9135 w 96471"/>
                <a:gd name="connsiteY250" fmla="*/ 36125 h 117212"/>
                <a:gd name="connsiteX251" fmla="*/ 6580 w 96471"/>
                <a:gd name="connsiteY251" fmla="*/ 37078 h 117212"/>
                <a:gd name="connsiteX252" fmla="*/ 6646 w 96471"/>
                <a:gd name="connsiteY252" fmla="*/ 35252 h 117212"/>
                <a:gd name="connsiteX253" fmla="*/ 7382 w 96471"/>
                <a:gd name="connsiteY253" fmla="*/ 33975 h 117212"/>
                <a:gd name="connsiteX254" fmla="*/ 8718 w 96471"/>
                <a:gd name="connsiteY254" fmla="*/ 33420 h 117212"/>
                <a:gd name="connsiteX255" fmla="*/ 10045 w 96471"/>
                <a:gd name="connsiteY255" fmla="*/ 33661 h 117212"/>
                <a:gd name="connsiteX256" fmla="*/ 12508 w 96471"/>
                <a:gd name="connsiteY256" fmla="*/ 33637 h 117212"/>
                <a:gd name="connsiteX257" fmla="*/ 14883 w 96471"/>
                <a:gd name="connsiteY257" fmla="*/ 32677 h 117212"/>
                <a:gd name="connsiteX258" fmla="*/ 18307 w 96471"/>
                <a:gd name="connsiteY258" fmla="*/ 32430 h 117212"/>
                <a:gd name="connsiteX259" fmla="*/ 23764 w 96471"/>
                <a:gd name="connsiteY259" fmla="*/ 32732 h 117212"/>
                <a:gd name="connsiteX260" fmla="*/ 27515 w 96471"/>
                <a:gd name="connsiteY260" fmla="*/ 35441 h 117212"/>
                <a:gd name="connsiteX261" fmla="*/ 28483 w 96471"/>
                <a:gd name="connsiteY261" fmla="*/ 34957 h 117212"/>
                <a:gd name="connsiteX262" fmla="*/ 29983 w 96471"/>
                <a:gd name="connsiteY262" fmla="*/ 33245 h 117212"/>
                <a:gd name="connsiteX263" fmla="*/ 30687 w 96471"/>
                <a:gd name="connsiteY263" fmla="*/ 33056 h 117212"/>
                <a:gd name="connsiteX264" fmla="*/ 36340 w 96471"/>
                <a:gd name="connsiteY264" fmla="*/ 33802 h 117212"/>
                <a:gd name="connsiteX265" fmla="*/ 39851 w 96471"/>
                <a:gd name="connsiteY265" fmla="*/ 34787 h 117212"/>
                <a:gd name="connsiteX266" fmla="*/ 40790 w 96471"/>
                <a:gd name="connsiteY266" fmla="*/ 34480 h 117212"/>
                <a:gd name="connsiteX267" fmla="*/ 40283 w 96471"/>
                <a:gd name="connsiteY267" fmla="*/ 32580 h 117212"/>
                <a:gd name="connsiteX268" fmla="*/ 39074 w 96471"/>
                <a:gd name="connsiteY268" fmla="*/ 31262 h 117212"/>
                <a:gd name="connsiteX269" fmla="*/ 40593 w 96471"/>
                <a:gd name="connsiteY269" fmla="*/ 29534 h 117212"/>
                <a:gd name="connsiteX270" fmla="*/ 42438 w 96471"/>
                <a:gd name="connsiteY270" fmla="*/ 28363 h 117212"/>
                <a:gd name="connsiteX271" fmla="*/ 43671 w 96471"/>
                <a:gd name="connsiteY271" fmla="*/ 27779 h 117212"/>
                <a:gd name="connsiteX272" fmla="*/ 46518 w 96471"/>
                <a:gd name="connsiteY272" fmla="*/ 27053 h 117212"/>
                <a:gd name="connsiteX273" fmla="*/ 47759 w 96471"/>
                <a:gd name="connsiteY273" fmla="*/ 26369 h 117212"/>
                <a:gd name="connsiteX274" fmla="*/ 48586 w 96471"/>
                <a:gd name="connsiteY274" fmla="*/ 24143 h 117212"/>
                <a:gd name="connsiteX275" fmla="*/ 49902 w 96471"/>
                <a:gd name="connsiteY275" fmla="*/ 22287 h 117212"/>
                <a:gd name="connsiteX276" fmla="*/ 42758 w 96471"/>
                <a:gd name="connsiteY276" fmla="*/ 23252 h 117212"/>
                <a:gd name="connsiteX277" fmla="*/ 35961 w 96471"/>
                <a:gd name="connsiteY277" fmla="*/ 21052 h 117212"/>
                <a:gd name="connsiteX278" fmla="*/ 37039 w 96471"/>
                <a:gd name="connsiteY278" fmla="*/ 19495 h 117212"/>
                <a:gd name="connsiteX279" fmla="*/ 38474 w 96471"/>
                <a:gd name="connsiteY279" fmla="*/ 18612 h 117212"/>
                <a:gd name="connsiteX280" fmla="*/ 40950 w 96471"/>
                <a:gd name="connsiteY280" fmla="*/ 17935 h 117212"/>
                <a:gd name="connsiteX281" fmla="*/ 41185 w 96471"/>
                <a:gd name="connsiteY281" fmla="*/ 17122 h 117212"/>
                <a:gd name="connsiteX282" fmla="*/ 42438 w 96471"/>
                <a:gd name="connsiteY282" fmla="*/ 16446 h 117212"/>
                <a:gd name="connsiteX283" fmla="*/ 44510 w 96471"/>
                <a:gd name="connsiteY283" fmla="*/ 14669 h 117212"/>
                <a:gd name="connsiteX284" fmla="*/ 43749 w 96471"/>
                <a:gd name="connsiteY284" fmla="*/ 12346 h 117212"/>
                <a:gd name="connsiteX285" fmla="*/ 44157 w 96471"/>
                <a:gd name="connsiteY285" fmla="*/ 10646 h 117212"/>
                <a:gd name="connsiteX286" fmla="*/ 45649 w 96471"/>
                <a:gd name="connsiteY286" fmla="*/ 9537 h 117212"/>
                <a:gd name="connsiteX287" fmla="*/ 46116 w 96471"/>
                <a:gd name="connsiteY287" fmla="*/ 7945 h 117212"/>
                <a:gd name="connsiteX288" fmla="*/ 46781 w 96471"/>
                <a:gd name="connsiteY288" fmla="*/ 6772 h 117212"/>
                <a:gd name="connsiteX289" fmla="*/ 49808 w 96471"/>
                <a:gd name="connsiteY289" fmla="*/ 6352 h 117212"/>
                <a:gd name="connsiteX290" fmla="*/ 52718 w 96471"/>
                <a:gd name="connsiteY290" fmla="*/ 5261 h 117212"/>
                <a:gd name="connsiteX291" fmla="*/ 53769 w 96471"/>
                <a:gd name="connsiteY291" fmla="*/ 5367 h 117212"/>
                <a:gd name="connsiteX292" fmla="*/ 57205 w 96471"/>
                <a:gd name="connsiteY292" fmla="*/ 5115 h 117212"/>
                <a:gd name="connsiteX293" fmla="*/ 58369 w 96471"/>
                <a:gd name="connsiteY293" fmla="*/ 5555 h 117212"/>
                <a:gd name="connsiteX294" fmla="*/ 58104 w 96471"/>
                <a:gd name="connsiteY294" fmla="*/ 3626 h 117212"/>
                <a:gd name="connsiteX295" fmla="*/ 60214 w 96471"/>
                <a:gd name="connsiteY295" fmla="*/ 3375 h 117212"/>
                <a:gd name="connsiteX296" fmla="*/ 61039 w 96471"/>
                <a:gd name="connsiteY296" fmla="*/ 3760 h 117212"/>
                <a:gd name="connsiteX297" fmla="*/ 61402 w 96471"/>
                <a:gd name="connsiteY297" fmla="*/ 5127 h 117212"/>
                <a:gd name="connsiteX298" fmla="*/ 62361 w 96471"/>
                <a:gd name="connsiteY298" fmla="*/ 5999 h 117212"/>
                <a:gd name="connsiteX299" fmla="*/ 62657 w 96471"/>
                <a:gd name="connsiteY299" fmla="*/ 7513 h 117212"/>
                <a:gd name="connsiteX300" fmla="*/ 62014 w 96471"/>
                <a:gd name="connsiteY300" fmla="*/ 8682 h 117212"/>
                <a:gd name="connsiteX301" fmla="*/ 60940 w 96471"/>
                <a:gd name="connsiteY301" fmla="*/ 9582 h 117212"/>
                <a:gd name="connsiteX302" fmla="*/ 61922 w 96471"/>
                <a:gd name="connsiteY302" fmla="*/ 10503 h 117212"/>
                <a:gd name="connsiteX303" fmla="*/ 60399 w 96471"/>
                <a:gd name="connsiteY303" fmla="*/ 12166 h 117212"/>
                <a:gd name="connsiteX304" fmla="*/ 62043 w 96471"/>
                <a:gd name="connsiteY304" fmla="*/ 11458 h 117212"/>
                <a:gd name="connsiteX305" fmla="*/ 64386 w 96471"/>
                <a:gd name="connsiteY305" fmla="*/ 9829 h 117212"/>
                <a:gd name="connsiteX306" fmla="*/ 64265 w 96471"/>
                <a:gd name="connsiteY306" fmla="*/ 8496 h 117212"/>
                <a:gd name="connsiteX307" fmla="*/ 63866 w 96471"/>
                <a:gd name="connsiteY307" fmla="*/ 6820 h 117212"/>
                <a:gd name="connsiteX308" fmla="*/ 63214 w 96471"/>
                <a:gd name="connsiteY308" fmla="*/ 5307 h 117212"/>
                <a:gd name="connsiteX309" fmla="*/ 63514 w 96471"/>
                <a:gd name="connsiteY309" fmla="*/ 3639 h 117212"/>
                <a:gd name="connsiteX310" fmla="*/ 64831 w 96471"/>
                <a:gd name="connsiteY310" fmla="*/ 2595 h 117212"/>
                <a:gd name="connsiteX311" fmla="*/ 68293 w 96471"/>
                <a:gd name="connsiteY311" fmla="*/ 2070 h 117212"/>
                <a:gd name="connsiteX312" fmla="*/ 66873 w 96471"/>
                <a:gd name="connsiteY312" fmla="*/ 174 h 1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Lst>
              <a:rect l="l" t="t" r="r" b="b"/>
              <a:pathLst>
                <a:path w="96471" h="117212">
                  <a:moveTo>
                    <a:pt x="4626" y="41297"/>
                  </a:moveTo>
                  <a:lnTo>
                    <a:pt x="5539" y="41650"/>
                  </a:lnTo>
                  <a:lnTo>
                    <a:pt x="8709" y="41699"/>
                  </a:lnTo>
                  <a:lnTo>
                    <a:pt x="9599" y="42196"/>
                  </a:lnTo>
                  <a:lnTo>
                    <a:pt x="9774" y="44442"/>
                  </a:lnTo>
                  <a:lnTo>
                    <a:pt x="9681" y="45307"/>
                  </a:lnTo>
                  <a:lnTo>
                    <a:pt x="8043" y="44217"/>
                  </a:lnTo>
                  <a:lnTo>
                    <a:pt x="7247" y="43030"/>
                  </a:lnTo>
                  <a:lnTo>
                    <a:pt x="2753" y="42485"/>
                  </a:lnTo>
                  <a:close/>
                  <a:moveTo>
                    <a:pt x="68137" y="0"/>
                  </a:moveTo>
                  <a:lnTo>
                    <a:pt x="69511" y="395"/>
                  </a:lnTo>
                  <a:lnTo>
                    <a:pt x="71531" y="1873"/>
                  </a:lnTo>
                  <a:lnTo>
                    <a:pt x="73633" y="3031"/>
                  </a:lnTo>
                  <a:lnTo>
                    <a:pt x="75813" y="3949"/>
                  </a:lnTo>
                  <a:lnTo>
                    <a:pt x="73718" y="5785"/>
                  </a:lnTo>
                  <a:lnTo>
                    <a:pt x="71143" y="7058"/>
                  </a:lnTo>
                  <a:lnTo>
                    <a:pt x="70130" y="8444"/>
                  </a:lnTo>
                  <a:lnTo>
                    <a:pt x="66631" y="10422"/>
                  </a:lnTo>
                  <a:lnTo>
                    <a:pt x="66089" y="11171"/>
                  </a:lnTo>
                  <a:lnTo>
                    <a:pt x="65103" y="14188"/>
                  </a:lnTo>
                  <a:lnTo>
                    <a:pt x="64987" y="15048"/>
                  </a:lnTo>
                  <a:lnTo>
                    <a:pt x="63861" y="16633"/>
                  </a:lnTo>
                  <a:lnTo>
                    <a:pt x="62795" y="18395"/>
                  </a:lnTo>
                  <a:lnTo>
                    <a:pt x="61555" y="19077"/>
                  </a:lnTo>
                  <a:lnTo>
                    <a:pt x="59708" y="19618"/>
                  </a:lnTo>
                  <a:lnTo>
                    <a:pt x="58658" y="20156"/>
                  </a:lnTo>
                  <a:lnTo>
                    <a:pt x="57336" y="19886"/>
                  </a:lnTo>
                  <a:lnTo>
                    <a:pt x="55662" y="19929"/>
                  </a:lnTo>
                  <a:lnTo>
                    <a:pt x="54830" y="20527"/>
                  </a:lnTo>
                  <a:lnTo>
                    <a:pt x="54871" y="20986"/>
                  </a:lnTo>
                  <a:lnTo>
                    <a:pt x="55371" y="21515"/>
                  </a:lnTo>
                  <a:lnTo>
                    <a:pt x="56837" y="22322"/>
                  </a:lnTo>
                  <a:lnTo>
                    <a:pt x="58463" y="23052"/>
                  </a:lnTo>
                  <a:lnTo>
                    <a:pt x="58284" y="23691"/>
                  </a:lnTo>
                  <a:lnTo>
                    <a:pt x="57413" y="24415"/>
                  </a:lnTo>
                  <a:lnTo>
                    <a:pt x="51873" y="26211"/>
                  </a:lnTo>
                  <a:lnTo>
                    <a:pt x="50223" y="27295"/>
                  </a:lnTo>
                  <a:lnTo>
                    <a:pt x="49651" y="28010"/>
                  </a:lnTo>
                  <a:lnTo>
                    <a:pt x="50238" y="29208"/>
                  </a:lnTo>
                  <a:lnTo>
                    <a:pt x="54656" y="32794"/>
                  </a:lnTo>
                  <a:lnTo>
                    <a:pt x="55408" y="33184"/>
                  </a:lnTo>
                  <a:lnTo>
                    <a:pt x="56061" y="35268"/>
                  </a:lnTo>
                  <a:lnTo>
                    <a:pt x="59956" y="36139"/>
                  </a:lnTo>
                  <a:lnTo>
                    <a:pt x="61553" y="37440"/>
                  </a:lnTo>
                  <a:lnTo>
                    <a:pt x="62927" y="37752"/>
                  </a:lnTo>
                  <a:lnTo>
                    <a:pt x="65912" y="37639"/>
                  </a:lnTo>
                  <a:lnTo>
                    <a:pt x="67112" y="38128"/>
                  </a:lnTo>
                  <a:lnTo>
                    <a:pt x="67790" y="37757"/>
                  </a:lnTo>
                  <a:lnTo>
                    <a:pt x="68183" y="37071"/>
                  </a:lnTo>
                  <a:lnTo>
                    <a:pt x="70696" y="35304"/>
                  </a:lnTo>
                  <a:lnTo>
                    <a:pt x="71527" y="34532"/>
                  </a:lnTo>
                  <a:lnTo>
                    <a:pt x="71028" y="33454"/>
                  </a:lnTo>
                  <a:lnTo>
                    <a:pt x="70485" y="32635"/>
                  </a:lnTo>
                  <a:lnTo>
                    <a:pt x="72013" y="31003"/>
                  </a:lnTo>
                  <a:lnTo>
                    <a:pt x="73866" y="29391"/>
                  </a:lnTo>
                  <a:lnTo>
                    <a:pt x="74795" y="29439"/>
                  </a:lnTo>
                  <a:lnTo>
                    <a:pt x="76377" y="30426"/>
                  </a:lnTo>
                  <a:lnTo>
                    <a:pt x="77680" y="31804"/>
                  </a:lnTo>
                  <a:lnTo>
                    <a:pt x="77857" y="32871"/>
                  </a:lnTo>
                  <a:lnTo>
                    <a:pt x="78097" y="33645"/>
                  </a:lnTo>
                  <a:lnTo>
                    <a:pt x="79330" y="35297"/>
                  </a:lnTo>
                  <a:lnTo>
                    <a:pt x="80126" y="35867"/>
                  </a:lnTo>
                  <a:lnTo>
                    <a:pt x="82273" y="36198"/>
                  </a:lnTo>
                  <a:lnTo>
                    <a:pt x="82773" y="36846"/>
                  </a:lnTo>
                  <a:lnTo>
                    <a:pt x="82390" y="39235"/>
                  </a:lnTo>
                  <a:lnTo>
                    <a:pt x="82709" y="40029"/>
                  </a:lnTo>
                  <a:lnTo>
                    <a:pt x="84957" y="40070"/>
                  </a:lnTo>
                  <a:lnTo>
                    <a:pt x="87342" y="39877"/>
                  </a:lnTo>
                  <a:lnTo>
                    <a:pt x="88175" y="39968"/>
                  </a:lnTo>
                  <a:lnTo>
                    <a:pt x="89036" y="39468"/>
                  </a:lnTo>
                  <a:lnTo>
                    <a:pt x="90363" y="38929"/>
                  </a:lnTo>
                  <a:lnTo>
                    <a:pt x="92257" y="39115"/>
                  </a:lnTo>
                  <a:lnTo>
                    <a:pt x="93191" y="40184"/>
                  </a:lnTo>
                  <a:lnTo>
                    <a:pt x="93607" y="41285"/>
                  </a:lnTo>
                  <a:lnTo>
                    <a:pt x="91977" y="41699"/>
                  </a:lnTo>
                  <a:lnTo>
                    <a:pt x="90275" y="41473"/>
                  </a:lnTo>
                  <a:lnTo>
                    <a:pt x="89445" y="42196"/>
                  </a:lnTo>
                  <a:lnTo>
                    <a:pt x="89391" y="43588"/>
                  </a:lnTo>
                  <a:lnTo>
                    <a:pt x="89966" y="45379"/>
                  </a:lnTo>
                  <a:lnTo>
                    <a:pt x="91104" y="46649"/>
                  </a:lnTo>
                  <a:lnTo>
                    <a:pt x="92014" y="49509"/>
                  </a:lnTo>
                  <a:lnTo>
                    <a:pt x="92768" y="52676"/>
                  </a:lnTo>
                  <a:lnTo>
                    <a:pt x="93941" y="54588"/>
                  </a:lnTo>
                  <a:lnTo>
                    <a:pt x="94182" y="56958"/>
                  </a:lnTo>
                  <a:lnTo>
                    <a:pt x="94009" y="58122"/>
                  </a:lnTo>
                  <a:lnTo>
                    <a:pt x="94223" y="60212"/>
                  </a:lnTo>
                  <a:lnTo>
                    <a:pt x="93724" y="60948"/>
                  </a:lnTo>
                  <a:lnTo>
                    <a:pt x="94098" y="62908"/>
                  </a:lnTo>
                  <a:lnTo>
                    <a:pt x="95479" y="66960"/>
                  </a:lnTo>
                  <a:lnTo>
                    <a:pt x="96082" y="69214"/>
                  </a:lnTo>
                  <a:lnTo>
                    <a:pt x="96471" y="74127"/>
                  </a:lnTo>
                  <a:lnTo>
                    <a:pt x="95497" y="75966"/>
                  </a:lnTo>
                  <a:lnTo>
                    <a:pt x="94188" y="77709"/>
                  </a:lnTo>
                  <a:lnTo>
                    <a:pt x="93333" y="79774"/>
                  </a:lnTo>
                  <a:lnTo>
                    <a:pt x="92672" y="82001"/>
                  </a:lnTo>
                  <a:lnTo>
                    <a:pt x="92274" y="85587"/>
                  </a:lnTo>
                  <a:lnTo>
                    <a:pt x="89440" y="89784"/>
                  </a:lnTo>
                  <a:lnTo>
                    <a:pt x="88234" y="90826"/>
                  </a:lnTo>
                  <a:lnTo>
                    <a:pt x="86835" y="91467"/>
                  </a:lnTo>
                  <a:lnTo>
                    <a:pt x="89891" y="94395"/>
                  </a:lnTo>
                  <a:lnTo>
                    <a:pt x="87394" y="95700"/>
                  </a:lnTo>
                  <a:lnTo>
                    <a:pt x="84671" y="96111"/>
                  </a:lnTo>
                  <a:lnTo>
                    <a:pt x="81658" y="95379"/>
                  </a:lnTo>
                  <a:lnTo>
                    <a:pt x="79781" y="95468"/>
                  </a:lnTo>
                  <a:lnTo>
                    <a:pt x="78067" y="96415"/>
                  </a:lnTo>
                  <a:lnTo>
                    <a:pt x="77392" y="96988"/>
                  </a:lnTo>
                  <a:lnTo>
                    <a:pt x="76853" y="96711"/>
                  </a:lnTo>
                  <a:lnTo>
                    <a:pt x="75722" y="94311"/>
                  </a:lnTo>
                  <a:lnTo>
                    <a:pt x="74893" y="96790"/>
                  </a:lnTo>
                  <a:lnTo>
                    <a:pt x="73157" y="97578"/>
                  </a:lnTo>
                  <a:lnTo>
                    <a:pt x="70184" y="97410"/>
                  </a:lnTo>
                  <a:lnTo>
                    <a:pt x="65217" y="98070"/>
                  </a:lnTo>
                  <a:lnTo>
                    <a:pt x="63306" y="98775"/>
                  </a:lnTo>
                  <a:lnTo>
                    <a:pt x="62512" y="99878"/>
                  </a:lnTo>
                  <a:lnTo>
                    <a:pt x="61922" y="101152"/>
                  </a:lnTo>
                  <a:lnTo>
                    <a:pt x="61147" y="101904"/>
                  </a:lnTo>
                  <a:lnTo>
                    <a:pt x="60271" y="102300"/>
                  </a:lnTo>
                  <a:lnTo>
                    <a:pt x="56436" y="103238"/>
                  </a:lnTo>
                  <a:lnTo>
                    <a:pt x="55680" y="103613"/>
                  </a:lnTo>
                  <a:lnTo>
                    <a:pt x="53904" y="105667"/>
                  </a:lnTo>
                  <a:lnTo>
                    <a:pt x="51575" y="106853"/>
                  </a:lnTo>
                  <a:lnTo>
                    <a:pt x="49646" y="107208"/>
                  </a:lnTo>
                  <a:lnTo>
                    <a:pt x="47934" y="106014"/>
                  </a:lnTo>
                  <a:lnTo>
                    <a:pt x="47230" y="105296"/>
                  </a:lnTo>
                  <a:lnTo>
                    <a:pt x="46435" y="104931"/>
                  </a:lnTo>
                  <a:lnTo>
                    <a:pt x="43805" y="104987"/>
                  </a:lnTo>
                  <a:lnTo>
                    <a:pt x="44636" y="105357"/>
                  </a:lnTo>
                  <a:lnTo>
                    <a:pt x="45172" y="106200"/>
                  </a:lnTo>
                  <a:lnTo>
                    <a:pt x="45432" y="107815"/>
                  </a:lnTo>
                  <a:lnTo>
                    <a:pt x="45133" y="109397"/>
                  </a:lnTo>
                  <a:lnTo>
                    <a:pt x="43836" y="110200"/>
                  </a:lnTo>
                  <a:lnTo>
                    <a:pt x="42287" y="110348"/>
                  </a:lnTo>
                  <a:lnTo>
                    <a:pt x="39845" y="111987"/>
                  </a:lnTo>
                  <a:lnTo>
                    <a:pt x="36612" y="112435"/>
                  </a:lnTo>
                  <a:lnTo>
                    <a:pt x="34866" y="113943"/>
                  </a:lnTo>
                  <a:lnTo>
                    <a:pt x="24185" y="116492"/>
                  </a:lnTo>
                  <a:lnTo>
                    <a:pt x="23579" y="116522"/>
                  </a:lnTo>
                  <a:lnTo>
                    <a:pt x="22105" y="115873"/>
                  </a:lnTo>
                  <a:lnTo>
                    <a:pt x="20506" y="115586"/>
                  </a:lnTo>
                  <a:lnTo>
                    <a:pt x="18914" y="115789"/>
                  </a:lnTo>
                  <a:lnTo>
                    <a:pt x="14438" y="117212"/>
                  </a:lnTo>
                  <a:lnTo>
                    <a:pt x="12270" y="116929"/>
                  </a:lnTo>
                  <a:lnTo>
                    <a:pt x="15033" y="113390"/>
                  </a:lnTo>
                  <a:lnTo>
                    <a:pt x="18748" y="111602"/>
                  </a:lnTo>
                  <a:lnTo>
                    <a:pt x="19134" y="111112"/>
                  </a:lnTo>
                  <a:lnTo>
                    <a:pt x="17920" y="110872"/>
                  </a:lnTo>
                  <a:lnTo>
                    <a:pt x="10862" y="112114"/>
                  </a:lnTo>
                  <a:lnTo>
                    <a:pt x="8410" y="113172"/>
                  </a:lnTo>
                  <a:lnTo>
                    <a:pt x="5959" y="113479"/>
                  </a:lnTo>
                  <a:lnTo>
                    <a:pt x="7094" y="111864"/>
                  </a:lnTo>
                  <a:lnTo>
                    <a:pt x="10256" y="109650"/>
                  </a:lnTo>
                  <a:lnTo>
                    <a:pt x="11952" y="108607"/>
                  </a:lnTo>
                  <a:lnTo>
                    <a:pt x="12987" y="108193"/>
                  </a:lnTo>
                  <a:lnTo>
                    <a:pt x="14168" y="106891"/>
                  </a:lnTo>
                  <a:lnTo>
                    <a:pt x="17500" y="105411"/>
                  </a:lnTo>
                  <a:lnTo>
                    <a:pt x="6767" y="108463"/>
                  </a:lnTo>
                  <a:lnTo>
                    <a:pt x="3947" y="108091"/>
                  </a:lnTo>
                  <a:lnTo>
                    <a:pt x="3283" y="107240"/>
                  </a:lnTo>
                  <a:lnTo>
                    <a:pt x="1087" y="107639"/>
                  </a:lnTo>
                  <a:lnTo>
                    <a:pt x="255" y="105579"/>
                  </a:lnTo>
                  <a:lnTo>
                    <a:pt x="3508" y="102454"/>
                  </a:lnTo>
                  <a:lnTo>
                    <a:pt x="5404" y="101109"/>
                  </a:lnTo>
                  <a:lnTo>
                    <a:pt x="7655" y="100382"/>
                  </a:lnTo>
                  <a:lnTo>
                    <a:pt x="9822" y="99339"/>
                  </a:lnTo>
                  <a:lnTo>
                    <a:pt x="10626" y="98063"/>
                  </a:lnTo>
                  <a:lnTo>
                    <a:pt x="9606" y="97656"/>
                  </a:lnTo>
                  <a:lnTo>
                    <a:pt x="3112" y="97980"/>
                  </a:lnTo>
                  <a:lnTo>
                    <a:pt x="0" y="97708"/>
                  </a:lnTo>
                  <a:lnTo>
                    <a:pt x="168" y="96696"/>
                  </a:lnTo>
                  <a:lnTo>
                    <a:pt x="742" y="95574"/>
                  </a:lnTo>
                  <a:lnTo>
                    <a:pt x="3965" y="93654"/>
                  </a:lnTo>
                  <a:lnTo>
                    <a:pt x="5708" y="93345"/>
                  </a:lnTo>
                  <a:lnTo>
                    <a:pt x="7263" y="93528"/>
                  </a:lnTo>
                  <a:lnTo>
                    <a:pt x="8781" y="94020"/>
                  </a:lnTo>
                  <a:lnTo>
                    <a:pt x="10015" y="94663"/>
                  </a:lnTo>
                  <a:lnTo>
                    <a:pt x="13668" y="94294"/>
                  </a:lnTo>
                  <a:lnTo>
                    <a:pt x="12143" y="93067"/>
                  </a:lnTo>
                  <a:lnTo>
                    <a:pt x="11874" y="90572"/>
                  </a:lnTo>
                  <a:lnTo>
                    <a:pt x="10706" y="89733"/>
                  </a:lnTo>
                  <a:lnTo>
                    <a:pt x="12201" y="88575"/>
                  </a:lnTo>
                  <a:lnTo>
                    <a:pt x="13911" y="87871"/>
                  </a:lnTo>
                  <a:lnTo>
                    <a:pt x="16761" y="85473"/>
                  </a:lnTo>
                  <a:lnTo>
                    <a:pt x="17776" y="85108"/>
                  </a:lnTo>
                  <a:lnTo>
                    <a:pt x="23416" y="84525"/>
                  </a:lnTo>
                  <a:lnTo>
                    <a:pt x="29499" y="83263"/>
                  </a:lnTo>
                  <a:lnTo>
                    <a:pt x="35529" y="81519"/>
                  </a:lnTo>
                  <a:lnTo>
                    <a:pt x="32437" y="80544"/>
                  </a:lnTo>
                  <a:lnTo>
                    <a:pt x="30956" y="79257"/>
                  </a:lnTo>
                  <a:lnTo>
                    <a:pt x="28576" y="81858"/>
                  </a:lnTo>
                  <a:lnTo>
                    <a:pt x="26863" y="82852"/>
                  </a:lnTo>
                  <a:lnTo>
                    <a:pt x="22024" y="83383"/>
                  </a:lnTo>
                  <a:lnTo>
                    <a:pt x="20492" y="83091"/>
                  </a:lnTo>
                  <a:lnTo>
                    <a:pt x="18335" y="82284"/>
                  </a:lnTo>
                  <a:lnTo>
                    <a:pt x="17665" y="82592"/>
                  </a:lnTo>
                  <a:lnTo>
                    <a:pt x="17042" y="83215"/>
                  </a:lnTo>
                  <a:lnTo>
                    <a:pt x="13839" y="84489"/>
                  </a:lnTo>
                  <a:lnTo>
                    <a:pt x="10473" y="84794"/>
                  </a:lnTo>
                  <a:lnTo>
                    <a:pt x="14387" y="82456"/>
                  </a:lnTo>
                  <a:lnTo>
                    <a:pt x="19353" y="78489"/>
                  </a:lnTo>
                  <a:lnTo>
                    <a:pt x="20461" y="77234"/>
                  </a:lnTo>
                  <a:lnTo>
                    <a:pt x="22037" y="75050"/>
                  </a:lnTo>
                  <a:lnTo>
                    <a:pt x="21549" y="74078"/>
                  </a:lnTo>
                  <a:lnTo>
                    <a:pt x="20526" y="73524"/>
                  </a:lnTo>
                  <a:lnTo>
                    <a:pt x="24125" y="69022"/>
                  </a:lnTo>
                  <a:lnTo>
                    <a:pt x="25392" y="68204"/>
                  </a:lnTo>
                  <a:lnTo>
                    <a:pt x="27699" y="68072"/>
                  </a:lnTo>
                  <a:lnTo>
                    <a:pt x="29389" y="67357"/>
                  </a:lnTo>
                  <a:lnTo>
                    <a:pt x="30134" y="67354"/>
                  </a:lnTo>
                  <a:lnTo>
                    <a:pt x="30804" y="67088"/>
                  </a:lnTo>
                  <a:lnTo>
                    <a:pt x="32286" y="65736"/>
                  </a:lnTo>
                  <a:lnTo>
                    <a:pt x="29999" y="64876"/>
                  </a:lnTo>
                  <a:lnTo>
                    <a:pt x="27638" y="64433"/>
                  </a:lnTo>
                  <a:lnTo>
                    <a:pt x="20332" y="64902"/>
                  </a:lnTo>
                  <a:lnTo>
                    <a:pt x="19371" y="64801"/>
                  </a:lnTo>
                  <a:lnTo>
                    <a:pt x="18465" y="64386"/>
                  </a:lnTo>
                  <a:lnTo>
                    <a:pt x="17877" y="63787"/>
                  </a:lnTo>
                  <a:lnTo>
                    <a:pt x="17435" y="62252"/>
                  </a:lnTo>
                  <a:lnTo>
                    <a:pt x="16899" y="61909"/>
                  </a:lnTo>
                  <a:lnTo>
                    <a:pt x="15250" y="61909"/>
                  </a:lnTo>
                  <a:lnTo>
                    <a:pt x="13625" y="62378"/>
                  </a:lnTo>
                  <a:lnTo>
                    <a:pt x="12490" y="62333"/>
                  </a:lnTo>
                  <a:lnTo>
                    <a:pt x="11376" y="61660"/>
                  </a:lnTo>
                  <a:lnTo>
                    <a:pt x="13153" y="60088"/>
                  </a:lnTo>
                  <a:lnTo>
                    <a:pt x="10862" y="59718"/>
                  </a:lnTo>
                  <a:lnTo>
                    <a:pt x="8542" y="60027"/>
                  </a:lnTo>
                  <a:lnTo>
                    <a:pt x="6611" y="59551"/>
                  </a:lnTo>
                  <a:lnTo>
                    <a:pt x="6551" y="58564"/>
                  </a:lnTo>
                  <a:lnTo>
                    <a:pt x="7426" y="57579"/>
                  </a:lnTo>
                  <a:lnTo>
                    <a:pt x="6279" y="56644"/>
                  </a:lnTo>
                  <a:lnTo>
                    <a:pt x="6042" y="55462"/>
                  </a:lnTo>
                  <a:lnTo>
                    <a:pt x="7264" y="54881"/>
                  </a:lnTo>
                  <a:lnTo>
                    <a:pt x="8599" y="55074"/>
                  </a:lnTo>
                  <a:lnTo>
                    <a:pt x="11320" y="54199"/>
                  </a:lnTo>
                  <a:lnTo>
                    <a:pt x="14806" y="53774"/>
                  </a:lnTo>
                  <a:lnTo>
                    <a:pt x="11816" y="52911"/>
                  </a:lnTo>
                  <a:lnTo>
                    <a:pt x="10625" y="52171"/>
                  </a:lnTo>
                  <a:lnTo>
                    <a:pt x="10568" y="51038"/>
                  </a:lnTo>
                  <a:lnTo>
                    <a:pt x="10805" y="50068"/>
                  </a:lnTo>
                  <a:lnTo>
                    <a:pt x="14266" y="48427"/>
                  </a:lnTo>
                  <a:lnTo>
                    <a:pt x="17955" y="47703"/>
                  </a:lnTo>
                  <a:lnTo>
                    <a:pt x="17683" y="46621"/>
                  </a:lnTo>
                  <a:lnTo>
                    <a:pt x="17941" y="45450"/>
                  </a:lnTo>
                  <a:lnTo>
                    <a:pt x="14212" y="45112"/>
                  </a:lnTo>
                  <a:lnTo>
                    <a:pt x="10529" y="45938"/>
                  </a:lnTo>
                  <a:lnTo>
                    <a:pt x="10923" y="43700"/>
                  </a:lnTo>
                  <a:lnTo>
                    <a:pt x="11805" y="41678"/>
                  </a:lnTo>
                  <a:lnTo>
                    <a:pt x="11979" y="40343"/>
                  </a:lnTo>
                  <a:lnTo>
                    <a:pt x="11803" y="38914"/>
                  </a:lnTo>
                  <a:lnTo>
                    <a:pt x="10078" y="39525"/>
                  </a:lnTo>
                  <a:lnTo>
                    <a:pt x="9876" y="37509"/>
                  </a:lnTo>
                  <a:lnTo>
                    <a:pt x="9135" y="36125"/>
                  </a:lnTo>
                  <a:lnTo>
                    <a:pt x="6580" y="37078"/>
                  </a:lnTo>
                  <a:lnTo>
                    <a:pt x="6646" y="35252"/>
                  </a:lnTo>
                  <a:lnTo>
                    <a:pt x="7382" y="33975"/>
                  </a:lnTo>
                  <a:lnTo>
                    <a:pt x="8718" y="33420"/>
                  </a:lnTo>
                  <a:lnTo>
                    <a:pt x="10045" y="33661"/>
                  </a:lnTo>
                  <a:lnTo>
                    <a:pt x="12508" y="33637"/>
                  </a:lnTo>
                  <a:lnTo>
                    <a:pt x="14883" y="32677"/>
                  </a:lnTo>
                  <a:lnTo>
                    <a:pt x="18307" y="32430"/>
                  </a:lnTo>
                  <a:lnTo>
                    <a:pt x="23764" y="32732"/>
                  </a:lnTo>
                  <a:lnTo>
                    <a:pt x="27515" y="35441"/>
                  </a:lnTo>
                  <a:lnTo>
                    <a:pt x="28483" y="34957"/>
                  </a:lnTo>
                  <a:lnTo>
                    <a:pt x="29983" y="33245"/>
                  </a:lnTo>
                  <a:lnTo>
                    <a:pt x="30687" y="33056"/>
                  </a:lnTo>
                  <a:lnTo>
                    <a:pt x="36340" y="33802"/>
                  </a:lnTo>
                  <a:lnTo>
                    <a:pt x="39851" y="34787"/>
                  </a:lnTo>
                  <a:lnTo>
                    <a:pt x="40790" y="34480"/>
                  </a:lnTo>
                  <a:lnTo>
                    <a:pt x="40283" y="32580"/>
                  </a:lnTo>
                  <a:lnTo>
                    <a:pt x="39074" y="31262"/>
                  </a:lnTo>
                  <a:lnTo>
                    <a:pt x="40593" y="29534"/>
                  </a:lnTo>
                  <a:lnTo>
                    <a:pt x="42438" y="28363"/>
                  </a:lnTo>
                  <a:lnTo>
                    <a:pt x="43671" y="27779"/>
                  </a:lnTo>
                  <a:lnTo>
                    <a:pt x="46518" y="27053"/>
                  </a:lnTo>
                  <a:lnTo>
                    <a:pt x="47759" y="26369"/>
                  </a:lnTo>
                  <a:lnTo>
                    <a:pt x="48586" y="24143"/>
                  </a:lnTo>
                  <a:lnTo>
                    <a:pt x="49902" y="22287"/>
                  </a:lnTo>
                  <a:lnTo>
                    <a:pt x="42758" y="23252"/>
                  </a:lnTo>
                  <a:lnTo>
                    <a:pt x="35961" y="21052"/>
                  </a:lnTo>
                  <a:lnTo>
                    <a:pt x="37039" y="19495"/>
                  </a:lnTo>
                  <a:lnTo>
                    <a:pt x="38474" y="18612"/>
                  </a:lnTo>
                  <a:lnTo>
                    <a:pt x="40950" y="17935"/>
                  </a:lnTo>
                  <a:lnTo>
                    <a:pt x="41185" y="17122"/>
                  </a:lnTo>
                  <a:lnTo>
                    <a:pt x="42438" y="16446"/>
                  </a:lnTo>
                  <a:lnTo>
                    <a:pt x="44510" y="14669"/>
                  </a:lnTo>
                  <a:lnTo>
                    <a:pt x="43749" y="12346"/>
                  </a:lnTo>
                  <a:lnTo>
                    <a:pt x="44157" y="10646"/>
                  </a:lnTo>
                  <a:lnTo>
                    <a:pt x="45649" y="9537"/>
                  </a:lnTo>
                  <a:lnTo>
                    <a:pt x="46116" y="7945"/>
                  </a:lnTo>
                  <a:lnTo>
                    <a:pt x="46781" y="6772"/>
                  </a:lnTo>
                  <a:lnTo>
                    <a:pt x="49808" y="6352"/>
                  </a:lnTo>
                  <a:lnTo>
                    <a:pt x="52718" y="5261"/>
                  </a:lnTo>
                  <a:lnTo>
                    <a:pt x="53769" y="5367"/>
                  </a:lnTo>
                  <a:lnTo>
                    <a:pt x="57205" y="5115"/>
                  </a:lnTo>
                  <a:lnTo>
                    <a:pt x="58369" y="5555"/>
                  </a:lnTo>
                  <a:lnTo>
                    <a:pt x="58104" y="3626"/>
                  </a:lnTo>
                  <a:lnTo>
                    <a:pt x="60214" y="3375"/>
                  </a:lnTo>
                  <a:lnTo>
                    <a:pt x="61039" y="3760"/>
                  </a:lnTo>
                  <a:lnTo>
                    <a:pt x="61402" y="5127"/>
                  </a:lnTo>
                  <a:lnTo>
                    <a:pt x="62361" y="5999"/>
                  </a:lnTo>
                  <a:lnTo>
                    <a:pt x="62657" y="7513"/>
                  </a:lnTo>
                  <a:lnTo>
                    <a:pt x="62014" y="8682"/>
                  </a:lnTo>
                  <a:lnTo>
                    <a:pt x="60940" y="9582"/>
                  </a:lnTo>
                  <a:lnTo>
                    <a:pt x="61922" y="10503"/>
                  </a:lnTo>
                  <a:lnTo>
                    <a:pt x="60399" y="12166"/>
                  </a:lnTo>
                  <a:lnTo>
                    <a:pt x="62043" y="11458"/>
                  </a:lnTo>
                  <a:lnTo>
                    <a:pt x="64386" y="9829"/>
                  </a:lnTo>
                  <a:lnTo>
                    <a:pt x="64265" y="8496"/>
                  </a:lnTo>
                  <a:lnTo>
                    <a:pt x="63866" y="6820"/>
                  </a:lnTo>
                  <a:lnTo>
                    <a:pt x="63214" y="5307"/>
                  </a:lnTo>
                  <a:lnTo>
                    <a:pt x="63514" y="3639"/>
                  </a:lnTo>
                  <a:lnTo>
                    <a:pt x="64831" y="2595"/>
                  </a:lnTo>
                  <a:lnTo>
                    <a:pt x="68293" y="2070"/>
                  </a:lnTo>
                  <a:lnTo>
                    <a:pt x="66873" y="174"/>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18" name="ee4p_IT_1_15912"/>
            <p:cNvSpPr>
              <a:spLocks noChangeAspect="1"/>
            </p:cNvSpPr>
            <p:nvPr>
              <p:custDataLst>
                <p:tags r:id="rId22"/>
              </p:custDataLst>
            </p:nvPr>
          </p:nvSpPr>
          <p:spPr>
            <a:xfrm>
              <a:off x="4488825" y="5317667"/>
              <a:ext cx="653384" cy="636877"/>
            </a:xfrm>
            <a:custGeom>
              <a:avLst/>
              <a:gdLst>
                <a:gd name="connsiteX0" fmla="*/ 83300 w 164820"/>
                <a:gd name="connsiteY0" fmla="*/ 156716 h 160656"/>
                <a:gd name="connsiteX1" fmla="*/ 84985 w 164820"/>
                <a:gd name="connsiteY1" fmla="*/ 157277 h 160656"/>
                <a:gd name="connsiteX2" fmla="*/ 85512 w 164820"/>
                <a:gd name="connsiteY2" fmla="*/ 158410 h 160656"/>
                <a:gd name="connsiteX3" fmla="*/ 85583 w 164820"/>
                <a:gd name="connsiteY3" fmla="*/ 158900 h 160656"/>
                <a:gd name="connsiteX4" fmla="*/ 84523 w 164820"/>
                <a:gd name="connsiteY4" fmla="*/ 159180 h 160656"/>
                <a:gd name="connsiteX5" fmla="*/ 83137 w 164820"/>
                <a:gd name="connsiteY5" fmla="*/ 158308 h 160656"/>
                <a:gd name="connsiteX6" fmla="*/ 83044 w 164820"/>
                <a:gd name="connsiteY6" fmla="*/ 157083 h 160656"/>
                <a:gd name="connsiteX7" fmla="*/ 163353 w 164820"/>
                <a:gd name="connsiteY7" fmla="*/ 119599 h 160656"/>
                <a:gd name="connsiteX8" fmla="*/ 164820 w 164820"/>
                <a:gd name="connsiteY8" fmla="*/ 120327 h 160656"/>
                <a:gd name="connsiteX9" fmla="*/ 163535 w 164820"/>
                <a:gd name="connsiteY9" fmla="*/ 121541 h 160656"/>
                <a:gd name="connsiteX10" fmla="*/ 162038 w 164820"/>
                <a:gd name="connsiteY10" fmla="*/ 124459 h 160656"/>
                <a:gd name="connsiteX11" fmla="*/ 161304 w 164820"/>
                <a:gd name="connsiteY11" fmla="*/ 125580 h 160656"/>
                <a:gd name="connsiteX12" fmla="*/ 155970 w 164820"/>
                <a:gd name="connsiteY12" fmla="*/ 132706 h 160656"/>
                <a:gd name="connsiteX13" fmla="*/ 155359 w 164820"/>
                <a:gd name="connsiteY13" fmla="*/ 134350 h 160656"/>
                <a:gd name="connsiteX14" fmla="*/ 154984 w 164820"/>
                <a:gd name="connsiteY14" fmla="*/ 136135 h 160656"/>
                <a:gd name="connsiteX15" fmla="*/ 154431 w 164820"/>
                <a:gd name="connsiteY15" fmla="*/ 137699 h 160656"/>
                <a:gd name="connsiteX16" fmla="*/ 153683 w 164820"/>
                <a:gd name="connsiteY16" fmla="*/ 139172 h 160656"/>
                <a:gd name="connsiteX17" fmla="*/ 152986 w 164820"/>
                <a:gd name="connsiteY17" fmla="*/ 141044 h 160656"/>
                <a:gd name="connsiteX18" fmla="*/ 153122 w 164820"/>
                <a:gd name="connsiteY18" fmla="*/ 143164 h 160656"/>
                <a:gd name="connsiteX19" fmla="*/ 153373 w 164820"/>
                <a:gd name="connsiteY19" fmla="*/ 144204 h 160656"/>
                <a:gd name="connsiteX20" fmla="*/ 154014 w 164820"/>
                <a:gd name="connsiteY20" fmla="*/ 144885 h 160656"/>
                <a:gd name="connsiteX21" fmla="*/ 155068 w 164820"/>
                <a:gd name="connsiteY21" fmla="*/ 145526 h 160656"/>
                <a:gd name="connsiteX22" fmla="*/ 155877 w 164820"/>
                <a:gd name="connsiteY22" fmla="*/ 146508 h 160656"/>
                <a:gd name="connsiteX23" fmla="*/ 154636 w 164820"/>
                <a:gd name="connsiteY23" fmla="*/ 147403 h 160656"/>
                <a:gd name="connsiteX24" fmla="*/ 156005 w 164820"/>
                <a:gd name="connsiteY24" fmla="*/ 149197 h 160656"/>
                <a:gd name="connsiteX25" fmla="*/ 157169 w 164820"/>
                <a:gd name="connsiteY25" fmla="*/ 150262 h 160656"/>
                <a:gd name="connsiteX26" fmla="*/ 157324 w 164820"/>
                <a:gd name="connsiteY26" fmla="*/ 151324 h 160656"/>
                <a:gd name="connsiteX27" fmla="*/ 157298 w 164820"/>
                <a:gd name="connsiteY27" fmla="*/ 152389 h 160656"/>
                <a:gd name="connsiteX28" fmla="*/ 154880 w 164820"/>
                <a:gd name="connsiteY28" fmla="*/ 154385 h 160656"/>
                <a:gd name="connsiteX29" fmla="*/ 153934 w 164820"/>
                <a:gd name="connsiteY29" fmla="*/ 155483 h 160656"/>
                <a:gd name="connsiteX30" fmla="*/ 153347 w 164820"/>
                <a:gd name="connsiteY30" fmla="*/ 156812 h 160656"/>
                <a:gd name="connsiteX31" fmla="*/ 153092 w 164820"/>
                <a:gd name="connsiteY31" fmla="*/ 158184 h 160656"/>
                <a:gd name="connsiteX32" fmla="*/ 153357 w 164820"/>
                <a:gd name="connsiteY32" fmla="*/ 159422 h 160656"/>
                <a:gd name="connsiteX33" fmla="*/ 153275 w 164820"/>
                <a:gd name="connsiteY33" fmla="*/ 160656 h 160656"/>
                <a:gd name="connsiteX34" fmla="*/ 150840 w 164820"/>
                <a:gd name="connsiteY34" fmla="*/ 160502 h 160656"/>
                <a:gd name="connsiteX35" fmla="*/ 148346 w 164820"/>
                <a:gd name="connsiteY35" fmla="*/ 159750 h 160656"/>
                <a:gd name="connsiteX36" fmla="*/ 145832 w 164820"/>
                <a:gd name="connsiteY36" fmla="*/ 160083 h 160656"/>
                <a:gd name="connsiteX37" fmla="*/ 142258 w 164820"/>
                <a:gd name="connsiteY37" fmla="*/ 158657 h 160656"/>
                <a:gd name="connsiteX38" fmla="*/ 140956 w 164820"/>
                <a:gd name="connsiteY38" fmla="*/ 158399 h 160656"/>
                <a:gd name="connsiteX39" fmla="*/ 139771 w 164820"/>
                <a:gd name="connsiteY39" fmla="*/ 157843 h 160656"/>
                <a:gd name="connsiteX40" fmla="*/ 136795 w 164820"/>
                <a:gd name="connsiteY40" fmla="*/ 153418 h 160656"/>
                <a:gd name="connsiteX41" fmla="*/ 134402 w 164820"/>
                <a:gd name="connsiteY41" fmla="*/ 151546 h 160656"/>
                <a:gd name="connsiteX42" fmla="*/ 131835 w 164820"/>
                <a:gd name="connsiteY42" fmla="*/ 150090 h 160656"/>
                <a:gd name="connsiteX43" fmla="*/ 129211 w 164820"/>
                <a:gd name="connsiteY43" fmla="*/ 150001 h 160656"/>
                <a:gd name="connsiteX44" fmla="*/ 126583 w 164820"/>
                <a:gd name="connsiteY44" fmla="*/ 150167 h 160656"/>
                <a:gd name="connsiteX45" fmla="*/ 124264 w 164820"/>
                <a:gd name="connsiteY45" fmla="*/ 149269 h 160656"/>
                <a:gd name="connsiteX46" fmla="*/ 119544 w 164820"/>
                <a:gd name="connsiteY46" fmla="*/ 146257 h 160656"/>
                <a:gd name="connsiteX47" fmla="*/ 114542 w 164820"/>
                <a:gd name="connsiteY47" fmla="*/ 143846 h 160656"/>
                <a:gd name="connsiteX48" fmla="*/ 112420 w 164820"/>
                <a:gd name="connsiteY48" fmla="*/ 142274 h 160656"/>
                <a:gd name="connsiteX49" fmla="*/ 111450 w 164820"/>
                <a:gd name="connsiteY49" fmla="*/ 141217 h 160656"/>
                <a:gd name="connsiteX50" fmla="*/ 110319 w 164820"/>
                <a:gd name="connsiteY50" fmla="*/ 140515 h 160656"/>
                <a:gd name="connsiteX51" fmla="*/ 107453 w 164820"/>
                <a:gd name="connsiteY51" fmla="*/ 139819 h 160656"/>
                <a:gd name="connsiteX52" fmla="*/ 104884 w 164820"/>
                <a:gd name="connsiteY52" fmla="*/ 138186 h 160656"/>
                <a:gd name="connsiteX53" fmla="*/ 103713 w 164820"/>
                <a:gd name="connsiteY53" fmla="*/ 138066 h 160656"/>
                <a:gd name="connsiteX54" fmla="*/ 101195 w 164820"/>
                <a:gd name="connsiteY54" fmla="*/ 138265 h 160656"/>
                <a:gd name="connsiteX55" fmla="*/ 99906 w 164820"/>
                <a:gd name="connsiteY55" fmla="*/ 138152 h 160656"/>
                <a:gd name="connsiteX56" fmla="*/ 98606 w 164820"/>
                <a:gd name="connsiteY56" fmla="*/ 137577 h 160656"/>
                <a:gd name="connsiteX57" fmla="*/ 96097 w 164820"/>
                <a:gd name="connsiteY57" fmla="*/ 135655 h 160656"/>
                <a:gd name="connsiteX58" fmla="*/ 94497 w 164820"/>
                <a:gd name="connsiteY58" fmla="*/ 132988 h 160656"/>
                <a:gd name="connsiteX59" fmla="*/ 94080 w 164820"/>
                <a:gd name="connsiteY59" fmla="*/ 131811 h 160656"/>
                <a:gd name="connsiteX60" fmla="*/ 95214 w 164820"/>
                <a:gd name="connsiteY60" fmla="*/ 128764 h 160656"/>
                <a:gd name="connsiteX61" fmla="*/ 96559 w 164820"/>
                <a:gd name="connsiteY61" fmla="*/ 125837 h 160656"/>
                <a:gd name="connsiteX62" fmla="*/ 97753 w 164820"/>
                <a:gd name="connsiteY62" fmla="*/ 125015 h 160656"/>
                <a:gd name="connsiteX63" fmla="*/ 99140 w 164820"/>
                <a:gd name="connsiteY63" fmla="*/ 124426 h 160656"/>
                <a:gd name="connsiteX64" fmla="*/ 99980 w 164820"/>
                <a:gd name="connsiteY64" fmla="*/ 123559 h 160656"/>
                <a:gd name="connsiteX65" fmla="*/ 100688 w 164820"/>
                <a:gd name="connsiteY65" fmla="*/ 122497 h 160656"/>
                <a:gd name="connsiteX66" fmla="*/ 103260 w 164820"/>
                <a:gd name="connsiteY66" fmla="*/ 125560 h 160656"/>
                <a:gd name="connsiteX67" fmla="*/ 104411 w 164820"/>
                <a:gd name="connsiteY67" fmla="*/ 126300 h 160656"/>
                <a:gd name="connsiteX68" fmla="*/ 105577 w 164820"/>
                <a:gd name="connsiteY68" fmla="*/ 126135 h 160656"/>
                <a:gd name="connsiteX69" fmla="*/ 107645 w 164820"/>
                <a:gd name="connsiteY69" fmla="*/ 125038 h 160656"/>
                <a:gd name="connsiteX70" fmla="*/ 107818 w 164820"/>
                <a:gd name="connsiteY70" fmla="*/ 123836 h 160656"/>
                <a:gd name="connsiteX71" fmla="*/ 110098 w 164820"/>
                <a:gd name="connsiteY71" fmla="*/ 122311 h 160656"/>
                <a:gd name="connsiteX72" fmla="*/ 112999 w 164820"/>
                <a:gd name="connsiteY72" fmla="*/ 122282 h 160656"/>
                <a:gd name="connsiteX73" fmla="*/ 114337 w 164820"/>
                <a:gd name="connsiteY73" fmla="*/ 122562 h 160656"/>
                <a:gd name="connsiteX74" fmla="*/ 115041 w 164820"/>
                <a:gd name="connsiteY74" fmla="*/ 123941 h 160656"/>
                <a:gd name="connsiteX75" fmla="*/ 116147 w 164820"/>
                <a:gd name="connsiteY75" fmla="*/ 124366 h 160656"/>
                <a:gd name="connsiteX76" fmla="*/ 117425 w 164820"/>
                <a:gd name="connsiteY76" fmla="*/ 124549 h 160656"/>
                <a:gd name="connsiteX77" fmla="*/ 121632 w 164820"/>
                <a:gd name="connsiteY77" fmla="*/ 127175 h 160656"/>
                <a:gd name="connsiteX78" fmla="*/ 122811 w 164820"/>
                <a:gd name="connsiteY78" fmla="*/ 127603 h 160656"/>
                <a:gd name="connsiteX79" fmla="*/ 124005 w 164820"/>
                <a:gd name="connsiteY79" fmla="*/ 127676 h 160656"/>
                <a:gd name="connsiteX80" fmla="*/ 127272 w 164820"/>
                <a:gd name="connsiteY80" fmla="*/ 126574 h 160656"/>
                <a:gd name="connsiteX81" fmla="*/ 129779 w 164820"/>
                <a:gd name="connsiteY81" fmla="*/ 126155 h 160656"/>
                <a:gd name="connsiteX82" fmla="*/ 135035 w 164820"/>
                <a:gd name="connsiteY82" fmla="*/ 126762 h 160656"/>
                <a:gd name="connsiteX83" fmla="*/ 137877 w 164820"/>
                <a:gd name="connsiteY83" fmla="*/ 126102 h 160656"/>
                <a:gd name="connsiteX84" fmla="*/ 139861 w 164820"/>
                <a:gd name="connsiteY84" fmla="*/ 126027 h 160656"/>
                <a:gd name="connsiteX85" fmla="*/ 142753 w 164820"/>
                <a:gd name="connsiteY85" fmla="*/ 125012 h 160656"/>
                <a:gd name="connsiteX86" fmla="*/ 144975 w 164820"/>
                <a:gd name="connsiteY86" fmla="*/ 123326 h 160656"/>
                <a:gd name="connsiteX87" fmla="*/ 146134 w 164820"/>
                <a:gd name="connsiteY87" fmla="*/ 122910 h 160656"/>
                <a:gd name="connsiteX88" fmla="*/ 147378 w 164820"/>
                <a:gd name="connsiteY88" fmla="*/ 122790 h 160656"/>
                <a:gd name="connsiteX89" fmla="*/ 150386 w 164820"/>
                <a:gd name="connsiteY89" fmla="*/ 122895 h 160656"/>
                <a:gd name="connsiteX90" fmla="*/ 153411 w 164820"/>
                <a:gd name="connsiteY90" fmla="*/ 123276 h 160656"/>
                <a:gd name="connsiteX91" fmla="*/ 154679 w 164820"/>
                <a:gd name="connsiteY91" fmla="*/ 122882 h 160656"/>
                <a:gd name="connsiteX92" fmla="*/ 155739 w 164820"/>
                <a:gd name="connsiteY92" fmla="*/ 121779 h 160656"/>
                <a:gd name="connsiteX93" fmla="*/ 156968 w 164820"/>
                <a:gd name="connsiteY93" fmla="*/ 121282 h 160656"/>
                <a:gd name="connsiteX94" fmla="*/ 158320 w 164820"/>
                <a:gd name="connsiteY94" fmla="*/ 121617 h 160656"/>
                <a:gd name="connsiteX95" fmla="*/ 161813 w 164820"/>
                <a:gd name="connsiteY95" fmla="*/ 119728 h 160656"/>
                <a:gd name="connsiteX96" fmla="*/ 4111 w 164820"/>
                <a:gd name="connsiteY96" fmla="*/ 98453 h 160656"/>
                <a:gd name="connsiteX97" fmla="*/ 5744 w 164820"/>
                <a:gd name="connsiteY97" fmla="*/ 99107 h 160656"/>
                <a:gd name="connsiteX98" fmla="*/ 6590 w 164820"/>
                <a:gd name="connsiteY98" fmla="*/ 99705 h 160656"/>
                <a:gd name="connsiteX99" fmla="*/ 5321 w 164820"/>
                <a:gd name="connsiteY99" fmla="*/ 102261 h 160656"/>
                <a:gd name="connsiteX100" fmla="*/ 3982 w 164820"/>
                <a:gd name="connsiteY100" fmla="*/ 100451 h 160656"/>
                <a:gd name="connsiteX101" fmla="*/ 3930 w 164820"/>
                <a:gd name="connsiteY101" fmla="*/ 98896 h 160656"/>
                <a:gd name="connsiteX102" fmla="*/ 125825 w 164820"/>
                <a:gd name="connsiteY102" fmla="*/ 55558 h 160656"/>
                <a:gd name="connsiteX103" fmla="*/ 127836 w 164820"/>
                <a:gd name="connsiteY103" fmla="*/ 56147 h 160656"/>
                <a:gd name="connsiteX104" fmla="*/ 127808 w 164820"/>
                <a:gd name="connsiteY104" fmla="*/ 56704 h 160656"/>
                <a:gd name="connsiteX105" fmla="*/ 127309 w 164820"/>
                <a:gd name="connsiteY105" fmla="*/ 57033 h 160656"/>
                <a:gd name="connsiteX106" fmla="*/ 126322 w 164820"/>
                <a:gd name="connsiteY106" fmla="*/ 57260 h 160656"/>
                <a:gd name="connsiteX107" fmla="*/ 125747 w 164820"/>
                <a:gd name="connsiteY107" fmla="*/ 56951 h 160656"/>
                <a:gd name="connsiteX108" fmla="*/ 125434 w 164820"/>
                <a:gd name="connsiteY108" fmla="*/ 56549 h 160656"/>
                <a:gd name="connsiteX109" fmla="*/ 3081 w 164820"/>
                <a:gd name="connsiteY109" fmla="*/ 46092 h 160656"/>
                <a:gd name="connsiteX110" fmla="*/ 3602 w 164820"/>
                <a:gd name="connsiteY110" fmla="*/ 46625 h 160656"/>
                <a:gd name="connsiteX111" fmla="*/ 3053 w 164820"/>
                <a:gd name="connsiteY111" fmla="*/ 47648 h 160656"/>
                <a:gd name="connsiteX112" fmla="*/ 2326 w 164820"/>
                <a:gd name="connsiteY112" fmla="*/ 48251 h 160656"/>
                <a:gd name="connsiteX113" fmla="*/ 1589 w 164820"/>
                <a:gd name="connsiteY113" fmla="*/ 49454 h 160656"/>
                <a:gd name="connsiteX114" fmla="*/ 549 w 164820"/>
                <a:gd name="connsiteY114" fmla="*/ 49366 h 160656"/>
                <a:gd name="connsiteX115" fmla="*/ 955 w 164820"/>
                <a:gd name="connsiteY115" fmla="*/ 48476 h 160656"/>
                <a:gd name="connsiteX116" fmla="*/ 1913 w 164820"/>
                <a:gd name="connsiteY116" fmla="*/ 46691 h 160656"/>
                <a:gd name="connsiteX117" fmla="*/ 23164 w 164820"/>
                <a:gd name="connsiteY117" fmla="*/ 42529 h 160656"/>
                <a:gd name="connsiteX118" fmla="*/ 24371 w 164820"/>
                <a:gd name="connsiteY118" fmla="*/ 43990 h 160656"/>
                <a:gd name="connsiteX119" fmla="*/ 25869 w 164820"/>
                <a:gd name="connsiteY119" fmla="*/ 44142 h 160656"/>
                <a:gd name="connsiteX120" fmla="*/ 28178 w 164820"/>
                <a:gd name="connsiteY120" fmla="*/ 45347 h 160656"/>
                <a:gd name="connsiteX121" fmla="*/ 29174 w 164820"/>
                <a:gd name="connsiteY121" fmla="*/ 46500 h 160656"/>
                <a:gd name="connsiteX122" fmla="*/ 30026 w 164820"/>
                <a:gd name="connsiteY122" fmla="*/ 47888 h 160656"/>
                <a:gd name="connsiteX123" fmla="*/ 30842 w 164820"/>
                <a:gd name="connsiteY123" fmla="*/ 48496 h 160656"/>
                <a:gd name="connsiteX124" fmla="*/ 31719 w 164820"/>
                <a:gd name="connsiteY124" fmla="*/ 48845 h 160656"/>
                <a:gd name="connsiteX125" fmla="*/ 31849 w 164820"/>
                <a:gd name="connsiteY125" fmla="*/ 49171 h 160656"/>
                <a:gd name="connsiteX126" fmla="*/ 31154 w 164820"/>
                <a:gd name="connsiteY126" fmla="*/ 49497 h 160656"/>
                <a:gd name="connsiteX127" fmla="*/ 30357 w 164820"/>
                <a:gd name="connsiteY127" fmla="*/ 51084 h 160656"/>
                <a:gd name="connsiteX128" fmla="*/ 30806 w 164820"/>
                <a:gd name="connsiteY128" fmla="*/ 51541 h 160656"/>
                <a:gd name="connsiteX129" fmla="*/ 32088 w 164820"/>
                <a:gd name="connsiteY129" fmla="*/ 52401 h 160656"/>
                <a:gd name="connsiteX130" fmla="*/ 33194 w 164820"/>
                <a:gd name="connsiteY130" fmla="*/ 54080 h 160656"/>
                <a:gd name="connsiteX131" fmla="*/ 35677 w 164820"/>
                <a:gd name="connsiteY131" fmla="*/ 60951 h 160656"/>
                <a:gd name="connsiteX132" fmla="*/ 35919 w 164820"/>
                <a:gd name="connsiteY132" fmla="*/ 62435 h 160656"/>
                <a:gd name="connsiteX133" fmla="*/ 35423 w 164820"/>
                <a:gd name="connsiteY133" fmla="*/ 63955 h 160656"/>
                <a:gd name="connsiteX134" fmla="*/ 34790 w 164820"/>
                <a:gd name="connsiteY134" fmla="*/ 65033 h 160656"/>
                <a:gd name="connsiteX135" fmla="*/ 32330 w 164820"/>
                <a:gd name="connsiteY135" fmla="*/ 68482 h 160656"/>
                <a:gd name="connsiteX136" fmla="*/ 32695 w 164820"/>
                <a:gd name="connsiteY136" fmla="*/ 71334 h 160656"/>
                <a:gd name="connsiteX137" fmla="*/ 33609 w 164820"/>
                <a:gd name="connsiteY137" fmla="*/ 73095 h 160656"/>
                <a:gd name="connsiteX138" fmla="*/ 33740 w 164820"/>
                <a:gd name="connsiteY138" fmla="*/ 75044 h 160656"/>
                <a:gd name="connsiteX139" fmla="*/ 33283 w 164820"/>
                <a:gd name="connsiteY139" fmla="*/ 77460 h 160656"/>
                <a:gd name="connsiteX140" fmla="*/ 31756 w 164820"/>
                <a:gd name="connsiteY140" fmla="*/ 92276 h 160656"/>
                <a:gd name="connsiteX141" fmla="*/ 31018 w 164820"/>
                <a:gd name="connsiteY141" fmla="*/ 94889 h 160656"/>
                <a:gd name="connsiteX142" fmla="*/ 30551 w 164820"/>
                <a:gd name="connsiteY142" fmla="*/ 97156 h 160656"/>
                <a:gd name="connsiteX143" fmla="*/ 28867 w 164820"/>
                <a:gd name="connsiteY143" fmla="*/ 97841 h 160656"/>
                <a:gd name="connsiteX144" fmla="*/ 26694 w 164820"/>
                <a:gd name="connsiteY144" fmla="*/ 97117 h 160656"/>
                <a:gd name="connsiteX145" fmla="*/ 23954 w 164820"/>
                <a:gd name="connsiteY145" fmla="*/ 95841 h 160656"/>
                <a:gd name="connsiteX146" fmla="*/ 22689 w 164820"/>
                <a:gd name="connsiteY146" fmla="*/ 95918 h 160656"/>
                <a:gd name="connsiteX147" fmla="*/ 21415 w 164820"/>
                <a:gd name="connsiteY147" fmla="*/ 96354 h 160656"/>
                <a:gd name="connsiteX148" fmla="*/ 20363 w 164820"/>
                <a:gd name="connsiteY148" fmla="*/ 95984 h 160656"/>
                <a:gd name="connsiteX149" fmla="*/ 19359 w 164820"/>
                <a:gd name="connsiteY149" fmla="*/ 95262 h 160656"/>
                <a:gd name="connsiteX150" fmla="*/ 18614 w 164820"/>
                <a:gd name="connsiteY150" fmla="*/ 100332 h 160656"/>
                <a:gd name="connsiteX151" fmla="*/ 17375 w 164820"/>
                <a:gd name="connsiteY151" fmla="*/ 102389 h 160656"/>
                <a:gd name="connsiteX152" fmla="*/ 15489 w 164820"/>
                <a:gd name="connsiteY152" fmla="*/ 103702 h 160656"/>
                <a:gd name="connsiteX153" fmla="*/ 13716 w 164820"/>
                <a:gd name="connsiteY153" fmla="*/ 103785 h 160656"/>
                <a:gd name="connsiteX154" fmla="*/ 11890 w 164820"/>
                <a:gd name="connsiteY154" fmla="*/ 103345 h 160656"/>
                <a:gd name="connsiteX155" fmla="*/ 10341 w 164820"/>
                <a:gd name="connsiteY155" fmla="*/ 103349 h 160656"/>
                <a:gd name="connsiteX156" fmla="*/ 9167 w 164820"/>
                <a:gd name="connsiteY156" fmla="*/ 102373 h 160656"/>
                <a:gd name="connsiteX157" fmla="*/ 8236 w 164820"/>
                <a:gd name="connsiteY157" fmla="*/ 100667 h 160656"/>
                <a:gd name="connsiteX158" fmla="*/ 6752 w 164820"/>
                <a:gd name="connsiteY158" fmla="*/ 98593 h 160656"/>
                <a:gd name="connsiteX159" fmla="*/ 5247 w 164820"/>
                <a:gd name="connsiteY159" fmla="*/ 96128 h 160656"/>
                <a:gd name="connsiteX160" fmla="*/ 5083 w 164820"/>
                <a:gd name="connsiteY160" fmla="*/ 93898 h 160656"/>
                <a:gd name="connsiteX161" fmla="*/ 4826 w 164820"/>
                <a:gd name="connsiteY161" fmla="*/ 88975 h 160656"/>
                <a:gd name="connsiteX162" fmla="*/ 5258 w 164820"/>
                <a:gd name="connsiteY162" fmla="*/ 87899 h 160656"/>
                <a:gd name="connsiteX163" fmla="*/ 5887 w 164820"/>
                <a:gd name="connsiteY163" fmla="*/ 86867 h 160656"/>
                <a:gd name="connsiteX164" fmla="*/ 6195 w 164820"/>
                <a:gd name="connsiteY164" fmla="*/ 84661 h 160656"/>
                <a:gd name="connsiteX165" fmla="*/ 5977 w 164820"/>
                <a:gd name="connsiteY165" fmla="*/ 82737 h 160656"/>
                <a:gd name="connsiteX166" fmla="*/ 6418 w 164820"/>
                <a:gd name="connsiteY166" fmla="*/ 82050 h 160656"/>
                <a:gd name="connsiteX167" fmla="*/ 7295 w 164820"/>
                <a:gd name="connsiteY167" fmla="*/ 82737 h 160656"/>
                <a:gd name="connsiteX168" fmla="*/ 7953 w 164820"/>
                <a:gd name="connsiteY168" fmla="*/ 82479 h 160656"/>
                <a:gd name="connsiteX169" fmla="*/ 7912 w 164820"/>
                <a:gd name="connsiteY169" fmla="*/ 81488 h 160656"/>
                <a:gd name="connsiteX170" fmla="*/ 8113 w 164820"/>
                <a:gd name="connsiteY170" fmla="*/ 79678 h 160656"/>
                <a:gd name="connsiteX171" fmla="*/ 6966 w 164820"/>
                <a:gd name="connsiteY171" fmla="*/ 78161 h 160656"/>
                <a:gd name="connsiteX172" fmla="*/ 5018 w 164820"/>
                <a:gd name="connsiteY172" fmla="*/ 77646 h 160656"/>
                <a:gd name="connsiteX173" fmla="*/ 4830 w 164820"/>
                <a:gd name="connsiteY173" fmla="*/ 76058 h 160656"/>
                <a:gd name="connsiteX174" fmla="*/ 5036 w 164820"/>
                <a:gd name="connsiteY174" fmla="*/ 74507 h 160656"/>
                <a:gd name="connsiteX175" fmla="*/ 6064 w 164820"/>
                <a:gd name="connsiteY175" fmla="*/ 73465 h 160656"/>
                <a:gd name="connsiteX176" fmla="*/ 6411 w 164820"/>
                <a:gd name="connsiteY176" fmla="*/ 72079 h 160656"/>
                <a:gd name="connsiteX177" fmla="*/ 6422 w 164820"/>
                <a:gd name="connsiteY177" fmla="*/ 67848 h 160656"/>
                <a:gd name="connsiteX178" fmla="*/ 5049 w 164820"/>
                <a:gd name="connsiteY178" fmla="*/ 66288 h 160656"/>
                <a:gd name="connsiteX179" fmla="*/ 4522 w 164820"/>
                <a:gd name="connsiteY179" fmla="*/ 63924 h 160656"/>
                <a:gd name="connsiteX180" fmla="*/ 3812 w 164820"/>
                <a:gd name="connsiteY180" fmla="*/ 62409 h 160656"/>
                <a:gd name="connsiteX181" fmla="*/ 2535 w 164820"/>
                <a:gd name="connsiteY181" fmla="*/ 60887 h 160656"/>
                <a:gd name="connsiteX182" fmla="*/ 1093 w 164820"/>
                <a:gd name="connsiteY182" fmla="*/ 59647 h 160656"/>
                <a:gd name="connsiteX183" fmla="*/ 201 w 164820"/>
                <a:gd name="connsiteY183" fmla="*/ 58450 h 160656"/>
                <a:gd name="connsiteX184" fmla="*/ 0 w 164820"/>
                <a:gd name="connsiteY184" fmla="*/ 55316 h 160656"/>
                <a:gd name="connsiteX185" fmla="*/ 507 w 164820"/>
                <a:gd name="connsiteY185" fmla="*/ 52699 h 160656"/>
                <a:gd name="connsiteX186" fmla="*/ 959 w 164820"/>
                <a:gd name="connsiteY186" fmla="*/ 51578 h 160656"/>
                <a:gd name="connsiteX187" fmla="*/ 1423 w 164820"/>
                <a:gd name="connsiteY187" fmla="*/ 51744 h 160656"/>
                <a:gd name="connsiteX188" fmla="*/ 2859 w 164820"/>
                <a:gd name="connsiteY188" fmla="*/ 53045 h 160656"/>
                <a:gd name="connsiteX189" fmla="*/ 4034 w 164820"/>
                <a:gd name="connsiteY189" fmla="*/ 53339 h 160656"/>
                <a:gd name="connsiteX190" fmla="*/ 6359 w 164820"/>
                <a:gd name="connsiteY190" fmla="*/ 53654 h 160656"/>
                <a:gd name="connsiteX191" fmla="*/ 8646 w 164820"/>
                <a:gd name="connsiteY191" fmla="*/ 53238 h 160656"/>
                <a:gd name="connsiteX192" fmla="*/ 11456 w 164820"/>
                <a:gd name="connsiteY192" fmla="*/ 52053 h 160656"/>
                <a:gd name="connsiteX193" fmla="*/ 14159 w 164820"/>
                <a:gd name="connsiteY193" fmla="*/ 50617 h 160656"/>
                <a:gd name="connsiteX194" fmla="*/ 18072 w 164820"/>
                <a:gd name="connsiteY194" fmla="*/ 46395 h 160656"/>
                <a:gd name="connsiteX195" fmla="*/ 20484 w 164820"/>
                <a:gd name="connsiteY195" fmla="*/ 45537 h 160656"/>
                <a:gd name="connsiteX196" fmla="*/ 21719 w 164820"/>
                <a:gd name="connsiteY196" fmla="*/ 44425 h 160656"/>
                <a:gd name="connsiteX197" fmla="*/ 22140 w 164820"/>
                <a:gd name="connsiteY197" fmla="*/ 42922 h 160656"/>
                <a:gd name="connsiteX198" fmla="*/ 48962 w 164820"/>
                <a:gd name="connsiteY198" fmla="*/ 0 h 160656"/>
                <a:gd name="connsiteX199" fmla="*/ 49696 w 164820"/>
                <a:gd name="connsiteY199" fmla="*/ 1042 h 160656"/>
                <a:gd name="connsiteX200" fmla="*/ 49782 w 164820"/>
                <a:gd name="connsiteY200" fmla="*/ 1647 h 160656"/>
                <a:gd name="connsiteX201" fmla="*/ 49290 w 164820"/>
                <a:gd name="connsiteY201" fmla="*/ 2331 h 160656"/>
                <a:gd name="connsiteX202" fmla="*/ 49497 w 164820"/>
                <a:gd name="connsiteY202" fmla="*/ 3877 h 160656"/>
                <a:gd name="connsiteX203" fmla="*/ 47647 w 164820"/>
                <a:gd name="connsiteY203" fmla="*/ 2595 h 160656"/>
                <a:gd name="connsiteX204" fmla="*/ 44846 w 164820"/>
                <a:gd name="connsiteY204" fmla="*/ 3242 h 160656"/>
                <a:gd name="connsiteX205" fmla="*/ 43127 w 164820"/>
                <a:gd name="connsiteY205" fmla="*/ 3105 h 160656"/>
                <a:gd name="connsiteX206" fmla="*/ 42652 w 164820"/>
                <a:gd name="connsiteY206" fmla="*/ 1955 h 160656"/>
                <a:gd name="connsiteX207" fmla="*/ 43045 w 164820"/>
                <a:gd name="connsiteY207" fmla="*/ 1280 h 160656"/>
                <a:gd name="connsiteX208" fmla="*/ 45714 w 164820"/>
                <a:gd name="connsiteY208" fmla="*/ 1133 h 160656"/>
                <a:gd name="connsiteX209" fmla="*/ 46543 w 164820"/>
                <a:gd name="connsiteY209" fmla="*/ 804 h 160656"/>
                <a:gd name="connsiteX210" fmla="*/ 48163 w 164820"/>
                <a:gd name="connsiteY210" fmla="*/ 959 h 160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Lst>
              <a:rect l="l" t="t" r="r" b="b"/>
              <a:pathLst>
                <a:path w="164820" h="160656">
                  <a:moveTo>
                    <a:pt x="83300" y="156716"/>
                  </a:moveTo>
                  <a:lnTo>
                    <a:pt x="84985" y="157277"/>
                  </a:lnTo>
                  <a:lnTo>
                    <a:pt x="85512" y="158410"/>
                  </a:lnTo>
                  <a:lnTo>
                    <a:pt x="85583" y="158900"/>
                  </a:lnTo>
                  <a:lnTo>
                    <a:pt x="84523" y="159180"/>
                  </a:lnTo>
                  <a:lnTo>
                    <a:pt x="83137" y="158308"/>
                  </a:lnTo>
                  <a:lnTo>
                    <a:pt x="83044" y="157083"/>
                  </a:lnTo>
                  <a:close/>
                  <a:moveTo>
                    <a:pt x="163353" y="119599"/>
                  </a:moveTo>
                  <a:lnTo>
                    <a:pt x="164820" y="120327"/>
                  </a:lnTo>
                  <a:lnTo>
                    <a:pt x="163535" y="121541"/>
                  </a:lnTo>
                  <a:lnTo>
                    <a:pt x="162038" y="124459"/>
                  </a:lnTo>
                  <a:lnTo>
                    <a:pt x="161304" y="125580"/>
                  </a:lnTo>
                  <a:lnTo>
                    <a:pt x="155970" y="132706"/>
                  </a:lnTo>
                  <a:lnTo>
                    <a:pt x="155359" y="134350"/>
                  </a:lnTo>
                  <a:lnTo>
                    <a:pt x="154984" y="136135"/>
                  </a:lnTo>
                  <a:lnTo>
                    <a:pt x="154431" y="137699"/>
                  </a:lnTo>
                  <a:lnTo>
                    <a:pt x="153683" y="139172"/>
                  </a:lnTo>
                  <a:lnTo>
                    <a:pt x="152986" y="141044"/>
                  </a:lnTo>
                  <a:lnTo>
                    <a:pt x="153122" y="143164"/>
                  </a:lnTo>
                  <a:lnTo>
                    <a:pt x="153373" y="144204"/>
                  </a:lnTo>
                  <a:lnTo>
                    <a:pt x="154014" y="144885"/>
                  </a:lnTo>
                  <a:lnTo>
                    <a:pt x="155068" y="145526"/>
                  </a:lnTo>
                  <a:lnTo>
                    <a:pt x="155877" y="146508"/>
                  </a:lnTo>
                  <a:lnTo>
                    <a:pt x="154636" y="147403"/>
                  </a:lnTo>
                  <a:lnTo>
                    <a:pt x="156005" y="149197"/>
                  </a:lnTo>
                  <a:lnTo>
                    <a:pt x="157169" y="150262"/>
                  </a:lnTo>
                  <a:lnTo>
                    <a:pt x="157324" y="151324"/>
                  </a:lnTo>
                  <a:lnTo>
                    <a:pt x="157298" y="152389"/>
                  </a:lnTo>
                  <a:lnTo>
                    <a:pt x="154880" y="154385"/>
                  </a:lnTo>
                  <a:lnTo>
                    <a:pt x="153934" y="155483"/>
                  </a:lnTo>
                  <a:lnTo>
                    <a:pt x="153347" y="156812"/>
                  </a:lnTo>
                  <a:lnTo>
                    <a:pt x="153092" y="158184"/>
                  </a:lnTo>
                  <a:lnTo>
                    <a:pt x="153357" y="159422"/>
                  </a:lnTo>
                  <a:lnTo>
                    <a:pt x="153275" y="160656"/>
                  </a:lnTo>
                  <a:lnTo>
                    <a:pt x="150840" y="160502"/>
                  </a:lnTo>
                  <a:lnTo>
                    <a:pt x="148346" y="159750"/>
                  </a:lnTo>
                  <a:lnTo>
                    <a:pt x="145832" y="160083"/>
                  </a:lnTo>
                  <a:lnTo>
                    <a:pt x="142258" y="158657"/>
                  </a:lnTo>
                  <a:lnTo>
                    <a:pt x="140956" y="158399"/>
                  </a:lnTo>
                  <a:lnTo>
                    <a:pt x="139771" y="157843"/>
                  </a:lnTo>
                  <a:lnTo>
                    <a:pt x="136795" y="153418"/>
                  </a:lnTo>
                  <a:lnTo>
                    <a:pt x="134402" y="151546"/>
                  </a:lnTo>
                  <a:lnTo>
                    <a:pt x="131835" y="150090"/>
                  </a:lnTo>
                  <a:lnTo>
                    <a:pt x="129211" y="150001"/>
                  </a:lnTo>
                  <a:lnTo>
                    <a:pt x="126583" y="150167"/>
                  </a:lnTo>
                  <a:lnTo>
                    <a:pt x="124264" y="149269"/>
                  </a:lnTo>
                  <a:lnTo>
                    <a:pt x="119544" y="146257"/>
                  </a:lnTo>
                  <a:lnTo>
                    <a:pt x="114542" y="143846"/>
                  </a:lnTo>
                  <a:lnTo>
                    <a:pt x="112420" y="142274"/>
                  </a:lnTo>
                  <a:lnTo>
                    <a:pt x="111450" y="141217"/>
                  </a:lnTo>
                  <a:lnTo>
                    <a:pt x="110319" y="140515"/>
                  </a:lnTo>
                  <a:lnTo>
                    <a:pt x="107453" y="139819"/>
                  </a:lnTo>
                  <a:lnTo>
                    <a:pt x="104884" y="138186"/>
                  </a:lnTo>
                  <a:lnTo>
                    <a:pt x="103713" y="138066"/>
                  </a:lnTo>
                  <a:lnTo>
                    <a:pt x="101195" y="138265"/>
                  </a:lnTo>
                  <a:lnTo>
                    <a:pt x="99906" y="138152"/>
                  </a:lnTo>
                  <a:lnTo>
                    <a:pt x="98606" y="137577"/>
                  </a:lnTo>
                  <a:lnTo>
                    <a:pt x="96097" y="135655"/>
                  </a:lnTo>
                  <a:lnTo>
                    <a:pt x="94497" y="132988"/>
                  </a:lnTo>
                  <a:lnTo>
                    <a:pt x="94080" y="131811"/>
                  </a:lnTo>
                  <a:lnTo>
                    <a:pt x="95214" y="128764"/>
                  </a:lnTo>
                  <a:lnTo>
                    <a:pt x="96559" y="125837"/>
                  </a:lnTo>
                  <a:lnTo>
                    <a:pt x="97753" y="125015"/>
                  </a:lnTo>
                  <a:lnTo>
                    <a:pt x="99140" y="124426"/>
                  </a:lnTo>
                  <a:lnTo>
                    <a:pt x="99980" y="123559"/>
                  </a:lnTo>
                  <a:lnTo>
                    <a:pt x="100688" y="122497"/>
                  </a:lnTo>
                  <a:lnTo>
                    <a:pt x="103260" y="125560"/>
                  </a:lnTo>
                  <a:lnTo>
                    <a:pt x="104411" y="126300"/>
                  </a:lnTo>
                  <a:lnTo>
                    <a:pt x="105577" y="126135"/>
                  </a:lnTo>
                  <a:lnTo>
                    <a:pt x="107645" y="125038"/>
                  </a:lnTo>
                  <a:lnTo>
                    <a:pt x="107818" y="123836"/>
                  </a:lnTo>
                  <a:lnTo>
                    <a:pt x="110098" y="122311"/>
                  </a:lnTo>
                  <a:lnTo>
                    <a:pt x="112999" y="122282"/>
                  </a:lnTo>
                  <a:lnTo>
                    <a:pt x="114337" y="122562"/>
                  </a:lnTo>
                  <a:lnTo>
                    <a:pt x="115041" y="123941"/>
                  </a:lnTo>
                  <a:lnTo>
                    <a:pt x="116147" y="124366"/>
                  </a:lnTo>
                  <a:lnTo>
                    <a:pt x="117425" y="124549"/>
                  </a:lnTo>
                  <a:lnTo>
                    <a:pt x="121632" y="127175"/>
                  </a:lnTo>
                  <a:lnTo>
                    <a:pt x="122811" y="127603"/>
                  </a:lnTo>
                  <a:lnTo>
                    <a:pt x="124005" y="127676"/>
                  </a:lnTo>
                  <a:lnTo>
                    <a:pt x="127272" y="126574"/>
                  </a:lnTo>
                  <a:lnTo>
                    <a:pt x="129779" y="126155"/>
                  </a:lnTo>
                  <a:lnTo>
                    <a:pt x="135035" y="126762"/>
                  </a:lnTo>
                  <a:lnTo>
                    <a:pt x="137877" y="126102"/>
                  </a:lnTo>
                  <a:lnTo>
                    <a:pt x="139861" y="126027"/>
                  </a:lnTo>
                  <a:lnTo>
                    <a:pt x="142753" y="125012"/>
                  </a:lnTo>
                  <a:lnTo>
                    <a:pt x="144975" y="123326"/>
                  </a:lnTo>
                  <a:lnTo>
                    <a:pt x="146134" y="122910"/>
                  </a:lnTo>
                  <a:lnTo>
                    <a:pt x="147378" y="122790"/>
                  </a:lnTo>
                  <a:lnTo>
                    <a:pt x="150386" y="122895"/>
                  </a:lnTo>
                  <a:lnTo>
                    <a:pt x="153411" y="123276"/>
                  </a:lnTo>
                  <a:lnTo>
                    <a:pt x="154679" y="122882"/>
                  </a:lnTo>
                  <a:lnTo>
                    <a:pt x="155739" y="121779"/>
                  </a:lnTo>
                  <a:lnTo>
                    <a:pt x="156968" y="121282"/>
                  </a:lnTo>
                  <a:lnTo>
                    <a:pt x="158320" y="121617"/>
                  </a:lnTo>
                  <a:lnTo>
                    <a:pt x="161813" y="119728"/>
                  </a:lnTo>
                  <a:close/>
                  <a:moveTo>
                    <a:pt x="4111" y="98453"/>
                  </a:moveTo>
                  <a:lnTo>
                    <a:pt x="5744" y="99107"/>
                  </a:lnTo>
                  <a:lnTo>
                    <a:pt x="6590" y="99705"/>
                  </a:lnTo>
                  <a:lnTo>
                    <a:pt x="5321" y="102261"/>
                  </a:lnTo>
                  <a:lnTo>
                    <a:pt x="3982" y="100451"/>
                  </a:lnTo>
                  <a:lnTo>
                    <a:pt x="3930" y="98896"/>
                  </a:lnTo>
                  <a:close/>
                  <a:moveTo>
                    <a:pt x="125825" y="55558"/>
                  </a:moveTo>
                  <a:lnTo>
                    <a:pt x="127836" y="56147"/>
                  </a:lnTo>
                  <a:lnTo>
                    <a:pt x="127808" y="56704"/>
                  </a:lnTo>
                  <a:lnTo>
                    <a:pt x="127309" y="57033"/>
                  </a:lnTo>
                  <a:lnTo>
                    <a:pt x="126322" y="57260"/>
                  </a:lnTo>
                  <a:lnTo>
                    <a:pt x="125747" y="56951"/>
                  </a:lnTo>
                  <a:lnTo>
                    <a:pt x="125434" y="56549"/>
                  </a:lnTo>
                  <a:close/>
                  <a:moveTo>
                    <a:pt x="3081" y="46092"/>
                  </a:moveTo>
                  <a:lnTo>
                    <a:pt x="3602" y="46625"/>
                  </a:lnTo>
                  <a:lnTo>
                    <a:pt x="3053" y="47648"/>
                  </a:lnTo>
                  <a:lnTo>
                    <a:pt x="2326" y="48251"/>
                  </a:lnTo>
                  <a:lnTo>
                    <a:pt x="1589" y="49454"/>
                  </a:lnTo>
                  <a:lnTo>
                    <a:pt x="549" y="49366"/>
                  </a:lnTo>
                  <a:lnTo>
                    <a:pt x="955" y="48476"/>
                  </a:lnTo>
                  <a:lnTo>
                    <a:pt x="1913" y="46691"/>
                  </a:lnTo>
                  <a:close/>
                  <a:moveTo>
                    <a:pt x="23164" y="42529"/>
                  </a:moveTo>
                  <a:lnTo>
                    <a:pt x="24371" y="43990"/>
                  </a:lnTo>
                  <a:lnTo>
                    <a:pt x="25869" y="44142"/>
                  </a:lnTo>
                  <a:lnTo>
                    <a:pt x="28178" y="45347"/>
                  </a:lnTo>
                  <a:lnTo>
                    <a:pt x="29174" y="46500"/>
                  </a:lnTo>
                  <a:lnTo>
                    <a:pt x="30026" y="47888"/>
                  </a:lnTo>
                  <a:lnTo>
                    <a:pt x="30842" y="48496"/>
                  </a:lnTo>
                  <a:lnTo>
                    <a:pt x="31719" y="48845"/>
                  </a:lnTo>
                  <a:lnTo>
                    <a:pt x="31849" y="49171"/>
                  </a:lnTo>
                  <a:lnTo>
                    <a:pt x="31154" y="49497"/>
                  </a:lnTo>
                  <a:lnTo>
                    <a:pt x="30357" y="51084"/>
                  </a:lnTo>
                  <a:lnTo>
                    <a:pt x="30806" y="51541"/>
                  </a:lnTo>
                  <a:lnTo>
                    <a:pt x="32088" y="52401"/>
                  </a:lnTo>
                  <a:lnTo>
                    <a:pt x="33194" y="54080"/>
                  </a:lnTo>
                  <a:lnTo>
                    <a:pt x="35677" y="60951"/>
                  </a:lnTo>
                  <a:lnTo>
                    <a:pt x="35919" y="62435"/>
                  </a:lnTo>
                  <a:lnTo>
                    <a:pt x="35423" y="63955"/>
                  </a:lnTo>
                  <a:lnTo>
                    <a:pt x="34790" y="65033"/>
                  </a:lnTo>
                  <a:lnTo>
                    <a:pt x="32330" y="68482"/>
                  </a:lnTo>
                  <a:lnTo>
                    <a:pt x="32695" y="71334"/>
                  </a:lnTo>
                  <a:lnTo>
                    <a:pt x="33609" y="73095"/>
                  </a:lnTo>
                  <a:lnTo>
                    <a:pt x="33740" y="75044"/>
                  </a:lnTo>
                  <a:lnTo>
                    <a:pt x="33283" y="77460"/>
                  </a:lnTo>
                  <a:lnTo>
                    <a:pt x="31756" y="92276"/>
                  </a:lnTo>
                  <a:lnTo>
                    <a:pt x="31018" y="94889"/>
                  </a:lnTo>
                  <a:lnTo>
                    <a:pt x="30551" y="97156"/>
                  </a:lnTo>
                  <a:lnTo>
                    <a:pt x="28867" y="97841"/>
                  </a:lnTo>
                  <a:lnTo>
                    <a:pt x="26694" y="97117"/>
                  </a:lnTo>
                  <a:lnTo>
                    <a:pt x="23954" y="95841"/>
                  </a:lnTo>
                  <a:lnTo>
                    <a:pt x="22689" y="95918"/>
                  </a:lnTo>
                  <a:lnTo>
                    <a:pt x="21415" y="96354"/>
                  </a:lnTo>
                  <a:lnTo>
                    <a:pt x="20363" y="95984"/>
                  </a:lnTo>
                  <a:lnTo>
                    <a:pt x="19359" y="95262"/>
                  </a:lnTo>
                  <a:lnTo>
                    <a:pt x="18614" y="100332"/>
                  </a:lnTo>
                  <a:lnTo>
                    <a:pt x="17375" y="102389"/>
                  </a:lnTo>
                  <a:lnTo>
                    <a:pt x="15489" y="103702"/>
                  </a:lnTo>
                  <a:lnTo>
                    <a:pt x="13716" y="103785"/>
                  </a:lnTo>
                  <a:lnTo>
                    <a:pt x="11890" y="103345"/>
                  </a:lnTo>
                  <a:lnTo>
                    <a:pt x="10341" y="103349"/>
                  </a:lnTo>
                  <a:lnTo>
                    <a:pt x="9167" y="102373"/>
                  </a:lnTo>
                  <a:lnTo>
                    <a:pt x="8236" y="100667"/>
                  </a:lnTo>
                  <a:lnTo>
                    <a:pt x="6752" y="98593"/>
                  </a:lnTo>
                  <a:lnTo>
                    <a:pt x="5247" y="96128"/>
                  </a:lnTo>
                  <a:lnTo>
                    <a:pt x="5083" y="93898"/>
                  </a:lnTo>
                  <a:lnTo>
                    <a:pt x="4826" y="88975"/>
                  </a:lnTo>
                  <a:lnTo>
                    <a:pt x="5258" y="87899"/>
                  </a:lnTo>
                  <a:lnTo>
                    <a:pt x="5887" y="86867"/>
                  </a:lnTo>
                  <a:lnTo>
                    <a:pt x="6195" y="84661"/>
                  </a:lnTo>
                  <a:lnTo>
                    <a:pt x="5977" y="82737"/>
                  </a:lnTo>
                  <a:lnTo>
                    <a:pt x="6418" y="82050"/>
                  </a:lnTo>
                  <a:lnTo>
                    <a:pt x="7295" y="82737"/>
                  </a:lnTo>
                  <a:lnTo>
                    <a:pt x="7953" y="82479"/>
                  </a:lnTo>
                  <a:lnTo>
                    <a:pt x="7912" y="81488"/>
                  </a:lnTo>
                  <a:lnTo>
                    <a:pt x="8113" y="79678"/>
                  </a:lnTo>
                  <a:lnTo>
                    <a:pt x="6966" y="78161"/>
                  </a:lnTo>
                  <a:lnTo>
                    <a:pt x="5018" y="77646"/>
                  </a:lnTo>
                  <a:lnTo>
                    <a:pt x="4830" y="76058"/>
                  </a:lnTo>
                  <a:lnTo>
                    <a:pt x="5036" y="74507"/>
                  </a:lnTo>
                  <a:lnTo>
                    <a:pt x="6064" y="73465"/>
                  </a:lnTo>
                  <a:lnTo>
                    <a:pt x="6411" y="72079"/>
                  </a:lnTo>
                  <a:lnTo>
                    <a:pt x="6422" y="67848"/>
                  </a:lnTo>
                  <a:lnTo>
                    <a:pt x="5049" y="66288"/>
                  </a:lnTo>
                  <a:lnTo>
                    <a:pt x="4522" y="63924"/>
                  </a:lnTo>
                  <a:lnTo>
                    <a:pt x="3812" y="62409"/>
                  </a:lnTo>
                  <a:lnTo>
                    <a:pt x="2535" y="60887"/>
                  </a:lnTo>
                  <a:lnTo>
                    <a:pt x="1093" y="59647"/>
                  </a:lnTo>
                  <a:lnTo>
                    <a:pt x="201" y="58450"/>
                  </a:lnTo>
                  <a:lnTo>
                    <a:pt x="0" y="55316"/>
                  </a:lnTo>
                  <a:lnTo>
                    <a:pt x="507" y="52699"/>
                  </a:lnTo>
                  <a:lnTo>
                    <a:pt x="959" y="51578"/>
                  </a:lnTo>
                  <a:lnTo>
                    <a:pt x="1423" y="51744"/>
                  </a:lnTo>
                  <a:lnTo>
                    <a:pt x="2859" y="53045"/>
                  </a:lnTo>
                  <a:lnTo>
                    <a:pt x="4034" y="53339"/>
                  </a:lnTo>
                  <a:lnTo>
                    <a:pt x="6359" y="53654"/>
                  </a:lnTo>
                  <a:lnTo>
                    <a:pt x="8646" y="53238"/>
                  </a:lnTo>
                  <a:lnTo>
                    <a:pt x="11456" y="52053"/>
                  </a:lnTo>
                  <a:lnTo>
                    <a:pt x="14159" y="50617"/>
                  </a:lnTo>
                  <a:lnTo>
                    <a:pt x="18072" y="46395"/>
                  </a:lnTo>
                  <a:lnTo>
                    <a:pt x="20484" y="45537"/>
                  </a:lnTo>
                  <a:lnTo>
                    <a:pt x="21719" y="44425"/>
                  </a:lnTo>
                  <a:lnTo>
                    <a:pt x="22140" y="42922"/>
                  </a:lnTo>
                  <a:close/>
                  <a:moveTo>
                    <a:pt x="48962" y="0"/>
                  </a:moveTo>
                  <a:lnTo>
                    <a:pt x="49696" y="1042"/>
                  </a:lnTo>
                  <a:lnTo>
                    <a:pt x="49782" y="1647"/>
                  </a:lnTo>
                  <a:lnTo>
                    <a:pt x="49290" y="2331"/>
                  </a:lnTo>
                  <a:lnTo>
                    <a:pt x="49497" y="3877"/>
                  </a:lnTo>
                  <a:lnTo>
                    <a:pt x="47647" y="2595"/>
                  </a:lnTo>
                  <a:lnTo>
                    <a:pt x="44846" y="3242"/>
                  </a:lnTo>
                  <a:lnTo>
                    <a:pt x="43127" y="3105"/>
                  </a:lnTo>
                  <a:lnTo>
                    <a:pt x="42652" y="1955"/>
                  </a:lnTo>
                  <a:lnTo>
                    <a:pt x="43045" y="1280"/>
                  </a:lnTo>
                  <a:lnTo>
                    <a:pt x="45714" y="1133"/>
                  </a:lnTo>
                  <a:lnTo>
                    <a:pt x="46543" y="804"/>
                  </a:lnTo>
                  <a:lnTo>
                    <a:pt x="48163" y="959"/>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19" name="ee4p_SM_1_15912"/>
            <p:cNvSpPr>
              <a:spLocks noChangeAspect="1"/>
            </p:cNvSpPr>
            <p:nvPr>
              <p:custDataLst>
                <p:tags r:id="rId23"/>
              </p:custDataLst>
            </p:nvPr>
          </p:nvSpPr>
          <p:spPr>
            <a:xfrm>
              <a:off x="4858390" y="5196961"/>
              <a:ext cx="10327" cy="10255"/>
            </a:xfrm>
            <a:custGeom>
              <a:avLst/>
              <a:gdLst/>
              <a:ahLst/>
              <a:cxnLst/>
              <a:rect l="0" t="0" r="0" b="0"/>
              <a:pathLst>
                <a:path w="2605" h="2587">
                  <a:moveTo>
                    <a:pt x="0" y="1492"/>
                  </a:moveTo>
                  <a:lnTo>
                    <a:pt x="652" y="2586"/>
                  </a:lnTo>
                  <a:lnTo>
                    <a:pt x="1954" y="2389"/>
                  </a:lnTo>
                  <a:lnTo>
                    <a:pt x="2604" y="994"/>
                  </a:lnTo>
                  <a:lnTo>
                    <a:pt x="2362" y="0"/>
                  </a:lnTo>
                  <a:lnTo>
                    <a:pt x="978" y="198"/>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20" name="ee4p_XK_1_15912"/>
            <p:cNvSpPr>
              <a:spLocks noChangeAspect="1"/>
            </p:cNvSpPr>
            <p:nvPr>
              <p:custDataLst>
                <p:tags r:id="rId24"/>
              </p:custDataLst>
            </p:nvPr>
          </p:nvSpPr>
          <p:spPr>
            <a:xfrm>
              <a:off x="5527445" y="5274838"/>
              <a:ext cx="151077" cy="148889"/>
            </a:xfrm>
            <a:custGeom>
              <a:avLst/>
              <a:gdLst/>
              <a:ahLst/>
              <a:cxnLst/>
              <a:rect l="0" t="0" r="0" b="0"/>
              <a:pathLst>
                <a:path w="38110" h="37558">
                  <a:moveTo>
                    <a:pt x="33898" y="27100"/>
                  </a:moveTo>
                  <a:lnTo>
                    <a:pt x="33862" y="27096"/>
                  </a:lnTo>
                  <a:lnTo>
                    <a:pt x="30074" y="27836"/>
                  </a:lnTo>
                  <a:lnTo>
                    <a:pt x="28796" y="28705"/>
                  </a:lnTo>
                  <a:lnTo>
                    <a:pt x="28040" y="30223"/>
                  </a:lnTo>
                  <a:lnTo>
                    <a:pt x="27798" y="31012"/>
                  </a:lnTo>
                  <a:lnTo>
                    <a:pt x="27129" y="31035"/>
                  </a:lnTo>
                  <a:lnTo>
                    <a:pt x="26017" y="30253"/>
                  </a:lnTo>
                  <a:lnTo>
                    <a:pt x="24611" y="29029"/>
                  </a:lnTo>
                  <a:lnTo>
                    <a:pt x="22782" y="29127"/>
                  </a:lnTo>
                  <a:lnTo>
                    <a:pt x="16554" y="31792"/>
                  </a:lnTo>
                  <a:lnTo>
                    <a:pt x="15941" y="33191"/>
                  </a:lnTo>
                  <a:lnTo>
                    <a:pt x="15803" y="36218"/>
                  </a:lnTo>
                  <a:lnTo>
                    <a:pt x="15379" y="37034"/>
                  </a:lnTo>
                  <a:lnTo>
                    <a:pt x="14714" y="37557"/>
                  </a:lnTo>
                  <a:lnTo>
                    <a:pt x="12140" y="37228"/>
                  </a:lnTo>
                  <a:lnTo>
                    <a:pt x="11868" y="37030"/>
                  </a:lnTo>
                  <a:lnTo>
                    <a:pt x="12205" y="35870"/>
                  </a:lnTo>
                  <a:lnTo>
                    <a:pt x="12071" y="33331"/>
                  </a:lnTo>
                  <a:lnTo>
                    <a:pt x="10909" y="29122"/>
                  </a:lnTo>
                  <a:lnTo>
                    <a:pt x="10082" y="27742"/>
                  </a:lnTo>
                  <a:lnTo>
                    <a:pt x="8377" y="26370"/>
                  </a:lnTo>
                  <a:lnTo>
                    <a:pt x="7048" y="25469"/>
                  </a:lnTo>
                  <a:lnTo>
                    <a:pt x="4667" y="24665"/>
                  </a:lnTo>
                  <a:lnTo>
                    <a:pt x="3455" y="22350"/>
                  </a:lnTo>
                  <a:lnTo>
                    <a:pt x="1637" y="19716"/>
                  </a:lnTo>
                  <a:lnTo>
                    <a:pt x="762" y="19112"/>
                  </a:lnTo>
                  <a:lnTo>
                    <a:pt x="903" y="18851"/>
                  </a:lnTo>
                  <a:lnTo>
                    <a:pt x="1322" y="16863"/>
                  </a:lnTo>
                  <a:lnTo>
                    <a:pt x="802" y="15412"/>
                  </a:lnTo>
                  <a:lnTo>
                    <a:pt x="0" y="14178"/>
                  </a:lnTo>
                  <a:lnTo>
                    <a:pt x="549" y="13429"/>
                  </a:lnTo>
                  <a:lnTo>
                    <a:pt x="2222" y="13436"/>
                  </a:lnTo>
                  <a:lnTo>
                    <a:pt x="3606" y="13574"/>
                  </a:lnTo>
                  <a:lnTo>
                    <a:pt x="4105" y="12392"/>
                  </a:lnTo>
                  <a:lnTo>
                    <a:pt x="6962" y="11613"/>
                  </a:lnTo>
                  <a:lnTo>
                    <a:pt x="9715" y="10811"/>
                  </a:lnTo>
                  <a:lnTo>
                    <a:pt x="10113" y="10245"/>
                  </a:lnTo>
                  <a:lnTo>
                    <a:pt x="9484" y="9027"/>
                  </a:lnTo>
                  <a:lnTo>
                    <a:pt x="9854" y="8264"/>
                  </a:lnTo>
                  <a:lnTo>
                    <a:pt x="13147" y="6090"/>
                  </a:lnTo>
                  <a:lnTo>
                    <a:pt x="13689" y="5104"/>
                  </a:lnTo>
                  <a:lnTo>
                    <a:pt x="13890" y="4328"/>
                  </a:lnTo>
                  <a:lnTo>
                    <a:pt x="13447" y="3510"/>
                  </a:lnTo>
                  <a:lnTo>
                    <a:pt x="12829" y="2220"/>
                  </a:lnTo>
                  <a:lnTo>
                    <a:pt x="13127" y="1678"/>
                  </a:lnTo>
                  <a:lnTo>
                    <a:pt x="14839" y="933"/>
                  </a:lnTo>
                  <a:lnTo>
                    <a:pt x="16228" y="67"/>
                  </a:lnTo>
                  <a:lnTo>
                    <a:pt x="17051" y="0"/>
                  </a:lnTo>
                  <a:lnTo>
                    <a:pt x="17565" y="622"/>
                  </a:lnTo>
                  <a:lnTo>
                    <a:pt x="17565" y="1266"/>
                  </a:lnTo>
                  <a:lnTo>
                    <a:pt x="18020" y="2354"/>
                  </a:lnTo>
                  <a:lnTo>
                    <a:pt x="19044" y="2939"/>
                  </a:lnTo>
                  <a:lnTo>
                    <a:pt x="20746" y="3895"/>
                  </a:lnTo>
                  <a:lnTo>
                    <a:pt x="22722" y="4547"/>
                  </a:lnTo>
                  <a:lnTo>
                    <a:pt x="24270" y="5853"/>
                  </a:lnTo>
                  <a:lnTo>
                    <a:pt x="26384" y="8179"/>
                  </a:lnTo>
                  <a:lnTo>
                    <a:pt x="26703" y="9330"/>
                  </a:lnTo>
                  <a:lnTo>
                    <a:pt x="28606" y="10361"/>
                  </a:lnTo>
                  <a:lnTo>
                    <a:pt x="30372" y="11517"/>
                  </a:lnTo>
                  <a:lnTo>
                    <a:pt x="30098" y="13660"/>
                  </a:lnTo>
                  <a:lnTo>
                    <a:pt x="36110" y="15529"/>
                  </a:lnTo>
                  <a:lnTo>
                    <a:pt x="37466" y="15515"/>
                  </a:lnTo>
                  <a:lnTo>
                    <a:pt x="38109" y="15840"/>
                  </a:lnTo>
                  <a:lnTo>
                    <a:pt x="38092" y="16329"/>
                  </a:lnTo>
                  <a:lnTo>
                    <a:pt x="37617" y="17826"/>
                  </a:lnTo>
                  <a:lnTo>
                    <a:pt x="35149" y="22420"/>
                  </a:lnTo>
                  <a:lnTo>
                    <a:pt x="34946" y="23374"/>
                  </a:lnTo>
                  <a:lnTo>
                    <a:pt x="33179" y="24371"/>
                  </a:lnTo>
                  <a:lnTo>
                    <a:pt x="32935" y="24946"/>
                  </a:lnTo>
                  <a:lnTo>
                    <a:pt x="33436" y="26214"/>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21" name="ee4p_LI_1_15912"/>
            <p:cNvSpPr>
              <a:spLocks noChangeAspect="1"/>
            </p:cNvSpPr>
            <p:nvPr>
              <p:custDataLst>
                <p:tags r:id="rId25"/>
              </p:custDataLst>
            </p:nvPr>
          </p:nvSpPr>
          <p:spPr>
            <a:xfrm>
              <a:off x="4602657" y="4839094"/>
              <a:ext cx="11492" cy="23655"/>
            </a:xfrm>
            <a:custGeom>
              <a:avLst/>
              <a:gdLst/>
              <a:ahLst/>
              <a:cxnLst/>
              <a:rect l="0" t="0" r="0" b="0"/>
              <a:pathLst>
                <a:path w="2899" h="5967">
                  <a:moveTo>
                    <a:pt x="2229" y="5966"/>
                  </a:moveTo>
                  <a:lnTo>
                    <a:pt x="506" y="5816"/>
                  </a:lnTo>
                  <a:lnTo>
                    <a:pt x="182" y="5829"/>
                  </a:lnTo>
                  <a:lnTo>
                    <a:pt x="0" y="4844"/>
                  </a:lnTo>
                  <a:lnTo>
                    <a:pt x="106" y="2744"/>
                  </a:lnTo>
                  <a:lnTo>
                    <a:pt x="1063" y="0"/>
                  </a:lnTo>
                  <a:lnTo>
                    <a:pt x="1268" y="451"/>
                  </a:lnTo>
                  <a:lnTo>
                    <a:pt x="1387" y="1025"/>
                  </a:lnTo>
                  <a:lnTo>
                    <a:pt x="1583" y="1636"/>
                  </a:lnTo>
                  <a:lnTo>
                    <a:pt x="1687" y="2385"/>
                  </a:lnTo>
                  <a:lnTo>
                    <a:pt x="2043" y="3157"/>
                  </a:lnTo>
                  <a:lnTo>
                    <a:pt x="2691" y="3879"/>
                  </a:lnTo>
                  <a:lnTo>
                    <a:pt x="2898" y="4576"/>
                  </a:lnTo>
                  <a:lnTo>
                    <a:pt x="2570" y="5450"/>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22" name="ee4p_LT_1_15912"/>
            <p:cNvSpPr>
              <a:spLocks noChangeAspect="1"/>
            </p:cNvSpPr>
            <p:nvPr>
              <p:custDataLst>
                <p:tags r:id="rId26"/>
              </p:custDataLst>
            </p:nvPr>
          </p:nvSpPr>
          <p:spPr>
            <a:xfrm>
              <a:off x="5603733" y="3767884"/>
              <a:ext cx="515065" cy="307545"/>
            </a:xfrm>
            <a:custGeom>
              <a:avLst/>
              <a:gdLst>
                <a:gd name="connsiteX0" fmla="*/ 4755 w 129928"/>
                <a:gd name="connsiteY0" fmla="*/ 24770 h 77580"/>
                <a:gd name="connsiteX1" fmla="*/ 4774 w 129928"/>
                <a:gd name="connsiteY1" fmla="*/ 26268 h 77580"/>
                <a:gd name="connsiteX2" fmla="*/ 4513 w 129928"/>
                <a:gd name="connsiteY2" fmla="*/ 28758 h 77580"/>
                <a:gd name="connsiteX3" fmla="*/ 2917 w 129928"/>
                <a:gd name="connsiteY3" fmla="*/ 33001 h 77580"/>
                <a:gd name="connsiteX4" fmla="*/ 1283 w 129928"/>
                <a:gd name="connsiteY4" fmla="*/ 35210 h 77580"/>
                <a:gd name="connsiteX5" fmla="*/ 0 w 129928"/>
                <a:gd name="connsiteY5" fmla="*/ 34971 h 77580"/>
                <a:gd name="connsiteX6" fmla="*/ 2526 w 129928"/>
                <a:gd name="connsiteY6" fmla="*/ 31410 h 77580"/>
                <a:gd name="connsiteX7" fmla="*/ 3489 w 129928"/>
                <a:gd name="connsiteY7" fmla="*/ 29096 h 77580"/>
                <a:gd name="connsiteX8" fmla="*/ 4159 w 129928"/>
                <a:gd name="connsiteY8" fmla="*/ 25805 h 77580"/>
                <a:gd name="connsiteX9" fmla="*/ 87148 w 129928"/>
                <a:gd name="connsiteY9" fmla="*/ 0 h 77580"/>
                <a:gd name="connsiteX10" fmla="*/ 88519 w 129928"/>
                <a:gd name="connsiteY10" fmla="*/ 407 h 77580"/>
                <a:gd name="connsiteX11" fmla="*/ 89422 w 129928"/>
                <a:gd name="connsiteY11" fmla="*/ 2681 h 77580"/>
                <a:gd name="connsiteX12" fmla="*/ 92210 w 129928"/>
                <a:gd name="connsiteY12" fmla="*/ 6597 h 77580"/>
                <a:gd name="connsiteX13" fmla="*/ 95240 w 129928"/>
                <a:gd name="connsiteY13" fmla="*/ 7284 h 77580"/>
                <a:gd name="connsiteX14" fmla="*/ 103616 w 129928"/>
                <a:gd name="connsiteY14" fmla="*/ 8790 h 77580"/>
                <a:gd name="connsiteX15" fmla="*/ 105328 w 129928"/>
                <a:gd name="connsiteY15" fmla="*/ 9581 h 77580"/>
                <a:gd name="connsiteX16" fmla="*/ 110042 w 129928"/>
                <a:gd name="connsiteY16" fmla="*/ 13027 h 77580"/>
                <a:gd name="connsiteX17" fmla="*/ 112869 w 129928"/>
                <a:gd name="connsiteY17" fmla="*/ 14715 h 77580"/>
                <a:gd name="connsiteX18" fmla="*/ 114667 w 129928"/>
                <a:gd name="connsiteY18" fmla="*/ 16062 h 77580"/>
                <a:gd name="connsiteX19" fmla="*/ 117410 w 129928"/>
                <a:gd name="connsiteY19" fmla="*/ 18698 h 77580"/>
                <a:gd name="connsiteX20" fmla="*/ 118995 w 129928"/>
                <a:gd name="connsiteY20" fmla="*/ 20614 h 77580"/>
                <a:gd name="connsiteX21" fmla="*/ 121645 w 129928"/>
                <a:gd name="connsiteY21" fmla="*/ 22062 h 77580"/>
                <a:gd name="connsiteX22" fmla="*/ 124780 w 129928"/>
                <a:gd name="connsiteY22" fmla="*/ 23036 h 77580"/>
                <a:gd name="connsiteX23" fmla="*/ 125900 w 129928"/>
                <a:gd name="connsiteY23" fmla="*/ 23187 h 77580"/>
                <a:gd name="connsiteX24" fmla="*/ 125840 w 129928"/>
                <a:gd name="connsiteY24" fmla="*/ 24579 h 77580"/>
                <a:gd name="connsiteX25" fmla="*/ 125305 w 129928"/>
                <a:gd name="connsiteY25" fmla="*/ 26939 h 77580"/>
                <a:gd name="connsiteX26" fmla="*/ 124257 w 129928"/>
                <a:gd name="connsiteY26" fmla="*/ 29982 h 77580"/>
                <a:gd name="connsiteX27" fmla="*/ 123158 w 129928"/>
                <a:gd name="connsiteY27" fmla="*/ 32338 h 77580"/>
                <a:gd name="connsiteX28" fmla="*/ 122895 w 129928"/>
                <a:gd name="connsiteY28" fmla="*/ 33248 h 77580"/>
                <a:gd name="connsiteX29" fmla="*/ 123728 w 129928"/>
                <a:gd name="connsiteY29" fmla="*/ 34003 h 77580"/>
                <a:gd name="connsiteX30" fmla="*/ 127840 w 129928"/>
                <a:gd name="connsiteY30" fmla="*/ 34360 h 77580"/>
                <a:gd name="connsiteX31" fmla="*/ 129584 w 129928"/>
                <a:gd name="connsiteY31" fmla="*/ 34765 h 77580"/>
                <a:gd name="connsiteX32" fmla="*/ 129928 w 129928"/>
                <a:gd name="connsiteY32" fmla="*/ 35390 h 77580"/>
                <a:gd name="connsiteX33" fmla="*/ 129015 w 129928"/>
                <a:gd name="connsiteY33" fmla="*/ 36202 h 77580"/>
                <a:gd name="connsiteX34" fmla="*/ 127702 w 129928"/>
                <a:gd name="connsiteY34" fmla="*/ 36876 h 77580"/>
                <a:gd name="connsiteX35" fmla="*/ 127114 w 129928"/>
                <a:gd name="connsiteY35" fmla="*/ 37514 h 77580"/>
                <a:gd name="connsiteX36" fmla="*/ 126069 w 129928"/>
                <a:gd name="connsiteY36" fmla="*/ 39795 h 77580"/>
                <a:gd name="connsiteX37" fmla="*/ 119228 w 129928"/>
                <a:gd name="connsiteY37" fmla="*/ 39505 h 77580"/>
                <a:gd name="connsiteX38" fmla="*/ 118321 w 129928"/>
                <a:gd name="connsiteY38" fmla="*/ 39969 h 77580"/>
                <a:gd name="connsiteX39" fmla="*/ 117889 w 129928"/>
                <a:gd name="connsiteY39" fmla="*/ 41028 h 77580"/>
                <a:gd name="connsiteX40" fmla="*/ 117548 w 129928"/>
                <a:gd name="connsiteY40" fmla="*/ 42251 h 77580"/>
                <a:gd name="connsiteX41" fmla="*/ 116650 w 129928"/>
                <a:gd name="connsiteY41" fmla="*/ 43699 h 77580"/>
                <a:gd name="connsiteX42" fmla="*/ 114832 w 129928"/>
                <a:gd name="connsiteY42" fmla="*/ 44959 h 77580"/>
                <a:gd name="connsiteX43" fmla="*/ 111990 w 129928"/>
                <a:gd name="connsiteY43" fmla="*/ 45424 h 77580"/>
                <a:gd name="connsiteX44" fmla="*/ 109664 w 129928"/>
                <a:gd name="connsiteY44" fmla="*/ 46280 h 77580"/>
                <a:gd name="connsiteX45" fmla="*/ 107930 w 129928"/>
                <a:gd name="connsiteY45" fmla="*/ 48920 h 77580"/>
                <a:gd name="connsiteX46" fmla="*/ 106639 w 129928"/>
                <a:gd name="connsiteY46" fmla="*/ 52456 h 77580"/>
                <a:gd name="connsiteX47" fmla="*/ 106671 w 129928"/>
                <a:gd name="connsiteY47" fmla="*/ 54961 h 77580"/>
                <a:gd name="connsiteX48" fmla="*/ 106842 w 129928"/>
                <a:gd name="connsiteY48" fmla="*/ 56357 h 77580"/>
                <a:gd name="connsiteX49" fmla="*/ 106691 w 129928"/>
                <a:gd name="connsiteY49" fmla="*/ 57155 h 77580"/>
                <a:gd name="connsiteX50" fmla="*/ 105814 w 129928"/>
                <a:gd name="connsiteY50" fmla="*/ 58025 h 77580"/>
                <a:gd name="connsiteX51" fmla="*/ 104380 w 129928"/>
                <a:gd name="connsiteY51" fmla="*/ 60327 h 77580"/>
                <a:gd name="connsiteX52" fmla="*/ 103214 w 129928"/>
                <a:gd name="connsiteY52" fmla="*/ 62869 h 77580"/>
                <a:gd name="connsiteX53" fmla="*/ 102767 w 129928"/>
                <a:gd name="connsiteY53" fmla="*/ 64247 h 77580"/>
                <a:gd name="connsiteX54" fmla="*/ 102992 w 129928"/>
                <a:gd name="connsiteY54" fmla="*/ 64892 h 77580"/>
                <a:gd name="connsiteX55" fmla="*/ 104305 w 129928"/>
                <a:gd name="connsiteY55" fmla="*/ 64909 h 77580"/>
                <a:gd name="connsiteX56" fmla="*/ 106199 w 129928"/>
                <a:gd name="connsiteY56" fmla="*/ 65431 h 77580"/>
                <a:gd name="connsiteX57" fmla="*/ 107207 w 129928"/>
                <a:gd name="connsiteY57" fmla="*/ 66445 h 77580"/>
                <a:gd name="connsiteX58" fmla="*/ 107580 w 129928"/>
                <a:gd name="connsiteY58" fmla="*/ 67616 h 77580"/>
                <a:gd name="connsiteX59" fmla="*/ 107585 w 129928"/>
                <a:gd name="connsiteY59" fmla="*/ 68875 h 77580"/>
                <a:gd name="connsiteX60" fmla="*/ 107231 w 129928"/>
                <a:gd name="connsiteY60" fmla="*/ 69568 h 77580"/>
                <a:gd name="connsiteX61" fmla="*/ 105713 w 129928"/>
                <a:gd name="connsiteY61" fmla="*/ 70070 h 77580"/>
                <a:gd name="connsiteX62" fmla="*/ 103335 w 129928"/>
                <a:gd name="connsiteY62" fmla="*/ 70088 h 77580"/>
                <a:gd name="connsiteX63" fmla="*/ 101949 w 129928"/>
                <a:gd name="connsiteY63" fmla="*/ 69488 h 77580"/>
                <a:gd name="connsiteX64" fmla="*/ 101662 w 129928"/>
                <a:gd name="connsiteY64" fmla="*/ 69013 h 77580"/>
                <a:gd name="connsiteX65" fmla="*/ 102324 w 129928"/>
                <a:gd name="connsiteY65" fmla="*/ 67800 h 77580"/>
                <a:gd name="connsiteX66" fmla="*/ 101845 w 129928"/>
                <a:gd name="connsiteY66" fmla="*/ 66285 h 77580"/>
                <a:gd name="connsiteX67" fmla="*/ 100861 w 129928"/>
                <a:gd name="connsiteY67" fmla="*/ 65437 h 77580"/>
                <a:gd name="connsiteX68" fmla="*/ 98859 w 129928"/>
                <a:gd name="connsiteY68" fmla="*/ 66702 h 77580"/>
                <a:gd name="connsiteX69" fmla="*/ 96937 w 129928"/>
                <a:gd name="connsiteY69" fmla="*/ 66701 h 77580"/>
                <a:gd name="connsiteX70" fmla="*/ 94633 w 129928"/>
                <a:gd name="connsiteY70" fmla="*/ 67827 h 77580"/>
                <a:gd name="connsiteX71" fmla="*/ 93128 w 129928"/>
                <a:gd name="connsiteY71" fmla="*/ 69631 h 77580"/>
                <a:gd name="connsiteX72" fmla="*/ 91683 w 129928"/>
                <a:gd name="connsiteY72" fmla="*/ 70296 h 77580"/>
                <a:gd name="connsiteX73" fmla="*/ 87779 w 129928"/>
                <a:gd name="connsiteY73" fmla="*/ 69928 h 77580"/>
                <a:gd name="connsiteX74" fmla="*/ 86809 w 129928"/>
                <a:gd name="connsiteY74" fmla="*/ 70723 h 77580"/>
                <a:gd name="connsiteX75" fmla="*/ 86004 w 129928"/>
                <a:gd name="connsiteY75" fmla="*/ 74388 h 77580"/>
                <a:gd name="connsiteX76" fmla="*/ 85537 w 129928"/>
                <a:gd name="connsiteY76" fmla="*/ 75104 h 77580"/>
                <a:gd name="connsiteX77" fmla="*/ 82277 w 129928"/>
                <a:gd name="connsiteY77" fmla="*/ 74947 h 77580"/>
                <a:gd name="connsiteX78" fmla="*/ 79133 w 129928"/>
                <a:gd name="connsiteY78" fmla="*/ 76402 h 77580"/>
                <a:gd name="connsiteX79" fmla="*/ 75583 w 129928"/>
                <a:gd name="connsiteY79" fmla="*/ 77580 h 77580"/>
                <a:gd name="connsiteX80" fmla="*/ 73784 w 129928"/>
                <a:gd name="connsiteY80" fmla="*/ 76761 h 77580"/>
                <a:gd name="connsiteX81" fmla="*/ 72782 w 129928"/>
                <a:gd name="connsiteY81" fmla="*/ 75838 h 77580"/>
                <a:gd name="connsiteX82" fmla="*/ 70849 w 129928"/>
                <a:gd name="connsiteY82" fmla="*/ 76002 h 77580"/>
                <a:gd name="connsiteX83" fmla="*/ 68740 w 129928"/>
                <a:gd name="connsiteY83" fmla="*/ 76408 h 77580"/>
                <a:gd name="connsiteX84" fmla="*/ 67323 w 129928"/>
                <a:gd name="connsiteY84" fmla="*/ 76186 h 77580"/>
                <a:gd name="connsiteX85" fmla="*/ 65734 w 129928"/>
                <a:gd name="connsiteY85" fmla="*/ 76285 h 77580"/>
                <a:gd name="connsiteX86" fmla="*/ 62663 w 129928"/>
                <a:gd name="connsiteY86" fmla="*/ 76995 h 77580"/>
                <a:gd name="connsiteX87" fmla="*/ 58802 w 129928"/>
                <a:gd name="connsiteY87" fmla="*/ 76766 h 77580"/>
                <a:gd name="connsiteX88" fmla="*/ 57157 w 129928"/>
                <a:gd name="connsiteY88" fmla="*/ 76160 h 77580"/>
                <a:gd name="connsiteX89" fmla="*/ 57001 w 129928"/>
                <a:gd name="connsiteY89" fmla="*/ 75580 h 77580"/>
                <a:gd name="connsiteX90" fmla="*/ 57120 w 129928"/>
                <a:gd name="connsiteY90" fmla="*/ 74154 h 77580"/>
                <a:gd name="connsiteX91" fmla="*/ 57083 w 129928"/>
                <a:gd name="connsiteY91" fmla="*/ 71937 h 77580"/>
                <a:gd name="connsiteX92" fmla="*/ 56470 w 129928"/>
                <a:gd name="connsiteY92" fmla="*/ 69979 h 77580"/>
                <a:gd name="connsiteX93" fmla="*/ 54623 w 129928"/>
                <a:gd name="connsiteY93" fmla="*/ 68246 h 77580"/>
                <a:gd name="connsiteX94" fmla="*/ 52682 w 129928"/>
                <a:gd name="connsiteY94" fmla="*/ 67034 h 77580"/>
                <a:gd name="connsiteX95" fmla="*/ 50205 w 129928"/>
                <a:gd name="connsiteY95" fmla="*/ 65782 h 77580"/>
                <a:gd name="connsiteX96" fmla="*/ 48374 w 129928"/>
                <a:gd name="connsiteY96" fmla="*/ 65233 h 77580"/>
                <a:gd name="connsiteX97" fmla="*/ 47372 w 129928"/>
                <a:gd name="connsiteY97" fmla="*/ 65089 h 77580"/>
                <a:gd name="connsiteX98" fmla="*/ 47146 w 129928"/>
                <a:gd name="connsiteY98" fmla="*/ 64368 h 77580"/>
                <a:gd name="connsiteX99" fmla="*/ 46783 w 129928"/>
                <a:gd name="connsiteY99" fmla="*/ 63745 h 77580"/>
                <a:gd name="connsiteX100" fmla="*/ 45926 w 129928"/>
                <a:gd name="connsiteY100" fmla="*/ 63196 h 77580"/>
                <a:gd name="connsiteX101" fmla="*/ 44095 w 129928"/>
                <a:gd name="connsiteY101" fmla="*/ 62459 h 77580"/>
                <a:gd name="connsiteX102" fmla="*/ 42542 w 129928"/>
                <a:gd name="connsiteY102" fmla="*/ 62298 h 77580"/>
                <a:gd name="connsiteX103" fmla="*/ 41270 w 129928"/>
                <a:gd name="connsiteY103" fmla="*/ 63487 h 77580"/>
                <a:gd name="connsiteX104" fmla="*/ 40344 w 129928"/>
                <a:gd name="connsiteY104" fmla="*/ 61998 h 77580"/>
                <a:gd name="connsiteX105" fmla="*/ 39361 w 129928"/>
                <a:gd name="connsiteY105" fmla="*/ 59331 h 77580"/>
                <a:gd name="connsiteX106" fmla="*/ 39463 w 129928"/>
                <a:gd name="connsiteY106" fmla="*/ 57196 h 77580"/>
                <a:gd name="connsiteX107" fmla="*/ 40020 w 129928"/>
                <a:gd name="connsiteY107" fmla="*/ 55065 h 77580"/>
                <a:gd name="connsiteX108" fmla="*/ 42708 w 129928"/>
                <a:gd name="connsiteY108" fmla="*/ 48760 h 77580"/>
                <a:gd name="connsiteX109" fmla="*/ 42563 w 129928"/>
                <a:gd name="connsiteY109" fmla="*/ 47753 h 77580"/>
                <a:gd name="connsiteX110" fmla="*/ 40613 w 129928"/>
                <a:gd name="connsiteY110" fmla="*/ 45986 h 77580"/>
                <a:gd name="connsiteX111" fmla="*/ 38202 w 129928"/>
                <a:gd name="connsiteY111" fmla="*/ 44701 h 77580"/>
                <a:gd name="connsiteX112" fmla="*/ 36871 w 129928"/>
                <a:gd name="connsiteY112" fmla="*/ 41982 h 77580"/>
                <a:gd name="connsiteX113" fmla="*/ 31987 w 129928"/>
                <a:gd name="connsiteY113" fmla="*/ 41824 h 77580"/>
                <a:gd name="connsiteX114" fmla="*/ 27376 w 129928"/>
                <a:gd name="connsiteY114" fmla="*/ 41974 h 77580"/>
                <a:gd name="connsiteX115" fmla="*/ 25928 w 129928"/>
                <a:gd name="connsiteY115" fmla="*/ 41842 h 77580"/>
                <a:gd name="connsiteX116" fmla="*/ 21540 w 129928"/>
                <a:gd name="connsiteY116" fmla="*/ 40702 h 77580"/>
                <a:gd name="connsiteX117" fmla="*/ 17311 w 129928"/>
                <a:gd name="connsiteY117" fmla="*/ 38866 h 77580"/>
                <a:gd name="connsiteX118" fmla="*/ 14481 w 129928"/>
                <a:gd name="connsiteY118" fmla="*/ 37788 h 77580"/>
                <a:gd name="connsiteX119" fmla="*/ 12101 w 129928"/>
                <a:gd name="connsiteY119" fmla="*/ 36582 h 77580"/>
                <a:gd name="connsiteX120" fmla="*/ 10823 w 129928"/>
                <a:gd name="connsiteY120" fmla="*/ 35315 h 77580"/>
                <a:gd name="connsiteX121" fmla="*/ 8795 w 129928"/>
                <a:gd name="connsiteY121" fmla="*/ 35656 h 77580"/>
                <a:gd name="connsiteX122" fmla="*/ 7428 w 129928"/>
                <a:gd name="connsiteY122" fmla="*/ 35667 h 77580"/>
                <a:gd name="connsiteX123" fmla="*/ 7441 w 129928"/>
                <a:gd name="connsiteY123" fmla="*/ 35449 h 77580"/>
                <a:gd name="connsiteX124" fmla="*/ 6662 w 129928"/>
                <a:gd name="connsiteY124" fmla="*/ 33207 h 77580"/>
                <a:gd name="connsiteX125" fmla="*/ 7476 w 129928"/>
                <a:gd name="connsiteY125" fmla="*/ 29769 h 77580"/>
                <a:gd name="connsiteX126" fmla="*/ 5999 w 129928"/>
                <a:gd name="connsiteY126" fmla="*/ 24732 h 77580"/>
                <a:gd name="connsiteX127" fmla="*/ 3584 w 129928"/>
                <a:gd name="connsiteY127" fmla="*/ 18657 h 77580"/>
                <a:gd name="connsiteX128" fmla="*/ 3405 w 129928"/>
                <a:gd name="connsiteY128" fmla="*/ 12135 h 77580"/>
                <a:gd name="connsiteX129" fmla="*/ 3234 w 129928"/>
                <a:gd name="connsiteY129" fmla="*/ 10666 h 77580"/>
                <a:gd name="connsiteX130" fmla="*/ 9173 w 129928"/>
                <a:gd name="connsiteY130" fmla="*/ 6980 h 77580"/>
                <a:gd name="connsiteX131" fmla="*/ 16666 w 129928"/>
                <a:gd name="connsiteY131" fmla="*/ 3027 h 77580"/>
                <a:gd name="connsiteX132" fmla="*/ 18370 w 129928"/>
                <a:gd name="connsiteY132" fmla="*/ 2669 h 77580"/>
                <a:gd name="connsiteX133" fmla="*/ 25275 w 129928"/>
                <a:gd name="connsiteY133" fmla="*/ 326 h 77580"/>
                <a:gd name="connsiteX134" fmla="*/ 26197 w 129928"/>
                <a:gd name="connsiteY134" fmla="*/ 140 h 77580"/>
                <a:gd name="connsiteX135" fmla="*/ 32419 w 129928"/>
                <a:gd name="connsiteY135" fmla="*/ 574 h 77580"/>
                <a:gd name="connsiteX136" fmla="*/ 37306 w 129928"/>
                <a:gd name="connsiteY136" fmla="*/ 1131 h 77580"/>
                <a:gd name="connsiteX137" fmla="*/ 41425 w 129928"/>
                <a:gd name="connsiteY137" fmla="*/ 1062 h 77580"/>
                <a:gd name="connsiteX138" fmla="*/ 43688 w 129928"/>
                <a:gd name="connsiteY138" fmla="*/ 462 h 77580"/>
                <a:gd name="connsiteX139" fmla="*/ 45738 w 129928"/>
                <a:gd name="connsiteY139" fmla="*/ 964 h 77580"/>
                <a:gd name="connsiteX140" fmla="*/ 47390 w 129928"/>
                <a:gd name="connsiteY140" fmla="*/ 2729 h 77580"/>
                <a:gd name="connsiteX141" fmla="*/ 49089 w 129928"/>
                <a:gd name="connsiteY141" fmla="*/ 2522 h 77580"/>
                <a:gd name="connsiteX142" fmla="*/ 50771 w 129928"/>
                <a:gd name="connsiteY142" fmla="*/ 1380 h 77580"/>
                <a:gd name="connsiteX143" fmla="*/ 59987 w 129928"/>
                <a:gd name="connsiteY143" fmla="*/ 2423 h 77580"/>
                <a:gd name="connsiteX144" fmla="*/ 62067 w 129928"/>
                <a:gd name="connsiteY144" fmla="*/ 2398 h 77580"/>
                <a:gd name="connsiteX145" fmla="*/ 64410 w 129928"/>
                <a:gd name="connsiteY145" fmla="*/ 2567 h 77580"/>
                <a:gd name="connsiteX146" fmla="*/ 68733 w 129928"/>
                <a:gd name="connsiteY146" fmla="*/ 3630 h 77580"/>
                <a:gd name="connsiteX147" fmla="*/ 71220 w 129928"/>
                <a:gd name="connsiteY147" fmla="*/ 4600 h 77580"/>
                <a:gd name="connsiteX148" fmla="*/ 76686 w 129928"/>
                <a:gd name="connsiteY148" fmla="*/ 4014 h 77580"/>
                <a:gd name="connsiteX149" fmla="*/ 79025 w 129928"/>
                <a:gd name="connsiteY149" fmla="*/ 3980 h 77580"/>
                <a:gd name="connsiteX150" fmla="*/ 80249 w 129928"/>
                <a:gd name="connsiteY150" fmla="*/ 3598 h 77580"/>
                <a:gd name="connsiteX151" fmla="*/ 84019 w 129928"/>
                <a:gd name="connsiteY151" fmla="*/ 937 h 77580"/>
                <a:gd name="connsiteX152" fmla="*/ 85650 w 129928"/>
                <a:gd name="connsiteY152" fmla="*/ 479 h 77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129928" h="77580">
                  <a:moveTo>
                    <a:pt x="4755" y="24770"/>
                  </a:moveTo>
                  <a:lnTo>
                    <a:pt x="4774" y="26268"/>
                  </a:lnTo>
                  <a:lnTo>
                    <a:pt x="4513" y="28758"/>
                  </a:lnTo>
                  <a:lnTo>
                    <a:pt x="2917" y="33001"/>
                  </a:lnTo>
                  <a:lnTo>
                    <a:pt x="1283" y="35210"/>
                  </a:lnTo>
                  <a:lnTo>
                    <a:pt x="0" y="34971"/>
                  </a:lnTo>
                  <a:lnTo>
                    <a:pt x="2526" y="31410"/>
                  </a:lnTo>
                  <a:lnTo>
                    <a:pt x="3489" y="29096"/>
                  </a:lnTo>
                  <a:lnTo>
                    <a:pt x="4159" y="25805"/>
                  </a:lnTo>
                  <a:close/>
                  <a:moveTo>
                    <a:pt x="87148" y="0"/>
                  </a:moveTo>
                  <a:lnTo>
                    <a:pt x="88519" y="407"/>
                  </a:lnTo>
                  <a:lnTo>
                    <a:pt x="89422" y="2681"/>
                  </a:lnTo>
                  <a:lnTo>
                    <a:pt x="92210" y="6597"/>
                  </a:lnTo>
                  <a:lnTo>
                    <a:pt x="95240" y="7284"/>
                  </a:lnTo>
                  <a:lnTo>
                    <a:pt x="103616" y="8790"/>
                  </a:lnTo>
                  <a:lnTo>
                    <a:pt x="105328" y="9581"/>
                  </a:lnTo>
                  <a:lnTo>
                    <a:pt x="110042" y="13027"/>
                  </a:lnTo>
                  <a:lnTo>
                    <a:pt x="112869" y="14715"/>
                  </a:lnTo>
                  <a:lnTo>
                    <a:pt x="114667" y="16062"/>
                  </a:lnTo>
                  <a:lnTo>
                    <a:pt x="117410" y="18698"/>
                  </a:lnTo>
                  <a:lnTo>
                    <a:pt x="118995" y="20614"/>
                  </a:lnTo>
                  <a:lnTo>
                    <a:pt x="121645" y="22062"/>
                  </a:lnTo>
                  <a:lnTo>
                    <a:pt x="124780" y="23036"/>
                  </a:lnTo>
                  <a:lnTo>
                    <a:pt x="125900" y="23187"/>
                  </a:lnTo>
                  <a:lnTo>
                    <a:pt x="125840" y="24579"/>
                  </a:lnTo>
                  <a:lnTo>
                    <a:pt x="125305" y="26939"/>
                  </a:lnTo>
                  <a:lnTo>
                    <a:pt x="124257" y="29982"/>
                  </a:lnTo>
                  <a:lnTo>
                    <a:pt x="123158" y="32338"/>
                  </a:lnTo>
                  <a:lnTo>
                    <a:pt x="122895" y="33248"/>
                  </a:lnTo>
                  <a:lnTo>
                    <a:pt x="123728" y="34003"/>
                  </a:lnTo>
                  <a:lnTo>
                    <a:pt x="127840" y="34360"/>
                  </a:lnTo>
                  <a:lnTo>
                    <a:pt x="129584" y="34765"/>
                  </a:lnTo>
                  <a:lnTo>
                    <a:pt x="129928" y="35390"/>
                  </a:lnTo>
                  <a:lnTo>
                    <a:pt x="129015" y="36202"/>
                  </a:lnTo>
                  <a:lnTo>
                    <a:pt x="127702" y="36876"/>
                  </a:lnTo>
                  <a:lnTo>
                    <a:pt x="127114" y="37514"/>
                  </a:lnTo>
                  <a:lnTo>
                    <a:pt x="126069" y="39795"/>
                  </a:lnTo>
                  <a:lnTo>
                    <a:pt x="119228" y="39505"/>
                  </a:lnTo>
                  <a:lnTo>
                    <a:pt x="118321" y="39969"/>
                  </a:lnTo>
                  <a:lnTo>
                    <a:pt x="117889" y="41028"/>
                  </a:lnTo>
                  <a:lnTo>
                    <a:pt x="117548" y="42251"/>
                  </a:lnTo>
                  <a:lnTo>
                    <a:pt x="116650" y="43699"/>
                  </a:lnTo>
                  <a:lnTo>
                    <a:pt x="114832" y="44959"/>
                  </a:lnTo>
                  <a:lnTo>
                    <a:pt x="111990" y="45424"/>
                  </a:lnTo>
                  <a:lnTo>
                    <a:pt x="109664" y="46280"/>
                  </a:lnTo>
                  <a:lnTo>
                    <a:pt x="107930" y="48920"/>
                  </a:lnTo>
                  <a:lnTo>
                    <a:pt x="106639" y="52456"/>
                  </a:lnTo>
                  <a:lnTo>
                    <a:pt x="106671" y="54961"/>
                  </a:lnTo>
                  <a:lnTo>
                    <a:pt x="106842" y="56357"/>
                  </a:lnTo>
                  <a:lnTo>
                    <a:pt x="106691" y="57155"/>
                  </a:lnTo>
                  <a:lnTo>
                    <a:pt x="105814" y="58025"/>
                  </a:lnTo>
                  <a:lnTo>
                    <a:pt x="104380" y="60327"/>
                  </a:lnTo>
                  <a:lnTo>
                    <a:pt x="103214" y="62869"/>
                  </a:lnTo>
                  <a:lnTo>
                    <a:pt x="102767" y="64247"/>
                  </a:lnTo>
                  <a:lnTo>
                    <a:pt x="102992" y="64892"/>
                  </a:lnTo>
                  <a:lnTo>
                    <a:pt x="104305" y="64909"/>
                  </a:lnTo>
                  <a:lnTo>
                    <a:pt x="106199" y="65431"/>
                  </a:lnTo>
                  <a:lnTo>
                    <a:pt x="107207" y="66445"/>
                  </a:lnTo>
                  <a:lnTo>
                    <a:pt x="107580" y="67616"/>
                  </a:lnTo>
                  <a:lnTo>
                    <a:pt x="107585" y="68875"/>
                  </a:lnTo>
                  <a:lnTo>
                    <a:pt x="107231" y="69568"/>
                  </a:lnTo>
                  <a:lnTo>
                    <a:pt x="105713" y="70070"/>
                  </a:lnTo>
                  <a:lnTo>
                    <a:pt x="103335" y="70088"/>
                  </a:lnTo>
                  <a:lnTo>
                    <a:pt x="101949" y="69488"/>
                  </a:lnTo>
                  <a:lnTo>
                    <a:pt x="101662" y="69013"/>
                  </a:lnTo>
                  <a:lnTo>
                    <a:pt x="102324" y="67800"/>
                  </a:lnTo>
                  <a:lnTo>
                    <a:pt x="101845" y="66285"/>
                  </a:lnTo>
                  <a:lnTo>
                    <a:pt x="100861" y="65437"/>
                  </a:lnTo>
                  <a:lnTo>
                    <a:pt x="98859" y="66702"/>
                  </a:lnTo>
                  <a:lnTo>
                    <a:pt x="96937" y="66701"/>
                  </a:lnTo>
                  <a:lnTo>
                    <a:pt x="94633" y="67827"/>
                  </a:lnTo>
                  <a:lnTo>
                    <a:pt x="93128" y="69631"/>
                  </a:lnTo>
                  <a:lnTo>
                    <a:pt x="91683" y="70296"/>
                  </a:lnTo>
                  <a:lnTo>
                    <a:pt x="87779" y="69928"/>
                  </a:lnTo>
                  <a:lnTo>
                    <a:pt x="86809" y="70723"/>
                  </a:lnTo>
                  <a:lnTo>
                    <a:pt x="86004" y="74388"/>
                  </a:lnTo>
                  <a:lnTo>
                    <a:pt x="85537" y="75104"/>
                  </a:lnTo>
                  <a:lnTo>
                    <a:pt x="82277" y="74947"/>
                  </a:lnTo>
                  <a:lnTo>
                    <a:pt x="79133" y="76402"/>
                  </a:lnTo>
                  <a:lnTo>
                    <a:pt x="75583" y="77580"/>
                  </a:lnTo>
                  <a:lnTo>
                    <a:pt x="73784" y="76761"/>
                  </a:lnTo>
                  <a:lnTo>
                    <a:pt x="72782" y="75838"/>
                  </a:lnTo>
                  <a:lnTo>
                    <a:pt x="70849" y="76002"/>
                  </a:lnTo>
                  <a:lnTo>
                    <a:pt x="68740" y="76408"/>
                  </a:lnTo>
                  <a:lnTo>
                    <a:pt x="67323" y="76186"/>
                  </a:lnTo>
                  <a:lnTo>
                    <a:pt x="65734" y="76285"/>
                  </a:lnTo>
                  <a:lnTo>
                    <a:pt x="62663" y="76995"/>
                  </a:lnTo>
                  <a:lnTo>
                    <a:pt x="58802" y="76766"/>
                  </a:lnTo>
                  <a:lnTo>
                    <a:pt x="57157" y="76160"/>
                  </a:lnTo>
                  <a:lnTo>
                    <a:pt x="57001" y="75580"/>
                  </a:lnTo>
                  <a:lnTo>
                    <a:pt x="57120" y="74154"/>
                  </a:lnTo>
                  <a:lnTo>
                    <a:pt x="57083" y="71937"/>
                  </a:lnTo>
                  <a:lnTo>
                    <a:pt x="56470" y="69979"/>
                  </a:lnTo>
                  <a:lnTo>
                    <a:pt x="54623" y="68246"/>
                  </a:lnTo>
                  <a:lnTo>
                    <a:pt x="52682" y="67034"/>
                  </a:lnTo>
                  <a:lnTo>
                    <a:pt x="50205" y="65782"/>
                  </a:lnTo>
                  <a:lnTo>
                    <a:pt x="48374" y="65233"/>
                  </a:lnTo>
                  <a:lnTo>
                    <a:pt x="47372" y="65089"/>
                  </a:lnTo>
                  <a:lnTo>
                    <a:pt x="47146" y="64368"/>
                  </a:lnTo>
                  <a:lnTo>
                    <a:pt x="46783" y="63745"/>
                  </a:lnTo>
                  <a:lnTo>
                    <a:pt x="45926" y="63196"/>
                  </a:lnTo>
                  <a:lnTo>
                    <a:pt x="44095" y="62459"/>
                  </a:lnTo>
                  <a:lnTo>
                    <a:pt x="42542" y="62298"/>
                  </a:lnTo>
                  <a:lnTo>
                    <a:pt x="41270" y="63487"/>
                  </a:lnTo>
                  <a:lnTo>
                    <a:pt x="40344" y="61998"/>
                  </a:lnTo>
                  <a:lnTo>
                    <a:pt x="39361" y="59331"/>
                  </a:lnTo>
                  <a:lnTo>
                    <a:pt x="39463" y="57196"/>
                  </a:lnTo>
                  <a:lnTo>
                    <a:pt x="40020" y="55065"/>
                  </a:lnTo>
                  <a:lnTo>
                    <a:pt x="42708" y="48760"/>
                  </a:lnTo>
                  <a:lnTo>
                    <a:pt x="42563" y="47753"/>
                  </a:lnTo>
                  <a:lnTo>
                    <a:pt x="40613" y="45986"/>
                  </a:lnTo>
                  <a:lnTo>
                    <a:pt x="38202" y="44701"/>
                  </a:lnTo>
                  <a:lnTo>
                    <a:pt x="36871" y="41982"/>
                  </a:lnTo>
                  <a:lnTo>
                    <a:pt x="31987" y="41824"/>
                  </a:lnTo>
                  <a:lnTo>
                    <a:pt x="27376" y="41974"/>
                  </a:lnTo>
                  <a:lnTo>
                    <a:pt x="25928" y="41842"/>
                  </a:lnTo>
                  <a:lnTo>
                    <a:pt x="21540" y="40702"/>
                  </a:lnTo>
                  <a:lnTo>
                    <a:pt x="17311" y="38866"/>
                  </a:lnTo>
                  <a:lnTo>
                    <a:pt x="14481" y="37788"/>
                  </a:lnTo>
                  <a:lnTo>
                    <a:pt x="12101" y="36582"/>
                  </a:lnTo>
                  <a:lnTo>
                    <a:pt x="10823" y="35315"/>
                  </a:lnTo>
                  <a:lnTo>
                    <a:pt x="8795" y="35656"/>
                  </a:lnTo>
                  <a:lnTo>
                    <a:pt x="7428" y="35667"/>
                  </a:lnTo>
                  <a:lnTo>
                    <a:pt x="7441" y="35449"/>
                  </a:lnTo>
                  <a:lnTo>
                    <a:pt x="6662" y="33207"/>
                  </a:lnTo>
                  <a:lnTo>
                    <a:pt x="7476" y="29769"/>
                  </a:lnTo>
                  <a:lnTo>
                    <a:pt x="5999" y="24732"/>
                  </a:lnTo>
                  <a:lnTo>
                    <a:pt x="3584" y="18657"/>
                  </a:lnTo>
                  <a:lnTo>
                    <a:pt x="3405" y="12135"/>
                  </a:lnTo>
                  <a:lnTo>
                    <a:pt x="3234" y="10666"/>
                  </a:lnTo>
                  <a:lnTo>
                    <a:pt x="9173" y="6980"/>
                  </a:lnTo>
                  <a:lnTo>
                    <a:pt x="16666" y="3027"/>
                  </a:lnTo>
                  <a:lnTo>
                    <a:pt x="18370" y="2669"/>
                  </a:lnTo>
                  <a:lnTo>
                    <a:pt x="25275" y="326"/>
                  </a:lnTo>
                  <a:lnTo>
                    <a:pt x="26197" y="140"/>
                  </a:lnTo>
                  <a:lnTo>
                    <a:pt x="32419" y="574"/>
                  </a:lnTo>
                  <a:lnTo>
                    <a:pt x="37306" y="1131"/>
                  </a:lnTo>
                  <a:lnTo>
                    <a:pt x="41425" y="1062"/>
                  </a:lnTo>
                  <a:lnTo>
                    <a:pt x="43688" y="462"/>
                  </a:lnTo>
                  <a:lnTo>
                    <a:pt x="45738" y="964"/>
                  </a:lnTo>
                  <a:lnTo>
                    <a:pt x="47390" y="2729"/>
                  </a:lnTo>
                  <a:lnTo>
                    <a:pt x="49089" y="2522"/>
                  </a:lnTo>
                  <a:lnTo>
                    <a:pt x="50771" y="1380"/>
                  </a:lnTo>
                  <a:lnTo>
                    <a:pt x="59987" y="2423"/>
                  </a:lnTo>
                  <a:lnTo>
                    <a:pt x="62067" y="2398"/>
                  </a:lnTo>
                  <a:lnTo>
                    <a:pt x="64410" y="2567"/>
                  </a:lnTo>
                  <a:lnTo>
                    <a:pt x="68733" y="3630"/>
                  </a:lnTo>
                  <a:lnTo>
                    <a:pt x="71220" y="4600"/>
                  </a:lnTo>
                  <a:lnTo>
                    <a:pt x="76686" y="4014"/>
                  </a:lnTo>
                  <a:lnTo>
                    <a:pt x="79025" y="3980"/>
                  </a:lnTo>
                  <a:lnTo>
                    <a:pt x="80249" y="3598"/>
                  </a:lnTo>
                  <a:lnTo>
                    <a:pt x="84019" y="937"/>
                  </a:lnTo>
                  <a:lnTo>
                    <a:pt x="85650" y="479"/>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23" name="ee4p_LU_1_15912"/>
            <p:cNvSpPr>
              <a:spLocks noChangeAspect="1"/>
            </p:cNvSpPr>
            <p:nvPr>
              <p:custDataLst>
                <p:tags r:id="rId27"/>
              </p:custDataLst>
            </p:nvPr>
          </p:nvSpPr>
          <p:spPr>
            <a:xfrm>
              <a:off x="4273551" y="4512457"/>
              <a:ext cx="67392" cy="82404"/>
            </a:xfrm>
            <a:custGeom>
              <a:avLst/>
              <a:gdLst/>
              <a:ahLst/>
              <a:cxnLst/>
              <a:rect l="0" t="0" r="0" b="0"/>
              <a:pathLst>
                <a:path w="17000" h="20787">
                  <a:moveTo>
                    <a:pt x="8657" y="1335"/>
                  </a:moveTo>
                  <a:lnTo>
                    <a:pt x="8476" y="2109"/>
                  </a:lnTo>
                  <a:lnTo>
                    <a:pt x="8508" y="3838"/>
                  </a:lnTo>
                  <a:lnTo>
                    <a:pt x="9136" y="5572"/>
                  </a:lnTo>
                  <a:lnTo>
                    <a:pt x="10611" y="7279"/>
                  </a:lnTo>
                  <a:lnTo>
                    <a:pt x="11743" y="8517"/>
                  </a:lnTo>
                  <a:lnTo>
                    <a:pt x="13259" y="9505"/>
                  </a:lnTo>
                  <a:lnTo>
                    <a:pt x="15830" y="10443"/>
                  </a:lnTo>
                  <a:lnTo>
                    <a:pt x="16856" y="10640"/>
                  </a:lnTo>
                  <a:lnTo>
                    <a:pt x="16999" y="11909"/>
                  </a:lnTo>
                  <a:lnTo>
                    <a:pt x="16800" y="13250"/>
                  </a:lnTo>
                  <a:lnTo>
                    <a:pt x="15912" y="13991"/>
                  </a:lnTo>
                  <a:lnTo>
                    <a:pt x="15074" y="15057"/>
                  </a:lnTo>
                  <a:lnTo>
                    <a:pt x="14446" y="16361"/>
                  </a:lnTo>
                  <a:lnTo>
                    <a:pt x="13785" y="18857"/>
                  </a:lnTo>
                  <a:lnTo>
                    <a:pt x="13695" y="20577"/>
                  </a:lnTo>
                  <a:lnTo>
                    <a:pt x="12213" y="19865"/>
                  </a:lnTo>
                  <a:lnTo>
                    <a:pt x="11436" y="19383"/>
                  </a:lnTo>
                  <a:lnTo>
                    <a:pt x="10084" y="19252"/>
                  </a:lnTo>
                  <a:lnTo>
                    <a:pt x="8732" y="19645"/>
                  </a:lnTo>
                  <a:lnTo>
                    <a:pt x="7720" y="20522"/>
                  </a:lnTo>
                  <a:lnTo>
                    <a:pt x="6333" y="20786"/>
                  </a:lnTo>
                  <a:lnTo>
                    <a:pt x="5185" y="20522"/>
                  </a:lnTo>
                  <a:lnTo>
                    <a:pt x="4509" y="19865"/>
                  </a:lnTo>
                  <a:lnTo>
                    <a:pt x="3900" y="19515"/>
                  </a:lnTo>
                  <a:lnTo>
                    <a:pt x="2177" y="19075"/>
                  </a:lnTo>
                  <a:lnTo>
                    <a:pt x="1431" y="18122"/>
                  </a:lnTo>
                  <a:lnTo>
                    <a:pt x="2000" y="17676"/>
                  </a:lnTo>
                  <a:lnTo>
                    <a:pt x="2489" y="16972"/>
                  </a:lnTo>
                  <a:lnTo>
                    <a:pt x="2908" y="15980"/>
                  </a:lnTo>
                  <a:lnTo>
                    <a:pt x="3436" y="15063"/>
                  </a:lnTo>
                  <a:lnTo>
                    <a:pt x="1740" y="12549"/>
                  </a:lnTo>
                  <a:lnTo>
                    <a:pt x="1393" y="11780"/>
                  </a:lnTo>
                  <a:lnTo>
                    <a:pt x="0" y="10358"/>
                  </a:lnTo>
                  <a:lnTo>
                    <a:pt x="17" y="9636"/>
                  </a:lnTo>
                  <a:lnTo>
                    <a:pt x="350" y="8949"/>
                  </a:lnTo>
                  <a:lnTo>
                    <a:pt x="226" y="8417"/>
                  </a:lnTo>
                  <a:lnTo>
                    <a:pt x="421" y="7149"/>
                  </a:lnTo>
                  <a:lnTo>
                    <a:pt x="1395" y="5949"/>
                  </a:lnTo>
                  <a:lnTo>
                    <a:pt x="2043" y="4464"/>
                  </a:lnTo>
                  <a:lnTo>
                    <a:pt x="3137" y="2439"/>
                  </a:lnTo>
                  <a:lnTo>
                    <a:pt x="5556" y="0"/>
                  </a:lnTo>
                  <a:lnTo>
                    <a:pt x="7292" y="372"/>
                  </a:lnTo>
                  <a:lnTo>
                    <a:pt x="8050" y="364"/>
                  </a:lnTo>
                  <a:lnTo>
                    <a:pt x="8514" y="1255"/>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24" name="ee4p_LV_1_15912"/>
            <p:cNvSpPr>
              <a:spLocks noChangeAspect="1"/>
            </p:cNvSpPr>
            <p:nvPr>
              <p:custDataLst>
                <p:tags r:id="rId28"/>
              </p:custDataLst>
            </p:nvPr>
          </p:nvSpPr>
          <p:spPr>
            <a:xfrm>
              <a:off x="5613829" y="3560166"/>
              <a:ext cx="630007" cy="299640"/>
            </a:xfrm>
            <a:custGeom>
              <a:avLst/>
              <a:gdLst/>
              <a:ahLst/>
              <a:cxnLst/>
              <a:rect l="0" t="0" r="0" b="0"/>
              <a:pathLst>
                <a:path w="158923" h="75586">
                  <a:moveTo>
                    <a:pt x="140124" y="17113"/>
                  </a:moveTo>
                  <a:lnTo>
                    <a:pt x="142728" y="17243"/>
                  </a:lnTo>
                  <a:lnTo>
                    <a:pt x="143644" y="17749"/>
                  </a:lnTo>
                  <a:lnTo>
                    <a:pt x="144253" y="20242"/>
                  </a:lnTo>
                  <a:lnTo>
                    <a:pt x="147218" y="22202"/>
                  </a:lnTo>
                  <a:lnTo>
                    <a:pt x="149963" y="23827"/>
                  </a:lnTo>
                  <a:lnTo>
                    <a:pt x="150664" y="24577"/>
                  </a:lnTo>
                  <a:lnTo>
                    <a:pt x="150878" y="26024"/>
                  </a:lnTo>
                  <a:lnTo>
                    <a:pt x="150701" y="27712"/>
                  </a:lnTo>
                  <a:lnTo>
                    <a:pt x="150353" y="28586"/>
                  </a:lnTo>
                  <a:lnTo>
                    <a:pt x="149209" y="29593"/>
                  </a:lnTo>
                  <a:lnTo>
                    <a:pt x="148205" y="32139"/>
                  </a:lnTo>
                  <a:lnTo>
                    <a:pt x="148067" y="34560"/>
                  </a:lnTo>
                  <a:lnTo>
                    <a:pt x="146482" y="38739"/>
                  </a:lnTo>
                  <a:lnTo>
                    <a:pt x="146840" y="38816"/>
                  </a:lnTo>
                  <a:lnTo>
                    <a:pt x="150166" y="38063"/>
                  </a:lnTo>
                  <a:lnTo>
                    <a:pt x="151107" y="38495"/>
                  </a:lnTo>
                  <a:lnTo>
                    <a:pt x="151835" y="39417"/>
                  </a:lnTo>
                  <a:lnTo>
                    <a:pt x="152068" y="42035"/>
                  </a:lnTo>
                  <a:lnTo>
                    <a:pt x="153158" y="43211"/>
                  </a:lnTo>
                  <a:lnTo>
                    <a:pt x="154268" y="45048"/>
                  </a:lnTo>
                  <a:lnTo>
                    <a:pt x="154620" y="46477"/>
                  </a:lnTo>
                  <a:lnTo>
                    <a:pt x="156734" y="48178"/>
                  </a:lnTo>
                  <a:lnTo>
                    <a:pt x="156905" y="49277"/>
                  </a:lnTo>
                  <a:lnTo>
                    <a:pt x="158196" y="53160"/>
                  </a:lnTo>
                  <a:lnTo>
                    <a:pt x="158693" y="55393"/>
                  </a:lnTo>
                  <a:lnTo>
                    <a:pt x="158922" y="57119"/>
                  </a:lnTo>
                  <a:lnTo>
                    <a:pt x="158287" y="59309"/>
                  </a:lnTo>
                  <a:lnTo>
                    <a:pt x="157726" y="60790"/>
                  </a:lnTo>
                  <a:lnTo>
                    <a:pt x="157061" y="60700"/>
                  </a:lnTo>
                  <a:lnTo>
                    <a:pt x="155162" y="61090"/>
                  </a:lnTo>
                  <a:lnTo>
                    <a:pt x="152161" y="62874"/>
                  </a:lnTo>
                  <a:lnTo>
                    <a:pt x="147693" y="67069"/>
                  </a:lnTo>
                  <a:lnTo>
                    <a:pt x="146544" y="67998"/>
                  </a:lnTo>
                  <a:lnTo>
                    <a:pt x="145376" y="71187"/>
                  </a:lnTo>
                  <a:lnTo>
                    <a:pt x="145095" y="71510"/>
                  </a:lnTo>
                  <a:lnTo>
                    <a:pt x="142496" y="71363"/>
                  </a:lnTo>
                  <a:lnTo>
                    <a:pt x="141787" y="71287"/>
                  </a:lnTo>
                  <a:lnTo>
                    <a:pt x="139179" y="71351"/>
                  </a:lnTo>
                  <a:lnTo>
                    <a:pt x="133504" y="70522"/>
                  </a:lnTo>
                  <a:lnTo>
                    <a:pt x="131303" y="71070"/>
                  </a:lnTo>
                  <a:lnTo>
                    <a:pt x="128416" y="74291"/>
                  </a:lnTo>
                  <a:lnTo>
                    <a:pt x="127298" y="74764"/>
                  </a:lnTo>
                  <a:lnTo>
                    <a:pt x="123944" y="75210"/>
                  </a:lnTo>
                  <a:lnTo>
                    <a:pt x="123354" y="75585"/>
                  </a:lnTo>
                  <a:lnTo>
                    <a:pt x="122234" y="75434"/>
                  </a:lnTo>
                  <a:lnTo>
                    <a:pt x="119099" y="74460"/>
                  </a:lnTo>
                  <a:lnTo>
                    <a:pt x="116449" y="73012"/>
                  </a:lnTo>
                  <a:lnTo>
                    <a:pt x="114864" y="71096"/>
                  </a:lnTo>
                  <a:lnTo>
                    <a:pt x="112121" y="68460"/>
                  </a:lnTo>
                  <a:lnTo>
                    <a:pt x="110323" y="67113"/>
                  </a:lnTo>
                  <a:lnTo>
                    <a:pt x="107496" y="65425"/>
                  </a:lnTo>
                  <a:lnTo>
                    <a:pt x="102782" y="61979"/>
                  </a:lnTo>
                  <a:lnTo>
                    <a:pt x="101070" y="61188"/>
                  </a:lnTo>
                  <a:lnTo>
                    <a:pt x="92694" y="59682"/>
                  </a:lnTo>
                  <a:lnTo>
                    <a:pt x="89664" y="58995"/>
                  </a:lnTo>
                  <a:lnTo>
                    <a:pt x="86876" y="55079"/>
                  </a:lnTo>
                  <a:lnTo>
                    <a:pt x="85973" y="52805"/>
                  </a:lnTo>
                  <a:lnTo>
                    <a:pt x="84602" y="52398"/>
                  </a:lnTo>
                  <a:lnTo>
                    <a:pt x="83104" y="52877"/>
                  </a:lnTo>
                  <a:lnTo>
                    <a:pt x="81473" y="53335"/>
                  </a:lnTo>
                  <a:lnTo>
                    <a:pt x="77703" y="55996"/>
                  </a:lnTo>
                  <a:lnTo>
                    <a:pt x="76479" y="56378"/>
                  </a:lnTo>
                  <a:lnTo>
                    <a:pt x="74140" y="56412"/>
                  </a:lnTo>
                  <a:lnTo>
                    <a:pt x="68674" y="56998"/>
                  </a:lnTo>
                  <a:lnTo>
                    <a:pt x="66187" y="56028"/>
                  </a:lnTo>
                  <a:lnTo>
                    <a:pt x="61864" y="54965"/>
                  </a:lnTo>
                  <a:lnTo>
                    <a:pt x="59521" y="54796"/>
                  </a:lnTo>
                  <a:lnTo>
                    <a:pt x="57441" y="54821"/>
                  </a:lnTo>
                  <a:lnTo>
                    <a:pt x="48225" y="53778"/>
                  </a:lnTo>
                  <a:lnTo>
                    <a:pt x="46543" y="54920"/>
                  </a:lnTo>
                  <a:lnTo>
                    <a:pt x="44844" y="55127"/>
                  </a:lnTo>
                  <a:lnTo>
                    <a:pt x="43192" y="53362"/>
                  </a:lnTo>
                  <a:lnTo>
                    <a:pt x="41142" y="52860"/>
                  </a:lnTo>
                  <a:lnTo>
                    <a:pt x="38879" y="53460"/>
                  </a:lnTo>
                  <a:lnTo>
                    <a:pt x="34760" y="53529"/>
                  </a:lnTo>
                  <a:lnTo>
                    <a:pt x="29873" y="52972"/>
                  </a:lnTo>
                  <a:lnTo>
                    <a:pt x="23651" y="52538"/>
                  </a:lnTo>
                  <a:lnTo>
                    <a:pt x="22729" y="52724"/>
                  </a:lnTo>
                  <a:lnTo>
                    <a:pt x="15824" y="55067"/>
                  </a:lnTo>
                  <a:lnTo>
                    <a:pt x="14120" y="55425"/>
                  </a:lnTo>
                  <a:lnTo>
                    <a:pt x="6627" y="59378"/>
                  </a:lnTo>
                  <a:lnTo>
                    <a:pt x="688" y="63064"/>
                  </a:lnTo>
                  <a:lnTo>
                    <a:pt x="0" y="57165"/>
                  </a:lnTo>
                  <a:lnTo>
                    <a:pt x="365" y="45323"/>
                  </a:lnTo>
                  <a:lnTo>
                    <a:pt x="1246" y="39431"/>
                  </a:lnTo>
                  <a:lnTo>
                    <a:pt x="5361" y="35991"/>
                  </a:lnTo>
                  <a:lnTo>
                    <a:pt x="7426" y="33308"/>
                  </a:lnTo>
                  <a:lnTo>
                    <a:pt x="8627" y="29723"/>
                  </a:lnTo>
                  <a:lnTo>
                    <a:pt x="8989" y="26401"/>
                  </a:lnTo>
                  <a:lnTo>
                    <a:pt x="9823" y="23652"/>
                  </a:lnTo>
                  <a:lnTo>
                    <a:pt x="15783" y="15747"/>
                  </a:lnTo>
                  <a:lnTo>
                    <a:pt x="20507" y="14891"/>
                  </a:lnTo>
                  <a:lnTo>
                    <a:pt x="26899" y="12692"/>
                  </a:lnTo>
                  <a:lnTo>
                    <a:pt x="34044" y="10858"/>
                  </a:lnTo>
                  <a:lnTo>
                    <a:pt x="35425" y="13191"/>
                  </a:lnTo>
                  <a:lnTo>
                    <a:pt x="36124" y="14970"/>
                  </a:lnTo>
                  <a:lnTo>
                    <a:pt x="44729" y="21440"/>
                  </a:lnTo>
                  <a:lnTo>
                    <a:pt x="46919" y="23609"/>
                  </a:lnTo>
                  <a:lnTo>
                    <a:pt x="50247" y="31029"/>
                  </a:lnTo>
                  <a:lnTo>
                    <a:pt x="58217" y="34782"/>
                  </a:lnTo>
                  <a:lnTo>
                    <a:pt x="64483" y="33598"/>
                  </a:lnTo>
                  <a:lnTo>
                    <a:pt x="67206" y="31776"/>
                  </a:lnTo>
                  <a:lnTo>
                    <a:pt x="72225" y="28414"/>
                  </a:lnTo>
                  <a:lnTo>
                    <a:pt x="74466" y="25950"/>
                  </a:lnTo>
                  <a:lnTo>
                    <a:pt x="74922" y="23572"/>
                  </a:lnTo>
                  <a:lnTo>
                    <a:pt x="74032" y="13378"/>
                  </a:lnTo>
                  <a:lnTo>
                    <a:pt x="72674" y="8945"/>
                  </a:lnTo>
                  <a:lnTo>
                    <a:pt x="73138" y="6179"/>
                  </a:lnTo>
                  <a:lnTo>
                    <a:pt x="74021" y="6322"/>
                  </a:lnTo>
                  <a:lnTo>
                    <a:pt x="76153" y="4987"/>
                  </a:lnTo>
                  <a:lnTo>
                    <a:pt x="83160" y="2507"/>
                  </a:lnTo>
                  <a:lnTo>
                    <a:pt x="84559" y="2396"/>
                  </a:lnTo>
                  <a:lnTo>
                    <a:pt x="86157" y="1887"/>
                  </a:lnTo>
                  <a:lnTo>
                    <a:pt x="90573" y="0"/>
                  </a:lnTo>
                  <a:lnTo>
                    <a:pt x="91992" y="1004"/>
                  </a:lnTo>
                  <a:lnTo>
                    <a:pt x="93175" y="2144"/>
                  </a:lnTo>
                  <a:lnTo>
                    <a:pt x="93829" y="2158"/>
                  </a:lnTo>
                  <a:lnTo>
                    <a:pt x="94147" y="1734"/>
                  </a:lnTo>
                  <a:lnTo>
                    <a:pt x="94058" y="1001"/>
                  </a:lnTo>
                  <a:lnTo>
                    <a:pt x="94367" y="479"/>
                  </a:lnTo>
                  <a:lnTo>
                    <a:pt x="95637" y="769"/>
                  </a:lnTo>
                  <a:lnTo>
                    <a:pt x="100750" y="3869"/>
                  </a:lnTo>
                  <a:lnTo>
                    <a:pt x="102715" y="4593"/>
                  </a:lnTo>
                  <a:lnTo>
                    <a:pt x="104058" y="4796"/>
                  </a:lnTo>
                  <a:lnTo>
                    <a:pt x="105669" y="6245"/>
                  </a:lnTo>
                  <a:lnTo>
                    <a:pt x="110033" y="7217"/>
                  </a:lnTo>
                  <a:lnTo>
                    <a:pt x="110567" y="7966"/>
                  </a:lnTo>
                  <a:lnTo>
                    <a:pt x="110901" y="8900"/>
                  </a:lnTo>
                  <a:lnTo>
                    <a:pt x="114985" y="12822"/>
                  </a:lnTo>
                  <a:lnTo>
                    <a:pt x="116820" y="14788"/>
                  </a:lnTo>
                  <a:lnTo>
                    <a:pt x="120448" y="16592"/>
                  </a:lnTo>
                  <a:lnTo>
                    <a:pt x="122007" y="17021"/>
                  </a:lnTo>
                  <a:lnTo>
                    <a:pt x="128356" y="15182"/>
                  </a:lnTo>
                  <a:lnTo>
                    <a:pt x="130127" y="14542"/>
                  </a:lnTo>
                  <a:lnTo>
                    <a:pt x="131590" y="14532"/>
                  </a:lnTo>
                  <a:lnTo>
                    <a:pt x="133081" y="15500"/>
                  </a:lnTo>
                  <a:lnTo>
                    <a:pt x="136479" y="16788"/>
                  </a:lnTo>
                  <a:lnTo>
                    <a:pt x="139563" y="17196"/>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25" name="ee4p_MC_1_15912"/>
            <p:cNvSpPr>
              <a:spLocks noChangeAspect="1"/>
            </p:cNvSpPr>
            <p:nvPr>
              <p:custDataLst>
                <p:tags r:id="rId29"/>
              </p:custDataLst>
            </p:nvPr>
          </p:nvSpPr>
          <p:spPr>
            <a:xfrm>
              <a:off x="4418424" y="5220409"/>
              <a:ext cx="5348" cy="4194"/>
            </a:xfrm>
            <a:custGeom>
              <a:avLst/>
              <a:gdLst/>
              <a:ahLst/>
              <a:cxnLst/>
              <a:rect l="0" t="0" r="0" b="0"/>
              <a:pathLst>
                <a:path w="1349" h="1058">
                  <a:moveTo>
                    <a:pt x="1348" y="552"/>
                  </a:moveTo>
                  <a:lnTo>
                    <a:pt x="0" y="1057"/>
                  </a:lnTo>
                  <a:lnTo>
                    <a:pt x="52" y="477"/>
                  </a:lnTo>
                  <a:lnTo>
                    <a:pt x="383" y="150"/>
                  </a:lnTo>
                  <a:lnTo>
                    <a:pt x="812" y="0"/>
                  </a:lnTo>
                  <a:lnTo>
                    <a:pt x="1309" y="254"/>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26" name="ee4p_MK_1_15912"/>
            <p:cNvSpPr>
              <a:spLocks noChangeAspect="1"/>
            </p:cNvSpPr>
            <p:nvPr>
              <p:custDataLst>
                <p:tags r:id="rId30"/>
              </p:custDataLst>
            </p:nvPr>
          </p:nvSpPr>
          <p:spPr>
            <a:xfrm>
              <a:off x="5564189" y="5370590"/>
              <a:ext cx="224146" cy="158161"/>
            </a:xfrm>
            <a:custGeom>
              <a:avLst/>
              <a:gdLst/>
              <a:ahLst/>
              <a:cxnLst/>
              <a:rect l="0" t="0" r="0" b="0"/>
              <a:pathLst>
                <a:path w="56542" h="39897">
                  <a:moveTo>
                    <a:pt x="41911" y="1177"/>
                  </a:moveTo>
                  <a:lnTo>
                    <a:pt x="45321" y="5138"/>
                  </a:lnTo>
                  <a:lnTo>
                    <a:pt x="47188" y="6740"/>
                  </a:lnTo>
                  <a:lnTo>
                    <a:pt x="49391" y="7954"/>
                  </a:lnTo>
                  <a:lnTo>
                    <a:pt x="51907" y="8842"/>
                  </a:lnTo>
                  <a:lnTo>
                    <a:pt x="52807" y="9694"/>
                  </a:lnTo>
                  <a:lnTo>
                    <a:pt x="54407" y="13896"/>
                  </a:lnTo>
                  <a:lnTo>
                    <a:pt x="55176" y="15489"/>
                  </a:lnTo>
                  <a:lnTo>
                    <a:pt x="56238" y="15963"/>
                  </a:lnTo>
                  <a:lnTo>
                    <a:pt x="56495" y="16423"/>
                  </a:lnTo>
                  <a:lnTo>
                    <a:pt x="56541" y="17029"/>
                  </a:lnTo>
                  <a:lnTo>
                    <a:pt x="55342" y="19975"/>
                  </a:lnTo>
                  <a:lnTo>
                    <a:pt x="54861" y="26568"/>
                  </a:lnTo>
                  <a:lnTo>
                    <a:pt x="54559" y="27091"/>
                  </a:lnTo>
                  <a:lnTo>
                    <a:pt x="53304" y="27062"/>
                  </a:lnTo>
                  <a:lnTo>
                    <a:pt x="51637" y="27204"/>
                  </a:lnTo>
                  <a:lnTo>
                    <a:pt x="51000" y="27712"/>
                  </a:lnTo>
                  <a:lnTo>
                    <a:pt x="50331" y="31250"/>
                  </a:lnTo>
                  <a:lnTo>
                    <a:pt x="47650" y="32260"/>
                  </a:lnTo>
                  <a:lnTo>
                    <a:pt x="45217" y="32831"/>
                  </a:lnTo>
                  <a:lnTo>
                    <a:pt x="43165" y="32703"/>
                  </a:lnTo>
                  <a:lnTo>
                    <a:pt x="39559" y="31865"/>
                  </a:lnTo>
                  <a:lnTo>
                    <a:pt x="38382" y="31774"/>
                  </a:lnTo>
                  <a:lnTo>
                    <a:pt x="37374" y="32252"/>
                  </a:lnTo>
                  <a:lnTo>
                    <a:pt x="34157" y="32503"/>
                  </a:lnTo>
                  <a:lnTo>
                    <a:pt x="32744" y="33123"/>
                  </a:lnTo>
                  <a:lnTo>
                    <a:pt x="29428" y="37254"/>
                  </a:lnTo>
                  <a:lnTo>
                    <a:pt x="26068" y="38676"/>
                  </a:lnTo>
                  <a:lnTo>
                    <a:pt x="24923" y="39396"/>
                  </a:lnTo>
                  <a:lnTo>
                    <a:pt x="22356" y="38485"/>
                  </a:lnTo>
                  <a:lnTo>
                    <a:pt x="21127" y="38391"/>
                  </a:lnTo>
                  <a:lnTo>
                    <a:pt x="19350" y="39443"/>
                  </a:lnTo>
                  <a:lnTo>
                    <a:pt x="15454" y="39549"/>
                  </a:lnTo>
                  <a:lnTo>
                    <a:pt x="14403" y="39732"/>
                  </a:lnTo>
                  <a:lnTo>
                    <a:pt x="11401" y="39896"/>
                  </a:lnTo>
                  <a:lnTo>
                    <a:pt x="11276" y="39328"/>
                  </a:lnTo>
                  <a:lnTo>
                    <a:pt x="10721" y="38498"/>
                  </a:lnTo>
                  <a:lnTo>
                    <a:pt x="9321" y="38109"/>
                  </a:lnTo>
                  <a:lnTo>
                    <a:pt x="6460" y="38441"/>
                  </a:lnTo>
                  <a:lnTo>
                    <a:pt x="5763" y="37834"/>
                  </a:lnTo>
                  <a:lnTo>
                    <a:pt x="4586" y="34328"/>
                  </a:lnTo>
                  <a:lnTo>
                    <a:pt x="3666" y="33765"/>
                  </a:lnTo>
                  <a:lnTo>
                    <a:pt x="2636" y="32586"/>
                  </a:lnTo>
                  <a:lnTo>
                    <a:pt x="891" y="28770"/>
                  </a:lnTo>
                  <a:lnTo>
                    <a:pt x="848" y="27096"/>
                  </a:lnTo>
                  <a:lnTo>
                    <a:pt x="967" y="25636"/>
                  </a:lnTo>
                  <a:lnTo>
                    <a:pt x="0" y="22205"/>
                  </a:lnTo>
                  <a:lnTo>
                    <a:pt x="596" y="21337"/>
                  </a:lnTo>
                  <a:lnTo>
                    <a:pt x="1494" y="20791"/>
                  </a:lnTo>
                  <a:lnTo>
                    <a:pt x="1503" y="19408"/>
                  </a:lnTo>
                  <a:lnTo>
                    <a:pt x="1250" y="17306"/>
                  </a:lnTo>
                  <a:lnTo>
                    <a:pt x="2310" y="13176"/>
                  </a:lnTo>
                  <a:lnTo>
                    <a:pt x="2599" y="12876"/>
                  </a:lnTo>
                  <a:lnTo>
                    <a:pt x="2871" y="13074"/>
                  </a:lnTo>
                  <a:lnTo>
                    <a:pt x="5445" y="13403"/>
                  </a:lnTo>
                  <a:lnTo>
                    <a:pt x="6110" y="12880"/>
                  </a:lnTo>
                  <a:lnTo>
                    <a:pt x="6534" y="12064"/>
                  </a:lnTo>
                  <a:lnTo>
                    <a:pt x="6672" y="9037"/>
                  </a:lnTo>
                  <a:lnTo>
                    <a:pt x="7285" y="7638"/>
                  </a:lnTo>
                  <a:lnTo>
                    <a:pt x="13513" y="4973"/>
                  </a:lnTo>
                  <a:lnTo>
                    <a:pt x="15342" y="4875"/>
                  </a:lnTo>
                  <a:lnTo>
                    <a:pt x="16748" y="6099"/>
                  </a:lnTo>
                  <a:lnTo>
                    <a:pt x="17860" y="6881"/>
                  </a:lnTo>
                  <a:lnTo>
                    <a:pt x="18529" y="6858"/>
                  </a:lnTo>
                  <a:lnTo>
                    <a:pt x="18771" y="6069"/>
                  </a:lnTo>
                  <a:lnTo>
                    <a:pt x="19527" y="4551"/>
                  </a:lnTo>
                  <a:lnTo>
                    <a:pt x="20805" y="3682"/>
                  </a:lnTo>
                  <a:lnTo>
                    <a:pt x="24593" y="2942"/>
                  </a:lnTo>
                  <a:lnTo>
                    <a:pt x="24629" y="2946"/>
                  </a:lnTo>
                  <a:lnTo>
                    <a:pt x="25862" y="3089"/>
                  </a:lnTo>
                  <a:lnTo>
                    <a:pt x="28538" y="2408"/>
                  </a:lnTo>
                  <a:lnTo>
                    <a:pt x="30205" y="1466"/>
                  </a:lnTo>
                  <a:lnTo>
                    <a:pt x="31053" y="1325"/>
                  </a:lnTo>
                  <a:lnTo>
                    <a:pt x="32183" y="961"/>
                  </a:lnTo>
                  <a:lnTo>
                    <a:pt x="33807" y="1015"/>
                  </a:lnTo>
                  <a:lnTo>
                    <a:pt x="35454" y="1425"/>
                  </a:lnTo>
                  <a:lnTo>
                    <a:pt x="37547" y="883"/>
                  </a:lnTo>
                  <a:lnTo>
                    <a:pt x="39605" y="0"/>
                  </a:lnTo>
                  <a:lnTo>
                    <a:pt x="40430" y="221"/>
                  </a:lnTo>
                  <a:lnTo>
                    <a:pt x="41321" y="970"/>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27" name="ee4p_MT_1_15912"/>
            <p:cNvSpPr>
              <a:spLocks noChangeAspect="1"/>
            </p:cNvSpPr>
            <p:nvPr>
              <p:custDataLst>
                <p:tags r:id="rId31"/>
              </p:custDataLst>
            </p:nvPr>
          </p:nvSpPr>
          <p:spPr>
            <a:xfrm>
              <a:off x="5029708" y="6025695"/>
              <a:ext cx="18846" cy="15817"/>
            </a:xfrm>
            <a:custGeom>
              <a:avLst/>
              <a:gdLst/>
              <a:ahLst/>
              <a:cxnLst/>
              <a:rect l="0" t="0" r="0" b="0"/>
              <a:pathLst>
                <a:path w="4754" h="3990">
                  <a:moveTo>
                    <a:pt x="4753" y="3169"/>
                  </a:moveTo>
                  <a:lnTo>
                    <a:pt x="4012" y="3989"/>
                  </a:lnTo>
                  <a:lnTo>
                    <a:pt x="1883" y="3952"/>
                  </a:lnTo>
                  <a:lnTo>
                    <a:pt x="24" y="2677"/>
                  </a:lnTo>
                  <a:lnTo>
                    <a:pt x="0" y="0"/>
                  </a:lnTo>
                  <a:lnTo>
                    <a:pt x="2146" y="530"/>
                  </a:lnTo>
                  <a:lnTo>
                    <a:pt x="4107" y="2324"/>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28" name="ee4p_MT_2_15912"/>
            <p:cNvSpPr>
              <a:spLocks noChangeAspect="1"/>
            </p:cNvSpPr>
            <p:nvPr>
              <p:custDataLst>
                <p:tags r:id="rId32"/>
              </p:custDataLst>
            </p:nvPr>
          </p:nvSpPr>
          <p:spPr>
            <a:xfrm>
              <a:off x="5014727" y="6015955"/>
              <a:ext cx="12321" cy="6371"/>
            </a:xfrm>
            <a:custGeom>
              <a:avLst/>
              <a:gdLst/>
              <a:ahLst/>
              <a:cxnLst/>
              <a:rect l="0" t="0" r="0" b="0"/>
              <a:pathLst>
                <a:path w="3108" h="1607">
                  <a:moveTo>
                    <a:pt x="2943" y="1216"/>
                  </a:moveTo>
                  <a:lnTo>
                    <a:pt x="1619" y="1606"/>
                  </a:lnTo>
                  <a:lnTo>
                    <a:pt x="307" y="847"/>
                  </a:lnTo>
                  <a:lnTo>
                    <a:pt x="0" y="388"/>
                  </a:lnTo>
                  <a:lnTo>
                    <a:pt x="1833" y="0"/>
                  </a:lnTo>
                  <a:lnTo>
                    <a:pt x="2727" y="340"/>
                  </a:lnTo>
                  <a:lnTo>
                    <a:pt x="3107" y="998"/>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29" name="ee4p_ME_1_15912"/>
            <p:cNvSpPr>
              <a:spLocks noChangeAspect="1"/>
            </p:cNvSpPr>
            <p:nvPr>
              <p:custDataLst>
                <p:tags r:id="rId33"/>
              </p:custDataLst>
            </p:nvPr>
          </p:nvSpPr>
          <p:spPr>
            <a:xfrm>
              <a:off x="5387793" y="5244845"/>
              <a:ext cx="167548" cy="177276"/>
            </a:xfrm>
            <a:custGeom>
              <a:avLst/>
              <a:gdLst/>
              <a:ahLst/>
              <a:cxnLst/>
              <a:rect l="0" t="0" r="0" b="0"/>
              <a:pathLst>
                <a:path w="42265" h="44719">
                  <a:moveTo>
                    <a:pt x="16761" y="243"/>
                  </a:moveTo>
                  <a:lnTo>
                    <a:pt x="16701" y="573"/>
                  </a:lnTo>
                  <a:lnTo>
                    <a:pt x="16809" y="1544"/>
                  </a:lnTo>
                  <a:lnTo>
                    <a:pt x="17301" y="2488"/>
                  </a:lnTo>
                  <a:lnTo>
                    <a:pt x="19059" y="3456"/>
                  </a:lnTo>
                  <a:lnTo>
                    <a:pt x="21633" y="5370"/>
                  </a:lnTo>
                  <a:lnTo>
                    <a:pt x="24661" y="8878"/>
                  </a:lnTo>
                  <a:lnTo>
                    <a:pt x="26051" y="9920"/>
                  </a:lnTo>
                  <a:lnTo>
                    <a:pt x="27301" y="10174"/>
                  </a:lnTo>
                  <a:lnTo>
                    <a:pt x="29737" y="11629"/>
                  </a:lnTo>
                  <a:lnTo>
                    <a:pt x="31436" y="11984"/>
                  </a:lnTo>
                  <a:lnTo>
                    <a:pt x="33339" y="12383"/>
                  </a:lnTo>
                  <a:lnTo>
                    <a:pt x="38288" y="15416"/>
                  </a:lnTo>
                  <a:lnTo>
                    <a:pt x="40512" y="16301"/>
                  </a:lnTo>
                  <a:lnTo>
                    <a:pt x="42093" y="17441"/>
                  </a:lnTo>
                  <a:lnTo>
                    <a:pt x="42264" y="18514"/>
                  </a:lnTo>
                  <a:lnTo>
                    <a:pt x="42190" y="19179"/>
                  </a:lnTo>
                  <a:lnTo>
                    <a:pt x="39333" y="19958"/>
                  </a:lnTo>
                  <a:lnTo>
                    <a:pt x="38834" y="21140"/>
                  </a:lnTo>
                  <a:lnTo>
                    <a:pt x="37450" y="21002"/>
                  </a:lnTo>
                  <a:lnTo>
                    <a:pt x="35777" y="20995"/>
                  </a:lnTo>
                  <a:lnTo>
                    <a:pt x="35228" y="21744"/>
                  </a:lnTo>
                  <a:lnTo>
                    <a:pt x="36030" y="22978"/>
                  </a:lnTo>
                  <a:lnTo>
                    <a:pt x="36550" y="24429"/>
                  </a:lnTo>
                  <a:lnTo>
                    <a:pt x="36131" y="26417"/>
                  </a:lnTo>
                  <a:lnTo>
                    <a:pt x="35990" y="26678"/>
                  </a:lnTo>
                  <a:lnTo>
                    <a:pt x="35587" y="26608"/>
                  </a:lnTo>
                  <a:lnTo>
                    <a:pt x="33229" y="27761"/>
                  </a:lnTo>
                  <a:lnTo>
                    <a:pt x="31475" y="28304"/>
                  </a:lnTo>
                  <a:lnTo>
                    <a:pt x="29895" y="28575"/>
                  </a:lnTo>
                  <a:lnTo>
                    <a:pt x="29147" y="28021"/>
                  </a:lnTo>
                  <a:lnTo>
                    <a:pt x="28778" y="27269"/>
                  </a:lnTo>
                  <a:lnTo>
                    <a:pt x="28843" y="25086"/>
                  </a:lnTo>
                  <a:lnTo>
                    <a:pt x="28558" y="24349"/>
                  </a:lnTo>
                  <a:lnTo>
                    <a:pt x="28018" y="23991"/>
                  </a:lnTo>
                  <a:lnTo>
                    <a:pt x="26936" y="24508"/>
                  </a:lnTo>
                  <a:lnTo>
                    <a:pt x="25675" y="26194"/>
                  </a:lnTo>
                  <a:lnTo>
                    <a:pt x="24505" y="28154"/>
                  </a:lnTo>
                  <a:lnTo>
                    <a:pt x="22749" y="30196"/>
                  </a:lnTo>
                  <a:lnTo>
                    <a:pt x="21300" y="32153"/>
                  </a:lnTo>
                  <a:lnTo>
                    <a:pt x="19739" y="34619"/>
                  </a:lnTo>
                  <a:lnTo>
                    <a:pt x="18670" y="36660"/>
                  </a:lnTo>
                  <a:lnTo>
                    <a:pt x="19780" y="37810"/>
                  </a:lnTo>
                  <a:lnTo>
                    <a:pt x="20456" y="39409"/>
                  </a:lnTo>
                  <a:lnTo>
                    <a:pt x="20251" y="40606"/>
                  </a:lnTo>
                  <a:lnTo>
                    <a:pt x="20450" y="41304"/>
                  </a:lnTo>
                  <a:lnTo>
                    <a:pt x="20104" y="43398"/>
                  </a:lnTo>
                  <a:lnTo>
                    <a:pt x="20035" y="44718"/>
                  </a:lnTo>
                  <a:lnTo>
                    <a:pt x="16586" y="42608"/>
                  </a:lnTo>
                  <a:lnTo>
                    <a:pt x="15168" y="39638"/>
                  </a:lnTo>
                  <a:lnTo>
                    <a:pt x="10125" y="34614"/>
                  </a:lnTo>
                  <a:lnTo>
                    <a:pt x="4347" y="31190"/>
                  </a:lnTo>
                  <a:lnTo>
                    <a:pt x="4040" y="30648"/>
                  </a:lnTo>
                  <a:lnTo>
                    <a:pt x="4358" y="29989"/>
                  </a:lnTo>
                  <a:lnTo>
                    <a:pt x="4634" y="29467"/>
                  </a:lnTo>
                  <a:lnTo>
                    <a:pt x="3434" y="29427"/>
                  </a:lnTo>
                  <a:lnTo>
                    <a:pt x="2591" y="29845"/>
                  </a:lnTo>
                  <a:lnTo>
                    <a:pt x="1794" y="29728"/>
                  </a:lnTo>
                  <a:lnTo>
                    <a:pt x="892" y="28443"/>
                  </a:lnTo>
                  <a:lnTo>
                    <a:pt x="39" y="27327"/>
                  </a:lnTo>
                  <a:lnTo>
                    <a:pt x="0" y="26346"/>
                  </a:lnTo>
                  <a:lnTo>
                    <a:pt x="389" y="26218"/>
                  </a:lnTo>
                  <a:lnTo>
                    <a:pt x="967" y="25826"/>
                  </a:lnTo>
                  <a:lnTo>
                    <a:pt x="2181" y="24734"/>
                  </a:lnTo>
                  <a:lnTo>
                    <a:pt x="2423" y="24160"/>
                  </a:lnTo>
                  <a:lnTo>
                    <a:pt x="2365" y="23290"/>
                  </a:lnTo>
                  <a:lnTo>
                    <a:pt x="657" y="20535"/>
                  </a:lnTo>
                  <a:lnTo>
                    <a:pt x="415" y="18747"/>
                  </a:lnTo>
                  <a:lnTo>
                    <a:pt x="166" y="15417"/>
                  </a:lnTo>
                  <a:lnTo>
                    <a:pt x="527" y="14628"/>
                  </a:lnTo>
                  <a:lnTo>
                    <a:pt x="1153" y="14246"/>
                  </a:lnTo>
                  <a:lnTo>
                    <a:pt x="4142" y="13830"/>
                  </a:lnTo>
                  <a:lnTo>
                    <a:pt x="4103" y="11231"/>
                  </a:lnTo>
                  <a:lnTo>
                    <a:pt x="4282" y="10451"/>
                  </a:lnTo>
                  <a:lnTo>
                    <a:pt x="4876" y="9369"/>
                  </a:lnTo>
                  <a:lnTo>
                    <a:pt x="5261" y="8380"/>
                  </a:lnTo>
                  <a:lnTo>
                    <a:pt x="6919" y="6963"/>
                  </a:lnTo>
                  <a:lnTo>
                    <a:pt x="9171" y="5275"/>
                  </a:lnTo>
                  <a:lnTo>
                    <a:pt x="10156" y="5225"/>
                  </a:lnTo>
                  <a:lnTo>
                    <a:pt x="11019" y="5460"/>
                  </a:lnTo>
                  <a:lnTo>
                    <a:pt x="11993" y="6913"/>
                  </a:lnTo>
                  <a:lnTo>
                    <a:pt x="13053" y="6724"/>
                  </a:lnTo>
                  <a:lnTo>
                    <a:pt x="13276" y="4980"/>
                  </a:lnTo>
                  <a:lnTo>
                    <a:pt x="11885" y="2691"/>
                  </a:lnTo>
                  <a:lnTo>
                    <a:pt x="11143" y="1228"/>
                  </a:lnTo>
                  <a:lnTo>
                    <a:pt x="11374" y="422"/>
                  </a:lnTo>
                  <a:lnTo>
                    <a:pt x="11894" y="0"/>
                  </a:lnTo>
                  <a:lnTo>
                    <a:pt x="13090" y="264"/>
                  </a:lnTo>
                  <a:lnTo>
                    <a:pt x="14235" y="663"/>
                  </a:lnTo>
                  <a:lnTo>
                    <a:pt x="14958" y="393"/>
                  </a:lnTo>
                  <a:lnTo>
                    <a:pt x="16098" y="185"/>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30" name="ee4p_NL_1_15912"/>
            <p:cNvSpPr>
              <a:spLocks noChangeAspect="1"/>
            </p:cNvSpPr>
            <p:nvPr>
              <p:custDataLst>
                <p:tags r:id="rId34"/>
              </p:custDataLst>
            </p:nvPr>
          </p:nvSpPr>
          <p:spPr>
            <a:xfrm>
              <a:off x="4065373" y="4107483"/>
              <a:ext cx="337233" cy="337863"/>
            </a:xfrm>
            <a:custGeom>
              <a:avLst/>
              <a:gdLst>
                <a:gd name="connsiteX0" fmla="*/ 5293 w 85069"/>
                <a:gd name="connsiteY0" fmla="*/ 66254 h 85228"/>
                <a:gd name="connsiteX1" fmla="*/ 8102 w 85069"/>
                <a:gd name="connsiteY1" fmla="*/ 67143 h 85228"/>
                <a:gd name="connsiteX2" fmla="*/ 11792 w 85069"/>
                <a:gd name="connsiteY2" fmla="*/ 67572 h 85228"/>
                <a:gd name="connsiteX3" fmla="*/ 14614 w 85069"/>
                <a:gd name="connsiteY3" fmla="*/ 66356 h 85228"/>
                <a:gd name="connsiteX4" fmla="*/ 16836 w 85069"/>
                <a:gd name="connsiteY4" fmla="*/ 67392 h 85228"/>
                <a:gd name="connsiteX5" fmla="*/ 19372 w 85069"/>
                <a:gd name="connsiteY5" fmla="*/ 66634 h 85228"/>
                <a:gd name="connsiteX6" fmla="*/ 19046 w 85069"/>
                <a:gd name="connsiteY6" fmla="*/ 67741 h 85228"/>
                <a:gd name="connsiteX7" fmla="*/ 18186 w 85069"/>
                <a:gd name="connsiteY7" fmla="*/ 68963 h 85228"/>
                <a:gd name="connsiteX8" fmla="*/ 15256 w 85069"/>
                <a:gd name="connsiteY8" fmla="*/ 70722 h 85228"/>
                <a:gd name="connsiteX9" fmla="*/ 12205 w 85069"/>
                <a:gd name="connsiteY9" fmla="*/ 71876 h 85228"/>
                <a:gd name="connsiteX10" fmla="*/ 10628 w 85069"/>
                <a:gd name="connsiteY10" fmla="*/ 71732 h 85228"/>
                <a:gd name="connsiteX11" fmla="*/ 9548 w 85069"/>
                <a:gd name="connsiteY11" fmla="*/ 71128 h 85228"/>
                <a:gd name="connsiteX12" fmla="*/ 8968 w 85069"/>
                <a:gd name="connsiteY12" fmla="*/ 70494 h 85228"/>
                <a:gd name="connsiteX13" fmla="*/ 7335 w 85069"/>
                <a:gd name="connsiteY13" fmla="*/ 69883 h 85228"/>
                <a:gd name="connsiteX14" fmla="*/ 5089 w 85069"/>
                <a:gd name="connsiteY14" fmla="*/ 69576 h 85228"/>
                <a:gd name="connsiteX15" fmla="*/ 3692 w 85069"/>
                <a:gd name="connsiteY15" fmla="*/ 70237 h 85228"/>
                <a:gd name="connsiteX16" fmla="*/ 2695 w 85069"/>
                <a:gd name="connsiteY16" fmla="*/ 70863 h 85228"/>
                <a:gd name="connsiteX17" fmla="*/ 1822 w 85069"/>
                <a:gd name="connsiteY17" fmla="*/ 70760 h 85228"/>
                <a:gd name="connsiteX18" fmla="*/ 1166 w 85069"/>
                <a:gd name="connsiteY18" fmla="*/ 70237 h 85228"/>
                <a:gd name="connsiteX19" fmla="*/ 663 w 85069"/>
                <a:gd name="connsiteY19" fmla="*/ 69431 h 85228"/>
                <a:gd name="connsiteX20" fmla="*/ 0 w 85069"/>
                <a:gd name="connsiteY20" fmla="*/ 66892 h 85228"/>
                <a:gd name="connsiteX21" fmla="*/ 1673 w 85069"/>
                <a:gd name="connsiteY21" fmla="*/ 66428 h 85228"/>
                <a:gd name="connsiteX22" fmla="*/ 9706 w 85069"/>
                <a:gd name="connsiteY22" fmla="*/ 56047 h 85228"/>
                <a:gd name="connsiteX23" fmla="*/ 13246 w 85069"/>
                <a:gd name="connsiteY23" fmla="*/ 56253 h 85228"/>
                <a:gd name="connsiteX24" fmla="*/ 15405 w 85069"/>
                <a:gd name="connsiteY24" fmla="*/ 57860 h 85228"/>
                <a:gd name="connsiteX25" fmla="*/ 15865 w 85069"/>
                <a:gd name="connsiteY25" fmla="*/ 58373 h 85228"/>
                <a:gd name="connsiteX26" fmla="*/ 16031 w 85069"/>
                <a:gd name="connsiteY26" fmla="*/ 58924 h 85228"/>
                <a:gd name="connsiteX27" fmla="*/ 13287 w 85069"/>
                <a:gd name="connsiteY27" fmla="*/ 59563 h 85228"/>
                <a:gd name="connsiteX28" fmla="*/ 10369 w 85069"/>
                <a:gd name="connsiteY28" fmla="*/ 57592 h 85228"/>
                <a:gd name="connsiteX29" fmla="*/ 8441 w 85069"/>
                <a:gd name="connsiteY29" fmla="*/ 58057 h 85228"/>
                <a:gd name="connsiteX30" fmla="*/ 7715 w 85069"/>
                <a:gd name="connsiteY30" fmla="*/ 57123 h 85228"/>
                <a:gd name="connsiteX31" fmla="*/ 7704 w 85069"/>
                <a:gd name="connsiteY31" fmla="*/ 56540 h 85228"/>
                <a:gd name="connsiteX32" fmla="*/ 33971 w 85069"/>
                <a:gd name="connsiteY32" fmla="*/ 13310 h 85228"/>
                <a:gd name="connsiteX33" fmla="*/ 33965 w 85069"/>
                <a:gd name="connsiteY33" fmla="*/ 16687 h 85228"/>
                <a:gd name="connsiteX34" fmla="*/ 31775 w 85069"/>
                <a:gd name="connsiteY34" fmla="*/ 18811 h 85228"/>
                <a:gd name="connsiteX35" fmla="*/ 30441 w 85069"/>
                <a:gd name="connsiteY35" fmla="*/ 18218 h 85228"/>
                <a:gd name="connsiteX36" fmla="*/ 30052 w 85069"/>
                <a:gd name="connsiteY36" fmla="*/ 17726 h 85228"/>
                <a:gd name="connsiteX37" fmla="*/ 30730 w 85069"/>
                <a:gd name="connsiteY37" fmla="*/ 16070 h 85228"/>
                <a:gd name="connsiteX38" fmla="*/ 37081 w 85069"/>
                <a:gd name="connsiteY38" fmla="*/ 9498 h 85228"/>
                <a:gd name="connsiteX39" fmla="*/ 38884 w 85069"/>
                <a:gd name="connsiteY39" fmla="*/ 9564 h 85228"/>
                <a:gd name="connsiteX40" fmla="*/ 34796 w 85069"/>
                <a:gd name="connsiteY40" fmla="*/ 11771 h 85228"/>
                <a:gd name="connsiteX41" fmla="*/ 34446 w 85069"/>
                <a:gd name="connsiteY41" fmla="*/ 11420 h 85228"/>
                <a:gd name="connsiteX42" fmla="*/ 76643 w 85069"/>
                <a:gd name="connsiteY42" fmla="*/ 5558 h 85228"/>
                <a:gd name="connsiteX43" fmla="*/ 78770 w 85069"/>
                <a:gd name="connsiteY43" fmla="*/ 7538 h 85228"/>
                <a:gd name="connsiteX44" fmla="*/ 80003 w 85069"/>
                <a:gd name="connsiteY44" fmla="*/ 8984 h 85228"/>
                <a:gd name="connsiteX45" fmla="*/ 81989 w 85069"/>
                <a:gd name="connsiteY45" fmla="*/ 9787 h 85228"/>
                <a:gd name="connsiteX46" fmla="*/ 85069 w 85069"/>
                <a:gd name="connsiteY46" fmla="*/ 10338 h 85228"/>
                <a:gd name="connsiteX47" fmla="*/ 84885 w 85069"/>
                <a:gd name="connsiteY47" fmla="*/ 13193 h 85228"/>
                <a:gd name="connsiteX48" fmla="*/ 84907 w 85069"/>
                <a:gd name="connsiteY48" fmla="*/ 18820 h 85228"/>
                <a:gd name="connsiteX49" fmla="*/ 84676 w 85069"/>
                <a:gd name="connsiteY49" fmla="*/ 19817 h 85228"/>
                <a:gd name="connsiteX50" fmla="*/ 83296 w 85069"/>
                <a:gd name="connsiteY50" fmla="*/ 22186 h 85228"/>
                <a:gd name="connsiteX51" fmla="*/ 81832 w 85069"/>
                <a:gd name="connsiteY51" fmla="*/ 26435 h 85228"/>
                <a:gd name="connsiteX52" fmla="*/ 81437 w 85069"/>
                <a:gd name="connsiteY52" fmla="*/ 29222 h 85228"/>
                <a:gd name="connsiteX53" fmla="*/ 80998 w 85069"/>
                <a:gd name="connsiteY53" fmla="*/ 29753 h 85228"/>
                <a:gd name="connsiteX54" fmla="*/ 75144 w 85069"/>
                <a:gd name="connsiteY54" fmla="*/ 29737 h 85228"/>
                <a:gd name="connsiteX55" fmla="*/ 74311 w 85069"/>
                <a:gd name="connsiteY55" fmla="*/ 30220 h 85228"/>
                <a:gd name="connsiteX56" fmla="*/ 74192 w 85069"/>
                <a:gd name="connsiteY56" fmla="*/ 30822 h 85228"/>
                <a:gd name="connsiteX57" fmla="*/ 74488 w 85069"/>
                <a:gd name="connsiteY57" fmla="*/ 31539 h 85228"/>
                <a:gd name="connsiteX58" fmla="*/ 74347 w 85069"/>
                <a:gd name="connsiteY58" fmla="*/ 32252 h 85228"/>
                <a:gd name="connsiteX59" fmla="*/ 73888 w 85069"/>
                <a:gd name="connsiteY59" fmla="*/ 32832 h 85228"/>
                <a:gd name="connsiteX60" fmla="*/ 74138 w 85069"/>
                <a:gd name="connsiteY60" fmla="*/ 33753 h 85228"/>
                <a:gd name="connsiteX61" fmla="*/ 75153 w 85069"/>
                <a:gd name="connsiteY61" fmla="*/ 34800 h 85228"/>
                <a:gd name="connsiteX62" fmla="*/ 77003 w 85069"/>
                <a:gd name="connsiteY62" fmla="*/ 35447 h 85228"/>
                <a:gd name="connsiteX63" fmla="*/ 78984 w 85069"/>
                <a:gd name="connsiteY63" fmla="*/ 35506 h 85228"/>
                <a:gd name="connsiteX64" fmla="*/ 80003 w 85069"/>
                <a:gd name="connsiteY64" fmla="*/ 35393 h 85228"/>
                <a:gd name="connsiteX65" fmla="*/ 80748 w 85069"/>
                <a:gd name="connsiteY65" fmla="*/ 36139 h 85228"/>
                <a:gd name="connsiteX66" fmla="*/ 81484 w 85069"/>
                <a:gd name="connsiteY66" fmla="*/ 37291 h 85228"/>
                <a:gd name="connsiteX67" fmla="*/ 81428 w 85069"/>
                <a:gd name="connsiteY67" fmla="*/ 38738 h 85228"/>
                <a:gd name="connsiteX68" fmla="*/ 81141 w 85069"/>
                <a:gd name="connsiteY68" fmla="*/ 40682 h 85228"/>
                <a:gd name="connsiteX69" fmla="*/ 80203 w 85069"/>
                <a:gd name="connsiteY69" fmla="*/ 42476 h 85228"/>
                <a:gd name="connsiteX70" fmla="*/ 77502 w 85069"/>
                <a:gd name="connsiteY70" fmla="*/ 44542 h 85228"/>
                <a:gd name="connsiteX71" fmla="*/ 76293 w 85069"/>
                <a:gd name="connsiteY71" fmla="*/ 45270 h 85228"/>
                <a:gd name="connsiteX72" fmla="*/ 75157 w 85069"/>
                <a:gd name="connsiteY72" fmla="*/ 45641 h 85228"/>
                <a:gd name="connsiteX73" fmla="*/ 74615 w 85069"/>
                <a:gd name="connsiteY73" fmla="*/ 46187 h 85228"/>
                <a:gd name="connsiteX74" fmla="*/ 74360 w 85069"/>
                <a:gd name="connsiteY74" fmla="*/ 46878 h 85228"/>
                <a:gd name="connsiteX75" fmla="*/ 74419 w 85069"/>
                <a:gd name="connsiteY75" fmla="*/ 47491 h 85228"/>
                <a:gd name="connsiteX76" fmla="*/ 76338 w 85069"/>
                <a:gd name="connsiteY76" fmla="*/ 49147 h 85228"/>
                <a:gd name="connsiteX77" fmla="*/ 76293 w 85069"/>
                <a:gd name="connsiteY77" fmla="*/ 49525 h 85228"/>
                <a:gd name="connsiteX78" fmla="*/ 75736 w 85069"/>
                <a:gd name="connsiteY78" fmla="*/ 50385 h 85228"/>
                <a:gd name="connsiteX79" fmla="*/ 74997 w 85069"/>
                <a:gd name="connsiteY79" fmla="*/ 51194 h 85228"/>
                <a:gd name="connsiteX80" fmla="*/ 70039 w 85069"/>
                <a:gd name="connsiteY80" fmla="*/ 52876 h 85228"/>
                <a:gd name="connsiteX81" fmla="*/ 67992 w 85069"/>
                <a:gd name="connsiteY81" fmla="*/ 52744 h 85228"/>
                <a:gd name="connsiteX82" fmla="*/ 66824 w 85069"/>
                <a:gd name="connsiteY82" fmla="*/ 53581 h 85228"/>
                <a:gd name="connsiteX83" fmla="*/ 66459 w 85069"/>
                <a:gd name="connsiteY83" fmla="*/ 53740 h 85228"/>
                <a:gd name="connsiteX84" fmla="*/ 65164 w 85069"/>
                <a:gd name="connsiteY84" fmla="*/ 52971 h 85228"/>
                <a:gd name="connsiteX85" fmla="*/ 62276 w 85069"/>
                <a:gd name="connsiteY85" fmla="*/ 52084 h 85228"/>
                <a:gd name="connsiteX86" fmla="*/ 61186 w 85069"/>
                <a:gd name="connsiteY86" fmla="*/ 52390 h 85228"/>
                <a:gd name="connsiteX87" fmla="*/ 60581 w 85069"/>
                <a:gd name="connsiteY87" fmla="*/ 52876 h 85228"/>
                <a:gd name="connsiteX88" fmla="*/ 58763 w 85069"/>
                <a:gd name="connsiteY88" fmla="*/ 53465 h 85228"/>
                <a:gd name="connsiteX89" fmla="*/ 57461 w 85069"/>
                <a:gd name="connsiteY89" fmla="*/ 54388 h 85228"/>
                <a:gd name="connsiteX90" fmla="*/ 57457 w 85069"/>
                <a:gd name="connsiteY90" fmla="*/ 55576 h 85228"/>
                <a:gd name="connsiteX91" fmla="*/ 59761 w 85069"/>
                <a:gd name="connsiteY91" fmla="*/ 58645 h 85228"/>
                <a:gd name="connsiteX92" fmla="*/ 60571 w 85069"/>
                <a:gd name="connsiteY92" fmla="*/ 59247 h 85228"/>
                <a:gd name="connsiteX93" fmla="*/ 60609 w 85069"/>
                <a:gd name="connsiteY93" fmla="*/ 60391 h 85228"/>
                <a:gd name="connsiteX94" fmla="*/ 61726 w 85069"/>
                <a:gd name="connsiteY94" fmla="*/ 61827 h 85228"/>
                <a:gd name="connsiteX95" fmla="*/ 62868 w 85069"/>
                <a:gd name="connsiteY95" fmla="*/ 63626 h 85228"/>
                <a:gd name="connsiteX96" fmla="*/ 62991 w 85069"/>
                <a:gd name="connsiteY96" fmla="*/ 64769 h 85228"/>
                <a:gd name="connsiteX97" fmla="*/ 62860 w 85069"/>
                <a:gd name="connsiteY97" fmla="*/ 65926 h 85228"/>
                <a:gd name="connsiteX98" fmla="*/ 62270 w 85069"/>
                <a:gd name="connsiteY98" fmla="*/ 67562 h 85228"/>
                <a:gd name="connsiteX99" fmla="*/ 60273 w 85069"/>
                <a:gd name="connsiteY99" fmla="*/ 71394 h 85228"/>
                <a:gd name="connsiteX100" fmla="*/ 60249 w 85069"/>
                <a:gd name="connsiteY100" fmla="*/ 72129 h 85228"/>
                <a:gd name="connsiteX101" fmla="*/ 60417 w 85069"/>
                <a:gd name="connsiteY101" fmla="*/ 72687 h 85228"/>
                <a:gd name="connsiteX102" fmla="*/ 61102 w 85069"/>
                <a:gd name="connsiteY102" fmla="*/ 72841 h 85228"/>
                <a:gd name="connsiteX103" fmla="*/ 61622 w 85069"/>
                <a:gd name="connsiteY103" fmla="*/ 73130 h 85228"/>
                <a:gd name="connsiteX104" fmla="*/ 61469 w 85069"/>
                <a:gd name="connsiteY104" fmla="*/ 73640 h 85228"/>
                <a:gd name="connsiteX105" fmla="*/ 57733 w 85069"/>
                <a:gd name="connsiteY105" fmla="*/ 76293 h 85228"/>
                <a:gd name="connsiteX106" fmla="*/ 57251 w 85069"/>
                <a:gd name="connsiteY106" fmla="*/ 76757 h 85228"/>
                <a:gd name="connsiteX107" fmla="*/ 55684 w 85069"/>
                <a:gd name="connsiteY107" fmla="*/ 76626 h 85228"/>
                <a:gd name="connsiteX108" fmla="*/ 55444 w 85069"/>
                <a:gd name="connsiteY108" fmla="*/ 77069 h 85228"/>
                <a:gd name="connsiteX109" fmla="*/ 55658 w 85069"/>
                <a:gd name="connsiteY109" fmla="*/ 77784 h 85228"/>
                <a:gd name="connsiteX110" fmla="*/ 56267 w 85069"/>
                <a:gd name="connsiteY110" fmla="*/ 78410 h 85228"/>
                <a:gd name="connsiteX111" fmla="*/ 57601 w 85069"/>
                <a:gd name="connsiteY111" fmla="*/ 78740 h 85228"/>
                <a:gd name="connsiteX112" fmla="*/ 58746 w 85069"/>
                <a:gd name="connsiteY112" fmla="*/ 79411 h 85228"/>
                <a:gd name="connsiteX113" fmla="*/ 59666 w 85069"/>
                <a:gd name="connsiteY113" fmla="*/ 80726 h 85228"/>
                <a:gd name="connsiteX114" fmla="*/ 58461 w 85069"/>
                <a:gd name="connsiteY114" fmla="*/ 85228 h 85228"/>
                <a:gd name="connsiteX115" fmla="*/ 54114 w 85069"/>
                <a:gd name="connsiteY115" fmla="*/ 85109 h 85228"/>
                <a:gd name="connsiteX116" fmla="*/ 53002 w 85069"/>
                <a:gd name="connsiteY116" fmla="*/ 84963 h 85228"/>
                <a:gd name="connsiteX117" fmla="*/ 51821 w 85069"/>
                <a:gd name="connsiteY117" fmla="*/ 84523 h 85228"/>
                <a:gd name="connsiteX118" fmla="*/ 51818 w 85069"/>
                <a:gd name="connsiteY118" fmla="*/ 84520 h 85228"/>
                <a:gd name="connsiteX119" fmla="*/ 51278 w 85069"/>
                <a:gd name="connsiteY119" fmla="*/ 83611 h 85228"/>
                <a:gd name="connsiteX120" fmla="*/ 50622 w 85069"/>
                <a:gd name="connsiteY120" fmla="*/ 82514 h 85228"/>
                <a:gd name="connsiteX121" fmla="*/ 50801 w 85069"/>
                <a:gd name="connsiteY121" fmla="*/ 81842 h 85228"/>
                <a:gd name="connsiteX122" fmla="*/ 52771 w 85069"/>
                <a:gd name="connsiteY122" fmla="*/ 79931 h 85228"/>
                <a:gd name="connsiteX123" fmla="*/ 53067 w 85069"/>
                <a:gd name="connsiteY123" fmla="*/ 79403 h 85228"/>
                <a:gd name="connsiteX124" fmla="*/ 52864 w 85069"/>
                <a:gd name="connsiteY124" fmla="*/ 79120 h 85228"/>
                <a:gd name="connsiteX125" fmla="*/ 53062 w 85069"/>
                <a:gd name="connsiteY125" fmla="*/ 78278 h 85228"/>
                <a:gd name="connsiteX126" fmla="*/ 54576 w 85069"/>
                <a:gd name="connsiteY126" fmla="*/ 75424 h 85228"/>
                <a:gd name="connsiteX127" fmla="*/ 54772 w 85069"/>
                <a:gd name="connsiteY127" fmla="*/ 74277 h 85228"/>
                <a:gd name="connsiteX128" fmla="*/ 54095 w 85069"/>
                <a:gd name="connsiteY128" fmla="*/ 73474 h 85228"/>
                <a:gd name="connsiteX129" fmla="*/ 53118 w 85069"/>
                <a:gd name="connsiteY129" fmla="*/ 72994 h 85228"/>
                <a:gd name="connsiteX130" fmla="*/ 49944 w 85069"/>
                <a:gd name="connsiteY130" fmla="*/ 72146 h 85228"/>
                <a:gd name="connsiteX131" fmla="*/ 48433 w 85069"/>
                <a:gd name="connsiteY131" fmla="*/ 70949 h 85228"/>
                <a:gd name="connsiteX132" fmla="*/ 47733 w 85069"/>
                <a:gd name="connsiteY132" fmla="*/ 69903 h 85228"/>
                <a:gd name="connsiteX133" fmla="*/ 47027 w 85069"/>
                <a:gd name="connsiteY133" fmla="*/ 69609 h 85228"/>
                <a:gd name="connsiteX134" fmla="*/ 45986 w 85069"/>
                <a:gd name="connsiteY134" fmla="*/ 69962 h 85228"/>
                <a:gd name="connsiteX135" fmla="*/ 43356 w 85069"/>
                <a:gd name="connsiteY135" fmla="*/ 70351 h 85228"/>
                <a:gd name="connsiteX136" fmla="*/ 41218 w 85069"/>
                <a:gd name="connsiteY136" fmla="*/ 69787 h 85228"/>
                <a:gd name="connsiteX137" fmla="*/ 38692 w 85069"/>
                <a:gd name="connsiteY137" fmla="*/ 67807 h 85228"/>
                <a:gd name="connsiteX138" fmla="*/ 38106 w 85069"/>
                <a:gd name="connsiteY138" fmla="*/ 66036 h 85228"/>
                <a:gd name="connsiteX139" fmla="*/ 37798 w 85069"/>
                <a:gd name="connsiteY139" fmla="*/ 64677 h 85228"/>
                <a:gd name="connsiteX140" fmla="*/ 37167 w 85069"/>
                <a:gd name="connsiteY140" fmla="*/ 64208 h 85228"/>
                <a:gd name="connsiteX141" fmla="*/ 36319 w 85069"/>
                <a:gd name="connsiteY141" fmla="*/ 64905 h 85228"/>
                <a:gd name="connsiteX142" fmla="*/ 35243 w 85069"/>
                <a:gd name="connsiteY142" fmla="*/ 66009 h 85228"/>
                <a:gd name="connsiteX143" fmla="*/ 33123 w 85069"/>
                <a:gd name="connsiteY143" fmla="*/ 66141 h 85228"/>
                <a:gd name="connsiteX144" fmla="*/ 32518 w 85069"/>
                <a:gd name="connsiteY144" fmla="*/ 65883 h 85228"/>
                <a:gd name="connsiteX145" fmla="*/ 32414 w 85069"/>
                <a:gd name="connsiteY145" fmla="*/ 65274 h 85228"/>
                <a:gd name="connsiteX146" fmla="*/ 32293 w 85069"/>
                <a:gd name="connsiteY146" fmla="*/ 64689 h 85228"/>
                <a:gd name="connsiteX147" fmla="*/ 31710 w 85069"/>
                <a:gd name="connsiteY147" fmla="*/ 63964 h 85228"/>
                <a:gd name="connsiteX148" fmla="*/ 31080 w 85069"/>
                <a:gd name="connsiteY148" fmla="*/ 63561 h 85228"/>
                <a:gd name="connsiteX149" fmla="*/ 28389 w 85069"/>
                <a:gd name="connsiteY149" fmla="*/ 65599 h 85228"/>
                <a:gd name="connsiteX150" fmla="*/ 27389 w 85069"/>
                <a:gd name="connsiteY150" fmla="*/ 65594 h 85228"/>
                <a:gd name="connsiteX151" fmla="*/ 26126 w 85069"/>
                <a:gd name="connsiteY151" fmla="*/ 64811 h 85228"/>
                <a:gd name="connsiteX152" fmla="*/ 25502 w 85069"/>
                <a:gd name="connsiteY152" fmla="*/ 64043 h 85228"/>
                <a:gd name="connsiteX153" fmla="*/ 24120 w 85069"/>
                <a:gd name="connsiteY153" fmla="*/ 64481 h 85228"/>
                <a:gd name="connsiteX154" fmla="*/ 22878 w 85069"/>
                <a:gd name="connsiteY154" fmla="*/ 65427 h 85228"/>
                <a:gd name="connsiteX155" fmla="*/ 23304 w 85069"/>
                <a:gd name="connsiteY155" fmla="*/ 67203 h 85228"/>
                <a:gd name="connsiteX156" fmla="*/ 22634 w 85069"/>
                <a:gd name="connsiteY156" fmla="*/ 67528 h 85228"/>
                <a:gd name="connsiteX157" fmla="*/ 21104 w 85069"/>
                <a:gd name="connsiteY157" fmla="*/ 67366 h 85228"/>
                <a:gd name="connsiteX158" fmla="*/ 19372 w 85069"/>
                <a:gd name="connsiteY158" fmla="*/ 66634 h 85228"/>
                <a:gd name="connsiteX159" fmla="*/ 17441 w 85069"/>
                <a:gd name="connsiteY159" fmla="*/ 66193 h 85228"/>
                <a:gd name="connsiteX160" fmla="*/ 14515 w 85069"/>
                <a:gd name="connsiteY160" fmla="*/ 64968 h 85228"/>
                <a:gd name="connsiteX161" fmla="*/ 10432 w 85069"/>
                <a:gd name="connsiteY161" fmla="*/ 65962 h 85228"/>
                <a:gd name="connsiteX162" fmla="*/ 7594 w 85069"/>
                <a:gd name="connsiteY162" fmla="*/ 64772 h 85228"/>
                <a:gd name="connsiteX163" fmla="*/ 5236 w 85069"/>
                <a:gd name="connsiteY163" fmla="*/ 64654 h 85228"/>
                <a:gd name="connsiteX164" fmla="*/ 3768 w 85069"/>
                <a:gd name="connsiteY164" fmla="*/ 63706 h 85228"/>
                <a:gd name="connsiteX165" fmla="*/ 2185 w 85069"/>
                <a:gd name="connsiteY165" fmla="*/ 62102 h 85228"/>
                <a:gd name="connsiteX166" fmla="*/ 3306 w 85069"/>
                <a:gd name="connsiteY166" fmla="*/ 61046 h 85228"/>
                <a:gd name="connsiteX167" fmla="*/ 4390 w 85069"/>
                <a:gd name="connsiteY167" fmla="*/ 60680 h 85228"/>
                <a:gd name="connsiteX168" fmla="*/ 8709 w 85069"/>
                <a:gd name="connsiteY168" fmla="*/ 60476 h 85228"/>
                <a:gd name="connsiteX169" fmla="*/ 11850 w 85069"/>
                <a:gd name="connsiteY169" fmla="*/ 61118 h 85228"/>
                <a:gd name="connsiteX170" fmla="*/ 17495 w 85069"/>
                <a:gd name="connsiteY170" fmla="*/ 64600 h 85228"/>
                <a:gd name="connsiteX171" fmla="*/ 18920 w 85069"/>
                <a:gd name="connsiteY171" fmla="*/ 64573 h 85228"/>
                <a:gd name="connsiteX172" fmla="*/ 20432 w 85069"/>
                <a:gd name="connsiteY172" fmla="*/ 64134 h 85228"/>
                <a:gd name="connsiteX173" fmla="*/ 19663 w 85069"/>
                <a:gd name="connsiteY173" fmla="*/ 63185 h 85228"/>
                <a:gd name="connsiteX174" fmla="*/ 18251 w 85069"/>
                <a:gd name="connsiteY174" fmla="*/ 62733 h 85228"/>
                <a:gd name="connsiteX175" fmla="*/ 16150 w 85069"/>
                <a:gd name="connsiteY175" fmla="*/ 61797 h 85228"/>
                <a:gd name="connsiteX176" fmla="*/ 14476 w 85069"/>
                <a:gd name="connsiteY176" fmla="*/ 60482 h 85228"/>
                <a:gd name="connsiteX177" fmla="*/ 18408 w 85069"/>
                <a:gd name="connsiteY177" fmla="*/ 60056 h 85228"/>
                <a:gd name="connsiteX178" fmla="*/ 17864 w 85069"/>
                <a:gd name="connsiteY178" fmla="*/ 59375 h 85228"/>
                <a:gd name="connsiteX179" fmla="*/ 17346 w 85069"/>
                <a:gd name="connsiteY179" fmla="*/ 58213 h 85228"/>
                <a:gd name="connsiteX180" fmla="*/ 13196 w 85069"/>
                <a:gd name="connsiteY180" fmla="*/ 54156 h 85228"/>
                <a:gd name="connsiteX181" fmla="*/ 13904 w 85069"/>
                <a:gd name="connsiteY181" fmla="*/ 53057 h 85228"/>
                <a:gd name="connsiteX182" fmla="*/ 14947 w 85069"/>
                <a:gd name="connsiteY182" fmla="*/ 50697 h 85228"/>
                <a:gd name="connsiteX183" fmla="*/ 16247 w 85069"/>
                <a:gd name="connsiteY183" fmla="*/ 48735 h 85228"/>
                <a:gd name="connsiteX184" fmla="*/ 17283 w 85069"/>
                <a:gd name="connsiteY184" fmla="*/ 48209 h 85228"/>
                <a:gd name="connsiteX185" fmla="*/ 18987 w 85069"/>
                <a:gd name="connsiteY185" fmla="*/ 46816 h 85228"/>
                <a:gd name="connsiteX186" fmla="*/ 22691 w 85069"/>
                <a:gd name="connsiteY186" fmla="*/ 42733 h 85228"/>
                <a:gd name="connsiteX187" fmla="*/ 25046 w 85069"/>
                <a:gd name="connsiteY187" fmla="*/ 39401 h 85228"/>
                <a:gd name="connsiteX188" fmla="*/ 26800 w 85069"/>
                <a:gd name="connsiteY188" fmla="*/ 35438 h 85228"/>
                <a:gd name="connsiteX189" fmla="*/ 29369 w 85069"/>
                <a:gd name="connsiteY189" fmla="*/ 24495 h 85228"/>
                <a:gd name="connsiteX190" fmla="*/ 30130 w 85069"/>
                <a:gd name="connsiteY190" fmla="*/ 22631 h 85228"/>
                <a:gd name="connsiteX191" fmla="*/ 31369 w 85069"/>
                <a:gd name="connsiteY191" fmla="*/ 20562 h 85228"/>
                <a:gd name="connsiteX192" fmla="*/ 32924 w 85069"/>
                <a:gd name="connsiteY192" fmla="*/ 20952 h 85228"/>
                <a:gd name="connsiteX193" fmla="*/ 34006 w 85069"/>
                <a:gd name="connsiteY193" fmla="*/ 21548 h 85228"/>
                <a:gd name="connsiteX194" fmla="*/ 37837 w 85069"/>
                <a:gd name="connsiteY194" fmla="*/ 19984 h 85228"/>
                <a:gd name="connsiteX195" fmla="*/ 44408 w 85069"/>
                <a:gd name="connsiteY195" fmla="*/ 15914 h 85228"/>
                <a:gd name="connsiteX196" fmla="*/ 46344 w 85069"/>
                <a:gd name="connsiteY196" fmla="*/ 12387 h 85228"/>
                <a:gd name="connsiteX197" fmla="*/ 48247 w 85069"/>
                <a:gd name="connsiteY197" fmla="*/ 10746 h 85228"/>
                <a:gd name="connsiteX198" fmla="*/ 55798 w 85069"/>
                <a:gd name="connsiteY198" fmla="*/ 7544 h 85228"/>
                <a:gd name="connsiteX199" fmla="*/ 59970 w 85069"/>
                <a:gd name="connsiteY199" fmla="*/ 6584 h 85228"/>
                <a:gd name="connsiteX200" fmla="*/ 66405 w 85069"/>
                <a:gd name="connsiteY200" fmla="*/ 6337 h 85228"/>
                <a:gd name="connsiteX201" fmla="*/ 71056 w 85069"/>
                <a:gd name="connsiteY201" fmla="*/ 5765 h 85228"/>
                <a:gd name="connsiteX202" fmla="*/ 48808 w 85069"/>
                <a:gd name="connsiteY202" fmla="*/ 5486 h 85228"/>
                <a:gd name="connsiteX203" fmla="*/ 49365 w 85069"/>
                <a:gd name="connsiteY203" fmla="*/ 5650 h 85228"/>
                <a:gd name="connsiteX204" fmla="*/ 43686 w 85069"/>
                <a:gd name="connsiteY204" fmla="*/ 7226 h 85228"/>
                <a:gd name="connsiteX205" fmla="*/ 41626 w 85069"/>
                <a:gd name="connsiteY205" fmla="*/ 7466 h 85228"/>
                <a:gd name="connsiteX206" fmla="*/ 40689 w 85069"/>
                <a:gd name="connsiteY206" fmla="*/ 7044 h 85228"/>
                <a:gd name="connsiteX207" fmla="*/ 45662 w 85069"/>
                <a:gd name="connsiteY207" fmla="*/ 5850 h 85228"/>
                <a:gd name="connsiteX208" fmla="*/ 55859 w 85069"/>
                <a:gd name="connsiteY208" fmla="*/ 4536 h 85228"/>
                <a:gd name="connsiteX209" fmla="*/ 57008 w 85069"/>
                <a:gd name="connsiteY209" fmla="*/ 4840 h 85228"/>
                <a:gd name="connsiteX210" fmla="*/ 57031 w 85069"/>
                <a:gd name="connsiteY210" fmla="*/ 5026 h 85228"/>
                <a:gd name="connsiteX211" fmla="*/ 52669 w 85069"/>
                <a:gd name="connsiteY211" fmla="*/ 5514 h 85228"/>
                <a:gd name="connsiteX212" fmla="*/ 51194 w 85069"/>
                <a:gd name="connsiteY212" fmla="*/ 5145 h 85228"/>
                <a:gd name="connsiteX213" fmla="*/ 50951 w 85069"/>
                <a:gd name="connsiteY213" fmla="*/ 4795 h 85228"/>
                <a:gd name="connsiteX214" fmla="*/ 52140 w 85069"/>
                <a:gd name="connsiteY214" fmla="*/ 4587 h 85228"/>
                <a:gd name="connsiteX215" fmla="*/ 65028 w 85069"/>
                <a:gd name="connsiteY215" fmla="*/ 3334 h 85228"/>
                <a:gd name="connsiteX216" fmla="*/ 65967 w 85069"/>
                <a:gd name="connsiteY216" fmla="*/ 3462 h 85228"/>
                <a:gd name="connsiteX217" fmla="*/ 62868 w 85069"/>
                <a:gd name="connsiteY217" fmla="*/ 4484 h 85228"/>
                <a:gd name="connsiteX218" fmla="*/ 62117 w 85069"/>
                <a:gd name="connsiteY218" fmla="*/ 4270 h 85228"/>
                <a:gd name="connsiteX219" fmla="*/ 62302 w 85069"/>
                <a:gd name="connsiteY219" fmla="*/ 3974 h 85228"/>
                <a:gd name="connsiteX220" fmla="*/ 75280 w 85069"/>
                <a:gd name="connsiteY220" fmla="*/ 0 h 85228"/>
                <a:gd name="connsiteX221" fmla="*/ 76304 w 85069"/>
                <a:gd name="connsiteY221" fmla="*/ 0 h 85228"/>
                <a:gd name="connsiteX222" fmla="*/ 74842 w 85069"/>
                <a:gd name="connsiteY222" fmla="*/ 1297 h 85228"/>
                <a:gd name="connsiteX223" fmla="*/ 72793 w 85069"/>
                <a:gd name="connsiteY223" fmla="*/ 1397 h 85228"/>
                <a:gd name="connsiteX224" fmla="*/ 73378 w 85069"/>
                <a:gd name="connsiteY224" fmla="*/ 599 h 8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Lst>
              <a:rect l="l" t="t" r="r" b="b"/>
              <a:pathLst>
                <a:path w="85069" h="85228">
                  <a:moveTo>
                    <a:pt x="5293" y="66254"/>
                  </a:moveTo>
                  <a:lnTo>
                    <a:pt x="8102" y="67143"/>
                  </a:lnTo>
                  <a:lnTo>
                    <a:pt x="11792" y="67572"/>
                  </a:lnTo>
                  <a:lnTo>
                    <a:pt x="14614" y="66356"/>
                  </a:lnTo>
                  <a:lnTo>
                    <a:pt x="16836" y="67392"/>
                  </a:lnTo>
                  <a:lnTo>
                    <a:pt x="19372" y="66634"/>
                  </a:lnTo>
                  <a:lnTo>
                    <a:pt x="19046" y="67741"/>
                  </a:lnTo>
                  <a:lnTo>
                    <a:pt x="18186" y="68963"/>
                  </a:lnTo>
                  <a:lnTo>
                    <a:pt x="15256" y="70722"/>
                  </a:lnTo>
                  <a:lnTo>
                    <a:pt x="12205" y="71876"/>
                  </a:lnTo>
                  <a:lnTo>
                    <a:pt x="10628" y="71732"/>
                  </a:lnTo>
                  <a:lnTo>
                    <a:pt x="9548" y="71128"/>
                  </a:lnTo>
                  <a:lnTo>
                    <a:pt x="8968" y="70494"/>
                  </a:lnTo>
                  <a:lnTo>
                    <a:pt x="7335" y="69883"/>
                  </a:lnTo>
                  <a:lnTo>
                    <a:pt x="5089" y="69576"/>
                  </a:lnTo>
                  <a:lnTo>
                    <a:pt x="3692" y="70237"/>
                  </a:lnTo>
                  <a:lnTo>
                    <a:pt x="2695" y="70863"/>
                  </a:lnTo>
                  <a:lnTo>
                    <a:pt x="1822" y="70760"/>
                  </a:lnTo>
                  <a:lnTo>
                    <a:pt x="1166" y="70237"/>
                  </a:lnTo>
                  <a:lnTo>
                    <a:pt x="663" y="69431"/>
                  </a:lnTo>
                  <a:lnTo>
                    <a:pt x="0" y="66892"/>
                  </a:lnTo>
                  <a:lnTo>
                    <a:pt x="1673" y="66428"/>
                  </a:lnTo>
                  <a:close/>
                  <a:moveTo>
                    <a:pt x="9706" y="56047"/>
                  </a:moveTo>
                  <a:lnTo>
                    <a:pt x="13246" y="56253"/>
                  </a:lnTo>
                  <a:lnTo>
                    <a:pt x="15405" y="57860"/>
                  </a:lnTo>
                  <a:lnTo>
                    <a:pt x="15865" y="58373"/>
                  </a:lnTo>
                  <a:lnTo>
                    <a:pt x="16031" y="58924"/>
                  </a:lnTo>
                  <a:lnTo>
                    <a:pt x="13287" y="59563"/>
                  </a:lnTo>
                  <a:lnTo>
                    <a:pt x="10369" y="57592"/>
                  </a:lnTo>
                  <a:lnTo>
                    <a:pt x="8441" y="58057"/>
                  </a:lnTo>
                  <a:lnTo>
                    <a:pt x="7715" y="57123"/>
                  </a:lnTo>
                  <a:lnTo>
                    <a:pt x="7704" y="56540"/>
                  </a:lnTo>
                  <a:close/>
                  <a:moveTo>
                    <a:pt x="33971" y="13310"/>
                  </a:moveTo>
                  <a:lnTo>
                    <a:pt x="33965" y="16687"/>
                  </a:lnTo>
                  <a:lnTo>
                    <a:pt x="31775" y="18811"/>
                  </a:lnTo>
                  <a:lnTo>
                    <a:pt x="30441" y="18218"/>
                  </a:lnTo>
                  <a:lnTo>
                    <a:pt x="30052" y="17726"/>
                  </a:lnTo>
                  <a:lnTo>
                    <a:pt x="30730" y="16070"/>
                  </a:lnTo>
                  <a:close/>
                  <a:moveTo>
                    <a:pt x="37081" y="9498"/>
                  </a:moveTo>
                  <a:lnTo>
                    <a:pt x="38884" y="9564"/>
                  </a:lnTo>
                  <a:lnTo>
                    <a:pt x="34796" y="11771"/>
                  </a:lnTo>
                  <a:lnTo>
                    <a:pt x="34446" y="11420"/>
                  </a:lnTo>
                  <a:close/>
                  <a:moveTo>
                    <a:pt x="76643" y="5558"/>
                  </a:moveTo>
                  <a:lnTo>
                    <a:pt x="78770" y="7538"/>
                  </a:lnTo>
                  <a:lnTo>
                    <a:pt x="80003" y="8984"/>
                  </a:lnTo>
                  <a:lnTo>
                    <a:pt x="81989" y="9787"/>
                  </a:lnTo>
                  <a:lnTo>
                    <a:pt x="85069" y="10338"/>
                  </a:lnTo>
                  <a:lnTo>
                    <a:pt x="84885" y="13193"/>
                  </a:lnTo>
                  <a:lnTo>
                    <a:pt x="84907" y="18820"/>
                  </a:lnTo>
                  <a:lnTo>
                    <a:pt x="84676" y="19817"/>
                  </a:lnTo>
                  <a:lnTo>
                    <a:pt x="83296" y="22186"/>
                  </a:lnTo>
                  <a:lnTo>
                    <a:pt x="81832" y="26435"/>
                  </a:lnTo>
                  <a:lnTo>
                    <a:pt x="81437" y="29222"/>
                  </a:lnTo>
                  <a:lnTo>
                    <a:pt x="80998" y="29753"/>
                  </a:lnTo>
                  <a:lnTo>
                    <a:pt x="75144" y="29737"/>
                  </a:lnTo>
                  <a:lnTo>
                    <a:pt x="74311" y="30220"/>
                  </a:lnTo>
                  <a:lnTo>
                    <a:pt x="74192" y="30822"/>
                  </a:lnTo>
                  <a:lnTo>
                    <a:pt x="74488" y="31539"/>
                  </a:lnTo>
                  <a:lnTo>
                    <a:pt x="74347" y="32252"/>
                  </a:lnTo>
                  <a:lnTo>
                    <a:pt x="73888" y="32832"/>
                  </a:lnTo>
                  <a:lnTo>
                    <a:pt x="74138" y="33753"/>
                  </a:lnTo>
                  <a:lnTo>
                    <a:pt x="75153" y="34800"/>
                  </a:lnTo>
                  <a:lnTo>
                    <a:pt x="77003" y="35447"/>
                  </a:lnTo>
                  <a:lnTo>
                    <a:pt x="78984" y="35506"/>
                  </a:lnTo>
                  <a:lnTo>
                    <a:pt x="80003" y="35393"/>
                  </a:lnTo>
                  <a:lnTo>
                    <a:pt x="80748" y="36139"/>
                  </a:lnTo>
                  <a:lnTo>
                    <a:pt x="81484" y="37291"/>
                  </a:lnTo>
                  <a:lnTo>
                    <a:pt x="81428" y="38738"/>
                  </a:lnTo>
                  <a:lnTo>
                    <a:pt x="81141" y="40682"/>
                  </a:lnTo>
                  <a:lnTo>
                    <a:pt x="80203" y="42476"/>
                  </a:lnTo>
                  <a:lnTo>
                    <a:pt x="77502" y="44542"/>
                  </a:lnTo>
                  <a:lnTo>
                    <a:pt x="76293" y="45270"/>
                  </a:lnTo>
                  <a:lnTo>
                    <a:pt x="75157" y="45641"/>
                  </a:lnTo>
                  <a:lnTo>
                    <a:pt x="74615" y="46187"/>
                  </a:lnTo>
                  <a:lnTo>
                    <a:pt x="74360" y="46878"/>
                  </a:lnTo>
                  <a:lnTo>
                    <a:pt x="74419" y="47491"/>
                  </a:lnTo>
                  <a:lnTo>
                    <a:pt x="76338" y="49147"/>
                  </a:lnTo>
                  <a:lnTo>
                    <a:pt x="76293" y="49525"/>
                  </a:lnTo>
                  <a:lnTo>
                    <a:pt x="75736" y="50385"/>
                  </a:lnTo>
                  <a:lnTo>
                    <a:pt x="74997" y="51194"/>
                  </a:lnTo>
                  <a:lnTo>
                    <a:pt x="70039" y="52876"/>
                  </a:lnTo>
                  <a:lnTo>
                    <a:pt x="67992" y="52744"/>
                  </a:lnTo>
                  <a:lnTo>
                    <a:pt x="66824" y="53581"/>
                  </a:lnTo>
                  <a:lnTo>
                    <a:pt x="66459" y="53740"/>
                  </a:lnTo>
                  <a:lnTo>
                    <a:pt x="65164" y="52971"/>
                  </a:lnTo>
                  <a:lnTo>
                    <a:pt x="62276" y="52084"/>
                  </a:lnTo>
                  <a:lnTo>
                    <a:pt x="61186" y="52390"/>
                  </a:lnTo>
                  <a:lnTo>
                    <a:pt x="60581" y="52876"/>
                  </a:lnTo>
                  <a:lnTo>
                    <a:pt x="58763" y="53465"/>
                  </a:lnTo>
                  <a:lnTo>
                    <a:pt x="57461" y="54388"/>
                  </a:lnTo>
                  <a:lnTo>
                    <a:pt x="57457" y="55576"/>
                  </a:lnTo>
                  <a:lnTo>
                    <a:pt x="59761" y="58645"/>
                  </a:lnTo>
                  <a:lnTo>
                    <a:pt x="60571" y="59247"/>
                  </a:lnTo>
                  <a:lnTo>
                    <a:pt x="60609" y="60391"/>
                  </a:lnTo>
                  <a:lnTo>
                    <a:pt x="61726" y="61827"/>
                  </a:lnTo>
                  <a:lnTo>
                    <a:pt x="62868" y="63626"/>
                  </a:lnTo>
                  <a:lnTo>
                    <a:pt x="62991" y="64769"/>
                  </a:lnTo>
                  <a:lnTo>
                    <a:pt x="62860" y="65926"/>
                  </a:lnTo>
                  <a:lnTo>
                    <a:pt x="62270" y="67562"/>
                  </a:lnTo>
                  <a:lnTo>
                    <a:pt x="60273" y="71394"/>
                  </a:lnTo>
                  <a:lnTo>
                    <a:pt x="60249" y="72129"/>
                  </a:lnTo>
                  <a:lnTo>
                    <a:pt x="60417" y="72687"/>
                  </a:lnTo>
                  <a:lnTo>
                    <a:pt x="61102" y="72841"/>
                  </a:lnTo>
                  <a:lnTo>
                    <a:pt x="61622" y="73130"/>
                  </a:lnTo>
                  <a:lnTo>
                    <a:pt x="61469" y="73640"/>
                  </a:lnTo>
                  <a:lnTo>
                    <a:pt x="57733" y="76293"/>
                  </a:lnTo>
                  <a:lnTo>
                    <a:pt x="57251" y="76757"/>
                  </a:lnTo>
                  <a:lnTo>
                    <a:pt x="55684" y="76626"/>
                  </a:lnTo>
                  <a:lnTo>
                    <a:pt x="55444" y="77069"/>
                  </a:lnTo>
                  <a:lnTo>
                    <a:pt x="55658" y="77784"/>
                  </a:lnTo>
                  <a:lnTo>
                    <a:pt x="56267" y="78410"/>
                  </a:lnTo>
                  <a:lnTo>
                    <a:pt x="57601" y="78740"/>
                  </a:lnTo>
                  <a:lnTo>
                    <a:pt x="58746" y="79411"/>
                  </a:lnTo>
                  <a:lnTo>
                    <a:pt x="59666" y="80726"/>
                  </a:lnTo>
                  <a:lnTo>
                    <a:pt x="58461" y="85228"/>
                  </a:lnTo>
                  <a:lnTo>
                    <a:pt x="54114" y="85109"/>
                  </a:lnTo>
                  <a:lnTo>
                    <a:pt x="53002" y="84963"/>
                  </a:lnTo>
                  <a:lnTo>
                    <a:pt x="51821" y="84523"/>
                  </a:lnTo>
                  <a:lnTo>
                    <a:pt x="51818" y="84520"/>
                  </a:lnTo>
                  <a:lnTo>
                    <a:pt x="51278" y="83611"/>
                  </a:lnTo>
                  <a:lnTo>
                    <a:pt x="50622" y="82514"/>
                  </a:lnTo>
                  <a:lnTo>
                    <a:pt x="50801" y="81842"/>
                  </a:lnTo>
                  <a:lnTo>
                    <a:pt x="52771" y="79931"/>
                  </a:lnTo>
                  <a:lnTo>
                    <a:pt x="53067" y="79403"/>
                  </a:lnTo>
                  <a:lnTo>
                    <a:pt x="52864" y="79120"/>
                  </a:lnTo>
                  <a:lnTo>
                    <a:pt x="53062" y="78278"/>
                  </a:lnTo>
                  <a:lnTo>
                    <a:pt x="54576" y="75424"/>
                  </a:lnTo>
                  <a:lnTo>
                    <a:pt x="54772" y="74277"/>
                  </a:lnTo>
                  <a:lnTo>
                    <a:pt x="54095" y="73474"/>
                  </a:lnTo>
                  <a:lnTo>
                    <a:pt x="53118" y="72994"/>
                  </a:lnTo>
                  <a:lnTo>
                    <a:pt x="49944" y="72146"/>
                  </a:lnTo>
                  <a:lnTo>
                    <a:pt x="48433" y="70949"/>
                  </a:lnTo>
                  <a:lnTo>
                    <a:pt x="47733" y="69903"/>
                  </a:lnTo>
                  <a:lnTo>
                    <a:pt x="47027" y="69609"/>
                  </a:lnTo>
                  <a:lnTo>
                    <a:pt x="45986" y="69962"/>
                  </a:lnTo>
                  <a:lnTo>
                    <a:pt x="43356" y="70351"/>
                  </a:lnTo>
                  <a:lnTo>
                    <a:pt x="41218" y="69787"/>
                  </a:lnTo>
                  <a:lnTo>
                    <a:pt x="38692" y="67807"/>
                  </a:lnTo>
                  <a:lnTo>
                    <a:pt x="38106" y="66036"/>
                  </a:lnTo>
                  <a:lnTo>
                    <a:pt x="37798" y="64677"/>
                  </a:lnTo>
                  <a:lnTo>
                    <a:pt x="37167" y="64208"/>
                  </a:lnTo>
                  <a:lnTo>
                    <a:pt x="36319" y="64905"/>
                  </a:lnTo>
                  <a:lnTo>
                    <a:pt x="35243" y="66009"/>
                  </a:lnTo>
                  <a:lnTo>
                    <a:pt x="33123" y="66141"/>
                  </a:lnTo>
                  <a:lnTo>
                    <a:pt x="32518" y="65883"/>
                  </a:lnTo>
                  <a:lnTo>
                    <a:pt x="32414" y="65274"/>
                  </a:lnTo>
                  <a:lnTo>
                    <a:pt x="32293" y="64689"/>
                  </a:lnTo>
                  <a:lnTo>
                    <a:pt x="31710" y="63964"/>
                  </a:lnTo>
                  <a:lnTo>
                    <a:pt x="31080" y="63561"/>
                  </a:lnTo>
                  <a:lnTo>
                    <a:pt x="28389" y="65599"/>
                  </a:lnTo>
                  <a:lnTo>
                    <a:pt x="27389" y="65594"/>
                  </a:lnTo>
                  <a:lnTo>
                    <a:pt x="26126" y="64811"/>
                  </a:lnTo>
                  <a:lnTo>
                    <a:pt x="25502" y="64043"/>
                  </a:lnTo>
                  <a:lnTo>
                    <a:pt x="24120" y="64481"/>
                  </a:lnTo>
                  <a:lnTo>
                    <a:pt x="22878" y="65427"/>
                  </a:lnTo>
                  <a:lnTo>
                    <a:pt x="23304" y="67203"/>
                  </a:lnTo>
                  <a:lnTo>
                    <a:pt x="22634" y="67528"/>
                  </a:lnTo>
                  <a:lnTo>
                    <a:pt x="21104" y="67366"/>
                  </a:lnTo>
                  <a:lnTo>
                    <a:pt x="19372" y="66634"/>
                  </a:lnTo>
                  <a:lnTo>
                    <a:pt x="17441" y="66193"/>
                  </a:lnTo>
                  <a:lnTo>
                    <a:pt x="14515" y="64968"/>
                  </a:lnTo>
                  <a:lnTo>
                    <a:pt x="10432" y="65962"/>
                  </a:lnTo>
                  <a:lnTo>
                    <a:pt x="7594" y="64772"/>
                  </a:lnTo>
                  <a:lnTo>
                    <a:pt x="5236" y="64654"/>
                  </a:lnTo>
                  <a:lnTo>
                    <a:pt x="3768" y="63706"/>
                  </a:lnTo>
                  <a:lnTo>
                    <a:pt x="2185" y="62102"/>
                  </a:lnTo>
                  <a:lnTo>
                    <a:pt x="3306" y="61046"/>
                  </a:lnTo>
                  <a:lnTo>
                    <a:pt x="4390" y="60680"/>
                  </a:lnTo>
                  <a:lnTo>
                    <a:pt x="8709" y="60476"/>
                  </a:lnTo>
                  <a:lnTo>
                    <a:pt x="11850" y="61118"/>
                  </a:lnTo>
                  <a:lnTo>
                    <a:pt x="17495" y="64600"/>
                  </a:lnTo>
                  <a:lnTo>
                    <a:pt x="18920" y="64573"/>
                  </a:lnTo>
                  <a:lnTo>
                    <a:pt x="20432" y="64134"/>
                  </a:lnTo>
                  <a:lnTo>
                    <a:pt x="19663" y="63185"/>
                  </a:lnTo>
                  <a:lnTo>
                    <a:pt x="18251" y="62733"/>
                  </a:lnTo>
                  <a:lnTo>
                    <a:pt x="16150" y="61797"/>
                  </a:lnTo>
                  <a:lnTo>
                    <a:pt x="14476" y="60482"/>
                  </a:lnTo>
                  <a:lnTo>
                    <a:pt x="18408" y="60056"/>
                  </a:lnTo>
                  <a:lnTo>
                    <a:pt x="17864" y="59375"/>
                  </a:lnTo>
                  <a:lnTo>
                    <a:pt x="17346" y="58213"/>
                  </a:lnTo>
                  <a:lnTo>
                    <a:pt x="13196" y="54156"/>
                  </a:lnTo>
                  <a:lnTo>
                    <a:pt x="13904" y="53057"/>
                  </a:lnTo>
                  <a:lnTo>
                    <a:pt x="14947" y="50697"/>
                  </a:lnTo>
                  <a:lnTo>
                    <a:pt x="16247" y="48735"/>
                  </a:lnTo>
                  <a:lnTo>
                    <a:pt x="17283" y="48209"/>
                  </a:lnTo>
                  <a:lnTo>
                    <a:pt x="18987" y="46816"/>
                  </a:lnTo>
                  <a:lnTo>
                    <a:pt x="22691" y="42733"/>
                  </a:lnTo>
                  <a:lnTo>
                    <a:pt x="25046" y="39401"/>
                  </a:lnTo>
                  <a:lnTo>
                    <a:pt x="26800" y="35438"/>
                  </a:lnTo>
                  <a:lnTo>
                    <a:pt x="29369" y="24495"/>
                  </a:lnTo>
                  <a:lnTo>
                    <a:pt x="30130" y="22631"/>
                  </a:lnTo>
                  <a:lnTo>
                    <a:pt x="31369" y="20562"/>
                  </a:lnTo>
                  <a:lnTo>
                    <a:pt x="32924" y="20952"/>
                  </a:lnTo>
                  <a:lnTo>
                    <a:pt x="34006" y="21548"/>
                  </a:lnTo>
                  <a:lnTo>
                    <a:pt x="37837" y="19984"/>
                  </a:lnTo>
                  <a:lnTo>
                    <a:pt x="44408" y="15914"/>
                  </a:lnTo>
                  <a:lnTo>
                    <a:pt x="46344" y="12387"/>
                  </a:lnTo>
                  <a:lnTo>
                    <a:pt x="48247" y="10746"/>
                  </a:lnTo>
                  <a:lnTo>
                    <a:pt x="55798" y="7544"/>
                  </a:lnTo>
                  <a:lnTo>
                    <a:pt x="59970" y="6584"/>
                  </a:lnTo>
                  <a:lnTo>
                    <a:pt x="66405" y="6337"/>
                  </a:lnTo>
                  <a:lnTo>
                    <a:pt x="71056" y="5765"/>
                  </a:lnTo>
                  <a:close/>
                  <a:moveTo>
                    <a:pt x="48808" y="5486"/>
                  </a:moveTo>
                  <a:lnTo>
                    <a:pt x="49365" y="5650"/>
                  </a:lnTo>
                  <a:lnTo>
                    <a:pt x="43686" y="7226"/>
                  </a:lnTo>
                  <a:lnTo>
                    <a:pt x="41626" y="7466"/>
                  </a:lnTo>
                  <a:lnTo>
                    <a:pt x="40689" y="7044"/>
                  </a:lnTo>
                  <a:lnTo>
                    <a:pt x="45662" y="5850"/>
                  </a:lnTo>
                  <a:close/>
                  <a:moveTo>
                    <a:pt x="55859" y="4536"/>
                  </a:moveTo>
                  <a:lnTo>
                    <a:pt x="57008" y="4840"/>
                  </a:lnTo>
                  <a:lnTo>
                    <a:pt x="57031" y="5026"/>
                  </a:lnTo>
                  <a:lnTo>
                    <a:pt x="52669" y="5514"/>
                  </a:lnTo>
                  <a:lnTo>
                    <a:pt x="51194" y="5145"/>
                  </a:lnTo>
                  <a:lnTo>
                    <a:pt x="50951" y="4795"/>
                  </a:lnTo>
                  <a:lnTo>
                    <a:pt x="52140" y="4587"/>
                  </a:lnTo>
                  <a:close/>
                  <a:moveTo>
                    <a:pt x="65028" y="3334"/>
                  </a:moveTo>
                  <a:lnTo>
                    <a:pt x="65967" y="3462"/>
                  </a:lnTo>
                  <a:lnTo>
                    <a:pt x="62868" y="4484"/>
                  </a:lnTo>
                  <a:lnTo>
                    <a:pt x="62117" y="4270"/>
                  </a:lnTo>
                  <a:lnTo>
                    <a:pt x="62302" y="3974"/>
                  </a:lnTo>
                  <a:close/>
                  <a:moveTo>
                    <a:pt x="75280" y="0"/>
                  </a:moveTo>
                  <a:lnTo>
                    <a:pt x="76304" y="0"/>
                  </a:lnTo>
                  <a:lnTo>
                    <a:pt x="74842" y="1297"/>
                  </a:lnTo>
                  <a:lnTo>
                    <a:pt x="72793" y="1397"/>
                  </a:lnTo>
                  <a:lnTo>
                    <a:pt x="73378" y="599"/>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31" name="ee4p_NO_1_15912"/>
            <p:cNvSpPr>
              <a:spLocks noChangeAspect="1"/>
            </p:cNvSpPr>
            <p:nvPr>
              <p:custDataLst>
                <p:tags r:id="rId35"/>
              </p:custDataLst>
            </p:nvPr>
          </p:nvSpPr>
          <p:spPr>
            <a:xfrm>
              <a:off x="4192379" y="1700213"/>
              <a:ext cx="2293260" cy="1865356"/>
            </a:xfrm>
            <a:custGeom>
              <a:avLst/>
              <a:gdLst>
                <a:gd name="connsiteX0" fmla="*/ 4236 w 578488"/>
                <a:gd name="connsiteY0" fmla="*/ 391131 h 470547"/>
                <a:gd name="connsiteX1" fmla="*/ 5553 w 578488"/>
                <a:gd name="connsiteY1" fmla="*/ 393229 h 470547"/>
                <a:gd name="connsiteX2" fmla="*/ 6342 w 578488"/>
                <a:gd name="connsiteY2" fmla="*/ 395934 h 470547"/>
                <a:gd name="connsiteX3" fmla="*/ 6413 w 578488"/>
                <a:gd name="connsiteY3" fmla="*/ 399875 h 470547"/>
                <a:gd name="connsiteX4" fmla="*/ 4376 w 578488"/>
                <a:gd name="connsiteY4" fmla="*/ 399577 h 470547"/>
                <a:gd name="connsiteX5" fmla="*/ 3461 w 578488"/>
                <a:gd name="connsiteY5" fmla="*/ 398066 h 470547"/>
                <a:gd name="connsiteX6" fmla="*/ 3196 w 578488"/>
                <a:gd name="connsiteY6" fmla="*/ 397101 h 470547"/>
                <a:gd name="connsiteX7" fmla="*/ 3355 w 578488"/>
                <a:gd name="connsiteY7" fmla="*/ 394818 h 470547"/>
                <a:gd name="connsiteX8" fmla="*/ 2897 w 578488"/>
                <a:gd name="connsiteY8" fmla="*/ 392461 h 470547"/>
                <a:gd name="connsiteX9" fmla="*/ 3498 w 578488"/>
                <a:gd name="connsiteY9" fmla="*/ 391290 h 470547"/>
                <a:gd name="connsiteX10" fmla="*/ 2573 w 578488"/>
                <a:gd name="connsiteY10" fmla="*/ 366113 h 470547"/>
                <a:gd name="connsiteX11" fmla="*/ 3852 w 578488"/>
                <a:gd name="connsiteY11" fmla="*/ 367834 h 470547"/>
                <a:gd name="connsiteX12" fmla="*/ 3530 w 578488"/>
                <a:gd name="connsiteY12" fmla="*/ 369975 h 470547"/>
                <a:gd name="connsiteX13" fmla="*/ 1572 w 578488"/>
                <a:gd name="connsiteY13" fmla="*/ 370400 h 470547"/>
                <a:gd name="connsiteX14" fmla="*/ 0 w 578488"/>
                <a:gd name="connsiteY14" fmla="*/ 370038 h 470547"/>
                <a:gd name="connsiteX15" fmla="*/ 561 w 578488"/>
                <a:gd name="connsiteY15" fmla="*/ 366825 h 470547"/>
                <a:gd name="connsiteX16" fmla="*/ 1384 w 578488"/>
                <a:gd name="connsiteY16" fmla="*/ 366299 h 470547"/>
                <a:gd name="connsiteX17" fmla="*/ 72406 w 578488"/>
                <a:gd name="connsiteY17" fmla="*/ 288176 h 470547"/>
                <a:gd name="connsiteX18" fmla="*/ 73790 w 578488"/>
                <a:gd name="connsiteY18" fmla="*/ 289555 h 470547"/>
                <a:gd name="connsiteX19" fmla="*/ 73896 w 578488"/>
                <a:gd name="connsiteY19" fmla="*/ 291823 h 470547"/>
                <a:gd name="connsiteX20" fmla="*/ 73052 w 578488"/>
                <a:gd name="connsiteY20" fmla="*/ 292828 h 470547"/>
                <a:gd name="connsiteX21" fmla="*/ 70884 w 578488"/>
                <a:gd name="connsiteY21" fmla="*/ 292852 h 470547"/>
                <a:gd name="connsiteX22" fmla="*/ 68309 w 578488"/>
                <a:gd name="connsiteY22" fmla="*/ 292314 h 470547"/>
                <a:gd name="connsiteX23" fmla="*/ 66697 w 578488"/>
                <a:gd name="connsiteY23" fmla="*/ 291172 h 470547"/>
                <a:gd name="connsiteX24" fmla="*/ 66446 w 578488"/>
                <a:gd name="connsiteY24" fmla="*/ 290164 h 470547"/>
                <a:gd name="connsiteX25" fmla="*/ 69417 w 578488"/>
                <a:gd name="connsiteY25" fmla="*/ 288910 h 470547"/>
                <a:gd name="connsiteX26" fmla="*/ 87688 w 578488"/>
                <a:gd name="connsiteY26" fmla="*/ 276468 h 470547"/>
                <a:gd name="connsiteX27" fmla="*/ 88672 w 578488"/>
                <a:gd name="connsiteY27" fmla="*/ 277636 h 470547"/>
                <a:gd name="connsiteX28" fmla="*/ 88798 w 578488"/>
                <a:gd name="connsiteY28" fmla="*/ 279233 h 470547"/>
                <a:gd name="connsiteX29" fmla="*/ 88172 w 578488"/>
                <a:gd name="connsiteY29" fmla="*/ 280023 h 470547"/>
                <a:gd name="connsiteX30" fmla="*/ 81190 w 578488"/>
                <a:gd name="connsiteY30" fmla="*/ 281299 h 470547"/>
                <a:gd name="connsiteX31" fmla="*/ 78655 w 578488"/>
                <a:gd name="connsiteY31" fmla="*/ 281381 h 470547"/>
                <a:gd name="connsiteX32" fmla="*/ 77129 w 578488"/>
                <a:gd name="connsiteY32" fmla="*/ 280596 h 470547"/>
                <a:gd name="connsiteX33" fmla="*/ 80758 w 578488"/>
                <a:gd name="connsiteY33" fmla="*/ 279027 h 470547"/>
                <a:gd name="connsiteX34" fmla="*/ 86455 w 578488"/>
                <a:gd name="connsiteY34" fmla="*/ 277535 h 470547"/>
                <a:gd name="connsiteX35" fmla="*/ 86997 w 578488"/>
                <a:gd name="connsiteY35" fmla="*/ 276585 h 470547"/>
                <a:gd name="connsiteX36" fmla="*/ 137580 w 578488"/>
                <a:gd name="connsiteY36" fmla="*/ 234750 h 470547"/>
                <a:gd name="connsiteX37" fmla="*/ 140049 w 578488"/>
                <a:gd name="connsiteY37" fmla="*/ 234842 h 470547"/>
                <a:gd name="connsiteX38" fmla="*/ 142560 w 578488"/>
                <a:gd name="connsiteY38" fmla="*/ 237291 h 470547"/>
                <a:gd name="connsiteX39" fmla="*/ 142234 w 578488"/>
                <a:gd name="connsiteY39" fmla="*/ 238798 h 470547"/>
                <a:gd name="connsiteX40" fmla="*/ 141074 w 578488"/>
                <a:gd name="connsiteY40" fmla="*/ 239795 h 470547"/>
                <a:gd name="connsiteX41" fmla="*/ 138498 w 578488"/>
                <a:gd name="connsiteY41" fmla="*/ 238994 h 470547"/>
                <a:gd name="connsiteX42" fmla="*/ 133413 w 578488"/>
                <a:gd name="connsiteY42" fmla="*/ 239613 h 470547"/>
                <a:gd name="connsiteX43" fmla="*/ 131364 w 578488"/>
                <a:gd name="connsiteY43" fmla="*/ 238638 h 470547"/>
                <a:gd name="connsiteX44" fmla="*/ 132992 w 578488"/>
                <a:gd name="connsiteY44" fmla="*/ 236741 h 470547"/>
                <a:gd name="connsiteX45" fmla="*/ 156473 w 578488"/>
                <a:gd name="connsiteY45" fmla="*/ 208471 h 470547"/>
                <a:gd name="connsiteX46" fmla="*/ 158617 w 578488"/>
                <a:gd name="connsiteY46" fmla="*/ 208629 h 470547"/>
                <a:gd name="connsiteX47" fmla="*/ 159300 w 578488"/>
                <a:gd name="connsiteY47" fmla="*/ 209433 h 470547"/>
                <a:gd name="connsiteX48" fmla="*/ 158520 w 578488"/>
                <a:gd name="connsiteY48" fmla="*/ 211357 h 470547"/>
                <a:gd name="connsiteX49" fmla="*/ 157058 w 578488"/>
                <a:gd name="connsiteY49" fmla="*/ 212476 h 470547"/>
                <a:gd name="connsiteX50" fmla="*/ 154327 w 578488"/>
                <a:gd name="connsiteY50" fmla="*/ 212155 h 470547"/>
                <a:gd name="connsiteX51" fmla="*/ 154035 w 578488"/>
                <a:gd name="connsiteY51" fmla="*/ 211196 h 470547"/>
                <a:gd name="connsiteX52" fmla="*/ 154815 w 578488"/>
                <a:gd name="connsiteY52" fmla="*/ 209272 h 470547"/>
                <a:gd name="connsiteX53" fmla="*/ 175748 w 578488"/>
                <a:gd name="connsiteY53" fmla="*/ 197328 h 470547"/>
                <a:gd name="connsiteX54" fmla="*/ 176449 w 578488"/>
                <a:gd name="connsiteY54" fmla="*/ 198048 h 470547"/>
                <a:gd name="connsiteX55" fmla="*/ 175119 w 578488"/>
                <a:gd name="connsiteY55" fmla="*/ 199065 h 470547"/>
                <a:gd name="connsiteX56" fmla="*/ 170496 w 578488"/>
                <a:gd name="connsiteY56" fmla="*/ 201327 h 470547"/>
                <a:gd name="connsiteX57" fmla="*/ 168725 w 578488"/>
                <a:gd name="connsiteY57" fmla="*/ 201432 h 470547"/>
                <a:gd name="connsiteX58" fmla="*/ 168740 w 578488"/>
                <a:gd name="connsiteY58" fmla="*/ 199939 h 470547"/>
                <a:gd name="connsiteX59" fmla="*/ 169755 w 578488"/>
                <a:gd name="connsiteY59" fmla="*/ 198582 h 470547"/>
                <a:gd name="connsiteX60" fmla="*/ 171364 w 578488"/>
                <a:gd name="connsiteY60" fmla="*/ 197674 h 470547"/>
                <a:gd name="connsiteX61" fmla="*/ 173433 w 578488"/>
                <a:gd name="connsiteY61" fmla="*/ 197432 h 470547"/>
                <a:gd name="connsiteX62" fmla="*/ 170891 w 578488"/>
                <a:gd name="connsiteY62" fmla="*/ 190029 h 470547"/>
                <a:gd name="connsiteX63" fmla="*/ 172956 w 578488"/>
                <a:gd name="connsiteY63" fmla="*/ 191226 h 470547"/>
                <a:gd name="connsiteX64" fmla="*/ 172996 w 578488"/>
                <a:gd name="connsiteY64" fmla="*/ 193260 h 470547"/>
                <a:gd name="connsiteX65" fmla="*/ 171973 w 578488"/>
                <a:gd name="connsiteY65" fmla="*/ 195112 h 470547"/>
                <a:gd name="connsiteX66" fmla="*/ 168514 w 578488"/>
                <a:gd name="connsiteY66" fmla="*/ 196161 h 470547"/>
                <a:gd name="connsiteX67" fmla="*/ 166467 w 578488"/>
                <a:gd name="connsiteY67" fmla="*/ 196404 h 470547"/>
                <a:gd name="connsiteX68" fmla="*/ 166808 w 578488"/>
                <a:gd name="connsiteY68" fmla="*/ 194788 h 470547"/>
                <a:gd name="connsiteX69" fmla="*/ 168464 w 578488"/>
                <a:gd name="connsiteY69" fmla="*/ 193253 h 470547"/>
                <a:gd name="connsiteX70" fmla="*/ 169099 w 578488"/>
                <a:gd name="connsiteY70" fmla="*/ 192202 h 470547"/>
                <a:gd name="connsiteX71" fmla="*/ 169429 w 578488"/>
                <a:gd name="connsiteY71" fmla="*/ 190966 h 470547"/>
                <a:gd name="connsiteX72" fmla="*/ 182845 w 578488"/>
                <a:gd name="connsiteY72" fmla="*/ 120497 h 470547"/>
                <a:gd name="connsiteX73" fmla="*/ 184057 w 578488"/>
                <a:gd name="connsiteY73" fmla="*/ 121330 h 470547"/>
                <a:gd name="connsiteX74" fmla="*/ 183502 w 578488"/>
                <a:gd name="connsiteY74" fmla="*/ 123106 h 470547"/>
                <a:gd name="connsiteX75" fmla="*/ 183513 w 578488"/>
                <a:gd name="connsiteY75" fmla="*/ 124862 h 470547"/>
                <a:gd name="connsiteX76" fmla="*/ 182990 w 578488"/>
                <a:gd name="connsiteY76" fmla="*/ 125692 h 470547"/>
                <a:gd name="connsiteX77" fmla="*/ 180716 w 578488"/>
                <a:gd name="connsiteY77" fmla="*/ 127984 h 470547"/>
                <a:gd name="connsiteX78" fmla="*/ 177449 w 578488"/>
                <a:gd name="connsiteY78" fmla="*/ 129987 h 470547"/>
                <a:gd name="connsiteX79" fmla="*/ 178641 w 578488"/>
                <a:gd name="connsiteY79" fmla="*/ 126329 h 470547"/>
                <a:gd name="connsiteX80" fmla="*/ 180405 w 578488"/>
                <a:gd name="connsiteY80" fmla="*/ 122620 h 470547"/>
                <a:gd name="connsiteX81" fmla="*/ 198678 w 578488"/>
                <a:gd name="connsiteY81" fmla="*/ 112691 h 470547"/>
                <a:gd name="connsiteX82" fmla="*/ 200641 w 578488"/>
                <a:gd name="connsiteY82" fmla="*/ 113103 h 470547"/>
                <a:gd name="connsiteX83" fmla="*/ 201956 w 578488"/>
                <a:gd name="connsiteY83" fmla="*/ 113756 h 470547"/>
                <a:gd name="connsiteX84" fmla="*/ 205392 w 578488"/>
                <a:gd name="connsiteY84" fmla="*/ 113566 h 470547"/>
                <a:gd name="connsiteX85" fmla="*/ 206080 w 578488"/>
                <a:gd name="connsiteY85" fmla="*/ 113810 h 470547"/>
                <a:gd name="connsiteX86" fmla="*/ 205592 w 578488"/>
                <a:gd name="connsiteY86" fmla="*/ 114887 h 470547"/>
                <a:gd name="connsiteX87" fmla="*/ 204100 w 578488"/>
                <a:gd name="connsiteY87" fmla="*/ 116071 h 470547"/>
                <a:gd name="connsiteX88" fmla="*/ 200969 w 578488"/>
                <a:gd name="connsiteY88" fmla="*/ 116797 h 470547"/>
                <a:gd name="connsiteX89" fmla="*/ 199561 w 578488"/>
                <a:gd name="connsiteY89" fmla="*/ 118603 h 470547"/>
                <a:gd name="connsiteX90" fmla="*/ 198553 w 578488"/>
                <a:gd name="connsiteY90" fmla="*/ 119216 h 470547"/>
                <a:gd name="connsiteX91" fmla="*/ 195849 w 578488"/>
                <a:gd name="connsiteY91" fmla="*/ 119224 h 470547"/>
                <a:gd name="connsiteX92" fmla="*/ 194254 w 578488"/>
                <a:gd name="connsiteY92" fmla="*/ 119640 h 470547"/>
                <a:gd name="connsiteX93" fmla="*/ 192291 w 578488"/>
                <a:gd name="connsiteY93" fmla="*/ 121245 h 470547"/>
                <a:gd name="connsiteX94" fmla="*/ 190721 w 578488"/>
                <a:gd name="connsiteY94" fmla="*/ 120062 h 470547"/>
                <a:gd name="connsiteX95" fmla="*/ 190283 w 578488"/>
                <a:gd name="connsiteY95" fmla="*/ 120902 h 470547"/>
                <a:gd name="connsiteX96" fmla="*/ 189997 w 578488"/>
                <a:gd name="connsiteY96" fmla="*/ 122401 h 470547"/>
                <a:gd name="connsiteX97" fmla="*/ 189125 w 578488"/>
                <a:gd name="connsiteY97" fmla="*/ 122841 h 470547"/>
                <a:gd name="connsiteX98" fmla="*/ 186413 w 578488"/>
                <a:gd name="connsiteY98" fmla="*/ 123384 h 470547"/>
                <a:gd name="connsiteX99" fmla="*/ 185752 w 578488"/>
                <a:gd name="connsiteY99" fmla="*/ 119891 h 470547"/>
                <a:gd name="connsiteX100" fmla="*/ 187000 w 578488"/>
                <a:gd name="connsiteY100" fmla="*/ 118622 h 470547"/>
                <a:gd name="connsiteX101" fmla="*/ 187978 w 578488"/>
                <a:gd name="connsiteY101" fmla="*/ 117104 h 470547"/>
                <a:gd name="connsiteX102" fmla="*/ 189477 w 578488"/>
                <a:gd name="connsiteY102" fmla="*/ 116872 h 470547"/>
                <a:gd name="connsiteX103" fmla="*/ 190820 w 578488"/>
                <a:gd name="connsiteY103" fmla="*/ 116998 h 470547"/>
                <a:gd name="connsiteX104" fmla="*/ 193237 w 578488"/>
                <a:gd name="connsiteY104" fmla="*/ 113726 h 470547"/>
                <a:gd name="connsiteX105" fmla="*/ 196547 w 578488"/>
                <a:gd name="connsiteY105" fmla="*/ 112796 h 470547"/>
                <a:gd name="connsiteX106" fmla="*/ 227817 w 578488"/>
                <a:gd name="connsiteY106" fmla="*/ 84536 h 470547"/>
                <a:gd name="connsiteX107" fmla="*/ 228398 w 578488"/>
                <a:gd name="connsiteY107" fmla="*/ 84693 h 470547"/>
                <a:gd name="connsiteX108" fmla="*/ 229447 w 578488"/>
                <a:gd name="connsiteY108" fmla="*/ 85561 h 470547"/>
                <a:gd name="connsiteX109" fmla="*/ 230145 w 578488"/>
                <a:gd name="connsiteY109" fmla="*/ 87049 h 470547"/>
                <a:gd name="connsiteX110" fmla="*/ 233021 w 578488"/>
                <a:gd name="connsiteY110" fmla="*/ 90942 h 470547"/>
                <a:gd name="connsiteX111" fmla="*/ 234334 w 578488"/>
                <a:gd name="connsiteY111" fmla="*/ 93213 h 470547"/>
                <a:gd name="connsiteX112" fmla="*/ 233269 w 578488"/>
                <a:gd name="connsiteY112" fmla="*/ 97497 h 470547"/>
                <a:gd name="connsiteX113" fmla="*/ 230475 w 578488"/>
                <a:gd name="connsiteY113" fmla="*/ 99655 h 470547"/>
                <a:gd name="connsiteX114" fmla="*/ 226163 w 578488"/>
                <a:gd name="connsiteY114" fmla="*/ 100039 h 470547"/>
                <a:gd name="connsiteX115" fmla="*/ 223138 w 578488"/>
                <a:gd name="connsiteY115" fmla="*/ 99860 h 470547"/>
                <a:gd name="connsiteX116" fmla="*/ 221231 w 578488"/>
                <a:gd name="connsiteY116" fmla="*/ 98822 h 470547"/>
                <a:gd name="connsiteX117" fmla="*/ 220993 w 578488"/>
                <a:gd name="connsiteY117" fmla="*/ 97657 h 470547"/>
                <a:gd name="connsiteX118" fmla="*/ 219892 w 578488"/>
                <a:gd name="connsiteY118" fmla="*/ 97313 h 470547"/>
                <a:gd name="connsiteX119" fmla="*/ 216987 w 578488"/>
                <a:gd name="connsiteY119" fmla="*/ 98809 h 470547"/>
                <a:gd name="connsiteX120" fmla="*/ 214969 w 578488"/>
                <a:gd name="connsiteY120" fmla="*/ 99011 h 470547"/>
                <a:gd name="connsiteX121" fmla="*/ 212401 w 578488"/>
                <a:gd name="connsiteY121" fmla="*/ 97851 h 470547"/>
                <a:gd name="connsiteX122" fmla="*/ 211710 w 578488"/>
                <a:gd name="connsiteY122" fmla="*/ 95995 h 470547"/>
                <a:gd name="connsiteX123" fmla="*/ 214435 w 578488"/>
                <a:gd name="connsiteY123" fmla="*/ 93665 h 470547"/>
                <a:gd name="connsiteX124" fmla="*/ 215696 w 578488"/>
                <a:gd name="connsiteY124" fmla="*/ 91852 h 470547"/>
                <a:gd name="connsiteX125" fmla="*/ 218720 w 578488"/>
                <a:gd name="connsiteY125" fmla="*/ 92012 h 470547"/>
                <a:gd name="connsiteX126" fmla="*/ 219475 w 578488"/>
                <a:gd name="connsiteY126" fmla="*/ 92576 h 470547"/>
                <a:gd name="connsiteX127" fmla="*/ 221183 w 578488"/>
                <a:gd name="connsiteY127" fmla="*/ 92928 h 470547"/>
                <a:gd name="connsiteX128" fmla="*/ 222222 w 578488"/>
                <a:gd name="connsiteY128" fmla="*/ 90744 h 470547"/>
                <a:gd name="connsiteX129" fmla="*/ 221982 w 578488"/>
                <a:gd name="connsiteY129" fmla="*/ 89232 h 470547"/>
                <a:gd name="connsiteX130" fmla="*/ 222742 w 578488"/>
                <a:gd name="connsiteY130" fmla="*/ 88181 h 470547"/>
                <a:gd name="connsiteX131" fmla="*/ 226394 w 578488"/>
                <a:gd name="connsiteY131" fmla="*/ 88938 h 470547"/>
                <a:gd name="connsiteX132" fmla="*/ 226400 w 578488"/>
                <a:gd name="connsiteY132" fmla="*/ 84826 h 470547"/>
                <a:gd name="connsiteX133" fmla="*/ 246910 w 578488"/>
                <a:gd name="connsiteY133" fmla="*/ 73108 h 470547"/>
                <a:gd name="connsiteX134" fmla="*/ 248739 w 578488"/>
                <a:gd name="connsiteY134" fmla="*/ 73108 h 470547"/>
                <a:gd name="connsiteX135" fmla="*/ 250540 w 578488"/>
                <a:gd name="connsiteY135" fmla="*/ 74204 h 470547"/>
                <a:gd name="connsiteX136" fmla="*/ 250216 w 578488"/>
                <a:gd name="connsiteY136" fmla="*/ 76443 h 470547"/>
                <a:gd name="connsiteX137" fmla="*/ 247515 w 578488"/>
                <a:gd name="connsiteY137" fmla="*/ 80477 h 470547"/>
                <a:gd name="connsiteX138" fmla="*/ 243513 w 578488"/>
                <a:gd name="connsiteY138" fmla="*/ 83908 h 470547"/>
                <a:gd name="connsiteX139" fmla="*/ 244001 w 578488"/>
                <a:gd name="connsiteY139" fmla="*/ 86367 h 470547"/>
                <a:gd name="connsiteX140" fmla="*/ 245595 w 578488"/>
                <a:gd name="connsiteY140" fmla="*/ 88389 h 470547"/>
                <a:gd name="connsiteX141" fmla="*/ 245986 w 578488"/>
                <a:gd name="connsiteY141" fmla="*/ 91839 h 470547"/>
                <a:gd name="connsiteX142" fmla="*/ 246083 w 578488"/>
                <a:gd name="connsiteY142" fmla="*/ 95156 h 470547"/>
                <a:gd name="connsiteX143" fmla="*/ 243049 w 578488"/>
                <a:gd name="connsiteY143" fmla="*/ 99627 h 470547"/>
                <a:gd name="connsiteX144" fmla="*/ 242378 w 578488"/>
                <a:gd name="connsiteY144" fmla="*/ 101772 h 470547"/>
                <a:gd name="connsiteX145" fmla="*/ 242643 w 578488"/>
                <a:gd name="connsiteY145" fmla="*/ 102042 h 470547"/>
                <a:gd name="connsiteX146" fmla="*/ 245656 w 578488"/>
                <a:gd name="connsiteY146" fmla="*/ 98341 h 470547"/>
                <a:gd name="connsiteX147" fmla="*/ 248994 w 578488"/>
                <a:gd name="connsiteY147" fmla="*/ 97185 h 470547"/>
                <a:gd name="connsiteX148" fmla="*/ 249201 w 578488"/>
                <a:gd name="connsiteY148" fmla="*/ 95895 h 470547"/>
                <a:gd name="connsiteX149" fmla="*/ 250495 w 578488"/>
                <a:gd name="connsiteY149" fmla="*/ 94646 h 470547"/>
                <a:gd name="connsiteX150" fmla="*/ 250348 w 578488"/>
                <a:gd name="connsiteY150" fmla="*/ 92605 h 470547"/>
                <a:gd name="connsiteX151" fmla="*/ 251006 w 578488"/>
                <a:gd name="connsiteY151" fmla="*/ 90944 h 470547"/>
                <a:gd name="connsiteX152" fmla="*/ 252708 w 578488"/>
                <a:gd name="connsiteY152" fmla="*/ 90504 h 470547"/>
                <a:gd name="connsiteX153" fmla="*/ 253771 w 578488"/>
                <a:gd name="connsiteY153" fmla="*/ 89942 h 470547"/>
                <a:gd name="connsiteX154" fmla="*/ 254950 w 578488"/>
                <a:gd name="connsiteY154" fmla="*/ 89632 h 470547"/>
                <a:gd name="connsiteX155" fmla="*/ 257079 w 578488"/>
                <a:gd name="connsiteY155" fmla="*/ 90976 h 470547"/>
                <a:gd name="connsiteX156" fmla="*/ 258284 w 578488"/>
                <a:gd name="connsiteY156" fmla="*/ 92467 h 470547"/>
                <a:gd name="connsiteX157" fmla="*/ 259780 w 578488"/>
                <a:gd name="connsiteY157" fmla="*/ 95797 h 470547"/>
                <a:gd name="connsiteX158" fmla="*/ 259158 w 578488"/>
                <a:gd name="connsiteY158" fmla="*/ 99013 h 470547"/>
                <a:gd name="connsiteX159" fmla="*/ 255150 w 578488"/>
                <a:gd name="connsiteY159" fmla="*/ 101517 h 470547"/>
                <a:gd name="connsiteX160" fmla="*/ 251965 w 578488"/>
                <a:gd name="connsiteY160" fmla="*/ 102646 h 470547"/>
                <a:gd name="connsiteX161" fmla="*/ 248748 w 578488"/>
                <a:gd name="connsiteY161" fmla="*/ 105516 h 470547"/>
                <a:gd name="connsiteX162" fmla="*/ 247131 w 578488"/>
                <a:gd name="connsiteY162" fmla="*/ 107859 h 470547"/>
                <a:gd name="connsiteX163" fmla="*/ 245742 w 578488"/>
                <a:gd name="connsiteY163" fmla="*/ 108366 h 470547"/>
                <a:gd name="connsiteX164" fmla="*/ 244863 w 578488"/>
                <a:gd name="connsiteY164" fmla="*/ 108175 h 470547"/>
                <a:gd name="connsiteX165" fmla="*/ 244082 w 578488"/>
                <a:gd name="connsiteY165" fmla="*/ 107609 h 470547"/>
                <a:gd name="connsiteX166" fmla="*/ 242451 w 578488"/>
                <a:gd name="connsiteY166" fmla="*/ 107607 h 470547"/>
                <a:gd name="connsiteX167" fmla="*/ 240657 w 578488"/>
                <a:gd name="connsiteY167" fmla="*/ 109638 h 470547"/>
                <a:gd name="connsiteX168" fmla="*/ 235239 w 578488"/>
                <a:gd name="connsiteY168" fmla="*/ 111288 h 470547"/>
                <a:gd name="connsiteX169" fmla="*/ 233114 w 578488"/>
                <a:gd name="connsiteY169" fmla="*/ 110812 h 470547"/>
                <a:gd name="connsiteX170" fmla="*/ 233017 w 578488"/>
                <a:gd name="connsiteY170" fmla="*/ 108788 h 470547"/>
                <a:gd name="connsiteX171" fmla="*/ 231749 w 578488"/>
                <a:gd name="connsiteY171" fmla="*/ 108956 h 470547"/>
                <a:gd name="connsiteX172" fmla="*/ 229719 w 578488"/>
                <a:gd name="connsiteY172" fmla="*/ 111382 h 470547"/>
                <a:gd name="connsiteX173" fmla="*/ 227733 w 578488"/>
                <a:gd name="connsiteY173" fmla="*/ 112191 h 470547"/>
                <a:gd name="connsiteX174" fmla="*/ 226398 w 578488"/>
                <a:gd name="connsiteY174" fmla="*/ 112440 h 470547"/>
                <a:gd name="connsiteX175" fmla="*/ 223947 w 578488"/>
                <a:gd name="connsiteY175" fmla="*/ 111527 h 470547"/>
                <a:gd name="connsiteX176" fmla="*/ 217359 w 578488"/>
                <a:gd name="connsiteY176" fmla="*/ 115654 h 470547"/>
                <a:gd name="connsiteX177" fmla="*/ 211181 w 578488"/>
                <a:gd name="connsiteY177" fmla="*/ 116425 h 470547"/>
                <a:gd name="connsiteX178" fmla="*/ 209147 w 578488"/>
                <a:gd name="connsiteY178" fmla="*/ 115948 h 470547"/>
                <a:gd name="connsiteX179" fmla="*/ 209140 w 578488"/>
                <a:gd name="connsiteY179" fmla="*/ 113424 h 470547"/>
                <a:gd name="connsiteX180" fmla="*/ 213133 w 578488"/>
                <a:gd name="connsiteY180" fmla="*/ 110191 h 470547"/>
                <a:gd name="connsiteX181" fmla="*/ 216407 w 578488"/>
                <a:gd name="connsiteY181" fmla="*/ 107941 h 470547"/>
                <a:gd name="connsiteX182" fmla="*/ 227672 w 578488"/>
                <a:gd name="connsiteY182" fmla="*/ 106369 h 470547"/>
                <a:gd name="connsiteX183" fmla="*/ 234688 w 578488"/>
                <a:gd name="connsiteY183" fmla="*/ 99674 h 470547"/>
                <a:gd name="connsiteX184" fmla="*/ 236383 w 578488"/>
                <a:gd name="connsiteY184" fmla="*/ 92374 h 470547"/>
                <a:gd name="connsiteX185" fmla="*/ 238042 w 578488"/>
                <a:gd name="connsiteY185" fmla="*/ 89732 h 470547"/>
                <a:gd name="connsiteX186" fmla="*/ 237262 w 578488"/>
                <a:gd name="connsiteY186" fmla="*/ 88238 h 470547"/>
                <a:gd name="connsiteX187" fmla="*/ 235375 w 578488"/>
                <a:gd name="connsiteY187" fmla="*/ 87975 h 470547"/>
                <a:gd name="connsiteX188" fmla="*/ 235260 w 578488"/>
                <a:gd name="connsiteY188" fmla="*/ 85677 h 470547"/>
                <a:gd name="connsiteX189" fmla="*/ 236245 w 578488"/>
                <a:gd name="connsiteY189" fmla="*/ 83162 h 470547"/>
                <a:gd name="connsiteX190" fmla="*/ 239927 w 578488"/>
                <a:gd name="connsiteY190" fmla="*/ 79703 h 470547"/>
                <a:gd name="connsiteX191" fmla="*/ 241972 w 578488"/>
                <a:gd name="connsiteY191" fmla="*/ 78229 h 470547"/>
                <a:gd name="connsiteX192" fmla="*/ 245304 w 578488"/>
                <a:gd name="connsiteY192" fmla="*/ 74050 h 470547"/>
                <a:gd name="connsiteX193" fmla="*/ 280912 w 578488"/>
                <a:gd name="connsiteY193" fmla="*/ 61606 h 470547"/>
                <a:gd name="connsiteX194" fmla="*/ 283570 w 578488"/>
                <a:gd name="connsiteY194" fmla="*/ 63847 h 470547"/>
                <a:gd name="connsiteX195" fmla="*/ 284766 w 578488"/>
                <a:gd name="connsiteY195" fmla="*/ 63162 h 470547"/>
                <a:gd name="connsiteX196" fmla="*/ 287118 w 578488"/>
                <a:gd name="connsiteY196" fmla="*/ 62907 h 470547"/>
                <a:gd name="connsiteX197" fmla="*/ 288867 w 578488"/>
                <a:gd name="connsiteY197" fmla="*/ 63693 h 470547"/>
                <a:gd name="connsiteX198" fmla="*/ 290297 w 578488"/>
                <a:gd name="connsiteY198" fmla="*/ 65116 h 470547"/>
                <a:gd name="connsiteX199" fmla="*/ 291992 w 578488"/>
                <a:gd name="connsiteY199" fmla="*/ 65181 h 470547"/>
                <a:gd name="connsiteX200" fmla="*/ 293056 w 578488"/>
                <a:gd name="connsiteY200" fmla="*/ 67038 h 470547"/>
                <a:gd name="connsiteX201" fmla="*/ 293598 w 578488"/>
                <a:gd name="connsiteY201" fmla="*/ 69452 h 470547"/>
                <a:gd name="connsiteX202" fmla="*/ 292367 w 578488"/>
                <a:gd name="connsiteY202" fmla="*/ 71253 h 470547"/>
                <a:gd name="connsiteX203" fmla="*/ 290621 w 578488"/>
                <a:gd name="connsiteY203" fmla="*/ 72068 h 470547"/>
                <a:gd name="connsiteX204" fmla="*/ 290148 w 578488"/>
                <a:gd name="connsiteY204" fmla="*/ 74189 h 470547"/>
                <a:gd name="connsiteX205" fmla="*/ 290811 w 578488"/>
                <a:gd name="connsiteY205" fmla="*/ 77154 h 470547"/>
                <a:gd name="connsiteX206" fmla="*/ 286893 w 578488"/>
                <a:gd name="connsiteY206" fmla="*/ 78170 h 470547"/>
                <a:gd name="connsiteX207" fmla="*/ 282352 w 578488"/>
                <a:gd name="connsiteY207" fmla="*/ 78622 h 470547"/>
                <a:gd name="connsiteX208" fmla="*/ 280577 w 578488"/>
                <a:gd name="connsiteY208" fmla="*/ 77205 h 470547"/>
                <a:gd name="connsiteX209" fmla="*/ 276945 w 578488"/>
                <a:gd name="connsiteY209" fmla="*/ 79802 h 470547"/>
                <a:gd name="connsiteX210" fmla="*/ 273348 w 578488"/>
                <a:gd name="connsiteY210" fmla="*/ 83842 h 470547"/>
                <a:gd name="connsiteX211" fmla="*/ 271614 w 578488"/>
                <a:gd name="connsiteY211" fmla="*/ 84317 h 470547"/>
                <a:gd name="connsiteX212" fmla="*/ 271493 w 578488"/>
                <a:gd name="connsiteY212" fmla="*/ 83039 h 470547"/>
                <a:gd name="connsiteX213" fmla="*/ 268908 w 578488"/>
                <a:gd name="connsiteY213" fmla="*/ 82156 h 470547"/>
                <a:gd name="connsiteX214" fmla="*/ 265598 w 578488"/>
                <a:gd name="connsiteY214" fmla="*/ 82105 h 470547"/>
                <a:gd name="connsiteX215" fmla="*/ 265708 w 578488"/>
                <a:gd name="connsiteY215" fmla="*/ 81158 h 470547"/>
                <a:gd name="connsiteX216" fmla="*/ 266308 w 578488"/>
                <a:gd name="connsiteY216" fmla="*/ 80489 h 470547"/>
                <a:gd name="connsiteX217" fmla="*/ 269165 w 578488"/>
                <a:gd name="connsiteY217" fmla="*/ 79496 h 470547"/>
                <a:gd name="connsiteX218" fmla="*/ 269735 w 578488"/>
                <a:gd name="connsiteY218" fmla="*/ 77447 h 470547"/>
                <a:gd name="connsiteX219" fmla="*/ 269216 w 578488"/>
                <a:gd name="connsiteY219" fmla="*/ 73784 h 470547"/>
                <a:gd name="connsiteX220" fmla="*/ 269720 w 578488"/>
                <a:gd name="connsiteY220" fmla="*/ 72004 h 470547"/>
                <a:gd name="connsiteX221" fmla="*/ 269828 w 578488"/>
                <a:gd name="connsiteY221" fmla="*/ 70773 h 470547"/>
                <a:gd name="connsiteX222" fmla="*/ 271624 w 578488"/>
                <a:gd name="connsiteY222" fmla="*/ 69332 h 470547"/>
                <a:gd name="connsiteX223" fmla="*/ 277768 w 578488"/>
                <a:gd name="connsiteY223" fmla="*/ 70009 h 470547"/>
                <a:gd name="connsiteX224" fmla="*/ 278513 w 578488"/>
                <a:gd name="connsiteY224" fmla="*/ 68633 h 470547"/>
                <a:gd name="connsiteX225" fmla="*/ 278047 w 578488"/>
                <a:gd name="connsiteY225" fmla="*/ 67767 h 470547"/>
                <a:gd name="connsiteX226" fmla="*/ 274872 w 578488"/>
                <a:gd name="connsiteY226" fmla="*/ 66249 h 470547"/>
                <a:gd name="connsiteX227" fmla="*/ 275360 w 578488"/>
                <a:gd name="connsiteY227" fmla="*/ 65227 h 470547"/>
                <a:gd name="connsiteX228" fmla="*/ 277651 w 578488"/>
                <a:gd name="connsiteY228" fmla="*/ 64313 h 470547"/>
                <a:gd name="connsiteX229" fmla="*/ 279819 w 578488"/>
                <a:gd name="connsiteY229" fmla="*/ 64195 h 470547"/>
                <a:gd name="connsiteX230" fmla="*/ 280471 w 578488"/>
                <a:gd name="connsiteY230" fmla="*/ 62647 h 470547"/>
                <a:gd name="connsiteX231" fmla="*/ 280584 w 578488"/>
                <a:gd name="connsiteY231" fmla="*/ 61973 h 470547"/>
                <a:gd name="connsiteX232" fmla="*/ 553617 w 578488"/>
                <a:gd name="connsiteY232" fmla="*/ 49437 h 470547"/>
                <a:gd name="connsiteX233" fmla="*/ 555344 w 578488"/>
                <a:gd name="connsiteY233" fmla="*/ 49560 h 470547"/>
                <a:gd name="connsiteX234" fmla="*/ 557091 w 578488"/>
                <a:gd name="connsiteY234" fmla="*/ 50712 h 470547"/>
                <a:gd name="connsiteX235" fmla="*/ 558466 w 578488"/>
                <a:gd name="connsiteY235" fmla="*/ 52086 h 470547"/>
                <a:gd name="connsiteX236" fmla="*/ 556277 w 578488"/>
                <a:gd name="connsiteY236" fmla="*/ 53725 h 470547"/>
                <a:gd name="connsiteX237" fmla="*/ 552077 w 578488"/>
                <a:gd name="connsiteY237" fmla="*/ 54876 h 470547"/>
                <a:gd name="connsiteX238" fmla="*/ 551591 w 578488"/>
                <a:gd name="connsiteY238" fmla="*/ 53929 h 470547"/>
                <a:gd name="connsiteX239" fmla="*/ 552513 w 578488"/>
                <a:gd name="connsiteY239" fmla="*/ 52454 h 470547"/>
                <a:gd name="connsiteX240" fmla="*/ 350606 w 578488"/>
                <a:gd name="connsiteY240" fmla="*/ 36555 h 470547"/>
                <a:gd name="connsiteX241" fmla="*/ 353506 w 578488"/>
                <a:gd name="connsiteY241" fmla="*/ 37006 h 470547"/>
                <a:gd name="connsiteX242" fmla="*/ 354245 w 578488"/>
                <a:gd name="connsiteY242" fmla="*/ 37564 h 470547"/>
                <a:gd name="connsiteX243" fmla="*/ 353355 w 578488"/>
                <a:gd name="connsiteY243" fmla="*/ 42154 h 470547"/>
                <a:gd name="connsiteX244" fmla="*/ 352163 w 578488"/>
                <a:gd name="connsiteY244" fmla="*/ 43074 h 470547"/>
                <a:gd name="connsiteX245" fmla="*/ 350334 w 578488"/>
                <a:gd name="connsiteY245" fmla="*/ 43450 h 470547"/>
                <a:gd name="connsiteX246" fmla="*/ 349349 w 578488"/>
                <a:gd name="connsiteY246" fmla="*/ 42879 h 470547"/>
                <a:gd name="connsiteX247" fmla="*/ 347948 w 578488"/>
                <a:gd name="connsiteY247" fmla="*/ 42504 h 470547"/>
                <a:gd name="connsiteX248" fmla="*/ 346391 w 578488"/>
                <a:gd name="connsiteY248" fmla="*/ 42676 h 470547"/>
                <a:gd name="connsiteX249" fmla="*/ 345082 w 578488"/>
                <a:gd name="connsiteY249" fmla="*/ 40989 h 470547"/>
                <a:gd name="connsiteX250" fmla="*/ 345229 w 578488"/>
                <a:gd name="connsiteY250" fmla="*/ 39572 h 470547"/>
                <a:gd name="connsiteX251" fmla="*/ 347021 w 578488"/>
                <a:gd name="connsiteY251" fmla="*/ 37649 h 470547"/>
                <a:gd name="connsiteX252" fmla="*/ 318716 w 578488"/>
                <a:gd name="connsiteY252" fmla="*/ 35896 h 470547"/>
                <a:gd name="connsiteX253" fmla="*/ 319528 w 578488"/>
                <a:gd name="connsiteY253" fmla="*/ 38632 h 470547"/>
                <a:gd name="connsiteX254" fmla="*/ 319653 w 578488"/>
                <a:gd name="connsiteY254" fmla="*/ 43078 h 470547"/>
                <a:gd name="connsiteX255" fmla="*/ 321614 w 578488"/>
                <a:gd name="connsiteY255" fmla="*/ 45233 h 470547"/>
                <a:gd name="connsiteX256" fmla="*/ 323350 w 578488"/>
                <a:gd name="connsiteY256" fmla="*/ 45026 h 470547"/>
                <a:gd name="connsiteX257" fmla="*/ 323873 w 578488"/>
                <a:gd name="connsiteY257" fmla="*/ 44213 h 470547"/>
                <a:gd name="connsiteX258" fmla="*/ 325058 w 578488"/>
                <a:gd name="connsiteY258" fmla="*/ 43811 h 470547"/>
                <a:gd name="connsiteX259" fmla="*/ 327453 w 578488"/>
                <a:gd name="connsiteY259" fmla="*/ 44949 h 470547"/>
                <a:gd name="connsiteX260" fmla="*/ 327110 w 578488"/>
                <a:gd name="connsiteY260" fmla="*/ 46885 h 470547"/>
                <a:gd name="connsiteX261" fmla="*/ 323795 w 578488"/>
                <a:gd name="connsiteY261" fmla="*/ 49325 h 470547"/>
                <a:gd name="connsiteX262" fmla="*/ 321416 w 578488"/>
                <a:gd name="connsiteY262" fmla="*/ 52800 h 470547"/>
                <a:gd name="connsiteX263" fmla="*/ 318371 w 578488"/>
                <a:gd name="connsiteY263" fmla="*/ 53606 h 470547"/>
                <a:gd name="connsiteX264" fmla="*/ 316907 w 578488"/>
                <a:gd name="connsiteY264" fmla="*/ 53187 h 470547"/>
                <a:gd name="connsiteX265" fmla="*/ 314186 w 578488"/>
                <a:gd name="connsiteY265" fmla="*/ 55190 h 470547"/>
                <a:gd name="connsiteX266" fmla="*/ 312005 w 578488"/>
                <a:gd name="connsiteY266" fmla="*/ 57269 h 470547"/>
                <a:gd name="connsiteX267" fmla="*/ 309744 w 578488"/>
                <a:gd name="connsiteY267" fmla="*/ 59895 h 470547"/>
                <a:gd name="connsiteX268" fmla="*/ 309606 w 578488"/>
                <a:gd name="connsiteY268" fmla="*/ 61247 h 470547"/>
                <a:gd name="connsiteX269" fmla="*/ 309254 w 578488"/>
                <a:gd name="connsiteY269" fmla="*/ 62281 h 470547"/>
                <a:gd name="connsiteX270" fmla="*/ 300973 w 578488"/>
                <a:gd name="connsiteY270" fmla="*/ 63307 h 470547"/>
                <a:gd name="connsiteX271" fmla="*/ 297962 w 578488"/>
                <a:gd name="connsiteY271" fmla="*/ 63986 h 470547"/>
                <a:gd name="connsiteX272" fmla="*/ 294773 w 578488"/>
                <a:gd name="connsiteY272" fmla="*/ 63110 h 470547"/>
                <a:gd name="connsiteX273" fmla="*/ 293262 w 578488"/>
                <a:gd name="connsiteY273" fmla="*/ 61376 h 470547"/>
                <a:gd name="connsiteX274" fmla="*/ 293747 w 578488"/>
                <a:gd name="connsiteY274" fmla="*/ 60433 h 470547"/>
                <a:gd name="connsiteX275" fmla="*/ 296930 w 578488"/>
                <a:gd name="connsiteY275" fmla="*/ 60056 h 470547"/>
                <a:gd name="connsiteX276" fmla="*/ 297032 w 578488"/>
                <a:gd name="connsiteY276" fmla="*/ 58445 h 470547"/>
                <a:gd name="connsiteX277" fmla="*/ 297837 w 578488"/>
                <a:gd name="connsiteY277" fmla="*/ 57461 h 470547"/>
                <a:gd name="connsiteX278" fmla="*/ 298867 w 578488"/>
                <a:gd name="connsiteY278" fmla="*/ 56924 h 470547"/>
                <a:gd name="connsiteX279" fmla="*/ 299625 w 578488"/>
                <a:gd name="connsiteY279" fmla="*/ 54863 h 470547"/>
                <a:gd name="connsiteX280" fmla="*/ 300884 w 578488"/>
                <a:gd name="connsiteY280" fmla="*/ 54325 h 470547"/>
                <a:gd name="connsiteX281" fmla="*/ 303231 w 578488"/>
                <a:gd name="connsiteY281" fmla="*/ 54832 h 470547"/>
                <a:gd name="connsiteX282" fmla="*/ 304814 w 578488"/>
                <a:gd name="connsiteY282" fmla="*/ 53338 h 470547"/>
                <a:gd name="connsiteX283" fmla="*/ 305706 w 578488"/>
                <a:gd name="connsiteY283" fmla="*/ 53085 h 470547"/>
                <a:gd name="connsiteX284" fmla="*/ 306805 w 578488"/>
                <a:gd name="connsiteY284" fmla="*/ 54321 h 470547"/>
                <a:gd name="connsiteX285" fmla="*/ 307334 w 578488"/>
                <a:gd name="connsiteY285" fmla="*/ 52619 h 470547"/>
                <a:gd name="connsiteX286" fmla="*/ 306805 w 578488"/>
                <a:gd name="connsiteY286" fmla="*/ 51064 h 470547"/>
                <a:gd name="connsiteX287" fmla="*/ 307082 w 578488"/>
                <a:gd name="connsiteY287" fmla="*/ 50015 h 470547"/>
                <a:gd name="connsiteX288" fmla="*/ 310117 w 578488"/>
                <a:gd name="connsiteY288" fmla="*/ 47283 h 470547"/>
                <a:gd name="connsiteX289" fmla="*/ 311431 w 578488"/>
                <a:gd name="connsiteY289" fmla="*/ 45289 h 470547"/>
                <a:gd name="connsiteX290" fmla="*/ 313320 w 578488"/>
                <a:gd name="connsiteY290" fmla="*/ 44004 h 470547"/>
                <a:gd name="connsiteX291" fmla="*/ 315140 w 578488"/>
                <a:gd name="connsiteY291" fmla="*/ 44209 h 470547"/>
                <a:gd name="connsiteX292" fmla="*/ 315669 w 578488"/>
                <a:gd name="connsiteY292" fmla="*/ 42315 h 470547"/>
                <a:gd name="connsiteX293" fmla="*/ 315140 w 578488"/>
                <a:gd name="connsiteY293" fmla="*/ 40373 h 470547"/>
                <a:gd name="connsiteX294" fmla="*/ 315341 w 578488"/>
                <a:gd name="connsiteY294" fmla="*/ 39107 h 470547"/>
                <a:gd name="connsiteX295" fmla="*/ 316948 w 578488"/>
                <a:gd name="connsiteY295" fmla="*/ 36027 h 470547"/>
                <a:gd name="connsiteX296" fmla="*/ 329133 w 578488"/>
                <a:gd name="connsiteY296" fmla="*/ 34857 h 470547"/>
                <a:gd name="connsiteX297" fmla="*/ 330984 w 578488"/>
                <a:gd name="connsiteY297" fmla="*/ 37118 h 470547"/>
                <a:gd name="connsiteX298" fmla="*/ 332109 w 578488"/>
                <a:gd name="connsiteY298" fmla="*/ 37583 h 470547"/>
                <a:gd name="connsiteX299" fmla="*/ 333221 w 578488"/>
                <a:gd name="connsiteY299" fmla="*/ 37294 h 470547"/>
                <a:gd name="connsiteX300" fmla="*/ 334145 w 578488"/>
                <a:gd name="connsiteY300" fmla="*/ 37705 h 470547"/>
                <a:gd name="connsiteX301" fmla="*/ 335996 w 578488"/>
                <a:gd name="connsiteY301" fmla="*/ 39794 h 470547"/>
                <a:gd name="connsiteX302" fmla="*/ 337989 w 578488"/>
                <a:gd name="connsiteY302" fmla="*/ 40615 h 470547"/>
                <a:gd name="connsiteX303" fmla="*/ 338082 w 578488"/>
                <a:gd name="connsiteY303" fmla="*/ 41666 h 470547"/>
                <a:gd name="connsiteX304" fmla="*/ 336257 w 578488"/>
                <a:gd name="connsiteY304" fmla="*/ 42690 h 470547"/>
                <a:gd name="connsiteX305" fmla="*/ 333854 w 578488"/>
                <a:gd name="connsiteY305" fmla="*/ 42997 h 470547"/>
                <a:gd name="connsiteX306" fmla="*/ 331280 w 578488"/>
                <a:gd name="connsiteY306" fmla="*/ 42641 h 470547"/>
                <a:gd name="connsiteX307" fmla="*/ 330524 w 578488"/>
                <a:gd name="connsiteY307" fmla="*/ 41332 h 470547"/>
                <a:gd name="connsiteX308" fmla="*/ 329731 w 578488"/>
                <a:gd name="connsiteY308" fmla="*/ 39157 h 470547"/>
                <a:gd name="connsiteX309" fmla="*/ 327578 w 578488"/>
                <a:gd name="connsiteY309" fmla="*/ 37023 h 470547"/>
                <a:gd name="connsiteX310" fmla="*/ 327259 w 578488"/>
                <a:gd name="connsiteY310" fmla="*/ 35152 h 470547"/>
                <a:gd name="connsiteX311" fmla="*/ 414550 w 578488"/>
                <a:gd name="connsiteY311" fmla="*/ 21147 h 470547"/>
                <a:gd name="connsiteX312" fmla="*/ 415263 w 578488"/>
                <a:gd name="connsiteY312" fmla="*/ 22086 h 470547"/>
                <a:gd name="connsiteX313" fmla="*/ 416068 w 578488"/>
                <a:gd name="connsiteY313" fmla="*/ 23860 h 470547"/>
                <a:gd name="connsiteX314" fmla="*/ 416480 w 578488"/>
                <a:gd name="connsiteY314" fmla="*/ 25730 h 470547"/>
                <a:gd name="connsiteX315" fmla="*/ 416636 w 578488"/>
                <a:gd name="connsiteY315" fmla="*/ 27271 h 470547"/>
                <a:gd name="connsiteX316" fmla="*/ 414573 w 578488"/>
                <a:gd name="connsiteY316" fmla="*/ 29498 h 470547"/>
                <a:gd name="connsiteX317" fmla="*/ 409821 w 578488"/>
                <a:gd name="connsiteY317" fmla="*/ 32415 h 470547"/>
                <a:gd name="connsiteX318" fmla="*/ 410093 w 578488"/>
                <a:gd name="connsiteY318" fmla="*/ 33198 h 470547"/>
                <a:gd name="connsiteX319" fmla="*/ 408448 w 578488"/>
                <a:gd name="connsiteY319" fmla="*/ 33946 h 470547"/>
                <a:gd name="connsiteX320" fmla="*/ 405981 w 578488"/>
                <a:gd name="connsiteY320" fmla="*/ 34498 h 470547"/>
                <a:gd name="connsiteX321" fmla="*/ 404679 w 578488"/>
                <a:gd name="connsiteY321" fmla="*/ 33962 h 470547"/>
                <a:gd name="connsiteX322" fmla="*/ 404859 w 578488"/>
                <a:gd name="connsiteY322" fmla="*/ 31463 h 470547"/>
                <a:gd name="connsiteX323" fmla="*/ 404466 w 578488"/>
                <a:gd name="connsiteY323" fmla="*/ 30714 h 470547"/>
                <a:gd name="connsiteX324" fmla="*/ 402593 w 578488"/>
                <a:gd name="connsiteY324" fmla="*/ 31705 h 470547"/>
                <a:gd name="connsiteX325" fmla="*/ 400646 w 578488"/>
                <a:gd name="connsiteY325" fmla="*/ 30434 h 470547"/>
                <a:gd name="connsiteX326" fmla="*/ 400643 w 578488"/>
                <a:gd name="connsiteY326" fmla="*/ 29155 h 470547"/>
                <a:gd name="connsiteX327" fmla="*/ 401157 w 578488"/>
                <a:gd name="connsiteY327" fmla="*/ 28044 h 470547"/>
                <a:gd name="connsiteX328" fmla="*/ 402958 w 578488"/>
                <a:gd name="connsiteY328" fmla="*/ 26354 h 470547"/>
                <a:gd name="connsiteX329" fmla="*/ 405964 w 578488"/>
                <a:gd name="connsiteY329" fmla="*/ 25189 h 470547"/>
                <a:gd name="connsiteX330" fmla="*/ 407946 w 578488"/>
                <a:gd name="connsiteY330" fmla="*/ 25626 h 470547"/>
                <a:gd name="connsiteX331" fmla="*/ 419674 w 578488"/>
                <a:gd name="connsiteY331" fmla="*/ 15922 h 470547"/>
                <a:gd name="connsiteX332" fmla="*/ 420959 w 578488"/>
                <a:gd name="connsiteY332" fmla="*/ 16643 h 470547"/>
                <a:gd name="connsiteX333" fmla="*/ 421302 w 578488"/>
                <a:gd name="connsiteY333" fmla="*/ 17247 h 470547"/>
                <a:gd name="connsiteX334" fmla="*/ 423611 w 578488"/>
                <a:gd name="connsiteY334" fmla="*/ 17839 h 470547"/>
                <a:gd name="connsiteX335" fmla="*/ 426305 w 578488"/>
                <a:gd name="connsiteY335" fmla="*/ 19805 h 470547"/>
                <a:gd name="connsiteX336" fmla="*/ 424962 w 578488"/>
                <a:gd name="connsiteY336" fmla="*/ 23137 h 470547"/>
                <a:gd name="connsiteX337" fmla="*/ 420751 w 578488"/>
                <a:gd name="connsiteY337" fmla="*/ 24733 h 470547"/>
                <a:gd name="connsiteX338" fmla="*/ 418307 w 578488"/>
                <a:gd name="connsiteY338" fmla="*/ 23358 h 470547"/>
                <a:gd name="connsiteX339" fmla="*/ 417279 w 578488"/>
                <a:gd name="connsiteY339" fmla="*/ 21949 h 470547"/>
                <a:gd name="connsiteX340" fmla="*/ 417128 w 578488"/>
                <a:gd name="connsiteY340" fmla="*/ 18816 h 470547"/>
                <a:gd name="connsiteX341" fmla="*/ 417700 w 578488"/>
                <a:gd name="connsiteY341" fmla="*/ 16908 h 470547"/>
                <a:gd name="connsiteX342" fmla="*/ 411209 w 578488"/>
                <a:gd name="connsiteY342" fmla="*/ 12093 h 470547"/>
                <a:gd name="connsiteX343" fmla="*/ 412202 w 578488"/>
                <a:gd name="connsiteY343" fmla="*/ 13172 h 470547"/>
                <a:gd name="connsiteX344" fmla="*/ 411769 w 578488"/>
                <a:gd name="connsiteY344" fmla="*/ 14432 h 470547"/>
                <a:gd name="connsiteX345" fmla="*/ 411021 w 578488"/>
                <a:gd name="connsiteY345" fmla="*/ 15659 h 470547"/>
                <a:gd name="connsiteX346" fmla="*/ 409209 w 578488"/>
                <a:gd name="connsiteY346" fmla="*/ 16953 h 470547"/>
                <a:gd name="connsiteX347" fmla="*/ 403969 w 578488"/>
                <a:gd name="connsiteY347" fmla="*/ 22068 h 470547"/>
                <a:gd name="connsiteX348" fmla="*/ 400889 w 578488"/>
                <a:gd name="connsiteY348" fmla="*/ 22891 h 470547"/>
                <a:gd name="connsiteX349" fmla="*/ 399914 w 578488"/>
                <a:gd name="connsiteY349" fmla="*/ 23692 h 470547"/>
                <a:gd name="connsiteX350" fmla="*/ 398683 w 578488"/>
                <a:gd name="connsiteY350" fmla="*/ 24170 h 470547"/>
                <a:gd name="connsiteX351" fmla="*/ 394856 w 578488"/>
                <a:gd name="connsiteY351" fmla="*/ 23471 h 470547"/>
                <a:gd name="connsiteX352" fmla="*/ 393736 w 578488"/>
                <a:gd name="connsiteY352" fmla="*/ 24506 h 470547"/>
                <a:gd name="connsiteX353" fmla="*/ 392678 w 578488"/>
                <a:gd name="connsiteY353" fmla="*/ 25197 h 470547"/>
                <a:gd name="connsiteX354" fmla="*/ 389907 w 578488"/>
                <a:gd name="connsiteY354" fmla="*/ 25465 h 470547"/>
                <a:gd name="connsiteX355" fmla="*/ 388281 w 578488"/>
                <a:gd name="connsiteY355" fmla="*/ 25240 h 470547"/>
                <a:gd name="connsiteX356" fmla="*/ 384081 w 578488"/>
                <a:gd name="connsiteY356" fmla="*/ 23348 h 470547"/>
                <a:gd name="connsiteX357" fmla="*/ 381582 w 578488"/>
                <a:gd name="connsiteY357" fmla="*/ 21298 h 470547"/>
                <a:gd name="connsiteX358" fmla="*/ 380229 w 578488"/>
                <a:gd name="connsiteY358" fmla="*/ 19542 h 470547"/>
                <a:gd name="connsiteX359" fmla="*/ 384109 w 578488"/>
                <a:gd name="connsiteY359" fmla="*/ 19576 h 470547"/>
                <a:gd name="connsiteX360" fmla="*/ 385493 w 578488"/>
                <a:gd name="connsiteY360" fmla="*/ 19151 h 470547"/>
                <a:gd name="connsiteX361" fmla="*/ 388095 w 578488"/>
                <a:gd name="connsiteY361" fmla="*/ 19521 h 470547"/>
                <a:gd name="connsiteX362" fmla="*/ 389658 w 578488"/>
                <a:gd name="connsiteY362" fmla="*/ 17719 h 470547"/>
                <a:gd name="connsiteX363" fmla="*/ 392969 w 578488"/>
                <a:gd name="connsiteY363" fmla="*/ 17937 h 470547"/>
                <a:gd name="connsiteX364" fmla="*/ 399324 w 578488"/>
                <a:gd name="connsiteY364" fmla="*/ 16682 h 470547"/>
                <a:gd name="connsiteX365" fmla="*/ 401656 w 578488"/>
                <a:gd name="connsiteY365" fmla="*/ 17382 h 470547"/>
                <a:gd name="connsiteX366" fmla="*/ 406988 w 578488"/>
                <a:gd name="connsiteY366" fmla="*/ 13184 h 470547"/>
                <a:gd name="connsiteX367" fmla="*/ 408657 w 578488"/>
                <a:gd name="connsiteY367" fmla="*/ 13294 h 470547"/>
                <a:gd name="connsiteX368" fmla="*/ 504113 w 578488"/>
                <a:gd name="connsiteY368" fmla="*/ 2056 h 470547"/>
                <a:gd name="connsiteX369" fmla="*/ 507129 w 578488"/>
                <a:gd name="connsiteY369" fmla="*/ 2479 h 470547"/>
                <a:gd name="connsiteX370" fmla="*/ 508932 w 578488"/>
                <a:gd name="connsiteY370" fmla="*/ 3348 h 470547"/>
                <a:gd name="connsiteX371" fmla="*/ 516155 w 578488"/>
                <a:gd name="connsiteY371" fmla="*/ 4009 h 470547"/>
                <a:gd name="connsiteX372" fmla="*/ 521696 w 578488"/>
                <a:gd name="connsiteY372" fmla="*/ 6744 h 470547"/>
                <a:gd name="connsiteX373" fmla="*/ 521485 w 578488"/>
                <a:gd name="connsiteY373" fmla="*/ 11012 h 470547"/>
                <a:gd name="connsiteX374" fmla="*/ 520250 w 578488"/>
                <a:gd name="connsiteY374" fmla="*/ 12793 h 470547"/>
                <a:gd name="connsiteX375" fmla="*/ 519034 w 578488"/>
                <a:gd name="connsiteY375" fmla="*/ 13889 h 470547"/>
                <a:gd name="connsiteX376" fmla="*/ 511938 w 578488"/>
                <a:gd name="connsiteY376" fmla="*/ 17118 h 470547"/>
                <a:gd name="connsiteX377" fmla="*/ 510768 w 578488"/>
                <a:gd name="connsiteY377" fmla="*/ 18708 h 470547"/>
                <a:gd name="connsiteX378" fmla="*/ 512996 w 578488"/>
                <a:gd name="connsiteY378" fmla="*/ 19257 h 470547"/>
                <a:gd name="connsiteX379" fmla="*/ 517790 w 578488"/>
                <a:gd name="connsiteY379" fmla="*/ 17649 h 470547"/>
                <a:gd name="connsiteX380" fmla="*/ 519032 w 578488"/>
                <a:gd name="connsiteY380" fmla="*/ 19108 h 470547"/>
                <a:gd name="connsiteX381" fmla="*/ 517505 w 578488"/>
                <a:gd name="connsiteY381" fmla="*/ 22756 h 470547"/>
                <a:gd name="connsiteX382" fmla="*/ 517246 w 578488"/>
                <a:gd name="connsiteY382" fmla="*/ 28220 h 470547"/>
                <a:gd name="connsiteX383" fmla="*/ 516693 w 578488"/>
                <a:gd name="connsiteY383" fmla="*/ 31401 h 470547"/>
                <a:gd name="connsiteX384" fmla="*/ 516693 w 578488"/>
                <a:gd name="connsiteY384" fmla="*/ 34298 h 470547"/>
                <a:gd name="connsiteX385" fmla="*/ 517289 w 578488"/>
                <a:gd name="connsiteY385" fmla="*/ 35851 h 470547"/>
                <a:gd name="connsiteX386" fmla="*/ 519215 w 578488"/>
                <a:gd name="connsiteY386" fmla="*/ 29687 h 470547"/>
                <a:gd name="connsiteX387" fmla="*/ 519874 w 578488"/>
                <a:gd name="connsiteY387" fmla="*/ 28105 h 470547"/>
                <a:gd name="connsiteX388" fmla="*/ 522692 w 578488"/>
                <a:gd name="connsiteY388" fmla="*/ 25777 h 470547"/>
                <a:gd name="connsiteX389" fmla="*/ 523741 w 578488"/>
                <a:gd name="connsiteY389" fmla="*/ 21079 h 470547"/>
                <a:gd name="connsiteX390" fmla="*/ 526497 w 578488"/>
                <a:gd name="connsiteY390" fmla="*/ 15427 h 470547"/>
                <a:gd name="connsiteX391" fmla="*/ 529602 w 578488"/>
                <a:gd name="connsiteY391" fmla="*/ 12136 h 470547"/>
                <a:gd name="connsiteX392" fmla="*/ 531409 w 578488"/>
                <a:gd name="connsiteY392" fmla="*/ 11232 h 470547"/>
                <a:gd name="connsiteX393" fmla="*/ 537397 w 578488"/>
                <a:gd name="connsiteY393" fmla="*/ 11362 h 470547"/>
                <a:gd name="connsiteX394" fmla="*/ 539967 w 578488"/>
                <a:gd name="connsiteY394" fmla="*/ 12602 h 470547"/>
                <a:gd name="connsiteX395" fmla="*/ 542234 w 578488"/>
                <a:gd name="connsiteY395" fmla="*/ 15355 h 470547"/>
                <a:gd name="connsiteX396" fmla="*/ 543927 w 578488"/>
                <a:gd name="connsiteY396" fmla="*/ 16453 h 470547"/>
                <a:gd name="connsiteX397" fmla="*/ 549265 w 578488"/>
                <a:gd name="connsiteY397" fmla="*/ 17621 h 470547"/>
                <a:gd name="connsiteX398" fmla="*/ 551098 w 578488"/>
                <a:gd name="connsiteY398" fmla="*/ 19084 h 470547"/>
                <a:gd name="connsiteX399" fmla="*/ 551442 w 578488"/>
                <a:gd name="connsiteY399" fmla="*/ 19955 h 470547"/>
                <a:gd name="connsiteX400" fmla="*/ 552746 w 578488"/>
                <a:gd name="connsiteY400" fmla="*/ 20128 h 470547"/>
                <a:gd name="connsiteX401" fmla="*/ 556348 w 578488"/>
                <a:gd name="connsiteY401" fmla="*/ 18048 h 470547"/>
                <a:gd name="connsiteX402" fmla="*/ 558687 w 578488"/>
                <a:gd name="connsiteY402" fmla="*/ 17703 h 470547"/>
                <a:gd name="connsiteX403" fmla="*/ 562502 w 578488"/>
                <a:gd name="connsiteY403" fmla="*/ 20944 h 470547"/>
                <a:gd name="connsiteX404" fmla="*/ 561736 w 578488"/>
                <a:gd name="connsiteY404" fmla="*/ 23340 h 470547"/>
                <a:gd name="connsiteX405" fmla="*/ 561960 w 578488"/>
                <a:gd name="connsiteY405" fmla="*/ 24100 h 470547"/>
                <a:gd name="connsiteX406" fmla="*/ 566579 w 578488"/>
                <a:gd name="connsiteY406" fmla="*/ 23946 h 470547"/>
                <a:gd name="connsiteX407" fmla="*/ 570423 w 578488"/>
                <a:gd name="connsiteY407" fmla="*/ 24885 h 470547"/>
                <a:gd name="connsiteX408" fmla="*/ 577730 w 578488"/>
                <a:gd name="connsiteY408" fmla="*/ 29778 h 470547"/>
                <a:gd name="connsiteX409" fmla="*/ 578488 w 578488"/>
                <a:gd name="connsiteY409" fmla="*/ 32061 h 470547"/>
                <a:gd name="connsiteX410" fmla="*/ 578123 w 578488"/>
                <a:gd name="connsiteY410" fmla="*/ 34824 h 470547"/>
                <a:gd name="connsiteX411" fmla="*/ 567616 w 578488"/>
                <a:gd name="connsiteY411" fmla="*/ 37866 h 470547"/>
                <a:gd name="connsiteX412" fmla="*/ 563062 w 578488"/>
                <a:gd name="connsiteY412" fmla="*/ 40768 h 470547"/>
                <a:gd name="connsiteX413" fmla="*/ 555608 w 578488"/>
                <a:gd name="connsiteY413" fmla="*/ 41887 h 470547"/>
                <a:gd name="connsiteX414" fmla="*/ 530295 w 578488"/>
                <a:gd name="connsiteY414" fmla="*/ 39947 h 470547"/>
                <a:gd name="connsiteX415" fmla="*/ 530807 w 578488"/>
                <a:gd name="connsiteY415" fmla="*/ 42044 h 470547"/>
                <a:gd name="connsiteX416" fmla="*/ 548432 w 578488"/>
                <a:gd name="connsiteY416" fmla="*/ 46625 h 470547"/>
                <a:gd name="connsiteX417" fmla="*/ 549438 w 578488"/>
                <a:gd name="connsiteY417" fmla="*/ 47931 h 470547"/>
                <a:gd name="connsiteX418" fmla="*/ 548874 w 578488"/>
                <a:gd name="connsiteY418" fmla="*/ 50679 h 470547"/>
                <a:gd name="connsiteX419" fmla="*/ 548866 w 578488"/>
                <a:gd name="connsiteY419" fmla="*/ 52881 h 470547"/>
                <a:gd name="connsiteX420" fmla="*/ 549196 w 578488"/>
                <a:gd name="connsiteY420" fmla="*/ 54381 h 470547"/>
                <a:gd name="connsiteX421" fmla="*/ 550494 w 578488"/>
                <a:gd name="connsiteY421" fmla="*/ 55779 h 470547"/>
                <a:gd name="connsiteX422" fmla="*/ 552649 w 578488"/>
                <a:gd name="connsiteY422" fmla="*/ 56436 h 470547"/>
                <a:gd name="connsiteX423" fmla="*/ 557033 w 578488"/>
                <a:gd name="connsiteY423" fmla="*/ 56090 h 470547"/>
                <a:gd name="connsiteX424" fmla="*/ 559198 w 578488"/>
                <a:gd name="connsiteY424" fmla="*/ 56841 h 470547"/>
                <a:gd name="connsiteX425" fmla="*/ 560678 w 578488"/>
                <a:gd name="connsiteY425" fmla="*/ 55726 h 470547"/>
                <a:gd name="connsiteX426" fmla="*/ 561228 w 578488"/>
                <a:gd name="connsiteY426" fmla="*/ 51977 h 470547"/>
                <a:gd name="connsiteX427" fmla="*/ 562500 w 578488"/>
                <a:gd name="connsiteY427" fmla="*/ 51147 h 470547"/>
                <a:gd name="connsiteX428" fmla="*/ 564960 w 578488"/>
                <a:gd name="connsiteY428" fmla="*/ 52236 h 470547"/>
                <a:gd name="connsiteX429" fmla="*/ 566031 w 578488"/>
                <a:gd name="connsiteY429" fmla="*/ 56242 h 470547"/>
                <a:gd name="connsiteX430" fmla="*/ 566717 w 578488"/>
                <a:gd name="connsiteY430" fmla="*/ 56657 h 470547"/>
                <a:gd name="connsiteX431" fmla="*/ 567957 w 578488"/>
                <a:gd name="connsiteY431" fmla="*/ 53800 h 470547"/>
                <a:gd name="connsiteX432" fmla="*/ 570393 w 578488"/>
                <a:gd name="connsiteY432" fmla="*/ 54006 h 470547"/>
                <a:gd name="connsiteX433" fmla="*/ 573044 w 578488"/>
                <a:gd name="connsiteY433" fmla="*/ 53768 h 470547"/>
                <a:gd name="connsiteX434" fmla="*/ 576478 w 578488"/>
                <a:gd name="connsiteY434" fmla="*/ 54250 h 470547"/>
                <a:gd name="connsiteX435" fmla="*/ 577681 w 578488"/>
                <a:gd name="connsiteY435" fmla="*/ 59427 h 470547"/>
                <a:gd name="connsiteX436" fmla="*/ 577644 w 578488"/>
                <a:gd name="connsiteY436" fmla="*/ 61230 h 470547"/>
                <a:gd name="connsiteX437" fmla="*/ 577074 w 578488"/>
                <a:gd name="connsiteY437" fmla="*/ 62978 h 470547"/>
                <a:gd name="connsiteX438" fmla="*/ 576279 w 578488"/>
                <a:gd name="connsiteY438" fmla="*/ 63871 h 470547"/>
                <a:gd name="connsiteX439" fmla="*/ 574690 w 578488"/>
                <a:gd name="connsiteY439" fmla="*/ 64260 h 470547"/>
                <a:gd name="connsiteX440" fmla="*/ 570855 w 578488"/>
                <a:gd name="connsiteY440" fmla="*/ 64101 h 470547"/>
                <a:gd name="connsiteX441" fmla="*/ 565642 w 578488"/>
                <a:gd name="connsiteY441" fmla="*/ 62058 h 470547"/>
                <a:gd name="connsiteX442" fmla="*/ 562278 w 578488"/>
                <a:gd name="connsiteY442" fmla="*/ 60133 h 470547"/>
                <a:gd name="connsiteX443" fmla="*/ 561230 w 578488"/>
                <a:gd name="connsiteY443" fmla="*/ 60052 h 470547"/>
                <a:gd name="connsiteX444" fmla="*/ 560779 w 578488"/>
                <a:gd name="connsiteY444" fmla="*/ 60286 h 470547"/>
                <a:gd name="connsiteX445" fmla="*/ 561591 w 578488"/>
                <a:gd name="connsiteY445" fmla="*/ 62220 h 470547"/>
                <a:gd name="connsiteX446" fmla="*/ 561375 w 578488"/>
                <a:gd name="connsiteY446" fmla="*/ 63701 h 470547"/>
                <a:gd name="connsiteX447" fmla="*/ 560868 w 578488"/>
                <a:gd name="connsiteY447" fmla="*/ 65313 h 470547"/>
                <a:gd name="connsiteX448" fmla="*/ 560162 w 578488"/>
                <a:gd name="connsiteY448" fmla="*/ 66774 h 470547"/>
                <a:gd name="connsiteX449" fmla="*/ 559177 w 578488"/>
                <a:gd name="connsiteY449" fmla="*/ 68002 h 470547"/>
                <a:gd name="connsiteX450" fmla="*/ 557115 w 578488"/>
                <a:gd name="connsiteY450" fmla="*/ 69580 h 470547"/>
                <a:gd name="connsiteX451" fmla="*/ 553547 w 578488"/>
                <a:gd name="connsiteY451" fmla="*/ 70830 h 470547"/>
                <a:gd name="connsiteX452" fmla="*/ 543720 w 578488"/>
                <a:gd name="connsiteY452" fmla="*/ 73260 h 470547"/>
                <a:gd name="connsiteX453" fmla="*/ 542940 w 578488"/>
                <a:gd name="connsiteY453" fmla="*/ 74333 h 470547"/>
                <a:gd name="connsiteX454" fmla="*/ 539777 w 578488"/>
                <a:gd name="connsiteY454" fmla="*/ 81084 h 470547"/>
                <a:gd name="connsiteX455" fmla="*/ 538913 w 578488"/>
                <a:gd name="connsiteY455" fmla="*/ 82073 h 470547"/>
                <a:gd name="connsiteX456" fmla="*/ 537756 w 578488"/>
                <a:gd name="connsiteY456" fmla="*/ 82910 h 470547"/>
                <a:gd name="connsiteX457" fmla="*/ 534379 w 578488"/>
                <a:gd name="connsiteY457" fmla="*/ 83995 h 470547"/>
                <a:gd name="connsiteX458" fmla="*/ 532744 w 578488"/>
                <a:gd name="connsiteY458" fmla="*/ 82497 h 470547"/>
                <a:gd name="connsiteX459" fmla="*/ 531433 w 578488"/>
                <a:gd name="connsiteY459" fmla="*/ 80230 h 470547"/>
                <a:gd name="connsiteX460" fmla="*/ 531735 w 578488"/>
                <a:gd name="connsiteY460" fmla="*/ 77980 h 470547"/>
                <a:gd name="connsiteX461" fmla="*/ 535685 w 578488"/>
                <a:gd name="connsiteY461" fmla="*/ 73656 h 470547"/>
                <a:gd name="connsiteX462" fmla="*/ 539375 w 578488"/>
                <a:gd name="connsiteY462" fmla="*/ 70586 h 470547"/>
                <a:gd name="connsiteX463" fmla="*/ 540416 w 578488"/>
                <a:gd name="connsiteY463" fmla="*/ 69522 h 470547"/>
                <a:gd name="connsiteX464" fmla="*/ 542506 w 578488"/>
                <a:gd name="connsiteY464" fmla="*/ 66432 h 470547"/>
                <a:gd name="connsiteX465" fmla="*/ 538265 w 578488"/>
                <a:gd name="connsiteY465" fmla="*/ 58655 h 470547"/>
                <a:gd name="connsiteX466" fmla="*/ 530720 w 578488"/>
                <a:gd name="connsiteY466" fmla="*/ 56294 h 470547"/>
                <a:gd name="connsiteX467" fmla="*/ 522126 w 578488"/>
                <a:gd name="connsiteY467" fmla="*/ 52702 h 470547"/>
                <a:gd name="connsiteX468" fmla="*/ 518973 w 578488"/>
                <a:gd name="connsiteY468" fmla="*/ 50783 h 470547"/>
                <a:gd name="connsiteX469" fmla="*/ 514067 w 578488"/>
                <a:gd name="connsiteY469" fmla="*/ 46826 h 470547"/>
                <a:gd name="connsiteX470" fmla="*/ 510589 w 578488"/>
                <a:gd name="connsiteY470" fmla="*/ 43266 h 470547"/>
                <a:gd name="connsiteX471" fmla="*/ 507447 w 578488"/>
                <a:gd name="connsiteY471" fmla="*/ 43140 h 470547"/>
                <a:gd name="connsiteX472" fmla="*/ 503994 w 578488"/>
                <a:gd name="connsiteY472" fmla="*/ 44035 h 470547"/>
                <a:gd name="connsiteX473" fmla="*/ 498606 w 578488"/>
                <a:gd name="connsiteY473" fmla="*/ 47285 h 470547"/>
                <a:gd name="connsiteX474" fmla="*/ 495458 w 578488"/>
                <a:gd name="connsiteY474" fmla="*/ 48918 h 470547"/>
                <a:gd name="connsiteX475" fmla="*/ 493730 w 578488"/>
                <a:gd name="connsiteY475" fmla="*/ 49400 h 470547"/>
                <a:gd name="connsiteX476" fmla="*/ 493313 w 578488"/>
                <a:gd name="connsiteY476" fmla="*/ 49471 h 470547"/>
                <a:gd name="connsiteX477" fmla="*/ 489457 w 578488"/>
                <a:gd name="connsiteY477" fmla="*/ 48546 h 470547"/>
                <a:gd name="connsiteX478" fmla="*/ 485166 w 578488"/>
                <a:gd name="connsiteY478" fmla="*/ 48351 h 470547"/>
                <a:gd name="connsiteX479" fmla="*/ 481717 w 578488"/>
                <a:gd name="connsiteY479" fmla="*/ 48617 h 470547"/>
                <a:gd name="connsiteX480" fmla="*/ 480415 w 578488"/>
                <a:gd name="connsiteY480" fmla="*/ 49063 h 470547"/>
                <a:gd name="connsiteX481" fmla="*/ 475613 w 578488"/>
                <a:gd name="connsiteY481" fmla="*/ 54309 h 470547"/>
                <a:gd name="connsiteX482" fmla="*/ 472251 w 578488"/>
                <a:gd name="connsiteY482" fmla="*/ 56954 h 470547"/>
                <a:gd name="connsiteX483" fmla="*/ 470400 w 578488"/>
                <a:gd name="connsiteY483" fmla="*/ 57864 h 470547"/>
                <a:gd name="connsiteX484" fmla="*/ 469053 w 578488"/>
                <a:gd name="connsiteY484" fmla="*/ 59393 h 470547"/>
                <a:gd name="connsiteX485" fmla="*/ 467947 w 578488"/>
                <a:gd name="connsiteY485" fmla="*/ 61904 h 470547"/>
                <a:gd name="connsiteX486" fmla="*/ 465486 w 578488"/>
                <a:gd name="connsiteY486" fmla="*/ 70594 h 470547"/>
                <a:gd name="connsiteX487" fmla="*/ 463650 w 578488"/>
                <a:gd name="connsiteY487" fmla="*/ 73863 h 470547"/>
                <a:gd name="connsiteX488" fmla="*/ 463240 w 578488"/>
                <a:gd name="connsiteY488" fmla="*/ 75858 h 470547"/>
                <a:gd name="connsiteX489" fmla="*/ 463672 w 578488"/>
                <a:gd name="connsiteY489" fmla="*/ 81895 h 470547"/>
                <a:gd name="connsiteX490" fmla="*/ 463233 w 578488"/>
                <a:gd name="connsiteY490" fmla="*/ 85229 h 470547"/>
                <a:gd name="connsiteX491" fmla="*/ 460985 w 578488"/>
                <a:gd name="connsiteY491" fmla="*/ 87977 h 470547"/>
                <a:gd name="connsiteX492" fmla="*/ 459407 w 578488"/>
                <a:gd name="connsiteY492" fmla="*/ 89213 h 470547"/>
                <a:gd name="connsiteX493" fmla="*/ 457319 w 578488"/>
                <a:gd name="connsiteY493" fmla="*/ 89467 h 470547"/>
                <a:gd name="connsiteX494" fmla="*/ 454583 w 578488"/>
                <a:gd name="connsiteY494" fmla="*/ 90168 h 470547"/>
                <a:gd name="connsiteX495" fmla="*/ 452194 w 578488"/>
                <a:gd name="connsiteY495" fmla="*/ 91756 h 470547"/>
                <a:gd name="connsiteX496" fmla="*/ 450508 w 578488"/>
                <a:gd name="connsiteY496" fmla="*/ 93919 h 470547"/>
                <a:gd name="connsiteX497" fmla="*/ 448607 w 578488"/>
                <a:gd name="connsiteY497" fmla="*/ 98760 h 470547"/>
                <a:gd name="connsiteX498" fmla="*/ 445390 w 578488"/>
                <a:gd name="connsiteY498" fmla="*/ 100541 h 470547"/>
                <a:gd name="connsiteX499" fmla="*/ 442317 w 578488"/>
                <a:gd name="connsiteY499" fmla="*/ 100033 h 470547"/>
                <a:gd name="connsiteX500" fmla="*/ 440123 w 578488"/>
                <a:gd name="connsiteY500" fmla="*/ 98251 h 470547"/>
                <a:gd name="connsiteX501" fmla="*/ 435420 w 578488"/>
                <a:gd name="connsiteY501" fmla="*/ 96871 h 470547"/>
                <a:gd name="connsiteX502" fmla="*/ 431915 w 578488"/>
                <a:gd name="connsiteY502" fmla="*/ 95991 h 470547"/>
                <a:gd name="connsiteX503" fmla="*/ 427981 w 578488"/>
                <a:gd name="connsiteY503" fmla="*/ 94089 h 470547"/>
                <a:gd name="connsiteX504" fmla="*/ 424516 w 578488"/>
                <a:gd name="connsiteY504" fmla="*/ 92640 h 470547"/>
                <a:gd name="connsiteX505" fmla="*/ 421345 w 578488"/>
                <a:gd name="connsiteY505" fmla="*/ 92352 h 470547"/>
                <a:gd name="connsiteX506" fmla="*/ 419545 w 578488"/>
                <a:gd name="connsiteY506" fmla="*/ 94184 h 470547"/>
                <a:gd name="connsiteX507" fmla="*/ 418095 w 578488"/>
                <a:gd name="connsiteY507" fmla="*/ 95901 h 470547"/>
                <a:gd name="connsiteX508" fmla="*/ 412688 w 578488"/>
                <a:gd name="connsiteY508" fmla="*/ 97296 h 470547"/>
                <a:gd name="connsiteX509" fmla="*/ 409627 w 578488"/>
                <a:gd name="connsiteY509" fmla="*/ 98399 h 470547"/>
                <a:gd name="connsiteX510" fmla="*/ 405653 w 578488"/>
                <a:gd name="connsiteY510" fmla="*/ 98645 h 470547"/>
                <a:gd name="connsiteX511" fmla="*/ 404047 w 578488"/>
                <a:gd name="connsiteY511" fmla="*/ 97422 h 470547"/>
                <a:gd name="connsiteX512" fmla="*/ 398283 w 578488"/>
                <a:gd name="connsiteY512" fmla="*/ 96615 h 470547"/>
                <a:gd name="connsiteX513" fmla="*/ 391421 w 578488"/>
                <a:gd name="connsiteY513" fmla="*/ 95656 h 470547"/>
                <a:gd name="connsiteX514" fmla="*/ 389436 w 578488"/>
                <a:gd name="connsiteY514" fmla="*/ 95670 h 470547"/>
                <a:gd name="connsiteX515" fmla="*/ 388817 w 578488"/>
                <a:gd name="connsiteY515" fmla="*/ 93482 h 470547"/>
                <a:gd name="connsiteX516" fmla="*/ 386992 w 578488"/>
                <a:gd name="connsiteY516" fmla="*/ 90423 h 470547"/>
                <a:gd name="connsiteX517" fmla="*/ 382112 w 578488"/>
                <a:gd name="connsiteY517" fmla="*/ 85126 h 470547"/>
                <a:gd name="connsiteX518" fmla="*/ 380116 w 578488"/>
                <a:gd name="connsiteY518" fmla="*/ 83253 h 470547"/>
                <a:gd name="connsiteX519" fmla="*/ 376363 w 578488"/>
                <a:gd name="connsiteY519" fmla="*/ 78851 h 470547"/>
                <a:gd name="connsiteX520" fmla="*/ 371986 w 578488"/>
                <a:gd name="connsiteY520" fmla="*/ 74329 h 470547"/>
                <a:gd name="connsiteX521" fmla="*/ 371366 w 578488"/>
                <a:gd name="connsiteY521" fmla="*/ 74217 h 470547"/>
                <a:gd name="connsiteX522" fmla="*/ 368436 w 578488"/>
                <a:gd name="connsiteY522" fmla="*/ 74065 h 470547"/>
                <a:gd name="connsiteX523" fmla="*/ 364137 w 578488"/>
                <a:gd name="connsiteY523" fmla="*/ 74214 h 470547"/>
                <a:gd name="connsiteX524" fmla="*/ 361416 w 578488"/>
                <a:gd name="connsiteY524" fmla="*/ 75242 h 470547"/>
                <a:gd name="connsiteX525" fmla="*/ 359699 w 578488"/>
                <a:gd name="connsiteY525" fmla="*/ 76533 h 470547"/>
                <a:gd name="connsiteX526" fmla="*/ 359401 w 578488"/>
                <a:gd name="connsiteY526" fmla="*/ 77604 h 470547"/>
                <a:gd name="connsiteX527" fmla="*/ 361064 w 578488"/>
                <a:gd name="connsiteY527" fmla="*/ 81713 h 470547"/>
                <a:gd name="connsiteX528" fmla="*/ 360548 w 578488"/>
                <a:gd name="connsiteY528" fmla="*/ 82736 h 470547"/>
                <a:gd name="connsiteX529" fmla="*/ 359691 w 578488"/>
                <a:gd name="connsiteY529" fmla="*/ 83228 h 470547"/>
                <a:gd name="connsiteX530" fmla="*/ 355789 w 578488"/>
                <a:gd name="connsiteY530" fmla="*/ 82077 h 470547"/>
                <a:gd name="connsiteX531" fmla="*/ 351070 w 578488"/>
                <a:gd name="connsiteY531" fmla="*/ 82153 h 470547"/>
                <a:gd name="connsiteX532" fmla="*/ 349882 w 578488"/>
                <a:gd name="connsiteY532" fmla="*/ 83418 h 470547"/>
                <a:gd name="connsiteX533" fmla="*/ 347004 w 578488"/>
                <a:gd name="connsiteY533" fmla="*/ 83556 h 470547"/>
                <a:gd name="connsiteX534" fmla="*/ 338706 w 578488"/>
                <a:gd name="connsiteY534" fmla="*/ 84037 h 470547"/>
                <a:gd name="connsiteX535" fmla="*/ 342368 w 578488"/>
                <a:gd name="connsiteY535" fmla="*/ 87389 h 470547"/>
                <a:gd name="connsiteX536" fmla="*/ 343579 w 578488"/>
                <a:gd name="connsiteY536" fmla="*/ 88730 h 470547"/>
                <a:gd name="connsiteX537" fmla="*/ 343821 w 578488"/>
                <a:gd name="connsiteY537" fmla="*/ 90698 h 470547"/>
                <a:gd name="connsiteX538" fmla="*/ 343189 w 578488"/>
                <a:gd name="connsiteY538" fmla="*/ 94352 h 470547"/>
                <a:gd name="connsiteX539" fmla="*/ 341433 w 578488"/>
                <a:gd name="connsiteY539" fmla="*/ 97469 h 470547"/>
                <a:gd name="connsiteX540" fmla="*/ 339386 w 578488"/>
                <a:gd name="connsiteY540" fmla="*/ 100001 h 470547"/>
                <a:gd name="connsiteX541" fmla="*/ 335436 w 578488"/>
                <a:gd name="connsiteY541" fmla="*/ 102509 h 470547"/>
                <a:gd name="connsiteX542" fmla="*/ 341433 w 578488"/>
                <a:gd name="connsiteY542" fmla="*/ 104984 h 470547"/>
                <a:gd name="connsiteX543" fmla="*/ 337363 w 578488"/>
                <a:gd name="connsiteY543" fmla="*/ 108323 h 470547"/>
                <a:gd name="connsiteX544" fmla="*/ 335458 w 578488"/>
                <a:gd name="connsiteY544" fmla="*/ 109623 h 470547"/>
                <a:gd name="connsiteX545" fmla="*/ 333251 w 578488"/>
                <a:gd name="connsiteY545" fmla="*/ 109399 h 470547"/>
                <a:gd name="connsiteX546" fmla="*/ 329297 w 578488"/>
                <a:gd name="connsiteY546" fmla="*/ 108244 h 470547"/>
                <a:gd name="connsiteX547" fmla="*/ 319740 w 578488"/>
                <a:gd name="connsiteY547" fmla="*/ 105452 h 470547"/>
                <a:gd name="connsiteX548" fmla="*/ 315177 w 578488"/>
                <a:gd name="connsiteY548" fmla="*/ 104401 h 470547"/>
                <a:gd name="connsiteX549" fmla="*/ 311100 w 578488"/>
                <a:gd name="connsiteY549" fmla="*/ 104079 h 470547"/>
                <a:gd name="connsiteX550" fmla="*/ 308923 w 578488"/>
                <a:gd name="connsiteY550" fmla="*/ 104120 h 470547"/>
                <a:gd name="connsiteX551" fmla="*/ 300273 w 578488"/>
                <a:gd name="connsiteY551" fmla="*/ 101727 h 470547"/>
                <a:gd name="connsiteX552" fmla="*/ 298602 w 578488"/>
                <a:gd name="connsiteY552" fmla="*/ 101995 h 470547"/>
                <a:gd name="connsiteX553" fmla="*/ 295496 w 578488"/>
                <a:gd name="connsiteY553" fmla="*/ 103032 h 470547"/>
                <a:gd name="connsiteX554" fmla="*/ 295153 w 578488"/>
                <a:gd name="connsiteY554" fmla="*/ 105358 h 470547"/>
                <a:gd name="connsiteX555" fmla="*/ 295349 w 578488"/>
                <a:gd name="connsiteY555" fmla="*/ 111135 h 470547"/>
                <a:gd name="connsiteX556" fmla="*/ 295807 w 578488"/>
                <a:gd name="connsiteY556" fmla="*/ 115572 h 470547"/>
                <a:gd name="connsiteX557" fmla="*/ 294665 w 578488"/>
                <a:gd name="connsiteY557" fmla="*/ 118133 h 470547"/>
                <a:gd name="connsiteX558" fmla="*/ 293520 w 578488"/>
                <a:gd name="connsiteY558" fmla="*/ 119869 h 470547"/>
                <a:gd name="connsiteX559" fmla="*/ 290059 w 578488"/>
                <a:gd name="connsiteY559" fmla="*/ 124542 h 470547"/>
                <a:gd name="connsiteX560" fmla="*/ 282277 w 578488"/>
                <a:gd name="connsiteY560" fmla="*/ 121367 h 470547"/>
                <a:gd name="connsiteX561" fmla="*/ 276967 w 578488"/>
                <a:gd name="connsiteY561" fmla="*/ 119261 h 470547"/>
                <a:gd name="connsiteX562" fmla="*/ 273559 w 578488"/>
                <a:gd name="connsiteY562" fmla="*/ 122064 h 470547"/>
                <a:gd name="connsiteX563" fmla="*/ 265004 w 578488"/>
                <a:gd name="connsiteY563" fmla="*/ 127192 h 470547"/>
                <a:gd name="connsiteX564" fmla="*/ 260624 w 578488"/>
                <a:gd name="connsiteY564" fmla="*/ 137276 h 470547"/>
                <a:gd name="connsiteX565" fmla="*/ 260372 w 578488"/>
                <a:gd name="connsiteY565" fmla="*/ 137605 h 470547"/>
                <a:gd name="connsiteX566" fmla="*/ 257785 w 578488"/>
                <a:gd name="connsiteY566" fmla="*/ 140161 h 470547"/>
                <a:gd name="connsiteX567" fmla="*/ 254468 w 578488"/>
                <a:gd name="connsiteY567" fmla="*/ 141334 h 470547"/>
                <a:gd name="connsiteX568" fmla="*/ 251957 w 578488"/>
                <a:gd name="connsiteY568" fmla="*/ 141914 h 470547"/>
                <a:gd name="connsiteX569" fmla="*/ 250495 w 578488"/>
                <a:gd name="connsiteY569" fmla="*/ 144897 h 470547"/>
                <a:gd name="connsiteX570" fmla="*/ 253902 w 578488"/>
                <a:gd name="connsiteY570" fmla="*/ 149167 h 470547"/>
                <a:gd name="connsiteX571" fmla="*/ 255651 w 578488"/>
                <a:gd name="connsiteY571" fmla="*/ 151417 h 470547"/>
                <a:gd name="connsiteX572" fmla="*/ 257280 w 578488"/>
                <a:gd name="connsiteY572" fmla="*/ 155042 h 470547"/>
                <a:gd name="connsiteX573" fmla="*/ 256979 w 578488"/>
                <a:gd name="connsiteY573" fmla="*/ 157347 h 470547"/>
                <a:gd name="connsiteX574" fmla="*/ 256599 w 578488"/>
                <a:gd name="connsiteY574" fmla="*/ 158780 h 470547"/>
                <a:gd name="connsiteX575" fmla="*/ 252933 w 578488"/>
                <a:gd name="connsiteY575" fmla="*/ 161708 h 470547"/>
                <a:gd name="connsiteX576" fmla="*/ 245116 w 578488"/>
                <a:gd name="connsiteY576" fmla="*/ 169424 h 470547"/>
                <a:gd name="connsiteX577" fmla="*/ 237882 w 578488"/>
                <a:gd name="connsiteY577" fmla="*/ 177449 h 470547"/>
                <a:gd name="connsiteX578" fmla="*/ 234917 w 578488"/>
                <a:gd name="connsiteY578" fmla="*/ 179747 h 470547"/>
                <a:gd name="connsiteX579" fmla="*/ 236262 w 578488"/>
                <a:gd name="connsiteY579" fmla="*/ 186523 h 470547"/>
                <a:gd name="connsiteX580" fmla="*/ 233855 w 578488"/>
                <a:gd name="connsiteY580" fmla="*/ 188504 h 470547"/>
                <a:gd name="connsiteX581" fmla="*/ 228955 w 578488"/>
                <a:gd name="connsiteY581" fmla="*/ 190744 h 470547"/>
                <a:gd name="connsiteX582" fmla="*/ 226450 w 578488"/>
                <a:gd name="connsiteY582" fmla="*/ 191608 h 470547"/>
                <a:gd name="connsiteX583" fmla="*/ 223751 w 578488"/>
                <a:gd name="connsiteY583" fmla="*/ 192114 h 470547"/>
                <a:gd name="connsiteX584" fmla="*/ 215465 w 578488"/>
                <a:gd name="connsiteY584" fmla="*/ 193008 h 470547"/>
                <a:gd name="connsiteX585" fmla="*/ 216940 w 578488"/>
                <a:gd name="connsiteY585" fmla="*/ 200220 h 470547"/>
                <a:gd name="connsiteX586" fmla="*/ 217497 w 578488"/>
                <a:gd name="connsiteY586" fmla="*/ 203404 h 470547"/>
                <a:gd name="connsiteX587" fmla="*/ 217484 w 578488"/>
                <a:gd name="connsiteY587" fmla="*/ 205291 h 470547"/>
                <a:gd name="connsiteX588" fmla="*/ 216627 w 578488"/>
                <a:gd name="connsiteY588" fmla="*/ 207126 h 470547"/>
                <a:gd name="connsiteX589" fmla="*/ 215603 w 578488"/>
                <a:gd name="connsiteY589" fmla="*/ 210635 h 470547"/>
                <a:gd name="connsiteX590" fmla="*/ 214059 w 578488"/>
                <a:gd name="connsiteY590" fmla="*/ 223129 h 470547"/>
                <a:gd name="connsiteX591" fmla="*/ 212878 w 578488"/>
                <a:gd name="connsiteY591" fmla="*/ 224469 h 470547"/>
                <a:gd name="connsiteX592" fmla="*/ 211246 w 578488"/>
                <a:gd name="connsiteY592" fmla="*/ 227840 h 470547"/>
                <a:gd name="connsiteX593" fmla="*/ 205999 w 578488"/>
                <a:gd name="connsiteY593" fmla="*/ 235919 h 470547"/>
                <a:gd name="connsiteX594" fmla="*/ 201790 w 578488"/>
                <a:gd name="connsiteY594" fmla="*/ 241272 h 470547"/>
                <a:gd name="connsiteX595" fmla="*/ 195720 w 578488"/>
                <a:gd name="connsiteY595" fmla="*/ 248960 h 470547"/>
                <a:gd name="connsiteX596" fmla="*/ 200656 w 578488"/>
                <a:gd name="connsiteY596" fmla="*/ 251381 h 470547"/>
                <a:gd name="connsiteX597" fmla="*/ 205169 w 578488"/>
                <a:gd name="connsiteY597" fmla="*/ 253145 h 470547"/>
                <a:gd name="connsiteX598" fmla="*/ 206104 w 578488"/>
                <a:gd name="connsiteY598" fmla="*/ 255857 h 470547"/>
                <a:gd name="connsiteX599" fmla="*/ 206726 w 578488"/>
                <a:gd name="connsiteY599" fmla="*/ 260380 h 470547"/>
                <a:gd name="connsiteX600" fmla="*/ 206575 w 578488"/>
                <a:gd name="connsiteY600" fmla="*/ 263453 h 470547"/>
                <a:gd name="connsiteX601" fmla="*/ 204852 w 578488"/>
                <a:gd name="connsiteY601" fmla="*/ 266213 h 470547"/>
                <a:gd name="connsiteX602" fmla="*/ 203513 w 578488"/>
                <a:gd name="connsiteY602" fmla="*/ 268148 h 470547"/>
                <a:gd name="connsiteX603" fmla="*/ 202580 w 578488"/>
                <a:gd name="connsiteY603" fmla="*/ 269091 h 470547"/>
                <a:gd name="connsiteX604" fmla="*/ 196171 w 578488"/>
                <a:gd name="connsiteY604" fmla="*/ 268152 h 470547"/>
                <a:gd name="connsiteX605" fmla="*/ 187966 w 578488"/>
                <a:gd name="connsiteY605" fmla="*/ 266945 h 470547"/>
                <a:gd name="connsiteX606" fmla="*/ 185841 w 578488"/>
                <a:gd name="connsiteY606" fmla="*/ 266934 h 470547"/>
                <a:gd name="connsiteX607" fmla="*/ 181066 w 578488"/>
                <a:gd name="connsiteY607" fmla="*/ 267803 h 470547"/>
                <a:gd name="connsiteX608" fmla="*/ 176758 w 578488"/>
                <a:gd name="connsiteY608" fmla="*/ 269586 h 470547"/>
                <a:gd name="connsiteX609" fmla="*/ 174487 w 578488"/>
                <a:gd name="connsiteY609" fmla="*/ 271088 h 470547"/>
                <a:gd name="connsiteX610" fmla="*/ 173878 w 578488"/>
                <a:gd name="connsiteY610" fmla="*/ 271685 h 470547"/>
                <a:gd name="connsiteX611" fmla="*/ 171008 w 578488"/>
                <a:gd name="connsiteY611" fmla="*/ 275099 h 470547"/>
                <a:gd name="connsiteX612" fmla="*/ 165905 w 578488"/>
                <a:gd name="connsiteY612" fmla="*/ 281156 h 470547"/>
                <a:gd name="connsiteX613" fmla="*/ 163102 w 578488"/>
                <a:gd name="connsiteY613" fmla="*/ 283795 h 470547"/>
                <a:gd name="connsiteX614" fmla="*/ 163919 w 578488"/>
                <a:gd name="connsiteY614" fmla="*/ 287426 h 470547"/>
                <a:gd name="connsiteX615" fmla="*/ 159226 w 578488"/>
                <a:gd name="connsiteY615" fmla="*/ 294429 h 470547"/>
                <a:gd name="connsiteX616" fmla="*/ 162295 w 578488"/>
                <a:gd name="connsiteY616" fmla="*/ 301478 h 470547"/>
                <a:gd name="connsiteX617" fmla="*/ 162426 w 578488"/>
                <a:gd name="connsiteY617" fmla="*/ 301709 h 470547"/>
                <a:gd name="connsiteX618" fmla="*/ 164052 w 578488"/>
                <a:gd name="connsiteY618" fmla="*/ 304551 h 470547"/>
                <a:gd name="connsiteX619" fmla="*/ 162347 w 578488"/>
                <a:gd name="connsiteY619" fmla="*/ 306381 h 470547"/>
                <a:gd name="connsiteX620" fmla="*/ 161630 w 578488"/>
                <a:gd name="connsiteY620" fmla="*/ 307364 h 470547"/>
                <a:gd name="connsiteX621" fmla="*/ 161873 w 578488"/>
                <a:gd name="connsiteY621" fmla="*/ 310603 h 470547"/>
                <a:gd name="connsiteX622" fmla="*/ 162321 w 578488"/>
                <a:gd name="connsiteY622" fmla="*/ 314217 h 470547"/>
                <a:gd name="connsiteX623" fmla="*/ 161923 w 578488"/>
                <a:gd name="connsiteY623" fmla="*/ 316334 h 470547"/>
                <a:gd name="connsiteX624" fmla="*/ 161761 w 578488"/>
                <a:gd name="connsiteY624" fmla="*/ 318682 h 470547"/>
                <a:gd name="connsiteX625" fmla="*/ 165940 w 578488"/>
                <a:gd name="connsiteY625" fmla="*/ 329208 h 470547"/>
                <a:gd name="connsiteX626" fmla="*/ 165892 w 578488"/>
                <a:gd name="connsiteY626" fmla="*/ 331669 h 470547"/>
                <a:gd name="connsiteX627" fmla="*/ 165685 w 578488"/>
                <a:gd name="connsiteY627" fmla="*/ 333254 h 470547"/>
                <a:gd name="connsiteX628" fmla="*/ 164396 w 578488"/>
                <a:gd name="connsiteY628" fmla="*/ 339764 h 470547"/>
                <a:gd name="connsiteX629" fmla="*/ 162664 w 578488"/>
                <a:gd name="connsiteY629" fmla="*/ 348480 h 470547"/>
                <a:gd name="connsiteX630" fmla="*/ 165687 w 578488"/>
                <a:gd name="connsiteY630" fmla="*/ 350764 h 470547"/>
                <a:gd name="connsiteX631" fmla="*/ 169993 w 578488"/>
                <a:gd name="connsiteY631" fmla="*/ 353492 h 470547"/>
                <a:gd name="connsiteX632" fmla="*/ 172409 w 578488"/>
                <a:gd name="connsiteY632" fmla="*/ 354565 h 470547"/>
                <a:gd name="connsiteX633" fmla="*/ 175979 w 578488"/>
                <a:gd name="connsiteY633" fmla="*/ 357800 h 470547"/>
                <a:gd name="connsiteX634" fmla="*/ 178704 w 578488"/>
                <a:gd name="connsiteY634" fmla="*/ 360956 h 470547"/>
                <a:gd name="connsiteX635" fmla="*/ 178326 w 578488"/>
                <a:gd name="connsiteY635" fmla="*/ 363049 h 470547"/>
                <a:gd name="connsiteX636" fmla="*/ 177542 w 578488"/>
                <a:gd name="connsiteY636" fmla="*/ 365356 h 470547"/>
                <a:gd name="connsiteX637" fmla="*/ 176395 w 578488"/>
                <a:gd name="connsiteY637" fmla="*/ 366968 h 470547"/>
                <a:gd name="connsiteX638" fmla="*/ 175322 w 578488"/>
                <a:gd name="connsiteY638" fmla="*/ 369179 h 470547"/>
                <a:gd name="connsiteX639" fmla="*/ 174841 w 578488"/>
                <a:gd name="connsiteY639" fmla="*/ 370806 h 470547"/>
                <a:gd name="connsiteX640" fmla="*/ 174331 w 578488"/>
                <a:gd name="connsiteY640" fmla="*/ 371244 h 470547"/>
                <a:gd name="connsiteX641" fmla="*/ 169568 w 578488"/>
                <a:gd name="connsiteY641" fmla="*/ 371422 h 470547"/>
                <a:gd name="connsiteX642" fmla="*/ 167049 w 578488"/>
                <a:gd name="connsiteY642" fmla="*/ 372037 h 470547"/>
                <a:gd name="connsiteX643" fmla="*/ 165732 w 578488"/>
                <a:gd name="connsiteY643" fmla="*/ 372726 h 470547"/>
                <a:gd name="connsiteX644" fmla="*/ 166186 w 578488"/>
                <a:gd name="connsiteY644" fmla="*/ 376434 h 470547"/>
                <a:gd name="connsiteX645" fmla="*/ 169075 w 578488"/>
                <a:gd name="connsiteY645" fmla="*/ 383209 h 470547"/>
                <a:gd name="connsiteX646" fmla="*/ 171474 w 578488"/>
                <a:gd name="connsiteY646" fmla="*/ 388013 h 470547"/>
                <a:gd name="connsiteX647" fmla="*/ 172245 w 578488"/>
                <a:gd name="connsiteY647" fmla="*/ 391175 h 470547"/>
                <a:gd name="connsiteX648" fmla="*/ 171453 w 578488"/>
                <a:gd name="connsiteY648" fmla="*/ 394375 h 470547"/>
                <a:gd name="connsiteX649" fmla="*/ 170634 w 578488"/>
                <a:gd name="connsiteY649" fmla="*/ 396012 h 470547"/>
                <a:gd name="connsiteX650" fmla="*/ 170608 w 578488"/>
                <a:gd name="connsiteY650" fmla="*/ 398214 h 470547"/>
                <a:gd name="connsiteX651" fmla="*/ 169978 w 578488"/>
                <a:gd name="connsiteY651" fmla="*/ 402590 h 470547"/>
                <a:gd name="connsiteX652" fmla="*/ 168118 w 578488"/>
                <a:gd name="connsiteY652" fmla="*/ 404799 h 470547"/>
                <a:gd name="connsiteX653" fmla="*/ 165685 w 578488"/>
                <a:gd name="connsiteY653" fmla="*/ 407204 h 470547"/>
                <a:gd name="connsiteX654" fmla="*/ 162971 w 578488"/>
                <a:gd name="connsiteY654" fmla="*/ 408999 h 470547"/>
                <a:gd name="connsiteX655" fmla="*/ 160818 w 578488"/>
                <a:gd name="connsiteY655" fmla="*/ 409503 h 470547"/>
                <a:gd name="connsiteX656" fmla="*/ 158969 w 578488"/>
                <a:gd name="connsiteY656" fmla="*/ 409711 h 470547"/>
                <a:gd name="connsiteX657" fmla="*/ 157728 w 578488"/>
                <a:gd name="connsiteY657" fmla="*/ 410622 h 470547"/>
                <a:gd name="connsiteX658" fmla="*/ 156602 w 578488"/>
                <a:gd name="connsiteY658" fmla="*/ 413299 h 470547"/>
                <a:gd name="connsiteX659" fmla="*/ 155564 w 578488"/>
                <a:gd name="connsiteY659" fmla="*/ 416106 h 470547"/>
                <a:gd name="connsiteX660" fmla="*/ 152169 w 578488"/>
                <a:gd name="connsiteY660" fmla="*/ 419553 h 470547"/>
                <a:gd name="connsiteX661" fmla="*/ 152260 w 578488"/>
                <a:gd name="connsiteY661" fmla="*/ 420752 h 470547"/>
                <a:gd name="connsiteX662" fmla="*/ 153553 w 578488"/>
                <a:gd name="connsiteY662" fmla="*/ 424829 h 470547"/>
                <a:gd name="connsiteX663" fmla="*/ 154765 w 578488"/>
                <a:gd name="connsiteY663" fmla="*/ 429460 h 470547"/>
                <a:gd name="connsiteX664" fmla="*/ 153741 w 578488"/>
                <a:gd name="connsiteY664" fmla="*/ 433781 h 470547"/>
                <a:gd name="connsiteX665" fmla="*/ 152865 w 578488"/>
                <a:gd name="connsiteY665" fmla="*/ 438308 h 470547"/>
                <a:gd name="connsiteX666" fmla="*/ 151329 w 578488"/>
                <a:gd name="connsiteY666" fmla="*/ 441320 h 470547"/>
                <a:gd name="connsiteX667" fmla="*/ 149135 w 578488"/>
                <a:gd name="connsiteY667" fmla="*/ 442395 h 470547"/>
                <a:gd name="connsiteX668" fmla="*/ 147524 w 578488"/>
                <a:gd name="connsiteY668" fmla="*/ 441858 h 470547"/>
                <a:gd name="connsiteX669" fmla="*/ 145702 w 578488"/>
                <a:gd name="connsiteY669" fmla="*/ 437727 h 470547"/>
                <a:gd name="connsiteX670" fmla="*/ 145661 w 578488"/>
                <a:gd name="connsiteY670" fmla="*/ 436776 h 470547"/>
                <a:gd name="connsiteX671" fmla="*/ 145207 w 578488"/>
                <a:gd name="connsiteY671" fmla="*/ 435511 h 470547"/>
                <a:gd name="connsiteX672" fmla="*/ 140038 w 578488"/>
                <a:gd name="connsiteY672" fmla="*/ 434250 h 470547"/>
                <a:gd name="connsiteX673" fmla="*/ 139124 w 578488"/>
                <a:gd name="connsiteY673" fmla="*/ 434296 h 470547"/>
                <a:gd name="connsiteX674" fmla="*/ 137092 w 578488"/>
                <a:gd name="connsiteY674" fmla="*/ 433557 h 470547"/>
                <a:gd name="connsiteX675" fmla="*/ 135901 w 578488"/>
                <a:gd name="connsiteY675" fmla="*/ 433348 h 470547"/>
                <a:gd name="connsiteX676" fmla="*/ 133456 w 578488"/>
                <a:gd name="connsiteY676" fmla="*/ 432921 h 470547"/>
                <a:gd name="connsiteX677" fmla="*/ 131424 w 578488"/>
                <a:gd name="connsiteY677" fmla="*/ 429261 h 470547"/>
                <a:gd name="connsiteX678" fmla="*/ 129265 w 578488"/>
                <a:gd name="connsiteY678" fmla="*/ 426212 h 470547"/>
                <a:gd name="connsiteX679" fmla="*/ 128958 w 578488"/>
                <a:gd name="connsiteY679" fmla="*/ 424936 h 470547"/>
                <a:gd name="connsiteX680" fmla="*/ 129032 w 578488"/>
                <a:gd name="connsiteY680" fmla="*/ 419218 h 470547"/>
                <a:gd name="connsiteX681" fmla="*/ 128371 w 578488"/>
                <a:gd name="connsiteY681" fmla="*/ 416670 h 470547"/>
                <a:gd name="connsiteX682" fmla="*/ 128168 w 578488"/>
                <a:gd name="connsiteY682" fmla="*/ 413889 h 470547"/>
                <a:gd name="connsiteX683" fmla="*/ 126809 w 578488"/>
                <a:gd name="connsiteY683" fmla="*/ 416151 h 470547"/>
                <a:gd name="connsiteX684" fmla="*/ 127598 w 578488"/>
                <a:gd name="connsiteY684" fmla="*/ 419723 h 470547"/>
                <a:gd name="connsiteX685" fmla="*/ 125922 w 578488"/>
                <a:gd name="connsiteY685" fmla="*/ 421220 h 470547"/>
                <a:gd name="connsiteX686" fmla="*/ 123808 w 578488"/>
                <a:gd name="connsiteY686" fmla="*/ 421947 h 470547"/>
                <a:gd name="connsiteX687" fmla="*/ 124007 w 578488"/>
                <a:gd name="connsiteY687" fmla="*/ 424035 h 470547"/>
                <a:gd name="connsiteX688" fmla="*/ 124875 w 578488"/>
                <a:gd name="connsiteY688" fmla="*/ 424430 h 470547"/>
                <a:gd name="connsiteX689" fmla="*/ 125056 w 578488"/>
                <a:gd name="connsiteY689" fmla="*/ 426595 h 470547"/>
                <a:gd name="connsiteX690" fmla="*/ 124542 w 578488"/>
                <a:gd name="connsiteY690" fmla="*/ 429796 h 470547"/>
                <a:gd name="connsiteX691" fmla="*/ 120381 w 578488"/>
                <a:gd name="connsiteY691" fmla="*/ 436895 h 470547"/>
                <a:gd name="connsiteX692" fmla="*/ 119541 w 578488"/>
                <a:gd name="connsiteY692" fmla="*/ 437657 h 470547"/>
                <a:gd name="connsiteX693" fmla="*/ 118971 w 578488"/>
                <a:gd name="connsiteY693" fmla="*/ 438614 h 470547"/>
                <a:gd name="connsiteX694" fmla="*/ 116842 w 578488"/>
                <a:gd name="connsiteY694" fmla="*/ 437978 h 470547"/>
                <a:gd name="connsiteX695" fmla="*/ 114110 w 578488"/>
                <a:gd name="connsiteY695" fmla="*/ 439950 h 470547"/>
                <a:gd name="connsiteX696" fmla="*/ 111523 w 578488"/>
                <a:gd name="connsiteY696" fmla="*/ 440266 h 470547"/>
                <a:gd name="connsiteX697" fmla="*/ 110586 w 578488"/>
                <a:gd name="connsiteY697" fmla="*/ 438035 h 470547"/>
                <a:gd name="connsiteX698" fmla="*/ 106936 w 578488"/>
                <a:gd name="connsiteY698" fmla="*/ 435079 h 470547"/>
                <a:gd name="connsiteX699" fmla="*/ 105213 w 578488"/>
                <a:gd name="connsiteY699" fmla="*/ 435245 h 470547"/>
                <a:gd name="connsiteX700" fmla="*/ 106760 w 578488"/>
                <a:gd name="connsiteY700" fmla="*/ 436704 h 470547"/>
                <a:gd name="connsiteX701" fmla="*/ 108284 w 578488"/>
                <a:gd name="connsiteY701" fmla="*/ 438599 h 470547"/>
                <a:gd name="connsiteX702" fmla="*/ 107418 w 578488"/>
                <a:gd name="connsiteY702" fmla="*/ 439853 h 470547"/>
                <a:gd name="connsiteX703" fmla="*/ 106567 w 578488"/>
                <a:gd name="connsiteY703" fmla="*/ 440671 h 470547"/>
                <a:gd name="connsiteX704" fmla="*/ 105077 w 578488"/>
                <a:gd name="connsiteY704" fmla="*/ 441095 h 470547"/>
                <a:gd name="connsiteX705" fmla="*/ 99746 w 578488"/>
                <a:gd name="connsiteY705" fmla="*/ 443570 h 470547"/>
                <a:gd name="connsiteX706" fmla="*/ 101644 w 578488"/>
                <a:gd name="connsiteY706" fmla="*/ 445231 h 470547"/>
                <a:gd name="connsiteX707" fmla="*/ 100033 w 578488"/>
                <a:gd name="connsiteY707" fmla="*/ 447116 h 470547"/>
                <a:gd name="connsiteX708" fmla="*/ 98170 w 578488"/>
                <a:gd name="connsiteY708" fmla="*/ 447393 h 470547"/>
                <a:gd name="connsiteX709" fmla="*/ 97176 w 578488"/>
                <a:gd name="connsiteY709" fmla="*/ 448273 h 470547"/>
                <a:gd name="connsiteX710" fmla="*/ 96831 w 578488"/>
                <a:gd name="connsiteY710" fmla="*/ 449467 h 470547"/>
                <a:gd name="connsiteX711" fmla="*/ 91309 w 578488"/>
                <a:gd name="connsiteY711" fmla="*/ 452866 h 470547"/>
                <a:gd name="connsiteX712" fmla="*/ 82309 w 578488"/>
                <a:gd name="connsiteY712" fmla="*/ 461559 h 470547"/>
                <a:gd name="connsiteX713" fmla="*/ 77684 w 578488"/>
                <a:gd name="connsiteY713" fmla="*/ 464009 h 470547"/>
                <a:gd name="connsiteX714" fmla="*/ 74453 w 578488"/>
                <a:gd name="connsiteY714" fmla="*/ 466554 h 470547"/>
                <a:gd name="connsiteX715" fmla="*/ 71607 w 578488"/>
                <a:gd name="connsiteY715" fmla="*/ 466491 h 470547"/>
                <a:gd name="connsiteX716" fmla="*/ 68029 w 578488"/>
                <a:gd name="connsiteY716" fmla="*/ 468652 h 470547"/>
                <a:gd name="connsiteX717" fmla="*/ 58970 w 578488"/>
                <a:gd name="connsiteY717" fmla="*/ 470547 h 470547"/>
                <a:gd name="connsiteX718" fmla="*/ 52961 w 578488"/>
                <a:gd name="connsiteY718" fmla="*/ 469690 h 470547"/>
                <a:gd name="connsiteX719" fmla="*/ 48776 w 578488"/>
                <a:gd name="connsiteY719" fmla="*/ 470442 h 470547"/>
                <a:gd name="connsiteX720" fmla="*/ 46532 w 578488"/>
                <a:gd name="connsiteY720" fmla="*/ 468957 h 470547"/>
                <a:gd name="connsiteX721" fmla="*/ 46241 w 578488"/>
                <a:gd name="connsiteY721" fmla="*/ 467936 h 470547"/>
                <a:gd name="connsiteX722" fmla="*/ 46353 w 578488"/>
                <a:gd name="connsiteY722" fmla="*/ 467343 h 470547"/>
                <a:gd name="connsiteX723" fmla="*/ 46729 w 578488"/>
                <a:gd name="connsiteY723" fmla="*/ 466632 h 470547"/>
                <a:gd name="connsiteX724" fmla="*/ 45949 w 578488"/>
                <a:gd name="connsiteY724" fmla="*/ 466380 h 470547"/>
                <a:gd name="connsiteX725" fmla="*/ 44308 w 578488"/>
                <a:gd name="connsiteY725" fmla="*/ 466257 h 470547"/>
                <a:gd name="connsiteX726" fmla="*/ 43606 w 578488"/>
                <a:gd name="connsiteY726" fmla="*/ 466974 h 470547"/>
                <a:gd name="connsiteX727" fmla="*/ 43511 w 578488"/>
                <a:gd name="connsiteY727" fmla="*/ 468602 h 470547"/>
                <a:gd name="connsiteX728" fmla="*/ 42730 w 578488"/>
                <a:gd name="connsiteY728" fmla="*/ 469027 h 470547"/>
                <a:gd name="connsiteX729" fmla="*/ 39613 w 578488"/>
                <a:gd name="connsiteY729" fmla="*/ 468096 h 470547"/>
                <a:gd name="connsiteX730" fmla="*/ 38830 w 578488"/>
                <a:gd name="connsiteY730" fmla="*/ 467257 h 470547"/>
                <a:gd name="connsiteX731" fmla="*/ 39950 w 578488"/>
                <a:gd name="connsiteY731" fmla="*/ 465556 h 470547"/>
                <a:gd name="connsiteX732" fmla="*/ 41868 w 578488"/>
                <a:gd name="connsiteY732" fmla="*/ 464023 h 470547"/>
                <a:gd name="connsiteX733" fmla="*/ 41520 w 578488"/>
                <a:gd name="connsiteY733" fmla="*/ 463709 h 470547"/>
                <a:gd name="connsiteX734" fmla="*/ 41147 w 578488"/>
                <a:gd name="connsiteY734" fmla="*/ 462777 h 470547"/>
                <a:gd name="connsiteX735" fmla="*/ 40211 w 578488"/>
                <a:gd name="connsiteY735" fmla="*/ 462659 h 470547"/>
                <a:gd name="connsiteX736" fmla="*/ 37424 w 578488"/>
                <a:gd name="connsiteY736" fmla="*/ 462884 h 470547"/>
                <a:gd name="connsiteX737" fmla="*/ 35159 w 578488"/>
                <a:gd name="connsiteY737" fmla="*/ 462609 h 470547"/>
                <a:gd name="connsiteX738" fmla="*/ 27765 w 578488"/>
                <a:gd name="connsiteY738" fmla="*/ 459156 h 470547"/>
                <a:gd name="connsiteX739" fmla="*/ 26038 w 578488"/>
                <a:gd name="connsiteY739" fmla="*/ 457312 h 470547"/>
                <a:gd name="connsiteX740" fmla="*/ 20073 w 578488"/>
                <a:gd name="connsiteY740" fmla="*/ 454363 h 470547"/>
                <a:gd name="connsiteX741" fmla="*/ 17400 w 578488"/>
                <a:gd name="connsiteY741" fmla="*/ 451234 h 470547"/>
                <a:gd name="connsiteX742" fmla="*/ 15882 w 578488"/>
                <a:gd name="connsiteY742" fmla="*/ 447798 h 470547"/>
                <a:gd name="connsiteX743" fmla="*/ 15996 w 578488"/>
                <a:gd name="connsiteY743" fmla="*/ 444680 h 470547"/>
                <a:gd name="connsiteX744" fmla="*/ 16728 w 578488"/>
                <a:gd name="connsiteY744" fmla="*/ 439723 h 470547"/>
                <a:gd name="connsiteX745" fmla="*/ 17981 w 578488"/>
                <a:gd name="connsiteY745" fmla="*/ 438496 h 470547"/>
                <a:gd name="connsiteX746" fmla="*/ 23334 w 578488"/>
                <a:gd name="connsiteY746" fmla="*/ 440234 h 470547"/>
                <a:gd name="connsiteX747" fmla="*/ 28745 w 578488"/>
                <a:gd name="connsiteY747" fmla="*/ 443134 h 470547"/>
                <a:gd name="connsiteX748" fmla="*/ 29592 w 578488"/>
                <a:gd name="connsiteY748" fmla="*/ 442991 h 470547"/>
                <a:gd name="connsiteX749" fmla="*/ 31291 w 578488"/>
                <a:gd name="connsiteY749" fmla="*/ 440715 h 470547"/>
                <a:gd name="connsiteX750" fmla="*/ 34589 w 578488"/>
                <a:gd name="connsiteY750" fmla="*/ 438885 h 470547"/>
                <a:gd name="connsiteX751" fmla="*/ 33656 w 578488"/>
                <a:gd name="connsiteY751" fmla="*/ 438380 h 470547"/>
                <a:gd name="connsiteX752" fmla="*/ 28754 w 578488"/>
                <a:gd name="connsiteY752" fmla="*/ 440479 h 470547"/>
                <a:gd name="connsiteX753" fmla="*/ 26931 w 578488"/>
                <a:gd name="connsiteY753" fmla="*/ 439316 h 470547"/>
                <a:gd name="connsiteX754" fmla="*/ 24105 w 578488"/>
                <a:gd name="connsiteY754" fmla="*/ 436946 h 470547"/>
                <a:gd name="connsiteX755" fmla="*/ 24105 w 578488"/>
                <a:gd name="connsiteY755" fmla="*/ 435725 h 470547"/>
                <a:gd name="connsiteX756" fmla="*/ 25422 w 578488"/>
                <a:gd name="connsiteY756" fmla="*/ 434503 h 470547"/>
                <a:gd name="connsiteX757" fmla="*/ 25860 w 578488"/>
                <a:gd name="connsiteY757" fmla="*/ 432849 h 470547"/>
                <a:gd name="connsiteX758" fmla="*/ 25169 w 578488"/>
                <a:gd name="connsiteY758" fmla="*/ 431287 h 470547"/>
                <a:gd name="connsiteX759" fmla="*/ 25491 w 578488"/>
                <a:gd name="connsiteY759" fmla="*/ 429160 h 470547"/>
                <a:gd name="connsiteX760" fmla="*/ 27677 w 578488"/>
                <a:gd name="connsiteY760" fmla="*/ 426901 h 470547"/>
                <a:gd name="connsiteX761" fmla="*/ 30954 w 578488"/>
                <a:gd name="connsiteY761" fmla="*/ 424611 h 470547"/>
                <a:gd name="connsiteX762" fmla="*/ 33315 w 578488"/>
                <a:gd name="connsiteY762" fmla="*/ 422399 h 470547"/>
                <a:gd name="connsiteX763" fmla="*/ 35740 w 578488"/>
                <a:gd name="connsiteY763" fmla="*/ 421036 h 470547"/>
                <a:gd name="connsiteX764" fmla="*/ 35487 w 578488"/>
                <a:gd name="connsiteY764" fmla="*/ 420581 h 470547"/>
                <a:gd name="connsiteX765" fmla="*/ 32714 w 578488"/>
                <a:gd name="connsiteY765" fmla="*/ 421449 h 470547"/>
                <a:gd name="connsiteX766" fmla="*/ 30062 w 578488"/>
                <a:gd name="connsiteY766" fmla="*/ 422921 h 470547"/>
                <a:gd name="connsiteX767" fmla="*/ 26940 w 578488"/>
                <a:gd name="connsiteY767" fmla="*/ 425385 h 470547"/>
                <a:gd name="connsiteX768" fmla="*/ 23133 w 578488"/>
                <a:gd name="connsiteY768" fmla="*/ 427381 h 470547"/>
                <a:gd name="connsiteX769" fmla="*/ 20319 w 578488"/>
                <a:gd name="connsiteY769" fmla="*/ 428155 h 470547"/>
                <a:gd name="connsiteX770" fmla="*/ 18978 w 578488"/>
                <a:gd name="connsiteY770" fmla="*/ 428795 h 470547"/>
                <a:gd name="connsiteX771" fmla="*/ 16916 w 578488"/>
                <a:gd name="connsiteY771" fmla="*/ 429417 h 470547"/>
                <a:gd name="connsiteX772" fmla="*/ 14783 w 578488"/>
                <a:gd name="connsiteY772" fmla="*/ 432273 h 470547"/>
                <a:gd name="connsiteX773" fmla="*/ 12455 w 578488"/>
                <a:gd name="connsiteY773" fmla="*/ 433495 h 470547"/>
                <a:gd name="connsiteX774" fmla="*/ 8274 w 578488"/>
                <a:gd name="connsiteY774" fmla="*/ 433619 h 470547"/>
                <a:gd name="connsiteX775" fmla="*/ 7355 w 578488"/>
                <a:gd name="connsiteY775" fmla="*/ 431533 h 470547"/>
                <a:gd name="connsiteX776" fmla="*/ 8535 w 578488"/>
                <a:gd name="connsiteY776" fmla="*/ 424101 h 470547"/>
                <a:gd name="connsiteX777" fmla="*/ 9799 w 578488"/>
                <a:gd name="connsiteY777" fmla="*/ 420472 h 470547"/>
                <a:gd name="connsiteX778" fmla="*/ 11185 w 578488"/>
                <a:gd name="connsiteY778" fmla="*/ 417901 h 470547"/>
                <a:gd name="connsiteX779" fmla="*/ 13366 w 578488"/>
                <a:gd name="connsiteY779" fmla="*/ 417468 h 470547"/>
                <a:gd name="connsiteX780" fmla="*/ 14891 w 578488"/>
                <a:gd name="connsiteY780" fmla="*/ 415582 h 470547"/>
                <a:gd name="connsiteX781" fmla="*/ 16156 w 578488"/>
                <a:gd name="connsiteY781" fmla="*/ 415582 h 470547"/>
                <a:gd name="connsiteX782" fmla="*/ 17257 w 578488"/>
                <a:gd name="connsiteY782" fmla="*/ 416453 h 470547"/>
                <a:gd name="connsiteX783" fmla="*/ 21518 w 578488"/>
                <a:gd name="connsiteY783" fmla="*/ 417297 h 470547"/>
                <a:gd name="connsiteX784" fmla="*/ 23621 w 578488"/>
                <a:gd name="connsiteY784" fmla="*/ 414895 h 470547"/>
                <a:gd name="connsiteX785" fmla="*/ 26357 w 578488"/>
                <a:gd name="connsiteY785" fmla="*/ 414543 h 470547"/>
                <a:gd name="connsiteX786" fmla="*/ 31345 w 578488"/>
                <a:gd name="connsiteY786" fmla="*/ 412116 h 470547"/>
                <a:gd name="connsiteX787" fmla="*/ 31241 w 578488"/>
                <a:gd name="connsiteY787" fmla="*/ 411674 h 470547"/>
                <a:gd name="connsiteX788" fmla="*/ 27866 w 578488"/>
                <a:gd name="connsiteY788" fmla="*/ 412208 h 470547"/>
                <a:gd name="connsiteX789" fmla="*/ 25819 w 578488"/>
                <a:gd name="connsiteY789" fmla="*/ 412287 h 470547"/>
                <a:gd name="connsiteX790" fmla="*/ 22885 w 578488"/>
                <a:gd name="connsiteY790" fmla="*/ 412896 h 470547"/>
                <a:gd name="connsiteX791" fmla="*/ 21326 w 578488"/>
                <a:gd name="connsiteY791" fmla="*/ 412461 h 470547"/>
                <a:gd name="connsiteX792" fmla="*/ 20596 w 578488"/>
                <a:gd name="connsiteY792" fmla="*/ 410642 h 470547"/>
                <a:gd name="connsiteX793" fmla="*/ 21770 w 578488"/>
                <a:gd name="connsiteY793" fmla="*/ 409002 h 470547"/>
                <a:gd name="connsiteX794" fmla="*/ 26478 w 578488"/>
                <a:gd name="connsiteY794" fmla="*/ 405081 h 470547"/>
                <a:gd name="connsiteX795" fmla="*/ 28102 w 578488"/>
                <a:gd name="connsiteY795" fmla="*/ 403361 h 470547"/>
                <a:gd name="connsiteX796" fmla="*/ 29028 w 578488"/>
                <a:gd name="connsiteY796" fmla="*/ 401753 h 470547"/>
                <a:gd name="connsiteX797" fmla="*/ 28881 w 578488"/>
                <a:gd name="connsiteY797" fmla="*/ 400658 h 470547"/>
                <a:gd name="connsiteX798" fmla="*/ 29663 w 578488"/>
                <a:gd name="connsiteY798" fmla="*/ 398392 h 470547"/>
                <a:gd name="connsiteX799" fmla="*/ 34267 w 578488"/>
                <a:gd name="connsiteY799" fmla="*/ 394426 h 470547"/>
                <a:gd name="connsiteX800" fmla="*/ 38011 w 578488"/>
                <a:gd name="connsiteY800" fmla="*/ 392611 h 470547"/>
                <a:gd name="connsiteX801" fmla="*/ 39240 w 578488"/>
                <a:gd name="connsiteY801" fmla="*/ 394173 h 470547"/>
                <a:gd name="connsiteX802" fmla="*/ 38195 w 578488"/>
                <a:gd name="connsiteY802" fmla="*/ 399051 h 470547"/>
                <a:gd name="connsiteX803" fmla="*/ 38205 w 578488"/>
                <a:gd name="connsiteY803" fmla="*/ 401062 h 470547"/>
                <a:gd name="connsiteX804" fmla="*/ 41170 w 578488"/>
                <a:gd name="connsiteY804" fmla="*/ 393952 h 470547"/>
                <a:gd name="connsiteX805" fmla="*/ 42475 w 578488"/>
                <a:gd name="connsiteY805" fmla="*/ 392258 h 470547"/>
                <a:gd name="connsiteX806" fmla="*/ 43960 w 578488"/>
                <a:gd name="connsiteY806" fmla="*/ 391063 h 470547"/>
                <a:gd name="connsiteX807" fmla="*/ 47556 w 578488"/>
                <a:gd name="connsiteY807" fmla="*/ 390260 h 470547"/>
                <a:gd name="connsiteX808" fmla="*/ 48573 w 578488"/>
                <a:gd name="connsiteY808" fmla="*/ 389136 h 470547"/>
                <a:gd name="connsiteX809" fmla="*/ 44386 w 578488"/>
                <a:gd name="connsiteY809" fmla="*/ 389508 h 470547"/>
                <a:gd name="connsiteX810" fmla="*/ 34228 w 578488"/>
                <a:gd name="connsiteY810" fmla="*/ 392228 h 470547"/>
                <a:gd name="connsiteX811" fmla="*/ 29946 w 578488"/>
                <a:gd name="connsiteY811" fmla="*/ 394649 h 470547"/>
                <a:gd name="connsiteX812" fmla="*/ 28806 w 578488"/>
                <a:gd name="connsiteY812" fmla="*/ 396513 h 470547"/>
                <a:gd name="connsiteX813" fmla="*/ 25834 w 578488"/>
                <a:gd name="connsiteY813" fmla="*/ 399318 h 470547"/>
                <a:gd name="connsiteX814" fmla="*/ 24441 w 578488"/>
                <a:gd name="connsiteY814" fmla="*/ 401138 h 470547"/>
                <a:gd name="connsiteX815" fmla="*/ 23826 w 578488"/>
                <a:gd name="connsiteY815" fmla="*/ 403807 h 470547"/>
                <a:gd name="connsiteX816" fmla="*/ 22152 w 578488"/>
                <a:gd name="connsiteY816" fmla="*/ 405256 h 470547"/>
                <a:gd name="connsiteX817" fmla="*/ 19896 w 578488"/>
                <a:gd name="connsiteY817" fmla="*/ 405791 h 470547"/>
                <a:gd name="connsiteX818" fmla="*/ 16761 w 578488"/>
                <a:gd name="connsiteY818" fmla="*/ 409168 h 470547"/>
                <a:gd name="connsiteX819" fmla="*/ 15379 w 578488"/>
                <a:gd name="connsiteY819" fmla="*/ 411878 h 470547"/>
                <a:gd name="connsiteX820" fmla="*/ 12259 w 578488"/>
                <a:gd name="connsiteY820" fmla="*/ 414035 h 470547"/>
                <a:gd name="connsiteX821" fmla="*/ 10278 w 578488"/>
                <a:gd name="connsiteY821" fmla="*/ 415692 h 470547"/>
                <a:gd name="connsiteX822" fmla="*/ 9628 w 578488"/>
                <a:gd name="connsiteY822" fmla="*/ 416283 h 470547"/>
                <a:gd name="connsiteX823" fmla="*/ 8557 w 578488"/>
                <a:gd name="connsiteY823" fmla="*/ 417911 h 470547"/>
                <a:gd name="connsiteX824" fmla="*/ 7667 w 578488"/>
                <a:gd name="connsiteY824" fmla="*/ 418025 h 470547"/>
                <a:gd name="connsiteX825" fmla="*/ 6892 w 578488"/>
                <a:gd name="connsiteY825" fmla="*/ 417071 h 470547"/>
                <a:gd name="connsiteX826" fmla="*/ 6763 w 578488"/>
                <a:gd name="connsiteY826" fmla="*/ 414970 h 470547"/>
                <a:gd name="connsiteX827" fmla="*/ 7080 w 578488"/>
                <a:gd name="connsiteY827" fmla="*/ 411611 h 470547"/>
                <a:gd name="connsiteX828" fmla="*/ 8581 w 578488"/>
                <a:gd name="connsiteY828" fmla="*/ 409191 h 470547"/>
                <a:gd name="connsiteX829" fmla="*/ 9298 w 578488"/>
                <a:gd name="connsiteY829" fmla="*/ 406824 h 470547"/>
                <a:gd name="connsiteX830" fmla="*/ 8300 w 578488"/>
                <a:gd name="connsiteY830" fmla="*/ 404611 h 470547"/>
                <a:gd name="connsiteX831" fmla="*/ 8991 w 578488"/>
                <a:gd name="connsiteY831" fmla="*/ 403214 h 470547"/>
                <a:gd name="connsiteX832" fmla="*/ 10313 w 578488"/>
                <a:gd name="connsiteY832" fmla="*/ 403262 h 470547"/>
                <a:gd name="connsiteX833" fmla="*/ 12768 w 578488"/>
                <a:gd name="connsiteY833" fmla="*/ 403899 h 470547"/>
                <a:gd name="connsiteX834" fmla="*/ 15379 w 578488"/>
                <a:gd name="connsiteY834" fmla="*/ 403797 h 470547"/>
                <a:gd name="connsiteX835" fmla="*/ 19669 w 578488"/>
                <a:gd name="connsiteY835" fmla="*/ 402047 h 470547"/>
                <a:gd name="connsiteX836" fmla="*/ 18985 w 578488"/>
                <a:gd name="connsiteY836" fmla="*/ 401024 h 470547"/>
                <a:gd name="connsiteX837" fmla="*/ 17132 w 578488"/>
                <a:gd name="connsiteY837" fmla="*/ 400878 h 470547"/>
                <a:gd name="connsiteX838" fmla="*/ 13673 w 578488"/>
                <a:gd name="connsiteY838" fmla="*/ 401024 h 470547"/>
                <a:gd name="connsiteX839" fmla="*/ 10764 w 578488"/>
                <a:gd name="connsiteY839" fmla="*/ 399313 h 470547"/>
                <a:gd name="connsiteX840" fmla="*/ 8503 w 578488"/>
                <a:gd name="connsiteY840" fmla="*/ 395906 h 470547"/>
                <a:gd name="connsiteX841" fmla="*/ 7475 w 578488"/>
                <a:gd name="connsiteY841" fmla="*/ 391346 h 470547"/>
                <a:gd name="connsiteX842" fmla="*/ 8162 w 578488"/>
                <a:gd name="connsiteY842" fmla="*/ 390040 h 470547"/>
                <a:gd name="connsiteX843" fmla="*/ 16528 w 578488"/>
                <a:gd name="connsiteY843" fmla="*/ 385382 h 470547"/>
                <a:gd name="connsiteX844" fmla="*/ 18780 w 578488"/>
                <a:gd name="connsiteY844" fmla="*/ 383264 h 470547"/>
                <a:gd name="connsiteX845" fmla="*/ 17475 w 578488"/>
                <a:gd name="connsiteY845" fmla="*/ 383054 h 470547"/>
                <a:gd name="connsiteX846" fmla="*/ 14336 w 578488"/>
                <a:gd name="connsiteY846" fmla="*/ 385623 h 470547"/>
                <a:gd name="connsiteX847" fmla="*/ 9840 w 578488"/>
                <a:gd name="connsiteY847" fmla="*/ 387216 h 470547"/>
                <a:gd name="connsiteX848" fmla="*/ 7005 w 578488"/>
                <a:gd name="connsiteY848" fmla="*/ 385001 h 470547"/>
                <a:gd name="connsiteX849" fmla="*/ 5530 w 578488"/>
                <a:gd name="connsiteY849" fmla="*/ 382612 h 470547"/>
                <a:gd name="connsiteX850" fmla="*/ 4681 w 578488"/>
                <a:gd name="connsiteY850" fmla="*/ 377560 h 470547"/>
                <a:gd name="connsiteX851" fmla="*/ 4988 w 578488"/>
                <a:gd name="connsiteY851" fmla="*/ 374959 h 470547"/>
                <a:gd name="connsiteX852" fmla="*/ 4633 w 578488"/>
                <a:gd name="connsiteY852" fmla="*/ 371534 h 470547"/>
                <a:gd name="connsiteX853" fmla="*/ 6553 w 578488"/>
                <a:gd name="connsiteY853" fmla="*/ 370420 h 470547"/>
                <a:gd name="connsiteX854" fmla="*/ 8700 w 578488"/>
                <a:gd name="connsiteY854" fmla="*/ 371012 h 470547"/>
                <a:gd name="connsiteX855" fmla="*/ 10816 w 578488"/>
                <a:gd name="connsiteY855" fmla="*/ 371232 h 470547"/>
                <a:gd name="connsiteX856" fmla="*/ 15616 w 578488"/>
                <a:gd name="connsiteY856" fmla="*/ 370932 h 470547"/>
                <a:gd name="connsiteX857" fmla="*/ 26201 w 578488"/>
                <a:gd name="connsiteY857" fmla="*/ 368874 h 470547"/>
                <a:gd name="connsiteX858" fmla="*/ 33025 w 578488"/>
                <a:gd name="connsiteY858" fmla="*/ 370097 h 470547"/>
                <a:gd name="connsiteX859" fmla="*/ 35798 w 578488"/>
                <a:gd name="connsiteY859" fmla="*/ 369985 h 470547"/>
                <a:gd name="connsiteX860" fmla="*/ 40041 w 578488"/>
                <a:gd name="connsiteY860" fmla="*/ 368212 h 470547"/>
                <a:gd name="connsiteX861" fmla="*/ 43755 w 578488"/>
                <a:gd name="connsiteY861" fmla="*/ 368029 h 470547"/>
                <a:gd name="connsiteX862" fmla="*/ 46532 w 578488"/>
                <a:gd name="connsiteY862" fmla="*/ 369384 h 470547"/>
                <a:gd name="connsiteX863" fmla="*/ 48050 w 578488"/>
                <a:gd name="connsiteY863" fmla="*/ 370937 h 470547"/>
                <a:gd name="connsiteX864" fmla="*/ 48238 w 578488"/>
                <a:gd name="connsiteY864" fmla="*/ 373013 h 470547"/>
                <a:gd name="connsiteX865" fmla="*/ 49523 w 578488"/>
                <a:gd name="connsiteY865" fmla="*/ 374396 h 470547"/>
                <a:gd name="connsiteX866" fmla="*/ 50391 w 578488"/>
                <a:gd name="connsiteY866" fmla="*/ 373947 h 470547"/>
                <a:gd name="connsiteX867" fmla="*/ 49700 w 578488"/>
                <a:gd name="connsiteY867" fmla="*/ 372303 h 470547"/>
                <a:gd name="connsiteX868" fmla="*/ 49555 w 578488"/>
                <a:gd name="connsiteY868" fmla="*/ 369753 h 470547"/>
                <a:gd name="connsiteX869" fmla="*/ 60719 w 578488"/>
                <a:gd name="connsiteY869" fmla="*/ 366861 h 470547"/>
                <a:gd name="connsiteX870" fmla="*/ 62035 w 578488"/>
                <a:gd name="connsiteY870" fmla="*/ 365736 h 470547"/>
                <a:gd name="connsiteX871" fmla="*/ 57599 w 578488"/>
                <a:gd name="connsiteY871" fmla="*/ 365345 h 470547"/>
                <a:gd name="connsiteX872" fmla="*/ 56331 w 578488"/>
                <a:gd name="connsiteY872" fmla="*/ 362701 h 470547"/>
                <a:gd name="connsiteX873" fmla="*/ 58674 w 578488"/>
                <a:gd name="connsiteY873" fmla="*/ 358695 h 470547"/>
                <a:gd name="connsiteX874" fmla="*/ 58454 w 578488"/>
                <a:gd name="connsiteY874" fmla="*/ 358175 h 470547"/>
                <a:gd name="connsiteX875" fmla="*/ 55990 w 578488"/>
                <a:gd name="connsiteY875" fmla="*/ 360290 h 470547"/>
                <a:gd name="connsiteX876" fmla="*/ 54777 w 578488"/>
                <a:gd name="connsiteY876" fmla="*/ 363263 h 470547"/>
                <a:gd name="connsiteX877" fmla="*/ 55258 w 578488"/>
                <a:gd name="connsiteY877" fmla="*/ 365633 h 470547"/>
                <a:gd name="connsiteX878" fmla="*/ 54770 w 578488"/>
                <a:gd name="connsiteY878" fmla="*/ 366733 h 470547"/>
                <a:gd name="connsiteX879" fmla="*/ 52505 w 578488"/>
                <a:gd name="connsiteY879" fmla="*/ 367237 h 470547"/>
                <a:gd name="connsiteX880" fmla="*/ 47398 w 578488"/>
                <a:gd name="connsiteY880" fmla="*/ 367420 h 470547"/>
                <a:gd name="connsiteX881" fmla="*/ 44120 w 578488"/>
                <a:gd name="connsiteY881" fmla="*/ 366415 h 470547"/>
                <a:gd name="connsiteX882" fmla="*/ 41084 w 578488"/>
                <a:gd name="connsiteY882" fmla="*/ 365869 h 470547"/>
                <a:gd name="connsiteX883" fmla="*/ 40050 w 578488"/>
                <a:gd name="connsiteY883" fmla="*/ 365111 h 470547"/>
                <a:gd name="connsiteX884" fmla="*/ 40395 w 578488"/>
                <a:gd name="connsiteY884" fmla="*/ 363419 h 470547"/>
                <a:gd name="connsiteX885" fmla="*/ 39821 w 578488"/>
                <a:gd name="connsiteY885" fmla="*/ 363070 h 470547"/>
                <a:gd name="connsiteX886" fmla="*/ 38564 w 578488"/>
                <a:gd name="connsiteY886" fmla="*/ 364591 h 470547"/>
                <a:gd name="connsiteX887" fmla="*/ 37448 w 578488"/>
                <a:gd name="connsiteY887" fmla="*/ 367620 h 470547"/>
                <a:gd name="connsiteX888" fmla="*/ 35035 w 578488"/>
                <a:gd name="connsiteY888" fmla="*/ 368317 h 470547"/>
                <a:gd name="connsiteX889" fmla="*/ 28380 w 578488"/>
                <a:gd name="connsiteY889" fmla="*/ 367193 h 470547"/>
                <a:gd name="connsiteX890" fmla="*/ 18745 w 578488"/>
                <a:gd name="connsiteY890" fmla="*/ 367855 h 470547"/>
                <a:gd name="connsiteX891" fmla="*/ 14422 w 578488"/>
                <a:gd name="connsiteY891" fmla="*/ 369378 h 470547"/>
                <a:gd name="connsiteX892" fmla="*/ 11621 w 578488"/>
                <a:gd name="connsiteY892" fmla="*/ 369179 h 470547"/>
                <a:gd name="connsiteX893" fmla="*/ 6804 w 578488"/>
                <a:gd name="connsiteY893" fmla="*/ 366511 h 470547"/>
                <a:gd name="connsiteX894" fmla="*/ 4923 w 578488"/>
                <a:gd name="connsiteY894" fmla="*/ 364387 h 470547"/>
                <a:gd name="connsiteX895" fmla="*/ 4221 w 578488"/>
                <a:gd name="connsiteY895" fmla="*/ 360099 h 470547"/>
                <a:gd name="connsiteX896" fmla="*/ 4504 w 578488"/>
                <a:gd name="connsiteY896" fmla="*/ 358210 h 470547"/>
                <a:gd name="connsiteX897" fmla="*/ 8257 w 578488"/>
                <a:gd name="connsiteY897" fmla="*/ 357414 h 470547"/>
                <a:gd name="connsiteX898" fmla="*/ 10155 w 578488"/>
                <a:gd name="connsiteY898" fmla="*/ 357470 h 470547"/>
                <a:gd name="connsiteX899" fmla="*/ 11932 w 578488"/>
                <a:gd name="connsiteY899" fmla="*/ 356454 h 470547"/>
                <a:gd name="connsiteX900" fmla="*/ 10360 w 578488"/>
                <a:gd name="connsiteY900" fmla="*/ 355794 h 470547"/>
                <a:gd name="connsiteX901" fmla="*/ 8149 w 578488"/>
                <a:gd name="connsiteY901" fmla="*/ 354496 h 470547"/>
                <a:gd name="connsiteX902" fmla="*/ 6642 w 578488"/>
                <a:gd name="connsiteY902" fmla="*/ 351893 h 470547"/>
                <a:gd name="connsiteX903" fmla="*/ 4370 w 578488"/>
                <a:gd name="connsiteY903" fmla="*/ 351044 h 470547"/>
                <a:gd name="connsiteX904" fmla="*/ 2848 w 578488"/>
                <a:gd name="connsiteY904" fmla="*/ 348822 h 470547"/>
                <a:gd name="connsiteX905" fmla="*/ 2461 w 578488"/>
                <a:gd name="connsiteY905" fmla="*/ 345461 h 470547"/>
                <a:gd name="connsiteX906" fmla="*/ 2897 w 578488"/>
                <a:gd name="connsiteY906" fmla="*/ 343122 h 470547"/>
                <a:gd name="connsiteX907" fmla="*/ 4113 w 578488"/>
                <a:gd name="connsiteY907" fmla="*/ 342369 h 470547"/>
                <a:gd name="connsiteX908" fmla="*/ 7031 w 578488"/>
                <a:gd name="connsiteY908" fmla="*/ 342881 h 470547"/>
                <a:gd name="connsiteX909" fmla="*/ 14733 w 578488"/>
                <a:gd name="connsiteY909" fmla="*/ 342488 h 470547"/>
                <a:gd name="connsiteX910" fmla="*/ 21984 w 578488"/>
                <a:gd name="connsiteY910" fmla="*/ 344865 h 470547"/>
                <a:gd name="connsiteX911" fmla="*/ 26905 w 578488"/>
                <a:gd name="connsiteY911" fmla="*/ 346212 h 470547"/>
                <a:gd name="connsiteX912" fmla="*/ 36875 w 578488"/>
                <a:gd name="connsiteY912" fmla="*/ 345535 h 470547"/>
                <a:gd name="connsiteX913" fmla="*/ 42714 w 578488"/>
                <a:gd name="connsiteY913" fmla="*/ 343413 h 470547"/>
                <a:gd name="connsiteX914" fmla="*/ 41643 w 578488"/>
                <a:gd name="connsiteY914" fmla="*/ 342826 h 470547"/>
                <a:gd name="connsiteX915" fmla="*/ 35310 w 578488"/>
                <a:gd name="connsiteY915" fmla="*/ 344053 h 470547"/>
                <a:gd name="connsiteX916" fmla="*/ 29456 w 578488"/>
                <a:gd name="connsiteY916" fmla="*/ 344003 h 470547"/>
                <a:gd name="connsiteX917" fmla="*/ 19136 w 578488"/>
                <a:gd name="connsiteY917" fmla="*/ 341603 h 470547"/>
                <a:gd name="connsiteX918" fmla="*/ 14904 w 578488"/>
                <a:gd name="connsiteY918" fmla="*/ 340829 h 470547"/>
                <a:gd name="connsiteX919" fmla="*/ 10345 w 578488"/>
                <a:gd name="connsiteY919" fmla="*/ 341171 h 470547"/>
                <a:gd name="connsiteX920" fmla="*/ 7972 w 578488"/>
                <a:gd name="connsiteY920" fmla="*/ 340442 h 470547"/>
                <a:gd name="connsiteX921" fmla="*/ 6577 w 578488"/>
                <a:gd name="connsiteY921" fmla="*/ 338065 h 470547"/>
                <a:gd name="connsiteX922" fmla="*/ 7609 w 578488"/>
                <a:gd name="connsiteY922" fmla="*/ 333512 h 470547"/>
                <a:gd name="connsiteX923" fmla="*/ 9771 w 578488"/>
                <a:gd name="connsiteY923" fmla="*/ 332528 h 470547"/>
                <a:gd name="connsiteX924" fmla="*/ 10941 w 578488"/>
                <a:gd name="connsiteY924" fmla="*/ 333717 h 470547"/>
                <a:gd name="connsiteX925" fmla="*/ 12353 w 578488"/>
                <a:gd name="connsiteY925" fmla="*/ 333792 h 470547"/>
                <a:gd name="connsiteX926" fmla="*/ 13783 w 578488"/>
                <a:gd name="connsiteY926" fmla="*/ 331887 h 470547"/>
                <a:gd name="connsiteX927" fmla="*/ 15152 w 578488"/>
                <a:gd name="connsiteY927" fmla="*/ 330801 h 470547"/>
                <a:gd name="connsiteX928" fmla="*/ 16236 w 578488"/>
                <a:gd name="connsiteY928" fmla="*/ 328341 h 470547"/>
                <a:gd name="connsiteX929" fmla="*/ 20324 w 578488"/>
                <a:gd name="connsiteY929" fmla="*/ 326007 h 470547"/>
                <a:gd name="connsiteX930" fmla="*/ 22051 w 578488"/>
                <a:gd name="connsiteY930" fmla="*/ 325809 h 470547"/>
                <a:gd name="connsiteX931" fmla="*/ 24528 w 578488"/>
                <a:gd name="connsiteY931" fmla="*/ 324733 h 470547"/>
                <a:gd name="connsiteX932" fmla="*/ 26109 w 578488"/>
                <a:gd name="connsiteY932" fmla="*/ 325038 h 470547"/>
                <a:gd name="connsiteX933" fmla="*/ 27122 w 578488"/>
                <a:gd name="connsiteY933" fmla="*/ 326118 h 470547"/>
                <a:gd name="connsiteX934" fmla="*/ 28402 w 578488"/>
                <a:gd name="connsiteY934" fmla="*/ 327012 h 470547"/>
                <a:gd name="connsiteX935" fmla="*/ 31177 w 578488"/>
                <a:gd name="connsiteY935" fmla="*/ 326903 h 470547"/>
                <a:gd name="connsiteX936" fmla="*/ 39382 w 578488"/>
                <a:gd name="connsiteY936" fmla="*/ 325033 h 470547"/>
                <a:gd name="connsiteX937" fmla="*/ 40266 w 578488"/>
                <a:gd name="connsiteY937" fmla="*/ 324483 h 470547"/>
                <a:gd name="connsiteX938" fmla="*/ 41866 w 578488"/>
                <a:gd name="connsiteY938" fmla="*/ 322944 h 470547"/>
                <a:gd name="connsiteX939" fmla="*/ 36664 w 578488"/>
                <a:gd name="connsiteY939" fmla="*/ 323630 h 470547"/>
                <a:gd name="connsiteX940" fmla="*/ 32343 w 578488"/>
                <a:gd name="connsiteY940" fmla="*/ 324723 h 470547"/>
                <a:gd name="connsiteX941" fmla="*/ 29566 w 578488"/>
                <a:gd name="connsiteY941" fmla="*/ 325026 h 470547"/>
                <a:gd name="connsiteX942" fmla="*/ 29175 w 578488"/>
                <a:gd name="connsiteY942" fmla="*/ 323662 h 470547"/>
                <a:gd name="connsiteX943" fmla="*/ 30199 w 578488"/>
                <a:gd name="connsiteY943" fmla="*/ 322450 h 470547"/>
                <a:gd name="connsiteX944" fmla="*/ 31807 w 578488"/>
                <a:gd name="connsiteY944" fmla="*/ 321160 h 470547"/>
                <a:gd name="connsiteX945" fmla="*/ 32589 w 578488"/>
                <a:gd name="connsiteY945" fmla="*/ 318959 h 470547"/>
                <a:gd name="connsiteX946" fmla="*/ 34359 w 578488"/>
                <a:gd name="connsiteY946" fmla="*/ 318019 h 470547"/>
                <a:gd name="connsiteX947" fmla="*/ 36273 w 578488"/>
                <a:gd name="connsiteY947" fmla="*/ 318069 h 470547"/>
                <a:gd name="connsiteX948" fmla="*/ 40229 w 578488"/>
                <a:gd name="connsiteY948" fmla="*/ 317669 h 470547"/>
                <a:gd name="connsiteX949" fmla="*/ 43021 w 578488"/>
                <a:gd name="connsiteY949" fmla="*/ 317096 h 470547"/>
                <a:gd name="connsiteX950" fmla="*/ 47808 w 578488"/>
                <a:gd name="connsiteY950" fmla="*/ 317480 h 470547"/>
                <a:gd name="connsiteX951" fmla="*/ 54943 w 578488"/>
                <a:gd name="connsiteY951" fmla="*/ 318323 h 470547"/>
                <a:gd name="connsiteX952" fmla="*/ 59542 w 578488"/>
                <a:gd name="connsiteY952" fmla="*/ 320372 h 470547"/>
                <a:gd name="connsiteX953" fmla="*/ 61274 w 578488"/>
                <a:gd name="connsiteY953" fmla="*/ 320187 h 470547"/>
                <a:gd name="connsiteX954" fmla="*/ 63110 w 578488"/>
                <a:gd name="connsiteY954" fmla="*/ 319642 h 470547"/>
                <a:gd name="connsiteX955" fmla="*/ 63941 w 578488"/>
                <a:gd name="connsiteY955" fmla="*/ 318899 h 470547"/>
                <a:gd name="connsiteX956" fmla="*/ 60331 w 578488"/>
                <a:gd name="connsiteY956" fmla="*/ 318048 h 470547"/>
                <a:gd name="connsiteX957" fmla="*/ 60125 w 578488"/>
                <a:gd name="connsiteY957" fmla="*/ 316834 h 470547"/>
                <a:gd name="connsiteX958" fmla="*/ 60573 w 578488"/>
                <a:gd name="connsiteY958" fmla="*/ 315918 h 470547"/>
                <a:gd name="connsiteX959" fmla="*/ 66461 w 578488"/>
                <a:gd name="connsiteY959" fmla="*/ 314229 h 470547"/>
                <a:gd name="connsiteX960" fmla="*/ 72892 w 578488"/>
                <a:gd name="connsiteY960" fmla="*/ 313855 h 470547"/>
                <a:gd name="connsiteX961" fmla="*/ 71786 w 578488"/>
                <a:gd name="connsiteY961" fmla="*/ 312494 h 470547"/>
                <a:gd name="connsiteX962" fmla="*/ 57698 w 578488"/>
                <a:gd name="connsiteY962" fmla="*/ 314548 h 470547"/>
                <a:gd name="connsiteX963" fmla="*/ 54021 w 578488"/>
                <a:gd name="connsiteY963" fmla="*/ 313146 h 470547"/>
                <a:gd name="connsiteX964" fmla="*/ 51119 w 578488"/>
                <a:gd name="connsiteY964" fmla="*/ 313158 h 470547"/>
                <a:gd name="connsiteX965" fmla="*/ 49218 w 578488"/>
                <a:gd name="connsiteY965" fmla="*/ 313959 h 470547"/>
                <a:gd name="connsiteX966" fmla="*/ 43803 w 578488"/>
                <a:gd name="connsiteY966" fmla="*/ 314929 h 470547"/>
                <a:gd name="connsiteX967" fmla="*/ 42807 w 578488"/>
                <a:gd name="connsiteY967" fmla="*/ 314239 h 470547"/>
                <a:gd name="connsiteX968" fmla="*/ 43837 w 578488"/>
                <a:gd name="connsiteY968" fmla="*/ 311857 h 470547"/>
                <a:gd name="connsiteX969" fmla="*/ 47081 w 578488"/>
                <a:gd name="connsiteY969" fmla="*/ 307944 h 470547"/>
                <a:gd name="connsiteX970" fmla="*/ 47351 w 578488"/>
                <a:gd name="connsiteY970" fmla="*/ 306984 h 470547"/>
                <a:gd name="connsiteX971" fmla="*/ 48856 w 578488"/>
                <a:gd name="connsiteY971" fmla="*/ 306041 h 470547"/>
                <a:gd name="connsiteX972" fmla="*/ 57271 w 578488"/>
                <a:gd name="connsiteY972" fmla="*/ 303765 h 470547"/>
                <a:gd name="connsiteX973" fmla="*/ 61313 w 578488"/>
                <a:gd name="connsiteY973" fmla="*/ 301118 h 470547"/>
                <a:gd name="connsiteX974" fmla="*/ 63136 w 578488"/>
                <a:gd name="connsiteY974" fmla="*/ 300782 h 470547"/>
                <a:gd name="connsiteX975" fmla="*/ 64943 w 578488"/>
                <a:gd name="connsiteY975" fmla="*/ 300967 h 470547"/>
                <a:gd name="connsiteX976" fmla="*/ 67692 w 578488"/>
                <a:gd name="connsiteY976" fmla="*/ 300657 h 470547"/>
                <a:gd name="connsiteX977" fmla="*/ 73004 w 578488"/>
                <a:gd name="connsiteY977" fmla="*/ 301415 h 470547"/>
                <a:gd name="connsiteX978" fmla="*/ 75448 w 578488"/>
                <a:gd name="connsiteY978" fmla="*/ 304729 h 470547"/>
                <a:gd name="connsiteX979" fmla="*/ 77647 w 578488"/>
                <a:gd name="connsiteY979" fmla="*/ 305769 h 470547"/>
                <a:gd name="connsiteX980" fmla="*/ 84559 w 578488"/>
                <a:gd name="connsiteY980" fmla="*/ 309900 h 470547"/>
                <a:gd name="connsiteX981" fmla="*/ 84250 w 578488"/>
                <a:gd name="connsiteY981" fmla="*/ 308712 h 470547"/>
                <a:gd name="connsiteX982" fmla="*/ 78267 w 578488"/>
                <a:gd name="connsiteY982" fmla="*/ 303109 h 470547"/>
                <a:gd name="connsiteX983" fmla="*/ 75980 w 578488"/>
                <a:gd name="connsiteY983" fmla="*/ 301720 h 470547"/>
                <a:gd name="connsiteX984" fmla="*/ 74274 w 578488"/>
                <a:gd name="connsiteY984" fmla="*/ 298962 h 470547"/>
                <a:gd name="connsiteX985" fmla="*/ 74859 w 578488"/>
                <a:gd name="connsiteY985" fmla="*/ 296352 h 470547"/>
                <a:gd name="connsiteX986" fmla="*/ 76783 w 578488"/>
                <a:gd name="connsiteY986" fmla="*/ 294608 h 470547"/>
                <a:gd name="connsiteX987" fmla="*/ 83609 w 578488"/>
                <a:gd name="connsiteY987" fmla="*/ 293673 h 470547"/>
                <a:gd name="connsiteX988" fmla="*/ 84833 w 578488"/>
                <a:gd name="connsiteY988" fmla="*/ 292663 h 470547"/>
                <a:gd name="connsiteX989" fmla="*/ 84954 w 578488"/>
                <a:gd name="connsiteY989" fmla="*/ 290926 h 470547"/>
                <a:gd name="connsiteX990" fmla="*/ 83909 w 578488"/>
                <a:gd name="connsiteY990" fmla="*/ 289737 h 470547"/>
                <a:gd name="connsiteX991" fmla="*/ 81398 w 578488"/>
                <a:gd name="connsiteY991" fmla="*/ 289806 h 470547"/>
                <a:gd name="connsiteX992" fmla="*/ 79327 w 578488"/>
                <a:gd name="connsiteY992" fmla="*/ 289069 h 470547"/>
                <a:gd name="connsiteX993" fmla="*/ 78757 w 578488"/>
                <a:gd name="connsiteY993" fmla="*/ 287194 h 470547"/>
                <a:gd name="connsiteX994" fmla="*/ 79584 w 578488"/>
                <a:gd name="connsiteY994" fmla="*/ 285926 h 470547"/>
                <a:gd name="connsiteX995" fmla="*/ 83520 w 578488"/>
                <a:gd name="connsiteY995" fmla="*/ 283612 h 470547"/>
                <a:gd name="connsiteX996" fmla="*/ 85675 w 578488"/>
                <a:gd name="connsiteY996" fmla="*/ 282860 h 470547"/>
                <a:gd name="connsiteX997" fmla="*/ 89407 w 578488"/>
                <a:gd name="connsiteY997" fmla="*/ 282044 h 470547"/>
                <a:gd name="connsiteX998" fmla="*/ 95896 w 578488"/>
                <a:gd name="connsiteY998" fmla="*/ 283876 h 470547"/>
                <a:gd name="connsiteX999" fmla="*/ 96388 w 578488"/>
                <a:gd name="connsiteY999" fmla="*/ 284835 h 470547"/>
                <a:gd name="connsiteX1000" fmla="*/ 94570 w 578488"/>
                <a:gd name="connsiteY1000" fmla="*/ 287141 h 470547"/>
                <a:gd name="connsiteX1001" fmla="*/ 94753 w 578488"/>
                <a:gd name="connsiteY1001" fmla="*/ 288434 h 470547"/>
                <a:gd name="connsiteX1002" fmla="*/ 96343 w 578488"/>
                <a:gd name="connsiteY1002" fmla="*/ 288577 h 470547"/>
                <a:gd name="connsiteX1003" fmla="*/ 100048 w 578488"/>
                <a:gd name="connsiteY1003" fmla="*/ 284691 h 470547"/>
                <a:gd name="connsiteX1004" fmla="*/ 104406 w 578488"/>
                <a:gd name="connsiteY1004" fmla="*/ 284154 h 470547"/>
                <a:gd name="connsiteX1005" fmla="*/ 106209 w 578488"/>
                <a:gd name="connsiteY1005" fmla="*/ 283318 h 470547"/>
                <a:gd name="connsiteX1006" fmla="*/ 108301 w 578488"/>
                <a:gd name="connsiteY1006" fmla="*/ 282792 h 470547"/>
                <a:gd name="connsiteX1007" fmla="*/ 111294 w 578488"/>
                <a:gd name="connsiteY1007" fmla="*/ 286309 h 470547"/>
                <a:gd name="connsiteX1008" fmla="*/ 112605 w 578488"/>
                <a:gd name="connsiteY1008" fmla="*/ 287433 h 470547"/>
                <a:gd name="connsiteX1009" fmla="*/ 113590 w 578488"/>
                <a:gd name="connsiteY1009" fmla="*/ 287894 h 470547"/>
                <a:gd name="connsiteX1010" fmla="*/ 114544 w 578488"/>
                <a:gd name="connsiteY1010" fmla="*/ 290815 h 470547"/>
                <a:gd name="connsiteX1011" fmla="*/ 115468 w 578488"/>
                <a:gd name="connsiteY1011" fmla="*/ 290971 h 470547"/>
                <a:gd name="connsiteX1012" fmla="*/ 116785 w 578488"/>
                <a:gd name="connsiteY1012" fmla="*/ 289507 h 470547"/>
                <a:gd name="connsiteX1013" fmla="*/ 119174 w 578488"/>
                <a:gd name="connsiteY1013" fmla="*/ 288736 h 470547"/>
                <a:gd name="connsiteX1014" fmla="*/ 122523 w 578488"/>
                <a:gd name="connsiteY1014" fmla="*/ 288227 h 470547"/>
                <a:gd name="connsiteX1015" fmla="*/ 128070 w 578488"/>
                <a:gd name="connsiteY1015" fmla="*/ 289000 h 470547"/>
                <a:gd name="connsiteX1016" fmla="*/ 130582 w 578488"/>
                <a:gd name="connsiteY1016" fmla="*/ 288429 h 470547"/>
                <a:gd name="connsiteX1017" fmla="*/ 131813 w 578488"/>
                <a:gd name="connsiteY1017" fmla="*/ 288509 h 470547"/>
                <a:gd name="connsiteX1018" fmla="*/ 130632 w 578488"/>
                <a:gd name="connsiteY1018" fmla="*/ 285883 h 470547"/>
                <a:gd name="connsiteX1019" fmla="*/ 129899 w 578488"/>
                <a:gd name="connsiteY1019" fmla="*/ 285124 h 470547"/>
                <a:gd name="connsiteX1020" fmla="*/ 131042 w 578488"/>
                <a:gd name="connsiteY1020" fmla="*/ 282777 h 470547"/>
                <a:gd name="connsiteX1021" fmla="*/ 132234 w 578488"/>
                <a:gd name="connsiteY1021" fmla="*/ 281859 h 470547"/>
                <a:gd name="connsiteX1022" fmla="*/ 136067 w 578488"/>
                <a:gd name="connsiteY1022" fmla="*/ 280209 h 470547"/>
                <a:gd name="connsiteX1023" fmla="*/ 139722 w 578488"/>
                <a:gd name="connsiteY1023" fmla="*/ 279472 h 470547"/>
                <a:gd name="connsiteX1024" fmla="*/ 142109 w 578488"/>
                <a:gd name="connsiteY1024" fmla="*/ 277904 h 470547"/>
                <a:gd name="connsiteX1025" fmla="*/ 145313 w 578488"/>
                <a:gd name="connsiteY1025" fmla="*/ 276462 h 470547"/>
                <a:gd name="connsiteX1026" fmla="*/ 144810 w 578488"/>
                <a:gd name="connsiteY1026" fmla="*/ 275306 h 470547"/>
                <a:gd name="connsiteX1027" fmla="*/ 143918 w 578488"/>
                <a:gd name="connsiteY1027" fmla="*/ 273967 h 470547"/>
                <a:gd name="connsiteX1028" fmla="*/ 141845 w 578488"/>
                <a:gd name="connsiteY1028" fmla="*/ 273882 h 470547"/>
                <a:gd name="connsiteX1029" fmla="*/ 140999 w 578488"/>
                <a:gd name="connsiteY1029" fmla="*/ 273151 h 470547"/>
                <a:gd name="connsiteX1030" fmla="*/ 143631 w 578488"/>
                <a:gd name="connsiteY1030" fmla="*/ 271414 h 470547"/>
                <a:gd name="connsiteX1031" fmla="*/ 147235 w 578488"/>
                <a:gd name="connsiteY1031" fmla="*/ 269481 h 470547"/>
                <a:gd name="connsiteX1032" fmla="*/ 146607 w 578488"/>
                <a:gd name="connsiteY1032" fmla="*/ 268721 h 470547"/>
                <a:gd name="connsiteX1033" fmla="*/ 143897 w 578488"/>
                <a:gd name="connsiteY1033" fmla="*/ 267861 h 470547"/>
                <a:gd name="connsiteX1034" fmla="*/ 141839 w 578488"/>
                <a:gd name="connsiteY1034" fmla="*/ 268509 h 470547"/>
                <a:gd name="connsiteX1035" fmla="*/ 138779 w 578488"/>
                <a:gd name="connsiteY1035" fmla="*/ 270005 h 470547"/>
                <a:gd name="connsiteX1036" fmla="*/ 135220 w 578488"/>
                <a:gd name="connsiteY1036" fmla="*/ 272369 h 470547"/>
                <a:gd name="connsiteX1037" fmla="*/ 136380 w 578488"/>
                <a:gd name="connsiteY1037" fmla="*/ 273057 h 470547"/>
                <a:gd name="connsiteX1038" fmla="*/ 138161 w 578488"/>
                <a:gd name="connsiteY1038" fmla="*/ 275041 h 470547"/>
                <a:gd name="connsiteX1039" fmla="*/ 135676 w 578488"/>
                <a:gd name="connsiteY1039" fmla="*/ 277679 h 470547"/>
                <a:gd name="connsiteX1040" fmla="*/ 122504 w 578488"/>
                <a:gd name="connsiteY1040" fmla="*/ 284668 h 470547"/>
                <a:gd name="connsiteX1041" fmla="*/ 116222 w 578488"/>
                <a:gd name="connsiteY1041" fmla="*/ 286710 h 470547"/>
                <a:gd name="connsiteX1042" fmla="*/ 113324 w 578488"/>
                <a:gd name="connsiteY1042" fmla="*/ 286392 h 470547"/>
                <a:gd name="connsiteX1043" fmla="*/ 112633 w 578488"/>
                <a:gd name="connsiteY1043" fmla="*/ 284486 h 470547"/>
                <a:gd name="connsiteX1044" fmla="*/ 111296 w 578488"/>
                <a:gd name="connsiteY1044" fmla="*/ 283074 h 470547"/>
                <a:gd name="connsiteX1045" fmla="*/ 109863 w 578488"/>
                <a:gd name="connsiteY1045" fmla="*/ 280162 h 470547"/>
                <a:gd name="connsiteX1046" fmla="*/ 107425 w 578488"/>
                <a:gd name="connsiteY1046" fmla="*/ 280240 h 470547"/>
                <a:gd name="connsiteX1047" fmla="*/ 106040 w 578488"/>
                <a:gd name="connsiteY1047" fmla="*/ 280884 h 470547"/>
                <a:gd name="connsiteX1048" fmla="*/ 105436 w 578488"/>
                <a:gd name="connsiteY1048" fmla="*/ 279929 h 470547"/>
                <a:gd name="connsiteX1049" fmla="*/ 106485 w 578488"/>
                <a:gd name="connsiteY1049" fmla="*/ 276814 h 470547"/>
                <a:gd name="connsiteX1050" fmla="*/ 108548 w 578488"/>
                <a:gd name="connsiteY1050" fmla="*/ 274348 h 470547"/>
                <a:gd name="connsiteX1051" fmla="*/ 112007 w 578488"/>
                <a:gd name="connsiteY1051" fmla="*/ 272484 h 470547"/>
                <a:gd name="connsiteX1052" fmla="*/ 113665 w 578488"/>
                <a:gd name="connsiteY1052" fmla="*/ 270230 h 470547"/>
                <a:gd name="connsiteX1053" fmla="*/ 115224 w 578488"/>
                <a:gd name="connsiteY1053" fmla="*/ 266650 h 470547"/>
                <a:gd name="connsiteX1054" fmla="*/ 120228 w 578488"/>
                <a:gd name="connsiteY1054" fmla="*/ 263237 h 470547"/>
                <a:gd name="connsiteX1055" fmla="*/ 127511 w 578488"/>
                <a:gd name="connsiteY1055" fmla="*/ 254770 h 470547"/>
                <a:gd name="connsiteX1056" fmla="*/ 133445 w 578488"/>
                <a:gd name="connsiteY1056" fmla="*/ 252061 h 470547"/>
                <a:gd name="connsiteX1057" fmla="*/ 135620 w 578488"/>
                <a:gd name="connsiteY1057" fmla="*/ 249095 h 470547"/>
                <a:gd name="connsiteX1058" fmla="*/ 139116 w 578488"/>
                <a:gd name="connsiteY1058" fmla="*/ 247783 h 470547"/>
                <a:gd name="connsiteX1059" fmla="*/ 142100 w 578488"/>
                <a:gd name="connsiteY1059" fmla="*/ 245465 h 470547"/>
                <a:gd name="connsiteX1060" fmla="*/ 144443 w 578488"/>
                <a:gd name="connsiteY1060" fmla="*/ 245235 h 470547"/>
                <a:gd name="connsiteX1061" fmla="*/ 148699 w 578488"/>
                <a:gd name="connsiteY1061" fmla="*/ 243146 h 470547"/>
                <a:gd name="connsiteX1062" fmla="*/ 151111 w 578488"/>
                <a:gd name="connsiteY1062" fmla="*/ 240658 h 470547"/>
                <a:gd name="connsiteX1063" fmla="*/ 149537 w 578488"/>
                <a:gd name="connsiteY1063" fmla="*/ 240503 h 470547"/>
                <a:gd name="connsiteX1064" fmla="*/ 145795 w 578488"/>
                <a:gd name="connsiteY1064" fmla="*/ 242123 h 470547"/>
                <a:gd name="connsiteX1065" fmla="*/ 143678 w 578488"/>
                <a:gd name="connsiteY1065" fmla="*/ 242774 h 470547"/>
                <a:gd name="connsiteX1066" fmla="*/ 143828 w 578488"/>
                <a:gd name="connsiteY1066" fmla="*/ 240104 h 470547"/>
                <a:gd name="connsiteX1067" fmla="*/ 144853 w 578488"/>
                <a:gd name="connsiteY1067" fmla="*/ 237363 h 470547"/>
                <a:gd name="connsiteX1068" fmla="*/ 147937 w 578488"/>
                <a:gd name="connsiteY1068" fmla="*/ 234854 h 470547"/>
                <a:gd name="connsiteX1069" fmla="*/ 162759 w 578488"/>
                <a:gd name="connsiteY1069" fmla="*/ 227548 h 470547"/>
                <a:gd name="connsiteX1070" fmla="*/ 164238 w 578488"/>
                <a:gd name="connsiteY1070" fmla="*/ 228758 h 470547"/>
                <a:gd name="connsiteX1071" fmla="*/ 166006 w 578488"/>
                <a:gd name="connsiteY1071" fmla="*/ 230895 h 470547"/>
                <a:gd name="connsiteX1072" fmla="*/ 170470 w 578488"/>
                <a:gd name="connsiteY1072" fmla="*/ 230412 h 470547"/>
                <a:gd name="connsiteX1073" fmla="*/ 175556 w 578488"/>
                <a:gd name="connsiteY1073" fmla="*/ 226271 h 470547"/>
                <a:gd name="connsiteX1074" fmla="*/ 179473 w 578488"/>
                <a:gd name="connsiteY1074" fmla="*/ 221764 h 470547"/>
                <a:gd name="connsiteX1075" fmla="*/ 177356 w 578488"/>
                <a:gd name="connsiteY1075" fmla="*/ 222551 h 470547"/>
                <a:gd name="connsiteX1076" fmla="*/ 175046 w 578488"/>
                <a:gd name="connsiteY1076" fmla="*/ 224397 h 470547"/>
                <a:gd name="connsiteX1077" fmla="*/ 170543 w 578488"/>
                <a:gd name="connsiteY1077" fmla="*/ 226959 h 470547"/>
                <a:gd name="connsiteX1078" fmla="*/ 168462 w 578488"/>
                <a:gd name="connsiteY1078" fmla="*/ 227364 h 470547"/>
                <a:gd name="connsiteX1079" fmla="*/ 167274 w 578488"/>
                <a:gd name="connsiteY1079" fmla="*/ 227031 h 470547"/>
                <a:gd name="connsiteX1080" fmla="*/ 166613 w 578488"/>
                <a:gd name="connsiteY1080" fmla="*/ 225322 h 470547"/>
                <a:gd name="connsiteX1081" fmla="*/ 165052 w 578488"/>
                <a:gd name="connsiteY1081" fmla="*/ 224767 h 470547"/>
                <a:gd name="connsiteX1082" fmla="*/ 163642 w 578488"/>
                <a:gd name="connsiteY1082" fmla="*/ 225151 h 470547"/>
                <a:gd name="connsiteX1083" fmla="*/ 162189 w 578488"/>
                <a:gd name="connsiteY1083" fmla="*/ 223935 h 470547"/>
                <a:gd name="connsiteX1084" fmla="*/ 161930 w 578488"/>
                <a:gd name="connsiteY1084" fmla="*/ 220930 h 470547"/>
                <a:gd name="connsiteX1085" fmla="*/ 163789 w 578488"/>
                <a:gd name="connsiteY1085" fmla="*/ 216446 h 470547"/>
                <a:gd name="connsiteX1086" fmla="*/ 165262 w 578488"/>
                <a:gd name="connsiteY1086" fmla="*/ 213475 h 470547"/>
                <a:gd name="connsiteX1087" fmla="*/ 166853 w 578488"/>
                <a:gd name="connsiteY1087" fmla="*/ 211224 h 470547"/>
                <a:gd name="connsiteX1088" fmla="*/ 173109 w 578488"/>
                <a:gd name="connsiteY1088" fmla="*/ 204821 h 470547"/>
                <a:gd name="connsiteX1089" fmla="*/ 174461 w 578488"/>
                <a:gd name="connsiteY1089" fmla="*/ 201318 h 470547"/>
                <a:gd name="connsiteX1090" fmla="*/ 177290 w 578488"/>
                <a:gd name="connsiteY1090" fmla="*/ 199467 h 470547"/>
                <a:gd name="connsiteX1091" fmla="*/ 180964 w 578488"/>
                <a:gd name="connsiteY1091" fmla="*/ 199879 h 470547"/>
                <a:gd name="connsiteX1092" fmla="*/ 182073 w 578488"/>
                <a:gd name="connsiteY1092" fmla="*/ 199344 h 470547"/>
                <a:gd name="connsiteX1093" fmla="*/ 180811 w 578488"/>
                <a:gd name="connsiteY1093" fmla="*/ 197042 h 470547"/>
                <a:gd name="connsiteX1094" fmla="*/ 176806 w 578488"/>
                <a:gd name="connsiteY1094" fmla="*/ 195215 h 470547"/>
                <a:gd name="connsiteX1095" fmla="*/ 176560 w 578488"/>
                <a:gd name="connsiteY1095" fmla="*/ 194067 h 470547"/>
                <a:gd name="connsiteX1096" fmla="*/ 189900 w 578488"/>
                <a:gd name="connsiteY1096" fmla="*/ 191049 h 470547"/>
                <a:gd name="connsiteX1097" fmla="*/ 196253 w 578488"/>
                <a:gd name="connsiteY1097" fmla="*/ 191151 h 470547"/>
                <a:gd name="connsiteX1098" fmla="*/ 198138 w 578488"/>
                <a:gd name="connsiteY1098" fmla="*/ 189643 h 470547"/>
                <a:gd name="connsiteX1099" fmla="*/ 201591 w 578488"/>
                <a:gd name="connsiteY1099" fmla="*/ 188677 h 470547"/>
                <a:gd name="connsiteX1100" fmla="*/ 204208 w 578488"/>
                <a:gd name="connsiteY1100" fmla="*/ 186831 h 470547"/>
                <a:gd name="connsiteX1101" fmla="*/ 202859 w 578488"/>
                <a:gd name="connsiteY1101" fmla="*/ 186016 h 470547"/>
                <a:gd name="connsiteX1102" fmla="*/ 196407 w 578488"/>
                <a:gd name="connsiteY1102" fmla="*/ 187713 h 470547"/>
                <a:gd name="connsiteX1103" fmla="*/ 192373 w 578488"/>
                <a:gd name="connsiteY1103" fmla="*/ 188510 h 470547"/>
                <a:gd name="connsiteX1104" fmla="*/ 190548 w 578488"/>
                <a:gd name="connsiteY1104" fmla="*/ 188485 h 470547"/>
                <a:gd name="connsiteX1105" fmla="*/ 189125 w 578488"/>
                <a:gd name="connsiteY1105" fmla="*/ 189068 h 470547"/>
                <a:gd name="connsiteX1106" fmla="*/ 183969 w 578488"/>
                <a:gd name="connsiteY1106" fmla="*/ 189290 h 470547"/>
                <a:gd name="connsiteX1107" fmla="*/ 182848 w 578488"/>
                <a:gd name="connsiteY1107" fmla="*/ 181925 h 470547"/>
                <a:gd name="connsiteX1108" fmla="*/ 183655 w 578488"/>
                <a:gd name="connsiteY1108" fmla="*/ 177918 h 470547"/>
                <a:gd name="connsiteX1109" fmla="*/ 185577 w 578488"/>
                <a:gd name="connsiteY1109" fmla="*/ 178001 h 470547"/>
                <a:gd name="connsiteX1110" fmla="*/ 186015 w 578488"/>
                <a:gd name="connsiteY1110" fmla="*/ 174168 h 470547"/>
                <a:gd name="connsiteX1111" fmla="*/ 188235 w 578488"/>
                <a:gd name="connsiteY1111" fmla="*/ 171907 h 470547"/>
                <a:gd name="connsiteX1112" fmla="*/ 191300 w 578488"/>
                <a:gd name="connsiteY1112" fmla="*/ 171401 h 470547"/>
                <a:gd name="connsiteX1113" fmla="*/ 192844 w 578488"/>
                <a:gd name="connsiteY1113" fmla="*/ 170432 h 470547"/>
                <a:gd name="connsiteX1114" fmla="*/ 195074 w 578488"/>
                <a:gd name="connsiteY1114" fmla="*/ 168460 h 470547"/>
                <a:gd name="connsiteX1115" fmla="*/ 198765 w 578488"/>
                <a:gd name="connsiteY1115" fmla="*/ 168918 h 470547"/>
                <a:gd name="connsiteX1116" fmla="*/ 202556 w 578488"/>
                <a:gd name="connsiteY1116" fmla="*/ 168478 h 470547"/>
                <a:gd name="connsiteX1117" fmla="*/ 201617 w 578488"/>
                <a:gd name="connsiteY1117" fmla="*/ 167548 h 470547"/>
                <a:gd name="connsiteX1118" fmla="*/ 196910 w 578488"/>
                <a:gd name="connsiteY1118" fmla="*/ 166349 h 470547"/>
                <a:gd name="connsiteX1119" fmla="*/ 195748 w 578488"/>
                <a:gd name="connsiteY1119" fmla="*/ 164288 h 470547"/>
                <a:gd name="connsiteX1120" fmla="*/ 197408 w 578488"/>
                <a:gd name="connsiteY1120" fmla="*/ 163137 h 470547"/>
                <a:gd name="connsiteX1121" fmla="*/ 199216 w 578488"/>
                <a:gd name="connsiteY1121" fmla="*/ 162289 h 470547"/>
                <a:gd name="connsiteX1122" fmla="*/ 200803 w 578488"/>
                <a:gd name="connsiteY1122" fmla="*/ 162137 h 470547"/>
                <a:gd name="connsiteX1123" fmla="*/ 203947 w 578488"/>
                <a:gd name="connsiteY1123" fmla="*/ 158104 h 470547"/>
                <a:gd name="connsiteX1124" fmla="*/ 205858 w 578488"/>
                <a:gd name="connsiteY1124" fmla="*/ 156381 h 470547"/>
                <a:gd name="connsiteX1125" fmla="*/ 207998 w 578488"/>
                <a:gd name="connsiteY1125" fmla="*/ 156680 h 470547"/>
                <a:gd name="connsiteX1126" fmla="*/ 210978 w 578488"/>
                <a:gd name="connsiteY1126" fmla="*/ 154898 h 470547"/>
                <a:gd name="connsiteX1127" fmla="*/ 213904 w 578488"/>
                <a:gd name="connsiteY1127" fmla="*/ 155506 h 470547"/>
                <a:gd name="connsiteX1128" fmla="*/ 216735 w 578488"/>
                <a:gd name="connsiteY1128" fmla="*/ 154339 h 470547"/>
                <a:gd name="connsiteX1129" fmla="*/ 220602 w 578488"/>
                <a:gd name="connsiteY1129" fmla="*/ 153569 h 470547"/>
                <a:gd name="connsiteX1130" fmla="*/ 234757 w 578488"/>
                <a:gd name="connsiteY1130" fmla="*/ 153271 h 470547"/>
                <a:gd name="connsiteX1131" fmla="*/ 235178 w 578488"/>
                <a:gd name="connsiteY1131" fmla="*/ 151616 h 470547"/>
                <a:gd name="connsiteX1132" fmla="*/ 232201 w 578488"/>
                <a:gd name="connsiteY1132" fmla="*/ 151232 h 470547"/>
                <a:gd name="connsiteX1133" fmla="*/ 221682 w 578488"/>
                <a:gd name="connsiteY1133" fmla="*/ 150806 h 470547"/>
                <a:gd name="connsiteX1134" fmla="*/ 216312 w 578488"/>
                <a:gd name="connsiteY1134" fmla="*/ 150839 h 470547"/>
                <a:gd name="connsiteX1135" fmla="*/ 214051 w 578488"/>
                <a:gd name="connsiteY1135" fmla="*/ 151268 h 470547"/>
                <a:gd name="connsiteX1136" fmla="*/ 213220 w 578488"/>
                <a:gd name="connsiteY1136" fmla="*/ 150691 h 470547"/>
                <a:gd name="connsiteX1137" fmla="*/ 213366 w 578488"/>
                <a:gd name="connsiteY1137" fmla="*/ 149699 h 470547"/>
                <a:gd name="connsiteX1138" fmla="*/ 215318 w 578488"/>
                <a:gd name="connsiteY1138" fmla="*/ 148129 h 470547"/>
                <a:gd name="connsiteX1139" fmla="*/ 216245 w 578488"/>
                <a:gd name="connsiteY1139" fmla="*/ 146392 h 470547"/>
                <a:gd name="connsiteX1140" fmla="*/ 220147 w 578488"/>
                <a:gd name="connsiteY1140" fmla="*/ 142146 h 470547"/>
                <a:gd name="connsiteX1141" fmla="*/ 224722 w 578488"/>
                <a:gd name="connsiteY1141" fmla="*/ 139313 h 470547"/>
                <a:gd name="connsiteX1142" fmla="*/ 228229 w 578488"/>
                <a:gd name="connsiteY1142" fmla="*/ 140038 h 470547"/>
                <a:gd name="connsiteX1143" fmla="*/ 231959 w 578488"/>
                <a:gd name="connsiteY1143" fmla="*/ 142743 h 470547"/>
                <a:gd name="connsiteX1144" fmla="*/ 234617 w 578488"/>
                <a:gd name="connsiteY1144" fmla="*/ 143081 h 470547"/>
                <a:gd name="connsiteX1145" fmla="*/ 235854 w 578488"/>
                <a:gd name="connsiteY1145" fmla="*/ 143954 h 470547"/>
                <a:gd name="connsiteX1146" fmla="*/ 237791 w 578488"/>
                <a:gd name="connsiteY1146" fmla="*/ 147678 h 470547"/>
                <a:gd name="connsiteX1147" fmla="*/ 238709 w 578488"/>
                <a:gd name="connsiteY1147" fmla="*/ 147799 h 470547"/>
                <a:gd name="connsiteX1148" fmla="*/ 238294 w 578488"/>
                <a:gd name="connsiteY1148" fmla="*/ 144220 h 470547"/>
                <a:gd name="connsiteX1149" fmla="*/ 240855 w 578488"/>
                <a:gd name="connsiteY1149" fmla="*/ 141304 h 470547"/>
                <a:gd name="connsiteX1150" fmla="*/ 240188 w 578488"/>
                <a:gd name="connsiteY1150" fmla="*/ 140497 h 470547"/>
                <a:gd name="connsiteX1151" fmla="*/ 236340 w 578488"/>
                <a:gd name="connsiteY1151" fmla="*/ 141552 h 470547"/>
                <a:gd name="connsiteX1152" fmla="*/ 233392 w 578488"/>
                <a:gd name="connsiteY1152" fmla="*/ 140455 h 470547"/>
                <a:gd name="connsiteX1153" fmla="*/ 231065 w 578488"/>
                <a:gd name="connsiteY1153" fmla="*/ 138262 h 470547"/>
                <a:gd name="connsiteX1154" fmla="*/ 230399 w 578488"/>
                <a:gd name="connsiteY1154" fmla="*/ 136255 h 470547"/>
                <a:gd name="connsiteX1155" fmla="*/ 231846 w 578488"/>
                <a:gd name="connsiteY1155" fmla="*/ 134270 h 470547"/>
                <a:gd name="connsiteX1156" fmla="*/ 233211 w 578488"/>
                <a:gd name="connsiteY1156" fmla="*/ 133270 h 470547"/>
                <a:gd name="connsiteX1157" fmla="*/ 232285 w 578488"/>
                <a:gd name="connsiteY1157" fmla="*/ 132104 h 470547"/>
                <a:gd name="connsiteX1158" fmla="*/ 226467 w 578488"/>
                <a:gd name="connsiteY1158" fmla="*/ 135229 h 470547"/>
                <a:gd name="connsiteX1159" fmla="*/ 222352 w 578488"/>
                <a:gd name="connsiteY1159" fmla="*/ 135955 h 470547"/>
                <a:gd name="connsiteX1160" fmla="*/ 220730 w 578488"/>
                <a:gd name="connsiteY1160" fmla="*/ 135518 h 470547"/>
                <a:gd name="connsiteX1161" fmla="*/ 221609 w 578488"/>
                <a:gd name="connsiteY1161" fmla="*/ 132687 h 470547"/>
                <a:gd name="connsiteX1162" fmla="*/ 221119 w 578488"/>
                <a:gd name="connsiteY1162" fmla="*/ 130438 h 470547"/>
                <a:gd name="connsiteX1163" fmla="*/ 226636 w 578488"/>
                <a:gd name="connsiteY1163" fmla="*/ 124888 h 470547"/>
                <a:gd name="connsiteX1164" fmla="*/ 228534 w 578488"/>
                <a:gd name="connsiteY1164" fmla="*/ 124245 h 470547"/>
                <a:gd name="connsiteX1165" fmla="*/ 231632 w 578488"/>
                <a:gd name="connsiteY1165" fmla="*/ 124691 h 470547"/>
                <a:gd name="connsiteX1166" fmla="*/ 234429 w 578488"/>
                <a:gd name="connsiteY1166" fmla="*/ 126259 h 470547"/>
                <a:gd name="connsiteX1167" fmla="*/ 236768 w 578488"/>
                <a:gd name="connsiteY1167" fmla="*/ 126009 h 470547"/>
                <a:gd name="connsiteX1168" fmla="*/ 239305 w 578488"/>
                <a:gd name="connsiteY1168" fmla="*/ 125172 h 470547"/>
                <a:gd name="connsiteX1169" fmla="*/ 238959 w 578488"/>
                <a:gd name="connsiteY1169" fmla="*/ 123668 h 470547"/>
                <a:gd name="connsiteX1170" fmla="*/ 233457 w 578488"/>
                <a:gd name="connsiteY1170" fmla="*/ 123071 h 470547"/>
                <a:gd name="connsiteX1171" fmla="*/ 232041 w 578488"/>
                <a:gd name="connsiteY1171" fmla="*/ 121822 h 470547"/>
                <a:gd name="connsiteX1172" fmla="*/ 232552 w 578488"/>
                <a:gd name="connsiteY1172" fmla="*/ 120595 h 470547"/>
                <a:gd name="connsiteX1173" fmla="*/ 236329 w 578488"/>
                <a:gd name="connsiteY1173" fmla="*/ 119298 h 470547"/>
                <a:gd name="connsiteX1174" fmla="*/ 240085 w 578488"/>
                <a:gd name="connsiteY1174" fmla="*/ 116955 h 470547"/>
                <a:gd name="connsiteX1175" fmla="*/ 244388 w 578488"/>
                <a:gd name="connsiteY1175" fmla="*/ 116276 h 470547"/>
                <a:gd name="connsiteX1176" fmla="*/ 247852 w 578488"/>
                <a:gd name="connsiteY1176" fmla="*/ 114501 h 470547"/>
                <a:gd name="connsiteX1177" fmla="*/ 248519 w 578488"/>
                <a:gd name="connsiteY1177" fmla="*/ 114904 h 470547"/>
                <a:gd name="connsiteX1178" fmla="*/ 249104 w 578488"/>
                <a:gd name="connsiteY1178" fmla="*/ 115600 h 470547"/>
                <a:gd name="connsiteX1179" fmla="*/ 250348 w 578488"/>
                <a:gd name="connsiteY1179" fmla="*/ 122169 h 470547"/>
                <a:gd name="connsiteX1180" fmla="*/ 253442 w 578488"/>
                <a:gd name="connsiteY1180" fmla="*/ 127512 h 470547"/>
                <a:gd name="connsiteX1181" fmla="*/ 254582 w 578488"/>
                <a:gd name="connsiteY1181" fmla="*/ 127706 h 470547"/>
                <a:gd name="connsiteX1182" fmla="*/ 253395 w 578488"/>
                <a:gd name="connsiteY1182" fmla="*/ 123162 h 470547"/>
                <a:gd name="connsiteX1183" fmla="*/ 254503 w 578488"/>
                <a:gd name="connsiteY1183" fmla="*/ 121854 h 470547"/>
                <a:gd name="connsiteX1184" fmla="*/ 255906 w 578488"/>
                <a:gd name="connsiteY1184" fmla="*/ 120859 h 470547"/>
                <a:gd name="connsiteX1185" fmla="*/ 256344 w 578488"/>
                <a:gd name="connsiteY1185" fmla="*/ 119726 h 470547"/>
                <a:gd name="connsiteX1186" fmla="*/ 254736 w 578488"/>
                <a:gd name="connsiteY1186" fmla="*/ 119339 h 470547"/>
                <a:gd name="connsiteX1187" fmla="*/ 253421 w 578488"/>
                <a:gd name="connsiteY1187" fmla="*/ 117711 h 470547"/>
                <a:gd name="connsiteX1188" fmla="*/ 251542 w 578488"/>
                <a:gd name="connsiteY1188" fmla="*/ 112496 h 470547"/>
                <a:gd name="connsiteX1189" fmla="*/ 252183 w 578488"/>
                <a:gd name="connsiteY1189" fmla="*/ 111139 h 470547"/>
                <a:gd name="connsiteX1190" fmla="*/ 256254 w 578488"/>
                <a:gd name="connsiteY1190" fmla="*/ 108355 h 470547"/>
                <a:gd name="connsiteX1191" fmla="*/ 261361 w 578488"/>
                <a:gd name="connsiteY1191" fmla="*/ 107713 h 470547"/>
                <a:gd name="connsiteX1192" fmla="*/ 266802 w 578488"/>
                <a:gd name="connsiteY1192" fmla="*/ 109666 h 470547"/>
                <a:gd name="connsiteX1193" fmla="*/ 268713 w 578488"/>
                <a:gd name="connsiteY1193" fmla="*/ 109688 h 470547"/>
                <a:gd name="connsiteX1194" fmla="*/ 271868 w 578488"/>
                <a:gd name="connsiteY1194" fmla="*/ 109164 h 470547"/>
                <a:gd name="connsiteX1195" fmla="*/ 277221 w 578488"/>
                <a:gd name="connsiteY1195" fmla="*/ 107558 h 470547"/>
                <a:gd name="connsiteX1196" fmla="*/ 280370 w 578488"/>
                <a:gd name="connsiteY1196" fmla="*/ 106947 h 470547"/>
                <a:gd name="connsiteX1197" fmla="*/ 282013 w 578488"/>
                <a:gd name="connsiteY1197" fmla="*/ 106949 h 470547"/>
                <a:gd name="connsiteX1198" fmla="*/ 282419 w 578488"/>
                <a:gd name="connsiteY1198" fmla="*/ 106137 h 470547"/>
                <a:gd name="connsiteX1199" fmla="*/ 280897 w 578488"/>
                <a:gd name="connsiteY1199" fmla="*/ 105615 h 470547"/>
                <a:gd name="connsiteX1200" fmla="*/ 280406 w 578488"/>
                <a:gd name="connsiteY1200" fmla="*/ 105107 h 470547"/>
                <a:gd name="connsiteX1201" fmla="*/ 279212 w 578488"/>
                <a:gd name="connsiteY1201" fmla="*/ 104815 h 470547"/>
                <a:gd name="connsiteX1202" fmla="*/ 274263 w 578488"/>
                <a:gd name="connsiteY1202" fmla="*/ 105684 h 470547"/>
                <a:gd name="connsiteX1203" fmla="*/ 260609 w 578488"/>
                <a:gd name="connsiteY1203" fmla="*/ 105409 h 470547"/>
                <a:gd name="connsiteX1204" fmla="*/ 259292 w 578488"/>
                <a:gd name="connsiteY1204" fmla="*/ 104480 h 470547"/>
                <a:gd name="connsiteX1205" fmla="*/ 259050 w 578488"/>
                <a:gd name="connsiteY1205" fmla="*/ 102872 h 470547"/>
                <a:gd name="connsiteX1206" fmla="*/ 260499 w 578488"/>
                <a:gd name="connsiteY1206" fmla="*/ 100564 h 470547"/>
                <a:gd name="connsiteX1207" fmla="*/ 262091 w 578488"/>
                <a:gd name="connsiteY1207" fmla="*/ 99291 h 470547"/>
                <a:gd name="connsiteX1208" fmla="*/ 267239 w 578488"/>
                <a:gd name="connsiteY1208" fmla="*/ 96997 h 470547"/>
                <a:gd name="connsiteX1209" fmla="*/ 272689 w 578488"/>
                <a:gd name="connsiteY1209" fmla="*/ 96687 h 470547"/>
                <a:gd name="connsiteX1210" fmla="*/ 278431 w 578488"/>
                <a:gd name="connsiteY1210" fmla="*/ 92605 h 470547"/>
                <a:gd name="connsiteX1211" fmla="*/ 280625 w 578488"/>
                <a:gd name="connsiteY1211" fmla="*/ 89538 h 470547"/>
                <a:gd name="connsiteX1212" fmla="*/ 281868 w 578488"/>
                <a:gd name="connsiteY1212" fmla="*/ 84803 h 470547"/>
                <a:gd name="connsiteX1213" fmla="*/ 285369 w 578488"/>
                <a:gd name="connsiteY1213" fmla="*/ 80966 h 470547"/>
                <a:gd name="connsiteX1214" fmla="*/ 294144 w 578488"/>
                <a:gd name="connsiteY1214" fmla="*/ 78781 h 470547"/>
                <a:gd name="connsiteX1215" fmla="*/ 294499 w 578488"/>
                <a:gd name="connsiteY1215" fmla="*/ 77813 h 470547"/>
                <a:gd name="connsiteX1216" fmla="*/ 293568 w 578488"/>
                <a:gd name="connsiteY1216" fmla="*/ 75813 h 470547"/>
                <a:gd name="connsiteX1217" fmla="*/ 293641 w 578488"/>
                <a:gd name="connsiteY1217" fmla="*/ 72204 h 470547"/>
                <a:gd name="connsiteX1218" fmla="*/ 296047 w 578488"/>
                <a:gd name="connsiteY1218" fmla="*/ 67992 h 470547"/>
                <a:gd name="connsiteX1219" fmla="*/ 297645 w 578488"/>
                <a:gd name="connsiteY1219" fmla="*/ 66526 h 470547"/>
                <a:gd name="connsiteX1220" fmla="*/ 298383 w 578488"/>
                <a:gd name="connsiteY1220" fmla="*/ 66350 h 470547"/>
                <a:gd name="connsiteX1221" fmla="*/ 300275 w 578488"/>
                <a:gd name="connsiteY1221" fmla="*/ 67729 h 470547"/>
                <a:gd name="connsiteX1222" fmla="*/ 302573 w 578488"/>
                <a:gd name="connsiteY1222" fmla="*/ 70659 h 470547"/>
                <a:gd name="connsiteX1223" fmla="*/ 306175 w 578488"/>
                <a:gd name="connsiteY1223" fmla="*/ 72335 h 470547"/>
                <a:gd name="connsiteX1224" fmla="*/ 310895 w 578488"/>
                <a:gd name="connsiteY1224" fmla="*/ 72624 h 470547"/>
                <a:gd name="connsiteX1225" fmla="*/ 312154 w 578488"/>
                <a:gd name="connsiteY1225" fmla="*/ 71800 h 470547"/>
                <a:gd name="connsiteX1226" fmla="*/ 308485 w 578488"/>
                <a:gd name="connsiteY1226" fmla="*/ 70129 h 470547"/>
                <a:gd name="connsiteX1227" fmla="*/ 305708 w 578488"/>
                <a:gd name="connsiteY1227" fmla="*/ 67943 h 470547"/>
                <a:gd name="connsiteX1228" fmla="*/ 305488 w 578488"/>
                <a:gd name="connsiteY1228" fmla="*/ 65745 h 470547"/>
                <a:gd name="connsiteX1229" fmla="*/ 306805 w 578488"/>
                <a:gd name="connsiteY1229" fmla="*/ 64579 h 470547"/>
                <a:gd name="connsiteX1230" fmla="*/ 308852 w 578488"/>
                <a:gd name="connsiteY1230" fmla="*/ 64709 h 470547"/>
                <a:gd name="connsiteX1231" fmla="*/ 311422 w 578488"/>
                <a:gd name="connsiteY1231" fmla="*/ 64462 h 470547"/>
                <a:gd name="connsiteX1232" fmla="*/ 313816 w 578488"/>
                <a:gd name="connsiteY1232" fmla="*/ 62982 h 470547"/>
                <a:gd name="connsiteX1233" fmla="*/ 314164 w 578488"/>
                <a:gd name="connsiteY1233" fmla="*/ 61941 h 470547"/>
                <a:gd name="connsiteX1234" fmla="*/ 314264 w 578488"/>
                <a:gd name="connsiteY1234" fmla="*/ 60527 h 470547"/>
                <a:gd name="connsiteX1235" fmla="*/ 314862 w 578488"/>
                <a:gd name="connsiteY1235" fmla="*/ 59088 h 470547"/>
                <a:gd name="connsiteX1236" fmla="*/ 318375 w 578488"/>
                <a:gd name="connsiteY1236" fmla="*/ 55651 h 470547"/>
                <a:gd name="connsiteX1237" fmla="*/ 329204 w 578488"/>
                <a:gd name="connsiteY1237" fmla="*/ 53412 h 470547"/>
                <a:gd name="connsiteX1238" fmla="*/ 329988 w 578488"/>
                <a:gd name="connsiteY1238" fmla="*/ 54321 h 470547"/>
                <a:gd name="connsiteX1239" fmla="*/ 329403 w 578488"/>
                <a:gd name="connsiteY1239" fmla="*/ 60951 h 470547"/>
                <a:gd name="connsiteX1240" fmla="*/ 328159 w 578488"/>
                <a:gd name="connsiteY1240" fmla="*/ 65227 h 470547"/>
                <a:gd name="connsiteX1241" fmla="*/ 328198 w 578488"/>
                <a:gd name="connsiteY1241" fmla="*/ 68347 h 470547"/>
                <a:gd name="connsiteX1242" fmla="*/ 330306 w 578488"/>
                <a:gd name="connsiteY1242" fmla="*/ 65227 h 470547"/>
                <a:gd name="connsiteX1243" fmla="*/ 333132 w 578488"/>
                <a:gd name="connsiteY1243" fmla="*/ 56663 h 470547"/>
                <a:gd name="connsiteX1244" fmla="*/ 335253 w 578488"/>
                <a:gd name="connsiteY1244" fmla="*/ 52629 h 470547"/>
                <a:gd name="connsiteX1245" fmla="*/ 337650 w 578488"/>
                <a:gd name="connsiteY1245" fmla="*/ 50309 h 470547"/>
                <a:gd name="connsiteX1246" fmla="*/ 339362 w 578488"/>
                <a:gd name="connsiteY1246" fmla="*/ 49785 h 470547"/>
                <a:gd name="connsiteX1247" fmla="*/ 341057 w 578488"/>
                <a:gd name="connsiteY1247" fmla="*/ 48583 h 470547"/>
                <a:gd name="connsiteX1248" fmla="*/ 343295 w 578488"/>
                <a:gd name="connsiteY1248" fmla="*/ 47867 h 470547"/>
                <a:gd name="connsiteX1249" fmla="*/ 343979 w 578488"/>
                <a:gd name="connsiteY1249" fmla="*/ 48791 h 470547"/>
                <a:gd name="connsiteX1250" fmla="*/ 344687 w 578488"/>
                <a:gd name="connsiteY1250" fmla="*/ 50933 h 470547"/>
                <a:gd name="connsiteX1251" fmla="*/ 343482 w 578488"/>
                <a:gd name="connsiteY1251" fmla="*/ 58438 h 470547"/>
                <a:gd name="connsiteX1252" fmla="*/ 343603 w 578488"/>
                <a:gd name="connsiteY1252" fmla="*/ 60805 h 470547"/>
                <a:gd name="connsiteX1253" fmla="*/ 342253 w 578488"/>
                <a:gd name="connsiteY1253" fmla="*/ 63973 h 470547"/>
                <a:gd name="connsiteX1254" fmla="*/ 337093 w 578488"/>
                <a:gd name="connsiteY1254" fmla="*/ 71017 h 470547"/>
                <a:gd name="connsiteX1255" fmla="*/ 337330 w 578488"/>
                <a:gd name="connsiteY1255" fmla="*/ 71914 h 470547"/>
                <a:gd name="connsiteX1256" fmla="*/ 338496 w 578488"/>
                <a:gd name="connsiteY1256" fmla="*/ 71581 h 470547"/>
                <a:gd name="connsiteX1257" fmla="*/ 340496 w 578488"/>
                <a:gd name="connsiteY1257" fmla="*/ 70420 h 470547"/>
                <a:gd name="connsiteX1258" fmla="*/ 346888 w 578488"/>
                <a:gd name="connsiteY1258" fmla="*/ 63728 h 470547"/>
                <a:gd name="connsiteX1259" fmla="*/ 352476 w 578488"/>
                <a:gd name="connsiteY1259" fmla="*/ 64573 h 470547"/>
                <a:gd name="connsiteX1260" fmla="*/ 352545 w 578488"/>
                <a:gd name="connsiteY1260" fmla="*/ 64024 h 470547"/>
                <a:gd name="connsiteX1261" fmla="*/ 350753 w 578488"/>
                <a:gd name="connsiteY1261" fmla="*/ 62058 h 470547"/>
                <a:gd name="connsiteX1262" fmla="*/ 348563 w 578488"/>
                <a:gd name="connsiteY1262" fmla="*/ 60171 h 470547"/>
                <a:gd name="connsiteX1263" fmla="*/ 347905 w 578488"/>
                <a:gd name="connsiteY1263" fmla="*/ 57833 h 470547"/>
                <a:gd name="connsiteX1264" fmla="*/ 348198 w 578488"/>
                <a:gd name="connsiteY1264" fmla="*/ 51586 h 470547"/>
                <a:gd name="connsiteX1265" fmla="*/ 349881 w 578488"/>
                <a:gd name="connsiteY1265" fmla="*/ 49107 h 470547"/>
                <a:gd name="connsiteX1266" fmla="*/ 354707 w 578488"/>
                <a:gd name="connsiteY1266" fmla="*/ 49367 h 470547"/>
                <a:gd name="connsiteX1267" fmla="*/ 357598 w 578488"/>
                <a:gd name="connsiteY1267" fmla="*/ 49024 h 470547"/>
                <a:gd name="connsiteX1268" fmla="*/ 358948 w 578488"/>
                <a:gd name="connsiteY1268" fmla="*/ 50151 h 470547"/>
                <a:gd name="connsiteX1269" fmla="*/ 361843 w 578488"/>
                <a:gd name="connsiteY1269" fmla="*/ 50070 h 470547"/>
                <a:gd name="connsiteX1270" fmla="*/ 363848 w 578488"/>
                <a:gd name="connsiteY1270" fmla="*/ 45579 h 470547"/>
                <a:gd name="connsiteX1271" fmla="*/ 367810 w 578488"/>
                <a:gd name="connsiteY1271" fmla="*/ 45185 h 470547"/>
                <a:gd name="connsiteX1272" fmla="*/ 371289 w 578488"/>
                <a:gd name="connsiteY1272" fmla="*/ 48155 h 470547"/>
                <a:gd name="connsiteX1273" fmla="*/ 375476 w 578488"/>
                <a:gd name="connsiteY1273" fmla="*/ 50151 h 470547"/>
                <a:gd name="connsiteX1274" fmla="*/ 378840 w 578488"/>
                <a:gd name="connsiteY1274" fmla="*/ 53019 h 470547"/>
                <a:gd name="connsiteX1275" fmla="*/ 379790 w 578488"/>
                <a:gd name="connsiteY1275" fmla="*/ 52236 h 470547"/>
                <a:gd name="connsiteX1276" fmla="*/ 377974 w 578488"/>
                <a:gd name="connsiteY1276" fmla="*/ 45538 h 470547"/>
                <a:gd name="connsiteX1277" fmla="*/ 375987 w 578488"/>
                <a:gd name="connsiteY1277" fmla="*/ 43092 h 470547"/>
                <a:gd name="connsiteX1278" fmla="*/ 371677 w 578488"/>
                <a:gd name="connsiteY1278" fmla="*/ 41819 h 470547"/>
                <a:gd name="connsiteX1279" fmla="*/ 367091 w 578488"/>
                <a:gd name="connsiteY1279" fmla="*/ 38795 h 470547"/>
                <a:gd name="connsiteX1280" fmla="*/ 365895 w 578488"/>
                <a:gd name="connsiteY1280" fmla="*/ 37453 h 470547"/>
                <a:gd name="connsiteX1281" fmla="*/ 366104 w 578488"/>
                <a:gd name="connsiteY1281" fmla="*/ 36454 h 470547"/>
                <a:gd name="connsiteX1282" fmla="*/ 370151 w 578488"/>
                <a:gd name="connsiteY1282" fmla="*/ 35490 h 470547"/>
                <a:gd name="connsiteX1283" fmla="*/ 375491 w 578488"/>
                <a:gd name="connsiteY1283" fmla="*/ 36594 h 470547"/>
                <a:gd name="connsiteX1284" fmla="*/ 380250 w 578488"/>
                <a:gd name="connsiteY1284" fmla="*/ 34070 h 470547"/>
                <a:gd name="connsiteX1285" fmla="*/ 381552 w 578488"/>
                <a:gd name="connsiteY1285" fmla="*/ 34762 h 470547"/>
                <a:gd name="connsiteX1286" fmla="*/ 385202 w 578488"/>
                <a:gd name="connsiteY1286" fmla="*/ 33441 h 470547"/>
                <a:gd name="connsiteX1287" fmla="*/ 387469 w 578488"/>
                <a:gd name="connsiteY1287" fmla="*/ 35218 h 470547"/>
                <a:gd name="connsiteX1288" fmla="*/ 388857 w 578488"/>
                <a:gd name="connsiteY1288" fmla="*/ 34692 h 470547"/>
                <a:gd name="connsiteX1289" fmla="*/ 389663 w 578488"/>
                <a:gd name="connsiteY1289" fmla="*/ 32309 h 470547"/>
                <a:gd name="connsiteX1290" fmla="*/ 395487 w 578488"/>
                <a:gd name="connsiteY1290" fmla="*/ 30829 h 470547"/>
                <a:gd name="connsiteX1291" fmla="*/ 399181 w 578488"/>
                <a:gd name="connsiteY1291" fmla="*/ 32195 h 470547"/>
                <a:gd name="connsiteX1292" fmla="*/ 401162 w 578488"/>
                <a:gd name="connsiteY1292" fmla="*/ 33608 h 470547"/>
                <a:gd name="connsiteX1293" fmla="*/ 402082 w 578488"/>
                <a:gd name="connsiteY1293" fmla="*/ 36320 h 470547"/>
                <a:gd name="connsiteX1294" fmla="*/ 403489 w 578488"/>
                <a:gd name="connsiteY1294" fmla="*/ 41674 h 470547"/>
                <a:gd name="connsiteX1295" fmla="*/ 406374 w 578488"/>
                <a:gd name="connsiteY1295" fmla="*/ 44557 h 470547"/>
                <a:gd name="connsiteX1296" fmla="*/ 408165 w 578488"/>
                <a:gd name="connsiteY1296" fmla="*/ 45971 h 470547"/>
                <a:gd name="connsiteX1297" fmla="*/ 410287 w 578488"/>
                <a:gd name="connsiteY1297" fmla="*/ 46362 h 470547"/>
                <a:gd name="connsiteX1298" fmla="*/ 411311 w 578488"/>
                <a:gd name="connsiteY1298" fmla="*/ 44924 h 470547"/>
                <a:gd name="connsiteX1299" fmla="*/ 409322 w 578488"/>
                <a:gd name="connsiteY1299" fmla="*/ 43190 h 470547"/>
                <a:gd name="connsiteX1300" fmla="*/ 408786 w 578488"/>
                <a:gd name="connsiteY1300" fmla="*/ 41556 h 470547"/>
                <a:gd name="connsiteX1301" fmla="*/ 409739 w 578488"/>
                <a:gd name="connsiteY1301" fmla="*/ 37494 h 470547"/>
                <a:gd name="connsiteX1302" fmla="*/ 410851 w 578488"/>
                <a:gd name="connsiteY1302" fmla="*/ 35896 h 470547"/>
                <a:gd name="connsiteX1303" fmla="*/ 417083 w 578488"/>
                <a:gd name="connsiteY1303" fmla="*/ 29833 h 470547"/>
                <a:gd name="connsiteX1304" fmla="*/ 422300 w 578488"/>
                <a:gd name="connsiteY1304" fmla="*/ 26680 h 470547"/>
                <a:gd name="connsiteX1305" fmla="*/ 425424 w 578488"/>
                <a:gd name="connsiteY1305" fmla="*/ 26417 h 470547"/>
                <a:gd name="connsiteX1306" fmla="*/ 430888 w 578488"/>
                <a:gd name="connsiteY1306" fmla="*/ 19331 h 470547"/>
                <a:gd name="connsiteX1307" fmla="*/ 432436 w 578488"/>
                <a:gd name="connsiteY1307" fmla="*/ 18040 h 470547"/>
                <a:gd name="connsiteX1308" fmla="*/ 433861 w 578488"/>
                <a:gd name="connsiteY1308" fmla="*/ 17743 h 470547"/>
                <a:gd name="connsiteX1309" fmla="*/ 433496 w 578488"/>
                <a:gd name="connsiteY1309" fmla="*/ 16004 h 470547"/>
                <a:gd name="connsiteX1310" fmla="*/ 430503 w 578488"/>
                <a:gd name="connsiteY1310" fmla="*/ 14903 h 470547"/>
                <a:gd name="connsiteX1311" fmla="*/ 430400 w 578488"/>
                <a:gd name="connsiteY1311" fmla="*/ 12748 h 470547"/>
                <a:gd name="connsiteX1312" fmla="*/ 434343 w 578488"/>
                <a:gd name="connsiteY1312" fmla="*/ 10121 h 470547"/>
                <a:gd name="connsiteX1313" fmla="*/ 439124 w 578488"/>
                <a:gd name="connsiteY1313" fmla="*/ 5706 h 470547"/>
                <a:gd name="connsiteX1314" fmla="*/ 441484 w 578488"/>
                <a:gd name="connsiteY1314" fmla="*/ 5406 h 470547"/>
                <a:gd name="connsiteX1315" fmla="*/ 442963 w 578488"/>
                <a:gd name="connsiteY1315" fmla="*/ 6634 h 470547"/>
                <a:gd name="connsiteX1316" fmla="*/ 447619 w 578488"/>
                <a:gd name="connsiteY1316" fmla="*/ 8627 h 470547"/>
                <a:gd name="connsiteX1317" fmla="*/ 450471 w 578488"/>
                <a:gd name="connsiteY1317" fmla="*/ 10908 h 470547"/>
                <a:gd name="connsiteX1318" fmla="*/ 452538 w 578488"/>
                <a:gd name="connsiteY1318" fmla="*/ 12056 h 470547"/>
                <a:gd name="connsiteX1319" fmla="*/ 453881 w 578488"/>
                <a:gd name="connsiteY1319" fmla="*/ 11818 h 470547"/>
                <a:gd name="connsiteX1320" fmla="*/ 454991 w 578488"/>
                <a:gd name="connsiteY1320" fmla="*/ 10105 h 470547"/>
                <a:gd name="connsiteX1321" fmla="*/ 456325 w 578488"/>
                <a:gd name="connsiteY1321" fmla="*/ 9303 h 470547"/>
                <a:gd name="connsiteX1322" fmla="*/ 459286 w 578488"/>
                <a:gd name="connsiteY1322" fmla="*/ 9753 h 470547"/>
                <a:gd name="connsiteX1323" fmla="*/ 461052 w 578488"/>
                <a:gd name="connsiteY1323" fmla="*/ 10855 h 470547"/>
                <a:gd name="connsiteX1324" fmla="*/ 462428 w 578488"/>
                <a:gd name="connsiteY1324" fmla="*/ 11000 h 470547"/>
                <a:gd name="connsiteX1325" fmla="*/ 463672 w 578488"/>
                <a:gd name="connsiteY1325" fmla="*/ 11667 h 470547"/>
                <a:gd name="connsiteX1326" fmla="*/ 463965 w 578488"/>
                <a:gd name="connsiteY1326" fmla="*/ 13131 h 470547"/>
                <a:gd name="connsiteX1327" fmla="*/ 461404 w 578488"/>
                <a:gd name="connsiteY1327" fmla="*/ 14725 h 470547"/>
                <a:gd name="connsiteX1328" fmla="*/ 457040 w 578488"/>
                <a:gd name="connsiteY1328" fmla="*/ 18947 h 470547"/>
                <a:gd name="connsiteX1329" fmla="*/ 452734 w 578488"/>
                <a:gd name="connsiteY1329" fmla="*/ 23737 h 470547"/>
                <a:gd name="connsiteX1330" fmla="*/ 451314 w 578488"/>
                <a:gd name="connsiteY1330" fmla="*/ 26255 h 470547"/>
                <a:gd name="connsiteX1331" fmla="*/ 449923 w 578488"/>
                <a:gd name="connsiteY1331" fmla="*/ 32850 h 470547"/>
                <a:gd name="connsiteX1332" fmla="*/ 446558 w 578488"/>
                <a:gd name="connsiteY1332" fmla="*/ 37058 h 470547"/>
                <a:gd name="connsiteX1333" fmla="*/ 446304 w 578488"/>
                <a:gd name="connsiteY1333" fmla="*/ 40003 h 470547"/>
                <a:gd name="connsiteX1334" fmla="*/ 447655 w 578488"/>
                <a:gd name="connsiteY1334" fmla="*/ 41390 h 470547"/>
                <a:gd name="connsiteX1335" fmla="*/ 451369 w 578488"/>
                <a:gd name="connsiteY1335" fmla="*/ 40302 h 470547"/>
                <a:gd name="connsiteX1336" fmla="*/ 455947 w 578488"/>
                <a:gd name="connsiteY1336" fmla="*/ 36371 h 470547"/>
                <a:gd name="connsiteX1337" fmla="*/ 457090 w 578488"/>
                <a:gd name="connsiteY1337" fmla="*/ 32191 h 470547"/>
                <a:gd name="connsiteX1338" fmla="*/ 468535 w 578488"/>
                <a:gd name="connsiteY1338" fmla="*/ 20815 h 470547"/>
                <a:gd name="connsiteX1339" fmla="*/ 473903 w 578488"/>
                <a:gd name="connsiteY1339" fmla="*/ 14505 h 470547"/>
                <a:gd name="connsiteX1340" fmla="*/ 480007 w 578488"/>
                <a:gd name="connsiteY1340" fmla="*/ 9265 h 470547"/>
                <a:gd name="connsiteX1341" fmla="*/ 483421 w 578488"/>
                <a:gd name="connsiteY1341" fmla="*/ 8179 h 470547"/>
                <a:gd name="connsiteX1342" fmla="*/ 485028 w 578488"/>
                <a:gd name="connsiteY1342" fmla="*/ 11651 h 470547"/>
                <a:gd name="connsiteX1343" fmla="*/ 483734 w 578488"/>
                <a:gd name="connsiteY1343" fmla="*/ 16179 h 470547"/>
                <a:gd name="connsiteX1344" fmla="*/ 481141 w 578488"/>
                <a:gd name="connsiteY1344" fmla="*/ 19061 h 470547"/>
                <a:gd name="connsiteX1345" fmla="*/ 483052 w 578488"/>
                <a:gd name="connsiteY1345" fmla="*/ 20380 h 470547"/>
                <a:gd name="connsiteX1346" fmla="*/ 482687 w 578488"/>
                <a:gd name="connsiteY1346" fmla="*/ 23797 h 470547"/>
                <a:gd name="connsiteX1347" fmla="*/ 482091 w 578488"/>
                <a:gd name="connsiteY1347" fmla="*/ 25693 h 470547"/>
                <a:gd name="connsiteX1348" fmla="*/ 481711 w 578488"/>
                <a:gd name="connsiteY1348" fmla="*/ 27676 h 470547"/>
                <a:gd name="connsiteX1349" fmla="*/ 481735 w 578488"/>
                <a:gd name="connsiteY1349" fmla="*/ 29424 h 470547"/>
                <a:gd name="connsiteX1350" fmla="*/ 483527 w 578488"/>
                <a:gd name="connsiteY1350" fmla="*/ 28958 h 470547"/>
                <a:gd name="connsiteX1351" fmla="*/ 490675 w 578488"/>
                <a:gd name="connsiteY1351" fmla="*/ 25377 h 470547"/>
                <a:gd name="connsiteX1352" fmla="*/ 492486 w 578488"/>
                <a:gd name="connsiteY1352" fmla="*/ 21493 h 470547"/>
                <a:gd name="connsiteX1353" fmla="*/ 494166 w 578488"/>
                <a:gd name="connsiteY1353" fmla="*/ 18577 h 470547"/>
                <a:gd name="connsiteX1354" fmla="*/ 494972 w 578488"/>
                <a:gd name="connsiteY1354" fmla="*/ 16055 h 470547"/>
                <a:gd name="connsiteX1355" fmla="*/ 497751 w 578488"/>
                <a:gd name="connsiteY1355" fmla="*/ 13663 h 470547"/>
                <a:gd name="connsiteX1356" fmla="*/ 502994 w 578488"/>
                <a:gd name="connsiteY1356" fmla="*/ 13645 h 470547"/>
                <a:gd name="connsiteX1357" fmla="*/ 503197 w 578488"/>
                <a:gd name="connsiteY1357" fmla="*/ 12704 h 470547"/>
                <a:gd name="connsiteX1358" fmla="*/ 496859 w 578488"/>
                <a:gd name="connsiteY1358" fmla="*/ 9377 h 470547"/>
                <a:gd name="connsiteX1359" fmla="*/ 496112 w 578488"/>
                <a:gd name="connsiteY1359" fmla="*/ 7877 h 470547"/>
                <a:gd name="connsiteX1360" fmla="*/ 498243 w 578488"/>
                <a:gd name="connsiteY1360" fmla="*/ 5879 h 470547"/>
                <a:gd name="connsiteX1361" fmla="*/ 459651 w 578488"/>
                <a:gd name="connsiteY1361" fmla="*/ 0 h 470547"/>
                <a:gd name="connsiteX1362" fmla="*/ 465559 w 578488"/>
                <a:gd name="connsiteY1362" fmla="*/ 1548 h 470547"/>
                <a:gd name="connsiteX1363" fmla="*/ 467582 w 578488"/>
                <a:gd name="connsiteY1363" fmla="*/ 1516 h 470547"/>
                <a:gd name="connsiteX1364" fmla="*/ 470515 w 578488"/>
                <a:gd name="connsiteY1364" fmla="*/ 4407 h 470547"/>
                <a:gd name="connsiteX1365" fmla="*/ 472046 w 578488"/>
                <a:gd name="connsiteY1365" fmla="*/ 4151 h 470547"/>
                <a:gd name="connsiteX1366" fmla="*/ 471756 w 578488"/>
                <a:gd name="connsiteY1366" fmla="*/ 5916 h 470547"/>
                <a:gd name="connsiteX1367" fmla="*/ 468792 w 578488"/>
                <a:gd name="connsiteY1367" fmla="*/ 6752 h 470547"/>
                <a:gd name="connsiteX1368" fmla="*/ 464183 w 578488"/>
                <a:gd name="connsiteY1368" fmla="*/ 7260 h 470547"/>
                <a:gd name="connsiteX1369" fmla="*/ 463495 w 578488"/>
                <a:gd name="connsiteY1369" fmla="*/ 7611 h 470547"/>
                <a:gd name="connsiteX1370" fmla="*/ 459556 w 578488"/>
                <a:gd name="connsiteY1370" fmla="*/ 7329 h 470547"/>
                <a:gd name="connsiteX1371" fmla="*/ 457345 w 578488"/>
                <a:gd name="connsiteY1371" fmla="*/ 4956 h 470547"/>
                <a:gd name="connsiteX1372" fmla="*/ 453650 w 578488"/>
                <a:gd name="connsiteY1372" fmla="*/ 4368 h 470547"/>
                <a:gd name="connsiteX1373" fmla="*/ 453656 w 578488"/>
                <a:gd name="connsiteY1373" fmla="*/ 3606 h 470547"/>
                <a:gd name="connsiteX1374" fmla="*/ 456049 w 578488"/>
                <a:gd name="connsiteY1374" fmla="*/ 1809 h 470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Lst>
              <a:rect l="l" t="t" r="r" b="b"/>
              <a:pathLst>
                <a:path w="578488" h="470547">
                  <a:moveTo>
                    <a:pt x="4236" y="391131"/>
                  </a:moveTo>
                  <a:lnTo>
                    <a:pt x="5553" y="393229"/>
                  </a:lnTo>
                  <a:lnTo>
                    <a:pt x="6342" y="395934"/>
                  </a:lnTo>
                  <a:lnTo>
                    <a:pt x="6413" y="399875"/>
                  </a:lnTo>
                  <a:lnTo>
                    <a:pt x="4376" y="399577"/>
                  </a:lnTo>
                  <a:lnTo>
                    <a:pt x="3461" y="398066"/>
                  </a:lnTo>
                  <a:lnTo>
                    <a:pt x="3196" y="397101"/>
                  </a:lnTo>
                  <a:lnTo>
                    <a:pt x="3355" y="394818"/>
                  </a:lnTo>
                  <a:lnTo>
                    <a:pt x="2897" y="392461"/>
                  </a:lnTo>
                  <a:lnTo>
                    <a:pt x="3498" y="391290"/>
                  </a:lnTo>
                  <a:close/>
                  <a:moveTo>
                    <a:pt x="2573" y="366113"/>
                  </a:moveTo>
                  <a:lnTo>
                    <a:pt x="3852" y="367834"/>
                  </a:lnTo>
                  <a:lnTo>
                    <a:pt x="3530" y="369975"/>
                  </a:lnTo>
                  <a:lnTo>
                    <a:pt x="1572" y="370400"/>
                  </a:lnTo>
                  <a:lnTo>
                    <a:pt x="0" y="370038"/>
                  </a:lnTo>
                  <a:lnTo>
                    <a:pt x="561" y="366825"/>
                  </a:lnTo>
                  <a:lnTo>
                    <a:pt x="1384" y="366299"/>
                  </a:lnTo>
                  <a:close/>
                  <a:moveTo>
                    <a:pt x="72406" y="288176"/>
                  </a:moveTo>
                  <a:lnTo>
                    <a:pt x="73790" y="289555"/>
                  </a:lnTo>
                  <a:lnTo>
                    <a:pt x="73896" y="291823"/>
                  </a:lnTo>
                  <a:lnTo>
                    <a:pt x="73052" y="292828"/>
                  </a:lnTo>
                  <a:lnTo>
                    <a:pt x="70884" y="292852"/>
                  </a:lnTo>
                  <a:lnTo>
                    <a:pt x="68309" y="292314"/>
                  </a:lnTo>
                  <a:lnTo>
                    <a:pt x="66697" y="291172"/>
                  </a:lnTo>
                  <a:lnTo>
                    <a:pt x="66446" y="290164"/>
                  </a:lnTo>
                  <a:lnTo>
                    <a:pt x="69417" y="288910"/>
                  </a:lnTo>
                  <a:close/>
                  <a:moveTo>
                    <a:pt x="87688" y="276468"/>
                  </a:moveTo>
                  <a:lnTo>
                    <a:pt x="88672" y="277636"/>
                  </a:lnTo>
                  <a:lnTo>
                    <a:pt x="88798" y="279233"/>
                  </a:lnTo>
                  <a:lnTo>
                    <a:pt x="88172" y="280023"/>
                  </a:lnTo>
                  <a:lnTo>
                    <a:pt x="81190" y="281299"/>
                  </a:lnTo>
                  <a:lnTo>
                    <a:pt x="78655" y="281381"/>
                  </a:lnTo>
                  <a:lnTo>
                    <a:pt x="77129" y="280596"/>
                  </a:lnTo>
                  <a:lnTo>
                    <a:pt x="80758" y="279027"/>
                  </a:lnTo>
                  <a:lnTo>
                    <a:pt x="86455" y="277535"/>
                  </a:lnTo>
                  <a:lnTo>
                    <a:pt x="86997" y="276585"/>
                  </a:lnTo>
                  <a:close/>
                  <a:moveTo>
                    <a:pt x="137580" y="234750"/>
                  </a:moveTo>
                  <a:lnTo>
                    <a:pt x="140049" y="234842"/>
                  </a:lnTo>
                  <a:lnTo>
                    <a:pt x="142560" y="237291"/>
                  </a:lnTo>
                  <a:lnTo>
                    <a:pt x="142234" y="238798"/>
                  </a:lnTo>
                  <a:lnTo>
                    <a:pt x="141074" y="239795"/>
                  </a:lnTo>
                  <a:lnTo>
                    <a:pt x="138498" y="238994"/>
                  </a:lnTo>
                  <a:lnTo>
                    <a:pt x="133413" y="239613"/>
                  </a:lnTo>
                  <a:lnTo>
                    <a:pt x="131364" y="238638"/>
                  </a:lnTo>
                  <a:lnTo>
                    <a:pt x="132992" y="236741"/>
                  </a:lnTo>
                  <a:close/>
                  <a:moveTo>
                    <a:pt x="156473" y="208471"/>
                  </a:moveTo>
                  <a:lnTo>
                    <a:pt x="158617" y="208629"/>
                  </a:lnTo>
                  <a:lnTo>
                    <a:pt x="159300" y="209433"/>
                  </a:lnTo>
                  <a:lnTo>
                    <a:pt x="158520" y="211357"/>
                  </a:lnTo>
                  <a:lnTo>
                    <a:pt x="157058" y="212476"/>
                  </a:lnTo>
                  <a:lnTo>
                    <a:pt x="154327" y="212155"/>
                  </a:lnTo>
                  <a:lnTo>
                    <a:pt x="154035" y="211196"/>
                  </a:lnTo>
                  <a:lnTo>
                    <a:pt x="154815" y="209272"/>
                  </a:lnTo>
                  <a:close/>
                  <a:moveTo>
                    <a:pt x="175748" y="197328"/>
                  </a:moveTo>
                  <a:lnTo>
                    <a:pt x="176449" y="198048"/>
                  </a:lnTo>
                  <a:lnTo>
                    <a:pt x="175119" y="199065"/>
                  </a:lnTo>
                  <a:lnTo>
                    <a:pt x="170496" y="201327"/>
                  </a:lnTo>
                  <a:lnTo>
                    <a:pt x="168725" y="201432"/>
                  </a:lnTo>
                  <a:lnTo>
                    <a:pt x="168740" y="199939"/>
                  </a:lnTo>
                  <a:lnTo>
                    <a:pt x="169755" y="198582"/>
                  </a:lnTo>
                  <a:lnTo>
                    <a:pt x="171364" y="197674"/>
                  </a:lnTo>
                  <a:lnTo>
                    <a:pt x="173433" y="197432"/>
                  </a:lnTo>
                  <a:close/>
                  <a:moveTo>
                    <a:pt x="170891" y="190029"/>
                  </a:moveTo>
                  <a:lnTo>
                    <a:pt x="172956" y="191226"/>
                  </a:lnTo>
                  <a:lnTo>
                    <a:pt x="172996" y="193260"/>
                  </a:lnTo>
                  <a:lnTo>
                    <a:pt x="171973" y="195112"/>
                  </a:lnTo>
                  <a:lnTo>
                    <a:pt x="168514" y="196161"/>
                  </a:lnTo>
                  <a:lnTo>
                    <a:pt x="166467" y="196404"/>
                  </a:lnTo>
                  <a:lnTo>
                    <a:pt x="166808" y="194788"/>
                  </a:lnTo>
                  <a:lnTo>
                    <a:pt x="168464" y="193253"/>
                  </a:lnTo>
                  <a:lnTo>
                    <a:pt x="169099" y="192202"/>
                  </a:lnTo>
                  <a:lnTo>
                    <a:pt x="169429" y="190966"/>
                  </a:lnTo>
                  <a:close/>
                  <a:moveTo>
                    <a:pt x="182845" y="120497"/>
                  </a:moveTo>
                  <a:lnTo>
                    <a:pt x="184057" y="121330"/>
                  </a:lnTo>
                  <a:lnTo>
                    <a:pt x="183502" y="123106"/>
                  </a:lnTo>
                  <a:lnTo>
                    <a:pt x="183513" y="124862"/>
                  </a:lnTo>
                  <a:lnTo>
                    <a:pt x="182990" y="125692"/>
                  </a:lnTo>
                  <a:lnTo>
                    <a:pt x="180716" y="127984"/>
                  </a:lnTo>
                  <a:lnTo>
                    <a:pt x="177449" y="129987"/>
                  </a:lnTo>
                  <a:lnTo>
                    <a:pt x="178641" y="126329"/>
                  </a:lnTo>
                  <a:lnTo>
                    <a:pt x="180405" y="122620"/>
                  </a:lnTo>
                  <a:close/>
                  <a:moveTo>
                    <a:pt x="198678" y="112691"/>
                  </a:moveTo>
                  <a:lnTo>
                    <a:pt x="200641" y="113103"/>
                  </a:lnTo>
                  <a:lnTo>
                    <a:pt x="201956" y="113756"/>
                  </a:lnTo>
                  <a:lnTo>
                    <a:pt x="205392" y="113566"/>
                  </a:lnTo>
                  <a:lnTo>
                    <a:pt x="206080" y="113810"/>
                  </a:lnTo>
                  <a:lnTo>
                    <a:pt x="205592" y="114887"/>
                  </a:lnTo>
                  <a:lnTo>
                    <a:pt x="204100" y="116071"/>
                  </a:lnTo>
                  <a:lnTo>
                    <a:pt x="200969" y="116797"/>
                  </a:lnTo>
                  <a:lnTo>
                    <a:pt x="199561" y="118603"/>
                  </a:lnTo>
                  <a:lnTo>
                    <a:pt x="198553" y="119216"/>
                  </a:lnTo>
                  <a:lnTo>
                    <a:pt x="195849" y="119224"/>
                  </a:lnTo>
                  <a:lnTo>
                    <a:pt x="194254" y="119640"/>
                  </a:lnTo>
                  <a:lnTo>
                    <a:pt x="192291" y="121245"/>
                  </a:lnTo>
                  <a:lnTo>
                    <a:pt x="190721" y="120062"/>
                  </a:lnTo>
                  <a:lnTo>
                    <a:pt x="190283" y="120902"/>
                  </a:lnTo>
                  <a:lnTo>
                    <a:pt x="189997" y="122401"/>
                  </a:lnTo>
                  <a:lnTo>
                    <a:pt x="189125" y="122841"/>
                  </a:lnTo>
                  <a:lnTo>
                    <a:pt x="186413" y="123384"/>
                  </a:lnTo>
                  <a:lnTo>
                    <a:pt x="185752" y="119891"/>
                  </a:lnTo>
                  <a:lnTo>
                    <a:pt x="187000" y="118622"/>
                  </a:lnTo>
                  <a:lnTo>
                    <a:pt x="187978" y="117104"/>
                  </a:lnTo>
                  <a:lnTo>
                    <a:pt x="189477" y="116872"/>
                  </a:lnTo>
                  <a:lnTo>
                    <a:pt x="190820" y="116998"/>
                  </a:lnTo>
                  <a:lnTo>
                    <a:pt x="193237" y="113726"/>
                  </a:lnTo>
                  <a:lnTo>
                    <a:pt x="196547" y="112796"/>
                  </a:lnTo>
                  <a:close/>
                  <a:moveTo>
                    <a:pt x="227817" y="84536"/>
                  </a:moveTo>
                  <a:lnTo>
                    <a:pt x="228398" y="84693"/>
                  </a:lnTo>
                  <a:lnTo>
                    <a:pt x="229447" y="85561"/>
                  </a:lnTo>
                  <a:lnTo>
                    <a:pt x="230145" y="87049"/>
                  </a:lnTo>
                  <a:lnTo>
                    <a:pt x="233021" y="90942"/>
                  </a:lnTo>
                  <a:lnTo>
                    <a:pt x="234334" y="93213"/>
                  </a:lnTo>
                  <a:lnTo>
                    <a:pt x="233269" y="97497"/>
                  </a:lnTo>
                  <a:lnTo>
                    <a:pt x="230475" y="99655"/>
                  </a:lnTo>
                  <a:lnTo>
                    <a:pt x="226163" y="100039"/>
                  </a:lnTo>
                  <a:lnTo>
                    <a:pt x="223138" y="99860"/>
                  </a:lnTo>
                  <a:lnTo>
                    <a:pt x="221231" y="98822"/>
                  </a:lnTo>
                  <a:lnTo>
                    <a:pt x="220993" y="97657"/>
                  </a:lnTo>
                  <a:lnTo>
                    <a:pt x="219892" y="97313"/>
                  </a:lnTo>
                  <a:lnTo>
                    <a:pt x="216987" y="98809"/>
                  </a:lnTo>
                  <a:lnTo>
                    <a:pt x="214969" y="99011"/>
                  </a:lnTo>
                  <a:lnTo>
                    <a:pt x="212401" y="97851"/>
                  </a:lnTo>
                  <a:lnTo>
                    <a:pt x="211710" y="95995"/>
                  </a:lnTo>
                  <a:lnTo>
                    <a:pt x="214435" y="93665"/>
                  </a:lnTo>
                  <a:lnTo>
                    <a:pt x="215696" y="91852"/>
                  </a:lnTo>
                  <a:lnTo>
                    <a:pt x="218720" y="92012"/>
                  </a:lnTo>
                  <a:lnTo>
                    <a:pt x="219475" y="92576"/>
                  </a:lnTo>
                  <a:lnTo>
                    <a:pt x="221183" y="92928"/>
                  </a:lnTo>
                  <a:lnTo>
                    <a:pt x="222222" y="90744"/>
                  </a:lnTo>
                  <a:lnTo>
                    <a:pt x="221982" y="89232"/>
                  </a:lnTo>
                  <a:lnTo>
                    <a:pt x="222742" y="88181"/>
                  </a:lnTo>
                  <a:lnTo>
                    <a:pt x="226394" y="88938"/>
                  </a:lnTo>
                  <a:lnTo>
                    <a:pt x="226400" y="84826"/>
                  </a:lnTo>
                  <a:close/>
                  <a:moveTo>
                    <a:pt x="246910" y="73108"/>
                  </a:moveTo>
                  <a:lnTo>
                    <a:pt x="248739" y="73108"/>
                  </a:lnTo>
                  <a:lnTo>
                    <a:pt x="250540" y="74204"/>
                  </a:lnTo>
                  <a:lnTo>
                    <a:pt x="250216" y="76443"/>
                  </a:lnTo>
                  <a:lnTo>
                    <a:pt x="247515" y="80477"/>
                  </a:lnTo>
                  <a:lnTo>
                    <a:pt x="243513" y="83908"/>
                  </a:lnTo>
                  <a:lnTo>
                    <a:pt x="244001" y="86367"/>
                  </a:lnTo>
                  <a:lnTo>
                    <a:pt x="245595" y="88389"/>
                  </a:lnTo>
                  <a:lnTo>
                    <a:pt x="245986" y="91839"/>
                  </a:lnTo>
                  <a:lnTo>
                    <a:pt x="246083" y="95156"/>
                  </a:lnTo>
                  <a:lnTo>
                    <a:pt x="243049" y="99627"/>
                  </a:lnTo>
                  <a:lnTo>
                    <a:pt x="242378" y="101772"/>
                  </a:lnTo>
                  <a:lnTo>
                    <a:pt x="242643" y="102042"/>
                  </a:lnTo>
                  <a:lnTo>
                    <a:pt x="245656" y="98341"/>
                  </a:lnTo>
                  <a:lnTo>
                    <a:pt x="248994" y="97185"/>
                  </a:lnTo>
                  <a:lnTo>
                    <a:pt x="249201" y="95895"/>
                  </a:lnTo>
                  <a:lnTo>
                    <a:pt x="250495" y="94646"/>
                  </a:lnTo>
                  <a:lnTo>
                    <a:pt x="250348" y="92605"/>
                  </a:lnTo>
                  <a:lnTo>
                    <a:pt x="251006" y="90944"/>
                  </a:lnTo>
                  <a:lnTo>
                    <a:pt x="252708" y="90504"/>
                  </a:lnTo>
                  <a:lnTo>
                    <a:pt x="253771" y="89942"/>
                  </a:lnTo>
                  <a:lnTo>
                    <a:pt x="254950" y="89632"/>
                  </a:lnTo>
                  <a:lnTo>
                    <a:pt x="257079" y="90976"/>
                  </a:lnTo>
                  <a:lnTo>
                    <a:pt x="258284" y="92467"/>
                  </a:lnTo>
                  <a:lnTo>
                    <a:pt x="259780" y="95797"/>
                  </a:lnTo>
                  <a:lnTo>
                    <a:pt x="259158" y="99013"/>
                  </a:lnTo>
                  <a:lnTo>
                    <a:pt x="255150" y="101517"/>
                  </a:lnTo>
                  <a:lnTo>
                    <a:pt x="251965" y="102646"/>
                  </a:lnTo>
                  <a:lnTo>
                    <a:pt x="248748" y="105516"/>
                  </a:lnTo>
                  <a:lnTo>
                    <a:pt x="247131" y="107859"/>
                  </a:lnTo>
                  <a:lnTo>
                    <a:pt x="245742" y="108366"/>
                  </a:lnTo>
                  <a:lnTo>
                    <a:pt x="244863" y="108175"/>
                  </a:lnTo>
                  <a:lnTo>
                    <a:pt x="244082" y="107609"/>
                  </a:lnTo>
                  <a:lnTo>
                    <a:pt x="242451" y="107607"/>
                  </a:lnTo>
                  <a:lnTo>
                    <a:pt x="240657" y="109638"/>
                  </a:lnTo>
                  <a:lnTo>
                    <a:pt x="235239" y="111288"/>
                  </a:lnTo>
                  <a:lnTo>
                    <a:pt x="233114" y="110812"/>
                  </a:lnTo>
                  <a:lnTo>
                    <a:pt x="233017" y="108788"/>
                  </a:lnTo>
                  <a:lnTo>
                    <a:pt x="231749" y="108956"/>
                  </a:lnTo>
                  <a:lnTo>
                    <a:pt x="229719" y="111382"/>
                  </a:lnTo>
                  <a:lnTo>
                    <a:pt x="227733" y="112191"/>
                  </a:lnTo>
                  <a:lnTo>
                    <a:pt x="226398" y="112440"/>
                  </a:lnTo>
                  <a:lnTo>
                    <a:pt x="223947" y="111527"/>
                  </a:lnTo>
                  <a:lnTo>
                    <a:pt x="217359" y="115654"/>
                  </a:lnTo>
                  <a:lnTo>
                    <a:pt x="211181" y="116425"/>
                  </a:lnTo>
                  <a:lnTo>
                    <a:pt x="209147" y="115948"/>
                  </a:lnTo>
                  <a:lnTo>
                    <a:pt x="209140" y="113424"/>
                  </a:lnTo>
                  <a:lnTo>
                    <a:pt x="213133" y="110191"/>
                  </a:lnTo>
                  <a:lnTo>
                    <a:pt x="216407" y="107941"/>
                  </a:lnTo>
                  <a:lnTo>
                    <a:pt x="227672" y="106369"/>
                  </a:lnTo>
                  <a:lnTo>
                    <a:pt x="234688" y="99674"/>
                  </a:lnTo>
                  <a:lnTo>
                    <a:pt x="236383" y="92374"/>
                  </a:lnTo>
                  <a:lnTo>
                    <a:pt x="238042" y="89732"/>
                  </a:lnTo>
                  <a:lnTo>
                    <a:pt x="237262" y="88238"/>
                  </a:lnTo>
                  <a:lnTo>
                    <a:pt x="235375" y="87975"/>
                  </a:lnTo>
                  <a:lnTo>
                    <a:pt x="235260" y="85677"/>
                  </a:lnTo>
                  <a:lnTo>
                    <a:pt x="236245" y="83162"/>
                  </a:lnTo>
                  <a:lnTo>
                    <a:pt x="239927" y="79703"/>
                  </a:lnTo>
                  <a:lnTo>
                    <a:pt x="241972" y="78229"/>
                  </a:lnTo>
                  <a:lnTo>
                    <a:pt x="245304" y="74050"/>
                  </a:lnTo>
                  <a:close/>
                  <a:moveTo>
                    <a:pt x="280912" y="61606"/>
                  </a:moveTo>
                  <a:lnTo>
                    <a:pt x="283570" y="63847"/>
                  </a:lnTo>
                  <a:lnTo>
                    <a:pt x="284766" y="63162"/>
                  </a:lnTo>
                  <a:lnTo>
                    <a:pt x="287118" y="62907"/>
                  </a:lnTo>
                  <a:lnTo>
                    <a:pt x="288867" y="63693"/>
                  </a:lnTo>
                  <a:lnTo>
                    <a:pt x="290297" y="65116"/>
                  </a:lnTo>
                  <a:lnTo>
                    <a:pt x="291992" y="65181"/>
                  </a:lnTo>
                  <a:lnTo>
                    <a:pt x="293056" y="67038"/>
                  </a:lnTo>
                  <a:lnTo>
                    <a:pt x="293598" y="69452"/>
                  </a:lnTo>
                  <a:lnTo>
                    <a:pt x="292367" y="71253"/>
                  </a:lnTo>
                  <a:lnTo>
                    <a:pt x="290621" y="72068"/>
                  </a:lnTo>
                  <a:lnTo>
                    <a:pt x="290148" y="74189"/>
                  </a:lnTo>
                  <a:lnTo>
                    <a:pt x="290811" y="77154"/>
                  </a:lnTo>
                  <a:lnTo>
                    <a:pt x="286893" y="78170"/>
                  </a:lnTo>
                  <a:lnTo>
                    <a:pt x="282352" y="78622"/>
                  </a:lnTo>
                  <a:lnTo>
                    <a:pt x="280577" y="77205"/>
                  </a:lnTo>
                  <a:lnTo>
                    <a:pt x="276945" y="79802"/>
                  </a:lnTo>
                  <a:lnTo>
                    <a:pt x="273348" y="83842"/>
                  </a:lnTo>
                  <a:lnTo>
                    <a:pt x="271614" y="84317"/>
                  </a:lnTo>
                  <a:lnTo>
                    <a:pt x="271493" y="83039"/>
                  </a:lnTo>
                  <a:lnTo>
                    <a:pt x="268908" y="82156"/>
                  </a:lnTo>
                  <a:lnTo>
                    <a:pt x="265598" y="82105"/>
                  </a:lnTo>
                  <a:lnTo>
                    <a:pt x="265708" y="81158"/>
                  </a:lnTo>
                  <a:lnTo>
                    <a:pt x="266308" y="80489"/>
                  </a:lnTo>
                  <a:lnTo>
                    <a:pt x="269165" y="79496"/>
                  </a:lnTo>
                  <a:lnTo>
                    <a:pt x="269735" y="77447"/>
                  </a:lnTo>
                  <a:lnTo>
                    <a:pt x="269216" y="73784"/>
                  </a:lnTo>
                  <a:lnTo>
                    <a:pt x="269720" y="72004"/>
                  </a:lnTo>
                  <a:lnTo>
                    <a:pt x="269828" y="70773"/>
                  </a:lnTo>
                  <a:lnTo>
                    <a:pt x="271624" y="69332"/>
                  </a:lnTo>
                  <a:lnTo>
                    <a:pt x="277768" y="70009"/>
                  </a:lnTo>
                  <a:lnTo>
                    <a:pt x="278513" y="68633"/>
                  </a:lnTo>
                  <a:lnTo>
                    <a:pt x="278047" y="67767"/>
                  </a:lnTo>
                  <a:lnTo>
                    <a:pt x="274872" y="66249"/>
                  </a:lnTo>
                  <a:lnTo>
                    <a:pt x="275360" y="65227"/>
                  </a:lnTo>
                  <a:lnTo>
                    <a:pt x="277651" y="64313"/>
                  </a:lnTo>
                  <a:lnTo>
                    <a:pt x="279819" y="64195"/>
                  </a:lnTo>
                  <a:lnTo>
                    <a:pt x="280471" y="62647"/>
                  </a:lnTo>
                  <a:lnTo>
                    <a:pt x="280584" y="61973"/>
                  </a:lnTo>
                  <a:close/>
                  <a:moveTo>
                    <a:pt x="553617" y="49437"/>
                  </a:moveTo>
                  <a:lnTo>
                    <a:pt x="555344" y="49560"/>
                  </a:lnTo>
                  <a:lnTo>
                    <a:pt x="557091" y="50712"/>
                  </a:lnTo>
                  <a:lnTo>
                    <a:pt x="558466" y="52086"/>
                  </a:lnTo>
                  <a:lnTo>
                    <a:pt x="556277" y="53725"/>
                  </a:lnTo>
                  <a:lnTo>
                    <a:pt x="552077" y="54876"/>
                  </a:lnTo>
                  <a:lnTo>
                    <a:pt x="551591" y="53929"/>
                  </a:lnTo>
                  <a:lnTo>
                    <a:pt x="552513" y="52454"/>
                  </a:lnTo>
                  <a:close/>
                  <a:moveTo>
                    <a:pt x="350606" y="36555"/>
                  </a:moveTo>
                  <a:lnTo>
                    <a:pt x="353506" y="37006"/>
                  </a:lnTo>
                  <a:lnTo>
                    <a:pt x="354245" y="37564"/>
                  </a:lnTo>
                  <a:lnTo>
                    <a:pt x="353355" y="42154"/>
                  </a:lnTo>
                  <a:lnTo>
                    <a:pt x="352163" y="43074"/>
                  </a:lnTo>
                  <a:lnTo>
                    <a:pt x="350334" y="43450"/>
                  </a:lnTo>
                  <a:lnTo>
                    <a:pt x="349349" y="42879"/>
                  </a:lnTo>
                  <a:lnTo>
                    <a:pt x="347948" y="42504"/>
                  </a:lnTo>
                  <a:lnTo>
                    <a:pt x="346391" y="42676"/>
                  </a:lnTo>
                  <a:lnTo>
                    <a:pt x="345082" y="40989"/>
                  </a:lnTo>
                  <a:lnTo>
                    <a:pt x="345229" y="39572"/>
                  </a:lnTo>
                  <a:lnTo>
                    <a:pt x="347021" y="37649"/>
                  </a:lnTo>
                  <a:close/>
                  <a:moveTo>
                    <a:pt x="318716" y="35896"/>
                  </a:moveTo>
                  <a:lnTo>
                    <a:pt x="319528" y="38632"/>
                  </a:lnTo>
                  <a:lnTo>
                    <a:pt x="319653" y="43078"/>
                  </a:lnTo>
                  <a:lnTo>
                    <a:pt x="321614" y="45233"/>
                  </a:lnTo>
                  <a:lnTo>
                    <a:pt x="323350" y="45026"/>
                  </a:lnTo>
                  <a:lnTo>
                    <a:pt x="323873" y="44213"/>
                  </a:lnTo>
                  <a:lnTo>
                    <a:pt x="325058" y="43811"/>
                  </a:lnTo>
                  <a:lnTo>
                    <a:pt x="327453" y="44949"/>
                  </a:lnTo>
                  <a:lnTo>
                    <a:pt x="327110" y="46885"/>
                  </a:lnTo>
                  <a:lnTo>
                    <a:pt x="323795" y="49325"/>
                  </a:lnTo>
                  <a:lnTo>
                    <a:pt x="321416" y="52800"/>
                  </a:lnTo>
                  <a:lnTo>
                    <a:pt x="318371" y="53606"/>
                  </a:lnTo>
                  <a:lnTo>
                    <a:pt x="316907" y="53187"/>
                  </a:lnTo>
                  <a:lnTo>
                    <a:pt x="314186" y="55190"/>
                  </a:lnTo>
                  <a:lnTo>
                    <a:pt x="312005" y="57269"/>
                  </a:lnTo>
                  <a:lnTo>
                    <a:pt x="309744" y="59895"/>
                  </a:lnTo>
                  <a:lnTo>
                    <a:pt x="309606" y="61247"/>
                  </a:lnTo>
                  <a:lnTo>
                    <a:pt x="309254" y="62281"/>
                  </a:lnTo>
                  <a:lnTo>
                    <a:pt x="300973" y="63307"/>
                  </a:lnTo>
                  <a:lnTo>
                    <a:pt x="297962" y="63986"/>
                  </a:lnTo>
                  <a:lnTo>
                    <a:pt x="294773" y="63110"/>
                  </a:lnTo>
                  <a:lnTo>
                    <a:pt x="293262" y="61376"/>
                  </a:lnTo>
                  <a:lnTo>
                    <a:pt x="293747" y="60433"/>
                  </a:lnTo>
                  <a:lnTo>
                    <a:pt x="296930" y="60056"/>
                  </a:lnTo>
                  <a:lnTo>
                    <a:pt x="297032" y="58445"/>
                  </a:lnTo>
                  <a:lnTo>
                    <a:pt x="297837" y="57461"/>
                  </a:lnTo>
                  <a:lnTo>
                    <a:pt x="298867" y="56924"/>
                  </a:lnTo>
                  <a:lnTo>
                    <a:pt x="299625" y="54863"/>
                  </a:lnTo>
                  <a:lnTo>
                    <a:pt x="300884" y="54325"/>
                  </a:lnTo>
                  <a:lnTo>
                    <a:pt x="303231" y="54832"/>
                  </a:lnTo>
                  <a:lnTo>
                    <a:pt x="304814" y="53338"/>
                  </a:lnTo>
                  <a:lnTo>
                    <a:pt x="305706" y="53085"/>
                  </a:lnTo>
                  <a:lnTo>
                    <a:pt x="306805" y="54321"/>
                  </a:lnTo>
                  <a:lnTo>
                    <a:pt x="307334" y="52619"/>
                  </a:lnTo>
                  <a:lnTo>
                    <a:pt x="306805" y="51064"/>
                  </a:lnTo>
                  <a:lnTo>
                    <a:pt x="307082" y="50015"/>
                  </a:lnTo>
                  <a:lnTo>
                    <a:pt x="310117" y="47283"/>
                  </a:lnTo>
                  <a:lnTo>
                    <a:pt x="311431" y="45289"/>
                  </a:lnTo>
                  <a:lnTo>
                    <a:pt x="313320" y="44004"/>
                  </a:lnTo>
                  <a:lnTo>
                    <a:pt x="315140" y="44209"/>
                  </a:lnTo>
                  <a:lnTo>
                    <a:pt x="315669" y="42315"/>
                  </a:lnTo>
                  <a:lnTo>
                    <a:pt x="315140" y="40373"/>
                  </a:lnTo>
                  <a:lnTo>
                    <a:pt x="315341" y="39107"/>
                  </a:lnTo>
                  <a:lnTo>
                    <a:pt x="316948" y="36027"/>
                  </a:lnTo>
                  <a:close/>
                  <a:moveTo>
                    <a:pt x="329133" y="34857"/>
                  </a:moveTo>
                  <a:lnTo>
                    <a:pt x="330984" y="37118"/>
                  </a:lnTo>
                  <a:lnTo>
                    <a:pt x="332109" y="37583"/>
                  </a:lnTo>
                  <a:lnTo>
                    <a:pt x="333221" y="37294"/>
                  </a:lnTo>
                  <a:lnTo>
                    <a:pt x="334145" y="37705"/>
                  </a:lnTo>
                  <a:lnTo>
                    <a:pt x="335996" y="39794"/>
                  </a:lnTo>
                  <a:lnTo>
                    <a:pt x="337989" y="40615"/>
                  </a:lnTo>
                  <a:lnTo>
                    <a:pt x="338082" y="41666"/>
                  </a:lnTo>
                  <a:lnTo>
                    <a:pt x="336257" y="42690"/>
                  </a:lnTo>
                  <a:lnTo>
                    <a:pt x="333854" y="42997"/>
                  </a:lnTo>
                  <a:lnTo>
                    <a:pt x="331280" y="42641"/>
                  </a:lnTo>
                  <a:lnTo>
                    <a:pt x="330524" y="41332"/>
                  </a:lnTo>
                  <a:lnTo>
                    <a:pt x="329731" y="39157"/>
                  </a:lnTo>
                  <a:lnTo>
                    <a:pt x="327578" y="37023"/>
                  </a:lnTo>
                  <a:lnTo>
                    <a:pt x="327259" y="35152"/>
                  </a:lnTo>
                  <a:close/>
                  <a:moveTo>
                    <a:pt x="414550" y="21147"/>
                  </a:moveTo>
                  <a:lnTo>
                    <a:pt x="415263" y="22086"/>
                  </a:lnTo>
                  <a:lnTo>
                    <a:pt x="416068" y="23860"/>
                  </a:lnTo>
                  <a:lnTo>
                    <a:pt x="416480" y="25730"/>
                  </a:lnTo>
                  <a:lnTo>
                    <a:pt x="416636" y="27271"/>
                  </a:lnTo>
                  <a:lnTo>
                    <a:pt x="414573" y="29498"/>
                  </a:lnTo>
                  <a:lnTo>
                    <a:pt x="409821" y="32415"/>
                  </a:lnTo>
                  <a:lnTo>
                    <a:pt x="410093" y="33198"/>
                  </a:lnTo>
                  <a:lnTo>
                    <a:pt x="408448" y="33946"/>
                  </a:lnTo>
                  <a:lnTo>
                    <a:pt x="405981" y="34498"/>
                  </a:lnTo>
                  <a:lnTo>
                    <a:pt x="404679" y="33962"/>
                  </a:lnTo>
                  <a:lnTo>
                    <a:pt x="404859" y="31463"/>
                  </a:lnTo>
                  <a:lnTo>
                    <a:pt x="404466" y="30714"/>
                  </a:lnTo>
                  <a:lnTo>
                    <a:pt x="402593" y="31705"/>
                  </a:lnTo>
                  <a:lnTo>
                    <a:pt x="400646" y="30434"/>
                  </a:lnTo>
                  <a:lnTo>
                    <a:pt x="400643" y="29155"/>
                  </a:lnTo>
                  <a:lnTo>
                    <a:pt x="401157" y="28044"/>
                  </a:lnTo>
                  <a:lnTo>
                    <a:pt x="402958" y="26354"/>
                  </a:lnTo>
                  <a:lnTo>
                    <a:pt x="405964" y="25189"/>
                  </a:lnTo>
                  <a:lnTo>
                    <a:pt x="407946" y="25626"/>
                  </a:lnTo>
                  <a:close/>
                  <a:moveTo>
                    <a:pt x="419674" y="15922"/>
                  </a:moveTo>
                  <a:lnTo>
                    <a:pt x="420959" y="16643"/>
                  </a:lnTo>
                  <a:lnTo>
                    <a:pt x="421302" y="17247"/>
                  </a:lnTo>
                  <a:lnTo>
                    <a:pt x="423611" y="17839"/>
                  </a:lnTo>
                  <a:lnTo>
                    <a:pt x="426305" y="19805"/>
                  </a:lnTo>
                  <a:lnTo>
                    <a:pt x="424962" y="23137"/>
                  </a:lnTo>
                  <a:lnTo>
                    <a:pt x="420751" y="24733"/>
                  </a:lnTo>
                  <a:lnTo>
                    <a:pt x="418307" y="23358"/>
                  </a:lnTo>
                  <a:lnTo>
                    <a:pt x="417279" y="21949"/>
                  </a:lnTo>
                  <a:lnTo>
                    <a:pt x="417128" y="18816"/>
                  </a:lnTo>
                  <a:lnTo>
                    <a:pt x="417700" y="16908"/>
                  </a:lnTo>
                  <a:close/>
                  <a:moveTo>
                    <a:pt x="411209" y="12093"/>
                  </a:moveTo>
                  <a:lnTo>
                    <a:pt x="412202" y="13172"/>
                  </a:lnTo>
                  <a:lnTo>
                    <a:pt x="411769" y="14432"/>
                  </a:lnTo>
                  <a:lnTo>
                    <a:pt x="411021" y="15659"/>
                  </a:lnTo>
                  <a:lnTo>
                    <a:pt x="409209" y="16953"/>
                  </a:lnTo>
                  <a:lnTo>
                    <a:pt x="403969" y="22068"/>
                  </a:lnTo>
                  <a:lnTo>
                    <a:pt x="400889" y="22891"/>
                  </a:lnTo>
                  <a:lnTo>
                    <a:pt x="399914" y="23692"/>
                  </a:lnTo>
                  <a:lnTo>
                    <a:pt x="398683" y="24170"/>
                  </a:lnTo>
                  <a:lnTo>
                    <a:pt x="394856" y="23471"/>
                  </a:lnTo>
                  <a:lnTo>
                    <a:pt x="393736" y="24506"/>
                  </a:lnTo>
                  <a:lnTo>
                    <a:pt x="392678" y="25197"/>
                  </a:lnTo>
                  <a:lnTo>
                    <a:pt x="389907" y="25465"/>
                  </a:lnTo>
                  <a:lnTo>
                    <a:pt x="388281" y="25240"/>
                  </a:lnTo>
                  <a:lnTo>
                    <a:pt x="384081" y="23348"/>
                  </a:lnTo>
                  <a:lnTo>
                    <a:pt x="381582" y="21298"/>
                  </a:lnTo>
                  <a:lnTo>
                    <a:pt x="380229" y="19542"/>
                  </a:lnTo>
                  <a:lnTo>
                    <a:pt x="384109" y="19576"/>
                  </a:lnTo>
                  <a:lnTo>
                    <a:pt x="385493" y="19151"/>
                  </a:lnTo>
                  <a:lnTo>
                    <a:pt x="388095" y="19521"/>
                  </a:lnTo>
                  <a:lnTo>
                    <a:pt x="389658" y="17719"/>
                  </a:lnTo>
                  <a:lnTo>
                    <a:pt x="392969" y="17937"/>
                  </a:lnTo>
                  <a:lnTo>
                    <a:pt x="399324" y="16682"/>
                  </a:lnTo>
                  <a:lnTo>
                    <a:pt x="401656" y="17382"/>
                  </a:lnTo>
                  <a:lnTo>
                    <a:pt x="406988" y="13184"/>
                  </a:lnTo>
                  <a:lnTo>
                    <a:pt x="408657" y="13294"/>
                  </a:lnTo>
                  <a:close/>
                  <a:moveTo>
                    <a:pt x="504113" y="2056"/>
                  </a:moveTo>
                  <a:lnTo>
                    <a:pt x="507129" y="2479"/>
                  </a:lnTo>
                  <a:lnTo>
                    <a:pt x="508932" y="3348"/>
                  </a:lnTo>
                  <a:lnTo>
                    <a:pt x="516155" y="4009"/>
                  </a:lnTo>
                  <a:lnTo>
                    <a:pt x="521696" y="6744"/>
                  </a:lnTo>
                  <a:lnTo>
                    <a:pt x="521485" y="11012"/>
                  </a:lnTo>
                  <a:lnTo>
                    <a:pt x="520250" y="12793"/>
                  </a:lnTo>
                  <a:lnTo>
                    <a:pt x="519034" y="13889"/>
                  </a:lnTo>
                  <a:lnTo>
                    <a:pt x="511938" y="17118"/>
                  </a:lnTo>
                  <a:lnTo>
                    <a:pt x="510768" y="18708"/>
                  </a:lnTo>
                  <a:lnTo>
                    <a:pt x="512996" y="19257"/>
                  </a:lnTo>
                  <a:lnTo>
                    <a:pt x="517790" y="17649"/>
                  </a:lnTo>
                  <a:lnTo>
                    <a:pt x="519032" y="19108"/>
                  </a:lnTo>
                  <a:lnTo>
                    <a:pt x="517505" y="22756"/>
                  </a:lnTo>
                  <a:lnTo>
                    <a:pt x="517246" y="28220"/>
                  </a:lnTo>
                  <a:lnTo>
                    <a:pt x="516693" y="31401"/>
                  </a:lnTo>
                  <a:lnTo>
                    <a:pt x="516693" y="34298"/>
                  </a:lnTo>
                  <a:lnTo>
                    <a:pt x="517289" y="35851"/>
                  </a:lnTo>
                  <a:lnTo>
                    <a:pt x="519215" y="29687"/>
                  </a:lnTo>
                  <a:lnTo>
                    <a:pt x="519874" y="28105"/>
                  </a:lnTo>
                  <a:lnTo>
                    <a:pt x="522692" y="25777"/>
                  </a:lnTo>
                  <a:lnTo>
                    <a:pt x="523741" y="21079"/>
                  </a:lnTo>
                  <a:lnTo>
                    <a:pt x="526497" y="15427"/>
                  </a:lnTo>
                  <a:lnTo>
                    <a:pt x="529602" y="12136"/>
                  </a:lnTo>
                  <a:lnTo>
                    <a:pt x="531409" y="11232"/>
                  </a:lnTo>
                  <a:lnTo>
                    <a:pt x="537397" y="11362"/>
                  </a:lnTo>
                  <a:lnTo>
                    <a:pt x="539967" y="12602"/>
                  </a:lnTo>
                  <a:lnTo>
                    <a:pt x="542234" y="15355"/>
                  </a:lnTo>
                  <a:lnTo>
                    <a:pt x="543927" y="16453"/>
                  </a:lnTo>
                  <a:lnTo>
                    <a:pt x="549265" y="17621"/>
                  </a:lnTo>
                  <a:lnTo>
                    <a:pt x="551098" y="19084"/>
                  </a:lnTo>
                  <a:lnTo>
                    <a:pt x="551442" y="19955"/>
                  </a:lnTo>
                  <a:lnTo>
                    <a:pt x="552746" y="20128"/>
                  </a:lnTo>
                  <a:lnTo>
                    <a:pt x="556348" y="18048"/>
                  </a:lnTo>
                  <a:lnTo>
                    <a:pt x="558687" y="17703"/>
                  </a:lnTo>
                  <a:lnTo>
                    <a:pt x="562502" y="20944"/>
                  </a:lnTo>
                  <a:lnTo>
                    <a:pt x="561736" y="23340"/>
                  </a:lnTo>
                  <a:lnTo>
                    <a:pt x="561960" y="24100"/>
                  </a:lnTo>
                  <a:lnTo>
                    <a:pt x="566579" y="23946"/>
                  </a:lnTo>
                  <a:lnTo>
                    <a:pt x="570423" y="24885"/>
                  </a:lnTo>
                  <a:lnTo>
                    <a:pt x="577730" y="29778"/>
                  </a:lnTo>
                  <a:lnTo>
                    <a:pt x="578488" y="32061"/>
                  </a:lnTo>
                  <a:lnTo>
                    <a:pt x="578123" y="34824"/>
                  </a:lnTo>
                  <a:lnTo>
                    <a:pt x="567616" y="37866"/>
                  </a:lnTo>
                  <a:lnTo>
                    <a:pt x="563062" y="40768"/>
                  </a:lnTo>
                  <a:lnTo>
                    <a:pt x="555608" y="41887"/>
                  </a:lnTo>
                  <a:lnTo>
                    <a:pt x="530295" y="39947"/>
                  </a:lnTo>
                  <a:lnTo>
                    <a:pt x="530807" y="42044"/>
                  </a:lnTo>
                  <a:lnTo>
                    <a:pt x="548432" y="46625"/>
                  </a:lnTo>
                  <a:lnTo>
                    <a:pt x="549438" y="47931"/>
                  </a:lnTo>
                  <a:lnTo>
                    <a:pt x="548874" y="50679"/>
                  </a:lnTo>
                  <a:lnTo>
                    <a:pt x="548866" y="52881"/>
                  </a:lnTo>
                  <a:lnTo>
                    <a:pt x="549196" y="54381"/>
                  </a:lnTo>
                  <a:lnTo>
                    <a:pt x="550494" y="55779"/>
                  </a:lnTo>
                  <a:lnTo>
                    <a:pt x="552649" y="56436"/>
                  </a:lnTo>
                  <a:lnTo>
                    <a:pt x="557033" y="56090"/>
                  </a:lnTo>
                  <a:lnTo>
                    <a:pt x="559198" y="56841"/>
                  </a:lnTo>
                  <a:lnTo>
                    <a:pt x="560678" y="55726"/>
                  </a:lnTo>
                  <a:lnTo>
                    <a:pt x="561228" y="51977"/>
                  </a:lnTo>
                  <a:lnTo>
                    <a:pt x="562500" y="51147"/>
                  </a:lnTo>
                  <a:lnTo>
                    <a:pt x="564960" y="52236"/>
                  </a:lnTo>
                  <a:lnTo>
                    <a:pt x="566031" y="56242"/>
                  </a:lnTo>
                  <a:lnTo>
                    <a:pt x="566717" y="56657"/>
                  </a:lnTo>
                  <a:lnTo>
                    <a:pt x="567957" y="53800"/>
                  </a:lnTo>
                  <a:lnTo>
                    <a:pt x="570393" y="54006"/>
                  </a:lnTo>
                  <a:lnTo>
                    <a:pt x="573044" y="53768"/>
                  </a:lnTo>
                  <a:lnTo>
                    <a:pt x="576478" y="54250"/>
                  </a:lnTo>
                  <a:lnTo>
                    <a:pt x="577681" y="59427"/>
                  </a:lnTo>
                  <a:lnTo>
                    <a:pt x="577644" y="61230"/>
                  </a:lnTo>
                  <a:lnTo>
                    <a:pt x="577074" y="62978"/>
                  </a:lnTo>
                  <a:lnTo>
                    <a:pt x="576279" y="63871"/>
                  </a:lnTo>
                  <a:lnTo>
                    <a:pt x="574690" y="64260"/>
                  </a:lnTo>
                  <a:lnTo>
                    <a:pt x="570855" y="64101"/>
                  </a:lnTo>
                  <a:lnTo>
                    <a:pt x="565642" y="62058"/>
                  </a:lnTo>
                  <a:lnTo>
                    <a:pt x="562278" y="60133"/>
                  </a:lnTo>
                  <a:lnTo>
                    <a:pt x="561230" y="60052"/>
                  </a:lnTo>
                  <a:lnTo>
                    <a:pt x="560779" y="60286"/>
                  </a:lnTo>
                  <a:lnTo>
                    <a:pt x="561591" y="62220"/>
                  </a:lnTo>
                  <a:lnTo>
                    <a:pt x="561375" y="63701"/>
                  </a:lnTo>
                  <a:lnTo>
                    <a:pt x="560868" y="65313"/>
                  </a:lnTo>
                  <a:lnTo>
                    <a:pt x="560162" y="66774"/>
                  </a:lnTo>
                  <a:lnTo>
                    <a:pt x="559177" y="68002"/>
                  </a:lnTo>
                  <a:lnTo>
                    <a:pt x="557115" y="69580"/>
                  </a:lnTo>
                  <a:lnTo>
                    <a:pt x="553547" y="70830"/>
                  </a:lnTo>
                  <a:lnTo>
                    <a:pt x="543720" y="73260"/>
                  </a:lnTo>
                  <a:lnTo>
                    <a:pt x="542940" y="74333"/>
                  </a:lnTo>
                  <a:lnTo>
                    <a:pt x="539777" y="81084"/>
                  </a:lnTo>
                  <a:lnTo>
                    <a:pt x="538913" y="82073"/>
                  </a:lnTo>
                  <a:lnTo>
                    <a:pt x="537756" y="82910"/>
                  </a:lnTo>
                  <a:lnTo>
                    <a:pt x="534379" y="83995"/>
                  </a:lnTo>
                  <a:lnTo>
                    <a:pt x="532744" y="82497"/>
                  </a:lnTo>
                  <a:lnTo>
                    <a:pt x="531433" y="80230"/>
                  </a:lnTo>
                  <a:lnTo>
                    <a:pt x="531735" y="77980"/>
                  </a:lnTo>
                  <a:lnTo>
                    <a:pt x="535685" y="73656"/>
                  </a:lnTo>
                  <a:lnTo>
                    <a:pt x="539375" y="70586"/>
                  </a:lnTo>
                  <a:lnTo>
                    <a:pt x="540416" y="69522"/>
                  </a:lnTo>
                  <a:lnTo>
                    <a:pt x="542506" y="66432"/>
                  </a:lnTo>
                  <a:lnTo>
                    <a:pt x="538265" y="58655"/>
                  </a:lnTo>
                  <a:lnTo>
                    <a:pt x="530720" y="56294"/>
                  </a:lnTo>
                  <a:lnTo>
                    <a:pt x="522126" y="52702"/>
                  </a:lnTo>
                  <a:lnTo>
                    <a:pt x="518973" y="50783"/>
                  </a:lnTo>
                  <a:lnTo>
                    <a:pt x="514067" y="46826"/>
                  </a:lnTo>
                  <a:lnTo>
                    <a:pt x="510589" y="43266"/>
                  </a:lnTo>
                  <a:lnTo>
                    <a:pt x="507447" y="43140"/>
                  </a:lnTo>
                  <a:lnTo>
                    <a:pt x="503994" y="44035"/>
                  </a:lnTo>
                  <a:lnTo>
                    <a:pt x="498606" y="47285"/>
                  </a:lnTo>
                  <a:lnTo>
                    <a:pt x="495458" y="48918"/>
                  </a:lnTo>
                  <a:lnTo>
                    <a:pt x="493730" y="49400"/>
                  </a:lnTo>
                  <a:lnTo>
                    <a:pt x="493313" y="49471"/>
                  </a:lnTo>
                  <a:lnTo>
                    <a:pt x="489457" y="48546"/>
                  </a:lnTo>
                  <a:lnTo>
                    <a:pt x="485166" y="48351"/>
                  </a:lnTo>
                  <a:lnTo>
                    <a:pt x="481717" y="48617"/>
                  </a:lnTo>
                  <a:lnTo>
                    <a:pt x="480415" y="49063"/>
                  </a:lnTo>
                  <a:lnTo>
                    <a:pt x="475613" y="54309"/>
                  </a:lnTo>
                  <a:lnTo>
                    <a:pt x="472251" y="56954"/>
                  </a:lnTo>
                  <a:lnTo>
                    <a:pt x="470400" y="57864"/>
                  </a:lnTo>
                  <a:lnTo>
                    <a:pt x="469053" y="59393"/>
                  </a:lnTo>
                  <a:lnTo>
                    <a:pt x="467947" y="61904"/>
                  </a:lnTo>
                  <a:lnTo>
                    <a:pt x="465486" y="70594"/>
                  </a:lnTo>
                  <a:lnTo>
                    <a:pt x="463650" y="73863"/>
                  </a:lnTo>
                  <a:lnTo>
                    <a:pt x="463240" y="75858"/>
                  </a:lnTo>
                  <a:lnTo>
                    <a:pt x="463672" y="81895"/>
                  </a:lnTo>
                  <a:lnTo>
                    <a:pt x="463233" y="85229"/>
                  </a:lnTo>
                  <a:lnTo>
                    <a:pt x="460985" y="87977"/>
                  </a:lnTo>
                  <a:lnTo>
                    <a:pt x="459407" y="89213"/>
                  </a:lnTo>
                  <a:lnTo>
                    <a:pt x="457319" y="89467"/>
                  </a:lnTo>
                  <a:lnTo>
                    <a:pt x="454583" y="90168"/>
                  </a:lnTo>
                  <a:lnTo>
                    <a:pt x="452194" y="91756"/>
                  </a:lnTo>
                  <a:lnTo>
                    <a:pt x="450508" y="93919"/>
                  </a:lnTo>
                  <a:lnTo>
                    <a:pt x="448607" y="98760"/>
                  </a:lnTo>
                  <a:lnTo>
                    <a:pt x="445390" y="100541"/>
                  </a:lnTo>
                  <a:lnTo>
                    <a:pt x="442317" y="100033"/>
                  </a:lnTo>
                  <a:lnTo>
                    <a:pt x="440123" y="98251"/>
                  </a:lnTo>
                  <a:lnTo>
                    <a:pt x="435420" y="96871"/>
                  </a:lnTo>
                  <a:lnTo>
                    <a:pt x="431915" y="95991"/>
                  </a:lnTo>
                  <a:lnTo>
                    <a:pt x="427981" y="94089"/>
                  </a:lnTo>
                  <a:lnTo>
                    <a:pt x="424516" y="92640"/>
                  </a:lnTo>
                  <a:lnTo>
                    <a:pt x="421345" y="92352"/>
                  </a:lnTo>
                  <a:lnTo>
                    <a:pt x="419545" y="94184"/>
                  </a:lnTo>
                  <a:lnTo>
                    <a:pt x="418095" y="95901"/>
                  </a:lnTo>
                  <a:lnTo>
                    <a:pt x="412688" y="97296"/>
                  </a:lnTo>
                  <a:lnTo>
                    <a:pt x="409627" y="98399"/>
                  </a:lnTo>
                  <a:lnTo>
                    <a:pt x="405653" y="98645"/>
                  </a:lnTo>
                  <a:lnTo>
                    <a:pt x="404047" y="97422"/>
                  </a:lnTo>
                  <a:lnTo>
                    <a:pt x="398283" y="96615"/>
                  </a:lnTo>
                  <a:lnTo>
                    <a:pt x="391421" y="95656"/>
                  </a:lnTo>
                  <a:lnTo>
                    <a:pt x="389436" y="95670"/>
                  </a:lnTo>
                  <a:lnTo>
                    <a:pt x="388817" y="93482"/>
                  </a:lnTo>
                  <a:lnTo>
                    <a:pt x="386992" y="90423"/>
                  </a:lnTo>
                  <a:lnTo>
                    <a:pt x="382112" y="85126"/>
                  </a:lnTo>
                  <a:lnTo>
                    <a:pt x="380116" y="83253"/>
                  </a:lnTo>
                  <a:lnTo>
                    <a:pt x="376363" y="78851"/>
                  </a:lnTo>
                  <a:lnTo>
                    <a:pt x="371986" y="74329"/>
                  </a:lnTo>
                  <a:lnTo>
                    <a:pt x="371366" y="74217"/>
                  </a:lnTo>
                  <a:lnTo>
                    <a:pt x="368436" y="74065"/>
                  </a:lnTo>
                  <a:lnTo>
                    <a:pt x="364137" y="74214"/>
                  </a:lnTo>
                  <a:lnTo>
                    <a:pt x="361416" y="75242"/>
                  </a:lnTo>
                  <a:lnTo>
                    <a:pt x="359699" y="76533"/>
                  </a:lnTo>
                  <a:lnTo>
                    <a:pt x="359401" y="77604"/>
                  </a:lnTo>
                  <a:lnTo>
                    <a:pt x="361064" y="81713"/>
                  </a:lnTo>
                  <a:lnTo>
                    <a:pt x="360548" y="82736"/>
                  </a:lnTo>
                  <a:lnTo>
                    <a:pt x="359691" y="83228"/>
                  </a:lnTo>
                  <a:lnTo>
                    <a:pt x="355789" y="82077"/>
                  </a:lnTo>
                  <a:lnTo>
                    <a:pt x="351070" y="82153"/>
                  </a:lnTo>
                  <a:lnTo>
                    <a:pt x="349882" y="83418"/>
                  </a:lnTo>
                  <a:lnTo>
                    <a:pt x="347004" y="83556"/>
                  </a:lnTo>
                  <a:lnTo>
                    <a:pt x="338706" y="84037"/>
                  </a:lnTo>
                  <a:lnTo>
                    <a:pt x="342368" y="87389"/>
                  </a:lnTo>
                  <a:lnTo>
                    <a:pt x="343579" y="88730"/>
                  </a:lnTo>
                  <a:lnTo>
                    <a:pt x="343821" y="90698"/>
                  </a:lnTo>
                  <a:lnTo>
                    <a:pt x="343189" y="94352"/>
                  </a:lnTo>
                  <a:lnTo>
                    <a:pt x="341433" y="97469"/>
                  </a:lnTo>
                  <a:lnTo>
                    <a:pt x="339386" y="100001"/>
                  </a:lnTo>
                  <a:lnTo>
                    <a:pt x="335436" y="102509"/>
                  </a:lnTo>
                  <a:lnTo>
                    <a:pt x="341433" y="104984"/>
                  </a:lnTo>
                  <a:lnTo>
                    <a:pt x="337363" y="108323"/>
                  </a:lnTo>
                  <a:lnTo>
                    <a:pt x="335458" y="109623"/>
                  </a:lnTo>
                  <a:lnTo>
                    <a:pt x="333251" y="109399"/>
                  </a:lnTo>
                  <a:lnTo>
                    <a:pt x="329297" y="108244"/>
                  </a:lnTo>
                  <a:lnTo>
                    <a:pt x="319740" y="105452"/>
                  </a:lnTo>
                  <a:lnTo>
                    <a:pt x="315177" y="104401"/>
                  </a:lnTo>
                  <a:lnTo>
                    <a:pt x="311100" y="104079"/>
                  </a:lnTo>
                  <a:lnTo>
                    <a:pt x="308923" y="104120"/>
                  </a:lnTo>
                  <a:lnTo>
                    <a:pt x="300273" y="101727"/>
                  </a:lnTo>
                  <a:lnTo>
                    <a:pt x="298602" y="101995"/>
                  </a:lnTo>
                  <a:lnTo>
                    <a:pt x="295496" y="103032"/>
                  </a:lnTo>
                  <a:lnTo>
                    <a:pt x="295153" y="105358"/>
                  </a:lnTo>
                  <a:lnTo>
                    <a:pt x="295349" y="111135"/>
                  </a:lnTo>
                  <a:lnTo>
                    <a:pt x="295807" y="115572"/>
                  </a:lnTo>
                  <a:lnTo>
                    <a:pt x="294665" y="118133"/>
                  </a:lnTo>
                  <a:lnTo>
                    <a:pt x="293520" y="119869"/>
                  </a:lnTo>
                  <a:lnTo>
                    <a:pt x="290059" y="124542"/>
                  </a:lnTo>
                  <a:lnTo>
                    <a:pt x="282277" y="121367"/>
                  </a:lnTo>
                  <a:lnTo>
                    <a:pt x="276967" y="119261"/>
                  </a:lnTo>
                  <a:lnTo>
                    <a:pt x="273559" y="122064"/>
                  </a:lnTo>
                  <a:lnTo>
                    <a:pt x="265004" y="127192"/>
                  </a:lnTo>
                  <a:lnTo>
                    <a:pt x="260624" y="137276"/>
                  </a:lnTo>
                  <a:lnTo>
                    <a:pt x="260372" y="137605"/>
                  </a:lnTo>
                  <a:lnTo>
                    <a:pt x="257785" y="140161"/>
                  </a:lnTo>
                  <a:lnTo>
                    <a:pt x="254468" y="141334"/>
                  </a:lnTo>
                  <a:lnTo>
                    <a:pt x="251957" y="141914"/>
                  </a:lnTo>
                  <a:lnTo>
                    <a:pt x="250495" y="144897"/>
                  </a:lnTo>
                  <a:lnTo>
                    <a:pt x="253902" y="149167"/>
                  </a:lnTo>
                  <a:lnTo>
                    <a:pt x="255651" y="151417"/>
                  </a:lnTo>
                  <a:lnTo>
                    <a:pt x="257280" y="155042"/>
                  </a:lnTo>
                  <a:lnTo>
                    <a:pt x="256979" y="157347"/>
                  </a:lnTo>
                  <a:lnTo>
                    <a:pt x="256599" y="158780"/>
                  </a:lnTo>
                  <a:lnTo>
                    <a:pt x="252933" y="161708"/>
                  </a:lnTo>
                  <a:lnTo>
                    <a:pt x="245116" y="169424"/>
                  </a:lnTo>
                  <a:lnTo>
                    <a:pt x="237882" y="177449"/>
                  </a:lnTo>
                  <a:lnTo>
                    <a:pt x="234917" y="179747"/>
                  </a:lnTo>
                  <a:lnTo>
                    <a:pt x="236262" y="186523"/>
                  </a:lnTo>
                  <a:lnTo>
                    <a:pt x="233855" y="188504"/>
                  </a:lnTo>
                  <a:lnTo>
                    <a:pt x="228955" y="190744"/>
                  </a:lnTo>
                  <a:lnTo>
                    <a:pt x="226450" y="191608"/>
                  </a:lnTo>
                  <a:lnTo>
                    <a:pt x="223751" y="192114"/>
                  </a:lnTo>
                  <a:lnTo>
                    <a:pt x="215465" y="193008"/>
                  </a:lnTo>
                  <a:lnTo>
                    <a:pt x="216940" y="200220"/>
                  </a:lnTo>
                  <a:lnTo>
                    <a:pt x="217497" y="203404"/>
                  </a:lnTo>
                  <a:lnTo>
                    <a:pt x="217484" y="205291"/>
                  </a:lnTo>
                  <a:lnTo>
                    <a:pt x="216627" y="207126"/>
                  </a:lnTo>
                  <a:lnTo>
                    <a:pt x="215603" y="210635"/>
                  </a:lnTo>
                  <a:lnTo>
                    <a:pt x="214059" y="223129"/>
                  </a:lnTo>
                  <a:lnTo>
                    <a:pt x="212878" y="224469"/>
                  </a:lnTo>
                  <a:lnTo>
                    <a:pt x="211246" y="227840"/>
                  </a:lnTo>
                  <a:lnTo>
                    <a:pt x="205999" y="235919"/>
                  </a:lnTo>
                  <a:lnTo>
                    <a:pt x="201790" y="241272"/>
                  </a:lnTo>
                  <a:lnTo>
                    <a:pt x="195720" y="248960"/>
                  </a:lnTo>
                  <a:lnTo>
                    <a:pt x="200656" y="251381"/>
                  </a:lnTo>
                  <a:lnTo>
                    <a:pt x="205169" y="253145"/>
                  </a:lnTo>
                  <a:lnTo>
                    <a:pt x="206104" y="255857"/>
                  </a:lnTo>
                  <a:lnTo>
                    <a:pt x="206726" y="260380"/>
                  </a:lnTo>
                  <a:lnTo>
                    <a:pt x="206575" y="263453"/>
                  </a:lnTo>
                  <a:lnTo>
                    <a:pt x="204852" y="266213"/>
                  </a:lnTo>
                  <a:lnTo>
                    <a:pt x="203513" y="268148"/>
                  </a:lnTo>
                  <a:lnTo>
                    <a:pt x="202580" y="269091"/>
                  </a:lnTo>
                  <a:lnTo>
                    <a:pt x="196171" y="268152"/>
                  </a:lnTo>
                  <a:lnTo>
                    <a:pt x="187966" y="266945"/>
                  </a:lnTo>
                  <a:lnTo>
                    <a:pt x="185841" y="266934"/>
                  </a:lnTo>
                  <a:lnTo>
                    <a:pt x="181066" y="267803"/>
                  </a:lnTo>
                  <a:lnTo>
                    <a:pt x="176758" y="269586"/>
                  </a:lnTo>
                  <a:lnTo>
                    <a:pt x="174487" y="271088"/>
                  </a:lnTo>
                  <a:lnTo>
                    <a:pt x="173878" y="271685"/>
                  </a:lnTo>
                  <a:lnTo>
                    <a:pt x="171008" y="275099"/>
                  </a:lnTo>
                  <a:lnTo>
                    <a:pt x="165905" y="281156"/>
                  </a:lnTo>
                  <a:lnTo>
                    <a:pt x="163102" y="283795"/>
                  </a:lnTo>
                  <a:lnTo>
                    <a:pt x="163919" y="287426"/>
                  </a:lnTo>
                  <a:lnTo>
                    <a:pt x="159226" y="294429"/>
                  </a:lnTo>
                  <a:lnTo>
                    <a:pt x="162295" y="301478"/>
                  </a:lnTo>
                  <a:lnTo>
                    <a:pt x="162426" y="301709"/>
                  </a:lnTo>
                  <a:lnTo>
                    <a:pt x="164052" y="304551"/>
                  </a:lnTo>
                  <a:lnTo>
                    <a:pt x="162347" y="306381"/>
                  </a:lnTo>
                  <a:lnTo>
                    <a:pt x="161630" y="307364"/>
                  </a:lnTo>
                  <a:lnTo>
                    <a:pt x="161873" y="310603"/>
                  </a:lnTo>
                  <a:lnTo>
                    <a:pt x="162321" y="314217"/>
                  </a:lnTo>
                  <a:lnTo>
                    <a:pt x="161923" y="316334"/>
                  </a:lnTo>
                  <a:lnTo>
                    <a:pt x="161761" y="318682"/>
                  </a:lnTo>
                  <a:lnTo>
                    <a:pt x="165940" y="329208"/>
                  </a:lnTo>
                  <a:lnTo>
                    <a:pt x="165892" y="331669"/>
                  </a:lnTo>
                  <a:lnTo>
                    <a:pt x="165685" y="333254"/>
                  </a:lnTo>
                  <a:lnTo>
                    <a:pt x="164396" y="339764"/>
                  </a:lnTo>
                  <a:lnTo>
                    <a:pt x="162664" y="348480"/>
                  </a:lnTo>
                  <a:lnTo>
                    <a:pt x="165687" y="350764"/>
                  </a:lnTo>
                  <a:lnTo>
                    <a:pt x="169993" y="353492"/>
                  </a:lnTo>
                  <a:lnTo>
                    <a:pt x="172409" y="354565"/>
                  </a:lnTo>
                  <a:lnTo>
                    <a:pt x="175979" y="357800"/>
                  </a:lnTo>
                  <a:lnTo>
                    <a:pt x="178704" y="360956"/>
                  </a:lnTo>
                  <a:lnTo>
                    <a:pt x="178326" y="363049"/>
                  </a:lnTo>
                  <a:lnTo>
                    <a:pt x="177542" y="365356"/>
                  </a:lnTo>
                  <a:lnTo>
                    <a:pt x="176395" y="366968"/>
                  </a:lnTo>
                  <a:lnTo>
                    <a:pt x="175322" y="369179"/>
                  </a:lnTo>
                  <a:lnTo>
                    <a:pt x="174841" y="370806"/>
                  </a:lnTo>
                  <a:lnTo>
                    <a:pt x="174331" y="371244"/>
                  </a:lnTo>
                  <a:lnTo>
                    <a:pt x="169568" y="371422"/>
                  </a:lnTo>
                  <a:lnTo>
                    <a:pt x="167049" y="372037"/>
                  </a:lnTo>
                  <a:lnTo>
                    <a:pt x="165732" y="372726"/>
                  </a:lnTo>
                  <a:lnTo>
                    <a:pt x="166186" y="376434"/>
                  </a:lnTo>
                  <a:lnTo>
                    <a:pt x="169075" y="383209"/>
                  </a:lnTo>
                  <a:lnTo>
                    <a:pt x="171474" y="388013"/>
                  </a:lnTo>
                  <a:lnTo>
                    <a:pt x="172245" y="391175"/>
                  </a:lnTo>
                  <a:lnTo>
                    <a:pt x="171453" y="394375"/>
                  </a:lnTo>
                  <a:lnTo>
                    <a:pt x="170634" y="396012"/>
                  </a:lnTo>
                  <a:lnTo>
                    <a:pt x="170608" y="398214"/>
                  </a:lnTo>
                  <a:lnTo>
                    <a:pt x="169978" y="402590"/>
                  </a:lnTo>
                  <a:lnTo>
                    <a:pt x="168118" y="404799"/>
                  </a:lnTo>
                  <a:lnTo>
                    <a:pt x="165685" y="407204"/>
                  </a:lnTo>
                  <a:lnTo>
                    <a:pt x="162971" y="408999"/>
                  </a:lnTo>
                  <a:lnTo>
                    <a:pt x="160818" y="409503"/>
                  </a:lnTo>
                  <a:lnTo>
                    <a:pt x="158969" y="409711"/>
                  </a:lnTo>
                  <a:lnTo>
                    <a:pt x="157728" y="410622"/>
                  </a:lnTo>
                  <a:lnTo>
                    <a:pt x="156602" y="413299"/>
                  </a:lnTo>
                  <a:lnTo>
                    <a:pt x="155564" y="416106"/>
                  </a:lnTo>
                  <a:lnTo>
                    <a:pt x="152169" y="419553"/>
                  </a:lnTo>
                  <a:lnTo>
                    <a:pt x="152260" y="420752"/>
                  </a:lnTo>
                  <a:lnTo>
                    <a:pt x="153553" y="424829"/>
                  </a:lnTo>
                  <a:lnTo>
                    <a:pt x="154765" y="429460"/>
                  </a:lnTo>
                  <a:lnTo>
                    <a:pt x="153741" y="433781"/>
                  </a:lnTo>
                  <a:lnTo>
                    <a:pt x="152865" y="438308"/>
                  </a:lnTo>
                  <a:lnTo>
                    <a:pt x="151329" y="441320"/>
                  </a:lnTo>
                  <a:lnTo>
                    <a:pt x="149135" y="442395"/>
                  </a:lnTo>
                  <a:lnTo>
                    <a:pt x="147524" y="441858"/>
                  </a:lnTo>
                  <a:lnTo>
                    <a:pt x="145702" y="437727"/>
                  </a:lnTo>
                  <a:lnTo>
                    <a:pt x="145661" y="436776"/>
                  </a:lnTo>
                  <a:lnTo>
                    <a:pt x="145207" y="435511"/>
                  </a:lnTo>
                  <a:lnTo>
                    <a:pt x="140038" y="434250"/>
                  </a:lnTo>
                  <a:lnTo>
                    <a:pt x="139124" y="434296"/>
                  </a:lnTo>
                  <a:lnTo>
                    <a:pt x="137092" y="433557"/>
                  </a:lnTo>
                  <a:lnTo>
                    <a:pt x="135901" y="433348"/>
                  </a:lnTo>
                  <a:lnTo>
                    <a:pt x="133456" y="432921"/>
                  </a:lnTo>
                  <a:lnTo>
                    <a:pt x="131424" y="429261"/>
                  </a:lnTo>
                  <a:lnTo>
                    <a:pt x="129265" y="426212"/>
                  </a:lnTo>
                  <a:lnTo>
                    <a:pt x="128958" y="424936"/>
                  </a:lnTo>
                  <a:lnTo>
                    <a:pt x="129032" y="419218"/>
                  </a:lnTo>
                  <a:lnTo>
                    <a:pt x="128371" y="416670"/>
                  </a:lnTo>
                  <a:lnTo>
                    <a:pt x="128168" y="413889"/>
                  </a:lnTo>
                  <a:lnTo>
                    <a:pt x="126809" y="416151"/>
                  </a:lnTo>
                  <a:lnTo>
                    <a:pt x="127598" y="419723"/>
                  </a:lnTo>
                  <a:lnTo>
                    <a:pt x="125922" y="421220"/>
                  </a:lnTo>
                  <a:lnTo>
                    <a:pt x="123808" y="421947"/>
                  </a:lnTo>
                  <a:lnTo>
                    <a:pt x="124007" y="424035"/>
                  </a:lnTo>
                  <a:lnTo>
                    <a:pt x="124875" y="424430"/>
                  </a:lnTo>
                  <a:lnTo>
                    <a:pt x="125056" y="426595"/>
                  </a:lnTo>
                  <a:lnTo>
                    <a:pt x="124542" y="429796"/>
                  </a:lnTo>
                  <a:lnTo>
                    <a:pt x="120381" y="436895"/>
                  </a:lnTo>
                  <a:lnTo>
                    <a:pt x="119541" y="437657"/>
                  </a:lnTo>
                  <a:lnTo>
                    <a:pt x="118971" y="438614"/>
                  </a:lnTo>
                  <a:lnTo>
                    <a:pt x="116842" y="437978"/>
                  </a:lnTo>
                  <a:lnTo>
                    <a:pt x="114110" y="439950"/>
                  </a:lnTo>
                  <a:lnTo>
                    <a:pt x="111523" y="440266"/>
                  </a:lnTo>
                  <a:lnTo>
                    <a:pt x="110586" y="438035"/>
                  </a:lnTo>
                  <a:lnTo>
                    <a:pt x="106936" y="435079"/>
                  </a:lnTo>
                  <a:lnTo>
                    <a:pt x="105213" y="435245"/>
                  </a:lnTo>
                  <a:lnTo>
                    <a:pt x="106760" y="436704"/>
                  </a:lnTo>
                  <a:lnTo>
                    <a:pt x="108284" y="438599"/>
                  </a:lnTo>
                  <a:lnTo>
                    <a:pt x="107418" y="439853"/>
                  </a:lnTo>
                  <a:lnTo>
                    <a:pt x="106567" y="440671"/>
                  </a:lnTo>
                  <a:lnTo>
                    <a:pt x="105077" y="441095"/>
                  </a:lnTo>
                  <a:lnTo>
                    <a:pt x="99746" y="443570"/>
                  </a:lnTo>
                  <a:lnTo>
                    <a:pt x="101644" y="445231"/>
                  </a:lnTo>
                  <a:lnTo>
                    <a:pt x="100033" y="447116"/>
                  </a:lnTo>
                  <a:lnTo>
                    <a:pt x="98170" y="447393"/>
                  </a:lnTo>
                  <a:lnTo>
                    <a:pt x="97176" y="448273"/>
                  </a:lnTo>
                  <a:lnTo>
                    <a:pt x="96831" y="449467"/>
                  </a:lnTo>
                  <a:lnTo>
                    <a:pt x="91309" y="452866"/>
                  </a:lnTo>
                  <a:lnTo>
                    <a:pt x="82309" y="461559"/>
                  </a:lnTo>
                  <a:lnTo>
                    <a:pt x="77684" y="464009"/>
                  </a:lnTo>
                  <a:lnTo>
                    <a:pt x="74453" y="466554"/>
                  </a:lnTo>
                  <a:lnTo>
                    <a:pt x="71607" y="466491"/>
                  </a:lnTo>
                  <a:lnTo>
                    <a:pt x="68029" y="468652"/>
                  </a:lnTo>
                  <a:lnTo>
                    <a:pt x="58970" y="470547"/>
                  </a:lnTo>
                  <a:lnTo>
                    <a:pt x="52961" y="469690"/>
                  </a:lnTo>
                  <a:lnTo>
                    <a:pt x="48776" y="470442"/>
                  </a:lnTo>
                  <a:lnTo>
                    <a:pt x="46532" y="468957"/>
                  </a:lnTo>
                  <a:lnTo>
                    <a:pt x="46241" y="467936"/>
                  </a:lnTo>
                  <a:lnTo>
                    <a:pt x="46353" y="467343"/>
                  </a:lnTo>
                  <a:lnTo>
                    <a:pt x="46729" y="466632"/>
                  </a:lnTo>
                  <a:lnTo>
                    <a:pt x="45949" y="466380"/>
                  </a:lnTo>
                  <a:lnTo>
                    <a:pt x="44308" y="466257"/>
                  </a:lnTo>
                  <a:lnTo>
                    <a:pt x="43606" y="466974"/>
                  </a:lnTo>
                  <a:lnTo>
                    <a:pt x="43511" y="468602"/>
                  </a:lnTo>
                  <a:lnTo>
                    <a:pt x="42730" y="469027"/>
                  </a:lnTo>
                  <a:lnTo>
                    <a:pt x="39613" y="468096"/>
                  </a:lnTo>
                  <a:lnTo>
                    <a:pt x="38830" y="467257"/>
                  </a:lnTo>
                  <a:lnTo>
                    <a:pt x="39950" y="465556"/>
                  </a:lnTo>
                  <a:lnTo>
                    <a:pt x="41868" y="464023"/>
                  </a:lnTo>
                  <a:lnTo>
                    <a:pt x="41520" y="463709"/>
                  </a:lnTo>
                  <a:lnTo>
                    <a:pt x="41147" y="462777"/>
                  </a:lnTo>
                  <a:lnTo>
                    <a:pt x="40211" y="462659"/>
                  </a:lnTo>
                  <a:lnTo>
                    <a:pt x="37424" y="462884"/>
                  </a:lnTo>
                  <a:lnTo>
                    <a:pt x="35159" y="462609"/>
                  </a:lnTo>
                  <a:lnTo>
                    <a:pt x="27765" y="459156"/>
                  </a:lnTo>
                  <a:lnTo>
                    <a:pt x="26038" y="457312"/>
                  </a:lnTo>
                  <a:lnTo>
                    <a:pt x="20073" y="454363"/>
                  </a:lnTo>
                  <a:lnTo>
                    <a:pt x="17400" y="451234"/>
                  </a:lnTo>
                  <a:lnTo>
                    <a:pt x="15882" y="447798"/>
                  </a:lnTo>
                  <a:lnTo>
                    <a:pt x="15996" y="444680"/>
                  </a:lnTo>
                  <a:lnTo>
                    <a:pt x="16728" y="439723"/>
                  </a:lnTo>
                  <a:lnTo>
                    <a:pt x="17981" y="438496"/>
                  </a:lnTo>
                  <a:lnTo>
                    <a:pt x="23334" y="440234"/>
                  </a:lnTo>
                  <a:lnTo>
                    <a:pt x="28745" y="443134"/>
                  </a:lnTo>
                  <a:lnTo>
                    <a:pt x="29592" y="442991"/>
                  </a:lnTo>
                  <a:lnTo>
                    <a:pt x="31291" y="440715"/>
                  </a:lnTo>
                  <a:lnTo>
                    <a:pt x="34589" y="438885"/>
                  </a:lnTo>
                  <a:lnTo>
                    <a:pt x="33656" y="438380"/>
                  </a:lnTo>
                  <a:lnTo>
                    <a:pt x="28754" y="440479"/>
                  </a:lnTo>
                  <a:lnTo>
                    <a:pt x="26931" y="439316"/>
                  </a:lnTo>
                  <a:lnTo>
                    <a:pt x="24105" y="436946"/>
                  </a:lnTo>
                  <a:lnTo>
                    <a:pt x="24105" y="435725"/>
                  </a:lnTo>
                  <a:lnTo>
                    <a:pt x="25422" y="434503"/>
                  </a:lnTo>
                  <a:lnTo>
                    <a:pt x="25860" y="432849"/>
                  </a:lnTo>
                  <a:lnTo>
                    <a:pt x="25169" y="431287"/>
                  </a:lnTo>
                  <a:lnTo>
                    <a:pt x="25491" y="429160"/>
                  </a:lnTo>
                  <a:lnTo>
                    <a:pt x="27677" y="426901"/>
                  </a:lnTo>
                  <a:lnTo>
                    <a:pt x="30954" y="424611"/>
                  </a:lnTo>
                  <a:lnTo>
                    <a:pt x="33315" y="422399"/>
                  </a:lnTo>
                  <a:lnTo>
                    <a:pt x="35740" y="421036"/>
                  </a:lnTo>
                  <a:lnTo>
                    <a:pt x="35487" y="420581"/>
                  </a:lnTo>
                  <a:lnTo>
                    <a:pt x="32714" y="421449"/>
                  </a:lnTo>
                  <a:lnTo>
                    <a:pt x="30062" y="422921"/>
                  </a:lnTo>
                  <a:lnTo>
                    <a:pt x="26940" y="425385"/>
                  </a:lnTo>
                  <a:lnTo>
                    <a:pt x="23133" y="427381"/>
                  </a:lnTo>
                  <a:lnTo>
                    <a:pt x="20319" y="428155"/>
                  </a:lnTo>
                  <a:lnTo>
                    <a:pt x="18978" y="428795"/>
                  </a:lnTo>
                  <a:lnTo>
                    <a:pt x="16916" y="429417"/>
                  </a:lnTo>
                  <a:lnTo>
                    <a:pt x="14783" y="432273"/>
                  </a:lnTo>
                  <a:lnTo>
                    <a:pt x="12455" y="433495"/>
                  </a:lnTo>
                  <a:lnTo>
                    <a:pt x="8274" y="433619"/>
                  </a:lnTo>
                  <a:lnTo>
                    <a:pt x="7355" y="431533"/>
                  </a:lnTo>
                  <a:lnTo>
                    <a:pt x="8535" y="424101"/>
                  </a:lnTo>
                  <a:lnTo>
                    <a:pt x="9799" y="420472"/>
                  </a:lnTo>
                  <a:lnTo>
                    <a:pt x="11185" y="417901"/>
                  </a:lnTo>
                  <a:lnTo>
                    <a:pt x="13366" y="417468"/>
                  </a:lnTo>
                  <a:lnTo>
                    <a:pt x="14891" y="415582"/>
                  </a:lnTo>
                  <a:lnTo>
                    <a:pt x="16156" y="415582"/>
                  </a:lnTo>
                  <a:lnTo>
                    <a:pt x="17257" y="416453"/>
                  </a:lnTo>
                  <a:lnTo>
                    <a:pt x="21518" y="417297"/>
                  </a:lnTo>
                  <a:lnTo>
                    <a:pt x="23621" y="414895"/>
                  </a:lnTo>
                  <a:lnTo>
                    <a:pt x="26357" y="414543"/>
                  </a:lnTo>
                  <a:lnTo>
                    <a:pt x="31345" y="412116"/>
                  </a:lnTo>
                  <a:lnTo>
                    <a:pt x="31241" y="411674"/>
                  </a:lnTo>
                  <a:lnTo>
                    <a:pt x="27866" y="412208"/>
                  </a:lnTo>
                  <a:lnTo>
                    <a:pt x="25819" y="412287"/>
                  </a:lnTo>
                  <a:lnTo>
                    <a:pt x="22885" y="412896"/>
                  </a:lnTo>
                  <a:lnTo>
                    <a:pt x="21326" y="412461"/>
                  </a:lnTo>
                  <a:lnTo>
                    <a:pt x="20596" y="410642"/>
                  </a:lnTo>
                  <a:lnTo>
                    <a:pt x="21770" y="409002"/>
                  </a:lnTo>
                  <a:lnTo>
                    <a:pt x="26478" y="405081"/>
                  </a:lnTo>
                  <a:lnTo>
                    <a:pt x="28102" y="403361"/>
                  </a:lnTo>
                  <a:lnTo>
                    <a:pt x="29028" y="401753"/>
                  </a:lnTo>
                  <a:lnTo>
                    <a:pt x="28881" y="400658"/>
                  </a:lnTo>
                  <a:lnTo>
                    <a:pt x="29663" y="398392"/>
                  </a:lnTo>
                  <a:lnTo>
                    <a:pt x="34267" y="394426"/>
                  </a:lnTo>
                  <a:lnTo>
                    <a:pt x="38011" y="392611"/>
                  </a:lnTo>
                  <a:lnTo>
                    <a:pt x="39240" y="394173"/>
                  </a:lnTo>
                  <a:lnTo>
                    <a:pt x="38195" y="399051"/>
                  </a:lnTo>
                  <a:lnTo>
                    <a:pt x="38205" y="401062"/>
                  </a:lnTo>
                  <a:lnTo>
                    <a:pt x="41170" y="393952"/>
                  </a:lnTo>
                  <a:lnTo>
                    <a:pt x="42475" y="392258"/>
                  </a:lnTo>
                  <a:lnTo>
                    <a:pt x="43960" y="391063"/>
                  </a:lnTo>
                  <a:lnTo>
                    <a:pt x="47556" y="390260"/>
                  </a:lnTo>
                  <a:lnTo>
                    <a:pt x="48573" y="389136"/>
                  </a:lnTo>
                  <a:lnTo>
                    <a:pt x="44386" y="389508"/>
                  </a:lnTo>
                  <a:lnTo>
                    <a:pt x="34228" y="392228"/>
                  </a:lnTo>
                  <a:lnTo>
                    <a:pt x="29946" y="394649"/>
                  </a:lnTo>
                  <a:lnTo>
                    <a:pt x="28806" y="396513"/>
                  </a:lnTo>
                  <a:lnTo>
                    <a:pt x="25834" y="399318"/>
                  </a:lnTo>
                  <a:lnTo>
                    <a:pt x="24441" y="401138"/>
                  </a:lnTo>
                  <a:lnTo>
                    <a:pt x="23826" y="403807"/>
                  </a:lnTo>
                  <a:lnTo>
                    <a:pt x="22152" y="405256"/>
                  </a:lnTo>
                  <a:lnTo>
                    <a:pt x="19896" y="405791"/>
                  </a:lnTo>
                  <a:lnTo>
                    <a:pt x="16761" y="409168"/>
                  </a:lnTo>
                  <a:lnTo>
                    <a:pt x="15379" y="411878"/>
                  </a:lnTo>
                  <a:lnTo>
                    <a:pt x="12259" y="414035"/>
                  </a:lnTo>
                  <a:lnTo>
                    <a:pt x="10278" y="415692"/>
                  </a:lnTo>
                  <a:lnTo>
                    <a:pt x="9628" y="416283"/>
                  </a:lnTo>
                  <a:lnTo>
                    <a:pt x="8557" y="417911"/>
                  </a:lnTo>
                  <a:lnTo>
                    <a:pt x="7667" y="418025"/>
                  </a:lnTo>
                  <a:lnTo>
                    <a:pt x="6892" y="417071"/>
                  </a:lnTo>
                  <a:lnTo>
                    <a:pt x="6763" y="414970"/>
                  </a:lnTo>
                  <a:lnTo>
                    <a:pt x="7080" y="411611"/>
                  </a:lnTo>
                  <a:lnTo>
                    <a:pt x="8581" y="409191"/>
                  </a:lnTo>
                  <a:lnTo>
                    <a:pt x="9298" y="406824"/>
                  </a:lnTo>
                  <a:lnTo>
                    <a:pt x="8300" y="404611"/>
                  </a:lnTo>
                  <a:lnTo>
                    <a:pt x="8991" y="403214"/>
                  </a:lnTo>
                  <a:lnTo>
                    <a:pt x="10313" y="403262"/>
                  </a:lnTo>
                  <a:lnTo>
                    <a:pt x="12768" y="403899"/>
                  </a:lnTo>
                  <a:lnTo>
                    <a:pt x="15379" y="403797"/>
                  </a:lnTo>
                  <a:lnTo>
                    <a:pt x="19669" y="402047"/>
                  </a:lnTo>
                  <a:lnTo>
                    <a:pt x="18985" y="401024"/>
                  </a:lnTo>
                  <a:lnTo>
                    <a:pt x="17132" y="400878"/>
                  </a:lnTo>
                  <a:lnTo>
                    <a:pt x="13673" y="401024"/>
                  </a:lnTo>
                  <a:lnTo>
                    <a:pt x="10764" y="399313"/>
                  </a:lnTo>
                  <a:lnTo>
                    <a:pt x="8503" y="395906"/>
                  </a:lnTo>
                  <a:lnTo>
                    <a:pt x="7475" y="391346"/>
                  </a:lnTo>
                  <a:lnTo>
                    <a:pt x="8162" y="390040"/>
                  </a:lnTo>
                  <a:lnTo>
                    <a:pt x="16528" y="385382"/>
                  </a:lnTo>
                  <a:lnTo>
                    <a:pt x="18780" y="383264"/>
                  </a:lnTo>
                  <a:lnTo>
                    <a:pt x="17475" y="383054"/>
                  </a:lnTo>
                  <a:lnTo>
                    <a:pt x="14336" y="385623"/>
                  </a:lnTo>
                  <a:lnTo>
                    <a:pt x="9840" y="387216"/>
                  </a:lnTo>
                  <a:lnTo>
                    <a:pt x="7005" y="385001"/>
                  </a:lnTo>
                  <a:lnTo>
                    <a:pt x="5530" y="382612"/>
                  </a:lnTo>
                  <a:lnTo>
                    <a:pt x="4681" y="377560"/>
                  </a:lnTo>
                  <a:lnTo>
                    <a:pt x="4988" y="374959"/>
                  </a:lnTo>
                  <a:lnTo>
                    <a:pt x="4633" y="371534"/>
                  </a:lnTo>
                  <a:lnTo>
                    <a:pt x="6553" y="370420"/>
                  </a:lnTo>
                  <a:lnTo>
                    <a:pt x="8700" y="371012"/>
                  </a:lnTo>
                  <a:lnTo>
                    <a:pt x="10816" y="371232"/>
                  </a:lnTo>
                  <a:lnTo>
                    <a:pt x="15616" y="370932"/>
                  </a:lnTo>
                  <a:lnTo>
                    <a:pt x="26201" y="368874"/>
                  </a:lnTo>
                  <a:lnTo>
                    <a:pt x="33025" y="370097"/>
                  </a:lnTo>
                  <a:lnTo>
                    <a:pt x="35798" y="369985"/>
                  </a:lnTo>
                  <a:lnTo>
                    <a:pt x="40041" y="368212"/>
                  </a:lnTo>
                  <a:lnTo>
                    <a:pt x="43755" y="368029"/>
                  </a:lnTo>
                  <a:lnTo>
                    <a:pt x="46532" y="369384"/>
                  </a:lnTo>
                  <a:lnTo>
                    <a:pt x="48050" y="370937"/>
                  </a:lnTo>
                  <a:lnTo>
                    <a:pt x="48238" y="373013"/>
                  </a:lnTo>
                  <a:lnTo>
                    <a:pt x="49523" y="374396"/>
                  </a:lnTo>
                  <a:lnTo>
                    <a:pt x="50391" y="373947"/>
                  </a:lnTo>
                  <a:lnTo>
                    <a:pt x="49700" y="372303"/>
                  </a:lnTo>
                  <a:lnTo>
                    <a:pt x="49555" y="369753"/>
                  </a:lnTo>
                  <a:lnTo>
                    <a:pt x="60719" y="366861"/>
                  </a:lnTo>
                  <a:lnTo>
                    <a:pt x="62035" y="365736"/>
                  </a:lnTo>
                  <a:lnTo>
                    <a:pt x="57599" y="365345"/>
                  </a:lnTo>
                  <a:lnTo>
                    <a:pt x="56331" y="362701"/>
                  </a:lnTo>
                  <a:lnTo>
                    <a:pt x="58674" y="358695"/>
                  </a:lnTo>
                  <a:lnTo>
                    <a:pt x="58454" y="358175"/>
                  </a:lnTo>
                  <a:lnTo>
                    <a:pt x="55990" y="360290"/>
                  </a:lnTo>
                  <a:lnTo>
                    <a:pt x="54777" y="363263"/>
                  </a:lnTo>
                  <a:lnTo>
                    <a:pt x="55258" y="365633"/>
                  </a:lnTo>
                  <a:lnTo>
                    <a:pt x="54770" y="366733"/>
                  </a:lnTo>
                  <a:lnTo>
                    <a:pt x="52505" y="367237"/>
                  </a:lnTo>
                  <a:lnTo>
                    <a:pt x="47398" y="367420"/>
                  </a:lnTo>
                  <a:lnTo>
                    <a:pt x="44120" y="366415"/>
                  </a:lnTo>
                  <a:lnTo>
                    <a:pt x="41084" y="365869"/>
                  </a:lnTo>
                  <a:lnTo>
                    <a:pt x="40050" y="365111"/>
                  </a:lnTo>
                  <a:lnTo>
                    <a:pt x="40395" y="363419"/>
                  </a:lnTo>
                  <a:lnTo>
                    <a:pt x="39821" y="363070"/>
                  </a:lnTo>
                  <a:lnTo>
                    <a:pt x="38564" y="364591"/>
                  </a:lnTo>
                  <a:lnTo>
                    <a:pt x="37448" y="367620"/>
                  </a:lnTo>
                  <a:lnTo>
                    <a:pt x="35035" y="368317"/>
                  </a:lnTo>
                  <a:lnTo>
                    <a:pt x="28380" y="367193"/>
                  </a:lnTo>
                  <a:lnTo>
                    <a:pt x="18745" y="367855"/>
                  </a:lnTo>
                  <a:lnTo>
                    <a:pt x="14422" y="369378"/>
                  </a:lnTo>
                  <a:lnTo>
                    <a:pt x="11621" y="369179"/>
                  </a:lnTo>
                  <a:lnTo>
                    <a:pt x="6804" y="366511"/>
                  </a:lnTo>
                  <a:lnTo>
                    <a:pt x="4923" y="364387"/>
                  </a:lnTo>
                  <a:lnTo>
                    <a:pt x="4221" y="360099"/>
                  </a:lnTo>
                  <a:lnTo>
                    <a:pt x="4504" y="358210"/>
                  </a:lnTo>
                  <a:lnTo>
                    <a:pt x="8257" y="357414"/>
                  </a:lnTo>
                  <a:lnTo>
                    <a:pt x="10155" y="357470"/>
                  </a:lnTo>
                  <a:lnTo>
                    <a:pt x="11932" y="356454"/>
                  </a:lnTo>
                  <a:lnTo>
                    <a:pt x="10360" y="355794"/>
                  </a:lnTo>
                  <a:lnTo>
                    <a:pt x="8149" y="354496"/>
                  </a:lnTo>
                  <a:lnTo>
                    <a:pt x="6642" y="351893"/>
                  </a:lnTo>
                  <a:lnTo>
                    <a:pt x="4370" y="351044"/>
                  </a:lnTo>
                  <a:lnTo>
                    <a:pt x="2848" y="348822"/>
                  </a:lnTo>
                  <a:lnTo>
                    <a:pt x="2461" y="345461"/>
                  </a:lnTo>
                  <a:lnTo>
                    <a:pt x="2897" y="343122"/>
                  </a:lnTo>
                  <a:lnTo>
                    <a:pt x="4113" y="342369"/>
                  </a:lnTo>
                  <a:lnTo>
                    <a:pt x="7031" y="342881"/>
                  </a:lnTo>
                  <a:lnTo>
                    <a:pt x="14733" y="342488"/>
                  </a:lnTo>
                  <a:lnTo>
                    <a:pt x="21984" y="344865"/>
                  </a:lnTo>
                  <a:lnTo>
                    <a:pt x="26905" y="346212"/>
                  </a:lnTo>
                  <a:lnTo>
                    <a:pt x="36875" y="345535"/>
                  </a:lnTo>
                  <a:lnTo>
                    <a:pt x="42714" y="343413"/>
                  </a:lnTo>
                  <a:lnTo>
                    <a:pt x="41643" y="342826"/>
                  </a:lnTo>
                  <a:lnTo>
                    <a:pt x="35310" y="344053"/>
                  </a:lnTo>
                  <a:lnTo>
                    <a:pt x="29456" y="344003"/>
                  </a:lnTo>
                  <a:lnTo>
                    <a:pt x="19136" y="341603"/>
                  </a:lnTo>
                  <a:lnTo>
                    <a:pt x="14904" y="340829"/>
                  </a:lnTo>
                  <a:lnTo>
                    <a:pt x="10345" y="341171"/>
                  </a:lnTo>
                  <a:lnTo>
                    <a:pt x="7972" y="340442"/>
                  </a:lnTo>
                  <a:lnTo>
                    <a:pt x="6577" y="338065"/>
                  </a:lnTo>
                  <a:lnTo>
                    <a:pt x="7609" y="333512"/>
                  </a:lnTo>
                  <a:lnTo>
                    <a:pt x="9771" y="332528"/>
                  </a:lnTo>
                  <a:lnTo>
                    <a:pt x="10941" y="333717"/>
                  </a:lnTo>
                  <a:lnTo>
                    <a:pt x="12353" y="333792"/>
                  </a:lnTo>
                  <a:lnTo>
                    <a:pt x="13783" y="331887"/>
                  </a:lnTo>
                  <a:lnTo>
                    <a:pt x="15152" y="330801"/>
                  </a:lnTo>
                  <a:lnTo>
                    <a:pt x="16236" y="328341"/>
                  </a:lnTo>
                  <a:lnTo>
                    <a:pt x="20324" y="326007"/>
                  </a:lnTo>
                  <a:lnTo>
                    <a:pt x="22051" y="325809"/>
                  </a:lnTo>
                  <a:lnTo>
                    <a:pt x="24528" y="324733"/>
                  </a:lnTo>
                  <a:lnTo>
                    <a:pt x="26109" y="325038"/>
                  </a:lnTo>
                  <a:lnTo>
                    <a:pt x="27122" y="326118"/>
                  </a:lnTo>
                  <a:lnTo>
                    <a:pt x="28402" y="327012"/>
                  </a:lnTo>
                  <a:lnTo>
                    <a:pt x="31177" y="326903"/>
                  </a:lnTo>
                  <a:lnTo>
                    <a:pt x="39382" y="325033"/>
                  </a:lnTo>
                  <a:lnTo>
                    <a:pt x="40266" y="324483"/>
                  </a:lnTo>
                  <a:lnTo>
                    <a:pt x="41866" y="322944"/>
                  </a:lnTo>
                  <a:lnTo>
                    <a:pt x="36664" y="323630"/>
                  </a:lnTo>
                  <a:lnTo>
                    <a:pt x="32343" y="324723"/>
                  </a:lnTo>
                  <a:lnTo>
                    <a:pt x="29566" y="325026"/>
                  </a:lnTo>
                  <a:lnTo>
                    <a:pt x="29175" y="323662"/>
                  </a:lnTo>
                  <a:lnTo>
                    <a:pt x="30199" y="322450"/>
                  </a:lnTo>
                  <a:lnTo>
                    <a:pt x="31807" y="321160"/>
                  </a:lnTo>
                  <a:lnTo>
                    <a:pt x="32589" y="318959"/>
                  </a:lnTo>
                  <a:lnTo>
                    <a:pt x="34359" y="318019"/>
                  </a:lnTo>
                  <a:lnTo>
                    <a:pt x="36273" y="318069"/>
                  </a:lnTo>
                  <a:lnTo>
                    <a:pt x="40229" y="317669"/>
                  </a:lnTo>
                  <a:lnTo>
                    <a:pt x="43021" y="317096"/>
                  </a:lnTo>
                  <a:lnTo>
                    <a:pt x="47808" y="317480"/>
                  </a:lnTo>
                  <a:lnTo>
                    <a:pt x="54943" y="318323"/>
                  </a:lnTo>
                  <a:lnTo>
                    <a:pt x="59542" y="320372"/>
                  </a:lnTo>
                  <a:lnTo>
                    <a:pt x="61274" y="320187"/>
                  </a:lnTo>
                  <a:lnTo>
                    <a:pt x="63110" y="319642"/>
                  </a:lnTo>
                  <a:lnTo>
                    <a:pt x="63941" y="318899"/>
                  </a:lnTo>
                  <a:lnTo>
                    <a:pt x="60331" y="318048"/>
                  </a:lnTo>
                  <a:lnTo>
                    <a:pt x="60125" y="316834"/>
                  </a:lnTo>
                  <a:lnTo>
                    <a:pt x="60573" y="315918"/>
                  </a:lnTo>
                  <a:lnTo>
                    <a:pt x="66461" y="314229"/>
                  </a:lnTo>
                  <a:lnTo>
                    <a:pt x="72892" y="313855"/>
                  </a:lnTo>
                  <a:lnTo>
                    <a:pt x="71786" y="312494"/>
                  </a:lnTo>
                  <a:lnTo>
                    <a:pt x="57698" y="314548"/>
                  </a:lnTo>
                  <a:lnTo>
                    <a:pt x="54021" y="313146"/>
                  </a:lnTo>
                  <a:lnTo>
                    <a:pt x="51119" y="313158"/>
                  </a:lnTo>
                  <a:lnTo>
                    <a:pt x="49218" y="313959"/>
                  </a:lnTo>
                  <a:lnTo>
                    <a:pt x="43803" y="314929"/>
                  </a:lnTo>
                  <a:lnTo>
                    <a:pt x="42807" y="314239"/>
                  </a:lnTo>
                  <a:lnTo>
                    <a:pt x="43837" y="311857"/>
                  </a:lnTo>
                  <a:lnTo>
                    <a:pt x="47081" y="307944"/>
                  </a:lnTo>
                  <a:lnTo>
                    <a:pt x="47351" y="306984"/>
                  </a:lnTo>
                  <a:lnTo>
                    <a:pt x="48856" y="306041"/>
                  </a:lnTo>
                  <a:lnTo>
                    <a:pt x="57271" y="303765"/>
                  </a:lnTo>
                  <a:lnTo>
                    <a:pt x="61313" y="301118"/>
                  </a:lnTo>
                  <a:lnTo>
                    <a:pt x="63136" y="300782"/>
                  </a:lnTo>
                  <a:lnTo>
                    <a:pt x="64943" y="300967"/>
                  </a:lnTo>
                  <a:lnTo>
                    <a:pt x="67692" y="300657"/>
                  </a:lnTo>
                  <a:lnTo>
                    <a:pt x="73004" y="301415"/>
                  </a:lnTo>
                  <a:lnTo>
                    <a:pt x="75448" y="304729"/>
                  </a:lnTo>
                  <a:lnTo>
                    <a:pt x="77647" y="305769"/>
                  </a:lnTo>
                  <a:lnTo>
                    <a:pt x="84559" y="309900"/>
                  </a:lnTo>
                  <a:lnTo>
                    <a:pt x="84250" y="308712"/>
                  </a:lnTo>
                  <a:lnTo>
                    <a:pt x="78267" y="303109"/>
                  </a:lnTo>
                  <a:lnTo>
                    <a:pt x="75980" y="301720"/>
                  </a:lnTo>
                  <a:lnTo>
                    <a:pt x="74274" y="298962"/>
                  </a:lnTo>
                  <a:lnTo>
                    <a:pt x="74859" y="296352"/>
                  </a:lnTo>
                  <a:lnTo>
                    <a:pt x="76783" y="294608"/>
                  </a:lnTo>
                  <a:lnTo>
                    <a:pt x="83609" y="293673"/>
                  </a:lnTo>
                  <a:lnTo>
                    <a:pt x="84833" y="292663"/>
                  </a:lnTo>
                  <a:lnTo>
                    <a:pt x="84954" y="290926"/>
                  </a:lnTo>
                  <a:lnTo>
                    <a:pt x="83909" y="289737"/>
                  </a:lnTo>
                  <a:lnTo>
                    <a:pt x="81398" y="289806"/>
                  </a:lnTo>
                  <a:lnTo>
                    <a:pt x="79327" y="289069"/>
                  </a:lnTo>
                  <a:lnTo>
                    <a:pt x="78757" y="287194"/>
                  </a:lnTo>
                  <a:lnTo>
                    <a:pt x="79584" y="285926"/>
                  </a:lnTo>
                  <a:lnTo>
                    <a:pt x="83520" y="283612"/>
                  </a:lnTo>
                  <a:lnTo>
                    <a:pt x="85675" y="282860"/>
                  </a:lnTo>
                  <a:lnTo>
                    <a:pt x="89407" y="282044"/>
                  </a:lnTo>
                  <a:lnTo>
                    <a:pt x="95896" y="283876"/>
                  </a:lnTo>
                  <a:lnTo>
                    <a:pt x="96388" y="284835"/>
                  </a:lnTo>
                  <a:lnTo>
                    <a:pt x="94570" y="287141"/>
                  </a:lnTo>
                  <a:lnTo>
                    <a:pt x="94753" y="288434"/>
                  </a:lnTo>
                  <a:lnTo>
                    <a:pt x="96343" y="288577"/>
                  </a:lnTo>
                  <a:lnTo>
                    <a:pt x="100048" y="284691"/>
                  </a:lnTo>
                  <a:lnTo>
                    <a:pt x="104406" y="284154"/>
                  </a:lnTo>
                  <a:lnTo>
                    <a:pt x="106209" y="283318"/>
                  </a:lnTo>
                  <a:lnTo>
                    <a:pt x="108301" y="282792"/>
                  </a:lnTo>
                  <a:lnTo>
                    <a:pt x="111294" y="286309"/>
                  </a:lnTo>
                  <a:lnTo>
                    <a:pt x="112605" y="287433"/>
                  </a:lnTo>
                  <a:lnTo>
                    <a:pt x="113590" y="287894"/>
                  </a:lnTo>
                  <a:lnTo>
                    <a:pt x="114544" y="290815"/>
                  </a:lnTo>
                  <a:lnTo>
                    <a:pt x="115468" y="290971"/>
                  </a:lnTo>
                  <a:lnTo>
                    <a:pt x="116785" y="289507"/>
                  </a:lnTo>
                  <a:lnTo>
                    <a:pt x="119174" y="288736"/>
                  </a:lnTo>
                  <a:lnTo>
                    <a:pt x="122523" y="288227"/>
                  </a:lnTo>
                  <a:lnTo>
                    <a:pt x="128070" y="289000"/>
                  </a:lnTo>
                  <a:lnTo>
                    <a:pt x="130582" y="288429"/>
                  </a:lnTo>
                  <a:lnTo>
                    <a:pt x="131813" y="288509"/>
                  </a:lnTo>
                  <a:lnTo>
                    <a:pt x="130632" y="285883"/>
                  </a:lnTo>
                  <a:lnTo>
                    <a:pt x="129899" y="285124"/>
                  </a:lnTo>
                  <a:lnTo>
                    <a:pt x="131042" y="282777"/>
                  </a:lnTo>
                  <a:lnTo>
                    <a:pt x="132234" y="281859"/>
                  </a:lnTo>
                  <a:lnTo>
                    <a:pt x="136067" y="280209"/>
                  </a:lnTo>
                  <a:lnTo>
                    <a:pt x="139722" y="279472"/>
                  </a:lnTo>
                  <a:lnTo>
                    <a:pt x="142109" y="277904"/>
                  </a:lnTo>
                  <a:lnTo>
                    <a:pt x="145313" y="276462"/>
                  </a:lnTo>
                  <a:lnTo>
                    <a:pt x="144810" y="275306"/>
                  </a:lnTo>
                  <a:lnTo>
                    <a:pt x="143918" y="273967"/>
                  </a:lnTo>
                  <a:lnTo>
                    <a:pt x="141845" y="273882"/>
                  </a:lnTo>
                  <a:lnTo>
                    <a:pt x="140999" y="273151"/>
                  </a:lnTo>
                  <a:lnTo>
                    <a:pt x="143631" y="271414"/>
                  </a:lnTo>
                  <a:lnTo>
                    <a:pt x="147235" y="269481"/>
                  </a:lnTo>
                  <a:lnTo>
                    <a:pt x="146607" y="268721"/>
                  </a:lnTo>
                  <a:lnTo>
                    <a:pt x="143897" y="267861"/>
                  </a:lnTo>
                  <a:lnTo>
                    <a:pt x="141839" y="268509"/>
                  </a:lnTo>
                  <a:lnTo>
                    <a:pt x="138779" y="270005"/>
                  </a:lnTo>
                  <a:lnTo>
                    <a:pt x="135220" y="272369"/>
                  </a:lnTo>
                  <a:lnTo>
                    <a:pt x="136380" y="273057"/>
                  </a:lnTo>
                  <a:lnTo>
                    <a:pt x="138161" y="275041"/>
                  </a:lnTo>
                  <a:lnTo>
                    <a:pt x="135676" y="277679"/>
                  </a:lnTo>
                  <a:lnTo>
                    <a:pt x="122504" y="284668"/>
                  </a:lnTo>
                  <a:lnTo>
                    <a:pt x="116222" y="286710"/>
                  </a:lnTo>
                  <a:lnTo>
                    <a:pt x="113324" y="286392"/>
                  </a:lnTo>
                  <a:lnTo>
                    <a:pt x="112633" y="284486"/>
                  </a:lnTo>
                  <a:lnTo>
                    <a:pt x="111296" y="283074"/>
                  </a:lnTo>
                  <a:lnTo>
                    <a:pt x="109863" y="280162"/>
                  </a:lnTo>
                  <a:lnTo>
                    <a:pt x="107425" y="280240"/>
                  </a:lnTo>
                  <a:lnTo>
                    <a:pt x="106040" y="280884"/>
                  </a:lnTo>
                  <a:lnTo>
                    <a:pt x="105436" y="279929"/>
                  </a:lnTo>
                  <a:lnTo>
                    <a:pt x="106485" y="276814"/>
                  </a:lnTo>
                  <a:lnTo>
                    <a:pt x="108548" y="274348"/>
                  </a:lnTo>
                  <a:lnTo>
                    <a:pt x="112007" y="272484"/>
                  </a:lnTo>
                  <a:lnTo>
                    <a:pt x="113665" y="270230"/>
                  </a:lnTo>
                  <a:lnTo>
                    <a:pt x="115224" y="266650"/>
                  </a:lnTo>
                  <a:lnTo>
                    <a:pt x="120228" y="263237"/>
                  </a:lnTo>
                  <a:lnTo>
                    <a:pt x="127511" y="254770"/>
                  </a:lnTo>
                  <a:lnTo>
                    <a:pt x="133445" y="252061"/>
                  </a:lnTo>
                  <a:lnTo>
                    <a:pt x="135620" y="249095"/>
                  </a:lnTo>
                  <a:lnTo>
                    <a:pt x="139116" y="247783"/>
                  </a:lnTo>
                  <a:lnTo>
                    <a:pt x="142100" y="245465"/>
                  </a:lnTo>
                  <a:lnTo>
                    <a:pt x="144443" y="245235"/>
                  </a:lnTo>
                  <a:lnTo>
                    <a:pt x="148699" y="243146"/>
                  </a:lnTo>
                  <a:lnTo>
                    <a:pt x="151111" y="240658"/>
                  </a:lnTo>
                  <a:lnTo>
                    <a:pt x="149537" y="240503"/>
                  </a:lnTo>
                  <a:lnTo>
                    <a:pt x="145795" y="242123"/>
                  </a:lnTo>
                  <a:lnTo>
                    <a:pt x="143678" y="242774"/>
                  </a:lnTo>
                  <a:lnTo>
                    <a:pt x="143828" y="240104"/>
                  </a:lnTo>
                  <a:lnTo>
                    <a:pt x="144853" y="237363"/>
                  </a:lnTo>
                  <a:lnTo>
                    <a:pt x="147937" y="234854"/>
                  </a:lnTo>
                  <a:lnTo>
                    <a:pt x="162759" y="227548"/>
                  </a:lnTo>
                  <a:lnTo>
                    <a:pt x="164238" y="228758"/>
                  </a:lnTo>
                  <a:lnTo>
                    <a:pt x="166006" y="230895"/>
                  </a:lnTo>
                  <a:lnTo>
                    <a:pt x="170470" y="230412"/>
                  </a:lnTo>
                  <a:lnTo>
                    <a:pt x="175556" y="226271"/>
                  </a:lnTo>
                  <a:lnTo>
                    <a:pt x="179473" y="221764"/>
                  </a:lnTo>
                  <a:lnTo>
                    <a:pt x="177356" y="222551"/>
                  </a:lnTo>
                  <a:lnTo>
                    <a:pt x="175046" y="224397"/>
                  </a:lnTo>
                  <a:lnTo>
                    <a:pt x="170543" y="226959"/>
                  </a:lnTo>
                  <a:lnTo>
                    <a:pt x="168462" y="227364"/>
                  </a:lnTo>
                  <a:lnTo>
                    <a:pt x="167274" y="227031"/>
                  </a:lnTo>
                  <a:lnTo>
                    <a:pt x="166613" y="225322"/>
                  </a:lnTo>
                  <a:lnTo>
                    <a:pt x="165052" y="224767"/>
                  </a:lnTo>
                  <a:lnTo>
                    <a:pt x="163642" y="225151"/>
                  </a:lnTo>
                  <a:lnTo>
                    <a:pt x="162189" y="223935"/>
                  </a:lnTo>
                  <a:lnTo>
                    <a:pt x="161930" y="220930"/>
                  </a:lnTo>
                  <a:lnTo>
                    <a:pt x="163789" y="216446"/>
                  </a:lnTo>
                  <a:lnTo>
                    <a:pt x="165262" y="213475"/>
                  </a:lnTo>
                  <a:lnTo>
                    <a:pt x="166853" y="211224"/>
                  </a:lnTo>
                  <a:lnTo>
                    <a:pt x="173109" y="204821"/>
                  </a:lnTo>
                  <a:lnTo>
                    <a:pt x="174461" y="201318"/>
                  </a:lnTo>
                  <a:lnTo>
                    <a:pt x="177290" y="199467"/>
                  </a:lnTo>
                  <a:lnTo>
                    <a:pt x="180964" y="199879"/>
                  </a:lnTo>
                  <a:lnTo>
                    <a:pt x="182073" y="199344"/>
                  </a:lnTo>
                  <a:lnTo>
                    <a:pt x="180811" y="197042"/>
                  </a:lnTo>
                  <a:lnTo>
                    <a:pt x="176806" y="195215"/>
                  </a:lnTo>
                  <a:lnTo>
                    <a:pt x="176560" y="194067"/>
                  </a:lnTo>
                  <a:lnTo>
                    <a:pt x="189900" y="191049"/>
                  </a:lnTo>
                  <a:lnTo>
                    <a:pt x="196253" y="191151"/>
                  </a:lnTo>
                  <a:lnTo>
                    <a:pt x="198138" y="189643"/>
                  </a:lnTo>
                  <a:lnTo>
                    <a:pt x="201591" y="188677"/>
                  </a:lnTo>
                  <a:lnTo>
                    <a:pt x="204208" y="186831"/>
                  </a:lnTo>
                  <a:lnTo>
                    <a:pt x="202859" y="186016"/>
                  </a:lnTo>
                  <a:lnTo>
                    <a:pt x="196407" y="187713"/>
                  </a:lnTo>
                  <a:lnTo>
                    <a:pt x="192373" y="188510"/>
                  </a:lnTo>
                  <a:lnTo>
                    <a:pt x="190548" y="188485"/>
                  </a:lnTo>
                  <a:lnTo>
                    <a:pt x="189125" y="189068"/>
                  </a:lnTo>
                  <a:lnTo>
                    <a:pt x="183969" y="189290"/>
                  </a:lnTo>
                  <a:lnTo>
                    <a:pt x="182848" y="181925"/>
                  </a:lnTo>
                  <a:lnTo>
                    <a:pt x="183655" y="177918"/>
                  </a:lnTo>
                  <a:lnTo>
                    <a:pt x="185577" y="178001"/>
                  </a:lnTo>
                  <a:lnTo>
                    <a:pt x="186015" y="174168"/>
                  </a:lnTo>
                  <a:lnTo>
                    <a:pt x="188235" y="171907"/>
                  </a:lnTo>
                  <a:lnTo>
                    <a:pt x="191300" y="171401"/>
                  </a:lnTo>
                  <a:lnTo>
                    <a:pt x="192844" y="170432"/>
                  </a:lnTo>
                  <a:lnTo>
                    <a:pt x="195074" y="168460"/>
                  </a:lnTo>
                  <a:lnTo>
                    <a:pt x="198765" y="168918"/>
                  </a:lnTo>
                  <a:lnTo>
                    <a:pt x="202556" y="168478"/>
                  </a:lnTo>
                  <a:lnTo>
                    <a:pt x="201617" y="167548"/>
                  </a:lnTo>
                  <a:lnTo>
                    <a:pt x="196910" y="166349"/>
                  </a:lnTo>
                  <a:lnTo>
                    <a:pt x="195748" y="164288"/>
                  </a:lnTo>
                  <a:lnTo>
                    <a:pt x="197408" y="163137"/>
                  </a:lnTo>
                  <a:lnTo>
                    <a:pt x="199216" y="162289"/>
                  </a:lnTo>
                  <a:lnTo>
                    <a:pt x="200803" y="162137"/>
                  </a:lnTo>
                  <a:lnTo>
                    <a:pt x="203947" y="158104"/>
                  </a:lnTo>
                  <a:lnTo>
                    <a:pt x="205858" y="156381"/>
                  </a:lnTo>
                  <a:lnTo>
                    <a:pt x="207998" y="156680"/>
                  </a:lnTo>
                  <a:lnTo>
                    <a:pt x="210978" y="154898"/>
                  </a:lnTo>
                  <a:lnTo>
                    <a:pt x="213904" y="155506"/>
                  </a:lnTo>
                  <a:lnTo>
                    <a:pt x="216735" y="154339"/>
                  </a:lnTo>
                  <a:lnTo>
                    <a:pt x="220602" y="153569"/>
                  </a:lnTo>
                  <a:lnTo>
                    <a:pt x="234757" y="153271"/>
                  </a:lnTo>
                  <a:lnTo>
                    <a:pt x="235178" y="151616"/>
                  </a:lnTo>
                  <a:lnTo>
                    <a:pt x="232201" y="151232"/>
                  </a:lnTo>
                  <a:lnTo>
                    <a:pt x="221682" y="150806"/>
                  </a:lnTo>
                  <a:lnTo>
                    <a:pt x="216312" y="150839"/>
                  </a:lnTo>
                  <a:lnTo>
                    <a:pt x="214051" y="151268"/>
                  </a:lnTo>
                  <a:lnTo>
                    <a:pt x="213220" y="150691"/>
                  </a:lnTo>
                  <a:lnTo>
                    <a:pt x="213366" y="149699"/>
                  </a:lnTo>
                  <a:lnTo>
                    <a:pt x="215318" y="148129"/>
                  </a:lnTo>
                  <a:lnTo>
                    <a:pt x="216245" y="146392"/>
                  </a:lnTo>
                  <a:lnTo>
                    <a:pt x="220147" y="142146"/>
                  </a:lnTo>
                  <a:lnTo>
                    <a:pt x="224722" y="139313"/>
                  </a:lnTo>
                  <a:lnTo>
                    <a:pt x="228229" y="140038"/>
                  </a:lnTo>
                  <a:lnTo>
                    <a:pt x="231959" y="142743"/>
                  </a:lnTo>
                  <a:lnTo>
                    <a:pt x="234617" y="143081"/>
                  </a:lnTo>
                  <a:lnTo>
                    <a:pt x="235854" y="143954"/>
                  </a:lnTo>
                  <a:lnTo>
                    <a:pt x="237791" y="147678"/>
                  </a:lnTo>
                  <a:lnTo>
                    <a:pt x="238709" y="147799"/>
                  </a:lnTo>
                  <a:lnTo>
                    <a:pt x="238294" y="144220"/>
                  </a:lnTo>
                  <a:lnTo>
                    <a:pt x="240855" y="141304"/>
                  </a:lnTo>
                  <a:lnTo>
                    <a:pt x="240188" y="140497"/>
                  </a:lnTo>
                  <a:lnTo>
                    <a:pt x="236340" y="141552"/>
                  </a:lnTo>
                  <a:lnTo>
                    <a:pt x="233392" y="140455"/>
                  </a:lnTo>
                  <a:lnTo>
                    <a:pt x="231065" y="138262"/>
                  </a:lnTo>
                  <a:lnTo>
                    <a:pt x="230399" y="136255"/>
                  </a:lnTo>
                  <a:lnTo>
                    <a:pt x="231846" y="134270"/>
                  </a:lnTo>
                  <a:lnTo>
                    <a:pt x="233211" y="133270"/>
                  </a:lnTo>
                  <a:lnTo>
                    <a:pt x="232285" y="132104"/>
                  </a:lnTo>
                  <a:lnTo>
                    <a:pt x="226467" y="135229"/>
                  </a:lnTo>
                  <a:lnTo>
                    <a:pt x="222352" y="135955"/>
                  </a:lnTo>
                  <a:lnTo>
                    <a:pt x="220730" y="135518"/>
                  </a:lnTo>
                  <a:lnTo>
                    <a:pt x="221609" y="132687"/>
                  </a:lnTo>
                  <a:lnTo>
                    <a:pt x="221119" y="130438"/>
                  </a:lnTo>
                  <a:lnTo>
                    <a:pt x="226636" y="124888"/>
                  </a:lnTo>
                  <a:lnTo>
                    <a:pt x="228534" y="124245"/>
                  </a:lnTo>
                  <a:lnTo>
                    <a:pt x="231632" y="124691"/>
                  </a:lnTo>
                  <a:lnTo>
                    <a:pt x="234429" y="126259"/>
                  </a:lnTo>
                  <a:lnTo>
                    <a:pt x="236768" y="126009"/>
                  </a:lnTo>
                  <a:lnTo>
                    <a:pt x="239305" y="125172"/>
                  </a:lnTo>
                  <a:lnTo>
                    <a:pt x="238959" y="123668"/>
                  </a:lnTo>
                  <a:lnTo>
                    <a:pt x="233457" y="123071"/>
                  </a:lnTo>
                  <a:lnTo>
                    <a:pt x="232041" y="121822"/>
                  </a:lnTo>
                  <a:lnTo>
                    <a:pt x="232552" y="120595"/>
                  </a:lnTo>
                  <a:lnTo>
                    <a:pt x="236329" y="119298"/>
                  </a:lnTo>
                  <a:lnTo>
                    <a:pt x="240085" y="116955"/>
                  </a:lnTo>
                  <a:lnTo>
                    <a:pt x="244388" y="116276"/>
                  </a:lnTo>
                  <a:lnTo>
                    <a:pt x="247852" y="114501"/>
                  </a:lnTo>
                  <a:lnTo>
                    <a:pt x="248519" y="114904"/>
                  </a:lnTo>
                  <a:lnTo>
                    <a:pt x="249104" y="115600"/>
                  </a:lnTo>
                  <a:lnTo>
                    <a:pt x="250348" y="122169"/>
                  </a:lnTo>
                  <a:lnTo>
                    <a:pt x="253442" y="127512"/>
                  </a:lnTo>
                  <a:lnTo>
                    <a:pt x="254582" y="127706"/>
                  </a:lnTo>
                  <a:lnTo>
                    <a:pt x="253395" y="123162"/>
                  </a:lnTo>
                  <a:lnTo>
                    <a:pt x="254503" y="121854"/>
                  </a:lnTo>
                  <a:lnTo>
                    <a:pt x="255906" y="120859"/>
                  </a:lnTo>
                  <a:lnTo>
                    <a:pt x="256344" y="119726"/>
                  </a:lnTo>
                  <a:lnTo>
                    <a:pt x="254736" y="119339"/>
                  </a:lnTo>
                  <a:lnTo>
                    <a:pt x="253421" y="117711"/>
                  </a:lnTo>
                  <a:lnTo>
                    <a:pt x="251542" y="112496"/>
                  </a:lnTo>
                  <a:lnTo>
                    <a:pt x="252183" y="111139"/>
                  </a:lnTo>
                  <a:lnTo>
                    <a:pt x="256254" y="108355"/>
                  </a:lnTo>
                  <a:lnTo>
                    <a:pt x="261361" y="107713"/>
                  </a:lnTo>
                  <a:lnTo>
                    <a:pt x="266802" y="109666"/>
                  </a:lnTo>
                  <a:lnTo>
                    <a:pt x="268713" y="109688"/>
                  </a:lnTo>
                  <a:lnTo>
                    <a:pt x="271868" y="109164"/>
                  </a:lnTo>
                  <a:lnTo>
                    <a:pt x="277221" y="107558"/>
                  </a:lnTo>
                  <a:lnTo>
                    <a:pt x="280370" y="106947"/>
                  </a:lnTo>
                  <a:lnTo>
                    <a:pt x="282013" y="106949"/>
                  </a:lnTo>
                  <a:lnTo>
                    <a:pt x="282419" y="106137"/>
                  </a:lnTo>
                  <a:lnTo>
                    <a:pt x="280897" y="105615"/>
                  </a:lnTo>
                  <a:lnTo>
                    <a:pt x="280406" y="105107"/>
                  </a:lnTo>
                  <a:lnTo>
                    <a:pt x="279212" y="104815"/>
                  </a:lnTo>
                  <a:lnTo>
                    <a:pt x="274263" y="105684"/>
                  </a:lnTo>
                  <a:lnTo>
                    <a:pt x="260609" y="105409"/>
                  </a:lnTo>
                  <a:lnTo>
                    <a:pt x="259292" y="104480"/>
                  </a:lnTo>
                  <a:lnTo>
                    <a:pt x="259050" y="102872"/>
                  </a:lnTo>
                  <a:lnTo>
                    <a:pt x="260499" y="100564"/>
                  </a:lnTo>
                  <a:lnTo>
                    <a:pt x="262091" y="99291"/>
                  </a:lnTo>
                  <a:lnTo>
                    <a:pt x="267239" y="96997"/>
                  </a:lnTo>
                  <a:lnTo>
                    <a:pt x="272689" y="96687"/>
                  </a:lnTo>
                  <a:lnTo>
                    <a:pt x="278431" y="92605"/>
                  </a:lnTo>
                  <a:lnTo>
                    <a:pt x="280625" y="89538"/>
                  </a:lnTo>
                  <a:lnTo>
                    <a:pt x="281868" y="84803"/>
                  </a:lnTo>
                  <a:lnTo>
                    <a:pt x="285369" y="80966"/>
                  </a:lnTo>
                  <a:lnTo>
                    <a:pt x="294144" y="78781"/>
                  </a:lnTo>
                  <a:lnTo>
                    <a:pt x="294499" y="77813"/>
                  </a:lnTo>
                  <a:lnTo>
                    <a:pt x="293568" y="75813"/>
                  </a:lnTo>
                  <a:lnTo>
                    <a:pt x="293641" y="72204"/>
                  </a:lnTo>
                  <a:lnTo>
                    <a:pt x="296047" y="67992"/>
                  </a:lnTo>
                  <a:lnTo>
                    <a:pt x="297645" y="66526"/>
                  </a:lnTo>
                  <a:lnTo>
                    <a:pt x="298383" y="66350"/>
                  </a:lnTo>
                  <a:lnTo>
                    <a:pt x="300275" y="67729"/>
                  </a:lnTo>
                  <a:lnTo>
                    <a:pt x="302573" y="70659"/>
                  </a:lnTo>
                  <a:lnTo>
                    <a:pt x="306175" y="72335"/>
                  </a:lnTo>
                  <a:lnTo>
                    <a:pt x="310895" y="72624"/>
                  </a:lnTo>
                  <a:lnTo>
                    <a:pt x="312154" y="71800"/>
                  </a:lnTo>
                  <a:lnTo>
                    <a:pt x="308485" y="70129"/>
                  </a:lnTo>
                  <a:lnTo>
                    <a:pt x="305708" y="67943"/>
                  </a:lnTo>
                  <a:lnTo>
                    <a:pt x="305488" y="65745"/>
                  </a:lnTo>
                  <a:lnTo>
                    <a:pt x="306805" y="64579"/>
                  </a:lnTo>
                  <a:lnTo>
                    <a:pt x="308852" y="64709"/>
                  </a:lnTo>
                  <a:lnTo>
                    <a:pt x="311422" y="64462"/>
                  </a:lnTo>
                  <a:lnTo>
                    <a:pt x="313816" y="62982"/>
                  </a:lnTo>
                  <a:lnTo>
                    <a:pt x="314164" y="61941"/>
                  </a:lnTo>
                  <a:lnTo>
                    <a:pt x="314264" y="60527"/>
                  </a:lnTo>
                  <a:lnTo>
                    <a:pt x="314862" y="59088"/>
                  </a:lnTo>
                  <a:lnTo>
                    <a:pt x="318375" y="55651"/>
                  </a:lnTo>
                  <a:lnTo>
                    <a:pt x="329204" y="53412"/>
                  </a:lnTo>
                  <a:lnTo>
                    <a:pt x="329988" y="54321"/>
                  </a:lnTo>
                  <a:lnTo>
                    <a:pt x="329403" y="60951"/>
                  </a:lnTo>
                  <a:lnTo>
                    <a:pt x="328159" y="65227"/>
                  </a:lnTo>
                  <a:lnTo>
                    <a:pt x="328198" y="68347"/>
                  </a:lnTo>
                  <a:lnTo>
                    <a:pt x="330306" y="65227"/>
                  </a:lnTo>
                  <a:lnTo>
                    <a:pt x="333132" y="56663"/>
                  </a:lnTo>
                  <a:lnTo>
                    <a:pt x="335253" y="52629"/>
                  </a:lnTo>
                  <a:lnTo>
                    <a:pt x="337650" y="50309"/>
                  </a:lnTo>
                  <a:lnTo>
                    <a:pt x="339362" y="49785"/>
                  </a:lnTo>
                  <a:lnTo>
                    <a:pt x="341057" y="48583"/>
                  </a:lnTo>
                  <a:lnTo>
                    <a:pt x="343295" y="47867"/>
                  </a:lnTo>
                  <a:lnTo>
                    <a:pt x="343979" y="48791"/>
                  </a:lnTo>
                  <a:lnTo>
                    <a:pt x="344687" y="50933"/>
                  </a:lnTo>
                  <a:lnTo>
                    <a:pt x="343482" y="58438"/>
                  </a:lnTo>
                  <a:lnTo>
                    <a:pt x="343603" y="60805"/>
                  </a:lnTo>
                  <a:lnTo>
                    <a:pt x="342253" y="63973"/>
                  </a:lnTo>
                  <a:lnTo>
                    <a:pt x="337093" y="71017"/>
                  </a:lnTo>
                  <a:lnTo>
                    <a:pt x="337330" y="71914"/>
                  </a:lnTo>
                  <a:lnTo>
                    <a:pt x="338496" y="71581"/>
                  </a:lnTo>
                  <a:lnTo>
                    <a:pt x="340496" y="70420"/>
                  </a:lnTo>
                  <a:lnTo>
                    <a:pt x="346888" y="63728"/>
                  </a:lnTo>
                  <a:lnTo>
                    <a:pt x="352476" y="64573"/>
                  </a:lnTo>
                  <a:lnTo>
                    <a:pt x="352545" y="64024"/>
                  </a:lnTo>
                  <a:lnTo>
                    <a:pt x="350753" y="62058"/>
                  </a:lnTo>
                  <a:lnTo>
                    <a:pt x="348563" y="60171"/>
                  </a:lnTo>
                  <a:lnTo>
                    <a:pt x="347905" y="57833"/>
                  </a:lnTo>
                  <a:lnTo>
                    <a:pt x="348198" y="51586"/>
                  </a:lnTo>
                  <a:lnTo>
                    <a:pt x="349881" y="49107"/>
                  </a:lnTo>
                  <a:lnTo>
                    <a:pt x="354707" y="49367"/>
                  </a:lnTo>
                  <a:lnTo>
                    <a:pt x="357598" y="49024"/>
                  </a:lnTo>
                  <a:lnTo>
                    <a:pt x="358948" y="50151"/>
                  </a:lnTo>
                  <a:lnTo>
                    <a:pt x="361843" y="50070"/>
                  </a:lnTo>
                  <a:lnTo>
                    <a:pt x="363848" y="45579"/>
                  </a:lnTo>
                  <a:lnTo>
                    <a:pt x="367810" y="45185"/>
                  </a:lnTo>
                  <a:lnTo>
                    <a:pt x="371289" y="48155"/>
                  </a:lnTo>
                  <a:lnTo>
                    <a:pt x="375476" y="50151"/>
                  </a:lnTo>
                  <a:lnTo>
                    <a:pt x="378840" y="53019"/>
                  </a:lnTo>
                  <a:lnTo>
                    <a:pt x="379790" y="52236"/>
                  </a:lnTo>
                  <a:lnTo>
                    <a:pt x="377974" y="45538"/>
                  </a:lnTo>
                  <a:lnTo>
                    <a:pt x="375987" y="43092"/>
                  </a:lnTo>
                  <a:lnTo>
                    <a:pt x="371677" y="41819"/>
                  </a:lnTo>
                  <a:lnTo>
                    <a:pt x="367091" y="38795"/>
                  </a:lnTo>
                  <a:lnTo>
                    <a:pt x="365895" y="37453"/>
                  </a:lnTo>
                  <a:lnTo>
                    <a:pt x="366104" y="36454"/>
                  </a:lnTo>
                  <a:lnTo>
                    <a:pt x="370151" y="35490"/>
                  </a:lnTo>
                  <a:lnTo>
                    <a:pt x="375491" y="36594"/>
                  </a:lnTo>
                  <a:lnTo>
                    <a:pt x="380250" y="34070"/>
                  </a:lnTo>
                  <a:lnTo>
                    <a:pt x="381552" y="34762"/>
                  </a:lnTo>
                  <a:lnTo>
                    <a:pt x="385202" y="33441"/>
                  </a:lnTo>
                  <a:lnTo>
                    <a:pt x="387469" y="35218"/>
                  </a:lnTo>
                  <a:lnTo>
                    <a:pt x="388857" y="34692"/>
                  </a:lnTo>
                  <a:lnTo>
                    <a:pt x="389663" y="32309"/>
                  </a:lnTo>
                  <a:lnTo>
                    <a:pt x="395487" y="30829"/>
                  </a:lnTo>
                  <a:lnTo>
                    <a:pt x="399181" y="32195"/>
                  </a:lnTo>
                  <a:lnTo>
                    <a:pt x="401162" y="33608"/>
                  </a:lnTo>
                  <a:lnTo>
                    <a:pt x="402082" y="36320"/>
                  </a:lnTo>
                  <a:lnTo>
                    <a:pt x="403489" y="41674"/>
                  </a:lnTo>
                  <a:lnTo>
                    <a:pt x="406374" y="44557"/>
                  </a:lnTo>
                  <a:lnTo>
                    <a:pt x="408165" y="45971"/>
                  </a:lnTo>
                  <a:lnTo>
                    <a:pt x="410287" y="46362"/>
                  </a:lnTo>
                  <a:lnTo>
                    <a:pt x="411311" y="44924"/>
                  </a:lnTo>
                  <a:lnTo>
                    <a:pt x="409322" y="43190"/>
                  </a:lnTo>
                  <a:lnTo>
                    <a:pt x="408786" y="41556"/>
                  </a:lnTo>
                  <a:lnTo>
                    <a:pt x="409739" y="37494"/>
                  </a:lnTo>
                  <a:lnTo>
                    <a:pt x="410851" y="35896"/>
                  </a:lnTo>
                  <a:lnTo>
                    <a:pt x="417083" y="29833"/>
                  </a:lnTo>
                  <a:lnTo>
                    <a:pt x="422300" y="26680"/>
                  </a:lnTo>
                  <a:lnTo>
                    <a:pt x="425424" y="26417"/>
                  </a:lnTo>
                  <a:lnTo>
                    <a:pt x="430888" y="19331"/>
                  </a:lnTo>
                  <a:lnTo>
                    <a:pt x="432436" y="18040"/>
                  </a:lnTo>
                  <a:lnTo>
                    <a:pt x="433861" y="17743"/>
                  </a:lnTo>
                  <a:lnTo>
                    <a:pt x="433496" y="16004"/>
                  </a:lnTo>
                  <a:lnTo>
                    <a:pt x="430503" y="14903"/>
                  </a:lnTo>
                  <a:lnTo>
                    <a:pt x="430400" y="12748"/>
                  </a:lnTo>
                  <a:lnTo>
                    <a:pt x="434343" y="10121"/>
                  </a:lnTo>
                  <a:lnTo>
                    <a:pt x="439124" y="5706"/>
                  </a:lnTo>
                  <a:lnTo>
                    <a:pt x="441484" y="5406"/>
                  </a:lnTo>
                  <a:lnTo>
                    <a:pt x="442963" y="6634"/>
                  </a:lnTo>
                  <a:lnTo>
                    <a:pt x="447619" y="8627"/>
                  </a:lnTo>
                  <a:lnTo>
                    <a:pt x="450471" y="10908"/>
                  </a:lnTo>
                  <a:lnTo>
                    <a:pt x="452538" y="12056"/>
                  </a:lnTo>
                  <a:lnTo>
                    <a:pt x="453881" y="11818"/>
                  </a:lnTo>
                  <a:lnTo>
                    <a:pt x="454991" y="10105"/>
                  </a:lnTo>
                  <a:lnTo>
                    <a:pt x="456325" y="9303"/>
                  </a:lnTo>
                  <a:lnTo>
                    <a:pt x="459286" y="9753"/>
                  </a:lnTo>
                  <a:lnTo>
                    <a:pt x="461052" y="10855"/>
                  </a:lnTo>
                  <a:lnTo>
                    <a:pt x="462428" y="11000"/>
                  </a:lnTo>
                  <a:lnTo>
                    <a:pt x="463672" y="11667"/>
                  </a:lnTo>
                  <a:lnTo>
                    <a:pt x="463965" y="13131"/>
                  </a:lnTo>
                  <a:lnTo>
                    <a:pt x="461404" y="14725"/>
                  </a:lnTo>
                  <a:lnTo>
                    <a:pt x="457040" y="18947"/>
                  </a:lnTo>
                  <a:lnTo>
                    <a:pt x="452734" y="23737"/>
                  </a:lnTo>
                  <a:lnTo>
                    <a:pt x="451314" y="26255"/>
                  </a:lnTo>
                  <a:lnTo>
                    <a:pt x="449923" y="32850"/>
                  </a:lnTo>
                  <a:lnTo>
                    <a:pt x="446558" y="37058"/>
                  </a:lnTo>
                  <a:lnTo>
                    <a:pt x="446304" y="40003"/>
                  </a:lnTo>
                  <a:lnTo>
                    <a:pt x="447655" y="41390"/>
                  </a:lnTo>
                  <a:lnTo>
                    <a:pt x="451369" y="40302"/>
                  </a:lnTo>
                  <a:lnTo>
                    <a:pt x="455947" y="36371"/>
                  </a:lnTo>
                  <a:lnTo>
                    <a:pt x="457090" y="32191"/>
                  </a:lnTo>
                  <a:lnTo>
                    <a:pt x="468535" y="20815"/>
                  </a:lnTo>
                  <a:lnTo>
                    <a:pt x="473903" y="14505"/>
                  </a:lnTo>
                  <a:lnTo>
                    <a:pt x="480007" y="9265"/>
                  </a:lnTo>
                  <a:lnTo>
                    <a:pt x="483421" y="8179"/>
                  </a:lnTo>
                  <a:lnTo>
                    <a:pt x="485028" y="11651"/>
                  </a:lnTo>
                  <a:lnTo>
                    <a:pt x="483734" y="16179"/>
                  </a:lnTo>
                  <a:lnTo>
                    <a:pt x="481141" y="19061"/>
                  </a:lnTo>
                  <a:lnTo>
                    <a:pt x="483052" y="20380"/>
                  </a:lnTo>
                  <a:lnTo>
                    <a:pt x="482687" y="23797"/>
                  </a:lnTo>
                  <a:lnTo>
                    <a:pt x="482091" y="25693"/>
                  </a:lnTo>
                  <a:lnTo>
                    <a:pt x="481711" y="27676"/>
                  </a:lnTo>
                  <a:lnTo>
                    <a:pt x="481735" y="29424"/>
                  </a:lnTo>
                  <a:lnTo>
                    <a:pt x="483527" y="28958"/>
                  </a:lnTo>
                  <a:lnTo>
                    <a:pt x="490675" y="25377"/>
                  </a:lnTo>
                  <a:lnTo>
                    <a:pt x="492486" y="21493"/>
                  </a:lnTo>
                  <a:lnTo>
                    <a:pt x="494166" y="18577"/>
                  </a:lnTo>
                  <a:lnTo>
                    <a:pt x="494972" y="16055"/>
                  </a:lnTo>
                  <a:lnTo>
                    <a:pt x="497751" y="13663"/>
                  </a:lnTo>
                  <a:lnTo>
                    <a:pt x="502994" y="13645"/>
                  </a:lnTo>
                  <a:lnTo>
                    <a:pt x="503197" y="12704"/>
                  </a:lnTo>
                  <a:lnTo>
                    <a:pt x="496859" y="9377"/>
                  </a:lnTo>
                  <a:lnTo>
                    <a:pt x="496112" y="7877"/>
                  </a:lnTo>
                  <a:lnTo>
                    <a:pt x="498243" y="5879"/>
                  </a:lnTo>
                  <a:close/>
                  <a:moveTo>
                    <a:pt x="459651" y="0"/>
                  </a:moveTo>
                  <a:lnTo>
                    <a:pt x="465559" y="1548"/>
                  </a:lnTo>
                  <a:lnTo>
                    <a:pt x="467582" y="1516"/>
                  </a:lnTo>
                  <a:lnTo>
                    <a:pt x="470515" y="4407"/>
                  </a:lnTo>
                  <a:lnTo>
                    <a:pt x="472046" y="4151"/>
                  </a:lnTo>
                  <a:lnTo>
                    <a:pt x="471756" y="5916"/>
                  </a:lnTo>
                  <a:lnTo>
                    <a:pt x="468792" y="6752"/>
                  </a:lnTo>
                  <a:lnTo>
                    <a:pt x="464183" y="7260"/>
                  </a:lnTo>
                  <a:lnTo>
                    <a:pt x="463495" y="7611"/>
                  </a:lnTo>
                  <a:lnTo>
                    <a:pt x="459556" y="7329"/>
                  </a:lnTo>
                  <a:lnTo>
                    <a:pt x="457345" y="4956"/>
                  </a:lnTo>
                  <a:lnTo>
                    <a:pt x="453650" y="4368"/>
                  </a:lnTo>
                  <a:lnTo>
                    <a:pt x="453656" y="3606"/>
                  </a:lnTo>
                  <a:lnTo>
                    <a:pt x="456049" y="1809"/>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32" name="ee4p_PL_1_15912"/>
            <p:cNvSpPr>
              <a:spLocks noChangeAspect="1"/>
            </p:cNvSpPr>
            <p:nvPr>
              <p:custDataLst>
                <p:tags r:id="rId36"/>
              </p:custDataLst>
            </p:nvPr>
          </p:nvSpPr>
          <p:spPr>
            <a:xfrm>
              <a:off x="5010188" y="3961215"/>
              <a:ext cx="874577" cy="681812"/>
            </a:xfrm>
            <a:custGeom>
              <a:avLst/>
              <a:gdLst/>
              <a:ahLst/>
              <a:cxnLst/>
              <a:rect l="0" t="0" r="0" b="0"/>
              <a:pathLst>
                <a:path w="220617" h="171991">
                  <a:moveTo>
                    <a:pt x="121082" y="11596"/>
                  </a:moveTo>
                  <a:lnTo>
                    <a:pt x="121963" y="11965"/>
                  </a:lnTo>
                  <a:lnTo>
                    <a:pt x="128156" y="12364"/>
                  </a:lnTo>
                  <a:lnTo>
                    <a:pt x="134433" y="12768"/>
                  </a:lnTo>
                  <a:lnTo>
                    <a:pt x="144528" y="13198"/>
                  </a:lnTo>
                  <a:lnTo>
                    <a:pt x="155049" y="13651"/>
                  </a:lnTo>
                  <a:lnTo>
                    <a:pt x="165965" y="14118"/>
                  </a:lnTo>
                  <a:lnTo>
                    <a:pt x="177778" y="14624"/>
                  </a:lnTo>
                  <a:lnTo>
                    <a:pt x="190236" y="14922"/>
                  </a:lnTo>
                  <a:lnTo>
                    <a:pt x="190996" y="14718"/>
                  </a:lnTo>
                  <a:lnTo>
                    <a:pt x="192268" y="13529"/>
                  </a:lnTo>
                  <a:lnTo>
                    <a:pt x="193821" y="13690"/>
                  </a:lnTo>
                  <a:lnTo>
                    <a:pt x="195652" y="14427"/>
                  </a:lnTo>
                  <a:lnTo>
                    <a:pt x="196509" y="14976"/>
                  </a:lnTo>
                  <a:lnTo>
                    <a:pt x="196872" y="15599"/>
                  </a:lnTo>
                  <a:lnTo>
                    <a:pt x="197098" y="16320"/>
                  </a:lnTo>
                  <a:lnTo>
                    <a:pt x="198100" y="16464"/>
                  </a:lnTo>
                  <a:lnTo>
                    <a:pt x="199931" y="17013"/>
                  </a:lnTo>
                  <a:lnTo>
                    <a:pt x="202408" y="18265"/>
                  </a:lnTo>
                  <a:lnTo>
                    <a:pt x="204349" y="19477"/>
                  </a:lnTo>
                  <a:lnTo>
                    <a:pt x="206196" y="21210"/>
                  </a:lnTo>
                  <a:lnTo>
                    <a:pt x="206809" y="23168"/>
                  </a:lnTo>
                  <a:lnTo>
                    <a:pt x="206846" y="25385"/>
                  </a:lnTo>
                  <a:lnTo>
                    <a:pt x="206727" y="26811"/>
                  </a:lnTo>
                  <a:lnTo>
                    <a:pt x="206883" y="27391"/>
                  </a:lnTo>
                  <a:lnTo>
                    <a:pt x="209409" y="37691"/>
                  </a:lnTo>
                  <a:lnTo>
                    <a:pt x="213618" y="47576"/>
                  </a:lnTo>
                  <a:lnTo>
                    <a:pt x="215164" y="52344"/>
                  </a:lnTo>
                  <a:lnTo>
                    <a:pt x="215781" y="54879"/>
                  </a:lnTo>
                  <a:lnTo>
                    <a:pt x="216274" y="58550"/>
                  </a:lnTo>
                  <a:lnTo>
                    <a:pt x="216427" y="61124"/>
                  </a:lnTo>
                  <a:lnTo>
                    <a:pt x="216408" y="62573"/>
                  </a:lnTo>
                  <a:lnTo>
                    <a:pt x="216094" y="64562"/>
                  </a:lnTo>
                  <a:lnTo>
                    <a:pt x="214844" y="65737"/>
                  </a:lnTo>
                  <a:lnTo>
                    <a:pt x="206770" y="69093"/>
                  </a:lnTo>
                  <a:lnTo>
                    <a:pt x="205252" y="70145"/>
                  </a:lnTo>
                  <a:lnTo>
                    <a:pt x="202872" y="72758"/>
                  </a:lnTo>
                  <a:lnTo>
                    <a:pt x="200679" y="75446"/>
                  </a:lnTo>
                  <a:lnTo>
                    <a:pt x="200173" y="76364"/>
                  </a:lnTo>
                  <a:lnTo>
                    <a:pt x="200037" y="76968"/>
                  </a:lnTo>
                  <a:lnTo>
                    <a:pt x="200521" y="77849"/>
                  </a:lnTo>
                  <a:lnTo>
                    <a:pt x="203399" y="79287"/>
                  </a:lnTo>
                  <a:lnTo>
                    <a:pt x="206302" y="80441"/>
                  </a:lnTo>
                  <a:lnTo>
                    <a:pt x="207247" y="81304"/>
                  </a:lnTo>
                  <a:lnTo>
                    <a:pt x="209388" y="82409"/>
                  </a:lnTo>
                  <a:lnTo>
                    <a:pt x="210169" y="83400"/>
                  </a:lnTo>
                  <a:lnTo>
                    <a:pt x="210592" y="84264"/>
                  </a:lnTo>
                  <a:lnTo>
                    <a:pt x="210562" y="86257"/>
                  </a:lnTo>
                  <a:lnTo>
                    <a:pt x="209597" y="89011"/>
                  </a:lnTo>
                  <a:lnTo>
                    <a:pt x="210001" y="91090"/>
                  </a:lnTo>
                  <a:lnTo>
                    <a:pt x="209020" y="92474"/>
                  </a:lnTo>
                  <a:lnTo>
                    <a:pt x="208213" y="94011"/>
                  </a:lnTo>
                  <a:lnTo>
                    <a:pt x="208098" y="96701"/>
                  </a:lnTo>
                  <a:lnTo>
                    <a:pt x="209550" y="99671"/>
                  </a:lnTo>
                  <a:lnTo>
                    <a:pt x="210735" y="101697"/>
                  </a:lnTo>
                  <a:lnTo>
                    <a:pt x="211195" y="103284"/>
                  </a:lnTo>
                  <a:lnTo>
                    <a:pt x="210707" y="104529"/>
                  </a:lnTo>
                  <a:lnTo>
                    <a:pt x="210858" y="105774"/>
                  </a:lnTo>
                  <a:lnTo>
                    <a:pt x="211914" y="107090"/>
                  </a:lnTo>
                  <a:lnTo>
                    <a:pt x="215259" y="111158"/>
                  </a:lnTo>
                  <a:lnTo>
                    <a:pt x="216909" y="115066"/>
                  </a:lnTo>
                  <a:lnTo>
                    <a:pt x="217963" y="116587"/>
                  </a:lnTo>
                  <a:lnTo>
                    <a:pt x="220396" y="118562"/>
                  </a:lnTo>
                  <a:lnTo>
                    <a:pt x="220616" y="119372"/>
                  </a:lnTo>
                  <a:lnTo>
                    <a:pt x="219640" y="120114"/>
                  </a:lnTo>
                  <a:lnTo>
                    <a:pt x="218852" y="120212"/>
                  </a:lnTo>
                  <a:lnTo>
                    <a:pt x="218213" y="120409"/>
                  </a:lnTo>
                  <a:lnTo>
                    <a:pt x="217801" y="121102"/>
                  </a:lnTo>
                  <a:lnTo>
                    <a:pt x="218440" y="121843"/>
                  </a:lnTo>
                  <a:lnTo>
                    <a:pt x="219301" y="122931"/>
                  </a:lnTo>
                  <a:lnTo>
                    <a:pt x="220372" y="126008"/>
                  </a:lnTo>
                  <a:lnTo>
                    <a:pt x="220266" y="128524"/>
                  </a:lnTo>
                  <a:lnTo>
                    <a:pt x="219442" y="129164"/>
                  </a:lnTo>
                  <a:lnTo>
                    <a:pt x="218388" y="130656"/>
                  </a:lnTo>
                  <a:lnTo>
                    <a:pt x="217673" y="132019"/>
                  </a:lnTo>
                  <a:lnTo>
                    <a:pt x="211903" y="132968"/>
                  </a:lnTo>
                  <a:lnTo>
                    <a:pt x="210517" y="134426"/>
                  </a:lnTo>
                  <a:lnTo>
                    <a:pt x="207358" y="137241"/>
                  </a:lnTo>
                  <a:lnTo>
                    <a:pt x="205201" y="138859"/>
                  </a:lnTo>
                  <a:lnTo>
                    <a:pt x="202013" y="141780"/>
                  </a:lnTo>
                  <a:lnTo>
                    <a:pt x="196969" y="146796"/>
                  </a:lnTo>
                  <a:lnTo>
                    <a:pt x="195110" y="148891"/>
                  </a:lnTo>
                  <a:lnTo>
                    <a:pt x="193749" y="150622"/>
                  </a:lnTo>
                  <a:lnTo>
                    <a:pt x="189668" y="155225"/>
                  </a:lnTo>
                  <a:lnTo>
                    <a:pt x="188413" y="157155"/>
                  </a:lnTo>
                  <a:lnTo>
                    <a:pt x="188662" y="158743"/>
                  </a:lnTo>
                  <a:lnTo>
                    <a:pt x="189972" y="162467"/>
                  </a:lnTo>
                  <a:lnTo>
                    <a:pt x="190249" y="164146"/>
                  </a:lnTo>
                  <a:lnTo>
                    <a:pt x="190018" y="165698"/>
                  </a:lnTo>
                  <a:lnTo>
                    <a:pt x="189584" y="167078"/>
                  </a:lnTo>
                  <a:lnTo>
                    <a:pt x="189657" y="167693"/>
                  </a:lnTo>
                  <a:lnTo>
                    <a:pt x="190862" y="168693"/>
                  </a:lnTo>
                  <a:lnTo>
                    <a:pt x="192784" y="170263"/>
                  </a:lnTo>
                  <a:lnTo>
                    <a:pt x="192894" y="170792"/>
                  </a:lnTo>
                  <a:lnTo>
                    <a:pt x="192622" y="171472"/>
                  </a:lnTo>
                  <a:lnTo>
                    <a:pt x="191959" y="171990"/>
                  </a:lnTo>
                  <a:lnTo>
                    <a:pt x="189560" y="171443"/>
                  </a:lnTo>
                  <a:lnTo>
                    <a:pt x="186878" y="170379"/>
                  </a:lnTo>
                  <a:lnTo>
                    <a:pt x="185965" y="170507"/>
                  </a:lnTo>
                  <a:lnTo>
                    <a:pt x="184513" y="170262"/>
                  </a:lnTo>
                  <a:lnTo>
                    <a:pt x="178532" y="168207"/>
                  </a:lnTo>
                  <a:lnTo>
                    <a:pt x="174498" y="166597"/>
                  </a:lnTo>
                  <a:lnTo>
                    <a:pt x="174101" y="165551"/>
                  </a:lnTo>
                  <a:lnTo>
                    <a:pt x="173339" y="164034"/>
                  </a:lnTo>
                  <a:lnTo>
                    <a:pt x="171624" y="162763"/>
                  </a:lnTo>
                  <a:lnTo>
                    <a:pt x="167688" y="161661"/>
                  </a:lnTo>
                  <a:lnTo>
                    <a:pt x="166085" y="160800"/>
                  </a:lnTo>
                  <a:lnTo>
                    <a:pt x="159691" y="160319"/>
                  </a:lnTo>
                  <a:lnTo>
                    <a:pt x="156917" y="160299"/>
                  </a:lnTo>
                  <a:lnTo>
                    <a:pt x="154952" y="160655"/>
                  </a:lnTo>
                  <a:lnTo>
                    <a:pt x="153697" y="160619"/>
                  </a:lnTo>
                  <a:lnTo>
                    <a:pt x="151967" y="162867"/>
                  </a:lnTo>
                  <a:lnTo>
                    <a:pt x="150775" y="163518"/>
                  </a:lnTo>
                  <a:lnTo>
                    <a:pt x="149033" y="163587"/>
                  </a:lnTo>
                  <a:lnTo>
                    <a:pt x="147508" y="163187"/>
                  </a:lnTo>
                  <a:lnTo>
                    <a:pt x="145949" y="162005"/>
                  </a:lnTo>
                  <a:lnTo>
                    <a:pt x="143453" y="161381"/>
                  </a:lnTo>
                  <a:lnTo>
                    <a:pt x="141650" y="161682"/>
                  </a:lnTo>
                  <a:lnTo>
                    <a:pt x="140322" y="161424"/>
                  </a:lnTo>
                  <a:lnTo>
                    <a:pt x="139175" y="161363"/>
                  </a:lnTo>
                  <a:lnTo>
                    <a:pt x="138778" y="161599"/>
                  </a:lnTo>
                  <a:lnTo>
                    <a:pt x="137856" y="161566"/>
                  </a:lnTo>
                  <a:lnTo>
                    <a:pt x="136519" y="162131"/>
                  </a:lnTo>
                  <a:lnTo>
                    <a:pt x="135059" y="162930"/>
                  </a:lnTo>
                  <a:lnTo>
                    <a:pt x="133448" y="163538"/>
                  </a:lnTo>
                  <a:lnTo>
                    <a:pt x="132209" y="164845"/>
                  </a:lnTo>
                  <a:lnTo>
                    <a:pt x="131103" y="167404"/>
                  </a:lnTo>
                  <a:lnTo>
                    <a:pt x="127974" y="166258"/>
                  </a:lnTo>
                  <a:lnTo>
                    <a:pt x="126931" y="166755"/>
                  </a:lnTo>
                  <a:lnTo>
                    <a:pt x="125457" y="167089"/>
                  </a:lnTo>
                  <a:lnTo>
                    <a:pt x="124448" y="166744"/>
                  </a:lnTo>
                  <a:lnTo>
                    <a:pt x="124686" y="165862"/>
                  </a:lnTo>
                  <a:lnTo>
                    <a:pt x="125141" y="164868"/>
                  </a:lnTo>
                  <a:lnTo>
                    <a:pt x="125120" y="163477"/>
                  </a:lnTo>
                  <a:lnTo>
                    <a:pt x="124830" y="161941"/>
                  </a:lnTo>
                  <a:lnTo>
                    <a:pt x="123861" y="161441"/>
                  </a:lnTo>
                  <a:lnTo>
                    <a:pt x="122403" y="161257"/>
                  </a:lnTo>
                  <a:lnTo>
                    <a:pt x="121654" y="160953"/>
                  </a:lnTo>
                  <a:lnTo>
                    <a:pt x="121574" y="160445"/>
                  </a:lnTo>
                  <a:lnTo>
                    <a:pt x="120831" y="159792"/>
                  </a:lnTo>
                  <a:lnTo>
                    <a:pt x="119542" y="158138"/>
                  </a:lnTo>
                  <a:lnTo>
                    <a:pt x="118324" y="156082"/>
                  </a:lnTo>
                  <a:lnTo>
                    <a:pt x="117482" y="155469"/>
                  </a:lnTo>
                  <a:lnTo>
                    <a:pt x="116258" y="156448"/>
                  </a:lnTo>
                  <a:lnTo>
                    <a:pt x="114403" y="157561"/>
                  </a:lnTo>
                  <a:lnTo>
                    <a:pt x="113250" y="157947"/>
                  </a:lnTo>
                  <a:lnTo>
                    <a:pt x="111021" y="161143"/>
                  </a:lnTo>
                  <a:lnTo>
                    <a:pt x="107017" y="161251"/>
                  </a:lnTo>
                  <a:lnTo>
                    <a:pt x="106771" y="159759"/>
                  </a:lnTo>
                  <a:lnTo>
                    <a:pt x="106350" y="158324"/>
                  </a:lnTo>
                  <a:lnTo>
                    <a:pt x="104007" y="157965"/>
                  </a:lnTo>
                  <a:lnTo>
                    <a:pt x="103942" y="157123"/>
                  </a:lnTo>
                  <a:lnTo>
                    <a:pt x="103448" y="155009"/>
                  </a:lnTo>
                  <a:lnTo>
                    <a:pt x="98754" y="150865"/>
                  </a:lnTo>
                  <a:lnTo>
                    <a:pt x="98183" y="149134"/>
                  </a:lnTo>
                  <a:lnTo>
                    <a:pt x="98367" y="148466"/>
                  </a:lnTo>
                  <a:lnTo>
                    <a:pt x="98041" y="147364"/>
                  </a:lnTo>
                  <a:lnTo>
                    <a:pt x="97020" y="146700"/>
                  </a:lnTo>
                  <a:lnTo>
                    <a:pt x="93310" y="145909"/>
                  </a:lnTo>
                  <a:lnTo>
                    <a:pt x="92355" y="146364"/>
                  </a:lnTo>
                  <a:lnTo>
                    <a:pt x="91494" y="145896"/>
                  </a:lnTo>
                  <a:lnTo>
                    <a:pt x="90144" y="144902"/>
                  </a:lnTo>
                  <a:lnTo>
                    <a:pt x="87799" y="144093"/>
                  </a:lnTo>
                  <a:lnTo>
                    <a:pt x="87544" y="143674"/>
                  </a:lnTo>
                  <a:lnTo>
                    <a:pt x="86700" y="142962"/>
                  </a:lnTo>
                  <a:lnTo>
                    <a:pt x="86231" y="142866"/>
                  </a:lnTo>
                  <a:lnTo>
                    <a:pt x="85929" y="143299"/>
                  </a:lnTo>
                  <a:lnTo>
                    <a:pt x="85247" y="143911"/>
                  </a:lnTo>
                  <a:lnTo>
                    <a:pt x="82837" y="144685"/>
                  </a:lnTo>
                  <a:lnTo>
                    <a:pt x="81874" y="144366"/>
                  </a:lnTo>
                  <a:lnTo>
                    <a:pt x="80999" y="143694"/>
                  </a:lnTo>
                  <a:lnTo>
                    <a:pt x="80001" y="142245"/>
                  </a:lnTo>
                  <a:lnTo>
                    <a:pt x="78552" y="140973"/>
                  </a:lnTo>
                  <a:lnTo>
                    <a:pt x="77358" y="140522"/>
                  </a:lnTo>
                  <a:lnTo>
                    <a:pt x="76678" y="139854"/>
                  </a:lnTo>
                  <a:lnTo>
                    <a:pt x="76525" y="139335"/>
                  </a:lnTo>
                  <a:lnTo>
                    <a:pt x="79176" y="138291"/>
                  </a:lnTo>
                  <a:lnTo>
                    <a:pt x="79755" y="137214"/>
                  </a:lnTo>
                  <a:lnTo>
                    <a:pt x="79416" y="135249"/>
                  </a:lnTo>
                  <a:lnTo>
                    <a:pt x="79021" y="135001"/>
                  </a:lnTo>
                  <a:lnTo>
                    <a:pt x="77970" y="135666"/>
                  </a:lnTo>
                  <a:lnTo>
                    <a:pt x="75756" y="136250"/>
                  </a:lnTo>
                  <a:lnTo>
                    <a:pt x="73716" y="136519"/>
                  </a:lnTo>
                  <a:lnTo>
                    <a:pt x="72675" y="136519"/>
                  </a:lnTo>
                  <a:lnTo>
                    <a:pt x="66853" y="132940"/>
                  </a:lnTo>
                  <a:lnTo>
                    <a:pt x="63067" y="131844"/>
                  </a:lnTo>
                  <a:lnTo>
                    <a:pt x="60841" y="131526"/>
                  </a:lnTo>
                  <a:lnTo>
                    <a:pt x="60599" y="131890"/>
                  </a:lnTo>
                  <a:lnTo>
                    <a:pt x="61608" y="133899"/>
                  </a:lnTo>
                  <a:lnTo>
                    <a:pt x="63346" y="136376"/>
                  </a:lnTo>
                  <a:lnTo>
                    <a:pt x="63264" y="137036"/>
                  </a:lnTo>
                  <a:lnTo>
                    <a:pt x="61178" y="138048"/>
                  </a:lnTo>
                  <a:lnTo>
                    <a:pt x="59995" y="138489"/>
                  </a:lnTo>
                  <a:lnTo>
                    <a:pt x="58597" y="139347"/>
                  </a:lnTo>
                  <a:lnTo>
                    <a:pt x="57418" y="140532"/>
                  </a:lnTo>
                  <a:lnTo>
                    <a:pt x="56397" y="141069"/>
                  </a:lnTo>
                  <a:lnTo>
                    <a:pt x="55514" y="140934"/>
                  </a:lnTo>
                  <a:lnTo>
                    <a:pt x="54574" y="140362"/>
                  </a:lnTo>
                  <a:lnTo>
                    <a:pt x="52163" y="136704"/>
                  </a:lnTo>
                  <a:lnTo>
                    <a:pt x="49131" y="133899"/>
                  </a:lnTo>
                  <a:lnTo>
                    <a:pt x="48770" y="133271"/>
                  </a:lnTo>
                  <a:lnTo>
                    <a:pt x="47822" y="133126"/>
                  </a:lnTo>
                  <a:lnTo>
                    <a:pt x="46483" y="132482"/>
                  </a:lnTo>
                  <a:lnTo>
                    <a:pt x="46032" y="131623"/>
                  </a:lnTo>
                  <a:lnTo>
                    <a:pt x="46704" y="130724"/>
                  </a:lnTo>
                  <a:lnTo>
                    <a:pt x="47628" y="129902"/>
                  </a:lnTo>
                  <a:lnTo>
                    <a:pt x="49267" y="129395"/>
                  </a:lnTo>
                  <a:lnTo>
                    <a:pt x="49764" y="128918"/>
                  </a:lnTo>
                  <a:lnTo>
                    <a:pt x="50055" y="128199"/>
                  </a:lnTo>
                  <a:lnTo>
                    <a:pt x="50662" y="127270"/>
                  </a:lnTo>
                  <a:lnTo>
                    <a:pt x="50502" y="126935"/>
                  </a:lnTo>
                  <a:lnTo>
                    <a:pt x="49340" y="125882"/>
                  </a:lnTo>
                  <a:lnTo>
                    <a:pt x="47621" y="124886"/>
                  </a:lnTo>
                  <a:lnTo>
                    <a:pt x="42849" y="125634"/>
                  </a:lnTo>
                  <a:lnTo>
                    <a:pt x="41540" y="126166"/>
                  </a:lnTo>
                  <a:lnTo>
                    <a:pt x="40802" y="125473"/>
                  </a:lnTo>
                  <a:lnTo>
                    <a:pt x="40243" y="124460"/>
                  </a:lnTo>
                  <a:lnTo>
                    <a:pt x="39035" y="124267"/>
                  </a:lnTo>
                  <a:lnTo>
                    <a:pt x="37384" y="123342"/>
                  </a:lnTo>
                  <a:lnTo>
                    <a:pt x="35423" y="122439"/>
                  </a:lnTo>
                  <a:lnTo>
                    <a:pt x="33508" y="122172"/>
                  </a:lnTo>
                  <a:lnTo>
                    <a:pt x="29528" y="120862"/>
                  </a:lnTo>
                  <a:lnTo>
                    <a:pt x="27995" y="120791"/>
                  </a:lnTo>
                  <a:lnTo>
                    <a:pt x="27105" y="120340"/>
                  </a:lnTo>
                  <a:lnTo>
                    <a:pt x="26181" y="119349"/>
                  </a:lnTo>
                  <a:lnTo>
                    <a:pt x="25395" y="118263"/>
                  </a:lnTo>
                  <a:lnTo>
                    <a:pt x="24987" y="116058"/>
                  </a:lnTo>
                  <a:lnTo>
                    <a:pt x="22054" y="115056"/>
                  </a:lnTo>
                  <a:lnTo>
                    <a:pt x="19131" y="114428"/>
                  </a:lnTo>
                  <a:lnTo>
                    <a:pt x="18925" y="114748"/>
                  </a:lnTo>
                  <a:lnTo>
                    <a:pt x="19046" y="116972"/>
                  </a:lnTo>
                  <a:lnTo>
                    <a:pt x="18891" y="118159"/>
                  </a:lnTo>
                  <a:lnTo>
                    <a:pt x="16965" y="118893"/>
                  </a:lnTo>
                  <a:lnTo>
                    <a:pt x="15054" y="118963"/>
                  </a:lnTo>
                  <a:lnTo>
                    <a:pt x="15161" y="118594"/>
                  </a:lnTo>
                  <a:lnTo>
                    <a:pt x="17444" y="114592"/>
                  </a:lnTo>
                  <a:lnTo>
                    <a:pt x="18470" y="112068"/>
                  </a:lnTo>
                  <a:lnTo>
                    <a:pt x="19636" y="107454"/>
                  </a:lnTo>
                  <a:lnTo>
                    <a:pt x="18232" y="103806"/>
                  </a:lnTo>
                  <a:lnTo>
                    <a:pt x="17843" y="102097"/>
                  </a:lnTo>
                  <a:lnTo>
                    <a:pt x="17189" y="101276"/>
                  </a:lnTo>
                  <a:lnTo>
                    <a:pt x="13181" y="99496"/>
                  </a:lnTo>
                  <a:lnTo>
                    <a:pt x="12877" y="98878"/>
                  </a:lnTo>
                  <a:lnTo>
                    <a:pt x="13490" y="96459"/>
                  </a:lnTo>
                  <a:lnTo>
                    <a:pt x="13186" y="95441"/>
                  </a:lnTo>
                  <a:lnTo>
                    <a:pt x="12222" y="94366"/>
                  </a:lnTo>
                  <a:lnTo>
                    <a:pt x="10953" y="92226"/>
                  </a:lnTo>
                  <a:lnTo>
                    <a:pt x="10460" y="90410"/>
                  </a:lnTo>
                  <a:lnTo>
                    <a:pt x="12080" y="88271"/>
                  </a:lnTo>
                  <a:lnTo>
                    <a:pt x="12479" y="86700"/>
                  </a:lnTo>
                  <a:lnTo>
                    <a:pt x="13184" y="84546"/>
                  </a:lnTo>
                  <a:lnTo>
                    <a:pt x="13699" y="83364"/>
                  </a:lnTo>
                  <a:lnTo>
                    <a:pt x="13797" y="83038"/>
                  </a:lnTo>
                  <a:lnTo>
                    <a:pt x="12736" y="82198"/>
                  </a:lnTo>
                  <a:lnTo>
                    <a:pt x="12467" y="81018"/>
                  </a:lnTo>
                  <a:lnTo>
                    <a:pt x="12754" y="79316"/>
                  </a:lnTo>
                  <a:lnTo>
                    <a:pt x="12190" y="78055"/>
                  </a:lnTo>
                  <a:lnTo>
                    <a:pt x="10769" y="77235"/>
                  </a:lnTo>
                  <a:lnTo>
                    <a:pt x="9847" y="76151"/>
                  </a:lnTo>
                  <a:lnTo>
                    <a:pt x="9420" y="74800"/>
                  </a:lnTo>
                  <a:lnTo>
                    <a:pt x="9754" y="72677"/>
                  </a:lnTo>
                  <a:lnTo>
                    <a:pt x="10853" y="69779"/>
                  </a:lnTo>
                  <a:lnTo>
                    <a:pt x="8523" y="66291"/>
                  </a:lnTo>
                  <a:lnTo>
                    <a:pt x="2767" y="62206"/>
                  </a:lnTo>
                  <a:lnTo>
                    <a:pt x="0" y="59347"/>
                  </a:lnTo>
                  <a:lnTo>
                    <a:pt x="227" y="57713"/>
                  </a:lnTo>
                  <a:lnTo>
                    <a:pt x="1439" y="56233"/>
                  </a:lnTo>
                  <a:lnTo>
                    <a:pt x="3639" y="54902"/>
                  </a:lnTo>
                  <a:lnTo>
                    <a:pt x="5306" y="52540"/>
                  </a:lnTo>
                  <a:lnTo>
                    <a:pt x="6243" y="49736"/>
                  </a:lnTo>
                  <a:lnTo>
                    <a:pt x="6274" y="49204"/>
                  </a:lnTo>
                  <a:lnTo>
                    <a:pt x="6323" y="47199"/>
                  </a:lnTo>
                  <a:lnTo>
                    <a:pt x="3762" y="38982"/>
                  </a:lnTo>
                  <a:lnTo>
                    <a:pt x="3345" y="36921"/>
                  </a:lnTo>
                  <a:lnTo>
                    <a:pt x="3041" y="34433"/>
                  </a:lnTo>
                  <a:lnTo>
                    <a:pt x="2881" y="33753"/>
                  </a:lnTo>
                  <a:lnTo>
                    <a:pt x="7938" y="35498"/>
                  </a:lnTo>
                  <a:lnTo>
                    <a:pt x="10059" y="36480"/>
                  </a:lnTo>
                  <a:lnTo>
                    <a:pt x="9795" y="35377"/>
                  </a:lnTo>
                  <a:lnTo>
                    <a:pt x="9366" y="34427"/>
                  </a:lnTo>
                  <a:lnTo>
                    <a:pt x="9649" y="33031"/>
                  </a:lnTo>
                  <a:lnTo>
                    <a:pt x="9504" y="30923"/>
                  </a:lnTo>
                  <a:lnTo>
                    <a:pt x="4915" y="29847"/>
                  </a:lnTo>
                  <a:lnTo>
                    <a:pt x="1881" y="29483"/>
                  </a:lnTo>
                  <a:lnTo>
                    <a:pt x="1540" y="28020"/>
                  </a:lnTo>
                  <a:lnTo>
                    <a:pt x="1832" y="27072"/>
                  </a:lnTo>
                  <a:lnTo>
                    <a:pt x="2670" y="27630"/>
                  </a:lnTo>
                  <a:lnTo>
                    <a:pt x="5651" y="27849"/>
                  </a:lnTo>
                  <a:lnTo>
                    <a:pt x="12983" y="25011"/>
                  </a:lnTo>
                  <a:lnTo>
                    <a:pt x="25645" y="21319"/>
                  </a:lnTo>
                  <a:lnTo>
                    <a:pt x="39170" y="17850"/>
                  </a:lnTo>
                  <a:lnTo>
                    <a:pt x="42327" y="17472"/>
                  </a:lnTo>
                  <a:lnTo>
                    <a:pt x="45501" y="16741"/>
                  </a:lnTo>
                  <a:lnTo>
                    <a:pt x="46673" y="15441"/>
                  </a:lnTo>
                  <a:lnTo>
                    <a:pt x="47844" y="14571"/>
                  </a:lnTo>
                  <a:lnTo>
                    <a:pt x="49686" y="12276"/>
                  </a:lnTo>
                  <a:lnTo>
                    <a:pt x="53758" y="8706"/>
                  </a:lnTo>
                  <a:lnTo>
                    <a:pt x="60960" y="7404"/>
                  </a:lnTo>
                  <a:lnTo>
                    <a:pt x="63648" y="5708"/>
                  </a:lnTo>
                  <a:lnTo>
                    <a:pt x="69284" y="3330"/>
                  </a:lnTo>
                  <a:lnTo>
                    <a:pt x="82132" y="659"/>
                  </a:lnTo>
                  <a:lnTo>
                    <a:pt x="87499" y="72"/>
                  </a:lnTo>
                  <a:lnTo>
                    <a:pt x="92757" y="0"/>
                  </a:lnTo>
                  <a:lnTo>
                    <a:pt x="97439" y="2108"/>
                  </a:lnTo>
                  <a:lnTo>
                    <a:pt x="102394" y="4707"/>
                  </a:lnTo>
                  <a:lnTo>
                    <a:pt x="103286" y="6274"/>
                  </a:lnTo>
                  <a:lnTo>
                    <a:pt x="100604" y="5297"/>
                  </a:lnTo>
                  <a:lnTo>
                    <a:pt x="96696" y="2963"/>
                  </a:lnTo>
                  <a:lnTo>
                    <a:pt x="95251" y="2864"/>
                  </a:lnTo>
                  <a:lnTo>
                    <a:pt x="98587" y="9956"/>
                  </a:lnTo>
                  <a:lnTo>
                    <a:pt x="100412" y="12458"/>
                  </a:lnTo>
                  <a:lnTo>
                    <a:pt x="104100" y="14328"/>
                  </a:lnTo>
                  <a:lnTo>
                    <a:pt x="107192" y="14958"/>
                  </a:lnTo>
                  <a:lnTo>
                    <a:pt x="116720" y="13825"/>
                  </a:lnTo>
                  <a:lnTo>
                    <a:pt x="120103" y="12345"/>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33" name="ee4p_PT_1_15912"/>
            <p:cNvSpPr>
              <a:spLocks noChangeAspect="1"/>
            </p:cNvSpPr>
            <p:nvPr>
              <p:custDataLst>
                <p:tags r:id="rId37"/>
              </p:custDataLst>
            </p:nvPr>
          </p:nvSpPr>
          <p:spPr>
            <a:xfrm>
              <a:off x="2940741" y="5393876"/>
              <a:ext cx="286400" cy="528697"/>
            </a:xfrm>
            <a:custGeom>
              <a:avLst/>
              <a:gdLst/>
              <a:ahLst/>
              <a:cxnLst/>
              <a:rect l="0" t="0" r="0" b="0"/>
              <a:pathLst>
                <a:path w="72246" h="133367">
                  <a:moveTo>
                    <a:pt x="28883" y="8426"/>
                  </a:moveTo>
                  <a:lnTo>
                    <a:pt x="29348" y="8638"/>
                  </a:lnTo>
                  <a:lnTo>
                    <a:pt x="30632" y="8579"/>
                  </a:lnTo>
                  <a:lnTo>
                    <a:pt x="32920" y="7579"/>
                  </a:lnTo>
                  <a:lnTo>
                    <a:pt x="34470" y="6738"/>
                  </a:lnTo>
                  <a:lnTo>
                    <a:pt x="35011" y="7084"/>
                  </a:lnTo>
                  <a:lnTo>
                    <a:pt x="39507" y="6609"/>
                  </a:lnTo>
                  <a:lnTo>
                    <a:pt x="40577" y="6994"/>
                  </a:lnTo>
                  <a:lnTo>
                    <a:pt x="41286" y="7419"/>
                  </a:lnTo>
                  <a:lnTo>
                    <a:pt x="43497" y="8001"/>
                  </a:lnTo>
                  <a:lnTo>
                    <a:pt x="45907" y="8062"/>
                  </a:lnTo>
                  <a:lnTo>
                    <a:pt x="48894" y="7248"/>
                  </a:lnTo>
                  <a:lnTo>
                    <a:pt x="50197" y="6430"/>
                  </a:lnTo>
                  <a:lnTo>
                    <a:pt x="50447" y="5524"/>
                  </a:lnTo>
                  <a:lnTo>
                    <a:pt x="50513" y="4839"/>
                  </a:lnTo>
                  <a:lnTo>
                    <a:pt x="50898" y="4402"/>
                  </a:lnTo>
                  <a:lnTo>
                    <a:pt x="51579" y="4151"/>
                  </a:lnTo>
                  <a:lnTo>
                    <a:pt x="52640" y="4600"/>
                  </a:lnTo>
                  <a:lnTo>
                    <a:pt x="54158" y="4961"/>
                  </a:lnTo>
                  <a:lnTo>
                    <a:pt x="57806" y="5103"/>
                  </a:lnTo>
                  <a:lnTo>
                    <a:pt x="58521" y="4602"/>
                  </a:lnTo>
                  <a:lnTo>
                    <a:pt x="59757" y="4752"/>
                  </a:lnTo>
                  <a:lnTo>
                    <a:pt x="61386" y="5387"/>
                  </a:lnTo>
                  <a:lnTo>
                    <a:pt x="63273" y="5180"/>
                  </a:lnTo>
                  <a:lnTo>
                    <a:pt x="64222" y="5957"/>
                  </a:lnTo>
                  <a:lnTo>
                    <a:pt x="64616" y="6990"/>
                  </a:lnTo>
                  <a:lnTo>
                    <a:pt x="64725" y="9232"/>
                  </a:lnTo>
                  <a:lnTo>
                    <a:pt x="64584" y="11496"/>
                  </a:lnTo>
                  <a:lnTo>
                    <a:pt x="64955" y="12331"/>
                  </a:lnTo>
                  <a:lnTo>
                    <a:pt x="66227" y="12546"/>
                  </a:lnTo>
                  <a:lnTo>
                    <a:pt x="68283" y="12520"/>
                  </a:lnTo>
                  <a:lnTo>
                    <a:pt x="70133" y="13134"/>
                  </a:lnTo>
                  <a:lnTo>
                    <a:pt x="71569" y="14202"/>
                  </a:lnTo>
                  <a:lnTo>
                    <a:pt x="72043" y="15296"/>
                  </a:lnTo>
                  <a:lnTo>
                    <a:pt x="72245" y="16047"/>
                  </a:lnTo>
                  <a:lnTo>
                    <a:pt x="71542" y="16473"/>
                  </a:lnTo>
                  <a:lnTo>
                    <a:pt x="70546" y="18082"/>
                  </a:lnTo>
                  <a:lnTo>
                    <a:pt x="68030" y="20184"/>
                  </a:lnTo>
                  <a:lnTo>
                    <a:pt x="64431" y="22076"/>
                  </a:lnTo>
                  <a:lnTo>
                    <a:pt x="61684" y="24428"/>
                  </a:lnTo>
                  <a:lnTo>
                    <a:pt x="59790" y="27241"/>
                  </a:lnTo>
                  <a:lnTo>
                    <a:pt x="57423" y="28434"/>
                  </a:lnTo>
                  <a:lnTo>
                    <a:pt x="56700" y="29076"/>
                  </a:lnTo>
                  <a:lnTo>
                    <a:pt x="56414" y="29836"/>
                  </a:lnTo>
                  <a:lnTo>
                    <a:pt x="57978" y="33276"/>
                  </a:lnTo>
                  <a:lnTo>
                    <a:pt x="58461" y="35924"/>
                  </a:lnTo>
                  <a:lnTo>
                    <a:pt x="58849" y="39163"/>
                  </a:lnTo>
                  <a:lnTo>
                    <a:pt x="58595" y="40080"/>
                  </a:lnTo>
                  <a:lnTo>
                    <a:pt x="58466" y="43641"/>
                  </a:lnTo>
                  <a:lnTo>
                    <a:pt x="58104" y="44686"/>
                  </a:lnTo>
                  <a:lnTo>
                    <a:pt x="58194" y="45530"/>
                  </a:lnTo>
                  <a:lnTo>
                    <a:pt x="58773" y="46439"/>
                  </a:lnTo>
                  <a:lnTo>
                    <a:pt x="59030" y="47306"/>
                  </a:lnTo>
                  <a:lnTo>
                    <a:pt x="57952" y="48414"/>
                  </a:lnTo>
                  <a:lnTo>
                    <a:pt x="55972" y="49698"/>
                  </a:lnTo>
                  <a:lnTo>
                    <a:pt x="54507" y="50828"/>
                  </a:lnTo>
                  <a:lnTo>
                    <a:pt x="54111" y="51884"/>
                  </a:lnTo>
                  <a:lnTo>
                    <a:pt x="54217" y="52545"/>
                  </a:lnTo>
                  <a:lnTo>
                    <a:pt x="56681" y="54784"/>
                  </a:lnTo>
                  <a:lnTo>
                    <a:pt x="57130" y="55697"/>
                  </a:lnTo>
                  <a:lnTo>
                    <a:pt x="56796" y="57905"/>
                  </a:lnTo>
                  <a:lnTo>
                    <a:pt x="55376" y="61518"/>
                  </a:lnTo>
                  <a:lnTo>
                    <a:pt x="54020" y="63715"/>
                  </a:lnTo>
                  <a:lnTo>
                    <a:pt x="53784" y="63933"/>
                  </a:lnTo>
                  <a:lnTo>
                    <a:pt x="52230" y="64554"/>
                  </a:lnTo>
                  <a:lnTo>
                    <a:pt x="44791" y="64581"/>
                  </a:lnTo>
                  <a:lnTo>
                    <a:pt x="42987" y="65077"/>
                  </a:lnTo>
                  <a:lnTo>
                    <a:pt x="43241" y="65515"/>
                  </a:lnTo>
                  <a:lnTo>
                    <a:pt x="44990" y="68335"/>
                  </a:lnTo>
                  <a:lnTo>
                    <a:pt x="46812" y="69837"/>
                  </a:lnTo>
                  <a:lnTo>
                    <a:pt x="47415" y="70179"/>
                  </a:lnTo>
                  <a:lnTo>
                    <a:pt x="48071" y="73474"/>
                  </a:lnTo>
                  <a:lnTo>
                    <a:pt x="51020" y="78731"/>
                  </a:lnTo>
                  <a:lnTo>
                    <a:pt x="53882" y="79458"/>
                  </a:lnTo>
                  <a:lnTo>
                    <a:pt x="54877" y="80768"/>
                  </a:lnTo>
                  <a:lnTo>
                    <a:pt x="54694" y="82609"/>
                  </a:lnTo>
                  <a:lnTo>
                    <a:pt x="53814" y="84630"/>
                  </a:lnTo>
                  <a:lnTo>
                    <a:pt x="52057" y="86698"/>
                  </a:lnTo>
                  <a:lnTo>
                    <a:pt x="49969" y="88155"/>
                  </a:lnTo>
                  <a:lnTo>
                    <a:pt x="48607" y="89598"/>
                  </a:lnTo>
                  <a:lnTo>
                    <a:pt x="48500" y="91279"/>
                  </a:lnTo>
                  <a:lnTo>
                    <a:pt x="48067" y="93405"/>
                  </a:lnTo>
                  <a:lnTo>
                    <a:pt x="47407" y="95088"/>
                  </a:lnTo>
                  <a:lnTo>
                    <a:pt x="47247" y="96222"/>
                  </a:lnTo>
                  <a:lnTo>
                    <a:pt x="52479" y="103327"/>
                  </a:lnTo>
                  <a:lnTo>
                    <a:pt x="55389" y="102982"/>
                  </a:lnTo>
                  <a:lnTo>
                    <a:pt x="55770" y="103150"/>
                  </a:lnTo>
                  <a:lnTo>
                    <a:pt x="55250" y="104842"/>
                  </a:lnTo>
                  <a:lnTo>
                    <a:pt x="54327" y="106824"/>
                  </a:lnTo>
                  <a:lnTo>
                    <a:pt x="53229" y="107201"/>
                  </a:lnTo>
                  <a:lnTo>
                    <a:pt x="50732" y="107808"/>
                  </a:lnTo>
                  <a:lnTo>
                    <a:pt x="48370" y="110369"/>
                  </a:lnTo>
                  <a:lnTo>
                    <a:pt x="46454" y="113443"/>
                  </a:lnTo>
                  <a:lnTo>
                    <a:pt x="45016" y="114929"/>
                  </a:lnTo>
                  <a:lnTo>
                    <a:pt x="43698" y="118580"/>
                  </a:lnTo>
                  <a:lnTo>
                    <a:pt x="43864" y="120161"/>
                  </a:lnTo>
                  <a:lnTo>
                    <a:pt x="44502" y="122600"/>
                  </a:lnTo>
                  <a:lnTo>
                    <a:pt x="45851" y="128938"/>
                  </a:lnTo>
                  <a:lnTo>
                    <a:pt x="43918" y="129221"/>
                  </a:lnTo>
                  <a:lnTo>
                    <a:pt x="36388" y="133359"/>
                  </a:lnTo>
                  <a:lnTo>
                    <a:pt x="34053" y="133366"/>
                  </a:lnTo>
                  <a:lnTo>
                    <a:pt x="29696" y="131544"/>
                  </a:lnTo>
                  <a:lnTo>
                    <a:pt x="22011" y="130959"/>
                  </a:lnTo>
                  <a:lnTo>
                    <a:pt x="19505" y="130417"/>
                  </a:lnTo>
                  <a:lnTo>
                    <a:pt x="16377" y="131606"/>
                  </a:lnTo>
                  <a:lnTo>
                    <a:pt x="13959" y="131579"/>
                  </a:lnTo>
                  <a:lnTo>
                    <a:pt x="12037" y="133097"/>
                  </a:lnTo>
                  <a:lnTo>
                    <a:pt x="10656" y="132683"/>
                  </a:lnTo>
                  <a:lnTo>
                    <a:pt x="12239" y="129278"/>
                  </a:lnTo>
                  <a:lnTo>
                    <a:pt x="14717" y="122529"/>
                  </a:lnTo>
                  <a:lnTo>
                    <a:pt x="14620" y="118403"/>
                  </a:lnTo>
                  <a:lnTo>
                    <a:pt x="15211" y="114813"/>
                  </a:lnTo>
                  <a:lnTo>
                    <a:pt x="14529" y="111254"/>
                  </a:lnTo>
                  <a:lnTo>
                    <a:pt x="13285" y="109030"/>
                  </a:lnTo>
                  <a:lnTo>
                    <a:pt x="14981" y="103254"/>
                  </a:lnTo>
                  <a:lnTo>
                    <a:pt x="14788" y="100277"/>
                  </a:lnTo>
                  <a:lnTo>
                    <a:pt x="13237" y="96498"/>
                  </a:lnTo>
                  <a:lnTo>
                    <a:pt x="17942" y="97074"/>
                  </a:lnTo>
                  <a:lnTo>
                    <a:pt x="16490" y="95579"/>
                  </a:lnTo>
                  <a:lnTo>
                    <a:pt x="15055" y="94659"/>
                  </a:lnTo>
                  <a:lnTo>
                    <a:pt x="13668" y="94870"/>
                  </a:lnTo>
                  <a:lnTo>
                    <a:pt x="12492" y="94814"/>
                  </a:lnTo>
                  <a:lnTo>
                    <a:pt x="8485" y="96279"/>
                  </a:lnTo>
                  <a:lnTo>
                    <a:pt x="6479" y="96717"/>
                  </a:lnTo>
                  <a:lnTo>
                    <a:pt x="5892" y="96462"/>
                  </a:lnTo>
                  <a:lnTo>
                    <a:pt x="6111" y="94123"/>
                  </a:lnTo>
                  <a:lnTo>
                    <a:pt x="5071" y="91089"/>
                  </a:lnTo>
                  <a:lnTo>
                    <a:pt x="6676" y="90288"/>
                  </a:lnTo>
                  <a:lnTo>
                    <a:pt x="8545" y="90059"/>
                  </a:lnTo>
                  <a:lnTo>
                    <a:pt x="10133" y="88764"/>
                  </a:lnTo>
                  <a:lnTo>
                    <a:pt x="11115" y="87318"/>
                  </a:lnTo>
                  <a:lnTo>
                    <a:pt x="10597" y="84734"/>
                  </a:lnTo>
                  <a:lnTo>
                    <a:pt x="11977" y="82277"/>
                  </a:lnTo>
                  <a:lnTo>
                    <a:pt x="15216" y="80206"/>
                  </a:lnTo>
                  <a:lnTo>
                    <a:pt x="13538" y="80522"/>
                  </a:lnTo>
                  <a:lnTo>
                    <a:pt x="11618" y="81812"/>
                  </a:lnTo>
                  <a:lnTo>
                    <a:pt x="8595" y="86499"/>
                  </a:lnTo>
                  <a:lnTo>
                    <a:pt x="7605" y="88870"/>
                  </a:lnTo>
                  <a:lnTo>
                    <a:pt x="5029" y="89643"/>
                  </a:lnTo>
                  <a:lnTo>
                    <a:pt x="2720" y="90027"/>
                  </a:lnTo>
                  <a:lnTo>
                    <a:pt x="1538" y="89779"/>
                  </a:lnTo>
                  <a:lnTo>
                    <a:pt x="124" y="89178"/>
                  </a:lnTo>
                  <a:lnTo>
                    <a:pt x="0" y="87425"/>
                  </a:lnTo>
                  <a:lnTo>
                    <a:pt x="110" y="86027"/>
                  </a:lnTo>
                  <a:lnTo>
                    <a:pt x="1068" y="83250"/>
                  </a:lnTo>
                  <a:lnTo>
                    <a:pt x="1446" y="79328"/>
                  </a:lnTo>
                  <a:lnTo>
                    <a:pt x="2806" y="75806"/>
                  </a:lnTo>
                  <a:lnTo>
                    <a:pt x="2709" y="74870"/>
                  </a:lnTo>
                  <a:lnTo>
                    <a:pt x="2321" y="73470"/>
                  </a:lnTo>
                  <a:lnTo>
                    <a:pt x="3540" y="72100"/>
                  </a:lnTo>
                  <a:lnTo>
                    <a:pt x="5049" y="71195"/>
                  </a:lnTo>
                  <a:lnTo>
                    <a:pt x="7329" y="68169"/>
                  </a:lnTo>
                  <a:lnTo>
                    <a:pt x="10518" y="60941"/>
                  </a:lnTo>
                  <a:lnTo>
                    <a:pt x="14194" y="53248"/>
                  </a:lnTo>
                  <a:lnTo>
                    <a:pt x="13896" y="52305"/>
                  </a:lnTo>
                  <a:lnTo>
                    <a:pt x="13115" y="51583"/>
                  </a:lnTo>
                  <a:lnTo>
                    <a:pt x="13424" y="49503"/>
                  </a:lnTo>
                  <a:lnTo>
                    <a:pt x="15640" y="40432"/>
                  </a:lnTo>
                  <a:lnTo>
                    <a:pt x="16543" y="39245"/>
                  </a:lnTo>
                  <a:lnTo>
                    <a:pt x="17582" y="36579"/>
                  </a:lnTo>
                  <a:lnTo>
                    <a:pt x="17817" y="32272"/>
                  </a:lnTo>
                  <a:lnTo>
                    <a:pt x="18224" y="29301"/>
                  </a:lnTo>
                  <a:lnTo>
                    <a:pt x="18130" y="27806"/>
                  </a:lnTo>
                  <a:lnTo>
                    <a:pt x="17803" y="26010"/>
                  </a:lnTo>
                  <a:lnTo>
                    <a:pt x="16393" y="22578"/>
                  </a:lnTo>
                  <a:lnTo>
                    <a:pt x="14905" y="15307"/>
                  </a:lnTo>
                  <a:lnTo>
                    <a:pt x="14791" y="12875"/>
                  </a:lnTo>
                  <a:lnTo>
                    <a:pt x="16016" y="11646"/>
                  </a:lnTo>
                  <a:lnTo>
                    <a:pt x="14005" y="11466"/>
                  </a:lnTo>
                  <a:lnTo>
                    <a:pt x="13094" y="9893"/>
                  </a:lnTo>
                  <a:lnTo>
                    <a:pt x="13301" y="8105"/>
                  </a:lnTo>
                  <a:lnTo>
                    <a:pt x="15536" y="5214"/>
                  </a:lnTo>
                  <a:lnTo>
                    <a:pt x="17618" y="3425"/>
                  </a:lnTo>
                  <a:lnTo>
                    <a:pt x="19682" y="2250"/>
                  </a:lnTo>
                  <a:lnTo>
                    <a:pt x="20822" y="1809"/>
                  </a:lnTo>
                  <a:lnTo>
                    <a:pt x="25588" y="593"/>
                  </a:lnTo>
                  <a:lnTo>
                    <a:pt x="26837" y="0"/>
                  </a:lnTo>
                  <a:lnTo>
                    <a:pt x="28009" y="99"/>
                  </a:lnTo>
                  <a:lnTo>
                    <a:pt x="28205" y="679"/>
                  </a:lnTo>
                  <a:lnTo>
                    <a:pt x="28882" y="1808"/>
                  </a:lnTo>
                  <a:lnTo>
                    <a:pt x="29640" y="2590"/>
                  </a:lnTo>
                  <a:lnTo>
                    <a:pt x="29846" y="3168"/>
                  </a:lnTo>
                  <a:lnTo>
                    <a:pt x="28003" y="5585"/>
                  </a:lnTo>
                  <a:lnTo>
                    <a:pt x="27750" y="6414"/>
                  </a:lnTo>
                  <a:lnTo>
                    <a:pt x="28712" y="7975"/>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34" name="ee4p_RO_1_15912"/>
            <p:cNvSpPr>
              <a:spLocks noChangeAspect="1"/>
            </p:cNvSpPr>
            <p:nvPr>
              <p:custDataLst>
                <p:tags r:id="rId38"/>
              </p:custDataLst>
            </p:nvPr>
          </p:nvSpPr>
          <p:spPr>
            <a:xfrm>
              <a:off x="5546057" y="4728337"/>
              <a:ext cx="829598" cy="502783"/>
            </a:xfrm>
            <a:custGeom>
              <a:avLst/>
              <a:gdLst/>
              <a:ahLst/>
              <a:cxnLst/>
              <a:rect l="0" t="0" r="0" b="0"/>
              <a:pathLst>
                <a:path w="209271" h="126830">
                  <a:moveTo>
                    <a:pt x="176249" y="78400"/>
                  </a:moveTo>
                  <a:lnTo>
                    <a:pt x="178575" y="81236"/>
                  </a:lnTo>
                  <a:lnTo>
                    <a:pt x="181529" y="82742"/>
                  </a:lnTo>
                  <a:lnTo>
                    <a:pt x="188372" y="84333"/>
                  </a:lnTo>
                  <a:lnTo>
                    <a:pt x="188980" y="84146"/>
                  </a:lnTo>
                  <a:lnTo>
                    <a:pt x="189050" y="83846"/>
                  </a:lnTo>
                  <a:lnTo>
                    <a:pt x="188573" y="83435"/>
                  </a:lnTo>
                  <a:lnTo>
                    <a:pt x="188501" y="82905"/>
                  </a:lnTo>
                  <a:lnTo>
                    <a:pt x="188836" y="82257"/>
                  </a:lnTo>
                  <a:lnTo>
                    <a:pt x="189777" y="82224"/>
                  </a:lnTo>
                  <a:lnTo>
                    <a:pt x="191326" y="82804"/>
                  </a:lnTo>
                  <a:lnTo>
                    <a:pt x="194269" y="81964"/>
                  </a:lnTo>
                  <a:lnTo>
                    <a:pt x="198605" y="79704"/>
                  </a:lnTo>
                  <a:lnTo>
                    <a:pt x="202589" y="79245"/>
                  </a:lnTo>
                  <a:lnTo>
                    <a:pt x="206215" y="80586"/>
                  </a:lnTo>
                  <a:lnTo>
                    <a:pt x="208078" y="82146"/>
                  </a:lnTo>
                  <a:lnTo>
                    <a:pt x="209270" y="83626"/>
                  </a:lnTo>
                  <a:lnTo>
                    <a:pt x="208899" y="85454"/>
                  </a:lnTo>
                  <a:lnTo>
                    <a:pt x="208668" y="86591"/>
                  </a:lnTo>
                  <a:lnTo>
                    <a:pt x="207711" y="91297"/>
                  </a:lnTo>
                  <a:lnTo>
                    <a:pt x="207050" y="93049"/>
                  </a:lnTo>
                  <a:lnTo>
                    <a:pt x="205990" y="95016"/>
                  </a:lnTo>
                  <a:lnTo>
                    <a:pt x="194729" y="97358"/>
                  </a:lnTo>
                  <a:lnTo>
                    <a:pt x="195454" y="96233"/>
                  </a:lnTo>
                  <a:lnTo>
                    <a:pt x="195191" y="94260"/>
                  </a:lnTo>
                  <a:lnTo>
                    <a:pt x="194718" y="92770"/>
                  </a:lnTo>
                  <a:lnTo>
                    <a:pt x="195770" y="91422"/>
                  </a:lnTo>
                  <a:lnTo>
                    <a:pt x="193234" y="90933"/>
                  </a:lnTo>
                  <a:lnTo>
                    <a:pt x="192127" y="91674"/>
                  </a:lnTo>
                  <a:lnTo>
                    <a:pt x="191263" y="92962"/>
                  </a:lnTo>
                  <a:lnTo>
                    <a:pt x="192030" y="95928"/>
                  </a:lnTo>
                  <a:lnTo>
                    <a:pt x="190797" y="97566"/>
                  </a:lnTo>
                  <a:lnTo>
                    <a:pt x="190324" y="98483"/>
                  </a:lnTo>
                  <a:lnTo>
                    <a:pt x="190268" y="100647"/>
                  </a:lnTo>
                  <a:lnTo>
                    <a:pt x="189540" y="101583"/>
                  </a:lnTo>
                  <a:lnTo>
                    <a:pt x="189395" y="102602"/>
                  </a:lnTo>
                  <a:lnTo>
                    <a:pt x="191190" y="102338"/>
                  </a:lnTo>
                  <a:lnTo>
                    <a:pt x="190384" y="104205"/>
                  </a:lnTo>
                  <a:lnTo>
                    <a:pt x="187011" y="107790"/>
                  </a:lnTo>
                  <a:lnTo>
                    <a:pt x="185821" y="109923"/>
                  </a:lnTo>
                  <a:lnTo>
                    <a:pt x="186113" y="118372"/>
                  </a:lnTo>
                  <a:lnTo>
                    <a:pt x="184612" y="123412"/>
                  </a:lnTo>
                  <a:lnTo>
                    <a:pt x="184494" y="124901"/>
                  </a:lnTo>
                  <a:lnTo>
                    <a:pt x="180913" y="124949"/>
                  </a:lnTo>
                  <a:lnTo>
                    <a:pt x="179847" y="124833"/>
                  </a:lnTo>
                  <a:lnTo>
                    <a:pt x="176458" y="124075"/>
                  </a:lnTo>
                  <a:lnTo>
                    <a:pt x="172655" y="122736"/>
                  </a:lnTo>
                  <a:lnTo>
                    <a:pt x="170421" y="120137"/>
                  </a:lnTo>
                  <a:lnTo>
                    <a:pt x="168991" y="118277"/>
                  </a:lnTo>
                  <a:lnTo>
                    <a:pt x="165769" y="119118"/>
                  </a:lnTo>
                  <a:lnTo>
                    <a:pt x="165154" y="118893"/>
                  </a:lnTo>
                  <a:lnTo>
                    <a:pt x="164273" y="117995"/>
                  </a:lnTo>
                  <a:lnTo>
                    <a:pt x="161844" y="117392"/>
                  </a:lnTo>
                  <a:lnTo>
                    <a:pt x="158844" y="117380"/>
                  </a:lnTo>
                  <a:lnTo>
                    <a:pt x="152107" y="113978"/>
                  </a:lnTo>
                  <a:lnTo>
                    <a:pt x="151360" y="113402"/>
                  </a:lnTo>
                  <a:lnTo>
                    <a:pt x="146071" y="113977"/>
                  </a:lnTo>
                  <a:lnTo>
                    <a:pt x="138144" y="115662"/>
                  </a:lnTo>
                  <a:lnTo>
                    <a:pt x="132098" y="117738"/>
                  </a:lnTo>
                  <a:lnTo>
                    <a:pt x="125853" y="121436"/>
                  </a:lnTo>
                  <a:lnTo>
                    <a:pt x="123320" y="124237"/>
                  </a:lnTo>
                  <a:lnTo>
                    <a:pt x="120385" y="125724"/>
                  </a:lnTo>
                  <a:lnTo>
                    <a:pt x="116205" y="126829"/>
                  </a:lnTo>
                  <a:lnTo>
                    <a:pt x="108744" y="126410"/>
                  </a:lnTo>
                  <a:lnTo>
                    <a:pt x="100973" y="125005"/>
                  </a:lnTo>
                  <a:lnTo>
                    <a:pt x="92622" y="123493"/>
                  </a:lnTo>
                  <a:lnTo>
                    <a:pt x="88116" y="124328"/>
                  </a:lnTo>
                  <a:lnTo>
                    <a:pt x="82013" y="123702"/>
                  </a:lnTo>
                  <a:lnTo>
                    <a:pt x="72810" y="121895"/>
                  </a:lnTo>
                  <a:lnTo>
                    <a:pt x="65956" y="121346"/>
                  </a:lnTo>
                  <a:lnTo>
                    <a:pt x="59199" y="122411"/>
                  </a:lnTo>
                  <a:lnTo>
                    <a:pt x="58064" y="121598"/>
                  </a:lnTo>
                  <a:lnTo>
                    <a:pt x="57815" y="120666"/>
                  </a:lnTo>
                  <a:lnTo>
                    <a:pt x="58076" y="119345"/>
                  </a:lnTo>
                  <a:lnTo>
                    <a:pt x="59029" y="118281"/>
                  </a:lnTo>
                  <a:lnTo>
                    <a:pt x="60666" y="117476"/>
                  </a:lnTo>
                  <a:lnTo>
                    <a:pt x="61529" y="116657"/>
                  </a:lnTo>
                  <a:lnTo>
                    <a:pt x="61620" y="115824"/>
                  </a:lnTo>
                  <a:lnTo>
                    <a:pt x="59783" y="114489"/>
                  </a:lnTo>
                  <a:lnTo>
                    <a:pt x="56019" y="112648"/>
                  </a:lnTo>
                  <a:lnTo>
                    <a:pt x="54468" y="111493"/>
                  </a:lnTo>
                  <a:lnTo>
                    <a:pt x="54088" y="111208"/>
                  </a:lnTo>
                  <a:lnTo>
                    <a:pt x="53987" y="110172"/>
                  </a:lnTo>
                  <a:lnTo>
                    <a:pt x="53205" y="109359"/>
                  </a:lnTo>
                  <a:lnTo>
                    <a:pt x="51743" y="108764"/>
                  </a:lnTo>
                  <a:lnTo>
                    <a:pt x="50611" y="107688"/>
                  </a:lnTo>
                  <a:lnTo>
                    <a:pt x="49813" y="106127"/>
                  </a:lnTo>
                  <a:lnTo>
                    <a:pt x="49985" y="104654"/>
                  </a:lnTo>
                  <a:lnTo>
                    <a:pt x="51128" y="103274"/>
                  </a:lnTo>
                  <a:lnTo>
                    <a:pt x="52590" y="102675"/>
                  </a:lnTo>
                  <a:lnTo>
                    <a:pt x="54373" y="102861"/>
                  </a:lnTo>
                  <a:lnTo>
                    <a:pt x="55116" y="102469"/>
                  </a:lnTo>
                  <a:lnTo>
                    <a:pt x="54818" y="101501"/>
                  </a:lnTo>
                  <a:lnTo>
                    <a:pt x="53075" y="100263"/>
                  </a:lnTo>
                  <a:lnTo>
                    <a:pt x="49882" y="98757"/>
                  </a:lnTo>
                  <a:lnTo>
                    <a:pt x="46632" y="99578"/>
                  </a:lnTo>
                  <a:lnTo>
                    <a:pt x="43322" y="102721"/>
                  </a:lnTo>
                  <a:lnTo>
                    <a:pt x="40935" y="103231"/>
                  </a:lnTo>
                  <a:lnTo>
                    <a:pt x="39473" y="101110"/>
                  </a:lnTo>
                  <a:lnTo>
                    <a:pt x="36871" y="99850"/>
                  </a:lnTo>
                  <a:lnTo>
                    <a:pt x="33133" y="99454"/>
                  </a:lnTo>
                  <a:lnTo>
                    <a:pt x="30832" y="98643"/>
                  </a:lnTo>
                  <a:lnTo>
                    <a:pt x="29968" y="97417"/>
                  </a:lnTo>
                  <a:lnTo>
                    <a:pt x="28333" y="96471"/>
                  </a:lnTo>
                  <a:lnTo>
                    <a:pt x="24727" y="95473"/>
                  </a:lnTo>
                  <a:lnTo>
                    <a:pt x="24679" y="94514"/>
                  </a:lnTo>
                  <a:lnTo>
                    <a:pt x="25264" y="94289"/>
                  </a:lnTo>
                  <a:lnTo>
                    <a:pt x="26543" y="94198"/>
                  </a:lnTo>
                  <a:lnTo>
                    <a:pt x="28262" y="93996"/>
                  </a:lnTo>
                  <a:lnTo>
                    <a:pt x="28536" y="93453"/>
                  </a:lnTo>
                  <a:lnTo>
                    <a:pt x="28555" y="92957"/>
                  </a:lnTo>
                  <a:lnTo>
                    <a:pt x="27202" y="92325"/>
                  </a:lnTo>
                  <a:lnTo>
                    <a:pt x="25830" y="91895"/>
                  </a:lnTo>
                  <a:lnTo>
                    <a:pt x="25118" y="91466"/>
                  </a:lnTo>
                  <a:lnTo>
                    <a:pt x="24660" y="90992"/>
                  </a:lnTo>
                  <a:lnTo>
                    <a:pt x="24569" y="90494"/>
                  </a:lnTo>
                  <a:lnTo>
                    <a:pt x="24971" y="90156"/>
                  </a:lnTo>
                  <a:lnTo>
                    <a:pt x="25520" y="90133"/>
                  </a:lnTo>
                  <a:lnTo>
                    <a:pt x="26068" y="89839"/>
                  </a:lnTo>
                  <a:lnTo>
                    <a:pt x="26373" y="88685"/>
                  </a:lnTo>
                  <a:lnTo>
                    <a:pt x="27111" y="87736"/>
                  </a:lnTo>
                  <a:lnTo>
                    <a:pt x="27640" y="87396"/>
                  </a:lnTo>
                  <a:lnTo>
                    <a:pt x="27605" y="86694"/>
                  </a:lnTo>
                  <a:lnTo>
                    <a:pt x="27057" y="86038"/>
                  </a:lnTo>
                  <a:lnTo>
                    <a:pt x="26306" y="85472"/>
                  </a:lnTo>
                  <a:lnTo>
                    <a:pt x="25206" y="85129"/>
                  </a:lnTo>
                  <a:lnTo>
                    <a:pt x="21773" y="84137"/>
                  </a:lnTo>
                  <a:lnTo>
                    <a:pt x="20035" y="82754"/>
                  </a:lnTo>
                  <a:lnTo>
                    <a:pt x="18974" y="82704"/>
                  </a:lnTo>
                  <a:lnTo>
                    <a:pt x="17292" y="81937"/>
                  </a:lnTo>
                  <a:lnTo>
                    <a:pt x="15478" y="80736"/>
                  </a:lnTo>
                  <a:lnTo>
                    <a:pt x="13909" y="79029"/>
                  </a:lnTo>
                  <a:lnTo>
                    <a:pt x="12211" y="77921"/>
                  </a:lnTo>
                  <a:lnTo>
                    <a:pt x="11773" y="77467"/>
                  </a:lnTo>
                  <a:lnTo>
                    <a:pt x="11734" y="77036"/>
                  </a:lnTo>
                  <a:lnTo>
                    <a:pt x="12045" y="76559"/>
                  </a:lnTo>
                  <a:lnTo>
                    <a:pt x="12034" y="76037"/>
                  </a:lnTo>
                  <a:lnTo>
                    <a:pt x="11587" y="74360"/>
                  </a:lnTo>
                  <a:lnTo>
                    <a:pt x="11885" y="72585"/>
                  </a:lnTo>
                  <a:lnTo>
                    <a:pt x="11807" y="70919"/>
                  </a:lnTo>
                  <a:lnTo>
                    <a:pt x="11790" y="70168"/>
                  </a:lnTo>
                  <a:lnTo>
                    <a:pt x="11462" y="69939"/>
                  </a:lnTo>
                  <a:lnTo>
                    <a:pt x="11168" y="70190"/>
                  </a:lnTo>
                  <a:lnTo>
                    <a:pt x="10747" y="70509"/>
                  </a:lnTo>
                  <a:lnTo>
                    <a:pt x="10337" y="70568"/>
                  </a:lnTo>
                  <a:lnTo>
                    <a:pt x="9086" y="69353"/>
                  </a:lnTo>
                  <a:lnTo>
                    <a:pt x="7504" y="66869"/>
                  </a:lnTo>
                  <a:lnTo>
                    <a:pt x="6430" y="66041"/>
                  </a:lnTo>
                  <a:lnTo>
                    <a:pt x="4338" y="64902"/>
                  </a:lnTo>
                  <a:lnTo>
                    <a:pt x="2583" y="63944"/>
                  </a:lnTo>
                  <a:lnTo>
                    <a:pt x="1317" y="61867"/>
                  </a:lnTo>
                  <a:lnTo>
                    <a:pt x="0" y="60267"/>
                  </a:lnTo>
                  <a:lnTo>
                    <a:pt x="866" y="59592"/>
                  </a:lnTo>
                  <a:lnTo>
                    <a:pt x="5889" y="58653"/>
                  </a:lnTo>
                  <a:lnTo>
                    <a:pt x="8223" y="59578"/>
                  </a:lnTo>
                  <a:lnTo>
                    <a:pt x="9270" y="59242"/>
                  </a:lnTo>
                  <a:lnTo>
                    <a:pt x="10296" y="58491"/>
                  </a:lnTo>
                  <a:lnTo>
                    <a:pt x="10855" y="57893"/>
                  </a:lnTo>
                  <a:lnTo>
                    <a:pt x="10959" y="57255"/>
                  </a:lnTo>
                  <a:lnTo>
                    <a:pt x="11464" y="56459"/>
                  </a:lnTo>
                  <a:lnTo>
                    <a:pt x="13161" y="56086"/>
                  </a:lnTo>
                  <a:lnTo>
                    <a:pt x="17646" y="56570"/>
                  </a:lnTo>
                  <a:lnTo>
                    <a:pt x="19456" y="55457"/>
                  </a:lnTo>
                  <a:lnTo>
                    <a:pt x="20125" y="54850"/>
                  </a:lnTo>
                  <a:lnTo>
                    <a:pt x="20533" y="53510"/>
                  </a:lnTo>
                  <a:lnTo>
                    <a:pt x="21006" y="52433"/>
                  </a:lnTo>
                  <a:lnTo>
                    <a:pt x="22615" y="51857"/>
                  </a:lnTo>
                  <a:lnTo>
                    <a:pt x="22587" y="50874"/>
                  </a:lnTo>
                  <a:lnTo>
                    <a:pt x="22343" y="49802"/>
                  </a:lnTo>
                  <a:lnTo>
                    <a:pt x="23278" y="47411"/>
                  </a:lnTo>
                  <a:lnTo>
                    <a:pt x="23846" y="46429"/>
                  </a:lnTo>
                  <a:lnTo>
                    <a:pt x="24755" y="46069"/>
                  </a:lnTo>
                  <a:lnTo>
                    <a:pt x="25854" y="45316"/>
                  </a:lnTo>
                  <a:lnTo>
                    <a:pt x="27757" y="43746"/>
                  </a:lnTo>
                  <a:lnTo>
                    <a:pt x="27314" y="42381"/>
                  </a:lnTo>
                  <a:lnTo>
                    <a:pt x="27698" y="41368"/>
                  </a:lnTo>
                  <a:lnTo>
                    <a:pt x="29683" y="38899"/>
                  </a:lnTo>
                  <a:lnTo>
                    <a:pt x="31197" y="36517"/>
                  </a:lnTo>
                  <a:lnTo>
                    <a:pt x="31171" y="35324"/>
                  </a:lnTo>
                  <a:lnTo>
                    <a:pt x="31391" y="34281"/>
                  </a:lnTo>
                  <a:lnTo>
                    <a:pt x="32725" y="33138"/>
                  </a:lnTo>
                  <a:lnTo>
                    <a:pt x="34133" y="31648"/>
                  </a:lnTo>
                  <a:lnTo>
                    <a:pt x="35988" y="26992"/>
                  </a:lnTo>
                  <a:lnTo>
                    <a:pt x="36649" y="26208"/>
                  </a:lnTo>
                  <a:lnTo>
                    <a:pt x="37867" y="25320"/>
                  </a:lnTo>
                  <a:lnTo>
                    <a:pt x="38774" y="24439"/>
                  </a:lnTo>
                  <a:lnTo>
                    <a:pt x="38871" y="21373"/>
                  </a:lnTo>
                  <a:lnTo>
                    <a:pt x="39717" y="20486"/>
                  </a:lnTo>
                  <a:lnTo>
                    <a:pt x="41352" y="19492"/>
                  </a:lnTo>
                  <a:lnTo>
                    <a:pt x="42970" y="17890"/>
                  </a:lnTo>
                  <a:lnTo>
                    <a:pt x="44287" y="15997"/>
                  </a:lnTo>
                  <a:lnTo>
                    <a:pt x="45304" y="15113"/>
                  </a:lnTo>
                  <a:lnTo>
                    <a:pt x="46649" y="14877"/>
                  </a:lnTo>
                  <a:lnTo>
                    <a:pt x="48109" y="14133"/>
                  </a:lnTo>
                  <a:lnTo>
                    <a:pt x="49744" y="13854"/>
                  </a:lnTo>
                  <a:lnTo>
                    <a:pt x="51324" y="14220"/>
                  </a:lnTo>
                  <a:lnTo>
                    <a:pt x="52330" y="14030"/>
                  </a:lnTo>
                  <a:lnTo>
                    <a:pt x="53842" y="13109"/>
                  </a:lnTo>
                  <a:lnTo>
                    <a:pt x="57712" y="9629"/>
                  </a:lnTo>
                  <a:lnTo>
                    <a:pt x="58262" y="8933"/>
                  </a:lnTo>
                  <a:lnTo>
                    <a:pt x="59063" y="8454"/>
                  </a:lnTo>
                  <a:lnTo>
                    <a:pt x="62201" y="7261"/>
                  </a:lnTo>
                  <a:lnTo>
                    <a:pt x="62998" y="6059"/>
                  </a:lnTo>
                  <a:lnTo>
                    <a:pt x="64073" y="4978"/>
                  </a:lnTo>
                  <a:lnTo>
                    <a:pt x="65470" y="5059"/>
                  </a:lnTo>
                  <a:lnTo>
                    <a:pt x="70016" y="7728"/>
                  </a:lnTo>
                  <a:lnTo>
                    <a:pt x="74892" y="7563"/>
                  </a:lnTo>
                  <a:lnTo>
                    <a:pt x="75784" y="7662"/>
                  </a:lnTo>
                  <a:lnTo>
                    <a:pt x="76071" y="7717"/>
                  </a:lnTo>
                  <a:lnTo>
                    <a:pt x="76667" y="7936"/>
                  </a:lnTo>
                  <a:lnTo>
                    <a:pt x="83143" y="9256"/>
                  </a:lnTo>
                  <a:lnTo>
                    <a:pt x="84149" y="9109"/>
                  </a:lnTo>
                  <a:lnTo>
                    <a:pt x="84423" y="9003"/>
                  </a:lnTo>
                  <a:lnTo>
                    <a:pt x="87032" y="10095"/>
                  </a:lnTo>
                  <a:lnTo>
                    <a:pt x="89336" y="9950"/>
                  </a:lnTo>
                  <a:lnTo>
                    <a:pt x="91526" y="9193"/>
                  </a:lnTo>
                  <a:lnTo>
                    <a:pt x="93806" y="8937"/>
                  </a:lnTo>
                  <a:lnTo>
                    <a:pt x="95902" y="9390"/>
                  </a:lnTo>
                  <a:lnTo>
                    <a:pt x="97496" y="10927"/>
                  </a:lnTo>
                  <a:lnTo>
                    <a:pt x="101629" y="14184"/>
                  </a:lnTo>
                  <a:lnTo>
                    <a:pt x="102856" y="15396"/>
                  </a:lnTo>
                  <a:lnTo>
                    <a:pt x="104752" y="15217"/>
                  </a:lnTo>
                  <a:lnTo>
                    <a:pt x="106846" y="14610"/>
                  </a:lnTo>
                  <a:lnTo>
                    <a:pt x="108964" y="12432"/>
                  </a:lnTo>
                  <a:lnTo>
                    <a:pt x="115480" y="9961"/>
                  </a:lnTo>
                  <a:lnTo>
                    <a:pt x="120455" y="9350"/>
                  </a:lnTo>
                  <a:lnTo>
                    <a:pt x="125307" y="8360"/>
                  </a:lnTo>
                  <a:lnTo>
                    <a:pt x="130924" y="7656"/>
                  </a:lnTo>
                  <a:lnTo>
                    <a:pt x="132549" y="5629"/>
                  </a:lnTo>
                  <a:lnTo>
                    <a:pt x="133450" y="4248"/>
                  </a:lnTo>
                  <a:lnTo>
                    <a:pt x="134085" y="1690"/>
                  </a:lnTo>
                  <a:lnTo>
                    <a:pt x="137108" y="948"/>
                  </a:lnTo>
                  <a:lnTo>
                    <a:pt x="139984" y="425"/>
                  </a:lnTo>
                  <a:lnTo>
                    <a:pt x="141012" y="102"/>
                  </a:lnTo>
                  <a:lnTo>
                    <a:pt x="143109" y="0"/>
                  </a:lnTo>
                  <a:lnTo>
                    <a:pt x="144735" y="217"/>
                  </a:lnTo>
                  <a:lnTo>
                    <a:pt x="147249" y="1481"/>
                  </a:lnTo>
                  <a:lnTo>
                    <a:pt x="149013" y="3067"/>
                  </a:lnTo>
                  <a:lnTo>
                    <a:pt x="149708" y="4325"/>
                  </a:lnTo>
                  <a:lnTo>
                    <a:pt x="151215" y="6100"/>
                  </a:lnTo>
                  <a:lnTo>
                    <a:pt x="152800" y="8594"/>
                  </a:lnTo>
                  <a:lnTo>
                    <a:pt x="154543" y="11906"/>
                  </a:lnTo>
                  <a:lnTo>
                    <a:pt x="154925" y="13582"/>
                  </a:lnTo>
                  <a:lnTo>
                    <a:pt x="155584" y="15390"/>
                  </a:lnTo>
                  <a:lnTo>
                    <a:pt x="156888" y="17590"/>
                  </a:lnTo>
                  <a:lnTo>
                    <a:pt x="159371" y="20023"/>
                  </a:lnTo>
                  <a:lnTo>
                    <a:pt x="159717" y="20485"/>
                  </a:lnTo>
                  <a:lnTo>
                    <a:pt x="160844" y="22198"/>
                  </a:lnTo>
                  <a:lnTo>
                    <a:pt x="163016" y="25985"/>
                  </a:lnTo>
                  <a:lnTo>
                    <a:pt x="164832" y="27500"/>
                  </a:lnTo>
                  <a:lnTo>
                    <a:pt x="166419" y="29147"/>
                  </a:lnTo>
                  <a:lnTo>
                    <a:pt x="167179" y="30805"/>
                  </a:lnTo>
                  <a:lnTo>
                    <a:pt x="168317" y="32309"/>
                  </a:lnTo>
                  <a:lnTo>
                    <a:pt x="170980" y="34300"/>
                  </a:lnTo>
                  <a:lnTo>
                    <a:pt x="173137" y="36109"/>
                  </a:lnTo>
                  <a:lnTo>
                    <a:pt x="174867" y="41302"/>
                  </a:lnTo>
                  <a:lnTo>
                    <a:pt x="176076" y="43687"/>
                  </a:lnTo>
                  <a:lnTo>
                    <a:pt x="176845" y="45511"/>
                  </a:lnTo>
                  <a:lnTo>
                    <a:pt x="176473" y="49200"/>
                  </a:lnTo>
                  <a:lnTo>
                    <a:pt x="176953" y="50776"/>
                  </a:lnTo>
                  <a:lnTo>
                    <a:pt x="175964" y="53652"/>
                  </a:lnTo>
                  <a:lnTo>
                    <a:pt x="174184" y="59435"/>
                  </a:lnTo>
                  <a:lnTo>
                    <a:pt x="173755" y="64024"/>
                  </a:lnTo>
                  <a:lnTo>
                    <a:pt x="174062" y="66495"/>
                  </a:lnTo>
                  <a:lnTo>
                    <a:pt x="174105" y="68081"/>
                  </a:lnTo>
                  <a:lnTo>
                    <a:pt x="174534" y="69091"/>
                  </a:lnTo>
                  <a:lnTo>
                    <a:pt x="175005" y="71179"/>
                  </a:lnTo>
                  <a:lnTo>
                    <a:pt x="175083" y="72995"/>
                  </a:lnTo>
                  <a:lnTo>
                    <a:pt x="174444" y="73513"/>
                  </a:lnTo>
                  <a:lnTo>
                    <a:pt x="173548" y="73940"/>
                  </a:lnTo>
                  <a:lnTo>
                    <a:pt x="173202" y="74319"/>
                  </a:lnTo>
                  <a:lnTo>
                    <a:pt x="174025" y="75139"/>
                  </a:lnTo>
                  <a:lnTo>
                    <a:pt x="175143" y="76661"/>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35" name="ee4p_IT_2_15912"/>
            <p:cNvSpPr>
              <a:spLocks noChangeAspect="1"/>
            </p:cNvSpPr>
            <p:nvPr>
              <p:custDataLst>
                <p:tags r:id="rId39"/>
              </p:custDataLst>
            </p:nvPr>
          </p:nvSpPr>
          <p:spPr>
            <a:xfrm>
              <a:off x="4352677" y="4860001"/>
              <a:ext cx="1039453" cy="968085"/>
            </a:xfrm>
            <a:custGeom>
              <a:avLst/>
              <a:gdLst/>
              <a:ahLst/>
              <a:cxnLst/>
              <a:rect l="l" t="t" r="r" b="b"/>
              <a:pathLst>
                <a:path w="262208" h="244205">
                  <a:moveTo>
                    <a:pt x="129930" y="85000"/>
                  </a:moveTo>
                  <a:lnTo>
                    <a:pt x="128546" y="85198"/>
                  </a:lnTo>
                  <a:lnTo>
                    <a:pt x="127568" y="86492"/>
                  </a:lnTo>
                  <a:lnTo>
                    <a:pt x="128220" y="87586"/>
                  </a:lnTo>
                  <a:lnTo>
                    <a:pt x="129522" y="87389"/>
                  </a:lnTo>
                  <a:lnTo>
                    <a:pt x="130172" y="85994"/>
                  </a:lnTo>
                  <a:close/>
                  <a:moveTo>
                    <a:pt x="122539" y="0"/>
                  </a:moveTo>
                  <a:lnTo>
                    <a:pt x="123152" y="199"/>
                  </a:lnTo>
                  <a:lnTo>
                    <a:pt x="123243" y="593"/>
                  </a:lnTo>
                  <a:lnTo>
                    <a:pt x="122452" y="1507"/>
                  </a:lnTo>
                  <a:lnTo>
                    <a:pt x="121684" y="2719"/>
                  </a:lnTo>
                  <a:lnTo>
                    <a:pt x="122200" y="4100"/>
                  </a:lnTo>
                  <a:lnTo>
                    <a:pt x="124718" y="6870"/>
                  </a:lnTo>
                  <a:lnTo>
                    <a:pt x="126091" y="8988"/>
                  </a:lnTo>
                  <a:lnTo>
                    <a:pt x="127378" y="10579"/>
                  </a:lnTo>
                  <a:lnTo>
                    <a:pt x="129388" y="11417"/>
                  </a:lnTo>
                  <a:lnTo>
                    <a:pt x="132029" y="11929"/>
                  </a:lnTo>
                  <a:lnTo>
                    <a:pt x="134266" y="12114"/>
                  </a:lnTo>
                  <a:lnTo>
                    <a:pt x="136605" y="12714"/>
                  </a:lnTo>
                  <a:lnTo>
                    <a:pt x="144636" y="14193"/>
                  </a:lnTo>
                  <a:lnTo>
                    <a:pt x="148678" y="14602"/>
                  </a:lnTo>
                  <a:lnTo>
                    <a:pt x="151740" y="14668"/>
                  </a:lnTo>
                  <a:lnTo>
                    <a:pt x="156383" y="15648"/>
                  </a:lnTo>
                  <a:lnTo>
                    <a:pt x="155934" y="17241"/>
                  </a:lnTo>
                  <a:lnTo>
                    <a:pt x="154992" y="17639"/>
                  </a:lnTo>
                  <a:lnTo>
                    <a:pt x="153360" y="18567"/>
                  </a:lnTo>
                  <a:lnTo>
                    <a:pt x="151486" y="19839"/>
                  </a:lnTo>
                  <a:lnTo>
                    <a:pt x="149738" y="21271"/>
                  </a:lnTo>
                  <a:lnTo>
                    <a:pt x="149268" y="22820"/>
                  </a:lnTo>
                  <a:lnTo>
                    <a:pt x="149741" y="23835"/>
                  </a:lnTo>
                  <a:lnTo>
                    <a:pt x="150214" y="24185"/>
                  </a:lnTo>
                  <a:lnTo>
                    <a:pt x="150851" y="23874"/>
                  </a:lnTo>
                  <a:lnTo>
                    <a:pt x="151779" y="24066"/>
                  </a:lnTo>
                  <a:lnTo>
                    <a:pt x="152949" y="24620"/>
                  </a:lnTo>
                  <a:lnTo>
                    <a:pt x="154891" y="25161"/>
                  </a:lnTo>
                  <a:lnTo>
                    <a:pt x="154945" y="25694"/>
                  </a:lnTo>
                  <a:lnTo>
                    <a:pt x="154539" y="26376"/>
                  </a:lnTo>
                  <a:lnTo>
                    <a:pt x="153023" y="27592"/>
                  </a:lnTo>
                  <a:lnTo>
                    <a:pt x="151660" y="28962"/>
                  </a:lnTo>
                  <a:lnTo>
                    <a:pt x="151524" y="29800"/>
                  </a:lnTo>
                  <a:lnTo>
                    <a:pt x="151688" y="30410"/>
                  </a:lnTo>
                  <a:lnTo>
                    <a:pt x="152163" y="30778"/>
                  </a:lnTo>
                  <a:lnTo>
                    <a:pt x="154185" y="30613"/>
                  </a:lnTo>
                  <a:lnTo>
                    <a:pt x="154480" y="31113"/>
                  </a:lnTo>
                  <a:lnTo>
                    <a:pt x="153500" y="34631"/>
                  </a:lnTo>
                  <a:lnTo>
                    <a:pt x="153804" y="35231"/>
                  </a:lnTo>
                  <a:lnTo>
                    <a:pt x="155575" y="35792"/>
                  </a:lnTo>
                  <a:lnTo>
                    <a:pt x="156862" y="36638"/>
                  </a:lnTo>
                  <a:lnTo>
                    <a:pt x="159283" y="38865"/>
                  </a:lnTo>
                  <a:lnTo>
                    <a:pt x="160246" y="40669"/>
                  </a:lnTo>
                  <a:lnTo>
                    <a:pt x="159583" y="41273"/>
                  </a:lnTo>
                  <a:lnTo>
                    <a:pt x="158063" y="41573"/>
                  </a:lnTo>
                  <a:lnTo>
                    <a:pt x="156821" y="41418"/>
                  </a:lnTo>
                  <a:lnTo>
                    <a:pt x="158225" y="40328"/>
                  </a:lnTo>
                  <a:lnTo>
                    <a:pt x="154798" y="36372"/>
                  </a:lnTo>
                  <a:lnTo>
                    <a:pt x="153247" y="36379"/>
                  </a:lnTo>
                  <a:lnTo>
                    <a:pt x="151189" y="38052"/>
                  </a:lnTo>
                  <a:lnTo>
                    <a:pt x="145467" y="36360"/>
                  </a:lnTo>
                  <a:lnTo>
                    <a:pt x="144370" y="37043"/>
                  </a:lnTo>
                  <a:lnTo>
                    <a:pt x="143560" y="38384"/>
                  </a:lnTo>
                  <a:lnTo>
                    <a:pt x="141574" y="40046"/>
                  </a:lnTo>
                  <a:lnTo>
                    <a:pt x="138760" y="40781"/>
                  </a:lnTo>
                  <a:lnTo>
                    <a:pt x="135625" y="42609"/>
                  </a:lnTo>
                  <a:lnTo>
                    <a:pt x="132319" y="43903"/>
                  </a:lnTo>
                  <a:lnTo>
                    <a:pt x="129794" y="44879"/>
                  </a:lnTo>
                  <a:lnTo>
                    <a:pt x="128347" y="44707"/>
                  </a:lnTo>
                  <a:lnTo>
                    <a:pt x="130647" y="42592"/>
                  </a:lnTo>
                  <a:lnTo>
                    <a:pt x="129667" y="42554"/>
                  </a:lnTo>
                  <a:lnTo>
                    <a:pt x="126616" y="44046"/>
                  </a:lnTo>
                  <a:lnTo>
                    <a:pt x="124858" y="45308"/>
                  </a:lnTo>
                  <a:lnTo>
                    <a:pt x="124295" y="47427"/>
                  </a:lnTo>
                  <a:lnTo>
                    <a:pt x="123783" y="50918"/>
                  </a:lnTo>
                  <a:lnTo>
                    <a:pt x="125124" y="51844"/>
                  </a:lnTo>
                  <a:lnTo>
                    <a:pt x="127471" y="56439"/>
                  </a:lnTo>
                  <a:lnTo>
                    <a:pt x="130367" y="58402"/>
                  </a:lnTo>
                  <a:lnTo>
                    <a:pt x="129803" y="60275"/>
                  </a:lnTo>
                  <a:lnTo>
                    <a:pt x="129043" y="61754"/>
                  </a:lnTo>
                  <a:lnTo>
                    <a:pt x="127294" y="63033"/>
                  </a:lnTo>
                  <a:lnTo>
                    <a:pt x="125847" y="62084"/>
                  </a:lnTo>
                  <a:lnTo>
                    <a:pt x="124960" y="62108"/>
                  </a:lnTo>
                  <a:lnTo>
                    <a:pt x="124284" y="65101"/>
                  </a:lnTo>
                  <a:lnTo>
                    <a:pt x="125536" y="73077"/>
                  </a:lnTo>
                  <a:lnTo>
                    <a:pt x="127555" y="78657"/>
                  </a:lnTo>
                  <a:lnTo>
                    <a:pt x="129557" y="81088"/>
                  </a:lnTo>
                  <a:lnTo>
                    <a:pt x="134074" y="84865"/>
                  </a:lnTo>
                  <a:lnTo>
                    <a:pt x="138849" y="86854"/>
                  </a:lnTo>
                  <a:lnTo>
                    <a:pt x="147434" y="93204"/>
                  </a:lnTo>
                  <a:lnTo>
                    <a:pt x="152142" y="95210"/>
                  </a:lnTo>
                  <a:lnTo>
                    <a:pt x="153379" y="96299"/>
                  </a:lnTo>
                  <a:lnTo>
                    <a:pt x="156234" y="101182"/>
                  </a:lnTo>
                  <a:lnTo>
                    <a:pt x="158698" y="106813"/>
                  </a:lnTo>
                  <a:lnTo>
                    <a:pt x="161356" y="115626"/>
                  </a:lnTo>
                  <a:lnTo>
                    <a:pt x="163248" y="119958"/>
                  </a:lnTo>
                  <a:lnTo>
                    <a:pt x="167057" y="124847"/>
                  </a:lnTo>
                  <a:lnTo>
                    <a:pt x="174973" y="131831"/>
                  </a:lnTo>
                  <a:lnTo>
                    <a:pt x="182168" y="136928"/>
                  </a:lnTo>
                  <a:lnTo>
                    <a:pt x="188860" y="140074"/>
                  </a:lnTo>
                  <a:lnTo>
                    <a:pt x="194084" y="140626"/>
                  </a:lnTo>
                  <a:lnTo>
                    <a:pt x="206446" y="139930"/>
                  </a:lnTo>
                  <a:lnTo>
                    <a:pt x="208601" y="140231"/>
                  </a:lnTo>
                  <a:lnTo>
                    <a:pt x="210882" y="141078"/>
                  </a:lnTo>
                  <a:lnTo>
                    <a:pt x="211423" y="143257"/>
                  </a:lnTo>
                  <a:lnTo>
                    <a:pt x="210586" y="144727"/>
                  </a:lnTo>
                  <a:lnTo>
                    <a:pt x="207986" y="146256"/>
                  </a:lnTo>
                  <a:lnTo>
                    <a:pt x="205334" y="148371"/>
                  </a:lnTo>
                  <a:lnTo>
                    <a:pt x="205040" y="151248"/>
                  </a:lnTo>
                  <a:lnTo>
                    <a:pt x="207519" y="153273"/>
                  </a:lnTo>
                  <a:lnTo>
                    <a:pt x="219443" y="158639"/>
                  </a:lnTo>
                  <a:lnTo>
                    <a:pt x="231640" y="163114"/>
                  </a:lnTo>
                  <a:lnTo>
                    <a:pt x="235438" y="165396"/>
                  </a:lnTo>
                  <a:lnTo>
                    <a:pt x="239839" y="168940"/>
                  </a:lnTo>
                  <a:lnTo>
                    <a:pt x="250469" y="173806"/>
                  </a:lnTo>
                  <a:lnTo>
                    <a:pt x="252264" y="176172"/>
                  </a:lnTo>
                  <a:lnTo>
                    <a:pt x="258723" y="181254"/>
                  </a:lnTo>
                  <a:lnTo>
                    <a:pt x="261651" y="185170"/>
                  </a:lnTo>
                  <a:lnTo>
                    <a:pt x="262208" y="188204"/>
                  </a:lnTo>
                  <a:lnTo>
                    <a:pt x="260809" y="191281"/>
                  </a:lnTo>
                  <a:lnTo>
                    <a:pt x="260165" y="193451"/>
                  </a:lnTo>
                  <a:lnTo>
                    <a:pt x="259066" y="195592"/>
                  </a:lnTo>
                  <a:lnTo>
                    <a:pt x="256315" y="194781"/>
                  </a:lnTo>
                  <a:lnTo>
                    <a:pt x="253188" y="192582"/>
                  </a:lnTo>
                  <a:lnTo>
                    <a:pt x="248481" y="183625"/>
                  </a:lnTo>
                  <a:lnTo>
                    <a:pt x="239882" y="182716"/>
                  </a:lnTo>
                  <a:lnTo>
                    <a:pt x="238105" y="182054"/>
                  </a:lnTo>
                  <a:lnTo>
                    <a:pt x="235051" y="180515"/>
                  </a:lnTo>
                  <a:lnTo>
                    <a:pt x="234868" y="179499"/>
                  </a:lnTo>
                  <a:lnTo>
                    <a:pt x="234114" y="178229"/>
                  </a:lnTo>
                  <a:lnTo>
                    <a:pt x="233333" y="177800"/>
                  </a:lnTo>
                  <a:lnTo>
                    <a:pt x="230044" y="177520"/>
                  </a:lnTo>
                  <a:lnTo>
                    <a:pt x="227766" y="178972"/>
                  </a:lnTo>
                  <a:lnTo>
                    <a:pt x="225086" y="182414"/>
                  </a:lnTo>
                  <a:lnTo>
                    <a:pt x="222048" y="187359"/>
                  </a:lnTo>
                  <a:lnTo>
                    <a:pt x="218960" y="194596"/>
                  </a:lnTo>
                  <a:lnTo>
                    <a:pt x="218781" y="197514"/>
                  </a:lnTo>
                  <a:lnTo>
                    <a:pt x="220459" y="200339"/>
                  </a:lnTo>
                  <a:lnTo>
                    <a:pt x="225468" y="201914"/>
                  </a:lnTo>
                  <a:lnTo>
                    <a:pt x="229335" y="204425"/>
                  </a:lnTo>
                  <a:lnTo>
                    <a:pt x="231886" y="207045"/>
                  </a:lnTo>
                  <a:lnTo>
                    <a:pt x="232071" y="213368"/>
                  </a:lnTo>
                  <a:lnTo>
                    <a:pt x="233214" y="216950"/>
                  </a:lnTo>
                  <a:lnTo>
                    <a:pt x="231532" y="218985"/>
                  </a:lnTo>
                  <a:lnTo>
                    <a:pt x="228280" y="218457"/>
                  </a:lnTo>
                  <a:lnTo>
                    <a:pt x="223946" y="219751"/>
                  </a:lnTo>
                  <a:lnTo>
                    <a:pt x="220877" y="222063"/>
                  </a:lnTo>
                  <a:lnTo>
                    <a:pt x="219601" y="224265"/>
                  </a:lnTo>
                  <a:lnTo>
                    <a:pt x="219938" y="229965"/>
                  </a:lnTo>
                  <a:lnTo>
                    <a:pt x="219305" y="232139"/>
                  </a:lnTo>
                  <a:lnTo>
                    <a:pt x="213486" y="236239"/>
                  </a:lnTo>
                  <a:lnTo>
                    <a:pt x="210428" y="240429"/>
                  </a:lnTo>
                  <a:lnTo>
                    <a:pt x="209668" y="242166"/>
                  </a:lnTo>
                  <a:lnTo>
                    <a:pt x="208498" y="244135"/>
                  </a:lnTo>
                  <a:lnTo>
                    <a:pt x="201149" y="244205"/>
                  </a:lnTo>
                  <a:lnTo>
                    <a:pt x="199409" y="241767"/>
                  </a:lnTo>
                  <a:lnTo>
                    <a:pt x="199348" y="238144"/>
                  </a:lnTo>
                  <a:lnTo>
                    <a:pt x="200611" y="235912"/>
                  </a:lnTo>
                  <a:lnTo>
                    <a:pt x="203313" y="234867"/>
                  </a:lnTo>
                  <a:lnTo>
                    <a:pt x="205135" y="230224"/>
                  </a:lnTo>
                  <a:lnTo>
                    <a:pt x="204563" y="226865"/>
                  </a:lnTo>
                  <a:lnTo>
                    <a:pt x="205626" y="225375"/>
                  </a:lnTo>
                  <a:lnTo>
                    <a:pt x="206630" y="224321"/>
                  </a:lnTo>
                  <a:lnTo>
                    <a:pt x="208690" y="223707"/>
                  </a:lnTo>
                  <a:lnTo>
                    <a:pt x="211592" y="223118"/>
                  </a:lnTo>
                  <a:lnTo>
                    <a:pt x="211883" y="218423"/>
                  </a:lnTo>
                  <a:lnTo>
                    <a:pt x="209616" y="216285"/>
                  </a:lnTo>
                  <a:lnTo>
                    <a:pt x="208821" y="213293"/>
                  </a:lnTo>
                  <a:lnTo>
                    <a:pt x="207763" y="207746"/>
                  </a:lnTo>
                  <a:lnTo>
                    <a:pt x="204021" y="200661"/>
                  </a:lnTo>
                  <a:lnTo>
                    <a:pt x="202015" y="194325"/>
                  </a:lnTo>
                  <a:lnTo>
                    <a:pt x="200447" y="191195"/>
                  </a:lnTo>
                  <a:lnTo>
                    <a:pt x="198068" y="189561"/>
                  </a:lnTo>
                  <a:lnTo>
                    <a:pt x="193773" y="189579"/>
                  </a:lnTo>
                  <a:lnTo>
                    <a:pt x="191641" y="189113"/>
                  </a:lnTo>
                  <a:lnTo>
                    <a:pt x="184043" y="184700"/>
                  </a:lnTo>
                  <a:lnTo>
                    <a:pt x="183513" y="184028"/>
                  </a:lnTo>
                  <a:lnTo>
                    <a:pt x="183561" y="182856"/>
                  </a:lnTo>
                  <a:lnTo>
                    <a:pt x="184822" y="181080"/>
                  </a:lnTo>
                  <a:lnTo>
                    <a:pt x="183971" y="178676"/>
                  </a:lnTo>
                  <a:lnTo>
                    <a:pt x="183071" y="176405"/>
                  </a:lnTo>
                  <a:lnTo>
                    <a:pt x="181581" y="174467"/>
                  </a:lnTo>
                  <a:lnTo>
                    <a:pt x="179948" y="173459"/>
                  </a:lnTo>
                  <a:lnTo>
                    <a:pt x="176532" y="174079"/>
                  </a:lnTo>
                  <a:lnTo>
                    <a:pt x="175331" y="174561"/>
                  </a:lnTo>
                  <a:lnTo>
                    <a:pt x="173174" y="174395"/>
                  </a:lnTo>
                  <a:lnTo>
                    <a:pt x="171479" y="175257"/>
                  </a:lnTo>
                  <a:lnTo>
                    <a:pt x="170533" y="175284"/>
                  </a:lnTo>
                  <a:lnTo>
                    <a:pt x="173200" y="171877"/>
                  </a:lnTo>
                  <a:lnTo>
                    <a:pt x="172483" y="171074"/>
                  </a:lnTo>
                  <a:lnTo>
                    <a:pt x="169847" y="169674"/>
                  </a:lnTo>
                  <a:lnTo>
                    <a:pt x="166271" y="169462"/>
                  </a:lnTo>
                  <a:lnTo>
                    <a:pt x="165280" y="169293"/>
                  </a:lnTo>
                  <a:lnTo>
                    <a:pt x="164694" y="170165"/>
                  </a:lnTo>
                  <a:lnTo>
                    <a:pt x="163997" y="169684"/>
                  </a:lnTo>
                  <a:lnTo>
                    <a:pt x="164070" y="168159"/>
                  </a:lnTo>
                  <a:lnTo>
                    <a:pt x="159916" y="161328"/>
                  </a:lnTo>
                  <a:lnTo>
                    <a:pt x="157121" y="158544"/>
                  </a:lnTo>
                  <a:lnTo>
                    <a:pt x="155714" y="158047"/>
                  </a:lnTo>
                  <a:lnTo>
                    <a:pt x="153172" y="158635"/>
                  </a:lnTo>
                  <a:lnTo>
                    <a:pt x="148907" y="157414"/>
                  </a:lnTo>
                  <a:lnTo>
                    <a:pt x="146363" y="157141"/>
                  </a:lnTo>
                  <a:lnTo>
                    <a:pt x="144960" y="157435"/>
                  </a:lnTo>
                  <a:lnTo>
                    <a:pt x="142865" y="158328"/>
                  </a:lnTo>
                  <a:lnTo>
                    <a:pt x="141811" y="157738"/>
                  </a:lnTo>
                  <a:lnTo>
                    <a:pt x="141440" y="156822"/>
                  </a:lnTo>
                  <a:lnTo>
                    <a:pt x="137570" y="153977"/>
                  </a:lnTo>
                  <a:lnTo>
                    <a:pt x="132742" y="152368"/>
                  </a:lnTo>
                  <a:lnTo>
                    <a:pt x="123340" y="143293"/>
                  </a:lnTo>
                  <a:lnTo>
                    <a:pt x="120457" y="139892"/>
                  </a:lnTo>
                  <a:lnTo>
                    <a:pt x="114525" y="136145"/>
                  </a:lnTo>
                  <a:lnTo>
                    <a:pt x="110772" y="130679"/>
                  </a:lnTo>
                  <a:lnTo>
                    <a:pt x="107702" y="128672"/>
                  </a:lnTo>
                  <a:lnTo>
                    <a:pt x="103232" y="127064"/>
                  </a:lnTo>
                  <a:lnTo>
                    <a:pt x="102202" y="127265"/>
                  </a:lnTo>
                  <a:lnTo>
                    <a:pt x="100857" y="127868"/>
                  </a:lnTo>
                  <a:lnTo>
                    <a:pt x="99803" y="127954"/>
                  </a:lnTo>
                  <a:lnTo>
                    <a:pt x="98963" y="127242"/>
                  </a:lnTo>
                  <a:lnTo>
                    <a:pt x="99815" y="126509"/>
                  </a:lnTo>
                  <a:lnTo>
                    <a:pt x="100766" y="126176"/>
                  </a:lnTo>
                  <a:lnTo>
                    <a:pt x="100390" y="124081"/>
                  </a:lnTo>
                  <a:lnTo>
                    <a:pt x="95305" y="118644"/>
                  </a:lnTo>
                  <a:lnTo>
                    <a:pt x="92327" y="116890"/>
                  </a:lnTo>
                  <a:lnTo>
                    <a:pt x="91487" y="115810"/>
                  </a:lnTo>
                  <a:lnTo>
                    <a:pt x="90867" y="114331"/>
                  </a:lnTo>
                  <a:lnTo>
                    <a:pt x="90232" y="113357"/>
                  </a:lnTo>
                  <a:lnTo>
                    <a:pt x="88822" y="112798"/>
                  </a:lnTo>
                  <a:lnTo>
                    <a:pt x="87619" y="112894"/>
                  </a:lnTo>
                  <a:lnTo>
                    <a:pt x="85952" y="112521"/>
                  </a:lnTo>
                  <a:lnTo>
                    <a:pt x="86006" y="109905"/>
                  </a:lnTo>
                  <a:lnTo>
                    <a:pt x="86339" y="107893"/>
                  </a:lnTo>
                  <a:lnTo>
                    <a:pt x="86084" y="106184"/>
                  </a:lnTo>
                  <a:lnTo>
                    <a:pt x="84464" y="101686"/>
                  </a:lnTo>
                  <a:lnTo>
                    <a:pt x="81655" y="97867"/>
                  </a:lnTo>
                  <a:lnTo>
                    <a:pt x="80003" y="88722"/>
                  </a:lnTo>
                  <a:lnTo>
                    <a:pt x="78727" y="86142"/>
                  </a:lnTo>
                  <a:lnTo>
                    <a:pt x="75622" y="84182"/>
                  </a:lnTo>
                  <a:lnTo>
                    <a:pt x="68617" y="81983"/>
                  </a:lnTo>
                  <a:lnTo>
                    <a:pt x="58854" y="76070"/>
                  </a:lnTo>
                  <a:lnTo>
                    <a:pt x="56790" y="75968"/>
                  </a:lnTo>
                  <a:lnTo>
                    <a:pt x="50917" y="73666"/>
                  </a:lnTo>
                  <a:lnTo>
                    <a:pt x="47278" y="73271"/>
                  </a:lnTo>
                  <a:lnTo>
                    <a:pt x="42549" y="75339"/>
                  </a:lnTo>
                  <a:lnTo>
                    <a:pt x="36809" y="81026"/>
                  </a:lnTo>
                  <a:lnTo>
                    <a:pt x="32149" y="86915"/>
                  </a:lnTo>
                  <a:lnTo>
                    <a:pt x="30454" y="88055"/>
                  </a:lnTo>
                  <a:lnTo>
                    <a:pt x="24446" y="90059"/>
                  </a:lnTo>
                  <a:lnTo>
                    <a:pt x="19137" y="91016"/>
                  </a:lnTo>
                  <a:lnTo>
                    <a:pt x="19078" y="89509"/>
                  </a:lnTo>
                  <a:lnTo>
                    <a:pt x="18891" y="88376"/>
                  </a:lnTo>
                  <a:lnTo>
                    <a:pt x="19789" y="87127"/>
                  </a:lnTo>
                  <a:lnTo>
                    <a:pt x="21270" y="85657"/>
                  </a:lnTo>
                  <a:lnTo>
                    <a:pt x="22637" y="83812"/>
                  </a:lnTo>
                  <a:lnTo>
                    <a:pt x="23205" y="82471"/>
                  </a:lnTo>
                  <a:lnTo>
                    <a:pt x="22937" y="81581"/>
                  </a:lnTo>
                  <a:lnTo>
                    <a:pt x="22322" y="80258"/>
                  </a:lnTo>
                  <a:lnTo>
                    <a:pt x="21486" y="80162"/>
                  </a:lnTo>
                  <a:lnTo>
                    <a:pt x="16433" y="81273"/>
                  </a:lnTo>
                  <a:lnTo>
                    <a:pt x="15276" y="80986"/>
                  </a:lnTo>
                  <a:lnTo>
                    <a:pt x="11536" y="79259"/>
                  </a:lnTo>
                  <a:lnTo>
                    <a:pt x="7508" y="77134"/>
                  </a:lnTo>
                  <a:lnTo>
                    <a:pt x="6025" y="75622"/>
                  </a:lnTo>
                  <a:lnTo>
                    <a:pt x="5463" y="74093"/>
                  </a:lnTo>
                  <a:lnTo>
                    <a:pt x="5884" y="73111"/>
                  </a:lnTo>
                  <a:lnTo>
                    <a:pt x="5548" y="72157"/>
                  </a:lnTo>
                  <a:lnTo>
                    <a:pt x="4760" y="70868"/>
                  </a:lnTo>
                  <a:lnTo>
                    <a:pt x="5472" y="69403"/>
                  </a:lnTo>
                  <a:lnTo>
                    <a:pt x="6727" y="67576"/>
                  </a:lnTo>
                  <a:lnTo>
                    <a:pt x="7355" y="66337"/>
                  </a:lnTo>
                  <a:lnTo>
                    <a:pt x="8407" y="66015"/>
                  </a:lnTo>
                  <a:lnTo>
                    <a:pt x="8910" y="65259"/>
                  </a:lnTo>
                  <a:lnTo>
                    <a:pt x="8070" y="62243"/>
                  </a:lnTo>
                  <a:lnTo>
                    <a:pt x="7632" y="61760"/>
                  </a:lnTo>
                  <a:lnTo>
                    <a:pt x="6902" y="61385"/>
                  </a:lnTo>
                  <a:lnTo>
                    <a:pt x="5785" y="61343"/>
                  </a:lnTo>
                  <a:lnTo>
                    <a:pt x="3833" y="60719"/>
                  </a:lnTo>
                  <a:lnTo>
                    <a:pt x="2442" y="59675"/>
                  </a:lnTo>
                  <a:lnTo>
                    <a:pt x="2144" y="58265"/>
                  </a:lnTo>
                  <a:lnTo>
                    <a:pt x="1408" y="56909"/>
                  </a:lnTo>
                  <a:lnTo>
                    <a:pt x="156" y="55663"/>
                  </a:lnTo>
                  <a:lnTo>
                    <a:pt x="0" y="54301"/>
                  </a:lnTo>
                  <a:lnTo>
                    <a:pt x="1428" y="53580"/>
                  </a:lnTo>
                  <a:lnTo>
                    <a:pt x="3375" y="53552"/>
                  </a:lnTo>
                  <a:lnTo>
                    <a:pt x="4745" y="53817"/>
                  </a:lnTo>
                  <a:lnTo>
                    <a:pt x="7817" y="51629"/>
                  </a:lnTo>
                  <a:lnTo>
                    <a:pt x="8949" y="51436"/>
                  </a:lnTo>
                  <a:lnTo>
                    <a:pt x="9964" y="50961"/>
                  </a:lnTo>
                  <a:lnTo>
                    <a:pt x="10814" y="47971"/>
                  </a:lnTo>
                  <a:lnTo>
                    <a:pt x="11469" y="47073"/>
                  </a:lnTo>
                  <a:lnTo>
                    <a:pt x="11624" y="46546"/>
                  </a:lnTo>
                  <a:lnTo>
                    <a:pt x="11019" y="45922"/>
                  </a:lnTo>
                  <a:lnTo>
                    <a:pt x="8534" y="43813"/>
                  </a:lnTo>
                  <a:lnTo>
                    <a:pt x="7401" y="41612"/>
                  </a:lnTo>
                  <a:lnTo>
                    <a:pt x="5610" y="39142"/>
                  </a:lnTo>
                  <a:lnTo>
                    <a:pt x="3948" y="38050"/>
                  </a:lnTo>
                  <a:lnTo>
                    <a:pt x="3609" y="37201"/>
                  </a:lnTo>
                  <a:lnTo>
                    <a:pt x="3570" y="36121"/>
                  </a:lnTo>
                  <a:lnTo>
                    <a:pt x="3909" y="35171"/>
                  </a:lnTo>
                  <a:lnTo>
                    <a:pt x="6923" y="33687"/>
                  </a:lnTo>
                  <a:lnTo>
                    <a:pt x="8698" y="32103"/>
                  </a:lnTo>
                  <a:lnTo>
                    <a:pt x="9465" y="32710"/>
                  </a:lnTo>
                  <a:lnTo>
                    <a:pt x="11084" y="33354"/>
                  </a:lnTo>
                  <a:lnTo>
                    <a:pt x="15483" y="32473"/>
                  </a:lnTo>
                  <a:lnTo>
                    <a:pt x="18217" y="31588"/>
                  </a:lnTo>
                  <a:lnTo>
                    <a:pt x="20141" y="30657"/>
                  </a:lnTo>
                  <a:lnTo>
                    <a:pt x="21335" y="30822"/>
                  </a:lnTo>
                  <a:lnTo>
                    <a:pt x="25654" y="32212"/>
                  </a:lnTo>
                  <a:lnTo>
                    <a:pt x="27079" y="31505"/>
                  </a:lnTo>
                  <a:lnTo>
                    <a:pt x="30193" y="29615"/>
                  </a:lnTo>
                  <a:lnTo>
                    <a:pt x="30659" y="28621"/>
                  </a:lnTo>
                  <a:lnTo>
                    <a:pt x="33112" y="25606"/>
                  </a:lnTo>
                  <a:lnTo>
                    <a:pt x="33158" y="24869"/>
                  </a:lnTo>
                  <a:lnTo>
                    <a:pt x="32147" y="22975"/>
                  </a:lnTo>
                  <a:lnTo>
                    <a:pt x="32460" y="22559"/>
                  </a:lnTo>
                  <a:lnTo>
                    <a:pt x="35473" y="20615"/>
                  </a:lnTo>
                  <a:lnTo>
                    <a:pt x="36945" y="18890"/>
                  </a:lnTo>
                  <a:lnTo>
                    <a:pt x="38541" y="17734"/>
                  </a:lnTo>
                  <a:lnTo>
                    <a:pt x="39687" y="17708"/>
                  </a:lnTo>
                  <a:lnTo>
                    <a:pt x="40003" y="18101"/>
                  </a:lnTo>
                  <a:lnTo>
                    <a:pt x="40139" y="18908"/>
                  </a:lnTo>
                  <a:lnTo>
                    <a:pt x="40040" y="22232"/>
                  </a:lnTo>
                  <a:lnTo>
                    <a:pt x="40480" y="23255"/>
                  </a:lnTo>
                  <a:lnTo>
                    <a:pt x="42847" y="25637"/>
                  </a:lnTo>
                  <a:lnTo>
                    <a:pt x="44533" y="26993"/>
                  </a:lnTo>
                  <a:lnTo>
                    <a:pt x="48444" y="27923"/>
                  </a:lnTo>
                  <a:lnTo>
                    <a:pt x="48625" y="28368"/>
                  </a:lnTo>
                  <a:lnTo>
                    <a:pt x="47548" y="30160"/>
                  </a:lnTo>
                  <a:lnTo>
                    <a:pt x="49917" y="32299"/>
                  </a:lnTo>
                  <a:lnTo>
                    <a:pt x="50340" y="33864"/>
                  </a:lnTo>
                  <a:lnTo>
                    <a:pt x="51432" y="34744"/>
                  </a:lnTo>
                  <a:lnTo>
                    <a:pt x="52981" y="34312"/>
                  </a:lnTo>
                  <a:lnTo>
                    <a:pt x="53488" y="33488"/>
                  </a:lnTo>
                  <a:lnTo>
                    <a:pt x="52879" y="32039"/>
                  </a:lnTo>
                  <a:lnTo>
                    <a:pt x="52432" y="30521"/>
                  </a:lnTo>
                  <a:lnTo>
                    <a:pt x="52523" y="29643"/>
                  </a:lnTo>
                  <a:lnTo>
                    <a:pt x="52951" y="28633"/>
                  </a:lnTo>
                  <a:lnTo>
                    <a:pt x="54026" y="27224"/>
                  </a:lnTo>
                  <a:lnTo>
                    <a:pt x="56954" y="23993"/>
                  </a:lnTo>
                  <a:lnTo>
                    <a:pt x="58008" y="22123"/>
                  </a:lnTo>
                  <a:lnTo>
                    <a:pt x="58200" y="19228"/>
                  </a:lnTo>
                  <a:lnTo>
                    <a:pt x="58209" y="16899"/>
                  </a:lnTo>
                  <a:lnTo>
                    <a:pt x="59187" y="16334"/>
                  </a:lnTo>
                  <a:lnTo>
                    <a:pt x="61286" y="16747"/>
                  </a:lnTo>
                  <a:lnTo>
                    <a:pt x="61912" y="16701"/>
                  </a:lnTo>
                  <a:lnTo>
                    <a:pt x="62199" y="18131"/>
                  </a:lnTo>
                  <a:lnTo>
                    <a:pt x="63093" y="20405"/>
                  </a:lnTo>
                  <a:lnTo>
                    <a:pt x="64147" y="21585"/>
                  </a:lnTo>
                  <a:lnTo>
                    <a:pt x="65272" y="21865"/>
                  </a:lnTo>
                  <a:lnTo>
                    <a:pt x="66596" y="21871"/>
                  </a:lnTo>
                  <a:lnTo>
                    <a:pt x="69876" y="20481"/>
                  </a:lnTo>
                  <a:lnTo>
                    <a:pt x="72014" y="19879"/>
                  </a:lnTo>
                  <a:lnTo>
                    <a:pt x="73225" y="20044"/>
                  </a:lnTo>
                  <a:lnTo>
                    <a:pt x="73942" y="20990"/>
                  </a:lnTo>
                  <a:lnTo>
                    <a:pt x="75475" y="23471"/>
                  </a:lnTo>
                  <a:lnTo>
                    <a:pt x="76349" y="23751"/>
                  </a:lnTo>
                  <a:lnTo>
                    <a:pt x="77406" y="23467"/>
                  </a:lnTo>
                  <a:lnTo>
                    <a:pt x="77779" y="23044"/>
                  </a:lnTo>
                  <a:lnTo>
                    <a:pt x="77440" y="22090"/>
                  </a:lnTo>
                  <a:lnTo>
                    <a:pt x="76993" y="20015"/>
                  </a:lnTo>
                  <a:lnTo>
                    <a:pt x="76380" y="18410"/>
                  </a:lnTo>
                  <a:lnTo>
                    <a:pt x="75577" y="17657"/>
                  </a:lnTo>
                  <a:lnTo>
                    <a:pt x="75415" y="16677"/>
                  </a:lnTo>
                  <a:lnTo>
                    <a:pt x="75922" y="14912"/>
                  </a:lnTo>
                  <a:lnTo>
                    <a:pt x="76492" y="13436"/>
                  </a:lnTo>
                  <a:lnTo>
                    <a:pt x="77609" y="13034"/>
                  </a:lnTo>
                  <a:lnTo>
                    <a:pt x="78891" y="12847"/>
                  </a:lnTo>
                  <a:lnTo>
                    <a:pt x="80588" y="14410"/>
                  </a:lnTo>
                  <a:lnTo>
                    <a:pt x="82597" y="14904"/>
                  </a:lnTo>
                  <a:lnTo>
                    <a:pt x="84091" y="14821"/>
                  </a:lnTo>
                  <a:lnTo>
                    <a:pt x="84352" y="13909"/>
                  </a:lnTo>
                  <a:lnTo>
                    <a:pt x="84259" y="12909"/>
                  </a:lnTo>
                  <a:lnTo>
                    <a:pt x="83368" y="11625"/>
                  </a:lnTo>
                  <a:lnTo>
                    <a:pt x="83547" y="9683"/>
                  </a:lnTo>
                  <a:lnTo>
                    <a:pt x="84581" y="6060"/>
                  </a:lnTo>
                  <a:lnTo>
                    <a:pt x="85169" y="6334"/>
                  </a:lnTo>
                  <a:lnTo>
                    <a:pt x="87388" y="6373"/>
                  </a:lnTo>
                  <a:lnTo>
                    <a:pt x="89809" y="6577"/>
                  </a:lnTo>
                  <a:lnTo>
                    <a:pt x="91368" y="8056"/>
                  </a:lnTo>
                  <a:lnTo>
                    <a:pt x="92897" y="8559"/>
                  </a:lnTo>
                  <a:lnTo>
                    <a:pt x="95074" y="8719"/>
                  </a:lnTo>
                  <a:lnTo>
                    <a:pt x="96531" y="8510"/>
                  </a:lnTo>
                  <a:lnTo>
                    <a:pt x="97235" y="7954"/>
                  </a:lnTo>
                  <a:lnTo>
                    <a:pt x="98084" y="6222"/>
                  </a:lnTo>
                  <a:lnTo>
                    <a:pt x="99641" y="4074"/>
                  </a:lnTo>
                  <a:lnTo>
                    <a:pt x="102085" y="2972"/>
                  </a:lnTo>
                  <a:lnTo>
                    <a:pt x="106259" y="2766"/>
                  </a:lnTo>
                  <a:lnTo>
                    <a:pt x="108345" y="2366"/>
                  </a:lnTo>
                  <a:lnTo>
                    <a:pt x="110511" y="2389"/>
                  </a:lnTo>
                  <a:lnTo>
                    <a:pt x="112146" y="2721"/>
                  </a:lnTo>
                  <a:lnTo>
                    <a:pt x="113832" y="2682"/>
                  </a:lnTo>
                  <a:lnTo>
                    <a:pt x="118119" y="1185"/>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36" name="ee4p_RS_1_15912"/>
            <p:cNvSpPr>
              <a:spLocks noChangeAspect="1"/>
            </p:cNvSpPr>
            <p:nvPr>
              <p:custDataLst>
                <p:tags r:id="rId40"/>
              </p:custDataLst>
            </p:nvPr>
          </p:nvSpPr>
          <p:spPr>
            <a:xfrm>
              <a:off x="5423094" y="4960605"/>
              <a:ext cx="362715" cy="422234"/>
            </a:xfrm>
            <a:custGeom>
              <a:avLst/>
              <a:gdLst/>
              <a:ahLst/>
              <a:cxnLst/>
              <a:rect l="0" t="0" r="0" b="0"/>
              <a:pathLst>
                <a:path w="91497" h="106511">
                  <a:moveTo>
                    <a:pt x="19580" y="478"/>
                  </a:moveTo>
                  <a:lnTo>
                    <a:pt x="22231" y="644"/>
                  </a:lnTo>
                  <a:lnTo>
                    <a:pt x="24214" y="213"/>
                  </a:lnTo>
                  <a:lnTo>
                    <a:pt x="29241" y="755"/>
                  </a:lnTo>
                  <a:lnTo>
                    <a:pt x="30318" y="1194"/>
                  </a:lnTo>
                  <a:lnTo>
                    <a:pt x="31018" y="1676"/>
                  </a:lnTo>
                  <a:lnTo>
                    <a:pt x="32335" y="3276"/>
                  </a:lnTo>
                  <a:lnTo>
                    <a:pt x="33601" y="5353"/>
                  </a:lnTo>
                  <a:lnTo>
                    <a:pt x="35356" y="6311"/>
                  </a:lnTo>
                  <a:lnTo>
                    <a:pt x="37448" y="7450"/>
                  </a:lnTo>
                  <a:lnTo>
                    <a:pt x="38522" y="8278"/>
                  </a:lnTo>
                  <a:lnTo>
                    <a:pt x="40104" y="10762"/>
                  </a:lnTo>
                  <a:lnTo>
                    <a:pt x="41355" y="11977"/>
                  </a:lnTo>
                  <a:lnTo>
                    <a:pt x="41765" y="11918"/>
                  </a:lnTo>
                  <a:lnTo>
                    <a:pt x="42186" y="11599"/>
                  </a:lnTo>
                  <a:lnTo>
                    <a:pt x="42480" y="11348"/>
                  </a:lnTo>
                  <a:lnTo>
                    <a:pt x="42808" y="11577"/>
                  </a:lnTo>
                  <a:lnTo>
                    <a:pt x="42825" y="12328"/>
                  </a:lnTo>
                  <a:lnTo>
                    <a:pt x="42903" y="13994"/>
                  </a:lnTo>
                  <a:lnTo>
                    <a:pt x="42605" y="15769"/>
                  </a:lnTo>
                  <a:lnTo>
                    <a:pt x="43052" y="17446"/>
                  </a:lnTo>
                  <a:lnTo>
                    <a:pt x="43063" y="17968"/>
                  </a:lnTo>
                  <a:lnTo>
                    <a:pt x="42752" y="18445"/>
                  </a:lnTo>
                  <a:lnTo>
                    <a:pt x="42791" y="18876"/>
                  </a:lnTo>
                  <a:lnTo>
                    <a:pt x="43229" y="19330"/>
                  </a:lnTo>
                  <a:lnTo>
                    <a:pt x="44927" y="20438"/>
                  </a:lnTo>
                  <a:lnTo>
                    <a:pt x="46496" y="22145"/>
                  </a:lnTo>
                  <a:lnTo>
                    <a:pt x="48310" y="23346"/>
                  </a:lnTo>
                  <a:lnTo>
                    <a:pt x="49992" y="24113"/>
                  </a:lnTo>
                  <a:lnTo>
                    <a:pt x="51053" y="24163"/>
                  </a:lnTo>
                  <a:lnTo>
                    <a:pt x="52791" y="25546"/>
                  </a:lnTo>
                  <a:lnTo>
                    <a:pt x="56224" y="26538"/>
                  </a:lnTo>
                  <a:lnTo>
                    <a:pt x="57324" y="26881"/>
                  </a:lnTo>
                  <a:lnTo>
                    <a:pt x="58075" y="27447"/>
                  </a:lnTo>
                  <a:lnTo>
                    <a:pt x="58623" y="28103"/>
                  </a:lnTo>
                  <a:lnTo>
                    <a:pt x="58658" y="28805"/>
                  </a:lnTo>
                  <a:lnTo>
                    <a:pt x="58129" y="29145"/>
                  </a:lnTo>
                  <a:lnTo>
                    <a:pt x="57391" y="30094"/>
                  </a:lnTo>
                  <a:lnTo>
                    <a:pt x="57086" y="31248"/>
                  </a:lnTo>
                  <a:lnTo>
                    <a:pt x="56538" y="31542"/>
                  </a:lnTo>
                  <a:lnTo>
                    <a:pt x="55989" y="31565"/>
                  </a:lnTo>
                  <a:lnTo>
                    <a:pt x="55587" y="31903"/>
                  </a:lnTo>
                  <a:lnTo>
                    <a:pt x="55678" y="32401"/>
                  </a:lnTo>
                  <a:lnTo>
                    <a:pt x="56136" y="32875"/>
                  </a:lnTo>
                  <a:lnTo>
                    <a:pt x="56848" y="33304"/>
                  </a:lnTo>
                  <a:lnTo>
                    <a:pt x="58220" y="33734"/>
                  </a:lnTo>
                  <a:lnTo>
                    <a:pt x="59573" y="34366"/>
                  </a:lnTo>
                  <a:lnTo>
                    <a:pt x="59554" y="34862"/>
                  </a:lnTo>
                  <a:lnTo>
                    <a:pt x="59280" y="35405"/>
                  </a:lnTo>
                  <a:lnTo>
                    <a:pt x="57561" y="35607"/>
                  </a:lnTo>
                  <a:lnTo>
                    <a:pt x="56282" y="35698"/>
                  </a:lnTo>
                  <a:lnTo>
                    <a:pt x="55697" y="35923"/>
                  </a:lnTo>
                  <a:lnTo>
                    <a:pt x="55745" y="36882"/>
                  </a:lnTo>
                  <a:lnTo>
                    <a:pt x="59351" y="37880"/>
                  </a:lnTo>
                  <a:lnTo>
                    <a:pt x="60986" y="38826"/>
                  </a:lnTo>
                  <a:lnTo>
                    <a:pt x="61850" y="40052"/>
                  </a:lnTo>
                  <a:lnTo>
                    <a:pt x="64151" y="40863"/>
                  </a:lnTo>
                  <a:lnTo>
                    <a:pt x="67889" y="41259"/>
                  </a:lnTo>
                  <a:lnTo>
                    <a:pt x="70491" y="42519"/>
                  </a:lnTo>
                  <a:lnTo>
                    <a:pt x="71953" y="44640"/>
                  </a:lnTo>
                  <a:lnTo>
                    <a:pt x="74340" y="44130"/>
                  </a:lnTo>
                  <a:lnTo>
                    <a:pt x="77650" y="40987"/>
                  </a:lnTo>
                  <a:lnTo>
                    <a:pt x="80900" y="40166"/>
                  </a:lnTo>
                  <a:lnTo>
                    <a:pt x="84093" y="41672"/>
                  </a:lnTo>
                  <a:lnTo>
                    <a:pt x="85836" y="42910"/>
                  </a:lnTo>
                  <a:lnTo>
                    <a:pt x="86134" y="43878"/>
                  </a:lnTo>
                  <a:lnTo>
                    <a:pt x="85391" y="44270"/>
                  </a:lnTo>
                  <a:lnTo>
                    <a:pt x="83608" y="44084"/>
                  </a:lnTo>
                  <a:lnTo>
                    <a:pt x="82146" y="44683"/>
                  </a:lnTo>
                  <a:lnTo>
                    <a:pt x="81003" y="46063"/>
                  </a:lnTo>
                  <a:lnTo>
                    <a:pt x="80831" y="47536"/>
                  </a:lnTo>
                  <a:lnTo>
                    <a:pt x="81629" y="49097"/>
                  </a:lnTo>
                  <a:lnTo>
                    <a:pt x="82761" y="50173"/>
                  </a:lnTo>
                  <a:lnTo>
                    <a:pt x="84223" y="50768"/>
                  </a:lnTo>
                  <a:lnTo>
                    <a:pt x="85005" y="51581"/>
                  </a:lnTo>
                  <a:lnTo>
                    <a:pt x="85106" y="52617"/>
                  </a:lnTo>
                  <a:lnTo>
                    <a:pt x="85486" y="52902"/>
                  </a:lnTo>
                  <a:lnTo>
                    <a:pt x="84655" y="53379"/>
                  </a:lnTo>
                  <a:lnTo>
                    <a:pt x="83750" y="54087"/>
                  </a:lnTo>
                  <a:lnTo>
                    <a:pt x="83238" y="55320"/>
                  </a:lnTo>
                  <a:lnTo>
                    <a:pt x="83106" y="57306"/>
                  </a:lnTo>
                  <a:lnTo>
                    <a:pt x="80267" y="58857"/>
                  </a:lnTo>
                  <a:lnTo>
                    <a:pt x="79200" y="59143"/>
                  </a:lnTo>
                  <a:lnTo>
                    <a:pt x="78719" y="60169"/>
                  </a:lnTo>
                  <a:lnTo>
                    <a:pt x="77976" y="63073"/>
                  </a:lnTo>
                  <a:lnTo>
                    <a:pt x="78069" y="65256"/>
                  </a:lnTo>
                  <a:lnTo>
                    <a:pt x="78451" y="66367"/>
                  </a:lnTo>
                  <a:lnTo>
                    <a:pt x="78626" y="67271"/>
                  </a:lnTo>
                  <a:lnTo>
                    <a:pt x="79543" y="68382"/>
                  </a:lnTo>
                  <a:lnTo>
                    <a:pt x="80379" y="70087"/>
                  </a:lnTo>
                  <a:lnTo>
                    <a:pt x="80932" y="72334"/>
                  </a:lnTo>
                  <a:lnTo>
                    <a:pt x="82158" y="74067"/>
                  </a:lnTo>
                  <a:lnTo>
                    <a:pt x="85307" y="75773"/>
                  </a:lnTo>
                  <a:lnTo>
                    <a:pt x="86868" y="76766"/>
                  </a:lnTo>
                  <a:lnTo>
                    <a:pt x="88021" y="78202"/>
                  </a:lnTo>
                  <a:lnTo>
                    <a:pt x="88902" y="79502"/>
                  </a:lnTo>
                  <a:lnTo>
                    <a:pt x="91496" y="81230"/>
                  </a:lnTo>
                  <a:lnTo>
                    <a:pt x="91299" y="82464"/>
                  </a:lnTo>
                  <a:lnTo>
                    <a:pt x="90732" y="83670"/>
                  </a:lnTo>
                  <a:lnTo>
                    <a:pt x="90133" y="84236"/>
                  </a:lnTo>
                  <a:lnTo>
                    <a:pt x="88842" y="85783"/>
                  </a:lnTo>
                  <a:lnTo>
                    <a:pt x="87583" y="86655"/>
                  </a:lnTo>
                  <a:lnTo>
                    <a:pt x="85510" y="89382"/>
                  </a:lnTo>
                  <a:lnTo>
                    <a:pt x="82236" y="89528"/>
                  </a:lnTo>
                  <a:lnTo>
                    <a:pt x="81455" y="89746"/>
                  </a:lnTo>
                  <a:lnTo>
                    <a:pt x="80217" y="90491"/>
                  </a:lnTo>
                  <a:lnTo>
                    <a:pt x="79608" y="91851"/>
                  </a:lnTo>
                  <a:lnTo>
                    <a:pt x="80191" y="92944"/>
                  </a:lnTo>
                  <a:lnTo>
                    <a:pt x="80140" y="94048"/>
                  </a:lnTo>
                  <a:lnTo>
                    <a:pt x="79542" y="96195"/>
                  </a:lnTo>
                  <a:lnTo>
                    <a:pt x="80334" y="98485"/>
                  </a:lnTo>
                  <a:lnTo>
                    <a:pt x="81487" y="99536"/>
                  </a:lnTo>
                  <a:lnTo>
                    <a:pt x="81669" y="100142"/>
                  </a:lnTo>
                  <a:lnTo>
                    <a:pt x="81472" y="101215"/>
                  </a:lnTo>
                  <a:lnTo>
                    <a:pt x="79751" y="103395"/>
                  </a:lnTo>
                  <a:lnTo>
                    <a:pt x="79228" y="104202"/>
                  </a:lnTo>
                  <a:lnTo>
                    <a:pt x="77503" y="104598"/>
                  </a:lnTo>
                  <a:lnTo>
                    <a:pt x="76913" y="104391"/>
                  </a:lnTo>
                  <a:lnTo>
                    <a:pt x="76022" y="103642"/>
                  </a:lnTo>
                  <a:lnTo>
                    <a:pt x="75197" y="103421"/>
                  </a:lnTo>
                  <a:lnTo>
                    <a:pt x="73139" y="104304"/>
                  </a:lnTo>
                  <a:lnTo>
                    <a:pt x="71046" y="104846"/>
                  </a:lnTo>
                  <a:lnTo>
                    <a:pt x="69399" y="104436"/>
                  </a:lnTo>
                  <a:lnTo>
                    <a:pt x="67775" y="104382"/>
                  </a:lnTo>
                  <a:lnTo>
                    <a:pt x="66645" y="104746"/>
                  </a:lnTo>
                  <a:lnTo>
                    <a:pt x="65797" y="104887"/>
                  </a:lnTo>
                  <a:lnTo>
                    <a:pt x="64130" y="105829"/>
                  </a:lnTo>
                  <a:lnTo>
                    <a:pt x="61454" y="106510"/>
                  </a:lnTo>
                  <a:lnTo>
                    <a:pt x="60221" y="106367"/>
                  </a:lnTo>
                  <a:lnTo>
                    <a:pt x="59759" y="105481"/>
                  </a:lnTo>
                  <a:lnTo>
                    <a:pt x="59258" y="104213"/>
                  </a:lnTo>
                  <a:lnTo>
                    <a:pt x="59502" y="103638"/>
                  </a:lnTo>
                  <a:lnTo>
                    <a:pt x="61269" y="102641"/>
                  </a:lnTo>
                  <a:lnTo>
                    <a:pt x="61472" y="101687"/>
                  </a:lnTo>
                  <a:lnTo>
                    <a:pt x="63940" y="97093"/>
                  </a:lnTo>
                  <a:lnTo>
                    <a:pt x="64415" y="95596"/>
                  </a:lnTo>
                  <a:lnTo>
                    <a:pt x="64432" y="95107"/>
                  </a:lnTo>
                  <a:lnTo>
                    <a:pt x="63789" y="94782"/>
                  </a:lnTo>
                  <a:lnTo>
                    <a:pt x="62433" y="94796"/>
                  </a:lnTo>
                  <a:lnTo>
                    <a:pt x="56421" y="92927"/>
                  </a:lnTo>
                  <a:lnTo>
                    <a:pt x="56695" y="90784"/>
                  </a:lnTo>
                  <a:lnTo>
                    <a:pt x="54929" y="89628"/>
                  </a:lnTo>
                  <a:lnTo>
                    <a:pt x="53026" y="88597"/>
                  </a:lnTo>
                  <a:lnTo>
                    <a:pt x="52707" y="87446"/>
                  </a:lnTo>
                  <a:lnTo>
                    <a:pt x="50593" y="85120"/>
                  </a:lnTo>
                  <a:lnTo>
                    <a:pt x="49045" y="83814"/>
                  </a:lnTo>
                  <a:lnTo>
                    <a:pt x="47069" y="83162"/>
                  </a:lnTo>
                  <a:lnTo>
                    <a:pt x="45367" y="82206"/>
                  </a:lnTo>
                  <a:lnTo>
                    <a:pt x="44343" y="81621"/>
                  </a:lnTo>
                  <a:lnTo>
                    <a:pt x="43888" y="80533"/>
                  </a:lnTo>
                  <a:lnTo>
                    <a:pt x="43888" y="79889"/>
                  </a:lnTo>
                  <a:lnTo>
                    <a:pt x="43374" y="79267"/>
                  </a:lnTo>
                  <a:lnTo>
                    <a:pt x="42551" y="79334"/>
                  </a:lnTo>
                  <a:lnTo>
                    <a:pt x="41162" y="80200"/>
                  </a:lnTo>
                  <a:lnTo>
                    <a:pt x="39450" y="80945"/>
                  </a:lnTo>
                  <a:lnTo>
                    <a:pt x="39152" y="81487"/>
                  </a:lnTo>
                  <a:lnTo>
                    <a:pt x="39770" y="82777"/>
                  </a:lnTo>
                  <a:lnTo>
                    <a:pt x="40213" y="83595"/>
                  </a:lnTo>
                  <a:lnTo>
                    <a:pt x="40012" y="84371"/>
                  </a:lnTo>
                  <a:lnTo>
                    <a:pt x="39470" y="85357"/>
                  </a:lnTo>
                  <a:lnTo>
                    <a:pt x="36177" y="87531"/>
                  </a:lnTo>
                  <a:lnTo>
                    <a:pt x="35807" y="88294"/>
                  </a:lnTo>
                  <a:lnTo>
                    <a:pt x="36436" y="89512"/>
                  </a:lnTo>
                  <a:lnTo>
                    <a:pt x="36038" y="90078"/>
                  </a:lnTo>
                  <a:lnTo>
                    <a:pt x="33285" y="90880"/>
                  </a:lnTo>
                  <a:lnTo>
                    <a:pt x="33359" y="90215"/>
                  </a:lnTo>
                  <a:lnTo>
                    <a:pt x="33188" y="89142"/>
                  </a:lnTo>
                  <a:lnTo>
                    <a:pt x="31607" y="88002"/>
                  </a:lnTo>
                  <a:lnTo>
                    <a:pt x="29383" y="87117"/>
                  </a:lnTo>
                  <a:lnTo>
                    <a:pt x="24434" y="84084"/>
                  </a:lnTo>
                  <a:lnTo>
                    <a:pt x="22531" y="83685"/>
                  </a:lnTo>
                  <a:lnTo>
                    <a:pt x="20832" y="83330"/>
                  </a:lnTo>
                  <a:lnTo>
                    <a:pt x="18396" y="81875"/>
                  </a:lnTo>
                  <a:lnTo>
                    <a:pt x="17146" y="81621"/>
                  </a:lnTo>
                  <a:lnTo>
                    <a:pt x="15756" y="80579"/>
                  </a:lnTo>
                  <a:lnTo>
                    <a:pt x="12728" y="77071"/>
                  </a:lnTo>
                  <a:lnTo>
                    <a:pt x="10154" y="75157"/>
                  </a:lnTo>
                  <a:lnTo>
                    <a:pt x="8396" y="74189"/>
                  </a:lnTo>
                  <a:lnTo>
                    <a:pt x="7904" y="73245"/>
                  </a:lnTo>
                  <a:lnTo>
                    <a:pt x="7796" y="72274"/>
                  </a:lnTo>
                  <a:lnTo>
                    <a:pt x="7856" y="71944"/>
                  </a:lnTo>
                  <a:lnTo>
                    <a:pt x="9187" y="70568"/>
                  </a:lnTo>
                  <a:lnTo>
                    <a:pt x="10210" y="70368"/>
                  </a:lnTo>
                  <a:lnTo>
                    <a:pt x="11527" y="70323"/>
                  </a:lnTo>
                  <a:lnTo>
                    <a:pt x="12395" y="71021"/>
                  </a:lnTo>
                  <a:lnTo>
                    <a:pt x="13537" y="71169"/>
                  </a:lnTo>
                  <a:lnTo>
                    <a:pt x="14173" y="70277"/>
                  </a:lnTo>
                  <a:lnTo>
                    <a:pt x="14507" y="68991"/>
                  </a:lnTo>
                  <a:lnTo>
                    <a:pt x="14354" y="67354"/>
                  </a:lnTo>
                  <a:lnTo>
                    <a:pt x="11609" y="63541"/>
                  </a:lnTo>
                  <a:lnTo>
                    <a:pt x="9247" y="60878"/>
                  </a:lnTo>
                  <a:lnTo>
                    <a:pt x="8977" y="60290"/>
                  </a:lnTo>
                  <a:lnTo>
                    <a:pt x="9487" y="59792"/>
                  </a:lnTo>
                  <a:lnTo>
                    <a:pt x="10309" y="59524"/>
                  </a:lnTo>
                  <a:lnTo>
                    <a:pt x="11193" y="59747"/>
                  </a:lnTo>
                  <a:lnTo>
                    <a:pt x="13497" y="59939"/>
                  </a:lnTo>
                  <a:lnTo>
                    <a:pt x="15710" y="59693"/>
                  </a:lnTo>
                  <a:lnTo>
                    <a:pt x="16466" y="59044"/>
                  </a:lnTo>
                  <a:lnTo>
                    <a:pt x="16468" y="58168"/>
                  </a:lnTo>
                  <a:lnTo>
                    <a:pt x="15658" y="57355"/>
                  </a:lnTo>
                  <a:lnTo>
                    <a:pt x="13071" y="55160"/>
                  </a:lnTo>
                  <a:lnTo>
                    <a:pt x="11052" y="53226"/>
                  </a:lnTo>
                  <a:lnTo>
                    <a:pt x="8679" y="51742"/>
                  </a:lnTo>
                  <a:lnTo>
                    <a:pt x="6917" y="51145"/>
                  </a:lnTo>
                  <a:lnTo>
                    <a:pt x="6396" y="50392"/>
                  </a:lnTo>
                  <a:lnTo>
                    <a:pt x="6179" y="49586"/>
                  </a:lnTo>
                  <a:lnTo>
                    <a:pt x="6375" y="48103"/>
                  </a:lnTo>
                  <a:lnTo>
                    <a:pt x="6487" y="46221"/>
                  </a:lnTo>
                  <a:lnTo>
                    <a:pt x="6906" y="45037"/>
                  </a:lnTo>
                  <a:lnTo>
                    <a:pt x="8493" y="42799"/>
                  </a:lnTo>
                  <a:lnTo>
                    <a:pt x="10014" y="40424"/>
                  </a:lnTo>
                  <a:lnTo>
                    <a:pt x="10955" y="38137"/>
                  </a:lnTo>
                  <a:lnTo>
                    <a:pt x="11450" y="36012"/>
                  </a:lnTo>
                  <a:lnTo>
                    <a:pt x="11268" y="35402"/>
                  </a:lnTo>
                  <a:lnTo>
                    <a:pt x="10473" y="34950"/>
                  </a:lnTo>
                  <a:lnTo>
                    <a:pt x="8795" y="34491"/>
                  </a:lnTo>
                  <a:lnTo>
                    <a:pt x="6468" y="34891"/>
                  </a:lnTo>
                  <a:lnTo>
                    <a:pt x="4490" y="35663"/>
                  </a:lnTo>
                  <a:lnTo>
                    <a:pt x="3717" y="35722"/>
                  </a:lnTo>
                  <a:lnTo>
                    <a:pt x="3460" y="34771"/>
                  </a:lnTo>
                  <a:lnTo>
                    <a:pt x="3771" y="34352"/>
                  </a:lnTo>
                  <a:lnTo>
                    <a:pt x="4390" y="34402"/>
                  </a:lnTo>
                  <a:lnTo>
                    <a:pt x="4898" y="34581"/>
                  </a:lnTo>
                  <a:lnTo>
                    <a:pt x="5444" y="34150"/>
                  </a:lnTo>
                  <a:lnTo>
                    <a:pt x="5770" y="32866"/>
                  </a:lnTo>
                  <a:lnTo>
                    <a:pt x="4950" y="28396"/>
                  </a:lnTo>
                  <a:lnTo>
                    <a:pt x="6427" y="27999"/>
                  </a:lnTo>
                  <a:lnTo>
                    <a:pt x="6451" y="27348"/>
                  </a:lnTo>
                  <a:lnTo>
                    <a:pt x="6587" y="26780"/>
                  </a:lnTo>
                  <a:lnTo>
                    <a:pt x="8113" y="27559"/>
                  </a:lnTo>
                  <a:lnTo>
                    <a:pt x="10260" y="27573"/>
                  </a:lnTo>
                  <a:lnTo>
                    <a:pt x="12141" y="27416"/>
                  </a:lnTo>
                  <a:lnTo>
                    <a:pt x="12425" y="26976"/>
                  </a:lnTo>
                  <a:lnTo>
                    <a:pt x="12404" y="26335"/>
                  </a:lnTo>
                  <a:lnTo>
                    <a:pt x="12013" y="25839"/>
                  </a:lnTo>
                  <a:lnTo>
                    <a:pt x="11348" y="25433"/>
                  </a:lnTo>
                  <a:lnTo>
                    <a:pt x="10862" y="24812"/>
                  </a:lnTo>
                  <a:lnTo>
                    <a:pt x="9592" y="24541"/>
                  </a:lnTo>
                  <a:lnTo>
                    <a:pt x="5617" y="22925"/>
                  </a:lnTo>
                  <a:lnTo>
                    <a:pt x="3663" y="21207"/>
                  </a:lnTo>
                  <a:lnTo>
                    <a:pt x="3728" y="19387"/>
                  </a:lnTo>
                  <a:lnTo>
                    <a:pt x="4295" y="18388"/>
                  </a:lnTo>
                  <a:lnTo>
                    <a:pt x="4980" y="18036"/>
                  </a:lnTo>
                  <a:lnTo>
                    <a:pt x="4777" y="17699"/>
                  </a:lnTo>
                  <a:lnTo>
                    <a:pt x="2535" y="16854"/>
                  </a:lnTo>
                  <a:lnTo>
                    <a:pt x="1743" y="15677"/>
                  </a:lnTo>
                  <a:lnTo>
                    <a:pt x="2393" y="14164"/>
                  </a:lnTo>
                  <a:lnTo>
                    <a:pt x="1227" y="11100"/>
                  </a:lnTo>
                  <a:lnTo>
                    <a:pt x="0" y="9209"/>
                  </a:lnTo>
                  <a:lnTo>
                    <a:pt x="1205" y="8387"/>
                  </a:lnTo>
                  <a:lnTo>
                    <a:pt x="1372" y="7226"/>
                  </a:lnTo>
                  <a:lnTo>
                    <a:pt x="1467" y="6561"/>
                  </a:lnTo>
                  <a:lnTo>
                    <a:pt x="1963" y="6570"/>
                  </a:lnTo>
                  <a:lnTo>
                    <a:pt x="3907" y="5789"/>
                  </a:lnTo>
                  <a:lnTo>
                    <a:pt x="4613" y="5155"/>
                  </a:lnTo>
                  <a:lnTo>
                    <a:pt x="5023" y="4413"/>
                  </a:lnTo>
                  <a:lnTo>
                    <a:pt x="5489" y="4230"/>
                  </a:lnTo>
                  <a:lnTo>
                    <a:pt x="6794" y="5035"/>
                  </a:lnTo>
                  <a:lnTo>
                    <a:pt x="8167" y="5106"/>
                  </a:lnTo>
                  <a:lnTo>
                    <a:pt x="9709" y="4597"/>
                  </a:lnTo>
                  <a:lnTo>
                    <a:pt x="10862" y="3889"/>
                  </a:lnTo>
                  <a:lnTo>
                    <a:pt x="12246" y="3301"/>
                  </a:lnTo>
                  <a:lnTo>
                    <a:pt x="12875" y="2896"/>
                  </a:lnTo>
                  <a:lnTo>
                    <a:pt x="13676" y="2263"/>
                  </a:lnTo>
                  <a:lnTo>
                    <a:pt x="15295" y="388"/>
                  </a:lnTo>
                  <a:lnTo>
                    <a:pt x="17124" y="0"/>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37" name="ee4p_SK_1_15912"/>
            <p:cNvSpPr>
              <a:spLocks noChangeAspect="1"/>
            </p:cNvSpPr>
            <p:nvPr>
              <p:custDataLst>
                <p:tags r:id="rId41"/>
              </p:custDataLst>
            </p:nvPr>
          </p:nvSpPr>
          <p:spPr>
            <a:xfrm>
              <a:off x="5249854" y="4577530"/>
              <a:ext cx="497547" cy="206750"/>
            </a:xfrm>
            <a:custGeom>
              <a:avLst/>
              <a:gdLst/>
              <a:ahLst/>
              <a:cxnLst/>
              <a:rect l="0" t="0" r="0" b="0"/>
              <a:pathLst>
                <a:path w="125509" h="52154">
                  <a:moveTo>
                    <a:pt x="125508" y="15038"/>
                  </a:moveTo>
                  <a:lnTo>
                    <a:pt x="125186" y="16218"/>
                  </a:lnTo>
                  <a:lnTo>
                    <a:pt x="124281" y="17591"/>
                  </a:lnTo>
                  <a:lnTo>
                    <a:pt x="123150" y="19009"/>
                  </a:lnTo>
                  <a:lnTo>
                    <a:pt x="122208" y="20721"/>
                  </a:lnTo>
                  <a:lnTo>
                    <a:pt x="120951" y="24378"/>
                  </a:lnTo>
                  <a:lnTo>
                    <a:pt x="120124" y="26062"/>
                  </a:lnTo>
                  <a:lnTo>
                    <a:pt x="116756" y="29396"/>
                  </a:lnTo>
                  <a:lnTo>
                    <a:pt x="116512" y="34025"/>
                  </a:lnTo>
                  <a:lnTo>
                    <a:pt x="116058" y="34364"/>
                  </a:lnTo>
                  <a:lnTo>
                    <a:pt x="108444" y="35930"/>
                  </a:lnTo>
                  <a:lnTo>
                    <a:pt x="107438" y="35690"/>
                  </a:lnTo>
                  <a:lnTo>
                    <a:pt x="106401" y="34789"/>
                  </a:lnTo>
                  <a:lnTo>
                    <a:pt x="105827" y="34134"/>
                  </a:lnTo>
                  <a:lnTo>
                    <a:pt x="105471" y="33651"/>
                  </a:lnTo>
                  <a:lnTo>
                    <a:pt x="104810" y="32371"/>
                  </a:lnTo>
                  <a:lnTo>
                    <a:pt x="103938" y="31462"/>
                  </a:lnTo>
                  <a:lnTo>
                    <a:pt x="102644" y="30720"/>
                  </a:lnTo>
                  <a:lnTo>
                    <a:pt x="101465" y="29857"/>
                  </a:lnTo>
                  <a:lnTo>
                    <a:pt x="99940" y="29823"/>
                  </a:lnTo>
                  <a:lnTo>
                    <a:pt x="95827" y="31039"/>
                  </a:lnTo>
                  <a:lnTo>
                    <a:pt x="92972" y="31172"/>
                  </a:lnTo>
                  <a:lnTo>
                    <a:pt x="91067" y="30782"/>
                  </a:lnTo>
                  <a:lnTo>
                    <a:pt x="88535" y="30045"/>
                  </a:lnTo>
                  <a:lnTo>
                    <a:pt x="83594" y="29929"/>
                  </a:lnTo>
                  <a:lnTo>
                    <a:pt x="80208" y="30577"/>
                  </a:lnTo>
                  <a:lnTo>
                    <a:pt x="79875" y="31479"/>
                  </a:lnTo>
                  <a:lnTo>
                    <a:pt x="76753" y="37134"/>
                  </a:lnTo>
                  <a:lnTo>
                    <a:pt x="72216" y="39215"/>
                  </a:lnTo>
                  <a:lnTo>
                    <a:pt x="68275" y="41347"/>
                  </a:lnTo>
                  <a:lnTo>
                    <a:pt x="67131" y="41778"/>
                  </a:lnTo>
                  <a:lnTo>
                    <a:pt x="65172" y="41109"/>
                  </a:lnTo>
                  <a:lnTo>
                    <a:pt x="62942" y="39843"/>
                  </a:lnTo>
                  <a:lnTo>
                    <a:pt x="61089" y="39185"/>
                  </a:lnTo>
                  <a:lnTo>
                    <a:pt x="59737" y="39475"/>
                  </a:lnTo>
                  <a:lnTo>
                    <a:pt x="58260" y="40909"/>
                  </a:lnTo>
                  <a:lnTo>
                    <a:pt x="57586" y="42362"/>
                  </a:lnTo>
                  <a:lnTo>
                    <a:pt x="53123" y="43425"/>
                  </a:lnTo>
                  <a:lnTo>
                    <a:pt x="45362" y="44053"/>
                  </a:lnTo>
                  <a:lnTo>
                    <a:pt x="42658" y="45479"/>
                  </a:lnTo>
                  <a:lnTo>
                    <a:pt x="41734" y="47195"/>
                  </a:lnTo>
                  <a:lnTo>
                    <a:pt x="41695" y="48514"/>
                  </a:lnTo>
                  <a:lnTo>
                    <a:pt x="42352" y="49635"/>
                  </a:lnTo>
                  <a:lnTo>
                    <a:pt x="41525" y="50941"/>
                  </a:lnTo>
                  <a:lnTo>
                    <a:pt x="41162" y="51486"/>
                  </a:lnTo>
                  <a:lnTo>
                    <a:pt x="35679" y="51772"/>
                  </a:lnTo>
                  <a:lnTo>
                    <a:pt x="28368" y="52153"/>
                  </a:lnTo>
                  <a:lnTo>
                    <a:pt x="23997" y="52056"/>
                  </a:lnTo>
                  <a:lnTo>
                    <a:pt x="19883" y="51964"/>
                  </a:lnTo>
                  <a:lnTo>
                    <a:pt x="17083" y="50845"/>
                  </a:lnTo>
                  <a:lnTo>
                    <a:pt x="13664" y="48657"/>
                  </a:lnTo>
                  <a:lnTo>
                    <a:pt x="10052" y="45743"/>
                  </a:lnTo>
                  <a:lnTo>
                    <a:pt x="9704" y="45675"/>
                  </a:lnTo>
                  <a:lnTo>
                    <a:pt x="9167" y="45365"/>
                  </a:lnTo>
                  <a:lnTo>
                    <a:pt x="6897" y="45147"/>
                  </a:lnTo>
                  <a:lnTo>
                    <a:pt x="6294" y="45319"/>
                  </a:lnTo>
                  <a:lnTo>
                    <a:pt x="4936" y="44371"/>
                  </a:lnTo>
                  <a:lnTo>
                    <a:pt x="4537" y="43137"/>
                  </a:lnTo>
                  <a:lnTo>
                    <a:pt x="2431" y="39892"/>
                  </a:lnTo>
                  <a:lnTo>
                    <a:pt x="60" y="34547"/>
                  </a:lnTo>
                  <a:lnTo>
                    <a:pt x="0" y="33002"/>
                  </a:lnTo>
                  <a:lnTo>
                    <a:pt x="924" y="31241"/>
                  </a:lnTo>
                  <a:lnTo>
                    <a:pt x="1783" y="29895"/>
                  </a:lnTo>
                  <a:lnTo>
                    <a:pt x="1904" y="28826"/>
                  </a:lnTo>
                  <a:lnTo>
                    <a:pt x="2000" y="28535"/>
                  </a:lnTo>
                  <a:lnTo>
                    <a:pt x="2710" y="26316"/>
                  </a:lnTo>
                  <a:lnTo>
                    <a:pt x="4435" y="23362"/>
                  </a:lnTo>
                  <a:lnTo>
                    <a:pt x="6035" y="21645"/>
                  </a:lnTo>
                  <a:lnTo>
                    <a:pt x="7203" y="21078"/>
                  </a:lnTo>
                  <a:lnTo>
                    <a:pt x="9600" y="21595"/>
                  </a:lnTo>
                  <a:lnTo>
                    <a:pt x="13708" y="22023"/>
                  </a:lnTo>
                  <a:lnTo>
                    <a:pt x="16865" y="21622"/>
                  </a:lnTo>
                  <a:lnTo>
                    <a:pt x="19808" y="20304"/>
                  </a:lnTo>
                  <a:lnTo>
                    <a:pt x="21408" y="19150"/>
                  </a:lnTo>
                  <a:lnTo>
                    <a:pt x="22775" y="17937"/>
                  </a:lnTo>
                  <a:lnTo>
                    <a:pt x="23230" y="17150"/>
                  </a:lnTo>
                  <a:lnTo>
                    <a:pt x="23837" y="16772"/>
                  </a:lnTo>
                  <a:lnTo>
                    <a:pt x="26273" y="16071"/>
                  </a:lnTo>
                  <a:lnTo>
                    <a:pt x="27048" y="15254"/>
                  </a:lnTo>
                  <a:lnTo>
                    <a:pt x="27368" y="13706"/>
                  </a:lnTo>
                  <a:lnTo>
                    <a:pt x="27579" y="11978"/>
                  </a:lnTo>
                  <a:lnTo>
                    <a:pt x="28081" y="10698"/>
                  </a:lnTo>
                  <a:lnTo>
                    <a:pt x="28707" y="9759"/>
                  </a:lnTo>
                  <a:lnTo>
                    <a:pt x="33215" y="7501"/>
                  </a:lnTo>
                  <a:lnTo>
                    <a:pt x="33619" y="6708"/>
                  </a:lnTo>
                  <a:lnTo>
                    <a:pt x="34343" y="5934"/>
                  </a:lnTo>
                  <a:lnTo>
                    <a:pt x="35675" y="5069"/>
                  </a:lnTo>
                  <a:lnTo>
                    <a:pt x="36968" y="3819"/>
                  </a:lnTo>
                  <a:lnTo>
                    <a:pt x="38338" y="3051"/>
                  </a:lnTo>
                  <a:lnTo>
                    <a:pt x="40100" y="3137"/>
                  </a:lnTo>
                  <a:lnTo>
                    <a:pt x="41725" y="2978"/>
                  </a:lnTo>
                  <a:lnTo>
                    <a:pt x="42993" y="2541"/>
                  </a:lnTo>
                  <a:lnTo>
                    <a:pt x="43550" y="2496"/>
                  </a:lnTo>
                  <a:lnTo>
                    <a:pt x="45893" y="2855"/>
                  </a:lnTo>
                  <a:lnTo>
                    <a:pt x="46314" y="4290"/>
                  </a:lnTo>
                  <a:lnTo>
                    <a:pt x="46560" y="5782"/>
                  </a:lnTo>
                  <a:lnTo>
                    <a:pt x="50564" y="5674"/>
                  </a:lnTo>
                  <a:lnTo>
                    <a:pt x="52793" y="2478"/>
                  </a:lnTo>
                  <a:lnTo>
                    <a:pt x="53946" y="2092"/>
                  </a:lnTo>
                  <a:lnTo>
                    <a:pt x="55801" y="979"/>
                  </a:lnTo>
                  <a:lnTo>
                    <a:pt x="57025" y="0"/>
                  </a:lnTo>
                  <a:lnTo>
                    <a:pt x="57867" y="613"/>
                  </a:lnTo>
                  <a:lnTo>
                    <a:pt x="59085" y="2669"/>
                  </a:lnTo>
                  <a:lnTo>
                    <a:pt x="60374" y="4323"/>
                  </a:lnTo>
                  <a:lnTo>
                    <a:pt x="61117" y="4976"/>
                  </a:lnTo>
                  <a:lnTo>
                    <a:pt x="61197" y="5484"/>
                  </a:lnTo>
                  <a:lnTo>
                    <a:pt x="61946" y="5788"/>
                  </a:lnTo>
                  <a:lnTo>
                    <a:pt x="63404" y="5972"/>
                  </a:lnTo>
                  <a:lnTo>
                    <a:pt x="64373" y="6472"/>
                  </a:lnTo>
                  <a:lnTo>
                    <a:pt x="64663" y="8008"/>
                  </a:lnTo>
                  <a:lnTo>
                    <a:pt x="64684" y="9399"/>
                  </a:lnTo>
                  <a:lnTo>
                    <a:pt x="64229" y="10393"/>
                  </a:lnTo>
                  <a:lnTo>
                    <a:pt x="63991" y="11275"/>
                  </a:lnTo>
                  <a:lnTo>
                    <a:pt x="65000" y="11620"/>
                  </a:lnTo>
                  <a:lnTo>
                    <a:pt x="66474" y="11286"/>
                  </a:lnTo>
                  <a:lnTo>
                    <a:pt x="67517" y="10789"/>
                  </a:lnTo>
                  <a:lnTo>
                    <a:pt x="70646" y="11935"/>
                  </a:lnTo>
                  <a:lnTo>
                    <a:pt x="71752" y="9376"/>
                  </a:lnTo>
                  <a:lnTo>
                    <a:pt x="72991" y="8069"/>
                  </a:lnTo>
                  <a:lnTo>
                    <a:pt x="74602" y="7461"/>
                  </a:lnTo>
                  <a:lnTo>
                    <a:pt x="76062" y="6662"/>
                  </a:lnTo>
                  <a:lnTo>
                    <a:pt x="77399" y="6097"/>
                  </a:lnTo>
                  <a:lnTo>
                    <a:pt x="78321" y="6130"/>
                  </a:lnTo>
                  <a:lnTo>
                    <a:pt x="78718" y="5894"/>
                  </a:lnTo>
                  <a:lnTo>
                    <a:pt x="79865" y="5955"/>
                  </a:lnTo>
                  <a:lnTo>
                    <a:pt x="81193" y="6213"/>
                  </a:lnTo>
                  <a:lnTo>
                    <a:pt x="82996" y="5912"/>
                  </a:lnTo>
                  <a:lnTo>
                    <a:pt x="85492" y="6536"/>
                  </a:lnTo>
                  <a:lnTo>
                    <a:pt x="87051" y="7718"/>
                  </a:lnTo>
                  <a:lnTo>
                    <a:pt x="88576" y="8118"/>
                  </a:lnTo>
                  <a:lnTo>
                    <a:pt x="90318" y="8049"/>
                  </a:lnTo>
                  <a:lnTo>
                    <a:pt x="91510" y="7398"/>
                  </a:lnTo>
                  <a:lnTo>
                    <a:pt x="93240" y="5150"/>
                  </a:lnTo>
                  <a:lnTo>
                    <a:pt x="94495" y="5186"/>
                  </a:lnTo>
                  <a:lnTo>
                    <a:pt x="96460" y="4830"/>
                  </a:lnTo>
                  <a:lnTo>
                    <a:pt x="99234" y="4850"/>
                  </a:lnTo>
                  <a:lnTo>
                    <a:pt x="105628" y="5331"/>
                  </a:lnTo>
                  <a:lnTo>
                    <a:pt x="107231" y="6192"/>
                  </a:lnTo>
                  <a:lnTo>
                    <a:pt x="111167" y="7294"/>
                  </a:lnTo>
                  <a:lnTo>
                    <a:pt x="112882" y="8565"/>
                  </a:lnTo>
                  <a:lnTo>
                    <a:pt x="113644" y="10082"/>
                  </a:lnTo>
                  <a:lnTo>
                    <a:pt x="114041" y="11128"/>
                  </a:lnTo>
                  <a:lnTo>
                    <a:pt x="118075" y="12738"/>
                  </a:lnTo>
                  <a:lnTo>
                    <a:pt x="124056" y="14793"/>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38" name="ee4p_SI_1_15912"/>
            <p:cNvSpPr>
              <a:spLocks noChangeAspect="1"/>
            </p:cNvSpPr>
            <p:nvPr>
              <p:custDataLst>
                <p:tags r:id="rId42"/>
              </p:custDataLst>
            </p:nvPr>
          </p:nvSpPr>
          <p:spPr>
            <a:xfrm>
              <a:off x="4944414" y="4884207"/>
              <a:ext cx="275070" cy="157332"/>
            </a:xfrm>
            <a:custGeom>
              <a:avLst/>
              <a:gdLst/>
              <a:ahLst/>
              <a:cxnLst/>
              <a:rect l="0" t="0" r="0" b="0"/>
              <a:pathLst>
                <a:path w="69388" h="39688">
                  <a:moveTo>
                    <a:pt x="69387" y="10107"/>
                  </a:moveTo>
                  <a:lnTo>
                    <a:pt x="67429" y="9427"/>
                  </a:lnTo>
                  <a:lnTo>
                    <a:pt x="65075" y="9143"/>
                  </a:lnTo>
                  <a:lnTo>
                    <a:pt x="64632" y="9511"/>
                  </a:lnTo>
                  <a:lnTo>
                    <a:pt x="63686" y="9885"/>
                  </a:lnTo>
                  <a:lnTo>
                    <a:pt x="63207" y="10553"/>
                  </a:lnTo>
                  <a:lnTo>
                    <a:pt x="63574" y="13181"/>
                  </a:lnTo>
                  <a:lnTo>
                    <a:pt x="63002" y="13632"/>
                  </a:lnTo>
                  <a:lnTo>
                    <a:pt x="60326" y="13372"/>
                  </a:lnTo>
                  <a:lnTo>
                    <a:pt x="59443" y="13674"/>
                  </a:lnTo>
                  <a:lnTo>
                    <a:pt x="57988" y="15502"/>
                  </a:lnTo>
                  <a:lnTo>
                    <a:pt x="56498" y="16270"/>
                  </a:lnTo>
                  <a:lnTo>
                    <a:pt x="54602" y="16818"/>
                  </a:lnTo>
                  <a:lnTo>
                    <a:pt x="53203" y="17479"/>
                  </a:lnTo>
                  <a:lnTo>
                    <a:pt x="51432" y="18053"/>
                  </a:lnTo>
                  <a:lnTo>
                    <a:pt x="49922" y="18399"/>
                  </a:lnTo>
                  <a:lnTo>
                    <a:pt x="49327" y="19197"/>
                  </a:lnTo>
                  <a:lnTo>
                    <a:pt x="48964" y="20080"/>
                  </a:lnTo>
                  <a:lnTo>
                    <a:pt x="49059" y="20930"/>
                  </a:lnTo>
                  <a:lnTo>
                    <a:pt x="50592" y="22609"/>
                  </a:lnTo>
                  <a:lnTo>
                    <a:pt x="50799" y="24399"/>
                  </a:lnTo>
                  <a:lnTo>
                    <a:pt x="50633" y="26586"/>
                  </a:lnTo>
                  <a:lnTo>
                    <a:pt x="50281" y="27752"/>
                  </a:lnTo>
                  <a:lnTo>
                    <a:pt x="49676" y="28527"/>
                  </a:lnTo>
                  <a:lnTo>
                    <a:pt x="45902" y="29532"/>
                  </a:lnTo>
                  <a:lnTo>
                    <a:pt x="41987" y="31322"/>
                  </a:lnTo>
                  <a:lnTo>
                    <a:pt x="41896" y="31732"/>
                  </a:lnTo>
                  <a:lnTo>
                    <a:pt x="43682" y="33323"/>
                  </a:lnTo>
                  <a:lnTo>
                    <a:pt x="43753" y="33720"/>
                  </a:lnTo>
                  <a:lnTo>
                    <a:pt x="42276" y="34624"/>
                  </a:lnTo>
                  <a:lnTo>
                    <a:pt x="42131" y="35530"/>
                  </a:lnTo>
                  <a:lnTo>
                    <a:pt x="42300" y="36578"/>
                  </a:lnTo>
                  <a:lnTo>
                    <a:pt x="43084" y="37657"/>
                  </a:lnTo>
                  <a:lnTo>
                    <a:pt x="43367" y="38625"/>
                  </a:lnTo>
                  <a:lnTo>
                    <a:pt x="41214" y="39329"/>
                  </a:lnTo>
                  <a:lnTo>
                    <a:pt x="38303" y="39072"/>
                  </a:lnTo>
                  <a:lnTo>
                    <a:pt x="34857" y="37723"/>
                  </a:lnTo>
                  <a:lnTo>
                    <a:pt x="33649" y="37921"/>
                  </a:lnTo>
                  <a:lnTo>
                    <a:pt x="32479" y="38617"/>
                  </a:lnTo>
                  <a:lnTo>
                    <a:pt x="31285" y="38318"/>
                  </a:lnTo>
                  <a:lnTo>
                    <a:pt x="29970" y="37487"/>
                  </a:lnTo>
                  <a:lnTo>
                    <a:pt x="28111" y="35756"/>
                  </a:lnTo>
                  <a:lnTo>
                    <a:pt x="27206" y="34693"/>
                  </a:lnTo>
                  <a:lnTo>
                    <a:pt x="26834" y="33561"/>
                  </a:lnTo>
                  <a:lnTo>
                    <a:pt x="26327" y="33397"/>
                  </a:lnTo>
                  <a:lnTo>
                    <a:pt x="25556" y="33726"/>
                  </a:lnTo>
                  <a:lnTo>
                    <a:pt x="24919" y="35103"/>
                  </a:lnTo>
                  <a:lnTo>
                    <a:pt x="23198" y="37562"/>
                  </a:lnTo>
                  <a:lnTo>
                    <a:pt x="21928" y="38230"/>
                  </a:lnTo>
                  <a:lnTo>
                    <a:pt x="20006" y="38088"/>
                  </a:lnTo>
                  <a:lnTo>
                    <a:pt x="17314" y="38128"/>
                  </a:lnTo>
                  <a:lnTo>
                    <a:pt x="15640" y="38329"/>
                  </a:lnTo>
                  <a:lnTo>
                    <a:pt x="13589" y="37461"/>
                  </a:lnTo>
                  <a:lnTo>
                    <a:pt x="13092" y="37628"/>
                  </a:lnTo>
                  <a:lnTo>
                    <a:pt x="13088" y="38198"/>
                  </a:lnTo>
                  <a:lnTo>
                    <a:pt x="12325" y="39098"/>
                  </a:lnTo>
                  <a:lnTo>
                    <a:pt x="11067" y="39687"/>
                  </a:lnTo>
                  <a:lnTo>
                    <a:pt x="5241" y="38359"/>
                  </a:lnTo>
                  <a:lnTo>
                    <a:pt x="4416" y="37256"/>
                  </a:lnTo>
                  <a:lnTo>
                    <a:pt x="5729" y="36732"/>
                  </a:lnTo>
                  <a:lnTo>
                    <a:pt x="7553" y="35312"/>
                  </a:lnTo>
                  <a:lnTo>
                    <a:pt x="8795" y="35467"/>
                  </a:lnTo>
                  <a:lnTo>
                    <a:pt x="10315" y="35167"/>
                  </a:lnTo>
                  <a:lnTo>
                    <a:pt x="10978" y="34563"/>
                  </a:lnTo>
                  <a:lnTo>
                    <a:pt x="10015" y="32759"/>
                  </a:lnTo>
                  <a:lnTo>
                    <a:pt x="7594" y="30532"/>
                  </a:lnTo>
                  <a:lnTo>
                    <a:pt x="6307" y="29686"/>
                  </a:lnTo>
                  <a:lnTo>
                    <a:pt x="4536" y="29125"/>
                  </a:lnTo>
                  <a:lnTo>
                    <a:pt x="4232" y="28525"/>
                  </a:lnTo>
                  <a:lnTo>
                    <a:pt x="5212" y="25007"/>
                  </a:lnTo>
                  <a:lnTo>
                    <a:pt x="4917" y="24507"/>
                  </a:lnTo>
                  <a:lnTo>
                    <a:pt x="2895" y="24672"/>
                  </a:lnTo>
                  <a:lnTo>
                    <a:pt x="2420" y="24304"/>
                  </a:lnTo>
                  <a:lnTo>
                    <a:pt x="2256" y="23694"/>
                  </a:lnTo>
                  <a:lnTo>
                    <a:pt x="2392" y="22856"/>
                  </a:lnTo>
                  <a:lnTo>
                    <a:pt x="3755" y="21486"/>
                  </a:lnTo>
                  <a:lnTo>
                    <a:pt x="5271" y="20270"/>
                  </a:lnTo>
                  <a:lnTo>
                    <a:pt x="5677" y="19588"/>
                  </a:lnTo>
                  <a:lnTo>
                    <a:pt x="5623" y="19055"/>
                  </a:lnTo>
                  <a:lnTo>
                    <a:pt x="3681" y="18514"/>
                  </a:lnTo>
                  <a:lnTo>
                    <a:pt x="2511" y="17960"/>
                  </a:lnTo>
                  <a:lnTo>
                    <a:pt x="1583" y="17768"/>
                  </a:lnTo>
                  <a:lnTo>
                    <a:pt x="946" y="18079"/>
                  </a:lnTo>
                  <a:lnTo>
                    <a:pt x="473" y="17729"/>
                  </a:lnTo>
                  <a:lnTo>
                    <a:pt x="0" y="16714"/>
                  </a:lnTo>
                  <a:lnTo>
                    <a:pt x="470" y="15165"/>
                  </a:lnTo>
                  <a:lnTo>
                    <a:pt x="2218" y="13733"/>
                  </a:lnTo>
                  <a:lnTo>
                    <a:pt x="4092" y="12461"/>
                  </a:lnTo>
                  <a:lnTo>
                    <a:pt x="5724" y="11533"/>
                  </a:lnTo>
                  <a:lnTo>
                    <a:pt x="6666" y="11135"/>
                  </a:lnTo>
                  <a:lnTo>
                    <a:pt x="7115" y="9542"/>
                  </a:lnTo>
                  <a:lnTo>
                    <a:pt x="8087" y="9708"/>
                  </a:lnTo>
                  <a:lnTo>
                    <a:pt x="10019" y="9793"/>
                  </a:lnTo>
                  <a:lnTo>
                    <a:pt x="12174" y="10155"/>
                  </a:lnTo>
                  <a:lnTo>
                    <a:pt x="14183" y="10599"/>
                  </a:lnTo>
                  <a:lnTo>
                    <a:pt x="15949" y="11162"/>
                  </a:lnTo>
                  <a:lnTo>
                    <a:pt x="19659" y="11750"/>
                  </a:lnTo>
                  <a:lnTo>
                    <a:pt x="23034" y="12105"/>
                  </a:lnTo>
                  <a:lnTo>
                    <a:pt x="24051" y="12432"/>
                  </a:lnTo>
                  <a:lnTo>
                    <a:pt x="24882" y="12407"/>
                  </a:lnTo>
                  <a:lnTo>
                    <a:pt x="25906" y="12887"/>
                  </a:lnTo>
                  <a:lnTo>
                    <a:pt x="26511" y="12520"/>
                  </a:lnTo>
                  <a:lnTo>
                    <a:pt x="26949" y="11878"/>
                  </a:lnTo>
                  <a:lnTo>
                    <a:pt x="28789" y="11120"/>
                  </a:lnTo>
                  <a:lnTo>
                    <a:pt x="30482" y="10129"/>
                  </a:lnTo>
                  <a:lnTo>
                    <a:pt x="31672" y="8867"/>
                  </a:lnTo>
                  <a:lnTo>
                    <a:pt x="32337" y="7870"/>
                  </a:lnTo>
                  <a:lnTo>
                    <a:pt x="33501" y="7163"/>
                  </a:lnTo>
                  <a:lnTo>
                    <a:pt x="34742" y="6959"/>
                  </a:lnTo>
                  <a:lnTo>
                    <a:pt x="35876" y="6605"/>
                  </a:lnTo>
                  <a:lnTo>
                    <a:pt x="40659" y="6133"/>
                  </a:lnTo>
                  <a:lnTo>
                    <a:pt x="45573" y="6503"/>
                  </a:lnTo>
                  <a:lnTo>
                    <a:pt x="47919" y="5808"/>
                  </a:lnTo>
                  <a:lnTo>
                    <a:pt x="49849" y="4590"/>
                  </a:lnTo>
                  <a:lnTo>
                    <a:pt x="52671" y="4248"/>
                  </a:lnTo>
                  <a:lnTo>
                    <a:pt x="52818" y="4233"/>
                  </a:lnTo>
                  <a:lnTo>
                    <a:pt x="57036" y="5169"/>
                  </a:lnTo>
                  <a:lnTo>
                    <a:pt x="57360" y="4624"/>
                  </a:lnTo>
                  <a:lnTo>
                    <a:pt x="57541" y="4384"/>
                  </a:lnTo>
                  <a:lnTo>
                    <a:pt x="57461" y="1725"/>
                  </a:lnTo>
                  <a:lnTo>
                    <a:pt x="58796" y="514"/>
                  </a:lnTo>
                  <a:lnTo>
                    <a:pt x="60031" y="0"/>
                  </a:lnTo>
                  <a:lnTo>
                    <a:pt x="64244" y="168"/>
                  </a:lnTo>
                  <a:lnTo>
                    <a:pt x="64794" y="984"/>
                  </a:lnTo>
                  <a:lnTo>
                    <a:pt x="65015" y="2250"/>
                  </a:lnTo>
                  <a:lnTo>
                    <a:pt x="65390" y="3945"/>
                  </a:lnTo>
                  <a:lnTo>
                    <a:pt x="66092" y="4413"/>
                  </a:lnTo>
                  <a:lnTo>
                    <a:pt x="66476" y="5080"/>
                  </a:lnTo>
                  <a:lnTo>
                    <a:pt x="66403" y="6252"/>
                  </a:lnTo>
                  <a:lnTo>
                    <a:pt x="67226" y="7126"/>
                  </a:lnTo>
                  <a:lnTo>
                    <a:pt x="69154" y="9492"/>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39" name="ee4p_SE_1_15912"/>
            <p:cNvSpPr>
              <a:spLocks noChangeAspect="1"/>
            </p:cNvSpPr>
            <p:nvPr>
              <p:custDataLst>
                <p:tags r:id="rId43"/>
              </p:custDataLst>
            </p:nvPr>
          </p:nvSpPr>
          <p:spPr>
            <a:xfrm>
              <a:off x="4748846" y="2030905"/>
              <a:ext cx="1140275" cy="1868306"/>
            </a:xfrm>
            <a:custGeom>
              <a:avLst/>
              <a:gdLst>
                <a:gd name="connsiteX0" fmla="*/ 129980 w 287641"/>
                <a:gd name="connsiteY0" fmla="*/ 408700 h 471291"/>
                <a:gd name="connsiteX1" fmla="*/ 131392 w 287641"/>
                <a:gd name="connsiteY1" fmla="*/ 409106 h 471291"/>
                <a:gd name="connsiteX2" fmla="*/ 132021 w 287641"/>
                <a:gd name="connsiteY2" fmla="*/ 409502 h 471291"/>
                <a:gd name="connsiteX3" fmla="*/ 130533 w 287641"/>
                <a:gd name="connsiteY3" fmla="*/ 410751 h 471291"/>
                <a:gd name="connsiteX4" fmla="*/ 130706 w 287641"/>
                <a:gd name="connsiteY4" fmla="*/ 412376 h 471291"/>
                <a:gd name="connsiteX5" fmla="*/ 130602 w 287641"/>
                <a:gd name="connsiteY5" fmla="*/ 413049 h 471291"/>
                <a:gd name="connsiteX6" fmla="*/ 126847 w 287641"/>
                <a:gd name="connsiteY6" fmla="*/ 420100 h 471291"/>
                <a:gd name="connsiteX7" fmla="*/ 125843 w 287641"/>
                <a:gd name="connsiteY7" fmla="*/ 424667 h 471291"/>
                <a:gd name="connsiteX8" fmla="*/ 124511 w 287641"/>
                <a:gd name="connsiteY8" fmla="*/ 425780 h 471291"/>
                <a:gd name="connsiteX9" fmla="*/ 118993 w 287641"/>
                <a:gd name="connsiteY9" fmla="*/ 441942 h 471291"/>
                <a:gd name="connsiteX10" fmla="*/ 117858 w 287641"/>
                <a:gd name="connsiteY10" fmla="*/ 443517 h 471291"/>
                <a:gd name="connsiteX11" fmla="*/ 116851 w 287641"/>
                <a:gd name="connsiteY11" fmla="*/ 443406 h 471291"/>
                <a:gd name="connsiteX12" fmla="*/ 116180 w 287641"/>
                <a:gd name="connsiteY12" fmla="*/ 441305 h 471291"/>
                <a:gd name="connsiteX13" fmla="*/ 116022 w 287641"/>
                <a:gd name="connsiteY13" fmla="*/ 435892 h 471291"/>
                <a:gd name="connsiteX14" fmla="*/ 116424 w 287641"/>
                <a:gd name="connsiteY14" fmla="*/ 433213 h 471291"/>
                <a:gd name="connsiteX15" fmla="*/ 121246 w 287641"/>
                <a:gd name="connsiteY15" fmla="*/ 423521 h 471291"/>
                <a:gd name="connsiteX16" fmla="*/ 123398 w 287641"/>
                <a:gd name="connsiteY16" fmla="*/ 422728 h 471291"/>
                <a:gd name="connsiteX17" fmla="*/ 126426 w 287641"/>
                <a:gd name="connsiteY17" fmla="*/ 416765 h 471291"/>
                <a:gd name="connsiteX18" fmla="*/ 127242 w 287641"/>
                <a:gd name="connsiteY18" fmla="*/ 414108 h 471291"/>
                <a:gd name="connsiteX19" fmla="*/ 128555 w 287641"/>
                <a:gd name="connsiteY19" fmla="*/ 411712 h 471291"/>
                <a:gd name="connsiteX20" fmla="*/ 129330 w 287641"/>
                <a:gd name="connsiteY20" fmla="*/ 409567 h 471291"/>
                <a:gd name="connsiteX21" fmla="*/ 171445 w 287641"/>
                <a:gd name="connsiteY21" fmla="*/ 390509 h 471291"/>
                <a:gd name="connsiteX22" fmla="*/ 172680 w 287641"/>
                <a:gd name="connsiteY22" fmla="*/ 391004 h 471291"/>
                <a:gd name="connsiteX23" fmla="*/ 175334 w 287641"/>
                <a:gd name="connsiteY23" fmla="*/ 393055 h 471291"/>
                <a:gd name="connsiteX24" fmla="*/ 173505 w 287641"/>
                <a:gd name="connsiteY24" fmla="*/ 393817 h 471291"/>
                <a:gd name="connsiteX25" fmla="*/ 172429 w 287641"/>
                <a:gd name="connsiteY25" fmla="*/ 396070 h 471291"/>
                <a:gd name="connsiteX26" fmla="*/ 170948 w 287641"/>
                <a:gd name="connsiteY26" fmla="*/ 396450 h 471291"/>
                <a:gd name="connsiteX27" fmla="*/ 169527 w 287641"/>
                <a:gd name="connsiteY27" fmla="*/ 397201 h 471291"/>
                <a:gd name="connsiteX28" fmla="*/ 169020 w 287641"/>
                <a:gd name="connsiteY28" fmla="*/ 404312 h 471291"/>
                <a:gd name="connsiteX29" fmla="*/ 171607 w 287641"/>
                <a:gd name="connsiteY29" fmla="*/ 407008 h 471291"/>
                <a:gd name="connsiteX30" fmla="*/ 170186 w 287641"/>
                <a:gd name="connsiteY30" fmla="*/ 407385 h 471291"/>
                <a:gd name="connsiteX31" fmla="*/ 168886 w 287641"/>
                <a:gd name="connsiteY31" fmla="*/ 408192 h 471291"/>
                <a:gd name="connsiteX32" fmla="*/ 167957 w 287641"/>
                <a:gd name="connsiteY32" fmla="*/ 409384 h 471291"/>
                <a:gd name="connsiteX33" fmla="*/ 167007 w 287641"/>
                <a:gd name="connsiteY33" fmla="*/ 411948 h 471291"/>
                <a:gd name="connsiteX34" fmla="*/ 163438 w 287641"/>
                <a:gd name="connsiteY34" fmla="*/ 413400 h 471291"/>
                <a:gd name="connsiteX35" fmla="*/ 162086 w 287641"/>
                <a:gd name="connsiteY35" fmla="*/ 414474 h 471291"/>
                <a:gd name="connsiteX36" fmla="*/ 160093 w 287641"/>
                <a:gd name="connsiteY36" fmla="*/ 416861 h 471291"/>
                <a:gd name="connsiteX37" fmla="*/ 159054 w 287641"/>
                <a:gd name="connsiteY37" fmla="*/ 420321 h 471291"/>
                <a:gd name="connsiteX38" fmla="*/ 157035 w 287641"/>
                <a:gd name="connsiteY38" fmla="*/ 421795 h 471291"/>
                <a:gd name="connsiteX39" fmla="*/ 154768 w 287641"/>
                <a:gd name="connsiteY39" fmla="*/ 422144 h 471291"/>
                <a:gd name="connsiteX40" fmla="*/ 156098 w 287641"/>
                <a:gd name="connsiteY40" fmla="*/ 419312 h 471291"/>
                <a:gd name="connsiteX41" fmla="*/ 157841 w 287641"/>
                <a:gd name="connsiteY41" fmla="*/ 417002 h 471291"/>
                <a:gd name="connsiteX42" fmla="*/ 156165 w 287641"/>
                <a:gd name="connsiteY42" fmla="*/ 415416 h 471291"/>
                <a:gd name="connsiteX43" fmla="*/ 155156 w 287641"/>
                <a:gd name="connsiteY43" fmla="*/ 412931 h 471291"/>
                <a:gd name="connsiteX44" fmla="*/ 153855 w 287641"/>
                <a:gd name="connsiteY44" fmla="*/ 411024 h 471291"/>
                <a:gd name="connsiteX45" fmla="*/ 154891 w 287641"/>
                <a:gd name="connsiteY45" fmla="*/ 408891 h 471291"/>
                <a:gd name="connsiteX46" fmla="*/ 154381 w 287641"/>
                <a:gd name="connsiteY46" fmla="*/ 405391 h 471291"/>
                <a:gd name="connsiteX47" fmla="*/ 154550 w 287641"/>
                <a:gd name="connsiteY47" fmla="*/ 401970 h 471291"/>
                <a:gd name="connsiteX48" fmla="*/ 156061 w 287641"/>
                <a:gd name="connsiteY48" fmla="*/ 400241 h 471291"/>
                <a:gd name="connsiteX49" fmla="*/ 157793 w 287641"/>
                <a:gd name="connsiteY49" fmla="*/ 398831 h 471291"/>
                <a:gd name="connsiteX50" fmla="*/ 160490 w 287641"/>
                <a:gd name="connsiteY50" fmla="*/ 395583 h 471291"/>
                <a:gd name="connsiteX51" fmla="*/ 163414 w 287641"/>
                <a:gd name="connsiteY51" fmla="*/ 393226 h 471291"/>
                <a:gd name="connsiteX52" fmla="*/ 167493 w 287641"/>
                <a:gd name="connsiteY52" fmla="*/ 392166 h 471291"/>
                <a:gd name="connsiteX53" fmla="*/ 169335 w 287641"/>
                <a:gd name="connsiteY53" fmla="*/ 393143 h 471291"/>
                <a:gd name="connsiteX54" fmla="*/ 170130 w 287641"/>
                <a:gd name="connsiteY54" fmla="*/ 390998 h 471291"/>
                <a:gd name="connsiteX55" fmla="*/ 176625 w 287641"/>
                <a:gd name="connsiteY55" fmla="*/ 388398 h 471291"/>
                <a:gd name="connsiteX56" fmla="*/ 179860 w 287641"/>
                <a:gd name="connsiteY56" fmla="*/ 388520 h 471291"/>
                <a:gd name="connsiteX57" fmla="*/ 180972 w 287641"/>
                <a:gd name="connsiteY57" fmla="*/ 388990 h 471291"/>
                <a:gd name="connsiteX58" fmla="*/ 177100 w 287641"/>
                <a:gd name="connsiteY58" fmla="*/ 390280 h 471291"/>
                <a:gd name="connsiteX59" fmla="*/ 176703 w 287641"/>
                <a:gd name="connsiteY59" fmla="*/ 392277 h 471291"/>
                <a:gd name="connsiteX60" fmla="*/ 175556 w 287641"/>
                <a:gd name="connsiteY60" fmla="*/ 392125 h 471291"/>
                <a:gd name="connsiteX61" fmla="*/ 174511 w 287641"/>
                <a:gd name="connsiteY61" fmla="*/ 390651 h 471291"/>
                <a:gd name="connsiteX62" fmla="*/ 161812 w 287641"/>
                <a:gd name="connsiteY62" fmla="*/ 351984 h 471291"/>
                <a:gd name="connsiteX63" fmla="*/ 162267 w 287641"/>
                <a:gd name="connsiteY63" fmla="*/ 352091 h 471291"/>
                <a:gd name="connsiteX64" fmla="*/ 160734 w 287641"/>
                <a:gd name="connsiteY64" fmla="*/ 354550 h 471291"/>
                <a:gd name="connsiteX65" fmla="*/ 159754 w 287641"/>
                <a:gd name="connsiteY65" fmla="*/ 354860 h 471291"/>
                <a:gd name="connsiteX66" fmla="*/ 159268 w 287641"/>
                <a:gd name="connsiteY66" fmla="*/ 354762 h 471291"/>
                <a:gd name="connsiteX67" fmla="*/ 159873 w 287641"/>
                <a:gd name="connsiteY67" fmla="*/ 353249 h 471291"/>
                <a:gd name="connsiteX68" fmla="*/ 160322 w 287641"/>
                <a:gd name="connsiteY68" fmla="*/ 352596 h 471291"/>
                <a:gd name="connsiteX69" fmla="*/ 165261 w 287641"/>
                <a:gd name="connsiteY69" fmla="*/ 337596 h 471291"/>
                <a:gd name="connsiteX70" fmla="*/ 166975 w 287641"/>
                <a:gd name="connsiteY70" fmla="*/ 338028 h 471291"/>
                <a:gd name="connsiteX71" fmla="*/ 166964 w 287641"/>
                <a:gd name="connsiteY71" fmla="*/ 338356 h 471291"/>
                <a:gd name="connsiteX72" fmla="*/ 165325 w 287641"/>
                <a:gd name="connsiteY72" fmla="*/ 339420 h 471291"/>
                <a:gd name="connsiteX73" fmla="*/ 164697 w 287641"/>
                <a:gd name="connsiteY73" fmla="*/ 340135 h 471291"/>
                <a:gd name="connsiteX74" fmla="*/ 164142 w 287641"/>
                <a:gd name="connsiteY74" fmla="*/ 341220 h 471291"/>
                <a:gd name="connsiteX75" fmla="*/ 163585 w 287641"/>
                <a:gd name="connsiteY75" fmla="*/ 339890 h 471291"/>
                <a:gd name="connsiteX76" fmla="*/ 163807 w 287641"/>
                <a:gd name="connsiteY76" fmla="*/ 339630 h 471291"/>
                <a:gd name="connsiteX77" fmla="*/ 164187 w 287641"/>
                <a:gd name="connsiteY77" fmla="*/ 338316 h 471291"/>
                <a:gd name="connsiteX78" fmla="*/ 209512 w 287641"/>
                <a:gd name="connsiteY78" fmla="*/ 0 h 471291"/>
                <a:gd name="connsiteX79" fmla="*/ 215548 w 287641"/>
                <a:gd name="connsiteY79" fmla="*/ 2210 h 471291"/>
                <a:gd name="connsiteX80" fmla="*/ 215812 w 287641"/>
                <a:gd name="connsiteY80" fmla="*/ 2688 h 471291"/>
                <a:gd name="connsiteX81" fmla="*/ 215855 w 287641"/>
                <a:gd name="connsiteY81" fmla="*/ 3839 h 471291"/>
                <a:gd name="connsiteX82" fmla="*/ 216066 w 287641"/>
                <a:gd name="connsiteY82" fmla="*/ 5031 h 471291"/>
                <a:gd name="connsiteX83" fmla="*/ 221923 w 287641"/>
                <a:gd name="connsiteY83" fmla="*/ 8050 h 471291"/>
                <a:gd name="connsiteX84" fmla="*/ 223611 w 287641"/>
                <a:gd name="connsiteY84" fmla="*/ 9646 h 471291"/>
                <a:gd name="connsiteX85" fmla="*/ 227207 w 287641"/>
                <a:gd name="connsiteY85" fmla="*/ 12069 h 471291"/>
                <a:gd name="connsiteX86" fmla="*/ 228159 w 287641"/>
                <a:gd name="connsiteY86" fmla="*/ 13376 h 471291"/>
                <a:gd name="connsiteX87" fmla="*/ 231489 w 287641"/>
                <a:gd name="connsiteY87" fmla="*/ 14904 h 471291"/>
                <a:gd name="connsiteX88" fmla="*/ 233877 w 287641"/>
                <a:gd name="connsiteY88" fmla="*/ 16536 h 471291"/>
                <a:gd name="connsiteX89" fmla="*/ 236667 w 287641"/>
                <a:gd name="connsiteY89" fmla="*/ 17859 h 471291"/>
                <a:gd name="connsiteX90" fmla="*/ 239923 w 287641"/>
                <a:gd name="connsiteY90" fmla="*/ 19914 h 471291"/>
                <a:gd name="connsiteX91" fmla="*/ 244294 w 287641"/>
                <a:gd name="connsiteY91" fmla="*/ 21549 h 471291"/>
                <a:gd name="connsiteX92" fmla="*/ 247986 w 287641"/>
                <a:gd name="connsiteY92" fmla="*/ 22082 h 471291"/>
                <a:gd name="connsiteX93" fmla="*/ 257280 w 287641"/>
                <a:gd name="connsiteY93" fmla="*/ 24881 h 471291"/>
                <a:gd name="connsiteX94" fmla="*/ 258865 w 287641"/>
                <a:gd name="connsiteY94" fmla="*/ 25787 h 471291"/>
                <a:gd name="connsiteX95" fmla="*/ 261547 w 287641"/>
                <a:gd name="connsiteY95" fmla="*/ 27732 h 471291"/>
                <a:gd name="connsiteX96" fmla="*/ 264255 w 287641"/>
                <a:gd name="connsiteY96" fmla="*/ 29982 h 471291"/>
                <a:gd name="connsiteX97" fmla="*/ 266127 w 287641"/>
                <a:gd name="connsiteY97" fmla="*/ 34594 h 471291"/>
                <a:gd name="connsiteX98" fmla="*/ 269136 w 287641"/>
                <a:gd name="connsiteY98" fmla="*/ 34834 h 471291"/>
                <a:gd name="connsiteX99" fmla="*/ 269952 w 287641"/>
                <a:gd name="connsiteY99" fmla="*/ 36419 h 471291"/>
                <a:gd name="connsiteX100" fmla="*/ 272578 w 287641"/>
                <a:gd name="connsiteY100" fmla="*/ 39132 h 471291"/>
                <a:gd name="connsiteX101" fmla="*/ 276218 w 287641"/>
                <a:gd name="connsiteY101" fmla="*/ 41522 h 471291"/>
                <a:gd name="connsiteX102" fmla="*/ 276087 w 287641"/>
                <a:gd name="connsiteY102" fmla="*/ 42326 h 471291"/>
                <a:gd name="connsiteX103" fmla="*/ 273189 w 287641"/>
                <a:gd name="connsiteY103" fmla="*/ 44525 h 471291"/>
                <a:gd name="connsiteX104" fmla="*/ 272878 w 287641"/>
                <a:gd name="connsiteY104" fmla="*/ 47502 h 471291"/>
                <a:gd name="connsiteX105" fmla="*/ 273152 w 287641"/>
                <a:gd name="connsiteY105" fmla="*/ 51297 h 471291"/>
                <a:gd name="connsiteX106" fmla="*/ 274061 w 287641"/>
                <a:gd name="connsiteY106" fmla="*/ 54386 h 471291"/>
                <a:gd name="connsiteX107" fmla="*/ 273966 w 287641"/>
                <a:gd name="connsiteY107" fmla="*/ 55288 h 471291"/>
                <a:gd name="connsiteX108" fmla="*/ 273247 w 287641"/>
                <a:gd name="connsiteY108" fmla="*/ 56351 h 471291"/>
                <a:gd name="connsiteX109" fmla="*/ 272383 w 287641"/>
                <a:gd name="connsiteY109" fmla="*/ 58019 h 471291"/>
                <a:gd name="connsiteX110" fmla="*/ 272075 w 287641"/>
                <a:gd name="connsiteY110" fmla="*/ 59473 h 471291"/>
                <a:gd name="connsiteX111" fmla="*/ 272150 w 287641"/>
                <a:gd name="connsiteY111" fmla="*/ 60186 h 471291"/>
                <a:gd name="connsiteX112" fmla="*/ 272442 w 287641"/>
                <a:gd name="connsiteY112" fmla="*/ 60573 h 471291"/>
                <a:gd name="connsiteX113" fmla="*/ 273968 w 287641"/>
                <a:gd name="connsiteY113" fmla="*/ 60602 h 471291"/>
                <a:gd name="connsiteX114" fmla="*/ 276704 w 287641"/>
                <a:gd name="connsiteY114" fmla="*/ 60945 h 471291"/>
                <a:gd name="connsiteX115" fmla="*/ 278313 w 287641"/>
                <a:gd name="connsiteY115" fmla="*/ 61590 h 471291"/>
                <a:gd name="connsiteX116" fmla="*/ 279226 w 287641"/>
                <a:gd name="connsiteY116" fmla="*/ 65128 h 471291"/>
                <a:gd name="connsiteX117" fmla="*/ 278918 w 287641"/>
                <a:gd name="connsiteY117" fmla="*/ 65807 h 471291"/>
                <a:gd name="connsiteX118" fmla="*/ 276611 w 287641"/>
                <a:gd name="connsiteY118" fmla="*/ 67406 h 471291"/>
                <a:gd name="connsiteX119" fmla="*/ 275935 w 287641"/>
                <a:gd name="connsiteY119" fmla="*/ 68675 h 471291"/>
                <a:gd name="connsiteX120" fmla="*/ 275869 w 287641"/>
                <a:gd name="connsiteY120" fmla="*/ 70538 h 471291"/>
                <a:gd name="connsiteX121" fmla="*/ 276277 w 287641"/>
                <a:gd name="connsiteY121" fmla="*/ 72584 h 471291"/>
                <a:gd name="connsiteX122" fmla="*/ 277069 w 287641"/>
                <a:gd name="connsiteY122" fmla="*/ 74871 h 471291"/>
                <a:gd name="connsiteX123" fmla="*/ 278874 w 287641"/>
                <a:gd name="connsiteY123" fmla="*/ 77315 h 471291"/>
                <a:gd name="connsiteX124" fmla="*/ 281314 w 287641"/>
                <a:gd name="connsiteY124" fmla="*/ 79867 h 471291"/>
                <a:gd name="connsiteX125" fmla="*/ 282917 w 287641"/>
                <a:gd name="connsiteY125" fmla="*/ 81958 h 471291"/>
                <a:gd name="connsiteX126" fmla="*/ 283675 w 287641"/>
                <a:gd name="connsiteY126" fmla="*/ 83430 h 471291"/>
                <a:gd name="connsiteX127" fmla="*/ 283951 w 287641"/>
                <a:gd name="connsiteY127" fmla="*/ 84458 h 471291"/>
                <a:gd name="connsiteX128" fmla="*/ 282852 w 287641"/>
                <a:gd name="connsiteY128" fmla="*/ 85750 h 471291"/>
                <a:gd name="connsiteX129" fmla="*/ 281863 w 287641"/>
                <a:gd name="connsiteY129" fmla="*/ 88303 h 471291"/>
                <a:gd name="connsiteX130" fmla="*/ 281679 w 287641"/>
                <a:gd name="connsiteY130" fmla="*/ 91223 h 471291"/>
                <a:gd name="connsiteX131" fmla="*/ 281230 w 287641"/>
                <a:gd name="connsiteY131" fmla="*/ 93125 h 471291"/>
                <a:gd name="connsiteX132" fmla="*/ 279081 w 287641"/>
                <a:gd name="connsiteY132" fmla="*/ 95739 h 471291"/>
                <a:gd name="connsiteX133" fmla="*/ 277596 w 287641"/>
                <a:gd name="connsiteY133" fmla="*/ 96665 h 471291"/>
                <a:gd name="connsiteX134" fmla="*/ 277173 w 287641"/>
                <a:gd name="connsiteY134" fmla="*/ 98043 h 471291"/>
                <a:gd name="connsiteX135" fmla="*/ 276991 w 287641"/>
                <a:gd name="connsiteY135" fmla="*/ 100353 h 471291"/>
                <a:gd name="connsiteX136" fmla="*/ 277427 w 287641"/>
                <a:gd name="connsiteY136" fmla="*/ 103166 h 471291"/>
                <a:gd name="connsiteX137" fmla="*/ 277577 w 287641"/>
                <a:gd name="connsiteY137" fmla="*/ 105065 h 471291"/>
                <a:gd name="connsiteX138" fmla="*/ 278034 w 287641"/>
                <a:gd name="connsiteY138" fmla="*/ 106431 h 471291"/>
                <a:gd name="connsiteX139" fmla="*/ 278708 w 287641"/>
                <a:gd name="connsiteY139" fmla="*/ 107322 h 471291"/>
                <a:gd name="connsiteX140" fmla="*/ 282155 w 287641"/>
                <a:gd name="connsiteY140" fmla="*/ 108897 h 471291"/>
                <a:gd name="connsiteX141" fmla="*/ 284085 w 287641"/>
                <a:gd name="connsiteY141" fmla="*/ 112118 h 471291"/>
                <a:gd name="connsiteX142" fmla="*/ 285288 w 287641"/>
                <a:gd name="connsiteY142" fmla="*/ 114698 h 471291"/>
                <a:gd name="connsiteX143" fmla="*/ 287641 w 287641"/>
                <a:gd name="connsiteY143" fmla="*/ 121435 h 471291"/>
                <a:gd name="connsiteX144" fmla="*/ 281783 w 287641"/>
                <a:gd name="connsiteY144" fmla="*/ 122275 h 471291"/>
                <a:gd name="connsiteX145" fmla="*/ 277380 w 287641"/>
                <a:gd name="connsiteY145" fmla="*/ 120588 h 471291"/>
                <a:gd name="connsiteX146" fmla="*/ 275184 w 287641"/>
                <a:gd name="connsiteY146" fmla="*/ 121433 h 471291"/>
                <a:gd name="connsiteX147" fmla="*/ 271342 w 287641"/>
                <a:gd name="connsiteY147" fmla="*/ 121469 h 471291"/>
                <a:gd name="connsiteX148" fmla="*/ 266980 w 287641"/>
                <a:gd name="connsiteY148" fmla="*/ 122133 h 471291"/>
                <a:gd name="connsiteX149" fmla="*/ 265510 w 287641"/>
                <a:gd name="connsiteY149" fmla="*/ 123452 h 471291"/>
                <a:gd name="connsiteX150" fmla="*/ 264354 w 287641"/>
                <a:gd name="connsiteY150" fmla="*/ 123982 h 471291"/>
                <a:gd name="connsiteX151" fmla="*/ 260308 w 287641"/>
                <a:gd name="connsiteY151" fmla="*/ 122120 h 471291"/>
                <a:gd name="connsiteX152" fmla="*/ 256488 w 287641"/>
                <a:gd name="connsiteY152" fmla="*/ 119040 h 471291"/>
                <a:gd name="connsiteX153" fmla="*/ 253696 w 287641"/>
                <a:gd name="connsiteY153" fmla="*/ 121389 h 471291"/>
                <a:gd name="connsiteX154" fmla="*/ 251889 w 287641"/>
                <a:gd name="connsiteY154" fmla="*/ 121834 h 471291"/>
                <a:gd name="connsiteX155" fmla="*/ 250265 w 287641"/>
                <a:gd name="connsiteY155" fmla="*/ 119708 h 471291"/>
                <a:gd name="connsiteX156" fmla="*/ 248846 w 287641"/>
                <a:gd name="connsiteY156" fmla="*/ 119363 h 471291"/>
                <a:gd name="connsiteX157" fmla="*/ 248079 w 287641"/>
                <a:gd name="connsiteY157" fmla="*/ 120072 h 471291"/>
                <a:gd name="connsiteX158" fmla="*/ 247408 w 287641"/>
                <a:gd name="connsiteY158" fmla="*/ 121949 h 471291"/>
                <a:gd name="connsiteX159" fmla="*/ 246339 w 287641"/>
                <a:gd name="connsiteY159" fmla="*/ 123425 h 471291"/>
                <a:gd name="connsiteX160" fmla="*/ 246060 w 287641"/>
                <a:gd name="connsiteY160" fmla="*/ 124359 h 471291"/>
                <a:gd name="connsiteX161" fmla="*/ 245875 w 287641"/>
                <a:gd name="connsiteY161" fmla="*/ 128120 h 471291"/>
                <a:gd name="connsiteX162" fmla="*/ 245596 w 287641"/>
                <a:gd name="connsiteY162" fmla="*/ 128991 h 471291"/>
                <a:gd name="connsiteX163" fmla="*/ 241886 w 287641"/>
                <a:gd name="connsiteY163" fmla="*/ 128505 h 471291"/>
                <a:gd name="connsiteX164" fmla="*/ 242109 w 287641"/>
                <a:gd name="connsiteY164" fmla="*/ 129491 h 471291"/>
                <a:gd name="connsiteX165" fmla="*/ 242916 w 287641"/>
                <a:gd name="connsiteY165" fmla="*/ 129987 h 471291"/>
                <a:gd name="connsiteX166" fmla="*/ 243242 w 287641"/>
                <a:gd name="connsiteY166" fmla="*/ 130612 h 471291"/>
                <a:gd name="connsiteX167" fmla="*/ 241897 w 287641"/>
                <a:gd name="connsiteY167" fmla="*/ 131433 h 471291"/>
                <a:gd name="connsiteX168" fmla="*/ 238213 w 287641"/>
                <a:gd name="connsiteY168" fmla="*/ 131356 h 471291"/>
                <a:gd name="connsiteX169" fmla="*/ 237837 w 287641"/>
                <a:gd name="connsiteY169" fmla="*/ 132227 h 471291"/>
                <a:gd name="connsiteX170" fmla="*/ 238874 w 287641"/>
                <a:gd name="connsiteY170" fmla="*/ 133603 h 471291"/>
                <a:gd name="connsiteX171" fmla="*/ 238066 w 287641"/>
                <a:gd name="connsiteY171" fmla="*/ 134807 h 471291"/>
                <a:gd name="connsiteX172" fmla="*/ 237317 w 287641"/>
                <a:gd name="connsiteY172" fmla="*/ 135281 h 471291"/>
                <a:gd name="connsiteX173" fmla="*/ 232918 w 287641"/>
                <a:gd name="connsiteY173" fmla="*/ 136028 h 471291"/>
                <a:gd name="connsiteX174" fmla="*/ 230372 w 287641"/>
                <a:gd name="connsiteY174" fmla="*/ 135857 h 471291"/>
                <a:gd name="connsiteX175" fmla="*/ 229645 w 287641"/>
                <a:gd name="connsiteY175" fmla="*/ 136636 h 471291"/>
                <a:gd name="connsiteX176" fmla="*/ 229441 w 287641"/>
                <a:gd name="connsiteY176" fmla="*/ 137647 h 471291"/>
                <a:gd name="connsiteX177" fmla="*/ 229923 w 287641"/>
                <a:gd name="connsiteY177" fmla="*/ 138639 h 471291"/>
                <a:gd name="connsiteX178" fmla="*/ 231046 w 287641"/>
                <a:gd name="connsiteY178" fmla="*/ 139167 h 471291"/>
                <a:gd name="connsiteX179" fmla="*/ 231415 w 287641"/>
                <a:gd name="connsiteY179" fmla="*/ 139796 h 471291"/>
                <a:gd name="connsiteX180" fmla="*/ 231338 w 287641"/>
                <a:gd name="connsiteY180" fmla="*/ 141158 h 471291"/>
                <a:gd name="connsiteX181" fmla="*/ 230403 w 287641"/>
                <a:gd name="connsiteY181" fmla="*/ 141405 h 471291"/>
                <a:gd name="connsiteX182" fmla="*/ 227749 w 287641"/>
                <a:gd name="connsiteY182" fmla="*/ 139012 h 471291"/>
                <a:gd name="connsiteX183" fmla="*/ 226941 w 287641"/>
                <a:gd name="connsiteY183" fmla="*/ 139135 h 471291"/>
                <a:gd name="connsiteX184" fmla="*/ 227548 w 287641"/>
                <a:gd name="connsiteY184" fmla="*/ 140380 h 471291"/>
                <a:gd name="connsiteX185" fmla="*/ 229064 w 287641"/>
                <a:gd name="connsiteY185" fmla="*/ 141736 h 471291"/>
                <a:gd name="connsiteX186" fmla="*/ 229940 w 287641"/>
                <a:gd name="connsiteY186" fmla="*/ 143120 h 471291"/>
                <a:gd name="connsiteX187" fmla="*/ 230707 w 287641"/>
                <a:gd name="connsiteY187" fmla="*/ 144785 h 471291"/>
                <a:gd name="connsiteX188" fmla="*/ 230558 w 287641"/>
                <a:gd name="connsiteY188" fmla="*/ 146046 h 471291"/>
                <a:gd name="connsiteX189" fmla="*/ 227263 w 287641"/>
                <a:gd name="connsiteY189" fmla="*/ 150112 h 471291"/>
                <a:gd name="connsiteX190" fmla="*/ 224363 w 287641"/>
                <a:gd name="connsiteY190" fmla="*/ 152677 h 471291"/>
                <a:gd name="connsiteX191" fmla="*/ 222199 w 287641"/>
                <a:gd name="connsiteY191" fmla="*/ 154984 h 471291"/>
                <a:gd name="connsiteX192" fmla="*/ 220923 w 287641"/>
                <a:gd name="connsiteY192" fmla="*/ 157427 h 471291"/>
                <a:gd name="connsiteX193" fmla="*/ 222400 w 287641"/>
                <a:gd name="connsiteY193" fmla="*/ 158658 h 471291"/>
                <a:gd name="connsiteX194" fmla="*/ 224043 w 287641"/>
                <a:gd name="connsiteY194" fmla="*/ 160431 h 471291"/>
                <a:gd name="connsiteX195" fmla="*/ 225198 w 287641"/>
                <a:gd name="connsiteY195" fmla="*/ 163837 h 471291"/>
                <a:gd name="connsiteX196" fmla="*/ 226576 w 287641"/>
                <a:gd name="connsiteY196" fmla="*/ 166868 h 471291"/>
                <a:gd name="connsiteX197" fmla="*/ 229357 w 287641"/>
                <a:gd name="connsiteY197" fmla="*/ 169760 h 471291"/>
                <a:gd name="connsiteX198" fmla="*/ 228798 w 287641"/>
                <a:gd name="connsiteY198" fmla="*/ 171430 h 471291"/>
                <a:gd name="connsiteX199" fmla="*/ 228150 w 287641"/>
                <a:gd name="connsiteY199" fmla="*/ 172728 h 471291"/>
                <a:gd name="connsiteX200" fmla="*/ 223523 w 287641"/>
                <a:gd name="connsiteY200" fmla="*/ 175583 h 471291"/>
                <a:gd name="connsiteX201" fmla="*/ 218276 w 287641"/>
                <a:gd name="connsiteY201" fmla="*/ 179878 h 471291"/>
                <a:gd name="connsiteX202" fmla="*/ 212620 w 287641"/>
                <a:gd name="connsiteY202" fmla="*/ 190827 h 471291"/>
                <a:gd name="connsiteX203" fmla="*/ 210739 w 287641"/>
                <a:gd name="connsiteY203" fmla="*/ 192290 h 471291"/>
                <a:gd name="connsiteX204" fmla="*/ 205788 w 287641"/>
                <a:gd name="connsiteY204" fmla="*/ 194137 h 471291"/>
                <a:gd name="connsiteX205" fmla="*/ 203967 w 287641"/>
                <a:gd name="connsiteY205" fmla="*/ 195923 h 471291"/>
                <a:gd name="connsiteX206" fmla="*/ 200281 w 287641"/>
                <a:gd name="connsiteY206" fmla="*/ 198045 h 471291"/>
                <a:gd name="connsiteX207" fmla="*/ 193846 w 287641"/>
                <a:gd name="connsiteY207" fmla="*/ 199865 h 471291"/>
                <a:gd name="connsiteX208" fmla="*/ 190927 w 287641"/>
                <a:gd name="connsiteY208" fmla="*/ 202400 h 471291"/>
                <a:gd name="connsiteX209" fmla="*/ 189609 w 287641"/>
                <a:gd name="connsiteY209" fmla="*/ 205019 h 471291"/>
                <a:gd name="connsiteX210" fmla="*/ 188143 w 287641"/>
                <a:gd name="connsiteY210" fmla="*/ 205205 h 471291"/>
                <a:gd name="connsiteX211" fmla="*/ 186690 w 287641"/>
                <a:gd name="connsiteY211" fmla="*/ 204182 h 471291"/>
                <a:gd name="connsiteX212" fmla="*/ 184751 w 287641"/>
                <a:gd name="connsiteY212" fmla="*/ 203420 h 471291"/>
                <a:gd name="connsiteX213" fmla="*/ 184498 w 287641"/>
                <a:gd name="connsiteY213" fmla="*/ 205128 h 471291"/>
                <a:gd name="connsiteX214" fmla="*/ 184580 w 287641"/>
                <a:gd name="connsiteY214" fmla="*/ 206381 h 471291"/>
                <a:gd name="connsiteX215" fmla="*/ 181477 w 287641"/>
                <a:gd name="connsiteY215" fmla="*/ 204524 h 471291"/>
                <a:gd name="connsiteX216" fmla="*/ 180013 w 287641"/>
                <a:gd name="connsiteY216" fmla="*/ 206227 h 471291"/>
                <a:gd name="connsiteX217" fmla="*/ 178869 w 287641"/>
                <a:gd name="connsiteY217" fmla="*/ 209070 h 471291"/>
                <a:gd name="connsiteX218" fmla="*/ 174403 w 287641"/>
                <a:gd name="connsiteY218" fmla="*/ 212891 h 471291"/>
                <a:gd name="connsiteX219" fmla="*/ 169590 w 287641"/>
                <a:gd name="connsiteY219" fmla="*/ 212204 h 471291"/>
                <a:gd name="connsiteX220" fmla="*/ 169050 w 287641"/>
                <a:gd name="connsiteY220" fmla="*/ 212878 h 471291"/>
                <a:gd name="connsiteX221" fmla="*/ 170331 w 287641"/>
                <a:gd name="connsiteY221" fmla="*/ 213366 h 471291"/>
                <a:gd name="connsiteX222" fmla="*/ 170525 w 287641"/>
                <a:gd name="connsiteY222" fmla="*/ 213976 h 471291"/>
                <a:gd name="connsiteX223" fmla="*/ 169651 w 287641"/>
                <a:gd name="connsiteY223" fmla="*/ 214301 h 471291"/>
                <a:gd name="connsiteX224" fmla="*/ 168327 w 287641"/>
                <a:gd name="connsiteY224" fmla="*/ 214267 h 471291"/>
                <a:gd name="connsiteX225" fmla="*/ 166284 w 287641"/>
                <a:gd name="connsiteY225" fmla="*/ 215021 h 471291"/>
                <a:gd name="connsiteX226" fmla="*/ 164941 w 287641"/>
                <a:gd name="connsiteY226" fmla="*/ 214962 h 471291"/>
                <a:gd name="connsiteX227" fmla="*/ 164304 w 287641"/>
                <a:gd name="connsiteY227" fmla="*/ 216765 h 471291"/>
                <a:gd name="connsiteX228" fmla="*/ 163265 w 287641"/>
                <a:gd name="connsiteY228" fmla="*/ 218950 h 471291"/>
                <a:gd name="connsiteX229" fmla="*/ 160546 w 287641"/>
                <a:gd name="connsiteY229" fmla="*/ 219854 h 471291"/>
                <a:gd name="connsiteX230" fmla="*/ 159143 w 287641"/>
                <a:gd name="connsiteY230" fmla="*/ 220040 h 471291"/>
                <a:gd name="connsiteX231" fmla="*/ 158450 w 287641"/>
                <a:gd name="connsiteY231" fmla="*/ 221281 h 471291"/>
                <a:gd name="connsiteX232" fmla="*/ 162632 w 287641"/>
                <a:gd name="connsiteY232" fmla="*/ 221541 h 471291"/>
                <a:gd name="connsiteX233" fmla="*/ 162298 w 287641"/>
                <a:gd name="connsiteY233" fmla="*/ 222591 h 471291"/>
                <a:gd name="connsiteX234" fmla="*/ 162203 w 287641"/>
                <a:gd name="connsiteY234" fmla="*/ 223640 h 471291"/>
                <a:gd name="connsiteX235" fmla="*/ 161771 w 287641"/>
                <a:gd name="connsiteY235" fmla="*/ 224765 h 471291"/>
                <a:gd name="connsiteX236" fmla="*/ 157016 w 287641"/>
                <a:gd name="connsiteY236" fmla="*/ 226384 h 471291"/>
                <a:gd name="connsiteX237" fmla="*/ 156284 w 287641"/>
                <a:gd name="connsiteY237" fmla="*/ 227659 h 471291"/>
                <a:gd name="connsiteX238" fmla="*/ 155291 w 287641"/>
                <a:gd name="connsiteY238" fmla="*/ 228449 h 471291"/>
                <a:gd name="connsiteX239" fmla="*/ 153176 w 287641"/>
                <a:gd name="connsiteY239" fmla="*/ 228404 h 471291"/>
                <a:gd name="connsiteX240" fmla="*/ 153254 w 287641"/>
                <a:gd name="connsiteY240" fmla="*/ 227668 h 471291"/>
                <a:gd name="connsiteX241" fmla="*/ 153600 w 287641"/>
                <a:gd name="connsiteY241" fmla="*/ 226835 h 471291"/>
                <a:gd name="connsiteX242" fmla="*/ 150449 w 287641"/>
                <a:gd name="connsiteY242" fmla="*/ 226910 h 471291"/>
                <a:gd name="connsiteX243" fmla="*/ 149467 w 287641"/>
                <a:gd name="connsiteY243" fmla="*/ 225080 h 471291"/>
                <a:gd name="connsiteX244" fmla="*/ 148869 w 287641"/>
                <a:gd name="connsiteY244" fmla="*/ 225549 h 471291"/>
                <a:gd name="connsiteX245" fmla="*/ 149223 w 287641"/>
                <a:gd name="connsiteY245" fmla="*/ 227026 h 471291"/>
                <a:gd name="connsiteX246" fmla="*/ 150048 w 287641"/>
                <a:gd name="connsiteY246" fmla="*/ 228561 h 471291"/>
                <a:gd name="connsiteX247" fmla="*/ 150965 w 287641"/>
                <a:gd name="connsiteY247" fmla="*/ 230809 h 471291"/>
                <a:gd name="connsiteX248" fmla="*/ 150220 w 287641"/>
                <a:gd name="connsiteY248" fmla="*/ 232230 h 471291"/>
                <a:gd name="connsiteX249" fmla="*/ 149387 w 287641"/>
                <a:gd name="connsiteY249" fmla="*/ 232934 h 471291"/>
                <a:gd name="connsiteX250" fmla="*/ 149994 w 287641"/>
                <a:gd name="connsiteY250" fmla="*/ 233584 h 471291"/>
                <a:gd name="connsiteX251" fmla="*/ 151676 w 287641"/>
                <a:gd name="connsiteY251" fmla="*/ 234079 h 471291"/>
                <a:gd name="connsiteX252" fmla="*/ 152356 w 287641"/>
                <a:gd name="connsiteY252" fmla="*/ 234966 h 471291"/>
                <a:gd name="connsiteX253" fmla="*/ 150361 w 287641"/>
                <a:gd name="connsiteY253" fmla="*/ 235726 h 471291"/>
                <a:gd name="connsiteX254" fmla="*/ 147871 w 287641"/>
                <a:gd name="connsiteY254" fmla="*/ 238333 h 471291"/>
                <a:gd name="connsiteX255" fmla="*/ 145290 w 287641"/>
                <a:gd name="connsiteY255" fmla="*/ 238397 h 471291"/>
                <a:gd name="connsiteX256" fmla="*/ 143712 w 287641"/>
                <a:gd name="connsiteY256" fmla="*/ 240117 h 471291"/>
                <a:gd name="connsiteX257" fmla="*/ 142036 w 287641"/>
                <a:gd name="connsiteY257" fmla="*/ 240111 h 471291"/>
                <a:gd name="connsiteX258" fmla="*/ 140674 w 287641"/>
                <a:gd name="connsiteY258" fmla="*/ 239028 h 471291"/>
                <a:gd name="connsiteX259" fmla="*/ 138490 w 287641"/>
                <a:gd name="connsiteY259" fmla="*/ 238138 h 471291"/>
                <a:gd name="connsiteX260" fmla="*/ 137787 w 287641"/>
                <a:gd name="connsiteY260" fmla="*/ 239707 h 471291"/>
                <a:gd name="connsiteX261" fmla="*/ 137674 w 287641"/>
                <a:gd name="connsiteY261" fmla="*/ 240954 h 471291"/>
                <a:gd name="connsiteX262" fmla="*/ 138905 w 287641"/>
                <a:gd name="connsiteY262" fmla="*/ 244105 h 471291"/>
                <a:gd name="connsiteX263" fmla="*/ 141255 w 287641"/>
                <a:gd name="connsiteY263" fmla="*/ 246541 h 471291"/>
                <a:gd name="connsiteX264" fmla="*/ 143431 w 287641"/>
                <a:gd name="connsiteY264" fmla="*/ 247592 h 471291"/>
                <a:gd name="connsiteX265" fmla="*/ 141865 w 287641"/>
                <a:gd name="connsiteY265" fmla="*/ 248301 h 471291"/>
                <a:gd name="connsiteX266" fmla="*/ 140700 w 287641"/>
                <a:gd name="connsiteY266" fmla="*/ 249875 h 471291"/>
                <a:gd name="connsiteX267" fmla="*/ 139294 w 287641"/>
                <a:gd name="connsiteY267" fmla="*/ 254783 h 471291"/>
                <a:gd name="connsiteX268" fmla="*/ 138529 w 287641"/>
                <a:gd name="connsiteY268" fmla="*/ 256712 h 471291"/>
                <a:gd name="connsiteX269" fmla="*/ 137700 w 287641"/>
                <a:gd name="connsiteY269" fmla="*/ 260113 h 471291"/>
                <a:gd name="connsiteX270" fmla="*/ 138225 w 287641"/>
                <a:gd name="connsiteY270" fmla="*/ 262978 h 471291"/>
                <a:gd name="connsiteX271" fmla="*/ 138646 w 287641"/>
                <a:gd name="connsiteY271" fmla="*/ 264385 h 471291"/>
                <a:gd name="connsiteX272" fmla="*/ 139711 w 287641"/>
                <a:gd name="connsiteY272" fmla="*/ 266294 h 471291"/>
                <a:gd name="connsiteX273" fmla="*/ 136817 w 287641"/>
                <a:gd name="connsiteY273" fmla="*/ 266048 h 471291"/>
                <a:gd name="connsiteX274" fmla="*/ 133761 w 287641"/>
                <a:gd name="connsiteY274" fmla="*/ 264933 h 471291"/>
                <a:gd name="connsiteX275" fmla="*/ 134187 w 287641"/>
                <a:gd name="connsiteY275" fmla="*/ 267248 h 471291"/>
                <a:gd name="connsiteX276" fmla="*/ 132310 w 287641"/>
                <a:gd name="connsiteY276" fmla="*/ 269981 h 471291"/>
                <a:gd name="connsiteX277" fmla="*/ 132660 w 287641"/>
                <a:gd name="connsiteY277" fmla="*/ 272389 h 471291"/>
                <a:gd name="connsiteX278" fmla="*/ 133051 w 287641"/>
                <a:gd name="connsiteY278" fmla="*/ 273956 h 471291"/>
                <a:gd name="connsiteX279" fmla="*/ 132470 w 287641"/>
                <a:gd name="connsiteY279" fmla="*/ 276546 h 471291"/>
                <a:gd name="connsiteX280" fmla="*/ 133353 w 287641"/>
                <a:gd name="connsiteY280" fmla="*/ 277359 h 471291"/>
                <a:gd name="connsiteX281" fmla="*/ 133833 w 287641"/>
                <a:gd name="connsiteY281" fmla="*/ 278899 h 471291"/>
                <a:gd name="connsiteX282" fmla="*/ 133042 w 287641"/>
                <a:gd name="connsiteY282" fmla="*/ 280036 h 471291"/>
                <a:gd name="connsiteX283" fmla="*/ 133394 w 287641"/>
                <a:gd name="connsiteY283" fmla="*/ 281014 h 471291"/>
                <a:gd name="connsiteX284" fmla="*/ 133526 w 287641"/>
                <a:gd name="connsiteY284" fmla="*/ 284473 h 471291"/>
                <a:gd name="connsiteX285" fmla="*/ 134126 w 287641"/>
                <a:gd name="connsiteY285" fmla="*/ 289873 h 471291"/>
                <a:gd name="connsiteX286" fmla="*/ 133906 w 287641"/>
                <a:gd name="connsiteY286" fmla="*/ 291014 h 471291"/>
                <a:gd name="connsiteX287" fmla="*/ 135586 w 287641"/>
                <a:gd name="connsiteY287" fmla="*/ 295695 h 471291"/>
                <a:gd name="connsiteX288" fmla="*/ 135195 w 287641"/>
                <a:gd name="connsiteY288" fmla="*/ 297333 h 471291"/>
                <a:gd name="connsiteX289" fmla="*/ 134969 w 287641"/>
                <a:gd name="connsiteY289" fmla="*/ 299419 h 471291"/>
                <a:gd name="connsiteX290" fmla="*/ 137376 w 287641"/>
                <a:gd name="connsiteY290" fmla="*/ 301421 h 471291"/>
                <a:gd name="connsiteX291" fmla="*/ 139525 w 287641"/>
                <a:gd name="connsiteY291" fmla="*/ 301389 h 471291"/>
                <a:gd name="connsiteX292" fmla="*/ 141702 w 287641"/>
                <a:gd name="connsiteY292" fmla="*/ 301358 h 471291"/>
                <a:gd name="connsiteX293" fmla="*/ 142533 w 287641"/>
                <a:gd name="connsiteY293" fmla="*/ 301860 h 471291"/>
                <a:gd name="connsiteX294" fmla="*/ 143367 w 287641"/>
                <a:gd name="connsiteY294" fmla="*/ 303275 h 471291"/>
                <a:gd name="connsiteX295" fmla="*/ 144038 w 287641"/>
                <a:gd name="connsiteY295" fmla="*/ 304945 h 471291"/>
                <a:gd name="connsiteX296" fmla="*/ 145830 w 287641"/>
                <a:gd name="connsiteY296" fmla="*/ 304807 h 471291"/>
                <a:gd name="connsiteX297" fmla="*/ 148691 w 287641"/>
                <a:gd name="connsiteY297" fmla="*/ 303448 h 471291"/>
                <a:gd name="connsiteX298" fmla="*/ 150553 w 287641"/>
                <a:gd name="connsiteY298" fmla="*/ 303124 h 471291"/>
                <a:gd name="connsiteX299" fmla="*/ 151782 w 287641"/>
                <a:gd name="connsiteY299" fmla="*/ 305736 h 471291"/>
                <a:gd name="connsiteX300" fmla="*/ 155124 w 287641"/>
                <a:gd name="connsiteY300" fmla="*/ 309182 h 471291"/>
                <a:gd name="connsiteX301" fmla="*/ 157070 w 287641"/>
                <a:gd name="connsiteY301" fmla="*/ 310724 h 471291"/>
                <a:gd name="connsiteX302" fmla="*/ 160376 w 287641"/>
                <a:gd name="connsiteY302" fmla="*/ 311535 h 471291"/>
                <a:gd name="connsiteX303" fmla="*/ 163859 w 287641"/>
                <a:gd name="connsiteY303" fmla="*/ 314308 h 471291"/>
                <a:gd name="connsiteX304" fmla="*/ 163371 w 287641"/>
                <a:gd name="connsiteY304" fmla="*/ 317646 h 471291"/>
                <a:gd name="connsiteX305" fmla="*/ 164824 w 287641"/>
                <a:gd name="connsiteY305" fmla="*/ 318760 h 471291"/>
                <a:gd name="connsiteX306" fmla="*/ 168934 w 287641"/>
                <a:gd name="connsiteY306" fmla="*/ 320076 h 471291"/>
                <a:gd name="connsiteX307" fmla="*/ 170387 w 287641"/>
                <a:gd name="connsiteY307" fmla="*/ 321849 h 471291"/>
                <a:gd name="connsiteX308" fmla="*/ 171084 w 287641"/>
                <a:gd name="connsiteY308" fmla="*/ 323359 h 471291"/>
                <a:gd name="connsiteX309" fmla="*/ 172166 w 287641"/>
                <a:gd name="connsiteY309" fmla="*/ 324611 h 471291"/>
                <a:gd name="connsiteX310" fmla="*/ 173431 w 287641"/>
                <a:gd name="connsiteY310" fmla="*/ 328388 h 471291"/>
                <a:gd name="connsiteX311" fmla="*/ 172991 w 287641"/>
                <a:gd name="connsiteY311" fmla="*/ 330712 h 471291"/>
                <a:gd name="connsiteX312" fmla="*/ 171335 w 287641"/>
                <a:gd name="connsiteY312" fmla="*/ 331510 h 471291"/>
                <a:gd name="connsiteX313" fmla="*/ 167424 w 287641"/>
                <a:gd name="connsiteY313" fmla="*/ 333997 h 471291"/>
                <a:gd name="connsiteX314" fmla="*/ 165681 w 287641"/>
                <a:gd name="connsiteY314" fmla="*/ 335851 h 471291"/>
                <a:gd name="connsiteX315" fmla="*/ 164314 w 287641"/>
                <a:gd name="connsiteY315" fmla="*/ 337006 h 471291"/>
                <a:gd name="connsiteX316" fmla="*/ 160430 w 287641"/>
                <a:gd name="connsiteY316" fmla="*/ 339479 h 471291"/>
                <a:gd name="connsiteX317" fmla="*/ 159007 w 287641"/>
                <a:gd name="connsiteY317" fmla="*/ 339923 h 471291"/>
                <a:gd name="connsiteX318" fmla="*/ 157644 w 287641"/>
                <a:gd name="connsiteY318" fmla="*/ 341207 h 471291"/>
                <a:gd name="connsiteX319" fmla="*/ 156327 w 287641"/>
                <a:gd name="connsiteY319" fmla="*/ 341769 h 471291"/>
                <a:gd name="connsiteX320" fmla="*/ 155148 w 287641"/>
                <a:gd name="connsiteY320" fmla="*/ 341446 h 471291"/>
                <a:gd name="connsiteX321" fmla="*/ 150740 w 287641"/>
                <a:gd name="connsiteY321" fmla="*/ 343770 h 471291"/>
                <a:gd name="connsiteX322" fmla="*/ 151084 w 287641"/>
                <a:gd name="connsiteY322" fmla="*/ 344762 h 471291"/>
                <a:gd name="connsiteX323" fmla="*/ 154464 w 287641"/>
                <a:gd name="connsiteY323" fmla="*/ 345182 h 471291"/>
                <a:gd name="connsiteX324" fmla="*/ 156187 w 287641"/>
                <a:gd name="connsiteY324" fmla="*/ 344684 h 471291"/>
                <a:gd name="connsiteX325" fmla="*/ 157513 w 287641"/>
                <a:gd name="connsiteY325" fmla="*/ 343516 h 471291"/>
                <a:gd name="connsiteX326" fmla="*/ 158961 w 287641"/>
                <a:gd name="connsiteY326" fmla="*/ 343248 h 471291"/>
                <a:gd name="connsiteX327" fmla="*/ 160283 w 287641"/>
                <a:gd name="connsiteY327" fmla="*/ 343468 h 471291"/>
                <a:gd name="connsiteX328" fmla="*/ 161684 w 287641"/>
                <a:gd name="connsiteY328" fmla="*/ 342548 h 471291"/>
                <a:gd name="connsiteX329" fmla="*/ 162784 w 287641"/>
                <a:gd name="connsiteY329" fmla="*/ 342180 h 471291"/>
                <a:gd name="connsiteX330" fmla="*/ 163920 w 287641"/>
                <a:gd name="connsiteY330" fmla="*/ 342621 h 471291"/>
                <a:gd name="connsiteX331" fmla="*/ 165187 w 287641"/>
                <a:gd name="connsiteY331" fmla="*/ 344828 h 471291"/>
                <a:gd name="connsiteX332" fmla="*/ 162557 w 287641"/>
                <a:gd name="connsiteY332" fmla="*/ 345976 h 471291"/>
                <a:gd name="connsiteX333" fmla="*/ 160691 w 287641"/>
                <a:gd name="connsiteY333" fmla="*/ 346028 h 471291"/>
                <a:gd name="connsiteX334" fmla="*/ 159780 w 287641"/>
                <a:gd name="connsiteY334" fmla="*/ 349640 h 471291"/>
                <a:gd name="connsiteX335" fmla="*/ 158650 w 287641"/>
                <a:gd name="connsiteY335" fmla="*/ 351190 h 471291"/>
                <a:gd name="connsiteX336" fmla="*/ 157841 w 287641"/>
                <a:gd name="connsiteY336" fmla="*/ 351935 h 471291"/>
                <a:gd name="connsiteX337" fmla="*/ 153701 w 287641"/>
                <a:gd name="connsiteY337" fmla="*/ 353469 h 471291"/>
                <a:gd name="connsiteX338" fmla="*/ 150970 w 287641"/>
                <a:gd name="connsiteY338" fmla="*/ 355412 h 471291"/>
                <a:gd name="connsiteX339" fmla="*/ 147750 w 287641"/>
                <a:gd name="connsiteY339" fmla="*/ 356975 h 471291"/>
                <a:gd name="connsiteX340" fmla="*/ 146344 w 287641"/>
                <a:gd name="connsiteY340" fmla="*/ 356635 h 471291"/>
                <a:gd name="connsiteX341" fmla="*/ 144226 w 287641"/>
                <a:gd name="connsiteY341" fmla="*/ 358223 h 471291"/>
                <a:gd name="connsiteX342" fmla="*/ 139518 w 287641"/>
                <a:gd name="connsiteY342" fmla="*/ 360101 h 471291"/>
                <a:gd name="connsiteX343" fmla="*/ 137106 w 287641"/>
                <a:gd name="connsiteY343" fmla="*/ 362629 h 471291"/>
                <a:gd name="connsiteX344" fmla="*/ 131693 w 287641"/>
                <a:gd name="connsiteY344" fmla="*/ 364888 h 471291"/>
                <a:gd name="connsiteX345" fmla="*/ 128935 w 287641"/>
                <a:gd name="connsiteY345" fmla="*/ 366724 h 471291"/>
                <a:gd name="connsiteX346" fmla="*/ 121444 w 287641"/>
                <a:gd name="connsiteY346" fmla="*/ 366820 h 471291"/>
                <a:gd name="connsiteX347" fmla="*/ 114290 w 287641"/>
                <a:gd name="connsiteY347" fmla="*/ 366417 h 471291"/>
                <a:gd name="connsiteX348" fmla="*/ 112044 w 287641"/>
                <a:gd name="connsiteY348" fmla="*/ 367290 h 471291"/>
                <a:gd name="connsiteX349" fmla="*/ 114340 w 287641"/>
                <a:gd name="connsiteY349" fmla="*/ 367560 h 471291"/>
                <a:gd name="connsiteX350" fmla="*/ 115948 w 287641"/>
                <a:gd name="connsiteY350" fmla="*/ 368416 h 471291"/>
                <a:gd name="connsiteX351" fmla="*/ 117877 w 287641"/>
                <a:gd name="connsiteY351" fmla="*/ 368059 h 471291"/>
                <a:gd name="connsiteX352" fmla="*/ 122410 w 287641"/>
                <a:gd name="connsiteY352" fmla="*/ 368487 h 471291"/>
                <a:gd name="connsiteX353" fmla="*/ 124742 w 287641"/>
                <a:gd name="connsiteY353" fmla="*/ 368953 h 471291"/>
                <a:gd name="connsiteX354" fmla="*/ 127735 w 287641"/>
                <a:gd name="connsiteY354" fmla="*/ 371949 h 471291"/>
                <a:gd name="connsiteX355" fmla="*/ 125534 w 287641"/>
                <a:gd name="connsiteY355" fmla="*/ 373013 h 471291"/>
                <a:gd name="connsiteX356" fmla="*/ 121723 w 287641"/>
                <a:gd name="connsiteY356" fmla="*/ 373829 h 471291"/>
                <a:gd name="connsiteX357" fmla="*/ 123152 w 287641"/>
                <a:gd name="connsiteY357" fmla="*/ 378067 h 471291"/>
                <a:gd name="connsiteX358" fmla="*/ 124331 w 287641"/>
                <a:gd name="connsiteY358" fmla="*/ 380919 h 471291"/>
                <a:gd name="connsiteX359" fmla="*/ 122788 w 287641"/>
                <a:gd name="connsiteY359" fmla="*/ 382639 h 471291"/>
                <a:gd name="connsiteX360" fmla="*/ 122673 w 287641"/>
                <a:gd name="connsiteY360" fmla="*/ 390443 h 471291"/>
                <a:gd name="connsiteX361" fmla="*/ 120507 w 287641"/>
                <a:gd name="connsiteY361" fmla="*/ 390592 h 471291"/>
                <a:gd name="connsiteX362" fmla="*/ 119587 w 287641"/>
                <a:gd name="connsiteY362" fmla="*/ 393812 h 471291"/>
                <a:gd name="connsiteX363" fmla="*/ 120269 w 287641"/>
                <a:gd name="connsiteY363" fmla="*/ 395452 h 471291"/>
                <a:gd name="connsiteX364" fmla="*/ 120216 w 287641"/>
                <a:gd name="connsiteY364" fmla="*/ 399257 h 471291"/>
                <a:gd name="connsiteX365" fmla="*/ 120667 w 287641"/>
                <a:gd name="connsiteY365" fmla="*/ 401599 h 471291"/>
                <a:gd name="connsiteX366" fmla="*/ 121729 w 287641"/>
                <a:gd name="connsiteY366" fmla="*/ 403752 h 471291"/>
                <a:gd name="connsiteX367" fmla="*/ 121256 w 287641"/>
                <a:gd name="connsiteY367" fmla="*/ 405996 h 471291"/>
                <a:gd name="connsiteX368" fmla="*/ 117832 w 287641"/>
                <a:gd name="connsiteY368" fmla="*/ 411238 h 471291"/>
                <a:gd name="connsiteX369" fmla="*/ 117910 w 287641"/>
                <a:gd name="connsiteY369" fmla="*/ 413693 h 471291"/>
                <a:gd name="connsiteX370" fmla="*/ 118525 w 287641"/>
                <a:gd name="connsiteY370" fmla="*/ 415150 h 471291"/>
                <a:gd name="connsiteX371" fmla="*/ 118980 w 287641"/>
                <a:gd name="connsiteY371" fmla="*/ 417477 h 471291"/>
                <a:gd name="connsiteX372" fmla="*/ 117424 w 287641"/>
                <a:gd name="connsiteY372" fmla="*/ 421945 h 471291"/>
                <a:gd name="connsiteX373" fmla="*/ 116324 w 287641"/>
                <a:gd name="connsiteY373" fmla="*/ 425671 h 471291"/>
                <a:gd name="connsiteX374" fmla="*/ 115018 w 287641"/>
                <a:gd name="connsiteY374" fmla="*/ 428802 h 471291"/>
                <a:gd name="connsiteX375" fmla="*/ 112094 w 287641"/>
                <a:gd name="connsiteY375" fmla="*/ 432553 h 471291"/>
                <a:gd name="connsiteX376" fmla="*/ 110639 w 287641"/>
                <a:gd name="connsiteY376" fmla="*/ 435353 h 471291"/>
                <a:gd name="connsiteX377" fmla="*/ 107233 w 287641"/>
                <a:gd name="connsiteY377" fmla="*/ 444067 h 471291"/>
                <a:gd name="connsiteX378" fmla="*/ 105545 w 287641"/>
                <a:gd name="connsiteY378" fmla="*/ 445792 h 471291"/>
                <a:gd name="connsiteX379" fmla="*/ 103474 w 287641"/>
                <a:gd name="connsiteY379" fmla="*/ 447117 h 471291"/>
                <a:gd name="connsiteX380" fmla="*/ 101166 w 287641"/>
                <a:gd name="connsiteY380" fmla="*/ 445891 h 471291"/>
                <a:gd name="connsiteX381" fmla="*/ 99049 w 287641"/>
                <a:gd name="connsiteY381" fmla="*/ 445223 h 471291"/>
                <a:gd name="connsiteX382" fmla="*/ 96464 w 287641"/>
                <a:gd name="connsiteY382" fmla="*/ 445304 h 471291"/>
                <a:gd name="connsiteX383" fmla="*/ 92416 w 287641"/>
                <a:gd name="connsiteY383" fmla="*/ 446309 h 471291"/>
                <a:gd name="connsiteX384" fmla="*/ 86326 w 287641"/>
                <a:gd name="connsiteY384" fmla="*/ 445641 h 471291"/>
                <a:gd name="connsiteX385" fmla="*/ 80375 w 287641"/>
                <a:gd name="connsiteY385" fmla="*/ 445963 h 471291"/>
                <a:gd name="connsiteX386" fmla="*/ 78870 w 287641"/>
                <a:gd name="connsiteY386" fmla="*/ 446831 h 471291"/>
                <a:gd name="connsiteX387" fmla="*/ 79772 w 287641"/>
                <a:gd name="connsiteY387" fmla="*/ 449981 h 471291"/>
                <a:gd name="connsiteX388" fmla="*/ 77579 w 287641"/>
                <a:gd name="connsiteY388" fmla="*/ 450394 h 471291"/>
                <a:gd name="connsiteX389" fmla="*/ 75434 w 287641"/>
                <a:gd name="connsiteY389" fmla="*/ 449498 h 471291"/>
                <a:gd name="connsiteX390" fmla="*/ 73547 w 287641"/>
                <a:gd name="connsiteY390" fmla="*/ 450567 h 471291"/>
                <a:gd name="connsiteX391" fmla="*/ 71970 w 287641"/>
                <a:gd name="connsiteY391" fmla="*/ 451739 h 471291"/>
                <a:gd name="connsiteX392" fmla="*/ 68874 w 287641"/>
                <a:gd name="connsiteY392" fmla="*/ 454516 h 471291"/>
                <a:gd name="connsiteX393" fmla="*/ 67837 w 287641"/>
                <a:gd name="connsiteY393" fmla="*/ 456225 h 471291"/>
                <a:gd name="connsiteX394" fmla="*/ 67570 w 287641"/>
                <a:gd name="connsiteY394" fmla="*/ 459439 h 471291"/>
                <a:gd name="connsiteX395" fmla="*/ 69196 w 287641"/>
                <a:gd name="connsiteY395" fmla="*/ 462318 h 471291"/>
                <a:gd name="connsiteX396" fmla="*/ 70638 w 287641"/>
                <a:gd name="connsiteY396" fmla="*/ 465684 h 471291"/>
                <a:gd name="connsiteX397" fmla="*/ 66924 w 287641"/>
                <a:gd name="connsiteY397" fmla="*/ 469739 h 471291"/>
                <a:gd name="connsiteX398" fmla="*/ 64851 w 287641"/>
                <a:gd name="connsiteY398" fmla="*/ 469876 h 471291"/>
                <a:gd name="connsiteX399" fmla="*/ 58800 w 287641"/>
                <a:gd name="connsiteY399" fmla="*/ 468752 h 471291"/>
                <a:gd name="connsiteX400" fmla="*/ 48077 w 287641"/>
                <a:gd name="connsiteY400" fmla="*/ 471291 h 471291"/>
                <a:gd name="connsiteX401" fmla="*/ 38446 w 287641"/>
                <a:gd name="connsiteY401" fmla="*/ 469283 h 471291"/>
                <a:gd name="connsiteX402" fmla="*/ 39657 w 287641"/>
                <a:gd name="connsiteY402" fmla="*/ 467112 h 471291"/>
                <a:gd name="connsiteX403" fmla="*/ 39617 w 287641"/>
                <a:gd name="connsiteY403" fmla="*/ 465514 h 471291"/>
                <a:gd name="connsiteX404" fmla="*/ 40161 w 287641"/>
                <a:gd name="connsiteY404" fmla="*/ 463055 h 471291"/>
                <a:gd name="connsiteX405" fmla="*/ 40484 w 287641"/>
                <a:gd name="connsiteY405" fmla="*/ 460536 h 471291"/>
                <a:gd name="connsiteX406" fmla="*/ 40394 w 287641"/>
                <a:gd name="connsiteY406" fmla="*/ 458849 h 471291"/>
                <a:gd name="connsiteX407" fmla="*/ 39688 w 287641"/>
                <a:gd name="connsiteY407" fmla="*/ 457050 h 471291"/>
                <a:gd name="connsiteX408" fmla="*/ 37313 w 287641"/>
                <a:gd name="connsiteY408" fmla="*/ 454694 h 471291"/>
                <a:gd name="connsiteX409" fmla="*/ 31961 w 287641"/>
                <a:gd name="connsiteY409" fmla="*/ 446722 h 471291"/>
                <a:gd name="connsiteX410" fmla="*/ 30378 w 287641"/>
                <a:gd name="connsiteY410" fmla="*/ 443349 h 471291"/>
                <a:gd name="connsiteX411" fmla="*/ 29277 w 287641"/>
                <a:gd name="connsiteY411" fmla="*/ 441942 h 471291"/>
                <a:gd name="connsiteX412" fmla="*/ 30070 w 287641"/>
                <a:gd name="connsiteY412" fmla="*/ 441866 h 471291"/>
                <a:gd name="connsiteX413" fmla="*/ 34477 w 287641"/>
                <a:gd name="connsiteY413" fmla="*/ 443679 h 471291"/>
                <a:gd name="connsiteX414" fmla="*/ 35505 w 287641"/>
                <a:gd name="connsiteY414" fmla="*/ 443456 h 471291"/>
                <a:gd name="connsiteX415" fmla="*/ 36585 w 287641"/>
                <a:gd name="connsiteY415" fmla="*/ 442775 h 471291"/>
                <a:gd name="connsiteX416" fmla="*/ 35270 w 287641"/>
                <a:gd name="connsiteY416" fmla="*/ 440179 h 471291"/>
                <a:gd name="connsiteX417" fmla="*/ 34140 w 287641"/>
                <a:gd name="connsiteY417" fmla="*/ 439003 h 471291"/>
                <a:gd name="connsiteX418" fmla="*/ 33374 w 287641"/>
                <a:gd name="connsiteY418" fmla="*/ 437243 h 471291"/>
                <a:gd name="connsiteX419" fmla="*/ 35954 w 287641"/>
                <a:gd name="connsiteY419" fmla="*/ 436767 h 471291"/>
                <a:gd name="connsiteX420" fmla="*/ 37818 w 287641"/>
                <a:gd name="connsiteY420" fmla="*/ 436872 h 471291"/>
                <a:gd name="connsiteX421" fmla="*/ 39191 w 287641"/>
                <a:gd name="connsiteY421" fmla="*/ 434890 h 471291"/>
                <a:gd name="connsiteX422" fmla="*/ 38399 w 287641"/>
                <a:gd name="connsiteY422" fmla="*/ 431681 h 471291"/>
                <a:gd name="connsiteX423" fmla="*/ 36397 w 287641"/>
                <a:gd name="connsiteY423" fmla="*/ 430693 h 471291"/>
                <a:gd name="connsiteX424" fmla="*/ 34725 w 287641"/>
                <a:gd name="connsiteY424" fmla="*/ 430263 h 471291"/>
                <a:gd name="connsiteX425" fmla="*/ 31521 w 287641"/>
                <a:gd name="connsiteY425" fmla="*/ 425210 h 471291"/>
                <a:gd name="connsiteX426" fmla="*/ 28178 w 287641"/>
                <a:gd name="connsiteY426" fmla="*/ 422589 h 471291"/>
                <a:gd name="connsiteX427" fmla="*/ 22216 w 287641"/>
                <a:gd name="connsiteY427" fmla="*/ 412449 h 471291"/>
                <a:gd name="connsiteX428" fmla="*/ 20035 w 287641"/>
                <a:gd name="connsiteY428" fmla="*/ 405461 h 471291"/>
                <a:gd name="connsiteX429" fmla="*/ 18008 w 287641"/>
                <a:gd name="connsiteY429" fmla="*/ 406126 h 471291"/>
                <a:gd name="connsiteX430" fmla="*/ 17023 w 287641"/>
                <a:gd name="connsiteY430" fmla="*/ 403076 h 471291"/>
                <a:gd name="connsiteX431" fmla="*/ 16317 w 287641"/>
                <a:gd name="connsiteY431" fmla="*/ 400184 h 471291"/>
                <a:gd name="connsiteX432" fmla="*/ 16176 w 287641"/>
                <a:gd name="connsiteY432" fmla="*/ 398055 h 471291"/>
                <a:gd name="connsiteX433" fmla="*/ 12998 w 287641"/>
                <a:gd name="connsiteY433" fmla="*/ 396834 h 471291"/>
                <a:gd name="connsiteX434" fmla="*/ 12868 w 287641"/>
                <a:gd name="connsiteY434" fmla="*/ 395340 h 471291"/>
                <a:gd name="connsiteX435" fmla="*/ 12296 w 287641"/>
                <a:gd name="connsiteY435" fmla="*/ 388660 h 471291"/>
                <a:gd name="connsiteX436" fmla="*/ 8886 w 287641"/>
                <a:gd name="connsiteY436" fmla="*/ 387761 h 471291"/>
                <a:gd name="connsiteX437" fmla="*/ 6681 w 287641"/>
                <a:gd name="connsiteY437" fmla="*/ 384002 h 471291"/>
                <a:gd name="connsiteX438" fmla="*/ 6288 w 287641"/>
                <a:gd name="connsiteY438" fmla="*/ 376872 h 471291"/>
                <a:gd name="connsiteX439" fmla="*/ 4043 w 287641"/>
                <a:gd name="connsiteY439" fmla="*/ 375571 h 471291"/>
                <a:gd name="connsiteX440" fmla="*/ 2235 w 287641"/>
                <a:gd name="connsiteY440" fmla="*/ 375932 h 471291"/>
                <a:gd name="connsiteX441" fmla="*/ 2320 w 287641"/>
                <a:gd name="connsiteY441" fmla="*/ 374160 h 471291"/>
                <a:gd name="connsiteX442" fmla="*/ 2751 w 287641"/>
                <a:gd name="connsiteY442" fmla="*/ 372496 h 471291"/>
                <a:gd name="connsiteX443" fmla="*/ 1696 w 287641"/>
                <a:gd name="connsiteY443" fmla="*/ 365889 h 471291"/>
                <a:gd name="connsiteX444" fmla="*/ 1343 w 287641"/>
                <a:gd name="connsiteY444" fmla="*/ 359841 h 471291"/>
                <a:gd name="connsiteX445" fmla="*/ 486 w 287641"/>
                <a:gd name="connsiteY445" fmla="*/ 358012 h 471291"/>
                <a:gd name="connsiteX446" fmla="*/ 0 w 287641"/>
                <a:gd name="connsiteY446" fmla="*/ 355868 h 471291"/>
                <a:gd name="connsiteX447" fmla="*/ 436 w 287641"/>
                <a:gd name="connsiteY447" fmla="*/ 354014 h 471291"/>
                <a:gd name="connsiteX448" fmla="*/ 1076 w 287641"/>
                <a:gd name="connsiteY448" fmla="*/ 352949 h 471291"/>
                <a:gd name="connsiteX449" fmla="*/ 3276 w 287641"/>
                <a:gd name="connsiteY449" fmla="*/ 352669 h 471291"/>
                <a:gd name="connsiteX450" fmla="*/ 5332 w 287641"/>
                <a:gd name="connsiteY450" fmla="*/ 354309 h 471291"/>
                <a:gd name="connsiteX451" fmla="*/ 7154 w 287641"/>
                <a:gd name="connsiteY451" fmla="*/ 358440 h 471291"/>
                <a:gd name="connsiteX452" fmla="*/ 8765 w 287641"/>
                <a:gd name="connsiteY452" fmla="*/ 358977 h 471291"/>
                <a:gd name="connsiteX453" fmla="*/ 10959 w 287641"/>
                <a:gd name="connsiteY453" fmla="*/ 357902 h 471291"/>
                <a:gd name="connsiteX454" fmla="*/ 12495 w 287641"/>
                <a:gd name="connsiteY454" fmla="*/ 354890 h 471291"/>
                <a:gd name="connsiteX455" fmla="*/ 13371 w 287641"/>
                <a:gd name="connsiteY455" fmla="*/ 350363 h 471291"/>
                <a:gd name="connsiteX456" fmla="*/ 14395 w 287641"/>
                <a:gd name="connsiteY456" fmla="*/ 346042 h 471291"/>
                <a:gd name="connsiteX457" fmla="*/ 13183 w 287641"/>
                <a:gd name="connsiteY457" fmla="*/ 341411 h 471291"/>
                <a:gd name="connsiteX458" fmla="*/ 11890 w 287641"/>
                <a:gd name="connsiteY458" fmla="*/ 337334 h 471291"/>
                <a:gd name="connsiteX459" fmla="*/ 11799 w 287641"/>
                <a:gd name="connsiteY459" fmla="*/ 336135 h 471291"/>
                <a:gd name="connsiteX460" fmla="*/ 15194 w 287641"/>
                <a:gd name="connsiteY460" fmla="*/ 332688 h 471291"/>
                <a:gd name="connsiteX461" fmla="*/ 16232 w 287641"/>
                <a:gd name="connsiteY461" fmla="*/ 329881 h 471291"/>
                <a:gd name="connsiteX462" fmla="*/ 17358 w 287641"/>
                <a:gd name="connsiteY462" fmla="*/ 327204 h 471291"/>
                <a:gd name="connsiteX463" fmla="*/ 18599 w 287641"/>
                <a:gd name="connsiteY463" fmla="*/ 326293 h 471291"/>
                <a:gd name="connsiteX464" fmla="*/ 20448 w 287641"/>
                <a:gd name="connsiteY464" fmla="*/ 326085 h 471291"/>
                <a:gd name="connsiteX465" fmla="*/ 22601 w 287641"/>
                <a:gd name="connsiteY465" fmla="*/ 325581 h 471291"/>
                <a:gd name="connsiteX466" fmla="*/ 25315 w 287641"/>
                <a:gd name="connsiteY466" fmla="*/ 323786 h 471291"/>
                <a:gd name="connsiteX467" fmla="*/ 27748 w 287641"/>
                <a:gd name="connsiteY467" fmla="*/ 321381 h 471291"/>
                <a:gd name="connsiteX468" fmla="*/ 29608 w 287641"/>
                <a:gd name="connsiteY468" fmla="*/ 319172 h 471291"/>
                <a:gd name="connsiteX469" fmla="*/ 30238 w 287641"/>
                <a:gd name="connsiteY469" fmla="*/ 314796 h 471291"/>
                <a:gd name="connsiteX470" fmla="*/ 30264 w 287641"/>
                <a:gd name="connsiteY470" fmla="*/ 312594 h 471291"/>
                <a:gd name="connsiteX471" fmla="*/ 31083 w 287641"/>
                <a:gd name="connsiteY471" fmla="*/ 310957 h 471291"/>
                <a:gd name="connsiteX472" fmla="*/ 31875 w 287641"/>
                <a:gd name="connsiteY472" fmla="*/ 307757 h 471291"/>
                <a:gd name="connsiteX473" fmla="*/ 31104 w 287641"/>
                <a:gd name="connsiteY473" fmla="*/ 304595 h 471291"/>
                <a:gd name="connsiteX474" fmla="*/ 28705 w 287641"/>
                <a:gd name="connsiteY474" fmla="*/ 299791 h 471291"/>
                <a:gd name="connsiteX475" fmla="*/ 25816 w 287641"/>
                <a:gd name="connsiteY475" fmla="*/ 293016 h 471291"/>
                <a:gd name="connsiteX476" fmla="*/ 25362 w 287641"/>
                <a:gd name="connsiteY476" fmla="*/ 289308 h 471291"/>
                <a:gd name="connsiteX477" fmla="*/ 26679 w 287641"/>
                <a:gd name="connsiteY477" fmla="*/ 288619 h 471291"/>
                <a:gd name="connsiteX478" fmla="*/ 29198 w 287641"/>
                <a:gd name="connsiteY478" fmla="*/ 288004 h 471291"/>
                <a:gd name="connsiteX479" fmla="*/ 33961 w 287641"/>
                <a:gd name="connsiteY479" fmla="*/ 287826 h 471291"/>
                <a:gd name="connsiteX480" fmla="*/ 34471 w 287641"/>
                <a:gd name="connsiteY480" fmla="*/ 287388 h 471291"/>
                <a:gd name="connsiteX481" fmla="*/ 34952 w 287641"/>
                <a:gd name="connsiteY481" fmla="*/ 285761 h 471291"/>
                <a:gd name="connsiteX482" fmla="*/ 36025 w 287641"/>
                <a:gd name="connsiteY482" fmla="*/ 283550 h 471291"/>
                <a:gd name="connsiteX483" fmla="*/ 37172 w 287641"/>
                <a:gd name="connsiteY483" fmla="*/ 281938 h 471291"/>
                <a:gd name="connsiteX484" fmla="*/ 37956 w 287641"/>
                <a:gd name="connsiteY484" fmla="*/ 279631 h 471291"/>
                <a:gd name="connsiteX485" fmla="*/ 38334 w 287641"/>
                <a:gd name="connsiteY485" fmla="*/ 277538 h 471291"/>
                <a:gd name="connsiteX486" fmla="*/ 35609 w 287641"/>
                <a:gd name="connsiteY486" fmla="*/ 274382 h 471291"/>
                <a:gd name="connsiteX487" fmla="*/ 32039 w 287641"/>
                <a:gd name="connsiteY487" fmla="*/ 271147 h 471291"/>
                <a:gd name="connsiteX488" fmla="*/ 29623 w 287641"/>
                <a:gd name="connsiteY488" fmla="*/ 270074 h 471291"/>
                <a:gd name="connsiteX489" fmla="*/ 25317 w 287641"/>
                <a:gd name="connsiteY489" fmla="*/ 267346 h 471291"/>
                <a:gd name="connsiteX490" fmla="*/ 22294 w 287641"/>
                <a:gd name="connsiteY490" fmla="*/ 265062 h 471291"/>
                <a:gd name="connsiteX491" fmla="*/ 24026 w 287641"/>
                <a:gd name="connsiteY491" fmla="*/ 256346 h 471291"/>
                <a:gd name="connsiteX492" fmla="*/ 25315 w 287641"/>
                <a:gd name="connsiteY492" fmla="*/ 249836 h 471291"/>
                <a:gd name="connsiteX493" fmla="*/ 25522 w 287641"/>
                <a:gd name="connsiteY493" fmla="*/ 248251 h 471291"/>
                <a:gd name="connsiteX494" fmla="*/ 25570 w 287641"/>
                <a:gd name="connsiteY494" fmla="*/ 245790 h 471291"/>
                <a:gd name="connsiteX495" fmla="*/ 21391 w 287641"/>
                <a:gd name="connsiteY495" fmla="*/ 235264 h 471291"/>
                <a:gd name="connsiteX496" fmla="*/ 21553 w 287641"/>
                <a:gd name="connsiteY496" fmla="*/ 232916 h 471291"/>
                <a:gd name="connsiteX497" fmla="*/ 21951 w 287641"/>
                <a:gd name="connsiteY497" fmla="*/ 230799 h 471291"/>
                <a:gd name="connsiteX498" fmla="*/ 21503 w 287641"/>
                <a:gd name="connsiteY498" fmla="*/ 227185 h 471291"/>
                <a:gd name="connsiteX499" fmla="*/ 21260 w 287641"/>
                <a:gd name="connsiteY499" fmla="*/ 223946 h 471291"/>
                <a:gd name="connsiteX500" fmla="*/ 21977 w 287641"/>
                <a:gd name="connsiteY500" fmla="*/ 222963 h 471291"/>
                <a:gd name="connsiteX501" fmla="*/ 23682 w 287641"/>
                <a:gd name="connsiteY501" fmla="*/ 221133 h 471291"/>
                <a:gd name="connsiteX502" fmla="*/ 22056 w 287641"/>
                <a:gd name="connsiteY502" fmla="*/ 218291 h 471291"/>
                <a:gd name="connsiteX503" fmla="*/ 21925 w 287641"/>
                <a:gd name="connsiteY503" fmla="*/ 218060 h 471291"/>
                <a:gd name="connsiteX504" fmla="*/ 18856 w 287641"/>
                <a:gd name="connsiteY504" fmla="*/ 211011 h 471291"/>
                <a:gd name="connsiteX505" fmla="*/ 23549 w 287641"/>
                <a:gd name="connsiteY505" fmla="*/ 204008 h 471291"/>
                <a:gd name="connsiteX506" fmla="*/ 22732 w 287641"/>
                <a:gd name="connsiteY506" fmla="*/ 200377 h 471291"/>
                <a:gd name="connsiteX507" fmla="*/ 25535 w 287641"/>
                <a:gd name="connsiteY507" fmla="*/ 197738 h 471291"/>
                <a:gd name="connsiteX508" fmla="*/ 30638 w 287641"/>
                <a:gd name="connsiteY508" fmla="*/ 191681 h 471291"/>
                <a:gd name="connsiteX509" fmla="*/ 33508 w 287641"/>
                <a:gd name="connsiteY509" fmla="*/ 188267 h 471291"/>
                <a:gd name="connsiteX510" fmla="*/ 34117 w 287641"/>
                <a:gd name="connsiteY510" fmla="*/ 187670 h 471291"/>
                <a:gd name="connsiteX511" fmla="*/ 36388 w 287641"/>
                <a:gd name="connsiteY511" fmla="*/ 186168 h 471291"/>
                <a:gd name="connsiteX512" fmla="*/ 40696 w 287641"/>
                <a:gd name="connsiteY512" fmla="*/ 184385 h 471291"/>
                <a:gd name="connsiteX513" fmla="*/ 45471 w 287641"/>
                <a:gd name="connsiteY513" fmla="*/ 183516 h 471291"/>
                <a:gd name="connsiteX514" fmla="*/ 47596 w 287641"/>
                <a:gd name="connsiteY514" fmla="*/ 183527 h 471291"/>
                <a:gd name="connsiteX515" fmla="*/ 55801 w 287641"/>
                <a:gd name="connsiteY515" fmla="*/ 184734 h 471291"/>
                <a:gd name="connsiteX516" fmla="*/ 62210 w 287641"/>
                <a:gd name="connsiteY516" fmla="*/ 185673 h 471291"/>
                <a:gd name="connsiteX517" fmla="*/ 63143 w 287641"/>
                <a:gd name="connsiteY517" fmla="*/ 184730 h 471291"/>
                <a:gd name="connsiteX518" fmla="*/ 64482 w 287641"/>
                <a:gd name="connsiteY518" fmla="*/ 182795 h 471291"/>
                <a:gd name="connsiteX519" fmla="*/ 66205 w 287641"/>
                <a:gd name="connsiteY519" fmla="*/ 180035 h 471291"/>
                <a:gd name="connsiteX520" fmla="*/ 66356 w 287641"/>
                <a:gd name="connsiteY520" fmla="*/ 176962 h 471291"/>
                <a:gd name="connsiteX521" fmla="*/ 65734 w 287641"/>
                <a:gd name="connsiteY521" fmla="*/ 172439 h 471291"/>
                <a:gd name="connsiteX522" fmla="*/ 64799 w 287641"/>
                <a:gd name="connsiteY522" fmla="*/ 169727 h 471291"/>
                <a:gd name="connsiteX523" fmla="*/ 60286 w 287641"/>
                <a:gd name="connsiteY523" fmla="*/ 167963 h 471291"/>
                <a:gd name="connsiteX524" fmla="*/ 55350 w 287641"/>
                <a:gd name="connsiteY524" fmla="*/ 165542 h 471291"/>
                <a:gd name="connsiteX525" fmla="*/ 61420 w 287641"/>
                <a:gd name="connsiteY525" fmla="*/ 157854 h 471291"/>
                <a:gd name="connsiteX526" fmla="*/ 65629 w 287641"/>
                <a:gd name="connsiteY526" fmla="*/ 152501 h 471291"/>
                <a:gd name="connsiteX527" fmla="*/ 70876 w 287641"/>
                <a:gd name="connsiteY527" fmla="*/ 144422 h 471291"/>
                <a:gd name="connsiteX528" fmla="*/ 72508 w 287641"/>
                <a:gd name="connsiteY528" fmla="*/ 141051 h 471291"/>
                <a:gd name="connsiteX529" fmla="*/ 73689 w 287641"/>
                <a:gd name="connsiteY529" fmla="*/ 139711 h 471291"/>
                <a:gd name="connsiteX530" fmla="*/ 75233 w 287641"/>
                <a:gd name="connsiteY530" fmla="*/ 127217 h 471291"/>
                <a:gd name="connsiteX531" fmla="*/ 76257 w 287641"/>
                <a:gd name="connsiteY531" fmla="*/ 123708 h 471291"/>
                <a:gd name="connsiteX532" fmla="*/ 77114 w 287641"/>
                <a:gd name="connsiteY532" fmla="*/ 121873 h 471291"/>
                <a:gd name="connsiteX533" fmla="*/ 77127 w 287641"/>
                <a:gd name="connsiteY533" fmla="*/ 119986 h 471291"/>
                <a:gd name="connsiteX534" fmla="*/ 76570 w 287641"/>
                <a:gd name="connsiteY534" fmla="*/ 116802 h 471291"/>
                <a:gd name="connsiteX535" fmla="*/ 75095 w 287641"/>
                <a:gd name="connsiteY535" fmla="*/ 109590 h 471291"/>
                <a:gd name="connsiteX536" fmla="*/ 83381 w 287641"/>
                <a:gd name="connsiteY536" fmla="*/ 108696 h 471291"/>
                <a:gd name="connsiteX537" fmla="*/ 86080 w 287641"/>
                <a:gd name="connsiteY537" fmla="*/ 108190 h 471291"/>
                <a:gd name="connsiteX538" fmla="*/ 88585 w 287641"/>
                <a:gd name="connsiteY538" fmla="*/ 107326 h 471291"/>
                <a:gd name="connsiteX539" fmla="*/ 93485 w 287641"/>
                <a:gd name="connsiteY539" fmla="*/ 105086 h 471291"/>
                <a:gd name="connsiteX540" fmla="*/ 95892 w 287641"/>
                <a:gd name="connsiteY540" fmla="*/ 103105 h 471291"/>
                <a:gd name="connsiteX541" fmla="*/ 94547 w 287641"/>
                <a:gd name="connsiteY541" fmla="*/ 96329 h 471291"/>
                <a:gd name="connsiteX542" fmla="*/ 97512 w 287641"/>
                <a:gd name="connsiteY542" fmla="*/ 94031 h 471291"/>
                <a:gd name="connsiteX543" fmla="*/ 104746 w 287641"/>
                <a:gd name="connsiteY543" fmla="*/ 86006 h 471291"/>
                <a:gd name="connsiteX544" fmla="*/ 112563 w 287641"/>
                <a:gd name="connsiteY544" fmla="*/ 78290 h 471291"/>
                <a:gd name="connsiteX545" fmla="*/ 116229 w 287641"/>
                <a:gd name="connsiteY545" fmla="*/ 75362 h 471291"/>
                <a:gd name="connsiteX546" fmla="*/ 116609 w 287641"/>
                <a:gd name="connsiteY546" fmla="*/ 73929 h 471291"/>
                <a:gd name="connsiteX547" fmla="*/ 116910 w 287641"/>
                <a:gd name="connsiteY547" fmla="*/ 71624 h 471291"/>
                <a:gd name="connsiteX548" fmla="*/ 115281 w 287641"/>
                <a:gd name="connsiteY548" fmla="*/ 67999 h 471291"/>
                <a:gd name="connsiteX549" fmla="*/ 113532 w 287641"/>
                <a:gd name="connsiteY549" fmla="*/ 65749 h 471291"/>
                <a:gd name="connsiteX550" fmla="*/ 110125 w 287641"/>
                <a:gd name="connsiteY550" fmla="*/ 61479 h 471291"/>
                <a:gd name="connsiteX551" fmla="*/ 111587 w 287641"/>
                <a:gd name="connsiteY551" fmla="*/ 58496 h 471291"/>
                <a:gd name="connsiteX552" fmla="*/ 114098 w 287641"/>
                <a:gd name="connsiteY552" fmla="*/ 57916 h 471291"/>
                <a:gd name="connsiteX553" fmla="*/ 117415 w 287641"/>
                <a:gd name="connsiteY553" fmla="*/ 56743 h 471291"/>
                <a:gd name="connsiteX554" fmla="*/ 120002 w 287641"/>
                <a:gd name="connsiteY554" fmla="*/ 54187 h 471291"/>
                <a:gd name="connsiteX555" fmla="*/ 120254 w 287641"/>
                <a:gd name="connsiteY555" fmla="*/ 53858 h 471291"/>
                <a:gd name="connsiteX556" fmla="*/ 124634 w 287641"/>
                <a:gd name="connsiteY556" fmla="*/ 43774 h 471291"/>
                <a:gd name="connsiteX557" fmla="*/ 133189 w 287641"/>
                <a:gd name="connsiteY557" fmla="*/ 38646 h 471291"/>
                <a:gd name="connsiteX558" fmla="*/ 136597 w 287641"/>
                <a:gd name="connsiteY558" fmla="*/ 35843 h 471291"/>
                <a:gd name="connsiteX559" fmla="*/ 141907 w 287641"/>
                <a:gd name="connsiteY559" fmla="*/ 37949 h 471291"/>
                <a:gd name="connsiteX560" fmla="*/ 149689 w 287641"/>
                <a:gd name="connsiteY560" fmla="*/ 41124 h 471291"/>
                <a:gd name="connsiteX561" fmla="*/ 153150 w 287641"/>
                <a:gd name="connsiteY561" fmla="*/ 36451 h 471291"/>
                <a:gd name="connsiteX562" fmla="*/ 154295 w 287641"/>
                <a:gd name="connsiteY562" fmla="*/ 34715 h 471291"/>
                <a:gd name="connsiteX563" fmla="*/ 155437 w 287641"/>
                <a:gd name="connsiteY563" fmla="*/ 32154 h 471291"/>
                <a:gd name="connsiteX564" fmla="*/ 154979 w 287641"/>
                <a:gd name="connsiteY564" fmla="*/ 27717 h 471291"/>
                <a:gd name="connsiteX565" fmla="*/ 154783 w 287641"/>
                <a:gd name="connsiteY565" fmla="*/ 21940 h 471291"/>
                <a:gd name="connsiteX566" fmla="*/ 155126 w 287641"/>
                <a:gd name="connsiteY566" fmla="*/ 19614 h 471291"/>
                <a:gd name="connsiteX567" fmla="*/ 158232 w 287641"/>
                <a:gd name="connsiteY567" fmla="*/ 18577 h 471291"/>
                <a:gd name="connsiteX568" fmla="*/ 159903 w 287641"/>
                <a:gd name="connsiteY568" fmla="*/ 18309 h 471291"/>
                <a:gd name="connsiteX569" fmla="*/ 168553 w 287641"/>
                <a:gd name="connsiteY569" fmla="*/ 20702 h 471291"/>
                <a:gd name="connsiteX570" fmla="*/ 170730 w 287641"/>
                <a:gd name="connsiteY570" fmla="*/ 20661 h 471291"/>
                <a:gd name="connsiteX571" fmla="*/ 174807 w 287641"/>
                <a:gd name="connsiteY571" fmla="*/ 20983 h 471291"/>
                <a:gd name="connsiteX572" fmla="*/ 179370 w 287641"/>
                <a:gd name="connsiteY572" fmla="*/ 22034 h 471291"/>
                <a:gd name="connsiteX573" fmla="*/ 188927 w 287641"/>
                <a:gd name="connsiteY573" fmla="*/ 24826 h 471291"/>
                <a:gd name="connsiteX574" fmla="*/ 192881 w 287641"/>
                <a:gd name="connsiteY574" fmla="*/ 25981 h 471291"/>
                <a:gd name="connsiteX575" fmla="*/ 195088 w 287641"/>
                <a:gd name="connsiteY575" fmla="*/ 26205 h 471291"/>
                <a:gd name="connsiteX576" fmla="*/ 196993 w 287641"/>
                <a:gd name="connsiteY576" fmla="*/ 24905 h 471291"/>
                <a:gd name="connsiteX577" fmla="*/ 201063 w 287641"/>
                <a:gd name="connsiteY577" fmla="*/ 21566 h 471291"/>
                <a:gd name="connsiteX578" fmla="*/ 195066 w 287641"/>
                <a:gd name="connsiteY578" fmla="*/ 19091 h 471291"/>
                <a:gd name="connsiteX579" fmla="*/ 199016 w 287641"/>
                <a:gd name="connsiteY579" fmla="*/ 16583 h 471291"/>
                <a:gd name="connsiteX580" fmla="*/ 201063 w 287641"/>
                <a:gd name="connsiteY580" fmla="*/ 14051 h 471291"/>
                <a:gd name="connsiteX581" fmla="*/ 202819 w 287641"/>
                <a:gd name="connsiteY581" fmla="*/ 10934 h 471291"/>
                <a:gd name="connsiteX582" fmla="*/ 203451 w 287641"/>
                <a:gd name="connsiteY582" fmla="*/ 7280 h 471291"/>
                <a:gd name="connsiteX583" fmla="*/ 203209 w 287641"/>
                <a:gd name="connsiteY583" fmla="*/ 5312 h 471291"/>
                <a:gd name="connsiteX584" fmla="*/ 201998 w 287641"/>
                <a:gd name="connsiteY584" fmla="*/ 3971 h 471291"/>
                <a:gd name="connsiteX585" fmla="*/ 198336 w 287641"/>
                <a:gd name="connsiteY585" fmla="*/ 619 h 471291"/>
                <a:gd name="connsiteX586" fmla="*/ 206634 w 287641"/>
                <a:gd name="connsiteY586" fmla="*/ 138 h 47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Lst>
              <a:rect l="l" t="t" r="r" b="b"/>
              <a:pathLst>
                <a:path w="287641" h="471291">
                  <a:moveTo>
                    <a:pt x="129980" y="408700"/>
                  </a:moveTo>
                  <a:lnTo>
                    <a:pt x="131392" y="409106"/>
                  </a:lnTo>
                  <a:lnTo>
                    <a:pt x="132021" y="409502"/>
                  </a:lnTo>
                  <a:lnTo>
                    <a:pt x="130533" y="410751"/>
                  </a:lnTo>
                  <a:lnTo>
                    <a:pt x="130706" y="412376"/>
                  </a:lnTo>
                  <a:lnTo>
                    <a:pt x="130602" y="413049"/>
                  </a:lnTo>
                  <a:lnTo>
                    <a:pt x="126847" y="420100"/>
                  </a:lnTo>
                  <a:lnTo>
                    <a:pt x="125843" y="424667"/>
                  </a:lnTo>
                  <a:lnTo>
                    <a:pt x="124511" y="425780"/>
                  </a:lnTo>
                  <a:lnTo>
                    <a:pt x="118993" y="441942"/>
                  </a:lnTo>
                  <a:lnTo>
                    <a:pt x="117858" y="443517"/>
                  </a:lnTo>
                  <a:lnTo>
                    <a:pt x="116851" y="443406"/>
                  </a:lnTo>
                  <a:lnTo>
                    <a:pt x="116180" y="441305"/>
                  </a:lnTo>
                  <a:lnTo>
                    <a:pt x="116022" y="435892"/>
                  </a:lnTo>
                  <a:lnTo>
                    <a:pt x="116424" y="433213"/>
                  </a:lnTo>
                  <a:lnTo>
                    <a:pt x="121246" y="423521"/>
                  </a:lnTo>
                  <a:lnTo>
                    <a:pt x="123398" y="422728"/>
                  </a:lnTo>
                  <a:lnTo>
                    <a:pt x="126426" y="416765"/>
                  </a:lnTo>
                  <a:lnTo>
                    <a:pt x="127242" y="414108"/>
                  </a:lnTo>
                  <a:lnTo>
                    <a:pt x="128555" y="411712"/>
                  </a:lnTo>
                  <a:lnTo>
                    <a:pt x="129330" y="409567"/>
                  </a:lnTo>
                  <a:close/>
                  <a:moveTo>
                    <a:pt x="171445" y="390509"/>
                  </a:moveTo>
                  <a:lnTo>
                    <a:pt x="172680" y="391004"/>
                  </a:lnTo>
                  <a:lnTo>
                    <a:pt x="175334" y="393055"/>
                  </a:lnTo>
                  <a:lnTo>
                    <a:pt x="173505" y="393817"/>
                  </a:lnTo>
                  <a:lnTo>
                    <a:pt x="172429" y="396070"/>
                  </a:lnTo>
                  <a:lnTo>
                    <a:pt x="170948" y="396450"/>
                  </a:lnTo>
                  <a:lnTo>
                    <a:pt x="169527" y="397201"/>
                  </a:lnTo>
                  <a:lnTo>
                    <a:pt x="169020" y="404312"/>
                  </a:lnTo>
                  <a:lnTo>
                    <a:pt x="171607" y="407008"/>
                  </a:lnTo>
                  <a:lnTo>
                    <a:pt x="170186" y="407385"/>
                  </a:lnTo>
                  <a:lnTo>
                    <a:pt x="168886" y="408192"/>
                  </a:lnTo>
                  <a:lnTo>
                    <a:pt x="167957" y="409384"/>
                  </a:lnTo>
                  <a:lnTo>
                    <a:pt x="167007" y="411948"/>
                  </a:lnTo>
                  <a:lnTo>
                    <a:pt x="163438" y="413400"/>
                  </a:lnTo>
                  <a:lnTo>
                    <a:pt x="162086" y="414474"/>
                  </a:lnTo>
                  <a:lnTo>
                    <a:pt x="160093" y="416861"/>
                  </a:lnTo>
                  <a:lnTo>
                    <a:pt x="159054" y="420321"/>
                  </a:lnTo>
                  <a:lnTo>
                    <a:pt x="157035" y="421795"/>
                  </a:lnTo>
                  <a:lnTo>
                    <a:pt x="154768" y="422144"/>
                  </a:lnTo>
                  <a:lnTo>
                    <a:pt x="156098" y="419312"/>
                  </a:lnTo>
                  <a:lnTo>
                    <a:pt x="157841" y="417002"/>
                  </a:lnTo>
                  <a:lnTo>
                    <a:pt x="156165" y="415416"/>
                  </a:lnTo>
                  <a:lnTo>
                    <a:pt x="155156" y="412931"/>
                  </a:lnTo>
                  <a:lnTo>
                    <a:pt x="153855" y="411024"/>
                  </a:lnTo>
                  <a:lnTo>
                    <a:pt x="154891" y="408891"/>
                  </a:lnTo>
                  <a:lnTo>
                    <a:pt x="154381" y="405391"/>
                  </a:lnTo>
                  <a:lnTo>
                    <a:pt x="154550" y="401970"/>
                  </a:lnTo>
                  <a:lnTo>
                    <a:pt x="156061" y="400241"/>
                  </a:lnTo>
                  <a:lnTo>
                    <a:pt x="157793" y="398831"/>
                  </a:lnTo>
                  <a:lnTo>
                    <a:pt x="160490" y="395583"/>
                  </a:lnTo>
                  <a:lnTo>
                    <a:pt x="163414" y="393226"/>
                  </a:lnTo>
                  <a:lnTo>
                    <a:pt x="167493" y="392166"/>
                  </a:lnTo>
                  <a:lnTo>
                    <a:pt x="169335" y="393143"/>
                  </a:lnTo>
                  <a:lnTo>
                    <a:pt x="170130" y="390998"/>
                  </a:lnTo>
                  <a:close/>
                  <a:moveTo>
                    <a:pt x="176625" y="388398"/>
                  </a:moveTo>
                  <a:lnTo>
                    <a:pt x="179860" y="388520"/>
                  </a:lnTo>
                  <a:lnTo>
                    <a:pt x="180972" y="388990"/>
                  </a:lnTo>
                  <a:lnTo>
                    <a:pt x="177100" y="390280"/>
                  </a:lnTo>
                  <a:lnTo>
                    <a:pt x="176703" y="392277"/>
                  </a:lnTo>
                  <a:lnTo>
                    <a:pt x="175556" y="392125"/>
                  </a:lnTo>
                  <a:lnTo>
                    <a:pt x="174511" y="390651"/>
                  </a:lnTo>
                  <a:close/>
                  <a:moveTo>
                    <a:pt x="161812" y="351984"/>
                  </a:moveTo>
                  <a:lnTo>
                    <a:pt x="162267" y="352091"/>
                  </a:lnTo>
                  <a:lnTo>
                    <a:pt x="160734" y="354550"/>
                  </a:lnTo>
                  <a:lnTo>
                    <a:pt x="159754" y="354860"/>
                  </a:lnTo>
                  <a:lnTo>
                    <a:pt x="159268" y="354762"/>
                  </a:lnTo>
                  <a:lnTo>
                    <a:pt x="159873" y="353249"/>
                  </a:lnTo>
                  <a:lnTo>
                    <a:pt x="160322" y="352596"/>
                  </a:lnTo>
                  <a:close/>
                  <a:moveTo>
                    <a:pt x="165261" y="337596"/>
                  </a:moveTo>
                  <a:lnTo>
                    <a:pt x="166975" y="338028"/>
                  </a:lnTo>
                  <a:lnTo>
                    <a:pt x="166964" y="338356"/>
                  </a:lnTo>
                  <a:lnTo>
                    <a:pt x="165325" y="339420"/>
                  </a:lnTo>
                  <a:lnTo>
                    <a:pt x="164697" y="340135"/>
                  </a:lnTo>
                  <a:lnTo>
                    <a:pt x="164142" y="341220"/>
                  </a:lnTo>
                  <a:lnTo>
                    <a:pt x="163585" y="339890"/>
                  </a:lnTo>
                  <a:lnTo>
                    <a:pt x="163807" y="339630"/>
                  </a:lnTo>
                  <a:lnTo>
                    <a:pt x="164187" y="338316"/>
                  </a:lnTo>
                  <a:close/>
                  <a:moveTo>
                    <a:pt x="209512" y="0"/>
                  </a:moveTo>
                  <a:lnTo>
                    <a:pt x="215548" y="2210"/>
                  </a:lnTo>
                  <a:lnTo>
                    <a:pt x="215812" y="2688"/>
                  </a:lnTo>
                  <a:lnTo>
                    <a:pt x="215855" y="3839"/>
                  </a:lnTo>
                  <a:lnTo>
                    <a:pt x="216066" y="5031"/>
                  </a:lnTo>
                  <a:lnTo>
                    <a:pt x="221923" y="8050"/>
                  </a:lnTo>
                  <a:lnTo>
                    <a:pt x="223611" y="9646"/>
                  </a:lnTo>
                  <a:lnTo>
                    <a:pt x="227207" y="12069"/>
                  </a:lnTo>
                  <a:lnTo>
                    <a:pt x="228159" y="13376"/>
                  </a:lnTo>
                  <a:lnTo>
                    <a:pt x="231489" y="14904"/>
                  </a:lnTo>
                  <a:lnTo>
                    <a:pt x="233877" y="16536"/>
                  </a:lnTo>
                  <a:lnTo>
                    <a:pt x="236667" y="17859"/>
                  </a:lnTo>
                  <a:lnTo>
                    <a:pt x="239923" y="19914"/>
                  </a:lnTo>
                  <a:lnTo>
                    <a:pt x="244294" y="21549"/>
                  </a:lnTo>
                  <a:lnTo>
                    <a:pt x="247986" y="22082"/>
                  </a:lnTo>
                  <a:lnTo>
                    <a:pt x="257280" y="24881"/>
                  </a:lnTo>
                  <a:lnTo>
                    <a:pt x="258865" y="25787"/>
                  </a:lnTo>
                  <a:lnTo>
                    <a:pt x="261547" y="27732"/>
                  </a:lnTo>
                  <a:lnTo>
                    <a:pt x="264255" y="29982"/>
                  </a:lnTo>
                  <a:lnTo>
                    <a:pt x="266127" y="34594"/>
                  </a:lnTo>
                  <a:lnTo>
                    <a:pt x="269136" y="34834"/>
                  </a:lnTo>
                  <a:lnTo>
                    <a:pt x="269952" y="36419"/>
                  </a:lnTo>
                  <a:lnTo>
                    <a:pt x="272578" y="39132"/>
                  </a:lnTo>
                  <a:lnTo>
                    <a:pt x="276218" y="41522"/>
                  </a:lnTo>
                  <a:lnTo>
                    <a:pt x="276087" y="42326"/>
                  </a:lnTo>
                  <a:lnTo>
                    <a:pt x="273189" y="44525"/>
                  </a:lnTo>
                  <a:lnTo>
                    <a:pt x="272878" y="47502"/>
                  </a:lnTo>
                  <a:lnTo>
                    <a:pt x="273152" y="51297"/>
                  </a:lnTo>
                  <a:lnTo>
                    <a:pt x="274061" y="54386"/>
                  </a:lnTo>
                  <a:lnTo>
                    <a:pt x="273966" y="55288"/>
                  </a:lnTo>
                  <a:lnTo>
                    <a:pt x="273247" y="56351"/>
                  </a:lnTo>
                  <a:lnTo>
                    <a:pt x="272383" y="58019"/>
                  </a:lnTo>
                  <a:lnTo>
                    <a:pt x="272075" y="59473"/>
                  </a:lnTo>
                  <a:lnTo>
                    <a:pt x="272150" y="60186"/>
                  </a:lnTo>
                  <a:lnTo>
                    <a:pt x="272442" y="60573"/>
                  </a:lnTo>
                  <a:lnTo>
                    <a:pt x="273968" y="60602"/>
                  </a:lnTo>
                  <a:lnTo>
                    <a:pt x="276704" y="60945"/>
                  </a:lnTo>
                  <a:lnTo>
                    <a:pt x="278313" y="61590"/>
                  </a:lnTo>
                  <a:lnTo>
                    <a:pt x="279226" y="65128"/>
                  </a:lnTo>
                  <a:lnTo>
                    <a:pt x="278918" y="65807"/>
                  </a:lnTo>
                  <a:lnTo>
                    <a:pt x="276611" y="67406"/>
                  </a:lnTo>
                  <a:lnTo>
                    <a:pt x="275935" y="68675"/>
                  </a:lnTo>
                  <a:lnTo>
                    <a:pt x="275869" y="70538"/>
                  </a:lnTo>
                  <a:lnTo>
                    <a:pt x="276277" y="72584"/>
                  </a:lnTo>
                  <a:lnTo>
                    <a:pt x="277069" y="74871"/>
                  </a:lnTo>
                  <a:lnTo>
                    <a:pt x="278874" y="77315"/>
                  </a:lnTo>
                  <a:lnTo>
                    <a:pt x="281314" y="79867"/>
                  </a:lnTo>
                  <a:lnTo>
                    <a:pt x="282917" y="81958"/>
                  </a:lnTo>
                  <a:lnTo>
                    <a:pt x="283675" y="83430"/>
                  </a:lnTo>
                  <a:lnTo>
                    <a:pt x="283951" y="84458"/>
                  </a:lnTo>
                  <a:lnTo>
                    <a:pt x="282852" y="85750"/>
                  </a:lnTo>
                  <a:lnTo>
                    <a:pt x="281863" y="88303"/>
                  </a:lnTo>
                  <a:lnTo>
                    <a:pt x="281679" y="91223"/>
                  </a:lnTo>
                  <a:lnTo>
                    <a:pt x="281230" y="93125"/>
                  </a:lnTo>
                  <a:lnTo>
                    <a:pt x="279081" y="95739"/>
                  </a:lnTo>
                  <a:lnTo>
                    <a:pt x="277596" y="96665"/>
                  </a:lnTo>
                  <a:lnTo>
                    <a:pt x="277173" y="98043"/>
                  </a:lnTo>
                  <a:lnTo>
                    <a:pt x="276991" y="100353"/>
                  </a:lnTo>
                  <a:lnTo>
                    <a:pt x="277427" y="103166"/>
                  </a:lnTo>
                  <a:lnTo>
                    <a:pt x="277577" y="105065"/>
                  </a:lnTo>
                  <a:lnTo>
                    <a:pt x="278034" y="106431"/>
                  </a:lnTo>
                  <a:lnTo>
                    <a:pt x="278708" y="107322"/>
                  </a:lnTo>
                  <a:lnTo>
                    <a:pt x="282155" y="108897"/>
                  </a:lnTo>
                  <a:lnTo>
                    <a:pt x="284085" y="112118"/>
                  </a:lnTo>
                  <a:lnTo>
                    <a:pt x="285288" y="114698"/>
                  </a:lnTo>
                  <a:lnTo>
                    <a:pt x="287641" y="121435"/>
                  </a:lnTo>
                  <a:lnTo>
                    <a:pt x="281783" y="122275"/>
                  </a:lnTo>
                  <a:lnTo>
                    <a:pt x="277380" y="120588"/>
                  </a:lnTo>
                  <a:lnTo>
                    <a:pt x="275184" y="121433"/>
                  </a:lnTo>
                  <a:lnTo>
                    <a:pt x="271342" y="121469"/>
                  </a:lnTo>
                  <a:lnTo>
                    <a:pt x="266980" y="122133"/>
                  </a:lnTo>
                  <a:lnTo>
                    <a:pt x="265510" y="123452"/>
                  </a:lnTo>
                  <a:lnTo>
                    <a:pt x="264354" y="123982"/>
                  </a:lnTo>
                  <a:lnTo>
                    <a:pt x="260308" y="122120"/>
                  </a:lnTo>
                  <a:lnTo>
                    <a:pt x="256488" y="119040"/>
                  </a:lnTo>
                  <a:lnTo>
                    <a:pt x="253696" y="121389"/>
                  </a:lnTo>
                  <a:lnTo>
                    <a:pt x="251889" y="121834"/>
                  </a:lnTo>
                  <a:lnTo>
                    <a:pt x="250265" y="119708"/>
                  </a:lnTo>
                  <a:lnTo>
                    <a:pt x="248846" y="119363"/>
                  </a:lnTo>
                  <a:lnTo>
                    <a:pt x="248079" y="120072"/>
                  </a:lnTo>
                  <a:lnTo>
                    <a:pt x="247408" y="121949"/>
                  </a:lnTo>
                  <a:lnTo>
                    <a:pt x="246339" y="123425"/>
                  </a:lnTo>
                  <a:lnTo>
                    <a:pt x="246060" y="124359"/>
                  </a:lnTo>
                  <a:lnTo>
                    <a:pt x="245875" y="128120"/>
                  </a:lnTo>
                  <a:lnTo>
                    <a:pt x="245596" y="128991"/>
                  </a:lnTo>
                  <a:lnTo>
                    <a:pt x="241886" y="128505"/>
                  </a:lnTo>
                  <a:lnTo>
                    <a:pt x="242109" y="129491"/>
                  </a:lnTo>
                  <a:lnTo>
                    <a:pt x="242916" y="129987"/>
                  </a:lnTo>
                  <a:lnTo>
                    <a:pt x="243242" y="130612"/>
                  </a:lnTo>
                  <a:lnTo>
                    <a:pt x="241897" y="131433"/>
                  </a:lnTo>
                  <a:lnTo>
                    <a:pt x="238213" y="131356"/>
                  </a:lnTo>
                  <a:lnTo>
                    <a:pt x="237837" y="132227"/>
                  </a:lnTo>
                  <a:lnTo>
                    <a:pt x="238874" y="133603"/>
                  </a:lnTo>
                  <a:lnTo>
                    <a:pt x="238066" y="134807"/>
                  </a:lnTo>
                  <a:lnTo>
                    <a:pt x="237317" y="135281"/>
                  </a:lnTo>
                  <a:lnTo>
                    <a:pt x="232918" y="136028"/>
                  </a:lnTo>
                  <a:lnTo>
                    <a:pt x="230372" y="135857"/>
                  </a:lnTo>
                  <a:lnTo>
                    <a:pt x="229645" y="136636"/>
                  </a:lnTo>
                  <a:lnTo>
                    <a:pt x="229441" y="137647"/>
                  </a:lnTo>
                  <a:lnTo>
                    <a:pt x="229923" y="138639"/>
                  </a:lnTo>
                  <a:lnTo>
                    <a:pt x="231046" y="139167"/>
                  </a:lnTo>
                  <a:lnTo>
                    <a:pt x="231415" y="139796"/>
                  </a:lnTo>
                  <a:lnTo>
                    <a:pt x="231338" y="141158"/>
                  </a:lnTo>
                  <a:lnTo>
                    <a:pt x="230403" y="141405"/>
                  </a:lnTo>
                  <a:lnTo>
                    <a:pt x="227749" y="139012"/>
                  </a:lnTo>
                  <a:lnTo>
                    <a:pt x="226941" y="139135"/>
                  </a:lnTo>
                  <a:lnTo>
                    <a:pt x="227548" y="140380"/>
                  </a:lnTo>
                  <a:lnTo>
                    <a:pt x="229064" y="141736"/>
                  </a:lnTo>
                  <a:lnTo>
                    <a:pt x="229940" y="143120"/>
                  </a:lnTo>
                  <a:lnTo>
                    <a:pt x="230707" y="144785"/>
                  </a:lnTo>
                  <a:lnTo>
                    <a:pt x="230558" y="146046"/>
                  </a:lnTo>
                  <a:lnTo>
                    <a:pt x="227263" y="150112"/>
                  </a:lnTo>
                  <a:lnTo>
                    <a:pt x="224363" y="152677"/>
                  </a:lnTo>
                  <a:lnTo>
                    <a:pt x="222199" y="154984"/>
                  </a:lnTo>
                  <a:lnTo>
                    <a:pt x="220923" y="157427"/>
                  </a:lnTo>
                  <a:lnTo>
                    <a:pt x="222400" y="158658"/>
                  </a:lnTo>
                  <a:lnTo>
                    <a:pt x="224043" y="160431"/>
                  </a:lnTo>
                  <a:lnTo>
                    <a:pt x="225198" y="163837"/>
                  </a:lnTo>
                  <a:lnTo>
                    <a:pt x="226576" y="166868"/>
                  </a:lnTo>
                  <a:lnTo>
                    <a:pt x="229357" y="169760"/>
                  </a:lnTo>
                  <a:lnTo>
                    <a:pt x="228798" y="171430"/>
                  </a:lnTo>
                  <a:lnTo>
                    <a:pt x="228150" y="172728"/>
                  </a:lnTo>
                  <a:lnTo>
                    <a:pt x="223523" y="175583"/>
                  </a:lnTo>
                  <a:lnTo>
                    <a:pt x="218276" y="179878"/>
                  </a:lnTo>
                  <a:lnTo>
                    <a:pt x="212620" y="190827"/>
                  </a:lnTo>
                  <a:lnTo>
                    <a:pt x="210739" y="192290"/>
                  </a:lnTo>
                  <a:lnTo>
                    <a:pt x="205788" y="194137"/>
                  </a:lnTo>
                  <a:lnTo>
                    <a:pt x="203967" y="195923"/>
                  </a:lnTo>
                  <a:lnTo>
                    <a:pt x="200281" y="198045"/>
                  </a:lnTo>
                  <a:lnTo>
                    <a:pt x="193846" y="199865"/>
                  </a:lnTo>
                  <a:lnTo>
                    <a:pt x="190927" y="202400"/>
                  </a:lnTo>
                  <a:lnTo>
                    <a:pt x="189609" y="205019"/>
                  </a:lnTo>
                  <a:lnTo>
                    <a:pt x="188143" y="205205"/>
                  </a:lnTo>
                  <a:lnTo>
                    <a:pt x="186690" y="204182"/>
                  </a:lnTo>
                  <a:lnTo>
                    <a:pt x="184751" y="203420"/>
                  </a:lnTo>
                  <a:lnTo>
                    <a:pt x="184498" y="205128"/>
                  </a:lnTo>
                  <a:lnTo>
                    <a:pt x="184580" y="206381"/>
                  </a:lnTo>
                  <a:lnTo>
                    <a:pt x="181477" y="204524"/>
                  </a:lnTo>
                  <a:lnTo>
                    <a:pt x="180013" y="206227"/>
                  </a:lnTo>
                  <a:lnTo>
                    <a:pt x="178869" y="209070"/>
                  </a:lnTo>
                  <a:lnTo>
                    <a:pt x="174403" y="212891"/>
                  </a:lnTo>
                  <a:lnTo>
                    <a:pt x="169590" y="212204"/>
                  </a:lnTo>
                  <a:lnTo>
                    <a:pt x="169050" y="212878"/>
                  </a:lnTo>
                  <a:lnTo>
                    <a:pt x="170331" y="213366"/>
                  </a:lnTo>
                  <a:lnTo>
                    <a:pt x="170525" y="213976"/>
                  </a:lnTo>
                  <a:lnTo>
                    <a:pt x="169651" y="214301"/>
                  </a:lnTo>
                  <a:lnTo>
                    <a:pt x="168327" y="214267"/>
                  </a:lnTo>
                  <a:lnTo>
                    <a:pt x="166284" y="215021"/>
                  </a:lnTo>
                  <a:lnTo>
                    <a:pt x="164941" y="214962"/>
                  </a:lnTo>
                  <a:lnTo>
                    <a:pt x="164304" y="216765"/>
                  </a:lnTo>
                  <a:lnTo>
                    <a:pt x="163265" y="218950"/>
                  </a:lnTo>
                  <a:lnTo>
                    <a:pt x="160546" y="219854"/>
                  </a:lnTo>
                  <a:lnTo>
                    <a:pt x="159143" y="220040"/>
                  </a:lnTo>
                  <a:lnTo>
                    <a:pt x="158450" y="221281"/>
                  </a:lnTo>
                  <a:lnTo>
                    <a:pt x="162632" y="221541"/>
                  </a:lnTo>
                  <a:lnTo>
                    <a:pt x="162298" y="222591"/>
                  </a:lnTo>
                  <a:lnTo>
                    <a:pt x="162203" y="223640"/>
                  </a:lnTo>
                  <a:lnTo>
                    <a:pt x="161771" y="224765"/>
                  </a:lnTo>
                  <a:lnTo>
                    <a:pt x="157016" y="226384"/>
                  </a:lnTo>
                  <a:lnTo>
                    <a:pt x="156284" y="227659"/>
                  </a:lnTo>
                  <a:lnTo>
                    <a:pt x="155291" y="228449"/>
                  </a:lnTo>
                  <a:lnTo>
                    <a:pt x="153176" y="228404"/>
                  </a:lnTo>
                  <a:lnTo>
                    <a:pt x="153254" y="227668"/>
                  </a:lnTo>
                  <a:lnTo>
                    <a:pt x="153600" y="226835"/>
                  </a:lnTo>
                  <a:lnTo>
                    <a:pt x="150449" y="226910"/>
                  </a:lnTo>
                  <a:lnTo>
                    <a:pt x="149467" y="225080"/>
                  </a:lnTo>
                  <a:lnTo>
                    <a:pt x="148869" y="225549"/>
                  </a:lnTo>
                  <a:lnTo>
                    <a:pt x="149223" y="227026"/>
                  </a:lnTo>
                  <a:lnTo>
                    <a:pt x="150048" y="228561"/>
                  </a:lnTo>
                  <a:lnTo>
                    <a:pt x="150965" y="230809"/>
                  </a:lnTo>
                  <a:lnTo>
                    <a:pt x="150220" y="232230"/>
                  </a:lnTo>
                  <a:lnTo>
                    <a:pt x="149387" y="232934"/>
                  </a:lnTo>
                  <a:lnTo>
                    <a:pt x="149994" y="233584"/>
                  </a:lnTo>
                  <a:lnTo>
                    <a:pt x="151676" y="234079"/>
                  </a:lnTo>
                  <a:lnTo>
                    <a:pt x="152356" y="234966"/>
                  </a:lnTo>
                  <a:lnTo>
                    <a:pt x="150361" y="235726"/>
                  </a:lnTo>
                  <a:lnTo>
                    <a:pt x="147871" y="238333"/>
                  </a:lnTo>
                  <a:lnTo>
                    <a:pt x="145290" y="238397"/>
                  </a:lnTo>
                  <a:lnTo>
                    <a:pt x="143712" y="240117"/>
                  </a:lnTo>
                  <a:lnTo>
                    <a:pt x="142036" y="240111"/>
                  </a:lnTo>
                  <a:lnTo>
                    <a:pt x="140674" y="239028"/>
                  </a:lnTo>
                  <a:lnTo>
                    <a:pt x="138490" y="238138"/>
                  </a:lnTo>
                  <a:lnTo>
                    <a:pt x="137787" y="239707"/>
                  </a:lnTo>
                  <a:lnTo>
                    <a:pt x="137674" y="240954"/>
                  </a:lnTo>
                  <a:lnTo>
                    <a:pt x="138905" y="244105"/>
                  </a:lnTo>
                  <a:lnTo>
                    <a:pt x="141255" y="246541"/>
                  </a:lnTo>
                  <a:lnTo>
                    <a:pt x="143431" y="247592"/>
                  </a:lnTo>
                  <a:lnTo>
                    <a:pt x="141865" y="248301"/>
                  </a:lnTo>
                  <a:lnTo>
                    <a:pt x="140700" y="249875"/>
                  </a:lnTo>
                  <a:lnTo>
                    <a:pt x="139294" y="254783"/>
                  </a:lnTo>
                  <a:lnTo>
                    <a:pt x="138529" y="256712"/>
                  </a:lnTo>
                  <a:lnTo>
                    <a:pt x="137700" y="260113"/>
                  </a:lnTo>
                  <a:lnTo>
                    <a:pt x="138225" y="262978"/>
                  </a:lnTo>
                  <a:lnTo>
                    <a:pt x="138646" y="264385"/>
                  </a:lnTo>
                  <a:lnTo>
                    <a:pt x="139711" y="266294"/>
                  </a:lnTo>
                  <a:lnTo>
                    <a:pt x="136817" y="266048"/>
                  </a:lnTo>
                  <a:lnTo>
                    <a:pt x="133761" y="264933"/>
                  </a:lnTo>
                  <a:lnTo>
                    <a:pt x="134187" y="267248"/>
                  </a:lnTo>
                  <a:lnTo>
                    <a:pt x="132310" y="269981"/>
                  </a:lnTo>
                  <a:lnTo>
                    <a:pt x="132660" y="272389"/>
                  </a:lnTo>
                  <a:lnTo>
                    <a:pt x="133051" y="273956"/>
                  </a:lnTo>
                  <a:lnTo>
                    <a:pt x="132470" y="276546"/>
                  </a:lnTo>
                  <a:lnTo>
                    <a:pt x="133353" y="277359"/>
                  </a:lnTo>
                  <a:lnTo>
                    <a:pt x="133833" y="278899"/>
                  </a:lnTo>
                  <a:lnTo>
                    <a:pt x="133042" y="280036"/>
                  </a:lnTo>
                  <a:lnTo>
                    <a:pt x="133394" y="281014"/>
                  </a:lnTo>
                  <a:lnTo>
                    <a:pt x="133526" y="284473"/>
                  </a:lnTo>
                  <a:lnTo>
                    <a:pt x="134126" y="289873"/>
                  </a:lnTo>
                  <a:lnTo>
                    <a:pt x="133906" y="291014"/>
                  </a:lnTo>
                  <a:lnTo>
                    <a:pt x="135586" y="295695"/>
                  </a:lnTo>
                  <a:lnTo>
                    <a:pt x="135195" y="297333"/>
                  </a:lnTo>
                  <a:lnTo>
                    <a:pt x="134969" y="299419"/>
                  </a:lnTo>
                  <a:lnTo>
                    <a:pt x="137376" y="301421"/>
                  </a:lnTo>
                  <a:lnTo>
                    <a:pt x="139525" y="301389"/>
                  </a:lnTo>
                  <a:lnTo>
                    <a:pt x="141702" y="301358"/>
                  </a:lnTo>
                  <a:lnTo>
                    <a:pt x="142533" y="301860"/>
                  </a:lnTo>
                  <a:lnTo>
                    <a:pt x="143367" y="303275"/>
                  </a:lnTo>
                  <a:lnTo>
                    <a:pt x="144038" y="304945"/>
                  </a:lnTo>
                  <a:lnTo>
                    <a:pt x="145830" y="304807"/>
                  </a:lnTo>
                  <a:lnTo>
                    <a:pt x="148691" y="303448"/>
                  </a:lnTo>
                  <a:lnTo>
                    <a:pt x="150553" y="303124"/>
                  </a:lnTo>
                  <a:lnTo>
                    <a:pt x="151782" y="305736"/>
                  </a:lnTo>
                  <a:lnTo>
                    <a:pt x="155124" y="309182"/>
                  </a:lnTo>
                  <a:lnTo>
                    <a:pt x="157070" y="310724"/>
                  </a:lnTo>
                  <a:lnTo>
                    <a:pt x="160376" y="311535"/>
                  </a:lnTo>
                  <a:lnTo>
                    <a:pt x="163859" y="314308"/>
                  </a:lnTo>
                  <a:lnTo>
                    <a:pt x="163371" y="317646"/>
                  </a:lnTo>
                  <a:lnTo>
                    <a:pt x="164824" y="318760"/>
                  </a:lnTo>
                  <a:lnTo>
                    <a:pt x="168934" y="320076"/>
                  </a:lnTo>
                  <a:lnTo>
                    <a:pt x="170387" y="321849"/>
                  </a:lnTo>
                  <a:lnTo>
                    <a:pt x="171084" y="323359"/>
                  </a:lnTo>
                  <a:lnTo>
                    <a:pt x="172166" y="324611"/>
                  </a:lnTo>
                  <a:lnTo>
                    <a:pt x="173431" y="328388"/>
                  </a:lnTo>
                  <a:lnTo>
                    <a:pt x="172991" y="330712"/>
                  </a:lnTo>
                  <a:lnTo>
                    <a:pt x="171335" y="331510"/>
                  </a:lnTo>
                  <a:lnTo>
                    <a:pt x="167424" y="333997"/>
                  </a:lnTo>
                  <a:lnTo>
                    <a:pt x="165681" y="335851"/>
                  </a:lnTo>
                  <a:lnTo>
                    <a:pt x="164314" y="337006"/>
                  </a:lnTo>
                  <a:lnTo>
                    <a:pt x="160430" y="339479"/>
                  </a:lnTo>
                  <a:lnTo>
                    <a:pt x="159007" y="339923"/>
                  </a:lnTo>
                  <a:lnTo>
                    <a:pt x="157644" y="341207"/>
                  </a:lnTo>
                  <a:lnTo>
                    <a:pt x="156327" y="341769"/>
                  </a:lnTo>
                  <a:lnTo>
                    <a:pt x="155148" y="341446"/>
                  </a:lnTo>
                  <a:lnTo>
                    <a:pt x="150740" y="343770"/>
                  </a:lnTo>
                  <a:lnTo>
                    <a:pt x="151084" y="344762"/>
                  </a:lnTo>
                  <a:lnTo>
                    <a:pt x="154464" y="345182"/>
                  </a:lnTo>
                  <a:lnTo>
                    <a:pt x="156187" y="344684"/>
                  </a:lnTo>
                  <a:lnTo>
                    <a:pt x="157513" y="343516"/>
                  </a:lnTo>
                  <a:lnTo>
                    <a:pt x="158961" y="343248"/>
                  </a:lnTo>
                  <a:lnTo>
                    <a:pt x="160283" y="343468"/>
                  </a:lnTo>
                  <a:lnTo>
                    <a:pt x="161684" y="342548"/>
                  </a:lnTo>
                  <a:lnTo>
                    <a:pt x="162784" y="342180"/>
                  </a:lnTo>
                  <a:lnTo>
                    <a:pt x="163920" y="342621"/>
                  </a:lnTo>
                  <a:lnTo>
                    <a:pt x="165187" y="344828"/>
                  </a:lnTo>
                  <a:lnTo>
                    <a:pt x="162557" y="345976"/>
                  </a:lnTo>
                  <a:lnTo>
                    <a:pt x="160691" y="346028"/>
                  </a:lnTo>
                  <a:lnTo>
                    <a:pt x="159780" y="349640"/>
                  </a:lnTo>
                  <a:lnTo>
                    <a:pt x="158650" y="351190"/>
                  </a:lnTo>
                  <a:lnTo>
                    <a:pt x="157841" y="351935"/>
                  </a:lnTo>
                  <a:lnTo>
                    <a:pt x="153701" y="353469"/>
                  </a:lnTo>
                  <a:lnTo>
                    <a:pt x="150970" y="355412"/>
                  </a:lnTo>
                  <a:lnTo>
                    <a:pt x="147750" y="356975"/>
                  </a:lnTo>
                  <a:lnTo>
                    <a:pt x="146344" y="356635"/>
                  </a:lnTo>
                  <a:lnTo>
                    <a:pt x="144226" y="358223"/>
                  </a:lnTo>
                  <a:lnTo>
                    <a:pt x="139518" y="360101"/>
                  </a:lnTo>
                  <a:lnTo>
                    <a:pt x="137106" y="362629"/>
                  </a:lnTo>
                  <a:lnTo>
                    <a:pt x="131693" y="364888"/>
                  </a:lnTo>
                  <a:lnTo>
                    <a:pt x="128935" y="366724"/>
                  </a:lnTo>
                  <a:lnTo>
                    <a:pt x="121444" y="366820"/>
                  </a:lnTo>
                  <a:lnTo>
                    <a:pt x="114290" y="366417"/>
                  </a:lnTo>
                  <a:lnTo>
                    <a:pt x="112044" y="367290"/>
                  </a:lnTo>
                  <a:lnTo>
                    <a:pt x="114340" y="367560"/>
                  </a:lnTo>
                  <a:lnTo>
                    <a:pt x="115948" y="368416"/>
                  </a:lnTo>
                  <a:lnTo>
                    <a:pt x="117877" y="368059"/>
                  </a:lnTo>
                  <a:lnTo>
                    <a:pt x="122410" y="368487"/>
                  </a:lnTo>
                  <a:lnTo>
                    <a:pt x="124742" y="368953"/>
                  </a:lnTo>
                  <a:lnTo>
                    <a:pt x="127735" y="371949"/>
                  </a:lnTo>
                  <a:lnTo>
                    <a:pt x="125534" y="373013"/>
                  </a:lnTo>
                  <a:lnTo>
                    <a:pt x="121723" y="373829"/>
                  </a:lnTo>
                  <a:lnTo>
                    <a:pt x="123152" y="378067"/>
                  </a:lnTo>
                  <a:lnTo>
                    <a:pt x="124331" y="380919"/>
                  </a:lnTo>
                  <a:lnTo>
                    <a:pt x="122788" y="382639"/>
                  </a:lnTo>
                  <a:lnTo>
                    <a:pt x="122673" y="390443"/>
                  </a:lnTo>
                  <a:lnTo>
                    <a:pt x="120507" y="390592"/>
                  </a:lnTo>
                  <a:lnTo>
                    <a:pt x="119587" y="393812"/>
                  </a:lnTo>
                  <a:lnTo>
                    <a:pt x="120269" y="395452"/>
                  </a:lnTo>
                  <a:lnTo>
                    <a:pt x="120216" y="399257"/>
                  </a:lnTo>
                  <a:lnTo>
                    <a:pt x="120667" y="401599"/>
                  </a:lnTo>
                  <a:lnTo>
                    <a:pt x="121729" y="403752"/>
                  </a:lnTo>
                  <a:lnTo>
                    <a:pt x="121256" y="405996"/>
                  </a:lnTo>
                  <a:lnTo>
                    <a:pt x="117832" y="411238"/>
                  </a:lnTo>
                  <a:lnTo>
                    <a:pt x="117910" y="413693"/>
                  </a:lnTo>
                  <a:lnTo>
                    <a:pt x="118525" y="415150"/>
                  </a:lnTo>
                  <a:lnTo>
                    <a:pt x="118980" y="417477"/>
                  </a:lnTo>
                  <a:lnTo>
                    <a:pt x="117424" y="421945"/>
                  </a:lnTo>
                  <a:lnTo>
                    <a:pt x="116324" y="425671"/>
                  </a:lnTo>
                  <a:lnTo>
                    <a:pt x="115018" y="428802"/>
                  </a:lnTo>
                  <a:lnTo>
                    <a:pt x="112094" y="432553"/>
                  </a:lnTo>
                  <a:lnTo>
                    <a:pt x="110639" y="435353"/>
                  </a:lnTo>
                  <a:lnTo>
                    <a:pt x="107233" y="444067"/>
                  </a:lnTo>
                  <a:lnTo>
                    <a:pt x="105545" y="445792"/>
                  </a:lnTo>
                  <a:lnTo>
                    <a:pt x="103474" y="447117"/>
                  </a:lnTo>
                  <a:lnTo>
                    <a:pt x="101166" y="445891"/>
                  </a:lnTo>
                  <a:lnTo>
                    <a:pt x="99049" y="445223"/>
                  </a:lnTo>
                  <a:lnTo>
                    <a:pt x="96464" y="445304"/>
                  </a:lnTo>
                  <a:lnTo>
                    <a:pt x="92416" y="446309"/>
                  </a:lnTo>
                  <a:lnTo>
                    <a:pt x="86326" y="445641"/>
                  </a:lnTo>
                  <a:lnTo>
                    <a:pt x="80375" y="445963"/>
                  </a:lnTo>
                  <a:lnTo>
                    <a:pt x="78870" y="446831"/>
                  </a:lnTo>
                  <a:lnTo>
                    <a:pt x="79772" y="449981"/>
                  </a:lnTo>
                  <a:lnTo>
                    <a:pt x="77579" y="450394"/>
                  </a:lnTo>
                  <a:lnTo>
                    <a:pt x="75434" y="449498"/>
                  </a:lnTo>
                  <a:lnTo>
                    <a:pt x="73547" y="450567"/>
                  </a:lnTo>
                  <a:lnTo>
                    <a:pt x="71970" y="451739"/>
                  </a:lnTo>
                  <a:lnTo>
                    <a:pt x="68874" y="454516"/>
                  </a:lnTo>
                  <a:lnTo>
                    <a:pt x="67837" y="456225"/>
                  </a:lnTo>
                  <a:lnTo>
                    <a:pt x="67570" y="459439"/>
                  </a:lnTo>
                  <a:lnTo>
                    <a:pt x="69196" y="462318"/>
                  </a:lnTo>
                  <a:lnTo>
                    <a:pt x="70638" y="465684"/>
                  </a:lnTo>
                  <a:lnTo>
                    <a:pt x="66924" y="469739"/>
                  </a:lnTo>
                  <a:lnTo>
                    <a:pt x="64851" y="469876"/>
                  </a:lnTo>
                  <a:lnTo>
                    <a:pt x="58800" y="468752"/>
                  </a:lnTo>
                  <a:lnTo>
                    <a:pt x="48077" y="471291"/>
                  </a:lnTo>
                  <a:lnTo>
                    <a:pt x="38446" y="469283"/>
                  </a:lnTo>
                  <a:lnTo>
                    <a:pt x="39657" y="467112"/>
                  </a:lnTo>
                  <a:lnTo>
                    <a:pt x="39617" y="465514"/>
                  </a:lnTo>
                  <a:lnTo>
                    <a:pt x="40161" y="463055"/>
                  </a:lnTo>
                  <a:lnTo>
                    <a:pt x="40484" y="460536"/>
                  </a:lnTo>
                  <a:lnTo>
                    <a:pt x="40394" y="458849"/>
                  </a:lnTo>
                  <a:lnTo>
                    <a:pt x="39688" y="457050"/>
                  </a:lnTo>
                  <a:lnTo>
                    <a:pt x="37313" y="454694"/>
                  </a:lnTo>
                  <a:lnTo>
                    <a:pt x="31961" y="446722"/>
                  </a:lnTo>
                  <a:lnTo>
                    <a:pt x="30378" y="443349"/>
                  </a:lnTo>
                  <a:lnTo>
                    <a:pt x="29277" y="441942"/>
                  </a:lnTo>
                  <a:lnTo>
                    <a:pt x="30070" y="441866"/>
                  </a:lnTo>
                  <a:lnTo>
                    <a:pt x="34477" y="443679"/>
                  </a:lnTo>
                  <a:lnTo>
                    <a:pt x="35505" y="443456"/>
                  </a:lnTo>
                  <a:lnTo>
                    <a:pt x="36585" y="442775"/>
                  </a:lnTo>
                  <a:lnTo>
                    <a:pt x="35270" y="440179"/>
                  </a:lnTo>
                  <a:lnTo>
                    <a:pt x="34140" y="439003"/>
                  </a:lnTo>
                  <a:lnTo>
                    <a:pt x="33374" y="437243"/>
                  </a:lnTo>
                  <a:lnTo>
                    <a:pt x="35954" y="436767"/>
                  </a:lnTo>
                  <a:lnTo>
                    <a:pt x="37818" y="436872"/>
                  </a:lnTo>
                  <a:lnTo>
                    <a:pt x="39191" y="434890"/>
                  </a:lnTo>
                  <a:lnTo>
                    <a:pt x="38399" y="431681"/>
                  </a:lnTo>
                  <a:lnTo>
                    <a:pt x="36397" y="430693"/>
                  </a:lnTo>
                  <a:lnTo>
                    <a:pt x="34725" y="430263"/>
                  </a:lnTo>
                  <a:lnTo>
                    <a:pt x="31521" y="425210"/>
                  </a:lnTo>
                  <a:lnTo>
                    <a:pt x="28178" y="422589"/>
                  </a:lnTo>
                  <a:lnTo>
                    <a:pt x="22216" y="412449"/>
                  </a:lnTo>
                  <a:lnTo>
                    <a:pt x="20035" y="405461"/>
                  </a:lnTo>
                  <a:lnTo>
                    <a:pt x="18008" y="406126"/>
                  </a:lnTo>
                  <a:lnTo>
                    <a:pt x="17023" y="403076"/>
                  </a:lnTo>
                  <a:lnTo>
                    <a:pt x="16317" y="400184"/>
                  </a:lnTo>
                  <a:lnTo>
                    <a:pt x="16176" y="398055"/>
                  </a:lnTo>
                  <a:lnTo>
                    <a:pt x="12998" y="396834"/>
                  </a:lnTo>
                  <a:lnTo>
                    <a:pt x="12868" y="395340"/>
                  </a:lnTo>
                  <a:lnTo>
                    <a:pt x="12296" y="388660"/>
                  </a:lnTo>
                  <a:lnTo>
                    <a:pt x="8886" y="387761"/>
                  </a:lnTo>
                  <a:lnTo>
                    <a:pt x="6681" y="384002"/>
                  </a:lnTo>
                  <a:lnTo>
                    <a:pt x="6288" y="376872"/>
                  </a:lnTo>
                  <a:lnTo>
                    <a:pt x="4043" y="375571"/>
                  </a:lnTo>
                  <a:lnTo>
                    <a:pt x="2235" y="375932"/>
                  </a:lnTo>
                  <a:lnTo>
                    <a:pt x="2320" y="374160"/>
                  </a:lnTo>
                  <a:lnTo>
                    <a:pt x="2751" y="372496"/>
                  </a:lnTo>
                  <a:lnTo>
                    <a:pt x="1696" y="365889"/>
                  </a:lnTo>
                  <a:lnTo>
                    <a:pt x="1343" y="359841"/>
                  </a:lnTo>
                  <a:lnTo>
                    <a:pt x="486" y="358012"/>
                  </a:lnTo>
                  <a:lnTo>
                    <a:pt x="0" y="355868"/>
                  </a:lnTo>
                  <a:lnTo>
                    <a:pt x="436" y="354014"/>
                  </a:lnTo>
                  <a:lnTo>
                    <a:pt x="1076" y="352949"/>
                  </a:lnTo>
                  <a:lnTo>
                    <a:pt x="3276" y="352669"/>
                  </a:lnTo>
                  <a:lnTo>
                    <a:pt x="5332" y="354309"/>
                  </a:lnTo>
                  <a:lnTo>
                    <a:pt x="7154" y="358440"/>
                  </a:lnTo>
                  <a:lnTo>
                    <a:pt x="8765" y="358977"/>
                  </a:lnTo>
                  <a:lnTo>
                    <a:pt x="10959" y="357902"/>
                  </a:lnTo>
                  <a:lnTo>
                    <a:pt x="12495" y="354890"/>
                  </a:lnTo>
                  <a:lnTo>
                    <a:pt x="13371" y="350363"/>
                  </a:lnTo>
                  <a:lnTo>
                    <a:pt x="14395" y="346042"/>
                  </a:lnTo>
                  <a:lnTo>
                    <a:pt x="13183" y="341411"/>
                  </a:lnTo>
                  <a:lnTo>
                    <a:pt x="11890" y="337334"/>
                  </a:lnTo>
                  <a:lnTo>
                    <a:pt x="11799" y="336135"/>
                  </a:lnTo>
                  <a:lnTo>
                    <a:pt x="15194" y="332688"/>
                  </a:lnTo>
                  <a:lnTo>
                    <a:pt x="16232" y="329881"/>
                  </a:lnTo>
                  <a:lnTo>
                    <a:pt x="17358" y="327204"/>
                  </a:lnTo>
                  <a:lnTo>
                    <a:pt x="18599" y="326293"/>
                  </a:lnTo>
                  <a:lnTo>
                    <a:pt x="20448" y="326085"/>
                  </a:lnTo>
                  <a:lnTo>
                    <a:pt x="22601" y="325581"/>
                  </a:lnTo>
                  <a:lnTo>
                    <a:pt x="25315" y="323786"/>
                  </a:lnTo>
                  <a:lnTo>
                    <a:pt x="27748" y="321381"/>
                  </a:lnTo>
                  <a:lnTo>
                    <a:pt x="29608" y="319172"/>
                  </a:lnTo>
                  <a:lnTo>
                    <a:pt x="30238" y="314796"/>
                  </a:lnTo>
                  <a:lnTo>
                    <a:pt x="30264" y="312594"/>
                  </a:lnTo>
                  <a:lnTo>
                    <a:pt x="31083" y="310957"/>
                  </a:lnTo>
                  <a:lnTo>
                    <a:pt x="31875" y="307757"/>
                  </a:lnTo>
                  <a:lnTo>
                    <a:pt x="31104" y="304595"/>
                  </a:lnTo>
                  <a:lnTo>
                    <a:pt x="28705" y="299791"/>
                  </a:lnTo>
                  <a:lnTo>
                    <a:pt x="25816" y="293016"/>
                  </a:lnTo>
                  <a:lnTo>
                    <a:pt x="25362" y="289308"/>
                  </a:lnTo>
                  <a:lnTo>
                    <a:pt x="26679" y="288619"/>
                  </a:lnTo>
                  <a:lnTo>
                    <a:pt x="29198" y="288004"/>
                  </a:lnTo>
                  <a:lnTo>
                    <a:pt x="33961" y="287826"/>
                  </a:lnTo>
                  <a:lnTo>
                    <a:pt x="34471" y="287388"/>
                  </a:lnTo>
                  <a:lnTo>
                    <a:pt x="34952" y="285761"/>
                  </a:lnTo>
                  <a:lnTo>
                    <a:pt x="36025" y="283550"/>
                  </a:lnTo>
                  <a:lnTo>
                    <a:pt x="37172" y="281938"/>
                  </a:lnTo>
                  <a:lnTo>
                    <a:pt x="37956" y="279631"/>
                  </a:lnTo>
                  <a:lnTo>
                    <a:pt x="38334" y="277538"/>
                  </a:lnTo>
                  <a:lnTo>
                    <a:pt x="35609" y="274382"/>
                  </a:lnTo>
                  <a:lnTo>
                    <a:pt x="32039" y="271147"/>
                  </a:lnTo>
                  <a:lnTo>
                    <a:pt x="29623" y="270074"/>
                  </a:lnTo>
                  <a:lnTo>
                    <a:pt x="25317" y="267346"/>
                  </a:lnTo>
                  <a:lnTo>
                    <a:pt x="22294" y="265062"/>
                  </a:lnTo>
                  <a:lnTo>
                    <a:pt x="24026" y="256346"/>
                  </a:lnTo>
                  <a:lnTo>
                    <a:pt x="25315" y="249836"/>
                  </a:lnTo>
                  <a:lnTo>
                    <a:pt x="25522" y="248251"/>
                  </a:lnTo>
                  <a:lnTo>
                    <a:pt x="25570" y="245790"/>
                  </a:lnTo>
                  <a:lnTo>
                    <a:pt x="21391" y="235264"/>
                  </a:lnTo>
                  <a:lnTo>
                    <a:pt x="21553" y="232916"/>
                  </a:lnTo>
                  <a:lnTo>
                    <a:pt x="21951" y="230799"/>
                  </a:lnTo>
                  <a:lnTo>
                    <a:pt x="21503" y="227185"/>
                  </a:lnTo>
                  <a:lnTo>
                    <a:pt x="21260" y="223946"/>
                  </a:lnTo>
                  <a:lnTo>
                    <a:pt x="21977" y="222963"/>
                  </a:lnTo>
                  <a:lnTo>
                    <a:pt x="23682" y="221133"/>
                  </a:lnTo>
                  <a:lnTo>
                    <a:pt x="22056" y="218291"/>
                  </a:lnTo>
                  <a:lnTo>
                    <a:pt x="21925" y="218060"/>
                  </a:lnTo>
                  <a:lnTo>
                    <a:pt x="18856" y="211011"/>
                  </a:lnTo>
                  <a:lnTo>
                    <a:pt x="23549" y="204008"/>
                  </a:lnTo>
                  <a:lnTo>
                    <a:pt x="22732" y="200377"/>
                  </a:lnTo>
                  <a:lnTo>
                    <a:pt x="25535" y="197738"/>
                  </a:lnTo>
                  <a:lnTo>
                    <a:pt x="30638" y="191681"/>
                  </a:lnTo>
                  <a:lnTo>
                    <a:pt x="33508" y="188267"/>
                  </a:lnTo>
                  <a:lnTo>
                    <a:pt x="34117" y="187670"/>
                  </a:lnTo>
                  <a:lnTo>
                    <a:pt x="36388" y="186168"/>
                  </a:lnTo>
                  <a:lnTo>
                    <a:pt x="40696" y="184385"/>
                  </a:lnTo>
                  <a:lnTo>
                    <a:pt x="45471" y="183516"/>
                  </a:lnTo>
                  <a:lnTo>
                    <a:pt x="47596" y="183527"/>
                  </a:lnTo>
                  <a:lnTo>
                    <a:pt x="55801" y="184734"/>
                  </a:lnTo>
                  <a:lnTo>
                    <a:pt x="62210" y="185673"/>
                  </a:lnTo>
                  <a:lnTo>
                    <a:pt x="63143" y="184730"/>
                  </a:lnTo>
                  <a:lnTo>
                    <a:pt x="64482" y="182795"/>
                  </a:lnTo>
                  <a:lnTo>
                    <a:pt x="66205" y="180035"/>
                  </a:lnTo>
                  <a:lnTo>
                    <a:pt x="66356" y="176962"/>
                  </a:lnTo>
                  <a:lnTo>
                    <a:pt x="65734" y="172439"/>
                  </a:lnTo>
                  <a:lnTo>
                    <a:pt x="64799" y="169727"/>
                  </a:lnTo>
                  <a:lnTo>
                    <a:pt x="60286" y="167963"/>
                  </a:lnTo>
                  <a:lnTo>
                    <a:pt x="55350" y="165542"/>
                  </a:lnTo>
                  <a:lnTo>
                    <a:pt x="61420" y="157854"/>
                  </a:lnTo>
                  <a:lnTo>
                    <a:pt x="65629" y="152501"/>
                  </a:lnTo>
                  <a:lnTo>
                    <a:pt x="70876" y="144422"/>
                  </a:lnTo>
                  <a:lnTo>
                    <a:pt x="72508" y="141051"/>
                  </a:lnTo>
                  <a:lnTo>
                    <a:pt x="73689" y="139711"/>
                  </a:lnTo>
                  <a:lnTo>
                    <a:pt x="75233" y="127217"/>
                  </a:lnTo>
                  <a:lnTo>
                    <a:pt x="76257" y="123708"/>
                  </a:lnTo>
                  <a:lnTo>
                    <a:pt x="77114" y="121873"/>
                  </a:lnTo>
                  <a:lnTo>
                    <a:pt x="77127" y="119986"/>
                  </a:lnTo>
                  <a:lnTo>
                    <a:pt x="76570" y="116802"/>
                  </a:lnTo>
                  <a:lnTo>
                    <a:pt x="75095" y="109590"/>
                  </a:lnTo>
                  <a:lnTo>
                    <a:pt x="83381" y="108696"/>
                  </a:lnTo>
                  <a:lnTo>
                    <a:pt x="86080" y="108190"/>
                  </a:lnTo>
                  <a:lnTo>
                    <a:pt x="88585" y="107326"/>
                  </a:lnTo>
                  <a:lnTo>
                    <a:pt x="93485" y="105086"/>
                  </a:lnTo>
                  <a:lnTo>
                    <a:pt x="95892" y="103105"/>
                  </a:lnTo>
                  <a:lnTo>
                    <a:pt x="94547" y="96329"/>
                  </a:lnTo>
                  <a:lnTo>
                    <a:pt x="97512" y="94031"/>
                  </a:lnTo>
                  <a:lnTo>
                    <a:pt x="104746" y="86006"/>
                  </a:lnTo>
                  <a:lnTo>
                    <a:pt x="112563" y="78290"/>
                  </a:lnTo>
                  <a:lnTo>
                    <a:pt x="116229" y="75362"/>
                  </a:lnTo>
                  <a:lnTo>
                    <a:pt x="116609" y="73929"/>
                  </a:lnTo>
                  <a:lnTo>
                    <a:pt x="116910" y="71624"/>
                  </a:lnTo>
                  <a:lnTo>
                    <a:pt x="115281" y="67999"/>
                  </a:lnTo>
                  <a:lnTo>
                    <a:pt x="113532" y="65749"/>
                  </a:lnTo>
                  <a:lnTo>
                    <a:pt x="110125" y="61479"/>
                  </a:lnTo>
                  <a:lnTo>
                    <a:pt x="111587" y="58496"/>
                  </a:lnTo>
                  <a:lnTo>
                    <a:pt x="114098" y="57916"/>
                  </a:lnTo>
                  <a:lnTo>
                    <a:pt x="117415" y="56743"/>
                  </a:lnTo>
                  <a:lnTo>
                    <a:pt x="120002" y="54187"/>
                  </a:lnTo>
                  <a:lnTo>
                    <a:pt x="120254" y="53858"/>
                  </a:lnTo>
                  <a:lnTo>
                    <a:pt x="124634" y="43774"/>
                  </a:lnTo>
                  <a:lnTo>
                    <a:pt x="133189" y="38646"/>
                  </a:lnTo>
                  <a:lnTo>
                    <a:pt x="136597" y="35843"/>
                  </a:lnTo>
                  <a:lnTo>
                    <a:pt x="141907" y="37949"/>
                  </a:lnTo>
                  <a:lnTo>
                    <a:pt x="149689" y="41124"/>
                  </a:lnTo>
                  <a:lnTo>
                    <a:pt x="153150" y="36451"/>
                  </a:lnTo>
                  <a:lnTo>
                    <a:pt x="154295" y="34715"/>
                  </a:lnTo>
                  <a:lnTo>
                    <a:pt x="155437" y="32154"/>
                  </a:lnTo>
                  <a:lnTo>
                    <a:pt x="154979" y="27717"/>
                  </a:lnTo>
                  <a:lnTo>
                    <a:pt x="154783" y="21940"/>
                  </a:lnTo>
                  <a:lnTo>
                    <a:pt x="155126" y="19614"/>
                  </a:lnTo>
                  <a:lnTo>
                    <a:pt x="158232" y="18577"/>
                  </a:lnTo>
                  <a:lnTo>
                    <a:pt x="159903" y="18309"/>
                  </a:lnTo>
                  <a:lnTo>
                    <a:pt x="168553" y="20702"/>
                  </a:lnTo>
                  <a:lnTo>
                    <a:pt x="170730" y="20661"/>
                  </a:lnTo>
                  <a:lnTo>
                    <a:pt x="174807" y="20983"/>
                  </a:lnTo>
                  <a:lnTo>
                    <a:pt x="179370" y="22034"/>
                  </a:lnTo>
                  <a:lnTo>
                    <a:pt x="188927" y="24826"/>
                  </a:lnTo>
                  <a:lnTo>
                    <a:pt x="192881" y="25981"/>
                  </a:lnTo>
                  <a:lnTo>
                    <a:pt x="195088" y="26205"/>
                  </a:lnTo>
                  <a:lnTo>
                    <a:pt x="196993" y="24905"/>
                  </a:lnTo>
                  <a:lnTo>
                    <a:pt x="201063" y="21566"/>
                  </a:lnTo>
                  <a:lnTo>
                    <a:pt x="195066" y="19091"/>
                  </a:lnTo>
                  <a:lnTo>
                    <a:pt x="199016" y="16583"/>
                  </a:lnTo>
                  <a:lnTo>
                    <a:pt x="201063" y="14051"/>
                  </a:lnTo>
                  <a:lnTo>
                    <a:pt x="202819" y="10934"/>
                  </a:lnTo>
                  <a:lnTo>
                    <a:pt x="203451" y="7280"/>
                  </a:lnTo>
                  <a:lnTo>
                    <a:pt x="203209" y="5312"/>
                  </a:lnTo>
                  <a:lnTo>
                    <a:pt x="201998" y="3971"/>
                  </a:lnTo>
                  <a:lnTo>
                    <a:pt x="198336" y="619"/>
                  </a:lnTo>
                  <a:lnTo>
                    <a:pt x="206634" y="138"/>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40" name="ee4p_VA_1_15912"/>
            <p:cNvSpPr>
              <a:spLocks noChangeAspect="1"/>
            </p:cNvSpPr>
            <p:nvPr>
              <p:custDataLst>
                <p:tags r:id="rId44"/>
              </p:custDataLst>
            </p:nvPr>
          </p:nvSpPr>
          <p:spPr>
            <a:xfrm>
              <a:off x="4861078" y="5418212"/>
              <a:ext cx="1023" cy="916"/>
            </a:xfrm>
            <a:custGeom>
              <a:avLst/>
              <a:gdLst/>
              <a:ahLst/>
              <a:cxnLst/>
              <a:rect l="0" t="0" r="0" b="0"/>
              <a:pathLst>
                <a:path w="258" h="231">
                  <a:moveTo>
                    <a:pt x="257" y="208"/>
                  </a:moveTo>
                  <a:lnTo>
                    <a:pt x="67" y="230"/>
                  </a:lnTo>
                  <a:lnTo>
                    <a:pt x="0" y="145"/>
                  </a:lnTo>
                  <a:lnTo>
                    <a:pt x="67" y="20"/>
                  </a:lnTo>
                  <a:lnTo>
                    <a:pt x="240" y="0"/>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grpSp>
      <p:sp>
        <p:nvSpPr>
          <p:cNvPr id="2" name="Titel 1"/>
          <p:cNvSpPr>
            <a:spLocks noGrp="1"/>
          </p:cNvSpPr>
          <p:nvPr>
            <p:ph type="title"/>
          </p:nvPr>
        </p:nvSpPr>
        <p:spPr>
          <a:xfrm>
            <a:off x="540386" y="843850"/>
            <a:ext cx="8332952" cy="583015"/>
          </a:xfrm>
        </p:spPr>
        <p:txBody>
          <a:bodyPr/>
          <a:lstStyle/>
          <a:p>
            <a:r>
              <a:rPr lang="en-GB" dirty="0"/>
              <a:t>Granularity offered cross-</a:t>
            </a:r>
            <a:r>
              <a:rPr lang="en-GB" dirty="0" err="1"/>
              <a:t>zonal</a:t>
            </a:r>
            <a:r>
              <a:rPr lang="en-GB" dirty="0"/>
              <a:t> capacity and imbalance settlement periods</a:t>
            </a:r>
          </a:p>
        </p:txBody>
      </p:sp>
      <p:sp>
        <p:nvSpPr>
          <p:cNvPr id="3" name="Foliennummernplatzhalter 2"/>
          <p:cNvSpPr>
            <a:spLocks noGrp="1"/>
          </p:cNvSpPr>
          <p:nvPr>
            <p:ph type="sldNum" sz="quarter" idx="11"/>
          </p:nvPr>
        </p:nvSpPr>
        <p:spPr/>
        <p:txBody>
          <a:bodyPr/>
          <a:lstStyle/>
          <a:p>
            <a:pPr>
              <a:defRPr/>
            </a:pPr>
            <a:fld id="{D383EB99-40B2-4176-B4FA-CDBAA950DF99}" type="slidenum">
              <a:rPr lang="en-US" altLang="en-US" smtClean="0"/>
              <a:pPr>
                <a:defRPr/>
              </a:pPr>
              <a:t>52</a:t>
            </a:fld>
            <a:endParaRPr lang="en-US" altLang="en-US" dirty="0"/>
          </a:p>
        </p:txBody>
      </p:sp>
      <p:sp>
        <p:nvSpPr>
          <p:cNvPr id="100" name="Textfeld 99"/>
          <p:cNvSpPr txBox="1"/>
          <p:nvPr/>
        </p:nvSpPr>
        <p:spPr>
          <a:xfrm>
            <a:off x="670097" y="1420903"/>
            <a:ext cx="2352994" cy="492443"/>
          </a:xfrm>
          <a:prstGeom prst="rect">
            <a:avLst/>
          </a:prstGeom>
          <a:noFill/>
        </p:spPr>
        <p:txBody>
          <a:bodyPr wrap="square" lIns="0" tIns="0" rIns="0" bIns="0" rtlCol="0">
            <a:spAutoFit/>
          </a:bodyPr>
          <a:lstStyle/>
          <a:p>
            <a:r>
              <a:rPr lang="en-GB" sz="1600" b="1" dirty="0"/>
              <a:t>Cross-</a:t>
            </a:r>
            <a:r>
              <a:rPr lang="en-GB" sz="1600" b="1" dirty="0" err="1"/>
              <a:t>zonal</a:t>
            </a:r>
            <a:r>
              <a:rPr lang="en-GB" sz="1600" b="1" dirty="0"/>
              <a:t> capacity: </a:t>
            </a:r>
          </a:p>
          <a:p>
            <a:r>
              <a:rPr lang="en-GB" sz="1600" b="1" dirty="0"/>
              <a:t>No changes to today</a:t>
            </a:r>
          </a:p>
        </p:txBody>
      </p:sp>
      <p:cxnSp>
        <p:nvCxnSpPr>
          <p:cNvPr id="217" name="Gerade Verbindung 216"/>
          <p:cNvCxnSpPr>
            <a:cxnSpLocks noChangeAspect="1"/>
          </p:cNvCxnSpPr>
          <p:nvPr/>
        </p:nvCxnSpPr>
        <p:spPr>
          <a:xfrm flipH="1">
            <a:off x="2033462" y="3854096"/>
            <a:ext cx="50147" cy="577554"/>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8" name="Gerade Verbindung 217"/>
          <p:cNvCxnSpPr>
            <a:cxnSpLocks noChangeAspect="1"/>
          </p:cNvCxnSpPr>
          <p:nvPr/>
        </p:nvCxnSpPr>
        <p:spPr>
          <a:xfrm flipH="1">
            <a:off x="2510800" y="4168820"/>
            <a:ext cx="60211" cy="185003"/>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9" name="Gerade Verbindung 218"/>
          <p:cNvCxnSpPr>
            <a:cxnSpLocks noChangeAspect="1"/>
          </p:cNvCxnSpPr>
          <p:nvPr/>
        </p:nvCxnSpPr>
        <p:spPr>
          <a:xfrm>
            <a:off x="2157002" y="3845549"/>
            <a:ext cx="105461" cy="180437"/>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0" name="Gerade Verbindung 219"/>
          <p:cNvCxnSpPr>
            <a:cxnSpLocks noChangeAspect="1"/>
          </p:cNvCxnSpPr>
          <p:nvPr/>
        </p:nvCxnSpPr>
        <p:spPr>
          <a:xfrm flipH="1">
            <a:off x="3692104" y="3512820"/>
            <a:ext cx="33575" cy="188071"/>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10" name="Gruppieren 1"/>
          <p:cNvGrpSpPr>
            <a:grpSpLocks/>
          </p:cNvGrpSpPr>
          <p:nvPr/>
        </p:nvGrpSpPr>
        <p:grpSpPr>
          <a:xfrm>
            <a:off x="723230" y="2054539"/>
            <a:ext cx="658995" cy="394614"/>
            <a:chOff x="395285" y="5167675"/>
            <a:chExt cx="676610" cy="412526"/>
          </a:xfrm>
        </p:grpSpPr>
        <p:sp>
          <p:nvSpPr>
            <p:cNvPr id="112" name="Line 4"/>
            <p:cNvSpPr>
              <a:spLocks noChangeShapeType="1"/>
            </p:cNvSpPr>
            <p:nvPr/>
          </p:nvSpPr>
          <p:spPr bwMode="gray">
            <a:xfrm rot="16200000" flipV="1">
              <a:off x="202430" y="5383427"/>
              <a:ext cx="389629" cy="3919"/>
            </a:xfrm>
            <a:prstGeom prst="line">
              <a:avLst/>
            </a:prstGeom>
            <a:noFill/>
            <a:ln w="9525" cap="flat" cmpd="sng" algn="ctr">
              <a:solidFill>
                <a:schemeClr val="accent3"/>
              </a:solidFill>
              <a:prstDash val="solid"/>
              <a:miter lim="800000"/>
              <a:headEnd type="none" w="med" len="med"/>
              <a:tailEnd type="none" w="med" len="med"/>
            </a:ln>
          </p:spPr>
          <p:txBody>
            <a:bodyPr/>
            <a:lstStyle/>
            <a:p>
              <a:endParaRPr lang="en-GB" sz="1000" dirty="0">
                <a:solidFill>
                  <a:schemeClr val="tx1"/>
                </a:solidFill>
                <a:latin typeface="+mn-lt"/>
                <a:cs typeface="Arial" panose="020B0604020202020204" pitchFamily="34" charset="0"/>
              </a:endParaRPr>
            </a:p>
          </p:txBody>
        </p:sp>
        <p:sp>
          <p:nvSpPr>
            <p:cNvPr id="118" name="Rectangle 9"/>
            <p:cNvSpPr>
              <a:spLocks noChangeArrowheads="1"/>
            </p:cNvSpPr>
            <p:nvPr/>
          </p:nvSpPr>
          <p:spPr bwMode="gray">
            <a:xfrm>
              <a:off x="675245" y="5383576"/>
              <a:ext cx="396650" cy="160873"/>
            </a:xfrm>
            <a:prstGeom prst="rect">
              <a:avLst/>
            </a:prstGeom>
            <a:noFill/>
            <a:ln w="9525">
              <a:noFill/>
              <a:miter lim="800000"/>
              <a:headEnd/>
              <a:tailEnd/>
            </a:ln>
          </p:spPr>
          <p:txBody>
            <a:bodyPr wrap="none" lIns="0" tIns="0" rIns="0" bIns="0" anchor="ctr">
              <a:spAutoFit/>
            </a:bodyPr>
            <a:lstStyle/>
            <a:p>
              <a:pPr defTabSz="762000" eaLnBrk="0" hangingPunct="0"/>
              <a:r>
                <a:rPr lang="en-GB" sz="1000" b="0" dirty="0">
                  <a:solidFill>
                    <a:srgbClr val="000000"/>
                  </a:solidFill>
                  <a:latin typeface="+mn-lt"/>
                  <a:cs typeface="Arial" panose="020B0604020202020204" pitchFamily="34" charset="0"/>
                </a:rPr>
                <a:t>30 min</a:t>
              </a:r>
            </a:p>
          </p:txBody>
        </p:sp>
        <p:sp>
          <p:nvSpPr>
            <p:cNvPr id="120" name="Rectangle 11"/>
            <p:cNvSpPr>
              <a:spLocks noChangeArrowheads="1"/>
            </p:cNvSpPr>
            <p:nvPr/>
          </p:nvSpPr>
          <p:spPr bwMode="gray">
            <a:xfrm>
              <a:off x="675245" y="5167675"/>
              <a:ext cx="396650" cy="160873"/>
            </a:xfrm>
            <a:prstGeom prst="rect">
              <a:avLst/>
            </a:prstGeom>
            <a:noFill/>
            <a:ln w="9525">
              <a:noFill/>
              <a:miter lim="800000"/>
              <a:headEnd/>
              <a:tailEnd/>
            </a:ln>
          </p:spPr>
          <p:txBody>
            <a:bodyPr wrap="none" lIns="0" tIns="0" rIns="0" bIns="0" anchor="ctr">
              <a:spAutoFit/>
            </a:bodyPr>
            <a:lstStyle/>
            <a:p>
              <a:pPr defTabSz="762000" eaLnBrk="0" hangingPunct="0"/>
              <a:r>
                <a:rPr lang="en-GB" sz="1000" b="0" dirty="0">
                  <a:solidFill>
                    <a:srgbClr val="000000"/>
                  </a:solidFill>
                  <a:latin typeface="+mn-lt"/>
                  <a:cs typeface="Arial" panose="020B0604020202020204" pitchFamily="34" charset="0"/>
                </a:rPr>
                <a:t>60 min</a:t>
              </a:r>
            </a:p>
          </p:txBody>
        </p:sp>
      </p:grpSp>
      <p:sp>
        <p:nvSpPr>
          <p:cNvPr id="227" name="Pfeil nach links und rechts 226"/>
          <p:cNvSpPr/>
          <p:nvPr/>
        </p:nvSpPr>
        <p:spPr>
          <a:xfrm>
            <a:off x="786180" y="2086539"/>
            <a:ext cx="169366" cy="92333"/>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139" name="Pfeil nach links und rechts 138"/>
          <p:cNvSpPr/>
          <p:nvPr/>
        </p:nvSpPr>
        <p:spPr>
          <a:xfrm>
            <a:off x="786180" y="2291838"/>
            <a:ext cx="169366" cy="92333"/>
          </a:xfrm>
          <a:prstGeom prst="lef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148" name="Pfeil nach links und rechts 147"/>
          <p:cNvSpPr/>
          <p:nvPr/>
        </p:nvSpPr>
        <p:spPr>
          <a:xfrm>
            <a:off x="2492251" y="3530749"/>
            <a:ext cx="169366" cy="92333"/>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149" name="Pfeil nach links und rechts 148"/>
          <p:cNvSpPr/>
          <p:nvPr/>
        </p:nvSpPr>
        <p:spPr>
          <a:xfrm>
            <a:off x="3464318" y="2666968"/>
            <a:ext cx="169366" cy="92333"/>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150" name="Pfeil nach links und rechts 149"/>
          <p:cNvSpPr/>
          <p:nvPr/>
        </p:nvSpPr>
        <p:spPr>
          <a:xfrm rot="16637802">
            <a:off x="1989755" y="4089225"/>
            <a:ext cx="169366" cy="92333"/>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151" name="Pfeil nach links und rechts 150"/>
          <p:cNvSpPr/>
          <p:nvPr/>
        </p:nvSpPr>
        <p:spPr>
          <a:xfrm rot="14592840">
            <a:off x="2131229" y="3908866"/>
            <a:ext cx="169366" cy="92333"/>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152" name="Pfeil nach links und rechts 151"/>
          <p:cNvSpPr/>
          <p:nvPr/>
        </p:nvSpPr>
        <p:spPr>
          <a:xfrm rot="17513078">
            <a:off x="2450733" y="4220812"/>
            <a:ext cx="169366" cy="92333"/>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154" name="Pfeil nach links und rechts 153"/>
          <p:cNvSpPr/>
          <p:nvPr/>
        </p:nvSpPr>
        <p:spPr>
          <a:xfrm rot="6014458">
            <a:off x="3630666" y="3578885"/>
            <a:ext cx="169366" cy="92333"/>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155" name="Pfeil nach links und rechts 154"/>
          <p:cNvSpPr/>
          <p:nvPr/>
        </p:nvSpPr>
        <p:spPr>
          <a:xfrm rot="6014458">
            <a:off x="3640996" y="3838508"/>
            <a:ext cx="169366" cy="92333"/>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156" name="Pfeil nach links und rechts 155"/>
          <p:cNvSpPr/>
          <p:nvPr/>
        </p:nvSpPr>
        <p:spPr>
          <a:xfrm rot="6014458">
            <a:off x="3499052" y="4042763"/>
            <a:ext cx="169366" cy="92333"/>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157" name="Pfeil nach links und rechts 156"/>
          <p:cNvSpPr/>
          <p:nvPr/>
        </p:nvSpPr>
        <p:spPr>
          <a:xfrm rot="5683661">
            <a:off x="2228196" y="4225604"/>
            <a:ext cx="169366" cy="92333"/>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solidFill>
                <a:schemeClr val="tx1"/>
              </a:solidFill>
            </a:endParaRPr>
          </a:p>
        </p:txBody>
      </p:sp>
      <p:sp>
        <p:nvSpPr>
          <p:cNvPr id="158" name="Pfeil nach links und rechts 157"/>
          <p:cNvSpPr/>
          <p:nvPr/>
        </p:nvSpPr>
        <p:spPr>
          <a:xfrm>
            <a:off x="2035073" y="4470270"/>
            <a:ext cx="169366" cy="92333"/>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159" name="Pfeil nach links und rechts 158"/>
          <p:cNvSpPr/>
          <p:nvPr/>
        </p:nvSpPr>
        <p:spPr>
          <a:xfrm rot="6347083">
            <a:off x="1870663" y="4610075"/>
            <a:ext cx="169366" cy="92333"/>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160" name="Pfeil nach links und rechts 159"/>
          <p:cNvSpPr/>
          <p:nvPr/>
        </p:nvSpPr>
        <p:spPr>
          <a:xfrm rot="6347083">
            <a:off x="1823426" y="4783545"/>
            <a:ext cx="169366" cy="92333"/>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161" name="Pfeil nach links und rechts 160"/>
          <p:cNvSpPr/>
          <p:nvPr/>
        </p:nvSpPr>
        <p:spPr>
          <a:xfrm rot="6825114">
            <a:off x="1449826" y="5540128"/>
            <a:ext cx="169366" cy="92333"/>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162" name="Pfeil nach links und rechts 161"/>
          <p:cNvSpPr/>
          <p:nvPr/>
        </p:nvSpPr>
        <p:spPr>
          <a:xfrm>
            <a:off x="817387" y="5827178"/>
            <a:ext cx="169366" cy="92333"/>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4" name="Pfeil nach links und rechts 151"/>
          <p:cNvSpPr/>
          <p:nvPr/>
        </p:nvSpPr>
        <p:spPr>
          <a:xfrm rot="19637112">
            <a:off x="2364275" y="3939870"/>
            <a:ext cx="181089" cy="96735"/>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26" name="Pfeil nach links und rechts 151"/>
          <p:cNvSpPr/>
          <p:nvPr/>
        </p:nvSpPr>
        <p:spPr>
          <a:xfrm rot="19637112">
            <a:off x="2486388" y="4062301"/>
            <a:ext cx="181089" cy="96735"/>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292" name="Textfeld 215"/>
          <p:cNvSpPr txBox="1"/>
          <p:nvPr/>
        </p:nvSpPr>
        <p:spPr>
          <a:xfrm>
            <a:off x="4776850" y="1428827"/>
            <a:ext cx="3054775" cy="492443"/>
          </a:xfrm>
          <a:prstGeom prst="rect">
            <a:avLst/>
          </a:prstGeom>
          <a:noFill/>
        </p:spPr>
        <p:txBody>
          <a:bodyPr wrap="square" lIns="0" tIns="0" rIns="0" bIns="0" rtlCol="0">
            <a:spAutoFit/>
          </a:bodyPr>
          <a:lstStyle/>
          <a:p>
            <a:r>
              <a:rPr lang="en-GB" sz="1600" b="1" dirty="0"/>
              <a:t>Imbalance settlement periods: No changes to today</a:t>
            </a:r>
          </a:p>
        </p:txBody>
      </p:sp>
      <p:grpSp>
        <p:nvGrpSpPr>
          <p:cNvPr id="293" name="Gruppieren 1"/>
          <p:cNvGrpSpPr>
            <a:grpSpLocks/>
          </p:cNvGrpSpPr>
          <p:nvPr/>
        </p:nvGrpSpPr>
        <p:grpSpPr>
          <a:xfrm>
            <a:off x="4798083" y="2088734"/>
            <a:ext cx="658997" cy="777365"/>
            <a:chOff x="395284" y="5599475"/>
            <a:chExt cx="676612" cy="812650"/>
          </a:xfrm>
        </p:grpSpPr>
        <p:sp>
          <p:nvSpPr>
            <p:cNvPr id="294" name="Rectangle 2"/>
            <p:cNvSpPr>
              <a:spLocks noChangeArrowheads="1"/>
            </p:cNvSpPr>
            <p:nvPr/>
          </p:nvSpPr>
          <p:spPr bwMode="gray">
            <a:xfrm>
              <a:off x="675246" y="6030483"/>
              <a:ext cx="396650" cy="160873"/>
            </a:xfrm>
            <a:prstGeom prst="rect">
              <a:avLst/>
            </a:prstGeom>
            <a:noFill/>
            <a:ln w="9525">
              <a:noFill/>
              <a:miter lim="800000"/>
              <a:headEnd/>
              <a:tailEnd/>
            </a:ln>
          </p:spPr>
          <p:txBody>
            <a:bodyPr wrap="none" lIns="0" tIns="0" rIns="0" bIns="0" anchor="ctr">
              <a:spAutoFit/>
            </a:bodyPr>
            <a:lstStyle/>
            <a:p>
              <a:pPr defTabSz="762000" eaLnBrk="0" hangingPunct="0"/>
              <a:r>
                <a:rPr lang="de-DE" sz="1000" b="0" dirty="0">
                  <a:solidFill>
                    <a:srgbClr val="000000"/>
                  </a:solidFill>
                  <a:latin typeface="+mj-lt"/>
                  <a:cs typeface="Arial" panose="020B0604020202020204" pitchFamily="34" charset="0"/>
                </a:rPr>
                <a:t>15 min</a:t>
              </a:r>
            </a:p>
          </p:txBody>
        </p:sp>
        <p:sp>
          <p:nvSpPr>
            <p:cNvPr id="295" name="Line 4"/>
            <p:cNvSpPr>
              <a:spLocks noChangeShapeType="1"/>
            </p:cNvSpPr>
            <p:nvPr/>
          </p:nvSpPr>
          <p:spPr bwMode="gray">
            <a:xfrm rot="16200000">
              <a:off x="8706" y="6025548"/>
              <a:ext cx="773155" cy="0"/>
            </a:xfrm>
            <a:prstGeom prst="line">
              <a:avLst/>
            </a:prstGeom>
            <a:noFill/>
            <a:ln w="9525" cap="flat" cmpd="sng" algn="ctr">
              <a:solidFill>
                <a:schemeClr val="accent3"/>
              </a:solidFill>
              <a:prstDash val="solid"/>
              <a:miter lim="800000"/>
              <a:headEnd type="none" w="med" len="med"/>
              <a:tailEnd type="none" w="med" len="med"/>
            </a:ln>
          </p:spPr>
          <p:txBody>
            <a:bodyPr/>
            <a:lstStyle/>
            <a:p>
              <a:endParaRPr lang="de-DE" sz="1000" dirty="0">
                <a:solidFill>
                  <a:schemeClr val="tx1"/>
                </a:solidFill>
                <a:latin typeface="+mj-lt"/>
                <a:cs typeface="Arial" panose="020B0604020202020204" pitchFamily="34" charset="0"/>
              </a:endParaRPr>
            </a:p>
          </p:txBody>
        </p:sp>
        <p:sp>
          <p:nvSpPr>
            <p:cNvPr id="296" name="Rectangle 3"/>
            <p:cNvSpPr>
              <a:spLocks noChangeAspect="1" noChangeArrowheads="1"/>
            </p:cNvSpPr>
            <p:nvPr/>
          </p:nvSpPr>
          <p:spPr bwMode="gray">
            <a:xfrm>
              <a:off x="467294" y="5830630"/>
              <a:ext cx="152400" cy="109864"/>
            </a:xfrm>
            <a:prstGeom prst="rect">
              <a:avLst/>
            </a:prstGeom>
            <a:solidFill>
              <a:schemeClr val="accent1"/>
            </a:solidFill>
            <a:ln w="9525">
              <a:noFill/>
              <a:miter lim="800000"/>
              <a:headEnd/>
              <a:tailEnd/>
            </a:ln>
          </p:spPr>
          <p:txBody>
            <a:bodyPr lIns="54006" tIns="54006" rIns="54006" bIns="54006" anchor="ctr"/>
            <a:lstStyle/>
            <a:p>
              <a:pPr fontAlgn="auto">
                <a:spcBef>
                  <a:spcPts val="0"/>
                </a:spcBef>
                <a:spcAft>
                  <a:spcPts val="0"/>
                </a:spcAft>
                <a:tabLst>
                  <a:tab pos="1800225" algn="r"/>
                </a:tabLst>
              </a:pPr>
              <a:endParaRPr lang="de-DE" sz="1000" kern="0" dirty="0">
                <a:solidFill>
                  <a:schemeClr val="tx1"/>
                </a:solidFill>
                <a:latin typeface="+mj-lt"/>
                <a:cs typeface="Arial" panose="020B0604020202020204" pitchFamily="34" charset="0"/>
              </a:endParaRPr>
            </a:p>
          </p:txBody>
        </p:sp>
        <p:sp>
          <p:nvSpPr>
            <p:cNvPr id="297" name="Rectangle 5"/>
            <p:cNvSpPr>
              <a:spLocks noChangeArrowheads="1"/>
            </p:cNvSpPr>
            <p:nvPr/>
          </p:nvSpPr>
          <p:spPr bwMode="gray">
            <a:xfrm>
              <a:off x="675246" y="5815376"/>
              <a:ext cx="396650" cy="160873"/>
            </a:xfrm>
            <a:prstGeom prst="rect">
              <a:avLst/>
            </a:prstGeom>
            <a:noFill/>
            <a:ln w="9525">
              <a:noFill/>
              <a:miter lim="800000"/>
              <a:headEnd/>
              <a:tailEnd/>
            </a:ln>
          </p:spPr>
          <p:txBody>
            <a:bodyPr wrap="none" lIns="0" tIns="0" rIns="0" bIns="0" anchor="ctr">
              <a:spAutoFit/>
            </a:bodyPr>
            <a:lstStyle/>
            <a:p>
              <a:pPr defTabSz="762000" eaLnBrk="0" hangingPunct="0"/>
              <a:r>
                <a:rPr lang="de-DE" sz="1000" b="0" dirty="0">
                  <a:solidFill>
                    <a:srgbClr val="000000"/>
                  </a:solidFill>
                  <a:latin typeface="+mj-lt"/>
                  <a:cs typeface="Arial" panose="020B0604020202020204" pitchFamily="34" charset="0"/>
                </a:rPr>
                <a:t>30 min</a:t>
              </a:r>
            </a:p>
          </p:txBody>
        </p:sp>
        <p:sp>
          <p:nvSpPr>
            <p:cNvPr id="298" name="Rectangle 6"/>
            <p:cNvSpPr>
              <a:spLocks noChangeAspect="1" noChangeArrowheads="1"/>
            </p:cNvSpPr>
            <p:nvPr/>
          </p:nvSpPr>
          <p:spPr bwMode="gray">
            <a:xfrm>
              <a:off x="461367" y="6055983"/>
              <a:ext cx="152400" cy="109864"/>
            </a:xfrm>
            <a:prstGeom prst="rect">
              <a:avLst/>
            </a:prstGeom>
            <a:solidFill>
              <a:schemeClr val="accent2"/>
            </a:solidFill>
            <a:ln w="9525" algn="ctr">
              <a:noFill/>
              <a:miter lim="800000"/>
              <a:headEnd/>
              <a:tailEnd/>
            </a:ln>
          </p:spPr>
          <p:txBody>
            <a:bodyPr lIns="54006" tIns="54006" rIns="54006" bIns="54006" anchor="ctr"/>
            <a:lstStyle/>
            <a:p>
              <a:pPr fontAlgn="auto">
                <a:spcBef>
                  <a:spcPts val="0"/>
                </a:spcBef>
                <a:spcAft>
                  <a:spcPts val="0"/>
                </a:spcAft>
                <a:tabLst>
                  <a:tab pos="1800225" algn="r"/>
                </a:tabLst>
              </a:pPr>
              <a:endParaRPr lang="de-DE" sz="1000" kern="0" dirty="0">
                <a:solidFill>
                  <a:schemeClr val="tx1"/>
                </a:solidFill>
                <a:latin typeface="+mj-lt"/>
                <a:cs typeface="Arial" panose="020B0604020202020204" pitchFamily="34" charset="0"/>
              </a:endParaRPr>
            </a:p>
          </p:txBody>
        </p:sp>
        <p:sp>
          <p:nvSpPr>
            <p:cNvPr id="299" name="Rectangle 7"/>
            <p:cNvSpPr>
              <a:spLocks noChangeArrowheads="1"/>
            </p:cNvSpPr>
            <p:nvPr/>
          </p:nvSpPr>
          <p:spPr bwMode="gray">
            <a:xfrm>
              <a:off x="675245" y="5599475"/>
              <a:ext cx="396651" cy="160873"/>
            </a:xfrm>
            <a:prstGeom prst="rect">
              <a:avLst/>
            </a:prstGeom>
            <a:noFill/>
            <a:ln w="9525">
              <a:noFill/>
              <a:miter lim="800000"/>
              <a:headEnd/>
              <a:tailEnd/>
            </a:ln>
          </p:spPr>
          <p:txBody>
            <a:bodyPr wrap="none" lIns="0" tIns="0" rIns="0" bIns="0" anchor="ctr">
              <a:spAutoFit/>
            </a:bodyPr>
            <a:lstStyle/>
            <a:p>
              <a:pPr defTabSz="762000" eaLnBrk="0" hangingPunct="0"/>
              <a:r>
                <a:rPr lang="de-DE" sz="1000" b="0" dirty="0">
                  <a:solidFill>
                    <a:srgbClr val="000000"/>
                  </a:solidFill>
                  <a:latin typeface="+mj-lt"/>
                  <a:cs typeface="Arial" panose="020B0604020202020204" pitchFamily="34" charset="0"/>
                </a:rPr>
                <a:t>60 min</a:t>
              </a:r>
            </a:p>
          </p:txBody>
        </p:sp>
        <p:sp>
          <p:nvSpPr>
            <p:cNvPr id="300" name="Rectangle 8"/>
            <p:cNvSpPr>
              <a:spLocks noChangeAspect="1" noChangeArrowheads="1"/>
            </p:cNvSpPr>
            <p:nvPr/>
          </p:nvSpPr>
          <p:spPr bwMode="gray">
            <a:xfrm>
              <a:off x="467294" y="5624186"/>
              <a:ext cx="152400" cy="109864"/>
            </a:xfrm>
            <a:prstGeom prst="rect">
              <a:avLst/>
            </a:prstGeom>
            <a:solidFill>
              <a:schemeClr val="accent5"/>
            </a:solidFill>
            <a:ln w="9525" cap="flat" cmpd="sng" algn="ctr">
              <a:noFill/>
              <a:prstDash val="solid"/>
              <a:miter lim="800000"/>
              <a:headEnd type="none" w="med" len="med"/>
              <a:tailEnd type="none" w="med" len="med"/>
            </a:ln>
            <a:extLst>
              <a:ext uri="{91240B29-F687-4F45-9708-019B960494DF}">
                <a14:hiddenLine xmlns:a14="http://schemas.microsoft.com/office/drawing/2010/main" w="9525" cap="flat" cmpd="sng" algn="ctr">
                  <a:solidFill>
                    <a:schemeClr val="accent3"/>
                  </a:solidFill>
                  <a:prstDash val="solid"/>
                  <a:miter lim="800000"/>
                  <a:headEnd type="none" w="med" len="med"/>
                  <a:tailEnd type="none" w="med" len="med"/>
                </a14:hiddenLine>
              </a:ext>
            </a:extLst>
          </p:spPr>
          <p:txBody>
            <a:bodyPr lIns="54006" tIns="54006" rIns="54006" bIns="54006" anchor="ctr"/>
            <a:lstStyle/>
            <a:p>
              <a:pPr fontAlgn="auto">
                <a:spcBef>
                  <a:spcPts val="0"/>
                </a:spcBef>
                <a:spcAft>
                  <a:spcPts val="0"/>
                </a:spcAft>
                <a:tabLst>
                  <a:tab pos="1800225" algn="r"/>
                </a:tabLst>
              </a:pPr>
              <a:endParaRPr lang="de-DE" sz="1000" kern="0" dirty="0">
                <a:solidFill>
                  <a:schemeClr val="tx1"/>
                </a:solidFill>
                <a:latin typeface="+mj-lt"/>
                <a:cs typeface="Arial" panose="020B0604020202020204" pitchFamily="34" charset="0"/>
              </a:endParaRPr>
            </a:p>
          </p:txBody>
        </p:sp>
      </p:grpSp>
      <p:sp>
        <p:nvSpPr>
          <p:cNvPr id="310" name="Rectangle 11"/>
          <p:cNvSpPr>
            <a:spLocks noChangeArrowheads="1"/>
          </p:cNvSpPr>
          <p:nvPr/>
        </p:nvSpPr>
        <p:spPr bwMode="gray">
          <a:xfrm>
            <a:off x="5070755" y="2712215"/>
            <a:ext cx="1248740" cy="153888"/>
          </a:xfrm>
          <a:prstGeom prst="rect">
            <a:avLst/>
          </a:prstGeom>
          <a:noFill/>
          <a:ln w="9525">
            <a:noFill/>
            <a:miter lim="800000"/>
            <a:headEnd/>
            <a:tailEnd/>
          </a:ln>
        </p:spPr>
        <p:txBody>
          <a:bodyPr wrap="none" lIns="0" tIns="0" rIns="0" bIns="0" anchor="ctr">
            <a:spAutoFit/>
          </a:bodyPr>
          <a:lstStyle/>
          <a:p>
            <a:pPr defTabSz="762000" eaLnBrk="0" hangingPunct="0"/>
            <a:r>
              <a:rPr lang="en-GB" sz="1000" b="0" dirty="0">
                <a:solidFill>
                  <a:srgbClr val="000000"/>
                </a:solidFill>
                <a:latin typeface="+mj-lt"/>
                <a:cs typeface="Arial" panose="020B0604020202020204" pitchFamily="34" charset="0"/>
              </a:rPr>
              <a:t>Not part of first </a:t>
            </a:r>
            <a:r>
              <a:rPr lang="en-GB" sz="1000" b="0" dirty="0" err="1">
                <a:solidFill>
                  <a:srgbClr val="000000"/>
                </a:solidFill>
                <a:latin typeface="+mj-lt"/>
                <a:cs typeface="Arial" panose="020B0604020202020204" pitchFamily="34" charset="0"/>
              </a:rPr>
              <a:t>go-live</a:t>
            </a:r>
            <a:endParaRPr lang="en-GB" sz="1000" b="0" dirty="0">
              <a:solidFill>
                <a:srgbClr val="000000"/>
              </a:solidFill>
              <a:latin typeface="+mj-lt"/>
              <a:cs typeface="Arial" panose="020B0604020202020204" pitchFamily="34" charset="0"/>
            </a:endParaRPr>
          </a:p>
        </p:txBody>
      </p:sp>
      <p:sp>
        <p:nvSpPr>
          <p:cNvPr id="311" name="Rectangle 12"/>
          <p:cNvSpPr>
            <a:spLocks noChangeAspect="1" noChangeArrowheads="1"/>
          </p:cNvSpPr>
          <p:nvPr/>
        </p:nvSpPr>
        <p:spPr bwMode="gray">
          <a:xfrm>
            <a:off x="4868218" y="2735853"/>
            <a:ext cx="148432" cy="105094"/>
          </a:xfrm>
          <a:prstGeom prst="rect">
            <a:avLst/>
          </a:prstGeom>
          <a:solidFill>
            <a:schemeClr val="accent3"/>
          </a:solidFill>
          <a:ln w="9525">
            <a:noFill/>
            <a:miter lim="800000"/>
            <a:headEnd/>
            <a:tailEnd/>
          </a:ln>
        </p:spPr>
        <p:txBody>
          <a:bodyPr lIns="54006" tIns="54006" rIns="54006" bIns="54006" anchor="ctr"/>
          <a:lstStyle/>
          <a:p>
            <a:pPr fontAlgn="auto">
              <a:spcBef>
                <a:spcPts val="0"/>
              </a:spcBef>
              <a:spcAft>
                <a:spcPts val="0"/>
              </a:spcAft>
              <a:tabLst>
                <a:tab pos="1800225" algn="r"/>
              </a:tabLst>
            </a:pPr>
            <a:endParaRPr lang="de-DE" sz="1000" kern="0" dirty="0">
              <a:solidFill>
                <a:schemeClr val="tx1"/>
              </a:solidFill>
              <a:latin typeface="+mj-lt"/>
              <a:cs typeface="Arial" panose="020B0604020202020204" pitchFamily="34" charset="0"/>
            </a:endParaRPr>
          </a:p>
        </p:txBody>
      </p:sp>
      <p:cxnSp>
        <p:nvCxnSpPr>
          <p:cNvPr id="134" name="Gerade Verbindung 133"/>
          <p:cNvCxnSpPr>
            <a:cxnSpLocks/>
          </p:cNvCxnSpPr>
          <p:nvPr/>
        </p:nvCxnSpPr>
        <p:spPr>
          <a:xfrm>
            <a:off x="2809218" y="4095796"/>
            <a:ext cx="519039" cy="81374"/>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sp>
        <p:nvSpPr>
          <p:cNvPr id="135" name="Pfeil nach links und rechts 134"/>
          <p:cNvSpPr/>
          <p:nvPr/>
        </p:nvSpPr>
        <p:spPr>
          <a:xfrm rot="518793">
            <a:off x="3057771" y="4098190"/>
            <a:ext cx="169366" cy="92333"/>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140" name="Pfeil nach links und rechts 159"/>
          <p:cNvSpPr/>
          <p:nvPr/>
        </p:nvSpPr>
        <p:spPr>
          <a:xfrm rot="7883916">
            <a:off x="2004405" y="4874350"/>
            <a:ext cx="224803" cy="125314"/>
          </a:xfrm>
          <a:prstGeom prst="lef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Tree>
    <p:extLst>
      <p:ext uri="{BB962C8B-B14F-4D97-AF65-F5344CB8AC3E}">
        <p14:creationId xmlns:p14="http://schemas.microsoft.com/office/powerpoint/2010/main" val="184003699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en-GB" dirty="0"/>
              <a:t>Gate opening (GOT) and gate closure (GCT) </a:t>
            </a:r>
            <a:r>
              <a:rPr lang="en-GB" dirty="0" smtClean="0"/>
              <a:t>times </a:t>
            </a:r>
            <a:r>
              <a:rPr lang="en-GB" dirty="0"/>
              <a:t>today</a:t>
            </a:r>
          </a:p>
        </p:txBody>
      </p:sp>
      <p:sp>
        <p:nvSpPr>
          <p:cNvPr id="3" name="Foliennummernplatzhalter 2"/>
          <p:cNvSpPr>
            <a:spLocks noGrp="1"/>
          </p:cNvSpPr>
          <p:nvPr>
            <p:ph type="sldNum" sz="quarter" idx="11"/>
          </p:nvPr>
        </p:nvSpPr>
        <p:spPr/>
        <p:txBody>
          <a:bodyPr/>
          <a:lstStyle/>
          <a:p>
            <a:pPr>
              <a:defRPr/>
            </a:pPr>
            <a:fld id="{D383EB99-40B2-4176-B4FA-CDBAA950DF99}" type="slidenum">
              <a:rPr lang="en-US" altLang="en-US" smtClean="0"/>
              <a:pPr>
                <a:defRPr/>
              </a:pPr>
              <a:t>53</a:t>
            </a:fld>
            <a:endParaRPr lang="en-US" altLang="en-US" dirty="0"/>
          </a:p>
        </p:txBody>
      </p:sp>
      <p:sp>
        <p:nvSpPr>
          <p:cNvPr id="245" name="CuadroTexto 244"/>
          <p:cNvSpPr txBox="1"/>
          <p:nvPr/>
        </p:nvSpPr>
        <p:spPr>
          <a:xfrm>
            <a:off x="665533" y="6255908"/>
            <a:ext cx="3997273" cy="415498"/>
          </a:xfrm>
          <a:prstGeom prst="rect">
            <a:avLst/>
          </a:prstGeom>
          <a:noFill/>
        </p:spPr>
        <p:txBody>
          <a:bodyPr wrap="square" lIns="0" tIns="0" rIns="0" bIns="0" rtlCol="0">
            <a:spAutoFit/>
          </a:bodyPr>
          <a:lstStyle/>
          <a:p>
            <a:r>
              <a:rPr lang="en-US" sz="900" dirty="0"/>
              <a:t>* GCT dependent on delivery hour</a:t>
            </a:r>
          </a:p>
          <a:p>
            <a:r>
              <a:rPr lang="en-US" sz="900" dirty="0"/>
              <a:t>** For DE-FR border, the same GCT applies for both half-hours of a given hour, cf. detailed slides on DE-FR</a:t>
            </a:r>
          </a:p>
        </p:txBody>
      </p:sp>
      <p:grpSp>
        <p:nvGrpSpPr>
          <p:cNvPr id="7" name="Gruppe 4"/>
          <p:cNvGrpSpPr>
            <a:grpSpLocks noChangeAspect="1"/>
          </p:cNvGrpSpPr>
          <p:nvPr/>
        </p:nvGrpSpPr>
        <p:grpSpPr>
          <a:xfrm>
            <a:off x="3175853" y="1316705"/>
            <a:ext cx="4537241" cy="5001562"/>
            <a:chOff x="796725" y="2258402"/>
            <a:chExt cx="3579501" cy="4314154"/>
          </a:xfrm>
        </p:grpSpPr>
        <p:grpSp>
          <p:nvGrpSpPr>
            <p:cNvPr id="221" name="Group 4"/>
            <p:cNvGrpSpPr/>
            <p:nvPr/>
          </p:nvGrpSpPr>
          <p:grpSpPr>
            <a:xfrm>
              <a:off x="796725" y="2258402"/>
              <a:ext cx="3579501" cy="4314154"/>
              <a:chOff x="2860933" y="1700213"/>
              <a:chExt cx="3675187" cy="4429479"/>
            </a:xfrm>
            <a:solidFill>
              <a:schemeClr val="accent3"/>
            </a:solidFill>
          </p:grpSpPr>
          <p:sp>
            <p:nvSpPr>
              <p:cNvPr id="222" name="ee4p_AL_1_15912"/>
              <p:cNvSpPr>
                <a:spLocks noChangeAspect="1"/>
              </p:cNvSpPr>
              <p:nvPr>
                <p:custDataLst>
                  <p:tags r:id="rId1"/>
                </p:custDataLst>
              </p:nvPr>
            </p:nvSpPr>
            <p:spPr>
              <a:xfrm>
                <a:off x="5461805" y="5339950"/>
                <a:ext cx="153439" cy="312738"/>
              </a:xfrm>
              <a:custGeom>
                <a:avLst/>
                <a:gdLst/>
                <a:ahLst/>
                <a:cxnLst/>
                <a:rect l="0" t="0" r="0" b="0"/>
                <a:pathLst>
                  <a:path w="38706" h="78890">
                    <a:moveTo>
                      <a:pt x="17320" y="2687"/>
                    </a:moveTo>
                    <a:lnTo>
                      <a:pt x="18195" y="3291"/>
                    </a:lnTo>
                    <a:lnTo>
                      <a:pt x="20013" y="5925"/>
                    </a:lnTo>
                    <a:lnTo>
                      <a:pt x="21225" y="8240"/>
                    </a:lnTo>
                    <a:lnTo>
                      <a:pt x="23606" y="9044"/>
                    </a:lnTo>
                    <a:lnTo>
                      <a:pt x="24935" y="9945"/>
                    </a:lnTo>
                    <a:lnTo>
                      <a:pt x="26640" y="11317"/>
                    </a:lnTo>
                    <a:lnTo>
                      <a:pt x="27467" y="12697"/>
                    </a:lnTo>
                    <a:lnTo>
                      <a:pt x="28629" y="16906"/>
                    </a:lnTo>
                    <a:lnTo>
                      <a:pt x="28763" y="19445"/>
                    </a:lnTo>
                    <a:lnTo>
                      <a:pt x="28426" y="20605"/>
                    </a:lnTo>
                    <a:lnTo>
                      <a:pt x="28137" y="20905"/>
                    </a:lnTo>
                    <a:lnTo>
                      <a:pt x="27077" y="25035"/>
                    </a:lnTo>
                    <a:lnTo>
                      <a:pt x="27330" y="27137"/>
                    </a:lnTo>
                    <a:lnTo>
                      <a:pt x="27321" y="28520"/>
                    </a:lnTo>
                    <a:lnTo>
                      <a:pt x="26423" y="29066"/>
                    </a:lnTo>
                    <a:lnTo>
                      <a:pt x="25827" y="29934"/>
                    </a:lnTo>
                    <a:lnTo>
                      <a:pt x="26794" y="33365"/>
                    </a:lnTo>
                    <a:lnTo>
                      <a:pt x="26675" y="34825"/>
                    </a:lnTo>
                    <a:lnTo>
                      <a:pt x="26718" y="36499"/>
                    </a:lnTo>
                    <a:lnTo>
                      <a:pt x="28463" y="40315"/>
                    </a:lnTo>
                    <a:lnTo>
                      <a:pt x="29493" y="41494"/>
                    </a:lnTo>
                    <a:lnTo>
                      <a:pt x="30413" y="42057"/>
                    </a:lnTo>
                    <a:lnTo>
                      <a:pt x="31590" y="45563"/>
                    </a:lnTo>
                    <a:lnTo>
                      <a:pt x="32287" y="46170"/>
                    </a:lnTo>
                    <a:lnTo>
                      <a:pt x="35148" y="45838"/>
                    </a:lnTo>
                    <a:lnTo>
                      <a:pt x="36548" y="46227"/>
                    </a:lnTo>
                    <a:lnTo>
                      <a:pt x="37103" y="47057"/>
                    </a:lnTo>
                    <a:lnTo>
                      <a:pt x="37228" y="47625"/>
                    </a:lnTo>
                    <a:lnTo>
                      <a:pt x="37040" y="49585"/>
                    </a:lnTo>
                    <a:lnTo>
                      <a:pt x="37751" y="51094"/>
                    </a:lnTo>
                    <a:lnTo>
                      <a:pt x="38705" y="52646"/>
                    </a:lnTo>
                    <a:lnTo>
                      <a:pt x="38701" y="53594"/>
                    </a:lnTo>
                    <a:lnTo>
                      <a:pt x="38061" y="55143"/>
                    </a:lnTo>
                    <a:lnTo>
                      <a:pt x="36917" y="56950"/>
                    </a:lnTo>
                    <a:lnTo>
                      <a:pt x="35401" y="57643"/>
                    </a:lnTo>
                    <a:lnTo>
                      <a:pt x="33730" y="58231"/>
                    </a:lnTo>
                    <a:lnTo>
                      <a:pt x="32933" y="59633"/>
                    </a:lnTo>
                    <a:lnTo>
                      <a:pt x="32527" y="61123"/>
                    </a:lnTo>
                    <a:lnTo>
                      <a:pt x="31780" y="62228"/>
                    </a:lnTo>
                    <a:lnTo>
                      <a:pt x="31318" y="63438"/>
                    </a:lnTo>
                    <a:lnTo>
                      <a:pt x="30610" y="65909"/>
                    </a:lnTo>
                    <a:lnTo>
                      <a:pt x="30443" y="66807"/>
                    </a:lnTo>
                    <a:lnTo>
                      <a:pt x="29312" y="67713"/>
                    </a:lnTo>
                    <a:lnTo>
                      <a:pt x="27561" y="68082"/>
                    </a:lnTo>
                    <a:lnTo>
                      <a:pt x="25990" y="68159"/>
                    </a:lnTo>
                    <a:lnTo>
                      <a:pt x="24928" y="68579"/>
                    </a:lnTo>
                    <a:lnTo>
                      <a:pt x="24391" y="69421"/>
                    </a:lnTo>
                    <a:lnTo>
                      <a:pt x="23391" y="70102"/>
                    </a:lnTo>
                    <a:lnTo>
                      <a:pt x="22786" y="70405"/>
                    </a:lnTo>
                    <a:lnTo>
                      <a:pt x="22790" y="71152"/>
                    </a:lnTo>
                    <a:lnTo>
                      <a:pt x="23518" y="72719"/>
                    </a:lnTo>
                    <a:lnTo>
                      <a:pt x="24345" y="73991"/>
                    </a:lnTo>
                    <a:lnTo>
                      <a:pt x="24362" y="75011"/>
                    </a:lnTo>
                    <a:lnTo>
                      <a:pt x="23956" y="75294"/>
                    </a:lnTo>
                    <a:lnTo>
                      <a:pt x="22676" y="75166"/>
                    </a:lnTo>
                    <a:lnTo>
                      <a:pt x="22404" y="75542"/>
                    </a:lnTo>
                    <a:lnTo>
                      <a:pt x="22265" y="76677"/>
                    </a:lnTo>
                    <a:lnTo>
                      <a:pt x="21922" y="77650"/>
                    </a:lnTo>
                    <a:lnTo>
                      <a:pt x="21395" y="78243"/>
                    </a:lnTo>
                    <a:lnTo>
                      <a:pt x="20480" y="78889"/>
                    </a:lnTo>
                    <a:lnTo>
                      <a:pt x="18804" y="78679"/>
                    </a:lnTo>
                    <a:lnTo>
                      <a:pt x="17228" y="77704"/>
                    </a:lnTo>
                    <a:lnTo>
                      <a:pt x="16405" y="77403"/>
                    </a:lnTo>
                    <a:lnTo>
                      <a:pt x="15934" y="77436"/>
                    </a:lnTo>
                    <a:lnTo>
                      <a:pt x="15809" y="75052"/>
                    </a:lnTo>
                    <a:lnTo>
                      <a:pt x="15129" y="73197"/>
                    </a:lnTo>
                    <a:lnTo>
                      <a:pt x="12630" y="68733"/>
                    </a:lnTo>
                    <a:lnTo>
                      <a:pt x="4509" y="64389"/>
                    </a:lnTo>
                    <a:lnTo>
                      <a:pt x="2598" y="62432"/>
                    </a:lnTo>
                    <a:lnTo>
                      <a:pt x="1758" y="60789"/>
                    </a:lnTo>
                    <a:lnTo>
                      <a:pt x="920" y="59236"/>
                    </a:lnTo>
                    <a:lnTo>
                      <a:pt x="1723" y="59192"/>
                    </a:lnTo>
                    <a:lnTo>
                      <a:pt x="2518" y="59586"/>
                    </a:lnTo>
                    <a:lnTo>
                      <a:pt x="3535" y="60057"/>
                    </a:lnTo>
                    <a:lnTo>
                      <a:pt x="3948" y="59280"/>
                    </a:lnTo>
                    <a:lnTo>
                      <a:pt x="3507" y="57582"/>
                    </a:lnTo>
                    <a:lnTo>
                      <a:pt x="1414" y="53604"/>
                    </a:lnTo>
                    <a:lnTo>
                      <a:pt x="1257" y="52510"/>
                    </a:lnTo>
                    <a:lnTo>
                      <a:pt x="2283" y="49180"/>
                    </a:lnTo>
                    <a:lnTo>
                      <a:pt x="3993" y="45434"/>
                    </a:lnTo>
                    <a:lnTo>
                      <a:pt x="3879" y="40888"/>
                    </a:lnTo>
                    <a:lnTo>
                      <a:pt x="4410" y="37455"/>
                    </a:lnTo>
                    <a:lnTo>
                      <a:pt x="3820" y="35223"/>
                    </a:lnTo>
                    <a:lnTo>
                      <a:pt x="3537" y="32484"/>
                    </a:lnTo>
                    <a:lnTo>
                      <a:pt x="4792" y="28839"/>
                    </a:lnTo>
                    <a:lnTo>
                      <a:pt x="5863" y="27937"/>
                    </a:lnTo>
                    <a:lnTo>
                      <a:pt x="6524" y="26783"/>
                    </a:lnTo>
                    <a:lnTo>
                      <a:pt x="6565" y="22889"/>
                    </a:lnTo>
                    <a:lnTo>
                      <a:pt x="4148" y="21070"/>
                    </a:lnTo>
                    <a:lnTo>
                      <a:pt x="1365" y="20727"/>
                    </a:lnTo>
                    <a:lnTo>
                      <a:pt x="1434" y="19407"/>
                    </a:lnTo>
                    <a:lnTo>
                      <a:pt x="1780" y="17313"/>
                    </a:lnTo>
                    <a:lnTo>
                      <a:pt x="1581" y="16615"/>
                    </a:lnTo>
                    <a:lnTo>
                      <a:pt x="1786" y="15418"/>
                    </a:lnTo>
                    <a:lnTo>
                      <a:pt x="1110" y="13819"/>
                    </a:lnTo>
                    <a:lnTo>
                      <a:pt x="0" y="12669"/>
                    </a:lnTo>
                    <a:lnTo>
                      <a:pt x="1069" y="10628"/>
                    </a:lnTo>
                    <a:lnTo>
                      <a:pt x="2630" y="8162"/>
                    </a:lnTo>
                    <a:lnTo>
                      <a:pt x="4079" y="6205"/>
                    </a:lnTo>
                    <a:lnTo>
                      <a:pt x="5835" y="4163"/>
                    </a:lnTo>
                    <a:lnTo>
                      <a:pt x="7005" y="2203"/>
                    </a:lnTo>
                    <a:lnTo>
                      <a:pt x="8266" y="517"/>
                    </a:lnTo>
                    <a:lnTo>
                      <a:pt x="9348" y="0"/>
                    </a:lnTo>
                    <a:lnTo>
                      <a:pt x="9888" y="358"/>
                    </a:lnTo>
                    <a:lnTo>
                      <a:pt x="10173" y="1095"/>
                    </a:lnTo>
                    <a:lnTo>
                      <a:pt x="10108" y="3278"/>
                    </a:lnTo>
                    <a:lnTo>
                      <a:pt x="10477" y="4030"/>
                    </a:lnTo>
                    <a:lnTo>
                      <a:pt x="11225" y="4584"/>
                    </a:lnTo>
                    <a:lnTo>
                      <a:pt x="12805" y="4313"/>
                    </a:lnTo>
                    <a:lnTo>
                      <a:pt x="14559" y="3770"/>
                    </a:lnTo>
                    <a:lnTo>
                      <a:pt x="16917" y="2617"/>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223" name="ee4p_AD_1_15912"/>
              <p:cNvSpPr>
                <a:spLocks noChangeAspect="1"/>
              </p:cNvSpPr>
              <p:nvPr>
                <p:custDataLst>
                  <p:tags r:id="rId2"/>
                </p:custDataLst>
              </p:nvPr>
            </p:nvSpPr>
            <p:spPr>
              <a:xfrm>
                <a:off x="3895732" y="5340501"/>
                <a:ext cx="28527" cy="22033"/>
              </a:xfrm>
              <a:custGeom>
                <a:avLst/>
                <a:gdLst/>
                <a:ahLst/>
                <a:cxnLst/>
                <a:rect l="0" t="0" r="0" b="0"/>
                <a:pathLst>
                  <a:path w="7196" h="5558">
                    <a:moveTo>
                      <a:pt x="6440" y="3721"/>
                    </a:moveTo>
                    <a:lnTo>
                      <a:pt x="5830" y="3898"/>
                    </a:lnTo>
                    <a:lnTo>
                      <a:pt x="3794" y="4984"/>
                    </a:lnTo>
                    <a:lnTo>
                      <a:pt x="2637" y="5364"/>
                    </a:lnTo>
                    <a:lnTo>
                      <a:pt x="1579" y="5557"/>
                    </a:lnTo>
                    <a:lnTo>
                      <a:pt x="752" y="5477"/>
                    </a:lnTo>
                    <a:lnTo>
                      <a:pt x="294" y="4841"/>
                    </a:lnTo>
                    <a:lnTo>
                      <a:pt x="342" y="3867"/>
                    </a:lnTo>
                    <a:lnTo>
                      <a:pt x="158" y="2988"/>
                    </a:lnTo>
                    <a:lnTo>
                      <a:pt x="0" y="2519"/>
                    </a:lnTo>
                    <a:lnTo>
                      <a:pt x="298" y="1250"/>
                    </a:lnTo>
                    <a:lnTo>
                      <a:pt x="974" y="562"/>
                    </a:lnTo>
                    <a:lnTo>
                      <a:pt x="1914" y="0"/>
                    </a:lnTo>
                    <a:lnTo>
                      <a:pt x="3391" y="206"/>
                    </a:lnTo>
                    <a:lnTo>
                      <a:pt x="6524" y="1023"/>
                    </a:lnTo>
                    <a:lnTo>
                      <a:pt x="7178" y="1784"/>
                    </a:lnTo>
                    <a:lnTo>
                      <a:pt x="7195" y="2296"/>
                    </a:lnTo>
                    <a:lnTo>
                      <a:pt x="6614" y="3126"/>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226" name="ee4p_AT_1_15912"/>
              <p:cNvSpPr>
                <a:spLocks noChangeAspect="1"/>
              </p:cNvSpPr>
              <p:nvPr>
                <p:custDataLst>
                  <p:tags r:id="rId3"/>
                </p:custDataLst>
              </p:nvPr>
            </p:nvSpPr>
            <p:spPr>
              <a:xfrm>
                <a:off x="4606562" y="4645247"/>
                <a:ext cx="668246" cy="290051"/>
              </a:xfrm>
              <a:custGeom>
                <a:avLst/>
                <a:gdLst/>
                <a:ahLst/>
                <a:cxnLst/>
                <a:rect l="0" t="0" r="0" b="0"/>
                <a:pathLst>
                  <a:path w="168569" h="73167">
                    <a:moveTo>
                      <a:pt x="164274" y="11453"/>
                    </a:moveTo>
                    <a:lnTo>
                      <a:pt x="164178" y="11744"/>
                    </a:lnTo>
                    <a:lnTo>
                      <a:pt x="164057" y="12813"/>
                    </a:lnTo>
                    <a:lnTo>
                      <a:pt x="163198" y="14159"/>
                    </a:lnTo>
                    <a:lnTo>
                      <a:pt x="162274" y="15920"/>
                    </a:lnTo>
                    <a:lnTo>
                      <a:pt x="162334" y="17465"/>
                    </a:lnTo>
                    <a:lnTo>
                      <a:pt x="164705" y="22810"/>
                    </a:lnTo>
                    <a:lnTo>
                      <a:pt x="166811" y="26055"/>
                    </a:lnTo>
                    <a:lnTo>
                      <a:pt x="167210" y="27289"/>
                    </a:lnTo>
                    <a:lnTo>
                      <a:pt x="168568" y="28237"/>
                    </a:lnTo>
                    <a:lnTo>
                      <a:pt x="167279" y="29431"/>
                    </a:lnTo>
                    <a:lnTo>
                      <a:pt x="167029" y="31200"/>
                    </a:lnTo>
                    <a:lnTo>
                      <a:pt x="166193" y="31987"/>
                    </a:lnTo>
                    <a:lnTo>
                      <a:pt x="165975" y="32997"/>
                    </a:lnTo>
                    <a:lnTo>
                      <a:pt x="166325" y="33914"/>
                    </a:lnTo>
                    <a:lnTo>
                      <a:pt x="166318" y="35062"/>
                    </a:lnTo>
                    <a:lnTo>
                      <a:pt x="166783" y="36643"/>
                    </a:lnTo>
                    <a:lnTo>
                      <a:pt x="164722" y="36987"/>
                    </a:lnTo>
                    <a:lnTo>
                      <a:pt x="162274" y="36933"/>
                    </a:lnTo>
                    <a:lnTo>
                      <a:pt x="161397" y="37025"/>
                    </a:lnTo>
                    <a:lnTo>
                      <a:pt x="160576" y="37456"/>
                    </a:lnTo>
                    <a:lnTo>
                      <a:pt x="159728" y="37242"/>
                    </a:lnTo>
                    <a:lnTo>
                      <a:pt x="157515" y="35758"/>
                    </a:lnTo>
                    <a:lnTo>
                      <a:pt x="156264" y="35434"/>
                    </a:lnTo>
                    <a:lnTo>
                      <a:pt x="155381" y="35524"/>
                    </a:lnTo>
                    <a:lnTo>
                      <a:pt x="154720" y="36168"/>
                    </a:lnTo>
                    <a:lnTo>
                      <a:pt x="153582" y="36994"/>
                    </a:lnTo>
                    <a:lnTo>
                      <a:pt x="152513" y="37574"/>
                    </a:lnTo>
                    <a:lnTo>
                      <a:pt x="152753" y="38084"/>
                    </a:lnTo>
                    <a:lnTo>
                      <a:pt x="157344" y="39417"/>
                    </a:lnTo>
                    <a:lnTo>
                      <a:pt x="158158" y="41463"/>
                    </a:lnTo>
                    <a:lnTo>
                      <a:pt x="157275" y="43130"/>
                    </a:lnTo>
                    <a:lnTo>
                      <a:pt x="156975" y="43945"/>
                    </a:lnTo>
                    <a:lnTo>
                      <a:pt x="155899" y="44587"/>
                    </a:lnTo>
                    <a:lnTo>
                      <a:pt x="154580" y="45151"/>
                    </a:lnTo>
                    <a:lnTo>
                      <a:pt x="152991" y="45292"/>
                    </a:lnTo>
                    <a:lnTo>
                      <a:pt x="152803" y="46191"/>
                    </a:lnTo>
                    <a:lnTo>
                      <a:pt x="153427" y="48832"/>
                    </a:lnTo>
                    <a:lnTo>
                      <a:pt x="152922" y="49403"/>
                    </a:lnTo>
                    <a:lnTo>
                      <a:pt x="152416" y="50223"/>
                    </a:lnTo>
                    <a:lnTo>
                      <a:pt x="152891" y="52391"/>
                    </a:lnTo>
                    <a:lnTo>
                      <a:pt x="153874" y="52545"/>
                    </a:lnTo>
                    <a:lnTo>
                      <a:pt x="154092" y="53041"/>
                    </a:lnTo>
                    <a:lnTo>
                      <a:pt x="153917" y="53918"/>
                    </a:lnTo>
                    <a:lnTo>
                      <a:pt x="153744" y="54851"/>
                    </a:lnTo>
                    <a:lnTo>
                      <a:pt x="153397" y="55839"/>
                    </a:lnTo>
                    <a:lnTo>
                      <a:pt x="153224" y="56277"/>
                    </a:lnTo>
                    <a:lnTo>
                      <a:pt x="152572" y="56551"/>
                    </a:lnTo>
                    <a:lnTo>
                      <a:pt x="150535" y="56405"/>
                    </a:lnTo>
                    <a:lnTo>
                      <a:pt x="148782" y="57250"/>
                    </a:lnTo>
                    <a:lnTo>
                      <a:pt x="145256" y="60279"/>
                    </a:lnTo>
                    <a:lnTo>
                      <a:pt x="144021" y="60793"/>
                    </a:lnTo>
                    <a:lnTo>
                      <a:pt x="142686" y="62004"/>
                    </a:lnTo>
                    <a:lnTo>
                      <a:pt x="142766" y="64663"/>
                    </a:lnTo>
                    <a:lnTo>
                      <a:pt x="142585" y="64903"/>
                    </a:lnTo>
                    <a:lnTo>
                      <a:pt x="142261" y="65448"/>
                    </a:lnTo>
                    <a:lnTo>
                      <a:pt x="138043" y="64512"/>
                    </a:lnTo>
                    <a:lnTo>
                      <a:pt x="137896" y="64527"/>
                    </a:lnTo>
                    <a:lnTo>
                      <a:pt x="135074" y="64869"/>
                    </a:lnTo>
                    <a:lnTo>
                      <a:pt x="133144" y="66087"/>
                    </a:lnTo>
                    <a:lnTo>
                      <a:pt x="130798" y="66782"/>
                    </a:lnTo>
                    <a:lnTo>
                      <a:pt x="125884" y="66412"/>
                    </a:lnTo>
                    <a:lnTo>
                      <a:pt x="121101" y="66884"/>
                    </a:lnTo>
                    <a:lnTo>
                      <a:pt x="119967" y="67238"/>
                    </a:lnTo>
                    <a:lnTo>
                      <a:pt x="118726" y="67442"/>
                    </a:lnTo>
                    <a:lnTo>
                      <a:pt x="117562" y="68149"/>
                    </a:lnTo>
                    <a:lnTo>
                      <a:pt x="116897" y="69146"/>
                    </a:lnTo>
                    <a:lnTo>
                      <a:pt x="115707" y="70408"/>
                    </a:lnTo>
                    <a:lnTo>
                      <a:pt x="114014" y="71399"/>
                    </a:lnTo>
                    <a:lnTo>
                      <a:pt x="112174" y="72157"/>
                    </a:lnTo>
                    <a:lnTo>
                      <a:pt x="111736" y="72799"/>
                    </a:lnTo>
                    <a:lnTo>
                      <a:pt x="111131" y="73166"/>
                    </a:lnTo>
                    <a:lnTo>
                      <a:pt x="110107" y="72686"/>
                    </a:lnTo>
                    <a:lnTo>
                      <a:pt x="109276" y="72711"/>
                    </a:lnTo>
                    <a:lnTo>
                      <a:pt x="108259" y="72384"/>
                    </a:lnTo>
                    <a:lnTo>
                      <a:pt x="104884" y="72029"/>
                    </a:lnTo>
                    <a:lnTo>
                      <a:pt x="101174" y="71441"/>
                    </a:lnTo>
                    <a:lnTo>
                      <a:pt x="99408" y="70878"/>
                    </a:lnTo>
                    <a:lnTo>
                      <a:pt x="97399" y="70434"/>
                    </a:lnTo>
                    <a:lnTo>
                      <a:pt x="95244" y="70072"/>
                    </a:lnTo>
                    <a:lnTo>
                      <a:pt x="93312" y="69987"/>
                    </a:lnTo>
                    <a:lnTo>
                      <a:pt x="92340" y="69821"/>
                    </a:lnTo>
                    <a:lnTo>
                      <a:pt x="87697" y="68841"/>
                    </a:lnTo>
                    <a:lnTo>
                      <a:pt x="84635" y="68775"/>
                    </a:lnTo>
                    <a:lnTo>
                      <a:pt x="80593" y="68366"/>
                    </a:lnTo>
                    <a:lnTo>
                      <a:pt x="72562" y="66887"/>
                    </a:lnTo>
                    <a:lnTo>
                      <a:pt x="70223" y="66287"/>
                    </a:lnTo>
                    <a:lnTo>
                      <a:pt x="67986" y="66102"/>
                    </a:lnTo>
                    <a:lnTo>
                      <a:pt x="65345" y="65590"/>
                    </a:lnTo>
                    <a:lnTo>
                      <a:pt x="63335" y="64752"/>
                    </a:lnTo>
                    <a:lnTo>
                      <a:pt x="62048" y="63161"/>
                    </a:lnTo>
                    <a:lnTo>
                      <a:pt x="60675" y="61043"/>
                    </a:lnTo>
                    <a:lnTo>
                      <a:pt x="58157" y="58273"/>
                    </a:lnTo>
                    <a:lnTo>
                      <a:pt x="57641" y="56892"/>
                    </a:lnTo>
                    <a:lnTo>
                      <a:pt x="58409" y="55680"/>
                    </a:lnTo>
                    <a:lnTo>
                      <a:pt x="59200" y="54766"/>
                    </a:lnTo>
                    <a:lnTo>
                      <a:pt x="59109" y="54372"/>
                    </a:lnTo>
                    <a:lnTo>
                      <a:pt x="58496" y="54173"/>
                    </a:lnTo>
                    <a:lnTo>
                      <a:pt x="54076" y="55358"/>
                    </a:lnTo>
                    <a:lnTo>
                      <a:pt x="49789" y="56855"/>
                    </a:lnTo>
                    <a:lnTo>
                      <a:pt x="48103" y="56894"/>
                    </a:lnTo>
                    <a:lnTo>
                      <a:pt x="46468" y="56562"/>
                    </a:lnTo>
                    <a:lnTo>
                      <a:pt x="44302" y="56539"/>
                    </a:lnTo>
                    <a:lnTo>
                      <a:pt x="42216" y="56939"/>
                    </a:lnTo>
                    <a:lnTo>
                      <a:pt x="38042" y="57145"/>
                    </a:lnTo>
                    <a:lnTo>
                      <a:pt x="35598" y="58247"/>
                    </a:lnTo>
                    <a:lnTo>
                      <a:pt x="34041" y="60395"/>
                    </a:lnTo>
                    <a:lnTo>
                      <a:pt x="33192" y="62127"/>
                    </a:lnTo>
                    <a:lnTo>
                      <a:pt x="32488" y="62683"/>
                    </a:lnTo>
                    <a:lnTo>
                      <a:pt x="31031" y="62892"/>
                    </a:lnTo>
                    <a:lnTo>
                      <a:pt x="28854" y="62732"/>
                    </a:lnTo>
                    <a:lnTo>
                      <a:pt x="27325" y="62229"/>
                    </a:lnTo>
                    <a:lnTo>
                      <a:pt x="25766" y="60750"/>
                    </a:lnTo>
                    <a:lnTo>
                      <a:pt x="23345" y="60546"/>
                    </a:lnTo>
                    <a:lnTo>
                      <a:pt x="21126" y="60507"/>
                    </a:lnTo>
                    <a:lnTo>
                      <a:pt x="20538" y="60233"/>
                    </a:lnTo>
                    <a:lnTo>
                      <a:pt x="20577" y="59272"/>
                    </a:lnTo>
                    <a:lnTo>
                      <a:pt x="19700" y="57459"/>
                    </a:lnTo>
                    <a:lnTo>
                      <a:pt x="18251" y="56892"/>
                    </a:lnTo>
                    <a:lnTo>
                      <a:pt x="14501" y="60305"/>
                    </a:lnTo>
                    <a:lnTo>
                      <a:pt x="13477" y="60607"/>
                    </a:lnTo>
                    <a:lnTo>
                      <a:pt x="10456" y="59664"/>
                    </a:lnTo>
                    <a:lnTo>
                      <a:pt x="7821" y="58205"/>
                    </a:lnTo>
                    <a:lnTo>
                      <a:pt x="7532" y="57137"/>
                    </a:lnTo>
                    <a:lnTo>
                      <a:pt x="7104" y="56261"/>
                    </a:lnTo>
                    <a:lnTo>
                      <a:pt x="4887" y="55431"/>
                    </a:lnTo>
                    <a:lnTo>
                      <a:pt x="2121" y="54862"/>
                    </a:lnTo>
                    <a:lnTo>
                      <a:pt x="1244" y="54865"/>
                    </a:lnTo>
                    <a:lnTo>
                      <a:pt x="1585" y="54349"/>
                    </a:lnTo>
                    <a:lnTo>
                      <a:pt x="1913" y="53475"/>
                    </a:lnTo>
                    <a:lnTo>
                      <a:pt x="1706" y="52778"/>
                    </a:lnTo>
                    <a:lnTo>
                      <a:pt x="1058" y="52056"/>
                    </a:lnTo>
                    <a:lnTo>
                      <a:pt x="702" y="51284"/>
                    </a:lnTo>
                    <a:lnTo>
                      <a:pt x="598" y="50535"/>
                    </a:lnTo>
                    <a:lnTo>
                      <a:pt x="402" y="49924"/>
                    </a:lnTo>
                    <a:lnTo>
                      <a:pt x="283" y="49350"/>
                    </a:lnTo>
                    <a:lnTo>
                      <a:pt x="78" y="48899"/>
                    </a:lnTo>
                    <a:lnTo>
                      <a:pt x="1881" y="45509"/>
                    </a:lnTo>
                    <a:lnTo>
                      <a:pt x="2252" y="43399"/>
                    </a:lnTo>
                    <a:lnTo>
                      <a:pt x="672" y="42162"/>
                    </a:lnTo>
                    <a:lnTo>
                      <a:pt x="0" y="41794"/>
                    </a:lnTo>
                    <a:lnTo>
                      <a:pt x="551" y="41519"/>
                    </a:lnTo>
                    <a:lnTo>
                      <a:pt x="2799" y="41748"/>
                    </a:lnTo>
                    <a:lnTo>
                      <a:pt x="4226" y="41048"/>
                    </a:lnTo>
                    <a:lnTo>
                      <a:pt x="4973" y="40354"/>
                    </a:lnTo>
                    <a:lnTo>
                      <a:pt x="6968" y="41006"/>
                    </a:lnTo>
                    <a:lnTo>
                      <a:pt x="9897" y="42325"/>
                    </a:lnTo>
                    <a:lnTo>
                      <a:pt x="11279" y="43215"/>
                    </a:lnTo>
                    <a:lnTo>
                      <a:pt x="11849" y="43903"/>
                    </a:lnTo>
                    <a:lnTo>
                      <a:pt x="12166" y="44479"/>
                    </a:lnTo>
                    <a:lnTo>
                      <a:pt x="11991" y="45465"/>
                    </a:lnTo>
                    <a:lnTo>
                      <a:pt x="12658" y="45851"/>
                    </a:lnTo>
                    <a:lnTo>
                      <a:pt x="14036" y="46000"/>
                    </a:lnTo>
                    <a:lnTo>
                      <a:pt x="14954" y="46304"/>
                    </a:lnTo>
                    <a:lnTo>
                      <a:pt x="14632" y="47599"/>
                    </a:lnTo>
                    <a:lnTo>
                      <a:pt x="14572" y="48673"/>
                    </a:lnTo>
                    <a:lnTo>
                      <a:pt x="15846" y="48524"/>
                    </a:lnTo>
                    <a:lnTo>
                      <a:pt x="17441" y="47704"/>
                    </a:lnTo>
                    <a:lnTo>
                      <a:pt x="18687" y="46230"/>
                    </a:lnTo>
                    <a:lnTo>
                      <a:pt x="19456" y="44802"/>
                    </a:lnTo>
                    <a:lnTo>
                      <a:pt x="20042" y="41321"/>
                    </a:lnTo>
                    <a:lnTo>
                      <a:pt x="20242" y="41027"/>
                    </a:lnTo>
                    <a:lnTo>
                      <a:pt x="21201" y="41301"/>
                    </a:lnTo>
                    <a:lnTo>
                      <a:pt x="25090" y="41149"/>
                    </a:lnTo>
                    <a:lnTo>
                      <a:pt x="26923" y="41797"/>
                    </a:lnTo>
                    <a:lnTo>
                      <a:pt x="29830" y="41907"/>
                    </a:lnTo>
                    <a:lnTo>
                      <a:pt x="29776" y="42452"/>
                    </a:lnTo>
                    <a:lnTo>
                      <a:pt x="30292" y="43303"/>
                    </a:lnTo>
                    <a:lnTo>
                      <a:pt x="31579" y="44530"/>
                    </a:lnTo>
                    <a:lnTo>
                      <a:pt x="32214" y="45331"/>
                    </a:lnTo>
                    <a:lnTo>
                      <a:pt x="33566" y="45471"/>
                    </a:lnTo>
                    <a:lnTo>
                      <a:pt x="35645" y="45030"/>
                    </a:lnTo>
                    <a:lnTo>
                      <a:pt x="36865" y="44572"/>
                    </a:lnTo>
                    <a:lnTo>
                      <a:pt x="37323" y="44897"/>
                    </a:lnTo>
                    <a:lnTo>
                      <a:pt x="39225" y="44580"/>
                    </a:lnTo>
                    <a:lnTo>
                      <a:pt x="40910" y="43589"/>
                    </a:lnTo>
                    <a:lnTo>
                      <a:pt x="41326" y="42834"/>
                    </a:lnTo>
                    <a:lnTo>
                      <a:pt x="43028" y="42303"/>
                    </a:lnTo>
                    <a:lnTo>
                      <a:pt x="45328" y="41078"/>
                    </a:lnTo>
                    <a:lnTo>
                      <a:pt x="48487" y="40130"/>
                    </a:lnTo>
                    <a:lnTo>
                      <a:pt x="58854" y="39118"/>
                    </a:lnTo>
                    <a:lnTo>
                      <a:pt x="59256" y="38353"/>
                    </a:lnTo>
                    <a:lnTo>
                      <a:pt x="59102" y="36600"/>
                    </a:lnTo>
                    <a:lnTo>
                      <a:pt x="59377" y="36342"/>
                    </a:lnTo>
                    <a:lnTo>
                      <a:pt x="60683" y="36779"/>
                    </a:lnTo>
                    <a:lnTo>
                      <a:pt x="62780" y="37188"/>
                    </a:lnTo>
                    <a:lnTo>
                      <a:pt x="64385" y="37808"/>
                    </a:lnTo>
                    <a:lnTo>
                      <a:pt x="65428" y="38618"/>
                    </a:lnTo>
                    <a:lnTo>
                      <a:pt x="66393" y="38651"/>
                    </a:lnTo>
                    <a:lnTo>
                      <a:pt x="67889" y="38084"/>
                    </a:lnTo>
                    <a:lnTo>
                      <a:pt x="69915" y="37718"/>
                    </a:lnTo>
                    <a:lnTo>
                      <a:pt x="71806" y="38559"/>
                    </a:lnTo>
                    <a:lnTo>
                      <a:pt x="72355" y="39469"/>
                    </a:lnTo>
                    <a:lnTo>
                      <a:pt x="72022" y="39935"/>
                    </a:lnTo>
                    <a:lnTo>
                      <a:pt x="72059" y="40673"/>
                    </a:lnTo>
                    <a:lnTo>
                      <a:pt x="72646" y="41290"/>
                    </a:lnTo>
                    <a:lnTo>
                      <a:pt x="74184" y="42293"/>
                    </a:lnTo>
                    <a:lnTo>
                      <a:pt x="76155" y="43156"/>
                    </a:lnTo>
                    <a:lnTo>
                      <a:pt x="77179" y="43089"/>
                    </a:lnTo>
                    <a:lnTo>
                      <a:pt x="77559" y="42249"/>
                    </a:lnTo>
                    <a:lnTo>
                      <a:pt x="77922" y="40252"/>
                    </a:lnTo>
                    <a:lnTo>
                      <a:pt x="78058" y="38117"/>
                    </a:lnTo>
                    <a:lnTo>
                      <a:pt x="77604" y="36891"/>
                    </a:lnTo>
                    <a:lnTo>
                      <a:pt x="76542" y="36591"/>
                    </a:lnTo>
                    <a:lnTo>
                      <a:pt x="75272" y="36494"/>
                    </a:lnTo>
                    <a:lnTo>
                      <a:pt x="74598" y="36241"/>
                    </a:lnTo>
                    <a:lnTo>
                      <a:pt x="74834" y="35567"/>
                    </a:lnTo>
                    <a:lnTo>
                      <a:pt x="75849" y="33823"/>
                    </a:lnTo>
                    <a:lnTo>
                      <a:pt x="75834" y="31489"/>
                    </a:lnTo>
                    <a:lnTo>
                      <a:pt x="73542" y="28834"/>
                    </a:lnTo>
                    <a:lnTo>
                      <a:pt x="71556" y="26261"/>
                    </a:lnTo>
                    <a:lnTo>
                      <a:pt x="71562" y="25385"/>
                    </a:lnTo>
                    <a:lnTo>
                      <a:pt x="72754" y="23863"/>
                    </a:lnTo>
                    <a:lnTo>
                      <a:pt x="74594" y="22651"/>
                    </a:lnTo>
                    <a:lnTo>
                      <a:pt x="78678" y="20632"/>
                    </a:lnTo>
                    <a:lnTo>
                      <a:pt x="79967" y="20211"/>
                    </a:lnTo>
                    <a:lnTo>
                      <a:pt x="81621" y="19873"/>
                    </a:lnTo>
                    <a:lnTo>
                      <a:pt x="84000" y="19042"/>
                    </a:lnTo>
                    <a:lnTo>
                      <a:pt x="85145" y="18188"/>
                    </a:lnTo>
                    <a:lnTo>
                      <a:pt x="85914" y="17260"/>
                    </a:lnTo>
                    <a:lnTo>
                      <a:pt x="87030" y="12426"/>
                    </a:lnTo>
                    <a:lnTo>
                      <a:pt x="87291" y="12220"/>
                    </a:lnTo>
                    <a:lnTo>
                      <a:pt x="87622" y="11935"/>
                    </a:lnTo>
                    <a:lnTo>
                      <a:pt x="91792" y="13604"/>
                    </a:lnTo>
                    <a:lnTo>
                      <a:pt x="92167" y="13328"/>
                    </a:lnTo>
                    <a:lnTo>
                      <a:pt x="92869" y="13056"/>
                    </a:lnTo>
                    <a:lnTo>
                      <a:pt x="94227" y="11776"/>
                    </a:lnTo>
                    <a:lnTo>
                      <a:pt x="94525" y="10803"/>
                    </a:lnTo>
                    <a:lnTo>
                      <a:pt x="94495" y="8963"/>
                    </a:lnTo>
                    <a:lnTo>
                      <a:pt x="94616" y="7226"/>
                    </a:lnTo>
                    <a:lnTo>
                      <a:pt x="94877" y="6673"/>
                    </a:lnTo>
                    <a:lnTo>
                      <a:pt x="95506" y="6874"/>
                    </a:lnTo>
                    <a:lnTo>
                      <a:pt x="97300" y="7780"/>
                    </a:lnTo>
                    <a:lnTo>
                      <a:pt x="98725" y="8792"/>
                    </a:lnTo>
                    <a:lnTo>
                      <a:pt x="100060" y="11349"/>
                    </a:lnTo>
                    <a:lnTo>
                      <a:pt x="103171" y="12028"/>
                    </a:lnTo>
                    <a:lnTo>
                      <a:pt x="107101" y="12095"/>
                    </a:lnTo>
                    <a:lnTo>
                      <a:pt x="108505" y="10957"/>
                    </a:lnTo>
                    <a:lnTo>
                      <a:pt x="109779" y="10694"/>
                    </a:lnTo>
                    <a:lnTo>
                      <a:pt x="111222" y="11041"/>
                    </a:lnTo>
                    <a:lnTo>
                      <a:pt x="114260" y="11441"/>
                    </a:lnTo>
                    <a:lnTo>
                      <a:pt x="114599" y="9376"/>
                    </a:lnTo>
                    <a:lnTo>
                      <a:pt x="116352" y="7230"/>
                    </a:lnTo>
                    <a:lnTo>
                      <a:pt x="117147" y="6472"/>
                    </a:lnTo>
                    <a:lnTo>
                      <a:pt x="119373" y="6546"/>
                    </a:lnTo>
                    <a:lnTo>
                      <a:pt x="119922" y="4942"/>
                    </a:lnTo>
                    <a:lnTo>
                      <a:pt x="120470" y="490"/>
                    </a:lnTo>
                    <a:lnTo>
                      <a:pt x="120941" y="0"/>
                    </a:lnTo>
                    <a:lnTo>
                      <a:pt x="122563" y="93"/>
                    </a:lnTo>
                    <a:lnTo>
                      <a:pt x="124176" y="906"/>
                    </a:lnTo>
                    <a:lnTo>
                      <a:pt x="124662" y="1564"/>
                    </a:lnTo>
                    <a:lnTo>
                      <a:pt x="125500" y="1511"/>
                    </a:lnTo>
                    <a:lnTo>
                      <a:pt x="126674" y="1063"/>
                    </a:lnTo>
                    <a:lnTo>
                      <a:pt x="127961" y="773"/>
                    </a:lnTo>
                    <a:lnTo>
                      <a:pt x="129995" y="1248"/>
                    </a:lnTo>
                    <a:lnTo>
                      <a:pt x="134340" y="3272"/>
                    </a:lnTo>
                    <a:lnTo>
                      <a:pt x="136581" y="4010"/>
                    </a:lnTo>
                    <a:lnTo>
                      <a:pt x="138002" y="3869"/>
                    </a:lnTo>
                    <a:lnTo>
                      <a:pt x="139332" y="3896"/>
                    </a:lnTo>
                    <a:lnTo>
                      <a:pt x="144463" y="7019"/>
                    </a:lnTo>
                    <a:lnTo>
                      <a:pt x="148048" y="7456"/>
                    </a:lnTo>
                    <a:lnTo>
                      <a:pt x="151319" y="7469"/>
                    </a:lnTo>
                    <a:lnTo>
                      <a:pt x="152371" y="6527"/>
                    </a:lnTo>
                    <a:lnTo>
                      <a:pt x="153766" y="5729"/>
                    </a:lnTo>
                    <a:lnTo>
                      <a:pt x="155217" y="5839"/>
                    </a:lnTo>
                    <a:lnTo>
                      <a:pt x="156486" y="6248"/>
                    </a:lnTo>
                    <a:lnTo>
                      <a:pt x="158957" y="7604"/>
                    </a:lnTo>
                    <a:lnTo>
                      <a:pt x="160101" y="7951"/>
                    </a:lnTo>
                    <a:lnTo>
                      <a:pt x="161622" y="8170"/>
                    </a:lnTo>
                    <a:lnTo>
                      <a:pt x="162738" y="8472"/>
                    </a:lnTo>
                    <a:lnTo>
                      <a:pt x="163725" y="10826"/>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229" name="ee4p_BE_1_15912"/>
              <p:cNvSpPr>
                <a:spLocks noChangeAspect="1"/>
              </p:cNvSpPr>
              <p:nvPr>
                <p:custDataLst>
                  <p:tags r:id="rId4"/>
                </p:custDataLst>
              </p:nvPr>
            </p:nvSpPr>
            <p:spPr>
              <a:xfrm>
                <a:off x="3993038" y="4359458"/>
                <a:ext cx="336571" cy="227963"/>
              </a:xfrm>
              <a:custGeom>
                <a:avLst/>
                <a:gdLst/>
                <a:ahLst/>
                <a:cxnLst/>
                <a:rect l="0" t="0" r="0" b="0"/>
                <a:pathLst>
                  <a:path w="84902" h="57505">
                    <a:moveTo>
                      <a:pt x="50661" y="1713"/>
                    </a:moveTo>
                    <a:lnTo>
                      <a:pt x="50765" y="2322"/>
                    </a:lnTo>
                    <a:lnTo>
                      <a:pt x="51370" y="2580"/>
                    </a:lnTo>
                    <a:lnTo>
                      <a:pt x="53490" y="2448"/>
                    </a:lnTo>
                    <a:lnTo>
                      <a:pt x="54566" y="1344"/>
                    </a:lnTo>
                    <a:lnTo>
                      <a:pt x="55414" y="647"/>
                    </a:lnTo>
                    <a:lnTo>
                      <a:pt x="56045" y="1116"/>
                    </a:lnTo>
                    <a:lnTo>
                      <a:pt x="56353" y="2475"/>
                    </a:lnTo>
                    <a:lnTo>
                      <a:pt x="56939" y="4246"/>
                    </a:lnTo>
                    <a:lnTo>
                      <a:pt x="59465" y="6226"/>
                    </a:lnTo>
                    <a:lnTo>
                      <a:pt x="61603" y="6790"/>
                    </a:lnTo>
                    <a:lnTo>
                      <a:pt x="64233" y="6401"/>
                    </a:lnTo>
                    <a:lnTo>
                      <a:pt x="65274" y="6048"/>
                    </a:lnTo>
                    <a:lnTo>
                      <a:pt x="65980" y="6342"/>
                    </a:lnTo>
                    <a:lnTo>
                      <a:pt x="66680" y="7388"/>
                    </a:lnTo>
                    <a:lnTo>
                      <a:pt x="68191" y="8585"/>
                    </a:lnTo>
                    <a:lnTo>
                      <a:pt x="71365" y="9433"/>
                    </a:lnTo>
                    <a:lnTo>
                      <a:pt x="72342" y="9913"/>
                    </a:lnTo>
                    <a:lnTo>
                      <a:pt x="73019" y="10716"/>
                    </a:lnTo>
                    <a:lnTo>
                      <a:pt x="72823" y="11863"/>
                    </a:lnTo>
                    <a:lnTo>
                      <a:pt x="71309" y="14717"/>
                    </a:lnTo>
                    <a:lnTo>
                      <a:pt x="71111" y="15559"/>
                    </a:lnTo>
                    <a:lnTo>
                      <a:pt x="71314" y="15842"/>
                    </a:lnTo>
                    <a:lnTo>
                      <a:pt x="71018" y="16370"/>
                    </a:lnTo>
                    <a:lnTo>
                      <a:pt x="69048" y="18281"/>
                    </a:lnTo>
                    <a:lnTo>
                      <a:pt x="68869" y="18953"/>
                    </a:lnTo>
                    <a:lnTo>
                      <a:pt x="69525" y="20050"/>
                    </a:lnTo>
                    <a:lnTo>
                      <a:pt x="70065" y="20959"/>
                    </a:lnTo>
                    <a:lnTo>
                      <a:pt x="70087" y="20776"/>
                    </a:lnTo>
                    <a:lnTo>
                      <a:pt x="73104" y="19957"/>
                    </a:lnTo>
                    <a:lnTo>
                      <a:pt x="74464" y="21606"/>
                    </a:lnTo>
                    <a:lnTo>
                      <a:pt x="76708" y="21667"/>
                    </a:lnTo>
                    <a:lnTo>
                      <a:pt x="76973" y="22198"/>
                    </a:lnTo>
                    <a:lnTo>
                      <a:pt x="79483" y="23740"/>
                    </a:lnTo>
                    <a:lnTo>
                      <a:pt x="80258" y="24961"/>
                    </a:lnTo>
                    <a:lnTo>
                      <a:pt x="82059" y="26141"/>
                    </a:lnTo>
                    <a:lnTo>
                      <a:pt x="80567" y="27633"/>
                    </a:lnTo>
                    <a:lnTo>
                      <a:pt x="80793" y="28296"/>
                    </a:lnTo>
                    <a:lnTo>
                      <a:pt x="81331" y="28975"/>
                    </a:lnTo>
                    <a:lnTo>
                      <a:pt x="83363" y="29371"/>
                    </a:lnTo>
                    <a:lnTo>
                      <a:pt x="84380" y="30350"/>
                    </a:lnTo>
                    <a:lnTo>
                      <a:pt x="84440" y="31845"/>
                    </a:lnTo>
                    <a:lnTo>
                      <a:pt x="84901" y="34282"/>
                    </a:lnTo>
                    <a:lnTo>
                      <a:pt x="80714" y="36700"/>
                    </a:lnTo>
                    <a:lnTo>
                      <a:pt x="79524" y="39399"/>
                    </a:lnTo>
                    <a:lnTo>
                      <a:pt x="79418" y="39930"/>
                    </a:lnTo>
                    <a:lnTo>
                      <a:pt x="79275" y="39850"/>
                    </a:lnTo>
                    <a:lnTo>
                      <a:pt x="78811" y="38959"/>
                    </a:lnTo>
                    <a:lnTo>
                      <a:pt x="78053" y="38967"/>
                    </a:lnTo>
                    <a:lnTo>
                      <a:pt x="76317" y="38595"/>
                    </a:lnTo>
                    <a:lnTo>
                      <a:pt x="73898" y="41034"/>
                    </a:lnTo>
                    <a:lnTo>
                      <a:pt x="72804" y="43059"/>
                    </a:lnTo>
                    <a:lnTo>
                      <a:pt x="72156" y="44544"/>
                    </a:lnTo>
                    <a:lnTo>
                      <a:pt x="71182" y="45744"/>
                    </a:lnTo>
                    <a:lnTo>
                      <a:pt x="70987" y="47012"/>
                    </a:lnTo>
                    <a:lnTo>
                      <a:pt x="71111" y="47544"/>
                    </a:lnTo>
                    <a:lnTo>
                      <a:pt x="70778" y="48231"/>
                    </a:lnTo>
                    <a:lnTo>
                      <a:pt x="70761" y="48953"/>
                    </a:lnTo>
                    <a:lnTo>
                      <a:pt x="72154" y="50375"/>
                    </a:lnTo>
                    <a:lnTo>
                      <a:pt x="72501" y="51144"/>
                    </a:lnTo>
                    <a:lnTo>
                      <a:pt x="74197" y="53658"/>
                    </a:lnTo>
                    <a:lnTo>
                      <a:pt x="73669" y="54575"/>
                    </a:lnTo>
                    <a:lnTo>
                      <a:pt x="73250" y="55567"/>
                    </a:lnTo>
                    <a:lnTo>
                      <a:pt x="72761" y="56271"/>
                    </a:lnTo>
                    <a:lnTo>
                      <a:pt x="72192" y="56717"/>
                    </a:lnTo>
                    <a:lnTo>
                      <a:pt x="70439" y="56690"/>
                    </a:lnTo>
                    <a:lnTo>
                      <a:pt x="68219" y="57006"/>
                    </a:lnTo>
                    <a:lnTo>
                      <a:pt x="66723" y="57499"/>
                    </a:lnTo>
                    <a:lnTo>
                      <a:pt x="65947" y="57504"/>
                    </a:lnTo>
                    <a:lnTo>
                      <a:pt x="64341" y="56252"/>
                    </a:lnTo>
                    <a:lnTo>
                      <a:pt x="62546" y="54375"/>
                    </a:lnTo>
                    <a:lnTo>
                      <a:pt x="61406" y="53479"/>
                    </a:lnTo>
                    <a:lnTo>
                      <a:pt x="60895" y="52705"/>
                    </a:lnTo>
                    <a:lnTo>
                      <a:pt x="59485" y="52379"/>
                    </a:lnTo>
                    <a:lnTo>
                      <a:pt x="57474" y="51452"/>
                    </a:lnTo>
                    <a:lnTo>
                      <a:pt x="56079" y="50443"/>
                    </a:lnTo>
                    <a:lnTo>
                      <a:pt x="54883" y="49815"/>
                    </a:lnTo>
                    <a:lnTo>
                      <a:pt x="53194" y="49501"/>
                    </a:lnTo>
                    <a:lnTo>
                      <a:pt x="51801" y="49533"/>
                    </a:lnTo>
                    <a:lnTo>
                      <a:pt x="51393" y="47834"/>
                    </a:lnTo>
                    <a:lnTo>
                      <a:pt x="51225" y="45892"/>
                    </a:lnTo>
                    <a:lnTo>
                      <a:pt x="50087" y="44592"/>
                    </a:lnTo>
                    <a:lnTo>
                      <a:pt x="51646" y="39500"/>
                    </a:lnTo>
                    <a:lnTo>
                      <a:pt x="50720" y="39000"/>
                    </a:lnTo>
                    <a:lnTo>
                      <a:pt x="49707" y="39408"/>
                    </a:lnTo>
                    <a:lnTo>
                      <a:pt x="48243" y="40622"/>
                    </a:lnTo>
                    <a:lnTo>
                      <a:pt x="47545" y="42072"/>
                    </a:lnTo>
                    <a:lnTo>
                      <a:pt x="47126" y="43355"/>
                    </a:lnTo>
                    <a:lnTo>
                      <a:pt x="44669" y="44572"/>
                    </a:lnTo>
                    <a:lnTo>
                      <a:pt x="40771" y="45013"/>
                    </a:lnTo>
                    <a:lnTo>
                      <a:pt x="36511" y="44572"/>
                    </a:lnTo>
                    <a:lnTo>
                      <a:pt x="35919" y="44245"/>
                    </a:lnTo>
                    <a:lnTo>
                      <a:pt x="35647" y="43873"/>
                    </a:lnTo>
                    <a:lnTo>
                      <a:pt x="35643" y="43425"/>
                    </a:lnTo>
                    <a:lnTo>
                      <a:pt x="35941" y="42736"/>
                    </a:lnTo>
                    <a:lnTo>
                      <a:pt x="36684" y="41900"/>
                    </a:lnTo>
                    <a:lnTo>
                      <a:pt x="36867" y="40706"/>
                    </a:lnTo>
                    <a:lnTo>
                      <a:pt x="36105" y="39673"/>
                    </a:lnTo>
                    <a:lnTo>
                      <a:pt x="35608" y="39271"/>
                    </a:lnTo>
                    <a:lnTo>
                      <a:pt x="35805" y="38270"/>
                    </a:lnTo>
                    <a:lnTo>
                      <a:pt x="36368" y="37015"/>
                    </a:lnTo>
                    <a:lnTo>
                      <a:pt x="36478" y="36300"/>
                    </a:lnTo>
                    <a:lnTo>
                      <a:pt x="33594" y="34132"/>
                    </a:lnTo>
                    <a:lnTo>
                      <a:pt x="31505" y="33709"/>
                    </a:lnTo>
                    <a:lnTo>
                      <a:pt x="29480" y="33633"/>
                    </a:lnTo>
                    <a:lnTo>
                      <a:pt x="27942" y="33389"/>
                    </a:lnTo>
                    <a:lnTo>
                      <a:pt x="27046" y="33490"/>
                    </a:lnTo>
                    <a:lnTo>
                      <a:pt x="26401" y="34122"/>
                    </a:lnTo>
                    <a:lnTo>
                      <a:pt x="25748" y="34575"/>
                    </a:lnTo>
                    <a:lnTo>
                      <a:pt x="25260" y="34032"/>
                    </a:lnTo>
                    <a:lnTo>
                      <a:pt x="24364" y="30189"/>
                    </a:lnTo>
                    <a:lnTo>
                      <a:pt x="23671" y="29608"/>
                    </a:lnTo>
                    <a:lnTo>
                      <a:pt x="21052" y="28966"/>
                    </a:lnTo>
                    <a:lnTo>
                      <a:pt x="17497" y="28736"/>
                    </a:lnTo>
                    <a:lnTo>
                      <a:pt x="16549" y="28034"/>
                    </a:lnTo>
                    <a:lnTo>
                      <a:pt x="16029" y="26302"/>
                    </a:lnTo>
                    <a:lnTo>
                      <a:pt x="15701" y="24214"/>
                    </a:lnTo>
                    <a:lnTo>
                      <a:pt x="14530" y="22213"/>
                    </a:lnTo>
                    <a:lnTo>
                      <a:pt x="13930" y="21712"/>
                    </a:lnTo>
                    <a:lnTo>
                      <a:pt x="12868" y="20823"/>
                    </a:lnTo>
                    <a:lnTo>
                      <a:pt x="11010" y="21188"/>
                    </a:lnTo>
                    <a:lnTo>
                      <a:pt x="8780" y="22348"/>
                    </a:lnTo>
                    <a:lnTo>
                      <a:pt x="7463" y="22670"/>
                    </a:lnTo>
                    <a:lnTo>
                      <a:pt x="6962" y="22793"/>
                    </a:lnTo>
                    <a:lnTo>
                      <a:pt x="5184" y="21662"/>
                    </a:lnTo>
                    <a:lnTo>
                      <a:pt x="3189" y="19891"/>
                    </a:lnTo>
                    <a:lnTo>
                      <a:pt x="1589" y="18010"/>
                    </a:lnTo>
                    <a:lnTo>
                      <a:pt x="1203" y="16965"/>
                    </a:lnTo>
                    <a:lnTo>
                      <a:pt x="1693" y="15695"/>
                    </a:lnTo>
                    <a:lnTo>
                      <a:pt x="1103" y="14722"/>
                    </a:lnTo>
                    <a:lnTo>
                      <a:pt x="246" y="12942"/>
                    </a:lnTo>
                    <a:lnTo>
                      <a:pt x="0" y="11550"/>
                    </a:lnTo>
                    <a:lnTo>
                      <a:pt x="9624" y="6623"/>
                    </a:lnTo>
                    <a:lnTo>
                      <a:pt x="15485" y="4096"/>
                    </a:lnTo>
                    <a:lnTo>
                      <a:pt x="18247" y="3331"/>
                    </a:lnTo>
                    <a:lnTo>
                      <a:pt x="18910" y="5870"/>
                    </a:lnTo>
                    <a:lnTo>
                      <a:pt x="19413" y="6676"/>
                    </a:lnTo>
                    <a:lnTo>
                      <a:pt x="20069" y="7199"/>
                    </a:lnTo>
                    <a:lnTo>
                      <a:pt x="20942" y="7302"/>
                    </a:lnTo>
                    <a:lnTo>
                      <a:pt x="21939" y="6676"/>
                    </a:lnTo>
                    <a:lnTo>
                      <a:pt x="23336" y="6015"/>
                    </a:lnTo>
                    <a:lnTo>
                      <a:pt x="25582" y="6322"/>
                    </a:lnTo>
                    <a:lnTo>
                      <a:pt x="27215" y="6933"/>
                    </a:lnTo>
                    <a:lnTo>
                      <a:pt x="27795" y="7567"/>
                    </a:lnTo>
                    <a:lnTo>
                      <a:pt x="28875" y="8171"/>
                    </a:lnTo>
                    <a:lnTo>
                      <a:pt x="30452" y="8315"/>
                    </a:lnTo>
                    <a:lnTo>
                      <a:pt x="33503" y="7161"/>
                    </a:lnTo>
                    <a:lnTo>
                      <a:pt x="36433" y="5402"/>
                    </a:lnTo>
                    <a:lnTo>
                      <a:pt x="37293" y="4180"/>
                    </a:lnTo>
                    <a:lnTo>
                      <a:pt x="37619" y="3073"/>
                    </a:lnTo>
                    <a:lnTo>
                      <a:pt x="39351" y="3805"/>
                    </a:lnTo>
                    <a:lnTo>
                      <a:pt x="40881" y="3967"/>
                    </a:lnTo>
                    <a:lnTo>
                      <a:pt x="41551" y="3642"/>
                    </a:lnTo>
                    <a:lnTo>
                      <a:pt x="41125" y="1866"/>
                    </a:lnTo>
                    <a:lnTo>
                      <a:pt x="42367" y="920"/>
                    </a:lnTo>
                    <a:lnTo>
                      <a:pt x="43749" y="482"/>
                    </a:lnTo>
                    <a:lnTo>
                      <a:pt x="44373" y="1250"/>
                    </a:lnTo>
                    <a:lnTo>
                      <a:pt x="45636" y="2033"/>
                    </a:lnTo>
                    <a:lnTo>
                      <a:pt x="46636" y="2038"/>
                    </a:lnTo>
                    <a:lnTo>
                      <a:pt x="49327" y="0"/>
                    </a:lnTo>
                    <a:lnTo>
                      <a:pt x="49957" y="403"/>
                    </a:lnTo>
                    <a:lnTo>
                      <a:pt x="50540" y="1128"/>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235" name="ee4p_BG_1_15912"/>
              <p:cNvSpPr>
                <a:spLocks noChangeAspect="1"/>
              </p:cNvSpPr>
              <p:nvPr>
                <p:custDataLst>
                  <p:tags r:id="rId5"/>
                </p:custDataLst>
              </p:nvPr>
            </p:nvSpPr>
            <p:spPr>
              <a:xfrm>
                <a:off x="5730334" y="5170321"/>
                <a:ext cx="547103" cy="317364"/>
              </a:xfrm>
              <a:custGeom>
                <a:avLst/>
                <a:gdLst/>
                <a:ahLst/>
                <a:cxnLst/>
                <a:rect l="0" t="0" r="0" b="0"/>
                <a:pathLst>
                  <a:path w="138010" h="80057">
                    <a:moveTo>
                      <a:pt x="138009" y="13408"/>
                    </a:moveTo>
                    <a:lnTo>
                      <a:pt x="137488" y="19904"/>
                    </a:lnTo>
                    <a:lnTo>
                      <a:pt x="135357" y="22918"/>
                    </a:lnTo>
                    <a:lnTo>
                      <a:pt x="132133" y="21908"/>
                    </a:lnTo>
                    <a:lnTo>
                      <a:pt x="128021" y="22749"/>
                    </a:lnTo>
                    <a:lnTo>
                      <a:pt x="125843" y="26172"/>
                    </a:lnTo>
                    <a:lnTo>
                      <a:pt x="124607" y="27186"/>
                    </a:lnTo>
                    <a:lnTo>
                      <a:pt x="123493" y="28378"/>
                    </a:lnTo>
                    <a:lnTo>
                      <a:pt x="122776" y="32816"/>
                    </a:lnTo>
                    <a:lnTo>
                      <a:pt x="122608" y="40070"/>
                    </a:lnTo>
                    <a:lnTo>
                      <a:pt x="121049" y="40954"/>
                    </a:lnTo>
                    <a:lnTo>
                      <a:pt x="119619" y="41224"/>
                    </a:lnTo>
                    <a:lnTo>
                      <a:pt x="113672" y="47590"/>
                    </a:lnTo>
                    <a:lnTo>
                      <a:pt x="117095" y="49378"/>
                    </a:lnTo>
                    <a:lnTo>
                      <a:pt x="118613" y="50738"/>
                    </a:lnTo>
                    <a:lnTo>
                      <a:pt x="121115" y="54516"/>
                    </a:lnTo>
                    <a:lnTo>
                      <a:pt x="124683" y="58784"/>
                    </a:lnTo>
                    <a:lnTo>
                      <a:pt x="125385" y="60865"/>
                    </a:lnTo>
                    <a:lnTo>
                      <a:pt x="122394" y="60399"/>
                    </a:lnTo>
                    <a:lnTo>
                      <a:pt x="121349" y="60540"/>
                    </a:lnTo>
                    <a:lnTo>
                      <a:pt x="120679" y="61197"/>
                    </a:lnTo>
                    <a:lnTo>
                      <a:pt x="119291" y="61064"/>
                    </a:lnTo>
                    <a:lnTo>
                      <a:pt x="117572" y="61070"/>
                    </a:lnTo>
                    <a:lnTo>
                      <a:pt x="115775" y="61824"/>
                    </a:lnTo>
                    <a:lnTo>
                      <a:pt x="114780" y="62145"/>
                    </a:lnTo>
                    <a:lnTo>
                      <a:pt x="113452" y="61453"/>
                    </a:lnTo>
                    <a:lnTo>
                      <a:pt x="110977" y="59378"/>
                    </a:lnTo>
                    <a:lnTo>
                      <a:pt x="109474" y="57931"/>
                    </a:lnTo>
                    <a:lnTo>
                      <a:pt x="108356" y="57566"/>
                    </a:lnTo>
                    <a:lnTo>
                      <a:pt x="107229" y="57996"/>
                    </a:lnTo>
                    <a:lnTo>
                      <a:pt x="103212" y="58486"/>
                    </a:lnTo>
                    <a:lnTo>
                      <a:pt x="102262" y="59330"/>
                    </a:lnTo>
                    <a:lnTo>
                      <a:pt x="100407" y="60260"/>
                    </a:lnTo>
                    <a:lnTo>
                      <a:pt x="98539" y="60703"/>
                    </a:lnTo>
                    <a:lnTo>
                      <a:pt x="95860" y="61017"/>
                    </a:lnTo>
                    <a:lnTo>
                      <a:pt x="94447" y="60975"/>
                    </a:lnTo>
                    <a:lnTo>
                      <a:pt x="93659" y="61425"/>
                    </a:lnTo>
                    <a:lnTo>
                      <a:pt x="92996" y="62784"/>
                    </a:lnTo>
                    <a:lnTo>
                      <a:pt x="92545" y="64111"/>
                    </a:lnTo>
                    <a:lnTo>
                      <a:pt x="92150" y="64649"/>
                    </a:lnTo>
                    <a:lnTo>
                      <a:pt x="88809" y="65306"/>
                    </a:lnTo>
                    <a:lnTo>
                      <a:pt x="88077" y="66068"/>
                    </a:lnTo>
                    <a:lnTo>
                      <a:pt x="87872" y="66813"/>
                    </a:lnTo>
                    <a:lnTo>
                      <a:pt x="87936" y="67558"/>
                    </a:lnTo>
                    <a:lnTo>
                      <a:pt x="85276" y="66837"/>
                    </a:lnTo>
                    <a:lnTo>
                      <a:pt x="83216" y="67316"/>
                    </a:lnTo>
                    <a:lnTo>
                      <a:pt x="82732" y="67887"/>
                    </a:lnTo>
                    <a:lnTo>
                      <a:pt x="82301" y="68705"/>
                    </a:lnTo>
                    <a:lnTo>
                      <a:pt x="82543" y="69580"/>
                    </a:lnTo>
                    <a:lnTo>
                      <a:pt x="83300" y="70426"/>
                    </a:lnTo>
                    <a:lnTo>
                      <a:pt x="84015" y="72718"/>
                    </a:lnTo>
                    <a:lnTo>
                      <a:pt x="84272" y="75007"/>
                    </a:lnTo>
                    <a:lnTo>
                      <a:pt x="83834" y="76304"/>
                    </a:lnTo>
                    <a:lnTo>
                      <a:pt x="82309" y="77230"/>
                    </a:lnTo>
                    <a:lnTo>
                      <a:pt x="79146" y="78253"/>
                    </a:lnTo>
                    <a:lnTo>
                      <a:pt x="76086" y="77764"/>
                    </a:lnTo>
                    <a:lnTo>
                      <a:pt x="74736" y="78170"/>
                    </a:lnTo>
                    <a:lnTo>
                      <a:pt x="72471" y="78300"/>
                    </a:lnTo>
                    <a:lnTo>
                      <a:pt x="70383" y="78572"/>
                    </a:lnTo>
                    <a:lnTo>
                      <a:pt x="67174" y="79507"/>
                    </a:lnTo>
                    <a:lnTo>
                      <a:pt x="64283" y="80056"/>
                    </a:lnTo>
                    <a:lnTo>
                      <a:pt x="61678" y="78151"/>
                    </a:lnTo>
                    <a:lnTo>
                      <a:pt x="58586" y="76852"/>
                    </a:lnTo>
                    <a:lnTo>
                      <a:pt x="55343" y="76080"/>
                    </a:lnTo>
                    <a:lnTo>
                      <a:pt x="54214" y="76643"/>
                    </a:lnTo>
                    <a:lnTo>
                      <a:pt x="53725" y="77087"/>
                    </a:lnTo>
                    <a:lnTo>
                      <a:pt x="51013" y="75401"/>
                    </a:lnTo>
                    <a:lnTo>
                      <a:pt x="49795" y="74800"/>
                    </a:lnTo>
                    <a:lnTo>
                      <a:pt x="49206" y="74148"/>
                    </a:lnTo>
                    <a:lnTo>
                      <a:pt x="48076" y="71898"/>
                    </a:lnTo>
                    <a:lnTo>
                      <a:pt x="47405" y="71827"/>
                    </a:lnTo>
                    <a:lnTo>
                      <a:pt x="45168" y="72665"/>
                    </a:lnTo>
                    <a:lnTo>
                      <a:pt x="43017" y="72625"/>
                    </a:lnTo>
                    <a:lnTo>
                      <a:pt x="41711" y="72472"/>
                    </a:lnTo>
                    <a:lnTo>
                      <a:pt x="37856" y="72566"/>
                    </a:lnTo>
                    <a:lnTo>
                      <a:pt x="37345" y="74103"/>
                    </a:lnTo>
                    <a:lnTo>
                      <a:pt x="36867" y="74342"/>
                    </a:lnTo>
                    <a:lnTo>
                      <a:pt x="36031" y="74547"/>
                    </a:lnTo>
                    <a:lnTo>
                      <a:pt x="33982" y="74450"/>
                    </a:lnTo>
                    <a:lnTo>
                      <a:pt x="31361" y="75585"/>
                    </a:lnTo>
                    <a:lnTo>
                      <a:pt x="28549" y="76277"/>
                    </a:lnTo>
                    <a:lnTo>
                      <a:pt x="26353" y="76296"/>
                    </a:lnTo>
                    <a:lnTo>
                      <a:pt x="24088" y="75961"/>
                    </a:lnTo>
                    <a:lnTo>
                      <a:pt x="22732" y="76201"/>
                    </a:lnTo>
                    <a:lnTo>
                      <a:pt x="19808" y="76325"/>
                    </a:lnTo>
                    <a:lnTo>
                      <a:pt x="17953" y="77985"/>
                    </a:lnTo>
                    <a:lnTo>
                      <a:pt x="15070" y="77891"/>
                    </a:lnTo>
                    <a:lnTo>
                      <a:pt x="12648" y="77610"/>
                    </a:lnTo>
                    <a:lnTo>
                      <a:pt x="12950" y="77087"/>
                    </a:lnTo>
                    <a:lnTo>
                      <a:pt x="13431" y="70494"/>
                    </a:lnTo>
                    <a:lnTo>
                      <a:pt x="14630" y="67548"/>
                    </a:lnTo>
                    <a:lnTo>
                      <a:pt x="14584" y="66942"/>
                    </a:lnTo>
                    <a:lnTo>
                      <a:pt x="14327" y="66482"/>
                    </a:lnTo>
                    <a:lnTo>
                      <a:pt x="13265" y="66008"/>
                    </a:lnTo>
                    <a:lnTo>
                      <a:pt x="12496" y="64415"/>
                    </a:lnTo>
                    <a:lnTo>
                      <a:pt x="10896" y="60213"/>
                    </a:lnTo>
                    <a:lnTo>
                      <a:pt x="9996" y="59361"/>
                    </a:lnTo>
                    <a:lnTo>
                      <a:pt x="7480" y="58473"/>
                    </a:lnTo>
                    <a:lnTo>
                      <a:pt x="5277" y="57259"/>
                    </a:lnTo>
                    <a:lnTo>
                      <a:pt x="3410" y="55657"/>
                    </a:lnTo>
                    <a:lnTo>
                      <a:pt x="0" y="51696"/>
                    </a:lnTo>
                    <a:lnTo>
                      <a:pt x="1725" y="51300"/>
                    </a:lnTo>
                    <a:lnTo>
                      <a:pt x="2248" y="50493"/>
                    </a:lnTo>
                    <a:lnTo>
                      <a:pt x="3969" y="48313"/>
                    </a:lnTo>
                    <a:lnTo>
                      <a:pt x="4166" y="47240"/>
                    </a:lnTo>
                    <a:lnTo>
                      <a:pt x="3984" y="46634"/>
                    </a:lnTo>
                    <a:lnTo>
                      <a:pt x="2831" y="45583"/>
                    </a:lnTo>
                    <a:lnTo>
                      <a:pt x="2039" y="43293"/>
                    </a:lnTo>
                    <a:lnTo>
                      <a:pt x="2637" y="41146"/>
                    </a:lnTo>
                    <a:lnTo>
                      <a:pt x="2688" y="40042"/>
                    </a:lnTo>
                    <a:lnTo>
                      <a:pt x="2105" y="38949"/>
                    </a:lnTo>
                    <a:lnTo>
                      <a:pt x="2714" y="37589"/>
                    </a:lnTo>
                    <a:lnTo>
                      <a:pt x="3952" y="36844"/>
                    </a:lnTo>
                    <a:lnTo>
                      <a:pt x="4733" y="36626"/>
                    </a:lnTo>
                    <a:lnTo>
                      <a:pt x="8007" y="36480"/>
                    </a:lnTo>
                    <a:lnTo>
                      <a:pt x="10080" y="33753"/>
                    </a:lnTo>
                    <a:lnTo>
                      <a:pt x="11339" y="32881"/>
                    </a:lnTo>
                    <a:lnTo>
                      <a:pt x="12630" y="31334"/>
                    </a:lnTo>
                    <a:lnTo>
                      <a:pt x="13229" y="30768"/>
                    </a:lnTo>
                    <a:lnTo>
                      <a:pt x="13796" y="29562"/>
                    </a:lnTo>
                    <a:lnTo>
                      <a:pt x="13993" y="28328"/>
                    </a:lnTo>
                    <a:lnTo>
                      <a:pt x="11399" y="26600"/>
                    </a:lnTo>
                    <a:lnTo>
                      <a:pt x="10518" y="25300"/>
                    </a:lnTo>
                    <a:lnTo>
                      <a:pt x="9365" y="23864"/>
                    </a:lnTo>
                    <a:lnTo>
                      <a:pt x="7804" y="22871"/>
                    </a:lnTo>
                    <a:lnTo>
                      <a:pt x="4655" y="21165"/>
                    </a:lnTo>
                    <a:lnTo>
                      <a:pt x="3429" y="19432"/>
                    </a:lnTo>
                    <a:lnTo>
                      <a:pt x="2876" y="17185"/>
                    </a:lnTo>
                    <a:lnTo>
                      <a:pt x="2040" y="15480"/>
                    </a:lnTo>
                    <a:lnTo>
                      <a:pt x="1123" y="14369"/>
                    </a:lnTo>
                    <a:lnTo>
                      <a:pt x="948" y="13465"/>
                    </a:lnTo>
                    <a:lnTo>
                      <a:pt x="566" y="12354"/>
                    </a:lnTo>
                    <a:lnTo>
                      <a:pt x="473" y="10171"/>
                    </a:lnTo>
                    <a:lnTo>
                      <a:pt x="1216" y="7267"/>
                    </a:lnTo>
                    <a:lnTo>
                      <a:pt x="1697" y="6241"/>
                    </a:lnTo>
                    <a:lnTo>
                      <a:pt x="2764" y="5955"/>
                    </a:lnTo>
                    <a:lnTo>
                      <a:pt x="5603" y="4404"/>
                    </a:lnTo>
                    <a:lnTo>
                      <a:pt x="5735" y="2418"/>
                    </a:lnTo>
                    <a:lnTo>
                      <a:pt x="6247" y="1185"/>
                    </a:lnTo>
                    <a:lnTo>
                      <a:pt x="7152" y="477"/>
                    </a:lnTo>
                    <a:lnTo>
                      <a:pt x="7983" y="0"/>
                    </a:lnTo>
                    <a:lnTo>
                      <a:pt x="9534" y="1155"/>
                    </a:lnTo>
                    <a:lnTo>
                      <a:pt x="13298" y="2996"/>
                    </a:lnTo>
                    <a:lnTo>
                      <a:pt x="15135" y="4331"/>
                    </a:lnTo>
                    <a:lnTo>
                      <a:pt x="15044" y="5164"/>
                    </a:lnTo>
                    <a:lnTo>
                      <a:pt x="14181" y="5983"/>
                    </a:lnTo>
                    <a:lnTo>
                      <a:pt x="12544" y="6788"/>
                    </a:lnTo>
                    <a:lnTo>
                      <a:pt x="11591" y="7852"/>
                    </a:lnTo>
                    <a:lnTo>
                      <a:pt x="11330" y="9173"/>
                    </a:lnTo>
                    <a:lnTo>
                      <a:pt x="11579" y="10105"/>
                    </a:lnTo>
                    <a:lnTo>
                      <a:pt x="12714" y="10918"/>
                    </a:lnTo>
                    <a:lnTo>
                      <a:pt x="19471" y="9853"/>
                    </a:lnTo>
                    <a:lnTo>
                      <a:pt x="26325" y="10402"/>
                    </a:lnTo>
                    <a:lnTo>
                      <a:pt x="35528" y="12209"/>
                    </a:lnTo>
                    <a:lnTo>
                      <a:pt x="41631" y="12835"/>
                    </a:lnTo>
                    <a:lnTo>
                      <a:pt x="46137" y="12000"/>
                    </a:lnTo>
                    <a:lnTo>
                      <a:pt x="54488" y="13512"/>
                    </a:lnTo>
                    <a:lnTo>
                      <a:pt x="62259" y="14917"/>
                    </a:lnTo>
                    <a:lnTo>
                      <a:pt x="69720" y="15336"/>
                    </a:lnTo>
                    <a:lnTo>
                      <a:pt x="73900" y="14231"/>
                    </a:lnTo>
                    <a:lnTo>
                      <a:pt x="76835" y="12744"/>
                    </a:lnTo>
                    <a:lnTo>
                      <a:pt x="79368" y="9943"/>
                    </a:lnTo>
                    <a:lnTo>
                      <a:pt x="85613" y="6245"/>
                    </a:lnTo>
                    <a:lnTo>
                      <a:pt x="91659" y="4169"/>
                    </a:lnTo>
                    <a:lnTo>
                      <a:pt x="99586" y="2484"/>
                    </a:lnTo>
                    <a:lnTo>
                      <a:pt x="104875" y="1909"/>
                    </a:lnTo>
                    <a:lnTo>
                      <a:pt x="105622" y="2485"/>
                    </a:lnTo>
                    <a:lnTo>
                      <a:pt x="112359" y="5887"/>
                    </a:lnTo>
                    <a:lnTo>
                      <a:pt x="115359" y="5899"/>
                    </a:lnTo>
                    <a:lnTo>
                      <a:pt x="117788" y="6502"/>
                    </a:lnTo>
                    <a:lnTo>
                      <a:pt x="118669" y="7400"/>
                    </a:lnTo>
                    <a:lnTo>
                      <a:pt x="119284" y="7625"/>
                    </a:lnTo>
                    <a:lnTo>
                      <a:pt x="122506" y="6784"/>
                    </a:lnTo>
                    <a:lnTo>
                      <a:pt x="123936" y="8644"/>
                    </a:lnTo>
                    <a:lnTo>
                      <a:pt x="126170" y="11243"/>
                    </a:lnTo>
                    <a:lnTo>
                      <a:pt x="129973" y="12582"/>
                    </a:lnTo>
                    <a:lnTo>
                      <a:pt x="133362" y="13340"/>
                    </a:lnTo>
                    <a:lnTo>
                      <a:pt x="134428" y="13456"/>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244" name="ee4p_BA_1_15912"/>
              <p:cNvSpPr>
                <a:spLocks noChangeAspect="1"/>
              </p:cNvSpPr>
              <p:nvPr>
                <p:custDataLst>
                  <p:tags r:id="rId6"/>
                </p:custDataLst>
              </p:nvPr>
            </p:nvSpPr>
            <p:spPr>
              <a:xfrm>
                <a:off x="5151144" y="5058042"/>
                <a:ext cx="337237" cy="291248"/>
              </a:xfrm>
              <a:custGeom>
                <a:avLst/>
                <a:gdLst/>
                <a:ahLst/>
                <a:cxnLst/>
                <a:rect l="0" t="0" r="0" b="0"/>
                <a:pathLst>
                  <a:path w="85070" h="73469">
                    <a:moveTo>
                      <a:pt x="26137" y="0"/>
                    </a:moveTo>
                    <a:lnTo>
                      <a:pt x="30709" y="2871"/>
                    </a:lnTo>
                    <a:lnTo>
                      <a:pt x="32594" y="3301"/>
                    </a:lnTo>
                    <a:lnTo>
                      <a:pt x="33656" y="2904"/>
                    </a:lnTo>
                    <a:lnTo>
                      <a:pt x="35103" y="3085"/>
                    </a:lnTo>
                    <a:lnTo>
                      <a:pt x="38310" y="3924"/>
                    </a:lnTo>
                    <a:lnTo>
                      <a:pt x="39050" y="4278"/>
                    </a:lnTo>
                    <a:lnTo>
                      <a:pt x="40015" y="4218"/>
                    </a:lnTo>
                    <a:lnTo>
                      <a:pt x="42387" y="3098"/>
                    </a:lnTo>
                    <a:lnTo>
                      <a:pt x="43196" y="3237"/>
                    </a:lnTo>
                    <a:lnTo>
                      <a:pt x="45908" y="5434"/>
                    </a:lnTo>
                    <a:lnTo>
                      <a:pt x="47271" y="5458"/>
                    </a:lnTo>
                    <a:lnTo>
                      <a:pt x="48912" y="4510"/>
                    </a:lnTo>
                    <a:lnTo>
                      <a:pt x="49966" y="3692"/>
                    </a:lnTo>
                    <a:lnTo>
                      <a:pt x="53082" y="4305"/>
                    </a:lnTo>
                    <a:lnTo>
                      <a:pt x="54868" y="3935"/>
                    </a:lnTo>
                    <a:lnTo>
                      <a:pt x="56349" y="3897"/>
                    </a:lnTo>
                    <a:lnTo>
                      <a:pt x="57956" y="4273"/>
                    </a:lnTo>
                    <a:lnTo>
                      <a:pt x="59422" y="4781"/>
                    </a:lnTo>
                    <a:lnTo>
                      <a:pt x="60845" y="5223"/>
                    </a:lnTo>
                    <a:lnTo>
                      <a:pt x="64700" y="5453"/>
                    </a:lnTo>
                    <a:lnTo>
                      <a:pt x="66546" y="6845"/>
                    </a:lnTo>
                    <a:lnTo>
                      <a:pt x="67282" y="8192"/>
                    </a:lnTo>
                    <a:lnTo>
                      <a:pt x="67299" y="9012"/>
                    </a:lnTo>
                    <a:lnTo>
                      <a:pt x="67481" y="9895"/>
                    </a:lnTo>
                    <a:lnTo>
                      <a:pt x="68543" y="10759"/>
                    </a:lnTo>
                    <a:lnTo>
                      <a:pt x="70862" y="11252"/>
                    </a:lnTo>
                    <a:lnTo>
                      <a:pt x="72318" y="11143"/>
                    </a:lnTo>
                    <a:lnTo>
                      <a:pt x="73091" y="11084"/>
                    </a:lnTo>
                    <a:lnTo>
                      <a:pt x="75069" y="10312"/>
                    </a:lnTo>
                    <a:lnTo>
                      <a:pt x="77396" y="9912"/>
                    </a:lnTo>
                    <a:lnTo>
                      <a:pt x="79074" y="10371"/>
                    </a:lnTo>
                    <a:lnTo>
                      <a:pt x="79869" y="10823"/>
                    </a:lnTo>
                    <a:lnTo>
                      <a:pt x="80051" y="11433"/>
                    </a:lnTo>
                    <a:lnTo>
                      <a:pt x="79556" y="13558"/>
                    </a:lnTo>
                    <a:lnTo>
                      <a:pt x="78615" y="15845"/>
                    </a:lnTo>
                    <a:lnTo>
                      <a:pt x="77094" y="18220"/>
                    </a:lnTo>
                    <a:lnTo>
                      <a:pt x="75507" y="20458"/>
                    </a:lnTo>
                    <a:lnTo>
                      <a:pt x="75088" y="21642"/>
                    </a:lnTo>
                    <a:lnTo>
                      <a:pt x="74976" y="23524"/>
                    </a:lnTo>
                    <a:lnTo>
                      <a:pt x="74780" y="25007"/>
                    </a:lnTo>
                    <a:lnTo>
                      <a:pt x="74997" y="25813"/>
                    </a:lnTo>
                    <a:lnTo>
                      <a:pt x="75518" y="26566"/>
                    </a:lnTo>
                    <a:lnTo>
                      <a:pt x="77280" y="27163"/>
                    </a:lnTo>
                    <a:lnTo>
                      <a:pt x="79653" y="28647"/>
                    </a:lnTo>
                    <a:lnTo>
                      <a:pt x="81672" y="30581"/>
                    </a:lnTo>
                    <a:lnTo>
                      <a:pt x="84259" y="32776"/>
                    </a:lnTo>
                    <a:lnTo>
                      <a:pt x="85069" y="33589"/>
                    </a:lnTo>
                    <a:lnTo>
                      <a:pt x="85067" y="34465"/>
                    </a:lnTo>
                    <a:lnTo>
                      <a:pt x="84311" y="35114"/>
                    </a:lnTo>
                    <a:lnTo>
                      <a:pt x="82098" y="35360"/>
                    </a:lnTo>
                    <a:lnTo>
                      <a:pt x="79794" y="35168"/>
                    </a:lnTo>
                    <a:lnTo>
                      <a:pt x="78910" y="34945"/>
                    </a:lnTo>
                    <a:lnTo>
                      <a:pt x="78088" y="35213"/>
                    </a:lnTo>
                    <a:lnTo>
                      <a:pt x="77578" y="35711"/>
                    </a:lnTo>
                    <a:lnTo>
                      <a:pt x="77848" y="36299"/>
                    </a:lnTo>
                    <a:lnTo>
                      <a:pt x="80210" y="38962"/>
                    </a:lnTo>
                    <a:lnTo>
                      <a:pt x="82955" y="42775"/>
                    </a:lnTo>
                    <a:lnTo>
                      <a:pt x="83108" y="44412"/>
                    </a:lnTo>
                    <a:lnTo>
                      <a:pt x="82774" y="45698"/>
                    </a:lnTo>
                    <a:lnTo>
                      <a:pt x="82138" y="46590"/>
                    </a:lnTo>
                    <a:lnTo>
                      <a:pt x="80996" y="46442"/>
                    </a:lnTo>
                    <a:lnTo>
                      <a:pt x="80128" y="45744"/>
                    </a:lnTo>
                    <a:lnTo>
                      <a:pt x="78811" y="45789"/>
                    </a:lnTo>
                    <a:lnTo>
                      <a:pt x="77788" y="45989"/>
                    </a:lnTo>
                    <a:lnTo>
                      <a:pt x="76457" y="47365"/>
                    </a:lnTo>
                    <a:lnTo>
                      <a:pt x="75794" y="47307"/>
                    </a:lnTo>
                    <a:lnTo>
                      <a:pt x="74654" y="47515"/>
                    </a:lnTo>
                    <a:lnTo>
                      <a:pt x="73931" y="47785"/>
                    </a:lnTo>
                    <a:lnTo>
                      <a:pt x="72786" y="47386"/>
                    </a:lnTo>
                    <a:lnTo>
                      <a:pt x="71590" y="47122"/>
                    </a:lnTo>
                    <a:lnTo>
                      <a:pt x="71070" y="47544"/>
                    </a:lnTo>
                    <a:lnTo>
                      <a:pt x="70839" y="48350"/>
                    </a:lnTo>
                    <a:lnTo>
                      <a:pt x="71581" y="49813"/>
                    </a:lnTo>
                    <a:lnTo>
                      <a:pt x="72972" y="52102"/>
                    </a:lnTo>
                    <a:lnTo>
                      <a:pt x="72749" y="53846"/>
                    </a:lnTo>
                    <a:lnTo>
                      <a:pt x="71689" y="54035"/>
                    </a:lnTo>
                    <a:lnTo>
                      <a:pt x="70715" y="52582"/>
                    </a:lnTo>
                    <a:lnTo>
                      <a:pt x="69852" y="52347"/>
                    </a:lnTo>
                    <a:lnTo>
                      <a:pt x="68867" y="52397"/>
                    </a:lnTo>
                    <a:lnTo>
                      <a:pt x="66615" y="54085"/>
                    </a:lnTo>
                    <a:lnTo>
                      <a:pt x="64957" y="55502"/>
                    </a:lnTo>
                    <a:lnTo>
                      <a:pt x="64572" y="56491"/>
                    </a:lnTo>
                    <a:lnTo>
                      <a:pt x="63978" y="57573"/>
                    </a:lnTo>
                    <a:lnTo>
                      <a:pt x="63799" y="58353"/>
                    </a:lnTo>
                    <a:lnTo>
                      <a:pt x="63838" y="60952"/>
                    </a:lnTo>
                    <a:lnTo>
                      <a:pt x="60849" y="61368"/>
                    </a:lnTo>
                    <a:lnTo>
                      <a:pt x="60223" y="61750"/>
                    </a:lnTo>
                    <a:lnTo>
                      <a:pt x="59862" y="62539"/>
                    </a:lnTo>
                    <a:lnTo>
                      <a:pt x="60111" y="65869"/>
                    </a:lnTo>
                    <a:lnTo>
                      <a:pt x="60353" y="67657"/>
                    </a:lnTo>
                    <a:lnTo>
                      <a:pt x="62061" y="70412"/>
                    </a:lnTo>
                    <a:lnTo>
                      <a:pt x="62119" y="71282"/>
                    </a:lnTo>
                    <a:lnTo>
                      <a:pt x="61877" y="71856"/>
                    </a:lnTo>
                    <a:lnTo>
                      <a:pt x="60663" y="72948"/>
                    </a:lnTo>
                    <a:lnTo>
                      <a:pt x="60085" y="73340"/>
                    </a:lnTo>
                    <a:lnTo>
                      <a:pt x="59696" y="73468"/>
                    </a:lnTo>
                    <a:lnTo>
                      <a:pt x="57712" y="72749"/>
                    </a:lnTo>
                    <a:lnTo>
                      <a:pt x="56770" y="72409"/>
                    </a:lnTo>
                    <a:lnTo>
                      <a:pt x="52788" y="69974"/>
                    </a:lnTo>
                    <a:lnTo>
                      <a:pt x="51033" y="68619"/>
                    </a:lnTo>
                    <a:lnTo>
                      <a:pt x="48254" y="66850"/>
                    </a:lnTo>
                    <a:lnTo>
                      <a:pt x="46539" y="65843"/>
                    </a:lnTo>
                    <a:lnTo>
                      <a:pt x="45669" y="64312"/>
                    </a:lnTo>
                    <a:lnTo>
                      <a:pt x="44304" y="63958"/>
                    </a:lnTo>
                    <a:lnTo>
                      <a:pt x="42697" y="64450"/>
                    </a:lnTo>
                    <a:lnTo>
                      <a:pt x="40875" y="63345"/>
                    </a:lnTo>
                    <a:lnTo>
                      <a:pt x="42164" y="62772"/>
                    </a:lnTo>
                    <a:lnTo>
                      <a:pt x="42482" y="62227"/>
                    </a:lnTo>
                    <a:lnTo>
                      <a:pt x="42320" y="61517"/>
                    </a:lnTo>
                    <a:lnTo>
                      <a:pt x="41752" y="60547"/>
                    </a:lnTo>
                    <a:lnTo>
                      <a:pt x="36830" y="56358"/>
                    </a:lnTo>
                    <a:lnTo>
                      <a:pt x="34416" y="53492"/>
                    </a:lnTo>
                    <a:lnTo>
                      <a:pt x="34023" y="52464"/>
                    </a:lnTo>
                    <a:lnTo>
                      <a:pt x="33991" y="49723"/>
                    </a:lnTo>
                    <a:lnTo>
                      <a:pt x="33421" y="49064"/>
                    </a:lnTo>
                    <a:lnTo>
                      <a:pt x="29806" y="47816"/>
                    </a:lnTo>
                    <a:lnTo>
                      <a:pt x="25766" y="44246"/>
                    </a:lnTo>
                    <a:lnTo>
                      <a:pt x="21600" y="40744"/>
                    </a:lnTo>
                    <a:lnTo>
                      <a:pt x="21030" y="39766"/>
                    </a:lnTo>
                    <a:lnTo>
                      <a:pt x="18881" y="37114"/>
                    </a:lnTo>
                    <a:lnTo>
                      <a:pt x="16262" y="34695"/>
                    </a:lnTo>
                    <a:lnTo>
                      <a:pt x="14172" y="33151"/>
                    </a:lnTo>
                    <a:lnTo>
                      <a:pt x="12460" y="31394"/>
                    </a:lnTo>
                    <a:lnTo>
                      <a:pt x="10561" y="28937"/>
                    </a:lnTo>
                    <a:lnTo>
                      <a:pt x="9579" y="25223"/>
                    </a:lnTo>
                    <a:lnTo>
                      <a:pt x="8705" y="21916"/>
                    </a:lnTo>
                    <a:lnTo>
                      <a:pt x="8111" y="20630"/>
                    </a:lnTo>
                    <a:lnTo>
                      <a:pt x="6908" y="20179"/>
                    </a:lnTo>
                    <a:lnTo>
                      <a:pt x="3172" y="16249"/>
                    </a:lnTo>
                    <a:lnTo>
                      <a:pt x="0" y="13963"/>
                    </a:lnTo>
                    <a:lnTo>
                      <a:pt x="30" y="11492"/>
                    </a:lnTo>
                    <a:lnTo>
                      <a:pt x="550" y="7365"/>
                    </a:lnTo>
                    <a:lnTo>
                      <a:pt x="1138" y="2674"/>
                    </a:lnTo>
                    <a:lnTo>
                      <a:pt x="1907" y="2022"/>
                    </a:lnTo>
                    <a:lnTo>
                      <a:pt x="3353" y="1667"/>
                    </a:lnTo>
                    <a:lnTo>
                      <a:pt x="5010" y="1803"/>
                    </a:lnTo>
                    <a:lnTo>
                      <a:pt x="6450" y="2383"/>
                    </a:lnTo>
                    <a:lnTo>
                      <a:pt x="9303" y="5595"/>
                    </a:lnTo>
                    <a:lnTo>
                      <a:pt x="10933" y="6843"/>
                    </a:lnTo>
                    <a:lnTo>
                      <a:pt x="12311" y="7329"/>
                    </a:lnTo>
                    <a:lnTo>
                      <a:pt x="13896" y="5975"/>
                    </a:lnTo>
                    <a:lnTo>
                      <a:pt x="15852" y="3138"/>
                    </a:lnTo>
                    <a:lnTo>
                      <a:pt x="17558" y="1640"/>
                    </a:lnTo>
                    <a:lnTo>
                      <a:pt x="23311" y="2183"/>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248" name="ee4p_CH_1_15912"/>
              <p:cNvSpPr>
                <a:spLocks noChangeAspect="1"/>
              </p:cNvSpPr>
              <p:nvPr>
                <p:custDataLst>
                  <p:tags r:id="rId7"/>
                </p:custDataLst>
              </p:nvPr>
            </p:nvSpPr>
            <p:spPr>
              <a:xfrm>
                <a:off x="4295029" y="4782917"/>
                <a:ext cx="393109" cy="214822"/>
              </a:xfrm>
              <a:custGeom>
                <a:avLst/>
                <a:gdLst/>
                <a:ahLst/>
                <a:cxnLst/>
                <a:rect l="0" t="0" r="0" b="0"/>
                <a:pathLst>
                  <a:path w="99164" h="54190">
                    <a:moveTo>
                      <a:pt x="78586" y="7066"/>
                    </a:moveTo>
                    <a:lnTo>
                      <a:pt x="79258" y="7434"/>
                    </a:lnTo>
                    <a:lnTo>
                      <a:pt x="80838" y="8671"/>
                    </a:lnTo>
                    <a:lnTo>
                      <a:pt x="80467" y="10781"/>
                    </a:lnTo>
                    <a:lnTo>
                      <a:pt x="78664" y="14171"/>
                    </a:lnTo>
                    <a:lnTo>
                      <a:pt x="77707" y="16915"/>
                    </a:lnTo>
                    <a:lnTo>
                      <a:pt x="77601" y="19015"/>
                    </a:lnTo>
                    <a:lnTo>
                      <a:pt x="77783" y="20000"/>
                    </a:lnTo>
                    <a:lnTo>
                      <a:pt x="78107" y="19987"/>
                    </a:lnTo>
                    <a:lnTo>
                      <a:pt x="79830" y="20137"/>
                    </a:lnTo>
                    <a:lnTo>
                      <a:pt x="80707" y="20134"/>
                    </a:lnTo>
                    <a:lnTo>
                      <a:pt x="83473" y="20703"/>
                    </a:lnTo>
                    <a:lnTo>
                      <a:pt x="85690" y="21533"/>
                    </a:lnTo>
                    <a:lnTo>
                      <a:pt x="86118" y="22409"/>
                    </a:lnTo>
                    <a:lnTo>
                      <a:pt x="86407" y="23477"/>
                    </a:lnTo>
                    <a:lnTo>
                      <a:pt x="89042" y="24936"/>
                    </a:lnTo>
                    <a:lnTo>
                      <a:pt x="92063" y="25879"/>
                    </a:lnTo>
                    <a:lnTo>
                      <a:pt x="93087" y="25577"/>
                    </a:lnTo>
                    <a:lnTo>
                      <a:pt x="96837" y="22164"/>
                    </a:lnTo>
                    <a:lnTo>
                      <a:pt x="98286" y="22731"/>
                    </a:lnTo>
                    <a:lnTo>
                      <a:pt x="99163" y="24544"/>
                    </a:lnTo>
                    <a:lnTo>
                      <a:pt x="99124" y="25505"/>
                    </a:lnTo>
                    <a:lnTo>
                      <a:pt x="98090" y="29128"/>
                    </a:lnTo>
                    <a:lnTo>
                      <a:pt x="97911" y="31070"/>
                    </a:lnTo>
                    <a:lnTo>
                      <a:pt x="98802" y="32354"/>
                    </a:lnTo>
                    <a:lnTo>
                      <a:pt x="98895" y="33354"/>
                    </a:lnTo>
                    <a:lnTo>
                      <a:pt x="98634" y="34266"/>
                    </a:lnTo>
                    <a:lnTo>
                      <a:pt x="97140" y="34349"/>
                    </a:lnTo>
                    <a:lnTo>
                      <a:pt x="95131" y="33855"/>
                    </a:lnTo>
                    <a:lnTo>
                      <a:pt x="93434" y="32292"/>
                    </a:lnTo>
                    <a:lnTo>
                      <a:pt x="92152" y="32479"/>
                    </a:lnTo>
                    <a:lnTo>
                      <a:pt x="91035" y="32881"/>
                    </a:lnTo>
                    <a:lnTo>
                      <a:pt x="90465" y="34357"/>
                    </a:lnTo>
                    <a:lnTo>
                      <a:pt x="89958" y="36122"/>
                    </a:lnTo>
                    <a:lnTo>
                      <a:pt x="90120" y="37102"/>
                    </a:lnTo>
                    <a:lnTo>
                      <a:pt x="90923" y="37855"/>
                    </a:lnTo>
                    <a:lnTo>
                      <a:pt x="91536" y="39460"/>
                    </a:lnTo>
                    <a:lnTo>
                      <a:pt x="91983" y="41535"/>
                    </a:lnTo>
                    <a:lnTo>
                      <a:pt x="92322" y="42489"/>
                    </a:lnTo>
                    <a:lnTo>
                      <a:pt x="91949" y="42912"/>
                    </a:lnTo>
                    <a:lnTo>
                      <a:pt x="90892" y="43196"/>
                    </a:lnTo>
                    <a:lnTo>
                      <a:pt x="90018" y="42916"/>
                    </a:lnTo>
                    <a:lnTo>
                      <a:pt x="88485" y="40435"/>
                    </a:lnTo>
                    <a:lnTo>
                      <a:pt x="87768" y="39489"/>
                    </a:lnTo>
                    <a:lnTo>
                      <a:pt x="86557" y="39324"/>
                    </a:lnTo>
                    <a:lnTo>
                      <a:pt x="84419" y="39926"/>
                    </a:lnTo>
                    <a:lnTo>
                      <a:pt x="81139" y="41316"/>
                    </a:lnTo>
                    <a:lnTo>
                      <a:pt x="79815" y="41310"/>
                    </a:lnTo>
                    <a:lnTo>
                      <a:pt x="78690" y="41030"/>
                    </a:lnTo>
                    <a:lnTo>
                      <a:pt x="77636" y="39850"/>
                    </a:lnTo>
                    <a:lnTo>
                      <a:pt x="76742" y="37576"/>
                    </a:lnTo>
                    <a:lnTo>
                      <a:pt x="76455" y="36146"/>
                    </a:lnTo>
                    <a:lnTo>
                      <a:pt x="75829" y="36192"/>
                    </a:lnTo>
                    <a:lnTo>
                      <a:pt x="73730" y="35779"/>
                    </a:lnTo>
                    <a:lnTo>
                      <a:pt x="72752" y="36344"/>
                    </a:lnTo>
                    <a:lnTo>
                      <a:pt x="72743" y="38673"/>
                    </a:lnTo>
                    <a:lnTo>
                      <a:pt x="72551" y="41568"/>
                    </a:lnTo>
                    <a:lnTo>
                      <a:pt x="71497" y="43438"/>
                    </a:lnTo>
                    <a:lnTo>
                      <a:pt x="68569" y="46669"/>
                    </a:lnTo>
                    <a:lnTo>
                      <a:pt x="67494" y="48078"/>
                    </a:lnTo>
                    <a:lnTo>
                      <a:pt x="67066" y="49088"/>
                    </a:lnTo>
                    <a:lnTo>
                      <a:pt x="66975" y="49966"/>
                    </a:lnTo>
                    <a:lnTo>
                      <a:pt x="67422" y="51484"/>
                    </a:lnTo>
                    <a:lnTo>
                      <a:pt x="68031" y="52933"/>
                    </a:lnTo>
                    <a:lnTo>
                      <a:pt x="67524" y="53757"/>
                    </a:lnTo>
                    <a:lnTo>
                      <a:pt x="65975" y="54189"/>
                    </a:lnTo>
                    <a:lnTo>
                      <a:pt x="64883" y="53309"/>
                    </a:lnTo>
                    <a:lnTo>
                      <a:pt x="64460" y="51744"/>
                    </a:lnTo>
                    <a:lnTo>
                      <a:pt x="62091" y="49605"/>
                    </a:lnTo>
                    <a:lnTo>
                      <a:pt x="63168" y="47813"/>
                    </a:lnTo>
                    <a:lnTo>
                      <a:pt x="62987" y="47368"/>
                    </a:lnTo>
                    <a:lnTo>
                      <a:pt x="59076" y="46438"/>
                    </a:lnTo>
                    <a:lnTo>
                      <a:pt x="57390" y="45082"/>
                    </a:lnTo>
                    <a:lnTo>
                      <a:pt x="55023" y="42700"/>
                    </a:lnTo>
                    <a:lnTo>
                      <a:pt x="54583" y="41677"/>
                    </a:lnTo>
                    <a:lnTo>
                      <a:pt x="54682" y="38353"/>
                    </a:lnTo>
                    <a:lnTo>
                      <a:pt x="54546" y="37546"/>
                    </a:lnTo>
                    <a:lnTo>
                      <a:pt x="54230" y="37153"/>
                    </a:lnTo>
                    <a:lnTo>
                      <a:pt x="53084" y="37179"/>
                    </a:lnTo>
                    <a:lnTo>
                      <a:pt x="51488" y="38335"/>
                    </a:lnTo>
                    <a:lnTo>
                      <a:pt x="50016" y="40060"/>
                    </a:lnTo>
                    <a:lnTo>
                      <a:pt x="47003" y="42004"/>
                    </a:lnTo>
                    <a:lnTo>
                      <a:pt x="46690" y="42420"/>
                    </a:lnTo>
                    <a:lnTo>
                      <a:pt x="47701" y="44314"/>
                    </a:lnTo>
                    <a:lnTo>
                      <a:pt x="47655" y="45051"/>
                    </a:lnTo>
                    <a:lnTo>
                      <a:pt x="45202" y="48066"/>
                    </a:lnTo>
                    <a:lnTo>
                      <a:pt x="44736" y="49060"/>
                    </a:lnTo>
                    <a:lnTo>
                      <a:pt x="41622" y="50950"/>
                    </a:lnTo>
                    <a:lnTo>
                      <a:pt x="40197" y="51657"/>
                    </a:lnTo>
                    <a:lnTo>
                      <a:pt x="35878" y="50267"/>
                    </a:lnTo>
                    <a:lnTo>
                      <a:pt x="34684" y="50102"/>
                    </a:lnTo>
                    <a:lnTo>
                      <a:pt x="32760" y="51033"/>
                    </a:lnTo>
                    <a:lnTo>
                      <a:pt x="30026" y="51918"/>
                    </a:lnTo>
                    <a:lnTo>
                      <a:pt x="25627" y="52799"/>
                    </a:lnTo>
                    <a:lnTo>
                      <a:pt x="24008" y="52155"/>
                    </a:lnTo>
                    <a:lnTo>
                      <a:pt x="23241" y="51548"/>
                    </a:lnTo>
                    <a:lnTo>
                      <a:pt x="22861" y="50636"/>
                    </a:lnTo>
                    <a:lnTo>
                      <a:pt x="21751" y="49026"/>
                    </a:lnTo>
                    <a:lnTo>
                      <a:pt x="20503" y="48070"/>
                    </a:lnTo>
                    <a:lnTo>
                      <a:pt x="19635" y="47029"/>
                    </a:lnTo>
                    <a:lnTo>
                      <a:pt x="18478" y="45889"/>
                    </a:lnTo>
                    <a:lnTo>
                      <a:pt x="17735" y="44935"/>
                    </a:lnTo>
                    <a:lnTo>
                      <a:pt x="18724" y="41889"/>
                    </a:lnTo>
                    <a:lnTo>
                      <a:pt x="18002" y="40815"/>
                    </a:lnTo>
                    <a:lnTo>
                      <a:pt x="17631" y="39284"/>
                    </a:lnTo>
                    <a:lnTo>
                      <a:pt x="17823" y="38246"/>
                    </a:lnTo>
                    <a:lnTo>
                      <a:pt x="17426" y="37993"/>
                    </a:lnTo>
                    <a:lnTo>
                      <a:pt x="13448" y="37394"/>
                    </a:lnTo>
                    <a:lnTo>
                      <a:pt x="10147" y="37584"/>
                    </a:lnTo>
                    <a:lnTo>
                      <a:pt x="7780" y="38605"/>
                    </a:lnTo>
                    <a:lnTo>
                      <a:pt x="5852" y="40298"/>
                    </a:lnTo>
                    <a:lnTo>
                      <a:pt x="5621" y="40663"/>
                    </a:lnTo>
                    <a:lnTo>
                      <a:pt x="5740" y="40968"/>
                    </a:lnTo>
                    <a:lnTo>
                      <a:pt x="6698" y="42524"/>
                    </a:lnTo>
                    <a:lnTo>
                      <a:pt x="5072" y="44162"/>
                    </a:lnTo>
                    <a:lnTo>
                      <a:pt x="2578" y="45436"/>
                    </a:lnTo>
                    <a:lnTo>
                      <a:pt x="810" y="45566"/>
                    </a:lnTo>
                    <a:lnTo>
                      <a:pt x="32" y="45320"/>
                    </a:lnTo>
                    <a:lnTo>
                      <a:pt x="0" y="43564"/>
                    </a:lnTo>
                    <a:lnTo>
                      <a:pt x="1461" y="42916"/>
                    </a:lnTo>
                    <a:lnTo>
                      <a:pt x="2783" y="41773"/>
                    </a:lnTo>
                    <a:lnTo>
                      <a:pt x="3226" y="40159"/>
                    </a:lnTo>
                    <a:lnTo>
                      <a:pt x="3388" y="39023"/>
                    </a:lnTo>
                    <a:lnTo>
                      <a:pt x="1995" y="37649"/>
                    </a:lnTo>
                    <a:lnTo>
                      <a:pt x="2166" y="36806"/>
                    </a:lnTo>
                    <a:lnTo>
                      <a:pt x="3029" y="35210"/>
                    </a:lnTo>
                    <a:lnTo>
                      <a:pt x="3530" y="33795"/>
                    </a:lnTo>
                    <a:lnTo>
                      <a:pt x="4217" y="32572"/>
                    </a:lnTo>
                    <a:lnTo>
                      <a:pt x="6968" y="30569"/>
                    </a:lnTo>
                    <a:lnTo>
                      <a:pt x="9732" y="28556"/>
                    </a:lnTo>
                    <a:lnTo>
                      <a:pt x="10149" y="26415"/>
                    </a:lnTo>
                    <a:lnTo>
                      <a:pt x="10361" y="23806"/>
                    </a:lnTo>
                    <a:lnTo>
                      <a:pt x="10751" y="23180"/>
                    </a:lnTo>
                    <a:lnTo>
                      <a:pt x="14479" y="21617"/>
                    </a:lnTo>
                    <a:lnTo>
                      <a:pt x="15409" y="20998"/>
                    </a:lnTo>
                    <a:lnTo>
                      <a:pt x="15878" y="20112"/>
                    </a:lnTo>
                    <a:lnTo>
                      <a:pt x="18810" y="17180"/>
                    </a:lnTo>
                    <a:lnTo>
                      <a:pt x="21715" y="14271"/>
                    </a:lnTo>
                    <a:lnTo>
                      <a:pt x="22300" y="13294"/>
                    </a:lnTo>
                    <a:lnTo>
                      <a:pt x="22788" y="12722"/>
                    </a:lnTo>
                    <a:lnTo>
                      <a:pt x="22788" y="12247"/>
                    </a:lnTo>
                    <a:lnTo>
                      <a:pt x="22423" y="11881"/>
                    </a:lnTo>
                    <a:lnTo>
                      <a:pt x="21039" y="11637"/>
                    </a:lnTo>
                    <a:lnTo>
                      <a:pt x="20572" y="10712"/>
                    </a:lnTo>
                    <a:lnTo>
                      <a:pt x="22075" y="9058"/>
                    </a:lnTo>
                    <a:lnTo>
                      <a:pt x="23956" y="8045"/>
                    </a:lnTo>
                    <a:lnTo>
                      <a:pt x="25783" y="8031"/>
                    </a:lnTo>
                    <a:lnTo>
                      <a:pt x="26517" y="8497"/>
                    </a:lnTo>
                    <a:lnTo>
                      <a:pt x="26478" y="9045"/>
                    </a:lnTo>
                    <a:lnTo>
                      <a:pt x="27266" y="9633"/>
                    </a:lnTo>
                    <a:lnTo>
                      <a:pt x="28651" y="9828"/>
                    </a:lnTo>
                    <a:lnTo>
                      <a:pt x="30363" y="9623"/>
                    </a:lnTo>
                    <a:lnTo>
                      <a:pt x="32062" y="9004"/>
                    </a:lnTo>
                    <a:lnTo>
                      <a:pt x="33110" y="7531"/>
                    </a:lnTo>
                    <a:lnTo>
                      <a:pt x="33718" y="6417"/>
                    </a:lnTo>
                    <a:lnTo>
                      <a:pt x="36388" y="5143"/>
                    </a:lnTo>
                    <a:lnTo>
                      <a:pt x="38210" y="5784"/>
                    </a:lnTo>
                    <a:lnTo>
                      <a:pt x="43274" y="5953"/>
                    </a:lnTo>
                    <a:lnTo>
                      <a:pt x="46960" y="5608"/>
                    </a:lnTo>
                    <a:lnTo>
                      <a:pt x="49271" y="4744"/>
                    </a:lnTo>
                    <a:lnTo>
                      <a:pt x="52136" y="4744"/>
                    </a:lnTo>
                    <a:lnTo>
                      <a:pt x="54058" y="5231"/>
                    </a:lnTo>
                    <a:lnTo>
                      <a:pt x="54397" y="5159"/>
                    </a:lnTo>
                    <a:lnTo>
                      <a:pt x="54926" y="5045"/>
                    </a:lnTo>
                    <a:lnTo>
                      <a:pt x="55449" y="4582"/>
                    </a:lnTo>
                    <a:lnTo>
                      <a:pt x="57258" y="4264"/>
                    </a:lnTo>
                    <a:lnTo>
                      <a:pt x="57502" y="3876"/>
                    </a:lnTo>
                    <a:lnTo>
                      <a:pt x="57426" y="3480"/>
                    </a:lnTo>
                    <a:lnTo>
                      <a:pt x="57100" y="3277"/>
                    </a:lnTo>
                    <a:lnTo>
                      <a:pt x="54876" y="3483"/>
                    </a:lnTo>
                    <a:lnTo>
                      <a:pt x="54025" y="3176"/>
                    </a:lnTo>
                    <a:lnTo>
                      <a:pt x="53807" y="2471"/>
                    </a:lnTo>
                    <a:lnTo>
                      <a:pt x="54522" y="1246"/>
                    </a:lnTo>
                    <a:lnTo>
                      <a:pt x="56161" y="246"/>
                    </a:lnTo>
                    <a:lnTo>
                      <a:pt x="57550" y="0"/>
                    </a:lnTo>
                    <a:lnTo>
                      <a:pt x="58549" y="268"/>
                    </a:lnTo>
                    <a:lnTo>
                      <a:pt x="60992" y="2126"/>
                    </a:lnTo>
                    <a:lnTo>
                      <a:pt x="61577" y="2183"/>
                    </a:lnTo>
                    <a:lnTo>
                      <a:pt x="61916" y="1849"/>
                    </a:lnTo>
                    <a:lnTo>
                      <a:pt x="62423" y="1662"/>
                    </a:lnTo>
                    <a:lnTo>
                      <a:pt x="63265" y="2026"/>
                    </a:lnTo>
                    <a:lnTo>
                      <a:pt x="64213" y="3176"/>
                    </a:lnTo>
                    <a:lnTo>
                      <a:pt x="64371" y="3354"/>
                    </a:lnTo>
                    <a:lnTo>
                      <a:pt x="69819" y="2951"/>
                    </a:lnTo>
                    <a:lnTo>
                      <a:pt x="71041" y="2951"/>
                    </a:lnTo>
                    <a:lnTo>
                      <a:pt x="74738" y="4969"/>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249" name="ee4p_CZ_1_15912"/>
              <p:cNvSpPr>
                <a:spLocks noChangeAspect="1"/>
              </p:cNvSpPr>
              <p:nvPr>
                <p:custDataLst>
                  <p:tags r:id="rId8"/>
                </p:custDataLst>
              </p:nvPr>
            </p:nvSpPr>
            <p:spPr>
              <a:xfrm>
                <a:off x="4831469" y="4412119"/>
                <a:ext cx="591031" cy="281080"/>
              </a:xfrm>
              <a:custGeom>
                <a:avLst/>
                <a:gdLst/>
                <a:ahLst/>
                <a:cxnLst/>
                <a:rect l="0" t="0" r="0" b="0"/>
                <a:pathLst>
                  <a:path w="149091" h="70904">
                    <a:moveTo>
                      <a:pt x="60137" y="5220"/>
                    </a:moveTo>
                    <a:lnTo>
                      <a:pt x="62048" y="5150"/>
                    </a:lnTo>
                    <a:lnTo>
                      <a:pt x="63974" y="4416"/>
                    </a:lnTo>
                    <a:lnTo>
                      <a:pt x="64129" y="3229"/>
                    </a:lnTo>
                    <a:lnTo>
                      <a:pt x="64008" y="1005"/>
                    </a:lnTo>
                    <a:lnTo>
                      <a:pt x="64214" y="685"/>
                    </a:lnTo>
                    <a:lnTo>
                      <a:pt x="67137" y="1313"/>
                    </a:lnTo>
                    <a:lnTo>
                      <a:pt x="70070" y="2315"/>
                    </a:lnTo>
                    <a:lnTo>
                      <a:pt x="70478" y="4520"/>
                    </a:lnTo>
                    <a:lnTo>
                      <a:pt x="71264" y="5606"/>
                    </a:lnTo>
                    <a:lnTo>
                      <a:pt x="72188" y="6597"/>
                    </a:lnTo>
                    <a:lnTo>
                      <a:pt x="73078" y="7048"/>
                    </a:lnTo>
                    <a:lnTo>
                      <a:pt x="74611" y="7119"/>
                    </a:lnTo>
                    <a:lnTo>
                      <a:pt x="78591" y="8429"/>
                    </a:lnTo>
                    <a:lnTo>
                      <a:pt x="80506" y="8696"/>
                    </a:lnTo>
                    <a:lnTo>
                      <a:pt x="82467" y="9599"/>
                    </a:lnTo>
                    <a:lnTo>
                      <a:pt x="84118" y="10524"/>
                    </a:lnTo>
                    <a:lnTo>
                      <a:pt x="85326" y="10717"/>
                    </a:lnTo>
                    <a:lnTo>
                      <a:pt x="85885" y="11730"/>
                    </a:lnTo>
                    <a:lnTo>
                      <a:pt x="86623" y="12423"/>
                    </a:lnTo>
                    <a:lnTo>
                      <a:pt x="87932" y="11891"/>
                    </a:lnTo>
                    <a:lnTo>
                      <a:pt x="92704" y="11143"/>
                    </a:lnTo>
                    <a:lnTo>
                      <a:pt x="94423" y="12139"/>
                    </a:lnTo>
                    <a:lnTo>
                      <a:pt x="95585" y="13192"/>
                    </a:lnTo>
                    <a:lnTo>
                      <a:pt x="95745" y="13527"/>
                    </a:lnTo>
                    <a:lnTo>
                      <a:pt x="95138" y="14456"/>
                    </a:lnTo>
                    <a:lnTo>
                      <a:pt x="94847" y="15175"/>
                    </a:lnTo>
                    <a:lnTo>
                      <a:pt x="94350" y="15652"/>
                    </a:lnTo>
                    <a:lnTo>
                      <a:pt x="92711" y="16159"/>
                    </a:lnTo>
                    <a:lnTo>
                      <a:pt x="91787" y="16981"/>
                    </a:lnTo>
                    <a:lnTo>
                      <a:pt x="91115" y="17880"/>
                    </a:lnTo>
                    <a:lnTo>
                      <a:pt x="91566" y="18739"/>
                    </a:lnTo>
                    <a:lnTo>
                      <a:pt x="92905" y="19383"/>
                    </a:lnTo>
                    <a:lnTo>
                      <a:pt x="93853" y="19528"/>
                    </a:lnTo>
                    <a:lnTo>
                      <a:pt x="94214" y="20156"/>
                    </a:lnTo>
                    <a:lnTo>
                      <a:pt x="97246" y="22961"/>
                    </a:lnTo>
                    <a:lnTo>
                      <a:pt x="99657" y="26619"/>
                    </a:lnTo>
                    <a:lnTo>
                      <a:pt x="100597" y="27191"/>
                    </a:lnTo>
                    <a:lnTo>
                      <a:pt x="101480" y="27326"/>
                    </a:lnTo>
                    <a:lnTo>
                      <a:pt x="102501" y="26789"/>
                    </a:lnTo>
                    <a:lnTo>
                      <a:pt x="103680" y="25604"/>
                    </a:lnTo>
                    <a:lnTo>
                      <a:pt x="105078" y="24746"/>
                    </a:lnTo>
                    <a:lnTo>
                      <a:pt x="106261" y="24305"/>
                    </a:lnTo>
                    <a:lnTo>
                      <a:pt x="108347" y="23293"/>
                    </a:lnTo>
                    <a:lnTo>
                      <a:pt x="108429" y="22633"/>
                    </a:lnTo>
                    <a:lnTo>
                      <a:pt x="106691" y="20156"/>
                    </a:lnTo>
                    <a:lnTo>
                      <a:pt x="105682" y="18147"/>
                    </a:lnTo>
                    <a:lnTo>
                      <a:pt x="105924" y="17783"/>
                    </a:lnTo>
                    <a:lnTo>
                      <a:pt x="108150" y="18101"/>
                    </a:lnTo>
                    <a:lnTo>
                      <a:pt x="111936" y="19197"/>
                    </a:lnTo>
                    <a:lnTo>
                      <a:pt x="117758" y="22776"/>
                    </a:lnTo>
                    <a:lnTo>
                      <a:pt x="118799" y="22776"/>
                    </a:lnTo>
                    <a:lnTo>
                      <a:pt x="120839" y="22507"/>
                    </a:lnTo>
                    <a:lnTo>
                      <a:pt x="123053" y="21923"/>
                    </a:lnTo>
                    <a:lnTo>
                      <a:pt x="124104" y="21258"/>
                    </a:lnTo>
                    <a:lnTo>
                      <a:pt x="124499" y="21506"/>
                    </a:lnTo>
                    <a:lnTo>
                      <a:pt x="124838" y="23471"/>
                    </a:lnTo>
                    <a:lnTo>
                      <a:pt x="124259" y="24548"/>
                    </a:lnTo>
                    <a:lnTo>
                      <a:pt x="121608" y="25592"/>
                    </a:lnTo>
                    <a:lnTo>
                      <a:pt x="121761" y="26111"/>
                    </a:lnTo>
                    <a:lnTo>
                      <a:pt x="122441" y="26779"/>
                    </a:lnTo>
                    <a:lnTo>
                      <a:pt x="123635" y="27230"/>
                    </a:lnTo>
                    <a:lnTo>
                      <a:pt x="125084" y="28502"/>
                    </a:lnTo>
                    <a:lnTo>
                      <a:pt x="126082" y="29951"/>
                    </a:lnTo>
                    <a:lnTo>
                      <a:pt x="126957" y="30623"/>
                    </a:lnTo>
                    <a:lnTo>
                      <a:pt x="127920" y="30942"/>
                    </a:lnTo>
                    <a:lnTo>
                      <a:pt x="130330" y="30168"/>
                    </a:lnTo>
                    <a:lnTo>
                      <a:pt x="131012" y="29556"/>
                    </a:lnTo>
                    <a:lnTo>
                      <a:pt x="131314" y="29123"/>
                    </a:lnTo>
                    <a:lnTo>
                      <a:pt x="131783" y="29219"/>
                    </a:lnTo>
                    <a:lnTo>
                      <a:pt x="132627" y="29931"/>
                    </a:lnTo>
                    <a:lnTo>
                      <a:pt x="132882" y="30350"/>
                    </a:lnTo>
                    <a:lnTo>
                      <a:pt x="135227" y="31159"/>
                    </a:lnTo>
                    <a:lnTo>
                      <a:pt x="136577" y="32153"/>
                    </a:lnTo>
                    <a:lnTo>
                      <a:pt x="137438" y="32621"/>
                    </a:lnTo>
                    <a:lnTo>
                      <a:pt x="138393" y="32166"/>
                    </a:lnTo>
                    <a:lnTo>
                      <a:pt x="142103" y="32957"/>
                    </a:lnTo>
                    <a:lnTo>
                      <a:pt x="143124" y="33621"/>
                    </a:lnTo>
                    <a:lnTo>
                      <a:pt x="143450" y="34723"/>
                    </a:lnTo>
                    <a:lnTo>
                      <a:pt x="143266" y="35391"/>
                    </a:lnTo>
                    <a:lnTo>
                      <a:pt x="143837" y="37122"/>
                    </a:lnTo>
                    <a:lnTo>
                      <a:pt x="148531" y="41266"/>
                    </a:lnTo>
                    <a:lnTo>
                      <a:pt x="149025" y="43380"/>
                    </a:lnTo>
                    <a:lnTo>
                      <a:pt x="149090" y="44222"/>
                    </a:lnTo>
                    <a:lnTo>
                      <a:pt x="148533" y="44267"/>
                    </a:lnTo>
                    <a:lnTo>
                      <a:pt x="147265" y="44704"/>
                    </a:lnTo>
                    <a:lnTo>
                      <a:pt x="145640" y="44863"/>
                    </a:lnTo>
                    <a:lnTo>
                      <a:pt x="143878" y="44777"/>
                    </a:lnTo>
                    <a:lnTo>
                      <a:pt x="142508" y="45545"/>
                    </a:lnTo>
                    <a:lnTo>
                      <a:pt x="141215" y="46795"/>
                    </a:lnTo>
                    <a:lnTo>
                      <a:pt x="139883" y="47660"/>
                    </a:lnTo>
                    <a:lnTo>
                      <a:pt x="139159" y="48434"/>
                    </a:lnTo>
                    <a:lnTo>
                      <a:pt x="138755" y="49227"/>
                    </a:lnTo>
                    <a:lnTo>
                      <a:pt x="134247" y="51485"/>
                    </a:lnTo>
                    <a:lnTo>
                      <a:pt x="133621" y="52424"/>
                    </a:lnTo>
                    <a:lnTo>
                      <a:pt x="133119" y="53704"/>
                    </a:lnTo>
                    <a:lnTo>
                      <a:pt x="132908" y="55432"/>
                    </a:lnTo>
                    <a:lnTo>
                      <a:pt x="132588" y="56980"/>
                    </a:lnTo>
                    <a:lnTo>
                      <a:pt x="131813" y="57797"/>
                    </a:lnTo>
                    <a:lnTo>
                      <a:pt x="129377" y="58498"/>
                    </a:lnTo>
                    <a:lnTo>
                      <a:pt x="128770" y="58876"/>
                    </a:lnTo>
                    <a:lnTo>
                      <a:pt x="128315" y="59663"/>
                    </a:lnTo>
                    <a:lnTo>
                      <a:pt x="126948" y="60876"/>
                    </a:lnTo>
                    <a:lnTo>
                      <a:pt x="125348" y="62030"/>
                    </a:lnTo>
                    <a:lnTo>
                      <a:pt x="122405" y="63348"/>
                    </a:lnTo>
                    <a:lnTo>
                      <a:pt x="119248" y="63749"/>
                    </a:lnTo>
                    <a:lnTo>
                      <a:pt x="115140" y="63321"/>
                    </a:lnTo>
                    <a:lnTo>
                      <a:pt x="112743" y="62804"/>
                    </a:lnTo>
                    <a:lnTo>
                      <a:pt x="111575" y="63371"/>
                    </a:lnTo>
                    <a:lnTo>
                      <a:pt x="109975" y="65088"/>
                    </a:lnTo>
                    <a:lnTo>
                      <a:pt x="108250" y="68042"/>
                    </a:lnTo>
                    <a:lnTo>
                      <a:pt x="107540" y="70261"/>
                    </a:lnTo>
                    <a:lnTo>
                      <a:pt x="106991" y="69634"/>
                    </a:lnTo>
                    <a:lnTo>
                      <a:pt x="106004" y="67280"/>
                    </a:lnTo>
                    <a:lnTo>
                      <a:pt x="104888" y="66978"/>
                    </a:lnTo>
                    <a:lnTo>
                      <a:pt x="103367" y="66759"/>
                    </a:lnTo>
                    <a:lnTo>
                      <a:pt x="102223" y="66412"/>
                    </a:lnTo>
                    <a:lnTo>
                      <a:pt x="99752" y="65056"/>
                    </a:lnTo>
                    <a:lnTo>
                      <a:pt x="98483" y="64647"/>
                    </a:lnTo>
                    <a:lnTo>
                      <a:pt x="97032" y="64537"/>
                    </a:lnTo>
                    <a:lnTo>
                      <a:pt x="95637" y="65335"/>
                    </a:lnTo>
                    <a:lnTo>
                      <a:pt x="94585" y="66277"/>
                    </a:lnTo>
                    <a:lnTo>
                      <a:pt x="91314" y="66264"/>
                    </a:lnTo>
                    <a:lnTo>
                      <a:pt x="87729" y="65827"/>
                    </a:lnTo>
                    <a:lnTo>
                      <a:pt x="82598" y="62704"/>
                    </a:lnTo>
                    <a:lnTo>
                      <a:pt x="81268" y="62677"/>
                    </a:lnTo>
                    <a:lnTo>
                      <a:pt x="79847" y="62818"/>
                    </a:lnTo>
                    <a:lnTo>
                      <a:pt x="77606" y="62080"/>
                    </a:lnTo>
                    <a:lnTo>
                      <a:pt x="73261" y="60056"/>
                    </a:lnTo>
                    <a:lnTo>
                      <a:pt x="71227" y="59581"/>
                    </a:lnTo>
                    <a:lnTo>
                      <a:pt x="69940" y="59871"/>
                    </a:lnTo>
                    <a:lnTo>
                      <a:pt x="68766" y="60319"/>
                    </a:lnTo>
                    <a:lnTo>
                      <a:pt x="67928" y="60372"/>
                    </a:lnTo>
                    <a:lnTo>
                      <a:pt x="67442" y="59714"/>
                    </a:lnTo>
                    <a:lnTo>
                      <a:pt x="65829" y="58901"/>
                    </a:lnTo>
                    <a:lnTo>
                      <a:pt x="64207" y="58808"/>
                    </a:lnTo>
                    <a:lnTo>
                      <a:pt x="63736" y="59298"/>
                    </a:lnTo>
                    <a:lnTo>
                      <a:pt x="63188" y="63750"/>
                    </a:lnTo>
                    <a:lnTo>
                      <a:pt x="62639" y="65354"/>
                    </a:lnTo>
                    <a:lnTo>
                      <a:pt x="60413" y="65280"/>
                    </a:lnTo>
                    <a:lnTo>
                      <a:pt x="59618" y="66038"/>
                    </a:lnTo>
                    <a:lnTo>
                      <a:pt x="57865" y="68184"/>
                    </a:lnTo>
                    <a:lnTo>
                      <a:pt x="57526" y="70249"/>
                    </a:lnTo>
                    <a:lnTo>
                      <a:pt x="54488" y="69849"/>
                    </a:lnTo>
                    <a:lnTo>
                      <a:pt x="53045" y="69502"/>
                    </a:lnTo>
                    <a:lnTo>
                      <a:pt x="51771" y="69765"/>
                    </a:lnTo>
                    <a:lnTo>
                      <a:pt x="50367" y="70903"/>
                    </a:lnTo>
                    <a:lnTo>
                      <a:pt x="46437" y="70836"/>
                    </a:lnTo>
                    <a:lnTo>
                      <a:pt x="43326" y="70157"/>
                    </a:lnTo>
                    <a:lnTo>
                      <a:pt x="41991" y="67600"/>
                    </a:lnTo>
                    <a:lnTo>
                      <a:pt x="40566" y="66588"/>
                    </a:lnTo>
                    <a:lnTo>
                      <a:pt x="38772" y="65682"/>
                    </a:lnTo>
                    <a:lnTo>
                      <a:pt x="38143" y="65481"/>
                    </a:lnTo>
                    <a:lnTo>
                      <a:pt x="37152" y="64085"/>
                    </a:lnTo>
                    <a:lnTo>
                      <a:pt x="35273" y="62355"/>
                    </a:lnTo>
                    <a:lnTo>
                      <a:pt x="32237" y="59990"/>
                    </a:lnTo>
                    <a:lnTo>
                      <a:pt x="29873" y="60107"/>
                    </a:lnTo>
                    <a:lnTo>
                      <a:pt x="28998" y="59479"/>
                    </a:lnTo>
                    <a:lnTo>
                      <a:pt x="28612" y="58609"/>
                    </a:lnTo>
                    <a:lnTo>
                      <a:pt x="27625" y="57104"/>
                    </a:lnTo>
                    <a:lnTo>
                      <a:pt x="26513" y="56057"/>
                    </a:lnTo>
                    <a:lnTo>
                      <a:pt x="25165" y="55651"/>
                    </a:lnTo>
                    <a:lnTo>
                      <a:pt x="23235" y="54317"/>
                    </a:lnTo>
                    <a:lnTo>
                      <a:pt x="20652" y="51407"/>
                    </a:lnTo>
                    <a:lnTo>
                      <a:pt x="18285" y="49393"/>
                    </a:lnTo>
                    <a:lnTo>
                      <a:pt x="16001" y="49425"/>
                    </a:lnTo>
                    <a:lnTo>
                      <a:pt x="14552" y="48369"/>
                    </a:lnTo>
                    <a:lnTo>
                      <a:pt x="13077" y="46985"/>
                    </a:lnTo>
                    <a:lnTo>
                      <a:pt x="11991" y="45644"/>
                    </a:lnTo>
                    <a:lnTo>
                      <a:pt x="10304" y="42383"/>
                    </a:lnTo>
                    <a:lnTo>
                      <a:pt x="9078" y="40520"/>
                    </a:lnTo>
                    <a:lnTo>
                      <a:pt x="8121" y="39367"/>
                    </a:lnTo>
                    <a:lnTo>
                      <a:pt x="7041" y="38406"/>
                    </a:lnTo>
                    <a:lnTo>
                      <a:pt x="6651" y="37645"/>
                    </a:lnTo>
                    <a:lnTo>
                      <a:pt x="7970" y="35903"/>
                    </a:lnTo>
                    <a:lnTo>
                      <a:pt x="8449" y="35041"/>
                    </a:lnTo>
                    <a:lnTo>
                      <a:pt x="9017" y="34379"/>
                    </a:lnTo>
                    <a:lnTo>
                      <a:pt x="9348" y="33676"/>
                    </a:lnTo>
                    <a:lnTo>
                      <a:pt x="9337" y="33147"/>
                    </a:lnTo>
                    <a:lnTo>
                      <a:pt x="8134" y="31425"/>
                    </a:lnTo>
                    <a:lnTo>
                      <a:pt x="6510" y="30182"/>
                    </a:lnTo>
                    <a:lnTo>
                      <a:pt x="4128" y="28919"/>
                    </a:lnTo>
                    <a:lnTo>
                      <a:pt x="2610" y="27325"/>
                    </a:lnTo>
                    <a:lnTo>
                      <a:pt x="2051" y="25864"/>
                    </a:lnTo>
                    <a:lnTo>
                      <a:pt x="1885" y="25061"/>
                    </a:lnTo>
                    <a:lnTo>
                      <a:pt x="842" y="23973"/>
                    </a:lnTo>
                    <a:lnTo>
                      <a:pt x="0" y="22377"/>
                    </a:lnTo>
                    <a:lnTo>
                      <a:pt x="2" y="21416"/>
                    </a:lnTo>
                    <a:lnTo>
                      <a:pt x="209" y="21148"/>
                    </a:lnTo>
                    <a:lnTo>
                      <a:pt x="998" y="21149"/>
                    </a:lnTo>
                    <a:lnTo>
                      <a:pt x="1880" y="21803"/>
                    </a:lnTo>
                    <a:lnTo>
                      <a:pt x="3127" y="23063"/>
                    </a:lnTo>
                    <a:lnTo>
                      <a:pt x="4148" y="24898"/>
                    </a:lnTo>
                    <a:lnTo>
                      <a:pt x="4774" y="24196"/>
                    </a:lnTo>
                    <a:lnTo>
                      <a:pt x="5945" y="22241"/>
                    </a:lnTo>
                    <a:lnTo>
                      <a:pt x="8024" y="20023"/>
                    </a:lnTo>
                    <a:lnTo>
                      <a:pt x="10156" y="18759"/>
                    </a:lnTo>
                    <a:lnTo>
                      <a:pt x="12069" y="18653"/>
                    </a:lnTo>
                    <a:lnTo>
                      <a:pt x="13636" y="18303"/>
                    </a:lnTo>
                    <a:lnTo>
                      <a:pt x="14941" y="17670"/>
                    </a:lnTo>
                    <a:lnTo>
                      <a:pt x="17214" y="17923"/>
                    </a:lnTo>
                    <a:lnTo>
                      <a:pt x="18860" y="18381"/>
                    </a:lnTo>
                    <a:lnTo>
                      <a:pt x="19393" y="18098"/>
                    </a:lnTo>
                    <a:lnTo>
                      <a:pt x="20063" y="16942"/>
                    </a:lnTo>
                    <a:lnTo>
                      <a:pt x="20490" y="15945"/>
                    </a:lnTo>
                    <a:lnTo>
                      <a:pt x="24133" y="15361"/>
                    </a:lnTo>
                    <a:lnTo>
                      <a:pt x="25383" y="13436"/>
                    </a:lnTo>
                    <a:lnTo>
                      <a:pt x="26087" y="13446"/>
                    </a:lnTo>
                    <a:lnTo>
                      <a:pt x="26895" y="13158"/>
                    </a:lnTo>
                    <a:lnTo>
                      <a:pt x="27668" y="12428"/>
                    </a:lnTo>
                    <a:lnTo>
                      <a:pt x="28411" y="12129"/>
                    </a:lnTo>
                    <a:lnTo>
                      <a:pt x="28998" y="12490"/>
                    </a:lnTo>
                    <a:lnTo>
                      <a:pt x="29771" y="12729"/>
                    </a:lnTo>
                    <a:lnTo>
                      <a:pt x="30577" y="12268"/>
                    </a:lnTo>
                    <a:lnTo>
                      <a:pt x="31771" y="10061"/>
                    </a:lnTo>
                    <a:lnTo>
                      <a:pt x="32438" y="9717"/>
                    </a:lnTo>
                    <a:lnTo>
                      <a:pt x="35636" y="9371"/>
                    </a:lnTo>
                    <a:lnTo>
                      <a:pt x="39996" y="8068"/>
                    </a:lnTo>
                    <a:lnTo>
                      <a:pt x="42205" y="6907"/>
                    </a:lnTo>
                    <a:lnTo>
                      <a:pt x="44373" y="6277"/>
                    </a:lnTo>
                    <a:lnTo>
                      <a:pt x="46701" y="5155"/>
                    </a:lnTo>
                    <a:lnTo>
                      <a:pt x="50400" y="4061"/>
                    </a:lnTo>
                    <a:lnTo>
                      <a:pt x="50577" y="3614"/>
                    </a:lnTo>
                    <a:lnTo>
                      <a:pt x="48860" y="2489"/>
                    </a:lnTo>
                    <a:lnTo>
                      <a:pt x="48283" y="1779"/>
                    </a:lnTo>
                    <a:lnTo>
                      <a:pt x="47897" y="1050"/>
                    </a:lnTo>
                    <a:lnTo>
                      <a:pt x="48502" y="243"/>
                    </a:lnTo>
                    <a:lnTo>
                      <a:pt x="49309" y="0"/>
                    </a:lnTo>
                    <a:lnTo>
                      <a:pt x="50361" y="337"/>
                    </a:lnTo>
                    <a:lnTo>
                      <a:pt x="53458" y="816"/>
                    </a:lnTo>
                    <a:lnTo>
                      <a:pt x="54306" y="1281"/>
                    </a:lnTo>
                    <a:lnTo>
                      <a:pt x="54615" y="2421"/>
                    </a:lnTo>
                    <a:lnTo>
                      <a:pt x="55401" y="3481"/>
                    </a:lnTo>
                    <a:lnTo>
                      <a:pt x="56034" y="3594"/>
                    </a:lnTo>
                    <a:lnTo>
                      <a:pt x="55807" y="5320"/>
                    </a:lnTo>
                    <a:lnTo>
                      <a:pt x="56794" y="5989"/>
                    </a:lnTo>
                    <a:lnTo>
                      <a:pt x="58234" y="6511"/>
                    </a:lnTo>
                    <a:lnTo>
                      <a:pt x="59189" y="6406"/>
                    </a:lnTo>
                    <a:lnTo>
                      <a:pt x="59873" y="5706"/>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250" name="ee4p_DE_1_15912"/>
              <p:cNvSpPr>
                <a:spLocks noChangeAspect="1"/>
              </p:cNvSpPr>
              <p:nvPr>
                <p:custDataLst>
                  <p:tags r:id="rId9"/>
                </p:custDataLst>
              </p:nvPr>
            </p:nvSpPr>
            <p:spPr>
              <a:xfrm>
                <a:off x="4285170" y="3934358"/>
                <a:ext cx="802864" cy="903840"/>
              </a:xfrm>
              <a:custGeom>
                <a:avLst/>
                <a:gdLst>
                  <a:gd name="connsiteX0" fmla="*/ 176238 w 202527"/>
                  <a:gd name="connsiteY0" fmla="*/ 28478 h 227999"/>
                  <a:gd name="connsiteX1" fmla="*/ 180907 w 202527"/>
                  <a:gd name="connsiteY1" fmla="*/ 31292 h 227999"/>
                  <a:gd name="connsiteX2" fmla="*/ 184723 w 202527"/>
                  <a:gd name="connsiteY2" fmla="*/ 33847 h 227999"/>
                  <a:gd name="connsiteX3" fmla="*/ 184431 w 202527"/>
                  <a:gd name="connsiteY3" fmla="*/ 34795 h 227999"/>
                  <a:gd name="connsiteX4" fmla="*/ 184772 w 202527"/>
                  <a:gd name="connsiteY4" fmla="*/ 36258 h 227999"/>
                  <a:gd name="connsiteX5" fmla="*/ 183854 w 202527"/>
                  <a:gd name="connsiteY5" fmla="*/ 36149 h 227999"/>
                  <a:gd name="connsiteX6" fmla="*/ 181117 w 202527"/>
                  <a:gd name="connsiteY6" fmla="*/ 36490 h 227999"/>
                  <a:gd name="connsiteX7" fmla="*/ 178406 w 202527"/>
                  <a:gd name="connsiteY7" fmla="*/ 36007 h 227999"/>
                  <a:gd name="connsiteX8" fmla="*/ 177884 w 202527"/>
                  <a:gd name="connsiteY8" fmla="*/ 34192 h 227999"/>
                  <a:gd name="connsiteX9" fmla="*/ 178316 w 202527"/>
                  <a:gd name="connsiteY9" fmla="*/ 32443 h 227999"/>
                  <a:gd name="connsiteX10" fmla="*/ 177227 w 202527"/>
                  <a:gd name="connsiteY10" fmla="*/ 31240 h 227999"/>
                  <a:gd name="connsiteX11" fmla="*/ 176225 w 202527"/>
                  <a:gd name="connsiteY11" fmla="*/ 30534 h 227999"/>
                  <a:gd name="connsiteX12" fmla="*/ 176077 w 202527"/>
                  <a:gd name="connsiteY12" fmla="*/ 29524 h 227999"/>
                  <a:gd name="connsiteX13" fmla="*/ 115590 w 202527"/>
                  <a:gd name="connsiteY13" fmla="*/ 16104 h 227999"/>
                  <a:gd name="connsiteX14" fmla="*/ 118877 w 202527"/>
                  <a:gd name="connsiteY14" fmla="*/ 17086 h 227999"/>
                  <a:gd name="connsiteX15" fmla="*/ 119909 w 202527"/>
                  <a:gd name="connsiteY15" fmla="*/ 19005 h 227999"/>
                  <a:gd name="connsiteX16" fmla="*/ 119965 w 202527"/>
                  <a:gd name="connsiteY16" fmla="*/ 19628 h 227999"/>
                  <a:gd name="connsiteX17" fmla="*/ 116570 w 202527"/>
                  <a:gd name="connsiteY17" fmla="*/ 19687 h 227999"/>
                  <a:gd name="connsiteX18" fmla="*/ 115274 w 202527"/>
                  <a:gd name="connsiteY18" fmla="*/ 18467 h 227999"/>
                  <a:gd name="connsiteX19" fmla="*/ 113970 w 202527"/>
                  <a:gd name="connsiteY19" fmla="*/ 18157 h 227999"/>
                  <a:gd name="connsiteX20" fmla="*/ 114672 w 202527"/>
                  <a:gd name="connsiteY20" fmla="*/ 16652 h 227999"/>
                  <a:gd name="connsiteX21" fmla="*/ 167283 w 202527"/>
                  <a:gd name="connsiteY21" fmla="*/ 11030 h 227999"/>
                  <a:gd name="connsiteX22" fmla="*/ 167888 w 202527"/>
                  <a:gd name="connsiteY22" fmla="*/ 12552 h 227999"/>
                  <a:gd name="connsiteX23" fmla="*/ 168797 w 202527"/>
                  <a:gd name="connsiteY23" fmla="*/ 13599 h 227999"/>
                  <a:gd name="connsiteX24" fmla="*/ 171999 w 202527"/>
                  <a:gd name="connsiteY24" fmla="*/ 14772 h 227999"/>
                  <a:gd name="connsiteX25" fmla="*/ 172477 w 202527"/>
                  <a:gd name="connsiteY25" fmla="*/ 15305 h 227999"/>
                  <a:gd name="connsiteX26" fmla="*/ 172766 w 202527"/>
                  <a:gd name="connsiteY26" fmla="*/ 16042 h 227999"/>
                  <a:gd name="connsiteX27" fmla="*/ 171276 w 202527"/>
                  <a:gd name="connsiteY27" fmla="*/ 17485 h 227999"/>
                  <a:gd name="connsiteX28" fmla="*/ 170771 w 202527"/>
                  <a:gd name="connsiteY28" fmla="*/ 18224 h 227999"/>
                  <a:gd name="connsiteX29" fmla="*/ 171244 w 202527"/>
                  <a:gd name="connsiteY29" fmla="*/ 19409 h 227999"/>
                  <a:gd name="connsiteX30" fmla="*/ 173617 w 202527"/>
                  <a:gd name="connsiteY30" fmla="*/ 20703 h 227999"/>
                  <a:gd name="connsiteX31" fmla="*/ 174170 w 202527"/>
                  <a:gd name="connsiteY31" fmla="*/ 22753 h 227999"/>
                  <a:gd name="connsiteX32" fmla="*/ 173576 w 202527"/>
                  <a:gd name="connsiteY32" fmla="*/ 23797 h 227999"/>
                  <a:gd name="connsiteX33" fmla="*/ 171090 w 202527"/>
                  <a:gd name="connsiteY33" fmla="*/ 22060 h 227999"/>
                  <a:gd name="connsiteX34" fmla="*/ 168594 w 202527"/>
                  <a:gd name="connsiteY34" fmla="*/ 22084 h 227999"/>
                  <a:gd name="connsiteX35" fmla="*/ 167102 w 202527"/>
                  <a:gd name="connsiteY35" fmla="*/ 24759 h 227999"/>
                  <a:gd name="connsiteX36" fmla="*/ 165992 w 202527"/>
                  <a:gd name="connsiteY36" fmla="*/ 24872 h 227999"/>
                  <a:gd name="connsiteX37" fmla="*/ 162138 w 202527"/>
                  <a:gd name="connsiteY37" fmla="*/ 22442 h 227999"/>
                  <a:gd name="connsiteX38" fmla="*/ 161520 w 202527"/>
                  <a:gd name="connsiteY38" fmla="*/ 21256 h 227999"/>
                  <a:gd name="connsiteX39" fmla="*/ 161393 w 202527"/>
                  <a:gd name="connsiteY39" fmla="*/ 20270 h 227999"/>
                  <a:gd name="connsiteX40" fmla="*/ 161943 w 202527"/>
                  <a:gd name="connsiteY40" fmla="*/ 16850 h 227999"/>
                  <a:gd name="connsiteX41" fmla="*/ 161842 w 202527"/>
                  <a:gd name="connsiteY41" fmla="*/ 15773 h 227999"/>
                  <a:gd name="connsiteX42" fmla="*/ 163053 w 202527"/>
                  <a:gd name="connsiteY42" fmla="*/ 14596 h 227999"/>
                  <a:gd name="connsiteX43" fmla="*/ 163241 w 202527"/>
                  <a:gd name="connsiteY43" fmla="*/ 12894 h 227999"/>
                  <a:gd name="connsiteX44" fmla="*/ 165383 w 202527"/>
                  <a:gd name="connsiteY44" fmla="*/ 11098 h 227999"/>
                  <a:gd name="connsiteX45" fmla="*/ 58651 w 202527"/>
                  <a:gd name="connsiteY45" fmla="*/ 9162 h 227999"/>
                  <a:gd name="connsiteX46" fmla="*/ 60055 w 202527"/>
                  <a:gd name="connsiteY46" fmla="*/ 9517 h 227999"/>
                  <a:gd name="connsiteX47" fmla="*/ 60374 w 202527"/>
                  <a:gd name="connsiteY47" fmla="*/ 10621 h 227999"/>
                  <a:gd name="connsiteX48" fmla="*/ 59513 w 202527"/>
                  <a:gd name="connsiteY48" fmla="*/ 11371 h 227999"/>
                  <a:gd name="connsiteX49" fmla="*/ 57409 w 202527"/>
                  <a:gd name="connsiteY49" fmla="*/ 11283 h 227999"/>
                  <a:gd name="connsiteX50" fmla="*/ 56228 w 202527"/>
                  <a:gd name="connsiteY50" fmla="*/ 10577 h 227999"/>
                  <a:gd name="connsiteX51" fmla="*/ 56611 w 202527"/>
                  <a:gd name="connsiteY51" fmla="*/ 9825 h 227999"/>
                  <a:gd name="connsiteX52" fmla="*/ 57727 w 202527"/>
                  <a:gd name="connsiteY52" fmla="*/ 9251 h 227999"/>
                  <a:gd name="connsiteX53" fmla="*/ 62197 w 202527"/>
                  <a:gd name="connsiteY53" fmla="*/ 4773 h 227999"/>
                  <a:gd name="connsiteX54" fmla="*/ 62206 w 202527"/>
                  <a:gd name="connsiteY54" fmla="*/ 4776 h 227999"/>
                  <a:gd name="connsiteX55" fmla="*/ 66330 w 202527"/>
                  <a:gd name="connsiteY55" fmla="*/ 4843 h 227999"/>
                  <a:gd name="connsiteX56" fmla="*/ 67341 w 202527"/>
                  <a:gd name="connsiteY56" fmla="*/ 4973 h 227999"/>
                  <a:gd name="connsiteX57" fmla="*/ 73596 w 202527"/>
                  <a:gd name="connsiteY57" fmla="*/ 6576 h 227999"/>
                  <a:gd name="connsiteX58" fmla="*/ 75125 w 202527"/>
                  <a:gd name="connsiteY58" fmla="*/ 7700 h 227999"/>
                  <a:gd name="connsiteX59" fmla="*/ 77049 w 202527"/>
                  <a:gd name="connsiteY59" fmla="*/ 7753 h 227999"/>
                  <a:gd name="connsiteX60" fmla="*/ 80515 w 202527"/>
                  <a:gd name="connsiteY60" fmla="*/ 6706 h 227999"/>
                  <a:gd name="connsiteX61" fmla="*/ 83104 w 202527"/>
                  <a:gd name="connsiteY61" fmla="*/ 6246 h 227999"/>
                  <a:gd name="connsiteX62" fmla="*/ 84108 w 202527"/>
                  <a:gd name="connsiteY62" fmla="*/ 6892 h 227999"/>
                  <a:gd name="connsiteX63" fmla="*/ 85518 w 202527"/>
                  <a:gd name="connsiteY63" fmla="*/ 7163 h 227999"/>
                  <a:gd name="connsiteX64" fmla="*/ 85844 w 202527"/>
                  <a:gd name="connsiteY64" fmla="*/ 7163 h 227999"/>
                  <a:gd name="connsiteX65" fmla="*/ 85981 w 202527"/>
                  <a:gd name="connsiteY65" fmla="*/ 7726 h 227999"/>
                  <a:gd name="connsiteX66" fmla="*/ 89217 w 202527"/>
                  <a:gd name="connsiteY66" fmla="*/ 8540 h 227999"/>
                  <a:gd name="connsiteX67" fmla="*/ 90578 w 202527"/>
                  <a:gd name="connsiteY67" fmla="*/ 9837 h 227999"/>
                  <a:gd name="connsiteX68" fmla="*/ 92089 w 202527"/>
                  <a:gd name="connsiteY68" fmla="*/ 11807 h 227999"/>
                  <a:gd name="connsiteX69" fmla="*/ 92236 w 202527"/>
                  <a:gd name="connsiteY69" fmla="*/ 14641 h 227999"/>
                  <a:gd name="connsiteX70" fmla="*/ 90301 w 202527"/>
                  <a:gd name="connsiteY70" fmla="*/ 16677 h 227999"/>
                  <a:gd name="connsiteX71" fmla="*/ 88695 w 202527"/>
                  <a:gd name="connsiteY71" fmla="*/ 17965 h 227999"/>
                  <a:gd name="connsiteX72" fmla="*/ 94771 w 202527"/>
                  <a:gd name="connsiteY72" fmla="*/ 17478 h 227999"/>
                  <a:gd name="connsiteX73" fmla="*/ 95376 w 202527"/>
                  <a:gd name="connsiteY73" fmla="*/ 18645 h 227999"/>
                  <a:gd name="connsiteX74" fmla="*/ 96296 w 202527"/>
                  <a:gd name="connsiteY74" fmla="*/ 19903 h 227999"/>
                  <a:gd name="connsiteX75" fmla="*/ 99569 w 202527"/>
                  <a:gd name="connsiteY75" fmla="*/ 19007 h 227999"/>
                  <a:gd name="connsiteX76" fmla="*/ 107775 w 202527"/>
                  <a:gd name="connsiteY76" fmla="*/ 22728 h 227999"/>
                  <a:gd name="connsiteX77" fmla="*/ 112737 w 202527"/>
                  <a:gd name="connsiteY77" fmla="*/ 20917 h 227999"/>
                  <a:gd name="connsiteX78" fmla="*/ 114007 w 202527"/>
                  <a:gd name="connsiteY78" fmla="*/ 20811 h 227999"/>
                  <a:gd name="connsiteX79" fmla="*/ 115134 w 202527"/>
                  <a:gd name="connsiteY79" fmla="*/ 23817 h 227999"/>
                  <a:gd name="connsiteX80" fmla="*/ 113901 w 202527"/>
                  <a:gd name="connsiteY80" fmla="*/ 26840 h 227999"/>
                  <a:gd name="connsiteX81" fmla="*/ 109526 w 202527"/>
                  <a:gd name="connsiteY81" fmla="*/ 30061 h 227999"/>
                  <a:gd name="connsiteX82" fmla="*/ 110496 w 202527"/>
                  <a:gd name="connsiteY82" fmla="*/ 32043 h 227999"/>
                  <a:gd name="connsiteX83" fmla="*/ 111893 w 202527"/>
                  <a:gd name="connsiteY83" fmla="*/ 32483 h 227999"/>
                  <a:gd name="connsiteX84" fmla="*/ 116017 w 202527"/>
                  <a:gd name="connsiteY84" fmla="*/ 32063 h 227999"/>
                  <a:gd name="connsiteX85" fmla="*/ 122547 w 202527"/>
                  <a:gd name="connsiteY85" fmla="*/ 34020 h 227999"/>
                  <a:gd name="connsiteX86" fmla="*/ 123908 w 202527"/>
                  <a:gd name="connsiteY86" fmla="*/ 33410 h 227999"/>
                  <a:gd name="connsiteX87" fmla="*/ 129203 w 202527"/>
                  <a:gd name="connsiteY87" fmla="*/ 28895 h 227999"/>
                  <a:gd name="connsiteX88" fmla="*/ 131319 w 202527"/>
                  <a:gd name="connsiteY88" fmla="*/ 27925 h 227999"/>
                  <a:gd name="connsiteX89" fmla="*/ 138285 w 202527"/>
                  <a:gd name="connsiteY89" fmla="*/ 27230 h 227999"/>
                  <a:gd name="connsiteX90" fmla="*/ 139552 w 202527"/>
                  <a:gd name="connsiteY90" fmla="*/ 25479 h 227999"/>
                  <a:gd name="connsiteX91" fmla="*/ 142375 w 202527"/>
                  <a:gd name="connsiteY91" fmla="*/ 23717 h 227999"/>
                  <a:gd name="connsiteX92" fmla="*/ 144193 w 202527"/>
                  <a:gd name="connsiteY92" fmla="*/ 21791 h 227999"/>
                  <a:gd name="connsiteX93" fmla="*/ 148546 w 202527"/>
                  <a:gd name="connsiteY93" fmla="*/ 18120 h 227999"/>
                  <a:gd name="connsiteX94" fmla="*/ 153051 w 202527"/>
                  <a:gd name="connsiteY94" fmla="*/ 18782 h 227999"/>
                  <a:gd name="connsiteX95" fmla="*/ 155681 w 202527"/>
                  <a:gd name="connsiteY95" fmla="*/ 19485 h 227999"/>
                  <a:gd name="connsiteX96" fmla="*/ 158568 w 202527"/>
                  <a:gd name="connsiteY96" fmla="*/ 19839 h 227999"/>
                  <a:gd name="connsiteX97" fmla="*/ 161196 w 202527"/>
                  <a:gd name="connsiteY97" fmla="*/ 23749 h 227999"/>
                  <a:gd name="connsiteX98" fmla="*/ 167843 w 202527"/>
                  <a:gd name="connsiteY98" fmla="*/ 28064 h 227999"/>
                  <a:gd name="connsiteX99" fmla="*/ 173950 w 202527"/>
                  <a:gd name="connsiteY99" fmla="*/ 27689 h 227999"/>
                  <a:gd name="connsiteX100" fmla="*/ 176117 w 202527"/>
                  <a:gd name="connsiteY100" fmla="*/ 31764 h 227999"/>
                  <a:gd name="connsiteX101" fmla="*/ 177074 w 202527"/>
                  <a:gd name="connsiteY101" fmla="*/ 36785 h 227999"/>
                  <a:gd name="connsiteX102" fmla="*/ 178950 w 202527"/>
                  <a:gd name="connsiteY102" fmla="*/ 38358 h 227999"/>
                  <a:gd name="connsiteX103" fmla="*/ 180600 w 202527"/>
                  <a:gd name="connsiteY103" fmla="*/ 39385 h 227999"/>
                  <a:gd name="connsiteX104" fmla="*/ 185576 w 202527"/>
                  <a:gd name="connsiteY104" fmla="*/ 40460 h 227999"/>
                  <a:gd name="connsiteX105" fmla="*/ 185772 w 202527"/>
                  <a:gd name="connsiteY105" fmla="*/ 40528 h 227999"/>
                  <a:gd name="connsiteX106" fmla="*/ 185932 w 202527"/>
                  <a:gd name="connsiteY106" fmla="*/ 41208 h 227999"/>
                  <a:gd name="connsiteX107" fmla="*/ 186236 w 202527"/>
                  <a:gd name="connsiteY107" fmla="*/ 43696 h 227999"/>
                  <a:gd name="connsiteX108" fmla="*/ 186653 w 202527"/>
                  <a:gd name="connsiteY108" fmla="*/ 45757 h 227999"/>
                  <a:gd name="connsiteX109" fmla="*/ 189214 w 202527"/>
                  <a:gd name="connsiteY109" fmla="*/ 53974 h 227999"/>
                  <a:gd name="connsiteX110" fmla="*/ 189165 w 202527"/>
                  <a:gd name="connsiteY110" fmla="*/ 55979 h 227999"/>
                  <a:gd name="connsiteX111" fmla="*/ 189134 w 202527"/>
                  <a:gd name="connsiteY111" fmla="*/ 56511 h 227999"/>
                  <a:gd name="connsiteX112" fmla="*/ 188197 w 202527"/>
                  <a:gd name="connsiteY112" fmla="*/ 59315 h 227999"/>
                  <a:gd name="connsiteX113" fmla="*/ 186530 w 202527"/>
                  <a:gd name="connsiteY113" fmla="*/ 61677 h 227999"/>
                  <a:gd name="connsiteX114" fmla="*/ 184330 w 202527"/>
                  <a:gd name="connsiteY114" fmla="*/ 63008 h 227999"/>
                  <a:gd name="connsiteX115" fmla="*/ 183118 w 202527"/>
                  <a:gd name="connsiteY115" fmla="*/ 64488 h 227999"/>
                  <a:gd name="connsiteX116" fmla="*/ 182891 w 202527"/>
                  <a:gd name="connsiteY116" fmla="*/ 66122 h 227999"/>
                  <a:gd name="connsiteX117" fmla="*/ 185658 w 202527"/>
                  <a:gd name="connsiteY117" fmla="*/ 68981 h 227999"/>
                  <a:gd name="connsiteX118" fmla="*/ 191414 w 202527"/>
                  <a:gd name="connsiteY118" fmla="*/ 73066 h 227999"/>
                  <a:gd name="connsiteX119" fmla="*/ 193744 w 202527"/>
                  <a:gd name="connsiteY119" fmla="*/ 76554 h 227999"/>
                  <a:gd name="connsiteX120" fmla="*/ 192645 w 202527"/>
                  <a:gd name="connsiteY120" fmla="*/ 79452 h 227999"/>
                  <a:gd name="connsiteX121" fmla="*/ 192311 w 202527"/>
                  <a:gd name="connsiteY121" fmla="*/ 81575 h 227999"/>
                  <a:gd name="connsiteX122" fmla="*/ 192738 w 202527"/>
                  <a:gd name="connsiteY122" fmla="*/ 82926 h 227999"/>
                  <a:gd name="connsiteX123" fmla="*/ 193660 w 202527"/>
                  <a:gd name="connsiteY123" fmla="*/ 84010 h 227999"/>
                  <a:gd name="connsiteX124" fmla="*/ 195081 w 202527"/>
                  <a:gd name="connsiteY124" fmla="*/ 84830 h 227999"/>
                  <a:gd name="connsiteX125" fmla="*/ 195645 w 202527"/>
                  <a:gd name="connsiteY125" fmla="*/ 86091 h 227999"/>
                  <a:gd name="connsiteX126" fmla="*/ 195358 w 202527"/>
                  <a:gd name="connsiteY126" fmla="*/ 87793 h 227999"/>
                  <a:gd name="connsiteX127" fmla="*/ 195627 w 202527"/>
                  <a:gd name="connsiteY127" fmla="*/ 88973 h 227999"/>
                  <a:gd name="connsiteX128" fmla="*/ 196688 w 202527"/>
                  <a:gd name="connsiteY128" fmla="*/ 89813 h 227999"/>
                  <a:gd name="connsiteX129" fmla="*/ 196590 w 202527"/>
                  <a:gd name="connsiteY129" fmla="*/ 90139 h 227999"/>
                  <a:gd name="connsiteX130" fmla="*/ 196075 w 202527"/>
                  <a:gd name="connsiteY130" fmla="*/ 91321 h 227999"/>
                  <a:gd name="connsiteX131" fmla="*/ 195370 w 202527"/>
                  <a:gd name="connsiteY131" fmla="*/ 93475 h 227999"/>
                  <a:gd name="connsiteX132" fmla="*/ 194971 w 202527"/>
                  <a:gd name="connsiteY132" fmla="*/ 95046 h 227999"/>
                  <a:gd name="connsiteX133" fmla="*/ 193351 w 202527"/>
                  <a:gd name="connsiteY133" fmla="*/ 97185 h 227999"/>
                  <a:gd name="connsiteX134" fmla="*/ 193844 w 202527"/>
                  <a:gd name="connsiteY134" fmla="*/ 99001 h 227999"/>
                  <a:gd name="connsiteX135" fmla="*/ 195113 w 202527"/>
                  <a:gd name="connsiteY135" fmla="*/ 101141 h 227999"/>
                  <a:gd name="connsiteX136" fmla="*/ 196077 w 202527"/>
                  <a:gd name="connsiteY136" fmla="*/ 102216 h 227999"/>
                  <a:gd name="connsiteX137" fmla="*/ 196381 w 202527"/>
                  <a:gd name="connsiteY137" fmla="*/ 103234 h 227999"/>
                  <a:gd name="connsiteX138" fmla="*/ 195768 w 202527"/>
                  <a:gd name="connsiteY138" fmla="*/ 105653 h 227999"/>
                  <a:gd name="connsiteX139" fmla="*/ 196072 w 202527"/>
                  <a:gd name="connsiteY139" fmla="*/ 106271 h 227999"/>
                  <a:gd name="connsiteX140" fmla="*/ 200080 w 202527"/>
                  <a:gd name="connsiteY140" fmla="*/ 108051 h 227999"/>
                  <a:gd name="connsiteX141" fmla="*/ 200734 w 202527"/>
                  <a:gd name="connsiteY141" fmla="*/ 108872 h 227999"/>
                  <a:gd name="connsiteX142" fmla="*/ 201123 w 202527"/>
                  <a:gd name="connsiteY142" fmla="*/ 110581 h 227999"/>
                  <a:gd name="connsiteX143" fmla="*/ 202527 w 202527"/>
                  <a:gd name="connsiteY143" fmla="*/ 114229 h 227999"/>
                  <a:gd name="connsiteX144" fmla="*/ 201361 w 202527"/>
                  <a:gd name="connsiteY144" fmla="*/ 118843 h 227999"/>
                  <a:gd name="connsiteX145" fmla="*/ 200335 w 202527"/>
                  <a:gd name="connsiteY145" fmla="*/ 121367 h 227999"/>
                  <a:gd name="connsiteX146" fmla="*/ 198052 w 202527"/>
                  <a:gd name="connsiteY146" fmla="*/ 125369 h 227999"/>
                  <a:gd name="connsiteX147" fmla="*/ 197945 w 202527"/>
                  <a:gd name="connsiteY147" fmla="*/ 125738 h 227999"/>
                  <a:gd name="connsiteX148" fmla="*/ 197681 w 202527"/>
                  <a:gd name="connsiteY148" fmla="*/ 126224 h 227999"/>
                  <a:gd name="connsiteX149" fmla="*/ 196997 w 202527"/>
                  <a:gd name="connsiteY149" fmla="*/ 126924 h 227999"/>
                  <a:gd name="connsiteX150" fmla="*/ 196042 w 202527"/>
                  <a:gd name="connsiteY150" fmla="*/ 127029 h 227999"/>
                  <a:gd name="connsiteX151" fmla="*/ 194602 w 202527"/>
                  <a:gd name="connsiteY151" fmla="*/ 126507 h 227999"/>
                  <a:gd name="connsiteX152" fmla="*/ 193615 w 202527"/>
                  <a:gd name="connsiteY152" fmla="*/ 125838 h 227999"/>
                  <a:gd name="connsiteX153" fmla="*/ 193842 w 202527"/>
                  <a:gd name="connsiteY153" fmla="*/ 124112 h 227999"/>
                  <a:gd name="connsiteX154" fmla="*/ 193209 w 202527"/>
                  <a:gd name="connsiteY154" fmla="*/ 123999 h 227999"/>
                  <a:gd name="connsiteX155" fmla="*/ 192423 w 202527"/>
                  <a:gd name="connsiteY155" fmla="*/ 122939 h 227999"/>
                  <a:gd name="connsiteX156" fmla="*/ 192114 w 202527"/>
                  <a:gd name="connsiteY156" fmla="*/ 121799 h 227999"/>
                  <a:gd name="connsiteX157" fmla="*/ 191266 w 202527"/>
                  <a:gd name="connsiteY157" fmla="*/ 121334 h 227999"/>
                  <a:gd name="connsiteX158" fmla="*/ 188169 w 202527"/>
                  <a:gd name="connsiteY158" fmla="*/ 120855 h 227999"/>
                  <a:gd name="connsiteX159" fmla="*/ 187117 w 202527"/>
                  <a:gd name="connsiteY159" fmla="*/ 120518 h 227999"/>
                  <a:gd name="connsiteX160" fmla="*/ 186310 w 202527"/>
                  <a:gd name="connsiteY160" fmla="*/ 120761 h 227999"/>
                  <a:gd name="connsiteX161" fmla="*/ 185705 w 202527"/>
                  <a:gd name="connsiteY161" fmla="*/ 121568 h 227999"/>
                  <a:gd name="connsiteX162" fmla="*/ 186091 w 202527"/>
                  <a:gd name="connsiteY162" fmla="*/ 122297 h 227999"/>
                  <a:gd name="connsiteX163" fmla="*/ 186668 w 202527"/>
                  <a:gd name="connsiteY163" fmla="*/ 123007 h 227999"/>
                  <a:gd name="connsiteX164" fmla="*/ 188385 w 202527"/>
                  <a:gd name="connsiteY164" fmla="*/ 124132 h 227999"/>
                  <a:gd name="connsiteX165" fmla="*/ 188208 w 202527"/>
                  <a:gd name="connsiteY165" fmla="*/ 124579 h 227999"/>
                  <a:gd name="connsiteX166" fmla="*/ 184509 w 202527"/>
                  <a:gd name="connsiteY166" fmla="*/ 125673 h 227999"/>
                  <a:gd name="connsiteX167" fmla="*/ 182181 w 202527"/>
                  <a:gd name="connsiteY167" fmla="*/ 126795 h 227999"/>
                  <a:gd name="connsiteX168" fmla="*/ 180013 w 202527"/>
                  <a:gd name="connsiteY168" fmla="*/ 127425 h 227999"/>
                  <a:gd name="connsiteX169" fmla="*/ 177804 w 202527"/>
                  <a:gd name="connsiteY169" fmla="*/ 128586 h 227999"/>
                  <a:gd name="connsiteX170" fmla="*/ 173444 w 202527"/>
                  <a:gd name="connsiteY170" fmla="*/ 129889 h 227999"/>
                  <a:gd name="connsiteX171" fmla="*/ 170246 w 202527"/>
                  <a:gd name="connsiteY171" fmla="*/ 130235 h 227999"/>
                  <a:gd name="connsiteX172" fmla="*/ 169579 w 202527"/>
                  <a:gd name="connsiteY172" fmla="*/ 130579 h 227999"/>
                  <a:gd name="connsiteX173" fmla="*/ 168385 w 202527"/>
                  <a:gd name="connsiteY173" fmla="*/ 132786 h 227999"/>
                  <a:gd name="connsiteX174" fmla="*/ 167579 w 202527"/>
                  <a:gd name="connsiteY174" fmla="*/ 133247 h 227999"/>
                  <a:gd name="connsiteX175" fmla="*/ 166806 w 202527"/>
                  <a:gd name="connsiteY175" fmla="*/ 133008 h 227999"/>
                  <a:gd name="connsiteX176" fmla="*/ 166219 w 202527"/>
                  <a:gd name="connsiteY176" fmla="*/ 132647 h 227999"/>
                  <a:gd name="connsiteX177" fmla="*/ 165476 w 202527"/>
                  <a:gd name="connsiteY177" fmla="*/ 132946 h 227999"/>
                  <a:gd name="connsiteX178" fmla="*/ 164703 w 202527"/>
                  <a:gd name="connsiteY178" fmla="*/ 133676 h 227999"/>
                  <a:gd name="connsiteX179" fmla="*/ 163895 w 202527"/>
                  <a:gd name="connsiteY179" fmla="*/ 133964 h 227999"/>
                  <a:gd name="connsiteX180" fmla="*/ 163191 w 202527"/>
                  <a:gd name="connsiteY180" fmla="*/ 133954 h 227999"/>
                  <a:gd name="connsiteX181" fmla="*/ 161941 w 202527"/>
                  <a:gd name="connsiteY181" fmla="*/ 135879 h 227999"/>
                  <a:gd name="connsiteX182" fmla="*/ 158298 w 202527"/>
                  <a:gd name="connsiteY182" fmla="*/ 136463 h 227999"/>
                  <a:gd name="connsiteX183" fmla="*/ 157871 w 202527"/>
                  <a:gd name="connsiteY183" fmla="*/ 137460 h 227999"/>
                  <a:gd name="connsiteX184" fmla="*/ 157201 w 202527"/>
                  <a:gd name="connsiteY184" fmla="*/ 138616 h 227999"/>
                  <a:gd name="connsiteX185" fmla="*/ 156668 w 202527"/>
                  <a:gd name="connsiteY185" fmla="*/ 138899 h 227999"/>
                  <a:gd name="connsiteX186" fmla="*/ 155022 w 202527"/>
                  <a:gd name="connsiteY186" fmla="*/ 138441 h 227999"/>
                  <a:gd name="connsiteX187" fmla="*/ 152749 w 202527"/>
                  <a:gd name="connsiteY187" fmla="*/ 138188 h 227999"/>
                  <a:gd name="connsiteX188" fmla="*/ 151444 w 202527"/>
                  <a:gd name="connsiteY188" fmla="*/ 138821 h 227999"/>
                  <a:gd name="connsiteX189" fmla="*/ 149877 w 202527"/>
                  <a:gd name="connsiteY189" fmla="*/ 139171 h 227999"/>
                  <a:gd name="connsiteX190" fmla="*/ 147964 w 202527"/>
                  <a:gd name="connsiteY190" fmla="*/ 139277 h 227999"/>
                  <a:gd name="connsiteX191" fmla="*/ 145832 w 202527"/>
                  <a:gd name="connsiteY191" fmla="*/ 140541 h 227999"/>
                  <a:gd name="connsiteX192" fmla="*/ 143753 w 202527"/>
                  <a:gd name="connsiteY192" fmla="*/ 142759 h 227999"/>
                  <a:gd name="connsiteX193" fmla="*/ 142582 w 202527"/>
                  <a:gd name="connsiteY193" fmla="*/ 144714 h 227999"/>
                  <a:gd name="connsiteX194" fmla="*/ 141956 w 202527"/>
                  <a:gd name="connsiteY194" fmla="*/ 145416 h 227999"/>
                  <a:gd name="connsiteX195" fmla="*/ 140935 w 202527"/>
                  <a:gd name="connsiteY195" fmla="*/ 143581 h 227999"/>
                  <a:gd name="connsiteX196" fmla="*/ 139688 w 202527"/>
                  <a:gd name="connsiteY196" fmla="*/ 142321 h 227999"/>
                  <a:gd name="connsiteX197" fmla="*/ 138806 w 202527"/>
                  <a:gd name="connsiteY197" fmla="*/ 141667 h 227999"/>
                  <a:gd name="connsiteX198" fmla="*/ 138017 w 202527"/>
                  <a:gd name="connsiteY198" fmla="*/ 141666 h 227999"/>
                  <a:gd name="connsiteX199" fmla="*/ 137810 w 202527"/>
                  <a:gd name="connsiteY199" fmla="*/ 141934 h 227999"/>
                  <a:gd name="connsiteX200" fmla="*/ 137808 w 202527"/>
                  <a:gd name="connsiteY200" fmla="*/ 142895 h 227999"/>
                  <a:gd name="connsiteX201" fmla="*/ 138650 w 202527"/>
                  <a:gd name="connsiteY201" fmla="*/ 144491 h 227999"/>
                  <a:gd name="connsiteX202" fmla="*/ 139693 w 202527"/>
                  <a:gd name="connsiteY202" fmla="*/ 145579 h 227999"/>
                  <a:gd name="connsiteX203" fmla="*/ 139859 w 202527"/>
                  <a:gd name="connsiteY203" fmla="*/ 146382 h 227999"/>
                  <a:gd name="connsiteX204" fmla="*/ 140418 w 202527"/>
                  <a:gd name="connsiteY204" fmla="*/ 147843 h 227999"/>
                  <a:gd name="connsiteX205" fmla="*/ 141936 w 202527"/>
                  <a:gd name="connsiteY205" fmla="*/ 149437 h 227999"/>
                  <a:gd name="connsiteX206" fmla="*/ 144318 w 202527"/>
                  <a:gd name="connsiteY206" fmla="*/ 150700 h 227999"/>
                  <a:gd name="connsiteX207" fmla="*/ 145942 w 202527"/>
                  <a:gd name="connsiteY207" fmla="*/ 151943 h 227999"/>
                  <a:gd name="connsiteX208" fmla="*/ 147145 w 202527"/>
                  <a:gd name="connsiteY208" fmla="*/ 153665 h 227999"/>
                  <a:gd name="connsiteX209" fmla="*/ 147156 w 202527"/>
                  <a:gd name="connsiteY209" fmla="*/ 154194 h 227999"/>
                  <a:gd name="connsiteX210" fmla="*/ 146825 w 202527"/>
                  <a:gd name="connsiteY210" fmla="*/ 154897 h 227999"/>
                  <a:gd name="connsiteX211" fmla="*/ 146257 w 202527"/>
                  <a:gd name="connsiteY211" fmla="*/ 155559 h 227999"/>
                  <a:gd name="connsiteX212" fmla="*/ 145778 w 202527"/>
                  <a:gd name="connsiteY212" fmla="*/ 156421 h 227999"/>
                  <a:gd name="connsiteX213" fmla="*/ 144459 w 202527"/>
                  <a:gd name="connsiteY213" fmla="*/ 158163 h 227999"/>
                  <a:gd name="connsiteX214" fmla="*/ 144849 w 202527"/>
                  <a:gd name="connsiteY214" fmla="*/ 158924 h 227999"/>
                  <a:gd name="connsiteX215" fmla="*/ 145929 w 202527"/>
                  <a:gd name="connsiteY215" fmla="*/ 159885 h 227999"/>
                  <a:gd name="connsiteX216" fmla="*/ 146886 w 202527"/>
                  <a:gd name="connsiteY216" fmla="*/ 161038 h 227999"/>
                  <a:gd name="connsiteX217" fmla="*/ 148112 w 202527"/>
                  <a:gd name="connsiteY217" fmla="*/ 162901 h 227999"/>
                  <a:gd name="connsiteX218" fmla="*/ 149799 w 202527"/>
                  <a:gd name="connsiteY218" fmla="*/ 166162 h 227999"/>
                  <a:gd name="connsiteX219" fmla="*/ 150885 w 202527"/>
                  <a:gd name="connsiteY219" fmla="*/ 167503 h 227999"/>
                  <a:gd name="connsiteX220" fmla="*/ 152360 w 202527"/>
                  <a:gd name="connsiteY220" fmla="*/ 168887 h 227999"/>
                  <a:gd name="connsiteX221" fmla="*/ 153809 w 202527"/>
                  <a:gd name="connsiteY221" fmla="*/ 169943 h 227999"/>
                  <a:gd name="connsiteX222" fmla="*/ 156093 w 202527"/>
                  <a:gd name="connsiteY222" fmla="*/ 169911 h 227999"/>
                  <a:gd name="connsiteX223" fmla="*/ 158460 w 202527"/>
                  <a:gd name="connsiteY223" fmla="*/ 171925 h 227999"/>
                  <a:gd name="connsiteX224" fmla="*/ 161043 w 202527"/>
                  <a:gd name="connsiteY224" fmla="*/ 174835 h 227999"/>
                  <a:gd name="connsiteX225" fmla="*/ 162973 w 202527"/>
                  <a:gd name="connsiteY225" fmla="*/ 176169 h 227999"/>
                  <a:gd name="connsiteX226" fmla="*/ 164321 w 202527"/>
                  <a:gd name="connsiteY226" fmla="*/ 176575 h 227999"/>
                  <a:gd name="connsiteX227" fmla="*/ 165433 w 202527"/>
                  <a:gd name="connsiteY227" fmla="*/ 177622 h 227999"/>
                  <a:gd name="connsiteX228" fmla="*/ 166420 w 202527"/>
                  <a:gd name="connsiteY228" fmla="*/ 179127 h 227999"/>
                  <a:gd name="connsiteX229" fmla="*/ 166806 w 202527"/>
                  <a:gd name="connsiteY229" fmla="*/ 179997 h 227999"/>
                  <a:gd name="connsiteX230" fmla="*/ 167681 w 202527"/>
                  <a:gd name="connsiteY230" fmla="*/ 180625 h 227999"/>
                  <a:gd name="connsiteX231" fmla="*/ 170045 w 202527"/>
                  <a:gd name="connsiteY231" fmla="*/ 180508 h 227999"/>
                  <a:gd name="connsiteX232" fmla="*/ 173081 w 202527"/>
                  <a:gd name="connsiteY232" fmla="*/ 182873 h 227999"/>
                  <a:gd name="connsiteX233" fmla="*/ 174960 w 202527"/>
                  <a:gd name="connsiteY233" fmla="*/ 184603 h 227999"/>
                  <a:gd name="connsiteX234" fmla="*/ 175951 w 202527"/>
                  <a:gd name="connsiteY234" fmla="*/ 185999 h 227999"/>
                  <a:gd name="connsiteX235" fmla="*/ 175690 w 202527"/>
                  <a:gd name="connsiteY235" fmla="*/ 186552 h 227999"/>
                  <a:gd name="connsiteX236" fmla="*/ 175569 w 202527"/>
                  <a:gd name="connsiteY236" fmla="*/ 188289 h 227999"/>
                  <a:gd name="connsiteX237" fmla="*/ 175599 w 202527"/>
                  <a:gd name="connsiteY237" fmla="*/ 190129 h 227999"/>
                  <a:gd name="connsiteX238" fmla="*/ 175301 w 202527"/>
                  <a:gd name="connsiteY238" fmla="*/ 191102 h 227999"/>
                  <a:gd name="connsiteX239" fmla="*/ 173943 w 202527"/>
                  <a:gd name="connsiteY239" fmla="*/ 192382 h 227999"/>
                  <a:gd name="connsiteX240" fmla="*/ 173241 w 202527"/>
                  <a:gd name="connsiteY240" fmla="*/ 192654 h 227999"/>
                  <a:gd name="connsiteX241" fmla="*/ 172866 w 202527"/>
                  <a:gd name="connsiteY241" fmla="*/ 192930 h 227999"/>
                  <a:gd name="connsiteX242" fmla="*/ 168696 w 202527"/>
                  <a:gd name="connsiteY242" fmla="*/ 191261 h 227999"/>
                  <a:gd name="connsiteX243" fmla="*/ 168365 w 202527"/>
                  <a:gd name="connsiteY243" fmla="*/ 191546 h 227999"/>
                  <a:gd name="connsiteX244" fmla="*/ 168104 w 202527"/>
                  <a:gd name="connsiteY244" fmla="*/ 191752 h 227999"/>
                  <a:gd name="connsiteX245" fmla="*/ 166988 w 202527"/>
                  <a:gd name="connsiteY245" fmla="*/ 196586 h 227999"/>
                  <a:gd name="connsiteX246" fmla="*/ 166219 w 202527"/>
                  <a:gd name="connsiteY246" fmla="*/ 197514 h 227999"/>
                  <a:gd name="connsiteX247" fmla="*/ 165074 w 202527"/>
                  <a:gd name="connsiteY247" fmla="*/ 198368 h 227999"/>
                  <a:gd name="connsiteX248" fmla="*/ 162695 w 202527"/>
                  <a:gd name="connsiteY248" fmla="*/ 199199 h 227999"/>
                  <a:gd name="connsiteX249" fmla="*/ 161041 w 202527"/>
                  <a:gd name="connsiteY249" fmla="*/ 199537 h 227999"/>
                  <a:gd name="connsiteX250" fmla="*/ 159752 w 202527"/>
                  <a:gd name="connsiteY250" fmla="*/ 199958 h 227999"/>
                  <a:gd name="connsiteX251" fmla="*/ 155668 w 202527"/>
                  <a:gd name="connsiteY251" fmla="*/ 201977 h 227999"/>
                  <a:gd name="connsiteX252" fmla="*/ 153828 w 202527"/>
                  <a:gd name="connsiteY252" fmla="*/ 203189 h 227999"/>
                  <a:gd name="connsiteX253" fmla="*/ 152636 w 202527"/>
                  <a:gd name="connsiteY253" fmla="*/ 204711 h 227999"/>
                  <a:gd name="connsiteX254" fmla="*/ 152630 w 202527"/>
                  <a:gd name="connsiteY254" fmla="*/ 205587 h 227999"/>
                  <a:gd name="connsiteX255" fmla="*/ 154616 w 202527"/>
                  <a:gd name="connsiteY255" fmla="*/ 208160 h 227999"/>
                  <a:gd name="connsiteX256" fmla="*/ 156908 w 202527"/>
                  <a:gd name="connsiteY256" fmla="*/ 210815 h 227999"/>
                  <a:gd name="connsiteX257" fmla="*/ 156923 w 202527"/>
                  <a:gd name="connsiteY257" fmla="*/ 213149 h 227999"/>
                  <a:gd name="connsiteX258" fmla="*/ 155908 w 202527"/>
                  <a:gd name="connsiteY258" fmla="*/ 214893 h 227999"/>
                  <a:gd name="connsiteX259" fmla="*/ 155672 w 202527"/>
                  <a:gd name="connsiteY259" fmla="*/ 215567 h 227999"/>
                  <a:gd name="connsiteX260" fmla="*/ 156346 w 202527"/>
                  <a:gd name="connsiteY260" fmla="*/ 215820 h 227999"/>
                  <a:gd name="connsiteX261" fmla="*/ 157616 w 202527"/>
                  <a:gd name="connsiteY261" fmla="*/ 215917 h 227999"/>
                  <a:gd name="connsiteX262" fmla="*/ 158678 w 202527"/>
                  <a:gd name="connsiteY262" fmla="*/ 216217 h 227999"/>
                  <a:gd name="connsiteX263" fmla="*/ 159132 w 202527"/>
                  <a:gd name="connsiteY263" fmla="*/ 217443 h 227999"/>
                  <a:gd name="connsiteX264" fmla="*/ 158996 w 202527"/>
                  <a:gd name="connsiteY264" fmla="*/ 219578 h 227999"/>
                  <a:gd name="connsiteX265" fmla="*/ 158633 w 202527"/>
                  <a:gd name="connsiteY265" fmla="*/ 221575 h 227999"/>
                  <a:gd name="connsiteX266" fmla="*/ 158253 w 202527"/>
                  <a:gd name="connsiteY266" fmla="*/ 222415 h 227999"/>
                  <a:gd name="connsiteX267" fmla="*/ 157229 w 202527"/>
                  <a:gd name="connsiteY267" fmla="*/ 222482 h 227999"/>
                  <a:gd name="connsiteX268" fmla="*/ 155258 w 202527"/>
                  <a:gd name="connsiteY268" fmla="*/ 221619 h 227999"/>
                  <a:gd name="connsiteX269" fmla="*/ 153720 w 202527"/>
                  <a:gd name="connsiteY269" fmla="*/ 220616 h 227999"/>
                  <a:gd name="connsiteX270" fmla="*/ 153133 w 202527"/>
                  <a:gd name="connsiteY270" fmla="*/ 219999 h 227999"/>
                  <a:gd name="connsiteX271" fmla="*/ 153096 w 202527"/>
                  <a:gd name="connsiteY271" fmla="*/ 219261 h 227999"/>
                  <a:gd name="connsiteX272" fmla="*/ 153429 w 202527"/>
                  <a:gd name="connsiteY272" fmla="*/ 218795 h 227999"/>
                  <a:gd name="connsiteX273" fmla="*/ 152880 w 202527"/>
                  <a:gd name="connsiteY273" fmla="*/ 217885 h 227999"/>
                  <a:gd name="connsiteX274" fmla="*/ 150989 w 202527"/>
                  <a:gd name="connsiteY274" fmla="*/ 217044 h 227999"/>
                  <a:gd name="connsiteX275" fmla="*/ 148963 w 202527"/>
                  <a:gd name="connsiteY275" fmla="*/ 217410 h 227999"/>
                  <a:gd name="connsiteX276" fmla="*/ 147467 w 202527"/>
                  <a:gd name="connsiteY276" fmla="*/ 217977 h 227999"/>
                  <a:gd name="connsiteX277" fmla="*/ 146502 w 202527"/>
                  <a:gd name="connsiteY277" fmla="*/ 217944 h 227999"/>
                  <a:gd name="connsiteX278" fmla="*/ 145459 w 202527"/>
                  <a:gd name="connsiteY278" fmla="*/ 217134 h 227999"/>
                  <a:gd name="connsiteX279" fmla="*/ 143854 w 202527"/>
                  <a:gd name="connsiteY279" fmla="*/ 216514 h 227999"/>
                  <a:gd name="connsiteX280" fmla="*/ 141757 w 202527"/>
                  <a:gd name="connsiteY280" fmla="*/ 216105 h 227999"/>
                  <a:gd name="connsiteX281" fmla="*/ 140451 w 202527"/>
                  <a:gd name="connsiteY281" fmla="*/ 215668 h 227999"/>
                  <a:gd name="connsiteX282" fmla="*/ 140176 w 202527"/>
                  <a:gd name="connsiteY282" fmla="*/ 215926 h 227999"/>
                  <a:gd name="connsiteX283" fmla="*/ 140330 w 202527"/>
                  <a:gd name="connsiteY283" fmla="*/ 217679 h 227999"/>
                  <a:gd name="connsiteX284" fmla="*/ 139928 w 202527"/>
                  <a:gd name="connsiteY284" fmla="*/ 218444 h 227999"/>
                  <a:gd name="connsiteX285" fmla="*/ 129561 w 202527"/>
                  <a:gd name="connsiteY285" fmla="*/ 219456 h 227999"/>
                  <a:gd name="connsiteX286" fmla="*/ 126402 w 202527"/>
                  <a:gd name="connsiteY286" fmla="*/ 220404 h 227999"/>
                  <a:gd name="connsiteX287" fmla="*/ 124102 w 202527"/>
                  <a:gd name="connsiteY287" fmla="*/ 221629 h 227999"/>
                  <a:gd name="connsiteX288" fmla="*/ 122400 w 202527"/>
                  <a:gd name="connsiteY288" fmla="*/ 222160 h 227999"/>
                  <a:gd name="connsiteX289" fmla="*/ 121984 w 202527"/>
                  <a:gd name="connsiteY289" fmla="*/ 222915 h 227999"/>
                  <a:gd name="connsiteX290" fmla="*/ 120299 w 202527"/>
                  <a:gd name="connsiteY290" fmla="*/ 223906 h 227999"/>
                  <a:gd name="connsiteX291" fmla="*/ 118397 w 202527"/>
                  <a:gd name="connsiteY291" fmla="*/ 224223 h 227999"/>
                  <a:gd name="connsiteX292" fmla="*/ 117939 w 202527"/>
                  <a:gd name="connsiteY292" fmla="*/ 223898 h 227999"/>
                  <a:gd name="connsiteX293" fmla="*/ 116719 w 202527"/>
                  <a:gd name="connsiteY293" fmla="*/ 224356 h 227999"/>
                  <a:gd name="connsiteX294" fmla="*/ 114640 w 202527"/>
                  <a:gd name="connsiteY294" fmla="*/ 224797 h 227999"/>
                  <a:gd name="connsiteX295" fmla="*/ 113288 w 202527"/>
                  <a:gd name="connsiteY295" fmla="*/ 224657 h 227999"/>
                  <a:gd name="connsiteX296" fmla="*/ 112653 w 202527"/>
                  <a:gd name="connsiteY296" fmla="*/ 223856 h 227999"/>
                  <a:gd name="connsiteX297" fmla="*/ 111366 w 202527"/>
                  <a:gd name="connsiteY297" fmla="*/ 222629 h 227999"/>
                  <a:gd name="connsiteX298" fmla="*/ 110850 w 202527"/>
                  <a:gd name="connsiteY298" fmla="*/ 221778 h 227999"/>
                  <a:gd name="connsiteX299" fmla="*/ 110904 w 202527"/>
                  <a:gd name="connsiteY299" fmla="*/ 221233 h 227999"/>
                  <a:gd name="connsiteX300" fmla="*/ 107997 w 202527"/>
                  <a:gd name="connsiteY300" fmla="*/ 221123 h 227999"/>
                  <a:gd name="connsiteX301" fmla="*/ 106164 w 202527"/>
                  <a:gd name="connsiteY301" fmla="*/ 220475 h 227999"/>
                  <a:gd name="connsiteX302" fmla="*/ 102275 w 202527"/>
                  <a:gd name="connsiteY302" fmla="*/ 220627 h 227999"/>
                  <a:gd name="connsiteX303" fmla="*/ 101316 w 202527"/>
                  <a:gd name="connsiteY303" fmla="*/ 220353 h 227999"/>
                  <a:gd name="connsiteX304" fmla="*/ 101116 w 202527"/>
                  <a:gd name="connsiteY304" fmla="*/ 220647 h 227999"/>
                  <a:gd name="connsiteX305" fmla="*/ 100530 w 202527"/>
                  <a:gd name="connsiteY305" fmla="*/ 224128 h 227999"/>
                  <a:gd name="connsiteX306" fmla="*/ 99761 w 202527"/>
                  <a:gd name="connsiteY306" fmla="*/ 225556 h 227999"/>
                  <a:gd name="connsiteX307" fmla="*/ 98515 w 202527"/>
                  <a:gd name="connsiteY307" fmla="*/ 227030 h 227999"/>
                  <a:gd name="connsiteX308" fmla="*/ 96920 w 202527"/>
                  <a:gd name="connsiteY308" fmla="*/ 227850 h 227999"/>
                  <a:gd name="connsiteX309" fmla="*/ 95646 w 202527"/>
                  <a:gd name="connsiteY309" fmla="*/ 227999 h 227999"/>
                  <a:gd name="connsiteX310" fmla="*/ 95706 w 202527"/>
                  <a:gd name="connsiteY310" fmla="*/ 226925 h 227999"/>
                  <a:gd name="connsiteX311" fmla="*/ 96028 w 202527"/>
                  <a:gd name="connsiteY311" fmla="*/ 225630 h 227999"/>
                  <a:gd name="connsiteX312" fmla="*/ 95110 w 202527"/>
                  <a:gd name="connsiteY312" fmla="*/ 225326 h 227999"/>
                  <a:gd name="connsiteX313" fmla="*/ 93732 w 202527"/>
                  <a:gd name="connsiteY313" fmla="*/ 225177 h 227999"/>
                  <a:gd name="connsiteX314" fmla="*/ 93065 w 202527"/>
                  <a:gd name="connsiteY314" fmla="*/ 224791 h 227999"/>
                  <a:gd name="connsiteX315" fmla="*/ 93240 w 202527"/>
                  <a:gd name="connsiteY315" fmla="*/ 223805 h 227999"/>
                  <a:gd name="connsiteX316" fmla="*/ 92923 w 202527"/>
                  <a:gd name="connsiteY316" fmla="*/ 223229 h 227999"/>
                  <a:gd name="connsiteX317" fmla="*/ 92353 w 202527"/>
                  <a:gd name="connsiteY317" fmla="*/ 222541 h 227999"/>
                  <a:gd name="connsiteX318" fmla="*/ 90971 w 202527"/>
                  <a:gd name="connsiteY318" fmla="*/ 221651 h 227999"/>
                  <a:gd name="connsiteX319" fmla="*/ 88042 w 202527"/>
                  <a:gd name="connsiteY319" fmla="*/ 220332 h 227999"/>
                  <a:gd name="connsiteX320" fmla="*/ 86047 w 202527"/>
                  <a:gd name="connsiteY320" fmla="*/ 219680 h 227999"/>
                  <a:gd name="connsiteX321" fmla="*/ 85300 w 202527"/>
                  <a:gd name="connsiteY321" fmla="*/ 220374 h 227999"/>
                  <a:gd name="connsiteX322" fmla="*/ 83873 w 202527"/>
                  <a:gd name="connsiteY322" fmla="*/ 221074 h 227999"/>
                  <a:gd name="connsiteX323" fmla="*/ 81625 w 202527"/>
                  <a:gd name="connsiteY323" fmla="*/ 220845 h 227999"/>
                  <a:gd name="connsiteX324" fmla="*/ 81074 w 202527"/>
                  <a:gd name="connsiteY324" fmla="*/ 221120 h 227999"/>
                  <a:gd name="connsiteX325" fmla="*/ 77226 w 202527"/>
                  <a:gd name="connsiteY325" fmla="*/ 219023 h 227999"/>
                  <a:gd name="connsiteX326" fmla="*/ 73529 w 202527"/>
                  <a:gd name="connsiteY326" fmla="*/ 217005 h 227999"/>
                  <a:gd name="connsiteX327" fmla="*/ 72307 w 202527"/>
                  <a:gd name="connsiteY327" fmla="*/ 217005 h 227999"/>
                  <a:gd name="connsiteX328" fmla="*/ 66859 w 202527"/>
                  <a:gd name="connsiteY328" fmla="*/ 217408 h 227999"/>
                  <a:gd name="connsiteX329" fmla="*/ 66701 w 202527"/>
                  <a:gd name="connsiteY329" fmla="*/ 217230 h 227999"/>
                  <a:gd name="connsiteX330" fmla="*/ 65753 w 202527"/>
                  <a:gd name="connsiteY330" fmla="*/ 216080 h 227999"/>
                  <a:gd name="connsiteX331" fmla="*/ 64911 w 202527"/>
                  <a:gd name="connsiteY331" fmla="*/ 215716 h 227999"/>
                  <a:gd name="connsiteX332" fmla="*/ 64404 w 202527"/>
                  <a:gd name="connsiteY332" fmla="*/ 215903 h 227999"/>
                  <a:gd name="connsiteX333" fmla="*/ 64065 w 202527"/>
                  <a:gd name="connsiteY333" fmla="*/ 216237 h 227999"/>
                  <a:gd name="connsiteX334" fmla="*/ 63480 w 202527"/>
                  <a:gd name="connsiteY334" fmla="*/ 216180 h 227999"/>
                  <a:gd name="connsiteX335" fmla="*/ 61037 w 202527"/>
                  <a:gd name="connsiteY335" fmla="*/ 214322 h 227999"/>
                  <a:gd name="connsiteX336" fmla="*/ 60038 w 202527"/>
                  <a:gd name="connsiteY336" fmla="*/ 214054 h 227999"/>
                  <a:gd name="connsiteX337" fmla="*/ 58649 w 202527"/>
                  <a:gd name="connsiteY337" fmla="*/ 214300 h 227999"/>
                  <a:gd name="connsiteX338" fmla="*/ 57010 w 202527"/>
                  <a:gd name="connsiteY338" fmla="*/ 215300 h 227999"/>
                  <a:gd name="connsiteX339" fmla="*/ 56295 w 202527"/>
                  <a:gd name="connsiteY339" fmla="*/ 216525 h 227999"/>
                  <a:gd name="connsiteX340" fmla="*/ 56513 w 202527"/>
                  <a:gd name="connsiteY340" fmla="*/ 217230 h 227999"/>
                  <a:gd name="connsiteX341" fmla="*/ 57364 w 202527"/>
                  <a:gd name="connsiteY341" fmla="*/ 217537 h 227999"/>
                  <a:gd name="connsiteX342" fmla="*/ 59588 w 202527"/>
                  <a:gd name="connsiteY342" fmla="*/ 217331 h 227999"/>
                  <a:gd name="connsiteX343" fmla="*/ 59914 w 202527"/>
                  <a:gd name="connsiteY343" fmla="*/ 217534 h 227999"/>
                  <a:gd name="connsiteX344" fmla="*/ 59990 w 202527"/>
                  <a:gd name="connsiteY344" fmla="*/ 217930 h 227999"/>
                  <a:gd name="connsiteX345" fmla="*/ 59746 w 202527"/>
                  <a:gd name="connsiteY345" fmla="*/ 218318 h 227999"/>
                  <a:gd name="connsiteX346" fmla="*/ 57937 w 202527"/>
                  <a:gd name="connsiteY346" fmla="*/ 218636 h 227999"/>
                  <a:gd name="connsiteX347" fmla="*/ 57414 w 202527"/>
                  <a:gd name="connsiteY347" fmla="*/ 219099 h 227999"/>
                  <a:gd name="connsiteX348" fmla="*/ 56885 w 202527"/>
                  <a:gd name="connsiteY348" fmla="*/ 219213 h 227999"/>
                  <a:gd name="connsiteX349" fmla="*/ 56546 w 202527"/>
                  <a:gd name="connsiteY349" fmla="*/ 219285 h 227999"/>
                  <a:gd name="connsiteX350" fmla="*/ 54624 w 202527"/>
                  <a:gd name="connsiteY350" fmla="*/ 218798 h 227999"/>
                  <a:gd name="connsiteX351" fmla="*/ 51759 w 202527"/>
                  <a:gd name="connsiteY351" fmla="*/ 218798 h 227999"/>
                  <a:gd name="connsiteX352" fmla="*/ 49448 w 202527"/>
                  <a:gd name="connsiteY352" fmla="*/ 219662 h 227999"/>
                  <a:gd name="connsiteX353" fmla="*/ 45762 w 202527"/>
                  <a:gd name="connsiteY353" fmla="*/ 220007 h 227999"/>
                  <a:gd name="connsiteX354" fmla="*/ 40698 w 202527"/>
                  <a:gd name="connsiteY354" fmla="*/ 219838 h 227999"/>
                  <a:gd name="connsiteX355" fmla="*/ 38876 w 202527"/>
                  <a:gd name="connsiteY355" fmla="*/ 219197 h 227999"/>
                  <a:gd name="connsiteX356" fmla="*/ 37766 w 202527"/>
                  <a:gd name="connsiteY356" fmla="*/ 218809 h 227999"/>
                  <a:gd name="connsiteX357" fmla="*/ 36969 w 202527"/>
                  <a:gd name="connsiteY357" fmla="*/ 216916 h 227999"/>
                  <a:gd name="connsiteX358" fmla="*/ 37172 w 202527"/>
                  <a:gd name="connsiteY358" fmla="*/ 214110 h 227999"/>
                  <a:gd name="connsiteX359" fmla="*/ 38381 w 202527"/>
                  <a:gd name="connsiteY359" fmla="*/ 210391 h 227999"/>
                  <a:gd name="connsiteX360" fmla="*/ 38718 w 202527"/>
                  <a:gd name="connsiteY360" fmla="*/ 207658 h 227999"/>
                  <a:gd name="connsiteX361" fmla="*/ 38180 w 202527"/>
                  <a:gd name="connsiteY361" fmla="*/ 205916 h 227999"/>
                  <a:gd name="connsiteX362" fmla="*/ 38897 w 202527"/>
                  <a:gd name="connsiteY362" fmla="*/ 203303 h 227999"/>
                  <a:gd name="connsiteX363" fmla="*/ 40867 w 202527"/>
                  <a:gd name="connsiteY363" fmla="*/ 199818 h 227999"/>
                  <a:gd name="connsiteX364" fmla="*/ 42182 w 202527"/>
                  <a:gd name="connsiteY364" fmla="*/ 196136 h 227999"/>
                  <a:gd name="connsiteX365" fmla="*/ 42838 w 202527"/>
                  <a:gd name="connsiteY365" fmla="*/ 192255 h 227999"/>
                  <a:gd name="connsiteX366" fmla="*/ 43792 w 202527"/>
                  <a:gd name="connsiteY366" fmla="*/ 189722 h 227999"/>
                  <a:gd name="connsiteX367" fmla="*/ 45667 w 202527"/>
                  <a:gd name="connsiteY367" fmla="*/ 187945 h 227999"/>
                  <a:gd name="connsiteX368" fmla="*/ 50117 w 202527"/>
                  <a:gd name="connsiteY368" fmla="*/ 182971 h 227999"/>
                  <a:gd name="connsiteX369" fmla="*/ 50478 w 202527"/>
                  <a:gd name="connsiteY369" fmla="*/ 182596 h 227999"/>
                  <a:gd name="connsiteX370" fmla="*/ 50357 w 202527"/>
                  <a:gd name="connsiteY370" fmla="*/ 180111 h 227999"/>
                  <a:gd name="connsiteX371" fmla="*/ 49158 w 202527"/>
                  <a:gd name="connsiteY371" fmla="*/ 179760 h 227999"/>
                  <a:gd name="connsiteX372" fmla="*/ 47403 w 202527"/>
                  <a:gd name="connsiteY372" fmla="*/ 179046 h 227999"/>
                  <a:gd name="connsiteX373" fmla="*/ 42935 w 202527"/>
                  <a:gd name="connsiteY373" fmla="*/ 178162 h 227999"/>
                  <a:gd name="connsiteX374" fmla="*/ 38772 w 202527"/>
                  <a:gd name="connsiteY374" fmla="*/ 177595 h 227999"/>
                  <a:gd name="connsiteX375" fmla="*/ 36882 w 202527"/>
                  <a:gd name="connsiteY375" fmla="*/ 176892 h 227999"/>
                  <a:gd name="connsiteX376" fmla="*/ 35226 w 202527"/>
                  <a:gd name="connsiteY376" fmla="*/ 175011 h 227999"/>
                  <a:gd name="connsiteX377" fmla="*/ 34200 w 202527"/>
                  <a:gd name="connsiteY377" fmla="*/ 174986 h 227999"/>
                  <a:gd name="connsiteX378" fmla="*/ 32192 w 202527"/>
                  <a:gd name="connsiteY378" fmla="*/ 175659 h 227999"/>
                  <a:gd name="connsiteX379" fmla="*/ 29683 w 202527"/>
                  <a:gd name="connsiteY379" fmla="*/ 176114 h 227999"/>
                  <a:gd name="connsiteX380" fmla="*/ 27859 w 202527"/>
                  <a:gd name="connsiteY380" fmla="*/ 175716 h 227999"/>
                  <a:gd name="connsiteX381" fmla="*/ 26716 w 202527"/>
                  <a:gd name="connsiteY381" fmla="*/ 175793 h 227999"/>
                  <a:gd name="connsiteX382" fmla="*/ 26075 w 202527"/>
                  <a:gd name="connsiteY382" fmla="*/ 176140 h 227999"/>
                  <a:gd name="connsiteX383" fmla="*/ 25753 w 202527"/>
                  <a:gd name="connsiteY383" fmla="*/ 175833 h 227999"/>
                  <a:gd name="connsiteX384" fmla="*/ 25295 w 202527"/>
                  <a:gd name="connsiteY384" fmla="*/ 174220 h 227999"/>
                  <a:gd name="connsiteX385" fmla="*/ 24341 w 202527"/>
                  <a:gd name="connsiteY385" fmla="*/ 173798 h 227999"/>
                  <a:gd name="connsiteX386" fmla="*/ 22857 w 202527"/>
                  <a:gd name="connsiteY386" fmla="*/ 173429 h 227999"/>
                  <a:gd name="connsiteX387" fmla="*/ 21935 w 202527"/>
                  <a:gd name="connsiteY387" fmla="*/ 173589 h 227999"/>
                  <a:gd name="connsiteX388" fmla="*/ 21298 w 202527"/>
                  <a:gd name="connsiteY388" fmla="*/ 174390 h 227999"/>
                  <a:gd name="connsiteX389" fmla="*/ 20316 w 202527"/>
                  <a:gd name="connsiteY389" fmla="*/ 174955 h 227999"/>
                  <a:gd name="connsiteX390" fmla="*/ 19413 w 202527"/>
                  <a:gd name="connsiteY390" fmla="*/ 174771 h 227999"/>
                  <a:gd name="connsiteX391" fmla="*/ 16586 w 202527"/>
                  <a:gd name="connsiteY391" fmla="*/ 171044 h 227999"/>
                  <a:gd name="connsiteX392" fmla="*/ 15858 w 202527"/>
                  <a:gd name="connsiteY392" fmla="*/ 170219 h 227999"/>
                  <a:gd name="connsiteX393" fmla="*/ 15673 w 202527"/>
                  <a:gd name="connsiteY393" fmla="*/ 169460 h 227999"/>
                  <a:gd name="connsiteX394" fmla="*/ 14965 w 202527"/>
                  <a:gd name="connsiteY394" fmla="*/ 168071 h 227999"/>
                  <a:gd name="connsiteX395" fmla="*/ 13280 w 202527"/>
                  <a:gd name="connsiteY395" fmla="*/ 166689 h 227999"/>
                  <a:gd name="connsiteX396" fmla="*/ 11603 w 202527"/>
                  <a:gd name="connsiteY396" fmla="*/ 166251 h 227999"/>
                  <a:gd name="connsiteX397" fmla="*/ 10765 w 202527"/>
                  <a:gd name="connsiteY397" fmla="*/ 166406 h 227999"/>
                  <a:gd name="connsiteX398" fmla="*/ 10855 w 202527"/>
                  <a:gd name="connsiteY398" fmla="*/ 164686 h 227999"/>
                  <a:gd name="connsiteX399" fmla="*/ 11516 w 202527"/>
                  <a:gd name="connsiteY399" fmla="*/ 162190 h 227999"/>
                  <a:gd name="connsiteX400" fmla="*/ 12144 w 202527"/>
                  <a:gd name="connsiteY400" fmla="*/ 160886 h 227999"/>
                  <a:gd name="connsiteX401" fmla="*/ 12982 w 202527"/>
                  <a:gd name="connsiteY401" fmla="*/ 159820 h 227999"/>
                  <a:gd name="connsiteX402" fmla="*/ 13870 w 202527"/>
                  <a:gd name="connsiteY402" fmla="*/ 159079 h 227999"/>
                  <a:gd name="connsiteX403" fmla="*/ 14069 w 202527"/>
                  <a:gd name="connsiteY403" fmla="*/ 157738 h 227999"/>
                  <a:gd name="connsiteX404" fmla="*/ 13926 w 202527"/>
                  <a:gd name="connsiteY404" fmla="*/ 156469 h 227999"/>
                  <a:gd name="connsiteX405" fmla="*/ 12900 w 202527"/>
                  <a:gd name="connsiteY405" fmla="*/ 156272 h 227999"/>
                  <a:gd name="connsiteX406" fmla="*/ 10329 w 202527"/>
                  <a:gd name="connsiteY406" fmla="*/ 155334 h 227999"/>
                  <a:gd name="connsiteX407" fmla="*/ 8813 w 202527"/>
                  <a:gd name="connsiteY407" fmla="*/ 154346 h 227999"/>
                  <a:gd name="connsiteX408" fmla="*/ 7681 w 202527"/>
                  <a:gd name="connsiteY408" fmla="*/ 153108 h 227999"/>
                  <a:gd name="connsiteX409" fmla="*/ 6206 w 202527"/>
                  <a:gd name="connsiteY409" fmla="*/ 151401 h 227999"/>
                  <a:gd name="connsiteX410" fmla="*/ 5578 w 202527"/>
                  <a:gd name="connsiteY410" fmla="*/ 149667 h 227999"/>
                  <a:gd name="connsiteX411" fmla="*/ 5546 w 202527"/>
                  <a:gd name="connsiteY411" fmla="*/ 147938 h 227999"/>
                  <a:gd name="connsiteX412" fmla="*/ 5727 w 202527"/>
                  <a:gd name="connsiteY412" fmla="*/ 147164 h 227999"/>
                  <a:gd name="connsiteX413" fmla="*/ 5833 w 202527"/>
                  <a:gd name="connsiteY413" fmla="*/ 146633 h 227999"/>
                  <a:gd name="connsiteX414" fmla="*/ 7023 w 202527"/>
                  <a:gd name="connsiteY414" fmla="*/ 143934 h 227999"/>
                  <a:gd name="connsiteX415" fmla="*/ 11210 w 202527"/>
                  <a:gd name="connsiteY415" fmla="*/ 141516 h 227999"/>
                  <a:gd name="connsiteX416" fmla="*/ 10749 w 202527"/>
                  <a:gd name="connsiteY416" fmla="*/ 139079 h 227999"/>
                  <a:gd name="connsiteX417" fmla="*/ 10689 w 202527"/>
                  <a:gd name="connsiteY417" fmla="*/ 137584 h 227999"/>
                  <a:gd name="connsiteX418" fmla="*/ 9672 w 202527"/>
                  <a:gd name="connsiteY418" fmla="*/ 136605 h 227999"/>
                  <a:gd name="connsiteX419" fmla="*/ 7640 w 202527"/>
                  <a:gd name="connsiteY419" fmla="*/ 136209 h 227999"/>
                  <a:gd name="connsiteX420" fmla="*/ 7102 w 202527"/>
                  <a:gd name="connsiteY420" fmla="*/ 135530 h 227999"/>
                  <a:gd name="connsiteX421" fmla="*/ 6876 w 202527"/>
                  <a:gd name="connsiteY421" fmla="*/ 134867 h 227999"/>
                  <a:gd name="connsiteX422" fmla="*/ 8368 w 202527"/>
                  <a:gd name="connsiteY422" fmla="*/ 133375 h 227999"/>
                  <a:gd name="connsiteX423" fmla="*/ 6567 w 202527"/>
                  <a:gd name="connsiteY423" fmla="*/ 132195 h 227999"/>
                  <a:gd name="connsiteX424" fmla="*/ 5792 w 202527"/>
                  <a:gd name="connsiteY424" fmla="*/ 130974 h 227999"/>
                  <a:gd name="connsiteX425" fmla="*/ 3282 w 202527"/>
                  <a:gd name="connsiteY425" fmla="*/ 129432 h 227999"/>
                  <a:gd name="connsiteX426" fmla="*/ 3017 w 202527"/>
                  <a:gd name="connsiteY426" fmla="*/ 128901 h 227999"/>
                  <a:gd name="connsiteX427" fmla="*/ 4222 w 202527"/>
                  <a:gd name="connsiteY427" fmla="*/ 124399 h 227999"/>
                  <a:gd name="connsiteX428" fmla="*/ 3302 w 202527"/>
                  <a:gd name="connsiteY428" fmla="*/ 123084 h 227999"/>
                  <a:gd name="connsiteX429" fmla="*/ 2157 w 202527"/>
                  <a:gd name="connsiteY429" fmla="*/ 122413 h 227999"/>
                  <a:gd name="connsiteX430" fmla="*/ 823 w 202527"/>
                  <a:gd name="connsiteY430" fmla="*/ 122083 h 227999"/>
                  <a:gd name="connsiteX431" fmla="*/ 214 w 202527"/>
                  <a:gd name="connsiteY431" fmla="*/ 121457 h 227999"/>
                  <a:gd name="connsiteX432" fmla="*/ 0 w 202527"/>
                  <a:gd name="connsiteY432" fmla="*/ 120742 h 227999"/>
                  <a:gd name="connsiteX433" fmla="*/ 240 w 202527"/>
                  <a:gd name="connsiteY433" fmla="*/ 120299 h 227999"/>
                  <a:gd name="connsiteX434" fmla="*/ 1807 w 202527"/>
                  <a:gd name="connsiteY434" fmla="*/ 120430 h 227999"/>
                  <a:gd name="connsiteX435" fmla="*/ 2289 w 202527"/>
                  <a:gd name="connsiteY435" fmla="*/ 119966 h 227999"/>
                  <a:gd name="connsiteX436" fmla="*/ 6025 w 202527"/>
                  <a:gd name="connsiteY436" fmla="*/ 117313 h 227999"/>
                  <a:gd name="connsiteX437" fmla="*/ 6178 w 202527"/>
                  <a:gd name="connsiteY437" fmla="*/ 116803 h 227999"/>
                  <a:gd name="connsiteX438" fmla="*/ 5658 w 202527"/>
                  <a:gd name="connsiteY438" fmla="*/ 116514 h 227999"/>
                  <a:gd name="connsiteX439" fmla="*/ 4973 w 202527"/>
                  <a:gd name="connsiteY439" fmla="*/ 116360 h 227999"/>
                  <a:gd name="connsiteX440" fmla="*/ 4805 w 202527"/>
                  <a:gd name="connsiteY440" fmla="*/ 115802 h 227999"/>
                  <a:gd name="connsiteX441" fmla="*/ 4829 w 202527"/>
                  <a:gd name="connsiteY441" fmla="*/ 115067 h 227999"/>
                  <a:gd name="connsiteX442" fmla="*/ 6826 w 202527"/>
                  <a:gd name="connsiteY442" fmla="*/ 111235 h 227999"/>
                  <a:gd name="connsiteX443" fmla="*/ 7416 w 202527"/>
                  <a:gd name="connsiteY443" fmla="*/ 109599 h 227999"/>
                  <a:gd name="connsiteX444" fmla="*/ 7547 w 202527"/>
                  <a:gd name="connsiteY444" fmla="*/ 108442 h 227999"/>
                  <a:gd name="connsiteX445" fmla="*/ 7424 w 202527"/>
                  <a:gd name="connsiteY445" fmla="*/ 107299 h 227999"/>
                  <a:gd name="connsiteX446" fmla="*/ 6282 w 202527"/>
                  <a:gd name="connsiteY446" fmla="*/ 105500 h 227999"/>
                  <a:gd name="connsiteX447" fmla="*/ 5165 w 202527"/>
                  <a:gd name="connsiteY447" fmla="*/ 104064 h 227999"/>
                  <a:gd name="connsiteX448" fmla="*/ 5127 w 202527"/>
                  <a:gd name="connsiteY448" fmla="*/ 102920 h 227999"/>
                  <a:gd name="connsiteX449" fmla="*/ 4317 w 202527"/>
                  <a:gd name="connsiteY449" fmla="*/ 102318 h 227999"/>
                  <a:gd name="connsiteX450" fmla="*/ 2013 w 202527"/>
                  <a:gd name="connsiteY450" fmla="*/ 99249 h 227999"/>
                  <a:gd name="connsiteX451" fmla="*/ 2017 w 202527"/>
                  <a:gd name="connsiteY451" fmla="*/ 98061 h 227999"/>
                  <a:gd name="connsiteX452" fmla="*/ 3319 w 202527"/>
                  <a:gd name="connsiteY452" fmla="*/ 97138 h 227999"/>
                  <a:gd name="connsiteX453" fmla="*/ 5137 w 202527"/>
                  <a:gd name="connsiteY453" fmla="*/ 96549 h 227999"/>
                  <a:gd name="connsiteX454" fmla="*/ 5742 w 202527"/>
                  <a:gd name="connsiteY454" fmla="*/ 96063 h 227999"/>
                  <a:gd name="connsiteX455" fmla="*/ 6832 w 202527"/>
                  <a:gd name="connsiteY455" fmla="*/ 95757 h 227999"/>
                  <a:gd name="connsiteX456" fmla="*/ 9720 w 202527"/>
                  <a:gd name="connsiteY456" fmla="*/ 96644 h 227999"/>
                  <a:gd name="connsiteX457" fmla="*/ 11015 w 202527"/>
                  <a:gd name="connsiteY457" fmla="*/ 97413 h 227999"/>
                  <a:gd name="connsiteX458" fmla="*/ 11380 w 202527"/>
                  <a:gd name="connsiteY458" fmla="*/ 97254 h 227999"/>
                  <a:gd name="connsiteX459" fmla="*/ 12548 w 202527"/>
                  <a:gd name="connsiteY459" fmla="*/ 96417 h 227999"/>
                  <a:gd name="connsiteX460" fmla="*/ 14595 w 202527"/>
                  <a:gd name="connsiteY460" fmla="*/ 96549 h 227999"/>
                  <a:gd name="connsiteX461" fmla="*/ 19553 w 202527"/>
                  <a:gd name="connsiteY461" fmla="*/ 94867 h 227999"/>
                  <a:gd name="connsiteX462" fmla="*/ 20292 w 202527"/>
                  <a:gd name="connsiteY462" fmla="*/ 94058 h 227999"/>
                  <a:gd name="connsiteX463" fmla="*/ 20849 w 202527"/>
                  <a:gd name="connsiteY463" fmla="*/ 93198 h 227999"/>
                  <a:gd name="connsiteX464" fmla="*/ 20894 w 202527"/>
                  <a:gd name="connsiteY464" fmla="*/ 92820 h 227999"/>
                  <a:gd name="connsiteX465" fmla="*/ 18975 w 202527"/>
                  <a:gd name="connsiteY465" fmla="*/ 91164 h 227999"/>
                  <a:gd name="connsiteX466" fmla="*/ 18916 w 202527"/>
                  <a:gd name="connsiteY466" fmla="*/ 90551 h 227999"/>
                  <a:gd name="connsiteX467" fmla="*/ 19171 w 202527"/>
                  <a:gd name="connsiteY467" fmla="*/ 89860 h 227999"/>
                  <a:gd name="connsiteX468" fmla="*/ 19713 w 202527"/>
                  <a:gd name="connsiteY468" fmla="*/ 89314 h 227999"/>
                  <a:gd name="connsiteX469" fmla="*/ 20849 w 202527"/>
                  <a:gd name="connsiteY469" fmla="*/ 88943 h 227999"/>
                  <a:gd name="connsiteX470" fmla="*/ 22058 w 202527"/>
                  <a:gd name="connsiteY470" fmla="*/ 88215 h 227999"/>
                  <a:gd name="connsiteX471" fmla="*/ 24759 w 202527"/>
                  <a:gd name="connsiteY471" fmla="*/ 86149 h 227999"/>
                  <a:gd name="connsiteX472" fmla="*/ 25697 w 202527"/>
                  <a:gd name="connsiteY472" fmla="*/ 84355 h 227999"/>
                  <a:gd name="connsiteX473" fmla="*/ 25984 w 202527"/>
                  <a:gd name="connsiteY473" fmla="*/ 82411 h 227999"/>
                  <a:gd name="connsiteX474" fmla="*/ 26040 w 202527"/>
                  <a:gd name="connsiteY474" fmla="*/ 80964 h 227999"/>
                  <a:gd name="connsiteX475" fmla="*/ 25304 w 202527"/>
                  <a:gd name="connsiteY475" fmla="*/ 79812 h 227999"/>
                  <a:gd name="connsiteX476" fmla="*/ 24559 w 202527"/>
                  <a:gd name="connsiteY476" fmla="*/ 79066 h 227999"/>
                  <a:gd name="connsiteX477" fmla="*/ 23540 w 202527"/>
                  <a:gd name="connsiteY477" fmla="*/ 79179 h 227999"/>
                  <a:gd name="connsiteX478" fmla="*/ 21559 w 202527"/>
                  <a:gd name="connsiteY478" fmla="*/ 79120 h 227999"/>
                  <a:gd name="connsiteX479" fmla="*/ 19709 w 202527"/>
                  <a:gd name="connsiteY479" fmla="*/ 78473 h 227999"/>
                  <a:gd name="connsiteX480" fmla="*/ 18694 w 202527"/>
                  <a:gd name="connsiteY480" fmla="*/ 77426 h 227999"/>
                  <a:gd name="connsiteX481" fmla="*/ 18444 w 202527"/>
                  <a:gd name="connsiteY481" fmla="*/ 76505 h 227999"/>
                  <a:gd name="connsiteX482" fmla="*/ 18903 w 202527"/>
                  <a:gd name="connsiteY482" fmla="*/ 75925 h 227999"/>
                  <a:gd name="connsiteX483" fmla="*/ 19044 w 202527"/>
                  <a:gd name="connsiteY483" fmla="*/ 75212 h 227999"/>
                  <a:gd name="connsiteX484" fmla="*/ 18748 w 202527"/>
                  <a:gd name="connsiteY484" fmla="*/ 74495 h 227999"/>
                  <a:gd name="connsiteX485" fmla="*/ 18867 w 202527"/>
                  <a:gd name="connsiteY485" fmla="*/ 73893 h 227999"/>
                  <a:gd name="connsiteX486" fmla="*/ 19700 w 202527"/>
                  <a:gd name="connsiteY486" fmla="*/ 73410 h 227999"/>
                  <a:gd name="connsiteX487" fmla="*/ 25554 w 202527"/>
                  <a:gd name="connsiteY487" fmla="*/ 73426 h 227999"/>
                  <a:gd name="connsiteX488" fmla="*/ 25993 w 202527"/>
                  <a:gd name="connsiteY488" fmla="*/ 72895 h 227999"/>
                  <a:gd name="connsiteX489" fmla="*/ 26388 w 202527"/>
                  <a:gd name="connsiteY489" fmla="*/ 70108 h 227999"/>
                  <a:gd name="connsiteX490" fmla="*/ 27852 w 202527"/>
                  <a:gd name="connsiteY490" fmla="*/ 65859 h 227999"/>
                  <a:gd name="connsiteX491" fmla="*/ 29232 w 202527"/>
                  <a:gd name="connsiteY491" fmla="*/ 63490 h 227999"/>
                  <a:gd name="connsiteX492" fmla="*/ 29463 w 202527"/>
                  <a:gd name="connsiteY492" fmla="*/ 62493 h 227999"/>
                  <a:gd name="connsiteX493" fmla="*/ 29441 w 202527"/>
                  <a:gd name="connsiteY493" fmla="*/ 56866 h 227999"/>
                  <a:gd name="connsiteX494" fmla="*/ 29625 w 202527"/>
                  <a:gd name="connsiteY494" fmla="*/ 54011 h 227999"/>
                  <a:gd name="connsiteX495" fmla="*/ 28625 w 202527"/>
                  <a:gd name="connsiteY495" fmla="*/ 52668 h 227999"/>
                  <a:gd name="connsiteX496" fmla="*/ 26442 w 202527"/>
                  <a:gd name="connsiteY496" fmla="*/ 51197 h 227999"/>
                  <a:gd name="connsiteX497" fmla="*/ 26906 w 202527"/>
                  <a:gd name="connsiteY497" fmla="*/ 48132 h 227999"/>
                  <a:gd name="connsiteX498" fmla="*/ 27632 w 202527"/>
                  <a:gd name="connsiteY498" fmla="*/ 45741 h 227999"/>
                  <a:gd name="connsiteX499" fmla="*/ 29828 w 202527"/>
                  <a:gd name="connsiteY499" fmla="*/ 42797 h 227999"/>
                  <a:gd name="connsiteX500" fmla="*/ 31570 w 202527"/>
                  <a:gd name="connsiteY500" fmla="*/ 41987 h 227999"/>
                  <a:gd name="connsiteX501" fmla="*/ 39176 w 202527"/>
                  <a:gd name="connsiteY501" fmla="*/ 41506 h 227999"/>
                  <a:gd name="connsiteX502" fmla="*/ 47580 w 202527"/>
                  <a:gd name="connsiteY502" fmla="*/ 41704 h 227999"/>
                  <a:gd name="connsiteX503" fmla="*/ 51069 w 202527"/>
                  <a:gd name="connsiteY503" fmla="*/ 46150 h 227999"/>
                  <a:gd name="connsiteX504" fmla="*/ 49774 w 202527"/>
                  <a:gd name="connsiteY504" fmla="*/ 48432 h 227999"/>
                  <a:gd name="connsiteX505" fmla="*/ 51814 w 202527"/>
                  <a:gd name="connsiteY505" fmla="*/ 49494 h 227999"/>
                  <a:gd name="connsiteX506" fmla="*/ 52797 w 202527"/>
                  <a:gd name="connsiteY506" fmla="*/ 49106 h 227999"/>
                  <a:gd name="connsiteX507" fmla="*/ 53544 w 202527"/>
                  <a:gd name="connsiteY507" fmla="*/ 47121 h 227999"/>
                  <a:gd name="connsiteX508" fmla="*/ 54043 w 202527"/>
                  <a:gd name="connsiteY508" fmla="*/ 44922 h 227999"/>
                  <a:gd name="connsiteX509" fmla="*/ 54758 w 202527"/>
                  <a:gd name="connsiteY509" fmla="*/ 44256 h 227999"/>
                  <a:gd name="connsiteX510" fmla="*/ 57356 w 202527"/>
                  <a:gd name="connsiteY510" fmla="*/ 45900 h 227999"/>
                  <a:gd name="connsiteX511" fmla="*/ 58269 w 202527"/>
                  <a:gd name="connsiteY511" fmla="*/ 47026 h 227999"/>
                  <a:gd name="connsiteX512" fmla="*/ 58325 w 202527"/>
                  <a:gd name="connsiteY512" fmla="*/ 50644 h 227999"/>
                  <a:gd name="connsiteX513" fmla="*/ 59282 w 202527"/>
                  <a:gd name="connsiteY513" fmla="*/ 45743 h 227999"/>
                  <a:gd name="connsiteX514" fmla="*/ 58569 w 202527"/>
                  <a:gd name="connsiteY514" fmla="*/ 42307 h 227999"/>
                  <a:gd name="connsiteX515" fmla="*/ 59059 w 202527"/>
                  <a:gd name="connsiteY515" fmla="*/ 38972 h 227999"/>
                  <a:gd name="connsiteX516" fmla="*/ 60102 w 202527"/>
                  <a:gd name="connsiteY516" fmla="*/ 37235 h 227999"/>
                  <a:gd name="connsiteX517" fmla="*/ 61061 w 202527"/>
                  <a:gd name="connsiteY517" fmla="*/ 36130 h 227999"/>
                  <a:gd name="connsiteX518" fmla="*/ 67226 w 202527"/>
                  <a:gd name="connsiteY518" fmla="*/ 37320 h 227999"/>
                  <a:gd name="connsiteX519" fmla="*/ 74032 w 202527"/>
                  <a:gd name="connsiteY519" fmla="*/ 36706 h 227999"/>
                  <a:gd name="connsiteX520" fmla="*/ 76606 w 202527"/>
                  <a:gd name="connsiteY520" fmla="*/ 37992 h 227999"/>
                  <a:gd name="connsiteX521" fmla="*/ 82430 w 202527"/>
                  <a:gd name="connsiteY521" fmla="*/ 44428 h 227999"/>
                  <a:gd name="connsiteX522" fmla="*/ 84372 w 202527"/>
                  <a:gd name="connsiteY522" fmla="*/ 45480 h 227999"/>
                  <a:gd name="connsiteX523" fmla="*/ 86822 w 202527"/>
                  <a:gd name="connsiteY523" fmla="*/ 45811 h 227999"/>
                  <a:gd name="connsiteX524" fmla="*/ 83445 w 202527"/>
                  <a:gd name="connsiteY524" fmla="*/ 44437 h 227999"/>
                  <a:gd name="connsiteX525" fmla="*/ 76386 w 202527"/>
                  <a:gd name="connsiteY525" fmla="*/ 36610 h 227999"/>
                  <a:gd name="connsiteX526" fmla="*/ 74272 w 202527"/>
                  <a:gd name="connsiteY526" fmla="*/ 35639 h 227999"/>
                  <a:gd name="connsiteX527" fmla="*/ 71027 w 202527"/>
                  <a:gd name="connsiteY527" fmla="*/ 35344 h 227999"/>
                  <a:gd name="connsiteX528" fmla="*/ 69003 w 202527"/>
                  <a:gd name="connsiteY528" fmla="*/ 34578 h 227999"/>
                  <a:gd name="connsiteX529" fmla="*/ 67727 w 202527"/>
                  <a:gd name="connsiteY529" fmla="*/ 33392 h 227999"/>
                  <a:gd name="connsiteX530" fmla="*/ 67353 w 202527"/>
                  <a:gd name="connsiteY530" fmla="*/ 32332 h 227999"/>
                  <a:gd name="connsiteX531" fmla="*/ 67423 w 202527"/>
                  <a:gd name="connsiteY531" fmla="*/ 24417 h 227999"/>
                  <a:gd name="connsiteX532" fmla="*/ 66205 w 202527"/>
                  <a:gd name="connsiteY532" fmla="*/ 23237 h 227999"/>
                  <a:gd name="connsiteX533" fmla="*/ 64631 w 202527"/>
                  <a:gd name="connsiteY533" fmla="*/ 22826 h 227999"/>
                  <a:gd name="connsiteX534" fmla="*/ 63650 w 202527"/>
                  <a:gd name="connsiteY534" fmla="*/ 23369 h 227999"/>
                  <a:gd name="connsiteX535" fmla="*/ 61636 w 202527"/>
                  <a:gd name="connsiteY535" fmla="*/ 23376 h 227999"/>
                  <a:gd name="connsiteX536" fmla="*/ 61212 w 202527"/>
                  <a:gd name="connsiteY536" fmla="*/ 21579 h 227999"/>
                  <a:gd name="connsiteX537" fmla="*/ 61704 w 202527"/>
                  <a:gd name="connsiteY537" fmla="*/ 20247 h 227999"/>
                  <a:gd name="connsiteX538" fmla="*/ 65753 w 202527"/>
                  <a:gd name="connsiteY538" fmla="*/ 19336 h 227999"/>
                  <a:gd name="connsiteX539" fmla="*/ 68422 w 202527"/>
                  <a:gd name="connsiteY539" fmla="*/ 18114 h 227999"/>
                  <a:gd name="connsiteX540" fmla="*/ 68541 w 202527"/>
                  <a:gd name="connsiteY540" fmla="*/ 15954 h 227999"/>
                  <a:gd name="connsiteX541" fmla="*/ 66855 w 202527"/>
                  <a:gd name="connsiteY541" fmla="*/ 14254 h 227999"/>
                  <a:gd name="connsiteX542" fmla="*/ 64836 w 202527"/>
                  <a:gd name="connsiteY542" fmla="*/ 11133 h 227999"/>
                  <a:gd name="connsiteX543" fmla="*/ 62463 w 202527"/>
                  <a:gd name="connsiteY543" fmla="*/ 8196 h 227999"/>
                  <a:gd name="connsiteX544" fmla="*/ 56334 w 202527"/>
                  <a:gd name="connsiteY544" fmla="*/ 0 h 227999"/>
                  <a:gd name="connsiteX545" fmla="*/ 57358 w 202527"/>
                  <a:gd name="connsiteY545" fmla="*/ 103 h 227999"/>
                  <a:gd name="connsiteX546" fmla="*/ 56310 w 202527"/>
                  <a:gd name="connsiteY546" fmla="*/ 1353 h 227999"/>
                  <a:gd name="connsiteX547" fmla="*/ 56008 w 202527"/>
                  <a:gd name="connsiteY547" fmla="*/ 2228 h 227999"/>
                  <a:gd name="connsiteX548" fmla="*/ 55583 w 202527"/>
                  <a:gd name="connsiteY548" fmla="*/ 3975 h 227999"/>
                  <a:gd name="connsiteX549" fmla="*/ 55775 w 202527"/>
                  <a:gd name="connsiteY549" fmla="*/ 4882 h 227999"/>
                  <a:gd name="connsiteX550" fmla="*/ 61296 w 202527"/>
                  <a:gd name="connsiteY550" fmla="*/ 5131 h 227999"/>
                  <a:gd name="connsiteX551" fmla="*/ 60655 w 202527"/>
                  <a:gd name="connsiteY551" fmla="*/ 5940 h 227999"/>
                  <a:gd name="connsiteX552" fmla="*/ 55056 w 202527"/>
                  <a:gd name="connsiteY552" fmla="*/ 6486 h 227999"/>
                  <a:gd name="connsiteX553" fmla="*/ 54179 w 202527"/>
                  <a:gd name="connsiteY553" fmla="*/ 8345 h 227999"/>
                  <a:gd name="connsiteX554" fmla="*/ 53669 w 202527"/>
                  <a:gd name="connsiteY554" fmla="*/ 8954 h 227999"/>
                  <a:gd name="connsiteX555" fmla="*/ 53913 w 202527"/>
                  <a:gd name="connsiteY555" fmla="*/ 4623 h 22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Lst>
                <a:rect l="l" t="t" r="r" b="b"/>
                <a:pathLst>
                  <a:path w="202527" h="227999">
                    <a:moveTo>
                      <a:pt x="176238" y="28478"/>
                    </a:moveTo>
                    <a:lnTo>
                      <a:pt x="180907" y="31292"/>
                    </a:lnTo>
                    <a:lnTo>
                      <a:pt x="184723" y="33847"/>
                    </a:lnTo>
                    <a:lnTo>
                      <a:pt x="184431" y="34795"/>
                    </a:lnTo>
                    <a:lnTo>
                      <a:pt x="184772" y="36258"/>
                    </a:lnTo>
                    <a:lnTo>
                      <a:pt x="183854" y="36149"/>
                    </a:lnTo>
                    <a:lnTo>
                      <a:pt x="181117" y="36490"/>
                    </a:lnTo>
                    <a:lnTo>
                      <a:pt x="178406" y="36007"/>
                    </a:lnTo>
                    <a:lnTo>
                      <a:pt x="177884" y="34192"/>
                    </a:lnTo>
                    <a:lnTo>
                      <a:pt x="178316" y="32443"/>
                    </a:lnTo>
                    <a:lnTo>
                      <a:pt x="177227" y="31240"/>
                    </a:lnTo>
                    <a:lnTo>
                      <a:pt x="176225" y="30534"/>
                    </a:lnTo>
                    <a:lnTo>
                      <a:pt x="176077" y="29524"/>
                    </a:lnTo>
                    <a:close/>
                    <a:moveTo>
                      <a:pt x="115590" y="16104"/>
                    </a:moveTo>
                    <a:lnTo>
                      <a:pt x="118877" y="17086"/>
                    </a:lnTo>
                    <a:lnTo>
                      <a:pt x="119909" y="19005"/>
                    </a:lnTo>
                    <a:lnTo>
                      <a:pt x="119965" y="19628"/>
                    </a:lnTo>
                    <a:lnTo>
                      <a:pt x="116570" y="19687"/>
                    </a:lnTo>
                    <a:lnTo>
                      <a:pt x="115274" y="18467"/>
                    </a:lnTo>
                    <a:lnTo>
                      <a:pt x="113970" y="18157"/>
                    </a:lnTo>
                    <a:lnTo>
                      <a:pt x="114672" y="16652"/>
                    </a:lnTo>
                    <a:close/>
                    <a:moveTo>
                      <a:pt x="167283" y="11030"/>
                    </a:moveTo>
                    <a:lnTo>
                      <a:pt x="167888" y="12552"/>
                    </a:lnTo>
                    <a:lnTo>
                      <a:pt x="168797" y="13599"/>
                    </a:lnTo>
                    <a:lnTo>
                      <a:pt x="171999" y="14772"/>
                    </a:lnTo>
                    <a:lnTo>
                      <a:pt x="172477" y="15305"/>
                    </a:lnTo>
                    <a:lnTo>
                      <a:pt x="172766" y="16042"/>
                    </a:lnTo>
                    <a:lnTo>
                      <a:pt x="171276" y="17485"/>
                    </a:lnTo>
                    <a:lnTo>
                      <a:pt x="170771" y="18224"/>
                    </a:lnTo>
                    <a:lnTo>
                      <a:pt x="171244" y="19409"/>
                    </a:lnTo>
                    <a:lnTo>
                      <a:pt x="173617" y="20703"/>
                    </a:lnTo>
                    <a:lnTo>
                      <a:pt x="174170" y="22753"/>
                    </a:lnTo>
                    <a:lnTo>
                      <a:pt x="173576" y="23797"/>
                    </a:lnTo>
                    <a:lnTo>
                      <a:pt x="171090" y="22060"/>
                    </a:lnTo>
                    <a:lnTo>
                      <a:pt x="168594" y="22084"/>
                    </a:lnTo>
                    <a:lnTo>
                      <a:pt x="167102" y="24759"/>
                    </a:lnTo>
                    <a:lnTo>
                      <a:pt x="165992" y="24872"/>
                    </a:lnTo>
                    <a:lnTo>
                      <a:pt x="162138" y="22442"/>
                    </a:lnTo>
                    <a:lnTo>
                      <a:pt x="161520" y="21256"/>
                    </a:lnTo>
                    <a:lnTo>
                      <a:pt x="161393" y="20270"/>
                    </a:lnTo>
                    <a:lnTo>
                      <a:pt x="161943" y="16850"/>
                    </a:lnTo>
                    <a:lnTo>
                      <a:pt x="161842" y="15773"/>
                    </a:lnTo>
                    <a:lnTo>
                      <a:pt x="163053" y="14596"/>
                    </a:lnTo>
                    <a:lnTo>
                      <a:pt x="163241" y="12894"/>
                    </a:lnTo>
                    <a:lnTo>
                      <a:pt x="165383" y="11098"/>
                    </a:lnTo>
                    <a:close/>
                    <a:moveTo>
                      <a:pt x="58651" y="9162"/>
                    </a:moveTo>
                    <a:lnTo>
                      <a:pt x="60055" y="9517"/>
                    </a:lnTo>
                    <a:lnTo>
                      <a:pt x="60374" y="10621"/>
                    </a:lnTo>
                    <a:lnTo>
                      <a:pt x="59513" y="11371"/>
                    </a:lnTo>
                    <a:lnTo>
                      <a:pt x="57409" y="11283"/>
                    </a:lnTo>
                    <a:lnTo>
                      <a:pt x="56228" y="10577"/>
                    </a:lnTo>
                    <a:lnTo>
                      <a:pt x="56611" y="9825"/>
                    </a:lnTo>
                    <a:lnTo>
                      <a:pt x="57727" y="9251"/>
                    </a:lnTo>
                    <a:close/>
                    <a:moveTo>
                      <a:pt x="62197" y="4773"/>
                    </a:moveTo>
                    <a:lnTo>
                      <a:pt x="62206" y="4776"/>
                    </a:lnTo>
                    <a:lnTo>
                      <a:pt x="66330" y="4843"/>
                    </a:lnTo>
                    <a:lnTo>
                      <a:pt x="67341" y="4973"/>
                    </a:lnTo>
                    <a:lnTo>
                      <a:pt x="73596" y="6576"/>
                    </a:lnTo>
                    <a:lnTo>
                      <a:pt x="75125" y="7700"/>
                    </a:lnTo>
                    <a:lnTo>
                      <a:pt x="77049" y="7753"/>
                    </a:lnTo>
                    <a:lnTo>
                      <a:pt x="80515" y="6706"/>
                    </a:lnTo>
                    <a:lnTo>
                      <a:pt x="83104" y="6246"/>
                    </a:lnTo>
                    <a:lnTo>
                      <a:pt x="84108" y="6892"/>
                    </a:lnTo>
                    <a:lnTo>
                      <a:pt x="85518" y="7163"/>
                    </a:lnTo>
                    <a:lnTo>
                      <a:pt x="85844" y="7163"/>
                    </a:lnTo>
                    <a:lnTo>
                      <a:pt x="85981" y="7726"/>
                    </a:lnTo>
                    <a:lnTo>
                      <a:pt x="89217" y="8540"/>
                    </a:lnTo>
                    <a:lnTo>
                      <a:pt x="90578" y="9837"/>
                    </a:lnTo>
                    <a:lnTo>
                      <a:pt x="92089" y="11807"/>
                    </a:lnTo>
                    <a:lnTo>
                      <a:pt x="92236" y="14641"/>
                    </a:lnTo>
                    <a:lnTo>
                      <a:pt x="90301" y="16677"/>
                    </a:lnTo>
                    <a:lnTo>
                      <a:pt x="88695" y="17965"/>
                    </a:lnTo>
                    <a:lnTo>
                      <a:pt x="94771" y="17478"/>
                    </a:lnTo>
                    <a:lnTo>
                      <a:pt x="95376" y="18645"/>
                    </a:lnTo>
                    <a:lnTo>
                      <a:pt x="96296" y="19903"/>
                    </a:lnTo>
                    <a:lnTo>
                      <a:pt x="99569" y="19007"/>
                    </a:lnTo>
                    <a:lnTo>
                      <a:pt x="107775" y="22728"/>
                    </a:lnTo>
                    <a:lnTo>
                      <a:pt x="112737" y="20917"/>
                    </a:lnTo>
                    <a:lnTo>
                      <a:pt x="114007" y="20811"/>
                    </a:lnTo>
                    <a:lnTo>
                      <a:pt x="115134" y="23817"/>
                    </a:lnTo>
                    <a:lnTo>
                      <a:pt x="113901" y="26840"/>
                    </a:lnTo>
                    <a:lnTo>
                      <a:pt x="109526" y="30061"/>
                    </a:lnTo>
                    <a:lnTo>
                      <a:pt x="110496" y="32043"/>
                    </a:lnTo>
                    <a:lnTo>
                      <a:pt x="111893" y="32483"/>
                    </a:lnTo>
                    <a:lnTo>
                      <a:pt x="116017" y="32063"/>
                    </a:lnTo>
                    <a:lnTo>
                      <a:pt x="122547" y="34020"/>
                    </a:lnTo>
                    <a:lnTo>
                      <a:pt x="123908" y="33410"/>
                    </a:lnTo>
                    <a:lnTo>
                      <a:pt x="129203" y="28895"/>
                    </a:lnTo>
                    <a:lnTo>
                      <a:pt x="131319" y="27925"/>
                    </a:lnTo>
                    <a:lnTo>
                      <a:pt x="138285" y="27230"/>
                    </a:lnTo>
                    <a:lnTo>
                      <a:pt x="139552" y="25479"/>
                    </a:lnTo>
                    <a:lnTo>
                      <a:pt x="142375" y="23717"/>
                    </a:lnTo>
                    <a:lnTo>
                      <a:pt x="144193" y="21791"/>
                    </a:lnTo>
                    <a:lnTo>
                      <a:pt x="148546" y="18120"/>
                    </a:lnTo>
                    <a:lnTo>
                      <a:pt x="153051" y="18782"/>
                    </a:lnTo>
                    <a:lnTo>
                      <a:pt x="155681" y="19485"/>
                    </a:lnTo>
                    <a:lnTo>
                      <a:pt x="158568" y="19839"/>
                    </a:lnTo>
                    <a:lnTo>
                      <a:pt x="161196" y="23749"/>
                    </a:lnTo>
                    <a:lnTo>
                      <a:pt x="167843" y="28064"/>
                    </a:lnTo>
                    <a:lnTo>
                      <a:pt x="173950" y="27689"/>
                    </a:lnTo>
                    <a:lnTo>
                      <a:pt x="176117" y="31764"/>
                    </a:lnTo>
                    <a:lnTo>
                      <a:pt x="177074" y="36785"/>
                    </a:lnTo>
                    <a:lnTo>
                      <a:pt x="178950" y="38358"/>
                    </a:lnTo>
                    <a:lnTo>
                      <a:pt x="180600" y="39385"/>
                    </a:lnTo>
                    <a:lnTo>
                      <a:pt x="185576" y="40460"/>
                    </a:lnTo>
                    <a:lnTo>
                      <a:pt x="185772" y="40528"/>
                    </a:lnTo>
                    <a:lnTo>
                      <a:pt x="185932" y="41208"/>
                    </a:lnTo>
                    <a:lnTo>
                      <a:pt x="186236" y="43696"/>
                    </a:lnTo>
                    <a:lnTo>
                      <a:pt x="186653" y="45757"/>
                    </a:lnTo>
                    <a:lnTo>
                      <a:pt x="189214" y="53974"/>
                    </a:lnTo>
                    <a:lnTo>
                      <a:pt x="189165" y="55979"/>
                    </a:lnTo>
                    <a:lnTo>
                      <a:pt x="189134" y="56511"/>
                    </a:lnTo>
                    <a:lnTo>
                      <a:pt x="188197" y="59315"/>
                    </a:lnTo>
                    <a:lnTo>
                      <a:pt x="186530" y="61677"/>
                    </a:lnTo>
                    <a:lnTo>
                      <a:pt x="184330" y="63008"/>
                    </a:lnTo>
                    <a:lnTo>
                      <a:pt x="183118" y="64488"/>
                    </a:lnTo>
                    <a:lnTo>
                      <a:pt x="182891" y="66122"/>
                    </a:lnTo>
                    <a:lnTo>
                      <a:pt x="185658" y="68981"/>
                    </a:lnTo>
                    <a:lnTo>
                      <a:pt x="191414" y="73066"/>
                    </a:lnTo>
                    <a:lnTo>
                      <a:pt x="193744" y="76554"/>
                    </a:lnTo>
                    <a:lnTo>
                      <a:pt x="192645" y="79452"/>
                    </a:lnTo>
                    <a:lnTo>
                      <a:pt x="192311" y="81575"/>
                    </a:lnTo>
                    <a:lnTo>
                      <a:pt x="192738" y="82926"/>
                    </a:lnTo>
                    <a:lnTo>
                      <a:pt x="193660" y="84010"/>
                    </a:lnTo>
                    <a:lnTo>
                      <a:pt x="195081" y="84830"/>
                    </a:lnTo>
                    <a:lnTo>
                      <a:pt x="195645" y="86091"/>
                    </a:lnTo>
                    <a:lnTo>
                      <a:pt x="195358" y="87793"/>
                    </a:lnTo>
                    <a:lnTo>
                      <a:pt x="195627" y="88973"/>
                    </a:lnTo>
                    <a:lnTo>
                      <a:pt x="196688" y="89813"/>
                    </a:lnTo>
                    <a:lnTo>
                      <a:pt x="196590" y="90139"/>
                    </a:lnTo>
                    <a:lnTo>
                      <a:pt x="196075" y="91321"/>
                    </a:lnTo>
                    <a:lnTo>
                      <a:pt x="195370" y="93475"/>
                    </a:lnTo>
                    <a:lnTo>
                      <a:pt x="194971" y="95046"/>
                    </a:lnTo>
                    <a:lnTo>
                      <a:pt x="193351" y="97185"/>
                    </a:lnTo>
                    <a:lnTo>
                      <a:pt x="193844" y="99001"/>
                    </a:lnTo>
                    <a:lnTo>
                      <a:pt x="195113" y="101141"/>
                    </a:lnTo>
                    <a:lnTo>
                      <a:pt x="196077" y="102216"/>
                    </a:lnTo>
                    <a:lnTo>
                      <a:pt x="196381" y="103234"/>
                    </a:lnTo>
                    <a:lnTo>
                      <a:pt x="195768" y="105653"/>
                    </a:lnTo>
                    <a:lnTo>
                      <a:pt x="196072" y="106271"/>
                    </a:lnTo>
                    <a:lnTo>
                      <a:pt x="200080" y="108051"/>
                    </a:lnTo>
                    <a:lnTo>
                      <a:pt x="200734" y="108872"/>
                    </a:lnTo>
                    <a:lnTo>
                      <a:pt x="201123" y="110581"/>
                    </a:lnTo>
                    <a:lnTo>
                      <a:pt x="202527" y="114229"/>
                    </a:lnTo>
                    <a:lnTo>
                      <a:pt x="201361" y="118843"/>
                    </a:lnTo>
                    <a:lnTo>
                      <a:pt x="200335" y="121367"/>
                    </a:lnTo>
                    <a:lnTo>
                      <a:pt x="198052" y="125369"/>
                    </a:lnTo>
                    <a:lnTo>
                      <a:pt x="197945" y="125738"/>
                    </a:lnTo>
                    <a:lnTo>
                      <a:pt x="197681" y="126224"/>
                    </a:lnTo>
                    <a:lnTo>
                      <a:pt x="196997" y="126924"/>
                    </a:lnTo>
                    <a:lnTo>
                      <a:pt x="196042" y="127029"/>
                    </a:lnTo>
                    <a:lnTo>
                      <a:pt x="194602" y="126507"/>
                    </a:lnTo>
                    <a:lnTo>
                      <a:pt x="193615" y="125838"/>
                    </a:lnTo>
                    <a:lnTo>
                      <a:pt x="193842" y="124112"/>
                    </a:lnTo>
                    <a:lnTo>
                      <a:pt x="193209" y="123999"/>
                    </a:lnTo>
                    <a:lnTo>
                      <a:pt x="192423" y="122939"/>
                    </a:lnTo>
                    <a:lnTo>
                      <a:pt x="192114" y="121799"/>
                    </a:lnTo>
                    <a:lnTo>
                      <a:pt x="191266" y="121334"/>
                    </a:lnTo>
                    <a:lnTo>
                      <a:pt x="188169" y="120855"/>
                    </a:lnTo>
                    <a:lnTo>
                      <a:pt x="187117" y="120518"/>
                    </a:lnTo>
                    <a:lnTo>
                      <a:pt x="186310" y="120761"/>
                    </a:lnTo>
                    <a:lnTo>
                      <a:pt x="185705" y="121568"/>
                    </a:lnTo>
                    <a:lnTo>
                      <a:pt x="186091" y="122297"/>
                    </a:lnTo>
                    <a:lnTo>
                      <a:pt x="186668" y="123007"/>
                    </a:lnTo>
                    <a:lnTo>
                      <a:pt x="188385" y="124132"/>
                    </a:lnTo>
                    <a:lnTo>
                      <a:pt x="188208" y="124579"/>
                    </a:lnTo>
                    <a:lnTo>
                      <a:pt x="184509" y="125673"/>
                    </a:lnTo>
                    <a:lnTo>
                      <a:pt x="182181" y="126795"/>
                    </a:lnTo>
                    <a:lnTo>
                      <a:pt x="180013" y="127425"/>
                    </a:lnTo>
                    <a:lnTo>
                      <a:pt x="177804" y="128586"/>
                    </a:lnTo>
                    <a:lnTo>
                      <a:pt x="173444" y="129889"/>
                    </a:lnTo>
                    <a:lnTo>
                      <a:pt x="170246" y="130235"/>
                    </a:lnTo>
                    <a:lnTo>
                      <a:pt x="169579" y="130579"/>
                    </a:lnTo>
                    <a:lnTo>
                      <a:pt x="168385" y="132786"/>
                    </a:lnTo>
                    <a:lnTo>
                      <a:pt x="167579" y="133247"/>
                    </a:lnTo>
                    <a:lnTo>
                      <a:pt x="166806" y="133008"/>
                    </a:lnTo>
                    <a:lnTo>
                      <a:pt x="166219" y="132647"/>
                    </a:lnTo>
                    <a:lnTo>
                      <a:pt x="165476" y="132946"/>
                    </a:lnTo>
                    <a:lnTo>
                      <a:pt x="164703" y="133676"/>
                    </a:lnTo>
                    <a:lnTo>
                      <a:pt x="163895" y="133964"/>
                    </a:lnTo>
                    <a:lnTo>
                      <a:pt x="163191" y="133954"/>
                    </a:lnTo>
                    <a:lnTo>
                      <a:pt x="161941" y="135879"/>
                    </a:lnTo>
                    <a:lnTo>
                      <a:pt x="158298" y="136463"/>
                    </a:lnTo>
                    <a:lnTo>
                      <a:pt x="157871" y="137460"/>
                    </a:lnTo>
                    <a:lnTo>
                      <a:pt x="157201" y="138616"/>
                    </a:lnTo>
                    <a:lnTo>
                      <a:pt x="156668" y="138899"/>
                    </a:lnTo>
                    <a:lnTo>
                      <a:pt x="155022" y="138441"/>
                    </a:lnTo>
                    <a:lnTo>
                      <a:pt x="152749" y="138188"/>
                    </a:lnTo>
                    <a:lnTo>
                      <a:pt x="151444" y="138821"/>
                    </a:lnTo>
                    <a:lnTo>
                      <a:pt x="149877" y="139171"/>
                    </a:lnTo>
                    <a:lnTo>
                      <a:pt x="147964" y="139277"/>
                    </a:lnTo>
                    <a:lnTo>
                      <a:pt x="145832" y="140541"/>
                    </a:lnTo>
                    <a:lnTo>
                      <a:pt x="143753" y="142759"/>
                    </a:lnTo>
                    <a:lnTo>
                      <a:pt x="142582" y="144714"/>
                    </a:lnTo>
                    <a:lnTo>
                      <a:pt x="141956" y="145416"/>
                    </a:lnTo>
                    <a:lnTo>
                      <a:pt x="140935" y="143581"/>
                    </a:lnTo>
                    <a:lnTo>
                      <a:pt x="139688" y="142321"/>
                    </a:lnTo>
                    <a:lnTo>
                      <a:pt x="138806" y="141667"/>
                    </a:lnTo>
                    <a:lnTo>
                      <a:pt x="138017" y="141666"/>
                    </a:lnTo>
                    <a:lnTo>
                      <a:pt x="137810" y="141934"/>
                    </a:lnTo>
                    <a:lnTo>
                      <a:pt x="137808" y="142895"/>
                    </a:lnTo>
                    <a:lnTo>
                      <a:pt x="138650" y="144491"/>
                    </a:lnTo>
                    <a:lnTo>
                      <a:pt x="139693" y="145579"/>
                    </a:lnTo>
                    <a:lnTo>
                      <a:pt x="139859" y="146382"/>
                    </a:lnTo>
                    <a:lnTo>
                      <a:pt x="140418" y="147843"/>
                    </a:lnTo>
                    <a:lnTo>
                      <a:pt x="141936" y="149437"/>
                    </a:lnTo>
                    <a:lnTo>
                      <a:pt x="144318" y="150700"/>
                    </a:lnTo>
                    <a:lnTo>
                      <a:pt x="145942" y="151943"/>
                    </a:lnTo>
                    <a:lnTo>
                      <a:pt x="147145" y="153665"/>
                    </a:lnTo>
                    <a:lnTo>
                      <a:pt x="147156" y="154194"/>
                    </a:lnTo>
                    <a:lnTo>
                      <a:pt x="146825" y="154897"/>
                    </a:lnTo>
                    <a:lnTo>
                      <a:pt x="146257" y="155559"/>
                    </a:lnTo>
                    <a:lnTo>
                      <a:pt x="145778" y="156421"/>
                    </a:lnTo>
                    <a:lnTo>
                      <a:pt x="144459" y="158163"/>
                    </a:lnTo>
                    <a:lnTo>
                      <a:pt x="144849" y="158924"/>
                    </a:lnTo>
                    <a:lnTo>
                      <a:pt x="145929" y="159885"/>
                    </a:lnTo>
                    <a:lnTo>
                      <a:pt x="146886" y="161038"/>
                    </a:lnTo>
                    <a:lnTo>
                      <a:pt x="148112" y="162901"/>
                    </a:lnTo>
                    <a:lnTo>
                      <a:pt x="149799" y="166162"/>
                    </a:lnTo>
                    <a:lnTo>
                      <a:pt x="150885" y="167503"/>
                    </a:lnTo>
                    <a:lnTo>
                      <a:pt x="152360" y="168887"/>
                    </a:lnTo>
                    <a:lnTo>
                      <a:pt x="153809" y="169943"/>
                    </a:lnTo>
                    <a:lnTo>
                      <a:pt x="156093" y="169911"/>
                    </a:lnTo>
                    <a:lnTo>
                      <a:pt x="158460" y="171925"/>
                    </a:lnTo>
                    <a:lnTo>
                      <a:pt x="161043" y="174835"/>
                    </a:lnTo>
                    <a:lnTo>
                      <a:pt x="162973" y="176169"/>
                    </a:lnTo>
                    <a:lnTo>
                      <a:pt x="164321" y="176575"/>
                    </a:lnTo>
                    <a:lnTo>
                      <a:pt x="165433" y="177622"/>
                    </a:lnTo>
                    <a:lnTo>
                      <a:pt x="166420" y="179127"/>
                    </a:lnTo>
                    <a:lnTo>
                      <a:pt x="166806" y="179997"/>
                    </a:lnTo>
                    <a:lnTo>
                      <a:pt x="167681" y="180625"/>
                    </a:lnTo>
                    <a:lnTo>
                      <a:pt x="170045" y="180508"/>
                    </a:lnTo>
                    <a:lnTo>
                      <a:pt x="173081" y="182873"/>
                    </a:lnTo>
                    <a:lnTo>
                      <a:pt x="174960" y="184603"/>
                    </a:lnTo>
                    <a:lnTo>
                      <a:pt x="175951" y="185999"/>
                    </a:lnTo>
                    <a:lnTo>
                      <a:pt x="175690" y="186552"/>
                    </a:lnTo>
                    <a:lnTo>
                      <a:pt x="175569" y="188289"/>
                    </a:lnTo>
                    <a:lnTo>
                      <a:pt x="175599" y="190129"/>
                    </a:lnTo>
                    <a:lnTo>
                      <a:pt x="175301" y="191102"/>
                    </a:lnTo>
                    <a:lnTo>
                      <a:pt x="173943" y="192382"/>
                    </a:lnTo>
                    <a:lnTo>
                      <a:pt x="173241" y="192654"/>
                    </a:lnTo>
                    <a:lnTo>
                      <a:pt x="172866" y="192930"/>
                    </a:lnTo>
                    <a:lnTo>
                      <a:pt x="168696" y="191261"/>
                    </a:lnTo>
                    <a:lnTo>
                      <a:pt x="168365" y="191546"/>
                    </a:lnTo>
                    <a:lnTo>
                      <a:pt x="168104" y="191752"/>
                    </a:lnTo>
                    <a:lnTo>
                      <a:pt x="166988" y="196586"/>
                    </a:lnTo>
                    <a:lnTo>
                      <a:pt x="166219" y="197514"/>
                    </a:lnTo>
                    <a:lnTo>
                      <a:pt x="165074" y="198368"/>
                    </a:lnTo>
                    <a:lnTo>
                      <a:pt x="162695" y="199199"/>
                    </a:lnTo>
                    <a:lnTo>
                      <a:pt x="161041" y="199537"/>
                    </a:lnTo>
                    <a:lnTo>
                      <a:pt x="159752" y="199958"/>
                    </a:lnTo>
                    <a:lnTo>
                      <a:pt x="155668" y="201977"/>
                    </a:lnTo>
                    <a:lnTo>
                      <a:pt x="153828" y="203189"/>
                    </a:lnTo>
                    <a:lnTo>
                      <a:pt x="152636" y="204711"/>
                    </a:lnTo>
                    <a:lnTo>
                      <a:pt x="152630" y="205587"/>
                    </a:lnTo>
                    <a:lnTo>
                      <a:pt x="154616" y="208160"/>
                    </a:lnTo>
                    <a:lnTo>
                      <a:pt x="156908" y="210815"/>
                    </a:lnTo>
                    <a:lnTo>
                      <a:pt x="156923" y="213149"/>
                    </a:lnTo>
                    <a:lnTo>
                      <a:pt x="155908" y="214893"/>
                    </a:lnTo>
                    <a:lnTo>
                      <a:pt x="155672" y="215567"/>
                    </a:lnTo>
                    <a:lnTo>
                      <a:pt x="156346" y="215820"/>
                    </a:lnTo>
                    <a:lnTo>
                      <a:pt x="157616" y="215917"/>
                    </a:lnTo>
                    <a:lnTo>
                      <a:pt x="158678" y="216217"/>
                    </a:lnTo>
                    <a:lnTo>
                      <a:pt x="159132" y="217443"/>
                    </a:lnTo>
                    <a:lnTo>
                      <a:pt x="158996" y="219578"/>
                    </a:lnTo>
                    <a:lnTo>
                      <a:pt x="158633" y="221575"/>
                    </a:lnTo>
                    <a:lnTo>
                      <a:pt x="158253" y="222415"/>
                    </a:lnTo>
                    <a:lnTo>
                      <a:pt x="157229" y="222482"/>
                    </a:lnTo>
                    <a:lnTo>
                      <a:pt x="155258" y="221619"/>
                    </a:lnTo>
                    <a:lnTo>
                      <a:pt x="153720" y="220616"/>
                    </a:lnTo>
                    <a:lnTo>
                      <a:pt x="153133" y="219999"/>
                    </a:lnTo>
                    <a:lnTo>
                      <a:pt x="153096" y="219261"/>
                    </a:lnTo>
                    <a:lnTo>
                      <a:pt x="153429" y="218795"/>
                    </a:lnTo>
                    <a:lnTo>
                      <a:pt x="152880" y="217885"/>
                    </a:lnTo>
                    <a:lnTo>
                      <a:pt x="150989" y="217044"/>
                    </a:lnTo>
                    <a:lnTo>
                      <a:pt x="148963" y="217410"/>
                    </a:lnTo>
                    <a:lnTo>
                      <a:pt x="147467" y="217977"/>
                    </a:lnTo>
                    <a:lnTo>
                      <a:pt x="146502" y="217944"/>
                    </a:lnTo>
                    <a:lnTo>
                      <a:pt x="145459" y="217134"/>
                    </a:lnTo>
                    <a:lnTo>
                      <a:pt x="143854" y="216514"/>
                    </a:lnTo>
                    <a:lnTo>
                      <a:pt x="141757" y="216105"/>
                    </a:lnTo>
                    <a:lnTo>
                      <a:pt x="140451" y="215668"/>
                    </a:lnTo>
                    <a:lnTo>
                      <a:pt x="140176" y="215926"/>
                    </a:lnTo>
                    <a:lnTo>
                      <a:pt x="140330" y="217679"/>
                    </a:lnTo>
                    <a:lnTo>
                      <a:pt x="139928" y="218444"/>
                    </a:lnTo>
                    <a:lnTo>
                      <a:pt x="129561" y="219456"/>
                    </a:lnTo>
                    <a:lnTo>
                      <a:pt x="126402" y="220404"/>
                    </a:lnTo>
                    <a:lnTo>
                      <a:pt x="124102" y="221629"/>
                    </a:lnTo>
                    <a:lnTo>
                      <a:pt x="122400" y="222160"/>
                    </a:lnTo>
                    <a:lnTo>
                      <a:pt x="121984" y="222915"/>
                    </a:lnTo>
                    <a:lnTo>
                      <a:pt x="120299" y="223906"/>
                    </a:lnTo>
                    <a:lnTo>
                      <a:pt x="118397" y="224223"/>
                    </a:lnTo>
                    <a:lnTo>
                      <a:pt x="117939" y="223898"/>
                    </a:lnTo>
                    <a:lnTo>
                      <a:pt x="116719" y="224356"/>
                    </a:lnTo>
                    <a:lnTo>
                      <a:pt x="114640" y="224797"/>
                    </a:lnTo>
                    <a:lnTo>
                      <a:pt x="113288" y="224657"/>
                    </a:lnTo>
                    <a:lnTo>
                      <a:pt x="112653" y="223856"/>
                    </a:lnTo>
                    <a:lnTo>
                      <a:pt x="111366" y="222629"/>
                    </a:lnTo>
                    <a:lnTo>
                      <a:pt x="110850" y="221778"/>
                    </a:lnTo>
                    <a:lnTo>
                      <a:pt x="110904" y="221233"/>
                    </a:lnTo>
                    <a:lnTo>
                      <a:pt x="107997" y="221123"/>
                    </a:lnTo>
                    <a:lnTo>
                      <a:pt x="106164" y="220475"/>
                    </a:lnTo>
                    <a:lnTo>
                      <a:pt x="102275" y="220627"/>
                    </a:lnTo>
                    <a:lnTo>
                      <a:pt x="101316" y="220353"/>
                    </a:lnTo>
                    <a:lnTo>
                      <a:pt x="101116" y="220647"/>
                    </a:lnTo>
                    <a:lnTo>
                      <a:pt x="100530" y="224128"/>
                    </a:lnTo>
                    <a:lnTo>
                      <a:pt x="99761" y="225556"/>
                    </a:lnTo>
                    <a:lnTo>
                      <a:pt x="98515" y="227030"/>
                    </a:lnTo>
                    <a:lnTo>
                      <a:pt x="96920" y="227850"/>
                    </a:lnTo>
                    <a:lnTo>
                      <a:pt x="95646" y="227999"/>
                    </a:lnTo>
                    <a:lnTo>
                      <a:pt x="95706" y="226925"/>
                    </a:lnTo>
                    <a:lnTo>
                      <a:pt x="96028" y="225630"/>
                    </a:lnTo>
                    <a:lnTo>
                      <a:pt x="95110" y="225326"/>
                    </a:lnTo>
                    <a:lnTo>
                      <a:pt x="93732" y="225177"/>
                    </a:lnTo>
                    <a:lnTo>
                      <a:pt x="93065" y="224791"/>
                    </a:lnTo>
                    <a:lnTo>
                      <a:pt x="93240" y="223805"/>
                    </a:lnTo>
                    <a:lnTo>
                      <a:pt x="92923" y="223229"/>
                    </a:lnTo>
                    <a:lnTo>
                      <a:pt x="92353" y="222541"/>
                    </a:lnTo>
                    <a:lnTo>
                      <a:pt x="90971" y="221651"/>
                    </a:lnTo>
                    <a:lnTo>
                      <a:pt x="88042" y="220332"/>
                    </a:lnTo>
                    <a:lnTo>
                      <a:pt x="86047" y="219680"/>
                    </a:lnTo>
                    <a:lnTo>
                      <a:pt x="85300" y="220374"/>
                    </a:lnTo>
                    <a:lnTo>
                      <a:pt x="83873" y="221074"/>
                    </a:lnTo>
                    <a:lnTo>
                      <a:pt x="81625" y="220845"/>
                    </a:lnTo>
                    <a:lnTo>
                      <a:pt x="81074" y="221120"/>
                    </a:lnTo>
                    <a:lnTo>
                      <a:pt x="77226" y="219023"/>
                    </a:lnTo>
                    <a:lnTo>
                      <a:pt x="73529" y="217005"/>
                    </a:lnTo>
                    <a:lnTo>
                      <a:pt x="72307" y="217005"/>
                    </a:lnTo>
                    <a:lnTo>
                      <a:pt x="66859" y="217408"/>
                    </a:lnTo>
                    <a:lnTo>
                      <a:pt x="66701" y="217230"/>
                    </a:lnTo>
                    <a:lnTo>
                      <a:pt x="65753" y="216080"/>
                    </a:lnTo>
                    <a:lnTo>
                      <a:pt x="64911" y="215716"/>
                    </a:lnTo>
                    <a:lnTo>
                      <a:pt x="64404" y="215903"/>
                    </a:lnTo>
                    <a:lnTo>
                      <a:pt x="64065" y="216237"/>
                    </a:lnTo>
                    <a:lnTo>
                      <a:pt x="63480" y="216180"/>
                    </a:lnTo>
                    <a:lnTo>
                      <a:pt x="61037" y="214322"/>
                    </a:lnTo>
                    <a:lnTo>
                      <a:pt x="60038" y="214054"/>
                    </a:lnTo>
                    <a:lnTo>
                      <a:pt x="58649" y="214300"/>
                    </a:lnTo>
                    <a:lnTo>
                      <a:pt x="57010" y="215300"/>
                    </a:lnTo>
                    <a:lnTo>
                      <a:pt x="56295" y="216525"/>
                    </a:lnTo>
                    <a:lnTo>
                      <a:pt x="56513" y="217230"/>
                    </a:lnTo>
                    <a:lnTo>
                      <a:pt x="57364" y="217537"/>
                    </a:lnTo>
                    <a:lnTo>
                      <a:pt x="59588" y="217331"/>
                    </a:lnTo>
                    <a:lnTo>
                      <a:pt x="59914" y="217534"/>
                    </a:lnTo>
                    <a:lnTo>
                      <a:pt x="59990" y="217930"/>
                    </a:lnTo>
                    <a:lnTo>
                      <a:pt x="59746" y="218318"/>
                    </a:lnTo>
                    <a:lnTo>
                      <a:pt x="57937" y="218636"/>
                    </a:lnTo>
                    <a:lnTo>
                      <a:pt x="57414" y="219099"/>
                    </a:lnTo>
                    <a:lnTo>
                      <a:pt x="56885" y="219213"/>
                    </a:lnTo>
                    <a:lnTo>
                      <a:pt x="56546" y="219285"/>
                    </a:lnTo>
                    <a:lnTo>
                      <a:pt x="54624" y="218798"/>
                    </a:lnTo>
                    <a:lnTo>
                      <a:pt x="51759" y="218798"/>
                    </a:lnTo>
                    <a:lnTo>
                      <a:pt x="49448" y="219662"/>
                    </a:lnTo>
                    <a:lnTo>
                      <a:pt x="45762" y="220007"/>
                    </a:lnTo>
                    <a:lnTo>
                      <a:pt x="40698" y="219838"/>
                    </a:lnTo>
                    <a:lnTo>
                      <a:pt x="38876" y="219197"/>
                    </a:lnTo>
                    <a:lnTo>
                      <a:pt x="37766" y="218809"/>
                    </a:lnTo>
                    <a:lnTo>
                      <a:pt x="36969" y="216916"/>
                    </a:lnTo>
                    <a:lnTo>
                      <a:pt x="37172" y="214110"/>
                    </a:lnTo>
                    <a:lnTo>
                      <a:pt x="38381" y="210391"/>
                    </a:lnTo>
                    <a:lnTo>
                      <a:pt x="38718" y="207658"/>
                    </a:lnTo>
                    <a:lnTo>
                      <a:pt x="38180" y="205916"/>
                    </a:lnTo>
                    <a:lnTo>
                      <a:pt x="38897" y="203303"/>
                    </a:lnTo>
                    <a:lnTo>
                      <a:pt x="40867" y="199818"/>
                    </a:lnTo>
                    <a:lnTo>
                      <a:pt x="42182" y="196136"/>
                    </a:lnTo>
                    <a:lnTo>
                      <a:pt x="42838" y="192255"/>
                    </a:lnTo>
                    <a:lnTo>
                      <a:pt x="43792" y="189722"/>
                    </a:lnTo>
                    <a:lnTo>
                      <a:pt x="45667" y="187945"/>
                    </a:lnTo>
                    <a:lnTo>
                      <a:pt x="50117" y="182971"/>
                    </a:lnTo>
                    <a:lnTo>
                      <a:pt x="50478" y="182596"/>
                    </a:lnTo>
                    <a:lnTo>
                      <a:pt x="50357" y="180111"/>
                    </a:lnTo>
                    <a:lnTo>
                      <a:pt x="49158" y="179760"/>
                    </a:lnTo>
                    <a:lnTo>
                      <a:pt x="47403" y="179046"/>
                    </a:lnTo>
                    <a:lnTo>
                      <a:pt x="42935" y="178162"/>
                    </a:lnTo>
                    <a:lnTo>
                      <a:pt x="38772" y="177595"/>
                    </a:lnTo>
                    <a:lnTo>
                      <a:pt x="36882" y="176892"/>
                    </a:lnTo>
                    <a:lnTo>
                      <a:pt x="35226" y="175011"/>
                    </a:lnTo>
                    <a:lnTo>
                      <a:pt x="34200" y="174986"/>
                    </a:lnTo>
                    <a:lnTo>
                      <a:pt x="32192" y="175659"/>
                    </a:lnTo>
                    <a:lnTo>
                      <a:pt x="29683" y="176114"/>
                    </a:lnTo>
                    <a:lnTo>
                      <a:pt x="27859" y="175716"/>
                    </a:lnTo>
                    <a:lnTo>
                      <a:pt x="26716" y="175793"/>
                    </a:lnTo>
                    <a:lnTo>
                      <a:pt x="26075" y="176140"/>
                    </a:lnTo>
                    <a:lnTo>
                      <a:pt x="25753" y="175833"/>
                    </a:lnTo>
                    <a:lnTo>
                      <a:pt x="25295" y="174220"/>
                    </a:lnTo>
                    <a:lnTo>
                      <a:pt x="24341" y="173798"/>
                    </a:lnTo>
                    <a:lnTo>
                      <a:pt x="22857" y="173429"/>
                    </a:lnTo>
                    <a:lnTo>
                      <a:pt x="21935" y="173589"/>
                    </a:lnTo>
                    <a:lnTo>
                      <a:pt x="21298" y="174390"/>
                    </a:lnTo>
                    <a:lnTo>
                      <a:pt x="20316" y="174955"/>
                    </a:lnTo>
                    <a:lnTo>
                      <a:pt x="19413" y="174771"/>
                    </a:lnTo>
                    <a:lnTo>
                      <a:pt x="16586" y="171044"/>
                    </a:lnTo>
                    <a:lnTo>
                      <a:pt x="15858" y="170219"/>
                    </a:lnTo>
                    <a:lnTo>
                      <a:pt x="15673" y="169460"/>
                    </a:lnTo>
                    <a:lnTo>
                      <a:pt x="14965" y="168071"/>
                    </a:lnTo>
                    <a:lnTo>
                      <a:pt x="13280" y="166689"/>
                    </a:lnTo>
                    <a:lnTo>
                      <a:pt x="11603" y="166251"/>
                    </a:lnTo>
                    <a:lnTo>
                      <a:pt x="10765" y="166406"/>
                    </a:lnTo>
                    <a:lnTo>
                      <a:pt x="10855" y="164686"/>
                    </a:lnTo>
                    <a:lnTo>
                      <a:pt x="11516" y="162190"/>
                    </a:lnTo>
                    <a:lnTo>
                      <a:pt x="12144" y="160886"/>
                    </a:lnTo>
                    <a:lnTo>
                      <a:pt x="12982" y="159820"/>
                    </a:lnTo>
                    <a:lnTo>
                      <a:pt x="13870" y="159079"/>
                    </a:lnTo>
                    <a:lnTo>
                      <a:pt x="14069" y="157738"/>
                    </a:lnTo>
                    <a:lnTo>
                      <a:pt x="13926" y="156469"/>
                    </a:lnTo>
                    <a:lnTo>
                      <a:pt x="12900" y="156272"/>
                    </a:lnTo>
                    <a:lnTo>
                      <a:pt x="10329" y="155334"/>
                    </a:lnTo>
                    <a:lnTo>
                      <a:pt x="8813" y="154346"/>
                    </a:lnTo>
                    <a:lnTo>
                      <a:pt x="7681" y="153108"/>
                    </a:lnTo>
                    <a:lnTo>
                      <a:pt x="6206" y="151401"/>
                    </a:lnTo>
                    <a:lnTo>
                      <a:pt x="5578" y="149667"/>
                    </a:lnTo>
                    <a:lnTo>
                      <a:pt x="5546" y="147938"/>
                    </a:lnTo>
                    <a:lnTo>
                      <a:pt x="5727" y="147164"/>
                    </a:lnTo>
                    <a:lnTo>
                      <a:pt x="5833" y="146633"/>
                    </a:lnTo>
                    <a:lnTo>
                      <a:pt x="7023" y="143934"/>
                    </a:lnTo>
                    <a:lnTo>
                      <a:pt x="11210" y="141516"/>
                    </a:lnTo>
                    <a:lnTo>
                      <a:pt x="10749" y="139079"/>
                    </a:lnTo>
                    <a:lnTo>
                      <a:pt x="10689" y="137584"/>
                    </a:lnTo>
                    <a:lnTo>
                      <a:pt x="9672" y="136605"/>
                    </a:lnTo>
                    <a:lnTo>
                      <a:pt x="7640" y="136209"/>
                    </a:lnTo>
                    <a:lnTo>
                      <a:pt x="7102" y="135530"/>
                    </a:lnTo>
                    <a:lnTo>
                      <a:pt x="6876" y="134867"/>
                    </a:lnTo>
                    <a:lnTo>
                      <a:pt x="8368" y="133375"/>
                    </a:lnTo>
                    <a:lnTo>
                      <a:pt x="6567" y="132195"/>
                    </a:lnTo>
                    <a:lnTo>
                      <a:pt x="5792" y="130974"/>
                    </a:lnTo>
                    <a:lnTo>
                      <a:pt x="3282" y="129432"/>
                    </a:lnTo>
                    <a:lnTo>
                      <a:pt x="3017" y="128901"/>
                    </a:lnTo>
                    <a:lnTo>
                      <a:pt x="4222" y="124399"/>
                    </a:lnTo>
                    <a:lnTo>
                      <a:pt x="3302" y="123084"/>
                    </a:lnTo>
                    <a:lnTo>
                      <a:pt x="2157" y="122413"/>
                    </a:lnTo>
                    <a:lnTo>
                      <a:pt x="823" y="122083"/>
                    </a:lnTo>
                    <a:lnTo>
                      <a:pt x="214" y="121457"/>
                    </a:lnTo>
                    <a:lnTo>
                      <a:pt x="0" y="120742"/>
                    </a:lnTo>
                    <a:lnTo>
                      <a:pt x="240" y="120299"/>
                    </a:lnTo>
                    <a:lnTo>
                      <a:pt x="1807" y="120430"/>
                    </a:lnTo>
                    <a:lnTo>
                      <a:pt x="2289" y="119966"/>
                    </a:lnTo>
                    <a:lnTo>
                      <a:pt x="6025" y="117313"/>
                    </a:lnTo>
                    <a:lnTo>
                      <a:pt x="6178" y="116803"/>
                    </a:lnTo>
                    <a:lnTo>
                      <a:pt x="5658" y="116514"/>
                    </a:lnTo>
                    <a:lnTo>
                      <a:pt x="4973" y="116360"/>
                    </a:lnTo>
                    <a:lnTo>
                      <a:pt x="4805" y="115802"/>
                    </a:lnTo>
                    <a:lnTo>
                      <a:pt x="4829" y="115067"/>
                    </a:lnTo>
                    <a:lnTo>
                      <a:pt x="6826" y="111235"/>
                    </a:lnTo>
                    <a:lnTo>
                      <a:pt x="7416" y="109599"/>
                    </a:lnTo>
                    <a:lnTo>
                      <a:pt x="7547" y="108442"/>
                    </a:lnTo>
                    <a:lnTo>
                      <a:pt x="7424" y="107299"/>
                    </a:lnTo>
                    <a:lnTo>
                      <a:pt x="6282" y="105500"/>
                    </a:lnTo>
                    <a:lnTo>
                      <a:pt x="5165" y="104064"/>
                    </a:lnTo>
                    <a:lnTo>
                      <a:pt x="5127" y="102920"/>
                    </a:lnTo>
                    <a:lnTo>
                      <a:pt x="4317" y="102318"/>
                    </a:lnTo>
                    <a:lnTo>
                      <a:pt x="2013" y="99249"/>
                    </a:lnTo>
                    <a:lnTo>
                      <a:pt x="2017" y="98061"/>
                    </a:lnTo>
                    <a:lnTo>
                      <a:pt x="3319" y="97138"/>
                    </a:lnTo>
                    <a:lnTo>
                      <a:pt x="5137" y="96549"/>
                    </a:lnTo>
                    <a:lnTo>
                      <a:pt x="5742" y="96063"/>
                    </a:lnTo>
                    <a:lnTo>
                      <a:pt x="6832" y="95757"/>
                    </a:lnTo>
                    <a:lnTo>
                      <a:pt x="9720" y="96644"/>
                    </a:lnTo>
                    <a:lnTo>
                      <a:pt x="11015" y="97413"/>
                    </a:lnTo>
                    <a:lnTo>
                      <a:pt x="11380" y="97254"/>
                    </a:lnTo>
                    <a:lnTo>
                      <a:pt x="12548" y="96417"/>
                    </a:lnTo>
                    <a:lnTo>
                      <a:pt x="14595" y="96549"/>
                    </a:lnTo>
                    <a:lnTo>
                      <a:pt x="19553" y="94867"/>
                    </a:lnTo>
                    <a:lnTo>
                      <a:pt x="20292" y="94058"/>
                    </a:lnTo>
                    <a:lnTo>
                      <a:pt x="20849" y="93198"/>
                    </a:lnTo>
                    <a:lnTo>
                      <a:pt x="20894" y="92820"/>
                    </a:lnTo>
                    <a:lnTo>
                      <a:pt x="18975" y="91164"/>
                    </a:lnTo>
                    <a:lnTo>
                      <a:pt x="18916" y="90551"/>
                    </a:lnTo>
                    <a:lnTo>
                      <a:pt x="19171" y="89860"/>
                    </a:lnTo>
                    <a:lnTo>
                      <a:pt x="19713" y="89314"/>
                    </a:lnTo>
                    <a:lnTo>
                      <a:pt x="20849" y="88943"/>
                    </a:lnTo>
                    <a:lnTo>
                      <a:pt x="22058" y="88215"/>
                    </a:lnTo>
                    <a:lnTo>
                      <a:pt x="24759" y="86149"/>
                    </a:lnTo>
                    <a:lnTo>
                      <a:pt x="25697" y="84355"/>
                    </a:lnTo>
                    <a:lnTo>
                      <a:pt x="25984" y="82411"/>
                    </a:lnTo>
                    <a:lnTo>
                      <a:pt x="26040" y="80964"/>
                    </a:lnTo>
                    <a:lnTo>
                      <a:pt x="25304" y="79812"/>
                    </a:lnTo>
                    <a:lnTo>
                      <a:pt x="24559" y="79066"/>
                    </a:lnTo>
                    <a:lnTo>
                      <a:pt x="23540" y="79179"/>
                    </a:lnTo>
                    <a:lnTo>
                      <a:pt x="21559" y="79120"/>
                    </a:lnTo>
                    <a:lnTo>
                      <a:pt x="19709" y="78473"/>
                    </a:lnTo>
                    <a:lnTo>
                      <a:pt x="18694" y="77426"/>
                    </a:lnTo>
                    <a:lnTo>
                      <a:pt x="18444" y="76505"/>
                    </a:lnTo>
                    <a:lnTo>
                      <a:pt x="18903" y="75925"/>
                    </a:lnTo>
                    <a:lnTo>
                      <a:pt x="19044" y="75212"/>
                    </a:lnTo>
                    <a:lnTo>
                      <a:pt x="18748" y="74495"/>
                    </a:lnTo>
                    <a:lnTo>
                      <a:pt x="18867" y="73893"/>
                    </a:lnTo>
                    <a:lnTo>
                      <a:pt x="19700" y="73410"/>
                    </a:lnTo>
                    <a:lnTo>
                      <a:pt x="25554" y="73426"/>
                    </a:lnTo>
                    <a:lnTo>
                      <a:pt x="25993" y="72895"/>
                    </a:lnTo>
                    <a:lnTo>
                      <a:pt x="26388" y="70108"/>
                    </a:lnTo>
                    <a:lnTo>
                      <a:pt x="27852" y="65859"/>
                    </a:lnTo>
                    <a:lnTo>
                      <a:pt x="29232" y="63490"/>
                    </a:lnTo>
                    <a:lnTo>
                      <a:pt x="29463" y="62493"/>
                    </a:lnTo>
                    <a:lnTo>
                      <a:pt x="29441" y="56866"/>
                    </a:lnTo>
                    <a:lnTo>
                      <a:pt x="29625" y="54011"/>
                    </a:lnTo>
                    <a:lnTo>
                      <a:pt x="28625" y="52668"/>
                    </a:lnTo>
                    <a:lnTo>
                      <a:pt x="26442" y="51197"/>
                    </a:lnTo>
                    <a:lnTo>
                      <a:pt x="26906" y="48132"/>
                    </a:lnTo>
                    <a:lnTo>
                      <a:pt x="27632" y="45741"/>
                    </a:lnTo>
                    <a:lnTo>
                      <a:pt x="29828" y="42797"/>
                    </a:lnTo>
                    <a:lnTo>
                      <a:pt x="31570" y="41987"/>
                    </a:lnTo>
                    <a:lnTo>
                      <a:pt x="39176" y="41506"/>
                    </a:lnTo>
                    <a:lnTo>
                      <a:pt x="47580" y="41704"/>
                    </a:lnTo>
                    <a:lnTo>
                      <a:pt x="51069" y="46150"/>
                    </a:lnTo>
                    <a:lnTo>
                      <a:pt x="49774" y="48432"/>
                    </a:lnTo>
                    <a:lnTo>
                      <a:pt x="51814" y="49494"/>
                    </a:lnTo>
                    <a:lnTo>
                      <a:pt x="52797" y="49106"/>
                    </a:lnTo>
                    <a:lnTo>
                      <a:pt x="53544" y="47121"/>
                    </a:lnTo>
                    <a:lnTo>
                      <a:pt x="54043" y="44922"/>
                    </a:lnTo>
                    <a:lnTo>
                      <a:pt x="54758" y="44256"/>
                    </a:lnTo>
                    <a:lnTo>
                      <a:pt x="57356" y="45900"/>
                    </a:lnTo>
                    <a:lnTo>
                      <a:pt x="58269" y="47026"/>
                    </a:lnTo>
                    <a:lnTo>
                      <a:pt x="58325" y="50644"/>
                    </a:lnTo>
                    <a:lnTo>
                      <a:pt x="59282" y="45743"/>
                    </a:lnTo>
                    <a:lnTo>
                      <a:pt x="58569" y="42307"/>
                    </a:lnTo>
                    <a:lnTo>
                      <a:pt x="59059" y="38972"/>
                    </a:lnTo>
                    <a:lnTo>
                      <a:pt x="60102" y="37235"/>
                    </a:lnTo>
                    <a:lnTo>
                      <a:pt x="61061" y="36130"/>
                    </a:lnTo>
                    <a:lnTo>
                      <a:pt x="67226" y="37320"/>
                    </a:lnTo>
                    <a:lnTo>
                      <a:pt x="74032" y="36706"/>
                    </a:lnTo>
                    <a:lnTo>
                      <a:pt x="76606" y="37992"/>
                    </a:lnTo>
                    <a:lnTo>
                      <a:pt x="82430" y="44428"/>
                    </a:lnTo>
                    <a:lnTo>
                      <a:pt x="84372" y="45480"/>
                    </a:lnTo>
                    <a:lnTo>
                      <a:pt x="86822" y="45811"/>
                    </a:lnTo>
                    <a:lnTo>
                      <a:pt x="83445" y="44437"/>
                    </a:lnTo>
                    <a:lnTo>
                      <a:pt x="76386" y="36610"/>
                    </a:lnTo>
                    <a:lnTo>
                      <a:pt x="74272" y="35639"/>
                    </a:lnTo>
                    <a:lnTo>
                      <a:pt x="71027" y="35344"/>
                    </a:lnTo>
                    <a:lnTo>
                      <a:pt x="69003" y="34578"/>
                    </a:lnTo>
                    <a:lnTo>
                      <a:pt x="67727" y="33392"/>
                    </a:lnTo>
                    <a:lnTo>
                      <a:pt x="67353" y="32332"/>
                    </a:lnTo>
                    <a:lnTo>
                      <a:pt x="67423" y="24417"/>
                    </a:lnTo>
                    <a:lnTo>
                      <a:pt x="66205" y="23237"/>
                    </a:lnTo>
                    <a:lnTo>
                      <a:pt x="64631" y="22826"/>
                    </a:lnTo>
                    <a:lnTo>
                      <a:pt x="63650" y="23369"/>
                    </a:lnTo>
                    <a:lnTo>
                      <a:pt x="61636" y="23376"/>
                    </a:lnTo>
                    <a:lnTo>
                      <a:pt x="61212" y="21579"/>
                    </a:lnTo>
                    <a:lnTo>
                      <a:pt x="61704" y="20247"/>
                    </a:lnTo>
                    <a:lnTo>
                      <a:pt x="65753" y="19336"/>
                    </a:lnTo>
                    <a:lnTo>
                      <a:pt x="68422" y="18114"/>
                    </a:lnTo>
                    <a:lnTo>
                      <a:pt x="68541" y="15954"/>
                    </a:lnTo>
                    <a:lnTo>
                      <a:pt x="66855" y="14254"/>
                    </a:lnTo>
                    <a:lnTo>
                      <a:pt x="64836" y="11133"/>
                    </a:lnTo>
                    <a:lnTo>
                      <a:pt x="62463" y="8196"/>
                    </a:lnTo>
                    <a:close/>
                    <a:moveTo>
                      <a:pt x="56334" y="0"/>
                    </a:moveTo>
                    <a:lnTo>
                      <a:pt x="57358" y="103"/>
                    </a:lnTo>
                    <a:lnTo>
                      <a:pt x="56310" y="1353"/>
                    </a:lnTo>
                    <a:lnTo>
                      <a:pt x="56008" y="2228"/>
                    </a:lnTo>
                    <a:lnTo>
                      <a:pt x="55583" y="3975"/>
                    </a:lnTo>
                    <a:lnTo>
                      <a:pt x="55775" y="4882"/>
                    </a:lnTo>
                    <a:lnTo>
                      <a:pt x="61296" y="5131"/>
                    </a:lnTo>
                    <a:lnTo>
                      <a:pt x="60655" y="5940"/>
                    </a:lnTo>
                    <a:lnTo>
                      <a:pt x="55056" y="6486"/>
                    </a:lnTo>
                    <a:lnTo>
                      <a:pt x="54179" y="8345"/>
                    </a:lnTo>
                    <a:lnTo>
                      <a:pt x="53669" y="8954"/>
                    </a:lnTo>
                    <a:lnTo>
                      <a:pt x="53913" y="4623"/>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251" name="ee4p_DK_1_15912"/>
              <p:cNvSpPr>
                <a:spLocks noChangeAspect="1"/>
              </p:cNvSpPr>
              <p:nvPr>
                <p:custDataLst>
                  <p:tags r:id="rId10"/>
                </p:custDataLst>
              </p:nvPr>
            </p:nvSpPr>
            <p:spPr>
              <a:xfrm>
                <a:off x="4483616" y="3601608"/>
                <a:ext cx="614971" cy="385026"/>
              </a:xfrm>
              <a:custGeom>
                <a:avLst/>
                <a:gdLst>
                  <a:gd name="connsiteX0" fmla="*/ 69366 w 155130"/>
                  <a:gd name="connsiteY0" fmla="*/ 87225 h 97125"/>
                  <a:gd name="connsiteX1" fmla="*/ 71642 w 155130"/>
                  <a:gd name="connsiteY1" fmla="*/ 89072 h 97125"/>
                  <a:gd name="connsiteX2" fmla="*/ 75555 w 155130"/>
                  <a:gd name="connsiteY2" fmla="*/ 90976 h 97125"/>
                  <a:gd name="connsiteX3" fmla="*/ 78202 w 155130"/>
                  <a:gd name="connsiteY3" fmla="*/ 90867 h 97125"/>
                  <a:gd name="connsiteX4" fmla="*/ 80003 w 155130"/>
                  <a:gd name="connsiteY4" fmla="*/ 91656 h 97125"/>
                  <a:gd name="connsiteX5" fmla="*/ 80433 w 155130"/>
                  <a:gd name="connsiteY5" fmla="*/ 92874 h 97125"/>
                  <a:gd name="connsiteX6" fmla="*/ 80586 w 155130"/>
                  <a:gd name="connsiteY6" fmla="*/ 95577 h 97125"/>
                  <a:gd name="connsiteX7" fmla="*/ 78695 w 155130"/>
                  <a:gd name="connsiteY7" fmla="*/ 96364 h 97125"/>
                  <a:gd name="connsiteX8" fmla="*/ 76607 w 155130"/>
                  <a:gd name="connsiteY8" fmla="*/ 96097 h 97125"/>
                  <a:gd name="connsiteX9" fmla="*/ 73765 w 155130"/>
                  <a:gd name="connsiteY9" fmla="*/ 97125 h 97125"/>
                  <a:gd name="connsiteX10" fmla="*/ 64436 w 155130"/>
                  <a:gd name="connsiteY10" fmla="*/ 92708 h 97125"/>
                  <a:gd name="connsiteX11" fmla="*/ 64572 w 155130"/>
                  <a:gd name="connsiteY11" fmla="*/ 89020 h 97125"/>
                  <a:gd name="connsiteX12" fmla="*/ 64946 w 155130"/>
                  <a:gd name="connsiteY12" fmla="*/ 87570 h 97125"/>
                  <a:gd name="connsiteX13" fmla="*/ 45958 w 155130"/>
                  <a:gd name="connsiteY13" fmla="*/ 86889 h 97125"/>
                  <a:gd name="connsiteX14" fmla="*/ 47410 w 155130"/>
                  <a:gd name="connsiteY14" fmla="*/ 87316 h 97125"/>
                  <a:gd name="connsiteX15" fmla="*/ 49211 w 155130"/>
                  <a:gd name="connsiteY15" fmla="*/ 88633 h 97125"/>
                  <a:gd name="connsiteX16" fmla="*/ 50685 w 155130"/>
                  <a:gd name="connsiteY16" fmla="*/ 88913 h 97125"/>
                  <a:gd name="connsiteX17" fmla="*/ 52702 w 155130"/>
                  <a:gd name="connsiteY17" fmla="*/ 90027 h 97125"/>
                  <a:gd name="connsiteX18" fmla="*/ 52249 w 155130"/>
                  <a:gd name="connsiteY18" fmla="*/ 90425 h 97125"/>
                  <a:gd name="connsiteX19" fmla="*/ 50765 w 155130"/>
                  <a:gd name="connsiteY19" fmla="*/ 90744 h 97125"/>
                  <a:gd name="connsiteX20" fmla="*/ 49068 w 155130"/>
                  <a:gd name="connsiteY20" fmla="*/ 90076 h 97125"/>
                  <a:gd name="connsiteX21" fmla="*/ 46306 w 155130"/>
                  <a:gd name="connsiteY21" fmla="*/ 87558 h 97125"/>
                  <a:gd name="connsiteX22" fmla="*/ 91822 w 155130"/>
                  <a:gd name="connsiteY22" fmla="*/ 83772 h 97125"/>
                  <a:gd name="connsiteX23" fmla="*/ 92618 w 155130"/>
                  <a:gd name="connsiteY23" fmla="*/ 84486 h 97125"/>
                  <a:gd name="connsiteX24" fmla="*/ 94987 w 155130"/>
                  <a:gd name="connsiteY24" fmla="*/ 84785 h 97125"/>
                  <a:gd name="connsiteX25" fmla="*/ 96145 w 155130"/>
                  <a:gd name="connsiteY25" fmla="*/ 85207 h 97125"/>
                  <a:gd name="connsiteX26" fmla="*/ 97112 w 155130"/>
                  <a:gd name="connsiteY26" fmla="*/ 85827 h 97125"/>
                  <a:gd name="connsiteX27" fmla="*/ 97907 w 155130"/>
                  <a:gd name="connsiteY27" fmla="*/ 86796 h 97125"/>
                  <a:gd name="connsiteX28" fmla="*/ 97062 w 155130"/>
                  <a:gd name="connsiteY28" fmla="*/ 87254 h 97125"/>
                  <a:gd name="connsiteX29" fmla="*/ 93668 w 155130"/>
                  <a:gd name="connsiteY29" fmla="*/ 86918 h 97125"/>
                  <a:gd name="connsiteX30" fmla="*/ 89841 w 155130"/>
                  <a:gd name="connsiteY30" fmla="*/ 89047 h 97125"/>
                  <a:gd name="connsiteX31" fmla="*/ 88390 w 155130"/>
                  <a:gd name="connsiteY31" fmla="*/ 88374 h 97125"/>
                  <a:gd name="connsiteX32" fmla="*/ 88939 w 155130"/>
                  <a:gd name="connsiteY32" fmla="*/ 87014 h 97125"/>
                  <a:gd name="connsiteX33" fmla="*/ 89338 w 155130"/>
                  <a:gd name="connsiteY33" fmla="*/ 86518 h 97125"/>
                  <a:gd name="connsiteX34" fmla="*/ 90625 w 155130"/>
                  <a:gd name="connsiteY34" fmla="*/ 85941 h 97125"/>
                  <a:gd name="connsiteX35" fmla="*/ 91485 w 155130"/>
                  <a:gd name="connsiteY35" fmla="*/ 85096 h 97125"/>
                  <a:gd name="connsiteX36" fmla="*/ 36701 w 155130"/>
                  <a:gd name="connsiteY36" fmla="*/ 83621 h 97125"/>
                  <a:gd name="connsiteX37" fmla="*/ 37787 w 155130"/>
                  <a:gd name="connsiteY37" fmla="*/ 83953 h 97125"/>
                  <a:gd name="connsiteX38" fmla="*/ 41512 w 155130"/>
                  <a:gd name="connsiteY38" fmla="*/ 86160 h 97125"/>
                  <a:gd name="connsiteX39" fmla="*/ 42814 w 155130"/>
                  <a:gd name="connsiteY39" fmla="*/ 88573 h 97125"/>
                  <a:gd name="connsiteX40" fmla="*/ 42892 w 155130"/>
                  <a:gd name="connsiteY40" fmla="*/ 89234 h 97125"/>
                  <a:gd name="connsiteX41" fmla="*/ 40590 w 155130"/>
                  <a:gd name="connsiteY41" fmla="*/ 89661 h 97125"/>
                  <a:gd name="connsiteX42" fmla="*/ 39413 w 155130"/>
                  <a:gd name="connsiteY42" fmla="*/ 88919 h 97125"/>
                  <a:gd name="connsiteX43" fmla="*/ 37254 w 155130"/>
                  <a:gd name="connsiteY43" fmla="*/ 88632 h 97125"/>
                  <a:gd name="connsiteX44" fmla="*/ 36479 w 155130"/>
                  <a:gd name="connsiteY44" fmla="*/ 83902 h 97125"/>
                  <a:gd name="connsiteX45" fmla="*/ 61992 w 155130"/>
                  <a:gd name="connsiteY45" fmla="*/ 80886 h 97125"/>
                  <a:gd name="connsiteX46" fmla="*/ 62568 w 155130"/>
                  <a:gd name="connsiteY46" fmla="*/ 80938 h 97125"/>
                  <a:gd name="connsiteX47" fmla="*/ 61899 w 155130"/>
                  <a:gd name="connsiteY47" fmla="*/ 83834 h 97125"/>
                  <a:gd name="connsiteX48" fmla="*/ 58459 w 155130"/>
                  <a:gd name="connsiteY48" fmla="*/ 91894 h 97125"/>
                  <a:gd name="connsiteX49" fmla="*/ 57770 w 155130"/>
                  <a:gd name="connsiteY49" fmla="*/ 93394 h 97125"/>
                  <a:gd name="connsiteX50" fmla="*/ 56790 w 155130"/>
                  <a:gd name="connsiteY50" fmla="*/ 93567 h 97125"/>
                  <a:gd name="connsiteX51" fmla="*/ 55457 w 155130"/>
                  <a:gd name="connsiteY51" fmla="*/ 91084 h 97125"/>
                  <a:gd name="connsiteX52" fmla="*/ 55285 w 155130"/>
                  <a:gd name="connsiteY52" fmla="*/ 90307 h 97125"/>
                  <a:gd name="connsiteX53" fmla="*/ 56850 w 155130"/>
                  <a:gd name="connsiteY53" fmla="*/ 88716 h 97125"/>
                  <a:gd name="connsiteX54" fmla="*/ 57863 w 155130"/>
                  <a:gd name="connsiteY54" fmla="*/ 86912 h 97125"/>
                  <a:gd name="connsiteX55" fmla="*/ 60482 w 155130"/>
                  <a:gd name="connsiteY55" fmla="*/ 84139 h 97125"/>
                  <a:gd name="connsiteX56" fmla="*/ 146910 w 155130"/>
                  <a:gd name="connsiteY56" fmla="*/ 76604 h 97125"/>
                  <a:gd name="connsiteX57" fmla="*/ 155031 w 155130"/>
                  <a:gd name="connsiteY57" fmla="*/ 81297 h 97125"/>
                  <a:gd name="connsiteX58" fmla="*/ 155130 w 155130"/>
                  <a:gd name="connsiteY58" fmla="*/ 83063 h 97125"/>
                  <a:gd name="connsiteX59" fmla="*/ 154038 w 155130"/>
                  <a:gd name="connsiteY59" fmla="*/ 85072 h 97125"/>
                  <a:gd name="connsiteX60" fmla="*/ 153222 w 155130"/>
                  <a:gd name="connsiteY60" fmla="*/ 85592 h 97125"/>
                  <a:gd name="connsiteX61" fmla="*/ 149568 w 155130"/>
                  <a:gd name="connsiteY61" fmla="*/ 84731 h 97125"/>
                  <a:gd name="connsiteX62" fmla="*/ 145115 w 155130"/>
                  <a:gd name="connsiteY62" fmla="*/ 82599 h 97125"/>
                  <a:gd name="connsiteX63" fmla="*/ 145767 w 155130"/>
                  <a:gd name="connsiteY63" fmla="*/ 78415 h 97125"/>
                  <a:gd name="connsiteX64" fmla="*/ 55309 w 155130"/>
                  <a:gd name="connsiteY64" fmla="*/ 66827 h 97125"/>
                  <a:gd name="connsiteX65" fmla="*/ 55803 w 155130"/>
                  <a:gd name="connsiteY65" fmla="*/ 66921 h 97125"/>
                  <a:gd name="connsiteX66" fmla="*/ 56725 w 155130"/>
                  <a:gd name="connsiteY66" fmla="*/ 68538 h 97125"/>
                  <a:gd name="connsiteX67" fmla="*/ 57859 w 155130"/>
                  <a:gd name="connsiteY67" fmla="*/ 71982 h 97125"/>
                  <a:gd name="connsiteX68" fmla="*/ 59653 w 155130"/>
                  <a:gd name="connsiteY68" fmla="*/ 75828 h 97125"/>
                  <a:gd name="connsiteX69" fmla="*/ 58904 w 155130"/>
                  <a:gd name="connsiteY69" fmla="*/ 77436 h 97125"/>
                  <a:gd name="connsiteX70" fmla="*/ 59413 w 155130"/>
                  <a:gd name="connsiteY70" fmla="*/ 79495 h 97125"/>
                  <a:gd name="connsiteX71" fmla="*/ 58902 w 155130"/>
                  <a:gd name="connsiteY71" fmla="*/ 81640 h 97125"/>
                  <a:gd name="connsiteX72" fmla="*/ 55332 w 155130"/>
                  <a:gd name="connsiteY72" fmla="*/ 84132 h 97125"/>
                  <a:gd name="connsiteX73" fmla="*/ 51329 w 155130"/>
                  <a:gd name="connsiteY73" fmla="*/ 84244 h 97125"/>
                  <a:gd name="connsiteX74" fmla="*/ 47168 w 155130"/>
                  <a:gd name="connsiteY74" fmla="*/ 83041 h 97125"/>
                  <a:gd name="connsiteX75" fmla="*/ 41290 w 155130"/>
                  <a:gd name="connsiteY75" fmla="*/ 80722 h 97125"/>
                  <a:gd name="connsiteX76" fmla="*/ 40817 w 155130"/>
                  <a:gd name="connsiteY76" fmla="*/ 79419 h 97125"/>
                  <a:gd name="connsiteX77" fmla="*/ 39992 w 155130"/>
                  <a:gd name="connsiteY77" fmla="*/ 78697 h 97125"/>
                  <a:gd name="connsiteX78" fmla="*/ 38420 w 155130"/>
                  <a:gd name="connsiteY78" fmla="*/ 74737 h 97125"/>
                  <a:gd name="connsiteX79" fmla="*/ 38457 w 155130"/>
                  <a:gd name="connsiteY79" fmla="*/ 69843 h 97125"/>
                  <a:gd name="connsiteX80" fmla="*/ 41411 w 155130"/>
                  <a:gd name="connsiteY80" fmla="*/ 69229 h 97125"/>
                  <a:gd name="connsiteX81" fmla="*/ 47865 w 155130"/>
                  <a:gd name="connsiteY81" fmla="*/ 66889 h 97125"/>
                  <a:gd name="connsiteX82" fmla="*/ 49357 w 155130"/>
                  <a:gd name="connsiteY82" fmla="*/ 67257 h 97125"/>
                  <a:gd name="connsiteX83" fmla="*/ 50914 w 155130"/>
                  <a:gd name="connsiteY83" fmla="*/ 68454 h 97125"/>
                  <a:gd name="connsiteX84" fmla="*/ 52706 w 155130"/>
                  <a:gd name="connsiteY84" fmla="*/ 68525 h 97125"/>
                  <a:gd name="connsiteX85" fmla="*/ 99012 w 155130"/>
                  <a:gd name="connsiteY85" fmla="*/ 64738 h 97125"/>
                  <a:gd name="connsiteX86" fmla="*/ 99472 w 155130"/>
                  <a:gd name="connsiteY86" fmla="*/ 64765 h 97125"/>
                  <a:gd name="connsiteX87" fmla="*/ 100101 w 155130"/>
                  <a:gd name="connsiteY87" fmla="*/ 65775 h 97125"/>
                  <a:gd name="connsiteX88" fmla="*/ 100483 w 155130"/>
                  <a:gd name="connsiteY88" fmla="*/ 67333 h 97125"/>
                  <a:gd name="connsiteX89" fmla="*/ 98401 w 155130"/>
                  <a:gd name="connsiteY89" fmla="*/ 68650 h 97125"/>
                  <a:gd name="connsiteX90" fmla="*/ 97943 w 155130"/>
                  <a:gd name="connsiteY90" fmla="*/ 68581 h 97125"/>
                  <a:gd name="connsiteX91" fmla="*/ 97267 w 155130"/>
                  <a:gd name="connsiteY91" fmla="*/ 66773 h 97125"/>
                  <a:gd name="connsiteX92" fmla="*/ 98365 w 155130"/>
                  <a:gd name="connsiteY92" fmla="*/ 65672 h 97125"/>
                  <a:gd name="connsiteX93" fmla="*/ 53637 w 155130"/>
                  <a:gd name="connsiteY93" fmla="*/ 55046 h 97125"/>
                  <a:gd name="connsiteX94" fmla="*/ 55609 w 155130"/>
                  <a:gd name="connsiteY94" fmla="*/ 57468 h 97125"/>
                  <a:gd name="connsiteX95" fmla="*/ 56170 w 155130"/>
                  <a:gd name="connsiteY95" fmla="*/ 58606 h 97125"/>
                  <a:gd name="connsiteX96" fmla="*/ 55410 w 155130"/>
                  <a:gd name="connsiteY96" fmla="*/ 59965 h 97125"/>
                  <a:gd name="connsiteX97" fmla="*/ 54967 w 155130"/>
                  <a:gd name="connsiteY97" fmla="*/ 61545 h 97125"/>
                  <a:gd name="connsiteX98" fmla="*/ 54592 w 155130"/>
                  <a:gd name="connsiteY98" fmla="*/ 62103 h 97125"/>
                  <a:gd name="connsiteX99" fmla="*/ 53190 w 155130"/>
                  <a:gd name="connsiteY99" fmla="*/ 61522 h 97125"/>
                  <a:gd name="connsiteX100" fmla="*/ 53043 w 155130"/>
                  <a:gd name="connsiteY100" fmla="*/ 59511 h 97125"/>
                  <a:gd name="connsiteX101" fmla="*/ 53575 w 155130"/>
                  <a:gd name="connsiteY101" fmla="*/ 57704 h 97125"/>
                  <a:gd name="connsiteX102" fmla="*/ 52950 w 155130"/>
                  <a:gd name="connsiteY102" fmla="*/ 56086 h 97125"/>
                  <a:gd name="connsiteX103" fmla="*/ 92910 w 155130"/>
                  <a:gd name="connsiteY103" fmla="*/ 50986 h 97125"/>
                  <a:gd name="connsiteX104" fmla="*/ 95231 w 155130"/>
                  <a:gd name="connsiteY104" fmla="*/ 51493 h 97125"/>
                  <a:gd name="connsiteX105" fmla="*/ 97389 w 155130"/>
                  <a:gd name="connsiteY105" fmla="*/ 52194 h 97125"/>
                  <a:gd name="connsiteX106" fmla="*/ 98559 w 155130"/>
                  <a:gd name="connsiteY106" fmla="*/ 52797 h 97125"/>
                  <a:gd name="connsiteX107" fmla="*/ 99215 w 155130"/>
                  <a:gd name="connsiteY107" fmla="*/ 53766 h 97125"/>
                  <a:gd name="connsiteX108" fmla="*/ 97768 w 155130"/>
                  <a:gd name="connsiteY108" fmla="*/ 56072 h 97125"/>
                  <a:gd name="connsiteX109" fmla="*/ 97367 w 155130"/>
                  <a:gd name="connsiteY109" fmla="*/ 57334 h 97125"/>
                  <a:gd name="connsiteX110" fmla="*/ 98339 w 155130"/>
                  <a:gd name="connsiteY110" fmla="*/ 61483 h 97125"/>
                  <a:gd name="connsiteX111" fmla="*/ 98392 w 155130"/>
                  <a:gd name="connsiteY111" fmla="*/ 64591 h 97125"/>
                  <a:gd name="connsiteX112" fmla="*/ 97818 w 155130"/>
                  <a:gd name="connsiteY112" fmla="*/ 65495 h 97125"/>
                  <a:gd name="connsiteX113" fmla="*/ 96974 w 155130"/>
                  <a:gd name="connsiteY113" fmla="*/ 66090 h 97125"/>
                  <a:gd name="connsiteX114" fmla="*/ 94765 w 155130"/>
                  <a:gd name="connsiteY114" fmla="*/ 66721 h 97125"/>
                  <a:gd name="connsiteX115" fmla="*/ 92852 w 155130"/>
                  <a:gd name="connsiteY115" fmla="*/ 67602 h 97125"/>
                  <a:gd name="connsiteX116" fmla="*/ 91146 w 155130"/>
                  <a:gd name="connsiteY116" fmla="*/ 69149 h 97125"/>
                  <a:gd name="connsiteX117" fmla="*/ 90517 w 155130"/>
                  <a:gd name="connsiteY117" fmla="*/ 71359 h 97125"/>
                  <a:gd name="connsiteX118" fmla="*/ 91852 w 155130"/>
                  <a:gd name="connsiteY118" fmla="*/ 72974 h 97125"/>
                  <a:gd name="connsiteX119" fmla="*/ 94279 w 155130"/>
                  <a:gd name="connsiteY119" fmla="*/ 73859 h 97125"/>
                  <a:gd name="connsiteX120" fmla="*/ 94897 w 155130"/>
                  <a:gd name="connsiteY120" fmla="*/ 76930 h 97125"/>
                  <a:gd name="connsiteX121" fmla="*/ 92893 w 155130"/>
                  <a:gd name="connsiteY121" fmla="*/ 78444 h 97125"/>
                  <a:gd name="connsiteX122" fmla="*/ 87751 w 155130"/>
                  <a:gd name="connsiteY122" fmla="*/ 79954 h 97125"/>
                  <a:gd name="connsiteX123" fmla="*/ 87211 w 155130"/>
                  <a:gd name="connsiteY123" fmla="*/ 83594 h 97125"/>
                  <a:gd name="connsiteX124" fmla="*/ 87378 w 155130"/>
                  <a:gd name="connsiteY124" fmla="*/ 86459 h 97125"/>
                  <a:gd name="connsiteX125" fmla="*/ 87285 w 155130"/>
                  <a:gd name="connsiteY125" fmla="*/ 88539 h 97125"/>
                  <a:gd name="connsiteX126" fmla="*/ 86877 w 155130"/>
                  <a:gd name="connsiteY126" fmla="*/ 91414 h 97125"/>
                  <a:gd name="connsiteX127" fmla="*/ 82717 w 155130"/>
                  <a:gd name="connsiteY127" fmla="*/ 92723 h 97125"/>
                  <a:gd name="connsiteX128" fmla="*/ 80034 w 155130"/>
                  <a:gd name="connsiteY128" fmla="*/ 88345 h 97125"/>
                  <a:gd name="connsiteX129" fmla="*/ 80010 w 155130"/>
                  <a:gd name="connsiteY129" fmla="*/ 86590 h 97125"/>
                  <a:gd name="connsiteX130" fmla="*/ 79209 w 155130"/>
                  <a:gd name="connsiteY130" fmla="*/ 84540 h 97125"/>
                  <a:gd name="connsiteX131" fmla="*/ 79058 w 155130"/>
                  <a:gd name="connsiteY131" fmla="*/ 82791 h 97125"/>
                  <a:gd name="connsiteX132" fmla="*/ 78107 w 155130"/>
                  <a:gd name="connsiteY132" fmla="*/ 79991 h 97125"/>
                  <a:gd name="connsiteX133" fmla="*/ 74173 w 155130"/>
                  <a:gd name="connsiteY133" fmla="*/ 79233 h 97125"/>
                  <a:gd name="connsiteX134" fmla="*/ 72646 w 155130"/>
                  <a:gd name="connsiteY134" fmla="*/ 79133 h 97125"/>
                  <a:gd name="connsiteX135" fmla="*/ 70510 w 155130"/>
                  <a:gd name="connsiteY135" fmla="*/ 79654 h 97125"/>
                  <a:gd name="connsiteX136" fmla="*/ 69981 w 155130"/>
                  <a:gd name="connsiteY136" fmla="*/ 79451 h 97125"/>
                  <a:gd name="connsiteX137" fmla="*/ 67425 w 155130"/>
                  <a:gd name="connsiteY137" fmla="*/ 75620 h 97125"/>
                  <a:gd name="connsiteX138" fmla="*/ 67846 w 155130"/>
                  <a:gd name="connsiteY138" fmla="*/ 71386 h 97125"/>
                  <a:gd name="connsiteX139" fmla="*/ 66481 w 155130"/>
                  <a:gd name="connsiteY139" fmla="*/ 69246 h 97125"/>
                  <a:gd name="connsiteX140" fmla="*/ 66293 w 155130"/>
                  <a:gd name="connsiteY140" fmla="*/ 68277 h 97125"/>
                  <a:gd name="connsiteX141" fmla="*/ 66326 w 155130"/>
                  <a:gd name="connsiteY141" fmla="*/ 67203 h 97125"/>
                  <a:gd name="connsiteX142" fmla="*/ 65205 w 155130"/>
                  <a:gd name="connsiteY142" fmla="*/ 66317 h 97125"/>
                  <a:gd name="connsiteX143" fmla="*/ 63845 w 155130"/>
                  <a:gd name="connsiteY143" fmla="*/ 65848 h 97125"/>
                  <a:gd name="connsiteX144" fmla="*/ 63184 w 155130"/>
                  <a:gd name="connsiteY144" fmla="*/ 63455 h 97125"/>
                  <a:gd name="connsiteX145" fmla="*/ 64747 w 155130"/>
                  <a:gd name="connsiteY145" fmla="*/ 62875 h 97125"/>
                  <a:gd name="connsiteX146" fmla="*/ 68612 w 155130"/>
                  <a:gd name="connsiteY146" fmla="*/ 63155 h 97125"/>
                  <a:gd name="connsiteX147" fmla="*/ 69742 w 155130"/>
                  <a:gd name="connsiteY147" fmla="*/ 62992 h 97125"/>
                  <a:gd name="connsiteX148" fmla="*/ 70776 w 155130"/>
                  <a:gd name="connsiteY148" fmla="*/ 62493 h 97125"/>
                  <a:gd name="connsiteX149" fmla="*/ 73903 w 155130"/>
                  <a:gd name="connsiteY149" fmla="*/ 58553 h 97125"/>
                  <a:gd name="connsiteX150" fmla="*/ 73812 w 155130"/>
                  <a:gd name="connsiteY150" fmla="*/ 57684 h 97125"/>
                  <a:gd name="connsiteX151" fmla="*/ 74147 w 155130"/>
                  <a:gd name="connsiteY151" fmla="*/ 56556 h 97125"/>
                  <a:gd name="connsiteX152" fmla="*/ 77531 w 155130"/>
                  <a:gd name="connsiteY152" fmla="*/ 56138 h 97125"/>
                  <a:gd name="connsiteX153" fmla="*/ 79038 w 155130"/>
                  <a:gd name="connsiteY153" fmla="*/ 57662 h 97125"/>
                  <a:gd name="connsiteX154" fmla="*/ 78736 w 155130"/>
                  <a:gd name="connsiteY154" fmla="*/ 60102 h 97125"/>
                  <a:gd name="connsiteX155" fmla="*/ 78928 w 155130"/>
                  <a:gd name="connsiteY155" fmla="*/ 63224 h 97125"/>
                  <a:gd name="connsiteX156" fmla="*/ 80977 w 155130"/>
                  <a:gd name="connsiteY156" fmla="*/ 64072 h 97125"/>
                  <a:gd name="connsiteX157" fmla="*/ 81776 w 155130"/>
                  <a:gd name="connsiteY157" fmla="*/ 64197 h 97125"/>
                  <a:gd name="connsiteX158" fmla="*/ 82629 w 155130"/>
                  <a:gd name="connsiteY158" fmla="*/ 61892 h 97125"/>
                  <a:gd name="connsiteX159" fmla="*/ 83227 w 155130"/>
                  <a:gd name="connsiteY159" fmla="*/ 60771 h 97125"/>
                  <a:gd name="connsiteX160" fmla="*/ 84039 w 155130"/>
                  <a:gd name="connsiteY160" fmla="*/ 60146 h 97125"/>
                  <a:gd name="connsiteX161" fmla="*/ 84315 w 155130"/>
                  <a:gd name="connsiteY161" fmla="*/ 58036 h 97125"/>
                  <a:gd name="connsiteX162" fmla="*/ 83834 w 155130"/>
                  <a:gd name="connsiteY162" fmla="*/ 56747 h 97125"/>
                  <a:gd name="connsiteX163" fmla="*/ 82808 w 155130"/>
                  <a:gd name="connsiteY163" fmla="*/ 55786 h 97125"/>
                  <a:gd name="connsiteX164" fmla="*/ 86639 w 155130"/>
                  <a:gd name="connsiteY164" fmla="*/ 53169 h 97125"/>
                  <a:gd name="connsiteX165" fmla="*/ 90604 w 155130"/>
                  <a:gd name="connsiteY165" fmla="*/ 51094 h 97125"/>
                  <a:gd name="connsiteX166" fmla="*/ 65546 w 155130"/>
                  <a:gd name="connsiteY166" fmla="*/ 12961 h 97125"/>
                  <a:gd name="connsiteX167" fmla="*/ 67509 w 155130"/>
                  <a:gd name="connsiteY167" fmla="*/ 13184 h 97125"/>
                  <a:gd name="connsiteX168" fmla="*/ 65350 w 155130"/>
                  <a:gd name="connsiteY168" fmla="*/ 14644 h 97125"/>
                  <a:gd name="connsiteX169" fmla="*/ 64803 w 155130"/>
                  <a:gd name="connsiteY169" fmla="*/ 15417 h 97125"/>
                  <a:gd name="connsiteX170" fmla="*/ 63903 w 155130"/>
                  <a:gd name="connsiteY170" fmla="*/ 16160 h 97125"/>
                  <a:gd name="connsiteX171" fmla="*/ 60860 w 155130"/>
                  <a:gd name="connsiteY171" fmla="*/ 15109 h 97125"/>
                  <a:gd name="connsiteX172" fmla="*/ 62204 w 155130"/>
                  <a:gd name="connsiteY172" fmla="*/ 13639 h 97125"/>
                  <a:gd name="connsiteX173" fmla="*/ 55026 w 155130"/>
                  <a:gd name="connsiteY173" fmla="*/ 0 h 97125"/>
                  <a:gd name="connsiteX174" fmla="*/ 52173 w 155130"/>
                  <a:gd name="connsiteY174" fmla="*/ 2816 h 97125"/>
                  <a:gd name="connsiteX175" fmla="*/ 51715 w 155130"/>
                  <a:gd name="connsiteY175" fmla="*/ 3905 h 97125"/>
                  <a:gd name="connsiteX176" fmla="*/ 51370 w 155130"/>
                  <a:gd name="connsiteY176" fmla="*/ 5573 h 97125"/>
                  <a:gd name="connsiteX177" fmla="*/ 53415 w 155130"/>
                  <a:gd name="connsiteY177" fmla="*/ 9192 h 97125"/>
                  <a:gd name="connsiteX178" fmla="*/ 52983 w 155130"/>
                  <a:gd name="connsiteY178" fmla="*/ 11391 h 97125"/>
                  <a:gd name="connsiteX179" fmla="*/ 53127 w 155130"/>
                  <a:gd name="connsiteY179" fmla="*/ 15713 h 97125"/>
                  <a:gd name="connsiteX180" fmla="*/ 51199 w 155130"/>
                  <a:gd name="connsiteY180" fmla="*/ 17962 h 97125"/>
                  <a:gd name="connsiteX181" fmla="*/ 49023 w 155130"/>
                  <a:gd name="connsiteY181" fmla="*/ 22738 h 97125"/>
                  <a:gd name="connsiteX182" fmla="*/ 48085 w 155130"/>
                  <a:gd name="connsiteY182" fmla="*/ 23440 h 97125"/>
                  <a:gd name="connsiteX183" fmla="*/ 47885 w 155130"/>
                  <a:gd name="connsiteY183" fmla="*/ 29001 h 97125"/>
                  <a:gd name="connsiteX184" fmla="*/ 48098 w 155130"/>
                  <a:gd name="connsiteY184" fmla="*/ 30326 h 97125"/>
                  <a:gd name="connsiteX185" fmla="*/ 47789 w 155130"/>
                  <a:gd name="connsiteY185" fmla="*/ 35374 h 97125"/>
                  <a:gd name="connsiteX186" fmla="*/ 50020 w 155130"/>
                  <a:gd name="connsiteY186" fmla="*/ 37437 h 97125"/>
                  <a:gd name="connsiteX187" fmla="*/ 52378 w 155130"/>
                  <a:gd name="connsiteY187" fmla="*/ 38515 h 97125"/>
                  <a:gd name="connsiteX188" fmla="*/ 60243 w 155130"/>
                  <a:gd name="connsiteY188" fmla="*/ 38477 h 97125"/>
                  <a:gd name="connsiteX189" fmla="*/ 61059 w 155130"/>
                  <a:gd name="connsiteY189" fmla="*/ 39383 h 97125"/>
                  <a:gd name="connsiteX190" fmla="*/ 62018 w 155130"/>
                  <a:gd name="connsiteY190" fmla="*/ 40939 h 97125"/>
                  <a:gd name="connsiteX191" fmla="*/ 61316 w 155130"/>
                  <a:gd name="connsiteY191" fmla="*/ 43578 h 97125"/>
                  <a:gd name="connsiteX192" fmla="*/ 60476 w 155130"/>
                  <a:gd name="connsiteY192" fmla="*/ 45567 h 97125"/>
                  <a:gd name="connsiteX193" fmla="*/ 58198 w 155130"/>
                  <a:gd name="connsiteY193" fmla="*/ 47241 h 97125"/>
                  <a:gd name="connsiteX194" fmla="*/ 55274 w 155130"/>
                  <a:gd name="connsiteY194" fmla="*/ 48488 h 97125"/>
                  <a:gd name="connsiteX195" fmla="*/ 53456 w 155130"/>
                  <a:gd name="connsiteY195" fmla="*/ 48543 h 97125"/>
                  <a:gd name="connsiteX196" fmla="*/ 50979 w 155130"/>
                  <a:gd name="connsiteY196" fmla="*/ 46172 h 97125"/>
                  <a:gd name="connsiteX197" fmla="*/ 49802 w 155130"/>
                  <a:gd name="connsiteY197" fmla="*/ 46941 h 97125"/>
                  <a:gd name="connsiteX198" fmla="*/ 48586 w 155130"/>
                  <a:gd name="connsiteY198" fmla="*/ 48150 h 97125"/>
                  <a:gd name="connsiteX199" fmla="*/ 46550 w 155130"/>
                  <a:gd name="connsiteY199" fmla="*/ 54627 h 97125"/>
                  <a:gd name="connsiteX200" fmla="*/ 45585 w 155130"/>
                  <a:gd name="connsiteY200" fmla="*/ 58992 h 97125"/>
                  <a:gd name="connsiteX201" fmla="*/ 45062 w 155130"/>
                  <a:gd name="connsiteY201" fmla="*/ 59346 h 97125"/>
                  <a:gd name="connsiteX202" fmla="*/ 43911 w 155130"/>
                  <a:gd name="connsiteY202" fmla="*/ 58703 h 97125"/>
                  <a:gd name="connsiteX203" fmla="*/ 41923 w 155130"/>
                  <a:gd name="connsiteY203" fmla="*/ 58653 h 97125"/>
                  <a:gd name="connsiteX204" fmla="*/ 39409 w 155130"/>
                  <a:gd name="connsiteY204" fmla="*/ 59687 h 97125"/>
                  <a:gd name="connsiteX205" fmla="*/ 40698 w 155130"/>
                  <a:gd name="connsiteY205" fmla="*/ 60612 h 97125"/>
                  <a:gd name="connsiteX206" fmla="*/ 42061 w 155130"/>
                  <a:gd name="connsiteY206" fmla="*/ 62217 h 97125"/>
                  <a:gd name="connsiteX207" fmla="*/ 41516 w 155130"/>
                  <a:gd name="connsiteY207" fmla="*/ 63021 h 97125"/>
                  <a:gd name="connsiteX208" fmla="*/ 39305 w 155130"/>
                  <a:gd name="connsiteY208" fmla="*/ 63889 h 97125"/>
                  <a:gd name="connsiteX209" fmla="*/ 37345 w 155130"/>
                  <a:gd name="connsiteY209" fmla="*/ 65645 h 97125"/>
                  <a:gd name="connsiteX210" fmla="*/ 36524 w 155130"/>
                  <a:gd name="connsiteY210" fmla="*/ 66973 h 97125"/>
                  <a:gd name="connsiteX211" fmla="*/ 34051 w 155130"/>
                  <a:gd name="connsiteY211" fmla="*/ 68543 h 97125"/>
                  <a:gd name="connsiteX212" fmla="*/ 32497 w 155130"/>
                  <a:gd name="connsiteY212" fmla="*/ 70532 h 97125"/>
                  <a:gd name="connsiteX213" fmla="*/ 33259 w 155130"/>
                  <a:gd name="connsiteY213" fmla="*/ 72995 h 97125"/>
                  <a:gd name="connsiteX214" fmla="*/ 33583 w 155130"/>
                  <a:gd name="connsiteY214" fmla="*/ 75156 h 97125"/>
                  <a:gd name="connsiteX215" fmla="*/ 34263 w 155130"/>
                  <a:gd name="connsiteY215" fmla="*/ 77540 h 97125"/>
                  <a:gd name="connsiteX216" fmla="*/ 33650 w 155130"/>
                  <a:gd name="connsiteY216" fmla="*/ 79442 h 97125"/>
                  <a:gd name="connsiteX217" fmla="*/ 30588 w 155130"/>
                  <a:gd name="connsiteY217" fmla="*/ 82168 h 97125"/>
                  <a:gd name="connsiteX218" fmla="*/ 29459 w 155130"/>
                  <a:gd name="connsiteY218" fmla="*/ 84528 h 97125"/>
                  <a:gd name="connsiteX219" fmla="*/ 32082 w 155130"/>
                  <a:gd name="connsiteY219" fmla="*/ 84498 h 97125"/>
                  <a:gd name="connsiteX220" fmla="*/ 33697 w 155130"/>
                  <a:gd name="connsiteY220" fmla="*/ 85043 h 97125"/>
                  <a:gd name="connsiteX221" fmla="*/ 34643 w 155130"/>
                  <a:gd name="connsiteY221" fmla="*/ 85740 h 97125"/>
                  <a:gd name="connsiteX222" fmla="*/ 35619 w 155130"/>
                  <a:gd name="connsiteY222" fmla="*/ 86727 h 97125"/>
                  <a:gd name="connsiteX223" fmla="*/ 35021 w 155130"/>
                  <a:gd name="connsiteY223" fmla="*/ 87946 h 97125"/>
                  <a:gd name="connsiteX224" fmla="*/ 35783 w 155130"/>
                  <a:gd name="connsiteY224" fmla="*/ 91101 h 97125"/>
                  <a:gd name="connsiteX225" fmla="*/ 35457 w 155130"/>
                  <a:gd name="connsiteY225" fmla="*/ 91101 h 97125"/>
                  <a:gd name="connsiteX226" fmla="*/ 34047 w 155130"/>
                  <a:gd name="connsiteY226" fmla="*/ 90830 h 97125"/>
                  <a:gd name="connsiteX227" fmla="*/ 33043 w 155130"/>
                  <a:gd name="connsiteY227" fmla="*/ 90184 h 97125"/>
                  <a:gd name="connsiteX228" fmla="*/ 30454 w 155130"/>
                  <a:gd name="connsiteY228" fmla="*/ 90644 h 97125"/>
                  <a:gd name="connsiteX229" fmla="*/ 26988 w 155130"/>
                  <a:gd name="connsiteY229" fmla="*/ 91691 h 97125"/>
                  <a:gd name="connsiteX230" fmla="*/ 25064 w 155130"/>
                  <a:gd name="connsiteY230" fmla="*/ 91638 h 97125"/>
                  <a:gd name="connsiteX231" fmla="*/ 23535 w 155130"/>
                  <a:gd name="connsiteY231" fmla="*/ 90514 h 97125"/>
                  <a:gd name="connsiteX232" fmla="*/ 17280 w 155130"/>
                  <a:gd name="connsiteY232" fmla="*/ 88911 h 97125"/>
                  <a:gd name="connsiteX233" fmla="*/ 16269 w 155130"/>
                  <a:gd name="connsiteY233" fmla="*/ 88781 h 97125"/>
                  <a:gd name="connsiteX234" fmla="*/ 12145 w 155130"/>
                  <a:gd name="connsiteY234" fmla="*/ 88714 h 97125"/>
                  <a:gd name="connsiteX235" fmla="*/ 12136 w 155130"/>
                  <a:gd name="connsiteY235" fmla="*/ 88711 h 97125"/>
                  <a:gd name="connsiteX236" fmla="*/ 11939 w 155130"/>
                  <a:gd name="connsiteY236" fmla="*/ 86176 h 97125"/>
                  <a:gd name="connsiteX237" fmla="*/ 11428 w 155130"/>
                  <a:gd name="connsiteY237" fmla="*/ 84343 h 97125"/>
                  <a:gd name="connsiteX238" fmla="*/ 9983 w 155130"/>
                  <a:gd name="connsiteY238" fmla="*/ 81613 h 97125"/>
                  <a:gd name="connsiteX239" fmla="*/ 12125 w 155130"/>
                  <a:gd name="connsiteY239" fmla="*/ 80954 h 97125"/>
                  <a:gd name="connsiteX240" fmla="*/ 11711 w 155130"/>
                  <a:gd name="connsiteY240" fmla="*/ 75622 h 97125"/>
                  <a:gd name="connsiteX241" fmla="*/ 10933 w 155130"/>
                  <a:gd name="connsiteY241" fmla="*/ 72852 h 97125"/>
                  <a:gd name="connsiteX242" fmla="*/ 4949 w 155130"/>
                  <a:gd name="connsiteY242" fmla="*/ 70003 h 97125"/>
                  <a:gd name="connsiteX243" fmla="*/ 236 w 155130"/>
                  <a:gd name="connsiteY243" fmla="*/ 67231 h 97125"/>
                  <a:gd name="connsiteX244" fmla="*/ 1324 w 155130"/>
                  <a:gd name="connsiteY244" fmla="*/ 57872 h 97125"/>
                  <a:gd name="connsiteX245" fmla="*/ 1788 w 155130"/>
                  <a:gd name="connsiteY245" fmla="*/ 55344 h 97125"/>
                  <a:gd name="connsiteX246" fmla="*/ 0 w 155130"/>
                  <a:gd name="connsiteY246" fmla="*/ 50431 h 97125"/>
                  <a:gd name="connsiteX247" fmla="*/ 186 w 155130"/>
                  <a:gd name="connsiteY247" fmla="*/ 44763 h 97125"/>
                  <a:gd name="connsiteX248" fmla="*/ 939 w 155130"/>
                  <a:gd name="connsiteY248" fmla="*/ 35802 h 97125"/>
                  <a:gd name="connsiteX249" fmla="*/ 2438 w 155130"/>
                  <a:gd name="connsiteY249" fmla="*/ 35451 h 97125"/>
                  <a:gd name="connsiteX250" fmla="*/ 3537 w 155130"/>
                  <a:gd name="connsiteY250" fmla="*/ 35494 h 97125"/>
                  <a:gd name="connsiteX251" fmla="*/ 7776 w 155130"/>
                  <a:gd name="connsiteY251" fmla="*/ 37105 h 97125"/>
                  <a:gd name="connsiteX252" fmla="*/ 9541 w 155130"/>
                  <a:gd name="connsiteY252" fmla="*/ 37266 h 97125"/>
                  <a:gd name="connsiteX253" fmla="*/ 10750 w 155130"/>
                  <a:gd name="connsiteY253" fmla="*/ 38703 h 97125"/>
                  <a:gd name="connsiteX254" fmla="*/ 12166 w 155130"/>
                  <a:gd name="connsiteY254" fmla="*/ 39295 h 97125"/>
                  <a:gd name="connsiteX255" fmla="*/ 13192 w 155130"/>
                  <a:gd name="connsiteY255" fmla="*/ 37768 h 97125"/>
                  <a:gd name="connsiteX256" fmla="*/ 13591 w 155130"/>
                  <a:gd name="connsiteY256" fmla="*/ 35156 h 97125"/>
                  <a:gd name="connsiteX257" fmla="*/ 16951 w 155130"/>
                  <a:gd name="connsiteY257" fmla="*/ 31770 h 97125"/>
                  <a:gd name="connsiteX258" fmla="*/ 19305 w 155130"/>
                  <a:gd name="connsiteY258" fmla="*/ 30519 h 97125"/>
                  <a:gd name="connsiteX259" fmla="*/ 20910 w 155130"/>
                  <a:gd name="connsiteY259" fmla="*/ 29918 h 97125"/>
                  <a:gd name="connsiteX260" fmla="*/ 22529 w 155130"/>
                  <a:gd name="connsiteY260" fmla="*/ 31286 h 97125"/>
                  <a:gd name="connsiteX261" fmla="*/ 23768 w 155130"/>
                  <a:gd name="connsiteY261" fmla="*/ 32821 h 97125"/>
                  <a:gd name="connsiteX262" fmla="*/ 24062 w 155130"/>
                  <a:gd name="connsiteY262" fmla="*/ 29460 h 97125"/>
                  <a:gd name="connsiteX263" fmla="*/ 25062 w 155130"/>
                  <a:gd name="connsiteY263" fmla="*/ 23042 h 97125"/>
                  <a:gd name="connsiteX264" fmla="*/ 21868 w 155130"/>
                  <a:gd name="connsiteY264" fmla="*/ 22033 h 97125"/>
                  <a:gd name="connsiteX265" fmla="*/ 19266 w 155130"/>
                  <a:gd name="connsiteY265" fmla="*/ 22903 h 97125"/>
                  <a:gd name="connsiteX266" fmla="*/ 16686 w 155130"/>
                  <a:gd name="connsiteY266" fmla="*/ 26973 h 97125"/>
                  <a:gd name="connsiteX267" fmla="*/ 14384 w 155130"/>
                  <a:gd name="connsiteY267" fmla="*/ 32078 h 97125"/>
                  <a:gd name="connsiteX268" fmla="*/ 10650 w 155130"/>
                  <a:gd name="connsiteY268" fmla="*/ 32546 h 97125"/>
                  <a:gd name="connsiteX269" fmla="*/ 7670 w 155130"/>
                  <a:gd name="connsiteY269" fmla="*/ 33989 h 97125"/>
                  <a:gd name="connsiteX270" fmla="*/ 4980 w 155130"/>
                  <a:gd name="connsiteY270" fmla="*/ 32493 h 97125"/>
                  <a:gd name="connsiteX271" fmla="*/ 3246 w 155130"/>
                  <a:gd name="connsiteY271" fmla="*/ 31174 h 97125"/>
                  <a:gd name="connsiteX272" fmla="*/ 3203 w 155130"/>
                  <a:gd name="connsiteY272" fmla="*/ 29241 h 97125"/>
                  <a:gd name="connsiteX273" fmla="*/ 3596 w 155130"/>
                  <a:gd name="connsiteY273" fmla="*/ 28074 h 97125"/>
                  <a:gd name="connsiteX274" fmla="*/ 6757 w 155130"/>
                  <a:gd name="connsiteY274" fmla="*/ 23905 h 97125"/>
                  <a:gd name="connsiteX275" fmla="*/ 10992 w 155130"/>
                  <a:gd name="connsiteY275" fmla="*/ 19893 h 97125"/>
                  <a:gd name="connsiteX276" fmla="*/ 15258 w 155130"/>
                  <a:gd name="connsiteY276" fmla="*/ 19932 h 97125"/>
                  <a:gd name="connsiteX277" fmla="*/ 18370 w 155130"/>
                  <a:gd name="connsiteY277" fmla="*/ 18649 h 97125"/>
                  <a:gd name="connsiteX278" fmla="*/ 20229 w 155130"/>
                  <a:gd name="connsiteY278" fmla="*/ 18495 h 97125"/>
                  <a:gd name="connsiteX279" fmla="*/ 26034 w 155130"/>
                  <a:gd name="connsiteY279" fmla="*/ 18777 h 97125"/>
                  <a:gd name="connsiteX280" fmla="*/ 29014 w 155130"/>
                  <a:gd name="connsiteY280" fmla="*/ 17897 h 97125"/>
                  <a:gd name="connsiteX281" fmla="*/ 31683 w 155130"/>
                  <a:gd name="connsiteY281" fmla="*/ 16054 h 97125"/>
                  <a:gd name="connsiteX282" fmla="*/ 37450 w 155130"/>
                  <a:gd name="connsiteY282" fmla="*/ 8241 h 97125"/>
                  <a:gd name="connsiteX283" fmla="*/ 40705 w 155130"/>
                  <a:gd name="connsiteY283" fmla="*/ 4976 h 97125"/>
                  <a:gd name="connsiteX284" fmla="*/ 47267 w 155130"/>
                  <a:gd name="connsiteY284" fmla="*/ 3825 h 97125"/>
                  <a:gd name="connsiteX285" fmla="*/ 53330 w 155130"/>
                  <a:gd name="connsiteY285" fmla="*/ 48 h 97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Lst>
                <a:rect l="l" t="t" r="r" b="b"/>
                <a:pathLst>
                  <a:path w="155130" h="97125">
                    <a:moveTo>
                      <a:pt x="69366" y="87225"/>
                    </a:moveTo>
                    <a:lnTo>
                      <a:pt x="71642" y="89072"/>
                    </a:lnTo>
                    <a:lnTo>
                      <a:pt x="75555" y="90976"/>
                    </a:lnTo>
                    <a:lnTo>
                      <a:pt x="78202" y="90867"/>
                    </a:lnTo>
                    <a:lnTo>
                      <a:pt x="80003" y="91656"/>
                    </a:lnTo>
                    <a:lnTo>
                      <a:pt x="80433" y="92874"/>
                    </a:lnTo>
                    <a:lnTo>
                      <a:pt x="80586" y="95577"/>
                    </a:lnTo>
                    <a:lnTo>
                      <a:pt x="78695" y="96364"/>
                    </a:lnTo>
                    <a:lnTo>
                      <a:pt x="76607" y="96097"/>
                    </a:lnTo>
                    <a:lnTo>
                      <a:pt x="73765" y="97125"/>
                    </a:lnTo>
                    <a:lnTo>
                      <a:pt x="64436" y="92708"/>
                    </a:lnTo>
                    <a:lnTo>
                      <a:pt x="64572" y="89020"/>
                    </a:lnTo>
                    <a:lnTo>
                      <a:pt x="64946" y="87570"/>
                    </a:lnTo>
                    <a:close/>
                    <a:moveTo>
                      <a:pt x="45958" y="86889"/>
                    </a:moveTo>
                    <a:lnTo>
                      <a:pt x="47410" y="87316"/>
                    </a:lnTo>
                    <a:lnTo>
                      <a:pt x="49211" y="88633"/>
                    </a:lnTo>
                    <a:lnTo>
                      <a:pt x="50685" y="88913"/>
                    </a:lnTo>
                    <a:lnTo>
                      <a:pt x="52702" y="90027"/>
                    </a:lnTo>
                    <a:lnTo>
                      <a:pt x="52249" y="90425"/>
                    </a:lnTo>
                    <a:lnTo>
                      <a:pt x="50765" y="90744"/>
                    </a:lnTo>
                    <a:lnTo>
                      <a:pt x="49068" y="90076"/>
                    </a:lnTo>
                    <a:lnTo>
                      <a:pt x="46306" y="87558"/>
                    </a:lnTo>
                    <a:close/>
                    <a:moveTo>
                      <a:pt x="91822" y="83772"/>
                    </a:moveTo>
                    <a:lnTo>
                      <a:pt x="92618" y="84486"/>
                    </a:lnTo>
                    <a:lnTo>
                      <a:pt x="94987" y="84785"/>
                    </a:lnTo>
                    <a:lnTo>
                      <a:pt x="96145" y="85207"/>
                    </a:lnTo>
                    <a:lnTo>
                      <a:pt x="97112" y="85827"/>
                    </a:lnTo>
                    <a:lnTo>
                      <a:pt x="97907" y="86796"/>
                    </a:lnTo>
                    <a:lnTo>
                      <a:pt x="97062" y="87254"/>
                    </a:lnTo>
                    <a:lnTo>
                      <a:pt x="93668" y="86918"/>
                    </a:lnTo>
                    <a:lnTo>
                      <a:pt x="89841" y="89047"/>
                    </a:lnTo>
                    <a:lnTo>
                      <a:pt x="88390" y="88374"/>
                    </a:lnTo>
                    <a:lnTo>
                      <a:pt x="88939" y="87014"/>
                    </a:lnTo>
                    <a:lnTo>
                      <a:pt x="89338" y="86518"/>
                    </a:lnTo>
                    <a:lnTo>
                      <a:pt x="90625" y="85941"/>
                    </a:lnTo>
                    <a:lnTo>
                      <a:pt x="91485" y="85096"/>
                    </a:lnTo>
                    <a:close/>
                    <a:moveTo>
                      <a:pt x="36701" y="83621"/>
                    </a:moveTo>
                    <a:lnTo>
                      <a:pt x="37787" y="83953"/>
                    </a:lnTo>
                    <a:lnTo>
                      <a:pt x="41512" y="86160"/>
                    </a:lnTo>
                    <a:lnTo>
                      <a:pt x="42814" y="88573"/>
                    </a:lnTo>
                    <a:lnTo>
                      <a:pt x="42892" y="89234"/>
                    </a:lnTo>
                    <a:lnTo>
                      <a:pt x="40590" y="89661"/>
                    </a:lnTo>
                    <a:lnTo>
                      <a:pt x="39413" y="88919"/>
                    </a:lnTo>
                    <a:lnTo>
                      <a:pt x="37254" y="88632"/>
                    </a:lnTo>
                    <a:lnTo>
                      <a:pt x="36479" y="83902"/>
                    </a:lnTo>
                    <a:close/>
                    <a:moveTo>
                      <a:pt x="61992" y="80886"/>
                    </a:moveTo>
                    <a:lnTo>
                      <a:pt x="62568" y="80938"/>
                    </a:lnTo>
                    <a:lnTo>
                      <a:pt x="61899" y="83834"/>
                    </a:lnTo>
                    <a:lnTo>
                      <a:pt x="58459" y="91894"/>
                    </a:lnTo>
                    <a:lnTo>
                      <a:pt x="57770" y="93394"/>
                    </a:lnTo>
                    <a:lnTo>
                      <a:pt x="56790" y="93567"/>
                    </a:lnTo>
                    <a:lnTo>
                      <a:pt x="55457" y="91084"/>
                    </a:lnTo>
                    <a:lnTo>
                      <a:pt x="55285" y="90307"/>
                    </a:lnTo>
                    <a:lnTo>
                      <a:pt x="56850" y="88716"/>
                    </a:lnTo>
                    <a:lnTo>
                      <a:pt x="57863" y="86912"/>
                    </a:lnTo>
                    <a:lnTo>
                      <a:pt x="60482" y="84139"/>
                    </a:lnTo>
                    <a:close/>
                    <a:moveTo>
                      <a:pt x="146910" y="76604"/>
                    </a:moveTo>
                    <a:lnTo>
                      <a:pt x="155031" y="81297"/>
                    </a:lnTo>
                    <a:lnTo>
                      <a:pt x="155130" y="83063"/>
                    </a:lnTo>
                    <a:lnTo>
                      <a:pt x="154038" y="85072"/>
                    </a:lnTo>
                    <a:lnTo>
                      <a:pt x="153222" y="85592"/>
                    </a:lnTo>
                    <a:lnTo>
                      <a:pt x="149568" y="84731"/>
                    </a:lnTo>
                    <a:lnTo>
                      <a:pt x="145115" y="82599"/>
                    </a:lnTo>
                    <a:lnTo>
                      <a:pt x="145767" y="78415"/>
                    </a:lnTo>
                    <a:close/>
                    <a:moveTo>
                      <a:pt x="55309" y="66827"/>
                    </a:moveTo>
                    <a:lnTo>
                      <a:pt x="55803" y="66921"/>
                    </a:lnTo>
                    <a:lnTo>
                      <a:pt x="56725" y="68538"/>
                    </a:lnTo>
                    <a:lnTo>
                      <a:pt x="57859" y="71982"/>
                    </a:lnTo>
                    <a:lnTo>
                      <a:pt x="59653" y="75828"/>
                    </a:lnTo>
                    <a:lnTo>
                      <a:pt x="58904" y="77436"/>
                    </a:lnTo>
                    <a:lnTo>
                      <a:pt x="59413" y="79495"/>
                    </a:lnTo>
                    <a:lnTo>
                      <a:pt x="58902" y="81640"/>
                    </a:lnTo>
                    <a:lnTo>
                      <a:pt x="55332" y="84132"/>
                    </a:lnTo>
                    <a:lnTo>
                      <a:pt x="51329" y="84244"/>
                    </a:lnTo>
                    <a:lnTo>
                      <a:pt x="47168" y="83041"/>
                    </a:lnTo>
                    <a:lnTo>
                      <a:pt x="41290" y="80722"/>
                    </a:lnTo>
                    <a:lnTo>
                      <a:pt x="40817" y="79419"/>
                    </a:lnTo>
                    <a:lnTo>
                      <a:pt x="39992" y="78697"/>
                    </a:lnTo>
                    <a:lnTo>
                      <a:pt x="38420" y="74737"/>
                    </a:lnTo>
                    <a:lnTo>
                      <a:pt x="38457" y="69843"/>
                    </a:lnTo>
                    <a:lnTo>
                      <a:pt x="41411" y="69229"/>
                    </a:lnTo>
                    <a:lnTo>
                      <a:pt x="47865" y="66889"/>
                    </a:lnTo>
                    <a:lnTo>
                      <a:pt x="49357" y="67257"/>
                    </a:lnTo>
                    <a:lnTo>
                      <a:pt x="50914" y="68454"/>
                    </a:lnTo>
                    <a:lnTo>
                      <a:pt x="52706" y="68525"/>
                    </a:lnTo>
                    <a:close/>
                    <a:moveTo>
                      <a:pt x="99012" y="64738"/>
                    </a:moveTo>
                    <a:lnTo>
                      <a:pt x="99472" y="64765"/>
                    </a:lnTo>
                    <a:lnTo>
                      <a:pt x="100101" y="65775"/>
                    </a:lnTo>
                    <a:lnTo>
                      <a:pt x="100483" y="67333"/>
                    </a:lnTo>
                    <a:lnTo>
                      <a:pt x="98401" y="68650"/>
                    </a:lnTo>
                    <a:lnTo>
                      <a:pt x="97943" y="68581"/>
                    </a:lnTo>
                    <a:lnTo>
                      <a:pt x="97267" y="66773"/>
                    </a:lnTo>
                    <a:lnTo>
                      <a:pt x="98365" y="65672"/>
                    </a:lnTo>
                    <a:close/>
                    <a:moveTo>
                      <a:pt x="53637" y="55046"/>
                    </a:moveTo>
                    <a:lnTo>
                      <a:pt x="55609" y="57468"/>
                    </a:lnTo>
                    <a:lnTo>
                      <a:pt x="56170" y="58606"/>
                    </a:lnTo>
                    <a:lnTo>
                      <a:pt x="55410" y="59965"/>
                    </a:lnTo>
                    <a:lnTo>
                      <a:pt x="54967" y="61545"/>
                    </a:lnTo>
                    <a:lnTo>
                      <a:pt x="54592" y="62103"/>
                    </a:lnTo>
                    <a:lnTo>
                      <a:pt x="53190" y="61522"/>
                    </a:lnTo>
                    <a:lnTo>
                      <a:pt x="53043" y="59511"/>
                    </a:lnTo>
                    <a:lnTo>
                      <a:pt x="53575" y="57704"/>
                    </a:lnTo>
                    <a:lnTo>
                      <a:pt x="52950" y="56086"/>
                    </a:lnTo>
                    <a:close/>
                    <a:moveTo>
                      <a:pt x="92910" y="50986"/>
                    </a:moveTo>
                    <a:lnTo>
                      <a:pt x="95231" y="51493"/>
                    </a:lnTo>
                    <a:lnTo>
                      <a:pt x="97389" y="52194"/>
                    </a:lnTo>
                    <a:lnTo>
                      <a:pt x="98559" y="52797"/>
                    </a:lnTo>
                    <a:lnTo>
                      <a:pt x="99215" y="53766"/>
                    </a:lnTo>
                    <a:lnTo>
                      <a:pt x="97768" y="56072"/>
                    </a:lnTo>
                    <a:lnTo>
                      <a:pt x="97367" y="57334"/>
                    </a:lnTo>
                    <a:lnTo>
                      <a:pt x="98339" y="61483"/>
                    </a:lnTo>
                    <a:lnTo>
                      <a:pt x="98392" y="64591"/>
                    </a:lnTo>
                    <a:lnTo>
                      <a:pt x="97818" y="65495"/>
                    </a:lnTo>
                    <a:lnTo>
                      <a:pt x="96974" y="66090"/>
                    </a:lnTo>
                    <a:lnTo>
                      <a:pt x="94765" y="66721"/>
                    </a:lnTo>
                    <a:lnTo>
                      <a:pt x="92852" y="67602"/>
                    </a:lnTo>
                    <a:lnTo>
                      <a:pt x="91146" y="69149"/>
                    </a:lnTo>
                    <a:lnTo>
                      <a:pt x="90517" y="71359"/>
                    </a:lnTo>
                    <a:lnTo>
                      <a:pt x="91852" y="72974"/>
                    </a:lnTo>
                    <a:lnTo>
                      <a:pt x="94279" y="73859"/>
                    </a:lnTo>
                    <a:lnTo>
                      <a:pt x="94897" y="76930"/>
                    </a:lnTo>
                    <a:lnTo>
                      <a:pt x="92893" y="78444"/>
                    </a:lnTo>
                    <a:lnTo>
                      <a:pt x="87751" y="79954"/>
                    </a:lnTo>
                    <a:lnTo>
                      <a:pt x="87211" y="83594"/>
                    </a:lnTo>
                    <a:lnTo>
                      <a:pt x="87378" y="86459"/>
                    </a:lnTo>
                    <a:lnTo>
                      <a:pt x="87285" y="88539"/>
                    </a:lnTo>
                    <a:lnTo>
                      <a:pt x="86877" y="91414"/>
                    </a:lnTo>
                    <a:lnTo>
                      <a:pt x="82717" y="92723"/>
                    </a:lnTo>
                    <a:lnTo>
                      <a:pt x="80034" y="88345"/>
                    </a:lnTo>
                    <a:lnTo>
                      <a:pt x="80010" y="86590"/>
                    </a:lnTo>
                    <a:lnTo>
                      <a:pt x="79209" y="84540"/>
                    </a:lnTo>
                    <a:lnTo>
                      <a:pt x="79058" y="82791"/>
                    </a:lnTo>
                    <a:lnTo>
                      <a:pt x="78107" y="79991"/>
                    </a:lnTo>
                    <a:lnTo>
                      <a:pt x="74173" y="79233"/>
                    </a:lnTo>
                    <a:lnTo>
                      <a:pt x="72646" y="79133"/>
                    </a:lnTo>
                    <a:lnTo>
                      <a:pt x="70510" y="79654"/>
                    </a:lnTo>
                    <a:lnTo>
                      <a:pt x="69981" y="79451"/>
                    </a:lnTo>
                    <a:lnTo>
                      <a:pt x="67425" y="75620"/>
                    </a:lnTo>
                    <a:lnTo>
                      <a:pt x="67846" y="71386"/>
                    </a:lnTo>
                    <a:lnTo>
                      <a:pt x="66481" y="69246"/>
                    </a:lnTo>
                    <a:lnTo>
                      <a:pt x="66293" y="68277"/>
                    </a:lnTo>
                    <a:lnTo>
                      <a:pt x="66326" y="67203"/>
                    </a:lnTo>
                    <a:lnTo>
                      <a:pt x="65205" y="66317"/>
                    </a:lnTo>
                    <a:lnTo>
                      <a:pt x="63845" y="65848"/>
                    </a:lnTo>
                    <a:lnTo>
                      <a:pt x="63184" y="63455"/>
                    </a:lnTo>
                    <a:lnTo>
                      <a:pt x="64747" y="62875"/>
                    </a:lnTo>
                    <a:lnTo>
                      <a:pt x="68612" y="63155"/>
                    </a:lnTo>
                    <a:lnTo>
                      <a:pt x="69742" y="62992"/>
                    </a:lnTo>
                    <a:lnTo>
                      <a:pt x="70776" y="62493"/>
                    </a:lnTo>
                    <a:lnTo>
                      <a:pt x="73903" y="58553"/>
                    </a:lnTo>
                    <a:lnTo>
                      <a:pt x="73812" y="57684"/>
                    </a:lnTo>
                    <a:lnTo>
                      <a:pt x="74147" y="56556"/>
                    </a:lnTo>
                    <a:lnTo>
                      <a:pt x="77531" y="56138"/>
                    </a:lnTo>
                    <a:lnTo>
                      <a:pt x="79038" y="57662"/>
                    </a:lnTo>
                    <a:lnTo>
                      <a:pt x="78736" y="60102"/>
                    </a:lnTo>
                    <a:lnTo>
                      <a:pt x="78928" y="63224"/>
                    </a:lnTo>
                    <a:lnTo>
                      <a:pt x="80977" y="64072"/>
                    </a:lnTo>
                    <a:lnTo>
                      <a:pt x="81776" y="64197"/>
                    </a:lnTo>
                    <a:lnTo>
                      <a:pt x="82629" y="61892"/>
                    </a:lnTo>
                    <a:lnTo>
                      <a:pt x="83227" y="60771"/>
                    </a:lnTo>
                    <a:lnTo>
                      <a:pt x="84039" y="60146"/>
                    </a:lnTo>
                    <a:lnTo>
                      <a:pt x="84315" y="58036"/>
                    </a:lnTo>
                    <a:lnTo>
                      <a:pt x="83834" y="56747"/>
                    </a:lnTo>
                    <a:lnTo>
                      <a:pt x="82808" y="55786"/>
                    </a:lnTo>
                    <a:lnTo>
                      <a:pt x="86639" y="53169"/>
                    </a:lnTo>
                    <a:lnTo>
                      <a:pt x="90604" y="51094"/>
                    </a:lnTo>
                    <a:close/>
                    <a:moveTo>
                      <a:pt x="65546" y="12961"/>
                    </a:moveTo>
                    <a:lnTo>
                      <a:pt x="67509" y="13184"/>
                    </a:lnTo>
                    <a:lnTo>
                      <a:pt x="65350" y="14644"/>
                    </a:lnTo>
                    <a:lnTo>
                      <a:pt x="64803" y="15417"/>
                    </a:lnTo>
                    <a:lnTo>
                      <a:pt x="63903" y="16160"/>
                    </a:lnTo>
                    <a:lnTo>
                      <a:pt x="60860" y="15109"/>
                    </a:lnTo>
                    <a:lnTo>
                      <a:pt x="62204" y="13639"/>
                    </a:lnTo>
                    <a:close/>
                    <a:moveTo>
                      <a:pt x="55026" y="0"/>
                    </a:moveTo>
                    <a:lnTo>
                      <a:pt x="52173" y="2816"/>
                    </a:lnTo>
                    <a:lnTo>
                      <a:pt x="51715" y="3905"/>
                    </a:lnTo>
                    <a:lnTo>
                      <a:pt x="51370" y="5573"/>
                    </a:lnTo>
                    <a:lnTo>
                      <a:pt x="53415" y="9192"/>
                    </a:lnTo>
                    <a:lnTo>
                      <a:pt x="52983" y="11391"/>
                    </a:lnTo>
                    <a:lnTo>
                      <a:pt x="53127" y="15713"/>
                    </a:lnTo>
                    <a:lnTo>
                      <a:pt x="51199" y="17962"/>
                    </a:lnTo>
                    <a:lnTo>
                      <a:pt x="49023" y="22738"/>
                    </a:lnTo>
                    <a:lnTo>
                      <a:pt x="48085" y="23440"/>
                    </a:lnTo>
                    <a:lnTo>
                      <a:pt x="47885" y="29001"/>
                    </a:lnTo>
                    <a:lnTo>
                      <a:pt x="48098" y="30326"/>
                    </a:lnTo>
                    <a:lnTo>
                      <a:pt x="47789" y="35374"/>
                    </a:lnTo>
                    <a:lnTo>
                      <a:pt x="50020" y="37437"/>
                    </a:lnTo>
                    <a:lnTo>
                      <a:pt x="52378" y="38515"/>
                    </a:lnTo>
                    <a:lnTo>
                      <a:pt x="60243" y="38477"/>
                    </a:lnTo>
                    <a:lnTo>
                      <a:pt x="61059" y="39383"/>
                    </a:lnTo>
                    <a:lnTo>
                      <a:pt x="62018" y="40939"/>
                    </a:lnTo>
                    <a:lnTo>
                      <a:pt x="61316" y="43578"/>
                    </a:lnTo>
                    <a:lnTo>
                      <a:pt x="60476" y="45567"/>
                    </a:lnTo>
                    <a:lnTo>
                      <a:pt x="58198" y="47241"/>
                    </a:lnTo>
                    <a:lnTo>
                      <a:pt x="55274" y="48488"/>
                    </a:lnTo>
                    <a:lnTo>
                      <a:pt x="53456" y="48543"/>
                    </a:lnTo>
                    <a:lnTo>
                      <a:pt x="50979" y="46172"/>
                    </a:lnTo>
                    <a:lnTo>
                      <a:pt x="49802" y="46941"/>
                    </a:lnTo>
                    <a:lnTo>
                      <a:pt x="48586" y="48150"/>
                    </a:lnTo>
                    <a:lnTo>
                      <a:pt x="46550" y="54627"/>
                    </a:lnTo>
                    <a:lnTo>
                      <a:pt x="45585" y="58992"/>
                    </a:lnTo>
                    <a:lnTo>
                      <a:pt x="45062" y="59346"/>
                    </a:lnTo>
                    <a:lnTo>
                      <a:pt x="43911" y="58703"/>
                    </a:lnTo>
                    <a:lnTo>
                      <a:pt x="41923" y="58653"/>
                    </a:lnTo>
                    <a:lnTo>
                      <a:pt x="39409" y="59687"/>
                    </a:lnTo>
                    <a:lnTo>
                      <a:pt x="40698" y="60612"/>
                    </a:lnTo>
                    <a:lnTo>
                      <a:pt x="42061" y="62217"/>
                    </a:lnTo>
                    <a:lnTo>
                      <a:pt x="41516" y="63021"/>
                    </a:lnTo>
                    <a:lnTo>
                      <a:pt x="39305" y="63889"/>
                    </a:lnTo>
                    <a:lnTo>
                      <a:pt x="37345" y="65645"/>
                    </a:lnTo>
                    <a:lnTo>
                      <a:pt x="36524" y="66973"/>
                    </a:lnTo>
                    <a:lnTo>
                      <a:pt x="34051" y="68543"/>
                    </a:lnTo>
                    <a:lnTo>
                      <a:pt x="32497" y="70532"/>
                    </a:lnTo>
                    <a:lnTo>
                      <a:pt x="33259" y="72995"/>
                    </a:lnTo>
                    <a:lnTo>
                      <a:pt x="33583" y="75156"/>
                    </a:lnTo>
                    <a:lnTo>
                      <a:pt x="34263" y="77540"/>
                    </a:lnTo>
                    <a:lnTo>
                      <a:pt x="33650" y="79442"/>
                    </a:lnTo>
                    <a:lnTo>
                      <a:pt x="30588" y="82168"/>
                    </a:lnTo>
                    <a:lnTo>
                      <a:pt x="29459" y="84528"/>
                    </a:lnTo>
                    <a:lnTo>
                      <a:pt x="32082" y="84498"/>
                    </a:lnTo>
                    <a:lnTo>
                      <a:pt x="33697" y="85043"/>
                    </a:lnTo>
                    <a:lnTo>
                      <a:pt x="34643" y="85740"/>
                    </a:lnTo>
                    <a:lnTo>
                      <a:pt x="35619" y="86727"/>
                    </a:lnTo>
                    <a:lnTo>
                      <a:pt x="35021" y="87946"/>
                    </a:lnTo>
                    <a:lnTo>
                      <a:pt x="35783" y="91101"/>
                    </a:lnTo>
                    <a:lnTo>
                      <a:pt x="35457" y="91101"/>
                    </a:lnTo>
                    <a:lnTo>
                      <a:pt x="34047" y="90830"/>
                    </a:lnTo>
                    <a:lnTo>
                      <a:pt x="33043" y="90184"/>
                    </a:lnTo>
                    <a:lnTo>
                      <a:pt x="30454" y="90644"/>
                    </a:lnTo>
                    <a:lnTo>
                      <a:pt x="26988" y="91691"/>
                    </a:lnTo>
                    <a:lnTo>
                      <a:pt x="25064" y="91638"/>
                    </a:lnTo>
                    <a:lnTo>
                      <a:pt x="23535" y="90514"/>
                    </a:lnTo>
                    <a:lnTo>
                      <a:pt x="17280" y="88911"/>
                    </a:lnTo>
                    <a:lnTo>
                      <a:pt x="16269" y="88781"/>
                    </a:lnTo>
                    <a:lnTo>
                      <a:pt x="12145" y="88714"/>
                    </a:lnTo>
                    <a:lnTo>
                      <a:pt x="12136" y="88711"/>
                    </a:lnTo>
                    <a:lnTo>
                      <a:pt x="11939" y="86176"/>
                    </a:lnTo>
                    <a:lnTo>
                      <a:pt x="11428" y="84343"/>
                    </a:lnTo>
                    <a:lnTo>
                      <a:pt x="9983" y="81613"/>
                    </a:lnTo>
                    <a:lnTo>
                      <a:pt x="12125" y="80954"/>
                    </a:lnTo>
                    <a:lnTo>
                      <a:pt x="11711" y="75622"/>
                    </a:lnTo>
                    <a:lnTo>
                      <a:pt x="10933" y="72852"/>
                    </a:lnTo>
                    <a:lnTo>
                      <a:pt x="4949" y="70003"/>
                    </a:lnTo>
                    <a:lnTo>
                      <a:pt x="236" y="67231"/>
                    </a:lnTo>
                    <a:lnTo>
                      <a:pt x="1324" y="57872"/>
                    </a:lnTo>
                    <a:lnTo>
                      <a:pt x="1788" y="55344"/>
                    </a:lnTo>
                    <a:lnTo>
                      <a:pt x="0" y="50431"/>
                    </a:lnTo>
                    <a:lnTo>
                      <a:pt x="186" y="44763"/>
                    </a:lnTo>
                    <a:lnTo>
                      <a:pt x="939" y="35802"/>
                    </a:lnTo>
                    <a:lnTo>
                      <a:pt x="2438" y="35451"/>
                    </a:lnTo>
                    <a:lnTo>
                      <a:pt x="3537" y="35494"/>
                    </a:lnTo>
                    <a:lnTo>
                      <a:pt x="7776" y="37105"/>
                    </a:lnTo>
                    <a:lnTo>
                      <a:pt x="9541" y="37266"/>
                    </a:lnTo>
                    <a:lnTo>
                      <a:pt x="10750" y="38703"/>
                    </a:lnTo>
                    <a:lnTo>
                      <a:pt x="12166" y="39295"/>
                    </a:lnTo>
                    <a:lnTo>
                      <a:pt x="13192" y="37768"/>
                    </a:lnTo>
                    <a:lnTo>
                      <a:pt x="13591" y="35156"/>
                    </a:lnTo>
                    <a:lnTo>
                      <a:pt x="16951" y="31770"/>
                    </a:lnTo>
                    <a:lnTo>
                      <a:pt x="19305" y="30519"/>
                    </a:lnTo>
                    <a:lnTo>
                      <a:pt x="20910" y="29918"/>
                    </a:lnTo>
                    <a:lnTo>
                      <a:pt x="22529" y="31286"/>
                    </a:lnTo>
                    <a:lnTo>
                      <a:pt x="23768" y="32821"/>
                    </a:lnTo>
                    <a:lnTo>
                      <a:pt x="24062" y="29460"/>
                    </a:lnTo>
                    <a:lnTo>
                      <a:pt x="25062" y="23042"/>
                    </a:lnTo>
                    <a:lnTo>
                      <a:pt x="21868" y="22033"/>
                    </a:lnTo>
                    <a:lnTo>
                      <a:pt x="19266" y="22903"/>
                    </a:lnTo>
                    <a:lnTo>
                      <a:pt x="16686" y="26973"/>
                    </a:lnTo>
                    <a:lnTo>
                      <a:pt x="14384" y="32078"/>
                    </a:lnTo>
                    <a:lnTo>
                      <a:pt x="10650" y="32546"/>
                    </a:lnTo>
                    <a:lnTo>
                      <a:pt x="7670" y="33989"/>
                    </a:lnTo>
                    <a:lnTo>
                      <a:pt x="4980" y="32493"/>
                    </a:lnTo>
                    <a:lnTo>
                      <a:pt x="3246" y="31174"/>
                    </a:lnTo>
                    <a:lnTo>
                      <a:pt x="3203" y="29241"/>
                    </a:lnTo>
                    <a:lnTo>
                      <a:pt x="3596" y="28074"/>
                    </a:lnTo>
                    <a:lnTo>
                      <a:pt x="6757" y="23905"/>
                    </a:lnTo>
                    <a:lnTo>
                      <a:pt x="10992" y="19893"/>
                    </a:lnTo>
                    <a:lnTo>
                      <a:pt x="15258" y="19932"/>
                    </a:lnTo>
                    <a:lnTo>
                      <a:pt x="18370" y="18649"/>
                    </a:lnTo>
                    <a:lnTo>
                      <a:pt x="20229" y="18495"/>
                    </a:lnTo>
                    <a:lnTo>
                      <a:pt x="26034" y="18777"/>
                    </a:lnTo>
                    <a:lnTo>
                      <a:pt x="29014" y="17897"/>
                    </a:lnTo>
                    <a:lnTo>
                      <a:pt x="31683" y="16054"/>
                    </a:lnTo>
                    <a:lnTo>
                      <a:pt x="37450" y="8241"/>
                    </a:lnTo>
                    <a:lnTo>
                      <a:pt x="40705" y="4976"/>
                    </a:lnTo>
                    <a:lnTo>
                      <a:pt x="47267" y="3825"/>
                    </a:lnTo>
                    <a:lnTo>
                      <a:pt x="53330" y="48"/>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252" name="ee4p_DK_2_15912"/>
              <p:cNvSpPr>
                <a:spLocks noChangeAspect="1"/>
              </p:cNvSpPr>
              <p:nvPr>
                <p:custDataLst>
                  <p:tags r:id="rId11"/>
                </p:custDataLst>
              </p:nvPr>
            </p:nvSpPr>
            <p:spPr>
              <a:xfrm>
                <a:off x="3121066" y="2995743"/>
                <a:ext cx="89108" cy="127081"/>
              </a:xfrm>
              <a:custGeom>
                <a:avLst/>
                <a:gdLst>
                  <a:gd name="connsiteX0" fmla="*/ 10785 w 22478"/>
                  <a:gd name="connsiteY0" fmla="*/ 24608 h 32057"/>
                  <a:gd name="connsiteX1" fmla="*/ 11425 w 22478"/>
                  <a:gd name="connsiteY1" fmla="*/ 24727 h 32057"/>
                  <a:gd name="connsiteX2" fmla="*/ 11961 w 22478"/>
                  <a:gd name="connsiteY2" fmla="*/ 25678 h 32057"/>
                  <a:gd name="connsiteX3" fmla="*/ 14429 w 22478"/>
                  <a:gd name="connsiteY3" fmla="*/ 26302 h 32057"/>
                  <a:gd name="connsiteX4" fmla="*/ 15079 w 22478"/>
                  <a:gd name="connsiteY4" fmla="*/ 26771 h 32057"/>
                  <a:gd name="connsiteX5" fmla="*/ 15070 w 22478"/>
                  <a:gd name="connsiteY5" fmla="*/ 27927 h 32057"/>
                  <a:gd name="connsiteX6" fmla="*/ 15900 w 22478"/>
                  <a:gd name="connsiteY6" fmla="*/ 29296 h 32057"/>
                  <a:gd name="connsiteX7" fmla="*/ 15990 w 22478"/>
                  <a:gd name="connsiteY7" fmla="*/ 31032 h 32057"/>
                  <a:gd name="connsiteX8" fmla="*/ 16427 w 22478"/>
                  <a:gd name="connsiteY8" fmla="*/ 32057 h 32057"/>
                  <a:gd name="connsiteX9" fmla="*/ 15911 w 22478"/>
                  <a:gd name="connsiteY9" fmla="*/ 31943 h 32057"/>
                  <a:gd name="connsiteX10" fmla="*/ 14419 w 22478"/>
                  <a:gd name="connsiteY10" fmla="*/ 30774 h 32057"/>
                  <a:gd name="connsiteX11" fmla="*/ 11818 w 22478"/>
                  <a:gd name="connsiteY11" fmla="*/ 27982 h 32057"/>
                  <a:gd name="connsiteX12" fmla="*/ 10909 w 22478"/>
                  <a:gd name="connsiteY12" fmla="*/ 25673 h 32057"/>
                  <a:gd name="connsiteX13" fmla="*/ 12842 w 22478"/>
                  <a:gd name="connsiteY13" fmla="*/ 15452 h 32057"/>
                  <a:gd name="connsiteX14" fmla="*/ 13971 w 22478"/>
                  <a:gd name="connsiteY14" fmla="*/ 15736 h 32057"/>
                  <a:gd name="connsiteX15" fmla="*/ 16816 w 22478"/>
                  <a:gd name="connsiteY15" fmla="*/ 16880 h 32057"/>
                  <a:gd name="connsiteX16" fmla="*/ 17618 w 22478"/>
                  <a:gd name="connsiteY16" fmla="*/ 18073 h 32057"/>
                  <a:gd name="connsiteX17" fmla="*/ 17676 w 22478"/>
                  <a:gd name="connsiteY17" fmla="*/ 18779 h 32057"/>
                  <a:gd name="connsiteX18" fmla="*/ 17243 w 22478"/>
                  <a:gd name="connsiteY18" fmla="*/ 20059 h 32057"/>
                  <a:gd name="connsiteX19" fmla="*/ 16637 w 22478"/>
                  <a:gd name="connsiteY19" fmla="*/ 20048 h 32057"/>
                  <a:gd name="connsiteX20" fmla="*/ 14557 w 22478"/>
                  <a:gd name="connsiteY20" fmla="*/ 18460 h 32057"/>
                  <a:gd name="connsiteX21" fmla="*/ 12901 w 22478"/>
                  <a:gd name="connsiteY21" fmla="*/ 17595 h 32057"/>
                  <a:gd name="connsiteX22" fmla="*/ 12352 w 22478"/>
                  <a:gd name="connsiteY22" fmla="*/ 16864 h 32057"/>
                  <a:gd name="connsiteX23" fmla="*/ 11892 w 22478"/>
                  <a:gd name="connsiteY23" fmla="*/ 15608 h 32057"/>
                  <a:gd name="connsiteX24" fmla="*/ 4141 w 22478"/>
                  <a:gd name="connsiteY24" fmla="*/ 7004 h 32057"/>
                  <a:gd name="connsiteX25" fmla="*/ 5212 w 22478"/>
                  <a:gd name="connsiteY25" fmla="*/ 7411 h 32057"/>
                  <a:gd name="connsiteX26" fmla="*/ 7197 w 22478"/>
                  <a:gd name="connsiteY26" fmla="*/ 8737 h 32057"/>
                  <a:gd name="connsiteX27" fmla="*/ 7903 w 22478"/>
                  <a:gd name="connsiteY27" fmla="*/ 9669 h 32057"/>
                  <a:gd name="connsiteX28" fmla="*/ 6762 w 22478"/>
                  <a:gd name="connsiteY28" fmla="*/ 10571 h 32057"/>
                  <a:gd name="connsiteX29" fmla="*/ 5377 w 22478"/>
                  <a:gd name="connsiteY29" fmla="*/ 10803 h 32057"/>
                  <a:gd name="connsiteX30" fmla="*/ 3707 w 22478"/>
                  <a:gd name="connsiteY30" fmla="*/ 10595 h 32057"/>
                  <a:gd name="connsiteX31" fmla="*/ 962 w 22478"/>
                  <a:gd name="connsiteY31" fmla="*/ 9616 h 32057"/>
                  <a:gd name="connsiteX32" fmla="*/ 0 w 22478"/>
                  <a:gd name="connsiteY32" fmla="*/ 7378 h 32057"/>
                  <a:gd name="connsiteX33" fmla="*/ 1898 w 22478"/>
                  <a:gd name="connsiteY33" fmla="*/ 7433 h 32057"/>
                  <a:gd name="connsiteX34" fmla="*/ 10259 w 22478"/>
                  <a:gd name="connsiteY34" fmla="*/ 1351 h 32057"/>
                  <a:gd name="connsiteX35" fmla="*/ 13686 w 22478"/>
                  <a:gd name="connsiteY35" fmla="*/ 3076 h 32057"/>
                  <a:gd name="connsiteX36" fmla="*/ 17502 w 22478"/>
                  <a:gd name="connsiteY36" fmla="*/ 4380 h 32057"/>
                  <a:gd name="connsiteX37" fmla="*/ 16955 w 22478"/>
                  <a:gd name="connsiteY37" fmla="*/ 8974 h 32057"/>
                  <a:gd name="connsiteX38" fmla="*/ 16057 w 22478"/>
                  <a:gd name="connsiteY38" fmla="*/ 8948 h 32057"/>
                  <a:gd name="connsiteX39" fmla="*/ 14454 w 22478"/>
                  <a:gd name="connsiteY39" fmla="*/ 7679 h 32057"/>
                  <a:gd name="connsiteX40" fmla="*/ 13248 w 22478"/>
                  <a:gd name="connsiteY40" fmla="*/ 7418 h 32057"/>
                  <a:gd name="connsiteX41" fmla="*/ 12871 w 22478"/>
                  <a:gd name="connsiteY41" fmla="*/ 8096 h 32057"/>
                  <a:gd name="connsiteX42" fmla="*/ 12933 w 22478"/>
                  <a:gd name="connsiteY42" fmla="*/ 8912 h 32057"/>
                  <a:gd name="connsiteX43" fmla="*/ 13557 w 22478"/>
                  <a:gd name="connsiteY43" fmla="*/ 9424 h 32057"/>
                  <a:gd name="connsiteX44" fmla="*/ 15479 w 22478"/>
                  <a:gd name="connsiteY44" fmla="*/ 12498 h 32057"/>
                  <a:gd name="connsiteX45" fmla="*/ 15659 w 22478"/>
                  <a:gd name="connsiteY45" fmla="*/ 13392 h 32057"/>
                  <a:gd name="connsiteX46" fmla="*/ 15421 w 22478"/>
                  <a:gd name="connsiteY46" fmla="*/ 13825 h 32057"/>
                  <a:gd name="connsiteX47" fmla="*/ 13552 w 22478"/>
                  <a:gd name="connsiteY47" fmla="*/ 12939 h 32057"/>
                  <a:gd name="connsiteX48" fmla="*/ 9044 w 22478"/>
                  <a:gd name="connsiteY48" fmla="*/ 8960 h 32057"/>
                  <a:gd name="connsiteX49" fmla="*/ 5537 w 22478"/>
                  <a:gd name="connsiteY49" fmla="*/ 2403 h 32057"/>
                  <a:gd name="connsiteX50" fmla="*/ 19193 w 22478"/>
                  <a:gd name="connsiteY50" fmla="*/ 0 h 32057"/>
                  <a:gd name="connsiteX51" fmla="*/ 20996 w 22478"/>
                  <a:gd name="connsiteY51" fmla="*/ 2187 h 32057"/>
                  <a:gd name="connsiteX52" fmla="*/ 22478 w 22478"/>
                  <a:gd name="connsiteY52" fmla="*/ 3327 h 32057"/>
                  <a:gd name="connsiteX53" fmla="*/ 21420 w 22478"/>
                  <a:gd name="connsiteY53" fmla="*/ 5796 h 32057"/>
                  <a:gd name="connsiteX54" fmla="*/ 19854 w 22478"/>
                  <a:gd name="connsiteY54" fmla="*/ 5408 h 32057"/>
                  <a:gd name="connsiteX55" fmla="*/ 19424 w 22478"/>
                  <a:gd name="connsiteY55" fmla="*/ 5143 h 32057"/>
                  <a:gd name="connsiteX56" fmla="*/ 19085 w 22478"/>
                  <a:gd name="connsiteY56" fmla="*/ 4496 h 32057"/>
                  <a:gd name="connsiteX57" fmla="*/ 19249 w 22478"/>
                  <a:gd name="connsiteY57" fmla="*/ 2659 h 3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2478" h="32057">
                    <a:moveTo>
                      <a:pt x="10785" y="24608"/>
                    </a:moveTo>
                    <a:lnTo>
                      <a:pt x="11425" y="24727"/>
                    </a:lnTo>
                    <a:lnTo>
                      <a:pt x="11961" y="25678"/>
                    </a:lnTo>
                    <a:lnTo>
                      <a:pt x="14429" y="26302"/>
                    </a:lnTo>
                    <a:lnTo>
                      <a:pt x="15079" y="26771"/>
                    </a:lnTo>
                    <a:lnTo>
                      <a:pt x="15070" y="27927"/>
                    </a:lnTo>
                    <a:lnTo>
                      <a:pt x="15900" y="29296"/>
                    </a:lnTo>
                    <a:lnTo>
                      <a:pt x="15990" y="31032"/>
                    </a:lnTo>
                    <a:lnTo>
                      <a:pt x="16427" y="32057"/>
                    </a:lnTo>
                    <a:lnTo>
                      <a:pt x="15911" y="31943"/>
                    </a:lnTo>
                    <a:lnTo>
                      <a:pt x="14419" y="30774"/>
                    </a:lnTo>
                    <a:lnTo>
                      <a:pt x="11818" y="27982"/>
                    </a:lnTo>
                    <a:lnTo>
                      <a:pt x="10909" y="25673"/>
                    </a:lnTo>
                    <a:close/>
                    <a:moveTo>
                      <a:pt x="12842" y="15452"/>
                    </a:moveTo>
                    <a:lnTo>
                      <a:pt x="13971" y="15736"/>
                    </a:lnTo>
                    <a:lnTo>
                      <a:pt x="16816" y="16880"/>
                    </a:lnTo>
                    <a:lnTo>
                      <a:pt x="17618" y="18073"/>
                    </a:lnTo>
                    <a:lnTo>
                      <a:pt x="17676" y="18779"/>
                    </a:lnTo>
                    <a:lnTo>
                      <a:pt x="17243" y="20059"/>
                    </a:lnTo>
                    <a:lnTo>
                      <a:pt x="16637" y="20048"/>
                    </a:lnTo>
                    <a:lnTo>
                      <a:pt x="14557" y="18460"/>
                    </a:lnTo>
                    <a:lnTo>
                      <a:pt x="12901" y="17595"/>
                    </a:lnTo>
                    <a:lnTo>
                      <a:pt x="12352" y="16864"/>
                    </a:lnTo>
                    <a:lnTo>
                      <a:pt x="11892" y="15608"/>
                    </a:lnTo>
                    <a:close/>
                    <a:moveTo>
                      <a:pt x="4141" y="7004"/>
                    </a:moveTo>
                    <a:lnTo>
                      <a:pt x="5212" y="7411"/>
                    </a:lnTo>
                    <a:lnTo>
                      <a:pt x="7197" y="8737"/>
                    </a:lnTo>
                    <a:lnTo>
                      <a:pt x="7903" y="9669"/>
                    </a:lnTo>
                    <a:lnTo>
                      <a:pt x="6762" y="10571"/>
                    </a:lnTo>
                    <a:lnTo>
                      <a:pt x="5377" y="10803"/>
                    </a:lnTo>
                    <a:lnTo>
                      <a:pt x="3707" y="10595"/>
                    </a:lnTo>
                    <a:lnTo>
                      <a:pt x="962" y="9616"/>
                    </a:lnTo>
                    <a:lnTo>
                      <a:pt x="0" y="7378"/>
                    </a:lnTo>
                    <a:lnTo>
                      <a:pt x="1898" y="7433"/>
                    </a:lnTo>
                    <a:close/>
                    <a:moveTo>
                      <a:pt x="10259" y="1351"/>
                    </a:moveTo>
                    <a:lnTo>
                      <a:pt x="13686" y="3076"/>
                    </a:lnTo>
                    <a:lnTo>
                      <a:pt x="17502" y="4380"/>
                    </a:lnTo>
                    <a:lnTo>
                      <a:pt x="16955" y="8974"/>
                    </a:lnTo>
                    <a:lnTo>
                      <a:pt x="16057" y="8948"/>
                    </a:lnTo>
                    <a:lnTo>
                      <a:pt x="14454" y="7679"/>
                    </a:lnTo>
                    <a:lnTo>
                      <a:pt x="13248" y="7418"/>
                    </a:lnTo>
                    <a:lnTo>
                      <a:pt x="12871" y="8096"/>
                    </a:lnTo>
                    <a:lnTo>
                      <a:pt x="12933" y="8912"/>
                    </a:lnTo>
                    <a:lnTo>
                      <a:pt x="13557" y="9424"/>
                    </a:lnTo>
                    <a:lnTo>
                      <a:pt x="15479" y="12498"/>
                    </a:lnTo>
                    <a:lnTo>
                      <a:pt x="15659" y="13392"/>
                    </a:lnTo>
                    <a:lnTo>
                      <a:pt x="15421" y="13825"/>
                    </a:lnTo>
                    <a:lnTo>
                      <a:pt x="13552" y="12939"/>
                    </a:lnTo>
                    <a:lnTo>
                      <a:pt x="9044" y="8960"/>
                    </a:lnTo>
                    <a:lnTo>
                      <a:pt x="5537" y="2403"/>
                    </a:lnTo>
                    <a:close/>
                    <a:moveTo>
                      <a:pt x="19193" y="0"/>
                    </a:moveTo>
                    <a:lnTo>
                      <a:pt x="20996" y="2187"/>
                    </a:lnTo>
                    <a:lnTo>
                      <a:pt x="22478" y="3327"/>
                    </a:lnTo>
                    <a:lnTo>
                      <a:pt x="21420" y="5796"/>
                    </a:lnTo>
                    <a:lnTo>
                      <a:pt x="19854" y="5408"/>
                    </a:lnTo>
                    <a:lnTo>
                      <a:pt x="19424" y="5143"/>
                    </a:lnTo>
                    <a:lnTo>
                      <a:pt x="19085" y="4496"/>
                    </a:lnTo>
                    <a:lnTo>
                      <a:pt x="19249" y="2659"/>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253" name="ee4p_ES_1_15912"/>
              <p:cNvSpPr>
                <a:spLocks noChangeAspect="1"/>
              </p:cNvSpPr>
              <p:nvPr>
                <p:custDataLst>
                  <p:tags r:id="rId12"/>
                </p:custDataLst>
              </p:nvPr>
            </p:nvSpPr>
            <p:spPr>
              <a:xfrm>
                <a:off x="3878940" y="5609161"/>
                <a:ext cx="271629" cy="145594"/>
              </a:xfrm>
              <a:custGeom>
                <a:avLst/>
                <a:gdLst>
                  <a:gd name="connsiteX0" fmla="*/ 4710 w 68520"/>
                  <a:gd name="connsiteY0" fmla="*/ 33907 h 36727"/>
                  <a:gd name="connsiteX1" fmla="*/ 6049 w 68520"/>
                  <a:gd name="connsiteY1" fmla="*/ 35359 h 36727"/>
                  <a:gd name="connsiteX2" fmla="*/ 8167 w 68520"/>
                  <a:gd name="connsiteY2" fmla="*/ 35628 h 36727"/>
                  <a:gd name="connsiteX3" fmla="*/ 8195 w 68520"/>
                  <a:gd name="connsiteY3" fmla="*/ 36386 h 36727"/>
                  <a:gd name="connsiteX4" fmla="*/ 7692 w 68520"/>
                  <a:gd name="connsiteY4" fmla="*/ 36727 h 36727"/>
                  <a:gd name="connsiteX5" fmla="*/ 6228 w 68520"/>
                  <a:gd name="connsiteY5" fmla="*/ 36414 h 36727"/>
                  <a:gd name="connsiteX6" fmla="*/ 4034 w 68520"/>
                  <a:gd name="connsiteY6" fmla="*/ 36414 h 36727"/>
                  <a:gd name="connsiteX7" fmla="*/ 3950 w 68520"/>
                  <a:gd name="connsiteY7" fmla="*/ 35372 h 36727"/>
                  <a:gd name="connsiteX8" fmla="*/ 4287 w 68520"/>
                  <a:gd name="connsiteY8" fmla="*/ 34644 h 36727"/>
                  <a:gd name="connsiteX9" fmla="*/ 7543 w 68520"/>
                  <a:gd name="connsiteY9" fmla="*/ 24790 h 36727"/>
                  <a:gd name="connsiteX10" fmla="*/ 8621 w 68520"/>
                  <a:gd name="connsiteY10" fmla="*/ 25661 h 36727"/>
                  <a:gd name="connsiteX11" fmla="*/ 8852 w 68520"/>
                  <a:gd name="connsiteY11" fmla="*/ 26917 h 36727"/>
                  <a:gd name="connsiteX12" fmla="*/ 5997 w 68520"/>
                  <a:gd name="connsiteY12" fmla="*/ 29665 h 36727"/>
                  <a:gd name="connsiteX13" fmla="*/ 4907 w 68520"/>
                  <a:gd name="connsiteY13" fmla="*/ 30022 h 36727"/>
                  <a:gd name="connsiteX14" fmla="*/ 4106 w 68520"/>
                  <a:gd name="connsiteY14" fmla="*/ 31608 h 36727"/>
                  <a:gd name="connsiteX15" fmla="*/ 743 w 68520"/>
                  <a:gd name="connsiteY15" fmla="*/ 31047 h 36727"/>
                  <a:gd name="connsiteX16" fmla="*/ 0 w 68520"/>
                  <a:gd name="connsiteY16" fmla="*/ 30405 h 36727"/>
                  <a:gd name="connsiteX17" fmla="*/ 728 w 68520"/>
                  <a:gd name="connsiteY17" fmla="*/ 28609 h 36727"/>
                  <a:gd name="connsiteX18" fmla="*/ 1691 w 68520"/>
                  <a:gd name="connsiteY18" fmla="*/ 28393 h 36727"/>
                  <a:gd name="connsiteX19" fmla="*/ 1752 w 68520"/>
                  <a:gd name="connsiteY19" fmla="*/ 27115 h 36727"/>
                  <a:gd name="connsiteX20" fmla="*/ 2771 w 68520"/>
                  <a:gd name="connsiteY20" fmla="*/ 25831 h 36727"/>
                  <a:gd name="connsiteX21" fmla="*/ 42795 w 68520"/>
                  <a:gd name="connsiteY21" fmla="*/ 2728 h 36727"/>
                  <a:gd name="connsiteX22" fmla="*/ 43655 w 68520"/>
                  <a:gd name="connsiteY22" fmla="*/ 2973 h 36727"/>
                  <a:gd name="connsiteX23" fmla="*/ 42923 w 68520"/>
                  <a:gd name="connsiteY23" fmla="*/ 3934 h 36727"/>
                  <a:gd name="connsiteX24" fmla="*/ 42979 w 68520"/>
                  <a:gd name="connsiteY24" fmla="*/ 4364 h 36727"/>
                  <a:gd name="connsiteX25" fmla="*/ 43678 w 68520"/>
                  <a:gd name="connsiteY25" fmla="*/ 4830 h 36727"/>
                  <a:gd name="connsiteX26" fmla="*/ 43508 w 68520"/>
                  <a:gd name="connsiteY26" fmla="*/ 5571 h 36727"/>
                  <a:gd name="connsiteX27" fmla="*/ 42795 w 68520"/>
                  <a:gd name="connsiteY27" fmla="*/ 6217 h 36727"/>
                  <a:gd name="connsiteX28" fmla="*/ 42499 w 68520"/>
                  <a:gd name="connsiteY28" fmla="*/ 7427 h 36727"/>
                  <a:gd name="connsiteX29" fmla="*/ 44618 w 68520"/>
                  <a:gd name="connsiteY29" fmla="*/ 8296 h 36727"/>
                  <a:gd name="connsiteX30" fmla="*/ 46853 w 68520"/>
                  <a:gd name="connsiteY30" fmla="*/ 7515 h 36727"/>
                  <a:gd name="connsiteX31" fmla="*/ 48041 w 68520"/>
                  <a:gd name="connsiteY31" fmla="*/ 7760 h 36727"/>
                  <a:gd name="connsiteX32" fmla="*/ 49213 w 68520"/>
                  <a:gd name="connsiteY32" fmla="*/ 8178 h 36727"/>
                  <a:gd name="connsiteX33" fmla="*/ 49498 w 68520"/>
                  <a:gd name="connsiteY33" fmla="*/ 9829 h 36727"/>
                  <a:gd name="connsiteX34" fmla="*/ 48455 w 68520"/>
                  <a:gd name="connsiteY34" fmla="*/ 11665 h 36727"/>
                  <a:gd name="connsiteX35" fmla="*/ 46998 w 68520"/>
                  <a:gd name="connsiteY35" fmla="*/ 13522 h 36727"/>
                  <a:gd name="connsiteX36" fmla="*/ 45764 w 68520"/>
                  <a:gd name="connsiteY36" fmla="*/ 15563 h 36727"/>
                  <a:gd name="connsiteX37" fmla="*/ 44698 w 68520"/>
                  <a:gd name="connsiteY37" fmla="*/ 17910 h 36727"/>
                  <a:gd name="connsiteX38" fmla="*/ 42704 w 68520"/>
                  <a:gd name="connsiteY38" fmla="*/ 19294 h 36727"/>
                  <a:gd name="connsiteX39" fmla="*/ 40897 w 68520"/>
                  <a:gd name="connsiteY39" fmla="*/ 20123 h 36727"/>
                  <a:gd name="connsiteX40" fmla="*/ 37077 w 68520"/>
                  <a:gd name="connsiteY40" fmla="*/ 18383 h 36727"/>
                  <a:gd name="connsiteX41" fmla="*/ 34860 w 68520"/>
                  <a:gd name="connsiteY41" fmla="*/ 17950 h 36727"/>
                  <a:gd name="connsiteX42" fmla="*/ 34197 w 68520"/>
                  <a:gd name="connsiteY42" fmla="*/ 17297 h 36727"/>
                  <a:gd name="connsiteX43" fmla="*/ 33670 w 68520"/>
                  <a:gd name="connsiteY43" fmla="*/ 14701 h 36727"/>
                  <a:gd name="connsiteX44" fmla="*/ 32666 w 68520"/>
                  <a:gd name="connsiteY44" fmla="*/ 13873 h 36727"/>
                  <a:gd name="connsiteX45" fmla="*/ 31195 w 68520"/>
                  <a:gd name="connsiteY45" fmla="*/ 13508 h 36727"/>
                  <a:gd name="connsiteX46" fmla="*/ 29908 w 68520"/>
                  <a:gd name="connsiteY46" fmla="*/ 14171 h 36727"/>
                  <a:gd name="connsiteX47" fmla="*/ 28219 w 68520"/>
                  <a:gd name="connsiteY47" fmla="*/ 15542 h 36727"/>
                  <a:gd name="connsiteX48" fmla="*/ 27319 w 68520"/>
                  <a:gd name="connsiteY48" fmla="*/ 14176 h 36727"/>
                  <a:gd name="connsiteX49" fmla="*/ 25894 w 68520"/>
                  <a:gd name="connsiteY49" fmla="*/ 13919 h 36727"/>
                  <a:gd name="connsiteX50" fmla="*/ 25356 w 68520"/>
                  <a:gd name="connsiteY50" fmla="*/ 13096 h 36727"/>
                  <a:gd name="connsiteX51" fmla="*/ 25384 w 68520"/>
                  <a:gd name="connsiteY51" fmla="*/ 12030 h 36727"/>
                  <a:gd name="connsiteX52" fmla="*/ 34531 w 68520"/>
                  <a:gd name="connsiteY52" fmla="*/ 5741 h 36727"/>
                  <a:gd name="connsiteX53" fmla="*/ 37181 w 68520"/>
                  <a:gd name="connsiteY53" fmla="*/ 4349 h 36727"/>
                  <a:gd name="connsiteX54" fmla="*/ 62707 w 68520"/>
                  <a:gd name="connsiteY54" fmla="*/ 0 h 36727"/>
                  <a:gd name="connsiteX55" fmla="*/ 66391 w 68520"/>
                  <a:gd name="connsiteY55" fmla="*/ 1114 h 36727"/>
                  <a:gd name="connsiteX56" fmla="*/ 68367 w 68520"/>
                  <a:gd name="connsiteY56" fmla="*/ 4116 h 36727"/>
                  <a:gd name="connsiteX57" fmla="*/ 68520 w 68520"/>
                  <a:gd name="connsiteY57" fmla="*/ 4630 h 36727"/>
                  <a:gd name="connsiteX58" fmla="*/ 67892 w 68520"/>
                  <a:gd name="connsiteY58" fmla="*/ 6080 h 36727"/>
                  <a:gd name="connsiteX59" fmla="*/ 67486 w 68520"/>
                  <a:gd name="connsiteY59" fmla="*/ 6381 h 36727"/>
                  <a:gd name="connsiteX60" fmla="*/ 60684 w 68520"/>
                  <a:gd name="connsiteY60" fmla="*/ 3371 h 36727"/>
                  <a:gd name="connsiteX61" fmla="*/ 58462 w 68520"/>
                  <a:gd name="connsiteY61" fmla="*/ 3035 h 36727"/>
                  <a:gd name="connsiteX62" fmla="*/ 57920 w 68520"/>
                  <a:gd name="connsiteY62" fmla="*/ 2575 h 36727"/>
                  <a:gd name="connsiteX63" fmla="*/ 57980 w 68520"/>
                  <a:gd name="connsiteY63" fmla="*/ 1008 h 36727"/>
                  <a:gd name="connsiteX64" fmla="*/ 58157 w 68520"/>
                  <a:gd name="connsiteY64" fmla="*/ 315 h 36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68520" h="36727">
                    <a:moveTo>
                      <a:pt x="4710" y="33907"/>
                    </a:moveTo>
                    <a:lnTo>
                      <a:pt x="6049" y="35359"/>
                    </a:lnTo>
                    <a:lnTo>
                      <a:pt x="8167" y="35628"/>
                    </a:lnTo>
                    <a:lnTo>
                      <a:pt x="8195" y="36386"/>
                    </a:lnTo>
                    <a:lnTo>
                      <a:pt x="7692" y="36727"/>
                    </a:lnTo>
                    <a:lnTo>
                      <a:pt x="6228" y="36414"/>
                    </a:lnTo>
                    <a:lnTo>
                      <a:pt x="4034" y="36414"/>
                    </a:lnTo>
                    <a:lnTo>
                      <a:pt x="3950" y="35372"/>
                    </a:lnTo>
                    <a:lnTo>
                      <a:pt x="4287" y="34644"/>
                    </a:lnTo>
                    <a:close/>
                    <a:moveTo>
                      <a:pt x="7543" y="24790"/>
                    </a:moveTo>
                    <a:lnTo>
                      <a:pt x="8621" y="25661"/>
                    </a:lnTo>
                    <a:lnTo>
                      <a:pt x="8852" y="26917"/>
                    </a:lnTo>
                    <a:lnTo>
                      <a:pt x="5997" y="29665"/>
                    </a:lnTo>
                    <a:lnTo>
                      <a:pt x="4907" y="30022"/>
                    </a:lnTo>
                    <a:lnTo>
                      <a:pt x="4106" y="31608"/>
                    </a:lnTo>
                    <a:lnTo>
                      <a:pt x="743" y="31047"/>
                    </a:lnTo>
                    <a:lnTo>
                      <a:pt x="0" y="30405"/>
                    </a:lnTo>
                    <a:lnTo>
                      <a:pt x="728" y="28609"/>
                    </a:lnTo>
                    <a:lnTo>
                      <a:pt x="1691" y="28393"/>
                    </a:lnTo>
                    <a:lnTo>
                      <a:pt x="1752" y="27115"/>
                    </a:lnTo>
                    <a:lnTo>
                      <a:pt x="2771" y="25831"/>
                    </a:lnTo>
                    <a:close/>
                    <a:moveTo>
                      <a:pt x="42795" y="2728"/>
                    </a:moveTo>
                    <a:lnTo>
                      <a:pt x="43655" y="2973"/>
                    </a:lnTo>
                    <a:lnTo>
                      <a:pt x="42923" y="3934"/>
                    </a:lnTo>
                    <a:lnTo>
                      <a:pt x="42979" y="4364"/>
                    </a:lnTo>
                    <a:lnTo>
                      <a:pt x="43678" y="4830"/>
                    </a:lnTo>
                    <a:lnTo>
                      <a:pt x="43508" y="5571"/>
                    </a:lnTo>
                    <a:lnTo>
                      <a:pt x="42795" y="6217"/>
                    </a:lnTo>
                    <a:lnTo>
                      <a:pt x="42499" y="7427"/>
                    </a:lnTo>
                    <a:lnTo>
                      <a:pt x="44618" y="8296"/>
                    </a:lnTo>
                    <a:lnTo>
                      <a:pt x="46853" y="7515"/>
                    </a:lnTo>
                    <a:lnTo>
                      <a:pt x="48041" y="7760"/>
                    </a:lnTo>
                    <a:lnTo>
                      <a:pt x="49213" y="8178"/>
                    </a:lnTo>
                    <a:lnTo>
                      <a:pt x="49498" y="9829"/>
                    </a:lnTo>
                    <a:lnTo>
                      <a:pt x="48455" y="11665"/>
                    </a:lnTo>
                    <a:lnTo>
                      <a:pt x="46998" y="13522"/>
                    </a:lnTo>
                    <a:lnTo>
                      <a:pt x="45764" y="15563"/>
                    </a:lnTo>
                    <a:lnTo>
                      <a:pt x="44698" y="17910"/>
                    </a:lnTo>
                    <a:lnTo>
                      <a:pt x="42704" y="19294"/>
                    </a:lnTo>
                    <a:lnTo>
                      <a:pt x="40897" y="20123"/>
                    </a:lnTo>
                    <a:lnTo>
                      <a:pt x="37077" y="18383"/>
                    </a:lnTo>
                    <a:lnTo>
                      <a:pt x="34860" y="17950"/>
                    </a:lnTo>
                    <a:lnTo>
                      <a:pt x="34197" y="17297"/>
                    </a:lnTo>
                    <a:lnTo>
                      <a:pt x="33670" y="14701"/>
                    </a:lnTo>
                    <a:lnTo>
                      <a:pt x="32666" y="13873"/>
                    </a:lnTo>
                    <a:lnTo>
                      <a:pt x="31195" y="13508"/>
                    </a:lnTo>
                    <a:lnTo>
                      <a:pt x="29908" y="14171"/>
                    </a:lnTo>
                    <a:lnTo>
                      <a:pt x="28219" y="15542"/>
                    </a:lnTo>
                    <a:lnTo>
                      <a:pt x="27319" y="14176"/>
                    </a:lnTo>
                    <a:lnTo>
                      <a:pt x="25894" y="13919"/>
                    </a:lnTo>
                    <a:lnTo>
                      <a:pt x="25356" y="13096"/>
                    </a:lnTo>
                    <a:lnTo>
                      <a:pt x="25384" y="12030"/>
                    </a:lnTo>
                    <a:lnTo>
                      <a:pt x="34531" y="5741"/>
                    </a:lnTo>
                    <a:lnTo>
                      <a:pt x="37181" y="4349"/>
                    </a:lnTo>
                    <a:close/>
                    <a:moveTo>
                      <a:pt x="62707" y="0"/>
                    </a:moveTo>
                    <a:lnTo>
                      <a:pt x="66391" y="1114"/>
                    </a:lnTo>
                    <a:lnTo>
                      <a:pt x="68367" y="4116"/>
                    </a:lnTo>
                    <a:lnTo>
                      <a:pt x="68520" y="4630"/>
                    </a:lnTo>
                    <a:lnTo>
                      <a:pt x="67892" y="6080"/>
                    </a:lnTo>
                    <a:lnTo>
                      <a:pt x="67486" y="6381"/>
                    </a:lnTo>
                    <a:lnTo>
                      <a:pt x="60684" y="3371"/>
                    </a:lnTo>
                    <a:lnTo>
                      <a:pt x="58462" y="3035"/>
                    </a:lnTo>
                    <a:lnTo>
                      <a:pt x="57920" y="2575"/>
                    </a:lnTo>
                    <a:lnTo>
                      <a:pt x="57980" y="1008"/>
                    </a:lnTo>
                    <a:lnTo>
                      <a:pt x="58157" y="315"/>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254" name="ee4p_ES_2_15912"/>
              <p:cNvSpPr>
                <a:spLocks noChangeAspect="1"/>
              </p:cNvSpPr>
              <p:nvPr>
                <p:custDataLst>
                  <p:tags r:id="rId13"/>
                </p:custDataLst>
              </p:nvPr>
            </p:nvSpPr>
            <p:spPr>
              <a:xfrm>
                <a:off x="2962136" y="5221087"/>
                <a:ext cx="1099440" cy="799859"/>
              </a:xfrm>
              <a:custGeom>
                <a:avLst/>
                <a:gdLst/>
                <a:ahLst/>
                <a:cxnLst/>
                <a:rect l="0" t="0" r="0" b="0"/>
                <a:pathLst>
                  <a:path w="277340" h="201769">
                    <a:moveTo>
                      <a:pt x="33998" y="0"/>
                    </a:moveTo>
                    <a:lnTo>
                      <a:pt x="36288" y="1004"/>
                    </a:lnTo>
                    <a:lnTo>
                      <a:pt x="38299" y="664"/>
                    </a:lnTo>
                    <a:lnTo>
                      <a:pt x="40605" y="1855"/>
                    </a:lnTo>
                    <a:lnTo>
                      <a:pt x="43643" y="4584"/>
                    </a:lnTo>
                    <a:lnTo>
                      <a:pt x="48087" y="5680"/>
                    </a:lnTo>
                    <a:lnTo>
                      <a:pt x="51631" y="4826"/>
                    </a:lnTo>
                    <a:lnTo>
                      <a:pt x="57898" y="4644"/>
                    </a:lnTo>
                    <a:lnTo>
                      <a:pt x="61029" y="5008"/>
                    </a:lnTo>
                    <a:lnTo>
                      <a:pt x="66591" y="4335"/>
                    </a:lnTo>
                    <a:lnTo>
                      <a:pt x="69776" y="4576"/>
                    </a:lnTo>
                    <a:lnTo>
                      <a:pt x="74938" y="3224"/>
                    </a:lnTo>
                    <a:lnTo>
                      <a:pt x="78937" y="4912"/>
                    </a:lnTo>
                    <a:lnTo>
                      <a:pt x="86678" y="5701"/>
                    </a:lnTo>
                    <a:lnTo>
                      <a:pt x="91332" y="7083"/>
                    </a:lnTo>
                    <a:lnTo>
                      <a:pt x="104206" y="9402"/>
                    </a:lnTo>
                    <a:lnTo>
                      <a:pt x="108855" y="9428"/>
                    </a:lnTo>
                    <a:lnTo>
                      <a:pt x="115433" y="8127"/>
                    </a:lnTo>
                    <a:lnTo>
                      <a:pt x="118218" y="7149"/>
                    </a:lnTo>
                    <a:lnTo>
                      <a:pt x="120768" y="7729"/>
                    </a:lnTo>
                    <a:lnTo>
                      <a:pt x="124514" y="6609"/>
                    </a:lnTo>
                    <a:lnTo>
                      <a:pt x="126305" y="6836"/>
                    </a:lnTo>
                    <a:lnTo>
                      <a:pt x="128644" y="8433"/>
                    </a:lnTo>
                    <a:lnTo>
                      <a:pt x="136875" y="10589"/>
                    </a:lnTo>
                    <a:lnTo>
                      <a:pt x="139040" y="8757"/>
                    </a:lnTo>
                    <a:lnTo>
                      <a:pt x="140647" y="8360"/>
                    </a:lnTo>
                    <a:lnTo>
                      <a:pt x="146572" y="9482"/>
                    </a:lnTo>
                    <a:lnTo>
                      <a:pt x="152542" y="11760"/>
                    </a:lnTo>
                    <a:lnTo>
                      <a:pt x="155647" y="11924"/>
                    </a:lnTo>
                    <a:lnTo>
                      <a:pt x="160188" y="11302"/>
                    </a:lnTo>
                    <a:lnTo>
                      <a:pt x="163788" y="9802"/>
                    </a:lnTo>
                    <a:lnTo>
                      <a:pt x="164550" y="9627"/>
                    </a:lnTo>
                    <a:lnTo>
                      <a:pt x="164579" y="10563"/>
                    </a:lnTo>
                    <a:lnTo>
                      <a:pt x="165452" y="11849"/>
                    </a:lnTo>
                    <a:lnTo>
                      <a:pt x="166345" y="12325"/>
                    </a:lnTo>
                    <a:lnTo>
                      <a:pt x="168240" y="12985"/>
                    </a:lnTo>
                    <a:lnTo>
                      <a:pt x="169692" y="13073"/>
                    </a:lnTo>
                    <a:lnTo>
                      <a:pt x="171677" y="13382"/>
                    </a:lnTo>
                    <a:lnTo>
                      <a:pt x="173027" y="14123"/>
                    </a:lnTo>
                    <a:lnTo>
                      <a:pt x="173101" y="15277"/>
                    </a:lnTo>
                    <a:lnTo>
                      <a:pt x="172763" y="16566"/>
                    </a:lnTo>
                    <a:lnTo>
                      <a:pt x="171949" y="17750"/>
                    </a:lnTo>
                    <a:lnTo>
                      <a:pt x="171484" y="18658"/>
                    </a:lnTo>
                    <a:lnTo>
                      <a:pt x="171918" y="19177"/>
                    </a:lnTo>
                    <a:lnTo>
                      <a:pt x="172627" y="19580"/>
                    </a:lnTo>
                    <a:lnTo>
                      <a:pt x="173395" y="19691"/>
                    </a:lnTo>
                    <a:lnTo>
                      <a:pt x="173915" y="19557"/>
                    </a:lnTo>
                    <a:lnTo>
                      <a:pt x="174308" y="18842"/>
                    </a:lnTo>
                    <a:lnTo>
                      <a:pt x="175058" y="17965"/>
                    </a:lnTo>
                    <a:lnTo>
                      <a:pt x="175473" y="17858"/>
                    </a:lnTo>
                    <a:lnTo>
                      <a:pt x="175440" y="18354"/>
                    </a:lnTo>
                    <a:lnTo>
                      <a:pt x="175796" y="18967"/>
                    </a:lnTo>
                    <a:lnTo>
                      <a:pt x="178228" y="19998"/>
                    </a:lnTo>
                    <a:lnTo>
                      <a:pt x="183571" y="21917"/>
                    </a:lnTo>
                    <a:lnTo>
                      <a:pt x="185663" y="21953"/>
                    </a:lnTo>
                    <a:lnTo>
                      <a:pt x="187356" y="22178"/>
                    </a:lnTo>
                    <a:lnTo>
                      <a:pt x="187853" y="22988"/>
                    </a:lnTo>
                    <a:lnTo>
                      <a:pt x="191253" y="25947"/>
                    </a:lnTo>
                    <a:lnTo>
                      <a:pt x="192063" y="25866"/>
                    </a:lnTo>
                    <a:lnTo>
                      <a:pt x="193581" y="25938"/>
                    </a:lnTo>
                    <a:lnTo>
                      <a:pt x="195410" y="25703"/>
                    </a:lnTo>
                    <a:lnTo>
                      <a:pt x="196733" y="25149"/>
                    </a:lnTo>
                    <a:lnTo>
                      <a:pt x="197602" y="25242"/>
                    </a:lnTo>
                    <a:lnTo>
                      <a:pt x="198558" y="25814"/>
                    </a:lnTo>
                    <a:lnTo>
                      <a:pt x="199680" y="26313"/>
                    </a:lnTo>
                    <a:lnTo>
                      <a:pt x="201123" y="27285"/>
                    </a:lnTo>
                    <a:lnTo>
                      <a:pt x="202418" y="28490"/>
                    </a:lnTo>
                    <a:lnTo>
                      <a:pt x="203310" y="28884"/>
                    </a:lnTo>
                    <a:lnTo>
                      <a:pt x="208673" y="28076"/>
                    </a:lnTo>
                    <a:lnTo>
                      <a:pt x="209869" y="28782"/>
                    </a:lnTo>
                    <a:lnTo>
                      <a:pt x="211139" y="28773"/>
                    </a:lnTo>
                    <a:lnTo>
                      <a:pt x="212562" y="28589"/>
                    </a:lnTo>
                    <a:lnTo>
                      <a:pt x="215667" y="28960"/>
                    </a:lnTo>
                    <a:lnTo>
                      <a:pt x="218187" y="28871"/>
                    </a:lnTo>
                    <a:lnTo>
                      <a:pt x="218416" y="28576"/>
                    </a:lnTo>
                    <a:lnTo>
                      <a:pt x="218632" y="25908"/>
                    </a:lnTo>
                    <a:lnTo>
                      <a:pt x="219031" y="24963"/>
                    </a:lnTo>
                    <a:lnTo>
                      <a:pt x="219629" y="24713"/>
                    </a:lnTo>
                    <a:lnTo>
                      <a:pt x="221124" y="24902"/>
                    </a:lnTo>
                    <a:lnTo>
                      <a:pt x="226554" y="26482"/>
                    </a:lnTo>
                    <a:lnTo>
                      <a:pt x="228790" y="27469"/>
                    </a:lnTo>
                    <a:lnTo>
                      <a:pt x="230938" y="28242"/>
                    </a:lnTo>
                    <a:lnTo>
                      <a:pt x="232817" y="28327"/>
                    </a:lnTo>
                    <a:lnTo>
                      <a:pt x="234058" y="28842"/>
                    </a:lnTo>
                    <a:lnTo>
                      <a:pt x="235803" y="31373"/>
                    </a:lnTo>
                    <a:lnTo>
                      <a:pt x="235505" y="32642"/>
                    </a:lnTo>
                    <a:lnTo>
                      <a:pt x="235663" y="33111"/>
                    </a:lnTo>
                    <a:lnTo>
                      <a:pt x="235847" y="33990"/>
                    </a:lnTo>
                    <a:lnTo>
                      <a:pt x="235799" y="34964"/>
                    </a:lnTo>
                    <a:lnTo>
                      <a:pt x="236257" y="35600"/>
                    </a:lnTo>
                    <a:lnTo>
                      <a:pt x="237084" y="35680"/>
                    </a:lnTo>
                    <a:lnTo>
                      <a:pt x="238142" y="35487"/>
                    </a:lnTo>
                    <a:lnTo>
                      <a:pt x="239299" y="35107"/>
                    </a:lnTo>
                    <a:lnTo>
                      <a:pt x="241335" y="34021"/>
                    </a:lnTo>
                    <a:lnTo>
                      <a:pt x="241945" y="33844"/>
                    </a:lnTo>
                    <a:lnTo>
                      <a:pt x="245343" y="35077"/>
                    </a:lnTo>
                    <a:lnTo>
                      <a:pt x="246851" y="35897"/>
                    </a:lnTo>
                    <a:lnTo>
                      <a:pt x="247371" y="36791"/>
                    </a:lnTo>
                    <a:lnTo>
                      <a:pt x="248146" y="37704"/>
                    </a:lnTo>
                    <a:lnTo>
                      <a:pt x="249167" y="37837"/>
                    </a:lnTo>
                    <a:lnTo>
                      <a:pt x="250619" y="36969"/>
                    </a:lnTo>
                    <a:lnTo>
                      <a:pt x="252875" y="36040"/>
                    </a:lnTo>
                    <a:lnTo>
                      <a:pt x="256723" y="36857"/>
                    </a:lnTo>
                    <a:lnTo>
                      <a:pt x="261003" y="38042"/>
                    </a:lnTo>
                    <a:lnTo>
                      <a:pt x="262854" y="38184"/>
                    </a:lnTo>
                    <a:lnTo>
                      <a:pt x="262923" y="37608"/>
                    </a:lnTo>
                    <a:lnTo>
                      <a:pt x="263260" y="36784"/>
                    </a:lnTo>
                    <a:lnTo>
                      <a:pt x="263964" y="36372"/>
                    </a:lnTo>
                    <a:lnTo>
                      <a:pt x="265015" y="36251"/>
                    </a:lnTo>
                    <a:lnTo>
                      <a:pt x="266480" y="35819"/>
                    </a:lnTo>
                    <a:lnTo>
                      <a:pt x="268155" y="35104"/>
                    </a:lnTo>
                    <a:lnTo>
                      <a:pt x="269893" y="34806"/>
                    </a:lnTo>
                    <a:lnTo>
                      <a:pt x="271720" y="35340"/>
                    </a:lnTo>
                    <a:lnTo>
                      <a:pt x="273921" y="35772"/>
                    </a:lnTo>
                    <a:lnTo>
                      <a:pt x="275231" y="35768"/>
                    </a:lnTo>
                    <a:lnTo>
                      <a:pt x="275860" y="37454"/>
                    </a:lnTo>
                    <a:lnTo>
                      <a:pt x="276922" y="38098"/>
                    </a:lnTo>
                    <a:lnTo>
                      <a:pt x="277339" y="39556"/>
                    </a:lnTo>
                    <a:lnTo>
                      <a:pt x="275391" y="40317"/>
                    </a:lnTo>
                    <a:lnTo>
                      <a:pt x="274236" y="40420"/>
                    </a:lnTo>
                    <a:lnTo>
                      <a:pt x="273882" y="42921"/>
                    </a:lnTo>
                    <a:lnTo>
                      <a:pt x="274430" y="43625"/>
                    </a:lnTo>
                    <a:lnTo>
                      <a:pt x="275523" y="44285"/>
                    </a:lnTo>
                    <a:lnTo>
                      <a:pt x="275821" y="45054"/>
                    </a:lnTo>
                    <a:lnTo>
                      <a:pt x="276041" y="48717"/>
                    </a:lnTo>
                    <a:lnTo>
                      <a:pt x="273804" y="50924"/>
                    </a:lnTo>
                    <a:lnTo>
                      <a:pt x="270664" y="53405"/>
                    </a:lnTo>
                    <a:lnTo>
                      <a:pt x="255320" y="61366"/>
                    </a:lnTo>
                    <a:lnTo>
                      <a:pt x="251664" y="65214"/>
                    </a:lnTo>
                    <a:lnTo>
                      <a:pt x="250271" y="66093"/>
                    </a:lnTo>
                    <a:lnTo>
                      <a:pt x="238861" y="68513"/>
                    </a:lnTo>
                    <a:lnTo>
                      <a:pt x="230884" y="71096"/>
                    </a:lnTo>
                    <a:lnTo>
                      <a:pt x="227060" y="72030"/>
                    </a:lnTo>
                    <a:lnTo>
                      <a:pt x="222283" y="76514"/>
                    </a:lnTo>
                    <a:lnTo>
                      <a:pt x="220022" y="78320"/>
                    </a:lnTo>
                    <a:lnTo>
                      <a:pt x="221823" y="78820"/>
                    </a:lnTo>
                    <a:lnTo>
                      <a:pt x="223924" y="80958"/>
                    </a:lnTo>
                    <a:lnTo>
                      <a:pt x="223218" y="81906"/>
                    </a:lnTo>
                    <a:lnTo>
                      <a:pt x="220154" y="83368"/>
                    </a:lnTo>
                    <a:lnTo>
                      <a:pt x="218815" y="83818"/>
                    </a:lnTo>
                    <a:lnTo>
                      <a:pt x="218088" y="83585"/>
                    </a:lnTo>
                    <a:lnTo>
                      <a:pt x="217401" y="83787"/>
                    </a:lnTo>
                    <a:lnTo>
                      <a:pt x="212262" y="91522"/>
                    </a:lnTo>
                    <a:lnTo>
                      <a:pt x="207723" y="97072"/>
                    </a:lnTo>
                    <a:lnTo>
                      <a:pt x="205172" y="99489"/>
                    </a:lnTo>
                    <a:lnTo>
                      <a:pt x="202558" y="103086"/>
                    </a:lnTo>
                    <a:lnTo>
                      <a:pt x="196989" y="112346"/>
                    </a:lnTo>
                    <a:lnTo>
                      <a:pt x="196946" y="115013"/>
                    </a:lnTo>
                    <a:lnTo>
                      <a:pt x="199689" y="124196"/>
                    </a:lnTo>
                    <a:lnTo>
                      <a:pt x="201261" y="126604"/>
                    </a:lnTo>
                    <a:lnTo>
                      <a:pt x="203465" y="128626"/>
                    </a:lnTo>
                    <a:lnTo>
                      <a:pt x="207645" y="130344"/>
                    </a:lnTo>
                    <a:lnTo>
                      <a:pt x="208677" y="132034"/>
                    </a:lnTo>
                    <a:lnTo>
                      <a:pt x="207234" y="133643"/>
                    </a:lnTo>
                    <a:lnTo>
                      <a:pt x="203054" y="136506"/>
                    </a:lnTo>
                    <a:lnTo>
                      <a:pt x="195790" y="140369"/>
                    </a:lnTo>
                    <a:lnTo>
                      <a:pt x="192704" y="143413"/>
                    </a:lnTo>
                    <a:lnTo>
                      <a:pt x="192043" y="146346"/>
                    </a:lnTo>
                    <a:lnTo>
                      <a:pt x="189918" y="147662"/>
                    </a:lnTo>
                    <a:lnTo>
                      <a:pt x="189113" y="151762"/>
                    </a:lnTo>
                    <a:lnTo>
                      <a:pt x="187823" y="154476"/>
                    </a:lnTo>
                    <a:lnTo>
                      <a:pt x="187575" y="155395"/>
                    </a:lnTo>
                    <a:lnTo>
                      <a:pt x="186207" y="157451"/>
                    </a:lnTo>
                    <a:lnTo>
                      <a:pt x="186020" y="158942"/>
                    </a:lnTo>
                    <a:lnTo>
                      <a:pt x="188264" y="161002"/>
                    </a:lnTo>
                    <a:lnTo>
                      <a:pt x="187152" y="161892"/>
                    </a:lnTo>
                    <a:lnTo>
                      <a:pt x="186040" y="162288"/>
                    </a:lnTo>
                    <a:lnTo>
                      <a:pt x="183477" y="162528"/>
                    </a:lnTo>
                    <a:lnTo>
                      <a:pt x="174865" y="162789"/>
                    </a:lnTo>
                    <a:lnTo>
                      <a:pt x="167935" y="167235"/>
                    </a:lnTo>
                    <a:lnTo>
                      <a:pt x="164471" y="171164"/>
                    </a:lnTo>
                    <a:lnTo>
                      <a:pt x="161338" y="178468"/>
                    </a:lnTo>
                    <a:lnTo>
                      <a:pt x="157530" y="182766"/>
                    </a:lnTo>
                    <a:lnTo>
                      <a:pt x="155846" y="183558"/>
                    </a:lnTo>
                    <a:lnTo>
                      <a:pt x="153239" y="181670"/>
                    </a:lnTo>
                    <a:lnTo>
                      <a:pt x="149983" y="181382"/>
                    </a:lnTo>
                    <a:lnTo>
                      <a:pt x="146824" y="182008"/>
                    </a:lnTo>
                    <a:lnTo>
                      <a:pt x="145167" y="183504"/>
                    </a:lnTo>
                    <a:lnTo>
                      <a:pt x="142581" y="184337"/>
                    </a:lnTo>
                    <a:lnTo>
                      <a:pt x="140054" y="183616"/>
                    </a:lnTo>
                    <a:lnTo>
                      <a:pt x="134585" y="183227"/>
                    </a:lnTo>
                    <a:lnTo>
                      <a:pt x="132154" y="183296"/>
                    </a:lnTo>
                    <a:lnTo>
                      <a:pt x="128348" y="184511"/>
                    </a:lnTo>
                    <a:lnTo>
                      <a:pt x="125085" y="183700"/>
                    </a:lnTo>
                    <a:lnTo>
                      <a:pt x="119580" y="183289"/>
                    </a:lnTo>
                    <a:lnTo>
                      <a:pt x="107660" y="184252"/>
                    </a:lnTo>
                    <a:lnTo>
                      <a:pt x="106156" y="184705"/>
                    </a:lnTo>
                    <a:lnTo>
                      <a:pt x="104666" y="186509"/>
                    </a:lnTo>
                    <a:lnTo>
                      <a:pt x="100865" y="189618"/>
                    </a:lnTo>
                    <a:lnTo>
                      <a:pt x="95090" y="189730"/>
                    </a:lnTo>
                    <a:lnTo>
                      <a:pt x="89867" y="191712"/>
                    </a:lnTo>
                    <a:lnTo>
                      <a:pt x="88562" y="192981"/>
                    </a:lnTo>
                    <a:lnTo>
                      <a:pt x="86369" y="196469"/>
                    </a:lnTo>
                    <a:lnTo>
                      <a:pt x="85678" y="199017"/>
                    </a:lnTo>
                    <a:lnTo>
                      <a:pt x="85222" y="199038"/>
                    </a:lnTo>
                    <a:lnTo>
                      <a:pt x="84655" y="198411"/>
                    </a:lnTo>
                    <a:lnTo>
                      <a:pt x="83850" y="198621"/>
                    </a:lnTo>
                    <a:lnTo>
                      <a:pt x="83433" y="200560"/>
                    </a:lnTo>
                    <a:lnTo>
                      <a:pt x="81470" y="201443"/>
                    </a:lnTo>
                    <a:lnTo>
                      <a:pt x="79829" y="201768"/>
                    </a:lnTo>
                    <a:lnTo>
                      <a:pt x="75784" y="200193"/>
                    </a:lnTo>
                    <a:lnTo>
                      <a:pt x="72417" y="197833"/>
                    </a:lnTo>
                    <a:lnTo>
                      <a:pt x="70648" y="197664"/>
                    </a:lnTo>
                    <a:lnTo>
                      <a:pt x="67778" y="193989"/>
                    </a:lnTo>
                    <a:lnTo>
                      <a:pt x="66544" y="191644"/>
                    </a:lnTo>
                    <a:lnTo>
                      <a:pt x="65667" y="189110"/>
                    </a:lnTo>
                    <a:lnTo>
                      <a:pt x="65849" y="188139"/>
                    </a:lnTo>
                    <a:lnTo>
                      <a:pt x="65600" y="187331"/>
                    </a:lnTo>
                    <a:lnTo>
                      <a:pt x="63053" y="186309"/>
                    </a:lnTo>
                    <a:lnTo>
                      <a:pt x="62432" y="183979"/>
                    </a:lnTo>
                    <a:lnTo>
                      <a:pt x="64288" y="180951"/>
                    </a:lnTo>
                    <a:lnTo>
                      <a:pt x="65811" y="179659"/>
                    </a:lnTo>
                    <a:lnTo>
                      <a:pt x="66753" y="179288"/>
                    </a:lnTo>
                    <a:lnTo>
                      <a:pt x="64450" y="179418"/>
                    </a:lnTo>
                    <a:lnTo>
                      <a:pt x="62787" y="181370"/>
                    </a:lnTo>
                    <a:lnTo>
                      <a:pt x="60659" y="178244"/>
                    </a:lnTo>
                    <a:lnTo>
                      <a:pt x="51986" y="172148"/>
                    </a:lnTo>
                    <a:lnTo>
                      <a:pt x="52545" y="170748"/>
                    </a:lnTo>
                    <a:lnTo>
                      <a:pt x="52448" y="169991"/>
                    </a:lnTo>
                    <a:lnTo>
                      <a:pt x="50994" y="171620"/>
                    </a:lnTo>
                    <a:lnTo>
                      <a:pt x="49995" y="172041"/>
                    </a:lnTo>
                    <a:lnTo>
                      <a:pt x="45567" y="171777"/>
                    </a:lnTo>
                    <a:lnTo>
                      <a:pt x="40454" y="172525"/>
                    </a:lnTo>
                    <a:lnTo>
                      <a:pt x="39105" y="166187"/>
                    </a:lnTo>
                    <a:lnTo>
                      <a:pt x="38467" y="163748"/>
                    </a:lnTo>
                    <a:lnTo>
                      <a:pt x="38301" y="162167"/>
                    </a:lnTo>
                    <a:lnTo>
                      <a:pt x="39619" y="158516"/>
                    </a:lnTo>
                    <a:lnTo>
                      <a:pt x="41057" y="157030"/>
                    </a:lnTo>
                    <a:lnTo>
                      <a:pt x="42973" y="153956"/>
                    </a:lnTo>
                    <a:lnTo>
                      <a:pt x="45335" y="151395"/>
                    </a:lnTo>
                    <a:lnTo>
                      <a:pt x="47832" y="150788"/>
                    </a:lnTo>
                    <a:lnTo>
                      <a:pt x="48930" y="150411"/>
                    </a:lnTo>
                    <a:lnTo>
                      <a:pt x="49853" y="148429"/>
                    </a:lnTo>
                    <a:lnTo>
                      <a:pt x="50373" y="146737"/>
                    </a:lnTo>
                    <a:lnTo>
                      <a:pt x="49992" y="146569"/>
                    </a:lnTo>
                    <a:lnTo>
                      <a:pt x="47082" y="146914"/>
                    </a:lnTo>
                    <a:lnTo>
                      <a:pt x="41850" y="139809"/>
                    </a:lnTo>
                    <a:lnTo>
                      <a:pt x="42010" y="138675"/>
                    </a:lnTo>
                    <a:lnTo>
                      <a:pt x="42670" y="136992"/>
                    </a:lnTo>
                    <a:lnTo>
                      <a:pt x="43103" y="134866"/>
                    </a:lnTo>
                    <a:lnTo>
                      <a:pt x="43210" y="133185"/>
                    </a:lnTo>
                    <a:lnTo>
                      <a:pt x="44572" y="131742"/>
                    </a:lnTo>
                    <a:lnTo>
                      <a:pt x="46660" y="130285"/>
                    </a:lnTo>
                    <a:lnTo>
                      <a:pt x="48417" y="128217"/>
                    </a:lnTo>
                    <a:lnTo>
                      <a:pt x="49297" y="126196"/>
                    </a:lnTo>
                    <a:lnTo>
                      <a:pt x="49480" y="124355"/>
                    </a:lnTo>
                    <a:lnTo>
                      <a:pt x="48485" y="123045"/>
                    </a:lnTo>
                    <a:lnTo>
                      <a:pt x="45623" y="122318"/>
                    </a:lnTo>
                    <a:lnTo>
                      <a:pt x="42674" y="117061"/>
                    </a:lnTo>
                    <a:lnTo>
                      <a:pt x="42018" y="113766"/>
                    </a:lnTo>
                    <a:lnTo>
                      <a:pt x="41415" y="113424"/>
                    </a:lnTo>
                    <a:lnTo>
                      <a:pt x="39593" y="111922"/>
                    </a:lnTo>
                    <a:lnTo>
                      <a:pt x="37844" y="109102"/>
                    </a:lnTo>
                    <a:lnTo>
                      <a:pt x="37590" y="108664"/>
                    </a:lnTo>
                    <a:lnTo>
                      <a:pt x="39394" y="108168"/>
                    </a:lnTo>
                    <a:lnTo>
                      <a:pt x="46833" y="108141"/>
                    </a:lnTo>
                    <a:lnTo>
                      <a:pt x="48387" y="107520"/>
                    </a:lnTo>
                    <a:lnTo>
                      <a:pt x="48623" y="107302"/>
                    </a:lnTo>
                    <a:lnTo>
                      <a:pt x="49979" y="105105"/>
                    </a:lnTo>
                    <a:lnTo>
                      <a:pt x="51399" y="101492"/>
                    </a:lnTo>
                    <a:lnTo>
                      <a:pt x="51733" y="99284"/>
                    </a:lnTo>
                    <a:lnTo>
                      <a:pt x="51284" y="98371"/>
                    </a:lnTo>
                    <a:lnTo>
                      <a:pt x="48820" y="96132"/>
                    </a:lnTo>
                    <a:lnTo>
                      <a:pt x="48714" y="95471"/>
                    </a:lnTo>
                    <a:lnTo>
                      <a:pt x="49110" y="94415"/>
                    </a:lnTo>
                    <a:lnTo>
                      <a:pt x="50575" y="93285"/>
                    </a:lnTo>
                    <a:lnTo>
                      <a:pt x="52555" y="92001"/>
                    </a:lnTo>
                    <a:lnTo>
                      <a:pt x="53633" y="90893"/>
                    </a:lnTo>
                    <a:lnTo>
                      <a:pt x="53376" y="90026"/>
                    </a:lnTo>
                    <a:lnTo>
                      <a:pt x="52797" y="89117"/>
                    </a:lnTo>
                    <a:lnTo>
                      <a:pt x="52707" y="88273"/>
                    </a:lnTo>
                    <a:lnTo>
                      <a:pt x="53069" y="87228"/>
                    </a:lnTo>
                    <a:lnTo>
                      <a:pt x="53198" y="83667"/>
                    </a:lnTo>
                    <a:lnTo>
                      <a:pt x="53452" y="82750"/>
                    </a:lnTo>
                    <a:lnTo>
                      <a:pt x="53064" y="79511"/>
                    </a:lnTo>
                    <a:lnTo>
                      <a:pt x="52581" y="76863"/>
                    </a:lnTo>
                    <a:lnTo>
                      <a:pt x="51017" y="73423"/>
                    </a:lnTo>
                    <a:lnTo>
                      <a:pt x="51303" y="72663"/>
                    </a:lnTo>
                    <a:lnTo>
                      <a:pt x="52026" y="72021"/>
                    </a:lnTo>
                    <a:lnTo>
                      <a:pt x="54393" y="70828"/>
                    </a:lnTo>
                    <a:lnTo>
                      <a:pt x="56287" y="68015"/>
                    </a:lnTo>
                    <a:lnTo>
                      <a:pt x="59034" y="65663"/>
                    </a:lnTo>
                    <a:lnTo>
                      <a:pt x="62633" y="63771"/>
                    </a:lnTo>
                    <a:lnTo>
                      <a:pt x="65149" y="61669"/>
                    </a:lnTo>
                    <a:lnTo>
                      <a:pt x="66145" y="60060"/>
                    </a:lnTo>
                    <a:lnTo>
                      <a:pt x="66848" y="59634"/>
                    </a:lnTo>
                    <a:lnTo>
                      <a:pt x="66646" y="58883"/>
                    </a:lnTo>
                    <a:lnTo>
                      <a:pt x="66172" y="57789"/>
                    </a:lnTo>
                    <a:lnTo>
                      <a:pt x="64736" y="56721"/>
                    </a:lnTo>
                    <a:lnTo>
                      <a:pt x="62886" y="56107"/>
                    </a:lnTo>
                    <a:lnTo>
                      <a:pt x="60830" y="56133"/>
                    </a:lnTo>
                    <a:lnTo>
                      <a:pt x="59558" y="55918"/>
                    </a:lnTo>
                    <a:lnTo>
                      <a:pt x="59187" y="55083"/>
                    </a:lnTo>
                    <a:lnTo>
                      <a:pt x="59328" y="52819"/>
                    </a:lnTo>
                    <a:lnTo>
                      <a:pt x="59219" y="50577"/>
                    </a:lnTo>
                    <a:lnTo>
                      <a:pt x="58825" y="49544"/>
                    </a:lnTo>
                    <a:lnTo>
                      <a:pt x="57876" y="48767"/>
                    </a:lnTo>
                    <a:lnTo>
                      <a:pt x="55989" y="48974"/>
                    </a:lnTo>
                    <a:lnTo>
                      <a:pt x="54360" y="48339"/>
                    </a:lnTo>
                    <a:lnTo>
                      <a:pt x="53124" y="48189"/>
                    </a:lnTo>
                    <a:lnTo>
                      <a:pt x="52409" y="48690"/>
                    </a:lnTo>
                    <a:lnTo>
                      <a:pt x="48761" y="48548"/>
                    </a:lnTo>
                    <a:lnTo>
                      <a:pt x="47243" y="48187"/>
                    </a:lnTo>
                    <a:lnTo>
                      <a:pt x="46182" y="47738"/>
                    </a:lnTo>
                    <a:lnTo>
                      <a:pt x="45501" y="47989"/>
                    </a:lnTo>
                    <a:lnTo>
                      <a:pt x="45116" y="48426"/>
                    </a:lnTo>
                    <a:lnTo>
                      <a:pt x="45050" y="49111"/>
                    </a:lnTo>
                    <a:lnTo>
                      <a:pt x="44800" y="50017"/>
                    </a:lnTo>
                    <a:lnTo>
                      <a:pt x="43497" y="50835"/>
                    </a:lnTo>
                    <a:lnTo>
                      <a:pt x="40510" y="51649"/>
                    </a:lnTo>
                    <a:lnTo>
                      <a:pt x="38100" y="51588"/>
                    </a:lnTo>
                    <a:lnTo>
                      <a:pt x="35889" y="51006"/>
                    </a:lnTo>
                    <a:lnTo>
                      <a:pt x="35180" y="50581"/>
                    </a:lnTo>
                    <a:lnTo>
                      <a:pt x="34110" y="50196"/>
                    </a:lnTo>
                    <a:lnTo>
                      <a:pt x="29614" y="50671"/>
                    </a:lnTo>
                    <a:lnTo>
                      <a:pt x="29073" y="50325"/>
                    </a:lnTo>
                    <a:lnTo>
                      <a:pt x="27523" y="51166"/>
                    </a:lnTo>
                    <a:lnTo>
                      <a:pt x="25235" y="52166"/>
                    </a:lnTo>
                    <a:lnTo>
                      <a:pt x="23951" y="52225"/>
                    </a:lnTo>
                    <a:lnTo>
                      <a:pt x="23486" y="52013"/>
                    </a:lnTo>
                    <a:lnTo>
                      <a:pt x="23315" y="51562"/>
                    </a:lnTo>
                    <a:lnTo>
                      <a:pt x="22353" y="50001"/>
                    </a:lnTo>
                    <a:lnTo>
                      <a:pt x="22606" y="49172"/>
                    </a:lnTo>
                    <a:lnTo>
                      <a:pt x="24449" y="46755"/>
                    </a:lnTo>
                    <a:lnTo>
                      <a:pt x="24243" y="46177"/>
                    </a:lnTo>
                    <a:lnTo>
                      <a:pt x="23485" y="45395"/>
                    </a:lnTo>
                    <a:lnTo>
                      <a:pt x="22808" y="44266"/>
                    </a:lnTo>
                    <a:lnTo>
                      <a:pt x="22612" y="43686"/>
                    </a:lnTo>
                    <a:lnTo>
                      <a:pt x="21440" y="43587"/>
                    </a:lnTo>
                    <a:lnTo>
                      <a:pt x="20191" y="44180"/>
                    </a:lnTo>
                    <a:lnTo>
                      <a:pt x="15425" y="45396"/>
                    </a:lnTo>
                    <a:lnTo>
                      <a:pt x="14285" y="45837"/>
                    </a:lnTo>
                    <a:lnTo>
                      <a:pt x="12221" y="47012"/>
                    </a:lnTo>
                    <a:lnTo>
                      <a:pt x="10139" y="48801"/>
                    </a:lnTo>
                    <a:lnTo>
                      <a:pt x="8476" y="49177"/>
                    </a:lnTo>
                    <a:lnTo>
                      <a:pt x="7902" y="48647"/>
                    </a:lnTo>
                    <a:lnTo>
                      <a:pt x="7705" y="44441"/>
                    </a:lnTo>
                    <a:lnTo>
                      <a:pt x="10242" y="41641"/>
                    </a:lnTo>
                    <a:lnTo>
                      <a:pt x="12045" y="39949"/>
                    </a:lnTo>
                    <a:lnTo>
                      <a:pt x="11199" y="39608"/>
                    </a:lnTo>
                    <a:lnTo>
                      <a:pt x="9284" y="39654"/>
                    </a:lnTo>
                    <a:lnTo>
                      <a:pt x="9413" y="38344"/>
                    </a:lnTo>
                    <a:lnTo>
                      <a:pt x="10310" y="37713"/>
                    </a:lnTo>
                    <a:lnTo>
                      <a:pt x="11181" y="36286"/>
                    </a:lnTo>
                    <a:lnTo>
                      <a:pt x="10160" y="35670"/>
                    </a:lnTo>
                    <a:lnTo>
                      <a:pt x="9366" y="34731"/>
                    </a:lnTo>
                    <a:lnTo>
                      <a:pt x="9414" y="32269"/>
                    </a:lnTo>
                    <a:lnTo>
                      <a:pt x="9636" y="31266"/>
                    </a:lnTo>
                    <a:lnTo>
                      <a:pt x="9379" y="30187"/>
                    </a:lnTo>
                    <a:lnTo>
                      <a:pt x="5481" y="31647"/>
                    </a:lnTo>
                    <a:lnTo>
                      <a:pt x="4479" y="31428"/>
                    </a:lnTo>
                    <a:lnTo>
                      <a:pt x="4436" y="29599"/>
                    </a:lnTo>
                    <a:lnTo>
                      <a:pt x="6599" y="26810"/>
                    </a:lnTo>
                    <a:lnTo>
                      <a:pt x="6821" y="25958"/>
                    </a:lnTo>
                    <a:lnTo>
                      <a:pt x="4291" y="25545"/>
                    </a:lnTo>
                    <a:lnTo>
                      <a:pt x="2398" y="24174"/>
                    </a:lnTo>
                    <a:lnTo>
                      <a:pt x="1243" y="22949"/>
                    </a:lnTo>
                    <a:lnTo>
                      <a:pt x="10" y="21184"/>
                    </a:lnTo>
                    <a:lnTo>
                      <a:pt x="0" y="19606"/>
                    </a:lnTo>
                    <a:lnTo>
                      <a:pt x="1273" y="15897"/>
                    </a:lnTo>
                    <a:lnTo>
                      <a:pt x="3098" y="14818"/>
                    </a:lnTo>
                    <a:lnTo>
                      <a:pt x="4669" y="14154"/>
                    </a:lnTo>
                    <a:lnTo>
                      <a:pt x="8004" y="11588"/>
                    </a:lnTo>
                    <a:lnTo>
                      <a:pt x="12605" y="12067"/>
                    </a:lnTo>
                    <a:lnTo>
                      <a:pt x="15448" y="11517"/>
                    </a:lnTo>
                    <a:lnTo>
                      <a:pt x="18001" y="10206"/>
                    </a:lnTo>
                    <a:lnTo>
                      <a:pt x="19463" y="9910"/>
                    </a:lnTo>
                    <a:lnTo>
                      <a:pt x="21819" y="8764"/>
                    </a:lnTo>
                    <a:lnTo>
                      <a:pt x="21745" y="7216"/>
                    </a:lnTo>
                    <a:lnTo>
                      <a:pt x="20936" y="6066"/>
                    </a:lnTo>
                    <a:lnTo>
                      <a:pt x="21646" y="4981"/>
                    </a:lnTo>
                    <a:lnTo>
                      <a:pt x="24290" y="3656"/>
                    </a:lnTo>
                    <a:lnTo>
                      <a:pt x="27219" y="1894"/>
                    </a:lnTo>
                    <a:lnTo>
                      <a:pt x="30580" y="1554"/>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255" name="ee4p_EE_1_15912"/>
              <p:cNvSpPr>
                <a:spLocks noChangeAspect="1"/>
              </p:cNvSpPr>
              <p:nvPr>
                <p:custDataLst>
                  <p:tags r:id="rId14"/>
                </p:custDataLst>
              </p:nvPr>
            </p:nvSpPr>
            <p:spPr>
              <a:xfrm>
                <a:off x="5687421" y="3357332"/>
                <a:ext cx="551944" cy="271003"/>
              </a:xfrm>
              <a:custGeom>
                <a:avLst/>
                <a:gdLst>
                  <a:gd name="connsiteX0" fmla="*/ 15312 w 139231"/>
                  <a:gd name="connsiteY0" fmla="*/ 32990 h 68362"/>
                  <a:gd name="connsiteX1" fmla="*/ 16869 w 139231"/>
                  <a:gd name="connsiteY1" fmla="*/ 33189 h 68362"/>
                  <a:gd name="connsiteX2" fmla="*/ 18439 w 139231"/>
                  <a:gd name="connsiteY2" fmla="*/ 33973 h 68362"/>
                  <a:gd name="connsiteX3" fmla="*/ 19886 w 139231"/>
                  <a:gd name="connsiteY3" fmla="*/ 33725 h 68362"/>
                  <a:gd name="connsiteX4" fmla="*/ 21352 w 139231"/>
                  <a:gd name="connsiteY4" fmla="*/ 33180 h 68362"/>
                  <a:gd name="connsiteX5" fmla="*/ 24539 w 139231"/>
                  <a:gd name="connsiteY5" fmla="*/ 33692 h 68362"/>
                  <a:gd name="connsiteX6" fmla="*/ 31805 w 139231"/>
                  <a:gd name="connsiteY6" fmla="*/ 37642 h 68362"/>
                  <a:gd name="connsiteX7" fmla="*/ 32477 w 139231"/>
                  <a:gd name="connsiteY7" fmla="*/ 38697 h 68362"/>
                  <a:gd name="connsiteX8" fmla="*/ 28141 w 139231"/>
                  <a:gd name="connsiteY8" fmla="*/ 39176 h 68362"/>
                  <a:gd name="connsiteX9" fmla="*/ 27156 w 139231"/>
                  <a:gd name="connsiteY9" fmla="*/ 40385 h 68362"/>
                  <a:gd name="connsiteX10" fmla="*/ 26114 w 139231"/>
                  <a:gd name="connsiteY10" fmla="*/ 41230 h 68362"/>
                  <a:gd name="connsiteX11" fmla="*/ 24885 w 139231"/>
                  <a:gd name="connsiteY11" fmla="*/ 41502 h 68362"/>
                  <a:gd name="connsiteX12" fmla="*/ 22790 w 139231"/>
                  <a:gd name="connsiteY12" fmla="*/ 43197 h 68362"/>
                  <a:gd name="connsiteX13" fmla="*/ 19957 w 139231"/>
                  <a:gd name="connsiteY13" fmla="*/ 44819 h 68362"/>
                  <a:gd name="connsiteX14" fmla="*/ 19365 w 139231"/>
                  <a:gd name="connsiteY14" fmla="*/ 45792 h 68362"/>
                  <a:gd name="connsiteX15" fmla="*/ 14239 w 139231"/>
                  <a:gd name="connsiteY15" fmla="*/ 45613 h 68362"/>
                  <a:gd name="connsiteX16" fmla="*/ 11436 w 139231"/>
                  <a:gd name="connsiteY16" fmla="*/ 46227 h 68362"/>
                  <a:gd name="connsiteX17" fmla="*/ 9173 w 139231"/>
                  <a:gd name="connsiteY17" fmla="*/ 48040 h 68362"/>
                  <a:gd name="connsiteX18" fmla="*/ 8244 w 139231"/>
                  <a:gd name="connsiteY18" fmla="*/ 51538 h 68362"/>
                  <a:gd name="connsiteX19" fmla="*/ 6588 w 139231"/>
                  <a:gd name="connsiteY19" fmla="*/ 54265 h 68362"/>
                  <a:gd name="connsiteX20" fmla="*/ 4904 w 139231"/>
                  <a:gd name="connsiteY20" fmla="*/ 55250 h 68362"/>
                  <a:gd name="connsiteX21" fmla="*/ 3148 w 139231"/>
                  <a:gd name="connsiteY21" fmla="*/ 55400 h 68362"/>
                  <a:gd name="connsiteX22" fmla="*/ 2732 w 139231"/>
                  <a:gd name="connsiteY22" fmla="*/ 54377 h 68362"/>
                  <a:gd name="connsiteX23" fmla="*/ 2898 w 139231"/>
                  <a:gd name="connsiteY23" fmla="*/ 53355 h 68362"/>
                  <a:gd name="connsiteX24" fmla="*/ 6599 w 139231"/>
                  <a:gd name="connsiteY24" fmla="*/ 49499 h 68362"/>
                  <a:gd name="connsiteX25" fmla="*/ 7368 w 139231"/>
                  <a:gd name="connsiteY25" fmla="*/ 48246 h 68362"/>
                  <a:gd name="connsiteX26" fmla="*/ 5526 w 139231"/>
                  <a:gd name="connsiteY26" fmla="*/ 47689 h 68362"/>
                  <a:gd name="connsiteX27" fmla="*/ 3982 w 139231"/>
                  <a:gd name="connsiteY27" fmla="*/ 46348 h 68362"/>
                  <a:gd name="connsiteX28" fmla="*/ 611 w 139231"/>
                  <a:gd name="connsiteY28" fmla="*/ 44772 h 68362"/>
                  <a:gd name="connsiteX29" fmla="*/ 0 w 139231"/>
                  <a:gd name="connsiteY29" fmla="*/ 43506 h 68362"/>
                  <a:gd name="connsiteX30" fmla="*/ 808 w 139231"/>
                  <a:gd name="connsiteY30" fmla="*/ 43412 h 68362"/>
                  <a:gd name="connsiteX31" fmla="*/ 1546 w 139231"/>
                  <a:gd name="connsiteY31" fmla="*/ 43049 h 68362"/>
                  <a:gd name="connsiteX32" fmla="*/ 2444 w 139231"/>
                  <a:gd name="connsiteY32" fmla="*/ 41987 h 68362"/>
                  <a:gd name="connsiteX33" fmla="*/ 2865 w 139231"/>
                  <a:gd name="connsiteY33" fmla="*/ 40767 h 68362"/>
                  <a:gd name="connsiteX34" fmla="*/ 173 w 139231"/>
                  <a:gd name="connsiteY34" fmla="*/ 37200 h 68362"/>
                  <a:gd name="connsiteX35" fmla="*/ 1546 w 139231"/>
                  <a:gd name="connsiteY35" fmla="*/ 36648 h 68362"/>
                  <a:gd name="connsiteX36" fmla="*/ 3258 w 139231"/>
                  <a:gd name="connsiteY36" fmla="*/ 36778 h 68362"/>
                  <a:gd name="connsiteX37" fmla="*/ 5016 w 139231"/>
                  <a:gd name="connsiteY37" fmla="*/ 37815 h 68362"/>
                  <a:gd name="connsiteX38" fmla="*/ 6945 w 139231"/>
                  <a:gd name="connsiteY38" fmla="*/ 36598 h 68362"/>
                  <a:gd name="connsiteX39" fmla="*/ 7763 w 139231"/>
                  <a:gd name="connsiteY39" fmla="*/ 36418 h 68362"/>
                  <a:gd name="connsiteX40" fmla="*/ 9113 w 139231"/>
                  <a:gd name="connsiteY40" fmla="*/ 36852 h 68362"/>
                  <a:gd name="connsiteX41" fmla="*/ 10473 w 139231"/>
                  <a:gd name="connsiteY41" fmla="*/ 34496 h 68362"/>
                  <a:gd name="connsiteX42" fmla="*/ 13708 w 139231"/>
                  <a:gd name="connsiteY42" fmla="*/ 33718 h 68362"/>
                  <a:gd name="connsiteX43" fmla="*/ 28987 w 139231"/>
                  <a:gd name="connsiteY43" fmla="*/ 31348 h 68362"/>
                  <a:gd name="connsiteX44" fmla="*/ 32689 w 139231"/>
                  <a:gd name="connsiteY44" fmla="*/ 32304 h 68362"/>
                  <a:gd name="connsiteX45" fmla="*/ 33211 w 139231"/>
                  <a:gd name="connsiteY45" fmla="*/ 34668 h 68362"/>
                  <a:gd name="connsiteX46" fmla="*/ 32926 w 139231"/>
                  <a:gd name="connsiteY46" fmla="*/ 35482 h 68362"/>
                  <a:gd name="connsiteX47" fmla="*/ 31086 w 139231"/>
                  <a:gd name="connsiteY47" fmla="*/ 35817 h 68362"/>
                  <a:gd name="connsiteX48" fmla="*/ 26733 w 139231"/>
                  <a:gd name="connsiteY48" fmla="*/ 33518 h 68362"/>
                  <a:gd name="connsiteX49" fmla="*/ 27742 w 139231"/>
                  <a:gd name="connsiteY49" fmla="*/ 31960 h 68362"/>
                  <a:gd name="connsiteX50" fmla="*/ 17577 w 139231"/>
                  <a:gd name="connsiteY50" fmla="*/ 18061 h 68362"/>
                  <a:gd name="connsiteX51" fmla="*/ 18746 w 139231"/>
                  <a:gd name="connsiteY51" fmla="*/ 18475 h 68362"/>
                  <a:gd name="connsiteX52" fmla="*/ 18966 w 139231"/>
                  <a:gd name="connsiteY52" fmla="*/ 19857 h 68362"/>
                  <a:gd name="connsiteX53" fmla="*/ 19260 w 139231"/>
                  <a:gd name="connsiteY53" fmla="*/ 20406 h 68362"/>
                  <a:gd name="connsiteX54" fmla="*/ 23337 w 139231"/>
                  <a:gd name="connsiteY54" fmla="*/ 21184 h 68362"/>
                  <a:gd name="connsiteX55" fmla="*/ 24924 w 139231"/>
                  <a:gd name="connsiteY55" fmla="*/ 23505 h 68362"/>
                  <a:gd name="connsiteX56" fmla="*/ 25522 w 139231"/>
                  <a:gd name="connsiteY56" fmla="*/ 26295 h 68362"/>
                  <a:gd name="connsiteX57" fmla="*/ 23643 w 139231"/>
                  <a:gd name="connsiteY57" fmla="*/ 26524 h 68362"/>
                  <a:gd name="connsiteX58" fmla="*/ 21829 w 139231"/>
                  <a:gd name="connsiteY58" fmla="*/ 28128 h 68362"/>
                  <a:gd name="connsiteX59" fmla="*/ 20749 w 139231"/>
                  <a:gd name="connsiteY59" fmla="*/ 27487 h 68362"/>
                  <a:gd name="connsiteX60" fmla="*/ 20184 w 139231"/>
                  <a:gd name="connsiteY60" fmla="*/ 26718 h 68362"/>
                  <a:gd name="connsiteX61" fmla="*/ 17843 w 139231"/>
                  <a:gd name="connsiteY61" fmla="*/ 30342 h 68362"/>
                  <a:gd name="connsiteX62" fmla="*/ 15206 w 139231"/>
                  <a:gd name="connsiteY62" fmla="*/ 30963 h 68362"/>
                  <a:gd name="connsiteX63" fmla="*/ 13669 w 139231"/>
                  <a:gd name="connsiteY63" fmla="*/ 30248 h 68362"/>
                  <a:gd name="connsiteX64" fmla="*/ 13807 w 139231"/>
                  <a:gd name="connsiteY64" fmla="*/ 28895 h 68362"/>
                  <a:gd name="connsiteX65" fmla="*/ 12306 w 139231"/>
                  <a:gd name="connsiteY65" fmla="*/ 25339 h 68362"/>
                  <a:gd name="connsiteX66" fmla="*/ 10015 w 139231"/>
                  <a:gd name="connsiteY66" fmla="*/ 24297 h 68362"/>
                  <a:gd name="connsiteX67" fmla="*/ 6798 w 139231"/>
                  <a:gd name="connsiteY67" fmla="*/ 24199 h 68362"/>
                  <a:gd name="connsiteX68" fmla="*/ 4461 w 139231"/>
                  <a:gd name="connsiteY68" fmla="*/ 22732 h 68362"/>
                  <a:gd name="connsiteX69" fmla="*/ 13446 w 139231"/>
                  <a:gd name="connsiteY69" fmla="*/ 21733 h 68362"/>
                  <a:gd name="connsiteX70" fmla="*/ 14375 w 139231"/>
                  <a:gd name="connsiteY70" fmla="*/ 20036 h 68362"/>
                  <a:gd name="connsiteX71" fmla="*/ 16202 w 139231"/>
                  <a:gd name="connsiteY71" fmla="*/ 18254 h 68362"/>
                  <a:gd name="connsiteX72" fmla="*/ 80815 w 139231"/>
                  <a:gd name="connsiteY72" fmla="*/ 0 h 68362"/>
                  <a:gd name="connsiteX73" fmla="*/ 83169 w 139231"/>
                  <a:gd name="connsiteY73" fmla="*/ 377 h 68362"/>
                  <a:gd name="connsiteX74" fmla="*/ 87105 w 139231"/>
                  <a:gd name="connsiteY74" fmla="*/ 143 h 68362"/>
                  <a:gd name="connsiteX75" fmla="*/ 101856 w 139231"/>
                  <a:gd name="connsiteY75" fmla="*/ 2795 h 68362"/>
                  <a:gd name="connsiteX76" fmla="*/ 105486 w 139231"/>
                  <a:gd name="connsiteY76" fmla="*/ 2795 h 68362"/>
                  <a:gd name="connsiteX77" fmla="*/ 110506 w 139231"/>
                  <a:gd name="connsiteY77" fmla="*/ 5489 h 68362"/>
                  <a:gd name="connsiteX78" fmla="*/ 113219 w 139231"/>
                  <a:gd name="connsiteY78" fmla="*/ 6182 h 68362"/>
                  <a:gd name="connsiteX79" fmla="*/ 121204 w 139231"/>
                  <a:gd name="connsiteY79" fmla="*/ 6187 h 68362"/>
                  <a:gd name="connsiteX80" fmla="*/ 133515 w 139231"/>
                  <a:gd name="connsiteY80" fmla="*/ 7375 h 68362"/>
                  <a:gd name="connsiteX81" fmla="*/ 135931 w 139231"/>
                  <a:gd name="connsiteY81" fmla="*/ 5553 h 68362"/>
                  <a:gd name="connsiteX82" fmla="*/ 136166 w 139231"/>
                  <a:gd name="connsiteY82" fmla="*/ 5079 h 68362"/>
                  <a:gd name="connsiteX83" fmla="*/ 137345 w 139231"/>
                  <a:gd name="connsiteY83" fmla="*/ 6099 h 68362"/>
                  <a:gd name="connsiteX84" fmla="*/ 138831 w 139231"/>
                  <a:gd name="connsiteY84" fmla="*/ 7740 h 68362"/>
                  <a:gd name="connsiteX85" fmla="*/ 139231 w 139231"/>
                  <a:gd name="connsiteY85" fmla="*/ 8678 h 68362"/>
                  <a:gd name="connsiteX86" fmla="*/ 138728 w 139231"/>
                  <a:gd name="connsiteY86" fmla="*/ 9229 h 68362"/>
                  <a:gd name="connsiteX87" fmla="*/ 137246 w 139231"/>
                  <a:gd name="connsiteY87" fmla="*/ 9697 h 68362"/>
                  <a:gd name="connsiteX88" fmla="*/ 136909 w 139231"/>
                  <a:gd name="connsiteY88" fmla="*/ 10202 h 68362"/>
                  <a:gd name="connsiteX89" fmla="*/ 136253 w 139231"/>
                  <a:gd name="connsiteY89" fmla="*/ 11056 h 68362"/>
                  <a:gd name="connsiteX90" fmla="*/ 134523 w 139231"/>
                  <a:gd name="connsiteY90" fmla="*/ 11210 h 68362"/>
                  <a:gd name="connsiteX91" fmla="*/ 133627 w 139231"/>
                  <a:gd name="connsiteY91" fmla="*/ 11843 h 68362"/>
                  <a:gd name="connsiteX92" fmla="*/ 132562 w 139231"/>
                  <a:gd name="connsiteY92" fmla="*/ 14618 h 68362"/>
                  <a:gd name="connsiteX93" fmla="*/ 130530 w 139231"/>
                  <a:gd name="connsiteY93" fmla="*/ 19205 h 68362"/>
                  <a:gd name="connsiteX94" fmla="*/ 127527 w 139231"/>
                  <a:gd name="connsiteY94" fmla="*/ 22688 h 68362"/>
                  <a:gd name="connsiteX95" fmla="*/ 125123 w 139231"/>
                  <a:gd name="connsiteY95" fmla="*/ 24595 h 68362"/>
                  <a:gd name="connsiteX96" fmla="*/ 124048 w 139231"/>
                  <a:gd name="connsiteY96" fmla="*/ 26056 h 68362"/>
                  <a:gd name="connsiteX97" fmla="*/ 123378 w 139231"/>
                  <a:gd name="connsiteY97" fmla="*/ 27810 h 68362"/>
                  <a:gd name="connsiteX98" fmla="*/ 123221 w 139231"/>
                  <a:gd name="connsiteY98" fmla="*/ 29568 h 68362"/>
                  <a:gd name="connsiteX99" fmla="*/ 125527 w 139231"/>
                  <a:gd name="connsiteY99" fmla="*/ 39200 h 68362"/>
                  <a:gd name="connsiteX100" fmla="*/ 125499 w 139231"/>
                  <a:gd name="connsiteY100" fmla="*/ 40934 h 68362"/>
                  <a:gd name="connsiteX101" fmla="*/ 124957 w 139231"/>
                  <a:gd name="connsiteY101" fmla="*/ 42713 h 68362"/>
                  <a:gd name="connsiteX102" fmla="*/ 124564 w 139231"/>
                  <a:gd name="connsiteY102" fmla="*/ 44524 h 68362"/>
                  <a:gd name="connsiteX103" fmla="*/ 124888 w 139231"/>
                  <a:gd name="connsiteY103" fmla="*/ 46092 h 68362"/>
                  <a:gd name="connsiteX104" fmla="*/ 126406 w 139231"/>
                  <a:gd name="connsiteY104" fmla="*/ 48768 h 68362"/>
                  <a:gd name="connsiteX105" fmla="*/ 128021 w 139231"/>
                  <a:gd name="connsiteY105" fmla="*/ 52754 h 68362"/>
                  <a:gd name="connsiteX106" fmla="*/ 128669 w 139231"/>
                  <a:gd name="connsiteY106" fmla="*/ 55296 h 68362"/>
                  <a:gd name="connsiteX107" fmla="*/ 129742 w 139231"/>
                  <a:gd name="connsiteY107" fmla="*/ 56229 h 68362"/>
                  <a:gd name="connsiteX108" fmla="*/ 130776 w 139231"/>
                  <a:gd name="connsiteY108" fmla="*/ 56912 h 68362"/>
                  <a:gd name="connsiteX109" fmla="*/ 130993 w 139231"/>
                  <a:gd name="connsiteY109" fmla="*/ 57342 h 68362"/>
                  <a:gd name="connsiteX110" fmla="*/ 130958 w 139231"/>
                  <a:gd name="connsiteY110" fmla="*/ 57789 h 68362"/>
                  <a:gd name="connsiteX111" fmla="*/ 130425 w 139231"/>
                  <a:gd name="connsiteY111" fmla="*/ 58292 h 68362"/>
                  <a:gd name="connsiteX112" fmla="*/ 125765 w 139231"/>
                  <a:gd name="connsiteY112" fmla="*/ 59622 h 68362"/>
                  <a:gd name="connsiteX113" fmla="*/ 125160 w 139231"/>
                  <a:gd name="connsiteY113" fmla="*/ 60748 h 68362"/>
                  <a:gd name="connsiteX114" fmla="*/ 124657 w 139231"/>
                  <a:gd name="connsiteY114" fmla="*/ 62002 h 68362"/>
                  <a:gd name="connsiteX115" fmla="*/ 122623 w 139231"/>
                  <a:gd name="connsiteY115" fmla="*/ 63858 h 68362"/>
                  <a:gd name="connsiteX116" fmla="*/ 121999 w 139231"/>
                  <a:gd name="connsiteY116" fmla="*/ 65588 h 68362"/>
                  <a:gd name="connsiteX117" fmla="*/ 121612 w 139231"/>
                  <a:gd name="connsiteY117" fmla="*/ 67573 h 68362"/>
                  <a:gd name="connsiteX118" fmla="*/ 121560 w 139231"/>
                  <a:gd name="connsiteY118" fmla="*/ 68279 h 68362"/>
                  <a:gd name="connsiteX119" fmla="*/ 120999 w 139231"/>
                  <a:gd name="connsiteY119" fmla="*/ 68362 h 68362"/>
                  <a:gd name="connsiteX120" fmla="*/ 117915 w 139231"/>
                  <a:gd name="connsiteY120" fmla="*/ 67954 h 68362"/>
                  <a:gd name="connsiteX121" fmla="*/ 114517 w 139231"/>
                  <a:gd name="connsiteY121" fmla="*/ 66666 h 68362"/>
                  <a:gd name="connsiteX122" fmla="*/ 113026 w 139231"/>
                  <a:gd name="connsiteY122" fmla="*/ 65698 h 68362"/>
                  <a:gd name="connsiteX123" fmla="*/ 111563 w 139231"/>
                  <a:gd name="connsiteY123" fmla="*/ 65708 h 68362"/>
                  <a:gd name="connsiteX124" fmla="*/ 109792 w 139231"/>
                  <a:gd name="connsiteY124" fmla="*/ 66348 h 68362"/>
                  <a:gd name="connsiteX125" fmla="*/ 103443 w 139231"/>
                  <a:gd name="connsiteY125" fmla="*/ 68187 h 68362"/>
                  <a:gd name="connsiteX126" fmla="*/ 101884 w 139231"/>
                  <a:gd name="connsiteY126" fmla="*/ 67758 h 68362"/>
                  <a:gd name="connsiteX127" fmla="*/ 98256 w 139231"/>
                  <a:gd name="connsiteY127" fmla="*/ 65954 h 68362"/>
                  <a:gd name="connsiteX128" fmla="*/ 96421 w 139231"/>
                  <a:gd name="connsiteY128" fmla="*/ 63988 h 68362"/>
                  <a:gd name="connsiteX129" fmla="*/ 92337 w 139231"/>
                  <a:gd name="connsiteY129" fmla="*/ 60066 h 68362"/>
                  <a:gd name="connsiteX130" fmla="*/ 92003 w 139231"/>
                  <a:gd name="connsiteY130" fmla="*/ 59132 h 68362"/>
                  <a:gd name="connsiteX131" fmla="*/ 91469 w 139231"/>
                  <a:gd name="connsiteY131" fmla="*/ 58383 h 68362"/>
                  <a:gd name="connsiteX132" fmla="*/ 87105 w 139231"/>
                  <a:gd name="connsiteY132" fmla="*/ 57411 h 68362"/>
                  <a:gd name="connsiteX133" fmla="*/ 85494 w 139231"/>
                  <a:gd name="connsiteY133" fmla="*/ 55962 h 68362"/>
                  <a:gd name="connsiteX134" fmla="*/ 84151 w 139231"/>
                  <a:gd name="connsiteY134" fmla="*/ 55759 h 68362"/>
                  <a:gd name="connsiteX135" fmla="*/ 82186 w 139231"/>
                  <a:gd name="connsiteY135" fmla="*/ 55035 h 68362"/>
                  <a:gd name="connsiteX136" fmla="*/ 77073 w 139231"/>
                  <a:gd name="connsiteY136" fmla="*/ 51935 h 68362"/>
                  <a:gd name="connsiteX137" fmla="*/ 75803 w 139231"/>
                  <a:gd name="connsiteY137" fmla="*/ 51645 h 68362"/>
                  <a:gd name="connsiteX138" fmla="*/ 75494 w 139231"/>
                  <a:gd name="connsiteY138" fmla="*/ 52167 h 68362"/>
                  <a:gd name="connsiteX139" fmla="*/ 75583 w 139231"/>
                  <a:gd name="connsiteY139" fmla="*/ 52900 h 68362"/>
                  <a:gd name="connsiteX140" fmla="*/ 75265 w 139231"/>
                  <a:gd name="connsiteY140" fmla="*/ 53324 h 68362"/>
                  <a:gd name="connsiteX141" fmla="*/ 74611 w 139231"/>
                  <a:gd name="connsiteY141" fmla="*/ 53310 h 68362"/>
                  <a:gd name="connsiteX142" fmla="*/ 73428 w 139231"/>
                  <a:gd name="connsiteY142" fmla="*/ 52170 h 68362"/>
                  <a:gd name="connsiteX143" fmla="*/ 72009 w 139231"/>
                  <a:gd name="connsiteY143" fmla="*/ 51166 h 68362"/>
                  <a:gd name="connsiteX144" fmla="*/ 67593 w 139231"/>
                  <a:gd name="connsiteY144" fmla="*/ 53053 h 68362"/>
                  <a:gd name="connsiteX145" fmla="*/ 65995 w 139231"/>
                  <a:gd name="connsiteY145" fmla="*/ 53562 h 68362"/>
                  <a:gd name="connsiteX146" fmla="*/ 64596 w 139231"/>
                  <a:gd name="connsiteY146" fmla="*/ 53673 h 68362"/>
                  <a:gd name="connsiteX147" fmla="*/ 57589 w 139231"/>
                  <a:gd name="connsiteY147" fmla="*/ 56153 h 68362"/>
                  <a:gd name="connsiteX148" fmla="*/ 55457 w 139231"/>
                  <a:gd name="connsiteY148" fmla="*/ 57488 h 68362"/>
                  <a:gd name="connsiteX149" fmla="*/ 54574 w 139231"/>
                  <a:gd name="connsiteY149" fmla="*/ 57345 h 68362"/>
                  <a:gd name="connsiteX150" fmla="*/ 54783 w 139231"/>
                  <a:gd name="connsiteY150" fmla="*/ 56092 h 68362"/>
                  <a:gd name="connsiteX151" fmla="*/ 57699 w 139231"/>
                  <a:gd name="connsiteY151" fmla="*/ 49800 h 68362"/>
                  <a:gd name="connsiteX152" fmla="*/ 58221 w 139231"/>
                  <a:gd name="connsiteY152" fmla="*/ 44795 h 68362"/>
                  <a:gd name="connsiteX153" fmla="*/ 59288 w 139231"/>
                  <a:gd name="connsiteY153" fmla="*/ 44107 h 68362"/>
                  <a:gd name="connsiteX154" fmla="*/ 59597 w 139231"/>
                  <a:gd name="connsiteY154" fmla="*/ 43412 h 68362"/>
                  <a:gd name="connsiteX155" fmla="*/ 59141 w 139231"/>
                  <a:gd name="connsiteY155" fmla="*/ 41812 h 68362"/>
                  <a:gd name="connsiteX156" fmla="*/ 56114 w 139231"/>
                  <a:gd name="connsiteY156" fmla="*/ 40786 h 68362"/>
                  <a:gd name="connsiteX157" fmla="*/ 54892 w 139231"/>
                  <a:gd name="connsiteY157" fmla="*/ 40937 h 68362"/>
                  <a:gd name="connsiteX158" fmla="*/ 53792 w 139231"/>
                  <a:gd name="connsiteY158" fmla="*/ 42657 h 68362"/>
                  <a:gd name="connsiteX159" fmla="*/ 52652 w 139231"/>
                  <a:gd name="connsiteY159" fmla="*/ 43896 h 68362"/>
                  <a:gd name="connsiteX160" fmla="*/ 49981 w 139231"/>
                  <a:gd name="connsiteY160" fmla="*/ 44651 h 68362"/>
                  <a:gd name="connsiteX161" fmla="*/ 47684 w 139231"/>
                  <a:gd name="connsiteY161" fmla="*/ 43346 h 68362"/>
                  <a:gd name="connsiteX162" fmla="*/ 42302 w 139231"/>
                  <a:gd name="connsiteY162" fmla="*/ 41600 h 68362"/>
                  <a:gd name="connsiteX163" fmla="*/ 40942 w 139231"/>
                  <a:gd name="connsiteY163" fmla="*/ 39272 h 68362"/>
                  <a:gd name="connsiteX164" fmla="*/ 40620 w 139231"/>
                  <a:gd name="connsiteY164" fmla="*/ 36928 h 68362"/>
                  <a:gd name="connsiteX165" fmla="*/ 37774 w 139231"/>
                  <a:gd name="connsiteY165" fmla="*/ 34658 h 68362"/>
                  <a:gd name="connsiteX166" fmla="*/ 36591 w 139231"/>
                  <a:gd name="connsiteY166" fmla="*/ 31982 h 68362"/>
                  <a:gd name="connsiteX167" fmla="*/ 37064 w 139231"/>
                  <a:gd name="connsiteY167" fmla="*/ 30112 h 68362"/>
                  <a:gd name="connsiteX168" fmla="*/ 39646 w 139231"/>
                  <a:gd name="connsiteY168" fmla="*/ 28884 h 68362"/>
                  <a:gd name="connsiteX169" fmla="*/ 40383 w 139231"/>
                  <a:gd name="connsiteY169" fmla="*/ 27813 h 68362"/>
                  <a:gd name="connsiteX170" fmla="*/ 37128 w 139231"/>
                  <a:gd name="connsiteY170" fmla="*/ 27983 h 68362"/>
                  <a:gd name="connsiteX171" fmla="*/ 36466 w 139231"/>
                  <a:gd name="connsiteY171" fmla="*/ 27726 h 68362"/>
                  <a:gd name="connsiteX172" fmla="*/ 36323 w 139231"/>
                  <a:gd name="connsiteY172" fmla="*/ 26763 h 68362"/>
                  <a:gd name="connsiteX173" fmla="*/ 34883 w 139231"/>
                  <a:gd name="connsiteY173" fmla="*/ 23478 h 68362"/>
                  <a:gd name="connsiteX174" fmla="*/ 36157 w 139231"/>
                  <a:gd name="connsiteY174" fmla="*/ 22183 h 68362"/>
                  <a:gd name="connsiteX175" fmla="*/ 36718 w 139231"/>
                  <a:gd name="connsiteY175" fmla="*/ 20923 h 68362"/>
                  <a:gd name="connsiteX176" fmla="*/ 35673 w 139231"/>
                  <a:gd name="connsiteY176" fmla="*/ 19850 h 68362"/>
                  <a:gd name="connsiteX177" fmla="*/ 35947 w 139231"/>
                  <a:gd name="connsiteY177" fmla="*/ 18629 h 68362"/>
                  <a:gd name="connsiteX178" fmla="*/ 36761 w 139231"/>
                  <a:gd name="connsiteY178" fmla="*/ 17394 h 68362"/>
                  <a:gd name="connsiteX179" fmla="*/ 36262 w 139231"/>
                  <a:gd name="connsiteY179" fmla="*/ 14521 h 68362"/>
                  <a:gd name="connsiteX180" fmla="*/ 39493 w 139231"/>
                  <a:gd name="connsiteY180" fmla="*/ 12997 h 68362"/>
                  <a:gd name="connsiteX181" fmla="*/ 42633 w 139231"/>
                  <a:gd name="connsiteY181" fmla="*/ 11924 h 68362"/>
                  <a:gd name="connsiteX182" fmla="*/ 49286 w 139231"/>
                  <a:gd name="connsiteY182" fmla="*/ 11377 h 68362"/>
                  <a:gd name="connsiteX183" fmla="*/ 48627 w 139231"/>
                  <a:gd name="connsiteY183" fmla="*/ 8747 h 68362"/>
                  <a:gd name="connsiteX184" fmla="*/ 51320 w 139231"/>
                  <a:gd name="connsiteY184" fmla="*/ 8628 h 68362"/>
                  <a:gd name="connsiteX185" fmla="*/ 55852 w 139231"/>
                  <a:gd name="connsiteY185" fmla="*/ 5460 h 68362"/>
                  <a:gd name="connsiteX186" fmla="*/ 60346 w 139231"/>
                  <a:gd name="connsiteY186" fmla="*/ 6017 h 68362"/>
                  <a:gd name="connsiteX187" fmla="*/ 66846 w 139231"/>
                  <a:gd name="connsiteY187" fmla="*/ 3840 h 68362"/>
                  <a:gd name="connsiteX188" fmla="*/ 79366 w 139231"/>
                  <a:gd name="connsiteY188" fmla="*/ 3870 h 68362"/>
                  <a:gd name="connsiteX189" fmla="*/ 81072 w 139231"/>
                  <a:gd name="connsiteY189" fmla="*/ 2612 h 68362"/>
                  <a:gd name="connsiteX190" fmla="*/ 80774 w 139231"/>
                  <a:gd name="connsiteY190" fmla="*/ 1348 h 68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Lst>
                <a:rect l="l" t="t" r="r" b="b"/>
                <a:pathLst>
                  <a:path w="139231" h="68362">
                    <a:moveTo>
                      <a:pt x="15312" y="32990"/>
                    </a:moveTo>
                    <a:lnTo>
                      <a:pt x="16869" y="33189"/>
                    </a:lnTo>
                    <a:lnTo>
                      <a:pt x="18439" y="33973"/>
                    </a:lnTo>
                    <a:lnTo>
                      <a:pt x="19886" y="33725"/>
                    </a:lnTo>
                    <a:lnTo>
                      <a:pt x="21352" y="33180"/>
                    </a:lnTo>
                    <a:lnTo>
                      <a:pt x="24539" y="33692"/>
                    </a:lnTo>
                    <a:lnTo>
                      <a:pt x="31805" y="37642"/>
                    </a:lnTo>
                    <a:lnTo>
                      <a:pt x="32477" y="38697"/>
                    </a:lnTo>
                    <a:lnTo>
                      <a:pt x="28141" y="39176"/>
                    </a:lnTo>
                    <a:lnTo>
                      <a:pt x="27156" y="40385"/>
                    </a:lnTo>
                    <a:lnTo>
                      <a:pt x="26114" y="41230"/>
                    </a:lnTo>
                    <a:lnTo>
                      <a:pt x="24885" y="41502"/>
                    </a:lnTo>
                    <a:lnTo>
                      <a:pt x="22790" y="43197"/>
                    </a:lnTo>
                    <a:lnTo>
                      <a:pt x="19957" y="44819"/>
                    </a:lnTo>
                    <a:lnTo>
                      <a:pt x="19365" y="45792"/>
                    </a:lnTo>
                    <a:lnTo>
                      <a:pt x="14239" y="45613"/>
                    </a:lnTo>
                    <a:lnTo>
                      <a:pt x="11436" y="46227"/>
                    </a:lnTo>
                    <a:lnTo>
                      <a:pt x="9173" y="48040"/>
                    </a:lnTo>
                    <a:lnTo>
                      <a:pt x="8244" y="51538"/>
                    </a:lnTo>
                    <a:lnTo>
                      <a:pt x="6588" y="54265"/>
                    </a:lnTo>
                    <a:lnTo>
                      <a:pt x="4904" y="55250"/>
                    </a:lnTo>
                    <a:lnTo>
                      <a:pt x="3148" y="55400"/>
                    </a:lnTo>
                    <a:lnTo>
                      <a:pt x="2732" y="54377"/>
                    </a:lnTo>
                    <a:lnTo>
                      <a:pt x="2898" y="53355"/>
                    </a:lnTo>
                    <a:lnTo>
                      <a:pt x="6599" y="49499"/>
                    </a:lnTo>
                    <a:lnTo>
                      <a:pt x="7368" y="48246"/>
                    </a:lnTo>
                    <a:lnTo>
                      <a:pt x="5526" y="47689"/>
                    </a:lnTo>
                    <a:lnTo>
                      <a:pt x="3982" y="46348"/>
                    </a:lnTo>
                    <a:lnTo>
                      <a:pt x="611" y="44772"/>
                    </a:lnTo>
                    <a:lnTo>
                      <a:pt x="0" y="43506"/>
                    </a:lnTo>
                    <a:lnTo>
                      <a:pt x="808" y="43412"/>
                    </a:lnTo>
                    <a:lnTo>
                      <a:pt x="1546" y="43049"/>
                    </a:lnTo>
                    <a:lnTo>
                      <a:pt x="2444" y="41987"/>
                    </a:lnTo>
                    <a:lnTo>
                      <a:pt x="2865" y="40767"/>
                    </a:lnTo>
                    <a:lnTo>
                      <a:pt x="173" y="37200"/>
                    </a:lnTo>
                    <a:lnTo>
                      <a:pt x="1546" y="36648"/>
                    </a:lnTo>
                    <a:lnTo>
                      <a:pt x="3258" y="36778"/>
                    </a:lnTo>
                    <a:lnTo>
                      <a:pt x="5016" y="37815"/>
                    </a:lnTo>
                    <a:lnTo>
                      <a:pt x="6945" y="36598"/>
                    </a:lnTo>
                    <a:lnTo>
                      <a:pt x="7763" y="36418"/>
                    </a:lnTo>
                    <a:lnTo>
                      <a:pt x="9113" y="36852"/>
                    </a:lnTo>
                    <a:lnTo>
                      <a:pt x="10473" y="34496"/>
                    </a:lnTo>
                    <a:lnTo>
                      <a:pt x="13708" y="33718"/>
                    </a:lnTo>
                    <a:close/>
                    <a:moveTo>
                      <a:pt x="28987" y="31348"/>
                    </a:moveTo>
                    <a:lnTo>
                      <a:pt x="32689" y="32304"/>
                    </a:lnTo>
                    <a:lnTo>
                      <a:pt x="33211" y="34668"/>
                    </a:lnTo>
                    <a:lnTo>
                      <a:pt x="32926" y="35482"/>
                    </a:lnTo>
                    <a:lnTo>
                      <a:pt x="31086" y="35817"/>
                    </a:lnTo>
                    <a:lnTo>
                      <a:pt x="26733" y="33518"/>
                    </a:lnTo>
                    <a:lnTo>
                      <a:pt x="27742" y="31960"/>
                    </a:lnTo>
                    <a:close/>
                    <a:moveTo>
                      <a:pt x="17577" y="18061"/>
                    </a:moveTo>
                    <a:lnTo>
                      <a:pt x="18746" y="18475"/>
                    </a:lnTo>
                    <a:lnTo>
                      <a:pt x="18966" y="19857"/>
                    </a:lnTo>
                    <a:lnTo>
                      <a:pt x="19260" y="20406"/>
                    </a:lnTo>
                    <a:lnTo>
                      <a:pt x="23337" y="21184"/>
                    </a:lnTo>
                    <a:lnTo>
                      <a:pt x="24924" y="23505"/>
                    </a:lnTo>
                    <a:lnTo>
                      <a:pt x="25522" y="26295"/>
                    </a:lnTo>
                    <a:lnTo>
                      <a:pt x="23643" y="26524"/>
                    </a:lnTo>
                    <a:lnTo>
                      <a:pt x="21829" y="28128"/>
                    </a:lnTo>
                    <a:lnTo>
                      <a:pt x="20749" y="27487"/>
                    </a:lnTo>
                    <a:lnTo>
                      <a:pt x="20184" y="26718"/>
                    </a:lnTo>
                    <a:lnTo>
                      <a:pt x="17843" y="30342"/>
                    </a:lnTo>
                    <a:lnTo>
                      <a:pt x="15206" y="30963"/>
                    </a:lnTo>
                    <a:lnTo>
                      <a:pt x="13669" y="30248"/>
                    </a:lnTo>
                    <a:lnTo>
                      <a:pt x="13807" y="28895"/>
                    </a:lnTo>
                    <a:lnTo>
                      <a:pt x="12306" y="25339"/>
                    </a:lnTo>
                    <a:lnTo>
                      <a:pt x="10015" y="24297"/>
                    </a:lnTo>
                    <a:lnTo>
                      <a:pt x="6798" y="24199"/>
                    </a:lnTo>
                    <a:lnTo>
                      <a:pt x="4461" y="22732"/>
                    </a:lnTo>
                    <a:lnTo>
                      <a:pt x="13446" y="21733"/>
                    </a:lnTo>
                    <a:lnTo>
                      <a:pt x="14375" y="20036"/>
                    </a:lnTo>
                    <a:lnTo>
                      <a:pt x="16202" y="18254"/>
                    </a:lnTo>
                    <a:close/>
                    <a:moveTo>
                      <a:pt x="80815" y="0"/>
                    </a:moveTo>
                    <a:lnTo>
                      <a:pt x="83169" y="377"/>
                    </a:lnTo>
                    <a:lnTo>
                      <a:pt x="87105" y="143"/>
                    </a:lnTo>
                    <a:lnTo>
                      <a:pt x="101856" y="2795"/>
                    </a:lnTo>
                    <a:lnTo>
                      <a:pt x="105486" y="2795"/>
                    </a:lnTo>
                    <a:lnTo>
                      <a:pt x="110506" y="5489"/>
                    </a:lnTo>
                    <a:lnTo>
                      <a:pt x="113219" y="6182"/>
                    </a:lnTo>
                    <a:lnTo>
                      <a:pt x="121204" y="6187"/>
                    </a:lnTo>
                    <a:lnTo>
                      <a:pt x="133515" y="7375"/>
                    </a:lnTo>
                    <a:lnTo>
                      <a:pt x="135931" y="5553"/>
                    </a:lnTo>
                    <a:lnTo>
                      <a:pt x="136166" y="5079"/>
                    </a:lnTo>
                    <a:lnTo>
                      <a:pt x="137345" y="6099"/>
                    </a:lnTo>
                    <a:lnTo>
                      <a:pt x="138831" y="7740"/>
                    </a:lnTo>
                    <a:lnTo>
                      <a:pt x="139231" y="8678"/>
                    </a:lnTo>
                    <a:lnTo>
                      <a:pt x="138728" y="9229"/>
                    </a:lnTo>
                    <a:lnTo>
                      <a:pt x="137246" y="9697"/>
                    </a:lnTo>
                    <a:lnTo>
                      <a:pt x="136909" y="10202"/>
                    </a:lnTo>
                    <a:lnTo>
                      <a:pt x="136253" y="11056"/>
                    </a:lnTo>
                    <a:lnTo>
                      <a:pt x="134523" y="11210"/>
                    </a:lnTo>
                    <a:lnTo>
                      <a:pt x="133627" y="11843"/>
                    </a:lnTo>
                    <a:lnTo>
                      <a:pt x="132562" y="14618"/>
                    </a:lnTo>
                    <a:lnTo>
                      <a:pt x="130530" y="19205"/>
                    </a:lnTo>
                    <a:lnTo>
                      <a:pt x="127527" y="22688"/>
                    </a:lnTo>
                    <a:lnTo>
                      <a:pt x="125123" y="24595"/>
                    </a:lnTo>
                    <a:lnTo>
                      <a:pt x="124048" y="26056"/>
                    </a:lnTo>
                    <a:lnTo>
                      <a:pt x="123378" y="27810"/>
                    </a:lnTo>
                    <a:lnTo>
                      <a:pt x="123221" y="29568"/>
                    </a:lnTo>
                    <a:lnTo>
                      <a:pt x="125527" y="39200"/>
                    </a:lnTo>
                    <a:lnTo>
                      <a:pt x="125499" y="40934"/>
                    </a:lnTo>
                    <a:lnTo>
                      <a:pt x="124957" y="42713"/>
                    </a:lnTo>
                    <a:lnTo>
                      <a:pt x="124564" y="44524"/>
                    </a:lnTo>
                    <a:lnTo>
                      <a:pt x="124888" y="46092"/>
                    </a:lnTo>
                    <a:lnTo>
                      <a:pt x="126406" y="48768"/>
                    </a:lnTo>
                    <a:lnTo>
                      <a:pt x="128021" y="52754"/>
                    </a:lnTo>
                    <a:lnTo>
                      <a:pt x="128669" y="55296"/>
                    </a:lnTo>
                    <a:lnTo>
                      <a:pt x="129742" y="56229"/>
                    </a:lnTo>
                    <a:lnTo>
                      <a:pt x="130776" y="56912"/>
                    </a:lnTo>
                    <a:lnTo>
                      <a:pt x="130993" y="57342"/>
                    </a:lnTo>
                    <a:lnTo>
                      <a:pt x="130958" y="57789"/>
                    </a:lnTo>
                    <a:lnTo>
                      <a:pt x="130425" y="58292"/>
                    </a:lnTo>
                    <a:lnTo>
                      <a:pt x="125765" y="59622"/>
                    </a:lnTo>
                    <a:lnTo>
                      <a:pt x="125160" y="60748"/>
                    </a:lnTo>
                    <a:lnTo>
                      <a:pt x="124657" y="62002"/>
                    </a:lnTo>
                    <a:lnTo>
                      <a:pt x="122623" y="63858"/>
                    </a:lnTo>
                    <a:lnTo>
                      <a:pt x="121999" y="65588"/>
                    </a:lnTo>
                    <a:lnTo>
                      <a:pt x="121612" y="67573"/>
                    </a:lnTo>
                    <a:lnTo>
                      <a:pt x="121560" y="68279"/>
                    </a:lnTo>
                    <a:lnTo>
                      <a:pt x="120999" y="68362"/>
                    </a:lnTo>
                    <a:lnTo>
                      <a:pt x="117915" y="67954"/>
                    </a:lnTo>
                    <a:lnTo>
                      <a:pt x="114517" y="66666"/>
                    </a:lnTo>
                    <a:lnTo>
                      <a:pt x="113026" y="65698"/>
                    </a:lnTo>
                    <a:lnTo>
                      <a:pt x="111563" y="65708"/>
                    </a:lnTo>
                    <a:lnTo>
                      <a:pt x="109792" y="66348"/>
                    </a:lnTo>
                    <a:lnTo>
                      <a:pt x="103443" y="68187"/>
                    </a:lnTo>
                    <a:lnTo>
                      <a:pt x="101884" y="67758"/>
                    </a:lnTo>
                    <a:lnTo>
                      <a:pt x="98256" y="65954"/>
                    </a:lnTo>
                    <a:lnTo>
                      <a:pt x="96421" y="63988"/>
                    </a:lnTo>
                    <a:lnTo>
                      <a:pt x="92337" y="60066"/>
                    </a:lnTo>
                    <a:lnTo>
                      <a:pt x="92003" y="59132"/>
                    </a:lnTo>
                    <a:lnTo>
                      <a:pt x="91469" y="58383"/>
                    </a:lnTo>
                    <a:lnTo>
                      <a:pt x="87105" y="57411"/>
                    </a:lnTo>
                    <a:lnTo>
                      <a:pt x="85494" y="55962"/>
                    </a:lnTo>
                    <a:lnTo>
                      <a:pt x="84151" y="55759"/>
                    </a:lnTo>
                    <a:lnTo>
                      <a:pt x="82186" y="55035"/>
                    </a:lnTo>
                    <a:lnTo>
                      <a:pt x="77073" y="51935"/>
                    </a:lnTo>
                    <a:lnTo>
                      <a:pt x="75803" y="51645"/>
                    </a:lnTo>
                    <a:lnTo>
                      <a:pt x="75494" y="52167"/>
                    </a:lnTo>
                    <a:lnTo>
                      <a:pt x="75583" y="52900"/>
                    </a:lnTo>
                    <a:lnTo>
                      <a:pt x="75265" y="53324"/>
                    </a:lnTo>
                    <a:lnTo>
                      <a:pt x="74611" y="53310"/>
                    </a:lnTo>
                    <a:lnTo>
                      <a:pt x="73428" y="52170"/>
                    </a:lnTo>
                    <a:lnTo>
                      <a:pt x="72009" y="51166"/>
                    </a:lnTo>
                    <a:lnTo>
                      <a:pt x="67593" y="53053"/>
                    </a:lnTo>
                    <a:lnTo>
                      <a:pt x="65995" y="53562"/>
                    </a:lnTo>
                    <a:lnTo>
                      <a:pt x="64596" y="53673"/>
                    </a:lnTo>
                    <a:lnTo>
                      <a:pt x="57589" y="56153"/>
                    </a:lnTo>
                    <a:lnTo>
                      <a:pt x="55457" y="57488"/>
                    </a:lnTo>
                    <a:lnTo>
                      <a:pt x="54574" y="57345"/>
                    </a:lnTo>
                    <a:lnTo>
                      <a:pt x="54783" y="56092"/>
                    </a:lnTo>
                    <a:lnTo>
                      <a:pt x="57699" y="49800"/>
                    </a:lnTo>
                    <a:lnTo>
                      <a:pt x="58221" y="44795"/>
                    </a:lnTo>
                    <a:lnTo>
                      <a:pt x="59288" y="44107"/>
                    </a:lnTo>
                    <a:lnTo>
                      <a:pt x="59597" y="43412"/>
                    </a:lnTo>
                    <a:lnTo>
                      <a:pt x="59141" y="41812"/>
                    </a:lnTo>
                    <a:lnTo>
                      <a:pt x="56114" y="40786"/>
                    </a:lnTo>
                    <a:lnTo>
                      <a:pt x="54892" y="40937"/>
                    </a:lnTo>
                    <a:lnTo>
                      <a:pt x="53792" y="42657"/>
                    </a:lnTo>
                    <a:lnTo>
                      <a:pt x="52652" y="43896"/>
                    </a:lnTo>
                    <a:lnTo>
                      <a:pt x="49981" y="44651"/>
                    </a:lnTo>
                    <a:lnTo>
                      <a:pt x="47684" y="43346"/>
                    </a:lnTo>
                    <a:lnTo>
                      <a:pt x="42302" y="41600"/>
                    </a:lnTo>
                    <a:lnTo>
                      <a:pt x="40942" y="39272"/>
                    </a:lnTo>
                    <a:lnTo>
                      <a:pt x="40620" y="36928"/>
                    </a:lnTo>
                    <a:lnTo>
                      <a:pt x="37774" y="34658"/>
                    </a:lnTo>
                    <a:lnTo>
                      <a:pt x="36591" y="31982"/>
                    </a:lnTo>
                    <a:lnTo>
                      <a:pt x="37064" y="30112"/>
                    </a:lnTo>
                    <a:lnTo>
                      <a:pt x="39646" y="28884"/>
                    </a:lnTo>
                    <a:lnTo>
                      <a:pt x="40383" y="27813"/>
                    </a:lnTo>
                    <a:lnTo>
                      <a:pt x="37128" y="27983"/>
                    </a:lnTo>
                    <a:lnTo>
                      <a:pt x="36466" y="27726"/>
                    </a:lnTo>
                    <a:lnTo>
                      <a:pt x="36323" y="26763"/>
                    </a:lnTo>
                    <a:lnTo>
                      <a:pt x="34883" y="23478"/>
                    </a:lnTo>
                    <a:lnTo>
                      <a:pt x="36157" y="22183"/>
                    </a:lnTo>
                    <a:lnTo>
                      <a:pt x="36718" y="20923"/>
                    </a:lnTo>
                    <a:lnTo>
                      <a:pt x="35673" y="19850"/>
                    </a:lnTo>
                    <a:lnTo>
                      <a:pt x="35947" y="18629"/>
                    </a:lnTo>
                    <a:lnTo>
                      <a:pt x="36761" y="17394"/>
                    </a:lnTo>
                    <a:lnTo>
                      <a:pt x="36262" y="14521"/>
                    </a:lnTo>
                    <a:lnTo>
                      <a:pt x="39493" y="12997"/>
                    </a:lnTo>
                    <a:lnTo>
                      <a:pt x="42633" y="11924"/>
                    </a:lnTo>
                    <a:lnTo>
                      <a:pt x="49286" y="11377"/>
                    </a:lnTo>
                    <a:lnTo>
                      <a:pt x="48627" y="8747"/>
                    </a:lnTo>
                    <a:lnTo>
                      <a:pt x="51320" y="8628"/>
                    </a:lnTo>
                    <a:lnTo>
                      <a:pt x="55852" y="5460"/>
                    </a:lnTo>
                    <a:lnTo>
                      <a:pt x="60346" y="6017"/>
                    </a:lnTo>
                    <a:lnTo>
                      <a:pt x="66846" y="3840"/>
                    </a:lnTo>
                    <a:lnTo>
                      <a:pt x="79366" y="3870"/>
                    </a:lnTo>
                    <a:lnTo>
                      <a:pt x="81072" y="2612"/>
                    </a:lnTo>
                    <a:lnTo>
                      <a:pt x="80774" y="1348"/>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256" name="ee4p_FI_1_15912"/>
              <p:cNvSpPr>
                <a:spLocks noChangeAspect="1"/>
              </p:cNvSpPr>
              <p:nvPr>
                <p:custDataLst>
                  <p:tags r:id="rId15"/>
                </p:custDataLst>
              </p:nvPr>
            </p:nvSpPr>
            <p:spPr>
              <a:xfrm>
                <a:off x="5482697" y="1871234"/>
                <a:ext cx="1053423" cy="1463011"/>
              </a:xfrm>
              <a:custGeom>
                <a:avLst/>
                <a:gdLst>
                  <a:gd name="connsiteX0" fmla="*/ 21473 w 265732"/>
                  <a:gd name="connsiteY0" fmla="*/ 360506 h 369053"/>
                  <a:gd name="connsiteX1" fmla="*/ 23220 w 265732"/>
                  <a:gd name="connsiteY1" fmla="*/ 360680 h 369053"/>
                  <a:gd name="connsiteX2" fmla="*/ 24153 w 265732"/>
                  <a:gd name="connsiteY2" fmla="*/ 361638 h 369053"/>
                  <a:gd name="connsiteX3" fmla="*/ 23978 w 265732"/>
                  <a:gd name="connsiteY3" fmla="*/ 362422 h 369053"/>
                  <a:gd name="connsiteX4" fmla="*/ 22173 w 265732"/>
                  <a:gd name="connsiteY4" fmla="*/ 362597 h 369053"/>
                  <a:gd name="connsiteX5" fmla="*/ 21415 w 265732"/>
                  <a:gd name="connsiteY5" fmla="*/ 361899 h 369053"/>
                  <a:gd name="connsiteX6" fmla="*/ 19728 w 265732"/>
                  <a:gd name="connsiteY6" fmla="*/ 361986 h 369053"/>
                  <a:gd name="connsiteX7" fmla="*/ 19435 w 265732"/>
                  <a:gd name="connsiteY7" fmla="*/ 361638 h 369053"/>
                  <a:gd name="connsiteX8" fmla="*/ 20134 w 265732"/>
                  <a:gd name="connsiteY8" fmla="*/ 360942 h 369053"/>
                  <a:gd name="connsiteX9" fmla="*/ 45306 w 265732"/>
                  <a:gd name="connsiteY9" fmla="*/ 357280 h 369053"/>
                  <a:gd name="connsiteX10" fmla="*/ 46768 w 265732"/>
                  <a:gd name="connsiteY10" fmla="*/ 357390 h 369053"/>
                  <a:gd name="connsiteX11" fmla="*/ 47079 w 265732"/>
                  <a:gd name="connsiteY11" fmla="*/ 358322 h 369053"/>
                  <a:gd name="connsiteX12" fmla="*/ 46641 w 265732"/>
                  <a:gd name="connsiteY12" fmla="*/ 359417 h 369053"/>
                  <a:gd name="connsiteX13" fmla="*/ 44702 w 265732"/>
                  <a:gd name="connsiteY13" fmla="*/ 359744 h 369053"/>
                  <a:gd name="connsiteX14" fmla="*/ 43494 w 265732"/>
                  <a:gd name="connsiteY14" fmla="*/ 358787 h 369053"/>
                  <a:gd name="connsiteX15" fmla="*/ 43953 w 265732"/>
                  <a:gd name="connsiteY15" fmla="*/ 358075 h 369053"/>
                  <a:gd name="connsiteX16" fmla="*/ 51860 w 265732"/>
                  <a:gd name="connsiteY16" fmla="*/ 356303 h 369053"/>
                  <a:gd name="connsiteX17" fmla="*/ 51171 w 265732"/>
                  <a:gd name="connsiteY17" fmla="*/ 358333 h 369053"/>
                  <a:gd name="connsiteX18" fmla="*/ 48958 w 265732"/>
                  <a:gd name="connsiteY18" fmla="*/ 359471 h 369053"/>
                  <a:gd name="connsiteX19" fmla="*/ 48115 w 265732"/>
                  <a:gd name="connsiteY19" fmla="*/ 359200 h 369053"/>
                  <a:gd name="connsiteX20" fmla="*/ 48332 w 265732"/>
                  <a:gd name="connsiteY20" fmla="*/ 357280 h 369053"/>
                  <a:gd name="connsiteX21" fmla="*/ 49647 w 265732"/>
                  <a:gd name="connsiteY21" fmla="*/ 356401 h 369053"/>
                  <a:gd name="connsiteX22" fmla="*/ 2428 w 265732"/>
                  <a:gd name="connsiteY22" fmla="*/ 354834 h 369053"/>
                  <a:gd name="connsiteX23" fmla="*/ 3168 w 265732"/>
                  <a:gd name="connsiteY23" fmla="*/ 356788 h 369053"/>
                  <a:gd name="connsiteX24" fmla="*/ 3283 w 265732"/>
                  <a:gd name="connsiteY24" fmla="*/ 357531 h 369053"/>
                  <a:gd name="connsiteX25" fmla="*/ 2436 w 265732"/>
                  <a:gd name="connsiteY25" fmla="*/ 357345 h 369053"/>
                  <a:gd name="connsiteX26" fmla="*/ 1786 w 265732"/>
                  <a:gd name="connsiteY26" fmla="*/ 357599 h 369053"/>
                  <a:gd name="connsiteX27" fmla="*/ 1345 w 265732"/>
                  <a:gd name="connsiteY27" fmla="*/ 358514 h 369053"/>
                  <a:gd name="connsiteX28" fmla="*/ 387 w 265732"/>
                  <a:gd name="connsiteY28" fmla="*/ 358186 h 369053"/>
                  <a:gd name="connsiteX29" fmla="*/ 0 w 265732"/>
                  <a:gd name="connsiteY29" fmla="*/ 356874 h 369053"/>
                  <a:gd name="connsiteX30" fmla="*/ 715 w 265732"/>
                  <a:gd name="connsiteY30" fmla="*/ 354909 h 369053"/>
                  <a:gd name="connsiteX31" fmla="*/ 58731 w 265732"/>
                  <a:gd name="connsiteY31" fmla="*/ 350695 h 369053"/>
                  <a:gd name="connsiteX32" fmla="*/ 61532 w 265732"/>
                  <a:gd name="connsiteY32" fmla="*/ 351466 h 369053"/>
                  <a:gd name="connsiteX33" fmla="*/ 62709 w 265732"/>
                  <a:gd name="connsiteY33" fmla="*/ 351190 h 369053"/>
                  <a:gd name="connsiteX34" fmla="*/ 64047 w 265732"/>
                  <a:gd name="connsiteY34" fmla="*/ 352933 h 369053"/>
                  <a:gd name="connsiteX35" fmla="*/ 61778 w 265732"/>
                  <a:gd name="connsiteY35" fmla="*/ 354042 h 369053"/>
                  <a:gd name="connsiteX36" fmla="*/ 61620 w 265732"/>
                  <a:gd name="connsiteY36" fmla="*/ 355416 h 369053"/>
                  <a:gd name="connsiteX37" fmla="*/ 62517 w 265732"/>
                  <a:gd name="connsiteY37" fmla="*/ 356269 h 369053"/>
                  <a:gd name="connsiteX38" fmla="*/ 62832 w 265732"/>
                  <a:gd name="connsiteY38" fmla="*/ 357503 h 369053"/>
                  <a:gd name="connsiteX39" fmla="*/ 60571 w 265732"/>
                  <a:gd name="connsiteY39" fmla="*/ 357502 h 369053"/>
                  <a:gd name="connsiteX40" fmla="*/ 59489 w 265732"/>
                  <a:gd name="connsiteY40" fmla="*/ 356463 h 369053"/>
                  <a:gd name="connsiteX41" fmla="*/ 59018 w 265732"/>
                  <a:gd name="connsiteY41" fmla="*/ 355144 h 369053"/>
                  <a:gd name="connsiteX42" fmla="*/ 57967 w 265732"/>
                  <a:gd name="connsiteY42" fmla="*/ 354210 h 369053"/>
                  <a:gd name="connsiteX43" fmla="*/ 56565 w 265732"/>
                  <a:gd name="connsiteY43" fmla="*/ 353499 h 369053"/>
                  <a:gd name="connsiteX44" fmla="*/ 57252 w 265732"/>
                  <a:gd name="connsiteY44" fmla="*/ 352551 h 369053"/>
                  <a:gd name="connsiteX45" fmla="*/ 57643 w 265732"/>
                  <a:gd name="connsiteY45" fmla="*/ 351190 h 369053"/>
                  <a:gd name="connsiteX46" fmla="*/ 8165 w 265732"/>
                  <a:gd name="connsiteY46" fmla="*/ 349529 h 369053"/>
                  <a:gd name="connsiteX47" fmla="*/ 9409 w 265732"/>
                  <a:gd name="connsiteY47" fmla="*/ 351135 h 369053"/>
                  <a:gd name="connsiteX48" fmla="*/ 10404 w 265732"/>
                  <a:gd name="connsiteY48" fmla="*/ 351345 h 369053"/>
                  <a:gd name="connsiteX49" fmla="*/ 11082 w 265732"/>
                  <a:gd name="connsiteY49" fmla="*/ 351355 h 369053"/>
                  <a:gd name="connsiteX50" fmla="*/ 11384 w 265732"/>
                  <a:gd name="connsiteY50" fmla="*/ 351075 h 369053"/>
                  <a:gd name="connsiteX51" fmla="*/ 12568 w 265732"/>
                  <a:gd name="connsiteY51" fmla="*/ 351271 h 369053"/>
                  <a:gd name="connsiteX52" fmla="*/ 14347 w 265732"/>
                  <a:gd name="connsiteY52" fmla="*/ 352557 h 369053"/>
                  <a:gd name="connsiteX53" fmla="*/ 14705 w 265732"/>
                  <a:gd name="connsiteY53" fmla="*/ 353253 h 369053"/>
                  <a:gd name="connsiteX54" fmla="*/ 15932 w 265732"/>
                  <a:gd name="connsiteY54" fmla="*/ 353609 h 369053"/>
                  <a:gd name="connsiteX55" fmla="*/ 16360 w 265732"/>
                  <a:gd name="connsiteY55" fmla="*/ 354330 h 369053"/>
                  <a:gd name="connsiteX56" fmla="*/ 14941 w 265732"/>
                  <a:gd name="connsiteY56" fmla="*/ 356576 h 369053"/>
                  <a:gd name="connsiteX57" fmla="*/ 14064 w 265732"/>
                  <a:gd name="connsiteY57" fmla="*/ 356618 h 369053"/>
                  <a:gd name="connsiteX58" fmla="*/ 13410 w 265732"/>
                  <a:gd name="connsiteY58" fmla="*/ 356334 h 369053"/>
                  <a:gd name="connsiteX59" fmla="*/ 12255 w 265732"/>
                  <a:gd name="connsiteY59" fmla="*/ 356579 h 369053"/>
                  <a:gd name="connsiteX60" fmla="*/ 11577 w 265732"/>
                  <a:gd name="connsiteY60" fmla="*/ 357004 h 369053"/>
                  <a:gd name="connsiteX61" fmla="*/ 11350 w 265732"/>
                  <a:gd name="connsiteY61" fmla="*/ 357937 h 369053"/>
                  <a:gd name="connsiteX62" fmla="*/ 11387 w 265732"/>
                  <a:gd name="connsiteY62" fmla="*/ 359888 h 369053"/>
                  <a:gd name="connsiteX63" fmla="*/ 6208 w 265732"/>
                  <a:gd name="connsiteY63" fmla="*/ 360279 h 369053"/>
                  <a:gd name="connsiteX64" fmla="*/ 5018 w 265732"/>
                  <a:gd name="connsiteY64" fmla="*/ 359709 h 369053"/>
                  <a:gd name="connsiteX65" fmla="*/ 3388 w 265732"/>
                  <a:gd name="connsiteY65" fmla="*/ 355268 h 369053"/>
                  <a:gd name="connsiteX66" fmla="*/ 3712 w 265732"/>
                  <a:gd name="connsiteY66" fmla="*/ 354120 h 369053"/>
                  <a:gd name="connsiteX67" fmla="*/ 4809 w 265732"/>
                  <a:gd name="connsiteY67" fmla="*/ 353630 h 369053"/>
                  <a:gd name="connsiteX68" fmla="*/ 5749 w 265732"/>
                  <a:gd name="connsiteY68" fmla="*/ 353525 h 369053"/>
                  <a:gd name="connsiteX69" fmla="*/ 5887 w 265732"/>
                  <a:gd name="connsiteY69" fmla="*/ 355919 h 369053"/>
                  <a:gd name="connsiteX70" fmla="*/ 7266 w 265732"/>
                  <a:gd name="connsiteY70" fmla="*/ 355681 h 369053"/>
                  <a:gd name="connsiteX71" fmla="*/ 7699 w 265732"/>
                  <a:gd name="connsiteY71" fmla="*/ 354103 h 369053"/>
                  <a:gd name="connsiteX72" fmla="*/ 7795 w 265732"/>
                  <a:gd name="connsiteY72" fmla="*/ 352992 h 369053"/>
                  <a:gd name="connsiteX73" fmla="*/ 7422 w 265732"/>
                  <a:gd name="connsiteY73" fmla="*/ 352431 h 369053"/>
                  <a:gd name="connsiteX74" fmla="*/ 6485 w 265732"/>
                  <a:gd name="connsiteY74" fmla="*/ 351996 h 369053"/>
                  <a:gd name="connsiteX75" fmla="*/ 5943 w 265732"/>
                  <a:gd name="connsiteY75" fmla="*/ 351250 h 369053"/>
                  <a:gd name="connsiteX76" fmla="*/ 6722 w 265732"/>
                  <a:gd name="connsiteY76" fmla="*/ 350049 h 369053"/>
                  <a:gd name="connsiteX77" fmla="*/ 51039 w 265732"/>
                  <a:gd name="connsiteY77" fmla="*/ 347396 h 369053"/>
                  <a:gd name="connsiteX78" fmla="*/ 52799 w 265732"/>
                  <a:gd name="connsiteY78" fmla="*/ 348443 h 369053"/>
                  <a:gd name="connsiteX79" fmla="*/ 53760 w 265732"/>
                  <a:gd name="connsiteY79" fmla="*/ 349666 h 369053"/>
                  <a:gd name="connsiteX80" fmla="*/ 52821 w 265732"/>
                  <a:gd name="connsiteY80" fmla="*/ 349950 h 369053"/>
                  <a:gd name="connsiteX81" fmla="*/ 54412 w 265732"/>
                  <a:gd name="connsiteY81" fmla="*/ 351211 h 369053"/>
                  <a:gd name="connsiteX82" fmla="*/ 54732 w 265732"/>
                  <a:gd name="connsiteY82" fmla="*/ 351827 h 369053"/>
                  <a:gd name="connsiteX83" fmla="*/ 53123 w 265732"/>
                  <a:gd name="connsiteY83" fmla="*/ 351973 h 369053"/>
                  <a:gd name="connsiteX84" fmla="*/ 50849 w 265732"/>
                  <a:gd name="connsiteY84" fmla="*/ 350326 h 369053"/>
                  <a:gd name="connsiteX85" fmla="*/ 50562 w 265732"/>
                  <a:gd name="connsiteY85" fmla="*/ 349682 h 369053"/>
                  <a:gd name="connsiteX86" fmla="*/ 51454 w 265732"/>
                  <a:gd name="connsiteY86" fmla="*/ 349308 h 369053"/>
                  <a:gd name="connsiteX87" fmla="*/ 50865 w 265732"/>
                  <a:gd name="connsiteY87" fmla="*/ 347983 h 369053"/>
                  <a:gd name="connsiteX88" fmla="*/ 38675 w 265732"/>
                  <a:gd name="connsiteY88" fmla="*/ 341784 h 369053"/>
                  <a:gd name="connsiteX89" fmla="*/ 39409 w 265732"/>
                  <a:gd name="connsiteY89" fmla="*/ 343210 h 369053"/>
                  <a:gd name="connsiteX90" fmla="*/ 42717 w 265732"/>
                  <a:gd name="connsiteY90" fmla="*/ 345409 h 369053"/>
                  <a:gd name="connsiteX91" fmla="*/ 42408 w 265732"/>
                  <a:gd name="connsiteY91" fmla="*/ 346959 h 369053"/>
                  <a:gd name="connsiteX92" fmla="*/ 40908 w 265732"/>
                  <a:gd name="connsiteY92" fmla="*/ 346787 h 369053"/>
                  <a:gd name="connsiteX93" fmla="*/ 39381 w 265732"/>
                  <a:gd name="connsiteY93" fmla="*/ 347068 h 369053"/>
                  <a:gd name="connsiteX94" fmla="*/ 38150 w 265732"/>
                  <a:gd name="connsiteY94" fmla="*/ 345529 h 369053"/>
                  <a:gd name="connsiteX95" fmla="*/ 37491 w 265732"/>
                  <a:gd name="connsiteY95" fmla="*/ 342933 h 369053"/>
                  <a:gd name="connsiteX96" fmla="*/ 37716 w 265732"/>
                  <a:gd name="connsiteY96" fmla="*/ 342374 h 369053"/>
                  <a:gd name="connsiteX97" fmla="*/ 37973 w 265732"/>
                  <a:gd name="connsiteY97" fmla="*/ 251776 h 369053"/>
                  <a:gd name="connsiteX98" fmla="*/ 37651 w 265732"/>
                  <a:gd name="connsiteY98" fmla="*/ 252424 h 369053"/>
                  <a:gd name="connsiteX99" fmla="*/ 37563 w 265732"/>
                  <a:gd name="connsiteY99" fmla="*/ 253045 h 369053"/>
                  <a:gd name="connsiteX100" fmla="*/ 37800 w 265732"/>
                  <a:gd name="connsiteY100" fmla="*/ 253695 h 369053"/>
                  <a:gd name="connsiteX101" fmla="*/ 39096 w 265732"/>
                  <a:gd name="connsiteY101" fmla="*/ 253516 h 369053"/>
                  <a:gd name="connsiteX102" fmla="*/ 40841 w 265732"/>
                  <a:gd name="connsiteY102" fmla="*/ 252332 h 369053"/>
                  <a:gd name="connsiteX103" fmla="*/ 42078 w 265732"/>
                  <a:gd name="connsiteY103" fmla="*/ 252885 h 369053"/>
                  <a:gd name="connsiteX104" fmla="*/ 41938 w 265732"/>
                  <a:gd name="connsiteY104" fmla="*/ 254575 h 369053"/>
                  <a:gd name="connsiteX105" fmla="*/ 41098 w 265732"/>
                  <a:gd name="connsiteY105" fmla="*/ 254511 h 369053"/>
                  <a:gd name="connsiteX106" fmla="*/ 40867 w 265732"/>
                  <a:gd name="connsiteY106" fmla="*/ 254232 h 369053"/>
                  <a:gd name="connsiteX107" fmla="*/ 39789 w 265732"/>
                  <a:gd name="connsiteY107" fmla="*/ 255197 h 369053"/>
                  <a:gd name="connsiteX108" fmla="*/ 39597 w 265732"/>
                  <a:gd name="connsiteY108" fmla="*/ 255781 h 369053"/>
                  <a:gd name="connsiteX109" fmla="*/ 38351 w 265732"/>
                  <a:gd name="connsiteY109" fmla="*/ 256154 h 369053"/>
                  <a:gd name="connsiteX110" fmla="*/ 36049 w 265732"/>
                  <a:gd name="connsiteY110" fmla="*/ 254502 h 369053"/>
                  <a:gd name="connsiteX111" fmla="*/ 34602 w 265732"/>
                  <a:gd name="connsiteY111" fmla="*/ 251783 h 369053"/>
                  <a:gd name="connsiteX112" fmla="*/ 116464 w 265732"/>
                  <a:gd name="connsiteY112" fmla="*/ 187740 h 369053"/>
                  <a:gd name="connsiteX113" fmla="*/ 120546 w 265732"/>
                  <a:gd name="connsiteY113" fmla="*/ 188858 h 369053"/>
                  <a:gd name="connsiteX114" fmla="*/ 121142 w 265732"/>
                  <a:gd name="connsiteY114" fmla="*/ 189455 h 369053"/>
                  <a:gd name="connsiteX115" fmla="*/ 118803 w 265732"/>
                  <a:gd name="connsiteY115" fmla="*/ 189902 h 369053"/>
                  <a:gd name="connsiteX116" fmla="*/ 117840 w 265732"/>
                  <a:gd name="connsiteY116" fmla="*/ 191169 h 369053"/>
                  <a:gd name="connsiteX117" fmla="*/ 114539 w 265732"/>
                  <a:gd name="connsiteY117" fmla="*/ 192361 h 369053"/>
                  <a:gd name="connsiteX118" fmla="*/ 111878 w 265732"/>
                  <a:gd name="connsiteY118" fmla="*/ 191616 h 369053"/>
                  <a:gd name="connsiteX119" fmla="*/ 111832 w 265732"/>
                  <a:gd name="connsiteY119" fmla="*/ 189306 h 369053"/>
                  <a:gd name="connsiteX120" fmla="*/ 113482 w 265732"/>
                  <a:gd name="connsiteY120" fmla="*/ 188187 h 369053"/>
                  <a:gd name="connsiteX121" fmla="*/ 181957 w 265732"/>
                  <a:gd name="connsiteY121" fmla="*/ 0 h 369053"/>
                  <a:gd name="connsiteX122" fmla="*/ 185099 w 265732"/>
                  <a:gd name="connsiteY122" fmla="*/ 126 h 369053"/>
                  <a:gd name="connsiteX123" fmla="*/ 188577 w 265732"/>
                  <a:gd name="connsiteY123" fmla="*/ 3686 h 369053"/>
                  <a:gd name="connsiteX124" fmla="*/ 193483 w 265732"/>
                  <a:gd name="connsiteY124" fmla="*/ 7643 h 369053"/>
                  <a:gd name="connsiteX125" fmla="*/ 196636 w 265732"/>
                  <a:gd name="connsiteY125" fmla="*/ 9562 h 369053"/>
                  <a:gd name="connsiteX126" fmla="*/ 205230 w 265732"/>
                  <a:gd name="connsiteY126" fmla="*/ 13154 h 369053"/>
                  <a:gd name="connsiteX127" fmla="*/ 212775 w 265732"/>
                  <a:gd name="connsiteY127" fmla="*/ 15515 h 369053"/>
                  <a:gd name="connsiteX128" fmla="*/ 217016 w 265732"/>
                  <a:gd name="connsiteY128" fmla="*/ 23292 h 369053"/>
                  <a:gd name="connsiteX129" fmla="*/ 214926 w 265732"/>
                  <a:gd name="connsiteY129" fmla="*/ 26382 h 369053"/>
                  <a:gd name="connsiteX130" fmla="*/ 213885 w 265732"/>
                  <a:gd name="connsiteY130" fmla="*/ 27446 h 369053"/>
                  <a:gd name="connsiteX131" fmla="*/ 210195 w 265732"/>
                  <a:gd name="connsiteY131" fmla="*/ 30516 h 369053"/>
                  <a:gd name="connsiteX132" fmla="*/ 206245 w 265732"/>
                  <a:gd name="connsiteY132" fmla="*/ 34840 h 369053"/>
                  <a:gd name="connsiteX133" fmla="*/ 205943 w 265732"/>
                  <a:gd name="connsiteY133" fmla="*/ 37090 h 369053"/>
                  <a:gd name="connsiteX134" fmla="*/ 207254 w 265732"/>
                  <a:gd name="connsiteY134" fmla="*/ 39357 h 369053"/>
                  <a:gd name="connsiteX135" fmla="*/ 208889 w 265732"/>
                  <a:gd name="connsiteY135" fmla="*/ 40855 h 369053"/>
                  <a:gd name="connsiteX136" fmla="*/ 207409 w 265732"/>
                  <a:gd name="connsiteY136" fmla="*/ 41332 h 369053"/>
                  <a:gd name="connsiteX137" fmla="*/ 202838 w 265732"/>
                  <a:gd name="connsiteY137" fmla="*/ 43215 h 369053"/>
                  <a:gd name="connsiteX138" fmla="*/ 200048 w 265732"/>
                  <a:gd name="connsiteY138" fmla="*/ 44485 h 369053"/>
                  <a:gd name="connsiteX139" fmla="*/ 196688 w 265732"/>
                  <a:gd name="connsiteY139" fmla="*/ 45416 h 369053"/>
                  <a:gd name="connsiteX140" fmla="*/ 197560 w 265732"/>
                  <a:gd name="connsiteY140" fmla="*/ 46649 h 369053"/>
                  <a:gd name="connsiteX141" fmla="*/ 203142 w 265732"/>
                  <a:gd name="connsiteY141" fmla="*/ 46910 h 369053"/>
                  <a:gd name="connsiteX142" fmla="*/ 204002 w 265732"/>
                  <a:gd name="connsiteY142" fmla="*/ 47260 h 369053"/>
                  <a:gd name="connsiteX143" fmla="*/ 204621 w 265732"/>
                  <a:gd name="connsiteY143" fmla="*/ 47894 h 369053"/>
                  <a:gd name="connsiteX144" fmla="*/ 204727 w 265732"/>
                  <a:gd name="connsiteY144" fmla="*/ 48907 h 369053"/>
                  <a:gd name="connsiteX145" fmla="*/ 204161 w 265732"/>
                  <a:gd name="connsiteY145" fmla="*/ 50542 h 369053"/>
                  <a:gd name="connsiteX146" fmla="*/ 198130 w 265732"/>
                  <a:gd name="connsiteY146" fmla="*/ 59538 h 369053"/>
                  <a:gd name="connsiteX147" fmla="*/ 197940 w 265732"/>
                  <a:gd name="connsiteY147" fmla="*/ 61428 h 369053"/>
                  <a:gd name="connsiteX148" fmla="*/ 199918 w 265732"/>
                  <a:gd name="connsiteY148" fmla="*/ 66676 h 369053"/>
                  <a:gd name="connsiteX149" fmla="*/ 202682 w 265732"/>
                  <a:gd name="connsiteY149" fmla="*/ 72845 h 369053"/>
                  <a:gd name="connsiteX150" fmla="*/ 211037 w 265732"/>
                  <a:gd name="connsiteY150" fmla="*/ 75582 h 369053"/>
                  <a:gd name="connsiteX151" fmla="*/ 217247 w 265732"/>
                  <a:gd name="connsiteY151" fmla="*/ 77717 h 369053"/>
                  <a:gd name="connsiteX152" fmla="*/ 221236 w 265732"/>
                  <a:gd name="connsiteY152" fmla="*/ 82760 h 369053"/>
                  <a:gd name="connsiteX153" fmla="*/ 227811 w 265732"/>
                  <a:gd name="connsiteY153" fmla="*/ 89390 h 369053"/>
                  <a:gd name="connsiteX154" fmla="*/ 231297 w 265732"/>
                  <a:gd name="connsiteY154" fmla="*/ 91862 h 369053"/>
                  <a:gd name="connsiteX155" fmla="*/ 231493 w 265732"/>
                  <a:gd name="connsiteY155" fmla="*/ 92629 h 369053"/>
                  <a:gd name="connsiteX156" fmla="*/ 230456 w 265732"/>
                  <a:gd name="connsiteY156" fmla="*/ 97183 h 369053"/>
                  <a:gd name="connsiteX157" fmla="*/ 226241 w 265732"/>
                  <a:gd name="connsiteY157" fmla="*/ 101735 h 369053"/>
                  <a:gd name="connsiteX158" fmla="*/ 222298 w 265732"/>
                  <a:gd name="connsiteY158" fmla="*/ 105565 h 369053"/>
                  <a:gd name="connsiteX159" fmla="*/ 218217 w 265732"/>
                  <a:gd name="connsiteY159" fmla="*/ 110170 h 369053"/>
                  <a:gd name="connsiteX160" fmla="*/ 215025 w 265732"/>
                  <a:gd name="connsiteY160" fmla="*/ 114087 h 369053"/>
                  <a:gd name="connsiteX161" fmla="*/ 211568 w 265732"/>
                  <a:gd name="connsiteY161" fmla="*/ 118772 h 369053"/>
                  <a:gd name="connsiteX162" fmla="*/ 211171 w 265732"/>
                  <a:gd name="connsiteY162" fmla="*/ 120288 h 369053"/>
                  <a:gd name="connsiteX163" fmla="*/ 211108 w 265732"/>
                  <a:gd name="connsiteY163" fmla="*/ 121719 h 369053"/>
                  <a:gd name="connsiteX164" fmla="*/ 211702 w 265732"/>
                  <a:gd name="connsiteY164" fmla="*/ 123300 h 369053"/>
                  <a:gd name="connsiteX165" fmla="*/ 216129 w 265732"/>
                  <a:gd name="connsiteY165" fmla="*/ 129002 h 369053"/>
                  <a:gd name="connsiteX166" fmla="*/ 217852 w 265732"/>
                  <a:gd name="connsiteY166" fmla="*/ 131908 h 369053"/>
                  <a:gd name="connsiteX167" fmla="*/ 219912 w 265732"/>
                  <a:gd name="connsiteY167" fmla="*/ 135045 h 369053"/>
                  <a:gd name="connsiteX168" fmla="*/ 221680 w 265732"/>
                  <a:gd name="connsiteY168" fmla="*/ 138458 h 369053"/>
                  <a:gd name="connsiteX169" fmla="*/ 222706 w 265732"/>
                  <a:gd name="connsiteY169" fmla="*/ 141510 h 369053"/>
                  <a:gd name="connsiteX170" fmla="*/ 224479 w 265732"/>
                  <a:gd name="connsiteY170" fmla="*/ 144480 h 369053"/>
                  <a:gd name="connsiteX171" fmla="*/ 225581 w 265732"/>
                  <a:gd name="connsiteY171" fmla="*/ 145996 h 369053"/>
                  <a:gd name="connsiteX172" fmla="*/ 227411 w 265732"/>
                  <a:gd name="connsiteY172" fmla="*/ 148118 h 369053"/>
                  <a:gd name="connsiteX173" fmla="*/ 229621 w 265732"/>
                  <a:gd name="connsiteY173" fmla="*/ 151271 h 369053"/>
                  <a:gd name="connsiteX174" fmla="*/ 230355 w 265732"/>
                  <a:gd name="connsiteY174" fmla="*/ 153765 h 369053"/>
                  <a:gd name="connsiteX175" fmla="*/ 233691 w 265732"/>
                  <a:gd name="connsiteY175" fmla="*/ 162396 h 369053"/>
                  <a:gd name="connsiteX176" fmla="*/ 234028 w 265732"/>
                  <a:gd name="connsiteY176" fmla="*/ 164590 h 369053"/>
                  <a:gd name="connsiteX177" fmla="*/ 233864 w 265732"/>
                  <a:gd name="connsiteY177" fmla="*/ 166212 h 369053"/>
                  <a:gd name="connsiteX178" fmla="*/ 232398 w 265732"/>
                  <a:gd name="connsiteY178" fmla="*/ 166611 h 369053"/>
                  <a:gd name="connsiteX179" fmla="*/ 229161 w 265732"/>
                  <a:gd name="connsiteY179" fmla="*/ 166869 h 369053"/>
                  <a:gd name="connsiteX180" fmla="*/ 225652 w 265732"/>
                  <a:gd name="connsiteY180" fmla="*/ 167931 h 369053"/>
                  <a:gd name="connsiteX181" fmla="*/ 225475 w 265732"/>
                  <a:gd name="connsiteY181" fmla="*/ 168288 h 369053"/>
                  <a:gd name="connsiteX182" fmla="*/ 227764 w 265732"/>
                  <a:gd name="connsiteY182" fmla="*/ 170314 h 369053"/>
                  <a:gd name="connsiteX183" fmla="*/ 225742 w 265732"/>
                  <a:gd name="connsiteY183" fmla="*/ 173770 h 369053"/>
                  <a:gd name="connsiteX184" fmla="*/ 225451 w 265732"/>
                  <a:gd name="connsiteY184" fmla="*/ 178707 h 369053"/>
                  <a:gd name="connsiteX185" fmla="*/ 223292 w 265732"/>
                  <a:gd name="connsiteY185" fmla="*/ 181294 h 369053"/>
                  <a:gd name="connsiteX186" fmla="*/ 223088 w 265732"/>
                  <a:gd name="connsiteY186" fmla="*/ 181895 h 369053"/>
                  <a:gd name="connsiteX187" fmla="*/ 223186 w 265732"/>
                  <a:gd name="connsiteY187" fmla="*/ 182397 h 369053"/>
                  <a:gd name="connsiteX188" fmla="*/ 223568 w 265732"/>
                  <a:gd name="connsiteY188" fmla="*/ 182789 h 369053"/>
                  <a:gd name="connsiteX189" fmla="*/ 227567 w 265732"/>
                  <a:gd name="connsiteY189" fmla="*/ 183479 h 369053"/>
                  <a:gd name="connsiteX190" fmla="*/ 227913 w 265732"/>
                  <a:gd name="connsiteY190" fmla="*/ 184180 h 369053"/>
                  <a:gd name="connsiteX191" fmla="*/ 227930 w 265732"/>
                  <a:gd name="connsiteY191" fmla="*/ 185629 h 369053"/>
                  <a:gd name="connsiteX192" fmla="*/ 227573 w 265732"/>
                  <a:gd name="connsiteY192" fmla="*/ 186967 h 369053"/>
                  <a:gd name="connsiteX193" fmla="*/ 225565 w 265732"/>
                  <a:gd name="connsiteY193" fmla="*/ 187959 h 369053"/>
                  <a:gd name="connsiteX194" fmla="*/ 223408 w 265732"/>
                  <a:gd name="connsiteY194" fmla="*/ 189427 h 369053"/>
                  <a:gd name="connsiteX195" fmla="*/ 222931 w 265732"/>
                  <a:gd name="connsiteY195" fmla="*/ 190776 h 369053"/>
                  <a:gd name="connsiteX196" fmla="*/ 223004 w 265732"/>
                  <a:gd name="connsiteY196" fmla="*/ 191980 h 369053"/>
                  <a:gd name="connsiteX197" fmla="*/ 223741 w 265732"/>
                  <a:gd name="connsiteY197" fmla="*/ 194013 h 369053"/>
                  <a:gd name="connsiteX198" fmla="*/ 225159 w 265732"/>
                  <a:gd name="connsiteY198" fmla="*/ 196379 h 369053"/>
                  <a:gd name="connsiteX199" fmla="*/ 226963 w 265732"/>
                  <a:gd name="connsiteY199" fmla="*/ 197863 h 369053"/>
                  <a:gd name="connsiteX200" fmla="*/ 233367 w 265732"/>
                  <a:gd name="connsiteY200" fmla="*/ 199267 h 369053"/>
                  <a:gd name="connsiteX201" fmla="*/ 234194 w 265732"/>
                  <a:gd name="connsiteY201" fmla="*/ 200428 h 369053"/>
                  <a:gd name="connsiteX202" fmla="*/ 234546 w 265732"/>
                  <a:gd name="connsiteY202" fmla="*/ 202018 h 369053"/>
                  <a:gd name="connsiteX203" fmla="*/ 234412 w 265732"/>
                  <a:gd name="connsiteY203" fmla="*/ 203569 h 369053"/>
                  <a:gd name="connsiteX204" fmla="*/ 231437 w 265732"/>
                  <a:gd name="connsiteY204" fmla="*/ 206669 h 369053"/>
                  <a:gd name="connsiteX205" fmla="*/ 231460 w 265732"/>
                  <a:gd name="connsiteY205" fmla="*/ 207860 h 369053"/>
                  <a:gd name="connsiteX206" fmla="*/ 232682 w 265732"/>
                  <a:gd name="connsiteY206" fmla="*/ 210740 h 369053"/>
                  <a:gd name="connsiteX207" fmla="*/ 234147 w 265732"/>
                  <a:gd name="connsiteY207" fmla="*/ 213485 h 369053"/>
                  <a:gd name="connsiteX208" fmla="*/ 240394 w 265732"/>
                  <a:gd name="connsiteY208" fmla="*/ 216455 h 369053"/>
                  <a:gd name="connsiteX209" fmla="*/ 242545 w 265732"/>
                  <a:gd name="connsiteY209" fmla="*/ 218082 h 369053"/>
                  <a:gd name="connsiteX210" fmla="*/ 243117 w 265732"/>
                  <a:gd name="connsiteY210" fmla="*/ 219376 h 369053"/>
                  <a:gd name="connsiteX211" fmla="*/ 243430 w 265732"/>
                  <a:gd name="connsiteY211" fmla="*/ 221460 h 369053"/>
                  <a:gd name="connsiteX212" fmla="*/ 243389 w 265732"/>
                  <a:gd name="connsiteY212" fmla="*/ 223717 h 369053"/>
                  <a:gd name="connsiteX213" fmla="*/ 242899 w 265732"/>
                  <a:gd name="connsiteY213" fmla="*/ 225719 h 369053"/>
                  <a:gd name="connsiteX214" fmla="*/ 240940 w 265732"/>
                  <a:gd name="connsiteY214" fmla="*/ 228298 h 369053"/>
                  <a:gd name="connsiteX215" fmla="*/ 236406 w 265732"/>
                  <a:gd name="connsiteY215" fmla="*/ 233375 h 369053"/>
                  <a:gd name="connsiteX216" fmla="*/ 231847 w 265732"/>
                  <a:gd name="connsiteY216" fmla="*/ 235344 h 369053"/>
                  <a:gd name="connsiteX217" fmla="*/ 231569 w 265732"/>
                  <a:gd name="connsiteY217" fmla="*/ 235771 h 369053"/>
                  <a:gd name="connsiteX218" fmla="*/ 232981 w 265732"/>
                  <a:gd name="connsiteY218" fmla="*/ 237391 h 369053"/>
                  <a:gd name="connsiteX219" fmla="*/ 241011 w 265732"/>
                  <a:gd name="connsiteY219" fmla="*/ 243873 h 369053"/>
                  <a:gd name="connsiteX220" fmla="*/ 246246 w 265732"/>
                  <a:gd name="connsiteY220" fmla="*/ 246900 h 369053"/>
                  <a:gd name="connsiteX221" fmla="*/ 253311 w 265732"/>
                  <a:gd name="connsiteY221" fmla="*/ 250978 h 369053"/>
                  <a:gd name="connsiteX222" fmla="*/ 257868 w 265732"/>
                  <a:gd name="connsiteY222" fmla="*/ 254194 h 369053"/>
                  <a:gd name="connsiteX223" fmla="*/ 259340 w 265732"/>
                  <a:gd name="connsiteY223" fmla="*/ 256505 h 369053"/>
                  <a:gd name="connsiteX224" fmla="*/ 261314 w 265732"/>
                  <a:gd name="connsiteY224" fmla="*/ 259071 h 369053"/>
                  <a:gd name="connsiteX225" fmla="*/ 263532 w 265732"/>
                  <a:gd name="connsiteY225" fmla="*/ 261166 h 369053"/>
                  <a:gd name="connsiteX226" fmla="*/ 265130 w 265732"/>
                  <a:gd name="connsiteY226" fmla="*/ 262982 h 369053"/>
                  <a:gd name="connsiteX227" fmla="*/ 265732 w 265732"/>
                  <a:gd name="connsiteY227" fmla="*/ 264150 h 369053"/>
                  <a:gd name="connsiteX228" fmla="*/ 265676 w 265732"/>
                  <a:gd name="connsiteY228" fmla="*/ 265405 h 369053"/>
                  <a:gd name="connsiteX229" fmla="*/ 263538 w 265732"/>
                  <a:gd name="connsiteY229" fmla="*/ 269185 h 369053"/>
                  <a:gd name="connsiteX230" fmla="*/ 262324 w 265732"/>
                  <a:gd name="connsiteY230" fmla="*/ 272102 h 369053"/>
                  <a:gd name="connsiteX231" fmla="*/ 260185 w 265732"/>
                  <a:gd name="connsiteY231" fmla="*/ 276371 h 369053"/>
                  <a:gd name="connsiteX232" fmla="*/ 257997 w 265732"/>
                  <a:gd name="connsiteY232" fmla="*/ 279345 h 369053"/>
                  <a:gd name="connsiteX233" fmla="*/ 252448 w 265732"/>
                  <a:gd name="connsiteY233" fmla="*/ 284759 h 369053"/>
                  <a:gd name="connsiteX234" fmla="*/ 244264 w 265732"/>
                  <a:gd name="connsiteY234" fmla="*/ 291477 h 369053"/>
                  <a:gd name="connsiteX235" fmla="*/ 242363 w 265732"/>
                  <a:gd name="connsiteY235" fmla="*/ 293506 h 369053"/>
                  <a:gd name="connsiteX236" fmla="*/ 238533 w 265732"/>
                  <a:gd name="connsiteY236" fmla="*/ 297034 h 369053"/>
                  <a:gd name="connsiteX237" fmla="*/ 231977 w 265732"/>
                  <a:gd name="connsiteY237" fmla="*/ 304096 h 369053"/>
                  <a:gd name="connsiteX238" fmla="*/ 230279 w 265732"/>
                  <a:gd name="connsiteY238" fmla="*/ 305652 h 369053"/>
                  <a:gd name="connsiteX239" fmla="*/ 224905 w 265732"/>
                  <a:gd name="connsiteY239" fmla="*/ 311263 h 369053"/>
                  <a:gd name="connsiteX240" fmla="*/ 222456 w 265732"/>
                  <a:gd name="connsiteY240" fmla="*/ 313045 h 369053"/>
                  <a:gd name="connsiteX241" fmla="*/ 220532 w 265732"/>
                  <a:gd name="connsiteY241" fmla="*/ 314710 h 369053"/>
                  <a:gd name="connsiteX242" fmla="*/ 215209 w 265732"/>
                  <a:gd name="connsiteY242" fmla="*/ 319993 h 369053"/>
                  <a:gd name="connsiteX243" fmla="*/ 209489 w 265732"/>
                  <a:gd name="connsiteY243" fmla="*/ 323994 h 369053"/>
                  <a:gd name="connsiteX244" fmla="*/ 203874 w 265732"/>
                  <a:gd name="connsiteY244" fmla="*/ 327703 h 369053"/>
                  <a:gd name="connsiteX245" fmla="*/ 202190 w 265732"/>
                  <a:gd name="connsiteY245" fmla="*/ 329581 h 369053"/>
                  <a:gd name="connsiteX246" fmla="*/ 200095 w 265732"/>
                  <a:gd name="connsiteY246" fmla="*/ 331012 h 369053"/>
                  <a:gd name="connsiteX247" fmla="*/ 197595 w 265732"/>
                  <a:gd name="connsiteY247" fmla="*/ 332372 h 369053"/>
                  <a:gd name="connsiteX248" fmla="*/ 196541 w 265732"/>
                  <a:gd name="connsiteY248" fmla="*/ 333134 h 369053"/>
                  <a:gd name="connsiteX249" fmla="*/ 190892 w 265732"/>
                  <a:gd name="connsiteY249" fmla="*/ 338191 h 369053"/>
                  <a:gd name="connsiteX250" fmla="*/ 183058 w 265732"/>
                  <a:gd name="connsiteY250" fmla="*/ 345191 h 369053"/>
                  <a:gd name="connsiteX251" fmla="*/ 182261 w 265732"/>
                  <a:gd name="connsiteY251" fmla="*/ 345300 h 369053"/>
                  <a:gd name="connsiteX252" fmla="*/ 180221 w 265732"/>
                  <a:gd name="connsiteY252" fmla="*/ 346429 h 369053"/>
                  <a:gd name="connsiteX253" fmla="*/ 177031 w 265732"/>
                  <a:gd name="connsiteY253" fmla="*/ 346702 h 369053"/>
                  <a:gd name="connsiteX254" fmla="*/ 175645 w 265732"/>
                  <a:gd name="connsiteY254" fmla="*/ 347565 h 369053"/>
                  <a:gd name="connsiteX255" fmla="*/ 170769 w 265732"/>
                  <a:gd name="connsiteY255" fmla="*/ 345106 h 369053"/>
                  <a:gd name="connsiteX256" fmla="*/ 169959 w 265732"/>
                  <a:gd name="connsiteY256" fmla="*/ 344947 h 369053"/>
                  <a:gd name="connsiteX257" fmla="*/ 167092 w 265732"/>
                  <a:gd name="connsiteY257" fmla="*/ 345557 h 369053"/>
                  <a:gd name="connsiteX258" fmla="*/ 164340 w 265732"/>
                  <a:gd name="connsiteY258" fmla="*/ 347344 h 369053"/>
                  <a:gd name="connsiteX259" fmla="*/ 159261 w 265732"/>
                  <a:gd name="connsiteY259" fmla="*/ 347890 h 369053"/>
                  <a:gd name="connsiteX260" fmla="*/ 156739 w 265732"/>
                  <a:gd name="connsiteY260" fmla="*/ 348469 h 369053"/>
                  <a:gd name="connsiteX261" fmla="*/ 155131 w 265732"/>
                  <a:gd name="connsiteY261" fmla="*/ 349294 h 369053"/>
                  <a:gd name="connsiteX262" fmla="*/ 154800 w 265732"/>
                  <a:gd name="connsiteY262" fmla="*/ 347341 h 369053"/>
                  <a:gd name="connsiteX263" fmla="*/ 155495 w 265732"/>
                  <a:gd name="connsiteY263" fmla="*/ 344862 h 369053"/>
                  <a:gd name="connsiteX264" fmla="*/ 156614 w 265732"/>
                  <a:gd name="connsiteY264" fmla="*/ 343208 h 369053"/>
                  <a:gd name="connsiteX265" fmla="*/ 156718 w 265732"/>
                  <a:gd name="connsiteY265" fmla="*/ 342130 h 369053"/>
                  <a:gd name="connsiteX266" fmla="*/ 155897 w 265732"/>
                  <a:gd name="connsiteY266" fmla="*/ 342242 h 369053"/>
                  <a:gd name="connsiteX267" fmla="*/ 154271 w 265732"/>
                  <a:gd name="connsiteY267" fmla="*/ 344669 h 369053"/>
                  <a:gd name="connsiteX268" fmla="*/ 153401 w 265732"/>
                  <a:gd name="connsiteY268" fmla="*/ 347500 h 369053"/>
                  <a:gd name="connsiteX269" fmla="*/ 151660 w 265732"/>
                  <a:gd name="connsiteY269" fmla="*/ 348922 h 369053"/>
                  <a:gd name="connsiteX270" fmla="*/ 147834 w 265732"/>
                  <a:gd name="connsiteY270" fmla="*/ 349503 h 369053"/>
                  <a:gd name="connsiteX271" fmla="*/ 144105 w 265732"/>
                  <a:gd name="connsiteY271" fmla="*/ 347230 h 369053"/>
                  <a:gd name="connsiteX272" fmla="*/ 142334 w 265732"/>
                  <a:gd name="connsiteY272" fmla="*/ 347253 h 369053"/>
                  <a:gd name="connsiteX273" fmla="*/ 143446 w 265732"/>
                  <a:gd name="connsiteY273" fmla="*/ 348881 h 369053"/>
                  <a:gd name="connsiteX274" fmla="*/ 144198 w 265732"/>
                  <a:gd name="connsiteY274" fmla="*/ 350667 h 369053"/>
                  <a:gd name="connsiteX275" fmla="*/ 144100 w 265732"/>
                  <a:gd name="connsiteY275" fmla="*/ 351667 h 369053"/>
                  <a:gd name="connsiteX276" fmla="*/ 142112 w 265732"/>
                  <a:gd name="connsiteY276" fmla="*/ 351491 h 369053"/>
                  <a:gd name="connsiteX277" fmla="*/ 139898 w 265732"/>
                  <a:gd name="connsiteY277" fmla="*/ 352561 h 369053"/>
                  <a:gd name="connsiteX278" fmla="*/ 137957 w 265732"/>
                  <a:gd name="connsiteY278" fmla="*/ 354123 h 369053"/>
                  <a:gd name="connsiteX279" fmla="*/ 137015 w 265732"/>
                  <a:gd name="connsiteY279" fmla="*/ 354126 h 369053"/>
                  <a:gd name="connsiteX280" fmla="*/ 135711 w 265732"/>
                  <a:gd name="connsiteY280" fmla="*/ 351943 h 369053"/>
                  <a:gd name="connsiteX281" fmla="*/ 133318 w 265732"/>
                  <a:gd name="connsiteY281" fmla="*/ 352962 h 369053"/>
                  <a:gd name="connsiteX282" fmla="*/ 131274 w 265732"/>
                  <a:gd name="connsiteY282" fmla="*/ 354332 h 369053"/>
                  <a:gd name="connsiteX283" fmla="*/ 127119 w 265732"/>
                  <a:gd name="connsiteY283" fmla="*/ 354760 h 369053"/>
                  <a:gd name="connsiteX284" fmla="*/ 124642 w 265732"/>
                  <a:gd name="connsiteY284" fmla="*/ 356559 h 369053"/>
                  <a:gd name="connsiteX285" fmla="*/ 120259 w 265732"/>
                  <a:gd name="connsiteY285" fmla="*/ 357772 h 369053"/>
                  <a:gd name="connsiteX286" fmla="*/ 117851 w 265732"/>
                  <a:gd name="connsiteY286" fmla="*/ 357743 h 369053"/>
                  <a:gd name="connsiteX287" fmla="*/ 112362 w 265732"/>
                  <a:gd name="connsiteY287" fmla="*/ 359203 h 369053"/>
                  <a:gd name="connsiteX288" fmla="*/ 110537 w 265732"/>
                  <a:gd name="connsiteY288" fmla="*/ 361452 h 369053"/>
                  <a:gd name="connsiteX289" fmla="*/ 108937 w 265732"/>
                  <a:gd name="connsiteY289" fmla="*/ 362279 h 369053"/>
                  <a:gd name="connsiteX290" fmla="*/ 106659 w 265732"/>
                  <a:gd name="connsiteY290" fmla="*/ 361583 h 369053"/>
                  <a:gd name="connsiteX291" fmla="*/ 99641 w 265732"/>
                  <a:gd name="connsiteY291" fmla="*/ 362679 h 369053"/>
                  <a:gd name="connsiteX292" fmla="*/ 92932 w 265732"/>
                  <a:gd name="connsiteY292" fmla="*/ 364116 h 369053"/>
                  <a:gd name="connsiteX293" fmla="*/ 90077 w 265732"/>
                  <a:gd name="connsiteY293" fmla="*/ 364034 h 369053"/>
                  <a:gd name="connsiteX294" fmla="*/ 87222 w 265732"/>
                  <a:gd name="connsiteY294" fmla="*/ 363437 h 369053"/>
                  <a:gd name="connsiteX295" fmla="*/ 84197 w 265732"/>
                  <a:gd name="connsiteY295" fmla="*/ 365433 h 369053"/>
                  <a:gd name="connsiteX296" fmla="*/ 80984 w 265732"/>
                  <a:gd name="connsiteY296" fmla="*/ 368101 h 369053"/>
                  <a:gd name="connsiteX297" fmla="*/ 77442 w 265732"/>
                  <a:gd name="connsiteY297" fmla="*/ 369053 h 369053"/>
                  <a:gd name="connsiteX298" fmla="*/ 76173 w 265732"/>
                  <a:gd name="connsiteY298" fmla="*/ 368712 h 369053"/>
                  <a:gd name="connsiteX299" fmla="*/ 77187 w 265732"/>
                  <a:gd name="connsiteY299" fmla="*/ 367314 h 369053"/>
                  <a:gd name="connsiteX300" fmla="*/ 79531 w 265732"/>
                  <a:gd name="connsiteY300" fmla="*/ 365865 h 369053"/>
                  <a:gd name="connsiteX301" fmla="*/ 81139 w 265732"/>
                  <a:gd name="connsiteY301" fmla="*/ 363900 h 369053"/>
                  <a:gd name="connsiteX302" fmla="*/ 81360 w 265732"/>
                  <a:gd name="connsiteY302" fmla="*/ 362261 h 369053"/>
                  <a:gd name="connsiteX303" fmla="*/ 80254 w 265732"/>
                  <a:gd name="connsiteY303" fmla="*/ 361617 h 369053"/>
                  <a:gd name="connsiteX304" fmla="*/ 78744 w 265732"/>
                  <a:gd name="connsiteY304" fmla="*/ 361420 h 369053"/>
                  <a:gd name="connsiteX305" fmla="*/ 76842 w 265732"/>
                  <a:gd name="connsiteY305" fmla="*/ 359723 h 369053"/>
                  <a:gd name="connsiteX306" fmla="*/ 75019 w 265732"/>
                  <a:gd name="connsiteY306" fmla="*/ 356041 h 369053"/>
                  <a:gd name="connsiteX307" fmla="*/ 74032 w 265732"/>
                  <a:gd name="connsiteY307" fmla="*/ 355838 h 369053"/>
                  <a:gd name="connsiteX308" fmla="*/ 73532 w 265732"/>
                  <a:gd name="connsiteY308" fmla="*/ 356806 h 369053"/>
                  <a:gd name="connsiteX309" fmla="*/ 72972 w 265732"/>
                  <a:gd name="connsiteY309" fmla="*/ 359630 h 369053"/>
                  <a:gd name="connsiteX310" fmla="*/ 72404 w 265732"/>
                  <a:gd name="connsiteY310" fmla="*/ 360443 h 369053"/>
                  <a:gd name="connsiteX311" fmla="*/ 71439 w 265732"/>
                  <a:gd name="connsiteY311" fmla="*/ 361089 h 369053"/>
                  <a:gd name="connsiteX312" fmla="*/ 70280 w 265732"/>
                  <a:gd name="connsiteY312" fmla="*/ 361739 h 369053"/>
                  <a:gd name="connsiteX313" fmla="*/ 69148 w 265732"/>
                  <a:gd name="connsiteY313" fmla="*/ 362056 h 369053"/>
                  <a:gd name="connsiteX314" fmla="*/ 65091 w 265732"/>
                  <a:gd name="connsiteY314" fmla="*/ 362017 h 369053"/>
                  <a:gd name="connsiteX315" fmla="*/ 64557 w 265732"/>
                  <a:gd name="connsiteY315" fmla="*/ 360593 h 369053"/>
                  <a:gd name="connsiteX316" fmla="*/ 64557 w 265732"/>
                  <a:gd name="connsiteY316" fmla="*/ 359997 h 369053"/>
                  <a:gd name="connsiteX317" fmla="*/ 65276 w 265732"/>
                  <a:gd name="connsiteY317" fmla="*/ 358120 h 369053"/>
                  <a:gd name="connsiteX318" fmla="*/ 64648 w 265732"/>
                  <a:gd name="connsiteY318" fmla="*/ 357792 h 369053"/>
                  <a:gd name="connsiteX319" fmla="*/ 65246 w 265732"/>
                  <a:gd name="connsiteY319" fmla="*/ 356319 h 369053"/>
                  <a:gd name="connsiteX320" fmla="*/ 66203 w 265732"/>
                  <a:gd name="connsiteY320" fmla="*/ 356398 h 369053"/>
                  <a:gd name="connsiteX321" fmla="*/ 67336 w 265732"/>
                  <a:gd name="connsiteY321" fmla="*/ 356180 h 369053"/>
                  <a:gd name="connsiteX322" fmla="*/ 67904 w 265732"/>
                  <a:gd name="connsiteY322" fmla="*/ 355422 h 369053"/>
                  <a:gd name="connsiteX323" fmla="*/ 67861 w 265732"/>
                  <a:gd name="connsiteY323" fmla="*/ 354517 h 369053"/>
                  <a:gd name="connsiteX324" fmla="*/ 66285 w 265732"/>
                  <a:gd name="connsiteY324" fmla="*/ 354282 h 369053"/>
                  <a:gd name="connsiteX325" fmla="*/ 66188 w 265732"/>
                  <a:gd name="connsiteY325" fmla="*/ 353664 h 369053"/>
                  <a:gd name="connsiteX326" fmla="*/ 67593 w 265732"/>
                  <a:gd name="connsiteY326" fmla="*/ 351083 h 369053"/>
                  <a:gd name="connsiteX327" fmla="*/ 67794 w 265732"/>
                  <a:gd name="connsiteY327" fmla="*/ 350369 h 369053"/>
                  <a:gd name="connsiteX328" fmla="*/ 67250 w 265732"/>
                  <a:gd name="connsiteY328" fmla="*/ 350221 h 369053"/>
                  <a:gd name="connsiteX329" fmla="*/ 66369 w 265732"/>
                  <a:gd name="connsiteY329" fmla="*/ 350502 h 369053"/>
                  <a:gd name="connsiteX330" fmla="*/ 60562 w 265732"/>
                  <a:gd name="connsiteY330" fmla="*/ 349692 h 369053"/>
                  <a:gd name="connsiteX331" fmla="*/ 53400 w 265732"/>
                  <a:gd name="connsiteY331" fmla="*/ 346385 h 369053"/>
                  <a:gd name="connsiteX332" fmla="*/ 51638 w 265732"/>
                  <a:gd name="connsiteY332" fmla="*/ 346214 h 369053"/>
                  <a:gd name="connsiteX333" fmla="*/ 50554 w 265732"/>
                  <a:gd name="connsiteY333" fmla="*/ 343257 h 369053"/>
                  <a:gd name="connsiteX334" fmla="*/ 48826 w 265732"/>
                  <a:gd name="connsiteY334" fmla="*/ 343632 h 369053"/>
                  <a:gd name="connsiteX335" fmla="*/ 46308 w 265732"/>
                  <a:gd name="connsiteY335" fmla="*/ 345363 h 369053"/>
                  <a:gd name="connsiteX336" fmla="*/ 44419 w 265732"/>
                  <a:gd name="connsiteY336" fmla="*/ 344048 h 369053"/>
                  <a:gd name="connsiteX337" fmla="*/ 42389 w 265732"/>
                  <a:gd name="connsiteY337" fmla="*/ 343182 h 369053"/>
                  <a:gd name="connsiteX338" fmla="*/ 41827 w 265732"/>
                  <a:gd name="connsiteY338" fmla="*/ 341828 h 369053"/>
                  <a:gd name="connsiteX339" fmla="*/ 41856 w 265732"/>
                  <a:gd name="connsiteY339" fmla="*/ 339829 h 369053"/>
                  <a:gd name="connsiteX340" fmla="*/ 41681 w 265732"/>
                  <a:gd name="connsiteY340" fmla="*/ 337469 h 369053"/>
                  <a:gd name="connsiteX341" fmla="*/ 41126 w 265732"/>
                  <a:gd name="connsiteY341" fmla="*/ 334704 h 369053"/>
                  <a:gd name="connsiteX342" fmla="*/ 40720 w 265732"/>
                  <a:gd name="connsiteY342" fmla="*/ 330768 h 369053"/>
                  <a:gd name="connsiteX343" fmla="*/ 41100 w 265732"/>
                  <a:gd name="connsiteY343" fmla="*/ 327687 h 369053"/>
                  <a:gd name="connsiteX344" fmla="*/ 42719 w 265732"/>
                  <a:gd name="connsiteY344" fmla="*/ 325403 h 369053"/>
                  <a:gd name="connsiteX345" fmla="*/ 43341 w 265732"/>
                  <a:gd name="connsiteY345" fmla="*/ 323944 h 369053"/>
                  <a:gd name="connsiteX346" fmla="*/ 44101 w 265732"/>
                  <a:gd name="connsiteY346" fmla="*/ 320215 h 369053"/>
                  <a:gd name="connsiteX347" fmla="*/ 44272 w 265732"/>
                  <a:gd name="connsiteY347" fmla="*/ 315839 h 369053"/>
                  <a:gd name="connsiteX348" fmla="*/ 43842 w 265732"/>
                  <a:gd name="connsiteY348" fmla="*/ 314347 h 369053"/>
                  <a:gd name="connsiteX349" fmla="*/ 43950 w 265732"/>
                  <a:gd name="connsiteY349" fmla="*/ 313354 h 369053"/>
                  <a:gd name="connsiteX350" fmla="*/ 45242 w 265732"/>
                  <a:gd name="connsiteY350" fmla="*/ 313354 h 369053"/>
                  <a:gd name="connsiteX351" fmla="*/ 44961 w 265732"/>
                  <a:gd name="connsiteY351" fmla="*/ 312502 h 369053"/>
                  <a:gd name="connsiteX352" fmla="*/ 44393 w 265732"/>
                  <a:gd name="connsiteY352" fmla="*/ 312035 h 369053"/>
                  <a:gd name="connsiteX353" fmla="*/ 43765 w 265732"/>
                  <a:gd name="connsiteY353" fmla="*/ 311065 h 369053"/>
                  <a:gd name="connsiteX354" fmla="*/ 44300 w 265732"/>
                  <a:gd name="connsiteY354" fmla="*/ 310551 h 369053"/>
                  <a:gd name="connsiteX355" fmla="*/ 45846 w 265732"/>
                  <a:gd name="connsiteY355" fmla="*/ 310514 h 369053"/>
                  <a:gd name="connsiteX356" fmla="*/ 45971 w 265732"/>
                  <a:gd name="connsiteY356" fmla="*/ 310187 h 369053"/>
                  <a:gd name="connsiteX357" fmla="*/ 46146 w 265732"/>
                  <a:gd name="connsiteY357" fmla="*/ 309723 h 369053"/>
                  <a:gd name="connsiteX358" fmla="*/ 44950 w 265732"/>
                  <a:gd name="connsiteY358" fmla="*/ 307170 h 369053"/>
                  <a:gd name="connsiteX359" fmla="*/ 44812 w 265732"/>
                  <a:gd name="connsiteY359" fmla="*/ 305952 h 369053"/>
                  <a:gd name="connsiteX360" fmla="*/ 43151 w 265732"/>
                  <a:gd name="connsiteY360" fmla="*/ 302250 h 369053"/>
                  <a:gd name="connsiteX361" fmla="*/ 41257 w 265732"/>
                  <a:gd name="connsiteY361" fmla="*/ 298735 h 369053"/>
                  <a:gd name="connsiteX362" fmla="*/ 38407 w 265732"/>
                  <a:gd name="connsiteY362" fmla="*/ 296188 h 369053"/>
                  <a:gd name="connsiteX363" fmla="*/ 39418 w 265732"/>
                  <a:gd name="connsiteY363" fmla="*/ 291988 h 369053"/>
                  <a:gd name="connsiteX364" fmla="*/ 40569 w 265732"/>
                  <a:gd name="connsiteY364" fmla="*/ 288184 h 369053"/>
                  <a:gd name="connsiteX365" fmla="*/ 40340 w 265732"/>
                  <a:gd name="connsiteY365" fmla="*/ 286349 h 369053"/>
                  <a:gd name="connsiteX366" fmla="*/ 39899 w 265732"/>
                  <a:gd name="connsiteY366" fmla="*/ 284114 h 369053"/>
                  <a:gd name="connsiteX367" fmla="*/ 36410 w 265732"/>
                  <a:gd name="connsiteY367" fmla="*/ 281660 h 369053"/>
                  <a:gd name="connsiteX368" fmla="*/ 35891 w 265732"/>
                  <a:gd name="connsiteY368" fmla="*/ 278196 h 369053"/>
                  <a:gd name="connsiteX369" fmla="*/ 35038 w 265732"/>
                  <a:gd name="connsiteY369" fmla="*/ 274472 h 369053"/>
                  <a:gd name="connsiteX370" fmla="*/ 35360 w 265732"/>
                  <a:gd name="connsiteY370" fmla="*/ 272185 h 369053"/>
                  <a:gd name="connsiteX371" fmla="*/ 35928 w 265732"/>
                  <a:gd name="connsiteY371" fmla="*/ 270433 h 369053"/>
                  <a:gd name="connsiteX372" fmla="*/ 37075 w 265732"/>
                  <a:gd name="connsiteY372" fmla="*/ 268687 h 369053"/>
                  <a:gd name="connsiteX373" fmla="*/ 42864 w 265732"/>
                  <a:gd name="connsiteY373" fmla="*/ 263167 h 369053"/>
                  <a:gd name="connsiteX374" fmla="*/ 43218 w 265732"/>
                  <a:gd name="connsiteY374" fmla="*/ 260279 h 369053"/>
                  <a:gd name="connsiteX375" fmla="*/ 47142 w 265732"/>
                  <a:gd name="connsiteY375" fmla="*/ 260069 h 369053"/>
                  <a:gd name="connsiteX376" fmla="*/ 45321 w 265732"/>
                  <a:gd name="connsiteY376" fmla="*/ 257484 h 369053"/>
                  <a:gd name="connsiteX377" fmla="*/ 44892 w 265732"/>
                  <a:gd name="connsiteY377" fmla="*/ 256031 h 369053"/>
                  <a:gd name="connsiteX378" fmla="*/ 44801 w 265732"/>
                  <a:gd name="connsiteY378" fmla="*/ 254334 h 369053"/>
                  <a:gd name="connsiteX379" fmla="*/ 50446 w 265732"/>
                  <a:gd name="connsiteY379" fmla="*/ 253171 h 369053"/>
                  <a:gd name="connsiteX380" fmla="*/ 52553 w 265732"/>
                  <a:gd name="connsiteY380" fmla="*/ 254126 h 369053"/>
                  <a:gd name="connsiteX381" fmla="*/ 57520 w 265732"/>
                  <a:gd name="connsiteY381" fmla="*/ 252946 h 369053"/>
                  <a:gd name="connsiteX382" fmla="*/ 61929 w 265732"/>
                  <a:gd name="connsiteY382" fmla="*/ 250636 h 369053"/>
                  <a:gd name="connsiteX383" fmla="*/ 61851 w 265732"/>
                  <a:gd name="connsiteY383" fmla="*/ 249407 h 369053"/>
                  <a:gd name="connsiteX384" fmla="*/ 61174 w 265732"/>
                  <a:gd name="connsiteY384" fmla="*/ 248306 h 369053"/>
                  <a:gd name="connsiteX385" fmla="*/ 60238 w 265732"/>
                  <a:gd name="connsiteY385" fmla="*/ 246185 h 369053"/>
                  <a:gd name="connsiteX386" fmla="*/ 60901 w 265732"/>
                  <a:gd name="connsiteY386" fmla="*/ 245596 h 369053"/>
                  <a:gd name="connsiteX387" fmla="*/ 62510 w 265732"/>
                  <a:gd name="connsiteY387" fmla="*/ 246029 h 369053"/>
                  <a:gd name="connsiteX388" fmla="*/ 61772 w 265732"/>
                  <a:gd name="connsiteY388" fmla="*/ 244974 h 369053"/>
                  <a:gd name="connsiteX389" fmla="*/ 61906 w 265732"/>
                  <a:gd name="connsiteY389" fmla="*/ 243861 h 369053"/>
                  <a:gd name="connsiteX390" fmla="*/ 63661 w 265732"/>
                  <a:gd name="connsiteY390" fmla="*/ 244324 h 369053"/>
                  <a:gd name="connsiteX391" fmla="*/ 66527 w 265732"/>
                  <a:gd name="connsiteY391" fmla="*/ 241214 h 369053"/>
                  <a:gd name="connsiteX392" fmla="*/ 66630 w 265732"/>
                  <a:gd name="connsiteY392" fmla="*/ 238835 h 369053"/>
                  <a:gd name="connsiteX393" fmla="*/ 71582 w 265732"/>
                  <a:gd name="connsiteY393" fmla="*/ 237590 h 369053"/>
                  <a:gd name="connsiteX394" fmla="*/ 77291 w 265732"/>
                  <a:gd name="connsiteY394" fmla="*/ 232724 h 369053"/>
                  <a:gd name="connsiteX395" fmla="*/ 79926 w 265732"/>
                  <a:gd name="connsiteY395" fmla="*/ 231207 h 369053"/>
                  <a:gd name="connsiteX396" fmla="*/ 82471 w 265732"/>
                  <a:gd name="connsiteY396" fmla="*/ 230108 h 369053"/>
                  <a:gd name="connsiteX397" fmla="*/ 87894 w 265732"/>
                  <a:gd name="connsiteY397" fmla="*/ 225229 h 369053"/>
                  <a:gd name="connsiteX398" fmla="*/ 90215 w 265732"/>
                  <a:gd name="connsiteY398" fmla="*/ 225002 h 369053"/>
                  <a:gd name="connsiteX399" fmla="*/ 91409 w 265732"/>
                  <a:gd name="connsiteY399" fmla="*/ 221706 h 369053"/>
                  <a:gd name="connsiteX400" fmla="*/ 96020 w 265732"/>
                  <a:gd name="connsiteY400" fmla="*/ 217312 h 369053"/>
                  <a:gd name="connsiteX401" fmla="*/ 97421 w 265732"/>
                  <a:gd name="connsiteY401" fmla="*/ 216749 h 369053"/>
                  <a:gd name="connsiteX402" fmla="*/ 99576 w 265732"/>
                  <a:gd name="connsiteY402" fmla="*/ 212779 h 369053"/>
                  <a:gd name="connsiteX403" fmla="*/ 105238 w 265732"/>
                  <a:gd name="connsiteY403" fmla="*/ 208180 h 369053"/>
                  <a:gd name="connsiteX404" fmla="*/ 108827 w 265732"/>
                  <a:gd name="connsiteY404" fmla="*/ 202302 h 369053"/>
                  <a:gd name="connsiteX405" fmla="*/ 110807 w 265732"/>
                  <a:gd name="connsiteY405" fmla="*/ 200210 h 369053"/>
                  <a:gd name="connsiteX406" fmla="*/ 111420 w 265732"/>
                  <a:gd name="connsiteY406" fmla="*/ 197980 h 369053"/>
                  <a:gd name="connsiteX407" fmla="*/ 113625 w 265732"/>
                  <a:gd name="connsiteY407" fmla="*/ 197791 h 369053"/>
                  <a:gd name="connsiteX408" fmla="*/ 115614 w 265732"/>
                  <a:gd name="connsiteY408" fmla="*/ 196151 h 369053"/>
                  <a:gd name="connsiteX409" fmla="*/ 119917 w 265732"/>
                  <a:gd name="connsiteY409" fmla="*/ 195007 h 369053"/>
                  <a:gd name="connsiteX410" fmla="*/ 124165 w 265732"/>
                  <a:gd name="connsiteY410" fmla="*/ 195324 h 369053"/>
                  <a:gd name="connsiteX411" fmla="*/ 125934 w 265732"/>
                  <a:gd name="connsiteY411" fmla="*/ 196102 h 369053"/>
                  <a:gd name="connsiteX412" fmla="*/ 127568 w 265732"/>
                  <a:gd name="connsiteY412" fmla="*/ 195855 h 369053"/>
                  <a:gd name="connsiteX413" fmla="*/ 127404 w 265732"/>
                  <a:gd name="connsiteY413" fmla="*/ 193846 h 369053"/>
                  <a:gd name="connsiteX414" fmla="*/ 126238 w 265732"/>
                  <a:gd name="connsiteY414" fmla="*/ 192604 h 369053"/>
                  <a:gd name="connsiteX415" fmla="*/ 127190 w 265732"/>
                  <a:gd name="connsiteY415" fmla="*/ 191411 h 369053"/>
                  <a:gd name="connsiteX416" fmla="*/ 129436 w 265732"/>
                  <a:gd name="connsiteY416" fmla="*/ 190506 h 369053"/>
                  <a:gd name="connsiteX417" fmla="*/ 129207 w 265732"/>
                  <a:gd name="connsiteY417" fmla="*/ 188505 h 369053"/>
                  <a:gd name="connsiteX418" fmla="*/ 128719 w 265732"/>
                  <a:gd name="connsiteY418" fmla="*/ 187300 h 369053"/>
                  <a:gd name="connsiteX419" fmla="*/ 126853 w 265732"/>
                  <a:gd name="connsiteY419" fmla="*/ 185694 h 369053"/>
                  <a:gd name="connsiteX420" fmla="*/ 127782 w 265732"/>
                  <a:gd name="connsiteY420" fmla="*/ 182092 h 369053"/>
                  <a:gd name="connsiteX421" fmla="*/ 128004 w 265732"/>
                  <a:gd name="connsiteY421" fmla="*/ 178137 h 369053"/>
                  <a:gd name="connsiteX422" fmla="*/ 128888 w 265732"/>
                  <a:gd name="connsiteY422" fmla="*/ 173559 h 369053"/>
                  <a:gd name="connsiteX423" fmla="*/ 126542 w 265732"/>
                  <a:gd name="connsiteY423" fmla="*/ 171129 h 369053"/>
                  <a:gd name="connsiteX424" fmla="*/ 117644 w 265732"/>
                  <a:gd name="connsiteY424" fmla="*/ 166987 h 369053"/>
                  <a:gd name="connsiteX425" fmla="*/ 115983 w 265732"/>
                  <a:gd name="connsiteY425" fmla="*/ 167131 h 369053"/>
                  <a:gd name="connsiteX426" fmla="*/ 114007 w 265732"/>
                  <a:gd name="connsiteY426" fmla="*/ 166611 h 369053"/>
                  <a:gd name="connsiteX427" fmla="*/ 111943 w 265732"/>
                  <a:gd name="connsiteY427" fmla="*/ 163467 h 369053"/>
                  <a:gd name="connsiteX428" fmla="*/ 112865 w 265732"/>
                  <a:gd name="connsiteY428" fmla="*/ 160750 h 369053"/>
                  <a:gd name="connsiteX429" fmla="*/ 112971 w 265732"/>
                  <a:gd name="connsiteY429" fmla="*/ 159748 h 369053"/>
                  <a:gd name="connsiteX430" fmla="*/ 112165 w 265732"/>
                  <a:gd name="connsiteY430" fmla="*/ 159778 h 369053"/>
                  <a:gd name="connsiteX431" fmla="*/ 110861 w 265732"/>
                  <a:gd name="connsiteY431" fmla="*/ 161103 h 369053"/>
                  <a:gd name="connsiteX432" fmla="*/ 108023 w 265732"/>
                  <a:gd name="connsiteY432" fmla="*/ 162617 h 369053"/>
                  <a:gd name="connsiteX433" fmla="*/ 104335 w 265732"/>
                  <a:gd name="connsiteY433" fmla="*/ 161455 h 369053"/>
                  <a:gd name="connsiteX434" fmla="*/ 102521 w 265732"/>
                  <a:gd name="connsiteY434" fmla="*/ 161713 h 369053"/>
                  <a:gd name="connsiteX435" fmla="*/ 100168 w 265732"/>
                  <a:gd name="connsiteY435" fmla="*/ 154976 h 369053"/>
                  <a:gd name="connsiteX436" fmla="*/ 98965 w 265732"/>
                  <a:gd name="connsiteY436" fmla="*/ 152396 h 369053"/>
                  <a:gd name="connsiteX437" fmla="*/ 97035 w 265732"/>
                  <a:gd name="connsiteY437" fmla="*/ 149175 h 369053"/>
                  <a:gd name="connsiteX438" fmla="*/ 93588 w 265732"/>
                  <a:gd name="connsiteY438" fmla="*/ 147600 h 369053"/>
                  <a:gd name="connsiteX439" fmla="*/ 92914 w 265732"/>
                  <a:gd name="connsiteY439" fmla="*/ 146709 h 369053"/>
                  <a:gd name="connsiteX440" fmla="*/ 92457 w 265732"/>
                  <a:gd name="connsiteY440" fmla="*/ 145343 h 369053"/>
                  <a:gd name="connsiteX441" fmla="*/ 92307 w 265732"/>
                  <a:gd name="connsiteY441" fmla="*/ 143444 h 369053"/>
                  <a:gd name="connsiteX442" fmla="*/ 91871 w 265732"/>
                  <a:gd name="connsiteY442" fmla="*/ 140631 h 369053"/>
                  <a:gd name="connsiteX443" fmla="*/ 92053 w 265732"/>
                  <a:gd name="connsiteY443" fmla="*/ 138321 h 369053"/>
                  <a:gd name="connsiteX444" fmla="*/ 92476 w 265732"/>
                  <a:gd name="connsiteY444" fmla="*/ 136943 h 369053"/>
                  <a:gd name="connsiteX445" fmla="*/ 93961 w 265732"/>
                  <a:gd name="connsiteY445" fmla="*/ 136017 h 369053"/>
                  <a:gd name="connsiteX446" fmla="*/ 96110 w 265732"/>
                  <a:gd name="connsiteY446" fmla="*/ 133403 h 369053"/>
                  <a:gd name="connsiteX447" fmla="*/ 96559 w 265732"/>
                  <a:gd name="connsiteY447" fmla="*/ 131501 h 369053"/>
                  <a:gd name="connsiteX448" fmla="*/ 96743 w 265732"/>
                  <a:gd name="connsiteY448" fmla="*/ 128581 h 369053"/>
                  <a:gd name="connsiteX449" fmla="*/ 97732 w 265732"/>
                  <a:gd name="connsiteY449" fmla="*/ 126028 h 369053"/>
                  <a:gd name="connsiteX450" fmla="*/ 98831 w 265732"/>
                  <a:gd name="connsiteY450" fmla="*/ 124736 h 369053"/>
                  <a:gd name="connsiteX451" fmla="*/ 98555 w 265732"/>
                  <a:gd name="connsiteY451" fmla="*/ 123708 h 369053"/>
                  <a:gd name="connsiteX452" fmla="*/ 97797 w 265732"/>
                  <a:gd name="connsiteY452" fmla="*/ 122236 h 369053"/>
                  <a:gd name="connsiteX453" fmla="*/ 96194 w 265732"/>
                  <a:gd name="connsiteY453" fmla="*/ 120145 h 369053"/>
                  <a:gd name="connsiteX454" fmla="*/ 93754 w 265732"/>
                  <a:gd name="connsiteY454" fmla="*/ 117593 h 369053"/>
                  <a:gd name="connsiteX455" fmla="*/ 91949 w 265732"/>
                  <a:gd name="connsiteY455" fmla="*/ 115149 h 369053"/>
                  <a:gd name="connsiteX456" fmla="*/ 91157 w 265732"/>
                  <a:gd name="connsiteY456" fmla="*/ 112862 h 369053"/>
                  <a:gd name="connsiteX457" fmla="*/ 90749 w 265732"/>
                  <a:gd name="connsiteY457" fmla="*/ 110816 h 369053"/>
                  <a:gd name="connsiteX458" fmla="*/ 90815 w 265732"/>
                  <a:gd name="connsiteY458" fmla="*/ 108953 h 369053"/>
                  <a:gd name="connsiteX459" fmla="*/ 91491 w 265732"/>
                  <a:gd name="connsiteY459" fmla="*/ 107684 h 369053"/>
                  <a:gd name="connsiteX460" fmla="*/ 93798 w 265732"/>
                  <a:gd name="connsiteY460" fmla="*/ 106085 h 369053"/>
                  <a:gd name="connsiteX461" fmla="*/ 94106 w 265732"/>
                  <a:gd name="connsiteY461" fmla="*/ 105406 h 369053"/>
                  <a:gd name="connsiteX462" fmla="*/ 93193 w 265732"/>
                  <a:gd name="connsiteY462" fmla="*/ 101868 h 369053"/>
                  <a:gd name="connsiteX463" fmla="*/ 91584 w 265732"/>
                  <a:gd name="connsiteY463" fmla="*/ 101223 h 369053"/>
                  <a:gd name="connsiteX464" fmla="*/ 88848 w 265732"/>
                  <a:gd name="connsiteY464" fmla="*/ 100880 h 369053"/>
                  <a:gd name="connsiteX465" fmla="*/ 87322 w 265732"/>
                  <a:gd name="connsiteY465" fmla="*/ 100851 h 369053"/>
                  <a:gd name="connsiteX466" fmla="*/ 87030 w 265732"/>
                  <a:gd name="connsiteY466" fmla="*/ 100464 h 369053"/>
                  <a:gd name="connsiteX467" fmla="*/ 86955 w 265732"/>
                  <a:gd name="connsiteY467" fmla="*/ 99751 h 369053"/>
                  <a:gd name="connsiteX468" fmla="*/ 87263 w 265732"/>
                  <a:gd name="connsiteY468" fmla="*/ 98297 h 369053"/>
                  <a:gd name="connsiteX469" fmla="*/ 88127 w 265732"/>
                  <a:gd name="connsiteY469" fmla="*/ 96629 h 369053"/>
                  <a:gd name="connsiteX470" fmla="*/ 88846 w 265732"/>
                  <a:gd name="connsiteY470" fmla="*/ 95566 h 369053"/>
                  <a:gd name="connsiteX471" fmla="*/ 88941 w 265732"/>
                  <a:gd name="connsiteY471" fmla="*/ 94664 h 369053"/>
                  <a:gd name="connsiteX472" fmla="*/ 88032 w 265732"/>
                  <a:gd name="connsiteY472" fmla="*/ 91575 h 369053"/>
                  <a:gd name="connsiteX473" fmla="*/ 87758 w 265732"/>
                  <a:gd name="connsiteY473" fmla="*/ 87780 h 369053"/>
                  <a:gd name="connsiteX474" fmla="*/ 88069 w 265732"/>
                  <a:gd name="connsiteY474" fmla="*/ 84803 h 369053"/>
                  <a:gd name="connsiteX475" fmla="*/ 90967 w 265732"/>
                  <a:gd name="connsiteY475" fmla="*/ 82604 h 369053"/>
                  <a:gd name="connsiteX476" fmla="*/ 91098 w 265732"/>
                  <a:gd name="connsiteY476" fmla="*/ 81800 h 369053"/>
                  <a:gd name="connsiteX477" fmla="*/ 87458 w 265732"/>
                  <a:gd name="connsiteY477" fmla="*/ 79410 h 369053"/>
                  <a:gd name="connsiteX478" fmla="*/ 84832 w 265732"/>
                  <a:gd name="connsiteY478" fmla="*/ 76697 h 369053"/>
                  <a:gd name="connsiteX479" fmla="*/ 84016 w 265732"/>
                  <a:gd name="connsiteY479" fmla="*/ 75112 h 369053"/>
                  <a:gd name="connsiteX480" fmla="*/ 81007 w 265732"/>
                  <a:gd name="connsiteY480" fmla="*/ 74872 h 369053"/>
                  <a:gd name="connsiteX481" fmla="*/ 79135 w 265732"/>
                  <a:gd name="connsiteY481" fmla="*/ 70260 h 369053"/>
                  <a:gd name="connsiteX482" fmla="*/ 76427 w 265732"/>
                  <a:gd name="connsiteY482" fmla="*/ 68010 h 369053"/>
                  <a:gd name="connsiteX483" fmla="*/ 73745 w 265732"/>
                  <a:gd name="connsiteY483" fmla="*/ 66065 h 369053"/>
                  <a:gd name="connsiteX484" fmla="*/ 72160 w 265732"/>
                  <a:gd name="connsiteY484" fmla="*/ 65159 h 369053"/>
                  <a:gd name="connsiteX485" fmla="*/ 62866 w 265732"/>
                  <a:gd name="connsiteY485" fmla="*/ 62360 h 369053"/>
                  <a:gd name="connsiteX486" fmla="*/ 59174 w 265732"/>
                  <a:gd name="connsiteY486" fmla="*/ 61827 h 369053"/>
                  <a:gd name="connsiteX487" fmla="*/ 54803 w 265732"/>
                  <a:gd name="connsiteY487" fmla="*/ 60192 h 369053"/>
                  <a:gd name="connsiteX488" fmla="*/ 51547 w 265732"/>
                  <a:gd name="connsiteY488" fmla="*/ 58137 h 369053"/>
                  <a:gd name="connsiteX489" fmla="*/ 48757 w 265732"/>
                  <a:gd name="connsiteY489" fmla="*/ 56814 h 369053"/>
                  <a:gd name="connsiteX490" fmla="*/ 46369 w 265732"/>
                  <a:gd name="connsiteY490" fmla="*/ 55182 h 369053"/>
                  <a:gd name="connsiteX491" fmla="*/ 43039 w 265732"/>
                  <a:gd name="connsiteY491" fmla="*/ 53654 h 369053"/>
                  <a:gd name="connsiteX492" fmla="*/ 42087 w 265732"/>
                  <a:gd name="connsiteY492" fmla="*/ 52347 h 369053"/>
                  <a:gd name="connsiteX493" fmla="*/ 38491 w 265732"/>
                  <a:gd name="connsiteY493" fmla="*/ 49924 h 369053"/>
                  <a:gd name="connsiteX494" fmla="*/ 36803 w 265732"/>
                  <a:gd name="connsiteY494" fmla="*/ 48328 h 369053"/>
                  <a:gd name="connsiteX495" fmla="*/ 30946 w 265732"/>
                  <a:gd name="connsiteY495" fmla="*/ 45309 h 369053"/>
                  <a:gd name="connsiteX496" fmla="*/ 30735 w 265732"/>
                  <a:gd name="connsiteY496" fmla="*/ 44117 h 369053"/>
                  <a:gd name="connsiteX497" fmla="*/ 30692 w 265732"/>
                  <a:gd name="connsiteY497" fmla="*/ 42966 h 369053"/>
                  <a:gd name="connsiteX498" fmla="*/ 30428 w 265732"/>
                  <a:gd name="connsiteY498" fmla="*/ 42488 h 369053"/>
                  <a:gd name="connsiteX499" fmla="*/ 24392 w 265732"/>
                  <a:gd name="connsiteY499" fmla="*/ 40278 h 369053"/>
                  <a:gd name="connsiteX500" fmla="*/ 25580 w 265732"/>
                  <a:gd name="connsiteY500" fmla="*/ 39013 h 369053"/>
                  <a:gd name="connsiteX501" fmla="*/ 30299 w 265732"/>
                  <a:gd name="connsiteY501" fmla="*/ 38937 h 369053"/>
                  <a:gd name="connsiteX502" fmla="*/ 34201 w 265732"/>
                  <a:gd name="connsiteY502" fmla="*/ 40088 h 369053"/>
                  <a:gd name="connsiteX503" fmla="*/ 35058 w 265732"/>
                  <a:gd name="connsiteY503" fmla="*/ 39596 h 369053"/>
                  <a:gd name="connsiteX504" fmla="*/ 35574 w 265732"/>
                  <a:gd name="connsiteY504" fmla="*/ 38573 h 369053"/>
                  <a:gd name="connsiteX505" fmla="*/ 33911 w 265732"/>
                  <a:gd name="connsiteY505" fmla="*/ 34464 h 369053"/>
                  <a:gd name="connsiteX506" fmla="*/ 34209 w 265732"/>
                  <a:gd name="connsiteY506" fmla="*/ 33393 h 369053"/>
                  <a:gd name="connsiteX507" fmla="*/ 35926 w 265732"/>
                  <a:gd name="connsiteY507" fmla="*/ 32102 h 369053"/>
                  <a:gd name="connsiteX508" fmla="*/ 38647 w 265732"/>
                  <a:gd name="connsiteY508" fmla="*/ 31074 h 369053"/>
                  <a:gd name="connsiteX509" fmla="*/ 42946 w 265732"/>
                  <a:gd name="connsiteY509" fmla="*/ 30925 h 369053"/>
                  <a:gd name="connsiteX510" fmla="*/ 45876 w 265732"/>
                  <a:gd name="connsiteY510" fmla="*/ 31077 h 369053"/>
                  <a:gd name="connsiteX511" fmla="*/ 46496 w 265732"/>
                  <a:gd name="connsiteY511" fmla="*/ 31189 h 369053"/>
                  <a:gd name="connsiteX512" fmla="*/ 50873 w 265732"/>
                  <a:gd name="connsiteY512" fmla="*/ 35711 h 369053"/>
                  <a:gd name="connsiteX513" fmla="*/ 54626 w 265732"/>
                  <a:gd name="connsiteY513" fmla="*/ 40113 h 369053"/>
                  <a:gd name="connsiteX514" fmla="*/ 56622 w 265732"/>
                  <a:gd name="connsiteY514" fmla="*/ 41986 h 369053"/>
                  <a:gd name="connsiteX515" fmla="*/ 61502 w 265732"/>
                  <a:gd name="connsiteY515" fmla="*/ 47283 h 369053"/>
                  <a:gd name="connsiteX516" fmla="*/ 63327 w 265732"/>
                  <a:gd name="connsiteY516" fmla="*/ 50342 h 369053"/>
                  <a:gd name="connsiteX517" fmla="*/ 63946 w 265732"/>
                  <a:gd name="connsiteY517" fmla="*/ 52530 h 369053"/>
                  <a:gd name="connsiteX518" fmla="*/ 65931 w 265732"/>
                  <a:gd name="connsiteY518" fmla="*/ 52516 h 369053"/>
                  <a:gd name="connsiteX519" fmla="*/ 72793 w 265732"/>
                  <a:gd name="connsiteY519" fmla="*/ 53475 h 369053"/>
                  <a:gd name="connsiteX520" fmla="*/ 78557 w 265732"/>
                  <a:gd name="connsiteY520" fmla="*/ 54282 h 369053"/>
                  <a:gd name="connsiteX521" fmla="*/ 80163 w 265732"/>
                  <a:gd name="connsiteY521" fmla="*/ 55505 h 369053"/>
                  <a:gd name="connsiteX522" fmla="*/ 84137 w 265732"/>
                  <a:gd name="connsiteY522" fmla="*/ 55259 h 369053"/>
                  <a:gd name="connsiteX523" fmla="*/ 87198 w 265732"/>
                  <a:gd name="connsiteY523" fmla="*/ 54156 h 369053"/>
                  <a:gd name="connsiteX524" fmla="*/ 92605 w 265732"/>
                  <a:gd name="connsiteY524" fmla="*/ 52761 h 369053"/>
                  <a:gd name="connsiteX525" fmla="*/ 94055 w 265732"/>
                  <a:gd name="connsiteY525" fmla="*/ 51044 h 369053"/>
                  <a:gd name="connsiteX526" fmla="*/ 95855 w 265732"/>
                  <a:gd name="connsiteY526" fmla="*/ 49212 h 369053"/>
                  <a:gd name="connsiteX527" fmla="*/ 99026 w 265732"/>
                  <a:gd name="connsiteY527" fmla="*/ 49500 h 369053"/>
                  <a:gd name="connsiteX528" fmla="*/ 102491 w 265732"/>
                  <a:gd name="connsiteY528" fmla="*/ 50949 h 369053"/>
                  <a:gd name="connsiteX529" fmla="*/ 106425 w 265732"/>
                  <a:gd name="connsiteY529" fmla="*/ 52851 h 369053"/>
                  <a:gd name="connsiteX530" fmla="*/ 109930 w 265732"/>
                  <a:gd name="connsiteY530" fmla="*/ 53731 h 369053"/>
                  <a:gd name="connsiteX531" fmla="*/ 114633 w 265732"/>
                  <a:gd name="connsiteY531" fmla="*/ 55111 h 369053"/>
                  <a:gd name="connsiteX532" fmla="*/ 116827 w 265732"/>
                  <a:gd name="connsiteY532" fmla="*/ 56893 h 369053"/>
                  <a:gd name="connsiteX533" fmla="*/ 119900 w 265732"/>
                  <a:gd name="connsiteY533" fmla="*/ 57401 h 369053"/>
                  <a:gd name="connsiteX534" fmla="*/ 123117 w 265732"/>
                  <a:gd name="connsiteY534" fmla="*/ 55620 h 369053"/>
                  <a:gd name="connsiteX535" fmla="*/ 125018 w 265732"/>
                  <a:gd name="connsiteY535" fmla="*/ 50779 h 369053"/>
                  <a:gd name="connsiteX536" fmla="*/ 126704 w 265732"/>
                  <a:gd name="connsiteY536" fmla="*/ 48616 h 369053"/>
                  <a:gd name="connsiteX537" fmla="*/ 129093 w 265732"/>
                  <a:gd name="connsiteY537" fmla="*/ 47028 h 369053"/>
                  <a:gd name="connsiteX538" fmla="*/ 131829 w 265732"/>
                  <a:gd name="connsiteY538" fmla="*/ 46327 h 369053"/>
                  <a:gd name="connsiteX539" fmla="*/ 133917 w 265732"/>
                  <a:gd name="connsiteY539" fmla="*/ 46073 h 369053"/>
                  <a:gd name="connsiteX540" fmla="*/ 135495 w 265732"/>
                  <a:gd name="connsiteY540" fmla="*/ 44837 h 369053"/>
                  <a:gd name="connsiteX541" fmla="*/ 137743 w 265732"/>
                  <a:gd name="connsiteY541" fmla="*/ 42089 h 369053"/>
                  <a:gd name="connsiteX542" fmla="*/ 138182 w 265732"/>
                  <a:gd name="connsiteY542" fmla="*/ 38755 h 369053"/>
                  <a:gd name="connsiteX543" fmla="*/ 137750 w 265732"/>
                  <a:gd name="connsiteY543" fmla="*/ 32718 h 369053"/>
                  <a:gd name="connsiteX544" fmla="*/ 138160 w 265732"/>
                  <a:gd name="connsiteY544" fmla="*/ 30723 h 369053"/>
                  <a:gd name="connsiteX545" fmla="*/ 139996 w 265732"/>
                  <a:gd name="connsiteY545" fmla="*/ 27454 h 369053"/>
                  <a:gd name="connsiteX546" fmla="*/ 142457 w 265732"/>
                  <a:gd name="connsiteY546" fmla="*/ 18764 h 369053"/>
                  <a:gd name="connsiteX547" fmla="*/ 143563 w 265732"/>
                  <a:gd name="connsiteY547" fmla="*/ 16253 h 369053"/>
                  <a:gd name="connsiteX548" fmla="*/ 144910 w 265732"/>
                  <a:gd name="connsiteY548" fmla="*/ 14724 h 369053"/>
                  <a:gd name="connsiteX549" fmla="*/ 146761 w 265732"/>
                  <a:gd name="connsiteY549" fmla="*/ 13814 h 369053"/>
                  <a:gd name="connsiteX550" fmla="*/ 150123 w 265732"/>
                  <a:gd name="connsiteY550" fmla="*/ 11169 h 369053"/>
                  <a:gd name="connsiteX551" fmla="*/ 154925 w 265732"/>
                  <a:gd name="connsiteY551" fmla="*/ 5923 h 369053"/>
                  <a:gd name="connsiteX552" fmla="*/ 156227 w 265732"/>
                  <a:gd name="connsiteY552" fmla="*/ 5477 h 369053"/>
                  <a:gd name="connsiteX553" fmla="*/ 159676 w 265732"/>
                  <a:gd name="connsiteY553" fmla="*/ 5211 h 369053"/>
                  <a:gd name="connsiteX554" fmla="*/ 163967 w 265732"/>
                  <a:gd name="connsiteY554" fmla="*/ 5406 h 369053"/>
                  <a:gd name="connsiteX555" fmla="*/ 167823 w 265732"/>
                  <a:gd name="connsiteY555" fmla="*/ 6331 h 369053"/>
                  <a:gd name="connsiteX556" fmla="*/ 168240 w 265732"/>
                  <a:gd name="connsiteY556" fmla="*/ 6260 h 369053"/>
                  <a:gd name="connsiteX557" fmla="*/ 169968 w 265732"/>
                  <a:gd name="connsiteY557" fmla="*/ 5778 h 369053"/>
                  <a:gd name="connsiteX558" fmla="*/ 173116 w 265732"/>
                  <a:gd name="connsiteY558" fmla="*/ 4145 h 369053"/>
                  <a:gd name="connsiteX559" fmla="*/ 178504 w 265732"/>
                  <a:gd name="connsiteY559" fmla="*/ 895 h 36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Lst>
                <a:rect l="l" t="t" r="r" b="b"/>
                <a:pathLst>
                  <a:path w="265732" h="369053">
                    <a:moveTo>
                      <a:pt x="21473" y="360506"/>
                    </a:moveTo>
                    <a:lnTo>
                      <a:pt x="23220" y="360680"/>
                    </a:lnTo>
                    <a:lnTo>
                      <a:pt x="24153" y="361638"/>
                    </a:lnTo>
                    <a:lnTo>
                      <a:pt x="23978" y="362422"/>
                    </a:lnTo>
                    <a:lnTo>
                      <a:pt x="22173" y="362597"/>
                    </a:lnTo>
                    <a:lnTo>
                      <a:pt x="21415" y="361899"/>
                    </a:lnTo>
                    <a:lnTo>
                      <a:pt x="19728" y="361986"/>
                    </a:lnTo>
                    <a:lnTo>
                      <a:pt x="19435" y="361638"/>
                    </a:lnTo>
                    <a:lnTo>
                      <a:pt x="20134" y="360942"/>
                    </a:lnTo>
                    <a:close/>
                    <a:moveTo>
                      <a:pt x="45306" y="357280"/>
                    </a:moveTo>
                    <a:lnTo>
                      <a:pt x="46768" y="357390"/>
                    </a:lnTo>
                    <a:lnTo>
                      <a:pt x="47079" y="358322"/>
                    </a:lnTo>
                    <a:lnTo>
                      <a:pt x="46641" y="359417"/>
                    </a:lnTo>
                    <a:lnTo>
                      <a:pt x="44702" y="359744"/>
                    </a:lnTo>
                    <a:lnTo>
                      <a:pt x="43494" y="358787"/>
                    </a:lnTo>
                    <a:lnTo>
                      <a:pt x="43953" y="358075"/>
                    </a:lnTo>
                    <a:close/>
                    <a:moveTo>
                      <a:pt x="51860" y="356303"/>
                    </a:moveTo>
                    <a:lnTo>
                      <a:pt x="51171" y="358333"/>
                    </a:lnTo>
                    <a:lnTo>
                      <a:pt x="48958" y="359471"/>
                    </a:lnTo>
                    <a:lnTo>
                      <a:pt x="48115" y="359200"/>
                    </a:lnTo>
                    <a:lnTo>
                      <a:pt x="48332" y="357280"/>
                    </a:lnTo>
                    <a:lnTo>
                      <a:pt x="49647" y="356401"/>
                    </a:lnTo>
                    <a:close/>
                    <a:moveTo>
                      <a:pt x="2428" y="354834"/>
                    </a:moveTo>
                    <a:lnTo>
                      <a:pt x="3168" y="356788"/>
                    </a:lnTo>
                    <a:lnTo>
                      <a:pt x="3283" y="357531"/>
                    </a:lnTo>
                    <a:lnTo>
                      <a:pt x="2436" y="357345"/>
                    </a:lnTo>
                    <a:lnTo>
                      <a:pt x="1786" y="357599"/>
                    </a:lnTo>
                    <a:lnTo>
                      <a:pt x="1345" y="358514"/>
                    </a:lnTo>
                    <a:lnTo>
                      <a:pt x="387" y="358186"/>
                    </a:lnTo>
                    <a:lnTo>
                      <a:pt x="0" y="356874"/>
                    </a:lnTo>
                    <a:lnTo>
                      <a:pt x="715" y="354909"/>
                    </a:lnTo>
                    <a:close/>
                    <a:moveTo>
                      <a:pt x="58731" y="350695"/>
                    </a:moveTo>
                    <a:lnTo>
                      <a:pt x="61532" y="351466"/>
                    </a:lnTo>
                    <a:lnTo>
                      <a:pt x="62709" y="351190"/>
                    </a:lnTo>
                    <a:lnTo>
                      <a:pt x="64047" y="352933"/>
                    </a:lnTo>
                    <a:lnTo>
                      <a:pt x="61778" y="354042"/>
                    </a:lnTo>
                    <a:lnTo>
                      <a:pt x="61620" y="355416"/>
                    </a:lnTo>
                    <a:lnTo>
                      <a:pt x="62517" y="356269"/>
                    </a:lnTo>
                    <a:lnTo>
                      <a:pt x="62832" y="357503"/>
                    </a:lnTo>
                    <a:lnTo>
                      <a:pt x="60571" y="357502"/>
                    </a:lnTo>
                    <a:lnTo>
                      <a:pt x="59489" y="356463"/>
                    </a:lnTo>
                    <a:lnTo>
                      <a:pt x="59018" y="355144"/>
                    </a:lnTo>
                    <a:lnTo>
                      <a:pt x="57967" y="354210"/>
                    </a:lnTo>
                    <a:lnTo>
                      <a:pt x="56565" y="353499"/>
                    </a:lnTo>
                    <a:lnTo>
                      <a:pt x="57252" y="352551"/>
                    </a:lnTo>
                    <a:lnTo>
                      <a:pt x="57643" y="351190"/>
                    </a:lnTo>
                    <a:close/>
                    <a:moveTo>
                      <a:pt x="8165" y="349529"/>
                    </a:moveTo>
                    <a:lnTo>
                      <a:pt x="9409" y="351135"/>
                    </a:lnTo>
                    <a:lnTo>
                      <a:pt x="10404" y="351345"/>
                    </a:lnTo>
                    <a:lnTo>
                      <a:pt x="11082" y="351355"/>
                    </a:lnTo>
                    <a:lnTo>
                      <a:pt x="11384" y="351075"/>
                    </a:lnTo>
                    <a:lnTo>
                      <a:pt x="12568" y="351271"/>
                    </a:lnTo>
                    <a:lnTo>
                      <a:pt x="14347" y="352557"/>
                    </a:lnTo>
                    <a:lnTo>
                      <a:pt x="14705" y="353253"/>
                    </a:lnTo>
                    <a:lnTo>
                      <a:pt x="15932" y="353609"/>
                    </a:lnTo>
                    <a:lnTo>
                      <a:pt x="16360" y="354330"/>
                    </a:lnTo>
                    <a:lnTo>
                      <a:pt x="14941" y="356576"/>
                    </a:lnTo>
                    <a:lnTo>
                      <a:pt x="14064" y="356618"/>
                    </a:lnTo>
                    <a:lnTo>
                      <a:pt x="13410" y="356334"/>
                    </a:lnTo>
                    <a:lnTo>
                      <a:pt x="12255" y="356579"/>
                    </a:lnTo>
                    <a:lnTo>
                      <a:pt x="11577" y="357004"/>
                    </a:lnTo>
                    <a:lnTo>
                      <a:pt x="11350" y="357937"/>
                    </a:lnTo>
                    <a:lnTo>
                      <a:pt x="11387" y="359888"/>
                    </a:lnTo>
                    <a:lnTo>
                      <a:pt x="6208" y="360279"/>
                    </a:lnTo>
                    <a:lnTo>
                      <a:pt x="5018" y="359709"/>
                    </a:lnTo>
                    <a:lnTo>
                      <a:pt x="3388" y="355268"/>
                    </a:lnTo>
                    <a:lnTo>
                      <a:pt x="3712" y="354120"/>
                    </a:lnTo>
                    <a:lnTo>
                      <a:pt x="4809" y="353630"/>
                    </a:lnTo>
                    <a:lnTo>
                      <a:pt x="5749" y="353525"/>
                    </a:lnTo>
                    <a:lnTo>
                      <a:pt x="5887" y="355919"/>
                    </a:lnTo>
                    <a:lnTo>
                      <a:pt x="7266" y="355681"/>
                    </a:lnTo>
                    <a:lnTo>
                      <a:pt x="7699" y="354103"/>
                    </a:lnTo>
                    <a:lnTo>
                      <a:pt x="7795" y="352992"/>
                    </a:lnTo>
                    <a:lnTo>
                      <a:pt x="7422" y="352431"/>
                    </a:lnTo>
                    <a:lnTo>
                      <a:pt x="6485" y="351996"/>
                    </a:lnTo>
                    <a:lnTo>
                      <a:pt x="5943" y="351250"/>
                    </a:lnTo>
                    <a:lnTo>
                      <a:pt x="6722" y="350049"/>
                    </a:lnTo>
                    <a:close/>
                    <a:moveTo>
                      <a:pt x="51039" y="347396"/>
                    </a:moveTo>
                    <a:lnTo>
                      <a:pt x="52799" y="348443"/>
                    </a:lnTo>
                    <a:lnTo>
                      <a:pt x="53760" y="349666"/>
                    </a:lnTo>
                    <a:lnTo>
                      <a:pt x="52821" y="349950"/>
                    </a:lnTo>
                    <a:lnTo>
                      <a:pt x="54412" y="351211"/>
                    </a:lnTo>
                    <a:lnTo>
                      <a:pt x="54732" y="351827"/>
                    </a:lnTo>
                    <a:lnTo>
                      <a:pt x="53123" y="351973"/>
                    </a:lnTo>
                    <a:lnTo>
                      <a:pt x="50849" y="350326"/>
                    </a:lnTo>
                    <a:lnTo>
                      <a:pt x="50562" y="349682"/>
                    </a:lnTo>
                    <a:lnTo>
                      <a:pt x="51454" y="349308"/>
                    </a:lnTo>
                    <a:lnTo>
                      <a:pt x="50865" y="347983"/>
                    </a:lnTo>
                    <a:close/>
                    <a:moveTo>
                      <a:pt x="38675" y="341784"/>
                    </a:moveTo>
                    <a:lnTo>
                      <a:pt x="39409" y="343210"/>
                    </a:lnTo>
                    <a:lnTo>
                      <a:pt x="42717" y="345409"/>
                    </a:lnTo>
                    <a:lnTo>
                      <a:pt x="42408" y="346959"/>
                    </a:lnTo>
                    <a:lnTo>
                      <a:pt x="40908" y="346787"/>
                    </a:lnTo>
                    <a:lnTo>
                      <a:pt x="39381" y="347068"/>
                    </a:lnTo>
                    <a:lnTo>
                      <a:pt x="38150" y="345529"/>
                    </a:lnTo>
                    <a:lnTo>
                      <a:pt x="37491" y="342933"/>
                    </a:lnTo>
                    <a:lnTo>
                      <a:pt x="37716" y="342374"/>
                    </a:lnTo>
                    <a:close/>
                    <a:moveTo>
                      <a:pt x="37973" y="251776"/>
                    </a:moveTo>
                    <a:lnTo>
                      <a:pt x="37651" y="252424"/>
                    </a:lnTo>
                    <a:lnTo>
                      <a:pt x="37563" y="253045"/>
                    </a:lnTo>
                    <a:lnTo>
                      <a:pt x="37800" y="253695"/>
                    </a:lnTo>
                    <a:lnTo>
                      <a:pt x="39096" y="253516"/>
                    </a:lnTo>
                    <a:lnTo>
                      <a:pt x="40841" y="252332"/>
                    </a:lnTo>
                    <a:lnTo>
                      <a:pt x="42078" y="252885"/>
                    </a:lnTo>
                    <a:lnTo>
                      <a:pt x="41938" y="254575"/>
                    </a:lnTo>
                    <a:lnTo>
                      <a:pt x="41098" y="254511"/>
                    </a:lnTo>
                    <a:lnTo>
                      <a:pt x="40867" y="254232"/>
                    </a:lnTo>
                    <a:lnTo>
                      <a:pt x="39789" y="255197"/>
                    </a:lnTo>
                    <a:lnTo>
                      <a:pt x="39597" y="255781"/>
                    </a:lnTo>
                    <a:lnTo>
                      <a:pt x="38351" y="256154"/>
                    </a:lnTo>
                    <a:lnTo>
                      <a:pt x="36049" y="254502"/>
                    </a:lnTo>
                    <a:lnTo>
                      <a:pt x="34602" y="251783"/>
                    </a:lnTo>
                    <a:close/>
                    <a:moveTo>
                      <a:pt x="116464" y="187740"/>
                    </a:moveTo>
                    <a:lnTo>
                      <a:pt x="120546" y="188858"/>
                    </a:lnTo>
                    <a:lnTo>
                      <a:pt x="121142" y="189455"/>
                    </a:lnTo>
                    <a:lnTo>
                      <a:pt x="118803" y="189902"/>
                    </a:lnTo>
                    <a:lnTo>
                      <a:pt x="117840" y="191169"/>
                    </a:lnTo>
                    <a:lnTo>
                      <a:pt x="114539" y="192361"/>
                    </a:lnTo>
                    <a:lnTo>
                      <a:pt x="111878" y="191616"/>
                    </a:lnTo>
                    <a:lnTo>
                      <a:pt x="111832" y="189306"/>
                    </a:lnTo>
                    <a:lnTo>
                      <a:pt x="113482" y="188187"/>
                    </a:lnTo>
                    <a:close/>
                    <a:moveTo>
                      <a:pt x="181957" y="0"/>
                    </a:moveTo>
                    <a:lnTo>
                      <a:pt x="185099" y="126"/>
                    </a:lnTo>
                    <a:lnTo>
                      <a:pt x="188577" y="3686"/>
                    </a:lnTo>
                    <a:lnTo>
                      <a:pt x="193483" y="7643"/>
                    </a:lnTo>
                    <a:lnTo>
                      <a:pt x="196636" y="9562"/>
                    </a:lnTo>
                    <a:lnTo>
                      <a:pt x="205230" y="13154"/>
                    </a:lnTo>
                    <a:lnTo>
                      <a:pt x="212775" y="15515"/>
                    </a:lnTo>
                    <a:lnTo>
                      <a:pt x="217016" y="23292"/>
                    </a:lnTo>
                    <a:lnTo>
                      <a:pt x="214926" y="26382"/>
                    </a:lnTo>
                    <a:lnTo>
                      <a:pt x="213885" y="27446"/>
                    </a:lnTo>
                    <a:lnTo>
                      <a:pt x="210195" y="30516"/>
                    </a:lnTo>
                    <a:lnTo>
                      <a:pt x="206245" y="34840"/>
                    </a:lnTo>
                    <a:lnTo>
                      <a:pt x="205943" y="37090"/>
                    </a:lnTo>
                    <a:lnTo>
                      <a:pt x="207254" y="39357"/>
                    </a:lnTo>
                    <a:lnTo>
                      <a:pt x="208889" y="40855"/>
                    </a:lnTo>
                    <a:lnTo>
                      <a:pt x="207409" y="41332"/>
                    </a:lnTo>
                    <a:lnTo>
                      <a:pt x="202838" y="43215"/>
                    </a:lnTo>
                    <a:lnTo>
                      <a:pt x="200048" y="44485"/>
                    </a:lnTo>
                    <a:lnTo>
                      <a:pt x="196688" y="45416"/>
                    </a:lnTo>
                    <a:lnTo>
                      <a:pt x="197560" y="46649"/>
                    </a:lnTo>
                    <a:lnTo>
                      <a:pt x="203142" y="46910"/>
                    </a:lnTo>
                    <a:lnTo>
                      <a:pt x="204002" y="47260"/>
                    </a:lnTo>
                    <a:lnTo>
                      <a:pt x="204621" y="47894"/>
                    </a:lnTo>
                    <a:lnTo>
                      <a:pt x="204727" y="48907"/>
                    </a:lnTo>
                    <a:lnTo>
                      <a:pt x="204161" y="50542"/>
                    </a:lnTo>
                    <a:lnTo>
                      <a:pt x="198130" y="59538"/>
                    </a:lnTo>
                    <a:lnTo>
                      <a:pt x="197940" y="61428"/>
                    </a:lnTo>
                    <a:lnTo>
                      <a:pt x="199918" y="66676"/>
                    </a:lnTo>
                    <a:lnTo>
                      <a:pt x="202682" y="72845"/>
                    </a:lnTo>
                    <a:lnTo>
                      <a:pt x="211037" y="75582"/>
                    </a:lnTo>
                    <a:lnTo>
                      <a:pt x="217247" y="77717"/>
                    </a:lnTo>
                    <a:lnTo>
                      <a:pt x="221236" y="82760"/>
                    </a:lnTo>
                    <a:lnTo>
                      <a:pt x="227811" y="89390"/>
                    </a:lnTo>
                    <a:lnTo>
                      <a:pt x="231297" y="91862"/>
                    </a:lnTo>
                    <a:lnTo>
                      <a:pt x="231493" y="92629"/>
                    </a:lnTo>
                    <a:lnTo>
                      <a:pt x="230456" y="97183"/>
                    </a:lnTo>
                    <a:lnTo>
                      <a:pt x="226241" y="101735"/>
                    </a:lnTo>
                    <a:lnTo>
                      <a:pt x="222298" y="105565"/>
                    </a:lnTo>
                    <a:lnTo>
                      <a:pt x="218217" y="110170"/>
                    </a:lnTo>
                    <a:lnTo>
                      <a:pt x="215025" y="114087"/>
                    </a:lnTo>
                    <a:lnTo>
                      <a:pt x="211568" y="118772"/>
                    </a:lnTo>
                    <a:lnTo>
                      <a:pt x="211171" y="120288"/>
                    </a:lnTo>
                    <a:lnTo>
                      <a:pt x="211108" y="121719"/>
                    </a:lnTo>
                    <a:lnTo>
                      <a:pt x="211702" y="123300"/>
                    </a:lnTo>
                    <a:lnTo>
                      <a:pt x="216129" y="129002"/>
                    </a:lnTo>
                    <a:lnTo>
                      <a:pt x="217852" y="131908"/>
                    </a:lnTo>
                    <a:lnTo>
                      <a:pt x="219912" y="135045"/>
                    </a:lnTo>
                    <a:lnTo>
                      <a:pt x="221680" y="138458"/>
                    </a:lnTo>
                    <a:lnTo>
                      <a:pt x="222706" y="141510"/>
                    </a:lnTo>
                    <a:lnTo>
                      <a:pt x="224479" y="144480"/>
                    </a:lnTo>
                    <a:lnTo>
                      <a:pt x="225581" y="145996"/>
                    </a:lnTo>
                    <a:lnTo>
                      <a:pt x="227411" y="148118"/>
                    </a:lnTo>
                    <a:lnTo>
                      <a:pt x="229621" y="151271"/>
                    </a:lnTo>
                    <a:lnTo>
                      <a:pt x="230355" y="153765"/>
                    </a:lnTo>
                    <a:lnTo>
                      <a:pt x="233691" y="162396"/>
                    </a:lnTo>
                    <a:lnTo>
                      <a:pt x="234028" y="164590"/>
                    </a:lnTo>
                    <a:lnTo>
                      <a:pt x="233864" y="166212"/>
                    </a:lnTo>
                    <a:lnTo>
                      <a:pt x="232398" y="166611"/>
                    </a:lnTo>
                    <a:lnTo>
                      <a:pt x="229161" y="166869"/>
                    </a:lnTo>
                    <a:lnTo>
                      <a:pt x="225652" y="167931"/>
                    </a:lnTo>
                    <a:lnTo>
                      <a:pt x="225475" y="168288"/>
                    </a:lnTo>
                    <a:lnTo>
                      <a:pt x="227764" y="170314"/>
                    </a:lnTo>
                    <a:lnTo>
                      <a:pt x="225742" y="173770"/>
                    </a:lnTo>
                    <a:lnTo>
                      <a:pt x="225451" y="178707"/>
                    </a:lnTo>
                    <a:lnTo>
                      <a:pt x="223292" y="181294"/>
                    </a:lnTo>
                    <a:lnTo>
                      <a:pt x="223088" y="181895"/>
                    </a:lnTo>
                    <a:lnTo>
                      <a:pt x="223186" y="182397"/>
                    </a:lnTo>
                    <a:lnTo>
                      <a:pt x="223568" y="182789"/>
                    </a:lnTo>
                    <a:lnTo>
                      <a:pt x="227567" y="183479"/>
                    </a:lnTo>
                    <a:lnTo>
                      <a:pt x="227913" y="184180"/>
                    </a:lnTo>
                    <a:lnTo>
                      <a:pt x="227930" y="185629"/>
                    </a:lnTo>
                    <a:lnTo>
                      <a:pt x="227573" y="186967"/>
                    </a:lnTo>
                    <a:lnTo>
                      <a:pt x="225565" y="187959"/>
                    </a:lnTo>
                    <a:lnTo>
                      <a:pt x="223408" y="189427"/>
                    </a:lnTo>
                    <a:lnTo>
                      <a:pt x="222931" y="190776"/>
                    </a:lnTo>
                    <a:lnTo>
                      <a:pt x="223004" y="191980"/>
                    </a:lnTo>
                    <a:lnTo>
                      <a:pt x="223741" y="194013"/>
                    </a:lnTo>
                    <a:lnTo>
                      <a:pt x="225159" y="196379"/>
                    </a:lnTo>
                    <a:lnTo>
                      <a:pt x="226963" y="197863"/>
                    </a:lnTo>
                    <a:lnTo>
                      <a:pt x="233367" y="199267"/>
                    </a:lnTo>
                    <a:lnTo>
                      <a:pt x="234194" y="200428"/>
                    </a:lnTo>
                    <a:lnTo>
                      <a:pt x="234546" y="202018"/>
                    </a:lnTo>
                    <a:lnTo>
                      <a:pt x="234412" y="203569"/>
                    </a:lnTo>
                    <a:lnTo>
                      <a:pt x="231437" y="206669"/>
                    </a:lnTo>
                    <a:lnTo>
                      <a:pt x="231460" y="207860"/>
                    </a:lnTo>
                    <a:lnTo>
                      <a:pt x="232682" y="210740"/>
                    </a:lnTo>
                    <a:lnTo>
                      <a:pt x="234147" y="213485"/>
                    </a:lnTo>
                    <a:lnTo>
                      <a:pt x="240394" y="216455"/>
                    </a:lnTo>
                    <a:lnTo>
                      <a:pt x="242545" y="218082"/>
                    </a:lnTo>
                    <a:lnTo>
                      <a:pt x="243117" y="219376"/>
                    </a:lnTo>
                    <a:lnTo>
                      <a:pt x="243430" y="221460"/>
                    </a:lnTo>
                    <a:lnTo>
                      <a:pt x="243389" y="223717"/>
                    </a:lnTo>
                    <a:lnTo>
                      <a:pt x="242899" y="225719"/>
                    </a:lnTo>
                    <a:lnTo>
                      <a:pt x="240940" y="228298"/>
                    </a:lnTo>
                    <a:lnTo>
                      <a:pt x="236406" y="233375"/>
                    </a:lnTo>
                    <a:lnTo>
                      <a:pt x="231847" y="235344"/>
                    </a:lnTo>
                    <a:lnTo>
                      <a:pt x="231569" y="235771"/>
                    </a:lnTo>
                    <a:lnTo>
                      <a:pt x="232981" y="237391"/>
                    </a:lnTo>
                    <a:lnTo>
                      <a:pt x="241011" y="243873"/>
                    </a:lnTo>
                    <a:lnTo>
                      <a:pt x="246246" y="246900"/>
                    </a:lnTo>
                    <a:lnTo>
                      <a:pt x="253311" y="250978"/>
                    </a:lnTo>
                    <a:lnTo>
                      <a:pt x="257868" y="254194"/>
                    </a:lnTo>
                    <a:lnTo>
                      <a:pt x="259340" y="256505"/>
                    </a:lnTo>
                    <a:lnTo>
                      <a:pt x="261314" y="259071"/>
                    </a:lnTo>
                    <a:lnTo>
                      <a:pt x="263532" y="261166"/>
                    </a:lnTo>
                    <a:lnTo>
                      <a:pt x="265130" y="262982"/>
                    </a:lnTo>
                    <a:lnTo>
                      <a:pt x="265732" y="264150"/>
                    </a:lnTo>
                    <a:lnTo>
                      <a:pt x="265676" y="265405"/>
                    </a:lnTo>
                    <a:lnTo>
                      <a:pt x="263538" y="269185"/>
                    </a:lnTo>
                    <a:lnTo>
                      <a:pt x="262324" y="272102"/>
                    </a:lnTo>
                    <a:lnTo>
                      <a:pt x="260185" y="276371"/>
                    </a:lnTo>
                    <a:lnTo>
                      <a:pt x="257997" y="279345"/>
                    </a:lnTo>
                    <a:lnTo>
                      <a:pt x="252448" y="284759"/>
                    </a:lnTo>
                    <a:lnTo>
                      <a:pt x="244264" y="291477"/>
                    </a:lnTo>
                    <a:lnTo>
                      <a:pt x="242363" y="293506"/>
                    </a:lnTo>
                    <a:lnTo>
                      <a:pt x="238533" y="297034"/>
                    </a:lnTo>
                    <a:lnTo>
                      <a:pt x="231977" y="304096"/>
                    </a:lnTo>
                    <a:lnTo>
                      <a:pt x="230279" y="305652"/>
                    </a:lnTo>
                    <a:lnTo>
                      <a:pt x="224905" y="311263"/>
                    </a:lnTo>
                    <a:lnTo>
                      <a:pt x="222456" y="313045"/>
                    </a:lnTo>
                    <a:lnTo>
                      <a:pt x="220532" y="314710"/>
                    </a:lnTo>
                    <a:lnTo>
                      <a:pt x="215209" y="319993"/>
                    </a:lnTo>
                    <a:lnTo>
                      <a:pt x="209489" y="323994"/>
                    </a:lnTo>
                    <a:lnTo>
                      <a:pt x="203874" y="327703"/>
                    </a:lnTo>
                    <a:lnTo>
                      <a:pt x="202190" y="329581"/>
                    </a:lnTo>
                    <a:lnTo>
                      <a:pt x="200095" y="331012"/>
                    </a:lnTo>
                    <a:lnTo>
                      <a:pt x="197595" y="332372"/>
                    </a:lnTo>
                    <a:lnTo>
                      <a:pt x="196541" y="333134"/>
                    </a:lnTo>
                    <a:lnTo>
                      <a:pt x="190892" y="338191"/>
                    </a:lnTo>
                    <a:lnTo>
                      <a:pt x="183058" y="345191"/>
                    </a:lnTo>
                    <a:lnTo>
                      <a:pt x="182261" y="345300"/>
                    </a:lnTo>
                    <a:lnTo>
                      <a:pt x="180221" y="346429"/>
                    </a:lnTo>
                    <a:lnTo>
                      <a:pt x="177031" y="346702"/>
                    </a:lnTo>
                    <a:lnTo>
                      <a:pt x="175645" y="347565"/>
                    </a:lnTo>
                    <a:lnTo>
                      <a:pt x="170769" y="345106"/>
                    </a:lnTo>
                    <a:lnTo>
                      <a:pt x="169959" y="344947"/>
                    </a:lnTo>
                    <a:lnTo>
                      <a:pt x="167092" y="345557"/>
                    </a:lnTo>
                    <a:lnTo>
                      <a:pt x="164340" y="347344"/>
                    </a:lnTo>
                    <a:lnTo>
                      <a:pt x="159261" y="347890"/>
                    </a:lnTo>
                    <a:lnTo>
                      <a:pt x="156739" y="348469"/>
                    </a:lnTo>
                    <a:lnTo>
                      <a:pt x="155131" y="349294"/>
                    </a:lnTo>
                    <a:lnTo>
                      <a:pt x="154800" y="347341"/>
                    </a:lnTo>
                    <a:lnTo>
                      <a:pt x="155495" y="344862"/>
                    </a:lnTo>
                    <a:lnTo>
                      <a:pt x="156614" y="343208"/>
                    </a:lnTo>
                    <a:lnTo>
                      <a:pt x="156718" y="342130"/>
                    </a:lnTo>
                    <a:lnTo>
                      <a:pt x="155897" y="342242"/>
                    </a:lnTo>
                    <a:lnTo>
                      <a:pt x="154271" y="344669"/>
                    </a:lnTo>
                    <a:lnTo>
                      <a:pt x="153401" y="347500"/>
                    </a:lnTo>
                    <a:lnTo>
                      <a:pt x="151660" y="348922"/>
                    </a:lnTo>
                    <a:lnTo>
                      <a:pt x="147834" y="349503"/>
                    </a:lnTo>
                    <a:lnTo>
                      <a:pt x="144105" y="347230"/>
                    </a:lnTo>
                    <a:lnTo>
                      <a:pt x="142334" y="347253"/>
                    </a:lnTo>
                    <a:lnTo>
                      <a:pt x="143446" y="348881"/>
                    </a:lnTo>
                    <a:lnTo>
                      <a:pt x="144198" y="350667"/>
                    </a:lnTo>
                    <a:lnTo>
                      <a:pt x="144100" y="351667"/>
                    </a:lnTo>
                    <a:lnTo>
                      <a:pt x="142112" y="351491"/>
                    </a:lnTo>
                    <a:lnTo>
                      <a:pt x="139898" y="352561"/>
                    </a:lnTo>
                    <a:lnTo>
                      <a:pt x="137957" y="354123"/>
                    </a:lnTo>
                    <a:lnTo>
                      <a:pt x="137015" y="354126"/>
                    </a:lnTo>
                    <a:lnTo>
                      <a:pt x="135711" y="351943"/>
                    </a:lnTo>
                    <a:lnTo>
                      <a:pt x="133318" y="352962"/>
                    </a:lnTo>
                    <a:lnTo>
                      <a:pt x="131274" y="354332"/>
                    </a:lnTo>
                    <a:lnTo>
                      <a:pt x="127119" y="354760"/>
                    </a:lnTo>
                    <a:lnTo>
                      <a:pt x="124642" y="356559"/>
                    </a:lnTo>
                    <a:lnTo>
                      <a:pt x="120259" y="357772"/>
                    </a:lnTo>
                    <a:lnTo>
                      <a:pt x="117851" y="357743"/>
                    </a:lnTo>
                    <a:lnTo>
                      <a:pt x="112362" y="359203"/>
                    </a:lnTo>
                    <a:lnTo>
                      <a:pt x="110537" y="361452"/>
                    </a:lnTo>
                    <a:lnTo>
                      <a:pt x="108937" y="362279"/>
                    </a:lnTo>
                    <a:lnTo>
                      <a:pt x="106659" y="361583"/>
                    </a:lnTo>
                    <a:lnTo>
                      <a:pt x="99641" y="362679"/>
                    </a:lnTo>
                    <a:lnTo>
                      <a:pt x="92932" y="364116"/>
                    </a:lnTo>
                    <a:lnTo>
                      <a:pt x="90077" y="364034"/>
                    </a:lnTo>
                    <a:lnTo>
                      <a:pt x="87222" y="363437"/>
                    </a:lnTo>
                    <a:lnTo>
                      <a:pt x="84197" y="365433"/>
                    </a:lnTo>
                    <a:lnTo>
                      <a:pt x="80984" y="368101"/>
                    </a:lnTo>
                    <a:lnTo>
                      <a:pt x="77442" y="369053"/>
                    </a:lnTo>
                    <a:lnTo>
                      <a:pt x="76173" y="368712"/>
                    </a:lnTo>
                    <a:lnTo>
                      <a:pt x="77187" y="367314"/>
                    </a:lnTo>
                    <a:lnTo>
                      <a:pt x="79531" y="365865"/>
                    </a:lnTo>
                    <a:lnTo>
                      <a:pt x="81139" y="363900"/>
                    </a:lnTo>
                    <a:lnTo>
                      <a:pt x="81360" y="362261"/>
                    </a:lnTo>
                    <a:lnTo>
                      <a:pt x="80254" y="361617"/>
                    </a:lnTo>
                    <a:lnTo>
                      <a:pt x="78744" y="361420"/>
                    </a:lnTo>
                    <a:lnTo>
                      <a:pt x="76842" y="359723"/>
                    </a:lnTo>
                    <a:lnTo>
                      <a:pt x="75019" y="356041"/>
                    </a:lnTo>
                    <a:lnTo>
                      <a:pt x="74032" y="355838"/>
                    </a:lnTo>
                    <a:lnTo>
                      <a:pt x="73532" y="356806"/>
                    </a:lnTo>
                    <a:lnTo>
                      <a:pt x="72972" y="359630"/>
                    </a:lnTo>
                    <a:lnTo>
                      <a:pt x="72404" y="360443"/>
                    </a:lnTo>
                    <a:lnTo>
                      <a:pt x="71439" y="361089"/>
                    </a:lnTo>
                    <a:lnTo>
                      <a:pt x="70280" y="361739"/>
                    </a:lnTo>
                    <a:lnTo>
                      <a:pt x="69148" y="362056"/>
                    </a:lnTo>
                    <a:lnTo>
                      <a:pt x="65091" y="362017"/>
                    </a:lnTo>
                    <a:lnTo>
                      <a:pt x="64557" y="360593"/>
                    </a:lnTo>
                    <a:lnTo>
                      <a:pt x="64557" y="359997"/>
                    </a:lnTo>
                    <a:lnTo>
                      <a:pt x="65276" y="358120"/>
                    </a:lnTo>
                    <a:lnTo>
                      <a:pt x="64648" y="357792"/>
                    </a:lnTo>
                    <a:lnTo>
                      <a:pt x="65246" y="356319"/>
                    </a:lnTo>
                    <a:lnTo>
                      <a:pt x="66203" y="356398"/>
                    </a:lnTo>
                    <a:lnTo>
                      <a:pt x="67336" y="356180"/>
                    </a:lnTo>
                    <a:lnTo>
                      <a:pt x="67904" y="355422"/>
                    </a:lnTo>
                    <a:lnTo>
                      <a:pt x="67861" y="354517"/>
                    </a:lnTo>
                    <a:lnTo>
                      <a:pt x="66285" y="354282"/>
                    </a:lnTo>
                    <a:lnTo>
                      <a:pt x="66188" y="353664"/>
                    </a:lnTo>
                    <a:lnTo>
                      <a:pt x="67593" y="351083"/>
                    </a:lnTo>
                    <a:lnTo>
                      <a:pt x="67794" y="350369"/>
                    </a:lnTo>
                    <a:lnTo>
                      <a:pt x="67250" y="350221"/>
                    </a:lnTo>
                    <a:lnTo>
                      <a:pt x="66369" y="350502"/>
                    </a:lnTo>
                    <a:lnTo>
                      <a:pt x="60562" y="349692"/>
                    </a:lnTo>
                    <a:lnTo>
                      <a:pt x="53400" y="346385"/>
                    </a:lnTo>
                    <a:lnTo>
                      <a:pt x="51638" y="346214"/>
                    </a:lnTo>
                    <a:lnTo>
                      <a:pt x="50554" y="343257"/>
                    </a:lnTo>
                    <a:lnTo>
                      <a:pt x="48826" y="343632"/>
                    </a:lnTo>
                    <a:lnTo>
                      <a:pt x="46308" y="345363"/>
                    </a:lnTo>
                    <a:lnTo>
                      <a:pt x="44419" y="344048"/>
                    </a:lnTo>
                    <a:lnTo>
                      <a:pt x="42389" y="343182"/>
                    </a:lnTo>
                    <a:lnTo>
                      <a:pt x="41827" y="341828"/>
                    </a:lnTo>
                    <a:lnTo>
                      <a:pt x="41856" y="339829"/>
                    </a:lnTo>
                    <a:lnTo>
                      <a:pt x="41681" y="337469"/>
                    </a:lnTo>
                    <a:lnTo>
                      <a:pt x="41126" y="334704"/>
                    </a:lnTo>
                    <a:lnTo>
                      <a:pt x="40720" y="330768"/>
                    </a:lnTo>
                    <a:lnTo>
                      <a:pt x="41100" y="327687"/>
                    </a:lnTo>
                    <a:lnTo>
                      <a:pt x="42719" y="325403"/>
                    </a:lnTo>
                    <a:lnTo>
                      <a:pt x="43341" y="323944"/>
                    </a:lnTo>
                    <a:lnTo>
                      <a:pt x="44101" y="320215"/>
                    </a:lnTo>
                    <a:lnTo>
                      <a:pt x="44272" y="315839"/>
                    </a:lnTo>
                    <a:lnTo>
                      <a:pt x="43842" y="314347"/>
                    </a:lnTo>
                    <a:lnTo>
                      <a:pt x="43950" y="313354"/>
                    </a:lnTo>
                    <a:lnTo>
                      <a:pt x="45242" y="313354"/>
                    </a:lnTo>
                    <a:lnTo>
                      <a:pt x="44961" y="312502"/>
                    </a:lnTo>
                    <a:lnTo>
                      <a:pt x="44393" y="312035"/>
                    </a:lnTo>
                    <a:lnTo>
                      <a:pt x="43765" y="311065"/>
                    </a:lnTo>
                    <a:lnTo>
                      <a:pt x="44300" y="310551"/>
                    </a:lnTo>
                    <a:lnTo>
                      <a:pt x="45846" y="310514"/>
                    </a:lnTo>
                    <a:lnTo>
                      <a:pt x="45971" y="310187"/>
                    </a:lnTo>
                    <a:lnTo>
                      <a:pt x="46146" y="309723"/>
                    </a:lnTo>
                    <a:lnTo>
                      <a:pt x="44950" y="307170"/>
                    </a:lnTo>
                    <a:lnTo>
                      <a:pt x="44812" y="305952"/>
                    </a:lnTo>
                    <a:lnTo>
                      <a:pt x="43151" y="302250"/>
                    </a:lnTo>
                    <a:lnTo>
                      <a:pt x="41257" y="298735"/>
                    </a:lnTo>
                    <a:lnTo>
                      <a:pt x="38407" y="296188"/>
                    </a:lnTo>
                    <a:lnTo>
                      <a:pt x="39418" y="291988"/>
                    </a:lnTo>
                    <a:lnTo>
                      <a:pt x="40569" y="288184"/>
                    </a:lnTo>
                    <a:lnTo>
                      <a:pt x="40340" y="286349"/>
                    </a:lnTo>
                    <a:lnTo>
                      <a:pt x="39899" y="284114"/>
                    </a:lnTo>
                    <a:lnTo>
                      <a:pt x="36410" y="281660"/>
                    </a:lnTo>
                    <a:lnTo>
                      <a:pt x="35891" y="278196"/>
                    </a:lnTo>
                    <a:lnTo>
                      <a:pt x="35038" y="274472"/>
                    </a:lnTo>
                    <a:lnTo>
                      <a:pt x="35360" y="272185"/>
                    </a:lnTo>
                    <a:lnTo>
                      <a:pt x="35928" y="270433"/>
                    </a:lnTo>
                    <a:lnTo>
                      <a:pt x="37075" y="268687"/>
                    </a:lnTo>
                    <a:lnTo>
                      <a:pt x="42864" y="263167"/>
                    </a:lnTo>
                    <a:lnTo>
                      <a:pt x="43218" y="260279"/>
                    </a:lnTo>
                    <a:lnTo>
                      <a:pt x="47142" y="260069"/>
                    </a:lnTo>
                    <a:lnTo>
                      <a:pt x="45321" y="257484"/>
                    </a:lnTo>
                    <a:lnTo>
                      <a:pt x="44892" y="256031"/>
                    </a:lnTo>
                    <a:lnTo>
                      <a:pt x="44801" y="254334"/>
                    </a:lnTo>
                    <a:lnTo>
                      <a:pt x="50446" y="253171"/>
                    </a:lnTo>
                    <a:lnTo>
                      <a:pt x="52553" y="254126"/>
                    </a:lnTo>
                    <a:lnTo>
                      <a:pt x="57520" y="252946"/>
                    </a:lnTo>
                    <a:lnTo>
                      <a:pt x="61929" y="250636"/>
                    </a:lnTo>
                    <a:lnTo>
                      <a:pt x="61851" y="249407"/>
                    </a:lnTo>
                    <a:lnTo>
                      <a:pt x="61174" y="248306"/>
                    </a:lnTo>
                    <a:lnTo>
                      <a:pt x="60238" y="246185"/>
                    </a:lnTo>
                    <a:lnTo>
                      <a:pt x="60901" y="245596"/>
                    </a:lnTo>
                    <a:lnTo>
                      <a:pt x="62510" y="246029"/>
                    </a:lnTo>
                    <a:lnTo>
                      <a:pt x="61772" y="244974"/>
                    </a:lnTo>
                    <a:lnTo>
                      <a:pt x="61906" y="243861"/>
                    </a:lnTo>
                    <a:lnTo>
                      <a:pt x="63661" y="244324"/>
                    </a:lnTo>
                    <a:lnTo>
                      <a:pt x="66527" y="241214"/>
                    </a:lnTo>
                    <a:lnTo>
                      <a:pt x="66630" y="238835"/>
                    </a:lnTo>
                    <a:lnTo>
                      <a:pt x="71582" y="237590"/>
                    </a:lnTo>
                    <a:lnTo>
                      <a:pt x="77291" y="232724"/>
                    </a:lnTo>
                    <a:lnTo>
                      <a:pt x="79926" y="231207"/>
                    </a:lnTo>
                    <a:lnTo>
                      <a:pt x="82471" y="230108"/>
                    </a:lnTo>
                    <a:lnTo>
                      <a:pt x="87894" y="225229"/>
                    </a:lnTo>
                    <a:lnTo>
                      <a:pt x="90215" y="225002"/>
                    </a:lnTo>
                    <a:lnTo>
                      <a:pt x="91409" y="221706"/>
                    </a:lnTo>
                    <a:lnTo>
                      <a:pt x="96020" y="217312"/>
                    </a:lnTo>
                    <a:lnTo>
                      <a:pt x="97421" y="216749"/>
                    </a:lnTo>
                    <a:lnTo>
                      <a:pt x="99576" y="212779"/>
                    </a:lnTo>
                    <a:lnTo>
                      <a:pt x="105238" y="208180"/>
                    </a:lnTo>
                    <a:lnTo>
                      <a:pt x="108827" y="202302"/>
                    </a:lnTo>
                    <a:lnTo>
                      <a:pt x="110807" y="200210"/>
                    </a:lnTo>
                    <a:lnTo>
                      <a:pt x="111420" y="197980"/>
                    </a:lnTo>
                    <a:lnTo>
                      <a:pt x="113625" y="197791"/>
                    </a:lnTo>
                    <a:lnTo>
                      <a:pt x="115614" y="196151"/>
                    </a:lnTo>
                    <a:lnTo>
                      <a:pt x="119917" y="195007"/>
                    </a:lnTo>
                    <a:lnTo>
                      <a:pt x="124165" y="195324"/>
                    </a:lnTo>
                    <a:lnTo>
                      <a:pt x="125934" y="196102"/>
                    </a:lnTo>
                    <a:lnTo>
                      <a:pt x="127568" y="195855"/>
                    </a:lnTo>
                    <a:lnTo>
                      <a:pt x="127404" y="193846"/>
                    </a:lnTo>
                    <a:lnTo>
                      <a:pt x="126238" y="192604"/>
                    </a:lnTo>
                    <a:lnTo>
                      <a:pt x="127190" y="191411"/>
                    </a:lnTo>
                    <a:lnTo>
                      <a:pt x="129436" y="190506"/>
                    </a:lnTo>
                    <a:lnTo>
                      <a:pt x="129207" y="188505"/>
                    </a:lnTo>
                    <a:lnTo>
                      <a:pt x="128719" y="187300"/>
                    </a:lnTo>
                    <a:lnTo>
                      <a:pt x="126853" y="185694"/>
                    </a:lnTo>
                    <a:lnTo>
                      <a:pt x="127782" y="182092"/>
                    </a:lnTo>
                    <a:lnTo>
                      <a:pt x="128004" y="178137"/>
                    </a:lnTo>
                    <a:lnTo>
                      <a:pt x="128888" y="173559"/>
                    </a:lnTo>
                    <a:lnTo>
                      <a:pt x="126542" y="171129"/>
                    </a:lnTo>
                    <a:lnTo>
                      <a:pt x="117644" y="166987"/>
                    </a:lnTo>
                    <a:lnTo>
                      <a:pt x="115983" y="167131"/>
                    </a:lnTo>
                    <a:lnTo>
                      <a:pt x="114007" y="166611"/>
                    </a:lnTo>
                    <a:lnTo>
                      <a:pt x="111943" y="163467"/>
                    </a:lnTo>
                    <a:lnTo>
                      <a:pt x="112865" y="160750"/>
                    </a:lnTo>
                    <a:lnTo>
                      <a:pt x="112971" y="159748"/>
                    </a:lnTo>
                    <a:lnTo>
                      <a:pt x="112165" y="159778"/>
                    </a:lnTo>
                    <a:lnTo>
                      <a:pt x="110861" y="161103"/>
                    </a:lnTo>
                    <a:lnTo>
                      <a:pt x="108023" y="162617"/>
                    </a:lnTo>
                    <a:lnTo>
                      <a:pt x="104335" y="161455"/>
                    </a:lnTo>
                    <a:lnTo>
                      <a:pt x="102521" y="161713"/>
                    </a:lnTo>
                    <a:lnTo>
                      <a:pt x="100168" y="154976"/>
                    </a:lnTo>
                    <a:lnTo>
                      <a:pt x="98965" y="152396"/>
                    </a:lnTo>
                    <a:lnTo>
                      <a:pt x="97035" y="149175"/>
                    </a:lnTo>
                    <a:lnTo>
                      <a:pt x="93588" y="147600"/>
                    </a:lnTo>
                    <a:lnTo>
                      <a:pt x="92914" y="146709"/>
                    </a:lnTo>
                    <a:lnTo>
                      <a:pt x="92457" y="145343"/>
                    </a:lnTo>
                    <a:lnTo>
                      <a:pt x="92307" y="143444"/>
                    </a:lnTo>
                    <a:lnTo>
                      <a:pt x="91871" y="140631"/>
                    </a:lnTo>
                    <a:lnTo>
                      <a:pt x="92053" y="138321"/>
                    </a:lnTo>
                    <a:lnTo>
                      <a:pt x="92476" y="136943"/>
                    </a:lnTo>
                    <a:lnTo>
                      <a:pt x="93961" y="136017"/>
                    </a:lnTo>
                    <a:lnTo>
                      <a:pt x="96110" y="133403"/>
                    </a:lnTo>
                    <a:lnTo>
                      <a:pt x="96559" y="131501"/>
                    </a:lnTo>
                    <a:lnTo>
                      <a:pt x="96743" y="128581"/>
                    </a:lnTo>
                    <a:lnTo>
                      <a:pt x="97732" y="126028"/>
                    </a:lnTo>
                    <a:lnTo>
                      <a:pt x="98831" y="124736"/>
                    </a:lnTo>
                    <a:lnTo>
                      <a:pt x="98555" y="123708"/>
                    </a:lnTo>
                    <a:lnTo>
                      <a:pt x="97797" y="122236"/>
                    </a:lnTo>
                    <a:lnTo>
                      <a:pt x="96194" y="120145"/>
                    </a:lnTo>
                    <a:lnTo>
                      <a:pt x="93754" y="117593"/>
                    </a:lnTo>
                    <a:lnTo>
                      <a:pt x="91949" y="115149"/>
                    </a:lnTo>
                    <a:lnTo>
                      <a:pt x="91157" y="112862"/>
                    </a:lnTo>
                    <a:lnTo>
                      <a:pt x="90749" y="110816"/>
                    </a:lnTo>
                    <a:lnTo>
                      <a:pt x="90815" y="108953"/>
                    </a:lnTo>
                    <a:lnTo>
                      <a:pt x="91491" y="107684"/>
                    </a:lnTo>
                    <a:lnTo>
                      <a:pt x="93798" y="106085"/>
                    </a:lnTo>
                    <a:lnTo>
                      <a:pt x="94106" y="105406"/>
                    </a:lnTo>
                    <a:lnTo>
                      <a:pt x="93193" y="101868"/>
                    </a:lnTo>
                    <a:lnTo>
                      <a:pt x="91584" y="101223"/>
                    </a:lnTo>
                    <a:lnTo>
                      <a:pt x="88848" y="100880"/>
                    </a:lnTo>
                    <a:lnTo>
                      <a:pt x="87322" y="100851"/>
                    </a:lnTo>
                    <a:lnTo>
                      <a:pt x="87030" y="100464"/>
                    </a:lnTo>
                    <a:lnTo>
                      <a:pt x="86955" y="99751"/>
                    </a:lnTo>
                    <a:lnTo>
                      <a:pt x="87263" y="98297"/>
                    </a:lnTo>
                    <a:lnTo>
                      <a:pt x="88127" y="96629"/>
                    </a:lnTo>
                    <a:lnTo>
                      <a:pt x="88846" y="95566"/>
                    </a:lnTo>
                    <a:lnTo>
                      <a:pt x="88941" y="94664"/>
                    </a:lnTo>
                    <a:lnTo>
                      <a:pt x="88032" y="91575"/>
                    </a:lnTo>
                    <a:lnTo>
                      <a:pt x="87758" y="87780"/>
                    </a:lnTo>
                    <a:lnTo>
                      <a:pt x="88069" y="84803"/>
                    </a:lnTo>
                    <a:lnTo>
                      <a:pt x="90967" y="82604"/>
                    </a:lnTo>
                    <a:lnTo>
                      <a:pt x="91098" y="81800"/>
                    </a:lnTo>
                    <a:lnTo>
                      <a:pt x="87458" y="79410"/>
                    </a:lnTo>
                    <a:lnTo>
                      <a:pt x="84832" y="76697"/>
                    </a:lnTo>
                    <a:lnTo>
                      <a:pt x="84016" y="75112"/>
                    </a:lnTo>
                    <a:lnTo>
                      <a:pt x="81007" y="74872"/>
                    </a:lnTo>
                    <a:lnTo>
                      <a:pt x="79135" y="70260"/>
                    </a:lnTo>
                    <a:lnTo>
                      <a:pt x="76427" y="68010"/>
                    </a:lnTo>
                    <a:lnTo>
                      <a:pt x="73745" y="66065"/>
                    </a:lnTo>
                    <a:lnTo>
                      <a:pt x="72160" y="65159"/>
                    </a:lnTo>
                    <a:lnTo>
                      <a:pt x="62866" y="62360"/>
                    </a:lnTo>
                    <a:lnTo>
                      <a:pt x="59174" y="61827"/>
                    </a:lnTo>
                    <a:lnTo>
                      <a:pt x="54803" y="60192"/>
                    </a:lnTo>
                    <a:lnTo>
                      <a:pt x="51547" y="58137"/>
                    </a:lnTo>
                    <a:lnTo>
                      <a:pt x="48757" y="56814"/>
                    </a:lnTo>
                    <a:lnTo>
                      <a:pt x="46369" y="55182"/>
                    </a:lnTo>
                    <a:lnTo>
                      <a:pt x="43039" y="53654"/>
                    </a:lnTo>
                    <a:lnTo>
                      <a:pt x="42087" y="52347"/>
                    </a:lnTo>
                    <a:lnTo>
                      <a:pt x="38491" y="49924"/>
                    </a:lnTo>
                    <a:lnTo>
                      <a:pt x="36803" y="48328"/>
                    </a:lnTo>
                    <a:lnTo>
                      <a:pt x="30946" y="45309"/>
                    </a:lnTo>
                    <a:lnTo>
                      <a:pt x="30735" y="44117"/>
                    </a:lnTo>
                    <a:lnTo>
                      <a:pt x="30692" y="42966"/>
                    </a:lnTo>
                    <a:lnTo>
                      <a:pt x="30428" y="42488"/>
                    </a:lnTo>
                    <a:lnTo>
                      <a:pt x="24392" y="40278"/>
                    </a:lnTo>
                    <a:lnTo>
                      <a:pt x="25580" y="39013"/>
                    </a:lnTo>
                    <a:lnTo>
                      <a:pt x="30299" y="38937"/>
                    </a:lnTo>
                    <a:lnTo>
                      <a:pt x="34201" y="40088"/>
                    </a:lnTo>
                    <a:lnTo>
                      <a:pt x="35058" y="39596"/>
                    </a:lnTo>
                    <a:lnTo>
                      <a:pt x="35574" y="38573"/>
                    </a:lnTo>
                    <a:lnTo>
                      <a:pt x="33911" y="34464"/>
                    </a:lnTo>
                    <a:lnTo>
                      <a:pt x="34209" y="33393"/>
                    </a:lnTo>
                    <a:lnTo>
                      <a:pt x="35926" y="32102"/>
                    </a:lnTo>
                    <a:lnTo>
                      <a:pt x="38647" y="31074"/>
                    </a:lnTo>
                    <a:lnTo>
                      <a:pt x="42946" y="30925"/>
                    </a:lnTo>
                    <a:lnTo>
                      <a:pt x="45876" y="31077"/>
                    </a:lnTo>
                    <a:lnTo>
                      <a:pt x="46496" y="31189"/>
                    </a:lnTo>
                    <a:lnTo>
                      <a:pt x="50873" y="35711"/>
                    </a:lnTo>
                    <a:lnTo>
                      <a:pt x="54626" y="40113"/>
                    </a:lnTo>
                    <a:lnTo>
                      <a:pt x="56622" y="41986"/>
                    </a:lnTo>
                    <a:lnTo>
                      <a:pt x="61502" y="47283"/>
                    </a:lnTo>
                    <a:lnTo>
                      <a:pt x="63327" y="50342"/>
                    </a:lnTo>
                    <a:lnTo>
                      <a:pt x="63946" y="52530"/>
                    </a:lnTo>
                    <a:lnTo>
                      <a:pt x="65931" y="52516"/>
                    </a:lnTo>
                    <a:lnTo>
                      <a:pt x="72793" y="53475"/>
                    </a:lnTo>
                    <a:lnTo>
                      <a:pt x="78557" y="54282"/>
                    </a:lnTo>
                    <a:lnTo>
                      <a:pt x="80163" y="55505"/>
                    </a:lnTo>
                    <a:lnTo>
                      <a:pt x="84137" y="55259"/>
                    </a:lnTo>
                    <a:lnTo>
                      <a:pt x="87198" y="54156"/>
                    </a:lnTo>
                    <a:lnTo>
                      <a:pt x="92605" y="52761"/>
                    </a:lnTo>
                    <a:lnTo>
                      <a:pt x="94055" y="51044"/>
                    </a:lnTo>
                    <a:lnTo>
                      <a:pt x="95855" y="49212"/>
                    </a:lnTo>
                    <a:lnTo>
                      <a:pt x="99026" y="49500"/>
                    </a:lnTo>
                    <a:lnTo>
                      <a:pt x="102491" y="50949"/>
                    </a:lnTo>
                    <a:lnTo>
                      <a:pt x="106425" y="52851"/>
                    </a:lnTo>
                    <a:lnTo>
                      <a:pt x="109930" y="53731"/>
                    </a:lnTo>
                    <a:lnTo>
                      <a:pt x="114633" y="55111"/>
                    </a:lnTo>
                    <a:lnTo>
                      <a:pt x="116827" y="56893"/>
                    </a:lnTo>
                    <a:lnTo>
                      <a:pt x="119900" y="57401"/>
                    </a:lnTo>
                    <a:lnTo>
                      <a:pt x="123117" y="55620"/>
                    </a:lnTo>
                    <a:lnTo>
                      <a:pt x="125018" y="50779"/>
                    </a:lnTo>
                    <a:lnTo>
                      <a:pt x="126704" y="48616"/>
                    </a:lnTo>
                    <a:lnTo>
                      <a:pt x="129093" y="47028"/>
                    </a:lnTo>
                    <a:lnTo>
                      <a:pt x="131829" y="46327"/>
                    </a:lnTo>
                    <a:lnTo>
                      <a:pt x="133917" y="46073"/>
                    </a:lnTo>
                    <a:lnTo>
                      <a:pt x="135495" y="44837"/>
                    </a:lnTo>
                    <a:lnTo>
                      <a:pt x="137743" y="42089"/>
                    </a:lnTo>
                    <a:lnTo>
                      <a:pt x="138182" y="38755"/>
                    </a:lnTo>
                    <a:lnTo>
                      <a:pt x="137750" y="32718"/>
                    </a:lnTo>
                    <a:lnTo>
                      <a:pt x="138160" y="30723"/>
                    </a:lnTo>
                    <a:lnTo>
                      <a:pt x="139996" y="27454"/>
                    </a:lnTo>
                    <a:lnTo>
                      <a:pt x="142457" y="18764"/>
                    </a:lnTo>
                    <a:lnTo>
                      <a:pt x="143563" y="16253"/>
                    </a:lnTo>
                    <a:lnTo>
                      <a:pt x="144910" y="14724"/>
                    </a:lnTo>
                    <a:lnTo>
                      <a:pt x="146761" y="13814"/>
                    </a:lnTo>
                    <a:lnTo>
                      <a:pt x="150123" y="11169"/>
                    </a:lnTo>
                    <a:lnTo>
                      <a:pt x="154925" y="5923"/>
                    </a:lnTo>
                    <a:lnTo>
                      <a:pt x="156227" y="5477"/>
                    </a:lnTo>
                    <a:lnTo>
                      <a:pt x="159676" y="5211"/>
                    </a:lnTo>
                    <a:lnTo>
                      <a:pt x="163967" y="5406"/>
                    </a:lnTo>
                    <a:lnTo>
                      <a:pt x="167823" y="6331"/>
                    </a:lnTo>
                    <a:lnTo>
                      <a:pt x="168240" y="6260"/>
                    </a:lnTo>
                    <a:lnTo>
                      <a:pt x="169968" y="5778"/>
                    </a:lnTo>
                    <a:lnTo>
                      <a:pt x="173116" y="4145"/>
                    </a:lnTo>
                    <a:lnTo>
                      <a:pt x="178504" y="895"/>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257" name="ee4p_FR_1_15912"/>
              <p:cNvSpPr>
                <a:spLocks noChangeAspect="1"/>
              </p:cNvSpPr>
              <p:nvPr>
                <p:custDataLst>
                  <p:tags r:id="rId16"/>
                </p:custDataLst>
              </p:nvPr>
            </p:nvSpPr>
            <p:spPr>
              <a:xfrm>
                <a:off x="3354242" y="4405245"/>
                <a:ext cx="1255163" cy="1067650"/>
              </a:xfrm>
              <a:custGeom>
                <a:avLst/>
                <a:gdLst>
                  <a:gd name="connsiteX0" fmla="*/ 313500 w 316622"/>
                  <a:gd name="connsiteY0" fmla="*/ 225790 h 269321"/>
                  <a:gd name="connsiteX1" fmla="*/ 314562 w 316622"/>
                  <a:gd name="connsiteY1" fmla="*/ 226875 h 269321"/>
                  <a:gd name="connsiteX2" fmla="*/ 314508 w 316622"/>
                  <a:gd name="connsiteY2" fmla="*/ 227834 h 269321"/>
                  <a:gd name="connsiteX3" fmla="*/ 314901 w 316622"/>
                  <a:gd name="connsiteY3" fmla="*/ 230102 h 269321"/>
                  <a:gd name="connsiteX4" fmla="*/ 314940 w 316622"/>
                  <a:gd name="connsiteY4" fmla="*/ 231576 h 269321"/>
                  <a:gd name="connsiteX5" fmla="*/ 314361 w 316622"/>
                  <a:gd name="connsiteY5" fmla="*/ 235501 h 269321"/>
                  <a:gd name="connsiteX6" fmla="*/ 314782 w 316622"/>
                  <a:gd name="connsiteY6" fmla="*/ 236649 h 269321"/>
                  <a:gd name="connsiteX7" fmla="*/ 315581 w 316622"/>
                  <a:gd name="connsiteY7" fmla="*/ 237450 h 269321"/>
                  <a:gd name="connsiteX8" fmla="*/ 315953 w 316622"/>
                  <a:gd name="connsiteY8" fmla="*/ 238329 h 269321"/>
                  <a:gd name="connsiteX9" fmla="*/ 316622 w 316622"/>
                  <a:gd name="connsiteY9" fmla="*/ 248763 h 269321"/>
                  <a:gd name="connsiteX10" fmla="*/ 316495 w 316622"/>
                  <a:gd name="connsiteY10" fmla="*/ 249592 h 269321"/>
                  <a:gd name="connsiteX11" fmla="*/ 313791 w 316622"/>
                  <a:gd name="connsiteY11" fmla="*/ 253771 h 269321"/>
                  <a:gd name="connsiteX12" fmla="*/ 313182 w 316622"/>
                  <a:gd name="connsiteY12" fmla="*/ 254996 h 269321"/>
                  <a:gd name="connsiteX13" fmla="*/ 313048 w 316622"/>
                  <a:gd name="connsiteY13" fmla="*/ 260165 h 269321"/>
                  <a:gd name="connsiteX14" fmla="*/ 312593 w 316622"/>
                  <a:gd name="connsiteY14" fmla="*/ 261552 h 269321"/>
                  <a:gd name="connsiteX15" fmla="*/ 311634 w 316622"/>
                  <a:gd name="connsiteY15" fmla="*/ 262920 h 269321"/>
                  <a:gd name="connsiteX16" fmla="*/ 309922 w 316622"/>
                  <a:gd name="connsiteY16" fmla="*/ 267337 h 269321"/>
                  <a:gd name="connsiteX17" fmla="*/ 308434 w 316622"/>
                  <a:gd name="connsiteY17" fmla="*/ 269321 h 269321"/>
                  <a:gd name="connsiteX18" fmla="*/ 304385 w 316622"/>
                  <a:gd name="connsiteY18" fmla="*/ 266901 h 269321"/>
                  <a:gd name="connsiteX19" fmla="*/ 301997 w 316622"/>
                  <a:gd name="connsiteY19" fmla="*/ 265854 h 269321"/>
                  <a:gd name="connsiteX20" fmla="*/ 300826 w 316622"/>
                  <a:gd name="connsiteY20" fmla="*/ 264725 h 269321"/>
                  <a:gd name="connsiteX21" fmla="*/ 300062 w 316622"/>
                  <a:gd name="connsiteY21" fmla="*/ 263945 h 269321"/>
                  <a:gd name="connsiteX22" fmla="*/ 300554 w 316622"/>
                  <a:gd name="connsiteY22" fmla="*/ 262905 h 269321"/>
                  <a:gd name="connsiteX23" fmla="*/ 301643 w 316622"/>
                  <a:gd name="connsiteY23" fmla="*/ 261824 h 269321"/>
                  <a:gd name="connsiteX24" fmla="*/ 301815 w 316622"/>
                  <a:gd name="connsiteY24" fmla="*/ 260973 h 269321"/>
                  <a:gd name="connsiteX25" fmla="*/ 299254 w 316622"/>
                  <a:gd name="connsiteY25" fmla="*/ 260009 h 269321"/>
                  <a:gd name="connsiteX26" fmla="*/ 298082 w 316622"/>
                  <a:gd name="connsiteY26" fmla="*/ 259365 h 269321"/>
                  <a:gd name="connsiteX27" fmla="*/ 298097 w 316622"/>
                  <a:gd name="connsiteY27" fmla="*/ 258237 h 269321"/>
                  <a:gd name="connsiteX28" fmla="*/ 298982 w 316622"/>
                  <a:gd name="connsiteY28" fmla="*/ 256476 h 269321"/>
                  <a:gd name="connsiteX29" fmla="*/ 298578 w 316622"/>
                  <a:gd name="connsiteY29" fmla="*/ 255025 h 269321"/>
                  <a:gd name="connsiteX30" fmla="*/ 297101 w 316622"/>
                  <a:gd name="connsiteY30" fmla="*/ 255099 h 269321"/>
                  <a:gd name="connsiteX31" fmla="*/ 295957 w 316622"/>
                  <a:gd name="connsiteY31" fmla="*/ 254877 h 269321"/>
                  <a:gd name="connsiteX32" fmla="*/ 295808 w 316622"/>
                  <a:gd name="connsiteY32" fmla="*/ 254123 h 269321"/>
                  <a:gd name="connsiteX33" fmla="*/ 296654 w 316622"/>
                  <a:gd name="connsiteY33" fmla="*/ 253156 h 269321"/>
                  <a:gd name="connsiteX34" fmla="*/ 297740 w 316622"/>
                  <a:gd name="connsiteY34" fmla="*/ 251893 h 269321"/>
                  <a:gd name="connsiteX35" fmla="*/ 297706 w 316622"/>
                  <a:gd name="connsiteY35" fmla="*/ 250499 h 269321"/>
                  <a:gd name="connsiteX36" fmla="*/ 296393 w 316622"/>
                  <a:gd name="connsiteY36" fmla="*/ 249898 h 269321"/>
                  <a:gd name="connsiteX37" fmla="*/ 295203 w 316622"/>
                  <a:gd name="connsiteY37" fmla="*/ 248765 h 269321"/>
                  <a:gd name="connsiteX38" fmla="*/ 294726 w 316622"/>
                  <a:gd name="connsiteY38" fmla="*/ 247224 h 269321"/>
                  <a:gd name="connsiteX39" fmla="*/ 295648 w 316622"/>
                  <a:gd name="connsiteY39" fmla="*/ 246169 h 269321"/>
                  <a:gd name="connsiteX40" fmla="*/ 297142 w 316622"/>
                  <a:gd name="connsiteY40" fmla="*/ 245488 h 269321"/>
                  <a:gd name="connsiteX41" fmla="*/ 296045 w 316622"/>
                  <a:gd name="connsiteY41" fmla="*/ 243907 h 269321"/>
                  <a:gd name="connsiteX42" fmla="*/ 295305 w 316622"/>
                  <a:gd name="connsiteY42" fmla="*/ 243872 h 269321"/>
                  <a:gd name="connsiteX43" fmla="*/ 294713 w 316622"/>
                  <a:gd name="connsiteY43" fmla="*/ 243526 h 269321"/>
                  <a:gd name="connsiteX44" fmla="*/ 295197 w 316622"/>
                  <a:gd name="connsiteY44" fmla="*/ 242791 h 269321"/>
                  <a:gd name="connsiteX45" fmla="*/ 296358 w 316622"/>
                  <a:gd name="connsiteY45" fmla="*/ 241692 h 269321"/>
                  <a:gd name="connsiteX46" fmla="*/ 297974 w 316622"/>
                  <a:gd name="connsiteY46" fmla="*/ 238406 h 269321"/>
                  <a:gd name="connsiteX47" fmla="*/ 300224 w 316622"/>
                  <a:gd name="connsiteY47" fmla="*/ 236854 h 269321"/>
                  <a:gd name="connsiteX48" fmla="*/ 304206 w 316622"/>
                  <a:gd name="connsiteY48" fmla="*/ 235855 h 269321"/>
                  <a:gd name="connsiteX49" fmla="*/ 305283 w 316622"/>
                  <a:gd name="connsiteY49" fmla="*/ 235418 h 269321"/>
                  <a:gd name="connsiteX50" fmla="*/ 306272 w 316622"/>
                  <a:gd name="connsiteY50" fmla="*/ 234261 h 269321"/>
                  <a:gd name="connsiteX51" fmla="*/ 307367 w 316622"/>
                  <a:gd name="connsiteY51" fmla="*/ 233515 h 269321"/>
                  <a:gd name="connsiteX52" fmla="*/ 308697 w 316622"/>
                  <a:gd name="connsiteY52" fmla="*/ 233614 h 269321"/>
                  <a:gd name="connsiteX53" fmla="*/ 309924 w 316622"/>
                  <a:gd name="connsiteY53" fmla="*/ 234061 h 269321"/>
                  <a:gd name="connsiteX54" fmla="*/ 310680 w 316622"/>
                  <a:gd name="connsiteY54" fmla="*/ 234537 h 269321"/>
                  <a:gd name="connsiteX55" fmla="*/ 311247 w 316622"/>
                  <a:gd name="connsiteY55" fmla="*/ 234042 h 269321"/>
                  <a:gd name="connsiteX56" fmla="*/ 311800 w 316622"/>
                  <a:gd name="connsiteY56" fmla="*/ 232606 h 269321"/>
                  <a:gd name="connsiteX57" fmla="*/ 311461 w 316622"/>
                  <a:gd name="connsiteY57" fmla="*/ 231344 h 269321"/>
                  <a:gd name="connsiteX58" fmla="*/ 311636 w 316622"/>
                  <a:gd name="connsiteY58" fmla="*/ 227872 h 269321"/>
                  <a:gd name="connsiteX59" fmla="*/ 312349 w 316622"/>
                  <a:gd name="connsiteY59" fmla="*/ 225900 h 269321"/>
                  <a:gd name="connsiteX60" fmla="*/ 74603 w 316622"/>
                  <a:gd name="connsiteY60" fmla="*/ 143377 h 269321"/>
                  <a:gd name="connsiteX61" fmla="*/ 76893 w 316622"/>
                  <a:gd name="connsiteY61" fmla="*/ 144695 h 269321"/>
                  <a:gd name="connsiteX62" fmla="*/ 79254 w 316622"/>
                  <a:gd name="connsiteY62" fmla="*/ 147418 h 269321"/>
                  <a:gd name="connsiteX63" fmla="*/ 78474 w 316622"/>
                  <a:gd name="connsiteY63" fmla="*/ 149829 h 269321"/>
                  <a:gd name="connsiteX64" fmla="*/ 76999 w 316622"/>
                  <a:gd name="connsiteY64" fmla="*/ 147609 h 269321"/>
                  <a:gd name="connsiteX65" fmla="*/ 75044 w 316622"/>
                  <a:gd name="connsiteY65" fmla="*/ 145662 h 269321"/>
                  <a:gd name="connsiteX66" fmla="*/ 74598 w 316622"/>
                  <a:gd name="connsiteY66" fmla="*/ 143859 h 269321"/>
                  <a:gd name="connsiteX67" fmla="*/ 161140 w 316622"/>
                  <a:gd name="connsiteY67" fmla="*/ 0 h 269321"/>
                  <a:gd name="connsiteX68" fmla="*/ 161386 w 316622"/>
                  <a:gd name="connsiteY68" fmla="*/ 1392 h 269321"/>
                  <a:gd name="connsiteX69" fmla="*/ 162243 w 316622"/>
                  <a:gd name="connsiteY69" fmla="*/ 3172 h 269321"/>
                  <a:gd name="connsiteX70" fmla="*/ 162833 w 316622"/>
                  <a:gd name="connsiteY70" fmla="*/ 4145 h 269321"/>
                  <a:gd name="connsiteX71" fmla="*/ 162343 w 316622"/>
                  <a:gd name="connsiteY71" fmla="*/ 5415 h 269321"/>
                  <a:gd name="connsiteX72" fmla="*/ 162729 w 316622"/>
                  <a:gd name="connsiteY72" fmla="*/ 6460 h 269321"/>
                  <a:gd name="connsiteX73" fmla="*/ 164329 w 316622"/>
                  <a:gd name="connsiteY73" fmla="*/ 8341 h 269321"/>
                  <a:gd name="connsiteX74" fmla="*/ 166324 w 316622"/>
                  <a:gd name="connsiteY74" fmla="*/ 10112 h 269321"/>
                  <a:gd name="connsiteX75" fmla="*/ 168102 w 316622"/>
                  <a:gd name="connsiteY75" fmla="*/ 11243 h 269321"/>
                  <a:gd name="connsiteX76" fmla="*/ 168603 w 316622"/>
                  <a:gd name="connsiteY76" fmla="*/ 11120 h 269321"/>
                  <a:gd name="connsiteX77" fmla="*/ 169920 w 316622"/>
                  <a:gd name="connsiteY77" fmla="*/ 10798 h 269321"/>
                  <a:gd name="connsiteX78" fmla="*/ 172150 w 316622"/>
                  <a:gd name="connsiteY78" fmla="*/ 9638 h 269321"/>
                  <a:gd name="connsiteX79" fmla="*/ 174008 w 316622"/>
                  <a:gd name="connsiteY79" fmla="*/ 9273 h 269321"/>
                  <a:gd name="connsiteX80" fmla="*/ 175070 w 316622"/>
                  <a:gd name="connsiteY80" fmla="*/ 10162 h 269321"/>
                  <a:gd name="connsiteX81" fmla="*/ 175670 w 316622"/>
                  <a:gd name="connsiteY81" fmla="*/ 10663 h 269321"/>
                  <a:gd name="connsiteX82" fmla="*/ 176841 w 316622"/>
                  <a:gd name="connsiteY82" fmla="*/ 12664 h 269321"/>
                  <a:gd name="connsiteX83" fmla="*/ 177169 w 316622"/>
                  <a:gd name="connsiteY83" fmla="*/ 14752 h 269321"/>
                  <a:gd name="connsiteX84" fmla="*/ 177689 w 316622"/>
                  <a:gd name="connsiteY84" fmla="*/ 16484 h 269321"/>
                  <a:gd name="connsiteX85" fmla="*/ 178637 w 316622"/>
                  <a:gd name="connsiteY85" fmla="*/ 17186 h 269321"/>
                  <a:gd name="connsiteX86" fmla="*/ 182192 w 316622"/>
                  <a:gd name="connsiteY86" fmla="*/ 17416 h 269321"/>
                  <a:gd name="connsiteX87" fmla="*/ 184811 w 316622"/>
                  <a:gd name="connsiteY87" fmla="*/ 18058 h 269321"/>
                  <a:gd name="connsiteX88" fmla="*/ 185504 w 316622"/>
                  <a:gd name="connsiteY88" fmla="*/ 18639 h 269321"/>
                  <a:gd name="connsiteX89" fmla="*/ 186400 w 316622"/>
                  <a:gd name="connsiteY89" fmla="*/ 22482 h 269321"/>
                  <a:gd name="connsiteX90" fmla="*/ 186888 w 316622"/>
                  <a:gd name="connsiteY90" fmla="*/ 23025 h 269321"/>
                  <a:gd name="connsiteX91" fmla="*/ 187541 w 316622"/>
                  <a:gd name="connsiteY91" fmla="*/ 22572 h 269321"/>
                  <a:gd name="connsiteX92" fmla="*/ 188186 w 316622"/>
                  <a:gd name="connsiteY92" fmla="*/ 21940 h 269321"/>
                  <a:gd name="connsiteX93" fmla="*/ 189082 w 316622"/>
                  <a:gd name="connsiteY93" fmla="*/ 21839 h 269321"/>
                  <a:gd name="connsiteX94" fmla="*/ 190620 w 316622"/>
                  <a:gd name="connsiteY94" fmla="*/ 22083 h 269321"/>
                  <a:gd name="connsiteX95" fmla="*/ 192645 w 316622"/>
                  <a:gd name="connsiteY95" fmla="*/ 22159 h 269321"/>
                  <a:gd name="connsiteX96" fmla="*/ 194734 w 316622"/>
                  <a:gd name="connsiteY96" fmla="*/ 22582 h 269321"/>
                  <a:gd name="connsiteX97" fmla="*/ 197618 w 316622"/>
                  <a:gd name="connsiteY97" fmla="*/ 24750 h 269321"/>
                  <a:gd name="connsiteX98" fmla="*/ 197508 w 316622"/>
                  <a:gd name="connsiteY98" fmla="*/ 25465 h 269321"/>
                  <a:gd name="connsiteX99" fmla="*/ 196945 w 316622"/>
                  <a:gd name="connsiteY99" fmla="*/ 26720 h 269321"/>
                  <a:gd name="connsiteX100" fmla="*/ 196748 w 316622"/>
                  <a:gd name="connsiteY100" fmla="*/ 27721 h 269321"/>
                  <a:gd name="connsiteX101" fmla="*/ 197245 w 316622"/>
                  <a:gd name="connsiteY101" fmla="*/ 28123 h 269321"/>
                  <a:gd name="connsiteX102" fmla="*/ 198007 w 316622"/>
                  <a:gd name="connsiteY102" fmla="*/ 29156 h 269321"/>
                  <a:gd name="connsiteX103" fmla="*/ 197824 w 316622"/>
                  <a:gd name="connsiteY103" fmla="*/ 30350 h 269321"/>
                  <a:gd name="connsiteX104" fmla="*/ 197081 w 316622"/>
                  <a:gd name="connsiteY104" fmla="*/ 31186 h 269321"/>
                  <a:gd name="connsiteX105" fmla="*/ 196783 w 316622"/>
                  <a:gd name="connsiteY105" fmla="*/ 31875 h 269321"/>
                  <a:gd name="connsiteX106" fmla="*/ 196787 w 316622"/>
                  <a:gd name="connsiteY106" fmla="*/ 32323 h 269321"/>
                  <a:gd name="connsiteX107" fmla="*/ 197059 w 316622"/>
                  <a:gd name="connsiteY107" fmla="*/ 32695 h 269321"/>
                  <a:gd name="connsiteX108" fmla="*/ 197651 w 316622"/>
                  <a:gd name="connsiteY108" fmla="*/ 33022 h 269321"/>
                  <a:gd name="connsiteX109" fmla="*/ 201911 w 316622"/>
                  <a:gd name="connsiteY109" fmla="*/ 33463 h 269321"/>
                  <a:gd name="connsiteX110" fmla="*/ 205809 w 316622"/>
                  <a:gd name="connsiteY110" fmla="*/ 33022 h 269321"/>
                  <a:gd name="connsiteX111" fmla="*/ 208266 w 316622"/>
                  <a:gd name="connsiteY111" fmla="*/ 31805 h 269321"/>
                  <a:gd name="connsiteX112" fmla="*/ 208685 w 316622"/>
                  <a:gd name="connsiteY112" fmla="*/ 30522 h 269321"/>
                  <a:gd name="connsiteX113" fmla="*/ 209383 w 316622"/>
                  <a:gd name="connsiteY113" fmla="*/ 29072 h 269321"/>
                  <a:gd name="connsiteX114" fmla="*/ 210847 w 316622"/>
                  <a:gd name="connsiteY114" fmla="*/ 27858 h 269321"/>
                  <a:gd name="connsiteX115" fmla="*/ 211860 w 316622"/>
                  <a:gd name="connsiteY115" fmla="*/ 27450 h 269321"/>
                  <a:gd name="connsiteX116" fmla="*/ 212786 w 316622"/>
                  <a:gd name="connsiteY116" fmla="*/ 27950 h 269321"/>
                  <a:gd name="connsiteX117" fmla="*/ 211227 w 316622"/>
                  <a:gd name="connsiteY117" fmla="*/ 33042 h 269321"/>
                  <a:gd name="connsiteX118" fmla="*/ 212365 w 316622"/>
                  <a:gd name="connsiteY118" fmla="*/ 34342 h 269321"/>
                  <a:gd name="connsiteX119" fmla="*/ 212533 w 316622"/>
                  <a:gd name="connsiteY119" fmla="*/ 36284 h 269321"/>
                  <a:gd name="connsiteX120" fmla="*/ 212941 w 316622"/>
                  <a:gd name="connsiteY120" fmla="*/ 37983 h 269321"/>
                  <a:gd name="connsiteX121" fmla="*/ 214334 w 316622"/>
                  <a:gd name="connsiteY121" fmla="*/ 37951 h 269321"/>
                  <a:gd name="connsiteX122" fmla="*/ 216023 w 316622"/>
                  <a:gd name="connsiteY122" fmla="*/ 38265 h 269321"/>
                  <a:gd name="connsiteX123" fmla="*/ 217219 w 316622"/>
                  <a:gd name="connsiteY123" fmla="*/ 38893 h 269321"/>
                  <a:gd name="connsiteX124" fmla="*/ 218614 w 316622"/>
                  <a:gd name="connsiteY124" fmla="*/ 39902 h 269321"/>
                  <a:gd name="connsiteX125" fmla="*/ 220625 w 316622"/>
                  <a:gd name="connsiteY125" fmla="*/ 40829 h 269321"/>
                  <a:gd name="connsiteX126" fmla="*/ 222035 w 316622"/>
                  <a:gd name="connsiteY126" fmla="*/ 41155 h 269321"/>
                  <a:gd name="connsiteX127" fmla="*/ 222546 w 316622"/>
                  <a:gd name="connsiteY127" fmla="*/ 41929 h 269321"/>
                  <a:gd name="connsiteX128" fmla="*/ 223686 w 316622"/>
                  <a:gd name="connsiteY128" fmla="*/ 42825 h 269321"/>
                  <a:gd name="connsiteX129" fmla="*/ 225481 w 316622"/>
                  <a:gd name="connsiteY129" fmla="*/ 44702 h 269321"/>
                  <a:gd name="connsiteX130" fmla="*/ 227087 w 316622"/>
                  <a:gd name="connsiteY130" fmla="*/ 45954 h 269321"/>
                  <a:gd name="connsiteX131" fmla="*/ 227863 w 316622"/>
                  <a:gd name="connsiteY131" fmla="*/ 45949 h 269321"/>
                  <a:gd name="connsiteX132" fmla="*/ 229359 w 316622"/>
                  <a:gd name="connsiteY132" fmla="*/ 45456 h 269321"/>
                  <a:gd name="connsiteX133" fmla="*/ 231579 w 316622"/>
                  <a:gd name="connsiteY133" fmla="*/ 45140 h 269321"/>
                  <a:gd name="connsiteX134" fmla="*/ 233332 w 316622"/>
                  <a:gd name="connsiteY134" fmla="*/ 45167 h 269321"/>
                  <a:gd name="connsiteX135" fmla="*/ 234078 w 316622"/>
                  <a:gd name="connsiteY135" fmla="*/ 46120 h 269321"/>
                  <a:gd name="connsiteX136" fmla="*/ 235801 w 316622"/>
                  <a:gd name="connsiteY136" fmla="*/ 46560 h 269321"/>
                  <a:gd name="connsiteX137" fmla="*/ 236410 w 316622"/>
                  <a:gd name="connsiteY137" fmla="*/ 46910 h 269321"/>
                  <a:gd name="connsiteX138" fmla="*/ 237086 w 316622"/>
                  <a:gd name="connsiteY138" fmla="*/ 47567 h 269321"/>
                  <a:gd name="connsiteX139" fmla="*/ 238234 w 316622"/>
                  <a:gd name="connsiteY139" fmla="*/ 47831 h 269321"/>
                  <a:gd name="connsiteX140" fmla="*/ 239621 w 316622"/>
                  <a:gd name="connsiteY140" fmla="*/ 47567 h 269321"/>
                  <a:gd name="connsiteX141" fmla="*/ 240633 w 316622"/>
                  <a:gd name="connsiteY141" fmla="*/ 46690 h 269321"/>
                  <a:gd name="connsiteX142" fmla="*/ 241985 w 316622"/>
                  <a:gd name="connsiteY142" fmla="*/ 46297 h 269321"/>
                  <a:gd name="connsiteX143" fmla="*/ 243337 w 316622"/>
                  <a:gd name="connsiteY143" fmla="*/ 46428 h 269321"/>
                  <a:gd name="connsiteX144" fmla="*/ 244114 w 316622"/>
                  <a:gd name="connsiteY144" fmla="*/ 46910 h 269321"/>
                  <a:gd name="connsiteX145" fmla="*/ 245596 w 316622"/>
                  <a:gd name="connsiteY145" fmla="*/ 47622 h 269321"/>
                  <a:gd name="connsiteX146" fmla="*/ 246434 w 316622"/>
                  <a:gd name="connsiteY146" fmla="*/ 47467 h 269321"/>
                  <a:gd name="connsiteX147" fmla="*/ 248111 w 316622"/>
                  <a:gd name="connsiteY147" fmla="*/ 47905 h 269321"/>
                  <a:gd name="connsiteX148" fmla="*/ 249796 w 316622"/>
                  <a:gd name="connsiteY148" fmla="*/ 49287 h 269321"/>
                  <a:gd name="connsiteX149" fmla="*/ 250504 w 316622"/>
                  <a:gd name="connsiteY149" fmla="*/ 50676 h 269321"/>
                  <a:gd name="connsiteX150" fmla="*/ 250689 w 316622"/>
                  <a:gd name="connsiteY150" fmla="*/ 51435 h 269321"/>
                  <a:gd name="connsiteX151" fmla="*/ 251417 w 316622"/>
                  <a:gd name="connsiteY151" fmla="*/ 52260 h 269321"/>
                  <a:gd name="connsiteX152" fmla="*/ 254244 w 316622"/>
                  <a:gd name="connsiteY152" fmla="*/ 55987 h 269321"/>
                  <a:gd name="connsiteX153" fmla="*/ 255147 w 316622"/>
                  <a:gd name="connsiteY153" fmla="*/ 56171 h 269321"/>
                  <a:gd name="connsiteX154" fmla="*/ 256129 w 316622"/>
                  <a:gd name="connsiteY154" fmla="*/ 55606 h 269321"/>
                  <a:gd name="connsiteX155" fmla="*/ 256766 w 316622"/>
                  <a:gd name="connsiteY155" fmla="*/ 54805 h 269321"/>
                  <a:gd name="connsiteX156" fmla="*/ 257688 w 316622"/>
                  <a:gd name="connsiteY156" fmla="*/ 54645 h 269321"/>
                  <a:gd name="connsiteX157" fmla="*/ 259172 w 316622"/>
                  <a:gd name="connsiteY157" fmla="*/ 55014 h 269321"/>
                  <a:gd name="connsiteX158" fmla="*/ 260126 w 316622"/>
                  <a:gd name="connsiteY158" fmla="*/ 55436 h 269321"/>
                  <a:gd name="connsiteX159" fmla="*/ 260584 w 316622"/>
                  <a:gd name="connsiteY159" fmla="*/ 57049 h 269321"/>
                  <a:gd name="connsiteX160" fmla="*/ 260906 w 316622"/>
                  <a:gd name="connsiteY160" fmla="*/ 57356 h 269321"/>
                  <a:gd name="connsiteX161" fmla="*/ 261547 w 316622"/>
                  <a:gd name="connsiteY161" fmla="*/ 57009 h 269321"/>
                  <a:gd name="connsiteX162" fmla="*/ 262690 w 316622"/>
                  <a:gd name="connsiteY162" fmla="*/ 56932 h 269321"/>
                  <a:gd name="connsiteX163" fmla="*/ 264514 w 316622"/>
                  <a:gd name="connsiteY163" fmla="*/ 57330 h 269321"/>
                  <a:gd name="connsiteX164" fmla="*/ 267023 w 316622"/>
                  <a:gd name="connsiteY164" fmla="*/ 56875 h 269321"/>
                  <a:gd name="connsiteX165" fmla="*/ 269031 w 316622"/>
                  <a:gd name="connsiteY165" fmla="*/ 56202 h 269321"/>
                  <a:gd name="connsiteX166" fmla="*/ 270057 w 316622"/>
                  <a:gd name="connsiteY166" fmla="*/ 56227 h 269321"/>
                  <a:gd name="connsiteX167" fmla="*/ 271713 w 316622"/>
                  <a:gd name="connsiteY167" fmla="*/ 58108 h 269321"/>
                  <a:gd name="connsiteX168" fmla="*/ 273603 w 316622"/>
                  <a:gd name="connsiteY168" fmla="*/ 58811 h 269321"/>
                  <a:gd name="connsiteX169" fmla="*/ 277766 w 316622"/>
                  <a:gd name="connsiteY169" fmla="*/ 59378 h 269321"/>
                  <a:gd name="connsiteX170" fmla="*/ 282234 w 316622"/>
                  <a:gd name="connsiteY170" fmla="*/ 60262 h 269321"/>
                  <a:gd name="connsiteX171" fmla="*/ 283989 w 316622"/>
                  <a:gd name="connsiteY171" fmla="*/ 60976 h 269321"/>
                  <a:gd name="connsiteX172" fmla="*/ 285188 w 316622"/>
                  <a:gd name="connsiteY172" fmla="*/ 61327 h 269321"/>
                  <a:gd name="connsiteX173" fmla="*/ 285309 w 316622"/>
                  <a:gd name="connsiteY173" fmla="*/ 63812 h 269321"/>
                  <a:gd name="connsiteX174" fmla="*/ 284948 w 316622"/>
                  <a:gd name="connsiteY174" fmla="*/ 64187 h 269321"/>
                  <a:gd name="connsiteX175" fmla="*/ 280498 w 316622"/>
                  <a:gd name="connsiteY175" fmla="*/ 69161 h 269321"/>
                  <a:gd name="connsiteX176" fmla="*/ 278623 w 316622"/>
                  <a:gd name="connsiteY176" fmla="*/ 70938 h 269321"/>
                  <a:gd name="connsiteX177" fmla="*/ 277669 w 316622"/>
                  <a:gd name="connsiteY177" fmla="*/ 73471 h 269321"/>
                  <a:gd name="connsiteX178" fmla="*/ 277013 w 316622"/>
                  <a:gd name="connsiteY178" fmla="*/ 77352 h 269321"/>
                  <a:gd name="connsiteX179" fmla="*/ 275698 w 316622"/>
                  <a:gd name="connsiteY179" fmla="*/ 81034 h 269321"/>
                  <a:gd name="connsiteX180" fmla="*/ 273728 w 316622"/>
                  <a:gd name="connsiteY180" fmla="*/ 84519 h 269321"/>
                  <a:gd name="connsiteX181" fmla="*/ 273011 w 316622"/>
                  <a:gd name="connsiteY181" fmla="*/ 87132 h 269321"/>
                  <a:gd name="connsiteX182" fmla="*/ 273549 w 316622"/>
                  <a:gd name="connsiteY182" fmla="*/ 88874 h 269321"/>
                  <a:gd name="connsiteX183" fmla="*/ 273212 w 316622"/>
                  <a:gd name="connsiteY183" fmla="*/ 91607 h 269321"/>
                  <a:gd name="connsiteX184" fmla="*/ 272003 w 316622"/>
                  <a:gd name="connsiteY184" fmla="*/ 95326 h 269321"/>
                  <a:gd name="connsiteX185" fmla="*/ 271800 w 316622"/>
                  <a:gd name="connsiteY185" fmla="*/ 98132 h 269321"/>
                  <a:gd name="connsiteX186" fmla="*/ 272597 w 316622"/>
                  <a:gd name="connsiteY186" fmla="*/ 100025 h 269321"/>
                  <a:gd name="connsiteX187" fmla="*/ 273707 w 316622"/>
                  <a:gd name="connsiteY187" fmla="*/ 100413 h 269321"/>
                  <a:gd name="connsiteX188" fmla="*/ 271037 w 316622"/>
                  <a:gd name="connsiteY188" fmla="*/ 101687 h 269321"/>
                  <a:gd name="connsiteX189" fmla="*/ 270429 w 316622"/>
                  <a:gd name="connsiteY189" fmla="*/ 102801 h 269321"/>
                  <a:gd name="connsiteX190" fmla="*/ 269381 w 316622"/>
                  <a:gd name="connsiteY190" fmla="*/ 104274 h 269321"/>
                  <a:gd name="connsiteX191" fmla="*/ 267682 w 316622"/>
                  <a:gd name="connsiteY191" fmla="*/ 104893 h 269321"/>
                  <a:gd name="connsiteX192" fmla="*/ 265970 w 316622"/>
                  <a:gd name="connsiteY192" fmla="*/ 105098 h 269321"/>
                  <a:gd name="connsiteX193" fmla="*/ 264585 w 316622"/>
                  <a:gd name="connsiteY193" fmla="*/ 104903 h 269321"/>
                  <a:gd name="connsiteX194" fmla="*/ 263797 w 316622"/>
                  <a:gd name="connsiteY194" fmla="*/ 104315 h 269321"/>
                  <a:gd name="connsiteX195" fmla="*/ 263836 w 316622"/>
                  <a:gd name="connsiteY195" fmla="*/ 103767 h 269321"/>
                  <a:gd name="connsiteX196" fmla="*/ 263102 w 316622"/>
                  <a:gd name="connsiteY196" fmla="*/ 103301 h 269321"/>
                  <a:gd name="connsiteX197" fmla="*/ 261275 w 316622"/>
                  <a:gd name="connsiteY197" fmla="*/ 103315 h 269321"/>
                  <a:gd name="connsiteX198" fmla="*/ 259394 w 316622"/>
                  <a:gd name="connsiteY198" fmla="*/ 104328 h 269321"/>
                  <a:gd name="connsiteX199" fmla="*/ 257891 w 316622"/>
                  <a:gd name="connsiteY199" fmla="*/ 105982 h 269321"/>
                  <a:gd name="connsiteX200" fmla="*/ 258358 w 316622"/>
                  <a:gd name="connsiteY200" fmla="*/ 106907 h 269321"/>
                  <a:gd name="connsiteX201" fmla="*/ 259742 w 316622"/>
                  <a:gd name="connsiteY201" fmla="*/ 107151 h 269321"/>
                  <a:gd name="connsiteX202" fmla="*/ 260107 w 316622"/>
                  <a:gd name="connsiteY202" fmla="*/ 107517 h 269321"/>
                  <a:gd name="connsiteX203" fmla="*/ 260107 w 316622"/>
                  <a:gd name="connsiteY203" fmla="*/ 107992 h 269321"/>
                  <a:gd name="connsiteX204" fmla="*/ 259619 w 316622"/>
                  <a:gd name="connsiteY204" fmla="*/ 108564 h 269321"/>
                  <a:gd name="connsiteX205" fmla="*/ 259034 w 316622"/>
                  <a:gd name="connsiteY205" fmla="*/ 109541 h 269321"/>
                  <a:gd name="connsiteX206" fmla="*/ 256129 w 316622"/>
                  <a:gd name="connsiteY206" fmla="*/ 112450 h 269321"/>
                  <a:gd name="connsiteX207" fmla="*/ 253197 w 316622"/>
                  <a:gd name="connsiteY207" fmla="*/ 115382 h 269321"/>
                  <a:gd name="connsiteX208" fmla="*/ 252728 w 316622"/>
                  <a:gd name="connsiteY208" fmla="*/ 116268 h 269321"/>
                  <a:gd name="connsiteX209" fmla="*/ 251798 w 316622"/>
                  <a:gd name="connsiteY209" fmla="*/ 116887 h 269321"/>
                  <a:gd name="connsiteX210" fmla="*/ 248070 w 316622"/>
                  <a:gd name="connsiteY210" fmla="*/ 118450 h 269321"/>
                  <a:gd name="connsiteX211" fmla="*/ 247680 w 316622"/>
                  <a:gd name="connsiteY211" fmla="*/ 119076 h 269321"/>
                  <a:gd name="connsiteX212" fmla="*/ 247468 w 316622"/>
                  <a:gd name="connsiteY212" fmla="*/ 121685 h 269321"/>
                  <a:gd name="connsiteX213" fmla="*/ 247051 w 316622"/>
                  <a:gd name="connsiteY213" fmla="*/ 123826 h 269321"/>
                  <a:gd name="connsiteX214" fmla="*/ 244287 w 316622"/>
                  <a:gd name="connsiteY214" fmla="*/ 125839 h 269321"/>
                  <a:gd name="connsiteX215" fmla="*/ 241536 w 316622"/>
                  <a:gd name="connsiteY215" fmla="*/ 127842 h 269321"/>
                  <a:gd name="connsiteX216" fmla="*/ 240849 w 316622"/>
                  <a:gd name="connsiteY216" fmla="*/ 129065 h 269321"/>
                  <a:gd name="connsiteX217" fmla="*/ 240348 w 316622"/>
                  <a:gd name="connsiteY217" fmla="*/ 130480 h 269321"/>
                  <a:gd name="connsiteX218" fmla="*/ 239485 w 316622"/>
                  <a:gd name="connsiteY218" fmla="*/ 132076 h 269321"/>
                  <a:gd name="connsiteX219" fmla="*/ 239314 w 316622"/>
                  <a:gd name="connsiteY219" fmla="*/ 132919 h 269321"/>
                  <a:gd name="connsiteX220" fmla="*/ 240707 w 316622"/>
                  <a:gd name="connsiteY220" fmla="*/ 134293 h 269321"/>
                  <a:gd name="connsiteX221" fmla="*/ 240545 w 316622"/>
                  <a:gd name="connsiteY221" fmla="*/ 135429 h 269321"/>
                  <a:gd name="connsiteX222" fmla="*/ 240102 w 316622"/>
                  <a:gd name="connsiteY222" fmla="*/ 137043 h 269321"/>
                  <a:gd name="connsiteX223" fmla="*/ 238780 w 316622"/>
                  <a:gd name="connsiteY223" fmla="*/ 138186 h 269321"/>
                  <a:gd name="connsiteX224" fmla="*/ 237319 w 316622"/>
                  <a:gd name="connsiteY224" fmla="*/ 138834 h 269321"/>
                  <a:gd name="connsiteX225" fmla="*/ 237351 w 316622"/>
                  <a:gd name="connsiteY225" fmla="*/ 140590 h 269321"/>
                  <a:gd name="connsiteX226" fmla="*/ 238129 w 316622"/>
                  <a:gd name="connsiteY226" fmla="*/ 140836 h 269321"/>
                  <a:gd name="connsiteX227" fmla="*/ 239897 w 316622"/>
                  <a:gd name="connsiteY227" fmla="*/ 140706 h 269321"/>
                  <a:gd name="connsiteX228" fmla="*/ 242391 w 316622"/>
                  <a:gd name="connsiteY228" fmla="*/ 139432 h 269321"/>
                  <a:gd name="connsiteX229" fmla="*/ 244017 w 316622"/>
                  <a:gd name="connsiteY229" fmla="*/ 137794 h 269321"/>
                  <a:gd name="connsiteX230" fmla="*/ 243059 w 316622"/>
                  <a:gd name="connsiteY230" fmla="*/ 136238 h 269321"/>
                  <a:gd name="connsiteX231" fmla="*/ 242940 w 316622"/>
                  <a:gd name="connsiteY231" fmla="*/ 135933 h 269321"/>
                  <a:gd name="connsiteX232" fmla="*/ 243171 w 316622"/>
                  <a:gd name="connsiteY232" fmla="*/ 135568 h 269321"/>
                  <a:gd name="connsiteX233" fmla="*/ 245099 w 316622"/>
                  <a:gd name="connsiteY233" fmla="*/ 133875 h 269321"/>
                  <a:gd name="connsiteX234" fmla="*/ 247466 w 316622"/>
                  <a:gd name="connsiteY234" fmla="*/ 132854 h 269321"/>
                  <a:gd name="connsiteX235" fmla="*/ 250767 w 316622"/>
                  <a:gd name="connsiteY235" fmla="*/ 132664 h 269321"/>
                  <a:gd name="connsiteX236" fmla="*/ 254745 w 316622"/>
                  <a:gd name="connsiteY236" fmla="*/ 133263 h 269321"/>
                  <a:gd name="connsiteX237" fmla="*/ 255142 w 316622"/>
                  <a:gd name="connsiteY237" fmla="*/ 133516 h 269321"/>
                  <a:gd name="connsiteX238" fmla="*/ 254950 w 316622"/>
                  <a:gd name="connsiteY238" fmla="*/ 134554 h 269321"/>
                  <a:gd name="connsiteX239" fmla="*/ 255321 w 316622"/>
                  <a:gd name="connsiteY239" fmla="*/ 136085 h 269321"/>
                  <a:gd name="connsiteX240" fmla="*/ 256043 w 316622"/>
                  <a:gd name="connsiteY240" fmla="*/ 137159 h 269321"/>
                  <a:gd name="connsiteX241" fmla="*/ 255054 w 316622"/>
                  <a:gd name="connsiteY241" fmla="*/ 140205 h 269321"/>
                  <a:gd name="connsiteX242" fmla="*/ 255797 w 316622"/>
                  <a:gd name="connsiteY242" fmla="*/ 141159 h 269321"/>
                  <a:gd name="connsiteX243" fmla="*/ 256954 w 316622"/>
                  <a:gd name="connsiteY243" fmla="*/ 142299 h 269321"/>
                  <a:gd name="connsiteX244" fmla="*/ 257822 w 316622"/>
                  <a:gd name="connsiteY244" fmla="*/ 143340 h 269321"/>
                  <a:gd name="connsiteX245" fmla="*/ 259070 w 316622"/>
                  <a:gd name="connsiteY245" fmla="*/ 144296 h 269321"/>
                  <a:gd name="connsiteX246" fmla="*/ 260180 w 316622"/>
                  <a:gd name="connsiteY246" fmla="*/ 145906 h 269321"/>
                  <a:gd name="connsiteX247" fmla="*/ 260560 w 316622"/>
                  <a:gd name="connsiteY247" fmla="*/ 146818 h 269321"/>
                  <a:gd name="connsiteX248" fmla="*/ 258785 w 316622"/>
                  <a:gd name="connsiteY248" fmla="*/ 148402 h 269321"/>
                  <a:gd name="connsiteX249" fmla="*/ 255771 w 316622"/>
                  <a:gd name="connsiteY249" fmla="*/ 149886 h 269321"/>
                  <a:gd name="connsiteX250" fmla="*/ 255432 w 316622"/>
                  <a:gd name="connsiteY250" fmla="*/ 150836 h 269321"/>
                  <a:gd name="connsiteX251" fmla="*/ 255471 w 316622"/>
                  <a:gd name="connsiteY251" fmla="*/ 151916 h 269321"/>
                  <a:gd name="connsiteX252" fmla="*/ 255810 w 316622"/>
                  <a:gd name="connsiteY252" fmla="*/ 152765 h 269321"/>
                  <a:gd name="connsiteX253" fmla="*/ 257472 w 316622"/>
                  <a:gd name="connsiteY253" fmla="*/ 153857 h 269321"/>
                  <a:gd name="connsiteX254" fmla="*/ 259263 w 316622"/>
                  <a:gd name="connsiteY254" fmla="*/ 156327 h 269321"/>
                  <a:gd name="connsiteX255" fmla="*/ 260396 w 316622"/>
                  <a:gd name="connsiteY255" fmla="*/ 158528 h 269321"/>
                  <a:gd name="connsiteX256" fmla="*/ 262881 w 316622"/>
                  <a:gd name="connsiteY256" fmla="*/ 160637 h 269321"/>
                  <a:gd name="connsiteX257" fmla="*/ 263486 w 316622"/>
                  <a:gd name="connsiteY257" fmla="*/ 161261 h 269321"/>
                  <a:gd name="connsiteX258" fmla="*/ 263331 w 316622"/>
                  <a:gd name="connsiteY258" fmla="*/ 161788 h 269321"/>
                  <a:gd name="connsiteX259" fmla="*/ 262676 w 316622"/>
                  <a:gd name="connsiteY259" fmla="*/ 162686 h 269321"/>
                  <a:gd name="connsiteX260" fmla="*/ 261826 w 316622"/>
                  <a:gd name="connsiteY260" fmla="*/ 165676 h 269321"/>
                  <a:gd name="connsiteX261" fmla="*/ 260811 w 316622"/>
                  <a:gd name="connsiteY261" fmla="*/ 166151 h 269321"/>
                  <a:gd name="connsiteX262" fmla="*/ 259679 w 316622"/>
                  <a:gd name="connsiteY262" fmla="*/ 166344 h 269321"/>
                  <a:gd name="connsiteX263" fmla="*/ 256607 w 316622"/>
                  <a:gd name="connsiteY263" fmla="*/ 168532 h 269321"/>
                  <a:gd name="connsiteX264" fmla="*/ 255237 w 316622"/>
                  <a:gd name="connsiteY264" fmla="*/ 168267 h 269321"/>
                  <a:gd name="connsiteX265" fmla="*/ 253290 w 316622"/>
                  <a:gd name="connsiteY265" fmla="*/ 168295 h 269321"/>
                  <a:gd name="connsiteX266" fmla="*/ 251862 w 316622"/>
                  <a:gd name="connsiteY266" fmla="*/ 169016 h 269321"/>
                  <a:gd name="connsiteX267" fmla="*/ 252018 w 316622"/>
                  <a:gd name="connsiteY267" fmla="*/ 170378 h 269321"/>
                  <a:gd name="connsiteX268" fmla="*/ 253270 w 316622"/>
                  <a:gd name="connsiteY268" fmla="*/ 171624 h 269321"/>
                  <a:gd name="connsiteX269" fmla="*/ 254006 w 316622"/>
                  <a:gd name="connsiteY269" fmla="*/ 172980 h 269321"/>
                  <a:gd name="connsiteX270" fmla="*/ 254304 w 316622"/>
                  <a:gd name="connsiteY270" fmla="*/ 174390 h 269321"/>
                  <a:gd name="connsiteX271" fmla="*/ 255695 w 316622"/>
                  <a:gd name="connsiteY271" fmla="*/ 175434 h 269321"/>
                  <a:gd name="connsiteX272" fmla="*/ 257647 w 316622"/>
                  <a:gd name="connsiteY272" fmla="*/ 176058 h 269321"/>
                  <a:gd name="connsiteX273" fmla="*/ 258764 w 316622"/>
                  <a:gd name="connsiteY273" fmla="*/ 176100 h 269321"/>
                  <a:gd name="connsiteX274" fmla="*/ 259494 w 316622"/>
                  <a:gd name="connsiteY274" fmla="*/ 176475 h 269321"/>
                  <a:gd name="connsiteX275" fmla="*/ 259932 w 316622"/>
                  <a:gd name="connsiteY275" fmla="*/ 176958 h 269321"/>
                  <a:gd name="connsiteX276" fmla="*/ 260772 w 316622"/>
                  <a:gd name="connsiteY276" fmla="*/ 179974 h 269321"/>
                  <a:gd name="connsiteX277" fmla="*/ 260269 w 316622"/>
                  <a:gd name="connsiteY277" fmla="*/ 180730 h 269321"/>
                  <a:gd name="connsiteX278" fmla="*/ 259217 w 316622"/>
                  <a:gd name="connsiteY278" fmla="*/ 181052 h 269321"/>
                  <a:gd name="connsiteX279" fmla="*/ 258589 w 316622"/>
                  <a:gd name="connsiteY279" fmla="*/ 182291 h 269321"/>
                  <a:gd name="connsiteX280" fmla="*/ 257334 w 316622"/>
                  <a:gd name="connsiteY280" fmla="*/ 184118 h 269321"/>
                  <a:gd name="connsiteX281" fmla="*/ 256622 w 316622"/>
                  <a:gd name="connsiteY281" fmla="*/ 185583 h 269321"/>
                  <a:gd name="connsiteX282" fmla="*/ 257410 w 316622"/>
                  <a:gd name="connsiteY282" fmla="*/ 186872 h 269321"/>
                  <a:gd name="connsiteX283" fmla="*/ 257746 w 316622"/>
                  <a:gd name="connsiteY283" fmla="*/ 187826 h 269321"/>
                  <a:gd name="connsiteX284" fmla="*/ 257325 w 316622"/>
                  <a:gd name="connsiteY284" fmla="*/ 188808 h 269321"/>
                  <a:gd name="connsiteX285" fmla="*/ 257887 w 316622"/>
                  <a:gd name="connsiteY285" fmla="*/ 190337 h 269321"/>
                  <a:gd name="connsiteX286" fmla="*/ 259370 w 316622"/>
                  <a:gd name="connsiteY286" fmla="*/ 191849 h 269321"/>
                  <a:gd name="connsiteX287" fmla="*/ 263398 w 316622"/>
                  <a:gd name="connsiteY287" fmla="*/ 193974 h 269321"/>
                  <a:gd name="connsiteX288" fmla="*/ 267138 w 316622"/>
                  <a:gd name="connsiteY288" fmla="*/ 195701 h 269321"/>
                  <a:gd name="connsiteX289" fmla="*/ 268295 w 316622"/>
                  <a:gd name="connsiteY289" fmla="*/ 195988 h 269321"/>
                  <a:gd name="connsiteX290" fmla="*/ 273348 w 316622"/>
                  <a:gd name="connsiteY290" fmla="*/ 194877 h 269321"/>
                  <a:gd name="connsiteX291" fmla="*/ 274184 w 316622"/>
                  <a:gd name="connsiteY291" fmla="*/ 194973 h 269321"/>
                  <a:gd name="connsiteX292" fmla="*/ 274799 w 316622"/>
                  <a:gd name="connsiteY292" fmla="*/ 196296 h 269321"/>
                  <a:gd name="connsiteX293" fmla="*/ 275067 w 316622"/>
                  <a:gd name="connsiteY293" fmla="*/ 197186 h 269321"/>
                  <a:gd name="connsiteX294" fmla="*/ 274499 w 316622"/>
                  <a:gd name="connsiteY294" fmla="*/ 198527 h 269321"/>
                  <a:gd name="connsiteX295" fmla="*/ 273132 w 316622"/>
                  <a:gd name="connsiteY295" fmla="*/ 200372 h 269321"/>
                  <a:gd name="connsiteX296" fmla="*/ 271651 w 316622"/>
                  <a:gd name="connsiteY296" fmla="*/ 201842 h 269321"/>
                  <a:gd name="connsiteX297" fmla="*/ 270753 w 316622"/>
                  <a:gd name="connsiteY297" fmla="*/ 203091 h 269321"/>
                  <a:gd name="connsiteX298" fmla="*/ 270940 w 316622"/>
                  <a:gd name="connsiteY298" fmla="*/ 204224 h 269321"/>
                  <a:gd name="connsiteX299" fmla="*/ 270999 w 316622"/>
                  <a:gd name="connsiteY299" fmla="*/ 205731 h 269321"/>
                  <a:gd name="connsiteX300" fmla="*/ 269794 w 316622"/>
                  <a:gd name="connsiteY300" fmla="*/ 206182 h 269321"/>
                  <a:gd name="connsiteX301" fmla="*/ 269755 w 316622"/>
                  <a:gd name="connsiteY301" fmla="*/ 205884 h 269321"/>
                  <a:gd name="connsiteX302" fmla="*/ 269258 w 316622"/>
                  <a:gd name="connsiteY302" fmla="*/ 205630 h 269321"/>
                  <a:gd name="connsiteX303" fmla="*/ 268829 w 316622"/>
                  <a:gd name="connsiteY303" fmla="*/ 205780 h 269321"/>
                  <a:gd name="connsiteX304" fmla="*/ 268498 w 316622"/>
                  <a:gd name="connsiteY304" fmla="*/ 206107 h 269321"/>
                  <a:gd name="connsiteX305" fmla="*/ 268446 w 316622"/>
                  <a:gd name="connsiteY305" fmla="*/ 206687 h 269321"/>
                  <a:gd name="connsiteX306" fmla="*/ 265877 w 316622"/>
                  <a:gd name="connsiteY306" fmla="*/ 207649 h 269321"/>
                  <a:gd name="connsiteX307" fmla="*/ 264106 w 316622"/>
                  <a:gd name="connsiteY307" fmla="*/ 208646 h 269321"/>
                  <a:gd name="connsiteX308" fmla="*/ 257103 w 316622"/>
                  <a:gd name="connsiteY308" fmla="*/ 214594 h 269321"/>
                  <a:gd name="connsiteX309" fmla="*/ 253827 w 316622"/>
                  <a:gd name="connsiteY309" fmla="*/ 216336 h 269321"/>
                  <a:gd name="connsiteX310" fmla="*/ 253182 w 316622"/>
                  <a:gd name="connsiteY310" fmla="*/ 217385 h 269321"/>
                  <a:gd name="connsiteX311" fmla="*/ 252514 w 316622"/>
                  <a:gd name="connsiteY311" fmla="*/ 219345 h 269321"/>
                  <a:gd name="connsiteX312" fmla="*/ 250590 w 316622"/>
                  <a:gd name="connsiteY312" fmla="*/ 221026 h 269321"/>
                  <a:gd name="connsiteX313" fmla="*/ 248906 w 316622"/>
                  <a:gd name="connsiteY313" fmla="*/ 221825 h 269321"/>
                  <a:gd name="connsiteX314" fmla="*/ 244734 w 316622"/>
                  <a:gd name="connsiteY314" fmla="*/ 222646 h 269321"/>
                  <a:gd name="connsiteX315" fmla="*/ 240545 w 316622"/>
                  <a:gd name="connsiteY315" fmla="*/ 224426 h 269321"/>
                  <a:gd name="connsiteX316" fmla="*/ 238658 w 316622"/>
                  <a:gd name="connsiteY316" fmla="*/ 223659 h 269321"/>
                  <a:gd name="connsiteX317" fmla="*/ 233769 w 316622"/>
                  <a:gd name="connsiteY317" fmla="*/ 223741 h 269321"/>
                  <a:gd name="connsiteX318" fmla="*/ 230720 w 316622"/>
                  <a:gd name="connsiteY318" fmla="*/ 221596 h 269321"/>
                  <a:gd name="connsiteX319" fmla="*/ 224859 w 316622"/>
                  <a:gd name="connsiteY319" fmla="*/ 220235 h 269321"/>
                  <a:gd name="connsiteX320" fmla="*/ 222950 w 316622"/>
                  <a:gd name="connsiteY320" fmla="*/ 217107 h 269321"/>
                  <a:gd name="connsiteX321" fmla="*/ 220281 w 316622"/>
                  <a:gd name="connsiteY321" fmla="*/ 216904 h 269321"/>
                  <a:gd name="connsiteX322" fmla="*/ 218532 w 316622"/>
                  <a:gd name="connsiteY322" fmla="*/ 216998 h 269321"/>
                  <a:gd name="connsiteX323" fmla="*/ 217487 w 316622"/>
                  <a:gd name="connsiteY323" fmla="*/ 216524 h 269321"/>
                  <a:gd name="connsiteX324" fmla="*/ 217215 w 316622"/>
                  <a:gd name="connsiteY324" fmla="*/ 215456 h 269321"/>
                  <a:gd name="connsiteX325" fmla="*/ 217191 w 316622"/>
                  <a:gd name="connsiteY325" fmla="*/ 214427 h 269321"/>
                  <a:gd name="connsiteX326" fmla="*/ 215339 w 316622"/>
                  <a:gd name="connsiteY326" fmla="*/ 214901 h 269321"/>
                  <a:gd name="connsiteX327" fmla="*/ 213922 w 316622"/>
                  <a:gd name="connsiteY327" fmla="*/ 214901 h 269321"/>
                  <a:gd name="connsiteX328" fmla="*/ 213077 w 316622"/>
                  <a:gd name="connsiteY328" fmla="*/ 215313 h 269321"/>
                  <a:gd name="connsiteX329" fmla="*/ 212410 w 316622"/>
                  <a:gd name="connsiteY329" fmla="*/ 215789 h 269321"/>
                  <a:gd name="connsiteX330" fmla="*/ 211622 w 316622"/>
                  <a:gd name="connsiteY330" fmla="*/ 215485 h 269321"/>
                  <a:gd name="connsiteX331" fmla="*/ 211164 w 316622"/>
                  <a:gd name="connsiteY331" fmla="*/ 215587 h 269321"/>
                  <a:gd name="connsiteX332" fmla="*/ 211205 w 316622"/>
                  <a:gd name="connsiteY332" fmla="*/ 216193 h 269321"/>
                  <a:gd name="connsiteX333" fmla="*/ 209504 w 316622"/>
                  <a:gd name="connsiteY333" fmla="*/ 216344 h 269321"/>
                  <a:gd name="connsiteX334" fmla="*/ 207660 w 316622"/>
                  <a:gd name="connsiteY334" fmla="*/ 215973 h 269321"/>
                  <a:gd name="connsiteX335" fmla="*/ 202818 w 316622"/>
                  <a:gd name="connsiteY335" fmla="*/ 214355 h 269321"/>
                  <a:gd name="connsiteX336" fmla="*/ 202075 w 316622"/>
                  <a:gd name="connsiteY336" fmla="*/ 214108 h 269321"/>
                  <a:gd name="connsiteX337" fmla="*/ 198715 w 316622"/>
                  <a:gd name="connsiteY337" fmla="*/ 213482 h 269321"/>
                  <a:gd name="connsiteX338" fmla="*/ 197357 w 316622"/>
                  <a:gd name="connsiteY338" fmla="*/ 212836 h 269321"/>
                  <a:gd name="connsiteX339" fmla="*/ 196258 w 316622"/>
                  <a:gd name="connsiteY339" fmla="*/ 211236 h 269321"/>
                  <a:gd name="connsiteX340" fmla="*/ 195418 w 316622"/>
                  <a:gd name="connsiteY340" fmla="*/ 210730 h 269321"/>
                  <a:gd name="connsiteX341" fmla="*/ 194921 w 316622"/>
                  <a:gd name="connsiteY341" fmla="*/ 210427 h 269321"/>
                  <a:gd name="connsiteX342" fmla="*/ 191786 w 316622"/>
                  <a:gd name="connsiteY342" fmla="*/ 211235 h 269321"/>
                  <a:gd name="connsiteX343" fmla="*/ 190698 w 316622"/>
                  <a:gd name="connsiteY343" fmla="*/ 212494 h 269321"/>
                  <a:gd name="connsiteX344" fmla="*/ 188998 w 316622"/>
                  <a:gd name="connsiteY344" fmla="*/ 213967 h 269321"/>
                  <a:gd name="connsiteX345" fmla="*/ 177370 w 316622"/>
                  <a:gd name="connsiteY345" fmla="*/ 221183 h 269321"/>
                  <a:gd name="connsiteX346" fmla="*/ 175247 w 316622"/>
                  <a:gd name="connsiteY346" fmla="*/ 224201 h 269321"/>
                  <a:gd name="connsiteX347" fmla="*/ 172790 w 316622"/>
                  <a:gd name="connsiteY347" fmla="*/ 228639 h 269321"/>
                  <a:gd name="connsiteX348" fmla="*/ 172598 w 316622"/>
                  <a:gd name="connsiteY348" fmla="*/ 230707 h 269321"/>
                  <a:gd name="connsiteX349" fmla="*/ 173656 w 316622"/>
                  <a:gd name="connsiteY349" fmla="*/ 237309 h 269321"/>
                  <a:gd name="connsiteX350" fmla="*/ 176020 w 316622"/>
                  <a:gd name="connsiteY350" fmla="*/ 240769 h 269321"/>
                  <a:gd name="connsiteX351" fmla="*/ 176320 w 316622"/>
                  <a:gd name="connsiteY351" fmla="*/ 241569 h 269321"/>
                  <a:gd name="connsiteX352" fmla="*/ 175010 w 316622"/>
                  <a:gd name="connsiteY352" fmla="*/ 241573 h 269321"/>
                  <a:gd name="connsiteX353" fmla="*/ 172809 w 316622"/>
                  <a:gd name="connsiteY353" fmla="*/ 241141 h 269321"/>
                  <a:gd name="connsiteX354" fmla="*/ 170982 w 316622"/>
                  <a:gd name="connsiteY354" fmla="*/ 240607 h 269321"/>
                  <a:gd name="connsiteX355" fmla="*/ 169244 w 316622"/>
                  <a:gd name="connsiteY355" fmla="*/ 240905 h 269321"/>
                  <a:gd name="connsiteX356" fmla="*/ 167569 w 316622"/>
                  <a:gd name="connsiteY356" fmla="*/ 241620 h 269321"/>
                  <a:gd name="connsiteX357" fmla="*/ 166104 w 316622"/>
                  <a:gd name="connsiteY357" fmla="*/ 242052 h 269321"/>
                  <a:gd name="connsiteX358" fmla="*/ 165053 w 316622"/>
                  <a:gd name="connsiteY358" fmla="*/ 242173 h 269321"/>
                  <a:gd name="connsiteX359" fmla="*/ 164349 w 316622"/>
                  <a:gd name="connsiteY359" fmla="*/ 242585 h 269321"/>
                  <a:gd name="connsiteX360" fmla="*/ 164012 w 316622"/>
                  <a:gd name="connsiteY360" fmla="*/ 243409 h 269321"/>
                  <a:gd name="connsiteX361" fmla="*/ 163943 w 316622"/>
                  <a:gd name="connsiteY361" fmla="*/ 243985 h 269321"/>
                  <a:gd name="connsiteX362" fmla="*/ 162092 w 316622"/>
                  <a:gd name="connsiteY362" fmla="*/ 243843 h 269321"/>
                  <a:gd name="connsiteX363" fmla="*/ 157812 w 316622"/>
                  <a:gd name="connsiteY363" fmla="*/ 242658 h 269321"/>
                  <a:gd name="connsiteX364" fmla="*/ 153964 w 316622"/>
                  <a:gd name="connsiteY364" fmla="*/ 241841 h 269321"/>
                  <a:gd name="connsiteX365" fmla="*/ 151708 w 316622"/>
                  <a:gd name="connsiteY365" fmla="*/ 242770 h 269321"/>
                  <a:gd name="connsiteX366" fmla="*/ 150256 w 316622"/>
                  <a:gd name="connsiteY366" fmla="*/ 243638 h 269321"/>
                  <a:gd name="connsiteX367" fmla="*/ 149235 w 316622"/>
                  <a:gd name="connsiteY367" fmla="*/ 243505 h 269321"/>
                  <a:gd name="connsiteX368" fmla="*/ 148460 w 316622"/>
                  <a:gd name="connsiteY368" fmla="*/ 242592 h 269321"/>
                  <a:gd name="connsiteX369" fmla="*/ 147940 w 316622"/>
                  <a:gd name="connsiteY369" fmla="*/ 241698 h 269321"/>
                  <a:gd name="connsiteX370" fmla="*/ 146432 w 316622"/>
                  <a:gd name="connsiteY370" fmla="*/ 240878 h 269321"/>
                  <a:gd name="connsiteX371" fmla="*/ 143034 w 316622"/>
                  <a:gd name="connsiteY371" fmla="*/ 239645 h 269321"/>
                  <a:gd name="connsiteX372" fmla="*/ 143208 w 316622"/>
                  <a:gd name="connsiteY372" fmla="*/ 239050 h 269321"/>
                  <a:gd name="connsiteX373" fmla="*/ 143789 w 316622"/>
                  <a:gd name="connsiteY373" fmla="*/ 238220 h 269321"/>
                  <a:gd name="connsiteX374" fmla="*/ 143772 w 316622"/>
                  <a:gd name="connsiteY374" fmla="*/ 237708 h 269321"/>
                  <a:gd name="connsiteX375" fmla="*/ 143118 w 316622"/>
                  <a:gd name="connsiteY375" fmla="*/ 236947 h 269321"/>
                  <a:gd name="connsiteX376" fmla="*/ 139985 w 316622"/>
                  <a:gd name="connsiteY376" fmla="*/ 236130 h 269321"/>
                  <a:gd name="connsiteX377" fmla="*/ 138508 w 316622"/>
                  <a:gd name="connsiteY377" fmla="*/ 235924 h 269321"/>
                  <a:gd name="connsiteX378" fmla="*/ 137568 w 316622"/>
                  <a:gd name="connsiteY378" fmla="*/ 236486 h 269321"/>
                  <a:gd name="connsiteX379" fmla="*/ 136892 w 316622"/>
                  <a:gd name="connsiteY379" fmla="*/ 237174 h 269321"/>
                  <a:gd name="connsiteX380" fmla="*/ 135147 w 316622"/>
                  <a:gd name="connsiteY380" fmla="*/ 234643 h 269321"/>
                  <a:gd name="connsiteX381" fmla="*/ 133906 w 316622"/>
                  <a:gd name="connsiteY381" fmla="*/ 234128 h 269321"/>
                  <a:gd name="connsiteX382" fmla="*/ 132027 w 316622"/>
                  <a:gd name="connsiteY382" fmla="*/ 234043 h 269321"/>
                  <a:gd name="connsiteX383" fmla="*/ 129879 w 316622"/>
                  <a:gd name="connsiteY383" fmla="*/ 233270 h 269321"/>
                  <a:gd name="connsiteX384" fmla="*/ 127643 w 316622"/>
                  <a:gd name="connsiteY384" fmla="*/ 232283 h 269321"/>
                  <a:gd name="connsiteX385" fmla="*/ 122213 w 316622"/>
                  <a:gd name="connsiteY385" fmla="*/ 230703 h 269321"/>
                  <a:gd name="connsiteX386" fmla="*/ 120718 w 316622"/>
                  <a:gd name="connsiteY386" fmla="*/ 230514 h 269321"/>
                  <a:gd name="connsiteX387" fmla="*/ 120120 w 316622"/>
                  <a:gd name="connsiteY387" fmla="*/ 230764 h 269321"/>
                  <a:gd name="connsiteX388" fmla="*/ 119721 w 316622"/>
                  <a:gd name="connsiteY388" fmla="*/ 231709 h 269321"/>
                  <a:gd name="connsiteX389" fmla="*/ 119505 w 316622"/>
                  <a:gd name="connsiteY389" fmla="*/ 234377 h 269321"/>
                  <a:gd name="connsiteX390" fmla="*/ 119276 w 316622"/>
                  <a:gd name="connsiteY390" fmla="*/ 234672 h 269321"/>
                  <a:gd name="connsiteX391" fmla="*/ 116756 w 316622"/>
                  <a:gd name="connsiteY391" fmla="*/ 234761 h 269321"/>
                  <a:gd name="connsiteX392" fmla="*/ 113651 w 316622"/>
                  <a:gd name="connsiteY392" fmla="*/ 234390 h 269321"/>
                  <a:gd name="connsiteX393" fmla="*/ 112228 w 316622"/>
                  <a:gd name="connsiteY393" fmla="*/ 234574 h 269321"/>
                  <a:gd name="connsiteX394" fmla="*/ 110958 w 316622"/>
                  <a:gd name="connsiteY394" fmla="*/ 234583 h 269321"/>
                  <a:gd name="connsiteX395" fmla="*/ 109762 w 316622"/>
                  <a:gd name="connsiteY395" fmla="*/ 233877 h 269321"/>
                  <a:gd name="connsiteX396" fmla="*/ 104399 w 316622"/>
                  <a:gd name="connsiteY396" fmla="*/ 234685 h 269321"/>
                  <a:gd name="connsiteX397" fmla="*/ 103507 w 316622"/>
                  <a:gd name="connsiteY397" fmla="*/ 234291 h 269321"/>
                  <a:gd name="connsiteX398" fmla="*/ 102212 w 316622"/>
                  <a:gd name="connsiteY398" fmla="*/ 233086 h 269321"/>
                  <a:gd name="connsiteX399" fmla="*/ 100769 w 316622"/>
                  <a:gd name="connsiteY399" fmla="*/ 232114 h 269321"/>
                  <a:gd name="connsiteX400" fmla="*/ 99647 w 316622"/>
                  <a:gd name="connsiteY400" fmla="*/ 231615 h 269321"/>
                  <a:gd name="connsiteX401" fmla="*/ 98691 w 316622"/>
                  <a:gd name="connsiteY401" fmla="*/ 231043 h 269321"/>
                  <a:gd name="connsiteX402" fmla="*/ 97822 w 316622"/>
                  <a:gd name="connsiteY402" fmla="*/ 230950 h 269321"/>
                  <a:gd name="connsiteX403" fmla="*/ 96499 w 316622"/>
                  <a:gd name="connsiteY403" fmla="*/ 231504 h 269321"/>
                  <a:gd name="connsiteX404" fmla="*/ 94670 w 316622"/>
                  <a:gd name="connsiteY404" fmla="*/ 231739 h 269321"/>
                  <a:gd name="connsiteX405" fmla="*/ 93152 w 316622"/>
                  <a:gd name="connsiteY405" fmla="*/ 231667 h 269321"/>
                  <a:gd name="connsiteX406" fmla="*/ 92342 w 316622"/>
                  <a:gd name="connsiteY406" fmla="*/ 231748 h 269321"/>
                  <a:gd name="connsiteX407" fmla="*/ 88942 w 316622"/>
                  <a:gd name="connsiteY407" fmla="*/ 228789 h 269321"/>
                  <a:gd name="connsiteX408" fmla="*/ 88445 w 316622"/>
                  <a:gd name="connsiteY408" fmla="*/ 227979 h 269321"/>
                  <a:gd name="connsiteX409" fmla="*/ 86752 w 316622"/>
                  <a:gd name="connsiteY409" fmla="*/ 227754 h 269321"/>
                  <a:gd name="connsiteX410" fmla="*/ 84660 w 316622"/>
                  <a:gd name="connsiteY410" fmla="*/ 227718 h 269321"/>
                  <a:gd name="connsiteX411" fmla="*/ 79317 w 316622"/>
                  <a:gd name="connsiteY411" fmla="*/ 225799 h 269321"/>
                  <a:gd name="connsiteX412" fmla="*/ 76885 w 316622"/>
                  <a:gd name="connsiteY412" fmla="*/ 224768 h 269321"/>
                  <a:gd name="connsiteX413" fmla="*/ 76529 w 316622"/>
                  <a:gd name="connsiteY413" fmla="*/ 224155 h 269321"/>
                  <a:gd name="connsiteX414" fmla="*/ 76562 w 316622"/>
                  <a:gd name="connsiteY414" fmla="*/ 223659 h 269321"/>
                  <a:gd name="connsiteX415" fmla="*/ 76147 w 316622"/>
                  <a:gd name="connsiteY415" fmla="*/ 223766 h 269321"/>
                  <a:gd name="connsiteX416" fmla="*/ 75397 w 316622"/>
                  <a:gd name="connsiteY416" fmla="*/ 224643 h 269321"/>
                  <a:gd name="connsiteX417" fmla="*/ 75004 w 316622"/>
                  <a:gd name="connsiteY417" fmla="*/ 225358 h 269321"/>
                  <a:gd name="connsiteX418" fmla="*/ 74484 w 316622"/>
                  <a:gd name="connsiteY418" fmla="*/ 225492 h 269321"/>
                  <a:gd name="connsiteX419" fmla="*/ 73716 w 316622"/>
                  <a:gd name="connsiteY419" fmla="*/ 225381 h 269321"/>
                  <a:gd name="connsiteX420" fmla="*/ 73007 w 316622"/>
                  <a:gd name="connsiteY420" fmla="*/ 224978 h 269321"/>
                  <a:gd name="connsiteX421" fmla="*/ 72573 w 316622"/>
                  <a:gd name="connsiteY421" fmla="*/ 224459 h 269321"/>
                  <a:gd name="connsiteX422" fmla="*/ 73038 w 316622"/>
                  <a:gd name="connsiteY422" fmla="*/ 223551 h 269321"/>
                  <a:gd name="connsiteX423" fmla="*/ 73852 w 316622"/>
                  <a:gd name="connsiteY423" fmla="*/ 222367 h 269321"/>
                  <a:gd name="connsiteX424" fmla="*/ 74190 w 316622"/>
                  <a:gd name="connsiteY424" fmla="*/ 221078 h 269321"/>
                  <a:gd name="connsiteX425" fmla="*/ 74116 w 316622"/>
                  <a:gd name="connsiteY425" fmla="*/ 219924 h 269321"/>
                  <a:gd name="connsiteX426" fmla="*/ 72766 w 316622"/>
                  <a:gd name="connsiteY426" fmla="*/ 219183 h 269321"/>
                  <a:gd name="connsiteX427" fmla="*/ 70781 w 316622"/>
                  <a:gd name="connsiteY427" fmla="*/ 218874 h 269321"/>
                  <a:gd name="connsiteX428" fmla="*/ 69329 w 316622"/>
                  <a:gd name="connsiteY428" fmla="*/ 218786 h 269321"/>
                  <a:gd name="connsiteX429" fmla="*/ 67434 w 316622"/>
                  <a:gd name="connsiteY429" fmla="*/ 218126 h 269321"/>
                  <a:gd name="connsiteX430" fmla="*/ 66541 w 316622"/>
                  <a:gd name="connsiteY430" fmla="*/ 217650 h 269321"/>
                  <a:gd name="connsiteX431" fmla="*/ 65668 w 316622"/>
                  <a:gd name="connsiteY431" fmla="*/ 216364 h 269321"/>
                  <a:gd name="connsiteX432" fmla="*/ 65639 w 316622"/>
                  <a:gd name="connsiteY432" fmla="*/ 215428 h 269321"/>
                  <a:gd name="connsiteX433" fmla="*/ 69234 w 316622"/>
                  <a:gd name="connsiteY433" fmla="*/ 214602 h 269321"/>
                  <a:gd name="connsiteX434" fmla="*/ 72476 w 316622"/>
                  <a:gd name="connsiteY434" fmla="*/ 211216 h 269321"/>
                  <a:gd name="connsiteX435" fmla="*/ 75546 w 316622"/>
                  <a:gd name="connsiteY435" fmla="*/ 198890 h 269321"/>
                  <a:gd name="connsiteX436" fmla="*/ 77768 w 316622"/>
                  <a:gd name="connsiteY436" fmla="*/ 184245 h 269321"/>
                  <a:gd name="connsiteX437" fmla="*/ 79420 w 316622"/>
                  <a:gd name="connsiteY437" fmla="*/ 181469 h 269321"/>
                  <a:gd name="connsiteX438" fmla="*/ 81495 w 316622"/>
                  <a:gd name="connsiteY438" fmla="*/ 180706 h 269321"/>
                  <a:gd name="connsiteX439" fmla="*/ 79817 w 316622"/>
                  <a:gd name="connsiteY439" fmla="*/ 178684 h 269321"/>
                  <a:gd name="connsiteX440" fmla="*/ 78766 w 316622"/>
                  <a:gd name="connsiteY440" fmla="*/ 179708 h 269321"/>
                  <a:gd name="connsiteX441" fmla="*/ 78325 w 316622"/>
                  <a:gd name="connsiteY441" fmla="*/ 180794 h 269321"/>
                  <a:gd name="connsiteX442" fmla="*/ 77775 w 316622"/>
                  <a:gd name="connsiteY442" fmla="*/ 181336 h 269321"/>
                  <a:gd name="connsiteX443" fmla="*/ 79016 w 316622"/>
                  <a:gd name="connsiteY443" fmla="*/ 167825 h 269321"/>
                  <a:gd name="connsiteX444" fmla="*/ 79901 w 316622"/>
                  <a:gd name="connsiteY444" fmla="*/ 162861 h 269321"/>
                  <a:gd name="connsiteX445" fmla="*/ 81406 w 316622"/>
                  <a:gd name="connsiteY445" fmla="*/ 157650 h 269321"/>
                  <a:gd name="connsiteX446" fmla="*/ 84485 w 316622"/>
                  <a:gd name="connsiteY446" fmla="*/ 159720 h 269321"/>
                  <a:gd name="connsiteX447" fmla="*/ 87037 w 316622"/>
                  <a:gd name="connsiteY447" fmla="*/ 161817 h 269321"/>
                  <a:gd name="connsiteX448" fmla="*/ 88357 w 316622"/>
                  <a:gd name="connsiteY448" fmla="*/ 163636 h 269321"/>
                  <a:gd name="connsiteX449" fmla="*/ 90027 w 316622"/>
                  <a:gd name="connsiteY449" fmla="*/ 169686 h 269321"/>
                  <a:gd name="connsiteX450" fmla="*/ 91290 w 316622"/>
                  <a:gd name="connsiteY450" fmla="*/ 170954 h 269321"/>
                  <a:gd name="connsiteX451" fmla="*/ 93181 w 316622"/>
                  <a:gd name="connsiteY451" fmla="*/ 172226 h 269321"/>
                  <a:gd name="connsiteX452" fmla="*/ 92434 w 316622"/>
                  <a:gd name="connsiteY452" fmla="*/ 170837 h 269321"/>
                  <a:gd name="connsiteX453" fmla="*/ 91133 w 316622"/>
                  <a:gd name="connsiteY453" fmla="*/ 169776 h 269321"/>
                  <a:gd name="connsiteX454" fmla="*/ 89099 w 316622"/>
                  <a:gd name="connsiteY454" fmla="*/ 161709 h 269321"/>
                  <a:gd name="connsiteX455" fmla="*/ 87823 w 316622"/>
                  <a:gd name="connsiteY455" fmla="*/ 159420 h 269321"/>
                  <a:gd name="connsiteX456" fmla="*/ 85836 w 316622"/>
                  <a:gd name="connsiteY456" fmla="*/ 157492 h 269321"/>
                  <a:gd name="connsiteX457" fmla="*/ 79438 w 316622"/>
                  <a:gd name="connsiteY457" fmla="*/ 153428 h 269321"/>
                  <a:gd name="connsiteX458" fmla="*/ 78863 w 316622"/>
                  <a:gd name="connsiteY458" fmla="*/ 152643 h 269321"/>
                  <a:gd name="connsiteX459" fmla="*/ 78554 w 316622"/>
                  <a:gd name="connsiteY459" fmla="*/ 151089 h 269321"/>
                  <a:gd name="connsiteX460" fmla="*/ 80668 w 316622"/>
                  <a:gd name="connsiteY460" fmla="*/ 151155 h 269321"/>
                  <a:gd name="connsiteX461" fmla="*/ 82495 w 316622"/>
                  <a:gd name="connsiteY461" fmla="*/ 151910 h 269321"/>
                  <a:gd name="connsiteX462" fmla="*/ 82279 w 316622"/>
                  <a:gd name="connsiteY462" fmla="*/ 151040 h 269321"/>
                  <a:gd name="connsiteX463" fmla="*/ 81737 w 316622"/>
                  <a:gd name="connsiteY463" fmla="*/ 150131 h 269321"/>
                  <a:gd name="connsiteX464" fmla="*/ 80889 w 316622"/>
                  <a:gd name="connsiteY464" fmla="*/ 146830 h 269321"/>
                  <a:gd name="connsiteX465" fmla="*/ 80181 w 316622"/>
                  <a:gd name="connsiteY465" fmla="*/ 139107 h 269321"/>
                  <a:gd name="connsiteX466" fmla="*/ 80277 w 316622"/>
                  <a:gd name="connsiteY466" fmla="*/ 137782 h 269321"/>
                  <a:gd name="connsiteX467" fmla="*/ 79962 w 316622"/>
                  <a:gd name="connsiteY467" fmla="*/ 136157 h 269321"/>
                  <a:gd name="connsiteX468" fmla="*/ 77916 w 316622"/>
                  <a:gd name="connsiteY468" fmla="*/ 135793 h 269321"/>
                  <a:gd name="connsiteX469" fmla="*/ 76280 w 316622"/>
                  <a:gd name="connsiteY469" fmla="*/ 135726 h 269321"/>
                  <a:gd name="connsiteX470" fmla="*/ 74518 w 316622"/>
                  <a:gd name="connsiteY470" fmla="*/ 135084 h 269321"/>
                  <a:gd name="connsiteX471" fmla="*/ 65805 w 316622"/>
                  <a:gd name="connsiteY471" fmla="*/ 130514 h 269321"/>
                  <a:gd name="connsiteX472" fmla="*/ 62822 w 316622"/>
                  <a:gd name="connsiteY472" fmla="*/ 125790 h 269321"/>
                  <a:gd name="connsiteX473" fmla="*/ 59772 w 316622"/>
                  <a:gd name="connsiteY473" fmla="*/ 122297 h 269321"/>
                  <a:gd name="connsiteX474" fmla="*/ 59040 w 316622"/>
                  <a:gd name="connsiteY474" fmla="*/ 120772 h 269321"/>
                  <a:gd name="connsiteX475" fmla="*/ 59088 w 316622"/>
                  <a:gd name="connsiteY475" fmla="*/ 119226 h 269321"/>
                  <a:gd name="connsiteX476" fmla="*/ 60667 w 316622"/>
                  <a:gd name="connsiteY476" fmla="*/ 115957 h 269321"/>
                  <a:gd name="connsiteX477" fmla="*/ 59273 w 316622"/>
                  <a:gd name="connsiteY477" fmla="*/ 113891 h 269321"/>
                  <a:gd name="connsiteX478" fmla="*/ 57911 w 316622"/>
                  <a:gd name="connsiteY478" fmla="*/ 113480 h 269321"/>
                  <a:gd name="connsiteX479" fmla="*/ 56727 w 316622"/>
                  <a:gd name="connsiteY479" fmla="*/ 112457 h 269321"/>
                  <a:gd name="connsiteX480" fmla="*/ 57799 w 316622"/>
                  <a:gd name="connsiteY480" fmla="*/ 110751 h 269321"/>
                  <a:gd name="connsiteX481" fmla="*/ 58690 w 316622"/>
                  <a:gd name="connsiteY481" fmla="*/ 109659 h 269321"/>
                  <a:gd name="connsiteX482" fmla="*/ 60475 w 316622"/>
                  <a:gd name="connsiteY482" fmla="*/ 109362 h 269321"/>
                  <a:gd name="connsiteX483" fmla="*/ 62816 w 316622"/>
                  <a:gd name="connsiteY483" fmla="*/ 109724 h 269321"/>
                  <a:gd name="connsiteX484" fmla="*/ 65036 w 316622"/>
                  <a:gd name="connsiteY484" fmla="*/ 110712 h 269321"/>
                  <a:gd name="connsiteX485" fmla="*/ 66778 w 316622"/>
                  <a:gd name="connsiteY485" fmla="*/ 110974 h 269321"/>
                  <a:gd name="connsiteX486" fmla="*/ 61629 w 316622"/>
                  <a:gd name="connsiteY486" fmla="*/ 108323 h 269321"/>
                  <a:gd name="connsiteX487" fmla="*/ 53279 w 316622"/>
                  <a:gd name="connsiteY487" fmla="*/ 109217 h 269321"/>
                  <a:gd name="connsiteX488" fmla="*/ 51479 w 316622"/>
                  <a:gd name="connsiteY488" fmla="*/ 108875 h 269321"/>
                  <a:gd name="connsiteX489" fmla="*/ 49959 w 316622"/>
                  <a:gd name="connsiteY489" fmla="*/ 108284 h 269321"/>
                  <a:gd name="connsiteX490" fmla="*/ 49365 w 316622"/>
                  <a:gd name="connsiteY490" fmla="*/ 106336 h 269321"/>
                  <a:gd name="connsiteX491" fmla="*/ 50552 w 316622"/>
                  <a:gd name="connsiteY491" fmla="*/ 105458 h 269321"/>
                  <a:gd name="connsiteX492" fmla="*/ 51628 w 316622"/>
                  <a:gd name="connsiteY492" fmla="*/ 103833 h 269321"/>
                  <a:gd name="connsiteX493" fmla="*/ 50411 w 316622"/>
                  <a:gd name="connsiteY493" fmla="*/ 102690 h 269321"/>
                  <a:gd name="connsiteX494" fmla="*/ 48834 w 316622"/>
                  <a:gd name="connsiteY494" fmla="*/ 102257 h 269321"/>
                  <a:gd name="connsiteX495" fmla="*/ 46360 w 316622"/>
                  <a:gd name="connsiteY495" fmla="*/ 102282 h 269321"/>
                  <a:gd name="connsiteX496" fmla="*/ 44052 w 316622"/>
                  <a:gd name="connsiteY496" fmla="*/ 102627 h 269321"/>
                  <a:gd name="connsiteX497" fmla="*/ 43466 w 316622"/>
                  <a:gd name="connsiteY497" fmla="*/ 101970 h 269321"/>
                  <a:gd name="connsiteX498" fmla="*/ 44874 w 316622"/>
                  <a:gd name="connsiteY498" fmla="*/ 100158 h 269321"/>
                  <a:gd name="connsiteX499" fmla="*/ 43678 w 316622"/>
                  <a:gd name="connsiteY499" fmla="*/ 99491 h 269321"/>
                  <a:gd name="connsiteX500" fmla="*/ 42082 w 316622"/>
                  <a:gd name="connsiteY500" fmla="*/ 99802 h 269321"/>
                  <a:gd name="connsiteX501" fmla="*/ 39767 w 316622"/>
                  <a:gd name="connsiteY501" fmla="*/ 100178 h 269321"/>
                  <a:gd name="connsiteX502" fmla="*/ 37553 w 316622"/>
                  <a:gd name="connsiteY502" fmla="*/ 99609 h 269321"/>
                  <a:gd name="connsiteX503" fmla="*/ 35460 w 316622"/>
                  <a:gd name="connsiteY503" fmla="*/ 97547 h 269321"/>
                  <a:gd name="connsiteX504" fmla="*/ 34073 w 316622"/>
                  <a:gd name="connsiteY504" fmla="*/ 97562 h 269321"/>
                  <a:gd name="connsiteX505" fmla="*/ 33120 w 316622"/>
                  <a:gd name="connsiteY505" fmla="*/ 97817 h 269321"/>
                  <a:gd name="connsiteX506" fmla="*/ 31706 w 316622"/>
                  <a:gd name="connsiteY506" fmla="*/ 97023 h 269321"/>
                  <a:gd name="connsiteX507" fmla="*/ 30218 w 316622"/>
                  <a:gd name="connsiteY507" fmla="*/ 96824 h 269321"/>
                  <a:gd name="connsiteX508" fmla="*/ 29156 w 316622"/>
                  <a:gd name="connsiteY508" fmla="*/ 97087 h 269321"/>
                  <a:gd name="connsiteX509" fmla="*/ 27744 w 316622"/>
                  <a:gd name="connsiteY509" fmla="*/ 95903 h 269321"/>
                  <a:gd name="connsiteX510" fmla="*/ 19051 w 316622"/>
                  <a:gd name="connsiteY510" fmla="*/ 93527 h 269321"/>
                  <a:gd name="connsiteX511" fmla="*/ 15297 w 316622"/>
                  <a:gd name="connsiteY511" fmla="*/ 93236 h 269321"/>
                  <a:gd name="connsiteX512" fmla="*/ 11854 w 316622"/>
                  <a:gd name="connsiteY512" fmla="*/ 94313 h 269321"/>
                  <a:gd name="connsiteX513" fmla="*/ 9959 w 316622"/>
                  <a:gd name="connsiteY513" fmla="*/ 93939 h 269321"/>
                  <a:gd name="connsiteX514" fmla="*/ 8566 w 316622"/>
                  <a:gd name="connsiteY514" fmla="*/ 92403 h 269321"/>
                  <a:gd name="connsiteX515" fmla="*/ 7397 w 316622"/>
                  <a:gd name="connsiteY515" fmla="*/ 89823 h 269321"/>
                  <a:gd name="connsiteX516" fmla="*/ 1851 w 316622"/>
                  <a:gd name="connsiteY516" fmla="*/ 87832 h 269321"/>
                  <a:gd name="connsiteX517" fmla="*/ 2948 w 316622"/>
                  <a:gd name="connsiteY517" fmla="*/ 86526 h 269321"/>
                  <a:gd name="connsiteX518" fmla="*/ 5530 w 316622"/>
                  <a:gd name="connsiteY518" fmla="*/ 86217 h 269321"/>
                  <a:gd name="connsiteX519" fmla="*/ 8506 w 316622"/>
                  <a:gd name="connsiteY519" fmla="*/ 85310 h 269321"/>
                  <a:gd name="connsiteX520" fmla="*/ 9576 w 316622"/>
                  <a:gd name="connsiteY520" fmla="*/ 84147 h 269321"/>
                  <a:gd name="connsiteX521" fmla="*/ 7250 w 316622"/>
                  <a:gd name="connsiteY521" fmla="*/ 82790 h 269321"/>
                  <a:gd name="connsiteX522" fmla="*/ 5535 w 316622"/>
                  <a:gd name="connsiteY522" fmla="*/ 82457 h 269321"/>
                  <a:gd name="connsiteX523" fmla="*/ 4824 w 316622"/>
                  <a:gd name="connsiteY523" fmla="*/ 81969 h 269321"/>
                  <a:gd name="connsiteX524" fmla="*/ 4099 w 316622"/>
                  <a:gd name="connsiteY524" fmla="*/ 80751 h 269321"/>
                  <a:gd name="connsiteX525" fmla="*/ 5127 w 316622"/>
                  <a:gd name="connsiteY525" fmla="*/ 80193 h 269321"/>
                  <a:gd name="connsiteX526" fmla="*/ 5851 w 316622"/>
                  <a:gd name="connsiteY526" fmla="*/ 80489 h 269321"/>
                  <a:gd name="connsiteX527" fmla="*/ 7942 w 316622"/>
                  <a:gd name="connsiteY527" fmla="*/ 80665 h 269321"/>
                  <a:gd name="connsiteX528" fmla="*/ 11523 w 316622"/>
                  <a:gd name="connsiteY528" fmla="*/ 80365 h 269321"/>
                  <a:gd name="connsiteX529" fmla="*/ 10188 w 316622"/>
                  <a:gd name="connsiteY529" fmla="*/ 79136 h 269321"/>
                  <a:gd name="connsiteX530" fmla="*/ 8803 w 316622"/>
                  <a:gd name="connsiteY530" fmla="*/ 78862 h 269321"/>
                  <a:gd name="connsiteX531" fmla="*/ 8167 w 316622"/>
                  <a:gd name="connsiteY531" fmla="*/ 78554 h 269321"/>
                  <a:gd name="connsiteX532" fmla="*/ 5256 w 316622"/>
                  <a:gd name="connsiteY532" fmla="*/ 78421 h 269321"/>
                  <a:gd name="connsiteX533" fmla="*/ 3931 w 316622"/>
                  <a:gd name="connsiteY533" fmla="*/ 78840 h 269321"/>
                  <a:gd name="connsiteX534" fmla="*/ 954 w 316622"/>
                  <a:gd name="connsiteY534" fmla="*/ 78681 h 269321"/>
                  <a:gd name="connsiteX535" fmla="*/ 309 w 316622"/>
                  <a:gd name="connsiteY535" fmla="*/ 77352 h 269321"/>
                  <a:gd name="connsiteX536" fmla="*/ 0 w 316622"/>
                  <a:gd name="connsiteY536" fmla="*/ 76212 h 269321"/>
                  <a:gd name="connsiteX537" fmla="*/ 923 w 316622"/>
                  <a:gd name="connsiteY537" fmla="*/ 73668 h 269321"/>
                  <a:gd name="connsiteX538" fmla="*/ 5115 w 316622"/>
                  <a:gd name="connsiteY538" fmla="*/ 71394 h 269321"/>
                  <a:gd name="connsiteX539" fmla="*/ 15558 w 316622"/>
                  <a:gd name="connsiteY539" fmla="*/ 68905 h 269321"/>
                  <a:gd name="connsiteX540" fmla="*/ 20052 w 316622"/>
                  <a:gd name="connsiteY540" fmla="*/ 69269 h 269321"/>
                  <a:gd name="connsiteX541" fmla="*/ 23167 w 316622"/>
                  <a:gd name="connsiteY541" fmla="*/ 68821 h 269321"/>
                  <a:gd name="connsiteX542" fmla="*/ 26900 w 316622"/>
                  <a:gd name="connsiteY542" fmla="*/ 67251 h 269321"/>
                  <a:gd name="connsiteX543" fmla="*/ 28547 w 316622"/>
                  <a:gd name="connsiteY543" fmla="*/ 65905 h 269321"/>
                  <a:gd name="connsiteX544" fmla="*/ 33855 w 316622"/>
                  <a:gd name="connsiteY544" fmla="*/ 65112 h 269321"/>
                  <a:gd name="connsiteX545" fmla="*/ 38901 w 316622"/>
                  <a:gd name="connsiteY545" fmla="*/ 66540 h 269321"/>
                  <a:gd name="connsiteX546" fmla="*/ 43553 w 316622"/>
                  <a:gd name="connsiteY546" fmla="*/ 71931 h 269321"/>
                  <a:gd name="connsiteX547" fmla="*/ 45776 w 316622"/>
                  <a:gd name="connsiteY547" fmla="*/ 73755 h 269321"/>
                  <a:gd name="connsiteX548" fmla="*/ 51219 w 316622"/>
                  <a:gd name="connsiteY548" fmla="*/ 70589 h 269321"/>
                  <a:gd name="connsiteX549" fmla="*/ 59328 w 316622"/>
                  <a:gd name="connsiteY549" fmla="*/ 70682 h 269321"/>
                  <a:gd name="connsiteX550" fmla="*/ 61003 w 316622"/>
                  <a:gd name="connsiteY550" fmla="*/ 72470 h 269321"/>
                  <a:gd name="connsiteX551" fmla="*/ 61679 w 316622"/>
                  <a:gd name="connsiteY551" fmla="*/ 70964 h 269321"/>
                  <a:gd name="connsiteX552" fmla="*/ 63170 w 316622"/>
                  <a:gd name="connsiteY552" fmla="*/ 69201 h 269321"/>
                  <a:gd name="connsiteX553" fmla="*/ 64359 w 316622"/>
                  <a:gd name="connsiteY553" fmla="*/ 70005 h 269321"/>
                  <a:gd name="connsiteX554" fmla="*/ 64961 w 316622"/>
                  <a:gd name="connsiteY554" fmla="*/ 71094 h 269321"/>
                  <a:gd name="connsiteX555" fmla="*/ 73520 w 316622"/>
                  <a:gd name="connsiteY555" fmla="*/ 70785 h 269321"/>
                  <a:gd name="connsiteX556" fmla="*/ 74872 w 316622"/>
                  <a:gd name="connsiteY556" fmla="*/ 70467 h 269321"/>
                  <a:gd name="connsiteX557" fmla="*/ 72573 w 316622"/>
                  <a:gd name="connsiteY557" fmla="*/ 69187 h 269321"/>
                  <a:gd name="connsiteX558" fmla="*/ 70693 w 316622"/>
                  <a:gd name="connsiteY558" fmla="*/ 66117 h 269321"/>
                  <a:gd name="connsiteX559" fmla="*/ 70303 w 316622"/>
                  <a:gd name="connsiteY559" fmla="*/ 54792 h 269321"/>
                  <a:gd name="connsiteX560" fmla="*/ 67932 w 316622"/>
                  <a:gd name="connsiteY560" fmla="*/ 51621 h 269321"/>
                  <a:gd name="connsiteX561" fmla="*/ 65210 w 316622"/>
                  <a:gd name="connsiteY561" fmla="*/ 46549 h 269321"/>
                  <a:gd name="connsiteX562" fmla="*/ 63958 w 316622"/>
                  <a:gd name="connsiteY562" fmla="*/ 43535 h 269321"/>
                  <a:gd name="connsiteX563" fmla="*/ 63840 w 316622"/>
                  <a:gd name="connsiteY563" fmla="*/ 42492 h 269321"/>
                  <a:gd name="connsiteX564" fmla="*/ 64259 w 316622"/>
                  <a:gd name="connsiteY564" fmla="*/ 40986 h 269321"/>
                  <a:gd name="connsiteX565" fmla="*/ 67605 w 316622"/>
                  <a:gd name="connsiteY565" fmla="*/ 41067 h 269321"/>
                  <a:gd name="connsiteX566" fmla="*/ 70190 w 316622"/>
                  <a:gd name="connsiteY566" fmla="*/ 41449 h 269321"/>
                  <a:gd name="connsiteX567" fmla="*/ 75110 w 316622"/>
                  <a:gd name="connsiteY567" fmla="*/ 40310 h 269321"/>
                  <a:gd name="connsiteX568" fmla="*/ 77478 w 316622"/>
                  <a:gd name="connsiteY568" fmla="*/ 41090 h 269321"/>
                  <a:gd name="connsiteX569" fmla="*/ 77338 w 316622"/>
                  <a:gd name="connsiteY569" fmla="*/ 43445 h 269321"/>
                  <a:gd name="connsiteX570" fmla="*/ 78061 w 316622"/>
                  <a:gd name="connsiteY570" fmla="*/ 46413 h 269321"/>
                  <a:gd name="connsiteX571" fmla="*/ 78886 w 316622"/>
                  <a:gd name="connsiteY571" fmla="*/ 47849 h 269321"/>
                  <a:gd name="connsiteX572" fmla="*/ 80134 w 316622"/>
                  <a:gd name="connsiteY572" fmla="*/ 49481 h 269321"/>
                  <a:gd name="connsiteX573" fmla="*/ 84100 w 316622"/>
                  <a:gd name="connsiteY573" fmla="*/ 49330 h 269321"/>
                  <a:gd name="connsiteX574" fmla="*/ 88382 w 316622"/>
                  <a:gd name="connsiteY574" fmla="*/ 50289 h 269321"/>
                  <a:gd name="connsiteX575" fmla="*/ 93791 w 316622"/>
                  <a:gd name="connsiteY575" fmla="*/ 50437 h 269321"/>
                  <a:gd name="connsiteX576" fmla="*/ 101694 w 316622"/>
                  <a:gd name="connsiteY576" fmla="*/ 52091 h 269321"/>
                  <a:gd name="connsiteX577" fmla="*/ 105062 w 316622"/>
                  <a:gd name="connsiteY577" fmla="*/ 51133 h 269321"/>
                  <a:gd name="connsiteX578" fmla="*/ 108319 w 316622"/>
                  <a:gd name="connsiteY578" fmla="*/ 49091 h 269321"/>
                  <a:gd name="connsiteX579" fmla="*/ 114527 w 316622"/>
                  <a:gd name="connsiteY579" fmla="*/ 47747 h 269321"/>
                  <a:gd name="connsiteX580" fmla="*/ 115022 w 316622"/>
                  <a:gd name="connsiteY580" fmla="*/ 47035 h 269321"/>
                  <a:gd name="connsiteX581" fmla="*/ 111448 w 316622"/>
                  <a:gd name="connsiteY581" fmla="*/ 47319 h 269321"/>
                  <a:gd name="connsiteX582" fmla="*/ 108170 w 316622"/>
                  <a:gd name="connsiteY582" fmla="*/ 46023 h 269321"/>
                  <a:gd name="connsiteX583" fmla="*/ 107728 w 316622"/>
                  <a:gd name="connsiteY583" fmla="*/ 44615 h 269321"/>
                  <a:gd name="connsiteX584" fmla="*/ 108107 w 316622"/>
                  <a:gd name="connsiteY584" fmla="*/ 43349 h 269321"/>
                  <a:gd name="connsiteX585" fmla="*/ 109438 w 316622"/>
                  <a:gd name="connsiteY585" fmla="*/ 40433 h 269321"/>
                  <a:gd name="connsiteX586" fmla="*/ 118935 w 316622"/>
                  <a:gd name="connsiteY586" fmla="*/ 35828 h 269321"/>
                  <a:gd name="connsiteX587" fmla="*/ 125743 w 316622"/>
                  <a:gd name="connsiteY587" fmla="*/ 34466 h 269321"/>
                  <a:gd name="connsiteX588" fmla="*/ 132850 w 316622"/>
                  <a:gd name="connsiteY588" fmla="*/ 31926 h 269321"/>
                  <a:gd name="connsiteX589" fmla="*/ 136426 w 316622"/>
                  <a:gd name="connsiteY589" fmla="*/ 29319 h 269321"/>
                  <a:gd name="connsiteX590" fmla="*/ 138788 w 316622"/>
                  <a:gd name="connsiteY590" fmla="*/ 25948 h 269321"/>
                  <a:gd name="connsiteX591" fmla="*/ 139548 w 316622"/>
                  <a:gd name="connsiteY591" fmla="*/ 25207 h 269321"/>
                  <a:gd name="connsiteX592" fmla="*/ 140529 w 316622"/>
                  <a:gd name="connsiteY592" fmla="*/ 24585 h 269321"/>
                  <a:gd name="connsiteX593" fmla="*/ 139617 w 316622"/>
                  <a:gd name="connsiteY593" fmla="*/ 23376 h 269321"/>
                  <a:gd name="connsiteX594" fmla="*/ 140235 w 316622"/>
                  <a:gd name="connsiteY594" fmla="*/ 10443 h 269321"/>
                  <a:gd name="connsiteX595" fmla="*/ 140900 w 316622"/>
                  <a:gd name="connsiteY595" fmla="*/ 8106 h 269321"/>
                  <a:gd name="connsiteX596" fmla="*/ 142286 w 316622"/>
                  <a:gd name="connsiteY596" fmla="*/ 6195 h 269321"/>
                  <a:gd name="connsiteX597" fmla="*/ 144396 w 316622"/>
                  <a:gd name="connsiteY597" fmla="*/ 4716 h 269321"/>
                  <a:gd name="connsiteX598" fmla="*/ 147598 w 316622"/>
                  <a:gd name="connsiteY598" fmla="*/ 3112 h 269321"/>
                  <a:gd name="connsiteX599" fmla="*/ 159389 w 316622"/>
                  <a:gd name="connsiteY599" fmla="*/ 895 h 26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Lst>
                <a:rect l="l" t="t" r="r" b="b"/>
                <a:pathLst>
                  <a:path w="316622" h="269321">
                    <a:moveTo>
                      <a:pt x="313500" y="225790"/>
                    </a:moveTo>
                    <a:lnTo>
                      <a:pt x="314562" y="226875"/>
                    </a:lnTo>
                    <a:lnTo>
                      <a:pt x="314508" y="227834"/>
                    </a:lnTo>
                    <a:lnTo>
                      <a:pt x="314901" y="230102"/>
                    </a:lnTo>
                    <a:lnTo>
                      <a:pt x="314940" y="231576"/>
                    </a:lnTo>
                    <a:lnTo>
                      <a:pt x="314361" y="235501"/>
                    </a:lnTo>
                    <a:lnTo>
                      <a:pt x="314782" y="236649"/>
                    </a:lnTo>
                    <a:lnTo>
                      <a:pt x="315581" y="237450"/>
                    </a:lnTo>
                    <a:lnTo>
                      <a:pt x="315953" y="238329"/>
                    </a:lnTo>
                    <a:lnTo>
                      <a:pt x="316622" y="248763"/>
                    </a:lnTo>
                    <a:lnTo>
                      <a:pt x="316495" y="249592"/>
                    </a:lnTo>
                    <a:lnTo>
                      <a:pt x="313791" y="253771"/>
                    </a:lnTo>
                    <a:lnTo>
                      <a:pt x="313182" y="254996"/>
                    </a:lnTo>
                    <a:lnTo>
                      <a:pt x="313048" y="260165"/>
                    </a:lnTo>
                    <a:lnTo>
                      <a:pt x="312593" y="261552"/>
                    </a:lnTo>
                    <a:lnTo>
                      <a:pt x="311634" y="262920"/>
                    </a:lnTo>
                    <a:lnTo>
                      <a:pt x="309922" y="267337"/>
                    </a:lnTo>
                    <a:lnTo>
                      <a:pt x="308434" y="269321"/>
                    </a:lnTo>
                    <a:lnTo>
                      <a:pt x="304385" y="266901"/>
                    </a:lnTo>
                    <a:lnTo>
                      <a:pt x="301997" y="265854"/>
                    </a:lnTo>
                    <a:lnTo>
                      <a:pt x="300826" y="264725"/>
                    </a:lnTo>
                    <a:lnTo>
                      <a:pt x="300062" y="263945"/>
                    </a:lnTo>
                    <a:lnTo>
                      <a:pt x="300554" y="262905"/>
                    </a:lnTo>
                    <a:lnTo>
                      <a:pt x="301643" y="261824"/>
                    </a:lnTo>
                    <a:lnTo>
                      <a:pt x="301815" y="260973"/>
                    </a:lnTo>
                    <a:lnTo>
                      <a:pt x="299254" y="260009"/>
                    </a:lnTo>
                    <a:lnTo>
                      <a:pt x="298082" y="259365"/>
                    </a:lnTo>
                    <a:lnTo>
                      <a:pt x="298097" y="258237"/>
                    </a:lnTo>
                    <a:lnTo>
                      <a:pt x="298982" y="256476"/>
                    </a:lnTo>
                    <a:lnTo>
                      <a:pt x="298578" y="255025"/>
                    </a:lnTo>
                    <a:lnTo>
                      <a:pt x="297101" y="255099"/>
                    </a:lnTo>
                    <a:lnTo>
                      <a:pt x="295957" y="254877"/>
                    </a:lnTo>
                    <a:lnTo>
                      <a:pt x="295808" y="254123"/>
                    </a:lnTo>
                    <a:lnTo>
                      <a:pt x="296654" y="253156"/>
                    </a:lnTo>
                    <a:lnTo>
                      <a:pt x="297740" y="251893"/>
                    </a:lnTo>
                    <a:lnTo>
                      <a:pt x="297706" y="250499"/>
                    </a:lnTo>
                    <a:lnTo>
                      <a:pt x="296393" y="249898"/>
                    </a:lnTo>
                    <a:lnTo>
                      <a:pt x="295203" y="248765"/>
                    </a:lnTo>
                    <a:lnTo>
                      <a:pt x="294726" y="247224"/>
                    </a:lnTo>
                    <a:lnTo>
                      <a:pt x="295648" y="246169"/>
                    </a:lnTo>
                    <a:lnTo>
                      <a:pt x="297142" y="245488"/>
                    </a:lnTo>
                    <a:lnTo>
                      <a:pt x="296045" y="243907"/>
                    </a:lnTo>
                    <a:lnTo>
                      <a:pt x="295305" y="243872"/>
                    </a:lnTo>
                    <a:lnTo>
                      <a:pt x="294713" y="243526"/>
                    </a:lnTo>
                    <a:lnTo>
                      <a:pt x="295197" y="242791"/>
                    </a:lnTo>
                    <a:lnTo>
                      <a:pt x="296358" y="241692"/>
                    </a:lnTo>
                    <a:lnTo>
                      <a:pt x="297974" y="238406"/>
                    </a:lnTo>
                    <a:lnTo>
                      <a:pt x="300224" y="236854"/>
                    </a:lnTo>
                    <a:lnTo>
                      <a:pt x="304206" y="235855"/>
                    </a:lnTo>
                    <a:lnTo>
                      <a:pt x="305283" y="235418"/>
                    </a:lnTo>
                    <a:lnTo>
                      <a:pt x="306272" y="234261"/>
                    </a:lnTo>
                    <a:lnTo>
                      <a:pt x="307367" y="233515"/>
                    </a:lnTo>
                    <a:lnTo>
                      <a:pt x="308697" y="233614"/>
                    </a:lnTo>
                    <a:lnTo>
                      <a:pt x="309924" y="234061"/>
                    </a:lnTo>
                    <a:lnTo>
                      <a:pt x="310680" y="234537"/>
                    </a:lnTo>
                    <a:lnTo>
                      <a:pt x="311247" y="234042"/>
                    </a:lnTo>
                    <a:lnTo>
                      <a:pt x="311800" y="232606"/>
                    </a:lnTo>
                    <a:lnTo>
                      <a:pt x="311461" y="231344"/>
                    </a:lnTo>
                    <a:lnTo>
                      <a:pt x="311636" y="227872"/>
                    </a:lnTo>
                    <a:lnTo>
                      <a:pt x="312349" y="225900"/>
                    </a:lnTo>
                    <a:close/>
                    <a:moveTo>
                      <a:pt x="74603" y="143377"/>
                    </a:moveTo>
                    <a:lnTo>
                      <a:pt x="76893" y="144695"/>
                    </a:lnTo>
                    <a:lnTo>
                      <a:pt x="79254" y="147418"/>
                    </a:lnTo>
                    <a:lnTo>
                      <a:pt x="78474" y="149829"/>
                    </a:lnTo>
                    <a:lnTo>
                      <a:pt x="76999" y="147609"/>
                    </a:lnTo>
                    <a:lnTo>
                      <a:pt x="75044" y="145662"/>
                    </a:lnTo>
                    <a:lnTo>
                      <a:pt x="74598" y="143859"/>
                    </a:lnTo>
                    <a:close/>
                    <a:moveTo>
                      <a:pt x="161140" y="0"/>
                    </a:moveTo>
                    <a:lnTo>
                      <a:pt x="161386" y="1392"/>
                    </a:lnTo>
                    <a:lnTo>
                      <a:pt x="162243" y="3172"/>
                    </a:lnTo>
                    <a:lnTo>
                      <a:pt x="162833" y="4145"/>
                    </a:lnTo>
                    <a:lnTo>
                      <a:pt x="162343" y="5415"/>
                    </a:lnTo>
                    <a:lnTo>
                      <a:pt x="162729" y="6460"/>
                    </a:lnTo>
                    <a:lnTo>
                      <a:pt x="164329" y="8341"/>
                    </a:lnTo>
                    <a:lnTo>
                      <a:pt x="166324" y="10112"/>
                    </a:lnTo>
                    <a:lnTo>
                      <a:pt x="168102" y="11243"/>
                    </a:lnTo>
                    <a:lnTo>
                      <a:pt x="168603" y="11120"/>
                    </a:lnTo>
                    <a:lnTo>
                      <a:pt x="169920" y="10798"/>
                    </a:lnTo>
                    <a:lnTo>
                      <a:pt x="172150" y="9638"/>
                    </a:lnTo>
                    <a:lnTo>
                      <a:pt x="174008" y="9273"/>
                    </a:lnTo>
                    <a:lnTo>
                      <a:pt x="175070" y="10162"/>
                    </a:lnTo>
                    <a:lnTo>
                      <a:pt x="175670" y="10663"/>
                    </a:lnTo>
                    <a:lnTo>
                      <a:pt x="176841" y="12664"/>
                    </a:lnTo>
                    <a:lnTo>
                      <a:pt x="177169" y="14752"/>
                    </a:lnTo>
                    <a:lnTo>
                      <a:pt x="177689" y="16484"/>
                    </a:lnTo>
                    <a:lnTo>
                      <a:pt x="178637" y="17186"/>
                    </a:lnTo>
                    <a:lnTo>
                      <a:pt x="182192" y="17416"/>
                    </a:lnTo>
                    <a:lnTo>
                      <a:pt x="184811" y="18058"/>
                    </a:lnTo>
                    <a:lnTo>
                      <a:pt x="185504" y="18639"/>
                    </a:lnTo>
                    <a:lnTo>
                      <a:pt x="186400" y="22482"/>
                    </a:lnTo>
                    <a:lnTo>
                      <a:pt x="186888" y="23025"/>
                    </a:lnTo>
                    <a:lnTo>
                      <a:pt x="187541" y="22572"/>
                    </a:lnTo>
                    <a:lnTo>
                      <a:pt x="188186" y="21940"/>
                    </a:lnTo>
                    <a:lnTo>
                      <a:pt x="189082" y="21839"/>
                    </a:lnTo>
                    <a:lnTo>
                      <a:pt x="190620" y="22083"/>
                    </a:lnTo>
                    <a:lnTo>
                      <a:pt x="192645" y="22159"/>
                    </a:lnTo>
                    <a:lnTo>
                      <a:pt x="194734" y="22582"/>
                    </a:lnTo>
                    <a:lnTo>
                      <a:pt x="197618" y="24750"/>
                    </a:lnTo>
                    <a:lnTo>
                      <a:pt x="197508" y="25465"/>
                    </a:lnTo>
                    <a:lnTo>
                      <a:pt x="196945" y="26720"/>
                    </a:lnTo>
                    <a:lnTo>
                      <a:pt x="196748" y="27721"/>
                    </a:lnTo>
                    <a:lnTo>
                      <a:pt x="197245" y="28123"/>
                    </a:lnTo>
                    <a:lnTo>
                      <a:pt x="198007" y="29156"/>
                    </a:lnTo>
                    <a:lnTo>
                      <a:pt x="197824" y="30350"/>
                    </a:lnTo>
                    <a:lnTo>
                      <a:pt x="197081" y="31186"/>
                    </a:lnTo>
                    <a:lnTo>
                      <a:pt x="196783" y="31875"/>
                    </a:lnTo>
                    <a:lnTo>
                      <a:pt x="196787" y="32323"/>
                    </a:lnTo>
                    <a:lnTo>
                      <a:pt x="197059" y="32695"/>
                    </a:lnTo>
                    <a:lnTo>
                      <a:pt x="197651" y="33022"/>
                    </a:lnTo>
                    <a:lnTo>
                      <a:pt x="201911" y="33463"/>
                    </a:lnTo>
                    <a:lnTo>
                      <a:pt x="205809" y="33022"/>
                    </a:lnTo>
                    <a:lnTo>
                      <a:pt x="208266" y="31805"/>
                    </a:lnTo>
                    <a:lnTo>
                      <a:pt x="208685" y="30522"/>
                    </a:lnTo>
                    <a:lnTo>
                      <a:pt x="209383" y="29072"/>
                    </a:lnTo>
                    <a:lnTo>
                      <a:pt x="210847" y="27858"/>
                    </a:lnTo>
                    <a:lnTo>
                      <a:pt x="211860" y="27450"/>
                    </a:lnTo>
                    <a:lnTo>
                      <a:pt x="212786" y="27950"/>
                    </a:lnTo>
                    <a:lnTo>
                      <a:pt x="211227" y="33042"/>
                    </a:lnTo>
                    <a:lnTo>
                      <a:pt x="212365" y="34342"/>
                    </a:lnTo>
                    <a:lnTo>
                      <a:pt x="212533" y="36284"/>
                    </a:lnTo>
                    <a:lnTo>
                      <a:pt x="212941" y="37983"/>
                    </a:lnTo>
                    <a:lnTo>
                      <a:pt x="214334" y="37951"/>
                    </a:lnTo>
                    <a:lnTo>
                      <a:pt x="216023" y="38265"/>
                    </a:lnTo>
                    <a:lnTo>
                      <a:pt x="217219" y="38893"/>
                    </a:lnTo>
                    <a:lnTo>
                      <a:pt x="218614" y="39902"/>
                    </a:lnTo>
                    <a:lnTo>
                      <a:pt x="220625" y="40829"/>
                    </a:lnTo>
                    <a:lnTo>
                      <a:pt x="222035" y="41155"/>
                    </a:lnTo>
                    <a:lnTo>
                      <a:pt x="222546" y="41929"/>
                    </a:lnTo>
                    <a:lnTo>
                      <a:pt x="223686" y="42825"/>
                    </a:lnTo>
                    <a:lnTo>
                      <a:pt x="225481" y="44702"/>
                    </a:lnTo>
                    <a:lnTo>
                      <a:pt x="227087" y="45954"/>
                    </a:lnTo>
                    <a:lnTo>
                      <a:pt x="227863" y="45949"/>
                    </a:lnTo>
                    <a:lnTo>
                      <a:pt x="229359" y="45456"/>
                    </a:lnTo>
                    <a:lnTo>
                      <a:pt x="231579" y="45140"/>
                    </a:lnTo>
                    <a:lnTo>
                      <a:pt x="233332" y="45167"/>
                    </a:lnTo>
                    <a:lnTo>
                      <a:pt x="234078" y="46120"/>
                    </a:lnTo>
                    <a:lnTo>
                      <a:pt x="235801" y="46560"/>
                    </a:lnTo>
                    <a:lnTo>
                      <a:pt x="236410" y="46910"/>
                    </a:lnTo>
                    <a:lnTo>
                      <a:pt x="237086" y="47567"/>
                    </a:lnTo>
                    <a:lnTo>
                      <a:pt x="238234" y="47831"/>
                    </a:lnTo>
                    <a:lnTo>
                      <a:pt x="239621" y="47567"/>
                    </a:lnTo>
                    <a:lnTo>
                      <a:pt x="240633" y="46690"/>
                    </a:lnTo>
                    <a:lnTo>
                      <a:pt x="241985" y="46297"/>
                    </a:lnTo>
                    <a:lnTo>
                      <a:pt x="243337" y="46428"/>
                    </a:lnTo>
                    <a:lnTo>
                      <a:pt x="244114" y="46910"/>
                    </a:lnTo>
                    <a:lnTo>
                      <a:pt x="245596" y="47622"/>
                    </a:lnTo>
                    <a:lnTo>
                      <a:pt x="246434" y="47467"/>
                    </a:lnTo>
                    <a:lnTo>
                      <a:pt x="248111" y="47905"/>
                    </a:lnTo>
                    <a:lnTo>
                      <a:pt x="249796" y="49287"/>
                    </a:lnTo>
                    <a:lnTo>
                      <a:pt x="250504" y="50676"/>
                    </a:lnTo>
                    <a:lnTo>
                      <a:pt x="250689" y="51435"/>
                    </a:lnTo>
                    <a:lnTo>
                      <a:pt x="251417" y="52260"/>
                    </a:lnTo>
                    <a:lnTo>
                      <a:pt x="254244" y="55987"/>
                    </a:lnTo>
                    <a:lnTo>
                      <a:pt x="255147" y="56171"/>
                    </a:lnTo>
                    <a:lnTo>
                      <a:pt x="256129" y="55606"/>
                    </a:lnTo>
                    <a:lnTo>
                      <a:pt x="256766" y="54805"/>
                    </a:lnTo>
                    <a:lnTo>
                      <a:pt x="257688" y="54645"/>
                    </a:lnTo>
                    <a:lnTo>
                      <a:pt x="259172" y="55014"/>
                    </a:lnTo>
                    <a:lnTo>
                      <a:pt x="260126" y="55436"/>
                    </a:lnTo>
                    <a:lnTo>
                      <a:pt x="260584" y="57049"/>
                    </a:lnTo>
                    <a:lnTo>
                      <a:pt x="260906" y="57356"/>
                    </a:lnTo>
                    <a:lnTo>
                      <a:pt x="261547" y="57009"/>
                    </a:lnTo>
                    <a:lnTo>
                      <a:pt x="262690" y="56932"/>
                    </a:lnTo>
                    <a:lnTo>
                      <a:pt x="264514" y="57330"/>
                    </a:lnTo>
                    <a:lnTo>
                      <a:pt x="267023" y="56875"/>
                    </a:lnTo>
                    <a:lnTo>
                      <a:pt x="269031" y="56202"/>
                    </a:lnTo>
                    <a:lnTo>
                      <a:pt x="270057" y="56227"/>
                    </a:lnTo>
                    <a:lnTo>
                      <a:pt x="271713" y="58108"/>
                    </a:lnTo>
                    <a:lnTo>
                      <a:pt x="273603" y="58811"/>
                    </a:lnTo>
                    <a:lnTo>
                      <a:pt x="277766" y="59378"/>
                    </a:lnTo>
                    <a:lnTo>
                      <a:pt x="282234" y="60262"/>
                    </a:lnTo>
                    <a:lnTo>
                      <a:pt x="283989" y="60976"/>
                    </a:lnTo>
                    <a:lnTo>
                      <a:pt x="285188" y="61327"/>
                    </a:lnTo>
                    <a:lnTo>
                      <a:pt x="285309" y="63812"/>
                    </a:lnTo>
                    <a:lnTo>
                      <a:pt x="284948" y="64187"/>
                    </a:lnTo>
                    <a:lnTo>
                      <a:pt x="280498" y="69161"/>
                    </a:lnTo>
                    <a:lnTo>
                      <a:pt x="278623" y="70938"/>
                    </a:lnTo>
                    <a:lnTo>
                      <a:pt x="277669" y="73471"/>
                    </a:lnTo>
                    <a:lnTo>
                      <a:pt x="277013" y="77352"/>
                    </a:lnTo>
                    <a:lnTo>
                      <a:pt x="275698" y="81034"/>
                    </a:lnTo>
                    <a:lnTo>
                      <a:pt x="273728" y="84519"/>
                    </a:lnTo>
                    <a:lnTo>
                      <a:pt x="273011" y="87132"/>
                    </a:lnTo>
                    <a:lnTo>
                      <a:pt x="273549" y="88874"/>
                    </a:lnTo>
                    <a:lnTo>
                      <a:pt x="273212" y="91607"/>
                    </a:lnTo>
                    <a:lnTo>
                      <a:pt x="272003" y="95326"/>
                    </a:lnTo>
                    <a:lnTo>
                      <a:pt x="271800" y="98132"/>
                    </a:lnTo>
                    <a:lnTo>
                      <a:pt x="272597" y="100025"/>
                    </a:lnTo>
                    <a:lnTo>
                      <a:pt x="273707" y="100413"/>
                    </a:lnTo>
                    <a:lnTo>
                      <a:pt x="271037" y="101687"/>
                    </a:lnTo>
                    <a:lnTo>
                      <a:pt x="270429" y="102801"/>
                    </a:lnTo>
                    <a:lnTo>
                      <a:pt x="269381" y="104274"/>
                    </a:lnTo>
                    <a:lnTo>
                      <a:pt x="267682" y="104893"/>
                    </a:lnTo>
                    <a:lnTo>
                      <a:pt x="265970" y="105098"/>
                    </a:lnTo>
                    <a:lnTo>
                      <a:pt x="264585" y="104903"/>
                    </a:lnTo>
                    <a:lnTo>
                      <a:pt x="263797" y="104315"/>
                    </a:lnTo>
                    <a:lnTo>
                      <a:pt x="263836" y="103767"/>
                    </a:lnTo>
                    <a:lnTo>
                      <a:pt x="263102" y="103301"/>
                    </a:lnTo>
                    <a:lnTo>
                      <a:pt x="261275" y="103315"/>
                    </a:lnTo>
                    <a:lnTo>
                      <a:pt x="259394" y="104328"/>
                    </a:lnTo>
                    <a:lnTo>
                      <a:pt x="257891" y="105982"/>
                    </a:lnTo>
                    <a:lnTo>
                      <a:pt x="258358" y="106907"/>
                    </a:lnTo>
                    <a:lnTo>
                      <a:pt x="259742" y="107151"/>
                    </a:lnTo>
                    <a:lnTo>
                      <a:pt x="260107" y="107517"/>
                    </a:lnTo>
                    <a:lnTo>
                      <a:pt x="260107" y="107992"/>
                    </a:lnTo>
                    <a:lnTo>
                      <a:pt x="259619" y="108564"/>
                    </a:lnTo>
                    <a:lnTo>
                      <a:pt x="259034" y="109541"/>
                    </a:lnTo>
                    <a:lnTo>
                      <a:pt x="256129" y="112450"/>
                    </a:lnTo>
                    <a:lnTo>
                      <a:pt x="253197" y="115382"/>
                    </a:lnTo>
                    <a:lnTo>
                      <a:pt x="252728" y="116268"/>
                    </a:lnTo>
                    <a:lnTo>
                      <a:pt x="251798" y="116887"/>
                    </a:lnTo>
                    <a:lnTo>
                      <a:pt x="248070" y="118450"/>
                    </a:lnTo>
                    <a:lnTo>
                      <a:pt x="247680" y="119076"/>
                    </a:lnTo>
                    <a:lnTo>
                      <a:pt x="247468" y="121685"/>
                    </a:lnTo>
                    <a:lnTo>
                      <a:pt x="247051" y="123826"/>
                    </a:lnTo>
                    <a:lnTo>
                      <a:pt x="244287" y="125839"/>
                    </a:lnTo>
                    <a:lnTo>
                      <a:pt x="241536" y="127842"/>
                    </a:lnTo>
                    <a:lnTo>
                      <a:pt x="240849" y="129065"/>
                    </a:lnTo>
                    <a:lnTo>
                      <a:pt x="240348" y="130480"/>
                    </a:lnTo>
                    <a:lnTo>
                      <a:pt x="239485" y="132076"/>
                    </a:lnTo>
                    <a:lnTo>
                      <a:pt x="239314" y="132919"/>
                    </a:lnTo>
                    <a:lnTo>
                      <a:pt x="240707" y="134293"/>
                    </a:lnTo>
                    <a:lnTo>
                      <a:pt x="240545" y="135429"/>
                    </a:lnTo>
                    <a:lnTo>
                      <a:pt x="240102" y="137043"/>
                    </a:lnTo>
                    <a:lnTo>
                      <a:pt x="238780" y="138186"/>
                    </a:lnTo>
                    <a:lnTo>
                      <a:pt x="237319" y="138834"/>
                    </a:lnTo>
                    <a:lnTo>
                      <a:pt x="237351" y="140590"/>
                    </a:lnTo>
                    <a:lnTo>
                      <a:pt x="238129" y="140836"/>
                    </a:lnTo>
                    <a:lnTo>
                      <a:pt x="239897" y="140706"/>
                    </a:lnTo>
                    <a:lnTo>
                      <a:pt x="242391" y="139432"/>
                    </a:lnTo>
                    <a:lnTo>
                      <a:pt x="244017" y="137794"/>
                    </a:lnTo>
                    <a:lnTo>
                      <a:pt x="243059" y="136238"/>
                    </a:lnTo>
                    <a:lnTo>
                      <a:pt x="242940" y="135933"/>
                    </a:lnTo>
                    <a:lnTo>
                      <a:pt x="243171" y="135568"/>
                    </a:lnTo>
                    <a:lnTo>
                      <a:pt x="245099" y="133875"/>
                    </a:lnTo>
                    <a:lnTo>
                      <a:pt x="247466" y="132854"/>
                    </a:lnTo>
                    <a:lnTo>
                      <a:pt x="250767" y="132664"/>
                    </a:lnTo>
                    <a:lnTo>
                      <a:pt x="254745" y="133263"/>
                    </a:lnTo>
                    <a:lnTo>
                      <a:pt x="255142" y="133516"/>
                    </a:lnTo>
                    <a:lnTo>
                      <a:pt x="254950" y="134554"/>
                    </a:lnTo>
                    <a:lnTo>
                      <a:pt x="255321" y="136085"/>
                    </a:lnTo>
                    <a:lnTo>
                      <a:pt x="256043" y="137159"/>
                    </a:lnTo>
                    <a:lnTo>
                      <a:pt x="255054" y="140205"/>
                    </a:lnTo>
                    <a:lnTo>
                      <a:pt x="255797" y="141159"/>
                    </a:lnTo>
                    <a:lnTo>
                      <a:pt x="256954" y="142299"/>
                    </a:lnTo>
                    <a:lnTo>
                      <a:pt x="257822" y="143340"/>
                    </a:lnTo>
                    <a:lnTo>
                      <a:pt x="259070" y="144296"/>
                    </a:lnTo>
                    <a:lnTo>
                      <a:pt x="260180" y="145906"/>
                    </a:lnTo>
                    <a:lnTo>
                      <a:pt x="260560" y="146818"/>
                    </a:lnTo>
                    <a:lnTo>
                      <a:pt x="258785" y="148402"/>
                    </a:lnTo>
                    <a:lnTo>
                      <a:pt x="255771" y="149886"/>
                    </a:lnTo>
                    <a:lnTo>
                      <a:pt x="255432" y="150836"/>
                    </a:lnTo>
                    <a:lnTo>
                      <a:pt x="255471" y="151916"/>
                    </a:lnTo>
                    <a:lnTo>
                      <a:pt x="255810" y="152765"/>
                    </a:lnTo>
                    <a:lnTo>
                      <a:pt x="257472" y="153857"/>
                    </a:lnTo>
                    <a:lnTo>
                      <a:pt x="259263" y="156327"/>
                    </a:lnTo>
                    <a:lnTo>
                      <a:pt x="260396" y="158528"/>
                    </a:lnTo>
                    <a:lnTo>
                      <a:pt x="262881" y="160637"/>
                    </a:lnTo>
                    <a:lnTo>
                      <a:pt x="263486" y="161261"/>
                    </a:lnTo>
                    <a:lnTo>
                      <a:pt x="263331" y="161788"/>
                    </a:lnTo>
                    <a:lnTo>
                      <a:pt x="262676" y="162686"/>
                    </a:lnTo>
                    <a:lnTo>
                      <a:pt x="261826" y="165676"/>
                    </a:lnTo>
                    <a:lnTo>
                      <a:pt x="260811" y="166151"/>
                    </a:lnTo>
                    <a:lnTo>
                      <a:pt x="259679" y="166344"/>
                    </a:lnTo>
                    <a:lnTo>
                      <a:pt x="256607" y="168532"/>
                    </a:lnTo>
                    <a:lnTo>
                      <a:pt x="255237" y="168267"/>
                    </a:lnTo>
                    <a:lnTo>
                      <a:pt x="253290" y="168295"/>
                    </a:lnTo>
                    <a:lnTo>
                      <a:pt x="251862" y="169016"/>
                    </a:lnTo>
                    <a:lnTo>
                      <a:pt x="252018" y="170378"/>
                    </a:lnTo>
                    <a:lnTo>
                      <a:pt x="253270" y="171624"/>
                    </a:lnTo>
                    <a:lnTo>
                      <a:pt x="254006" y="172980"/>
                    </a:lnTo>
                    <a:lnTo>
                      <a:pt x="254304" y="174390"/>
                    </a:lnTo>
                    <a:lnTo>
                      <a:pt x="255695" y="175434"/>
                    </a:lnTo>
                    <a:lnTo>
                      <a:pt x="257647" y="176058"/>
                    </a:lnTo>
                    <a:lnTo>
                      <a:pt x="258764" y="176100"/>
                    </a:lnTo>
                    <a:lnTo>
                      <a:pt x="259494" y="176475"/>
                    </a:lnTo>
                    <a:lnTo>
                      <a:pt x="259932" y="176958"/>
                    </a:lnTo>
                    <a:lnTo>
                      <a:pt x="260772" y="179974"/>
                    </a:lnTo>
                    <a:lnTo>
                      <a:pt x="260269" y="180730"/>
                    </a:lnTo>
                    <a:lnTo>
                      <a:pt x="259217" y="181052"/>
                    </a:lnTo>
                    <a:lnTo>
                      <a:pt x="258589" y="182291"/>
                    </a:lnTo>
                    <a:lnTo>
                      <a:pt x="257334" y="184118"/>
                    </a:lnTo>
                    <a:lnTo>
                      <a:pt x="256622" y="185583"/>
                    </a:lnTo>
                    <a:lnTo>
                      <a:pt x="257410" y="186872"/>
                    </a:lnTo>
                    <a:lnTo>
                      <a:pt x="257746" y="187826"/>
                    </a:lnTo>
                    <a:lnTo>
                      <a:pt x="257325" y="188808"/>
                    </a:lnTo>
                    <a:lnTo>
                      <a:pt x="257887" y="190337"/>
                    </a:lnTo>
                    <a:lnTo>
                      <a:pt x="259370" y="191849"/>
                    </a:lnTo>
                    <a:lnTo>
                      <a:pt x="263398" y="193974"/>
                    </a:lnTo>
                    <a:lnTo>
                      <a:pt x="267138" y="195701"/>
                    </a:lnTo>
                    <a:lnTo>
                      <a:pt x="268295" y="195988"/>
                    </a:lnTo>
                    <a:lnTo>
                      <a:pt x="273348" y="194877"/>
                    </a:lnTo>
                    <a:lnTo>
                      <a:pt x="274184" y="194973"/>
                    </a:lnTo>
                    <a:lnTo>
                      <a:pt x="274799" y="196296"/>
                    </a:lnTo>
                    <a:lnTo>
                      <a:pt x="275067" y="197186"/>
                    </a:lnTo>
                    <a:lnTo>
                      <a:pt x="274499" y="198527"/>
                    </a:lnTo>
                    <a:lnTo>
                      <a:pt x="273132" y="200372"/>
                    </a:lnTo>
                    <a:lnTo>
                      <a:pt x="271651" y="201842"/>
                    </a:lnTo>
                    <a:lnTo>
                      <a:pt x="270753" y="203091"/>
                    </a:lnTo>
                    <a:lnTo>
                      <a:pt x="270940" y="204224"/>
                    </a:lnTo>
                    <a:lnTo>
                      <a:pt x="270999" y="205731"/>
                    </a:lnTo>
                    <a:lnTo>
                      <a:pt x="269794" y="206182"/>
                    </a:lnTo>
                    <a:lnTo>
                      <a:pt x="269755" y="205884"/>
                    </a:lnTo>
                    <a:lnTo>
                      <a:pt x="269258" y="205630"/>
                    </a:lnTo>
                    <a:lnTo>
                      <a:pt x="268829" y="205780"/>
                    </a:lnTo>
                    <a:lnTo>
                      <a:pt x="268498" y="206107"/>
                    </a:lnTo>
                    <a:lnTo>
                      <a:pt x="268446" y="206687"/>
                    </a:lnTo>
                    <a:lnTo>
                      <a:pt x="265877" y="207649"/>
                    </a:lnTo>
                    <a:lnTo>
                      <a:pt x="264106" y="208646"/>
                    </a:lnTo>
                    <a:lnTo>
                      <a:pt x="257103" y="214594"/>
                    </a:lnTo>
                    <a:lnTo>
                      <a:pt x="253827" y="216336"/>
                    </a:lnTo>
                    <a:lnTo>
                      <a:pt x="253182" y="217385"/>
                    </a:lnTo>
                    <a:lnTo>
                      <a:pt x="252514" y="219345"/>
                    </a:lnTo>
                    <a:lnTo>
                      <a:pt x="250590" y="221026"/>
                    </a:lnTo>
                    <a:lnTo>
                      <a:pt x="248906" y="221825"/>
                    </a:lnTo>
                    <a:lnTo>
                      <a:pt x="244734" y="222646"/>
                    </a:lnTo>
                    <a:lnTo>
                      <a:pt x="240545" y="224426"/>
                    </a:lnTo>
                    <a:lnTo>
                      <a:pt x="238658" y="223659"/>
                    </a:lnTo>
                    <a:lnTo>
                      <a:pt x="233769" y="223741"/>
                    </a:lnTo>
                    <a:lnTo>
                      <a:pt x="230720" y="221596"/>
                    </a:lnTo>
                    <a:lnTo>
                      <a:pt x="224859" y="220235"/>
                    </a:lnTo>
                    <a:lnTo>
                      <a:pt x="222950" y="217107"/>
                    </a:lnTo>
                    <a:lnTo>
                      <a:pt x="220281" y="216904"/>
                    </a:lnTo>
                    <a:lnTo>
                      <a:pt x="218532" y="216998"/>
                    </a:lnTo>
                    <a:lnTo>
                      <a:pt x="217487" y="216524"/>
                    </a:lnTo>
                    <a:lnTo>
                      <a:pt x="217215" y="215456"/>
                    </a:lnTo>
                    <a:lnTo>
                      <a:pt x="217191" y="214427"/>
                    </a:lnTo>
                    <a:lnTo>
                      <a:pt x="215339" y="214901"/>
                    </a:lnTo>
                    <a:lnTo>
                      <a:pt x="213922" y="214901"/>
                    </a:lnTo>
                    <a:lnTo>
                      <a:pt x="213077" y="215313"/>
                    </a:lnTo>
                    <a:lnTo>
                      <a:pt x="212410" y="215789"/>
                    </a:lnTo>
                    <a:lnTo>
                      <a:pt x="211622" y="215485"/>
                    </a:lnTo>
                    <a:lnTo>
                      <a:pt x="211164" y="215587"/>
                    </a:lnTo>
                    <a:lnTo>
                      <a:pt x="211205" y="216193"/>
                    </a:lnTo>
                    <a:lnTo>
                      <a:pt x="209504" y="216344"/>
                    </a:lnTo>
                    <a:lnTo>
                      <a:pt x="207660" y="215973"/>
                    </a:lnTo>
                    <a:lnTo>
                      <a:pt x="202818" y="214355"/>
                    </a:lnTo>
                    <a:lnTo>
                      <a:pt x="202075" y="214108"/>
                    </a:lnTo>
                    <a:lnTo>
                      <a:pt x="198715" y="213482"/>
                    </a:lnTo>
                    <a:lnTo>
                      <a:pt x="197357" y="212836"/>
                    </a:lnTo>
                    <a:lnTo>
                      <a:pt x="196258" y="211236"/>
                    </a:lnTo>
                    <a:lnTo>
                      <a:pt x="195418" y="210730"/>
                    </a:lnTo>
                    <a:lnTo>
                      <a:pt x="194921" y="210427"/>
                    </a:lnTo>
                    <a:lnTo>
                      <a:pt x="191786" y="211235"/>
                    </a:lnTo>
                    <a:lnTo>
                      <a:pt x="190698" y="212494"/>
                    </a:lnTo>
                    <a:lnTo>
                      <a:pt x="188998" y="213967"/>
                    </a:lnTo>
                    <a:lnTo>
                      <a:pt x="177370" y="221183"/>
                    </a:lnTo>
                    <a:lnTo>
                      <a:pt x="175247" y="224201"/>
                    </a:lnTo>
                    <a:lnTo>
                      <a:pt x="172790" y="228639"/>
                    </a:lnTo>
                    <a:lnTo>
                      <a:pt x="172598" y="230707"/>
                    </a:lnTo>
                    <a:lnTo>
                      <a:pt x="173656" y="237309"/>
                    </a:lnTo>
                    <a:lnTo>
                      <a:pt x="176020" y="240769"/>
                    </a:lnTo>
                    <a:lnTo>
                      <a:pt x="176320" y="241569"/>
                    </a:lnTo>
                    <a:lnTo>
                      <a:pt x="175010" y="241573"/>
                    </a:lnTo>
                    <a:lnTo>
                      <a:pt x="172809" y="241141"/>
                    </a:lnTo>
                    <a:lnTo>
                      <a:pt x="170982" y="240607"/>
                    </a:lnTo>
                    <a:lnTo>
                      <a:pt x="169244" y="240905"/>
                    </a:lnTo>
                    <a:lnTo>
                      <a:pt x="167569" y="241620"/>
                    </a:lnTo>
                    <a:lnTo>
                      <a:pt x="166104" y="242052"/>
                    </a:lnTo>
                    <a:lnTo>
                      <a:pt x="165053" y="242173"/>
                    </a:lnTo>
                    <a:lnTo>
                      <a:pt x="164349" y="242585"/>
                    </a:lnTo>
                    <a:lnTo>
                      <a:pt x="164012" y="243409"/>
                    </a:lnTo>
                    <a:lnTo>
                      <a:pt x="163943" y="243985"/>
                    </a:lnTo>
                    <a:lnTo>
                      <a:pt x="162092" y="243843"/>
                    </a:lnTo>
                    <a:lnTo>
                      <a:pt x="157812" y="242658"/>
                    </a:lnTo>
                    <a:lnTo>
                      <a:pt x="153964" y="241841"/>
                    </a:lnTo>
                    <a:lnTo>
                      <a:pt x="151708" y="242770"/>
                    </a:lnTo>
                    <a:lnTo>
                      <a:pt x="150256" y="243638"/>
                    </a:lnTo>
                    <a:lnTo>
                      <a:pt x="149235" y="243505"/>
                    </a:lnTo>
                    <a:lnTo>
                      <a:pt x="148460" y="242592"/>
                    </a:lnTo>
                    <a:lnTo>
                      <a:pt x="147940" y="241698"/>
                    </a:lnTo>
                    <a:lnTo>
                      <a:pt x="146432" y="240878"/>
                    </a:lnTo>
                    <a:lnTo>
                      <a:pt x="143034" y="239645"/>
                    </a:lnTo>
                    <a:lnTo>
                      <a:pt x="143208" y="239050"/>
                    </a:lnTo>
                    <a:lnTo>
                      <a:pt x="143789" y="238220"/>
                    </a:lnTo>
                    <a:lnTo>
                      <a:pt x="143772" y="237708"/>
                    </a:lnTo>
                    <a:lnTo>
                      <a:pt x="143118" y="236947"/>
                    </a:lnTo>
                    <a:lnTo>
                      <a:pt x="139985" y="236130"/>
                    </a:lnTo>
                    <a:lnTo>
                      <a:pt x="138508" y="235924"/>
                    </a:lnTo>
                    <a:lnTo>
                      <a:pt x="137568" y="236486"/>
                    </a:lnTo>
                    <a:lnTo>
                      <a:pt x="136892" y="237174"/>
                    </a:lnTo>
                    <a:lnTo>
                      <a:pt x="135147" y="234643"/>
                    </a:lnTo>
                    <a:lnTo>
                      <a:pt x="133906" y="234128"/>
                    </a:lnTo>
                    <a:lnTo>
                      <a:pt x="132027" y="234043"/>
                    </a:lnTo>
                    <a:lnTo>
                      <a:pt x="129879" y="233270"/>
                    </a:lnTo>
                    <a:lnTo>
                      <a:pt x="127643" y="232283"/>
                    </a:lnTo>
                    <a:lnTo>
                      <a:pt x="122213" y="230703"/>
                    </a:lnTo>
                    <a:lnTo>
                      <a:pt x="120718" y="230514"/>
                    </a:lnTo>
                    <a:lnTo>
                      <a:pt x="120120" y="230764"/>
                    </a:lnTo>
                    <a:lnTo>
                      <a:pt x="119721" y="231709"/>
                    </a:lnTo>
                    <a:lnTo>
                      <a:pt x="119505" y="234377"/>
                    </a:lnTo>
                    <a:lnTo>
                      <a:pt x="119276" y="234672"/>
                    </a:lnTo>
                    <a:lnTo>
                      <a:pt x="116756" y="234761"/>
                    </a:lnTo>
                    <a:lnTo>
                      <a:pt x="113651" y="234390"/>
                    </a:lnTo>
                    <a:lnTo>
                      <a:pt x="112228" y="234574"/>
                    </a:lnTo>
                    <a:lnTo>
                      <a:pt x="110958" y="234583"/>
                    </a:lnTo>
                    <a:lnTo>
                      <a:pt x="109762" y="233877"/>
                    </a:lnTo>
                    <a:lnTo>
                      <a:pt x="104399" y="234685"/>
                    </a:lnTo>
                    <a:lnTo>
                      <a:pt x="103507" y="234291"/>
                    </a:lnTo>
                    <a:lnTo>
                      <a:pt x="102212" y="233086"/>
                    </a:lnTo>
                    <a:lnTo>
                      <a:pt x="100769" y="232114"/>
                    </a:lnTo>
                    <a:lnTo>
                      <a:pt x="99647" y="231615"/>
                    </a:lnTo>
                    <a:lnTo>
                      <a:pt x="98691" y="231043"/>
                    </a:lnTo>
                    <a:lnTo>
                      <a:pt x="97822" y="230950"/>
                    </a:lnTo>
                    <a:lnTo>
                      <a:pt x="96499" y="231504"/>
                    </a:lnTo>
                    <a:lnTo>
                      <a:pt x="94670" y="231739"/>
                    </a:lnTo>
                    <a:lnTo>
                      <a:pt x="93152" y="231667"/>
                    </a:lnTo>
                    <a:lnTo>
                      <a:pt x="92342" y="231748"/>
                    </a:lnTo>
                    <a:lnTo>
                      <a:pt x="88942" y="228789"/>
                    </a:lnTo>
                    <a:lnTo>
                      <a:pt x="88445" y="227979"/>
                    </a:lnTo>
                    <a:lnTo>
                      <a:pt x="86752" y="227754"/>
                    </a:lnTo>
                    <a:lnTo>
                      <a:pt x="84660" y="227718"/>
                    </a:lnTo>
                    <a:lnTo>
                      <a:pt x="79317" y="225799"/>
                    </a:lnTo>
                    <a:lnTo>
                      <a:pt x="76885" y="224768"/>
                    </a:lnTo>
                    <a:lnTo>
                      <a:pt x="76529" y="224155"/>
                    </a:lnTo>
                    <a:lnTo>
                      <a:pt x="76562" y="223659"/>
                    </a:lnTo>
                    <a:lnTo>
                      <a:pt x="76147" y="223766"/>
                    </a:lnTo>
                    <a:lnTo>
                      <a:pt x="75397" y="224643"/>
                    </a:lnTo>
                    <a:lnTo>
                      <a:pt x="75004" y="225358"/>
                    </a:lnTo>
                    <a:lnTo>
                      <a:pt x="74484" y="225492"/>
                    </a:lnTo>
                    <a:lnTo>
                      <a:pt x="73716" y="225381"/>
                    </a:lnTo>
                    <a:lnTo>
                      <a:pt x="73007" y="224978"/>
                    </a:lnTo>
                    <a:lnTo>
                      <a:pt x="72573" y="224459"/>
                    </a:lnTo>
                    <a:lnTo>
                      <a:pt x="73038" y="223551"/>
                    </a:lnTo>
                    <a:lnTo>
                      <a:pt x="73852" y="222367"/>
                    </a:lnTo>
                    <a:lnTo>
                      <a:pt x="74190" y="221078"/>
                    </a:lnTo>
                    <a:lnTo>
                      <a:pt x="74116" y="219924"/>
                    </a:lnTo>
                    <a:lnTo>
                      <a:pt x="72766" y="219183"/>
                    </a:lnTo>
                    <a:lnTo>
                      <a:pt x="70781" y="218874"/>
                    </a:lnTo>
                    <a:lnTo>
                      <a:pt x="69329" y="218786"/>
                    </a:lnTo>
                    <a:lnTo>
                      <a:pt x="67434" y="218126"/>
                    </a:lnTo>
                    <a:lnTo>
                      <a:pt x="66541" y="217650"/>
                    </a:lnTo>
                    <a:lnTo>
                      <a:pt x="65668" y="216364"/>
                    </a:lnTo>
                    <a:lnTo>
                      <a:pt x="65639" y="215428"/>
                    </a:lnTo>
                    <a:lnTo>
                      <a:pt x="69234" y="214602"/>
                    </a:lnTo>
                    <a:lnTo>
                      <a:pt x="72476" y="211216"/>
                    </a:lnTo>
                    <a:lnTo>
                      <a:pt x="75546" y="198890"/>
                    </a:lnTo>
                    <a:lnTo>
                      <a:pt x="77768" y="184245"/>
                    </a:lnTo>
                    <a:lnTo>
                      <a:pt x="79420" y="181469"/>
                    </a:lnTo>
                    <a:lnTo>
                      <a:pt x="81495" y="180706"/>
                    </a:lnTo>
                    <a:lnTo>
                      <a:pt x="79817" y="178684"/>
                    </a:lnTo>
                    <a:lnTo>
                      <a:pt x="78766" y="179708"/>
                    </a:lnTo>
                    <a:lnTo>
                      <a:pt x="78325" y="180794"/>
                    </a:lnTo>
                    <a:lnTo>
                      <a:pt x="77775" y="181336"/>
                    </a:lnTo>
                    <a:lnTo>
                      <a:pt x="79016" y="167825"/>
                    </a:lnTo>
                    <a:lnTo>
                      <a:pt x="79901" y="162861"/>
                    </a:lnTo>
                    <a:lnTo>
                      <a:pt x="81406" y="157650"/>
                    </a:lnTo>
                    <a:lnTo>
                      <a:pt x="84485" y="159720"/>
                    </a:lnTo>
                    <a:lnTo>
                      <a:pt x="87037" y="161817"/>
                    </a:lnTo>
                    <a:lnTo>
                      <a:pt x="88357" y="163636"/>
                    </a:lnTo>
                    <a:lnTo>
                      <a:pt x="90027" y="169686"/>
                    </a:lnTo>
                    <a:lnTo>
                      <a:pt x="91290" y="170954"/>
                    </a:lnTo>
                    <a:lnTo>
                      <a:pt x="93181" y="172226"/>
                    </a:lnTo>
                    <a:lnTo>
                      <a:pt x="92434" y="170837"/>
                    </a:lnTo>
                    <a:lnTo>
                      <a:pt x="91133" y="169776"/>
                    </a:lnTo>
                    <a:lnTo>
                      <a:pt x="89099" y="161709"/>
                    </a:lnTo>
                    <a:lnTo>
                      <a:pt x="87823" y="159420"/>
                    </a:lnTo>
                    <a:lnTo>
                      <a:pt x="85836" y="157492"/>
                    </a:lnTo>
                    <a:lnTo>
                      <a:pt x="79438" y="153428"/>
                    </a:lnTo>
                    <a:lnTo>
                      <a:pt x="78863" y="152643"/>
                    </a:lnTo>
                    <a:lnTo>
                      <a:pt x="78554" y="151089"/>
                    </a:lnTo>
                    <a:lnTo>
                      <a:pt x="80668" y="151155"/>
                    </a:lnTo>
                    <a:lnTo>
                      <a:pt x="82495" y="151910"/>
                    </a:lnTo>
                    <a:lnTo>
                      <a:pt x="82279" y="151040"/>
                    </a:lnTo>
                    <a:lnTo>
                      <a:pt x="81737" y="150131"/>
                    </a:lnTo>
                    <a:lnTo>
                      <a:pt x="80889" y="146830"/>
                    </a:lnTo>
                    <a:lnTo>
                      <a:pt x="80181" y="139107"/>
                    </a:lnTo>
                    <a:lnTo>
                      <a:pt x="80277" y="137782"/>
                    </a:lnTo>
                    <a:lnTo>
                      <a:pt x="79962" y="136157"/>
                    </a:lnTo>
                    <a:lnTo>
                      <a:pt x="77916" y="135793"/>
                    </a:lnTo>
                    <a:lnTo>
                      <a:pt x="76280" y="135726"/>
                    </a:lnTo>
                    <a:lnTo>
                      <a:pt x="74518" y="135084"/>
                    </a:lnTo>
                    <a:lnTo>
                      <a:pt x="65805" y="130514"/>
                    </a:lnTo>
                    <a:lnTo>
                      <a:pt x="62822" y="125790"/>
                    </a:lnTo>
                    <a:lnTo>
                      <a:pt x="59772" y="122297"/>
                    </a:lnTo>
                    <a:lnTo>
                      <a:pt x="59040" y="120772"/>
                    </a:lnTo>
                    <a:lnTo>
                      <a:pt x="59088" y="119226"/>
                    </a:lnTo>
                    <a:lnTo>
                      <a:pt x="60667" y="115957"/>
                    </a:lnTo>
                    <a:lnTo>
                      <a:pt x="59273" y="113891"/>
                    </a:lnTo>
                    <a:lnTo>
                      <a:pt x="57911" y="113480"/>
                    </a:lnTo>
                    <a:lnTo>
                      <a:pt x="56727" y="112457"/>
                    </a:lnTo>
                    <a:lnTo>
                      <a:pt x="57799" y="110751"/>
                    </a:lnTo>
                    <a:lnTo>
                      <a:pt x="58690" y="109659"/>
                    </a:lnTo>
                    <a:lnTo>
                      <a:pt x="60475" y="109362"/>
                    </a:lnTo>
                    <a:lnTo>
                      <a:pt x="62816" y="109724"/>
                    </a:lnTo>
                    <a:lnTo>
                      <a:pt x="65036" y="110712"/>
                    </a:lnTo>
                    <a:lnTo>
                      <a:pt x="66778" y="110974"/>
                    </a:lnTo>
                    <a:lnTo>
                      <a:pt x="61629" y="108323"/>
                    </a:lnTo>
                    <a:lnTo>
                      <a:pt x="53279" y="109217"/>
                    </a:lnTo>
                    <a:lnTo>
                      <a:pt x="51479" y="108875"/>
                    </a:lnTo>
                    <a:lnTo>
                      <a:pt x="49959" y="108284"/>
                    </a:lnTo>
                    <a:lnTo>
                      <a:pt x="49365" y="106336"/>
                    </a:lnTo>
                    <a:lnTo>
                      <a:pt x="50552" y="105458"/>
                    </a:lnTo>
                    <a:lnTo>
                      <a:pt x="51628" y="103833"/>
                    </a:lnTo>
                    <a:lnTo>
                      <a:pt x="50411" y="102690"/>
                    </a:lnTo>
                    <a:lnTo>
                      <a:pt x="48834" y="102257"/>
                    </a:lnTo>
                    <a:lnTo>
                      <a:pt x="46360" y="102282"/>
                    </a:lnTo>
                    <a:lnTo>
                      <a:pt x="44052" y="102627"/>
                    </a:lnTo>
                    <a:lnTo>
                      <a:pt x="43466" y="101970"/>
                    </a:lnTo>
                    <a:lnTo>
                      <a:pt x="44874" y="100158"/>
                    </a:lnTo>
                    <a:lnTo>
                      <a:pt x="43678" y="99491"/>
                    </a:lnTo>
                    <a:lnTo>
                      <a:pt x="42082" y="99802"/>
                    </a:lnTo>
                    <a:lnTo>
                      <a:pt x="39767" y="100178"/>
                    </a:lnTo>
                    <a:lnTo>
                      <a:pt x="37553" y="99609"/>
                    </a:lnTo>
                    <a:lnTo>
                      <a:pt x="35460" y="97547"/>
                    </a:lnTo>
                    <a:lnTo>
                      <a:pt x="34073" y="97562"/>
                    </a:lnTo>
                    <a:lnTo>
                      <a:pt x="33120" y="97817"/>
                    </a:lnTo>
                    <a:lnTo>
                      <a:pt x="31706" y="97023"/>
                    </a:lnTo>
                    <a:lnTo>
                      <a:pt x="30218" y="96824"/>
                    </a:lnTo>
                    <a:lnTo>
                      <a:pt x="29156" y="97087"/>
                    </a:lnTo>
                    <a:lnTo>
                      <a:pt x="27744" y="95903"/>
                    </a:lnTo>
                    <a:lnTo>
                      <a:pt x="19051" y="93527"/>
                    </a:lnTo>
                    <a:lnTo>
                      <a:pt x="15297" y="93236"/>
                    </a:lnTo>
                    <a:lnTo>
                      <a:pt x="11854" y="94313"/>
                    </a:lnTo>
                    <a:lnTo>
                      <a:pt x="9959" y="93939"/>
                    </a:lnTo>
                    <a:lnTo>
                      <a:pt x="8566" y="92403"/>
                    </a:lnTo>
                    <a:lnTo>
                      <a:pt x="7397" y="89823"/>
                    </a:lnTo>
                    <a:lnTo>
                      <a:pt x="1851" y="87832"/>
                    </a:lnTo>
                    <a:lnTo>
                      <a:pt x="2948" y="86526"/>
                    </a:lnTo>
                    <a:lnTo>
                      <a:pt x="5530" y="86217"/>
                    </a:lnTo>
                    <a:lnTo>
                      <a:pt x="8506" y="85310"/>
                    </a:lnTo>
                    <a:lnTo>
                      <a:pt x="9576" y="84147"/>
                    </a:lnTo>
                    <a:lnTo>
                      <a:pt x="7250" y="82790"/>
                    </a:lnTo>
                    <a:lnTo>
                      <a:pt x="5535" y="82457"/>
                    </a:lnTo>
                    <a:lnTo>
                      <a:pt x="4824" y="81969"/>
                    </a:lnTo>
                    <a:lnTo>
                      <a:pt x="4099" y="80751"/>
                    </a:lnTo>
                    <a:lnTo>
                      <a:pt x="5127" y="80193"/>
                    </a:lnTo>
                    <a:lnTo>
                      <a:pt x="5851" y="80489"/>
                    </a:lnTo>
                    <a:lnTo>
                      <a:pt x="7942" y="80665"/>
                    </a:lnTo>
                    <a:lnTo>
                      <a:pt x="11523" y="80365"/>
                    </a:lnTo>
                    <a:lnTo>
                      <a:pt x="10188" y="79136"/>
                    </a:lnTo>
                    <a:lnTo>
                      <a:pt x="8803" y="78862"/>
                    </a:lnTo>
                    <a:lnTo>
                      <a:pt x="8167" y="78554"/>
                    </a:lnTo>
                    <a:lnTo>
                      <a:pt x="5256" y="78421"/>
                    </a:lnTo>
                    <a:lnTo>
                      <a:pt x="3931" y="78840"/>
                    </a:lnTo>
                    <a:lnTo>
                      <a:pt x="954" y="78681"/>
                    </a:lnTo>
                    <a:lnTo>
                      <a:pt x="309" y="77352"/>
                    </a:lnTo>
                    <a:lnTo>
                      <a:pt x="0" y="76212"/>
                    </a:lnTo>
                    <a:lnTo>
                      <a:pt x="923" y="73668"/>
                    </a:lnTo>
                    <a:lnTo>
                      <a:pt x="5115" y="71394"/>
                    </a:lnTo>
                    <a:lnTo>
                      <a:pt x="15558" y="68905"/>
                    </a:lnTo>
                    <a:lnTo>
                      <a:pt x="20052" y="69269"/>
                    </a:lnTo>
                    <a:lnTo>
                      <a:pt x="23167" y="68821"/>
                    </a:lnTo>
                    <a:lnTo>
                      <a:pt x="26900" y="67251"/>
                    </a:lnTo>
                    <a:lnTo>
                      <a:pt x="28547" y="65905"/>
                    </a:lnTo>
                    <a:lnTo>
                      <a:pt x="33855" y="65112"/>
                    </a:lnTo>
                    <a:lnTo>
                      <a:pt x="38901" y="66540"/>
                    </a:lnTo>
                    <a:lnTo>
                      <a:pt x="43553" y="71931"/>
                    </a:lnTo>
                    <a:lnTo>
                      <a:pt x="45776" y="73755"/>
                    </a:lnTo>
                    <a:lnTo>
                      <a:pt x="51219" y="70589"/>
                    </a:lnTo>
                    <a:lnTo>
                      <a:pt x="59328" y="70682"/>
                    </a:lnTo>
                    <a:lnTo>
                      <a:pt x="61003" y="72470"/>
                    </a:lnTo>
                    <a:lnTo>
                      <a:pt x="61679" y="70964"/>
                    </a:lnTo>
                    <a:lnTo>
                      <a:pt x="63170" y="69201"/>
                    </a:lnTo>
                    <a:lnTo>
                      <a:pt x="64359" y="70005"/>
                    </a:lnTo>
                    <a:lnTo>
                      <a:pt x="64961" y="71094"/>
                    </a:lnTo>
                    <a:lnTo>
                      <a:pt x="73520" y="70785"/>
                    </a:lnTo>
                    <a:lnTo>
                      <a:pt x="74872" y="70467"/>
                    </a:lnTo>
                    <a:lnTo>
                      <a:pt x="72573" y="69187"/>
                    </a:lnTo>
                    <a:lnTo>
                      <a:pt x="70693" y="66117"/>
                    </a:lnTo>
                    <a:lnTo>
                      <a:pt x="70303" y="54792"/>
                    </a:lnTo>
                    <a:lnTo>
                      <a:pt x="67932" y="51621"/>
                    </a:lnTo>
                    <a:lnTo>
                      <a:pt x="65210" y="46549"/>
                    </a:lnTo>
                    <a:lnTo>
                      <a:pt x="63958" y="43535"/>
                    </a:lnTo>
                    <a:lnTo>
                      <a:pt x="63840" y="42492"/>
                    </a:lnTo>
                    <a:lnTo>
                      <a:pt x="64259" y="40986"/>
                    </a:lnTo>
                    <a:lnTo>
                      <a:pt x="67605" y="41067"/>
                    </a:lnTo>
                    <a:lnTo>
                      <a:pt x="70190" y="41449"/>
                    </a:lnTo>
                    <a:lnTo>
                      <a:pt x="75110" y="40310"/>
                    </a:lnTo>
                    <a:lnTo>
                      <a:pt x="77478" y="41090"/>
                    </a:lnTo>
                    <a:lnTo>
                      <a:pt x="77338" y="43445"/>
                    </a:lnTo>
                    <a:lnTo>
                      <a:pt x="78061" y="46413"/>
                    </a:lnTo>
                    <a:lnTo>
                      <a:pt x="78886" y="47849"/>
                    </a:lnTo>
                    <a:lnTo>
                      <a:pt x="80134" y="49481"/>
                    </a:lnTo>
                    <a:lnTo>
                      <a:pt x="84100" y="49330"/>
                    </a:lnTo>
                    <a:lnTo>
                      <a:pt x="88382" y="50289"/>
                    </a:lnTo>
                    <a:lnTo>
                      <a:pt x="93791" y="50437"/>
                    </a:lnTo>
                    <a:lnTo>
                      <a:pt x="101694" y="52091"/>
                    </a:lnTo>
                    <a:lnTo>
                      <a:pt x="105062" y="51133"/>
                    </a:lnTo>
                    <a:lnTo>
                      <a:pt x="108319" y="49091"/>
                    </a:lnTo>
                    <a:lnTo>
                      <a:pt x="114527" y="47747"/>
                    </a:lnTo>
                    <a:lnTo>
                      <a:pt x="115022" y="47035"/>
                    </a:lnTo>
                    <a:lnTo>
                      <a:pt x="111448" y="47319"/>
                    </a:lnTo>
                    <a:lnTo>
                      <a:pt x="108170" y="46023"/>
                    </a:lnTo>
                    <a:lnTo>
                      <a:pt x="107728" y="44615"/>
                    </a:lnTo>
                    <a:lnTo>
                      <a:pt x="108107" y="43349"/>
                    </a:lnTo>
                    <a:lnTo>
                      <a:pt x="109438" y="40433"/>
                    </a:lnTo>
                    <a:lnTo>
                      <a:pt x="118935" y="35828"/>
                    </a:lnTo>
                    <a:lnTo>
                      <a:pt x="125743" y="34466"/>
                    </a:lnTo>
                    <a:lnTo>
                      <a:pt x="132850" y="31926"/>
                    </a:lnTo>
                    <a:lnTo>
                      <a:pt x="136426" y="29319"/>
                    </a:lnTo>
                    <a:lnTo>
                      <a:pt x="138788" y="25948"/>
                    </a:lnTo>
                    <a:lnTo>
                      <a:pt x="139548" y="25207"/>
                    </a:lnTo>
                    <a:lnTo>
                      <a:pt x="140529" y="24585"/>
                    </a:lnTo>
                    <a:lnTo>
                      <a:pt x="139617" y="23376"/>
                    </a:lnTo>
                    <a:lnTo>
                      <a:pt x="140235" y="10443"/>
                    </a:lnTo>
                    <a:lnTo>
                      <a:pt x="140900" y="8106"/>
                    </a:lnTo>
                    <a:lnTo>
                      <a:pt x="142286" y="6195"/>
                    </a:lnTo>
                    <a:lnTo>
                      <a:pt x="144396" y="4716"/>
                    </a:lnTo>
                    <a:lnTo>
                      <a:pt x="147598" y="3112"/>
                    </a:lnTo>
                    <a:lnTo>
                      <a:pt x="159389" y="895"/>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258" name="ee4p_GB_1_15912"/>
              <p:cNvSpPr>
                <a:spLocks noChangeAspect="1"/>
              </p:cNvSpPr>
              <p:nvPr>
                <p:custDataLst>
                  <p:tags r:id="rId17"/>
                </p:custDataLst>
              </p:nvPr>
            </p:nvSpPr>
            <p:spPr>
              <a:xfrm>
                <a:off x="3057753" y="3200480"/>
                <a:ext cx="867056" cy="1425664"/>
              </a:xfrm>
              <a:custGeom>
                <a:avLst/>
                <a:gdLst>
                  <a:gd name="connsiteX0" fmla="*/ 130999 w 218720"/>
                  <a:gd name="connsiteY0" fmla="*/ 356870 h 359632"/>
                  <a:gd name="connsiteX1" fmla="*/ 134057 w 218720"/>
                  <a:gd name="connsiteY1" fmla="*/ 357184 h 359632"/>
                  <a:gd name="connsiteX2" fmla="*/ 135462 w 218720"/>
                  <a:gd name="connsiteY2" fmla="*/ 357875 h 359632"/>
                  <a:gd name="connsiteX3" fmla="*/ 135656 w 218720"/>
                  <a:gd name="connsiteY3" fmla="*/ 359317 h 359632"/>
                  <a:gd name="connsiteX4" fmla="*/ 134686 w 218720"/>
                  <a:gd name="connsiteY4" fmla="*/ 359632 h 359632"/>
                  <a:gd name="connsiteX5" fmla="*/ 133862 w 218720"/>
                  <a:gd name="connsiteY5" fmla="*/ 359129 h 359632"/>
                  <a:gd name="connsiteX6" fmla="*/ 132211 w 218720"/>
                  <a:gd name="connsiteY6" fmla="*/ 359129 h 359632"/>
                  <a:gd name="connsiteX7" fmla="*/ 130660 w 218720"/>
                  <a:gd name="connsiteY7" fmla="*/ 359444 h 359632"/>
                  <a:gd name="connsiteX8" fmla="*/ 123886 w 218720"/>
                  <a:gd name="connsiteY8" fmla="*/ 349985 h 359632"/>
                  <a:gd name="connsiteX9" fmla="*/ 124356 w 218720"/>
                  <a:gd name="connsiteY9" fmla="*/ 349993 h 359632"/>
                  <a:gd name="connsiteX10" fmla="*/ 124547 w 218720"/>
                  <a:gd name="connsiteY10" fmla="*/ 350331 h 359632"/>
                  <a:gd name="connsiteX11" fmla="*/ 123771 w 218720"/>
                  <a:gd name="connsiteY11" fmla="*/ 352219 h 359632"/>
                  <a:gd name="connsiteX12" fmla="*/ 121745 w 218720"/>
                  <a:gd name="connsiteY12" fmla="*/ 351582 h 359632"/>
                  <a:gd name="connsiteX13" fmla="*/ 121587 w 218720"/>
                  <a:gd name="connsiteY13" fmla="*/ 351086 h 359632"/>
                  <a:gd name="connsiteX14" fmla="*/ 151070 w 218720"/>
                  <a:gd name="connsiteY14" fmla="*/ 313354 h 359632"/>
                  <a:gd name="connsiteX15" fmla="*/ 154798 w 218720"/>
                  <a:gd name="connsiteY15" fmla="*/ 314483 h 359632"/>
                  <a:gd name="connsiteX16" fmla="*/ 156537 w 218720"/>
                  <a:gd name="connsiteY16" fmla="*/ 315778 h 359632"/>
                  <a:gd name="connsiteX17" fmla="*/ 154684 w 218720"/>
                  <a:gd name="connsiteY17" fmla="*/ 316783 h 359632"/>
                  <a:gd name="connsiteX18" fmla="*/ 154099 w 218720"/>
                  <a:gd name="connsiteY18" fmla="*/ 317960 h 359632"/>
                  <a:gd name="connsiteX19" fmla="*/ 153651 w 218720"/>
                  <a:gd name="connsiteY19" fmla="*/ 318425 h 359632"/>
                  <a:gd name="connsiteX20" fmla="*/ 152426 w 218720"/>
                  <a:gd name="connsiteY20" fmla="*/ 318728 h 359632"/>
                  <a:gd name="connsiteX21" fmla="*/ 151214 w 218720"/>
                  <a:gd name="connsiteY21" fmla="*/ 318736 h 359632"/>
                  <a:gd name="connsiteX22" fmla="*/ 146592 w 218720"/>
                  <a:gd name="connsiteY22" fmla="*/ 316373 h 359632"/>
                  <a:gd name="connsiteX23" fmla="*/ 145528 w 218720"/>
                  <a:gd name="connsiteY23" fmla="*/ 316480 h 359632"/>
                  <a:gd name="connsiteX24" fmla="*/ 146584 w 218720"/>
                  <a:gd name="connsiteY24" fmla="*/ 315397 h 359632"/>
                  <a:gd name="connsiteX25" fmla="*/ 149455 w 218720"/>
                  <a:gd name="connsiteY25" fmla="*/ 314517 h 359632"/>
                  <a:gd name="connsiteX26" fmla="*/ 81441 w 218720"/>
                  <a:gd name="connsiteY26" fmla="*/ 235014 h 359632"/>
                  <a:gd name="connsiteX27" fmla="*/ 84683 w 218720"/>
                  <a:gd name="connsiteY27" fmla="*/ 235075 h 359632"/>
                  <a:gd name="connsiteX28" fmla="*/ 87299 w 218720"/>
                  <a:gd name="connsiteY28" fmla="*/ 237958 h 359632"/>
                  <a:gd name="connsiteX29" fmla="*/ 88226 w 218720"/>
                  <a:gd name="connsiteY29" fmla="*/ 238517 h 359632"/>
                  <a:gd name="connsiteX30" fmla="*/ 90559 w 218720"/>
                  <a:gd name="connsiteY30" fmla="*/ 238429 h 359632"/>
                  <a:gd name="connsiteX31" fmla="*/ 89787 w 218720"/>
                  <a:gd name="connsiteY31" fmla="*/ 239675 h 359632"/>
                  <a:gd name="connsiteX32" fmla="*/ 87220 w 218720"/>
                  <a:gd name="connsiteY32" fmla="*/ 241064 h 359632"/>
                  <a:gd name="connsiteX33" fmla="*/ 85490 w 218720"/>
                  <a:gd name="connsiteY33" fmla="*/ 242434 h 359632"/>
                  <a:gd name="connsiteX34" fmla="*/ 83402 w 218720"/>
                  <a:gd name="connsiteY34" fmla="*/ 243581 h 359632"/>
                  <a:gd name="connsiteX35" fmla="*/ 82389 w 218720"/>
                  <a:gd name="connsiteY35" fmla="*/ 242265 h 359632"/>
                  <a:gd name="connsiteX36" fmla="*/ 81214 w 218720"/>
                  <a:gd name="connsiteY36" fmla="*/ 242315 h 359632"/>
                  <a:gd name="connsiteX37" fmla="*/ 79418 w 218720"/>
                  <a:gd name="connsiteY37" fmla="*/ 239791 h 359632"/>
                  <a:gd name="connsiteX38" fmla="*/ 79094 w 218720"/>
                  <a:gd name="connsiteY38" fmla="*/ 236001 h 359632"/>
                  <a:gd name="connsiteX39" fmla="*/ 82259 w 218720"/>
                  <a:gd name="connsiteY39" fmla="*/ 205081 h 359632"/>
                  <a:gd name="connsiteX40" fmla="*/ 82904 w 218720"/>
                  <a:gd name="connsiteY40" fmla="*/ 205211 h 359632"/>
                  <a:gd name="connsiteX41" fmla="*/ 83310 w 218720"/>
                  <a:gd name="connsiteY41" fmla="*/ 205526 h 359632"/>
                  <a:gd name="connsiteX42" fmla="*/ 84177 w 218720"/>
                  <a:gd name="connsiteY42" fmla="*/ 209288 h 359632"/>
                  <a:gd name="connsiteX43" fmla="*/ 82976 w 218720"/>
                  <a:gd name="connsiteY43" fmla="*/ 210618 h 359632"/>
                  <a:gd name="connsiteX44" fmla="*/ 82539 w 218720"/>
                  <a:gd name="connsiteY44" fmla="*/ 211836 h 359632"/>
                  <a:gd name="connsiteX45" fmla="*/ 78068 w 218720"/>
                  <a:gd name="connsiteY45" fmla="*/ 215684 h 359632"/>
                  <a:gd name="connsiteX46" fmla="*/ 76259 w 218720"/>
                  <a:gd name="connsiteY46" fmla="*/ 214993 h 359632"/>
                  <a:gd name="connsiteX47" fmla="*/ 74718 w 218720"/>
                  <a:gd name="connsiteY47" fmla="*/ 215358 h 359632"/>
                  <a:gd name="connsiteX48" fmla="*/ 74285 w 218720"/>
                  <a:gd name="connsiteY48" fmla="*/ 215248 h 359632"/>
                  <a:gd name="connsiteX49" fmla="*/ 75165 w 218720"/>
                  <a:gd name="connsiteY49" fmla="*/ 213859 h 359632"/>
                  <a:gd name="connsiteX50" fmla="*/ 76200 w 218720"/>
                  <a:gd name="connsiteY50" fmla="*/ 210633 h 359632"/>
                  <a:gd name="connsiteX51" fmla="*/ 78055 w 218720"/>
                  <a:gd name="connsiteY51" fmla="*/ 209353 h 359632"/>
                  <a:gd name="connsiteX52" fmla="*/ 80403 w 218720"/>
                  <a:gd name="connsiteY52" fmla="*/ 206010 h 359632"/>
                  <a:gd name="connsiteX53" fmla="*/ 39128 w 218720"/>
                  <a:gd name="connsiteY53" fmla="*/ 179485 h 359632"/>
                  <a:gd name="connsiteX54" fmla="*/ 42247 w 218720"/>
                  <a:gd name="connsiteY54" fmla="*/ 180254 h 359632"/>
                  <a:gd name="connsiteX55" fmla="*/ 44571 w 218720"/>
                  <a:gd name="connsiteY55" fmla="*/ 180238 h 359632"/>
                  <a:gd name="connsiteX56" fmla="*/ 46635 w 218720"/>
                  <a:gd name="connsiteY56" fmla="*/ 182483 h 359632"/>
                  <a:gd name="connsiteX57" fmla="*/ 47742 w 218720"/>
                  <a:gd name="connsiteY57" fmla="*/ 186017 h 359632"/>
                  <a:gd name="connsiteX58" fmla="*/ 50319 w 218720"/>
                  <a:gd name="connsiteY58" fmla="*/ 189504 h 359632"/>
                  <a:gd name="connsiteX59" fmla="*/ 53688 w 218720"/>
                  <a:gd name="connsiteY59" fmla="*/ 192534 h 359632"/>
                  <a:gd name="connsiteX60" fmla="*/ 53822 w 218720"/>
                  <a:gd name="connsiteY60" fmla="*/ 194385 h 359632"/>
                  <a:gd name="connsiteX61" fmla="*/ 52619 w 218720"/>
                  <a:gd name="connsiteY61" fmla="*/ 195378 h 359632"/>
                  <a:gd name="connsiteX62" fmla="*/ 50100 w 218720"/>
                  <a:gd name="connsiteY62" fmla="*/ 196612 h 359632"/>
                  <a:gd name="connsiteX63" fmla="*/ 50111 w 218720"/>
                  <a:gd name="connsiteY63" fmla="*/ 197930 h 359632"/>
                  <a:gd name="connsiteX64" fmla="*/ 51772 w 218720"/>
                  <a:gd name="connsiteY64" fmla="*/ 197265 h 359632"/>
                  <a:gd name="connsiteX65" fmla="*/ 53206 w 218720"/>
                  <a:gd name="connsiteY65" fmla="*/ 196958 h 359632"/>
                  <a:gd name="connsiteX66" fmla="*/ 56658 w 218720"/>
                  <a:gd name="connsiteY66" fmla="*/ 197253 h 359632"/>
                  <a:gd name="connsiteX67" fmla="*/ 57865 w 218720"/>
                  <a:gd name="connsiteY67" fmla="*/ 198593 h 359632"/>
                  <a:gd name="connsiteX68" fmla="*/ 58699 w 218720"/>
                  <a:gd name="connsiteY68" fmla="*/ 200597 h 359632"/>
                  <a:gd name="connsiteX69" fmla="*/ 59137 w 218720"/>
                  <a:gd name="connsiteY69" fmla="*/ 202242 h 359632"/>
                  <a:gd name="connsiteX70" fmla="*/ 58839 w 218720"/>
                  <a:gd name="connsiteY70" fmla="*/ 204029 h 359632"/>
                  <a:gd name="connsiteX71" fmla="*/ 57910 w 218720"/>
                  <a:gd name="connsiteY71" fmla="*/ 203463 h 359632"/>
                  <a:gd name="connsiteX72" fmla="*/ 56966 w 218720"/>
                  <a:gd name="connsiteY72" fmla="*/ 201864 h 359632"/>
                  <a:gd name="connsiteX73" fmla="*/ 55918 w 218720"/>
                  <a:gd name="connsiteY73" fmla="*/ 201127 h 359632"/>
                  <a:gd name="connsiteX74" fmla="*/ 54699 w 218720"/>
                  <a:gd name="connsiteY74" fmla="*/ 200729 h 359632"/>
                  <a:gd name="connsiteX75" fmla="*/ 55252 w 218720"/>
                  <a:gd name="connsiteY75" fmla="*/ 202924 h 359632"/>
                  <a:gd name="connsiteX76" fmla="*/ 55034 w 218720"/>
                  <a:gd name="connsiteY76" fmla="*/ 205857 h 359632"/>
                  <a:gd name="connsiteX77" fmla="*/ 55566 w 218720"/>
                  <a:gd name="connsiteY77" fmla="*/ 206133 h 359632"/>
                  <a:gd name="connsiteX78" fmla="*/ 57204 w 218720"/>
                  <a:gd name="connsiteY78" fmla="*/ 206184 h 359632"/>
                  <a:gd name="connsiteX79" fmla="*/ 56121 w 218720"/>
                  <a:gd name="connsiteY79" fmla="*/ 209183 h 359632"/>
                  <a:gd name="connsiteX80" fmla="*/ 53882 w 218720"/>
                  <a:gd name="connsiteY80" fmla="*/ 209996 h 359632"/>
                  <a:gd name="connsiteX81" fmla="*/ 51270 w 218720"/>
                  <a:gd name="connsiteY81" fmla="*/ 210300 h 359632"/>
                  <a:gd name="connsiteX82" fmla="*/ 50640 w 218720"/>
                  <a:gd name="connsiteY82" fmla="*/ 211361 h 359632"/>
                  <a:gd name="connsiteX83" fmla="*/ 50166 w 218720"/>
                  <a:gd name="connsiteY83" fmla="*/ 212727 h 359632"/>
                  <a:gd name="connsiteX84" fmla="*/ 48803 w 218720"/>
                  <a:gd name="connsiteY84" fmla="*/ 214762 h 359632"/>
                  <a:gd name="connsiteX85" fmla="*/ 47005 w 218720"/>
                  <a:gd name="connsiteY85" fmla="*/ 215909 h 359632"/>
                  <a:gd name="connsiteX86" fmla="*/ 44783 w 218720"/>
                  <a:gd name="connsiteY86" fmla="*/ 215678 h 359632"/>
                  <a:gd name="connsiteX87" fmla="*/ 42606 w 218720"/>
                  <a:gd name="connsiteY87" fmla="*/ 214772 h 359632"/>
                  <a:gd name="connsiteX88" fmla="*/ 40712 w 218720"/>
                  <a:gd name="connsiteY88" fmla="*/ 214586 h 359632"/>
                  <a:gd name="connsiteX89" fmla="*/ 39385 w 218720"/>
                  <a:gd name="connsiteY89" fmla="*/ 215125 h 359632"/>
                  <a:gd name="connsiteX90" fmla="*/ 38524 w 218720"/>
                  <a:gd name="connsiteY90" fmla="*/ 215625 h 359632"/>
                  <a:gd name="connsiteX91" fmla="*/ 37691 w 218720"/>
                  <a:gd name="connsiteY91" fmla="*/ 215534 h 359632"/>
                  <a:gd name="connsiteX92" fmla="*/ 35306 w 218720"/>
                  <a:gd name="connsiteY92" fmla="*/ 215727 h 359632"/>
                  <a:gd name="connsiteX93" fmla="*/ 33058 w 218720"/>
                  <a:gd name="connsiteY93" fmla="*/ 215686 h 359632"/>
                  <a:gd name="connsiteX94" fmla="*/ 32739 w 218720"/>
                  <a:gd name="connsiteY94" fmla="*/ 214892 h 359632"/>
                  <a:gd name="connsiteX95" fmla="*/ 33122 w 218720"/>
                  <a:gd name="connsiteY95" fmla="*/ 212503 h 359632"/>
                  <a:gd name="connsiteX96" fmla="*/ 32622 w 218720"/>
                  <a:gd name="connsiteY96" fmla="*/ 211855 h 359632"/>
                  <a:gd name="connsiteX97" fmla="*/ 30475 w 218720"/>
                  <a:gd name="connsiteY97" fmla="*/ 211524 h 359632"/>
                  <a:gd name="connsiteX98" fmla="*/ 29679 w 218720"/>
                  <a:gd name="connsiteY98" fmla="*/ 210954 h 359632"/>
                  <a:gd name="connsiteX99" fmla="*/ 28446 w 218720"/>
                  <a:gd name="connsiteY99" fmla="*/ 209302 h 359632"/>
                  <a:gd name="connsiteX100" fmla="*/ 28206 w 218720"/>
                  <a:gd name="connsiteY100" fmla="*/ 208528 h 359632"/>
                  <a:gd name="connsiteX101" fmla="*/ 28029 w 218720"/>
                  <a:gd name="connsiteY101" fmla="*/ 207461 h 359632"/>
                  <a:gd name="connsiteX102" fmla="*/ 26726 w 218720"/>
                  <a:gd name="connsiteY102" fmla="*/ 206083 h 359632"/>
                  <a:gd name="connsiteX103" fmla="*/ 25144 w 218720"/>
                  <a:gd name="connsiteY103" fmla="*/ 205096 h 359632"/>
                  <a:gd name="connsiteX104" fmla="*/ 24215 w 218720"/>
                  <a:gd name="connsiteY104" fmla="*/ 205048 h 359632"/>
                  <a:gd name="connsiteX105" fmla="*/ 22362 w 218720"/>
                  <a:gd name="connsiteY105" fmla="*/ 206660 h 359632"/>
                  <a:gd name="connsiteX106" fmla="*/ 20834 w 218720"/>
                  <a:gd name="connsiteY106" fmla="*/ 208292 h 359632"/>
                  <a:gd name="connsiteX107" fmla="*/ 21377 w 218720"/>
                  <a:gd name="connsiteY107" fmla="*/ 209111 h 359632"/>
                  <a:gd name="connsiteX108" fmla="*/ 21876 w 218720"/>
                  <a:gd name="connsiteY108" fmla="*/ 210189 h 359632"/>
                  <a:gd name="connsiteX109" fmla="*/ 21045 w 218720"/>
                  <a:gd name="connsiteY109" fmla="*/ 210961 h 359632"/>
                  <a:gd name="connsiteX110" fmla="*/ 18532 w 218720"/>
                  <a:gd name="connsiteY110" fmla="*/ 212728 h 359632"/>
                  <a:gd name="connsiteX111" fmla="*/ 18139 w 218720"/>
                  <a:gd name="connsiteY111" fmla="*/ 213414 h 359632"/>
                  <a:gd name="connsiteX112" fmla="*/ 17461 w 218720"/>
                  <a:gd name="connsiteY112" fmla="*/ 213785 h 359632"/>
                  <a:gd name="connsiteX113" fmla="*/ 16261 w 218720"/>
                  <a:gd name="connsiteY113" fmla="*/ 213296 h 359632"/>
                  <a:gd name="connsiteX114" fmla="*/ 13276 w 218720"/>
                  <a:gd name="connsiteY114" fmla="*/ 213409 h 359632"/>
                  <a:gd name="connsiteX115" fmla="*/ 11902 w 218720"/>
                  <a:gd name="connsiteY115" fmla="*/ 213097 h 359632"/>
                  <a:gd name="connsiteX116" fmla="*/ 10305 w 218720"/>
                  <a:gd name="connsiteY116" fmla="*/ 211796 h 359632"/>
                  <a:gd name="connsiteX117" fmla="*/ 6410 w 218720"/>
                  <a:gd name="connsiteY117" fmla="*/ 210925 h 359632"/>
                  <a:gd name="connsiteX118" fmla="*/ 5757 w 218720"/>
                  <a:gd name="connsiteY118" fmla="*/ 208841 h 359632"/>
                  <a:gd name="connsiteX119" fmla="*/ 5005 w 218720"/>
                  <a:gd name="connsiteY119" fmla="*/ 208451 h 359632"/>
                  <a:gd name="connsiteX120" fmla="*/ 587 w 218720"/>
                  <a:gd name="connsiteY120" fmla="*/ 204865 h 359632"/>
                  <a:gd name="connsiteX121" fmla="*/ 0 w 218720"/>
                  <a:gd name="connsiteY121" fmla="*/ 203667 h 359632"/>
                  <a:gd name="connsiteX122" fmla="*/ 572 w 218720"/>
                  <a:gd name="connsiteY122" fmla="*/ 202952 h 359632"/>
                  <a:gd name="connsiteX123" fmla="*/ 2222 w 218720"/>
                  <a:gd name="connsiteY123" fmla="*/ 201868 h 359632"/>
                  <a:gd name="connsiteX124" fmla="*/ 7762 w 218720"/>
                  <a:gd name="connsiteY124" fmla="*/ 200072 h 359632"/>
                  <a:gd name="connsiteX125" fmla="*/ 8633 w 218720"/>
                  <a:gd name="connsiteY125" fmla="*/ 199348 h 359632"/>
                  <a:gd name="connsiteX126" fmla="*/ 8812 w 218720"/>
                  <a:gd name="connsiteY126" fmla="*/ 198709 h 359632"/>
                  <a:gd name="connsiteX127" fmla="*/ 7186 w 218720"/>
                  <a:gd name="connsiteY127" fmla="*/ 197979 h 359632"/>
                  <a:gd name="connsiteX128" fmla="*/ 5720 w 218720"/>
                  <a:gd name="connsiteY128" fmla="*/ 197172 h 359632"/>
                  <a:gd name="connsiteX129" fmla="*/ 5220 w 218720"/>
                  <a:gd name="connsiteY129" fmla="*/ 196643 h 359632"/>
                  <a:gd name="connsiteX130" fmla="*/ 5179 w 218720"/>
                  <a:gd name="connsiteY130" fmla="*/ 196184 h 359632"/>
                  <a:gd name="connsiteX131" fmla="*/ 6011 w 218720"/>
                  <a:gd name="connsiteY131" fmla="*/ 195586 h 359632"/>
                  <a:gd name="connsiteX132" fmla="*/ 7685 w 218720"/>
                  <a:gd name="connsiteY132" fmla="*/ 195543 h 359632"/>
                  <a:gd name="connsiteX133" fmla="*/ 9007 w 218720"/>
                  <a:gd name="connsiteY133" fmla="*/ 195813 h 359632"/>
                  <a:gd name="connsiteX134" fmla="*/ 10057 w 218720"/>
                  <a:gd name="connsiteY134" fmla="*/ 195275 h 359632"/>
                  <a:gd name="connsiteX135" fmla="*/ 11904 w 218720"/>
                  <a:gd name="connsiteY135" fmla="*/ 194734 h 359632"/>
                  <a:gd name="connsiteX136" fmla="*/ 13144 w 218720"/>
                  <a:gd name="connsiteY136" fmla="*/ 194052 h 359632"/>
                  <a:gd name="connsiteX137" fmla="*/ 14210 w 218720"/>
                  <a:gd name="connsiteY137" fmla="*/ 192290 h 359632"/>
                  <a:gd name="connsiteX138" fmla="*/ 15336 w 218720"/>
                  <a:gd name="connsiteY138" fmla="*/ 190705 h 359632"/>
                  <a:gd name="connsiteX139" fmla="*/ 15452 w 218720"/>
                  <a:gd name="connsiteY139" fmla="*/ 189845 h 359632"/>
                  <a:gd name="connsiteX140" fmla="*/ 16438 w 218720"/>
                  <a:gd name="connsiteY140" fmla="*/ 186828 h 359632"/>
                  <a:gd name="connsiteX141" fmla="*/ 16980 w 218720"/>
                  <a:gd name="connsiteY141" fmla="*/ 186079 h 359632"/>
                  <a:gd name="connsiteX142" fmla="*/ 20479 w 218720"/>
                  <a:gd name="connsiteY142" fmla="*/ 184101 h 359632"/>
                  <a:gd name="connsiteX143" fmla="*/ 21365 w 218720"/>
                  <a:gd name="connsiteY143" fmla="*/ 185181 h 359632"/>
                  <a:gd name="connsiteX144" fmla="*/ 23089 w 218720"/>
                  <a:gd name="connsiteY144" fmla="*/ 185445 h 359632"/>
                  <a:gd name="connsiteX145" fmla="*/ 24634 w 218720"/>
                  <a:gd name="connsiteY145" fmla="*/ 184451 h 359632"/>
                  <a:gd name="connsiteX146" fmla="*/ 26483 w 218720"/>
                  <a:gd name="connsiteY146" fmla="*/ 181313 h 359632"/>
                  <a:gd name="connsiteX147" fmla="*/ 27769 w 218720"/>
                  <a:gd name="connsiteY147" fmla="*/ 181116 h 359632"/>
                  <a:gd name="connsiteX148" fmla="*/ 29187 w 218720"/>
                  <a:gd name="connsiteY148" fmla="*/ 181370 h 359632"/>
                  <a:gd name="connsiteX149" fmla="*/ 31974 w 218720"/>
                  <a:gd name="connsiteY149" fmla="*/ 180975 h 359632"/>
                  <a:gd name="connsiteX150" fmla="*/ 36922 w 218720"/>
                  <a:gd name="connsiteY150" fmla="*/ 179509 h 359632"/>
                  <a:gd name="connsiteX151" fmla="*/ 63975 w 218720"/>
                  <a:gd name="connsiteY151" fmla="*/ 164784 h 359632"/>
                  <a:gd name="connsiteX152" fmla="*/ 65438 w 218720"/>
                  <a:gd name="connsiteY152" fmla="*/ 165590 h 359632"/>
                  <a:gd name="connsiteX153" fmla="*/ 65992 w 218720"/>
                  <a:gd name="connsiteY153" fmla="*/ 166340 h 359632"/>
                  <a:gd name="connsiteX154" fmla="*/ 67217 w 218720"/>
                  <a:gd name="connsiteY154" fmla="*/ 169218 h 359632"/>
                  <a:gd name="connsiteX155" fmla="*/ 67444 w 218720"/>
                  <a:gd name="connsiteY155" fmla="*/ 171683 h 359632"/>
                  <a:gd name="connsiteX156" fmla="*/ 67207 w 218720"/>
                  <a:gd name="connsiteY156" fmla="*/ 173091 h 359632"/>
                  <a:gd name="connsiteX157" fmla="*/ 64420 w 218720"/>
                  <a:gd name="connsiteY157" fmla="*/ 173114 h 359632"/>
                  <a:gd name="connsiteX158" fmla="*/ 63412 w 218720"/>
                  <a:gd name="connsiteY158" fmla="*/ 172847 h 359632"/>
                  <a:gd name="connsiteX159" fmla="*/ 62208 w 218720"/>
                  <a:gd name="connsiteY159" fmla="*/ 172095 h 359632"/>
                  <a:gd name="connsiteX160" fmla="*/ 60856 w 218720"/>
                  <a:gd name="connsiteY160" fmla="*/ 167842 h 359632"/>
                  <a:gd name="connsiteX161" fmla="*/ 61339 w 218720"/>
                  <a:gd name="connsiteY161" fmla="*/ 166336 h 359632"/>
                  <a:gd name="connsiteX162" fmla="*/ 61894 w 218720"/>
                  <a:gd name="connsiteY162" fmla="*/ 165598 h 359632"/>
                  <a:gd name="connsiteX163" fmla="*/ 62504 w 218720"/>
                  <a:gd name="connsiteY163" fmla="*/ 165025 h 359632"/>
                  <a:gd name="connsiteX164" fmla="*/ 44576 w 218720"/>
                  <a:gd name="connsiteY164" fmla="*/ 158143 h 359632"/>
                  <a:gd name="connsiteX165" fmla="*/ 45374 w 218720"/>
                  <a:gd name="connsiteY165" fmla="*/ 162138 h 359632"/>
                  <a:gd name="connsiteX166" fmla="*/ 46152 w 218720"/>
                  <a:gd name="connsiteY166" fmla="*/ 164611 h 359632"/>
                  <a:gd name="connsiteX167" fmla="*/ 46203 w 218720"/>
                  <a:gd name="connsiteY167" fmla="*/ 165455 h 359632"/>
                  <a:gd name="connsiteX168" fmla="*/ 45472 w 218720"/>
                  <a:gd name="connsiteY168" fmla="*/ 166628 h 359632"/>
                  <a:gd name="connsiteX169" fmla="*/ 41828 w 218720"/>
                  <a:gd name="connsiteY169" fmla="*/ 168187 h 359632"/>
                  <a:gd name="connsiteX170" fmla="*/ 40681 w 218720"/>
                  <a:gd name="connsiteY170" fmla="*/ 168196 h 359632"/>
                  <a:gd name="connsiteX171" fmla="*/ 40633 w 218720"/>
                  <a:gd name="connsiteY171" fmla="*/ 167818 h 359632"/>
                  <a:gd name="connsiteX172" fmla="*/ 41456 w 218720"/>
                  <a:gd name="connsiteY172" fmla="*/ 166231 h 359632"/>
                  <a:gd name="connsiteX173" fmla="*/ 40747 w 218720"/>
                  <a:gd name="connsiteY173" fmla="*/ 164429 h 359632"/>
                  <a:gd name="connsiteX174" fmla="*/ 41093 w 218720"/>
                  <a:gd name="connsiteY174" fmla="*/ 163059 h 359632"/>
                  <a:gd name="connsiteX175" fmla="*/ 40754 w 218720"/>
                  <a:gd name="connsiteY175" fmla="*/ 162807 h 359632"/>
                  <a:gd name="connsiteX176" fmla="*/ 40043 w 218720"/>
                  <a:gd name="connsiteY176" fmla="*/ 163001 h 359632"/>
                  <a:gd name="connsiteX177" fmla="*/ 37433 w 218720"/>
                  <a:gd name="connsiteY177" fmla="*/ 165178 h 359632"/>
                  <a:gd name="connsiteX178" fmla="*/ 36561 w 218720"/>
                  <a:gd name="connsiteY178" fmla="*/ 165393 h 359632"/>
                  <a:gd name="connsiteX179" fmla="*/ 36466 w 218720"/>
                  <a:gd name="connsiteY179" fmla="*/ 164951 h 359632"/>
                  <a:gd name="connsiteX180" fmla="*/ 37112 w 218720"/>
                  <a:gd name="connsiteY180" fmla="*/ 163168 h 359632"/>
                  <a:gd name="connsiteX181" fmla="*/ 37192 w 218720"/>
                  <a:gd name="connsiteY181" fmla="*/ 161948 h 359632"/>
                  <a:gd name="connsiteX182" fmla="*/ 37581 w 218720"/>
                  <a:gd name="connsiteY182" fmla="*/ 161198 h 359632"/>
                  <a:gd name="connsiteX183" fmla="*/ 38290 w 218720"/>
                  <a:gd name="connsiteY183" fmla="*/ 160506 h 359632"/>
                  <a:gd name="connsiteX184" fmla="*/ 39135 w 218720"/>
                  <a:gd name="connsiteY184" fmla="*/ 159986 h 359632"/>
                  <a:gd name="connsiteX185" fmla="*/ 39817 w 218720"/>
                  <a:gd name="connsiteY185" fmla="*/ 159912 h 359632"/>
                  <a:gd name="connsiteX186" fmla="*/ 40543 w 218720"/>
                  <a:gd name="connsiteY186" fmla="*/ 160448 h 359632"/>
                  <a:gd name="connsiteX187" fmla="*/ 42657 w 218720"/>
                  <a:gd name="connsiteY187" fmla="*/ 158952 h 359632"/>
                  <a:gd name="connsiteX188" fmla="*/ 52683 w 218720"/>
                  <a:gd name="connsiteY188" fmla="*/ 152228 h 359632"/>
                  <a:gd name="connsiteX189" fmla="*/ 53504 w 218720"/>
                  <a:gd name="connsiteY189" fmla="*/ 152283 h 359632"/>
                  <a:gd name="connsiteX190" fmla="*/ 51910 w 218720"/>
                  <a:gd name="connsiteY190" fmla="*/ 155806 h 359632"/>
                  <a:gd name="connsiteX191" fmla="*/ 48088 w 218720"/>
                  <a:gd name="connsiteY191" fmla="*/ 161752 h 359632"/>
                  <a:gd name="connsiteX192" fmla="*/ 47627 w 218720"/>
                  <a:gd name="connsiteY192" fmla="*/ 162086 h 359632"/>
                  <a:gd name="connsiteX193" fmla="*/ 46507 w 218720"/>
                  <a:gd name="connsiteY193" fmla="*/ 161994 h 359632"/>
                  <a:gd name="connsiteX194" fmla="*/ 46092 w 218720"/>
                  <a:gd name="connsiteY194" fmla="*/ 161493 h 359632"/>
                  <a:gd name="connsiteX195" fmla="*/ 45863 w 218720"/>
                  <a:gd name="connsiteY195" fmla="*/ 160723 h 359632"/>
                  <a:gd name="connsiteX196" fmla="*/ 45835 w 218720"/>
                  <a:gd name="connsiteY196" fmla="*/ 159309 h 359632"/>
                  <a:gd name="connsiteX197" fmla="*/ 46513 w 218720"/>
                  <a:gd name="connsiteY197" fmla="*/ 158297 h 359632"/>
                  <a:gd name="connsiteX198" fmla="*/ 49377 w 218720"/>
                  <a:gd name="connsiteY198" fmla="*/ 156767 h 359632"/>
                  <a:gd name="connsiteX199" fmla="*/ 48083 w 218720"/>
                  <a:gd name="connsiteY199" fmla="*/ 156224 h 359632"/>
                  <a:gd name="connsiteX200" fmla="*/ 48031 w 218720"/>
                  <a:gd name="connsiteY200" fmla="*/ 155842 h 359632"/>
                  <a:gd name="connsiteX201" fmla="*/ 48774 w 218720"/>
                  <a:gd name="connsiteY201" fmla="*/ 154570 h 359632"/>
                  <a:gd name="connsiteX202" fmla="*/ 51857 w 218720"/>
                  <a:gd name="connsiteY202" fmla="*/ 152588 h 359632"/>
                  <a:gd name="connsiteX203" fmla="*/ 44369 w 218720"/>
                  <a:gd name="connsiteY203" fmla="*/ 135637 h 359632"/>
                  <a:gd name="connsiteX204" fmla="*/ 45155 w 218720"/>
                  <a:gd name="connsiteY204" fmla="*/ 135769 h 359632"/>
                  <a:gd name="connsiteX205" fmla="*/ 46772 w 218720"/>
                  <a:gd name="connsiteY205" fmla="*/ 136896 h 359632"/>
                  <a:gd name="connsiteX206" fmla="*/ 48605 w 218720"/>
                  <a:gd name="connsiteY206" fmla="*/ 139261 h 359632"/>
                  <a:gd name="connsiteX207" fmla="*/ 51052 w 218720"/>
                  <a:gd name="connsiteY207" fmla="*/ 139637 h 359632"/>
                  <a:gd name="connsiteX208" fmla="*/ 52715 w 218720"/>
                  <a:gd name="connsiteY208" fmla="*/ 140638 h 359632"/>
                  <a:gd name="connsiteX209" fmla="*/ 52338 w 218720"/>
                  <a:gd name="connsiteY209" fmla="*/ 145224 h 359632"/>
                  <a:gd name="connsiteX210" fmla="*/ 43531 w 218720"/>
                  <a:gd name="connsiteY210" fmla="*/ 146965 h 359632"/>
                  <a:gd name="connsiteX211" fmla="*/ 40496 w 218720"/>
                  <a:gd name="connsiteY211" fmla="*/ 146811 h 359632"/>
                  <a:gd name="connsiteX212" fmla="*/ 40222 w 218720"/>
                  <a:gd name="connsiteY212" fmla="*/ 145957 h 359632"/>
                  <a:gd name="connsiteX213" fmla="*/ 40826 w 218720"/>
                  <a:gd name="connsiteY213" fmla="*/ 145386 h 359632"/>
                  <a:gd name="connsiteX214" fmla="*/ 43339 w 218720"/>
                  <a:gd name="connsiteY214" fmla="*/ 144831 h 359632"/>
                  <a:gd name="connsiteX215" fmla="*/ 44356 w 218720"/>
                  <a:gd name="connsiteY215" fmla="*/ 140639 h 359632"/>
                  <a:gd name="connsiteX216" fmla="*/ 40557 w 218720"/>
                  <a:gd name="connsiteY216" fmla="*/ 138708 h 359632"/>
                  <a:gd name="connsiteX217" fmla="*/ 40358 w 218720"/>
                  <a:gd name="connsiteY217" fmla="*/ 138165 h 359632"/>
                  <a:gd name="connsiteX218" fmla="*/ 40655 w 218720"/>
                  <a:gd name="connsiteY218" fmla="*/ 137243 h 359632"/>
                  <a:gd name="connsiteX219" fmla="*/ 41095 w 218720"/>
                  <a:gd name="connsiteY219" fmla="*/ 136832 h 359632"/>
                  <a:gd name="connsiteX220" fmla="*/ 43400 w 218720"/>
                  <a:gd name="connsiteY220" fmla="*/ 135854 h 359632"/>
                  <a:gd name="connsiteX221" fmla="*/ 36236 w 218720"/>
                  <a:gd name="connsiteY221" fmla="*/ 134929 h 359632"/>
                  <a:gd name="connsiteX222" fmla="*/ 36731 w 218720"/>
                  <a:gd name="connsiteY222" fmla="*/ 135137 h 359632"/>
                  <a:gd name="connsiteX223" fmla="*/ 35705 w 218720"/>
                  <a:gd name="connsiteY223" fmla="*/ 136368 h 359632"/>
                  <a:gd name="connsiteX224" fmla="*/ 33991 w 218720"/>
                  <a:gd name="connsiteY224" fmla="*/ 137675 h 359632"/>
                  <a:gd name="connsiteX225" fmla="*/ 32734 w 218720"/>
                  <a:gd name="connsiteY225" fmla="*/ 137850 h 359632"/>
                  <a:gd name="connsiteX226" fmla="*/ 32643 w 218720"/>
                  <a:gd name="connsiteY226" fmla="*/ 137405 h 359632"/>
                  <a:gd name="connsiteX227" fmla="*/ 34824 w 218720"/>
                  <a:gd name="connsiteY227" fmla="*/ 135279 h 359632"/>
                  <a:gd name="connsiteX228" fmla="*/ 15243 w 218720"/>
                  <a:gd name="connsiteY228" fmla="*/ 124000 h 359632"/>
                  <a:gd name="connsiteX229" fmla="*/ 16322 w 218720"/>
                  <a:gd name="connsiteY229" fmla="*/ 124589 h 359632"/>
                  <a:gd name="connsiteX230" fmla="*/ 16493 w 218720"/>
                  <a:gd name="connsiteY230" fmla="*/ 125125 h 359632"/>
                  <a:gd name="connsiteX231" fmla="*/ 16096 w 218720"/>
                  <a:gd name="connsiteY231" fmla="*/ 125691 h 359632"/>
                  <a:gd name="connsiteX232" fmla="*/ 14152 w 218720"/>
                  <a:gd name="connsiteY232" fmla="*/ 126126 h 359632"/>
                  <a:gd name="connsiteX233" fmla="*/ 13431 w 218720"/>
                  <a:gd name="connsiteY233" fmla="*/ 125871 h 359632"/>
                  <a:gd name="connsiteX234" fmla="*/ 13308 w 218720"/>
                  <a:gd name="connsiteY234" fmla="*/ 125472 h 359632"/>
                  <a:gd name="connsiteX235" fmla="*/ 13751 w 218720"/>
                  <a:gd name="connsiteY235" fmla="*/ 124384 h 359632"/>
                  <a:gd name="connsiteX236" fmla="*/ 40298 w 218720"/>
                  <a:gd name="connsiteY236" fmla="*/ 123001 h 359632"/>
                  <a:gd name="connsiteX237" fmla="*/ 41274 w 218720"/>
                  <a:gd name="connsiteY237" fmla="*/ 123606 h 359632"/>
                  <a:gd name="connsiteX238" fmla="*/ 41649 w 218720"/>
                  <a:gd name="connsiteY238" fmla="*/ 124298 h 359632"/>
                  <a:gd name="connsiteX239" fmla="*/ 41665 w 218720"/>
                  <a:gd name="connsiteY239" fmla="*/ 125065 h 359632"/>
                  <a:gd name="connsiteX240" fmla="*/ 41256 w 218720"/>
                  <a:gd name="connsiteY240" fmla="*/ 125714 h 359632"/>
                  <a:gd name="connsiteX241" fmla="*/ 40600 w 218720"/>
                  <a:gd name="connsiteY241" fmla="*/ 126121 h 359632"/>
                  <a:gd name="connsiteX242" fmla="*/ 39770 w 218720"/>
                  <a:gd name="connsiteY242" fmla="*/ 126043 h 359632"/>
                  <a:gd name="connsiteX243" fmla="*/ 38948 w 218720"/>
                  <a:gd name="connsiteY243" fmla="*/ 125518 h 359632"/>
                  <a:gd name="connsiteX244" fmla="*/ 37860 w 218720"/>
                  <a:gd name="connsiteY244" fmla="*/ 124032 h 359632"/>
                  <a:gd name="connsiteX245" fmla="*/ 18761 w 218720"/>
                  <a:gd name="connsiteY245" fmla="*/ 112439 h 359632"/>
                  <a:gd name="connsiteX246" fmla="*/ 19407 w 218720"/>
                  <a:gd name="connsiteY246" fmla="*/ 112818 h 359632"/>
                  <a:gd name="connsiteX247" fmla="*/ 19840 w 218720"/>
                  <a:gd name="connsiteY247" fmla="*/ 120602 h 359632"/>
                  <a:gd name="connsiteX248" fmla="*/ 19790 w 218720"/>
                  <a:gd name="connsiteY248" fmla="*/ 120951 h 359632"/>
                  <a:gd name="connsiteX249" fmla="*/ 18857 w 218720"/>
                  <a:gd name="connsiteY249" fmla="*/ 121127 h 359632"/>
                  <a:gd name="connsiteX250" fmla="*/ 17632 w 218720"/>
                  <a:gd name="connsiteY250" fmla="*/ 120957 h 359632"/>
                  <a:gd name="connsiteX251" fmla="*/ 16879 w 218720"/>
                  <a:gd name="connsiteY251" fmla="*/ 120465 h 359632"/>
                  <a:gd name="connsiteX252" fmla="*/ 16117 w 218720"/>
                  <a:gd name="connsiteY252" fmla="*/ 118518 h 359632"/>
                  <a:gd name="connsiteX253" fmla="*/ 15975 w 218720"/>
                  <a:gd name="connsiteY253" fmla="*/ 117339 h 359632"/>
                  <a:gd name="connsiteX254" fmla="*/ 16314 w 218720"/>
                  <a:gd name="connsiteY254" fmla="*/ 115145 h 359632"/>
                  <a:gd name="connsiteX255" fmla="*/ 16236 w 218720"/>
                  <a:gd name="connsiteY255" fmla="*/ 112521 h 359632"/>
                  <a:gd name="connsiteX256" fmla="*/ 40661 w 218720"/>
                  <a:gd name="connsiteY256" fmla="*/ 103259 h 359632"/>
                  <a:gd name="connsiteX257" fmla="*/ 41966 w 218720"/>
                  <a:gd name="connsiteY257" fmla="*/ 103921 h 359632"/>
                  <a:gd name="connsiteX258" fmla="*/ 43754 w 218720"/>
                  <a:gd name="connsiteY258" fmla="*/ 106023 h 359632"/>
                  <a:gd name="connsiteX259" fmla="*/ 44226 w 218720"/>
                  <a:gd name="connsiteY259" fmla="*/ 108582 h 359632"/>
                  <a:gd name="connsiteX260" fmla="*/ 44195 w 218720"/>
                  <a:gd name="connsiteY260" fmla="*/ 109988 h 359632"/>
                  <a:gd name="connsiteX261" fmla="*/ 43805 w 218720"/>
                  <a:gd name="connsiteY261" fmla="*/ 111640 h 359632"/>
                  <a:gd name="connsiteX262" fmla="*/ 44313 w 218720"/>
                  <a:gd name="connsiteY262" fmla="*/ 113393 h 359632"/>
                  <a:gd name="connsiteX263" fmla="*/ 44429 w 218720"/>
                  <a:gd name="connsiteY263" fmla="*/ 114645 h 359632"/>
                  <a:gd name="connsiteX264" fmla="*/ 45361 w 218720"/>
                  <a:gd name="connsiteY264" fmla="*/ 115043 h 359632"/>
                  <a:gd name="connsiteX265" fmla="*/ 45931 w 218720"/>
                  <a:gd name="connsiteY265" fmla="*/ 115619 h 359632"/>
                  <a:gd name="connsiteX266" fmla="*/ 50074 w 218720"/>
                  <a:gd name="connsiteY266" fmla="*/ 116264 h 359632"/>
                  <a:gd name="connsiteX267" fmla="*/ 53927 w 218720"/>
                  <a:gd name="connsiteY267" fmla="*/ 116083 h 359632"/>
                  <a:gd name="connsiteX268" fmla="*/ 54669 w 218720"/>
                  <a:gd name="connsiteY268" fmla="*/ 116598 h 359632"/>
                  <a:gd name="connsiteX269" fmla="*/ 54753 w 218720"/>
                  <a:gd name="connsiteY269" fmla="*/ 117416 h 359632"/>
                  <a:gd name="connsiteX270" fmla="*/ 54144 w 218720"/>
                  <a:gd name="connsiteY270" fmla="*/ 118318 h 359632"/>
                  <a:gd name="connsiteX271" fmla="*/ 51950 w 218720"/>
                  <a:gd name="connsiteY271" fmla="*/ 119963 h 359632"/>
                  <a:gd name="connsiteX272" fmla="*/ 49333 w 218720"/>
                  <a:gd name="connsiteY272" fmla="*/ 122618 h 359632"/>
                  <a:gd name="connsiteX273" fmla="*/ 48553 w 218720"/>
                  <a:gd name="connsiteY273" fmla="*/ 123171 h 359632"/>
                  <a:gd name="connsiteX274" fmla="*/ 47707 w 218720"/>
                  <a:gd name="connsiteY274" fmla="*/ 123194 h 359632"/>
                  <a:gd name="connsiteX275" fmla="*/ 47100 w 218720"/>
                  <a:gd name="connsiteY275" fmla="*/ 122956 h 359632"/>
                  <a:gd name="connsiteX276" fmla="*/ 46666 w 218720"/>
                  <a:gd name="connsiteY276" fmla="*/ 118230 h 359632"/>
                  <a:gd name="connsiteX277" fmla="*/ 43828 w 218720"/>
                  <a:gd name="connsiteY277" fmla="*/ 118835 h 359632"/>
                  <a:gd name="connsiteX278" fmla="*/ 41542 w 218720"/>
                  <a:gd name="connsiteY278" fmla="*/ 118766 h 359632"/>
                  <a:gd name="connsiteX279" fmla="*/ 40291 w 218720"/>
                  <a:gd name="connsiteY279" fmla="*/ 118190 h 359632"/>
                  <a:gd name="connsiteX280" fmla="*/ 39413 w 218720"/>
                  <a:gd name="connsiteY280" fmla="*/ 117080 h 359632"/>
                  <a:gd name="connsiteX281" fmla="*/ 37643 w 218720"/>
                  <a:gd name="connsiteY281" fmla="*/ 114224 h 359632"/>
                  <a:gd name="connsiteX282" fmla="*/ 32491 w 218720"/>
                  <a:gd name="connsiteY282" fmla="*/ 113100 h 359632"/>
                  <a:gd name="connsiteX283" fmla="*/ 31034 w 218720"/>
                  <a:gd name="connsiteY283" fmla="*/ 111525 h 359632"/>
                  <a:gd name="connsiteX284" fmla="*/ 30596 w 218720"/>
                  <a:gd name="connsiteY284" fmla="*/ 110573 h 359632"/>
                  <a:gd name="connsiteX285" fmla="*/ 30782 w 218720"/>
                  <a:gd name="connsiteY285" fmla="*/ 110047 h 359632"/>
                  <a:gd name="connsiteX286" fmla="*/ 31855 w 218720"/>
                  <a:gd name="connsiteY286" fmla="*/ 108875 h 359632"/>
                  <a:gd name="connsiteX287" fmla="*/ 33198 w 218720"/>
                  <a:gd name="connsiteY287" fmla="*/ 109293 h 359632"/>
                  <a:gd name="connsiteX288" fmla="*/ 34029 w 218720"/>
                  <a:gd name="connsiteY288" fmla="*/ 109037 h 359632"/>
                  <a:gd name="connsiteX289" fmla="*/ 34535 w 218720"/>
                  <a:gd name="connsiteY289" fmla="*/ 108513 h 359632"/>
                  <a:gd name="connsiteX290" fmla="*/ 34524 w 218720"/>
                  <a:gd name="connsiteY290" fmla="*/ 108083 h 359632"/>
                  <a:gd name="connsiteX291" fmla="*/ 33821 w 218720"/>
                  <a:gd name="connsiteY291" fmla="*/ 107061 h 359632"/>
                  <a:gd name="connsiteX292" fmla="*/ 33788 w 218720"/>
                  <a:gd name="connsiteY292" fmla="*/ 106743 h 359632"/>
                  <a:gd name="connsiteX293" fmla="*/ 39057 w 218720"/>
                  <a:gd name="connsiteY293" fmla="*/ 105449 h 359632"/>
                  <a:gd name="connsiteX294" fmla="*/ 39517 w 218720"/>
                  <a:gd name="connsiteY294" fmla="*/ 103424 h 359632"/>
                  <a:gd name="connsiteX295" fmla="*/ 20769 w 218720"/>
                  <a:gd name="connsiteY295" fmla="*/ 102908 h 359632"/>
                  <a:gd name="connsiteX296" fmla="*/ 23263 w 218720"/>
                  <a:gd name="connsiteY296" fmla="*/ 104705 h 359632"/>
                  <a:gd name="connsiteX297" fmla="*/ 21276 w 218720"/>
                  <a:gd name="connsiteY297" fmla="*/ 107680 h 359632"/>
                  <a:gd name="connsiteX298" fmla="*/ 18226 w 218720"/>
                  <a:gd name="connsiteY298" fmla="*/ 107666 h 359632"/>
                  <a:gd name="connsiteX299" fmla="*/ 13932 w 218720"/>
                  <a:gd name="connsiteY299" fmla="*/ 105492 h 359632"/>
                  <a:gd name="connsiteX300" fmla="*/ 13913 w 218720"/>
                  <a:gd name="connsiteY300" fmla="*/ 105049 h 359632"/>
                  <a:gd name="connsiteX301" fmla="*/ 14271 w 218720"/>
                  <a:gd name="connsiteY301" fmla="*/ 104396 h 359632"/>
                  <a:gd name="connsiteX302" fmla="*/ 14915 w 218720"/>
                  <a:gd name="connsiteY302" fmla="*/ 103879 h 359632"/>
                  <a:gd name="connsiteX303" fmla="*/ 15584 w 218720"/>
                  <a:gd name="connsiteY303" fmla="*/ 103756 h 359632"/>
                  <a:gd name="connsiteX304" fmla="*/ 16649 w 218720"/>
                  <a:gd name="connsiteY304" fmla="*/ 104113 h 359632"/>
                  <a:gd name="connsiteX305" fmla="*/ 18131 w 218720"/>
                  <a:gd name="connsiteY305" fmla="*/ 103541 h 359632"/>
                  <a:gd name="connsiteX306" fmla="*/ 19318 w 218720"/>
                  <a:gd name="connsiteY306" fmla="*/ 103722 h 359632"/>
                  <a:gd name="connsiteX307" fmla="*/ 42176 w 218720"/>
                  <a:gd name="connsiteY307" fmla="*/ 76583 h 359632"/>
                  <a:gd name="connsiteX308" fmla="*/ 42574 w 218720"/>
                  <a:gd name="connsiteY308" fmla="*/ 77039 h 359632"/>
                  <a:gd name="connsiteX309" fmla="*/ 43131 w 218720"/>
                  <a:gd name="connsiteY309" fmla="*/ 78770 h 359632"/>
                  <a:gd name="connsiteX310" fmla="*/ 43033 w 218720"/>
                  <a:gd name="connsiteY310" fmla="*/ 81087 h 359632"/>
                  <a:gd name="connsiteX311" fmla="*/ 40222 w 218720"/>
                  <a:gd name="connsiteY311" fmla="*/ 86702 h 359632"/>
                  <a:gd name="connsiteX312" fmla="*/ 39121 w 218720"/>
                  <a:gd name="connsiteY312" fmla="*/ 86840 h 359632"/>
                  <a:gd name="connsiteX313" fmla="*/ 38155 w 218720"/>
                  <a:gd name="connsiteY313" fmla="*/ 88241 h 359632"/>
                  <a:gd name="connsiteX314" fmla="*/ 35163 w 218720"/>
                  <a:gd name="connsiteY314" fmla="*/ 89786 h 359632"/>
                  <a:gd name="connsiteX315" fmla="*/ 37774 w 218720"/>
                  <a:gd name="connsiteY315" fmla="*/ 89818 h 359632"/>
                  <a:gd name="connsiteX316" fmla="*/ 38507 w 218720"/>
                  <a:gd name="connsiteY316" fmla="*/ 90332 h 359632"/>
                  <a:gd name="connsiteX317" fmla="*/ 38528 w 218720"/>
                  <a:gd name="connsiteY317" fmla="*/ 91440 h 359632"/>
                  <a:gd name="connsiteX318" fmla="*/ 38025 w 218720"/>
                  <a:gd name="connsiteY318" fmla="*/ 92084 h 359632"/>
                  <a:gd name="connsiteX319" fmla="*/ 34643 w 218720"/>
                  <a:gd name="connsiteY319" fmla="*/ 94646 h 359632"/>
                  <a:gd name="connsiteX320" fmla="*/ 32317 w 218720"/>
                  <a:gd name="connsiteY320" fmla="*/ 95617 h 359632"/>
                  <a:gd name="connsiteX321" fmla="*/ 29812 w 218720"/>
                  <a:gd name="connsiteY321" fmla="*/ 98289 h 359632"/>
                  <a:gd name="connsiteX322" fmla="*/ 28548 w 218720"/>
                  <a:gd name="connsiteY322" fmla="*/ 98322 h 359632"/>
                  <a:gd name="connsiteX323" fmla="*/ 27296 w 218720"/>
                  <a:gd name="connsiteY323" fmla="*/ 100020 h 359632"/>
                  <a:gd name="connsiteX324" fmla="*/ 26266 w 218720"/>
                  <a:gd name="connsiteY324" fmla="*/ 100766 h 359632"/>
                  <a:gd name="connsiteX325" fmla="*/ 25688 w 218720"/>
                  <a:gd name="connsiteY325" fmla="*/ 100768 h 359632"/>
                  <a:gd name="connsiteX326" fmla="*/ 25023 w 218720"/>
                  <a:gd name="connsiteY326" fmla="*/ 100392 h 359632"/>
                  <a:gd name="connsiteX327" fmla="*/ 23469 w 218720"/>
                  <a:gd name="connsiteY327" fmla="*/ 98730 h 359632"/>
                  <a:gd name="connsiteX328" fmla="*/ 26288 w 218720"/>
                  <a:gd name="connsiteY328" fmla="*/ 97094 h 359632"/>
                  <a:gd name="connsiteX329" fmla="*/ 26549 w 218720"/>
                  <a:gd name="connsiteY329" fmla="*/ 96174 h 359632"/>
                  <a:gd name="connsiteX330" fmla="*/ 28480 w 218720"/>
                  <a:gd name="connsiteY330" fmla="*/ 95217 h 359632"/>
                  <a:gd name="connsiteX331" fmla="*/ 28318 w 218720"/>
                  <a:gd name="connsiteY331" fmla="*/ 94918 h 359632"/>
                  <a:gd name="connsiteX332" fmla="*/ 25258 w 218720"/>
                  <a:gd name="connsiteY332" fmla="*/ 93571 h 359632"/>
                  <a:gd name="connsiteX333" fmla="*/ 24052 w 218720"/>
                  <a:gd name="connsiteY333" fmla="*/ 92664 h 359632"/>
                  <a:gd name="connsiteX334" fmla="*/ 24166 w 218720"/>
                  <a:gd name="connsiteY334" fmla="*/ 92190 h 359632"/>
                  <a:gd name="connsiteX335" fmla="*/ 25639 w 218720"/>
                  <a:gd name="connsiteY335" fmla="*/ 91147 h 359632"/>
                  <a:gd name="connsiteX336" fmla="*/ 24941 w 218720"/>
                  <a:gd name="connsiteY336" fmla="*/ 91009 h 359632"/>
                  <a:gd name="connsiteX337" fmla="*/ 24469 w 218720"/>
                  <a:gd name="connsiteY337" fmla="*/ 90446 h 359632"/>
                  <a:gd name="connsiteX338" fmla="*/ 23614 w 218720"/>
                  <a:gd name="connsiteY338" fmla="*/ 90232 h 359632"/>
                  <a:gd name="connsiteX339" fmla="*/ 23358 w 218720"/>
                  <a:gd name="connsiteY339" fmla="*/ 89707 h 359632"/>
                  <a:gd name="connsiteX340" fmla="*/ 23200 w 218720"/>
                  <a:gd name="connsiteY340" fmla="*/ 88328 h 359632"/>
                  <a:gd name="connsiteX341" fmla="*/ 23429 w 218720"/>
                  <a:gd name="connsiteY341" fmla="*/ 86917 h 359632"/>
                  <a:gd name="connsiteX342" fmla="*/ 24321 w 218720"/>
                  <a:gd name="connsiteY342" fmla="*/ 86294 h 359632"/>
                  <a:gd name="connsiteX343" fmla="*/ 24686 w 218720"/>
                  <a:gd name="connsiteY343" fmla="*/ 85626 h 359632"/>
                  <a:gd name="connsiteX344" fmla="*/ 25047 w 218720"/>
                  <a:gd name="connsiteY344" fmla="*/ 85421 h 359632"/>
                  <a:gd name="connsiteX345" fmla="*/ 26429 w 218720"/>
                  <a:gd name="connsiteY345" fmla="*/ 85776 h 359632"/>
                  <a:gd name="connsiteX346" fmla="*/ 27830 w 218720"/>
                  <a:gd name="connsiteY346" fmla="*/ 86905 h 359632"/>
                  <a:gd name="connsiteX347" fmla="*/ 29465 w 218720"/>
                  <a:gd name="connsiteY347" fmla="*/ 86470 h 359632"/>
                  <a:gd name="connsiteX348" fmla="*/ 31363 w 218720"/>
                  <a:gd name="connsiteY348" fmla="*/ 86685 h 359632"/>
                  <a:gd name="connsiteX349" fmla="*/ 31402 w 218720"/>
                  <a:gd name="connsiteY349" fmla="*/ 86423 h 359632"/>
                  <a:gd name="connsiteX350" fmla="*/ 30008 w 218720"/>
                  <a:gd name="connsiteY350" fmla="*/ 83645 h 359632"/>
                  <a:gd name="connsiteX351" fmla="*/ 30257 w 218720"/>
                  <a:gd name="connsiteY351" fmla="*/ 83077 h 359632"/>
                  <a:gd name="connsiteX352" fmla="*/ 31013 w 218720"/>
                  <a:gd name="connsiteY352" fmla="*/ 82429 h 359632"/>
                  <a:gd name="connsiteX353" fmla="*/ 35393 w 218720"/>
                  <a:gd name="connsiteY353" fmla="*/ 80446 h 359632"/>
                  <a:gd name="connsiteX354" fmla="*/ 40855 w 218720"/>
                  <a:gd name="connsiteY354" fmla="*/ 77107 h 359632"/>
                  <a:gd name="connsiteX355" fmla="*/ 108033 w 218720"/>
                  <a:gd name="connsiteY355" fmla="*/ 71824 h 359632"/>
                  <a:gd name="connsiteX356" fmla="*/ 112589 w 218720"/>
                  <a:gd name="connsiteY356" fmla="*/ 72316 h 359632"/>
                  <a:gd name="connsiteX357" fmla="*/ 112741 w 218720"/>
                  <a:gd name="connsiteY357" fmla="*/ 72940 h 359632"/>
                  <a:gd name="connsiteX358" fmla="*/ 112503 w 218720"/>
                  <a:gd name="connsiteY358" fmla="*/ 73806 h 359632"/>
                  <a:gd name="connsiteX359" fmla="*/ 111337 w 218720"/>
                  <a:gd name="connsiteY359" fmla="*/ 76175 h 359632"/>
                  <a:gd name="connsiteX360" fmla="*/ 111527 w 218720"/>
                  <a:gd name="connsiteY360" fmla="*/ 78816 h 359632"/>
                  <a:gd name="connsiteX361" fmla="*/ 111267 w 218720"/>
                  <a:gd name="connsiteY361" fmla="*/ 79616 h 359632"/>
                  <a:gd name="connsiteX362" fmla="*/ 110738 w 218720"/>
                  <a:gd name="connsiteY362" fmla="*/ 80602 h 359632"/>
                  <a:gd name="connsiteX363" fmla="*/ 109067 w 218720"/>
                  <a:gd name="connsiteY363" fmla="*/ 82442 h 359632"/>
                  <a:gd name="connsiteX364" fmla="*/ 104675 w 218720"/>
                  <a:gd name="connsiteY364" fmla="*/ 85069 h 359632"/>
                  <a:gd name="connsiteX365" fmla="*/ 96626 w 218720"/>
                  <a:gd name="connsiteY365" fmla="*/ 91095 h 359632"/>
                  <a:gd name="connsiteX366" fmla="*/ 91871 w 218720"/>
                  <a:gd name="connsiteY366" fmla="*/ 94080 h 359632"/>
                  <a:gd name="connsiteX367" fmla="*/ 91217 w 218720"/>
                  <a:gd name="connsiteY367" fmla="*/ 95514 h 359632"/>
                  <a:gd name="connsiteX368" fmla="*/ 90864 w 218720"/>
                  <a:gd name="connsiteY368" fmla="*/ 97507 h 359632"/>
                  <a:gd name="connsiteX369" fmla="*/ 93711 w 218720"/>
                  <a:gd name="connsiteY369" fmla="*/ 97902 h 359632"/>
                  <a:gd name="connsiteX370" fmla="*/ 94810 w 218720"/>
                  <a:gd name="connsiteY370" fmla="*/ 98577 h 359632"/>
                  <a:gd name="connsiteX371" fmla="*/ 94128 w 218720"/>
                  <a:gd name="connsiteY371" fmla="*/ 99588 h 359632"/>
                  <a:gd name="connsiteX372" fmla="*/ 89917 w 218720"/>
                  <a:gd name="connsiteY372" fmla="*/ 103097 h 359632"/>
                  <a:gd name="connsiteX373" fmla="*/ 88676 w 218720"/>
                  <a:gd name="connsiteY373" fmla="*/ 106264 h 359632"/>
                  <a:gd name="connsiteX374" fmla="*/ 91905 w 218720"/>
                  <a:gd name="connsiteY374" fmla="*/ 106152 h 359632"/>
                  <a:gd name="connsiteX375" fmla="*/ 94566 w 218720"/>
                  <a:gd name="connsiteY375" fmla="*/ 105544 h 359632"/>
                  <a:gd name="connsiteX376" fmla="*/ 99872 w 218720"/>
                  <a:gd name="connsiteY376" fmla="*/ 103569 h 359632"/>
                  <a:gd name="connsiteX377" fmla="*/ 104856 w 218720"/>
                  <a:gd name="connsiteY377" fmla="*/ 102101 h 359632"/>
                  <a:gd name="connsiteX378" fmla="*/ 107250 w 218720"/>
                  <a:gd name="connsiteY378" fmla="*/ 102040 h 359632"/>
                  <a:gd name="connsiteX379" fmla="*/ 111907 w 218720"/>
                  <a:gd name="connsiteY379" fmla="*/ 103211 h 359632"/>
                  <a:gd name="connsiteX380" fmla="*/ 112966 w 218720"/>
                  <a:gd name="connsiteY380" fmla="*/ 103248 h 359632"/>
                  <a:gd name="connsiteX381" fmla="*/ 114942 w 218720"/>
                  <a:gd name="connsiteY381" fmla="*/ 102707 h 359632"/>
                  <a:gd name="connsiteX382" fmla="*/ 116940 w 218720"/>
                  <a:gd name="connsiteY382" fmla="*/ 102611 h 359632"/>
                  <a:gd name="connsiteX383" fmla="*/ 130476 w 218720"/>
                  <a:gd name="connsiteY383" fmla="*/ 102975 h 359632"/>
                  <a:gd name="connsiteX384" fmla="*/ 134237 w 218720"/>
                  <a:gd name="connsiteY384" fmla="*/ 102288 h 359632"/>
                  <a:gd name="connsiteX385" fmla="*/ 136725 w 218720"/>
                  <a:gd name="connsiteY385" fmla="*/ 103110 h 359632"/>
                  <a:gd name="connsiteX386" fmla="*/ 138807 w 218720"/>
                  <a:gd name="connsiteY386" fmla="*/ 105161 h 359632"/>
                  <a:gd name="connsiteX387" fmla="*/ 140785 w 218720"/>
                  <a:gd name="connsiteY387" fmla="*/ 108939 h 359632"/>
                  <a:gd name="connsiteX388" fmla="*/ 140725 w 218720"/>
                  <a:gd name="connsiteY388" fmla="*/ 109567 h 359632"/>
                  <a:gd name="connsiteX389" fmla="*/ 139530 w 218720"/>
                  <a:gd name="connsiteY389" fmla="*/ 111286 h 359632"/>
                  <a:gd name="connsiteX390" fmla="*/ 137324 w 218720"/>
                  <a:gd name="connsiteY390" fmla="*/ 113440 h 359632"/>
                  <a:gd name="connsiteX391" fmla="*/ 135426 w 218720"/>
                  <a:gd name="connsiteY391" fmla="*/ 116402 h 359632"/>
                  <a:gd name="connsiteX392" fmla="*/ 134869 w 218720"/>
                  <a:gd name="connsiteY392" fmla="*/ 117998 h 359632"/>
                  <a:gd name="connsiteX393" fmla="*/ 134496 w 218720"/>
                  <a:gd name="connsiteY393" fmla="*/ 119743 h 359632"/>
                  <a:gd name="connsiteX394" fmla="*/ 133895 w 218720"/>
                  <a:gd name="connsiteY394" fmla="*/ 121356 h 359632"/>
                  <a:gd name="connsiteX395" fmla="*/ 130120 w 218720"/>
                  <a:gd name="connsiteY395" fmla="*/ 128914 h 359632"/>
                  <a:gd name="connsiteX396" fmla="*/ 126440 w 218720"/>
                  <a:gd name="connsiteY396" fmla="*/ 133093 h 359632"/>
                  <a:gd name="connsiteX397" fmla="*/ 124797 w 218720"/>
                  <a:gd name="connsiteY397" fmla="*/ 136055 h 359632"/>
                  <a:gd name="connsiteX398" fmla="*/ 122769 w 218720"/>
                  <a:gd name="connsiteY398" fmla="*/ 138412 h 359632"/>
                  <a:gd name="connsiteX399" fmla="*/ 120818 w 218720"/>
                  <a:gd name="connsiteY399" fmla="*/ 139893 h 359632"/>
                  <a:gd name="connsiteX400" fmla="*/ 118734 w 218720"/>
                  <a:gd name="connsiteY400" fmla="*/ 140879 h 359632"/>
                  <a:gd name="connsiteX401" fmla="*/ 112714 w 218720"/>
                  <a:gd name="connsiteY401" fmla="*/ 141933 h 359632"/>
                  <a:gd name="connsiteX402" fmla="*/ 111030 w 218720"/>
                  <a:gd name="connsiteY402" fmla="*/ 142688 h 359632"/>
                  <a:gd name="connsiteX403" fmla="*/ 109021 w 218720"/>
                  <a:gd name="connsiteY403" fmla="*/ 143984 h 359632"/>
                  <a:gd name="connsiteX404" fmla="*/ 106909 w 218720"/>
                  <a:gd name="connsiteY404" fmla="*/ 144625 h 359632"/>
                  <a:gd name="connsiteX405" fmla="*/ 109385 w 218720"/>
                  <a:gd name="connsiteY405" fmla="*/ 144544 h 359632"/>
                  <a:gd name="connsiteX406" fmla="*/ 111839 w 218720"/>
                  <a:gd name="connsiteY406" fmla="*/ 143823 h 359632"/>
                  <a:gd name="connsiteX407" fmla="*/ 116302 w 218720"/>
                  <a:gd name="connsiteY407" fmla="*/ 143559 h 359632"/>
                  <a:gd name="connsiteX408" fmla="*/ 121442 w 218720"/>
                  <a:gd name="connsiteY408" fmla="*/ 146041 h 359632"/>
                  <a:gd name="connsiteX409" fmla="*/ 120965 w 218720"/>
                  <a:gd name="connsiteY409" fmla="*/ 148069 h 359632"/>
                  <a:gd name="connsiteX410" fmla="*/ 118902 w 218720"/>
                  <a:gd name="connsiteY410" fmla="*/ 149672 h 359632"/>
                  <a:gd name="connsiteX411" fmla="*/ 114210 w 218720"/>
                  <a:gd name="connsiteY411" fmla="*/ 149924 h 359632"/>
                  <a:gd name="connsiteX412" fmla="*/ 109822 w 218720"/>
                  <a:gd name="connsiteY412" fmla="*/ 153482 h 359632"/>
                  <a:gd name="connsiteX413" fmla="*/ 107842 w 218720"/>
                  <a:gd name="connsiteY413" fmla="*/ 154576 h 359632"/>
                  <a:gd name="connsiteX414" fmla="*/ 105753 w 218720"/>
                  <a:gd name="connsiteY414" fmla="*/ 155119 h 359632"/>
                  <a:gd name="connsiteX415" fmla="*/ 103140 w 218720"/>
                  <a:gd name="connsiteY415" fmla="*/ 154958 h 359632"/>
                  <a:gd name="connsiteX416" fmla="*/ 98392 w 218720"/>
                  <a:gd name="connsiteY416" fmla="*/ 154006 h 359632"/>
                  <a:gd name="connsiteX417" fmla="*/ 96315 w 218720"/>
                  <a:gd name="connsiteY417" fmla="*/ 153011 h 359632"/>
                  <a:gd name="connsiteX418" fmla="*/ 98193 w 218720"/>
                  <a:gd name="connsiteY418" fmla="*/ 154635 h 359632"/>
                  <a:gd name="connsiteX419" fmla="*/ 100323 w 218720"/>
                  <a:gd name="connsiteY419" fmla="*/ 155481 h 359632"/>
                  <a:gd name="connsiteX420" fmla="*/ 112685 w 218720"/>
                  <a:gd name="connsiteY420" fmla="*/ 157477 h 359632"/>
                  <a:gd name="connsiteX421" fmla="*/ 113429 w 218720"/>
                  <a:gd name="connsiteY421" fmla="*/ 157270 h 359632"/>
                  <a:gd name="connsiteX422" fmla="*/ 117370 w 218720"/>
                  <a:gd name="connsiteY422" fmla="*/ 155162 h 359632"/>
                  <a:gd name="connsiteX423" fmla="*/ 122622 w 218720"/>
                  <a:gd name="connsiteY423" fmla="*/ 155130 h 359632"/>
                  <a:gd name="connsiteX424" fmla="*/ 132623 w 218720"/>
                  <a:gd name="connsiteY424" fmla="*/ 159002 h 359632"/>
                  <a:gd name="connsiteX425" fmla="*/ 135502 w 218720"/>
                  <a:gd name="connsiteY425" fmla="*/ 161957 h 359632"/>
                  <a:gd name="connsiteX426" fmla="*/ 139628 w 218720"/>
                  <a:gd name="connsiteY426" fmla="*/ 166187 h 359632"/>
                  <a:gd name="connsiteX427" fmla="*/ 141872 w 218720"/>
                  <a:gd name="connsiteY427" fmla="*/ 167836 h 359632"/>
                  <a:gd name="connsiteX428" fmla="*/ 143495 w 218720"/>
                  <a:gd name="connsiteY428" fmla="*/ 169330 h 359632"/>
                  <a:gd name="connsiteX429" fmla="*/ 144495 w 218720"/>
                  <a:gd name="connsiteY429" fmla="*/ 171567 h 359632"/>
                  <a:gd name="connsiteX430" fmla="*/ 146432 w 218720"/>
                  <a:gd name="connsiteY430" fmla="*/ 178938 h 359632"/>
                  <a:gd name="connsiteX431" fmla="*/ 148641 w 218720"/>
                  <a:gd name="connsiteY431" fmla="*/ 186118 h 359632"/>
                  <a:gd name="connsiteX432" fmla="*/ 151536 w 218720"/>
                  <a:gd name="connsiteY432" fmla="*/ 193871 h 359632"/>
                  <a:gd name="connsiteX433" fmla="*/ 152847 w 218720"/>
                  <a:gd name="connsiteY433" fmla="*/ 196020 h 359632"/>
                  <a:gd name="connsiteX434" fmla="*/ 154573 w 218720"/>
                  <a:gd name="connsiteY434" fmla="*/ 197526 h 359632"/>
                  <a:gd name="connsiteX435" fmla="*/ 163309 w 218720"/>
                  <a:gd name="connsiteY435" fmla="*/ 200984 h 359632"/>
                  <a:gd name="connsiteX436" fmla="*/ 165253 w 218720"/>
                  <a:gd name="connsiteY436" fmla="*/ 202129 h 359632"/>
                  <a:gd name="connsiteX437" fmla="*/ 168643 w 218720"/>
                  <a:gd name="connsiteY437" fmla="*/ 205449 h 359632"/>
                  <a:gd name="connsiteX438" fmla="*/ 171909 w 218720"/>
                  <a:gd name="connsiteY438" fmla="*/ 208981 h 359632"/>
                  <a:gd name="connsiteX439" fmla="*/ 174950 w 218720"/>
                  <a:gd name="connsiteY439" fmla="*/ 211690 h 359632"/>
                  <a:gd name="connsiteX440" fmla="*/ 178233 w 218720"/>
                  <a:gd name="connsiteY440" fmla="*/ 213881 h 359632"/>
                  <a:gd name="connsiteX441" fmla="*/ 176643 w 218720"/>
                  <a:gd name="connsiteY441" fmla="*/ 215018 h 359632"/>
                  <a:gd name="connsiteX442" fmla="*/ 175553 w 218720"/>
                  <a:gd name="connsiteY442" fmla="*/ 216806 h 359632"/>
                  <a:gd name="connsiteX443" fmla="*/ 176368 w 218720"/>
                  <a:gd name="connsiteY443" fmla="*/ 219234 h 359632"/>
                  <a:gd name="connsiteX444" fmla="*/ 177705 w 218720"/>
                  <a:gd name="connsiteY444" fmla="*/ 221551 h 359632"/>
                  <a:gd name="connsiteX445" fmla="*/ 180332 w 218720"/>
                  <a:gd name="connsiteY445" fmla="*/ 225253 h 359632"/>
                  <a:gd name="connsiteX446" fmla="*/ 182649 w 218720"/>
                  <a:gd name="connsiteY446" fmla="*/ 229287 h 359632"/>
                  <a:gd name="connsiteX447" fmla="*/ 181795 w 218720"/>
                  <a:gd name="connsiteY447" fmla="*/ 228678 h 359632"/>
                  <a:gd name="connsiteX448" fmla="*/ 180897 w 218720"/>
                  <a:gd name="connsiteY448" fmla="*/ 228344 h 359632"/>
                  <a:gd name="connsiteX449" fmla="*/ 179669 w 218720"/>
                  <a:gd name="connsiteY449" fmla="*/ 228444 h 359632"/>
                  <a:gd name="connsiteX450" fmla="*/ 178469 w 218720"/>
                  <a:gd name="connsiteY450" fmla="*/ 228249 h 359632"/>
                  <a:gd name="connsiteX451" fmla="*/ 176255 w 218720"/>
                  <a:gd name="connsiteY451" fmla="*/ 226987 h 359632"/>
                  <a:gd name="connsiteX452" fmla="*/ 174128 w 218720"/>
                  <a:gd name="connsiteY452" fmla="*/ 225436 h 359632"/>
                  <a:gd name="connsiteX453" fmla="*/ 169897 w 218720"/>
                  <a:gd name="connsiteY453" fmla="*/ 226059 h 359632"/>
                  <a:gd name="connsiteX454" fmla="*/ 167546 w 218720"/>
                  <a:gd name="connsiteY454" fmla="*/ 225780 h 359632"/>
                  <a:gd name="connsiteX455" fmla="*/ 165507 w 218720"/>
                  <a:gd name="connsiteY455" fmla="*/ 225821 h 359632"/>
                  <a:gd name="connsiteX456" fmla="*/ 169373 w 218720"/>
                  <a:gd name="connsiteY456" fmla="*/ 226717 h 359632"/>
                  <a:gd name="connsiteX457" fmla="*/ 173605 w 218720"/>
                  <a:gd name="connsiteY457" fmla="*/ 226779 h 359632"/>
                  <a:gd name="connsiteX458" fmla="*/ 182937 w 218720"/>
                  <a:gd name="connsiteY458" fmla="*/ 233539 h 359632"/>
                  <a:gd name="connsiteX459" fmla="*/ 186091 w 218720"/>
                  <a:gd name="connsiteY459" fmla="*/ 237535 h 359632"/>
                  <a:gd name="connsiteX460" fmla="*/ 187966 w 218720"/>
                  <a:gd name="connsiteY460" fmla="*/ 242808 h 359632"/>
                  <a:gd name="connsiteX461" fmla="*/ 186689 w 218720"/>
                  <a:gd name="connsiteY461" fmla="*/ 245172 h 359632"/>
                  <a:gd name="connsiteX462" fmla="*/ 184703 w 218720"/>
                  <a:gd name="connsiteY462" fmla="*/ 246703 h 359632"/>
                  <a:gd name="connsiteX463" fmla="*/ 182850 w 218720"/>
                  <a:gd name="connsiteY463" fmla="*/ 248453 h 359632"/>
                  <a:gd name="connsiteX464" fmla="*/ 181114 w 218720"/>
                  <a:gd name="connsiteY464" fmla="*/ 250427 h 359632"/>
                  <a:gd name="connsiteX465" fmla="*/ 186286 w 218720"/>
                  <a:gd name="connsiteY465" fmla="*/ 253324 h 359632"/>
                  <a:gd name="connsiteX466" fmla="*/ 187400 w 218720"/>
                  <a:gd name="connsiteY466" fmla="*/ 253236 h 359632"/>
                  <a:gd name="connsiteX467" fmla="*/ 188544 w 218720"/>
                  <a:gd name="connsiteY467" fmla="*/ 252831 h 359632"/>
                  <a:gd name="connsiteX468" fmla="*/ 189644 w 218720"/>
                  <a:gd name="connsiteY468" fmla="*/ 251846 h 359632"/>
                  <a:gd name="connsiteX469" fmla="*/ 191498 w 218720"/>
                  <a:gd name="connsiteY469" fmla="*/ 249447 h 359632"/>
                  <a:gd name="connsiteX470" fmla="*/ 192455 w 218720"/>
                  <a:gd name="connsiteY470" fmla="*/ 248592 h 359632"/>
                  <a:gd name="connsiteX471" fmla="*/ 195677 w 218720"/>
                  <a:gd name="connsiteY471" fmla="*/ 248284 h 359632"/>
                  <a:gd name="connsiteX472" fmla="*/ 198380 w 218720"/>
                  <a:gd name="connsiteY472" fmla="*/ 248468 h 359632"/>
                  <a:gd name="connsiteX473" fmla="*/ 201073 w 218720"/>
                  <a:gd name="connsiteY473" fmla="*/ 248998 h 359632"/>
                  <a:gd name="connsiteX474" fmla="*/ 203440 w 218720"/>
                  <a:gd name="connsiteY474" fmla="*/ 248830 h 359632"/>
                  <a:gd name="connsiteX475" fmla="*/ 208210 w 218720"/>
                  <a:gd name="connsiteY475" fmla="*/ 249860 h 359632"/>
                  <a:gd name="connsiteX476" fmla="*/ 210661 w 218720"/>
                  <a:gd name="connsiteY476" fmla="*/ 250789 h 359632"/>
                  <a:gd name="connsiteX477" fmla="*/ 216733 w 218720"/>
                  <a:gd name="connsiteY477" fmla="*/ 254966 h 359632"/>
                  <a:gd name="connsiteX478" fmla="*/ 218046 w 218720"/>
                  <a:gd name="connsiteY478" fmla="*/ 257247 h 359632"/>
                  <a:gd name="connsiteX479" fmla="*/ 218648 w 218720"/>
                  <a:gd name="connsiteY479" fmla="*/ 260190 h 359632"/>
                  <a:gd name="connsiteX480" fmla="*/ 218720 w 218720"/>
                  <a:gd name="connsiteY480" fmla="*/ 263449 h 359632"/>
                  <a:gd name="connsiteX481" fmla="*/ 217698 w 218720"/>
                  <a:gd name="connsiteY481" fmla="*/ 266425 h 359632"/>
                  <a:gd name="connsiteX482" fmla="*/ 216526 w 218720"/>
                  <a:gd name="connsiteY482" fmla="*/ 269108 h 359632"/>
                  <a:gd name="connsiteX483" fmla="*/ 215802 w 218720"/>
                  <a:gd name="connsiteY483" fmla="*/ 272568 h 359632"/>
                  <a:gd name="connsiteX484" fmla="*/ 215289 w 218720"/>
                  <a:gd name="connsiteY484" fmla="*/ 273813 h 359632"/>
                  <a:gd name="connsiteX485" fmla="*/ 214571 w 218720"/>
                  <a:gd name="connsiteY485" fmla="*/ 274788 h 359632"/>
                  <a:gd name="connsiteX486" fmla="*/ 211354 w 218720"/>
                  <a:gd name="connsiteY486" fmla="*/ 277512 h 359632"/>
                  <a:gd name="connsiteX487" fmla="*/ 209216 w 218720"/>
                  <a:gd name="connsiteY487" fmla="*/ 278631 h 359632"/>
                  <a:gd name="connsiteX488" fmla="*/ 208313 w 218720"/>
                  <a:gd name="connsiteY488" fmla="*/ 278140 h 359632"/>
                  <a:gd name="connsiteX489" fmla="*/ 207351 w 218720"/>
                  <a:gd name="connsiteY489" fmla="*/ 278208 h 359632"/>
                  <a:gd name="connsiteX490" fmla="*/ 207249 w 218720"/>
                  <a:gd name="connsiteY490" fmla="*/ 278862 h 359632"/>
                  <a:gd name="connsiteX491" fmla="*/ 208266 w 218720"/>
                  <a:gd name="connsiteY491" fmla="*/ 280251 h 359632"/>
                  <a:gd name="connsiteX492" fmla="*/ 208279 w 218720"/>
                  <a:gd name="connsiteY492" fmla="*/ 281926 h 359632"/>
                  <a:gd name="connsiteX493" fmla="*/ 206379 w 218720"/>
                  <a:gd name="connsiteY493" fmla="*/ 283165 h 359632"/>
                  <a:gd name="connsiteX494" fmla="*/ 204448 w 218720"/>
                  <a:gd name="connsiteY494" fmla="*/ 283694 h 359632"/>
                  <a:gd name="connsiteX495" fmla="*/ 201218 w 218720"/>
                  <a:gd name="connsiteY495" fmla="*/ 283034 h 359632"/>
                  <a:gd name="connsiteX496" fmla="*/ 196733 w 218720"/>
                  <a:gd name="connsiteY496" fmla="*/ 285340 h 359632"/>
                  <a:gd name="connsiteX497" fmla="*/ 199957 w 218720"/>
                  <a:gd name="connsiteY497" fmla="*/ 286524 h 359632"/>
                  <a:gd name="connsiteX498" fmla="*/ 200607 w 218720"/>
                  <a:gd name="connsiteY498" fmla="*/ 287784 h 359632"/>
                  <a:gd name="connsiteX499" fmla="*/ 199799 w 218720"/>
                  <a:gd name="connsiteY499" fmla="*/ 289997 h 359632"/>
                  <a:gd name="connsiteX500" fmla="*/ 197771 w 218720"/>
                  <a:gd name="connsiteY500" fmla="*/ 290983 h 359632"/>
                  <a:gd name="connsiteX501" fmla="*/ 195523 w 218720"/>
                  <a:gd name="connsiteY501" fmla="*/ 291420 h 359632"/>
                  <a:gd name="connsiteX502" fmla="*/ 193222 w 218720"/>
                  <a:gd name="connsiteY502" fmla="*/ 291524 h 359632"/>
                  <a:gd name="connsiteX503" fmla="*/ 191315 w 218720"/>
                  <a:gd name="connsiteY503" fmla="*/ 292065 h 359632"/>
                  <a:gd name="connsiteX504" fmla="*/ 189486 w 218720"/>
                  <a:gd name="connsiteY504" fmla="*/ 293107 h 359632"/>
                  <a:gd name="connsiteX505" fmla="*/ 191781 w 218720"/>
                  <a:gd name="connsiteY505" fmla="*/ 292553 h 359632"/>
                  <a:gd name="connsiteX506" fmla="*/ 193373 w 218720"/>
                  <a:gd name="connsiteY506" fmla="*/ 293038 h 359632"/>
                  <a:gd name="connsiteX507" fmla="*/ 194372 w 218720"/>
                  <a:gd name="connsiteY507" fmla="*/ 294897 h 359632"/>
                  <a:gd name="connsiteX508" fmla="*/ 195280 w 218720"/>
                  <a:gd name="connsiteY508" fmla="*/ 295428 h 359632"/>
                  <a:gd name="connsiteX509" fmla="*/ 199765 w 218720"/>
                  <a:gd name="connsiteY509" fmla="*/ 296222 h 359632"/>
                  <a:gd name="connsiteX510" fmla="*/ 202542 w 218720"/>
                  <a:gd name="connsiteY510" fmla="*/ 296216 h 359632"/>
                  <a:gd name="connsiteX511" fmla="*/ 207897 w 218720"/>
                  <a:gd name="connsiteY511" fmla="*/ 295765 h 359632"/>
                  <a:gd name="connsiteX512" fmla="*/ 210469 w 218720"/>
                  <a:gd name="connsiteY512" fmla="*/ 295776 h 359632"/>
                  <a:gd name="connsiteX513" fmla="*/ 211386 w 218720"/>
                  <a:gd name="connsiteY513" fmla="*/ 296112 h 359632"/>
                  <a:gd name="connsiteX514" fmla="*/ 211402 w 218720"/>
                  <a:gd name="connsiteY514" fmla="*/ 297650 h 359632"/>
                  <a:gd name="connsiteX515" fmla="*/ 211002 w 218720"/>
                  <a:gd name="connsiteY515" fmla="*/ 301424 h 359632"/>
                  <a:gd name="connsiteX516" fmla="*/ 210294 w 218720"/>
                  <a:gd name="connsiteY516" fmla="*/ 302201 h 359632"/>
                  <a:gd name="connsiteX517" fmla="*/ 203194 w 218720"/>
                  <a:gd name="connsiteY517" fmla="*/ 305366 h 359632"/>
                  <a:gd name="connsiteX518" fmla="*/ 201738 w 218720"/>
                  <a:gd name="connsiteY518" fmla="*/ 307574 h 359632"/>
                  <a:gd name="connsiteX519" fmla="*/ 201330 w 218720"/>
                  <a:gd name="connsiteY519" fmla="*/ 308911 h 359632"/>
                  <a:gd name="connsiteX520" fmla="*/ 197178 w 218720"/>
                  <a:gd name="connsiteY520" fmla="*/ 308674 h 359632"/>
                  <a:gd name="connsiteX521" fmla="*/ 195232 w 218720"/>
                  <a:gd name="connsiteY521" fmla="*/ 310087 h 359632"/>
                  <a:gd name="connsiteX522" fmla="*/ 191870 w 218720"/>
                  <a:gd name="connsiteY522" fmla="*/ 311025 h 359632"/>
                  <a:gd name="connsiteX523" fmla="*/ 189270 w 218720"/>
                  <a:gd name="connsiteY523" fmla="*/ 312022 h 359632"/>
                  <a:gd name="connsiteX524" fmla="*/ 186726 w 218720"/>
                  <a:gd name="connsiteY524" fmla="*/ 313282 h 359632"/>
                  <a:gd name="connsiteX525" fmla="*/ 184634 w 218720"/>
                  <a:gd name="connsiteY525" fmla="*/ 313658 h 359632"/>
                  <a:gd name="connsiteX526" fmla="*/ 175590 w 218720"/>
                  <a:gd name="connsiteY526" fmla="*/ 312163 h 359632"/>
                  <a:gd name="connsiteX527" fmla="*/ 170131 w 218720"/>
                  <a:gd name="connsiteY527" fmla="*/ 312286 h 359632"/>
                  <a:gd name="connsiteX528" fmla="*/ 162736 w 218720"/>
                  <a:gd name="connsiteY528" fmla="*/ 313589 h 359632"/>
                  <a:gd name="connsiteX529" fmla="*/ 160831 w 218720"/>
                  <a:gd name="connsiteY529" fmla="*/ 313374 h 359632"/>
                  <a:gd name="connsiteX530" fmla="*/ 157974 w 218720"/>
                  <a:gd name="connsiteY530" fmla="*/ 312126 h 359632"/>
                  <a:gd name="connsiteX531" fmla="*/ 155049 w 218720"/>
                  <a:gd name="connsiteY531" fmla="*/ 311282 h 359632"/>
                  <a:gd name="connsiteX532" fmla="*/ 151683 w 218720"/>
                  <a:gd name="connsiteY532" fmla="*/ 310911 h 359632"/>
                  <a:gd name="connsiteX533" fmla="*/ 148778 w 218720"/>
                  <a:gd name="connsiteY533" fmla="*/ 309757 h 359632"/>
                  <a:gd name="connsiteX534" fmla="*/ 150591 w 218720"/>
                  <a:gd name="connsiteY534" fmla="*/ 311976 h 359632"/>
                  <a:gd name="connsiteX535" fmla="*/ 146561 w 218720"/>
                  <a:gd name="connsiteY535" fmla="*/ 314112 h 359632"/>
                  <a:gd name="connsiteX536" fmla="*/ 144701 w 218720"/>
                  <a:gd name="connsiteY536" fmla="*/ 314537 h 359632"/>
                  <a:gd name="connsiteX537" fmla="*/ 142776 w 218720"/>
                  <a:gd name="connsiteY537" fmla="*/ 314471 h 359632"/>
                  <a:gd name="connsiteX538" fmla="*/ 138837 w 218720"/>
                  <a:gd name="connsiteY538" fmla="*/ 315051 h 359632"/>
                  <a:gd name="connsiteX539" fmla="*/ 135188 w 218720"/>
                  <a:gd name="connsiteY539" fmla="*/ 314755 h 359632"/>
                  <a:gd name="connsiteX540" fmla="*/ 135736 w 218720"/>
                  <a:gd name="connsiteY540" fmla="*/ 316273 h 359632"/>
                  <a:gd name="connsiteX541" fmla="*/ 136714 w 218720"/>
                  <a:gd name="connsiteY541" fmla="*/ 317595 h 359632"/>
                  <a:gd name="connsiteX542" fmla="*/ 135921 w 218720"/>
                  <a:gd name="connsiteY542" fmla="*/ 318170 h 359632"/>
                  <a:gd name="connsiteX543" fmla="*/ 135082 w 218720"/>
                  <a:gd name="connsiteY543" fmla="*/ 318313 h 359632"/>
                  <a:gd name="connsiteX544" fmla="*/ 128132 w 218720"/>
                  <a:gd name="connsiteY544" fmla="*/ 317315 h 359632"/>
                  <a:gd name="connsiteX545" fmla="*/ 127148 w 218720"/>
                  <a:gd name="connsiteY545" fmla="*/ 317504 h 359632"/>
                  <a:gd name="connsiteX546" fmla="*/ 126290 w 218720"/>
                  <a:gd name="connsiteY546" fmla="*/ 318425 h 359632"/>
                  <a:gd name="connsiteX547" fmla="*/ 123763 w 218720"/>
                  <a:gd name="connsiteY547" fmla="*/ 317928 h 359632"/>
                  <a:gd name="connsiteX548" fmla="*/ 121307 w 218720"/>
                  <a:gd name="connsiteY548" fmla="*/ 316375 h 359632"/>
                  <a:gd name="connsiteX549" fmla="*/ 118695 w 218720"/>
                  <a:gd name="connsiteY549" fmla="*/ 315332 h 359632"/>
                  <a:gd name="connsiteX550" fmla="*/ 115954 w 218720"/>
                  <a:gd name="connsiteY550" fmla="*/ 314842 h 359632"/>
                  <a:gd name="connsiteX551" fmla="*/ 113776 w 218720"/>
                  <a:gd name="connsiteY551" fmla="*/ 315011 h 359632"/>
                  <a:gd name="connsiteX552" fmla="*/ 104816 w 218720"/>
                  <a:gd name="connsiteY552" fmla="*/ 317460 h 359632"/>
                  <a:gd name="connsiteX553" fmla="*/ 103028 w 218720"/>
                  <a:gd name="connsiteY553" fmla="*/ 319915 h 359632"/>
                  <a:gd name="connsiteX554" fmla="*/ 102135 w 218720"/>
                  <a:gd name="connsiteY554" fmla="*/ 323393 h 359632"/>
                  <a:gd name="connsiteX555" fmla="*/ 100841 w 218720"/>
                  <a:gd name="connsiteY555" fmla="*/ 326476 h 359632"/>
                  <a:gd name="connsiteX556" fmla="*/ 98731 w 218720"/>
                  <a:gd name="connsiteY556" fmla="*/ 328848 h 359632"/>
                  <a:gd name="connsiteX557" fmla="*/ 96220 w 218720"/>
                  <a:gd name="connsiteY557" fmla="*/ 329157 h 359632"/>
                  <a:gd name="connsiteX558" fmla="*/ 93858 w 218720"/>
                  <a:gd name="connsiteY558" fmla="*/ 327516 h 359632"/>
                  <a:gd name="connsiteX559" fmla="*/ 89364 w 218720"/>
                  <a:gd name="connsiteY559" fmla="*/ 325702 h 359632"/>
                  <a:gd name="connsiteX560" fmla="*/ 87835 w 218720"/>
                  <a:gd name="connsiteY560" fmla="*/ 324476 h 359632"/>
                  <a:gd name="connsiteX561" fmla="*/ 87348 w 218720"/>
                  <a:gd name="connsiteY561" fmla="*/ 324404 h 359632"/>
                  <a:gd name="connsiteX562" fmla="*/ 86846 w 218720"/>
                  <a:gd name="connsiteY562" fmla="*/ 324843 h 359632"/>
                  <a:gd name="connsiteX563" fmla="*/ 85084 w 218720"/>
                  <a:gd name="connsiteY563" fmla="*/ 325396 h 359632"/>
                  <a:gd name="connsiteX564" fmla="*/ 83259 w 218720"/>
                  <a:gd name="connsiteY564" fmla="*/ 325422 h 359632"/>
                  <a:gd name="connsiteX565" fmla="*/ 80447 w 218720"/>
                  <a:gd name="connsiteY565" fmla="*/ 325910 h 359632"/>
                  <a:gd name="connsiteX566" fmla="*/ 75553 w 218720"/>
                  <a:gd name="connsiteY566" fmla="*/ 327384 h 359632"/>
                  <a:gd name="connsiteX567" fmla="*/ 73577 w 218720"/>
                  <a:gd name="connsiteY567" fmla="*/ 328384 h 359632"/>
                  <a:gd name="connsiteX568" fmla="*/ 69328 w 218720"/>
                  <a:gd name="connsiteY568" fmla="*/ 331139 h 359632"/>
                  <a:gd name="connsiteX569" fmla="*/ 68463 w 218720"/>
                  <a:gd name="connsiteY569" fmla="*/ 331901 h 359632"/>
                  <a:gd name="connsiteX570" fmla="*/ 66918 w 218720"/>
                  <a:gd name="connsiteY570" fmla="*/ 334677 h 359632"/>
                  <a:gd name="connsiteX571" fmla="*/ 64558 w 218720"/>
                  <a:gd name="connsiteY571" fmla="*/ 335166 h 359632"/>
                  <a:gd name="connsiteX572" fmla="*/ 62399 w 218720"/>
                  <a:gd name="connsiteY572" fmla="*/ 333388 h 359632"/>
                  <a:gd name="connsiteX573" fmla="*/ 59942 w 218720"/>
                  <a:gd name="connsiteY573" fmla="*/ 332767 h 359632"/>
                  <a:gd name="connsiteX574" fmla="*/ 57350 w 218720"/>
                  <a:gd name="connsiteY574" fmla="*/ 333375 h 359632"/>
                  <a:gd name="connsiteX575" fmla="*/ 55782 w 218720"/>
                  <a:gd name="connsiteY575" fmla="*/ 334320 h 359632"/>
                  <a:gd name="connsiteX576" fmla="*/ 55051 w 218720"/>
                  <a:gd name="connsiteY576" fmla="*/ 333552 h 359632"/>
                  <a:gd name="connsiteX577" fmla="*/ 55027 w 218720"/>
                  <a:gd name="connsiteY577" fmla="*/ 331973 h 359632"/>
                  <a:gd name="connsiteX578" fmla="*/ 56920 w 218720"/>
                  <a:gd name="connsiteY578" fmla="*/ 330091 h 359632"/>
                  <a:gd name="connsiteX579" fmla="*/ 61970 w 218720"/>
                  <a:gd name="connsiteY579" fmla="*/ 328668 h 359632"/>
                  <a:gd name="connsiteX580" fmla="*/ 66403 w 218720"/>
                  <a:gd name="connsiteY580" fmla="*/ 324972 h 359632"/>
                  <a:gd name="connsiteX581" fmla="*/ 68578 w 218720"/>
                  <a:gd name="connsiteY581" fmla="*/ 322716 h 359632"/>
                  <a:gd name="connsiteX582" fmla="*/ 69440 w 218720"/>
                  <a:gd name="connsiteY582" fmla="*/ 321446 h 359632"/>
                  <a:gd name="connsiteX583" fmla="*/ 70503 w 218720"/>
                  <a:gd name="connsiteY583" fmla="*/ 320636 h 359632"/>
                  <a:gd name="connsiteX584" fmla="*/ 71892 w 218720"/>
                  <a:gd name="connsiteY584" fmla="*/ 320330 h 359632"/>
                  <a:gd name="connsiteX585" fmla="*/ 72606 w 218720"/>
                  <a:gd name="connsiteY585" fmla="*/ 318925 h 359632"/>
                  <a:gd name="connsiteX586" fmla="*/ 78761 w 218720"/>
                  <a:gd name="connsiteY586" fmla="*/ 313270 h 359632"/>
                  <a:gd name="connsiteX587" fmla="*/ 79269 w 218720"/>
                  <a:gd name="connsiteY587" fmla="*/ 311971 h 359632"/>
                  <a:gd name="connsiteX588" fmla="*/ 79575 w 218720"/>
                  <a:gd name="connsiteY588" fmla="*/ 309646 h 359632"/>
                  <a:gd name="connsiteX589" fmla="*/ 80084 w 218720"/>
                  <a:gd name="connsiteY589" fmla="*/ 307405 h 359632"/>
                  <a:gd name="connsiteX590" fmla="*/ 85095 w 218720"/>
                  <a:gd name="connsiteY590" fmla="*/ 305953 h 359632"/>
                  <a:gd name="connsiteX591" fmla="*/ 87489 w 218720"/>
                  <a:gd name="connsiteY591" fmla="*/ 301233 h 359632"/>
                  <a:gd name="connsiteX592" fmla="*/ 88148 w 218720"/>
                  <a:gd name="connsiteY592" fmla="*/ 300859 h 359632"/>
                  <a:gd name="connsiteX593" fmla="*/ 95137 w 218720"/>
                  <a:gd name="connsiteY593" fmla="*/ 299992 h 359632"/>
                  <a:gd name="connsiteX594" fmla="*/ 100320 w 218720"/>
                  <a:gd name="connsiteY594" fmla="*/ 300061 h 359632"/>
                  <a:gd name="connsiteX595" fmla="*/ 105468 w 218720"/>
                  <a:gd name="connsiteY595" fmla="*/ 300986 h 359632"/>
                  <a:gd name="connsiteX596" fmla="*/ 108107 w 218720"/>
                  <a:gd name="connsiteY596" fmla="*/ 301069 h 359632"/>
                  <a:gd name="connsiteX597" fmla="*/ 110756 w 218720"/>
                  <a:gd name="connsiteY597" fmla="*/ 300750 h 359632"/>
                  <a:gd name="connsiteX598" fmla="*/ 112833 w 218720"/>
                  <a:gd name="connsiteY598" fmla="*/ 299474 h 359632"/>
                  <a:gd name="connsiteX599" fmla="*/ 116388 w 218720"/>
                  <a:gd name="connsiteY599" fmla="*/ 294868 h 359632"/>
                  <a:gd name="connsiteX600" fmla="*/ 118388 w 218720"/>
                  <a:gd name="connsiteY600" fmla="*/ 292838 h 359632"/>
                  <a:gd name="connsiteX601" fmla="*/ 120679 w 218720"/>
                  <a:gd name="connsiteY601" fmla="*/ 291002 h 359632"/>
                  <a:gd name="connsiteX602" fmla="*/ 122822 w 218720"/>
                  <a:gd name="connsiteY602" fmla="*/ 288904 h 359632"/>
                  <a:gd name="connsiteX603" fmla="*/ 126299 w 218720"/>
                  <a:gd name="connsiteY603" fmla="*/ 285012 h 359632"/>
                  <a:gd name="connsiteX604" fmla="*/ 123948 w 218720"/>
                  <a:gd name="connsiteY604" fmla="*/ 286353 h 359632"/>
                  <a:gd name="connsiteX605" fmla="*/ 121111 w 218720"/>
                  <a:gd name="connsiteY605" fmla="*/ 288480 h 359632"/>
                  <a:gd name="connsiteX606" fmla="*/ 119465 w 218720"/>
                  <a:gd name="connsiteY606" fmla="*/ 289713 h 359632"/>
                  <a:gd name="connsiteX607" fmla="*/ 114238 w 218720"/>
                  <a:gd name="connsiteY607" fmla="*/ 290955 h 359632"/>
                  <a:gd name="connsiteX608" fmla="*/ 111986 w 218720"/>
                  <a:gd name="connsiteY608" fmla="*/ 292221 h 359632"/>
                  <a:gd name="connsiteX609" fmla="*/ 108040 w 218720"/>
                  <a:gd name="connsiteY609" fmla="*/ 295078 h 359632"/>
                  <a:gd name="connsiteX610" fmla="*/ 107281 w 218720"/>
                  <a:gd name="connsiteY610" fmla="*/ 295315 h 359632"/>
                  <a:gd name="connsiteX611" fmla="*/ 101328 w 218720"/>
                  <a:gd name="connsiteY611" fmla="*/ 294629 h 359632"/>
                  <a:gd name="connsiteX612" fmla="*/ 96898 w 218720"/>
                  <a:gd name="connsiteY612" fmla="*/ 290923 h 359632"/>
                  <a:gd name="connsiteX613" fmla="*/ 94066 w 218720"/>
                  <a:gd name="connsiteY613" fmla="*/ 289402 h 359632"/>
                  <a:gd name="connsiteX614" fmla="*/ 92896 w 218720"/>
                  <a:gd name="connsiteY614" fmla="*/ 289230 h 359632"/>
                  <a:gd name="connsiteX615" fmla="*/ 91687 w 218720"/>
                  <a:gd name="connsiteY615" fmla="*/ 289682 h 359632"/>
                  <a:gd name="connsiteX616" fmla="*/ 89101 w 218720"/>
                  <a:gd name="connsiteY616" fmla="*/ 290145 h 359632"/>
                  <a:gd name="connsiteX617" fmla="*/ 86464 w 218720"/>
                  <a:gd name="connsiteY617" fmla="*/ 290066 h 359632"/>
                  <a:gd name="connsiteX618" fmla="*/ 87810 w 218720"/>
                  <a:gd name="connsiteY618" fmla="*/ 288352 h 359632"/>
                  <a:gd name="connsiteX619" fmla="*/ 89638 w 218720"/>
                  <a:gd name="connsiteY619" fmla="*/ 287393 h 359632"/>
                  <a:gd name="connsiteX620" fmla="*/ 85544 w 218720"/>
                  <a:gd name="connsiteY620" fmla="*/ 286727 h 359632"/>
                  <a:gd name="connsiteX621" fmla="*/ 84406 w 218720"/>
                  <a:gd name="connsiteY621" fmla="*/ 286205 h 359632"/>
                  <a:gd name="connsiteX622" fmla="*/ 83109 w 218720"/>
                  <a:gd name="connsiteY622" fmla="*/ 285002 h 359632"/>
                  <a:gd name="connsiteX623" fmla="*/ 79898 w 218720"/>
                  <a:gd name="connsiteY623" fmla="*/ 284796 h 359632"/>
                  <a:gd name="connsiteX624" fmla="*/ 78366 w 218720"/>
                  <a:gd name="connsiteY624" fmla="*/ 285103 h 359632"/>
                  <a:gd name="connsiteX625" fmla="*/ 75782 w 218720"/>
                  <a:gd name="connsiteY625" fmla="*/ 286693 h 359632"/>
                  <a:gd name="connsiteX626" fmla="*/ 71699 w 218720"/>
                  <a:gd name="connsiteY626" fmla="*/ 288383 h 359632"/>
                  <a:gd name="connsiteX627" fmla="*/ 66780 w 218720"/>
                  <a:gd name="connsiteY627" fmla="*/ 286040 h 359632"/>
                  <a:gd name="connsiteX628" fmla="*/ 65816 w 218720"/>
                  <a:gd name="connsiteY628" fmla="*/ 285012 h 359632"/>
                  <a:gd name="connsiteX629" fmla="*/ 65841 w 218720"/>
                  <a:gd name="connsiteY629" fmla="*/ 283027 h 359632"/>
                  <a:gd name="connsiteX630" fmla="*/ 65103 w 218720"/>
                  <a:gd name="connsiteY630" fmla="*/ 281453 h 359632"/>
                  <a:gd name="connsiteX631" fmla="*/ 63738 w 218720"/>
                  <a:gd name="connsiteY631" fmla="*/ 280898 h 359632"/>
                  <a:gd name="connsiteX632" fmla="*/ 65484 w 218720"/>
                  <a:gd name="connsiteY632" fmla="*/ 278846 h 359632"/>
                  <a:gd name="connsiteX633" fmla="*/ 67591 w 218720"/>
                  <a:gd name="connsiteY633" fmla="*/ 277479 h 359632"/>
                  <a:gd name="connsiteX634" fmla="*/ 72225 w 218720"/>
                  <a:gd name="connsiteY634" fmla="*/ 276120 h 359632"/>
                  <a:gd name="connsiteX635" fmla="*/ 79243 w 218720"/>
                  <a:gd name="connsiteY635" fmla="*/ 272892 h 359632"/>
                  <a:gd name="connsiteX636" fmla="*/ 83178 w 218720"/>
                  <a:gd name="connsiteY636" fmla="*/ 271516 h 359632"/>
                  <a:gd name="connsiteX637" fmla="*/ 86836 w 218720"/>
                  <a:gd name="connsiteY637" fmla="*/ 269140 h 359632"/>
                  <a:gd name="connsiteX638" fmla="*/ 88348 w 218720"/>
                  <a:gd name="connsiteY638" fmla="*/ 267690 h 359632"/>
                  <a:gd name="connsiteX639" fmla="*/ 89445 w 218720"/>
                  <a:gd name="connsiteY639" fmla="*/ 265705 h 359632"/>
                  <a:gd name="connsiteX640" fmla="*/ 90533 w 218720"/>
                  <a:gd name="connsiteY640" fmla="*/ 263266 h 359632"/>
                  <a:gd name="connsiteX641" fmla="*/ 92086 w 218720"/>
                  <a:gd name="connsiteY641" fmla="*/ 261284 h 359632"/>
                  <a:gd name="connsiteX642" fmla="*/ 90579 w 218720"/>
                  <a:gd name="connsiteY642" fmla="*/ 260812 h 359632"/>
                  <a:gd name="connsiteX643" fmla="*/ 89906 w 218720"/>
                  <a:gd name="connsiteY643" fmla="*/ 259315 h 359632"/>
                  <a:gd name="connsiteX644" fmla="*/ 90087 w 218720"/>
                  <a:gd name="connsiteY644" fmla="*/ 257796 h 359632"/>
                  <a:gd name="connsiteX645" fmla="*/ 90783 w 218720"/>
                  <a:gd name="connsiteY645" fmla="*/ 256448 h 359632"/>
                  <a:gd name="connsiteX646" fmla="*/ 90159 w 218720"/>
                  <a:gd name="connsiteY646" fmla="*/ 254756 h 359632"/>
                  <a:gd name="connsiteX647" fmla="*/ 89052 w 218720"/>
                  <a:gd name="connsiteY647" fmla="*/ 252986 h 359632"/>
                  <a:gd name="connsiteX648" fmla="*/ 89113 w 218720"/>
                  <a:gd name="connsiteY648" fmla="*/ 251607 h 359632"/>
                  <a:gd name="connsiteX649" fmla="*/ 89407 w 218720"/>
                  <a:gd name="connsiteY649" fmla="*/ 250132 h 359632"/>
                  <a:gd name="connsiteX650" fmla="*/ 86584 w 218720"/>
                  <a:gd name="connsiteY650" fmla="*/ 250211 h 359632"/>
                  <a:gd name="connsiteX651" fmla="*/ 83769 w 218720"/>
                  <a:gd name="connsiteY651" fmla="*/ 250672 h 359632"/>
                  <a:gd name="connsiteX652" fmla="*/ 81218 w 218720"/>
                  <a:gd name="connsiteY652" fmla="*/ 251718 h 359632"/>
                  <a:gd name="connsiteX653" fmla="*/ 78744 w 218720"/>
                  <a:gd name="connsiteY653" fmla="*/ 253137 h 359632"/>
                  <a:gd name="connsiteX654" fmla="*/ 76547 w 218720"/>
                  <a:gd name="connsiteY654" fmla="*/ 253400 h 359632"/>
                  <a:gd name="connsiteX655" fmla="*/ 76582 w 218720"/>
                  <a:gd name="connsiteY655" fmla="*/ 252265 h 359632"/>
                  <a:gd name="connsiteX656" fmla="*/ 77536 w 218720"/>
                  <a:gd name="connsiteY656" fmla="*/ 250861 h 359632"/>
                  <a:gd name="connsiteX657" fmla="*/ 80027 w 218720"/>
                  <a:gd name="connsiteY657" fmla="*/ 248854 h 359632"/>
                  <a:gd name="connsiteX658" fmla="*/ 82694 w 218720"/>
                  <a:gd name="connsiteY658" fmla="*/ 247189 h 359632"/>
                  <a:gd name="connsiteX659" fmla="*/ 83642 w 218720"/>
                  <a:gd name="connsiteY659" fmla="*/ 245923 h 359632"/>
                  <a:gd name="connsiteX660" fmla="*/ 84388 w 218720"/>
                  <a:gd name="connsiteY660" fmla="*/ 244452 h 359632"/>
                  <a:gd name="connsiteX661" fmla="*/ 85712 w 218720"/>
                  <a:gd name="connsiteY661" fmla="*/ 243271 h 359632"/>
                  <a:gd name="connsiteX662" fmla="*/ 89195 w 218720"/>
                  <a:gd name="connsiteY662" fmla="*/ 241037 h 359632"/>
                  <a:gd name="connsiteX663" fmla="*/ 95868 w 218720"/>
                  <a:gd name="connsiteY663" fmla="*/ 238521 h 359632"/>
                  <a:gd name="connsiteX664" fmla="*/ 96864 w 218720"/>
                  <a:gd name="connsiteY664" fmla="*/ 238373 h 359632"/>
                  <a:gd name="connsiteX665" fmla="*/ 99480 w 218720"/>
                  <a:gd name="connsiteY665" fmla="*/ 238665 h 359632"/>
                  <a:gd name="connsiteX666" fmla="*/ 102052 w 218720"/>
                  <a:gd name="connsiteY666" fmla="*/ 238285 h 359632"/>
                  <a:gd name="connsiteX667" fmla="*/ 104305 w 218720"/>
                  <a:gd name="connsiteY667" fmla="*/ 237379 h 359632"/>
                  <a:gd name="connsiteX668" fmla="*/ 106550 w 218720"/>
                  <a:gd name="connsiteY668" fmla="*/ 237184 h 359632"/>
                  <a:gd name="connsiteX669" fmla="*/ 111605 w 218720"/>
                  <a:gd name="connsiteY669" fmla="*/ 239795 h 359632"/>
                  <a:gd name="connsiteX670" fmla="*/ 110102 w 218720"/>
                  <a:gd name="connsiteY670" fmla="*/ 235754 h 359632"/>
                  <a:gd name="connsiteX671" fmla="*/ 112331 w 218720"/>
                  <a:gd name="connsiteY671" fmla="*/ 234786 h 359632"/>
                  <a:gd name="connsiteX672" fmla="*/ 115564 w 218720"/>
                  <a:gd name="connsiteY672" fmla="*/ 238440 h 359632"/>
                  <a:gd name="connsiteX673" fmla="*/ 116766 w 218720"/>
                  <a:gd name="connsiteY673" fmla="*/ 238825 h 359632"/>
                  <a:gd name="connsiteX674" fmla="*/ 119301 w 218720"/>
                  <a:gd name="connsiteY674" fmla="*/ 238295 h 359632"/>
                  <a:gd name="connsiteX675" fmla="*/ 118323 w 218720"/>
                  <a:gd name="connsiteY675" fmla="*/ 237679 h 359632"/>
                  <a:gd name="connsiteX676" fmla="*/ 117181 w 218720"/>
                  <a:gd name="connsiteY676" fmla="*/ 237642 h 359632"/>
                  <a:gd name="connsiteX677" fmla="*/ 115685 w 218720"/>
                  <a:gd name="connsiteY677" fmla="*/ 237091 h 359632"/>
                  <a:gd name="connsiteX678" fmla="*/ 114427 w 218720"/>
                  <a:gd name="connsiteY678" fmla="*/ 235919 h 359632"/>
                  <a:gd name="connsiteX679" fmla="*/ 112334 w 218720"/>
                  <a:gd name="connsiteY679" fmla="*/ 232195 h 359632"/>
                  <a:gd name="connsiteX680" fmla="*/ 112447 w 218720"/>
                  <a:gd name="connsiteY680" fmla="*/ 229982 h 359632"/>
                  <a:gd name="connsiteX681" fmla="*/ 113857 w 218720"/>
                  <a:gd name="connsiteY681" fmla="*/ 227679 h 359632"/>
                  <a:gd name="connsiteX682" fmla="*/ 115419 w 218720"/>
                  <a:gd name="connsiteY682" fmla="*/ 225557 h 359632"/>
                  <a:gd name="connsiteX683" fmla="*/ 114109 w 218720"/>
                  <a:gd name="connsiteY683" fmla="*/ 225135 h 359632"/>
                  <a:gd name="connsiteX684" fmla="*/ 113060 w 218720"/>
                  <a:gd name="connsiteY684" fmla="*/ 224323 h 359632"/>
                  <a:gd name="connsiteX685" fmla="*/ 112759 w 218720"/>
                  <a:gd name="connsiteY685" fmla="*/ 222197 h 359632"/>
                  <a:gd name="connsiteX686" fmla="*/ 113171 w 218720"/>
                  <a:gd name="connsiteY686" fmla="*/ 220318 h 359632"/>
                  <a:gd name="connsiteX687" fmla="*/ 115977 w 218720"/>
                  <a:gd name="connsiteY687" fmla="*/ 218657 h 359632"/>
                  <a:gd name="connsiteX688" fmla="*/ 116805 w 218720"/>
                  <a:gd name="connsiteY688" fmla="*/ 216135 h 359632"/>
                  <a:gd name="connsiteX689" fmla="*/ 117157 w 218720"/>
                  <a:gd name="connsiteY689" fmla="*/ 213357 h 359632"/>
                  <a:gd name="connsiteX690" fmla="*/ 116691 w 218720"/>
                  <a:gd name="connsiteY690" fmla="*/ 212082 h 359632"/>
                  <a:gd name="connsiteX691" fmla="*/ 113906 w 218720"/>
                  <a:gd name="connsiteY691" fmla="*/ 212287 h 359632"/>
                  <a:gd name="connsiteX692" fmla="*/ 112552 w 218720"/>
                  <a:gd name="connsiteY692" fmla="*/ 212807 h 359632"/>
                  <a:gd name="connsiteX693" fmla="*/ 111337 w 218720"/>
                  <a:gd name="connsiteY693" fmla="*/ 213630 h 359632"/>
                  <a:gd name="connsiteX694" fmla="*/ 110093 w 218720"/>
                  <a:gd name="connsiteY694" fmla="*/ 213581 h 359632"/>
                  <a:gd name="connsiteX695" fmla="*/ 106653 w 218720"/>
                  <a:gd name="connsiteY695" fmla="*/ 210505 h 359632"/>
                  <a:gd name="connsiteX696" fmla="*/ 104691 w 218720"/>
                  <a:gd name="connsiteY696" fmla="*/ 208176 h 359632"/>
                  <a:gd name="connsiteX697" fmla="*/ 101172 w 218720"/>
                  <a:gd name="connsiteY697" fmla="*/ 203238 h 359632"/>
                  <a:gd name="connsiteX698" fmla="*/ 100671 w 218720"/>
                  <a:gd name="connsiteY698" fmla="*/ 200283 h 359632"/>
                  <a:gd name="connsiteX699" fmla="*/ 103490 w 218720"/>
                  <a:gd name="connsiteY699" fmla="*/ 193894 h 359632"/>
                  <a:gd name="connsiteX700" fmla="*/ 107838 w 218720"/>
                  <a:gd name="connsiteY700" fmla="*/ 189799 h 359632"/>
                  <a:gd name="connsiteX701" fmla="*/ 112961 w 218720"/>
                  <a:gd name="connsiteY701" fmla="*/ 188372 h 359632"/>
                  <a:gd name="connsiteX702" fmla="*/ 111970 w 218720"/>
                  <a:gd name="connsiteY702" fmla="*/ 188099 h 359632"/>
                  <a:gd name="connsiteX703" fmla="*/ 104164 w 218720"/>
                  <a:gd name="connsiteY703" fmla="*/ 188044 h 359632"/>
                  <a:gd name="connsiteX704" fmla="*/ 101591 w 218720"/>
                  <a:gd name="connsiteY704" fmla="*/ 188546 h 359632"/>
                  <a:gd name="connsiteX705" fmla="*/ 99206 w 218720"/>
                  <a:gd name="connsiteY705" fmla="*/ 190221 h 359632"/>
                  <a:gd name="connsiteX706" fmla="*/ 97859 w 218720"/>
                  <a:gd name="connsiteY706" fmla="*/ 190735 h 359632"/>
                  <a:gd name="connsiteX707" fmla="*/ 96443 w 218720"/>
                  <a:gd name="connsiteY707" fmla="*/ 190925 h 359632"/>
                  <a:gd name="connsiteX708" fmla="*/ 95153 w 218720"/>
                  <a:gd name="connsiteY708" fmla="*/ 191758 h 359632"/>
                  <a:gd name="connsiteX709" fmla="*/ 93893 w 218720"/>
                  <a:gd name="connsiteY709" fmla="*/ 192914 h 359632"/>
                  <a:gd name="connsiteX710" fmla="*/ 92581 w 218720"/>
                  <a:gd name="connsiteY710" fmla="*/ 193653 h 359632"/>
                  <a:gd name="connsiteX711" fmla="*/ 89975 w 218720"/>
                  <a:gd name="connsiteY711" fmla="*/ 193462 h 359632"/>
                  <a:gd name="connsiteX712" fmla="*/ 88711 w 218720"/>
                  <a:gd name="connsiteY712" fmla="*/ 193706 h 359632"/>
                  <a:gd name="connsiteX713" fmla="*/ 87802 w 218720"/>
                  <a:gd name="connsiteY713" fmla="*/ 193037 h 359632"/>
                  <a:gd name="connsiteX714" fmla="*/ 87042 w 218720"/>
                  <a:gd name="connsiteY714" fmla="*/ 191930 h 359632"/>
                  <a:gd name="connsiteX715" fmla="*/ 86047 w 218720"/>
                  <a:gd name="connsiteY715" fmla="*/ 191635 h 359632"/>
                  <a:gd name="connsiteX716" fmla="*/ 84936 w 218720"/>
                  <a:gd name="connsiteY716" fmla="*/ 191975 h 359632"/>
                  <a:gd name="connsiteX717" fmla="*/ 82587 w 218720"/>
                  <a:gd name="connsiteY717" fmla="*/ 193466 h 359632"/>
                  <a:gd name="connsiteX718" fmla="*/ 80208 w 218720"/>
                  <a:gd name="connsiteY718" fmla="*/ 194346 h 359632"/>
                  <a:gd name="connsiteX719" fmla="*/ 77332 w 218720"/>
                  <a:gd name="connsiteY719" fmla="*/ 193407 h 359632"/>
                  <a:gd name="connsiteX720" fmla="*/ 73562 w 218720"/>
                  <a:gd name="connsiteY720" fmla="*/ 191655 h 359632"/>
                  <a:gd name="connsiteX721" fmla="*/ 72817 w 218720"/>
                  <a:gd name="connsiteY721" fmla="*/ 192294 h 359632"/>
                  <a:gd name="connsiteX722" fmla="*/ 71982 w 218720"/>
                  <a:gd name="connsiteY722" fmla="*/ 193920 h 359632"/>
                  <a:gd name="connsiteX723" fmla="*/ 71501 w 218720"/>
                  <a:gd name="connsiteY723" fmla="*/ 196456 h 359632"/>
                  <a:gd name="connsiteX724" fmla="*/ 68824 w 218720"/>
                  <a:gd name="connsiteY724" fmla="*/ 194254 h 359632"/>
                  <a:gd name="connsiteX725" fmla="*/ 66542 w 218720"/>
                  <a:gd name="connsiteY725" fmla="*/ 191306 h 359632"/>
                  <a:gd name="connsiteX726" fmla="*/ 65777 w 218720"/>
                  <a:gd name="connsiteY726" fmla="*/ 189452 h 359632"/>
                  <a:gd name="connsiteX727" fmla="*/ 65720 w 218720"/>
                  <a:gd name="connsiteY727" fmla="*/ 187364 h 359632"/>
                  <a:gd name="connsiteX728" fmla="*/ 66958 w 218720"/>
                  <a:gd name="connsiteY728" fmla="*/ 186553 h 359632"/>
                  <a:gd name="connsiteX729" fmla="*/ 68303 w 218720"/>
                  <a:gd name="connsiteY729" fmla="*/ 187295 h 359632"/>
                  <a:gd name="connsiteX730" fmla="*/ 70308 w 218720"/>
                  <a:gd name="connsiteY730" fmla="*/ 182331 h 359632"/>
                  <a:gd name="connsiteX731" fmla="*/ 74297 w 218720"/>
                  <a:gd name="connsiteY731" fmla="*/ 175855 h 359632"/>
                  <a:gd name="connsiteX732" fmla="*/ 75704 w 218720"/>
                  <a:gd name="connsiteY732" fmla="*/ 173952 h 359632"/>
                  <a:gd name="connsiteX733" fmla="*/ 76686 w 218720"/>
                  <a:gd name="connsiteY733" fmla="*/ 171467 h 359632"/>
                  <a:gd name="connsiteX734" fmla="*/ 76518 w 218720"/>
                  <a:gd name="connsiteY734" fmla="*/ 169839 h 359632"/>
                  <a:gd name="connsiteX735" fmla="*/ 75638 w 218720"/>
                  <a:gd name="connsiteY735" fmla="*/ 168464 h 359632"/>
                  <a:gd name="connsiteX736" fmla="*/ 71930 w 218720"/>
                  <a:gd name="connsiteY736" fmla="*/ 165337 h 359632"/>
                  <a:gd name="connsiteX737" fmla="*/ 71979 w 218720"/>
                  <a:gd name="connsiteY737" fmla="*/ 162788 h 359632"/>
                  <a:gd name="connsiteX738" fmla="*/ 72376 w 218720"/>
                  <a:gd name="connsiteY738" fmla="*/ 159906 h 359632"/>
                  <a:gd name="connsiteX739" fmla="*/ 73384 w 218720"/>
                  <a:gd name="connsiteY739" fmla="*/ 158175 h 359632"/>
                  <a:gd name="connsiteX740" fmla="*/ 73810 w 218720"/>
                  <a:gd name="connsiteY740" fmla="*/ 157845 h 359632"/>
                  <a:gd name="connsiteX741" fmla="*/ 78735 w 218720"/>
                  <a:gd name="connsiteY741" fmla="*/ 157891 h 359632"/>
                  <a:gd name="connsiteX742" fmla="*/ 76814 w 218720"/>
                  <a:gd name="connsiteY742" fmla="*/ 156997 h 359632"/>
                  <a:gd name="connsiteX743" fmla="*/ 72986 w 218720"/>
                  <a:gd name="connsiteY743" fmla="*/ 154385 h 359632"/>
                  <a:gd name="connsiteX744" fmla="*/ 73054 w 218720"/>
                  <a:gd name="connsiteY744" fmla="*/ 153459 h 359632"/>
                  <a:gd name="connsiteX745" fmla="*/ 73955 w 218720"/>
                  <a:gd name="connsiteY745" fmla="*/ 151041 h 359632"/>
                  <a:gd name="connsiteX746" fmla="*/ 73537 w 218720"/>
                  <a:gd name="connsiteY746" fmla="*/ 151286 h 359632"/>
                  <a:gd name="connsiteX747" fmla="*/ 72717 w 218720"/>
                  <a:gd name="connsiteY747" fmla="*/ 152403 h 359632"/>
                  <a:gd name="connsiteX748" fmla="*/ 71150 w 218720"/>
                  <a:gd name="connsiteY748" fmla="*/ 155105 h 359632"/>
                  <a:gd name="connsiteX749" fmla="*/ 70194 w 218720"/>
                  <a:gd name="connsiteY749" fmla="*/ 155735 h 359632"/>
                  <a:gd name="connsiteX750" fmla="*/ 67486 w 218720"/>
                  <a:gd name="connsiteY750" fmla="*/ 156376 h 359632"/>
                  <a:gd name="connsiteX751" fmla="*/ 66996 w 218720"/>
                  <a:gd name="connsiteY751" fmla="*/ 157705 h 359632"/>
                  <a:gd name="connsiteX752" fmla="*/ 66561 w 218720"/>
                  <a:gd name="connsiteY752" fmla="*/ 158052 h 359632"/>
                  <a:gd name="connsiteX753" fmla="*/ 65208 w 218720"/>
                  <a:gd name="connsiteY753" fmla="*/ 158203 h 359632"/>
                  <a:gd name="connsiteX754" fmla="*/ 64793 w 218720"/>
                  <a:gd name="connsiteY754" fmla="*/ 159441 h 359632"/>
                  <a:gd name="connsiteX755" fmla="*/ 64492 w 218720"/>
                  <a:gd name="connsiteY755" fmla="*/ 159520 h 359632"/>
                  <a:gd name="connsiteX756" fmla="*/ 64107 w 218720"/>
                  <a:gd name="connsiteY756" fmla="*/ 158184 h 359632"/>
                  <a:gd name="connsiteX757" fmla="*/ 64070 w 218720"/>
                  <a:gd name="connsiteY757" fmla="*/ 155968 h 359632"/>
                  <a:gd name="connsiteX758" fmla="*/ 64609 w 218720"/>
                  <a:gd name="connsiteY758" fmla="*/ 153929 h 359632"/>
                  <a:gd name="connsiteX759" fmla="*/ 65638 w 218720"/>
                  <a:gd name="connsiteY759" fmla="*/ 152332 h 359632"/>
                  <a:gd name="connsiteX760" fmla="*/ 69606 w 218720"/>
                  <a:gd name="connsiteY760" fmla="*/ 148697 h 359632"/>
                  <a:gd name="connsiteX761" fmla="*/ 67674 w 218720"/>
                  <a:gd name="connsiteY761" fmla="*/ 149819 h 359632"/>
                  <a:gd name="connsiteX762" fmla="*/ 63295 w 218720"/>
                  <a:gd name="connsiteY762" fmla="*/ 153176 h 359632"/>
                  <a:gd name="connsiteX763" fmla="*/ 61060 w 218720"/>
                  <a:gd name="connsiteY763" fmla="*/ 155381 h 359632"/>
                  <a:gd name="connsiteX764" fmla="*/ 60463 w 218720"/>
                  <a:gd name="connsiteY764" fmla="*/ 156125 h 359632"/>
                  <a:gd name="connsiteX765" fmla="*/ 60276 w 218720"/>
                  <a:gd name="connsiteY765" fmla="*/ 156752 h 359632"/>
                  <a:gd name="connsiteX766" fmla="*/ 60289 w 218720"/>
                  <a:gd name="connsiteY766" fmla="*/ 157474 h 359632"/>
                  <a:gd name="connsiteX767" fmla="*/ 61293 w 218720"/>
                  <a:gd name="connsiteY767" fmla="*/ 161344 h 359632"/>
                  <a:gd name="connsiteX768" fmla="*/ 61007 w 218720"/>
                  <a:gd name="connsiteY768" fmla="*/ 163133 h 359632"/>
                  <a:gd name="connsiteX769" fmla="*/ 57234 w 218720"/>
                  <a:gd name="connsiteY769" fmla="*/ 174922 h 359632"/>
                  <a:gd name="connsiteX770" fmla="*/ 56520 w 218720"/>
                  <a:gd name="connsiteY770" fmla="*/ 176102 h 359632"/>
                  <a:gd name="connsiteX771" fmla="*/ 55863 w 218720"/>
                  <a:gd name="connsiteY771" fmla="*/ 176719 h 359632"/>
                  <a:gd name="connsiteX772" fmla="*/ 55242 w 218720"/>
                  <a:gd name="connsiteY772" fmla="*/ 176860 h 359632"/>
                  <a:gd name="connsiteX773" fmla="*/ 53382 w 218720"/>
                  <a:gd name="connsiteY773" fmla="*/ 176636 h 359632"/>
                  <a:gd name="connsiteX774" fmla="*/ 52552 w 218720"/>
                  <a:gd name="connsiteY774" fmla="*/ 175755 h 359632"/>
                  <a:gd name="connsiteX775" fmla="*/ 52559 w 218720"/>
                  <a:gd name="connsiteY775" fmla="*/ 174757 h 359632"/>
                  <a:gd name="connsiteX776" fmla="*/ 52908 w 218720"/>
                  <a:gd name="connsiteY776" fmla="*/ 173257 h 359632"/>
                  <a:gd name="connsiteX777" fmla="*/ 54472 w 218720"/>
                  <a:gd name="connsiteY777" fmla="*/ 167668 h 359632"/>
                  <a:gd name="connsiteX778" fmla="*/ 55151 w 218720"/>
                  <a:gd name="connsiteY778" fmla="*/ 166113 h 359632"/>
                  <a:gd name="connsiteX779" fmla="*/ 56160 w 218720"/>
                  <a:gd name="connsiteY779" fmla="*/ 164666 h 359632"/>
                  <a:gd name="connsiteX780" fmla="*/ 58383 w 218720"/>
                  <a:gd name="connsiteY780" fmla="*/ 162130 h 359632"/>
                  <a:gd name="connsiteX781" fmla="*/ 58329 w 218720"/>
                  <a:gd name="connsiteY781" fmla="*/ 161965 h 359632"/>
                  <a:gd name="connsiteX782" fmla="*/ 56849 w 218720"/>
                  <a:gd name="connsiteY782" fmla="*/ 162462 h 359632"/>
                  <a:gd name="connsiteX783" fmla="*/ 56218 w 218720"/>
                  <a:gd name="connsiteY783" fmla="*/ 162298 h 359632"/>
                  <a:gd name="connsiteX784" fmla="*/ 55766 w 218720"/>
                  <a:gd name="connsiteY784" fmla="*/ 161796 h 359632"/>
                  <a:gd name="connsiteX785" fmla="*/ 56059 w 218720"/>
                  <a:gd name="connsiteY785" fmla="*/ 154257 h 359632"/>
                  <a:gd name="connsiteX786" fmla="*/ 57260 w 218720"/>
                  <a:gd name="connsiteY786" fmla="*/ 151771 h 359632"/>
                  <a:gd name="connsiteX787" fmla="*/ 57709 w 218720"/>
                  <a:gd name="connsiteY787" fmla="*/ 148150 h 359632"/>
                  <a:gd name="connsiteX788" fmla="*/ 58750 w 218720"/>
                  <a:gd name="connsiteY788" fmla="*/ 145045 h 359632"/>
                  <a:gd name="connsiteX789" fmla="*/ 59955 w 218720"/>
                  <a:gd name="connsiteY789" fmla="*/ 142781 h 359632"/>
                  <a:gd name="connsiteX790" fmla="*/ 60872 w 218720"/>
                  <a:gd name="connsiteY790" fmla="*/ 139881 h 359632"/>
                  <a:gd name="connsiteX791" fmla="*/ 62254 w 218720"/>
                  <a:gd name="connsiteY791" fmla="*/ 138590 h 359632"/>
                  <a:gd name="connsiteX792" fmla="*/ 62624 w 218720"/>
                  <a:gd name="connsiteY792" fmla="*/ 136614 h 359632"/>
                  <a:gd name="connsiteX793" fmla="*/ 64174 w 218720"/>
                  <a:gd name="connsiteY793" fmla="*/ 134473 h 359632"/>
                  <a:gd name="connsiteX794" fmla="*/ 65373 w 218720"/>
                  <a:gd name="connsiteY794" fmla="*/ 132232 h 359632"/>
                  <a:gd name="connsiteX795" fmla="*/ 64727 w 218720"/>
                  <a:gd name="connsiteY795" fmla="*/ 132454 h 359632"/>
                  <a:gd name="connsiteX796" fmla="*/ 57063 w 218720"/>
                  <a:gd name="connsiteY796" fmla="*/ 138281 h 359632"/>
                  <a:gd name="connsiteX797" fmla="*/ 55111 w 218720"/>
                  <a:gd name="connsiteY797" fmla="*/ 139341 h 359632"/>
                  <a:gd name="connsiteX798" fmla="*/ 52450 w 218720"/>
                  <a:gd name="connsiteY798" fmla="*/ 139057 h 359632"/>
                  <a:gd name="connsiteX799" fmla="*/ 50415 w 218720"/>
                  <a:gd name="connsiteY799" fmla="*/ 138403 h 359632"/>
                  <a:gd name="connsiteX800" fmla="*/ 48825 w 218720"/>
                  <a:gd name="connsiteY800" fmla="*/ 137025 h 359632"/>
                  <a:gd name="connsiteX801" fmla="*/ 48114 w 218720"/>
                  <a:gd name="connsiteY801" fmla="*/ 134378 h 359632"/>
                  <a:gd name="connsiteX802" fmla="*/ 46150 w 218720"/>
                  <a:gd name="connsiteY802" fmla="*/ 134307 h 359632"/>
                  <a:gd name="connsiteX803" fmla="*/ 44470 w 218720"/>
                  <a:gd name="connsiteY803" fmla="*/ 133849 h 359632"/>
                  <a:gd name="connsiteX804" fmla="*/ 44491 w 218720"/>
                  <a:gd name="connsiteY804" fmla="*/ 133493 h 359632"/>
                  <a:gd name="connsiteX805" fmla="*/ 46658 w 218720"/>
                  <a:gd name="connsiteY805" fmla="*/ 132048 h 359632"/>
                  <a:gd name="connsiteX806" fmla="*/ 50132 w 218720"/>
                  <a:gd name="connsiteY806" fmla="*/ 131552 h 359632"/>
                  <a:gd name="connsiteX807" fmla="*/ 53383 w 218720"/>
                  <a:gd name="connsiteY807" fmla="*/ 129237 h 359632"/>
                  <a:gd name="connsiteX808" fmla="*/ 50490 w 218720"/>
                  <a:gd name="connsiteY808" fmla="*/ 127672 h 359632"/>
                  <a:gd name="connsiteX809" fmla="*/ 50735 w 218720"/>
                  <a:gd name="connsiteY809" fmla="*/ 127176 h 359632"/>
                  <a:gd name="connsiteX810" fmla="*/ 53258 w 218720"/>
                  <a:gd name="connsiteY810" fmla="*/ 125842 h 359632"/>
                  <a:gd name="connsiteX811" fmla="*/ 56463 w 218720"/>
                  <a:gd name="connsiteY811" fmla="*/ 121362 h 359632"/>
                  <a:gd name="connsiteX812" fmla="*/ 57113 w 218720"/>
                  <a:gd name="connsiteY812" fmla="*/ 117232 h 359632"/>
                  <a:gd name="connsiteX813" fmla="*/ 55580 w 218720"/>
                  <a:gd name="connsiteY813" fmla="*/ 115289 h 359632"/>
                  <a:gd name="connsiteX814" fmla="*/ 55025 w 218720"/>
                  <a:gd name="connsiteY814" fmla="*/ 114015 h 359632"/>
                  <a:gd name="connsiteX815" fmla="*/ 51961 w 218720"/>
                  <a:gd name="connsiteY815" fmla="*/ 112594 h 359632"/>
                  <a:gd name="connsiteX816" fmla="*/ 51449 w 218720"/>
                  <a:gd name="connsiteY816" fmla="*/ 110774 h 359632"/>
                  <a:gd name="connsiteX817" fmla="*/ 51805 w 218720"/>
                  <a:gd name="connsiteY817" fmla="*/ 109758 h 359632"/>
                  <a:gd name="connsiteX818" fmla="*/ 52805 w 218720"/>
                  <a:gd name="connsiteY818" fmla="*/ 108765 h 359632"/>
                  <a:gd name="connsiteX819" fmla="*/ 54312 w 218720"/>
                  <a:gd name="connsiteY819" fmla="*/ 107991 h 359632"/>
                  <a:gd name="connsiteX820" fmla="*/ 56674 w 218720"/>
                  <a:gd name="connsiteY820" fmla="*/ 107251 h 359632"/>
                  <a:gd name="connsiteX821" fmla="*/ 54530 w 218720"/>
                  <a:gd name="connsiteY821" fmla="*/ 106457 h 359632"/>
                  <a:gd name="connsiteX822" fmla="*/ 53730 w 218720"/>
                  <a:gd name="connsiteY822" fmla="*/ 105520 h 359632"/>
                  <a:gd name="connsiteX823" fmla="*/ 53123 w 218720"/>
                  <a:gd name="connsiteY823" fmla="*/ 104163 h 359632"/>
                  <a:gd name="connsiteX824" fmla="*/ 53067 w 218720"/>
                  <a:gd name="connsiteY824" fmla="*/ 103376 h 359632"/>
                  <a:gd name="connsiteX825" fmla="*/ 54177 w 218720"/>
                  <a:gd name="connsiteY825" fmla="*/ 99866 h 359632"/>
                  <a:gd name="connsiteX826" fmla="*/ 54823 w 218720"/>
                  <a:gd name="connsiteY826" fmla="*/ 98417 h 359632"/>
                  <a:gd name="connsiteX827" fmla="*/ 56087 w 218720"/>
                  <a:gd name="connsiteY827" fmla="*/ 96568 h 359632"/>
                  <a:gd name="connsiteX828" fmla="*/ 61821 w 218720"/>
                  <a:gd name="connsiteY828" fmla="*/ 96672 h 359632"/>
                  <a:gd name="connsiteX829" fmla="*/ 62480 w 218720"/>
                  <a:gd name="connsiteY829" fmla="*/ 95855 h 359632"/>
                  <a:gd name="connsiteX830" fmla="*/ 63130 w 218720"/>
                  <a:gd name="connsiteY830" fmla="*/ 95823 h 359632"/>
                  <a:gd name="connsiteX831" fmla="*/ 66062 w 218720"/>
                  <a:gd name="connsiteY831" fmla="*/ 96568 h 359632"/>
                  <a:gd name="connsiteX832" fmla="*/ 65627 w 218720"/>
                  <a:gd name="connsiteY832" fmla="*/ 95766 h 359632"/>
                  <a:gd name="connsiteX833" fmla="*/ 60832 w 218720"/>
                  <a:gd name="connsiteY833" fmla="*/ 91368 h 359632"/>
                  <a:gd name="connsiteX834" fmla="*/ 60402 w 218720"/>
                  <a:gd name="connsiteY834" fmla="*/ 90530 h 359632"/>
                  <a:gd name="connsiteX835" fmla="*/ 61769 w 218720"/>
                  <a:gd name="connsiteY835" fmla="*/ 88154 h 359632"/>
                  <a:gd name="connsiteX836" fmla="*/ 61868 w 218720"/>
                  <a:gd name="connsiteY836" fmla="*/ 87094 h 359632"/>
                  <a:gd name="connsiteX837" fmla="*/ 61668 w 218720"/>
                  <a:gd name="connsiteY837" fmla="*/ 85961 h 359632"/>
                  <a:gd name="connsiteX838" fmla="*/ 62058 w 218720"/>
                  <a:gd name="connsiteY838" fmla="*/ 85098 h 359632"/>
                  <a:gd name="connsiteX839" fmla="*/ 63578 w 218720"/>
                  <a:gd name="connsiteY839" fmla="*/ 84690 h 359632"/>
                  <a:gd name="connsiteX840" fmla="*/ 68213 w 218720"/>
                  <a:gd name="connsiteY840" fmla="*/ 84731 h 359632"/>
                  <a:gd name="connsiteX841" fmla="*/ 69355 w 218720"/>
                  <a:gd name="connsiteY841" fmla="*/ 84329 h 359632"/>
                  <a:gd name="connsiteX842" fmla="*/ 68835 w 218720"/>
                  <a:gd name="connsiteY842" fmla="*/ 83181 h 359632"/>
                  <a:gd name="connsiteX843" fmla="*/ 67756 w 218720"/>
                  <a:gd name="connsiteY843" fmla="*/ 81671 h 359632"/>
                  <a:gd name="connsiteX844" fmla="*/ 67545 w 218720"/>
                  <a:gd name="connsiteY844" fmla="*/ 80402 h 359632"/>
                  <a:gd name="connsiteX845" fmla="*/ 67798 w 218720"/>
                  <a:gd name="connsiteY845" fmla="*/ 79281 h 359632"/>
                  <a:gd name="connsiteX846" fmla="*/ 67857 w 218720"/>
                  <a:gd name="connsiteY846" fmla="*/ 77022 h 359632"/>
                  <a:gd name="connsiteX847" fmla="*/ 68068 w 218720"/>
                  <a:gd name="connsiteY847" fmla="*/ 76022 h 359632"/>
                  <a:gd name="connsiteX848" fmla="*/ 69168 w 218720"/>
                  <a:gd name="connsiteY848" fmla="*/ 74524 h 359632"/>
                  <a:gd name="connsiteX849" fmla="*/ 70077 w 218720"/>
                  <a:gd name="connsiteY849" fmla="*/ 74079 h 359632"/>
                  <a:gd name="connsiteX850" fmla="*/ 71204 w 218720"/>
                  <a:gd name="connsiteY850" fmla="*/ 73818 h 359632"/>
                  <a:gd name="connsiteX851" fmla="*/ 73748 w 218720"/>
                  <a:gd name="connsiteY851" fmla="*/ 74319 h 359632"/>
                  <a:gd name="connsiteX852" fmla="*/ 74718 w 218720"/>
                  <a:gd name="connsiteY852" fmla="*/ 74924 h 359632"/>
                  <a:gd name="connsiteX853" fmla="*/ 75831 w 218720"/>
                  <a:gd name="connsiteY853" fmla="*/ 76352 h 359632"/>
                  <a:gd name="connsiteX854" fmla="*/ 76654 w 218720"/>
                  <a:gd name="connsiteY854" fmla="*/ 76236 h 359632"/>
                  <a:gd name="connsiteX855" fmla="*/ 79822 w 218720"/>
                  <a:gd name="connsiteY855" fmla="*/ 74685 h 359632"/>
                  <a:gd name="connsiteX856" fmla="*/ 80774 w 218720"/>
                  <a:gd name="connsiteY856" fmla="*/ 74462 h 359632"/>
                  <a:gd name="connsiteX857" fmla="*/ 82070 w 218720"/>
                  <a:gd name="connsiteY857" fmla="*/ 76260 h 359632"/>
                  <a:gd name="connsiteX858" fmla="*/ 87480 w 218720"/>
                  <a:gd name="connsiteY858" fmla="*/ 74826 h 359632"/>
                  <a:gd name="connsiteX859" fmla="*/ 94757 w 218720"/>
                  <a:gd name="connsiteY859" fmla="*/ 74183 h 359632"/>
                  <a:gd name="connsiteX860" fmla="*/ 99129 w 218720"/>
                  <a:gd name="connsiteY860" fmla="*/ 73239 h 359632"/>
                  <a:gd name="connsiteX861" fmla="*/ 103733 w 218720"/>
                  <a:gd name="connsiteY861" fmla="*/ 72896 h 359632"/>
                  <a:gd name="connsiteX862" fmla="*/ 115062 w 218720"/>
                  <a:gd name="connsiteY862" fmla="*/ 65804 h 359632"/>
                  <a:gd name="connsiteX863" fmla="*/ 116053 w 218720"/>
                  <a:gd name="connsiteY863" fmla="*/ 66067 h 359632"/>
                  <a:gd name="connsiteX864" fmla="*/ 115685 w 218720"/>
                  <a:gd name="connsiteY864" fmla="*/ 66975 h 359632"/>
                  <a:gd name="connsiteX865" fmla="*/ 115324 w 218720"/>
                  <a:gd name="connsiteY865" fmla="*/ 68857 h 359632"/>
                  <a:gd name="connsiteX866" fmla="*/ 115112 w 218720"/>
                  <a:gd name="connsiteY866" fmla="*/ 68953 h 359632"/>
                  <a:gd name="connsiteX867" fmla="*/ 114307 w 218720"/>
                  <a:gd name="connsiteY867" fmla="*/ 68360 h 359632"/>
                  <a:gd name="connsiteX868" fmla="*/ 112979 w 218720"/>
                  <a:gd name="connsiteY868" fmla="*/ 66228 h 359632"/>
                  <a:gd name="connsiteX869" fmla="*/ 105859 w 218720"/>
                  <a:gd name="connsiteY869" fmla="*/ 63098 h 359632"/>
                  <a:gd name="connsiteX870" fmla="*/ 107750 w 218720"/>
                  <a:gd name="connsiteY870" fmla="*/ 63544 h 359632"/>
                  <a:gd name="connsiteX871" fmla="*/ 108729 w 218720"/>
                  <a:gd name="connsiteY871" fmla="*/ 65107 h 359632"/>
                  <a:gd name="connsiteX872" fmla="*/ 108851 w 218720"/>
                  <a:gd name="connsiteY872" fmla="*/ 66123 h 359632"/>
                  <a:gd name="connsiteX873" fmla="*/ 109083 w 218720"/>
                  <a:gd name="connsiteY873" fmla="*/ 66522 h 359632"/>
                  <a:gd name="connsiteX874" fmla="*/ 110257 w 218720"/>
                  <a:gd name="connsiteY874" fmla="*/ 66923 h 359632"/>
                  <a:gd name="connsiteX875" fmla="*/ 110115 w 218720"/>
                  <a:gd name="connsiteY875" fmla="*/ 67151 h 359632"/>
                  <a:gd name="connsiteX876" fmla="*/ 108851 w 218720"/>
                  <a:gd name="connsiteY876" fmla="*/ 67581 h 359632"/>
                  <a:gd name="connsiteX877" fmla="*/ 107598 w 218720"/>
                  <a:gd name="connsiteY877" fmla="*/ 67549 h 359632"/>
                  <a:gd name="connsiteX878" fmla="*/ 105643 w 218720"/>
                  <a:gd name="connsiteY878" fmla="*/ 65673 h 359632"/>
                  <a:gd name="connsiteX879" fmla="*/ 104900 w 218720"/>
                  <a:gd name="connsiteY879" fmla="*/ 64307 h 359632"/>
                  <a:gd name="connsiteX880" fmla="*/ 105034 w 218720"/>
                  <a:gd name="connsiteY880" fmla="*/ 63403 h 359632"/>
                  <a:gd name="connsiteX881" fmla="*/ 108266 w 218720"/>
                  <a:gd name="connsiteY881" fmla="*/ 55774 h 359632"/>
                  <a:gd name="connsiteX882" fmla="*/ 110302 w 218720"/>
                  <a:gd name="connsiteY882" fmla="*/ 56022 h 359632"/>
                  <a:gd name="connsiteX883" fmla="*/ 112632 w 218720"/>
                  <a:gd name="connsiteY883" fmla="*/ 57239 h 359632"/>
                  <a:gd name="connsiteX884" fmla="*/ 113337 w 218720"/>
                  <a:gd name="connsiteY884" fmla="*/ 57988 h 359632"/>
                  <a:gd name="connsiteX885" fmla="*/ 113320 w 218720"/>
                  <a:gd name="connsiteY885" fmla="*/ 58586 h 359632"/>
                  <a:gd name="connsiteX886" fmla="*/ 112493 w 218720"/>
                  <a:gd name="connsiteY886" fmla="*/ 59499 h 359632"/>
                  <a:gd name="connsiteX887" fmla="*/ 112199 w 218720"/>
                  <a:gd name="connsiteY887" fmla="*/ 60302 h 359632"/>
                  <a:gd name="connsiteX888" fmla="*/ 113880 w 218720"/>
                  <a:gd name="connsiteY888" fmla="*/ 60283 h 359632"/>
                  <a:gd name="connsiteX889" fmla="*/ 116315 w 218720"/>
                  <a:gd name="connsiteY889" fmla="*/ 60967 h 359632"/>
                  <a:gd name="connsiteX890" fmla="*/ 117789 w 218720"/>
                  <a:gd name="connsiteY890" fmla="*/ 61053 h 359632"/>
                  <a:gd name="connsiteX891" fmla="*/ 119015 w 218720"/>
                  <a:gd name="connsiteY891" fmla="*/ 61901 h 359632"/>
                  <a:gd name="connsiteX892" fmla="*/ 118339 w 218720"/>
                  <a:gd name="connsiteY892" fmla="*/ 63490 h 359632"/>
                  <a:gd name="connsiteX893" fmla="*/ 117605 w 218720"/>
                  <a:gd name="connsiteY893" fmla="*/ 63935 h 359632"/>
                  <a:gd name="connsiteX894" fmla="*/ 116775 w 218720"/>
                  <a:gd name="connsiteY894" fmla="*/ 64023 h 359632"/>
                  <a:gd name="connsiteX895" fmla="*/ 113877 w 218720"/>
                  <a:gd name="connsiteY895" fmla="*/ 62436 h 359632"/>
                  <a:gd name="connsiteX896" fmla="*/ 110079 w 218720"/>
                  <a:gd name="connsiteY896" fmla="*/ 63095 h 359632"/>
                  <a:gd name="connsiteX897" fmla="*/ 109323 w 218720"/>
                  <a:gd name="connsiteY897" fmla="*/ 62894 h 359632"/>
                  <a:gd name="connsiteX898" fmla="*/ 108824 w 218720"/>
                  <a:gd name="connsiteY898" fmla="*/ 62455 h 359632"/>
                  <a:gd name="connsiteX899" fmla="*/ 108619 w 218720"/>
                  <a:gd name="connsiteY899" fmla="*/ 61911 h 359632"/>
                  <a:gd name="connsiteX900" fmla="*/ 108615 w 218720"/>
                  <a:gd name="connsiteY900" fmla="*/ 60801 h 359632"/>
                  <a:gd name="connsiteX901" fmla="*/ 108409 w 218720"/>
                  <a:gd name="connsiteY901" fmla="*/ 60473 h 359632"/>
                  <a:gd name="connsiteX902" fmla="*/ 107033 w 218720"/>
                  <a:gd name="connsiteY902" fmla="*/ 61523 h 359632"/>
                  <a:gd name="connsiteX903" fmla="*/ 106429 w 218720"/>
                  <a:gd name="connsiteY903" fmla="*/ 61399 h 359632"/>
                  <a:gd name="connsiteX904" fmla="*/ 106088 w 218720"/>
                  <a:gd name="connsiteY904" fmla="*/ 60896 h 359632"/>
                  <a:gd name="connsiteX905" fmla="*/ 105941 w 218720"/>
                  <a:gd name="connsiteY905" fmla="*/ 59853 h 359632"/>
                  <a:gd name="connsiteX906" fmla="*/ 106094 w 218720"/>
                  <a:gd name="connsiteY906" fmla="*/ 58347 h 359632"/>
                  <a:gd name="connsiteX907" fmla="*/ 106900 w 218720"/>
                  <a:gd name="connsiteY907" fmla="*/ 56202 h 359632"/>
                  <a:gd name="connsiteX908" fmla="*/ 124031 w 218720"/>
                  <a:gd name="connsiteY908" fmla="*/ 50542 h 359632"/>
                  <a:gd name="connsiteX909" fmla="*/ 126876 w 218720"/>
                  <a:gd name="connsiteY909" fmla="*/ 50758 h 359632"/>
                  <a:gd name="connsiteX910" fmla="*/ 126370 w 218720"/>
                  <a:gd name="connsiteY910" fmla="*/ 51625 h 359632"/>
                  <a:gd name="connsiteX911" fmla="*/ 123738 w 218720"/>
                  <a:gd name="connsiteY911" fmla="*/ 52921 h 359632"/>
                  <a:gd name="connsiteX912" fmla="*/ 121235 w 218720"/>
                  <a:gd name="connsiteY912" fmla="*/ 52960 h 359632"/>
                  <a:gd name="connsiteX913" fmla="*/ 122528 w 218720"/>
                  <a:gd name="connsiteY913" fmla="*/ 51028 h 359632"/>
                  <a:gd name="connsiteX914" fmla="*/ 114304 w 218720"/>
                  <a:gd name="connsiteY914" fmla="*/ 49137 h 359632"/>
                  <a:gd name="connsiteX915" fmla="*/ 116822 w 218720"/>
                  <a:gd name="connsiteY915" fmla="*/ 51059 h 359632"/>
                  <a:gd name="connsiteX916" fmla="*/ 117853 w 218720"/>
                  <a:gd name="connsiteY916" fmla="*/ 52612 h 359632"/>
                  <a:gd name="connsiteX917" fmla="*/ 119718 w 218720"/>
                  <a:gd name="connsiteY917" fmla="*/ 53071 h 359632"/>
                  <a:gd name="connsiteX918" fmla="*/ 119956 w 218720"/>
                  <a:gd name="connsiteY918" fmla="*/ 53309 h 359632"/>
                  <a:gd name="connsiteX919" fmla="*/ 119746 w 218720"/>
                  <a:gd name="connsiteY919" fmla="*/ 54377 h 359632"/>
                  <a:gd name="connsiteX920" fmla="*/ 117848 w 218720"/>
                  <a:gd name="connsiteY920" fmla="*/ 55188 h 359632"/>
                  <a:gd name="connsiteX921" fmla="*/ 117038 w 218720"/>
                  <a:gd name="connsiteY921" fmla="*/ 54517 h 359632"/>
                  <a:gd name="connsiteX922" fmla="*/ 116827 w 218720"/>
                  <a:gd name="connsiteY922" fmla="*/ 52416 h 359632"/>
                  <a:gd name="connsiteX923" fmla="*/ 114564 w 218720"/>
                  <a:gd name="connsiteY923" fmla="*/ 51516 h 359632"/>
                  <a:gd name="connsiteX924" fmla="*/ 113464 w 218720"/>
                  <a:gd name="connsiteY924" fmla="*/ 50957 h 359632"/>
                  <a:gd name="connsiteX925" fmla="*/ 112612 w 218720"/>
                  <a:gd name="connsiteY925" fmla="*/ 49897 h 359632"/>
                  <a:gd name="connsiteX926" fmla="*/ 112829 w 218720"/>
                  <a:gd name="connsiteY926" fmla="*/ 49572 h 359632"/>
                  <a:gd name="connsiteX927" fmla="*/ 149939 w 218720"/>
                  <a:gd name="connsiteY927" fmla="*/ 7430 h 359632"/>
                  <a:gd name="connsiteX928" fmla="*/ 151315 w 218720"/>
                  <a:gd name="connsiteY928" fmla="*/ 7494 h 359632"/>
                  <a:gd name="connsiteX929" fmla="*/ 151174 w 218720"/>
                  <a:gd name="connsiteY929" fmla="*/ 9833 h 359632"/>
                  <a:gd name="connsiteX930" fmla="*/ 151632 w 218720"/>
                  <a:gd name="connsiteY930" fmla="*/ 12180 h 359632"/>
                  <a:gd name="connsiteX931" fmla="*/ 152774 w 218720"/>
                  <a:gd name="connsiteY931" fmla="*/ 11572 h 359632"/>
                  <a:gd name="connsiteX932" fmla="*/ 154498 w 218720"/>
                  <a:gd name="connsiteY932" fmla="*/ 13821 h 359632"/>
                  <a:gd name="connsiteX933" fmla="*/ 155378 w 218720"/>
                  <a:gd name="connsiteY933" fmla="*/ 13824 h 359632"/>
                  <a:gd name="connsiteX934" fmla="*/ 156827 w 218720"/>
                  <a:gd name="connsiteY934" fmla="*/ 12931 h 359632"/>
                  <a:gd name="connsiteX935" fmla="*/ 156535 w 218720"/>
                  <a:gd name="connsiteY935" fmla="*/ 15023 h 359632"/>
                  <a:gd name="connsiteX936" fmla="*/ 155031 w 218720"/>
                  <a:gd name="connsiteY936" fmla="*/ 20819 h 359632"/>
                  <a:gd name="connsiteX937" fmla="*/ 154608 w 218720"/>
                  <a:gd name="connsiteY937" fmla="*/ 21802 h 359632"/>
                  <a:gd name="connsiteX938" fmla="*/ 154322 w 218720"/>
                  <a:gd name="connsiteY938" fmla="*/ 23560 h 359632"/>
                  <a:gd name="connsiteX939" fmla="*/ 154023 w 218720"/>
                  <a:gd name="connsiteY939" fmla="*/ 23902 h 359632"/>
                  <a:gd name="connsiteX940" fmla="*/ 153579 w 218720"/>
                  <a:gd name="connsiteY940" fmla="*/ 27452 h 359632"/>
                  <a:gd name="connsiteX941" fmla="*/ 152562 w 218720"/>
                  <a:gd name="connsiteY941" fmla="*/ 28620 h 359632"/>
                  <a:gd name="connsiteX942" fmla="*/ 151712 w 218720"/>
                  <a:gd name="connsiteY942" fmla="*/ 31404 h 359632"/>
                  <a:gd name="connsiteX943" fmla="*/ 151365 w 218720"/>
                  <a:gd name="connsiteY943" fmla="*/ 31676 h 359632"/>
                  <a:gd name="connsiteX944" fmla="*/ 150118 w 218720"/>
                  <a:gd name="connsiteY944" fmla="*/ 30605 h 359632"/>
                  <a:gd name="connsiteX945" fmla="*/ 151364 w 218720"/>
                  <a:gd name="connsiteY945" fmla="*/ 26353 h 359632"/>
                  <a:gd name="connsiteX946" fmla="*/ 151880 w 218720"/>
                  <a:gd name="connsiteY946" fmla="*/ 23878 h 359632"/>
                  <a:gd name="connsiteX947" fmla="*/ 151554 w 218720"/>
                  <a:gd name="connsiteY947" fmla="*/ 22593 h 359632"/>
                  <a:gd name="connsiteX948" fmla="*/ 150849 w 218720"/>
                  <a:gd name="connsiteY948" fmla="*/ 21436 h 359632"/>
                  <a:gd name="connsiteX949" fmla="*/ 148942 w 218720"/>
                  <a:gd name="connsiteY949" fmla="*/ 21399 h 359632"/>
                  <a:gd name="connsiteX950" fmla="*/ 147340 w 218720"/>
                  <a:gd name="connsiteY950" fmla="*/ 21933 h 359632"/>
                  <a:gd name="connsiteX951" fmla="*/ 147000 w 218720"/>
                  <a:gd name="connsiteY951" fmla="*/ 21250 h 359632"/>
                  <a:gd name="connsiteX952" fmla="*/ 146950 w 218720"/>
                  <a:gd name="connsiteY952" fmla="*/ 20329 h 359632"/>
                  <a:gd name="connsiteX953" fmla="*/ 146564 w 218720"/>
                  <a:gd name="connsiteY953" fmla="*/ 20023 h 359632"/>
                  <a:gd name="connsiteX954" fmla="*/ 144431 w 218720"/>
                  <a:gd name="connsiteY954" fmla="*/ 20086 h 359632"/>
                  <a:gd name="connsiteX955" fmla="*/ 143805 w 218720"/>
                  <a:gd name="connsiteY955" fmla="*/ 19832 h 359632"/>
                  <a:gd name="connsiteX956" fmla="*/ 143392 w 218720"/>
                  <a:gd name="connsiteY956" fmla="*/ 18986 h 359632"/>
                  <a:gd name="connsiteX957" fmla="*/ 143310 w 218720"/>
                  <a:gd name="connsiteY957" fmla="*/ 18314 h 359632"/>
                  <a:gd name="connsiteX958" fmla="*/ 145236 w 218720"/>
                  <a:gd name="connsiteY958" fmla="*/ 17787 h 359632"/>
                  <a:gd name="connsiteX959" fmla="*/ 147054 w 218720"/>
                  <a:gd name="connsiteY959" fmla="*/ 17983 h 359632"/>
                  <a:gd name="connsiteX960" fmla="*/ 149703 w 218720"/>
                  <a:gd name="connsiteY960" fmla="*/ 16640 h 359632"/>
                  <a:gd name="connsiteX961" fmla="*/ 148046 w 218720"/>
                  <a:gd name="connsiteY961" fmla="*/ 12130 h 359632"/>
                  <a:gd name="connsiteX962" fmla="*/ 145851 w 218720"/>
                  <a:gd name="connsiteY962" fmla="*/ 11705 h 359632"/>
                  <a:gd name="connsiteX963" fmla="*/ 145344 w 218720"/>
                  <a:gd name="connsiteY963" fmla="*/ 11268 h 359632"/>
                  <a:gd name="connsiteX964" fmla="*/ 145767 w 218720"/>
                  <a:gd name="connsiteY964" fmla="*/ 10502 h 359632"/>
                  <a:gd name="connsiteX965" fmla="*/ 146972 w 218720"/>
                  <a:gd name="connsiteY965" fmla="*/ 10089 h 359632"/>
                  <a:gd name="connsiteX966" fmla="*/ 148828 w 218720"/>
                  <a:gd name="connsiteY966" fmla="*/ 7792 h 359632"/>
                  <a:gd name="connsiteX967" fmla="*/ 155924 w 218720"/>
                  <a:gd name="connsiteY967" fmla="*/ 3736 h 359632"/>
                  <a:gd name="connsiteX968" fmla="*/ 157863 w 218720"/>
                  <a:gd name="connsiteY968" fmla="*/ 3860 h 359632"/>
                  <a:gd name="connsiteX969" fmla="*/ 158171 w 218720"/>
                  <a:gd name="connsiteY969" fmla="*/ 4878 h 359632"/>
                  <a:gd name="connsiteX970" fmla="*/ 157979 w 218720"/>
                  <a:gd name="connsiteY970" fmla="*/ 5814 h 359632"/>
                  <a:gd name="connsiteX971" fmla="*/ 156991 w 218720"/>
                  <a:gd name="connsiteY971" fmla="*/ 5897 h 359632"/>
                  <a:gd name="connsiteX972" fmla="*/ 156903 w 218720"/>
                  <a:gd name="connsiteY972" fmla="*/ 6184 h 359632"/>
                  <a:gd name="connsiteX973" fmla="*/ 157211 w 218720"/>
                  <a:gd name="connsiteY973" fmla="*/ 7986 h 359632"/>
                  <a:gd name="connsiteX974" fmla="*/ 157230 w 218720"/>
                  <a:gd name="connsiteY974" fmla="*/ 10077 h 359632"/>
                  <a:gd name="connsiteX975" fmla="*/ 157046 w 218720"/>
                  <a:gd name="connsiteY975" fmla="*/ 10621 h 359632"/>
                  <a:gd name="connsiteX976" fmla="*/ 156486 w 218720"/>
                  <a:gd name="connsiteY976" fmla="*/ 11006 h 359632"/>
                  <a:gd name="connsiteX977" fmla="*/ 154327 w 218720"/>
                  <a:gd name="connsiteY977" fmla="*/ 7619 h 359632"/>
                  <a:gd name="connsiteX978" fmla="*/ 161891 w 218720"/>
                  <a:gd name="connsiteY978" fmla="*/ 0 h 359632"/>
                  <a:gd name="connsiteX979" fmla="*/ 162369 w 218720"/>
                  <a:gd name="connsiteY979" fmla="*/ 21 h 359632"/>
                  <a:gd name="connsiteX980" fmla="*/ 162978 w 218720"/>
                  <a:gd name="connsiteY980" fmla="*/ 667 h 359632"/>
                  <a:gd name="connsiteX981" fmla="*/ 162977 w 218720"/>
                  <a:gd name="connsiteY981" fmla="*/ 1051 h 359632"/>
                  <a:gd name="connsiteX982" fmla="*/ 161831 w 218720"/>
                  <a:gd name="connsiteY982" fmla="*/ 3871 h 359632"/>
                  <a:gd name="connsiteX983" fmla="*/ 161846 w 218720"/>
                  <a:gd name="connsiteY983" fmla="*/ 4948 h 359632"/>
                  <a:gd name="connsiteX984" fmla="*/ 159996 w 218720"/>
                  <a:gd name="connsiteY984" fmla="*/ 4845 h 359632"/>
                  <a:gd name="connsiteX985" fmla="*/ 159706 w 218720"/>
                  <a:gd name="connsiteY985" fmla="*/ 4502 h 359632"/>
                  <a:gd name="connsiteX986" fmla="*/ 159356 w 218720"/>
                  <a:gd name="connsiteY986" fmla="*/ 2885 h 359632"/>
                  <a:gd name="connsiteX987" fmla="*/ 159589 w 218720"/>
                  <a:gd name="connsiteY987" fmla="*/ 1162 h 359632"/>
                  <a:gd name="connsiteX988" fmla="*/ 159848 w 218720"/>
                  <a:gd name="connsiteY988" fmla="*/ 718 h 359632"/>
                  <a:gd name="connsiteX989" fmla="*/ 160388 w 218720"/>
                  <a:gd name="connsiteY989" fmla="*/ 535 h 359632"/>
                  <a:gd name="connsiteX990" fmla="*/ 160973 w 218720"/>
                  <a:gd name="connsiteY990" fmla="*/ 873 h 359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Lst>
                <a:rect l="l" t="t" r="r" b="b"/>
                <a:pathLst>
                  <a:path w="218720" h="359632">
                    <a:moveTo>
                      <a:pt x="130999" y="356870"/>
                    </a:moveTo>
                    <a:lnTo>
                      <a:pt x="134057" y="357184"/>
                    </a:lnTo>
                    <a:lnTo>
                      <a:pt x="135462" y="357875"/>
                    </a:lnTo>
                    <a:lnTo>
                      <a:pt x="135656" y="359317"/>
                    </a:lnTo>
                    <a:lnTo>
                      <a:pt x="134686" y="359632"/>
                    </a:lnTo>
                    <a:lnTo>
                      <a:pt x="133862" y="359129"/>
                    </a:lnTo>
                    <a:lnTo>
                      <a:pt x="132211" y="359129"/>
                    </a:lnTo>
                    <a:lnTo>
                      <a:pt x="130660" y="359444"/>
                    </a:lnTo>
                    <a:close/>
                    <a:moveTo>
                      <a:pt x="123886" y="349985"/>
                    </a:moveTo>
                    <a:lnTo>
                      <a:pt x="124356" y="349993"/>
                    </a:lnTo>
                    <a:lnTo>
                      <a:pt x="124547" y="350331"/>
                    </a:lnTo>
                    <a:lnTo>
                      <a:pt x="123771" y="352219"/>
                    </a:lnTo>
                    <a:lnTo>
                      <a:pt x="121745" y="351582"/>
                    </a:lnTo>
                    <a:lnTo>
                      <a:pt x="121587" y="351086"/>
                    </a:lnTo>
                    <a:close/>
                    <a:moveTo>
                      <a:pt x="151070" y="313354"/>
                    </a:moveTo>
                    <a:lnTo>
                      <a:pt x="154798" y="314483"/>
                    </a:lnTo>
                    <a:lnTo>
                      <a:pt x="156537" y="315778"/>
                    </a:lnTo>
                    <a:lnTo>
                      <a:pt x="154684" y="316783"/>
                    </a:lnTo>
                    <a:lnTo>
                      <a:pt x="154099" y="317960"/>
                    </a:lnTo>
                    <a:lnTo>
                      <a:pt x="153651" y="318425"/>
                    </a:lnTo>
                    <a:lnTo>
                      <a:pt x="152426" y="318728"/>
                    </a:lnTo>
                    <a:lnTo>
                      <a:pt x="151214" y="318736"/>
                    </a:lnTo>
                    <a:lnTo>
                      <a:pt x="146592" y="316373"/>
                    </a:lnTo>
                    <a:lnTo>
                      <a:pt x="145528" y="316480"/>
                    </a:lnTo>
                    <a:lnTo>
                      <a:pt x="146584" y="315397"/>
                    </a:lnTo>
                    <a:lnTo>
                      <a:pt x="149455" y="314517"/>
                    </a:lnTo>
                    <a:close/>
                    <a:moveTo>
                      <a:pt x="81441" y="235014"/>
                    </a:moveTo>
                    <a:lnTo>
                      <a:pt x="84683" y="235075"/>
                    </a:lnTo>
                    <a:lnTo>
                      <a:pt x="87299" y="237958"/>
                    </a:lnTo>
                    <a:lnTo>
                      <a:pt x="88226" y="238517"/>
                    </a:lnTo>
                    <a:lnTo>
                      <a:pt x="90559" y="238429"/>
                    </a:lnTo>
                    <a:lnTo>
                      <a:pt x="89787" y="239675"/>
                    </a:lnTo>
                    <a:lnTo>
                      <a:pt x="87220" y="241064"/>
                    </a:lnTo>
                    <a:lnTo>
                      <a:pt x="85490" y="242434"/>
                    </a:lnTo>
                    <a:lnTo>
                      <a:pt x="83402" y="243581"/>
                    </a:lnTo>
                    <a:lnTo>
                      <a:pt x="82389" y="242265"/>
                    </a:lnTo>
                    <a:lnTo>
                      <a:pt x="81214" y="242315"/>
                    </a:lnTo>
                    <a:lnTo>
                      <a:pt x="79418" y="239791"/>
                    </a:lnTo>
                    <a:lnTo>
                      <a:pt x="79094" y="236001"/>
                    </a:lnTo>
                    <a:close/>
                    <a:moveTo>
                      <a:pt x="82259" y="205081"/>
                    </a:moveTo>
                    <a:lnTo>
                      <a:pt x="82904" y="205211"/>
                    </a:lnTo>
                    <a:lnTo>
                      <a:pt x="83310" y="205526"/>
                    </a:lnTo>
                    <a:lnTo>
                      <a:pt x="84177" y="209288"/>
                    </a:lnTo>
                    <a:lnTo>
                      <a:pt x="82976" y="210618"/>
                    </a:lnTo>
                    <a:lnTo>
                      <a:pt x="82539" y="211836"/>
                    </a:lnTo>
                    <a:lnTo>
                      <a:pt x="78068" y="215684"/>
                    </a:lnTo>
                    <a:lnTo>
                      <a:pt x="76259" y="214993"/>
                    </a:lnTo>
                    <a:lnTo>
                      <a:pt x="74718" y="215358"/>
                    </a:lnTo>
                    <a:lnTo>
                      <a:pt x="74285" y="215248"/>
                    </a:lnTo>
                    <a:lnTo>
                      <a:pt x="75165" y="213859"/>
                    </a:lnTo>
                    <a:lnTo>
                      <a:pt x="76200" y="210633"/>
                    </a:lnTo>
                    <a:lnTo>
                      <a:pt x="78055" y="209353"/>
                    </a:lnTo>
                    <a:lnTo>
                      <a:pt x="80403" y="206010"/>
                    </a:lnTo>
                    <a:close/>
                    <a:moveTo>
                      <a:pt x="39128" y="179485"/>
                    </a:moveTo>
                    <a:lnTo>
                      <a:pt x="42247" y="180254"/>
                    </a:lnTo>
                    <a:lnTo>
                      <a:pt x="44571" y="180238"/>
                    </a:lnTo>
                    <a:lnTo>
                      <a:pt x="46635" y="182483"/>
                    </a:lnTo>
                    <a:lnTo>
                      <a:pt x="47742" y="186017"/>
                    </a:lnTo>
                    <a:lnTo>
                      <a:pt x="50319" y="189504"/>
                    </a:lnTo>
                    <a:lnTo>
                      <a:pt x="53688" y="192534"/>
                    </a:lnTo>
                    <a:lnTo>
                      <a:pt x="53822" y="194385"/>
                    </a:lnTo>
                    <a:lnTo>
                      <a:pt x="52619" y="195378"/>
                    </a:lnTo>
                    <a:lnTo>
                      <a:pt x="50100" y="196612"/>
                    </a:lnTo>
                    <a:lnTo>
                      <a:pt x="50111" y="197930"/>
                    </a:lnTo>
                    <a:lnTo>
                      <a:pt x="51772" y="197265"/>
                    </a:lnTo>
                    <a:lnTo>
                      <a:pt x="53206" y="196958"/>
                    </a:lnTo>
                    <a:lnTo>
                      <a:pt x="56658" y="197253"/>
                    </a:lnTo>
                    <a:lnTo>
                      <a:pt x="57865" y="198593"/>
                    </a:lnTo>
                    <a:lnTo>
                      <a:pt x="58699" y="200597"/>
                    </a:lnTo>
                    <a:lnTo>
                      <a:pt x="59137" y="202242"/>
                    </a:lnTo>
                    <a:lnTo>
                      <a:pt x="58839" y="204029"/>
                    </a:lnTo>
                    <a:lnTo>
                      <a:pt x="57910" y="203463"/>
                    </a:lnTo>
                    <a:lnTo>
                      <a:pt x="56966" y="201864"/>
                    </a:lnTo>
                    <a:lnTo>
                      <a:pt x="55918" y="201127"/>
                    </a:lnTo>
                    <a:lnTo>
                      <a:pt x="54699" y="200729"/>
                    </a:lnTo>
                    <a:lnTo>
                      <a:pt x="55252" y="202924"/>
                    </a:lnTo>
                    <a:lnTo>
                      <a:pt x="55034" y="205857"/>
                    </a:lnTo>
                    <a:lnTo>
                      <a:pt x="55566" y="206133"/>
                    </a:lnTo>
                    <a:lnTo>
                      <a:pt x="57204" y="206184"/>
                    </a:lnTo>
                    <a:lnTo>
                      <a:pt x="56121" y="209183"/>
                    </a:lnTo>
                    <a:lnTo>
                      <a:pt x="53882" y="209996"/>
                    </a:lnTo>
                    <a:lnTo>
                      <a:pt x="51270" y="210300"/>
                    </a:lnTo>
                    <a:lnTo>
                      <a:pt x="50640" y="211361"/>
                    </a:lnTo>
                    <a:lnTo>
                      <a:pt x="50166" y="212727"/>
                    </a:lnTo>
                    <a:lnTo>
                      <a:pt x="48803" y="214762"/>
                    </a:lnTo>
                    <a:lnTo>
                      <a:pt x="47005" y="215909"/>
                    </a:lnTo>
                    <a:lnTo>
                      <a:pt x="44783" y="215678"/>
                    </a:lnTo>
                    <a:lnTo>
                      <a:pt x="42606" y="214772"/>
                    </a:lnTo>
                    <a:lnTo>
                      <a:pt x="40712" y="214586"/>
                    </a:lnTo>
                    <a:lnTo>
                      <a:pt x="39385" y="215125"/>
                    </a:lnTo>
                    <a:lnTo>
                      <a:pt x="38524" y="215625"/>
                    </a:lnTo>
                    <a:lnTo>
                      <a:pt x="37691" y="215534"/>
                    </a:lnTo>
                    <a:lnTo>
                      <a:pt x="35306" y="215727"/>
                    </a:lnTo>
                    <a:lnTo>
                      <a:pt x="33058" y="215686"/>
                    </a:lnTo>
                    <a:lnTo>
                      <a:pt x="32739" y="214892"/>
                    </a:lnTo>
                    <a:lnTo>
                      <a:pt x="33122" y="212503"/>
                    </a:lnTo>
                    <a:lnTo>
                      <a:pt x="32622" y="211855"/>
                    </a:lnTo>
                    <a:lnTo>
                      <a:pt x="30475" y="211524"/>
                    </a:lnTo>
                    <a:lnTo>
                      <a:pt x="29679" y="210954"/>
                    </a:lnTo>
                    <a:lnTo>
                      <a:pt x="28446" y="209302"/>
                    </a:lnTo>
                    <a:lnTo>
                      <a:pt x="28206" y="208528"/>
                    </a:lnTo>
                    <a:lnTo>
                      <a:pt x="28029" y="207461"/>
                    </a:lnTo>
                    <a:lnTo>
                      <a:pt x="26726" y="206083"/>
                    </a:lnTo>
                    <a:lnTo>
                      <a:pt x="25144" y="205096"/>
                    </a:lnTo>
                    <a:lnTo>
                      <a:pt x="24215" y="205048"/>
                    </a:lnTo>
                    <a:lnTo>
                      <a:pt x="22362" y="206660"/>
                    </a:lnTo>
                    <a:lnTo>
                      <a:pt x="20834" y="208292"/>
                    </a:lnTo>
                    <a:lnTo>
                      <a:pt x="21377" y="209111"/>
                    </a:lnTo>
                    <a:lnTo>
                      <a:pt x="21876" y="210189"/>
                    </a:lnTo>
                    <a:lnTo>
                      <a:pt x="21045" y="210961"/>
                    </a:lnTo>
                    <a:lnTo>
                      <a:pt x="18532" y="212728"/>
                    </a:lnTo>
                    <a:lnTo>
                      <a:pt x="18139" y="213414"/>
                    </a:lnTo>
                    <a:lnTo>
                      <a:pt x="17461" y="213785"/>
                    </a:lnTo>
                    <a:lnTo>
                      <a:pt x="16261" y="213296"/>
                    </a:lnTo>
                    <a:lnTo>
                      <a:pt x="13276" y="213409"/>
                    </a:lnTo>
                    <a:lnTo>
                      <a:pt x="11902" y="213097"/>
                    </a:lnTo>
                    <a:lnTo>
                      <a:pt x="10305" y="211796"/>
                    </a:lnTo>
                    <a:lnTo>
                      <a:pt x="6410" y="210925"/>
                    </a:lnTo>
                    <a:lnTo>
                      <a:pt x="5757" y="208841"/>
                    </a:lnTo>
                    <a:lnTo>
                      <a:pt x="5005" y="208451"/>
                    </a:lnTo>
                    <a:lnTo>
                      <a:pt x="587" y="204865"/>
                    </a:lnTo>
                    <a:lnTo>
                      <a:pt x="0" y="203667"/>
                    </a:lnTo>
                    <a:lnTo>
                      <a:pt x="572" y="202952"/>
                    </a:lnTo>
                    <a:lnTo>
                      <a:pt x="2222" y="201868"/>
                    </a:lnTo>
                    <a:lnTo>
                      <a:pt x="7762" y="200072"/>
                    </a:lnTo>
                    <a:lnTo>
                      <a:pt x="8633" y="199348"/>
                    </a:lnTo>
                    <a:lnTo>
                      <a:pt x="8812" y="198709"/>
                    </a:lnTo>
                    <a:lnTo>
                      <a:pt x="7186" y="197979"/>
                    </a:lnTo>
                    <a:lnTo>
                      <a:pt x="5720" y="197172"/>
                    </a:lnTo>
                    <a:lnTo>
                      <a:pt x="5220" y="196643"/>
                    </a:lnTo>
                    <a:lnTo>
                      <a:pt x="5179" y="196184"/>
                    </a:lnTo>
                    <a:lnTo>
                      <a:pt x="6011" y="195586"/>
                    </a:lnTo>
                    <a:lnTo>
                      <a:pt x="7685" y="195543"/>
                    </a:lnTo>
                    <a:lnTo>
                      <a:pt x="9007" y="195813"/>
                    </a:lnTo>
                    <a:lnTo>
                      <a:pt x="10057" y="195275"/>
                    </a:lnTo>
                    <a:lnTo>
                      <a:pt x="11904" y="194734"/>
                    </a:lnTo>
                    <a:lnTo>
                      <a:pt x="13144" y="194052"/>
                    </a:lnTo>
                    <a:lnTo>
                      <a:pt x="14210" y="192290"/>
                    </a:lnTo>
                    <a:lnTo>
                      <a:pt x="15336" y="190705"/>
                    </a:lnTo>
                    <a:lnTo>
                      <a:pt x="15452" y="189845"/>
                    </a:lnTo>
                    <a:lnTo>
                      <a:pt x="16438" y="186828"/>
                    </a:lnTo>
                    <a:lnTo>
                      <a:pt x="16980" y="186079"/>
                    </a:lnTo>
                    <a:lnTo>
                      <a:pt x="20479" y="184101"/>
                    </a:lnTo>
                    <a:lnTo>
                      <a:pt x="21365" y="185181"/>
                    </a:lnTo>
                    <a:lnTo>
                      <a:pt x="23089" y="185445"/>
                    </a:lnTo>
                    <a:lnTo>
                      <a:pt x="24634" y="184451"/>
                    </a:lnTo>
                    <a:lnTo>
                      <a:pt x="26483" y="181313"/>
                    </a:lnTo>
                    <a:lnTo>
                      <a:pt x="27769" y="181116"/>
                    </a:lnTo>
                    <a:lnTo>
                      <a:pt x="29187" y="181370"/>
                    </a:lnTo>
                    <a:lnTo>
                      <a:pt x="31974" y="180975"/>
                    </a:lnTo>
                    <a:lnTo>
                      <a:pt x="36922" y="179509"/>
                    </a:lnTo>
                    <a:close/>
                    <a:moveTo>
                      <a:pt x="63975" y="164784"/>
                    </a:moveTo>
                    <a:lnTo>
                      <a:pt x="65438" y="165590"/>
                    </a:lnTo>
                    <a:lnTo>
                      <a:pt x="65992" y="166340"/>
                    </a:lnTo>
                    <a:lnTo>
                      <a:pt x="67217" y="169218"/>
                    </a:lnTo>
                    <a:lnTo>
                      <a:pt x="67444" y="171683"/>
                    </a:lnTo>
                    <a:lnTo>
                      <a:pt x="67207" y="173091"/>
                    </a:lnTo>
                    <a:lnTo>
                      <a:pt x="64420" y="173114"/>
                    </a:lnTo>
                    <a:lnTo>
                      <a:pt x="63412" y="172847"/>
                    </a:lnTo>
                    <a:lnTo>
                      <a:pt x="62208" y="172095"/>
                    </a:lnTo>
                    <a:lnTo>
                      <a:pt x="60856" y="167842"/>
                    </a:lnTo>
                    <a:lnTo>
                      <a:pt x="61339" y="166336"/>
                    </a:lnTo>
                    <a:lnTo>
                      <a:pt x="61894" y="165598"/>
                    </a:lnTo>
                    <a:lnTo>
                      <a:pt x="62504" y="165025"/>
                    </a:lnTo>
                    <a:close/>
                    <a:moveTo>
                      <a:pt x="44576" y="158143"/>
                    </a:moveTo>
                    <a:lnTo>
                      <a:pt x="45374" y="162138"/>
                    </a:lnTo>
                    <a:lnTo>
                      <a:pt x="46152" y="164611"/>
                    </a:lnTo>
                    <a:lnTo>
                      <a:pt x="46203" y="165455"/>
                    </a:lnTo>
                    <a:lnTo>
                      <a:pt x="45472" y="166628"/>
                    </a:lnTo>
                    <a:lnTo>
                      <a:pt x="41828" y="168187"/>
                    </a:lnTo>
                    <a:lnTo>
                      <a:pt x="40681" y="168196"/>
                    </a:lnTo>
                    <a:lnTo>
                      <a:pt x="40633" y="167818"/>
                    </a:lnTo>
                    <a:lnTo>
                      <a:pt x="41456" y="166231"/>
                    </a:lnTo>
                    <a:lnTo>
                      <a:pt x="40747" y="164429"/>
                    </a:lnTo>
                    <a:lnTo>
                      <a:pt x="41093" y="163059"/>
                    </a:lnTo>
                    <a:lnTo>
                      <a:pt x="40754" y="162807"/>
                    </a:lnTo>
                    <a:lnTo>
                      <a:pt x="40043" y="163001"/>
                    </a:lnTo>
                    <a:lnTo>
                      <a:pt x="37433" y="165178"/>
                    </a:lnTo>
                    <a:lnTo>
                      <a:pt x="36561" y="165393"/>
                    </a:lnTo>
                    <a:lnTo>
                      <a:pt x="36466" y="164951"/>
                    </a:lnTo>
                    <a:lnTo>
                      <a:pt x="37112" y="163168"/>
                    </a:lnTo>
                    <a:lnTo>
                      <a:pt x="37192" y="161948"/>
                    </a:lnTo>
                    <a:lnTo>
                      <a:pt x="37581" y="161198"/>
                    </a:lnTo>
                    <a:lnTo>
                      <a:pt x="38290" y="160506"/>
                    </a:lnTo>
                    <a:lnTo>
                      <a:pt x="39135" y="159986"/>
                    </a:lnTo>
                    <a:lnTo>
                      <a:pt x="39817" y="159912"/>
                    </a:lnTo>
                    <a:lnTo>
                      <a:pt x="40543" y="160448"/>
                    </a:lnTo>
                    <a:lnTo>
                      <a:pt x="42657" y="158952"/>
                    </a:lnTo>
                    <a:close/>
                    <a:moveTo>
                      <a:pt x="52683" y="152228"/>
                    </a:moveTo>
                    <a:lnTo>
                      <a:pt x="53504" y="152283"/>
                    </a:lnTo>
                    <a:lnTo>
                      <a:pt x="51910" y="155806"/>
                    </a:lnTo>
                    <a:lnTo>
                      <a:pt x="48088" y="161752"/>
                    </a:lnTo>
                    <a:lnTo>
                      <a:pt x="47627" y="162086"/>
                    </a:lnTo>
                    <a:lnTo>
                      <a:pt x="46507" y="161994"/>
                    </a:lnTo>
                    <a:lnTo>
                      <a:pt x="46092" y="161493"/>
                    </a:lnTo>
                    <a:lnTo>
                      <a:pt x="45863" y="160723"/>
                    </a:lnTo>
                    <a:lnTo>
                      <a:pt x="45835" y="159309"/>
                    </a:lnTo>
                    <a:lnTo>
                      <a:pt x="46513" y="158297"/>
                    </a:lnTo>
                    <a:lnTo>
                      <a:pt x="49377" y="156767"/>
                    </a:lnTo>
                    <a:lnTo>
                      <a:pt x="48083" y="156224"/>
                    </a:lnTo>
                    <a:lnTo>
                      <a:pt x="48031" y="155842"/>
                    </a:lnTo>
                    <a:lnTo>
                      <a:pt x="48774" y="154570"/>
                    </a:lnTo>
                    <a:lnTo>
                      <a:pt x="51857" y="152588"/>
                    </a:lnTo>
                    <a:close/>
                    <a:moveTo>
                      <a:pt x="44369" y="135637"/>
                    </a:moveTo>
                    <a:lnTo>
                      <a:pt x="45155" y="135769"/>
                    </a:lnTo>
                    <a:lnTo>
                      <a:pt x="46772" y="136896"/>
                    </a:lnTo>
                    <a:lnTo>
                      <a:pt x="48605" y="139261"/>
                    </a:lnTo>
                    <a:lnTo>
                      <a:pt x="51052" y="139637"/>
                    </a:lnTo>
                    <a:lnTo>
                      <a:pt x="52715" y="140638"/>
                    </a:lnTo>
                    <a:lnTo>
                      <a:pt x="52338" y="145224"/>
                    </a:lnTo>
                    <a:lnTo>
                      <a:pt x="43531" y="146965"/>
                    </a:lnTo>
                    <a:lnTo>
                      <a:pt x="40496" y="146811"/>
                    </a:lnTo>
                    <a:lnTo>
                      <a:pt x="40222" y="145957"/>
                    </a:lnTo>
                    <a:lnTo>
                      <a:pt x="40826" y="145386"/>
                    </a:lnTo>
                    <a:lnTo>
                      <a:pt x="43339" y="144831"/>
                    </a:lnTo>
                    <a:lnTo>
                      <a:pt x="44356" y="140639"/>
                    </a:lnTo>
                    <a:lnTo>
                      <a:pt x="40557" y="138708"/>
                    </a:lnTo>
                    <a:lnTo>
                      <a:pt x="40358" y="138165"/>
                    </a:lnTo>
                    <a:lnTo>
                      <a:pt x="40655" y="137243"/>
                    </a:lnTo>
                    <a:lnTo>
                      <a:pt x="41095" y="136832"/>
                    </a:lnTo>
                    <a:lnTo>
                      <a:pt x="43400" y="135854"/>
                    </a:lnTo>
                    <a:close/>
                    <a:moveTo>
                      <a:pt x="36236" y="134929"/>
                    </a:moveTo>
                    <a:lnTo>
                      <a:pt x="36731" y="135137"/>
                    </a:lnTo>
                    <a:lnTo>
                      <a:pt x="35705" y="136368"/>
                    </a:lnTo>
                    <a:lnTo>
                      <a:pt x="33991" y="137675"/>
                    </a:lnTo>
                    <a:lnTo>
                      <a:pt x="32734" y="137850"/>
                    </a:lnTo>
                    <a:lnTo>
                      <a:pt x="32643" y="137405"/>
                    </a:lnTo>
                    <a:lnTo>
                      <a:pt x="34824" y="135279"/>
                    </a:lnTo>
                    <a:close/>
                    <a:moveTo>
                      <a:pt x="15243" y="124000"/>
                    </a:moveTo>
                    <a:lnTo>
                      <a:pt x="16322" y="124589"/>
                    </a:lnTo>
                    <a:lnTo>
                      <a:pt x="16493" y="125125"/>
                    </a:lnTo>
                    <a:lnTo>
                      <a:pt x="16096" y="125691"/>
                    </a:lnTo>
                    <a:lnTo>
                      <a:pt x="14152" y="126126"/>
                    </a:lnTo>
                    <a:lnTo>
                      <a:pt x="13431" y="125871"/>
                    </a:lnTo>
                    <a:lnTo>
                      <a:pt x="13308" y="125472"/>
                    </a:lnTo>
                    <a:lnTo>
                      <a:pt x="13751" y="124384"/>
                    </a:lnTo>
                    <a:close/>
                    <a:moveTo>
                      <a:pt x="40298" y="123001"/>
                    </a:moveTo>
                    <a:lnTo>
                      <a:pt x="41274" y="123606"/>
                    </a:lnTo>
                    <a:lnTo>
                      <a:pt x="41649" y="124298"/>
                    </a:lnTo>
                    <a:lnTo>
                      <a:pt x="41665" y="125065"/>
                    </a:lnTo>
                    <a:lnTo>
                      <a:pt x="41256" y="125714"/>
                    </a:lnTo>
                    <a:lnTo>
                      <a:pt x="40600" y="126121"/>
                    </a:lnTo>
                    <a:lnTo>
                      <a:pt x="39770" y="126043"/>
                    </a:lnTo>
                    <a:lnTo>
                      <a:pt x="38948" y="125518"/>
                    </a:lnTo>
                    <a:lnTo>
                      <a:pt x="37860" y="124032"/>
                    </a:lnTo>
                    <a:close/>
                    <a:moveTo>
                      <a:pt x="18761" y="112439"/>
                    </a:moveTo>
                    <a:lnTo>
                      <a:pt x="19407" y="112818"/>
                    </a:lnTo>
                    <a:lnTo>
                      <a:pt x="19840" y="120602"/>
                    </a:lnTo>
                    <a:lnTo>
                      <a:pt x="19790" y="120951"/>
                    </a:lnTo>
                    <a:lnTo>
                      <a:pt x="18857" y="121127"/>
                    </a:lnTo>
                    <a:lnTo>
                      <a:pt x="17632" y="120957"/>
                    </a:lnTo>
                    <a:lnTo>
                      <a:pt x="16879" y="120465"/>
                    </a:lnTo>
                    <a:lnTo>
                      <a:pt x="16117" y="118518"/>
                    </a:lnTo>
                    <a:lnTo>
                      <a:pt x="15975" y="117339"/>
                    </a:lnTo>
                    <a:lnTo>
                      <a:pt x="16314" y="115145"/>
                    </a:lnTo>
                    <a:lnTo>
                      <a:pt x="16236" y="112521"/>
                    </a:lnTo>
                    <a:close/>
                    <a:moveTo>
                      <a:pt x="40661" y="103259"/>
                    </a:moveTo>
                    <a:lnTo>
                      <a:pt x="41966" y="103921"/>
                    </a:lnTo>
                    <a:lnTo>
                      <a:pt x="43754" y="106023"/>
                    </a:lnTo>
                    <a:lnTo>
                      <a:pt x="44226" y="108582"/>
                    </a:lnTo>
                    <a:lnTo>
                      <a:pt x="44195" y="109988"/>
                    </a:lnTo>
                    <a:lnTo>
                      <a:pt x="43805" y="111640"/>
                    </a:lnTo>
                    <a:lnTo>
                      <a:pt x="44313" y="113393"/>
                    </a:lnTo>
                    <a:lnTo>
                      <a:pt x="44429" y="114645"/>
                    </a:lnTo>
                    <a:lnTo>
                      <a:pt x="45361" y="115043"/>
                    </a:lnTo>
                    <a:lnTo>
                      <a:pt x="45931" y="115619"/>
                    </a:lnTo>
                    <a:lnTo>
                      <a:pt x="50074" y="116264"/>
                    </a:lnTo>
                    <a:lnTo>
                      <a:pt x="53927" y="116083"/>
                    </a:lnTo>
                    <a:lnTo>
                      <a:pt x="54669" y="116598"/>
                    </a:lnTo>
                    <a:lnTo>
                      <a:pt x="54753" y="117416"/>
                    </a:lnTo>
                    <a:lnTo>
                      <a:pt x="54144" y="118318"/>
                    </a:lnTo>
                    <a:lnTo>
                      <a:pt x="51950" y="119963"/>
                    </a:lnTo>
                    <a:lnTo>
                      <a:pt x="49333" y="122618"/>
                    </a:lnTo>
                    <a:lnTo>
                      <a:pt x="48553" y="123171"/>
                    </a:lnTo>
                    <a:lnTo>
                      <a:pt x="47707" y="123194"/>
                    </a:lnTo>
                    <a:lnTo>
                      <a:pt x="47100" y="122956"/>
                    </a:lnTo>
                    <a:lnTo>
                      <a:pt x="46666" y="118230"/>
                    </a:lnTo>
                    <a:lnTo>
                      <a:pt x="43828" y="118835"/>
                    </a:lnTo>
                    <a:lnTo>
                      <a:pt x="41542" y="118766"/>
                    </a:lnTo>
                    <a:lnTo>
                      <a:pt x="40291" y="118190"/>
                    </a:lnTo>
                    <a:lnTo>
                      <a:pt x="39413" y="117080"/>
                    </a:lnTo>
                    <a:lnTo>
                      <a:pt x="37643" y="114224"/>
                    </a:lnTo>
                    <a:lnTo>
                      <a:pt x="32491" y="113100"/>
                    </a:lnTo>
                    <a:lnTo>
                      <a:pt x="31034" y="111525"/>
                    </a:lnTo>
                    <a:lnTo>
                      <a:pt x="30596" y="110573"/>
                    </a:lnTo>
                    <a:lnTo>
                      <a:pt x="30782" y="110047"/>
                    </a:lnTo>
                    <a:lnTo>
                      <a:pt x="31855" y="108875"/>
                    </a:lnTo>
                    <a:lnTo>
                      <a:pt x="33198" y="109293"/>
                    </a:lnTo>
                    <a:lnTo>
                      <a:pt x="34029" y="109037"/>
                    </a:lnTo>
                    <a:lnTo>
                      <a:pt x="34535" y="108513"/>
                    </a:lnTo>
                    <a:lnTo>
                      <a:pt x="34524" y="108083"/>
                    </a:lnTo>
                    <a:lnTo>
                      <a:pt x="33821" y="107061"/>
                    </a:lnTo>
                    <a:lnTo>
                      <a:pt x="33788" y="106743"/>
                    </a:lnTo>
                    <a:lnTo>
                      <a:pt x="39057" y="105449"/>
                    </a:lnTo>
                    <a:lnTo>
                      <a:pt x="39517" y="103424"/>
                    </a:lnTo>
                    <a:close/>
                    <a:moveTo>
                      <a:pt x="20769" y="102908"/>
                    </a:moveTo>
                    <a:lnTo>
                      <a:pt x="23263" y="104705"/>
                    </a:lnTo>
                    <a:lnTo>
                      <a:pt x="21276" y="107680"/>
                    </a:lnTo>
                    <a:lnTo>
                      <a:pt x="18226" y="107666"/>
                    </a:lnTo>
                    <a:lnTo>
                      <a:pt x="13932" y="105492"/>
                    </a:lnTo>
                    <a:lnTo>
                      <a:pt x="13913" y="105049"/>
                    </a:lnTo>
                    <a:lnTo>
                      <a:pt x="14271" y="104396"/>
                    </a:lnTo>
                    <a:lnTo>
                      <a:pt x="14915" y="103879"/>
                    </a:lnTo>
                    <a:lnTo>
                      <a:pt x="15584" y="103756"/>
                    </a:lnTo>
                    <a:lnTo>
                      <a:pt x="16649" y="104113"/>
                    </a:lnTo>
                    <a:lnTo>
                      <a:pt x="18131" y="103541"/>
                    </a:lnTo>
                    <a:lnTo>
                      <a:pt x="19318" y="103722"/>
                    </a:lnTo>
                    <a:close/>
                    <a:moveTo>
                      <a:pt x="42176" y="76583"/>
                    </a:moveTo>
                    <a:lnTo>
                      <a:pt x="42574" y="77039"/>
                    </a:lnTo>
                    <a:lnTo>
                      <a:pt x="43131" y="78770"/>
                    </a:lnTo>
                    <a:lnTo>
                      <a:pt x="43033" y="81087"/>
                    </a:lnTo>
                    <a:lnTo>
                      <a:pt x="40222" y="86702"/>
                    </a:lnTo>
                    <a:lnTo>
                      <a:pt x="39121" y="86840"/>
                    </a:lnTo>
                    <a:lnTo>
                      <a:pt x="38155" y="88241"/>
                    </a:lnTo>
                    <a:lnTo>
                      <a:pt x="35163" y="89786"/>
                    </a:lnTo>
                    <a:lnTo>
                      <a:pt x="37774" y="89818"/>
                    </a:lnTo>
                    <a:lnTo>
                      <a:pt x="38507" y="90332"/>
                    </a:lnTo>
                    <a:lnTo>
                      <a:pt x="38528" y="91440"/>
                    </a:lnTo>
                    <a:lnTo>
                      <a:pt x="38025" y="92084"/>
                    </a:lnTo>
                    <a:lnTo>
                      <a:pt x="34643" y="94646"/>
                    </a:lnTo>
                    <a:lnTo>
                      <a:pt x="32317" y="95617"/>
                    </a:lnTo>
                    <a:lnTo>
                      <a:pt x="29812" y="98289"/>
                    </a:lnTo>
                    <a:lnTo>
                      <a:pt x="28548" y="98322"/>
                    </a:lnTo>
                    <a:lnTo>
                      <a:pt x="27296" y="100020"/>
                    </a:lnTo>
                    <a:lnTo>
                      <a:pt x="26266" y="100766"/>
                    </a:lnTo>
                    <a:lnTo>
                      <a:pt x="25688" y="100768"/>
                    </a:lnTo>
                    <a:lnTo>
                      <a:pt x="25023" y="100392"/>
                    </a:lnTo>
                    <a:lnTo>
                      <a:pt x="23469" y="98730"/>
                    </a:lnTo>
                    <a:lnTo>
                      <a:pt x="26288" y="97094"/>
                    </a:lnTo>
                    <a:lnTo>
                      <a:pt x="26549" y="96174"/>
                    </a:lnTo>
                    <a:lnTo>
                      <a:pt x="28480" y="95217"/>
                    </a:lnTo>
                    <a:lnTo>
                      <a:pt x="28318" y="94918"/>
                    </a:lnTo>
                    <a:lnTo>
                      <a:pt x="25258" y="93571"/>
                    </a:lnTo>
                    <a:lnTo>
                      <a:pt x="24052" y="92664"/>
                    </a:lnTo>
                    <a:lnTo>
                      <a:pt x="24166" y="92190"/>
                    </a:lnTo>
                    <a:lnTo>
                      <a:pt x="25639" y="91147"/>
                    </a:lnTo>
                    <a:lnTo>
                      <a:pt x="24941" y="91009"/>
                    </a:lnTo>
                    <a:lnTo>
                      <a:pt x="24469" y="90446"/>
                    </a:lnTo>
                    <a:lnTo>
                      <a:pt x="23614" y="90232"/>
                    </a:lnTo>
                    <a:lnTo>
                      <a:pt x="23358" y="89707"/>
                    </a:lnTo>
                    <a:lnTo>
                      <a:pt x="23200" y="88328"/>
                    </a:lnTo>
                    <a:lnTo>
                      <a:pt x="23429" y="86917"/>
                    </a:lnTo>
                    <a:lnTo>
                      <a:pt x="24321" y="86294"/>
                    </a:lnTo>
                    <a:lnTo>
                      <a:pt x="24686" y="85626"/>
                    </a:lnTo>
                    <a:lnTo>
                      <a:pt x="25047" y="85421"/>
                    </a:lnTo>
                    <a:lnTo>
                      <a:pt x="26429" y="85776"/>
                    </a:lnTo>
                    <a:lnTo>
                      <a:pt x="27830" y="86905"/>
                    </a:lnTo>
                    <a:lnTo>
                      <a:pt x="29465" y="86470"/>
                    </a:lnTo>
                    <a:lnTo>
                      <a:pt x="31363" y="86685"/>
                    </a:lnTo>
                    <a:lnTo>
                      <a:pt x="31402" y="86423"/>
                    </a:lnTo>
                    <a:lnTo>
                      <a:pt x="30008" y="83645"/>
                    </a:lnTo>
                    <a:lnTo>
                      <a:pt x="30257" y="83077"/>
                    </a:lnTo>
                    <a:lnTo>
                      <a:pt x="31013" y="82429"/>
                    </a:lnTo>
                    <a:lnTo>
                      <a:pt x="35393" y="80446"/>
                    </a:lnTo>
                    <a:lnTo>
                      <a:pt x="40855" y="77107"/>
                    </a:lnTo>
                    <a:close/>
                    <a:moveTo>
                      <a:pt x="108033" y="71824"/>
                    </a:moveTo>
                    <a:lnTo>
                      <a:pt x="112589" y="72316"/>
                    </a:lnTo>
                    <a:lnTo>
                      <a:pt x="112741" y="72940"/>
                    </a:lnTo>
                    <a:lnTo>
                      <a:pt x="112503" y="73806"/>
                    </a:lnTo>
                    <a:lnTo>
                      <a:pt x="111337" y="76175"/>
                    </a:lnTo>
                    <a:lnTo>
                      <a:pt x="111527" y="78816"/>
                    </a:lnTo>
                    <a:lnTo>
                      <a:pt x="111267" y="79616"/>
                    </a:lnTo>
                    <a:lnTo>
                      <a:pt x="110738" y="80602"/>
                    </a:lnTo>
                    <a:lnTo>
                      <a:pt x="109067" y="82442"/>
                    </a:lnTo>
                    <a:lnTo>
                      <a:pt x="104675" y="85069"/>
                    </a:lnTo>
                    <a:lnTo>
                      <a:pt x="96626" y="91095"/>
                    </a:lnTo>
                    <a:lnTo>
                      <a:pt x="91871" y="94080"/>
                    </a:lnTo>
                    <a:lnTo>
                      <a:pt x="91217" y="95514"/>
                    </a:lnTo>
                    <a:lnTo>
                      <a:pt x="90864" y="97507"/>
                    </a:lnTo>
                    <a:lnTo>
                      <a:pt x="93711" y="97902"/>
                    </a:lnTo>
                    <a:lnTo>
                      <a:pt x="94810" y="98577"/>
                    </a:lnTo>
                    <a:lnTo>
                      <a:pt x="94128" y="99588"/>
                    </a:lnTo>
                    <a:lnTo>
                      <a:pt x="89917" y="103097"/>
                    </a:lnTo>
                    <a:lnTo>
                      <a:pt x="88676" y="106264"/>
                    </a:lnTo>
                    <a:lnTo>
                      <a:pt x="91905" y="106152"/>
                    </a:lnTo>
                    <a:lnTo>
                      <a:pt x="94566" y="105544"/>
                    </a:lnTo>
                    <a:lnTo>
                      <a:pt x="99872" y="103569"/>
                    </a:lnTo>
                    <a:lnTo>
                      <a:pt x="104856" y="102101"/>
                    </a:lnTo>
                    <a:lnTo>
                      <a:pt x="107250" y="102040"/>
                    </a:lnTo>
                    <a:lnTo>
                      <a:pt x="111907" y="103211"/>
                    </a:lnTo>
                    <a:lnTo>
                      <a:pt x="112966" y="103248"/>
                    </a:lnTo>
                    <a:lnTo>
                      <a:pt x="114942" y="102707"/>
                    </a:lnTo>
                    <a:lnTo>
                      <a:pt x="116940" y="102611"/>
                    </a:lnTo>
                    <a:lnTo>
                      <a:pt x="130476" y="102975"/>
                    </a:lnTo>
                    <a:lnTo>
                      <a:pt x="134237" y="102288"/>
                    </a:lnTo>
                    <a:lnTo>
                      <a:pt x="136725" y="103110"/>
                    </a:lnTo>
                    <a:lnTo>
                      <a:pt x="138807" y="105161"/>
                    </a:lnTo>
                    <a:lnTo>
                      <a:pt x="140785" y="108939"/>
                    </a:lnTo>
                    <a:lnTo>
                      <a:pt x="140725" y="109567"/>
                    </a:lnTo>
                    <a:lnTo>
                      <a:pt x="139530" y="111286"/>
                    </a:lnTo>
                    <a:lnTo>
                      <a:pt x="137324" y="113440"/>
                    </a:lnTo>
                    <a:lnTo>
                      <a:pt x="135426" y="116402"/>
                    </a:lnTo>
                    <a:lnTo>
                      <a:pt x="134869" y="117998"/>
                    </a:lnTo>
                    <a:lnTo>
                      <a:pt x="134496" y="119743"/>
                    </a:lnTo>
                    <a:lnTo>
                      <a:pt x="133895" y="121356"/>
                    </a:lnTo>
                    <a:lnTo>
                      <a:pt x="130120" y="128914"/>
                    </a:lnTo>
                    <a:lnTo>
                      <a:pt x="126440" y="133093"/>
                    </a:lnTo>
                    <a:lnTo>
                      <a:pt x="124797" y="136055"/>
                    </a:lnTo>
                    <a:lnTo>
                      <a:pt x="122769" y="138412"/>
                    </a:lnTo>
                    <a:lnTo>
                      <a:pt x="120818" y="139893"/>
                    </a:lnTo>
                    <a:lnTo>
                      <a:pt x="118734" y="140879"/>
                    </a:lnTo>
                    <a:lnTo>
                      <a:pt x="112714" y="141933"/>
                    </a:lnTo>
                    <a:lnTo>
                      <a:pt x="111030" y="142688"/>
                    </a:lnTo>
                    <a:lnTo>
                      <a:pt x="109021" y="143984"/>
                    </a:lnTo>
                    <a:lnTo>
                      <a:pt x="106909" y="144625"/>
                    </a:lnTo>
                    <a:lnTo>
                      <a:pt x="109385" y="144544"/>
                    </a:lnTo>
                    <a:lnTo>
                      <a:pt x="111839" y="143823"/>
                    </a:lnTo>
                    <a:lnTo>
                      <a:pt x="116302" y="143559"/>
                    </a:lnTo>
                    <a:lnTo>
                      <a:pt x="121442" y="146041"/>
                    </a:lnTo>
                    <a:lnTo>
                      <a:pt x="120965" y="148069"/>
                    </a:lnTo>
                    <a:lnTo>
                      <a:pt x="118902" y="149672"/>
                    </a:lnTo>
                    <a:lnTo>
                      <a:pt x="114210" y="149924"/>
                    </a:lnTo>
                    <a:lnTo>
                      <a:pt x="109822" y="153482"/>
                    </a:lnTo>
                    <a:lnTo>
                      <a:pt x="107842" y="154576"/>
                    </a:lnTo>
                    <a:lnTo>
                      <a:pt x="105753" y="155119"/>
                    </a:lnTo>
                    <a:lnTo>
                      <a:pt x="103140" y="154958"/>
                    </a:lnTo>
                    <a:lnTo>
                      <a:pt x="98392" y="154006"/>
                    </a:lnTo>
                    <a:lnTo>
                      <a:pt x="96315" y="153011"/>
                    </a:lnTo>
                    <a:lnTo>
                      <a:pt x="98193" y="154635"/>
                    </a:lnTo>
                    <a:lnTo>
                      <a:pt x="100323" y="155481"/>
                    </a:lnTo>
                    <a:lnTo>
                      <a:pt x="112685" y="157477"/>
                    </a:lnTo>
                    <a:lnTo>
                      <a:pt x="113429" y="157270"/>
                    </a:lnTo>
                    <a:lnTo>
                      <a:pt x="117370" y="155162"/>
                    </a:lnTo>
                    <a:lnTo>
                      <a:pt x="122622" y="155130"/>
                    </a:lnTo>
                    <a:lnTo>
                      <a:pt x="132623" y="159002"/>
                    </a:lnTo>
                    <a:lnTo>
                      <a:pt x="135502" y="161957"/>
                    </a:lnTo>
                    <a:lnTo>
                      <a:pt x="139628" y="166187"/>
                    </a:lnTo>
                    <a:lnTo>
                      <a:pt x="141872" y="167836"/>
                    </a:lnTo>
                    <a:lnTo>
                      <a:pt x="143495" y="169330"/>
                    </a:lnTo>
                    <a:lnTo>
                      <a:pt x="144495" y="171567"/>
                    </a:lnTo>
                    <a:lnTo>
                      <a:pt x="146432" y="178938"/>
                    </a:lnTo>
                    <a:lnTo>
                      <a:pt x="148641" y="186118"/>
                    </a:lnTo>
                    <a:lnTo>
                      <a:pt x="151536" y="193871"/>
                    </a:lnTo>
                    <a:lnTo>
                      <a:pt x="152847" y="196020"/>
                    </a:lnTo>
                    <a:lnTo>
                      <a:pt x="154573" y="197526"/>
                    </a:lnTo>
                    <a:lnTo>
                      <a:pt x="163309" y="200984"/>
                    </a:lnTo>
                    <a:lnTo>
                      <a:pt x="165253" y="202129"/>
                    </a:lnTo>
                    <a:lnTo>
                      <a:pt x="168643" y="205449"/>
                    </a:lnTo>
                    <a:lnTo>
                      <a:pt x="171909" y="208981"/>
                    </a:lnTo>
                    <a:lnTo>
                      <a:pt x="174950" y="211690"/>
                    </a:lnTo>
                    <a:lnTo>
                      <a:pt x="178233" y="213881"/>
                    </a:lnTo>
                    <a:lnTo>
                      <a:pt x="176643" y="215018"/>
                    </a:lnTo>
                    <a:lnTo>
                      <a:pt x="175553" y="216806"/>
                    </a:lnTo>
                    <a:lnTo>
                      <a:pt x="176368" y="219234"/>
                    </a:lnTo>
                    <a:lnTo>
                      <a:pt x="177705" y="221551"/>
                    </a:lnTo>
                    <a:lnTo>
                      <a:pt x="180332" y="225253"/>
                    </a:lnTo>
                    <a:lnTo>
                      <a:pt x="182649" y="229287"/>
                    </a:lnTo>
                    <a:lnTo>
                      <a:pt x="181795" y="228678"/>
                    </a:lnTo>
                    <a:lnTo>
                      <a:pt x="180897" y="228344"/>
                    </a:lnTo>
                    <a:lnTo>
                      <a:pt x="179669" y="228444"/>
                    </a:lnTo>
                    <a:lnTo>
                      <a:pt x="178469" y="228249"/>
                    </a:lnTo>
                    <a:lnTo>
                      <a:pt x="176255" y="226987"/>
                    </a:lnTo>
                    <a:lnTo>
                      <a:pt x="174128" y="225436"/>
                    </a:lnTo>
                    <a:lnTo>
                      <a:pt x="169897" y="226059"/>
                    </a:lnTo>
                    <a:lnTo>
                      <a:pt x="167546" y="225780"/>
                    </a:lnTo>
                    <a:lnTo>
                      <a:pt x="165507" y="225821"/>
                    </a:lnTo>
                    <a:lnTo>
                      <a:pt x="169373" y="226717"/>
                    </a:lnTo>
                    <a:lnTo>
                      <a:pt x="173605" y="226779"/>
                    </a:lnTo>
                    <a:lnTo>
                      <a:pt x="182937" y="233539"/>
                    </a:lnTo>
                    <a:lnTo>
                      <a:pt x="186091" y="237535"/>
                    </a:lnTo>
                    <a:lnTo>
                      <a:pt x="187966" y="242808"/>
                    </a:lnTo>
                    <a:lnTo>
                      <a:pt x="186689" y="245172"/>
                    </a:lnTo>
                    <a:lnTo>
                      <a:pt x="184703" y="246703"/>
                    </a:lnTo>
                    <a:lnTo>
                      <a:pt x="182850" y="248453"/>
                    </a:lnTo>
                    <a:lnTo>
                      <a:pt x="181114" y="250427"/>
                    </a:lnTo>
                    <a:lnTo>
                      <a:pt x="186286" y="253324"/>
                    </a:lnTo>
                    <a:lnTo>
                      <a:pt x="187400" y="253236"/>
                    </a:lnTo>
                    <a:lnTo>
                      <a:pt x="188544" y="252831"/>
                    </a:lnTo>
                    <a:lnTo>
                      <a:pt x="189644" y="251846"/>
                    </a:lnTo>
                    <a:lnTo>
                      <a:pt x="191498" y="249447"/>
                    </a:lnTo>
                    <a:lnTo>
                      <a:pt x="192455" y="248592"/>
                    </a:lnTo>
                    <a:lnTo>
                      <a:pt x="195677" y="248284"/>
                    </a:lnTo>
                    <a:lnTo>
                      <a:pt x="198380" y="248468"/>
                    </a:lnTo>
                    <a:lnTo>
                      <a:pt x="201073" y="248998"/>
                    </a:lnTo>
                    <a:lnTo>
                      <a:pt x="203440" y="248830"/>
                    </a:lnTo>
                    <a:lnTo>
                      <a:pt x="208210" y="249860"/>
                    </a:lnTo>
                    <a:lnTo>
                      <a:pt x="210661" y="250789"/>
                    </a:lnTo>
                    <a:lnTo>
                      <a:pt x="216733" y="254966"/>
                    </a:lnTo>
                    <a:lnTo>
                      <a:pt x="218046" y="257247"/>
                    </a:lnTo>
                    <a:lnTo>
                      <a:pt x="218648" y="260190"/>
                    </a:lnTo>
                    <a:lnTo>
                      <a:pt x="218720" y="263449"/>
                    </a:lnTo>
                    <a:lnTo>
                      <a:pt x="217698" y="266425"/>
                    </a:lnTo>
                    <a:lnTo>
                      <a:pt x="216526" y="269108"/>
                    </a:lnTo>
                    <a:lnTo>
                      <a:pt x="215802" y="272568"/>
                    </a:lnTo>
                    <a:lnTo>
                      <a:pt x="215289" y="273813"/>
                    </a:lnTo>
                    <a:lnTo>
                      <a:pt x="214571" y="274788"/>
                    </a:lnTo>
                    <a:lnTo>
                      <a:pt x="211354" y="277512"/>
                    </a:lnTo>
                    <a:lnTo>
                      <a:pt x="209216" y="278631"/>
                    </a:lnTo>
                    <a:lnTo>
                      <a:pt x="208313" y="278140"/>
                    </a:lnTo>
                    <a:lnTo>
                      <a:pt x="207351" y="278208"/>
                    </a:lnTo>
                    <a:lnTo>
                      <a:pt x="207249" y="278862"/>
                    </a:lnTo>
                    <a:lnTo>
                      <a:pt x="208266" y="280251"/>
                    </a:lnTo>
                    <a:lnTo>
                      <a:pt x="208279" y="281926"/>
                    </a:lnTo>
                    <a:lnTo>
                      <a:pt x="206379" y="283165"/>
                    </a:lnTo>
                    <a:lnTo>
                      <a:pt x="204448" y="283694"/>
                    </a:lnTo>
                    <a:lnTo>
                      <a:pt x="201218" y="283034"/>
                    </a:lnTo>
                    <a:lnTo>
                      <a:pt x="196733" y="285340"/>
                    </a:lnTo>
                    <a:lnTo>
                      <a:pt x="199957" y="286524"/>
                    </a:lnTo>
                    <a:lnTo>
                      <a:pt x="200607" y="287784"/>
                    </a:lnTo>
                    <a:lnTo>
                      <a:pt x="199799" y="289997"/>
                    </a:lnTo>
                    <a:lnTo>
                      <a:pt x="197771" y="290983"/>
                    </a:lnTo>
                    <a:lnTo>
                      <a:pt x="195523" y="291420"/>
                    </a:lnTo>
                    <a:lnTo>
                      <a:pt x="193222" y="291524"/>
                    </a:lnTo>
                    <a:lnTo>
                      <a:pt x="191315" y="292065"/>
                    </a:lnTo>
                    <a:lnTo>
                      <a:pt x="189486" y="293107"/>
                    </a:lnTo>
                    <a:lnTo>
                      <a:pt x="191781" y="292553"/>
                    </a:lnTo>
                    <a:lnTo>
                      <a:pt x="193373" y="293038"/>
                    </a:lnTo>
                    <a:lnTo>
                      <a:pt x="194372" y="294897"/>
                    </a:lnTo>
                    <a:lnTo>
                      <a:pt x="195280" y="295428"/>
                    </a:lnTo>
                    <a:lnTo>
                      <a:pt x="199765" y="296222"/>
                    </a:lnTo>
                    <a:lnTo>
                      <a:pt x="202542" y="296216"/>
                    </a:lnTo>
                    <a:lnTo>
                      <a:pt x="207897" y="295765"/>
                    </a:lnTo>
                    <a:lnTo>
                      <a:pt x="210469" y="295776"/>
                    </a:lnTo>
                    <a:lnTo>
                      <a:pt x="211386" y="296112"/>
                    </a:lnTo>
                    <a:lnTo>
                      <a:pt x="211402" y="297650"/>
                    </a:lnTo>
                    <a:lnTo>
                      <a:pt x="211002" y="301424"/>
                    </a:lnTo>
                    <a:lnTo>
                      <a:pt x="210294" y="302201"/>
                    </a:lnTo>
                    <a:lnTo>
                      <a:pt x="203194" y="305366"/>
                    </a:lnTo>
                    <a:lnTo>
                      <a:pt x="201738" y="307574"/>
                    </a:lnTo>
                    <a:lnTo>
                      <a:pt x="201330" y="308911"/>
                    </a:lnTo>
                    <a:lnTo>
                      <a:pt x="197178" y="308674"/>
                    </a:lnTo>
                    <a:lnTo>
                      <a:pt x="195232" y="310087"/>
                    </a:lnTo>
                    <a:lnTo>
                      <a:pt x="191870" y="311025"/>
                    </a:lnTo>
                    <a:lnTo>
                      <a:pt x="189270" y="312022"/>
                    </a:lnTo>
                    <a:lnTo>
                      <a:pt x="186726" y="313282"/>
                    </a:lnTo>
                    <a:lnTo>
                      <a:pt x="184634" y="313658"/>
                    </a:lnTo>
                    <a:lnTo>
                      <a:pt x="175590" y="312163"/>
                    </a:lnTo>
                    <a:lnTo>
                      <a:pt x="170131" y="312286"/>
                    </a:lnTo>
                    <a:lnTo>
                      <a:pt x="162736" y="313589"/>
                    </a:lnTo>
                    <a:lnTo>
                      <a:pt x="160831" y="313374"/>
                    </a:lnTo>
                    <a:lnTo>
                      <a:pt x="157974" y="312126"/>
                    </a:lnTo>
                    <a:lnTo>
                      <a:pt x="155049" y="311282"/>
                    </a:lnTo>
                    <a:lnTo>
                      <a:pt x="151683" y="310911"/>
                    </a:lnTo>
                    <a:lnTo>
                      <a:pt x="148778" y="309757"/>
                    </a:lnTo>
                    <a:lnTo>
                      <a:pt x="150591" y="311976"/>
                    </a:lnTo>
                    <a:lnTo>
                      <a:pt x="146561" y="314112"/>
                    </a:lnTo>
                    <a:lnTo>
                      <a:pt x="144701" y="314537"/>
                    </a:lnTo>
                    <a:lnTo>
                      <a:pt x="142776" y="314471"/>
                    </a:lnTo>
                    <a:lnTo>
                      <a:pt x="138837" y="315051"/>
                    </a:lnTo>
                    <a:lnTo>
                      <a:pt x="135188" y="314755"/>
                    </a:lnTo>
                    <a:lnTo>
                      <a:pt x="135736" y="316273"/>
                    </a:lnTo>
                    <a:lnTo>
                      <a:pt x="136714" y="317595"/>
                    </a:lnTo>
                    <a:lnTo>
                      <a:pt x="135921" y="318170"/>
                    </a:lnTo>
                    <a:lnTo>
                      <a:pt x="135082" y="318313"/>
                    </a:lnTo>
                    <a:lnTo>
                      <a:pt x="128132" y="317315"/>
                    </a:lnTo>
                    <a:lnTo>
                      <a:pt x="127148" y="317504"/>
                    </a:lnTo>
                    <a:lnTo>
                      <a:pt x="126290" y="318425"/>
                    </a:lnTo>
                    <a:lnTo>
                      <a:pt x="123763" y="317928"/>
                    </a:lnTo>
                    <a:lnTo>
                      <a:pt x="121307" y="316375"/>
                    </a:lnTo>
                    <a:lnTo>
                      <a:pt x="118695" y="315332"/>
                    </a:lnTo>
                    <a:lnTo>
                      <a:pt x="115954" y="314842"/>
                    </a:lnTo>
                    <a:lnTo>
                      <a:pt x="113776" y="315011"/>
                    </a:lnTo>
                    <a:lnTo>
                      <a:pt x="104816" y="317460"/>
                    </a:lnTo>
                    <a:lnTo>
                      <a:pt x="103028" y="319915"/>
                    </a:lnTo>
                    <a:lnTo>
                      <a:pt x="102135" y="323393"/>
                    </a:lnTo>
                    <a:lnTo>
                      <a:pt x="100841" y="326476"/>
                    </a:lnTo>
                    <a:lnTo>
                      <a:pt x="98731" y="328848"/>
                    </a:lnTo>
                    <a:lnTo>
                      <a:pt x="96220" y="329157"/>
                    </a:lnTo>
                    <a:lnTo>
                      <a:pt x="93858" y="327516"/>
                    </a:lnTo>
                    <a:lnTo>
                      <a:pt x="89364" y="325702"/>
                    </a:lnTo>
                    <a:lnTo>
                      <a:pt x="87835" y="324476"/>
                    </a:lnTo>
                    <a:lnTo>
                      <a:pt x="87348" y="324404"/>
                    </a:lnTo>
                    <a:lnTo>
                      <a:pt x="86846" y="324843"/>
                    </a:lnTo>
                    <a:lnTo>
                      <a:pt x="85084" y="325396"/>
                    </a:lnTo>
                    <a:lnTo>
                      <a:pt x="83259" y="325422"/>
                    </a:lnTo>
                    <a:lnTo>
                      <a:pt x="80447" y="325910"/>
                    </a:lnTo>
                    <a:lnTo>
                      <a:pt x="75553" y="327384"/>
                    </a:lnTo>
                    <a:lnTo>
                      <a:pt x="73577" y="328384"/>
                    </a:lnTo>
                    <a:lnTo>
                      <a:pt x="69328" y="331139"/>
                    </a:lnTo>
                    <a:lnTo>
                      <a:pt x="68463" y="331901"/>
                    </a:lnTo>
                    <a:lnTo>
                      <a:pt x="66918" y="334677"/>
                    </a:lnTo>
                    <a:lnTo>
                      <a:pt x="64558" y="335166"/>
                    </a:lnTo>
                    <a:lnTo>
                      <a:pt x="62399" y="333388"/>
                    </a:lnTo>
                    <a:lnTo>
                      <a:pt x="59942" y="332767"/>
                    </a:lnTo>
                    <a:lnTo>
                      <a:pt x="57350" y="333375"/>
                    </a:lnTo>
                    <a:lnTo>
                      <a:pt x="55782" y="334320"/>
                    </a:lnTo>
                    <a:lnTo>
                      <a:pt x="55051" y="333552"/>
                    </a:lnTo>
                    <a:lnTo>
                      <a:pt x="55027" y="331973"/>
                    </a:lnTo>
                    <a:lnTo>
                      <a:pt x="56920" y="330091"/>
                    </a:lnTo>
                    <a:lnTo>
                      <a:pt x="61970" y="328668"/>
                    </a:lnTo>
                    <a:lnTo>
                      <a:pt x="66403" y="324972"/>
                    </a:lnTo>
                    <a:lnTo>
                      <a:pt x="68578" y="322716"/>
                    </a:lnTo>
                    <a:lnTo>
                      <a:pt x="69440" y="321446"/>
                    </a:lnTo>
                    <a:lnTo>
                      <a:pt x="70503" y="320636"/>
                    </a:lnTo>
                    <a:lnTo>
                      <a:pt x="71892" y="320330"/>
                    </a:lnTo>
                    <a:lnTo>
                      <a:pt x="72606" y="318925"/>
                    </a:lnTo>
                    <a:lnTo>
                      <a:pt x="78761" y="313270"/>
                    </a:lnTo>
                    <a:lnTo>
                      <a:pt x="79269" y="311971"/>
                    </a:lnTo>
                    <a:lnTo>
                      <a:pt x="79575" y="309646"/>
                    </a:lnTo>
                    <a:lnTo>
                      <a:pt x="80084" y="307405"/>
                    </a:lnTo>
                    <a:lnTo>
                      <a:pt x="85095" y="305953"/>
                    </a:lnTo>
                    <a:lnTo>
                      <a:pt x="87489" y="301233"/>
                    </a:lnTo>
                    <a:lnTo>
                      <a:pt x="88148" y="300859"/>
                    </a:lnTo>
                    <a:lnTo>
                      <a:pt x="95137" y="299992"/>
                    </a:lnTo>
                    <a:lnTo>
                      <a:pt x="100320" y="300061"/>
                    </a:lnTo>
                    <a:lnTo>
                      <a:pt x="105468" y="300986"/>
                    </a:lnTo>
                    <a:lnTo>
                      <a:pt x="108107" y="301069"/>
                    </a:lnTo>
                    <a:lnTo>
                      <a:pt x="110756" y="300750"/>
                    </a:lnTo>
                    <a:lnTo>
                      <a:pt x="112833" y="299474"/>
                    </a:lnTo>
                    <a:lnTo>
                      <a:pt x="116388" y="294868"/>
                    </a:lnTo>
                    <a:lnTo>
                      <a:pt x="118388" y="292838"/>
                    </a:lnTo>
                    <a:lnTo>
                      <a:pt x="120679" y="291002"/>
                    </a:lnTo>
                    <a:lnTo>
                      <a:pt x="122822" y="288904"/>
                    </a:lnTo>
                    <a:lnTo>
                      <a:pt x="126299" y="285012"/>
                    </a:lnTo>
                    <a:lnTo>
                      <a:pt x="123948" y="286353"/>
                    </a:lnTo>
                    <a:lnTo>
                      <a:pt x="121111" y="288480"/>
                    </a:lnTo>
                    <a:lnTo>
                      <a:pt x="119465" y="289713"/>
                    </a:lnTo>
                    <a:lnTo>
                      <a:pt x="114238" y="290955"/>
                    </a:lnTo>
                    <a:lnTo>
                      <a:pt x="111986" y="292221"/>
                    </a:lnTo>
                    <a:lnTo>
                      <a:pt x="108040" y="295078"/>
                    </a:lnTo>
                    <a:lnTo>
                      <a:pt x="107281" y="295315"/>
                    </a:lnTo>
                    <a:lnTo>
                      <a:pt x="101328" y="294629"/>
                    </a:lnTo>
                    <a:lnTo>
                      <a:pt x="96898" y="290923"/>
                    </a:lnTo>
                    <a:lnTo>
                      <a:pt x="94066" y="289402"/>
                    </a:lnTo>
                    <a:lnTo>
                      <a:pt x="92896" y="289230"/>
                    </a:lnTo>
                    <a:lnTo>
                      <a:pt x="91687" y="289682"/>
                    </a:lnTo>
                    <a:lnTo>
                      <a:pt x="89101" y="290145"/>
                    </a:lnTo>
                    <a:lnTo>
                      <a:pt x="86464" y="290066"/>
                    </a:lnTo>
                    <a:lnTo>
                      <a:pt x="87810" y="288352"/>
                    </a:lnTo>
                    <a:lnTo>
                      <a:pt x="89638" y="287393"/>
                    </a:lnTo>
                    <a:lnTo>
                      <a:pt x="85544" y="286727"/>
                    </a:lnTo>
                    <a:lnTo>
                      <a:pt x="84406" y="286205"/>
                    </a:lnTo>
                    <a:lnTo>
                      <a:pt x="83109" y="285002"/>
                    </a:lnTo>
                    <a:lnTo>
                      <a:pt x="79898" y="284796"/>
                    </a:lnTo>
                    <a:lnTo>
                      <a:pt x="78366" y="285103"/>
                    </a:lnTo>
                    <a:lnTo>
                      <a:pt x="75782" y="286693"/>
                    </a:lnTo>
                    <a:lnTo>
                      <a:pt x="71699" y="288383"/>
                    </a:lnTo>
                    <a:lnTo>
                      <a:pt x="66780" y="286040"/>
                    </a:lnTo>
                    <a:lnTo>
                      <a:pt x="65816" y="285012"/>
                    </a:lnTo>
                    <a:lnTo>
                      <a:pt x="65841" y="283027"/>
                    </a:lnTo>
                    <a:lnTo>
                      <a:pt x="65103" y="281453"/>
                    </a:lnTo>
                    <a:lnTo>
                      <a:pt x="63738" y="280898"/>
                    </a:lnTo>
                    <a:lnTo>
                      <a:pt x="65484" y="278846"/>
                    </a:lnTo>
                    <a:lnTo>
                      <a:pt x="67591" y="277479"/>
                    </a:lnTo>
                    <a:lnTo>
                      <a:pt x="72225" y="276120"/>
                    </a:lnTo>
                    <a:lnTo>
                      <a:pt x="79243" y="272892"/>
                    </a:lnTo>
                    <a:lnTo>
                      <a:pt x="83178" y="271516"/>
                    </a:lnTo>
                    <a:lnTo>
                      <a:pt x="86836" y="269140"/>
                    </a:lnTo>
                    <a:lnTo>
                      <a:pt x="88348" y="267690"/>
                    </a:lnTo>
                    <a:lnTo>
                      <a:pt x="89445" y="265705"/>
                    </a:lnTo>
                    <a:lnTo>
                      <a:pt x="90533" y="263266"/>
                    </a:lnTo>
                    <a:lnTo>
                      <a:pt x="92086" y="261284"/>
                    </a:lnTo>
                    <a:lnTo>
                      <a:pt x="90579" y="260812"/>
                    </a:lnTo>
                    <a:lnTo>
                      <a:pt x="89906" y="259315"/>
                    </a:lnTo>
                    <a:lnTo>
                      <a:pt x="90087" y="257796"/>
                    </a:lnTo>
                    <a:lnTo>
                      <a:pt x="90783" y="256448"/>
                    </a:lnTo>
                    <a:lnTo>
                      <a:pt x="90159" y="254756"/>
                    </a:lnTo>
                    <a:lnTo>
                      <a:pt x="89052" y="252986"/>
                    </a:lnTo>
                    <a:lnTo>
                      <a:pt x="89113" y="251607"/>
                    </a:lnTo>
                    <a:lnTo>
                      <a:pt x="89407" y="250132"/>
                    </a:lnTo>
                    <a:lnTo>
                      <a:pt x="86584" y="250211"/>
                    </a:lnTo>
                    <a:lnTo>
                      <a:pt x="83769" y="250672"/>
                    </a:lnTo>
                    <a:lnTo>
                      <a:pt x="81218" y="251718"/>
                    </a:lnTo>
                    <a:lnTo>
                      <a:pt x="78744" y="253137"/>
                    </a:lnTo>
                    <a:lnTo>
                      <a:pt x="76547" y="253400"/>
                    </a:lnTo>
                    <a:lnTo>
                      <a:pt x="76582" y="252265"/>
                    </a:lnTo>
                    <a:lnTo>
                      <a:pt x="77536" y="250861"/>
                    </a:lnTo>
                    <a:lnTo>
                      <a:pt x="80027" y="248854"/>
                    </a:lnTo>
                    <a:lnTo>
                      <a:pt x="82694" y="247189"/>
                    </a:lnTo>
                    <a:lnTo>
                      <a:pt x="83642" y="245923"/>
                    </a:lnTo>
                    <a:lnTo>
                      <a:pt x="84388" y="244452"/>
                    </a:lnTo>
                    <a:lnTo>
                      <a:pt x="85712" y="243271"/>
                    </a:lnTo>
                    <a:lnTo>
                      <a:pt x="89195" y="241037"/>
                    </a:lnTo>
                    <a:lnTo>
                      <a:pt x="95868" y="238521"/>
                    </a:lnTo>
                    <a:lnTo>
                      <a:pt x="96864" y="238373"/>
                    </a:lnTo>
                    <a:lnTo>
                      <a:pt x="99480" y="238665"/>
                    </a:lnTo>
                    <a:lnTo>
                      <a:pt x="102052" y="238285"/>
                    </a:lnTo>
                    <a:lnTo>
                      <a:pt x="104305" y="237379"/>
                    </a:lnTo>
                    <a:lnTo>
                      <a:pt x="106550" y="237184"/>
                    </a:lnTo>
                    <a:lnTo>
                      <a:pt x="111605" y="239795"/>
                    </a:lnTo>
                    <a:lnTo>
                      <a:pt x="110102" y="235754"/>
                    </a:lnTo>
                    <a:lnTo>
                      <a:pt x="112331" y="234786"/>
                    </a:lnTo>
                    <a:lnTo>
                      <a:pt x="115564" y="238440"/>
                    </a:lnTo>
                    <a:lnTo>
                      <a:pt x="116766" y="238825"/>
                    </a:lnTo>
                    <a:lnTo>
                      <a:pt x="119301" y="238295"/>
                    </a:lnTo>
                    <a:lnTo>
                      <a:pt x="118323" y="237679"/>
                    </a:lnTo>
                    <a:lnTo>
                      <a:pt x="117181" y="237642"/>
                    </a:lnTo>
                    <a:lnTo>
                      <a:pt x="115685" y="237091"/>
                    </a:lnTo>
                    <a:lnTo>
                      <a:pt x="114427" y="235919"/>
                    </a:lnTo>
                    <a:lnTo>
                      <a:pt x="112334" y="232195"/>
                    </a:lnTo>
                    <a:lnTo>
                      <a:pt x="112447" y="229982"/>
                    </a:lnTo>
                    <a:lnTo>
                      <a:pt x="113857" y="227679"/>
                    </a:lnTo>
                    <a:lnTo>
                      <a:pt x="115419" y="225557"/>
                    </a:lnTo>
                    <a:lnTo>
                      <a:pt x="114109" y="225135"/>
                    </a:lnTo>
                    <a:lnTo>
                      <a:pt x="113060" y="224323"/>
                    </a:lnTo>
                    <a:lnTo>
                      <a:pt x="112759" y="222197"/>
                    </a:lnTo>
                    <a:lnTo>
                      <a:pt x="113171" y="220318"/>
                    </a:lnTo>
                    <a:lnTo>
                      <a:pt x="115977" y="218657"/>
                    </a:lnTo>
                    <a:lnTo>
                      <a:pt x="116805" y="216135"/>
                    </a:lnTo>
                    <a:lnTo>
                      <a:pt x="117157" y="213357"/>
                    </a:lnTo>
                    <a:lnTo>
                      <a:pt x="116691" y="212082"/>
                    </a:lnTo>
                    <a:lnTo>
                      <a:pt x="113906" y="212287"/>
                    </a:lnTo>
                    <a:lnTo>
                      <a:pt x="112552" y="212807"/>
                    </a:lnTo>
                    <a:lnTo>
                      <a:pt x="111337" y="213630"/>
                    </a:lnTo>
                    <a:lnTo>
                      <a:pt x="110093" y="213581"/>
                    </a:lnTo>
                    <a:lnTo>
                      <a:pt x="106653" y="210505"/>
                    </a:lnTo>
                    <a:lnTo>
                      <a:pt x="104691" y="208176"/>
                    </a:lnTo>
                    <a:lnTo>
                      <a:pt x="101172" y="203238"/>
                    </a:lnTo>
                    <a:lnTo>
                      <a:pt x="100671" y="200283"/>
                    </a:lnTo>
                    <a:lnTo>
                      <a:pt x="103490" y="193894"/>
                    </a:lnTo>
                    <a:lnTo>
                      <a:pt x="107838" y="189799"/>
                    </a:lnTo>
                    <a:lnTo>
                      <a:pt x="112961" y="188372"/>
                    </a:lnTo>
                    <a:lnTo>
                      <a:pt x="111970" y="188099"/>
                    </a:lnTo>
                    <a:lnTo>
                      <a:pt x="104164" y="188044"/>
                    </a:lnTo>
                    <a:lnTo>
                      <a:pt x="101591" y="188546"/>
                    </a:lnTo>
                    <a:lnTo>
                      <a:pt x="99206" y="190221"/>
                    </a:lnTo>
                    <a:lnTo>
                      <a:pt x="97859" y="190735"/>
                    </a:lnTo>
                    <a:lnTo>
                      <a:pt x="96443" y="190925"/>
                    </a:lnTo>
                    <a:lnTo>
                      <a:pt x="95153" y="191758"/>
                    </a:lnTo>
                    <a:lnTo>
                      <a:pt x="93893" y="192914"/>
                    </a:lnTo>
                    <a:lnTo>
                      <a:pt x="92581" y="193653"/>
                    </a:lnTo>
                    <a:lnTo>
                      <a:pt x="89975" y="193462"/>
                    </a:lnTo>
                    <a:lnTo>
                      <a:pt x="88711" y="193706"/>
                    </a:lnTo>
                    <a:lnTo>
                      <a:pt x="87802" y="193037"/>
                    </a:lnTo>
                    <a:lnTo>
                      <a:pt x="87042" y="191930"/>
                    </a:lnTo>
                    <a:lnTo>
                      <a:pt x="86047" y="191635"/>
                    </a:lnTo>
                    <a:lnTo>
                      <a:pt x="84936" y="191975"/>
                    </a:lnTo>
                    <a:lnTo>
                      <a:pt x="82587" y="193466"/>
                    </a:lnTo>
                    <a:lnTo>
                      <a:pt x="80208" y="194346"/>
                    </a:lnTo>
                    <a:lnTo>
                      <a:pt x="77332" y="193407"/>
                    </a:lnTo>
                    <a:lnTo>
                      <a:pt x="73562" y="191655"/>
                    </a:lnTo>
                    <a:lnTo>
                      <a:pt x="72817" y="192294"/>
                    </a:lnTo>
                    <a:lnTo>
                      <a:pt x="71982" y="193920"/>
                    </a:lnTo>
                    <a:lnTo>
                      <a:pt x="71501" y="196456"/>
                    </a:lnTo>
                    <a:lnTo>
                      <a:pt x="68824" y="194254"/>
                    </a:lnTo>
                    <a:lnTo>
                      <a:pt x="66542" y="191306"/>
                    </a:lnTo>
                    <a:lnTo>
                      <a:pt x="65777" y="189452"/>
                    </a:lnTo>
                    <a:lnTo>
                      <a:pt x="65720" y="187364"/>
                    </a:lnTo>
                    <a:lnTo>
                      <a:pt x="66958" y="186553"/>
                    </a:lnTo>
                    <a:lnTo>
                      <a:pt x="68303" y="187295"/>
                    </a:lnTo>
                    <a:lnTo>
                      <a:pt x="70308" y="182331"/>
                    </a:lnTo>
                    <a:lnTo>
                      <a:pt x="74297" y="175855"/>
                    </a:lnTo>
                    <a:lnTo>
                      <a:pt x="75704" y="173952"/>
                    </a:lnTo>
                    <a:lnTo>
                      <a:pt x="76686" y="171467"/>
                    </a:lnTo>
                    <a:lnTo>
                      <a:pt x="76518" y="169839"/>
                    </a:lnTo>
                    <a:lnTo>
                      <a:pt x="75638" y="168464"/>
                    </a:lnTo>
                    <a:lnTo>
                      <a:pt x="71930" y="165337"/>
                    </a:lnTo>
                    <a:lnTo>
                      <a:pt x="71979" y="162788"/>
                    </a:lnTo>
                    <a:lnTo>
                      <a:pt x="72376" y="159906"/>
                    </a:lnTo>
                    <a:lnTo>
                      <a:pt x="73384" y="158175"/>
                    </a:lnTo>
                    <a:lnTo>
                      <a:pt x="73810" y="157845"/>
                    </a:lnTo>
                    <a:lnTo>
                      <a:pt x="78735" y="157891"/>
                    </a:lnTo>
                    <a:lnTo>
                      <a:pt x="76814" y="156997"/>
                    </a:lnTo>
                    <a:lnTo>
                      <a:pt x="72986" y="154385"/>
                    </a:lnTo>
                    <a:lnTo>
                      <a:pt x="73054" y="153459"/>
                    </a:lnTo>
                    <a:lnTo>
                      <a:pt x="73955" y="151041"/>
                    </a:lnTo>
                    <a:lnTo>
                      <a:pt x="73537" y="151286"/>
                    </a:lnTo>
                    <a:lnTo>
                      <a:pt x="72717" y="152403"/>
                    </a:lnTo>
                    <a:lnTo>
                      <a:pt x="71150" y="155105"/>
                    </a:lnTo>
                    <a:lnTo>
                      <a:pt x="70194" y="155735"/>
                    </a:lnTo>
                    <a:lnTo>
                      <a:pt x="67486" y="156376"/>
                    </a:lnTo>
                    <a:lnTo>
                      <a:pt x="66996" y="157705"/>
                    </a:lnTo>
                    <a:lnTo>
                      <a:pt x="66561" y="158052"/>
                    </a:lnTo>
                    <a:lnTo>
                      <a:pt x="65208" y="158203"/>
                    </a:lnTo>
                    <a:lnTo>
                      <a:pt x="64793" y="159441"/>
                    </a:lnTo>
                    <a:lnTo>
                      <a:pt x="64492" y="159520"/>
                    </a:lnTo>
                    <a:lnTo>
                      <a:pt x="64107" y="158184"/>
                    </a:lnTo>
                    <a:lnTo>
                      <a:pt x="64070" y="155968"/>
                    </a:lnTo>
                    <a:lnTo>
                      <a:pt x="64609" y="153929"/>
                    </a:lnTo>
                    <a:lnTo>
                      <a:pt x="65638" y="152332"/>
                    </a:lnTo>
                    <a:lnTo>
                      <a:pt x="69606" y="148697"/>
                    </a:lnTo>
                    <a:lnTo>
                      <a:pt x="67674" y="149819"/>
                    </a:lnTo>
                    <a:lnTo>
                      <a:pt x="63295" y="153176"/>
                    </a:lnTo>
                    <a:lnTo>
                      <a:pt x="61060" y="155381"/>
                    </a:lnTo>
                    <a:lnTo>
                      <a:pt x="60463" y="156125"/>
                    </a:lnTo>
                    <a:lnTo>
                      <a:pt x="60276" y="156752"/>
                    </a:lnTo>
                    <a:lnTo>
                      <a:pt x="60289" y="157474"/>
                    </a:lnTo>
                    <a:lnTo>
                      <a:pt x="61293" y="161344"/>
                    </a:lnTo>
                    <a:lnTo>
                      <a:pt x="61007" y="163133"/>
                    </a:lnTo>
                    <a:lnTo>
                      <a:pt x="57234" y="174922"/>
                    </a:lnTo>
                    <a:lnTo>
                      <a:pt x="56520" y="176102"/>
                    </a:lnTo>
                    <a:lnTo>
                      <a:pt x="55863" y="176719"/>
                    </a:lnTo>
                    <a:lnTo>
                      <a:pt x="55242" y="176860"/>
                    </a:lnTo>
                    <a:lnTo>
                      <a:pt x="53382" y="176636"/>
                    </a:lnTo>
                    <a:lnTo>
                      <a:pt x="52552" y="175755"/>
                    </a:lnTo>
                    <a:lnTo>
                      <a:pt x="52559" y="174757"/>
                    </a:lnTo>
                    <a:lnTo>
                      <a:pt x="52908" y="173257"/>
                    </a:lnTo>
                    <a:lnTo>
                      <a:pt x="54472" y="167668"/>
                    </a:lnTo>
                    <a:lnTo>
                      <a:pt x="55151" y="166113"/>
                    </a:lnTo>
                    <a:lnTo>
                      <a:pt x="56160" y="164666"/>
                    </a:lnTo>
                    <a:lnTo>
                      <a:pt x="58383" y="162130"/>
                    </a:lnTo>
                    <a:lnTo>
                      <a:pt x="58329" y="161965"/>
                    </a:lnTo>
                    <a:lnTo>
                      <a:pt x="56849" y="162462"/>
                    </a:lnTo>
                    <a:lnTo>
                      <a:pt x="56218" y="162298"/>
                    </a:lnTo>
                    <a:lnTo>
                      <a:pt x="55766" y="161796"/>
                    </a:lnTo>
                    <a:lnTo>
                      <a:pt x="56059" y="154257"/>
                    </a:lnTo>
                    <a:lnTo>
                      <a:pt x="57260" y="151771"/>
                    </a:lnTo>
                    <a:lnTo>
                      <a:pt x="57709" y="148150"/>
                    </a:lnTo>
                    <a:lnTo>
                      <a:pt x="58750" y="145045"/>
                    </a:lnTo>
                    <a:lnTo>
                      <a:pt x="59955" y="142781"/>
                    </a:lnTo>
                    <a:lnTo>
                      <a:pt x="60872" y="139881"/>
                    </a:lnTo>
                    <a:lnTo>
                      <a:pt x="62254" y="138590"/>
                    </a:lnTo>
                    <a:lnTo>
                      <a:pt x="62624" y="136614"/>
                    </a:lnTo>
                    <a:lnTo>
                      <a:pt x="64174" y="134473"/>
                    </a:lnTo>
                    <a:lnTo>
                      <a:pt x="65373" y="132232"/>
                    </a:lnTo>
                    <a:lnTo>
                      <a:pt x="64727" y="132454"/>
                    </a:lnTo>
                    <a:lnTo>
                      <a:pt x="57063" y="138281"/>
                    </a:lnTo>
                    <a:lnTo>
                      <a:pt x="55111" y="139341"/>
                    </a:lnTo>
                    <a:lnTo>
                      <a:pt x="52450" y="139057"/>
                    </a:lnTo>
                    <a:lnTo>
                      <a:pt x="50415" y="138403"/>
                    </a:lnTo>
                    <a:lnTo>
                      <a:pt x="48825" y="137025"/>
                    </a:lnTo>
                    <a:lnTo>
                      <a:pt x="48114" y="134378"/>
                    </a:lnTo>
                    <a:lnTo>
                      <a:pt x="46150" y="134307"/>
                    </a:lnTo>
                    <a:lnTo>
                      <a:pt x="44470" y="133849"/>
                    </a:lnTo>
                    <a:lnTo>
                      <a:pt x="44491" y="133493"/>
                    </a:lnTo>
                    <a:lnTo>
                      <a:pt x="46658" y="132048"/>
                    </a:lnTo>
                    <a:lnTo>
                      <a:pt x="50132" y="131552"/>
                    </a:lnTo>
                    <a:lnTo>
                      <a:pt x="53383" y="129237"/>
                    </a:lnTo>
                    <a:lnTo>
                      <a:pt x="50490" y="127672"/>
                    </a:lnTo>
                    <a:lnTo>
                      <a:pt x="50735" y="127176"/>
                    </a:lnTo>
                    <a:lnTo>
                      <a:pt x="53258" y="125842"/>
                    </a:lnTo>
                    <a:lnTo>
                      <a:pt x="56463" y="121362"/>
                    </a:lnTo>
                    <a:lnTo>
                      <a:pt x="57113" y="117232"/>
                    </a:lnTo>
                    <a:lnTo>
                      <a:pt x="55580" y="115289"/>
                    </a:lnTo>
                    <a:lnTo>
                      <a:pt x="55025" y="114015"/>
                    </a:lnTo>
                    <a:lnTo>
                      <a:pt x="51961" y="112594"/>
                    </a:lnTo>
                    <a:lnTo>
                      <a:pt x="51449" y="110774"/>
                    </a:lnTo>
                    <a:lnTo>
                      <a:pt x="51805" y="109758"/>
                    </a:lnTo>
                    <a:lnTo>
                      <a:pt x="52805" y="108765"/>
                    </a:lnTo>
                    <a:lnTo>
                      <a:pt x="54312" y="107991"/>
                    </a:lnTo>
                    <a:lnTo>
                      <a:pt x="56674" y="107251"/>
                    </a:lnTo>
                    <a:lnTo>
                      <a:pt x="54530" y="106457"/>
                    </a:lnTo>
                    <a:lnTo>
                      <a:pt x="53730" y="105520"/>
                    </a:lnTo>
                    <a:lnTo>
                      <a:pt x="53123" y="104163"/>
                    </a:lnTo>
                    <a:lnTo>
                      <a:pt x="53067" y="103376"/>
                    </a:lnTo>
                    <a:lnTo>
                      <a:pt x="54177" y="99866"/>
                    </a:lnTo>
                    <a:lnTo>
                      <a:pt x="54823" y="98417"/>
                    </a:lnTo>
                    <a:lnTo>
                      <a:pt x="56087" y="96568"/>
                    </a:lnTo>
                    <a:lnTo>
                      <a:pt x="61821" y="96672"/>
                    </a:lnTo>
                    <a:lnTo>
                      <a:pt x="62480" y="95855"/>
                    </a:lnTo>
                    <a:lnTo>
                      <a:pt x="63130" y="95823"/>
                    </a:lnTo>
                    <a:lnTo>
                      <a:pt x="66062" y="96568"/>
                    </a:lnTo>
                    <a:lnTo>
                      <a:pt x="65627" y="95766"/>
                    </a:lnTo>
                    <a:lnTo>
                      <a:pt x="60832" y="91368"/>
                    </a:lnTo>
                    <a:lnTo>
                      <a:pt x="60402" y="90530"/>
                    </a:lnTo>
                    <a:lnTo>
                      <a:pt x="61769" y="88154"/>
                    </a:lnTo>
                    <a:lnTo>
                      <a:pt x="61868" y="87094"/>
                    </a:lnTo>
                    <a:lnTo>
                      <a:pt x="61668" y="85961"/>
                    </a:lnTo>
                    <a:lnTo>
                      <a:pt x="62058" y="85098"/>
                    </a:lnTo>
                    <a:lnTo>
                      <a:pt x="63578" y="84690"/>
                    </a:lnTo>
                    <a:lnTo>
                      <a:pt x="68213" y="84731"/>
                    </a:lnTo>
                    <a:lnTo>
                      <a:pt x="69355" y="84329"/>
                    </a:lnTo>
                    <a:lnTo>
                      <a:pt x="68835" y="83181"/>
                    </a:lnTo>
                    <a:lnTo>
                      <a:pt x="67756" y="81671"/>
                    </a:lnTo>
                    <a:lnTo>
                      <a:pt x="67545" y="80402"/>
                    </a:lnTo>
                    <a:lnTo>
                      <a:pt x="67798" y="79281"/>
                    </a:lnTo>
                    <a:lnTo>
                      <a:pt x="67857" y="77022"/>
                    </a:lnTo>
                    <a:lnTo>
                      <a:pt x="68068" y="76022"/>
                    </a:lnTo>
                    <a:lnTo>
                      <a:pt x="69168" y="74524"/>
                    </a:lnTo>
                    <a:lnTo>
                      <a:pt x="70077" y="74079"/>
                    </a:lnTo>
                    <a:lnTo>
                      <a:pt x="71204" y="73818"/>
                    </a:lnTo>
                    <a:lnTo>
                      <a:pt x="73748" y="74319"/>
                    </a:lnTo>
                    <a:lnTo>
                      <a:pt x="74718" y="74924"/>
                    </a:lnTo>
                    <a:lnTo>
                      <a:pt x="75831" y="76352"/>
                    </a:lnTo>
                    <a:lnTo>
                      <a:pt x="76654" y="76236"/>
                    </a:lnTo>
                    <a:lnTo>
                      <a:pt x="79822" y="74685"/>
                    </a:lnTo>
                    <a:lnTo>
                      <a:pt x="80774" y="74462"/>
                    </a:lnTo>
                    <a:lnTo>
                      <a:pt x="82070" y="76260"/>
                    </a:lnTo>
                    <a:lnTo>
                      <a:pt x="87480" y="74826"/>
                    </a:lnTo>
                    <a:lnTo>
                      <a:pt x="94757" y="74183"/>
                    </a:lnTo>
                    <a:lnTo>
                      <a:pt x="99129" y="73239"/>
                    </a:lnTo>
                    <a:lnTo>
                      <a:pt x="103733" y="72896"/>
                    </a:lnTo>
                    <a:close/>
                    <a:moveTo>
                      <a:pt x="115062" y="65804"/>
                    </a:moveTo>
                    <a:lnTo>
                      <a:pt x="116053" y="66067"/>
                    </a:lnTo>
                    <a:lnTo>
                      <a:pt x="115685" y="66975"/>
                    </a:lnTo>
                    <a:lnTo>
                      <a:pt x="115324" y="68857"/>
                    </a:lnTo>
                    <a:lnTo>
                      <a:pt x="115112" y="68953"/>
                    </a:lnTo>
                    <a:lnTo>
                      <a:pt x="114307" y="68360"/>
                    </a:lnTo>
                    <a:lnTo>
                      <a:pt x="112979" y="66228"/>
                    </a:lnTo>
                    <a:close/>
                    <a:moveTo>
                      <a:pt x="105859" y="63098"/>
                    </a:moveTo>
                    <a:lnTo>
                      <a:pt x="107750" y="63544"/>
                    </a:lnTo>
                    <a:lnTo>
                      <a:pt x="108729" y="65107"/>
                    </a:lnTo>
                    <a:lnTo>
                      <a:pt x="108851" y="66123"/>
                    </a:lnTo>
                    <a:lnTo>
                      <a:pt x="109083" y="66522"/>
                    </a:lnTo>
                    <a:lnTo>
                      <a:pt x="110257" y="66923"/>
                    </a:lnTo>
                    <a:lnTo>
                      <a:pt x="110115" y="67151"/>
                    </a:lnTo>
                    <a:lnTo>
                      <a:pt x="108851" y="67581"/>
                    </a:lnTo>
                    <a:lnTo>
                      <a:pt x="107598" y="67549"/>
                    </a:lnTo>
                    <a:lnTo>
                      <a:pt x="105643" y="65673"/>
                    </a:lnTo>
                    <a:lnTo>
                      <a:pt x="104900" y="64307"/>
                    </a:lnTo>
                    <a:lnTo>
                      <a:pt x="105034" y="63403"/>
                    </a:lnTo>
                    <a:close/>
                    <a:moveTo>
                      <a:pt x="108266" y="55774"/>
                    </a:moveTo>
                    <a:lnTo>
                      <a:pt x="110302" y="56022"/>
                    </a:lnTo>
                    <a:lnTo>
                      <a:pt x="112632" y="57239"/>
                    </a:lnTo>
                    <a:lnTo>
                      <a:pt x="113337" y="57988"/>
                    </a:lnTo>
                    <a:lnTo>
                      <a:pt x="113320" y="58586"/>
                    </a:lnTo>
                    <a:lnTo>
                      <a:pt x="112493" y="59499"/>
                    </a:lnTo>
                    <a:lnTo>
                      <a:pt x="112199" y="60302"/>
                    </a:lnTo>
                    <a:lnTo>
                      <a:pt x="113880" y="60283"/>
                    </a:lnTo>
                    <a:lnTo>
                      <a:pt x="116315" y="60967"/>
                    </a:lnTo>
                    <a:lnTo>
                      <a:pt x="117789" y="61053"/>
                    </a:lnTo>
                    <a:lnTo>
                      <a:pt x="119015" y="61901"/>
                    </a:lnTo>
                    <a:lnTo>
                      <a:pt x="118339" y="63490"/>
                    </a:lnTo>
                    <a:lnTo>
                      <a:pt x="117605" y="63935"/>
                    </a:lnTo>
                    <a:lnTo>
                      <a:pt x="116775" y="64023"/>
                    </a:lnTo>
                    <a:lnTo>
                      <a:pt x="113877" y="62436"/>
                    </a:lnTo>
                    <a:lnTo>
                      <a:pt x="110079" y="63095"/>
                    </a:lnTo>
                    <a:lnTo>
                      <a:pt x="109323" y="62894"/>
                    </a:lnTo>
                    <a:lnTo>
                      <a:pt x="108824" y="62455"/>
                    </a:lnTo>
                    <a:lnTo>
                      <a:pt x="108619" y="61911"/>
                    </a:lnTo>
                    <a:lnTo>
                      <a:pt x="108615" y="60801"/>
                    </a:lnTo>
                    <a:lnTo>
                      <a:pt x="108409" y="60473"/>
                    </a:lnTo>
                    <a:lnTo>
                      <a:pt x="107033" y="61523"/>
                    </a:lnTo>
                    <a:lnTo>
                      <a:pt x="106429" y="61399"/>
                    </a:lnTo>
                    <a:lnTo>
                      <a:pt x="106088" y="60896"/>
                    </a:lnTo>
                    <a:lnTo>
                      <a:pt x="105941" y="59853"/>
                    </a:lnTo>
                    <a:lnTo>
                      <a:pt x="106094" y="58347"/>
                    </a:lnTo>
                    <a:lnTo>
                      <a:pt x="106900" y="56202"/>
                    </a:lnTo>
                    <a:close/>
                    <a:moveTo>
                      <a:pt x="124031" y="50542"/>
                    </a:moveTo>
                    <a:lnTo>
                      <a:pt x="126876" y="50758"/>
                    </a:lnTo>
                    <a:lnTo>
                      <a:pt x="126370" y="51625"/>
                    </a:lnTo>
                    <a:lnTo>
                      <a:pt x="123738" y="52921"/>
                    </a:lnTo>
                    <a:lnTo>
                      <a:pt x="121235" y="52960"/>
                    </a:lnTo>
                    <a:lnTo>
                      <a:pt x="122528" y="51028"/>
                    </a:lnTo>
                    <a:close/>
                    <a:moveTo>
                      <a:pt x="114304" y="49137"/>
                    </a:moveTo>
                    <a:lnTo>
                      <a:pt x="116822" y="51059"/>
                    </a:lnTo>
                    <a:lnTo>
                      <a:pt x="117853" y="52612"/>
                    </a:lnTo>
                    <a:lnTo>
                      <a:pt x="119718" y="53071"/>
                    </a:lnTo>
                    <a:lnTo>
                      <a:pt x="119956" y="53309"/>
                    </a:lnTo>
                    <a:lnTo>
                      <a:pt x="119746" y="54377"/>
                    </a:lnTo>
                    <a:lnTo>
                      <a:pt x="117848" y="55188"/>
                    </a:lnTo>
                    <a:lnTo>
                      <a:pt x="117038" y="54517"/>
                    </a:lnTo>
                    <a:lnTo>
                      <a:pt x="116827" y="52416"/>
                    </a:lnTo>
                    <a:lnTo>
                      <a:pt x="114564" y="51516"/>
                    </a:lnTo>
                    <a:lnTo>
                      <a:pt x="113464" y="50957"/>
                    </a:lnTo>
                    <a:lnTo>
                      <a:pt x="112612" y="49897"/>
                    </a:lnTo>
                    <a:lnTo>
                      <a:pt x="112829" y="49572"/>
                    </a:lnTo>
                    <a:close/>
                    <a:moveTo>
                      <a:pt x="149939" y="7430"/>
                    </a:moveTo>
                    <a:lnTo>
                      <a:pt x="151315" y="7494"/>
                    </a:lnTo>
                    <a:lnTo>
                      <a:pt x="151174" y="9833"/>
                    </a:lnTo>
                    <a:lnTo>
                      <a:pt x="151632" y="12180"/>
                    </a:lnTo>
                    <a:lnTo>
                      <a:pt x="152774" y="11572"/>
                    </a:lnTo>
                    <a:lnTo>
                      <a:pt x="154498" y="13821"/>
                    </a:lnTo>
                    <a:lnTo>
                      <a:pt x="155378" y="13824"/>
                    </a:lnTo>
                    <a:lnTo>
                      <a:pt x="156827" y="12931"/>
                    </a:lnTo>
                    <a:lnTo>
                      <a:pt x="156535" y="15023"/>
                    </a:lnTo>
                    <a:lnTo>
                      <a:pt x="155031" y="20819"/>
                    </a:lnTo>
                    <a:lnTo>
                      <a:pt x="154608" y="21802"/>
                    </a:lnTo>
                    <a:lnTo>
                      <a:pt x="154322" y="23560"/>
                    </a:lnTo>
                    <a:lnTo>
                      <a:pt x="154023" y="23902"/>
                    </a:lnTo>
                    <a:lnTo>
                      <a:pt x="153579" y="27452"/>
                    </a:lnTo>
                    <a:lnTo>
                      <a:pt x="152562" y="28620"/>
                    </a:lnTo>
                    <a:lnTo>
                      <a:pt x="151712" y="31404"/>
                    </a:lnTo>
                    <a:lnTo>
                      <a:pt x="151365" y="31676"/>
                    </a:lnTo>
                    <a:lnTo>
                      <a:pt x="150118" y="30605"/>
                    </a:lnTo>
                    <a:lnTo>
                      <a:pt x="151364" y="26353"/>
                    </a:lnTo>
                    <a:lnTo>
                      <a:pt x="151880" y="23878"/>
                    </a:lnTo>
                    <a:lnTo>
                      <a:pt x="151554" y="22593"/>
                    </a:lnTo>
                    <a:lnTo>
                      <a:pt x="150849" y="21436"/>
                    </a:lnTo>
                    <a:lnTo>
                      <a:pt x="148942" y="21399"/>
                    </a:lnTo>
                    <a:lnTo>
                      <a:pt x="147340" y="21933"/>
                    </a:lnTo>
                    <a:lnTo>
                      <a:pt x="147000" y="21250"/>
                    </a:lnTo>
                    <a:lnTo>
                      <a:pt x="146950" y="20329"/>
                    </a:lnTo>
                    <a:lnTo>
                      <a:pt x="146564" y="20023"/>
                    </a:lnTo>
                    <a:lnTo>
                      <a:pt x="144431" y="20086"/>
                    </a:lnTo>
                    <a:lnTo>
                      <a:pt x="143805" y="19832"/>
                    </a:lnTo>
                    <a:lnTo>
                      <a:pt x="143392" y="18986"/>
                    </a:lnTo>
                    <a:lnTo>
                      <a:pt x="143310" y="18314"/>
                    </a:lnTo>
                    <a:lnTo>
                      <a:pt x="145236" y="17787"/>
                    </a:lnTo>
                    <a:lnTo>
                      <a:pt x="147054" y="17983"/>
                    </a:lnTo>
                    <a:lnTo>
                      <a:pt x="149703" y="16640"/>
                    </a:lnTo>
                    <a:lnTo>
                      <a:pt x="148046" y="12130"/>
                    </a:lnTo>
                    <a:lnTo>
                      <a:pt x="145851" y="11705"/>
                    </a:lnTo>
                    <a:lnTo>
                      <a:pt x="145344" y="11268"/>
                    </a:lnTo>
                    <a:lnTo>
                      <a:pt x="145767" y="10502"/>
                    </a:lnTo>
                    <a:lnTo>
                      <a:pt x="146972" y="10089"/>
                    </a:lnTo>
                    <a:lnTo>
                      <a:pt x="148828" y="7792"/>
                    </a:lnTo>
                    <a:close/>
                    <a:moveTo>
                      <a:pt x="155924" y="3736"/>
                    </a:moveTo>
                    <a:lnTo>
                      <a:pt x="157863" y="3860"/>
                    </a:lnTo>
                    <a:lnTo>
                      <a:pt x="158171" y="4878"/>
                    </a:lnTo>
                    <a:lnTo>
                      <a:pt x="157979" y="5814"/>
                    </a:lnTo>
                    <a:lnTo>
                      <a:pt x="156991" y="5897"/>
                    </a:lnTo>
                    <a:lnTo>
                      <a:pt x="156903" y="6184"/>
                    </a:lnTo>
                    <a:lnTo>
                      <a:pt x="157211" y="7986"/>
                    </a:lnTo>
                    <a:lnTo>
                      <a:pt x="157230" y="10077"/>
                    </a:lnTo>
                    <a:lnTo>
                      <a:pt x="157046" y="10621"/>
                    </a:lnTo>
                    <a:lnTo>
                      <a:pt x="156486" y="11006"/>
                    </a:lnTo>
                    <a:lnTo>
                      <a:pt x="154327" y="7619"/>
                    </a:lnTo>
                    <a:close/>
                    <a:moveTo>
                      <a:pt x="161891" y="0"/>
                    </a:moveTo>
                    <a:lnTo>
                      <a:pt x="162369" y="21"/>
                    </a:lnTo>
                    <a:lnTo>
                      <a:pt x="162978" y="667"/>
                    </a:lnTo>
                    <a:lnTo>
                      <a:pt x="162977" y="1051"/>
                    </a:lnTo>
                    <a:lnTo>
                      <a:pt x="161831" y="3871"/>
                    </a:lnTo>
                    <a:lnTo>
                      <a:pt x="161846" y="4948"/>
                    </a:lnTo>
                    <a:lnTo>
                      <a:pt x="159996" y="4845"/>
                    </a:lnTo>
                    <a:lnTo>
                      <a:pt x="159706" y="4502"/>
                    </a:lnTo>
                    <a:lnTo>
                      <a:pt x="159356" y="2885"/>
                    </a:lnTo>
                    <a:lnTo>
                      <a:pt x="159589" y="1162"/>
                    </a:lnTo>
                    <a:lnTo>
                      <a:pt x="159848" y="718"/>
                    </a:lnTo>
                    <a:lnTo>
                      <a:pt x="160388" y="535"/>
                    </a:lnTo>
                    <a:lnTo>
                      <a:pt x="160973" y="873"/>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259" name="ee4p_GR_1_15912"/>
              <p:cNvSpPr>
                <a:spLocks noChangeAspect="1"/>
              </p:cNvSpPr>
              <p:nvPr>
                <p:custDataLst>
                  <p:tags r:id="rId18"/>
                </p:custDataLst>
              </p:nvPr>
            </p:nvSpPr>
            <p:spPr>
              <a:xfrm>
                <a:off x="5493872" y="5435278"/>
                <a:ext cx="752573" cy="694414"/>
              </a:xfrm>
              <a:custGeom>
                <a:avLst/>
                <a:gdLst>
                  <a:gd name="connsiteX0" fmla="*/ 90448 w 189841"/>
                  <a:gd name="connsiteY0" fmla="*/ 157073 h 175170"/>
                  <a:gd name="connsiteX1" fmla="*/ 91198 w 189841"/>
                  <a:gd name="connsiteY1" fmla="*/ 157609 h 175170"/>
                  <a:gd name="connsiteX2" fmla="*/ 91697 w 189841"/>
                  <a:gd name="connsiteY2" fmla="*/ 159571 h 175170"/>
                  <a:gd name="connsiteX3" fmla="*/ 92998 w 189841"/>
                  <a:gd name="connsiteY3" fmla="*/ 160093 h 175170"/>
                  <a:gd name="connsiteX4" fmla="*/ 94510 w 189841"/>
                  <a:gd name="connsiteY4" fmla="*/ 160276 h 175170"/>
                  <a:gd name="connsiteX5" fmla="*/ 96559 w 189841"/>
                  <a:gd name="connsiteY5" fmla="*/ 160244 h 175170"/>
                  <a:gd name="connsiteX6" fmla="*/ 97026 w 189841"/>
                  <a:gd name="connsiteY6" fmla="*/ 160094 h 175170"/>
                  <a:gd name="connsiteX7" fmla="*/ 98330 w 189841"/>
                  <a:gd name="connsiteY7" fmla="*/ 158624 h 175170"/>
                  <a:gd name="connsiteX8" fmla="*/ 99937 w 189841"/>
                  <a:gd name="connsiteY8" fmla="*/ 158590 h 175170"/>
                  <a:gd name="connsiteX9" fmla="*/ 100638 w 189841"/>
                  <a:gd name="connsiteY9" fmla="*/ 160043 h 175170"/>
                  <a:gd name="connsiteX10" fmla="*/ 99008 w 189841"/>
                  <a:gd name="connsiteY10" fmla="*/ 160712 h 175170"/>
                  <a:gd name="connsiteX11" fmla="*/ 98676 w 189841"/>
                  <a:gd name="connsiteY11" fmla="*/ 161090 h 175170"/>
                  <a:gd name="connsiteX12" fmla="*/ 98989 w 189841"/>
                  <a:gd name="connsiteY12" fmla="*/ 161396 h 175170"/>
                  <a:gd name="connsiteX13" fmla="*/ 100213 w 189841"/>
                  <a:gd name="connsiteY13" fmla="*/ 162002 h 175170"/>
                  <a:gd name="connsiteX14" fmla="*/ 101913 w 189841"/>
                  <a:gd name="connsiteY14" fmla="*/ 161773 h 175170"/>
                  <a:gd name="connsiteX15" fmla="*/ 101964 w 189841"/>
                  <a:gd name="connsiteY15" fmla="*/ 162916 h 175170"/>
                  <a:gd name="connsiteX16" fmla="*/ 102344 w 189841"/>
                  <a:gd name="connsiteY16" fmla="*/ 163849 h 175170"/>
                  <a:gd name="connsiteX17" fmla="*/ 103184 w 189841"/>
                  <a:gd name="connsiteY17" fmla="*/ 164406 h 175170"/>
                  <a:gd name="connsiteX18" fmla="*/ 104093 w 189841"/>
                  <a:gd name="connsiteY18" fmla="*/ 164515 h 175170"/>
                  <a:gd name="connsiteX19" fmla="*/ 106104 w 189841"/>
                  <a:gd name="connsiteY19" fmla="*/ 164350 h 175170"/>
                  <a:gd name="connsiteX20" fmla="*/ 108086 w 189841"/>
                  <a:gd name="connsiteY20" fmla="*/ 163980 h 175170"/>
                  <a:gd name="connsiteX21" fmla="*/ 110129 w 189841"/>
                  <a:gd name="connsiteY21" fmla="*/ 163248 h 175170"/>
                  <a:gd name="connsiteX22" fmla="*/ 112215 w 189841"/>
                  <a:gd name="connsiteY22" fmla="*/ 162874 h 175170"/>
                  <a:gd name="connsiteX23" fmla="*/ 118447 w 189841"/>
                  <a:gd name="connsiteY23" fmla="*/ 163249 h 175170"/>
                  <a:gd name="connsiteX24" fmla="*/ 120684 w 189841"/>
                  <a:gd name="connsiteY24" fmla="*/ 164830 h 175170"/>
                  <a:gd name="connsiteX25" fmla="*/ 124940 w 189841"/>
                  <a:gd name="connsiteY25" fmla="*/ 165020 h 175170"/>
                  <a:gd name="connsiteX26" fmla="*/ 128896 w 189841"/>
                  <a:gd name="connsiteY26" fmla="*/ 165852 h 175170"/>
                  <a:gd name="connsiteX27" fmla="*/ 130974 w 189841"/>
                  <a:gd name="connsiteY27" fmla="*/ 165303 h 175170"/>
                  <a:gd name="connsiteX28" fmla="*/ 134523 w 189841"/>
                  <a:gd name="connsiteY28" fmla="*/ 164788 h 175170"/>
                  <a:gd name="connsiteX29" fmla="*/ 135092 w 189841"/>
                  <a:gd name="connsiteY29" fmla="*/ 165346 h 175170"/>
                  <a:gd name="connsiteX30" fmla="*/ 134633 w 189841"/>
                  <a:gd name="connsiteY30" fmla="*/ 168918 h 175170"/>
                  <a:gd name="connsiteX31" fmla="*/ 134852 w 189841"/>
                  <a:gd name="connsiteY31" fmla="*/ 169953 h 175170"/>
                  <a:gd name="connsiteX32" fmla="*/ 135875 w 189841"/>
                  <a:gd name="connsiteY32" fmla="*/ 170451 h 175170"/>
                  <a:gd name="connsiteX33" fmla="*/ 136888 w 189841"/>
                  <a:gd name="connsiteY33" fmla="*/ 170208 h 175170"/>
                  <a:gd name="connsiteX34" fmla="*/ 138132 w 189841"/>
                  <a:gd name="connsiteY34" fmla="*/ 169039 h 175170"/>
                  <a:gd name="connsiteX35" fmla="*/ 141109 w 189841"/>
                  <a:gd name="connsiteY35" fmla="*/ 168134 h 175170"/>
                  <a:gd name="connsiteX36" fmla="*/ 144202 w 189841"/>
                  <a:gd name="connsiteY36" fmla="*/ 168139 h 175170"/>
                  <a:gd name="connsiteX37" fmla="*/ 146804 w 189841"/>
                  <a:gd name="connsiteY37" fmla="*/ 165763 h 175170"/>
                  <a:gd name="connsiteX38" fmla="*/ 147571 w 189841"/>
                  <a:gd name="connsiteY38" fmla="*/ 165628 h 175170"/>
                  <a:gd name="connsiteX39" fmla="*/ 147093 w 189841"/>
                  <a:gd name="connsiteY39" fmla="*/ 166796 h 175170"/>
                  <a:gd name="connsiteX40" fmla="*/ 146700 w 189841"/>
                  <a:gd name="connsiteY40" fmla="*/ 169539 h 175170"/>
                  <a:gd name="connsiteX41" fmla="*/ 146141 w 189841"/>
                  <a:gd name="connsiteY41" fmla="*/ 171145 h 175170"/>
                  <a:gd name="connsiteX42" fmla="*/ 145892 w 189841"/>
                  <a:gd name="connsiteY42" fmla="*/ 172410 h 175170"/>
                  <a:gd name="connsiteX43" fmla="*/ 144152 w 189841"/>
                  <a:gd name="connsiteY43" fmla="*/ 173063 h 175170"/>
                  <a:gd name="connsiteX44" fmla="*/ 141522 w 189841"/>
                  <a:gd name="connsiteY44" fmla="*/ 173175 h 175170"/>
                  <a:gd name="connsiteX45" fmla="*/ 136724 w 189841"/>
                  <a:gd name="connsiteY45" fmla="*/ 172898 h 175170"/>
                  <a:gd name="connsiteX46" fmla="*/ 131887 w 189841"/>
                  <a:gd name="connsiteY46" fmla="*/ 173346 h 175170"/>
                  <a:gd name="connsiteX47" fmla="*/ 122928 w 189841"/>
                  <a:gd name="connsiteY47" fmla="*/ 174549 h 175170"/>
                  <a:gd name="connsiteX48" fmla="*/ 113951 w 189841"/>
                  <a:gd name="connsiteY48" fmla="*/ 175170 h 175170"/>
                  <a:gd name="connsiteX49" fmla="*/ 112744 w 189841"/>
                  <a:gd name="connsiteY49" fmla="*/ 174765 h 175170"/>
                  <a:gd name="connsiteX50" fmla="*/ 112716 w 189841"/>
                  <a:gd name="connsiteY50" fmla="*/ 173170 h 175170"/>
                  <a:gd name="connsiteX51" fmla="*/ 112522 w 189841"/>
                  <a:gd name="connsiteY51" fmla="*/ 172069 h 175170"/>
                  <a:gd name="connsiteX52" fmla="*/ 111941 w 189841"/>
                  <a:gd name="connsiteY52" fmla="*/ 171298 h 175170"/>
                  <a:gd name="connsiteX53" fmla="*/ 109166 w 189841"/>
                  <a:gd name="connsiteY53" fmla="*/ 170640 h 175170"/>
                  <a:gd name="connsiteX54" fmla="*/ 106519 w 189841"/>
                  <a:gd name="connsiteY54" fmla="*/ 169511 h 175170"/>
                  <a:gd name="connsiteX55" fmla="*/ 96140 w 189841"/>
                  <a:gd name="connsiteY55" fmla="*/ 167967 h 175170"/>
                  <a:gd name="connsiteX56" fmla="*/ 93692 w 189841"/>
                  <a:gd name="connsiteY56" fmla="*/ 167361 h 175170"/>
                  <a:gd name="connsiteX57" fmla="*/ 89718 w 189841"/>
                  <a:gd name="connsiteY57" fmla="*/ 167677 h 175170"/>
                  <a:gd name="connsiteX58" fmla="*/ 88263 w 189841"/>
                  <a:gd name="connsiteY58" fmla="*/ 167635 h 175170"/>
                  <a:gd name="connsiteX59" fmla="*/ 87261 w 189841"/>
                  <a:gd name="connsiteY59" fmla="*/ 167081 h 175170"/>
                  <a:gd name="connsiteX60" fmla="*/ 86572 w 189841"/>
                  <a:gd name="connsiteY60" fmla="*/ 166129 h 175170"/>
                  <a:gd name="connsiteX61" fmla="*/ 86261 w 189841"/>
                  <a:gd name="connsiteY61" fmla="*/ 163106 h 175170"/>
                  <a:gd name="connsiteX62" fmla="*/ 86753 w 189841"/>
                  <a:gd name="connsiteY62" fmla="*/ 160110 h 175170"/>
                  <a:gd name="connsiteX63" fmla="*/ 87613 w 189841"/>
                  <a:gd name="connsiteY63" fmla="*/ 159318 h 175170"/>
                  <a:gd name="connsiteX64" fmla="*/ 88008 w 189841"/>
                  <a:gd name="connsiteY64" fmla="*/ 160221 h 175170"/>
                  <a:gd name="connsiteX65" fmla="*/ 89027 w 189841"/>
                  <a:gd name="connsiteY65" fmla="*/ 160634 h 175170"/>
                  <a:gd name="connsiteX66" fmla="*/ 89973 w 189841"/>
                  <a:gd name="connsiteY66" fmla="*/ 159724 h 175170"/>
                  <a:gd name="connsiteX67" fmla="*/ 89964 w 189841"/>
                  <a:gd name="connsiteY67" fmla="*/ 158350 h 175170"/>
                  <a:gd name="connsiteX68" fmla="*/ 167536 w 189841"/>
                  <a:gd name="connsiteY68" fmla="*/ 152919 h 175170"/>
                  <a:gd name="connsiteX69" fmla="*/ 167180 w 189841"/>
                  <a:gd name="connsiteY69" fmla="*/ 155589 h 175170"/>
                  <a:gd name="connsiteX70" fmla="*/ 166078 w 189841"/>
                  <a:gd name="connsiteY70" fmla="*/ 157728 h 175170"/>
                  <a:gd name="connsiteX71" fmla="*/ 167221 w 189841"/>
                  <a:gd name="connsiteY71" fmla="*/ 159502 h 175170"/>
                  <a:gd name="connsiteX72" fmla="*/ 167767 w 189841"/>
                  <a:gd name="connsiteY72" fmla="*/ 161523 h 175170"/>
                  <a:gd name="connsiteX73" fmla="*/ 166495 w 189841"/>
                  <a:gd name="connsiteY73" fmla="*/ 161857 h 175170"/>
                  <a:gd name="connsiteX74" fmla="*/ 165651 w 189841"/>
                  <a:gd name="connsiteY74" fmla="*/ 163269 h 175170"/>
                  <a:gd name="connsiteX75" fmla="*/ 164794 w 189841"/>
                  <a:gd name="connsiteY75" fmla="*/ 162079 h 175170"/>
                  <a:gd name="connsiteX76" fmla="*/ 165163 w 189841"/>
                  <a:gd name="connsiteY76" fmla="*/ 160705 h 175170"/>
                  <a:gd name="connsiteX77" fmla="*/ 164165 w 189841"/>
                  <a:gd name="connsiteY77" fmla="*/ 158526 h 175170"/>
                  <a:gd name="connsiteX78" fmla="*/ 166053 w 189841"/>
                  <a:gd name="connsiteY78" fmla="*/ 155292 h 175170"/>
                  <a:gd name="connsiteX79" fmla="*/ 166096 w 189841"/>
                  <a:gd name="connsiteY79" fmla="*/ 153720 h 175170"/>
                  <a:gd name="connsiteX80" fmla="*/ 73059 w 189841"/>
                  <a:gd name="connsiteY80" fmla="*/ 138689 h 175170"/>
                  <a:gd name="connsiteX81" fmla="*/ 74106 w 189841"/>
                  <a:gd name="connsiteY81" fmla="*/ 140102 h 175170"/>
                  <a:gd name="connsiteX82" fmla="*/ 76300 w 189841"/>
                  <a:gd name="connsiteY82" fmla="*/ 142164 h 175170"/>
                  <a:gd name="connsiteX83" fmla="*/ 75343 w 189841"/>
                  <a:gd name="connsiteY83" fmla="*/ 143599 h 175170"/>
                  <a:gd name="connsiteX84" fmla="*/ 75086 w 189841"/>
                  <a:gd name="connsiteY84" fmla="*/ 144696 h 175170"/>
                  <a:gd name="connsiteX85" fmla="*/ 72815 w 189841"/>
                  <a:gd name="connsiteY85" fmla="*/ 143942 h 175170"/>
                  <a:gd name="connsiteX86" fmla="*/ 72182 w 189841"/>
                  <a:gd name="connsiteY86" fmla="*/ 142810 h 175170"/>
                  <a:gd name="connsiteX87" fmla="*/ 72068 w 189841"/>
                  <a:gd name="connsiteY87" fmla="*/ 140299 h 175170"/>
                  <a:gd name="connsiteX88" fmla="*/ 72664 w 189841"/>
                  <a:gd name="connsiteY88" fmla="*/ 139074 h 175170"/>
                  <a:gd name="connsiteX89" fmla="*/ 189841 w 189841"/>
                  <a:gd name="connsiteY89" fmla="*/ 137431 h 175170"/>
                  <a:gd name="connsiteX90" fmla="*/ 189801 w 189841"/>
                  <a:gd name="connsiteY90" fmla="*/ 139035 h 175170"/>
                  <a:gd name="connsiteX91" fmla="*/ 187899 w 189841"/>
                  <a:gd name="connsiteY91" fmla="*/ 143092 h 175170"/>
                  <a:gd name="connsiteX92" fmla="*/ 186211 w 189841"/>
                  <a:gd name="connsiteY92" fmla="*/ 145117 h 175170"/>
                  <a:gd name="connsiteX93" fmla="*/ 186655 w 189841"/>
                  <a:gd name="connsiteY93" fmla="*/ 146743 h 175170"/>
                  <a:gd name="connsiteX94" fmla="*/ 183952 w 189841"/>
                  <a:gd name="connsiteY94" fmla="*/ 147193 h 175170"/>
                  <a:gd name="connsiteX95" fmla="*/ 181238 w 189841"/>
                  <a:gd name="connsiteY95" fmla="*/ 150175 h 175170"/>
                  <a:gd name="connsiteX96" fmla="*/ 179642 w 189841"/>
                  <a:gd name="connsiteY96" fmla="*/ 150705 h 175170"/>
                  <a:gd name="connsiteX97" fmla="*/ 179091 w 189841"/>
                  <a:gd name="connsiteY97" fmla="*/ 150636 h 175170"/>
                  <a:gd name="connsiteX98" fmla="*/ 178424 w 189841"/>
                  <a:gd name="connsiteY98" fmla="*/ 149468 h 175170"/>
                  <a:gd name="connsiteX99" fmla="*/ 179348 w 189841"/>
                  <a:gd name="connsiteY99" fmla="*/ 146645 h 175170"/>
                  <a:gd name="connsiteX100" fmla="*/ 178493 w 189841"/>
                  <a:gd name="connsiteY100" fmla="*/ 144829 h 175170"/>
                  <a:gd name="connsiteX101" fmla="*/ 178441 w 189841"/>
                  <a:gd name="connsiteY101" fmla="*/ 144059 h 175170"/>
                  <a:gd name="connsiteX102" fmla="*/ 179726 w 189841"/>
                  <a:gd name="connsiteY102" fmla="*/ 142993 h 175170"/>
                  <a:gd name="connsiteX103" fmla="*/ 180629 w 189841"/>
                  <a:gd name="connsiteY103" fmla="*/ 141396 h 175170"/>
                  <a:gd name="connsiteX104" fmla="*/ 182822 w 189841"/>
                  <a:gd name="connsiteY104" fmla="*/ 139667 h 175170"/>
                  <a:gd name="connsiteX105" fmla="*/ 188506 w 189841"/>
                  <a:gd name="connsiteY105" fmla="*/ 137619 h 175170"/>
                  <a:gd name="connsiteX106" fmla="*/ 127421 w 189841"/>
                  <a:gd name="connsiteY106" fmla="*/ 136416 h 175170"/>
                  <a:gd name="connsiteX107" fmla="*/ 128713 w 189841"/>
                  <a:gd name="connsiteY107" fmla="*/ 137395 h 175170"/>
                  <a:gd name="connsiteX108" fmla="*/ 129045 w 189841"/>
                  <a:gd name="connsiteY108" fmla="*/ 138469 h 175170"/>
                  <a:gd name="connsiteX109" fmla="*/ 128017 w 189841"/>
                  <a:gd name="connsiteY109" fmla="*/ 139799 h 175170"/>
                  <a:gd name="connsiteX110" fmla="*/ 126570 w 189841"/>
                  <a:gd name="connsiteY110" fmla="*/ 139322 h 175170"/>
                  <a:gd name="connsiteX111" fmla="*/ 127160 w 189841"/>
                  <a:gd name="connsiteY111" fmla="*/ 138816 h 175170"/>
                  <a:gd name="connsiteX112" fmla="*/ 127508 w 189841"/>
                  <a:gd name="connsiteY112" fmla="*/ 138159 h 175170"/>
                  <a:gd name="connsiteX113" fmla="*/ 127546 w 189841"/>
                  <a:gd name="connsiteY113" fmla="*/ 137212 h 175170"/>
                  <a:gd name="connsiteX114" fmla="*/ 127154 w 189841"/>
                  <a:gd name="connsiteY114" fmla="*/ 136629 h 175170"/>
                  <a:gd name="connsiteX115" fmla="*/ 148672 w 189841"/>
                  <a:gd name="connsiteY115" fmla="*/ 132238 h 175170"/>
                  <a:gd name="connsiteX116" fmla="*/ 149805 w 189841"/>
                  <a:gd name="connsiteY116" fmla="*/ 132602 h 175170"/>
                  <a:gd name="connsiteX117" fmla="*/ 150676 w 189841"/>
                  <a:gd name="connsiteY117" fmla="*/ 133587 h 175170"/>
                  <a:gd name="connsiteX118" fmla="*/ 148929 w 189841"/>
                  <a:gd name="connsiteY118" fmla="*/ 134192 h 175170"/>
                  <a:gd name="connsiteX119" fmla="*/ 147819 w 189841"/>
                  <a:gd name="connsiteY119" fmla="*/ 135462 h 175170"/>
                  <a:gd name="connsiteX120" fmla="*/ 146461 w 189841"/>
                  <a:gd name="connsiteY120" fmla="*/ 134562 h 175170"/>
                  <a:gd name="connsiteX121" fmla="*/ 146456 w 189841"/>
                  <a:gd name="connsiteY121" fmla="*/ 133333 h 175170"/>
                  <a:gd name="connsiteX122" fmla="*/ 147942 w 189841"/>
                  <a:gd name="connsiteY122" fmla="*/ 133709 h 175170"/>
                  <a:gd name="connsiteX123" fmla="*/ 148985 w 189841"/>
                  <a:gd name="connsiteY123" fmla="*/ 133017 h 175170"/>
                  <a:gd name="connsiteX124" fmla="*/ 181674 w 189841"/>
                  <a:gd name="connsiteY124" fmla="*/ 132173 h 175170"/>
                  <a:gd name="connsiteX125" fmla="*/ 181836 w 189841"/>
                  <a:gd name="connsiteY125" fmla="*/ 132646 h 175170"/>
                  <a:gd name="connsiteX126" fmla="*/ 181818 w 189841"/>
                  <a:gd name="connsiteY126" fmla="*/ 133656 h 175170"/>
                  <a:gd name="connsiteX127" fmla="*/ 181622 w 189841"/>
                  <a:gd name="connsiteY127" fmla="*/ 134385 h 175170"/>
                  <a:gd name="connsiteX128" fmla="*/ 181138 w 189841"/>
                  <a:gd name="connsiteY128" fmla="*/ 134788 h 175170"/>
                  <a:gd name="connsiteX129" fmla="*/ 180028 w 189841"/>
                  <a:gd name="connsiteY129" fmla="*/ 133630 h 175170"/>
                  <a:gd name="connsiteX130" fmla="*/ 179976 w 189841"/>
                  <a:gd name="connsiteY130" fmla="*/ 133026 h 175170"/>
                  <a:gd name="connsiteX131" fmla="*/ 181106 w 189841"/>
                  <a:gd name="connsiteY131" fmla="*/ 132333 h 175170"/>
                  <a:gd name="connsiteX132" fmla="*/ 108112 w 189841"/>
                  <a:gd name="connsiteY132" fmla="*/ 129062 h 175170"/>
                  <a:gd name="connsiteX133" fmla="*/ 108151 w 189841"/>
                  <a:gd name="connsiteY133" fmla="*/ 130553 h 175170"/>
                  <a:gd name="connsiteX134" fmla="*/ 108000 w 189841"/>
                  <a:gd name="connsiteY134" fmla="*/ 131087 h 175170"/>
                  <a:gd name="connsiteX135" fmla="*/ 103474 w 189841"/>
                  <a:gd name="connsiteY135" fmla="*/ 131806 h 175170"/>
                  <a:gd name="connsiteX136" fmla="*/ 103893 w 189841"/>
                  <a:gd name="connsiteY136" fmla="*/ 130097 h 175170"/>
                  <a:gd name="connsiteX137" fmla="*/ 104169 w 189841"/>
                  <a:gd name="connsiteY137" fmla="*/ 129557 h 175170"/>
                  <a:gd name="connsiteX138" fmla="*/ 105668 w 189841"/>
                  <a:gd name="connsiteY138" fmla="*/ 130352 h 175170"/>
                  <a:gd name="connsiteX139" fmla="*/ 106220 w 189841"/>
                  <a:gd name="connsiteY139" fmla="*/ 129946 h 175170"/>
                  <a:gd name="connsiteX140" fmla="*/ 106445 w 189841"/>
                  <a:gd name="connsiteY140" fmla="*/ 129476 h 175170"/>
                  <a:gd name="connsiteX141" fmla="*/ 124921 w 189841"/>
                  <a:gd name="connsiteY141" fmla="*/ 128417 h 175170"/>
                  <a:gd name="connsiteX142" fmla="*/ 127376 w 189841"/>
                  <a:gd name="connsiteY142" fmla="*/ 130240 h 175170"/>
                  <a:gd name="connsiteX143" fmla="*/ 126819 w 189841"/>
                  <a:gd name="connsiteY143" fmla="*/ 131339 h 175170"/>
                  <a:gd name="connsiteX144" fmla="*/ 126434 w 189841"/>
                  <a:gd name="connsiteY144" fmla="*/ 131737 h 175170"/>
                  <a:gd name="connsiteX145" fmla="*/ 124761 w 189841"/>
                  <a:gd name="connsiteY145" fmla="*/ 130134 h 175170"/>
                  <a:gd name="connsiteX146" fmla="*/ 124126 w 189841"/>
                  <a:gd name="connsiteY146" fmla="*/ 129197 h 175170"/>
                  <a:gd name="connsiteX147" fmla="*/ 168476 w 189841"/>
                  <a:gd name="connsiteY147" fmla="*/ 125472 h 175170"/>
                  <a:gd name="connsiteX148" fmla="*/ 170389 w 189841"/>
                  <a:gd name="connsiteY148" fmla="*/ 126393 h 175170"/>
                  <a:gd name="connsiteX149" fmla="*/ 166873 w 189841"/>
                  <a:gd name="connsiteY149" fmla="*/ 127910 h 175170"/>
                  <a:gd name="connsiteX150" fmla="*/ 165940 w 189841"/>
                  <a:gd name="connsiteY150" fmla="*/ 128712 h 175170"/>
                  <a:gd name="connsiteX151" fmla="*/ 163345 w 189841"/>
                  <a:gd name="connsiteY151" fmla="*/ 128885 h 175170"/>
                  <a:gd name="connsiteX152" fmla="*/ 161488 w 189841"/>
                  <a:gd name="connsiteY152" fmla="*/ 129993 h 175170"/>
                  <a:gd name="connsiteX153" fmla="*/ 160797 w 189841"/>
                  <a:gd name="connsiteY153" fmla="*/ 130023 h 175170"/>
                  <a:gd name="connsiteX154" fmla="*/ 161619 w 189841"/>
                  <a:gd name="connsiteY154" fmla="*/ 128797 h 175170"/>
                  <a:gd name="connsiteX155" fmla="*/ 163954 w 189841"/>
                  <a:gd name="connsiteY155" fmla="*/ 127117 h 175170"/>
                  <a:gd name="connsiteX156" fmla="*/ 167355 w 189841"/>
                  <a:gd name="connsiteY156" fmla="*/ 125637 h 175170"/>
                  <a:gd name="connsiteX157" fmla="*/ 140505 w 189841"/>
                  <a:gd name="connsiteY157" fmla="*/ 124652 h 175170"/>
                  <a:gd name="connsiteX158" fmla="*/ 141915 w 189841"/>
                  <a:gd name="connsiteY158" fmla="*/ 125533 h 175170"/>
                  <a:gd name="connsiteX159" fmla="*/ 140151 w 189841"/>
                  <a:gd name="connsiteY159" fmla="*/ 126118 h 175170"/>
                  <a:gd name="connsiteX160" fmla="*/ 137380 w 189841"/>
                  <a:gd name="connsiteY160" fmla="*/ 128386 h 175170"/>
                  <a:gd name="connsiteX161" fmla="*/ 135428 w 189841"/>
                  <a:gd name="connsiteY161" fmla="*/ 128594 h 175170"/>
                  <a:gd name="connsiteX162" fmla="*/ 134811 w 189841"/>
                  <a:gd name="connsiteY162" fmla="*/ 128403 h 175170"/>
                  <a:gd name="connsiteX163" fmla="*/ 135996 w 189841"/>
                  <a:gd name="connsiteY163" fmla="*/ 127964 h 175170"/>
                  <a:gd name="connsiteX164" fmla="*/ 136828 w 189841"/>
                  <a:gd name="connsiteY164" fmla="*/ 127498 h 175170"/>
                  <a:gd name="connsiteX165" fmla="*/ 137227 w 189841"/>
                  <a:gd name="connsiteY165" fmla="*/ 126934 h 175170"/>
                  <a:gd name="connsiteX166" fmla="*/ 139207 w 189841"/>
                  <a:gd name="connsiteY166" fmla="*/ 125943 h 175170"/>
                  <a:gd name="connsiteX167" fmla="*/ 112100 w 189841"/>
                  <a:gd name="connsiteY167" fmla="*/ 122454 h 175170"/>
                  <a:gd name="connsiteX168" fmla="*/ 113141 w 189841"/>
                  <a:gd name="connsiteY168" fmla="*/ 124351 h 175170"/>
                  <a:gd name="connsiteX169" fmla="*/ 112206 w 189841"/>
                  <a:gd name="connsiteY169" fmla="*/ 125057 h 175170"/>
                  <a:gd name="connsiteX170" fmla="*/ 111802 w 189841"/>
                  <a:gd name="connsiteY170" fmla="*/ 125168 h 175170"/>
                  <a:gd name="connsiteX171" fmla="*/ 111224 w 189841"/>
                  <a:gd name="connsiteY171" fmla="*/ 124096 h 175170"/>
                  <a:gd name="connsiteX172" fmla="*/ 111103 w 189841"/>
                  <a:gd name="connsiteY172" fmla="*/ 123096 h 175170"/>
                  <a:gd name="connsiteX173" fmla="*/ 111334 w 189841"/>
                  <a:gd name="connsiteY173" fmla="*/ 122510 h 175170"/>
                  <a:gd name="connsiteX174" fmla="*/ 160140 w 189841"/>
                  <a:gd name="connsiteY174" fmla="*/ 120840 h 175170"/>
                  <a:gd name="connsiteX175" fmla="*/ 161864 w 189841"/>
                  <a:gd name="connsiteY175" fmla="*/ 121735 h 175170"/>
                  <a:gd name="connsiteX176" fmla="*/ 162956 w 189841"/>
                  <a:gd name="connsiteY176" fmla="*/ 122814 h 175170"/>
                  <a:gd name="connsiteX177" fmla="*/ 163489 w 189841"/>
                  <a:gd name="connsiteY177" fmla="*/ 123020 h 175170"/>
                  <a:gd name="connsiteX178" fmla="*/ 163366 w 189841"/>
                  <a:gd name="connsiteY178" fmla="*/ 123671 h 175170"/>
                  <a:gd name="connsiteX179" fmla="*/ 163038 w 189841"/>
                  <a:gd name="connsiteY179" fmla="*/ 124102 h 175170"/>
                  <a:gd name="connsiteX180" fmla="*/ 160831 w 189841"/>
                  <a:gd name="connsiteY180" fmla="*/ 124453 h 175170"/>
                  <a:gd name="connsiteX181" fmla="*/ 161224 w 189841"/>
                  <a:gd name="connsiteY181" fmla="*/ 122434 h 175170"/>
                  <a:gd name="connsiteX182" fmla="*/ 123575 w 189841"/>
                  <a:gd name="connsiteY182" fmla="*/ 119280 h 175170"/>
                  <a:gd name="connsiteX183" fmla="*/ 124465 w 189841"/>
                  <a:gd name="connsiteY183" fmla="*/ 119553 h 175170"/>
                  <a:gd name="connsiteX184" fmla="*/ 124381 w 189841"/>
                  <a:gd name="connsiteY184" fmla="*/ 120919 h 175170"/>
                  <a:gd name="connsiteX185" fmla="*/ 124545 w 189841"/>
                  <a:gd name="connsiteY185" fmla="*/ 121320 h 175170"/>
                  <a:gd name="connsiteX186" fmla="*/ 122787 w 189841"/>
                  <a:gd name="connsiteY186" fmla="*/ 123281 h 175170"/>
                  <a:gd name="connsiteX187" fmla="*/ 121325 w 189841"/>
                  <a:gd name="connsiteY187" fmla="*/ 123069 h 175170"/>
                  <a:gd name="connsiteX188" fmla="*/ 120710 w 189841"/>
                  <a:gd name="connsiteY188" fmla="*/ 122171 h 175170"/>
                  <a:gd name="connsiteX189" fmla="*/ 121617 w 189841"/>
                  <a:gd name="connsiteY189" fmla="*/ 120327 h 175170"/>
                  <a:gd name="connsiteX190" fmla="*/ 129993 w 189841"/>
                  <a:gd name="connsiteY190" fmla="*/ 118062 h 175170"/>
                  <a:gd name="connsiteX191" fmla="*/ 130857 w 189841"/>
                  <a:gd name="connsiteY191" fmla="*/ 118349 h 175170"/>
                  <a:gd name="connsiteX192" fmla="*/ 131377 w 189841"/>
                  <a:gd name="connsiteY192" fmla="*/ 119179 h 175170"/>
                  <a:gd name="connsiteX193" fmla="*/ 131297 w 189841"/>
                  <a:gd name="connsiteY193" fmla="*/ 122060 h 175170"/>
                  <a:gd name="connsiteX194" fmla="*/ 130449 w 189841"/>
                  <a:gd name="connsiteY194" fmla="*/ 123885 h 175170"/>
                  <a:gd name="connsiteX195" fmla="*/ 128477 w 189841"/>
                  <a:gd name="connsiteY195" fmla="*/ 124848 h 175170"/>
                  <a:gd name="connsiteX196" fmla="*/ 127132 w 189841"/>
                  <a:gd name="connsiteY196" fmla="*/ 123458 h 175170"/>
                  <a:gd name="connsiteX197" fmla="*/ 126380 w 189841"/>
                  <a:gd name="connsiteY197" fmla="*/ 121269 h 175170"/>
                  <a:gd name="connsiteX198" fmla="*/ 106963 w 189841"/>
                  <a:gd name="connsiteY198" fmla="*/ 117710 h 175170"/>
                  <a:gd name="connsiteX199" fmla="*/ 107965 w 189841"/>
                  <a:gd name="connsiteY199" fmla="*/ 118165 h 175170"/>
                  <a:gd name="connsiteX200" fmla="*/ 108116 w 189841"/>
                  <a:gd name="connsiteY200" fmla="*/ 118793 h 175170"/>
                  <a:gd name="connsiteX201" fmla="*/ 107842 w 189841"/>
                  <a:gd name="connsiteY201" fmla="*/ 119877 h 175170"/>
                  <a:gd name="connsiteX202" fmla="*/ 107024 w 189841"/>
                  <a:gd name="connsiteY202" fmla="*/ 120260 h 175170"/>
                  <a:gd name="connsiteX203" fmla="*/ 105659 w 189841"/>
                  <a:gd name="connsiteY203" fmla="*/ 119702 h 175170"/>
                  <a:gd name="connsiteX204" fmla="*/ 106022 w 189841"/>
                  <a:gd name="connsiteY204" fmla="*/ 118304 h 175170"/>
                  <a:gd name="connsiteX205" fmla="*/ 105802 w 189841"/>
                  <a:gd name="connsiteY205" fmla="*/ 110953 h 175170"/>
                  <a:gd name="connsiteX206" fmla="*/ 106184 w 189841"/>
                  <a:gd name="connsiteY206" fmla="*/ 111607 h 175170"/>
                  <a:gd name="connsiteX207" fmla="*/ 106912 w 189841"/>
                  <a:gd name="connsiteY207" fmla="*/ 112667 h 175170"/>
                  <a:gd name="connsiteX208" fmla="*/ 105901 w 189841"/>
                  <a:gd name="connsiteY208" fmla="*/ 114289 h 175170"/>
                  <a:gd name="connsiteX209" fmla="*/ 104644 w 189841"/>
                  <a:gd name="connsiteY209" fmla="*/ 115062 h 175170"/>
                  <a:gd name="connsiteX210" fmla="*/ 105061 w 189841"/>
                  <a:gd name="connsiteY210" fmla="*/ 113294 h 175170"/>
                  <a:gd name="connsiteX211" fmla="*/ 104441 w 189841"/>
                  <a:gd name="connsiteY211" fmla="*/ 112371 h 175170"/>
                  <a:gd name="connsiteX212" fmla="*/ 104996 w 189841"/>
                  <a:gd name="connsiteY212" fmla="*/ 111586 h 175170"/>
                  <a:gd name="connsiteX213" fmla="*/ 116311 w 189841"/>
                  <a:gd name="connsiteY213" fmla="*/ 110092 h 175170"/>
                  <a:gd name="connsiteX214" fmla="*/ 117114 w 189841"/>
                  <a:gd name="connsiteY214" fmla="*/ 110485 h 175170"/>
                  <a:gd name="connsiteX215" fmla="*/ 117004 w 189841"/>
                  <a:gd name="connsiteY215" fmla="*/ 113135 h 175170"/>
                  <a:gd name="connsiteX216" fmla="*/ 116421 w 189841"/>
                  <a:gd name="connsiteY216" fmla="*/ 113112 h 175170"/>
                  <a:gd name="connsiteX217" fmla="*/ 116082 w 189841"/>
                  <a:gd name="connsiteY217" fmla="*/ 112703 h 175170"/>
                  <a:gd name="connsiteX218" fmla="*/ 116063 w 189841"/>
                  <a:gd name="connsiteY218" fmla="*/ 111689 h 175170"/>
                  <a:gd name="connsiteX219" fmla="*/ 126076 w 189841"/>
                  <a:gd name="connsiteY219" fmla="*/ 110085 h 175170"/>
                  <a:gd name="connsiteX220" fmla="*/ 128615 w 189841"/>
                  <a:gd name="connsiteY220" fmla="*/ 111057 h 175170"/>
                  <a:gd name="connsiteX221" fmla="*/ 128492 w 189841"/>
                  <a:gd name="connsiteY221" fmla="*/ 111670 h 175170"/>
                  <a:gd name="connsiteX222" fmla="*/ 127283 w 189841"/>
                  <a:gd name="connsiteY222" fmla="*/ 112383 h 175170"/>
                  <a:gd name="connsiteX223" fmla="*/ 125169 w 189841"/>
                  <a:gd name="connsiteY223" fmla="*/ 112540 h 175170"/>
                  <a:gd name="connsiteX224" fmla="*/ 125292 w 189841"/>
                  <a:gd name="connsiteY224" fmla="*/ 110592 h 175170"/>
                  <a:gd name="connsiteX225" fmla="*/ 148259 w 189841"/>
                  <a:gd name="connsiteY225" fmla="*/ 105865 h 175170"/>
                  <a:gd name="connsiteX226" fmla="*/ 147054 w 189841"/>
                  <a:gd name="connsiteY226" fmla="*/ 107265 h 175170"/>
                  <a:gd name="connsiteX227" fmla="*/ 145020 w 189841"/>
                  <a:gd name="connsiteY227" fmla="*/ 108570 h 175170"/>
                  <a:gd name="connsiteX228" fmla="*/ 141138 w 189841"/>
                  <a:gd name="connsiteY228" fmla="*/ 109568 h 175170"/>
                  <a:gd name="connsiteX229" fmla="*/ 140101 w 189841"/>
                  <a:gd name="connsiteY229" fmla="*/ 109666 h 175170"/>
                  <a:gd name="connsiteX230" fmla="*/ 140418 w 189841"/>
                  <a:gd name="connsiteY230" fmla="*/ 108645 h 175170"/>
                  <a:gd name="connsiteX231" fmla="*/ 142399 w 189841"/>
                  <a:gd name="connsiteY231" fmla="*/ 106873 h 175170"/>
                  <a:gd name="connsiteX232" fmla="*/ 145167 w 189841"/>
                  <a:gd name="connsiteY232" fmla="*/ 106786 h 175170"/>
                  <a:gd name="connsiteX233" fmla="*/ 147689 w 189841"/>
                  <a:gd name="connsiteY233" fmla="*/ 105898 h 175170"/>
                  <a:gd name="connsiteX234" fmla="*/ 119248 w 189841"/>
                  <a:gd name="connsiteY234" fmla="*/ 105703 h 175170"/>
                  <a:gd name="connsiteX235" fmla="*/ 120408 w 189841"/>
                  <a:gd name="connsiteY235" fmla="*/ 106538 h 175170"/>
                  <a:gd name="connsiteX236" fmla="*/ 123362 w 189841"/>
                  <a:gd name="connsiteY236" fmla="*/ 106981 h 175170"/>
                  <a:gd name="connsiteX237" fmla="*/ 124035 w 189841"/>
                  <a:gd name="connsiteY237" fmla="*/ 107775 h 175170"/>
                  <a:gd name="connsiteX238" fmla="*/ 123215 w 189841"/>
                  <a:gd name="connsiteY238" fmla="*/ 109423 h 175170"/>
                  <a:gd name="connsiteX239" fmla="*/ 121835 w 189841"/>
                  <a:gd name="connsiteY239" fmla="*/ 109169 h 175170"/>
                  <a:gd name="connsiteX240" fmla="*/ 119527 w 189841"/>
                  <a:gd name="connsiteY240" fmla="*/ 107396 h 175170"/>
                  <a:gd name="connsiteX241" fmla="*/ 118738 w 189841"/>
                  <a:gd name="connsiteY241" fmla="*/ 106591 h 175170"/>
                  <a:gd name="connsiteX242" fmla="*/ 118300 w 189841"/>
                  <a:gd name="connsiteY242" fmla="*/ 105799 h 175170"/>
                  <a:gd name="connsiteX243" fmla="*/ 104648 w 189841"/>
                  <a:gd name="connsiteY243" fmla="*/ 105651 h 175170"/>
                  <a:gd name="connsiteX244" fmla="*/ 105128 w 189841"/>
                  <a:gd name="connsiteY244" fmla="*/ 106512 h 175170"/>
                  <a:gd name="connsiteX245" fmla="*/ 104136 w 189841"/>
                  <a:gd name="connsiteY245" fmla="*/ 108356 h 175170"/>
                  <a:gd name="connsiteX246" fmla="*/ 102655 w 189841"/>
                  <a:gd name="connsiteY246" fmla="*/ 109597 h 175170"/>
                  <a:gd name="connsiteX247" fmla="*/ 102401 w 189841"/>
                  <a:gd name="connsiteY247" fmla="*/ 107736 h 175170"/>
                  <a:gd name="connsiteX248" fmla="*/ 103350 w 189841"/>
                  <a:gd name="connsiteY248" fmla="*/ 105778 h 175170"/>
                  <a:gd name="connsiteX249" fmla="*/ 158719 w 189841"/>
                  <a:gd name="connsiteY249" fmla="*/ 102358 h 175170"/>
                  <a:gd name="connsiteX250" fmla="*/ 161438 w 189841"/>
                  <a:gd name="connsiteY250" fmla="*/ 103201 h 175170"/>
                  <a:gd name="connsiteX251" fmla="*/ 162194 w 189841"/>
                  <a:gd name="connsiteY251" fmla="*/ 103111 h 175170"/>
                  <a:gd name="connsiteX252" fmla="*/ 163479 w 189841"/>
                  <a:gd name="connsiteY252" fmla="*/ 103417 h 175170"/>
                  <a:gd name="connsiteX253" fmla="*/ 163820 w 189841"/>
                  <a:gd name="connsiteY253" fmla="*/ 104971 h 175170"/>
                  <a:gd name="connsiteX254" fmla="*/ 162118 w 189841"/>
                  <a:gd name="connsiteY254" fmla="*/ 105196 h 175170"/>
                  <a:gd name="connsiteX255" fmla="*/ 159173 w 189841"/>
                  <a:gd name="connsiteY255" fmla="*/ 106622 h 175170"/>
                  <a:gd name="connsiteX256" fmla="*/ 157920 w 189841"/>
                  <a:gd name="connsiteY256" fmla="*/ 106309 h 175170"/>
                  <a:gd name="connsiteX257" fmla="*/ 156422 w 189841"/>
                  <a:gd name="connsiteY257" fmla="*/ 105069 h 175170"/>
                  <a:gd name="connsiteX258" fmla="*/ 154042 w 189841"/>
                  <a:gd name="connsiteY258" fmla="*/ 104940 h 175170"/>
                  <a:gd name="connsiteX259" fmla="*/ 153338 w 189841"/>
                  <a:gd name="connsiteY259" fmla="*/ 104602 h 175170"/>
                  <a:gd name="connsiteX260" fmla="*/ 154612 w 189841"/>
                  <a:gd name="connsiteY260" fmla="*/ 103140 h 175170"/>
                  <a:gd name="connsiteX261" fmla="*/ 156927 w 189841"/>
                  <a:gd name="connsiteY261" fmla="*/ 102400 h 175170"/>
                  <a:gd name="connsiteX262" fmla="*/ 23108 w 189841"/>
                  <a:gd name="connsiteY262" fmla="*/ 99333 h 175170"/>
                  <a:gd name="connsiteX263" fmla="*/ 24593 w 189841"/>
                  <a:gd name="connsiteY263" fmla="*/ 101294 h 175170"/>
                  <a:gd name="connsiteX264" fmla="*/ 26388 w 189841"/>
                  <a:gd name="connsiteY264" fmla="*/ 101608 h 175170"/>
                  <a:gd name="connsiteX265" fmla="*/ 27463 w 189841"/>
                  <a:gd name="connsiteY265" fmla="*/ 102513 h 175170"/>
                  <a:gd name="connsiteX266" fmla="*/ 29795 w 189841"/>
                  <a:gd name="connsiteY266" fmla="*/ 105004 h 175170"/>
                  <a:gd name="connsiteX267" fmla="*/ 27919 w 189841"/>
                  <a:gd name="connsiteY267" fmla="*/ 104387 h 175170"/>
                  <a:gd name="connsiteX268" fmla="*/ 25917 w 189841"/>
                  <a:gd name="connsiteY268" fmla="*/ 106110 h 175170"/>
                  <a:gd name="connsiteX269" fmla="*/ 23380 w 189841"/>
                  <a:gd name="connsiteY269" fmla="*/ 104097 h 175170"/>
                  <a:gd name="connsiteX270" fmla="*/ 21860 w 189841"/>
                  <a:gd name="connsiteY270" fmla="*/ 102058 h 175170"/>
                  <a:gd name="connsiteX271" fmla="*/ 21516 w 189841"/>
                  <a:gd name="connsiteY271" fmla="*/ 101241 h 175170"/>
                  <a:gd name="connsiteX272" fmla="*/ 113744 w 189841"/>
                  <a:gd name="connsiteY272" fmla="*/ 97780 h 175170"/>
                  <a:gd name="connsiteX273" fmla="*/ 115173 w 189841"/>
                  <a:gd name="connsiteY273" fmla="*/ 99739 h 175170"/>
                  <a:gd name="connsiteX274" fmla="*/ 117412 w 189841"/>
                  <a:gd name="connsiteY274" fmla="*/ 99967 h 175170"/>
                  <a:gd name="connsiteX275" fmla="*/ 117238 w 189841"/>
                  <a:gd name="connsiteY275" fmla="*/ 101174 h 175170"/>
                  <a:gd name="connsiteX276" fmla="*/ 117946 w 189841"/>
                  <a:gd name="connsiteY276" fmla="*/ 102729 h 175170"/>
                  <a:gd name="connsiteX277" fmla="*/ 118194 w 189841"/>
                  <a:gd name="connsiteY277" fmla="*/ 103684 h 175170"/>
                  <a:gd name="connsiteX278" fmla="*/ 117542 w 189841"/>
                  <a:gd name="connsiteY278" fmla="*/ 105403 h 175170"/>
                  <a:gd name="connsiteX279" fmla="*/ 115814 w 189841"/>
                  <a:gd name="connsiteY279" fmla="*/ 103405 h 175170"/>
                  <a:gd name="connsiteX280" fmla="*/ 113923 w 189841"/>
                  <a:gd name="connsiteY280" fmla="*/ 102035 h 175170"/>
                  <a:gd name="connsiteX281" fmla="*/ 113215 w 189841"/>
                  <a:gd name="connsiteY281" fmla="*/ 100840 h 175170"/>
                  <a:gd name="connsiteX282" fmla="*/ 112062 w 189841"/>
                  <a:gd name="connsiteY282" fmla="*/ 100118 h 175170"/>
                  <a:gd name="connsiteX283" fmla="*/ 111748 w 189841"/>
                  <a:gd name="connsiteY283" fmla="*/ 98509 h 175170"/>
                  <a:gd name="connsiteX284" fmla="*/ 113146 w 189841"/>
                  <a:gd name="connsiteY284" fmla="*/ 97847 h 175170"/>
                  <a:gd name="connsiteX285" fmla="*/ 84849 w 189841"/>
                  <a:gd name="connsiteY285" fmla="*/ 97755 h 175170"/>
                  <a:gd name="connsiteX286" fmla="*/ 85553 w 189841"/>
                  <a:gd name="connsiteY286" fmla="*/ 97885 h 175170"/>
                  <a:gd name="connsiteX287" fmla="*/ 85981 w 189841"/>
                  <a:gd name="connsiteY287" fmla="*/ 98290 h 175170"/>
                  <a:gd name="connsiteX288" fmla="*/ 86337 w 189841"/>
                  <a:gd name="connsiteY288" fmla="*/ 99426 h 175170"/>
                  <a:gd name="connsiteX289" fmla="*/ 85462 w 189841"/>
                  <a:gd name="connsiteY289" fmla="*/ 100060 h 175170"/>
                  <a:gd name="connsiteX290" fmla="*/ 84475 w 189841"/>
                  <a:gd name="connsiteY290" fmla="*/ 100028 h 175170"/>
                  <a:gd name="connsiteX291" fmla="*/ 83778 w 189841"/>
                  <a:gd name="connsiteY291" fmla="*/ 99795 h 175170"/>
                  <a:gd name="connsiteX292" fmla="*/ 83426 w 189841"/>
                  <a:gd name="connsiteY292" fmla="*/ 99289 h 175170"/>
                  <a:gd name="connsiteX293" fmla="*/ 83862 w 189841"/>
                  <a:gd name="connsiteY293" fmla="*/ 99047 h 175170"/>
                  <a:gd name="connsiteX294" fmla="*/ 84374 w 189841"/>
                  <a:gd name="connsiteY294" fmla="*/ 98030 h 175170"/>
                  <a:gd name="connsiteX295" fmla="*/ 20270 w 189841"/>
                  <a:gd name="connsiteY295" fmla="*/ 85327 h 175170"/>
                  <a:gd name="connsiteX296" fmla="*/ 21357 w 189841"/>
                  <a:gd name="connsiteY296" fmla="*/ 87684 h 175170"/>
                  <a:gd name="connsiteX297" fmla="*/ 21631 w 189841"/>
                  <a:gd name="connsiteY297" fmla="*/ 90652 h 175170"/>
                  <a:gd name="connsiteX298" fmla="*/ 23190 w 189841"/>
                  <a:gd name="connsiteY298" fmla="*/ 91209 h 175170"/>
                  <a:gd name="connsiteX299" fmla="*/ 25261 w 189841"/>
                  <a:gd name="connsiteY299" fmla="*/ 93882 h 175170"/>
                  <a:gd name="connsiteX300" fmla="*/ 25082 w 189841"/>
                  <a:gd name="connsiteY300" fmla="*/ 95249 h 175170"/>
                  <a:gd name="connsiteX301" fmla="*/ 24652 w 189841"/>
                  <a:gd name="connsiteY301" fmla="*/ 95717 h 175170"/>
                  <a:gd name="connsiteX302" fmla="*/ 21221 w 189841"/>
                  <a:gd name="connsiteY302" fmla="*/ 94456 h 175170"/>
                  <a:gd name="connsiteX303" fmla="*/ 20398 w 189841"/>
                  <a:gd name="connsiteY303" fmla="*/ 95022 h 175170"/>
                  <a:gd name="connsiteX304" fmla="*/ 19394 w 189841"/>
                  <a:gd name="connsiteY304" fmla="*/ 94792 h 175170"/>
                  <a:gd name="connsiteX305" fmla="*/ 18774 w 189841"/>
                  <a:gd name="connsiteY305" fmla="*/ 93316 h 175170"/>
                  <a:gd name="connsiteX306" fmla="*/ 18845 w 189841"/>
                  <a:gd name="connsiteY306" fmla="*/ 92797 h 175170"/>
                  <a:gd name="connsiteX307" fmla="*/ 18284 w 189841"/>
                  <a:gd name="connsiteY307" fmla="*/ 91913 h 175170"/>
                  <a:gd name="connsiteX308" fmla="*/ 17815 w 189841"/>
                  <a:gd name="connsiteY308" fmla="*/ 91518 h 175170"/>
                  <a:gd name="connsiteX309" fmla="*/ 16464 w 189841"/>
                  <a:gd name="connsiteY309" fmla="*/ 92692 h 175170"/>
                  <a:gd name="connsiteX310" fmla="*/ 15612 w 189841"/>
                  <a:gd name="connsiteY310" fmla="*/ 92912 h 175170"/>
                  <a:gd name="connsiteX311" fmla="*/ 15606 w 189841"/>
                  <a:gd name="connsiteY311" fmla="*/ 91837 h 175170"/>
                  <a:gd name="connsiteX312" fmla="*/ 16854 w 189841"/>
                  <a:gd name="connsiteY312" fmla="*/ 88881 h 175170"/>
                  <a:gd name="connsiteX313" fmla="*/ 17437 w 189841"/>
                  <a:gd name="connsiteY313" fmla="*/ 88382 h 175170"/>
                  <a:gd name="connsiteX314" fmla="*/ 18463 w 189841"/>
                  <a:gd name="connsiteY314" fmla="*/ 89358 h 175170"/>
                  <a:gd name="connsiteX315" fmla="*/ 19307 w 189841"/>
                  <a:gd name="connsiteY315" fmla="*/ 88995 h 175170"/>
                  <a:gd name="connsiteX316" fmla="*/ 19942 w 189841"/>
                  <a:gd name="connsiteY316" fmla="*/ 87396 h 175170"/>
                  <a:gd name="connsiteX317" fmla="*/ 19985 w 189841"/>
                  <a:gd name="connsiteY317" fmla="*/ 85801 h 175170"/>
                  <a:gd name="connsiteX318" fmla="*/ 22184 w 189841"/>
                  <a:gd name="connsiteY318" fmla="*/ 85094 h 175170"/>
                  <a:gd name="connsiteX319" fmla="*/ 22739 w 189841"/>
                  <a:gd name="connsiteY319" fmla="*/ 85292 h 175170"/>
                  <a:gd name="connsiteX320" fmla="*/ 23324 w 189841"/>
                  <a:gd name="connsiteY320" fmla="*/ 85933 h 175170"/>
                  <a:gd name="connsiteX321" fmla="*/ 23319 w 189841"/>
                  <a:gd name="connsiteY321" fmla="*/ 86588 h 175170"/>
                  <a:gd name="connsiteX322" fmla="*/ 23553 w 189841"/>
                  <a:gd name="connsiteY322" fmla="*/ 87290 h 175170"/>
                  <a:gd name="connsiteX323" fmla="*/ 24162 w 189841"/>
                  <a:gd name="connsiteY323" fmla="*/ 88136 h 175170"/>
                  <a:gd name="connsiteX324" fmla="*/ 24593 w 189841"/>
                  <a:gd name="connsiteY324" fmla="*/ 89070 h 175170"/>
                  <a:gd name="connsiteX325" fmla="*/ 23501 w 189841"/>
                  <a:gd name="connsiteY325" fmla="*/ 89348 h 175170"/>
                  <a:gd name="connsiteX326" fmla="*/ 22110 w 189841"/>
                  <a:gd name="connsiteY326" fmla="*/ 86887 h 175170"/>
                  <a:gd name="connsiteX327" fmla="*/ 21607 w 189841"/>
                  <a:gd name="connsiteY327" fmla="*/ 85189 h 175170"/>
                  <a:gd name="connsiteX328" fmla="*/ 140766 w 189841"/>
                  <a:gd name="connsiteY328" fmla="*/ 82063 h 175170"/>
                  <a:gd name="connsiteX329" fmla="*/ 142932 w 189841"/>
                  <a:gd name="connsiteY329" fmla="*/ 83533 h 175170"/>
                  <a:gd name="connsiteX330" fmla="*/ 144036 w 189841"/>
                  <a:gd name="connsiteY330" fmla="*/ 83634 h 175170"/>
                  <a:gd name="connsiteX331" fmla="*/ 143612 w 189841"/>
                  <a:gd name="connsiteY331" fmla="*/ 85038 h 175170"/>
                  <a:gd name="connsiteX332" fmla="*/ 143798 w 189841"/>
                  <a:gd name="connsiteY332" fmla="*/ 85494 h 175170"/>
                  <a:gd name="connsiteX333" fmla="*/ 143962 w 189841"/>
                  <a:gd name="connsiteY333" fmla="*/ 89751 h 175170"/>
                  <a:gd name="connsiteX334" fmla="*/ 142939 w 189841"/>
                  <a:gd name="connsiteY334" fmla="*/ 90350 h 175170"/>
                  <a:gd name="connsiteX335" fmla="*/ 142770 w 189841"/>
                  <a:gd name="connsiteY335" fmla="*/ 91518 h 175170"/>
                  <a:gd name="connsiteX336" fmla="*/ 142569 w 189841"/>
                  <a:gd name="connsiteY336" fmla="*/ 91932 h 175170"/>
                  <a:gd name="connsiteX337" fmla="*/ 140458 w 189841"/>
                  <a:gd name="connsiteY337" fmla="*/ 93383 h 175170"/>
                  <a:gd name="connsiteX338" fmla="*/ 138100 w 189841"/>
                  <a:gd name="connsiteY338" fmla="*/ 91283 h 175170"/>
                  <a:gd name="connsiteX339" fmla="*/ 137711 w 189841"/>
                  <a:gd name="connsiteY339" fmla="*/ 90607 h 175170"/>
                  <a:gd name="connsiteX340" fmla="*/ 139442 w 189841"/>
                  <a:gd name="connsiteY340" fmla="*/ 89759 h 175170"/>
                  <a:gd name="connsiteX341" fmla="*/ 140300 w 189841"/>
                  <a:gd name="connsiteY341" fmla="*/ 88451 h 175170"/>
                  <a:gd name="connsiteX342" fmla="*/ 139604 w 189841"/>
                  <a:gd name="connsiteY342" fmla="*/ 86844 h 175170"/>
                  <a:gd name="connsiteX343" fmla="*/ 137201 w 189841"/>
                  <a:gd name="connsiteY343" fmla="*/ 84466 h 175170"/>
                  <a:gd name="connsiteX344" fmla="*/ 137087 w 189841"/>
                  <a:gd name="connsiteY344" fmla="*/ 82776 h 175170"/>
                  <a:gd name="connsiteX345" fmla="*/ 23166 w 189841"/>
                  <a:gd name="connsiteY345" fmla="*/ 75808 h 175170"/>
                  <a:gd name="connsiteX346" fmla="*/ 23730 w 189841"/>
                  <a:gd name="connsiteY346" fmla="*/ 76971 h 175170"/>
                  <a:gd name="connsiteX347" fmla="*/ 23624 w 189841"/>
                  <a:gd name="connsiteY347" fmla="*/ 81119 h 175170"/>
                  <a:gd name="connsiteX348" fmla="*/ 23002 w 189841"/>
                  <a:gd name="connsiteY348" fmla="*/ 81883 h 175170"/>
                  <a:gd name="connsiteX349" fmla="*/ 22143 w 189841"/>
                  <a:gd name="connsiteY349" fmla="*/ 82082 h 175170"/>
                  <a:gd name="connsiteX350" fmla="*/ 21402 w 189841"/>
                  <a:gd name="connsiteY350" fmla="*/ 81946 h 175170"/>
                  <a:gd name="connsiteX351" fmla="*/ 20730 w 189841"/>
                  <a:gd name="connsiteY351" fmla="*/ 82063 h 175170"/>
                  <a:gd name="connsiteX352" fmla="*/ 20083 w 189841"/>
                  <a:gd name="connsiteY352" fmla="*/ 82556 h 175170"/>
                  <a:gd name="connsiteX353" fmla="*/ 20154 w 189841"/>
                  <a:gd name="connsiteY353" fmla="*/ 80513 h 175170"/>
                  <a:gd name="connsiteX354" fmla="*/ 20918 w 189841"/>
                  <a:gd name="connsiteY354" fmla="*/ 77978 h 175170"/>
                  <a:gd name="connsiteX355" fmla="*/ 21851 w 189841"/>
                  <a:gd name="connsiteY355" fmla="*/ 76496 h 175170"/>
                  <a:gd name="connsiteX356" fmla="*/ 107004 w 189841"/>
                  <a:gd name="connsiteY356" fmla="*/ 72294 h 175170"/>
                  <a:gd name="connsiteX357" fmla="*/ 108738 w 189841"/>
                  <a:gd name="connsiteY357" fmla="*/ 73277 h 175170"/>
                  <a:gd name="connsiteX358" fmla="*/ 109118 w 189841"/>
                  <a:gd name="connsiteY358" fmla="*/ 74914 h 175170"/>
                  <a:gd name="connsiteX359" fmla="*/ 111185 w 189841"/>
                  <a:gd name="connsiteY359" fmla="*/ 76712 h 175170"/>
                  <a:gd name="connsiteX360" fmla="*/ 108848 w 189841"/>
                  <a:gd name="connsiteY360" fmla="*/ 77341 h 175170"/>
                  <a:gd name="connsiteX361" fmla="*/ 108228 w 189841"/>
                  <a:gd name="connsiteY361" fmla="*/ 77242 h 175170"/>
                  <a:gd name="connsiteX362" fmla="*/ 108749 w 189841"/>
                  <a:gd name="connsiteY362" fmla="*/ 76448 h 175170"/>
                  <a:gd name="connsiteX363" fmla="*/ 108790 w 189841"/>
                  <a:gd name="connsiteY363" fmla="*/ 76114 h 175170"/>
                  <a:gd name="connsiteX364" fmla="*/ 106460 w 189841"/>
                  <a:gd name="connsiteY364" fmla="*/ 74662 h 175170"/>
                  <a:gd name="connsiteX365" fmla="*/ 106734 w 189841"/>
                  <a:gd name="connsiteY365" fmla="*/ 72775 h 175170"/>
                  <a:gd name="connsiteX366" fmla="*/ 81068 w 189841"/>
                  <a:gd name="connsiteY366" fmla="*/ 70881 h 175170"/>
                  <a:gd name="connsiteX367" fmla="*/ 83340 w 189841"/>
                  <a:gd name="connsiteY367" fmla="*/ 72853 h 175170"/>
                  <a:gd name="connsiteX368" fmla="*/ 84590 w 189841"/>
                  <a:gd name="connsiteY368" fmla="*/ 75656 h 175170"/>
                  <a:gd name="connsiteX369" fmla="*/ 85762 w 189841"/>
                  <a:gd name="connsiteY369" fmla="*/ 76602 h 175170"/>
                  <a:gd name="connsiteX370" fmla="*/ 88222 w 189841"/>
                  <a:gd name="connsiteY370" fmla="*/ 77718 h 175170"/>
                  <a:gd name="connsiteX371" fmla="*/ 89377 w 189841"/>
                  <a:gd name="connsiteY371" fmla="*/ 77860 h 175170"/>
                  <a:gd name="connsiteX372" fmla="*/ 93573 w 189841"/>
                  <a:gd name="connsiteY372" fmla="*/ 79875 h 175170"/>
                  <a:gd name="connsiteX373" fmla="*/ 98455 w 189841"/>
                  <a:gd name="connsiteY373" fmla="*/ 80277 h 175170"/>
                  <a:gd name="connsiteX374" fmla="*/ 99086 w 189841"/>
                  <a:gd name="connsiteY374" fmla="*/ 80857 h 175170"/>
                  <a:gd name="connsiteX375" fmla="*/ 99686 w 189841"/>
                  <a:gd name="connsiteY375" fmla="*/ 82409 h 175170"/>
                  <a:gd name="connsiteX376" fmla="*/ 100682 w 189841"/>
                  <a:gd name="connsiteY376" fmla="*/ 83626 h 175170"/>
                  <a:gd name="connsiteX377" fmla="*/ 100932 w 189841"/>
                  <a:gd name="connsiteY377" fmla="*/ 84573 h 175170"/>
                  <a:gd name="connsiteX378" fmla="*/ 100412 w 189841"/>
                  <a:gd name="connsiteY378" fmla="*/ 85623 h 175170"/>
                  <a:gd name="connsiteX379" fmla="*/ 101133 w 189841"/>
                  <a:gd name="connsiteY379" fmla="*/ 88834 h 175170"/>
                  <a:gd name="connsiteX380" fmla="*/ 102364 w 189841"/>
                  <a:gd name="connsiteY380" fmla="*/ 91881 h 175170"/>
                  <a:gd name="connsiteX381" fmla="*/ 104219 w 189841"/>
                  <a:gd name="connsiteY381" fmla="*/ 93358 h 175170"/>
                  <a:gd name="connsiteX382" fmla="*/ 106525 w 189841"/>
                  <a:gd name="connsiteY382" fmla="*/ 93804 h 175170"/>
                  <a:gd name="connsiteX383" fmla="*/ 108721 w 189841"/>
                  <a:gd name="connsiteY383" fmla="*/ 93743 h 175170"/>
                  <a:gd name="connsiteX384" fmla="*/ 109276 w 189841"/>
                  <a:gd name="connsiteY384" fmla="*/ 94347 h 175170"/>
                  <a:gd name="connsiteX385" fmla="*/ 109058 w 189841"/>
                  <a:gd name="connsiteY385" fmla="*/ 97010 h 175170"/>
                  <a:gd name="connsiteX386" fmla="*/ 108129 w 189841"/>
                  <a:gd name="connsiteY386" fmla="*/ 98046 h 175170"/>
                  <a:gd name="connsiteX387" fmla="*/ 107374 w 189841"/>
                  <a:gd name="connsiteY387" fmla="*/ 98298 h 175170"/>
                  <a:gd name="connsiteX388" fmla="*/ 106717 w 189841"/>
                  <a:gd name="connsiteY388" fmla="*/ 98026 h 175170"/>
                  <a:gd name="connsiteX389" fmla="*/ 106123 w 189841"/>
                  <a:gd name="connsiteY389" fmla="*/ 97399 h 175170"/>
                  <a:gd name="connsiteX390" fmla="*/ 105476 w 189841"/>
                  <a:gd name="connsiteY390" fmla="*/ 97103 h 175170"/>
                  <a:gd name="connsiteX391" fmla="*/ 104214 w 189841"/>
                  <a:gd name="connsiteY391" fmla="*/ 97051 h 175170"/>
                  <a:gd name="connsiteX392" fmla="*/ 103292 w 189841"/>
                  <a:gd name="connsiteY392" fmla="*/ 95979 h 175170"/>
                  <a:gd name="connsiteX393" fmla="*/ 100954 w 189841"/>
                  <a:gd name="connsiteY393" fmla="*/ 94512 h 175170"/>
                  <a:gd name="connsiteX394" fmla="*/ 100524 w 189841"/>
                  <a:gd name="connsiteY394" fmla="*/ 93637 h 175170"/>
                  <a:gd name="connsiteX395" fmla="*/ 100446 w 189841"/>
                  <a:gd name="connsiteY395" fmla="*/ 92285 h 175170"/>
                  <a:gd name="connsiteX396" fmla="*/ 99453 w 189841"/>
                  <a:gd name="connsiteY396" fmla="*/ 91289 h 175170"/>
                  <a:gd name="connsiteX397" fmla="*/ 98540 w 189841"/>
                  <a:gd name="connsiteY397" fmla="*/ 89393 h 175170"/>
                  <a:gd name="connsiteX398" fmla="*/ 97671 w 189841"/>
                  <a:gd name="connsiteY398" fmla="*/ 88870 h 175170"/>
                  <a:gd name="connsiteX399" fmla="*/ 97192 w 189841"/>
                  <a:gd name="connsiteY399" fmla="*/ 87921 h 175170"/>
                  <a:gd name="connsiteX400" fmla="*/ 97153 w 189841"/>
                  <a:gd name="connsiteY400" fmla="*/ 87513 h 175170"/>
                  <a:gd name="connsiteX401" fmla="*/ 93750 w 189841"/>
                  <a:gd name="connsiteY401" fmla="*/ 87237 h 175170"/>
                  <a:gd name="connsiteX402" fmla="*/ 90932 w 189841"/>
                  <a:gd name="connsiteY402" fmla="*/ 87224 h 175170"/>
                  <a:gd name="connsiteX403" fmla="*/ 88544 w 189841"/>
                  <a:gd name="connsiteY403" fmla="*/ 86147 h 175170"/>
                  <a:gd name="connsiteX404" fmla="*/ 87805 w 189841"/>
                  <a:gd name="connsiteY404" fmla="*/ 83329 h 175170"/>
                  <a:gd name="connsiteX405" fmla="*/ 86389 w 189841"/>
                  <a:gd name="connsiteY405" fmla="*/ 82571 h 175170"/>
                  <a:gd name="connsiteX406" fmla="*/ 85326 w 189841"/>
                  <a:gd name="connsiteY406" fmla="*/ 81773 h 175170"/>
                  <a:gd name="connsiteX407" fmla="*/ 84441 w 189841"/>
                  <a:gd name="connsiteY407" fmla="*/ 80667 h 175170"/>
                  <a:gd name="connsiteX408" fmla="*/ 82204 w 189841"/>
                  <a:gd name="connsiteY408" fmla="*/ 78627 h 175170"/>
                  <a:gd name="connsiteX409" fmla="*/ 79729 w 189841"/>
                  <a:gd name="connsiteY409" fmla="*/ 76918 h 175170"/>
                  <a:gd name="connsiteX410" fmla="*/ 77337 w 189841"/>
                  <a:gd name="connsiteY410" fmla="*/ 75793 h 175170"/>
                  <a:gd name="connsiteX411" fmla="*/ 74797 w 189841"/>
                  <a:gd name="connsiteY411" fmla="*/ 75055 h 175170"/>
                  <a:gd name="connsiteX412" fmla="*/ 72733 w 189841"/>
                  <a:gd name="connsiteY412" fmla="*/ 75926 h 175170"/>
                  <a:gd name="connsiteX413" fmla="*/ 71530 w 189841"/>
                  <a:gd name="connsiteY413" fmla="*/ 75719 h 175170"/>
                  <a:gd name="connsiteX414" fmla="*/ 71286 w 189841"/>
                  <a:gd name="connsiteY414" fmla="*/ 75130 h 175170"/>
                  <a:gd name="connsiteX415" fmla="*/ 73851 w 189841"/>
                  <a:gd name="connsiteY415" fmla="*/ 73957 h 175170"/>
                  <a:gd name="connsiteX416" fmla="*/ 77378 w 189841"/>
                  <a:gd name="connsiteY416" fmla="*/ 71714 h 175170"/>
                  <a:gd name="connsiteX417" fmla="*/ 79863 w 189841"/>
                  <a:gd name="connsiteY417" fmla="*/ 70973 h 175170"/>
                  <a:gd name="connsiteX418" fmla="*/ 87287 w 189841"/>
                  <a:gd name="connsiteY418" fmla="*/ 66387 h 175170"/>
                  <a:gd name="connsiteX419" fmla="*/ 91396 w 189841"/>
                  <a:gd name="connsiteY419" fmla="*/ 68825 h 175170"/>
                  <a:gd name="connsiteX420" fmla="*/ 90409 w 189841"/>
                  <a:gd name="connsiteY420" fmla="*/ 69700 h 175170"/>
                  <a:gd name="connsiteX421" fmla="*/ 88883 w 189841"/>
                  <a:gd name="connsiteY421" fmla="*/ 69317 h 175170"/>
                  <a:gd name="connsiteX422" fmla="*/ 95622 w 189841"/>
                  <a:gd name="connsiteY422" fmla="*/ 64855 h 175170"/>
                  <a:gd name="connsiteX423" fmla="*/ 94933 w 189841"/>
                  <a:gd name="connsiteY423" fmla="*/ 66595 h 175170"/>
                  <a:gd name="connsiteX424" fmla="*/ 93789 w 189841"/>
                  <a:gd name="connsiteY424" fmla="*/ 67688 h 175170"/>
                  <a:gd name="connsiteX425" fmla="*/ 92755 w 189841"/>
                  <a:gd name="connsiteY425" fmla="*/ 67992 h 175170"/>
                  <a:gd name="connsiteX426" fmla="*/ 93791 w 189841"/>
                  <a:gd name="connsiteY426" fmla="*/ 65926 h 175170"/>
                  <a:gd name="connsiteX427" fmla="*/ 148180 w 189841"/>
                  <a:gd name="connsiteY427" fmla="*/ 61866 h 175170"/>
                  <a:gd name="connsiteX428" fmla="*/ 149559 w 189841"/>
                  <a:gd name="connsiteY428" fmla="*/ 63255 h 175170"/>
                  <a:gd name="connsiteX429" fmla="*/ 149175 w 189841"/>
                  <a:gd name="connsiteY429" fmla="*/ 64793 h 175170"/>
                  <a:gd name="connsiteX430" fmla="*/ 152233 w 189841"/>
                  <a:gd name="connsiteY430" fmla="*/ 67340 h 175170"/>
                  <a:gd name="connsiteX431" fmla="*/ 153276 w 189841"/>
                  <a:gd name="connsiteY431" fmla="*/ 68951 h 175170"/>
                  <a:gd name="connsiteX432" fmla="*/ 153660 w 189841"/>
                  <a:gd name="connsiteY432" fmla="*/ 70521 h 175170"/>
                  <a:gd name="connsiteX433" fmla="*/ 153403 w 189841"/>
                  <a:gd name="connsiteY433" fmla="*/ 70971 h 175170"/>
                  <a:gd name="connsiteX434" fmla="*/ 152243 w 189841"/>
                  <a:gd name="connsiteY434" fmla="*/ 70120 h 175170"/>
                  <a:gd name="connsiteX435" fmla="*/ 151296 w 189841"/>
                  <a:gd name="connsiteY435" fmla="*/ 69849 h 175170"/>
                  <a:gd name="connsiteX436" fmla="*/ 151615 w 189841"/>
                  <a:gd name="connsiteY436" fmla="*/ 70971 h 175170"/>
                  <a:gd name="connsiteX437" fmla="*/ 152589 w 189841"/>
                  <a:gd name="connsiteY437" fmla="*/ 71935 h 175170"/>
                  <a:gd name="connsiteX438" fmla="*/ 150855 w 189841"/>
                  <a:gd name="connsiteY438" fmla="*/ 72487 h 175170"/>
                  <a:gd name="connsiteX439" fmla="*/ 149117 w 189841"/>
                  <a:gd name="connsiteY439" fmla="*/ 72458 h 175170"/>
                  <a:gd name="connsiteX440" fmla="*/ 144046 w 189841"/>
                  <a:gd name="connsiteY440" fmla="*/ 71115 h 175170"/>
                  <a:gd name="connsiteX441" fmla="*/ 142876 w 189841"/>
                  <a:gd name="connsiteY441" fmla="*/ 69688 h 175170"/>
                  <a:gd name="connsiteX442" fmla="*/ 145910 w 189841"/>
                  <a:gd name="connsiteY442" fmla="*/ 67538 h 175170"/>
                  <a:gd name="connsiteX443" fmla="*/ 146530 w 189841"/>
                  <a:gd name="connsiteY443" fmla="*/ 66672 h 175170"/>
                  <a:gd name="connsiteX444" fmla="*/ 144381 w 189841"/>
                  <a:gd name="connsiteY444" fmla="*/ 66757 h 175170"/>
                  <a:gd name="connsiteX445" fmla="*/ 142090 w 189841"/>
                  <a:gd name="connsiteY445" fmla="*/ 69311 h 175170"/>
                  <a:gd name="connsiteX446" fmla="*/ 138417 w 189841"/>
                  <a:gd name="connsiteY446" fmla="*/ 68189 h 175170"/>
                  <a:gd name="connsiteX447" fmla="*/ 137294 w 189841"/>
                  <a:gd name="connsiteY447" fmla="*/ 67162 h 175170"/>
                  <a:gd name="connsiteX448" fmla="*/ 137043 w 189841"/>
                  <a:gd name="connsiteY448" fmla="*/ 66608 h 175170"/>
                  <a:gd name="connsiteX449" fmla="*/ 138490 w 189841"/>
                  <a:gd name="connsiteY449" fmla="*/ 64341 h 175170"/>
                  <a:gd name="connsiteX450" fmla="*/ 141075 w 189841"/>
                  <a:gd name="connsiteY450" fmla="*/ 64417 h 175170"/>
                  <a:gd name="connsiteX451" fmla="*/ 142444 w 189841"/>
                  <a:gd name="connsiteY451" fmla="*/ 63907 h 175170"/>
                  <a:gd name="connsiteX452" fmla="*/ 144135 w 189841"/>
                  <a:gd name="connsiteY452" fmla="*/ 63190 h 175170"/>
                  <a:gd name="connsiteX453" fmla="*/ 144148 w 189841"/>
                  <a:gd name="connsiteY453" fmla="*/ 62112 h 175170"/>
                  <a:gd name="connsiteX454" fmla="*/ 4248 w 189841"/>
                  <a:gd name="connsiteY454" fmla="*/ 50509 h 175170"/>
                  <a:gd name="connsiteX455" fmla="*/ 5422 w 189841"/>
                  <a:gd name="connsiteY455" fmla="*/ 51103 h 175170"/>
                  <a:gd name="connsiteX456" fmla="*/ 6182 w 189841"/>
                  <a:gd name="connsiteY456" fmla="*/ 51716 h 175170"/>
                  <a:gd name="connsiteX457" fmla="*/ 6420 w 189841"/>
                  <a:gd name="connsiteY457" fmla="*/ 52418 h 175170"/>
                  <a:gd name="connsiteX458" fmla="*/ 4770 w 189841"/>
                  <a:gd name="connsiteY458" fmla="*/ 53826 h 175170"/>
                  <a:gd name="connsiteX459" fmla="*/ 4427 w 189841"/>
                  <a:gd name="connsiteY459" fmla="*/ 54463 h 175170"/>
                  <a:gd name="connsiteX460" fmla="*/ 5697 w 189841"/>
                  <a:gd name="connsiteY460" fmla="*/ 55727 h 175170"/>
                  <a:gd name="connsiteX461" fmla="*/ 5675 w 189841"/>
                  <a:gd name="connsiteY461" fmla="*/ 56233 h 175170"/>
                  <a:gd name="connsiteX462" fmla="*/ 6211 w 189841"/>
                  <a:gd name="connsiteY462" fmla="*/ 58677 h 175170"/>
                  <a:gd name="connsiteX463" fmla="*/ 6828 w 189841"/>
                  <a:gd name="connsiteY463" fmla="*/ 59599 h 175170"/>
                  <a:gd name="connsiteX464" fmla="*/ 8430 w 189841"/>
                  <a:gd name="connsiteY464" fmla="*/ 60334 h 175170"/>
                  <a:gd name="connsiteX465" fmla="*/ 9540 w 189841"/>
                  <a:gd name="connsiteY465" fmla="*/ 60577 h 175170"/>
                  <a:gd name="connsiteX466" fmla="*/ 10020 w 189841"/>
                  <a:gd name="connsiteY466" fmla="*/ 62032 h 175170"/>
                  <a:gd name="connsiteX467" fmla="*/ 7265 w 189841"/>
                  <a:gd name="connsiteY467" fmla="*/ 61129 h 175170"/>
                  <a:gd name="connsiteX468" fmla="*/ 5252 w 189841"/>
                  <a:gd name="connsiteY468" fmla="*/ 59829 h 175170"/>
                  <a:gd name="connsiteX469" fmla="*/ 3591 w 189841"/>
                  <a:gd name="connsiteY469" fmla="*/ 56615 h 175170"/>
                  <a:gd name="connsiteX470" fmla="*/ 54 w 189841"/>
                  <a:gd name="connsiteY470" fmla="*/ 52953 h 175170"/>
                  <a:gd name="connsiteX471" fmla="*/ 0 w 189841"/>
                  <a:gd name="connsiteY471" fmla="*/ 51889 h 175170"/>
                  <a:gd name="connsiteX472" fmla="*/ 1345 w 189841"/>
                  <a:gd name="connsiteY472" fmla="*/ 51082 h 175170"/>
                  <a:gd name="connsiteX473" fmla="*/ 128309 w 189841"/>
                  <a:gd name="connsiteY473" fmla="*/ 44914 h 175170"/>
                  <a:gd name="connsiteX474" fmla="*/ 128056 w 189841"/>
                  <a:gd name="connsiteY474" fmla="*/ 46257 h 175170"/>
                  <a:gd name="connsiteX475" fmla="*/ 127220 w 189841"/>
                  <a:gd name="connsiteY475" fmla="*/ 47137 h 175170"/>
                  <a:gd name="connsiteX476" fmla="*/ 126605 w 189841"/>
                  <a:gd name="connsiteY476" fmla="*/ 48654 h 175170"/>
                  <a:gd name="connsiteX477" fmla="*/ 126272 w 189841"/>
                  <a:gd name="connsiteY477" fmla="*/ 50821 h 175170"/>
                  <a:gd name="connsiteX478" fmla="*/ 124983 w 189841"/>
                  <a:gd name="connsiteY478" fmla="*/ 50873 h 175170"/>
                  <a:gd name="connsiteX479" fmla="*/ 124202 w 189841"/>
                  <a:gd name="connsiteY479" fmla="*/ 50435 h 175170"/>
                  <a:gd name="connsiteX480" fmla="*/ 123945 w 189841"/>
                  <a:gd name="connsiteY480" fmla="*/ 49616 h 175170"/>
                  <a:gd name="connsiteX481" fmla="*/ 123893 w 189841"/>
                  <a:gd name="connsiteY481" fmla="*/ 48581 h 175170"/>
                  <a:gd name="connsiteX482" fmla="*/ 123327 w 189841"/>
                  <a:gd name="connsiteY482" fmla="*/ 48621 h 175170"/>
                  <a:gd name="connsiteX483" fmla="*/ 122871 w 189841"/>
                  <a:gd name="connsiteY483" fmla="*/ 49746 h 175170"/>
                  <a:gd name="connsiteX484" fmla="*/ 122472 w 189841"/>
                  <a:gd name="connsiteY484" fmla="*/ 50253 h 175170"/>
                  <a:gd name="connsiteX485" fmla="*/ 121174 w 189841"/>
                  <a:gd name="connsiteY485" fmla="*/ 50360 h 175170"/>
                  <a:gd name="connsiteX486" fmla="*/ 119753 w 189841"/>
                  <a:gd name="connsiteY486" fmla="*/ 49668 h 175170"/>
                  <a:gd name="connsiteX487" fmla="*/ 119820 w 189841"/>
                  <a:gd name="connsiteY487" fmla="*/ 48171 h 175170"/>
                  <a:gd name="connsiteX488" fmla="*/ 119535 w 189841"/>
                  <a:gd name="connsiteY488" fmla="*/ 46438 h 175170"/>
                  <a:gd name="connsiteX489" fmla="*/ 119660 w 189841"/>
                  <a:gd name="connsiteY489" fmla="*/ 45831 h 175170"/>
                  <a:gd name="connsiteX490" fmla="*/ 123556 w 189841"/>
                  <a:gd name="connsiteY490" fmla="*/ 45681 h 175170"/>
                  <a:gd name="connsiteX491" fmla="*/ 124696 w 189841"/>
                  <a:gd name="connsiteY491" fmla="*/ 46961 h 175170"/>
                  <a:gd name="connsiteX492" fmla="*/ 126074 w 189841"/>
                  <a:gd name="connsiteY492" fmla="*/ 46219 h 175170"/>
                  <a:gd name="connsiteX493" fmla="*/ 126639 w 189841"/>
                  <a:gd name="connsiteY493" fmla="*/ 45417 h 175170"/>
                  <a:gd name="connsiteX494" fmla="*/ 130950 w 189841"/>
                  <a:gd name="connsiteY494" fmla="*/ 32341 h 175170"/>
                  <a:gd name="connsiteX495" fmla="*/ 132183 w 189841"/>
                  <a:gd name="connsiteY495" fmla="*/ 32966 h 175170"/>
                  <a:gd name="connsiteX496" fmla="*/ 133066 w 189841"/>
                  <a:gd name="connsiteY496" fmla="*/ 33702 h 175170"/>
                  <a:gd name="connsiteX497" fmla="*/ 133541 w 189841"/>
                  <a:gd name="connsiteY497" fmla="*/ 34679 h 175170"/>
                  <a:gd name="connsiteX498" fmla="*/ 131040 w 189841"/>
                  <a:gd name="connsiteY498" fmla="*/ 35363 h 175170"/>
                  <a:gd name="connsiteX499" fmla="*/ 128285 w 189841"/>
                  <a:gd name="connsiteY499" fmla="*/ 33206 h 175170"/>
                  <a:gd name="connsiteX500" fmla="*/ 110049 w 189841"/>
                  <a:gd name="connsiteY500" fmla="*/ 25075 h 175170"/>
                  <a:gd name="connsiteX501" fmla="*/ 112167 w 189841"/>
                  <a:gd name="connsiteY501" fmla="*/ 25249 h 175170"/>
                  <a:gd name="connsiteX502" fmla="*/ 113372 w 189841"/>
                  <a:gd name="connsiteY502" fmla="*/ 26719 h 175170"/>
                  <a:gd name="connsiteX503" fmla="*/ 113653 w 189841"/>
                  <a:gd name="connsiteY503" fmla="*/ 27413 h 175170"/>
                  <a:gd name="connsiteX504" fmla="*/ 113262 w 189841"/>
                  <a:gd name="connsiteY504" fmla="*/ 28592 h 175170"/>
                  <a:gd name="connsiteX505" fmla="*/ 113385 w 189841"/>
                  <a:gd name="connsiteY505" fmla="*/ 29738 h 175170"/>
                  <a:gd name="connsiteX506" fmla="*/ 110548 w 189841"/>
                  <a:gd name="connsiteY506" fmla="*/ 30675 h 175170"/>
                  <a:gd name="connsiteX507" fmla="*/ 107665 w 189841"/>
                  <a:gd name="connsiteY507" fmla="*/ 28903 h 175170"/>
                  <a:gd name="connsiteX508" fmla="*/ 107691 w 189841"/>
                  <a:gd name="connsiteY508" fmla="*/ 27849 h 175170"/>
                  <a:gd name="connsiteX509" fmla="*/ 109213 w 189841"/>
                  <a:gd name="connsiteY509" fmla="*/ 25709 h 175170"/>
                  <a:gd name="connsiteX510" fmla="*/ 144925 w 189841"/>
                  <a:gd name="connsiteY510" fmla="*/ 0 h 175170"/>
                  <a:gd name="connsiteX511" fmla="*/ 147585 w 189841"/>
                  <a:gd name="connsiteY511" fmla="*/ 721 h 175170"/>
                  <a:gd name="connsiteX512" fmla="*/ 149568 w 189841"/>
                  <a:gd name="connsiteY512" fmla="*/ 1256 h 175170"/>
                  <a:gd name="connsiteX513" fmla="*/ 150717 w 189841"/>
                  <a:gd name="connsiteY513" fmla="*/ 2129 h 175170"/>
                  <a:gd name="connsiteX514" fmla="*/ 151436 w 189841"/>
                  <a:gd name="connsiteY514" fmla="*/ 2926 h 175170"/>
                  <a:gd name="connsiteX515" fmla="*/ 152530 w 189841"/>
                  <a:gd name="connsiteY515" fmla="*/ 3614 h 175170"/>
                  <a:gd name="connsiteX516" fmla="*/ 153345 w 189841"/>
                  <a:gd name="connsiteY516" fmla="*/ 3772 h 175170"/>
                  <a:gd name="connsiteX517" fmla="*/ 153973 w 189841"/>
                  <a:gd name="connsiteY517" fmla="*/ 6128 h 175170"/>
                  <a:gd name="connsiteX518" fmla="*/ 154308 w 189841"/>
                  <a:gd name="connsiteY518" fmla="*/ 9045 h 175170"/>
                  <a:gd name="connsiteX519" fmla="*/ 153809 w 189841"/>
                  <a:gd name="connsiteY519" fmla="*/ 10301 h 175170"/>
                  <a:gd name="connsiteX520" fmla="*/ 152351 w 189841"/>
                  <a:gd name="connsiteY520" fmla="*/ 10592 h 175170"/>
                  <a:gd name="connsiteX521" fmla="*/ 147802 w 189841"/>
                  <a:gd name="connsiteY521" fmla="*/ 13345 h 175170"/>
                  <a:gd name="connsiteX522" fmla="*/ 147692 w 189841"/>
                  <a:gd name="connsiteY522" fmla="*/ 15861 h 175170"/>
                  <a:gd name="connsiteX523" fmla="*/ 147752 w 189841"/>
                  <a:gd name="connsiteY523" fmla="*/ 17079 h 175170"/>
                  <a:gd name="connsiteX524" fmla="*/ 147845 w 189841"/>
                  <a:gd name="connsiteY524" fmla="*/ 17940 h 175170"/>
                  <a:gd name="connsiteX525" fmla="*/ 148320 w 189841"/>
                  <a:gd name="connsiteY525" fmla="*/ 18665 h 175170"/>
                  <a:gd name="connsiteX526" fmla="*/ 148320 w 189841"/>
                  <a:gd name="connsiteY526" fmla="*/ 19710 h 175170"/>
                  <a:gd name="connsiteX527" fmla="*/ 147810 w 189841"/>
                  <a:gd name="connsiteY527" fmla="*/ 20829 h 175170"/>
                  <a:gd name="connsiteX528" fmla="*/ 145823 w 189841"/>
                  <a:gd name="connsiteY528" fmla="*/ 22703 h 175170"/>
                  <a:gd name="connsiteX529" fmla="*/ 144446 w 189841"/>
                  <a:gd name="connsiteY529" fmla="*/ 24193 h 175170"/>
                  <a:gd name="connsiteX530" fmla="*/ 142904 w 189841"/>
                  <a:gd name="connsiteY530" fmla="*/ 26211 h 175170"/>
                  <a:gd name="connsiteX531" fmla="*/ 142032 w 189841"/>
                  <a:gd name="connsiteY531" fmla="*/ 26457 h 175170"/>
                  <a:gd name="connsiteX532" fmla="*/ 141352 w 189841"/>
                  <a:gd name="connsiteY532" fmla="*/ 26812 h 175170"/>
                  <a:gd name="connsiteX533" fmla="*/ 140727 w 189841"/>
                  <a:gd name="connsiteY533" fmla="*/ 25699 h 175170"/>
                  <a:gd name="connsiteX534" fmla="*/ 137298 w 189841"/>
                  <a:gd name="connsiteY534" fmla="*/ 23731 h 175170"/>
                  <a:gd name="connsiteX535" fmla="*/ 129362 w 189841"/>
                  <a:gd name="connsiteY535" fmla="*/ 22583 h 175170"/>
                  <a:gd name="connsiteX536" fmla="*/ 125571 w 189841"/>
                  <a:gd name="connsiteY536" fmla="*/ 21129 h 175170"/>
                  <a:gd name="connsiteX537" fmla="*/ 123908 w 189841"/>
                  <a:gd name="connsiteY537" fmla="*/ 21399 h 175170"/>
                  <a:gd name="connsiteX538" fmla="*/ 120688 w 189841"/>
                  <a:gd name="connsiteY538" fmla="*/ 19771 h 175170"/>
                  <a:gd name="connsiteX539" fmla="*/ 118481 w 189841"/>
                  <a:gd name="connsiteY539" fmla="*/ 20486 h 175170"/>
                  <a:gd name="connsiteX540" fmla="*/ 113800 w 189841"/>
                  <a:gd name="connsiteY540" fmla="*/ 23378 h 175170"/>
                  <a:gd name="connsiteX541" fmla="*/ 111273 w 189841"/>
                  <a:gd name="connsiteY541" fmla="*/ 23064 h 175170"/>
                  <a:gd name="connsiteX542" fmla="*/ 108572 w 189841"/>
                  <a:gd name="connsiteY542" fmla="*/ 21326 h 175170"/>
                  <a:gd name="connsiteX543" fmla="*/ 106814 w 189841"/>
                  <a:gd name="connsiteY543" fmla="*/ 21006 h 175170"/>
                  <a:gd name="connsiteX544" fmla="*/ 104752 w 189841"/>
                  <a:gd name="connsiteY544" fmla="*/ 21927 h 175170"/>
                  <a:gd name="connsiteX545" fmla="*/ 101448 w 189841"/>
                  <a:gd name="connsiteY545" fmla="*/ 25253 h 175170"/>
                  <a:gd name="connsiteX546" fmla="*/ 98086 w 189841"/>
                  <a:gd name="connsiteY546" fmla="*/ 26882 h 175170"/>
                  <a:gd name="connsiteX547" fmla="*/ 95074 w 189841"/>
                  <a:gd name="connsiteY547" fmla="*/ 26245 h 175170"/>
                  <a:gd name="connsiteX548" fmla="*/ 91021 w 189841"/>
                  <a:gd name="connsiteY548" fmla="*/ 26259 h 175170"/>
                  <a:gd name="connsiteX549" fmla="*/ 90588 w 189841"/>
                  <a:gd name="connsiteY549" fmla="*/ 28117 h 175170"/>
                  <a:gd name="connsiteX550" fmla="*/ 91373 w 189841"/>
                  <a:gd name="connsiteY550" fmla="*/ 29402 h 175170"/>
                  <a:gd name="connsiteX551" fmla="*/ 93588 w 189841"/>
                  <a:gd name="connsiteY551" fmla="*/ 31593 h 175170"/>
                  <a:gd name="connsiteX552" fmla="*/ 92549 w 189841"/>
                  <a:gd name="connsiteY552" fmla="*/ 33239 h 175170"/>
                  <a:gd name="connsiteX553" fmla="*/ 93320 w 189841"/>
                  <a:gd name="connsiteY553" fmla="*/ 34888 h 175170"/>
                  <a:gd name="connsiteX554" fmla="*/ 94763 w 189841"/>
                  <a:gd name="connsiteY554" fmla="*/ 35223 h 175170"/>
                  <a:gd name="connsiteX555" fmla="*/ 96942 w 189841"/>
                  <a:gd name="connsiteY555" fmla="*/ 35130 h 175170"/>
                  <a:gd name="connsiteX556" fmla="*/ 100971 w 189841"/>
                  <a:gd name="connsiteY556" fmla="*/ 37263 h 175170"/>
                  <a:gd name="connsiteX557" fmla="*/ 102733 w 189841"/>
                  <a:gd name="connsiteY557" fmla="*/ 39510 h 175170"/>
                  <a:gd name="connsiteX558" fmla="*/ 103858 w 189841"/>
                  <a:gd name="connsiteY558" fmla="*/ 41968 h 175170"/>
                  <a:gd name="connsiteX559" fmla="*/ 101405 w 189841"/>
                  <a:gd name="connsiteY559" fmla="*/ 40206 h 175170"/>
                  <a:gd name="connsiteX560" fmla="*/ 99777 w 189841"/>
                  <a:gd name="connsiteY560" fmla="*/ 38511 h 175170"/>
                  <a:gd name="connsiteX561" fmla="*/ 97505 w 189841"/>
                  <a:gd name="connsiteY561" fmla="*/ 37896 h 175170"/>
                  <a:gd name="connsiteX562" fmla="*/ 94346 w 189841"/>
                  <a:gd name="connsiteY562" fmla="*/ 36452 h 175170"/>
                  <a:gd name="connsiteX563" fmla="*/ 92362 w 189841"/>
                  <a:gd name="connsiteY563" fmla="*/ 36211 h 175170"/>
                  <a:gd name="connsiteX564" fmla="*/ 90250 w 189841"/>
                  <a:gd name="connsiteY564" fmla="*/ 37212 h 175170"/>
                  <a:gd name="connsiteX565" fmla="*/ 90085 w 189841"/>
                  <a:gd name="connsiteY565" fmla="*/ 38348 h 175170"/>
                  <a:gd name="connsiteX566" fmla="*/ 92362 w 189841"/>
                  <a:gd name="connsiteY566" fmla="*/ 40468 h 175170"/>
                  <a:gd name="connsiteX567" fmla="*/ 94443 w 189841"/>
                  <a:gd name="connsiteY567" fmla="*/ 41772 h 175170"/>
                  <a:gd name="connsiteX568" fmla="*/ 95547 w 189841"/>
                  <a:gd name="connsiteY568" fmla="*/ 42833 h 175170"/>
                  <a:gd name="connsiteX569" fmla="*/ 96283 w 189841"/>
                  <a:gd name="connsiteY569" fmla="*/ 45180 h 175170"/>
                  <a:gd name="connsiteX570" fmla="*/ 95864 w 189841"/>
                  <a:gd name="connsiteY570" fmla="*/ 45977 h 175170"/>
                  <a:gd name="connsiteX571" fmla="*/ 95095 w 189841"/>
                  <a:gd name="connsiteY571" fmla="*/ 46719 h 175170"/>
                  <a:gd name="connsiteX572" fmla="*/ 92625 w 189841"/>
                  <a:gd name="connsiteY572" fmla="*/ 45241 h 175170"/>
                  <a:gd name="connsiteX573" fmla="*/ 88848 w 189841"/>
                  <a:gd name="connsiteY573" fmla="*/ 39980 h 175170"/>
                  <a:gd name="connsiteX574" fmla="*/ 83579 w 189841"/>
                  <a:gd name="connsiteY574" fmla="*/ 38931 h 175170"/>
                  <a:gd name="connsiteX575" fmla="*/ 82698 w 189841"/>
                  <a:gd name="connsiteY575" fmla="*/ 40029 h 175170"/>
                  <a:gd name="connsiteX576" fmla="*/ 83733 w 189841"/>
                  <a:gd name="connsiteY576" fmla="*/ 42811 h 175170"/>
                  <a:gd name="connsiteX577" fmla="*/ 84482 w 189841"/>
                  <a:gd name="connsiteY577" fmla="*/ 43894 h 175170"/>
                  <a:gd name="connsiteX578" fmla="*/ 89060 w 189841"/>
                  <a:gd name="connsiteY578" fmla="*/ 46894 h 175170"/>
                  <a:gd name="connsiteX579" fmla="*/ 88693 w 189841"/>
                  <a:gd name="connsiteY579" fmla="*/ 47530 h 175170"/>
                  <a:gd name="connsiteX580" fmla="*/ 88025 w 189841"/>
                  <a:gd name="connsiteY580" fmla="*/ 47801 h 175170"/>
                  <a:gd name="connsiteX581" fmla="*/ 82901 w 189841"/>
                  <a:gd name="connsiteY581" fmla="*/ 46087 h 175170"/>
                  <a:gd name="connsiteX582" fmla="*/ 81411 w 189841"/>
                  <a:gd name="connsiteY582" fmla="*/ 43476 h 175170"/>
                  <a:gd name="connsiteX583" fmla="*/ 81053 w 189841"/>
                  <a:gd name="connsiteY583" fmla="*/ 40173 h 175170"/>
                  <a:gd name="connsiteX584" fmla="*/ 76324 w 189841"/>
                  <a:gd name="connsiteY584" fmla="*/ 37877 h 175170"/>
                  <a:gd name="connsiteX585" fmla="*/ 71864 w 189841"/>
                  <a:gd name="connsiteY585" fmla="*/ 35377 h 175170"/>
                  <a:gd name="connsiteX586" fmla="*/ 70867 w 189841"/>
                  <a:gd name="connsiteY586" fmla="*/ 33002 h 175170"/>
                  <a:gd name="connsiteX587" fmla="*/ 71785 w 189841"/>
                  <a:gd name="connsiteY587" fmla="*/ 32121 h 175170"/>
                  <a:gd name="connsiteX588" fmla="*/ 72435 w 189841"/>
                  <a:gd name="connsiteY588" fmla="*/ 30375 h 175170"/>
                  <a:gd name="connsiteX589" fmla="*/ 69984 w 189841"/>
                  <a:gd name="connsiteY589" fmla="*/ 30697 h 175170"/>
                  <a:gd name="connsiteX590" fmla="*/ 68446 w 189841"/>
                  <a:gd name="connsiteY590" fmla="*/ 31801 h 175170"/>
                  <a:gd name="connsiteX591" fmla="*/ 65961 w 189841"/>
                  <a:gd name="connsiteY591" fmla="*/ 32872 h 175170"/>
                  <a:gd name="connsiteX592" fmla="*/ 65859 w 189841"/>
                  <a:gd name="connsiteY592" fmla="*/ 34625 h 175170"/>
                  <a:gd name="connsiteX593" fmla="*/ 66252 w 189841"/>
                  <a:gd name="connsiteY593" fmla="*/ 36248 h 175170"/>
                  <a:gd name="connsiteX594" fmla="*/ 65430 w 189841"/>
                  <a:gd name="connsiteY594" fmla="*/ 38606 h 175170"/>
                  <a:gd name="connsiteX595" fmla="*/ 64631 w 189841"/>
                  <a:gd name="connsiteY595" fmla="*/ 42709 h 175170"/>
                  <a:gd name="connsiteX596" fmla="*/ 65136 w 189841"/>
                  <a:gd name="connsiteY596" fmla="*/ 44859 h 175170"/>
                  <a:gd name="connsiteX597" fmla="*/ 70521 w 189841"/>
                  <a:gd name="connsiteY597" fmla="*/ 51017 h 175170"/>
                  <a:gd name="connsiteX598" fmla="*/ 72363 w 189841"/>
                  <a:gd name="connsiteY598" fmla="*/ 55482 h 175170"/>
                  <a:gd name="connsiteX599" fmla="*/ 73685 w 189841"/>
                  <a:gd name="connsiteY599" fmla="*/ 57173 h 175170"/>
                  <a:gd name="connsiteX600" fmla="*/ 76441 w 189841"/>
                  <a:gd name="connsiteY600" fmla="*/ 59037 h 175170"/>
                  <a:gd name="connsiteX601" fmla="*/ 79314 w 189841"/>
                  <a:gd name="connsiteY601" fmla="*/ 62503 h 175170"/>
                  <a:gd name="connsiteX602" fmla="*/ 80533 w 189841"/>
                  <a:gd name="connsiteY602" fmla="*/ 64308 h 175170"/>
                  <a:gd name="connsiteX603" fmla="*/ 81400 w 189841"/>
                  <a:gd name="connsiteY603" fmla="*/ 67259 h 175170"/>
                  <a:gd name="connsiteX604" fmla="*/ 78982 w 189841"/>
                  <a:gd name="connsiteY604" fmla="*/ 69084 h 175170"/>
                  <a:gd name="connsiteX605" fmla="*/ 77574 w 189841"/>
                  <a:gd name="connsiteY605" fmla="*/ 69160 h 175170"/>
                  <a:gd name="connsiteX606" fmla="*/ 76794 w 189841"/>
                  <a:gd name="connsiteY606" fmla="*/ 68350 h 175170"/>
                  <a:gd name="connsiteX607" fmla="*/ 77885 w 189841"/>
                  <a:gd name="connsiteY607" fmla="*/ 66339 h 175170"/>
                  <a:gd name="connsiteX608" fmla="*/ 77730 w 189841"/>
                  <a:gd name="connsiteY608" fmla="*/ 65113 h 175170"/>
                  <a:gd name="connsiteX609" fmla="*/ 73996 w 189841"/>
                  <a:gd name="connsiteY609" fmla="*/ 63214 h 175170"/>
                  <a:gd name="connsiteX610" fmla="*/ 72415 w 189841"/>
                  <a:gd name="connsiteY610" fmla="*/ 63854 h 175170"/>
                  <a:gd name="connsiteX611" fmla="*/ 70593 w 189841"/>
                  <a:gd name="connsiteY611" fmla="*/ 65091 h 175170"/>
                  <a:gd name="connsiteX612" fmla="*/ 71633 w 189841"/>
                  <a:gd name="connsiteY612" fmla="*/ 67387 h 175170"/>
                  <a:gd name="connsiteX613" fmla="*/ 72804 w 189841"/>
                  <a:gd name="connsiteY613" fmla="*/ 68899 h 175170"/>
                  <a:gd name="connsiteX614" fmla="*/ 73391 w 189841"/>
                  <a:gd name="connsiteY614" fmla="*/ 70984 h 175170"/>
                  <a:gd name="connsiteX615" fmla="*/ 75629 w 189841"/>
                  <a:gd name="connsiteY615" fmla="*/ 70803 h 175170"/>
                  <a:gd name="connsiteX616" fmla="*/ 72616 w 189841"/>
                  <a:gd name="connsiteY616" fmla="*/ 73135 h 175170"/>
                  <a:gd name="connsiteX617" fmla="*/ 69789 w 189841"/>
                  <a:gd name="connsiteY617" fmla="*/ 74326 h 175170"/>
                  <a:gd name="connsiteX618" fmla="*/ 67008 w 189841"/>
                  <a:gd name="connsiteY618" fmla="*/ 74395 h 175170"/>
                  <a:gd name="connsiteX619" fmla="*/ 65237 w 189841"/>
                  <a:gd name="connsiteY619" fmla="*/ 74611 h 175170"/>
                  <a:gd name="connsiteX620" fmla="*/ 64627 w 189841"/>
                  <a:gd name="connsiteY620" fmla="*/ 75207 h 175170"/>
                  <a:gd name="connsiteX621" fmla="*/ 66067 w 189841"/>
                  <a:gd name="connsiteY621" fmla="*/ 75641 h 175170"/>
                  <a:gd name="connsiteX622" fmla="*/ 67243 w 189841"/>
                  <a:gd name="connsiteY622" fmla="*/ 75680 h 175170"/>
                  <a:gd name="connsiteX623" fmla="*/ 69157 w 189841"/>
                  <a:gd name="connsiteY623" fmla="*/ 76939 h 175170"/>
                  <a:gd name="connsiteX624" fmla="*/ 74603 w 189841"/>
                  <a:gd name="connsiteY624" fmla="*/ 78449 h 175170"/>
                  <a:gd name="connsiteX625" fmla="*/ 77198 w 189841"/>
                  <a:gd name="connsiteY625" fmla="*/ 80355 h 175170"/>
                  <a:gd name="connsiteX626" fmla="*/ 79747 w 189841"/>
                  <a:gd name="connsiteY626" fmla="*/ 80529 h 175170"/>
                  <a:gd name="connsiteX627" fmla="*/ 82312 w 189841"/>
                  <a:gd name="connsiteY627" fmla="*/ 84025 h 175170"/>
                  <a:gd name="connsiteX628" fmla="*/ 86749 w 189841"/>
                  <a:gd name="connsiteY628" fmla="*/ 84955 h 175170"/>
                  <a:gd name="connsiteX629" fmla="*/ 89278 w 189841"/>
                  <a:gd name="connsiteY629" fmla="*/ 88478 h 175170"/>
                  <a:gd name="connsiteX630" fmla="*/ 92640 w 189841"/>
                  <a:gd name="connsiteY630" fmla="*/ 89171 h 175170"/>
                  <a:gd name="connsiteX631" fmla="*/ 95536 w 189841"/>
                  <a:gd name="connsiteY631" fmla="*/ 90469 h 175170"/>
                  <a:gd name="connsiteX632" fmla="*/ 96384 w 189841"/>
                  <a:gd name="connsiteY632" fmla="*/ 91707 h 175170"/>
                  <a:gd name="connsiteX633" fmla="*/ 96807 w 189841"/>
                  <a:gd name="connsiteY633" fmla="*/ 93941 h 175170"/>
                  <a:gd name="connsiteX634" fmla="*/ 96995 w 189841"/>
                  <a:gd name="connsiteY634" fmla="*/ 98672 h 175170"/>
                  <a:gd name="connsiteX635" fmla="*/ 97622 w 189841"/>
                  <a:gd name="connsiteY635" fmla="*/ 102191 h 175170"/>
                  <a:gd name="connsiteX636" fmla="*/ 97643 w 189841"/>
                  <a:gd name="connsiteY636" fmla="*/ 103303 h 175170"/>
                  <a:gd name="connsiteX637" fmla="*/ 97490 w 189841"/>
                  <a:gd name="connsiteY637" fmla="*/ 104963 h 175170"/>
                  <a:gd name="connsiteX638" fmla="*/ 96702 w 189841"/>
                  <a:gd name="connsiteY638" fmla="*/ 105778 h 175170"/>
                  <a:gd name="connsiteX639" fmla="*/ 95637 w 189841"/>
                  <a:gd name="connsiteY639" fmla="*/ 105803 h 175170"/>
                  <a:gd name="connsiteX640" fmla="*/ 93553 w 189841"/>
                  <a:gd name="connsiteY640" fmla="*/ 103219 h 175170"/>
                  <a:gd name="connsiteX641" fmla="*/ 90357 w 189841"/>
                  <a:gd name="connsiteY641" fmla="*/ 100497 h 175170"/>
                  <a:gd name="connsiteX642" fmla="*/ 86989 w 189841"/>
                  <a:gd name="connsiteY642" fmla="*/ 97256 h 175170"/>
                  <a:gd name="connsiteX643" fmla="*/ 86032 w 189841"/>
                  <a:gd name="connsiteY643" fmla="*/ 96687 h 175170"/>
                  <a:gd name="connsiteX644" fmla="*/ 85249 w 189841"/>
                  <a:gd name="connsiteY644" fmla="*/ 96633 h 175170"/>
                  <a:gd name="connsiteX645" fmla="*/ 83446 w 189841"/>
                  <a:gd name="connsiteY645" fmla="*/ 97730 h 175170"/>
                  <a:gd name="connsiteX646" fmla="*/ 78436 w 189841"/>
                  <a:gd name="connsiteY646" fmla="*/ 98577 h 175170"/>
                  <a:gd name="connsiteX647" fmla="*/ 76086 w 189841"/>
                  <a:gd name="connsiteY647" fmla="*/ 99761 h 175170"/>
                  <a:gd name="connsiteX648" fmla="*/ 75203 w 189841"/>
                  <a:gd name="connsiteY648" fmla="*/ 100022 h 175170"/>
                  <a:gd name="connsiteX649" fmla="*/ 74957 w 189841"/>
                  <a:gd name="connsiteY649" fmla="*/ 100643 h 175170"/>
                  <a:gd name="connsiteX650" fmla="*/ 76058 w 189841"/>
                  <a:gd name="connsiteY650" fmla="*/ 101290 h 175170"/>
                  <a:gd name="connsiteX651" fmla="*/ 77408 w 189841"/>
                  <a:gd name="connsiteY651" fmla="*/ 102770 h 175170"/>
                  <a:gd name="connsiteX652" fmla="*/ 77408 w 189841"/>
                  <a:gd name="connsiteY652" fmla="*/ 104793 h 175170"/>
                  <a:gd name="connsiteX653" fmla="*/ 78522 w 189841"/>
                  <a:gd name="connsiteY653" fmla="*/ 107248 h 175170"/>
                  <a:gd name="connsiteX654" fmla="*/ 79962 w 189841"/>
                  <a:gd name="connsiteY654" fmla="*/ 107882 h 175170"/>
                  <a:gd name="connsiteX655" fmla="*/ 81839 w 189841"/>
                  <a:gd name="connsiteY655" fmla="*/ 107828 h 175170"/>
                  <a:gd name="connsiteX656" fmla="*/ 82914 w 189841"/>
                  <a:gd name="connsiteY656" fmla="*/ 108281 h 175170"/>
                  <a:gd name="connsiteX657" fmla="*/ 83193 w 189841"/>
                  <a:gd name="connsiteY657" fmla="*/ 109258 h 175170"/>
                  <a:gd name="connsiteX658" fmla="*/ 84283 w 189841"/>
                  <a:gd name="connsiteY658" fmla="*/ 110398 h 175170"/>
                  <a:gd name="connsiteX659" fmla="*/ 85002 w 189841"/>
                  <a:gd name="connsiteY659" fmla="*/ 111242 h 175170"/>
                  <a:gd name="connsiteX660" fmla="*/ 84972 w 189841"/>
                  <a:gd name="connsiteY660" fmla="*/ 111846 h 175170"/>
                  <a:gd name="connsiteX661" fmla="*/ 79738 w 189841"/>
                  <a:gd name="connsiteY661" fmla="*/ 113451 h 175170"/>
                  <a:gd name="connsiteX662" fmla="*/ 78643 w 189841"/>
                  <a:gd name="connsiteY662" fmla="*/ 114184 h 175170"/>
                  <a:gd name="connsiteX663" fmla="*/ 77725 w 189841"/>
                  <a:gd name="connsiteY663" fmla="*/ 114559 h 175170"/>
                  <a:gd name="connsiteX664" fmla="*/ 76365 w 189841"/>
                  <a:gd name="connsiteY664" fmla="*/ 113796 h 175170"/>
                  <a:gd name="connsiteX665" fmla="*/ 76287 w 189841"/>
                  <a:gd name="connsiteY665" fmla="*/ 111836 h 175170"/>
                  <a:gd name="connsiteX666" fmla="*/ 74488 w 189841"/>
                  <a:gd name="connsiteY666" fmla="*/ 110784 h 175170"/>
                  <a:gd name="connsiteX667" fmla="*/ 72838 w 189841"/>
                  <a:gd name="connsiteY667" fmla="*/ 109883 h 175170"/>
                  <a:gd name="connsiteX668" fmla="*/ 70861 w 189841"/>
                  <a:gd name="connsiteY668" fmla="*/ 109496 h 175170"/>
                  <a:gd name="connsiteX669" fmla="*/ 69178 w 189841"/>
                  <a:gd name="connsiteY669" fmla="*/ 108146 h 175170"/>
                  <a:gd name="connsiteX670" fmla="*/ 68081 w 189841"/>
                  <a:gd name="connsiteY670" fmla="*/ 109243 h 175170"/>
                  <a:gd name="connsiteX671" fmla="*/ 68958 w 189841"/>
                  <a:gd name="connsiteY671" fmla="*/ 113042 h 175170"/>
                  <a:gd name="connsiteX672" fmla="*/ 70861 w 189841"/>
                  <a:gd name="connsiteY672" fmla="*/ 115656 h 175170"/>
                  <a:gd name="connsiteX673" fmla="*/ 74043 w 189841"/>
                  <a:gd name="connsiteY673" fmla="*/ 122656 h 175170"/>
                  <a:gd name="connsiteX674" fmla="*/ 75488 w 189841"/>
                  <a:gd name="connsiteY674" fmla="*/ 126783 h 175170"/>
                  <a:gd name="connsiteX675" fmla="*/ 75780 w 189841"/>
                  <a:gd name="connsiteY675" fmla="*/ 128778 h 175170"/>
                  <a:gd name="connsiteX676" fmla="*/ 75060 w 189841"/>
                  <a:gd name="connsiteY676" fmla="*/ 132087 h 175170"/>
                  <a:gd name="connsiteX677" fmla="*/ 76624 w 189841"/>
                  <a:gd name="connsiteY677" fmla="*/ 134544 h 175170"/>
                  <a:gd name="connsiteX678" fmla="*/ 77695 w 189841"/>
                  <a:gd name="connsiteY678" fmla="*/ 137065 h 175170"/>
                  <a:gd name="connsiteX679" fmla="*/ 76516 w 189841"/>
                  <a:gd name="connsiteY679" fmla="*/ 136970 h 175170"/>
                  <a:gd name="connsiteX680" fmla="*/ 75493 w 189841"/>
                  <a:gd name="connsiteY680" fmla="*/ 136081 h 175170"/>
                  <a:gd name="connsiteX681" fmla="*/ 73776 w 189841"/>
                  <a:gd name="connsiteY681" fmla="*/ 135032 h 175170"/>
                  <a:gd name="connsiteX682" fmla="*/ 70446 w 189841"/>
                  <a:gd name="connsiteY682" fmla="*/ 131007 h 175170"/>
                  <a:gd name="connsiteX683" fmla="*/ 69286 w 189841"/>
                  <a:gd name="connsiteY683" fmla="*/ 128493 h 175170"/>
                  <a:gd name="connsiteX684" fmla="*/ 67900 w 189841"/>
                  <a:gd name="connsiteY684" fmla="*/ 128296 h 175170"/>
                  <a:gd name="connsiteX685" fmla="*/ 65494 w 189841"/>
                  <a:gd name="connsiteY685" fmla="*/ 128657 h 175170"/>
                  <a:gd name="connsiteX686" fmla="*/ 62856 w 189841"/>
                  <a:gd name="connsiteY686" fmla="*/ 134024 h 175170"/>
                  <a:gd name="connsiteX687" fmla="*/ 62864 w 189841"/>
                  <a:gd name="connsiteY687" fmla="*/ 137095 h 175170"/>
                  <a:gd name="connsiteX688" fmla="*/ 61500 w 189841"/>
                  <a:gd name="connsiteY688" fmla="*/ 136364 h 175170"/>
                  <a:gd name="connsiteX689" fmla="*/ 60329 w 189841"/>
                  <a:gd name="connsiteY689" fmla="*/ 135407 h 175170"/>
                  <a:gd name="connsiteX690" fmla="*/ 60472 w 189841"/>
                  <a:gd name="connsiteY690" fmla="*/ 132045 h 175170"/>
                  <a:gd name="connsiteX691" fmla="*/ 60355 w 189841"/>
                  <a:gd name="connsiteY691" fmla="*/ 130632 h 175170"/>
                  <a:gd name="connsiteX692" fmla="*/ 57153 w 189841"/>
                  <a:gd name="connsiteY692" fmla="*/ 126045 h 175170"/>
                  <a:gd name="connsiteX693" fmla="*/ 55684 w 189841"/>
                  <a:gd name="connsiteY693" fmla="*/ 125530 h 175170"/>
                  <a:gd name="connsiteX694" fmla="*/ 55000 w 189841"/>
                  <a:gd name="connsiteY694" fmla="*/ 123978 h 175170"/>
                  <a:gd name="connsiteX695" fmla="*/ 53821 w 189841"/>
                  <a:gd name="connsiteY695" fmla="*/ 122324 h 175170"/>
                  <a:gd name="connsiteX696" fmla="*/ 52301 w 189841"/>
                  <a:gd name="connsiteY696" fmla="*/ 122641 h 175170"/>
                  <a:gd name="connsiteX697" fmla="*/ 51059 w 189841"/>
                  <a:gd name="connsiteY697" fmla="*/ 123312 h 175170"/>
                  <a:gd name="connsiteX698" fmla="*/ 50716 w 189841"/>
                  <a:gd name="connsiteY698" fmla="*/ 125811 h 175170"/>
                  <a:gd name="connsiteX699" fmla="*/ 50588 w 189841"/>
                  <a:gd name="connsiteY699" fmla="*/ 128050 h 175170"/>
                  <a:gd name="connsiteX700" fmla="*/ 49662 w 189841"/>
                  <a:gd name="connsiteY700" fmla="*/ 129734 h 175170"/>
                  <a:gd name="connsiteX701" fmla="*/ 46250 w 189841"/>
                  <a:gd name="connsiteY701" fmla="*/ 126536 h 175170"/>
                  <a:gd name="connsiteX702" fmla="*/ 42819 w 189841"/>
                  <a:gd name="connsiteY702" fmla="*/ 121001 h 175170"/>
                  <a:gd name="connsiteX703" fmla="*/ 42728 w 189841"/>
                  <a:gd name="connsiteY703" fmla="*/ 117960 h 175170"/>
                  <a:gd name="connsiteX704" fmla="*/ 45242 w 189841"/>
                  <a:gd name="connsiteY704" fmla="*/ 115185 h 175170"/>
                  <a:gd name="connsiteX705" fmla="*/ 44941 w 189841"/>
                  <a:gd name="connsiteY705" fmla="*/ 113198 h 175170"/>
                  <a:gd name="connsiteX706" fmla="*/ 42562 w 189841"/>
                  <a:gd name="connsiteY706" fmla="*/ 109272 h 175170"/>
                  <a:gd name="connsiteX707" fmla="*/ 39133 w 189841"/>
                  <a:gd name="connsiteY707" fmla="*/ 106744 h 175170"/>
                  <a:gd name="connsiteX708" fmla="*/ 37211 w 189841"/>
                  <a:gd name="connsiteY708" fmla="*/ 105993 h 175170"/>
                  <a:gd name="connsiteX709" fmla="*/ 36308 w 189841"/>
                  <a:gd name="connsiteY709" fmla="*/ 103303 h 175170"/>
                  <a:gd name="connsiteX710" fmla="*/ 34468 w 189841"/>
                  <a:gd name="connsiteY710" fmla="*/ 101912 h 175170"/>
                  <a:gd name="connsiteX711" fmla="*/ 32980 w 189841"/>
                  <a:gd name="connsiteY711" fmla="*/ 101264 h 175170"/>
                  <a:gd name="connsiteX712" fmla="*/ 32687 w 189841"/>
                  <a:gd name="connsiteY712" fmla="*/ 100305 h 175170"/>
                  <a:gd name="connsiteX713" fmla="*/ 33136 w 189841"/>
                  <a:gd name="connsiteY713" fmla="*/ 99595 h 175170"/>
                  <a:gd name="connsiteX714" fmla="*/ 36742 w 189841"/>
                  <a:gd name="connsiteY714" fmla="*/ 96823 h 175170"/>
                  <a:gd name="connsiteX715" fmla="*/ 38856 w 189841"/>
                  <a:gd name="connsiteY715" fmla="*/ 92481 h 175170"/>
                  <a:gd name="connsiteX716" fmla="*/ 39906 w 189841"/>
                  <a:gd name="connsiteY716" fmla="*/ 92274 h 175170"/>
                  <a:gd name="connsiteX717" fmla="*/ 42063 w 189841"/>
                  <a:gd name="connsiteY717" fmla="*/ 93304 h 175170"/>
                  <a:gd name="connsiteX718" fmla="*/ 44488 w 189841"/>
                  <a:gd name="connsiteY718" fmla="*/ 93035 h 175170"/>
                  <a:gd name="connsiteX719" fmla="*/ 46479 w 189841"/>
                  <a:gd name="connsiteY719" fmla="*/ 90489 h 175170"/>
                  <a:gd name="connsiteX720" fmla="*/ 48165 w 189841"/>
                  <a:gd name="connsiteY720" fmla="*/ 89103 h 175170"/>
                  <a:gd name="connsiteX721" fmla="*/ 51009 w 189841"/>
                  <a:gd name="connsiteY721" fmla="*/ 89282 h 175170"/>
                  <a:gd name="connsiteX722" fmla="*/ 57431 w 189841"/>
                  <a:gd name="connsiteY722" fmla="*/ 92685 h 175170"/>
                  <a:gd name="connsiteX723" fmla="*/ 64333 w 189841"/>
                  <a:gd name="connsiteY723" fmla="*/ 94623 h 175170"/>
                  <a:gd name="connsiteX724" fmla="*/ 67775 w 189841"/>
                  <a:gd name="connsiteY724" fmla="*/ 96324 h 175170"/>
                  <a:gd name="connsiteX725" fmla="*/ 69722 w 189841"/>
                  <a:gd name="connsiteY725" fmla="*/ 98009 h 175170"/>
                  <a:gd name="connsiteX726" fmla="*/ 70757 w 189841"/>
                  <a:gd name="connsiteY726" fmla="*/ 98358 h 175170"/>
                  <a:gd name="connsiteX727" fmla="*/ 72392 w 189841"/>
                  <a:gd name="connsiteY727" fmla="*/ 98596 h 175170"/>
                  <a:gd name="connsiteX728" fmla="*/ 72318 w 189841"/>
                  <a:gd name="connsiteY728" fmla="*/ 97336 h 175170"/>
                  <a:gd name="connsiteX729" fmla="*/ 71791 w 189841"/>
                  <a:gd name="connsiteY729" fmla="*/ 96221 h 175170"/>
                  <a:gd name="connsiteX730" fmla="*/ 73154 w 189841"/>
                  <a:gd name="connsiteY730" fmla="*/ 95614 h 175170"/>
                  <a:gd name="connsiteX731" fmla="*/ 76853 w 189841"/>
                  <a:gd name="connsiteY731" fmla="*/ 95646 h 175170"/>
                  <a:gd name="connsiteX732" fmla="*/ 77526 w 189841"/>
                  <a:gd name="connsiteY732" fmla="*/ 95055 h 175170"/>
                  <a:gd name="connsiteX733" fmla="*/ 78211 w 189841"/>
                  <a:gd name="connsiteY733" fmla="*/ 94098 h 175170"/>
                  <a:gd name="connsiteX734" fmla="*/ 77447 w 189841"/>
                  <a:gd name="connsiteY734" fmla="*/ 93010 h 175170"/>
                  <a:gd name="connsiteX735" fmla="*/ 76222 w 189841"/>
                  <a:gd name="connsiteY735" fmla="*/ 92487 h 175170"/>
                  <a:gd name="connsiteX736" fmla="*/ 74913 w 189841"/>
                  <a:gd name="connsiteY736" fmla="*/ 92342 h 175170"/>
                  <a:gd name="connsiteX737" fmla="*/ 74052 w 189841"/>
                  <a:gd name="connsiteY737" fmla="*/ 91997 h 175170"/>
                  <a:gd name="connsiteX738" fmla="*/ 72661 w 189841"/>
                  <a:gd name="connsiteY738" fmla="*/ 92345 h 175170"/>
                  <a:gd name="connsiteX739" fmla="*/ 70491 w 189841"/>
                  <a:gd name="connsiteY739" fmla="*/ 91504 h 175170"/>
                  <a:gd name="connsiteX740" fmla="*/ 69370 w 189841"/>
                  <a:gd name="connsiteY740" fmla="*/ 90810 h 175170"/>
                  <a:gd name="connsiteX741" fmla="*/ 68712 w 189841"/>
                  <a:gd name="connsiteY741" fmla="*/ 90096 h 175170"/>
                  <a:gd name="connsiteX742" fmla="*/ 64942 w 189841"/>
                  <a:gd name="connsiteY742" fmla="*/ 88672 h 175170"/>
                  <a:gd name="connsiteX743" fmla="*/ 61366 w 189841"/>
                  <a:gd name="connsiteY743" fmla="*/ 86264 h 175170"/>
                  <a:gd name="connsiteX744" fmla="*/ 60560 w 189841"/>
                  <a:gd name="connsiteY744" fmla="*/ 87627 h 175170"/>
                  <a:gd name="connsiteX745" fmla="*/ 59116 w 189841"/>
                  <a:gd name="connsiteY745" fmla="*/ 88366 h 175170"/>
                  <a:gd name="connsiteX746" fmla="*/ 57058 w 189841"/>
                  <a:gd name="connsiteY746" fmla="*/ 88468 h 175170"/>
                  <a:gd name="connsiteX747" fmla="*/ 51275 w 189841"/>
                  <a:gd name="connsiteY747" fmla="*/ 86935 h 175170"/>
                  <a:gd name="connsiteX748" fmla="*/ 47722 w 189841"/>
                  <a:gd name="connsiteY748" fmla="*/ 88105 h 175170"/>
                  <a:gd name="connsiteX749" fmla="*/ 45786 w 189841"/>
                  <a:gd name="connsiteY749" fmla="*/ 88412 h 175170"/>
                  <a:gd name="connsiteX750" fmla="*/ 44304 w 189841"/>
                  <a:gd name="connsiteY750" fmla="*/ 88438 h 175170"/>
                  <a:gd name="connsiteX751" fmla="*/ 42482 w 189841"/>
                  <a:gd name="connsiteY751" fmla="*/ 88963 h 175170"/>
                  <a:gd name="connsiteX752" fmla="*/ 40379 w 189841"/>
                  <a:gd name="connsiteY752" fmla="*/ 89277 h 175170"/>
                  <a:gd name="connsiteX753" fmla="*/ 38556 w 189841"/>
                  <a:gd name="connsiteY753" fmla="*/ 87054 h 175170"/>
                  <a:gd name="connsiteX754" fmla="*/ 37789 w 189841"/>
                  <a:gd name="connsiteY754" fmla="*/ 85331 h 175170"/>
                  <a:gd name="connsiteX755" fmla="*/ 37249 w 189841"/>
                  <a:gd name="connsiteY755" fmla="*/ 85009 h 175170"/>
                  <a:gd name="connsiteX756" fmla="*/ 37222 w 189841"/>
                  <a:gd name="connsiteY756" fmla="*/ 86628 h 175170"/>
                  <a:gd name="connsiteX757" fmla="*/ 36636 w 189841"/>
                  <a:gd name="connsiteY757" fmla="*/ 87926 h 175170"/>
                  <a:gd name="connsiteX758" fmla="*/ 33968 w 189841"/>
                  <a:gd name="connsiteY758" fmla="*/ 88655 h 175170"/>
                  <a:gd name="connsiteX759" fmla="*/ 32432 w 189841"/>
                  <a:gd name="connsiteY759" fmla="*/ 87650 h 175170"/>
                  <a:gd name="connsiteX760" fmla="*/ 31251 w 189841"/>
                  <a:gd name="connsiteY760" fmla="*/ 84598 h 175170"/>
                  <a:gd name="connsiteX761" fmla="*/ 29757 w 189841"/>
                  <a:gd name="connsiteY761" fmla="*/ 80715 h 175170"/>
                  <a:gd name="connsiteX762" fmla="*/ 27126 w 189841"/>
                  <a:gd name="connsiteY762" fmla="*/ 77576 h 175170"/>
                  <a:gd name="connsiteX763" fmla="*/ 24995 w 189841"/>
                  <a:gd name="connsiteY763" fmla="*/ 76755 h 175170"/>
                  <a:gd name="connsiteX764" fmla="*/ 24811 w 189841"/>
                  <a:gd name="connsiteY764" fmla="*/ 75029 h 175170"/>
                  <a:gd name="connsiteX765" fmla="*/ 25006 w 189841"/>
                  <a:gd name="connsiteY765" fmla="*/ 73647 h 175170"/>
                  <a:gd name="connsiteX766" fmla="*/ 27567 w 189841"/>
                  <a:gd name="connsiteY766" fmla="*/ 73306 h 175170"/>
                  <a:gd name="connsiteX767" fmla="*/ 31570 w 189841"/>
                  <a:gd name="connsiteY767" fmla="*/ 74751 h 175170"/>
                  <a:gd name="connsiteX768" fmla="*/ 32397 w 189841"/>
                  <a:gd name="connsiteY768" fmla="*/ 74464 h 175170"/>
                  <a:gd name="connsiteX769" fmla="*/ 33298 w 189841"/>
                  <a:gd name="connsiteY769" fmla="*/ 73797 h 175170"/>
                  <a:gd name="connsiteX770" fmla="*/ 33125 w 189841"/>
                  <a:gd name="connsiteY770" fmla="*/ 72322 h 175170"/>
                  <a:gd name="connsiteX771" fmla="*/ 32547 w 189841"/>
                  <a:gd name="connsiteY771" fmla="*/ 71008 h 175170"/>
                  <a:gd name="connsiteX772" fmla="*/ 31445 w 189841"/>
                  <a:gd name="connsiteY772" fmla="*/ 70949 h 175170"/>
                  <a:gd name="connsiteX773" fmla="*/ 30683 w 189841"/>
                  <a:gd name="connsiteY773" fmla="*/ 71105 h 175170"/>
                  <a:gd name="connsiteX774" fmla="*/ 28221 w 189841"/>
                  <a:gd name="connsiteY774" fmla="*/ 70833 h 175170"/>
                  <a:gd name="connsiteX775" fmla="*/ 25058 w 189841"/>
                  <a:gd name="connsiteY775" fmla="*/ 71563 h 175170"/>
                  <a:gd name="connsiteX776" fmla="*/ 23591 w 189841"/>
                  <a:gd name="connsiteY776" fmla="*/ 70875 h 175170"/>
                  <a:gd name="connsiteX777" fmla="*/ 23103 w 189841"/>
                  <a:gd name="connsiteY777" fmla="*/ 70039 h 175170"/>
                  <a:gd name="connsiteX778" fmla="*/ 20458 w 189841"/>
                  <a:gd name="connsiteY778" fmla="*/ 67963 h 175170"/>
                  <a:gd name="connsiteX779" fmla="*/ 18172 w 189841"/>
                  <a:gd name="connsiteY779" fmla="*/ 65177 h 175170"/>
                  <a:gd name="connsiteX780" fmla="*/ 14468 w 189841"/>
                  <a:gd name="connsiteY780" fmla="*/ 63316 h 175170"/>
                  <a:gd name="connsiteX781" fmla="*/ 12049 w 189841"/>
                  <a:gd name="connsiteY781" fmla="*/ 57641 h 175170"/>
                  <a:gd name="connsiteX782" fmla="*/ 10015 w 189841"/>
                  <a:gd name="connsiteY782" fmla="*/ 55161 h 175170"/>
                  <a:gd name="connsiteX783" fmla="*/ 7845 w 189841"/>
                  <a:gd name="connsiteY783" fmla="*/ 53389 h 175170"/>
                  <a:gd name="connsiteX784" fmla="*/ 8316 w 189841"/>
                  <a:gd name="connsiteY784" fmla="*/ 53356 h 175170"/>
                  <a:gd name="connsiteX785" fmla="*/ 9139 w 189841"/>
                  <a:gd name="connsiteY785" fmla="*/ 53657 h 175170"/>
                  <a:gd name="connsiteX786" fmla="*/ 10715 w 189841"/>
                  <a:gd name="connsiteY786" fmla="*/ 54632 h 175170"/>
                  <a:gd name="connsiteX787" fmla="*/ 12391 w 189841"/>
                  <a:gd name="connsiteY787" fmla="*/ 54842 h 175170"/>
                  <a:gd name="connsiteX788" fmla="*/ 13306 w 189841"/>
                  <a:gd name="connsiteY788" fmla="*/ 54196 h 175170"/>
                  <a:gd name="connsiteX789" fmla="*/ 13833 w 189841"/>
                  <a:gd name="connsiteY789" fmla="*/ 53603 h 175170"/>
                  <a:gd name="connsiteX790" fmla="*/ 14176 w 189841"/>
                  <a:gd name="connsiteY790" fmla="*/ 52630 h 175170"/>
                  <a:gd name="connsiteX791" fmla="*/ 14315 w 189841"/>
                  <a:gd name="connsiteY791" fmla="*/ 51495 h 175170"/>
                  <a:gd name="connsiteX792" fmla="*/ 14587 w 189841"/>
                  <a:gd name="connsiteY792" fmla="*/ 51119 h 175170"/>
                  <a:gd name="connsiteX793" fmla="*/ 15867 w 189841"/>
                  <a:gd name="connsiteY793" fmla="*/ 51247 h 175170"/>
                  <a:gd name="connsiteX794" fmla="*/ 16273 w 189841"/>
                  <a:gd name="connsiteY794" fmla="*/ 50964 h 175170"/>
                  <a:gd name="connsiteX795" fmla="*/ 16256 w 189841"/>
                  <a:gd name="connsiteY795" fmla="*/ 49944 h 175170"/>
                  <a:gd name="connsiteX796" fmla="*/ 15429 w 189841"/>
                  <a:gd name="connsiteY796" fmla="*/ 48672 h 175170"/>
                  <a:gd name="connsiteX797" fmla="*/ 14701 w 189841"/>
                  <a:gd name="connsiteY797" fmla="*/ 47105 h 175170"/>
                  <a:gd name="connsiteX798" fmla="*/ 14697 w 189841"/>
                  <a:gd name="connsiteY798" fmla="*/ 46358 h 175170"/>
                  <a:gd name="connsiteX799" fmla="*/ 15302 w 189841"/>
                  <a:gd name="connsiteY799" fmla="*/ 46055 h 175170"/>
                  <a:gd name="connsiteX800" fmla="*/ 16302 w 189841"/>
                  <a:gd name="connsiteY800" fmla="*/ 45374 h 175170"/>
                  <a:gd name="connsiteX801" fmla="*/ 16839 w 189841"/>
                  <a:gd name="connsiteY801" fmla="*/ 44532 h 175170"/>
                  <a:gd name="connsiteX802" fmla="*/ 17901 w 189841"/>
                  <a:gd name="connsiteY802" fmla="*/ 44112 h 175170"/>
                  <a:gd name="connsiteX803" fmla="*/ 19472 w 189841"/>
                  <a:gd name="connsiteY803" fmla="*/ 44035 h 175170"/>
                  <a:gd name="connsiteX804" fmla="*/ 21223 w 189841"/>
                  <a:gd name="connsiteY804" fmla="*/ 43666 h 175170"/>
                  <a:gd name="connsiteX805" fmla="*/ 22354 w 189841"/>
                  <a:gd name="connsiteY805" fmla="*/ 42760 h 175170"/>
                  <a:gd name="connsiteX806" fmla="*/ 22521 w 189841"/>
                  <a:gd name="connsiteY806" fmla="*/ 41862 h 175170"/>
                  <a:gd name="connsiteX807" fmla="*/ 23229 w 189841"/>
                  <a:gd name="connsiteY807" fmla="*/ 39391 h 175170"/>
                  <a:gd name="connsiteX808" fmla="*/ 23691 w 189841"/>
                  <a:gd name="connsiteY808" fmla="*/ 38181 h 175170"/>
                  <a:gd name="connsiteX809" fmla="*/ 24438 w 189841"/>
                  <a:gd name="connsiteY809" fmla="*/ 37076 h 175170"/>
                  <a:gd name="connsiteX810" fmla="*/ 24844 w 189841"/>
                  <a:gd name="connsiteY810" fmla="*/ 35586 h 175170"/>
                  <a:gd name="connsiteX811" fmla="*/ 25641 w 189841"/>
                  <a:gd name="connsiteY811" fmla="*/ 34184 h 175170"/>
                  <a:gd name="connsiteX812" fmla="*/ 27312 w 189841"/>
                  <a:gd name="connsiteY812" fmla="*/ 33596 h 175170"/>
                  <a:gd name="connsiteX813" fmla="*/ 28828 w 189841"/>
                  <a:gd name="connsiteY813" fmla="*/ 32903 h 175170"/>
                  <a:gd name="connsiteX814" fmla="*/ 29972 w 189841"/>
                  <a:gd name="connsiteY814" fmla="*/ 31096 h 175170"/>
                  <a:gd name="connsiteX815" fmla="*/ 30612 w 189841"/>
                  <a:gd name="connsiteY815" fmla="*/ 29547 h 175170"/>
                  <a:gd name="connsiteX816" fmla="*/ 30616 w 189841"/>
                  <a:gd name="connsiteY816" fmla="*/ 28599 h 175170"/>
                  <a:gd name="connsiteX817" fmla="*/ 29662 w 189841"/>
                  <a:gd name="connsiteY817" fmla="*/ 27047 h 175170"/>
                  <a:gd name="connsiteX818" fmla="*/ 28951 w 189841"/>
                  <a:gd name="connsiteY818" fmla="*/ 25538 h 175170"/>
                  <a:gd name="connsiteX819" fmla="*/ 29139 w 189841"/>
                  <a:gd name="connsiteY819" fmla="*/ 23578 h 175170"/>
                  <a:gd name="connsiteX820" fmla="*/ 32141 w 189841"/>
                  <a:gd name="connsiteY820" fmla="*/ 23414 h 175170"/>
                  <a:gd name="connsiteX821" fmla="*/ 33192 w 189841"/>
                  <a:gd name="connsiteY821" fmla="*/ 23231 h 175170"/>
                  <a:gd name="connsiteX822" fmla="*/ 37088 w 189841"/>
                  <a:gd name="connsiteY822" fmla="*/ 23125 h 175170"/>
                  <a:gd name="connsiteX823" fmla="*/ 38865 w 189841"/>
                  <a:gd name="connsiteY823" fmla="*/ 22073 h 175170"/>
                  <a:gd name="connsiteX824" fmla="*/ 40094 w 189841"/>
                  <a:gd name="connsiteY824" fmla="*/ 22167 h 175170"/>
                  <a:gd name="connsiteX825" fmla="*/ 42661 w 189841"/>
                  <a:gd name="connsiteY825" fmla="*/ 23078 h 175170"/>
                  <a:gd name="connsiteX826" fmla="*/ 43806 w 189841"/>
                  <a:gd name="connsiteY826" fmla="*/ 22358 h 175170"/>
                  <a:gd name="connsiteX827" fmla="*/ 47166 w 189841"/>
                  <a:gd name="connsiteY827" fmla="*/ 20936 h 175170"/>
                  <a:gd name="connsiteX828" fmla="*/ 50482 w 189841"/>
                  <a:gd name="connsiteY828" fmla="*/ 16805 h 175170"/>
                  <a:gd name="connsiteX829" fmla="*/ 51895 w 189841"/>
                  <a:gd name="connsiteY829" fmla="*/ 16185 h 175170"/>
                  <a:gd name="connsiteX830" fmla="*/ 55112 w 189841"/>
                  <a:gd name="connsiteY830" fmla="*/ 15934 h 175170"/>
                  <a:gd name="connsiteX831" fmla="*/ 56120 w 189841"/>
                  <a:gd name="connsiteY831" fmla="*/ 15456 h 175170"/>
                  <a:gd name="connsiteX832" fmla="*/ 57297 w 189841"/>
                  <a:gd name="connsiteY832" fmla="*/ 15547 h 175170"/>
                  <a:gd name="connsiteX833" fmla="*/ 60903 w 189841"/>
                  <a:gd name="connsiteY833" fmla="*/ 16385 h 175170"/>
                  <a:gd name="connsiteX834" fmla="*/ 62955 w 189841"/>
                  <a:gd name="connsiteY834" fmla="*/ 16513 h 175170"/>
                  <a:gd name="connsiteX835" fmla="*/ 65388 w 189841"/>
                  <a:gd name="connsiteY835" fmla="*/ 15942 h 175170"/>
                  <a:gd name="connsiteX836" fmla="*/ 68069 w 189841"/>
                  <a:gd name="connsiteY836" fmla="*/ 14932 h 175170"/>
                  <a:gd name="connsiteX837" fmla="*/ 68738 w 189841"/>
                  <a:gd name="connsiteY837" fmla="*/ 11394 h 175170"/>
                  <a:gd name="connsiteX838" fmla="*/ 69375 w 189841"/>
                  <a:gd name="connsiteY838" fmla="*/ 10886 h 175170"/>
                  <a:gd name="connsiteX839" fmla="*/ 71042 w 189841"/>
                  <a:gd name="connsiteY839" fmla="*/ 10744 h 175170"/>
                  <a:gd name="connsiteX840" fmla="*/ 72297 w 189841"/>
                  <a:gd name="connsiteY840" fmla="*/ 10773 h 175170"/>
                  <a:gd name="connsiteX841" fmla="*/ 74719 w 189841"/>
                  <a:gd name="connsiteY841" fmla="*/ 11054 h 175170"/>
                  <a:gd name="connsiteX842" fmla="*/ 77602 w 189841"/>
                  <a:gd name="connsiteY842" fmla="*/ 11148 h 175170"/>
                  <a:gd name="connsiteX843" fmla="*/ 79457 w 189841"/>
                  <a:gd name="connsiteY843" fmla="*/ 9488 h 175170"/>
                  <a:gd name="connsiteX844" fmla="*/ 82381 w 189841"/>
                  <a:gd name="connsiteY844" fmla="*/ 9364 h 175170"/>
                  <a:gd name="connsiteX845" fmla="*/ 83737 w 189841"/>
                  <a:gd name="connsiteY845" fmla="*/ 9124 h 175170"/>
                  <a:gd name="connsiteX846" fmla="*/ 86002 w 189841"/>
                  <a:gd name="connsiteY846" fmla="*/ 9459 h 175170"/>
                  <a:gd name="connsiteX847" fmla="*/ 88198 w 189841"/>
                  <a:gd name="connsiteY847" fmla="*/ 9440 h 175170"/>
                  <a:gd name="connsiteX848" fmla="*/ 91010 w 189841"/>
                  <a:gd name="connsiteY848" fmla="*/ 8748 h 175170"/>
                  <a:gd name="connsiteX849" fmla="*/ 93631 w 189841"/>
                  <a:gd name="connsiteY849" fmla="*/ 7613 h 175170"/>
                  <a:gd name="connsiteX850" fmla="*/ 95680 w 189841"/>
                  <a:gd name="connsiteY850" fmla="*/ 7710 h 175170"/>
                  <a:gd name="connsiteX851" fmla="*/ 96516 w 189841"/>
                  <a:gd name="connsiteY851" fmla="*/ 7505 h 175170"/>
                  <a:gd name="connsiteX852" fmla="*/ 96994 w 189841"/>
                  <a:gd name="connsiteY852" fmla="*/ 7266 h 175170"/>
                  <a:gd name="connsiteX853" fmla="*/ 97505 w 189841"/>
                  <a:gd name="connsiteY853" fmla="*/ 5729 h 175170"/>
                  <a:gd name="connsiteX854" fmla="*/ 101360 w 189841"/>
                  <a:gd name="connsiteY854" fmla="*/ 5635 h 175170"/>
                  <a:gd name="connsiteX855" fmla="*/ 102666 w 189841"/>
                  <a:gd name="connsiteY855" fmla="*/ 5788 h 175170"/>
                  <a:gd name="connsiteX856" fmla="*/ 104817 w 189841"/>
                  <a:gd name="connsiteY856" fmla="*/ 5828 h 175170"/>
                  <a:gd name="connsiteX857" fmla="*/ 107054 w 189841"/>
                  <a:gd name="connsiteY857" fmla="*/ 4990 h 175170"/>
                  <a:gd name="connsiteX858" fmla="*/ 107725 w 189841"/>
                  <a:gd name="connsiteY858" fmla="*/ 5061 h 175170"/>
                  <a:gd name="connsiteX859" fmla="*/ 108855 w 189841"/>
                  <a:gd name="connsiteY859" fmla="*/ 7311 h 175170"/>
                  <a:gd name="connsiteX860" fmla="*/ 109444 w 189841"/>
                  <a:gd name="connsiteY860" fmla="*/ 7963 h 175170"/>
                  <a:gd name="connsiteX861" fmla="*/ 110662 w 189841"/>
                  <a:gd name="connsiteY861" fmla="*/ 8564 h 175170"/>
                  <a:gd name="connsiteX862" fmla="*/ 113374 w 189841"/>
                  <a:gd name="connsiteY862" fmla="*/ 10250 h 175170"/>
                  <a:gd name="connsiteX863" fmla="*/ 113863 w 189841"/>
                  <a:gd name="connsiteY863" fmla="*/ 9806 h 175170"/>
                  <a:gd name="connsiteX864" fmla="*/ 114992 w 189841"/>
                  <a:gd name="connsiteY864" fmla="*/ 9243 h 175170"/>
                  <a:gd name="connsiteX865" fmla="*/ 118235 w 189841"/>
                  <a:gd name="connsiteY865" fmla="*/ 10015 h 175170"/>
                  <a:gd name="connsiteX866" fmla="*/ 121327 w 189841"/>
                  <a:gd name="connsiteY866" fmla="*/ 11314 h 175170"/>
                  <a:gd name="connsiteX867" fmla="*/ 123932 w 189841"/>
                  <a:gd name="connsiteY867" fmla="*/ 13219 h 175170"/>
                  <a:gd name="connsiteX868" fmla="*/ 126823 w 189841"/>
                  <a:gd name="connsiteY868" fmla="*/ 12670 h 175170"/>
                  <a:gd name="connsiteX869" fmla="*/ 130032 w 189841"/>
                  <a:gd name="connsiteY869" fmla="*/ 11735 h 175170"/>
                  <a:gd name="connsiteX870" fmla="*/ 132120 w 189841"/>
                  <a:gd name="connsiteY870" fmla="*/ 11463 h 175170"/>
                  <a:gd name="connsiteX871" fmla="*/ 134385 w 189841"/>
                  <a:gd name="connsiteY871" fmla="*/ 11333 h 175170"/>
                  <a:gd name="connsiteX872" fmla="*/ 135735 w 189841"/>
                  <a:gd name="connsiteY872" fmla="*/ 10927 h 175170"/>
                  <a:gd name="connsiteX873" fmla="*/ 138795 w 189841"/>
                  <a:gd name="connsiteY873" fmla="*/ 11416 h 175170"/>
                  <a:gd name="connsiteX874" fmla="*/ 141958 w 189841"/>
                  <a:gd name="connsiteY874" fmla="*/ 10393 h 175170"/>
                  <a:gd name="connsiteX875" fmla="*/ 143483 w 189841"/>
                  <a:gd name="connsiteY875" fmla="*/ 9467 h 175170"/>
                  <a:gd name="connsiteX876" fmla="*/ 143921 w 189841"/>
                  <a:gd name="connsiteY876" fmla="*/ 8170 h 175170"/>
                  <a:gd name="connsiteX877" fmla="*/ 143664 w 189841"/>
                  <a:gd name="connsiteY877" fmla="*/ 5881 h 175170"/>
                  <a:gd name="connsiteX878" fmla="*/ 142949 w 189841"/>
                  <a:gd name="connsiteY878" fmla="*/ 3589 h 175170"/>
                  <a:gd name="connsiteX879" fmla="*/ 142192 w 189841"/>
                  <a:gd name="connsiteY879" fmla="*/ 2743 h 175170"/>
                  <a:gd name="connsiteX880" fmla="*/ 141950 w 189841"/>
                  <a:gd name="connsiteY880" fmla="*/ 1868 h 175170"/>
                  <a:gd name="connsiteX881" fmla="*/ 142381 w 189841"/>
                  <a:gd name="connsiteY881" fmla="*/ 1050 h 175170"/>
                  <a:gd name="connsiteX882" fmla="*/ 142865 w 189841"/>
                  <a:gd name="connsiteY882" fmla="*/ 479 h 175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Lst>
                <a:rect l="l" t="t" r="r" b="b"/>
                <a:pathLst>
                  <a:path w="189841" h="175170">
                    <a:moveTo>
                      <a:pt x="90448" y="157073"/>
                    </a:moveTo>
                    <a:lnTo>
                      <a:pt x="91198" y="157609"/>
                    </a:lnTo>
                    <a:lnTo>
                      <a:pt x="91697" y="159571"/>
                    </a:lnTo>
                    <a:lnTo>
                      <a:pt x="92998" y="160093"/>
                    </a:lnTo>
                    <a:lnTo>
                      <a:pt x="94510" y="160276"/>
                    </a:lnTo>
                    <a:lnTo>
                      <a:pt x="96559" y="160244"/>
                    </a:lnTo>
                    <a:lnTo>
                      <a:pt x="97026" y="160094"/>
                    </a:lnTo>
                    <a:lnTo>
                      <a:pt x="98330" y="158624"/>
                    </a:lnTo>
                    <a:lnTo>
                      <a:pt x="99937" y="158590"/>
                    </a:lnTo>
                    <a:lnTo>
                      <a:pt x="100638" y="160043"/>
                    </a:lnTo>
                    <a:lnTo>
                      <a:pt x="99008" y="160712"/>
                    </a:lnTo>
                    <a:lnTo>
                      <a:pt x="98676" y="161090"/>
                    </a:lnTo>
                    <a:lnTo>
                      <a:pt x="98989" y="161396"/>
                    </a:lnTo>
                    <a:lnTo>
                      <a:pt x="100213" y="162002"/>
                    </a:lnTo>
                    <a:lnTo>
                      <a:pt x="101913" y="161773"/>
                    </a:lnTo>
                    <a:lnTo>
                      <a:pt x="101964" y="162916"/>
                    </a:lnTo>
                    <a:lnTo>
                      <a:pt x="102344" y="163849"/>
                    </a:lnTo>
                    <a:lnTo>
                      <a:pt x="103184" y="164406"/>
                    </a:lnTo>
                    <a:lnTo>
                      <a:pt x="104093" y="164515"/>
                    </a:lnTo>
                    <a:lnTo>
                      <a:pt x="106104" y="164350"/>
                    </a:lnTo>
                    <a:lnTo>
                      <a:pt x="108086" y="163980"/>
                    </a:lnTo>
                    <a:lnTo>
                      <a:pt x="110129" y="163248"/>
                    </a:lnTo>
                    <a:lnTo>
                      <a:pt x="112215" y="162874"/>
                    </a:lnTo>
                    <a:lnTo>
                      <a:pt x="118447" y="163249"/>
                    </a:lnTo>
                    <a:lnTo>
                      <a:pt x="120684" y="164830"/>
                    </a:lnTo>
                    <a:lnTo>
                      <a:pt x="124940" y="165020"/>
                    </a:lnTo>
                    <a:lnTo>
                      <a:pt x="128896" y="165852"/>
                    </a:lnTo>
                    <a:lnTo>
                      <a:pt x="130974" y="165303"/>
                    </a:lnTo>
                    <a:lnTo>
                      <a:pt x="134523" y="164788"/>
                    </a:lnTo>
                    <a:lnTo>
                      <a:pt x="135092" y="165346"/>
                    </a:lnTo>
                    <a:lnTo>
                      <a:pt x="134633" y="168918"/>
                    </a:lnTo>
                    <a:lnTo>
                      <a:pt x="134852" y="169953"/>
                    </a:lnTo>
                    <a:lnTo>
                      <a:pt x="135875" y="170451"/>
                    </a:lnTo>
                    <a:lnTo>
                      <a:pt x="136888" y="170208"/>
                    </a:lnTo>
                    <a:lnTo>
                      <a:pt x="138132" y="169039"/>
                    </a:lnTo>
                    <a:lnTo>
                      <a:pt x="141109" y="168134"/>
                    </a:lnTo>
                    <a:lnTo>
                      <a:pt x="144202" y="168139"/>
                    </a:lnTo>
                    <a:lnTo>
                      <a:pt x="146804" y="165763"/>
                    </a:lnTo>
                    <a:lnTo>
                      <a:pt x="147571" y="165628"/>
                    </a:lnTo>
                    <a:lnTo>
                      <a:pt x="147093" y="166796"/>
                    </a:lnTo>
                    <a:lnTo>
                      <a:pt x="146700" y="169539"/>
                    </a:lnTo>
                    <a:lnTo>
                      <a:pt x="146141" y="171145"/>
                    </a:lnTo>
                    <a:lnTo>
                      <a:pt x="145892" y="172410"/>
                    </a:lnTo>
                    <a:lnTo>
                      <a:pt x="144152" y="173063"/>
                    </a:lnTo>
                    <a:lnTo>
                      <a:pt x="141522" y="173175"/>
                    </a:lnTo>
                    <a:lnTo>
                      <a:pt x="136724" y="172898"/>
                    </a:lnTo>
                    <a:lnTo>
                      <a:pt x="131887" y="173346"/>
                    </a:lnTo>
                    <a:lnTo>
                      <a:pt x="122928" y="174549"/>
                    </a:lnTo>
                    <a:lnTo>
                      <a:pt x="113951" y="175170"/>
                    </a:lnTo>
                    <a:lnTo>
                      <a:pt x="112744" y="174765"/>
                    </a:lnTo>
                    <a:lnTo>
                      <a:pt x="112716" y="173170"/>
                    </a:lnTo>
                    <a:lnTo>
                      <a:pt x="112522" y="172069"/>
                    </a:lnTo>
                    <a:lnTo>
                      <a:pt x="111941" y="171298"/>
                    </a:lnTo>
                    <a:lnTo>
                      <a:pt x="109166" y="170640"/>
                    </a:lnTo>
                    <a:lnTo>
                      <a:pt x="106519" y="169511"/>
                    </a:lnTo>
                    <a:lnTo>
                      <a:pt x="96140" y="167967"/>
                    </a:lnTo>
                    <a:lnTo>
                      <a:pt x="93692" y="167361"/>
                    </a:lnTo>
                    <a:lnTo>
                      <a:pt x="89718" y="167677"/>
                    </a:lnTo>
                    <a:lnTo>
                      <a:pt x="88263" y="167635"/>
                    </a:lnTo>
                    <a:lnTo>
                      <a:pt x="87261" y="167081"/>
                    </a:lnTo>
                    <a:lnTo>
                      <a:pt x="86572" y="166129"/>
                    </a:lnTo>
                    <a:lnTo>
                      <a:pt x="86261" y="163106"/>
                    </a:lnTo>
                    <a:lnTo>
                      <a:pt x="86753" y="160110"/>
                    </a:lnTo>
                    <a:lnTo>
                      <a:pt x="87613" y="159318"/>
                    </a:lnTo>
                    <a:lnTo>
                      <a:pt x="88008" y="160221"/>
                    </a:lnTo>
                    <a:lnTo>
                      <a:pt x="89027" y="160634"/>
                    </a:lnTo>
                    <a:lnTo>
                      <a:pt x="89973" y="159724"/>
                    </a:lnTo>
                    <a:lnTo>
                      <a:pt x="89964" y="158350"/>
                    </a:lnTo>
                    <a:close/>
                    <a:moveTo>
                      <a:pt x="167536" y="152919"/>
                    </a:moveTo>
                    <a:lnTo>
                      <a:pt x="167180" y="155589"/>
                    </a:lnTo>
                    <a:lnTo>
                      <a:pt x="166078" y="157728"/>
                    </a:lnTo>
                    <a:lnTo>
                      <a:pt x="167221" y="159502"/>
                    </a:lnTo>
                    <a:lnTo>
                      <a:pt x="167767" y="161523"/>
                    </a:lnTo>
                    <a:lnTo>
                      <a:pt x="166495" y="161857"/>
                    </a:lnTo>
                    <a:lnTo>
                      <a:pt x="165651" y="163269"/>
                    </a:lnTo>
                    <a:lnTo>
                      <a:pt x="164794" y="162079"/>
                    </a:lnTo>
                    <a:lnTo>
                      <a:pt x="165163" y="160705"/>
                    </a:lnTo>
                    <a:lnTo>
                      <a:pt x="164165" y="158526"/>
                    </a:lnTo>
                    <a:lnTo>
                      <a:pt x="166053" y="155292"/>
                    </a:lnTo>
                    <a:lnTo>
                      <a:pt x="166096" y="153720"/>
                    </a:lnTo>
                    <a:close/>
                    <a:moveTo>
                      <a:pt x="73059" y="138689"/>
                    </a:moveTo>
                    <a:lnTo>
                      <a:pt x="74106" y="140102"/>
                    </a:lnTo>
                    <a:lnTo>
                      <a:pt x="76300" y="142164"/>
                    </a:lnTo>
                    <a:lnTo>
                      <a:pt x="75343" y="143599"/>
                    </a:lnTo>
                    <a:lnTo>
                      <a:pt x="75086" y="144696"/>
                    </a:lnTo>
                    <a:lnTo>
                      <a:pt x="72815" y="143942"/>
                    </a:lnTo>
                    <a:lnTo>
                      <a:pt x="72182" y="142810"/>
                    </a:lnTo>
                    <a:lnTo>
                      <a:pt x="72068" y="140299"/>
                    </a:lnTo>
                    <a:lnTo>
                      <a:pt x="72664" y="139074"/>
                    </a:lnTo>
                    <a:close/>
                    <a:moveTo>
                      <a:pt x="189841" y="137431"/>
                    </a:moveTo>
                    <a:lnTo>
                      <a:pt x="189801" y="139035"/>
                    </a:lnTo>
                    <a:lnTo>
                      <a:pt x="187899" y="143092"/>
                    </a:lnTo>
                    <a:lnTo>
                      <a:pt x="186211" y="145117"/>
                    </a:lnTo>
                    <a:lnTo>
                      <a:pt x="186655" y="146743"/>
                    </a:lnTo>
                    <a:lnTo>
                      <a:pt x="183952" y="147193"/>
                    </a:lnTo>
                    <a:lnTo>
                      <a:pt x="181238" y="150175"/>
                    </a:lnTo>
                    <a:lnTo>
                      <a:pt x="179642" y="150705"/>
                    </a:lnTo>
                    <a:lnTo>
                      <a:pt x="179091" y="150636"/>
                    </a:lnTo>
                    <a:lnTo>
                      <a:pt x="178424" y="149468"/>
                    </a:lnTo>
                    <a:lnTo>
                      <a:pt x="179348" y="146645"/>
                    </a:lnTo>
                    <a:lnTo>
                      <a:pt x="178493" y="144829"/>
                    </a:lnTo>
                    <a:lnTo>
                      <a:pt x="178441" y="144059"/>
                    </a:lnTo>
                    <a:lnTo>
                      <a:pt x="179726" y="142993"/>
                    </a:lnTo>
                    <a:lnTo>
                      <a:pt x="180629" y="141396"/>
                    </a:lnTo>
                    <a:lnTo>
                      <a:pt x="182822" y="139667"/>
                    </a:lnTo>
                    <a:lnTo>
                      <a:pt x="188506" y="137619"/>
                    </a:lnTo>
                    <a:close/>
                    <a:moveTo>
                      <a:pt x="127421" y="136416"/>
                    </a:moveTo>
                    <a:lnTo>
                      <a:pt x="128713" y="137395"/>
                    </a:lnTo>
                    <a:lnTo>
                      <a:pt x="129045" y="138469"/>
                    </a:lnTo>
                    <a:lnTo>
                      <a:pt x="128017" y="139799"/>
                    </a:lnTo>
                    <a:lnTo>
                      <a:pt x="126570" y="139322"/>
                    </a:lnTo>
                    <a:lnTo>
                      <a:pt x="127160" y="138816"/>
                    </a:lnTo>
                    <a:lnTo>
                      <a:pt x="127508" y="138159"/>
                    </a:lnTo>
                    <a:lnTo>
                      <a:pt x="127546" y="137212"/>
                    </a:lnTo>
                    <a:lnTo>
                      <a:pt x="127154" y="136629"/>
                    </a:lnTo>
                    <a:close/>
                    <a:moveTo>
                      <a:pt x="148672" y="132238"/>
                    </a:moveTo>
                    <a:lnTo>
                      <a:pt x="149805" y="132602"/>
                    </a:lnTo>
                    <a:lnTo>
                      <a:pt x="150676" y="133587"/>
                    </a:lnTo>
                    <a:lnTo>
                      <a:pt x="148929" y="134192"/>
                    </a:lnTo>
                    <a:lnTo>
                      <a:pt x="147819" y="135462"/>
                    </a:lnTo>
                    <a:lnTo>
                      <a:pt x="146461" y="134562"/>
                    </a:lnTo>
                    <a:lnTo>
                      <a:pt x="146456" y="133333"/>
                    </a:lnTo>
                    <a:lnTo>
                      <a:pt x="147942" y="133709"/>
                    </a:lnTo>
                    <a:lnTo>
                      <a:pt x="148985" y="133017"/>
                    </a:lnTo>
                    <a:close/>
                    <a:moveTo>
                      <a:pt x="181674" y="132173"/>
                    </a:moveTo>
                    <a:lnTo>
                      <a:pt x="181836" y="132646"/>
                    </a:lnTo>
                    <a:lnTo>
                      <a:pt x="181818" y="133656"/>
                    </a:lnTo>
                    <a:lnTo>
                      <a:pt x="181622" y="134385"/>
                    </a:lnTo>
                    <a:lnTo>
                      <a:pt x="181138" y="134788"/>
                    </a:lnTo>
                    <a:lnTo>
                      <a:pt x="180028" y="133630"/>
                    </a:lnTo>
                    <a:lnTo>
                      <a:pt x="179976" y="133026"/>
                    </a:lnTo>
                    <a:lnTo>
                      <a:pt x="181106" y="132333"/>
                    </a:lnTo>
                    <a:close/>
                    <a:moveTo>
                      <a:pt x="108112" y="129062"/>
                    </a:moveTo>
                    <a:lnTo>
                      <a:pt x="108151" y="130553"/>
                    </a:lnTo>
                    <a:lnTo>
                      <a:pt x="108000" y="131087"/>
                    </a:lnTo>
                    <a:lnTo>
                      <a:pt x="103474" y="131806"/>
                    </a:lnTo>
                    <a:lnTo>
                      <a:pt x="103893" y="130097"/>
                    </a:lnTo>
                    <a:lnTo>
                      <a:pt x="104169" y="129557"/>
                    </a:lnTo>
                    <a:lnTo>
                      <a:pt x="105668" y="130352"/>
                    </a:lnTo>
                    <a:lnTo>
                      <a:pt x="106220" y="129946"/>
                    </a:lnTo>
                    <a:lnTo>
                      <a:pt x="106445" y="129476"/>
                    </a:lnTo>
                    <a:close/>
                    <a:moveTo>
                      <a:pt x="124921" y="128417"/>
                    </a:moveTo>
                    <a:lnTo>
                      <a:pt x="127376" y="130240"/>
                    </a:lnTo>
                    <a:lnTo>
                      <a:pt x="126819" y="131339"/>
                    </a:lnTo>
                    <a:lnTo>
                      <a:pt x="126434" y="131737"/>
                    </a:lnTo>
                    <a:lnTo>
                      <a:pt x="124761" y="130134"/>
                    </a:lnTo>
                    <a:lnTo>
                      <a:pt x="124126" y="129197"/>
                    </a:lnTo>
                    <a:close/>
                    <a:moveTo>
                      <a:pt x="168476" y="125472"/>
                    </a:moveTo>
                    <a:lnTo>
                      <a:pt x="170389" y="126393"/>
                    </a:lnTo>
                    <a:lnTo>
                      <a:pt x="166873" y="127910"/>
                    </a:lnTo>
                    <a:lnTo>
                      <a:pt x="165940" y="128712"/>
                    </a:lnTo>
                    <a:lnTo>
                      <a:pt x="163345" y="128885"/>
                    </a:lnTo>
                    <a:lnTo>
                      <a:pt x="161488" y="129993"/>
                    </a:lnTo>
                    <a:lnTo>
                      <a:pt x="160797" y="130023"/>
                    </a:lnTo>
                    <a:lnTo>
                      <a:pt x="161619" y="128797"/>
                    </a:lnTo>
                    <a:lnTo>
                      <a:pt x="163954" y="127117"/>
                    </a:lnTo>
                    <a:lnTo>
                      <a:pt x="167355" y="125637"/>
                    </a:lnTo>
                    <a:close/>
                    <a:moveTo>
                      <a:pt x="140505" y="124652"/>
                    </a:moveTo>
                    <a:lnTo>
                      <a:pt x="141915" y="125533"/>
                    </a:lnTo>
                    <a:lnTo>
                      <a:pt x="140151" y="126118"/>
                    </a:lnTo>
                    <a:lnTo>
                      <a:pt x="137380" y="128386"/>
                    </a:lnTo>
                    <a:lnTo>
                      <a:pt x="135428" y="128594"/>
                    </a:lnTo>
                    <a:lnTo>
                      <a:pt x="134811" y="128403"/>
                    </a:lnTo>
                    <a:lnTo>
                      <a:pt x="135996" y="127964"/>
                    </a:lnTo>
                    <a:lnTo>
                      <a:pt x="136828" y="127498"/>
                    </a:lnTo>
                    <a:lnTo>
                      <a:pt x="137227" y="126934"/>
                    </a:lnTo>
                    <a:lnTo>
                      <a:pt x="139207" y="125943"/>
                    </a:lnTo>
                    <a:close/>
                    <a:moveTo>
                      <a:pt x="112100" y="122454"/>
                    </a:moveTo>
                    <a:lnTo>
                      <a:pt x="113141" y="124351"/>
                    </a:lnTo>
                    <a:lnTo>
                      <a:pt x="112206" y="125057"/>
                    </a:lnTo>
                    <a:lnTo>
                      <a:pt x="111802" y="125168"/>
                    </a:lnTo>
                    <a:lnTo>
                      <a:pt x="111224" y="124096"/>
                    </a:lnTo>
                    <a:lnTo>
                      <a:pt x="111103" y="123096"/>
                    </a:lnTo>
                    <a:lnTo>
                      <a:pt x="111334" y="122510"/>
                    </a:lnTo>
                    <a:close/>
                    <a:moveTo>
                      <a:pt x="160140" y="120840"/>
                    </a:moveTo>
                    <a:lnTo>
                      <a:pt x="161864" y="121735"/>
                    </a:lnTo>
                    <a:lnTo>
                      <a:pt x="162956" y="122814"/>
                    </a:lnTo>
                    <a:lnTo>
                      <a:pt x="163489" y="123020"/>
                    </a:lnTo>
                    <a:lnTo>
                      <a:pt x="163366" y="123671"/>
                    </a:lnTo>
                    <a:lnTo>
                      <a:pt x="163038" y="124102"/>
                    </a:lnTo>
                    <a:lnTo>
                      <a:pt x="160831" y="124453"/>
                    </a:lnTo>
                    <a:lnTo>
                      <a:pt x="161224" y="122434"/>
                    </a:lnTo>
                    <a:close/>
                    <a:moveTo>
                      <a:pt x="123575" y="119280"/>
                    </a:moveTo>
                    <a:lnTo>
                      <a:pt x="124465" y="119553"/>
                    </a:lnTo>
                    <a:lnTo>
                      <a:pt x="124381" y="120919"/>
                    </a:lnTo>
                    <a:lnTo>
                      <a:pt x="124545" y="121320"/>
                    </a:lnTo>
                    <a:lnTo>
                      <a:pt x="122787" y="123281"/>
                    </a:lnTo>
                    <a:lnTo>
                      <a:pt x="121325" y="123069"/>
                    </a:lnTo>
                    <a:lnTo>
                      <a:pt x="120710" y="122171"/>
                    </a:lnTo>
                    <a:lnTo>
                      <a:pt x="121617" y="120327"/>
                    </a:lnTo>
                    <a:close/>
                    <a:moveTo>
                      <a:pt x="129993" y="118062"/>
                    </a:moveTo>
                    <a:lnTo>
                      <a:pt x="130857" y="118349"/>
                    </a:lnTo>
                    <a:lnTo>
                      <a:pt x="131377" y="119179"/>
                    </a:lnTo>
                    <a:lnTo>
                      <a:pt x="131297" y="122060"/>
                    </a:lnTo>
                    <a:lnTo>
                      <a:pt x="130449" y="123885"/>
                    </a:lnTo>
                    <a:lnTo>
                      <a:pt x="128477" y="124848"/>
                    </a:lnTo>
                    <a:lnTo>
                      <a:pt x="127132" y="123458"/>
                    </a:lnTo>
                    <a:lnTo>
                      <a:pt x="126380" y="121269"/>
                    </a:lnTo>
                    <a:close/>
                    <a:moveTo>
                      <a:pt x="106963" y="117710"/>
                    </a:moveTo>
                    <a:lnTo>
                      <a:pt x="107965" y="118165"/>
                    </a:lnTo>
                    <a:lnTo>
                      <a:pt x="108116" y="118793"/>
                    </a:lnTo>
                    <a:lnTo>
                      <a:pt x="107842" y="119877"/>
                    </a:lnTo>
                    <a:lnTo>
                      <a:pt x="107024" y="120260"/>
                    </a:lnTo>
                    <a:lnTo>
                      <a:pt x="105659" y="119702"/>
                    </a:lnTo>
                    <a:lnTo>
                      <a:pt x="106022" y="118304"/>
                    </a:lnTo>
                    <a:close/>
                    <a:moveTo>
                      <a:pt x="105802" y="110953"/>
                    </a:moveTo>
                    <a:lnTo>
                      <a:pt x="106184" y="111607"/>
                    </a:lnTo>
                    <a:lnTo>
                      <a:pt x="106912" y="112667"/>
                    </a:lnTo>
                    <a:lnTo>
                      <a:pt x="105901" y="114289"/>
                    </a:lnTo>
                    <a:lnTo>
                      <a:pt x="104644" y="115062"/>
                    </a:lnTo>
                    <a:lnTo>
                      <a:pt x="105061" y="113294"/>
                    </a:lnTo>
                    <a:lnTo>
                      <a:pt x="104441" y="112371"/>
                    </a:lnTo>
                    <a:lnTo>
                      <a:pt x="104996" y="111586"/>
                    </a:lnTo>
                    <a:close/>
                    <a:moveTo>
                      <a:pt x="116311" y="110092"/>
                    </a:moveTo>
                    <a:lnTo>
                      <a:pt x="117114" y="110485"/>
                    </a:lnTo>
                    <a:lnTo>
                      <a:pt x="117004" y="113135"/>
                    </a:lnTo>
                    <a:lnTo>
                      <a:pt x="116421" y="113112"/>
                    </a:lnTo>
                    <a:lnTo>
                      <a:pt x="116082" y="112703"/>
                    </a:lnTo>
                    <a:lnTo>
                      <a:pt x="116063" y="111689"/>
                    </a:lnTo>
                    <a:close/>
                    <a:moveTo>
                      <a:pt x="126076" y="110085"/>
                    </a:moveTo>
                    <a:lnTo>
                      <a:pt x="128615" y="111057"/>
                    </a:lnTo>
                    <a:lnTo>
                      <a:pt x="128492" y="111670"/>
                    </a:lnTo>
                    <a:lnTo>
                      <a:pt x="127283" y="112383"/>
                    </a:lnTo>
                    <a:lnTo>
                      <a:pt x="125169" y="112540"/>
                    </a:lnTo>
                    <a:lnTo>
                      <a:pt x="125292" y="110592"/>
                    </a:lnTo>
                    <a:close/>
                    <a:moveTo>
                      <a:pt x="148259" y="105865"/>
                    </a:moveTo>
                    <a:lnTo>
                      <a:pt x="147054" y="107265"/>
                    </a:lnTo>
                    <a:lnTo>
                      <a:pt x="145020" y="108570"/>
                    </a:lnTo>
                    <a:lnTo>
                      <a:pt x="141138" y="109568"/>
                    </a:lnTo>
                    <a:lnTo>
                      <a:pt x="140101" y="109666"/>
                    </a:lnTo>
                    <a:lnTo>
                      <a:pt x="140418" y="108645"/>
                    </a:lnTo>
                    <a:lnTo>
                      <a:pt x="142399" y="106873"/>
                    </a:lnTo>
                    <a:lnTo>
                      <a:pt x="145167" y="106786"/>
                    </a:lnTo>
                    <a:lnTo>
                      <a:pt x="147689" y="105898"/>
                    </a:lnTo>
                    <a:close/>
                    <a:moveTo>
                      <a:pt x="119248" y="105703"/>
                    </a:moveTo>
                    <a:lnTo>
                      <a:pt x="120408" y="106538"/>
                    </a:lnTo>
                    <a:lnTo>
                      <a:pt x="123362" y="106981"/>
                    </a:lnTo>
                    <a:lnTo>
                      <a:pt x="124035" y="107775"/>
                    </a:lnTo>
                    <a:lnTo>
                      <a:pt x="123215" y="109423"/>
                    </a:lnTo>
                    <a:lnTo>
                      <a:pt x="121835" y="109169"/>
                    </a:lnTo>
                    <a:lnTo>
                      <a:pt x="119527" y="107396"/>
                    </a:lnTo>
                    <a:lnTo>
                      <a:pt x="118738" y="106591"/>
                    </a:lnTo>
                    <a:lnTo>
                      <a:pt x="118300" y="105799"/>
                    </a:lnTo>
                    <a:close/>
                    <a:moveTo>
                      <a:pt x="104648" y="105651"/>
                    </a:moveTo>
                    <a:lnTo>
                      <a:pt x="105128" y="106512"/>
                    </a:lnTo>
                    <a:lnTo>
                      <a:pt x="104136" y="108356"/>
                    </a:lnTo>
                    <a:lnTo>
                      <a:pt x="102655" y="109597"/>
                    </a:lnTo>
                    <a:lnTo>
                      <a:pt x="102401" y="107736"/>
                    </a:lnTo>
                    <a:lnTo>
                      <a:pt x="103350" y="105778"/>
                    </a:lnTo>
                    <a:close/>
                    <a:moveTo>
                      <a:pt x="158719" y="102358"/>
                    </a:moveTo>
                    <a:lnTo>
                      <a:pt x="161438" y="103201"/>
                    </a:lnTo>
                    <a:lnTo>
                      <a:pt x="162194" y="103111"/>
                    </a:lnTo>
                    <a:lnTo>
                      <a:pt x="163479" y="103417"/>
                    </a:lnTo>
                    <a:lnTo>
                      <a:pt x="163820" y="104971"/>
                    </a:lnTo>
                    <a:lnTo>
                      <a:pt x="162118" y="105196"/>
                    </a:lnTo>
                    <a:lnTo>
                      <a:pt x="159173" y="106622"/>
                    </a:lnTo>
                    <a:lnTo>
                      <a:pt x="157920" y="106309"/>
                    </a:lnTo>
                    <a:lnTo>
                      <a:pt x="156422" y="105069"/>
                    </a:lnTo>
                    <a:lnTo>
                      <a:pt x="154042" y="104940"/>
                    </a:lnTo>
                    <a:lnTo>
                      <a:pt x="153338" y="104602"/>
                    </a:lnTo>
                    <a:lnTo>
                      <a:pt x="154612" y="103140"/>
                    </a:lnTo>
                    <a:lnTo>
                      <a:pt x="156927" y="102400"/>
                    </a:lnTo>
                    <a:close/>
                    <a:moveTo>
                      <a:pt x="23108" y="99333"/>
                    </a:moveTo>
                    <a:lnTo>
                      <a:pt x="24593" y="101294"/>
                    </a:lnTo>
                    <a:lnTo>
                      <a:pt x="26388" y="101608"/>
                    </a:lnTo>
                    <a:lnTo>
                      <a:pt x="27463" y="102513"/>
                    </a:lnTo>
                    <a:lnTo>
                      <a:pt x="29795" y="105004"/>
                    </a:lnTo>
                    <a:lnTo>
                      <a:pt x="27919" y="104387"/>
                    </a:lnTo>
                    <a:lnTo>
                      <a:pt x="25917" y="106110"/>
                    </a:lnTo>
                    <a:lnTo>
                      <a:pt x="23380" y="104097"/>
                    </a:lnTo>
                    <a:lnTo>
                      <a:pt x="21860" y="102058"/>
                    </a:lnTo>
                    <a:lnTo>
                      <a:pt x="21516" y="101241"/>
                    </a:lnTo>
                    <a:close/>
                    <a:moveTo>
                      <a:pt x="113744" y="97780"/>
                    </a:moveTo>
                    <a:lnTo>
                      <a:pt x="115173" y="99739"/>
                    </a:lnTo>
                    <a:lnTo>
                      <a:pt x="117412" y="99967"/>
                    </a:lnTo>
                    <a:lnTo>
                      <a:pt x="117238" y="101174"/>
                    </a:lnTo>
                    <a:lnTo>
                      <a:pt x="117946" y="102729"/>
                    </a:lnTo>
                    <a:lnTo>
                      <a:pt x="118194" y="103684"/>
                    </a:lnTo>
                    <a:lnTo>
                      <a:pt x="117542" y="105403"/>
                    </a:lnTo>
                    <a:lnTo>
                      <a:pt x="115814" y="103405"/>
                    </a:lnTo>
                    <a:lnTo>
                      <a:pt x="113923" y="102035"/>
                    </a:lnTo>
                    <a:lnTo>
                      <a:pt x="113215" y="100840"/>
                    </a:lnTo>
                    <a:lnTo>
                      <a:pt x="112062" y="100118"/>
                    </a:lnTo>
                    <a:lnTo>
                      <a:pt x="111748" y="98509"/>
                    </a:lnTo>
                    <a:lnTo>
                      <a:pt x="113146" y="97847"/>
                    </a:lnTo>
                    <a:close/>
                    <a:moveTo>
                      <a:pt x="84849" y="97755"/>
                    </a:moveTo>
                    <a:lnTo>
                      <a:pt x="85553" y="97885"/>
                    </a:lnTo>
                    <a:lnTo>
                      <a:pt x="85981" y="98290"/>
                    </a:lnTo>
                    <a:lnTo>
                      <a:pt x="86337" y="99426"/>
                    </a:lnTo>
                    <a:lnTo>
                      <a:pt x="85462" y="100060"/>
                    </a:lnTo>
                    <a:lnTo>
                      <a:pt x="84475" y="100028"/>
                    </a:lnTo>
                    <a:lnTo>
                      <a:pt x="83778" y="99795"/>
                    </a:lnTo>
                    <a:lnTo>
                      <a:pt x="83426" y="99289"/>
                    </a:lnTo>
                    <a:lnTo>
                      <a:pt x="83862" y="99047"/>
                    </a:lnTo>
                    <a:lnTo>
                      <a:pt x="84374" y="98030"/>
                    </a:lnTo>
                    <a:close/>
                    <a:moveTo>
                      <a:pt x="20270" y="85327"/>
                    </a:moveTo>
                    <a:lnTo>
                      <a:pt x="21357" y="87684"/>
                    </a:lnTo>
                    <a:lnTo>
                      <a:pt x="21631" y="90652"/>
                    </a:lnTo>
                    <a:lnTo>
                      <a:pt x="23190" y="91209"/>
                    </a:lnTo>
                    <a:lnTo>
                      <a:pt x="25261" y="93882"/>
                    </a:lnTo>
                    <a:lnTo>
                      <a:pt x="25082" y="95249"/>
                    </a:lnTo>
                    <a:lnTo>
                      <a:pt x="24652" y="95717"/>
                    </a:lnTo>
                    <a:lnTo>
                      <a:pt x="21221" y="94456"/>
                    </a:lnTo>
                    <a:lnTo>
                      <a:pt x="20398" y="95022"/>
                    </a:lnTo>
                    <a:lnTo>
                      <a:pt x="19394" y="94792"/>
                    </a:lnTo>
                    <a:lnTo>
                      <a:pt x="18774" y="93316"/>
                    </a:lnTo>
                    <a:lnTo>
                      <a:pt x="18845" y="92797"/>
                    </a:lnTo>
                    <a:lnTo>
                      <a:pt x="18284" y="91913"/>
                    </a:lnTo>
                    <a:lnTo>
                      <a:pt x="17815" y="91518"/>
                    </a:lnTo>
                    <a:lnTo>
                      <a:pt x="16464" y="92692"/>
                    </a:lnTo>
                    <a:lnTo>
                      <a:pt x="15612" y="92912"/>
                    </a:lnTo>
                    <a:lnTo>
                      <a:pt x="15606" y="91837"/>
                    </a:lnTo>
                    <a:lnTo>
                      <a:pt x="16854" y="88881"/>
                    </a:lnTo>
                    <a:lnTo>
                      <a:pt x="17437" y="88382"/>
                    </a:lnTo>
                    <a:lnTo>
                      <a:pt x="18463" y="89358"/>
                    </a:lnTo>
                    <a:lnTo>
                      <a:pt x="19307" y="88995"/>
                    </a:lnTo>
                    <a:lnTo>
                      <a:pt x="19942" y="87396"/>
                    </a:lnTo>
                    <a:lnTo>
                      <a:pt x="19985" y="85801"/>
                    </a:lnTo>
                    <a:close/>
                    <a:moveTo>
                      <a:pt x="22184" y="85094"/>
                    </a:moveTo>
                    <a:lnTo>
                      <a:pt x="22739" y="85292"/>
                    </a:lnTo>
                    <a:lnTo>
                      <a:pt x="23324" y="85933"/>
                    </a:lnTo>
                    <a:lnTo>
                      <a:pt x="23319" y="86588"/>
                    </a:lnTo>
                    <a:lnTo>
                      <a:pt x="23553" y="87290"/>
                    </a:lnTo>
                    <a:lnTo>
                      <a:pt x="24162" y="88136"/>
                    </a:lnTo>
                    <a:lnTo>
                      <a:pt x="24593" y="89070"/>
                    </a:lnTo>
                    <a:lnTo>
                      <a:pt x="23501" y="89348"/>
                    </a:lnTo>
                    <a:lnTo>
                      <a:pt x="22110" y="86887"/>
                    </a:lnTo>
                    <a:lnTo>
                      <a:pt x="21607" y="85189"/>
                    </a:lnTo>
                    <a:close/>
                    <a:moveTo>
                      <a:pt x="140766" y="82063"/>
                    </a:moveTo>
                    <a:lnTo>
                      <a:pt x="142932" y="83533"/>
                    </a:lnTo>
                    <a:lnTo>
                      <a:pt x="144036" y="83634"/>
                    </a:lnTo>
                    <a:lnTo>
                      <a:pt x="143612" y="85038"/>
                    </a:lnTo>
                    <a:lnTo>
                      <a:pt x="143798" y="85494"/>
                    </a:lnTo>
                    <a:lnTo>
                      <a:pt x="143962" y="89751"/>
                    </a:lnTo>
                    <a:lnTo>
                      <a:pt x="142939" y="90350"/>
                    </a:lnTo>
                    <a:lnTo>
                      <a:pt x="142770" y="91518"/>
                    </a:lnTo>
                    <a:lnTo>
                      <a:pt x="142569" y="91932"/>
                    </a:lnTo>
                    <a:lnTo>
                      <a:pt x="140458" y="93383"/>
                    </a:lnTo>
                    <a:lnTo>
                      <a:pt x="138100" y="91283"/>
                    </a:lnTo>
                    <a:lnTo>
                      <a:pt x="137711" y="90607"/>
                    </a:lnTo>
                    <a:lnTo>
                      <a:pt x="139442" y="89759"/>
                    </a:lnTo>
                    <a:lnTo>
                      <a:pt x="140300" y="88451"/>
                    </a:lnTo>
                    <a:lnTo>
                      <a:pt x="139604" y="86844"/>
                    </a:lnTo>
                    <a:lnTo>
                      <a:pt x="137201" y="84466"/>
                    </a:lnTo>
                    <a:lnTo>
                      <a:pt x="137087" y="82776"/>
                    </a:lnTo>
                    <a:close/>
                    <a:moveTo>
                      <a:pt x="23166" y="75808"/>
                    </a:moveTo>
                    <a:lnTo>
                      <a:pt x="23730" y="76971"/>
                    </a:lnTo>
                    <a:lnTo>
                      <a:pt x="23624" y="81119"/>
                    </a:lnTo>
                    <a:lnTo>
                      <a:pt x="23002" y="81883"/>
                    </a:lnTo>
                    <a:lnTo>
                      <a:pt x="22143" y="82082"/>
                    </a:lnTo>
                    <a:lnTo>
                      <a:pt x="21402" y="81946"/>
                    </a:lnTo>
                    <a:lnTo>
                      <a:pt x="20730" y="82063"/>
                    </a:lnTo>
                    <a:lnTo>
                      <a:pt x="20083" y="82556"/>
                    </a:lnTo>
                    <a:lnTo>
                      <a:pt x="20154" y="80513"/>
                    </a:lnTo>
                    <a:lnTo>
                      <a:pt x="20918" y="77978"/>
                    </a:lnTo>
                    <a:lnTo>
                      <a:pt x="21851" y="76496"/>
                    </a:lnTo>
                    <a:close/>
                    <a:moveTo>
                      <a:pt x="107004" y="72294"/>
                    </a:moveTo>
                    <a:lnTo>
                      <a:pt x="108738" y="73277"/>
                    </a:lnTo>
                    <a:lnTo>
                      <a:pt x="109118" y="74914"/>
                    </a:lnTo>
                    <a:lnTo>
                      <a:pt x="111185" y="76712"/>
                    </a:lnTo>
                    <a:lnTo>
                      <a:pt x="108848" y="77341"/>
                    </a:lnTo>
                    <a:lnTo>
                      <a:pt x="108228" y="77242"/>
                    </a:lnTo>
                    <a:lnTo>
                      <a:pt x="108749" y="76448"/>
                    </a:lnTo>
                    <a:lnTo>
                      <a:pt x="108790" y="76114"/>
                    </a:lnTo>
                    <a:lnTo>
                      <a:pt x="106460" y="74662"/>
                    </a:lnTo>
                    <a:lnTo>
                      <a:pt x="106734" y="72775"/>
                    </a:lnTo>
                    <a:close/>
                    <a:moveTo>
                      <a:pt x="81068" y="70881"/>
                    </a:moveTo>
                    <a:lnTo>
                      <a:pt x="83340" y="72853"/>
                    </a:lnTo>
                    <a:lnTo>
                      <a:pt x="84590" y="75656"/>
                    </a:lnTo>
                    <a:lnTo>
                      <a:pt x="85762" y="76602"/>
                    </a:lnTo>
                    <a:lnTo>
                      <a:pt x="88222" y="77718"/>
                    </a:lnTo>
                    <a:lnTo>
                      <a:pt x="89377" y="77860"/>
                    </a:lnTo>
                    <a:lnTo>
                      <a:pt x="93573" y="79875"/>
                    </a:lnTo>
                    <a:lnTo>
                      <a:pt x="98455" y="80277"/>
                    </a:lnTo>
                    <a:lnTo>
                      <a:pt x="99086" y="80857"/>
                    </a:lnTo>
                    <a:lnTo>
                      <a:pt x="99686" y="82409"/>
                    </a:lnTo>
                    <a:lnTo>
                      <a:pt x="100682" y="83626"/>
                    </a:lnTo>
                    <a:lnTo>
                      <a:pt x="100932" y="84573"/>
                    </a:lnTo>
                    <a:lnTo>
                      <a:pt x="100412" y="85623"/>
                    </a:lnTo>
                    <a:lnTo>
                      <a:pt x="101133" y="88834"/>
                    </a:lnTo>
                    <a:lnTo>
                      <a:pt x="102364" y="91881"/>
                    </a:lnTo>
                    <a:lnTo>
                      <a:pt x="104219" y="93358"/>
                    </a:lnTo>
                    <a:lnTo>
                      <a:pt x="106525" y="93804"/>
                    </a:lnTo>
                    <a:lnTo>
                      <a:pt x="108721" y="93743"/>
                    </a:lnTo>
                    <a:lnTo>
                      <a:pt x="109276" y="94347"/>
                    </a:lnTo>
                    <a:lnTo>
                      <a:pt x="109058" y="97010"/>
                    </a:lnTo>
                    <a:lnTo>
                      <a:pt x="108129" y="98046"/>
                    </a:lnTo>
                    <a:lnTo>
                      <a:pt x="107374" y="98298"/>
                    </a:lnTo>
                    <a:lnTo>
                      <a:pt x="106717" y="98026"/>
                    </a:lnTo>
                    <a:lnTo>
                      <a:pt x="106123" y="97399"/>
                    </a:lnTo>
                    <a:lnTo>
                      <a:pt x="105476" y="97103"/>
                    </a:lnTo>
                    <a:lnTo>
                      <a:pt x="104214" y="97051"/>
                    </a:lnTo>
                    <a:lnTo>
                      <a:pt x="103292" y="95979"/>
                    </a:lnTo>
                    <a:lnTo>
                      <a:pt x="100954" y="94512"/>
                    </a:lnTo>
                    <a:lnTo>
                      <a:pt x="100524" y="93637"/>
                    </a:lnTo>
                    <a:lnTo>
                      <a:pt x="100446" y="92285"/>
                    </a:lnTo>
                    <a:lnTo>
                      <a:pt x="99453" y="91289"/>
                    </a:lnTo>
                    <a:lnTo>
                      <a:pt x="98540" y="89393"/>
                    </a:lnTo>
                    <a:lnTo>
                      <a:pt x="97671" y="88870"/>
                    </a:lnTo>
                    <a:lnTo>
                      <a:pt x="97192" y="87921"/>
                    </a:lnTo>
                    <a:lnTo>
                      <a:pt x="97153" y="87513"/>
                    </a:lnTo>
                    <a:lnTo>
                      <a:pt x="93750" y="87237"/>
                    </a:lnTo>
                    <a:lnTo>
                      <a:pt x="90932" y="87224"/>
                    </a:lnTo>
                    <a:lnTo>
                      <a:pt x="88544" y="86147"/>
                    </a:lnTo>
                    <a:lnTo>
                      <a:pt x="87805" y="83329"/>
                    </a:lnTo>
                    <a:lnTo>
                      <a:pt x="86389" y="82571"/>
                    </a:lnTo>
                    <a:lnTo>
                      <a:pt x="85326" y="81773"/>
                    </a:lnTo>
                    <a:lnTo>
                      <a:pt x="84441" y="80667"/>
                    </a:lnTo>
                    <a:lnTo>
                      <a:pt x="82204" y="78627"/>
                    </a:lnTo>
                    <a:lnTo>
                      <a:pt x="79729" y="76918"/>
                    </a:lnTo>
                    <a:lnTo>
                      <a:pt x="77337" y="75793"/>
                    </a:lnTo>
                    <a:lnTo>
                      <a:pt x="74797" y="75055"/>
                    </a:lnTo>
                    <a:lnTo>
                      <a:pt x="72733" y="75926"/>
                    </a:lnTo>
                    <a:lnTo>
                      <a:pt x="71530" y="75719"/>
                    </a:lnTo>
                    <a:lnTo>
                      <a:pt x="71286" y="75130"/>
                    </a:lnTo>
                    <a:lnTo>
                      <a:pt x="73851" y="73957"/>
                    </a:lnTo>
                    <a:lnTo>
                      <a:pt x="77378" y="71714"/>
                    </a:lnTo>
                    <a:lnTo>
                      <a:pt x="79863" y="70973"/>
                    </a:lnTo>
                    <a:close/>
                    <a:moveTo>
                      <a:pt x="87287" y="66387"/>
                    </a:moveTo>
                    <a:lnTo>
                      <a:pt x="91396" y="68825"/>
                    </a:lnTo>
                    <a:lnTo>
                      <a:pt x="90409" y="69700"/>
                    </a:lnTo>
                    <a:lnTo>
                      <a:pt x="88883" y="69317"/>
                    </a:lnTo>
                    <a:close/>
                    <a:moveTo>
                      <a:pt x="95622" y="64855"/>
                    </a:moveTo>
                    <a:lnTo>
                      <a:pt x="94933" y="66595"/>
                    </a:lnTo>
                    <a:lnTo>
                      <a:pt x="93789" y="67688"/>
                    </a:lnTo>
                    <a:lnTo>
                      <a:pt x="92755" y="67992"/>
                    </a:lnTo>
                    <a:lnTo>
                      <a:pt x="93791" y="65926"/>
                    </a:lnTo>
                    <a:close/>
                    <a:moveTo>
                      <a:pt x="148180" y="61866"/>
                    </a:moveTo>
                    <a:lnTo>
                      <a:pt x="149559" y="63255"/>
                    </a:lnTo>
                    <a:lnTo>
                      <a:pt x="149175" y="64793"/>
                    </a:lnTo>
                    <a:lnTo>
                      <a:pt x="152233" y="67340"/>
                    </a:lnTo>
                    <a:lnTo>
                      <a:pt x="153276" y="68951"/>
                    </a:lnTo>
                    <a:lnTo>
                      <a:pt x="153660" y="70521"/>
                    </a:lnTo>
                    <a:lnTo>
                      <a:pt x="153403" y="70971"/>
                    </a:lnTo>
                    <a:lnTo>
                      <a:pt x="152243" y="70120"/>
                    </a:lnTo>
                    <a:lnTo>
                      <a:pt x="151296" y="69849"/>
                    </a:lnTo>
                    <a:lnTo>
                      <a:pt x="151615" y="70971"/>
                    </a:lnTo>
                    <a:lnTo>
                      <a:pt x="152589" y="71935"/>
                    </a:lnTo>
                    <a:lnTo>
                      <a:pt x="150855" y="72487"/>
                    </a:lnTo>
                    <a:lnTo>
                      <a:pt x="149117" y="72458"/>
                    </a:lnTo>
                    <a:lnTo>
                      <a:pt x="144046" y="71115"/>
                    </a:lnTo>
                    <a:lnTo>
                      <a:pt x="142876" y="69688"/>
                    </a:lnTo>
                    <a:lnTo>
                      <a:pt x="145910" y="67538"/>
                    </a:lnTo>
                    <a:lnTo>
                      <a:pt x="146530" y="66672"/>
                    </a:lnTo>
                    <a:lnTo>
                      <a:pt x="144381" y="66757"/>
                    </a:lnTo>
                    <a:lnTo>
                      <a:pt x="142090" y="69311"/>
                    </a:lnTo>
                    <a:lnTo>
                      <a:pt x="138417" y="68189"/>
                    </a:lnTo>
                    <a:lnTo>
                      <a:pt x="137294" y="67162"/>
                    </a:lnTo>
                    <a:lnTo>
                      <a:pt x="137043" y="66608"/>
                    </a:lnTo>
                    <a:lnTo>
                      <a:pt x="138490" y="64341"/>
                    </a:lnTo>
                    <a:lnTo>
                      <a:pt x="141075" y="64417"/>
                    </a:lnTo>
                    <a:lnTo>
                      <a:pt x="142444" y="63907"/>
                    </a:lnTo>
                    <a:lnTo>
                      <a:pt x="144135" y="63190"/>
                    </a:lnTo>
                    <a:lnTo>
                      <a:pt x="144148" y="62112"/>
                    </a:lnTo>
                    <a:close/>
                    <a:moveTo>
                      <a:pt x="4248" y="50509"/>
                    </a:moveTo>
                    <a:lnTo>
                      <a:pt x="5422" y="51103"/>
                    </a:lnTo>
                    <a:lnTo>
                      <a:pt x="6182" y="51716"/>
                    </a:lnTo>
                    <a:lnTo>
                      <a:pt x="6420" y="52418"/>
                    </a:lnTo>
                    <a:lnTo>
                      <a:pt x="4770" y="53826"/>
                    </a:lnTo>
                    <a:lnTo>
                      <a:pt x="4427" y="54463"/>
                    </a:lnTo>
                    <a:lnTo>
                      <a:pt x="5697" y="55727"/>
                    </a:lnTo>
                    <a:lnTo>
                      <a:pt x="5675" y="56233"/>
                    </a:lnTo>
                    <a:lnTo>
                      <a:pt x="6211" y="58677"/>
                    </a:lnTo>
                    <a:lnTo>
                      <a:pt x="6828" y="59599"/>
                    </a:lnTo>
                    <a:lnTo>
                      <a:pt x="8430" y="60334"/>
                    </a:lnTo>
                    <a:lnTo>
                      <a:pt x="9540" y="60577"/>
                    </a:lnTo>
                    <a:lnTo>
                      <a:pt x="10020" y="62032"/>
                    </a:lnTo>
                    <a:lnTo>
                      <a:pt x="7265" y="61129"/>
                    </a:lnTo>
                    <a:lnTo>
                      <a:pt x="5252" y="59829"/>
                    </a:lnTo>
                    <a:lnTo>
                      <a:pt x="3591" y="56615"/>
                    </a:lnTo>
                    <a:lnTo>
                      <a:pt x="54" y="52953"/>
                    </a:lnTo>
                    <a:lnTo>
                      <a:pt x="0" y="51889"/>
                    </a:lnTo>
                    <a:lnTo>
                      <a:pt x="1345" y="51082"/>
                    </a:lnTo>
                    <a:close/>
                    <a:moveTo>
                      <a:pt x="128309" y="44914"/>
                    </a:moveTo>
                    <a:lnTo>
                      <a:pt x="128056" y="46257"/>
                    </a:lnTo>
                    <a:lnTo>
                      <a:pt x="127220" y="47137"/>
                    </a:lnTo>
                    <a:lnTo>
                      <a:pt x="126605" y="48654"/>
                    </a:lnTo>
                    <a:lnTo>
                      <a:pt x="126272" y="50821"/>
                    </a:lnTo>
                    <a:lnTo>
                      <a:pt x="124983" y="50873"/>
                    </a:lnTo>
                    <a:lnTo>
                      <a:pt x="124202" y="50435"/>
                    </a:lnTo>
                    <a:lnTo>
                      <a:pt x="123945" y="49616"/>
                    </a:lnTo>
                    <a:lnTo>
                      <a:pt x="123893" y="48581"/>
                    </a:lnTo>
                    <a:lnTo>
                      <a:pt x="123327" y="48621"/>
                    </a:lnTo>
                    <a:lnTo>
                      <a:pt x="122871" y="49746"/>
                    </a:lnTo>
                    <a:lnTo>
                      <a:pt x="122472" y="50253"/>
                    </a:lnTo>
                    <a:lnTo>
                      <a:pt x="121174" y="50360"/>
                    </a:lnTo>
                    <a:lnTo>
                      <a:pt x="119753" y="49668"/>
                    </a:lnTo>
                    <a:lnTo>
                      <a:pt x="119820" y="48171"/>
                    </a:lnTo>
                    <a:lnTo>
                      <a:pt x="119535" y="46438"/>
                    </a:lnTo>
                    <a:lnTo>
                      <a:pt x="119660" y="45831"/>
                    </a:lnTo>
                    <a:lnTo>
                      <a:pt x="123556" y="45681"/>
                    </a:lnTo>
                    <a:lnTo>
                      <a:pt x="124696" y="46961"/>
                    </a:lnTo>
                    <a:lnTo>
                      <a:pt x="126074" y="46219"/>
                    </a:lnTo>
                    <a:lnTo>
                      <a:pt x="126639" y="45417"/>
                    </a:lnTo>
                    <a:close/>
                    <a:moveTo>
                      <a:pt x="130950" y="32341"/>
                    </a:moveTo>
                    <a:lnTo>
                      <a:pt x="132183" y="32966"/>
                    </a:lnTo>
                    <a:lnTo>
                      <a:pt x="133066" y="33702"/>
                    </a:lnTo>
                    <a:lnTo>
                      <a:pt x="133541" y="34679"/>
                    </a:lnTo>
                    <a:lnTo>
                      <a:pt x="131040" y="35363"/>
                    </a:lnTo>
                    <a:lnTo>
                      <a:pt x="128285" y="33206"/>
                    </a:lnTo>
                    <a:close/>
                    <a:moveTo>
                      <a:pt x="110049" y="25075"/>
                    </a:moveTo>
                    <a:lnTo>
                      <a:pt x="112167" y="25249"/>
                    </a:lnTo>
                    <a:lnTo>
                      <a:pt x="113372" y="26719"/>
                    </a:lnTo>
                    <a:lnTo>
                      <a:pt x="113653" y="27413"/>
                    </a:lnTo>
                    <a:lnTo>
                      <a:pt x="113262" y="28592"/>
                    </a:lnTo>
                    <a:lnTo>
                      <a:pt x="113385" y="29738"/>
                    </a:lnTo>
                    <a:lnTo>
                      <a:pt x="110548" y="30675"/>
                    </a:lnTo>
                    <a:lnTo>
                      <a:pt x="107665" y="28903"/>
                    </a:lnTo>
                    <a:lnTo>
                      <a:pt x="107691" y="27849"/>
                    </a:lnTo>
                    <a:lnTo>
                      <a:pt x="109213" y="25709"/>
                    </a:lnTo>
                    <a:close/>
                    <a:moveTo>
                      <a:pt x="144925" y="0"/>
                    </a:moveTo>
                    <a:lnTo>
                      <a:pt x="147585" y="721"/>
                    </a:lnTo>
                    <a:lnTo>
                      <a:pt x="149568" y="1256"/>
                    </a:lnTo>
                    <a:lnTo>
                      <a:pt x="150717" y="2129"/>
                    </a:lnTo>
                    <a:lnTo>
                      <a:pt x="151436" y="2926"/>
                    </a:lnTo>
                    <a:lnTo>
                      <a:pt x="152530" y="3614"/>
                    </a:lnTo>
                    <a:lnTo>
                      <a:pt x="153345" y="3772"/>
                    </a:lnTo>
                    <a:lnTo>
                      <a:pt x="153973" y="6128"/>
                    </a:lnTo>
                    <a:lnTo>
                      <a:pt x="154308" y="9045"/>
                    </a:lnTo>
                    <a:lnTo>
                      <a:pt x="153809" y="10301"/>
                    </a:lnTo>
                    <a:lnTo>
                      <a:pt x="152351" y="10592"/>
                    </a:lnTo>
                    <a:lnTo>
                      <a:pt x="147802" y="13345"/>
                    </a:lnTo>
                    <a:lnTo>
                      <a:pt x="147692" y="15861"/>
                    </a:lnTo>
                    <a:lnTo>
                      <a:pt x="147752" y="17079"/>
                    </a:lnTo>
                    <a:lnTo>
                      <a:pt x="147845" y="17940"/>
                    </a:lnTo>
                    <a:lnTo>
                      <a:pt x="148320" y="18665"/>
                    </a:lnTo>
                    <a:lnTo>
                      <a:pt x="148320" y="19710"/>
                    </a:lnTo>
                    <a:lnTo>
                      <a:pt x="147810" y="20829"/>
                    </a:lnTo>
                    <a:lnTo>
                      <a:pt x="145823" y="22703"/>
                    </a:lnTo>
                    <a:lnTo>
                      <a:pt x="144446" y="24193"/>
                    </a:lnTo>
                    <a:lnTo>
                      <a:pt x="142904" y="26211"/>
                    </a:lnTo>
                    <a:lnTo>
                      <a:pt x="142032" y="26457"/>
                    </a:lnTo>
                    <a:lnTo>
                      <a:pt x="141352" y="26812"/>
                    </a:lnTo>
                    <a:lnTo>
                      <a:pt x="140727" y="25699"/>
                    </a:lnTo>
                    <a:lnTo>
                      <a:pt x="137298" y="23731"/>
                    </a:lnTo>
                    <a:lnTo>
                      <a:pt x="129362" y="22583"/>
                    </a:lnTo>
                    <a:lnTo>
                      <a:pt x="125571" y="21129"/>
                    </a:lnTo>
                    <a:lnTo>
                      <a:pt x="123908" y="21399"/>
                    </a:lnTo>
                    <a:lnTo>
                      <a:pt x="120688" y="19771"/>
                    </a:lnTo>
                    <a:lnTo>
                      <a:pt x="118481" y="20486"/>
                    </a:lnTo>
                    <a:lnTo>
                      <a:pt x="113800" y="23378"/>
                    </a:lnTo>
                    <a:lnTo>
                      <a:pt x="111273" y="23064"/>
                    </a:lnTo>
                    <a:lnTo>
                      <a:pt x="108572" y="21326"/>
                    </a:lnTo>
                    <a:lnTo>
                      <a:pt x="106814" y="21006"/>
                    </a:lnTo>
                    <a:lnTo>
                      <a:pt x="104752" y="21927"/>
                    </a:lnTo>
                    <a:lnTo>
                      <a:pt x="101448" y="25253"/>
                    </a:lnTo>
                    <a:lnTo>
                      <a:pt x="98086" y="26882"/>
                    </a:lnTo>
                    <a:lnTo>
                      <a:pt x="95074" y="26245"/>
                    </a:lnTo>
                    <a:lnTo>
                      <a:pt x="91021" y="26259"/>
                    </a:lnTo>
                    <a:lnTo>
                      <a:pt x="90588" y="28117"/>
                    </a:lnTo>
                    <a:lnTo>
                      <a:pt x="91373" y="29402"/>
                    </a:lnTo>
                    <a:lnTo>
                      <a:pt x="93588" y="31593"/>
                    </a:lnTo>
                    <a:lnTo>
                      <a:pt x="92549" y="33239"/>
                    </a:lnTo>
                    <a:lnTo>
                      <a:pt x="93320" y="34888"/>
                    </a:lnTo>
                    <a:lnTo>
                      <a:pt x="94763" y="35223"/>
                    </a:lnTo>
                    <a:lnTo>
                      <a:pt x="96942" y="35130"/>
                    </a:lnTo>
                    <a:lnTo>
                      <a:pt x="100971" y="37263"/>
                    </a:lnTo>
                    <a:lnTo>
                      <a:pt x="102733" y="39510"/>
                    </a:lnTo>
                    <a:lnTo>
                      <a:pt x="103858" y="41968"/>
                    </a:lnTo>
                    <a:lnTo>
                      <a:pt x="101405" y="40206"/>
                    </a:lnTo>
                    <a:lnTo>
                      <a:pt x="99777" y="38511"/>
                    </a:lnTo>
                    <a:lnTo>
                      <a:pt x="97505" y="37896"/>
                    </a:lnTo>
                    <a:lnTo>
                      <a:pt x="94346" y="36452"/>
                    </a:lnTo>
                    <a:lnTo>
                      <a:pt x="92362" y="36211"/>
                    </a:lnTo>
                    <a:lnTo>
                      <a:pt x="90250" y="37212"/>
                    </a:lnTo>
                    <a:lnTo>
                      <a:pt x="90085" y="38348"/>
                    </a:lnTo>
                    <a:lnTo>
                      <a:pt x="92362" y="40468"/>
                    </a:lnTo>
                    <a:lnTo>
                      <a:pt x="94443" y="41772"/>
                    </a:lnTo>
                    <a:lnTo>
                      <a:pt x="95547" y="42833"/>
                    </a:lnTo>
                    <a:lnTo>
                      <a:pt x="96283" y="45180"/>
                    </a:lnTo>
                    <a:lnTo>
                      <a:pt x="95864" y="45977"/>
                    </a:lnTo>
                    <a:lnTo>
                      <a:pt x="95095" y="46719"/>
                    </a:lnTo>
                    <a:lnTo>
                      <a:pt x="92625" y="45241"/>
                    </a:lnTo>
                    <a:lnTo>
                      <a:pt x="88848" y="39980"/>
                    </a:lnTo>
                    <a:lnTo>
                      <a:pt x="83579" y="38931"/>
                    </a:lnTo>
                    <a:lnTo>
                      <a:pt x="82698" y="40029"/>
                    </a:lnTo>
                    <a:lnTo>
                      <a:pt x="83733" y="42811"/>
                    </a:lnTo>
                    <a:lnTo>
                      <a:pt x="84482" y="43894"/>
                    </a:lnTo>
                    <a:lnTo>
                      <a:pt x="89060" y="46894"/>
                    </a:lnTo>
                    <a:lnTo>
                      <a:pt x="88693" y="47530"/>
                    </a:lnTo>
                    <a:lnTo>
                      <a:pt x="88025" y="47801"/>
                    </a:lnTo>
                    <a:lnTo>
                      <a:pt x="82901" y="46087"/>
                    </a:lnTo>
                    <a:lnTo>
                      <a:pt x="81411" y="43476"/>
                    </a:lnTo>
                    <a:lnTo>
                      <a:pt x="81053" y="40173"/>
                    </a:lnTo>
                    <a:lnTo>
                      <a:pt x="76324" y="37877"/>
                    </a:lnTo>
                    <a:lnTo>
                      <a:pt x="71864" y="35377"/>
                    </a:lnTo>
                    <a:lnTo>
                      <a:pt x="70867" y="33002"/>
                    </a:lnTo>
                    <a:lnTo>
                      <a:pt x="71785" y="32121"/>
                    </a:lnTo>
                    <a:lnTo>
                      <a:pt x="72435" y="30375"/>
                    </a:lnTo>
                    <a:lnTo>
                      <a:pt x="69984" y="30697"/>
                    </a:lnTo>
                    <a:lnTo>
                      <a:pt x="68446" y="31801"/>
                    </a:lnTo>
                    <a:lnTo>
                      <a:pt x="65961" y="32872"/>
                    </a:lnTo>
                    <a:lnTo>
                      <a:pt x="65859" y="34625"/>
                    </a:lnTo>
                    <a:lnTo>
                      <a:pt x="66252" y="36248"/>
                    </a:lnTo>
                    <a:lnTo>
                      <a:pt x="65430" y="38606"/>
                    </a:lnTo>
                    <a:lnTo>
                      <a:pt x="64631" y="42709"/>
                    </a:lnTo>
                    <a:lnTo>
                      <a:pt x="65136" y="44859"/>
                    </a:lnTo>
                    <a:lnTo>
                      <a:pt x="70521" y="51017"/>
                    </a:lnTo>
                    <a:lnTo>
                      <a:pt x="72363" y="55482"/>
                    </a:lnTo>
                    <a:lnTo>
                      <a:pt x="73685" y="57173"/>
                    </a:lnTo>
                    <a:lnTo>
                      <a:pt x="76441" y="59037"/>
                    </a:lnTo>
                    <a:lnTo>
                      <a:pt x="79314" y="62503"/>
                    </a:lnTo>
                    <a:lnTo>
                      <a:pt x="80533" y="64308"/>
                    </a:lnTo>
                    <a:lnTo>
                      <a:pt x="81400" y="67259"/>
                    </a:lnTo>
                    <a:lnTo>
                      <a:pt x="78982" y="69084"/>
                    </a:lnTo>
                    <a:lnTo>
                      <a:pt x="77574" y="69160"/>
                    </a:lnTo>
                    <a:lnTo>
                      <a:pt x="76794" y="68350"/>
                    </a:lnTo>
                    <a:lnTo>
                      <a:pt x="77885" y="66339"/>
                    </a:lnTo>
                    <a:lnTo>
                      <a:pt x="77730" y="65113"/>
                    </a:lnTo>
                    <a:lnTo>
                      <a:pt x="73996" y="63214"/>
                    </a:lnTo>
                    <a:lnTo>
                      <a:pt x="72415" y="63854"/>
                    </a:lnTo>
                    <a:lnTo>
                      <a:pt x="70593" y="65091"/>
                    </a:lnTo>
                    <a:lnTo>
                      <a:pt x="71633" y="67387"/>
                    </a:lnTo>
                    <a:lnTo>
                      <a:pt x="72804" y="68899"/>
                    </a:lnTo>
                    <a:lnTo>
                      <a:pt x="73391" y="70984"/>
                    </a:lnTo>
                    <a:lnTo>
                      <a:pt x="75629" y="70803"/>
                    </a:lnTo>
                    <a:lnTo>
                      <a:pt x="72616" y="73135"/>
                    </a:lnTo>
                    <a:lnTo>
                      <a:pt x="69789" y="74326"/>
                    </a:lnTo>
                    <a:lnTo>
                      <a:pt x="67008" y="74395"/>
                    </a:lnTo>
                    <a:lnTo>
                      <a:pt x="65237" y="74611"/>
                    </a:lnTo>
                    <a:lnTo>
                      <a:pt x="64627" y="75207"/>
                    </a:lnTo>
                    <a:lnTo>
                      <a:pt x="66067" y="75641"/>
                    </a:lnTo>
                    <a:lnTo>
                      <a:pt x="67243" y="75680"/>
                    </a:lnTo>
                    <a:lnTo>
                      <a:pt x="69157" y="76939"/>
                    </a:lnTo>
                    <a:lnTo>
                      <a:pt x="74603" y="78449"/>
                    </a:lnTo>
                    <a:lnTo>
                      <a:pt x="77198" y="80355"/>
                    </a:lnTo>
                    <a:lnTo>
                      <a:pt x="79747" y="80529"/>
                    </a:lnTo>
                    <a:lnTo>
                      <a:pt x="82312" y="84025"/>
                    </a:lnTo>
                    <a:lnTo>
                      <a:pt x="86749" y="84955"/>
                    </a:lnTo>
                    <a:lnTo>
                      <a:pt x="89278" y="88478"/>
                    </a:lnTo>
                    <a:lnTo>
                      <a:pt x="92640" y="89171"/>
                    </a:lnTo>
                    <a:lnTo>
                      <a:pt x="95536" y="90469"/>
                    </a:lnTo>
                    <a:lnTo>
                      <a:pt x="96384" y="91707"/>
                    </a:lnTo>
                    <a:lnTo>
                      <a:pt x="96807" y="93941"/>
                    </a:lnTo>
                    <a:lnTo>
                      <a:pt x="96995" y="98672"/>
                    </a:lnTo>
                    <a:lnTo>
                      <a:pt x="97622" y="102191"/>
                    </a:lnTo>
                    <a:lnTo>
                      <a:pt x="97643" y="103303"/>
                    </a:lnTo>
                    <a:lnTo>
                      <a:pt x="97490" y="104963"/>
                    </a:lnTo>
                    <a:lnTo>
                      <a:pt x="96702" y="105778"/>
                    </a:lnTo>
                    <a:lnTo>
                      <a:pt x="95637" y="105803"/>
                    </a:lnTo>
                    <a:lnTo>
                      <a:pt x="93553" y="103219"/>
                    </a:lnTo>
                    <a:lnTo>
                      <a:pt x="90357" y="100497"/>
                    </a:lnTo>
                    <a:lnTo>
                      <a:pt x="86989" y="97256"/>
                    </a:lnTo>
                    <a:lnTo>
                      <a:pt x="86032" y="96687"/>
                    </a:lnTo>
                    <a:lnTo>
                      <a:pt x="85249" y="96633"/>
                    </a:lnTo>
                    <a:lnTo>
                      <a:pt x="83446" y="97730"/>
                    </a:lnTo>
                    <a:lnTo>
                      <a:pt x="78436" y="98577"/>
                    </a:lnTo>
                    <a:lnTo>
                      <a:pt x="76086" y="99761"/>
                    </a:lnTo>
                    <a:lnTo>
                      <a:pt x="75203" y="100022"/>
                    </a:lnTo>
                    <a:lnTo>
                      <a:pt x="74957" y="100643"/>
                    </a:lnTo>
                    <a:lnTo>
                      <a:pt x="76058" y="101290"/>
                    </a:lnTo>
                    <a:lnTo>
                      <a:pt x="77408" y="102770"/>
                    </a:lnTo>
                    <a:lnTo>
                      <a:pt x="77408" y="104793"/>
                    </a:lnTo>
                    <a:lnTo>
                      <a:pt x="78522" y="107248"/>
                    </a:lnTo>
                    <a:lnTo>
                      <a:pt x="79962" y="107882"/>
                    </a:lnTo>
                    <a:lnTo>
                      <a:pt x="81839" y="107828"/>
                    </a:lnTo>
                    <a:lnTo>
                      <a:pt x="82914" y="108281"/>
                    </a:lnTo>
                    <a:lnTo>
                      <a:pt x="83193" y="109258"/>
                    </a:lnTo>
                    <a:lnTo>
                      <a:pt x="84283" y="110398"/>
                    </a:lnTo>
                    <a:lnTo>
                      <a:pt x="85002" y="111242"/>
                    </a:lnTo>
                    <a:lnTo>
                      <a:pt x="84972" y="111846"/>
                    </a:lnTo>
                    <a:lnTo>
                      <a:pt x="79738" y="113451"/>
                    </a:lnTo>
                    <a:lnTo>
                      <a:pt x="78643" y="114184"/>
                    </a:lnTo>
                    <a:lnTo>
                      <a:pt x="77725" y="114559"/>
                    </a:lnTo>
                    <a:lnTo>
                      <a:pt x="76365" y="113796"/>
                    </a:lnTo>
                    <a:lnTo>
                      <a:pt x="76287" y="111836"/>
                    </a:lnTo>
                    <a:lnTo>
                      <a:pt x="74488" y="110784"/>
                    </a:lnTo>
                    <a:lnTo>
                      <a:pt x="72838" y="109883"/>
                    </a:lnTo>
                    <a:lnTo>
                      <a:pt x="70861" y="109496"/>
                    </a:lnTo>
                    <a:lnTo>
                      <a:pt x="69178" y="108146"/>
                    </a:lnTo>
                    <a:lnTo>
                      <a:pt x="68081" y="109243"/>
                    </a:lnTo>
                    <a:lnTo>
                      <a:pt x="68958" y="113042"/>
                    </a:lnTo>
                    <a:lnTo>
                      <a:pt x="70861" y="115656"/>
                    </a:lnTo>
                    <a:lnTo>
                      <a:pt x="74043" y="122656"/>
                    </a:lnTo>
                    <a:lnTo>
                      <a:pt x="75488" y="126783"/>
                    </a:lnTo>
                    <a:lnTo>
                      <a:pt x="75780" y="128778"/>
                    </a:lnTo>
                    <a:lnTo>
                      <a:pt x="75060" y="132087"/>
                    </a:lnTo>
                    <a:lnTo>
                      <a:pt x="76624" y="134544"/>
                    </a:lnTo>
                    <a:lnTo>
                      <a:pt x="77695" y="137065"/>
                    </a:lnTo>
                    <a:lnTo>
                      <a:pt x="76516" y="136970"/>
                    </a:lnTo>
                    <a:lnTo>
                      <a:pt x="75493" y="136081"/>
                    </a:lnTo>
                    <a:lnTo>
                      <a:pt x="73776" y="135032"/>
                    </a:lnTo>
                    <a:lnTo>
                      <a:pt x="70446" y="131007"/>
                    </a:lnTo>
                    <a:lnTo>
                      <a:pt x="69286" y="128493"/>
                    </a:lnTo>
                    <a:lnTo>
                      <a:pt x="67900" y="128296"/>
                    </a:lnTo>
                    <a:lnTo>
                      <a:pt x="65494" y="128657"/>
                    </a:lnTo>
                    <a:lnTo>
                      <a:pt x="62856" y="134024"/>
                    </a:lnTo>
                    <a:lnTo>
                      <a:pt x="62864" y="137095"/>
                    </a:lnTo>
                    <a:lnTo>
                      <a:pt x="61500" y="136364"/>
                    </a:lnTo>
                    <a:lnTo>
                      <a:pt x="60329" y="135407"/>
                    </a:lnTo>
                    <a:lnTo>
                      <a:pt x="60472" y="132045"/>
                    </a:lnTo>
                    <a:lnTo>
                      <a:pt x="60355" y="130632"/>
                    </a:lnTo>
                    <a:lnTo>
                      <a:pt x="57153" y="126045"/>
                    </a:lnTo>
                    <a:lnTo>
                      <a:pt x="55684" y="125530"/>
                    </a:lnTo>
                    <a:lnTo>
                      <a:pt x="55000" y="123978"/>
                    </a:lnTo>
                    <a:lnTo>
                      <a:pt x="53821" y="122324"/>
                    </a:lnTo>
                    <a:lnTo>
                      <a:pt x="52301" y="122641"/>
                    </a:lnTo>
                    <a:lnTo>
                      <a:pt x="51059" y="123312"/>
                    </a:lnTo>
                    <a:lnTo>
                      <a:pt x="50716" y="125811"/>
                    </a:lnTo>
                    <a:lnTo>
                      <a:pt x="50588" y="128050"/>
                    </a:lnTo>
                    <a:lnTo>
                      <a:pt x="49662" y="129734"/>
                    </a:lnTo>
                    <a:lnTo>
                      <a:pt x="46250" y="126536"/>
                    </a:lnTo>
                    <a:lnTo>
                      <a:pt x="42819" y="121001"/>
                    </a:lnTo>
                    <a:lnTo>
                      <a:pt x="42728" y="117960"/>
                    </a:lnTo>
                    <a:lnTo>
                      <a:pt x="45242" y="115185"/>
                    </a:lnTo>
                    <a:lnTo>
                      <a:pt x="44941" y="113198"/>
                    </a:lnTo>
                    <a:lnTo>
                      <a:pt x="42562" y="109272"/>
                    </a:lnTo>
                    <a:lnTo>
                      <a:pt x="39133" y="106744"/>
                    </a:lnTo>
                    <a:lnTo>
                      <a:pt x="37211" y="105993"/>
                    </a:lnTo>
                    <a:lnTo>
                      <a:pt x="36308" y="103303"/>
                    </a:lnTo>
                    <a:lnTo>
                      <a:pt x="34468" y="101912"/>
                    </a:lnTo>
                    <a:lnTo>
                      <a:pt x="32980" y="101264"/>
                    </a:lnTo>
                    <a:lnTo>
                      <a:pt x="32687" y="100305"/>
                    </a:lnTo>
                    <a:lnTo>
                      <a:pt x="33136" y="99595"/>
                    </a:lnTo>
                    <a:lnTo>
                      <a:pt x="36742" y="96823"/>
                    </a:lnTo>
                    <a:lnTo>
                      <a:pt x="38856" y="92481"/>
                    </a:lnTo>
                    <a:lnTo>
                      <a:pt x="39906" y="92274"/>
                    </a:lnTo>
                    <a:lnTo>
                      <a:pt x="42063" y="93304"/>
                    </a:lnTo>
                    <a:lnTo>
                      <a:pt x="44488" y="93035"/>
                    </a:lnTo>
                    <a:lnTo>
                      <a:pt x="46479" y="90489"/>
                    </a:lnTo>
                    <a:lnTo>
                      <a:pt x="48165" y="89103"/>
                    </a:lnTo>
                    <a:lnTo>
                      <a:pt x="51009" y="89282"/>
                    </a:lnTo>
                    <a:lnTo>
                      <a:pt x="57431" y="92685"/>
                    </a:lnTo>
                    <a:lnTo>
                      <a:pt x="64333" y="94623"/>
                    </a:lnTo>
                    <a:lnTo>
                      <a:pt x="67775" y="96324"/>
                    </a:lnTo>
                    <a:lnTo>
                      <a:pt x="69722" y="98009"/>
                    </a:lnTo>
                    <a:lnTo>
                      <a:pt x="70757" y="98358"/>
                    </a:lnTo>
                    <a:lnTo>
                      <a:pt x="72392" y="98596"/>
                    </a:lnTo>
                    <a:lnTo>
                      <a:pt x="72318" y="97336"/>
                    </a:lnTo>
                    <a:lnTo>
                      <a:pt x="71791" y="96221"/>
                    </a:lnTo>
                    <a:lnTo>
                      <a:pt x="73154" y="95614"/>
                    </a:lnTo>
                    <a:lnTo>
                      <a:pt x="76853" y="95646"/>
                    </a:lnTo>
                    <a:lnTo>
                      <a:pt x="77526" y="95055"/>
                    </a:lnTo>
                    <a:lnTo>
                      <a:pt x="78211" y="94098"/>
                    </a:lnTo>
                    <a:lnTo>
                      <a:pt x="77447" y="93010"/>
                    </a:lnTo>
                    <a:lnTo>
                      <a:pt x="76222" y="92487"/>
                    </a:lnTo>
                    <a:lnTo>
                      <a:pt x="74913" y="92342"/>
                    </a:lnTo>
                    <a:lnTo>
                      <a:pt x="74052" y="91997"/>
                    </a:lnTo>
                    <a:lnTo>
                      <a:pt x="72661" y="92345"/>
                    </a:lnTo>
                    <a:lnTo>
                      <a:pt x="70491" y="91504"/>
                    </a:lnTo>
                    <a:lnTo>
                      <a:pt x="69370" y="90810"/>
                    </a:lnTo>
                    <a:lnTo>
                      <a:pt x="68712" y="90096"/>
                    </a:lnTo>
                    <a:lnTo>
                      <a:pt x="64942" y="88672"/>
                    </a:lnTo>
                    <a:lnTo>
                      <a:pt x="61366" y="86264"/>
                    </a:lnTo>
                    <a:lnTo>
                      <a:pt x="60560" y="87627"/>
                    </a:lnTo>
                    <a:lnTo>
                      <a:pt x="59116" y="88366"/>
                    </a:lnTo>
                    <a:lnTo>
                      <a:pt x="57058" y="88468"/>
                    </a:lnTo>
                    <a:lnTo>
                      <a:pt x="51275" y="86935"/>
                    </a:lnTo>
                    <a:lnTo>
                      <a:pt x="47722" y="88105"/>
                    </a:lnTo>
                    <a:lnTo>
                      <a:pt x="45786" y="88412"/>
                    </a:lnTo>
                    <a:lnTo>
                      <a:pt x="44304" y="88438"/>
                    </a:lnTo>
                    <a:lnTo>
                      <a:pt x="42482" y="88963"/>
                    </a:lnTo>
                    <a:lnTo>
                      <a:pt x="40379" y="89277"/>
                    </a:lnTo>
                    <a:lnTo>
                      <a:pt x="38556" y="87054"/>
                    </a:lnTo>
                    <a:lnTo>
                      <a:pt x="37789" y="85331"/>
                    </a:lnTo>
                    <a:lnTo>
                      <a:pt x="37249" y="85009"/>
                    </a:lnTo>
                    <a:lnTo>
                      <a:pt x="37222" y="86628"/>
                    </a:lnTo>
                    <a:lnTo>
                      <a:pt x="36636" y="87926"/>
                    </a:lnTo>
                    <a:lnTo>
                      <a:pt x="33968" y="88655"/>
                    </a:lnTo>
                    <a:lnTo>
                      <a:pt x="32432" y="87650"/>
                    </a:lnTo>
                    <a:lnTo>
                      <a:pt x="31251" y="84598"/>
                    </a:lnTo>
                    <a:lnTo>
                      <a:pt x="29757" y="80715"/>
                    </a:lnTo>
                    <a:lnTo>
                      <a:pt x="27126" y="77576"/>
                    </a:lnTo>
                    <a:lnTo>
                      <a:pt x="24995" y="76755"/>
                    </a:lnTo>
                    <a:lnTo>
                      <a:pt x="24811" y="75029"/>
                    </a:lnTo>
                    <a:lnTo>
                      <a:pt x="25006" y="73647"/>
                    </a:lnTo>
                    <a:lnTo>
                      <a:pt x="27567" y="73306"/>
                    </a:lnTo>
                    <a:lnTo>
                      <a:pt x="31570" y="74751"/>
                    </a:lnTo>
                    <a:lnTo>
                      <a:pt x="32397" y="74464"/>
                    </a:lnTo>
                    <a:lnTo>
                      <a:pt x="33298" y="73797"/>
                    </a:lnTo>
                    <a:lnTo>
                      <a:pt x="33125" y="72322"/>
                    </a:lnTo>
                    <a:lnTo>
                      <a:pt x="32547" y="71008"/>
                    </a:lnTo>
                    <a:lnTo>
                      <a:pt x="31445" y="70949"/>
                    </a:lnTo>
                    <a:lnTo>
                      <a:pt x="30683" y="71105"/>
                    </a:lnTo>
                    <a:lnTo>
                      <a:pt x="28221" y="70833"/>
                    </a:lnTo>
                    <a:lnTo>
                      <a:pt x="25058" y="71563"/>
                    </a:lnTo>
                    <a:lnTo>
                      <a:pt x="23591" y="70875"/>
                    </a:lnTo>
                    <a:lnTo>
                      <a:pt x="23103" y="70039"/>
                    </a:lnTo>
                    <a:lnTo>
                      <a:pt x="20458" y="67963"/>
                    </a:lnTo>
                    <a:lnTo>
                      <a:pt x="18172" y="65177"/>
                    </a:lnTo>
                    <a:lnTo>
                      <a:pt x="14468" y="63316"/>
                    </a:lnTo>
                    <a:lnTo>
                      <a:pt x="12049" y="57641"/>
                    </a:lnTo>
                    <a:lnTo>
                      <a:pt x="10015" y="55161"/>
                    </a:lnTo>
                    <a:lnTo>
                      <a:pt x="7845" y="53389"/>
                    </a:lnTo>
                    <a:lnTo>
                      <a:pt x="8316" y="53356"/>
                    </a:lnTo>
                    <a:lnTo>
                      <a:pt x="9139" y="53657"/>
                    </a:lnTo>
                    <a:lnTo>
                      <a:pt x="10715" y="54632"/>
                    </a:lnTo>
                    <a:lnTo>
                      <a:pt x="12391" y="54842"/>
                    </a:lnTo>
                    <a:lnTo>
                      <a:pt x="13306" y="54196"/>
                    </a:lnTo>
                    <a:lnTo>
                      <a:pt x="13833" y="53603"/>
                    </a:lnTo>
                    <a:lnTo>
                      <a:pt x="14176" y="52630"/>
                    </a:lnTo>
                    <a:lnTo>
                      <a:pt x="14315" y="51495"/>
                    </a:lnTo>
                    <a:lnTo>
                      <a:pt x="14587" y="51119"/>
                    </a:lnTo>
                    <a:lnTo>
                      <a:pt x="15867" y="51247"/>
                    </a:lnTo>
                    <a:lnTo>
                      <a:pt x="16273" y="50964"/>
                    </a:lnTo>
                    <a:lnTo>
                      <a:pt x="16256" y="49944"/>
                    </a:lnTo>
                    <a:lnTo>
                      <a:pt x="15429" y="48672"/>
                    </a:lnTo>
                    <a:lnTo>
                      <a:pt x="14701" y="47105"/>
                    </a:lnTo>
                    <a:lnTo>
                      <a:pt x="14697" y="46358"/>
                    </a:lnTo>
                    <a:lnTo>
                      <a:pt x="15302" y="46055"/>
                    </a:lnTo>
                    <a:lnTo>
                      <a:pt x="16302" y="45374"/>
                    </a:lnTo>
                    <a:lnTo>
                      <a:pt x="16839" y="44532"/>
                    </a:lnTo>
                    <a:lnTo>
                      <a:pt x="17901" y="44112"/>
                    </a:lnTo>
                    <a:lnTo>
                      <a:pt x="19472" y="44035"/>
                    </a:lnTo>
                    <a:lnTo>
                      <a:pt x="21223" y="43666"/>
                    </a:lnTo>
                    <a:lnTo>
                      <a:pt x="22354" y="42760"/>
                    </a:lnTo>
                    <a:lnTo>
                      <a:pt x="22521" y="41862"/>
                    </a:lnTo>
                    <a:lnTo>
                      <a:pt x="23229" y="39391"/>
                    </a:lnTo>
                    <a:lnTo>
                      <a:pt x="23691" y="38181"/>
                    </a:lnTo>
                    <a:lnTo>
                      <a:pt x="24438" y="37076"/>
                    </a:lnTo>
                    <a:lnTo>
                      <a:pt x="24844" y="35586"/>
                    </a:lnTo>
                    <a:lnTo>
                      <a:pt x="25641" y="34184"/>
                    </a:lnTo>
                    <a:lnTo>
                      <a:pt x="27312" y="33596"/>
                    </a:lnTo>
                    <a:lnTo>
                      <a:pt x="28828" y="32903"/>
                    </a:lnTo>
                    <a:lnTo>
                      <a:pt x="29972" y="31096"/>
                    </a:lnTo>
                    <a:lnTo>
                      <a:pt x="30612" y="29547"/>
                    </a:lnTo>
                    <a:lnTo>
                      <a:pt x="30616" y="28599"/>
                    </a:lnTo>
                    <a:lnTo>
                      <a:pt x="29662" y="27047"/>
                    </a:lnTo>
                    <a:lnTo>
                      <a:pt x="28951" y="25538"/>
                    </a:lnTo>
                    <a:lnTo>
                      <a:pt x="29139" y="23578"/>
                    </a:lnTo>
                    <a:lnTo>
                      <a:pt x="32141" y="23414"/>
                    </a:lnTo>
                    <a:lnTo>
                      <a:pt x="33192" y="23231"/>
                    </a:lnTo>
                    <a:lnTo>
                      <a:pt x="37088" y="23125"/>
                    </a:lnTo>
                    <a:lnTo>
                      <a:pt x="38865" y="22073"/>
                    </a:lnTo>
                    <a:lnTo>
                      <a:pt x="40094" y="22167"/>
                    </a:lnTo>
                    <a:lnTo>
                      <a:pt x="42661" y="23078"/>
                    </a:lnTo>
                    <a:lnTo>
                      <a:pt x="43806" y="22358"/>
                    </a:lnTo>
                    <a:lnTo>
                      <a:pt x="47166" y="20936"/>
                    </a:lnTo>
                    <a:lnTo>
                      <a:pt x="50482" y="16805"/>
                    </a:lnTo>
                    <a:lnTo>
                      <a:pt x="51895" y="16185"/>
                    </a:lnTo>
                    <a:lnTo>
                      <a:pt x="55112" y="15934"/>
                    </a:lnTo>
                    <a:lnTo>
                      <a:pt x="56120" y="15456"/>
                    </a:lnTo>
                    <a:lnTo>
                      <a:pt x="57297" y="15547"/>
                    </a:lnTo>
                    <a:lnTo>
                      <a:pt x="60903" y="16385"/>
                    </a:lnTo>
                    <a:lnTo>
                      <a:pt x="62955" y="16513"/>
                    </a:lnTo>
                    <a:lnTo>
                      <a:pt x="65388" y="15942"/>
                    </a:lnTo>
                    <a:lnTo>
                      <a:pt x="68069" y="14932"/>
                    </a:lnTo>
                    <a:lnTo>
                      <a:pt x="68738" y="11394"/>
                    </a:lnTo>
                    <a:lnTo>
                      <a:pt x="69375" y="10886"/>
                    </a:lnTo>
                    <a:lnTo>
                      <a:pt x="71042" y="10744"/>
                    </a:lnTo>
                    <a:lnTo>
                      <a:pt x="72297" y="10773"/>
                    </a:lnTo>
                    <a:lnTo>
                      <a:pt x="74719" y="11054"/>
                    </a:lnTo>
                    <a:lnTo>
                      <a:pt x="77602" y="11148"/>
                    </a:lnTo>
                    <a:lnTo>
                      <a:pt x="79457" y="9488"/>
                    </a:lnTo>
                    <a:lnTo>
                      <a:pt x="82381" y="9364"/>
                    </a:lnTo>
                    <a:lnTo>
                      <a:pt x="83737" y="9124"/>
                    </a:lnTo>
                    <a:lnTo>
                      <a:pt x="86002" y="9459"/>
                    </a:lnTo>
                    <a:lnTo>
                      <a:pt x="88198" y="9440"/>
                    </a:lnTo>
                    <a:lnTo>
                      <a:pt x="91010" y="8748"/>
                    </a:lnTo>
                    <a:lnTo>
                      <a:pt x="93631" y="7613"/>
                    </a:lnTo>
                    <a:lnTo>
                      <a:pt x="95680" y="7710"/>
                    </a:lnTo>
                    <a:lnTo>
                      <a:pt x="96516" y="7505"/>
                    </a:lnTo>
                    <a:lnTo>
                      <a:pt x="96994" y="7266"/>
                    </a:lnTo>
                    <a:lnTo>
                      <a:pt x="97505" y="5729"/>
                    </a:lnTo>
                    <a:lnTo>
                      <a:pt x="101360" y="5635"/>
                    </a:lnTo>
                    <a:lnTo>
                      <a:pt x="102666" y="5788"/>
                    </a:lnTo>
                    <a:lnTo>
                      <a:pt x="104817" y="5828"/>
                    </a:lnTo>
                    <a:lnTo>
                      <a:pt x="107054" y="4990"/>
                    </a:lnTo>
                    <a:lnTo>
                      <a:pt x="107725" y="5061"/>
                    </a:lnTo>
                    <a:lnTo>
                      <a:pt x="108855" y="7311"/>
                    </a:lnTo>
                    <a:lnTo>
                      <a:pt x="109444" y="7963"/>
                    </a:lnTo>
                    <a:lnTo>
                      <a:pt x="110662" y="8564"/>
                    </a:lnTo>
                    <a:lnTo>
                      <a:pt x="113374" y="10250"/>
                    </a:lnTo>
                    <a:lnTo>
                      <a:pt x="113863" y="9806"/>
                    </a:lnTo>
                    <a:lnTo>
                      <a:pt x="114992" y="9243"/>
                    </a:lnTo>
                    <a:lnTo>
                      <a:pt x="118235" y="10015"/>
                    </a:lnTo>
                    <a:lnTo>
                      <a:pt x="121327" y="11314"/>
                    </a:lnTo>
                    <a:lnTo>
                      <a:pt x="123932" y="13219"/>
                    </a:lnTo>
                    <a:lnTo>
                      <a:pt x="126823" y="12670"/>
                    </a:lnTo>
                    <a:lnTo>
                      <a:pt x="130032" y="11735"/>
                    </a:lnTo>
                    <a:lnTo>
                      <a:pt x="132120" y="11463"/>
                    </a:lnTo>
                    <a:lnTo>
                      <a:pt x="134385" y="11333"/>
                    </a:lnTo>
                    <a:lnTo>
                      <a:pt x="135735" y="10927"/>
                    </a:lnTo>
                    <a:lnTo>
                      <a:pt x="138795" y="11416"/>
                    </a:lnTo>
                    <a:lnTo>
                      <a:pt x="141958" y="10393"/>
                    </a:lnTo>
                    <a:lnTo>
                      <a:pt x="143483" y="9467"/>
                    </a:lnTo>
                    <a:lnTo>
                      <a:pt x="143921" y="8170"/>
                    </a:lnTo>
                    <a:lnTo>
                      <a:pt x="143664" y="5881"/>
                    </a:lnTo>
                    <a:lnTo>
                      <a:pt x="142949" y="3589"/>
                    </a:lnTo>
                    <a:lnTo>
                      <a:pt x="142192" y="2743"/>
                    </a:lnTo>
                    <a:lnTo>
                      <a:pt x="141950" y="1868"/>
                    </a:lnTo>
                    <a:lnTo>
                      <a:pt x="142381" y="1050"/>
                    </a:lnTo>
                    <a:lnTo>
                      <a:pt x="142865" y="479"/>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267" name="ee4p_HR_1_15912"/>
              <p:cNvSpPr>
                <a:spLocks noChangeAspect="1"/>
              </p:cNvSpPr>
              <p:nvPr>
                <p:custDataLst>
                  <p:tags r:id="rId19"/>
                </p:custDataLst>
              </p:nvPr>
            </p:nvSpPr>
            <p:spPr>
              <a:xfrm>
                <a:off x="4956596" y="4920452"/>
                <a:ext cx="515754" cy="442242"/>
              </a:xfrm>
              <a:custGeom>
                <a:avLst/>
                <a:gdLst>
                  <a:gd name="connsiteX0" fmla="*/ 86563 w 130102"/>
                  <a:gd name="connsiteY0" fmla="*/ 101746 h 111558"/>
                  <a:gd name="connsiteX1" fmla="*/ 90452 w 130102"/>
                  <a:gd name="connsiteY1" fmla="*/ 102584 h 111558"/>
                  <a:gd name="connsiteX2" fmla="*/ 93469 w 130102"/>
                  <a:gd name="connsiteY2" fmla="*/ 104421 h 111558"/>
                  <a:gd name="connsiteX3" fmla="*/ 84622 w 130102"/>
                  <a:gd name="connsiteY3" fmla="*/ 102014 h 111558"/>
                  <a:gd name="connsiteX4" fmla="*/ 85626 w 130102"/>
                  <a:gd name="connsiteY4" fmla="*/ 101793 h 111558"/>
                  <a:gd name="connsiteX5" fmla="*/ 69288 w 130102"/>
                  <a:gd name="connsiteY5" fmla="*/ 96494 h 111558"/>
                  <a:gd name="connsiteX6" fmla="*/ 73375 w 130102"/>
                  <a:gd name="connsiteY6" fmla="*/ 97242 h 111558"/>
                  <a:gd name="connsiteX7" fmla="*/ 76373 w 130102"/>
                  <a:gd name="connsiteY7" fmla="*/ 96898 h 111558"/>
                  <a:gd name="connsiteX8" fmla="*/ 79083 w 130102"/>
                  <a:gd name="connsiteY8" fmla="*/ 97357 h 111558"/>
                  <a:gd name="connsiteX9" fmla="*/ 80767 w 130102"/>
                  <a:gd name="connsiteY9" fmla="*/ 98207 h 111558"/>
                  <a:gd name="connsiteX10" fmla="*/ 81175 w 130102"/>
                  <a:gd name="connsiteY10" fmla="*/ 98624 h 111558"/>
                  <a:gd name="connsiteX11" fmla="*/ 78988 w 130102"/>
                  <a:gd name="connsiteY11" fmla="*/ 98682 h 111558"/>
                  <a:gd name="connsiteX12" fmla="*/ 76515 w 130102"/>
                  <a:gd name="connsiteY12" fmla="*/ 98337 h 111558"/>
                  <a:gd name="connsiteX13" fmla="*/ 73710 w 130102"/>
                  <a:gd name="connsiteY13" fmla="*/ 99201 h 111558"/>
                  <a:gd name="connsiteX14" fmla="*/ 71238 w 130102"/>
                  <a:gd name="connsiteY14" fmla="*/ 98739 h 111558"/>
                  <a:gd name="connsiteX15" fmla="*/ 70298 w 130102"/>
                  <a:gd name="connsiteY15" fmla="*/ 98178 h 111558"/>
                  <a:gd name="connsiteX16" fmla="*/ 69633 w 130102"/>
                  <a:gd name="connsiteY16" fmla="*/ 97476 h 111558"/>
                  <a:gd name="connsiteX17" fmla="*/ 81872 w 130102"/>
                  <a:gd name="connsiteY17" fmla="*/ 95708 h 111558"/>
                  <a:gd name="connsiteX18" fmla="*/ 93013 w 130102"/>
                  <a:gd name="connsiteY18" fmla="*/ 100400 h 111558"/>
                  <a:gd name="connsiteX19" fmla="*/ 91773 w 130102"/>
                  <a:gd name="connsiteY19" fmla="*/ 99158 h 111558"/>
                  <a:gd name="connsiteX20" fmla="*/ 93380 w 130102"/>
                  <a:gd name="connsiteY20" fmla="*/ 98666 h 111558"/>
                  <a:gd name="connsiteX21" fmla="*/ 94745 w 130102"/>
                  <a:gd name="connsiteY21" fmla="*/ 99020 h 111558"/>
                  <a:gd name="connsiteX22" fmla="*/ 95615 w 130102"/>
                  <a:gd name="connsiteY22" fmla="*/ 100551 h 111558"/>
                  <a:gd name="connsiteX23" fmla="*/ 97330 w 130102"/>
                  <a:gd name="connsiteY23" fmla="*/ 101558 h 111558"/>
                  <a:gd name="connsiteX24" fmla="*/ 100109 w 130102"/>
                  <a:gd name="connsiteY24" fmla="*/ 103327 h 111558"/>
                  <a:gd name="connsiteX25" fmla="*/ 101864 w 130102"/>
                  <a:gd name="connsiteY25" fmla="*/ 104682 h 111558"/>
                  <a:gd name="connsiteX26" fmla="*/ 105846 w 130102"/>
                  <a:gd name="connsiteY26" fmla="*/ 107117 h 111558"/>
                  <a:gd name="connsiteX27" fmla="*/ 106788 w 130102"/>
                  <a:gd name="connsiteY27" fmla="*/ 107457 h 111558"/>
                  <a:gd name="connsiteX28" fmla="*/ 108772 w 130102"/>
                  <a:gd name="connsiteY28" fmla="*/ 108176 h 111558"/>
                  <a:gd name="connsiteX29" fmla="*/ 108811 w 130102"/>
                  <a:gd name="connsiteY29" fmla="*/ 109157 h 111558"/>
                  <a:gd name="connsiteX30" fmla="*/ 109664 w 130102"/>
                  <a:gd name="connsiteY30" fmla="*/ 110273 h 111558"/>
                  <a:gd name="connsiteX31" fmla="*/ 110566 w 130102"/>
                  <a:gd name="connsiteY31" fmla="*/ 111558 h 111558"/>
                  <a:gd name="connsiteX32" fmla="*/ 106488 w 130102"/>
                  <a:gd name="connsiteY32" fmla="*/ 109026 h 111558"/>
                  <a:gd name="connsiteX33" fmla="*/ 102676 w 130102"/>
                  <a:gd name="connsiteY33" fmla="*/ 106192 h 111558"/>
                  <a:gd name="connsiteX34" fmla="*/ 95229 w 130102"/>
                  <a:gd name="connsiteY34" fmla="*/ 101826 h 111558"/>
                  <a:gd name="connsiteX35" fmla="*/ 89946 w 130102"/>
                  <a:gd name="connsiteY35" fmla="*/ 100762 h 111558"/>
                  <a:gd name="connsiteX36" fmla="*/ 82721 w 130102"/>
                  <a:gd name="connsiteY36" fmla="*/ 97247 h 111558"/>
                  <a:gd name="connsiteX37" fmla="*/ 78016 w 130102"/>
                  <a:gd name="connsiteY37" fmla="*/ 96003 h 111558"/>
                  <a:gd name="connsiteX38" fmla="*/ 79808 w 130102"/>
                  <a:gd name="connsiteY38" fmla="*/ 95716 h 111558"/>
                  <a:gd name="connsiteX39" fmla="*/ 66429 w 130102"/>
                  <a:gd name="connsiteY39" fmla="*/ 90251 h 111558"/>
                  <a:gd name="connsiteX40" fmla="*/ 69404 w 130102"/>
                  <a:gd name="connsiteY40" fmla="*/ 90667 h 111558"/>
                  <a:gd name="connsiteX41" fmla="*/ 70318 w 130102"/>
                  <a:gd name="connsiteY41" fmla="*/ 91709 h 111558"/>
                  <a:gd name="connsiteX42" fmla="*/ 78364 w 130102"/>
                  <a:gd name="connsiteY42" fmla="*/ 92543 h 111558"/>
                  <a:gd name="connsiteX43" fmla="*/ 81302 w 130102"/>
                  <a:gd name="connsiteY43" fmla="*/ 93029 h 111558"/>
                  <a:gd name="connsiteX44" fmla="*/ 79756 w 130102"/>
                  <a:gd name="connsiteY44" fmla="*/ 93307 h 111558"/>
                  <a:gd name="connsiteX45" fmla="*/ 69918 w 130102"/>
                  <a:gd name="connsiteY45" fmla="*/ 93100 h 111558"/>
                  <a:gd name="connsiteX46" fmla="*/ 67057 w 130102"/>
                  <a:gd name="connsiteY46" fmla="*/ 92543 h 111558"/>
                  <a:gd name="connsiteX47" fmla="*/ 63874 w 130102"/>
                  <a:gd name="connsiteY47" fmla="*/ 91108 h 111558"/>
                  <a:gd name="connsiteX48" fmla="*/ 63224 w 130102"/>
                  <a:gd name="connsiteY48" fmla="*/ 90667 h 111558"/>
                  <a:gd name="connsiteX49" fmla="*/ 64827 w 130102"/>
                  <a:gd name="connsiteY49" fmla="*/ 86010 h 111558"/>
                  <a:gd name="connsiteX50" fmla="*/ 68202 w 130102"/>
                  <a:gd name="connsiteY50" fmla="*/ 86149 h 111558"/>
                  <a:gd name="connsiteX51" fmla="*/ 73350 w 130102"/>
                  <a:gd name="connsiteY51" fmla="*/ 86984 h 111558"/>
                  <a:gd name="connsiteX52" fmla="*/ 74609 w 130102"/>
                  <a:gd name="connsiteY52" fmla="*/ 87957 h 111558"/>
                  <a:gd name="connsiteX53" fmla="*/ 74218 w 130102"/>
                  <a:gd name="connsiteY53" fmla="*/ 88406 h 111558"/>
                  <a:gd name="connsiteX54" fmla="*/ 72263 w 130102"/>
                  <a:gd name="connsiteY54" fmla="*/ 89139 h 111558"/>
                  <a:gd name="connsiteX55" fmla="*/ 68774 w 130102"/>
                  <a:gd name="connsiteY55" fmla="*/ 89209 h 111558"/>
                  <a:gd name="connsiteX56" fmla="*/ 65742 w 130102"/>
                  <a:gd name="connsiteY56" fmla="*/ 88722 h 111558"/>
                  <a:gd name="connsiteX57" fmla="*/ 64256 w 130102"/>
                  <a:gd name="connsiteY57" fmla="*/ 87887 h 111558"/>
                  <a:gd name="connsiteX58" fmla="*/ 64367 w 130102"/>
                  <a:gd name="connsiteY58" fmla="*/ 87184 h 111558"/>
                  <a:gd name="connsiteX59" fmla="*/ 38758 w 130102"/>
                  <a:gd name="connsiteY59" fmla="*/ 69183 h 111558"/>
                  <a:gd name="connsiteX60" fmla="*/ 41000 w 130102"/>
                  <a:gd name="connsiteY60" fmla="*/ 70181 h 111558"/>
                  <a:gd name="connsiteX61" fmla="*/ 42455 w 130102"/>
                  <a:gd name="connsiteY61" fmla="*/ 72191 h 111558"/>
                  <a:gd name="connsiteX62" fmla="*/ 41063 w 130102"/>
                  <a:gd name="connsiteY62" fmla="*/ 71778 h 111558"/>
                  <a:gd name="connsiteX63" fmla="*/ 39611 w 130102"/>
                  <a:gd name="connsiteY63" fmla="*/ 70534 h 111558"/>
                  <a:gd name="connsiteX64" fmla="*/ 34243 w 130102"/>
                  <a:gd name="connsiteY64" fmla="*/ 65203 h 111558"/>
                  <a:gd name="connsiteX65" fmla="*/ 37897 w 130102"/>
                  <a:gd name="connsiteY65" fmla="*/ 67787 h 111558"/>
                  <a:gd name="connsiteX66" fmla="*/ 38242 w 130102"/>
                  <a:gd name="connsiteY66" fmla="*/ 68741 h 111558"/>
                  <a:gd name="connsiteX67" fmla="*/ 35483 w 130102"/>
                  <a:gd name="connsiteY67" fmla="*/ 66947 h 111558"/>
                  <a:gd name="connsiteX68" fmla="*/ 34437 w 130102"/>
                  <a:gd name="connsiteY68" fmla="*/ 65741 h 111558"/>
                  <a:gd name="connsiteX69" fmla="*/ 29804 w 130102"/>
                  <a:gd name="connsiteY69" fmla="*/ 64924 h 111558"/>
                  <a:gd name="connsiteX70" fmla="*/ 31738 w 130102"/>
                  <a:gd name="connsiteY70" fmla="*/ 66300 h 111558"/>
                  <a:gd name="connsiteX71" fmla="*/ 36962 w 130102"/>
                  <a:gd name="connsiteY71" fmla="*/ 71573 h 111558"/>
                  <a:gd name="connsiteX72" fmla="*/ 37277 w 130102"/>
                  <a:gd name="connsiteY72" fmla="*/ 71969 h 111558"/>
                  <a:gd name="connsiteX73" fmla="*/ 37247 w 130102"/>
                  <a:gd name="connsiteY73" fmla="*/ 72239 h 111558"/>
                  <a:gd name="connsiteX74" fmla="*/ 36100 w 130102"/>
                  <a:gd name="connsiteY74" fmla="*/ 71858 h 111558"/>
                  <a:gd name="connsiteX75" fmla="*/ 35791 w 130102"/>
                  <a:gd name="connsiteY75" fmla="*/ 71981 h 111558"/>
                  <a:gd name="connsiteX76" fmla="*/ 30384 w 130102"/>
                  <a:gd name="connsiteY76" fmla="*/ 66074 h 111558"/>
                  <a:gd name="connsiteX77" fmla="*/ 27080 w 130102"/>
                  <a:gd name="connsiteY77" fmla="*/ 50537 h 111558"/>
                  <a:gd name="connsiteX78" fmla="*/ 28449 w 130102"/>
                  <a:gd name="connsiteY78" fmla="*/ 51863 h 111558"/>
                  <a:gd name="connsiteX79" fmla="*/ 29590 w 130102"/>
                  <a:gd name="connsiteY79" fmla="*/ 52692 h 111558"/>
                  <a:gd name="connsiteX80" fmla="*/ 30533 w 130102"/>
                  <a:gd name="connsiteY80" fmla="*/ 52894 h 111558"/>
                  <a:gd name="connsiteX81" fmla="*/ 32930 w 130102"/>
                  <a:gd name="connsiteY81" fmla="*/ 54978 h 111558"/>
                  <a:gd name="connsiteX82" fmla="*/ 35286 w 130102"/>
                  <a:gd name="connsiteY82" fmla="*/ 57656 h 111558"/>
                  <a:gd name="connsiteX83" fmla="*/ 38093 w 130102"/>
                  <a:gd name="connsiteY83" fmla="*/ 59980 h 111558"/>
                  <a:gd name="connsiteX84" fmla="*/ 37510 w 130102"/>
                  <a:gd name="connsiteY84" fmla="*/ 60052 h 111558"/>
                  <a:gd name="connsiteX85" fmla="*/ 36955 w 130102"/>
                  <a:gd name="connsiteY85" fmla="*/ 60373 h 111558"/>
                  <a:gd name="connsiteX86" fmla="*/ 36383 w 130102"/>
                  <a:gd name="connsiteY86" fmla="*/ 61094 h 111558"/>
                  <a:gd name="connsiteX87" fmla="*/ 34954 w 130102"/>
                  <a:gd name="connsiteY87" fmla="*/ 59765 h 111558"/>
                  <a:gd name="connsiteX88" fmla="*/ 33641 w 130102"/>
                  <a:gd name="connsiteY88" fmla="*/ 58817 h 111558"/>
                  <a:gd name="connsiteX89" fmla="*/ 32701 w 130102"/>
                  <a:gd name="connsiteY89" fmla="*/ 57695 h 111558"/>
                  <a:gd name="connsiteX90" fmla="*/ 30859 w 130102"/>
                  <a:gd name="connsiteY90" fmla="*/ 56295 h 111558"/>
                  <a:gd name="connsiteX91" fmla="*/ 30237 w 130102"/>
                  <a:gd name="connsiteY91" fmla="*/ 54693 h 111558"/>
                  <a:gd name="connsiteX92" fmla="*/ 27491 w 130102"/>
                  <a:gd name="connsiteY92" fmla="*/ 51425 h 111558"/>
                  <a:gd name="connsiteX93" fmla="*/ 25944 w 130102"/>
                  <a:gd name="connsiteY93" fmla="*/ 46425 h 111558"/>
                  <a:gd name="connsiteX94" fmla="*/ 27353 w 130102"/>
                  <a:gd name="connsiteY94" fmla="*/ 46516 h 111558"/>
                  <a:gd name="connsiteX95" fmla="*/ 27564 w 130102"/>
                  <a:gd name="connsiteY95" fmla="*/ 47155 h 111558"/>
                  <a:gd name="connsiteX96" fmla="*/ 29061 w 130102"/>
                  <a:gd name="connsiteY96" fmla="*/ 48859 h 111558"/>
                  <a:gd name="connsiteX97" fmla="*/ 29618 w 130102"/>
                  <a:gd name="connsiteY97" fmla="*/ 50061 h 111558"/>
                  <a:gd name="connsiteX98" fmla="*/ 27536 w 130102"/>
                  <a:gd name="connsiteY98" fmla="*/ 48976 h 111558"/>
                  <a:gd name="connsiteX99" fmla="*/ 25672 w 130102"/>
                  <a:gd name="connsiteY99" fmla="*/ 48561 h 111558"/>
                  <a:gd name="connsiteX100" fmla="*/ 25277 w 130102"/>
                  <a:gd name="connsiteY100" fmla="*/ 47744 h 111558"/>
                  <a:gd name="connsiteX101" fmla="*/ 25545 w 130102"/>
                  <a:gd name="connsiteY101" fmla="*/ 47074 h 111558"/>
                  <a:gd name="connsiteX102" fmla="*/ 18596 w 130102"/>
                  <a:gd name="connsiteY102" fmla="*/ 37698 h 111558"/>
                  <a:gd name="connsiteX103" fmla="*/ 18838 w 130102"/>
                  <a:gd name="connsiteY103" fmla="*/ 40065 h 111558"/>
                  <a:gd name="connsiteX104" fmla="*/ 19382 w 130102"/>
                  <a:gd name="connsiteY104" fmla="*/ 41424 h 111558"/>
                  <a:gd name="connsiteX105" fmla="*/ 21010 w 130102"/>
                  <a:gd name="connsiteY105" fmla="*/ 43092 h 111558"/>
                  <a:gd name="connsiteX106" fmla="*/ 20682 w 130102"/>
                  <a:gd name="connsiteY106" fmla="*/ 45851 h 111558"/>
                  <a:gd name="connsiteX107" fmla="*/ 21015 w 130102"/>
                  <a:gd name="connsiteY107" fmla="*/ 49774 h 111558"/>
                  <a:gd name="connsiteX108" fmla="*/ 21345 w 130102"/>
                  <a:gd name="connsiteY108" fmla="*/ 50646 h 111558"/>
                  <a:gd name="connsiteX109" fmla="*/ 21468 w 130102"/>
                  <a:gd name="connsiteY109" fmla="*/ 51553 h 111558"/>
                  <a:gd name="connsiteX110" fmla="*/ 21297 w 130102"/>
                  <a:gd name="connsiteY110" fmla="*/ 52610 h 111558"/>
                  <a:gd name="connsiteX111" fmla="*/ 19952 w 130102"/>
                  <a:gd name="connsiteY111" fmla="*/ 51274 h 111558"/>
                  <a:gd name="connsiteX112" fmla="*/ 19274 w 130102"/>
                  <a:gd name="connsiteY112" fmla="*/ 48876 h 111558"/>
                  <a:gd name="connsiteX113" fmla="*/ 17583 w 130102"/>
                  <a:gd name="connsiteY113" fmla="*/ 44999 h 111558"/>
                  <a:gd name="connsiteX114" fmla="*/ 17365 w 130102"/>
                  <a:gd name="connsiteY114" fmla="*/ 43906 h 111558"/>
                  <a:gd name="connsiteX115" fmla="*/ 18242 w 130102"/>
                  <a:gd name="connsiteY115" fmla="*/ 42826 h 111558"/>
                  <a:gd name="connsiteX116" fmla="*/ 18195 w 130102"/>
                  <a:gd name="connsiteY116" fmla="*/ 41732 h 111558"/>
                  <a:gd name="connsiteX117" fmla="*/ 16996 w 130102"/>
                  <a:gd name="connsiteY117" fmla="*/ 38322 h 111558"/>
                  <a:gd name="connsiteX118" fmla="*/ 18000 w 130102"/>
                  <a:gd name="connsiteY118" fmla="*/ 37765 h 111558"/>
                  <a:gd name="connsiteX119" fmla="*/ 23304 w 130102"/>
                  <a:gd name="connsiteY119" fmla="*/ 36128 h 111558"/>
                  <a:gd name="connsiteX120" fmla="*/ 24606 w 130102"/>
                  <a:gd name="connsiteY120" fmla="*/ 37408 h 111558"/>
                  <a:gd name="connsiteX121" fmla="*/ 26180 w 130102"/>
                  <a:gd name="connsiteY121" fmla="*/ 39816 h 111558"/>
                  <a:gd name="connsiteX122" fmla="*/ 27020 w 130102"/>
                  <a:gd name="connsiteY122" fmla="*/ 40488 h 111558"/>
                  <a:gd name="connsiteX123" fmla="*/ 28592 w 130102"/>
                  <a:gd name="connsiteY123" fmla="*/ 42905 h 111558"/>
                  <a:gd name="connsiteX124" fmla="*/ 25867 w 130102"/>
                  <a:gd name="connsiteY124" fmla="*/ 43491 h 111558"/>
                  <a:gd name="connsiteX125" fmla="*/ 24569 w 130102"/>
                  <a:gd name="connsiteY125" fmla="*/ 42443 h 111558"/>
                  <a:gd name="connsiteX126" fmla="*/ 24230 w 130102"/>
                  <a:gd name="connsiteY126" fmla="*/ 41583 h 111558"/>
                  <a:gd name="connsiteX127" fmla="*/ 21991 w 130102"/>
                  <a:gd name="connsiteY127" fmla="*/ 41310 h 111558"/>
                  <a:gd name="connsiteX128" fmla="*/ 20635 w 130102"/>
                  <a:gd name="connsiteY128" fmla="*/ 40112 h 111558"/>
                  <a:gd name="connsiteX129" fmla="*/ 20358 w 130102"/>
                  <a:gd name="connsiteY129" fmla="*/ 39581 h 111558"/>
                  <a:gd name="connsiteX130" fmla="*/ 22276 w 130102"/>
                  <a:gd name="connsiteY130" fmla="*/ 38262 h 111558"/>
                  <a:gd name="connsiteX131" fmla="*/ 62002 w 130102"/>
                  <a:gd name="connsiteY131" fmla="*/ 0 h 111558"/>
                  <a:gd name="connsiteX132" fmla="*/ 64356 w 130102"/>
                  <a:gd name="connsiteY132" fmla="*/ 284 h 111558"/>
                  <a:gd name="connsiteX133" fmla="*/ 66314 w 130102"/>
                  <a:gd name="connsiteY133" fmla="*/ 964 h 111558"/>
                  <a:gd name="connsiteX134" fmla="*/ 67502 w 130102"/>
                  <a:gd name="connsiteY134" fmla="*/ 1378 h 111558"/>
                  <a:gd name="connsiteX135" fmla="*/ 71441 w 130102"/>
                  <a:gd name="connsiteY135" fmla="*/ 3281 h 111558"/>
                  <a:gd name="connsiteX136" fmla="*/ 74170 w 130102"/>
                  <a:gd name="connsiteY136" fmla="*/ 5419 h 111558"/>
                  <a:gd name="connsiteX137" fmla="*/ 75684 w 130102"/>
                  <a:gd name="connsiteY137" fmla="*/ 7791 h 111558"/>
                  <a:gd name="connsiteX138" fmla="*/ 77735 w 130102"/>
                  <a:gd name="connsiteY138" fmla="*/ 9628 h 111558"/>
                  <a:gd name="connsiteX139" fmla="*/ 80320 w 130102"/>
                  <a:gd name="connsiteY139" fmla="*/ 10927 h 111558"/>
                  <a:gd name="connsiteX140" fmla="*/ 82367 w 130102"/>
                  <a:gd name="connsiteY140" fmla="*/ 12689 h 111558"/>
                  <a:gd name="connsiteX141" fmla="*/ 83881 w 130102"/>
                  <a:gd name="connsiteY141" fmla="*/ 14912 h 111558"/>
                  <a:gd name="connsiteX142" fmla="*/ 85997 w 130102"/>
                  <a:gd name="connsiteY142" fmla="*/ 16156 h 111558"/>
                  <a:gd name="connsiteX143" fmla="*/ 88714 w 130102"/>
                  <a:gd name="connsiteY143" fmla="*/ 16426 h 111558"/>
                  <a:gd name="connsiteX144" fmla="*/ 90435 w 130102"/>
                  <a:gd name="connsiteY144" fmla="*/ 17186 h 111558"/>
                  <a:gd name="connsiteX145" fmla="*/ 91156 w 130102"/>
                  <a:gd name="connsiteY145" fmla="*/ 18438 h 111558"/>
                  <a:gd name="connsiteX146" fmla="*/ 92633 w 130102"/>
                  <a:gd name="connsiteY146" fmla="*/ 19572 h 111558"/>
                  <a:gd name="connsiteX147" fmla="*/ 94859 w 130102"/>
                  <a:gd name="connsiteY147" fmla="*/ 20586 h 111558"/>
                  <a:gd name="connsiteX148" fmla="*/ 98325 w 130102"/>
                  <a:gd name="connsiteY148" fmla="*/ 21142 h 111558"/>
                  <a:gd name="connsiteX149" fmla="*/ 104961 w 130102"/>
                  <a:gd name="connsiteY149" fmla="*/ 21274 h 111558"/>
                  <a:gd name="connsiteX150" fmla="*/ 105550 w 130102"/>
                  <a:gd name="connsiteY150" fmla="*/ 21302 h 111558"/>
                  <a:gd name="connsiteX151" fmla="*/ 107047 w 130102"/>
                  <a:gd name="connsiteY151" fmla="*/ 21617 h 111558"/>
                  <a:gd name="connsiteX152" fmla="*/ 108794 w 130102"/>
                  <a:gd name="connsiteY152" fmla="*/ 21223 h 111558"/>
                  <a:gd name="connsiteX153" fmla="*/ 110923 w 130102"/>
                  <a:gd name="connsiteY153" fmla="*/ 20429 h 111558"/>
                  <a:gd name="connsiteX154" fmla="*/ 111609 w 130102"/>
                  <a:gd name="connsiteY154" fmla="*/ 19956 h 111558"/>
                  <a:gd name="connsiteX155" fmla="*/ 113851 w 130102"/>
                  <a:gd name="connsiteY155" fmla="*/ 17359 h 111558"/>
                  <a:gd name="connsiteX156" fmla="*/ 115084 w 130102"/>
                  <a:gd name="connsiteY156" fmla="*/ 17583 h 111558"/>
                  <a:gd name="connsiteX157" fmla="*/ 117544 w 130102"/>
                  <a:gd name="connsiteY157" fmla="*/ 17266 h 111558"/>
                  <a:gd name="connsiteX158" fmla="*/ 119031 w 130102"/>
                  <a:gd name="connsiteY158" fmla="*/ 16690 h 111558"/>
                  <a:gd name="connsiteX159" fmla="*/ 119144 w 130102"/>
                  <a:gd name="connsiteY159" fmla="*/ 16690 h 111558"/>
                  <a:gd name="connsiteX160" fmla="*/ 119049 w 130102"/>
                  <a:gd name="connsiteY160" fmla="*/ 17355 h 111558"/>
                  <a:gd name="connsiteX161" fmla="*/ 118882 w 130102"/>
                  <a:gd name="connsiteY161" fmla="*/ 18516 h 111558"/>
                  <a:gd name="connsiteX162" fmla="*/ 117677 w 130102"/>
                  <a:gd name="connsiteY162" fmla="*/ 19338 h 111558"/>
                  <a:gd name="connsiteX163" fmla="*/ 118904 w 130102"/>
                  <a:gd name="connsiteY163" fmla="*/ 21229 h 111558"/>
                  <a:gd name="connsiteX164" fmla="*/ 120070 w 130102"/>
                  <a:gd name="connsiteY164" fmla="*/ 24293 h 111558"/>
                  <a:gd name="connsiteX165" fmla="*/ 119420 w 130102"/>
                  <a:gd name="connsiteY165" fmla="*/ 25806 h 111558"/>
                  <a:gd name="connsiteX166" fmla="*/ 120212 w 130102"/>
                  <a:gd name="connsiteY166" fmla="*/ 26983 h 111558"/>
                  <a:gd name="connsiteX167" fmla="*/ 122454 w 130102"/>
                  <a:gd name="connsiteY167" fmla="*/ 27828 h 111558"/>
                  <a:gd name="connsiteX168" fmla="*/ 122657 w 130102"/>
                  <a:gd name="connsiteY168" fmla="*/ 28165 h 111558"/>
                  <a:gd name="connsiteX169" fmla="*/ 121972 w 130102"/>
                  <a:gd name="connsiteY169" fmla="*/ 28517 h 111558"/>
                  <a:gd name="connsiteX170" fmla="*/ 121405 w 130102"/>
                  <a:gd name="connsiteY170" fmla="*/ 29516 h 111558"/>
                  <a:gd name="connsiteX171" fmla="*/ 121340 w 130102"/>
                  <a:gd name="connsiteY171" fmla="*/ 31336 h 111558"/>
                  <a:gd name="connsiteX172" fmla="*/ 123294 w 130102"/>
                  <a:gd name="connsiteY172" fmla="*/ 33054 h 111558"/>
                  <a:gd name="connsiteX173" fmla="*/ 127269 w 130102"/>
                  <a:gd name="connsiteY173" fmla="*/ 34670 h 111558"/>
                  <a:gd name="connsiteX174" fmla="*/ 128539 w 130102"/>
                  <a:gd name="connsiteY174" fmla="*/ 34941 h 111558"/>
                  <a:gd name="connsiteX175" fmla="*/ 129025 w 130102"/>
                  <a:gd name="connsiteY175" fmla="*/ 35562 h 111558"/>
                  <a:gd name="connsiteX176" fmla="*/ 129690 w 130102"/>
                  <a:gd name="connsiteY176" fmla="*/ 35968 h 111558"/>
                  <a:gd name="connsiteX177" fmla="*/ 130081 w 130102"/>
                  <a:gd name="connsiteY177" fmla="*/ 36464 h 111558"/>
                  <a:gd name="connsiteX178" fmla="*/ 130102 w 130102"/>
                  <a:gd name="connsiteY178" fmla="*/ 37105 h 111558"/>
                  <a:gd name="connsiteX179" fmla="*/ 129818 w 130102"/>
                  <a:gd name="connsiteY179" fmla="*/ 37545 h 111558"/>
                  <a:gd name="connsiteX180" fmla="*/ 127937 w 130102"/>
                  <a:gd name="connsiteY180" fmla="*/ 37702 h 111558"/>
                  <a:gd name="connsiteX181" fmla="*/ 125790 w 130102"/>
                  <a:gd name="connsiteY181" fmla="*/ 37688 h 111558"/>
                  <a:gd name="connsiteX182" fmla="*/ 124264 w 130102"/>
                  <a:gd name="connsiteY182" fmla="*/ 36909 h 111558"/>
                  <a:gd name="connsiteX183" fmla="*/ 124128 w 130102"/>
                  <a:gd name="connsiteY183" fmla="*/ 37477 h 111558"/>
                  <a:gd name="connsiteX184" fmla="*/ 124104 w 130102"/>
                  <a:gd name="connsiteY184" fmla="*/ 38128 h 111558"/>
                  <a:gd name="connsiteX185" fmla="*/ 122627 w 130102"/>
                  <a:gd name="connsiteY185" fmla="*/ 38525 h 111558"/>
                  <a:gd name="connsiteX186" fmla="*/ 123447 w 130102"/>
                  <a:gd name="connsiteY186" fmla="*/ 42995 h 111558"/>
                  <a:gd name="connsiteX187" fmla="*/ 123121 w 130102"/>
                  <a:gd name="connsiteY187" fmla="*/ 44279 h 111558"/>
                  <a:gd name="connsiteX188" fmla="*/ 122575 w 130102"/>
                  <a:gd name="connsiteY188" fmla="*/ 44710 h 111558"/>
                  <a:gd name="connsiteX189" fmla="*/ 122067 w 130102"/>
                  <a:gd name="connsiteY189" fmla="*/ 44531 h 111558"/>
                  <a:gd name="connsiteX190" fmla="*/ 121448 w 130102"/>
                  <a:gd name="connsiteY190" fmla="*/ 44481 h 111558"/>
                  <a:gd name="connsiteX191" fmla="*/ 121137 w 130102"/>
                  <a:gd name="connsiteY191" fmla="*/ 44900 h 111558"/>
                  <a:gd name="connsiteX192" fmla="*/ 121394 w 130102"/>
                  <a:gd name="connsiteY192" fmla="*/ 45851 h 111558"/>
                  <a:gd name="connsiteX193" fmla="*/ 119938 w 130102"/>
                  <a:gd name="connsiteY193" fmla="*/ 45960 h 111558"/>
                  <a:gd name="connsiteX194" fmla="*/ 117619 w 130102"/>
                  <a:gd name="connsiteY194" fmla="*/ 45467 h 111558"/>
                  <a:gd name="connsiteX195" fmla="*/ 116557 w 130102"/>
                  <a:gd name="connsiteY195" fmla="*/ 44603 h 111558"/>
                  <a:gd name="connsiteX196" fmla="*/ 116375 w 130102"/>
                  <a:gd name="connsiteY196" fmla="*/ 43720 h 111558"/>
                  <a:gd name="connsiteX197" fmla="*/ 116358 w 130102"/>
                  <a:gd name="connsiteY197" fmla="*/ 42900 h 111558"/>
                  <a:gd name="connsiteX198" fmla="*/ 115622 w 130102"/>
                  <a:gd name="connsiteY198" fmla="*/ 41553 h 111558"/>
                  <a:gd name="connsiteX199" fmla="*/ 113776 w 130102"/>
                  <a:gd name="connsiteY199" fmla="*/ 40161 h 111558"/>
                  <a:gd name="connsiteX200" fmla="*/ 109921 w 130102"/>
                  <a:gd name="connsiteY200" fmla="*/ 39931 h 111558"/>
                  <a:gd name="connsiteX201" fmla="*/ 108498 w 130102"/>
                  <a:gd name="connsiteY201" fmla="*/ 39489 h 111558"/>
                  <a:gd name="connsiteX202" fmla="*/ 107032 w 130102"/>
                  <a:gd name="connsiteY202" fmla="*/ 38981 h 111558"/>
                  <a:gd name="connsiteX203" fmla="*/ 105425 w 130102"/>
                  <a:gd name="connsiteY203" fmla="*/ 38605 h 111558"/>
                  <a:gd name="connsiteX204" fmla="*/ 103944 w 130102"/>
                  <a:gd name="connsiteY204" fmla="*/ 38643 h 111558"/>
                  <a:gd name="connsiteX205" fmla="*/ 102158 w 130102"/>
                  <a:gd name="connsiteY205" fmla="*/ 39013 h 111558"/>
                  <a:gd name="connsiteX206" fmla="*/ 99042 w 130102"/>
                  <a:gd name="connsiteY206" fmla="*/ 38400 h 111558"/>
                  <a:gd name="connsiteX207" fmla="*/ 97988 w 130102"/>
                  <a:gd name="connsiteY207" fmla="*/ 39218 h 111558"/>
                  <a:gd name="connsiteX208" fmla="*/ 96347 w 130102"/>
                  <a:gd name="connsiteY208" fmla="*/ 40166 h 111558"/>
                  <a:gd name="connsiteX209" fmla="*/ 94984 w 130102"/>
                  <a:gd name="connsiteY209" fmla="*/ 40142 h 111558"/>
                  <a:gd name="connsiteX210" fmla="*/ 92272 w 130102"/>
                  <a:gd name="connsiteY210" fmla="*/ 37945 h 111558"/>
                  <a:gd name="connsiteX211" fmla="*/ 91463 w 130102"/>
                  <a:gd name="connsiteY211" fmla="*/ 37806 h 111558"/>
                  <a:gd name="connsiteX212" fmla="*/ 89091 w 130102"/>
                  <a:gd name="connsiteY212" fmla="*/ 38926 h 111558"/>
                  <a:gd name="connsiteX213" fmla="*/ 88126 w 130102"/>
                  <a:gd name="connsiteY213" fmla="*/ 38986 h 111558"/>
                  <a:gd name="connsiteX214" fmla="*/ 87386 w 130102"/>
                  <a:gd name="connsiteY214" fmla="*/ 38632 h 111558"/>
                  <a:gd name="connsiteX215" fmla="*/ 84179 w 130102"/>
                  <a:gd name="connsiteY215" fmla="*/ 37793 h 111558"/>
                  <a:gd name="connsiteX216" fmla="*/ 82732 w 130102"/>
                  <a:gd name="connsiteY216" fmla="*/ 37612 h 111558"/>
                  <a:gd name="connsiteX217" fmla="*/ 81670 w 130102"/>
                  <a:gd name="connsiteY217" fmla="*/ 38009 h 111558"/>
                  <a:gd name="connsiteX218" fmla="*/ 79785 w 130102"/>
                  <a:gd name="connsiteY218" fmla="*/ 37579 h 111558"/>
                  <a:gd name="connsiteX219" fmla="*/ 75213 w 130102"/>
                  <a:gd name="connsiteY219" fmla="*/ 34708 h 111558"/>
                  <a:gd name="connsiteX220" fmla="*/ 72387 w 130102"/>
                  <a:gd name="connsiteY220" fmla="*/ 36891 h 111558"/>
                  <a:gd name="connsiteX221" fmla="*/ 66634 w 130102"/>
                  <a:gd name="connsiteY221" fmla="*/ 36348 h 111558"/>
                  <a:gd name="connsiteX222" fmla="*/ 64928 w 130102"/>
                  <a:gd name="connsiteY222" fmla="*/ 37846 h 111558"/>
                  <a:gd name="connsiteX223" fmla="*/ 62972 w 130102"/>
                  <a:gd name="connsiteY223" fmla="*/ 40683 h 111558"/>
                  <a:gd name="connsiteX224" fmla="*/ 61387 w 130102"/>
                  <a:gd name="connsiteY224" fmla="*/ 42037 h 111558"/>
                  <a:gd name="connsiteX225" fmla="*/ 60009 w 130102"/>
                  <a:gd name="connsiteY225" fmla="*/ 41551 h 111558"/>
                  <a:gd name="connsiteX226" fmla="*/ 58379 w 130102"/>
                  <a:gd name="connsiteY226" fmla="*/ 40303 h 111558"/>
                  <a:gd name="connsiteX227" fmla="*/ 55526 w 130102"/>
                  <a:gd name="connsiteY227" fmla="*/ 37091 h 111558"/>
                  <a:gd name="connsiteX228" fmla="*/ 54086 w 130102"/>
                  <a:gd name="connsiteY228" fmla="*/ 36511 h 111558"/>
                  <a:gd name="connsiteX229" fmla="*/ 52429 w 130102"/>
                  <a:gd name="connsiteY229" fmla="*/ 36375 h 111558"/>
                  <a:gd name="connsiteX230" fmla="*/ 50983 w 130102"/>
                  <a:gd name="connsiteY230" fmla="*/ 36730 h 111558"/>
                  <a:gd name="connsiteX231" fmla="*/ 50214 w 130102"/>
                  <a:gd name="connsiteY231" fmla="*/ 37382 h 111558"/>
                  <a:gd name="connsiteX232" fmla="*/ 49626 w 130102"/>
                  <a:gd name="connsiteY232" fmla="*/ 42073 h 111558"/>
                  <a:gd name="connsiteX233" fmla="*/ 49106 w 130102"/>
                  <a:gd name="connsiteY233" fmla="*/ 46200 h 111558"/>
                  <a:gd name="connsiteX234" fmla="*/ 49076 w 130102"/>
                  <a:gd name="connsiteY234" fmla="*/ 48671 h 111558"/>
                  <a:gd name="connsiteX235" fmla="*/ 52248 w 130102"/>
                  <a:gd name="connsiteY235" fmla="*/ 50957 h 111558"/>
                  <a:gd name="connsiteX236" fmla="*/ 55984 w 130102"/>
                  <a:gd name="connsiteY236" fmla="*/ 54887 h 111558"/>
                  <a:gd name="connsiteX237" fmla="*/ 57187 w 130102"/>
                  <a:gd name="connsiteY237" fmla="*/ 55338 h 111558"/>
                  <a:gd name="connsiteX238" fmla="*/ 57781 w 130102"/>
                  <a:gd name="connsiteY238" fmla="*/ 56624 h 111558"/>
                  <a:gd name="connsiteX239" fmla="*/ 58655 w 130102"/>
                  <a:gd name="connsiteY239" fmla="*/ 59931 h 111558"/>
                  <a:gd name="connsiteX240" fmla="*/ 59637 w 130102"/>
                  <a:gd name="connsiteY240" fmla="*/ 63645 h 111558"/>
                  <a:gd name="connsiteX241" fmla="*/ 61536 w 130102"/>
                  <a:gd name="connsiteY241" fmla="*/ 66102 h 111558"/>
                  <a:gd name="connsiteX242" fmla="*/ 63248 w 130102"/>
                  <a:gd name="connsiteY242" fmla="*/ 67859 h 111558"/>
                  <a:gd name="connsiteX243" fmla="*/ 65338 w 130102"/>
                  <a:gd name="connsiteY243" fmla="*/ 69403 h 111558"/>
                  <a:gd name="connsiteX244" fmla="*/ 67957 w 130102"/>
                  <a:gd name="connsiteY244" fmla="*/ 71822 h 111558"/>
                  <a:gd name="connsiteX245" fmla="*/ 70106 w 130102"/>
                  <a:gd name="connsiteY245" fmla="*/ 74474 h 111558"/>
                  <a:gd name="connsiteX246" fmla="*/ 70676 w 130102"/>
                  <a:gd name="connsiteY246" fmla="*/ 75452 h 111558"/>
                  <a:gd name="connsiteX247" fmla="*/ 74842 w 130102"/>
                  <a:gd name="connsiteY247" fmla="*/ 78954 h 111558"/>
                  <a:gd name="connsiteX248" fmla="*/ 78882 w 130102"/>
                  <a:gd name="connsiteY248" fmla="*/ 82524 h 111558"/>
                  <a:gd name="connsiteX249" fmla="*/ 82497 w 130102"/>
                  <a:gd name="connsiteY249" fmla="*/ 83772 h 111558"/>
                  <a:gd name="connsiteX250" fmla="*/ 83067 w 130102"/>
                  <a:gd name="connsiteY250" fmla="*/ 84431 h 111558"/>
                  <a:gd name="connsiteX251" fmla="*/ 83099 w 130102"/>
                  <a:gd name="connsiteY251" fmla="*/ 87172 h 111558"/>
                  <a:gd name="connsiteX252" fmla="*/ 83492 w 130102"/>
                  <a:gd name="connsiteY252" fmla="*/ 88200 h 111558"/>
                  <a:gd name="connsiteX253" fmla="*/ 85906 w 130102"/>
                  <a:gd name="connsiteY253" fmla="*/ 91066 h 111558"/>
                  <a:gd name="connsiteX254" fmla="*/ 90828 w 130102"/>
                  <a:gd name="connsiteY254" fmla="*/ 95255 h 111558"/>
                  <a:gd name="connsiteX255" fmla="*/ 91396 w 130102"/>
                  <a:gd name="connsiteY255" fmla="*/ 96225 h 111558"/>
                  <a:gd name="connsiteX256" fmla="*/ 91558 w 130102"/>
                  <a:gd name="connsiteY256" fmla="*/ 96935 h 111558"/>
                  <a:gd name="connsiteX257" fmla="*/ 91240 w 130102"/>
                  <a:gd name="connsiteY257" fmla="*/ 97480 h 111558"/>
                  <a:gd name="connsiteX258" fmla="*/ 89951 w 130102"/>
                  <a:gd name="connsiteY258" fmla="*/ 98053 h 111558"/>
                  <a:gd name="connsiteX259" fmla="*/ 88893 w 130102"/>
                  <a:gd name="connsiteY259" fmla="*/ 97413 h 111558"/>
                  <a:gd name="connsiteX260" fmla="*/ 84306 w 130102"/>
                  <a:gd name="connsiteY260" fmla="*/ 93321 h 111558"/>
                  <a:gd name="connsiteX261" fmla="*/ 79873 w 130102"/>
                  <a:gd name="connsiteY261" fmla="*/ 90738 h 111558"/>
                  <a:gd name="connsiteX262" fmla="*/ 74870 w 130102"/>
                  <a:gd name="connsiteY262" fmla="*/ 85865 h 111558"/>
                  <a:gd name="connsiteX263" fmla="*/ 68173 w 130102"/>
                  <a:gd name="connsiteY263" fmla="*/ 83938 h 111558"/>
                  <a:gd name="connsiteX264" fmla="*/ 63611 w 130102"/>
                  <a:gd name="connsiteY264" fmla="*/ 81802 h 111558"/>
                  <a:gd name="connsiteX265" fmla="*/ 60847 w 130102"/>
                  <a:gd name="connsiteY265" fmla="*/ 82129 h 111558"/>
                  <a:gd name="connsiteX266" fmla="*/ 57798 w 130102"/>
                  <a:gd name="connsiteY266" fmla="*/ 82801 h 111558"/>
                  <a:gd name="connsiteX267" fmla="*/ 55917 w 130102"/>
                  <a:gd name="connsiteY267" fmla="*/ 82822 h 111558"/>
                  <a:gd name="connsiteX268" fmla="*/ 54580 w 130102"/>
                  <a:gd name="connsiteY268" fmla="*/ 82438 h 111558"/>
                  <a:gd name="connsiteX269" fmla="*/ 53630 w 130102"/>
                  <a:gd name="connsiteY269" fmla="*/ 81113 h 111558"/>
                  <a:gd name="connsiteX270" fmla="*/ 53775 w 130102"/>
                  <a:gd name="connsiteY270" fmla="*/ 80088 h 111558"/>
                  <a:gd name="connsiteX271" fmla="*/ 53606 w 130102"/>
                  <a:gd name="connsiteY271" fmla="*/ 78749 h 111558"/>
                  <a:gd name="connsiteX272" fmla="*/ 50933 w 130102"/>
                  <a:gd name="connsiteY272" fmla="*/ 76610 h 111558"/>
                  <a:gd name="connsiteX273" fmla="*/ 47286 w 130102"/>
                  <a:gd name="connsiteY273" fmla="*/ 74575 h 111558"/>
                  <a:gd name="connsiteX274" fmla="*/ 43831 w 130102"/>
                  <a:gd name="connsiteY274" fmla="*/ 71940 h 111558"/>
                  <a:gd name="connsiteX275" fmla="*/ 36897 w 130102"/>
                  <a:gd name="connsiteY275" fmla="*/ 64811 h 111558"/>
                  <a:gd name="connsiteX276" fmla="*/ 35506 w 130102"/>
                  <a:gd name="connsiteY276" fmla="*/ 62516 h 111558"/>
                  <a:gd name="connsiteX277" fmla="*/ 36871 w 130102"/>
                  <a:gd name="connsiteY277" fmla="*/ 62079 h 111558"/>
                  <a:gd name="connsiteX278" fmla="*/ 37903 w 130102"/>
                  <a:gd name="connsiteY278" fmla="*/ 62118 h 111558"/>
                  <a:gd name="connsiteX279" fmla="*/ 39074 w 130102"/>
                  <a:gd name="connsiteY279" fmla="*/ 61647 h 111558"/>
                  <a:gd name="connsiteX280" fmla="*/ 40963 w 130102"/>
                  <a:gd name="connsiteY280" fmla="*/ 61635 h 111558"/>
                  <a:gd name="connsiteX281" fmla="*/ 43202 w 130102"/>
                  <a:gd name="connsiteY281" fmla="*/ 62104 h 111558"/>
                  <a:gd name="connsiteX282" fmla="*/ 41220 w 130102"/>
                  <a:gd name="connsiteY282" fmla="*/ 60576 h 111558"/>
                  <a:gd name="connsiteX283" fmla="*/ 38754 w 130102"/>
                  <a:gd name="connsiteY283" fmla="*/ 59076 h 111558"/>
                  <a:gd name="connsiteX284" fmla="*/ 32375 w 130102"/>
                  <a:gd name="connsiteY284" fmla="*/ 53109 h 111558"/>
                  <a:gd name="connsiteX285" fmla="*/ 30471 w 130102"/>
                  <a:gd name="connsiteY285" fmla="*/ 50286 h 111558"/>
                  <a:gd name="connsiteX286" fmla="*/ 30250 w 130102"/>
                  <a:gd name="connsiteY286" fmla="*/ 47241 h 111558"/>
                  <a:gd name="connsiteX287" fmla="*/ 30721 w 130102"/>
                  <a:gd name="connsiteY287" fmla="*/ 43060 h 111558"/>
                  <a:gd name="connsiteX288" fmla="*/ 29572 w 130102"/>
                  <a:gd name="connsiteY288" fmla="*/ 40063 h 111558"/>
                  <a:gd name="connsiteX289" fmla="*/ 24651 w 130102"/>
                  <a:gd name="connsiteY289" fmla="*/ 36179 h 111558"/>
                  <a:gd name="connsiteX290" fmla="*/ 22848 w 130102"/>
                  <a:gd name="connsiteY290" fmla="*/ 34128 h 111558"/>
                  <a:gd name="connsiteX291" fmla="*/ 19214 w 130102"/>
                  <a:gd name="connsiteY291" fmla="*/ 32910 h 111558"/>
                  <a:gd name="connsiteX292" fmla="*/ 17590 w 130102"/>
                  <a:gd name="connsiteY292" fmla="*/ 33030 h 111558"/>
                  <a:gd name="connsiteX293" fmla="*/ 16614 w 130102"/>
                  <a:gd name="connsiteY293" fmla="*/ 34545 h 111558"/>
                  <a:gd name="connsiteX294" fmla="*/ 15901 w 130102"/>
                  <a:gd name="connsiteY294" fmla="*/ 37910 h 111558"/>
                  <a:gd name="connsiteX295" fmla="*/ 12679 w 130102"/>
                  <a:gd name="connsiteY295" fmla="*/ 42343 h 111558"/>
                  <a:gd name="connsiteX296" fmla="*/ 11604 w 130102"/>
                  <a:gd name="connsiteY296" fmla="*/ 44267 h 111558"/>
                  <a:gd name="connsiteX297" fmla="*/ 9920 w 130102"/>
                  <a:gd name="connsiteY297" fmla="*/ 46766 h 111558"/>
                  <a:gd name="connsiteX298" fmla="*/ 8460 w 130102"/>
                  <a:gd name="connsiteY298" fmla="*/ 46938 h 111558"/>
                  <a:gd name="connsiteX299" fmla="*/ 7596 w 130102"/>
                  <a:gd name="connsiteY299" fmla="*/ 46718 h 111558"/>
                  <a:gd name="connsiteX300" fmla="*/ 4981 w 130102"/>
                  <a:gd name="connsiteY300" fmla="*/ 42510 h 111558"/>
                  <a:gd name="connsiteX301" fmla="*/ 2478 w 130102"/>
                  <a:gd name="connsiteY301" fmla="*/ 39319 h 111558"/>
                  <a:gd name="connsiteX302" fmla="*/ 2129 w 130102"/>
                  <a:gd name="connsiteY302" fmla="*/ 37807 h 111558"/>
                  <a:gd name="connsiteX303" fmla="*/ 1904 w 130102"/>
                  <a:gd name="connsiteY303" fmla="*/ 35946 h 111558"/>
                  <a:gd name="connsiteX304" fmla="*/ 0 w 130102"/>
                  <a:gd name="connsiteY304" fmla="*/ 29077 h 111558"/>
                  <a:gd name="connsiteX305" fmla="*/ 1343 w 130102"/>
                  <a:gd name="connsiteY305" fmla="*/ 28113 h 111558"/>
                  <a:gd name="connsiteX306" fmla="*/ 2168 w 130102"/>
                  <a:gd name="connsiteY306" fmla="*/ 29216 h 111558"/>
                  <a:gd name="connsiteX307" fmla="*/ 7994 w 130102"/>
                  <a:gd name="connsiteY307" fmla="*/ 30544 h 111558"/>
                  <a:gd name="connsiteX308" fmla="*/ 9252 w 130102"/>
                  <a:gd name="connsiteY308" fmla="*/ 29955 h 111558"/>
                  <a:gd name="connsiteX309" fmla="*/ 10015 w 130102"/>
                  <a:gd name="connsiteY309" fmla="*/ 29055 h 111558"/>
                  <a:gd name="connsiteX310" fmla="*/ 10019 w 130102"/>
                  <a:gd name="connsiteY310" fmla="*/ 28485 h 111558"/>
                  <a:gd name="connsiteX311" fmla="*/ 10516 w 130102"/>
                  <a:gd name="connsiteY311" fmla="*/ 28318 h 111558"/>
                  <a:gd name="connsiteX312" fmla="*/ 12567 w 130102"/>
                  <a:gd name="connsiteY312" fmla="*/ 29186 h 111558"/>
                  <a:gd name="connsiteX313" fmla="*/ 14241 w 130102"/>
                  <a:gd name="connsiteY313" fmla="*/ 28985 h 111558"/>
                  <a:gd name="connsiteX314" fmla="*/ 16933 w 130102"/>
                  <a:gd name="connsiteY314" fmla="*/ 28945 h 111558"/>
                  <a:gd name="connsiteX315" fmla="*/ 18855 w 130102"/>
                  <a:gd name="connsiteY315" fmla="*/ 29087 h 111558"/>
                  <a:gd name="connsiteX316" fmla="*/ 20125 w 130102"/>
                  <a:gd name="connsiteY316" fmla="*/ 28419 h 111558"/>
                  <a:gd name="connsiteX317" fmla="*/ 21846 w 130102"/>
                  <a:gd name="connsiteY317" fmla="*/ 25960 h 111558"/>
                  <a:gd name="connsiteX318" fmla="*/ 22483 w 130102"/>
                  <a:gd name="connsiteY318" fmla="*/ 24583 h 111558"/>
                  <a:gd name="connsiteX319" fmla="*/ 23254 w 130102"/>
                  <a:gd name="connsiteY319" fmla="*/ 24254 h 111558"/>
                  <a:gd name="connsiteX320" fmla="*/ 23761 w 130102"/>
                  <a:gd name="connsiteY320" fmla="*/ 24418 h 111558"/>
                  <a:gd name="connsiteX321" fmla="*/ 24133 w 130102"/>
                  <a:gd name="connsiteY321" fmla="*/ 25550 h 111558"/>
                  <a:gd name="connsiteX322" fmla="*/ 25038 w 130102"/>
                  <a:gd name="connsiteY322" fmla="*/ 26613 h 111558"/>
                  <a:gd name="connsiteX323" fmla="*/ 26897 w 130102"/>
                  <a:gd name="connsiteY323" fmla="*/ 28344 h 111558"/>
                  <a:gd name="connsiteX324" fmla="*/ 28212 w 130102"/>
                  <a:gd name="connsiteY324" fmla="*/ 29175 h 111558"/>
                  <a:gd name="connsiteX325" fmla="*/ 29406 w 130102"/>
                  <a:gd name="connsiteY325" fmla="*/ 29474 h 111558"/>
                  <a:gd name="connsiteX326" fmla="*/ 30576 w 130102"/>
                  <a:gd name="connsiteY326" fmla="*/ 28778 h 111558"/>
                  <a:gd name="connsiteX327" fmla="*/ 31784 w 130102"/>
                  <a:gd name="connsiteY327" fmla="*/ 28580 h 111558"/>
                  <a:gd name="connsiteX328" fmla="*/ 35230 w 130102"/>
                  <a:gd name="connsiteY328" fmla="*/ 29929 h 111558"/>
                  <a:gd name="connsiteX329" fmla="*/ 38141 w 130102"/>
                  <a:gd name="connsiteY329" fmla="*/ 30186 h 111558"/>
                  <a:gd name="connsiteX330" fmla="*/ 40294 w 130102"/>
                  <a:gd name="connsiteY330" fmla="*/ 29482 h 111558"/>
                  <a:gd name="connsiteX331" fmla="*/ 40011 w 130102"/>
                  <a:gd name="connsiteY331" fmla="*/ 28514 h 111558"/>
                  <a:gd name="connsiteX332" fmla="*/ 39227 w 130102"/>
                  <a:gd name="connsiteY332" fmla="*/ 27435 h 111558"/>
                  <a:gd name="connsiteX333" fmla="*/ 39058 w 130102"/>
                  <a:gd name="connsiteY333" fmla="*/ 26387 h 111558"/>
                  <a:gd name="connsiteX334" fmla="*/ 39203 w 130102"/>
                  <a:gd name="connsiteY334" fmla="*/ 25481 h 111558"/>
                  <a:gd name="connsiteX335" fmla="*/ 40680 w 130102"/>
                  <a:gd name="connsiteY335" fmla="*/ 24577 h 111558"/>
                  <a:gd name="connsiteX336" fmla="*/ 40609 w 130102"/>
                  <a:gd name="connsiteY336" fmla="*/ 24180 h 111558"/>
                  <a:gd name="connsiteX337" fmla="*/ 38823 w 130102"/>
                  <a:gd name="connsiteY337" fmla="*/ 22589 h 111558"/>
                  <a:gd name="connsiteX338" fmla="*/ 38914 w 130102"/>
                  <a:gd name="connsiteY338" fmla="*/ 22179 h 111558"/>
                  <a:gd name="connsiteX339" fmla="*/ 42829 w 130102"/>
                  <a:gd name="connsiteY339" fmla="*/ 20389 h 111558"/>
                  <a:gd name="connsiteX340" fmla="*/ 46603 w 130102"/>
                  <a:gd name="connsiteY340" fmla="*/ 19384 h 111558"/>
                  <a:gd name="connsiteX341" fmla="*/ 47208 w 130102"/>
                  <a:gd name="connsiteY341" fmla="*/ 18609 h 111558"/>
                  <a:gd name="connsiteX342" fmla="*/ 47560 w 130102"/>
                  <a:gd name="connsiteY342" fmla="*/ 17443 h 111558"/>
                  <a:gd name="connsiteX343" fmla="*/ 47726 w 130102"/>
                  <a:gd name="connsiteY343" fmla="*/ 15256 h 111558"/>
                  <a:gd name="connsiteX344" fmla="*/ 47519 w 130102"/>
                  <a:gd name="connsiteY344" fmla="*/ 13466 h 111558"/>
                  <a:gd name="connsiteX345" fmla="*/ 45986 w 130102"/>
                  <a:gd name="connsiteY345" fmla="*/ 11787 h 111558"/>
                  <a:gd name="connsiteX346" fmla="*/ 45891 w 130102"/>
                  <a:gd name="connsiteY346" fmla="*/ 10937 h 111558"/>
                  <a:gd name="connsiteX347" fmla="*/ 46254 w 130102"/>
                  <a:gd name="connsiteY347" fmla="*/ 10054 h 111558"/>
                  <a:gd name="connsiteX348" fmla="*/ 46849 w 130102"/>
                  <a:gd name="connsiteY348" fmla="*/ 9256 h 111558"/>
                  <a:gd name="connsiteX349" fmla="*/ 48359 w 130102"/>
                  <a:gd name="connsiteY349" fmla="*/ 8910 h 111558"/>
                  <a:gd name="connsiteX350" fmla="*/ 50130 w 130102"/>
                  <a:gd name="connsiteY350" fmla="*/ 8336 h 111558"/>
                  <a:gd name="connsiteX351" fmla="*/ 51529 w 130102"/>
                  <a:gd name="connsiteY351" fmla="*/ 7675 h 111558"/>
                  <a:gd name="connsiteX352" fmla="*/ 53425 w 130102"/>
                  <a:gd name="connsiteY352" fmla="*/ 7127 h 111558"/>
                  <a:gd name="connsiteX353" fmla="*/ 54915 w 130102"/>
                  <a:gd name="connsiteY353" fmla="*/ 6359 h 111558"/>
                  <a:gd name="connsiteX354" fmla="*/ 56370 w 130102"/>
                  <a:gd name="connsiteY354" fmla="*/ 4531 h 111558"/>
                  <a:gd name="connsiteX355" fmla="*/ 57253 w 130102"/>
                  <a:gd name="connsiteY355" fmla="*/ 4229 h 111558"/>
                  <a:gd name="connsiteX356" fmla="*/ 59929 w 130102"/>
                  <a:gd name="connsiteY356" fmla="*/ 4489 h 111558"/>
                  <a:gd name="connsiteX357" fmla="*/ 60501 w 130102"/>
                  <a:gd name="connsiteY357" fmla="*/ 4038 h 111558"/>
                  <a:gd name="connsiteX358" fmla="*/ 60134 w 130102"/>
                  <a:gd name="connsiteY358" fmla="*/ 1410 h 111558"/>
                  <a:gd name="connsiteX359" fmla="*/ 60613 w 130102"/>
                  <a:gd name="connsiteY359" fmla="*/ 742 h 111558"/>
                  <a:gd name="connsiteX360" fmla="*/ 61559 w 130102"/>
                  <a:gd name="connsiteY360" fmla="*/ 368 h 111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Lst>
                <a:rect l="l" t="t" r="r" b="b"/>
                <a:pathLst>
                  <a:path w="130102" h="111558">
                    <a:moveTo>
                      <a:pt x="86563" y="101746"/>
                    </a:moveTo>
                    <a:lnTo>
                      <a:pt x="90452" y="102584"/>
                    </a:lnTo>
                    <a:lnTo>
                      <a:pt x="93469" y="104421"/>
                    </a:lnTo>
                    <a:lnTo>
                      <a:pt x="84622" y="102014"/>
                    </a:lnTo>
                    <a:lnTo>
                      <a:pt x="85626" y="101793"/>
                    </a:lnTo>
                    <a:close/>
                    <a:moveTo>
                      <a:pt x="69288" y="96494"/>
                    </a:moveTo>
                    <a:lnTo>
                      <a:pt x="73375" y="97242"/>
                    </a:lnTo>
                    <a:lnTo>
                      <a:pt x="76373" y="96898"/>
                    </a:lnTo>
                    <a:lnTo>
                      <a:pt x="79083" y="97357"/>
                    </a:lnTo>
                    <a:lnTo>
                      <a:pt x="80767" y="98207"/>
                    </a:lnTo>
                    <a:lnTo>
                      <a:pt x="81175" y="98624"/>
                    </a:lnTo>
                    <a:lnTo>
                      <a:pt x="78988" y="98682"/>
                    </a:lnTo>
                    <a:lnTo>
                      <a:pt x="76515" y="98337"/>
                    </a:lnTo>
                    <a:lnTo>
                      <a:pt x="73710" y="99201"/>
                    </a:lnTo>
                    <a:lnTo>
                      <a:pt x="71238" y="98739"/>
                    </a:lnTo>
                    <a:lnTo>
                      <a:pt x="70298" y="98178"/>
                    </a:lnTo>
                    <a:lnTo>
                      <a:pt x="69633" y="97476"/>
                    </a:lnTo>
                    <a:close/>
                    <a:moveTo>
                      <a:pt x="81872" y="95708"/>
                    </a:moveTo>
                    <a:lnTo>
                      <a:pt x="93013" y="100400"/>
                    </a:lnTo>
                    <a:lnTo>
                      <a:pt x="91773" y="99158"/>
                    </a:lnTo>
                    <a:lnTo>
                      <a:pt x="93380" y="98666"/>
                    </a:lnTo>
                    <a:lnTo>
                      <a:pt x="94745" y="99020"/>
                    </a:lnTo>
                    <a:lnTo>
                      <a:pt x="95615" y="100551"/>
                    </a:lnTo>
                    <a:lnTo>
                      <a:pt x="97330" y="101558"/>
                    </a:lnTo>
                    <a:lnTo>
                      <a:pt x="100109" y="103327"/>
                    </a:lnTo>
                    <a:lnTo>
                      <a:pt x="101864" y="104682"/>
                    </a:lnTo>
                    <a:lnTo>
                      <a:pt x="105846" y="107117"/>
                    </a:lnTo>
                    <a:lnTo>
                      <a:pt x="106788" y="107457"/>
                    </a:lnTo>
                    <a:lnTo>
                      <a:pt x="108772" y="108176"/>
                    </a:lnTo>
                    <a:lnTo>
                      <a:pt x="108811" y="109157"/>
                    </a:lnTo>
                    <a:lnTo>
                      <a:pt x="109664" y="110273"/>
                    </a:lnTo>
                    <a:lnTo>
                      <a:pt x="110566" y="111558"/>
                    </a:lnTo>
                    <a:lnTo>
                      <a:pt x="106488" y="109026"/>
                    </a:lnTo>
                    <a:lnTo>
                      <a:pt x="102676" y="106192"/>
                    </a:lnTo>
                    <a:lnTo>
                      <a:pt x="95229" y="101826"/>
                    </a:lnTo>
                    <a:lnTo>
                      <a:pt x="89946" y="100762"/>
                    </a:lnTo>
                    <a:lnTo>
                      <a:pt x="82721" y="97247"/>
                    </a:lnTo>
                    <a:lnTo>
                      <a:pt x="78016" y="96003"/>
                    </a:lnTo>
                    <a:lnTo>
                      <a:pt x="79808" y="95716"/>
                    </a:lnTo>
                    <a:close/>
                    <a:moveTo>
                      <a:pt x="66429" y="90251"/>
                    </a:moveTo>
                    <a:lnTo>
                      <a:pt x="69404" y="90667"/>
                    </a:lnTo>
                    <a:lnTo>
                      <a:pt x="70318" y="91709"/>
                    </a:lnTo>
                    <a:lnTo>
                      <a:pt x="78364" y="92543"/>
                    </a:lnTo>
                    <a:lnTo>
                      <a:pt x="81302" y="93029"/>
                    </a:lnTo>
                    <a:lnTo>
                      <a:pt x="79756" y="93307"/>
                    </a:lnTo>
                    <a:lnTo>
                      <a:pt x="69918" y="93100"/>
                    </a:lnTo>
                    <a:lnTo>
                      <a:pt x="67057" y="92543"/>
                    </a:lnTo>
                    <a:lnTo>
                      <a:pt x="63874" y="91108"/>
                    </a:lnTo>
                    <a:lnTo>
                      <a:pt x="63224" y="90667"/>
                    </a:lnTo>
                    <a:close/>
                    <a:moveTo>
                      <a:pt x="64827" y="86010"/>
                    </a:moveTo>
                    <a:lnTo>
                      <a:pt x="68202" y="86149"/>
                    </a:lnTo>
                    <a:lnTo>
                      <a:pt x="73350" y="86984"/>
                    </a:lnTo>
                    <a:lnTo>
                      <a:pt x="74609" y="87957"/>
                    </a:lnTo>
                    <a:lnTo>
                      <a:pt x="74218" y="88406"/>
                    </a:lnTo>
                    <a:lnTo>
                      <a:pt x="72263" y="89139"/>
                    </a:lnTo>
                    <a:lnTo>
                      <a:pt x="68774" y="89209"/>
                    </a:lnTo>
                    <a:lnTo>
                      <a:pt x="65742" y="88722"/>
                    </a:lnTo>
                    <a:lnTo>
                      <a:pt x="64256" y="87887"/>
                    </a:lnTo>
                    <a:lnTo>
                      <a:pt x="64367" y="87184"/>
                    </a:lnTo>
                    <a:close/>
                    <a:moveTo>
                      <a:pt x="38758" y="69183"/>
                    </a:moveTo>
                    <a:lnTo>
                      <a:pt x="41000" y="70181"/>
                    </a:lnTo>
                    <a:lnTo>
                      <a:pt x="42455" y="72191"/>
                    </a:lnTo>
                    <a:lnTo>
                      <a:pt x="41063" y="71778"/>
                    </a:lnTo>
                    <a:lnTo>
                      <a:pt x="39611" y="70534"/>
                    </a:lnTo>
                    <a:close/>
                    <a:moveTo>
                      <a:pt x="34243" y="65203"/>
                    </a:moveTo>
                    <a:lnTo>
                      <a:pt x="37897" y="67787"/>
                    </a:lnTo>
                    <a:lnTo>
                      <a:pt x="38242" y="68741"/>
                    </a:lnTo>
                    <a:lnTo>
                      <a:pt x="35483" y="66947"/>
                    </a:lnTo>
                    <a:lnTo>
                      <a:pt x="34437" y="65741"/>
                    </a:lnTo>
                    <a:close/>
                    <a:moveTo>
                      <a:pt x="29804" y="64924"/>
                    </a:moveTo>
                    <a:lnTo>
                      <a:pt x="31738" y="66300"/>
                    </a:lnTo>
                    <a:lnTo>
                      <a:pt x="36962" y="71573"/>
                    </a:lnTo>
                    <a:lnTo>
                      <a:pt x="37277" y="71969"/>
                    </a:lnTo>
                    <a:lnTo>
                      <a:pt x="37247" y="72239"/>
                    </a:lnTo>
                    <a:lnTo>
                      <a:pt x="36100" y="71858"/>
                    </a:lnTo>
                    <a:lnTo>
                      <a:pt x="35791" y="71981"/>
                    </a:lnTo>
                    <a:lnTo>
                      <a:pt x="30384" y="66074"/>
                    </a:lnTo>
                    <a:close/>
                    <a:moveTo>
                      <a:pt x="27080" y="50537"/>
                    </a:moveTo>
                    <a:lnTo>
                      <a:pt x="28449" y="51863"/>
                    </a:lnTo>
                    <a:lnTo>
                      <a:pt x="29590" y="52692"/>
                    </a:lnTo>
                    <a:lnTo>
                      <a:pt x="30533" y="52894"/>
                    </a:lnTo>
                    <a:lnTo>
                      <a:pt x="32930" y="54978"/>
                    </a:lnTo>
                    <a:lnTo>
                      <a:pt x="35286" y="57656"/>
                    </a:lnTo>
                    <a:lnTo>
                      <a:pt x="38093" y="59980"/>
                    </a:lnTo>
                    <a:lnTo>
                      <a:pt x="37510" y="60052"/>
                    </a:lnTo>
                    <a:lnTo>
                      <a:pt x="36955" y="60373"/>
                    </a:lnTo>
                    <a:lnTo>
                      <a:pt x="36383" y="61094"/>
                    </a:lnTo>
                    <a:lnTo>
                      <a:pt x="34954" y="59765"/>
                    </a:lnTo>
                    <a:lnTo>
                      <a:pt x="33641" y="58817"/>
                    </a:lnTo>
                    <a:lnTo>
                      <a:pt x="32701" y="57695"/>
                    </a:lnTo>
                    <a:lnTo>
                      <a:pt x="30859" y="56295"/>
                    </a:lnTo>
                    <a:lnTo>
                      <a:pt x="30237" y="54693"/>
                    </a:lnTo>
                    <a:lnTo>
                      <a:pt x="27491" y="51425"/>
                    </a:lnTo>
                    <a:close/>
                    <a:moveTo>
                      <a:pt x="25944" y="46425"/>
                    </a:moveTo>
                    <a:lnTo>
                      <a:pt x="27353" y="46516"/>
                    </a:lnTo>
                    <a:lnTo>
                      <a:pt x="27564" y="47155"/>
                    </a:lnTo>
                    <a:lnTo>
                      <a:pt x="29061" y="48859"/>
                    </a:lnTo>
                    <a:lnTo>
                      <a:pt x="29618" y="50061"/>
                    </a:lnTo>
                    <a:lnTo>
                      <a:pt x="27536" y="48976"/>
                    </a:lnTo>
                    <a:lnTo>
                      <a:pt x="25672" y="48561"/>
                    </a:lnTo>
                    <a:lnTo>
                      <a:pt x="25277" y="47744"/>
                    </a:lnTo>
                    <a:lnTo>
                      <a:pt x="25545" y="47074"/>
                    </a:lnTo>
                    <a:close/>
                    <a:moveTo>
                      <a:pt x="18596" y="37698"/>
                    </a:moveTo>
                    <a:lnTo>
                      <a:pt x="18838" y="40065"/>
                    </a:lnTo>
                    <a:lnTo>
                      <a:pt x="19382" y="41424"/>
                    </a:lnTo>
                    <a:lnTo>
                      <a:pt x="21010" y="43092"/>
                    </a:lnTo>
                    <a:lnTo>
                      <a:pt x="20682" y="45851"/>
                    </a:lnTo>
                    <a:lnTo>
                      <a:pt x="21015" y="49774"/>
                    </a:lnTo>
                    <a:lnTo>
                      <a:pt x="21345" y="50646"/>
                    </a:lnTo>
                    <a:lnTo>
                      <a:pt x="21468" y="51553"/>
                    </a:lnTo>
                    <a:lnTo>
                      <a:pt x="21297" y="52610"/>
                    </a:lnTo>
                    <a:lnTo>
                      <a:pt x="19952" y="51274"/>
                    </a:lnTo>
                    <a:lnTo>
                      <a:pt x="19274" y="48876"/>
                    </a:lnTo>
                    <a:lnTo>
                      <a:pt x="17583" y="44999"/>
                    </a:lnTo>
                    <a:lnTo>
                      <a:pt x="17365" y="43906"/>
                    </a:lnTo>
                    <a:lnTo>
                      <a:pt x="18242" y="42826"/>
                    </a:lnTo>
                    <a:lnTo>
                      <a:pt x="18195" y="41732"/>
                    </a:lnTo>
                    <a:lnTo>
                      <a:pt x="16996" y="38322"/>
                    </a:lnTo>
                    <a:lnTo>
                      <a:pt x="18000" y="37765"/>
                    </a:lnTo>
                    <a:close/>
                    <a:moveTo>
                      <a:pt x="23304" y="36128"/>
                    </a:moveTo>
                    <a:lnTo>
                      <a:pt x="24606" y="37408"/>
                    </a:lnTo>
                    <a:lnTo>
                      <a:pt x="26180" y="39816"/>
                    </a:lnTo>
                    <a:lnTo>
                      <a:pt x="27020" y="40488"/>
                    </a:lnTo>
                    <a:lnTo>
                      <a:pt x="28592" y="42905"/>
                    </a:lnTo>
                    <a:lnTo>
                      <a:pt x="25867" y="43491"/>
                    </a:lnTo>
                    <a:lnTo>
                      <a:pt x="24569" y="42443"/>
                    </a:lnTo>
                    <a:lnTo>
                      <a:pt x="24230" y="41583"/>
                    </a:lnTo>
                    <a:lnTo>
                      <a:pt x="21991" y="41310"/>
                    </a:lnTo>
                    <a:lnTo>
                      <a:pt x="20635" y="40112"/>
                    </a:lnTo>
                    <a:lnTo>
                      <a:pt x="20358" y="39581"/>
                    </a:lnTo>
                    <a:lnTo>
                      <a:pt x="22276" y="38262"/>
                    </a:lnTo>
                    <a:close/>
                    <a:moveTo>
                      <a:pt x="62002" y="0"/>
                    </a:moveTo>
                    <a:lnTo>
                      <a:pt x="64356" y="284"/>
                    </a:lnTo>
                    <a:lnTo>
                      <a:pt x="66314" y="964"/>
                    </a:lnTo>
                    <a:lnTo>
                      <a:pt x="67502" y="1378"/>
                    </a:lnTo>
                    <a:lnTo>
                      <a:pt x="71441" y="3281"/>
                    </a:lnTo>
                    <a:lnTo>
                      <a:pt x="74170" y="5419"/>
                    </a:lnTo>
                    <a:lnTo>
                      <a:pt x="75684" y="7791"/>
                    </a:lnTo>
                    <a:lnTo>
                      <a:pt x="77735" y="9628"/>
                    </a:lnTo>
                    <a:lnTo>
                      <a:pt x="80320" y="10927"/>
                    </a:lnTo>
                    <a:lnTo>
                      <a:pt x="82367" y="12689"/>
                    </a:lnTo>
                    <a:lnTo>
                      <a:pt x="83881" y="14912"/>
                    </a:lnTo>
                    <a:lnTo>
                      <a:pt x="85997" y="16156"/>
                    </a:lnTo>
                    <a:lnTo>
                      <a:pt x="88714" y="16426"/>
                    </a:lnTo>
                    <a:lnTo>
                      <a:pt x="90435" y="17186"/>
                    </a:lnTo>
                    <a:lnTo>
                      <a:pt x="91156" y="18438"/>
                    </a:lnTo>
                    <a:lnTo>
                      <a:pt x="92633" y="19572"/>
                    </a:lnTo>
                    <a:lnTo>
                      <a:pt x="94859" y="20586"/>
                    </a:lnTo>
                    <a:lnTo>
                      <a:pt x="98325" y="21142"/>
                    </a:lnTo>
                    <a:lnTo>
                      <a:pt x="104961" y="21274"/>
                    </a:lnTo>
                    <a:lnTo>
                      <a:pt x="105550" y="21302"/>
                    </a:lnTo>
                    <a:lnTo>
                      <a:pt x="107047" y="21617"/>
                    </a:lnTo>
                    <a:lnTo>
                      <a:pt x="108794" y="21223"/>
                    </a:lnTo>
                    <a:lnTo>
                      <a:pt x="110923" y="20429"/>
                    </a:lnTo>
                    <a:lnTo>
                      <a:pt x="111609" y="19956"/>
                    </a:lnTo>
                    <a:lnTo>
                      <a:pt x="113851" y="17359"/>
                    </a:lnTo>
                    <a:lnTo>
                      <a:pt x="115084" y="17583"/>
                    </a:lnTo>
                    <a:lnTo>
                      <a:pt x="117544" y="17266"/>
                    </a:lnTo>
                    <a:lnTo>
                      <a:pt x="119031" y="16690"/>
                    </a:lnTo>
                    <a:lnTo>
                      <a:pt x="119144" y="16690"/>
                    </a:lnTo>
                    <a:lnTo>
                      <a:pt x="119049" y="17355"/>
                    </a:lnTo>
                    <a:lnTo>
                      <a:pt x="118882" y="18516"/>
                    </a:lnTo>
                    <a:lnTo>
                      <a:pt x="117677" y="19338"/>
                    </a:lnTo>
                    <a:lnTo>
                      <a:pt x="118904" y="21229"/>
                    </a:lnTo>
                    <a:lnTo>
                      <a:pt x="120070" y="24293"/>
                    </a:lnTo>
                    <a:lnTo>
                      <a:pt x="119420" y="25806"/>
                    </a:lnTo>
                    <a:lnTo>
                      <a:pt x="120212" y="26983"/>
                    </a:lnTo>
                    <a:lnTo>
                      <a:pt x="122454" y="27828"/>
                    </a:lnTo>
                    <a:lnTo>
                      <a:pt x="122657" y="28165"/>
                    </a:lnTo>
                    <a:lnTo>
                      <a:pt x="121972" y="28517"/>
                    </a:lnTo>
                    <a:lnTo>
                      <a:pt x="121405" y="29516"/>
                    </a:lnTo>
                    <a:lnTo>
                      <a:pt x="121340" y="31336"/>
                    </a:lnTo>
                    <a:lnTo>
                      <a:pt x="123294" y="33054"/>
                    </a:lnTo>
                    <a:lnTo>
                      <a:pt x="127269" y="34670"/>
                    </a:lnTo>
                    <a:lnTo>
                      <a:pt x="128539" y="34941"/>
                    </a:lnTo>
                    <a:lnTo>
                      <a:pt x="129025" y="35562"/>
                    </a:lnTo>
                    <a:lnTo>
                      <a:pt x="129690" y="35968"/>
                    </a:lnTo>
                    <a:lnTo>
                      <a:pt x="130081" y="36464"/>
                    </a:lnTo>
                    <a:lnTo>
                      <a:pt x="130102" y="37105"/>
                    </a:lnTo>
                    <a:lnTo>
                      <a:pt x="129818" y="37545"/>
                    </a:lnTo>
                    <a:lnTo>
                      <a:pt x="127937" y="37702"/>
                    </a:lnTo>
                    <a:lnTo>
                      <a:pt x="125790" y="37688"/>
                    </a:lnTo>
                    <a:lnTo>
                      <a:pt x="124264" y="36909"/>
                    </a:lnTo>
                    <a:lnTo>
                      <a:pt x="124128" y="37477"/>
                    </a:lnTo>
                    <a:lnTo>
                      <a:pt x="124104" y="38128"/>
                    </a:lnTo>
                    <a:lnTo>
                      <a:pt x="122627" y="38525"/>
                    </a:lnTo>
                    <a:lnTo>
                      <a:pt x="123447" y="42995"/>
                    </a:lnTo>
                    <a:lnTo>
                      <a:pt x="123121" y="44279"/>
                    </a:lnTo>
                    <a:lnTo>
                      <a:pt x="122575" y="44710"/>
                    </a:lnTo>
                    <a:lnTo>
                      <a:pt x="122067" y="44531"/>
                    </a:lnTo>
                    <a:lnTo>
                      <a:pt x="121448" y="44481"/>
                    </a:lnTo>
                    <a:lnTo>
                      <a:pt x="121137" y="44900"/>
                    </a:lnTo>
                    <a:lnTo>
                      <a:pt x="121394" y="45851"/>
                    </a:lnTo>
                    <a:lnTo>
                      <a:pt x="119938" y="45960"/>
                    </a:lnTo>
                    <a:lnTo>
                      <a:pt x="117619" y="45467"/>
                    </a:lnTo>
                    <a:lnTo>
                      <a:pt x="116557" y="44603"/>
                    </a:lnTo>
                    <a:lnTo>
                      <a:pt x="116375" y="43720"/>
                    </a:lnTo>
                    <a:lnTo>
                      <a:pt x="116358" y="42900"/>
                    </a:lnTo>
                    <a:lnTo>
                      <a:pt x="115622" y="41553"/>
                    </a:lnTo>
                    <a:lnTo>
                      <a:pt x="113776" y="40161"/>
                    </a:lnTo>
                    <a:lnTo>
                      <a:pt x="109921" y="39931"/>
                    </a:lnTo>
                    <a:lnTo>
                      <a:pt x="108498" y="39489"/>
                    </a:lnTo>
                    <a:lnTo>
                      <a:pt x="107032" y="38981"/>
                    </a:lnTo>
                    <a:lnTo>
                      <a:pt x="105425" y="38605"/>
                    </a:lnTo>
                    <a:lnTo>
                      <a:pt x="103944" y="38643"/>
                    </a:lnTo>
                    <a:lnTo>
                      <a:pt x="102158" y="39013"/>
                    </a:lnTo>
                    <a:lnTo>
                      <a:pt x="99042" y="38400"/>
                    </a:lnTo>
                    <a:lnTo>
                      <a:pt x="97988" y="39218"/>
                    </a:lnTo>
                    <a:lnTo>
                      <a:pt x="96347" y="40166"/>
                    </a:lnTo>
                    <a:lnTo>
                      <a:pt x="94984" y="40142"/>
                    </a:lnTo>
                    <a:lnTo>
                      <a:pt x="92272" y="37945"/>
                    </a:lnTo>
                    <a:lnTo>
                      <a:pt x="91463" y="37806"/>
                    </a:lnTo>
                    <a:lnTo>
                      <a:pt x="89091" y="38926"/>
                    </a:lnTo>
                    <a:lnTo>
                      <a:pt x="88126" y="38986"/>
                    </a:lnTo>
                    <a:lnTo>
                      <a:pt x="87386" y="38632"/>
                    </a:lnTo>
                    <a:lnTo>
                      <a:pt x="84179" y="37793"/>
                    </a:lnTo>
                    <a:lnTo>
                      <a:pt x="82732" y="37612"/>
                    </a:lnTo>
                    <a:lnTo>
                      <a:pt x="81670" y="38009"/>
                    </a:lnTo>
                    <a:lnTo>
                      <a:pt x="79785" y="37579"/>
                    </a:lnTo>
                    <a:lnTo>
                      <a:pt x="75213" y="34708"/>
                    </a:lnTo>
                    <a:lnTo>
                      <a:pt x="72387" y="36891"/>
                    </a:lnTo>
                    <a:lnTo>
                      <a:pt x="66634" y="36348"/>
                    </a:lnTo>
                    <a:lnTo>
                      <a:pt x="64928" y="37846"/>
                    </a:lnTo>
                    <a:lnTo>
                      <a:pt x="62972" y="40683"/>
                    </a:lnTo>
                    <a:lnTo>
                      <a:pt x="61387" y="42037"/>
                    </a:lnTo>
                    <a:lnTo>
                      <a:pt x="60009" y="41551"/>
                    </a:lnTo>
                    <a:lnTo>
                      <a:pt x="58379" y="40303"/>
                    </a:lnTo>
                    <a:lnTo>
                      <a:pt x="55526" y="37091"/>
                    </a:lnTo>
                    <a:lnTo>
                      <a:pt x="54086" y="36511"/>
                    </a:lnTo>
                    <a:lnTo>
                      <a:pt x="52429" y="36375"/>
                    </a:lnTo>
                    <a:lnTo>
                      <a:pt x="50983" y="36730"/>
                    </a:lnTo>
                    <a:lnTo>
                      <a:pt x="50214" y="37382"/>
                    </a:lnTo>
                    <a:lnTo>
                      <a:pt x="49626" y="42073"/>
                    </a:lnTo>
                    <a:lnTo>
                      <a:pt x="49106" y="46200"/>
                    </a:lnTo>
                    <a:lnTo>
                      <a:pt x="49076" y="48671"/>
                    </a:lnTo>
                    <a:lnTo>
                      <a:pt x="52248" y="50957"/>
                    </a:lnTo>
                    <a:lnTo>
                      <a:pt x="55984" y="54887"/>
                    </a:lnTo>
                    <a:lnTo>
                      <a:pt x="57187" y="55338"/>
                    </a:lnTo>
                    <a:lnTo>
                      <a:pt x="57781" y="56624"/>
                    </a:lnTo>
                    <a:lnTo>
                      <a:pt x="58655" y="59931"/>
                    </a:lnTo>
                    <a:lnTo>
                      <a:pt x="59637" y="63645"/>
                    </a:lnTo>
                    <a:lnTo>
                      <a:pt x="61536" y="66102"/>
                    </a:lnTo>
                    <a:lnTo>
                      <a:pt x="63248" y="67859"/>
                    </a:lnTo>
                    <a:lnTo>
                      <a:pt x="65338" y="69403"/>
                    </a:lnTo>
                    <a:lnTo>
                      <a:pt x="67957" y="71822"/>
                    </a:lnTo>
                    <a:lnTo>
                      <a:pt x="70106" y="74474"/>
                    </a:lnTo>
                    <a:lnTo>
                      <a:pt x="70676" y="75452"/>
                    </a:lnTo>
                    <a:lnTo>
                      <a:pt x="74842" y="78954"/>
                    </a:lnTo>
                    <a:lnTo>
                      <a:pt x="78882" y="82524"/>
                    </a:lnTo>
                    <a:lnTo>
                      <a:pt x="82497" y="83772"/>
                    </a:lnTo>
                    <a:lnTo>
                      <a:pt x="83067" y="84431"/>
                    </a:lnTo>
                    <a:lnTo>
                      <a:pt x="83099" y="87172"/>
                    </a:lnTo>
                    <a:lnTo>
                      <a:pt x="83492" y="88200"/>
                    </a:lnTo>
                    <a:lnTo>
                      <a:pt x="85906" y="91066"/>
                    </a:lnTo>
                    <a:lnTo>
                      <a:pt x="90828" y="95255"/>
                    </a:lnTo>
                    <a:lnTo>
                      <a:pt x="91396" y="96225"/>
                    </a:lnTo>
                    <a:lnTo>
                      <a:pt x="91558" y="96935"/>
                    </a:lnTo>
                    <a:lnTo>
                      <a:pt x="91240" y="97480"/>
                    </a:lnTo>
                    <a:lnTo>
                      <a:pt x="89951" y="98053"/>
                    </a:lnTo>
                    <a:lnTo>
                      <a:pt x="88893" y="97413"/>
                    </a:lnTo>
                    <a:lnTo>
                      <a:pt x="84306" y="93321"/>
                    </a:lnTo>
                    <a:lnTo>
                      <a:pt x="79873" y="90738"/>
                    </a:lnTo>
                    <a:lnTo>
                      <a:pt x="74870" y="85865"/>
                    </a:lnTo>
                    <a:lnTo>
                      <a:pt x="68173" y="83938"/>
                    </a:lnTo>
                    <a:lnTo>
                      <a:pt x="63611" y="81802"/>
                    </a:lnTo>
                    <a:lnTo>
                      <a:pt x="60847" y="82129"/>
                    </a:lnTo>
                    <a:lnTo>
                      <a:pt x="57798" y="82801"/>
                    </a:lnTo>
                    <a:lnTo>
                      <a:pt x="55917" y="82822"/>
                    </a:lnTo>
                    <a:lnTo>
                      <a:pt x="54580" y="82438"/>
                    </a:lnTo>
                    <a:lnTo>
                      <a:pt x="53630" y="81113"/>
                    </a:lnTo>
                    <a:lnTo>
                      <a:pt x="53775" y="80088"/>
                    </a:lnTo>
                    <a:lnTo>
                      <a:pt x="53606" y="78749"/>
                    </a:lnTo>
                    <a:lnTo>
                      <a:pt x="50933" y="76610"/>
                    </a:lnTo>
                    <a:lnTo>
                      <a:pt x="47286" y="74575"/>
                    </a:lnTo>
                    <a:lnTo>
                      <a:pt x="43831" y="71940"/>
                    </a:lnTo>
                    <a:lnTo>
                      <a:pt x="36897" y="64811"/>
                    </a:lnTo>
                    <a:lnTo>
                      <a:pt x="35506" y="62516"/>
                    </a:lnTo>
                    <a:lnTo>
                      <a:pt x="36871" y="62079"/>
                    </a:lnTo>
                    <a:lnTo>
                      <a:pt x="37903" y="62118"/>
                    </a:lnTo>
                    <a:lnTo>
                      <a:pt x="39074" y="61647"/>
                    </a:lnTo>
                    <a:lnTo>
                      <a:pt x="40963" y="61635"/>
                    </a:lnTo>
                    <a:lnTo>
                      <a:pt x="43202" y="62104"/>
                    </a:lnTo>
                    <a:lnTo>
                      <a:pt x="41220" y="60576"/>
                    </a:lnTo>
                    <a:lnTo>
                      <a:pt x="38754" y="59076"/>
                    </a:lnTo>
                    <a:lnTo>
                      <a:pt x="32375" y="53109"/>
                    </a:lnTo>
                    <a:lnTo>
                      <a:pt x="30471" y="50286"/>
                    </a:lnTo>
                    <a:lnTo>
                      <a:pt x="30250" y="47241"/>
                    </a:lnTo>
                    <a:lnTo>
                      <a:pt x="30721" y="43060"/>
                    </a:lnTo>
                    <a:lnTo>
                      <a:pt x="29572" y="40063"/>
                    </a:lnTo>
                    <a:lnTo>
                      <a:pt x="24651" y="36179"/>
                    </a:lnTo>
                    <a:lnTo>
                      <a:pt x="22848" y="34128"/>
                    </a:lnTo>
                    <a:lnTo>
                      <a:pt x="19214" y="32910"/>
                    </a:lnTo>
                    <a:lnTo>
                      <a:pt x="17590" y="33030"/>
                    </a:lnTo>
                    <a:lnTo>
                      <a:pt x="16614" y="34545"/>
                    </a:lnTo>
                    <a:lnTo>
                      <a:pt x="15901" y="37910"/>
                    </a:lnTo>
                    <a:lnTo>
                      <a:pt x="12679" y="42343"/>
                    </a:lnTo>
                    <a:lnTo>
                      <a:pt x="11604" y="44267"/>
                    </a:lnTo>
                    <a:lnTo>
                      <a:pt x="9920" y="46766"/>
                    </a:lnTo>
                    <a:lnTo>
                      <a:pt x="8460" y="46938"/>
                    </a:lnTo>
                    <a:lnTo>
                      <a:pt x="7596" y="46718"/>
                    </a:lnTo>
                    <a:lnTo>
                      <a:pt x="4981" y="42510"/>
                    </a:lnTo>
                    <a:lnTo>
                      <a:pt x="2478" y="39319"/>
                    </a:lnTo>
                    <a:lnTo>
                      <a:pt x="2129" y="37807"/>
                    </a:lnTo>
                    <a:lnTo>
                      <a:pt x="1904" y="35946"/>
                    </a:lnTo>
                    <a:lnTo>
                      <a:pt x="0" y="29077"/>
                    </a:lnTo>
                    <a:lnTo>
                      <a:pt x="1343" y="28113"/>
                    </a:lnTo>
                    <a:lnTo>
                      <a:pt x="2168" y="29216"/>
                    </a:lnTo>
                    <a:lnTo>
                      <a:pt x="7994" y="30544"/>
                    </a:lnTo>
                    <a:lnTo>
                      <a:pt x="9252" y="29955"/>
                    </a:lnTo>
                    <a:lnTo>
                      <a:pt x="10015" y="29055"/>
                    </a:lnTo>
                    <a:lnTo>
                      <a:pt x="10019" y="28485"/>
                    </a:lnTo>
                    <a:lnTo>
                      <a:pt x="10516" y="28318"/>
                    </a:lnTo>
                    <a:lnTo>
                      <a:pt x="12567" y="29186"/>
                    </a:lnTo>
                    <a:lnTo>
                      <a:pt x="14241" y="28985"/>
                    </a:lnTo>
                    <a:lnTo>
                      <a:pt x="16933" y="28945"/>
                    </a:lnTo>
                    <a:lnTo>
                      <a:pt x="18855" y="29087"/>
                    </a:lnTo>
                    <a:lnTo>
                      <a:pt x="20125" y="28419"/>
                    </a:lnTo>
                    <a:lnTo>
                      <a:pt x="21846" y="25960"/>
                    </a:lnTo>
                    <a:lnTo>
                      <a:pt x="22483" y="24583"/>
                    </a:lnTo>
                    <a:lnTo>
                      <a:pt x="23254" y="24254"/>
                    </a:lnTo>
                    <a:lnTo>
                      <a:pt x="23761" y="24418"/>
                    </a:lnTo>
                    <a:lnTo>
                      <a:pt x="24133" y="25550"/>
                    </a:lnTo>
                    <a:lnTo>
                      <a:pt x="25038" y="26613"/>
                    </a:lnTo>
                    <a:lnTo>
                      <a:pt x="26897" y="28344"/>
                    </a:lnTo>
                    <a:lnTo>
                      <a:pt x="28212" y="29175"/>
                    </a:lnTo>
                    <a:lnTo>
                      <a:pt x="29406" y="29474"/>
                    </a:lnTo>
                    <a:lnTo>
                      <a:pt x="30576" y="28778"/>
                    </a:lnTo>
                    <a:lnTo>
                      <a:pt x="31784" y="28580"/>
                    </a:lnTo>
                    <a:lnTo>
                      <a:pt x="35230" y="29929"/>
                    </a:lnTo>
                    <a:lnTo>
                      <a:pt x="38141" y="30186"/>
                    </a:lnTo>
                    <a:lnTo>
                      <a:pt x="40294" y="29482"/>
                    </a:lnTo>
                    <a:lnTo>
                      <a:pt x="40011" y="28514"/>
                    </a:lnTo>
                    <a:lnTo>
                      <a:pt x="39227" y="27435"/>
                    </a:lnTo>
                    <a:lnTo>
                      <a:pt x="39058" y="26387"/>
                    </a:lnTo>
                    <a:lnTo>
                      <a:pt x="39203" y="25481"/>
                    </a:lnTo>
                    <a:lnTo>
                      <a:pt x="40680" y="24577"/>
                    </a:lnTo>
                    <a:lnTo>
                      <a:pt x="40609" y="24180"/>
                    </a:lnTo>
                    <a:lnTo>
                      <a:pt x="38823" y="22589"/>
                    </a:lnTo>
                    <a:lnTo>
                      <a:pt x="38914" y="22179"/>
                    </a:lnTo>
                    <a:lnTo>
                      <a:pt x="42829" y="20389"/>
                    </a:lnTo>
                    <a:lnTo>
                      <a:pt x="46603" y="19384"/>
                    </a:lnTo>
                    <a:lnTo>
                      <a:pt x="47208" y="18609"/>
                    </a:lnTo>
                    <a:lnTo>
                      <a:pt x="47560" y="17443"/>
                    </a:lnTo>
                    <a:lnTo>
                      <a:pt x="47726" y="15256"/>
                    </a:lnTo>
                    <a:lnTo>
                      <a:pt x="47519" y="13466"/>
                    </a:lnTo>
                    <a:lnTo>
                      <a:pt x="45986" y="11787"/>
                    </a:lnTo>
                    <a:lnTo>
                      <a:pt x="45891" y="10937"/>
                    </a:lnTo>
                    <a:lnTo>
                      <a:pt x="46254" y="10054"/>
                    </a:lnTo>
                    <a:lnTo>
                      <a:pt x="46849" y="9256"/>
                    </a:lnTo>
                    <a:lnTo>
                      <a:pt x="48359" y="8910"/>
                    </a:lnTo>
                    <a:lnTo>
                      <a:pt x="50130" y="8336"/>
                    </a:lnTo>
                    <a:lnTo>
                      <a:pt x="51529" y="7675"/>
                    </a:lnTo>
                    <a:lnTo>
                      <a:pt x="53425" y="7127"/>
                    </a:lnTo>
                    <a:lnTo>
                      <a:pt x="54915" y="6359"/>
                    </a:lnTo>
                    <a:lnTo>
                      <a:pt x="56370" y="4531"/>
                    </a:lnTo>
                    <a:lnTo>
                      <a:pt x="57253" y="4229"/>
                    </a:lnTo>
                    <a:lnTo>
                      <a:pt x="59929" y="4489"/>
                    </a:lnTo>
                    <a:lnTo>
                      <a:pt x="60501" y="4038"/>
                    </a:lnTo>
                    <a:lnTo>
                      <a:pt x="60134" y="1410"/>
                    </a:lnTo>
                    <a:lnTo>
                      <a:pt x="60613" y="742"/>
                    </a:lnTo>
                    <a:lnTo>
                      <a:pt x="61559" y="368"/>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268" name="ee4p_HU_1_15912"/>
              <p:cNvSpPr>
                <a:spLocks noChangeAspect="1"/>
              </p:cNvSpPr>
              <p:nvPr>
                <p:custDataLst>
                  <p:tags r:id="rId20"/>
                </p:custDataLst>
              </p:nvPr>
            </p:nvSpPr>
            <p:spPr>
              <a:xfrm>
                <a:off x="5182390" y="4695755"/>
                <a:ext cx="594635" cy="310395"/>
              </a:xfrm>
              <a:custGeom>
                <a:avLst/>
                <a:gdLst/>
                <a:ahLst/>
                <a:cxnLst/>
                <a:rect l="0" t="0" r="0" b="0"/>
                <a:pathLst>
                  <a:path w="150000" h="78299">
                    <a:moveTo>
                      <a:pt x="133530" y="4202"/>
                    </a:moveTo>
                    <a:lnTo>
                      <a:pt x="135637" y="3973"/>
                    </a:lnTo>
                    <a:lnTo>
                      <a:pt x="135726" y="4008"/>
                    </a:lnTo>
                    <a:lnTo>
                      <a:pt x="136225" y="4144"/>
                    </a:lnTo>
                    <a:lnTo>
                      <a:pt x="136572" y="5461"/>
                    </a:lnTo>
                    <a:lnTo>
                      <a:pt x="136632" y="5543"/>
                    </a:lnTo>
                    <a:lnTo>
                      <a:pt x="137140" y="6413"/>
                    </a:lnTo>
                    <a:lnTo>
                      <a:pt x="137617" y="7564"/>
                    </a:lnTo>
                    <a:lnTo>
                      <a:pt x="138358" y="8429"/>
                    </a:lnTo>
                    <a:lnTo>
                      <a:pt x="139986" y="8790"/>
                    </a:lnTo>
                    <a:lnTo>
                      <a:pt x="142115" y="9863"/>
                    </a:lnTo>
                    <a:lnTo>
                      <a:pt x="143493" y="11880"/>
                    </a:lnTo>
                    <a:lnTo>
                      <a:pt x="145570" y="12717"/>
                    </a:lnTo>
                    <a:lnTo>
                      <a:pt x="145720" y="12739"/>
                    </a:lnTo>
                    <a:lnTo>
                      <a:pt x="146128" y="12643"/>
                    </a:lnTo>
                    <a:lnTo>
                      <a:pt x="147622" y="12569"/>
                    </a:lnTo>
                    <a:lnTo>
                      <a:pt x="147911" y="12976"/>
                    </a:lnTo>
                    <a:lnTo>
                      <a:pt x="149105" y="13962"/>
                    </a:lnTo>
                    <a:lnTo>
                      <a:pt x="149570" y="14830"/>
                    </a:lnTo>
                    <a:lnTo>
                      <a:pt x="149332" y="15747"/>
                    </a:lnTo>
                    <a:lnTo>
                      <a:pt x="149544" y="16784"/>
                    </a:lnTo>
                    <a:lnTo>
                      <a:pt x="149999" y="17152"/>
                    </a:lnTo>
                    <a:lnTo>
                      <a:pt x="149449" y="17848"/>
                    </a:lnTo>
                    <a:lnTo>
                      <a:pt x="145579" y="21328"/>
                    </a:lnTo>
                    <a:lnTo>
                      <a:pt x="144067" y="22249"/>
                    </a:lnTo>
                    <a:lnTo>
                      <a:pt x="143061" y="22439"/>
                    </a:lnTo>
                    <a:lnTo>
                      <a:pt x="141481" y="22073"/>
                    </a:lnTo>
                    <a:lnTo>
                      <a:pt x="139846" y="22352"/>
                    </a:lnTo>
                    <a:lnTo>
                      <a:pt x="138386" y="23096"/>
                    </a:lnTo>
                    <a:lnTo>
                      <a:pt x="137041" y="23332"/>
                    </a:lnTo>
                    <a:lnTo>
                      <a:pt x="136024" y="24216"/>
                    </a:lnTo>
                    <a:lnTo>
                      <a:pt x="134707" y="26109"/>
                    </a:lnTo>
                    <a:lnTo>
                      <a:pt x="133089" y="27711"/>
                    </a:lnTo>
                    <a:lnTo>
                      <a:pt x="131454" y="28705"/>
                    </a:lnTo>
                    <a:lnTo>
                      <a:pt x="130608" y="29592"/>
                    </a:lnTo>
                    <a:lnTo>
                      <a:pt x="130511" y="32658"/>
                    </a:lnTo>
                    <a:lnTo>
                      <a:pt x="129604" y="33539"/>
                    </a:lnTo>
                    <a:lnTo>
                      <a:pt x="128386" y="34427"/>
                    </a:lnTo>
                    <a:lnTo>
                      <a:pt x="127725" y="35211"/>
                    </a:lnTo>
                    <a:lnTo>
                      <a:pt x="125870" y="39867"/>
                    </a:lnTo>
                    <a:lnTo>
                      <a:pt x="124462" y="41357"/>
                    </a:lnTo>
                    <a:lnTo>
                      <a:pt x="123128" y="42500"/>
                    </a:lnTo>
                    <a:lnTo>
                      <a:pt x="122908" y="43543"/>
                    </a:lnTo>
                    <a:lnTo>
                      <a:pt x="122934" y="44736"/>
                    </a:lnTo>
                    <a:lnTo>
                      <a:pt x="121420" y="47118"/>
                    </a:lnTo>
                    <a:lnTo>
                      <a:pt x="119435" y="49587"/>
                    </a:lnTo>
                    <a:lnTo>
                      <a:pt x="119051" y="50600"/>
                    </a:lnTo>
                    <a:lnTo>
                      <a:pt x="119494" y="51965"/>
                    </a:lnTo>
                    <a:lnTo>
                      <a:pt x="117591" y="53535"/>
                    </a:lnTo>
                    <a:lnTo>
                      <a:pt x="116492" y="54288"/>
                    </a:lnTo>
                    <a:lnTo>
                      <a:pt x="115583" y="54648"/>
                    </a:lnTo>
                    <a:lnTo>
                      <a:pt x="115015" y="55630"/>
                    </a:lnTo>
                    <a:lnTo>
                      <a:pt x="114080" y="58021"/>
                    </a:lnTo>
                    <a:lnTo>
                      <a:pt x="114324" y="59093"/>
                    </a:lnTo>
                    <a:lnTo>
                      <a:pt x="114352" y="60076"/>
                    </a:lnTo>
                    <a:lnTo>
                      <a:pt x="112743" y="60652"/>
                    </a:lnTo>
                    <a:lnTo>
                      <a:pt x="112270" y="61729"/>
                    </a:lnTo>
                    <a:lnTo>
                      <a:pt x="111862" y="63069"/>
                    </a:lnTo>
                    <a:lnTo>
                      <a:pt x="111193" y="63676"/>
                    </a:lnTo>
                    <a:lnTo>
                      <a:pt x="109383" y="64789"/>
                    </a:lnTo>
                    <a:lnTo>
                      <a:pt x="104898" y="64305"/>
                    </a:lnTo>
                    <a:lnTo>
                      <a:pt x="103201" y="64678"/>
                    </a:lnTo>
                    <a:lnTo>
                      <a:pt x="102696" y="65474"/>
                    </a:lnTo>
                    <a:lnTo>
                      <a:pt x="102592" y="66112"/>
                    </a:lnTo>
                    <a:lnTo>
                      <a:pt x="102033" y="66710"/>
                    </a:lnTo>
                    <a:lnTo>
                      <a:pt x="101007" y="67461"/>
                    </a:lnTo>
                    <a:lnTo>
                      <a:pt x="99960" y="67797"/>
                    </a:lnTo>
                    <a:lnTo>
                      <a:pt x="97626" y="66872"/>
                    </a:lnTo>
                    <a:lnTo>
                      <a:pt x="92603" y="67811"/>
                    </a:lnTo>
                    <a:lnTo>
                      <a:pt x="91737" y="68486"/>
                    </a:lnTo>
                    <a:lnTo>
                      <a:pt x="91037" y="68004"/>
                    </a:lnTo>
                    <a:lnTo>
                      <a:pt x="89960" y="67565"/>
                    </a:lnTo>
                    <a:lnTo>
                      <a:pt x="84933" y="67023"/>
                    </a:lnTo>
                    <a:lnTo>
                      <a:pt x="82950" y="67454"/>
                    </a:lnTo>
                    <a:lnTo>
                      <a:pt x="80299" y="67288"/>
                    </a:lnTo>
                    <a:lnTo>
                      <a:pt x="77843" y="66810"/>
                    </a:lnTo>
                    <a:lnTo>
                      <a:pt x="76014" y="67198"/>
                    </a:lnTo>
                    <a:lnTo>
                      <a:pt x="74395" y="69073"/>
                    </a:lnTo>
                    <a:lnTo>
                      <a:pt x="73594" y="69706"/>
                    </a:lnTo>
                    <a:lnTo>
                      <a:pt x="72965" y="70111"/>
                    </a:lnTo>
                    <a:lnTo>
                      <a:pt x="71581" y="70699"/>
                    </a:lnTo>
                    <a:lnTo>
                      <a:pt x="70428" y="71407"/>
                    </a:lnTo>
                    <a:lnTo>
                      <a:pt x="68886" y="71916"/>
                    </a:lnTo>
                    <a:lnTo>
                      <a:pt x="67513" y="71845"/>
                    </a:lnTo>
                    <a:lnTo>
                      <a:pt x="66208" y="71040"/>
                    </a:lnTo>
                    <a:lnTo>
                      <a:pt x="65742" y="71223"/>
                    </a:lnTo>
                    <a:lnTo>
                      <a:pt x="65332" y="71965"/>
                    </a:lnTo>
                    <a:lnTo>
                      <a:pt x="64626" y="72599"/>
                    </a:lnTo>
                    <a:lnTo>
                      <a:pt x="62682" y="73380"/>
                    </a:lnTo>
                    <a:lnTo>
                      <a:pt x="62186" y="73371"/>
                    </a:lnTo>
                    <a:lnTo>
                      <a:pt x="62073" y="73371"/>
                    </a:lnTo>
                    <a:lnTo>
                      <a:pt x="60586" y="73947"/>
                    </a:lnTo>
                    <a:lnTo>
                      <a:pt x="58126" y="74264"/>
                    </a:lnTo>
                    <a:lnTo>
                      <a:pt x="56893" y="74040"/>
                    </a:lnTo>
                    <a:lnTo>
                      <a:pt x="54651" y="76637"/>
                    </a:lnTo>
                    <a:lnTo>
                      <a:pt x="53965" y="77110"/>
                    </a:lnTo>
                    <a:lnTo>
                      <a:pt x="51836" y="77904"/>
                    </a:lnTo>
                    <a:lnTo>
                      <a:pt x="50089" y="78298"/>
                    </a:lnTo>
                    <a:lnTo>
                      <a:pt x="48592" y="77983"/>
                    </a:lnTo>
                    <a:lnTo>
                      <a:pt x="48003" y="77955"/>
                    </a:lnTo>
                    <a:lnTo>
                      <a:pt x="41367" y="77823"/>
                    </a:lnTo>
                    <a:lnTo>
                      <a:pt x="37901" y="77267"/>
                    </a:lnTo>
                    <a:lnTo>
                      <a:pt x="35675" y="76253"/>
                    </a:lnTo>
                    <a:lnTo>
                      <a:pt x="34198" y="75119"/>
                    </a:lnTo>
                    <a:lnTo>
                      <a:pt x="33477" y="73867"/>
                    </a:lnTo>
                    <a:lnTo>
                      <a:pt x="31756" y="73107"/>
                    </a:lnTo>
                    <a:lnTo>
                      <a:pt x="29039" y="72837"/>
                    </a:lnTo>
                    <a:lnTo>
                      <a:pt x="26923" y="71593"/>
                    </a:lnTo>
                    <a:lnTo>
                      <a:pt x="25409" y="69370"/>
                    </a:lnTo>
                    <a:lnTo>
                      <a:pt x="23362" y="67608"/>
                    </a:lnTo>
                    <a:lnTo>
                      <a:pt x="20777" y="66309"/>
                    </a:lnTo>
                    <a:lnTo>
                      <a:pt x="18726" y="64472"/>
                    </a:lnTo>
                    <a:lnTo>
                      <a:pt x="17212" y="62100"/>
                    </a:lnTo>
                    <a:lnTo>
                      <a:pt x="14483" y="59962"/>
                    </a:lnTo>
                    <a:lnTo>
                      <a:pt x="10544" y="58059"/>
                    </a:lnTo>
                    <a:lnTo>
                      <a:pt x="9356" y="57645"/>
                    </a:lnTo>
                    <a:lnTo>
                      <a:pt x="9123" y="57030"/>
                    </a:lnTo>
                    <a:lnTo>
                      <a:pt x="7195" y="54664"/>
                    </a:lnTo>
                    <a:lnTo>
                      <a:pt x="6372" y="53790"/>
                    </a:lnTo>
                    <a:lnTo>
                      <a:pt x="6445" y="52618"/>
                    </a:lnTo>
                    <a:lnTo>
                      <a:pt x="6061" y="51951"/>
                    </a:lnTo>
                    <a:lnTo>
                      <a:pt x="5359" y="51483"/>
                    </a:lnTo>
                    <a:lnTo>
                      <a:pt x="4984" y="49788"/>
                    </a:lnTo>
                    <a:lnTo>
                      <a:pt x="4763" y="48522"/>
                    </a:lnTo>
                    <a:lnTo>
                      <a:pt x="4213" y="47706"/>
                    </a:lnTo>
                    <a:lnTo>
                      <a:pt x="0" y="47538"/>
                    </a:lnTo>
                    <a:lnTo>
                      <a:pt x="3526" y="44509"/>
                    </a:lnTo>
                    <a:lnTo>
                      <a:pt x="5279" y="43664"/>
                    </a:lnTo>
                    <a:lnTo>
                      <a:pt x="7316" y="43810"/>
                    </a:lnTo>
                    <a:lnTo>
                      <a:pt x="7968" y="43536"/>
                    </a:lnTo>
                    <a:lnTo>
                      <a:pt x="8141" y="43098"/>
                    </a:lnTo>
                    <a:lnTo>
                      <a:pt x="8488" y="42110"/>
                    </a:lnTo>
                    <a:lnTo>
                      <a:pt x="8661" y="41177"/>
                    </a:lnTo>
                    <a:lnTo>
                      <a:pt x="8836" y="40300"/>
                    </a:lnTo>
                    <a:lnTo>
                      <a:pt x="8618" y="39804"/>
                    </a:lnTo>
                    <a:lnTo>
                      <a:pt x="7635" y="39650"/>
                    </a:lnTo>
                    <a:lnTo>
                      <a:pt x="7160" y="37482"/>
                    </a:lnTo>
                    <a:lnTo>
                      <a:pt x="7666" y="36662"/>
                    </a:lnTo>
                    <a:lnTo>
                      <a:pt x="8171" y="36091"/>
                    </a:lnTo>
                    <a:lnTo>
                      <a:pt x="7547" y="33450"/>
                    </a:lnTo>
                    <a:lnTo>
                      <a:pt x="7735" y="32551"/>
                    </a:lnTo>
                    <a:lnTo>
                      <a:pt x="9324" y="32410"/>
                    </a:lnTo>
                    <a:lnTo>
                      <a:pt x="10643" y="31846"/>
                    </a:lnTo>
                    <a:lnTo>
                      <a:pt x="11719" y="31204"/>
                    </a:lnTo>
                    <a:lnTo>
                      <a:pt x="12019" y="30389"/>
                    </a:lnTo>
                    <a:lnTo>
                      <a:pt x="12902" y="28722"/>
                    </a:lnTo>
                    <a:lnTo>
                      <a:pt x="12088" y="26676"/>
                    </a:lnTo>
                    <a:lnTo>
                      <a:pt x="7497" y="25343"/>
                    </a:lnTo>
                    <a:lnTo>
                      <a:pt x="7257" y="24833"/>
                    </a:lnTo>
                    <a:lnTo>
                      <a:pt x="8326" y="24253"/>
                    </a:lnTo>
                    <a:lnTo>
                      <a:pt x="9464" y="23427"/>
                    </a:lnTo>
                    <a:lnTo>
                      <a:pt x="10125" y="22783"/>
                    </a:lnTo>
                    <a:lnTo>
                      <a:pt x="11008" y="22693"/>
                    </a:lnTo>
                    <a:lnTo>
                      <a:pt x="12259" y="23017"/>
                    </a:lnTo>
                    <a:lnTo>
                      <a:pt x="14472" y="24501"/>
                    </a:lnTo>
                    <a:lnTo>
                      <a:pt x="15320" y="24715"/>
                    </a:lnTo>
                    <a:lnTo>
                      <a:pt x="16141" y="24284"/>
                    </a:lnTo>
                    <a:lnTo>
                      <a:pt x="17018" y="24192"/>
                    </a:lnTo>
                    <a:lnTo>
                      <a:pt x="19466" y="24246"/>
                    </a:lnTo>
                    <a:lnTo>
                      <a:pt x="21527" y="23902"/>
                    </a:lnTo>
                    <a:lnTo>
                      <a:pt x="21062" y="22321"/>
                    </a:lnTo>
                    <a:lnTo>
                      <a:pt x="21069" y="21173"/>
                    </a:lnTo>
                    <a:lnTo>
                      <a:pt x="20719" y="20256"/>
                    </a:lnTo>
                    <a:lnTo>
                      <a:pt x="20937" y="19246"/>
                    </a:lnTo>
                    <a:lnTo>
                      <a:pt x="21773" y="18459"/>
                    </a:lnTo>
                    <a:lnTo>
                      <a:pt x="22023" y="16690"/>
                    </a:lnTo>
                    <a:lnTo>
                      <a:pt x="23312" y="15496"/>
                    </a:lnTo>
                    <a:lnTo>
                      <a:pt x="23915" y="15324"/>
                    </a:lnTo>
                    <a:lnTo>
                      <a:pt x="26185" y="15542"/>
                    </a:lnTo>
                    <a:lnTo>
                      <a:pt x="26722" y="15852"/>
                    </a:lnTo>
                    <a:lnTo>
                      <a:pt x="27070" y="15920"/>
                    </a:lnTo>
                    <a:lnTo>
                      <a:pt x="30682" y="18834"/>
                    </a:lnTo>
                    <a:lnTo>
                      <a:pt x="34101" y="21022"/>
                    </a:lnTo>
                    <a:lnTo>
                      <a:pt x="36901" y="22141"/>
                    </a:lnTo>
                    <a:lnTo>
                      <a:pt x="41015" y="22233"/>
                    </a:lnTo>
                    <a:lnTo>
                      <a:pt x="45386" y="22330"/>
                    </a:lnTo>
                    <a:lnTo>
                      <a:pt x="52697" y="21949"/>
                    </a:lnTo>
                    <a:lnTo>
                      <a:pt x="58180" y="21663"/>
                    </a:lnTo>
                    <a:lnTo>
                      <a:pt x="58543" y="21118"/>
                    </a:lnTo>
                    <a:lnTo>
                      <a:pt x="59370" y="19812"/>
                    </a:lnTo>
                    <a:lnTo>
                      <a:pt x="58713" y="18691"/>
                    </a:lnTo>
                    <a:lnTo>
                      <a:pt x="58752" y="17372"/>
                    </a:lnTo>
                    <a:lnTo>
                      <a:pt x="59676" y="15656"/>
                    </a:lnTo>
                    <a:lnTo>
                      <a:pt x="62380" y="14230"/>
                    </a:lnTo>
                    <a:lnTo>
                      <a:pt x="70141" y="13602"/>
                    </a:lnTo>
                    <a:lnTo>
                      <a:pt x="74604" y="12539"/>
                    </a:lnTo>
                    <a:lnTo>
                      <a:pt x="75278" y="11086"/>
                    </a:lnTo>
                    <a:lnTo>
                      <a:pt x="76755" y="9652"/>
                    </a:lnTo>
                    <a:lnTo>
                      <a:pt x="78107" y="9362"/>
                    </a:lnTo>
                    <a:lnTo>
                      <a:pt x="79960" y="10020"/>
                    </a:lnTo>
                    <a:lnTo>
                      <a:pt x="82190" y="11286"/>
                    </a:lnTo>
                    <a:lnTo>
                      <a:pt x="84149" y="11955"/>
                    </a:lnTo>
                    <a:lnTo>
                      <a:pt x="85293" y="11524"/>
                    </a:lnTo>
                    <a:lnTo>
                      <a:pt x="89234" y="9392"/>
                    </a:lnTo>
                    <a:lnTo>
                      <a:pt x="93771" y="7311"/>
                    </a:lnTo>
                    <a:lnTo>
                      <a:pt x="96893" y="1656"/>
                    </a:lnTo>
                    <a:lnTo>
                      <a:pt x="97226" y="754"/>
                    </a:lnTo>
                    <a:lnTo>
                      <a:pt x="100612" y="106"/>
                    </a:lnTo>
                    <a:lnTo>
                      <a:pt x="105553" y="222"/>
                    </a:lnTo>
                    <a:lnTo>
                      <a:pt x="108085" y="959"/>
                    </a:lnTo>
                    <a:lnTo>
                      <a:pt x="109990" y="1349"/>
                    </a:lnTo>
                    <a:lnTo>
                      <a:pt x="112845" y="1216"/>
                    </a:lnTo>
                    <a:lnTo>
                      <a:pt x="116958" y="0"/>
                    </a:lnTo>
                    <a:lnTo>
                      <a:pt x="118483" y="34"/>
                    </a:lnTo>
                    <a:lnTo>
                      <a:pt x="119662" y="897"/>
                    </a:lnTo>
                    <a:lnTo>
                      <a:pt x="120956" y="1639"/>
                    </a:lnTo>
                    <a:lnTo>
                      <a:pt x="121828" y="2548"/>
                    </a:lnTo>
                    <a:lnTo>
                      <a:pt x="122489" y="3828"/>
                    </a:lnTo>
                    <a:lnTo>
                      <a:pt x="122845" y="4311"/>
                    </a:lnTo>
                    <a:lnTo>
                      <a:pt x="123419" y="4966"/>
                    </a:lnTo>
                    <a:lnTo>
                      <a:pt x="124456" y="5867"/>
                    </a:lnTo>
                    <a:lnTo>
                      <a:pt x="125462" y="6107"/>
                    </a:lnTo>
                    <a:lnTo>
                      <a:pt x="133076" y="4541"/>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269" name="ee4p_IE_1_15912"/>
              <p:cNvSpPr>
                <a:spLocks noChangeAspect="1"/>
              </p:cNvSpPr>
              <p:nvPr>
                <p:custDataLst>
                  <p:tags r:id="rId21"/>
                </p:custDataLst>
              </p:nvPr>
            </p:nvSpPr>
            <p:spPr>
              <a:xfrm>
                <a:off x="2860933" y="3896828"/>
                <a:ext cx="382433" cy="464655"/>
              </a:xfrm>
              <a:custGeom>
                <a:avLst/>
                <a:gdLst>
                  <a:gd name="connsiteX0" fmla="*/ 4626 w 96471"/>
                  <a:gd name="connsiteY0" fmla="*/ 41297 h 117212"/>
                  <a:gd name="connsiteX1" fmla="*/ 5539 w 96471"/>
                  <a:gd name="connsiteY1" fmla="*/ 41650 h 117212"/>
                  <a:gd name="connsiteX2" fmla="*/ 8709 w 96471"/>
                  <a:gd name="connsiteY2" fmla="*/ 41699 h 117212"/>
                  <a:gd name="connsiteX3" fmla="*/ 9599 w 96471"/>
                  <a:gd name="connsiteY3" fmla="*/ 42196 h 117212"/>
                  <a:gd name="connsiteX4" fmla="*/ 9774 w 96471"/>
                  <a:gd name="connsiteY4" fmla="*/ 44442 h 117212"/>
                  <a:gd name="connsiteX5" fmla="*/ 9681 w 96471"/>
                  <a:gd name="connsiteY5" fmla="*/ 45307 h 117212"/>
                  <a:gd name="connsiteX6" fmla="*/ 8043 w 96471"/>
                  <a:gd name="connsiteY6" fmla="*/ 44217 h 117212"/>
                  <a:gd name="connsiteX7" fmla="*/ 7247 w 96471"/>
                  <a:gd name="connsiteY7" fmla="*/ 43030 h 117212"/>
                  <a:gd name="connsiteX8" fmla="*/ 2753 w 96471"/>
                  <a:gd name="connsiteY8" fmla="*/ 42485 h 117212"/>
                  <a:gd name="connsiteX9" fmla="*/ 68137 w 96471"/>
                  <a:gd name="connsiteY9" fmla="*/ 0 h 117212"/>
                  <a:gd name="connsiteX10" fmla="*/ 69511 w 96471"/>
                  <a:gd name="connsiteY10" fmla="*/ 395 h 117212"/>
                  <a:gd name="connsiteX11" fmla="*/ 71531 w 96471"/>
                  <a:gd name="connsiteY11" fmla="*/ 1873 h 117212"/>
                  <a:gd name="connsiteX12" fmla="*/ 73633 w 96471"/>
                  <a:gd name="connsiteY12" fmla="*/ 3031 h 117212"/>
                  <a:gd name="connsiteX13" fmla="*/ 75813 w 96471"/>
                  <a:gd name="connsiteY13" fmla="*/ 3949 h 117212"/>
                  <a:gd name="connsiteX14" fmla="*/ 73718 w 96471"/>
                  <a:gd name="connsiteY14" fmla="*/ 5785 h 117212"/>
                  <a:gd name="connsiteX15" fmla="*/ 71143 w 96471"/>
                  <a:gd name="connsiteY15" fmla="*/ 7058 h 117212"/>
                  <a:gd name="connsiteX16" fmla="*/ 70130 w 96471"/>
                  <a:gd name="connsiteY16" fmla="*/ 8444 h 117212"/>
                  <a:gd name="connsiteX17" fmla="*/ 66631 w 96471"/>
                  <a:gd name="connsiteY17" fmla="*/ 10422 h 117212"/>
                  <a:gd name="connsiteX18" fmla="*/ 66089 w 96471"/>
                  <a:gd name="connsiteY18" fmla="*/ 11171 h 117212"/>
                  <a:gd name="connsiteX19" fmla="*/ 65103 w 96471"/>
                  <a:gd name="connsiteY19" fmla="*/ 14188 h 117212"/>
                  <a:gd name="connsiteX20" fmla="*/ 64987 w 96471"/>
                  <a:gd name="connsiteY20" fmla="*/ 15048 h 117212"/>
                  <a:gd name="connsiteX21" fmla="*/ 63861 w 96471"/>
                  <a:gd name="connsiteY21" fmla="*/ 16633 h 117212"/>
                  <a:gd name="connsiteX22" fmla="*/ 62795 w 96471"/>
                  <a:gd name="connsiteY22" fmla="*/ 18395 h 117212"/>
                  <a:gd name="connsiteX23" fmla="*/ 61555 w 96471"/>
                  <a:gd name="connsiteY23" fmla="*/ 19077 h 117212"/>
                  <a:gd name="connsiteX24" fmla="*/ 59708 w 96471"/>
                  <a:gd name="connsiteY24" fmla="*/ 19618 h 117212"/>
                  <a:gd name="connsiteX25" fmla="*/ 58658 w 96471"/>
                  <a:gd name="connsiteY25" fmla="*/ 20156 h 117212"/>
                  <a:gd name="connsiteX26" fmla="*/ 57336 w 96471"/>
                  <a:gd name="connsiteY26" fmla="*/ 19886 h 117212"/>
                  <a:gd name="connsiteX27" fmla="*/ 55662 w 96471"/>
                  <a:gd name="connsiteY27" fmla="*/ 19929 h 117212"/>
                  <a:gd name="connsiteX28" fmla="*/ 54830 w 96471"/>
                  <a:gd name="connsiteY28" fmla="*/ 20527 h 117212"/>
                  <a:gd name="connsiteX29" fmla="*/ 54871 w 96471"/>
                  <a:gd name="connsiteY29" fmla="*/ 20986 h 117212"/>
                  <a:gd name="connsiteX30" fmla="*/ 55371 w 96471"/>
                  <a:gd name="connsiteY30" fmla="*/ 21515 h 117212"/>
                  <a:gd name="connsiteX31" fmla="*/ 56837 w 96471"/>
                  <a:gd name="connsiteY31" fmla="*/ 22322 h 117212"/>
                  <a:gd name="connsiteX32" fmla="*/ 58463 w 96471"/>
                  <a:gd name="connsiteY32" fmla="*/ 23052 h 117212"/>
                  <a:gd name="connsiteX33" fmla="*/ 58284 w 96471"/>
                  <a:gd name="connsiteY33" fmla="*/ 23691 h 117212"/>
                  <a:gd name="connsiteX34" fmla="*/ 57413 w 96471"/>
                  <a:gd name="connsiteY34" fmla="*/ 24415 h 117212"/>
                  <a:gd name="connsiteX35" fmla="*/ 51873 w 96471"/>
                  <a:gd name="connsiteY35" fmla="*/ 26211 h 117212"/>
                  <a:gd name="connsiteX36" fmla="*/ 50223 w 96471"/>
                  <a:gd name="connsiteY36" fmla="*/ 27295 h 117212"/>
                  <a:gd name="connsiteX37" fmla="*/ 49651 w 96471"/>
                  <a:gd name="connsiteY37" fmla="*/ 28010 h 117212"/>
                  <a:gd name="connsiteX38" fmla="*/ 50238 w 96471"/>
                  <a:gd name="connsiteY38" fmla="*/ 29208 h 117212"/>
                  <a:gd name="connsiteX39" fmla="*/ 54656 w 96471"/>
                  <a:gd name="connsiteY39" fmla="*/ 32794 h 117212"/>
                  <a:gd name="connsiteX40" fmla="*/ 55408 w 96471"/>
                  <a:gd name="connsiteY40" fmla="*/ 33184 h 117212"/>
                  <a:gd name="connsiteX41" fmla="*/ 56061 w 96471"/>
                  <a:gd name="connsiteY41" fmla="*/ 35268 h 117212"/>
                  <a:gd name="connsiteX42" fmla="*/ 59956 w 96471"/>
                  <a:gd name="connsiteY42" fmla="*/ 36139 h 117212"/>
                  <a:gd name="connsiteX43" fmla="*/ 61553 w 96471"/>
                  <a:gd name="connsiteY43" fmla="*/ 37440 h 117212"/>
                  <a:gd name="connsiteX44" fmla="*/ 62927 w 96471"/>
                  <a:gd name="connsiteY44" fmla="*/ 37752 h 117212"/>
                  <a:gd name="connsiteX45" fmla="*/ 65912 w 96471"/>
                  <a:gd name="connsiteY45" fmla="*/ 37639 h 117212"/>
                  <a:gd name="connsiteX46" fmla="*/ 67112 w 96471"/>
                  <a:gd name="connsiteY46" fmla="*/ 38128 h 117212"/>
                  <a:gd name="connsiteX47" fmla="*/ 67790 w 96471"/>
                  <a:gd name="connsiteY47" fmla="*/ 37757 h 117212"/>
                  <a:gd name="connsiteX48" fmla="*/ 68183 w 96471"/>
                  <a:gd name="connsiteY48" fmla="*/ 37071 h 117212"/>
                  <a:gd name="connsiteX49" fmla="*/ 70696 w 96471"/>
                  <a:gd name="connsiteY49" fmla="*/ 35304 h 117212"/>
                  <a:gd name="connsiteX50" fmla="*/ 71527 w 96471"/>
                  <a:gd name="connsiteY50" fmla="*/ 34532 h 117212"/>
                  <a:gd name="connsiteX51" fmla="*/ 71028 w 96471"/>
                  <a:gd name="connsiteY51" fmla="*/ 33454 h 117212"/>
                  <a:gd name="connsiteX52" fmla="*/ 70485 w 96471"/>
                  <a:gd name="connsiteY52" fmla="*/ 32635 h 117212"/>
                  <a:gd name="connsiteX53" fmla="*/ 72013 w 96471"/>
                  <a:gd name="connsiteY53" fmla="*/ 31003 h 117212"/>
                  <a:gd name="connsiteX54" fmla="*/ 73866 w 96471"/>
                  <a:gd name="connsiteY54" fmla="*/ 29391 h 117212"/>
                  <a:gd name="connsiteX55" fmla="*/ 74795 w 96471"/>
                  <a:gd name="connsiteY55" fmla="*/ 29439 h 117212"/>
                  <a:gd name="connsiteX56" fmla="*/ 76377 w 96471"/>
                  <a:gd name="connsiteY56" fmla="*/ 30426 h 117212"/>
                  <a:gd name="connsiteX57" fmla="*/ 77680 w 96471"/>
                  <a:gd name="connsiteY57" fmla="*/ 31804 h 117212"/>
                  <a:gd name="connsiteX58" fmla="*/ 77857 w 96471"/>
                  <a:gd name="connsiteY58" fmla="*/ 32871 h 117212"/>
                  <a:gd name="connsiteX59" fmla="*/ 78097 w 96471"/>
                  <a:gd name="connsiteY59" fmla="*/ 33645 h 117212"/>
                  <a:gd name="connsiteX60" fmla="*/ 79330 w 96471"/>
                  <a:gd name="connsiteY60" fmla="*/ 35297 h 117212"/>
                  <a:gd name="connsiteX61" fmla="*/ 80126 w 96471"/>
                  <a:gd name="connsiteY61" fmla="*/ 35867 h 117212"/>
                  <a:gd name="connsiteX62" fmla="*/ 82273 w 96471"/>
                  <a:gd name="connsiteY62" fmla="*/ 36198 h 117212"/>
                  <a:gd name="connsiteX63" fmla="*/ 82773 w 96471"/>
                  <a:gd name="connsiteY63" fmla="*/ 36846 h 117212"/>
                  <a:gd name="connsiteX64" fmla="*/ 82390 w 96471"/>
                  <a:gd name="connsiteY64" fmla="*/ 39235 h 117212"/>
                  <a:gd name="connsiteX65" fmla="*/ 82709 w 96471"/>
                  <a:gd name="connsiteY65" fmla="*/ 40029 h 117212"/>
                  <a:gd name="connsiteX66" fmla="*/ 84957 w 96471"/>
                  <a:gd name="connsiteY66" fmla="*/ 40070 h 117212"/>
                  <a:gd name="connsiteX67" fmla="*/ 87342 w 96471"/>
                  <a:gd name="connsiteY67" fmla="*/ 39877 h 117212"/>
                  <a:gd name="connsiteX68" fmla="*/ 88175 w 96471"/>
                  <a:gd name="connsiteY68" fmla="*/ 39968 h 117212"/>
                  <a:gd name="connsiteX69" fmla="*/ 89036 w 96471"/>
                  <a:gd name="connsiteY69" fmla="*/ 39468 h 117212"/>
                  <a:gd name="connsiteX70" fmla="*/ 90363 w 96471"/>
                  <a:gd name="connsiteY70" fmla="*/ 38929 h 117212"/>
                  <a:gd name="connsiteX71" fmla="*/ 92257 w 96471"/>
                  <a:gd name="connsiteY71" fmla="*/ 39115 h 117212"/>
                  <a:gd name="connsiteX72" fmla="*/ 93191 w 96471"/>
                  <a:gd name="connsiteY72" fmla="*/ 40184 h 117212"/>
                  <a:gd name="connsiteX73" fmla="*/ 93607 w 96471"/>
                  <a:gd name="connsiteY73" fmla="*/ 41285 h 117212"/>
                  <a:gd name="connsiteX74" fmla="*/ 91977 w 96471"/>
                  <a:gd name="connsiteY74" fmla="*/ 41699 h 117212"/>
                  <a:gd name="connsiteX75" fmla="*/ 90275 w 96471"/>
                  <a:gd name="connsiteY75" fmla="*/ 41473 h 117212"/>
                  <a:gd name="connsiteX76" fmla="*/ 89445 w 96471"/>
                  <a:gd name="connsiteY76" fmla="*/ 42196 h 117212"/>
                  <a:gd name="connsiteX77" fmla="*/ 89391 w 96471"/>
                  <a:gd name="connsiteY77" fmla="*/ 43588 h 117212"/>
                  <a:gd name="connsiteX78" fmla="*/ 89966 w 96471"/>
                  <a:gd name="connsiteY78" fmla="*/ 45379 h 117212"/>
                  <a:gd name="connsiteX79" fmla="*/ 91104 w 96471"/>
                  <a:gd name="connsiteY79" fmla="*/ 46649 h 117212"/>
                  <a:gd name="connsiteX80" fmla="*/ 92014 w 96471"/>
                  <a:gd name="connsiteY80" fmla="*/ 49509 h 117212"/>
                  <a:gd name="connsiteX81" fmla="*/ 92768 w 96471"/>
                  <a:gd name="connsiteY81" fmla="*/ 52676 h 117212"/>
                  <a:gd name="connsiteX82" fmla="*/ 93941 w 96471"/>
                  <a:gd name="connsiteY82" fmla="*/ 54588 h 117212"/>
                  <a:gd name="connsiteX83" fmla="*/ 94182 w 96471"/>
                  <a:gd name="connsiteY83" fmla="*/ 56958 h 117212"/>
                  <a:gd name="connsiteX84" fmla="*/ 94009 w 96471"/>
                  <a:gd name="connsiteY84" fmla="*/ 58122 h 117212"/>
                  <a:gd name="connsiteX85" fmla="*/ 94223 w 96471"/>
                  <a:gd name="connsiteY85" fmla="*/ 60212 h 117212"/>
                  <a:gd name="connsiteX86" fmla="*/ 93724 w 96471"/>
                  <a:gd name="connsiteY86" fmla="*/ 60948 h 117212"/>
                  <a:gd name="connsiteX87" fmla="*/ 94098 w 96471"/>
                  <a:gd name="connsiteY87" fmla="*/ 62908 h 117212"/>
                  <a:gd name="connsiteX88" fmla="*/ 95479 w 96471"/>
                  <a:gd name="connsiteY88" fmla="*/ 66960 h 117212"/>
                  <a:gd name="connsiteX89" fmla="*/ 96082 w 96471"/>
                  <a:gd name="connsiteY89" fmla="*/ 69214 h 117212"/>
                  <a:gd name="connsiteX90" fmla="*/ 96471 w 96471"/>
                  <a:gd name="connsiteY90" fmla="*/ 74127 h 117212"/>
                  <a:gd name="connsiteX91" fmla="*/ 95497 w 96471"/>
                  <a:gd name="connsiteY91" fmla="*/ 75966 h 117212"/>
                  <a:gd name="connsiteX92" fmla="*/ 94188 w 96471"/>
                  <a:gd name="connsiteY92" fmla="*/ 77709 h 117212"/>
                  <a:gd name="connsiteX93" fmla="*/ 93333 w 96471"/>
                  <a:gd name="connsiteY93" fmla="*/ 79774 h 117212"/>
                  <a:gd name="connsiteX94" fmla="*/ 92672 w 96471"/>
                  <a:gd name="connsiteY94" fmla="*/ 82001 h 117212"/>
                  <a:gd name="connsiteX95" fmla="*/ 92274 w 96471"/>
                  <a:gd name="connsiteY95" fmla="*/ 85587 h 117212"/>
                  <a:gd name="connsiteX96" fmla="*/ 89440 w 96471"/>
                  <a:gd name="connsiteY96" fmla="*/ 89784 h 117212"/>
                  <a:gd name="connsiteX97" fmla="*/ 88234 w 96471"/>
                  <a:gd name="connsiteY97" fmla="*/ 90826 h 117212"/>
                  <a:gd name="connsiteX98" fmla="*/ 86835 w 96471"/>
                  <a:gd name="connsiteY98" fmla="*/ 91467 h 117212"/>
                  <a:gd name="connsiteX99" fmla="*/ 89891 w 96471"/>
                  <a:gd name="connsiteY99" fmla="*/ 94395 h 117212"/>
                  <a:gd name="connsiteX100" fmla="*/ 87394 w 96471"/>
                  <a:gd name="connsiteY100" fmla="*/ 95700 h 117212"/>
                  <a:gd name="connsiteX101" fmla="*/ 84671 w 96471"/>
                  <a:gd name="connsiteY101" fmla="*/ 96111 h 117212"/>
                  <a:gd name="connsiteX102" fmla="*/ 81658 w 96471"/>
                  <a:gd name="connsiteY102" fmla="*/ 95379 h 117212"/>
                  <a:gd name="connsiteX103" fmla="*/ 79781 w 96471"/>
                  <a:gd name="connsiteY103" fmla="*/ 95468 h 117212"/>
                  <a:gd name="connsiteX104" fmla="*/ 78067 w 96471"/>
                  <a:gd name="connsiteY104" fmla="*/ 96415 h 117212"/>
                  <a:gd name="connsiteX105" fmla="*/ 77392 w 96471"/>
                  <a:gd name="connsiteY105" fmla="*/ 96988 h 117212"/>
                  <a:gd name="connsiteX106" fmla="*/ 76853 w 96471"/>
                  <a:gd name="connsiteY106" fmla="*/ 96711 h 117212"/>
                  <a:gd name="connsiteX107" fmla="*/ 75722 w 96471"/>
                  <a:gd name="connsiteY107" fmla="*/ 94311 h 117212"/>
                  <a:gd name="connsiteX108" fmla="*/ 74893 w 96471"/>
                  <a:gd name="connsiteY108" fmla="*/ 96790 h 117212"/>
                  <a:gd name="connsiteX109" fmla="*/ 73157 w 96471"/>
                  <a:gd name="connsiteY109" fmla="*/ 97578 h 117212"/>
                  <a:gd name="connsiteX110" fmla="*/ 70184 w 96471"/>
                  <a:gd name="connsiteY110" fmla="*/ 97410 h 117212"/>
                  <a:gd name="connsiteX111" fmla="*/ 65217 w 96471"/>
                  <a:gd name="connsiteY111" fmla="*/ 98070 h 117212"/>
                  <a:gd name="connsiteX112" fmla="*/ 63306 w 96471"/>
                  <a:gd name="connsiteY112" fmla="*/ 98775 h 117212"/>
                  <a:gd name="connsiteX113" fmla="*/ 62512 w 96471"/>
                  <a:gd name="connsiteY113" fmla="*/ 99878 h 117212"/>
                  <a:gd name="connsiteX114" fmla="*/ 61922 w 96471"/>
                  <a:gd name="connsiteY114" fmla="*/ 101152 h 117212"/>
                  <a:gd name="connsiteX115" fmla="*/ 61147 w 96471"/>
                  <a:gd name="connsiteY115" fmla="*/ 101904 h 117212"/>
                  <a:gd name="connsiteX116" fmla="*/ 60271 w 96471"/>
                  <a:gd name="connsiteY116" fmla="*/ 102300 h 117212"/>
                  <a:gd name="connsiteX117" fmla="*/ 56436 w 96471"/>
                  <a:gd name="connsiteY117" fmla="*/ 103238 h 117212"/>
                  <a:gd name="connsiteX118" fmla="*/ 55680 w 96471"/>
                  <a:gd name="connsiteY118" fmla="*/ 103613 h 117212"/>
                  <a:gd name="connsiteX119" fmla="*/ 53904 w 96471"/>
                  <a:gd name="connsiteY119" fmla="*/ 105667 h 117212"/>
                  <a:gd name="connsiteX120" fmla="*/ 51575 w 96471"/>
                  <a:gd name="connsiteY120" fmla="*/ 106853 h 117212"/>
                  <a:gd name="connsiteX121" fmla="*/ 49646 w 96471"/>
                  <a:gd name="connsiteY121" fmla="*/ 107208 h 117212"/>
                  <a:gd name="connsiteX122" fmla="*/ 47934 w 96471"/>
                  <a:gd name="connsiteY122" fmla="*/ 106014 h 117212"/>
                  <a:gd name="connsiteX123" fmla="*/ 47230 w 96471"/>
                  <a:gd name="connsiteY123" fmla="*/ 105296 h 117212"/>
                  <a:gd name="connsiteX124" fmla="*/ 46435 w 96471"/>
                  <a:gd name="connsiteY124" fmla="*/ 104931 h 117212"/>
                  <a:gd name="connsiteX125" fmla="*/ 43805 w 96471"/>
                  <a:gd name="connsiteY125" fmla="*/ 104987 h 117212"/>
                  <a:gd name="connsiteX126" fmla="*/ 44636 w 96471"/>
                  <a:gd name="connsiteY126" fmla="*/ 105357 h 117212"/>
                  <a:gd name="connsiteX127" fmla="*/ 45172 w 96471"/>
                  <a:gd name="connsiteY127" fmla="*/ 106200 h 117212"/>
                  <a:gd name="connsiteX128" fmla="*/ 45432 w 96471"/>
                  <a:gd name="connsiteY128" fmla="*/ 107815 h 117212"/>
                  <a:gd name="connsiteX129" fmla="*/ 45133 w 96471"/>
                  <a:gd name="connsiteY129" fmla="*/ 109397 h 117212"/>
                  <a:gd name="connsiteX130" fmla="*/ 43836 w 96471"/>
                  <a:gd name="connsiteY130" fmla="*/ 110200 h 117212"/>
                  <a:gd name="connsiteX131" fmla="*/ 42287 w 96471"/>
                  <a:gd name="connsiteY131" fmla="*/ 110348 h 117212"/>
                  <a:gd name="connsiteX132" fmla="*/ 39845 w 96471"/>
                  <a:gd name="connsiteY132" fmla="*/ 111987 h 117212"/>
                  <a:gd name="connsiteX133" fmla="*/ 36612 w 96471"/>
                  <a:gd name="connsiteY133" fmla="*/ 112435 h 117212"/>
                  <a:gd name="connsiteX134" fmla="*/ 34866 w 96471"/>
                  <a:gd name="connsiteY134" fmla="*/ 113943 h 117212"/>
                  <a:gd name="connsiteX135" fmla="*/ 24185 w 96471"/>
                  <a:gd name="connsiteY135" fmla="*/ 116492 h 117212"/>
                  <a:gd name="connsiteX136" fmla="*/ 23579 w 96471"/>
                  <a:gd name="connsiteY136" fmla="*/ 116522 h 117212"/>
                  <a:gd name="connsiteX137" fmla="*/ 22105 w 96471"/>
                  <a:gd name="connsiteY137" fmla="*/ 115873 h 117212"/>
                  <a:gd name="connsiteX138" fmla="*/ 20506 w 96471"/>
                  <a:gd name="connsiteY138" fmla="*/ 115586 h 117212"/>
                  <a:gd name="connsiteX139" fmla="*/ 18914 w 96471"/>
                  <a:gd name="connsiteY139" fmla="*/ 115789 h 117212"/>
                  <a:gd name="connsiteX140" fmla="*/ 14438 w 96471"/>
                  <a:gd name="connsiteY140" fmla="*/ 117212 h 117212"/>
                  <a:gd name="connsiteX141" fmla="*/ 12270 w 96471"/>
                  <a:gd name="connsiteY141" fmla="*/ 116929 h 117212"/>
                  <a:gd name="connsiteX142" fmla="*/ 15033 w 96471"/>
                  <a:gd name="connsiteY142" fmla="*/ 113390 h 117212"/>
                  <a:gd name="connsiteX143" fmla="*/ 18748 w 96471"/>
                  <a:gd name="connsiteY143" fmla="*/ 111602 h 117212"/>
                  <a:gd name="connsiteX144" fmla="*/ 19134 w 96471"/>
                  <a:gd name="connsiteY144" fmla="*/ 111112 h 117212"/>
                  <a:gd name="connsiteX145" fmla="*/ 17920 w 96471"/>
                  <a:gd name="connsiteY145" fmla="*/ 110872 h 117212"/>
                  <a:gd name="connsiteX146" fmla="*/ 10862 w 96471"/>
                  <a:gd name="connsiteY146" fmla="*/ 112114 h 117212"/>
                  <a:gd name="connsiteX147" fmla="*/ 8410 w 96471"/>
                  <a:gd name="connsiteY147" fmla="*/ 113172 h 117212"/>
                  <a:gd name="connsiteX148" fmla="*/ 5959 w 96471"/>
                  <a:gd name="connsiteY148" fmla="*/ 113479 h 117212"/>
                  <a:gd name="connsiteX149" fmla="*/ 7094 w 96471"/>
                  <a:gd name="connsiteY149" fmla="*/ 111864 h 117212"/>
                  <a:gd name="connsiteX150" fmla="*/ 10256 w 96471"/>
                  <a:gd name="connsiteY150" fmla="*/ 109650 h 117212"/>
                  <a:gd name="connsiteX151" fmla="*/ 11952 w 96471"/>
                  <a:gd name="connsiteY151" fmla="*/ 108607 h 117212"/>
                  <a:gd name="connsiteX152" fmla="*/ 12987 w 96471"/>
                  <a:gd name="connsiteY152" fmla="*/ 108193 h 117212"/>
                  <a:gd name="connsiteX153" fmla="*/ 14168 w 96471"/>
                  <a:gd name="connsiteY153" fmla="*/ 106891 h 117212"/>
                  <a:gd name="connsiteX154" fmla="*/ 17500 w 96471"/>
                  <a:gd name="connsiteY154" fmla="*/ 105411 h 117212"/>
                  <a:gd name="connsiteX155" fmla="*/ 6767 w 96471"/>
                  <a:gd name="connsiteY155" fmla="*/ 108463 h 117212"/>
                  <a:gd name="connsiteX156" fmla="*/ 3947 w 96471"/>
                  <a:gd name="connsiteY156" fmla="*/ 108091 h 117212"/>
                  <a:gd name="connsiteX157" fmla="*/ 3283 w 96471"/>
                  <a:gd name="connsiteY157" fmla="*/ 107240 h 117212"/>
                  <a:gd name="connsiteX158" fmla="*/ 1087 w 96471"/>
                  <a:gd name="connsiteY158" fmla="*/ 107639 h 117212"/>
                  <a:gd name="connsiteX159" fmla="*/ 255 w 96471"/>
                  <a:gd name="connsiteY159" fmla="*/ 105579 h 117212"/>
                  <a:gd name="connsiteX160" fmla="*/ 3508 w 96471"/>
                  <a:gd name="connsiteY160" fmla="*/ 102454 h 117212"/>
                  <a:gd name="connsiteX161" fmla="*/ 5404 w 96471"/>
                  <a:gd name="connsiteY161" fmla="*/ 101109 h 117212"/>
                  <a:gd name="connsiteX162" fmla="*/ 7655 w 96471"/>
                  <a:gd name="connsiteY162" fmla="*/ 100382 h 117212"/>
                  <a:gd name="connsiteX163" fmla="*/ 9822 w 96471"/>
                  <a:gd name="connsiteY163" fmla="*/ 99339 h 117212"/>
                  <a:gd name="connsiteX164" fmla="*/ 10626 w 96471"/>
                  <a:gd name="connsiteY164" fmla="*/ 98063 h 117212"/>
                  <a:gd name="connsiteX165" fmla="*/ 9606 w 96471"/>
                  <a:gd name="connsiteY165" fmla="*/ 97656 h 117212"/>
                  <a:gd name="connsiteX166" fmla="*/ 3112 w 96471"/>
                  <a:gd name="connsiteY166" fmla="*/ 97980 h 117212"/>
                  <a:gd name="connsiteX167" fmla="*/ 0 w 96471"/>
                  <a:gd name="connsiteY167" fmla="*/ 97708 h 117212"/>
                  <a:gd name="connsiteX168" fmla="*/ 168 w 96471"/>
                  <a:gd name="connsiteY168" fmla="*/ 96696 h 117212"/>
                  <a:gd name="connsiteX169" fmla="*/ 742 w 96471"/>
                  <a:gd name="connsiteY169" fmla="*/ 95574 h 117212"/>
                  <a:gd name="connsiteX170" fmla="*/ 3965 w 96471"/>
                  <a:gd name="connsiteY170" fmla="*/ 93654 h 117212"/>
                  <a:gd name="connsiteX171" fmla="*/ 5708 w 96471"/>
                  <a:gd name="connsiteY171" fmla="*/ 93345 h 117212"/>
                  <a:gd name="connsiteX172" fmla="*/ 7263 w 96471"/>
                  <a:gd name="connsiteY172" fmla="*/ 93528 h 117212"/>
                  <a:gd name="connsiteX173" fmla="*/ 8781 w 96471"/>
                  <a:gd name="connsiteY173" fmla="*/ 94020 h 117212"/>
                  <a:gd name="connsiteX174" fmla="*/ 10015 w 96471"/>
                  <a:gd name="connsiteY174" fmla="*/ 94663 h 117212"/>
                  <a:gd name="connsiteX175" fmla="*/ 13668 w 96471"/>
                  <a:gd name="connsiteY175" fmla="*/ 94294 h 117212"/>
                  <a:gd name="connsiteX176" fmla="*/ 12143 w 96471"/>
                  <a:gd name="connsiteY176" fmla="*/ 93067 h 117212"/>
                  <a:gd name="connsiteX177" fmla="*/ 11874 w 96471"/>
                  <a:gd name="connsiteY177" fmla="*/ 90572 h 117212"/>
                  <a:gd name="connsiteX178" fmla="*/ 10706 w 96471"/>
                  <a:gd name="connsiteY178" fmla="*/ 89733 h 117212"/>
                  <a:gd name="connsiteX179" fmla="*/ 12201 w 96471"/>
                  <a:gd name="connsiteY179" fmla="*/ 88575 h 117212"/>
                  <a:gd name="connsiteX180" fmla="*/ 13911 w 96471"/>
                  <a:gd name="connsiteY180" fmla="*/ 87871 h 117212"/>
                  <a:gd name="connsiteX181" fmla="*/ 16761 w 96471"/>
                  <a:gd name="connsiteY181" fmla="*/ 85473 h 117212"/>
                  <a:gd name="connsiteX182" fmla="*/ 17776 w 96471"/>
                  <a:gd name="connsiteY182" fmla="*/ 85108 h 117212"/>
                  <a:gd name="connsiteX183" fmla="*/ 23416 w 96471"/>
                  <a:gd name="connsiteY183" fmla="*/ 84525 h 117212"/>
                  <a:gd name="connsiteX184" fmla="*/ 29499 w 96471"/>
                  <a:gd name="connsiteY184" fmla="*/ 83263 h 117212"/>
                  <a:gd name="connsiteX185" fmla="*/ 35529 w 96471"/>
                  <a:gd name="connsiteY185" fmla="*/ 81519 h 117212"/>
                  <a:gd name="connsiteX186" fmla="*/ 32437 w 96471"/>
                  <a:gd name="connsiteY186" fmla="*/ 80544 h 117212"/>
                  <a:gd name="connsiteX187" fmla="*/ 30956 w 96471"/>
                  <a:gd name="connsiteY187" fmla="*/ 79257 h 117212"/>
                  <a:gd name="connsiteX188" fmla="*/ 28576 w 96471"/>
                  <a:gd name="connsiteY188" fmla="*/ 81858 h 117212"/>
                  <a:gd name="connsiteX189" fmla="*/ 26863 w 96471"/>
                  <a:gd name="connsiteY189" fmla="*/ 82852 h 117212"/>
                  <a:gd name="connsiteX190" fmla="*/ 22024 w 96471"/>
                  <a:gd name="connsiteY190" fmla="*/ 83383 h 117212"/>
                  <a:gd name="connsiteX191" fmla="*/ 20492 w 96471"/>
                  <a:gd name="connsiteY191" fmla="*/ 83091 h 117212"/>
                  <a:gd name="connsiteX192" fmla="*/ 18335 w 96471"/>
                  <a:gd name="connsiteY192" fmla="*/ 82284 h 117212"/>
                  <a:gd name="connsiteX193" fmla="*/ 17665 w 96471"/>
                  <a:gd name="connsiteY193" fmla="*/ 82592 h 117212"/>
                  <a:gd name="connsiteX194" fmla="*/ 17042 w 96471"/>
                  <a:gd name="connsiteY194" fmla="*/ 83215 h 117212"/>
                  <a:gd name="connsiteX195" fmla="*/ 13839 w 96471"/>
                  <a:gd name="connsiteY195" fmla="*/ 84489 h 117212"/>
                  <a:gd name="connsiteX196" fmla="*/ 10473 w 96471"/>
                  <a:gd name="connsiteY196" fmla="*/ 84794 h 117212"/>
                  <a:gd name="connsiteX197" fmla="*/ 14387 w 96471"/>
                  <a:gd name="connsiteY197" fmla="*/ 82456 h 117212"/>
                  <a:gd name="connsiteX198" fmla="*/ 19353 w 96471"/>
                  <a:gd name="connsiteY198" fmla="*/ 78489 h 117212"/>
                  <a:gd name="connsiteX199" fmla="*/ 20461 w 96471"/>
                  <a:gd name="connsiteY199" fmla="*/ 77234 h 117212"/>
                  <a:gd name="connsiteX200" fmla="*/ 22037 w 96471"/>
                  <a:gd name="connsiteY200" fmla="*/ 75050 h 117212"/>
                  <a:gd name="connsiteX201" fmla="*/ 21549 w 96471"/>
                  <a:gd name="connsiteY201" fmla="*/ 74078 h 117212"/>
                  <a:gd name="connsiteX202" fmla="*/ 20526 w 96471"/>
                  <a:gd name="connsiteY202" fmla="*/ 73524 h 117212"/>
                  <a:gd name="connsiteX203" fmla="*/ 24125 w 96471"/>
                  <a:gd name="connsiteY203" fmla="*/ 69022 h 117212"/>
                  <a:gd name="connsiteX204" fmla="*/ 25392 w 96471"/>
                  <a:gd name="connsiteY204" fmla="*/ 68204 h 117212"/>
                  <a:gd name="connsiteX205" fmla="*/ 27699 w 96471"/>
                  <a:gd name="connsiteY205" fmla="*/ 68072 h 117212"/>
                  <a:gd name="connsiteX206" fmla="*/ 29389 w 96471"/>
                  <a:gd name="connsiteY206" fmla="*/ 67357 h 117212"/>
                  <a:gd name="connsiteX207" fmla="*/ 30134 w 96471"/>
                  <a:gd name="connsiteY207" fmla="*/ 67354 h 117212"/>
                  <a:gd name="connsiteX208" fmla="*/ 30804 w 96471"/>
                  <a:gd name="connsiteY208" fmla="*/ 67088 h 117212"/>
                  <a:gd name="connsiteX209" fmla="*/ 32286 w 96471"/>
                  <a:gd name="connsiteY209" fmla="*/ 65736 h 117212"/>
                  <a:gd name="connsiteX210" fmla="*/ 29999 w 96471"/>
                  <a:gd name="connsiteY210" fmla="*/ 64876 h 117212"/>
                  <a:gd name="connsiteX211" fmla="*/ 27638 w 96471"/>
                  <a:gd name="connsiteY211" fmla="*/ 64433 h 117212"/>
                  <a:gd name="connsiteX212" fmla="*/ 20332 w 96471"/>
                  <a:gd name="connsiteY212" fmla="*/ 64902 h 117212"/>
                  <a:gd name="connsiteX213" fmla="*/ 19371 w 96471"/>
                  <a:gd name="connsiteY213" fmla="*/ 64801 h 117212"/>
                  <a:gd name="connsiteX214" fmla="*/ 18465 w 96471"/>
                  <a:gd name="connsiteY214" fmla="*/ 64386 h 117212"/>
                  <a:gd name="connsiteX215" fmla="*/ 17877 w 96471"/>
                  <a:gd name="connsiteY215" fmla="*/ 63787 h 117212"/>
                  <a:gd name="connsiteX216" fmla="*/ 17435 w 96471"/>
                  <a:gd name="connsiteY216" fmla="*/ 62252 h 117212"/>
                  <a:gd name="connsiteX217" fmla="*/ 16899 w 96471"/>
                  <a:gd name="connsiteY217" fmla="*/ 61909 h 117212"/>
                  <a:gd name="connsiteX218" fmla="*/ 15250 w 96471"/>
                  <a:gd name="connsiteY218" fmla="*/ 61909 h 117212"/>
                  <a:gd name="connsiteX219" fmla="*/ 13625 w 96471"/>
                  <a:gd name="connsiteY219" fmla="*/ 62378 h 117212"/>
                  <a:gd name="connsiteX220" fmla="*/ 12490 w 96471"/>
                  <a:gd name="connsiteY220" fmla="*/ 62333 h 117212"/>
                  <a:gd name="connsiteX221" fmla="*/ 11376 w 96471"/>
                  <a:gd name="connsiteY221" fmla="*/ 61660 h 117212"/>
                  <a:gd name="connsiteX222" fmla="*/ 13153 w 96471"/>
                  <a:gd name="connsiteY222" fmla="*/ 60088 h 117212"/>
                  <a:gd name="connsiteX223" fmla="*/ 10862 w 96471"/>
                  <a:gd name="connsiteY223" fmla="*/ 59718 h 117212"/>
                  <a:gd name="connsiteX224" fmla="*/ 8542 w 96471"/>
                  <a:gd name="connsiteY224" fmla="*/ 60027 h 117212"/>
                  <a:gd name="connsiteX225" fmla="*/ 6611 w 96471"/>
                  <a:gd name="connsiteY225" fmla="*/ 59551 h 117212"/>
                  <a:gd name="connsiteX226" fmla="*/ 6551 w 96471"/>
                  <a:gd name="connsiteY226" fmla="*/ 58564 h 117212"/>
                  <a:gd name="connsiteX227" fmla="*/ 7426 w 96471"/>
                  <a:gd name="connsiteY227" fmla="*/ 57579 h 117212"/>
                  <a:gd name="connsiteX228" fmla="*/ 6279 w 96471"/>
                  <a:gd name="connsiteY228" fmla="*/ 56644 h 117212"/>
                  <a:gd name="connsiteX229" fmla="*/ 6042 w 96471"/>
                  <a:gd name="connsiteY229" fmla="*/ 55462 h 117212"/>
                  <a:gd name="connsiteX230" fmla="*/ 7264 w 96471"/>
                  <a:gd name="connsiteY230" fmla="*/ 54881 h 117212"/>
                  <a:gd name="connsiteX231" fmla="*/ 8599 w 96471"/>
                  <a:gd name="connsiteY231" fmla="*/ 55074 h 117212"/>
                  <a:gd name="connsiteX232" fmla="*/ 11320 w 96471"/>
                  <a:gd name="connsiteY232" fmla="*/ 54199 h 117212"/>
                  <a:gd name="connsiteX233" fmla="*/ 14806 w 96471"/>
                  <a:gd name="connsiteY233" fmla="*/ 53774 h 117212"/>
                  <a:gd name="connsiteX234" fmla="*/ 11816 w 96471"/>
                  <a:gd name="connsiteY234" fmla="*/ 52911 h 117212"/>
                  <a:gd name="connsiteX235" fmla="*/ 10625 w 96471"/>
                  <a:gd name="connsiteY235" fmla="*/ 52171 h 117212"/>
                  <a:gd name="connsiteX236" fmla="*/ 10568 w 96471"/>
                  <a:gd name="connsiteY236" fmla="*/ 51038 h 117212"/>
                  <a:gd name="connsiteX237" fmla="*/ 10805 w 96471"/>
                  <a:gd name="connsiteY237" fmla="*/ 50068 h 117212"/>
                  <a:gd name="connsiteX238" fmla="*/ 14266 w 96471"/>
                  <a:gd name="connsiteY238" fmla="*/ 48427 h 117212"/>
                  <a:gd name="connsiteX239" fmla="*/ 17955 w 96471"/>
                  <a:gd name="connsiteY239" fmla="*/ 47703 h 117212"/>
                  <a:gd name="connsiteX240" fmla="*/ 17683 w 96471"/>
                  <a:gd name="connsiteY240" fmla="*/ 46621 h 117212"/>
                  <a:gd name="connsiteX241" fmla="*/ 17941 w 96471"/>
                  <a:gd name="connsiteY241" fmla="*/ 45450 h 117212"/>
                  <a:gd name="connsiteX242" fmla="*/ 14212 w 96471"/>
                  <a:gd name="connsiteY242" fmla="*/ 45112 h 117212"/>
                  <a:gd name="connsiteX243" fmla="*/ 10529 w 96471"/>
                  <a:gd name="connsiteY243" fmla="*/ 45938 h 117212"/>
                  <a:gd name="connsiteX244" fmla="*/ 10923 w 96471"/>
                  <a:gd name="connsiteY244" fmla="*/ 43700 h 117212"/>
                  <a:gd name="connsiteX245" fmla="*/ 11805 w 96471"/>
                  <a:gd name="connsiteY245" fmla="*/ 41678 h 117212"/>
                  <a:gd name="connsiteX246" fmla="*/ 11979 w 96471"/>
                  <a:gd name="connsiteY246" fmla="*/ 40343 h 117212"/>
                  <a:gd name="connsiteX247" fmla="*/ 11803 w 96471"/>
                  <a:gd name="connsiteY247" fmla="*/ 38914 h 117212"/>
                  <a:gd name="connsiteX248" fmla="*/ 10078 w 96471"/>
                  <a:gd name="connsiteY248" fmla="*/ 39525 h 117212"/>
                  <a:gd name="connsiteX249" fmla="*/ 9876 w 96471"/>
                  <a:gd name="connsiteY249" fmla="*/ 37509 h 117212"/>
                  <a:gd name="connsiteX250" fmla="*/ 9135 w 96471"/>
                  <a:gd name="connsiteY250" fmla="*/ 36125 h 117212"/>
                  <a:gd name="connsiteX251" fmla="*/ 6580 w 96471"/>
                  <a:gd name="connsiteY251" fmla="*/ 37078 h 117212"/>
                  <a:gd name="connsiteX252" fmla="*/ 6646 w 96471"/>
                  <a:gd name="connsiteY252" fmla="*/ 35252 h 117212"/>
                  <a:gd name="connsiteX253" fmla="*/ 7382 w 96471"/>
                  <a:gd name="connsiteY253" fmla="*/ 33975 h 117212"/>
                  <a:gd name="connsiteX254" fmla="*/ 8718 w 96471"/>
                  <a:gd name="connsiteY254" fmla="*/ 33420 h 117212"/>
                  <a:gd name="connsiteX255" fmla="*/ 10045 w 96471"/>
                  <a:gd name="connsiteY255" fmla="*/ 33661 h 117212"/>
                  <a:gd name="connsiteX256" fmla="*/ 12508 w 96471"/>
                  <a:gd name="connsiteY256" fmla="*/ 33637 h 117212"/>
                  <a:gd name="connsiteX257" fmla="*/ 14883 w 96471"/>
                  <a:gd name="connsiteY257" fmla="*/ 32677 h 117212"/>
                  <a:gd name="connsiteX258" fmla="*/ 18307 w 96471"/>
                  <a:gd name="connsiteY258" fmla="*/ 32430 h 117212"/>
                  <a:gd name="connsiteX259" fmla="*/ 23764 w 96471"/>
                  <a:gd name="connsiteY259" fmla="*/ 32732 h 117212"/>
                  <a:gd name="connsiteX260" fmla="*/ 27515 w 96471"/>
                  <a:gd name="connsiteY260" fmla="*/ 35441 h 117212"/>
                  <a:gd name="connsiteX261" fmla="*/ 28483 w 96471"/>
                  <a:gd name="connsiteY261" fmla="*/ 34957 h 117212"/>
                  <a:gd name="connsiteX262" fmla="*/ 29983 w 96471"/>
                  <a:gd name="connsiteY262" fmla="*/ 33245 h 117212"/>
                  <a:gd name="connsiteX263" fmla="*/ 30687 w 96471"/>
                  <a:gd name="connsiteY263" fmla="*/ 33056 h 117212"/>
                  <a:gd name="connsiteX264" fmla="*/ 36340 w 96471"/>
                  <a:gd name="connsiteY264" fmla="*/ 33802 h 117212"/>
                  <a:gd name="connsiteX265" fmla="*/ 39851 w 96471"/>
                  <a:gd name="connsiteY265" fmla="*/ 34787 h 117212"/>
                  <a:gd name="connsiteX266" fmla="*/ 40790 w 96471"/>
                  <a:gd name="connsiteY266" fmla="*/ 34480 h 117212"/>
                  <a:gd name="connsiteX267" fmla="*/ 40283 w 96471"/>
                  <a:gd name="connsiteY267" fmla="*/ 32580 h 117212"/>
                  <a:gd name="connsiteX268" fmla="*/ 39074 w 96471"/>
                  <a:gd name="connsiteY268" fmla="*/ 31262 h 117212"/>
                  <a:gd name="connsiteX269" fmla="*/ 40593 w 96471"/>
                  <a:gd name="connsiteY269" fmla="*/ 29534 h 117212"/>
                  <a:gd name="connsiteX270" fmla="*/ 42438 w 96471"/>
                  <a:gd name="connsiteY270" fmla="*/ 28363 h 117212"/>
                  <a:gd name="connsiteX271" fmla="*/ 43671 w 96471"/>
                  <a:gd name="connsiteY271" fmla="*/ 27779 h 117212"/>
                  <a:gd name="connsiteX272" fmla="*/ 46518 w 96471"/>
                  <a:gd name="connsiteY272" fmla="*/ 27053 h 117212"/>
                  <a:gd name="connsiteX273" fmla="*/ 47759 w 96471"/>
                  <a:gd name="connsiteY273" fmla="*/ 26369 h 117212"/>
                  <a:gd name="connsiteX274" fmla="*/ 48586 w 96471"/>
                  <a:gd name="connsiteY274" fmla="*/ 24143 h 117212"/>
                  <a:gd name="connsiteX275" fmla="*/ 49902 w 96471"/>
                  <a:gd name="connsiteY275" fmla="*/ 22287 h 117212"/>
                  <a:gd name="connsiteX276" fmla="*/ 42758 w 96471"/>
                  <a:gd name="connsiteY276" fmla="*/ 23252 h 117212"/>
                  <a:gd name="connsiteX277" fmla="*/ 35961 w 96471"/>
                  <a:gd name="connsiteY277" fmla="*/ 21052 h 117212"/>
                  <a:gd name="connsiteX278" fmla="*/ 37039 w 96471"/>
                  <a:gd name="connsiteY278" fmla="*/ 19495 h 117212"/>
                  <a:gd name="connsiteX279" fmla="*/ 38474 w 96471"/>
                  <a:gd name="connsiteY279" fmla="*/ 18612 h 117212"/>
                  <a:gd name="connsiteX280" fmla="*/ 40950 w 96471"/>
                  <a:gd name="connsiteY280" fmla="*/ 17935 h 117212"/>
                  <a:gd name="connsiteX281" fmla="*/ 41185 w 96471"/>
                  <a:gd name="connsiteY281" fmla="*/ 17122 h 117212"/>
                  <a:gd name="connsiteX282" fmla="*/ 42438 w 96471"/>
                  <a:gd name="connsiteY282" fmla="*/ 16446 h 117212"/>
                  <a:gd name="connsiteX283" fmla="*/ 44510 w 96471"/>
                  <a:gd name="connsiteY283" fmla="*/ 14669 h 117212"/>
                  <a:gd name="connsiteX284" fmla="*/ 43749 w 96471"/>
                  <a:gd name="connsiteY284" fmla="*/ 12346 h 117212"/>
                  <a:gd name="connsiteX285" fmla="*/ 44157 w 96471"/>
                  <a:gd name="connsiteY285" fmla="*/ 10646 h 117212"/>
                  <a:gd name="connsiteX286" fmla="*/ 45649 w 96471"/>
                  <a:gd name="connsiteY286" fmla="*/ 9537 h 117212"/>
                  <a:gd name="connsiteX287" fmla="*/ 46116 w 96471"/>
                  <a:gd name="connsiteY287" fmla="*/ 7945 h 117212"/>
                  <a:gd name="connsiteX288" fmla="*/ 46781 w 96471"/>
                  <a:gd name="connsiteY288" fmla="*/ 6772 h 117212"/>
                  <a:gd name="connsiteX289" fmla="*/ 49808 w 96471"/>
                  <a:gd name="connsiteY289" fmla="*/ 6352 h 117212"/>
                  <a:gd name="connsiteX290" fmla="*/ 52718 w 96471"/>
                  <a:gd name="connsiteY290" fmla="*/ 5261 h 117212"/>
                  <a:gd name="connsiteX291" fmla="*/ 53769 w 96471"/>
                  <a:gd name="connsiteY291" fmla="*/ 5367 h 117212"/>
                  <a:gd name="connsiteX292" fmla="*/ 57205 w 96471"/>
                  <a:gd name="connsiteY292" fmla="*/ 5115 h 117212"/>
                  <a:gd name="connsiteX293" fmla="*/ 58369 w 96471"/>
                  <a:gd name="connsiteY293" fmla="*/ 5555 h 117212"/>
                  <a:gd name="connsiteX294" fmla="*/ 58104 w 96471"/>
                  <a:gd name="connsiteY294" fmla="*/ 3626 h 117212"/>
                  <a:gd name="connsiteX295" fmla="*/ 60214 w 96471"/>
                  <a:gd name="connsiteY295" fmla="*/ 3375 h 117212"/>
                  <a:gd name="connsiteX296" fmla="*/ 61039 w 96471"/>
                  <a:gd name="connsiteY296" fmla="*/ 3760 h 117212"/>
                  <a:gd name="connsiteX297" fmla="*/ 61402 w 96471"/>
                  <a:gd name="connsiteY297" fmla="*/ 5127 h 117212"/>
                  <a:gd name="connsiteX298" fmla="*/ 62361 w 96471"/>
                  <a:gd name="connsiteY298" fmla="*/ 5999 h 117212"/>
                  <a:gd name="connsiteX299" fmla="*/ 62657 w 96471"/>
                  <a:gd name="connsiteY299" fmla="*/ 7513 h 117212"/>
                  <a:gd name="connsiteX300" fmla="*/ 62014 w 96471"/>
                  <a:gd name="connsiteY300" fmla="*/ 8682 h 117212"/>
                  <a:gd name="connsiteX301" fmla="*/ 60940 w 96471"/>
                  <a:gd name="connsiteY301" fmla="*/ 9582 h 117212"/>
                  <a:gd name="connsiteX302" fmla="*/ 61922 w 96471"/>
                  <a:gd name="connsiteY302" fmla="*/ 10503 h 117212"/>
                  <a:gd name="connsiteX303" fmla="*/ 60399 w 96471"/>
                  <a:gd name="connsiteY303" fmla="*/ 12166 h 117212"/>
                  <a:gd name="connsiteX304" fmla="*/ 62043 w 96471"/>
                  <a:gd name="connsiteY304" fmla="*/ 11458 h 117212"/>
                  <a:gd name="connsiteX305" fmla="*/ 64386 w 96471"/>
                  <a:gd name="connsiteY305" fmla="*/ 9829 h 117212"/>
                  <a:gd name="connsiteX306" fmla="*/ 64265 w 96471"/>
                  <a:gd name="connsiteY306" fmla="*/ 8496 h 117212"/>
                  <a:gd name="connsiteX307" fmla="*/ 63866 w 96471"/>
                  <a:gd name="connsiteY307" fmla="*/ 6820 h 117212"/>
                  <a:gd name="connsiteX308" fmla="*/ 63214 w 96471"/>
                  <a:gd name="connsiteY308" fmla="*/ 5307 h 117212"/>
                  <a:gd name="connsiteX309" fmla="*/ 63514 w 96471"/>
                  <a:gd name="connsiteY309" fmla="*/ 3639 h 117212"/>
                  <a:gd name="connsiteX310" fmla="*/ 64831 w 96471"/>
                  <a:gd name="connsiteY310" fmla="*/ 2595 h 117212"/>
                  <a:gd name="connsiteX311" fmla="*/ 68293 w 96471"/>
                  <a:gd name="connsiteY311" fmla="*/ 2070 h 117212"/>
                  <a:gd name="connsiteX312" fmla="*/ 66873 w 96471"/>
                  <a:gd name="connsiteY312" fmla="*/ 174 h 1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Lst>
                <a:rect l="l" t="t" r="r" b="b"/>
                <a:pathLst>
                  <a:path w="96471" h="117212">
                    <a:moveTo>
                      <a:pt x="4626" y="41297"/>
                    </a:moveTo>
                    <a:lnTo>
                      <a:pt x="5539" y="41650"/>
                    </a:lnTo>
                    <a:lnTo>
                      <a:pt x="8709" y="41699"/>
                    </a:lnTo>
                    <a:lnTo>
                      <a:pt x="9599" y="42196"/>
                    </a:lnTo>
                    <a:lnTo>
                      <a:pt x="9774" y="44442"/>
                    </a:lnTo>
                    <a:lnTo>
                      <a:pt x="9681" y="45307"/>
                    </a:lnTo>
                    <a:lnTo>
                      <a:pt x="8043" y="44217"/>
                    </a:lnTo>
                    <a:lnTo>
                      <a:pt x="7247" y="43030"/>
                    </a:lnTo>
                    <a:lnTo>
                      <a:pt x="2753" y="42485"/>
                    </a:lnTo>
                    <a:close/>
                    <a:moveTo>
                      <a:pt x="68137" y="0"/>
                    </a:moveTo>
                    <a:lnTo>
                      <a:pt x="69511" y="395"/>
                    </a:lnTo>
                    <a:lnTo>
                      <a:pt x="71531" y="1873"/>
                    </a:lnTo>
                    <a:lnTo>
                      <a:pt x="73633" y="3031"/>
                    </a:lnTo>
                    <a:lnTo>
                      <a:pt x="75813" y="3949"/>
                    </a:lnTo>
                    <a:lnTo>
                      <a:pt x="73718" y="5785"/>
                    </a:lnTo>
                    <a:lnTo>
                      <a:pt x="71143" y="7058"/>
                    </a:lnTo>
                    <a:lnTo>
                      <a:pt x="70130" y="8444"/>
                    </a:lnTo>
                    <a:lnTo>
                      <a:pt x="66631" y="10422"/>
                    </a:lnTo>
                    <a:lnTo>
                      <a:pt x="66089" y="11171"/>
                    </a:lnTo>
                    <a:lnTo>
                      <a:pt x="65103" y="14188"/>
                    </a:lnTo>
                    <a:lnTo>
                      <a:pt x="64987" y="15048"/>
                    </a:lnTo>
                    <a:lnTo>
                      <a:pt x="63861" y="16633"/>
                    </a:lnTo>
                    <a:lnTo>
                      <a:pt x="62795" y="18395"/>
                    </a:lnTo>
                    <a:lnTo>
                      <a:pt x="61555" y="19077"/>
                    </a:lnTo>
                    <a:lnTo>
                      <a:pt x="59708" y="19618"/>
                    </a:lnTo>
                    <a:lnTo>
                      <a:pt x="58658" y="20156"/>
                    </a:lnTo>
                    <a:lnTo>
                      <a:pt x="57336" y="19886"/>
                    </a:lnTo>
                    <a:lnTo>
                      <a:pt x="55662" y="19929"/>
                    </a:lnTo>
                    <a:lnTo>
                      <a:pt x="54830" y="20527"/>
                    </a:lnTo>
                    <a:lnTo>
                      <a:pt x="54871" y="20986"/>
                    </a:lnTo>
                    <a:lnTo>
                      <a:pt x="55371" y="21515"/>
                    </a:lnTo>
                    <a:lnTo>
                      <a:pt x="56837" y="22322"/>
                    </a:lnTo>
                    <a:lnTo>
                      <a:pt x="58463" y="23052"/>
                    </a:lnTo>
                    <a:lnTo>
                      <a:pt x="58284" y="23691"/>
                    </a:lnTo>
                    <a:lnTo>
                      <a:pt x="57413" y="24415"/>
                    </a:lnTo>
                    <a:lnTo>
                      <a:pt x="51873" y="26211"/>
                    </a:lnTo>
                    <a:lnTo>
                      <a:pt x="50223" y="27295"/>
                    </a:lnTo>
                    <a:lnTo>
                      <a:pt x="49651" y="28010"/>
                    </a:lnTo>
                    <a:lnTo>
                      <a:pt x="50238" y="29208"/>
                    </a:lnTo>
                    <a:lnTo>
                      <a:pt x="54656" y="32794"/>
                    </a:lnTo>
                    <a:lnTo>
                      <a:pt x="55408" y="33184"/>
                    </a:lnTo>
                    <a:lnTo>
                      <a:pt x="56061" y="35268"/>
                    </a:lnTo>
                    <a:lnTo>
                      <a:pt x="59956" y="36139"/>
                    </a:lnTo>
                    <a:lnTo>
                      <a:pt x="61553" y="37440"/>
                    </a:lnTo>
                    <a:lnTo>
                      <a:pt x="62927" y="37752"/>
                    </a:lnTo>
                    <a:lnTo>
                      <a:pt x="65912" y="37639"/>
                    </a:lnTo>
                    <a:lnTo>
                      <a:pt x="67112" y="38128"/>
                    </a:lnTo>
                    <a:lnTo>
                      <a:pt x="67790" y="37757"/>
                    </a:lnTo>
                    <a:lnTo>
                      <a:pt x="68183" y="37071"/>
                    </a:lnTo>
                    <a:lnTo>
                      <a:pt x="70696" y="35304"/>
                    </a:lnTo>
                    <a:lnTo>
                      <a:pt x="71527" y="34532"/>
                    </a:lnTo>
                    <a:lnTo>
                      <a:pt x="71028" y="33454"/>
                    </a:lnTo>
                    <a:lnTo>
                      <a:pt x="70485" y="32635"/>
                    </a:lnTo>
                    <a:lnTo>
                      <a:pt x="72013" y="31003"/>
                    </a:lnTo>
                    <a:lnTo>
                      <a:pt x="73866" y="29391"/>
                    </a:lnTo>
                    <a:lnTo>
                      <a:pt x="74795" y="29439"/>
                    </a:lnTo>
                    <a:lnTo>
                      <a:pt x="76377" y="30426"/>
                    </a:lnTo>
                    <a:lnTo>
                      <a:pt x="77680" y="31804"/>
                    </a:lnTo>
                    <a:lnTo>
                      <a:pt x="77857" y="32871"/>
                    </a:lnTo>
                    <a:lnTo>
                      <a:pt x="78097" y="33645"/>
                    </a:lnTo>
                    <a:lnTo>
                      <a:pt x="79330" y="35297"/>
                    </a:lnTo>
                    <a:lnTo>
                      <a:pt x="80126" y="35867"/>
                    </a:lnTo>
                    <a:lnTo>
                      <a:pt x="82273" y="36198"/>
                    </a:lnTo>
                    <a:lnTo>
                      <a:pt x="82773" y="36846"/>
                    </a:lnTo>
                    <a:lnTo>
                      <a:pt x="82390" y="39235"/>
                    </a:lnTo>
                    <a:lnTo>
                      <a:pt x="82709" y="40029"/>
                    </a:lnTo>
                    <a:lnTo>
                      <a:pt x="84957" y="40070"/>
                    </a:lnTo>
                    <a:lnTo>
                      <a:pt x="87342" y="39877"/>
                    </a:lnTo>
                    <a:lnTo>
                      <a:pt x="88175" y="39968"/>
                    </a:lnTo>
                    <a:lnTo>
                      <a:pt x="89036" y="39468"/>
                    </a:lnTo>
                    <a:lnTo>
                      <a:pt x="90363" y="38929"/>
                    </a:lnTo>
                    <a:lnTo>
                      <a:pt x="92257" y="39115"/>
                    </a:lnTo>
                    <a:lnTo>
                      <a:pt x="93191" y="40184"/>
                    </a:lnTo>
                    <a:lnTo>
                      <a:pt x="93607" y="41285"/>
                    </a:lnTo>
                    <a:lnTo>
                      <a:pt x="91977" y="41699"/>
                    </a:lnTo>
                    <a:lnTo>
                      <a:pt x="90275" y="41473"/>
                    </a:lnTo>
                    <a:lnTo>
                      <a:pt x="89445" y="42196"/>
                    </a:lnTo>
                    <a:lnTo>
                      <a:pt x="89391" y="43588"/>
                    </a:lnTo>
                    <a:lnTo>
                      <a:pt x="89966" y="45379"/>
                    </a:lnTo>
                    <a:lnTo>
                      <a:pt x="91104" y="46649"/>
                    </a:lnTo>
                    <a:lnTo>
                      <a:pt x="92014" y="49509"/>
                    </a:lnTo>
                    <a:lnTo>
                      <a:pt x="92768" y="52676"/>
                    </a:lnTo>
                    <a:lnTo>
                      <a:pt x="93941" y="54588"/>
                    </a:lnTo>
                    <a:lnTo>
                      <a:pt x="94182" y="56958"/>
                    </a:lnTo>
                    <a:lnTo>
                      <a:pt x="94009" y="58122"/>
                    </a:lnTo>
                    <a:lnTo>
                      <a:pt x="94223" y="60212"/>
                    </a:lnTo>
                    <a:lnTo>
                      <a:pt x="93724" y="60948"/>
                    </a:lnTo>
                    <a:lnTo>
                      <a:pt x="94098" y="62908"/>
                    </a:lnTo>
                    <a:lnTo>
                      <a:pt x="95479" y="66960"/>
                    </a:lnTo>
                    <a:lnTo>
                      <a:pt x="96082" y="69214"/>
                    </a:lnTo>
                    <a:lnTo>
                      <a:pt x="96471" y="74127"/>
                    </a:lnTo>
                    <a:lnTo>
                      <a:pt x="95497" y="75966"/>
                    </a:lnTo>
                    <a:lnTo>
                      <a:pt x="94188" y="77709"/>
                    </a:lnTo>
                    <a:lnTo>
                      <a:pt x="93333" y="79774"/>
                    </a:lnTo>
                    <a:lnTo>
                      <a:pt x="92672" y="82001"/>
                    </a:lnTo>
                    <a:lnTo>
                      <a:pt x="92274" y="85587"/>
                    </a:lnTo>
                    <a:lnTo>
                      <a:pt x="89440" y="89784"/>
                    </a:lnTo>
                    <a:lnTo>
                      <a:pt x="88234" y="90826"/>
                    </a:lnTo>
                    <a:lnTo>
                      <a:pt x="86835" y="91467"/>
                    </a:lnTo>
                    <a:lnTo>
                      <a:pt x="89891" y="94395"/>
                    </a:lnTo>
                    <a:lnTo>
                      <a:pt x="87394" y="95700"/>
                    </a:lnTo>
                    <a:lnTo>
                      <a:pt x="84671" y="96111"/>
                    </a:lnTo>
                    <a:lnTo>
                      <a:pt x="81658" y="95379"/>
                    </a:lnTo>
                    <a:lnTo>
                      <a:pt x="79781" y="95468"/>
                    </a:lnTo>
                    <a:lnTo>
                      <a:pt x="78067" y="96415"/>
                    </a:lnTo>
                    <a:lnTo>
                      <a:pt x="77392" y="96988"/>
                    </a:lnTo>
                    <a:lnTo>
                      <a:pt x="76853" y="96711"/>
                    </a:lnTo>
                    <a:lnTo>
                      <a:pt x="75722" y="94311"/>
                    </a:lnTo>
                    <a:lnTo>
                      <a:pt x="74893" y="96790"/>
                    </a:lnTo>
                    <a:lnTo>
                      <a:pt x="73157" y="97578"/>
                    </a:lnTo>
                    <a:lnTo>
                      <a:pt x="70184" y="97410"/>
                    </a:lnTo>
                    <a:lnTo>
                      <a:pt x="65217" y="98070"/>
                    </a:lnTo>
                    <a:lnTo>
                      <a:pt x="63306" y="98775"/>
                    </a:lnTo>
                    <a:lnTo>
                      <a:pt x="62512" y="99878"/>
                    </a:lnTo>
                    <a:lnTo>
                      <a:pt x="61922" y="101152"/>
                    </a:lnTo>
                    <a:lnTo>
                      <a:pt x="61147" y="101904"/>
                    </a:lnTo>
                    <a:lnTo>
                      <a:pt x="60271" y="102300"/>
                    </a:lnTo>
                    <a:lnTo>
                      <a:pt x="56436" y="103238"/>
                    </a:lnTo>
                    <a:lnTo>
                      <a:pt x="55680" y="103613"/>
                    </a:lnTo>
                    <a:lnTo>
                      <a:pt x="53904" y="105667"/>
                    </a:lnTo>
                    <a:lnTo>
                      <a:pt x="51575" y="106853"/>
                    </a:lnTo>
                    <a:lnTo>
                      <a:pt x="49646" y="107208"/>
                    </a:lnTo>
                    <a:lnTo>
                      <a:pt x="47934" y="106014"/>
                    </a:lnTo>
                    <a:lnTo>
                      <a:pt x="47230" y="105296"/>
                    </a:lnTo>
                    <a:lnTo>
                      <a:pt x="46435" y="104931"/>
                    </a:lnTo>
                    <a:lnTo>
                      <a:pt x="43805" y="104987"/>
                    </a:lnTo>
                    <a:lnTo>
                      <a:pt x="44636" y="105357"/>
                    </a:lnTo>
                    <a:lnTo>
                      <a:pt x="45172" y="106200"/>
                    </a:lnTo>
                    <a:lnTo>
                      <a:pt x="45432" y="107815"/>
                    </a:lnTo>
                    <a:lnTo>
                      <a:pt x="45133" y="109397"/>
                    </a:lnTo>
                    <a:lnTo>
                      <a:pt x="43836" y="110200"/>
                    </a:lnTo>
                    <a:lnTo>
                      <a:pt x="42287" y="110348"/>
                    </a:lnTo>
                    <a:lnTo>
                      <a:pt x="39845" y="111987"/>
                    </a:lnTo>
                    <a:lnTo>
                      <a:pt x="36612" y="112435"/>
                    </a:lnTo>
                    <a:lnTo>
                      <a:pt x="34866" y="113943"/>
                    </a:lnTo>
                    <a:lnTo>
                      <a:pt x="24185" y="116492"/>
                    </a:lnTo>
                    <a:lnTo>
                      <a:pt x="23579" y="116522"/>
                    </a:lnTo>
                    <a:lnTo>
                      <a:pt x="22105" y="115873"/>
                    </a:lnTo>
                    <a:lnTo>
                      <a:pt x="20506" y="115586"/>
                    </a:lnTo>
                    <a:lnTo>
                      <a:pt x="18914" y="115789"/>
                    </a:lnTo>
                    <a:lnTo>
                      <a:pt x="14438" y="117212"/>
                    </a:lnTo>
                    <a:lnTo>
                      <a:pt x="12270" y="116929"/>
                    </a:lnTo>
                    <a:lnTo>
                      <a:pt x="15033" y="113390"/>
                    </a:lnTo>
                    <a:lnTo>
                      <a:pt x="18748" y="111602"/>
                    </a:lnTo>
                    <a:lnTo>
                      <a:pt x="19134" y="111112"/>
                    </a:lnTo>
                    <a:lnTo>
                      <a:pt x="17920" y="110872"/>
                    </a:lnTo>
                    <a:lnTo>
                      <a:pt x="10862" y="112114"/>
                    </a:lnTo>
                    <a:lnTo>
                      <a:pt x="8410" y="113172"/>
                    </a:lnTo>
                    <a:lnTo>
                      <a:pt x="5959" y="113479"/>
                    </a:lnTo>
                    <a:lnTo>
                      <a:pt x="7094" y="111864"/>
                    </a:lnTo>
                    <a:lnTo>
                      <a:pt x="10256" y="109650"/>
                    </a:lnTo>
                    <a:lnTo>
                      <a:pt x="11952" y="108607"/>
                    </a:lnTo>
                    <a:lnTo>
                      <a:pt x="12987" y="108193"/>
                    </a:lnTo>
                    <a:lnTo>
                      <a:pt x="14168" y="106891"/>
                    </a:lnTo>
                    <a:lnTo>
                      <a:pt x="17500" y="105411"/>
                    </a:lnTo>
                    <a:lnTo>
                      <a:pt x="6767" y="108463"/>
                    </a:lnTo>
                    <a:lnTo>
                      <a:pt x="3947" y="108091"/>
                    </a:lnTo>
                    <a:lnTo>
                      <a:pt x="3283" y="107240"/>
                    </a:lnTo>
                    <a:lnTo>
                      <a:pt x="1087" y="107639"/>
                    </a:lnTo>
                    <a:lnTo>
                      <a:pt x="255" y="105579"/>
                    </a:lnTo>
                    <a:lnTo>
                      <a:pt x="3508" y="102454"/>
                    </a:lnTo>
                    <a:lnTo>
                      <a:pt x="5404" y="101109"/>
                    </a:lnTo>
                    <a:lnTo>
                      <a:pt x="7655" y="100382"/>
                    </a:lnTo>
                    <a:lnTo>
                      <a:pt x="9822" y="99339"/>
                    </a:lnTo>
                    <a:lnTo>
                      <a:pt x="10626" y="98063"/>
                    </a:lnTo>
                    <a:lnTo>
                      <a:pt x="9606" y="97656"/>
                    </a:lnTo>
                    <a:lnTo>
                      <a:pt x="3112" y="97980"/>
                    </a:lnTo>
                    <a:lnTo>
                      <a:pt x="0" y="97708"/>
                    </a:lnTo>
                    <a:lnTo>
                      <a:pt x="168" y="96696"/>
                    </a:lnTo>
                    <a:lnTo>
                      <a:pt x="742" y="95574"/>
                    </a:lnTo>
                    <a:lnTo>
                      <a:pt x="3965" y="93654"/>
                    </a:lnTo>
                    <a:lnTo>
                      <a:pt x="5708" y="93345"/>
                    </a:lnTo>
                    <a:lnTo>
                      <a:pt x="7263" y="93528"/>
                    </a:lnTo>
                    <a:lnTo>
                      <a:pt x="8781" y="94020"/>
                    </a:lnTo>
                    <a:lnTo>
                      <a:pt x="10015" y="94663"/>
                    </a:lnTo>
                    <a:lnTo>
                      <a:pt x="13668" y="94294"/>
                    </a:lnTo>
                    <a:lnTo>
                      <a:pt x="12143" y="93067"/>
                    </a:lnTo>
                    <a:lnTo>
                      <a:pt x="11874" y="90572"/>
                    </a:lnTo>
                    <a:lnTo>
                      <a:pt x="10706" y="89733"/>
                    </a:lnTo>
                    <a:lnTo>
                      <a:pt x="12201" y="88575"/>
                    </a:lnTo>
                    <a:lnTo>
                      <a:pt x="13911" y="87871"/>
                    </a:lnTo>
                    <a:lnTo>
                      <a:pt x="16761" y="85473"/>
                    </a:lnTo>
                    <a:lnTo>
                      <a:pt x="17776" y="85108"/>
                    </a:lnTo>
                    <a:lnTo>
                      <a:pt x="23416" y="84525"/>
                    </a:lnTo>
                    <a:lnTo>
                      <a:pt x="29499" y="83263"/>
                    </a:lnTo>
                    <a:lnTo>
                      <a:pt x="35529" y="81519"/>
                    </a:lnTo>
                    <a:lnTo>
                      <a:pt x="32437" y="80544"/>
                    </a:lnTo>
                    <a:lnTo>
                      <a:pt x="30956" y="79257"/>
                    </a:lnTo>
                    <a:lnTo>
                      <a:pt x="28576" y="81858"/>
                    </a:lnTo>
                    <a:lnTo>
                      <a:pt x="26863" y="82852"/>
                    </a:lnTo>
                    <a:lnTo>
                      <a:pt x="22024" y="83383"/>
                    </a:lnTo>
                    <a:lnTo>
                      <a:pt x="20492" y="83091"/>
                    </a:lnTo>
                    <a:lnTo>
                      <a:pt x="18335" y="82284"/>
                    </a:lnTo>
                    <a:lnTo>
                      <a:pt x="17665" y="82592"/>
                    </a:lnTo>
                    <a:lnTo>
                      <a:pt x="17042" y="83215"/>
                    </a:lnTo>
                    <a:lnTo>
                      <a:pt x="13839" y="84489"/>
                    </a:lnTo>
                    <a:lnTo>
                      <a:pt x="10473" y="84794"/>
                    </a:lnTo>
                    <a:lnTo>
                      <a:pt x="14387" y="82456"/>
                    </a:lnTo>
                    <a:lnTo>
                      <a:pt x="19353" y="78489"/>
                    </a:lnTo>
                    <a:lnTo>
                      <a:pt x="20461" y="77234"/>
                    </a:lnTo>
                    <a:lnTo>
                      <a:pt x="22037" y="75050"/>
                    </a:lnTo>
                    <a:lnTo>
                      <a:pt x="21549" y="74078"/>
                    </a:lnTo>
                    <a:lnTo>
                      <a:pt x="20526" y="73524"/>
                    </a:lnTo>
                    <a:lnTo>
                      <a:pt x="24125" y="69022"/>
                    </a:lnTo>
                    <a:lnTo>
                      <a:pt x="25392" y="68204"/>
                    </a:lnTo>
                    <a:lnTo>
                      <a:pt x="27699" y="68072"/>
                    </a:lnTo>
                    <a:lnTo>
                      <a:pt x="29389" y="67357"/>
                    </a:lnTo>
                    <a:lnTo>
                      <a:pt x="30134" y="67354"/>
                    </a:lnTo>
                    <a:lnTo>
                      <a:pt x="30804" y="67088"/>
                    </a:lnTo>
                    <a:lnTo>
                      <a:pt x="32286" y="65736"/>
                    </a:lnTo>
                    <a:lnTo>
                      <a:pt x="29999" y="64876"/>
                    </a:lnTo>
                    <a:lnTo>
                      <a:pt x="27638" y="64433"/>
                    </a:lnTo>
                    <a:lnTo>
                      <a:pt x="20332" y="64902"/>
                    </a:lnTo>
                    <a:lnTo>
                      <a:pt x="19371" y="64801"/>
                    </a:lnTo>
                    <a:lnTo>
                      <a:pt x="18465" y="64386"/>
                    </a:lnTo>
                    <a:lnTo>
                      <a:pt x="17877" y="63787"/>
                    </a:lnTo>
                    <a:lnTo>
                      <a:pt x="17435" y="62252"/>
                    </a:lnTo>
                    <a:lnTo>
                      <a:pt x="16899" y="61909"/>
                    </a:lnTo>
                    <a:lnTo>
                      <a:pt x="15250" y="61909"/>
                    </a:lnTo>
                    <a:lnTo>
                      <a:pt x="13625" y="62378"/>
                    </a:lnTo>
                    <a:lnTo>
                      <a:pt x="12490" y="62333"/>
                    </a:lnTo>
                    <a:lnTo>
                      <a:pt x="11376" y="61660"/>
                    </a:lnTo>
                    <a:lnTo>
                      <a:pt x="13153" y="60088"/>
                    </a:lnTo>
                    <a:lnTo>
                      <a:pt x="10862" y="59718"/>
                    </a:lnTo>
                    <a:lnTo>
                      <a:pt x="8542" y="60027"/>
                    </a:lnTo>
                    <a:lnTo>
                      <a:pt x="6611" y="59551"/>
                    </a:lnTo>
                    <a:lnTo>
                      <a:pt x="6551" y="58564"/>
                    </a:lnTo>
                    <a:lnTo>
                      <a:pt x="7426" y="57579"/>
                    </a:lnTo>
                    <a:lnTo>
                      <a:pt x="6279" y="56644"/>
                    </a:lnTo>
                    <a:lnTo>
                      <a:pt x="6042" y="55462"/>
                    </a:lnTo>
                    <a:lnTo>
                      <a:pt x="7264" y="54881"/>
                    </a:lnTo>
                    <a:lnTo>
                      <a:pt x="8599" y="55074"/>
                    </a:lnTo>
                    <a:lnTo>
                      <a:pt x="11320" y="54199"/>
                    </a:lnTo>
                    <a:lnTo>
                      <a:pt x="14806" y="53774"/>
                    </a:lnTo>
                    <a:lnTo>
                      <a:pt x="11816" y="52911"/>
                    </a:lnTo>
                    <a:lnTo>
                      <a:pt x="10625" y="52171"/>
                    </a:lnTo>
                    <a:lnTo>
                      <a:pt x="10568" y="51038"/>
                    </a:lnTo>
                    <a:lnTo>
                      <a:pt x="10805" y="50068"/>
                    </a:lnTo>
                    <a:lnTo>
                      <a:pt x="14266" y="48427"/>
                    </a:lnTo>
                    <a:lnTo>
                      <a:pt x="17955" y="47703"/>
                    </a:lnTo>
                    <a:lnTo>
                      <a:pt x="17683" y="46621"/>
                    </a:lnTo>
                    <a:lnTo>
                      <a:pt x="17941" y="45450"/>
                    </a:lnTo>
                    <a:lnTo>
                      <a:pt x="14212" y="45112"/>
                    </a:lnTo>
                    <a:lnTo>
                      <a:pt x="10529" y="45938"/>
                    </a:lnTo>
                    <a:lnTo>
                      <a:pt x="10923" y="43700"/>
                    </a:lnTo>
                    <a:lnTo>
                      <a:pt x="11805" y="41678"/>
                    </a:lnTo>
                    <a:lnTo>
                      <a:pt x="11979" y="40343"/>
                    </a:lnTo>
                    <a:lnTo>
                      <a:pt x="11803" y="38914"/>
                    </a:lnTo>
                    <a:lnTo>
                      <a:pt x="10078" y="39525"/>
                    </a:lnTo>
                    <a:lnTo>
                      <a:pt x="9876" y="37509"/>
                    </a:lnTo>
                    <a:lnTo>
                      <a:pt x="9135" y="36125"/>
                    </a:lnTo>
                    <a:lnTo>
                      <a:pt x="6580" y="37078"/>
                    </a:lnTo>
                    <a:lnTo>
                      <a:pt x="6646" y="35252"/>
                    </a:lnTo>
                    <a:lnTo>
                      <a:pt x="7382" y="33975"/>
                    </a:lnTo>
                    <a:lnTo>
                      <a:pt x="8718" y="33420"/>
                    </a:lnTo>
                    <a:lnTo>
                      <a:pt x="10045" y="33661"/>
                    </a:lnTo>
                    <a:lnTo>
                      <a:pt x="12508" y="33637"/>
                    </a:lnTo>
                    <a:lnTo>
                      <a:pt x="14883" y="32677"/>
                    </a:lnTo>
                    <a:lnTo>
                      <a:pt x="18307" y="32430"/>
                    </a:lnTo>
                    <a:lnTo>
                      <a:pt x="23764" y="32732"/>
                    </a:lnTo>
                    <a:lnTo>
                      <a:pt x="27515" y="35441"/>
                    </a:lnTo>
                    <a:lnTo>
                      <a:pt x="28483" y="34957"/>
                    </a:lnTo>
                    <a:lnTo>
                      <a:pt x="29983" y="33245"/>
                    </a:lnTo>
                    <a:lnTo>
                      <a:pt x="30687" y="33056"/>
                    </a:lnTo>
                    <a:lnTo>
                      <a:pt x="36340" y="33802"/>
                    </a:lnTo>
                    <a:lnTo>
                      <a:pt x="39851" y="34787"/>
                    </a:lnTo>
                    <a:lnTo>
                      <a:pt x="40790" y="34480"/>
                    </a:lnTo>
                    <a:lnTo>
                      <a:pt x="40283" y="32580"/>
                    </a:lnTo>
                    <a:lnTo>
                      <a:pt x="39074" y="31262"/>
                    </a:lnTo>
                    <a:lnTo>
                      <a:pt x="40593" y="29534"/>
                    </a:lnTo>
                    <a:lnTo>
                      <a:pt x="42438" y="28363"/>
                    </a:lnTo>
                    <a:lnTo>
                      <a:pt x="43671" y="27779"/>
                    </a:lnTo>
                    <a:lnTo>
                      <a:pt x="46518" y="27053"/>
                    </a:lnTo>
                    <a:lnTo>
                      <a:pt x="47759" y="26369"/>
                    </a:lnTo>
                    <a:lnTo>
                      <a:pt x="48586" y="24143"/>
                    </a:lnTo>
                    <a:lnTo>
                      <a:pt x="49902" y="22287"/>
                    </a:lnTo>
                    <a:lnTo>
                      <a:pt x="42758" y="23252"/>
                    </a:lnTo>
                    <a:lnTo>
                      <a:pt x="35961" y="21052"/>
                    </a:lnTo>
                    <a:lnTo>
                      <a:pt x="37039" y="19495"/>
                    </a:lnTo>
                    <a:lnTo>
                      <a:pt x="38474" y="18612"/>
                    </a:lnTo>
                    <a:lnTo>
                      <a:pt x="40950" y="17935"/>
                    </a:lnTo>
                    <a:lnTo>
                      <a:pt x="41185" y="17122"/>
                    </a:lnTo>
                    <a:lnTo>
                      <a:pt x="42438" y="16446"/>
                    </a:lnTo>
                    <a:lnTo>
                      <a:pt x="44510" y="14669"/>
                    </a:lnTo>
                    <a:lnTo>
                      <a:pt x="43749" y="12346"/>
                    </a:lnTo>
                    <a:lnTo>
                      <a:pt x="44157" y="10646"/>
                    </a:lnTo>
                    <a:lnTo>
                      <a:pt x="45649" y="9537"/>
                    </a:lnTo>
                    <a:lnTo>
                      <a:pt x="46116" y="7945"/>
                    </a:lnTo>
                    <a:lnTo>
                      <a:pt x="46781" y="6772"/>
                    </a:lnTo>
                    <a:lnTo>
                      <a:pt x="49808" y="6352"/>
                    </a:lnTo>
                    <a:lnTo>
                      <a:pt x="52718" y="5261"/>
                    </a:lnTo>
                    <a:lnTo>
                      <a:pt x="53769" y="5367"/>
                    </a:lnTo>
                    <a:lnTo>
                      <a:pt x="57205" y="5115"/>
                    </a:lnTo>
                    <a:lnTo>
                      <a:pt x="58369" y="5555"/>
                    </a:lnTo>
                    <a:lnTo>
                      <a:pt x="58104" y="3626"/>
                    </a:lnTo>
                    <a:lnTo>
                      <a:pt x="60214" y="3375"/>
                    </a:lnTo>
                    <a:lnTo>
                      <a:pt x="61039" y="3760"/>
                    </a:lnTo>
                    <a:lnTo>
                      <a:pt x="61402" y="5127"/>
                    </a:lnTo>
                    <a:lnTo>
                      <a:pt x="62361" y="5999"/>
                    </a:lnTo>
                    <a:lnTo>
                      <a:pt x="62657" y="7513"/>
                    </a:lnTo>
                    <a:lnTo>
                      <a:pt x="62014" y="8682"/>
                    </a:lnTo>
                    <a:lnTo>
                      <a:pt x="60940" y="9582"/>
                    </a:lnTo>
                    <a:lnTo>
                      <a:pt x="61922" y="10503"/>
                    </a:lnTo>
                    <a:lnTo>
                      <a:pt x="60399" y="12166"/>
                    </a:lnTo>
                    <a:lnTo>
                      <a:pt x="62043" y="11458"/>
                    </a:lnTo>
                    <a:lnTo>
                      <a:pt x="64386" y="9829"/>
                    </a:lnTo>
                    <a:lnTo>
                      <a:pt x="64265" y="8496"/>
                    </a:lnTo>
                    <a:lnTo>
                      <a:pt x="63866" y="6820"/>
                    </a:lnTo>
                    <a:lnTo>
                      <a:pt x="63214" y="5307"/>
                    </a:lnTo>
                    <a:lnTo>
                      <a:pt x="63514" y="3639"/>
                    </a:lnTo>
                    <a:lnTo>
                      <a:pt x="64831" y="2595"/>
                    </a:lnTo>
                    <a:lnTo>
                      <a:pt x="68293" y="2070"/>
                    </a:lnTo>
                    <a:lnTo>
                      <a:pt x="66873" y="174"/>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270" name="ee4p_IT_1_15912"/>
              <p:cNvSpPr>
                <a:spLocks noChangeAspect="1"/>
              </p:cNvSpPr>
              <p:nvPr>
                <p:custDataLst>
                  <p:tags r:id="rId22"/>
                </p:custDataLst>
              </p:nvPr>
            </p:nvSpPr>
            <p:spPr>
              <a:xfrm>
                <a:off x="4488825" y="5317667"/>
                <a:ext cx="653384" cy="636877"/>
              </a:xfrm>
              <a:custGeom>
                <a:avLst/>
                <a:gdLst>
                  <a:gd name="connsiteX0" fmla="*/ 83300 w 164820"/>
                  <a:gd name="connsiteY0" fmla="*/ 156716 h 160656"/>
                  <a:gd name="connsiteX1" fmla="*/ 84985 w 164820"/>
                  <a:gd name="connsiteY1" fmla="*/ 157277 h 160656"/>
                  <a:gd name="connsiteX2" fmla="*/ 85512 w 164820"/>
                  <a:gd name="connsiteY2" fmla="*/ 158410 h 160656"/>
                  <a:gd name="connsiteX3" fmla="*/ 85583 w 164820"/>
                  <a:gd name="connsiteY3" fmla="*/ 158900 h 160656"/>
                  <a:gd name="connsiteX4" fmla="*/ 84523 w 164820"/>
                  <a:gd name="connsiteY4" fmla="*/ 159180 h 160656"/>
                  <a:gd name="connsiteX5" fmla="*/ 83137 w 164820"/>
                  <a:gd name="connsiteY5" fmla="*/ 158308 h 160656"/>
                  <a:gd name="connsiteX6" fmla="*/ 83044 w 164820"/>
                  <a:gd name="connsiteY6" fmla="*/ 157083 h 160656"/>
                  <a:gd name="connsiteX7" fmla="*/ 163353 w 164820"/>
                  <a:gd name="connsiteY7" fmla="*/ 119599 h 160656"/>
                  <a:gd name="connsiteX8" fmla="*/ 164820 w 164820"/>
                  <a:gd name="connsiteY8" fmla="*/ 120327 h 160656"/>
                  <a:gd name="connsiteX9" fmla="*/ 163535 w 164820"/>
                  <a:gd name="connsiteY9" fmla="*/ 121541 h 160656"/>
                  <a:gd name="connsiteX10" fmla="*/ 162038 w 164820"/>
                  <a:gd name="connsiteY10" fmla="*/ 124459 h 160656"/>
                  <a:gd name="connsiteX11" fmla="*/ 161304 w 164820"/>
                  <a:gd name="connsiteY11" fmla="*/ 125580 h 160656"/>
                  <a:gd name="connsiteX12" fmla="*/ 155970 w 164820"/>
                  <a:gd name="connsiteY12" fmla="*/ 132706 h 160656"/>
                  <a:gd name="connsiteX13" fmla="*/ 155359 w 164820"/>
                  <a:gd name="connsiteY13" fmla="*/ 134350 h 160656"/>
                  <a:gd name="connsiteX14" fmla="*/ 154984 w 164820"/>
                  <a:gd name="connsiteY14" fmla="*/ 136135 h 160656"/>
                  <a:gd name="connsiteX15" fmla="*/ 154431 w 164820"/>
                  <a:gd name="connsiteY15" fmla="*/ 137699 h 160656"/>
                  <a:gd name="connsiteX16" fmla="*/ 153683 w 164820"/>
                  <a:gd name="connsiteY16" fmla="*/ 139172 h 160656"/>
                  <a:gd name="connsiteX17" fmla="*/ 152986 w 164820"/>
                  <a:gd name="connsiteY17" fmla="*/ 141044 h 160656"/>
                  <a:gd name="connsiteX18" fmla="*/ 153122 w 164820"/>
                  <a:gd name="connsiteY18" fmla="*/ 143164 h 160656"/>
                  <a:gd name="connsiteX19" fmla="*/ 153373 w 164820"/>
                  <a:gd name="connsiteY19" fmla="*/ 144204 h 160656"/>
                  <a:gd name="connsiteX20" fmla="*/ 154014 w 164820"/>
                  <a:gd name="connsiteY20" fmla="*/ 144885 h 160656"/>
                  <a:gd name="connsiteX21" fmla="*/ 155068 w 164820"/>
                  <a:gd name="connsiteY21" fmla="*/ 145526 h 160656"/>
                  <a:gd name="connsiteX22" fmla="*/ 155877 w 164820"/>
                  <a:gd name="connsiteY22" fmla="*/ 146508 h 160656"/>
                  <a:gd name="connsiteX23" fmla="*/ 154636 w 164820"/>
                  <a:gd name="connsiteY23" fmla="*/ 147403 h 160656"/>
                  <a:gd name="connsiteX24" fmla="*/ 156005 w 164820"/>
                  <a:gd name="connsiteY24" fmla="*/ 149197 h 160656"/>
                  <a:gd name="connsiteX25" fmla="*/ 157169 w 164820"/>
                  <a:gd name="connsiteY25" fmla="*/ 150262 h 160656"/>
                  <a:gd name="connsiteX26" fmla="*/ 157324 w 164820"/>
                  <a:gd name="connsiteY26" fmla="*/ 151324 h 160656"/>
                  <a:gd name="connsiteX27" fmla="*/ 157298 w 164820"/>
                  <a:gd name="connsiteY27" fmla="*/ 152389 h 160656"/>
                  <a:gd name="connsiteX28" fmla="*/ 154880 w 164820"/>
                  <a:gd name="connsiteY28" fmla="*/ 154385 h 160656"/>
                  <a:gd name="connsiteX29" fmla="*/ 153934 w 164820"/>
                  <a:gd name="connsiteY29" fmla="*/ 155483 h 160656"/>
                  <a:gd name="connsiteX30" fmla="*/ 153347 w 164820"/>
                  <a:gd name="connsiteY30" fmla="*/ 156812 h 160656"/>
                  <a:gd name="connsiteX31" fmla="*/ 153092 w 164820"/>
                  <a:gd name="connsiteY31" fmla="*/ 158184 h 160656"/>
                  <a:gd name="connsiteX32" fmla="*/ 153357 w 164820"/>
                  <a:gd name="connsiteY32" fmla="*/ 159422 h 160656"/>
                  <a:gd name="connsiteX33" fmla="*/ 153275 w 164820"/>
                  <a:gd name="connsiteY33" fmla="*/ 160656 h 160656"/>
                  <a:gd name="connsiteX34" fmla="*/ 150840 w 164820"/>
                  <a:gd name="connsiteY34" fmla="*/ 160502 h 160656"/>
                  <a:gd name="connsiteX35" fmla="*/ 148346 w 164820"/>
                  <a:gd name="connsiteY35" fmla="*/ 159750 h 160656"/>
                  <a:gd name="connsiteX36" fmla="*/ 145832 w 164820"/>
                  <a:gd name="connsiteY36" fmla="*/ 160083 h 160656"/>
                  <a:gd name="connsiteX37" fmla="*/ 142258 w 164820"/>
                  <a:gd name="connsiteY37" fmla="*/ 158657 h 160656"/>
                  <a:gd name="connsiteX38" fmla="*/ 140956 w 164820"/>
                  <a:gd name="connsiteY38" fmla="*/ 158399 h 160656"/>
                  <a:gd name="connsiteX39" fmla="*/ 139771 w 164820"/>
                  <a:gd name="connsiteY39" fmla="*/ 157843 h 160656"/>
                  <a:gd name="connsiteX40" fmla="*/ 136795 w 164820"/>
                  <a:gd name="connsiteY40" fmla="*/ 153418 h 160656"/>
                  <a:gd name="connsiteX41" fmla="*/ 134402 w 164820"/>
                  <a:gd name="connsiteY41" fmla="*/ 151546 h 160656"/>
                  <a:gd name="connsiteX42" fmla="*/ 131835 w 164820"/>
                  <a:gd name="connsiteY42" fmla="*/ 150090 h 160656"/>
                  <a:gd name="connsiteX43" fmla="*/ 129211 w 164820"/>
                  <a:gd name="connsiteY43" fmla="*/ 150001 h 160656"/>
                  <a:gd name="connsiteX44" fmla="*/ 126583 w 164820"/>
                  <a:gd name="connsiteY44" fmla="*/ 150167 h 160656"/>
                  <a:gd name="connsiteX45" fmla="*/ 124264 w 164820"/>
                  <a:gd name="connsiteY45" fmla="*/ 149269 h 160656"/>
                  <a:gd name="connsiteX46" fmla="*/ 119544 w 164820"/>
                  <a:gd name="connsiteY46" fmla="*/ 146257 h 160656"/>
                  <a:gd name="connsiteX47" fmla="*/ 114542 w 164820"/>
                  <a:gd name="connsiteY47" fmla="*/ 143846 h 160656"/>
                  <a:gd name="connsiteX48" fmla="*/ 112420 w 164820"/>
                  <a:gd name="connsiteY48" fmla="*/ 142274 h 160656"/>
                  <a:gd name="connsiteX49" fmla="*/ 111450 w 164820"/>
                  <a:gd name="connsiteY49" fmla="*/ 141217 h 160656"/>
                  <a:gd name="connsiteX50" fmla="*/ 110319 w 164820"/>
                  <a:gd name="connsiteY50" fmla="*/ 140515 h 160656"/>
                  <a:gd name="connsiteX51" fmla="*/ 107453 w 164820"/>
                  <a:gd name="connsiteY51" fmla="*/ 139819 h 160656"/>
                  <a:gd name="connsiteX52" fmla="*/ 104884 w 164820"/>
                  <a:gd name="connsiteY52" fmla="*/ 138186 h 160656"/>
                  <a:gd name="connsiteX53" fmla="*/ 103713 w 164820"/>
                  <a:gd name="connsiteY53" fmla="*/ 138066 h 160656"/>
                  <a:gd name="connsiteX54" fmla="*/ 101195 w 164820"/>
                  <a:gd name="connsiteY54" fmla="*/ 138265 h 160656"/>
                  <a:gd name="connsiteX55" fmla="*/ 99906 w 164820"/>
                  <a:gd name="connsiteY55" fmla="*/ 138152 h 160656"/>
                  <a:gd name="connsiteX56" fmla="*/ 98606 w 164820"/>
                  <a:gd name="connsiteY56" fmla="*/ 137577 h 160656"/>
                  <a:gd name="connsiteX57" fmla="*/ 96097 w 164820"/>
                  <a:gd name="connsiteY57" fmla="*/ 135655 h 160656"/>
                  <a:gd name="connsiteX58" fmla="*/ 94497 w 164820"/>
                  <a:gd name="connsiteY58" fmla="*/ 132988 h 160656"/>
                  <a:gd name="connsiteX59" fmla="*/ 94080 w 164820"/>
                  <a:gd name="connsiteY59" fmla="*/ 131811 h 160656"/>
                  <a:gd name="connsiteX60" fmla="*/ 95214 w 164820"/>
                  <a:gd name="connsiteY60" fmla="*/ 128764 h 160656"/>
                  <a:gd name="connsiteX61" fmla="*/ 96559 w 164820"/>
                  <a:gd name="connsiteY61" fmla="*/ 125837 h 160656"/>
                  <a:gd name="connsiteX62" fmla="*/ 97753 w 164820"/>
                  <a:gd name="connsiteY62" fmla="*/ 125015 h 160656"/>
                  <a:gd name="connsiteX63" fmla="*/ 99140 w 164820"/>
                  <a:gd name="connsiteY63" fmla="*/ 124426 h 160656"/>
                  <a:gd name="connsiteX64" fmla="*/ 99980 w 164820"/>
                  <a:gd name="connsiteY64" fmla="*/ 123559 h 160656"/>
                  <a:gd name="connsiteX65" fmla="*/ 100688 w 164820"/>
                  <a:gd name="connsiteY65" fmla="*/ 122497 h 160656"/>
                  <a:gd name="connsiteX66" fmla="*/ 103260 w 164820"/>
                  <a:gd name="connsiteY66" fmla="*/ 125560 h 160656"/>
                  <a:gd name="connsiteX67" fmla="*/ 104411 w 164820"/>
                  <a:gd name="connsiteY67" fmla="*/ 126300 h 160656"/>
                  <a:gd name="connsiteX68" fmla="*/ 105577 w 164820"/>
                  <a:gd name="connsiteY68" fmla="*/ 126135 h 160656"/>
                  <a:gd name="connsiteX69" fmla="*/ 107645 w 164820"/>
                  <a:gd name="connsiteY69" fmla="*/ 125038 h 160656"/>
                  <a:gd name="connsiteX70" fmla="*/ 107818 w 164820"/>
                  <a:gd name="connsiteY70" fmla="*/ 123836 h 160656"/>
                  <a:gd name="connsiteX71" fmla="*/ 110098 w 164820"/>
                  <a:gd name="connsiteY71" fmla="*/ 122311 h 160656"/>
                  <a:gd name="connsiteX72" fmla="*/ 112999 w 164820"/>
                  <a:gd name="connsiteY72" fmla="*/ 122282 h 160656"/>
                  <a:gd name="connsiteX73" fmla="*/ 114337 w 164820"/>
                  <a:gd name="connsiteY73" fmla="*/ 122562 h 160656"/>
                  <a:gd name="connsiteX74" fmla="*/ 115041 w 164820"/>
                  <a:gd name="connsiteY74" fmla="*/ 123941 h 160656"/>
                  <a:gd name="connsiteX75" fmla="*/ 116147 w 164820"/>
                  <a:gd name="connsiteY75" fmla="*/ 124366 h 160656"/>
                  <a:gd name="connsiteX76" fmla="*/ 117425 w 164820"/>
                  <a:gd name="connsiteY76" fmla="*/ 124549 h 160656"/>
                  <a:gd name="connsiteX77" fmla="*/ 121632 w 164820"/>
                  <a:gd name="connsiteY77" fmla="*/ 127175 h 160656"/>
                  <a:gd name="connsiteX78" fmla="*/ 122811 w 164820"/>
                  <a:gd name="connsiteY78" fmla="*/ 127603 h 160656"/>
                  <a:gd name="connsiteX79" fmla="*/ 124005 w 164820"/>
                  <a:gd name="connsiteY79" fmla="*/ 127676 h 160656"/>
                  <a:gd name="connsiteX80" fmla="*/ 127272 w 164820"/>
                  <a:gd name="connsiteY80" fmla="*/ 126574 h 160656"/>
                  <a:gd name="connsiteX81" fmla="*/ 129779 w 164820"/>
                  <a:gd name="connsiteY81" fmla="*/ 126155 h 160656"/>
                  <a:gd name="connsiteX82" fmla="*/ 135035 w 164820"/>
                  <a:gd name="connsiteY82" fmla="*/ 126762 h 160656"/>
                  <a:gd name="connsiteX83" fmla="*/ 137877 w 164820"/>
                  <a:gd name="connsiteY83" fmla="*/ 126102 h 160656"/>
                  <a:gd name="connsiteX84" fmla="*/ 139861 w 164820"/>
                  <a:gd name="connsiteY84" fmla="*/ 126027 h 160656"/>
                  <a:gd name="connsiteX85" fmla="*/ 142753 w 164820"/>
                  <a:gd name="connsiteY85" fmla="*/ 125012 h 160656"/>
                  <a:gd name="connsiteX86" fmla="*/ 144975 w 164820"/>
                  <a:gd name="connsiteY86" fmla="*/ 123326 h 160656"/>
                  <a:gd name="connsiteX87" fmla="*/ 146134 w 164820"/>
                  <a:gd name="connsiteY87" fmla="*/ 122910 h 160656"/>
                  <a:gd name="connsiteX88" fmla="*/ 147378 w 164820"/>
                  <a:gd name="connsiteY88" fmla="*/ 122790 h 160656"/>
                  <a:gd name="connsiteX89" fmla="*/ 150386 w 164820"/>
                  <a:gd name="connsiteY89" fmla="*/ 122895 h 160656"/>
                  <a:gd name="connsiteX90" fmla="*/ 153411 w 164820"/>
                  <a:gd name="connsiteY90" fmla="*/ 123276 h 160656"/>
                  <a:gd name="connsiteX91" fmla="*/ 154679 w 164820"/>
                  <a:gd name="connsiteY91" fmla="*/ 122882 h 160656"/>
                  <a:gd name="connsiteX92" fmla="*/ 155739 w 164820"/>
                  <a:gd name="connsiteY92" fmla="*/ 121779 h 160656"/>
                  <a:gd name="connsiteX93" fmla="*/ 156968 w 164820"/>
                  <a:gd name="connsiteY93" fmla="*/ 121282 h 160656"/>
                  <a:gd name="connsiteX94" fmla="*/ 158320 w 164820"/>
                  <a:gd name="connsiteY94" fmla="*/ 121617 h 160656"/>
                  <a:gd name="connsiteX95" fmla="*/ 161813 w 164820"/>
                  <a:gd name="connsiteY95" fmla="*/ 119728 h 160656"/>
                  <a:gd name="connsiteX96" fmla="*/ 4111 w 164820"/>
                  <a:gd name="connsiteY96" fmla="*/ 98453 h 160656"/>
                  <a:gd name="connsiteX97" fmla="*/ 5744 w 164820"/>
                  <a:gd name="connsiteY97" fmla="*/ 99107 h 160656"/>
                  <a:gd name="connsiteX98" fmla="*/ 6590 w 164820"/>
                  <a:gd name="connsiteY98" fmla="*/ 99705 h 160656"/>
                  <a:gd name="connsiteX99" fmla="*/ 5321 w 164820"/>
                  <a:gd name="connsiteY99" fmla="*/ 102261 h 160656"/>
                  <a:gd name="connsiteX100" fmla="*/ 3982 w 164820"/>
                  <a:gd name="connsiteY100" fmla="*/ 100451 h 160656"/>
                  <a:gd name="connsiteX101" fmla="*/ 3930 w 164820"/>
                  <a:gd name="connsiteY101" fmla="*/ 98896 h 160656"/>
                  <a:gd name="connsiteX102" fmla="*/ 125825 w 164820"/>
                  <a:gd name="connsiteY102" fmla="*/ 55558 h 160656"/>
                  <a:gd name="connsiteX103" fmla="*/ 127836 w 164820"/>
                  <a:gd name="connsiteY103" fmla="*/ 56147 h 160656"/>
                  <a:gd name="connsiteX104" fmla="*/ 127808 w 164820"/>
                  <a:gd name="connsiteY104" fmla="*/ 56704 h 160656"/>
                  <a:gd name="connsiteX105" fmla="*/ 127309 w 164820"/>
                  <a:gd name="connsiteY105" fmla="*/ 57033 h 160656"/>
                  <a:gd name="connsiteX106" fmla="*/ 126322 w 164820"/>
                  <a:gd name="connsiteY106" fmla="*/ 57260 h 160656"/>
                  <a:gd name="connsiteX107" fmla="*/ 125747 w 164820"/>
                  <a:gd name="connsiteY107" fmla="*/ 56951 h 160656"/>
                  <a:gd name="connsiteX108" fmla="*/ 125434 w 164820"/>
                  <a:gd name="connsiteY108" fmla="*/ 56549 h 160656"/>
                  <a:gd name="connsiteX109" fmla="*/ 3081 w 164820"/>
                  <a:gd name="connsiteY109" fmla="*/ 46092 h 160656"/>
                  <a:gd name="connsiteX110" fmla="*/ 3602 w 164820"/>
                  <a:gd name="connsiteY110" fmla="*/ 46625 h 160656"/>
                  <a:gd name="connsiteX111" fmla="*/ 3053 w 164820"/>
                  <a:gd name="connsiteY111" fmla="*/ 47648 h 160656"/>
                  <a:gd name="connsiteX112" fmla="*/ 2326 w 164820"/>
                  <a:gd name="connsiteY112" fmla="*/ 48251 h 160656"/>
                  <a:gd name="connsiteX113" fmla="*/ 1589 w 164820"/>
                  <a:gd name="connsiteY113" fmla="*/ 49454 h 160656"/>
                  <a:gd name="connsiteX114" fmla="*/ 549 w 164820"/>
                  <a:gd name="connsiteY114" fmla="*/ 49366 h 160656"/>
                  <a:gd name="connsiteX115" fmla="*/ 955 w 164820"/>
                  <a:gd name="connsiteY115" fmla="*/ 48476 h 160656"/>
                  <a:gd name="connsiteX116" fmla="*/ 1913 w 164820"/>
                  <a:gd name="connsiteY116" fmla="*/ 46691 h 160656"/>
                  <a:gd name="connsiteX117" fmla="*/ 23164 w 164820"/>
                  <a:gd name="connsiteY117" fmla="*/ 42529 h 160656"/>
                  <a:gd name="connsiteX118" fmla="*/ 24371 w 164820"/>
                  <a:gd name="connsiteY118" fmla="*/ 43990 h 160656"/>
                  <a:gd name="connsiteX119" fmla="*/ 25869 w 164820"/>
                  <a:gd name="connsiteY119" fmla="*/ 44142 h 160656"/>
                  <a:gd name="connsiteX120" fmla="*/ 28178 w 164820"/>
                  <a:gd name="connsiteY120" fmla="*/ 45347 h 160656"/>
                  <a:gd name="connsiteX121" fmla="*/ 29174 w 164820"/>
                  <a:gd name="connsiteY121" fmla="*/ 46500 h 160656"/>
                  <a:gd name="connsiteX122" fmla="*/ 30026 w 164820"/>
                  <a:gd name="connsiteY122" fmla="*/ 47888 h 160656"/>
                  <a:gd name="connsiteX123" fmla="*/ 30842 w 164820"/>
                  <a:gd name="connsiteY123" fmla="*/ 48496 h 160656"/>
                  <a:gd name="connsiteX124" fmla="*/ 31719 w 164820"/>
                  <a:gd name="connsiteY124" fmla="*/ 48845 h 160656"/>
                  <a:gd name="connsiteX125" fmla="*/ 31849 w 164820"/>
                  <a:gd name="connsiteY125" fmla="*/ 49171 h 160656"/>
                  <a:gd name="connsiteX126" fmla="*/ 31154 w 164820"/>
                  <a:gd name="connsiteY126" fmla="*/ 49497 h 160656"/>
                  <a:gd name="connsiteX127" fmla="*/ 30357 w 164820"/>
                  <a:gd name="connsiteY127" fmla="*/ 51084 h 160656"/>
                  <a:gd name="connsiteX128" fmla="*/ 30806 w 164820"/>
                  <a:gd name="connsiteY128" fmla="*/ 51541 h 160656"/>
                  <a:gd name="connsiteX129" fmla="*/ 32088 w 164820"/>
                  <a:gd name="connsiteY129" fmla="*/ 52401 h 160656"/>
                  <a:gd name="connsiteX130" fmla="*/ 33194 w 164820"/>
                  <a:gd name="connsiteY130" fmla="*/ 54080 h 160656"/>
                  <a:gd name="connsiteX131" fmla="*/ 35677 w 164820"/>
                  <a:gd name="connsiteY131" fmla="*/ 60951 h 160656"/>
                  <a:gd name="connsiteX132" fmla="*/ 35919 w 164820"/>
                  <a:gd name="connsiteY132" fmla="*/ 62435 h 160656"/>
                  <a:gd name="connsiteX133" fmla="*/ 35423 w 164820"/>
                  <a:gd name="connsiteY133" fmla="*/ 63955 h 160656"/>
                  <a:gd name="connsiteX134" fmla="*/ 34790 w 164820"/>
                  <a:gd name="connsiteY134" fmla="*/ 65033 h 160656"/>
                  <a:gd name="connsiteX135" fmla="*/ 32330 w 164820"/>
                  <a:gd name="connsiteY135" fmla="*/ 68482 h 160656"/>
                  <a:gd name="connsiteX136" fmla="*/ 32695 w 164820"/>
                  <a:gd name="connsiteY136" fmla="*/ 71334 h 160656"/>
                  <a:gd name="connsiteX137" fmla="*/ 33609 w 164820"/>
                  <a:gd name="connsiteY137" fmla="*/ 73095 h 160656"/>
                  <a:gd name="connsiteX138" fmla="*/ 33740 w 164820"/>
                  <a:gd name="connsiteY138" fmla="*/ 75044 h 160656"/>
                  <a:gd name="connsiteX139" fmla="*/ 33283 w 164820"/>
                  <a:gd name="connsiteY139" fmla="*/ 77460 h 160656"/>
                  <a:gd name="connsiteX140" fmla="*/ 31756 w 164820"/>
                  <a:gd name="connsiteY140" fmla="*/ 92276 h 160656"/>
                  <a:gd name="connsiteX141" fmla="*/ 31018 w 164820"/>
                  <a:gd name="connsiteY141" fmla="*/ 94889 h 160656"/>
                  <a:gd name="connsiteX142" fmla="*/ 30551 w 164820"/>
                  <a:gd name="connsiteY142" fmla="*/ 97156 h 160656"/>
                  <a:gd name="connsiteX143" fmla="*/ 28867 w 164820"/>
                  <a:gd name="connsiteY143" fmla="*/ 97841 h 160656"/>
                  <a:gd name="connsiteX144" fmla="*/ 26694 w 164820"/>
                  <a:gd name="connsiteY144" fmla="*/ 97117 h 160656"/>
                  <a:gd name="connsiteX145" fmla="*/ 23954 w 164820"/>
                  <a:gd name="connsiteY145" fmla="*/ 95841 h 160656"/>
                  <a:gd name="connsiteX146" fmla="*/ 22689 w 164820"/>
                  <a:gd name="connsiteY146" fmla="*/ 95918 h 160656"/>
                  <a:gd name="connsiteX147" fmla="*/ 21415 w 164820"/>
                  <a:gd name="connsiteY147" fmla="*/ 96354 h 160656"/>
                  <a:gd name="connsiteX148" fmla="*/ 20363 w 164820"/>
                  <a:gd name="connsiteY148" fmla="*/ 95984 h 160656"/>
                  <a:gd name="connsiteX149" fmla="*/ 19359 w 164820"/>
                  <a:gd name="connsiteY149" fmla="*/ 95262 h 160656"/>
                  <a:gd name="connsiteX150" fmla="*/ 18614 w 164820"/>
                  <a:gd name="connsiteY150" fmla="*/ 100332 h 160656"/>
                  <a:gd name="connsiteX151" fmla="*/ 17375 w 164820"/>
                  <a:gd name="connsiteY151" fmla="*/ 102389 h 160656"/>
                  <a:gd name="connsiteX152" fmla="*/ 15489 w 164820"/>
                  <a:gd name="connsiteY152" fmla="*/ 103702 h 160656"/>
                  <a:gd name="connsiteX153" fmla="*/ 13716 w 164820"/>
                  <a:gd name="connsiteY153" fmla="*/ 103785 h 160656"/>
                  <a:gd name="connsiteX154" fmla="*/ 11890 w 164820"/>
                  <a:gd name="connsiteY154" fmla="*/ 103345 h 160656"/>
                  <a:gd name="connsiteX155" fmla="*/ 10341 w 164820"/>
                  <a:gd name="connsiteY155" fmla="*/ 103349 h 160656"/>
                  <a:gd name="connsiteX156" fmla="*/ 9167 w 164820"/>
                  <a:gd name="connsiteY156" fmla="*/ 102373 h 160656"/>
                  <a:gd name="connsiteX157" fmla="*/ 8236 w 164820"/>
                  <a:gd name="connsiteY157" fmla="*/ 100667 h 160656"/>
                  <a:gd name="connsiteX158" fmla="*/ 6752 w 164820"/>
                  <a:gd name="connsiteY158" fmla="*/ 98593 h 160656"/>
                  <a:gd name="connsiteX159" fmla="*/ 5247 w 164820"/>
                  <a:gd name="connsiteY159" fmla="*/ 96128 h 160656"/>
                  <a:gd name="connsiteX160" fmla="*/ 5083 w 164820"/>
                  <a:gd name="connsiteY160" fmla="*/ 93898 h 160656"/>
                  <a:gd name="connsiteX161" fmla="*/ 4826 w 164820"/>
                  <a:gd name="connsiteY161" fmla="*/ 88975 h 160656"/>
                  <a:gd name="connsiteX162" fmla="*/ 5258 w 164820"/>
                  <a:gd name="connsiteY162" fmla="*/ 87899 h 160656"/>
                  <a:gd name="connsiteX163" fmla="*/ 5887 w 164820"/>
                  <a:gd name="connsiteY163" fmla="*/ 86867 h 160656"/>
                  <a:gd name="connsiteX164" fmla="*/ 6195 w 164820"/>
                  <a:gd name="connsiteY164" fmla="*/ 84661 h 160656"/>
                  <a:gd name="connsiteX165" fmla="*/ 5977 w 164820"/>
                  <a:gd name="connsiteY165" fmla="*/ 82737 h 160656"/>
                  <a:gd name="connsiteX166" fmla="*/ 6418 w 164820"/>
                  <a:gd name="connsiteY166" fmla="*/ 82050 h 160656"/>
                  <a:gd name="connsiteX167" fmla="*/ 7295 w 164820"/>
                  <a:gd name="connsiteY167" fmla="*/ 82737 h 160656"/>
                  <a:gd name="connsiteX168" fmla="*/ 7953 w 164820"/>
                  <a:gd name="connsiteY168" fmla="*/ 82479 h 160656"/>
                  <a:gd name="connsiteX169" fmla="*/ 7912 w 164820"/>
                  <a:gd name="connsiteY169" fmla="*/ 81488 h 160656"/>
                  <a:gd name="connsiteX170" fmla="*/ 8113 w 164820"/>
                  <a:gd name="connsiteY170" fmla="*/ 79678 h 160656"/>
                  <a:gd name="connsiteX171" fmla="*/ 6966 w 164820"/>
                  <a:gd name="connsiteY171" fmla="*/ 78161 h 160656"/>
                  <a:gd name="connsiteX172" fmla="*/ 5018 w 164820"/>
                  <a:gd name="connsiteY172" fmla="*/ 77646 h 160656"/>
                  <a:gd name="connsiteX173" fmla="*/ 4830 w 164820"/>
                  <a:gd name="connsiteY173" fmla="*/ 76058 h 160656"/>
                  <a:gd name="connsiteX174" fmla="*/ 5036 w 164820"/>
                  <a:gd name="connsiteY174" fmla="*/ 74507 h 160656"/>
                  <a:gd name="connsiteX175" fmla="*/ 6064 w 164820"/>
                  <a:gd name="connsiteY175" fmla="*/ 73465 h 160656"/>
                  <a:gd name="connsiteX176" fmla="*/ 6411 w 164820"/>
                  <a:gd name="connsiteY176" fmla="*/ 72079 h 160656"/>
                  <a:gd name="connsiteX177" fmla="*/ 6422 w 164820"/>
                  <a:gd name="connsiteY177" fmla="*/ 67848 h 160656"/>
                  <a:gd name="connsiteX178" fmla="*/ 5049 w 164820"/>
                  <a:gd name="connsiteY178" fmla="*/ 66288 h 160656"/>
                  <a:gd name="connsiteX179" fmla="*/ 4522 w 164820"/>
                  <a:gd name="connsiteY179" fmla="*/ 63924 h 160656"/>
                  <a:gd name="connsiteX180" fmla="*/ 3812 w 164820"/>
                  <a:gd name="connsiteY180" fmla="*/ 62409 h 160656"/>
                  <a:gd name="connsiteX181" fmla="*/ 2535 w 164820"/>
                  <a:gd name="connsiteY181" fmla="*/ 60887 h 160656"/>
                  <a:gd name="connsiteX182" fmla="*/ 1093 w 164820"/>
                  <a:gd name="connsiteY182" fmla="*/ 59647 h 160656"/>
                  <a:gd name="connsiteX183" fmla="*/ 201 w 164820"/>
                  <a:gd name="connsiteY183" fmla="*/ 58450 h 160656"/>
                  <a:gd name="connsiteX184" fmla="*/ 0 w 164820"/>
                  <a:gd name="connsiteY184" fmla="*/ 55316 h 160656"/>
                  <a:gd name="connsiteX185" fmla="*/ 507 w 164820"/>
                  <a:gd name="connsiteY185" fmla="*/ 52699 h 160656"/>
                  <a:gd name="connsiteX186" fmla="*/ 959 w 164820"/>
                  <a:gd name="connsiteY186" fmla="*/ 51578 h 160656"/>
                  <a:gd name="connsiteX187" fmla="*/ 1423 w 164820"/>
                  <a:gd name="connsiteY187" fmla="*/ 51744 h 160656"/>
                  <a:gd name="connsiteX188" fmla="*/ 2859 w 164820"/>
                  <a:gd name="connsiteY188" fmla="*/ 53045 h 160656"/>
                  <a:gd name="connsiteX189" fmla="*/ 4034 w 164820"/>
                  <a:gd name="connsiteY189" fmla="*/ 53339 h 160656"/>
                  <a:gd name="connsiteX190" fmla="*/ 6359 w 164820"/>
                  <a:gd name="connsiteY190" fmla="*/ 53654 h 160656"/>
                  <a:gd name="connsiteX191" fmla="*/ 8646 w 164820"/>
                  <a:gd name="connsiteY191" fmla="*/ 53238 h 160656"/>
                  <a:gd name="connsiteX192" fmla="*/ 11456 w 164820"/>
                  <a:gd name="connsiteY192" fmla="*/ 52053 h 160656"/>
                  <a:gd name="connsiteX193" fmla="*/ 14159 w 164820"/>
                  <a:gd name="connsiteY193" fmla="*/ 50617 h 160656"/>
                  <a:gd name="connsiteX194" fmla="*/ 18072 w 164820"/>
                  <a:gd name="connsiteY194" fmla="*/ 46395 h 160656"/>
                  <a:gd name="connsiteX195" fmla="*/ 20484 w 164820"/>
                  <a:gd name="connsiteY195" fmla="*/ 45537 h 160656"/>
                  <a:gd name="connsiteX196" fmla="*/ 21719 w 164820"/>
                  <a:gd name="connsiteY196" fmla="*/ 44425 h 160656"/>
                  <a:gd name="connsiteX197" fmla="*/ 22140 w 164820"/>
                  <a:gd name="connsiteY197" fmla="*/ 42922 h 160656"/>
                  <a:gd name="connsiteX198" fmla="*/ 48962 w 164820"/>
                  <a:gd name="connsiteY198" fmla="*/ 0 h 160656"/>
                  <a:gd name="connsiteX199" fmla="*/ 49696 w 164820"/>
                  <a:gd name="connsiteY199" fmla="*/ 1042 h 160656"/>
                  <a:gd name="connsiteX200" fmla="*/ 49782 w 164820"/>
                  <a:gd name="connsiteY200" fmla="*/ 1647 h 160656"/>
                  <a:gd name="connsiteX201" fmla="*/ 49290 w 164820"/>
                  <a:gd name="connsiteY201" fmla="*/ 2331 h 160656"/>
                  <a:gd name="connsiteX202" fmla="*/ 49497 w 164820"/>
                  <a:gd name="connsiteY202" fmla="*/ 3877 h 160656"/>
                  <a:gd name="connsiteX203" fmla="*/ 47647 w 164820"/>
                  <a:gd name="connsiteY203" fmla="*/ 2595 h 160656"/>
                  <a:gd name="connsiteX204" fmla="*/ 44846 w 164820"/>
                  <a:gd name="connsiteY204" fmla="*/ 3242 h 160656"/>
                  <a:gd name="connsiteX205" fmla="*/ 43127 w 164820"/>
                  <a:gd name="connsiteY205" fmla="*/ 3105 h 160656"/>
                  <a:gd name="connsiteX206" fmla="*/ 42652 w 164820"/>
                  <a:gd name="connsiteY206" fmla="*/ 1955 h 160656"/>
                  <a:gd name="connsiteX207" fmla="*/ 43045 w 164820"/>
                  <a:gd name="connsiteY207" fmla="*/ 1280 h 160656"/>
                  <a:gd name="connsiteX208" fmla="*/ 45714 w 164820"/>
                  <a:gd name="connsiteY208" fmla="*/ 1133 h 160656"/>
                  <a:gd name="connsiteX209" fmla="*/ 46543 w 164820"/>
                  <a:gd name="connsiteY209" fmla="*/ 804 h 160656"/>
                  <a:gd name="connsiteX210" fmla="*/ 48163 w 164820"/>
                  <a:gd name="connsiteY210" fmla="*/ 959 h 160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Lst>
                <a:rect l="l" t="t" r="r" b="b"/>
                <a:pathLst>
                  <a:path w="164820" h="160656">
                    <a:moveTo>
                      <a:pt x="83300" y="156716"/>
                    </a:moveTo>
                    <a:lnTo>
                      <a:pt x="84985" y="157277"/>
                    </a:lnTo>
                    <a:lnTo>
                      <a:pt x="85512" y="158410"/>
                    </a:lnTo>
                    <a:lnTo>
                      <a:pt x="85583" y="158900"/>
                    </a:lnTo>
                    <a:lnTo>
                      <a:pt x="84523" y="159180"/>
                    </a:lnTo>
                    <a:lnTo>
                      <a:pt x="83137" y="158308"/>
                    </a:lnTo>
                    <a:lnTo>
                      <a:pt x="83044" y="157083"/>
                    </a:lnTo>
                    <a:close/>
                    <a:moveTo>
                      <a:pt x="163353" y="119599"/>
                    </a:moveTo>
                    <a:lnTo>
                      <a:pt x="164820" y="120327"/>
                    </a:lnTo>
                    <a:lnTo>
                      <a:pt x="163535" y="121541"/>
                    </a:lnTo>
                    <a:lnTo>
                      <a:pt x="162038" y="124459"/>
                    </a:lnTo>
                    <a:lnTo>
                      <a:pt x="161304" y="125580"/>
                    </a:lnTo>
                    <a:lnTo>
                      <a:pt x="155970" y="132706"/>
                    </a:lnTo>
                    <a:lnTo>
                      <a:pt x="155359" y="134350"/>
                    </a:lnTo>
                    <a:lnTo>
                      <a:pt x="154984" y="136135"/>
                    </a:lnTo>
                    <a:lnTo>
                      <a:pt x="154431" y="137699"/>
                    </a:lnTo>
                    <a:lnTo>
                      <a:pt x="153683" y="139172"/>
                    </a:lnTo>
                    <a:lnTo>
                      <a:pt x="152986" y="141044"/>
                    </a:lnTo>
                    <a:lnTo>
                      <a:pt x="153122" y="143164"/>
                    </a:lnTo>
                    <a:lnTo>
                      <a:pt x="153373" y="144204"/>
                    </a:lnTo>
                    <a:lnTo>
                      <a:pt x="154014" y="144885"/>
                    </a:lnTo>
                    <a:lnTo>
                      <a:pt x="155068" y="145526"/>
                    </a:lnTo>
                    <a:lnTo>
                      <a:pt x="155877" y="146508"/>
                    </a:lnTo>
                    <a:lnTo>
                      <a:pt x="154636" y="147403"/>
                    </a:lnTo>
                    <a:lnTo>
                      <a:pt x="156005" y="149197"/>
                    </a:lnTo>
                    <a:lnTo>
                      <a:pt x="157169" y="150262"/>
                    </a:lnTo>
                    <a:lnTo>
                      <a:pt x="157324" y="151324"/>
                    </a:lnTo>
                    <a:lnTo>
                      <a:pt x="157298" y="152389"/>
                    </a:lnTo>
                    <a:lnTo>
                      <a:pt x="154880" y="154385"/>
                    </a:lnTo>
                    <a:lnTo>
                      <a:pt x="153934" y="155483"/>
                    </a:lnTo>
                    <a:lnTo>
                      <a:pt x="153347" y="156812"/>
                    </a:lnTo>
                    <a:lnTo>
                      <a:pt x="153092" y="158184"/>
                    </a:lnTo>
                    <a:lnTo>
                      <a:pt x="153357" y="159422"/>
                    </a:lnTo>
                    <a:lnTo>
                      <a:pt x="153275" y="160656"/>
                    </a:lnTo>
                    <a:lnTo>
                      <a:pt x="150840" y="160502"/>
                    </a:lnTo>
                    <a:lnTo>
                      <a:pt x="148346" y="159750"/>
                    </a:lnTo>
                    <a:lnTo>
                      <a:pt x="145832" y="160083"/>
                    </a:lnTo>
                    <a:lnTo>
                      <a:pt x="142258" y="158657"/>
                    </a:lnTo>
                    <a:lnTo>
                      <a:pt x="140956" y="158399"/>
                    </a:lnTo>
                    <a:lnTo>
                      <a:pt x="139771" y="157843"/>
                    </a:lnTo>
                    <a:lnTo>
                      <a:pt x="136795" y="153418"/>
                    </a:lnTo>
                    <a:lnTo>
                      <a:pt x="134402" y="151546"/>
                    </a:lnTo>
                    <a:lnTo>
                      <a:pt x="131835" y="150090"/>
                    </a:lnTo>
                    <a:lnTo>
                      <a:pt x="129211" y="150001"/>
                    </a:lnTo>
                    <a:lnTo>
                      <a:pt x="126583" y="150167"/>
                    </a:lnTo>
                    <a:lnTo>
                      <a:pt x="124264" y="149269"/>
                    </a:lnTo>
                    <a:lnTo>
                      <a:pt x="119544" y="146257"/>
                    </a:lnTo>
                    <a:lnTo>
                      <a:pt x="114542" y="143846"/>
                    </a:lnTo>
                    <a:lnTo>
                      <a:pt x="112420" y="142274"/>
                    </a:lnTo>
                    <a:lnTo>
                      <a:pt x="111450" y="141217"/>
                    </a:lnTo>
                    <a:lnTo>
                      <a:pt x="110319" y="140515"/>
                    </a:lnTo>
                    <a:lnTo>
                      <a:pt x="107453" y="139819"/>
                    </a:lnTo>
                    <a:lnTo>
                      <a:pt x="104884" y="138186"/>
                    </a:lnTo>
                    <a:lnTo>
                      <a:pt x="103713" y="138066"/>
                    </a:lnTo>
                    <a:lnTo>
                      <a:pt x="101195" y="138265"/>
                    </a:lnTo>
                    <a:lnTo>
                      <a:pt x="99906" y="138152"/>
                    </a:lnTo>
                    <a:lnTo>
                      <a:pt x="98606" y="137577"/>
                    </a:lnTo>
                    <a:lnTo>
                      <a:pt x="96097" y="135655"/>
                    </a:lnTo>
                    <a:lnTo>
                      <a:pt x="94497" y="132988"/>
                    </a:lnTo>
                    <a:lnTo>
                      <a:pt x="94080" y="131811"/>
                    </a:lnTo>
                    <a:lnTo>
                      <a:pt x="95214" y="128764"/>
                    </a:lnTo>
                    <a:lnTo>
                      <a:pt x="96559" y="125837"/>
                    </a:lnTo>
                    <a:lnTo>
                      <a:pt x="97753" y="125015"/>
                    </a:lnTo>
                    <a:lnTo>
                      <a:pt x="99140" y="124426"/>
                    </a:lnTo>
                    <a:lnTo>
                      <a:pt x="99980" y="123559"/>
                    </a:lnTo>
                    <a:lnTo>
                      <a:pt x="100688" y="122497"/>
                    </a:lnTo>
                    <a:lnTo>
                      <a:pt x="103260" y="125560"/>
                    </a:lnTo>
                    <a:lnTo>
                      <a:pt x="104411" y="126300"/>
                    </a:lnTo>
                    <a:lnTo>
                      <a:pt x="105577" y="126135"/>
                    </a:lnTo>
                    <a:lnTo>
                      <a:pt x="107645" y="125038"/>
                    </a:lnTo>
                    <a:lnTo>
                      <a:pt x="107818" y="123836"/>
                    </a:lnTo>
                    <a:lnTo>
                      <a:pt x="110098" y="122311"/>
                    </a:lnTo>
                    <a:lnTo>
                      <a:pt x="112999" y="122282"/>
                    </a:lnTo>
                    <a:lnTo>
                      <a:pt x="114337" y="122562"/>
                    </a:lnTo>
                    <a:lnTo>
                      <a:pt x="115041" y="123941"/>
                    </a:lnTo>
                    <a:lnTo>
                      <a:pt x="116147" y="124366"/>
                    </a:lnTo>
                    <a:lnTo>
                      <a:pt x="117425" y="124549"/>
                    </a:lnTo>
                    <a:lnTo>
                      <a:pt x="121632" y="127175"/>
                    </a:lnTo>
                    <a:lnTo>
                      <a:pt x="122811" y="127603"/>
                    </a:lnTo>
                    <a:lnTo>
                      <a:pt x="124005" y="127676"/>
                    </a:lnTo>
                    <a:lnTo>
                      <a:pt x="127272" y="126574"/>
                    </a:lnTo>
                    <a:lnTo>
                      <a:pt x="129779" y="126155"/>
                    </a:lnTo>
                    <a:lnTo>
                      <a:pt x="135035" y="126762"/>
                    </a:lnTo>
                    <a:lnTo>
                      <a:pt x="137877" y="126102"/>
                    </a:lnTo>
                    <a:lnTo>
                      <a:pt x="139861" y="126027"/>
                    </a:lnTo>
                    <a:lnTo>
                      <a:pt x="142753" y="125012"/>
                    </a:lnTo>
                    <a:lnTo>
                      <a:pt x="144975" y="123326"/>
                    </a:lnTo>
                    <a:lnTo>
                      <a:pt x="146134" y="122910"/>
                    </a:lnTo>
                    <a:lnTo>
                      <a:pt x="147378" y="122790"/>
                    </a:lnTo>
                    <a:lnTo>
                      <a:pt x="150386" y="122895"/>
                    </a:lnTo>
                    <a:lnTo>
                      <a:pt x="153411" y="123276"/>
                    </a:lnTo>
                    <a:lnTo>
                      <a:pt x="154679" y="122882"/>
                    </a:lnTo>
                    <a:lnTo>
                      <a:pt x="155739" y="121779"/>
                    </a:lnTo>
                    <a:lnTo>
                      <a:pt x="156968" y="121282"/>
                    </a:lnTo>
                    <a:lnTo>
                      <a:pt x="158320" y="121617"/>
                    </a:lnTo>
                    <a:lnTo>
                      <a:pt x="161813" y="119728"/>
                    </a:lnTo>
                    <a:close/>
                    <a:moveTo>
                      <a:pt x="4111" y="98453"/>
                    </a:moveTo>
                    <a:lnTo>
                      <a:pt x="5744" y="99107"/>
                    </a:lnTo>
                    <a:lnTo>
                      <a:pt x="6590" y="99705"/>
                    </a:lnTo>
                    <a:lnTo>
                      <a:pt x="5321" y="102261"/>
                    </a:lnTo>
                    <a:lnTo>
                      <a:pt x="3982" y="100451"/>
                    </a:lnTo>
                    <a:lnTo>
                      <a:pt x="3930" y="98896"/>
                    </a:lnTo>
                    <a:close/>
                    <a:moveTo>
                      <a:pt x="125825" y="55558"/>
                    </a:moveTo>
                    <a:lnTo>
                      <a:pt x="127836" y="56147"/>
                    </a:lnTo>
                    <a:lnTo>
                      <a:pt x="127808" y="56704"/>
                    </a:lnTo>
                    <a:lnTo>
                      <a:pt x="127309" y="57033"/>
                    </a:lnTo>
                    <a:lnTo>
                      <a:pt x="126322" y="57260"/>
                    </a:lnTo>
                    <a:lnTo>
                      <a:pt x="125747" y="56951"/>
                    </a:lnTo>
                    <a:lnTo>
                      <a:pt x="125434" y="56549"/>
                    </a:lnTo>
                    <a:close/>
                    <a:moveTo>
                      <a:pt x="3081" y="46092"/>
                    </a:moveTo>
                    <a:lnTo>
                      <a:pt x="3602" y="46625"/>
                    </a:lnTo>
                    <a:lnTo>
                      <a:pt x="3053" y="47648"/>
                    </a:lnTo>
                    <a:lnTo>
                      <a:pt x="2326" y="48251"/>
                    </a:lnTo>
                    <a:lnTo>
                      <a:pt x="1589" y="49454"/>
                    </a:lnTo>
                    <a:lnTo>
                      <a:pt x="549" y="49366"/>
                    </a:lnTo>
                    <a:lnTo>
                      <a:pt x="955" y="48476"/>
                    </a:lnTo>
                    <a:lnTo>
                      <a:pt x="1913" y="46691"/>
                    </a:lnTo>
                    <a:close/>
                    <a:moveTo>
                      <a:pt x="23164" y="42529"/>
                    </a:moveTo>
                    <a:lnTo>
                      <a:pt x="24371" y="43990"/>
                    </a:lnTo>
                    <a:lnTo>
                      <a:pt x="25869" y="44142"/>
                    </a:lnTo>
                    <a:lnTo>
                      <a:pt x="28178" y="45347"/>
                    </a:lnTo>
                    <a:lnTo>
                      <a:pt x="29174" y="46500"/>
                    </a:lnTo>
                    <a:lnTo>
                      <a:pt x="30026" y="47888"/>
                    </a:lnTo>
                    <a:lnTo>
                      <a:pt x="30842" y="48496"/>
                    </a:lnTo>
                    <a:lnTo>
                      <a:pt x="31719" y="48845"/>
                    </a:lnTo>
                    <a:lnTo>
                      <a:pt x="31849" y="49171"/>
                    </a:lnTo>
                    <a:lnTo>
                      <a:pt x="31154" y="49497"/>
                    </a:lnTo>
                    <a:lnTo>
                      <a:pt x="30357" y="51084"/>
                    </a:lnTo>
                    <a:lnTo>
                      <a:pt x="30806" y="51541"/>
                    </a:lnTo>
                    <a:lnTo>
                      <a:pt x="32088" y="52401"/>
                    </a:lnTo>
                    <a:lnTo>
                      <a:pt x="33194" y="54080"/>
                    </a:lnTo>
                    <a:lnTo>
                      <a:pt x="35677" y="60951"/>
                    </a:lnTo>
                    <a:lnTo>
                      <a:pt x="35919" y="62435"/>
                    </a:lnTo>
                    <a:lnTo>
                      <a:pt x="35423" y="63955"/>
                    </a:lnTo>
                    <a:lnTo>
                      <a:pt x="34790" y="65033"/>
                    </a:lnTo>
                    <a:lnTo>
                      <a:pt x="32330" y="68482"/>
                    </a:lnTo>
                    <a:lnTo>
                      <a:pt x="32695" y="71334"/>
                    </a:lnTo>
                    <a:lnTo>
                      <a:pt x="33609" y="73095"/>
                    </a:lnTo>
                    <a:lnTo>
                      <a:pt x="33740" y="75044"/>
                    </a:lnTo>
                    <a:lnTo>
                      <a:pt x="33283" y="77460"/>
                    </a:lnTo>
                    <a:lnTo>
                      <a:pt x="31756" y="92276"/>
                    </a:lnTo>
                    <a:lnTo>
                      <a:pt x="31018" y="94889"/>
                    </a:lnTo>
                    <a:lnTo>
                      <a:pt x="30551" y="97156"/>
                    </a:lnTo>
                    <a:lnTo>
                      <a:pt x="28867" y="97841"/>
                    </a:lnTo>
                    <a:lnTo>
                      <a:pt x="26694" y="97117"/>
                    </a:lnTo>
                    <a:lnTo>
                      <a:pt x="23954" y="95841"/>
                    </a:lnTo>
                    <a:lnTo>
                      <a:pt x="22689" y="95918"/>
                    </a:lnTo>
                    <a:lnTo>
                      <a:pt x="21415" y="96354"/>
                    </a:lnTo>
                    <a:lnTo>
                      <a:pt x="20363" y="95984"/>
                    </a:lnTo>
                    <a:lnTo>
                      <a:pt x="19359" y="95262"/>
                    </a:lnTo>
                    <a:lnTo>
                      <a:pt x="18614" y="100332"/>
                    </a:lnTo>
                    <a:lnTo>
                      <a:pt x="17375" y="102389"/>
                    </a:lnTo>
                    <a:lnTo>
                      <a:pt x="15489" y="103702"/>
                    </a:lnTo>
                    <a:lnTo>
                      <a:pt x="13716" y="103785"/>
                    </a:lnTo>
                    <a:lnTo>
                      <a:pt x="11890" y="103345"/>
                    </a:lnTo>
                    <a:lnTo>
                      <a:pt x="10341" y="103349"/>
                    </a:lnTo>
                    <a:lnTo>
                      <a:pt x="9167" y="102373"/>
                    </a:lnTo>
                    <a:lnTo>
                      <a:pt x="8236" y="100667"/>
                    </a:lnTo>
                    <a:lnTo>
                      <a:pt x="6752" y="98593"/>
                    </a:lnTo>
                    <a:lnTo>
                      <a:pt x="5247" y="96128"/>
                    </a:lnTo>
                    <a:lnTo>
                      <a:pt x="5083" y="93898"/>
                    </a:lnTo>
                    <a:lnTo>
                      <a:pt x="4826" y="88975"/>
                    </a:lnTo>
                    <a:lnTo>
                      <a:pt x="5258" y="87899"/>
                    </a:lnTo>
                    <a:lnTo>
                      <a:pt x="5887" y="86867"/>
                    </a:lnTo>
                    <a:lnTo>
                      <a:pt x="6195" y="84661"/>
                    </a:lnTo>
                    <a:lnTo>
                      <a:pt x="5977" y="82737"/>
                    </a:lnTo>
                    <a:lnTo>
                      <a:pt x="6418" y="82050"/>
                    </a:lnTo>
                    <a:lnTo>
                      <a:pt x="7295" y="82737"/>
                    </a:lnTo>
                    <a:lnTo>
                      <a:pt x="7953" y="82479"/>
                    </a:lnTo>
                    <a:lnTo>
                      <a:pt x="7912" y="81488"/>
                    </a:lnTo>
                    <a:lnTo>
                      <a:pt x="8113" y="79678"/>
                    </a:lnTo>
                    <a:lnTo>
                      <a:pt x="6966" y="78161"/>
                    </a:lnTo>
                    <a:lnTo>
                      <a:pt x="5018" y="77646"/>
                    </a:lnTo>
                    <a:lnTo>
                      <a:pt x="4830" y="76058"/>
                    </a:lnTo>
                    <a:lnTo>
                      <a:pt x="5036" y="74507"/>
                    </a:lnTo>
                    <a:lnTo>
                      <a:pt x="6064" y="73465"/>
                    </a:lnTo>
                    <a:lnTo>
                      <a:pt x="6411" y="72079"/>
                    </a:lnTo>
                    <a:lnTo>
                      <a:pt x="6422" y="67848"/>
                    </a:lnTo>
                    <a:lnTo>
                      <a:pt x="5049" y="66288"/>
                    </a:lnTo>
                    <a:lnTo>
                      <a:pt x="4522" y="63924"/>
                    </a:lnTo>
                    <a:lnTo>
                      <a:pt x="3812" y="62409"/>
                    </a:lnTo>
                    <a:lnTo>
                      <a:pt x="2535" y="60887"/>
                    </a:lnTo>
                    <a:lnTo>
                      <a:pt x="1093" y="59647"/>
                    </a:lnTo>
                    <a:lnTo>
                      <a:pt x="201" y="58450"/>
                    </a:lnTo>
                    <a:lnTo>
                      <a:pt x="0" y="55316"/>
                    </a:lnTo>
                    <a:lnTo>
                      <a:pt x="507" y="52699"/>
                    </a:lnTo>
                    <a:lnTo>
                      <a:pt x="959" y="51578"/>
                    </a:lnTo>
                    <a:lnTo>
                      <a:pt x="1423" y="51744"/>
                    </a:lnTo>
                    <a:lnTo>
                      <a:pt x="2859" y="53045"/>
                    </a:lnTo>
                    <a:lnTo>
                      <a:pt x="4034" y="53339"/>
                    </a:lnTo>
                    <a:lnTo>
                      <a:pt x="6359" y="53654"/>
                    </a:lnTo>
                    <a:lnTo>
                      <a:pt x="8646" y="53238"/>
                    </a:lnTo>
                    <a:lnTo>
                      <a:pt x="11456" y="52053"/>
                    </a:lnTo>
                    <a:lnTo>
                      <a:pt x="14159" y="50617"/>
                    </a:lnTo>
                    <a:lnTo>
                      <a:pt x="18072" y="46395"/>
                    </a:lnTo>
                    <a:lnTo>
                      <a:pt x="20484" y="45537"/>
                    </a:lnTo>
                    <a:lnTo>
                      <a:pt x="21719" y="44425"/>
                    </a:lnTo>
                    <a:lnTo>
                      <a:pt x="22140" y="42922"/>
                    </a:lnTo>
                    <a:close/>
                    <a:moveTo>
                      <a:pt x="48962" y="0"/>
                    </a:moveTo>
                    <a:lnTo>
                      <a:pt x="49696" y="1042"/>
                    </a:lnTo>
                    <a:lnTo>
                      <a:pt x="49782" y="1647"/>
                    </a:lnTo>
                    <a:lnTo>
                      <a:pt x="49290" y="2331"/>
                    </a:lnTo>
                    <a:lnTo>
                      <a:pt x="49497" y="3877"/>
                    </a:lnTo>
                    <a:lnTo>
                      <a:pt x="47647" y="2595"/>
                    </a:lnTo>
                    <a:lnTo>
                      <a:pt x="44846" y="3242"/>
                    </a:lnTo>
                    <a:lnTo>
                      <a:pt x="43127" y="3105"/>
                    </a:lnTo>
                    <a:lnTo>
                      <a:pt x="42652" y="1955"/>
                    </a:lnTo>
                    <a:lnTo>
                      <a:pt x="43045" y="1280"/>
                    </a:lnTo>
                    <a:lnTo>
                      <a:pt x="45714" y="1133"/>
                    </a:lnTo>
                    <a:lnTo>
                      <a:pt x="46543" y="804"/>
                    </a:lnTo>
                    <a:lnTo>
                      <a:pt x="48163" y="959"/>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273" name="ee4p_SM_1_15912"/>
              <p:cNvSpPr>
                <a:spLocks noChangeAspect="1"/>
              </p:cNvSpPr>
              <p:nvPr>
                <p:custDataLst>
                  <p:tags r:id="rId23"/>
                </p:custDataLst>
              </p:nvPr>
            </p:nvSpPr>
            <p:spPr>
              <a:xfrm>
                <a:off x="4858390" y="5196961"/>
                <a:ext cx="10327" cy="10255"/>
              </a:xfrm>
              <a:custGeom>
                <a:avLst/>
                <a:gdLst/>
                <a:ahLst/>
                <a:cxnLst/>
                <a:rect l="0" t="0" r="0" b="0"/>
                <a:pathLst>
                  <a:path w="2605" h="2587">
                    <a:moveTo>
                      <a:pt x="0" y="1492"/>
                    </a:moveTo>
                    <a:lnTo>
                      <a:pt x="652" y="2586"/>
                    </a:lnTo>
                    <a:lnTo>
                      <a:pt x="1954" y="2389"/>
                    </a:lnTo>
                    <a:lnTo>
                      <a:pt x="2604" y="994"/>
                    </a:lnTo>
                    <a:lnTo>
                      <a:pt x="2362" y="0"/>
                    </a:lnTo>
                    <a:lnTo>
                      <a:pt x="978" y="198"/>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274" name="ee4p_XK_1_15912"/>
              <p:cNvSpPr>
                <a:spLocks noChangeAspect="1"/>
              </p:cNvSpPr>
              <p:nvPr>
                <p:custDataLst>
                  <p:tags r:id="rId24"/>
                </p:custDataLst>
              </p:nvPr>
            </p:nvSpPr>
            <p:spPr>
              <a:xfrm>
                <a:off x="5527445" y="5274838"/>
                <a:ext cx="151077" cy="148889"/>
              </a:xfrm>
              <a:custGeom>
                <a:avLst/>
                <a:gdLst/>
                <a:ahLst/>
                <a:cxnLst/>
                <a:rect l="0" t="0" r="0" b="0"/>
                <a:pathLst>
                  <a:path w="38110" h="37558">
                    <a:moveTo>
                      <a:pt x="33898" y="27100"/>
                    </a:moveTo>
                    <a:lnTo>
                      <a:pt x="33862" y="27096"/>
                    </a:lnTo>
                    <a:lnTo>
                      <a:pt x="30074" y="27836"/>
                    </a:lnTo>
                    <a:lnTo>
                      <a:pt x="28796" y="28705"/>
                    </a:lnTo>
                    <a:lnTo>
                      <a:pt x="28040" y="30223"/>
                    </a:lnTo>
                    <a:lnTo>
                      <a:pt x="27798" y="31012"/>
                    </a:lnTo>
                    <a:lnTo>
                      <a:pt x="27129" y="31035"/>
                    </a:lnTo>
                    <a:lnTo>
                      <a:pt x="26017" y="30253"/>
                    </a:lnTo>
                    <a:lnTo>
                      <a:pt x="24611" y="29029"/>
                    </a:lnTo>
                    <a:lnTo>
                      <a:pt x="22782" y="29127"/>
                    </a:lnTo>
                    <a:lnTo>
                      <a:pt x="16554" y="31792"/>
                    </a:lnTo>
                    <a:lnTo>
                      <a:pt x="15941" y="33191"/>
                    </a:lnTo>
                    <a:lnTo>
                      <a:pt x="15803" y="36218"/>
                    </a:lnTo>
                    <a:lnTo>
                      <a:pt x="15379" y="37034"/>
                    </a:lnTo>
                    <a:lnTo>
                      <a:pt x="14714" y="37557"/>
                    </a:lnTo>
                    <a:lnTo>
                      <a:pt x="12140" y="37228"/>
                    </a:lnTo>
                    <a:lnTo>
                      <a:pt x="11868" y="37030"/>
                    </a:lnTo>
                    <a:lnTo>
                      <a:pt x="12205" y="35870"/>
                    </a:lnTo>
                    <a:lnTo>
                      <a:pt x="12071" y="33331"/>
                    </a:lnTo>
                    <a:lnTo>
                      <a:pt x="10909" y="29122"/>
                    </a:lnTo>
                    <a:lnTo>
                      <a:pt x="10082" y="27742"/>
                    </a:lnTo>
                    <a:lnTo>
                      <a:pt x="8377" y="26370"/>
                    </a:lnTo>
                    <a:lnTo>
                      <a:pt x="7048" y="25469"/>
                    </a:lnTo>
                    <a:lnTo>
                      <a:pt x="4667" y="24665"/>
                    </a:lnTo>
                    <a:lnTo>
                      <a:pt x="3455" y="22350"/>
                    </a:lnTo>
                    <a:lnTo>
                      <a:pt x="1637" y="19716"/>
                    </a:lnTo>
                    <a:lnTo>
                      <a:pt x="762" y="19112"/>
                    </a:lnTo>
                    <a:lnTo>
                      <a:pt x="903" y="18851"/>
                    </a:lnTo>
                    <a:lnTo>
                      <a:pt x="1322" y="16863"/>
                    </a:lnTo>
                    <a:lnTo>
                      <a:pt x="802" y="15412"/>
                    </a:lnTo>
                    <a:lnTo>
                      <a:pt x="0" y="14178"/>
                    </a:lnTo>
                    <a:lnTo>
                      <a:pt x="549" y="13429"/>
                    </a:lnTo>
                    <a:lnTo>
                      <a:pt x="2222" y="13436"/>
                    </a:lnTo>
                    <a:lnTo>
                      <a:pt x="3606" y="13574"/>
                    </a:lnTo>
                    <a:lnTo>
                      <a:pt x="4105" y="12392"/>
                    </a:lnTo>
                    <a:lnTo>
                      <a:pt x="6962" y="11613"/>
                    </a:lnTo>
                    <a:lnTo>
                      <a:pt x="9715" y="10811"/>
                    </a:lnTo>
                    <a:lnTo>
                      <a:pt x="10113" y="10245"/>
                    </a:lnTo>
                    <a:lnTo>
                      <a:pt x="9484" y="9027"/>
                    </a:lnTo>
                    <a:lnTo>
                      <a:pt x="9854" y="8264"/>
                    </a:lnTo>
                    <a:lnTo>
                      <a:pt x="13147" y="6090"/>
                    </a:lnTo>
                    <a:lnTo>
                      <a:pt x="13689" y="5104"/>
                    </a:lnTo>
                    <a:lnTo>
                      <a:pt x="13890" y="4328"/>
                    </a:lnTo>
                    <a:lnTo>
                      <a:pt x="13447" y="3510"/>
                    </a:lnTo>
                    <a:lnTo>
                      <a:pt x="12829" y="2220"/>
                    </a:lnTo>
                    <a:lnTo>
                      <a:pt x="13127" y="1678"/>
                    </a:lnTo>
                    <a:lnTo>
                      <a:pt x="14839" y="933"/>
                    </a:lnTo>
                    <a:lnTo>
                      <a:pt x="16228" y="67"/>
                    </a:lnTo>
                    <a:lnTo>
                      <a:pt x="17051" y="0"/>
                    </a:lnTo>
                    <a:lnTo>
                      <a:pt x="17565" y="622"/>
                    </a:lnTo>
                    <a:lnTo>
                      <a:pt x="17565" y="1266"/>
                    </a:lnTo>
                    <a:lnTo>
                      <a:pt x="18020" y="2354"/>
                    </a:lnTo>
                    <a:lnTo>
                      <a:pt x="19044" y="2939"/>
                    </a:lnTo>
                    <a:lnTo>
                      <a:pt x="20746" y="3895"/>
                    </a:lnTo>
                    <a:lnTo>
                      <a:pt x="22722" y="4547"/>
                    </a:lnTo>
                    <a:lnTo>
                      <a:pt x="24270" y="5853"/>
                    </a:lnTo>
                    <a:lnTo>
                      <a:pt x="26384" y="8179"/>
                    </a:lnTo>
                    <a:lnTo>
                      <a:pt x="26703" y="9330"/>
                    </a:lnTo>
                    <a:lnTo>
                      <a:pt x="28606" y="10361"/>
                    </a:lnTo>
                    <a:lnTo>
                      <a:pt x="30372" y="11517"/>
                    </a:lnTo>
                    <a:lnTo>
                      <a:pt x="30098" y="13660"/>
                    </a:lnTo>
                    <a:lnTo>
                      <a:pt x="36110" y="15529"/>
                    </a:lnTo>
                    <a:lnTo>
                      <a:pt x="37466" y="15515"/>
                    </a:lnTo>
                    <a:lnTo>
                      <a:pt x="38109" y="15840"/>
                    </a:lnTo>
                    <a:lnTo>
                      <a:pt x="38092" y="16329"/>
                    </a:lnTo>
                    <a:lnTo>
                      <a:pt x="37617" y="17826"/>
                    </a:lnTo>
                    <a:lnTo>
                      <a:pt x="35149" y="22420"/>
                    </a:lnTo>
                    <a:lnTo>
                      <a:pt x="34946" y="23374"/>
                    </a:lnTo>
                    <a:lnTo>
                      <a:pt x="33179" y="24371"/>
                    </a:lnTo>
                    <a:lnTo>
                      <a:pt x="32935" y="24946"/>
                    </a:lnTo>
                    <a:lnTo>
                      <a:pt x="33436" y="26214"/>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299" name="ee4p_LI_1_15912"/>
              <p:cNvSpPr>
                <a:spLocks noChangeAspect="1"/>
              </p:cNvSpPr>
              <p:nvPr>
                <p:custDataLst>
                  <p:tags r:id="rId25"/>
                </p:custDataLst>
              </p:nvPr>
            </p:nvSpPr>
            <p:spPr>
              <a:xfrm>
                <a:off x="4602657" y="4839094"/>
                <a:ext cx="11492" cy="23655"/>
              </a:xfrm>
              <a:custGeom>
                <a:avLst/>
                <a:gdLst/>
                <a:ahLst/>
                <a:cxnLst/>
                <a:rect l="0" t="0" r="0" b="0"/>
                <a:pathLst>
                  <a:path w="2899" h="5967">
                    <a:moveTo>
                      <a:pt x="2229" y="5966"/>
                    </a:moveTo>
                    <a:lnTo>
                      <a:pt x="506" y="5816"/>
                    </a:lnTo>
                    <a:lnTo>
                      <a:pt x="182" y="5829"/>
                    </a:lnTo>
                    <a:lnTo>
                      <a:pt x="0" y="4844"/>
                    </a:lnTo>
                    <a:lnTo>
                      <a:pt x="106" y="2744"/>
                    </a:lnTo>
                    <a:lnTo>
                      <a:pt x="1063" y="0"/>
                    </a:lnTo>
                    <a:lnTo>
                      <a:pt x="1268" y="451"/>
                    </a:lnTo>
                    <a:lnTo>
                      <a:pt x="1387" y="1025"/>
                    </a:lnTo>
                    <a:lnTo>
                      <a:pt x="1583" y="1636"/>
                    </a:lnTo>
                    <a:lnTo>
                      <a:pt x="1687" y="2385"/>
                    </a:lnTo>
                    <a:lnTo>
                      <a:pt x="2043" y="3157"/>
                    </a:lnTo>
                    <a:lnTo>
                      <a:pt x="2691" y="3879"/>
                    </a:lnTo>
                    <a:lnTo>
                      <a:pt x="2898" y="4576"/>
                    </a:lnTo>
                    <a:lnTo>
                      <a:pt x="2570" y="5450"/>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00" name="ee4p_LT_1_15912"/>
              <p:cNvSpPr>
                <a:spLocks noChangeAspect="1"/>
              </p:cNvSpPr>
              <p:nvPr>
                <p:custDataLst>
                  <p:tags r:id="rId26"/>
                </p:custDataLst>
              </p:nvPr>
            </p:nvSpPr>
            <p:spPr>
              <a:xfrm>
                <a:off x="5603733" y="3767884"/>
                <a:ext cx="515065" cy="307545"/>
              </a:xfrm>
              <a:custGeom>
                <a:avLst/>
                <a:gdLst>
                  <a:gd name="connsiteX0" fmla="*/ 4755 w 129928"/>
                  <a:gd name="connsiteY0" fmla="*/ 24770 h 77580"/>
                  <a:gd name="connsiteX1" fmla="*/ 4774 w 129928"/>
                  <a:gd name="connsiteY1" fmla="*/ 26268 h 77580"/>
                  <a:gd name="connsiteX2" fmla="*/ 4513 w 129928"/>
                  <a:gd name="connsiteY2" fmla="*/ 28758 h 77580"/>
                  <a:gd name="connsiteX3" fmla="*/ 2917 w 129928"/>
                  <a:gd name="connsiteY3" fmla="*/ 33001 h 77580"/>
                  <a:gd name="connsiteX4" fmla="*/ 1283 w 129928"/>
                  <a:gd name="connsiteY4" fmla="*/ 35210 h 77580"/>
                  <a:gd name="connsiteX5" fmla="*/ 0 w 129928"/>
                  <a:gd name="connsiteY5" fmla="*/ 34971 h 77580"/>
                  <a:gd name="connsiteX6" fmla="*/ 2526 w 129928"/>
                  <a:gd name="connsiteY6" fmla="*/ 31410 h 77580"/>
                  <a:gd name="connsiteX7" fmla="*/ 3489 w 129928"/>
                  <a:gd name="connsiteY7" fmla="*/ 29096 h 77580"/>
                  <a:gd name="connsiteX8" fmla="*/ 4159 w 129928"/>
                  <a:gd name="connsiteY8" fmla="*/ 25805 h 77580"/>
                  <a:gd name="connsiteX9" fmla="*/ 87148 w 129928"/>
                  <a:gd name="connsiteY9" fmla="*/ 0 h 77580"/>
                  <a:gd name="connsiteX10" fmla="*/ 88519 w 129928"/>
                  <a:gd name="connsiteY10" fmla="*/ 407 h 77580"/>
                  <a:gd name="connsiteX11" fmla="*/ 89422 w 129928"/>
                  <a:gd name="connsiteY11" fmla="*/ 2681 h 77580"/>
                  <a:gd name="connsiteX12" fmla="*/ 92210 w 129928"/>
                  <a:gd name="connsiteY12" fmla="*/ 6597 h 77580"/>
                  <a:gd name="connsiteX13" fmla="*/ 95240 w 129928"/>
                  <a:gd name="connsiteY13" fmla="*/ 7284 h 77580"/>
                  <a:gd name="connsiteX14" fmla="*/ 103616 w 129928"/>
                  <a:gd name="connsiteY14" fmla="*/ 8790 h 77580"/>
                  <a:gd name="connsiteX15" fmla="*/ 105328 w 129928"/>
                  <a:gd name="connsiteY15" fmla="*/ 9581 h 77580"/>
                  <a:gd name="connsiteX16" fmla="*/ 110042 w 129928"/>
                  <a:gd name="connsiteY16" fmla="*/ 13027 h 77580"/>
                  <a:gd name="connsiteX17" fmla="*/ 112869 w 129928"/>
                  <a:gd name="connsiteY17" fmla="*/ 14715 h 77580"/>
                  <a:gd name="connsiteX18" fmla="*/ 114667 w 129928"/>
                  <a:gd name="connsiteY18" fmla="*/ 16062 h 77580"/>
                  <a:gd name="connsiteX19" fmla="*/ 117410 w 129928"/>
                  <a:gd name="connsiteY19" fmla="*/ 18698 h 77580"/>
                  <a:gd name="connsiteX20" fmla="*/ 118995 w 129928"/>
                  <a:gd name="connsiteY20" fmla="*/ 20614 h 77580"/>
                  <a:gd name="connsiteX21" fmla="*/ 121645 w 129928"/>
                  <a:gd name="connsiteY21" fmla="*/ 22062 h 77580"/>
                  <a:gd name="connsiteX22" fmla="*/ 124780 w 129928"/>
                  <a:gd name="connsiteY22" fmla="*/ 23036 h 77580"/>
                  <a:gd name="connsiteX23" fmla="*/ 125900 w 129928"/>
                  <a:gd name="connsiteY23" fmla="*/ 23187 h 77580"/>
                  <a:gd name="connsiteX24" fmla="*/ 125840 w 129928"/>
                  <a:gd name="connsiteY24" fmla="*/ 24579 h 77580"/>
                  <a:gd name="connsiteX25" fmla="*/ 125305 w 129928"/>
                  <a:gd name="connsiteY25" fmla="*/ 26939 h 77580"/>
                  <a:gd name="connsiteX26" fmla="*/ 124257 w 129928"/>
                  <a:gd name="connsiteY26" fmla="*/ 29982 h 77580"/>
                  <a:gd name="connsiteX27" fmla="*/ 123158 w 129928"/>
                  <a:gd name="connsiteY27" fmla="*/ 32338 h 77580"/>
                  <a:gd name="connsiteX28" fmla="*/ 122895 w 129928"/>
                  <a:gd name="connsiteY28" fmla="*/ 33248 h 77580"/>
                  <a:gd name="connsiteX29" fmla="*/ 123728 w 129928"/>
                  <a:gd name="connsiteY29" fmla="*/ 34003 h 77580"/>
                  <a:gd name="connsiteX30" fmla="*/ 127840 w 129928"/>
                  <a:gd name="connsiteY30" fmla="*/ 34360 h 77580"/>
                  <a:gd name="connsiteX31" fmla="*/ 129584 w 129928"/>
                  <a:gd name="connsiteY31" fmla="*/ 34765 h 77580"/>
                  <a:gd name="connsiteX32" fmla="*/ 129928 w 129928"/>
                  <a:gd name="connsiteY32" fmla="*/ 35390 h 77580"/>
                  <a:gd name="connsiteX33" fmla="*/ 129015 w 129928"/>
                  <a:gd name="connsiteY33" fmla="*/ 36202 h 77580"/>
                  <a:gd name="connsiteX34" fmla="*/ 127702 w 129928"/>
                  <a:gd name="connsiteY34" fmla="*/ 36876 h 77580"/>
                  <a:gd name="connsiteX35" fmla="*/ 127114 w 129928"/>
                  <a:gd name="connsiteY35" fmla="*/ 37514 h 77580"/>
                  <a:gd name="connsiteX36" fmla="*/ 126069 w 129928"/>
                  <a:gd name="connsiteY36" fmla="*/ 39795 h 77580"/>
                  <a:gd name="connsiteX37" fmla="*/ 119228 w 129928"/>
                  <a:gd name="connsiteY37" fmla="*/ 39505 h 77580"/>
                  <a:gd name="connsiteX38" fmla="*/ 118321 w 129928"/>
                  <a:gd name="connsiteY38" fmla="*/ 39969 h 77580"/>
                  <a:gd name="connsiteX39" fmla="*/ 117889 w 129928"/>
                  <a:gd name="connsiteY39" fmla="*/ 41028 h 77580"/>
                  <a:gd name="connsiteX40" fmla="*/ 117548 w 129928"/>
                  <a:gd name="connsiteY40" fmla="*/ 42251 h 77580"/>
                  <a:gd name="connsiteX41" fmla="*/ 116650 w 129928"/>
                  <a:gd name="connsiteY41" fmla="*/ 43699 h 77580"/>
                  <a:gd name="connsiteX42" fmla="*/ 114832 w 129928"/>
                  <a:gd name="connsiteY42" fmla="*/ 44959 h 77580"/>
                  <a:gd name="connsiteX43" fmla="*/ 111990 w 129928"/>
                  <a:gd name="connsiteY43" fmla="*/ 45424 h 77580"/>
                  <a:gd name="connsiteX44" fmla="*/ 109664 w 129928"/>
                  <a:gd name="connsiteY44" fmla="*/ 46280 h 77580"/>
                  <a:gd name="connsiteX45" fmla="*/ 107930 w 129928"/>
                  <a:gd name="connsiteY45" fmla="*/ 48920 h 77580"/>
                  <a:gd name="connsiteX46" fmla="*/ 106639 w 129928"/>
                  <a:gd name="connsiteY46" fmla="*/ 52456 h 77580"/>
                  <a:gd name="connsiteX47" fmla="*/ 106671 w 129928"/>
                  <a:gd name="connsiteY47" fmla="*/ 54961 h 77580"/>
                  <a:gd name="connsiteX48" fmla="*/ 106842 w 129928"/>
                  <a:gd name="connsiteY48" fmla="*/ 56357 h 77580"/>
                  <a:gd name="connsiteX49" fmla="*/ 106691 w 129928"/>
                  <a:gd name="connsiteY49" fmla="*/ 57155 h 77580"/>
                  <a:gd name="connsiteX50" fmla="*/ 105814 w 129928"/>
                  <a:gd name="connsiteY50" fmla="*/ 58025 h 77580"/>
                  <a:gd name="connsiteX51" fmla="*/ 104380 w 129928"/>
                  <a:gd name="connsiteY51" fmla="*/ 60327 h 77580"/>
                  <a:gd name="connsiteX52" fmla="*/ 103214 w 129928"/>
                  <a:gd name="connsiteY52" fmla="*/ 62869 h 77580"/>
                  <a:gd name="connsiteX53" fmla="*/ 102767 w 129928"/>
                  <a:gd name="connsiteY53" fmla="*/ 64247 h 77580"/>
                  <a:gd name="connsiteX54" fmla="*/ 102992 w 129928"/>
                  <a:gd name="connsiteY54" fmla="*/ 64892 h 77580"/>
                  <a:gd name="connsiteX55" fmla="*/ 104305 w 129928"/>
                  <a:gd name="connsiteY55" fmla="*/ 64909 h 77580"/>
                  <a:gd name="connsiteX56" fmla="*/ 106199 w 129928"/>
                  <a:gd name="connsiteY56" fmla="*/ 65431 h 77580"/>
                  <a:gd name="connsiteX57" fmla="*/ 107207 w 129928"/>
                  <a:gd name="connsiteY57" fmla="*/ 66445 h 77580"/>
                  <a:gd name="connsiteX58" fmla="*/ 107580 w 129928"/>
                  <a:gd name="connsiteY58" fmla="*/ 67616 h 77580"/>
                  <a:gd name="connsiteX59" fmla="*/ 107585 w 129928"/>
                  <a:gd name="connsiteY59" fmla="*/ 68875 h 77580"/>
                  <a:gd name="connsiteX60" fmla="*/ 107231 w 129928"/>
                  <a:gd name="connsiteY60" fmla="*/ 69568 h 77580"/>
                  <a:gd name="connsiteX61" fmla="*/ 105713 w 129928"/>
                  <a:gd name="connsiteY61" fmla="*/ 70070 h 77580"/>
                  <a:gd name="connsiteX62" fmla="*/ 103335 w 129928"/>
                  <a:gd name="connsiteY62" fmla="*/ 70088 h 77580"/>
                  <a:gd name="connsiteX63" fmla="*/ 101949 w 129928"/>
                  <a:gd name="connsiteY63" fmla="*/ 69488 h 77580"/>
                  <a:gd name="connsiteX64" fmla="*/ 101662 w 129928"/>
                  <a:gd name="connsiteY64" fmla="*/ 69013 h 77580"/>
                  <a:gd name="connsiteX65" fmla="*/ 102324 w 129928"/>
                  <a:gd name="connsiteY65" fmla="*/ 67800 h 77580"/>
                  <a:gd name="connsiteX66" fmla="*/ 101845 w 129928"/>
                  <a:gd name="connsiteY66" fmla="*/ 66285 h 77580"/>
                  <a:gd name="connsiteX67" fmla="*/ 100861 w 129928"/>
                  <a:gd name="connsiteY67" fmla="*/ 65437 h 77580"/>
                  <a:gd name="connsiteX68" fmla="*/ 98859 w 129928"/>
                  <a:gd name="connsiteY68" fmla="*/ 66702 h 77580"/>
                  <a:gd name="connsiteX69" fmla="*/ 96937 w 129928"/>
                  <a:gd name="connsiteY69" fmla="*/ 66701 h 77580"/>
                  <a:gd name="connsiteX70" fmla="*/ 94633 w 129928"/>
                  <a:gd name="connsiteY70" fmla="*/ 67827 h 77580"/>
                  <a:gd name="connsiteX71" fmla="*/ 93128 w 129928"/>
                  <a:gd name="connsiteY71" fmla="*/ 69631 h 77580"/>
                  <a:gd name="connsiteX72" fmla="*/ 91683 w 129928"/>
                  <a:gd name="connsiteY72" fmla="*/ 70296 h 77580"/>
                  <a:gd name="connsiteX73" fmla="*/ 87779 w 129928"/>
                  <a:gd name="connsiteY73" fmla="*/ 69928 h 77580"/>
                  <a:gd name="connsiteX74" fmla="*/ 86809 w 129928"/>
                  <a:gd name="connsiteY74" fmla="*/ 70723 h 77580"/>
                  <a:gd name="connsiteX75" fmla="*/ 86004 w 129928"/>
                  <a:gd name="connsiteY75" fmla="*/ 74388 h 77580"/>
                  <a:gd name="connsiteX76" fmla="*/ 85537 w 129928"/>
                  <a:gd name="connsiteY76" fmla="*/ 75104 h 77580"/>
                  <a:gd name="connsiteX77" fmla="*/ 82277 w 129928"/>
                  <a:gd name="connsiteY77" fmla="*/ 74947 h 77580"/>
                  <a:gd name="connsiteX78" fmla="*/ 79133 w 129928"/>
                  <a:gd name="connsiteY78" fmla="*/ 76402 h 77580"/>
                  <a:gd name="connsiteX79" fmla="*/ 75583 w 129928"/>
                  <a:gd name="connsiteY79" fmla="*/ 77580 h 77580"/>
                  <a:gd name="connsiteX80" fmla="*/ 73784 w 129928"/>
                  <a:gd name="connsiteY80" fmla="*/ 76761 h 77580"/>
                  <a:gd name="connsiteX81" fmla="*/ 72782 w 129928"/>
                  <a:gd name="connsiteY81" fmla="*/ 75838 h 77580"/>
                  <a:gd name="connsiteX82" fmla="*/ 70849 w 129928"/>
                  <a:gd name="connsiteY82" fmla="*/ 76002 h 77580"/>
                  <a:gd name="connsiteX83" fmla="*/ 68740 w 129928"/>
                  <a:gd name="connsiteY83" fmla="*/ 76408 h 77580"/>
                  <a:gd name="connsiteX84" fmla="*/ 67323 w 129928"/>
                  <a:gd name="connsiteY84" fmla="*/ 76186 h 77580"/>
                  <a:gd name="connsiteX85" fmla="*/ 65734 w 129928"/>
                  <a:gd name="connsiteY85" fmla="*/ 76285 h 77580"/>
                  <a:gd name="connsiteX86" fmla="*/ 62663 w 129928"/>
                  <a:gd name="connsiteY86" fmla="*/ 76995 h 77580"/>
                  <a:gd name="connsiteX87" fmla="*/ 58802 w 129928"/>
                  <a:gd name="connsiteY87" fmla="*/ 76766 h 77580"/>
                  <a:gd name="connsiteX88" fmla="*/ 57157 w 129928"/>
                  <a:gd name="connsiteY88" fmla="*/ 76160 h 77580"/>
                  <a:gd name="connsiteX89" fmla="*/ 57001 w 129928"/>
                  <a:gd name="connsiteY89" fmla="*/ 75580 h 77580"/>
                  <a:gd name="connsiteX90" fmla="*/ 57120 w 129928"/>
                  <a:gd name="connsiteY90" fmla="*/ 74154 h 77580"/>
                  <a:gd name="connsiteX91" fmla="*/ 57083 w 129928"/>
                  <a:gd name="connsiteY91" fmla="*/ 71937 h 77580"/>
                  <a:gd name="connsiteX92" fmla="*/ 56470 w 129928"/>
                  <a:gd name="connsiteY92" fmla="*/ 69979 h 77580"/>
                  <a:gd name="connsiteX93" fmla="*/ 54623 w 129928"/>
                  <a:gd name="connsiteY93" fmla="*/ 68246 h 77580"/>
                  <a:gd name="connsiteX94" fmla="*/ 52682 w 129928"/>
                  <a:gd name="connsiteY94" fmla="*/ 67034 h 77580"/>
                  <a:gd name="connsiteX95" fmla="*/ 50205 w 129928"/>
                  <a:gd name="connsiteY95" fmla="*/ 65782 h 77580"/>
                  <a:gd name="connsiteX96" fmla="*/ 48374 w 129928"/>
                  <a:gd name="connsiteY96" fmla="*/ 65233 h 77580"/>
                  <a:gd name="connsiteX97" fmla="*/ 47372 w 129928"/>
                  <a:gd name="connsiteY97" fmla="*/ 65089 h 77580"/>
                  <a:gd name="connsiteX98" fmla="*/ 47146 w 129928"/>
                  <a:gd name="connsiteY98" fmla="*/ 64368 h 77580"/>
                  <a:gd name="connsiteX99" fmla="*/ 46783 w 129928"/>
                  <a:gd name="connsiteY99" fmla="*/ 63745 h 77580"/>
                  <a:gd name="connsiteX100" fmla="*/ 45926 w 129928"/>
                  <a:gd name="connsiteY100" fmla="*/ 63196 h 77580"/>
                  <a:gd name="connsiteX101" fmla="*/ 44095 w 129928"/>
                  <a:gd name="connsiteY101" fmla="*/ 62459 h 77580"/>
                  <a:gd name="connsiteX102" fmla="*/ 42542 w 129928"/>
                  <a:gd name="connsiteY102" fmla="*/ 62298 h 77580"/>
                  <a:gd name="connsiteX103" fmla="*/ 41270 w 129928"/>
                  <a:gd name="connsiteY103" fmla="*/ 63487 h 77580"/>
                  <a:gd name="connsiteX104" fmla="*/ 40344 w 129928"/>
                  <a:gd name="connsiteY104" fmla="*/ 61998 h 77580"/>
                  <a:gd name="connsiteX105" fmla="*/ 39361 w 129928"/>
                  <a:gd name="connsiteY105" fmla="*/ 59331 h 77580"/>
                  <a:gd name="connsiteX106" fmla="*/ 39463 w 129928"/>
                  <a:gd name="connsiteY106" fmla="*/ 57196 h 77580"/>
                  <a:gd name="connsiteX107" fmla="*/ 40020 w 129928"/>
                  <a:gd name="connsiteY107" fmla="*/ 55065 h 77580"/>
                  <a:gd name="connsiteX108" fmla="*/ 42708 w 129928"/>
                  <a:gd name="connsiteY108" fmla="*/ 48760 h 77580"/>
                  <a:gd name="connsiteX109" fmla="*/ 42563 w 129928"/>
                  <a:gd name="connsiteY109" fmla="*/ 47753 h 77580"/>
                  <a:gd name="connsiteX110" fmla="*/ 40613 w 129928"/>
                  <a:gd name="connsiteY110" fmla="*/ 45986 h 77580"/>
                  <a:gd name="connsiteX111" fmla="*/ 38202 w 129928"/>
                  <a:gd name="connsiteY111" fmla="*/ 44701 h 77580"/>
                  <a:gd name="connsiteX112" fmla="*/ 36871 w 129928"/>
                  <a:gd name="connsiteY112" fmla="*/ 41982 h 77580"/>
                  <a:gd name="connsiteX113" fmla="*/ 31987 w 129928"/>
                  <a:gd name="connsiteY113" fmla="*/ 41824 h 77580"/>
                  <a:gd name="connsiteX114" fmla="*/ 27376 w 129928"/>
                  <a:gd name="connsiteY114" fmla="*/ 41974 h 77580"/>
                  <a:gd name="connsiteX115" fmla="*/ 25928 w 129928"/>
                  <a:gd name="connsiteY115" fmla="*/ 41842 h 77580"/>
                  <a:gd name="connsiteX116" fmla="*/ 21540 w 129928"/>
                  <a:gd name="connsiteY116" fmla="*/ 40702 h 77580"/>
                  <a:gd name="connsiteX117" fmla="*/ 17311 w 129928"/>
                  <a:gd name="connsiteY117" fmla="*/ 38866 h 77580"/>
                  <a:gd name="connsiteX118" fmla="*/ 14481 w 129928"/>
                  <a:gd name="connsiteY118" fmla="*/ 37788 h 77580"/>
                  <a:gd name="connsiteX119" fmla="*/ 12101 w 129928"/>
                  <a:gd name="connsiteY119" fmla="*/ 36582 h 77580"/>
                  <a:gd name="connsiteX120" fmla="*/ 10823 w 129928"/>
                  <a:gd name="connsiteY120" fmla="*/ 35315 h 77580"/>
                  <a:gd name="connsiteX121" fmla="*/ 8795 w 129928"/>
                  <a:gd name="connsiteY121" fmla="*/ 35656 h 77580"/>
                  <a:gd name="connsiteX122" fmla="*/ 7428 w 129928"/>
                  <a:gd name="connsiteY122" fmla="*/ 35667 h 77580"/>
                  <a:gd name="connsiteX123" fmla="*/ 7441 w 129928"/>
                  <a:gd name="connsiteY123" fmla="*/ 35449 h 77580"/>
                  <a:gd name="connsiteX124" fmla="*/ 6662 w 129928"/>
                  <a:gd name="connsiteY124" fmla="*/ 33207 h 77580"/>
                  <a:gd name="connsiteX125" fmla="*/ 7476 w 129928"/>
                  <a:gd name="connsiteY125" fmla="*/ 29769 h 77580"/>
                  <a:gd name="connsiteX126" fmla="*/ 5999 w 129928"/>
                  <a:gd name="connsiteY126" fmla="*/ 24732 h 77580"/>
                  <a:gd name="connsiteX127" fmla="*/ 3584 w 129928"/>
                  <a:gd name="connsiteY127" fmla="*/ 18657 h 77580"/>
                  <a:gd name="connsiteX128" fmla="*/ 3405 w 129928"/>
                  <a:gd name="connsiteY128" fmla="*/ 12135 h 77580"/>
                  <a:gd name="connsiteX129" fmla="*/ 3234 w 129928"/>
                  <a:gd name="connsiteY129" fmla="*/ 10666 h 77580"/>
                  <a:gd name="connsiteX130" fmla="*/ 9173 w 129928"/>
                  <a:gd name="connsiteY130" fmla="*/ 6980 h 77580"/>
                  <a:gd name="connsiteX131" fmla="*/ 16666 w 129928"/>
                  <a:gd name="connsiteY131" fmla="*/ 3027 h 77580"/>
                  <a:gd name="connsiteX132" fmla="*/ 18370 w 129928"/>
                  <a:gd name="connsiteY132" fmla="*/ 2669 h 77580"/>
                  <a:gd name="connsiteX133" fmla="*/ 25275 w 129928"/>
                  <a:gd name="connsiteY133" fmla="*/ 326 h 77580"/>
                  <a:gd name="connsiteX134" fmla="*/ 26197 w 129928"/>
                  <a:gd name="connsiteY134" fmla="*/ 140 h 77580"/>
                  <a:gd name="connsiteX135" fmla="*/ 32419 w 129928"/>
                  <a:gd name="connsiteY135" fmla="*/ 574 h 77580"/>
                  <a:gd name="connsiteX136" fmla="*/ 37306 w 129928"/>
                  <a:gd name="connsiteY136" fmla="*/ 1131 h 77580"/>
                  <a:gd name="connsiteX137" fmla="*/ 41425 w 129928"/>
                  <a:gd name="connsiteY137" fmla="*/ 1062 h 77580"/>
                  <a:gd name="connsiteX138" fmla="*/ 43688 w 129928"/>
                  <a:gd name="connsiteY138" fmla="*/ 462 h 77580"/>
                  <a:gd name="connsiteX139" fmla="*/ 45738 w 129928"/>
                  <a:gd name="connsiteY139" fmla="*/ 964 h 77580"/>
                  <a:gd name="connsiteX140" fmla="*/ 47390 w 129928"/>
                  <a:gd name="connsiteY140" fmla="*/ 2729 h 77580"/>
                  <a:gd name="connsiteX141" fmla="*/ 49089 w 129928"/>
                  <a:gd name="connsiteY141" fmla="*/ 2522 h 77580"/>
                  <a:gd name="connsiteX142" fmla="*/ 50771 w 129928"/>
                  <a:gd name="connsiteY142" fmla="*/ 1380 h 77580"/>
                  <a:gd name="connsiteX143" fmla="*/ 59987 w 129928"/>
                  <a:gd name="connsiteY143" fmla="*/ 2423 h 77580"/>
                  <a:gd name="connsiteX144" fmla="*/ 62067 w 129928"/>
                  <a:gd name="connsiteY144" fmla="*/ 2398 h 77580"/>
                  <a:gd name="connsiteX145" fmla="*/ 64410 w 129928"/>
                  <a:gd name="connsiteY145" fmla="*/ 2567 h 77580"/>
                  <a:gd name="connsiteX146" fmla="*/ 68733 w 129928"/>
                  <a:gd name="connsiteY146" fmla="*/ 3630 h 77580"/>
                  <a:gd name="connsiteX147" fmla="*/ 71220 w 129928"/>
                  <a:gd name="connsiteY147" fmla="*/ 4600 h 77580"/>
                  <a:gd name="connsiteX148" fmla="*/ 76686 w 129928"/>
                  <a:gd name="connsiteY148" fmla="*/ 4014 h 77580"/>
                  <a:gd name="connsiteX149" fmla="*/ 79025 w 129928"/>
                  <a:gd name="connsiteY149" fmla="*/ 3980 h 77580"/>
                  <a:gd name="connsiteX150" fmla="*/ 80249 w 129928"/>
                  <a:gd name="connsiteY150" fmla="*/ 3598 h 77580"/>
                  <a:gd name="connsiteX151" fmla="*/ 84019 w 129928"/>
                  <a:gd name="connsiteY151" fmla="*/ 937 h 77580"/>
                  <a:gd name="connsiteX152" fmla="*/ 85650 w 129928"/>
                  <a:gd name="connsiteY152" fmla="*/ 479 h 77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129928" h="77580">
                    <a:moveTo>
                      <a:pt x="4755" y="24770"/>
                    </a:moveTo>
                    <a:lnTo>
                      <a:pt x="4774" y="26268"/>
                    </a:lnTo>
                    <a:lnTo>
                      <a:pt x="4513" y="28758"/>
                    </a:lnTo>
                    <a:lnTo>
                      <a:pt x="2917" y="33001"/>
                    </a:lnTo>
                    <a:lnTo>
                      <a:pt x="1283" y="35210"/>
                    </a:lnTo>
                    <a:lnTo>
                      <a:pt x="0" y="34971"/>
                    </a:lnTo>
                    <a:lnTo>
                      <a:pt x="2526" y="31410"/>
                    </a:lnTo>
                    <a:lnTo>
                      <a:pt x="3489" y="29096"/>
                    </a:lnTo>
                    <a:lnTo>
                      <a:pt x="4159" y="25805"/>
                    </a:lnTo>
                    <a:close/>
                    <a:moveTo>
                      <a:pt x="87148" y="0"/>
                    </a:moveTo>
                    <a:lnTo>
                      <a:pt x="88519" y="407"/>
                    </a:lnTo>
                    <a:lnTo>
                      <a:pt x="89422" y="2681"/>
                    </a:lnTo>
                    <a:lnTo>
                      <a:pt x="92210" y="6597"/>
                    </a:lnTo>
                    <a:lnTo>
                      <a:pt x="95240" y="7284"/>
                    </a:lnTo>
                    <a:lnTo>
                      <a:pt x="103616" y="8790"/>
                    </a:lnTo>
                    <a:lnTo>
                      <a:pt x="105328" y="9581"/>
                    </a:lnTo>
                    <a:lnTo>
                      <a:pt x="110042" y="13027"/>
                    </a:lnTo>
                    <a:lnTo>
                      <a:pt x="112869" y="14715"/>
                    </a:lnTo>
                    <a:lnTo>
                      <a:pt x="114667" y="16062"/>
                    </a:lnTo>
                    <a:lnTo>
                      <a:pt x="117410" y="18698"/>
                    </a:lnTo>
                    <a:lnTo>
                      <a:pt x="118995" y="20614"/>
                    </a:lnTo>
                    <a:lnTo>
                      <a:pt x="121645" y="22062"/>
                    </a:lnTo>
                    <a:lnTo>
                      <a:pt x="124780" y="23036"/>
                    </a:lnTo>
                    <a:lnTo>
                      <a:pt x="125900" y="23187"/>
                    </a:lnTo>
                    <a:lnTo>
                      <a:pt x="125840" y="24579"/>
                    </a:lnTo>
                    <a:lnTo>
                      <a:pt x="125305" y="26939"/>
                    </a:lnTo>
                    <a:lnTo>
                      <a:pt x="124257" y="29982"/>
                    </a:lnTo>
                    <a:lnTo>
                      <a:pt x="123158" y="32338"/>
                    </a:lnTo>
                    <a:lnTo>
                      <a:pt x="122895" y="33248"/>
                    </a:lnTo>
                    <a:lnTo>
                      <a:pt x="123728" y="34003"/>
                    </a:lnTo>
                    <a:lnTo>
                      <a:pt x="127840" y="34360"/>
                    </a:lnTo>
                    <a:lnTo>
                      <a:pt x="129584" y="34765"/>
                    </a:lnTo>
                    <a:lnTo>
                      <a:pt x="129928" y="35390"/>
                    </a:lnTo>
                    <a:lnTo>
                      <a:pt x="129015" y="36202"/>
                    </a:lnTo>
                    <a:lnTo>
                      <a:pt x="127702" y="36876"/>
                    </a:lnTo>
                    <a:lnTo>
                      <a:pt x="127114" y="37514"/>
                    </a:lnTo>
                    <a:lnTo>
                      <a:pt x="126069" y="39795"/>
                    </a:lnTo>
                    <a:lnTo>
                      <a:pt x="119228" y="39505"/>
                    </a:lnTo>
                    <a:lnTo>
                      <a:pt x="118321" y="39969"/>
                    </a:lnTo>
                    <a:lnTo>
                      <a:pt x="117889" y="41028"/>
                    </a:lnTo>
                    <a:lnTo>
                      <a:pt x="117548" y="42251"/>
                    </a:lnTo>
                    <a:lnTo>
                      <a:pt x="116650" y="43699"/>
                    </a:lnTo>
                    <a:lnTo>
                      <a:pt x="114832" y="44959"/>
                    </a:lnTo>
                    <a:lnTo>
                      <a:pt x="111990" y="45424"/>
                    </a:lnTo>
                    <a:lnTo>
                      <a:pt x="109664" y="46280"/>
                    </a:lnTo>
                    <a:lnTo>
                      <a:pt x="107930" y="48920"/>
                    </a:lnTo>
                    <a:lnTo>
                      <a:pt x="106639" y="52456"/>
                    </a:lnTo>
                    <a:lnTo>
                      <a:pt x="106671" y="54961"/>
                    </a:lnTo>
                    <a:lnTo>
                      <a:pt x="106842" y="56357"/>
                    </a:lnTo>
                    <a:lnTo>
                      <a:pt x="106691" y="57155"/>
                    </a:lnTo>
                    <a:lnTo>
                      <a:pt x="105814" y="58025"/>
                    </a:lnTo>
                    <a:lnTo>
                      <a:pt x="104380" y="60327"/>
                    </a:lnTo>
                    <a:lnTo>
                      <a:pt x="103214" y="62869"/>
                    </a:lnTo>
                    <a:lnTo>
                      <a:pt x="102767" y="64247"/>
                    </a:lnTo>
                    <a:lnTo>
                      <a:pt x="102992" y="64892"/>
                    </a:lnTo>
                    <a:lnTo>
                      <a:pt x="104305" y="64909"/>
                    </a:lnTo>
                    <a:lnTo>
                      <a:pt x="106199" y="65431"/>
                    </a:lnTo>
                    <a:lnTo>
                      <a:pt x="107207" y="66445"/>
                    </a:lnTo>
                    <a:lnTo>
                      <a:pt x="107580" y="67616"/>
                    </a:lnTo>
                    <a:lnTo>
                      <a:pt x="107585" y="68875"/>
                    </a:lnTo>
                    <a:lnTo>
                      <a:pt x="107231" y="69568"/>
                    </a:lnTo>
                    <a:lnTo>
                      <a:pt x="105713" y="70070"/>
                    </a:lnTo>
                    <a:lnTo>
                      <a:pt x="103335" y="70088"/>
                    </a:lnTo>
                    <a:lnTo>
                      <a:pt x="101949" y="69488"/>
                    </a:lnTo>
                    <a:lnTo>
                      <a:pt x="101662" y="69013"/>
                    </a:lnTo>
                    <a:lnTo>
                      <a:pt x="102324" y="67800"/>
                    </a:lnTo>
                    <a:lnTo>
                      <a:pt x="101845" y="66285"/>
                    </a:lnTo>
                    <a:lnTo>
                      <a:pt x="100861" y="65437"/>
                    </a:lnTo>
                    <a:lnTo>
                      <a:pt x="98859" y="66702"/>
                    </a:lnTo>
                    <a:lnTo>
                      <a:pt x="96937" y="66701"/>
                    </a:lnTo>
                    <a:lnTo>
                      <a:pt x="94633" y="67827"/>
                    </a:lnTo>
                    <a:lnTo>
                      <a:pt x="93128" y="69631"/>
                    </a:lnTo>
                    <a:lnTo>
                      <a:pt x="91683" y="70296"/>
                    </a:lnTo>
                    <a:lnTo>
                      <a:pt x="87779" y="69928"/>
                    </a:lnTo>
                    <a:lnTo>
                      <a:pt x="86809" y="70723"/>
                    </a:lnTo>
                    <a:lnTo>
                      <a:pt x="86004" y="74388"/>
                    </a:lnTo>
                    <a:lnTo>
                      <a:pt x="85537" y="75104"/>
                    </a:lnTo>
                    <a:lnTo>
                      <a:pt x="82277" y="74947"/>
                    </a:lnTo>
                    <a:lnTo>
                      <a:pt x="79133" y="76402"/>
                    </a:lnTo>
                    <a:lnTo>
                      <a:pt x="75583" y="77580"/>
                    </a:lnTo>
                    <a:lnTo>
                      <a:pt x="73784" y="76761"/>
                    </a:lnTo>
                    <a:lnTo>
                      <a:pt x="72782" y="75838"/>
                    </a:lnTo>
                    <a:lnTo>
                      <a:pt x="70849" y="76002"/>
                    </a:lnTo>
                    <a:lnTo>
                      <a:pt x="68740" y="76408"/>
                    </a:lnTo>
                    <a:lnTo>
                      <a:pt x="67323" y="76186"/>
                    </a:lnTo>
                    <a:lnTo>
                      <a:pt x="65734" y="76285"/>
                    </a:lnTo>
                    <a:lnTo>
                      <a:pt x="62663" y="76995"/>
                    </a:lnTo>
                    <a:lnTo>
                      <a:pt x="58802" y="76766"/>
                    </a:lnTo>
                    <a:lnTo>
                      <a:pt x="57157" y="76160"/>
                    </a:lnTo>
                    <a:lnTo>
                      <a:pt x="57001" y="75580"/>
                    </a:lnTo>
                    <a:lnTo>
                      <a:pt x="57120" y="74154"/>
                    </a:lnTo>
                    <a:lnTo>
                      <a:pt x="57083" y="71937"/>
                    </a:lnTo>
                    <a:lnTo>
                      <a:pt x="56470" y="69979"/>
                    </a:lnTo>
                    <a:lnTo>
                      <a:pt x="54623" y="68246"/>
                    </a:lnTo>
                    <a:lnTo>
                      <a:pt x="52682" y="67034"/>
                    </a:lnTo>
                    <a:lnTo>
                      <a:pt x="50205" y="65782"/>
                    </a:lnTo>
                    <a:lnTo>
                      <a:pt x="48374" y="65233"/>
                    </a:lnTo>
                    <a:lnTo>
                      <a:pt x="47372" y="65089"/>
                    </a:lnTo>
                    <a:lnTo>
                      <a:pt x="47146" y="64368"/>
                    </a:lnTo>
                    <a:lnTo>
                      <a:pt x="46783" y="63745"/>
                    </a:lnTo>
                    <a:lnTo>
                      <a:pt x="45926" y="63196"/>
                    </a:lnTo>
                    <a:lnTo>
                      <a:pt x="44095" y="62459"/>
                    </a:lnTo>
                    <a:lnTo>
                      <a:pt x="42542" y="62298"/>
                    </a:lnTo>
                    <a:lnTo>
                      <a:pt x="41270" y="63487"/>
                    </a:lnTo>
                    <a:lnTo>
                      <a:pt x="40344" y="61998"/>
                    </a:lnTo>
                    <a:lnTo>
                      <a:pt x="39361" y="59331"/>
                    </a:lnTo>
                    <a:lnTo>
                      <a:pt x="39463" y="57196"/>
                    </a:lnTo>
                    <a:lnTo>
                      <a:pt x="40020" y="55065"/>
                    </a:lnTo>
                    <a:lnTo>
                      <a:pt x="42708" y="48760"/>
                    </a:lnTo>
                    <a:lnTo>
                      <a:pt x="42563" y="47753"/>
                    </a:lnTo>
                    <a:lnTo>
                      <a:pt x="40613" y="45986"/>
                    </a:lnTo>
                    <a:lnTo>
                      <a:pt x="38202" y="44701"/>
                    </a:lnTo>
                    <a:lnTo>
                      <a:pt x="36871" y="41982"/>
                    </a:lnTo>
                    <a:lnTo>
                      <a:pt x="31987" y="41824"/>
                    </a:lnTo>
                    <a:lnTo>
                      <a:pt x="27376" y="41974"/>
                    </a:lnTo>
                    <a:lnTo>
                      <a:pt x="25928" y="41842"/>
                    </a:lnTo>
                    <a:lnTo>
                      <a:pt x="21540" y="40702"/>
                    </a:lnTo>
                    <a:lnTo>
                      <a:pt x="17311" y="38866"/>
                    </a:lnTo>
                    <a:lnTo>
                      <a:pt x="14481" y="37788"/>
                    </a:lnTo>
                    <a:lnTo>
                      <a:pt x="12101" y="36582"/>
                    </a:lnTo>
                    <a:lnTo>
                      <a:pt x="10823" y="35315"/>
                    </a:lnTo>
                    <a:lnTo>
                      <a:pt x="8795" y="35656"/>
                    </a:lnTo>
                    <a:lnTo>
                      <a:pt x="7428" y="35667"/>
                    </a:lnTo>
                    <a:lnTo>
                      <a:pt x="7441" y="35449"/>
                    </a:lnTo>
                    <a:lnTo>
                      <a:pt x="6662" y="33207"/>
                    </a:lnTo>
                    <a:lnTo>
                      <a:pt x="7476" y="29769"/>
                    </a:lnTo>
                    <a:lnTo>
                      <a:pt x="5999" y="24732"/>
                    </a:lnTo>
                    <a:lnTo>
                      <a:pt x="3584" y="18657"/>
                    </a:lnTo>
                    <a:lnTo>
                      <a:pt x="3405" y="12135"/>
                    </a:lnTo>
                    <a:lnTo>
                      <a:pt x="3234" y="10666"/>
                    </a:lnTo>
                    <a:lnTo>
                      <a:pt x="9173" y="6980"/>
                    </a:lnTo>
                    <a:lnTo>
                      <a:pt x="16666" y="3027"/>
                    </a:lnTo>
                    <a:lnTo>
                      <a:pt x="18370" y="2669"/>
                    </a:lnTo>
                    <a:lnTo>
                      <a:pt x="25275" y="326"/>
                    </a:lnTo>
                    <a:lnTo>
                      <a:pt x="26197" y="140"/>
                    </a:lnTo>
                    <a:lnTo>
                      <a:pt x="32419" y="574"/>
                    </a:lnTo>
                    <a:lnTo>
                      <a:pt x="37306" y="1131"/>
                    </a:lnTo>
                    <a:lnTo>
                      <a:pt x="41425" y="1062"/>
                    </a:lnTo>
                    <a:lnTo>
                      <a:pt x="43688" y="462"/>
                    </a:lnTo>
                    <a:lnTo>
                      <a:pt x="45738" y="964"/>
                    </a:lnTo>
                    <a:lnTo>
                      <a:pt x="47390" y="2729"/>
                    </a:lnTo>
                    <a:lnTo>
                      <a:pt x="49089" y="2522"/>
                    </a:lnTo>
                    <a:lnTo>
                      <a:pt x="50771" y="1380"/>
                    </a:lnTo>
                    <a:lnTo>
                      <a:pt x="59987" y="2423"/>
                    </a:lnTo>
                    <a:lnTo>
                      <a:pt x="62067" y="2398"/>
                    </a:lnTo>
                    <a:lnTo>
                      <a:pt x="64410" y="2567"/>
                    </a:lnTo>
                    <a:lnTo>
                      <a:pt x="68733" y="3630"/>
                    </a:lnTo>
                    <a:lnTo>
                      <a:pt x="71220" y="4600"/>
                    </a:lnTo>
                    <a:lnTo>
                      <a:pt x="76686" y="4014"/>
                    </a:lnTo>
                    <a:lnTo>
                      <a:pt x="79025" y="3980"/>
                    </a:lnTo>
                    <a:lnTo>
                      <a:pt x="80249" y="3598"/>
                    </a:lnTo>
                    <a:lnTo>
                      <a:pt x="84019" y="937"/>
                    </a:lnTo>
                    <a:lnTo>
                      <a:pt x="85650" y="479"/>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01" name="ee4p_LU_1_15912"/>
              <p:cNvSpPr>
                <a:spLocks noChangeAspect="1"/>
              </p:cNvSpPr>
              <p:nvPr>
                <p:custDataLst>
                  <p:tags r:id="rId27"/>
                </p:custDataLst>
              </p:nvPr>
            </p:nvSpPr>
            <p:spPr>
              <a:xfrm>
                <a:off x="4273551" y="4512457"/>
                <a:ext cx="67392" cy="82404"/>
              </a:xfrm>
              <a:custGeom>
                <a:avLst/>
                <a:gdLst/>
                <a:ahLst/>
                <a:cxnLst/>
                <a:rect l="0" t="0" r="0" b="0"/>
                <a:pathLst>
                  <a:path w="17000" h="20787">
                    <a:moveTo>
                      <a:pt x="8657" y="1335"/>
                    </a:moveTo>
                    <a:lnTo>
                      <a:pt x="8476" y="2109"/>
                    </a:lnTo>
                    <a:lnTo>
                      <a:pt x="8508" y="3838"/>
                    </a:lnTo>
                    <a:lnTo>
                      <a:pt x="9136" y="5572"/>
                    </a:lnTo>
                    <a:lnTo>
                      <a:pt x="10611" y="7279"/>
                    </a:lnTo>
                    <a:lnTo>
                      <a:pt x="11743" y="8517"/>
                    </a:lnTo>
                    <a:lnTo>
                      <a:pt x="13259" y="9505"/>
                    </a:lnTo>
                    <a:lnTo>
                      <a:pt x="15830" y="10443"/>
                    </a:lnTo>
                    <a:lnTo>
                      <a:pt x="16856" y="10640"/>
                    </a:lnTo>
                    <a:lnTo>
                      <a:pt x="16999" y="11909"/>
                    </a:lnTo>
                    <a:lnTo>
                      <a:pt x="16800" y="13250"/>
                    </a:lnTo>
                    <a:lnTo>
                      <a:pt x="15912" y="13991"/>
                    </a:lnTo>
                    <a:lnTo>
                      <a:pt x="15074" y="15057"/>
                    </a:lnTo>
                    <a:lnTo>
                      <a:pt x="14446" y="16361"/>
                    </a:lnTo>
                    <a:lnTo>
                      <a:pt x="13785" y="18857"/>
                    </a:lnTo>
                    <a:lnTo>
                      <a:pt x="13695" y="20577"/>
                    </a:lnTo>
                    <a:lnTo>
                      <a:pt x="12213" y="19865"/>
                    </a:lnTo>
                    <a:lnTo>
                      <a:pt x="11436" y="19383"/>
                    </a:lnTo>
                    <a:lnTo>
                      <a:pt x="10084" y="19252"/>
                    </a:lnTo>
                    <a:lnTo>
                      <a:pt x="8732" y="19645"/>
                    </a:lnTo>
                    <a:lnTo>
                      <a:pt x="7720" y="20522"/>
                    </a:lnTo>
                    <a:lnTo>
                      <a:pt x="6333" y="20786"/>
                    </a:lnTo>
                    <a:lnTo>
                      <a:pt x="5185" y="20522"/>
                    </a:lnTo>
                    <a:lnTo>
                      <a:pt x="4509" y="19865"/>
                    </a:lnTo>
                    <a:lnTo>
                      <a:pt x="3900" y="19515"/>
                    </a:lnTo>
                    <a:lnTo>
                      <a:pt x="2177" y="19075"/>
                    </a:lnTo>
                    <a:lnTo>
                      <a:pt x="1431" y="18122"/>
                    </a:lnTo>
                    <a:lnTo>
                      <a:pt x="2000" y="17676"/>
                    </a:lnTo>
                    <a:lnTo>
                      <a:pt x="2489" y="16972"/>
                    </a:lnTo>
                    <a:lnTo>
                      <a:pt x="2908" y="15980"/>
                    </a:lnTo>
                    <a:lnTo>
                      <a:pt x="3436" y="15063"/>
                    </a:lnTo>
                    <a:lnTo>
                      <a:pt x="1740" y="12549"/>
                    </a:lnTo>
                    <a:lnTo>
                      <a:pt x="1393" y="11780"/>
                    </a:lnTo>
                    <a:lnTo>
                      <a:pt x="0" y="10358"/>
                    </a:lnTo>
                    <a:lnTo>
                      <a:pt x="17" y="9636"/>
                    </a:lnTo>
                    <a:lnTo>
                      <a:pt x="350" y="8949"/>
                    </a:lnTo>
                    <a:lnTo>
                      <a:pt x="226" y="8417"/>
                    </a:lnTo>
                    <a:lnTo>
                      <a:pt x="421" y="7149"/>
                    </a:lnTo>
                    <a:lnTo>
                      <a:pt x="1395" y="5949"/>
                    </a:lnTo>
                    <a:lnTo>
                      <a:pt x="2043" y="4464"/>
                    </a:lnTo>
                    <a:lnTo>
                      <a:pt x="3137" y="2439"/>
                    </a:lnTo>
                    <a:lnTo>
                      <a:pt x="5556" y="0"/>
                    </a:lnTo>
                    <a:lnTo>
                      <a:pt x="7292" y="372"/>
                    </a:lnTo>
                    <a:lnTo>
                      <a:pt x="8050" y="364"/>
                    </a:lnTo>
                    <a:lnTo>
                      <a:pt x="8514" y="1255"/>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02" name="ee4p_LV_1_15912"/>
              <p:cNvSpPr>
                <a:spLocks noChangeAspect="1"/>
              </p:cNvSpPr>
              <p:nvPr>
                <p:custDataLst>
                  <p:tags r:id="rId28"/>
                </p:custDataLst>
              </p:nvPr>
            </p:nvSpPr>
            <p:spPr>
              <a:xfrm>
                <a:off x="5613829" y="3560166"/>
                <a:ext cx="630007" cy="299640"/>
              </a:xfrm>
              <a:custGeom>
                <a:avLst/>
                <a:gdLst/>
                <a:ahLst/>
                <a:cxnLst/>
                <a:rect l="0" t="0" r="0" b="0"/>
                <a:pathLst>
                  <a:path w="158923" h="75586">
                    <a:moveTo>
                      <a:pt x="140124" y="17113"/>
                    </a:moveTo>
                    <a:lnTo>
                      <a:pt x="142728" y="17243"/>
                    </a:lnTo>
                    <a:lnTo>
                      <a:pt x="143644" y="17749"/>
                    </a:lnTo>
                    <a:lnTo>
                      <a:pt x="144253" y="20242"/>
                    </a:lnTo>
                    <a:lnTo>
                      <a:pt x="147218" y="22202"/>
                    </a:lnTo>
                    <a:lnTo>
                      <a:pt x="149963" y="23827"/>
                    </a:lnTo>
                    <a:lnTo>
                      <a:pt x="150664" y="24577"/>
                    </a:lnTo>
                    <a:lnTo>
                      <a:pt x="150878" y="26024"/>
                    </a:lnTo>
                    <a:lnTo>
                      <a:pt x="150701" y="27712"/>
                    </a:lnTo>
                    <a:lnTo>
                      <a:pt x="150353" y="28586"/>
                    </a:lnTo>
                    <a:lnTo>
                      <a:pt x="149209" y="29593"/>
                    </a:lnTo>
                    <a:lnTo>
                      <a:pt x="148205" y="32139"/>
                    </a:lnTo>
                    <a:lnTo>
                      <a:pt x="148067" y="34560"/>
                    </a:lnTo>
                    <a:lnTo>
                      <a:pt x="146482" y="38739"/>
                    </a:lnTo>
                    <a:lnTo>
                      <a:pt x="146840" y="38816"/>
                    </a:lnTo>
                    <a:lnTo>
                      <a:pt x="150166" y="38063"/>
                    </a:lnTo>
                    <a:lnTo>
                      <a:pt x="151107" y="38495"/>
                    </a:lnTo>
                    <a:lnTo>
                      <a:pt x="151835" y="39417"/>
                    </a:lnTo>
                    <a:lnTo>
                      <a:pt x="152068" y="42035"/>
                    </a:lnTo>
                    <a:lnTo>
                      <a:pt x="153158" y="43211"/>
                    </a:lnTo>
                    <a:lnTo>
                      <a:pt x="154268" y="45048"/>
                    </a:lnTo>
                    <a:lnTo>
                      <a:pt x="154620" y="46477"/>
                    </a:lnTo>
                    <a:lnTo>
                      <a:pt x="156734" y="48178"/>
                    </a:lnTo>
                    <a:lnTo>
                      <a:pt x="156905" y="49277"/>
                    </a:lnTo>
                    <a:lnTo>
                      <a:pt x="158196" y="53160"/>
                    </a:lnTo>
                    <a:lnTo>
                      <a:pt x="158693" y="55393"/>
                    </a:lnTo>
                    <a:lnTo>
                      <a:pt x="158922" y="57119"/>
                    </a:lnTo>
                    <a:lnTo>
                      <a:pt x="158287" y="59309"/>
                    </a:lnTo>
                    <a:lnTo>
                      <a:pt x="157726" y="60790"/>
                    </a:lnTo>
                    <a:lnTo>
                      <a:pt x="157061" y="60700"/>
                    </a:lnTo>
                    <a:lnTo>
                      <a:pt x="155162" y="61090"/>
                    </a:lnTo>
                    <a:lnTo>
                      <a:pt x="152161" y="62874"/>
                    </a:lnTo>
                    <a:lnTo>
                      <a:pt x="147693" y="67069"/>
                    </a:lnTo>
                    <a:lnTo>
                      <a:pt x="146544" y="67998"/>
                    </a:lnTo>
                    <a:lnTo>
                      <a:pt x="145376" y="71187"/>
                    </a:lnTo>
                    <a:lnTo>
                      <a:pt x="145095" y="71510"/>
                    </a:lnTo>
                    <a:lnTo>
                      <a:pt x="142496" y="71363"/>
                    </a:lnTo>
                    <a:lnTo>
                      <a:pt x="141787" y="71287"/>
                    </a:lnTo>
                    <a:lnTo>
                      <a:pt x="139179" y="71351"/>
                    </a:lnTo>
                    <a:lnTo>
                      <a:pt x="133504" y="70522"/>
                    </a:lnTo>
                    <a:lnTo>
                      <a:pt x="131303" y="71070"/>
                    </a:lnTo>
                    <a:lnTo>
                      <a:pt x="128416" y="74291"/>
                    </a:lnTo>
                    <a:lnTo>
                      <a:pt x="127298" y="74764"/>
                    </a:lnTo>
                    <a:lnTo>
                      <a:pt x="123944" y="75210"/>
                    </a:lnTo>
                    <a:lnTo>
                      <a:pt x="123354" y="75585"/>
                    </a:lnTo>
                    <a:lnTo>
                      <a:pt x="122234" y="75434"/>
                    </a:lnTo>
                    <a:lnTo>
                      <a:pt x="119099" y="74460"/>
                    </a:lnTo>
                    <a:lnTo>
                      <a:pt x="116449" y="73012"/>
                    </a:lnTo>
                    <a:lnTo>
                      <a:pt x="114864" y="71096"/>
                    </a:lnTo>
                    <a:lnTo>
                      <a:pt x="112121" y="68460"/>
                    </a:lnTo>
                    <a:lnTo>
                      <a:pt x="110323" y="67113"/>
                    </a:lnTo>
                    <a:lnTo>
                      <a:pt x="107496" y="65425"/>
                    </a:lnTo>
                    <a:lnTo>
                      <a:pt x="102782" y="61979"/>
                    </a:lnTo>
                    <a:lnTo>
                      <a:pt x="101070" y="61188"/>
                    </a:lnTo>
                    <a:lnTo>
                      <a:pt x="92694" y="59682"/>
                    </a:lnTo>
                    <a:lnTo>
                      <a:pt x="89664" y="58995"/>
                    </a:lnTo>
                    <a:lnTo>
                      <a:pt x="86876" y="55079"/>
                    </a:lnTo>
                    <a:lnTo>
                      <a:pt x="85973" y="52805"/>
                    </a:lnTo>
                    <a:lnTo>
                      <a:pt x="84602" y="52398"/>
                    </a:lnTo>
                    <a:lnTo>
                      <a:pt x="83104" y="52877"/>
                    </a:lnTo>
                    <a:lnTo>
                      <a:pt x="81473" y="53335"/>
                    </a:lnTo>
                    <a:lnTo>
                      <a:pt x="77703" y="55996"/>
                    </a:lnTo>
                    <a:lnTo>
                      <a:pt x="76479" y="56378"/>
                    </a:lnTo>
                    <a:lnTo>
                      <a:pt x="74140" y="56412"/>
                    </a:lnTo>
                    <a:lnTo>
                      <a:pt x="68674" y="56998"/>
                    </a:lnTo>
                    <a:lnTo>
                      <a:pt x="66187" y="56028"/>
                    </a:lnTo>
                    <a:lnTo>
                      <a:pt x="61864" y="54965"/>
                    </a:lnTo>
                    <a:lnTo>
                      <a:pt x="59521" y="54796"/>
                    </a:lnTo>
                    <a:lnTo>
                      <a:pt x="57441" y="54821"/>
                    </a:lnTo>
                    <a:lnTo>
                      <a:pt x="48225" y="53778"/>
                    </a:lnTo>
                    <a:lnTo>
                      <a:pt x="46543" y="54920"/>
                    </a:lnTo>
                    <a:lnTo>
                      <a:pt x="44844" y="55127"/>
                    </a:lnTo>
                    <a:lnTo>
                      <a:pt x="43192" y="53362"/>
                    </a:lnTo>
                    <a:lnTo>
                      <a:pt x="41142" y="52860"/>
                    </a:lnTo>
                    <a:lnTo>
                      <a:pt x="38879" y="53460"/>
                    </a:lnTo>
                    <a:lnTo>
                      <a:pt x="34760" y="53529"/>
                    </a:lnTo>
                    <a:lnTo>
                      <a:pt x="29873" y="52972"/>
                    </a:lnTo>
                    <a:lnTo>
                      <a:pt x="23651" y="52538"/>
                    </a:lnTo>
                    <a:lnTo>
                      <a:pt x="22729" y="52724"/>
                    </a:lnTo>
                    <a:lnTo>
                      <a:pt x="15824" y="55067"/>
                    </a:lnTo>
                    <a:lnTo>
                      <a:pt x="14120" y="55425"/>
                    </a:lnTo>
                    <a:lnTo>
                      <a:pt x="6627" y="59378"/>
                    </a:lnTo>
                    <a:lnTo>
                      <a:pt x="688" y="63064"/>
                    </a:lnTo>
                    <a:lnTo>
                      <a:pt x="0" y="57165"/>
                    </a:lnTo>
                    <a:lnTo>
                      <a:pt x="365" y="45323"/>
                    </a:lnTo>
                    <a:lnTo>
                      <a:pt x="1246" y="39431"/>
                    </a:lnTo>
                    <a:lnTo>
                      <a:pt x="5361" y="35991"/>
                    </a:lnTo>
                    <a:lnTo>
                      <a:pt x="7426" y="33308"/>
                    </a:lnTo>
                    <a:lnTo>
                      <a:pt x="8627" y="29723"/>
                    </a:lnTo>
                    <a:lnTo>
                      <a:pt x="8989" y="26401"/>
                    </a:lnTo>
                    <a:lnTo>
                      <a:pt x="9823" y="23652"/>
                    </a:lnTo>
                    <a:lnTo>
                      <a:pt x="15783" y="15747"/>
                    </a:lnTo>
                    <a:lnTo>
                      <a:pt x="20507" y="14891"/>
                    </a:lnTo>
                    <a:lnTo>
                      <a:pt x="26899" y="12692"/>
                    </a:lnTo>
                    <a:lnTo>
                      <a:pt x="34044" y="10858"/>
                    </a:lnTo>
                    <a:lnTo>
                      <a:pt x="35425" y="13191"/>
                    </a:lnTo>
                    <a:lnTo>
                      <a:pt x="36124" y="14970"/>
                    </a:lnTo>
                    <a:lnTo>
                      <a:pt x="44729" y="21440"/>
                    </a:lnTo>
                    <a:lnTo>
                      <a:pt x="46919" y="23609"/>
                    </a:lnTo>
                    <a:lnTo>
                      <a:pt x="50247" y="31029"/>
                    </a:lnTo>
                    <a:lnTo>
                      <a:pt x="58217" y="34782"/>
                    </a:lnTo>
                    <a:lnTo>
                      <a:pt x="64483" y="33598"/>
                    </a:lnTo>
                    <a:lnTo>
                      <a:pt x="67206" y="31776"/>
                    </a:lnTo>
                    <a:lnTo>
                      <a:pt x="72225" y="28414"/>
                    </a:lnTo>
                    <a:lnTo>
                      <a:pt x="74466" y="25950"/>
                    </a:lnTo>
                    <a:lnTo>
                      <a:pt x="74922" y="23572"/>
                    </a:lnTo>
                    <a:lnTo>
                      <a:pt x="74032" y="13378"/>
                    </a:lnTo>
                    <a:lnTo>
                      <a:pt x="72674" y="8945"/>
                    </a:lnTo>
                    <a:lnTo>
                      <a:pt x="73138" y="6179"/>
                    </a:lnTo>
                    <a:lnTo>
                      <a:pt x="74021" y="6322"/>
                    </a:lnTo>
                    <a:lnTo>
                      <a:pt x="76153" y="4987"/>
                    </a:lnTo>
                    <a:lnTo>
                      <a:pt x="83160" y="2507"/>
                    </a:lnTo>
                    <a:lnTo>
                      <a:pt x="84559" y="2396"/>
                    </a:lnTo>
                    <a:lnTo>
                      <a:pt x="86157" y="1887"/>
                    </a:lnTo>
                    <a:lnTo>
                      <a:pt x="90573" y="0"/>
                    </a:lnTo>
                    <a:lnTo>
                      <a:pt x="91992" y="1004"/>
                    </a:lnTo>
                    <a:lnTo>
                      <a:pt x="93175" y="2144"/>
                    </a:lnTo>
                    <a:lnTo>
                      <a:pt x="93829" y="2158"/>
                    </a:lnTo>
                    <a:lnTo>
                      <a:pt x="94147" y="1734"/>
                    </a:lnTo>
                    <a:lnTo>
                      <a:pt x="94058" y="1001"/>
                    </a:lnTo>
                    <a:lnTo>
                      <a:pt x="94367" y="479"/>
                    </a:lnTo>
                    <a:lnTo>
                      <a:pt x="95637" y="769"/>
                    </a:lnTo>
                    <a:lnTo>
                      <a:pt x="100750" y="3869"/>
                    </a:lnTo>
                    <a:lnTo>
                      <a:pt x="102715" y="4593"/>
                    </a:lnTo>
                    <a:lnTo>
                      <a:pt x="104058" y="4796"/>
                    </a:lnTo>
                    <a:lnTo>
                      <a:pt x="105669" y="6245"/>
                    </a:lnTo>
                    <a:lnTo>
                      <a:pt x="110033" y="7217"/>
                    </a:lnTo>
                    <a:lnTo>
                      <a:pt x="110567" y="7966"/>
                    </a:lnTo>
                    <a:lnTo>
                      <a:pt x="110901" y="8900"/>
                    </a:lnTo>
                    <a:lnTo>
                      <a:pt x="114985" y="12822"/>
                    </a:lnTo>
                    <a:lnTo>
                      <a:pt x="116820" y="14788"/>
                    </a:lnTo>
                    <a:lnTo>
                      <a:pt x="120448" y="16592"/>
                    </a:lnTo>
                    <a:lnTo>
                      <a:pt x="122007" y="17021"/>
                    </a:lnTo>
                    <a:lnTo>
                      <a:pt x="128356" y="15182"/>
                    </a:lnTo>
                    <a:lnTo>
                      <a:pt x="130127" y="14542"/>
                    </a:lnTo>
                    <a:lnTo>
                      <a:pt x="131590" y="14532"/>
                    </a:lnTo>
                    <a:lnTo>
                      <a:pt x="133081" y="15500"/>
                    </a:lnTo>
                    <a:lnTo>
                      <a:pt x="136479" y="16788"/>
                    </a:lnTo>
                    <a:lnTo>
                      <a:pt x="139563" y="17196"/>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03" name="ee4p_MC_1_15912"/>
              <p:cNvSpPr>
                <a:spLocks noChangeAspect="1"/>
              </p:cNvSpPr>
              <p:nvPr>
                <p:custDataLst>
                  <p:tags r:id="rId29"/>
                </p:custDataLst>
              </p:nvPr>
            </p:nvSpPr>
            <p:spPr>
              <a:xfrm>
                <a:off x="4418424" y="5220409"/>
                <a:ext cx="5348" cy="4194"/>
              </a:xfrm>
              <a:custGeom>
                <a:avLst/>
                <a:gdLst/>
                <a:ahLst/>
                <a:cxnLst/>
                <a:rect l="0" t="0" r="0" b="0"/>
                <a:pathLst>
                  <a:path w="1349" h="1058">
                    <a:moveTo>
                      <a:pt x="1348" y="552"/>
                    </a:moveTo>
                    <a:lnTo>
                      <a:pt x="0" y="1057"/>
                    </a:lnTo>
                    <a:lnTo>
                      <a:pt x="52" y="477"/>
                    </a:lnTo>
                    <a:lnTo>
                      <a:pt x="383" y="150"/>
                    </a:lnTo>
                    <a:lnTo>
                      <a:pt x="812" y="0"/>
                    </a:lnTo>
                    <a:lnTo>
                      <a:pt x="1309" y="254"/>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04" name="ee4p_MK_1_15912"/>
              <p:cNvSpPr>
                <a:spLocks noChangeAspect="1"/>
              </p:cNvSpPr>
              <p:nvPr>
                <p:custDataLst>
                  <p:tags r:id="rId30"/>
                </p:custDataLst>
              </p:nvPr>
            </p:nvSpPr>
            <p:spPr>
              <a:xfrm>
                <a:off x="5564189" y="5370590"/>
                <a:ext cx="224146" cy="158161"/>
              </a:xfrm>
              <a:custGeom>
                <a:avLst/>
                <a:gdLst/>
                <a:ahLst/>
                <a:cxnLst/>
                <a:rect l="0" t="0" r="0" b="0"/>
                <a:pathLst>
                  <a:path w="56542" h="39897">
                    <a:moveTo>
                      <a:pt x="41911" y="1177"/>
                    </a:moveTo>
                    <a:lnTo>
                      <a:pt x="45321" y="5138"/>
                    </a:lnTo>
                    <a:lnTo>
                      <a:pt x="47188" y="6740"/>
                    </a:lnTo>
                    <a:lnTo>
                      <a:pt x="49391" y="7954"/>
                    </a:lnTo>
                    <a:lnTo>
                      <a:pt x="51907" y="8842"/>
                    </a:lnTo>
                    <a:lnTo>
                      <a:pt x="52807" y="9694"/>
                    </a:lnTo>
                    <a:lnTo>
                      <a:pt x="54407" y="13896"/>
                    </a:lnTo>
                    <a:lnTo>
                      <a:pt x="55176" y="15489"/>
                    </a:lnTo>
                    <a:lnTo>
                      <a:pt x="56238" y="15963"/>
                    </a:lnTo>
                    <a:lnTo>
                      <a:pt x="56495" y="16423"/>
                    </a:lnTo>
                    <a:lnTo>
                      <a:pt x="56541" y="17029"/>
                    </a:lnTo>
                    <a:lnTo>
                      <a:pt x="55342" y="19975"/>
                    </a:lnTo>
                    <a:lnTo>
                      <a:pt x="54861" y="26568"/>
                    </a:lnTo>
                    <a:lnTo>
                      <a:pt x="54559" y="27091"/>
                    </a:lnTo>
                    <a:lnTo>
                      <a:pt x="53304" y="27062"/>
                    </a:lnTo>
                    <a:lnTo>
                      <a:pt x="51637" y="27204"/>
                    </a:lnTo>
                    <a:lnTo>
                      <a:pt x="51000" y="27712"/>
                    </a:lnTo>
                    <a:lnTo>
                      <a:pt x="50331" y="31250"/>
                    </a:lnTo>
                    <a:lnTo>
                      <a:pt x="47650" y="32260"/>
                    </a:lnTo>
                    <a:lnTo>
                      <a:pt x="45217" y="32831"/>
                    </a:lnTo>
                    <a:lnTo>
                      <a:pt x="43165" y="32703"/>
                    </a:lnTo>
                    <a:lnTo>
                      <a:pt x="39559" y="31865"/>
                    </a:lnTo>
                    <a:lnTo>
                      <a:pt x="38382" y="31774"/>
                    </a:lnTo>
                    <a:lnTo>
                      <a:pt x="37374" y="32252"/>
                    </a:lnTo>
                    <a:lnTo>
                      <a:pt x="34157" y="32503"/>
                    </a:lnTo>
                    <a:lnTo>
                      <a:pt x="32744" y="33123"/>
                    </a:lnTo>
                    <a:lnTo>
                      <a:pt x="29428" y="37254"/>
                    </a:lnTo>
                    <a:lnTo>
                      <a:pt x="26068" y="38676"/>
                    </a:lnTo>
                    <a:lnTo>
                      <a:pt x="24923" y="39396"/>
                    </a:lnTo>
                    <a:lnTo>
                      <a:pt x="22356" y="38485"/>
                    </a:lnTo>
                    <a:lnTo>
                      <a:pt x="21127" y="38391"/>
                    </a:lnTo>
                    <a:lnTo>
                      <a:pt x="19350" y="39443"/>
                    </a:lnTo>
                    <a:lnTo>
                      <a:pt x="15454" y="39549"/>
                    </a:lnTo>
                    <a:lnTo>
                      <a:pt x="14403" y="39732"/>
                    </a:lnTo>
                    <a:lnTo>
                      <a:pt x="11401" y="39896"/>
                    </a:lnTo>
                    <a:lnTo>
                      <a:pt x="11276" y="39328"/>
                    </a:lnTo>
                    <a:lnTo>
                      <a:pt x="10721" y="38498"/>
                    </a:lnTo>
                    <a:lnTo>
                      <a:pt x="9321" y="38109"/>
                    </a:lnTo>
                    <a:lnTo>
                      <a:pt x="6460" y="38441"/>
                    </a:lnTo>
                    <a:lnTo>
                      <a:pt x="5763" y="37834"/>
                    </a:lnTo>
                    <a:lnTo>
                      <a:pt x="4586" y="34328"/>
                    </a:lnTo>
                    <a:lnTo>
                      <a:pt x="3666" y="33765"/>
                    </a:lnTo>
                    <a:lnTo>
                      <a:pt x="2636" y="32586"/>
                    </a:lnTo>
                    <a:lnTo>
                      <a:pt x="891" y="28770"/>
                    </a:lnTo>
                    <a:lnTo>
                      <a:pt x="848" y="27096"/>
                    </a:lnTo>
                    <a:lnTo>
                      <a:pt x="967" y="25636"/>
                    </a:lnTo>
                    <a:lnTo>
                      <a:pt x="0" y="22205"/>
                    </a:lnTo>
                    <a:lnTo>
                      <a:pt x="596" y="21337"/>
                    </a:lnTo>
                    <a:lnTo>
                      <a:pt x="1494" y="20791"/>
                    </a:lnTo>
                    <a:lnTo>
                      <a:pt x="1503" y="19408"/>
                    </a:lnTo>
                    <a:lnTo>
                      <a:pt x="1250" y="17306"/>
                    </a:lnTo>
                    <a:lnTo>
                      <a:pt x="2310" y="13176"/>
                    </a:lnTo>
                    <a:lnTo>
                      <a:pt x="2599" y="12876"/>
                    </a:lnTo>
                    <a:lnTo>
                      <a:pt x="2871" y="13074"/>
                    </a:lnTo>
                    <a:lnTo>
                      <a:pt x="5445" y="13403"/>
                    </a:lnTo>
                    <a:lnTo>
                      <a:pt x="6110" y="12880"/>
                    </a:lnTo>
                    <a:lnTo>
                      <a:pt x="6534" y="12064"/>
                    </a:lnTo>
                    <a:lnTo>
                      <a:pt x="6672" y="9037"/>
                    </a:lnTo>
                    <a:lnTo>
                      <a:pt x="7285" y="7638"/>
                    </a:lnTo>
                    <a:lnTo>
                      <a:pt x="13513" y="4973"/>
                    </a:lnTo>
                    <a:lnTo>
                      <a:pt x="15342" y="4875"/>
                    </a:lnTo>
                    <a:lnTo>
                      <a:pt x="16748" y="6099"/>
                    </a:lnTo>
                    <a:lnTo>
                      <a:pt x="17860" y="6881"/>
                    </a:lnTo>
                    <a:lnTo>
                      <a:pt x="18529" y="6858"/>
                    </a:lnTo>
                    <a:lnTo>
                      <a:pt x="18771" y="6069"/>
                    </a:lnTo>
                    <a:lnTo>
                      <a:pt x="19527" y="4551"/>
                    </a:lnTo>
                    <a:lnTo>
                      <a:pt x="20805" y="3682"/>
                    </a:lnTo>
                    <a:lnTo>
                      <a:pt x="24593" y="2942"/>
                    </a:lnTo>
                    <a:lnTo>
                      <a:pt x="24629" y="2946"/>
                    </a:lnTo>
                    <a:lnTo>
                      <a:pt x="25862" y="3089"/>
                    </a:lnTo>
                    <a:lnTo>
                      <a:pt x="28538" y="2408"/>
                    </a:lnTo>
                    <a:lnTo>
                      <a:pt x="30205" y="1466"/>
                    </a:lnTo>
                    <a:lnTo>
                      <a:pt x="31053" y="1325"/>
                    </a:lnTo>
                    <a:lnTo>
                      <a:pt x="32183" y="961"/>
                    </a:lnTo>
                    <a:lnTo>
                      <a:pt x="33807" y="1015"/>
                    </a:lnTo>
                    <a:lnTo>
                      <a:pt x="35454" y="1425"/>
                    </a:lnTo>
                    <a:lnTo>
                      <a:pt x="37547" y="883"/>
                    </a:lnTo>
                    <a:lnTo>
                      <a:pt x="39605" y="0"/>
                    </a:lnTo>
                    <a:lnTo>
                      <a:pt x="40430" y="221"/>
                    </a:lnTo>
                    <a:lnTo>
                      <a:pt x="41321" y="970"/>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05" name="ee4p_MT_1_15912"/>
              <p:cNvSpPr>
                <a:spLocks noChangeAspect="1"/>
              </p:cNvSpPr>
              <p:nvPr>
                <p:custDataLst>
                  <p:tags r:id="rId31"/>
                </p:custDataLst>
              </p:nvPr>
            </p:nvSpPr>
            <p:spPr>
              <a:xfrm>
                <a:off x="5029708" y="6025695"/>
                <a:ext cx="18846" cy="15817"/>
              </a:xfrm>
              <a:custGeom>
                <a:avLst/>
                <a:gdLst/>
                <a:ahLst/>
                <a:cxnLst/>
                <a:rect l="0" t="0" r="0" b="0"/>
                <a:pathLst>
                  <a:path w="4754" h="3990">
                    <a:moveTo>
                      <a:pt x="4753" y="3169"/>
                    </a:moveTo>
                    <a:lnTo>
                      <a:pt x="4012" y="3989"/>
                    </a:lnTo>
                    <a:lnTo>
                      <a:pt x="1883" y="3952"/>
                    </a:lnTo>
                    <a:lnTo>
                      <a:pt x="24" y="2677"/>
                    </a:lnTo>
                    <a:lnTo>
                      <a:pt x="0" y="0"/>
                    </a:lnTo>
                    <a:lnTo>
                      <a:pt x="2146" y="530"/>
                    </a:lnTo>
                    <a:lnTo>
                      <a:pt x="4107" y="2324"/>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06" name="ee4p_MT_2_15912"/>
              <p:cNvSpPr>
                <a:spLocks noChangeAspect="1"/>
              </p:cNvSpPr>
              <p:nvPr>
                <p:custDataLst>
                  <p:tags r:id="rId32"/>
                </p:custDataLst>
              </p:nvPr>
            </p:nvSpPr>
            <p:spPr>
              <a:xfrm>
                <a:off x="5014727" y="6015955"/>
                <a:ext cx="12321" cy="6371"/>
              </a:xfrm>
              <a:custGeom>
                <a:avLst/>
                <a:gdLst/>
                <a:ahLst/>
                <a:cxnLst/>
                <a:rect l="0" t="0" r="0" b="0"/>
                <a:pathLst>
                  <a:path w="3108" h="1607">
                    <a:moveTo>
                      <a:pt x="2943" y="1216"/>
                    </a:moveTo>
                    <a:lnTo>
                      <a:pt x="1619" y="1606"/>
                    </a:lnTo>
                    <a:lnTo>
                      <a:pt x="307" y="847"/>
                    </a:lnTo>
                    <a:lnTo>
                      <a:pt x="0" y="388"/>
                    </a:lnTo>
                    <a:lnTo>
                      <a:pt x="1833" y="0"/>
                    </a:lnTo>
                    <a:lnTo>
                      <a:pt x="2727" y="340"/>
                    </a:lnTo>
                    <a:lnTo>
                      <a:pt x="3107" y="998"/>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07" name="ee4p_ME_1_15912"/>
              <p:cNvSpPr>
                <a:spLocks noChangeAspect="1"/>
              </p:cNvSpPr>
              <p:nvPr>
                <p:custDataLst>
                  <p:tags r:id="rId33"/>
                </p:custDataLst>
              </p:nvPr>
            </p:nvSpPr>
            <p:spPr>
              <a:xfrm>
                <a:off x="5387793" y="5244845"/>
                <a:ext cx="167548" cy="177276"/>
              </a:xfrm>
              <a:custGeom>
                <a:avLst/>
                <a:gdLst/>
                <a:ahLst/>
                <a:cxnLst/>
                <a:rect l="0" t="0" r="0" b="0"/>
                <a:pathLst>
                  <a:path w="42265" h="44719">
                    <a:moveTo>
                      <a:pt x="16761" y="243"/>
                    </a:moveTo>
                    <a:lnTo>
                      <a:pt x="16701" y="573"/>
                    </a:lnTo>
                    <a:lnTo>
                      <a:pt x="16809" y="1544"/>
                    </a:lnTo>
                    <a:lnTo>
                      <a:pt x="17301" y="2488"/>
                    </a:lnTo>
                    <a:lnTo>
                      <a:pt x="19059" y="3456"/>
                    </a:lnTo>
                    <a:lnTo>
                      <a:pt x="21633" y="5370"/>
                    </a:lnTo>
                    <a:lnTo>
                      <a:pt x="24661" y="8878"/>
                    </a:lnTo>
                    <a:lnTo>
                      <a:pt x="26051" y="9920"/>
                    </a:lnTo>
                    <a:lnTo>
                      <a:pt x="27301" y="10174"/>
                    </a:lnTo>
                    <a:lnTo>
                      <a:pt x="29737" y="11629"/>
                    </a:lnTo>
                    <a:lnTo>
                      <a:pt x="31436" y="11984"/>
                    </a:lnTo>
                    <a:lnTo>
                      <a:pt x="33339" y="12383"/>
                    </a:lnTo>
                    <a:lnTo>
                      <a:pt x="38288" y="15416"/>
                    </a:lnTo>
                    <a:lnTo>
                      <a:pt x="40512" y="16301"/>
                    </a:lnTo>
                    <a:lnTo>
                      <a:pt x="42093" y="17441"/>
                    </a:lnTo>
                    <a:lnTo>
                      <a:pt x="42264" y="18514"/>
                    </a:lnTo>
                    <a:lnTo>
                      <a:pt x="42190" y="19179"/>
                    </a:lnTo>
                    <a:lnTo>
                      <a:pt x="39333" y="19958"/>
                    </a:lnTo>
                    <a:lnTo>
                      <a:pt x="38834" y="21140"/>
                    </a:lnTo>
                    <a:lnTo>
                      <a:pt x="37450" y="21002"/>
                    </a:lnTo>
                    <a:lnTo>
                      <a:pt x="35777" y="20995"/>
                    </a:lnTo>
                    <a:lnTo>
                      <a:pt x="35228" y="21744"/>
                    </a:lnTo>
                    <a:lnTo>
                      <a:pt x="36030" y="22978"/>
                    </a:lnTo>
                    <a:lnTo>
                      <a:pt x="36550" y="24429"/>
                    </a:lnTo>
                    <a:lnTo>
                      <a:pt x="36131" y="26417"/>
                    </a:lnTo>
                    <a:lnTo>
                      <a:pt x="35990" y="26678"/>
                    </a:lnTo>
                    <a:lnTo>
                      <a:pt x="35587" y="26608"/>
                    </a:lnTo>
                    <a:lnTo>
                      <a:pt x="33229" y="27761"/>
                    </a:lnTo>
                    <a:lnTo>
                      <a:pt x="31475" y="28304"/>
                    </a:lnTo>
                    <a:lnTo>
                      <a:pt x="29895" y="28575"/>
                    </a:lnTo>
                    <a:lnTo>
                      <a:pt x="29147" y="28021"/>
                    </a:lnTo>
                    <a:lnTo>
                      <a:pt x="28778" y="27269"/>
                    </a:lnTo>
                    <a:lnTo>
                      <a:pt x="28843" y="25086"/>
                    </a:lnTo>
                    <a:lnTo>
                      <a:pt x="28558" y="24349"/>
                    </a:lnTo>
                    <a:lnTo>
                      <a:pt x="28018" y="23991"/>
                    </a:lnTo>
                    <a:lnTo>
                      <a:pt x="26936" y="24508"/>
                    </a:lnTo>
                    <a:lnTo>
                      <a:pt x="25675" y="26194"/>
                    </a:lnTo>
                    <a:lnTo>
                      <a:pt x="24505" y="28154"/>
                    </a:lnTo>
                    <a:lnTo>
                      <a:pt x="22749" y="30196"/>
                    </a:lnTo>
                    <a:lnTo>
                      <a:pt x="21300" y="32153"/>
                    </a:lnTo>
                    <a:lnTo>
                      <a:pt x="19739" y="34619"/>
                    </a:lnTo>
                    <a:lnTo>
                      <a:pt x="18670" y="36660"/>
                    </a:lnTo>
                    <a:lnTo>
                      <a:pt x="19780" y="37810"/>
                    </a:lnTo>
                    <a:lnTo>
                      <a:pt x="20456" y="39409"/>
                    </a:lnTo>
                    <a:lnTo>
                      <a:pt x="20251" y="40606"/>
                    </a:lnTo>
                    <a:lnTo>
                      <a:pt x="20450" y="41304"/>
                    </a:lnTo>
                    <a:lnTo>
                      <a:pt x="20104" y="43398"/>
                    </a:lnTo>
                    <a:lnTo>
                      <a:pt x="20035" y="44718"/>
                    </a:lnTo>
                    <a:lnTo>
                      <a:pt x="16586" y="42608"/>
                    </a:lnTo>
                    <a:lnTo>
                      <a:pt x="15168" y="39638"/>
                    </a:lnTo>
                    <a:lnTo>
                      <a:pt x="10125" y="34614"/>
                    </a:lnTo>
                    <a:lnTo>
                      <a:pt x="4347" y="31190"/>
                    </a:lnTo>
                    <a:lnTo>
                      <a:pt x="4040" y="30648"/>
                    </a:lnTo>
                    <a:lnTo>
                      <a:pt x="4358" y="29989"/>
                    </a:lnTo>
                    <a:lnTo>
                      <a:pt x="4634" y="29467"/>
                    </a:lnTo>
                    <a:lnTo>
                      <a:pt x="3434" y="29427"/>
                    </a:lnTo>
                    <a:lnTo>
                      <a:pt x="2591" y="29845"/>
                    </a:lnTo>
                    <a:lnTo>
                      <a:pt x="1794" y="29728"/>
                    </a:lnTo>
                    <a:lnTo>
                      <a:pt x="892" y="28443"/>
                    </a:lnTo>
                    <a:lnTo>
                      <a:pt x="39" y="27327"/>
                    </a:lnTo>
                    <a:lnTo>
                      <a:pt x="0" y="26346"/>
                    </a:lnTo>
                    <a:lnTo>
                      <a:pt x="389" y="26218"/>
                    </a:lnTo>
                    <a:lnTo>
                      <a:pt x="967" y="25826"/>
                    </a:lnTo>
                    <a:lnTo>
                      <a:pt x="2181" y="24734"/>
                    </a:lnTo>
                    <a:lnTo>
                      <a:pt x="2423" y="24160"/>
                    </a:lnTo>
                    <a:lnTo>
                      <a:pt x="2365" y="23290"/>
                    </a:lnTo>
                    <a:lnTo>
                      <a:pt x="657" y="20535"/>
                    </a:lnTo>
                    <a:lnTo>
                      <a:pt x="415" y="18747"/>
                    </a:lnTo>
                    <a:lnTo>
                      <a:pt x="166" y="15417"/>
                    </a:lnTo>
                    <a:lnTo>
                      <a:pt x="527" y="14628"/>
                    </a:lnTo>
                    <a:lnTo>
                      <a:pt x="1153" y="14246"/>
                    </a:lnTo>
                    <a:lnTo>
                      <a:pt x="4142" y="13830"/>
                    </a:lnTo>
                    <a:lnTo>
                      <a:pt x="4103" y="11231"/>
                    </a:lnTo>
                    <a:lnTo>
                      <a:pt x="4282" y="10451"/>
                    </a:lnTo>
                    <a:lnTo>
                      <a:pt x="4876" y="9369"/>
                    </a:lnTo>
                    <a:lnTo>
                      <a:pt x="5261" y="8380"/>
                    </a:lnTo>
                    <a:lnTo>
                      <a:pt x="6919" y="6963"/>
                    </a:lnTo>
                    <a:lnTo>
                      <a:pt x="9171" y="5275"/>
                    </a:lnTo>
                    <a:lnTo>
                      <a:pt x="10156" y="5225"/>
                    </a:lnTo>
                    <a:lnTo>
                      <a:pt x="11019" y="5460"/>
                    </a:lnTo>
                    <a:lnTo>
                      <a:pt x="11993" y="6913"/>
                    </a:lnTo>
                    <a:lnTo>
                      <a:pt x="13053" y="6724"/>
                    </a:lnTo>
                    <a:lnTo>
                      <a:pt x="13276" y="4980"/>
                    </a:lnTo>
                    <a:lnTo>
                      <a:pt x="11885" y="2691"/>
                    </a:lnTo>
                    <a:lnTo>
                      <a:pt x="11143" y="1228"/>
                    </a:lnTo>
                    <a:lnTo>
                      <a:pt x="11374" y="422"/>
                    </a:lnTo>
                    <a:lnTo>
                      <a:pt x="11894" y="0"/>
                    </a:lnTo>
                    <a:lnTo>
                      <a:pt x="13090" y="264"/>
                    </a:lnTo>
                    <a:lnTo>
                      <a:pt x="14235" y="663"/>
                    </a:lnTo>
                    <a:lnTo>
                      <a:pt x="14958" y="393"/>
                    </a:lnTo>
                    <a:lnTo>
                      <a:pt x="16098" y="185"/>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08" name="ee4p_NL_1_15912"/>
              <p:cNvSpPr>
                <a:spLocks noChangeAspect="1"/>
              </p:cNvSpPr>
              <p:nvPr>
                <p:custDataLst>
                  <p:tags r:id="rId34"/>
                </p:custDataLst>
              </p:nvPr>
            </p:nvSpPr>
            <p:spPr>
              <a:xfrm>
                <a:off x="4065373" y="4107483"/>
                <a:ext cx="337233" cy="337863"/>
              </a:xfrm>
              <a:custGeom>
                <a:avLst/>
                <a:gdLst>
                  <a:gd name="connsiteX0" fmla="*/ 5293 w 85069"/>
                  <a:gd name="connsiteY0" fmla="*/ 66254 h 85228"/>
                  <a:gd name="connsiteX1" fmla="*/ 8102 w 85069"/>
                  <a:gd name="connsiteY1" fmla="*/ 67143 h 85228"/>
                  <a:gd name="connsiteX2" fmla="*/ 11792 w 85069"/>
                  <a:gd name="connsiteY2" fmla="*/ 67572 h 85228"/>
                  <a:gd name="connsiteX3" fmla="*/ 14614 w 85069"/>
                  <a:gd name="connsiteY3" fmla="*/ 66356 h 85228"/>
                  <a:gd name="connsiteX4" fmla="*/ 16836 w 85069"/>
                  <a:gd name="connsiteY4" fmla="*/ 67392 h 85228"/>
                  <a:gd name="connsiteX5" fmla="*/ 19372 w 85069"/>
                  <a:gd name="connsiteY5" fmla="*/ 66634 h 85228"/>
                  <a:gd name="connsiteX6" fmla="*/ 19046 w 85069"/>
                  <a:gd name="connsiteY6" fmla="*/ 67741 h 85228"/>
                  <a:gd name="connsiteX7" fmla="*/ 18186 w 85069"/>
                  <a:gd name="connsiteY7" fmla="*/ 68963 h 85228"/>
                  <a:gd name="connsiteX8" fmla="*/ 15256 w 85069"/>
                  <a:gd name="connsiteY8" fmla="*/ 70722 h 85228"/>
                  <a:gd name="connsiteX9" fmla="*/ 12205 w 85069"/>
                  <a:gd name="connsiteY9" fmla="*/ 71876 h 85228"/>
                  <a:gd name="connsiteX10" fmla="*/ 10628 w 85069"/>
                  <a:gd name="connsiteY10" fmla="*/ 71732 h 85228"/>
                  <a:gd name="connsiteX11" fmla="*/ 9548 w 85069"/>
                  <a:gd name="connsiteY11" fmla="*/ 71128 h 85228"/>
                  <a:gd name="connsiteX12" fmla="*/ 8968 w 85069"/>
                  <a:gd name="connsiteY12" fmla="*/ 70494 h 85228"/>
                  <a:gd name="connsiteX13" fmla="*/ 7335 w 85069"/>
                  <a:gd name="connsiteY13" fmla="*/ 69883 h 85228"/>
                  <a:gd name="connsiteX14" fmla="*/ 5089 w 85069"/>
                  <a:gd name="connsiteY14" fmla="*/ 69576 h 85228"/>
                  <a:gd name="connsiteX15" fmla="*/ 3692 w 85069"/>
                  <a:gd name="connsiteY15" fmla="*/ 70237 h 85228"/>
                  <a:gd name="connsiteX16" fmla="*/ 2695 w 85069"/>
                  <a:gd name="connsiteY16" fmla="*/ 70863 h 85228"/>
                  <a:gd name="connsiteX17" fmla="*/ 1822 w 85069"/>
                  <a:gd name="connsiteY17" fmla="*/ 70760 h 85228"/>
                  <a:gd name="connsiteX18" fmla="*/ 1166 w 85069"/>
                  <a:gd name="connsiteY18" fmla="*/ 70237 h 85228"/>
                  <a:gd name="connsiteX19" fmla="*/ 663 w 85069"/>
                  <a:gd name="connsiteY19" fmla="*/ 69431 h 85228"/>
                  <a:gd name="connsiteX20" fmla="*/ 0 w 85069"/>
                  <a:gd name="connsiteY20" fmla="*/ 66892 h 85228"/>
                  <a:gd name="connsiteX21" fmla="*/ 1673 w 85069"/>
                  <a:gd name="connsiteY21" fmla="*/ 66428 h 85228"/>
                  <a:gd name="connsiteX22" fmla="*/ 9706 w 85069"/>
                  <a:gd name="connsiteY22" fmla="*/ 56047 h 85228"/>
                  <a:gd name="connsiteX23" fmla="*/ 13246 w 85069"/>
                  <a:gd name="connsiteY23" fmla="*/ 56253 h 85228"/>
                  <a:gd name="connsiteX24" fmla="*/ 15405 w 85069"/>
                  <a:gd name="connsiteY24" fmla="*/ 57860 h 85228"/>
                  <a:gd name="connsiteX25" fmla="*/ 15865 w 85069"/>
                  <a:gd name="connsiteY25" fmla="*/ 58373 h 85228"/>
                  <a:gd name="connsiteX26" fmla="*/ 16031 w 85069"/>
                  <a:gd name="connsiteY26" fmla="*/ 58924 h 85228"/>
                  <a:gd name="connsiteX27" fmla="*/ 13287 w 85069"/>
                  <a:gd name="connsiteY27" fmla="*/ 59563 h 85228"/>
                  <a:gd name="connsiteX28" fmla="*/ 10369 w 85069"/>
                  <a:gd name="connsiteY28" fmla="*/ 57592 h 85228"/>
                  <a:gd name="connsiteX29" fmla="*/ 8441 w 85069"/>
                  <a:gd name="connsiteY29" fmla="*/ 58057 h 85228"/>
                  <a:gd name="connsiteX30" fmla="*/ 7715 w 85069"/>
                  <a:gd name="connsiteY30" fmla="*/ 57123 h 85228"/>
                  <a:gd name="connsiteX31" fmla="*/ 7704 w 85069"/>
                  <a:gd name="connsiteY31" fmla="*/ 56540 h 85228"/>
                  <a:gd name="connsiteX32" fmla="*/ 33971 w 85069"/>
                  <a:gd name="connsiteY32" fmla="*/ 13310 h 85228"/>
                  <a:gd name="connsiteX33" fmla="*/ 33965 w 85069"/>
                  <a:gd name="connsiteY33" fmla="*/ 16687 h 85228"/>
                  <a:gd name="connsiteX34" fmla="*/ 31775 w 85069"/>
                  <a:gd name="connsiteY34" fmla="*/ 18811 h 85228"/>
                  <a:gd name="connsiteX35" fmla="*/ 30441 w 85069"/>
                  <a:gd name="connsiteY35" fmla="*/ 18218 h 85228"/>
                  <a:gd name="connsiteX36" fmla="*/ 30052 w 85069"/>
                  <a:gd name="connsiteY36" fmla="*/ 17726 h 85228"/>
                  <a:gd name="connsiteX37" fmla="*/ 30730 w 85069"/>
                  <a:gd name="connsiteY37" fmla="*/ 16070 h 85228"/>
                  <a:gd name="connsiteX38" fmla="*/ 37081 w 85069"/>
                  <a:gd name="connsiteY38" fmla="*/ 9498 h 85228"/>
                  <a:gd name="connsiteX39" fmla="*/ 38884 w 85069"/>
                  <a:gd name="connsiteY39" fmla="*/ 9564 h 85228"/>
                  <a:gd name="connsiteX40" fmla="*/ 34796 w 85069"/>
                  <a:gd name="connsiteY40" fmla="*/ 11771 h 85228"/>
                  <a:gd name="connsiteX41" fmla="*/ 34446 w 85069"/>
                  <a:gd name="connsiteY41" fmla="*/ 11420 h 85228"/>
                  <a:gd name="connsiteX42" fmla="*/ 76643 w 85069"/>
                  <a:gd name="connsiteY42" fmla="*/ 5558 h 85228"/>
                  <a:gd name="connsiteX43" fmla="*/ 78770 w 85069"/>
                  <a:gd name="connsiteY43" fmla="*/ 7538 h 85228"/>
                  <a:gd name="connsiteX44" fmla="*/ 80003 w 85069"/>
                  <a:gd name="connsiteY44" fmla="*/ 8984 h 85228"/>
                  <a:gd name="connsiteX45" fmla="*/ 81989 w 85069"/>
                  <a:gd name="connsiteY45" fmla="*/ 9787 h 85228"/>
                  <a:gd name="connsiteX46" fmla="*/ 85069 w 85069"/>
                  <a:gd name="connsiteY46" fmla="*/ 10338 h 85228"/>
                  <a:gd name="connsiteX47" fmla="*/ 84885 w 85069"/>
                  <a:gd name="connsiteY47" fmla="*/ 13193 h 85228"/>
                  <a:gd name="connsiteX48" fmla="*/ 84907 w 85069"/>
                  <a:gd name="connsiteY48" fmla="*/ 18820 h 85228"/>
                  <a:gd name="connsiteX49" fmla="*/ 84676 w 85069"/>
                  <a:gd name="connsiteY49" fmla="*/ 19817 h 85228"/>
                  <a:gd name="connsiteX50" fmla="*/ 83296 w 85069"/>
                  <a:gd name="connsiteY50" fmla="*/ 22186 h 85228"/>
                  <a:gd name="connsiteX51" fmla="*/ 81832 w 85069"/>
                  <a:gd name="connsiteY51" fmla="*/ 26435 h 85228"/>
                  <a:gd name="connsiteX52" fmla="*/ 81437 w 85069"/>
                  <a:gd name="connsiteY52" fmla="*/ 29222 h 85228"/>
                  <a:gd name="connsiteX53" fmla="*/ 80998 w 85069"/>
                  <a:gd name="connsiteY53" fmla="*/ 29753 h 85228"/>
                  <a:gd name="connsiteX54" fmla="*/ 75144 w 85069"/>
                  <a:gd name="connsiteY54" fmla="*/ 29737 h 85228"/>
                  <a:gd name="connsiteX55" fmla="*/ 74311 w 85069"/>
                  <a:gd name="connsiteY55" fmla="*/ 30220 h 85228"/>
                  <a:gd name="connsiteX56" fmla="*/ 74192 w 85069"/>
                  <a:gd name="connsiteY56" fmla="*/ 30822 h 85228"/>
                  <a:gd name="connsiteX57" fmla="*/ 74488 w 85069"/>
                  <a:gd name="connsiteY57" fmla="*/ 31539 h 85228"/>
                  <a:gd name="connsiteX58" fmla="*/ 74347 w 85069"/>
                  <a:gd name="connsiteY58" fmla="*/ 32252 h 85228"/>
                  <a:gd name="connsiteX59" fmla="*/ 73888 w 85069"/>
                  <a:gd name="connsiteY59" fmla="*/ 32832 h 85228"/>
                  <a:gd name="connsiteX60" fmla="*/ 74138 w 85069"/>
                  <a:gd name="connsiteY60" fmla="*/ 33753 h 85228"/>
                  <a:gd name="connsiteX61" fmla="*/ 75153 w 85069"/>
                  <a:gd name="connsiteY61" fmla="*/ 34800 h 85228"/>
                  <a:gd name="connsiteX62" fmla="*/ 77003 w 85069"/>
                  <a:gd name="connsiteY62" fmla="*/ 35447 h 85228"/>
                  <a:gd name="connsiteX63" fmla="*/ 78984 w 85069"/>
                  <a:gd name="connsiteY63" fmla="*/ 35506 h 85228"/>
                  <a:gd name="connsiteX64" fmla="*/ 80003 w 85069"/>
                  <a:gd name="connsiteY64" fmla="*/ 35393 h 85228"/>
                  <a:gd name="connsiteX65" fmla="*/ 80748 w 85069"/>
                  <a:gd name="connsiteY65" fmla="*/ 36139 h 85228"/>
                  <a:gd name="connsiteX66" fmla="*/ 81484 w 85069"/>
                  <a:gd name="connsiteY66" fmla="*/ 37291 h 85228"/>
                  <a:gd name="connsiteX67" fmla="*/ 81428 w 85069"/>
                  <a:gd name="connsiteY67" fmla="*/ 38738 h 85228"/>
                  <a:gd name="connsiteX68" fmla="*/ 81141 w 85069"/>
                  <a:gd name="connsiteY68" fmla="*/ 40682 h 85228"/>
                  <a:gd name="connsiteX69" fmla="*/ 80203 w 85069"/>
                  <a:gd name="connsiteY69" fmla="*/ 42476 h 85228"/>
                  <a:gd name="connsiteX70" fmla="*/ 77502 w 85069"/>
                  <a:gd name="connsiteY70" fmla="*/ 44542 h 85228"/>
                  <a:gd name="connsiteX71" fmla="*/ 76293 w 85069"/>
                  <a:gd name="connsiteY71" fmla="*/ 45270 h 85228"/>
                  <a:gd name="connsiteX72" fmla="*/ 75157 w 85069"/>
                  <a:gd name="connsiteY72" fmla="*/ 45641 h 85228"/>
                  <a:gd name="connsiteX73" fmla="*/ 74615 w 85069"/>
                  <a:gd name="connsiteY73" fmla="*/ 46187 h 85228"/>
                  <a:gd name="connsiteX74" fmla="*/ 74360 w 85069"/>
                  <a:gd name="connsiteY74" fmla="*/ 46878 h 85228"/>
                  <a:gd name="connsiteX75" fmla="*/ 74419 w 85069"/>
                  <a:gd name="connsiteY75" fmla="*/ 47491 h 85228"/>
                  <a:gd name="connsiteX76" fmla="*/ 76338 w 85069"/>
                  <a:gd name="connsiteY76" fmla="*/ 49147 h 85228"/>
                  <a:gd name="connsiteX77" fmla="*/ 76293 w 85069"/>
                  <a:gd name="connsiteY77" fmla="*/ 49525 h 85228"/>
                  <a:gd name="connsiteX78" fmla="*/ 75736 w 85069"/>
                  <a:gd name="connsiteY78" fmla="*/ 50385 h 85228"/>
                  <a:gd name="connsiteX79" fmla="*/ 74997 w 85069"/>
                  <a:gd name="connsiteY79" fmla="*/ 51194 h 85228"/>
                  <a:gd name="connsiteX80" fmla="*/ 70039 w 85069"/>
                  <a:gd name="connsiteY80" fmla="*/ 52876 h 85228"/>
                  <a:gd name="connsiteX81" fmla="*/ 67992 w 85069"/>
                  <a:gd name="connsiteY81" fmla="*/ 52744 h 85228"/>
                  <a:gd name="connsiteX82" fmla="*/ 66824 w 85069"/>
                  <a:gd name="connsiteY82" fmla="*/ 53581 h 85228"/>
                  <a:gd name="connsiteX83" fmla="*/ 66459 w 85069"/>
                  <a:gd name="connsiteY83" fmla="*/ 53740 h 85228"/>
                  <a:gd name="connsiteX84" fmla="*/ 65164 w 85069"/>
                  <a:gd name="connsiteY84" fmla="*/ 52971 h 85228"/>
                  <a:gd name="connsiteX85" fmla="*/ 62276 w 85069"/>
                  <a:gd name="connsiteY85" fmla="*/ 52084 h 85228"/>
                  <a:gd name="connsiteX86" fmla="*/ 61186 w 85069"/>
                  <a:gd name="connsiteY86" fmla="*/ 52390 h 85228"/>
                  <a:gd name="connsiteX87" fmla="*/ 60581 w 85069"/>
                  <a:gd name="connsiteY87" fmla="*/ 52876 h 85228"/>
                  <a:gd name="connsiteX88" fmla="*/ 58763 w 85069"/>
                  <a:gd name="connsiteY88" fmla="*/ 53465 h 85228"/>
                  <a:gd name="connsiteX89" fmla="*/ 57461 w 85069"/>
                  <a:gd name="connsiteY89" fmla="*/ 54388 h 85228"/>
                  <a:gd name="connsiteX90" fmla="*/ 57457 w 85069"/>
                  <a:gd name="connsiteY90" fmla="*/ 55576 h 85228"/>
                  <a:gd name="connsiteX91" fmla="*/ 59761 w 85069"/>
                  <a:gd name="connsiteY91" fmla="*/ 58645 h 85228"/>
                  <a:gd name="connsiteX92" fmla="*/ 60571 w 85069"/>
                  <a:gd name="connsiteY92" fmla="*/ 59247 h 85228"/>
                  <a:gd name="connsiteX93" fmla="*/ 60609 w 85069"/>
                  <a:gd name="connsiteY93" fmla="*/ 60391 h 85228"/>
                  <a:gd name="connsiteX94" fmla="*/ 61726 w 85069"/>
                  <a:gd name="connsiteY94" fmla="*/ 61827 h 85228"/>
                  <a:gd name="connsiteX95" fmla="*/ 62868 w 85069"/>
                  <a:gd name="connsiteY95" fmla="*/ 63626 h 85228"/>
                  <a:gd name="connsiteX96" fmla="*/ 62991 w 85069"/>
                  <a:gd name="connsiteY96" fmla="*/ 64769 h 85228"/>
                  <a:gd name="connsiteX97" fmla="*/ 62860 w 85069"/>
                  <a:gd name="connsiteY97" fmla="*/ 65926 h 85228"/>
                  <a:gd name="connsiteX98" fmla="*/ 62270 w 85069"/>
                  <a:gd name="connsiteY98" fmla="*/ 67562 h 85228"/>
                  <a:gd name="connsiteX99" fmla="*/ 60273 w 85069"/>
                  <a:gd name="connsiteY99" fmla="*/ 71394 h 85228"/>
                  <a:gd name="connsiteX100" fmla="*/ 60249 w 85069"/>
                  <a:gd name="connsiteY100" fmla="*/ 72129 h 85228"/>
                  <a:gd name="connsiteX101" fmla="*/ 60417 w 85069"/>
                  <a:gd name="connsiteY101" fmla="*/ 72687 h 85228"/>
                  <a:gd name="connsiteX102" fmla="*/ 61102 w 85069"/>
                  <a:gd name="connsiteY102" fmla="*/ 72841 h 85228"/>
                  <a:gd name="connsiteX103" fmla="*/ 61622 w 85069"/>
                  <a:gd name="connsiteY103" fmla="*/ 73130 h 85228"/>
                  <a:gd name="connsiteX104" fmla="*/ 61469 w 85069"/>
                  <a:gd name="connsiteY104" fmla="*/ 73640 h 85228"/>
                  <a:gd name="connsiteX105" fmla="*/ 57733 w 85069"/>
                  <a:gd name="connsiteY105" fmla="*/ 76293 h 85228"/>
                  <a:gd name="connsiteX106" fmla="*/ 57251 w 85069"/>
                  <a:gd name="connsiteY106" fmla="*/ 76757 h 85228"/>
                  <a:gd name="connsiteX107" fmla="*/ 55684 w 85069"/>
                  <a:gd name="connsiteY107" fmla="*/ 76626 h 85228"/>
                  <a:gd name="connsiteX108" fmla="*/ 55444 w 85069"/>
                  <a:gd name="connsiteY108" fmla="*/ 77069 h 85228"/>
                  <a:gd name="connsiteX109" fmla="*/ 55658 w 85069"/>
                  <a:gd name="connsiteY109" fmla="*/ 77784 h 85228"/>
                  <a:gd name="connsiteX110" fmla="*/ 56267 w 85069"/>
                  <a:gd name="connsiteY110" fmla="*/ 78410 h 85228"/>
                  <a:gd name="connsiteX111" fmla="*/ 57601 w 85069"/>
                  <a:gd name="connsiteY111" fmla="*/ 78740 h 85228"/>
                  <a:gd name="connsiteX112" fmla="*/ 58746 w 85069"/>
                  <a:gd name="connsiteY112" fmla="*/ 79411 h 85228"/>
                  <a:gd name="connsiteX113" fmla="*/ 59666 w 85069"/>
                  <a:gd name="connsiteY113" fmla="*/ 80726 h 85228"/>
                  <a:gd name="connsiteX114" fmla="*/ 58461 w 85069"/>
                  <a:gd name="connsiteY114" fmla="*/ 85228 h 85228"/>
                  <a:gd name="connsiteX115" fmla="*/ 54114 w 85069"/>
                  <a:gd name="connsiteY115" fmla="*/ 85109 h 85228"/>
                  <a:gd name="connsiteX116" fmla="*/ 53002 w 85069"/>
                  <a:gd name="connsiteY116" fmla="*/ 84963 h 85228"/>
                  <a:gd name="connsiteX117" fmla="*/ 51821 w 85069"/>
                  <a:gd name="connsiteY117" fmla="*/ 84523 h 85228"/>
                  <a:gd name="connsiteX118" fmla="*/ 51818 w 85069"/>
                  <a:gd name="connsiteY118" fmla="*/ 84520 h 85228"/>
                  <a:gd name="connsiteX119" fmla="*/ 51278 w 85069"/>
                  <a:gd name="connsiteY119" fmla="*/ 83611 h 85228"/>
                  <a:gd name="connsiteX120" fmla="*/ 50622 w 85069"/>
                  <a:gd name="connsiteY120" fmla="*/ 82514 h 85228"/>
                  <a:gd name="connsiteX121" fmla="*/ 50801 w 85069"/>
                  <a:gd name="connsiteY121" fmla="*/ 81842 h 85228"/>
                  <a:gd name="connsiteX122" fmla="*/ 52771 w 85069"/>
                  <a:gd name="connsiteY122" fmla="*/ 79931 h 85228"/>
                  <a:gd name="connsiteX123" fmla="*/ 53067 w 85069"/>
                  <a:gd name="connsiteY123" fmla="*/ 79403 h 85228"/>
                  <a:gd name="connsiteX124" fmla="*/ 52864 w 85069"/>
                  <a:gd name="connsiteY124" fmla="*/ 79120 h 85228"/>
                  <a:gd name="connsiteX125" fmla="*/ 53062 w 85069"/>
                  <a:gd name="connsiteY125" fmla="*/ 78278 h 85228"/>
                  <a:gd name="connsiteX126" fmla="*/ 54576 w 85069"/>
                  <a:gd name="connsiteY126" fmla="*/ 75424 h 85228"/>
                  <a:gd name="connsiteX127" fmla="*/ 54772 w 85069"/>
                  <a:gd name="connsiteY127" fmla="*/ 74277 h 85228"/>
                  <a:gd name="connsiteX128" fmla="*/ 54095 w 85069"/>
                  <a:gd name="connsiteY128" fmla="*/ 73474 h 85228"/>
                  <a:gd name="connsiteX129" fmla="*/ 53118 w 85069"/>
                  <a:gd name="connsiteY129" fmla="*/ 72994 h 85228"/>
                  <a:gd name="connsiteX130" fmla="*/ 49944 w 85069"/>
                  <a:gd name="connsiteY130" fmla="*/ 72146 h 85228"/>
                  <a:gd name="connsiteX131" fmla="*/ 48433 w 85069"/>
                  <a:gd name="connsiteY131" fmla="*/ 70949 h 85228"/>
                  <a:gd name="connsiteX132" fmla="*/ 47733 w 85069"/>
                  <a:gd name="connsiteY132" fmla="*/ 69903 h 85228"/>
                  <a:gd name="connsiteX133" fmla="*/ 47027 w 85069"/>
                  <a:gd name="connsiteY133" fmla="*/ 69609 h 85228"/>
                  <a:gd name="connsiteX134" fmla="*/ 45986 w 85069"/>
                  <a:gd name="connsiteY134" fmla="*/ 69962 h 85228"/>
                  <a:gd name="connsiteX135" fmla="*/ 43356 w 85069"/>
                  <a:gd name="connsiteY135" fmla="*/ 70351 h 85228"/>
                  <a:gd name="connsiteX136" fmla="*/ 41218 w 85069"/>
                  <a:gd name="connsiteY136" fmla="*/ 69787 h 85228"/>
                  <a:gd name="connsiteX137" fmla="*/ 38692 w 85069"/>
                  <a:gd name="connsiteY137" fmla="*/ 67807 h 85228"/>
                  <a:gd name="connsiteX138" fmla="*/ 38106 w 85069"/>
                  <a:gd name="connsiteY138" fmla="*/ 66036 h 85228"/>
                  <a:gd name="connsiteX139" fmla="*/ 37798 w 85069"/>
                  <a:gd name="connsiteY139" fmla="*/ 64677 h 85228"/>
                  <a:gd name="connsiteX140" fmla="*/ 37167 w 85069"/>
                  <a:gd name="connsiteY140" fmla="*/ 64208 h 85228"/>
                  <a:gd name="connsiteX141" fmla="*/ 36319 w 85069"/>
                  <a:gd name="connsiteY141" fmla="*/ 64905 h 85228"/>
                  <a:gd name="connsiteX142" fmla="*/ 35243 w 85069"/>
                  <a:gd name="connsiteY142" fmla="*/ 66009 h 85228"/>
                  <a:gd name="connsiteX143" fmla="*/ 33123 w 85069"/>
                  <a:gd name="connsiteY143" fmla="*/ 66141 h 85228"/>
                  <a:gd name="connsiteX144" fmla="*/ 32518 w 85069"/>
                  <a:gd name="connsiteY144" fmla="*/ 65883 h 85228"/>
                  <a:gd name="connsiteX145" fmla="*/ 32414 w 85069"/>
                  <a:gd name="connsiteY145" fmla="*/ 65274 h 85228"/>
                  <a:gd name="connsiteX146" fmla="*/ 32293 w 85069"/>
                  <a:gd name="connsiteY146" fmla="*/ 64689 h 85228"/>
                  <a:gd name="connsiteX147" fmla="*/ 31710 w 85069"/>
                  <a:gd name="connsiteY147" fmla="*/ 63964 h 85228"/>
                  <a:gd name="connsiteX148" fmla="*/ 31080 w 85069"/>
                  <a:gd name="connsiteY148" fmla="*/ 63561 h 85228"/>
                  <a:gd name="connsiteX149" fmla="*/ 28389 w 85069"/>
                  <a:gd name="connsiteY149" fmla="*/ 65599 h 85228"/>
                  <a:gd name="connsiteX150" fmla="*/ 27389 w 85069"/>
                  <a:gd name="connsiteY150" fmla="*/ 65594 h 85228"/>
                  <a:gd name="connsiteX151" fmla="*/ 26126 w 85069"/>
                  <a:gd name="connsiteY151" fmla="*/ 64811 h 85228"/>
                  <a:gd name="connsiteX152" fmla="*/ 25502 w 85069"/>
                  <a:gd name="connsiteY152" fmla="*/ 64043 h 85228"/>
                  <a:gd name="connsiteX153" fmla="*/ 24120 w 85069"/>
                  <a:gd name="connsiteY153" fmla="*/ 64481 h 85228"/>
                  <a:gd name="connsiteX154" fmla="*/ 22878 w 85069"/>
                  <a:gd name="connsiteY154" fmla="*/ 65427 h 85228"/>
                  <a:gd name="connsiteX155" fmla="*/ 23304 w 85069"/>
                  <a:gd name="connsiteY155" fmla="*/ 67203 h 85228"/>
                  <a:gd name="connsiteX156" fmla="*/ 22634 w 85069"/>
                  <a:gd name="connsiteY156" fmla="*/ 67528 h 85228"/>
                  <a:gd name="connsiteX157" fmla="*/ 21104 w 85069"/>
                  <a:gd name="connsiteY157" fmla="*/ 67366 h 85228"/>
                  <a:gd name="connsiteX158" fmla="*/ 19372 w 85069"/>
                  <a:gd name="connsiteY158" fmla="*/ 66634 h 85228"/>
                  <a:gd name="connsiteX159" fmla="*/ 17441 w 85069"/>
                  <a:gd name="connsiteY159" fmla="*/ 66193 h 85228"/>
                  <a:gd name="connsiteX160" fmla="*/ 14515 w 85069"/>
                  <a:gd name="connsiteY160" fmla="*/ 64968 h 85228"/>
                  <a:gd name="connsiteX161" fmla="*/ 10432 w 85069"/>
                  <a:gd name="connsiteY161" fmla="*/ 65962 h 85228"/>
                  <a:gd name="connsiteX162" fmla="*/ 7594 w 85069"/>
                  <a:gd name="connsiteY162" fmla="*/ 64772 h 85228"/>
                  <a:gd name="connsiteX163" fmla="*/ 5236 w 85069"/>
                  <a:gd name="connsiteY163" fmla="*/ 64654 h 85228"/>
                  <a:gd name="connsiteX164" fmla="*/ 3768 w 85069"/>
                  <a:gd name="connsiteY164" fmla="*/ 63706 h 85228"/>
                  <a:gd name="connsiteX165" fmla="*/ 2185 w 85069"/>
                  <a:gd name="connsiteY165" fmla="*/ 62102 h 85228"/>
                  <a:gd name="connsiteX166" fmla="*/ 3306 w 85069"/>
                  <a:gd name="connsiteY166" fmla="*/ 61046 h 85228"/>
                  <a:gd name="connsiteX167" fmla="*/ 4390 w 85069"/>
                  <a:gd name="connsiteY167" fmla="*/ 60680 h 85228"/>
                  <a:gd name="connsiteX168" fmla="*/ 8709 w 85069"/>
                  <a:gd name="connsiteY168" fmla="*/ 60476 h 85228"/>
                  <a:gd name="connsiteX169" fmla="*/ 11850 w 85069"/>
                  <a:gd name="connsiteY169" fmla="*/ 61118 h 85228"/>
                  <a:gd name="connsiteX170" fmla="*/ 17495 w 85069"/>
                  <a:gd name="connsiteY170" fmla="*/ 64600 h 85228"/>
                  <a:gd name="connsiteX171" fmla="*/ 18920 w 85069"/>
                  <a:gd name="connsiteY171" fmla="*/ 64573 h 85228"/>
                  <a:gd name="connsiteX172" fmla="*/ 20432 w 85069"/>
                  <a:gd name="connsiteY172" fmla="*/ 64134 h 85228"/>
                  <a:gd name="connsiteX173" fmla="*/ 19663 w 85069"/>
                  <a:gd name="connsiteY173" fmla="*/ 63185 h 85228"/>
                  <a:gd name="connsiteX174" fmla="*/ 18251 w 85069"/>
                  <a:gd name="connsiteY174" fmla="*/ 62733 h 85228"/>
                  <a:gd name="connsiteX175" fmla="*/ 16150 w 85069"/>
                  <a:gd name="connsiteY175" fmla="*/ 61797 h 85228"/>
                  <a:gd name="connsiteX176" fmla="*/ 14476 w 85069"/>
                  <a:gd name="connsiteY176" fmla="*/ 60482 h 85228"/>
                  <a:gd name="connsiteX177" fmla="*/ 18408 w 85069"/>
                  <a:gd name="connsiteY177" fmla="*/ 60056 h 85228"/>
                  <a:gd name="connsiteX178" fmla="*/ 17864 w 85069"/>
                  <a:gd name="connsiteY178" fmla="*/ 59375 h 85228"/>
                  <a:gd name="connsiteX179" fmla="*/ 17346 w 85069"/>
                  <a:gd name="connsiteY179" fmla="*/ 58213 h 85228"/>
                  <a:gd name="connsiteX180" fmla="*/ 13196 w 85069"/>
                  <a:gd name="connsiteY180" fmla="*/ 54156 h 85228"/>
                  <a:gd name="connsiteX181" fmla="*/ 13904 w 85069"/>
                  <a:gd name="connsiteY181" fmla="*/ 53057 h 85228"/>
                  <a:gd name="connsiteX182" fmla="*/ 14947 w 85069"/>
                  <a:gd name="connsiteY182" fmla="*/ 50697 h 85228"/>
                  <a:gd name="connsiteX183" fmla="*/ 16247 w 85069"/>
                  <a:gd name="connsiteY183" fmla="*/ 48735 h 85228"/>
                  <a:gd name="connsiteX184" fmla="*/ 17283 w 85069"/>
                  <a:gd name="connsiteY184" fmla="*/ 48209 h 85228"/>
                  <a:gd name="connsiteX185" fmla="*/ 18987 w 85069"/>
                  <a:gd name="connsiteY185" fmla="*/ 46816 h 85228"/>
                  <a:gd name="connsiteX186" fmla="*/ 22691 w 85069"/>
                  <a:gd name="connsiteY186" fmla="*/ 42733 h 85228"/>
                  <a:gd name="connsiteX187" fmla="*/ 25046 w 85069"/>
                  <a:gd name="connsiteY187" fmla="*/ 39401 h 85228"/>
                  <a:gd name="connsiteX188" fmla="*/ 26800 w 85069"/>
                  <a:gd name="connsiteY188" fmla="*/ 35438 h 85228"/>
                  <a:gd name="connsiteX189" fmla="*/ 29369 w 85069"/>
                  <a:gd name="connsiteY189" fmla="*/ 24495 h 85228"/>
                  <a:gd name="connsiteX190" fmla="*/ 30130 w 85069"/>
                  <a:gd name="connsiteY190" fmla="*/ 22631 h 85228"/>
                  <a:gd name="connsiteX191" fmla="*/ 31369 w 85069"/>
                  <a:gd name="connsiteY191" fmla="*/ 20562 h 85228"/>
                  <a:gd name="connsiteX192" fmla="*/ 32924 w 85069"/>
                  <a:gd name="connsiteY192" fmla="*/ 20952 h 85228"/>
                  <a:gd name="connsiteX193" fmla="*/ 34006 w 85069"/>
                  <a:gd name="connsiteY193" fmla="*/ 21548 h 85228"/>
                  <a:gd name="connsiteX194" fmla="*/ 37837 w 85069"/>
                  <a:gd name="connsiteY194" fmla="*/ 19984 h 85228"/>
                  <a:gd name="connsiteX195" fmla="*/ 44408 w 85069"/>
                  <a:gd name="connsiteY195" fmla="*/ 15914 h 85228"/>
                  <a:gd name="connsiteX196" fmla="*/ 46344 w 85069"/>
                  <a:gd name="connsiteY196" fmla="*/ 12387 h 85228"/>
                  <a:gd name="connsiteX197" fmla="*/ 48247 w 85069"/>
                  <a:gd name="connsiteY197" fmla="*/ 10746 h 85228"/>
                  <a:gd name="connsiteX198" fmla="*/ 55798 w 85069"/>
                  <a:gd name="connsiteY198" fmla="*/ 7544 h 85228"/>
                  <a:gd name="connsiteX199" fmla="*/ 59970 w 85069"/>
                  <a:gd name="connsiteY199" fmla="*/ 6584 h 85228"/>
                  <a:gd name="connsiteX200" fmla="*/ 66405 w 85069"/>
                  <a:gd name="connsiteY200" fmla="*/ 6337 h 85228"/>
                  <a:gd name="connsiteX201" fmla="*/ 71056 w 85069"/>
                  <a:gd name="connsiteY201" fmla="*/ 5765 h 85228"/>
                  <a:gd name="connsiteX202" fmla="*/ 48808 w 85069"/>
                  <a:gd name="connsiteY202" fmla="*/ 5486 h 85228"/>
                  <a:gd name="connsiteX203" fmla="*/ 49365 w 85069"/>
                  <a:gd name="connsiteY203" fmla="*/ 5650 h 85228"/>
                  <a:gd name="connsiteX204" fmla="*/ 43686 w 85069"/>
                  <a:gd name="connsiteY204" fmla="*/ 7226 h 85228"/>
                  <a:gd name="connsiteX205" fmla="*/ 41626 w 85069"/>
                  <a:gd name="connsiteY205" fmla="*/ 7466 h 85228"/>
                  <a:gd name="connsiteX206" fmla="*/ 40689 w 85069"/>
                  <a:gd name="connsiteY206" fmla="*/ 7044 h 85228"/>
                  <a:gd name="connsiteX207" fmla="*/ 45662 w 85069"/>
                  <a:gd name="connsiteY207" fmla="*/ 5850 h 85228"/>
                  <a:gd name="connsiteX208" fmla="*/ 55859 w 85069"/>
                  <a:gd name="connsiteY208" fmla="*/ 4536 h 85228"/>
                  <a:gd name="connsiteX209" fmla="*/ 57008 w 85069"/>
                  <a:gd name="connsiteY209" fmla="*/ 4840 h 85228"/>
                  <a:gd name="connsiteX210" fmla="*/ 57031 w 85069"/>
                  <a:gd name="connsiteY210" fmla="*/ 5026 h 85228"/>
                  <a:gd name="connsiteX211" fmla="*/ 52669 w 85069"/>
                  <a:gd name="connsiteY211" fmla="*/ 5514 h 85228"/>
                  <a:gd name="connsiteX212" fmla="*/ 51194 w 85069"/>
                  <a:gd name="connsiteY212" fmla="*/ 5145 h 85228"/>
                  <a:gd name="connsiteX213" fmla="*/ 50951 w 85069"/>
                  <a:gd name="connsiteY213" fmla="*/ 4795 h 85228"/>
                  <a:gd name="connsiteX214" fmla="*/ 52140 w 85069"/>
                  <a:gd name="connsiteY214" fmla="*/ 4587 h 85228"/>
                  <a:gd name="connsiteX215" fmla="*/ 65028 w 85069"/>
                  <a:gd name="connsiteY215" fmla="*/ 3334 h 85228"/>
                  <a:gd name="connsiteX216" fmla="*/ 65967 w 85069"/>
                  <a:gd name="connsiteY216" fmla="*/ 3462 h 85228"/>
                  <a:gd name="connsiteX217" fmla="*/ 62868 w 85069"/>
                  <a:gd name="connsiteY217" fmla="*/ 4484 h 85228"/>
                  <a:gd name="connsiteX218" fmla="*/ 62117 w 85069"/>
                  <a:gd name="connsiteY218" fmla="*/ 4270 h 85228"/>
                  <a:gd name="connsiteX219" fmla="*/ 62302 w 85069"/>
                  <a:gd name="connsiteY219" fmla="*/ 3974 h 85228"/>
                  <a:gd name="connsiteX220" fmla="*/ 75280 w 85069"/>
                  <a:gd name="connsiteY220" fmla="*/ 0 h 85228"/>
                  <a:gd name="connsiteX221" fmla="*/ 76304 w 85069"/>
                  <a:gd name="connsiteY221" fmla="*/ 0 h 85228"/>
                  <a:gd name="connsiteX222" fmla="*/ 74842 w 85069"/>
                  <a:gd name="connsiteY222" fmla="*/ 1297 h 85228"/>
                  <a:gd name="connsiteX223" fmla="*/ 72793 w 85069"/>
                  <a:gd name="connsiteY223" fmla="*/ 1397 h 85228"/>
                  <a:gd name="connsiteX224" fmla="*/ 73378 w 85069"/>
                  <a:gd name="connsiteY224" fmla="*/ 599 h 8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Lst>
                <a:rect l="l" t="t" r="r" b="b"/>
                <a:pathLst>
                  <a:path w="85069" h="85228">
                    <a:moveTo>
                      <a:pt x="5293" y="66254"/>
                    </a:moveTo>
                    <a:lnTo>
                      <a:pt x="8102" y="67143"/>
                    </a:lnTo>
                    <a:lnTo>
                      <a:pt x="11792" y="67572"/>
                    </a:lnTo>
                    <a:lnTo>
                      <a:pt x="14614" y="66356"/>
                    </a:lnTo>
                    <a:lnTo>
                      <a:pt x="16836" y="67392"/>
                    </a:lnTo>
                    <a:lnTo>
                      <a:pt x="19372" y="66634"/>
                    </a:lnTo>
                    <a:lnTo>
                      <a:pt x="19046" y="67741"/>
                    </a:lnTo>
                    <a:lnTo>
                      <a:pt x="18186" y="68963"/>
                    </a:lnTo>
                    <a:lnTo>
                      <a:pt x="15256" y="70722"/>
                    </a:lnTo>
                    <a:lnTo>
                      <a:pt x="12205" y="71876"/>
                    </a:lnTo>
                    <a:lnTo>
                      <a:pt x="10628" y="71732"/>
                    </a:lnTo>
                    <a:lnTo>
                      <a:pt x="9548" y="71128"/>
                    </a:lnTo>
                    <a:lnTo>
                      <a:pt x="8968" y="70494"/>
                    </a:lnTo>
                    <a:lnTo>
                      <a:pt x="7335" y="69883"/>
                    </a:lnTo>
                    <a:lnTo>
                      <a:pt x="5089" y="69576"/>
                    </a:lnTo>
                    <a:lnTo>
                      <a:pt x="3692" y="70237"/>
                    </a:lnTo>
                    <a:lnTo>
                      <a:pt x="2695" y="70863"/>
                    </a:lnTo>
                    <a:lnTo>
                      <a:pt x="1822" y="70760"/>
                    </a:lnTo>
                    <a:lnTo>
                      <a:pt x="1166" y="70237"/>
                    </a:lnTo>
                    <a:lnTo>
                      <a:pt x="663" y="69431"/>
                    </a:lnTo>
                    <a:lnTo>
                      <a:pt x="0" y="66892"/>
                    </a:lnTo>
                    <a:lnTo>
                      <a:pt x="1673" y="66428"/>
                    </a:lnTo>
                    <a:close/>
                    <a:moveTo>
                      <a:pt x="9706" y="56047"/>
                    </a:moveTo>
                    <a:lnTo>
                      <a:pt x="13246" y="56253"/>
                    </a:lnTo>
                    <a:lnTo>
                      <a:pt x="15405" y="57860"/>
                    </a:lnTo>
                    <a:lnTo>
                      <a:pt x="15865" y="58373"/>
                    </a:lnTo>
                    <a:lnTo>
                      <a:pt x="16031" y="58924"/>
                    </a:lnTo>
                    <a:lnTo>
                      <a:pt x="13287" y="59563"/>
                    </a:lnTo>
                    <a:lnTo>
                      <a:pt x="10369" y="57592"/>
                    </a:lnTo>
                    <a:lnTo>
                      <a:pt x="8441" y="58057"/>
                    </a:lnTo>
                    <a:lnTo>
                      <a:pt x="7715" y="57123"/>
                    </a:lnTo>
                    <a:lnTo>
                      <a:pt x="7704" y="56540"/>
                    </a:lnTo>
                    <a:close/>
                    <a:moveTo>
                      <a:pt x="33971" y="13310"/>
                    </a:moveTo>
                    <a:lnTo>
                      <a:pt x="33965" y="16687"/>
                    </a:lnTo>
                    <a:lnTo>
                      <a:pt x="31775" y="18811"/>
                    </a:lnTo>
                    <a:lnTo>
                      <a:pt x="30441" y="18218"/>
                    </a:lnTo>
                    <a:lnTo>
                      <a:pt x="30052" y="17726"/>
                    </a:lnTo>
                    <a:lnTo>
                      <a:pt x="30730" y="16070"/>
                    </a:lnTo>
                    <a:close/>
                    <a:moveTo>
                      <a:pt x="37081" y="9498"/>
                    </a:moveTo>
                    <a:lnTo>
                      <a:pt x="38884" y="9564"/>
                    </a:lnTo>
                    <a:lnTo>
                      <a:pt x="34796" y="11771"/>
                    </a:lnTo>
                    <a:lnTo>
                      <a:pt x="34446" y="11420"/>
                    </a:lnTo>
                    <a:close/>
                    <a:moveTo>
                      <a:pt x="76643" y="5558"/>
                    </a:moveTo>
                    <a:lnTo>
                      <a:pt x="78770" y="7538"/>
                    </a:lnTo>
                    <a:lnTo>
                      <a:pt x="80003" y="8984"/>
                    </a:lnTo>
                    <a:lnTo>
                      <a:pt x="81989" y="9787"/>
                    </a:lnTo>
                    <a:lnTo>
                      <a:pt x="85069" y="10338"/>
                    </a:lnTo>
                    <a:lnTo>
                      <a:pt x="84885" y="13193"/>
                    </a:lnTo>
                    <a:lnTo>
                      <a:pt x="84907" y="18820"/>
                    </a:lnTo>
                    <a:lnTo>
                      <a:pt x="84676" y="19817"/>
                    </a:lnTo>
                    <a:lnTo>
                      <a:pt x="83296" y="22186"/>
                    </a:lnTo>
                    <a:lnTo>
                      <a:pt x="81832" y="26435"/>
                    </a:lnTo>
                    <a:lnTo>
                      <a:pt x="81437" y="29222"/>
                    </a:lnTo>
                    <a:lnTo>
                      <a:pt x="80998" y="29753"/>
                    </a:lnTo>
                    <a:lnTo>
                      <a:pt x="75144" y="29737"/>
                    </a:lnTo>
                    <a:lnTo>
                      <a:pt x="74311" y="30220"/>
                    </a:lnTo>
                    <a:lnTo>
                      <a:pt x="74192" y="30822"/>
                    </a:lnTo>
                    <a:lnTo>
                      <a:pt x="74488" y="31539"/>
                    </a:lnTo>
                    <a:lnTo>
                      <a:pt x="74347" y="32252"/>
                    </a:lnTo>
                    <a:lnTo>
                      <a:pt x="73888" y="32832"/>
                    </a:lnTo>
                    <a:lnTo>
                      <a:pt x="74138" y="33753"/>
                    </a:lnTo>
                    <a:lnTo>
                      <a:pt x="75153" y="34800"/>
                    </a:lnTo>
                    <a:lnTo>
                      <a:pt x="77003" y="35447"/>
                    </a:lnTo>
                    <a:lnTo>
                      <a:pt x="78984" y="35506"/>
                    </a:lnTo>
                    <a:lnTo>
                      <a:pt x="80003" y="35393"/>
                    </a:lnTo>
                    <a:lnTo>
                      <a:pt x="80748" y="36139"/>
                    </a:lnTo>
                    <a:lnTo>
                      <a:pt x="81484" y="37291"/>
                    </a:lnTo>
                    <a:lnTo>
                      <a:pt x="81428" y="38738"/>
                    </a:lnTo>
                    <a:lnTo>
                      <a:pt x="81141" y="40682"/>
                    </a:lnTo>
                    <a:lnTo>
                      <a:pt x="80203" y="42476"/>
                    </a:lnTo>
                    <a:lnTo>
                      <a:pt x="77502" y="44542"/>
                    </a:lnTo>
                    <a:lnTo>
                      <a:pt x="76293" y="45270"/>
                    </a:lnTo>
                    <a:lnTo>
                      <a:pt x="75157" y="45641"/>
                    </a:lnTo>
                    <a:lnTo>
                      <a:pt x="74615" y="46187"/>
                    </a:lnTo>
                    <a:lnTo>
                      <a:pt x="74360" y="46878"/>
                    </a:lnTo>
                    <a:lnTo>
                      <a:pt x="74419" y="47491"/>
                    </a:lnTo>
                    <a:lnTo>
                      <a:pt x="76338" y="49147"/>
                    </a:lnTo>
                    <a:lnTo>
                      <a:pt x="76293" y="49525"/>
                    </a:lnTo>
                    <a:lnTo>
                      <a:pt x="75736" y="50385"/>
                    </a:lnTo>
                    <a:lnTo>
                      <a:pt x="74997" y="51194"/>
                    </a:lnTo>
                    <a:lnTo>
                      <a:pt x="70039" y="52876"/>
                    </a:lnTo>
                    <a:lnTo>
                      <a:pt x="67992" y="52744"/>
                    </a:lnTo>
                    <a:lnTo>
                      <a:pt x="66824" y="53581"/>
                    </a:lnTo>
                    <a:lnTo>
                      <a:pt x="66459" y="53740"/>
                    </a:lnTo>
                    <a:lnTo>
                      <a:pt x="65164" y="52971"/>
                    </a:lnTo>
                    <a:lnTo>
                      <a:pt x="62276" y="52084"/>
                    </a:lnTo>
                    <a:lnTo>
                      <a:pt x="61186" y="52390"/>
                    </a:lnTo>
                    <a:lnTo>
                      <a:pt x="60581" y="52876"/>
                    </a:lnTo>
                    <a:lnTo>
                      <a:pt x="58763" y="53465"/>
                    </a:lnTo>
                    <a:lnTo>
                      <a:pt x="57461" y="54388"/>
                    </a:lnTo>
                    <a:lnTo>
                      <a:pt x="57457" y="55576"/>
                    </a:lnTo>
                    <a:lnTo>
                      <a:pt x="59761" y="58645"/>
                    </a:lnTo>
                    <a:lnTo>
                      <a:pt x="60571" y="59247"/>
                    </a:lnTo>
                    <a:lnTo>
                      <a:pt x="60609" y="60391"/>
                    </a:lnTo>
                    <a:lnTo>
                      <a:pt x="61726" y="61827"/>
                    </a:lnTo>
                    <a:lnTo>
                      <a:pt x="62868" y="63626"/>
                    </a:lnTo>
                    <a:lnTo>
                      <a:pt x="62991" y="64769"/>
                    </a:lnTo>
                    <a:lnTo>
                      <a:pt x="62860" y="65926"/>
                    </a:lnTo>
                    <a:lnTo>
                      <a:pt x="62270" y="67562"/>
                    </a:lnTo>
                    <a:lnTo>
                      <a:pt x="60273" y="71394"/>
                    </a:lnTo>
                    <a:lnTo>
                      <a:pt x="60249" y="72129"/>
                    </a:lnTo>
                    <a:lnTo>
                      <a:pt x="60417" y="72687"/>
                    </a:lnTo>
                    <a:lnTo>
                      <a:pt x="61102" y="72841"/>
                    </a:lnTo>
                    <a:lnTo>
                      <a:pt x="61622" y="73130"/>
                    </a:lnTo>
                    <a:lnTo>
                      <a:pt x="61469" y="73640"/>
                    </a:lnTo>
                    <a:lnTo>
                      <a:pt x="57733" y="76293"/>
                    </a:lnTo>
                    <a:lnTo>
                      <a:pt x="57251" y="76757"/>
                    </a:lnTo>
                    <a:lnTo>
                      <a:pt x="55684" y="76626"/>
                    </a:lnTo>
                    <a:lnTo>
                      <a:pt x="55444" y="77069"/>
                    </a:lnTo>
                    <a:lnTo>
                      <a:pt x="55658" y="77784"/>
                    </a:lnTo>
                    <a:lnTo>
                      <a:pt x="56267" y="78410"/>
                    </a:lnTo>
                    <a:lnTo>
                      <a:pt x="57601" y="78740"/>
                    </a:lnTo>
                    <a:lnTo>
                      <a:pt x="58746" y="79411"/>
                    </a:lnTo>
                    <a:lnTo>
                      <a:pt x="59666" y="80726"/>
                    </a:lnTo>
                    <a:lnTo>
                      <a:pt x="58461" y="85228"/>
                    </a:lnTo>
                    <a:lnTo>
                      <a:pt x="54114" y="85109"/>
                    </a:lnTo>
                    <a:lnTo>
                      <a:pt x="53002" y="84963"/>
                    </a:lnTo>
                    <a:lnTo>
                      <a:pt x="51821" y="84523"/>
                    </a:lnTo>
                    <a:lnTo>
                      <a:pt x="51818" y="84520"/>
                    </a:lnTo>
                    <a:lnTo>
                      <a:pt x="51278" y="83611"/>
                    </a:lnTo>
                    <a:lnTo>
                      <a:pt x="50622" y="82514"/>
                    </a:lnTo>
                    <a:lnTo>
                      <a:pt x="50801" y="81842"/>
                    </a:lnTo>
                    <a:lnTo>
                      <a:pt x="52771" y="79931"/>
                    </a:lnTo>
                    <a:lnTo>
                      <a:pt x="53067" y="79403"/>
                    </a:lnTo>
                    <a:lnTo>
                      <a:pt x="52864" y="79120"/>
                    </a:lnTo>
                    <a:lnTo>
                      <a:pt x="53062" y="78278"/>
                    </a:lnTo>
                    <a:lnTo>
                      <a:pt x="54576" y="75424"/>
                    </a:lnTo>
                    <a:lnTo>
                      <a:pt x="54772" y="74277"/>
                    </a:lnTo>
                    <a:lnTo>
                      <a:pt x="54095" y="73474"/>
                    </a:lnTo>
                    <a:lnTo>
                      <a:pt x="53118" y="72994"/>
                    </a:lnTo>
                    <a:lnTo>
                      <a:pt x="49944" y="72146"/>
                    </a:lnTo>
                    <a:lnTo>
                      <a:pt x="48433" y="70949"/>
                    </a:lnTo>
                    <a:lnTo>
                      <a:pt x="47733" y="69903"/>
                    </a:lnTo>
                    <a:lnTo>
                      <a:pt x="47027" y="69609"/>
                    </a:lnTo>
                    <a:lnTo>
                      <a:pt x="45986" y="69962"/>
                    </a:lnTo>
                    <a:lnTo>
                      <a:pt x="43356" y="70351"/>
                    </a:lnTo>
                    <a:lnTo>
                      <a:pt x="41218" y="69787"/>
                    </a:lnTo>
                    <a:lnTo>
                      <a:pt x="38692" y="67807"/>
                    </a:lnTo>
                    <a:lnTo>
                      <a:pt x="38106" y="66036"/>
                    </a:lnTo>
                    <a:lnTo>
                      <a:pt x="37798" y="64677"/>
                    </a:lnTo>
                    <a:lnTo>
                      <a:pt x="37167" y="64208"/>
                    </a:lnTo>
                    <a:lnTo>
                      <a:pt x="36319" y="64905"/>
                    </a:lnTo>
                    <a:lnTo>
                      <a:pt x="35243" y="66009"/>
                    </a:lnTo>
                    <a:lnTo>
                      <a:pt x="33123" y="66141"/>
                    </a:lnTo>
                    <a:lnTo>
                      <a:pt x="32518" y="65883"/>
                    </a:lnTo>
                    <a:lnTo>
                      <a:pt x="32414" y="65274"/>
                    </a:lnTo>
                    <a:lnTo>
                      <a:pt x="32293" y="64689"/>
                    </a:lnTo>
                    <a:lnTo>
                      <a:pt x="31710" y="63964"/>
                    </a:lnTo>
                    <a:lnTo>
                      <a:pt x="31080" y="63561"/>
                    </a:lnTo>
                    <a:lnTo>
                      <a:pt x="28389" y="65599"/>
                    </a:lnTo>
                    <a:lnTo>
                      <a:pt x="27389" y="65594"/>
                    </a:lnTo>
                    <a:lnTo>
                      <a:pt x="26126" y="64811"/>
                    </a:lnTo>
                    <a:lnTo>
                      <a:pt x="25502" y="64043"/>
                    </a:lnTo>
                    <a:lnTo>
                      <a:pt x="24120" y="64481"/>
                    </a:lnTo>
                    <a:lnTo>
                      <a:pt x="22878" y="65427"/>
                    </a:lnTo>
                    <a:lnTo>
                      <a:pt x="23304" y="67203"/>
                    </a:lnTo>
                    <a:lnTo>
                      <a:pt x="22634" y="67528"/>
                    </a:lnTo>
                    <a:lnTo>
                      <a:pt x="21104" y="67366"/>
                    </a:lnTo>
                    <a:lnTo>
                      <a:pt x="19372" y="66634"/>
                    </a:lnTo>
                    <a:lnTo>
                      <a:pt x="17441" y="66193"/>
                    </a:lnTo>
                    <a:lnTo>
                      <a:pt x="14515" y="64968"/>
                    </a:lnTo>
                    <a:lnTo>
                      <a:pt x="10432" y="65962"/>
                    </a:lnTo>
                    <a:lnTo>
                      <a:pt x="7594" y="64772"/>
                    </a:lnTo>
                    <a:lnTo>
                      <a:pt x="5236" y="64654"/>
                    </a:lnTo>
                    <a:lnTo>
                      <a:pt x="3768" y="63706"/>
                    </a:lnTo>
                    <a:lnTo>
                      <a:pt x="2185" y="62102"/>
                    </a:lnTo>
                    <a:lnTo>
                      <a:pt x="3306" y="61046"/>
                    </a:lnTo>
                    <a:lnTo>
                      <a:pt x="4390" y="60680"/>
                    </a:lnTo>
                    <a:lnTo>
                      <a:pt x="8709" y="60476"/>
                    </a:lnTo>
                    <a:lnTo>
                      <a:pt x="11850" y="61118"/>
                    </a:lnTo>
                    <a:lnTo>
                      <a:pt x="17495" y="64600"/>
                    </a:lnTo>
                    <a:lnTo>
                      <a:pt x="18920" y="64573"/>
                    </a:lnTo>
                    <a:lnTo>
                      <a:pt x="20432" y="64134"/>
                    </a:lnTo>
                    <a:lnTo>
                      <a:pt x="19663" y="63185"/>
                    </a:lnTo>
                    <a:lnTo>
                      <a:pt x="18251" y="62733"/>
                    </a:lnTo>
                    <a:lnTo>
                      <a:pt x="16150" y="61797"/>
                    </a:lnTo>
                    <a:lnTo>
                      <a:pt x="14476" y="60482"/>
                    </a:lnTo>
                    <a:lnTo>
                      <a:pt x="18408" y="60056"/>
                    </a:lnTo>
                    <a:lnTo>
                      <a:pt x="17864" y="59375"/>
                    </a:lnTo>
                    <a:lnTo>
                      <a:pt x="17346" y="58213"/>
                    </a:lnTo>
                    <a:lnTo>
                      <a:pt x="13196" y="54156"/>
                    </a:lnTo>
                    <a:lnTo>
                      <a:pt x="13904" y="53057"/>
                    </a:lnTo>
                    <a:lnTo>
                      <a:pt x="14947" y="50697"/>
                    </a:lnTo>
                    <a:lnTo>
                      <a:pt x="16247" y="48735"/>
                    </a:lnTo>
                    <a:lnTo>
                      <a:pt x="17283" y="48209"/>
                    </a:lnTo>
                    <a:lnTo>
                      <a:pt x="18987" y="46816"/>
                    </a:lnTo>
                    <a:lnTo>
                      <a:pt x="22691" y="42733"/>
                    </a:lnTo>
                    <a:lnTo>
                      <a:pt x="25046" y="39401"/>
                    </a:lnTo>
                    <a:lnTo>
                      <a:pt x="26800" y="35438"/>
                    </a:lnTo>
                    <a:lnTo>
                      <a:pt x="29369" y="24495"/>
                    </a:lnTo>
                    <a:lnTo>
                      <a:pt x="30130" y="22631"/>
                    </a:lnTo>
                    <a:lnTo>
                      <a:pt x="31369" y="20562"/>
                    </a:lnTo>
                    <a:lnTo>
                      <a:pt x="32924" y="20952"/>
                    </a:lnTo>
                    <a:lnTo>
                      <a:pt x="34006" y="21548"/>
                    </a:lnTo>
                    <a:lnTo>
                      <a:pt x="37837" y="19984"/>
                    </a:lnTo>
                    <a:lnTo>
                      <a:pt x="44408" y="15914"/>
                    </a:lnTo>
                    <a:lnTo>
                      <a:pt x="46344" y="12387"/>
                    </a:lnTo>
                    <a:lnTo>
                      <a:pt x="48247" y="10746"/>
                    </a:lnTo>
                    <a:lnTo>
                      <a:pt x="55798" y="7544"/>
                    </a:lnTo>
                    <a:lnTo>
                      <a:pt x="59970" y="6584"/>
                    </a:lnTo>
                    <a:lnTo>
                      <a:pt x="66405" y="6337"/>
                    </a:lnTo>
                    <a:lnTo>
                      <a:pt x="71056" y="5765"/>
                    </a:lnTo>
                    <a:close/>
                    <a:moveTo>
                      <a:pt x="48808" y="5486"/>
                    </a:moveTo>
                    <a:lnTo>
                      <a:pt x="49365" y="5650"/>
                    </a:lnTo>
                    <a:lnTo>
                      <a:pt x="43686" y="7226"/>
                    </a:lnTo>
                    <a:lnTo>
                      <a:pt x="41626" y="7466"/>
                    </a:lnTo>
                    <a:lnTo>
                      <a:pt x="40689" y="7044"/>
                    </a:lnTo>
                    <a:lnTo>
                      <a:pt x="45662" y="5850"/>
                    </a:lnTo>
                    <a:close/>
                    <a:moveTo>
                      <a:pt x="55859" y="4536"/>
                    </a:moveTo>
                    <a:lnTo>
                      <a:pt x="57008" y="4840"/>
                    </a:lnTo>
                    <a:lnTo>
                      <a:pt x="57031" y="5026"/>
                    </a:lnTo>
                    <a:lnTo>
                      <a:pt x="52669" y="5514"/>
                    </a:lnTo>
                    <a:lnTo>
                      <a:pt x="51194" y="5145"/>
                    </a:lnTo>
                    <a:lnTo>
                      <a:pt x="50951" y="4795"/>
                    </a:lnTo>
                    <a:lnTo>
                      <a:pt x="52140" y="4587"/>
                    </a:lnTo>
                    <a:close/>
                    <a:moveTo>
                      <a:pt x="65028" y="3334"/>
                    </a:moveTo>
                    <a:lnTo>
                      <a:pt x="65967" y="3462"/>
                    </a:lnTo>
                    <a:lnTo>
                      <a:pt x="62868" y="4484"/>
                    </a:lnTo>
                    <a:lnTo>
                      <a:pt x="62117" y="4270"/>
                    </a:lnTo>
                    <a:lnTo>
                      <a:pt x="62302" y="3974"/>
                    </a:lnTo>
                    <a:close/>
                    <a:moveTo>
                      <a:pt x="75280" y="0"/>
                    </a:moveTo>
                    <a:lnTo>
                      <a:pt x="76304" y="0"/>
                    </a:lnTo>
                    <a:lnTo>
                      <a:pt x="74842" y="1297"/>
                    </a:lnTo>
                    <a:lnTo>
                      <a:pt x="72793" y="1397"/>
                    </a:lnTo>
                    <a:lnTo>
                      <a:pt x="73378" y="599"/>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09" name="ee4p_NO_1_15912"/>
              <p:cNvSpPr>
                <a:spLocks noChangeAspect="1"/>
              </p:cNvSpPr>
              <p:nvPr>
                <p:custDataLst>
                  <p:tags r:id="rId35"/>
                </p:custDataLst>
              </p:nvPr>
            </p:nvSpPr>
            <p:spPr>
              <a:xfrm>
                <a:off x="4192379" y="1700213"/>
                <a:ext cx="2293260" cy="1865356"/>
              </a:xfrm>
              <a:custGeom>
                <a:avLst/>
                <a:gdLst>
                  <a:gd name="connsiteX0" fmla="*/ 4236 w 578488"/>
                  <a:gd name="connsiteY0" fmla="*/ 391131 h 470547"/>
                  <a:gd name="connsiteX1" fmla="*/ 5553 w 578488"/>
                  <a:gd name="connsiteY1" fmla="*/ 393229 h 470547"/>
                  <a:gd name="connsiteX2" fmla="*/ 6342 w 578488"/>
                  <a:gd name="connsiteY2" fmla="*/ 395934 h 470547"/>
                  <a:gd name="connsiteX3" fmla="*/ 6413 w 578488"/>
                  <a:gd name="connsiteY3" fmla="*/ 399875 h 470547"/>
                  <a:gd name="connsiteX4" fmla="*/ 4376 w 578488"/>
                  <a:gd name="connsiteY4" fmla="*/ 399577 h 470547"/>
                  <a:gd name="connsiteX5" fmla="*/ 3461 w 578488"/>
                  <a:gd name="connsiteY5" fmla="*/ 398066 h 470547"/>
                  <a:gd name="connsiteX6" fmla="*/ 3196 w 578488"/>
                  <a:gd name="connsiteY6" fmla="*/ 397101 h 470547"/>
                  <a:gd name="connsiteX7" fmla="*/ 3355 w 578488"/>
                  <a:gd name="connsiteY7" fmla="*/ 394818 h 470547"/>
                  <a:gd name="connsiteX8" fmla="*/ 2897 w 578488"/>
                  <a:gd name="connsiteY8" fmla="*/ 392461 h 470547"/>
                  <a:gd name="connsiteX9" fmla="*/ 3498 w 578488"/>
                  <a:gd name="connsiteY9" fmla="*/ 391290 h 470547"/>
                  <a:gd name="connsiteX10" fmla="*/ 2573 w 578488"/>
                  <a:gd name="connsiteY10" fmla="*/ 366113 h 470547"/>
                  <a:gd name="connsiteX11" fmla="*/ 3852 w 578488"/>
                  <a:gd name="connsiteY11" fmla="*/ 367834 h 470547"/>
                  <a:gd name="connsiteX12" fmla="*/ 3530 w 578488"/>
                  <a:gd name="connsiteY12" fmla="*/ 369975 h 470547"/>
                  <a:gd name="connsiteX13" fmla="*/ 1572 w 578488"/>
                  <a:gd name="connsiteY13" fmla="*/ 370400 h 470547"/>
                  <a:gd name="connsiteX14" fmla="*/ 0 w 578488"/>
                  <a:gd name="connsiteY14" fmla="*/ 370038 h 470547"/>
                  <a:gd name="connsiteX15" fmla="*/ 561 w 578488"/>
                  <a:gd name="connsiteY15" fmla="*/ 366825 h 470547"/>
                  <a:gd name="connsiteX16" fmla="*/ 1384 w 578488"/>
                  <a:gd name="connsiteY16" fmla="*/ 366299 h 470547"/>
                  <a:gd name="connsiteX17" fmla="*/ 72406 w 578488"/>
                  <a:gd name="connsiteY17" fmla="*/ 288176 h 470547"/>
                  <a:gd name="connsiteX18" fmla="*/ 73790 w 578488"/>
                  <a:gd name="connsiteY18" fmla="*/ 289555 h 470547"/>
                  <a:gd name="connsiteX19" fmla="*/ 73896 w 578488"/>
                  <a:gd name="connsiteY19" fmla="*/ 291823 h 470547"/>
                  <a:gd name="connsiteX20" fmla="*/ 73052 w 578488"/>
                  <a:gd name="connsiteY20" fmla="*/ 292828 h 470547"/>
                  <a:gd name="connsiteX21" fmla="*/ 70884 w 578488"/>
                  <a:gd name="connsiteY21" fmla="*/ 292852 h 470547"/>
                  <a:gd name="connsiteX22" fmla="*/ 68309 w 578488"/>
                  <a:gd name="connsiteY22" fmla="*/ 292314 h 470547"/>
                  <a:gd name="connsiteX23" fmla="*/ 66697 w 578488"/>
                  <a:gd name="connsiteY23" fmla="*/ 291172 h 470547"/>
                  <a:gd name="connsiteX24" fmla="*/ 66446 w 578488"/>
                  <a:gd name="connsiteY24" fmla="*/ 290164 h 470547"/>
                  <a:gd name="connsiteX25" fmla="*/ 69417 w 578488"/>
                  <a:gd name="connsiteY25" fmla="*/ 288910 h 470547"/>
                  <a:gd name="connsiteX26" fmla="*/ 87688 w 578488"/>
                  <a:gd name="connsiteY26" fmla="*/ 276468 h 470547"/>
                  <a:gd name="connsiteX27" fmla="*/ 88672 w 578488"/>
                  <a:gd name="connsiteY27" fmla="*/ 277636 h 470547"/>
                  <a:gd name="connsiteX28" fmla="*/ 88798 w 578488"/>
                  <a:gd name="connsiteY28" fmla="*/ 279233 h 470547"/>
                  <a:gd name="connsiteX29" fmla="*/ 88172 w 578488"/>
                  <a:gd name="connsiteY29" fmla="*/ 280023 h 470547"/>
                  <a:gd name="connsiteX30" fmla="*/ 81190 w 578488"/>
                  <a:gd name="connsiteY30" fmla="*/ 281299 h 470547"/>
                  <a:gd name="connsiteX31" fmla="*/ 78655 w 578488"/>
                  <a:gd name="connsiteY31" fmla="*/ 281381 h 470547"/>
                  <a:gd name="connsiteX32" fmla="*/ 77129 w 578488"/>
                  <a:gd name="connsiteY32" fmla="*/ 280596 h 470547"/>
                  <a:gd name="connsiteX33" fmla="*/ 80758 w 578488"/>
                  <a:gd name="connsiteY33" fmla="*/ 279027 h 470547"/>
                  <a:gd name="connsiteX34" fmla="*/ 86455 w 578488"/>
                  <a:gd name="connsiteY34" fmla="*/ 277535 h 470547"/>
                  <a:gd name="connsiteX35" fmla="*/ 86997 w 578488"/>
                  <a:gd name="connsiteY35" fmla="*/ 276585 h 470547"/>
                  <a:gd name="connsiteX36" fmla="*/ 137580 w 578488"/>
                  <a:gd name="connsiteY36" fmla="*/ 234750 h 470547"/>
                  <a:gd name="connsiteX37" fmla="*/ 140049 w 578488"/>
                  <a:gd name="connsiteY37" fmla="*/ 234842 h 470547"/>
                  <a:gd name="connsiteX38" fmla="*/ 142560 w 578488"/>
                  <a:gd name="connsiteY38" fmla="*/ 237291 h 470547"/>
                  <a:gd name="connsiteX39" fmla="*/ 142234 w 578488"/>
                  <a:gd name="connsiteY39" fmla="*/ 238798 h 470547"/>
                  <a:gd name="connsiteX40" fmla="*/ 141074 w 578488"/>
                  <a:gd name="connsiteY40" fmla="*/ 239795 h 470547"/>
                  <a:gd name="connsiteX41" fmla="*/ 138498 w 578488"/>
                  <a:gd name="connsiteY41" fmla="*/ 238994 h 470547"/>
                  <a:gd name="connsiteX42" fmla="*/ 133413 w 578488"/>
                  <a:gd name="connsiteY42" fmla="*/ 239613 h 470547"/>
                  <a:gd name="connsiteX43" fmla="*/ 131364 w 578488"/>
                  <a:gd name="connsiteY43" fmla="*/ 238638 h 470547"/>
                  <a:gd name="connsiteX44" fmla="*/ 132992 w 578488"/>
                  <a:gd name="connsiteY44" fmla="*/ 236741 h 470547"/>
                  <a:gd name="connsiteX45" fmla="*/ 156473 w 578488"/>
                  <a:gd name="connsiteY45" fmla="*/ 208471 h 470547"/>
                  <a:gd name="connsiteX46" fmla="*/ 158617 w 578488"/>
                  <a:gd name="connsiteY46" fmla="*/ 208629 h 470547"/>
                  <a:gd name="connsiteX47" fmla="*/ 159300 w 578488"/>
                  <a:gd name="connsiteY47" fmla="*/ 209433 h 470547"/>
                  <a:gd name="connsiteX48" fmla="*/ 158520 w 578488"/>
                  <a:gd name="connsiteY48" fmla="*/ 211357 h 470547"/>
                  <a:gd name="connsiteX49" fmla="*/ 157058 w 578488"/>
                  <a:gd name="connsiteY49" fmla="*/ 212476 h 470547"/>
                  <a:gd name="connsiteX50" fmla="*/ 154327 w 578488"/>
                  <a:gd name="connsiteY50" fmla="*/ 212155 h 470547"/>
                  <a:gd name="connsiteX51" fmla="*/ 154035 w 578488"/>
                  <a:gd name="connsiteY51" fmla="*/ 211196 h 470547"/>
                  <a:gd name="connsiteX52" fmla="*/ 154815 w 578488"/>
                  <a:gd name="connsiteY52" fmla="*/ 209272 h 470547"/>
                  <a:gd name="connsiteX53" fmla="*/ 175748 w 578488"/>
                  <a:gd name="connsiteY53" fmla="*/ 197328 h 470547"/>
                  <a:gd name="connsiteX54" fmla="*/ 176449 w 578488"/>
                  <a:gd name="connsiteY54" fmla="*/ 198048 h 470547"/>
                  <a:gd name="connsiteX55" fmla="*/ 175119 w 578488"/>
                  <a:gd name="connsiteY55" fmla="*/ 199065 h 470547"/>
                  <a:gd name="connsiteX56" fmla="*/ 170496 w 578488"/>
                  <a:gd name="connsiteY56" fmla="*/ 201327 h 470547"/>
                  <a:gd name="connsiteX57" fmla="*/ 168725 w 578488"/>
                  <a:gd name="connsiteY57" fmla="*/ 201432 h 470547"/>
                  <a:gd name="connsiteX58" fmla="*/ 168740 w 578488"/>
                  <a:gd name="connsiteY58" fmla="*/ 199939 h 470547"/>
                  <a:gd name="connsiteX59" fmla="*/ 169755 w 578488"/>
                  <a:gd name="connsiteY59" fmla="*/ 198582 h 470547"/>
                  <a:gd name="connsiteX60" fmla="*/ 171364 w 578488"/>
                  <a:gd name="connsiteY60" fmla="*/ 197674 h 470547"/>
                  <a:gd name="connsiteX61" fmla="*/ 173433 w 578488"/>
                  <a:gd name="connsiteY61" fmla="*/ 197432 h 470547"/>
                  <a:gd name="connsiteX62" fmla="*/ 170891 w 578488"/>
                  <a:gd name="connsiteY62" fmla="*/ 190029 h 470547"/>
                  <a:gd name="connsiteX63" fmla="*/ 172956 w 578488"/>
                  <a:gd name="connsiteY63" fmla="*/ 191226 h 470547"/>
                  <a:gd name="connsiteX64" fmla="*/ 172996 w 578488"/>
                  <a:gd name="connsiteY64" fmla="*/ 193260 h 470547"/>
                  <a:gd name="connsiteX65" fmla="*/ 171973 w 578488"/>
                  <a:gd name="connsiteY65" fmla="*/ 195112 h 470547"/>
                  <a:gd name="connsiteX66" fmla="*/ 168514 w 578488"/>
                  <a:gd name="connsiteY66" fmla="*/ 196161 h 470547"/>
                  <a:gd name="connsiteX67" fmla="*/ 166467 w 578488"/>
                  <a:gd name="connsiteY67" fmla="*/ 196404 h 470547"/>
                  <a:gd name="connsiteX68" fmla="*/ 166808 w 578488"/>
                  <a:gd name="connsiteY68" fmla="*/ 194788 h 470547"/>
                  <a:gd name="connsiteX69" fmla="*/ 168464 w 578488"/>
                  <a:gd name="connsiteY69" fmla="*/ 193253 h 470547"/>
                  <a:gd name="connsiteX70" fmla="*/ 169099 w 578488"/>
                  <a:gd name="connsiteY70" fmla="*/ 192202 h 470547"/>
                  <a:gd name="connsiteX71" fmla="*/ 169429 w 578488"/>
                  <a:gd name="connsiteY71" fmla="*/ 190966 h 470547"/>
                  <a:gd name="connsiteX72" fmla="*/ 182845 w 578488"/>
                  <a:gd name="connsiteY72" fmla="*/ 120497 h 470547"/>
                  <a:gd name="connsiteX73" fmla="*/ 184057 w 578488"/>
                  <a:gd name="connsiteY73" fmla="*/ 121330 h 470547"/>
                  <a:gd name="connsiteX74" fmla="*/ 183502 w 578488"/>
                  <a:gd name="connsiteY74" fmla="*/ 123106 h 470547"/>
                  <a:gd name="connsiteX75" fmla="*/ 183513 w 578488"/>
                  <a:gd name="connsiteY75" fmla="*/ 124862 h 470547"/>
                  <a:gd name="connsiteX76" fmla="*/ 182990 w 578488"/>
                  <a:gd name="connsiteY76" fmla="*/ 125692 h 470547"/>
                  <a:gd name="connsiteX77" fmla="*/ 180716 w 578488"/>
                  <a:gd name="connsiteY77" fmla="*/ 127984 h 470547"/>
                  <a:gd name="connsiteX78" fmla="*/ 177449 w 578488"/>
                  <a:gd name="connsiteY78" fmla="*/ 129987 h 470547"/>
                  <a:gd name="connsiteX79" fmla="*/ 178641 w 578488"/>
                  <a:gd name="connsiteY79" fmla="*/ 126329 h 470547"/>
                  <a:gd name="connsiteX80" fmla="*/ 180405 w 578488"/>
                  <a:gd name="connsiteY80" fmla="*/ 122620 h 470547"/>
                  <a:gd name="connsiteX81" fmla="*/ 198678 w 578488"/>
                  <a:gd name="connsiteY81" fmla="*/ 112691 h 470547"/>
                  <a:gd name="connsiteX82" fmla="*/ 200641 w 578488"/>
                  <a:gd name="connsiteY82" fmla="*/ 113103 h 470547"/>
                  <a:gd name="connsiteX83" fmla="*/ 201956 w 578488"/>
                  <a:gd name="connsiteY83" fmla="*/ 113756 h 470547"/>
                  <a:gd name="connsiteX84" fmla="*/ 205392 w 578488"/>
                  <a:gd name="connsiteY84" fmla="*/ 113566 h 470547"/>
                  <a:gd name="connsiteX85" fmla="*/ 206080 w 578488"/>
                  <a:gd name="connsiteY85" fmla="*/ 113810 h 470547"/>
                  <a:gd name="connsiteX86" fmla="*/ 205592 w 578488"/>
                  <a:gd name="connsiteY86" fmla="*/ 114887 h 470547"/>
                  <a:gd name="connsiteX87" fmla="*/ 204100 w 578488"/>
                  <a:gd name="connsiteY87" fmla="*/ 116071 h 470547"/>
                  <a:gd name="connsiteX88" fmla="*/ 200969 w 578488"/>
                  <a:gd name="connsiteY88" fmla="*/ 116797 h 470547"/>
                  <a:gd name="connsiteX89" fmla="*/ 199561 w 578488"/>
                  <a:gd name="connsiteY89" fmla="*/ 118603 h 470547"/>
                  <a:gd name="connsiteX90" fmla="*/ 198553 w 578488"/>
                  <a:gd name="connsiteY90" fmla="*/ 119216 h 470547"/>
                  <a:gd name="connsiteX91" fmla="*/ 195849 w 578488"/>
                  <a:gd name="connsiteY91" fmla="*/ 119224 h 470547"/>
                  <a:gd name="connsiteX92" fmla="*/ 194254 w 578488"/>
                  <a:gd name="connsiteY92" fmla="*/ 119640 h 470547"/>
                  <a:gd name="connsiteX93" fmla="*/ 192291 w 578488"/>
                  <a:gd name="connsiteY93" fmla="*/ 121245 h 470547"/>
                  <a:gd name="connsiteX94" fmla="*/ 190721 w 578488"/>
                  <a:gd name="connsiteY94" fmla="*/ 120062 h 470547"/>
                  <a:gd name="connsiteX95" fmla="*/ 190283 w 578488"/>
                  <a:gd name="connsiteY95" fmla="*/ 120902 h 470547"/>
                  <a:gd name="connsiteX96" fmla="*/ 189997 w 578488"/>
                  <a:gd name="connsiteY96" fmla="*/ 122401 h 470547"/>
                  <a:gd name="connsiteX97" fmla="*/ 189125 w 578488"/>
                  <a:gd name="connsiteY97" fmla="*/ 122841 h 470547"/>
                  <a:gd name="connsiteX98" fmla="*/ 186413 w 578488"/>
                  <a:gd name="connsiteY98" fmla="*/ 123384 h 470547"/>
                  <a:gd name="connsiteX99" fmla="*/ 185752 w 578488"/>
                  <a:gd name="connsiteY99" fmla="*/ 119891 h 470547"/>
                  <a:gd name="connsiteX100" fmla="*/ 187000 w 578488"/>
                  <a:gd name="connsiteY100" fmla="*/ 118622 h 470547"/>
                  <a:gd name="connsiteX101" fmla="*/ 187978 w 578488"/>
                  <a:gd name="connsiteY101" fmla="*/ 117104 h 470547"/>
                  <a:gd name="connsiteX102" fmla="*/ 189477 w 578488"/>
                  <a:gd name="connsiteY102" fmla="*/ 116872 h 470547"/>
                  <a:gd name="connsiteX103" fmla="*/ 190820 w 578488"/>
                  <a:gd name="connsiteY103" fmla="*/ 116998 h 470547"/>
                  <a:gd name="connsiteX104" fmla="*/ 193237 w 578488"/>
                  <a:gd name="connsiteY104" fmla="*/ 113726 h 470547"/>
                  <a:gd name="connsiteX105" fmla="*/ 196547 w 578488"/>
                  <a:gd name="connsiteY105" fmla="*/ 112796 h 470547"/>
                  <a:gd name="connsiteX106" fmla="*/ 227817 w 578488"/>
                  <a:gd name="connsiteY106" fmla="*/ 84536 h 470547"/>
                  <a:gd name="connsiteX107" fmla="*/ 228398 w 578488"/>
                  <a:gd name="connsiteY107" fmla="*/ 84693 h 470547"/>
                  <a:gd name="connsiteX108" fmla="*/ 229447 w 578488"/>
                  <a:gd name="connsiteY108" fmla="*/ 85561 h 470547"/>
                  <a:gd name="connsiteX109" fmla="*/ 230145 w 578488"/>
                  <a:gd name="connsiteY109" fmla="*/ 87049 h 470547"/>
                  <a:gd name="connsiteX110" fmla="*/ 233021 w 578488"/>
                  <a:gd name="connsiteY110" fmla="*/ 90942 h 470547"/>
                  <a:gd name="connsiteX111" fmla="*/ 234334 w 578488"/>
                  <a:gd name="connsiteY111" fmla="*/ 93213 h 470547"/>
                  <a:gd name="connsiteX112" fmla="*/ 233269 w 578488"/>
                  <a:gd name="connsiteY112" fmla="*/ 97497 h 470547"/>
                  <a:gd name="connsiteX113" fmla="*/ 230475 w 578488"/>
                  <a:gd name="connsiteY113" fmla="*/ 99655 h 470547"/>
                  <a:gd name="connsiteX114" fmla="*/ 226163 w 578488"/>
                  <a:gd name="connsiteY114" fmla="*/ 100039 h 470547"/>
                  <a:gd name="connsiteX115" fmla="*/ 223138 w 578488"/>
                  <a:gd name="connsiteY115" fmla="*/ 99860 h 470547"/>
                  <a:gd name="connsiteX116" fmla="*/ 221231 w 578488"/>
                  <a:gd name="connsiteY116" fmla="*/ 98822 h 470547"/>
                  <a:gd name="connsiteX117" fmla="*/ 220993 w 578488"/>
                  <a:gd name="connsiteY117" fmla="*/ 97657 h 470547"/>
                  <a:gd name="connsiteX118" fmla="*/ 219892 w 578488"/>
                  <a:gd name="connsiteY118" fmla="*/ 97313 h 470547"/>
                  <a:gd name="connsiteX119" fmla="*/ 216987 w 578488"/>
                  <a:gd name="connsiteY119" fmla="*/ 98809 h 470547"/>
                  <a:gd name="connsiteX120" fmla="*/ 214969 w 578488"/>
                  <a:gd name="connsiteY120" fmla="*/ 99011 h 470547"/>
                  <a:gd name="connsiteX121" fmla="*/ 212401 w 578488"/>
                  <a:gd name="connsiteY121" fmla="*/ 97851 h 470547"/>
                  <a:gd name="connsiteX122" fmla="*/ 211710 w 578488"/>
                  <a:gd name="connsiteY122" fmla="*/ 95995 h 470547"/>
                  <a:gd name="connsiteX123" fmla="*/ 214435 w 578488"/>
                  <a:gd name="connsiteY123" fmla="*/ 93665 h 470547"/>
                  <a:gd name="connsiteX124" fmla="*/ 215696 w 578488"/>
                  <a:gd name="connsiteY124" fmla="*/ 91852 h 470547"/>
                  <a:gd name="connsiteX125" fmla="*/ 218720 w 578488"/>
                  <a:gd name="connsiteY125" fmla="*/ 92012 h 470547"/>
                  <a:gd name="connsiteX126" fmla="*/ 219475 w 578488"/>
                  <a:gd name="connsiteY126" fmla="*/ 92576 h 470547"/>
                  <a:gd name="connsiteX127" fmla="*/ 221183 w 578488"/>
                  <a:gd name="connsiteY127" fmla="*/ 92928 h 470547"/>
                  <a:gd name="connsiteX128" fmla="*/ 222222 w 578488"/>
                  <a:gd name="connsiteY128" fmla="*/ 90744 h 470547"/>
                  <a:gd name="connsiteX129" fmla="*/ 221982 w 578488"/>
                  <a:gd name="connsiteY129" fmla="*/ 89232 h 470547"/>
                  <a:gd name="connsiteX130" fmla="*/ 222742 w 578488"/>
                  <a:gd name="connsiteY130" fmla="*/ 88181 h 470547"/>
                  <a:gd name="connsiteX131" fmla="*/ 226394 w 578488"/>
                  <a:gd name="connsiteY131" fmla="*/ 88938 h 470547"/>
                  <a:gd name="connsiteX132" fmla="*/ 226400 w 578488"/>
                  <a:gd name="connsiteY132" fmla="*/ 84826 h 470547"/>
                  <a:gd name="connsiteX133" fmla="*/ 246910 w 578488"/>
                  <a:gd name="connsiteY133" fmla="*/ 73108 h 470547"/>
                  <a:gd name="connsiteX134" fmla="*/ 248739 w 578488"/>
                  <a:gd name="connsiteY134" fmla="*/ 73108 h 470547"/>
                  <a:gd name="connsiteX135" fmla="*/ 250540 w 578488"/>
                  <a:gd name="connsiteY135" fmla="*/ 74204 h 470547"/>
                  <a:gd name="connsiteX136" fmla="*/ 250216 w 578488"/>
                  <a:gd name="connsiteY136" fmla="*/ 76443 h 470547"/>
                  <a:gd name="connsiteX137" fmla="*/ 247515 w 578488"/>
                  <a:gd name="connsiteY137" fmla="*/ 80477 h 470547"/>
                  <a:gd name="connsiteX138" fmla="*/ 243513 w 578488"/>
                  <a:gd name="connsiteY138" fmla="*/ 83908 h 470547"/>
                  <a:gd name="connsiteX139" fmla="*/ 244001 w 578488"/>
                  <a:gd name="connsiteY139" fmla="*/ 86367 h 470547"/>
                  <a:gd name="connsiteX140" fmla="*/ 245595 w 578488"/>
                  <a:gd name="connsiteY140" fmla="*/ 88389 h 470547"/>
                  <a:gd name="connsiteX141" fmla="*/ 245986 w 578488"/>
                  <a:gd name="connsiteY141" fmla="*/ 91839 h 470547"/>
                  <a:gd name="connsiteX142" fmla="*/ 246083 w 578488"/>
                  <a:gd name="connsiteY142" fmla="*/ 95156 h 470547"/>
                  <a:gd name="connsiteX143" fmla="*/ 243049 w 578488"/>
                  <a:gd name="connsiteY143" fmla="*/ 99627 h 470547"/>
                  <a:gd name="connsiteX144" fmla="*/ 242378 w 578488"/>
                  <a:gd name="connsiteY144" fmla="*/ 101772 h 470547"/>
                  <a:gd name="connsiteX145" fmla="*/ 242643 w 578488"/>
                  <a:gd name="connsiteY145" fmla="*/ 102042 h 470547"/>
                  <a:gd name="connsiteX146" fmla="*/ 245656 w 578488"/>
                  <a:gd name="connsiteY146" fmla="*/ 98341 h 470547"/>
                  <a:gd name="connsiteX147" fmla="*/ 248994 w 578488"/>
                  <a:gd name="connsiteY147" fmla="*/ 97185 h 470547"/>
                  <a:gd name="connsiteX148" fmla="*/ 249201 w 578488"/>
                  <a:gd name="connsiteY148" fmla="*/ 95895 h 470547"/>
                  <a:gd name="connsiteX149" fmla="*/ 250495 w 578488"/>
                  <a:gd name="connsiteY149" fmla="*/ 94646 h 470547"/>
                  <a:gd name="connsiteX150" fmla="*/ 250348 w 578488"/>
                  <a:gd name="connsiteY150" fmla="*/ 92605 h 470547"/>
                  <a:gd name="connsiteX151" fmla="*/ 251006 w 578488"/>
                  <a:gd name="connsiteY151" fmla="*/ 90944 h 470547"/>
                  <a:gd name="connsiteX152" fmla="*/ 252708 w 578488"/>
                  <a:gd name="connsiteY152" fmla="*/ 90504 h 470547"/>
                  <a:gd name="connsiteX153" fmla="*/ 253771 w 578488"/>
                  <a:gd name="connsiteY153" fmla="*/ 89942 h 470547"/>
                  <a:gd name="connsiteX154" fmla="*/ 254950 w 578488"/>
                  <a:gd name="connsiteY154" fmla="*/ 89632 h 470547"/>
                  <a:gd name="connsiteX155" fmla="*/ 257079 w 578488"/>
                  <a:gd name="connsiteY155" fmla="*/ 90976 h 470547"/>
                  <a:gd name="connsiteX156" fmla="*/ 258284 w 578488"/>
                  <a:gd name="connsiteY156" fmla="*/ 92467 h 470547"/>
                  <a:gd name="connsiteX157" fmla="*/ 259780 w 578488"/>
                  <a:gd name="connsiteY157" fmla="*/ 95797 h 470547"/>
                  <a:gd name="connsiteX158" fmla="*/ 259158 w 578488"/>
                  <a:gd name="connsiteY158" fmla="*/ 99013 h 470547"/>
                  <a:gd name="connsiteX159" fmla="*/ 255150 w 578488"/>
                  <a:gd name="connsiteY159" fmla="*/ 101517 h 470547"/>
                  <a:gd name="connsiteX160" fmla="*/ 251965 w 578488"/>
                  <a:gd name="connsiteY160" fmla="*/ 102646 h 470547"/>
                  <a:gd name="connsiteX161" fmla="*/ 248748 w 578488"/>
                  <a:gd name="connsiteY161" fmla="*/ 105516 h 470547"/>
                  <a:gd name="connsiteX162" fmla="*/ 247131 w 578488"/>
                  <a:gd name="connsiteY162" fmla="*/ 107859 h 470547"/>
                  <a:gd name="connsiteX163" fmla="*/ 245742 w 578488"/>
                  <a:gd name="connsiteY163" fmla="*/ 108366 h 470547"/>
                  <a:gd name="connsiteX164" fmla="*/ 244863 w 578488"/>
                  <a:gd name="connsiteY164" fmla="*/ 108175 h 470547"/>
                  <a:gd name="connsiteX165" fmla="*/ 244082 w 578488"/>
                  <a:gd name="connsiteY165" fmla="*/ 107609 h 470547"/>
                  <a:gd name="connsiteX166" fmla="*/ 242451 w 578488"/>
                  <a:gd name="connsiteY166" fmla="*/ 107607 h 470547"/>
                  <a:gd name="connsiteX167" fmla="*/ 240657 w 578488"/>
                  <a:gd name="connsiteY167" fmla="*/ 109638 h 470547"/>
                  <a:gd name="connsiteX168" fmla="*/ 235239 w 578488"/>
                  <a:gd name="connsiteY168" fmla="*/ 111288 h 470547"/>
                  <a:gd name="connsiteX169" fmla="*/ 233114 w 578488"/>
                  <a:gd name="connsiteY169" fmla="*/ 110812 h 470547"/>
                  <a:gd name="connsiteX170" fmla="*/ 233017 w 578488"/>
                  <a:gd name="connsiteY170" fmla="*/ 108788 h 470547"/>
                  <a:gd name="connsiteX171" fmla="*/ 231749 w 578488"/>
                  <a:gd name="connsiteY171" fmla="*/ 108956 h 470547"/>
                  <a:gd name="connsiteX172" fmla="*/ 229719 w 578488"/>
                  <a:gd name="connsiteY172" fmla="*/ 111382 h 470547"/>
                  <a:gd name="connsiteX173" fmla="*/ 227733 w 578488"/>
                  <a:gd name="connsiteY173" fmla="*/ 112191 h 470547"/>
                  <a:gd name="connsiteX174" fmla="*/ 226398 w 578488"/>
                  <a:gd name="connsiteY174" fmla="*/ 112440 h 470547"/>
                  <a:gd name="connsiteX175" fmla="*/ 223947 w 578488"/>
                  <a:gd name="connsiteY175" fmla="*/ 111527 h 470547"/>
                  <a:gd name="connsiteX176" fmla="*/ 217359 w 578488"/>
                  <a:gd name="connsiteY176" fmla="*/ 115654 h 470547"/>
                  <a:gd name="connsiteX177" fmla="*/ 211181 w 578488"/>
                  <a:gd name="connsiteY177" fmla="*/ 116425 h 470547"/>
                  <a:gd name="connsiteX178" fmla="*/ 209147 w 578488"/>
                  <a:gd name="connsiteY178" fmla="*/ 115948 h 470547"/>
                  <a:gd name="connsiteX179" fmla="*/ 209140 w 578488"/>
                  <a:gd name="connsiteY179" fmla="*/ 113424 h 470547"/>
                  <a:gd name="connsiteX180" fmla="*/ 213133 w 578488"/>
                  <a:gd name="connsiteY180" fmla="*/ 110191 h 470547"/>
                  <a:gd name="connsiteX181" fmla="*/ 216407 w 578488"/>
                  <a:gd name="connsiteY181" fmla="*/ 107941 h 470547"/>
                  <a:gd name="connsiteX182" fmla="*/ 227672 w 578488"/>
                  <a:gd name="connsiteY182" fmla="*/ 106369 h 470547"/>
                  <a:gd name="connsiteX183" fmla="*/ 234688 w 578488"/>
                  <a:gd name="connsiteY183" fmla="*/ 99674 h 470547"/>
                  <a:gd name="connsiteX184" fmla="*/ 236383 w 578488"/>
                  <a:gd name="connsiteY184" fmla="*/ 92374 h 470547"/>
                  <a:gd name="connsiteX185" fmla="*/ 238042 w 578488"/>
                  <a:gd name="connsiteY185" fmla="*/ 89732 h 470547"/>
                  <a:gd name="connsiteX186" fmla="*/ 237262 w 578488"/>
                  <a:gd name="connsiteY186" fmla="*/ 88238 h 470547"/>
                  <a:gd name="connsiteX187" fmla="*/ 235375 w 578488"/>
                  <a:gd name="connsiteY187" fmla="*/ 87975 h 470547"/>
                  <a:gd name="connsiteX188" fmla="*/ 235260 w 578488"/>
                  <a:gd name="connsiteY188" fmla="*/ 85677 h 470547"/>
                  <a:gd name="connsiteX189" fmla="*/ 236245 w 578488"/>
                  <a:gd name="connsiteY189" fmla="*/ 83162 h 470547"/>
                  <a:gd name="connsiteX190" fmla="*/ 239927 w 578488"/>
                  <a:gd name="connsiteY190" fmla="*/ 79703 h 470547"/>
                  <a:gd name="connsiteX191" fmla="*/ 241972 w 578488"/>
                  <a:gd name="connsiteY191" fmla="*/ 78229 h 470547"/>
                  <a:gd name="connsiteX192" fmla="*/ 245304 w 578488"/>
                  <a:gd name="connsiteY192" fmla="*/ 74050 h 470547"/>
                  <a:gd name="connsiteX193" fmla="*/ 280912 w 578488"/>
                  <a:gd name="connsiteY193" fmla="*/ 61606 h 470547"/>
                  <a:gd name="connsiteX194" fmla="*/ 283570 w 578488"/>
                  <a:gd name="connsiteY194" fmla="*/ 63847 h 470547"/>
                  <a:gd name="connsiteX195" fmla="*/ 284766 w 578488"/>
                  <a:gd name="connsiteY195" fmla="*/ 63162 h 470547"/>
                  <a:gd name="connsiteX196" fmla="*/ 287118 w 578488"/>
                  <a:gd name="connsiteY196" fmla="*/ 62907 h 470547"/>
                  <a:gd name="connsiteX197" fmla="*/ 288867 w 578488"/>
                  <a:gd name="connsiteY197" fmla="*/ 63693 h 470547"/>
                  <a:gd name="connsiteX198" fmla="*/ 290297 w 578488"/>
                  <a:gd name="connsiteY198" fmla="*/ 65116 h 470547"/>
                  <a:gd name="connsiteX199" fmla="*/ 291992 w 578488"/>
                  <a:gd name="connsiteY199" fmla="*/ 65181 h 470547"/>
                  <a:gd name="connsiteX200" fmla="*/ 293056 w 578488"/>
                  <a:gd name="connsiteY200" fmla="*/ 67038 h 470547"/>
                  <a:gd name="connsiteX201" fmla="*/ 293598 w 578488"/>
                  <a:gd name="connsiteY201" fmla="*/ 69452 h 470547"/>
                  <a:gd name="connsiteX202" fmla="*/ 292367 w 578488"/>
                  <a:gd name="connsiteY202" fmla="*/ 71253 h 470547"/>
                  <a:gd name="connsiteX203" fmla="*/ 290621 w 578488"/>
                  <a:gd name="connsiteY203" fmla="*/ 72068 h 470547"/>
                  <a:gd name="connsiteX204" fmla="*/ 290148 w 578488"/>
                  <a:gd name="connsiteY204" fmla="*/ 74189 h 470547"/>
                  <a:gd name="connsiteX205" fmla="*/ 290811 w 578488"/>
                  <a:gd name="connsiteY205" fmla="*/ 77154 h 470547"/>
                  <a:gd name="connsiteX206" fmla="*/ 286893 w 578488"/>
                  <a:gd name="connsiteY206" fmla="*/ 78170 h 470547"/>
                  <a:gd name="connsiteX207" fmla="*/ 282352 w 578488"/>
                  <a:gd name="connsiteY207" fmla="*/ 78622 h 470547"/>
                  <a:gd name="connsiteX208" fmla="*/ 280577 w 578488"/>
                  <a:gd name="connsiteY208" fmla="*/ 77205 h 470547"/>
                  <a:gd name="connsiteX209" fmla="*/ 276945 w 578488"/>
                  <a:gd name="connsiteY209" fmla="*/ 79802 h 470547"/>
                  <a:gd name="connsiteX210" fmla="*/ 273348 w 578488"/>
                  <a:gd name="connsiteY210" fmla="*/ 83842 h 470547"/>
                  <a:gd name="connsiteX211" fmla="*/ 271614 w 578488"/>
                  <a:gd name="connsiteY211" fmla="*/ 84317 h 470547"/>
                  <a:gd name="connsiteX212" fmla="*/ 271493 w 578488"/>
                  <a:gd name="connsiteY212" fmla="*/ 83039 h 470547"/>
                  <a:gd name="connsiteX213" fmla="*/ 268908 w 578488"/>
                  <a:gd name="connsiteY213" fmla="*/ 82156 h 470547"/>
                  <a:gd name="connsiteX214" fmla="*/ 265598 w 578488"/>
                  <a:gd name="connsiteY214" fmla="*/ 82105 h 470547"/>
                  <a:gd name="connsiteX215" fmla="*/ 265708 w 578488"/>
                  <a:gd name="connsiteY215" fmla="*/ 81158 h 470547"/>
                  <a:gd name="connsiteX216" fmla="*/ 266308 w 578488"/>
                  <a:gd name="connsiteY216" fmla="*/ 80489 h 470547"/>
                  <a:gd name="connsiteX217" fmla="*/ 269165 w 578488"/>
                  <a:gd name="connsiteY217" fmla="*/ 79496 h 470547"/>
                  <a:gd name="connsiteX218" fmla="*/ 269735 w 578488"/>
                  <a:gd name="connsiteY218" fmla="*/ 77447 h 470547"/>
                  <a:gd name="connsiteX219" fmla="*/ 269216 w 578488"/>
                  <a:gd name="connsiteY219" fmla="*/ 73784 h 470547"/>
                  <a:gd name="connsiteX220" fmla="*/ 269720 w 578488"/>
                  <a:gd name="connsiteY220" fmla="*/ 72004 h 470547"/>
                  <a:gd name="connsiteX221" fmla="*/ 269828 w 578488"/>
                  <a:gd name="connsiteY221" fmla="*/ 70773 h 470547"/>
                  <a:gd name="connsiteX222" fmla="*/ 271624 w 578488"/>
                  <a:gd name="connsiteY222" fmla="*/ 69332 h 470547"/>
                  <a:gd name="connsiteX223" fmla="*/ 277768 w 578488"/>
                  <a:gd name="connsiteY223" fmla="*/ 70009 h 470547"/>
                  <a:gd name="connsiteX224" fmla="*/ 278513 w 578488"/>
                  <a:gd name="connsiteY224" fmla="*/ 68633 h 470547"/>
                  <a:gd name="connsiteX225" fmla="*/ 278047 w 578488"/>
                  <a:gd name="connsiteY225" fmla="*/ 67767 h 470547"/>
                  <a:gd name="connsiteX226" fmla="*/ 274872 w 578488"/>
                  <a:gd name="connsiteY226" fmla="*/ 66249 h 470547"/>
                  <a:gd name="connsiteX227" fmla="*/ 275360 w 578488"/>
                  <a:gd name="connsiteY227" fmla="*/ 65227 h 470547"/>
                  <a:gd name="connsiteX228" fmla="*/ 277651 w 578488"/>
                  <a:gd name="connsiteY228" fmla="*/ 64313 h 470547"/>
                  <a:gd name="connsiteX229" fmla="*/ 279819 w 578488"/>
                  <a:gd name="connsiteY229" fmla="*/ 64195 h 470547"/>
                  <a:gd name="connsiteX230" fmla="*/ 280471 w 578488"/>
                  <a:gd name="connsiteY230" fmla="*/ 62647 h 470547"/>
                  <a:gd name="connsiteX231" fmla="*/ 280584 w 578488"/>
                  <a:gd name="connsiteY231" fmla="*/ 61973 h 470547"/>
                  <a:gd name="connsiteX232" fmla="*/ 553617 w 578488"/>
                  <a:gd name="connsiteY232" fmla="*/ 49437 h 470547"/>
                  <a:gd name="connsiteX233" fmla="*/ 555344 w 578488"/>
                  <a:gd name="connsiteY233" fmla="*/ 49560 h 470547"/>
                  <a:gd name="connsiteX234" fmla="*/ 557091 w 578488"/>
                  <a:gd name="connsiteY234" fmla="*/ 50712 h 470547"/>
                  <a:gd name="connsiteX235" fmla="*/ 558466 w 578488"/>
                  <a:gd name="connsiteY235" fmla="*/ 52086 h 470547"/>
                  <a:gd name="connsiteX236" fmla="*/ 556277 w 578488"/>
                  <a:gd name="connsiteY236" fmla="*/ 53725 h 470547"/>
                  <a:gd name="connsiteX237" fmla="*/ 552077 w 578488"/>
                  <a:gd name="connsiteY237" fmla="*/ 54876 h 470547"/>
                  <a:gd name="connsiteX238" fmla="*/ 551591 w 578488"/>
                  <a:gd name="connsiteY238" fmla="*/ 53929 h 470547"/>
                  <a:gd name="connsiteX239" fmla="*/ 552513 w 578488"/>
                  <a:gd name="connsiteY239" fmla="*/ 52454 h 470547"/>
                  <a:gd name="connsiteX240" fmla="*/ 350606 w 578488"/>
                  <a:gd name="connsiteY240" fmla="*/ 36555 h 470547"/>
                  <a:gd name="connsiteX241" fmla="*/ 353506 w 578488"/>
                  <a:gd name="connsiteY241" fmla="*/ 37006 h 470547"/>
                  <a:gd name="connsiteX242" fmla="*/ 354245 w 578488"/>
                  <a:gd name="connsiteY242" fmla="*/ 37564 h 470547"/>
                  <a:gd name="connsiteX243" fmla="*/ 353355 w 578488"/>
                  <a:gd name="connsiteY243" fmla="*/ 42154 h 470547"/>
                  <a:gd name="connsiteX244" fmla="*/ 352163 w 578488"/>
                  <a:gd name="connsiteY244" fmla="*/ 43074 h 470547"/>
                  <a:gd name="connsiteX245" fmla="*/ 350334 w 578488"/>
                  <a:gd name="connsiteY245" fmla="*/ 43450 h 470547"/>
                  <a:gd name="connsiteX246" fmla="*/ 349349 w 578488"/>
                  <a:gd name="connsiteY246" fmla="*/ 42879 h 470547"/>
                  <a:gd name="connsiteX247" fmla="*/ 347948 w 578488"/>
                  <a:gd name="connsiteY247" fmla="*/ 42504 h 470547"/>
                  <a:gd name="connsiteX248" fmla="*/ 346391 w 578488"/>
                  <a:gd name="connsiteY248" fmla="*/ 42676 h 470547"/>
                  <a:gd name="connsiteX249" fmla="*/ 345082 w 578488"/>
                  <a:gd name="connsiteY249" fmla="*/ 40989 h 470547"/>
                  <a:gd name="connsiteX250" fmla="*/ 345229 w 578488"/>
                  <a:gd name="connsiteY250" fmla="*/ 39572 h 470547"/>
                  <a:gd name="connsiteX251" fmla="*/ 347021 w 578488"/>
                  <a:gd name="connsiteY251" fmla="*/ 37649 h 470547"/>
                  <a:gd name="connsiteX252" fmla="*/ 318716 w 578488"/>
                  <a:gd name="connsiteY252" fmla="*/ 35896 h 470547"/>
                  <a:gd name="connsiteX253" fmla="*/ 319528 w 578488"/>
                  <a:gd name="connsiteY253" fmla="*/ 38632 h 470547"/>
                  <a:gd name="connsiteX254" fmla="*/ 319653 w 578488"/>
                  <a:gd name="connsiteY254" fmla="*/ 43078 h 470547"/>
                  <a:gd name="connsiteX255" fmla="*/ 321614 w 578488"/>
                  <a:gd name="connsiteY255" fmla="*/ 45233 h 470547"/>
                  <a:gd name="connsiteX256" fmla="*/ 323350 w 578488"/>
                  <a:gd name="connsiteY256" fmla="*/ 45026 h 470547"/>
                  <a:gd name="connsiteX257" fmla="*/ 323873 w 578488"/>
                  <a:gd name="connsiteY257" fmla="*/ 44213 h 470547"/>
                  <a:gd name="connsiteX258" fmla="*/ 325058 w 578488"/>
                  <a:gd name="connsiteY258" fmla="*/ 43811 h 470547"/>
                  <a:gd name="connsiteX259" fmla="*/ 327453 w 578488"/>
                  <a:gd name="connsiteY259" fmla="*/ 44949 h 470547"/>
                  <a:gd name="connsiteX260" fmla="*/ 327110 w 578488"/>
                  <a:gd name="connsiteY260" fmla="*/ 46885 h 470547"/>
                  <a:gd name="connsiteX261" fmla="*/ 323795 w 578488"/>
                  <a:gd name="connsiteY261" fmla="*/ 49325 h 470547"/>
                  <a:gd name="connsiteX262" fmla="*/ 321416 w 578488"/>
                  <a:gd name="connsiteY262" fmla="*/ 52800 h 470547"/>
                  <a:gd name="connsiteX263" fmla="*/ 318371 w 578488"/>
                  <a:gd name="connsiteY263" fmla="*/ 53606 h 470547"/>
                  <a:gd name="connsiteX264" fmla="*/ 316907 w 578488"/>
                  <a:gd name="connsiteY264" fmla="*/ 53187 h 470547"/>
                  <a:gd name="connsiteX265" fmla="*/ 314186 w 578488"/>
                  <a:gd name="connsiteY265" fmla="*/ 55190 h 470547"/>
                  <a:gd name="connsiteX266" fmla="*/ 312005 w 578488"/>
                  <a:gd name="connsiteY266" fmla="*/ 57269 h 470547"/>
                  <a:gd name="connsiteX267" fmla="*/ 309744 w 578488"/>
                  <a:gd name="connsiteY267" fmla="*/ 59895 h 470547"/>
                  <a:gd name="connsiteX268" fmla="*/ 309606 w 578488"/>
                  <a:gd name="connsiteY268" fmla="*/ 61247 h 470547"/>
                  <a:gd name="connsiteX269" fmla="*/ 309254 w 578488"/>
                  <a:gd name="connsiteY269" fmla="*/ 62281 h 470547"/>
                  <a:gd name="connsiteX270" fmla="*/ 300973 w 578488"/>
                  <a:gd name="connsiteY270" fmla="*/ 63307 h 470547"/>
                  <a:gd name="connsiteX271" fmla="*/ 297962 w 578488"/>
                  <a:gd name="connsiteY271" fmla="*/ 63986 h 470547"/>
                  <a:gd name="connsiteX272" fmla="*/ 294773 w 578488"/>
                  <a:gd name="connsiteY272" fmla="*/ 63110 h 470547"/>
                  <a:gd name="connsiteX273" fmla="*/ 293262 w 578488"/>
                  <a:gd name="connsiteY273" fmla="*/ 61376 h 470547"/>
                  <a:gd name="connsiteX274" fmla="*/ 293747 w 578488"/>
                  <a:gd name="connsiteY274" fmla="*/ 60433 h 470547"/>
                  <a:gd name="connsiteX275" fmla="*/ 296930 w 578488"/>
                  <a:gd name="connsiteY275" fmla="*/ 60056 h 470547"/>
                  <a:gd name="connsiteX276" fmla="*/ 297032 w 578488"/>
                  <a:gd name="connsiteY276" fmla="*/ 58445 h 470547"/>
                  <a:gd name="connsiteX277" fmla="*/ 297837 w 578488"/>
                  <a:gd name="connsiteY277" fmla="*/ 57461 h 470547"/>
                  <a:gd name="connsiteX278" fmla="*/ 298867 w 578488"/>
                  <a:gd name="connsiteY278" fmla="*/ 56924 h 470547"/>
                  <a:gd name="connsiteX279" fmla="*/ 299625 w 578488"/>
                  <a:gd name="connsiteY279" fmla="*/ 54863 h 470547"/>
                  <a:gd name="connsiteX280" fmla="*/ 300884 w 578488"/>
                  <a:gd name="connsiteY280" fmla="*/ 54325 h 470547"/>
                  <a:gd name="connsiteX281" fmla="*/ 303231 w 578488"/>
                  <a:gd name="connsiteY281" fmla="*/ 54832 h 470547"/>
                  <a:gd name="connsiteX282" fmla="*/ 304814 w 578488"/>
                  <a:gd name="connsiteY282" fmla="*/ 53338 h 470547"/>
                  <a:gd name="connsiteX283" fmla="*/ 305706 w 578488"/>
                  <a:gd name="connsiteY283" fmla="*/ 53085 h 470547"/>
                  <a:gd name="connsiteX284" fmla="*/ 306805 w 578488"/>
                  <a:gd name="connsiteY284" fmla="*/ 54321 h 470547"/>
                  <a:gd name="connsiteX285" fmla="*/ 307334 w 578488"/>
                  <a:gd name="connsiteY285" fmla="*/ 52619 h 470547"/>
                  <a:gd name="connsiteX286" fmla="*/ 306805 w 578488"/>
                  <a:gd name="connsiteY286" fmla="*/ 51064 h 470547"/>
                  <a:gd name="connsiteX287" fmla="*/ 307082 w 578488"/>
                  <a:gd name="connsiteY287" fmla="*/ 50015 h 470547"/>
                  <a:gd name="connsiteX288" fmla="*/ 310117 w 578488"/>
                  <a:gd name="connsiteY288" fmla="*/ 47283 h 470547"/>
                  <a:gd name="connsiteX289" fmla="*/ 311431 w 578488"/>
                  <a:gd name="connsiteY289" fmla="*/ 45289 h 470547"/>
                  <a:gd name="connsiteX290" fmla="*/ 313320 w 578488"/>
                  <a:gd name="connsiteY290" fmla="*/ 44004 h 470547"/>
                  <a:gd name="connsiteX291" fmla="*/ 315140 w 578488"/>
                  <a:gd name="connsiteY291" fmla="*/ 44209 h 470547"/>
                  <a:gd name="connsiteX292" fmla="*/ 315669 w 578488"/>
                  <a:gd name="connsiteY292" fmla="*/ 42315 h 470547"/>
                  <a:gd name="connsiteX293" fmla="*/ 315140 w 578488"/>
                  <a:gd name="connsiteY293" fmla="*/ 40373 h 470547"/>
                  <a:gd name="connsiteX294" fmla="*/ 315341 w 578488"/>
                  <a:gd name="connsiteY294" fmla="*/ 39107 h 470547"/>
                  <a:gd name="connsiteX295" fmla="*/ 316948 w 578488"/>
                  <a:gd name="connsiteY295" fmla="*/ 36027 h 470547"/>
                  <a:gd name="connsiteX296" fmla="*/ 329133 w 578488"/>
                  <a:gd name="connsiteY296" fmla="*/ 34857 h 470547"/>
                  <a:gd name="connsiteX297" fmla="*/ 330984 w 578488"/>
                  <a:gd name="connsiteY297" fmla="*/ 37118 h 470547"/>
                  <a:gd name="connsiteX298" fmla="*/ 332109 w 578488"/>
                  <a:gd name="connsiteY298" fmla="*/ 37583 h 470547"/>
                  <a:gd name="connsiteX299" fmla="*/ 333221 w 578488"/>
                  <a:gd name="connsiteY299" fmla="*/ 37294 h 470547"/>
                  <a:gd name="connsiteX300" fmla="*/ 334145 w 578488"/>
                  <a:gd name="connsiteY300" fmla="*/ 37705 h 470547"/>
                  <a:gd name="connsiteX301" fmla="*/ 335996 w 578488"/>
                  <a:gd name="connsiteY301" fmla="*/ 39794 h 470547"/>
                  <a:gd name="connsiteX302" fmla="*/ 337989 w 578488"/>
                  <a:gd name="connsiteY302" fmla="*/ 40615 h 470547"/>
                  <a:gd name="connsiteX303" fmla="*/ 338082 w 578488"/>
                  <a:gd name="connsiteY303" fmla="*/ 41666 h 470547"/>
                  <a:gd name="connsiteX304" fmla="*/ 336257 w 578488"/>
                  <a:gd name="connsiteY304" fmla="*/ 42690 h 470547"/>
                  <a:gd name="connsiteX305" fmla="*/ 333854 w 578488"/>
                  <a:gd name="connsiteY305" fmla="*/ 42997 h 470547"/>
                  <a:gd name="connsiteX306" fmla="*/ 331280 w 578488"/>
                  <a:gd name="connsiteY306" fmla="*/ 42641 h 470547"/>
                  <a:gd name="connsiteX307" fmla="*/ 330524 w 578488"/>
                  <a:gd name="connsiteY307" fmla="*/ 41332 h 470547"/>
                  <a:gd name="connsiteX308" fmla="*/ 329731 w 578488"/>
                  <a:gd name="connsiteY308" fmla="*/ 39157 h 470547"/>
                  <a:gd name="connsiteX309" fmla="*/ 327578 w 578488"/>
                  <a:gd name="connsiteY309" fmla="*/ 37023 h 470547"/>
                  <a:gd name="connsiteX310" fmla="*/ 327259 w 578488"/>
                  <a:gd name="connsiteY310" fmla="*/ 35152 h 470547"/>
                  <a:gd name="connsiteX311" fmla="*/ 414550 w 578488"/>
                  <a:gd name="connsiteY311" fmla="*/ 21147 h 470547"/>
                  <a:gd name="connsiteX312" fmla="*/ 415263 w 578488"/>
                  <a:gd name="connsiteY312" fmla="*/ 22086 h 470547"/>
                  <a:gd name="connsiteX313" fmla="*/ 416068 w 578488"/>
                  <a:gd name="connsiteY313" fmla="*/ 23860 h 470547"/>
                  <a:gd name="connsiteX314" fmla="*/ 416480 w 578488"/>
                  <a:gd name="connsiteY314" fmla="*/ 25730 h 470547"/>
                  <a:gd name="connsiteX315" fmla="*/ 416636 w 578488"/>
                  <a:gd name="connsiteY315" fmla="*/ 27271 h 470547"/>
                  <a:gd name="connsiteX316" fmla="*/ 414573 w 578488"/>
                  <a:gd name="connsiteY316" fmla="*/ 29498 h 470547"/>
                  <a:gd name="connsiteX317" fmla="*/ 409821 w 578488"/>
                  <a:gd name="connsiteY317" fmla="*/ 32415 h 470547"/>
                  <a:gd name="connsiteX318" fmla="*/ 410093 w 578488"/>
                  <a:gd name="connsiteY318" fmla="*/ 33198 h 470547"/>
                  <a:gd name="connsiteX319" fmla="*/ 408448 w 578488"/>
                  <a:gd name="connsiteY319" fmla="*/ 33946 h 470547"/>
                  <a:gd name="connsiteX320" fmla="*/ 405981 w 578488"/>
                  <a:gd name="connsiteY320" fmla="*/ 34498 h 470547"/>
                  <a:gd name="connsiteX321" fmla="*/ 404679 w 578488"/>
                  <a:gd name="connsiteY321" fmla="*/ 33962 h 470547"/>
                  <a:gd name="connsiteX322" fmla="*/ 404859 w 578488"/>
                  <a:gd name="connsiteY322" fmla="*/ 31463 h 470547"/>
                  <a:gd name="connsiteX323" fmla="*/ 404466 w 578488"/>
                  <a:gd name="connsiteY323" fmla="*/ 30714 h 470547"/>
                  <a:gd name="connsiteX324" fmla="*/ 402593 w 578488"/>
                  <a:gd name="connsiteY324" fmla="*/ 31705 h 470547"/>
                  <a:gd name="connsiteX325" fmla="*/ 400646 w 578488"/>
                  <a:gd name="connsiteY325" fmla="*/ 30434 h 470547"/>
                  <a:gd name="connsiteX326" fmla="*/ 400643 w 578488"/>
                  <a:gd name="connsiteY326" fmla="*/ 29155 h 470547"/>
                  <a:gd name="connsiteX327" fmla="*/ 401157 w 578488"/>
                  <a:gd name="connsiteY327" fmla="*/ 28044 h 470547"/>
                  <a:gd name="connsiteX328" fmla="*/ 402958 w 578488"/>
                  <a:gd name="connsiteY328" fmla="*/ 26354 h 470547"/>
                  <a:gd name="connsiteX329" fmla="*/ 405964 w 578488"/>
                  <a:gd name="connsiteY329" fmla="*/ 25189 h 470547"/>
                  <a:gd name="connsiteX330" fmla="*/ 407946 w 578488"/>
                  <a:gd name="connsiteY330" fmla="*/ 25626 h 470547"/>
                  <a:gd name="connsiteX331" fmla="*/ 419674 w 578488"/>
                  <a:gd name="connsiteY331" fmla="*/ 15922 h 470547"/>
                  <a:gd name="connsiteX332" fmla="*/ 420959 w 578488"/>
                  <a:gd name="connsiteY332" fmla="*/ 16643 h 470547"/>
                  <a:gd name="connsiteX333" fmla="*/ 421302 w 578488"/>
                  <a:gd name="connsiteY333" fmla="*/ 17247 h 470547"/>
                  <a:gd name="connsiteX334" fmla="*/ 423611 w 578488"/>
                  <a:gd name="connsiteY334" fmla="*/ 17839 h 470547"/>
                  <a:gd name="connsiteX335" fmla="*/ 426305 w 578488"/>
                  <a:gd name="connsiteY335" fmla="*/ 19805 h 470547"/>
                  <a:gd name="connsiteX336" fmla="*/ 424962 w 578488"/>
                  <a:gd name="connsiteY336" fmla="*/ 23137 h 470547"/>
                  <a:gd name="connsiteX337" fmla="*/ 420751 w 578488"/>
                  <a:gd name="connsiteY337" fmla="*/ 24733 h 470547"/>
                  <a:gd name="connsiteX338" fmla="*/ 418307 w 578488"/>
                  <a:gd name="connsiteY338" fmla="*/ 23358 h 470547"/>
                  <a:gd name="connsiteX339" fmla="*/ 417279 w 578488"/>
                  <a:gd name="connsiteY339" fmla="*/ 21949 h 470547"/>
                  <a:gd name="connsiteX340" fmla="*/ 417128 w 578488"/>
                  <a:gd name="connsiteY340" fmla="*/ 18816 h 470547"/>
                  <a:gd name="connsiteX341" fmla="*/ 417700 w 578488"/>
                  <a:gd name="connsiteY341" fmla="*/ 16908 h 470547"/>
                  <a:gd name="connsiteX342" fmla="*/ 411209 w 578488"/>
                  <a:gd name="connsiteY342" fmla="*/ 12093 h 470547"/>
                  <a:gd name="connsiteX343" fmla="*/ 412202 w 578488"/>
                  <a:gd name="connsiteY343" fmla="*/ 13172 h 470547"/>
                  <a:gd name="connsiteX344" fmla="*/ 411769 w 578488"/>
                  <a:gd name="connsiteY344" fmla="*/ 14432 h 470547"/>
                  <a:gd name="connsiteX345" fmla="*/ 411021 w 578488"/>
                  <a:gd name="connsiteY345" fmla="*/ 15659 h 470547"/>
                  <a:gd name="connsiteX346" fmla="*/ 409209 w 578488"/>
                  <a:gd name="connsiteY346" fmla="*/ 16953 h 470547"/>
                  <a:gd name="connsiteX347" fmla="*/ 403969 w 578488"/>
                  <a:gd name="connsiteY347" fmla="*/ 22068 h 470547"/>
                  <a:gd name="connsiteX348" fmla="*/ 400889 w 578488"/>
                  <a:gd name="connsiteY348" fmla="*/ 22891 h 470547"/>
                  <a:gd name="connsiteX349" fmla="*/ 399914 w 578488"/>
                  <a:gd name="connsiteY349" fmla="*/ 23692 h 470547"/>
                  <a:gd name="connsiteX350" fmla="*/ 398683 w 578488"/>
                  <a:gd name="connsiteY350" fmla="*/ 24170 h 470547"/>
                  <a:gd name="connsiteX351" fmla="*/ 394856 w 578488"/>
                  <a:gd name="connsiteY351" fmla="*/ 23471 h 470547"/>
                  <a:gd name="connsiteX352" fmla="*/ 393736 w 578488"/>
                  <a:gd name="connsiteY352" fmla="*/ 24506 h 470547"/>
                  <a:gd name="connsiteX353" fmla="*/ 392678 w 578488"/>
                  <a:gd name="connsiteY353" fmla="*/ 25197 h 470547"/>
                  <a:gd name="connsiteX354" fmla="*/ 389907 w 578488"/>
                  <a:gd name="connsiteY354" fmla="*/ 25465 h 470547"/>
                  <a:gd name="connsiteX355" fmla="*/ 388281 w 578488"/>
                  <a:gd name="connsiteY355" fmla="*/ 25240 h 470547"/>
                  <a:gd name="connsiteX356" fmla="*/ 384081 w 578488"/>
                  <a:gd name="connsiteY356" fmla="*/ 23348 h 470547"/>
                  <a:gd name="connsiteX357" fmla="*/ 381582 w 578488"/>
                  <a:gd name="connsiteY357" fmla="*/ 21298 h 470547"/>
                  <a:gd name="connsiteX358" fmla="*/ 380229 w 578488"/>
                  <a:gd name="connsiteY358" fmla="*/ 19542 h 470547"/>
                  <a:gd name="connsiteX359" fmla="*/ 384109 w 578488"/>
                  <a:gd name="connsiteY359" fmla="*/ 19576 h 470547"/>
                  <a:gd name="connsiteX360" fmla="*/ 385493 w 578488"/>
                  <a:gd name="connsiteY360" fmla="*/ 19151 h 470547"/>
                  <a:gd name="connsiteX361" fmla="*/ 388095 w 578488"/>
                  <a:gd name="connsiteY361" fmla="*/ 19521 h 470547"/>
                  <a:gd name="connsiteX362" fmla="*/ 389658 w 578488"/>
                  <a:gd name="connsiteY362" fmla="*/ 17719 h 470547"/>
                  <a:gd name="connsiteX363" fmla="*/ 392969 w 578488"/>
                  <a:gd name="connsiteY363" fmla="*/ 17937 h 470547"/>
                  <a:gd name="connsiteX364" fmla="*/ 399324 w 578488"/>
                  <a:gd name="connsiteY364" fmla="*/ 16682 h 470547"/>
                  <a:gd name="connsiteX365" fmla="*/ 401656 w 578488"/>
                  <a:gd name="connsiteY365" fmla="*/ 17382 h 470547"/>
                  <a:gd name="connsiteX366" fmla="*/ 406988 w 578488"/>
                  <a:gd name="connsiteY366" fmla="*/ 13184 h 470547"/>
                  <a:gd name="connsiteX367" fmla="*/ 408657 w 578488"/>
                  <a:gd name="connsiteY367" fmla="*/ 13294 h 470547"/>
                  <a:gd name="connsiteX368" fmla="*/ 504113 w 578488"/>
                  <a:gd name="connsiteY368" fmla="*/ 2056 h 470547"/>
                  <a:gd name="connsiteX369" fmla="*/ 507129 w 578488"/>
                  <a:gd name="connsiteY369" fmla="*/ 2479 h 470547"/>
                  <a:gd name="connsiteX370" fmla="*/ 508932 w 578488"/>
                  <a:gd name="connsiteY370" fmla="*/ 3348 h 470547"/>
                  <a:gd name="connsiteX371" fmla="*/ 516155 w 578488"/>
                  <a:gd name="connsiteY371" fmla="*/ 4009 h 470547"/>
                  <a:gd name="connsiteX372" fmla="*/ 521696 w 578488"/>
                  <a:gd name="connsiteY372" fmla="*/ 6744 h 470547"/>
                  <a:gd name="connsiteX373" fmla="*/ 521485 w 578488"/>
                  <a:gd name="connsiteY373" fmla="*/ 11012 h 470547"/>
                  <a:gd name="connsiteX374" fmla="*/ 520250 w 578488"/>
                  <a:gd name="connsiteY374" fmla="*/ 12793 h 470547"/>
                  <a:gd name="connsiteX375" fmla="*/ 519034 w 578488"/>
                  <a:gd name="connsiteY375" fmla="*/ 13889 h 470547"/>
                  <a:gd name="connsiteX376" fmla="*/ 511938 w 578488"/>
                  <a:gd name="connsiteY376" fmla="*/ 17118 h 470547"/>
                  <a:gd name="connsiteX377" fmla="*/ 510768 w 578488"/>
                  <a:gd name="connsiteY377" fmla="*/ 18708 h 470547"/>
                  <a:gd name="connsiteX378" fmla="*/ 512996 w 578488"/>
                  <a:gd name="connsiteY378" fmla="*/ 19257 h 470547"/>
                  <a:gd name="connsiteX379" fmla="*/ 517790 w 578488"/>
                  <a:gd name="connsiteY379" fmla="*/ 17649 h 470547"/>
                  <a:gd name="connsiteX380" fmla="*/ 519032 w 578488"/>
                  <a:gd name="connsiteY380" fmla="*/ 19108 h 470547"/>
                  <a:gd name="connsiteX381" fmla="*/ 517505 w 578488"/>
                  <a:gd name="connsiteY381" fmla="*/ 22756 h 470547"/>
                  <a:gd name="connsiteX382" fmla="*/ 517246 w 578488"/>
                  <a:gd name="connsiteY382" fmla="*/ 28220 h 470547"/>
                  <a:gd name="connsiteX383" fmla="*/ 516693 w 578488"/>
                  <a:gd name="connsiteY383" fmla="*/ 31401 h 470547"/>
                  <a:gd name="connsiteX384" fmla="*/ 516693 w 578488"/>
                  <a:gd name="connsiteY384" fmla="*/ 34298 h 470547"/>
                  <a:gd name="connsiteX385" fmla="*/ 517289 w 578488"/>
                  <a:gd name="connsiteY385" fmla="*/ 35851 h 470547"/>
                  <a:gd name="connsiteX386" fmla="*/ 519215 w 578488"/>
                  <a:gd name="connsiteY386" fmla="*/ 29687 h 470547"/>
                  <a:gd name="connsiteX387" fmla="*/ 519874 w 578488"/>
                  <a:gd name="connsiteY387" fmla="*/ 28105 h 470547"/>
                  <a:gd name="connsiteX388" fmla="*/ 522692 w 578488"/>
                  <a:gd name="connsiteY388" fmla="*/ 25777 h 470547"/>
                  <a:gd name="connsiteX389" fmla="*/ 523741 w 578488"/>
                  <a:gd name="connsiteY389" fmla="*/ 21079 h 470547"/>
                  <a:gd name="connsiteX390" fmla="*/ 526497 w 578488"/>
                  <a:gd name="connsiteY390" fmla="*/ 15427 h 470547"/>
                  <a:gd name="connsiteX391" fmla="*/ 529602 w 578488"/>
                  <a:gd name="connsiteY391" fmla="*/ 12136 h 470547"/>
                  <a:gd name="connsiteX392" fmla="*/ 531409 w 578488"/>
                  <a:gd name="connsiteY392" fmla="*/ 11232 h 470547"/>
                  <a:gd name="connsiteX393" fmla="*/ 537397 w 578488"/>
                  <a:gd name="connsiteY393" fmla="*/ 11362 h 470547"/>
                  <a:gd name="connsiteX394" fmla="*/ 539967 w 578488"/>
                  <a:gd name="connsiteY394" fmla="*/ 12602 h 470547"/>
                  <a:gd name="connsiteX395" fmla="*/ 542234 w 578488"/>
                  <a:gd name="connsiteY395" fmla="*/ 15355 h 470547"/>
                  <a:gd name="connsiteX396" fmla="*/ 543927 w 578488"/>
                  <a:gd name="connsiteY396" fmla="*/ 16453 h 470547"/>
                  <a:gd name="connsiteX397" fmla="*/ 549265 w 578488"/>
                  <a:gd name="connsiteY397" fmla="*/ 17621 h 470547"/>
                  <a:gd name="connsiteX398" fmla="*/ 551098 w 578488"/>
                  <a:gd name="connsiteY398" fmla="*/ 19084 h 470547"/>
                  <a:gd name="connsiteX399" fmla="*/ 551442 w 578488"/>
                  <a:gd name="connsiteY399" fmla="*/ 19955 h 470547"/>
                  <a:gd name="connsiteX400" fmla="*/ 552746 w 578488"/>
                  <a:gd name="connsiteY400" fmla="*/ 20128 h 470547"/>
                  <a:gd name="connsiteX401" fmla="*/ 556348 w 578488"/>
                  <a:gd name="connsiteY401" fmla="*/ 18048 h 470547"/>
                  <a:gd name="connsiteX402" fmla="*/ 558687 w 578488"/>
                  <a:gd name="connsiteY402" fmla="*/ 17703 h 470547"/>
                  <a:gd name="connsiteX403" fmla="*/ 562502 w 578488"/>
                  <a:gd name="connsiteY403" fmla="*/ 20944 h 470547"/>
                  <a:gd name="connsiteX404" fmla="*/ 561736 w 578488"/>
                  <a:gd name="connsiteY404" fmla="*/ 23340 h 470547"/>
                  <a:gd name="connsiteX405" fmla="*/ 561960 w 578488"/>
                  <a:gd name="connsiteY405" fmla="*/ 24100 h 470547"/>
                  <a:gd name="connsiteX406" fmla="*/ 566579 w 578488"/>
                  <a:gd name="connsiteY406" fmla="*/ 23946 h 470547"/>
                  <a:gd name="connsiteX407" fmla="*/ 570423 w 578488"/>
                  <a:gd name="connsiteY407" fmla="*/ 24885 h 470547"/>
                  <a:gd name="connsiteX408" fmla="*/ 577730 w 578488"/>
                  <a:gd name="connsiteY408" fmla="*/ 29778 h 470547"/>
                  <a:gd name="connsiteX409" fmla="*/ 578488 w 578488"/>
                  <a:gd name="connsiteY409" fmla="*/ 32061 h 470547"/>
                  <a:gd name="connsiteX410" fmla="*/ 578123 w 578488"/>
                  <a:gd name="connsiteY410" fmla="*/ 34824 h 470547"/>
                  <a:gd name="connsiteX411" fmla="*/ 567616 w 578488"/>
                  <a:gd name="connsiteY411" fmla="*/ 37866 h 470547"/>
                  <a:gd name="connsiteX412" fmla="*/ 563062 w 578488"/>
                  <a:gd name="connsiteY412" fmla="*/ 40768 h 470547"/>
                  <a:gd name="connsiteX413" fmla="*/ 555608 w 578488"/>
                  <a:gd name="connsiteY413" fmla="*/ 41887 h 470547"/>
                  <a:gd name="connsiteX414" fmla="*/ 530295 w 578488"/>
                  <a:gd name="connsiteY414" fmla="*/ 39947 h 470547"/>
                  <a:gd name="connsiteX415" fmla="*/ 530807 w 578488"/>
                  <a:gd name="connsiteY415" fmla="*/ 42044 h 470547"/>
                  <a:gd name="connsiteX416" fmla="*/ 548432 w 578488"/>
                  <a:gd name="connsiteY416" fmla="*/ 46625 h 470547"/>
                  <a:gd name="connsiteX417" fmla="*/ 549438 w 578488"/>
                  <a:gd name="connsiteY417" fmla="*/ 47931 h 470547"/>
                  <a:gd name="connsiteX418" fmla="*/ 548874 w 578488"/>
                  <a:gd name="connsiteY418" fmla="*/ 50679 h 470547"/>
                  <a:gd name="connsiteX419" fmla="*/ 548866 w 578488"/>
                  <a:gd name="connsiteY419" fmla="*/ 52881 h 470547"/>
                  <a:gd name="connsiteX420" fmla="*/ 549196 w 578488"/>
                  <a:gd name="connsiteY420" fmla="*/ 54381 h 470547"/>
                  <a:gd name="connsiteX421" fmla="*/ 550494 w 578488"/>
                  <a:gd name="connsiteY421" fmla="*/ 55779 h 470547"/>
                  <a:gd name="connsiteX422" fmla="*/ 552649 w 578488"/>
                  <a:gd name="connsiteY422" fmla="*/ 56436 h 470547"/>
                  <a:gd name="connsiteX423" fmla="*/ 557033 w 578488"/>
                  <a:gd name="connsiteY423" fmla="*/ 56090 h 470547"/>
                  <a:gd name="connsiteX424" fmla="*/ 559198 w 578488"/>
                  <a:gd name="connsiteY424" fmla="*/ 56841 h 470547"/>
                  <a:gd name="connsiteX425" fmla="*/ 560678 w 578488"/>
                  <a:gd name="connsiteY425" fmla="*/ 55726 h 470547"/>
                  <a:gd name="connsiteX426" fmla="*/ 561228 w 578488"/>
                  <a:gd name="connsiteY426" fmla="*/ 51977 h 470547"/>
                  <a:gd name="connsiteX427" fmla="*/ 562500 w 578488"/>
                  <a:gd name="connsiteY427" fmla="*/ 51147 h 470547"/>
                  <a:gd name="connsiteX428" fmla="*/ 564960 w 578488"/>
                  <a:gd name="connsiteY428" fmla="*/ 52236 h 470547"/>
                  <a:gd name="connsiteX429" fmla="*/ 566031 w 578488"/>
                  <a:gd name="connsiteY429" fmla="*/ 56242 h 470547"/>
                  <a:gd name="connsiteX430" fmla="*/ 566717 w 578488"/>
                  <a:gd name="connsiteY430" fmla="*/ 56657 h 470547"/>
                  <a:gd name="connsiteX431" fmla="*/ 567957 w 578488"/>
                  <a:gd name="connsiteY431" fmla="*/ 53800 h 470547"/>
                  <a:gd name="connsiteX432" fmla="*/ 570393 w 578488"/>
                  <a:gd name="connsiteY432" fmla="*/ 54006 h 470547"/>
                  <a:gd name="connsiteX433" fmla="*/ 573044 w 578488"/>
                  <a:gd name="connsiteY433" fmla="*/ 53768 h 470547"/>
                  <a:gd name="connsiteX434" fmla="*/ 576478 w 578488"/>
                  <a:gd name="connsiteY434" fmla="*/ 54250 h 470547"/>
                  <a:gd name="connsiteX435" fmla="*/ 577681 w 578488"/>
                  <a:gd name="connsiteY435" fmla="*/ 59427 h 470547"/>
                  <a:gd name="connsiteX436" fmla="*/ 577644 w 578488"/>
                  <a:gd name="connsiteY436" fmla="*/ 61230 h 470547"/>
                  <a:gd name="connsiteX437" fmla="*/ 577074 w 578488"/>
                  <a:gd name="connsiteY437" fmla="*/ 62978 h 470547"/>
                  <a:gd name="connsiteX438" fmla="*/ 576279 w 578488"/>
                  <a:gd name="connsiteY438" fmla="*/ 63871 h 470547"/>
                  <a:gd name="connsiteX439" fmla="*/ 574690 w 578488"/>
                  <a:gd name="connsiteY439" fmla="*/ 64260 h 470547"/>
                  <a:gd name="connsiteX440" fmla="*/ 570855 w 578488"/>
                  <a:gd name="connsiteY440" fmla="*/ 64101 h 470547"/>
                  <a:gd name="connsiteX441" fmla="*/ 565642 w 578488"/>
                  <a:gd name="connsiteY441" fmla="*/ 62058 h 470547"/>
                  <a:gd name="connsiteX442" fmla="*/ 562278 w 578488"/>
                  <a:gd name="connsiteY442" fmla="*/ 60133 h 470547"/>
                  <a:gd name="connsiteX443" fmla="*/ 561230 w 578488"/>
                  <a:gd name="connsiteY443" fmla="*/ 60052 h 470547"/>
                  <a:gd name="connsiteX444" fmla="*/ 560779 w 578488"/>
                  <a:gd name="connsiteY444" fmla="*/ 60286 h 470547"/>
                  <a:gd name="connsiteX445" fmla="*/ 561591 w 578488"/>
                  <a:gd name="connsiteY445" fmla="*/ 62220 h 470547"/>
                  <a:gd name="connsiteX446" fmla="*/ 561375 w 578488"/>
                  <a:gd name="connsiteY446" fmla="*/ 63701 h 470547"/>
                  <a:gd name="connsiteX447" fmla="*/ 560868 w 578488"/>
                  <a:gd name="connsiteY447" fmla="*/ 65313 h 470547"/>
                  <a:gd name="connsiteX448" fmla="*/ 560162 w 578488"/>
                  <a:gd name="connsiteY448" fmla="*/ 66774 h 470547"/>
                  <a:gd name="connsiteX449" fmla="*/ 559177 w 578488"/>
                  <a:gd name="connsiteY449" fmla="*/ 68002 h 470547"/>
                  <a:gd name="connsiteX450" fmla="*/ 557115 w 578488"/>
                  <a:gd name="connsiteY450" fmla="*/ 69580 h 470547"/>
                  <a:gd name="connsiteX451" fmla="*/ 553547 w 578488"/>
                  <a:gd name="connsiteY451" fmla="*/ 70830 h 470547"/>
                  <a:gd name="connsiteX452" fmla="*/ 543720 w 578488"/>
                  <a:gd name="connsiteY452" fmla="*/ 73260 h 470547"/>
                  <a:gd name="connsiteX453" fmla="*/ 542940 w 578488"/>
                  <a:gd name="connsiteY453" fmla="*/ 74333 h 470547"/>
                  <a:gd name="connsiteX454" fmla="*/ 539777 w 578488"/>
                  <a:gd name="connsiteY454" fmla="*/ 81084 h 470547"/>
                  <a:gd name="connsiteX455" fmla="*/ 538913 w 578488"/>
                  <a:gd name="connsiteY455" fmla="*/ 82073 h 470547"/>
                  <a:gd name="connsiteX456" fmla="*/ 537756 w 578488"/>
                  <a:gd name="connsiteY456" fmla="*/ 82910 h 470547"/>
                  <a:gd name="connsiteX457" fmla="*/ 534379 w 578488"/>
                  <a:gd name="connsiteY457" fmla="*/ 83995 h 470547"/>
                  <a:gd name="connsiteX458" fmla="*/ 532744 w 578488"/>
                  <a:gd name="connsiteY458" fmla="*/ 82497 h 470547"/>
                  <a:gd name="connsiteX459" fmla="*/ 531433 w 578488"/>
                  <a:gd name="connsiteY459" fmla="*/ 80230 h 470547"/>
                  <a:gd name="connsiteX460" fmla="*/ 531735 w 578488"/>
                  <a:gd name="connsiteY460" fmla="*/ 77980 h 470547"/>
                  <a:gd name="connsiteX461" fmla="*/ 535685 w 578488"/>
                  <a:gd name="connsiteY461" fmla="*/ 73656 h 470547"/>
                  <a:gd name="connsiteX462" fmla="*/ 539375 w 578488"/>
                  <a:gd name="connsiteY462" fmla="*/ 70586 h 470547"/>
                  <a:gd name="connsiteX463" fmla="*/ 540416 w 578488"/>
                  <a:gd name="connsiteY463" fmla="*/ 69522 h 470547"/>
                  <a:gd name="connsiteX464" fmla="*/ 542506 w 578488"/>
                  <a:gd name="connsiteY464" fmla="*/ 66432 h 470547"/>
                  <a:gd name="connsiteX465" fmla="*/ 538265 w 578488"/>
                  <a:gd name="connsiteY465" fmla="*/ 58655 h 470547"/>
                  <a:gd name="connsiteX466" fmla="*/ 530720 w 578488"/>
                  <a:gd name="connsiteY466" fmla="*/ 56294 h 470547"/>
                  <a:gd name="connsiteX467" fmla="*/ 522126 w 578488"/>
                  <a:gd name="connsiteY467" fmla="*/ 52702 h 470547"/>
                  <a:gd name="connsiteX468" fmla="*/ 518973 w 578488"/>
                  <a:gd name="connsiteY468" fmla="*/ 50783 h 470547"/>
                  <a:gd name="connsiteX469" fmla="*/ 514067 w 578488"/>
                  <a:gd name="connsiteY469" fmla="*/ 46826 h 470547"/>
                  <a:gd name="connsiteX470" fmla="*/ 510589 w 578488"/>
                  <a:gd name="connsiteY470" fmla="*/ 43266 h 470547"/>
                  <a:gd name="connsiteX471" fmla="*/ 507447 w 578488"/>
                  <a:gd name="connsiteY471" fmla="*/ 43140 h 470547"/>
                  <a:gd name="connsiteX472" fmla="*/ 503994 w 578488"/>
                  <a:gd name="connsiteY472" fmla="*/ 44035 h 470547"/>
                  <a:gd name="connsiteX473" fmla="*/ 498606 w 578488"/>
                  <a:gd name="connsiteY473" fmla="*/ 47285 h 470547"/>
                  <a:gd name="connsiteX474" fmla="*/ 495458 w 578488"/>
                  <a:gd name="connsiteY474" fmla="*/ 48918 h 470547"/>
                  <a:gd name="connsiteX475" fmla="*/ 493730 w 578488"/>
                  <a:gd name="connsiteY475" fmla="*/ 49400 h 470547"/>
                  <a:gd name="connsiteX476" fmla="*/ 493313 w 578488"/>
                  <a:gd name="connsiteY476" fmla="*/ 49471 h 470547"/>
                  <a:gd name="connsiteX477" fmla="*/ 489457 w 578488"/>
                  <a:gd name="connsiteY477" fmla="*/ 48546 h 470547"/>
                  <a:gd name="connsiteX478" fmla="*/ 485166 w 578488"/>
                  <a:gd name="connsiteY478" fmla="*/ 48351 h 470547"/>
                  <a:gd name="connsiteX479" fmla="*/ 481717 w 578488"/>
                  <a:gd name="connsiteY479" fmla="*/ 48617 h 470547"/>
                  <a:gd name="connsiteX480" fmla="*/ 480415 w 578488"/>
                  <a:gd name="connsiteY480" fmla="*/ 49063 h 470547"/>
                  <a:gd name="connsiteX481" fmla="*/ 475613 w 578488"/>
                  <a:gd name="connsiteY481" fmla="*/ 54309 h 470547"/>
                  <a:gd name="connsiteX482" fmla="*/ 472251 w 578488"/>
                  <a:gd name="connsiteY482" fmla="*/ 56954 h 470547"/>
                  <a:gd name="connsiteX483" fmla="*/ 470400 w 578488"/>
                  <a:gd name="connsiteY483" fmla="*/ 57864 h 470547"/>
                  <a:gd name="connsiteX484" fmla="*/ 469053 w 578488"/>
                  <a:gd name="connsiteY484" fmla="*/ 59393 h 470547"/>
                  <a:gd name="connsiteX485" fmla="*/ 467947 w 578488"/>
                  <a:gd name="connsiteY485" fmla="*/ 61904 h 470547"/>
                  <a:gd name="connsiteX486" fmla="*/ 465486 w 578488"/>
                  <a:gd name="connsiteY486" fmla="*/ 70594 h 470547"/>
                  <a:gd name="connsiteX487" fmla="*/ 463650 w 578488"/>
                  <a:gd name="connsiteY487" fmla="*/ 73863 h 470547"/>
                  <a:gd name="connsiteX488" fmla="*/ 463240 w 578488"/>
                  <a:gd name="connsiteY488" fmla="*/ 75858 h 470547"/>
                  <a:gd name="connsiteX489" fmla="*/ 463672 w 578488"/>
                  <a:gd name="connsiteY489" fmla="*/ 81895 h 470547"/>
                  <a:gd name="connsiteX490" fmla="*/ 463233 w 578488"/>
                  <a:gd name="connsiteY490" fmla="*/ 85229 h 470547"/>
                  <a:gd name="connsiteX491" fmla="*/ 460985 w 578488"/>
                  <a:gd name="connsiteY491" fmla="*/ 87977 h 470547"/>
                  <a:gd name="connsiteX492" fmla="*/ 459407 w 578488"/>
                  <a:gd name="connsiteY492" fmla="*/ 89213 h 470547"/>
                  <a:gd name="connsiteX493" fmla="*/ 457319 w 578488"/>
                  <a:gd name="connsiteY493" fmla="*/ 89467 h 470547"/>
                  <a:gd name="connsiteX494" fmla="*/ 454583 w 578488"/>
                  <a:gd name="connsiteY494" fmla="*/ 90168 h 470547"/>
                  <a:gd name="connsiteX495" fmla="*/ 452194 w 578488"/>
                  <a:gd name="connsiteY495" fmla="*/ 91756 h 470547"/>
                  <a:gd name="connsiteX496" fmla="*/ 450508 w 578488"/>
                  <a:gd name="connsiteY496" fmla="*/ 93919 h 470547"/>
                  <a:gd name="connsiteX497" fmla="*/ 448607 w 578488"/>
                  <a:gd name="connsiteY497" fmla="*/ 98760 h 470547"/>
                  <a:gd name="connsiteX498" fmla="*/ 445390 w 578488"/>
                  <a:gd name="connsiteY498" fmla="*/ 100541 h 470547"/>
                  <a:gd name="connsiteX499" fmla="*/ 442317 w 578488"/>
                  <a:gd name="connsiteY499" fmla="*/ 100033 h 470547"/>
                  <a:gd name="connsiteX500" fmla="*/ 440123 w 578488"/>
                  <a:gd name="connsiteY500" fmla="*/ 98251 h 470547"/>
                  <a:gd name="connsiteX501" fmla="*/ 435420 w 578488"/>
                  <a:gd name="connsiteY501" fmla="*/ 96871 h 470547"/>
                  <a:gd name="connsiteX502" fmla="*/ 431915 w 578488"/>
                  <a:gd name="connsiteY502" fmla="*/ 95991 h 470547"/>
                  <a:gd name="connsiteX503" fmla="*/ 427981 w 578488"/>
                  <a:gd name="connsiteY503" fmla="*/ 94089 h 470547"/>
                  <a:gd name="connsiteX504" fmla="*/ 424516 w 578488"/>
                  <a:gd name="connsiteY504" fmla="*/ 92640 h 470547"/>
                  <a:gd name="connsiteX505" fmla="*/ 421345 w 578488"/>
                  <a:gd name="connsiteY505" fmla="*/ 92352 h 470547"/>
                  <a:gd name="connsiteX506" fmla="*/ 419545 w 578488"/>
                  <a:gd name="connsiteY506" fmla="*/ 94184 h 470547"/>
                  <a:gd name="connsiteX507" fmla="*/ 418095 w 578488"/>
                  <a:gd name="connsiteY507" fmla="*/ 95901 h 470547"/>
                  <a:gd name="connsiteX508" fmla="*/ 412688 w 578488"/>
                  <a:gd name="connsiteY508" fmla="*/ 97296 h 470547"/>
                  <a:gd name="connsiteX509" fmla="*/ 409627 w 578488"/>
                  <a:gd name="connsiteY509" fmla="*/ 98399 h 470547"/>
                  <a:gd name="connsiteX510" fmla="*/ 405653 w 578488"/>
                  <a:gd name="connsiteY510" fmla="*/ 98645 h 470547"/>
                  <a:gd name="connsiteX511" fmla="*/ 404047 w 578488"/>
                  <a:gd name="connsiteY511" fmla="*/ 97422 h 470547"/>
                  <a:gd name="connsiteX512" fmla="*/ 398283 w 578488"/>
                  <a:gd name="connsiteY512" fmla="*/ 96615 h 470547"/>
                  <a:gd name="connsiteX513" fmla="*/ 391421 w 578488"/>
                  <a:gd name="connsiteY513" fmla="*/ 95656 h 470547"/>
                  <a:gd name="connsiteX514" fmla="*/ 389436 w 578488"/>
                  <a:gd name="connsiteY514" fmla="*/ 95670 h 470547"/>
                  <a:gd name="connsiteX515" fmla="*/ 388817 w 578488"/>
                  <a:gd name="connsiteY515" fmla="*/ 93482 h 470547"/>
                  <a:gd name="connsiteX516" fmla="*/ 386992 w 578488"/>
                  <a:gd name="connsiteY516" fmla="*/ 90423 h 470547"/>
                  <a:gd name="connsiteX517" fmla="*/ 382112 w 578488"/>
                  <a:gd name="connsiteY517" fmla="*/ 85126 h 470547"/>
                  <a:gd name="connsiteX518" fmla="*/ 380116 w 578488"/>
                  <a:gd name="connsiteY518" fmla="*/ 83253 h 470547"/>
                  <a:gd name="connsiteX519" fmla="*/ 376363 w 578488"/>
                  <a:gd name="connsiteY519" fmla="*/ 78851 h 470547"/>
                  <a:gd name="connsiteX520" fmla="*/ 371986 w 578488"/>
                  <a:gd name="connsiteY520" fmla="*/ 74329 h 470547"/>
                  <a:gd name="connsiteX521" fmla="*/ 371366 w 578488"/>
                  <a:gd name="connsiteY521" fmla="*/ 74217 h 470547"/>
                  <a:gd name="connsiteX522" fmla="*/ 368436 w 578488"/>
                  <a:gd name="connsiteY522" fmla="*/ 74065 h 470547"/>
                  <a:gd name="connsiteX523" fmla="*/ 364137 w 578488"/>
                  <a:gd name="connsiteY523" fmla="*/ 74214 h 470547"/>
                  <a:gd name="connsiteX524" fmla="*/ 361416 w 578488"/>
                  <a:gd name="connsiteY524" fmla="*/ 75242 h 470547"/>
                  <a:gd name="connsiteX525" fmla="*/ 359699 w 578488"/>
                  <a:gd name="connsiteY525" fmla="*/ 76533 h 470547"/>
                  <a:gd name="connsiteX526" fmla="*/ 359401 w 578488"/>
                  <a:gd name="connsiteY526" fmla="*/ 77604 h 470547"/>
                  <a:gd name="connsiteX527" fmla="*/ 361064 w 578488"/>
                  <a:gd name="connsiteY527" fmla="*/ 81713 h 470547"/>
                  <a:gd name="connsiteX528" fmla="*/ 360548 w 578488"/>
                  <a:gd name="connsiteY528" fmla="*/ 82736 h 470547"/>
                  <a:gd name="connsiteX529" fmla="*/ 359691 w 578488"/>
                  <a:gd name="connsiteY529" fmla="*/ 83228 h 470547"/>
                  <a:gd name="connsiteX530" fmla="*/ 355789 w 578488"/>
                  <a:gd name="connsiteY530" fmla="*/ 82077 h 470547"/>
                  <a:gd name="connsiteX531" fmla="*/ 351070 w 578488"/>
                  <a:gd name="connsiteY531" fmla="*/ 82153 h 470547"/>
                  <a:gd name="connsiteX532" fmla="*/ 349882 w 578488"/>
                  <a:gd name="connsiteY532" fmla="*/ 83418 h 470547"/>
                  <a:gd name="connsiteX533" fmla="*/ 347004 w 578488"/>
                  <a:gd name="connsiteY533" fmla="*/ 83556 h 470547"/>
                  <a:gd name="connsiteX534" fmla="*/ 338706 w 578488"/>
                  <a:gd name="connsiteY534" fmla="*/ 84037 h 470547"/>
                  <a:gd name="connsiteX535" fmla="*/ 342368 w 578488"/>
                  <a:gd name="connsiteY535" fmla="*/ 87389 h 470547"/>
                  <a:gd name="connsiteX536" fmla="*/ 343579 w 578488"/>
                  <a:gd name="connsiteY536" fmla="*/ 88730 h 470547"/>
                  <a:gd name="connsiteX537" fmla="*/ 343821 w 578488"/>
                  <a:gd name="connsiteY537" fmla="*/ 90698 h 470547"/>
                  <a:gd name="connsiteX538" fmla="*/ 343189 w 578488"/>
                  <a:gd name="connsiteY538" fmla="*/ 94352 h 470547"/>
                  <a:gd name="connsiteX539" fmla="*/ 341433 w 578488"/>
                  <a:gd name="connsiteY539" fmla="*/ 97469 h 470547"/>
                  <a:gd name="connsiteX540" fmla="*/ 339386 w 578488"/>
                  <a:gd name="connsiteY540" fmla="*/ 100001 h 470547"/>
                  <a:gd name="connsiteX541" fmla="*/ 335436 w 578488"/>
                  <a:gd name="connsiteY541" fmla="*/ 102509 h 470547"/>
                  <a:gd name="connsiteX542" fmla="*/ 341433 w 578488"/>
                  <a:gd name="connsiteY542" fmla="*/ 104984 h 470547"/>
                  <a:gd name="connsiteX543" fmla="*/ 337363 w 578488"/>
                  <a:gd name="connsiteY543" fmla="*/ 108323 h 470547"/>
                  <a:gd name="connsiteX544" fmla="*/ 335458 w 578488"/>
                  <a:gd name="connsiteY544" fmla="*/ 109623 h 470547"/>
                  <a:gd name="connsiteX545" fmla="*/ 333251 w 578488"/>
                  <a:gd name="connsiteY545" fmla="*/ 109399 h 470547"/>
                  <a:gd name="connsiteX546" fmla="*/ 329297 w 578488"/>
                  <a:gd name="connsiteY546" fmla="*/ 108244 h 470547"/>
                  <a:gd name="connsiteX547" fmla="*/ 319740 w 578488"/>
                  <a:gd name="connsiteY547" fmla="*/ 105452 h 470547"/>
                  <a:gd name="connsiteX548" fmla="*/ 315177 w 578488"/>
                  <a:gd name="connsiteY548" fmla="*/ 104401 h 470547"/>
                  <a:gd name="connsiteX549" fmla="*/ 311100 w 578488"/>
                  <a:gd name="connsiteY549" fmla="*/ 104079 h 470547"/>
                  <a:gd name="connsiteX550" fmla="*/ 308923 w 578488"/>
                  <a:gd name="connsiteY550" fmla="*/ 104120 h 470547"/>
                  <a:gd name="connsiteX551" fmla="*/ 300273 w 578488"/>
                  <a:gd name="connsiteY551" fmla="*/ 101727 h 470547"/>
                  <a:gd name="connsiteX552" fmla="*/ 298602 w 578488"/>
                  <a:gd name="connsiteY552" fmla="*/ 101995 h 470547"/>
                  <a:gd name="connsiteX553" fmla="*/ 295496 w 578488"/>
                  <a:gd name="connsiteY553" fmla="*/ 103032 h 470547"/>
                  <a:gd name="connsiteX554" fmla="*/ 295153 w 578488"/>
                  <a:gd name="connsiteY554" fmla="*/ 105358 h 470547"/>
                  <a:gd name="connsiteX555" fmla="*/ 295349 w 578488"/>
                  <a:gd name="connsiteY555" fmla="*/ 111135 h 470547"/>
                  <a:gd name="connsiteX556" fmla="*/ 295807 w 578488"/>
                  <a:gd name="connsiteY556" fmla="*/ 115572 h 470547"/>
                  <a:gd name="connsiteX557" fmla="*/ 294665 w 578488"/>
                  <a:gd name="connsiteY557" fmla="*/ 118133 h 470547"/>
                  <a:gd name="connsiteX558" fmla="*/ 293520 w 578488"/>
                  <a:gd name="connsiteY558" fmla="*/ 119869 h 470547"/>
                  <a:gd name="connsiteX559" fmla="*/ 290059 w 578488"/>
                  <a:gd name="connsiteY559" fmla="*/ 124542 h 470547"/>
                  <a:gd name="connsiteX560" fmla="*/ 282277 w 578488"/>
                  <a:gd name="connsiteY560" fmla="*/ 121367 h 470547"/>
                  <a:gd name="connsiteX561" fmla="*/ 276967 w 578488"/>
                  <a:gd name="connsiteY561" fmla="*/ 119261 h 470547"/>
                  <a:gd name="connsiteX562" fmla="*/ 273559 w 578488"/>
                  <a:gd name="connsiteY562" fmla="*/ 122064 h 470547"/>
                  <a:gd name="connsiteX563" fmla="*/ 265004 w 578488"/>
                  <a:gd name="connsiteY563" fmla="*/ 127192 h 470547"/>
                  <a:gd name="connsiteX564" fmla="*/ 260624 w 578488"/>
                  <a:gd name="connsiteY564" fmla="*/ 137276 h 470547"/>
                  <a:gd name="connsiteX565" fmla="*/ 260372 w 578488"/>
                  <a:gd name="connsiteY565" fmla="*/ 137605 h 470547"/>
                  <a:gd name="connsiteX566" fmla="*/ 257785 w 578488"/>
                  <a:gd name="connsiteY566" fmla="*/ 140161 h 470547"/>
                  <a:gd name="connsiteX567" fmla="*/ 254468 w 578488"/>
                  <a:gd name="connsiteY567" fmla="*/ 141334 h 470547"/>
                  <a:gd name="connsiteX568" fmla="*/ 251957 w 578488"/>
                  <a:gd name="connsiteY568" fmla="*/ 141914 h 470547"/>
                  <a:gd name="connsiteX569" fmla="*/ 250495 w 578488"/>
                  <a:gd name="connsiteY569" fmla="*/ 144897 h 470547"/>
                  <a:gd name="connsiteX570" fmla="*/ 253902 w 578488"/>
                  <a:gd name="connsiteY570" fmla="*/ 149167 h 470547"/>
                  <a:gd name="connsiteX571" fmla="*/ 255651 w 578488"/>
                  <a:gd name="connsiteY571" fmla="*/ 151417 h 470547"/>
                  <a:gd name="connsiteX572" fmla="*/ 257280 w 578488"/>
                  <a:gd name="connsiteY572" fmla="*/ 155042 h 470547"/>
                  <a:gd name="connsiteX573" fmla="*/ 256979 w 578488"/>
                  <a:gd name="connsiteY573" fmla="*/ 157347 h 470547"/>
                  <a:gd name="connsiteX574" fmla="*/ 256599 w 578488"/>
                  <a:gd name="connsiteY574" fmla="*/ 158780 h 470547"/>
                  <a:gd name="connsiteX575" fmla="*/ 252933 w 578488"/>
                  <a:gd name="connsiteY575" fmla="*/ 161708 h 470547"/>
                  <a:gd name="connsiteX576" fmla="*/ 245116 w 578488"/>
                  <a:gd name="connsiteY576" fmla="*/ 169424 h 470547"/>
                  <a:gd name="connsiteX577" fmla="*/ 237882 w 578488"/>
                  <a:gd name="connsiteY577" fmla="*/ 177449 h 470547"/>
                  <a:gd name="connsiteX578" fmla="*/ 234917 w 578488"/>
                  <a:gd name="connsiteY578" fmla="*/ 179747 h 470547"/>
                  <a:gd name="connsiteX579" fmla="*/ 236262 w 578488"/>
                  <a:gd name="connsiteY579" fmla="*/ 186523 h 470547"/>
                  <a:gd name="connsiteX580" fmla="*/ 233855 w 578488"/>
                  <a:gd name="connsiteY580" fmla="*/ 188504 h 470547"/>
                  <a:gd name="connsiteX581" fmla="*/ 228955 w 578488"/>
                  <a:gd name="connsiteY581" fmla="*/ 190744 h 470547"/>
                  <a:gd name="connsiteX582" fmla="*/ 226450 w 578488"/>
                  <a:gd name="connsiteY582" fmla="*/ 191608 h 470547"/>
                  <a:gd name="connsiteX583" fmla="*/ 223751 w 578488"/>
                  <a:gd name="connsiteY583" fmla="*/ 192114 h 470547"/>
                  <a:gd name="connsiteX584" fmla="*/ 215465 w 578488"/>
                  <a:gd name="connsiteY584" fmla="*/ 193008 h 470547"/>
                  <a:gd name="connsiteX585" fmla="*/ 216940 w 578488"/>
                  <a:gd name="connsiteY585" fmla="*/ 200220 h 470547"/>
                  <a:gd name="connsiteX586" fmla="*/ 217497 w 578488"/>
                  <a:gd name="connsiteY586" fmla="*/ 203404 h 470547"/>
                  <a:gd name="connsiteX587" fmla="*/ 217484 w 578488"/>
                  <a:gd name="connsiteY587" fmla="*/ 205291 h 470547"/>
                  <a:gd name="connsiteX588" fmla="*/ 216627 w 578488"/>
                  <a:gd name="connsiteY588" fmla="*/ 207126 h 470547"/>
                  <a:gd name="connsiteX589" fmla="*/ 215603 w 578488"/>
                  <a:gd name="connsiteY589" fmla="*/ 210635 h 470547"/>
                  <a:gd name="connsiteX590" fmla="*/ 214059 w 578488"/>
                  <a:gd name="connsiteY590" fmla="*/ 223129 h 470547"/>
                  <a:gd name="connsiteX591" fmla="*/ 212878 w 578488"/>
                  <a:gd name="connsiteY591" fmla="*/ 224469 h 470547"/>
                  <a:gd name="connsiteX592" fmla="*/ 211246 w 578488"/>
                  <a:gd name="connsiteY592" fmla="*/ 227840 h 470547"/>
                  <a:gd name="connsiteX593" fmla="*/ 205999 w 578488"/>
                  <a:gd name="connsiteY593" fmla="*/ 235919 h 470547"/>
                  <a:gd name="connsiteX594" fmla="*/ 201790 w 578488"/>
                  <a:gd name="connsiteY594" fmla="*/ 241272 h 470547"/>
                  <a:gd name="connsiteX595" fmla="*/ 195720 w 578488"/>
                  <a:gd name="connsiteY595" fmla="*/ 248960 h 470547"/>
                  <a:gd name="connsiteX596" fmla="*/ 200656 w 578488"/>
                  <a:gd name="connsiteY596" fmla="*/ 251381 h 470547"/>
                  <a:gd name="connsiteX597" fmla="*/ 205169 w 578488"/>
                  <a:gd name="connsiteY597" fmla="*/ 253145 h 470547"/>
                  <a:gd name="connsiteX598" fmla="*/ 206104 w 578488"/>
                  <a:gd name="connsiteY598" fmla="*/ 255857 h 470547"/>
                  <a:gd name="connsiteX599" fmla="*/ 206726 w 578488"/>
                  <a:gd name="connsiteY599" fmla="*/ 260380 h 470547"/>
                  <a:gd name="connsiteX600" fmla="*/ 206575 w 578488"/>
                  <a:gd name="connsiteY600" fmla="*/ 263453 h 470547"/>
                  <a:gd name="connsiteX601" fmla="*/ 204852 w 578488"/>
                  <a:gd name="connsiteY601" fmla="*/ 266213 h 470547"/>
                  <a:gd name="connsiteX602" fmla="*/ 203513 w 578488"/>
                  <a:gd name="connsiteY602" fmla="*/ 268148 h 470547"/>
                  <a:gd name="connsiteX603" fmla="*/ 202580 w 578488"/>
                  <a:gd name="connsiteY603" fmla="*/ 269091 h 470547"/>
                  <a:gd name="connsiteX604" fmla="*/ 196171 w 578488"/>
                  <a:gd name="connsiteY604" fmla="*/ 268152 h 470547"/>
                  <a:gd name="connsiteX605" fmla="*/ 187966 w 578488"/>
                  <a:gd name="connsiteY605" fmla="*/ 266945 h 470547"/>
                  <a:gd name="connsiteX606" fmla="*/ 185841 w 578488"/>
                  <a:gd name="connsiteY606" fmla="*/ 266934 h 470547"/>
                  <a:gd name="connsiteX607" fmla="*/ 181066 w 578488"/>
                  <a:gd name="connsiteY607" fmla="*/ 267803 h 470547"/>
                  <a:gd name="connsiteX608" fmla="*/ 176758 w 578488"/>
                  <a:gd name="connsiteY608" fmla="*/ 269586 h 470547"/>
                  <a:gd name="connsiteX609" fmla="*/ 174487 w 578488"/>
                  <a:gd name="connsiteY609" fmla="*/ 271088 h 470547"/>
                  <a:gd name="connsiteX610" fmla="*/ 173878 w 578488"/>
                  <a:gd name="connsiteY610" fmla="*/ 271685 h 470547"/>
                  <a:gd name="connsiteX611" fmla="*/ 171008 w 578488"/>
                  <a:gd name="connsiteY611" fmla="*/ 275099 h 470547"/>
                  <a:gd name="connsiteX612" fmla="*/ 165905 w 578488"/>
                  <a:gd name="connsiteY612" fmla="*/ 281156 h 470547"/>
                  <a:gd name="connsiteX613" fmla="*/ 163102 w 578488"/>
                  <a:gd name="connsiteY613" fmla="*/ 283795 h 470547"/>
                  <a:gd name="connsiteX614" fmla="*/ 163919 w 578488"/>
                  <a:gd name="connsiteY614" fmla="*/ 287426 h 470547"/>
                  <a:gd name="connsiteX615" fmla="*/ 159226 w 578488"/>
                  <a:gd name="connsiteY615" fmla="*/ 294429 h 470547"/>
                  <a:gd name="connsiteX616" fmla="*/ 162295 w 578488"/>
                  <a:gd name="connsiteY616" fmla="*/ 301478 h 470547"/>
                  <a:gd name="connsiteX617" fmla="*/ 162426 w 578488"/>
                  <a:gd name="connsiteY617" fmla="*/ 301709 h 470547"/>
                  <a:gd name="connsiteX618" fmla="*/ 164052 w 578488"/>
                  <a:gd name="connsiteY618" fmla="*/ 304551 h 470547"/>
                  <a:gd name="connsiteX619" fmla="*/ 162347 w 578488"/>
                  <a:gd name="connsiteY619" fmla="*/ 306381 h 470547"/>
                  <a:gd name="connsiteX620" fmla="*/ 161630 w 578488"/>
                  <a:gd name="connsiteY620" fmla="*/ 307364 h 470547"/>
                  <a:gd name="connsiteX621" fmla="*/ 161873 w 578488"/>
                  <a:gd name="connsiteY621" fmla="*/ 310603 h 470547"/>
                  <a:gd name="connsiteX622" fmla="*/ 162321 w 578488"/>
                  <a:gd name="connsiteY622" fmla="*/ 314217 h 470547"/>
                  <a:gd name="connsiteX623" fmla="*/ 161923 w 578488"/>
                  <a:gd name="connsiteY623" fmla="*/ 316334 h 470547"/>
                  <a:gd name="connsiteX624" fmla="*/ 161761 w 578488"/>
                  <a:gd name="connsiteY624" fmla="*/ 318682 h 470547"/>
                  <a:gd name="connsiteX625" fmla="*/ 165940 w 578488"/>
                  <a:gd name="connsiteY625" fmla="*/ 329208 h 470547"/>
                  <a:gd name="connsiteX626" fmla="*/ 165892 w 578488"/>
                  <a:gd name="connsiteY626" fmla="*/ 331669 h 470547"/>
                  <a:gd name="connsiteX627" fmla="*/ 165685 w 578488"/>
                  <a:gd name="connsiteY627" fmla="*/ 333254 h 470547"/>
                  <a:gd name="connsiteX628" fmla="*/ 164396 w 578488"/>
                  <a:gd name="connsiteY628" fmla="*/ 339764 h 470547"/>
                  <a:gd name="connsiteX629" fmla="*/ 162664 w 578488"/>
                  <a:gd name="connsiteY629" fmla="*/ 348480 h 470547"/>
                  <a:gd name="connsiteX630" fmla="*/ 165687 w 578488"/>
                  <a:gd name="connsiteY630" fmla="*/ 350764 h 470547"/>
                  <a:gd name="connsiteX631" fmla="*/ 169993 w 578488"/>
                  <a:gd name="connsiteY631" fmla="*/ 353492 h 470547"/>
                  <a:gd name="connsiteX632" fmla="*/ 172409 w 578488"/>
                  <a:gd name="connsiteY632" fmla="*/ 354565 h 470547"/>
                  <a:gd name="connsiteX633" fmla="*/ 175979 w 578488"/>
                  <a:gd name="connsiteY633" fmla="*/ 357800 h 470547"/>
                  <a:gd name="connsiteX634" fmla="*/ 178704 w 578488"/>
                  <a:gd name="connsiteY634" fmla="*/ 360956 h 470547"/>
                  <a:gd name="connsiteX635" fmla="*/ 178326 w 578488"/>
                  <a:gd name="connsiteY635" fmla="*/ 363049 h 470547"/>
                  <a:gd name="connsiteX636" fmla="*/ 177542 w 578488"/>
                  <a:gd name="connsiteY636" fmla="*/ 365356 h 470547"/>
                  <a:gd name="connsiteX637" fmla="*/ 176395 w 578488"/>
                  <a:gd name="connsiteY637" fmla="*/ 366968 h 470547"/>
                  <a:gd name="connsiteX638" fmla="*/ 175322 w 578488"/>
                  <a:gd name="connsiteY638" fmla="*/ 369179 h 470547"/>
                  <a:gd name="connsiteX639" fmla="*/ 174841 w 578488"/>
                  <a:gd name="connsiteY639" fmla="*/ 370806 h 470547"/>
                  <a:gd name="connsiteX640" fmla="*/ 174331 w 578488"/>
                  <a:gd name="connsiteY640" fmla="*/ 371244 h 470547"/>
                  <a:gd name="connsiteX641" fmla="*/ 169568 w 578488"/>
                  <a:gd name="connsiteY641" fmla="*/ 371422 h 470547"/>
                  <a:gd name="connsiteX642" fmla="*/ 167049 w 578488"/>
                  <a:gd name="connsiteY642" fmla="*/ 372037 h 470547"/>
                  <a:gd name="connsiteX643" fmla="*/ 165732 w 578488"/>
                  <a:gd name="connsiteY643" fmla="*/ 372726 h 470547"/>
                  <a:gd name="connsiteX644" fmla="*/ 166186 w 578488"/>
                  <a:gd name="connsiteY644" fmla="*/ 376434 h 470547"/>
                  <a:gd name="connsiteX645" fmla="*/ 169075 w 578488"/>
                  <a:gd name="connsiteY645" fmla="*/ 383209 h 470547"/>
                  <a:gd name="connsiteX646" fmla="*/ 171474 w 578488"/>
                  <a:gd name="connsiteY646" fmla="*/ 388013 h 470547"/>
                  <a:gd name="connsiteX647" fmla="*/ 172245 w 578488"/>
                  <a:gd name="connsiteY647" fmla="*/ 391175 h 470547"/>
                  <a:gd name="connsiteX648" fmla="*/ 171453 w 578488"/>
                  <a:gd name="connsiteY648" fmla="*/ 394375 h 470547"/>
                  <a:gd name="connsiteX649" fmla="*/ 170634 w 578488"/>
                  <a:gd name="connsiteY649" fmla="*/ 396012 h 470547"/>
                  <a:gd name="connsiteX650" fmla="*/ 170608 w 578488"/>
                  <a:gd name="connsiteY650" fmla="*/ 398214 h 470547"/>
                  <a:gd name="connsiteX651" fmla="*/ 169978 w 578488"/>
                  <a:gd name="connsiteY651" fmla="*/ 402590 h 470547"/>
                  <a:gd name="connsiteX652" fmla="*/ 168118 w 578488"/>
                  <a:gd name="connsiteY652" fmla="*/ 404799 h 470547"/>
                  <a:gd name="connsiteX653" fmla="*/ 165685 w 578488"/>
                  <a:gd name="connsiteY653" fmla="*/ 407204 h 470547"/>
                  <a:gd name="connsiteX654" fmla="*/ 162971 w 578488"/>
                  <a:gd name="connsiteY654" fmla="*/ 408999 h 470547"/>
                  <a:gd name="connsiteX655" fmla="*/ 160818 w 578488"/>
                  <a:gd name="connsiteY655" fmla="*/ 409503 h 470547"/>
                  <a:gd name="connsiteX656" fmla="*/ 158969 w 578488"/>
                  <a:gd name="connsiteY656" fmla="*/ 409711 h 470547"/>
                  <a:gd name="connsiteX657" fmla="*/ 157728 w 578488"/>
                  <a:gd name="connsiteY657" fmla="*/ 410622 h 470547"/>
                  <a:gd name="connsiteX658" fmla="*/ 156602 w 578488"/>
                  <a:gd name="connsiteY658" fmla="*/ 413299 h 470547"/>
                  <a:gd name="connsiteX659" fmla="*/ 155564 w 578488"/>
                  <a:gd name="connsiteY659" fmla="*/ 416106 h 470547"/>
                  <a:gd name="connsiteX660" fmla="*/ 152169 w 578488"/>
                  <a:gd name="connsiteY660" fmla="*/ 419553 h 470547"/>
                  <a:gd name="connsiteX661" fmla="*/ 152260 w 578488"/>
                  <a:gd name="connsiteY661" fmla="*/ 420752 h 470547"/>
                  <a:gd name="connsiteX662" fmla="*/ 153553 w 578488"/>
                  <a:gd name="connsiteY662" fmla="*/ 424829 h 470547"/>
                  <a:gd name="connsiteX663" fmla="*/ 154765 w 578488"/>
                  <a:gd name="connsiteY663" fmla="*/ 429460 h 470547"/>
                  <a:gd name="connsiteX664" fmla="*/ 153741 w 578488"/>
                  <a:gd name="connsiteY664" fmla="*/ 433781 h 470547"/>
                  <a:gd name="connsiteX665" fmla="*/ 152865 w 578488"/>
                  <a:gd name="connsiteY665" fmla="*/ 438308 h 470547"/>
                  <a:gd name="connsiteX666" fmla="*/ 151329 w 578488"/>
                  <a:gd name="connsiteY666" fmla="*/ 441320 h 470547"/>
                  <a:gd name="connsiteX667" fmla="*/ 149135 w 578488"/>
                  <a:gd name="connsiteY667" fmla="*/ 442395 h 470547"/>
                  <a:gd name="connsiteX668" fmla="*/ 147524 w 578488"/>
                  <a:gd name="connsiteY668" fmla="*/ 441858 h 470547"/>
                  <a:gd name="connsiteX669" fmla="*/ 145702 w 578488"/>
                  <a:gd name="connsiteY669" fmla="*/ 437727 h 470547"/>
                  <a:gd name="connsiteX670" fmla="*/ 145661 w 578488"/>
                  <a:gd name="connsiteY670" fmla="*/ 436776 h 470547"/>
                  <a:gd name="connsiteX671" fmla="*/ 145207 w 578488"/>
                  <a:gd name="connsiteY671" fmla="*/ 435511 h 470547"/>
                  <a:gd name="connsiteX672" fmla="*/ 140038 w 578488"/>
                  <a:gd name="connsiteY672" fmla="*/ 434250 h 470547"/>
                  <a:gd name="connsiteX673" fmla="*/ 139124 w 578488"/>
                  <a:gd name="connsiteY673" fmla="*/ 434296 h 470547"/>
                  <a:gd name="connsiteX674" fmla="*/ 137092 w 578488"/>
                  <a:gd name="connsiteY674" fmla="*/ 433557 h 470547"/>
                  <a:gd name="connsiteX675" fmla="*/ 135901 w 578488"/>
                  <a:gd name="connsiteY675" fmla="*/ 433348 h 470547"/>
                  <a:gd name="connsiteX676" fmla="*/ 133456 w 578488"/>
                  <a:gd name="connsiteY676" fmla="*/ 432921 h 470547"/>
                  <a:gd name="connsiteX677" fmla="*/ 131424 w 578488"/>
                  <a:gd name="connsiteY677" fmla="*/ 429261 h 470547"/>
                  <a:gd name="connsiteX678" fmla="*/ 129265 w 578488"/>
                  <a:gd name="connsiteY678" fmla="*/ 426212 h 470547"/>
                  <a:gd name="connsiteX679" fmla="*/ 128958 w 578488"/>
                  <a:gd name="connsiteY679" fmla="*/ 424936 h 470547"/>
                  <a:gd name="connsiteX680" fmla="*/ 129032 w 578488"/>
                  <a:gd name="connsiteY680" fmla="*/ 419218 h 470547"/>
                  <a:gd name="connsiteX681" fmla="*/ 128371 w 578488"/>
                  <a:gd name="connsiteY681" fmla="*/ 416670 h 470547"/>
                  <a:gd name="connsiteX682" fmla="*/ 128168 w 578488"/>
                  <a:gd name="connsiteY682" fmla="*/ 413889 h 470547"/>
                  <a:gd name="connsiteX683" fmla="*/ 126809 w 578488"/>
                  <a:gd name="connsiteY683" fmla="*/ 416151 h 470547"/>
                  <a:gd name="connsiteX684" fmla="*/ 127598 w 578488"/>
                  <a:gd name="connsiteY684" fmla="*/ 419723 h 470547"/>
                  <a:gd name="connsiteX685" fmla="*/ 125922 w 578488"/>
                  <a:gd name="connsiteY685" fmla="*/ 421220 h 470547"/>
                  <a:gd name="connsiteX686" fmla="*/ 123808 w 578488"/>
                  <a:gd name="connsiteY686" fmla="*/ 421947 h 470547"/>
                  <a:gd name="connsiteX687" fmla="*/ 124007 w 578488"/>
                  <a:gd name="connsiteY687" fmla="*/ 424035 h 470547"/>
                  <a:gd name="connsiteX688" fmla="*/ 124875 w 578488"/>
                  <a:gd name="connsiteY688" fmla="*/ 424430 h 470547"/>
                  <a:gd name="connsiteX689" fmla="*/ 125056 w 578488"/>
                  <a:gd name="connsiteY689" fmla="*/ 426595 h 470547"/>
                  <a:gd name="connsiteX690" fmla="*/ 124542 w 578488"/>
                  <a:gd name="connsiteY690" fmla="*/ 429796 h 470547"/>
                  <a:gd name="connsiteX691" fmla="*/ 120381 w 578488"/>
                  <a:gd name="connsiteY691" fmla="*/ 436895 h 470547"/>
                  <a:gd name="connsiteX692" fmla="*/ 119541 w 578488"/>
                  <a:gd name="connsiteY692" fmla="*/ 437657 h 470547"/>
                  <a:gd name="connsiteX693" fmla="*/ 118971 w 578488"/>
                  <a:gd name="connsiteY693" fmla="*/ 438614 h 470547"/>
                  <a:gd name="connsiteX694" fmla="*/ 116842 w 578488"/>
                  <a:gd name="connsiteY694" fmla="*/ 437978 h 470547"/>
                  <a:gd name="connsiteX695" fmla="*/ 114110 w 578488"/>
                  <a:gd name="connsiteY695" fmla="*/ 439950 h 470547"/>
                  <a:gd name="connsiteX696" fmla="*/ 111523 w 578488"/>
                  <a:gd name="connsiteY696" fmla="*/ 440266 h 470547"/>
                  <a:gd name="connsiteX697" fmla="*/ 110586 w 578488"/>
                  <a:gd name="connsiteY697" fmla="*/ 438035 h 470547"/>
                  <a:gd name="connsiteX698" fmla="*/ 106936 w 578488"/>
                  <a:gd name="connsiteY698" fmla="*/ 435079 h 470547"/>
                  <a:gd name="connsiteX699" fmla="*/ 105213 w 578488"/>
                  <a:gd name="connsiteY699" fmla="*/ 435245 h 470547"/>
                  <a:gd name="connsiteX700" fmla="*/ 106760 w 578488"/>
                  <a:gd name="connsiteY700" fmla="*/ 436704 h 470547"/>
                  <a:gd name="connsiteX701" fmla="*/ 108284 w 578488"/>
                  <a:gd name="connsiteY701" fmla="*/ 438599 h 470547"/>
                  <a:gd name="connsiteX702" fmla="*/ 107418 w 578488"/>
                  <a:gd name="connsiteY702" fmla="*/ 439853 h 470547"/>
                  <a:gd name="connsiteX703" fmla="*/ 106567 w 578488"/>
                  <a:gd name="connsiteY703" fmla="*/ 440671 h 470547"/>
                  <a:gd name="connsiteX704" fmla="*/ 105077 w 578488"/>
                  <a:gd name="connsiteY704" fmla="*/ 441095 h 470547"/>
                  <a:gd name="connsiteX705" fmla="*/ 99746 w 578488"/>
                  <a:gd name="connsiteY705" fmla="*/ 443570 h 470547"/>
                  <a:gd name="connsiteX706" fmla="*/ 101644 w 578488"/>
                  <a:gd name="connsiteY706" fmla="*/ 445231 h 470547"/>
                  <a:gd name="connsiteX707" fmla="*/ 100033 w 578488"/>
                  <a:gd name="connsiteY707" fmla="*/ 447116 h 470547"/>
                  <a:gd name="connsiteX708" fmla="*/ 98170 w 578488"/>
                  <a:gd name="connsiteY708" fmla="*/ 447393 h 470547"/>
                  <a:gd name="connsiteX709" fmla="*/ 97176 w 578488"/>
                  <a:gd name="connsiteY709" fmla="*/ 448273 h 470547"/>
                  <a:gd name="connsiteX710" fmla="*/ 96831 w 578488"/>
                  <a:gd name="connsiteY710" fmla="*/ 449467 h 470547"/>
                  <a:gd name="connsiteX711" fmla="*/ 91309 w 578488"/>
                  <a:gd name="connsiteY711" fmla="*/ 452866 h 470547"/>
                  <a:gd name="connsiteX712" fmla="*/ 82309 w 578488"/>
                  <a:gd name="connsiteY712" fmla="*/ 461559 h 470547"/>
                  <a:gd name="connsiteX713" fmla="*/ 77684 w 578488"/>
                  <a:gd name="connsiteY713" fmla="*/ 464009 h 470547"/>
                  <a:gd name="connsiteX714" fmla="*/ 74453 w 578488"/>
                  <a:gd name="connsiteY714" fmla="*/ 466554 h 470547"/>
                  <a:gd name="connsiteX715" fmla="*/ 71607 w 578488"/>
                  <a:gd name="connsiteY715" fmla="*/ 466491 h 470547"/>
                  <a:gd name="connsiteX716" fmla="*/ 68029 w 578488"/>
                  <a:gd name="connsiteY716" fmla="*/ 468652 h 470547"/>
                  <a:gd name="connsiteX717" fmla="*/ 58970 w 578488"/>
                  <a:gd name="connsiteY717" fmla="*/ 470547 h 470547"/>
                  <a:gd name="connsiteX718" fmla="*/ 52961 w 578488"/>
                  <a:gd name="connsiteY718" fmla="*/ 469690 h 470547"/>
                  <a:gd name="connsiteX719" fmla="*/ 48776 w 578488"/>
                  <a:gd name="connsiteY719" fmla="*/ 470442 h 470547"/>
                  <a:gd name="connsiteX720" fmla="*/ 46532 w 578488"/>
                  <a:gd name="connsiteY720" fmla="*/ 468957 h 470547"/>
                  <a:gd name="connsiteX721" fmla="*/ 46241 w 578488"/>
                  <a:gd name="connsiteY721" fmla="*/ 467936 h 470547"/>
                  <a:gd name="connsiteX722" fmla="*/ 46353 w 578488"/>
                  <a:gd name="connsiteY722" fmla="*/ 467343 h 470547"/>
                  <a:gd name="connsiteX723" fmla="*/ 46729 w 578488"/>
                  <a:gd name="connsiteY723" fmla="*/ 466632 h 470547"/>
                  <a:gd name="connsiteX724" fmla="*/ 45949 w 578488"/>
                  <a:gd name="connsiteY724" fmla="*/ 466380 h 470547"/>
                  <a:gd name="connsiteX725" fmla="*/ 44308 w 578488"/>
                  <a:gd name="connsiteY725" fmla="*/ 466257 h 470547"/>
                  <a:gd name="connsiteX726" fmla="*/ 43606 w 578488"/>
                  <a:gd name="connsiteY726" fmla="*/ 466974 h 470547"/>
                  <a:gd name="connsiteX727" fmla="*/ 43511 w 578488"/>
                  <a:gd name="connsiteY727" fmla="*/ 468602 h 470547"/>
                  <a:gd name="connsiteX728" fmla="*/ 42730 w 578488"/>
                  <a:gd name="connsiteY728" fmla="*/ 469027 h 470547"/>
                  <a:gd name="connsiteX729" fmla="*/ 39613 w 578488"/>
                  <a:gd name="connsiteY729" fmla="*/ 468096 h 470547"/>
                  <a:gd name="connsiteX730" fmla="*/ 38830 w 578488"/>
                  <a:gd name="connsiteY730" fmla="*/ 467257 h 470547"/>
                  <a:gd name="connsiteX731" fmla="*/ 39950 w 578488"/>
                  <a:gd name="connsiteY731" fmla="*/ 465556 h 470547"/>
                  <a:gd name="connsiteX732" fmla="*/ 41868 w 578488"/>
                  <a:gd name="connsiteY732" fmla="*/ 464023 h 470547"/>
                  <a:gd name="connsiteX733" fmla="*/ 41520 w 578488"/>
                  <a:gd name="connsiteY733" fmla="*/ 463709 h 470547"/>
                  <a:gd name="connsiteX734" fmla="*/ 41147 w 578488"/>
                  <a:gd name="connsiteY734" fmla="*/ 462777 h 470547"/>
                  <a:gd name="connsiteX735" fmla="*/ 40211 w 578488"/>
                  <a:gd name="connsiteY735" fmla="*/ 462659 h 470547"/>
                  <a:gd name="connsiteX736" fmla="*/ 37424 w 578488"/>
                  <a:gd name="connsiteY736" fmla="*/ 462884 h 470547"/>
                  <a:gd name="connsiteX737" fmla="*/ 35159 w 578488"/>
                  <a:gd name="connsiteY737" fmla="*/ 462609 h 470547"/>
                  <a:gd name="connsiteX738" fmla="*/ 27765 w 578488"/>
                  <a:gd name="connsiteY738" fmla="*/ 459156 h 470547"/>
                  <a:gd name="connsiteX739" fmla="*/ 26038 w 578488"/>
                  <a:gd name="connsiteY739" fmla="*/ 457312 h 470547"/>
                  <a:gd name="connsiteX740" fmla="*/ 20073 w 578488"/>
                  <a:gd name="connsiteY740" fmla="*/ 454363 h 470547"/>
                  <a:gd name="connsiteX741" fmla="*/ 17400 w 578488"/>
                  <a:gd name="connsiteY741" fmla="*/ 451234 h 470547"/>
                  <a:gd name="connsiteX742" fmla="*/ 15882 w 578488"/>
                  <a:gd name="connsiteY742" fmla="*/ 447798 h 470547"/>
                  <a:gd name="connsiteX743" fmla="*/ 15996 w 578488"/>
                  <a:gd name="connsiteY743" fmla="*/ 444680 h 470547"/>
                  <a:gd name="connsiteX744" fmla="*/ 16728 w 578488"/>
                  <a:gd name="connsiteY744" fmla="*/ 439723 h 470547"/>
                  <a:gd name="connsiteX745" fmla="*/ 17981 w 578488"/>
                  <a:gd name="connsiteY745" fmla="*/ 438496 h 470547"/>
                  <a:gd name="connsiteX746" fmla="*/ 23334 w 578488"/>
                  <a:gd name="connsiteY746" fmla="*/ 440234 h 470547"/>
                  <a:gd name="connsiteX747" fmla="*/ 28745 w 578488"/>
                  <a:gd name="connsiteY747" fmla="*/ 443134 h 470547"/>
                  <a:gd name="connsiteX748" fmla="*/ 29592 w 578488"/>
                  <a:gd name="connsiteY748" fmla="*/ 442991 h 470547"/>
                  <a:gd name="connsiteX749" fmla="*/ 31291 w 578488"/>
                  <a:gd name="connsiteY749" fmla="*/ 440715 h 470547"/>
                  <a:gd name="connsiteX750" fmla="*/ 34589 w 578488"/>
                  <a:gd name="connsiteY750" fmla="*/ 438885 h 470547"/>
                  <a:gd name="connsiteX751" fmla="*/ 33656 w 578488"/>
                  <a:gd name="connsiteY751" fmla="*/ 438380 h 470547"/>
                  <a:gd name="connsiteX752" fmla="*/ 28754 w 578488"/>
                  <a:gd name="connsiteY752" fmla="*/ 440479 h 470547"/>
                  <a:gd name="connsiteX753" fmla="*/ 26931 w 578488"/>
                  <a:gd name="connsiteY753" fmla="*/ 439316 h 470547"/>
                  <a:gd name="connsiteX754" fmla="*/ 24105 w 578488"/>
                  <a:gd name="connsiteY754" fmla="*/ 436946 h 470547"/>
                  <a:gd name="connsiteX755" fmla="*/ 24105 w 578488"/>
                  <a:gd name="connsiteY755" fmla="*/ 435725 h 470547"/>
                  <a:gd name="connsiteX756" fmla="*/ 25422 w 578488"/>
                  <a:gd name="connsiteY756" fmla="*/ 434503 h 470547"/>
                  <a:gd name="connsiteX757" fmla="*/ 25860 w 578488"/>
                  <a:gd name="connsiteY757" fmla="*/ 432849 h 470547"/>
                  <a:gd name="connsiteX758" fmla="*/ 25169 w 578488"/>
                  <a:gd name="connsiteY758" fmla="*/ 431287 h 470547"/>
                  <a:gd name="connsiteX759" fmla="*/ 25491 w 578488"/>
                  <a:gd name="connsiteY759" fmla="*/ 429160 h 470547"/>
                  <a:gd name="connsiteX760" fmla="*/ 27677 w 578488"/>
                  <a:gd name="connsiteY760" fmla="*/ 426901 h 470547"/>
                  <a:gd name="connsiteX761" fmla="*/ 30954 w 578488"/>
                  <a:gd name="connsiteY761" fmla="*/ 424611 h 470547"/>
                  <a:gd name="connsiteX762" fmla="*/ 33315 w 578488"/>
                  <a:gd name="connsiteY762" fmla="*/ 422399 h 470547"/>
                  <a:gd name="connsiteX763" fmla="*/ 35740 w 578488"/>
                  <a:gd name="connsiteY763" fmla="*/ 421036 h 470547"/>
                  <a:gd name="connsiteX764" fmla="*/ 35487 w 578488"/>
                  <a:gd name="connsiteY764" fmla="*/ 420581 h 470547"/>
                  <a:gd name="connsiteX765" fmla="*/ 32714 w 578488"/>
                  <a:gd name="connsiteY765" fmla="*/ 421449 h 470547"/>
                  <a:gd name="connsiteX766" fmla="*/ 30062 w 578488"/>
                  <a:gd name="connsiteY766" fmla="*/ 422921 h 470547"/>
                  <a:gd name="connsiteX767" fmla="*/ 26940 w 578488"/>
                  <a:gd name="connsiteY767" fmla="*/ 425385 h 470547"/>
                  <a:gd name="connsiteX768" fmla="*/ 23133 w 578488"/>
                  <a:gd name="connsiteY768" fmla="*/ 427381 h 470547"/>
                  <a:gd name="connsiteX769" fmla="*/ 20319 w 578488"/>
                  <a:gd name="connsiteY769" fmla="*/ 428155 h 470547"/>
                  <a:gd name="connsiteX770" fmla="*/ 18978 w 578488"/>
                  <a:gd name="connsiteY770" fmla="*/ 428795 h 470547"/>
                  <a:gd name="connsiteX771" fmla="*/ 16916 w 578488"/>
                  <a:gd name="connsiteY771" fmla="*/ 429417 h 470547"/>
                  <a:gd name="connsiteX772" fmla="*/ 14783 w 578488"/>
                  <a:gd name="connsiteY772" fmla="*/ 432273 h 470547"/>
                  <a:gd name="connsiteX773" fmla="*/ 12455 w 578488"/>
                  <a:gd name="connsiteY773" fmla="*/ 433495 h 470547"/>
                  <a:gd name="connsiteX774" fmla="*/ 8274 w 578488"/>
                  <a:gd name="connsiteY774" fmla="*/ 433619 h 470547"/>
                  <a:gd name="connsiteX775" fmla="*/ 7355 w 578488"/>
                  <a:gd name="connsiteY775" fmla="*/ 431533 h 470547"/>
                  <a:gd name="connsiteX776" fmla="*/ 8535 w 578488"/>
                  <a:gd name="connsiteY776" fmla="*/ 424101 h 470547"/>
                  <a:gd name="connsiteX777" fmla="*/ 9799 w 578488"/>
                  <a:gd name="connsiteY777" fmla="*/ 420472 h 470547"/>
                  <a:gd name="connsiteX778" fmla="*/ 11185 w 578488"/>
                  <a:gd name="connsiteY778" fmla="*/ 417901 h 470547"/>
                  <a:gd name="connsiteX779" fmla="*/ 13366 w 578488"/>
                  <a:gd name="connsiteY779" fmla="*/ 417468 h 470547"/>
                  <a:gd name="connsiteX780" fmla="*/ 14891 w 578488"/>
                  <a:gd name="connsiteY780" fmla="*/ 415582 h 470547"/>
                  <a:gd name="connsiteX781" fmla="*/ 16156 w 578488"/>
                  <a:gd name="connsiteY781" fmla="*/ 415582 h 470547"/>
                  <a:gd name="connsiteX782" fmla="*/ 17257 w 578488"/>
                  <a:gd name="connsiteY782" fmla="*/ 416453 h 470547"/>
                  <a:gd name="connsiteX783" fmla="*/ 21518 w 578488"/>
                  <a:gd name="connsiteY783" fmla="*/ 417297 h 470547"/>
                  <a:gd name="connsiteX784" fmla="*/ 23621 w 578488"/>
                  <a:gd name="connsiteY784" fmla="*/ 414895 h 470547"/>
                  <a:gd name="connsiteX785" fmla="*/ 26357 w 578488"/>
                  <a:gd name="connsiteY785" fmla="*/ 414543 h 470547"/>
                  <a:gd name="connsiteX786" fmla="*/ 31345 w 578488"/>
                  <a:gd name="connsiteY786" fmla="*/ 412116 h 470547"/>
                  <a:gd name="connsiteX787" fmla="*/ 31241 w 578488"/>
                  <a:gd name="connsiteY787" fmla="*/ 411674 h 470547"/>
                  <a:gd name="connsiteX788" fmla="*/ 27866 w 578488"/>
                  <a:gd name="connsiteY788" fmla="*/ 412208 h 470547"/>
                  <a:gd name="connsiteX789" fmla="*/ 25819 w 578488"/>
                  <a:gd name="connsiteY789" fmla="*/ 412287 h 470547"/>
                  <a:gd name="connsiteX790" fmla="*/ 22885 w 578488"/>
                  <a:gd name="connsiteY790" fmla="*/ 412896 h 470547"/>
                  <a:gd name="connsiteX791" fmla="*/ 21326 w 578488"/>
                  <a:gd name="connsiteY791" fmla="*/ 412461 h 470547"/>
                  <a:gd name="connsiteX792" fmla="*/ 20596 w 578488"/>
                  <a:gd name="connsiteY792" fmla="*/ 410642 h 470547"/>
                  <a:gd name="connsiteX793" fmla="*/ 21770 w 578488"/>
                  <a:gd name="connsiteY793" fmla="*/ 409002 h 470547"/>
                  <a:gd name="connsiteX794" fmla="*/ 26478 w 578488"/>
                  <a:gd name="connsiteY794" fmla="*/ 405081 h 470547"/>
                  <a:gd name="connsiteX795" fmla="*/ 28102 w 578488"/>
                  <a:gd name="connsiteY795" fmla="*/ 403361 h 470547"/>
                  <a:gd name="connsiteX796" fmla="*/ 29028 w 578488"/>
                  <a:gd name="connsiteY796" fmla="*/ 401753 h 470547"/>
                  <a:gd name="connsiteX797" fmla="*/ 28881 w 578488"/>
                  <a:gd name="connsiteY797" fmla="*/ 400658 h 470547"/>
                  <a:gd name="connsiteX798" fmla="*/ 29663 w 578488"/>
                  <a:gd name="connsiteY798" fmla="*/ 398392 h 470547"/>
                  <a:gd name="connsiteX799" fmla="*/ 34267 w 578488"/>
                  <a:gd name="connsiteY799" fmla="*/ 394426 h 470547"/>
                  <a:gd name="connsiteX800" fmla="*/ 38011 w 578488"/>
                  <a:gd name="connsiteY800" fmla="*/ 392611 h 470547"/>
                  <a:gd name="connsiteX801" fmla="*/ 39240 w 578488"/>
                  <a:gd name="connsiteY801" fmla="*/ 394173 h 470547"/>
                  <a:gd name="connsiteX802" fmla="*/ 38195 w 578488"/>
                  <a:gd name="connsiteY802" fmla="*/ 399051 h 470547"/>
                  <a:gd name="connsiteX803" fmla="*/ 38205 w 578488"/>
                  <a:gd name="connsiteY803" fmla="*/ 401062 h 470547"/>
                  <a:gd name="connsiteX804" fmla="*/ 41170 w 578488"/>
                  <a:gd name="connsiteY804" fmla="*/ 393952 h 470547"/>
                  <a:gd name="connsiteX805" fmla="*/ 42475 w 578488"/>
                  <a:gd name="connsiteY805" fmla="*/ 392258 h 470547"/>
                  <a:gd name="connsiteX806" fmla="*/ 43960 w 578488"/>
                  <a:gd name="connsiteY806" fmla="*/ 391063 h 470547"/>
                  <a:gd name="connsiteX807" fmla="*/ 47556 w 578488"/>
                  <a:gd name="connsiteY807" fmla="*/ 390260 h 470547"/>
                  <a:gd name="connsiteX808" fmla="*/ 48573 w 578488"/>
                  <a:gd name="connsiteY808" fmla="*/ 389136 h 470547"/>
                  <a:gd name="connsiteX809" fmla="*/ 44386 w 578488"/>
                  <a:gd name="connsiteY809" fmla="*/ 389508 h 470547"/>
                  <a:gd name="connsiteX810" fmla="*/ 34228 w 578488"/>
                  <a:gd name="connsiteY810" fmla="*/ 392228 h 470547"/>
                  <a:gd name="connsiteX811" fmla="*/ 29946 w 578488"/>
                  <a:gd name="connsiteY811" fmla="*/ 394649 h 470547"/>
                  <a:gd name="connsiteX812" fmla="*/ 28806 w 578488"/>
                  <a:gd name="connsiteY812" fmla="*/ 396513 h 470547"/>
                  <a:gd name="connsiteX813" fmla="*/ 25834 w 578488"/>
                  <a:gd name="connsiteY813" fmla="*/ 399318 h 470547"/>
                  <a:gd name="connsiteX814" fmla="*/ 24441 w 578488"/>
                  <a:gd name="connsiteY814" fmla="*/ 401138 h 470547"/>
                  <a:gd name="connsiteX815" fmla="*/ 23826 w 578488"/>
                  <a:gd name="connsiteY815" fmla="*/ 403807 h 470547"/>
                  <a:gd name="connsiteX816" fmla="*/ 22152 w 578488"/>
                  <a:gd name="connsiteY816" fmla="*/ 405256 h 470547"/>
                  <a:gd name="connsiteX817" fmla="*/ 19896 w 578488"/>
                  <a:gd name="connsiteY817" fmla="*/ 405791 h 470547"/>
                  <a:gd name="connsiteX818" fmla="*/ 16761 w 578488"/>
                  <a:gd name="connsiteY818" fmla="*/ 409168 h 470547"/>
                  <a:gd name="connsiteX819" fmla="*/ 15379 w 578488"/>
                  <a:gd name="connsiteY819" fmla="*/ 411878 h 470547"/>
                  <a:gd name="connsiteX820" fmla="*/ 12259 w 578488"/>
                  <a:gd name="connsiteY820" fmla="*/ 414035 h 470547"/>
                  <a:gd name="connsiteX821" fmla="*/ 10278 w 578488"/>
                  <a:gd name="connsiteY821" fmla="*/ 415692 h 470547"/>
                  <a:gd name="connsiteX822" fmla="*/ 9628 w 578488"/>
                  <a:gd name="connsiteY822" fmla="*/ 416283 h 470547"/>
                  <a:gd name="connsiteX823" fmla="*/ 8557 w 578488"/>
                  <a:gd name="connsiteY823" fmla="*/ 417911 h 470547"/>
                  <a:gd name="connsiteX824" fmla="*/ 7667 w 578488"/>
                  <a:gd name="connsiteY824" fmla="*/ 418025 h 470547"/>
                  <a:gd name="connsiteX825" fmla="*/ 6892 w 578488"/>
                  <a:gd name="connsiteY825" fmla="*/ 417071 h 470547"/>
                  <a:gd name="connsiteX826" fmla="*/ 6763 w 578488"/>
                  <a:gd name="connsiteY826" fmla="*/ 414970 h 470547"/>
                  <a:gd name="connsiteX827" fmla="*/ 7080 w 578488"/>
                  <a:gd name="connsiteY827" fmla="*/ 411611 h 470547"/>
                  <a:gd name="connsiteX828" fmla="*/ 8581 w 578488"/>
                  <a:gd name="connsiteY828" fmla="*/ 409191 h 470547"/>
                  <a:gd name="connsiteX829" fmla="*/ 9298 w 578488"/>
                  <a:gd name="connsiteY829" fmla="*/ 406824 h 470547"/>
                  <a:gd name="connsiteX830" fmla="*/ 8300 w 578488"/>
                  <a:gd name="connsiteY830" fmla="*/ 404611 h 470547"/>
                  <a:gd name="connsiteX831" fmla="*/ 8991 w 578488"/>
                  <a:gd name="connsiteY831" fmla="*/ 403214 h 470547"/>
                  <a:gd name="connsiteX832" fmla="*/ 10313 w 578488"/>
                  <a:gd name="connsiteY832" fmla="*/ 403262 h 470547"/>
                  <a:gd name="connsiteX833" fmla="*/ 12768 w 578488"/>
                  <a:gd name="connsiteY833" fmla="*/ 403899 h 470547"/>
                  <a:gd name="connsiteX834" fmla="*/ 15379 w 578488"/>
                  <a:gd name="connsiteY834" fmla="*/ 403797 h 470547"/>
                  <a:gd name="connsiteX835" fmla="*/ 19669 w 578488"/>
                  <a:gd name="connsiteY835" fmla="*/ 402047 h 470547"/>
                  <a:gd name="connsiteX836" fmla="*/ 18985 w 578488"/>
                  <a:gd name="connsiteY836" fmla="*/ 401024 h 470547"/>
                  <a:gd name="connsiteX837" fmla="*/ 17132 w 578488"/>
                  <a:gd name="connsiteY837" fmla="*/ 400878 h 470547"/>
                  <a:gd name="connsiteX838" fmla="*/ 13673 w 578488"/>
                  <a:gd name="connsiteY838" fmla="*/ 401024 h 470547"/>
                  <a:gd name="connsiteX839" fmla="*/ 10764 w 578488"/>
                  <a:gd name="connsiteY839" fmla="*/ 399313 h 470547"/>
                  <a:gd name="connsiteX840" fmla="*/ 8503 w 578488"/>
                  <a:gd name="connsiteY840" fmla="*/ 395906 h 470547"/>
                  <a:gd name="connsiteX841" fmla="*/ 7475 w 578488"/>
                  <a:gd name="connsiteY841" fmla="*/ 391346 h 470547"/>
                  <a:gd name="connsiteX842" fmla="*/ 8162 w 578488"/>
                  <a:gd name="connsiteY842" fmla="*/ 390040 h 470547"/>
                  <a:gd name="connsiteX843" fmla="*/ 16528 w 578488"/>
                  <a:gd name="connsiteY843" fmla="*/ 385382 h 470547"/>
                  <a:gd name="connsiteX844" fmla="*/ 18780 w 578488"/>
                  <a:gd name="connsiteY844" fmla="*/ 383264 h 470547"/>
                  <a:gd name="connsiteX845" fmla="*/ 17475 w 578488"/>
                  <a:gd name="connsiteY845" fmla="*/ 383054 h 470547"/>
                  <a:gd name="connsiteX846" fmla="*/ 14336 w 578488"/>
                  <a:gd name="connsiteY846" fmla="*/ 385623 h 470547"/>
                  <a:gd name="connsiteX847" fmla="*/ 9840 w 578488"/>
                  <a:gd name="connsiteY847" fmla="*/ 387216 h 470547"/>
                  <a:gd name="connsiteX848" fmla="*/ 7005 w 578488"/>
                  <a:gd name="connsiteY848" fmla="*/ 385001 h 470547"/>
                  <a:gd name="connsiteX849" fmla="*/ 5530 w 578488"/>
                  <a:gd name="connsiteY849" fmla="*/ 382612 h 470547"/>
                  <a:gd name="connsiteX850" fmla="*/ 4681 w 578488"/>
                  <a:gd name="connsiteY850" fmla="*/ 377560 h 470547"/>
                  <a:gd name="connsiteX851" fmla="*/ 4988 w 578488"/>
                  <a:gd name="connsiteY851" fmla="*/ 374959 h 470547"/>
                  <a:gd name="connsiteX852" fmla="*/ 4633 w 578488"/>
                  <a:gd name="connsiteY852" fmla="*/ 371534 h 470547"/>
                  <a:gd name="connsiteX853" fmla="*/ 6553 w 578488"/>
                  <a:gd name="connsiteY853" fmla="*/ 370420 h 470547"/>
                  <a:gd name="connsiteX854" fmla="*/ 8700 w 578488"/>
                  <a:gd name="connsiteY854" fmla="*/ 371012 h 470547"/>
                  <a:gd name="connsiteX855" fmla="*/ 10816 w 578488"/>
                  <a:gd name="connsiteY855" fmla="*/ 371232 h 470547"/>
                  <a:gd name="connsiteX856" fmla="*/ 15616 w 578488"/>
                  <a:gd name="connsiteY856" fmla="*/ 370932 h 470547"/>
                  <a:gd name="connsiteX857" fmla="*/ 26201 w 578488"/>
                  <a:gd name="connsiteY857" fmla="*/ 368874 h 470547"/>
                  <a:gd name="connsiteX858" fmla="*/ 33025 w 578488"/>
                  <a:gd name="connsiteY858" fmla="*/ 370097 h 470547"/>
                  <a:gd name="connsiteX859" fmla="*/ 35798 w 578488"/>
                  <a:gd name="connsiteY859" fmla="*/ 369985 h 470547"/>
                  <a:gd name="connsiteX860" fmla="*/ 40041 w 578488"/>
                  <a:gd name="connsiteY860" fmla="*/ 368212 h 470547"/>
                  <a:gd name="connsiteX861" fmla="*/ 43755 w 578488"/>
                  <a:gd name="connsiteY861" fmla="*/ 368029 h 470547"/>
                  <a:gd name="connsiteX862" fmla="*/ 46532 w 578488"/>
                  <a:gd name="connsiteY862" fmla="*/ 369384 h 470547"/>
                  <a:gd name="connsiteX863" fmla="*/ 48050 w 578488"/>
                  <a:gd name="connsiteY863" fmla="*/ 370937 h 470547"/>
                  <a:gd name="connsiteX864" fmla="*/ 48238 w 578488"/>
                  <a:gd name="connsiteY864" fmla="*/ 373013 h 470547"/>
                  <a:gd name="connsiteX865" fmla="*/ 49523 w 578488"/>
                  <a:gd name="connsiteY865" fmla="*/ 374396 h 470547"/>
                  <a:gd name="connsiteX866" fmla="*/ 50391 w 578488"/>
                  <a:gd name="connsiteY866" fmla="*/ 373947 h 470547"/>
                  <a:gd name="connsiteX867" fmla="*/ 49700 w 578488"/>
                  <a:gd name="connsiteY867" fmla="*/ 372303 h 470547"/>
                  <a:gd name="connsiteX868" fmla="*/ 49555 w 578488"/>
                  <a:gd name="connsiteY868" fmla="*/ 369753 h 470547"/>
                  <a:gd name="connsiteX869" fmla="*/ 60719 w 578488"/>
                  <a:gd name="connsiteY869" fmla="*/ 366861 h 470547"/>
                  <a:gd name="connsiteX870" fmla="*/ 62035 w 578488"/>
                  <a:gd name="connsiteY870" fmla="*/ 365736 h 470547"/>
                  <a:gd name="connsiteX871" fmla="*/ 57599 w 578488"/>
                  <a:gd name="connsiteY871" fmla="*/ 365345 h 470547"/>
                  <a:gd name="connsiteX872" fmla="*/ 56331 w 578488"/>
                  <a:gd name="connsiteY872" fmla="*/ 362701 h 470547"/>
                  <a:gd name="connsiteX873" fmla="*/ 58674 w 578488"/>
                  <a:gd name="connsiteY873" fmla="*/ 358695 h 470547"/>
                  <a:gd name="connsiteX874" fmla="*/ 58454 w 578488"/>
                  <a:gd name="connsiteY874" fmla="*/ 358175 h 470547"/>
                  <a:gd name="connsiteX875" fmla="*/ 55990 w 578488"/>
                  <a:gd name="connsiteY875" fmla="*/ 360290 h 470547"/>
                  <a:gd name="connsiteX876" fmla="*/ 54777 w 578488"/>
                  <a:gd name="connsiteY876" fmla="*/ 363263 h 470547"/>
                  <a:gd name="connsiteX877" fmla="*/ 55258 w 578488"/>
                  <a:gd name="connsiteY877" fmla="*/ 365633 h 470547"/>
                  <a:gd name="connsiteX878" fmla="*/ 54770 w 578488"/>
                  <a:gd name="connsiteY878" fmla="*/ 366733 h 470547"/>
                  <a:gd name="connsiteX879" fmla="*/ 52505 w 578488"/>
                  <a:gd name="connsiteY879" fmla="*/ 367237 h 470547"/>
                  <a:gd name="connsiteX880" fmla="*/ 47398 w 578488"/>
                  <a:gd name="connsiteY880" fmla="*/ 367420 h 470547"/>
                  <a:gd name="connsiteX881" fmla="*/ 44120 w 578488"/>
                  <a:gd name="connsiteY881" fmla="*/ 366415 h 470547"/>
                  <a:gd name="connsiteX882" fmla="*/ 41084 w 578488"/>
                  <a:gd name="connsiteY882" fmla="*/ 365869 h 470547"/>
                  <a:gd name="connsiteX883" fmla="*/ 40050 w 578488"/>
                  <a:gd name="connsiteY883" fmla="*/ 365111 h 470547"/>
                  <a:gd name="connsiteX884" fmla="*/ 40395 w 578488"/>
                  <a:gd name="connsiteY884" fmla="*/ 363419 h 470547"/>
                  <a:gd name="connsiteX885" fmla="*/ 39821 w 578488"/>
                  <a:gd name="connsiteY885" fmla="*/ 363070 h 470547"/>
                  <a:gd name="connsiteX886" fmla="*/ 38564 w 578488"/>
                  <a:gd name="connsiteY886" fmla="*/ 364591 h 470547"/>
                  <a:gd name="connsiteX887" fmla="*/ 37448 w 578488"/>
                  <a:gd name="connsiteY887" fmla="*/ 367620 h 470547"/>
                  <a:gd name="connsiteX888" fmla="*/ 35035 w 578488"/>
                  <a:gd name="connsiteY888" fmla="*/ 368317 h 470547"/>
                  <a:gd name="connsiteX889" fmla="*/ 28380 w 578488"/>
                  <a:gd name="connsiteY889" fmla="*/ 367193 h 470547"/>
                  <a:gd name="connsiteX890" fmla="*/ 18745 w 578488"/>
                  <a:gd name="connsiteY890" fmla="*/ 367855 h 470547"/>
                  <a:gd name="connsiteX891" fmla="*/ 14422 w 578488"/>
                  <a:gd name="connsiteY891" fmla="*/ 369378 h 470547"/>
                  <a:gd name="connsiteX892" fmla="*/ 11621 w 578488"/>
                  <a:gd name="connsiteY892" fmla="*/ 369179 h 470547"/>
                  <a:gd name="connsiteX893" fmla="*/ 6804 w 578488"/>
                  <a:gd name="connsiteY893" fmla="*/ 366511 h 470547"/>
                  <a:gd name="connsiteX894" fmla="*/ 4923 w 578488"/>
                  <a:gd name="connsiteY894" fmla="*/ 364387 h 470547"/>
                  <a:gd name="connsiteX895" fmla="*/ 4221 w 578488"/>
                  <a:gd name="connsiteY895" fmla="*/ 360099 h 470547"/>
                  <a:gd name="connsiteX896" fmla="*/ 4504 w 578488"/>
                  <a:gd name="connsiteY896" fmla="*/ 358210 h 470547"/>
                  <a:gd name="connsiteX897" fmla="*/ 8257 w 578488"/>
                  <a:gd name="connsiteY897" fmla="*/ 357414 h 470547"/>
                  <a:gd name="connsiteX898" fmla="*/ 10155 w 578488"/>
                  <a:gd name="connsiteY898" fmla="*/ 357470 h 470547"/>
                  <a:gd name="connsiteX899" fmla="*/ 11932 w 578488"/>
                  <a:gd name="connsiteY899" fmla="*/ 356454 h 470547"/>
                  <a:gd name="connsiteX900" fmla="*/ 10360 w 578488"/>
                  <a:gd name="connsiteY900" fmla="*/ 355794 h 470547"/>
                  <a:gd name="connsiteX901" fmla="*/ 8149 w 578488"/>
                  <a:gd name="connsiteY901" fmla="*/ 354496 h 470547"/>
                  <a:gd name="connsiteX902" fmla="*/ 6642 w 578488"/>
                  <a:gd name="connsiteY902" fmla="*/ 351893 h 470547"/>
                  <a:gd name="connsiteX903" fmla="*/ 4370 w 578488"/>
                  <a:gd name="connsiteY903" fmla="*/ 351044 h 470547"/>
                  <a:gd name="connsiteX904" fmla="*/ 2848 w 578488"/>
                  <a:gd name="connsiteY904" fmla="*/ 348822 h 470547"/>
                  <a:gd name="connsiteX905" fmla="*/ 2461 w 578488"/>
                  <a:gd name="connsiteY905" fmla="*/ 345461 h 470547"/>
                  <a:gd name="connsiteX906" fmla="*/ 2897 w 578488"/>
                  <a:gd name="connsiteY906" fmla="*/ 343122 h 470547"/>
                  <a:gd name="connsiteX907" fmla="*/ 4113 w 578488"/>
                  <a:gd name="connsiteY907" fmla="*/ 342369 h 470547"/>
                  <a:gd name="connsiteX908" fmla="*/ 7031 w 578488"/>
                  <a:gd name="connsiteY908" fmla="*/ 342881 h 470547"/>
                  <a:gd name="connsiteX909" fmla="*/ 14733 w 578488"/>
                  <a:gd name="connsiteY909" fmla="*/ 342488 h 470547"/>
                  <a:gd name="connsiteX910" fmla="*/ 21984 w 578488"/>
                  <a:gd name="connsiteY910" fmla="*/ 344865 h 470547"/>
                  <a:gd name="connsiteX911" fmla="*/ 26905 w 578488"/>
                  <a:gd name="connsiteY911" fmla="*/ 346212 h 470547"/>
                  <a:gd name="connsiteX912" fmla="*/ 36875 w 578488"/>
                  <a:gd name="connsiteY912" fmla="*/ 345535 h 470547"/>
                  <a:gd name="connsiteX913" fmla="*/ 42714 w 578488"/>
                  <a:gd name="connsiteY913" fmla="*/ 343413 h 470547"/>
                  <a:gd name="connsiteX914" fmla="*/ 41643 w 578488"/>
                  <a:gd name="connsiteY914" fmla="*/ 342826 h 470547"/>
                  <a:gd name="connsiteX915" fmla="*/ 35310 w 578488"/>
                  <a:gd name="connsiteY915" fmla="*/ 344053 h 470547"/>
                  <a:gd name="connsiteX916" fmla="*/ 29456 w 578488"/>
                  <a:gd name="connsiteY916" fmla="*/ 344003 h 470547"/>
                  <a:gd name="connsiteX917" fmla="*/ 19136 w 578488"/>
                  <a:gd name="connsiteY917" fmla="*/ 341603 h 470547"/>
                  <a:gd name="connsiteX918" fmla="*/ 14904 w 578488"/>
                  <a:gd name="connsiteY918" fmla="*/ 340829 h 470547"/>
                  <a:gd name="connsiteX919" fmla="*/ 10345 w 578488"/>
                  <a:gd name="connsiteY919" fmla="*/ 341171 h 470547"/>
                  <a:gd name="connsiteX920" fmla="*/ 7972 w 578488"/>
                  <a:gd name="connsiteY920" fmla="*/ 340442 h 470547"/>
                  <a:gd name="connsiteX921" fmla="*/ 6577 w 578488"/>
                  <a:gd name="connsiteY921" fmla="*/ 338065 h 470547"/>
                  <a:gd name="connsiteX922" fmla="*/ 7609 w 578488"/>
                  <a:gd name="connsiteY922" fmla="*/ 333512 h 470547"/>
                  <a:gd name="connsiteX923" fmla="*/ 9771 w 578488"/>
                  <a:gd name="connsiteY923" fmla="*/ 332528 h 470547"/>
                  <a:gd name="connsiteX924" fmla="*/ 10941 w 578488"/>
                  <a:gd name="connsiteY924" fmla="*/ 333717 h 470547"/>
                  <a:gd name="connsiteX925" fmla="*/ 12353 w 578488"/>
                  <a:gd name="connsiteY925" fmla="*/ 333792 h 470547"/>
                  <a:gd name="connsiteX926" fmla="*/ 13783 w 578488"/>
                  <a:gd name="connsiteY926" fmla="*/ 331887 h 470547"/>
                  <a:gd name="connsiteX927" fmla="*/ 15152 w 578488"/>
                  <a:gd name="connsiteY927" fmla="*/ 330801 h 470547"/>
                  <a:gd name="connsiteX928" fmla="*/ 16236 w 578488"/>
                  <a:gd name="connsiteY928" fmla="*/ 328341 h 470547"/>
                  <a:gd name="connsiteX929" fmla="*/ 20324 w 578488"/>
                  <a:gd name="connsiteY929" fmla="*/ 326007 h 470547"/>
                  <a:gd name="connsiteX930" fmla="*/ 22051 w 578488"/>
                  <a:gd name="connsiteY930" fmla="*/ 325809 h 470547"/>
                  <a:gd name="connsiteX931" fmla="*/ 24528 w 578488"/>
                  <a:gd name="connsiteY931" fmla="*/ 324733 h 470547"/>
                  <a:gd name="connsiteX932" fmla="*/ 26109 w 578488"/>
                  <a:gd name="connsiteY932" fmla="*/ 325038 h 470547"/>
                  <a:gd name="connsiteX933" fmla="*/ 27122 w 578488"/>
                  <a:gd name="connsiteY933" fmla="*/ 326118 h 470547"/>
                  <a:gd name="connsiteX934" fmla="*/ 28402 w 578488"/>
                  <a:gd name="connsiteY934" fmla="*/ 327012 h 470547"/>
                  <a:gd name="connsiteX935" fmla="*/ 31177 w 578488"/>
                  <a:gd name="connsiteY935" fmla="*/ 326903 h 470547"/>
                  <a:gd name="connsiteX936" fmla="*/ 39382 w 578488"/>
                  <a:gd name="connsiteY936" fmla="*/ 325033 h 470547"/>
                  <a:gd name="connsiteX937" fmla="*/ 40266 w 578488"/>
                  <a:gd name="connsiteY937" fmla="*/ 324483 h 470547"/>
                  <a:gd name="connsiteX938" fmla="*/ 41866 w 578488"/>
                  <a:gd name="connsiteY938" fmla="*/ 322944 h 470547"/>
                  <a:gd name="connsiteX939" fmla="*/ 36664 w 578488"/>
                  <a:gd name="connsiteY939" fmla="*/ 323630 h 470547"/>
                  <a:gd name="connsiteX940" fmla="*/ 32343 w 578488"/>
                  <a:gd name="connsiteY940" fmla="*/ 324723 h 470547"/>
                  <a:gd name="connsiteX941" fmla="*/ 29566 w 578488"/>
                  <a:gd name="connsiteY941" fmla="*/ 325026 h 470547"/>
                  <a:gd name="connsiteX942" fmla="*/ 29175 w 578488"/>
                  <a:gd name="connsiteY942" fmla="*/ 323662 h 470547"/>
                  <a:gd name="connsiteX943" fmla="*/ 30199 w 578488"/>
                  <a:gd name="connsiteY943" fmla="*/ 322450 h 470547"/>
                  <a:gd name="connsiteX944" fmla="*/ 31807 w 578488"/>
                  <a:gd name="connsiteY944" fmla="*/ 321160 h 470547"/>
                  <a:gd name="connsiteX945" fmla="*/ 32589 w 578488"/>
                  <a:gd name="connsiteY945" fmla="*/ 318959 h 470547"/>
                  <a:gd name="connsiteX946" fmla="*/ 34359 w 578488"/>
                  <a:gd name="connsiteY946" fmla="*/ 318019 h 470547"/>
                  <a:gd name="connsiteX947" fmla="*/ 36273 w 578488"/>
                  <a:gd name="connsiteY947" fmla="*/ 318069 h 470547"/>
                  <a:gd name="connsiteX948" fmla="*/ 40229 w 578488"/>
                  <a:gd name="connsiteY948" fmla="*/ 317669 h 470547"/>
                  <a:gd name="connsiteX949" fmla="*/ 43021 w 578488"/>
                  <a:gd name="connsiteY949" fmla="*/ 317096 h 470547"/>
                  <a:gd name="connsiteX950" fmla="*/ 47808 w 578488"/>
                  <a:gd name="connsiteY950" fmla="*/ 317480 h 470547"/>
                  <a:gd name="connsiteX951" fmla="*/ 54943 w 578488"/>
                  <a:gd name="connsiteY951" fmla="*/ 318323 h 470547"/>
                  <a:gd name="connsiteX952" fmla="*/ 59542 w 578488"/>
                  <a:gd name="connsiteY952" fmla="*/ 320372 h 470547"/>
                  <a:gd name="connsiteX953" fmla="*/ 61274 w 578488"/>
                  <a:gd name="connsiteY953" fmla="*/ 320187 h 470547"/>
                  <a:gd name="connsiteX954" fmla="*/ 63110 w 578488"/>
                  <a:gd name="connsiteY954" fmla="*/ 319642 h 470547"/>
                  <a:gd name="connsiteX955" fmla="*/ 63941 w 578488"/>
                  <a:gd name="connsiteY955" fmla="*/ 318899 h 470547"/>
                  <a:gd name="connsiteX956" fmla="*/ 60331 w 578488"/>
                  <a:gd name="connsiteY956" fmla="*/ 318048 h 470547"/>
                  <a:gd name="connsiteX957" fmla="*/ 60125 w 578488"/>
                  <a:gd name="connsiteY957" fmla="*/ 316834 h 470547"/>
                  <a:gd name="connsiteX958" fmla="*/ 60573 w 578488"/>
                  <a:gd name="connsiteY958" fmla="*/ 315918 h 470547"/>
                  <a:gd name="connsiteX959" fmla="*/ 66461 w 578488"/>
                  <a:gd name="connsiteY959" fmla="*/ 314229 h 470547"/>
                  <a:gd name="connsiteX960" fmla="*/ 72892 w 578488"/>
                  <a:gd name="connsiteY960" fmla="*/ 313855 h 470547"/>
                  <a:gd name="connsiteX961" fmla="*/ 71786 w 578488"/>
                  <a:gd name="connsiteY961" fmla="*/ 312494 h 470547"/>
                  <a:gd name="connsiteX962" fmla="*/ 57698 w 578488"/>
                  <a:gd name="connsiteY962" fmla="*/ 314548 h 470547"/>
                  <a:gd name="connsiteX963" fmla="*/ 54021 w 578488"/>
                  <a:gd name="connsiteY963" fmla="*/ 313146 h 470547"/>
                  <a:gd name="connsiteX964" fmla="*/ 51119 w 578488"/>
                  <a:gd name="connsiteY964" fmla="*/ 313158 h 470547"/>
                  <a:gd name="connsiteX965" fmla="*/ 49218 w 578488"/>
                  <a:gd name="connsiteY965" fmla="*/ 313959 h 470547"/>
                  <a:gd name="connsiteX966" fmla="*/ 43803 w 578488"/>
                  <a:gd name="connsiteY966" fmla="*/ 314929 h 470547"/>
                  <a:gd name="connsiteX967" fmla="*/ 42807 w 578488"/>
                  <a:gd name="connsiteY967" fmla="*/ 314239 h 470547"/>
                  <a:gd name="connsiteX968" fmla="*/ 43837 w 578488"/>
                  <a:gd name="connsiteY968" fmla="*/ 311857 h 470547"/>
                  <a:gd name="connsiteX969" fmla="*/ 47081 w 578488"/>
                  <a:gd name="connsiteY969" fmla="*/ 307944 h 470547"/>
                  <a:gd name="connsiteX970" fmla="*/ 47351 w 578488"/>
                  <a:gd name="connsiteY970" fmla="*/ 306984 h 470547"/>
                  <a:gd name="connsiteX971" fmla="*/ 48856 w 578488"/>
                  <a:gd name="connsiteY971" fmla="*/ 306041 h 470547"/>
                  <a:gd name="connsiteX972" fmla="*/ 57271 w 578488"/>
                  <a:gd name="connsiteY972" fmla="*/ 303765 h 470547"/>
                  <a:gd name="connsiteX973" fmla="*/ 61313 w 578488"/>
                  <a:gd name="connsiteY973" fmla="*/ 301118 h 470547"/>
                  <a:gd name="connsiteX974" fmla="*/ 63136 w 578488"/>
                  <a:gd name="connsiteY974" fmla="*/ 300782 h 470547"/>
                  <a:gd name="connsiteX975" fmla="*/ 64943 w 578488"/>
                  <a:gd name="connsiteY975" fmla="*/ 300967 h 470547"/>
                  <a:gd name="connsiteX976" fmla="*/ 67692 w 578488"/>
                  <a:gd name="connsiteY976" fmla="*/ 300657 h 470547"/>
                  <a:gd name="connsiteX977" fmla="*/ 73004 w 578488"/>
                  <a:gd name="connsiteY977" fmla="*/ 301415 h 470547"/>
                  <a:gd name="connsiteX978" fmla="*/ 75448 w 578488"/>
                  <a:gd name="connsiteY978" fmla="*/ 304729 h 470547"/>
                  <a:gd name="connsiteX979" fmla="*/ 77647 w 578488"/>
                  <a:gd name="connsiteY979" fmla="*/ 305769 h 470547"/>
                  <a:gd name="connsiteX980" fmla="*/ 84559 w 578488"/>
                  <a:gd name="connsiteY980" fmla="*/ 309900 h 470547"/>
                  <a:gd name="connsiteX981" fmla="*/ 84250 w 578488"/>
                  <a:gd name="connsiteY981" fmla="*/ 308712 h 470547"/>
                  <a:gd name="connsiteX982" fmla="*/ 78267 w 578488"/>
                  <a:gd name="connsiteY982" fmla="*/ 303109 h 470547"/>
                  <a:gd name="connsiteX983" fmla="*/ 75980 w 578488"/>
                  <a:gd name="connsiteY983" fmla="*/ 301720 h 470547"/>
                  <a:gd name="connsiteX984" fmla="*/ 74274 w 578488"/>
                  <a:gd name="connsiteY984" fmla="*/ 298962 h 470547"/>
                  <a:gd name="connsiteX985" fmla="*/ 74859 w 578488"/>
                  <a:gd name="connsiteY985" fmla="*/ 296352 h 470547"/>
                  <a:gd name="connsiteX986" fmla="*/ 76783 w 578488"/>
                  <a:gd name="connsiteY986" fmla="*/ 294608 h 470547"/>
                  <a:gd name="connsiteX987" fmla="*/ 83609 w 578488"/>
                  <a:gd name="connsiteY987" fmla="*/ 293673 h 470547"/>
                  <a:gd name="connsiteX988" fmla="*/ 84833 w 578488"/>
                  <a:gd name="connsiteY988" fmla="*/ 292663 h 470547"/>
                  <a:gd name="connsiteX989" fmla="*/ 84954 w 578488"/>
                  <a:gd name="connsiteY989" fmla="*/ 290926 h 470547"/>
                  <a:gd name="connsiteX990" fmla="*/ 83909 w 578488"/>
                  <a:gd name="connsiteY990" fmla="*/ 289737 h 470547"/>
                  <a:gd name="connsiteX991" fmla="*/ 81398 w 578488"/>
                  <a:gd name="connsiteY991" fmla="*/ 289806 h 470547"/>
                  <a:gd name="connsiteX992" fmla="*/ 79327 w 578488"/>
                  <a:gd name="connsiteY992" fmla="*/ 289069 h 470547"/>
                  <a:gd name="connsiteX993" fmla="*/ 78757 w 578488"/>
                  <a:gd name="connsiteY993" fmla="*/ 287194 h 470547"/>
                  <a:gd name="connsiteX994" fmla="*/ 79584 w 578488"/>
                  <a:gd name="connsiteY994" fmla="*/ 285926 h 470547"/>
                  <a:gd name="connsiteX995" fmla="*/ 83520 w 578488"/>
                  <a:gd name="connsiteY995" fmla="*/ 283612 h 470547"/>
                  <a:gd name="connsiteX996" fmla="*/ 85675 w 578488"/>
                  <a:gd name="connsiteY996" fmla="*/ 282860 h 470547"/>
                  <a:gd name="connsiteX997" fmla="*/ 89407 w 578488"/>
                  <a:gd name="connsiteY997" fmla="*/ 282044 h 470547"/>
                  <a:gd name="connsiteX998" fmla="*/ 95896 w 578488"/>
                  <a:gd name="connsiteY998" fmla="*/ 283876 h 470547"/>
                  <a:gd name="connsiteX999" fmla="*/ 96388 w 578488"/>
                  <a:gd name="connsiteY999" fmla="*/ 284835 h 470547"/>
                  <a:gd name="connsiteX1000" fmla="*/ 94570 w 578488"/>
                  <a:gd name="connsiteY1000" fmla="*/ 287141 h 470547"/>
                  <a:gd name="connsiteX1001" fmla="*/ 94753 w 578488"/>
                  <a:gd name="connsiteY1001" fmla="*/ 288434 h 470547"/>
                  <a:gd name="connsiteX1002" fmla="*/ 96343 w 578488"/>
                  <a:gd name="connsiteY1002" fmla="*/ 288577 h 470547"/>
                  <a:gd name="connsiteX1003" fmla="*/ 100048 w 578488"/>
                  <a:gd name="connsiteY1003" fmla="*/ 284691 h 470547"/>
                  <a:gd name="connsiteX1004" fmla="*/ 104406 w 578488"/>
                  <a:gd name="connsiteY1004" fmla="*/ 284154 h 470547"/>
                  <a:gd name="connsiteX1005" fmla="*/ 106209 w 578488"/>
                  <a:gd name="connsiteY1005" fmla="*/ 283318 h 470547"/>
                  <a:gd name="connsiteX1006" fmla="*/ 108301 w 578488"/>
                  <a:gd name="connsiteY1006" fmla="*/ 282792 h 470547"/>
                  <a:gd name="connsiteX1007" fmla="*/ 111294 w 578488"/>
                  <a:gd name="connsiteY1007" fmla="*/ 286309 h 470547"/>
                  <a:gd name="connsiteX1008" fmla="*/ 112605 w 578488"/>
                  <a:gd name="connsiteY1008" fmla="*/ 287433 h 470547"/>
                  <a:gd name="connsiteX1009" fmla="*/ 113590 w 578488"/>
                  <a:gd name="connsiteY1009" fmla="*/ 287894 h 470547"/>
                  <a:gd name="connsiteX1010" fmla="*/ 114544 w 578488"/>
                  <a:gd name="connsiteY1010" fmla="*/ 290815 h 470547"/>
                  <a:gd name="connsiteX1011" fmla="*/ 115468 w 578488"/>
                  <a:gd name="connsiteY1011" fmla="*/ 290971 h 470547"/>
                  <a:gd name="connsiteX1012" fmla="*/ 116785 w 578488"/>
                  <a:gd name="connsiteY1012" fmla="*/ 289507 h 470547"/>
                  <a:gd name="connsiteX1013" fmla="*/ 119174 w 578488"/>
                  <a:gd name="connsiteY1013" fmla="*/ 288736 h 470547"/>
                  <a:gd name="connsiteX1014" fmla="*/ 122523 w 578488"/>
                  <a:gd name="connsiteY1014" fmla="*/ 288227 h 470547"/>
                  <a:gd name="connsiteX1015" fmla="*/ 128070 w 578488"/>
                  <a:gd name="connsiteY1015" fmla="*/ 289000 h 470547"/>
                  <a:gd name="connsiteX1016" fmla="*/ 130582 w 578488"/>
                  <a:gd name="connsiteY1016" fmla="*/ 288429 h 470547"/>
                  <a:gd name="connsiteX1017" fmla="*/ 131813 w 578488"/>
                  <a:gd name="connsiteY1017" fmla="*/ 288509 h 470547"/>
                  <a:gd name="connsiteX1018" fmla="*/ 130632 w 578488"/>
                  <a:gd name="connsiteY1018" fmla="*/ 285883 h 470547"/>
                  <a:gd name="connsiteX1019" fmla="*/ 129899 w 578488"/>
                  <a:gd name="connsiteY1019" fmla="*/ 285124 h 470547"/>
                  <a:gd name="connsiteX1020" fmla="*/ 131042 w 578488"/>
                  <a:gd name="connsiteY1020" fmla="*/ 282777 h 470547"/>
                  <a:gd name="connsiteX1021" fmla="*/ 132234 w 578488"/>
                  <a:gd name="connsiteY1021" fmla="*/ 281859 h 470547"/>
                  <a:gd name="connsiteX1022" fmla="*/ 136067 w 578488"/>
                  <a:gd name="connsiteY1022" fmla="*/ 280209 h 470547"/>
                  <a:gd name="connsiteX1023" fmla="*/ 139722 w 578488"/>
                  <a:gd name="connsiteY1023" fmla="*/ 279472 h 470547"/>
                  <a:gd name="connsiteX1024" fmla="*/ 142109 w 578488"/>
                  <a:gd name="connsiteY1024" fmla="*/ 277904 h 470547"/>
                  <a:gd name="connsiteX1025" fmla="*/ 145313 w 578488"/>
                  <a:gd name="connsiteY1025" fmla="*/ 276462 h 470547"/>
                  <a:gd name="connsiteX1026" fmla="*/ 144810 w 578488"/>
                  <a:gd name="connsiteY1026" fmla="*/ 275306 h 470547"/>
                  <a:gd name="connsiteX1027" fmla="*/ 143918 w 578488"/>
                  <a:gd name="connsiteY1027" fmla="*/ 273967 h 470547"/>
                  <a:gd name="connsiteX1028" fmla="*/ 141845 w 578488"/>
                  <a:gd name="connsiteY1028" fmla="*/ 273882 h 470547"/>
                  <a:gd name="connsiteX1029" fmla="*/ 140999 w 578488"/>
                  <a:gd name="connsiteY1029" fmla="*/ 273151 h 470547"/>
                  <a:gd name="connsiteX1030" fmla="*/ 143631 w 578488"/>
                  <a:gd name="connsiteY1030" fmla="*/ 271414 h 470547"/>
                  <a:gd name="connsiteX1031" fmla="*/ 147235 w 578488"/>
                  <a:gd name="connsiteY1031" fmla="*/ 269481 h 470547"/>
                  <a:gd name="connsiteX1032" fmla="*/ 146607 w 578488"/>
                  <a:gd name="connsiteY1032" fmla="*/ 268721 h 470547"/>
                  <a:gd name="connsiteX1033" fmla="*/ 143897 w 578488"/>
                  <a:gd name="connsiteY1033" fmla="*/ 267861 h 470547"/>
                  <a:gd name="connsiteX1034" fmla="*/ 141839 w 578488"/>
                  <a:gd name="connsiteY1034" fmla="*/ 268509 h 470547"/>
                  <a:gd name="connsiteX1035" fmla="*/ 138779 w 578488"/>
                  <a:gd name="connsiteY1035" fmla="*/ 270005 h 470547"/>
                  <a:gd name="connsiteX1036" fmla="*/ 135220 w 578488"/>
                  <a:gd name="connsiteY1036" fmla="*/ 272369 h 470547"/>
                  <a:gd name="connsiteX1037" fmla="*/ 136380 w 578488"/>
                  <a:gd name="connsiteY1037" fmla="*/ 273057 h 470547"/>
                  <a:gd name="connsiteX1038" fmla="*/ 138161 w 578488"/>
                  <a:gd name="connsiteY1038" fmla="*/ 275041 h 470547"/>
                  <a:gd name="connsiteX1039" fmla="*/ 135676 w 578488"/>
                  <a:gd name="connsiteY1039" fmla="*/ 277679 h 470547"/>
                  <a:gd name="connsiteX1040" fmla="*/ 122504 w 578488"/>
                  <a:gd name="connsiteY1040" fmla="*/ 284668 h 470547"/>
                  <a:gd name="connsiteX1041" fmla="*/ 116222 w 578488"/>
                  <a:gd name="connsiteY1041" fmla="*/ 286710 h 470547"/>
                  <a:gd name="connsiteX1042" fmla="*/ 113324 w 578488"/>
                  <a:gd name="connsiteY1042" fmla="*/ 286392 h 470547"/>
                  <a:gd name="connsiteX1043" fmla="*/ 112633 w 578488"/>
                  <a:gd name="connsiteY1043" fmla="*/ 284486 h 470547"/>
                  <a:gd name="connsiteX1044" fmla="*/ 111296 w 578488"/>
                  <a:gd name="connsiteY1044" fmla="*/ 283074 h 470547"/>
                  <a:gd name="connsiteX1045" fmla="*/ 109863 w 578488"/>
                  <a:gd name="connsiteY1045" fmla="*/ 280162 h 470547"/>
                  <a:gd name="connsiteX1046" fmla="*/ 107425 w 578488"/>
                  <a:gd name="connsiteY1046" fmla="*/ 280240 h 470547"/>
                  <a:gd name="connsiteX1047" fmla="*/ 106040 w 578488"/>
                  <a:gd name="connsiteY1047" fmla="*/ 280884 h 470547"/>
                  <a:gd name="connsiteX1048" fmla="*/ 105436 w 578488"/>
                  <a:gd name="connsiteY1048" fmla="*/ 279929 h 470547"/>
                  <a:gd name="connsiteX1049" fmla="*/ 106485 w 578488"/>
                  <a:gd name="connsiteY1049" fmla="*/ 276814 h 470547"/>
                  <a:gd name="connsiteX1050" fmla="*/ 108548 w 578488"/>
                  <a:gd name="connsiteY1050" fmla="*/ 274348 h 470547"/>
                  <a:gd name="connsiteX1051" fmla="*/ 112007 w 578488"/>
                  <a:gd name="connsiteY1051" fmla="*/ 272484 h 470547"/>
                  <a:gd name="connsiteX1052" fmla="*/ 113665 w 578488"/>
                  <a:gd name="connsiteY1052" fmla="*/ 270230 h 470547"/>
                  <a:gd name="connsiteX1053" fmla="*/ 115224 w 578488"/>
                  <a:gd name="connsiteY1053" fmla="*/ 266650 h 470547"/>
                  <a:gd name="connsiteX1054" fmla="*/ 120228 w 578488"/>
                  <a:gd name="connsiteY1054" fmla="*/ 263237 h 470547"/>
                  <a:gd name="connsiteX1055" fmla="*/ 127511 w 578488"/>
                  <a:gd name="connsiteY1055" fmla="*/ 254770 h 470547"/>
                  <a:gd name="connsiteX1056" fmla="*/ 133445 w 578488"/>
                  <a:gd name="connsiteY1056" fmla="*/ 252061 h 470547"/>
                  <a:gd name="connsiteX1057" fmla="*/ 135620 w 578488"/>
                  <a:gd name="connsiteY1057" fmla="*/ 249095 h 470547"/>
                  <a:gd name="connsiteX1058" fmla="*/ 139116 w 578488"/>
                  <a:gd name="connsiteY1058" fmla="*/ 247783 h 470547"/>
                  <a:gd name="connsiteX1059" fmla="*/ 142100 w 578488"/>
                  <a:gd name="connsiteY1059" fmla="*/ 245465 h 470547"/>
                  <a:gd name="connsiteX1060" fmla="*/ 144443 w 578488"/>
                  <a:gd name="connsiteY1060" fmla="*/ 245235 h 470547"/>
                  <a:gd name="connsiteX1061" fmla="*/ 148699 w 578488"/>
                  <a:gd name="connsiteY1061" fmla="*/ 243146 h 470547"/>
                  <a:gd name="connsiteX1062" fmla="*/ 151111 w 578488"/>
                  <a:gd name="connsiteY1062" fmla="*/ 240658 h 470547"/>
                  <a:gd name="connsiteX1063" fmla="*/ 149537 w 578488"/>
                  <a:gd name="connsiteY1063" fmla="*/ 240503 h 470547"/>
                  <a:gd name="connsiteX1064" fmla="*/ 145795 w 578488"/>
                  <a:gd name="connsiteY1064" fmla="*/ 242123 h 470547"/>
                  <a:gd name="connsiteX1065" fmla="*/ 143678 w 578488"/>
                  <a:gd name="connsiteY1065" fmla="*/ 242774 h 470547"/>
                  <a:gd name="connsiteX1066" fmla="*/ 143828 w 578488"/>
                  <a:gd name="connsiteY1066" fmla="*/ 240104 h 470547"/>
                  <a:gd name="connsiteX1067" fmla="*/ 144853 w 578488"/>
                  <a:gd name="connsiteY1067" fmla="*/ 237363 h 470547"/>
                  <a:gd name="connsiteX1068" fmla="*/ 147937 w 578488"/>
                  <a:gd name="connsiteY1068" fmla="*/ 234854 h 470547"/>
                  <a:gd name="connsiteX1069" fmla="*/ 162759 w 578488"/>
                  <a:gd name="connsiteY1069" fmla="*/ 227548 h 470547"/>
                  <a:gd name="connsiteX1070" fmla="*/ 164238 w 578488"/>
                  <a:gd name="connsiteY1070" fmla="*/ 228758 h 470547"/>
                  <a:gd name="connsiteX1071" fmla="*/ 166006 w 578488"/>
                  <a:gd name="connsiteY1071" fmla="*/ 230895 h 470547"/>
                  <a:gd name="connsiteX1072" fmla="*/ 170470 w 578488"/>
                  <a:gd name="connsiteY1072" fmla="*/ 230412 h 470547"/>
                  <a:gd name="connsiteX1073" fmla="*/ 175556 w 578488"/>
                  <a:gd name="connsiteY1073" fmla="*/ 226271 h 470547"/>
                  <a:gd name="connsiteX1074" fmla="*/ 179473 w 578488"/>
                  <a:gd name="connsiteY1074" fmla="*/ 221764 h 470547"/>
                  <a:gd name="connsiteX1075" fmla="*/ 177356 w 578488"/>
                  <a:gd name="connsiteY1075" fmla="*/ 222551 h 470547"/>
                  <a:gd name="connsiteX1076" fmla="*/ 175046 w 578488"/>
                  <a:gd name="connsiteY1076" fmla="*/ 224397 h 470547"/>
                  <a:gd name="connsiteX1077" fmla="*/ 170543 w 578488"/>
                  <a:gd name="connsiteY1077" fmla="*/ 226959 h 470547"/>
                  <a:gd name="connsiteX1078" fmla="*/ 168462 w 578488"/>
                  <a:gd name="connsiteY1078" fmla="*/ 227364 h 470547"/>
                  <a:gd name="connsiteX1079" fmla="*/ 167274 w 578488"/>
                  <a:gd name="connsiteY1079" fmla="*/ 227031 h 470547"/>
                  <a:gd name="connsiteX1080" fmla="*/ 166613 w 578488"/>
                  <a:gd name="connsiteY1080" fmla="*/ 225322 h 470547"/>
                  <a:gd name="connsiteX1081" fmla="*/ 165052 w 578488"/>
                  <a:gd name="connsiteY1081" fmla="*/ 224767 h 470547"/>
                  <a:gd name="connsiteX1082" fmla="*/ 163642 w 578488"/>
                  <a:gd name="connsiteY1082" fmla="*/ 225151 h 470547"/>
                  <a:gd name="connsiteX1083" fmla="*/ 162189 w 578488"/>
                  <a:gd name="connsiteY1083" fmla="*/ 223935 h 470547"/>
                  <a:gd name="connsiteX1084" fmla="*/ 161930 w 578488"/>
                  <a:gd name="connsiteY1084" fmla="*/ 220930 h 470547"/>
                  <a:gd name="connsiteX1085" fmla="*/ 163789 w 578488"/>
                  <a:gd name="connsiteY1085" fmla="*/ 216446 h 470547"/>
                  <a:gd name="connsiteX1086" fmla="*/ 165262 w 578488"/>
                  <a:gd name="connsiteY1086" fmla="*/ 213475 h 470547"/>
                  <a:gd name="connsiteX1087" fmla="*/ 166853 w 578488"/>
                  <a:gd name="connsiteY1087" fmla="*/ 211224 h 470547"/>
                  <a:gd name="connsiteX1088" fmla="*/ 173109 w 578488"/>
                  <a:gd name="connsiteY1088" fmla="*/ 204821 h 470547"/>
                  <a:gd name="connsiteX1089" fmla="*/ 174461 w 578488"/>
                  <a:gd name="connsiteY1089" fmla="*/ 201318 h 470547"/>
                  <a:gd name="connsiteX1090" fmla="*/ 177290 w 578488"/>
                  <a:gd name="connsiteY1090" fmla="*/ 199467 h 470547"/>
                  <a:gd name="connsiteX1091" fmla="*/ 180964 w 578488"/>
                  <a:gd name="connsiteY1091" fmla="*/ 199879 h 470547"/>
                  <a:gd name="connsiteX1092" fmla="*/ 182073 w 578488"/>
                  <a:gd name="connsiteY1092" fmla="*/ 199344 h 470547"/>
                  <a:gd name="connsiteX1093" fmla="*/ 180811 w 578488"/>
                  <a:gd name="connsiteY1093" fmla="*/ 197042 h 470547"/>
                  <a:gd name="connsiteX1094" fmla="*/ 176806 w 578488"/>
                  <a:gd name="connsiteY1094" fmla="*/ 195215 h 470547"/>
                  <a:gd name="connsiteX1095" fmla="*/ 176560 w 578488"/>
                  <a:gd name="connsiteY1095" fmla="*/ 194067 h 470547"/>
                  <a:gd name="connsiteX1096" fmla="*/ 189900 w 578488"/>
                  <a:gd name="connsiteY1096" fmla="*/ 191049 h 470547"/>
                  <a:gd name="connsiteX1097" fmla="*/ 196253 w 578488"/>
                  <a:gd name="connsiteY1097" fmla="*/ 191151 h 470547"/>
                  <a:gd name="connsiteX1098" fmla="*/ 198138 w 578488"/>
                  <a:gd name="connsiteY1098" fmla="*/ 189643 h 470547"/>
                  <a:gd name="connsiteX1099" fmla="*/ 201591 w 578488"/>
                  <a:gd name="connsiteY1099" fmla="*/ 188677 h 470547"/>
                  <a:gd name="connsiteX1100" fmla="*/ 204208 w 578488"/>
                  <a:gd name="connsiteY1100" fmla="*/ 186831 h 470547"/>
                  <a:gd name="connsiteX1101" fmla="*/ 202859 w 578488"/>
                  <a:gd name="connsiteY1101" fmla="*/ 186016 h 470547"/>
                  <a:gd name="connsiteX1102" fmla="*/ 196407 w 578488"/>
                  <a:gd name="connsiteY1102" fmla="*/ 187713 h 470547"/>
                  <a:gd name="connsiteX1103" fmla="*/ 192373 w 578488"/>
                  <a:gd name="connsiteY1103" fmla="*/ 188510 h 470547"/>
                  <a:gd name="connsiteX1104" fmla="*/ 190548 w 578488"/>
                  <a:gd name="connsiteY1104" fmla="*/ 188485 h 470547"/>
                  <a:gd name="connsiteX1105" fmla="*/ 189125 w 578488"/>
                  <a:gd name="connsiteY1105" fmla="*/ 189068 h 470547"/>
                  <a:gd name="connsiteX1106" fmla="*/ 183969 w 578488"/>
                  <a:gd name="connsiteY1106" fmla="*/ 189290 h 470547"/>
                  <a:gd name="connsiteX1107" fmla="*/ 182848 w 578488"/>
                  <a:gd name="connsiteY1107" fmla="*/ 181925 h 470547"/>
                  <a:gd name="connsiteX1108" fmla="*/ 183655 w 578488"/>
                  <a:gd name="connsiteY1108" fmla="*/ 177918 h 470547"/>
                  <a:gd name="connsiteX1109" fmla="*/ 185577 w 578488"/>
                  <a:gd name="connsiteY1109" fmla="*/ 178001 h 470547"/>
                  <a:gd name="connsiteX1110" fmla="*/ 186015 w 578488"/>
                  <a:gd name="connsiteY1110" fmla="*/ 174168 h 470547"/>
                  <a:gd name="connsiteX1111" fmla="*/ 188235 w 578488"/>
                  <a:gd name="connsiteY1111" fmla="*/ 171907 h 470547"/>
                  <a:gd name="connsiteX1112" fmla="*/ 191300 w 578488"/>
                  <a:gd name="connsiteY1112" fmla="*/ 171401 h 470547"/>
                  <a:gd name="connsiteX1113" fmla="*/ 192844 w 578488"/>
                  <a:gd name="connsiteY1113" fmla="*/ 170432 h 470547"/>
                  <a:gd name="connsiteX1114" fmla="*/ 195074 w 578488"/>
                  <a:gd name="connsiteY1114" fmla="*/ 168460 h 470547"/>
                  <a:gd name="connsiteX1115" fmla="*/ 198765 w 578488"/>
                  <a:gd name="connsiteY1115" fmla="*/ 168918 h 470547"/>
                  <a:gd name="connsiteX1116" fmla="*/ 202556 w 578488"/>
                  <a:gd name="connsiteY1116" fmla="*/ 168478 h 470547"/>
                  <a:gd name="connsiteX1117" fmla="*/ 201617 w 578488"/>
                  <a:gd name="connsiteY1117" fmla="*/ 167548 h 470547"/>
                  <a:gd name="connsiteX1118" fmla="*/ 196910 w 578488"/>
                  <a:gd name="connsiteY1118" fmla="*/ 166349 h 470547"/>
                  <a:gd name="connsiteX1119" fmla="*/ 195748 w 578488"/>
                  <a:gd name="connsiteY1119" fmla="*/ 164288 h 470547"/>
                  <a:gd name="connsiteX1120" fmla="*/ 197408 w 578488"/>
                  <a:gd name="connsiteY1120" fmla="*/ 163137 h 470547"/>
                  <a:gd name="connsiteX1121" fmla="*/ 199216 w 578488"/>
                  <a:gd name="connsiteY1121" fmla="*/ 162289 h 470547"/>
                  <a:gd name="connsiteX1122" fmla="*/ 200803 w 578488"/>
                  <a:gd name="connsiteY1122" fmla="*/ 162137 h 470547"/>
                  <a:gd name="connsiteX1123" fmla="*/ 203947 w 578488"/>
                  <a:gd name="connsiteY1123" fmla="*/ 158104 h 470547"/>
                  <a:gd name="connsiteX1124" fmla="*/ 205858 w 578488"/>
                  <a:gd name="connsiteY1124" fmla="*/ 156381 h 470547"/>
                  <a:gd name="connsiteX1125" fmla="*/ 207998 w 578488"/>
                  <a:gd name="connsiteY1125" fmla="*/ 156680 h 470547"/>
                  <a:gd name="connsiteX1126" fmla="*/ 210978 w 578488"/>
                  <a:gd name="connsiteY1126" fmla="*/ 154898 h 470547"/>
                  <a:gd name="connsiteX1127" fmla="*/ 213904 w 578488"/>
                  <a:gd name="connsiteY1127" fmla="*/ 155506 h 470547"/>
                  <a:gd name="connsiteX1128" fmla="*/ 216735 w 578488"/>
                  <a:gd name="connsiteY1128" fmla="*/ 154339 h 470547"/>
                  <a:gd name="connsiteX1129" fmla="*/ 220602 w 578488"/>
                  <a:gd name="connsiteY1129" fmla="*/ 153569 h 470547"/>
                  <a:gd name="connsiteX1130" fmla="*/ 234757 w 578488"/>
                  <a:gd name="connsiteY1130" fmla="*/ 153271 h 470547"/>
                  <a:gd name="connsiteX1131" fmla="*/ 235178 w 578488"/>
                  <a:gd name="connsiteY1131" fmla="*/ 151616 h 470547"/>
                  <a:gd name="connsiteX1132" fmla="*/ 232201 w 578488"/>
                  <a:gd name="connsiteY1132" fmla="*/ 151232 h 470547"/>
                  <a:gd name="connsiteX1133" fmla="*/ 221682 w 578488"/>
                  <a:gd name="connsiteY1133" fmla="*/ 150806 h 470547"/>
                  <a:gd name="connsiteX1134" fmla="*/ 216312 w 578488"/>
                  <a:gd name="connsiteY1134" fmla="*/ 150839 h 470547"/>
                  <a:gd name="connsiteX1135" fmla="*/ 214051 w 578488"/>
                  <a:gd name="connsiteY1135" fmla="*/ 151268 h 470547"/>
                  <a:gd name="connsiteX1136" fmla="*/ 213220 w 578488"/>
                  <a:gd name="connsiteY1136" fmla="*/ 150691 h 470547"/>
                  <a:gd name="connsiteX1137" fmla="*/ 213366 w 578488"/>
                  <a:gd name="connsiteY1137" fmla="*/ 149699 h 470547"/>
                  <a:gd name="connsiteX1138" fmla="*/ 215318 w 578488"/>
                  <a:gd name="connsiteY1138" fmla="*/ 148129 h 470547"/>
                  <a:gd name="connsiteX1139" fmla="*/ 216245 w 578488"/>
                  <a:gd name="connsiteY1139" fmla="*/ 146392 h 470547"/>
                  <a:gd name="connsiteX1140" fmla="*/ 220147 w 578488"/>
                  <a:gd name="connsiteY1140" fmla="*/ 142146 h 470547"/>
                  <a:gd name="connsiteX1141" fmla="*/ 224722 w 578488"/>
                  <a:gd name="connsiteY1141" fmla="*/ 139313 h 470547"/>
                  <a:gd name="connsiteX1142" fmla="*/ 228229 w 578488"/>
                  <a:gd name="connsiteY1142" fmla="*/ 140038 h 470547"/>
                  <a:gd name="connsiteX1143" fmla="*/ 231959 w 578488"/>
                  <a:gd name="connsiteY1143" fmla="*/ 142743 h 470547"/>
                  <a:gd name="connsiteX1144" fmla="*/ 234617 w 578488"/>
                  <a:gd name="connsiteY1144" fmla="*/ 143081 h 470547"/>
                  <a:gd name="connsiteX1145" fmla="*/ 235854 w 578488"/>
                  <a:gd name="connsiteY1145" fmla="*/ 143954 h 470547"/>
                  <a:gd name="connsiteX1146" fmla="*/ 237791 w 578488"/>
                  <a:gd name="connsiteY1146" fmla="*/ 147678 h 470547"/>
                  <a:gd name="connsiteX1147" fmla="*/ 238709 w 578488"/>
                  <a:gd name="connsiteY1147" fmla="*/ 147799 h 470547"/>
                  <a:gd name="connsiteX1148" fmla="*/ 238294 w 578488"/>
                  <a:gd name="connsiteY1148" fmla="*/ 144220 h 470547"/>
                  <a:gd name="connsiteX1149" fmla="*/ 240855 w 578488"/>
                  <a:gd name="connsiteY1149" fmla="*/ 141304 h 470547"/>
                  <a:gd name="connsiteX1150" fmla="*/ 240188 w 578488"/>
                  <a:gd name="connsiteY1150" fmla="*/ 140497 h 470547"/>
                  <a:gd name="connsiteX1151" fmla="*/ 236340 w 578488"/>
                  <a:gd name="connsiteY1151" fmla="*/ 141552 h 470547"/>
                  <a:gd name="connsiteX1152" fmla="*/ 233392 w 578488"/>
                  <a:gd name="connsiteY1152" fmla="*/ 140455 h 470547"/>
                  <a:gd name="connsiteX1153" fmla="*/ 231065 w 578488"/>
                  <a:gd name="connsiteY1153" fmla="*/ 138262 h 470547"/>
                  <a:gd name="connsiteX1154" fmla="*/ 230399 w 578488"/>
                  <a:gd name="connsiteY1154" fmla="*/ 136255 h 470547"/>
                  <a:gd name="connsiteX1155" fmla="*/ 231846 w 578488"/>
                  <a:gd name="connsiteY1155" fmla="*/ 134270 h 470547"/>
                  <a:gd name="connsiteX1156" fmla="*/ 233211 w 578488"/>
                  <a:gd name="connsiteY1156" fmla="*/ 133270 h 470547"/>
                  <a:gd name="connsiteX1157" fmla="*/ 232285 w 578488"/>
                  <a:gd name="connsiteY1157" fmla="*/ 132104 h 470547"/>
                  <a:gd name="connsiteX1158" fmla="*/ 226467 w 578488"/>
                  <a:gd name="connsiteY1158" fmla="*/ 135229 h 470547"/>
                  <a:gd name="connsiteX1159" fmla="*/ 222352 w 578488"/>
                  <a:gd name="connsiteY1159" fmla="*/ 135955 h 470547"/>
                  <a:gd name="connsiteX1160" fmla="*/ 220730 w 578488"/>
                  <a:gd name="connsiteY1160" fmla="*/ 135518 h 470547"/>
                  <a:gd name="connsiteX1161" fmla="*/ 221609 w 578488"/>
                  <a:gd name="connsiteY1161" fmla="*/ 132687 h 470547"/>
                  <a:gd name="connsiteX1162" fmla="*/ 221119 w 578488"/>
                  <a:gd name="connsiteY1162" fmla="*/ 130438 h 470547"/>
                  <a:gd name="connsiteX1163" fmla="*/ 226636 w 578488"/>
                  <a:gd name="connsiteY1163" fmla="*/ 124888 h 470547"/>
                  <a:gd name="connsiteX1164" fmla="*/ 228534 w 578488"/>
                  <a:gd name="connsiteY1164" fmla="*/ 124245 h 470547"/>
                  <a:gd name="connsiteX1165" fmla="*/ 231632 w 578488"/>
                  <a:gd name="connsiteY1165" fmla="*/ 124691 h 470547"/>
                  <a:gd name="connsiteX1166" fmla="*/ 234429 w 578488"/>
                  <a:gd name="connsiteY1166" fmla="*/ 126259 h 470547"/>
                  <a:gd name="connsiteX1167" fmla="*/ 236768 w 578488"/>
                  <a:gd name="connsiteY1167" fmla="*/ 126009 h 470547"/>
                  <a:gd name="connsiteX1168" fmla="*/ 239305 w 578488"/>
                  <a:gd name="connsiteY1168" fmla="*/ 125172 h 470547"/>
                  <a:gd name="connsiteX1169" fmla="*/ 238959 w 578488"/>
                  <a:gd name="connsiteY1169" fmla="*/ 123668 h 470547"/>
                  <a:gd name="connsiteX1170" fmla="*/ 233457 w 578488"/>
                  <a:gd name="connsiteY1170" fmla="*/ 123071 h 470547"/>
                  <a:gd name="connsiteX1171" fmla="*/ 232041 w 578488"/>
                  <a:gd name="connsiteY1171" fmla="*/ 121822 h 470547"/>
                  <a:gd name="connsiteX1172" fmla="*/ 232552 w 578488"/>
                  <a:gd name="connsiteY1172" fmla="*/ 120595 h 470547"/>
                  <a:gd name="connsiteX1173" fmla="*/ 236329 w 578488"/>
                  <a:gd name="connsiteY1173" fmla="*/ 119298 h 470547"/>
                  <a:gd name="connsiteX1174" fmla="*/ 240085 w 578488"/>
                  <a:gd name="connsiteY1174" fmla="*/ 116955 h 470547"/>
                  <a:gd name="connsiteX1175" fmla="*/ 244388 w 578488"/>
                  <a:gd name="connsiteY1175" fmla="*/ 116276 h 470547"/>
                  <a:gd name="connsiteX1176" fmla="*/ 247852 w 578488"/>
                  <a:gd name="connsiteY1176" fmla="*/ 114501 h 470547"/>
                  <a:gd name="connsiteX1177" fmla="*/ 248519 w 578488"/>
                  <a:gd name="connsiteY1177" fmla="*/ 114904 h 470547"/>
                  <a:gd name="connsiteX1178" fmla="*/ 249104 w 578488"/>
                  <a:gd name="connsiteY1178" fmla="*/ 115600 h 470547"/>
                  <a:gd name="connsiteX1179" fmla="*/ 250348 w 578488"/>
                  <a:gd name="connsiteY1179" fmla="*/ 122169 h 470547"/>
                  <a:gd name="connsiteX1180" fmla="*/ 253442 w 578488"/>
                  <a:gd name="connsiteY1180" fmla="*/ 127512 h 470547"/>
                  <a:gd name="connsiteX1181" fmla="*/ 254582 w 578488"/>
                  <a:gd name="connsiteY1181" fmla="*/ 127706 h 470547"/>
                  <a:gd name="connsiteX1182" fmla="*/ 253395 w 578488"/>
                  <a:gd name="connsiteY1182" fmla="*/ 123162 h 470547"/>
                  <a:gd name="connsiteX1183" fmla="*/ 254503 w 578488"/>
                  <a:gd name="connsiteY1183" fmla="*/ 121854 h 470547"/>
                  <a:gd name="connsiteX1184" fmla="*/ 255906 w 578488"/>
                  <a:gd name="connsiteY1184" fmla="*/ 120859 h 470547"/>
                  <a:gd name="connsiteX1185" fmla="*/ 256344 w 578488"/>
                  <a:gd name="connsiteY1185" fmla="*/ 119726 h 470547"/>
                  <a:gd name="connsiteX1186" fmla="*/ 254736 w 578488"/>
                  <a:gd name="connsiteY1186" fmla="*/ 119339 h 470547"/>
                  <a:gd name="connsiteX1187" fmla="*/ 253421 w 578488"/>
                  <a:gd name="connsiteY1187" fmla="*/ 117711 h 470547"/>
                  <a:gd name="connsiteX1188" fmla="*/ 251542 w 578488"/>
                  <a:gd name="connsiteY1188" fmla="*/ 112496 h 470547"/>
                  <a:gd name="connsiteX1189" fmla="*/ 252183 w 578488"/>
                  <a:gd name="connsiteY1189" fmla="*/ 111139 h 470547"/>
                  <a:gd name="connsiteX1190" fmla="*/ 256254 w 578488"/>
                  <a:gd name="connsiteY1190" fmla="*/ 108355 h 470547"/>
                  <a:gd name="connsiteX1191" fmla="*/ 261361 w 578488"/>
                  <a:gd name="connsiteY1191" fmla="*/ 107713 h 470547"/>
                  <a:gd name="connsiteX1192" fmla="*/ 266802 w 578488"/>
                  <a:gd name="connsiteY1192" fmla="*/ 109666 h 470547"/>
                  <a:gd name="connsiteX1193" fmla="*/ 268713 w 578488"/>
                  <a:gd name="connsiteY1193" fmla="*/ 109688 h 470547"/>
                  <a:gd name="connsiteX1194" fmla="*/ 271868 w 578488"/>
                  <a:gd name="connsiteY1194" fmla="*/ 109164 h 470547"/>
                  <a:gd name="connsiteX1195" fmla="*/ 277221 w 578488"/>
                  <a:gd name="connsiteY1195" fmla="*/ 107558 h 470547"/>
                  <a:gd name="connsiteX1196" fmla="*/ 280370 w 578488"/>
                  <a:gd name="connsiteY1196" fmla="*/ 106947 h 470547"/>
                  <a:gd name="connsiteX1197" fmla="*/ 282013 w 578488"/>
                  <a:gd name="connsiteY1197" fmla="*/ 106949 h 470547"/>
                  <a:gd name="connsiteX1198" fmla="*/ 282419 w 578488"/>
                  <a:gd name="connsiteY1198" fmla="*/ 106137 h 470547"/>
                  <a:gd name="connsiteX1199" fmla="*/ 280897 w 578488"/>
                  <a:gd name="connsiteY1199" fmla="*/ 105615 h 470547"/>
                  <a:gd name="connsiteX1200" fmla="*/ 280406 w 578488"/>
                  <a:gd name="connsiteY1200" fmla="*/ 105107 h 470547"/>
                  <a:gd name="connsiteX1201" fmla="*/ 279212 w 578488"/>
                  <a:gd name="connsiteY1201" fmla="*/ 104815 h 470547"/>
                  <a:gd name="connsiteX1202" fmla="*/ 274263 w 578488"/>
                  <a:gd name="connsiteY1202" fmla="*/ 105684 h 470547"/>
                  <a:gd name="connsiteX1203" fmla="*/ 260609 w 578488"/>
                  <a:gd name="connsiteY1203" fmla="*/ 105409 h 470547"/>
                  <a:gd name="connsiteX1204" fmla="*/ 259292 w 578488"/>
                  <a:gd name="connsiteY1204" fmla="*/ 104480 h 470547"/>
                  <a:gd name="connsiteX1205" fmla="*/ 259050 w 578488"/>
                  <a:gd name="connsiteY1205" fmla="*/ 102872 h 470547"/>
                  <a:gd name="connsiteX1206" fmla="*/ 260499 w 578488"/>
                  <a:gd name="connsiteY1206" fmla="*/ 100564 h 470547"/>
                  <a:gd name="connsiteX1207" fmla="*/ 262091 w 578488"/>
                  <a:gd name="connsiteY1207" fmla="*/ 99291 h 470547"/>
                  <a:gd name="connsiteX1208" fmla="*/ 267239 w 578488"/>
                  <a:gd name="connsiteY1208" fmla="*/ 96997 h 470547"/>
                  <a:gd name="connsiteX1209" fmla="*/ 272689 w 578488"/>
                  <a:gd name="connsiteY1209" fmla="*/ 96687 h 470547"/>
                  <a:gd name="connsiteX1210" fmla="*/ 278431 w 578488"/>
                  <a:gd name="connsiteY1210" fmla="*/ 92605 h 470547"/>
                  <a:gd name="connsiteX1211" fmla="*/ 280625 w 578488"/>
                  <a:gd name="connsiteY1211" fmla="*/ 89538 h 470547"/>
                  <a:gd name="connsiteX1212" fmla="*/ 281868 w 578488"/>
                  <a:gd name="connsiteY1212" fmla="*/ 84803 h 470547"/>
                  <a:gd name="connsiteX1213" fmla="*/ 285369 w 578488"/>
                  <a:gd name="connsiteY1213" fmla="*/ 80966 h 470547"/>
                  <a:gd name="connsiteX1214" fmla="*/ 294144 w 578488"/>
                  <a:gd name="connsiteY1214" fmla="*/ 78781 h 470547"/>
                  <a:gd name="connsiteX1215" fmla="*/ 294499 w 578488"/>
                  <a:gd name="connsiteY1215" fmla="*/ 77813 h 470547"/>
                  <a:gd name="connsiteX1216" fmla="*/ 293568 w 578488"/>
                  <a:gd name="connsiteY1216" fmla="*/ 75813 h 470547"/>
                  <a:gd name="connsiteX1217" fmla="*/ 293641 w 578488"/>
                  <a:gd name="connsiteY1217" fmla="*/ 72204 h 470547"/>
                  <a:gd name="connsiteX1218" fmla="*/ 296047 w 578488"/>
                  <a:gd name="connsiteY1218" fmla="*/ 67992 h 470547"/>
                  <a:gd name="connsiteX1219" fmla="*/ 297645 w 578488"/>
                  <a:gd name="connsiteY1219" fmla="*/ 66526 h 470547"/>
                  <a:gd name="connsiteX1220" fmla="*/ 298383 w 578488"/>
                  <a:gd name="connsiteY1220" fmla="*/ 66350 h 470547"/>
                  <a:gd name="connsiteX1221" fmla="*/ 300275 w 578488"/>
                  <a:gd name="connsiteY1221" fmla="*/ 67729 h 470547"/>
                  <a:gd name="connsiteX1222" fmla="*/ 302573 w 578488"/>
                  <a:gd name="connsiteY1222" fmla="*/ 70659 h 470547"/>
                  <a:gd name="connsiteX1223" fmla="*/ 306175 w 578488"/>
                  <a:gd name="connsiteY1223" fmla="*/ 72335 h 470547"/>
                  <a:gd name="connsiteX1224" fmla="*/ 310895 w 578488"/>
                  <a:gd name="connsiteY1224" fmla="*/ 72624 h 470547"/>
                  <a:gd name="connsiteX1225" fmla="*/ 312154 w 578488"/>
                  <a:gd name="connsiteY1225" fmla="*/ 71800 h 470547"/>
                  <a:gd name="connsiteX1226" fmla="*/ 308485 w 578488"/>
                  <a:gd name="connsiteY1226" fmla="*/ 70129 h 470547"/>
                  <a:gd name="connsiteX1227" fmla="*/ 305708 w 578488"/>
                  <a:gd name="connsiteY1227" fmla="*/ 67943 h 470547"/>
                  <a:gd name="connsiteX1228" fmla="*/ 305488 w 578488"/>
                  <a:gd name="connsiteY1228" fmla="*/ 65745 h 470547"/>
                  <a:gd name="connsiteX1229" fmla="*/ 306805 w 578488"/>
                  <a:gd name="connsiteY1229" fmla="*/ 64579 h 470547"/>
                  <a:gd name="connsiteX1230" fmla="*/ 308852 w 578488"/>
                  <a:gd name="connsiteY1230" fmla="*/ 64709 h 470547"/>
                  <a:gd name="connsiteX1231" fmla="*/ 311422 w 578488"/>
                  <a:gd name="connsiteY1231" fmla="*/ 64462 h 470547"/>
                  <a:gd name="connsiteX1232" fmla="*/ 313816 w 578488"/>
                  <a:gd name="connsiteY1232" fmla="*/ 62982 h 470547"/>
                  <a:gd name="connsiteX1233" fmla="*/ 314164 w 578488"/>
                  <a:gd name="connsiteY1233" fmla="*/ 61941 h 470547"/>
                  <a:gd name="connsiteX1234" fmla="*/ 314264 w 578488"/>
                  <a:gd name="connsiteY1234" fmla="*/ 60527 h 470547"/>
                  <a:gd name="connsiteX1235" fmla="*/ 314862 w 578488"/>
                  <a:gd name="connsiteY1235" fmla="*/ 59088 h 470547"/>
                  <a:gd name="connsiteX1236" fmla="*/ 318375 w 578488"/>
                  <a:gd name="connsiteY1236" fmla="*/ 55651 h 470547"/>
                  <a:gd name="connsiteX1237" fmla="*/ 329204 w 578488"/>
                  <a:gd name="connsiteY1237" fmla="*/ 53412 h 470547"/>
                  <a:gd name="connsiteX1238" fmla="*/ 329988 w 578488"/>
                  <a:gd name="connsiteY1238" fmla="*/ 54321 h 470547"/>
                  <a:gd name="connsiteX1239" fmla="*/ 329403 w 578488"/>
                  <a:gd name="connsiteY1239" fmla="*/ 60951 h 470547"/>
                  <a:gd name="connsiteX1240" fmla="*/ 328159 w 578488"/>
                  <a:gd name="connsiteY1240" fmla="*/ 65227 h 470547"/>
                  <a:gd name="connsiteX1241" fmla="*/ 328198 w 578488"/>
                  <a:gd name="connsiteY1241" fmla="*/ 68347 h 470547"/>
                  <a:gd name="connsiteX1242" fmla="*/ 330306 w 578488"/>
                  <a:gd name="connsiteY1242" fmla="*/ 65227 h 470547"/>
                  <a:gd name="connsiteX1243" fmla="*/ 333132 w 578488"/>
                  <a:gd name="connsiteY1243" fmla="*/ 56663 h 470547"/>
                  <a:gd name="connsiteX1244" fmla="*/ 335253 w 578488"/>
                  <a:gd name="connsiteY1244" fmla="*/ 52629 h 470547"/>
                  <a:gd name="connsiteX1245" fmla="*/ 337650 w 578488"/>
                  <a:gd name="connsiteY1245" fmla="*/ 50309 h 470547"/>
                  <a:gd name="connsiteX1246" fmla="*/ 339362 w 578488"/>
                  <a:gd name="connsiteY1246" fmla="*/ 49785 h 470547"/>
                  <a:gd name="connsiteX1247" fmla="*/ 341057 w 578488"/>
                  <a:gd name="connsiteY1247" fmla="*/ 48583 h 470547"/>
                  <a:gd name="connsiteX1248" fmla="*/ 343295 w 578488"/>
                  <a:gd name="connsiteY1248" fmla="*/ 47867 h 470547"/>
                  <a:gd name="connsiteX1249" fmla="*/ 343979 w 578488"/>
                  <a:gd name="connsiteY1249" fmla="*/ 48791 h 470547"/>
                  <a:gd name="connsiteX1250" fmla="*/ 344687 w 578488"/>
                  <a:gd name="connsiteY1250" fmla="*/ 50933 h 470547"/>
                  <a:gd name="connsiteX1251" fmla="*/ 343482 w 578488"/>
                  <a:gd name="connsiteY1251" fmla="*/ 58438 h 470547"/>
                  <a:gd name="connsiteX1252" fmla="*/ 343603 w 578488"/>
                  <a:gd name="connsiteY1252" fmla="*/ 60805 h 470547"/>
                  <a:gd name="connsiteX1253" fmla="*/ 342253 w 578488"/>
                  <a:gd name="connsiteY1253" fmla="*/ 63973 h 470547"/>
                  <a:gd name="connsiteX1254" fmla="*/ 337093 w 578488"/>
                  <a:gd name="connsiteY1254" fmla="*/ 71017 h 470547"/>
                  <a:gd name="connsiteX1255" fmla="*/ 337330 w 578488"/>
                  <a:gd name="connsiteY1255" fmla="*/ 71914 h 470547"/>
                  <a:gd name="connsiteX1256" fmla="*/ 338496 w 578488"/>
                  <a:gd name="connsiteY1256" fmla="*/ 71581 h 470547"/>
                  <a:gd name="connsiteX1257" fmla="*/ 340496 w 578488"/>
                  <a:gd name="connsiteY1257" fmla="*/ 70420 h 470547"/>
                  <a:gd name="connsiteX1258" fmla="*/ 346888 w 578488"/>
                  <a:gd name="connsiteY1258" fmla="*/ 63728 h 470547"/>
                  <a:gd name="connsiteX1259" fmla="*/ 352476 w 578488"/>
                  <a:gd name="connsiteY1259" fmla="*/ 64573 h 470547"/>
                  <a:gd name="connsiteX1260" fmla="*/ 352545 w 578488"/>
                  <a:gd name="connsiteY1260" fmla="*/ 64024 h 470547"/>
                  <a:gd name="connsiteX1261" fmla="*/ 350753 w 578488"/>
                  <a:gd name="connsiteY1261" fmla="*/ 62058 h 470547"/>
                  <a:gd name="connsiteX1262" fmla="*/ 348563 w 578488"/>
                  <a:gd name="connsiteY1262" fmla="*/ 60171 h 470547"/>
                  <a:gd name="connsiteX1263" fmla="*/ 347905 w 578488"/>
                  <a:gd name="connsiteY1263" fmla="*/ 57833 h 470547"/>
                  <a:gd name="connsiteX1264" fmla="*/ 348198 w 578488"/>
                  <a:gd name="connsiteY1264" fmla="*/ 51586 h 470547"/>
                  <a:gd name="connsiteX1265" fmla="*/ 349881 w 578488"/>
                  <a:gd name="connsiteY1265" fmla="*/ 49107 h 470547"/>
                  <a:gd name="connsiteX1266" fmla="*/ 354707 w 578488"/>
                  <a:gd name="connsiteY1266" fmla="*/ 49367 h 470547"/>
                  <a:gd name="connsiteX1267" fmla="*/ 357598 w 578488"/>
                  <a:gd name="connsiteY1267" fmla="*/ 49024 h 470547"/>
                  <a:gd name="connsiteX1268" fmla="*/ 358948 w 578488"/>
                  <a:gd name="connsiteY1268" fmla="*/ 50151 h 470547"/>
                  <a:gd name="connsiteX1269" fmla="*/ 361843 w 578488"/>
                  <a:gd name="connsiteY1269" fmla="*/ 50070 h 470547"/>
                  <a:gd name="connsiteX1270" fmla="*/ 363848 w 578488"/>
                  <a:gd name="connsiteY1270" fmla="*/ 45579 h 470547"/>
                  <a:gd name="connsiteX1271" fmla="*/ 367810 w 578488"/>
                  <a:gd name="connsiteY1271" fmla="*/ 45185 h 470547"/>
                  <a:gd name="connsiteX1272" fmla="*/ 371289 w 578488"/>
                  <a:gd name="connsiteY1272" fmla="*/ 48155 h 470547"/>
                  <a:gd name="connsiteX1273" fmla="*/ 375476 w 578488"/>
                  <a:gd name="connsiteY1273" fmla="*/ 50151 h 470547"/>
                  <a:gd name="connsiteX1274" fmla="*/ 378840 w 578488"/>
                  <a:gd name="connsiteY1274" fmla="*/ 53019 h 470547"/>
                  <a:gd name="connsiteX1275" fmla="*/ 379790 w 578488"/>
                  <a:gd name="connsiteY1275" fmla="*/ 52236 h 470547"/>
                  <a:gd name="connsiteX1276" fmla="*/ 377974 w 578488"/>
                  <a:gd name="connsiteY1276" fmla="*/ 45538 h 470547"/>
                  <a:gd name="connsiteX1277" fmla="*/ 375987 w 578488"/>
                  <a:gd name="connsiteY1277" fmla="*/ 43092 h 470547"/>
                  <a:gd name="connsiteX1278" fmla="*/ 371677 w 578488"/>
                  <a:gd name="connsiteY1278" fmla="*/ 41819 h 470547"/>
                  <a:gd name="connsiteX1279" fmla="*/ 367091 w 578488"/>
                  <a:gd name="connsiteY1279" fmla="*/ 38795 h 470547"/>
                  <a:gd name="connsiteX1280" fmla="*/ 365895 w 578488"/>
                  <a:gd name="connsiteY1280" fmla="*/ 37453 h 470547"/>
                  <a:gd name="connsiteX1281" fmla="*/ 366104 w 578488"/>
                  <a:gd name="connsiteY1281" fmla="*/ 36454 h 470547"/>
                  <a:gd name="connsiteX1282" fmla="*/ 370151 w 578488"/>
                  <a:gd name="connsiteY1282" fmla="*/ 35490 h 470547"/>
                  <a:gd name="connsiteX1283" fmla="*/ 375491 w 578488"/>
                  <a:gd name="connsiteY1283" fmla="*/ 36594 h 470547"/>
                  <a:gd name="connsiteX1284" fmla="*/ 380250 w 578488"/>
                  <a:gd name="connsiteY1284" fmla="*/ 34070 h 470547"/>
                  <a:gd name="connsiteX1285" fmla="*/ 381552 w 578488"/>
                  <a:gd name="connsiteY1285" fmla="*/ 34762 h 470547"/>
                  <a:gd name="connsiteX1286" fmla="*/ 385202 w 578488"/>
                  <a:gd name="connsiteY1286" fmla="*/ 33441 h 470547"/>
                  <a:gd name="connsiteX1287" fmla="*/ 387469 w 578488"/>
                  <a:gd name="connsiteY1287" fmla="*/ 35218 h 470547"/>
                  <a:gd name="connsiteX1288" fmla="*/ 388857 w 578488"/>
                  <a:gd name="connsiteY1288" fmla="*/ 34692 h 470547"/>
                  <a:gd name="connsiteX1289" fmla="*/ 389663 w 578488"/>
                  <a:gd name="connsiteY1289" fmla="*/ 32309 h 470547"/>
                  <a:gd name="connsiteX1290" fmla="*/ 395487 w 578488"/>
                  <a:gd name="connsiteY1290" fmla="*/ 30829 h 470547"/>
                  <a:gd name="connsiteX1291" fmla="*/ 399181 w 578488"/>
                  <a:gd name="connsiteY1291" fmla="*/ 32195 h 470547"/>
                  <a:gd name="connsiteX1292" fmla="*/ 401162 w 578488"/>
                  <a:gd name="connsiteY1292" fmla="*/ 33608 h 470547"/>
                  <a:gd name="connsiteX1293" fmla="*/ 402082 w 578488"/>
                  <a:gd name="connsiteY1293" fmla="*/ 36320 h 470547"/>
                  <a:gd name="connsiteX1294" fmla="*/ 403489 w 578488"/>
                  <a:gd name="connsiteY1294" fmla="*/ 41674 h 470547"/>
                  <a:gd name="connsiteX1295" fmla="*/ 406374 w 578488"/>
                  <a:gd name="connsiteY1295" fmla="*/ 44557 h 470547"/>
                  <a:gd name="connsiteX1296" fmla="*/ 408165 w 578488"/>
                  <a:gd name="connsiteY1296" fmla="*/ 45971 h 470547"/>
                  <a:gd name="connsiteX1297" fmla="*/ 410287 w 578488"/>
                  <a:gd name="connsiteY1297" fmla="*/ 46362 h 470547"/>
                  <a:gd name="connsiteX1298" fmla="*/ 411311 w 578488"/>
                  <a:gd name="connsiteY1298" fmla="*/ 44924 h 470547"/>
                  <a:gd name="connsiteX1299" fmla="*/ 409322 w 578488"/>
                  <a:gd name="connsiteY1299" fmla="*/ 43190 h 470547"/>
                  <a:gd name="connsiteX1300" fmla="*/ 408786 w 578488"/>
                  <a:gd name="connsiteY1300" fmla="*/ 41556 h 470547"/>
                  <a:gd name="connsiteX1301" fmla="*/ 409739 w 578488"/>
                  <a:gd name="connsiteY1301" fmla="*/ 37494 h 470547"/>
                  <a:gd name="connsiteX1302" fmla="*/ 410851 w 578488"/>
                  <a:gd name="connsiteY1302" fmla="*/ 35896 h 470547"/>
                  <a:gd name="connsiteX1303" fmla="*/ 417083 w 578488"/>
                  <a:gd name="connsiteY1303" fmla="*/ 29833 h 470547"/>
                  <a:gd name="connsiteX1304" fmla="*/ 422300 w 578488"/>
                  <a:gd name="connsiteY1304" fmla="*/ 26680 h 470547"/>
                  <a:gd name="connsiteX1305" fmla="*/ 425424 w 578488"/>
                  <a:gd name="connsiteY1305" fmla="*/ 26417 h 470547"/>
                  <a:gd name="connsiteX1306" fmla="*/ 430888 w 578488"/>
                  <a:gd name="connsiteY1306" fmla="*/ 19331 h 470547"/>
                  <a:gd name="connsiteX1307" fmla="*/ 432436 w 578488"/>
                  <a:gd name="connsiteY1307" fmla="*/ 18040 h 470547"/>
                  <a:gd name="connsiteX1308" fmla="*/ 433861 w 578488"/>
                  <a:gd name="connsiteY1308" fmla="*/ 17743 h 470547"/>
                  <a:gd name="connsiteX1309" fmla="*/ 433496 w 578488"/>
                  <a:gd name="connsiteY1309" fmla="*/ 16004 h 470547"/>
                  <a:gd name="connsiteX1310" fmla="*/ 430503 w 578488"/>
                  <a:gd name="connsiteY1310" fmla="*/ 14903 h 470547"/>
                  <a:gd name="connsiteX1311" fmla="*/ 430400 w 578488"/>
                  <a:gd name="connsiteY1311" fmla="*/ 12748 h 470547"/>
                  <a:gd name="connsiteX1312" fmla="*/ 434343 w 578488"/>
                  <a:gd name="connsiteY1312" fmla="*/ 10121 h 470547"/>
                  <a:gd name="connsiteX1313" fmla="*/ 439124 w 578488"/>
                  <a:gd name="connsiteY1313" fmla="*/ 5706 h 470547"/>
                  <a:gd name="connsiteX1314" fmla="*/ 441484 w 578488"/>
                  <a:gd name="connsiteY1314" fmla="*/ 5406 h 470547"/>
                  <a:gd name="connsiteX1315" fmla="*/ 442963 w 578488"/>
                  <a:gd name="connsiteY1315" fmla="*/ 6634 h 470547"/>
                  <a:gd name="connsiteX1316" fmla="*/ 447619 w 578488"/>
                  <a:gd name="connsiteY1316" fmla="*/ 8627 h 470547"/>
                  <a:gd name="connsiteX1317" fmla="*/ 450471 w 578488"/>
                  <a:gd name="connsiteY1317" fmla="*/ 10908 h 470547"/>
                  <a:gd name="connsiteX1318" fmla="*/ 452538 w 578488"/>
                  <a:gd name="connsiteY1318" fmla="*/ 12056 h 470547"/>
                  <a:gd name="connsiteX1319" fmla="*/ 453881 w 578488"/>
                  <a:gd name="connsiteY1319" fmla="*/ 11818 h 470547"/>
                  <a:gd name="connsiteX1320" fmla="*/ 454991 w 578488"/>
                  <a:gd name="connsiteY1320" fmla="*/ 10105 h 470547"/>
                  <a:gd name="connsiteX1321" fmla="*/ 456325 w 578488"/>
                  <a:gd name="connsiteY1321" fmla="*/ 9303 h 470547"/>
                  <a:gd name="connsiteX1322" fmla="*/ 459286 w 578488"/>
                  <a:gd name="connsiteY1322" fmla="*/ 9753 h 470547"/>
                  <a:gd name="connsiteX1323" fmla="*/ 461052 w 578488"/>
                  <a:gd name="connsiteY1323" fmla="*/ 10855 h 470547"/>
                  <a:gd name="connsiteX1324" fmla="*/ 462428 w 578488"/>
                  <a:gd name="connsiteY1324" fmla="*/ 11000 h 470547"/>
                  <a:gd name="connsiteX1325" fmla="*/ 463672 w 578488"/>
                  <a:gd name="connsiteY1325" fmla="*/ 11667 h 470547"/>
                  <a:gd name="connsiteX1326" fmla="*/ 463965 w 578488"/>
                  <a:gd name="connsiteY1326" fmla="*/ 13131 h 470547"/>
                  <a:gd name="connsiteX1327" fmla="*/ 461404 w 578488"/>
                  <a:gd name="connsiteY1327" fmla="*/ 14725 h 470547"/>
                  <a:gd name="connsiteX1328" fmla="*/ 457040 w 578488"/>
                  <a:gd name="connsiteY1328" fmla="*/ 18947 h 470547"/>
                  <a:gd name="connsiteX1329" fmla="*/ 452734 w 578488"/>
                  <a:gd name="connsiteY1329" fmla="*/ 23737 h 470547"/>
                  <a:gd name="connsiteX1330" fmla="*/ 451314 w 578488"/>
                  <a:gd name="connsiteY1330" fmla="*/ 26255 h 470547"/>
                  <a:gd name="connsiteX1331" fmla="*/ 449923 w 578488"/>
                  <a:gd name="connsiteY1331" fmla="*/ 32850 h 470547"/>
                  <a:gd name="connsiteX1332" fmla="*/ 446558 w 578488"/>
                  <a:gd name="connsiteY1332" fmla="*/ 37058 h 470547"/>
                  <a:gd name="connsiteX1333" fmla="*/ 446304 w 578488"/>
                  <a:gd name="connsiteY1333" fmla="*/ 40003 h 470547"/>
                  <a:gd name="connsiteX1334" fmla="*/ 447655 w 578488"/>
                  <a:gd name="connsiteY1334" fmla="*/ 41390 h 470547"/>
                  <a:gd name="connsiteX1335" fmla="*/ 451369 w 578488"/>
                  <a:gd name="connsiteY1335" fmla="*/ 40302 h 470547"/>
                  <a:gd name="connsiteX1336" fmla="*/ 455947 w 578488"/>
                  <a:gd name="connsiteY1336" fmla="*/ 36371 h 470547"/>
                  <a:gd name="connsiteX1337" fmla="*/ 457090 w 578488"/>
                  <a:gd name="connsiteY1337" fmla="*/ 32191 h 470547"/>
                  <a:gd name="connsiteX1338" fmla="*/ 468535 w 578488"/>
                  <a:gd name="connsiteY1338" fmla="*/ 20815 h 470547"/>
                  <a:gd name="connsiteX1339" fmla="*/ 473903 w 578488"/>
                  <a:gd name="connsiteY1339" fmla="*/ 14505 h 470547"/>
                  <a:gd name="connsiteX1340" fmla="*/ 480007 w 578488"/>
                  <a:gd name="connsiteY1340" fmla="*/ 9265 h 470547"/>
                  <a:gd name="connsiteX1341" fmla="*/ 483421 w 578488"/>
                  <a:gd name="connsiteY1341" fmla="*/ 8179 h 470547"/>
                  <a:gd name="connsiteX1342" fmla="*/ 485028 w 578488"/>
                  <a:gd name="connsiteY1342" fmla="*/ 11651 h 470547"/>
                  <a:gd name="connsiteX1343" fmla="*/ 483734 w 578488"/>
                  <a:gd name="connsiteY1343" fmla="*/ 16179 h 470547"/>
                  <a:gd name="connsiteX1344" fmla="*/ 481141 w 578488"/>
                  <a:gd name="connsiteY1344" fmla="*/ 19061 h 470547"/>
                  <a:gd name="connsiteX1345" fmla="*/ 483052 w 578488"/>
                  <a:gd name="connsiteY1345" fmla="*/ 20380 h 470547"/>
                  <a:gd name="connsiteX1346" fmla="*/ 482687 w 578488"/>
                  <a:gd name="connsiteY1346" fmla="*/ 23797 h 470547"/>
                  <a:gd name="connsiteX1347" fmla="*/ 482091 w 578488"/>
                  <a:gd name="connsiteY1347" fmla="*/ 25693 h 470547"/>
                  <a:gd name="connsiteX1348" fmla="*/ 481711 w 578488"/>
                  <a:gd name="connsiteY1348" fmla="*/ 27676 h 470547"/>
                  <a:gd name="connsiteX1349" fmla="*/ 481735 w 578488"/>
                  <a:gd name="connsiteY1349" fmla="*/ 29424 h 470547"/>
                  <a:gd name="connsiteX1350" fmla="*/ 483527 w 578488"/>
                  <a:gd name="connsiteY1350" fmla="*/ 28958 h 470547"/>
                  <a:gd name="connsiteX1351" fmla="*/ 490675 w 578488"/>
                  <a:gd name="connsiteY1351" fmla="*/ 25377 h 470547"/>
                  <a:gd name="connsiteX1352" fmla="*/ 492486 w 578488"/>
                  <a:gd name="connsiteY1352" fmla="*/ 21493 h 470547"/>
                  <a:gd name="connsiteX1353" fmla="*/ 494166 w 578488"/>
                  <a:gd name="connsiteY1353" fmla="*/ 18577 h 470547"/>
                  <a:gd name="connsiteX1354" fmla="*/ 494972 w 578488"/>
                  <a:gd name="connsiteY1354" fmla="*/ 16055 h 470547"/>
                  <a:gd name="connsiteX1355" fmla="*/ 497751 w 578488"/>
                  <a:gd name="connsiteY1355" fmla="*/ 13663 h 470547"/>
                  <a:gd name="connsiteX1356" fmla="*/ 502994 w 578488"/>
                  <a:gd name="connsiteY1356" fmla="*/ 13645 h 470547"/>
                  <a:gd name="connsiteX1357" fmla="*/ 503197 w 578488"/>
                  <a:gd name="connsiteY1357" fmla="*/ 12704 h 470547"/>
                  <a:gd name="connsiteX1358" fmla="*/ 496859 w 578488"/>
                  <a:gd name="connsiteY1358" fmla="*/ 9377 h 470547"/>
                  <a:gd name="connsiteX1359" fmla="*/ 496112 w 578488"/>
                  <a:gd name="connsiteY1359" fmla="*/ 7877 h 470547"/>
                  <a:gd name="connsiteX1360" fmla="*/ 498243 w 578488"/>
                  <a:gd name="connsiteY1360" fmla="*/ 5879 h 470547"/>
                  <a:gd name="connsiteX1361" fmla="*/ 459651 w 578488"/>
                  <a:gd name="connsiteY1361" fmla="*/ 0 h 470547"/>
                  <a:gd name="connsiteX1362" fmla="*/ 465559 w 578488"/>
                  <a:gd name="connsiteY1362" fmla="*/ 1548 h 470547"/>
                  <a:gd name="connsiteX1363" fmla="*/ 467582 w 578488"/>
                  <a:gd name="connsiteY1363" fmla="*/ 1516 h 470547"/>
                  <a:gd name="connsiteX1364" fmla="*/ 470515 w 578488"/>
                  <a:gd name="connsiteY1364" fmla="*/ 4407 h 470547"/>
                  <a:gd name="connsiteX1365" fmla="*/ 472046 w 578488"/>
                  <a:gd name="connsiteY1365" fmla="*/ 4151 h 470547"/>
                  <a:gd name="connsiteX1366" fmla="*/ 471756 w 578488"/>
                  <a:gd name="connsiteY1366" fmla="*/ 5916 h 470547"/>
                  <a:gd name="connsiteX1367" fmla="*/ 468792 w 578488"/>
                  <a:gd name="connsiteY1367" fmla="*/ 6752 h 470547"/>
                  <a:gd name="connsiteX1368" fmla="*/ 464183 w 578488"/>
                  <a:gd name="connsiteY1368" fmla="*/ 7260 h 470547"/>
                  <a:gd name="connsiteX1369" fmla="*/ 463495 w 578488"/>
                  <a:gd name="connsiteY1369" fmla="*/ 7611 h 470547"/>
                  <a:gd name="connsiteX1370" fmla="*/ 459556 w 578488"/>
                  <a:gd name="connsiteY1370" fmla="*/ 7329 h 470547"/>
                  <a:gd name="connsiteX1371" fmla="*/ 457345 w 578488"/>
                  <a:gd name="connsiteY1371" fmla="*/ 4956 h 470547"/>
                  <a:gd name="connsiteX1372" fmla="*/ 453650 w 578488"/>
                  <a:gd name="connsiteY1372" fmla="*/ 4368 h 470547"/>
                  <a:gd name="connsiteX1373" fmla="*/ 453656 w 578488"/>
                  <a:gd name="connsiteY1373" fmla="*/ 3606 h 470547"/>
                  <a:gd name="connsiteX1374" fmla="*/ 456049 w 578488"/>
                  <a:gd name="connsiteY1374" fmla="*/ 1809 h 470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Lst>
                <a:rect l="l" t="t" r="r" b="b"/>
                <a:pathLst>
                  <a:path w="578488" h="470547">
                    <a:moveTo>
                      <a:pt x="4236" y="391131"/>
                    </a:moveTo>
                    <a:lnTo>
                      <a:pt x="5553" y="393229"/>
                    </a:lnTo>
                    <a:lnTo>
                      <a:pt x="6342" y="395934"/>
                    </a:lnTo>
                    <a:lnTo>
                      <a:pt x="6413" y="399875"/>
                    </a:lnTo>
                    <a:lnTo>
                      <a:pt x="4376" y="399577"/>
                    </a:lnTo>
                    <a:lnTo>
                      <a:pt x="3461" y="398066"/>
                    </a:lnTo>
                    <a:lnTo>
                      <a:pt x="3196" y="397101"/>
                    </a:lnTo>
                    <a:lnTo>
                      <a:pt x="3355" y="394818"/>
                    </a:lnTo>
                    <a:lnTo>
                      <a:pt x="2897" y="392461"/>
                    </a:lnTo>
                    <a:lnTo>
                      <a:pt x="3498" y="391290"/>
                    </a:lnTo>
                    <a:close/>
                    <a:moveTo>
                      <a:pt x="2573" y="366113"/>
                    </a:moveTo>
                    <a:lnTo>
                      <a:pt x="3852" y="367834"/>
                    </a:lnTo>
                    <a:lnTo>
                      <a:pt x="3530" y="369975"/>
                    </a:lnTo>
                    <a:lnTo>
                      <a:pt x="1572" y="370400"/>
                    </a:lnTo>
                    <a:lnTo>
                      <a:pt x="0" y="370038"/>
                    </a:lnTo>
                    <a:lnTo>
                      <a:pt x="561" y="366825"/>
                    </a:lnTo>
                    <a:lnTo>
                      <a:pt x="1384" y="366299"/>
                    </a:lnTo>
                    <a:close/>
                    <a:moveTo>
                      <a:pt x="72406" y="288176"/>
                    </a:moveTo>
                    <a:lnTo>
                      <a:pt x="73790" y="289555"/>
                    </a:lnTo>
                    <a:lnTo>
                      <a:pt x="73896" y="291823"/>
                    </a:lnTo>
                    <a:lnTo>
                      <a:pt x="73052" y="292828"/>
                    </a:lnTo>
                    <a:lnTo>
                      <a:pt x="70884" y="292852"/>
                    </a:lnTo>
                    <a:lnTo>
                      <a:pt x="68309" y="292314"/>
                    </a:lnTo>
                    <a:lnTo>
                      <a:pt x="66697" y="291172"/>
                    </a:lnTo>
                    <a:lnTo>
                      <a:pt x="66446" y="290164"/>
                    </a:lnTo>
                    <a:lnTo>
                      <a:pt x="69417" y="288910"/>
                    </a:lnTo>
                    <a:close/>
                    <a:moveTo>
                      <a:pt x="87688" y="276468"/>
                    </a:moveTo>
                    <a:lnTo>
                      <a:pt x="88672" y="277636"/>
                    </a:lnTo>
                    <a:lnTo>
                      <a:pt x="88798" y="279233"/>
                    </a:lnTo>
                    <a:lnTo>
                      <a:pt x="88172" y="280023"/>
                    </a:lnTo>
                    <a:lnTo>
                      <a:pt x="81190" y="281299"/>
                    </a:lnTo>
                    <a:lnTo>
                      <a:pt x="78655" y="281381"/>
                    </a:lnTo>
                    <a:lnTo>
                      <a:pt x="77129" y="280596"/>
                    </a:lnTo>
                    <a:lnTo>
                      <a:pt x="80758" y="279027"/>
                    </a:lnTo>
                    <a:lnTo>
                      <a:pt x="86455" y="277535"/>
                    </a:lnTo>
                    <a:lnTo>
                      <a:pt x="86997" y="276585"/>
                    </a:lnTo>
                    <a:close/>
                    <a:moveTo>
                      <a:pt x="137580" y="234750"/>
                    </a:moveTo>
                    <a:lnTo>
                      <a:pt x="140049" y="234842"/>
                    </a:lnTo>
                    <a:lnTo>
                      <a:pt x="142560" y="237291"/>
                    </a:lnTo>
                    <a:lnTo>
                      <a:pt x="142234" y="238798"/>
                    </a:lnTo>
                    <a:lnTo>
                      <a:pt x="141074" y="239795"/>
                    </a:lnTo>
                    <a:lnTo>
                      <a:pt x="138498" y="238994"/>
                    </a:lnTo>
                    <a:lnTo>
                      <a:pt x="133413" y="239613"/>
                    </a:lnTo>
                    <a:lnTo>
                      <a:pt x="131364" y="238638"/>
                    </a:lnTo>
                    <a:lnTo>
                      <a:pt x="132992" y="236741"/>
                    </a:lnTo>
                    <a:close/>
                    <a:moveTo>
                      <a:pt x="156473" y="208471"/>
                    </a:moveTo>
                    <a:lnTo>
                      <a:pt x="158617" y="208629"/>
                    </a:lnTo>
                    <a:lnTo>
                      <a:pt x="159300" y="209433"/>
                    </a:lnTo>
                    <a:lnTo>
                      <a:pt x="158520" y="211357"/>
                    </a:lnTo>
                    <a:lnTo>
                      <a:pt x="157058" y="212476"/>
                    </a:lnTo>
                    <a:lnTo>
                      <a:pt x="154327" y="212155"/>
                    </a:lnTo>
                    <a:lnTo>
                      <a:pt x="154035" y="211196"/>
                    </a:lnTo>
                    <a:lnTo>
                      <a:pt x="154815" y="209272"/>
                    </a:lnTo>
                    <a:close/>
                    <a:moveTo>
                      <a:pt x="175748" y="197328"/>
                    </a:moveTo>
                    <a:lnTo>
                      <a:pt x="176449" y="198048"/>
                    </a:lnTo>
                    <a:lnTo>
                      <a:pt x="175119" y="199065"/>
                    </a:lnTo>
                    <a:lnTo>
                      <a:pt x="170496" y="201327"/>
                    </a:lnTo>
                    <a:lnTo>
                      <a:pt x="168725" y="201432"/>
                    </a:lnTo>
                    <a:lnTo>
                      <a:pt x="168740" y="199939"/>
                    </a:lnTo>
                    <a:lnTo>
                      <a:pt x="169755" y="198582"/>
                    </a:lnTo>
                    <a:lnTo>
                      <a:pt x="171364" y="197674"/>
                    </a:lnTo>
                    <a:lnTo>
                      <a:pt x="173433" y="197432"/>
                    </a:lnTo>
                    <a:close/>
                    <a:moveTo>
                      <a:pt x="170891" y="190029"/>
                    </a:moveTo>
                    <a:lnTo>
                      <a:pt x="172956" y="191226"/>
                    </a:lnTo>
                    <a:lnTo>
                      <a:pt x="172996" y="193260"/>
                    </a:lnTo>
                    <a:lnTo>
                      <a:pt x="171973" y="195112"/>
                    </a:lnTo>
                    <a:lnTo>
                      <a:pt x="168514" y="196161"/>
                    </a:lnTo>
                    <a:lnTo>
                      <a:pt x="166467" y="196404"/>
                    </a:lnTo>
                    <a:lnTo>
                      <a:pt x="166808" y="194788"/>
                    </a:lnTo>
                    <a:lnTo>
                      <a:pt x="168464" y="193253"/>
                    </a:lnTo>
                    <a:lnTo>
                      <a:pt x="169099" y="192202"/>
                    </a:lnTo>
                    <a:lnTo>
                      <a:pt x="169429" y="190966"/>
                    </a:lnTo>
                    <a:close/>
                    <a:moveTo>
                      <a:pt x="182845" y="120497"/>
                    </a:moveTo>
                    <a:lnTo>
                      <a:pt x="184057" y="121330"/>
                    </a:lnTo>
                    <a:lnTo>
                      <a:pt x="183502" y="123106"/>
                    </a:lnTo>
                    <a:lnTo>
                      <a:pt x="183513" y="124862"/>
                    </a:lnTo>
                    <a:lnTo>
                      <a:pt x="182990" y="125692"/>
                    </a:lnTo>
                    <a:lnTo>
                      <a:pt x="180716" y="127984"/>
                    </a:lnTo>
                    <a:lnTo>
                      <a:pt x="177449" y="129987"/>
                    </a:lnTo>
                    <a:lnTo>
                      <a:pt x="178641" y="126329"/>
                    </a:lnTo>
                    <a:lnTo>
                      <a:pt x="180405" y="122620"/>
                    </a:lnTo>
                    <a:close/>
                    <a:moveTo>
                      <a:pt x="198678" y="112691"/>
                    </a:moveTo>
                    <a:lnTo>
                      <a:pt x="200641" y="113103"/>
                    </a:lnTo>
                    <a:lnTo>
                      <a:pt x="201956" y="113756"/>
                    </a:lnTo>
                    <a:lnTo>
                      <a:pt x="205392" y="113566"/>
                    </a:lnTo>
                    <a:lnTo>
                      <a:pt x="206080" y="113810"/>
                    </a:lnTo>
                    <a:lnTo>
                      <a:pt x="205592" y="114887"/>
                    </a:lnTo>
                    <a:lnTo>
                      <a:pt x="204100" y="116071"/>
                    </a:lnTo>
                    <a:lnTo>
                      <a:pt x="200969" y="116797"/>
                    </a:lnTo>
                    <a:lnTo>
                      <a:pt x="199561" y="118603"/>
                    </a:lnTo>
                    <a:lnTo>
                      <a:pt x="198553" y="119216"/>
                    </a:lnTo>
                    <a:lnTo>
                      <a:pt x="195849" y="119224"/>
                    </a:lnTo>
                    <a:lnTo>
                      <a:pt x="194254" y="119640"/>
                    </a:lnTo>
                    <a:lnTo>
                      <a:pt x="192291" y="121245"/>
                    </a:lnTo>
                    <a:lnTo>
                      <a:pt x="190721" y="120062"/>
                    </a:lnTo>
                    <a:lnTo>
                      <a:pt x="190283" y="120902"/>
                    </a:lnTo>
                    <a:lnTo>
                      <a:pt x="189997" y="122401"/>
                    </a:lnTo>
                    <a:lnTo>
                      <a:pt x="189125" y="122841"/>
                    </a:lnTo>
                    <a:lnTo>
                      <a:pt x="186413" y="123384"/>
                    </a:lnTo>
                    <a:lnTo>
                      <a:pt x="185752" y="119891"/>
                    </a:lnTo>
                    <a:lnTo>
                      <a:pt x="187000" y="118622"/>
                    </a:lnTo>
                    <a:lnTo>
                      <a:pt x="187978" y="117104"/>
                    </a:lnTo>
                    <a:lnTo>
                      <a:pt x="189477" y="116872"/>
                    </a:lnTo>
                    <a:lnTo>
                      <a:pt x="190820" y="116998"/>
                    </a:lnTo>
                    <a:lnTo>
                      <a:pt x="193237" y="113726"/>
                    </a:lnTo>
                    <a:lnTo>
                      <a:pt x="196547" y="112796"/>
                    </a:lnTo>
                    <a:close/>
                    <a:moveTo>
                      <a:pt x="227817" y="84536"/>
                    </a:moveTo>
                    <a:lnTo>
                      <a:pt x="228398" y="84693"/>
                    </a:lnTo>
                    <a:lnTo>
                      <a:pt x="229447" y="85561"/>
                    </a:lnTo>
                    <a:lnTo>
                      <a:pt x="230145" y="87049"/>
                    </a:lnTo>
                    <a:lnTo>
                      <a:pt x="233021" y="90942"/>
                    </a:lnTo>
                    <a:lnTo>
                      <a:pt x="234334" y="93213"/>
                    </a:lnTo>
                    <a:lnTo>
                      <a:pt x="233269" y="97497"/>
                    </a:lnTo>
                    <a:lnTo>
                      <a:pt x="230475" y="99655"/>
                    </a:lnTo>
                    <a:lnTo>
                      <a:pt x="226163" y="100039"/>
                    </a:lnTo>
                    <a:lnTo>
                      <a:pt x="223138" y="99860"/>
                    </a:lnTo>
                    <a:lnTo>
                      <a:pt x="221231" y="98822"/>
                    </a:lnTo>
                    <a:lnTo>
                      <a:pt x="220993" y="97657"/>
                    </a:lnTo>
                    <a:lnTo>
                      <a:pt x="219892" y="97313"/>
                    </a:lnTo>
                    <a:lnTo>
                      <a:pt x="216987" y="98809"/>
                    </a:lnTo>
                    <a:lnTo>
                      <a:pt x="214969" y="99011"/>
                    </a:lnTo>
                    <a:lnTo>
                      <a:pt x="212401" y="97851"/>
                    </a:lnTo>
                    <a:lnTo>
                      <a:pt x="211710" y="95995"/>
                    </a:lnTo>
                    <a:lnTo>
                      <a:pt x="214435" y="93665"/>
                    </a:lnTo>
                    <a:lnTo>
                      <a:pt x="215696" y="91852"/>
                    </a:lnTo>
                    <a:lnTo>
                      <a:pt x="218720" y="92012"/>
                    </a:lnTo>
                    <a:lnTo>
                      <a:pt x="219475" y="92576"/>
                    </a:lnTo>
                    <a:lnTo>
                      <a:pt x="221183" y="92928"/>
                    </a:lnTo>
                    <a:lnTo>
                      <a:pt x="222222" y="90744"/>
                    </a:lnTo>
                    <a:lnTo>
                      <a:pt x="221982" y="89232"/>
                    </a:lnTo>
                    <a:lnTo>
                      <a:pt x="222742" y="88181"/>
                    </a:lnTo>
                    <a:lnTo>
                      <a:pt x="226394" y="88938"/>
                    </a:lnTo>
                    <a:lnTo>
                      <a:pt x="226400" y="84826"/>
                    </a:lnTo>
                    <a:close/>
                    <a:moveTo>
                      <a:pt x="246910" y="73108"/>
                    </a:moveTo>
                    <a:lnTo>
                      <a:pt x="248739" y="73108"/>
                    </a:lnTo>
                    <a:lnTo>
                      <a:pt x="250540" y="74204"/>
                    </a:lnTo>
                    <a:lnTo>
                      <a:pt x="250216" y="76443"/>
                    </a:lnTo>
                    <a:lnTo>
                      <a:pt x="247515" y="80477"/>
                    </a:lnTo>
                    <a:lnTo>
                      <a:pt x="243513" y="83908"/>
                    </a:lnTo>
                    <a:lnTo>
                      <a:pt x="244001" y="86367"/>
                    </a:lnTo>
                    <a:lnTo>
                      <a:pt x="245595" y="88389"/>
                    </a:lnTo>
                    <a:lnTo>
                      <a:pt x="245986" y="91839"/>
                    </a:lnTo>
                    <a:lnTo>
                      <a:pt x="246083" y="95156"/>
                    </a:lnTo>
                    <a:lnTo>
                      <a:pt x="243049" y="99627"/>
                    </a:lnTo>
                    <a:lnTo>
                      <a:pt x="242378" y="101772"/>
                    </a:lnTo>
                    <a:lnTo>
                      <a:pt x="242643" y="102042"/>
                    </a:lnTo>
                    <a:lnTo>
                      <a:pt x="245656" y="98341"/>
                    </a:lnTo>
                    <a:lnTo>
                      <a:pt x="248994" y="97185"/>
                    </a:lnTo>
                    <a:lnTo>
                      <a:pt x="249201" y="95895"/>
                    </a:lnTo>
                    <a:lnTo>
                      <a:pt x="250495" y="94646"/>
                    </a:lnTo>
                    <a:lnTo>
                      <a:pt x="250348" y="92605"/>
                    </a:lnTo>
                    <a:lnTo>
                      <a:pt x="251006" y="90944"/>
                    </a:lnTo>
                    <a:lnTo>
                      <a:pt x="252708" y="90504"/>
                    </a:lnTo>
                    <a:lnTo>
                      <a:pt x="253771" y="89942"/>
                    </a:lnTo>
                    <a:lnTo>
                      <a:pt x="254950" y="89632"/>
                    </a:lnTo>
                    <a:lnTo>
                      <a:pt x="257079" y="90976"/>
                    </a:lnTo>
                    <a:lnTo>
                      <a:pt x="258284" y="92467"/>
                    </a:lnTo>
                    <a:lnTo>
                      <a:pt x="259780" y="95797"/>
                    </a:lnTo>
                    <a:lnTo>
                      <a:pt x="259158" y="99013"/>
                    </a:lnTo>
                    <a:lnTo>
                      <a:pt x="255150" y="101517"/>
                    </a:lnTo>
                    <a:lnTo>
                      <a:pt x="251965" y="102646"/>
                    </a:lnTo>
                    <a:lnTo>
                      <a:pt x="248748" y="105516"/>
                    </a:lnTo>
                    <a:lnTo>
                      <a:pt x="247131" y="107859"/>
                    </a:lnTo>
                    <a:lnTo>
                      <a:pt x="245742" y="108366"/>
                    </a:lnTo>
                    <a:lnTo>
                      <a:pt x="244863" y="108175"/>
                    </a:lnTo>
                    <a:lnTo>
                      <a:pt x="244082" y="107609"/>
                    </a:lnTo>
                    <a:lnTo>
                      <a:pt x="242451" y="107607"/>
                    </a:lnTo>
                    <a:lnTo>
                      <a:pt x="240657" y="109638"/>
                    </a:lnTo>
                    <a:lnTo>
                      <a:pt x="235239" y="111288"/>
                    </a:lnTo>
                    <a:lnTo>
                      <a:pt x="233114" y="110812"/>
                    </a:lnTo>
                    <a:lnTo>
                      <a:pt x="233017" y="108788"/>
                    </a:lnTo>
                    <a:lnTo>
                      <a:pt x="231749" y="108956"/>
                    </a:lnTo>
                    <a:lnTo>
                      <a:pt x="229719" y="111382"/>
                    </a:lnTo>
                    <a:lnTo>
                      <a:pt x="227733" y="112191"/>
                    </a:lnTo>
                    <a:lnTo>
                      <a:pt x="226398" y="112440"/>
                    </a:lnTo>
                    <a:lnTo>
                      <a:pt x="223947" y="111527"/>
                    </a:lnTo>
                    <a:lnTo>
                      <a:pt x="217359" y="115654"/>
                    </a:lnTo>
                    <a:lnTo>
                      <a:pt x="211181" y="116425"/>
                    </a:lnTo>
                    <a:lnTo>
                      <a:pt x="209147" y="115948"/>
                    </a:lnTo>
                    <a:lnTo>
                      <a:pt x="209140" y="113424"/>
                    </a:lnTo>
                    <a:lnTo>
                      <a:pt x="213133" y="110191"/>
                    </a:lnTo>
                    <a:lnTo>
                      <a:pt x="216407" y="107941"/>
                    </a:lnTo>
                    <a:lnTo>
                      <a:pt x="227672" y="106369"/>
                    </a:lnTo>
                    <a:lnTo>
                      <a:pt x="234688" y="99674"/>
                    </a:lnTo>
                    <a:lnTo>
                      <a:pt x="236383" y="92374"/>
                    </a:lnTo>
                    <a:lnTo>
                      <a:pt x="238042" y="89732"/>
                    </a:lnTo>
                    <a:lnTo>
                      <a:pt x="237262" y="88238"/>
                    </a:lnTo>
                    <a:lnTo>
                      <a:pt x="235375" y="87975"/>
                    </a:lnTo>
                    <a:lnTo>
                      <a:pt x="235260" y="85677"/>
                    </a:lnTo>
                    <a:lnTo>
                      <a:pt x="236245" y="83162"/>
                    </a:lnTo>
                    <a:lnTo>
                      <a:pt x="239927" y="79703"/>
                    </a:lnTo>
                    <a:lnTo>
                      <a:pt x="241972" y="78229"/>
                    </a:lnTo>
                    <a:lnTo>
                      <a:pt x="245304" y="74050"/>
                    </a:lnTo>
                    <a:close/>
                    <a:moveTo>
                      <a:pt x="280912" y="61606"/>
                    </a:moveTo>
                    <a:lnTo>
                      <a:pt x="283570" y="63847"/>
                    </a:lnTo>
                    <a:lnTo>
                      <a:pt x="284766" y="63162"/>
                    </a:lnTo>
                    <a:lnTo>
                      <a:pt x="287118" y="62907"/>
                    </a:lnTo>
                    <a:lnTo>
                      <a:pt x="288867" y="63693"/>
                    </a:lnTo>
                    <a:lnTo>
                      <a:pt x="290297" y="65116"/>
                    </a:lnTo>
                    <a:lnTo>
                      <a:pt x="291992" y="65181"/>
                    </a:lnTo>
                    <a:lnTo>
                      <a:pt x="293056" y="67038"/>
                    </a:lnTo>
                    <a:lnTo>
                      <a:pt x="293598" y="69452"/>
                    </a:lnTo>
                    <a:lnTo>
                      <a:pt x="292367" y="71253"/>
                    </a:lnTo>
                    <a:lnTo>
                      <a:pt x="290621" y="72068"/>
                    </a:lnTo>
                    <a:lnTo>
                      <a:pt x="290148" y="74189"/>
                    </a:lnTo>
                    <a:lnTo>
                      <a:pt x="290811" y="77154"/>
                    </a:lnTo>
                    <a:lnTo>
                      <a:pt x="286893" y="78170"/>
                    </a:lnTo>
                    <a:lnTo>
                      <a:pt x="282352" y="78622"/>
                    </a:lnTo>
                    <a:lnTo>
                      <a:pt x="280577" y="77205"/>
                    </a:lnTo>
                    <a:lnTo>
                      <a:pt x="276945" y="79802"/>
                    </a:lnTo>
                    <a:lnTo>
                      <a:pt x="273348" y="83842"/>
                    </a:lnTo>
                    <a:lnTo>
                      <a:pt x="271614" y="84317"/>
                    </a:lnTo>
                    <a:lnTo>
                      <a:pt x="271493" y="83039"/>
                    </a:lnTo>
                    <a:lnTo>
                      <a:pt x="268908" y="82156"/>
                    </a:lnTo>
                    <a:lnTo>
                      <a:pt x="265598" y="82105"/>
                    </a:lnTo>
                    <a:lnTo>
                      <a:pt x="265708" y="81158"/>
                    </a:lnTo>
                    <a:lnTo>
                      <a:pt x="266308" y="80489"/>
                    </a:lnTo>
                    <a:lnTo>
                      <a:pt x="269165" y="79496"/>
                    </a:lnTo>
                    <a:lnTo>
                      <a:pt x="269735" y="77447"/>
                    </a:lnTo>
                    <a:lnTo>
                      <a:pt x="269216" y="73784"/>
                    </a:lnTo>
                    <a:lnTo>
                      <a:pt x="269720" y="72004"/>
                    </a:lnTo>
                    <a:lnTo>
                      <a:pt x="269828" y="70773"/>
                    </a:lnTo>
                    <a:lnTo>
                      <a:pt x="271624" y="69332"/>
                    </a:lnTo>
                    <a:lnTo>
                      <a:pt x="277768" y="70009"/>
                    </a:lnTo>
                    <a:lnTo>
                      <a:pt x="278513" y="68633"/>
                    </a:lnTo>
                    <a:lnTo>
                      <a:pt x="278047" y="67767"/>
                    </a:lnTo>
                    <a:lnTo>
                      <a:pt x="274872" y="66249"/>
                    </a:lnTo>
                    <a:lnTo>
                      <a:pt x="275360" y="65227"/>
                    </a:lnTo>
                    <a:lnTo>
                      <a:pt x="277651" y="64313"/>
                    </a:lnTo>
                    <a:lnTo>
                      <a:pt x="279819" y="64195"/>
                    </a:lnTo>
                    <a:lnTo>
                      <a:pt x="280471" y="62647"/>
                    </a:lnTo>
                    <a:lnTo>
                      <a:pt x="280584" y="61973"/>
                    </a:lnTo>
                    <a:close/>
                    <a:moveTo>
                      <a:pt x="553617" y="49437"/>
                    </a:moveTo>
                    <a:lnTo>
                      <a:pt x="555344" y="49560"/>
                    </a:lnTo>
                    <a:lnTo>
                      <a:pt x="557091" y="50712"/>
                    </a:lnTo>
                    <a:lnTo>
                      <a:pt x="558466" y="52086"/>
                    </a:lnTo>
                    <a:lnTo>
                      <a:pt x="556277" y="53725"/>
                    </a:lnTo>
                    <a:lnTo>
                      <a:pt x="552077" y="54876"/>
                    </a:lnTo>
                    <a:lnTo>
                      <a:pt x="551591" y="53929"/>
                    </a:lnTo>
                    <a:lnTo>
                      <a:pt x="552513" y="52454"/>
                    </a:lnTo>
                    <a:close/>
                    <a:moveTo>
                      <a:pt x="350606" y="36555"/>
                    </a:moveTo>
                    <a:lnTo>
                      <a:pt x="353506" y="37006"/>
                    </a:lnTo>
                    <a:lnTo>
                      <a:pt x="354245" y="37564"/>
                    </a:lnTo>
                    <a:lnTo>
                      <a:pt x="353355" y="42154"/>
                    </a:lnTo>
                    <a:lnTo>
                      <a:pt x="352163" y="43074"/>
                    </a:lnTo>
                    <a:lnTo>
                      <a:pt x="350334" y="43450"/>
                    </a:lnTo>
                    <a:lnTo>
                      <a:pt x="349349" y="42879"/>
                    </a:lnTo>
                    <a:lnTo>
                      <a:pt x="347948" y="42504"/>
                    </a:lnTo>
                    <a:lnTo>
                      <a:pt x="346391" y="42676"/>
                    </a:lnTo>
                    <a:lnTo>
                      <a:pt x="345082" y="40989"/>
                    </a:lnTo>
                    <a:lnTo>
                      <a:pt x="345229" y="39572"/>
                    </a:lnTo>
                    <a:lnTo>
                      <a:pt x="347021" y="37649"/>
                    </a:lnTo>
                    <a:close/>
                    <a:moveTo>
                      <a:pt x="318716" y="35896"/>
                    </a:moveTo>
                    <a:lnTo>
                      <a:pt x="319528" y="38632"/>
                    </a:lnTo>
                    <a:lnTo>
                      <a:pt x="319653" y="43078"/>
                    </a:lnTo>
                    <a:lnTo>
                      <a:pt x="321614" y="45233"/>
                    </a:lnTo>
                    <a:lnTo>
                      <a:pt x="323350" y="45026"/>
                    </a:lnTo>
                    <a:lnTo>
                      <a:pt x="323873" y="44213"/>
                    </a:lnTo>
                    <a:lnTo>
                      <a:pt x="325058" y="43811"/>
                    </a:lnTo>
                    <a:lnTo>
                      <a:pt x="327453" y="44949"/>
                    </a:lnTo>
                    <a:lnTo>
                      <a:pt x="327110" y="46885"/>
                    </a:lnTo>
                    <a:lnTo>
                      <a:pt x="323795" y="49325"/>
                    </a:lnTo>
                    <a:lnTo>
                      <a:pt x="321416" y="52800"/>
                    </a:lnTo>
                    <a:lnTo>
                      <a:pt x="318371" y="53606"/>
                    </a:lnTo>
                    <a:lnTo>
                      <a:pt x="316907" y="53187"/>
                    </a:lnTo>
                    <a:lnTo>
                      <a:pt x="314186" y="55190"/>
                    </a:lnTo>
                    <a:lnTo>
                      <a:pt x="312005" y="57269"/>
                    </a:lnTo>
                    <a:lnTo>
                      <a:pt x="309744" y="59895"/>
                    </a:lnTo>
                    <a:lnTo>
                      <a:pt x="309606" y="61247"/>
                    </a:lnTo>
                    <a:lnTo>
                      <a:pt x="309254" y="62281"/>
                    </a:lnTo>
                    <a:lnTo>
                      <a:pt x="300973" y="63307"/>
                    </a:lnTo>
                    <a:lnTo>
                      <a:pt x="297962" y="63986"/>
                    </a:lnTo>
                    <a:lnTo>
                      <a:pt x="294773" y="63110"/>
                    </a:lnTo>
                    <a:lnTo>
                      <a:pt x="293262" y="61376"/>
                    </a:lnTo>
                    <a:lnTo>
                      <a:pt x="293747" y="60433"/>
                    </a:lnTo>
                    <a:lnTo>
                      <a:pt x="296930" y="60056"/>
                    </a:lnTo>
                    <a:lnTo>
                      <a:pt x="297032" y="58445"/>
                    </a:lnTo>
                    <a:lnTo>
                      <a:pt x="297837" y="57461"/>
                    </a:lnTo>
                    <a:lnTo>
                      <a:pt x="298867" y="56924"/>
                    </a:lnTo>
                    <a:lnTo>
                      <a:pt x="299625" y="54863"/>
                    </a:lnTo>
                    <a:lnTo>
                      <a:pt x="300884" y="54325"/>
                    </a:lnTo>
                    <a:lnTo>
                      <a:pt x="303231" y="54832"/>
                    </a:lnTo>
                    <a:lnTo>
                      <a:pt x="304814" y="53338"/>
                    </a:lnTo>
                    <a:lnTo>
                      <a:pt x="305706" y="53085"/>
                    </a:lnTo>
                    <a:lnTo>
                      <a:pt x="306805" y="54321"/>
                    </a:lnTo>
                    <a:lnTo>
                      <a:pt x="307334" y="52619"/>
                    </a:lnTo>
                    <a:lnTo>
                      <a:pt x="306805" y="51064"/>
                    </a:lnTo>
                    <a:lnTo>
                      <a:pt x="307082" y="50015"/>
                    </a:lnTo>
                    <a:lnTo>
                      <a:pt x="310117" y="47283"/>
                    </a:lnTo>
                    <a:lnTo>
                      <a:pt x="311431" y="45289"/>
                    </a:lnTo>
                    <a:lnTo>
                      <a:pt x="313320" y="44004"/>
                    </a:lnTo>
                    <a:lnTo>
                      <a:pt x="315140" y="44209"/>
                    </a:lnTo>
                    <a:lnTo>
                      <a:pt x="315669" y="42315"/>
                    </a:lnTo>
                    <a:lnTo>
                      <a:pt x="315140" y="40373"/>
                    </a:lnTo>
                    <a:lnTo>
                      <a:pt x="315341" y="39107"/>
                    </a:lnTo>
                    <a:lnTo>
                      <a:pt x="316948" y="36027"/>
                    </a:lnTo>
                    <a:close/>
                    <a:moveTo>
                      <a:pt x="329133" y="34857"/>
                    </a:moveTo>
                    <a:lnTo>
                      <a:pt x="330984" y="37118"/>
                    </a:lnTo>
                    <a:lnTo>
                      <a:pt x="332109" y="37583"/>
                    </a:lnTo>
                    <a:lnTo>
                      <a:pt x="333221" y="37294"/>
                    </a:lnTo>
                    <a:lnTo>
                      <a:pt x="334145" y="37705"/>
                    </a:lnTo>
                    <a:lnTo>
                      <a:pt x="335996" y="39794"/>
                    </a:lnTo>
                    <a:lnTo>
                      <a:pt x="337989" y="40615"/>
                    </a:lnTo>
                    <a:lnTo>
                      <a:pt x="338082" y="41666"/>
                    </a:lnTo>
                    <a:lnTo>
                      <a:pt x="336257" y="42690"/>
                    </a:lnTo>
                    <a:lnTo>
                      <a:pt x="333854" y="42997"/>
                    </a:lnTo>
                    <a:lnTo>
                      <a:pt x="331280" y="42641"/>
                    </a:lnTo>
                    <a:lnTo>
                      <a:pt x="330524" y="41332"/>
                    </a:lnTo>
                    <a:lnTo>
                      <a:pt x="329731" y="39157"/>
                    </a:lnTo>
                    <a:lnTo>
                      <a:pt x="327578" y="37023"/>
                    </a:lnTo>
                    <a:lnTo>
                      <a:pt x="327259" y="35152"/>
                    </a:lnTo>
                    <a:close/>
                    <a:moveTo>
                      <a:pt x="414550" y="21147"/>
                    </a:moveTo>
                    <a:lnTo>
                      <a:pt x="415263" y="22086"/>
                    </a:lnTo>
                    <a:lnTo>
                      <a:pt x="416068" y="23860"/>
                    </a:lnTo>
                    <a:lnTo>
                      <a:pt x="416480" y="25730"/>
                    </a:lnTo>
                    <a:lnTo>
                      <a:pt x="416636" y="27271"/>
                    </a:lnTo>
                    <a:lnTo>
                      <a:pt x="414573" y="29498"/>
                    </a:lnTo>
                    <a:lnTo>
                      <a:pt x="409821" y="32415"/>
                    </a:lnTo>
                    <a:lnTo>
                      <a:pt x="410093" y="33198"/>
                    </a:lnTo>
                    <a:lnTo>
                      <a:pt x="408448" y="33946"/>
                    </a:lnTo>
                    <a:lnTo>
                      <a:pt x="405981" y="34498"/>
                    </a:lnTo>
                    <a:lnTo>
                      <a:pt x="404679" y="33962"/>
                    </a:lnTo>
                    <a:lnTo>
                      <a:pt x="404859" y="31463"/>
                    </a:lnTo>
                    <a:lnTo>
                      <a:pt x="404466" y="30714"/>
                    </a:lnTo>
                    <a:lnTo>
                      <a:pt x="402593" y="31705"/>
                    </a:lnTo>
                    <a:lnTo>
                      <a:pt x="400646" y="30434"/>
                    </a:lnTo>
                    <a:lnTo>
                      <a:pt x="400643" y="29155"/>
                    </a:lnTo>
                    <a:lnTo>
                      <a:pt x="401157" y="28044"/>
                    </a:lnTo>
                    <a:lnTo>
                      <a:pt x="402958" y="26354"/>
                    </a:lnTo>
                    <a:lnTo>
                      <a:pt x="405964" y="25189"/>
                    </a:lnTo>
                    <a:lnTo>
                      <a:pt x="407946" y="25626"/>
                    </a:lnTo>
                    <a:close/>
                    <a:moveTo>
                      <a:pt x="419674" y="15922"/>
                    </a:moveTo>
                    <a:lnTo>
                      <a:pt x="420959" y="16643"/>
                    </a:lnTo>
                    <a:lnTo>
                      <a:pt x="421302" y="17247"/>
                    </a:lnTo>
                    <a:lnTo>
                      <a:pt x="423611" y="17839"/>
                    </a:lnTo>
                    <a:lnTo>
                      <a:pt x="426305" y="19805"/>
                    </a:lnTo>
                    <a:lnTo>
                      <a:pt x="424962" y="23137"/>
                    </a:lnTo>
                    <a:lnTo>
                      <a:pt x="420751" y="24733"/>
                    </a:lnTo>
                    <a:lnTo>
                      <a:pt x="418307" y="23358"/>
                    </a:lnTo>
                    <a:lnTo>
                      <a:pt x="417279" y="21949"/>
                    </a:lnTo>
                    <a:lnTo>
                      <a:pt x="417128" y="18816"/>
                    </a:lnTo>
                    <a:lnTo>
                      <a:pt x="417700" y="16908"/>
                    </a:lnTo>
                    <a:close/>
                    <a:moveTo>
                      <a:pt x="411209" y="12093"/>
                    </a:moveTo>
                    <a:lnTo>
                      <a:pt x="412202" y="13172"/>
                    </a:lnTo>
                    <a:lnTo>
                      <a:pt x="411769" y="14432"/>
                    </a:lnTo>
                    <a:lnTo>
                      <a:pt x="411021" y="15659"/>
                    </a:lnTo>
                    <a:lnTo>
                      <a:pt x="409209" y="16953"/>
                    </a:lnTo>
                    <a:lnTo>
                      <a:pt x="403969" y="22068"/>
                    </a:lnTo>
                    <a:lnTo>
                      <a:pt x="400889" y="22891"/>
                    </a:lnTo>
                    <a:lnTo>
                      <a:pt x="399914" y="23692"/>
                    </a:lnTo>
                    <a:lnTo>
                      <a:pt x="398683" y="24170"/>
                    </a:lnTo>
                    <a:lnTo>
                      <a:pt x="394856" y="23471"/>
                    </a:lnTo>
                    <a:lnTo>
                      <a:pt x="393736" y="24506"/>
                    </a:lnTo>
                    <a:lnTo>
                      <a:pt x="392678" y="25197"/>
                    </a:lnTo>
                    <a:lnTo>
                      <a:pt x="389907" y="25465"/>
                    </a:lnTo>
                    <a:lnTo>
                      <a:pt x="388281" y="25240"/>
                    </a:lnTo>
                    <a:lnTo>
                      <a:pt x="384081" y="23348"/>
                    </a:lnTo>
                    <a:lnTo>
                      <a:pt x="381582" y="21298"/>
                    </a:lnTo>
                    <a:lnTo>
                      <a:pt x="380229" y="19542"/>
                    </a:lnTo>
                    <a:lnTo>
                      <a:pt x="384109" y="19576"/>
                    </a:lnTo>
                    <a:lnTo>
                      <a:pt x="385493" y="19151"/>
                    </a:lnTo>
                    <a:lnTo>
                      <a:pt x="388095" y="19521"/>
                    </a:lnTo>
                    <a:lnTo>
                      <a:pt x="389658" y="17719"/>
                    </a:lnTo>
                    <a:lnTo>
                      <a:pt x="392969" y="17937"/>
                    </a:lnTo>
                    <a:lnTo>
                      <a:pt x="399324" y="16682"/>
                    </a:lnTo>
                    <a:lnTo>
                      <a:pt x="401656" y="17382"/>
                    </a:lnTo>
                    <a:lnTo>
                      <a:pt x="406988" y="13184"/>
                    </a:lnTo>
                    <a:lnTo>
                      <a:pt x="408657" y="13294"/>
                    </a:lnTo>
                    <a:close/>
                    <a:moveTo>
                      <a:pt x="504113" y="2056"/>
                    </a:moveTo>
                    <a:lnTo>
                      <a:pt x="507129" y="2479"/>
                    </a:lnTo>
                    <a:lnTo>
                      <a:pt x="508932" y="3348"/>
                    </a:lnTo>
                    <a:lnTo>
                      <a:pt x="516155" y="4009"/>
                    </a:lnTo>
                    <a:lnTo>
                      <a:pt x="521696" y="6744"/>
                    </a:lnTo>
                    <a:lnTo>
                      <a:pt x="521485" y="11012"/>
                    </a:lnTo>
                    <a:lnTo>
                      <a:pt x="520250" y="12793"/>
                    </a:lnTo>
                    <a:lnTo>
                      <a:pt x="519034" y="13889"/>
                    </a:lnTo>
                    <a:lnTo>
                      <a:pt x="511938" y="17118"/>
                    </a:lnTo>
                    <a:lnTo>
                      <a:pt x="510768" y="18708"/>
                    </a:lnTo>
                    <a:lnTo>
                      <a:pt x="512996" y="19257"/>
                    </a:lnTo>
                    <a:lnTo>
                      <a:pt x="517790" y="17649"/>
                    </a:lnTo>
                    <a:lnTo>
                      <a:pt x="519032" y="19108"/>
                    </a:lnTo>
                    <a:lnTo>
                      <a:pt x="517505" y="22756"/>
                    </a:lnTo>
                    <a:lnTo>
                      <a:pt x="517246" y="28220"/>
                    </a:lnTo>
                    <a:lnTo>
                      <a:pt x="516693" y="31401"/>
                    </a:lnTo>
                    <a:lnTo>
                      <a:pt x="516693" y="34298"/>
                    </a:lnTo>
                    <a:lnTo>
                      <a:pt x="517289" y="35851"/>
                    </a:lnTo>
                    <a:lnTo>
                      <a:pt x="519215" y="29687"/>
                    </a:lnTo>
                    <a:lnTo>
                      <a:pt x="519874" y="28105"/>
                    </a:lnTo>
                    <a:lnTo>
                      <a:pt x="522692" y="25777"/>
                    </a:lnTo>
                    <a:lnTo>
                      <a:pt x="523741" y="21079"/>
                    </a:lnTo>
                    <a:lnTo>
                      <a:pt x="526497" y="15427"/>
                    </a:lnTo>
                    <a:lnTo>
                      <a:pt x="529602" y="12136"/>
                    </a:lnTo>
                    <a:lnTo>
                      <a:pt x="531409" y="11232"/>
                    </a:lnTo>
                    <a:lnTo>
                      <a:pt x="537397" y="11362"/>
                    </a:lnTo>
                    <a:lnTo>
                      <a:pt x="539967" y="12602"/>
                    </a:lnTo>
                    <a:lnTo>
                      <a:pt x="542234" y="15355"/>
                    </a:lnTo>
                    <a:lnTo>
                      <a:pt x="543927" y="16453"/>
                    </a:lnTo>
                    <a:lnTo>
                      <a:pt x="549265" y="17621"/>
                    </a:lnTo>
                    <a:lnTo>
                      <a:pt x="551098" y="19084"/>
                    </a:lnTo>
                    <a:lnTo>
                      <a:pt x="551442" y="19955"/>
                    </a:lnTo>
                    <a:lnTo>
                      <a:pt x="552746" y="20128"/>
                    </a:lnTo>
                    <a:lnTo>
                      <a:pt x="556348" y="18048"/>
                    </a:lnTo>
                    <a:lnTo>
                      <a:pt x="558687" y="17703"/>
                    </a:lnTo>
                    <a:lnTo>
                      <a:pt x="562502" y="20944"/>
                    </a:lnTo>
                    <a:lnTo>
                      <a:pt x="561736" y="23340"/>
                    </a:lnTo>
                    <a:lnTo>
                      <a:pt x="561960" y="24100"/>
                    </a:lnTo>
                    <a:lnTo>
                      <a:pt x="566579" y="23946"/>
                    </a:lnTo>
                    <a:lnTo>
                      <a:pt x="570423" y="24885"/>
                    </a:lnTo>
                    <a:lnTo>
                      <a:pt x="577730" y="29778"/>
                    </a:lnTo>
                    <a:lnTo>
                      <a:pt x="578488" y="32061"/>
                    </a:lnTo>
                    <a:lnTo>
                      <a:pt x="578123" y="34824"/>
                    </a:lnTo>
                    <a:lnTo>
                      <a:pt x="567616" y="37866"/>
                    </a:lnTo>
                    <a:lnTo>
                      <a:pt x="563062" y="40768"/>
                    </a:lnTo>
                    <a:lnTo>
                      <a:pt x="555608" y="41887"/>
                    </a:lnTo>
                    <a:lnTo>
                      <a:pt x="530295" y="39947"/>
                    </a:lnTo>
                    <a:lnTo>
                      <a:pt x="530807" y="42044"/>
                    </a:lnTo>
                    <a:lnTo>
                      <a:pt x="548432" y="46625"/>
                    </a:lnTo>
                    <a:lnTo>
                      <a:pt x="549438" y="47931"/>
                    </a:lnTo>
                    <a:lnTo>
                      <a:pt x="548874" y="50679"/>
                    </a:lnTo>
                    <a:lnTo>
                      <a:pt x="548866" y="52881"/>
                    </a:lnTo>
                    <a:lnTo>
                      <a:pt x="549196" y="54381"/>
                    </a:lnTo>
                    <a:lnTo>
                      <a:pt x="550494" y="55779"/>
                    </a:lnTo>
                    <a:lnTo>
                      <a:pt x="552649" y="56436"/>
                    </a:lnTo>
                    <a:lnTo>
                      <a:pt x="557033" y="56090"/>
                    </a:lnTo>
                    <a:lnTo>
                      <a:pt x="559198" y="56841"/>
                    </a:lnTo>
                    <a:lnTo>
                      <a:pt x="560678" y="55726"/>
                    </a:lnTo>
                    <a:lnTo>
                      <a:pt x="561228" y="51977"/>
                    </a:lnTo>
                    <a:lnTo>
                      <a:pt x="562500" y="51147"/>
                    </a:lnTo>
                    <a:lnTo>
                      <a:pt x="564960" y="52236"/>
                    </a:lnTo>
                    <a:lnTo>
                      <a:pt x="566031" y="56242"/>
                    </a:lnTo>
                    <a:lnTo>
                      <a:pt x="566717" y="56657"/>
                    </a:lnTo>
                    <a:lnTo>
                      <a:pt x="567957" y="53800"/>
                    </a:lnTo>
                    <a:lnTo>
                      <a:pt x="570393" y="54006"/>
                    </a:lnTo>
                    <a:lnTo>
                      <a:pt x="573044" y="53768"/>
                    </a:lnTo>
                    <a:lnTo>
                      <a:pt x="576478" y="54250"/>
                    </a:lnTo>
                    <a:lnTo>
                      <a:pt x="577681" y="59427"/>
                    </a:lnTo>
                    <a:lnTo>
                      <a:pt x="577644" y="61230"/>
                    </a:lnTo>
                    <a:lnTo>
                      <a:pt x="577074" y="62978"/>
                    </a:lnTo>
                    <a:lnTo>
                      <a:pt x="576279" y="63871"/>
                    </a:lnTo>
                    <a:lnTo>
                      <a:pt x="574690" y="64260"/>
                    </a:lnTo>
                    <a:lnTo>
                      <a:pt x="570855" y="64101"/>
                    </a:lnTo>
                    <a:lnTo>
                      <a:pt x="565642" y="62058"/>
                    </a:lnTo>
                    <a:lnTo>
                      <a:pt x="562278" y="60133"/>
                    </a:lnTo>
                    <a:lnTo>
                      <a:pt x="561230" y="60052"/>
                    </a:lnTo>
                    <a:lnTo>
                      <a:pt x="560779" y="60286"/>
                    </a:lnTo>
                    <a:lnTo>
                      <a:pt x="561591" y="62220"/>
                    </a:lnTo>
                    <a:lnTo>
                      <a:pt x="561375" y="63701"/>
                    </a:lnTo>
                    <a:lnTo>
                      <a:pt x="560868" y="65313"/>
                    </a:lnTo>
                    <a:lnTo>
                      <a:pt x="560162" y="66774"/>
                    </a:lnTo>
                    <a:lnTo>
                      <a:pt x="559177" y="68002"/>
                    </a:lnTo>
                    <a:lnTo>
                      <a:pt x="557115" y="69580"/>
                    </a:lnTo>
                    <a:lnTo>
                      <a:pt x="553547" y="70830"/>
                    </a:lnTo>
                    <a:lnTo>
                      <a:pt x="543720" y="73260"/>
                    </a:lnTo>
                    <a:lnTo>
                      <a:pt x="542940" y="74333"/>
                    </a:lnTo>
                    <a:lnTo>
                      <a:pt x="539777" y="81084"/>
                    </a:lnTo>
                    <a:lnTo>
                      <a:pt x="538913" y="82073"/>
                    </a:lnTo>
                    <a:lnTo>
                      <a:pt x="537756" y="82910"/>
                    </a:lnTo>
                    <a:lnTo>
                      <a:pt x="534379" y="83995"/>
                    </a:lnTo>
                    <a:lnTo>
                      <a:pt x="532744" y="82497"/>
                    </a:lnTo>
                    <a:lnTo>
                      <a:pt x="531433" y="80230"/>
                    </a:lnTo>
                    <a:lnTo>
                      <a:pt x="531735" y="77980"/>
                    </a:lnTo>
                    <a:lnTo>
                      <a:pt x="535685" y="73656"/>
                    </a:lnTo>
                    <a:lnTo>
                      <a:pt x="539375" y="70586"/>
                    </a:lnTo>
                    <a:lnTo>
                      <a:pt x="540416" y="69522"/>
                    </a:lnTo>
                    <a:lnTo>
                      <a:pt x="542506" y="66432"/>
                    </a:lnTo>
                    <a:lnTo>
                      <a:pt x="538265" y="58655"/>
                    </a:lnTo>
                    <a:lnTo>
                      <a:pt x="530720" y="56294"/>
                    </a:lnTo>
                    <a:lnTo>
                      <a:pt x="522126" y="52702"/>
                    </a:lnTo>
                    <a:lnTo>
                      <a:pt x="518973" y="50783"/>
                    </a:lnTo>
                    <a:lnTo>
                      <a:pt x="514067" y="46826"/>
                    </a:lnTo>
                    <a:lnTo>
                      <a:pt x="510589" y="43266"/>
                    </a:lnTo>
                    <a:lnTo>
                      <a:pt x="507447" y="43140"/>
                    </a:lnTo>
                    <a:lnTo>
                      <a:pt x="503994" y="44035"/>
                    </a:lnTo>
                    <a:lnTo>
                      <a:pt x="498606" y="47285"/>
                    </a:lnTo>
                    <a:lnTo>
                      <a:pt x="495458" y="48918"/>
                    </a:lnTo>
                    <a:lnTo>
                      <a:pt x="493730" y="49400"/>
                    </a:lnTo>
                    <a:lnTo>
                      <a:pt x="493313" y="49471"/>
                    </a:lnTo>
                    <a:lnTo>
                      <a:pt x="489457" y="48546"/>
                    </a:lnTo>
                    <a:lnTo>
                      <a:pt x="485166" y="48351"/>
                    </a:lnTo>
                    <a:lnTo>
                      <a:pt x="481717" y="48617"/>
                    </a:lnTo>
                    <a:lnTo>
                      <a:pt x="480415" y="49063"/>
                    </a:lnTo>
                    <a:lnTo>
                      <a:pt x="475613" y="54309"/>
                    </a:lnTo>
                    <a:lnTo>
                      <a:pt x="472251" y="56954"/>
                    </a:lnTo>
                    <a:lnTo>
                      <a:pt x="470400" y="57864"/>
                    </a:lnTo>
                    <a:lnTo>
                      <a:pt x="469053" y="59393"/>
                    </a:lnTo>
                    <a:lnTo>
                      <a:pt x="467947" y="61904"/>
                    </a:lnTo>
                    <a:lnTo>
                      <a:pt x="465486" y="70594"/>
                    </a:lnTo>
                    <a:lnTo>
                      <a:pt x="463650" y="73863"/>
                    </a:lnTo>
                    <a:lnTo>
                      <a:pt x="463240" y="75858"/>
                    </a:lnTo>
                    <a:lnTo>
                      <a:pt x="463672" y="81895"/>
                    </a:lnTo>
                    <a:lnTo>
                      <a:pt x="463233" y="85229"/>
                    </a:lnTo>
                    <a:lnTo>
                      <a:pt x="460985" y="87977"/>
                    </a:lnTo>
                    <a:lnTo>
                      <a:pt x="459407" y="89213"/>
                    </a:lnTo>
                    <a:lnTo>
                      <a:pt x="457319" y="89467"/>
                    </a:lnTo>
                    <a:lnTo>
                      <a:pt x="454583" y="90168"/>
                    </a:lnTo>
                    <a:lnTo>
                      <a:pt x="452194" y="91756"/>
                    </a:lnTo>
                    <a:lnTo>
                      <a:pt x="450508" y="93919"/>
                    </a:lnTo>
                    <a:lnTo>
                      <a:pt x="448607" y="98760"/>
                    </a:lnTo>
                    <a:lnTo>
                      <a:pt x="445390" y="100541"/>
                    </a:lnTo>
                    <a:lnTo>
                      <a:pt x="442317" y="100033"/>
                    </a:lnTo>
                    <a:lnTo>
                      <a:pt x="440123" y="98251"/>
                    </a:lnTo>
                    <a:lnTo>
                      <a:pt x="435420" y="96871"/>
                    </a:lnTo>
                    <a:lnTo>
                      <a:pt x="431915" y="95991"/>
                    </a:lnTo>
                    <a:lnTo>
                      <a:pt x="427981" y="94089"/>
                    </a:lnTo>
                    <a:lnTo>
                      <a:pt x="424516" y="92640"/>
                    </a:lnTo>
                    <a:lnTo>
                      <a:pt x="421345" y="92352"/>
                    </a:lnTo>
                    <a:lnTo>
                      <a:pt x="419545" y="94184"/>
                    </a:lnTo>
                    <a:lnTo>
                      <a:pt x="418095" y="95901"/>
                    </a:lnTo>
                    <a:lnTo>
                      <a:pt x="412688" y="97296"/>
                    </a:lnTo>
                    <a:lnTo>
                      <a:pt x="409627" y="98399"/>
                    </a:lnTo>
                    <a:lnTo>
                      <a:pt x="405653" y="98645"/>
                    </a:lnTo>
                    <a:lnTo>
                      <a:pt x="404047" y="97422"/>
                    </a:lnTo>
                    <a:lnTo>
                      <a:pt x="398283" y="96615"/>
                    </a:lnTo>
                    <a:lnTo>
                      <a:pt x="391421" y="95656"/>
                    </a:lnTo>
                    <a:lnTo>
                      <a:pt x="389436" y="95670"/>
                    </a:lnTo>
                    <a:lnTo>
                      <a:pt x="388817" y="93482"/>
                    </a:lnTo>
                    <a:lnTo>
                      <a:pt x="386992" y="90423"/>
                    </a:lnTo>
                    <a:lnTo>
                      <a:pt x="382112" y="85126"/>
                    </a:lnTo>
                    <a:lnTo>
                      <a:pt x="380116" y="83253"/>
                    </a:lnTo>
                    <a:lnTo>
                      <a:pt x="376363" y="78851"/>
                    </a:lnTo>
                    <a:lnTo>
                      <a:pt x="371986" y="74329"/>
                    </a:lnTo>
                    <a:lnTo>
                      <a:pt x="371366" y="74217"/>
                    </a:lnTo>
                    <a:lnTo>
                      <a:pt x="368436" y="74065"/>
                    </a:lnTo>
                    <a:lnTo>
                      <a:pt x="364137" y="74214"/>
                    </a:lnTo>
                    <a:lnTo>
                      <a:pt x="361416" y="75242"/>
                    </a:lnTo>
                    <a:lnTo>
                      <a:pt x="359699" y="76533"/>
                    </a:lnTo>
                    <a:lnTo>
                      <a:pt x="359401" y="77604"/>
                    </a:lnTo>
                    <a:lnTo>
                      <a:pt x="361064" y="81713"/>
                    </a:lnTo>
                    <a:lnTo>
                      <a:pt x="360548" y="82736"/>
                    </a:lnTo>
                    <a:lnTo>
                      <a:pt x="359691" y="83228"/>
                    </a:lnTo>
                    <a:lnTo>
                      <a:pt x="355789" y="82077"/>
                    </a:lnTo>
                    <a:lnTo>
                      <a:pt x="351070" y="82153"/>
                    </a:lnTo>
                    <a:lnTo>
                      <a:pt x="349882" y="83418"/>
                    </a:lnTo>
                    <a:lnTo>
                      <a:pt x="347004" y="83556"/>
                    </a:lnTo>
                    <a:lnTo>
                      <a:pt x="338706" y="84037"/>
                    </a:lnTo>
                    <a:lnTo>
                      <a:pt x="342368" y="87389"/>
                    </a:lnTo>
                    <a:lnTo>
                      <a:pt x="343579" y="88730"/>
                    </a:lnTo>
                    <a:lnTo>
                      <a:pt x="343821" y="90698"/>
                    </a:lnTo>
                    <a:lnTo>
                      <a:pt x="343189" y="94352"/>
                    </a:lnTo>
                    <a:lnTo>
                      <a:pt x="341433" y="97469"/>
                    </a:lnTo>
                    <a:lnTo>
                      <a:pt x="339386" y="100001"/>
                    </a:lnTo>
                    <a:lnTo>
                      <a:pt x="335436" y="102509"/>
                    </a:lnTo>
                    <a:lnTo>
                      <a:pt x="341433" y="104984"/>
                    </a:lnTo>
                    <a:lnTo>
                      <a:pt x="337363" y="108323"/>
                    </a:lnTo>
                    <a:lnTo>
                      <a:pt x="335458" y="109623"/>
                    </a:lnTo>
                    <a:lnTo>
                      <a:pt x="333251" y="109399"/>
                    </a:lnTo>
                    <a:lnTo>
                      <a:pt x="329297" y="108244"/>
                    </a:lnTo>
                    <a:lnTo>
                      <a:pt x="319740" y="105452"/>
                    </a:lnTo>
                    <a:lnTo>
                      <a:pt x="315177" y="104401"/>
                    </a:lnTo>
                    <a:lnTo>
                      <a:pt x="311100" y="104079"/>
                    </a:lnTo>
                    <a:lnTo>
                      <a:pt x="308923" y="104120"/>
                    </a:lnTo>
                    <a:lnTo>
                      <a:pt x="300273" y="101727"/>
                    </a:lnTo>
                    <a:lnTo>
                      <a:pt x="298602" y="101995"/>
                    </a:lnTo>
                    <a:lnTo>
                      <a:pt x="295496" y="103032"/>
                    </a:lnTo>
                    <a:lnTo>
                      <a:pt x="295153" y="105358"/>
                    </a:lnTo>
                    <a:lnTo>
                      <a:pt x="295349" y="111135"/>
                    </a:lnTo>
                    <a:lnTo>
                      <a:pt x="295807" y="115572"/>
                    </a:lnTo>
                    <a:lnTo>
                      <a:pt x="294665" y="118133"/>
                    </a:lnTo>
                    <a:lnTo>
                      <a:pt x="293520" y="119869"/>
                    </a:lnTo>
                    <a:lnTo>
                      <a:pt x="290059" y="124542"/>
                    </a:lnTo>
                    <a:lnTo>
                      <a:pt x="282277" y="121367"/>
                    </a:lnTo>
                    <a:lnTo>
                      <a:pt x="276967" y="119261"/>
                    </a:lnTo>
                    <a:lnTo>
                      <a:pt x="273559" y="122064"/>
                    </a:lnTo>
                    <a:lnTo>
                      <a:pt x="265004" y="127192"/>
                    </a:lnTo>
                    <a:lnTo>
                      <a:pt x="260624" y="137276"/>
                    </a:lnTo>
                    <a:lnTo>
                      <a:pt x="260372" y="137605"/>
                    </a:lnTo>
                    <a:lnTo>
                      <a:pt x="257785" y="140161"/>
                    </a:lnTo>
                    <a:lnTo>
                      <a:pt x="254468" y="141334"/>
                    </a:lnTo>
                    <a:lnTo>
                      <a:pt x="251957" y="141914"/>
                    </a:lnTo>
                    <a:lnTo>
                      <a:pt x="250495" y="144897"/>
                    </a:lnTo>
                    <a:lnTo>
                      <a:pt x="253902" y="149167"/>
                    </a:lnTo>
                    <a:lnTo>
                      <a:pt x="255651" y="151417"/>
                    </a:lnTo>
                    <a:lnTo>
                      <a:pt x="257280" y="155042"/>
                    </a:lnTo>
                    <a:lnTo>
                      <a:pt x="256979" y="157347"/>
                    </a:lnTo>
                    <a:lnTo>
                      <a:pt x="256599" y="158780"/>
                    </a:lnTo>
                    <a:lnTo>
                      <a:pt x="252933" y="161708"/>
                    </a:lnTo>
                    <a:lnTo>
                      <a:pt x="245116" y="169424"/>
                    </a:lnTo>
                    <a:lnTo>
                      <a:pt x="237882" y="177449"/>
                    </a:lnTo>
                    <a:lnTo>
                      <a:pt x="234917" y="179747"/>
                    </a:lnTo>
                    <a:lnTo>
                      <a:pt x="236262" y="186523"/>
                    </a:lnTo>
                    <a:lnTo>
                      <a:pt x="233855" y="188504"/>
                    </a:lnTo>
                    <a:lnTo>
                      <a:pt x="228955" y="190744"/>
                    </a:lnTo>
                    <a:lnTo>
                      <a:pt x="226450" y="191608"/>
                    </a:lnTo>
                    <a:lnTo>
                      <a:pt x="223751" y="192114"/>
                    </a:lnTo>
                    <a:lnTo>
                      <a:pt x="215465" y="193008"/>
                    </a:lnTo>
                    <a:lnTo>
                      <a:pt x="216940" y="200220"/>
                    </a:lnTo>
                    <a:lnTo>
                      <a:pt x="217497" y="203404"/>
                    </a:lnTo>
                    <a:lnTo>
                      <a:pt x="217484" y="205291"/>
                    </a:lnTo>
                    <a:lnTo>
                      <a:pt x="216627" y="207126"/>
                    </a:lnTo>
                    <a:lnTo>
                      <a:pt x="215603" y="210635"/>
                    </a:lnTo>
                    <a:lnTo>
                      <a:pt x="214059" y="223129"/>
                    </a:lnTo>
                    <a:lnTo>
                      <a:pt x="212878" y="224469"/>
                    </a:lnTo>
                    <a:lnTo>
                      <a:pt x="211246" y="227840"/>
                    </a:lnTo>
                    <a:lnTo>
                      <a:pt x="205999" y="235919"/>
                    </a:lnTo>
                    <a:lnTo>
                      <a:pt x="201790" y="241272"/>
                    </a:lnTo>
                    <a:lnTo>
                      <a:pt x="195720" y="248960"/>
                    </a:lnTo>
                    <a:lnTo>
                      <a:pt x="200656" y="251381"/>
                    </a:lnTo>
                    <a:lnTo>
                      <a:pt x="205169" y="253145"/>
                    </a:lnTo>
                    <a:lnTo>
                      <a:pt x="206104" y="255857"/>
                    </a:lnTo>
                    <a:lnTo>
                      <a:pt x="206726" y="260380"/>
                    </a:lnTo>
                    <a:lnTo>
                      <a:pt x="206575" y="263453"/>
                    </a:lnTo>
                    <a:lnTo>
                      <a:pt x="204852" y="266213"/>
                    </a:lnTo>
                    <a:lnTo>
                      <a:pt x="203513" y="268148"/>
                    </a:lnTo>
                    <a:lnTo>
                      <a:pt x="202580" y="269091"/>
                    </a:lnTo>
                    <a:lnTo>
                      <a:pt x="196171" y="268152"/>
                    </a:lnTo>
                    <a:lnTo>
                      <a:pt x="187966" y="266945"/>
                    </a:lnTo>
                    <a:lnTo>
                      <a:pt x="185841" y="266934"/>
                    </a:lnTo>
                    <a:lnTo>
                      <a:pt x="181066" y="267803"/>
                    </a:lnTo>
                    <a:lnTo>
                      <a:pt x="176758" y="269586"/>
                    </a:lnTo>
                    <a:lnTo>
                      <a:pt x="174487" y="271088"/>
                    </a:lnTo>
                    <a:lnTo>
                      <a:pt x="173878" y="271685"/>
                    </a:lnTo>
                    <a:lnTo>
                      <a:pt x="171008" y="275099"/>
                    </a:lnTo>
                    <a:lnTo>
                      <a:pt x="165905" y="281156"/>
                    </a:lnTo>
                    <a:lnTo>
                      <a:pt x="163102" y="283795"/>
                    </a:lnTo>
                    <a:lnTo>
                      <a:pt x="163919" y="287426"/>
                    </a:lnTo>
                    <a:lnTo>
                      <a:pt x="159226" y="294429"/>
                    </a:lnTo>
                    <a:lnTo>
                      <a:pt x="162295" y="301478"/>
                    </a:lnTo>
                    <a:lnTo>
                      <a:pt x="162426" y="301709"/>
                    </a:lnTo>
                    <a:lnTo>
                      <a:pt x="164052" y="304551"/>
                    </a:lnTo>
                    <a:lnTo>
                      <a:pt x="162347" y="306381"/>
                    </a:lnTo>
                    <a:lnTo>
                      <a:pt x="161630" y="307364"/>
                    </a:lnTo>
                    <a:lnTo>
                      <a:pt x="161873" y="310603"/>
                    </a:lnTo>
                    <a:lnTo>
                      <a:pt x="162321" y="314217"/>
                    </a:lnTo>
                    <a:lnTo>
                      <a:pt x="161923" y="316334"/>
                    </a:lnTo>
                    <a:lnTo>
                      <a:pt x="161761" y="318682"/>
                    </a:lnTo>
                    <a:lnTo>
                      <a:pt x="165940" y="329208"/>
                    </a:lnTo>
                    <a:lnTo>
                      <a:pt x="165892" y="331669"/>
                    </a:lnTo>
                    <a:lnTo>
                      <a:pt x="165685" y="333254"/>
                    </a:lnTo>
                    <a:lnTo>
                      <a:pt x="164396" y="339764"/>
                    </a:lnTo>
                    <a:lnTo>
                      <a:pt x="162664" y="348480"/>
                    </a:lnTo>
                    <a:lnTo>
                      <a:pt x="165687" y="350764"/>
                    </a:lnTo>
                    <a:lnTo>
                      <a:pt x="169993" y="353492"/>
                    </a:lnTo>
                    <a:lnTo>
                      <a:pt x="172409" y="354565"/>
                    </a:lnTo>
                    <a:lnTo>
                      <a:pt x="175979" y="357800"/>
                    </a:lnTo>
                    <a:lnTo>
                      <a:pt x="178704" y="360956"/>
                    </a:lnTo>
                    <a:lnTo>
                      <a:pt x="178326" y="363049"/>
                    </a:lnTo>
                    <a:lnTo>
                      <a:pt x="177542" y="365356"/>
                    </a:lnTo>
                    <a:lnTo>
                      <a:pt x="176395" y="366968"/>
                    </a:lnTo>
                    <a:lnTo>
                      <a:pt x="175322" y="369179"/>
                    </a:lnTo>
                    <a:lnTo>
                      <a:pt x="174841" y="370806"/>
                    </a:lnTo>
                    <a:lnTo>
                      <a:pt x="174331" y="371244"/>
                    </a:lnTo>
                    <a:lnTo>
                      <a:pt x="169568" y="371422"/>
                    </a:lnTo>
                    <a:lnTo>
                      <a:pt x="167049" y="372037"/>
                    </a:lnTo>
                    <a:lnTo>
                      <a:pt x="165732" y="372726"/>
                    </a:lnTo>
                    <a:lnTo>
                      <a:pt x="166186" y="376434"/>
                    </a:lnTo>
                    <a:lnTo>
                      <a:pt x="169075" y="383209"/>
                    </a:lnTo>
                    <a:lnTo>
                      <a:pt x="171474" y="388013"/>
                    </a:lnTo>
                    <a:lnTo>
                      <a:pt x="172245" y="391175"/>
                    </a:lnTo>
                    <a:lnTo>
                      <a:pt x="171453" y="394375"/>
                    </a:lnTo>
                    <a:lnTo>
                      <a:pt x="170634" y="396012"/>
                    </a:lnTo>
                    <a:lnTo>
                      <a:pt x="170608" y="398214"/>
                    </a:lnTo>
                    <a:lnTo>
                      <a:pt x="169978" y="402590"/>
                    </a:lnTo>
                    <a:lnTo>
                      <a:pt x="168118" y="404799"/>
                    </a:lnTo>
                    <a:lnTo>
                      <a:pt x="165685" y="407204"/>
                    </a:lnTo>
                    <a:lnTo>
                      <a:pt x="162971" y="408999"/>
                    </a:lnTo>
                    <a:lnTo>
                      <a:pt x="160818" y="409503"/>
                    </a:lnTo>
                    <a:lnTo>
                      <a:pt x="158969" y="409711"/>
                    </a:lnTo>
                    <a:lnTo>
                      <a:pt x="157728" y="410622"/>
                    </a:lnTo>
                    <a:lnTo>
                      <a:pt x="156602" y="413299"/>
                    </a:lnTo>
                    <a:lnTo>
                      <a:pt x="155564" y="416106"/>
                    </a:lnTo>
                    <a:lnTo>
                      <a:pt x="152169" y="419553"/>
                    </a:lnTo>
                    <a:lnTo>
                      <a:pt x="152260" y="420752"/>
                    </a:lnTo>
                    <a:lnTo>
                      <a:pt x="153553" y="424829"/>
                    </a:lnTo>
                    <a:lnTo>
                      <a:pt x="154765" y="429460"/>
                    </a:lnTo>
                    <a:lnTo>
                      <a:pt x="153741" y="433781"/>
                    </a:lnTo>
                    <a:lnTo>
                      <a:pt x="152865" y="438308"/>
                    </a:lnTo>
                    <a:lnTo>
                      <a:pt x="151329" y="441320"/>
                    </a:lnTo>
                    <a:lnTo>
                      <a:pt x="149135" y="442395"/>
                    </a:lnTo>
                    <a:lnTo>
                      <a:pt x="147524" y="441858"/>
                    </a:lnTo>
                    <a:lnTo>
                      <a:pt x="145702" y="437727"/>
                    </a:lnTo>
                    <a:lnTo>
                      <a:pt x="145661" y="436776"/>
                    </a:lnTo>
                    <a:lnTo>
                      <a:pt x="145207" y="435511"/>
                    </a:lnTo>
                    <a:lnTo>
                      <a:pt x="140038" y="434250"/>
                    </a:lnTo>
                    <a:lnTo>
                      <a:pt x="139124" y="434296"/>
                    </a:lnTo>
                    <a:lnTo>
                      <a:pt x="137092" y="433557"/>
                    </a:lnTo>
                    <a:lnTo>
                      <a:pt x="135901" y="433348"/>
                    </a:lnTo>
                    <a:lnTo>
                      <a:pt x="133456" y="432921"/>
                    </a:lnTo>
                    <a:lnTo>
                      <a:pt x="131424" y="429261"/>
                    </a:lnTo>
                    <a:lnTo>
                      <a:pt x="129265" y="426212"/>
                    </a:lnTo>
                    <a:lnTo>
                      <a:pt x="128958" y="424936"/>
                    </a:lnTo>
                    <a:lnTo>
                      <a:pt x="129032" y="419218"/>
                    </a:lnTo>
                    <a:lnTo>
                      <a:pt x="128371" y="416670"/>
                    </a:lnTo>
                    <a:lnTo>
                      <a:pt x="128168" y="413889"/>
                    </a:lnTo>
                    <a:lnTo>
                      <a:pt x="126809" y="416151"/>
                    </a:lnTo>
                    <a:lnTo>
                      <a:pt x="127598" y="419723"/>
                    </a:lnTo>
                    <a:lnTo>
                      <a:pt x="125922" y="421220"/>
                    </a:lnTo>
                    <a:lnTo>
                      <a:pt x="123808" y="421947"/>
                    </a:lnTo>
                    <a:lnTo>
                      <a:pt x="124007" y="424035"/>
                    </a:lnTo>
                    <a:lnTo>
                      <a:pt x="124875" y="424430"/>
                    </a:lnTo>
                    <a:lnTo>
                      <a:pt x="125056" y="426595"/>
                    </a:lnTo>
                    <a:lnTo>
                      <a:pt x="124542" y="429796"/>
                    </a:lnTo>
                    <a:lnTo>
                      <a:pt x="120381" y="436895"/>
                    </a:lnTo>
                    <a:lnTo>
                      <a:pt x="119541" y="437657"/>
                    </a:lnTo>
                    <a:lnTo>
                      <a:pt x="118971" y="438614"/>
                    </a:lnTo>
                    <a:lnTo>
                      <a:pt x="116842" y="437978"/>
                    </a:lnTo>
                    <a:lnTo>
                      <a:pt x="114110" y="439950"/>
                    </a:lnTo>
                    <a:lnTo>
                      <a:pt x="111523" y="440266"/>
                    </a:lnTo>
                    <a:lnTo>
                      <a:pt x="110586" y="438035"/>
                    </a:lnTo>
                    <a:lnTo>
                      <a:pt x="106936" y="435079"/>
                    </a:lnTo>
                    <a:lnTo>
                      <a:pt x="105213" y="435245"/>
                    </a:lnTo>
                    <a:lnTo>
                      <a:pt x="106760" y="436704"/>
                    </a:lnTo>
                    <a:lnTo>
                      <a:pt x="108284" y="438599"/>
                    </a:lnTo>
                    <a:lnTo>
                      <a:pt x="107418" y="439853"/>
                    </a:lnTo>
                    <a:lnTo>
                      <a:pt x="106567" y="440671"/>
                    </a:lnTo>
                    <a:lnTo>
                      <a:pt x="105077" y="441095"/>
                    </a:lnTo>
                    <a:lnTo>
                      <a:pt x="99746" y="443570"/>
                    </a:lnTo>
                    <a:lnTo>
                      <a:pt x="101644" y="445231"/>
                    </a:lnTo>
                    <a:lnTo>
                      <a:pt x="100033" y="447116"/>
                    </a:lnTo>
                    <a:lnTo>
                      <a:pt x="98170" y="447393"/>
                    </a:lnTo>
                    <a:lnTo>
                      <a:pt x="97176" y="448273"/>
                    </a:lnTo>
                    <a:lnTo>
                      <a:pt x="96831" y="449467"/>
                    </a:lnTo>
                    <a:lnTo>
                      <a:pt x="91309" y="452866"/>
                    </a:lnTo>
                    <a:lnTo>
                      <a:pt x="82309" y="461559"/>
                    </a:lnTo>
                    <a:lnTo>
                      <a:pt x="77684" y="464009"/>
                    </a:lnTo>
                    <a:lnTo>
                      <a:pt x="74453" y="466554"/>
                    </a:lnTo>
                    <a:lnTo>
                      <a:pt x="71607" y="466491"/>
                    </a:lnTo>
                    <a:lnTo>
                      <a:pt x="68029" y="468652"/>
                    </a:lnTo>
                    <a:lnTo>
                      <a:pt x="58970" y="470547"/>
                    </a:lnTo>
                    <a:lnTo>
                      <a:pt x="52961" y="469690"/>
                    </a:lnTo>
                    <a:lnTo>
                      <a:pt x="48776" y="470442"/>
                    </a:lnTo>
                    <a:lnTo>
                      <a:pt x="46532" y="468957"/>
                    </a:lnTo>
                    <a:lnTo>
                      <a:pt x="46241" y="467936"/>
                    </a:lnTo>
                    <a:lnTo>
                      <a:pt x="46353" y="467343"/>
                    </a:lnTo>
                    <a:lnTo>
                      <a:pt x="46729" y="466632"/>
                    </a:lnTo>
                    <a:lnTo>
                      <a:pt x="45949" y="466380"/>
                    </a:lnTo>
                    <a:lnTo>
                      <a:pt x="44308" y="466257"/>
                    </a:lnTo>
                    <a:lnTo>
                      <a:pt x="43606" y="466974"/>
                    </a:lnTo>
                    <a:lnTo>
                      <a:pt x="43511" y="468602"/>
                    </a:lnTo>
                    <a:lnTo>
                      <a:pt x="42730" y="469027"/>
                    </a:lnTo>
                    <a:lnTo>
                      <a:pt x="39613" y="468096"/>
                    </a:lnTo>
                    <a:lnTo>
                      <a:pt x="38830" y="467257"/>
                    </a:lnTo>
                    <a:lnTo>
                      <a:pt x="39950" y="465556"/>
                    </a:lnTo>
                    <a:lnTo>
                      <a:pt x="41868" y="464023"/>
                    </a:lnTo>
                    <a:lnTo>
                      <a:pt x="41520" y="463709"/>
                    </a:lnTo>
                    <a:lnTo>
                      <a:pt x="41147" y="462777"/>
                    </a:lnTo>
                    <a:lnTo>
                      <a:pt x="40211" y="462659"/>
                    </a:lnTo>
                    <a:lnTo>
                      <a:pt x="37424" y="462884"/>
                    </a:lnTo>
                    <a:lnTo>
                      <a:pt x="35159" y="462609"/>
                    </a:lnTo>
                    <a:lnTo>
                      <a:pt x="27765" y="459156"/>
                    </a:lnTo>
                    <a:lnTo>
                      <a:pt x="26038" y="457312"/>
                    </a:lnTo>
                    <a:lnTo>
                      <a:pt x="20073" y="454363"/>
                    </a:lnTo>
                    <a:lnTo>
                      <a:pt x="17400" y="451234"/>
                    </a:lnTo>
                    <a:lnTo>
                      <a:pt x="15882" y="447798"/>
                    </a:lnTo>
                    <a:lnTo>
                      <a:pt x="15996" y="444680"/>
                    </a:lnTo>
                    <a:lnTo>
                      <a:pt x="16728" y="439723"/>
                    </a:lnTo>
                    <a:lnTo>
                      <a:pt x="17981" y="438496"/>
                    </a:lnTo>
                    <a:lnTo>
                      <a:pt x="23334" y="440234"/>
                    </a:lnTo>
                    <a:lnTo>
                      <a:pt x="28745" y="443134"/>
                    </a:lnTo>
                    <a:lnTo>
                      <a:pt x="29592" y="442991"/>
                    </a:lnTo>
                    <a:lnTo>
                      <a:pt x="31291" y="440715"/>
                    </a:lnTo>
                    <a:lnTo>
                      <a:pt x="34589" y="438885"/>
                    </a:lnTo>
                    <a:lnTo>
                      <a:pt x="33656" y="438380"/>
                    </a:lnTo>
                    <a:lnTo>
                      <a:pt x="28754" y="440479"/>
                    </a:lnTo>
                    <a:lnTo>
                      <a:pt x="26931" y="439316"/>
                    </a:lnTo>
                    <a:lnTo>
                      <a:pt x="24105" y="436946"/>
                    </a:lnTo>
                    <a:lnTo>
                      <a:pt x="24105" y="435725"/>
                    </a:lnTo>
                    <a:lnTo>
                      <a:pt x="25422" y="434503"/>
                    </a:lnTo>
                    <a:lnTo>
                      <a:pt x="25860" y="432849"/>
                    </a:lnTo>
                    <a:lnTo>
                      <a:pt x="25169" y="431287"/>
                    </a:lnTo>
                    <a:lnTo>
                      <a:pt x="25491" y="429160"/>
                    </a:lnTo>
                    <a:lnTo>
                      <a:pt x="27677" y="426901"/>
                    </a:lnTo>
                    <a:lnTo>
                      <a:pt x="30954" y="424611"/>
                    </a:lnTo>
                    <a:lnTo>
                      <a:pt x="33315" y="422399"/>
                    </a:lnTo>
                    <a:lnTo>
                      <a:pt x="35740" y="421036"/>
                    </a:lnTo>
                    <a:lnTo>
                      <a:pt x="35487" y="420581"/>
                    </a:lnTo>
                    <a:lnTo>
                      <a:pt x="32714" y="421449"/>
                    </a:lnTo>
                    <a:lnTo>
                      <a:pt x="30062" y="422921"/>
                    </a:lnTo>
                    <a:lnTo>
                      <a:pt x="26940" y="425385"/>
                    </a:lnTo>
                    <a:lnTo>
                      <a:pt x="23133" y="427381"/>
                    </a:lnTo>
                    <a:lnTo>
                      <a:pt x="20319" y="428155"/>
                    </a:lnTo>
                    <a:lnTo>
                      <a:pt x="18978" y="428795"/>
                    </a:lnTo>
                    <a:lnTo>
                      <a:pt x="16916" y="429417"/>
                    </a:lnTo>
                    <a:lnTo>
                      <a:pt x="14783" y="432273"/>
                    </a:lnTo>
                    <a:lnTo>
                      <a:pt x="12455" y="433495"/>
                    </a:lnTo>
                    <a:lnTo>
                      <a:pt x="8274" y="433619"/>
                    </a:lnTo>
                    <a:lnTo>
                      <a:pt x="7355" y="431533"/>
                    </a:lnTo>
                    <a:lnTo>
                      <a:pt x="8535" y="424101"/>
                    </a:lnTo>
                    <a:lnTo>
                      <a:pt x="9799" y="420472"/>
                    </a:lnTo>
                    <a:lnTo>
                      <a:pt x="11185" y="417901"/>
                    </a:lnTo>
                    <a:lnTo>
                      <a:pt x="13366" y="417468"/>
                    </a:lnTo>
                    <a:lnTo>
                      <a:pt x="14891" y="415582"/>
                    </a:lnTo>
                    <a:lnTo>
                      <a:pt x="16156" y="415582"/>
                    </a:lnTo>
                    <a:lnTo>
                      <a:pt x="17257" y="416453"/>
                    </a:lnTo>
                    <a:lnTo>
                      <a:pt x="21518" y="417297"/>
                    </a:lnTo>
                    <a:lnTo>
                      <a:pt x="23621" y="414895"/>
                    </a:lnTo>
                    <a:lnTo>
                      <a:pt x="26357" y="414543"/>
                    </a:lnTo>
                    <a:lnTo>
                      <a:pt x="31345" y="412116"/>
                    </a:lnTo>
                    <a:lnTo>
                      <a:pt x="31241" y="411674"/>
                    </a:lnTo>
                    <a:lnTo>
                      <a:pt x="27866" y="412208"/>
                    </a:lnTo>
                    <a:lnTo>
                      <a:pt x="25819" y="412287"/>
                    </a:lnTo>
                    <a:lnTo>
                      <a:pt x="22885" y="412896"/>
                    </a:lnTo>
                    <a:lnTo>
                      <a:pt x="21326" y="412461"/>
                    </a:lnTo>
                    <a:lnTo>
                      <a:pt x="20596" y="410642"/>
                    </a:lnTo>
                    <a:lnTo>
                      <a:pt x="21770" y="409002"/>
                    </a:lnTo>
                    <a:lnTo>
                      <a:pt x="26478" y="405081"/>
                    </a:lnTo>
                    <a:lnTo>
                      <a:pt x="28102" y="403361"/>
                    </a:lnTo>
                    <a:lnTo>
                      <a:pt x="29028" y="401753"/>
                    </a:lnTo>
                    <a:lnTo>
                      <a:pt x="28881" y="400658"/>
                    </a:lnTo>
                    <a:lnTo>
                      <a:pt x="29663" y="398392"/>
                    </a:lnTo>
                    <a:lnTo>
                      <a:pt x="34267" y="394426"/>
                    </a:lnTo>
                    <a:lnTo>
                      <a:pt x="38011" y="392611"/>
                    </a:lnTo>
                    <a:lnTo>
                      <a:pt x="39240" y="394173"/>
                    </a:lnTo>
                    <a:lnTo>
                      <a:pt x="38195" y="399051"/>
                    </a:lnTo>
                    <a:lnTo>
                      <a:pt x="38205" y="401062"/>
                    </a:lnTo>
                    <a:lnTo>
                      <a:pt x="41170" y="393952"/>
                    </a:lnTo>
                    <a:lnTo>
                      <a:pt x="42475" y="392258"/>
                    </a:lnTo>
                    <a:lnTo>
                      <a:pt x="43960" y="391063"/>
                    </a:lnTo>
                    <a:lnTo>
                      <a:pt x="47556" y="390260"/>
                    </a:lnTo>
                    <a:lnTo>
                      <a:pt x="48573" y="389136"/>
                    </a:lnTo>
                    <a:lnTo>
                      <a:pt x="44386" y="389508"/>
                    </a:lnTo>
                    <a:lnTo>
                      <a:pt x="34228" y="392228"/>
                    </a:lnTo>
                    <a:lnTo>
                      <a:pt x="29946" y="394649"/>
                    </a:lnTo>
                    <a:lnTo>
                      <a:pt x="28806" y="396513"/>
                    </a:lnTo>
                    <a:lnTo>
                      <a:pt x="25834" y="399318"/>
                    </a:lnTo>
                    <a:lnTo>
                      <a:pt x="24441" y="401138"/>
                    </a:lnTo>
                    <a:lnTo>
                      <a:pt x="23826" y="403807"/>
                    </a:lnTo>
                    <a:lnTo>
                      <a:pt x="22152" y="405256"/>
                    </a:lnTo>
                    <a:lnTo>
                      <a:pt x="19896" y="405791"/>
                    </a:lnTo>
                    <a:lnTo>
                      <a:pt x="16761" y="409168"/>
                    </a:lnTo>
                    <a:lnTo>
                      <a:pt x="15379" y="411878"/>
                    </a:lnTo>
                    <a:lnTo>
                      <a:pt x="12259" y="414035"/>
                    </a:lnTo>
                    <a:lnTo>
                      <a:pt x="10278" y="415692"/>
                    </a:lnTo>
                    <a:lnTo>
                      <a:pt x="9628" y="416283"/>
                    </a:lnTo>
                    <a:lnTo>
                      <a:pt x="8557" y="417911"/>
                    </a:lnTo>
                    <a:lnTo>
                      <a:pt x="7667" y="418025"/>
                    </a:lnTo>
                    <a:lnTo>
                      <a:pt x="6892" y="417071"/>
                    </a:lnTo>
                    <a:lnTo>
                      <a:pt x="6763" y="414970"/>
                    </a:lnTo>
                    <a:lnTo>
                      <a:pt x="7080" y="411611"/>
                    </a:lnTo>
                    <a:lnTo>
                      <a:pt x="8581" y="409191"/>
                    </a:lnTo>
                    <a:lnTo>
                      <a:pt x="9298" y="406824"/>
                    </a:lnTo>
                    <a:lnTo>
                      <a:pt x="8300" y="404611"/>
                    </a:lnTo>
                    <a:lnTo>
                      <a:pt x="8991" y="403214"/>
                    </a:lnTo>
                    <a:lnTo>
                      <a:pt x="10313" y="403262"/>
                    </a:lnTo>
                    <a:lnTo>
                      <a:pt x="12768" y="403899"/>
                    </a:lnTo>
                    <a:lnTo>
                      <a:pt x="15379" y="403797"/>
                    </a:lnTo>
                    <a:lnTo>
                      <a:pt x="19669" y="402047"/>
                    </a:lnTo>
                    <a:lnTo>
                      <a:pt x="18985" y="401024"/>
                    </a:lnTo>
                    <a:lnTo>
                      <a:pt x="17132" y="400878"/>
                    </a:lnTo>
                    <a:lnTo>
                      <a:pt x="13673" y="401024"/>
                    </a:lnTo>
                    <a:lnTo>
                      <a:pt x="10764" y="399313"/>
                    </a:lnTo>
                    <a:lnTo>
                      <a:pt x="8503" y="395906"/>
                    </a:lnTo>
                    <a:lnTo>
                      <a:pt x="7475" y="391346"/>
                    </a:lnTo>
                    <a:lnTo>
                      <a:pt x="8162" y="390040"/>
                    </a:lnTo>
                    <a:lnTo>
                      <a:pt x="16528" y="385382"/>
                    </a:lnTo>
                    <a:lnTo>
                      <a:pt x="18780" y="383264"/>
                    </a:lnTo>
                    <a:lnTo>
                      <a:pt x="17475" y="383054"/>
                    </a:lnTo>
                    <a:lnTo>
                      <a:pt x="14336" y="385623"/>
                    </a:lnTo>
                    <a:lnTo>
                      <a:pt x="9840" y="387216"/>
                    </a:lnTo>
                    <a:lnTo>
                      <a:pt x="7005" y="385001"/>
                    </a:lnTo>
                    <a:lnTo>
                      <a:pt x="5530" y="382612"/>
                    </a:lnTo>
                    <a:lnTo>
                      <a:pt x="4681" y="377560"/>
                    </a:lnTo>
                    <a:lnTo>
                      <a:pt x="4988" y="374959"/>
                    </a:lnTo>
                    <a:lnTo>
                      <a:pt x="4633" y="371534"/>
                    </a:lnTo>
                    <a:lnTo>
                      <a:pt x="6553" y="370420"/>
                    </a:lnTo>
                    <a:lnTo>
                      <a:pt x="8700" y="371012"/>
                    </a:lnTo>
                    <a:lnTo>
                      <a:pt x="10816" y="371232"/>
                    </a:lnTo>
                    <a:lnTo>
                      <a:pt x="15616" y="370932"/>
                    </a:lnTo>
                    <a:lnTo>
                      <a:pt x="26201" y="368874"/>
                    </a:lnTo>
                    <a:lnTo>
                      <a:pt x="33025" y="370097"/>
                    </a:lnTo>
                    <a:lnTo>
                      <a:pt x="35798" y="369985"/>
                    </a:lnTo>
                    <a:lnTo>
                      <a:pt x="40041" y="368212"/>
                    </a:lnTo>
                    <a:lnTo>
                      <a:pt x="43755" y="368029"/>
                    </a:lnTo>
                    <a:lnTo>
                      <a:pt x="46532" y="369384"/>
                    </a:lnTo>
                    <a:lnTo>
                      <a:pt x="48050" y="370937"/>
                    </a:lnTo>
                    <a:lnTo>
                      <a:pt x="48238" y="373013"/>
                    </a:lnTo>
                    <a:lnTo>
                      <a:pt x="49523" y="374396"/>
                    </a:lnTo>
                    <a:lnTo>
                      <a:pt x="50391" y="373947"/>
                    </a:lnTo>
                    <a:lnTo>
                      <a:pt x="49700" y="372303"/>
                    </a:lnTo>
                    <a:lnTo>
                      <a:pt x="49555" y="369753"/>
                    </a:lnTo>
                    <a:lnTo>
                      <a:pt x="60719" y="366861"/>
                    </a:lnTo>
                    <a:lnTo>
                      <a:pt x="62035" y="365736"/>
                    </a:lnTo>
                    <a:lnTo>
                      <a:pt x="57599" y="365345"/>
                    </a:lnTo>
                    <a:lnTo>
                      <a:pt x="56331" y="362701"/>
                    </a:lnTo>
                    <a:lnTo>
                      <a:pt x="58674" y="358695"/>
                    </a:lnTo>
                    <a:lnTo>
                      <a:pt x="58454" y="358175"/>
                    </a:lnTo>
                    <a:lnTo>
                      <a:pt x="55990" y="360290"/>
                    </a:lnTo>
                    <a:lnTo>
                      <a:pt x="54777" y="363263"/>
                    </a:lnTo>
                    <a:lnTo>
                      <a:pt x="55258" y="365633"/>
                    </a:lnTo>
                    <a:lnTo>
                      <a:pt x="54770" y="366733"/>
                    </a:lnTo>
                    <a:lnTo>
                      <a:pt x="52505" y="367237"/>
                    </a:lnTo>
                    <a:lnTo>
                      <a:pt x="47398" y="367420"/>
                    </a:lnTo>
                    <a:lnTo>
                      <a:pt x="44120" y="366415"/>
                    </a:lnTo>
                    <a:lnTo>
                      <a:pt x="41084" y="365869"/>
                    </a:lnTo>
                    <a:lnTo>
                      <a:pt x="40050" y="365111"/>
                    </a:lnTo>
                    <a:lnTo>
                      <a:pt x="40395" y="363419"/>
                    </a:lnTo>
                    <a:lnTo>
                      <a:pt x="39821" y="363070"/>
                    </a:lnTo>
                    <a:lnTo>
                      <a:pt x="38564" y="364591"/>
                    </a:lnTo>
                    <a:lnTo>
                      <a:pt x="37448" y="367620"/>
                    </a:lnTo>
                    <a:lnTo>
                      <a:pt x="35035" y="368317"/>
                    </a:lnTo>
                    <a:lnTo>
                      <a:pt x="28380" y="367193"/>
                    </a:lnTo>
                    <a:lnTo>
                      <a:pt x="18745" y="367855"/>
                    </a:lnTo>
                    <a:lnTo>
                      <a:pt x="14422" y="369378"/>
                    </a:lnTo>
                    <a:lnTo>
                      <a:pt x="11621" y="369179"/>
                    </a:lnTo>
                    <a:lnTo>
                      <a:pt x="6804" y="366511"/>
                    </a:lnTo>
                    <a:lnTo>
                      <a:pt x="4923" y="364387"/>
                    </a:lnTo>
                    <a:lnTo>
                      <a:pt x="4221" y="360099"/>
                    </a:lnTo>
                    <a:lnTo>
                      <a:pt x="4504" y="358210"/>
                    </a:lnTo>
                    <a:lnTo>
                      <a:pt x="8257" y="357414"/>
                    </a:lnTo>
                    <a:lnTo>
                      <a:pt x="10155" y="357470"/>
                    </a:lnTo>
                    <a:lnTo>
                      <a:pt x="11932" y="356454"/>
                    </a:lnTo>
                    <a:lnTo>
                      <a:pt x="10360" y="355794"/>
                    </a:lnTo>
                    <a:lnTo>
                      <a:pt x="8149" y="354496"/>
                    </a:lnTo>
                    <a:lnTo>
                      <a:pt x="6642" y="351893"/>
                    </a:lnTo>
                    <a:lnTo>
                      <a:pt x="4370" y="351044"/>
                    </a:lnTo>
                    <a:lnTo>
                      <a:pt x="2848" y="348822"/>
                    </a:lnTo>
                    <a:lnTo>
                      <a:pt x="2461" y="345461"/>
                    </a:lnTo>
                    <a:lnTo>
                      <a:pt x="2897" y="343122"/>
                    </a:lnTo>
                    <a:lnTo>
                      <a:pt x="4113" y="342369"/>
                    </a:lnTo>
                    <a:lnTo>
                      <a:pt x="7031" y="342881"/>
                    </a:lnTo>
                    <a:lnTo>
                      <a:pt x="14733" y="342488"/>
                    </a:lnTo>
                    <a:lnTo>
                      <a:pt x="21984" y="344865"/>
                    </a:lnTo>
                    <a:lnTo>
                      <a:pt x="26905" y="346212"/>
                    </a:lnTo>
                    <a:lnTo>
                      <a:pt x="36875" y="345535"/>
                    </a:lnTo>
                    <a:lnTo>
                      <a:pt x="42714" y="343413"/>
                    </a:lnTo>
                    <a:lnTo>
                      <a:pt x="41643" y="342826"/>
                    </a:lnTo>
                    <a:lnTo>
                      <a:pt x="35310" y="344053"/>
                    </a:lnTo>
                    <a:lnTo>
                      <a:pt x="29456" y="344003"/>
                    </a:lnTo>
                    <a:lnTo>
                      <a:pt x="19136" y="341603"/>
                    </a:lnTo>
                    <a:lnTo>
                      <a:pt x="14904" y="340829"/>
                    </a:lnTo>
                    <a:lnTo>
                      <a:pt x="10345" y="341171"/>
                    </a:lnTo>
                    <a:lnTo>
                      <a:pt x="7972" y="340442"/>
                    </a:lnTo>
                    <a:lnTo>
                      <a:pt x="6577" y="338065"/>
                    </a:lnTo>
                    <a:lnTo>
                      <a:pt x="7609" y="333512"/>
                    </a:lnTo>
                    <a:lnTo>
                      <a:pt x="9771" y="332528"/>
                    </a:lnTo>
                    <a:lnTo>
                      <a:pt x="10941" y="333717"/>
                    </a:lnTo>
                    <a:lnTo>
                      <a:pt x="12353" y="333792"/>
                    </a:lnTo>
                    <a:lnTo>
                      <a:pt x="13783" y="331887"/>
                    </a:lnTo>
                    <a:lnTo>
                      <a:pt x="15152" y="330801"/>
                    </a:lnTo>
                    <a:lnTo>
                      <a:pt x="16236" y="328341"/>
                    </a:lnTo>
                    <a:lnTo>
                      <a:pt x="20324" y="326007"/>
                    </a:lnTo>
                    <a:lnTo>
                      <a:pt x="22051" y="325809"/>
                    </a:lnTo>
                    <a:lnTo>
                      <a:pt x="24528" y="324733"/>
                    </a:lnTo>
                    <a:lnTo>
                      <a:pt x="26109" y="325038"/>
                    </a:lnTo>
                    <a:lnTo>
                      <a:pt x="27122" y="326118"/>
                    </a:lnTo>
                    <a:lnTo>
                      <a:pt x="28402" y="327012"/>
                    </a:lnTo>
                    <a:lnTo>
                      <a:pt x="31177" y="326903"/>
                    </a:lnTo>
                    <a:lnTo>
                      <a:pt x="39382" y="325033"/>
                    </a:lnTo>
                    <a:lnTo>
                      <a:pt x="40266" y="324483"/>
                    </a:lnTo>
                    <a:lnTo>
                      <a:pt x="41866" y="322944"/>
                    </a:lnTo>
                    <a:lnTo>
                      <a:pt x="36664" y="323630"/>
                    </a:lnTo>
                    <a:lnTo>
                      <a:pt x="32343" y="324723"/>
                    </a:lnTo>
                    <a:lnTo>
                      <a:pt x="29566" y="325026"/>
                    </a:lnTo>
                    <a:lnTo>
                      <a:pt x="29175" y="323662"/>
                    </a:lnTo>
                    <a:lnTo>
                      <a:pt x="30199" y="322450"/>
                    </a:lnTo>
                    <a:lnTo>
                      <a:pt x="31807" y="321160"/>
                    </a:lnTo>
                    <a:lnTo>
                      <a:pt x="32589" y="318959"/>
                    </a:lnTo>
                    <a:lnTo>
                      <a:pt x="34359" y="318019"/>
                    </a:lnTo>
                    <a:lnTo>
                      <a:pt x="36273" y="318069"/>
                    </a:lnTo>
                    <a:lnTo>
                      <a:pt x="40229" y="317669"/>
                    </a:lnTo>
                    <a:lnTo>
                      <a:pt x="43021" y="317096"/>
                    </a:lnTo>
                    <a:lnTo>
                      <a:pt x="47808" y="317480"/>
                    </a:lnTo>
                    <a:lnTo>
                      <a:pt x="54943" y="318323"/>
                    </a:lnTo>
                    <a:lnTo>
                      <a:pt x="59542" y="320372"/>
                    </a:lnTo>
                    <a:lnTo>
                      <a:pt x="61274" y="320187"/>
                    </a:lnTo>
                    <a:lnTo>
                      <a:pt x="63110" y="319642"/>
                    </a:lnTo>
                    <a:lnTo>
                      <a:pt x="63941" y="318899"/>
                    </a:lnTo>
                    <a:lnTo>
                      <a:pt x="60331" y="318048"/>
                    </a:lnTo>
                    <a:lnTo>
                      <a:pt x="60125" y="316834"/>
                    </a:lnTo>
                    <a:lnTo>
                      <a:pt x="60573" y="315918"/>
                    </a:lnTo>
                    <a:lnTo>
                      <a:pt x="66461" y="314229"/>
                    </a:lnTo>
                    <a:lnTo>
                      <a:pt x="72892" y="313855"/>
                    </a:lnTo>
                    <a:lnTo>
                      <a:pt x="71786" y="312494"/>
                    </a:lnTo>
                    <a:lnTo>
                      <a:pt x="57698" y="314548"/>
                    </a:lnTo>
                    <a:lnTo>
                      <a:pt x="54021" y="313146"/>
                    </a:lnTo>
                    <a:lnTo>
                      <a:pt x="51119" y="313158"/>
                    </a:lnTo>
                    <a:lnTo>
                      <a:pt x="49218" y="313959"/>
                    </a:lnTo>
                    <a:lnTo>
                      <a:pt x="43803" y="314929"/>
                    </a:lnTo>
                    <a:lnTo>
                      <a:pt x="42807" y="314239"/>
                    </a:lnTo>
                    <a:lnTo>
                      <a:pt x="43837" y="311857"/>
                    </a:lnTo>
                    <a:lnTo>
                      <a:pt x="47081" y="307944"/>
                    </a:lnTo>
                    <a:lnTo>
                      <a:pt x="47351" y="306984"/>
                    </a:lnTo>
                    <a:lnTo>
                      <a:pt x="48856" y="306041"/>
                    </a:lnTo>
                    <a:lnTo>
                      <a:pt x="57271" y="303765"/>
                    </a:lnTo>
                    <a:lnTo>
                      <a:pt x="61313" y="301118"/>
                    </a:lnTo>
                    <a:lnTo>
                      <a:pt x="63136" y="300782"/>
                    </a:lnTo>
                    <a:lnTo>
                      <a:pt x="64943" y="300967"/>
                    </a:lnTo>
                    <a:lnTo>
                      <a:pt x="67692" y="300657"/>
                    </a:lnTo>
                    <a:lnTo>
                      <a:pt x="73004" y="301415"/>
                    </a:lnTo>
                    <a:lnTo>
                      <a:pt x="75448" y="304729"/>
                    </a:lnTo>
                    <a:lnTo>
                      <a:pt x="77647" y="305769"/>
                    </a:lnTo>
                    <a:lnTo>
                      <a:pt x="84559" y="309900"/>
                    </a:lnTo>
                    <a:lnTo>
                      <a:pt x="84250" y="308712"/>
                    </a:lnTo>
                    <a:lnTo>
                      <a:pt x="78267" y="303109"/>
                    </a:lnTo>
                    <a:lnTo>
                      <a:pt x="75980" y="301720"/>
                    </a:lnTo>
                    <a:lnTo>
                      <a:pt x="74274" y="298962"/>
                    </a:lnTo>
                    <a:lnTo>
                      <a:pt x="74859" y="296352"/>
                    </a:lnTo>
                    <a:lnTo>
                      <a:pt x="76783" y="294608"/>
                    </a:lnTo>
                    <a:lnTo>
                      <a:pt x="83609" y="293673"/>
                    </a:lnTo>
                    <a:lnTo>
                      <a:pt x="84833" y="292663"/>
                    </a:lnTo>
                    <a:lnTo>
                      <a:pt x="84954" y="290926"/>
                    </a:lnTo>
                    <a:lnTo>
                      <a:pt x="83909" y="289737"/>
                    </a:lnTo>
                    <a:lnTo>
                      <a:pt x="81398" y="289806"/>
                    </a:lnTo>
                    <a:lnTo>
                      <a:pt x="79327" y="289069"/>
                    </a:lnTo>
                    <a:lnTo>
                      <a:pt x="78757" y="287194"/>
                    </a:lnTo>
                    <a:lnTo>
                      <a:pt x="79584" y="285926"/>
                    </a:lnTo>
                    <a:lnTo>
                      <a:pt x="83520" y="283612"/>
                    </a:lnTo>
                    <a:lnTo>
                      <a:pt x="85675" y="282860"/>
                    </a:lnTo>
                    <a:lnTo>
                      <a:pt x="89407" y="282044"/>
                    </a:lnTo>
                    <a:lnTo>
                      <a:pt x="95896" y="283876"/>
                    </a:lnTo>
                    <a:lnTo>
                      <a:pt x="96388" y="284835"/>
                    </a:lnTo>
                    <a:lnTo>
                      <a:pt x="94570" y="287141"/>
                    </a:lnTo>
                    <a:lnTo>
                      <a:pt x="94753" y="288434"/>
                    </a:lnTo>
                    <a:lnTo>
                      <a:pt x="96343" y="288577"/>
                    </a:lnTo>
                    <a:lnTo>
                      <a:pt x="100048" y="284691"/>
                    </a:lnTo>
                    <a:lnTo>
                      <a:pt x="104406" y="284154"/>
                    </a:lnTo>
                    <a:lnTo>
                      <a:pt x="106209" y="283318"/>
                    </a:lnTo>
                    <a:lnTo>
                      <a:pt x="108301" y="282792"/>
                    </a:lnTo>
                    <a:lnTo>
                      <a:pt x="111294" y="286309"/>
                    </a:lnTo>
                    <a:lnTo>
                      <a:pt x="112605" y="287433"/>
                    </a:lnTo>
                    <a:lnTo>
                      <a:pt x="113590" y="287894"/>
                    </a:lnTo>
                    <a:lnTo>
                      <a:pt x="114544" y="290815"/>
                    </a:lnTo>
                    <a:lnTo>
                      <a:pt x="115468" y="290971"/>
                    </a:lnTo>
                    <a:lnTo>
                      <a:pt x="116785" y="289507"/>
                    </a:lnTo>
                    <a:lnTo>
                      <a:pt x="119174" y="288736"/>
                    </a:lnTo>
                    <a:lnTo>
                      <a:pt x="122523" y="288227"/>
                    </a:lnTo>
                    <a:lnTo>
                      <a:pt x="128070" y="289000"/>
                    </a:lnTo>
                    <a:lnTo>
                      <a:pt x="130582" y="288429"/>
                    </a:lnTo>
                    <a:lnTo>
                      <a:pt x="131813" y="288509"/>
                    </a:lnTo>
                    <a:lnTo>
                      <a:pt x="130632" y="285883"/>
                    </a:lnTo>
                    <a:lnTo>
                      <a:pt x="129899" y="285124"/>
                    </a:lnTo>
                    <a:lnTo>
                      <a:pt x="131042" y="282777"/>
                    </a:lnTo>
                    <a:lnTo>
                      <a:pt x="132234" y="281859"/>
                    </a:lnTo>
                    <a:lnTo>
                      <a:pt x="136067" y="280209"/>
                    </a:lnTo>
                    <a:lnTo>
                      <a:pt x="139722" y="279472"/>
                    </a:lnTo>
                    <a:lnTo>
                      <a:pt x="142109" y="277904"/>
                    </a:lnTo>
                    <a:lnTo>
                      <a:pt x="145313" y="276462"/>
                    </a:lnTo>
                    <a:lnTo>
                      <a:pt x="144810" y="275306"/>
                    </a:lnTo>
                    <a:lnTo>
                      <a:pt x="143918" y="273967"/>
                    </a:lnTo>
                    <a:lnTo>
                      <a:pt x="141845" y="273882"/>
                    </a:lnTo>
                    <a:lnTo>
                      <a:pt x="140999" y="273151"/>
                    </a:lnTo>
                    <a:lnTo>
                      <a:pt x="143631" y="271414"/>
                    </a:lnTo>
                    <a:lnTo>
                      <a:pt x="147235" y="269481"/>
                    </a:lnTo>
                    <a:lnTo>
                      <a:pt x="146607" y="268721"/>
                    </a:lnTo>
                    <a:lnTo>
                      <a:pt x="143897" y="267861"/>
                    </a:lnTo>
                    <a:lnTo>
                      <a:pt x="141839" y="268509"/>
                    </a:lnTo>
                    <a:lnTo>
                      <a:pt x="138779" y="270005"/>
                    </a:lnTo>
                    <a:lnTo>
                      <a:pt x="135220" y="272369"/>
                    </a:lnTo>
                    <a:lnTo>
                      <a:pt x="136380" y="273057"/>
                    </a:lnTo>
                    <a:lnTo>
                      <a:pt x="138161" y="275041"/>
                    </a:lnTo>
                    <a:lnTo>
                      <a:pt x="135676" y="277679"/>
                    </a:lnTo>
                    <a:lnTo>
                      <a:pt x="122504" y="284668"/>
                    </a:lnTo>
                    <a:lnTo>
                      <a:pt x="116222" y="286710"/>
                    </a:lnTo>
                    <a:lnTo>
                      <a:pt x="113324" y="286392"/>
                    </a:lnTo>
                    <a:lnTo>
                      <a:pt x="112633" y="284486"/>
                    </a:lnTo>
                    <a:lnTo>
                      <a:pt x="111296" y="283074"/>
                    </a:lnTo>
                    <a:lnTo>
                      <a:pt x="109863" y="280162"/>
                    </a:lnTo>
                    <a:lnTo>
                      <a:pt x="107425" y="280240"/>
                    </a:lnTo>
                    <a:lnTo>
                      <a:pt x="106040" y="280884"/>
                    </a:lnTo>
                    <a:lnTo>
                      <a:pt x="105436" y="279929"/>
                    </a:lnTo>
                    <a:lnTo>
                      <a:pt x="106485" y="276814"/>
                    </a:lnTo>
                    <a:lnTo>
                      <a:pt x="108548" y="274348"/>
                    </a:lnTo>
                    <a:lnTo>
                      <a:pt x="112007" y="272484"/>
                    </a:lnTo>
                    <a:lnTo>
                      <a:pt x="113665" y="270230"/>
                    </a:lnTo>
                    <a:lnTo>
                      <a:pt x="115224" y="266650"/>
                    </a:lnTo>
                    <a:lnTo>
                      <a:pt x="120228" y="263237"/>
                    </a:lnTo>
                    <a:lnTo>
                      <a:pt x="127511" y="254770"/>
                    </a:lnTo>
                    <a:lnTo>
                      <a:pt x="133445" y="252061"/>
                    </a:lnTo>
                    <a:lnTo>
                      <a:pt x="135620" y="249095"/>
                    </a:lnTo>
                    <a:lnTo>
                      <a:pt x="139116" y="247783"/>
                    </a:lnTo>
                    <a:lnTo>
                      <a:pt x="142100" y="245465"/>
                    </a:lnTo>
                    <a:lnTo>
                      <a:pt x="144443" y="245235"/>
                    </a:lnTo>
                    <a:lnTo>
                      <a:pt x="148699" y="243146"/>
                    </a:lnTo>
                    <a:lnTo>
                      <a:pt x="151111" y="240658"/>
                    </a:lnTo>
                    <a:lnTo>
                      <a:pt x="149537" y="240503"/>
                    </a:lnTo>
                    <a:lnTo>
                      <a:pt x="145795" y="242123"/>
                    </a:lnTo>
                    <a:lnTo>
                      <a:pt x="143678" y="242774"/>
                    </a:lnTo>
                    <a:lnTo>
                      <a:pt x="143828" y="240104"/>
                    </a:lnTo>
                    <a:lnTo>
                      <a:pt x="144853" y="237363"/>
                    </a:lnTo>
                    <a:lnTo>
                      <a:pt x="147937" y="234854"/>
                    </a:lnTo>
                    <a:lnTo>
                      <a:pt x="162759" y="227548"/>
                    </a:lnTo>
                    <a:lnTo>
                      <a:pt x="164238" y="228758"/>
                    </a:lnTo>
                    <a:lnTo>
                      <a:pt x="166006" y="230895"/>
                    </a:lnTo>
                    <a:lnTo>
                      <a:pt x="170470" y="230412"/>
                    </a:lnTo>
                    <a:lnTo>
                      <a:pt x="175556" y="226271"/>
                    </a:lnTo>
                    <a:lnTo>
                      <a:pt x="179473" y="221764"/>
                    </a:lnTo>
                    <a:lnTo>
                      <a:pt x="177356" y="222551"/>
                    </a:lnTo>
                    <a:lnTo>
                      <a:pt x="175046" y="224397"/>
                    </a:lnTo>
                    <a:lnTo>
                      <a:pt x="170543" y="226959"/>
                    </a:lnTo>
                    <a:lnTo>
                      <a:pt x="168462" y="227364"/>
                    </a:lnTo>
                    <a:lnTo>
                      <a:pt x="167274" y="227031"/>
                    </a:lnTo>
                    <a:lnTo>
                      <a:pt x="166613" y="225322"/>
                    </a:lnTo>
                    <a:lnTo>
                      <a:pt x="165052" y="224767"/>
                    </a:lnTo>
                    <a:lnTo>
                      <a:pt x="163642" y="225151"/>
                    </a:lnTo>
                    <a:lnTo>
                      <a:pt x="162189" y="223935"/>
                    </a:lnTo>
                    <a:lnTo>
                      <a:pt x="161930" y="220930"/>
                    </a:lnTo>
                    <a:lnTo>
                      <a:pt x="163789" y="216446"/>
                    </a:lnTo>
                    <a:lnTo>
                      <a:pt x="165262" y="213475"/>
                    </a:lnTo>
                    <a:lnTo>
                      <a:pt x="166853" y="211224"/>
                    </a:lnTo>
                    <a:lnTo>
                      <a:pt x="173109" y="204821"/>
                    </a:lnTo>
                    <a:lnTo>
                      <a:pt x="174461" y="201318"/>
                    </a:lnTo>
                    <a:lnTo>
                      <a:pt x="177290" y="199467"/>
                    </a:lnTo>
                    <a:lnTo>
                      <a:pt x="180964" y="199879"/>
                    </a:lnTo>
                    <a:lnTo>
                      <a:pt x="182073" y="199344"/>
                    </a:lnTo>
                    <a:lnTo>
                      <a:pt x="180811" y="197042"/>
                    </a:lnTo>
                    <a:lnTo>
                      <a:pt x="176806" y="195215"/>
                    </a:lnTo>
                    <a:lnTo>
                      <a:pt x="176560" y="194067"/>
                    </a:lnTo>
                    <a:lnTo>
                      <a:pt x="189900" y="191049"/>
                    </a:lnTo>
                    <a:lnTo>
                      <a:pt x="196253" y="191151"/>
                    </a:lnTo>
                    <a:lnTo>
                      <a:pt x="198138" y="189643"/>
                    </a:lnTo>
                    <a:lnTo>
                      <a:pt x="201591" y="188677"/>
                    </a:lnTo>
                    <a:lnTo>
                      <a:pt x="204208" y="186831"/>
                    </a:lnTo>
                    <a:lnTo>
                      <a:pt x="202859" y="186016"/>
                    </a:lnTo>
                    <a:lnTo>
                      <a:pt x="196407" y="187713"/>
                    </a:lnTo>
                    <a:lnTo>
                      <a:pt x="192373" y="188510"/>
                    </a:lnTo>
                    <a:lnTo>
                      <a:pt x="190548" y="188485"/>
                    </a:lnTo>
                    <a:lnTo>
                      <a:pt x="189125" y="189068"/>
                    </a:lnTo>
                    <a:lnTo>
                      <a:pt x="183969" y="189290"/>
                    </a:lnTo>
                    <a:lnTo>
                      <a:pt x="182848" y="181925"/>
                    </a:lnTo>
                    <a:lnTo>
                      <a:pt x="183655" y="177918"/>
                    </a:lnTo>
                    <a:lnTo>
                      <a:pt x="185577" y="178001"/>
                    </a:lnTo>
                    <a:lnTo>
                      <a:pt x="186015" y="174168"/>
                    </a:lnTo>
                    <a:lnTo>
                      <a:pt x="188235" y="171907"/>
                    </a:lnTo>
                    <a:lnTo>
                      <a:pt x="191300" y="171401"/>
                    </a:lnTo>
                    <a:lnTo>
                      <a:pt x="192844" y="170432"/>
                    </a:lnTo>
                    <a:lnTo>
                      <a:pt x="195074" y="168460"/>
                    </a:lnTo>
                    <a:lnTo>
                      <a:pt x="198765" y="168918"/>
                    </a:lnTo>
                    <a:lnTo>
                      <a:pt x="202556" y="168478"/>
                    </a:lnTo>
                    <a:lnTo>
                      <a:pt x="201617" y="167548"/>
                    </a:lnTo>
                    <a:lnTo>
                      <a:pt x="196910" y="166349"/>
                    </a:lnTo>
                    <a:lnTo>
                      <a:pt x="195748" y="164288"/>
                    </a:lnTo>
                    <a:lnTo>
                      <a:pt x="197408" y="163137"/>
                    </a:lnTo>
                    <a:lnTo>
                      <a:pt x="199216" y="162289"/>
                    </a:lnTo>
                    <a:lnTo>
                      <a:pt x="200803" y="162137"/>
                    </a:lnTo>
                    <a:lnTo>
                      <a:pt x="203947" y="158104"/>
                    </a:lnTo>
                    <a:lnTo>
                      <a:pt x="205858" y="156381"/>
                    </a:lnTo>
                    <a:lnTo>
                      <a:pt x="207998" y="156680"/>
                    </a:lnTo>
                    <a:lnTo>
                      <a:pt x="210978" y="154898"/>
                    </a:lnTo>
                    <a:lnTo>
                      <a:pt x="213904" y="155506"/>
                    </a:lnTo>
                    <a:lnTo>
                      <a:pt x="216735" y="154339"/>
                    </a:lnTo>
                    <a:lnTo>
                      <a:pt x="220602" y="153569"/>
                    </a:lnTo>
                    <a:lnTo>
                      <a:pt x="234757" y="153271"/>
                    </a:lnTo>
                    <a:lnTo>
                      <a:pt x="235178" y="151616"/>
                    </a:lnTo>
                    <a:lnTo>
                      <a:pt x="232201" y="151232"/>
                    </a:lnTo>
                    <a:lnTo>
                      <a:pt x="221682" y="150806"/>
                    </a:lnTo>
                    <a:lnTo>
                      <a:pt x="216312" y="150839"/>
                    </a:lnTo>
                    <a:lnTo>
                      <a:pt x="214051" y="151268"/>
                    </a:lnTo>
                    <a:lnTo>
                      <a:pt x="213220" y="150691"/>
                    </a:lnTo>
                    <a:lnTo>
                      <a:pt x="213366" y="149699"/>
                    </a:lnTo>
                    <a:lnTo>
                      <a:pt x="215318" y="148129"/>
                    </a:lnTo>
                    <a:lnTo>
                      <a:pt x="216245" y="146392"/>
                    </a:lnTo>
                    <a:lnTo>
                      <a:pt x="220147" y="142146"/>
                    </a:lnTo>
                    <a:lnTo>
                      <a:pt x="224722" y="139313"/>
                    </a:lnTo>
                    <a:lnTo>
                      <a:pt x="228229" y="140038"/>
                    </a:lnTo>
                    <a:lnTo>
                      <a:pt x="231959" y="142743"/>
                    </a:lnTo>
                    <a:lnTo>
                      <a:pt x="234617" y="143081"/>
                    </a:lnTo>
                    <a:lnTo>
                      <a:pt x="235854" y="143954"/>
                    </a:lnTo>
                    <a:lnTo>
                      <a:pt x="237791" y="147678"/>
                    </a:lnTo>
                    <a:lnTo>
                      <a:pt x="238709" y="147799"/>
                    </a:lnTo>
                    <a:lnTo>
                      <a:pt x="238294" y="144220"/>
                    </a:lnTo>
                    <a:lnTo>
                      <a:pt x="240855" y="141304"/>
                    </a:lnTo>
                    <a:lnTo>
                      <a:pt x="240188" y="140497"/>
                    </a:lnTo>
                    <a:lnTo>
                      <a:pt x="236340" y="141552"/>
                    </a:lnTo>
                    <a:lnTo>
                      <a:pt x="233392" y="140455"/>
                    </a:lnTo>
                    <a:lnTo>
                      <a:pt x="231065" y="138262"/>
                    </a:lnTo>
                    <a:lnTo>
                      <a:pt x="230399" y="136255"/>
                    </a:lnTo>
                    <a:lnTo>
                      <a:pt x="231846" y="134270"/>
                    </a:lnTo>
                    <a:lnTo>
                      <a:pt x="233211" y="133270"/>
                    </a:lnTo>
                    <a:lnTo>
                      <a:pt x="232285" y="132104"/>
                    </a:lnTo>
                    <a:lnTo>
                      <a:pt x="226467" y="135229"/>
                    </a:lnTo>
                    <a:lnTo>
                      <a:pt x="222352" y="135955"/>
                    </a:lnTo>
                    <a:lnTo>
                      <a:pt x="220730" y="135518"/>
                    </a:lnTo>
                    <a:lnTo>
                      <a:pt x="221609" y="132687"/>
                    </a:lnTo>
                    <a:lnTo>
                      <a:pt x="221119" y="130438"/>
                    </a:lnTo>
                    <a:lnTo>
                      <a:pt x="226636" y="124888"/>
                    </a:lnTo>
                    <a:lnTo>
                      <a:pt x="228534" y="124245"/>
                    </a:lnTo>
                    <a:lnTo>
                      <a:pt x="231632" y="124691"/>
                    </a:lnTo>
                    <a:lnTo>
                      <a:pt x="234429" y="126259"/>
                    </a:lnTo>
                    <a:lnTo>
                      <a:pt x="236768" y="126009"/>
                    </a:lnTo>
                    <a:lnTo>
                      <a:pt x="239305" y="125172"/>
                    </a:lnTo>
                    <a:lnTo>
                      <a:pt x="238959" y="123668"/>
                    </a:lnTo>
                    <a:lnTo>
                      <a:pt x="233457" y="123071"/>
                    </a:lnTo>
                    <a:lnTo>
                      <a:pt x="232041" y="121822"/>
                    </a:lnTo>
                    <a:lnTo>
                      <a:pt x="232552" y="120595"/>
                    </a:lnTo>
                    <a:lnTo>
                      <a:pt x="236329" y="119298"/>
                    </a:lnTo>
                    <a:lnTo>
                      <a:pt x="240085" y="116955"/>
                    </a:lnTo>
                    <a:lnTo>
                      <a:pt x="244388" y="116276"/>
                    </a:lnTo>
                    <a:lnTo>
                      <a:pt x="247852" y="114501"/>
                    </a:lnTo>
                    <a:lnTo>
                      <a:pt x="248519" y="114904"/>
                    </a:lnTo>
                    <a:lnTo>
                      <a:pt x="249104" y="115600"/>
                    </a:lnTo>
                    <a:lnTo>
                      <a:pt x="250348" y="122169"/>
                    </a:lnTo>
                    <a:lnTo>
                      <a:pt x="253442" y="127512"/>
                    </a:lnTo>
                    <a:lnTo>
                      <a:pt x="254582" y="127706"/>
                    </a:lnTo>
                    <a:lnTo>
                      <a:pt x="253395" y="123162"/>
                    </a:lnTo>
                    <a:lnTo>
                      <a:pt x="254503" y="121854"/>
                    </a:lnTo>
                    <a:lnTo>
                      <a:pt x="255906" y="120859"/>
                    </a:lnTo>
                    <a:lnTo>
                      <a:pt x="256344" y="119726"/>
                    </a:lnTo>
                    <a:lnTo>
                      <a:pt x="254736" y="119339"/>
                    </a:lnTo>
                    <a:lnTo>
                      <a:pt x="253421" y="117711"/>
                    </a:lnTo>
                    <a:lnTo>
                      <a:pt x="251542" y="112496"/>
                    </a:lnTo>
                    <a:lnTo>
                      <a:pt x="252183" y="111139"/>
                    </a:lnTo>
                    <a:lnTo>
                      <a:pt x="256254" y="108355"/>
                    </a:lnTo>
                    <a:lnTo>
                      <a:pt x="261361" y="107713"/>
                    </a:lnTo>
                    <a:lnTo>
                      <a:pt x="266802" y="109666"/>
                    </a:lnTo>
                    <a:lnTo>
                      <a:pt x="268713" y="109688"/>
                    </a:lnTo>
                    <a:lnTo>
                      <a:pt x="271868" y="109164"/>
                    </a:lnTo>
                    <a:lnTo>
                      <a:pt x="277221" y="107558"/>
                    </a:lnTo>
                    <a:lnTo>
                      <a:pt x="280370" y="106947"/>
                    </a:lnTo>
                    <a:lnTo>
                      <a:pt x="282013" y="106949"/>
                    </a:lnTo>
                    <a:lnTo>
                      <a:pt x="282419" y="106137"/>
                    </a:lnTo>
                    <a:lnTo>
                      <a:pt x="280897" y="105615"/>
                    </a:lnTo>
                    <a:lnTo>
                      <a:pt x="280406" y="105107"/>
                    </a:lnTo>
                    <a:lnTo>
                      <a:pt x="279212" y="104815"/>
                    </a:lnTo>
                    <a:lnTo>
                      <a:pt x="274263" y="105684"/>
                    </a:lnTo>
                    <a:lnTo>
                      <a:pt x="260609" y="105409"/>
                    </a:lnTo>
                    <a:lnTo>
                      <a:pt x="259292" y="104480"/>
                    </a:lnTo>
                    <a:lnTo>
                      <a:pt x="259050" y="102872"/>
                    </a:lnTo>
                    <a:lnTo>
                      <a:pt x="260499" y="100564"/>
                    </a:lnTo>
                    <a:lnTo>
                      <a:pt x="262091" y="99291"/>
                    </a:lnTo>
                    <a:lnTo>
                      <a:pt x="267239" y="96997"/>
                    </a:lnTo>
                    <a:lnTo>
                      <a:pt x="272689" y="96687"/>
                    </a:lnTo>
                    <a:lnTo>
                      <a:pt x="278431" y="92605"/>
                    </a:lnTo>
                    <a:lnTo>
                      <a:pt x="280625" y="89538"/>
                    </a:lnTo>
                    <a:lnTo>
                      <a:pt x="281868" y="84803"/>
                    </a:lnTo>
                    <a:lnTo>
                      <a:pt x="285369" y="80966"/>
                    </a:lnTo>
                    <a:lnTo>
                      <a:pt x="294144" y="78781"/>
                    </a:lnTo>
                    <a:lnTo>
                      <a:pt x="294499" y="77813"/>
                    </a:lnTo>
                    <a:lnTo>
                      <a:pt x="293568" y="75813"/>
                    </a:lnTo>
                    <a:lnTo>
                      <a:pt x="293641" y="72204"/>
                    </a:lnTo>
                    <a:lnTo>
                      <a:pt x="296047" y="67992"/>
                    </a:lnTo>
                    <a:lnTo>
                      <a:pt x="297645" y="66526"/>
                    </a:lnTo>
                    <a:lnTo>
                      <a:pt x="298383" y="66350"/>
                    </a:lnTo>
                    <a:lnTo>
                      <a:pt x="300275" y="67729"/>
                    </a:lnTo>
                    <a:lnTo>
                      <a:pt x="302573" y="70659"/>
                    </a:lnTo>
                    <a:lnTo>
                      <a:pt x="306175" y="72335"/>
                    </a:lnTo>
                    <a:lnTo>
                      <a:pt x="310895" y="72624"/>
                    </a:lnTo>
                    <a:lnTo>
                      <a:pt x="312154" y="71800"/>
                    </a:lnTo>
                    <a:lnTo>
                      <a:pt x="308485" y="70129"/>
                    </a:lnTo>
                    <a:lnTo>
                      <a:pt x="305708" y="67943"/>
                    </a:lnTo>
                    <a:lnTo>
                      <a:pt x="305488" y="65745"/>
                    </a:lnTo>
                    <a:lnTo>
                      <a:pt x="306805" y="64579"/>
                    </a:lnTo>
                    <a:lnTo>
                      <a:pt x="308852" y="64709"/>
                    </a:lnTo>
                    <a:lnTo>
                      <a:pt x="311422" y="64462"/>
                    </a:lnTo>
                    <a:lnTo>
                      <a:pt x="313816" y="62982"/>
                    </a:lnTo>
                    <a:lnTo>
                      <a:pt x="314164" y="61941"/>
                    </a:lnTo>
                    <a:lnTo>
                      <a:pt x="314264" y="60527"/>
                    </a:lnTo>
                    <a:lnTo>
                      <a:pt x="314862" y="59088"/>
                    </a:lnTo>
                    <a:lnTo>
                      <a:pt x="318375" y="55651"/>
                    </a:lnTo>
                    <a:lnTo>
                      <a:pt x="329204" y="53412"/>
                    </a:lnTo>
                    <a:lnTo>
                      <a:pt x="329988" y="54321"/>
                    </a:lnTo>
                    <a:lnTo>
                      <a:pt x="329403" y="60951"/>
                    </a:lnTo>
                    <a:lnTo>
                      <a:pt x="328159" y="65227"/>
                    </a:lnTo>
                    <a:lnTo>
                      <a:pt x="328198" y="68347"/>
                    </a:lnTo>
                    <a:lnTo>
                      <a:pt x="330306" y="65227"/>
                    </a:lnTo>
                    <a:lnTo>
                      <a:pt x="333132" y="56663"/>
                    </a:lnTo>
                    <a:lnTo>
                      <a:pt x="335253" y="52629"/>
                    </a:lnTo>
                    <a:lnTo>
                      <a:pt x="337650" y="50309"/>
                    </a:lnTo>
                    <a:lnTo>
                      <a:pt x="339362" y="49785"/>
                    </a:lnTo>
                    <a:lnTo>
                      <a:pt x="341057" y="48583"/>
                    </a:lnTo>
                    <a:lnTo>
                      <a:pt x="343295" y="47867"/>
                    </a:lnTo>
                    <a:lnTo>
                      <a:pt x="343979" y="48791"/>
                    </a:lnTo>
                    <a:lnTo>
                      <a:pt x="344687" y="50933"/>
                    </a:lnTo>
                    <a:lnTo>
                      <a:pt x="343482" y="58438"/>
                    </a:lnTo>
                    <a:lnTo>
                      <a:pt x="343603" y="60805"/>
                    </a:lnTo>
                    <a:lnTo>
                      <a:pt x="342253" y="63973"/>
                    </a:lnTo>
                    <a:lnTo>
                      <a:pt x="337093" y="71017"/>
                    </a:lnTo>
                    <a:lnTo>
                      <a:pt x="337330" y="71914"/>
                    </a:lnTo>
                    <a:lnTo>
                      <a:pt x="338496" y="71581"/>
                    </a:lnTo>
                    <a:lnTo>
                      <a:pt x="340496" y="70420"/>
                    </a:lnTo>
                    <a:lnTo>
                      <a:pt x="346888" y="63728"/>
                    </a:lnTo>
                    <a:lnTo>
                      <a:pt x="352476" y="64573"/>
                    </a:lnTo>
                    <a:lnTo>
                      <a:pt x="352545" y="64024"/>
                    </a:lnTo>
                    <a:lnTo>
                      <a:pt x="350753" y="62058"/>
                    </a:lnTo>
                    <a:lnTo>
                      <a:pt x="348563" y="60171"/>
                    </a:lnTo>
                    <a:lnTo>
                      <a:pt x="347905" y="57833"/>
                    </a:lnTo>
                    <a:lnTo>
                      <a:pt x="348198" y="51586"/>
                    </a:lnTo>
                    <a:lnTo>
                      <a:pt x="349881" y="49107"/>
                    </a:lnTo>
                    <a:lnTo>
                      <a:pt x="354707" y="49367"/>
                    </a:lnTo>
                    <a:lnTo>
                      <a:pt x="357598" y="49024"/>
                    </a:lnTo>
                    <a:lnTo>
                      <a:pt x="358948" y="50151"/>
                    </a:lnTo>
                    <a:lnTo>
                      <a:pt x="361843" y="50070"/>
                    </a:lnTo>
                    <a:lnTo>
                      <a:pt x="363848" y="45579"/>
                    </a:lnTo>
                    <a:lnTo>
                      <a:pt x="367810" y="45185"/>
                    </a:lnTo>
                    <a:lnTo>
                      <a:pt x="371289" y="48155"/>
                    </a:lnTo>
                    <a:lnTo>
                      <a:pt x="375476" y="50151"/>
                    </a:lnTo>
                    <a:lnTo>
                      <a:pt x="378840" y="53019"/>
                    </a:lnTo>
                    <a:lnTo>
                      <a:pt x="379790" y="52236"/>
                    </a:lnTo>
                    <a:lnTo>
                      <a:pt x="377974" y="45538"/>
                    </a:lnTo>
                    <a:lnTo>
                      <a:pt x="375987" y="43092"/>
                    </a:lnTo>
                    <a:lnTo>
                      <a:pt x="371677" y="41819"/>
                    </a:lnTo>
                    <a:lnTo>
                      <a:pt x="367091" y="38795"/>
                    </a:lnTo>
                    <a:lnTo>
                      <a:pt x="365895" y="37453"/>
                    </a:lnTo>
                    <a:lnTo>
                      <a:pt x="366104" y="36454"/>
                    </a:lnTo>
                    <a:lnTo>
                      <a:pt x="370151" y="35490"/>
                    </a:lnTo>
                    <a:lnTo>
                      <a:pt x="375491" y="36594"/>
                    </a:lnTo>
                    <a:lnTo>
                      <a:pt x="380250" y="34070"/>
                    </a:lnTo>
                    <a:lnTo>
                      <a:pt x="381552" y="34762"/>
                    </a:lnTo>
                    <a:lnTo>
                      <a:pt x="385202" y="33441"/>
                    </a:lnTo>
                    <a:lnTo>
                      <a:pt x="387469" y="35218"/>
                    </a:lnTo>
                    <a:lnTo>
                      <a:pt x="388857" y="34692"/>
                    </a:lnTo>
                    <a:lnTo>
                      <a:pt x="389663" y="32309"/>
                    </a:lnTo>
                    <a:lnTo>
                      <a:pt x="395487" y="30829"/>
                    </a:lnTo>
                    <a:lnTo>
                      <a:pt x="399181" y="32195"/>
                    </a:lnTo>
                    <a:lnTo>
                      <a:pt x="401162" y="33608"/>
                    </a:lnTo>
                    <a:lnTo>
                      <a:pt x="402082" y="36320"/>
                    </a:lnTo>
                    <a:lnTo>
                      <a:pt x="403489" y="41674"/>
                    </a:lnTo>
                    <a:lnTo>
                      <a:pt x="406374" y="44557"/>
                    </a:lnTo>
                    <a:lnTo>
                      <a:pt x="408165" y="45971"/>
                    </a:lnTo>
                    <a:lnTo>
                      <a:pt x="410287" y="46362"/>
                    </a:lnTo>
                    <a:lnTo>
                      <a:pt x="411311" y="44924"/>
                    </a:lnTo>
                    <a:lnTo>
                      <a:pt x="409322" y="43190"/>
                    </a:lnTo>
                    <a:lnTo>
                      <a:pt x="408786" y="41556"/>
                    </a:lnTo>
                    <a:lnTo>
                      <a:pt x="409739" y="37494"/>
                    </a:lnTo>
                    <a:lnTo>
                      <a:pt x="410851" y="35896"/>
                    </a:lnTo>
                    <a:lnTo>
                      <a:pt x="417083" y="29833"/>
                    </a:lnTo>
                    <a:lnTo>
                      <a:pt x="422300" y="26680"/>
                    </a:lnTo>
                    <a:lnTo>
                      <a:pt x="425424" y="26417"/>
                    </a:lnTo>
                    <a:lnTo>
                      <a:pt x="430888" y="19331"/>
                    </a:lnTo>
                    <a:lnTo>
                      <a:pt x="432436" y="18040"/>
                    </a:lnTo>
                    <a:lnTo>
                      <a:pt x="433861" y="17743"/>
                    </a:lnTo>
                    <a:lnTo>
                      <a:pt x="433496" y="16004"/>
                    </a:lnTo>
                    <a:lnTo>
                      <a:pt x="430503" y="14903"/>
                    </a:lnTo>
                    <a:lnTo>
                      <a:pt x="430400" y="12748"/>
                    </a:lnTo>
                    <a:lnTo>
                      <a:pt x="434343" y="10121"/>
                    </a:lnTo>
                    <a:lnTo>
                      <a:pt x="439124" y="5706"/>
                    </a:lnTo>
                    <a:lnTo>
                      <a:pt x="441484" y="5406"/>
                    </a:lnTo>
                    <a:lnTo>
                      <a:pt x="442963" y="6634"/>
                    </a:lnTo>
                    <a:lnTo>
                      <a:pt x="447619" y="8627"/>
                    </a:lnTo>
                    <a:lnTo>
                      <a:pt x="450471" y="10908"/>
                    </a:lnTo>
                    <a:lnTo>
                      <a:pt x="452538" y="12056"/>
                    </a:lnTo>
                    <a:lnTo>
                      <a:pt x="453881" y="11818"/>
                    </a:lnTo>
                    <a:lnTo>
                      <a:pt x="454991" y="10105"/>
                    </a:lnTo>
                    <a:lnTo>
                      <a:pt x="456325" y="9303"/>
                    </a:lnTo>
                    <a:lnTo>
                      <a:pt x="459286" y="9753"/>
                    </a:lnTo>
                    <a:lnTo>
                      <a:pt x="461052" y="10855"/>
                    </a:lnTo>
                    <a:lnTo>
                      <a:pt x="462428" y="11000"/>
                    </a:lnTo>
                    <a:lnTo>
                      <a:pt x="463672" y="11667"/>
                    </a:lnTo>
                    <a:lnTo>
                      <a:pt x="463965" y="13131"/>
                    </a:lnTo>
                    <a:lnTo>
                      <a:pt x="461404" y="14725"/>
                    </a:lnTo>
                    <a:lnTo>
                      <a:pt x="457040" y="18947"/>
                    </a:lnTo>
                    <a:lnTo>
                      <a:pt x="452734" y="23737"/>
                    </a:lnTo>
                    <a:lnTo>
                      <a:pt x="451314" y="26255"/>
                    </a:lnTo>
                    <a:lnTo>
                      <a:pt x="449923" y="32850"/>
                    </a:lnTo>
                    <a:lnTo>
                      <a:pt x="446558" y="37058"/>
                    </a:lnTo>
                    <a:lnTo>
                      <a:pt x="446304" y="40003"/>
                    </a:lnTo>
                    <a:lnTo>
                      <a:pt x="447655" y="41390"/>
                    </a:lnTo>
                    <a:lnTo>
                      <a:pt x="451369" y="40302"/>
                    </a:lnTo>
                    <a:lnTo>
                      <a:pt x="455947" y="36371"/>
                    </a:lnTo>
                    <a:lnTo>
                      <a:pt x="457090" y="32191"/>
                    </a:lnTo>
                    <a:lnTo>
                      <a:pt x="468535" y="20815"/>
                    </a:lnTo>
                    <a:lnTo>
                      <a:pt x="473903" y="14505"/>
                    </a:lnTo>
                    <a:lnTo>
                      <a:pt x="480007" y="9265"/>
                    </a:lnTo>
                    <a:lnTo>
                      <a:pt x="483421" y="8179"/>
                    </a:lnTo>
                    <a:lnTo>
                      <a:pt x="485028" y="11651"/>
                    </a:lnTo>
                    <a:lnTo>
                      <a:pt x="483734" y="16179"/>
                    </a:lnTo>
                    <a:lnTo>
                      <a:pt x="481141" y="19061"/>
                    </a:lnTo>
                    <a:lnTo>
                      <a:pt x="483052" y="20380"/>
                    </a:lnTo>
                    <a:lnTo>
                      <a:pt x="482687" y="23797"/>
                    </a:lnTo>
                    <a:lnTo>
                      <a:pt x="482091" y="25693"/>
                    </a:lnTo>
                    <a:lnTo>
                      <a:pt x="481711" y="27676"/>
                    </a:lnTo>
                    <a:lnTo>
                      <a:pt x="481735" y="29424"/>
                    </a:lnTo>
                    <a:lnTo>
                      <a:pt x="483527" y="28958"/>
                    </a:lnTo>
                    <a:lnTo>
                      <a:pt x="490675" y="25377"/>
                    </a:lnTo>
                    <a:lnTo>
                      <a:pt x="492486" y="21493"/>
                    </a:lnTo>
                    <a:lnTo>
                      <a:pt x="494166" y="18577"/>
                    </a:lnTo>
                    <a:lnTo>
                      <a:pt x="494972" y="16055"/>
                    </a:lnTo>
                    <a:lnTo>
                      <a:pt x="497751" y="13663"/>
                    </a:lnTo>
                    <a:lnTo>
                      <a:pt x="502994" y="13645"/>
                    </a:lnTo>
                    <a:lnTo>
                      <a:pt x="503197" y="12704"/>
                    </a:lnTo>
                    <a:lnTo>
                      <a:pt x="496859" y="9377"/>
                    </a:lnTo>
                    <a:lnTo>
                      <a:pt x="496112" y="7877"/>
                    </a:lnTo>
                    <a:lnTo>
                      <a:pt x="498243" y="5879"/>
                    </a:lnTo>
                    <a:close/>
                    <a:moveTo>
                      <a:pt x="459651" y="0"/>
                    </a:moveTo>
                    <a:lnTo>
                      <a:pt x="465559" y="1548"/>
                    </a:lnTo>
                    <a:lnTo>
                      <a:pt x="467582" y="1516"/>
                    </a:lnTo>
                    <a:lnTo>
                      <a:pt x="470515" y="4407"/>
                    </a:lnTo>
                    <a:lnTo>
                      <a:pt x="472046" y="4151"/>
                    </a:lnTo>
                    <a:lnTo>
                      <a:pt x="471756" y="5916"/>
                    </a:lnTo>
                    <a:lnTo>
                      <a:pt x="468792" y="6752"/>
                    </a:lnTo>
                    <a:lnTo>
                      <a:pt x="464183" y="7260"/>
                    </a:lnTo>
                    <a:lnTo>
                      <a:pt x="463495" y="7611"/>
                    </a:lnTo>
                    <a:lnTo>
                      <a:pt x="459556" y="7329"/>
                    </a:lnTo>
                    <a:lnTo>
                      <a:pt x="457345" y="4956"/>
                    </a:lnTo>
                    <a:lnTo>
                      <a:pt x="453650" y="4368"/>
                    </a:lnTo>
                    <a:lnTo>
                      <a:pt x="453656" y="3606"/>
                    </a:lnTo>
                    <a:lnTo>
                      <a:pt x="456049" y="1809"/>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10" name="ee4p_PL_1_15912"/>
              <p:cNvSpPr>
                <a:spLocks noChangeAspect="1"/>
              </p:cNvSpPr>
              <p:nvPr>
                <p:custDataLst>
                  <p:tags r:id="rId36"/>
                </p:custDataLst>
              </p:nvPr>
            </p:nvSpPr>
            <p:spPr>
              <a:xfrm>
                <a:off x="5010188" y="3961215"/>
                <a:ext cx="874577" cy="681812"/>
              </a:xfrm>
              <a:custGeom>
                <a:avLst/>
                <a:gdLst/>
                <a:ahLst/>
                <a:cxnLst/>
                <a:rect l="0" t="0" r="0" b="0"/>
                <a:pathLst>
                  <a:path w="220617" h="171991">
                    <a:moveTo>
                      <a:pt x="121082" y="11596"/>
                    </a:moveTo>
                    <a:lnTo>
                      <a:pt x="121963" y="11965"/>
                    </a:lnTo>
                    <a:lnTo>
                      <a:pt x="128156" y="12364"/>
                    </a:lnTo>
                    <a:lnTo>
                      <a:pt x="134433" y="12768"/>
                    </a:lnTo>
                    <a:lnTo>
                      <a:pt x="144528" y="13198"/>
                    </a:lnTo>
                    <a:lnTo>
                      <a:pt x="155049" y="13651"/>
                    </a:lnTo>
                    <a:lnTo>
                      <a:pt x="165965" y="14118"/>
                    </a:lnTo>
                    <a:lnTo>
                      <a:pt x="177778" y="14624"/>
                    </a:lnTo>
                    <a:lnTo>
                      <a:pt x="190236" y="14922"/>
                    </a:lnTo>
                    <a:lnTo>
                      <a:pt x="190996" y="14718"/>
                    </a:lnTo>
                    <a:lnTo>
                      <a:pt x="192268" y="13529"/>
                    </a:lnTo>
                    <a:lnTo>
                      <a:pt x="193821" y="13690"/>
                    </a:lnTo>
                    <a:lnTo>
                      <a:pt x="195652" y="14427"/>
                    </a:lnTo>
                    <a:lnTo>
                      <a:pt x="196509" y="14976"/>
                    </a:lnTo>
                    <a:lnTo>
                      <a:pt x="196872" y="15599"/>
                    </a:lnTo>
                    <a:lnTo>
                      <a:pt x="197098" y="16320"/>
                    </a:lnTo>
                    <a:lnTo>
                      <a:pt x="198100" y="16464"/>
                    </a:lnTo>
                    <a:lnTo>
                      <a:pt x="199931" y="17013"/>
                    </a:lnTo>
                    <a:lnTo>
                      <a:pt x="202408" y="18265"/>
                    </a:lnTo>
                    <a:lnTo>
                      <a:pt x="204349" y="19477"/>
                    </a:lnTo>
                    <a:lnTo>
                      <a:pt x="206196" y="21210"/>
                    </a:lnTo>
                    <a:lnTo>
                      <a:pt x="206809" y="23168"/>
                    </a:lnTo>
                    <a:lnTo>
                      <a:pt x="206846" y="25385"/>
                    </a:lnTo>
                    <a:lnTo>
                      <a:pt x="206727" y="26811"/>
                    </a:lnTo>
                    <a:lnTo>
                      <a:pt x="206883" y="27391"/>
                    </a:lnTo>
                    <a:lnTo>
                      <a:pt x="209409" y="37691"/>
                    </a:lnTo>
                    <a:lnTo>
                      <a:pt x="213618" y="47576"/>
                    </a:lnTo>
                    <a:lnTo>
                      <a:pt x="215164" y="52344"/>
                    </a:lnTo>
                    <a:lnTo>
                      <a:pt x="215781" y="54879"/>
                    </a:lnTo>
                    <a:lnTo>
                      <a:pt x="216274" y="58550"/>
                    </a:lnTo>
                    <a:lnTo>
                      <a:pt x="216427" y="61124"/>
                    </a:lnTo>
                    <a:lnTo>
                      <a:pt x="216408" y="62573"/>
                    </a:lnTo>
                    <a:lnTo>
                      <a:pt x="216094" y="64562"/>
                    </a:lnTo>
                    <a:lnTo>
                      <a:pt x="214844" y="65737"/>
                    </a:lnTo>
                    <a:lnTo>
                      <a:pt x="206770" y="69093"/>
                    </a:lnTo>
                    <a:lnTo>
                      <a:pt x="205252" y="70145"/>
                    </a:lnTo>
                    <a:lnTo>
                      <a:pt x="202872" y="72758"/>
                    </a:lnTo>
                    <a:lnTo>
                      <a:pt x="200679" y="75446"/>
                    </a:lnTo>
                    <a:lnTo>
                      <a:pt x="200173" y="76364"/>
                    </a:lnTo>
                    <a:lnTo>
                      <a:pt x="200037" y="76968"/>
                    </a:lnTo>
                    <a:lnTo>
                      <a:pt x="200521" y="77849"/>
                    </a:lnTo>
                    <a:lnTo>
                      <a:pt x="203399" y="79287"/>
                    </a:lnTo>
                    <a:lnTo>
                      <a:pt x="206302" y="80441"/>
                    </a:lnTo>
                    <a:lnTo>
                      <a:pt x="207247" y="81304"/>
                    </a:lnTo>
                    <a:lnTo>
                      <a:pt x="209388" y="82409"/>
                    </a:lnTo>
                    <a:lnTo>
                      <a:pt x="210169" y="83400"/>
                    </a:lnTo>
                    <a:lnTo>
                      <a:pt x="210592" y="84264"/>
                    </a:lnTo>
                    <a:lnTo>
                      <a:pt x="210562" y="86257"/>
                    </a:lnTo>
                    <a:lnTo>
                      <a:pt x="209597" y="89011"/>
                    </a:lnTo>
                    <a:lnTo>
                      <a:pt x="210001" y="91090"/>
                    </a:lnTo>
                    <a:lnTo>
                      <a:pt x="209020" y="92474"/>
                    </a:lnTo>
                    <a:lnTo>
                      <a:pt x="208213" y="94011"/>
                    </a:lnTo>
                    <a:lnTo>
                      <a:pt x="208098" y="96701"/>
                    </a:lnTo>
                    <a:lnTo>
                      <a:pt x="209550" y="99671"/>
                    </a:lnTo>
                    <a:lnTo>
                      <a:pt x="210735" y="101697"/>
                    </a:lnTo>
                    <a:lnTo>
                      <a:pt x="211195" y="103284"/>
                    </a:lnTo>
                    <a:lnTo>
                      <a:pt x="210707" y="104529"/>
                    </a:lnTo>
                    <a:lnTo>
                      <a:pt x="210858" y="105774"/>
                    </a:lnTo>
                    <a:lnTo>
                      <a:pt x="211914" y="107090"/>
                    </a:lnTo>
                    <a:lnTo>
                      <a:pt x="215259" y="111158"/>
                    </a:lnTo>
                    <a:lnTo>
                      <a:pt x="216909" y="115066"/>
                    </a:lnTo>
                    <a:lnTo>
                      <a:pt x="217963" y="116587"/>
                    </a:lnTo>
                    <a:lnTo>
                      <a:pt x="220396" y="118562"/>
                    </a:lnTo>
                    <a:lnTo>
                      <a:pt x="220616" y="119372"/>
                    </a:lnTo>
                    <a:lnTo>
                      <a:pt x="219640" y="120114"/>
                    </a:lnTo>
                    <a:lnTo>
                      <a:pt x="218852" y="120212"/>
                    </a:lnTo>
                    <a:lnTo>
                      <a:pt x="218213" y="120409"/>
                    </a:lnTo>
                    <a:lnTo>
                      <a:pt x="217801" y="121102"/>
                    </a:lnTo>
                    <a:lnTo>
                      <a:pt x="218440" y="121843"/>
                    </a:lnTo>
                    <a:lnTo>
                      <a:pt x="219301" y="122931"/>
                    </a:lnTo>
                    <a:lnTo>
                      <a:pt x="220372" y="126008"/>
                    </a:lnTo>
                    <a:lnTo>
                      <a:pt x="220266" y="128524"/>
                    </a:lnTo>
                    <a:lnTo>
                      <a:pt x="219442" y="129164"/>
                    </a:lnTo>
                    <a:lnTo>
                      <a:pt x="218388" y="130656"/>
                    </a:lnTo>
                    <a:lnTo>
                      <a:pt x="217673" y="132019"/>
                    </a:lnTo>
                    <a:lnTo>
                      <a:pt x="211903" y="132968"/>
                    </a:lnTo>
                    <a:lnTo>
                      <a:pt x="210517" y="134426"/>
                    </a:lnTo>
                    <a:lnTo>
                      <a:pt x="207358" y="137241"/>
                    </a:lnTo>
                    <a:lnTo>
                      <a:pt x="205201" y="138859"/>
                    </a:lnTo>
                    <a:lnTo>
                      <a:pt x="202013" y="141780"/>
                    </a:lnTo>
                    <a:lnTo>
                      <a:pt x="196969" y="146796"/>
                    </a:lnTo>
                    <a:lnTo>
                      <a:pt x="195110" y="148891"/>
                    </a:lnTo>
                    <a:lnTo>
                      <a:pt x="193749" y="150622"/>
                    </a:lnTo>
                    <a:lnTo>
                      <a:pt x="189668" y="155225"/>
                    </a:lnTo>
                    <a:lnTo>
                      <a:pt x="188413" y="157155"/>
                    </a:lnTo>
                    <a:lnTo>
                      <a:pt x="188662" y="158743"/>
                    </a:lnTo>
                    <a:lnTo>
                      <a:pt x="189972" y="162467"/>
                    </a:lnTo>
                    <a:lnTo>
                      <a:pt x="190249" y="164146"/>
                    </a:lnTo>
                    <a:lnTo>
                      <a:pt x="190018" y="165698"/>
                    </a:lnTo>
                    <a:lnTo>
                      <a:pt x="189584" y="167078"/>
                    </a:lnTo>
                    <a:lnTo>
                      <a:pt x="189657" y="167693"/>
                    </a:lnTo>
                    <a:lnTo>
                      <a:pt x="190862" y="168693"/>
                    </a:lnTo>
                    <a:lnTo>
                      <a:pt x="192784" y="170263"/>
                    </a:lnTo>
                    <a:lnTo>
                      <a:pt x="192894" y="170792"/>
                    </a:lnTo>
                    <a:lnTo>
                      <a:pt x="192622" y="171472"/>
                    </a:lnTo>
                    <a:lnTo>
                      <a:pt x="191959" y="171990"/>
                    </a:lnTo>
                    <a:lnTo>
                      <a:pt x="189560" y="171443"/>
                    </a:lnTo>
                    <a:lnTo>
                      <a:pt x="186878" y="170379"/>
                    </a:lnTo>
                    <a:lnTo>
                      <a:pt x="185965" y="170507"/>
                    </a:lnTo>
                    <a:lnTo>
                      <a:pt x="184513" y="170262"/>
                    </a:lnTo>
                    <a:lnTo>
                      <a:pt x="178532" y="168207"/>
                    </a:lnTo>
                    <a:lnTo>
                      <a:pt x="174498" y="166597"/>
                    </a:lnTo>
                    <a:lnTo>
                      <a:pt x="174101" y="165551"/>
                    </a:lnTo>
                    <a:lnTo>
                      <a:pt x="173339" y="164034"/>
                    </a:lnTo>
                    <a:lnTo>
                      <a:pt x="171624" y="162763"/>
                    </a:lnTo>
                    <a:lnTo>
                      <a:pt x="167688" y="161661"/>
                    </a:lnTo>
                    <a:lnTo>
                      <a:pt x="166085" y="160800"/>
                    </a:lnTo>
                    <a:lnTo>
                      <a:pt x="159691" y="160319"/>
                    </a:lnTo>
                    <a:lnTo>
                      <a:pt x="156917" y="160299"/>
                    </a:lnTo>
                    <a:lnTo>
                      <a:pt x="154952" y="160655"/>
                    </a:lnTo>
                    <a:lnTo>
                      <a:pt x="153697" y="160619"/>
                    </a:lnTo>
                    <a:lnTo>
                      <a:pt x="151967" y="162867"/>
                    </a:lnTo>
                    <a:lnTo>
                      <a:pt x="150775" y="163518"/>
                    </a:lnTo>
                    <a:lnTo>
                      <a:pt x="149033" y="163587"/>
                    </a:lnTo>
                    <a:lnTo>
                      <a:pt x="147508" y="163187"/>
                    </a:lnTo>
                    <a:lnTo>
                      <a:pt x="145949" y="162005"/>
                    </a:lnTo>
                    <a:lnTo>
                      <a:pt x="143453" y="161381"/>
                    </a:lnTo>
                    <a:lnTo>
                      <a:pt x="141650" y="161682"/>
                    </a:lnTo>
                    <a:lnTo>
                      <a:pt x="140322" y="161424"/>
                    </a:lnTo>
                    <a:lnTo>
                      <a:pt x="139175" y="161363"/>
                    </a:lnTo>
                    <a:lnTo>
                      <a:pt x="138778" y="161599"/>
                    </a:lnTo>
                    <a:lnTo>
                      <a:pt x="137856" y="161566"/>
                    </a:lnTo>
                    <a:lnTo>
                      <a:pt x="136519" y="162131"/>
                    </a:lnTo>
                    <a:lnTo>
                      <a:pt x="135059" y="162930"/>
                    </a:lnTo>
                    <a:lnTo>
                      <a:pt x="133448" y="163538"/>
                    </a:lnTo>
                    <a:lnTo>
                      <a:pt x="132209" y="164845"/>
                    </a:lnTo>
                    <a:lnTo>
                      <a:pt x="131103" y="167404"/>
                    </a:lnTo>
                    <a:lnTo>
                      <a:pt x="127974" y="166258"/>
                    </a:lnTo>
                    <a:lnTo>
                      <a:pt x="126931" y="166755"/>
                    </a:lnTo>
                    <a:lnTo>
                      <a:pt x="125457" y="167089"/>
                    </a:lnTo>
                    <a:lnTo>
                      <a:pt x="124448" y="166744"/>
                    </a:lnTo>
                    <a:lnTo>
                      <a:pt x="124686" y="165862"/>
                    </a:lnTo>
                    <a:lnTo>
                      <a:pt x="125141" y="164868"/>
                    </a:lnTo>
                    <a:lnTo>
                      <a:pt x="125120" y="163477"/>
                    </a:lnTo>
                    <a:lnTo>
                      <a:pt x="124830" y="161941"/>
                    </a:lnTo>
                    <a:lnTo>
                      <a:pt x="123861" y="161441"/>
                    </a:lnTo>
                    <a:lnTo>
                      <a:pt x="122403" y="161257"/>
                    </a:lnTo>
                    <a:lnTo>
                      <a:pt x="121654" y="160953"/>
                    </a:lnTo>
                    <a:lnTo>
                      <a:pt x="121574" y="160445"/>
                    </a:lnTo>
                    <a:lnTo>
                      <a:pt x="120831" y="159792"/>
                    </a:lnTo>
                    <a:lnTo>
                      <a:pt x="119542" y="158138"/>
                    </a:lnTo>
                    <a:lnTo>
                      <a:pt x="118324" y="156082"/>
                    </a:lnTo>
                    <a:lnTo>
                      <a:pt x="117482" y="155469"/>
                    </a:lnTo>
                    <a:lnTo>
                      <a:pt x="116258" y="156448"/>
                    </a:lnTo>
                    <a:lnTo>
                      <a:pt x="114403" y="157561"/>
                    </a:lnTo>
                    <a:lnTo>
                      <a:pt x="113250" y="157947"/>
                    </a:lnTo>
                    <a:lnTo>
                      <a:pt x="111021" y="161143"/>
                    </a:lnTo>
                    <a:lnTo>
                      <a:pt x="107017" y="161251"/>
                    </a:lnTo>
                    <a:lnTo>
                      <a:pt x="106771" y="159759"/>
                    </a:lnTo>
                    <a:lnTo>
                      <a:pt x="106350" y="158324"/>
                    </a:lnTo>
                    <a:lnTo>
                      <a:pt x="104007" y="157965"/>
                    </a:lnTo>
                    <a:lnTo>
                      <a:pt x="103942" y="157123"/>
                    </a:lnTo>
                    <a:lnTo>
                      <a:pt x="103448" y="155009"/>
                    </a:lnTo>
                    <a:lnTo>
                      <a:pt x="98754" y="150865"/>
                    </a:lnTo>
                    <a:lnTo>
                      <a:pt x="98183" y="149134"/>
                    </a:lnTo>
                    <a:lnTo>
                      <a:pt x="98367" y="148466"/>
                    </a:lnTo>
                    <a:lnTo>
                      <a:pt x="98041" y="147364"/>
                    </a:lnTo>
                    <a:lnTo>
                      <a:pt x="97020" y="146700"/>
                    </a:lnTo>
                    <a:lnTo>
                      <a:pt x="93310" y="145909"/>
                    </a:lnTo>
                    <a:lnTo>
                      <a:pt x="92355" y="146364"/>
                    </a:lnTo>
                    <a:lnTo>
                      <a:pt x="91494" y="145896"/>
                    </a:lnTo>
                    <a:lnTo>
                      <a:pt x="90144" y="144902"/>
                    </a:lnTo>
                    <a:lnTo>
                      <a:pt x="87799" y="144093"/>
                    </a:lnTo>
                    <a:lnTo>
                      <a:pt x="87544" y="143674"/>
                    </a:lnTo>
                    <a:lnTo>
                      <a:pt x="86700" y="142962"/>
                    </a:lnTo>
                    <a:lnTo>
                      <a:pt x="86231" y="142866"/>
                    </a:lnTo>
                    <a:lnTo>
                      <a:pt x="85929" y="143299"/>
                    </a:lnTo>
                    <a:lnTo>
                      <a:pt x="85247" y="143911"/>
                    </a:lnTo>
                    <a:lnTo>
                      <a:pt x="82837" y="144685"/>
                    </a:lnTo>
                    <a:lnTo>
                      <a:pt x="81874" y="144366"/>
                    </a:lnTo>
                    <a:lnTo>
                      <a:pt x="80999" y="143694"/>
                    </a:lnTo>
                    <a:lnTo>
                      <a:pt x="80001" y="142245"/>
                    </a:lnTo>
                    <a:lnTo>
                      <a:pt x="78552" y="140973"/>
                    </a:lnTo>
                    <a:lnTo>
                      <a:pt x="77358" y="140522"/>
                    </a:lnTo>
                    <a:lnTo>
                      <a:pt x="76678" y="139854"/>
                    </a:lnTo>
                    <a:lnTo>
                      <a:pt x="76525" y="139335"/>
                    </a:lnTo>
                    <a:lnTo>
                      <a:pt x="79176" y="138291"/>
                    </a:lnTo>
                    <a:lnTo>
                      <a:pt x="79755" y="137214"/>
                    </a:lnTo>
                    <a:lnTo>
                      <a:pt x="79416" y="135249"/>
                    </a:lnTo>
                    <a:lnTo>
                      <a:pt x="79021" y="135001"/>
                    </a:lnTo>
                    <a:lnTo>
                      <a:pt x="77970" y="135666"/>
                    </a:lnTo>
                    <a:lnTo>
                      <a:pt x="75756" y="136250"/>
                    </a:lnTo>
                    <a:lnTo>
                      <a:pt x="73716" y="136519"/>
                    </a:lnTo>
                    <a:lnTo>
                      <a:pt x="72675" y="136519"/>
                    </a:lnTo>
                    <a:lnTo>
                      <a:pt x="66853" y="132940"/>
                    </a:lnTo>
                    <a:lnTo>
                      <a:pt x="63067" y="131844"/>
                    </a:lnTo>
                    <a:lnTo>
                      <a:pt x="60841" y="131526"/>
                    </a:lnTo>
                    <a:lnTo>
                      <a:pt x="60599" y="131890"/>
                    </a:lnTo>
                    <a:lnTo>
                      <a:pt x="61608" y="133899"/>
                    </a:lnTo>
                    <a:lnTo>
                      <a:pt x="63346" y="136376"/>
                    </a:lnTo>
                    <a:lnTo>
                      <a:pt x="63264" y="137036"/>
                    </a:lnTo>
                    <a:lnTo>
                      <a:pt x="61178" y="138048"/>
                    </a:lnTo>
                    <a:lnTo>
                      <a:pt x="59995" y="138489"/>
                    </a:lnTo>
                    <a:lnTo>
                      <a:pt x="58597" y="139347"/>
                    </a:lnTo>
                    <a:lnTo>
                      <a:pt x="57418" y="140532"/>
                    </a:lnTo>
                    <a:lnTo>
                      <a:pt x="56397" y="141069"/>
                    </a:lnTo>
                    <a:lnTo>
                      <a:pt x="55514" y="140934"/>
                    </a:lnTo>
                    <a:lnTo>
                      <a:pt x="54574" y="140362"/>
                    </a:lnTo>
                    <a:lnTo>
                      <a:pt x="52163" y="136704"/>
                    </a:lnTo>
                    <a:lnTo>
                      <a:pt x="49131" y="133899"/>
                    </a:lnTo>
                    <a:lnTo>
                      <a:pt x="48770" y="133271"/>
                    </a:lnTo>
                    <a:lnTo>
                      <a:pt x="47822" y="133126"/>
                    </a:lnTo>
                    <a:lnTo>
                      <a:pt x="46483" y="132482"/>
                    </a:lnTo>
                    <a:lnTo>
                      <a:pt x="46032" y="131623"/>
                    </a:lnTo>
                    <a:lnTo>
                      <a:pt x="46704" y="130724"/>
                    </a:lnTo>
                    <a:lnTo>
                      <a:pt x="47628" y="129902"/>
                    </a:lnTo>
                    <a:lnTo>
                      <a:pt x="49267" y="129395"/>
                    </a:lnTo>
                    <a:lnTo>
                      <a:pt x="49764" y="128918"/>
                    </a:lnTo>
                    <a:lnTo>
                      <a:pt x="50055" y="128199"/>
                    </a:lnTo>
                    <a:lnTo>
                      <a:pt x="50662" y="127270"/>
                    </a:lnTo>
                    <a:lnTo>
                      <a:pt x="50502" y="126935"/>
                    </a:lnTo>
                    <a:lnTo>
                      <a:pt x="49340" y="125882"/>
                    </a:lnTo>
                    <a:lnTo>
                      <a:pt x="47621" y="124886"/>
                    </a:lnTo>
                    <a:lnTo>
                      <a:pt x="42849" y="125634"/>
                    </a:lnTo>
                    <a:lnTo>
                      <a:pt x="41540" y="126166"/>
                    </a:lnTo>
                    <a:lnTo>
                      <a:pt x="40802" y="125473"/>
                    </a:lnTo>
                    <a:lnTo>
                      <a:pt x="40243" y="124460"/>
                    </a:lnTo>
                    <a:lnTo>
                      <a:pt x="39035" y="124267"/>
                    </a:lnTo>
                    <a:lnTo>
                      <a:pt x="37384" y="123342"/>
                    </a:lnTo>
                    <a:lnTo>
                      <a:pt x="35423" y="122439"/>
                    </a:lnTo>
                    <a:lnTo>
                      <a:pt x="33508" y="122172"/>
                    </a:lnTo>
                    <a:lnTo>
                      <a:pt x="29528" y="120862"/>
                    </a:lnTo>
                    <a:lnTo>
                      <a:pt x="27995" y="120791"/>
                    </a:lnTo>
                    <a:lnTo>
                      <a:pt x="27105" y="120340"/>
                    </a:lnTo>
                    <a:lnTo>
                      <a:pt x="26181" y="119349"/>
                    </a:lnTo>
                    <a:lnTo>
                      <a:pt x="25395" y="118263"/>
                    </a:lnTo>
                    <a:lnTo>
                      <a:pt x="24987" y="116058"/>
                    </a:lnTo>
                    <a:lnTo>
                      <a:pt x="22054" y="115056"/>
                    </a:lnTo>
                    <a:lnTo>
                      <a:pt x="19131" y="114428"/>
                    </a:lnTo>
                    <a:lnTo>
                      <a:pt x="18925" y="114748"/>
                    </a:lnTo>
                    <a:lnTo>
                      <a:pt x="19046" y="116972"/>
                    </a:lnTo>
                    <a:lnTo>
                      <a:pt x="18891" y="118159"/>
                    </a:lnTo>
                    <a:lnTo>
                      <a:pt x="16965" y="118893"/>
                    </a:lnTo>
                    <a:lnTo>
                      <a:pt x="15054" y="118963"/>
                    </a:lnTo>
                    <a:lnTo>
                      <a:pt x="15161" y="118594"/>
                    </a:lnTo>
                    <a:lnTo>
                      <a:pt x="17444" y="114592"/>
                    </a:lnTo>
                    <a:lnTo>
                      <a:pt x="18470" y="112068"/>
                    </a:lnTo>
                    <a:lnTo>
                      <a:pt x="19636" y="107454"/>
                    </a:lnTo>
                    <a:lnTo>
                      <a:pt x="18232" y="103806"/>
                    </a:lnTo>
                    <a:lnTo>
                      <a:pt x="17843" y="102097"/>
                    </a:lnTo>
                    <a:lnTo>
                      <a:pt x="17189" y="101276"/>
                    </a:lnTo>
                    <a:lnTo>
                      <a:pt x="13181" y="99496"/>
                    </a:lnTo>
                    <a:lnTo>
                      <a:pt x="12877" y="98878"/>
                    </a:lnTo>
                    <a:lnTo>
                      <a:pt x="13490" y="96459"/>
                    </a:lnTo>
                    <a:lnTo>
                      <a:pt x="13186" y="95441"/>
                    </a:lnTo>
                    <a:lnTo>
                      <a:pt x="12222" y="94366"/>
                    </a:lnTo>
                    <a:lnTo>
                      <a:pt x="10953" y="92226"/>
                    </a:lnTo>
                    <a:lnTo>
                      <a:pt x="10460" y="90410"/>
                    </a:lnTo>
                    <a:lnTo>
                      <a:pt x="12080" y="88271"/>
                    </a:lnTo>
                    <a:lnTo>
                      <a:pt x="12479" y="86700"/>
                    </a:lnTo>
                    <a:lnTo>
                      <a:pt x="13184" y="84546"/>
                    </a:lnTo>
                    <a:lnTo>
                      <a:pt x="13699" y="83364"/>
                    </a:lnTo>
                    <a:lnTo>
                      <a:pt x="13797" y="83038"/>
                    </a:lnTo>
                    <a:lnTo>
                      <a:pt x="12736" y="82198"/>
                    </a:lnTo>
                    <a:lnTo>
                      <a:pt x="12467" y="81018"/>
                    </a:lnTo>
                    <a:lnTo>
                      <a:pt x="12754" y="79316"/>
                    </a:lnTo>
                    <a:lnTo>
                      <a:pt x="12190" y="78055"/>
                    </a:lnTo>
                    <a:lnTo>
                      <a:pt x="10769" y="77235"/>
                    </a:lnTo>
                    <a:lnTo>
                      <a:pt x="9847" y="76151"/>
                    </a:lnTo>
                    <a:lnTo>
                      <a:pt x="9420" y="74800"/>
                    </a:lnTo>
                    <a:lnTo>
                      <a:pt x="9754" y="72677"/>
                    </a:lnTo>
                    <a:lnTo>
                      <a:pt x="10853" y="69779"/>
                    </a:lnTo>
                    <a:lnTo>
                      <a:pt x="8523" y="66291"/>
                    </a:lnTo>
                    <a:lnTo>
                      <a:pt x="2767" y="62206"/>
                    </a:lnTo>
                    <a:lnTo>
                      <a:pt x="0" y="59347"/>
                    </a:lnTo>
                    <a:lnTo>
                      <a:pt x="227" y="57713"/>
                    </a:lnTo>
                    <a:lnTo>
                      <a:pt x="1439" y="56233"/>
                    </a:lnTo>
                    <a:lnTo>
                      <a:pt x="3639" y="54902"/>
                    </a:lnTo>
                    <a:lnTo>
                      <a:pt x="5306" y="52540"/>
                    </a:lnTo>
                    <a:lnTo>
                      <a:pt x="6243" y="49736"/>
                    </a:lnTo>
                    <a:lnTo>
                      <a:pt x="6274" y="49204"/>
                    </a:lnTo>
                    <a:lnTo>
                      <a:pt x="6323" y="47199"/>
                    </a:lnTo>
                    <a:lnTo>
                      <a:pt x="3762" y="38982"/>
                    </a:lnTo>
                    <a:lnTo>
                      <a:pt x="3345" y="36921"/>
                    </a:lnTo>
                    <a:lnTo>
                      <a:pt x="3041" y="34433"/>
                    </a:lnTo>
                    <a:lnTo>
                      <a:pt x="2881" y="33753"/>
                    </a:lnTo>
                    <a:lnTo>
                      <a:pt x="7938" y="35498"/>
                    </a:lnTo>
                    <a:lnTo>
                      <a:pt x="10059" y="36480"/>
                    </a:lnTo>
                    <a:lnTo>
                      <a:pt x="9795" y="35377"/>
                    </a:lnTo>
                    <a:lnTo>
                      <a:pt x="9366" y="34427"/>
                    </a:lnTo>
                    <a:lnTo>
                      <a:pt x="9649" y="33031"/>
                    </a:lnTo>
                    <a:lnTo>
                      <a:pt x="9504" y="30923"/>
                    </a:lnTo>
                    <a:lnTo>
                      <a:pt x="4915" y="29847"/>
                    </a:lnTo>
                    <a:lnTo>
                      <a:pt x="1881" y="29483"/>
                    </a:lnTo>
                    <a:lnTo>
                      <a:pt x="1540" y="28020"/>
                    </a:lnTo>
                    <a:lnTo>
                      <a:pt x="1832" y="27072"/>
                    </a:lnTo>
                    <a:lnTo>
                      <a:pt x="2670" y="27630"/>
                    </a:lnTo>
                    <a:lnTo>
                      <a:pt x="5651" y="27849"/>
                    </a:lnTo>
                    <a:lnTo>
                      <a:pt x="12983" y="25011"/>
                    </a:lnTo>
                    <a:lnTo>
                      <a:pt x="25645" y="21319"/>
                    </a:lnTo>
                    <a:lnTo>
                      <a:pt x="39170" y="17850"/>
                    </a:lnTo>
                    <a:lnTo>
                      <a:pt x="42327" y="17472"/>
                    </a:lnTo>
                    <a:lnTo>
                      <a:pt x="45501" y="16741"/>
                    </a:lnTo>
                    <a:lnTo>
                      <a:pt x="46673" y="15441"/>
                    </a:lnTo>
                    <a:lnTo>
                      <a:pt x="47844" y="14571"/>
                    </a:lnTo>
                    <a:lnTo>
                      <a:pt x="49686" y="12276"/>
                    </a:lnTo>
                    <a:lnTo>
                      <a:pt x="53758" y="8706"/>
                    </a:lnTo>
                    <a:lnTo>
                      <a:pt x="60960" y="7404"/>
                    </a:lnTo>
                    <a:lnTo>
                      <a:pt x="63648" y="5708"/>
                    </a:lnTo>
                    <a:lnTo>
                      <a:pt x="69284" y="3330"/>
                    </a:lnTo>
                    <a:lnTo>
                      <a:pt x="82132" y="659"/>
                    </a:lnTo>
                    <a:lnTo>
                      <a:pt x="87499" y="72"/>
                    </a:lnTo>
                    <a:lnTo>
                      <a:pt x="92757" y="0"/>
                    </a:lnTo>
                    <a:lnTo>
                      <a:pt x="97439" y="2108"/>
                    </a:lnTo>
                    <a:lnTo>
                      <a:pt x="102394" y="4707"/>
                    </a:lnTo>
                    <a:lnTo>
                      <a:pt x="103286" y="6274"/>
                    </a:lnTo>
                    <a:lnTo>
                      <a:pt x="100604" y="5297"/>
                    </a:lnTo>
                    <a:lnTo>
                      <a:pt x="96696" y="2963"/>
                    </a:lnTo>
                    <a:lnTo>
                      <a:pt x="95251" y="2864"/>
                    </a:lnTo>
                    <a:lnTo>
                      <a:pt x="98587" y="9956"/>
                    </a:lnTo>
                    <a:lnTo>
                      <a:pt x="100412" y="12458"/>
                    </a:lnTo>
                    <a:lnTo>
                      <a:pt x="104100" y="14328"/>
                    </a:lnTo>
                    <a:lnTo>
                      <a:pt x="107192" y="14958"/>
                    </a:lnTo>
                    <a:lnTo>
                      <a:pt x="116720" y="13825"/>
                    </a:lnTo>
                    <a:lnTo>
                      <a:pt x="120103" y="12345"/>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11" name="ee4p_PT_1_15912"/>
              <p:cNvSpPr>
                <a:spLocks noChangeAspect="1"/>
              </p:cNvSpPr>
              <p:nvPr>
                <p:custDataLst>
                  <p:tags r:id="rId37"/>
                </p:custDataLst>
              </p:nvPr>
            </p:nvSpPr>
            <p:spPr>
              <a:xfrm>
                <a:off x="2940741" y="5393876"/>
                <a:ext cx="286400" cy="528697"/>
              </a:xfrm>
              <a:custGeom>
                <a:avLst/>
                <a:gdLst/>
                <a:ahLst/>
                <a:cxnLst/>
                <a:rect l="0" t="0" r="0" b="0"/>
                <a:pathLst>
                  <a:path w="72246" h="133367">
                    <a:moveTo>
                      <a:pt x="28883" y="8426"/>
                    </a:moveTo>
                    <a:lnTo>
                      <a:pt x="29348" y="8638"/>
                    </a:lnTo>
                    <a:lnTo>
                      <a:pt x="30632" y="8579"/>
                    </a:lnTo>
                    <a:lnTo>
                      <a:pt x="32920" y="7579"/>
                    </a:lnTo>
                    <a:lnTo>
                      <a:pt x="34470" y="6738"/>
                    </a:lnTo>
                    <a:lnTo>
                      <a:pt x="35011" y="7084"/>
                    </a:lnTo>
                    <a:lnTo>
                      <a:pt x="39507" y="6609"/>
                    </a:lnTo>
                    <a:lnTo>
                      <a:pt x="40577" y="6994"/>
                    </a:lnTo>
                    <a:lnTo>
                      <a:pt x="41286" y="7419"/>
                    </a:lnTo>
                    <a:lnTo>
                      <a:pt x="43497" y="8001"/>
                    </a:lnTo>
                    <a:lnTo>
                      <a:pt x="45907" y="8062"/>
                    </a:lnTo>
                    <a:lnTo>
                      <a:pt x="48894" y="7248"/>
                    </a:lnTo>
                    <a:lnTo>
                      <a:pt x="50197" y="6430"/>
                    </a:lnTo>
                    <a:lnTo>
                      <a:pt x="50447" y="5524"/>
                    </a:lnTo>
                    <a:lnTo>
                      <a:pt x="50513" y="4839"/>
                    </a:lnTo>
                    <a:lnTo>
                      <a:pt x="50898" y="4402"/>
                    </a:lnTo>
                    <a:lnTo>
                      <a:pt x="51579" y="4151"/>
                    </a:lnTo>
                    <a:lnTo>
                      <a:pt x="52640" y="4600"/>
                    </a:lnTo>
                    <a:lnTo>
                      <a:pt x="54158" y="4961"/>
                    </a:lnTo>
                    <a:lnTo>
                      <a:pt x="57806" y="5103"/>
                    </a:lnTo>
                    <a:lnTo>
                      <a:pt x="58521" y="4602"/>
                    </a:lnTo>
                    <a:lnTo>
                      <a:pt x="59757" y="4752"/>
                    </a:lnTo>
                    <a:lnTo>
                      <a:pt x="61386" y="5387"/>
                    </a:lnTo>
                    <a:lnTo>
                      <a:pt x="63273" y="5180"/>
                    </a:lnTo>
                    <a:lnTo>
                      <a:pt x="64222" y="5957"/>
                    </a:lnTo>
                    <a:lnTo>
                      <a:pt x="64616" y="6990"/>
                    </a:lnTo>
                    <a:lnTo>
                      <a:pt x="64725" y="9232"/>
                    </a:lnTo>
                    <a:lnTo>
                      <a:pt x="64584" y="11496"/>
                    </a:lnTo>
                    <a:lnTo>
                      <a:pt x="64955" y="12331"/>
                    </a:lnTo>
                    <a:lnTo>
                      <a:pt x="66227" y="12546"/>
                    </a:lnTo>
                    <a:lnTo>
                      <a:pt x="68283" y="12520"/>
                    </a:lnTo>
                    <a:lnTo>
                      <a:pt x="70133" y="13134"/>
                    </a:lnTo>
                    <a:lnTo>
                      <a:pt x="71569" y="14202"/>
                    </a:lnTo>
                    <a:lnTo>
                      <a:pt x="72043" y="15296"/>
                    </a:lnTo>
                    <a:lnTo>
                      <a:pt x="72245" y="16047"/>
                    </a:lnTo>
                    <a:lnTo>
                      <a:pt x="71542" y="16473"/>
                    </a:lnTo>
                    <a:lnTo>
                      <a:pt x="70546" y="18082"/>
                    </a:lnTo>
                    <a:lnTo>
                      <a:pt x="68030" y="20184"/>
                    </a:lnTo>
                    <a:lnTo>
                      <a:pt x="64431" y="22076"/>
                    </a:lnTo>
                    <a:lnTo>
                      <a:pt x="61684" y="24428"/>
                    </a:lnTo>
                    <a:lnTo>
                      <a:pt x="59790" y="27241"/>
                    </a:lnTo>
                    <a:lnTo>
                      <a:pt x="57423" y="28434"/>
                    </a:lnTo>
                    <a:lnTo>
                      <a:pt x="56700" y="29076"/>
                    </a:lnTo>
                    <a:lnTo>
                      <a:pt x="56414" y="29836"/>
                    </a:lnTo>
                    <a:lnTo>
                      <a:pt x="57978" y="33276"/>
                    </a:lnTo>
                    <a:lnTo>
                      <a:pt x="58461" y="35924"/>
                    </a:lnTo>
                    <a:lnTo>
                      <a:pt x="58849" y="39163"/>
                    </a:lnTo>
                    <a:lnTo>
                      <a:pt x="58595" y="40080"/>
                    </a:lnTo>
                    <a:lnTo>
                      <a:pt x="58466" y="43641"/>
                    </a:lnTo>
                    <a:lnTo>
                      <a:pt x="58104" y="44686"/>
                    </a:lnTo>
                    <a:lnTo>
                      <a:pt x="58194" y="45530"/>
                    </a:lnTo>
                    <a:lnTo>
                      <a:pt x="58773" y="46439"/>
                    </a:lnTo>
                    <a:lnTo>
                      <a:pt x="59030" y="47306"/>
                    </a:lnTo>
                    <a:lnTo>
                      <a:pt x="57952" y="48414"/>
                    </a:lnTo>
                    <a:lnTo>
                      <a:pt x="55972" y="49698"/>
                    </a:lnTo>
                    <a:lnTo>
                      <a:pt x="54507" y="50828"/>
                    </a:lnTo>
                    <a:lnTo>
                      <a:pt x="54111" y="51884"/>
                    </a:lnTo>
                    <a:lnTo>
                      <a:pt x="54217" y="52545"/>
                    </a:lnTo>
                    <a:lnTo>
                      <a:pt x="56681" y="54784"/>
                    </a:lnTo>
                    <a:lnTo>
                      <a:pt x="57130" y="55697"/>
                    </a:lnTo>
                    <a:lnTo>
                      <a:pt x="56796" y="57905"/>
                    </a:lnTo>
                    <a:lnTo>
                      <a:pt x="55376" y="61518"/>
                    </a:lnTo>
                    <a:lnTo>
                      <a:pt x="54020" y="63715"/>
                    </a:lnTo>
                    <a:lnTo>
                      <a:pt x="53784" y="63933"/>
                    </a:lnTo>
                    <a:lnTo>
                      <a:pt x="52230" y="64554"/>
                    </a:lnTo>
                    <a:lnTo>
                      <a:pt x="44791" y="64581"/>
                    </a:lnTo>
                    <a:lnTo>
                      <a:pt x="42987" y="65077"/>
                    </a:lnTo>
                    <a:lnTo>
                      <a:pt x="43241" y="65515"/>
                    </a:lnTo>
                    <a:lnTo>
                      <a:pt x="44990" y="68335"/>
                    </a:lnTo>
                    <a:lnTo>
                      <a:pt x="46812" y="69837"/>
                    </a:lnTo>
                    <a:lnTo>
                      <a:pt x="47415" y="70179"/>
                    </a:lnTo>
                    <a:lnTo>
                      <a:pt x="48071" y="73474"/>
                    </a:lnTo>
                    <a:lnTo>
                      <a:pt x="51020" y="78731"/>
                    </a:lnTo>
                    <a:lnTo>
                      <a:pt x="53882" y="79458"/>
                    </a:lnTo>
                    <a:lnTo>
                      <a:pt x="54877" y="80768"/>
                    </a:lnTo>
                    <a:lnTo>
                      <a:pt x="54694" y="82609"/>
                    </a:lnTo>
                    <a:lnTo>
                      <a:pt x="53814" y="84630"/>
                    </a:lnTo>
                    <a:lnTo>
                      <a:pt x="52057" y="86698"/>
                    </a:lnTo>
                    <a:lnTo>
                      <a:pt x="49969" y="88155"/>
                    </a:lnTo>
                    <a:lnTo>
                      <a:pt x="48607" y="89598"/>
                    </a:lnTo>
                    <a:lnTo>
                      <a:pt x="48500" y="91279"/>
                    </a:lnTo>
                    <a:lnTo>
                      <a:pt x="48067" y="93405"/>
                    </a:lnTo>
                    <a:lnTo>
                      <a:pt x="47407" y="95088"/>
                    </a:lnTo>
                    <a:lnTo>
                      <a:pt x="47247" y="96222"/>
                    </a:lnTo>
                    <a:lnTo>
                      <a:pt x="52479" y="103327"/>
                    </a:lnTo>
                    <a:lnTo>
                      <a:pt x="55389" y="102982"/>
                    </a:lnTo>
                    <a:lnTo>
                      <a:pt x="55770" y="103150"/>
                    </a:lnTo>
                    <a:lnTo>
                      <a:pt x="55250" y="104842"/>
                    </a:lnTo>
                    <a:lnTo>
                      <a:pt x="54327" y="106824"/>
                    </a:lnTo>
                    <a:lnTo>
                      <a:pt x="53229" y="107201"/>
                    </a:lnTo>
                    <a:lnTo>
                      <a:pt x="50732" y="107808"/>
                    </a:lnTo>
                    <a:lnTo>
                      <a:pt x="48370" y="110369"/>
                    </a:lnTo>
                    <a:lnTo>
                      <a:pt x="46454" y="113443"/>
                    </a:lnTo>
                    <a:lnTo>
                      <a:pt x="45016" y="114929"/>
                    </a:lnTo>
                    <a:lnTo>
                      <a:pt x="43698" y="118580"/>
                    </a:lnTo>
                    <a:lnTo>
                      <a:pt x="43864" y="120161"/>
                    </a:lnTo>
                    <a:lnTo>
                      <a:pt x="44502" y="122600"/>
                    </a:lnTo>
                    <a:lnTo>
                      <a:pt x="45851" y="128938"/>
                    </a:lnTo>
                    <a:lnTo>
                      <a:pt x="43918" y="129221"/>
                    </a:lnTo>
                    <a:lnTo>
                      <a:pt x="36388" y="133359"/>
                    </a:lnTo>
                    <a:lnTo>
                      <a:pt x="34053" y="133366"/>
                    </a:lnTo>
                    <a:lnTo>
                      <a:pt x="29696" y="131544"/>
                    </a:lnTo>
                    <a:lnTo>
                      <a:pt x="22011" y="130959"/>
                    </a:lnTo>
                    <a:lnTo>
                      <a:pt x="19505" y="130417"/>
                    </a:lnTo>
                    <a:lnTo>
                      <a:pt x="16377" y="131606"/>
                    </a:lnTo>
                    <a:lnTo>
                      <a:pt x="13959" y="131579"/>
                    </a:lnTo>
                    <a:lnTo>
                      <a:pt x="12037" y="133097"/>
                    </a:lnTo>
                    <a:lnTo>
                      <a:pt x="10656" y="132683"/>
                    </a:lnTo>
                    <a:lnTo>
                      <a:pt x="12239" y="129278"/>
                    </a:lnTo>
                    <a:lnTo>
                      <a:pt x="14717" y="122529"/>
                    </a:lnTo>
                    <a:lnTo>
                      <a:pt x="14620" y="118403"/>
                    </a:lnTo>
                    <a:lnTo>
                      <a:pt x="15211" y="114813"/>
                    </a:lnTo>
                    <a:lnTo>
                      <a:pt x="14529" y="111254"/>
                    </a:lnTo>
                    <a:lnTo>
                      <a:pt x="13285" y="109030"/>
                    </a:lnTo>
                    <a:lnTo>
                      <a:pt x="14981" y="103254"/>
                    </a:lnTo>
                    <a:lnTo>
                      <a:pt x="14788" y="100277"/>
                    </a:lnTo>
                    <a:lnTo>
                      <a:pt x="13237" y="96498"/>
                    </a:lnTo>
                    <a:lnTo>
                      <a:pt x="17942" y="97074"/>
                    </a:lnTo>
                    <a:lnTo>
                      <a:pt x="16490" y="95579"/>
                    </a:lnTo>
                    <a:lnTo>
                      <a:pt x="15055" y="94659"/>
                    </a:lnTo>
                    <a:lnTo>
                      <a:pt x="13668" y="94870"/>
                    </a:lnTo>
                    <a:lnTo>
                      <a:pt x="12492" y="94814"/>
                    </a:lnTo>
                    <a:lnTo>
                      <a:pt x="8485" y="96279"/>
                    </a:lnTo>
                    <a:lnTo>
                      <a:pt x="6479" y="96717"/>
                    </a:lnTo>
                    <a:lnTo>
                      <a:pt x="5892" y="96462"/>
                    </a:lnTo>
                    <a:lnTo>
                      <a:pt x="6111" y="94123"/>
                    </a:lnTo>
                    <a:lnTo>
                      <a:pt x="5071" y="91089"/>
                    </a:lnTo>
                    <a:lnTo>
                      <a:pt x="6676" y="90288"/>
                    </a:lnTo>
                    <a:lnTo>
                      <a:pt x="8545" y="90059"/>
                    </a:lnTo>
                    <a:lnTo>
                      <a:pt x="10133" y="88764"/>
                    </a:lnTo>
                    <a:lnTo>
                      <a:pt x="11115" y="87318"/>
                    </a:lnTo>
                    <a:lnTo>
                      <a:pt x="10597" y="84734"/>
                    </a:lnTo>
                    <a:lnTo>
                      <a:pt x="11977" y="82277"/>
                    </a:lnTo>
                    <a:lnTo>
                      <a:pt x="15216" y="80206"/>
                    </a:lnTo>
                    <a:lnTo>
                      <a:pt x="13538" y="80522"/>
                    </a:lnTo>
                    <a:lnTo>
                      <a:pt x="11618" y="81812"/>
                    </a:lnTo>
                    <a:lnTo>
                      <a:pt x="8595" y="86499"/>
                    </a:lnTo>
                    <a:lnTo>
                      <a:pt x="7605" y="88870"/>
                    </a:lnTo>
                    <a:lnTo>
                      <a:pt x="5029" y="89643"/>
                    </a:lnTo>
                    <a:lnTo>
                      <a:pt x="2720" y="90027"/>
                    </a:lnTo>
                    <a:lnTo>
                      <a:pt x="1538" y="89779"/>
                    </a:lnTo>
                    <a:lnTo>
                      <a:pt x="124" y="89178"/>
                    </a:lnTo>
                    <a:lnTo>
                      <a:pt x="0" y="87425"/>
                    </a:lnTo>
                    <a:lnTo>
                      <a:pt x="110" y="86027"/>
                    </a:lnTo>
                    <a:lnTo>
                      <a:pt x="1068" y="83250"/>
                    </a:lnTo>
                    <a:lnTo>
                      <a:pt x="1446" y="79328"/>
                    </a:lnTo>
                    <a:lnTo>
                      <a:pt x="2806" y="75806"/>
                    </a:lnTo>
                    <a:lnTo>
                      <a:pt x="2709" y="74870"/>
                    </a:lnTo>
                    <a:lnTo>
                      <a:pt x="2321" y="73470"/>
                    </a:lnTo>
                    <a:lnTo>
                      <a:pt x="3540" y="72100"/>
                    </a:lnTo>
                    <a:lnTo>
                      <a:pt x="5049" y="71195"/>
                    </a:lnTo>
                    <a:lnTo>
                      <a:pt x="7329" y="68169"/>
                    </a:lnTo>
                    <a:lnTo>
                      <a:pt x="10518" y="60941"/>
                    </a:lnTo>
                    <a:lnTo>
                      <a:pt x="14194" y="53248"/>
                    </a:lnTo>
                    <a:lnTo>
                      <a:pt x="13896" y="52305"/>
                    </a:lnTo>
                    <a:lnTo>
                      <a:pt x="13115" y="51583"/>
                    </a:lnTo>
                    <a:lnTo>
                      <a:pt x="13424" y="49503"/>
                    </a:lnTo>
                    <a:lnTo>
                      <a:pt x="15640" y="40432"/>
                    </a:lnTo>
                    <a:lnTo>
                      <a:pt x="16543" y="39245"/>
                    </a:lnTo>
                    <a:lnTo>
                      <a:pt x="17582" y="36579"/>
                    </a:lnTo>
                    <a:lnTo>
                      <a:pt x="17817" y="32272"/>
                    </a:lnTo>
                    <a:lnTo>
                      <a:pt x="18224" y="29301"/>
                    </a:lnTo>
                    <a:lnTo>
                      <a:pt x="18130" y="27806"/>
                    </a:lnTo>
                    <a:lnTo>
                      <a:pt x="17803" y="26010"/>
                    </a:lnTo>
                    <a:lnTo>
                      <a:pt x="16393" y="22578"/>
                    </a:lnTo>
                    <a:lnTo>
                      <a:pt x="14905" y="15307"/>
                    </a:lnTo>
                    <a:lnTo>
                      <a:pt x="14791" y="12875"/>
                    </a:lnTo>
                    <a:lnTo>
                      <a:pt x="16016" y="11646"/>
                    </a:lnTo>
                    <a:lnTo>
                      <a:pt x="14005" y="11466"/>
                    </a:lnTo>
                    <a:lnTo>
                      <a:pt x="13094" y="9893"/>
                    </a:lnTo>
                    <a:lnTo>
                      <a:pt x="13301" y="8105"/>
                    </a:lnTo>
                    <a:lnTo>
                      <a:pt x="15536" y="5214"/>
                    </a:lnTo>
                    <a:lnTo>
                      <a:pt x="17618" y="3425"/>
                    </a:lnTo>
                    <a:lnTo>
                      <a:pt x="19682" y="2250"/>
                    </a:lnTo>
                    <a:lnTo>
                      <a:pt x="20822" y="1809"/>
                    </a:lnTo>
                    <a:lnTo>
                      <a:pt x="25588" y="593"/>
                    </a:lnTo>
                    <a:lnTo>
                      <a:pt x="26837" y="0"/>
                    </a:lnTo>
                    <a:lnTo>
                      <a:pt x="28009" y="99"/>
                    </a:lnTo>
                    <a:lnTo>
                      <a:pt x="28205" y="679"/>
                    </a:lnTo>
                    <a:lnTo>
                      <a:pt x="28882" y="1808"/>
                    </a:lnTo>
                    <a:lnTo>
                      <a:pt x="29640" y="2590"/>
                    </a:lnTo>
                    <a:lnTo>
                      <a:pt x="29846" y="3168"/>
                    </a:lnTo>
                    <a:lnTo>
                      <a:pt x="28003" y="5585"/>
                    </a:lnTo>
                    <a:lnTo>
                      <a:pt x="27750" y="6414"/>
                    </a:lnTo>
                    <a:lnTo>
                      <a:pt x="28712" y="7975"/>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12" name="ee4p_RO_1_15912"/>
              <p:cNvSpPr>
                <a:spLocks noChangeAspect="1"/>
              </p:cNvSpPr>
              <p:nvPr>
                <p:custDataLst>
                  <p:tags r:id="rId38"/>
                </p:custDataLst>
              </p:nvPr>
            </p:nvSpPr>
            <p:spPr>
              <a:xfrm>
                <a:off x="5546057" y="4728337"/>
                <a:ext cx="829598" cy="502783"/>
              </a:xfrm>
              <a:custGeom>
                <a:avLst/>
                <a:gdLst/>
                <a:ahLst/>
                <a:cxnLst/>
                <a:rect l="0" t="0" r="0" b="0"/>
                <a:pathLst>
                  <a:path w="209271" h="126830">
                    <a:moveTo>
                      <a:pt x="176249" y="78400"/>
                    </a:moveTo>
                    <a:lnTo>
                      <a:pt x="178575" y="81236"/>
                    </a:lnTo>
                    <a:lnTo>
                      <a:pt x="181529" y="82742"/>
                    </a:lnTo>
                    <a:lnTo>
                      <a:pt x="188372" y="84333"/>
                    </a:lnTo>
                    <a:lnTo>
                      <a:pt x="188980" y="84146"/>
                    </a:lnTo>
                    <a:lnTo>
                      <a:pt x="189050" y="83846"/>
                    </a:lnTo>
                    <a:lnTo>
                      <a:pt x="188573" y="83435"/>
                    </a:lnTo>
                    <a:lnTo>
                      <a:pt x="188501" y="82905"/>
                    </a:lnTo>
                    <a:lnTo>
                      <a:pt x="188836" y="82257"/>
                    </a:lnTo>
                    <a:lnTo>
                      <a:pt x="189777" y="82224"/>
                    </a:lnTo>
                    <a:lnTo>
                      <a:pt x="191326" y="82804"/>
                    </a:lnTo>
                    <a:lnTo>
                      <a:pt x="194269" y="81964"/>
                    </a:lnTo>
                    <a:lnTo>
                      <a:pt x="198605" y="79704"/>
                    </a:lnTo>
                    <a:lnTo>
                      <a:pt x="202589" y="79245"/>
                    </a:lnTo>
                    <a:lnTo>
                      <a:pt x="206215" y="80586"/>
                    </a:lnTo>
                    <a:lnTo>
                      <a:pt x="208078" y="82146"/>
                    </a:lnTo>
                    <a:lnTo>
                      <a:pt x="209270" y="83626"/>
                    </a:lnTo>
                    <a:lnTo>
                      <a:pt x="208899" y="85454"/>
                    </a:lnTo>
                    <a:lnTo>
                      <a:pt x="208668" y="86591"/>
                    </a:lnTo>
                    <a:lnTo>
                      <a:pt x="207711" y="91297"/>
                    </a:lnTo>
                    <a:lnTo>
                      <a:pt x="207050" y="93049"/>
                    </a:lnTo>
                    <a:lnTo>
                      <a:pt x="205990" y="95016"/>
                    </a:lnTo>
                    <a:lnTo>
                      <a:pt x="194729" y="97358"/>
                    </a:lnTo>
                    <a:lnTo>
                      <a:pt x="195454" y="96233"/>
                    </a:lnTo>
                    <a:lnTo>
                      <a:pt x="195191" y="94260"/>
                    </a:lnTo>
                    <a:lnTo>
                      <a:pt x="194718" y="92770"/>
                    </a:lnTo>
                    <a:lnTo>
                      <a:pt x="195770" y="91422"/>
                    </a:lnTo>
                    <a:lnTo>
                      <a:pt x="193234" y="90933"/>
                    </a:lnTo>
                    <a:lnTo>
                      <a:pt x="192127" y="91674"/>
                    </a:lnTo>
                    <a:lnTo>
                      <a:pt x="191263" y="92962"/>
                    </a:lnTo>
                    <a:lnTo>
                      <a:pt x="192030" y="95928"/>
                    </a:lnTo>
                    <a:lnTo>
                      <a:pt x="190797" y="97566"/>
                    </a:lnTo>
                    <a:lnTo>
                      <a:pt x="190324" y="98483"/>
                    </a:lnTo>
                    <a:lnTo>
                      <a:pt x="190268" y="100647"/>
                    </a:lnTo>
                    <a:lnTo>
                      <a:pt x="189540" y="101583"/>
                    </a:lnTo>
                    <a:lnTo>
                      <a:pt x="189395" y="102602"/>
                    </a:lnTo>
                    <a:lnTo>
                      <a:pt x="191190" y="102338"/>
                    </a:lnTo>
                    <a:lnTo>
                      <a:pt x="190384" y="104205"/>
                    </a:lnTo>
                    <a:lnTo>
                      <a:pt x="187011" y="107790"/>
                    </a:lnTo>
                    <a:lnTo>
                      <a:pt x="185821" y="109923"/>
                    </a:lnTo>
                    <a:lnTo>
                      <a:pt x="186113" y="118372"/>
                    </a:lnTo>
                    <a:lnTo>
                      <a:pt x="184612" y="123412"/>
                    </a:lnTo>
                    <a:lnTo>
                      <a:pt x="184494" y="124901"/>
                    </a:lnTo>
                    <a:lnTo>
                      <a:pt x="180913" y="124949"/>
                    </a:lnTo>
                    <a:lnTo>
                      <a:pt x="179847" y="124833"/>
                    </a:lnTo>
                    <a:lnTo>
                      <a:pt x="176458" y="124075"/>
                    </a:lnTo>
                    <a:lnTo>
                      <a:pt x="172655" y="122736"/>
                    </a:lnTo>
                    <a:lnTo>
                      <a:pt x="170421" y="120137"/>
                    </a:lnTo>
                    <a:lnTo>
                      <a:pt x="168991" y="118277"/>
                    </a:lnTo>
                    <a:lnTo>
                      <a:pt x="165769" y="119118"/>
                    </a:lnTo>
                    <a:lnTo>
                      <a:pt x="165154" y="118893"/>
                    </a:lnTo>
                    <a:lnTo>
                      <a:pt x="164273" y="117995"/>
                    </a:lnTo>
                    <a:lnTo>
                      <a:pt x="161844" y="117392"/>
                    </a:lnTo>
                    <a:lnTo>
                      <a:pt x="158844" y="117380"/>
                    </a:lnTo>
                    <a:lnTo>
                      <a:pt x="152107" y="113978"/>
                    </a:lnTo>
                    <a:lnTo>
                      <a:pt x="151360" y="113402"/>
                    </a:lnTo>
                    <a:lnTo>
                      <a:pt x="146071" y="113977"/>
                    </a:lnTo>
                    <a:lnTo>
                      <a:pt x="138144" y="115662"/>
                    </a:lnTo>
                    <a:lnTo>
                      <a:pt x="132098" y="117738"/>
                    </a:lnTo>
                    <a:lnTo>
                      <a:pt x="125853" y="121436"/>
                    </a:lnTo>
                    <a:lnTo>
                      <a:pt x="123320" y="124237"/>
                    </a:lnTo>
                    <a:lnTo>
                      <a:pt x="120385" y="125724"/>
                    </a:lnTo>
                    <a:lnTo>
                      <a:pt x="116205" y="126829"/>
                    </a:lnTo>
                    <a:lnTo>
                      <a:pt x="108744" y="126410"/>
                    </a:lnTo>
                    <a:lnTo>
                      <a:pt x="100973" y="125005"/>
                    </a:lnTo>
                    <a:lnTo>
                      <a:pt x="92622" y="123493"/>
                    </a:lnTo>
                    <a:lnTo>
                      <a:pt x="88116" y="124328"/>
                    </a:lnTo>
                    <a:lnTo>
                      <a:pt x="82013" y="123702"/>
                    </a:lnTo>
                    <a:lnTo>
                      <a:pt x="72810" y="121895"/>
                    </a:lnTo>
                    <a:lnTo>
                      <a:pt x="65956" y="121346"/>
                    </a:lnTo>
                    <a:lnTo>
                      <a:pt x="59199" y="122411"/>
                    </a:lnTo>
                    <a:lnTo>
                      <a:pt x="58064" y="121598"/>
                    </a:lnTo>
                    <a:lnTo>
                      <a:pt x="57815" y="120666"/>
                    </a:lnTo>
                    <a:lnTo>
                      <a:pt x="58076" y="119345"/>
                    </a:lnTo>
                    <a:lnTo>
                      <a:pt x="59029" y="118281"/>
                    </a:lnTo>
                    <a:lnTo>
                      <a:pt x="60666" y="117476"/>
                    </a:lnTo>
                    <a:lnTo>
                      <a:pt x="61529" y="116657"/>
                    </a:lnTo>
                    <a:lnTo>
                      <a:pt x="61620" y="115824"/>
                    </a:lnTo>
                    <a:lnTo>
                      <a:pt x="59783" y="114489"/>
                    </a:lnTo>
                    <a:lnTo>
                      <a:pt x="56019" y="112648"/>
                    </a:lnTo>
                    <a:lnTo>
                      <a:pt x="54468" y="111493"/>
                    </a:lnTo>
                    <a:lnTo>
                      <a:pt x="54088" y="111208"/>
                    </a:lnTo>
                    <a:lnTo>
                      <a:pt x="53987" y="110172"/>
                    </a:lnTo>
                    <a:lnTo>
                      <a:pt x="53205" y="109359"/>
                    </a:lnTo>
                    <a:lnTo>
                      <a:pt x="51743" y="108764"/>
                    </a:lnTo>
                    <a:lnTo>
                      <a:pt x="50611" y="107688"/>
                    </a:lnTo>
                    <a:lnTo>
                      <a:pt x="49813" y="106127"/>
                    </a:lnTo>
                    <a:lnTo>
                      <a:pt x="49985" y="104654"/>
                    </a:lnTo>
                    <a:lnTo>
                      <a:pt x="51128" y="103274"/>
                    </a:lnTo>
                    <a:lnTo>
                      <a:pt x="52590" y="102675"/>
                    </a:lnTo>
                    <a:lnTo>
                      <a:pt x="54373" y="102861"/>
                    </a:lnTo>
                    <a:lnTo>
                      <a:pt x="55116" y="102469"/>
                    </a:lnTo>
                    <a:lnTo>
                      <a:pt x="54818" y="101501"/>
                    </a:lnTo>
                    <a:lnTo>
                      <a:pt x="53075" y="100263"/>
                    </a:lnTo>
                    <a:lnTo>
                      <a:pt x="49882" y="98757"/>
                    </a:lnTo>
                    <a:lnTo>
                      <a:pt x="46632" y="99578"/>
                    </a:lnTo>
                    <a:lnTo>
                      <a:pt x="43322" y="102721"/>
                    </a:lnTo>
                    <a:lnTo>
                      <a:pt x="40935" y="103231"/>
                    </a:lnTo>
                    <a:lnTo>
                      <a:pt x="39473" y="101110"/>
                    </a:lnTo>
                    <a:lnTo>
                      <a:pt x="36871" y="99850"/>
                    </a:lnTo>
                    <a:lnTo>
                      <a:pt x="33133" y="99454"/>
                    </a:lnTo>
                    <a:lnTo>
                      <a:pt x="30832" y="98643"/>
                    </a:lnTo>
                    <a:lnTo>
                      <a:pt x="29968" y="97417"/>
                    </a:lnTo>
                    <a:lnTo>
                      <a:pt x="28333" y="96471"/>
                    </a:lnTo>
                    <a:lnTo>
                      <a:pt x="24727" y="95473"/>
                    </a:lnTo>
                    <a:lnTo>
                      <a:pt x="24679" y="94514"/>
                    </a:lnTo>
                    <a:lnTo>
                      <a:pt x="25264" y="94289"/>
                    </a:lnTo>
                    <a:lnTo>
                      <a:pt x="26543" y="94198"/>
                    </a:lnTo>
                    <a:lnTo>
                      <a:pt x="28262" y="93996"/>
                    </a:lnTo>
                    <a:lnTo>
                      <a:pt x="28536" y="93453"/>
                    </a:lnTo>
                    <a:lnTo>
                      <a:pt x="28555" y="92957"/>
                    </a:lnTo>
                    <a:lnTo>
                      <a:pt x="27202" y="92325"/>
                    </a:lnTo>
                    <a:lnTo>
                      <a:pt x="25830" y="91895"/>
                    </a:lnTo>
                    <a:lnTo>
                      <a:pt x="25118" y="91466"/>
                    </a:lnTo>
                    <a:lnTo>
                      <a:pt x="24660" y="90992"/>
                    </a:lnTo>
                    <a:lnTo>
                      <a:pt x="24569" y="90494"/>
                    </a:lnTo>
                    <a:lnTo>
                      <a:pt x="24971" y="90156"/>
                    </a:lnTo>
                    <a:lnTo>
                      <a:pt x="25520" y="90133"/>
                    </a:lnTo>
                    <a:lnTo>
                      <a:pt x="26068" y="89839"/>
                    </a:lnTo>
                    <a:lnTo>
                      <a:pt x="26373" y="88685"/>
                    </a:lnTo>
                    <a:lnTo>
                      <a:pt x="27111" y="87736"/>
                    </a:lnTo>
                    <a:lnTo>
                      <a:pt x="27640" y="87396"/>
                    </a:lnTo>
                    <a:lnTo>
                      <a:pt x="27605" y="86694"/>
                    </a:lnTo>
                    <a:lnTo>
                      <a:pt x="27057" y="86038"/>
                    </a:lnTo>
                    <a:lnTo>
                      <a:pt x="26306" y="85472"/>
                    </a:lnTo>
                    <a:lnTo>
                      <a:pt x="25206" y="85129"/>
                    </a:lnTo>
                    <a:lnTo>
                      <a:pt x="21773" y="84137"/>
                    </a:lnTo>
                    <a:lnTo>
                      <a:pt x="20035" y="82754"/>
                    </a:lnTo>
                    <a:lnTo>
                      <a:pt x="18974" y="82704"/>
                    </a:lnTo>
                    <a:lnTo>
                      <a:pt x="17292" y="81937"/>
                    </a:lnTo>
                    <a:lnTo>
                      <a:pt x="15478" y="80736"/>
                    </a:lnTo>
                    <a:lnTo>
                      <a:pt x="13909" y="79029"/>
                    </a:lnTo>
                    <a:lnTo>
                      <a:pt x="12211" y="77921"/>
                    </a:lnTo>
                    <a:lnTo>
                      <a:pt x="11773" y="77467"/>
                    </a:lnTo>
                    <a:lnTo>
                      <a:pt x="11734" y="77036"/>
                    </a:lnTo>
                    <a:lnTo>
                      <a:pt x="12045" y="76559"/>
                    </a:lnTo>
                    <a:lnTo>
                      <a:pt x="12034" y="76037"/>
                    </a:lnTo>
                    <a:lnTo>
                      <a:pt x="11587" y="74360"/>
                    </a:lnTo>
                    <a:lnTo>
                      <a:pt x="11885" y="72585"/>
                    </a:lnTo>
                    <a:lnTo>
                      <a:pt x="11807" y="70919"/>
                    </a:lnTo>
                    <a:lnTo>
                      <a:pt x="11790" y="70168"/>
                    </a:lnTo>
                    <a:lnTo>
                      <a:pt x="11462" y="69939"/>
                    </a:lnTo>
                    <a:lnTo>
                      <a:pt x="11168" y="70190"/>
                    </a:lnTo>
                    <a:lnTo>
                      <a:pt x="10747" y="70509"/>
                    </a:lnTo>
                    <a:lnTo>
                      <a:pt x="10337" y="70568"/>
                    </a:lnTo>
                    <a:lnTo>
                      <a:pt x="9086" y="69353"/>
                    </a:lnTo>
                    <a:lnTo>
                      <a:pt x="7504" y="66869"/>
                    </a:lnTo>
                    <a:lnTo>
                      <a:pt x="6430" y="66041"/>
                    </a:lnTo>
                    <a:lnTo>
                      <a:pt x="4338" y="64902"/>
                    </a:lnTo>
                    <a:lnTo>
                      <a:pt x="2583" y="63944"/>
                    </a:lnTo>
                    <a:lnTo>
                      <a:pt x="1317" y="61867"/>
                    </a:lnTo>
                    <a:lnTo>
                      <a:pt x="0" y="60267"/>
                    </a:lnTo>
                    <a:lnTo>
                      <a:pt x="866" y="59592"/>
                    </a:lnTo>
                    <a:lnTo>
                      <a:pt x="5889" y="58653"/>
                    </a:lnTo>
                    <a:lnTo>
                      <a:pt x="8223" y="59578"/>
                    </a:lnTo>
                    <a:lnTo>
                      <a:pt x="9270" y="59242"/>
                    </a:lnTo>
                    <a:lnTo>
                      <a:pt x="10296" y="58491"/>
                    </a:lnTo>
                    <a:lnTo>
                      <a:pt x="10855" y="57893"/>
                    </a:lnTo>
                    <a:lnTo>
                      <a:pt x="10959" y="57255"/>
                    </a:lnTo>
                    <a:lnTo>
                      <a:pt x="11464" y="56459"/>
                    </a:lnTo>
                    <a:lnTo>
                      <a:pt x="13161" y="56086"/>
                    </a:lnTo>
                    <a:lnTo>
                      <a:pt x="17646" y="56570"/>
                    </a:lnTo>
                    <a:lnTo>
                      <a:pt x="19456" y="55457"/>
                    </a:lnTo>
                    <a:lnTo>
                      <a:pt x="20125" y="54850"/>
                    </a:lnTo>
                    <a:lnTo>
                      <a:pt x="20533" y="53510"/>
                    </a:lnTo>
                    <a:lnTo>
                      <a:pt x="21006" y="52433"/>
                    </a:lnTo>
                    <a:lnTo>
                      <a:pt x="22615" y="51857"/>
                    </a:lnTo>
                    <a:lnTo>
                      <a:pt x="22587" y="50874"/>
                    </a:lnTo>
                    <a:lnTo>
                      <a:pt x="22343" y="49802"/>
                    </a:lnTo>
                    <a:lnTo>
                      <a:pt x="23278" y="47411"/>
                    </a:lnTo>
                    <a:lnTo>
                      <a:pt x="23846" y="46429"/>
                    </a:lnTo>
                    <a:lnTo>
                      <a:pt x="24755" y="46069"/>
                    </a:lnTo>
                    <a:lnTo>
                      <a:pt x="25854" y="45316"/>
                    </a:lnTo>
                    <a:lnTo>
                      <a:pt x="27757" y="43746"/>
                    </a:lnTo>
                    <a:lnTo>
                      <a:pt x="27314" y="42381"/>
                    </a:lnTo>
                    <a:lnTo>
                      <a:pt x="27698" y="41368"/>
                    </a:lnTo>
                    <a:lnTo>
                      <a:pt x="29683" y="38899"/>
                    </a:lnTo>
                    <a:lnTo>
                      <a:pt x="31197" y="36517"/>
                    </a:lnTo>
                    <a:lnTo>
                      <a:pt x="31171" y="35324"/>
                    </a:lnTo>
                    <a:lnTo>
                      <a:pt x="31391" y="34281"/>
                    </a:lnTo>
                    <a:lnTo>
                      <a:pt x="32725" y="33138"/>
                    </a:lnTo>
                    <a:lnTo>
                      <a:pt x="34133" y="31648"/>
                    </a:lnTo>
                    <a:lnTo>
                      <a:pt x="35988" y="26992"/>
                    </a:lnTo>
                    <a:lnTo>
                      <a:pt x="36649" y="26208"/>
                    </a:lnTo>
                    <a:lnTo>
                      <a:pt x="37867" y="25320"/>
                    </a:lnTo>
                    <a:lnTo>
                      <a:pt x="38774" y="24439"/>
                    </a:lnTo>
                    <a:lnTo>
                      <a:pt x="38871" y="21373"/>
                    </a:lnTo>
                    <a:lnTo>
                      <a:pt x="39717" y="20486"/>
                    </a:lnTo>
                    <a:lnTo>
                      <a:pt x="41352" y="19492"/>
                    </a:lnTo>
                    <a:lnTo>
                      <a:pt x="42970" y="17890"/>
                    </a:lnTo>
                    <a:lnTo>
                      <a:pt x="44287" y="15997"/>
                    </a:lnTo>
                    <a:lnTo>
                      <a:pt x="45304" y="15113"/>
                    </a:lnTo>
                    <a:lnTo>
                      <a:pt x="46649" y="14877"/>
                    </a:lnTo>
                    <a:lnTo>
                      <a:pt x="48109" y="14133"/>
                    </a:lnTo>
                    <a:lnTo>
                      <a:pt x="49744" y="13854"/>
                    </a:lnTo>
                    <a:lnTo>
                      <a:pt x="51324" y="14220"/>
                    </a:lnTo>
                    <a:lnTo>
                      <a:pt x="52330" y="14030"/>
                    </a:lnTo>
                    <a:lnTo>
                      <a:pt x="53842" y="13109"/>
                    </a:lnTo>
                    <a:lnTo>
                      <a:pt x="57712" y="9629"/>
                    </a:lnTo>
                    <a:lnTo>
                      <a:pt x="58262" y="8933"/>
                    </a:lnTo>
                    <a:lnTo>
                      <a:pt x="59063" y="8454"/>
                    </a:lnTo>
                    <a:lnTo>
                      <a:pt x="62201" y="7261"/>
                    </a:lnTo>
                    <a:lnTo>
                      <a:pt x="62998" y="6059"/>
                    </a:lnTo>
                    <a:lnTo>
                      <a:pt x="64073" y="4978"/>
                    </a:lnTo>
                    <a:lnTo>
                      <a:pt x="65470" y="5059"/>
                    </a:lnTo>
                    <a:lnTo>
                      <a:pt x="70016" y="7728"/>
                    </a:lnTo>
                    <a:lnTo>
                      <a:pt x="74892" y="7563"/>
                    </a:lnTo>
                    <a:lnTo>
                      <a:pt x="75784" y="7662"/>
                    </a:lnTo>
                    <a:lnTo>
                      <a:pt x="76071" y="7717"/>
                    </a:lnTo>
                    <a:lnTo>
                      <a:pt x="76667" y="7936"/>
                    </a:lnTo>
                    <a:lnTo>
                      <a:pt x="83143" y="9256"/>
                    </a:lnTo>
                    <a:lnTo>
                      <a:pt x="84149" y="9109"/>
                    </a:lnTo>
                    <a:lnTo>
                      <a:pt x="84423" y="9003"/>
                    </a:lnTo>
                    <a:lnTo>
                      <a:pt x="87032" y="10095"/>
                    </a:lnTo>
                    <a:lnTo>
                      <a:pt x="89336" y="9950"/>
                    </a:lnTo>
                    <a:lnTo>
                      <a:pt x="91526" y="9193"/>
                    </a:lnTo>
                    <a:lnTo>
                      <a:pt x="93806" y="8937"/>
                    </a:lnTo>
                    <a:lnTo>
                      <a:pt x="95902" y="9390"/>
                    </a:lnTo>
                    <a:lnTo>
                      <a:pt x="97496" y="10927"/>
                    </a:lnTo>
                    <a:lnTo>
                      <a:pt x="101629" y="14184"/>
                    </a:lnTo>
                    <a:lnTo>
                      <a:pt x="102856" y="15396"/>
                    </a:lnTo>
                    <a:lnTo>
                      <a:pt x="104752" y="15217"/>
                    </a:lnTo>
                    <a:lnTo>
                      <a:pt x="106846" y="14610"/>
                    </a:lnTo>
                    <a:lnTo>
                      <a:pt x="108964" y="12432"/>
                    </a:lnTo>
                    <a:lnTo>
                      <a:pt x="115480" y="9961"/>
                    </a:lnTo>
                    <a:lnTo>
                      <a:pt x="120455" y="9350"/>
                    </a:lnTo>
                    <a:lnTo>
                      <a:pt x="125307" y="8360"/>
                    </a:lnTo>
                    <a:lnTo>
                      <a:pt x="130924" y="7656"/>
                    </a:lnTo>
                    <a:lnTo>
                      <a:pt x="132549" y="5629"/>
                    </a:lnTo>
                    <a:lnTo>
                      <a:pt x="133450" y="4248"/>
                    </a:lnTo>
                    <a:lnTo>
                      <a:pt x="134085" y="1690"/>
                    </a:lnTo>
                    <a:lnTo>
                      <a:pt x="137108" y="948"/>
                    </a:lnTo>
                    <a:lnTo>
                      <a:pt x="139984" y="425"/>
                    </a:lnTo>
                    <a:lnTo>
                      <a:pt x="141012" y="102"/>
                    </a:lnTo>
                    <a:lnTo>
                      <a:pt x="143109" y="0"/>
                    </a:lnTo>
                    <a:lnTo>
                      <a:pt x="144735" y="217"/>
                    </a:lnTo>
                    <a:lnTo>
                      <a:pt x="147249" y="1481"/>
                    </a:lnTo>
                    <a:lnTo>
                      <a:pt x="149013" y="3067"/>
                    </a:lnTo>
                    <a:lnTo>
                      <a:pt x="149708" y="4325"/>
                    </a:lnTo>
                    <a:lnTo>
                      <a:pt x="151215" y="6100"/>
                    </a:lnTo>
                    <a:lnTo>
                      <a:pt x="152800" y="8594"/>
                    </a:lnTo>
                    <a:lnTo>
                      <a:pt x="154543" y="11906"/>
                    </a:lnTo>
                    <a:lnTo>
                      <a:pt x="154925" y="13582"/>
                    </a:lnTo>
                    <a:lnTo>
                      <a:pt x="155584" y="15390"/>
                    </a:lnTo>
                    <a:lnTo>
                      <a:pt x="156888" y="17590"/>
                    </a:lnTo>
                    <a:lnTo>
                      <a:pt x="159371" y="20023"/>
                    </a:lnTo>
                    <a:lnTo>
                      <a:pt x="159717" y="20485"/>
                    </a:lnTo>
                    <a:lnTo>
                      <a:pt x="160844" y="22198"/>
                    </a:lnTo>
                    <a:lnTo>
                      <a:pt x="163016" y="25985"/>
                    </a:lnTo>
                    <a:lnTo>
                      <a:pt x="164832" y="27500"/>
                    </a:lnTo>
                    <a:lnTo>
                      <a:pt x="166419" y="29147"/>
                    </a:lnTo>
                    <a:lnTo>
                      <a:pt x="167179" y="30805"/>
                    </a:lnTo>
                    <a:lnTo>
                      <a:pt x="168317" y="32309"/>
                    </a:lnTo>
                    <a:lnTo>
                      <a:pt x="170980" y="34300"/>
                    </a:lnTo>
                    <a:lnTo>
                      <a:pt x="173137" y="36109"/>
                    </a:lnTo>
                    <a:lnTo>
                      <a:pt x="174867" y="41302"/>
                    </a:lnTo>
                    <a:lnTo>
                      <a:pt x="176076" y="43687"/>
                    </a:lnTo>
                    <a:lnTo>
                      <a:pt x="176845" y="45511"/>
                    </a:lnTo>
                    <a:lnTo>
                      <a:pt x="176473" y="49200"/>
                    </a:lnTo>
                    <a:lnTo>
                      <a:pt x="176953" y="50776"/>
                    </a:lnTo>
                    <a:lnTo>
                      <a:pt x="175964" y="53652"/>
                    </a:lnTo>
                    <a:lnTo>
                      <a:pt x="174184" y="59435"/>
                    </a:lnTo>
                    <a:lnTo>
                      <a:pt x="173755" y="64024"/>
                    </a:lnTo>
                    <a:lnTo>
                      <a:pt x="174062" y="66495"/>
                    </a:lnTo>
                    <a:lnTo>
                      <a:pt x="174105" y="68081"/>
                    </a:lnTo>
                    <a:lnTo>
                      <a:pt x="174534" y="69091"/>
                    </a:lnTo>
                    <a:lnTo>
                      <a:pt x="175005" y="71179"/>
                    </a:lnTo>
                    <a:lnTo>
                      <a:pt x="175083" y="72995"/>
                    </a:lnTo>
                    <a:lnTo>
                      <a:pt x="174444" y="73513"/>
                    </a:lnTo>
                    <a:lnTo>
                      <a:pt x="173548" y="73940"/>
                    </a:lnTo>
                    <a:lnTo>
                      <a:pt x="173202" y="74319"/>
                    </a:lnTo>
                    <a:lnTo>
                      <a:pt x="174025" y="75139"/>
                    </a:lnTo>
                    <a:lnTo>
                      <a:pt x="175143" y="76661"/>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13" name="ee4p_IT_2_15912"/>
              <p:cNvSpPr>
                <a:spLocks noChangeAspect="1"/>
              </p:cNvSpPr>
              <p:nvPr>
                <p:custDataLst>
                  <p:tags r:id="rId39"/>
                </p:custDataLst>
              </p:nvPr>
            </p:nvSpPr>
            <p:spPr>
              <a:xfrm>
                <a:off x="4352677" y="4860001"/>
                <a:ext cx="1039453" cy="968085"/>
              </a:xfrm>
              <a:custGeom>
                <a:avLst/>
                <a:gdLst/>
                <a:ahLst/>
                <a:cxnLst/>
                <a:rect l="l" t="t" r="r" b="b"/>
                <a:pathLst>
                  <a:path w="262208" h="244205">
                    <a:moveTo>
                      <a:pt x="129930" y="85000"/>
                    </a:moveTo>
                    <a:lnTo>
                      <a:pt x="128546" y="85198"/>
                    </a:lnTo>
                    <a:lnTo>
                      <a:pt x="127568" y="86492"/>
                    </a:lnTo>
                    <a:lnTo>
                      <a:pt x="128220" y="87586"/>
                    </a:lnTo>
                    <a:lnTo>
                      <a:pt x="129522" y="87389"/>
                    </a:lnTo>
                    <a:lnTo>
                      <a:pt x="130172" y="85994"/>
                    </a:lnTo>
                    <a:close/>
                    <a:moveTo>
                      <a:pt x="122539" y="0"/>
                    </a:moveTo>
                    <a:lnTo>
                      <a:pt x="123152" y="199"/>
                    </a:lnTo>
                    <a:lnTo>
                      <a:pt x="123243" y="593"/>
                    </a:lnTo>
                    <a:lnTo>
                      <a:pt x="122452" y="1507"/>
                    </a:lnTo>
                    <a:lnTo>
                      <a:pt x="121684" y="2719"/>
                    </a:lnTo>
                    <a:lnTo>
                      <a:pt x="122200" y="4100"/>
                    </a:lnTo>
                    <a:lnTo>
                      <a:pt x="124718" y="6870"/>
                    </a:lnTo>
                    <a:lnTo>
                      <a:pt x="126091" y="8988"/>
                    </a:lnTo>
                    <a:lnTo>
                      <a:pt x="127378" y="10579"/>
                    </a:lnTo>
                    <a:lnTo>
                      <a:pt x="129388" y="11417"/>
                    </a:lnTo>
                    <a:lnTo>
                      <a:pt x="132029" y="11929"/>
                    </a:lnTo>
                    <a:lnTo>
                      <a:pt x="134266" y="12114"/>
                    </a:lnTo>
                    <a:lnTo>
                      <a:pt x="136605" y="12714"/>
                    </a:lnTo>
                    <a:lnTo>
                      <a:pt x="144636" y="14193"/>
                    </a:lnTo>
                    <a:lnTo>
                      <a:pt x="148678" y="14602"/>
                    </a:lnTo>
                    <a:lnTo>
                      <a:pt x="151740" y="14668"/>
                    </a:lnTo>
                    <a:lnTo>
                      <a:pt x="156383" y="15648"/>
                    </a:lnTo>
                    <a:lnTo>
                      <a:pt x="155934" y="17241"/>
                    </a:lnTo>
                    <a:lnTo>
                      <a:pt x="154992" y="17639"/>
                    </a:lnTo>
                    <a:lnTo>
                      <a:pt x="153360" y="18567"/>
                    </a:lnTo>
                    <a:lnTo>
                      <a:pt x="151486" y="19839"/>
                    </a:lnTo>
                    <a:lnTo>
                      <a:pt x="149738" y="21271"/>
                    </a:lnTo>
                    <a:lnTo>
                      <a:pt x="149268" y="22820"/>
                    </a:lnTo>
                    <a:lnTo>
                      <a:pt x="149741" y="23835"/>
                    </a:lnTo>
                    <a:lnTo>
                      <a:pt x="150214" y="24185"/>
                    </a:lnTo>
                    <a:lnTo>
                      <a:pt x="150851" y="23874"/>
                    </a:lnTo>
                    <a:lnTo>
                      <a:pt x="151779" y="24066"/>
                    </a:lnTo>
                    <a:lnTo>
                      <a:pt x="152949" y="24620"/>
                    </a:lnTo>
                    <a:lnTo>
                      <a:pt x="154891" y="25161"/>
                    </a:lnTo>
                    <a:lnTo>
                      <a:pt x="154945" y="25694"/>
                    </a:lnTo>
                    <a:lnTo>
                      <a:pt x="154539" y="26376"/>
                    </a:lnTo>
                    <a:lnTo>
                      <a:pt x="153023" y="27592"/>
                    </a:lnTo>
                    <a:lnTo>
                      <a:pt x="151660" y="28962"/>
                    </a:lnTo>
                    <a:lnTo>
                      <a:pt x="151524" y="29800"/>
                    </a:lnTo>
                    <a:lnTo>
                      <a:pt x="151688" y="30410"/>
                    </a:lnTo>
                    <a:lnTo>
                      <a:pt x="152163" y="30778"/>
                    </a:lnTo>
                    <a:lnTo>
                      <a:pt x="154185" y="30613"/>
                    </a:lnTo>
                    <a:lnTo>
                      <a:pt x="154480" y="31113"/>
                    </a:lnTo>
                    <a:lnTo>
                      <a:pt x="153500" y="34631"/>
                    </a:lnTo>
                    <a:lnTo>
                      <a:pt x="153804" y="35231"/>
                    </a:lnTo>
                    <a:lnTo>
                      <a:pt x="155575" y="35792"/>
                    </a:lnTo>
                    <a:lnTo>
                      <a:pt x="156862" y="36638"/>
                    </a:lnTo>
                    <a:lnTo>
                      <a:pt x="159283" y="38865"/>
                    </a:lnTo>
                    <a:lnTo>
                      <a:pt x="160246" y="40669"/>
                    </a:lnTo>
                    <a:lnTo>
                      <a:pt x="159583" y="41273"/>
                    </a:lnTo>
                    <a:lnTo>
                      <a:pt x="158063" y="41573"/>
                    </a:lnTo>
                    <a:lnTo>
                      <a:pt x="156821" y="41418"/>
                    </a:lnTo>
                    <a:lnTo>
                      <a:pt x="158225" y="40328"/>
                    </a:lnTo>
                    <a:lnTo>
                      <a:pt x="154798" y="36372"/>
                    </a:lnTo>
                    <a:lnTo>
                      <a:pt x="153247" y="36379"/>
                    </a:lnTo>
                    <a:lnTo>
                      <a:pt x="151189" y="38052"/>
                    </a:lnTo>
                    <a:lnTo>
                      <a:pt x="145467" y="36360"/>
                    </a:lnTo>
                    <a:lnTo>
                      <a:pt x="144370" y="37043"/>
                    </a:lnTo>
                    <a:lnTo>
                      <a:pt x="143560" y="38384"/>
                    </a:lnTo>
                    <a:lnTo>
                      <a:pt x="141574" y="40046"/>
                    </a:lnTo>
                    <a:lnTo>
                      <a:pt x="138760" y="40781"/>
                    </a:lnTo>
                    <a:lnTo>
                      <a:pt x="135625" y="42609"/>
                    </a:lnTo>
                    <a:lnTo>
                      <a:pt x="132319" y="43903"/>
                    </a:lnTo>
                    <a:lnTo>
                      <a:pt x="129794" y="44879"/>
                    </a:lnTo>
                    <a:lnTo>
                      <a:pt x="128347" y="44707"/>
                    </a:lnTo>
                    <a:lnTo>
                      <a:pt x="130647" y="42592"/>
                    </a:lnTo>
                    <a:lnTo>
                      <a:pt x="129667" y="42554"/>
                    </a:lnTo>
                    <a:lnTo>
                      <a:pt x="126616" y="44046"/>
                    </a:lnTo>
                    <a:lnTo>
                      <a:pt x="124858" y="45308"/>
                    </a:lnTo>
                    <a:lnTo>
                      <a:pt x="124295" y="47427"/>
                    </a:lnTo>
                    <a:lnTo>
                      <a:pt x="123783" y="50918"/>
                    </a:lnTo>
                    <a:lnTo>
                      <a:pt x="125124" y="51844"/>
                    </a:lnTo>
                    <a:lnTo>
                      <a:pt x="127471" y="56439"/>
                    </a:lnTo>
                    <a:lnTo>
                      <a:pt x="130367" y="58402"/>
                    </a:lnTo>
                    <a:lnTo>
                      <a:pt x="129803" y="60275"/>
                    </a:lnTo>
                    <a:lnTo>
                      <a:pt x="129043" y="61754"/>
                    </a:lnTo>
                    <a:lnTo>
                      <a:pt x="127294" y="63033"/>
                    </a:lnTo>
                    <a:lnTo>
                      <a:pt x="125847" y="62084"/>
                    </a:lnTo>
                    <a:lnTo>
                      <a:pt x="124960" y="62108"/>
                    </a:lnTo>
                    <a:lnTo>
                      <a:pt x="124284" y="65101"/>
                    </a:lnTo>
                    <a:lnTo>
                      <a:pt x="125536" y="73077"/>
                    </a:lnTo>
                    <a:lnTo>
                      <a:pt x="127555" y="78657"/>
                    </a:lnTo>
                    <a:lnTo>
                      <a:pt x="129557" y="81088"/>
                    </a:lnTo>
                    <a:lnTo>
                      <a:pt x="134074" y="84865"/>
                    </a:lnTo>
                    <a:lnTo>
                      <a:pt x="138849" y="86854"/>
                    </a:lnTo>
                    <a:lnTo>
                      <a:pt x="147434" y="93204"/>
                    </a:lnTo>
                    <a:lnTo>
                      <a:pt x="152142" y="95210"/>
                    </a:lnTo>
                    <a:lnTo>
                      <a:pt x="153379" y="96299"/>
                    </a:lnTo>
                    <a:lnTo>
                      <a:pt x="156234" y="101182"/>
                    </a:lnTo>
                    <a:lnTo>
                      <a:pt x="158698" y="106813"/>
                    </a:lnTo>
                    <a:lnTo>
                      <a:pt x="161356" y="115626"/>
                    </a:lnTo>
                    <a:lnTo>
                      <a:pt x="163248" y="119958"/>
                    </a:lnTo>
                    <a:lnTo>
                      <a:pt x="167057" y="124847"/>
                    </a:lnTo>
                    <a:lnTo>
                      <a:pt x="174973" y="131831"/>
                    </a:lnTo>
                    <a:lnTo>
                      <a:pt x="182168" y="136928"/>
                    </a:lnTo>
                    <a:lnTo>
                      <a:pt x="188860" y="140074"/>
                    </a:lnTo>
                    <a:lnTo>
                      <a:pt x="194084" y="140626"/>
                    </a:lnTo>
                    <a:lnTo>
                      <a:pt x="206446" y="139930"/>
                    </a:lnTo>
                    <a:lnTo>
                      <a:pt x="208601" y="140231"/>
                    </a:lnTo>
                    <a:lnTo>
                      <a:pt x="210882" y="141078"/>
                    </a:lnTo>
                    <a:lnTo>
                      <a:pt x="211423" y="143257"/>
                    </a:lnTo>
                    <a:lnTo>
                      <a:pt x="210586" y="144727"/>
                    </a:lnTo>
                    <a:lnTo>
                      <a:pt x="207986" y="146256"/>
                    </a:lnTo>
                    <a:lnTo>
                      <a:pt x="205334" y="148371"/>
                    </a:lnTo>
                    <a:lnTo>
                      <a:pt x="205040" y="151248"/>
                    </a:lnTo>
                    <a:lnTo>
                      <a:pt x="207519" y="153273"/>
                    </a:lnTo>
                    <a:lnTo>
                      <a:pt x="219443" y="158639"/>
                    </a:lnTo>
                    <a:lnTo>
                      <a:pt x="231640" y="163114"/>
                    </a:lnTo>
                    <a:lnTo>
                      <a:pt x="235438" y="165396"/>
                    </a:lnTo>
                    <a:lnTo>
                      <a:pt x="239839" y="168940"/>
                    </a:lnTo>
                    <a:lnTo>
                      <a:pt x="250469" y="173806"/>
                    </a:lnTo>
                    <a:lnTo>
                      <a:pt x="252264" y="176172"/>
                    </a:lnTo>
                    <a:lnTo>
                      <a:pt x="258723" y="181254"/>
                    </a:lnTo>
                    <a:lnTo>
                      <a:pt x="261651" y="185170"/>
                    </a:lnTo>
                    <a:lnTo>
                      <a:pt x="262208" y="188204"/>
                    </a:lnTo>
                    <a:lnTo>
                      <a:pt x="260809" y="191281"/>
                    </a:lnTo>
                    <a:lnTo>
                      <a:pt x="260165" y="193451"/>
                    </a:lnTo>
                    <a:lnTo>
                      <a:pt x="259066" y="195592"/>
                    </a:lnTo>
                    <a:lnTo>
                      <a:pt x="256315" y="194781"/>
                    </a:lnTo>
                    <a:lnTo>
                      <a:pt x="253188" y="192582"/>
                    </a:lnTo>
                    <a:lnTo>
                      <a:pt x="248481" y="183625"/>
                    </a:lnTo>
                    <a:lnTo>
                      <a:pt x="239882" y="182716"/>
                    </a:lnTo>
                    <a:lnTo>
                      <a:pt x="238105" y="182054"/>
                    </a:lnTo>
                    <a:lnTo>
                      <a:pt x="235051" y="180515"/>
                    </a:lnTo>
                    <a:lnTo>
                      <a:pt x="234868" y="179499"/>
                    </a:lnTo>
                    <a:lnTo>
                      <a:pt x="234114" y="178229"/>
                    </a:lnTo>
                    <a:lnTo>
                      <a:pt x="233333" y="177800"/>
                    </a:lnTo>
                    <a:lnTo>
                      <a:pt x="230044" y="177520"/>
                    </a:lnTo>
                    <a:lnTo>
                      <a:pt x="227766" y="178972"/>
                    </a:lnTo>
                    <a:lnTo>
                      <a:pt x="225086" y="182414"/>
                    </a:lnTo>
                    <a:lnTo>
                      <a:pt x="222048" y="187359"/>
                    </a:lnTo>
                    <a:lnTo>
                      <a:pt x="218960" y="194596"/>
                    </a:lnTo>
                    <a:lnTo>
                      <a:pt x="218781" y="197514"/>
                    </a:lnTo>
                    <a:lnTo>
                      <a:pt x="220459" y="200339"/>
                    </a:lnTo>
                    <a:lnTo>
                      <a:pt x="225468" y="201914"/>
                    </a:lnTo>
                    <a:lnTo>
                      <a:pt x="229335" y="204425"/>
                    </a:lnTo>
                    <a:lnTo>
                      <a:pt x="231886" y="207045"/>
                    </a:lnTo>
                    <a:lnTo>
                      <a:pt x="232071" y="213368"/>
                    </a:lnTo>
                    <a:lnTo>
                      <a:pt x="233214" y="216950"/>
                    </a:lnTo>
                    <a:lnTo>
                      <a:pt x="231532" y="218985"/>
                    </a:lnTo>
                    <a:lnTo>
                      <a:pt x="228280" y="218457"/>
                    </a:lnTo>
                    <a:lnTo>
                      <a:pt x="223946" y="219751"/>
                    </a:lnTo>
                    <a:lnTo>
                      <a:pt x="220877" y="222063"/>
                    </a:lnTo>
                    <a:lnTo>
                      <a:pt x="219601" y="224265"/>
                    </a:lnTo>
                    <a:lnTo>
                      <a:pt x="219938" y="229965"/>
                    </a:lnTo>
                    <a:lnTo>
                      <a:pt x="219305" y="232139"/>
                    </a:lnTo>
                    <a:lnTo>
                      <a:pt x="213486" y="236239"/>
                    </a:lnTo>
                    <a:lnTo>
                      <a:pt x="210428" y="240429"/>
                    </a:lnTo>
                    <a:lnTo>
                      <a:pt x="209668" y="242166"/>
                    </a:lnTo>
                    <a:lnTo>
                      <a:pt x="208498" y="244135"/>
                    </a:lnTo>
                    <a:lnTo>
                      <a:pt x="201149" y="244205"/>
                    </a:lnTo>
                    <a:lnTo>
                      <a:pt x="199409" y="241767"/>
                    </a:lnTo>
                    <a:lnTo>
                      <a:pt x="199348" y="238144"/>
                    </a:lnTo>
                    <a:lnTo>
                      <a:pt x="200611" y="235912"/>
                    </a:lnTo>
                    <a:lnTo>
                      <a:pt x="203313" y="234867"/>
                    </a:lnTo>
                    <a:lnTo>
                      <a:pt x="205135" y="230224"/>
                    </a:lnTo>
                    <a:lnTo>
                      <a:pt x="204563" y="226865"/>
                    </a:lnTo>
                    <a:lnTo>
                      <a:pt x="205626" y="225375"/>
                    </a:lnTo>
                    <a:lnTo>
                      <a:pt x="206630" y="224321"/>
                    </a:lnTo>
                    <a:lnTo>
                      <a:pt x="208690" y="223707"/>
                    </a:lnTo>
                    <a:lnTo>
                      <a:pt x="211592" y="223118"/>
                    </a:lnTo>
                    <a:lnTo>
                      <a:pt x="211883" y="218423"/>
                    </a:lnTo>
                    <a:lnTo>
                      <a:pt x="209616" y="216285"/>
                    </a:lnTo>
                    <a:lnTo>
                      <a:pt x="208821" y="213293"/>
                    </a:lnTo>
                    <a:lnTo>
                      <a:pt x="207763" y="207746"/>
                    </a:lnTo>
                    <a:lnTo>
                      <a:pt x="204021" y="200661"/>
                    </a:lnTo>
                    <a:lnTo>
                      <a:pt x="202015" y="194325"/>
                    </a:lnTo>
                    <a:lnTo>
                      <a:pt x="200447" y="191195"/>
                    </a:lnTo>
                    <a:lnTo>
                      <a:pt x="198068" y="189561"/>
                    </a:lnTo>
                    <a:lnTo>
                      <a:pt x="193773" y="189579"/>
                    </a:lnTo>
                    <a:lnTo>
                      <a:pt x="191641" y="189113"/>
                    </a:lnTo>
                    <a:lnTo>
                      <a:pt x="184043" y="184700"/>
                    </a:lnTo>
                    <a:lnTo>
                      <a:pt x="183513" y="184028"/>
                    </a:lnTo>
                    <a:lnTo>
                      <a:pt x="183561" y="182856"/>
                    </a:lnTo>
                    <a:lnTo>
                      <a:pt x="184822" y="181080"/>
                    </a:lnTo>
                    <a:lnTo>
                      <a:pt x="183971" y="178676"/>
                    </a:lnTo>
                    <a:lnTo>
                      <a:pt x="183071" y="176405"/>
                    </a:lnTo>
                    <a:lnTo>
                      <a:pt x="181581" y="174467"/>
                    </a:lnTo>
                    <a:lnTo>
                      <a:pt x="179948" y="173459"/>
                    </a:lnTo>
                    <a:lnTo>
                      <a:pt x="176532" y="174079"/>
                    </a:lnTo>
                    <a:lnTo>
                      <a:pt x="175331" y="174561"/>
                    </a:lnTo>
                    <a:lnTo>
                      <a:pt x="173174" y="174395"/>
                    </a:lnTo>
                    <a:lnTo>
                      <a:pt x="171479" y="175257"/>
                    </a:lnTo>
                    <a:lnTo>
                      <a:pt x="170533" y="175284"/>
                    </a:lnTo>
                    <a:lnTo>
                      <a:pt x="173200" y="171877"/>
                    </a:lnTo>
                    <a:lnTo>
                      <a:pt x="172483" y="171074"/>
                    </a:lnTo>
                    <a:lnTo>
                      <a:pt x="169847" y="169674"/>
                    </a:lnTo>
                    <a:lnTo>
                      <a:pt x="166271" y="169462"/>
                    </a:lnTo>
                    <a:lnTo>
                      <a:pt x="165280" y="169293"/>
                    </a:lnTo>
                    <a:lnTo>
                      <a:pt x="164694" y="170165"/>
                    </a:lnTo>
                    <a:lnTo>
                      <a:pt x="163997" y="169684"/>
                    </a:lnTo>
                    <a:lnTo>
                      <a:pt x="164070" y="168159"/>
                    </a:lnTo>
                    <a:lnTo>
                      <a:pt x="159916" y="161328"/>
                    </a:lnTo>
                    <a:lnTo>
                      <a:pt x="157121" y="158544"/>
                    </a:lnTo>
                    <a:lnTo>
                      <a:pt x="155714" y="158047"/>
                    </a:lnTo>
                    <a:lnTo>
                      <a:pt x="153172" y="158635"/>
                    </a:lnTo>
                    <a:lnTo>
                      <a:pt x="148907" y="157414"/>
                    </a:lnTo>
                    <a:lnTo>
                      <a:pt x="146363" y="157141"/>
                    </a:lnTo>
                    <a:lnTo>
                      <a:pt x="144960" y="157435"/>
                    </a:lnTo>
                    <a:lnTo>
                      <a:pt x="142865" y="158328"/>
                    </a:lnTo>
                    <a:lnTo>
                      <a:pt x="141811" y="157738"/>
                    </a:lnTo>
                    <a:lnTo>
                      <a:pt x="141440" y="156822"/>
                    </a:lnTo>
                    <a:lnTo>
                      <a:pt x="137570" y="153977"/>
                    </a:lnTo>
                    <a:lnTo>
                      <a:pt x="132742" y="152368"/>
                    </a:lnTo>
                    <a:lnTo>
                      <a:pt x="123340" y="143293"/>
                    </a:lnTo>
                    <a:lnTo>
                      <a:pt x="120457" y="139892"/>
                    </a:lnTo>
                    <a:lnTo>
                      <a:pt x="114525" y="136145"/>
                    </a:lnTo>
                    <a:lnTo>
                      <a:pt x="110772" y="130679"/>
                    </a:lnTo>
                    <a:lnTo>
                      <a:pt x="107702" y="128672"/>
                    </a:lnTo>
                    <a:lnTo>
                      <a:pt x="103232" y="127064"/>
                    </a:lnTo>
                    <a:lnTo>
                      <a:pt x="102202" y="127265"/>
                    </a:lnTo>
                    <a:lnTo>
                      <a:pt x="100857" y="127868"/>
                    </a:lnTo>
                    <a:lnTo>
                      <a:pt x="99803" y="127954"/>
                    </a:lnTo>
                    <a:lnTo>
                      <a:pt x="98963" y="127242"/>
                    </a:lnTo>
                    <a:lnTo>
                      <a:pt x="99815" y="126509"/>
                    </a:lnTo>
                    <a:lnTo>
                      <a:pt x="100766" y="126176"/>
                    </a:lnTo>
                    <a:lnTo>
                      <a:pt x="100390" y="124081"/>
                    </a:lnTo>
                    <a:lnTo>
                      <a:pt x="95305" y="118644"/>
                    </a:lnTo>
                    <a:lnTo>
                      <a:pt x="92327" y="116890"/>
                    </a:lnTo>
                    <a:lnTo>
                      <a:pt x="91487" y="115810"/>
                    </a:lnTo>
                    <a:lnTo>
                      <a:pt x="90867" y="114331"/>
                    </a:lnTo>
                    <a:lnTo>
                      <a:pt x="90232" y="113357"/>
                    </a:lnTo>
                    <a:lnTo>
                      <a:pt x="88822" y="112798"/>
                    </a:lnTo>
                    <a:lnTo>
                      <a:pt x="87619" y="112894"/>
                    </a:lnTo>
                    <a:lnTo>
                      <a:pt x="85952" y="112521"/>
                    </a:lnTo>
                    <a:lnTo>
                      <a:pt x="86006" y="109905"/>
                    </a:lnTo>
                    <a:lnTo>
                      <a:pt x="86339" y="107893"/>
                    </a:lnTo>
                    <a:lnTo>
                      <a:pt x="86084" y="106184"/>
                    </a:lnTo>
                    <a:lnTo>
                      <a:pt x="84464" y="101686"/>
                    </a:lnTo>
                    <a:lnTo>
                      <a:pt x="81655" y="97867"/>
                    </a:lnTo>
                    <a:lnTo>
                      <a:pt x="80003" y="88722"/>
                    </a:lnTo>
                    <a:lnTo>
                      <a:pt x="78727" y="86142"/>
                    </a:lnTo>
                    <a:lnTo>
                      <a:pt x="75622" y="84182"/>
                    </a:lnTo>
                    <a:lnTo>
                      <a:pt x="68617" y="81983"/>
                    </a:lnTo>
                    <a:lnTo>
                      <a:pt x="58854" y="76070"/>
                    </a:lnTo>
                    <a:lnTo>
                      <a:pt x="56790" y="75968"/>
                    </a:lnTo>
                    <a:lnTo>
                      <a:pt x="50917" y="73666"/>
                    </a:lnTo>
                    <a:lnTo>
                      <a:pt x="47278" y="73271"/>
                    </a:lnTo>
                    <a:lnTo>
                      <a:pt x="42549" y="75339"/>
                    </a:lnTo>
                    <a:lnTo>
                      <a:pt x="36809" y="81026"/>
                    </a:lnTo>
                    <a:lnTo>
                      <a:pt x="32149" y="86915"/>
                    </a:lnTo>
                    <a:lnTo>
                      <a:pt x="30454" y="88055"/>
                    </a:lnTo>
                    <a:lnTo>
                      <a:pt x="24446" y="90059"/>
                    </a:lnTo>
                    <a:lnTo>
                      <a:pt x="19137" y="91016"/>
                    </a:lnTo>
                    <a:lnTo>
                      <a:pt x="19078" y="89509"/>
                    </a:lnTo>
                    <a:lnTo>
                      <a:pt x="18891" y="88376"/>
                    </a:lnTo>
                    <a:lnTo>
                      <a:pt x="19789" y="87127"/>
                    </a:lnTo>
                    <a:lnTo>
                      <a:pt x="21270" y="85657"/>
                    </a:lnTo>
                    <a:lnTo>
                      <a:pt x="22637" y="83812"/>
                    </a:lnTo>
                    <a:lnTo>
                      <a:pt x="23205" y="82471"/>
                    </a:lnTo>
                    <a:lnTo>
                      <a:pt x="22937" y="81581"/>
                    </a:lnTo>
                    <a:lnTo>
                      <a:pt x="22322" y="80258"/>
                    </a:lnTo>
                    <a:lnTo>
                      <a:pt x="21486" y="80162"/>
                    </a:lnTo>
                    <a:lnTo>
                      <a:pt x="16433" y="81273"/>
                    </a:lnTo>
                    <a:lnTo>
                      <a:pt x="15276" y="80986"/>
                    </a:lnTo>
                    <a:lnTo>
                      <a:pt x="11536" y="79259"/>
                    </a:lnTo>
                    <a:lnTo>
                      <a:pt x="7508" y="77134"/>
                    </a:lnTo>
                    <a:lnTo>
                      <a:pt x="6025" y="75622"/>
                    </a:lnTo>
                    <a:lnTo>
                      <a:pt x="5463" y="74093"/>
                    </a:lnTo>
                    <a:lnTo>
                      <a:pt x="5884" y="73111"/>
                    </a:lnTo>
                    <a:lnTo>
                      <a:pt x="5548" y="72157"/>
                    </a:lnTo>
                    <a:lnTo>
                      <a:pt x="4760" y="70868"/>
                    </a:lnTo>
                    <a:lnTo>
                      <a:pt x="5472" y="69403"/>
                    </a:lnTo>
                    <a:lnTo>
                      <a:pt x="6727" y="67576"/>
                    </a:lnTo>
                    <a:lnTo>
                      <a:pt x="7355" y="66337"/>
                    </a:lnTo>
                    <a:lnTo>
                      <a:pt x="8407" y="66015"/>
                    </a:lnTo>
                    <a:lnTo>
                      <a:pt x="8910" y="65259"/>
                    </a:lnTo>
                    <a:lnTo>
                      <a:pt x="8070" y="62243"/>
                    </a:lnTo>
                    <a:lnTo>
                      <a:pt x="7632" y="61760"/>
                    </a:lnTo>
                    <a:lnTo>
                      <a:pt x="6902" y="61385"/>
                    </a:lnTo>
                    <a:lnTo>
                      <a:pt x="5785" y="61343"/>
                    </a:lnTo>
                    <a:lnTo>
                      <a:pt x="3833" y="60719"/>
                    </a:lnTo>
                    <a:lnTo>
                      <a:pt x="2442" y="59675"/>
                    </a:lnTo>
                    <a:lnTo>
                      <a:pt x="2144" y="58265"/>
                    </a:lnTo>
                    <a:lnTo>
                      <a:pt x="1408" y="56909"/>
                    </a:lnTo>
                    <a:lnTo>
                      <a:pt x="156" y="55663"/>
                    </a:lnTo>
                    <a:lnTo>
                      <a:pt x="0" y="54301"/>
                    </a:lnTo>
                    <a:lnTo>
                      <a:pt x="1428" y="53580"/>
                    </a:lnTo>
                    <a:lnTo>
                      <a:pt x="3375" y="53552"/>
                    </a:lnTo>
                    <a:lnTo>
                      <a:pt x="4745" y="53817"/>
                    </a:lnTo>
                    <a:lnTo>
                      <a:pt x="7817" y="51629"/>
                    </a:lnTo>
                    <a:lnTo>
                      <a:pt x="8949" y="51436"/>
                    </a:lnTo>
                    <a:lnTo>
                      <a:pt x="9964" y="50961"/>
                    </a:lnTo>
                    <a:lnTo>
                      <a:pt x="10814" y="47971"/>
                    </a:lnTo>
                    <a:lnTo>
                      <a:pt x="11469" y="47073"/>
                    </a:lnTo>
                    <a:lnTo>
                      <a:pt x="11624" y="46546"/>
                    </a:lnTo>
                    <a:lnTo>
                      <a:pt x="11019" y="45922"/>
                    </a:lnTo>
                    <a:lnTo>
                      <a:pt x="8534" y="43813"/>
                    </a:lnTo>
                    <a:lnTo>
                      <a:pt x="7401" y="41612"/>
                    </a:lnTo>
                    <a:lnTo>
                      <a:pt x="5610" y="39142"/>
                    </a:lnTo>
                    <a:lnTo>
                      <a:pt x="3948" y="38050"/>
                    </a:lnTo>
                    <a:lnTo>
                      <a:pt x="3609" y="37201"/>
                    </a:lnTo>
                    <a:lnTo>
                      <a:pt x="3570" y="36121"/>
                    </a:lnTo>
                    <a:lnTo>
                      <a:pt x="3909" y="35171"/>
                    </a:lnTo>
                    <a:lnTo>
                      <a:pt x="6923" y="33687"/>
                    </a:lnTo>
                    <a:lnTo>
                      <a:pt x="8698" y="32103"/>
                    </a:lnTo>
                    <a:lnTo>
                      <a:pt x="9465" y="32710"/>
                    </a:lnTo>
                    <a:lnTo>
                      <a:pt x="11084" y="33354"/>
                    </a:lnTo>
                    <a:lnTo>
                      <a:pt x="15483" y="32473"/>
                    </a:lnTo>
                    <a:lnTo>
                      <a:pt x="18217" y="31588"/>
                    </a:lnTo>
                    <a:lnTo>
                      <a:pt x="20141" y="30657"/>
                    </a:lnTo>
                    <a:lnTo>
                      <a:pt x="21335" y="30822"/>
                    </a:lnTo>
                    <a:lnTo>
                      <a:pt x="25654" y="32212"/>
                    </a:lnTo>
                    <a:lnTo>
                      <a:pt x="27079" y="31505"/>
                    </a:lnTo>
                    <a:lnTo>
                      <a:pt x="30193" y="29615"/>
                    </a:lnTo>
                    <a:lnTo>
                      <a:pt x="30659" y="28621"/>
                    </a:lnTo>
                    <a:lnTo>
                      <a:pt x="33112" y="25606"/>
                    </a:lnTo>
                    <a:lnTo>
                      <a:pt x="33158" y="24869"/>
                    </a:lnTo>
                    <a:lnTo>
                      <a:pt x="32147" y="22975"/>
                    </a:lnTo>
                    <a:lnTo>
                      <a:pt x="32460" y="22559"/>
                    </a:lnTo>
                    <a:lnTo>
                      <a:pt x="35473" y="20615"/>
                    </a:lnTo>
                    <a:lnTo>
                      <a:pt x="36945" y="18890"/>
                    </a:lnTo>
                    <a:lnTo>
                      <a:pt x="38541" y="17734"/>
                    </a:lnTo>
                    <a:lnTo>
                      <a:pt x="39687" y="17708"/>
                    </a:lnTo>
                    <a:lnTo>
                      <a:pt x="40003" y="18101"/>
                    </a:lnTo>
                    <a:lnTo>
                      <a:pt x="40139" y="18908"/>
                    </a:lnTo>
                    <a:lnTo>
                      <a:pt x="40040" y="22232"/>
                    </a:lnTo>
                    <a:lnTo>
                      <a:pt x="40480" y="23255"/>
                    </a:lnTo>
                    <a:lnTo>
                      <a:pt x="42847" y="25637"/>
                    </a:lnTo>
                    <a:lnTo>
                      <a:pt x="44533" y="26993"/>
                    </a:lnTo>
                    <a:lnTo>
                      <a:pt x="48444" y="27923"/>
                    </a:lnTo>
                    <a:lnTo>
                      <a:pt x="48625" y="28368"/>
                    </a:lnTo>
                    <a:lnTo>
                      <a:pt x="47548" y="30160"/>
                    </a:lnTo>
                    <a:lnTo>
                      <a:pt x="49917" y="32299"/>
                    </a:lnTo>
                    <a:lnTo>
                      <a:pt x="50340" y="33864"/>
                    </a:lnTo>
                    <a:lnTo>
                      <a:pt x="51432" y="34744"/>
                    </a:lnTo>
                    <a:lnTo>
                      <a:pt x="52981" y="34312"/>
                    </a:lnTo>
                    <a:lnTo>
                      <a:pt x="53488" y="33488"/>
                    </a:lnTo>
                    <a:lnTo>
                      <a:pt x="52879" y="32039"/>
                    </a:lnTo>
                    <a:lnTo>
                      <a:pt x="52432" y="30521"/>
                    </a:lnTo>
                    <a:lnTo>
                      <a:pt x="52523" y="29643"/>
                    </a:lnTo>
                    <a:lnTo>
                      <a:pt x="52951" y="28633"/>
                    </a:lnTo>
                    <a:lnTo>
                      <a:pt x="54026" y="27224"/>
                    </a:lnTo>
                    <a:lnTo>
                      <a:pt x="56954" y="23993"/>
                    </a:lnTo>
                    <a:lnTo>
                      <a:pt x="58008" y="22123"/>
                    </a:lnTo>
                    <a:lnTo>
                      <a:pt x="58200" y="19228"/>
                    </a:lnTo>
                    <a:lnTo>
                      <a:pt x="58209" y="16899"/>
                    </a:lnTo>
                    <a:lnTo>
                      <a:pt x="59187" y="16334"/>
                    </a:lnTo>
                    <a:lnTo>
                      <a:pt x="61286" y="16747"/>
                    </a:lnTo>
                    <a:lnTo>
                      <a:pt x="61912" y="16701"/>
                    </a:lnTo>
                    <a:lnTo>
                      <a:pt x="62199" y="18131"/>
                    </a:lnTo>
                    <a:lnTo>
                      <a:pt x="63093" y="20405"/>
                    </a:lnTo>
                    <a:lnTo>
                      <a:pt x="64147" y="21585"/>
                    </a:lnTo>
                    <a:lnTo>
                      <a:pt x="65272" y="21865"/>
                    </a:lnTo>
                    <a:lnTo>
                      <a:pt x="66596" y="21871"/>
                    </a:lnTo>
                    <a:lnTo>
                      <a:pt x="69876" y="20481"/>
                    </a:lnTo>
                    <a:lnTo>
                      <a:pt x="72014" y="19879"/>
                    </a:lnTo>
                    <a:lnTo>
                      <a:pt x="73225" y="20044"/>
                    </a:lnTo>
                    <a:lnTo>
                      <a:pt x="73942" y="20990"/>
                    </a:lnTo>
                    <a:lnTo>
                      <a:pt x="75475" y="23471"/>
                    </a:lnTo>
                    <a:lnTo>
                      <a:pt x="76349" y="23751"/>
                    </a:lnTo>
                    <a:lnTo>
                      <a:pt x="77406" y="23467"/>
                    </a:lnTo>
                    <a:lnTo>
                      <a:pt x="77779" y="23044"/>
                    </a:lnTo>
                    <a:lnTo>
                      <a:pt x="77440" y="22090"/>
                    </a:lnTo>
                    <a:lnTo>
                      <a:pt x="76993" y="20015"/>
                    </a:lnTo>
                    <a:lnTo>
                      <a:pt x="76380" y="18410"/>
                    </a:lnTo>
                    <a:lnTo>
                      <a:pt x="75577" y="17657"/>
                    </a:lnTo>
                    <a:lnTo>
                      <a:pt x="75415" y="16677"/>
                    </a:lnTo>
                    <a:lnTo>
                      <a:pt x="75922" y="14912"/>
                    </a:lnTo>
                    <a:lnTo>
                      <a:pt x="76492" y="13436"/>
                    </a:lnTo>
                    <a:lnTo>
                      <a:pt x="77609" y="13034"/>
                    </a:lnTo>
                    <a:lnTo>
                      <a:pt x="78891" y="12847"/>
                    </a:lnTo>
                    <a:lnTo>
                      <a:pt x="80588" y="14410"/>
                    </a:lnTo>
                    <a:lnTo>
                      <a:pt x="82597" y="14904"/>
                    </a:lnTo>
                    <a:lnTo>
                      <a:pt x="84091" y="14821"/>
                    </a:lnTo>
                    <a:lnTo>
                      <a:pt x="84352" y="13909"/>
                    </a:lnTo>
                    <a:lnTo>
                      <a:pt x="84259" y="12909"/>
                    </a:lnTo>
                    <a:lnTo>
                      <a:pt x="83368" y="11625"/>
                    </a:lnTo>
                    <a:lnTo>
                      <a:pt x="83547" y="9683"/>
                    </a:lnTo>
                    <a:lnTo>
                      <a:pt x="84581" y="6060"/>
                    </a:lnTo>
                    <a:lnTo>
                      <a:pt x="85169" y="6334"/>
                    </a:lnTo>
                    <a:lnTo>
                      <a:pt x="87388" y="6373"/>
                    </a:lnTo>
                    <a:lnTo>
                      <a:pt x="89809" y="6577"/>
                    </a:lnTo>
                    <a:lnTo>
                      <a:pt x="91368" y="8056"/>
                    </a:lnTo>
                    <a:lnTo>
                      <a:pt x="92897" y="8559"/>
                    </a:lnTo>
                    <a:lnTo>
                      <a:pt x="95074" y="8719"/>
                    </a:lnTo>
                    <a:lnTo>
                      <a:pt x="96531" y="8510"/>
                    </a:lnTo>
                    <a:lnTo>
                      <a:pt x="97235" y="7954"/>
                    </a:lnTo>
                    <a:lnTo>
                      <a:pt x="98084" y="6222"/>
                    </a:lnTo>
                    <a:lnTo>
                      <a:pt x="99641" y="4074"/>
                    </a:lnTo>
                    <a:lnTo>
                      <a:pt x="102085" y="2972"/>
                    </a:lnTo>
                    <a:lnTo>
                      <a:pt x="106259" y="2766"/>
                    </a:lnTo>
                    <a:lnTo>
                      <a:pt x="108345" y="2366"/>
                    </a:lnTo>
                    <a:lnTo>
                      <a:pt x="110511" y="2389"/>
                    </a:lnTo>
                    <a:lnTo>
                      <a:pt x="112146" y="2721"/>
                    </a:lnTo>
                    <a:lnTo>
                      <a:pt x="113832" y="2682"/>
                    </a:lnTo>
                    <a:lnTo>
                      <a:pt x="118119" y="1185"/>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17" name="ee4p_RS_1_15912"/>
              <p:cNvSpPr>
                <a:spLocks noChangeAspect="1"/>
              </p:cNvSpPr>
              <p:nvPr>
                <p:custDataLst>
                  <p:tags r:id="rId40"/>
                </p:custDataLst>
              </p:nvPr>
            </p:nvSpPr>
            <p:spPr>
              <a:xfrm>
                <a:off x="5423094" y="4960605"/>
                <a:ext cx="362715" cy="422234"/>
              </a:xfrm>
              <a:custGeom>
                <a:avLst/>
                <a:gdLst/>
                <a:ahLst/>
                <a:cxnLst/>
                <a:rect l="0" t="0" r="0" b="0"/>
                <a:pathLst>
                  <a:path w="91497" h="106511">
                    <a:moveTo>
                      <a:pt x="19580" y="478"/>
                    </a:moveTo>
                    <a:lnTo>
                      <a:pt x="22231" y="644"/>
                    </a:lnTo>
                    <a:lnTo>
                      <a:pt x="24214" y="213"/>
                    </a:lnTo>
                    <a:lnTo>
                      <a:pt x="29241" y="755"/>
                    </a:lnTo>
                    <a:lnTo>
                      <a:pt x="30318" y="1194"/>
                    </a:lnTo>
                    <a:lnTo>
                      <a:pt x="31018" y="1676"/>
                    </a:lnTo>
                    <a:lnTo>
                      <a:pt x="32335" y="3276"/>
                    </a:lnTo>
                    <a:lnTo>
                      <a:pt x="33601" y="5353"/>
                    </a:lnTo>
                    <a:lnTo>
                      <a:pt x="35356" y="6311"/>
                    </a:lnTo>
                    <a:lnTo>
                      <a:pt x="37448" y="7450"/>
                    </a:lnTo>
                    <a:lnTo>
                      <a:pt x="38522" y="8278"/>
                    </a:lnTo>
                    <a:lnTo>
                      <a:pt x="40104" y="10762"/>
                    </a:lnTo>
                    <a:lnTo>
                      <a:pt x="41355" y="11977"/>
                    </a:lnTo>
                    <a:lnTo>
                      <a:pt x="41765" y="11918"/>
                    </a:lnTo>
                    <a:lnTo>
                      <a:pt x="42186" y="11599"/>
                    </a:lnTo>
                    <a:lnTo>
                      <a:pt x="42480" y="11348"/>
                    </a:lnTo>
                    <a:lnTo>
                      <a:pt x="42808" y="11577"/>
                    </a:lnTo>
                    <a:lnTo>
                      <a:pt x="42825" y="12328"/>
                    </a:lnTo>
                    <a:lnTo>
                      <a:pt x="42903" y="13994"/>
                    </a:lnTo>
                    <a:lnTo>
                      <a:pt x="42605" y="15769"/>
                    </a:lnTo>
                    <a:lnTo>
                      <a:pt x="43052" y="17446"/>
                    </a:lnTo>
                    <a:lnTo>
                      <a:pt x="43063" y="17968"/>
                    </a:lnTo>
                    <a:lnTo>
                      <a:pt x="42752" y="18445"/>
                    </a:lnTo>
                    <a:lnTo>
                      <a:pt x="42791" y="18876"/>
                    </a:lnTo>
                    <a:lnTo>
                      <a:pt x="43229" y="19330"/>
                    </a:lnTo>
                    <a:lnTo>
                      <a:pt x="44927" y="20438"/>
                    </a:lnTo>
                    <a:lnTo>
                      <a:pt x="46496" y="22145"/>
                    </a:lnTo>
                    <a:lnTo>
                      <a:pt x="48310" y="23346"/>
                    </a:lnTo>
                    <a:lnTo>
                      <a:pt x="49992" y="24113"/>
                    </a:lnTo>
                    <a:lnTo>
                      <a:pt x="51053" y="24163"/>
                    </a:lnTo>
                    <a:lnTo>
                      <a:pt x="52791" y="25546"/>
                    </a:lnTo>
                    <a:lnTo>
                      <a:pt x="56224" y="26538"/>
                    </a:lnTo>
                    <a:lnTo>
                      <a:pt x="57324" y="26881"/>
                    </a:lnTo>
                    <a:lnTo>
                      <a:pt x="58075" y="27447"/>
                    </a:lnTo>
                    <a:lnTo>
                      <a:pt x="58623" y="28103"/>
                    </a:lnTo>
                    <a:lnTo>
                      <a:pt x="58658" y="28805"/>
                    </a:lnTo>
                    <a:lnTo>
                      <a:pt x="58129" y="29145"/>
                    </a:lnTo>
                    <a:lnTo>
                      <a:pt x="57391" y="30094"/>
                    </a:lnTo>
                    <a:lnTo>
                      <a:pt x="57086" y="31248"/>
                    </a:lnTo>
                    <a:lnTo>
                      <a:pt x="56538" y="31542"/>
                    </a:lnTo>
                    <a:lnTo>
                      <a:pt x="55989" y="31565"/>
                    </a:lnTo>
                    <a:lnTo>
                      <a:pt x="55587" y="31903"/>
                    </a:lnTo>
                    <a:lnTo>
                      <a:pt x="55678" y="32401"/>
                    </a:lnTo>
                    <a:lnTo>
                      <a:pt x="56136" y="32875"/>
                    </a:lnTo>
                    <a:lnTo>
                      <a:pt x="56848" y="33304"/>
                    </a:lnTo>
                    <a:lnTo>
                      <a:pt x="58220" y="33734"/>
                    </a:lnTo>
                    <a:lnTo>
                      <a:pt x="59573" y="34366"/>
                    </a:lnTo>
                    <a:lnTo>
                      <a:pt x="59554" y="34862"/>
                    </a:lnTo>
                    <a:lnTo>
                      <a:pt x="59280" y="35405"/>
                    </a:lnTo>
                    <a:lnTo>
                      <a:pt x="57561" y="35607"/>
                    </a:lnTo>
                    <a:lnTo>
                      <a:pt x="56282" y="35698"/>
                    </a:lnTo>
                    <a:lnTo>
                      <a:pt x="55697" y="35923"/>
                    </a:lnTo>
                    <a:lnTo>
                      <a:pt x="55745" y="36882"/>
                    </a:lnTo>
                    <a:lnTo>
                      <a:pt x="59351" y="37880"/>
                    </a:lnTo>
                    <a:lnTo>
                      <a:pt x="60986" y="38826"/>
                    </a:lnTo>
                    <a:lnTo>
                      <a:pt x="61850" y="40052"/>
                    </a:lnTo>
                    <a:lnTo>
                      <a:pt x="64151" y="40863"/>
                    </a:lnTo>
                    <a:lnTo>
                      <a:pt x="67889" y="41259"/>
                    </a:lnTo>
                    <a:lnTo>
                      <a:pt x="70491" y="42519"/>
                    </a:lnTo>
                    <a:lnTo>
                      <a:pt x="71953" y="44640"/>
                    </a:lnTo>
                    <a:lnTo>
                      <a:pt x="74340" y="44130"/>
                    </a:lnTo>
                    <a:lnTo>
                      <a:pt x="77650" y="40987"/>
                    </a:lnTo>
                    <a:lnTo>
                      <a:pt x="80900" y="40166"/>
                    </a:lnTo>
                    <a:lnTo>
                      <a:pt x="84093" y="41672"/>
                    </a:lnTo>
                    <a:lnTo>
                      <a:pt x="85836" y="42910"/>
                    </a:lnTo>
                    <a:lnTo>
                      <a:pt x="86134" y="43878"/>
                    </a:lnTo>
                    <a:lnTo>
                      <a:pt x="85391" y="44270"/>
                    </a:lnTo>
                    <a:lnTo>
                      <a:pt x="83608" y="44084"/>
                    </a:lnTo>
                    <a:lnTo>
                      <a:pt x="82146" y="44683"/>
                    </a:lnTo>
                    <a:lnTo>
                      <a:pt x="81003" y="46063"/>
                    </a:lnTo>
                    <a:lnTo>
                      <a:pt x="80831" y="47536"/>
                    </a:lnTo>
                    <a:lnTo>
                      <a:pt x="81629" y="49097"/>
                    </a:lnTo>
                    <a:lnTo>
                      <a:pt x="82761" y="50173"/>
                    </a:lnTo>
                    <a:lnTo>
                      <a:pt x="84223" y="50768"/>
                    </a:lnTo>
                    <a:lnTo>
                      <a:pt x="85005" y="51581"/>
                    </a:lnTo>
                    <a:lnTo>
                      <a:pt x="85106" y="52617"/>
                    </a:lnTo>
                    <a:lnTo>
                      <a:pt x="85486" y="52902"/>
                    </a:lnTo>
                    <a:lnTo>
                      <a:pt x="84655" y="53379"/>
                    </a:lnTo>
                    <a:lnTo>
                      <a:pt x="83750" y="54087"/>
                    </a:lnTo>
                    <a:lnTo>
                      <a:pt x="83238" y="55320"/>
                    </a:lnTo>
                    <a:lnTo>
                      <a:pt x="83106" y="57306"/>
                    </a:lnTo>
                    <a:lnTo>
                      <a:pt x="80267" y="58857"/>
                    </a:lnTo>
                    <a:lnTo>
                      <a:pt x="79200" y="59143"/>
                    </a:lnTo>
                    <a:lnTo>
                      <a:pt x="78719" y="60169"/>
                    </a:lnTo>
                    <a:lnTo>
                      <a:pt x="77976" y="63073"/>
                    </a:lnTo>
                    <a:lnTo>
                      <a:pt x="78069" y="65256"/>
                    </a:lnTo>
                    <a:lnTo>
                      <a:pt x="78451" y="66367"/>
                    </a:lnTo>
                    <a:lnTo>
                      <a:pt x="78626" y="67271"/>
                    </a:lnTo>
                    <a:lnTo>
                      <a:pt x="79543" y="68382"/>
                    </a:lnTo>
                    <a:lnTo>
                      <a:pt x="80379" y="70087"/>
                    </a:lnTo>
                    <a:lnTo>
                      <a:pt x="80932" y="72334"/>
                    </a:lnTo>
                    <a:lnTo>
                      <a:pt x="82158" y="74067"/>
                    </a:lnTo>
                    <a:lnTo>
                      <a:pt x="85307" y="75773"/>
                    </a:lnTo>
                    <a:lnTo>
                      <a:pt x="86868" y="76766"/>
                    </a:lnTo>
                    <a:lnTo>
                      <a:pt x="88021" y="78202"/>
                    </a:lnTo>
                    <a:lnTo>
                      <a:pt x="88902" y="79502"/>
                    </a:lnTo>
                    <a:lnTo>
                      <a:pt x="91496" y="81230"/>
                    </a:lnTo>
                    <a:lnTo>
                      <a:pt x="91299" y="82464"/>
                    </a:lnTo>
                    <a:lnTo>
                      <a:pt x="90732" y="83670"/>
                    </a:lnTo>
                    <a:lnTo>
                      <a:pt x="90133" y="84236"/>
                    </a:lnTo>
                    <a:lnTo>
                      <a:pt x="88842" y="85783"/>
                    </a:lnTo>
                    <a:lnTo>
                      <a:pt x="87583" y="86655"/>
                    </a:lnTo>
                    <a:lnTo>
                      <a:pt x="85510" y="89382"/>
                    </a:lnTo>
                    <a:lnTo>
                      <a:pt x="82236" y="89528"/>
                    </a:lnTo>
                    <a:lnTo>
                      <a:pt x="81455" y="89746"/>
                    </a:lnTo>
                    <a:lnTo>
                      <a:pt x="80217" y="90491"/>
                    </a:lnTo>
                    <a:lnTo>
                      <a:pt x="79608" y="91851"/>
                    </a:lnTo>
                    <a:lnTo>
                      <a:pt x="80191" y="92944"/>
                    </a:lnTo>
                    <a:lnTo>
                      <a:pt x="80140" y="94048"/>
                    </a:lnTo>
                    <a:lnTo>
                      <a:pt x="79542" y="96195"/>
                    </a:lnTo>
                    <a:lnTo>
                      <a:pt x="80334" y="98485"/>
                    </a:lnTo>
                    <a:lnTo>
                      <a:pt x="81487" y="99536"/>
                    </a:lnTo>
                    <a:lnTo>
                      <a:pt x="81669" y="100142"/>
                    </a:lnTo>
                    <a:lnTo>
                      <a:pt x="81472" y="101215"/>
                    </a:lnTo>
                    <a:lnTo>
                      <a:pt x="79751" y="103395"/>
                    </a:lnTo>
                    <a:lnTo>
                      <a:pt x="79228" y="104202"/>
                    </a:lnTo>
                    <a:lnTo>
                      <a:pt x="77503" y="104598"/>
                    </a:lnTo>
                    <a:lnTo>
                      <a:pt x="76913" y="104391"/>
                    </a:lnTo>
                    <a:lnTo>
                      <a:pt x="76022" y="103642"/>
                    </a:lnTo>
                    <a:lnTo>
                      <a:pt x="75197" y="103421"/>
                    </a:lnTo>
                    <a:lnTo>
                      <a:pt x="73139" y="104304"/>
                    </a:lnTo>
                    <a:lnTo>
                      <a:pt x="71046" y="104846"/>
                    </a:lnTo>
                    <a:lnTo>
                      <a:pt x="69399" y="104436"/>
                    </a:lnTo>
                    <a:lnTo>
                      <a:pt x="67775" y="104382"/>
                    </a:lnTo>
                    <a:lnTo>
                      <a:pt x="66645" y="104746"/>
                    </a:lnTo>
                    <a:lnTo>
                      <a:pt x="65797" y="104887"/>
                    </a:lnTo>
                    <a:lnTo>
                      <a:pt x="64130" y="105829"/>
                    </a:lnTo>
                    <a:lnTo>
                      <a:pt x="61454" y="106510"/>
                    </a:lnTo>
                    <a:lnTo>
                      <a:pt x="60221" y="106367"/>
                    </a:lnTo>
                    <a:lnTo>
                      <a:pt x="59759" y="105481"/>
                    </a:lnTo>
                    <a:lnTo>
                      <a:pt x="59258" y="104213"/>
                    </a:lnTo>
                    <a:lnTo>
                      <a:pt x="59502" y="103638"/>
                    </a:lnTo>
                    <a:lnTo>
                      <a:pt x="61269" y="102641"/>
                    </a:lnTo>
                    <a:lnTo>
                      <a:pt x="61472" y="101687"/>
                    </a:lnTo>
                    <a:lnTo>
                      <a:pt x="63940" y="97093"/>
                    </a:lnTo>
                    <a:lnTo>
                      <a:pt x="64415" y="95596"/>
                    </a:lnTo>
                    <a:lnTo>
                      <a:pt x="64432" y="95107"/>
                    </a:lnTo>
                    <a:lnTo>
                      <a:pt x="63789" y="94782"/>
                    </a:lnTo>
                    <a:lnTo>
                      <a:pt x="62433" y="94796"/>
                    </a:lnTo>
                    <a:lnTo>
                      <a:pt x="56421" y="92927"/>
                    </a:lnTo>
                    <a:lnTo>
                      <a:pt x="56695" y="90784"/>
                    </a:lnTo>
                    <a:lnTo>
                      <a:pt x="54929" y="89628"/>
                    </a:lnTo>
                    <a:lnTo>
                      <a:pt x="53026" y="88597"/>
                    </a:lnTo>
                    <a:lnTo>
                      <a:pt x="52707" y="87446"/>
                    </a:lnTo>
                    <a:lnTo>
                      <a:pt x="50593" y="85120"/>
                    </a:lnTo>
                    <a:lnTo>
                      <a:pt x="49045" y="83814"/>
                    </a:lnTo>
                    <a:lnTo>
                      <a:pt x="47069" y="83162"/>
                    </a:lnTo>
                    <a:lnTo>
                      <a:pt x="45367" y="82206"/>
                    </a:lnTo>
                    <a:lnTo>
                      <a:pt x="44343" y="81621"/>
                    </a:lnTo>
                    <a:lnTo>
                      <a:pt x="43888" y="80533"/>
                    </a:lnTo>
                    <a:lnTo>
                      <a:pt x="43888" y="79889"/>
                    </a:lnTo>
                    <a:lnTo>
                      <a:pt x="43374" y="79267"/>
                    </a:lnTo>
                    <a:lnTo>
                      <a:pt x="42551" y="79334"/>
                    </a:lnTo>
                    <a:lnTo>
                      <a:pt x="41162" y="80200"/>
                    </a:lnTo>
                    <a:lnTo>
                      <a:pt x="39450" y="80945"/>
                    </a:lnTo>
                    <a:lnTo>
                      <a:pt x="39152" y="81487"/>
                    </a:lnTo>
                    <a:lnTo>
                      <a:pt x="39770" y="82777"/>
                    </a:lnTo>
                    <a:lnTo>
                      <a:pt x="40213" y="83595"/>
                    </a:lnTo>
                    <a:lnTo>
                      <a:pt x="40012" y="84371"/>
                    </a:lnTo>
                    <a:lnTo>
                      <a:pt x="39470" y="85357"/>
                    </a:lnTo>
                    <a:lnTo>
                      <a:pt x="36177" y="87531"/>
                    </a:lnTo>
                    <a:lnTo>
                      <a:pt x="35807" y="88294"/>
                    </a:lnTo>
                    <a:lnTo>
                      <a:pt x="36436" y="89512"/>
                    </a:lnTo>
                    <a:lnTo>
                      <a:pt x="36038" y="90078"/>
                    </a:lnTo>
                    <a:lnTo>
                      <a:pt x="33285" y="90880"/>
                    </a:lnTo>
                    <a:lnTo>
                      <a:pt x="33359" y="90215"/>
                    </a:lnTo>
                    <a:lnTo>
                      <a:pt x="33188" y="89142"/>
                    </a:lnTo>
                    <a:lnTo>
                      <a:pt x="31607" y="88002"/>
                    </a:lnTo>
                    <a:lnTo>
                      <a:pt x="29383" y="87117"/>
                    </a:lnTo>
                    <a:lnTo>
                      <a:pt x="24434" y="84084"/>
                    </a:lnTo>
                    <a:lnTo>
                      <a:pt x="22531" y="83685"/>
                    </a:lnTo>
                    <a:lnTo>
                      <a:pt x="20832" y="83330"/>
                    </a:lnTo>
                    <a:lnTo>
                      <a:pt x="18396" y="81875"/>
                    </a:lnTo>
                    <a:lnTo>
                      <a:pt x="17146" y="81621"/>
                    </a:lnTo>
                    <a:lnTo>
                      <a:pt x="15756" y="80579"/>
                    </a:lnTo>
                    <a:lnTo>
                      <a:pt x="12728" y="77071"/>
                    </a:lnTo>
                    <a:lnTo>
                      <a:pt x="10154" y="75157"/>
                    </a:lnTo>
                    <a:lnTo>
                      <a:pt x="8396" y="74189"/>
                    </a:lnTo>
                    <a:lnTo>
                      <a:pt x="7904" y="73245"/>
                    </a:lnTo>
                    <a:lnTo>
                      <a:pt x="7796" y="72274"/>
                    </a:lnTo>
                    <a:lnTo>
                      <a:pt x="7856" y="71944"/>
                    </a:lnTo>
                    <a:lnTo>
                      <a:pt x="9187" y="70568"/>
                    </a:lnTo>
                    <a:lnTo>
                      <a:pt x="10210" y="70368"/>
                    </a:lnTo>
                    <a:lnTo>
                      <a:pt x="11527" y="70323"/>
                    </a:lnTo>
                    <a:lnTo>
                      <a:pt x="12395" y="71021"/>
                    </a:lnTo>
                    <a:lnTo>
                      <a:pt x="13537" y="71169"/>
                    </a:lnTo>
                    <a:lnTo>
                      <a:pt x="14173" y="70277"/>
                    </a:lnTo>
                    <a:lnTo>
                      <a:pt x="14507" y="68991"/>
                    </a:lnTo>
                    <a:lnTo>
                      <a:pt x="14354" y="67354"/>
                    </a:lnTo>
                    <a:lnTo>
                      <a:pt x="11609" y="63541"/>
                    </a:lnTo>
                    <a:lnTo>
                      <a:pt x="9247" y="60878"/>
                    </a:lnTo>
                    <a:lnTo>
                      <a:pt x="8977" y="60290"/>
                    </a:lnTo>
                    <a:lnTo>
                      <a:pt x="9487" y="59792"/>
                    </a:lnTo>
                    <a:lnTo>
                      <a:pt x="10309" y="59524"/>
                    </a:lnTo>
                    <a:lnTo>
                      <a:pt x="11193" y="59747"/>
                    </a:lnTo>
                    <a:lnTo>
                      <a:pt x="13497" y="59939"/>
                    </a:lnTo>
                    <a:lnTo>
                      <a:pt x="15710" y="59693"/>
                    </a:lnTo>
                    <a:lnTo>
                      <a:pt x="16466" y="59044"/>
                    </a:lnTo>
                    <a:lnTo>
                      <a:pt x="16468" y="58168"/>
                    </a:lnTo>
                    <a:lnTo>
                      <a:pt x="15658" y="57355"/>
                    </a:lnTo>
                    <a:lnTo>
                      <a:pt x="13071" y="55160"/>
                    </a:lnTo>
                    <a:lnTo>
                      <a:pt x="11052" y="53226"/>
                    </a:lnTo>
                    <a:lnTo>
                      <a:pt x="8679" y="51742"/>
                    </a:lnTo>
                    <a:lnTo>
                      <a:pt x="6917" y="51145"/>
                    </a:lnTo>
                    <a:lnTo>
                      <a:pt x="6396" y="50392"/>
                    </a:lnTo>
                    <a:lnTo>
                      <a:pt x="6179" y="49586"/>
                    </a:lnTo>
                    <a:lnTo>
                      <a:pt x="6375" y="48103"/>
                    </a:lnTo>
                    <a:lnTo>
                      <a:pt x="6487" y="46221"/>
                    </a:lnTo>
                    <a:lnTo>
                      <a:pt x="6906" y="45037"/>
                    </a:lnTo>
                    <a:lnTo>
                      <a:pt x="8493" y="42799"/>
                    </a:lnTo>
                    <a:lnTo>
                      <a:pt x="10014" y="40424"/>
                    </a:lnTo>
                    <a:lnTo>
                      <a:pt x="10955" y="38137"/>
                    </a:lnTo>
                    <a:lnTo>
                      <a:pt x="11450" y="36012"/>
                    </a:lnTo>
                    <a:lnTo>
                      <a:pt x="11268" y="35402"/>
                    </a:lnTo>
                    <a:lnTo>
                      <a:pt x="10473" y="34950"/>
                    </a:lnTo>
                    <a:lnTo>
                      <a:pt x="8795" y="34491"/>
                    </a:lnTo>
                    <a:lnTo>
                      <a:pt x="6468" y="34891"/>
                    </a:lnTo>
                    <a:lnTo>
                      <a:pt x="4490" y="35663"/>
                    </a:lnTo>
                    <a:lnTo>
                      <a:pt x="3717" y="35722"/>
                    </a:lnTo>
                    <a:lnTo>
                      <a:pt x="3460" y="34771"/>
                    </a:lnTo>
                    <a:lnTo>
                      <a:pt x="3771" y="34352"/>
                    </a:lnTo>
                    <a:lnTo>
                      <a:pt x="4390" y="34402"/>
                    </a:lnTo>
                    <a:lnTo>
                      <a:pt x="4898" y="34581"/>
                    </a:lnTo>
                    <a:lnTo>
                      <a:pt x="5444" y="34150"/>
                    </a:lnTo>
                    <a:lnTo>
                      <a:pt x="5770" y="32866"/>
                    </a:lnTo>
                    <a:lnTo>
                      <a:pt x="4950" y="28396"/>
                    </a:lnTo>
                    <a:lnTo>
                      <a:pt x="6427" y="27999"/>
                    </a:lnTo>
                    <a:lnTo>
                      <a:pt x="6451" y="27348"/>
                    </a:lnTo>
                    <a:lnTo>
                      <a:pt x="6587" y="26780"/>
                    </a:lnTo>
                    <a:lnTo>
                      <a:pt x="8113" y="27559"/>
                    </a:lnTo>
                    <a:lnTo>
                      <a:pt x="10260" y="27573"/>
                    </a:lnTo>
                    <a:lnTo>
                      <a:pt x="12141" y="27416"/>
                    </a:lnTo>
                    <a:lnTo>
                      <a:pt x="12425" y="26976"/>
                    </a:lnTo>
                    <a:lnTo>
                      <a:pt x="12404" y="26335"/>
                    </a:lnTo>
                    <a:lnTo>
                      <a:pt x="12013" y="25839"/>
                    </a:lnTo>
                    <a:lnTo>
                      <a:pt x="11348" y="25433"/>
                    </a:lnTo>
                    <a:lnTo>
                      <a:pt x="10862" y="24812"/>
                    </a:lnTo>
                    <a:lnTo>
                      <a:pt x="9592" y="24541"/>
                    </a:lnTo>
                    <a:lnTo>
                      <a:pt x="5617" y="22925"/>
                    </a:lnTo>
                    <a:lnTo>
                      <a:pt x="3663" y="21207"/>
                    </a:lnTo>
                    <a:lnTo>
                      <a:pt x="3728" y="19387"/>
                    </a:lnTo>
                    <a:lnTo>
                      <a:pt x="4295" y="18388"/>
                    </a:lnTo>
                    <a:lnTo>
                      <a:pt x="4980" y="18036"/>
                    </a:lnTo>
                    <a:lnTo>
                      <a:pt x="4777" y="17699"/>
                    </a:lnTo>
                    <a:lnTo>
                      <a:pt x="2535" y="16854"/>
                    </a:lnTo>
                    <a:lnTo>
                      <a:pt x="1743" y="15677"/>
                    </a:lnTo>
                    <a:lnTo>
                      <a:pt x="2393" y="14164"/>
                    </a:lnTo>
                    <a:lnTo>
                      <a:pt x="1227" y="11100"/>
                    </a:lnTo>
                    <a:lnTo>
                      <a:pt x="0" y="9209"/>
                    </a:lnTo>
                    <a:lnTo>
                      <a:pt x="1205" y="8387"/>
                    </a:lnTo>
                    <a:lnTo>
                      <a:pt x="1372" y="7226"/>
                    </a:lnTo>
                    <a:lnTo>
                      <a:pt x="1467" y="6561"/>
                    </a:lnTo>
                    <a:lnTo>
                      <a:pt x="1963" y="6570"/>
                    </a:lnTo>
                    <a:lnTo>
                      <a:pt x="3907" y="5789"/>
                    </a:lnTo>
                    <a:lnTo>
                      <a:pt x="4613" y="5155"/>
                    </a:lnTo>
                    <a:lnTo>
                      <a:pt x="5023" y="4413"/>
                    </a:lnTo>
                    <a:lnTo>
                      <a:pt x="5489" y="4230"/>
                    </a:lnTo>
                    <a:lnTo>
                      <a:pt x="6794" y="5035"/>
                    </a:lnTo>
                    <a:lnTo>
                      <a:pt x="8167" y="5106"/>
                    </a:lnTo>
                    <a:lnTo>
                      <a:pt x="9709" y="4597"/>
                    </a:lnTo>
                    <a:lnTo>
                      <a:pt x="10862" y="3889"/>
                    </a:lnTo>
                    <a:lnTo>
                      <a:pt x="12246" y="3301"/>
                    </a:lnTo>
                    <a:lnTo>
                      <a:pt x="12875" y="2896"/>
                    </a:lnTo>
                    <a:lnTo>
                      <a:pt x="13676" y="2263"/>
                    </a:lnTo>
                    <a:lnTo>
                      <a:pt x="15295" y="388"/>
                    </a:lnTo>
                    <a:lnTo>
                      <a:pt x="17124" y="0"/>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18" name="ee4p_SK_1_15912"/>
              <p:cNvSpPr>
                <a:spLocks noChangeAspect="1"/>
              </p:cNvSpPr>
              <p:nvPr>
                <p:custDataLst>
                  <p:tags r:id="rId41"/>
                </p:custDataLst>
              </p:nvPr>
            </p:nvSpPr>
            <p:spPr>
              <a:xfrm>
                <a:off x="5249854" y="4577530"/>
                <a:ext cx="497547" cy="206750"/>
              </a:xfrm>
              <a:custGeom>
                <a:avLst/>
                <a:gdLst/>
                <a:ahLst/>
                <a:cxnLst/>
                <a:rect l="0" t="0" r="0" b="0"/>
                <a:pathLst>
                  <a:path w="125509" h="52154">
                    <a:moveTo>
                      <a:pt x="125508" y="15038"/>
                    </a:moveTo>
                    <a:lnTo>
                      <a:pt x="125186" y="16218"/>
                    </a:lnTo>
                    <a:lnTo>
                      <a:pt x="124281" y="17591"/>
                    </a:lnTo>
                    <a:lnTo>
                      <a:pt x="123150" y="19009"/>
                    </a:lnTo>
                    <a:lnTo>
                      <a:pt x="122208" y="20721"/>
                    </a:lnTo>
                    <a:lnTo>
                      <a:pt x="120951" y="24378"/>
                    </a:lnTo>
                    <a:lnTo>
                      <a:pt x="120124" y="26062"/>
                    </a:lnTo>
                    <a:lnTo>
                      <a:pt x="116756" y="29396"/>
                    </a:lnTo>
                    <a:lnTo>
                      <a:pt x="116512" y="34025"/>
                    </a:lnTo>
                    <a:lnTo>
                      <a:pt x="116058" y="34364"/>
                    </a:lnTo>
                    <a:lnTo>
                      <a:pt x="108444" y="35930"/>
                    </a:lnTo>
                    <a:lnTo>
                      <a:pt x="107438" y="35690"/>
                    </a:lnTo>
                    <a:lnTo>
                      <a:pt x="106401" y="34789"/>
                    </a:lnTo>
                    <a:lnTo>
                      <a:pt x="105827" y="34134"/>
                    </a:lnTo>
                    <a:lnTo>
                      <a:pt x="105471" y="33651"/>
                    </a:lnTo>
                    <a:lnTo>
                      <a:pt x="104810" y="32371"/>
                    </a:lnTo>
                    <a:lnTo>
                      <a:pt x="103938" y="31462"/>
                    </a:lnTo>
                    <a:lnTo>
                      <a:pt x="102644" y="30720"/>
                    </a:lnTo>
                    <a:lnTo>
                      <a:pt x="101465" y="29857"/>
                    </a:lnTo>
                    <a:lnTo>
                      <a:pt x="99940" y="29823"/>
                    </a:lnTo>
                    <a:lnTo>
                      <a:pt x="95827" y="31039"/>
                    </a:lnTo>
                    <a:lnTo>
                      <a:pt x="92972" y="31172"/>
                    </a:lnTo>
                    <a:lnTo>
                      <a:pt x="91067" y="30782"/>
                    </a:lnTo>
                    <a:lnTo>
                      <a:pt x="88535" y="30045"/>
                    </a:lnTo>
                    <a:lnTo>
                      <a:pt x="83594" y="29929"/>
                    </a:lnTo>
                    <a:lnTo>
                      <a:pt x="80208" y="30577"/>
                    </a:lnTo>
                    <a:lnTo>
                      <a:pt x="79875" y="31479"/>
                    </a:lnTo>
                    <a:lnTo>
                      <a:pt x="76753" y="37134"/>
                    </a:lnTo>
                    <a:lnTo>
                      <a:pt x="72216" y="39215"/>
                    </a:lnTo>
                    <a:lnTo>
                      <a:pt x="68275" y="41347"/>
                    </a:lnTo>
                    <a:lnTo>
                      <a:pt x="67131" y="41778"/>
                    </a:lnTo>
                    <a:lnTo>
                      <a:pt x="65172" y="41109"/>
                    </a:lnTo>
                    <a:lnTo>
                      <a:pt x="62942" y="39843"/>
                    </a:lnTo>
                    <a:lnTo>
                      <a:pt x="61089" y="39185"/>
                    </a:lnTo>
                    <a:lnTo>
                      <a:pt x="59737" y="39475"/>
                    </a:lnTo>
                    <a:lnTo>
                      <a:pt x="58260" y="40909"/>
                    </a:lnTo>
                    <a:lnTo>
                      <a:pt x="57586" y="42362"/>
                    </a:lnTo>
                    <a:lnTo>
                      <a:pt x="53123" y="43425"/>
                    </a:lnTo>
                    <a:lnTo>
                      <a:pt x="45362" y="44053"/>
                    </a:lnTo>
                    <a:lnTo>
                      <a:pt x="42658" y="45479"/>
                    </a:lnTo>
                    <a:lnTo>
                      <a:pt x="41734" y="47195"/>
                    </a:lnTo>
                    <a:lnTo>
                      <a:pt x="41695" y="48514"/>
                    </a:lnTo>
                    <a:lnTo>
                      <a:pt x="42352" y="49635"/>
                    </a:lnTo>
                    <a:lnTo>
                      <a:pt x="41525" y="50941"/>
                    </a:lnTo>
                    <a:lnTo>
                      <a:pt x="41162" y="51486"/>
                    </a:lnTo>
                    <a:lnTo>
                      <a:pt x="35679" y="51772"/>
                    </a:lnTo>
                    <a:lnTo>
                      <a:pt x="28368" y="52153"/>
                    </a:lnTo>
                    <a:lnTo>
                      <a:pt x="23997" y="52056"/>
                    </a:lnTo>
                    <a:lnTo>
                      <a:pt x="19883" y="51964"/>
                    </a:lnTo>
                    <a:lnTo>
                      <a:pt x="17083" y="50845"/>
                    </a:lnTo>
                    <a:lnTo>
                      <a:pt x="13664" y="48657"/>
                    </a:lnTo>
                    <a:lnTo>
                      <a:pt x="10052" y="45743"/>
                    </a:lnTo>
                    <a:lnTo>
                      <a:pt x="9704" y="45675"/>
                    </a:lnTo>
                    <a:lnTo>
                      <a:pt x="9167" y="45365"/>
                    </a:lnTo>
                    <a:lnTo>
                      <a:pt x="6897" y="45147"/>
                    </a:lnTo>
                    <a:lnTo>
                      <a:pt x="6294" y="45319"/>
                    </a:lnTo>
                    <a:lnTo>
                      <a:pt x="4936" y="44371"/>
                    </a:lnTo>
                    <a:lnTo>
                      <a:pt x="4537" y="43137"/>
                    </a:lnTo>
                    <a:lnTo>
                      <a:pt x="2431" y="39892"/>
                    </a:lnTo>
                    <a:lnTo>
                      <a:pt x="60" y="34547"/>
                    </a:lnTo>
                    <a:lnTo>
                      <a:pt x="0" y="33002"/>
                    </a:lnTo>
                    <a:lnTo>
                      <a:pt x="924" y="31241"/>
                    </a:lnTo>
                    <a:lnTo>
                      <a:pt x="1783" y="29895"/>
                    </a:lnTo>
                    <a:lnTo>
                      <a:pt x="1904" y="28826"/>
                    </a:lnTo>
                    <a:lnTo>
                      <a:pt x="2000" y="28535"/>
                    </a:lnTo>
                    <a:lnTo>
                      <a:pt x="2710" y="26316"/>
                    </a:lnTo>
                    <a:lnTo>
                      <a:pt x="4435" y="23362"/>
                    </a:lnTo>
                    <a:lnTo>
                      <a:pt x="6035" y="21645"/>
                    </a:lnTo>
                    <a:lnTo>
                      <a:pt x="7203" y="21078"/>
                    </a:lnTo>
                    <a:lnTo>
                      <a:pt x="9600" y="21595"/>
                    </a:lnTo>
                    <a:lnTo>
                      <a:pt x="13708" y="22023"/>
                    </a:lnTo>
                    <a:lnTo>
                      <a:pt x="16865" y="21622"/>
                    </a:lnTo>
                    <a:lnTo>
                      <a:pt x="19808" y="20304"/>
                    </a:lnTo>
                    <a:lnTo>
                      <a:pt x="21408" y="19150"/>
                    </a:lnTo>
                    <a:lnTo>
                      <a:pt x="22775" y="17937"/>
                    </a:lnTo>
                    <a:lnTo>
                      <a:pt x="23230" y="17150"/>
                    </a:lnTo>
                    <a:lnTo>
                      <a:pt x="23837" y="16772"/>
                    </a:lnTo>
                    <a:lnTo>
                      <a:pt x="26273" y="16071"/>
                    </a:lnTo>
                    <a:lnTo>
                      <a:pt x="27048" y="15254"/>
                    </a:lnTo>
                    <a:lnTo>
                      <a:pt x="27368" y="13706"/>
                    </a:lnTo>
                    <a:lnTo>
                      <a:pt x="27579" y="11978"/>
                    </a:lnTo>
                    <a:lnTo>
                      <a:pt x="28081" y="10698"/>
                    </a:lnTo>
                    <a:lnTo>
                      <a:pt x="28707" y="9759"/>
                    </a:lnTo>
                    <a:lnTo>
                      <a:pt x="33215" y="7501"/>
                    </a:lnTo>
                    <a:lnTo>
                      <a:pt x="33619" y="6708"/>
                    </a:lnTo>
                    <a:lnTo>
                      <a:pt x="34343" y="5934"/>
                    </a:lnTo>
                    <a:lnTo>
                      <a:pt x="35675" y="5069"/>
                    </a:lnTo>
                    <a:lnTo>
                      <a:pt x="36968" y="3819"/>
                    </a:lnTo>
                    <a:lnTo>
                      <a:pt x="38338" y="3051"/>
                    </a:lnTo>
                    <a:lnTo>
                      <a:pt x="40100" y="3137"/>
                    </a:lnTo>
                    <a:lnTo>
                      <a:pt x="41725" y="2978"/>
                    </a:lnTo>
                    <a:lnTo>
                      <a:pt x="42993" y="2541"/>
                    </a:lnTo>
                    <a:lnTo>
                      <a:pt x="43550" y="2496"/>
                    </a:lnTo>
                    <a:lnTo>
                      <a:pt x="45893" y="2855"/>
                    </a:lnTo>
                    <a:lnTo>
                      <a:pt x="46314" y="4290"/>
                    </a:lnTo>
                    <a:lnTo>
                      <a:pt x="46560" y="5782"/>
                    </a:lnTo>
                    <a:lnTo>
                      <a:pt x="50564" y="5674"/>
                    </a:lnTo>
                    <a:lnTo>
                      <a:pt x="52793" y="2478"/>
                    </a:lnTo>
                    <a:lnTo>
                      <a:pt x="53946" y="2092"/>
                    </a:lnTo>
                    <a:lnTo>
                      <a:pt x="55801" y="979"/>
                    </a:lnTo>
                    <a:lnTo>
                      <a:pt x="57025" y="0"/>
                    </a:lnTo>
                    <a:lnTo>
                      <a:pt x="57867" y="613"/>
                    </a:lnTo>
                    <a:lnTo>
                      <a:pt x="59085" y="2669"/>
                    </a:lnTo>
                    <a:lnTo>
                      <a:pt x="60374" y="4323"/>
                    </a:lnTo>
                    <a:lnTo>
                      <a:pt x="61117" y="4976"/>
                    </a:lnTo>
                    <a:lnTo>
                      <a:pt x="61197" y="5484"/>
                    </a:lnTo>
                    <a:lnTo>
                      <a:pt x="61946" y="5788"/>
                    </a:lnTo>
                    <a:lnTo>
                      <a:pt x="63404" y="5972"/>
                    </a:lnTo>
                    <a:lnTo>
                      <a:pt x="64373" y="6472"/>
                    </a:lnTo>
                    <a:lnTo>
                      <a:pt x="64663" y="8008"/>
                    </a:lnTo>
                    <a:lnTo>
                      <a:pt x="64684" y="9399"/>
                    </a:lnTo>
                    <a:lnTo>
                      <a:pt x="64229" y="10393"/>
                    </a:lnTo>
                    <a:lnTo>
                      <a:pt x="63991" y="11275"/>
                    </a:lnTo>
                    <a:lnTo>
                      <a:pt x="65000" y="11620"/>
                    </a:lnTo>
                    <a:lnTo>
                      <a:pt x="66474" y="11286"/>
                    </a:lnTo>
                    <a:lnTo>
                      <a:pt x="67517" y="10789"/>
                    </a:lnTo>
                    <a:lnTo>
                      <a:pt x="70646" y="11935"/>
                    </a:lnTo>
                    <a:lnTo>
                      <a:pt x="71752" y="9376"/>
                    </a:lnTo>
                    <a:lnTo>
                      <a:pt x="72991" y="8069"/>
                    </a:lnTo>
                    <a:lnTo>
                      <a:pt x="74602" y="7461"/>
                    </a:lnTo>
                    <a:lnTo>
                      <a:pt x="76062" y="6662"/>
                    </a:lnTo>
                    <a:lnTo>
                      <a:pt x="77399" y="6097"/>
                    </a:lnTo>
                    <a:lnTo>
                      <a:pt x="78321" y="6130"/>
                    </a:lnTo>
                    <a:lnTo>
                      <a:pt x="78718" y="5894"/>
                    </a:lnTo>
                    <a:lnTo>
                      <a:pt x="79865" y="5955"/>
                    </a:lnTo>
                    <a:lnTo>
                      <a:pt x="81193" y="6213"/>
                    </a:lnTo>
                    <a:lnTo>
                      <a:pt x="82996" y="5912"/>
                    </a:lnTo>
                    <a:lnTo>
                      <a:pt x="85492" y="6536"/>
                    </a:lnTo>
                    <a:lnTo>
                      <a:pt x="87051" y="7718"/>
                    </a:lnTo>
                    <a:lnTo>
                      <a:pt x="88576" y="8118"/>
                    </a:lnTo>
                    <a:lnTo>
                      <a:pt x="90318" y="8049"/>
                    </a:lnTo>
                    <a:lnTo>
                      <a:pt x="91510" y="7398"/>
                    </a:lnTo>
                    <a:lnTo>
                      <a:pt x="93240" y="5150"/>
                    </a:lnTo>
                    <a:lnTo>
                      <a:pt x="94495" y="5186"/>
                    </a:lnTo>
                    <a:lnTo>
                      <a:pt x="96460" y="4830"/>
                    </a:lnTo>
                    <a:lnTo>
                      <a:pt x="99234" y="4850"/>
                    </a:lnTo>
                    <a:lnTo>
                      <a:pt x="105628" y="5331"/>
                    </a:lnTo>
                    <a:lnTo>
                      <a:pt x="107231" y="6192"/>
                    </a:lnTo>
                    <a:lnTo>
                      <a:pt x="111167" y="7294"/>
                    </a:lnTo>
                    <a:lnTo>
                      <a:pt x="112882" y="8565"/>
                    </a:lnTo>
                    <a:lnTo>
                      <a:pt x="113644" y="10082"/>
                    </a:lnTo>
                    <a:lnTo>
                      <a:pt x="114041" y="11128"/>
                    </a:lnTo>
                    <a:lnTo>
                      <a:pt x="118075" y="12738"/>
                    </a:lnTo>
                    <a:lnTo>
                      <a:pt x="124056" y="14793"/>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19" name="ee4p_SI_1_15912"/>
              <p:cNvSpPr>
                <a:spLocks noChangeAspect="1"/>
              </p:cNvSpPr>
              <p:nvPr>
                <p:custDataLst>
                  <p:tags r:id="rId42"/>
                </p:custDataLst>
              </p:nvPr>
            </p:nvSpPr>
            <p:spPr>
              <a:xfrm>
                <a:off x="4944414" y="4884207"/>
                <a:ext cx="275070" cy="157332"/>
              </a:xfrm>
              <a:custGeom>
                <a:avLst/>
                <a:gdLst/>
                <a:ahLst/>
                <a:cxnLst/>
                <a:rect l="0" t="0" r="0" b="0"/>
                <a:pathLst>
                  <a:path w="69388" h="39688">
                    <a:moveTo>
                      <a:pt x="69387" y="10107"/>
                    </a:moveTo>
                    <a:lnTo>
                      <a:pt x="67429" y="9427"/>
                    </a:lnTo>
                    <a:lnTo>
                      <a:pt x="65075" y="9143"/>
                    </a:lnTo>
                    <a:lnTo>
                      <a:pt x="64632" y="9511"/>
                    </a:lnTo>
                    <a:lnTo>
                      <a:pt x="63686" y="9885"/>
                    </a:lnTo>
                    <a:lnTo>
                      <a:pt x="63207" y="10553"/>
                    </a:lnTo>
                    <a:lnTo>
                      <a:pt x="63574" y="13181"/>
                    </a:lnTo>
                    <a:lnTo>
                      <a:pt x="63002" y="13632"/>
                    </a:lnTo>
                    <a:lnTo>
                      <a:pt x="60326" y="13372"/>
                    </a:lnTo>
                    <a:lnTo>
                      <a:pt x="59443" y="13674"/>
                    </a:lnTo>
                    <a:lnTo>
                      <a:pt x="57988" y="15502"/>
                    </a:lnTo>
                    <a:lnTo>
                      <a:pt x="56498" y="16270"/>
                    </a:lnTo>
                    <a:lnTo>
                      <a:pt x="54602" y="16818"/>
                    </a:lnTo>
                    <a:lnTo>
                      <a:pt x="53203" y="17479"/>
                    </a:lnTo>
                    <a:lnTo>
                      <a:pt x="51432" y="18053"/>
                    </a:lnTo>
                    <a:lnTo>
                      <a:pt x="49922" y="18399"/>
                    </a:lnTo>
                    <a:lnTo>
                      <a:pt x="49327" y="19197"/>
                    </a:lnTo>
                    <a:lnTo>
                      <a:pt x="48964" y="20080"/>
                    </a:lnTo>
                    <a:lnTo>
                      <a:pt x="49059" y="20930"/>
                    </a:lnTo>
                    <a:lnTo>
                      <a:pt x="50592" y="22609"/>
                    </a:lnTo>
                    <a:lnTo>
                      <a:pt x="50799" y="24399"/>
                    </a:lnTo>
                    <a:lnTo>
                      <a:pt x="50633" y="26586"/>
                    </a:lnTo>
                    <a:lnTo>
                      <a:pt x="50281" y="27752"/>
                    </a:lnTo>
                    <a:lnTo>
                      <a:pt x="49676" y="28527"/>
                    </a:lnTo>
                    <a:lnTo>
                      <a:pt x="45902" y="29532"/>
                    </a:lnTo>
                    <a:lnTo>
                      <a:pt x="41987" y="31322"/>
                    </a:lnTo>
                    <a:lnTo>
                      <a:pt x="41896" y="31732"/>
                    </a:lnTo>
                    <a:lnTo>
                      <a:pt x="43682" y="33323"/>
                    </a:lnTo>
                    <a:lnTo>
                      <a:pt x="43753" y="33720"/>
                    </a:lnTo>
                    <a:lnTo>
                      <a:pt x="42276" y="34624"/>
                    </a:lnTo>
                    <a:lnTo>
                      <a:pt x="42131" y="35530"/>
                    </a:lnTo>
                    <a:lnTo>
                      <a:pt x="42300" y="36578"/>
                    </a:lnTo>
                    <a:lnTo>
                      <a:pt x="43084" y="37657"/>
                    </a:lnTo>
                    <a:lnTo>
                      <a:pt x="43367" y="38625"/>
                    </a:lnTo>
                    <a:lnTo>
                      <a:pt x="41214" y="39329"/>
                    </a:lnTo>
                    <a:lnTo>
                      <a:pt x="38303" y="39072"/>
                    </a:lnTo>
                    <a:lnTo>
                      <a:pt x="34857" y="37723"/>
                    </a:lnTo>
                    <a:lnTo>
                      <a:pt x="33649" y="37921"/>
                    </a:lnTo>
                    <a:lnTo>
                      <a:pt x="32479" y="38617"/>
                    </a:lnTo>
                    <a:lnTo>
                      <a:pt x="31285" y="38318"/>
                    </a:lnTo>
                    <a:lnTo>
                      <a:pt x="29970" y="37487"/>
                    </a:lnTo>
                    <a:lnTo>
                      <a:pt x="28111" y="35756"/>
                    </a:lnTo>
                    <a:lnTo>
                      <a:pt x="27206" y="34693"/>
                    </a:lnTo>
                    <a:lnTo>
                      <a:pt x="26834" y="33561"/>
                    </a:lnTo>
                    <a:lnTo>
                      <a:pt x="26327" y="33397"/>
                    </a:lnTo>
                    <a:lnTo>
                      <a:pt x="25556" y="33726"/>
                    </a:lnTo>
                    <a:lnTo>
                      <a:pt x="24919" y="35103"/>
                    </a:lnTo>
                    <a:lnTo>
                      <a:pt x="23198" y="37562"/>
                    </a:lnTo>
                    <a:lnTo>
                      <a:pt x="21928" y="38230"/>
                    </a:lnTo>
                    <a:lnTo>
                      <a:pt x="20006" y="38088"/>
                    </a:lnTo>
                    <a:lnTo>
                      <a:pt x="17314" y="38128"/>
                    </a:lnTo>
                    <a:lnTo>
                      <a:pt x="15640" y="38329"/>
                    </a:lnTo>
                    <a:lnTo>
                      <a:pt x="13589" y="37461"/>
                    </a:lnTo>
                    <a:lnTo>
                      <a:pt x="13092" y="37628"/>
                    </a:lnTo>
                    <a:lnTo>
                      <a:pt x="13088" y="38198"/>
                    </a:lnTo>
                    <a:lnTo>
                      <a:pt x="12325" y="39098"/>
                    </a:lnTo>
                    <a:lnTo>
                      <a:pt x="11067" y="39687"/>
                    </a:lnTo>
                    <a:lnTo>
                      <a:pt x="5241" y="38359"/>
                    </a:lnTo>
                    <a:lnTo>
                      <a:pt x="4416" y="37256"/>
                    </a:lnTo>
                    <a:lnTo>
                      <a:pt x="5729" y="36732"/>
                    </a:lnTo>
                    <a:lnTo>
                      <a:pt x="7553" y="35312"/>
                    </a:lnTo>
                    <a:lnTo>
                      <a:pt x="8795" y="35467"/>
                    </a:lnTo>
                    <a:lnTo>
                      <a:pt x="10315" y="35167"/>
                    </a:lnTo>
                    <a:lnTo>
                      <a:pt x="10978" y="34563"/>
                    </a:lnTo>
                    <a:lnTo>
                      <a:pt x="10015" y="32759"/>
                    </a:lnTo>
                    <a:lnTo>
                      <a:pt x="7594" y="30532"/>
                    </a:lnTo>
                    <a:lnTo>
                      <a:pt x="6307" y="29686"/>
                    </a:lnTo>
                    <a:lnTo>
                      <a:pt x="4536" y="29125"/>
                    </a:lnTo>
                    <a:lnTo>
                      <a:pt x="4232" y="28525"/>
                    </a:lnTo>
                    <a:lnTo>
                      <a:pt x="5212" y="25007"/>
                    </a:lnTo>
                    <a:lnTo>
                      <a:pt x="4917" y="24507"/>
                    </a:lnTo>
                    <a:lnTo>
                      <a:pt x="2895" y="24672"/>
                    </a:lnTo>
                    <a:lnTo>
                      <a:pt x="2420" y="24304"/>
                    </a:lnTo>
                    <a:lnTo>
                      <a:pt x="2256" y="23694"/>
                    </a:lnTo>
                    <a:lnTo>
                      <a:pt x="2392" y="22856"/>
                    </a:lnTo>
                    <a:lnTo>
                      <a:pt x="3755" y="21486"/>
                    </a:lnTo>
                    <a:lnTo>
                      <a:pt x="5271" y="20270"/>
                    </a:lnTo>
                    <a:lnTo>
                      <a:pt x="5677" y="19588"/>
                    </a:lnTo>
                    <a:lnTo>
                      <a:pt x="5623" y="19055"/>
                    </a:lnTo>
                    <a:lnTo>
                      <a:pt x="3681" y="18514"/>
                    </a:lnTo>
                    <a:lnTo>
                      <a:pt x="2511" y="17960"/>
                    </a:lnTo>
                    <a:lnTo>
                      <a:pt x="1583" y="17768"/>
                    </a:lnTo>
                    <a:lnTo>
                      <a:pt x="946" y="18079"/>
                    </a:lnTo>
                    <a:lnTo>
                      <a:pt x="473" y="17729"/>
                    </a:lnTo>
                    <a:lnTo>
                      <a:pt x="0" y="16714"/>
                    </a:lnTo>
                    <a:lnTo>
                      <a:pt x="470" y="15165"/>
                    </a:lnTo>
                    <a:lnTo>
                      <a:pt x="2218" y="13733"/>
                    </a:lnTo>
                    <a:lnTo>
                      <a:pt x="4092" y="12461"/>
                    </a:lnTo>
                    <a:lnTo>
                      <a:pt x="5724" y="11533"/>
                    </a:lnTo>
                    <a:lnTo>
                      <a:pt x="6666" y="11135"/>
                    </a:lnTo>
                    <a:lnTo>
                      <a:pt x="7115" y="9542"/>
                    </a:lnTo>
                    <a:lnTo>
                      <a:pt x="8087" y="9708"/>
                    </a:lnTo>
                    <a:lnTo>
                      <a:pt x="10019" y="9793"/>
                    </a:lnTo>
                    <a:lnTo>
                      <a:pt x="12174" y="10155"/>
                    </a:lnTo>
                    <a:lnTo>
                      <a:pt x="14183" y="10599"/>
                    </a:lnTo>
                    <a:lnTo>
                      <a:pt x="15949" y="11162"/>
                    </a:lnTo>
                    <a:lnTo>
                      <a:pt x="19659" y="11750"/>
                    </a:lnTo>
                    <a:lnTo>
                      <a:pt x="23034" y="12105"/>
                    </a:lnTo>
                    <a:lnTo>
                      <a:pt x="24051" y="12432"/>
                    </a:lnTo>
                    <a:lnTo>
                      <a:pt x="24882" y="12407"/>
                    </a:lnTo>
                    <a:lnTo>
                      <a:pt x="25906" y="12887"/>
                    </a:lnTo>
                    <a:lnTo>
                      <a:pt x="26511" y="12520"/>
                    </a:lnTo>
                    <a:lnTo>
                      <a:pt x="26949" y="11878"/>
                    </a:lnTo>
                    <a:lnTo>
                      <a:pt x="28789" y="11120"/>
                    </a:lnTo>
                    <a:lnTo>
                      <a:pt x="30482" y="10129"/>
                    </a:lnTo>
                    <a:lnTo>
                      <a:pt x="31672" y="8867"/>
                    </a:lnTo>
                    <a:lnTo>
                      <a:pt x="32337" y="7870"/>
                    </a:lnTo>
                    <a:lnTo>
                      <a:pt x="33501" y="7163"/>
                    </a:lnTo>
                    <a:lnTo>
                      <a:pt x="34742" y="6959"/>
                    </a:lnTo>
                    <a:lnTo>
                      <a:pt x="35876" y="6605"/>
                    </a:lnTo>
                    <a:lnTo>
                      <a:pt x="40659" y="6133"/>
                    </a:lnTo>
                    <a:lnTo>
                      <a:pt x="45573" y="6503"/>
                    </a:lnTo>
                    <a:lnTo>
                      <a:pt x="47919" y="5808"/>
                    </a:lnTo>
                    <a:lnTo>
                      <a:pt x="49849" y="4590"/>
                    </a:lnTo>
                    <a:lnTo>
                      <a:pt x="52671" y="4248"/>
                    </a:lnTo>
                    <a:lnTo>
                      <a:pt x="52818" y="4233"/>
                    </a:lnTo>
                    <a:lnTo>
                      <a:pt x="57036" y="5169"/>
                    </a:lnTo>
                    <a:lnTo>
                      <a:pt x="57360" y="4624"/>
                    </a:lnTo>
                    <a:lnTo>
                      <a:pt x="57541" y="4384"/>
                    </a:lnTo>
                    <a:lnTo>
                      <a:pt x="57461" y="1725"/>
                    </a:lnTo>
                    <a:lnTo>
                      <a:pt x="58796" y="514"/>
                    </a:lnTo>
                    <a:lnTo>
                      <a:pt x="60031" y="0"/>
                    </a:lnTo>
                    <a:lnTo>
                      <a:pt x="64244" y="168"/>
                    </a:lnTo>
                    <a:lnTo>
                      <a:pt x="64794" y="984"/>
                    </a:lnTo>
                    <a:lnTo>
                      <a:pt x="65015" y="2250"/>
                    </a:lnTo>
                    <a:lnTo>
                      <a:pt x="65390" y="3945"/>
                    </a:lnTo>
                    <a:lnTo>
                      <a:pt x="66092" y="4413"/>
                    </a:lnTo>
                    <a:lnTo>
                      <a:pt x="66476" y="5080"/>
                    </a:lnTo>
                    <a:lnTo>
                      <a:pt x="66403" y="6252"/>
                    </a:lnTo>
                    <a:lnTo>
                      <a:pt x="67226" y="7126"/>
                    </a:lnTo>
                    <a:lnTo>
                      <a:pt x="69154" y="9492"/>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20" name="ee4p_SE_1_15912"/>
              <p:cNvSpPr>
                <a:spLocks noChangeAspect="1"/>
              </p:cNvSpPr>
              <p:nvPr>
                <p:custDataLst>
                  <p:tags r:id="rId43"/>
                </p:custDataLst>
              </p:nvPr>
            </p:nvSpPr>
            <p:spPr>
              <a:xfrm>
                <a:off x="4748846" y="2030905"/>
                <a:ext cx="1140275" cy="1868306"/>
              </a:xfrm>
              <a:custGeom>
                <a:avLst/>
                <a:gdLst>
                  <a:gd name="connsiteX0" fmla="*/ 129980 w 287641"/>
                  <a:gd name="connsiteY0" fmla="*/ 408700 h 471291"/>
                  <a:gd name="connsiteX1" fmla="*/ 131392 w 287641"/>
                  <a:gd name="connsiteY1" fmla="*/ 409106 h 471291"/>
                  <a:gd name="connsiteX2" fmla="*/ 132021 w 287641"/>
                  <a:gd name="connsiteY2" fmla="*/ 409502 h 471291"/>
                  <a:gd name="connsiteX3" fmla="*/ 130533 w 287641"/>
                  <a:gd name="connsiteY3" fmla="*/ 410751 h 471291"/>
                  <a:gd name="connsiteX4" fmla="*/ 130706 w 287641"/>
                  <a:gd name="connsiteY4" fmla="*/ 412376 h 471291"/>
                  <a:gd name="connsiteX5" fmla="*/ 130602 w 287641"/>
                  <a:gd name="connsiteY5" fmla="*/ 413049 h 471291"/>
                  <a:gd name="connsiteX6" fmla="*/ 126847 w 287641"/>
                  <a:gd name="connsiteY6" fmla="*/ 420100 h 471291"/>
                  <a:gd name="connsiteX7" fmla="*/ 125843 w 287641"/>
                  <a:gd name="connsiteY7" fmla="*/ 424667 h 471291"/>
                  <a:gd name="connsiteX8" fmla="*/ 124511 w 287641"/>
                  <a:gd name="connsiteY8" fmla="*/ 425780 h 471291"/>
                  <a:gd name="connsiteX9" fmla="*/ 118993 w 287641"/>
                  <a:gd name="connsiteY9" fmla="*/ 441942 h 471291"/>
                  <a:gd name="connsiteX10" fmla="*/ 117858 w 287641"/>
                  <a:gd name="connsiteY10" fmla="*/ 443517 h 471291"/>
                  <a:gd name="connsiteX11" fmla="*/ 116851 w 287641"/>
                  <a:gd name="connsiteY11" fmla="*/ 443406 h 471291"/>
                  <a:gd name="connsiteX12" fmla="*/ 116180 w 287641"/>
                  <a:gd name="connsiteY12" fmla="*/ 441305 h 471291"/>
                  <a:gd name="connsiteX13" fmla="*/ 116022 w 287641"/>
                  <a:gd name="connsiteY13" fmla="*/ 435892 h 471291"/>
                  <a:gd name="connsiteX14" fmla="*/ 116424 w 287641"/>
                  <a:gd name="connsiteY14" fmla="*/ 433213 h 471291"/>
                  <a:gd name="connsiteX15" fmla="*/ 121246 w 287641"/>
                  <a:gd name="connsiteY15" fmla="*/ 423521 h 471291"/>
                  <a:gd name="connsiteX16" fmla="*/ 123398 w 287641"/>
                  <a:gd name="connsiteY16" fmla="*/ 422728 h 471291"/>
                  <a:gd name="connsiteX17" fmla="*/ 126426 w 287641"/>
                  <a:gd name="connsiteY17" fmla="*/ 416765 h 471291"/>
                  <a:gd name="connsiteX18" fmla="*/ 127242 w 287641"/>
                  <a:gd name="connsiteY18" fmla="*/ 414108 h 471291"/>
                  <a:gd name="connsiteX19" fmla="*/ 128555 w 287641"/>
                  <a:gd name="connsiteY19" fmla="*/ 411712 h 471291"/>
                  <a:gd name="connsiteX20" fmla="*/ 129330 w 287641"/>
                  <a:gd name="connsiteY20" fmla="*/ 409567 h 471291"/>
                  <a:gd name="connsiteX21" fmla="*/ 171445 w 287641"/>
                  <a:gd name="connsiteY21" fmla="*/ 390509 h 471291"/>
                  <a:gd name="connsiteX22" fmla="*/ 172680 w 287641"/>
                  <a:gd name="connsiteY22" fmla="*/ 391004 h 471291"/>
                  <a:gd name="connsiteX23" fmla="*/ 175334 w 287641"/>
                  <a:gd name="connsiteY23" fmla="*/ 393055 h 471291"/>
                  <a:gd name="connsiteX24" fmla="*/ 173505 w 287641"/>
                  <a:gd name="connsiteY24" fmla="*/ 393817 h 471291"/>
                  <a:gd name="connsiteX25" fmla="*/ 172429 w 287641"/>
                  <a:gd name="connsiteY25" fmla="*/ 396070 h 471291"/>
                  <a:gd name="connsiteX26" fmla="*/ 170948 w 287641"/>
                  <a:gd name="connsiteY26" fmla="*/ 396450 h 471291"/>
                  <a:gd name="connsiteX27" fmla="*/ 169527 w 287641"/>
                  <a:gd name="connsiteY27" fmla="*/ 397201 h 471291"/>
                  <a:gd name="connsiteX28" fmla="*/ 169020 w 287641"/>
                  <a:gd name="connsiteY28" fmla="*/ 404312 h 471291"/>
                  <a:gd name="connsiteX29" fmla="*/ 171607 w 287641"/>
                  <a:gd name="connsiteY29" fmla="*/ 407008 h 471291"/>
                  <a:gd name="connsiteX30" fmla="*/ 170186 w 287641"/>
                  <a:gd name="connsiteY30" fmla="*/ 407385 h 471291"/>
                  <a:gd name="connsiteX31" fmla="*/ 168886 w 287641"/>
                  <a:gd name="connsiteY31" fmla="*/ 408192 h 471291"/>
                  <a:gd name="connsiteX32" fmla="*/ 167957 w 287641"/>
                  <a:gd name="connsiteY32" fmla="*/ 409384 h 471291"/>
                  <a:gd name="connsiteX33" fmla="*/ 167007 w 287641"/>
                  <a:gd name="connsiteY33" fmla="*/ 411948 h 471291"/>
                  <a:gd name="connsiteX34" fmla="*/ 163438 w 287641"/>
                  <a:gd name="connsiteY34" fmla="*/ 413400 h 471291"/>
                  <a:gd name="connsiteX35" fmla="*/ 162086 w 287641"/>
                  <a:gd name="connsiteY35" fmla="*/ 414474 h 471291"/>
                  <a:gd name="connsiteX36" fmla="*/ 160093 w 287641"/>
                  <a:gd name="connsiteY36" fmla="*/ 416861 h 471291"/>
                  <a:gd name="connsiteX37" fmla="*/ 159054 w 287641"/>
                  <a:gd name="connsiteY37" fmla="*/ 420321 h 471291"/>
                  <a:gd name="connsiteX38" fmla="*/ 157035 w 287641"/>
                  <a:gd name="connsiteY38" fmla="*/ 421795 h 471291"/>
                  <a:gd name="connsiteX39" fmla="*/ 154768 w 287641"/>
                  <a:gd name="connsiteY39" fmla="*/ 422144 h 471291"/>
                  <a:gd name="connsiteX40" fmla="*/ 156098 w 287641"/>
                  <a:gd name="connsiteY40" fmla="*/ 419312 h 471291"/>
                  <a:gd name="connsiteX41" fmla="*/ 157841 w 287641"/>
                  <a:gd name="connsiteY41" fmla="*/ 417002 h 471291"/>
                  <a:gd name="connsiteX42" fmla="*/ 156165 w 287641"/>
                  <a:gd name="connsiteY42" fmla="*/ 415416 h 471291"/>
                  <a:gd name="connsiteX43" fmla="*/ 155156 w 287641"/>
                  <a:gd name="connsiteY43" fmla="*/ 412931 h 471291"/>
                  <a:gd name="connsiteX44" fmla="*/ 153855 w 287641"/>
                  <a:gd name="connsiteY44" fmla="*/ 411024 h 471291"/>
                  <a:gd name="connsiteX45" fmla="*/ 154891 w 287641"/>
                  <a:gd name="connsiteY45" fmla="*/ 408891 h 471291"/>
                  <a:gd name="connsiteX46" fmla="*/ 154381 w 287641"/>
                  <a:gd name="connsiteY46" fmla="*/ 405391 h 471291"/>
                  <a:gd name="connsiteX47" fmla="*/ 154550 w 287641"/>
                  <a:gd name="connsiteY47" fmla="*/ 401970 h 471291"/>
                  <a:gd name="connsiteX48" fmla="*/ 156061 w 287641"/>
                  <a:gd name="connsiteY48" fmla="*/ 400241 h 471291"/>
                  <a:gd name="connsiteX49" fmla="*/ 157793 w 287641"/>
                  <a:gd name="connsiteY49" fmla="*/ 398831 h 471291"/>
                  <a:gd name="connsiteX50" fmla="*/ 160490 w 287641"/>
                  <a:gd name="connsiteY50" fmla="*/ 395583 h 471291"/>
                  <a:gd name="connsiteX51" fmla="*/ 163414 w 287641"/>
                  <a:gd name="connsiteY51" fmla="*/ 393226 h 471291"/>
                  <a:gd name="connsiteX52" fmla="*/ 167493 w 287641"/>
                  <a:gd name="connsiteY52" fmla="*/ 392166 h 471291"/>
                  <a:gd name="connsiteX53" fmla="*/ 169335 w 287641"/>
                  <a:gd name="connsiteY53" fmla="*/ 393143 h 471291"/>
                  <a:gd name="connsiteX54" fmla="*/ 170130 w 287641"/>
                  <a:gd name="connsiteY54" fmla="*/ 390998 h 471291"/>
                  <a:gd name="connsiteX55" fmla="*/ 176625 w 287641"/>
                  <a:gd name="connsiteY55" fmla="*/ 388398 h 471291"/>
                  <a:gd name="connsiteX56" fmla="*/ 179860 w 287641"/>
                  <a:gd name="connsiteY56" fmla="*/ 388520 h 471291"/>
                  <a:gd name="connsiteX57" fmla="*/ 180972 w 287641"/>
                  <a:gd name="connsiteY57" fmla="*/ 388990 h 471291"/>
                  <a:gd name="connsiteX58" fmla="*/ 177100 w 287641"/>
                  <a:gd name="connsiteY58" fmla="*/ 390280 h 471291"/>
                  <a:gd name="connsiteX59" fmla="*/ 176703 w 287641"/>
                  <a:gd name="connsiteY59" fmla="*/ 392277 h 471291"/>
                  <a:gd name="connsiteX60" fmla="*/ 175556 w 287641"/>
                  <a:gd name="connsiteY60" fmla="*/ 392125 h 471291"/>
                  <a:gd name="connsiteX61" fmla="*/ 174511 w 287641"/>
                  <a:gd name="connsiteY61" fmla="*/ 390651 h 471291"/>
                  <a:gd name="connsiteX62" fmla="*/ 161812 w 287641"/>
                  <a:gd name="connsiteY62" fmla="*/ 351984 h 471291"/>
                  <a:gd name="connsiteX63" fmla="*/ 162267 w 287641"/>
                  <a:gd name="connsiteY63" fmla="*/ 352091 h 471291"/>
                  <a:gd name="connsiteX64" fmla="*/ 160734 w 287641"/>
                  <a:gd name="connsiteY64" fmla="*/ 354550 h 471291"/>
                  <a:gd name="connsiteX65" fmla="*/ 159754 w 287641"/>
                  <a:gd name="connsiteY65" fmla="*/ 354860 h 471291"/>
                  <a:gd name="connsiteX66" fmla="*/ 159268 w 287641"/>
                  <a:gd name="connsiteY66" fmla="*/ 354762 h 471291"/>
                  <a:gd name="connsiteX67" fmla="*/ 159873 w 287641"/>
                  <a:gd name="connsiteY67" fmla="*/ 353249 h 471291"/>
                  <a:gd name="connsiteX68" fmla="*/ 160322 w 287641"/>
                  <a:gd name="connsiteY68" fmla="*/ 352596 h 471291"/>
                  <a:gd name="connsiteX69" fmla="*/ 165261 w 287641"/>
                  <a:gd name="connsiteY69" fmla="*/ 337596 h 471291"/>
                  <a:gd name="connsiteX70" fmla="*/ 166975 w 287641"/>
                  <a:gd name="connsiteY70" fmla="*/ 338028 h 471291"/>
                  <a:gd name="connsiteX71" fmla="*/ 166964 w 287641"/>
                  <a:gd name="connsiteY71" fmla="*/ 338356 h 471291"/>
                  <a:gd name="connsiteX72" fmla="*/ 165325 w 287641"/>
                  <a:gd name="connsiteY72" fmla="*/ 339420 h 471291"/>
                  <a:gd name="connsiteX73" fmla="*/ 164697 w 287641"/>
                  <a:gd name="connsiteY73" fmla="*/ 340135 h 471291"/>
                  <a:gd name="connsiteX74" fmla="*/ 164142 w 287641"/>
                  <a:gd name="connsiteY74" fmla="*/ 341220 h 471291"/>
                  <a:gd name="connsiteX75" fmla="*/ 163585 w 287641"/>
                  <a:gd name="connsiteY75" fmla="*/ 339890 h 471291"/>
                  <a:gd name="connsiteX76" fmla="*/ 163807 w 287641"/>
                  <a:gd name="connsiteY76" fmla="*/ 339630 h 471291"/>
                  <a:gd name="connsiteX77" fmla="*/ 164187 w 287641"/>
                  <a:gd name="connsiteY77" fmla="*/ 338316 h 471291"/>
                  <a:gd name="connsiteX78" fmla="*/ 209512 w 287641"/>
                  <a:gd name="connsiteY78" fmla="*/ 0 h 471291"/>
                  <a:gd name="connsiteX79" fmla="*/ 215548 w 287641"/>
                  <a:gd name="connsiteY79" fmla="*/ 2210 h 471291"/>
                  <a:gd name="connsiteX80" fmla="*/ 215812 w 287641"/>
                  <a:gd name="connsiteY80" fmla="*/ 2688 h 471291"/>
                  <a:gd name="connsiteX81" fmla="*/ 215855 w 287641"/>
                  <a:gd name="connsiteY81" fmla="*/ 3839 h 471291"/>
                  <a:gd name="connsiteX82" fmla="*/ 216066 w 287641"/>
                  <a:gd name="connsiteY82" fmla="*/ 5031 h 471291"/>
                  <a:gd name="connsiteX83" fmla="*/ 221923 w 287641"/>
                  <a:gd name="connsiteY83" fmla="*/ 8050 h 471291"/>
                  <a:gd name="connsiteX84" fmla="*/ 223611 w 287641"/>
                  <a:gd name="connsiteY84" fmla="*/ 9646 h 471291"/>
                  <a:gd name="connsiteX85" fmla="*/ 227207 w 287641"/>
                  <a:gd name="connsiteY85" fmla="*/ 12069 h 471291"/>
                  <a:gd name="connsiteX86" fmla="*/ 228159 w 287641"/>
                  <a:gd name="connsiteY86" fmla="*/ 13376 h 471291"/>
                  <a:gd name="connsiteX87" fmla="*/ 231489 w 287641"/>
                  <a:gd name="connsiteY87" fmla="*/ 14904 h 471291"/>
                  <a:gd name="connsiteX88" fmla="*/ 233877 w 287641"/>
                  <a:gd name="connsiteY88" fmla="*/ 16536 h 471291"/>
                  <a:gd name="connsiteX89" fmla="*/ 236667 w 287641"/>
                  <a:gd name="connsiteY89" fmla="*/ 17859 h 471291"/>
                  <a:gd name="connsiteX90" fmla="*/ 239923 w 287641"/>
                  <a:gd name="connsiteY90" fmla="*/ 19914 h 471291"/>
                  <a:gd name="connsiteX91" fmla="*/ 244294 w 287641"/>
                  <a:gd name="connsiteY91" fmla="*/ 21549 h 471291"/>
                  <a:gd name="connsiteX92" fmla="*/ 247986 w 287641"/>
                  <a:gd name="connsiteY92" fmla="*/ 22082 h 471291"/>
                  <a:gd name="connsiteX93" fmla="*/ 257280 w 287641"/>
                  <a:gd name="connsiteY93" fmla="*/ 24881 h 471291"/>
                  <a:gd name="connsiteX94" fmla="*/ 258865 w 287641"/>
                  <a:gd name="connsiteY94" fmla="*/ 25787 h 471291"/>
                  <a:gd name="connsiteX95" fmla="*/ 261547 w 287641"/>
                  <a:gd name="connsiteY95" fmla="*/ 27732 h 471291"/>
                  <a:gd name="connsiteX96" fmla="*/ 264255 w 287641"/>
                  <a:gd name="connsiteY96" fmla="*/ 29982 h 471291"/>
                  <a:gd name="connsiteX97" fmla="*/ 266127 w 287641"/>
                  <a:gd name="connsiteY97" fmla="*/ 34594 h 471291"/>
                  <a:gd name="connsiteX98" fmla="*/ 269136 w 287641"/>
                  <a:gd name="connsiteY98" fmla="*/ 34834 h 471291"/>
                  <a:gd name="connsiteX99" fmla="*/ 269952 w 287641"/>
                  <a:gd name="connsiteY99" fmla="*/ 36419 h 471291"/>
                  <a:gd name="connsiteX100" fmla="*/ 272578 w 287641"/>
                  <a:gd name="connsiteY100" fmla="*/ 39132 h 471291"/>
                  <a:gd name="connsiteX101" fmla="*/ 276218 w 287641"/>
                  <a:gd name="connsiteY101" fmla="*/ 41522 h 471291"/>
                  <a:gd name="connsiteX102" fmla="*/ 276087 w 287641"/>
                  <a:gd name="connsiteY102" fmla="*/ 42326 h 471291"/>
                  <a:gd name="connsiteX103" fmla="*/ 273189 w 287641"/>
                  <a:gd name="connsiteY103" fmla="*/ 44525 h 471291"/>
                  <a:gd name="connsiteX104" fmla="*/ 272878 w 287641"/>
                  <a:gd name="connsiteY104" fmla="*/ 47502 h 471291"/>
                  <a:gd name="connsiteX105" fmla="*/ 273152 w 287641"/>
                  <a:gd name="connsiteY105" fmla="*/ 51297 h 471291"/>
                  <a:gd name="connsiteX106" fmla="*/ 274061 w 287641"/>
                  <a:gd name="connsiteY106" fmla="*/ 54386 h 471291"/>
                  <a:gd name="connsiteX107" fmla="*/ 273966 w 287641"/>
                  <a:gd name="connsiteY107" fmla="*/ 55288 h 471291"/>
                  <a:gd name="connsiteX108" fmla="*/ 273247 w 287641"/>
                  <a:gd name="connsiteY108" fmla="*/ 56351 h 471291"/>
                  <a:gd name="connsiteX109" fmla="*/ 272383 w 287641"/>
                  <a:gd name="connsiteY109" fmla="*/ 58019 h 471291"/>
                  <a:gd name="connsiteX110" fmla="*/ 272075 w 287641"/>
                  <a:gd name="connsiteY110" fmla="*/ 59473 h 471291"/>
                  <a:gd name="connsiteX111" fmla="*/ 272150 w 287641"/>
                  <a:gd name="connsiteY111" fmla="*/ 60186 h 471291"/>
                  <a:gd name="connsiteX112" fmla="*/ 272442 w 287641"/>
                  <a:gd name="connsiteY112" fmla="*/ 60573 h 471291"/>
                  <a:gd name="connsiteX113" fmla="*/ 273968 w 287641"/>
                  <a:gd name="connsiteY113" fmla="*/ 60602 h 471291"/>
                  <a:gd name="connsiteX114" fmla="*/ 276704 w 287641"/>
                  <a:gd name="connsiteY114" fmla="*/ 60945 h 471291"/>
                  <a:gd name="connsiteX115" fmla="*/ 278313 w 287641"/>
                  <a:gd name="connsiteY115" fmla="*/ 61590 h 471291"/>
                  <a:gd name="connsiteX116" fmla="*/ 279226 w 287641"/>
                  <a:gd name="connsiteY116" fmla="*/ 65128 h 471291"/>
                  <a:gd name="connsiteX117" fmla="*/ 278918 w 287641"/>
                  <a:gd name="connsiteY117" fmla="*/ 65807 h 471291"/>
                  <a:gd name="connsiteX118" fmla="*/ 276611 w 287641"/>
                  <a:gd name="connsiteY118" fmla="*/ 67406 h 471291"/>
                  <a:gd name="connsiteX119" fmla="*/ 275935 w 287641"/>
                  <a:gd name="connsiteY119" fmla="*/ 68675 h 471291"/>
                  <a:gd name="connsiteX120" fmla="*/ 275869 w 287641"/>
                  <a:gd name="connsiteY120" fmla="*/ 70538 h 471291"/>
                  <a:gd name="connsiteX121" fmla="*/ 276277 w 287641"/>
                  <a:gd name="connsiteY121" fmla="*/ 72584 h 471291"/>
                  <a:gd name="connsiteX122" fmla="*/ 277069 w 287641"/>
                  <a:gd name="connsiteY122" fmla="*/ 74871 h 471291"/>
                  <a:gd name="connsiteX123" fmla="*/ 278874 w 287641"/>
                  <a:gd name="connsiteY123" fmla="*/ 77315 h 471291"/>
                  <a:gd name="connsiteX124" fmla="*/ 281314 w 287641"/>
                  <a:gd name="connsiteY124" fmla="*/ 79867 h 471291"/>
                  <a:gd name="connsiteX125" fmla="*/ 282917 w 287641"/>
                  <a:gd name="connsiteY125" fmla="*/ 81958 h 471291"/>
                  <a:gd name="connsiteX126" fmla="*/ 283675 w 287641"/>
                  <a:gd name="connsiteY126" fmla="*/ 83430 h 471291"/>
                  <a:gd name="connsiteX127" fmla="*/ 283951 w 287641"/>
                  <a:gd name="connsiteY127" fmla="*/ 84458 h 471291"/>
                  <a:gd name="connsiteX128" fmla="*/ 282852 w 287641"/>
                  <a:gd name="connsiteY128" fmla="*/ 85750 h 471291"/>
                  <a:gd name="connsiteX129" fmla="*/ 281863 w 287641"/>
                  <a:gd name="connsiteY129" fmla="*/ 88303 h 471291"/>
                  <a:gd name="connsiteX130" fmla="*/ 281679 w 287641"/>
                  <a:gd name="connsiteY130" fmla="*/ 91223 h 471291"/>
                  <a:gd name="connsiteX131" fmla="*/ 281230 w 287641"/>
                  <a:gd name="connsiteY131" fmla="*/ 93125 h 471291"/>
                  <a:gd name="connsiteX132" fmla="*/ 279081 w 287641"/>
                  <a:gd name="connsiteY132" fmla="*/ 95739 h 471291"/>
                  <a:gd name="connsiteX133" fmla="*/ 277596 w 287641"/>
                  <a:gd name="connsiteY133" fmla="*/ 96665 h 471291"/>
                  <a:gd name="connsiteX134" fmla="*/ 277173 w 287641"/>
                  <a:gd name="connsiteY134" fmla="*/ 98043 h 471291"/>
                  <a:gd name="connsiteX135" fmla="*/ 276991 w 287641"/>
                  <a:gd name="connsiteY135" fmla="*/ 100353 h 471291"/>
                  <a:gd name="connsiteX136" fmla="*/ 277427 w 287641"/>
                  <a:gd name="connsiteY136" fmla="*/ 103166 h 471291"/>
                  <a:gd name="connsiteX137" fmla="*/ 277577 w 287641"/>
                  <a:gd name="connsiteY137" fmla="*/ 105065 h 471291"/>
                  <a:gd name="connsiteX138" fmla="*/ 278034 w 287641"/>
                  <a:gd name="connsiteY138" fmla="*/ 106431 h 471291"/>
                  <a:gd name="connsiteX139" fmla="*/ 278708 w 287641"/>
                  <a:gd name="connsiteY139" fmla="*/ 107322 h 471291"/>
                  <a:gd name="connsiteX140" fmla="*/ 282155 w 287641"/>
                  <a:gd name="connsiteY140" fmla="*/ 108897 h 471291"/>
                  <a:gd name="connsiteX141" fmla="*/ 284085 w 287641"/>
                  <a:gd name="connsiteY141" fmla="*/ 112118 h 471291"/>
                  <a:gd name="connsiteX142" fmla="*/ 285288 w 287641"/>
                  <a:gd name="connsiteY142" fmla="*/ 114698 h 471291"/>
                  <a:gd name="connsiteX143" fmla="*/ 287641 w 287641"/>
                  <a:gd name="connsiteY143" fmla="*/ 121435 h 471291"/>
                  <a:gd name="connsiteX144" fmla="*/ 281783 w 287641"/>
                  <a:gd name="connsiteY144" fmla="*/ 122275 h 471291"/>
                  <a:gd name="connsiteX145" fmla="*/ 277380 w 287641"/>
                  <a:gd name="connsiteY145" fmla="*/ 120588 h 471291"/>
                  <a:gd name="connsiteX146" fmla="*/ 275184 w 287641"/>
                  <a:gd name="connsiteY146" fmla="*/ 121433 h 471291"/>
                  <a:gd name="connsiteX147" fmla="*/ 271342 w 287641"/>
                  <a:gd name="connsiteY147" fmla="*/ 121469 h 471291"/>
                  <a:gd name="connsiteX148" fmla="*/ 266980 w 287641"/>
                  <a:gd name="connsiteY148" fmla="*/ 122133 h 471291"/>
                  <a:gd name="connsiteX149" fmla="*/ 265510 w 287641"/>
                  <a:gd name="connsiteY149" fmla="*/ 123452 h 471291"/>
                  <a:gd name="connsiteX150" fmla="*/ 264354 w 287641"/>
                  <a:gd name="connsiteY150" fmla="*/ 123982 h 471291"/>
                  <a:gd name="connsiteX151" fmla="*/ 260308 w 287641"/>
                  <a:gd name="connsiteY151" fmla="*/ 122120 h 471291"/>
                  <a:gd name="connsiteX152" fmla="*/ 256488 w 287641"/>
                  <a:gd name="connsiteY152" fmla="*/ 119040 h 471291"/>
                  <a:gd name="connsiteX153" fmla="*/ 253696 w 287641"/>
                  <a:gd name="connsiteY153" fmla="*/ 121389 h 471291"/>
                  <a:gd name="connsiteX154" fmla="*/ 251889 w 287641"/>
                  <a:gd name="connsiteY154" fmla="*/ 121834 h 471291"/>
                  <a:gd name="connsiteX155" fmla="*/ 250265 w 287641"/>
                  <a:gd name="connsiteY155" fmla="*/ 119708 h 471291"/>
                  <a:gd name="connsiteX156" fmla="*/ 248846 w 287641"/>
                  <a:gd name="connsiteY156" fmla="*/ 119363 h 471291"/>
                  <a:gd name="connsiteX157" fmla="*/ 248079 w 287641"/>
                  <a:gd name="connsiteY157" fmla="*/ 120072 h 471291"/>
                  <a:gd name="connsiteX158" fmla="*/ 247408 w 287641"/>
                  <a:gd name="connsiteY158" fmla="*/ 121949 h 471291"/>
                  <a:gd name="connsiteX159" fmla="*/ 246339 w 287641"/>
                  <a:gd name="connsiteY159" fmla="*/ 123425 h 471291"/>
                  <a:gd name="connsiteX160" fmla="*/ 246060 w 287641"/>
                  <a:gd name="connsiteY160" fmla="*/ 124359 h 471291"/>
                  <a:gd name="connsiteX161" fmla="*/ 245875 w 287641"/>
                  <a:gd name="connsiteY161" fmla="*/ 128120 h 471291"/>
                  <a:gd name="connsiteX162" fmla="*/ 245596 w 287641"/>
                  <a:gd name="connsiteY162" fmla="*/ 128991 h 471291"/>
                  <a:gd name="connsiteX163" fmla="*/ 241886 w 287641"/>
                  <a:gd name="connsiteY163" fmla="*/ 128505 h 471291"/>
                  <a:gd name="connsiteX164" fmla="*/ 242109 w 287641"/>
                  <a:gd name="connsiteY164" fmla="*/ 129491 h 471291"/>
                  <a:gd name="connsiteX165" fmla="*/ 242916 w 287641"/>
                  <a:gd name="connsiteY165" fmla="*/ 129987 h 471291"/>
                  <a:gd name="connsiteX166" fmla="*/ 243242 w 287641"/>
                  <a:gd name="connsiteY166" fmla="*/ 130612 h 471291"/>
                  <a:gd name="connsiteX167" fmla="*/ 241897 w 287641"/>
                  <a:gd name="connsiteY167" fmla="*/ 131433 h 471291"/>
                  <a:gd name="connsiteX168" fmla="*/ 238213 w 287641"/>
                  <a:gd name="connsiteY168" fmla="*/ 131356 h 471291"/>
                  <a:gd name="connsiteX169" fmla="*/ 237837 w 287641"/>
                  <a:gd name="connsiteY169" fmla="*/ 132227 h 471291"/>
                  <a:gd name="connsiteX170" fmla="*/ 238874 w 287641"/>
                  <a:gd name="connsiteY170" fmla="*/ 133603 h 471291"/>
                  <a:gd name="connsiteX171" fmla="*/ 238066 w 287641"/>
                  <a:gd name="connsiteY171" fmla="*/ 134807 h 471291"/>
                  <a:gd name="connsiteX172" fmla="*/ 237317 w 287641"/>
                  <a:gd name="connsiteY172" fmla="*/ 135281 h 471291"/>
                  <a:gd name="connsiteX173" fmla="*/ 232918 w 287641"/>
                  <a:gd name="connsiteY173" fmla="*/ 136028 h 471291"/>
                  <a:gd name="connsiteX174" fmla="*/ 230372 w 287641"/>
                  <a:gd name="connsiteY174" fmla="*/ 135857 h 471291"/>
                  <a:gd name="connsiteX175" fmla="*/ 229645 w 287641"/>
                  <a:gd name="connsiteY175" fmla="*/ 136636 h 471291"/>
                  <a:gd name="connsiteX176" fmla="*/ 229441 w 287641"/>
                  <a:gd name="connsiteY176" fmla="*/ 137647 h 471291"/>
                  <a:gd name="connsiteX177" fmla="*/ 229923 w 287641"/>
                  <a:gd name="connsiteY177" fmla="*/ 138639 h 471291"/>
                  <a:gd name="connsiteX178" fmla="*/ 231046 w 287641"/>
                  <a:gd name="connsiteY178" fmla="*/ 139167 h 471291"/>
                  <a:gd name="connsiteX179" fmla="*/ 231415 w 287641"/>
                  <a:gd name="connsiteY179" fmla="*/ 139796 h 471291"/>
                  <a:gd name="connsiteX180" fmla="*/ 231338 w 287641"/>
                  <a:gd name="connsiteY180" fmla="*/ 141158 h 471291"/>
                  <a:gd name="connsiteX181" fmla="*/ 230403 w 287641"/>
                  <a:gd name="connsiteY181" fmla="*/ 141405 h 471291"/>
                  <a:gd name="connsiteX182" fmla="*/ 227749 w 287641"/>
                  <a:gd name="connsiteY182" fmla="*/ 139012 h 471291"/>
                  <a:gd name="connsiteX183" fmla="*/ 226941 w 287641"/>
                  <a:gd name="connsiteY183" fmla="*/ 139135 h 471291"/>
                  <a:gd name="connsiteX184" fmla="*/ 227548 w 287641"/>
                  <a:gd name="connsiteY184" fmla="*/ 140380 h 471291"/>
                  <a:gd name="connsiteX185" fmla="*/ 229064 w 287641"/>
                  <a:gd name="connsiteY185" fmla="*/ 141736 h 471291"/>
                  <a:gd name="connsiteX186" fmla="*/ 229940 w 287641"/>
                  <a:gd name="connsiteY186" fmla="*/ 143120 h 471291"/>
                  <a:gd name="connsiteX187" fmla="*/ 230707 w 287641"/>
                  <a:gd name="connsiteY187" fmla="*/ 144785 h 471291"/>
                  <a:gd name="connsiteX188" fmla="*/ 230558 w 287641"/>
                  <a:gd name="connsiteY188" fmla="*/ 146046 h 471291"/>
                  <a:gd name="connsiteX189" fmla="*/ 227263 w 287641"/>
                  <a:gd name="connsiteY189" fmla="*/ 150112 h 471291"/>
                  <a:gd name="connsiteX190" fmla="*/ 224363 w 287641"/>
                  <a:gd name="connsiteY190" fmla="*/ 152677 h 471291"/>
                  <a:gd name="connsiteX191" fmla="*/ 222199 w 287641"/>
                  <a:gd name="connsiteY191" fmla="*/ 154984 h 471291"/>
                  <a:gd name="connsiteX192" fmla="*/ 220923 w 287641"/>
                  <a:gd name="connsiteY192" fmla="*/ 157427 h 471291"/>
                  <a:gd name="connsiteX193" fmla="*/ 222400 w 287641"/>
                  <a:gd name="connsiteY193" fmla="*/ 158658 h 471291"/>
                  <a:gd name="connsiteX194" fmla="*/ 224043 w 287641"/>
                  <a:gd name="connsiteY194" fmla="*/ 160431 h 471291"/>
                  <a:gd name="connsiteX195" fmla="*/ 225198 w 287641"/>
                  <a:gd name="connsiteY195" fmla="*/ 163837 h 471291"/>
                  <a:gd name="connsiteX196" fmla="*/ 226576 w 287641"/>
                  <a:gd name="connsiteY196" fmla="*/ 166868 h 471291"/>
                  <a:gd name="connsiteX197" fmla="*/ 229357 w 287641"/>
                  <a:gd name="connsiteY197" fmla="*/ 169760 h 471291"/>
                  <a:gd name="connsiteX198" fmla="*/ 228798 w 287641"/>
                  <a:gd name="connsiteY198" fmla="*/ 171430 h 471291"/>
                  <a:gd name="connsiteX199" fmla="*/ 228150 w 287641"/>
                  <a:gd name="connsiteY199" fmla="*/ 172728 h 471291"/>
                  <a:gd name="connsiteX200" fmla="*/ 223523 w 287641"/>
                  <a:gd name="connsiteY200" fmla="*/ 175583 h 471291"/>
                  <a:gd name="connsiteX201" fmla="*/ 218276 w 287641"/>
                  <a:gd name="connsiteY201" fmla="*/ 179878 h 471291"/>
                  <a:gd name="connsiteX202" fmla="*/ 212620 w 287641"/>
                  <a:gd name="connsiteY202" fmla="*/ 190827 h 471291"/>
                  <a:gd name="connsiteX203" fmla="*/ 210739 w 287641"/>
                  <a:gd name="connsiteY203" fmla="*/ 192290 h 471291"/>
                  <a:gd name="connsiteX204" fmla="*/ 205788 w 287641"/>
                  <a:gd name="connsiteY204" fmla="*/ 194137 h 471291"/>
                  <a:gd name="connsiteX205" fmla="*/ 203967 w 287641"/>
                  <a:gd name="connsiteY205" fmla="*/ 195923 h 471291"/>
                  <a:gd name="connsiteX206" fmla="*/ 200281 w 287641"/>
                  <a:gd name="connsiteY206" fmla="*/ 198045 h 471291"/>
                  <a:gd name="connsiteX207" fmla="*/ 193846 w 287641"/>
                  <a:gd name="connsiteY207" fmla="*/ 199865 h 471291"/>
                  <a:gd name="connsiteX208" fmla="*/ 190927 w 287641"/>
                  <a:gd name="connsiteY208" fmla="*/ 202400 h 471291"/>
                  <a:gd name="connsiteX209" fmla="*/ 189609 w 287641"/>
                  <a:gd name="connsiteY209" fmla="*/ 205019 h 471291"/>
                  <a:gd name="connsiteX210" fmla="*/ 188143 w 287641"/>
                  <a:gd name="connsiteY210" fmla="*/ 205205 h 471291"/>
                  <a:gd name="connsiteX211" fmla="*/ 186690 w 287641"/>
                  <a:gd name="connsiteY211" fmla="*/ 204182 h 471291"/>
                  <a:gd name="connsiteX212" fmla="*/ 184751 w 287641"/>
                  <a:gd name="connsiteY212" fmla="*/ 203420 h 471291"/>
                  <a:gd name="connsiteX213" fmla="*/ 184498 w 287641"/>
                  <a:gd name="connsiteY213" fmla="*/ 205128 h 471291"/>
                  <a:gd name="connsiteX214" fmla="*/ 184580 w 287641"/>
                  <a:gd name="connsiteY214" fmla="*/ 206381 h 471291"/>
                  <a:gd name="connsiteX215" fmla="*/ 181477 w 287641"/>
                  <a:gd name="connsiteY215" fmla="*/ 204524 h 471291"/>
                  <a:gd name="connsiteX216" fmla="*/ 180013 w 287641"/>
                  <a:gd name="connsiteY216" fmla="*/ 206227 h 471291"/>
                  <a:gd name="connsiteX217" fmla="*/ 178869 w 287641"/>
                  <a:gd name="connsiteY217" fmla="*/ 209070 h 471291"/>
                  <a:gd name="connsiteX218" fmla="*/ 174403 w 287641"/>
                  <a:gd name="connsiteY218" fmla="*/ 212891 h 471291"/>
                  <a:gd name="connsiteX219" fmla="*/ 169590 w 287641"/>
                  <a:gd name="connsiteY219" fmla="*/ 212204 h 471291"/>
                  <a:gd name="connsiteX220" fmla="*/ 169050 w 287641"/>
                  <a:gd name="connsiteY220" fmla="*/ 212878 h 471291"/>
                  <a:gd name="connsiteX221" fmla="*/ 170331 w 287641"/>
                  <a:gd name="connsiteY221" fmla="*/ 213366 h 471291"/>
                  <a:gd name="connsiteX222" fmla="*/ 170525 w 287641"/>
                  <a:gd name="connsiteY222" fmla="*/ 213976 h 471291"/>
                  <a:gd name="connsiteX223" fmla="*/ 169651 w 287641"/>
                  <a:gd name="connsiteY223" fmla="*/ 214301 h 471291"/>
                  <a:gd name="connsiteX224" fmla="*/ 168327 w 287641"/>
                  <a:gd name="connsiteY224" fmla="*/ 214267 h 471291"/>
                  <a:gd name="connsiteX225" fmla="*/ 166284 w 287641"/>
                  <a:gd name="connsiteY225" fmla="*/ 215021 h 471291"/>
                  <a:gd name="connsiteX226" fmla="*/ 164941 w 287641"/>
                  <a:gd name="connsiteY226" fmla="*/ 214962 h 471291"/>
                  <a:gd name="connsiteX227" fmla="*/ 164304 w 287641"/>
                  <a:gd name="connsiteY227" fmla="*/ 216765 h 471291"/>
                  <a:gd name="connsiteX228" fmla="*/ 163265 w 287641"/>
                  <a:gd name="connsiteY228" fmla="*/ 218950 h 471291"/>
                  <a:gd name="connsiteX229" fmla="*/ 160546 w 287641"/>
                  <a:gd name="connsiteY229" fmla="*/ 219854 h 471291"/>
                  <a:gd name="connsiteX230" fmla="*/ 159143 w 287641"/>
                  <a:gd name="connsiteY230" fmla="*/ 220040 h 471291"/>
                  <a:gd name="connsiteX231" fmla="*/ 158450 w 287641"/>
                  <a:gd name="connsiteY231" fmla="*/ 221281 h 471291"/>
                  <a:gd name="connsiteX232" fmla="*/ 162632 w 287641"/>
                  <a:gd name="connsiteY232" fmla="*/ 221541 h 471291"/>
                  <a:gd name="connsiteX233" fmla="*/ 162298 w 287641"/>
                  <a:gd name="connsiteY233" fmla="*/ 222591 h 471291"/>
                  <a:gd name="connsiteX234" fmla="*/ 162203 w 287641"/>
                  <a:gd name="connsiteY234" fmla="*/ 223640 h 471291"/>
                  <a:gd name="connsiteX235" fmla="*/ 161771 w 287641"/>
                  <a:gd name="connsiteY235" fmla="*/ 224765 h 471291"/>
                  <a:gd name="connsiteX236" fmla="*/ 157016 w 287641"/>
                  <a:gd name="connsiteY236" fmla="*/ 226384 h 471291"/>
                  <a:gd name="connsiteX237" fmla="*/ 156284 w 287641"/>
                  <a:gd name="connsiteY237" fmla="*/ 227659 h 471291"/>
                  <a:gd name="connsiteX238" fmla="*/ 155291 w 287641"/>
                  <a:gd name="connsiteY238" fmla="*/ 228449 h 471291"/>
                  <a:gd name="connsiteX239" fmla="*/ 153176 w 287641"/>
                  <a:gd name="connsiteY239" fmla="*/ 228404 h 471291"/>
                  <a:gd name="connsiteX240" fmla="*/ 153254 w 287641"/>
                  <a:gd name="connsiteY240" fmla="*/ 227668 h 471291"/>
                  <a:gd name="connsiteX241" fmla="*/ 153600 w 287641"/>
                  <a:gd name="connsiteY241" fmla="*/ 226835 h 471291"/>
                  <a:gd name="connsiteX242" fmla="*/ 150449 w 287641"/>
                  <a:gd name="connsiteY242" fmla="*/ 226910 h 471291"/>
                  <a:gd name="connsiteX243" fmla="*/ 149467 w 287641"/>
                  <a:gd name="connsiteY243" fmla="*/ 225080 h 471291"/>
                  <a:gd name="connsiteX244" fmla="*/ 148869 w 287641"/>
                  <a:gd name="connsiteY244" fmla="*/ 225549 h 471291"/>
                  <a:gd name="connsiteX245" fmla="*/ 149223 w 287641"/>
                  <a:gd name="connsiteY245" fmla="*/ 227026 h 471291"/>
                  <a:gd name="connsiteX246" fmla="*/ 150048 w 287641"/>
                  <a:gd name="connsiteY246" fmla="*/ 228561 h 471291"/>
                  <a:gd name="connsiteX247" fmla="*/ 150965 w 287641"/>
                  <a:gd name="connsiteY247" fmla="*/ 230809 h 471291"/>
                  <a:gd name="connsiteX248" fmla="*/ 150220 w 287641"/>
                  <a:gd name="connsiteY248" fmla="*/ 232230 h 471291"/>
                  <a:gd name="connsiteX249" fmla="*/ 149387 w 287641"/>
                  <a:gd name="connsiteY249" fmla="*/ 232934 h 471291"/>
                  <a:gd name="connsiteX250" fmla="*/ 149994 w 287641"/>
                  <a:gd name="connsiteY250" fmla="*/ 233584 h 471291"/>
                  <a:gd name="connsiteX251" fmla="*/ 151676 w 287641"/>
                  <a:gd name="connsiteY251" fmla="*/ 234079 h 471291"/>
                  <a:gd name="connsiteX252" fmla="*/ 152356 w 287641"/>
                  <a:gd name="connsiteY252" fmla="*/ 234966 h 471291"/>
                  <a:gd name="connsiteX253" fmla="*/ 150361 w 287641"/>
                  <a:gd name="connsiteY253" fmla="*/ 235726 h 471291"/>
                  <a:gd name="connsiteX254" fmla="*/ 147871 w 287641"/>
                  <a:gd name="connsiteY254" fmla="*/ 238333 h 471291"/>
                  <a:gd name="connsiteX255" fmla="*/ 145290 w 287641"/>
                  <a:gd name="connsiteY255" fmla="*/ 238397 h 471291"/>
                  <a:gd name="connsiteX256" fmla="*/ 143712 w 287641"/>
                  <a:gd name="connsiteY256" fmla="*/ 240117 h 471291"/>
                  <a:gd name="connsiteX257" fmla="*/ 142036 w 287641"/>
                  <a:gd name="connsiteY257" fmla="*/ 240111 h 471291"/>
                  <a:gd name="connsiteX258" fmla="*/ 140674 w 287641"/>
                  <a:gd name="connsiteY258" fmla="*/ 239028 h 471291"/>
                  <a:gd name="connsiteX259" fmla="*/ 138490 w 287641"/>
                  <a:gd name="connsiteY259" fmla="*/ 238138 h 471291"/>
                  <a:gd name="connsiteX260" fmla="*/ 137787 w 287641"/>
                  <a:gd name="connsiteY260" fmla="*/ 239707 h 471291"/>
                  <a:gd name="connsiteX261" fmla="*/ 137674 w 287641"/>
                  <a:gd name="connsiteY261" fmla="*/ 240954 h 471291"/>
                  <a:gd name="connsiteX262" fmla="*/ 138905 w 287641"/>
                  <a:gd name="connsiteY262" fmla="*/ 244105 h 471291"/>
                  <a:gd name="connsiteX263" fmla="*/ 141255 w 287641"/>
                  <a:gd name="connsiteY263" fmla="*/ 246541 h 471291"/>
                  <a:gd name="connsiteX264" fmla="*/ 143431 w 287641"/>
                  <a:gd name="connsiteY264" fmla="*/ 247592 h 471291"/>
                  <a:gd name="connsiteX265" fmla="*/ 141865 w 287641"/>
                  <a:gd name="connsiteY265" fmla="*/ 248301 h 471291"/>
                  <a:gd name="connsiteX266" fmla="*/ 140700 w 287641"/>
                  <a:gd name="connsiteY266" fmla="*/ 249875 h 471291"/>
                  <a:gd name="connsiteX267" fmla="*/ 139294 w 287641"/>
                  <a:gd name="connsiteY267" fmla="*/ 254783 h 471291"/>
                  <a:gd name="connsiteX268" fmla="*/ 138529 w 287641"/>
                  <a:gd name="connsiteY268" fmla="*/ 256712 h 471291"/>
                  <a:gd name="connsiteX269" fmla="*/ 137700 w 287641"/>
                  <a:gd name="connsiteY269" fmla="*/ 260113 h 471291"/>
                  <a:gd name="connsiteX270" fmla="*/ 138225 w 287641"/>
                  <a:gd name="connsiteY270" fmla="*/ 262978 h 471291"/>
                  <a:gd name="connsiteX271" fmla="*/ 138646 w 287641"/>
                  <a:gd name="connsiteY271" fmla="*/ 264385 h 471291"/>
                  <a:gd name="connsiteX272" fmla="*/ 139711 w 287641"/>
                  <a:gd name="connsiteY272" fmla="*/ 266294 h 471291"/>
                  <a:gd name="connsiteX273" fmla="*/ 136817 w 287641"/>
                  <a:gd name="connsiteY273" fmla="*/ 266048 h 471291"/>
                  <a:gd name="connsiteX274" fmla="*/ 133761 w 287641"/>
                  <a:gd name="connsiteY274" fmla="*/ 264933 h 471291"/>
                  <a:gd name="connsiteX275" fmla="*/ 134187 w 287641"/>
                  <a:gd name="connsiteY275" fmla="*/ 267248 h 471291"/>
                  <a:gd name="connsiteX276" fmla="*/ 132310 w 287641"/>
                  <a:gd name="connsiteY276" fmla="*/ 269981 h 471291"/>
                  <a:gd name="connsiteX277" fmla="*/ 132660 w 287641"/>
                  <a:gd name="connsiteY277" fmla="*/ 272389 h 471291"/>
                  <a:gd name="connsiteX278" fmla="*/ 133051 w 287641"/>
                  <a:gd name="connsiteY278" fmla="*/ 273956 h 471291"/>
                  <a:gd name="connsiteX279" fmla="*/ 132470 w 287641"/>
                  <a:gd name="connsiteY279" fmla="*/ 276546 h 471291"/>
                  <a:gd name="connsiteX280" fmla="*/ 133353 w 287641"/>
                  <a:gd name="connsiteY280" fmla="*/ 277359 h 471291"/>
                  <a:gd name="connsiteX281" fmla="*/ 133833 w 287641"/>
                  <a:gd name="connsiteY281" fmla="*/ 278899 h 471291"/>
                  <a:gd name="connsiteX282" fmla="*/ 133042 w 287641"/>
                  <a:gd name="connsiteY282" fmla="*/ 280036 h 471291"/>
                  <a:gd name="connsiteX283" fmla="*/ 133394 w 287641"/>
                  <a:gd name="connsiteY283" fmla="*/ 281014 h 471291"/>
                  <a:gd name="connsiteX284" fmla="*/ 133526 w 287641"/>
                  <a:gd name="connsiteY284" fmla="*/ 284473 h 471291"/>
                  <a:gd name="connsiteX285" fmla="*/ 134126 w 287641"/>
                  <a:gd name="connsiteY285" fmla="*/ 289873 h 471291"/>
                  <a:gd name="connsiteX286" fmla="*/ 133906 w 287641"/>
                  <a:gd name="connsiteY286" fmla="*/ 291014 h 471291"/>
                  <a:gd name="connsiteX287" fmla="*/ 135586 w 287641"/>
                  <a:gd name="connsiteY287" fmla="*/ 295695 h 471291"/>
                  <a:gd name="connsiteX288" fmla="*/ 135195 w 287641"/>
                  <a:gd name="connsiteY288" fmla="*/ 297333 h 471291"/>
                  <a:gd name="connsiteX289" fmla="*/ 134969 w 287641"/>
                  <a:gd name="connsiteY289" fmla="*/ 299419 h 471291"/>
                  <a:gd name="connsiteX290" fmla="*/ 137376 w 287641"/>
                  <a:gd name="connsiteY290" fmla="*/ 301421 h 471291"/>
                  <a:gd name="connsiteX291" fmla="*/ 139525 w 287641"/>
                  <a:gd name="connsiteY291" fmla="*/ 301389 h 471291"/>
                  <a:gd name="connsiteX292" fmla="*/ 141702 w 287641"/>
                  <a:gd name="connsiteY292" fmla="*/ 301358 h 471291"/>
                  <a:gd name="connsiteX293" fmla="*/ 142533 w 287641"/>
                  <a:gd name="connsiteY293" fmla="*/ 301860 h 471291"/>
                  <a:gd name="connsiteX294" fmla="*/ 143367 w 287641"/>
                  <a:gd name="connsiteY294" fmla="*/ 303275 h 471291"/>
                  <a:gd name="connsiteX295" fmla="*/ 144038 w 287641"/>
                  <a:gd name="connsiteY295" fmla="*/ 304945 h 471291"/>
                  <a:gd name="connsiteX296" fmla="*/ 145830 w 287641"/>
                  <a:gd name="connsiteY296" fmla="*/ 304807 h 471291"/>
                  <a:gd name="connsiteX297" fmla="*/ 148691 w 287641"/>
                  <a:gd name="connsiteY297" fmla="*/ 303448 h 471291"/>
                  <a:gd name="connsiteX298" fmla="*/ 150553 w 287641"/>
                  <a:gd name="connsiteY298" fmla="*/ 303124 h 471291"/>
                  <a:gd name="connsiteX299" fmla="*/ 151782 w 287641"/>
                  <a:gd name="connsiteY299" fmla="*/ 305736 h 471291"/>
                  <a:gd name="connsiteX300" fmla="*/ 155124 w 287641"/>
                  <a:gd name="connsiteY300" fmla="*/ 309182 h 471291"/>
                  <a:gd name="connsiteX301" fmla="*/ 157070 w 287641"/>
                  <a:gd name="connsiteY301" fmla="*/ 310724 h 471291"/>
                  <a:gd name="connsiteX302" fmla="*/ 160376 w 287641"/>
                  <a:gd name="connsiteY302" fmla="*/ 311535 h 471291"/>
                  <a:gd name="connsiteX303" fmla="*/ 163859 w 287641"/>
                  <a:gd name="connsiteY303" fmla="*/ 314308 h 471291"/>
                  <a:gd name="connsiteX304" fmla="*/ 163371 w 287641"/>
                  <a:gd name="connsiteY304" fmla="*/ 317646 h 471291"/>
                  <a:gd name="connsiteX305" fmla="*/ 164824 w 287641"/>
                  <a:gd name="connsiteY305" fmla="*/ 318760 h 471291"/>
                  <a:gd name="connsiteX306" fmla="*/ 168934 w 287641"/>
                  <a:gd name="connsiteY306" fmla="*/ 320076 h 471291"/>
                  <a:gd name="connsiteX307" fmla="*/ 170387 w 287641"/>
                  <a:gd name="connsiteY307" fmla="*/ 321849 h 471291"/>
                  <a:gd name="connsiteX308" fmla="*/ 171084 w 287641"/>
                  <a:gd name="connsiteY308" fmla="*/ 323359 h 471291"/>
                  <a:gd name="connsiteX309" fmla="*/ 172166 w 287641"/>
                  <a:gd name="connsiteY309" fmla="*/ 324611 h 471291"/>
                  <a:gd name="connsiteX310" fmla="*/ 173431 w 287641"/>
                  <a:gd name="connsiteY310" fmla="*/ 328388 h 471291"/>
                  <a:gd name="connsiteX311" fmla="*/ 172991 w 287641"/>
                  <a:gd name="connsiteY311" fmla="*/ 330712 h 471291"/>
                  <a:gd name="connsiteX312" fmla="*/ 171335 w 287641"/>
                  <a:gd name="connsiteY312" fmla="*/ 331510 h 471291"/>
                  <a:gd name="connsiteX313" fmla="*/ 167424 w 287641"/>
                  <a:gd name="connsiteY313" fmla="*/ 333997 h 471291"/>
                  <a:gd name="connsiteX314" fmla="*/ 165681 w 287641"/>
                  <a:gd name="connsiteY314" fmla="*/ 335851 h 471291"/>
                  <a:gd name="connsiteX315" fmla="*/ 164314 w 287641"/>
                  <a:gd name="connsiteY315" fmla="*/ 337006 h 471291"/>
                  <a:gd name="connsiteX316" fmla="*/ 160430 w 287641"/>
                  <a:gd name="connsiteY316" fmla="*/ 339479 h 471291"/>
                  <a:gd name="connsiteX317" fmla="*/ 159007 w 287641"/>
                  <a:gd name="connsiteY317" fmla="*/ 339923 h 471291"/>
                  <a:gd name="connsiteX318" fmla="*/ 157644 w 287641"/>
                  <a:gd name="connsiteY318" fmla="*/ 341207 h 471291"/>
                  <a:gd name="connsiteX319" fmla="*/ 156327 w 287641"/>
                  <a:gd name="connsiteY319" fmla="*/ 341769 h 471291"/>
                  <a:gd name="connsiteX320" fmla="*/ 155148 w 287641"/>
                  <a:gd name="connsiteY320" fmla="*/ 341446 h 471291"/>
                  <a:gd name="connsiteX321" fmla="*/ 150740 w 287641"/>
                  <a:gd name="connsiteY321" fmla="*/ 343770 h 471291"/>
                  <a:gd name="connsiteX322" fmla="*/ 151084 w 287641"/>
                  <a:gd name="connsiteY322" fmla="*/ 344762 h 471291"/>
                  <a:gd name="connsiteX323" fmla="*/ 154464 w 287641"/>
                  <a:gd name="connsiteY323" fmla="*/ 345182 h 471291"/>
                  <a:gd name="connsiteX324" fmla="*/ 156187 w 287641"/>
                  <a:gd name="connsiteY324" fmla="*/ 344684 h 471291"/>
                  <a:gd name="connsiteX325" fmla="*/ 157513 w 287641"/>
                  <a:gd name="connsiteY325" fmla="*/ 343516 h 471291"/>
                  <a:gd name="connsiteX326" fmla="*/ 158961 w 287641"/>
                  <a:gd name="connsiteY326" fmla="*/ 343248 h 471291"/>
                  <a:gd name="connsiteX327" fmla="*/ 160283 w 287641"/>
                  <a:gd name="connsiteY327" fmla="*/ 343468 h 471291"/>
                  <a:gd name="connsiteX328" fmla="*/ 161684 w 287641"/>
                  <a:gd name="connsiteY328" fmla="*/ 342548 h 471291"/>
                  <a:gd name="connsiteX329" fmla="*/ 162784 w 287641"/>
                  <a:gd name="connsiteY329" fmla="*/ 342180 h 471291"/>
                  <a:gd name="connsiteX330" fmla="*/ 163920 w 287641"/>
                  <a:gd name="connsiteY330" fmla="*/ 342621 h 471291"/>
                  <a:gd name="connsiteX331" fmla="*/ 165187 w 287641"/>
                  <a:gd name="connsiteY331" fmla="*/ 344828 h 471291"/>
                  <a:gd name="connsiteX332" fmla="*/ 162557 w 287641"/>
                  <a:gd name="connsiteY332" fmla="*/ 345976 h 471291"/>
                  <a:gd name="connsiteX333" fmla="*/ 160691 w 287641"/>
                  <a:gd name="connsiteY333" fmla="*/ 346028 h 471291"/>
                  <a:gd name="connsiteX334" fmla="*/ 159780 w 287641"/>
                  <a:gd name="connsiteY334" fmla="*/ 349640 h 471291"/>
                  <a:gd name="connsiteX335" fmla="*/ 158650 w 287641"/>
                  <a:gd name="connsiteY335" fmla="*/ 351190 h 471291"/>
                  <a:gd name="connsiteX336" fmla="*/ 157841 w 287641"/>
                  <a:gd name="connsiteY336" fmla="*/ 351935 h 471291"/>
                  <a:gd name="connsiteX337" fmla="*/ 153701 w 287641"/>
                  <a:gd name="connsiteY337" fmla="*/ 353469 h 471291"/>
                  <a:gd name="connsiteX338" fmla="*/ 150970 w 287641"/>
                  <a:gd name="connsiteY338" fmla="*/ 355412 h 471291"/>
                  <a:gd name="connsiteX339" fmla="*/ 147750 w 287641"/>
                  <a:gd name="connsiteY339" fmla="*/ 356975 h 471291"/>
                  <a:gd name="connsiteX340" fmla="*/ 146344 w 287641"/>
                  <a:gd name="connsiteY340" fmla="*/ 356635 h 471291"/>
                  <a:gd name="connsiteX341" fmla="*/ 144226 w 287641"/>
                  <a:gd name="connsiteY341" fmla="*/ 358223 h 471291"/>
                  <a:gd name="connsiteX342" fmla="*/ 139518 w 287641"/>
                  <a:gd name="connsiteY342" fmla="*/ 360101 h 471291"/>
                  <a:gd name="connsiteX343" fmla="*/ 137106 w 287641"/>
                  <a:gd name="connsiteY343" fmla="*/ 362629 h 471291"/>
                  <a:gd name="connsiteX344" fmla="*/ 131693 w 287641"/>
                  <a:gd name="connsiteY344" fmla="*/ 364888 h 471291"/>
                  <a:gd name="connsiteX345" fmla="*/ 128935 w 287641"/>
                  <a:gd name="connsiteY345" fmla="*/ 366724 h 471291"/>
                  <a:gd name="connsiteX346" fmla="*/ 121444 w 287641"/>
                  <a:gd name="connsiteY346" fmla="*/ 366820 h 471291"/>
                  <a:gd name="connsiteX347" fmla="*/ 114290 w 287641"/>
                  <a:gd name="connsiteY347" fmla="*/ 366417 h 471291"/>
                  <a:gd name="connsiteX348" fmla="*/ 112044 w 287641"/>
                  <a:gd name="connsiteY348" fmla="*/ 367290 h 471291"/>
                  <a:gd name="connsiteX349" fmla="*/ 114340 w 287641"/>
                  <a:gd name="connsiteY349" fmla="*/ 367560 h 471291"/>
                  <a:gd name="connsiteX350" fmla="*/ 115948 w 287641"/>
                  <a:gd name="connsiteY350" fmla="*/ 368416 h 471291"/>
                  <a:gd name="connsiteX351" fmla="*/ 117877 w 287641"/>
                  <a:gd name="connsiteY351" fmla="*/ 368059 h 471291"/>
                  <a:gd name="connsiteX352" fmla="*/ 122410 w 287641"/>
                  <a:gd name="connsiteY352" fmla="*/ 368487 h 471291"/>
                  <a:gd name="connsiteX353" fmla="*/ 124742 w 287641"/>
                  <a:gd name="connsiteY353" fmla="*/ 368953 h 471291"/>
                  <a:gd name="connsiteX354" fmla="*/ 127735 w 287641"/>
                  <a:gd name="connsiteY354" fmla="*/ 371949 h 471291"/>
                  <a:gd name="connsiteX355" fmla="*/ 125534 w 287641"/>
                  <a:gd name="connsiteY355" fmla="*/ 373013 h 471291"/>
                  <a:gd name="connsiteX356" fmla="*/ 121723 w 287641"/>
                  <a:gd name="connsiteY356" fmla="*/ 373829 h 471291"/>
                  <a:gd name="connsiteX357" fmla="*/ 123152 w 287641"/>
                  <a:gd name="connsiteY357" fmla="*/ 378067 h 471291"/>
                  <a:gd name="connsiteX358" fmla="*/ 124331 w 287641"/>
                  <a:gd name="connsiteY358" fmla="*/ 380919 h 471291"/>
                  <a:gd name="connsiteX359" fmla="*/ 122788 w 287641"/>
                  <a:gd name="connsiteY359" fmla="*/ 382639 h 471291"/>
                  <a:gd name="connsiteX360" fmla="*/ 122673 w 287641"/>
                  <a:gd name="connsiteY360" fmla="*/ 390443 h 471291"/>
                  <a:gd name="connsiteX361" fmla="*/ 120507 w 287641"/>
                  <a:gd name="connsiteY361" fmla="*/ 390592 h 471291"/>
                  <a:gd name="connsiteX362" fmla="*/ 119587 w 287641"/>
                  <a:gd name="connsiteY362" fmla="*/ 393812 h 471291"/>
                  <a:gd name="connsiteX363" fmla="*/ 120269 w 287641"/>
                  <a:gd name="connsiteY363" fmla="*/ 395452 h 471291"/>
                  <a:gd name="connsiteX364" fmla="*/ 120216 w 287641"/>
                  <a:gd name="connsiteY364" fmla="*/ 399257 h 471291"/>
                  <a:gd name="connsiteX365" fmla="*/ 120667 w 287641"/>
                  <a:gd name="connsiteY365" fmla="*/ 401599 h 471291"/>
                  <a:gd name="connsiteX366" fmla="*/ 121729 w 287641"/>
                  <a:gd name="connsiteY366" fmla="*/ 403752 h 471291"/>
                  <a:gd name="connsiteX367" fmla="*/ 121256 w 287641"/>
                  <a:gd name="connsiteY367" fmla="*/ 405996 h 471291"/>
                  <a:gd name="connsiteX368" fmla="*/ 117832 w 287641"/>
                  <a:gd name="connsiteY368" fmla="*/ 411238 h 471291"/>
                  <a:gd name="connsiteX369" fmla="*/ 117910 w 287641"/>
                  <a:gd name="connsiteY369" fmla="*/ 413693 h 471291"/>
                  <a:gd name="connsiteX370" fmla="*/ 118525 w 287641"/>
                  <a:gd name="connsiteY370" fmla="*/ 415150 h 471291"/>
                  <a:gd name="connsiteX371" fmla="*/ 118980 w 287641"/>
                  <a:gd name="connsiteY371" fmla="*/ 417477 h 471291"/>
                  <a:gd name="connsiteX372" fmla="*/ 117424 w 287641"/>
                  <a:gd name="connsiteY372" fmla="*/ 421945 h 471291"/>
                  <a:gd name="connsiteX373" fmla="*/ 116324 w 287641"/>
                  <a:gd name="connsiteY373" fmla="*/ 425671 h 471291"/>
                  <a:gd name="connsiteX374" fmla="*/ 115018 w 287641"/>
                  <a:gd name="connsiteY374" fmla="*/ 428802 h 471291"/>
                  <a:gd name="connsiteX375" fmla="*/ 112094 w 287641"/>
                  <a:gd name="connsiteY375" fmla="*/ 432553 h 471291"/>
                  <a:gd name="connsiteX376" fmla="*/ 110639 w 287641"/>
                  <a:gd name="connsiteY376" fmla="*/ 435353 h 471291"/>
                  <a:gd name="connsiteX377" fmla="*/ 107233 w 287641"/>
                  <a:gd name="connsiteY377" fmla="*/ 444067 h 471291"/>
                  <a:gd name="connsiteX378" fmla="*/ 105545 w 287641"/>
                  <a:gd name="connsiteY378" fmla="*/ 445792 h 471291"/>
                  <a:gd name="connsiteX379" fmla="*/ 103474 w 287641"/>
                  <a:gd name="connsiteY379" fmla="*/ 447117 h 471291"/>
                  <a:gd name="connsiteX380" fmla="*/ 101166 w 287641"/>
                  <a:gd name="connsiteY380" fmla="*/ 445891 h 471291"/>
                  <a:gd name="connsiteX381" fmla="*/ 99049 w 287641"/>
                  <a:gd name="connsiteY381" fmla="*/ 445223 h 471291"/>
                  <a:gd name="connsiteX382" fmla="*/ 96464 w 287641"/>
                  <a:gd name="connsiteY382" fmla="*/ 445304 h 471291"/>
                  <a:gd name="connsiteX383" fmla="*/ 92416 w 287641"/>
                  <a:gd name="connsiteY383" fmla="*/ 446309 h 471291"/>
                  <a:gd name="connsiteX384" fmla="*/ 86326 w 287641"/>
                  <a:gd name="connsiteY384" fmla="*/ 445641 h 471291"/>
                  <a:gd name="connsiteX385" fmla="*/ 80375 w 287641"/>
                  <a:gd name="connsiteY385" fmla="*/ 445963 h 471291"/>
                  <a:gd name="connsiteX386" fmla="*/ 78870 w 287641"/>
                  <a:gd name="connsiteY386" fmla="*/ 446831 h 471291"/>
                  <a:gd name="connsiteX387" fmla="*/ 79772 w 287641"/>
                  <a:gd name="connsiteY387" fmla="*/ 449981 h 471291"/>
                  <a:gd name="connsiteX388" fmla="*/ 77579 w 287641"/>
                  <a:gd name="connsiteY388" fmla="*/ 450394 h 471291"/>
                  <a:gd name="connsiteX389" fmla="*/ 75434 w 287641"/>
                  <a:gd name="connsiteY389" fmla="*/ 449498 h 471291"/>
                  <a:gd name="connsiteX390" fmla="*/ 73547 w 287641"/>
                  <a:gd name="connsiteY390" fmla="*/ 450567 h 471291"/>
                  <a:gd name="connsiteX391" fmla="*/ 71970 w 287641"/>
                  <a:gd name="connsiteY391" fmla="*/ 451739 h 471291"/>
                  <a:gd name="connsiteX392" fmla="*/ 68874 w 287641"/>
                  <a:gd name="connsiteY392" fmla="*/ 454516 h 471291"/>
                  <a:gd name="connsiteX393" fmla="*/ 67837 w 287641"/>
                  <a:gd name="connsiteY393" fmla="*/ 456225 h 471291"/>
                  <a:gd name="connsiteX394" fmla="*/ 67570 w 287641"/>
                  <a:gd name="connsiteY394" fmla="*/ 459439 h 471291"/>
                  <a:gd name="connsiteX395" fmla="*/ 69196 w 287641"/>
                  <a:gd name="connsiteY395" fmla="*/ 462318 h 471291"/>
                  <a:gd name="connsiteX396" fmla="*/ 70638 w 287641"/>
                  <a:gd name="connsiteY396" fmla="*/ 465684 h 471291"/>
                  <a:gd name="connsiteX397" fmla="*/ 66924 w 287641"/>
                  <a:gd name="connsiteY397" fmla="*/ 469739 h 471291"/>
                  <a:gd name="connsiteX398" fmla="*/ 64851 w 287641"/>
                  <a:gd name="connsiteY398" fmla="*/ 469876 h 471291"/>
                  <a:gd name="connsiteX399" fmla="*/ 58800 w 287641"/>
                  <a:gd name="connsiteY399" fmla="*/ 468752 h 471291"/>
                  <a:gd name="connsiteX400" fmla="*/ 48077 w 287641"/>
                  <a:gd name="connsiteY400" fmla="*/ 471291 h 471291"/>
                  <a:gd name="connsiteX401" fmla="*/ 38446 w 287641"/>
                  <a:gd name="connsiteY401" fmla="*/ 469283 h 471291"/>
                  <a:gd name="connsiteX402" fmla="*/ 39657 w 287641"/>
                  <a:gd name="connsiteY402" fmla="*/ 467112 h 471291"/>
                  <a:gd name="connsiteX403" fmla="*/ 39617 w 287641"/>
                  <a:gd name="connsiteY403" fmla="*/ 465514 h 471291"/>
                  <a:gd name="connsiteX404" fmla="*/ 40161 w 287641"/>
                  <a:gd name="connsiteY404" fmla="*/ 463055 h 471291"/>
                  <a:gd name="connsiteX405" fmla="*/ 40484 w 287641"/>
                  <a:gd name="connsiteY405" fmla="*/ 460536 h 471291"/>
                  <a:gd name="connsiteX406" fmla="*/ 40394 w 287641"/>
                  <a:gd name="connsiteY406" fmla="*/ 458849 h 471291"/>
                  <a:gd name="connsiteX407" fmla="*/ 39688 w 287641"/>
                  <a:gd name="connsiteY407" fmla="*/ 457050 h 471291"/>
                  <a:gd name="connsiteX408" fmla="*/ 37313 w 287641"/>
                  <a:gd name="connsiteY408" fmla="*/ 454694 h 471291"/>
                  <a:gd name="connsiteX409" fmla="*/ 31961 w 287641"/>
                  <a:gd name="connsiteY409" fmla="*/ 446722 h 471291"/>
                  <a:gd name="connsiteX410" fmla="*/ 30378 w 287641"/>
                  <a:gd name="connsiteY410" fmla="*/ 443349 h 471291"/>
                  <a:gd name="connsiteX411" fmla="*/ 29277 w 287641"/>
                  <a:gd name="connsiteY411" fmla="*/ 441942 h 471291"/>
                  <a:gd name="connsiteX412" fmla="*/ 30070 w 287641"/>
                  <a:gd name="connsiteY412" fmla="*/ 441866 h 471291"/>
                  <a:gd name="connsiteX413" fmla="*/ 34477 w 287641"/>
                  <a:gd name="connsiteY413" fmla="*/ 443679 h 471291"/>
                  <a:gd name="connsiteX414" fmla="*/ 35505 w 287641"/>
                  <a:gd name="connsiteY414" fmla="*/ 443456 h 471291"/>
                  <a:gd name="connsiteX415" fmla="*/ 36585 w 287641"/>
                  <a:gd name="connsiteY415" fmla="*/ 442775 h 471291"/>
                  <a:gd name="connsiteX416" fmla="*/ 35270 w 287641"/>
                  <a:gd name="connsiteY416" fmla="*/ 440179 h 471291"/>
                  <a:gd name="connsiteX417" fmla="*/ 34140 w 287641"/>
                  <a:gd name="connsiteY417" fmla="*/ 439003 h 471291"/>
                  <a:gd name="connsiteX418" fmla="*/ 33374 w 287641"/>
                  <a:gd name="connsiteY418" fmla="*/ 437243 h 471291"/>
                  <a:gd name="connsiteX419" fmla="*/ 35954 w 287641"/>
                  <a:gd name="connsiteY419" fmla="*/ 436767 h 471291"/>
                  <a:gd name="connsiteX420" fmla="*/ 37818 w 287641"/>
                  <a:gd name="connsiteY420" fmla="*/ 436872 h 471291"/>
                  <a:gd name="connsiteX421" fmla="*/ 39191 w 287641"/>
                  <a:gd name="connsiteY421" fmla="*/ 434890 h 471291"/>
                  <a:gd name="connsiteX422" fmla="*/ 38399 w 287641"/>
                  <a:gd name="connsiteY422" fmla="*/ 431681 h 471291"/>
                  <a:gd name="connsiteX423" fmla="*/ 36397 w 287641"/>
                  <a:gd name="connsiteY423" fmla="*/ 430693 h 471291"/>
                  <a:gd name="connsiteX424" fmla="*/ 34725 w 287641"/>
                  <a:gd name="connsiteY424" fmla="*/ 430263 h 471291"/>
                  <a:gd name="connsiteX425" fmla="*/ 31521 w 287641"/>
                  <a:gd name="connsiteY425" fmla="*/ 425210 h 471291"/>
                  <a:gd name="connsiteX426" fmla="*/ 28178 w 287641"/>
                  <a:gd name="connsiteY426" fmla="*/ 422589 h 471291"/>
                  <a:gd name="connsiteX427" fmla="*/ 22216 w 287641"/>
                  <a:gd name="connsiteY427" fmla="*/ 412449 h 471291"/>
                  <a:gd name="connsiteX428" fmla="*/ 20035 w 287641"/>
                  <a:gd name="connsiteY428" fmla="*/ 405461 h 471291"/>
                  <a:gd name="connsiteX429" fmla="*/ 18008 w 287641"/>
                  <a:gd name="connsiteY429" fmla="*/ 406126 h 471291"/>
                  <a:gd name="connsiteX430" fmla="*/ 17023 w 287641"/>
                  <a:gd name="connsiteY430" fmla="*/ 403076 h 471291"/>
                  <a:gd name="connsiteX431" fmla="*/ 16317 w 287641"/>
                  <a:gd name="connsiteY431" fmla="*/ 400184 h 471291"/>
                  <a:gd name="connsiteX432" fmla="*/ 16176 w 287641"/>
                  <a:gd name="connsiteY432" fmla="*/ 398055 h 471291"/>
                  <a:gd name="connsiteX433" fmla="*/ 12998 w 287641"/>
                  <a:gd name="connsiteY433" fmla="*/ 396834 h 471291"/>
                  <a:gd name="connsiteX434" fmla="*/ 12868 w 287641"/>
                  <a:gd name="connsiteY434" fmla="*/ 395340 h 471291"/>
                  <a:gd name="connsiteX435" fmla="*/ 12296 w 287641"/>
                  <a:gd name="connsiteY435" fmla="*/ 388660 h 471291"/>
                  <a:gd name="connsiteX436" fmla="*/ 8886 w 287641"/>
                  <a:gd name="connsiteY436" fmla="*/ 387761 h 471291"/>
                  <a:gd name="connsiteX437" fmla="*/ 6681 w 287641"/>
                  <a:gd name="connsiteY437" fmla="*/ 384002 h 471291"/>
                  <a:gd name="connsiteX438" fmla="*/ 6288 w 287641"/>
                  <a:gd name="connsiteY438" fmla="*/ 376872 h 471291"/>
                  <a:gd name="connsiteX439" fmla="*/ 4043 w 287641"/>
                  <a:gd name="connsiteY439" fmla="*/ 375571 h 471291"/>
                  <a:gd name="connsiteX440" fmla="*/ 2235 w 287641"/>
                  <a:gd name="connsiteY440" fmla="*/ 375932 h 471291"/>
                  <a:gd name="connsiteX441" fmla="*/ 2320 w 287641"/>
                  <a:gd name="connsiteY441" fmla="*/ 374160 h 471291"/>
                  <a:gd name="connsiteX442" fmla="*/ 2751 w 287641"/>
                  <a:gd name="connsiteY442" fmla="*/ 372496 h 471291"/>
                  <a:gd name="connsiteX443" fmla="*/ 1696 w 287641"/>
                  <a:gd name="connsiteY443" fmla="*/ 365889 h 471291"/>
                  <a:gd name="connsiteX444" fmla="*/ 1343 w 287641"/>
                  <a:gd name="connsiteY444" fmla="*/ 359841 h 471291"/>
                  <a:gd name="connsiteX445" fmla="*/ 486 w 287641"/>
                  <a:gd name="connsiteY445" fmla="*/ 358012 h 471291"/>
                  <a:gd name="connsiteX446" fmla="*/ 0 w 287641"/>
                  <a:gd name="connsiteY446" fmla="*/ 355868 h 471291"/>
                  <a:gd name="connsiteX447" fmla="*/ 436 w 287641"/>
                  <a:gd name="connsiteY447" fmla="*/ 354014 h 471291"/>
                  <a:gd name="connsiteX448" fmla="*/ 1076 w 287641"/>
                  <a:gd name="connsiteY448" fmla="*/ 352949 h 471291"/>
                  <a:gd name="connsiteX449" fmla="*/ 3276 w 287641"/>
                  <a:gd name="connsiteY449" fmla="*/ 352669 h 471291"/>
                  <a:gd name="connsiteX450" fmla="*/ 5332 w 287641"/>
                  <a:gd name="connsiteY450" fmla="*/ 354309 h 471291"/>
                  <a:gd name="connsiteX451" fmla="*/ 7154 w 287641"/>
                  <a:gd name="connsiteY451" fmla="*/ 358440 h 471291"/>
                  <a:gd name="connsiteX452" fmla="*/ 8765 w 287641"/>
                  <a:gd name="connsiteY452" fmla="*/ 358977 h 471291"/>
                  <a:gd name="connsiteX453" fmla="*/ 10959 w 287641"/>
                  <a:gd name="connsiteY453" fmla="*/ 357902 h 471291"/>
                  <a:gd name="connsiteX454" fmla="*/ 12495 w 287641"/>
                  <a:gd name="connsiteY454" fmla="*/ 354890 h 471291"/>
                  <a:gd name="connsiteX455" fmla="*/ 13371 w 287641"/>
                  <a:gd name="connsiteY455" fmla="*/ 350363 h 471291"/>
                  <a:gd name="connsiteX456" fmla="*/ 14395 w 287641"/>
                  <a:gd name="connsiteY456" fmla="*/ 346042 h 471291"/>
                  <a:gd name="connsiteX457" fmla="*/ 13183 w 287641"/>
                  <a:gd name="connsiteY457" fmla="*/ 341411 h 471291"/>
                  <a:gd name="connsiteX458" fmla="*/ 11890 w 287641"/>
                  <a:gd name="connsiteY458" fmla="*/ 337334 h 471291"/>
                  <a:gd name="connsiteX459" fmla="*/ 11799 w 287641"/>
                  <a:gd name="connsiteY459" fmla="*/ 336135 h 471291"/>
                  <a:gd name="connsiteX460" fmla="*/ 15194 w 287641"/>
                  <a:gd name="connsiteY460" fmla="*/ 332688 h 471291"/>
                  <a:gd name="connsiteX461" fmla="*/ 16232 w 287641"/>
                  <a:gd name="connsiteY461" fmla="*/ 329881 h 471291"/>
                  <a:gd name="connsiteX462" fmla="*/ 17358 w 287641"/>
                  <a:gd name="connsiteY462" fmla="*/ 327204 h 471291"/>
                  <a:gd name="connsiteX463" fmla="*/ 18599 w 287641"/>
                  <a:gd name="connsiteY463" fmla="*/ 326293 h 471291"/>
                  <a:gd name="connsiteX464" fmla="*/ 20448 w 287641"/>
                  <a:gd name="connsiteY464" fmla="*/ 326085 h 471291"/>
                  <a:gd name="connsiteX465" fmla="*/ 22601 w 287641"/>
                  <a:gd name="connsiteY465" fmla="*/ 325581 h 471291"/>
                  <a:gd name="connsiteX466" fmla="*/ 25315 w 287641"/>
                  <a:gd name="connsiteY466" fmla="*/ 323786 h 471291"/>
                  <a:gd name="connsiteX467" fmla="*/ 27748 w 287641"/>
                  <a:gd name="connsiteY467" fmla="*/ 321381 h 471291"/>
                  <a:gd name="connsiteX468" fmla="*/ 29608 w 287641"/>
                  <a:gd name="connsiteY468" fmla="*/ 319172 h 471291"/>
                  <a:gd name="connsiteX469" fmla="*/ 30238 w 287641"/>
                  <a:gd name="connsiteY469" fmla="*/ 314796 h 471291"/>
                  <a:gd name="connsiteX470" fmla="*/ 30264 w 287641"/>
                  <a:gd name="connsiteY470" fmla="*/ 312594 h 471291"/>
                  <a:gd name="connsiteX471" fmla="*/ 31083 w 287641"/>
                  <a:gd name="connsiteY471" fmla="*/ 310957 h 471291"/>
                  <a:gd name="connsiteX472" fmla="*/ 31875 w 287641"/>
                  <a:gd name="connsiteY472" fmla="*/ 307757 h 471291"/>
                  <a:gd name="connsiteX473" fmla="*/ 31104 w 287641"/>
                  <a:gd name="connsiteY473" fmla="*/ 304595 h 471291"/>
                  <a:gd name="connsiteX474" fmla="*/ 28705 w 287641"/>
                  <a:gd name="connsiteY474" fmla="*/ 299791 h 471291"/>
                  <a:gd name="connsiteX475" fmla="*/ 25816 w 287641"/>
                  <a:gd name="connsiteY475" fmla="*/ 293016 h 471291"/>
                  <a:gd name="connsiteX476" fmla="*/ 25362 w 287641"/>
                  <a:gd name="connsiteY476" fmla="*/ 289308 h 471291"/>
                  <a:gd name="connsiteX477" fmla="*/ 26679 w 287641"/>
                  <a:gd name="connsiteY477" fmla="*/ 288619 h 471291"/>
                  <a:gd name="connsiteX478" fmla="*/ 29198 w 287641"/>
                  <a:gd name="connsiteY478" fmla="*/ 288004 h 471291"/>
                  <a:gd name="connsiteX479" fmla="*/ 33961 w 287641"/>
                  <a:gd name="connsiteY479" fmla="*/ 287826 h 471291"/>
                  <a:gd name="connsiteX480" fmla="*/ 34471 w 287641"/>
                  <a:gd name="connsiteY480" fmla="*/ 287388 h 471291"/>
                  <a:gd name="connsiteX481" fmla="*/ 34952 w 287641"/>
                  <a:gd name="connsiteY481" fmla="*/ 285761 h 471291"/>
                  <a:gd name="connsiteX482" fmla="*/ 36025 w 287641"/>
                  <a:gd name="connsiteY482" fmla="*/ 283550 h 471291"/>
                  <a:gd name="connsiteX483" fmla="*/ 37172 w 287641"/>
                  <a:gd name="connsiteY483" fmla="*/ 281938 h 471291"/>
                  <a:gd name="connsiteX484" fmla="*/ 37956 w 287641"/>
                  <a:gd name="connsiteY484" fmla="*/ 279631 h 471291"/>
                  <a:gd name="connsiteX485" fmla="*/ 38334 w 287641"/>
                  <a:gd name="connsiteY485" fmla="*/ 277538 h 471291"/>
                  <a:gd name="connsiteX486" fmla="*/ 35609 w 287641"/>
                  <a:gd name="connsiteY486" fmla="*/ 274382 h 471291"/>
                  <a:gd name="connsiteX487" fmla="*/ 32039 w 287641"/>
                  <a:gd name="connsiteY487" fmla="*/ 271147 h 471291"/>
                  <a:gd name="connsiteX488" fmla="*/ 29623 w 287641"/>
                  <a:gd name="connsiteY488" fmla="*/ 270074 h 471291"/>
                  <a:gd name="connsiteX489" fmla="*/ 25317 w 287641"/>
                  <a:gd name="connsiteY489" fmla="*/ 267346 h 471291"/>
                  <a:gd name="connsiteX490" fmla="*/ 22294 w 287641"/>
                  <a:gd name="connsiteY490" fmla="*/ 265062 h 471291"/>
                  <a:gd name="connsiteX491" fmla="*/ 24026 w 287641"/>
                  <a:gd name="connsiteY491" fmla="*/ 256346 h 471291"/>
                  <a:gd name="connsiteX492" fmla="*/ 25315 w 287641"/>
                  <a:gd name="connsiteY492" fmla="*/ 249836 h 471291"/>
                  <a:gd name="connsiteX493" fmla="*/ 25522 w 287641"/>
                  <a:gd name="connsiteY493" fmla="*/ 248251 h 471291"/>
                  <a:gd name="connsiteX494" fmla="*/ 25570 w 287641"/>
                  <a:gd name="connsiteY494" fmla="*/ 245790 h 471291"/>
                  <a:gd name="connsiteX495" fmla="*/ 21391 w 287641"/>
                  <a:gd name="connsiteY495" fmla="*/ 235264 h 471291"/>
                  <a:gd name="connsiteX496" fmla="*/ 21553 w 287641"/>
                  <a:gd name="connsiteY496" fmla="*/ 232916 h 471291"/>
                  <a:gd name="connsiteX497" fmla="*/ 21951 w 287641"/>
                  <a:gd name="connsiteY497" fmla="*/ 230799 h 471291"/>
                  <a:gd name="connsiteX498" fmla="*/ 21503 w 287641"/>
                  <a:gd name="connsiteY498" fmla="*/ 227185 h 471291"/>
                  <a:gd name="connsiteX499" fmla="*/ 21260 w 287641"/>
                  <a:gd name="connsiteY499" fmla="*/ 223946 h 471291"/>
                  <a:gd name="connsiteX500" fmla="*/ 21977 w 287641"/>
                  <a:gd name="connsiteY500" fmla="*/ 222963 h 471291"/>
                  <a:gd name="connsiteX501" fmla="*/ 23682 w 287641"/>
                  <a:gd name="connsiteY501" fmla="*/ 221133 h 471291"/>
                  <a:gd name="connsiteX502" fmla="*/ 22056 w 287641"/>
                  <a:gd name="connsiteY502" fmla="*/ 218291 h 471291"/>
                  <a:gd name="connsiteX503" fmla="*/ 21925 w 287641"/>
                  <a:gd name="connsiteY503" fmla="*/ 218060 h 471291"/>
                  <a:gd name="connsiteX504" fmla="*/ 18856 w 287641"/>
                  <a:gd name="connsiteY504" fmla="*/ 211011 h 471291"/>
                  <a:gd name="connsiteX505" fmla="*/ 23549 w 287641"/>
                  <a:gd name="connsiteY505" fmla="*/ 204008 h 471291"/>
                  <a:gd name="connsiteX506" fmla="*/ 22732 w 287641"/>
                  <a:gd name="connsiteY506" fmla="*/ 200377 h 471291"/>
                  <a:gd name="connsiteX507" fmla="*/ 25535 w 287641"/>
                  <a:gd name="connsiteY507" fmla="*/ 197738 h 471291"/>
                  <a:gd name="connsiteX508" fmla="*/ 30638 w 287641"/>
                  <a:gd name="connsiteY508" fmla="*/ 191681 h 471291"/>
                  <a:gd name="connsiteX509" fmla="*/ 33508 w 287641"/>
                  <a:gd name="connsiteY509" fmla="*/ 188267 h 471291"/>
                  <a:gd name="connsiteX510" fmla="*/ 34117 w 287641"/>
                  <a:gd name="connsiteY510" fmla="*/ 187670 h 471291"/>
                  <a:gd name="connsiteX511" fmla="*/ 36388 w 287641"/>
                  <a:gd name="connsiteY511" fmla="*/ 186168 h 471291"/>
                  <a:gd name="connsiteX512" fmla="*/ 40696 w 287641"/>
                  <a:gd name="connsiteY512" fmla="*/ 184385 h 471291"/>
                  <a:gd name="connsiteX513" fmla="*/ 45471 w 287641"/>
                  <a:gd name="connsiteY513" fmla="*/ 183516 h 471291"/>
                  <a:gd name="connsiteX514" fmla="*/ 47596 w 287641"/>
                  <a:gd name="connsiteY514" fmla="*/ 183527 h 471291"/>
                  <a:gd name="connsiteX515" fmla="*/ 55801 w 287641"/>
                  <a:gd name="connsiteY515" fmla="*/ 184734 h 471291"/>
                  <a:gd name="connsiteX516" fmla="*/ 62210 w 287641"/>
                  <a:gd name="connsiteY516" fmla="*/ 185673 h 471291"/>
                  <a:gd name="connsiteX517" fmla="*/ 63143 w 287641"/>
                  <a:gd name="connsiteY517" fmla="*/ 184730 h 471291"/>
                  <a:gd name="connsiteX518" fmla="*/ 64482 w 287641"/>
                  <a:gd name="connsiteY518" fmla="*/ 182795 h 471291"/>
                  <a:gd name="connsiteX519" fmla="*/ 66205 w 287641"/>
                  <a:gd name="connsiteY519" fmla="*/ 180035 h 471291"/>
                  <a:gd name="connsiteX520" fmla="*/ 66356 w 287641"/>
                  <a:gd name="connsiteY520" fmla="*/ 176962 h 471291"/>
                  <a:gd name="connsiteX521" fmla="*/ 65734 w 287641"/>
                  <a:gd name="connsiteY521" fmla="*/ 172439 h 471291"/>
                  <a:gd name="connsiteX522" fmla="*/ 64799 w 287641"/>
                  <a:gd name="connsiteY522" fmla="*/ 169727 h 471291"/>
                  <a:gd name="connsiteX523" fmla="*/ 60286 w 287641"/>
                  <a:gd name="connsiteY523" fmla="*/ 167963 h 471291"/>
                  <a:gd name="connsiteX524" fmla="*/ 55350 w 287641"/>
                  <a:gd name="connsiteY524" fmla="*/ 165542 h 471291"/>
                  <a:gd name="connsiteX525" fmla="*/ 61420 w 287641"/>
                  <a:gd name="connsiteY525" fmla="*/ 157854 h 471291"/>
                  <a:gd name="connsiteX526" fmla="*/ 65629 w 287641"/>
                  <a:gd name="connsiteY526" fmla="*/ 152501 h 471291"/>
                  <a:gd name="connsiteX527" fmla="*/ 70876 w 287641"/>
                  <a:gd name="connsiteY527" fmla="*/ 144422 h 471291"/>
                  <a:gd name="connsiteX528" fmla="*/ 72508 w 287641"/>
                  <a:gd name="connsiteY528" fmla="*/ 141051 h 471291"/>
                  <a:gd name="connsiteX529" fmla="*/ 73689 w 287641"/>
                  <a:gd name="connsiteY529" fmla="*/ 139711 h 471291"/>
                  <a:gd name="connsiteX530" fmla="*/ 75233 w 287641"/>
                  <a:gd name="connsiteY530" fmla="*/ 127217 h 471291"/>
                  <a:gd name="connsiteX531" fmla="*/ 76257 w 287641"/>
                  <a:gd name="connsiteY531" fmla="*/ 123708 h 471291"/>
                  <a:gd name="connsiteX532" fmla="*/ 77114 w 287641"/>
                  <a:gd name="connsiteY532" fmla="*/ 121873 h 471291"/>
                  <a:gd name="connsiteX533" fmla="*/ 77127 w 287641"/>
                  <a:gd name="connsiteY533" fmla="*/ 119986 h 471291"/>
                  <a:gd name="connsiteX534" fmla="*/ 76570 w 287641"/>
                  <a:gd name="connsiteY534" fmla="*/ 116802 h 471291"/>
                  <a:gd name="connsiteX535" fmla="*/ 75095 w 287641"/>
                  <a:gd name="connsiteY535" fmla="*/ 109590 h 471291"/>
                  <a:gd name="connsiteX536" fmla="*/ 83381 w 287641"/>
                  <a:gd name="connsiteY536" fmla="*/ 108696 h 471291"/>
                  <a:gd name="connsiteX537" fmla="*/ 86080 w 287641"/>
                  <a:gd name="connsiteY537" fmla="*/ 108190 h 471291"/>
                  <a:gd name="connsiteX538" fmla="*/ 88585 w 287641"/>
                  <a:gd name="connsiteY538" fmla="*/ 107326 h 471291"/>
                  <a:gd name="connsiteX539" fmla="*/ 93485 w 287641"/>
                  <a:gd name="connsiteY539" fmla="*/ 105086 h 471291"/>
                  <a:gd name="connsiteX540" fmla="*/ 95892 w 287641"/>
                  <a:gd name="connsiteY540" fmla="*/ 103105 h 471291"/>
                  <a:gd name="connsiteX541" fmla="*/ 94547 w 287641"/>
                  <a:gd name="connsiteY541" fmla="*/ 96329 h 471291"/>
                  <a:gd name="connsiteX542" fmla="*/ 97512 w 287641"/>
                  <a:gd name="connsiteY542" fmla="*/ 94031 h 471291"/>
                  <a:gd name="connsiteX543" fmla="*/ 104746 w 287641"/>
                  <a:gd name="connsiteY543" fmla="*/ 86006 h 471291"/>
                  <a:gd name="connsiteX544" fmla="*/ 112563 w 287641"/>
                  <a:gd name="connsiteY544" fmla="*/ 78290 h 471291"/>
                  <a:gd name="connsiteX545" fmla="*/ 116229 w 287641"/>
                  <a:gd name="connsiteY545" fmla="*/ 75362 h 471291"/>
                  <a:gd name="connsiteX546" fmla="*/ 116609 w 287641"/>
                  <a:gd name="connsiteY546" fmla="*/ 73929 h 471291"/>
                  <a:gd name="connsiteX547" fmla="*/ 116910 w 287641"/>
                  <a:gd name="connsiteY547" fmla="*/ 71624 h 471291"/>
                  <a:gd name="connsiteX548" fmla="*/ 115281 w 287641"/>
                  <a:gd name="connsiteY548" fmla="*/ 67999 h 471291"/>
                  <a:gd name="connsiteX549" fmla="*/ 113532 w 287641"/>
                  <a:gd name="connsiteY549" fmla="*/ 65749 h 471291"/>
                  <a:gd name="connsiteX550" fmla="*/ 110125 w 287641"/>
                  <a:gd name="connsiteY550" fmla="*/ 61479 h 471291"/>
                  <a:gd name="connsiteX551" fmla="*/ 111587 w 287641"/>
                  <a:gd name="connsiteY551" fmla="*/ 58496 h 471291"/>
                  <a:gd name="connsiteX552" fmla="*/ 114098 w 287641"/>
                  <a:gd name="connsiteY552" fmla="*/ 57916 h 471291"/>
                  <a:gd name="connsiteX553" fmla="*/ 117415 w 287641"/>
                  <a:gd name="connsiteY553" fmla="*/ 56743 h 471291"/>
                  <a:gd name="connsiteX554" fmla="*/ 120002 w 287641"/>
                  <a:gd name="connsiteY554" fmla="*/ 54187 h 471291"/>
                  <a:gd name="connsiteX555" fmla="*/ 120254 w 287641"/>
                  <a:gd name="connsiteY555" fmla="*/ 53858 h 471291"/>
                  <a:gd name="connsiteX556" fmla="*/ 124634 w 287641"/>
                  <a:gd name="connsiteY556" fmla="*/ 43774 h 471291"/>
                  <a:gd name="connsiteX557" fmla="*/ 133189 w 287641"/>
                  <a:gd name="connsiteY557" fmla="*/ 38646 h 471291"/>
                  <a:gd name="connsiteX558" fmla="*/ 136597 w 287641"/>
                  <a:gd name="connsiteY558" fmla="*/ 35843 h 471291"/>
                  <a:gd name="connsiteX559" fmla="*/ 141907 w 287641"/>
                  <a:gd name="connsiteY559" fmla="*/ 37949 h 471291"/>
                  <a:gd name="connsiteX560" fmla="*/ 149689 w 287641"/>
                  <a:gd name="connsiteY560" fmla="*/ 41124 h 471291"/>
                  <a:gd name="connsiteX561" fmla="*/ 153150 w 287641"/>
                  <a:gd name="connsiteY561" fmla="*/ 36451 h 471291"/>
                  <a:gd name="connsiteX562" fmla="*/ 154295 w 287641"/>
                  <a:gd name="connsiteY562" fmla="*/ 34715 h 471291"/>
                  <a:gd name="connsiteX563" fmla="*/ 155437 w 287641"/>
                  <a:gd name="connsiteY563" fmla="*/ 32154 h 471291"/>
                  <a:gd name="connsiteX564" fmla="*/ 154979 w 287641"/>
                  <a:gd name="connsiteY564" fmla="*/ 27717 h 471291"/>
                  <a:gd name="connsiteX565" fmla="*/ 154783 w 287641"/>
                  <a:gd name="connsiteY565" fmla="*/ 21940 h 471291"/>
                  <a:gd name="connsiteX566" fmla="*/ 155126 w 287641"/>
                  <a:gd name="connsiteY566" fmla="*/ 19614 h 471291"/>
                  <a:gd name="connsiteX567" fmla="*/ 158232 w 287641"/>
                  <a:gd name="connsiteY567" fmla="*/ 18577 h 471291"/>
                  <a:gd name="connsiteX568" fmla="*/ 159903 w 287641"/>
                  <a:gd name="connsiteY568" fmla="*/ 18309 h 471291"/>
                  <a:gd name="connsiteX569" fmla="*/ 168553 w 287641"/>
                  <a:gd name="connsiteY569" fmla="*/ 20702 h 471291"/>
                  <a:gd name="connsiteX570" fmla="*/ 170730 w 287641"/>
                  <a:gd name="connsiteY570" fmla="*/ 20661 h 471291"/>
                  <a:gd name="connsiteX571" fmla="*/ 174807 w 287641"/>
                  <a:gd name="connsiteY571" fmla="*/ 20983 h 471291"/>
                  <a:gd name="connsiteX572" fmla="*/ 179370 w 287641"/>
                  <a:gd name="connsiteY572" fmla="*/ 22034 h 471291"/>
                  <a:gd name="connsiteX573" fmla="*/ 188927 w 287641"/>
                  <a:gd name="connsiteY573" fmla="*/ 24826 h 471291"/>
                  <a:gd name="connsiteX574" fmla="*/ 192881 w 287641"/>
                  <a:gd name="connsiteY574" fmla="*/ 25981 h 471291"/>
                  <a:gd name="connsiteX575" fmla="*/ 195088 w 287641"/>
                  <a:gd name="connsiteY575" fmla="*/ 26205 h 471291"/>
                  <a:gd name="connsiteX576" fmla="*/ 196993 w 287641"/>
                  <a:gd name="connsiteY576" fmla="*/ 24905 h 471291"/>
                  <a:gd name="connsiteX577" fmla="*/ 201063 w 287641"/>
                  <a:gd name="connsiteY577" fmla="*/ 21566 h 471291"/>
                  <a:gd name="connsiteX578" fmla="*/ 195066 w 287641"/>
                  <a:gd name="connsiteY578" fmla="*/ 19091 h 471291"/>
                  <a:gd name="connsiteX579" fmla="*/ 199016 w 287641"/>
                  <a:gd name="connsiteY579" fmla="*/ 16583 h 471291"/>
                  <a:gd name="connsiteX580" fmla="*/ 201063 w 287641"/>
                  <a:gd name="connsiteY580" fmla="*/ 14051 h 471291"/>
                  <a:gd name="connsiteX581" fmla="*/ 202819 w 287641"/>
                  <a:gd name="connsiteY581" fmla="*/ 10934 h 471291"/>
                  <a:gd name="connsiteX582" fmla="*/ 203451 w 287641"/>
                  <a:gd name="connsiteY582" fmla="*/ 7280 h 471291"/>
                  <a:gd name="connsiteX583" fmla="*/ 203209 w 287641"/>
                  <a:gd name="connsiteY583" fmla="*/ 5312 h 471291"/>
                  <a:gd name="connsiteX584" fmla="*/ 201998 w 287641"/>
                  <a:gd name="connsiteY584" fmla="*/ 3971 h 471291"/>
                  <a:gd name="connsiteX585" fmla="*/ 198336 w 287641"/>
                  <a:gd name="connsiteY585" fmla="*/ 619 h 471291"/>
                  <a:gd name="connsiteX586" fmla="*/ 206634 w 287641"/>
                  <a:gd name="connsiteY586" fmla="*/ 138 h 47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Lst>
                <a:rect l="l" t="t" r="r" b="b"/>
                <a:pathLst>
                  <a:path w="287641" h="471291">
                    <a:moveTo>
                      <a:pt x="129980" y="408700"/>
                    </a:moveTo>
                    <a:lnTo>
                      <a:pt x="131392" y="409106"/>
                    </a:lnTo>
                    <a:lnTo>
                      <a:pt x="132021" y="409502"/>
                    </a:lnTo>
                    <a:lnTo>
                      <a:pt x="130533" y="410751"/>
                    </a:lnTo>
                    <a:lnTo>
                      <a:pt x="130706" y="412376"/>
                    </a:lnTo>
                    <a:lnTo>
                      <a:pt x="130602" y="413049"/>
                    </a:lnTo>
                    <a:lnTo>
                      <a:pt x="126847" y="420100"/>
                    </a:lnTo>
                    <a:lnTo>
                      <a:pt x="125843" y="424667"/>
                    </a:lnTo>
                    <a:lnTo>
                      <a:pt x="124511" y="425780"/>
                    </a:lnTo>
                    <a:lnTo>
                      <a:pt x="118993" y="441942"/>
                    </a:lnTo>
                    <a:lnTo>
                      <a:pt x="117858" y="443517"/>
                    </a:lnTo>
                    <a:lnTo>
                      <a:pt x="116851" y="443406"/>
                    </a:lnTo>
                    <a:lnTo>
                      <a:pt x="116180" y="441305"/>
                    </a:lnTo>
                    <a:lnTo>
                      <a:pt x="116022" y="435892"/>
                    </a:lnTo>
                    <a:lnTo>
                      <a:pt x="116424" y="433213"/>
                    </a:lnTo>
                    <a:lnTo>
                      <a:pt x="121246" y="423521"/>
                    </a:lnTo>
                    <a:lnTo>
                      <a:pt x="123398" y="422728"/>
                    </a:lnTo>
                    <a:lnTo>
                      <a:pt x="126426" y="416765"/>
                    </a:lnTo>
                    <a:lnTo>
                      <a:pt x="127242" y="414108"/>
                    </a:lnTo>
                    <a:lnTo>
                      <a:pt x="128555" y="411712"/>
                    </a:lnTo>
                    <a:lnTo>
                      <a:pt x="129330" y="409567"/>
                    </a:lnTo>
                    <a:close/>
                    <a:moveTo>
                      <a:pt x="171445" y="390509"/>
                    </a:moveTo>
                    <a:lnTo>
                      <a:pt x="172680" y="391004"/>
                    </a:lnTo>
                    <a:lnTo>
                      <a:pt x="175334" y="393055"/>
                    </a:lnTo>
                    <a:lnTo>
                      <a:pt x="173505" y="393817"/>
                    </a:lnTo>
                    <a:lnTo>
                      <a:pt x="172429" y="396070"/>
                    </a:lnTo>
                    <a:lnTo>
                      <a:pt x="170948" y="396450"/>
                    </a:lnTo>
                    <a:lnTo>
                      <a:pt x="169527" y="397201"/>
                    </a:lnTo>
                    <a:lnTo>
                      <a:pt x="169020" y="404312"/>
                    </a:lnTo>
                    <a:lnTo>
                      <a:pt x="171607" y="407008"/>
                    </a:lnTo>
                    <a:lnTo>
                      <a:pt x="170186" y="407385"/>
                    </a:lnTo>
                    <a:lnTo>
                      <a:pt x="168886" y="408192"/>
                    </a:lnTo>
                    <a:lnTo>
                      <a:pt x="167957" y="409384"/>
                    </a:lnTo>
                    <a:lnTo>
                      <a:pt x="167007" y="411948"/>
                    </a:lnTo>
                    <a:lnTo>
                      <a:pt x="163438" y="413400"/>
                    </a:lnTo>
                    <a:lnTo>
                      <a:pt x="162086" y="414474"/>
                    </a:lnTo>
                    <a:lnTo>
                      <a:pt x="160093" y="416861"/>
                    </a:lnTo>
                    <a:lnTo>
                      <a:pt x="159054" y="420321"/>
                    </a:lnTo>
                    <a:lnTo>
                      <a:pt x="157035" y="421795"/>
                    </a:lnTo>
                    <a:lnTo>
                      <a:pt x="154768" y="422144"/>
                    </a:lnTo>
                    <a:lnTo>
                      <a:pt x="156098" y="419312"/>
                    </a:lnTo>
                    <a:lnTo>
                      <a:pt x="157841" y="417002"/>
                    </a:lnTo>
                    <a:lnTo>
                      <a:pt x="156165" y="415416"/>
                    </a:lnTo>
                    <a:lnTo>
                      <a:pt x="155156" y="412931"/>
                    </a:lnTo>
                    <a:lnTo>
                      <a:pt x="153855" y="411024"/>
                    </a:lnTo>
                    <a:lnTo>
                      <a:pt x="154891" y="408891"/>
                    </a:lnTo>
                    <a:lnTo>
                      <a:pt x="154381" y="405391"/>
                    </a:lnTo>
                    <a:lnTo>
                      <a:pt x="154550" y="401970"/>
                    </a:lnTo>
                    <a:lnTo>
                      <a:pt x="156061" y="400241"/>
                    </a:lnTo>
                    <a:lnTo>
                      <a:pt x="157793" y="398831"/>
                    </a:lnTo>
                    <a:lnTo>
                      <a:pt x="160490" y="395583"/>
                    </a:lnTo>
                    <a:lnTo>
                      <a:pt x="163414" y="393226"/>
                    </a:lnTo>
                    <a:lnTo>
                      <a:pt x="167493" y="392166"/>
                    </a:lnTo>
                    <a:lnTo>
                      <a:pt x="169335" y="393143"/>
                    </a:lnTo>
                    <a:lnTo>
                      <a:pt x="170130" y="390998"/>
                    </a:lnTo>
                    <a:close/>
                    <a:moveTo>
                      <a:pt x="176625" y="388398"/>
                    </a:moveTo>
                    <a:lnTo>
                      <a:pt x="179860" y="388520"/>
                    </a:lnTo>
                    <a:lnTo>
                      <a:pt x="180972" y="388990"/>
                    </a:lnTo>
                    <a:lnTo>
                      <a:pt x="177100" y="390280"/>
                    </a:lnTo>
                    <a:lnTo>
                      <a:pt x="176703" y="392277"/>
                    </a:lnTo>
                    <a:lnTo>
                      <a:pt x="175556" y="392125"/>
                    </a:lnTo>
                    <a:lnTo>
                      <a:pt x="174511" y="390651"/>
                    </a:lnTo>
                    <a:close/>
                    <a:moveTo>
                      <a:pt x="161812" y="351984"/>
                    </a:moveTo>
                    <a:lnTo>
                      <a:pt x="162267" y="352091"/>
                    </a:lnTo>
                    <a:lnTo>
                      <a:pt x="160734" y="354550"/>
                    </a:lnTo>
                    <a:lnTo>
                      <a:pt x="159754" y="354860"/>
                    </a:lnTo>
                    <a:lnTo>
                      <a:pt x="159268" y="354762"/>
                    </a:lnTo>
                    <a:lnTo>
                      <a:pt x="159873" y="353249"/>
                    </a:lnTo>
                    <a:lnTo>
                      <a:pt x="160322" y="352596"/>
                    </a:lnTo>
                    <a:close/>
                    <a:moveTo>
                      <a:pt x="165261" y="337596"/>
                    </a:moveTo>
                    <a:lnTo>
                      <a:pt x="166975" y="338028"/>
                    </a:lnTo>
                    <a:lnTo>
                      <a:pt x="166964" y="338356"/>
                    </a:lnTo>
                    <a:lnTo>
                      <a:pt x="165325" y="339420"/>
                    </a:lnTo>
                    <a:lnTo>
                      <a:pt x="164697" y="340135"/>
                    </a:lnTo>
                    <a:lnTo>
                      <a:pt x="164142" y="341220"/>
                    </a:lnTo>
                    <a:lnTo>
                      <a:pt x="163585" y="339890"/>
                    </a:lnTo>
                    <a:lnTo>
                      <a:pt x="163807" y="339630"/>
                    </a:lnTo>
                    <a:lnTo>
                      <a:pt x="164187" y="338316"/>
                    </a:lnTo>
                    <a:close/>
                    <a:moveTo>
                      <a:pt x="209512" y="0"/>
                    </a:moveTo>
                    <a:lnTo>
                      <a:pt x="215548" y="2210"/>
                    </a:lnTo>
                    <a:lnTo>
                      <a:pt x="215812" y="2688"/>
                    </a:lnTo>
                    <a:lnTo>
                      <a:pt x="215855" y="3839"/>
                    </a:lnTo>
                    <a:lnTo>
                      <a:pt x="216066" y="5031"/>
                    </a:lnTo>
                    <a:lnTo>
                      <a:pt x="221923" y="8050"/>
                    </a:lnTo>
                    <a:lnTo>
                      <a:pt x="223611" y="9646"/>
                    </a:lnTo>
                    <a:lnTo>
                      <a:pt x="227207" y="12069"/>
                    </a:lnTo>
                    <a:lnTo>
                      <a:pt x="228159" y="13376"/>
                    </a:lnTo>
                    <a:lnTo>
                      <a:pt x="231489" y="14904"/>
                    </a:lnTo>
                    <a:lnTo>
                      <a:pt x="233877" y="16536"/>
                    </a:lnTo>
                    <a:lnTo>
                      <a:pt x="236667" y="17859"/>
                    </a:lnTo>
                    <a:lnTo>
                      <a:pt x="239923" y="19914"/>
                    </a:lnTo>
                    <a:lnTo>
                      <a:pt x="244294" y="21549"/>
                    </a:lnTo>
                    <a:lnTo>
                      <a:pt x="247986" y="22082"/>
                    </a:lnTo>
                    <a:lnTo>
                      <a:pt x="257280" y="24881"/>
                    </a:lnTo>
                    <a:lnTo>
                      <a:pt x="258865" y="25787"/>
                    </a:lnTo>
                    <a:lnTo>
                      <a:pt x="261547" y="27732"/>
                    </a:lnTo>
                    <a:lnTo>
                      <a:pt x="264255" y="29982"/>
                    </a:lnTo>
                    <a:lnTo>
                      <a:pt x="266127" y="34594"/>
                    </a:lnTo>
                    <a:lnTo>
                      <a:pt x="269136" y="34834"/>
                    </a:lnTo>
                    <a:lnTo>
                      <a:pt x="269952" y="36419"/>
                    </a:lnTo>
                    <a:lnTo>
                      <a:pt x="272578" y="39132"/>
                    </a:lnTo>
                    <a:lnTo>
                      <a:pt x="276218" y="41522"/>
                    </a:lnTo>
                    <a:lnTo>
                      <a:pt x="276087" y="42326"/>
                    </a:lnTo>
                    <a:lnTo>
                      <a:pt x="273189" y="44525"/>
                    </a:lnTo>
                    <a:lnTo>
                      <a:pt x="272878" y="47502"/>
                    </a:lnTo>
                    <a:lnTo>
                      <a:pt x="273152" y="51297"/>
                    </a:lnTo>
                    <a:lnTo>
                      <a:pt x="274061" y="54386"/>
                    </a:lnTo>
                    <a:lnTo>
                      <a:pt x="273966" y="55288"/>
                    </a:lnTo>
                    <a:lnTo>
                      <a:pt x="273247" y="56351"/>
                    </a:lnTo>
                    <a:lnTo>
                      <a:pt x="272383" y="58019"/>
                    </a:lnTo>
                    <a:lnTo>
                      <a:pt x="272075" y="59473"/>
                    </a:lnTo>
                    <a:lnTo>
                      <a:pt x="272150" y="60186"/>
                    </a:lnTo>
                    <a:lnTo>
                      <a:pt x="272442" y="60573"/>
                    </a:lnTo>
                    <a:lnTo>
                      <a:pt x="273968" y="60602"/>
                    </a:lnTo>
                    <a:lnTo>
                      <a:pt x="276704" y="60945"/>
                    </a:lnTo>
                    <a:lnTo>
                      <a:pt x="278313" y="61590"/>
                    </a:lnTo>
                    <a:lnTo>
                      <a:pt x="279226" y="65128"/>
                    </a:lnTo>
                    <a:lnTo>
                      <a:pt x="278918" y="65807"/>
                    </a:lnTo>
                    <a:lnTo>
                      <a:pt x="276611" y="67406"/>
                    </a:lnTo>
                    <a:lnTo>
                      <a:pt x="275935" y="68675"/>
                    </a:lnTo>
                    <a:lnTo>
                      <a:pt x="275869" y="70538"/>
                    </a:lnTo>
                    <a:lnTo>
                      <a:pt x="276277" y="72584"/>
                    </a:lnTo>
                    <a:lnTo>
                      <a:pt x="277069" y="74871"/>
                    </a:lnTo>
                    <a:lnTo>
                      <a:pt x="278874" y="77315"/>
                    </a:lnTo>
                    <a:lnTo>
                      <a:pt x="281314" y="79867"/>
                    </a:lnTo>
                    <a:lnTo>
                      <a:pt x="282917" y="81958"/>
                    </a:lnTo>
                    <a:lnTo>
                      <a:pt x="283675" y="83430"/>
                    </a:lnTo>
                    <a:lnTo>
                      <a:pt x="283951" y="84458"/>
                    </a:lnTo>
                    <a:lnTo>
                      <a:pt x="282852" y="85750"/>
                    </a:lnTo>
                    <a:lnTo>
                      <a:pt x="281863" y="88303"/>
                    </a:lnTo>
                    <a:lnTo>
                      <a:pt x="281679" y="91223"/>
                    </a:lnTo>
                    <a:lnTo>
                      <a:pt x="281230" y="93125"/>
                    </a:lnTo>
                    <a:lnTo>
                      <a:pt x="279081" y="95739"/>
                    </a:lnTo>
                    <a:lnTo>
                      <a:pt x="277596" y="96665"/>
                    </a:lnTo>
                    <a:lnTo>
                      <a:pt x="277173" y="98043"/>
                    </a:lnTo>
                    <a:lnTo>
                      <a:pt x="276991" y="100353"/>
                    </a:lnTo>
                    <a:lnTo>
                      <a:pt x="277427" y="103166"/>
                    </a:lnTo>
                    <a:lnTo>
                      <a:pt x="277577" y="105065"/>
                    </a:lnTo>
                    <a:lnTo>
                      <a:pt x="278034" y="106431"/>
                    </a:lnTo>
                    <a:lnTo>
                      <a:pt x="278708" y="107322"/>
                    </a:lnTo>
                    <a:lnTo>
                      <a:pt x="282155" y="108897"/>
                    </a:lnTo>
                    <a:lnTo>
                      <a:pt x="284085" y="112118"/>
                    </a:lnTo>
                    <a:lnTo>
                      <a:pt x="285288" y="114698"/>
                    </a:lnTo>
                    <a:lnTo>
                      <a:pt x="287641" y="121435"/>
                    </a:lnTo>
                    <a:lnTo>
                      <a:pt x="281783" y="122275"/>
                    </a:lnTo>
                    <a:lnTo>
                      <a:pt x="277380" y="120588"/>
                    </a:lnTo>
                    <a:lnTo>
                      <a:pt x="275184" y="121433"/>
                    </a:lnTo>
                    <a:lnTo>
                      <a:pt x="271342" y="121469"/>
                    </a:lnTo>
                    <a:lnTo>
                      <a:pt x="266980" y="122133"/>
                    </a:lnTo>
                    <a:lnTo>
                      <a:pt x="265510" y="123452"/>
                    </a:lnTo>
                    <a:lnTo>
                      <a:pt x="264354" y="123982"/>
                    </a:lnTo>
                    <a:lnTo>
                      <a:pt x="260308" y="122120"/>
                    </a:lnTo>
                    <a:lnTo>
                      <a:pt x="256488" y="119040"/>
                    </a:lnTo>
                    <a:lnTo>
                      <a:pt x="253696" y="121389"/>
                    </a:lnTo>
                    <a:lnTo>
                      <a:pt x="251889" y="121834"/>
                    </a:lnTo>
                    <a:lnTo>
                      <a:pt x="250265" y="119708"/>
                    </a:lnTo>
                    <a:lnTo>
                      <a:pt x="248846" y="119363"/>
                    </a:lnTo>
                    <a:lnTo>
                      <a:pt x="248079" y="120072"/>
                    </a:lnTo>
                    <a:lnTo>
                      <a:pt x="247408" y="121949"/>
                    </a:lnTo>
                    <a:lnTo>
                      <a:pt x="246339" y="123425"/>
                    </a:lnTo>
                    <a:lnTo>
                      <a:pt x="246060" y="124359"/>
                    </a:lnTo>
                    <a:lnTo>
                      <a:pt x="245875" y="128120"/>
                    </a:lnTo>
                    <a:lnTo>
                      <a:pt x="245596" y="128991"/>
                    </a:lnTo>
                    <a:lnTo>
                      <a:pt x="241886" y="128505"/>
                    </a:lnTo>
                    <a:lnTo>
                      <a:pt x="242109" y="129491"/>
                    </a:lnTo>
                    <a:lnTo>
                      <a:pt x="242916" y="129987"/>
                    </a:lnTo>
                    <a:lnTo>
                      <a:pt x="243242" y="130612"/>
                    </a:lnTo>
                    <a:lnTo>
                      <a:pt x="241897" y="131433"/>
                    </a:lnTo>
                    <a:lnTo>
                      <a:pt x="238213" y="131356"/>
                    </a:lnTo>
                    <a:lnTo>
                      <a:pt x="237837" y="132227"/>
                    </a:lnTo>
                    <a:lnTo>
                      <a:pt x="238874" y="133603"/>
                    </a:lnTo>
                    <a:lnTo>
                      <a:pt x="238066" y="134807"/>
                    </a:lnTo>
                    <a:lnTo>
                      <a:pt x="237317" y="135281"/>
                    </a:lnTo>
                    <a:lnTo>
                      <a:pt x="232918" y="136028"/>
                    </a:lnTo>
                    <a:lnTo>
                      <a:pt x="230372" y="135857"/>
                    </a:lnTo>
                    <a:lnTo>
                      <a:pt x="229645" y="136636"/>
                    </a:lnTo>
                    <a:lnTo>
                      <a:pt x="229441" y="137647"/>
                    </a:lnTo>
                    <a:lnTo>
                      <a:pt x="229923" y="138639"/>
                    </a:lnTo>
                    <a:lnTo>
                      <a:pt x="231046" y="139167"/>
                    </a:lnTo>
                    <a:lnTo>
                      <a:pt x="231415" y="139796"/>
                    </a:lnTo>
                    <a:lnTo>
                      <a:pt x="231338" y="141158"/>
                    </a:lnTo>
                    <a:lnTo>
                      <a:pt x="230403" y="141405"/>
                    </a:lnTo>
                    <a:lnTo>
                      <a:pt x="227749" y="139012"/>
                    </a:lnTo>
                    <a:lnTo>
                      <a:pt x="226941" y="139135"/>
                    </a:lnTo>
                    <a:lnTo>
                      <a:pt x="227548" y="140380"/>
                    </a:lnTo>
                    <a:lnTo>
                      <a:pt x="229064" y="141736"/>
                    </a:lnTo>
                    <a:lnTo>
                      <a:pt x="229940" y="143120"/>
                    </a:lnTo>
                    <a:lnTo>
                      <a:pt x="230707" y="144785"/>
                    </a:lnTo>
                    <a:lnTo>
                      <a:pt x="230558" y="146046"/>
                    </a:lnTo>
                    <a:lnTo>
                      <a:pt x="227263" y="150112"/>
                    </a:lnTo>
                    <a:lnTo>
                      <a:pt x="224363" y="152677"/>
                    </a:lnTo>
                    <a:lnTo>
                      <a:pt x="222199" y="154984"/>
                    </a:lnTo>
                    <a:lnTo>
                      <a:pt x="220923" y="157427"/>
                    </a:lnTo>
                    <a:lnTo>
                      <a:pt x="222400" y="158658"/>
                    </a:lnTo>
                    <a:lnTo>
                      <a:pt x="224043" y="160431"/>
                    </a:lnTo>
                    <a:lnTo>
                      <a:pt x="225198" y="163837"/>
                    </a:lnTo>
                    <a:lnTo>
                      <a:pt x="226576" y="166868"/>
                    </a:lnTo>
                    <a:lnTo>
                      <a:pt x="229357" y="169760"/>
                    </a:lnTo>
                    <a:lnTo>
                      <a:pt x="228798" y="171430"/>
                    </a:lnTo>
                    <a:lnTo>
                      <a:pt x="228150" y="172728"/>
                    </a:lnTo>
                    <a:lnTo>
                      <a:pt x="223523" y="175583"/>
                    </a:lnTo>
                    <a:lnTo>
                      <a:pt x="218276" y="179878"/>
                    </a:lnTo>
                    <a:lnTo>
                      <a:pt x="212620" y="190827"/>
                    </a:lnTo>
                    <a:lnTo>
                      <a:pt x="210739" y="192290"/>
                    </a:lnTo>
                    <a:lnTo>
                      <a:pt x="205788" y="194137"/>
                    </a:lnTo>
                    <a:lnTo>
                      <a:pt x="203967" y="195923"/>
                    </a:lnTo>
                    <a:lnTo>
                      <a:pt x="200281" y="198045"/>
                    </a:lnTo>
                    <a:lnTo>
                      <a:pt x="193846" y="199865"/>
                    </a:lnTo>
                    <a:lnTo>
                      <a:pt x="190927" y="202400"/>
                    </a:lnTo>
                    <a:lnTo>
                      <a:pt x="189609" y="205019"/>
                    </a:lnTo>
                    <a:lnTo>
                      <a:pt x="188143" y="205205"/>
                    </a:lnTo>
                    <a:lnTo>
                      <a:pt x="186690" y="204182"/>
                    </a:lnTo>
                    <a:lnTo>
                      <a:pt x="184751" y="203420"/>
                    </a:lnTo>
                    <a:lnTo>
                      <a:pt x="184498" y="205128"/>
                    </a:lnTo>
                    <a:lnTo>
                      <a:pt x="184580" y="206381"/>
                    </a:lnTo>
                    <a:lnTo>
                      <a:pt x="181477" y="204524"/>
                    </a:lnTo>
                    <a:lnTo>
                      <a:pt x="180013" y="206227"/>
                    </a:lnTo>
                    <a:lnTo>
                      <a:pt x="178869" y="209070"/>
                    </a:lnTo>
                    <a:lnTo>
                      <a:pt x="174403" y="212891"/>
                    </a:lnTo>
                    <a:lnTo>
                      <a:pt x="169590" y="212204"/>
                    </a:lnTo>
                    <a:lnTo>
                      <a:pt x="169050" y="212878"/>
                    </a:lnTo>
                    <a:lnTo>
                      <a:pt x="170331" y="213366"/>
                    </a:lnTo>
                    <a:lnTo>
                      <a:pt x="170525" y="213976"/>
                    </a:lnTo>
                    <a:lnTo>
                      <a:pt x="169651" y="214301"/>
                    </a:lnTo>
                    <a:lnTo>
                      <a:pt x="168327" y="214267"/>
                    </a:lnTo>
                    <a:lnTo>
                      <a:pt x="166284" y="215021"/>
                    </a:lnTo>
                    <a:lnTo>
                      <a:pt x="164941" y="214962"/>
                    </a:lnTo>
                    <a:lnTo>
                      <a:pt x="164304" y="216765"/>
                    </a:lnTo>
                    <a:lnTo>
                      <a:pt x="163265" y="218950"/>
                    </a:lnTo>
                    <a:lnTo>
                      <a:pt x="160546" y="219854"/>
                    </a:lnTo>
                    <a:lnTo>
                      <a:pt x="159143" y="220040"/>
                    </a:lnTo>
                    <a:lnTo>
                      <a:pt x="158450" y="221281"/>
                    </a:lnTo>
                    <a:lnTo>
                      <a:pt x="162632" y="221541"/>
                    </a:lnTo>
                    <a:lnTo>
                      <a:pt x="162298" y="222591"/>
                    </a:lnTo>
                    <a:lnTo>
                      <a:pt x="162203" y="223640"/>
                    </a:lnTo>
                    <a:lnTo>
                      <a:pt x="161771" y="224765"/>
                    </a:lnTo>
                    <a:lnTo>
                      <a:pt x="157016" y="226384"/>
                    </a:lnTo>
                    <a:lnTo>
                      <a:pt x="156284" y="227659"/>
                    </a:lnTo>
                    <a:lnTo>
                      <a:pt x="155291" y="228449"/>
                    </a:lnTo>
                    <a:lnTo>
                      <a:pt x="153176" y="228404"/>
                    </a:lnTo>
                    <a:lnTo>
                      <a:pt x="153254" y="227668"/>
                    </a:lnTo>
                    <a:lnTo>
                      <a:pt x="153600" y="226835"/>
                    </a:lnTo>
                    <a:lnTo>
                      <a:pt x="150449" y="226910"/>
                    </a:lnTo>
                    <a:lnTo>
                      <a:pt x="149467" y="225080"/>
                    </a:lnTo>
                    <a:lnTo>
                      <a:pt x="148869" y="225549"/>
                    </a:lnTo>
                    <a:lnTo>
                      <a:pt x="149223" y="227026"/>
                    </a:lnTo>
                    <a:lnTo>
                      <a:pt x="150048" y="228561"/>
                    </a:lnTo>
                    <a:lnTo>
                      <a:pt x="150965" y="230809"/>
                    </a:lnTo>
                    <a:lnTo>
                      <a:pt x="150220" y="232230"/>
                    </a:lnTo>
                    <a:lnTo>
                      <a:pt x="149387" y="232934"/>
                    </a:lnTo>
                    <a:lnTo>
                      <a:pt x="149994" y="233584"/>
                    </a:lnTo>
                    <a:lnTo>
                      <a:pt x="151676" y="234079"/>
                    </a:lnTo>
                    <a:lnTo>
                      <a:pt x="152356" y="234966"/>
                    </a:lnTo>
                    <a:lnTo>
                      <a:pt x="150361" y="235726"/>
                    </a:lnTo>
                    <a:lnTo>
                      <a:pt x="147871" y="238333"/>
                    </a:lnTo>
                    <a:lnTo>
                      <a:pt x="145290" y="238397"/>
                    </a:lnTo>
                    <a:lnTo>
                      <a:pt x="143712" y="240117"/>
                    </a:lnTo>
                    <a:lnTo>
                      <a:pt x="142036" y="240111"/>
                    </a:lnTo>
                    <a:lnTo>
                      <a:pt x="140674" y="239028"/>
                    </a:lnTo>
                    <a:lnTo>
                      <a:pt x="138490" y="238138"/>
                    </a:lnTo>
                    <a:lnTo>
                      <a:pt x="137787" y="239707"/>
                    </a:lnTo>
                    <a:lnTo>
                      <a:pt x="137674" y="240954"/>
                    </a:lnTo>
                    <a:lnTo>
                      <a:pt x="138905" y="244105"/>
                    </a:lnTo>
                    <a:lnTo>
                      <a:pt x="141255" y="246541"/>
                    </a:lnTo>
                    <a:lnTo>
                      <a:pt x="143431" y="247592"/>
                    </a:lnTo>
                    <a:lnTo>
                      <a:pt x="141865" y="248301"/>
                    </a:lnTo>
                    <a:lnTo>
                      <a:pt x="140700" y="249875"/>
                    </a:lnTo>
                    <a:lnTo>
                      <a:pt x="139294" y="254783"/>
                    </a:lnTo>
                    <a:lnTo>
                      <a:pt x="138529" y="256712"/>
                    </a:lnTo>
                    <a:lnTo>
                      <a:pt x="137700" y="260113"/>
                    </a:lnTo>
                    <a:lnTo>
                      <a:pt x="138225" y="262978"/>
                    </a:lnTo>
                    <a:lnTo>
                      <a:pt x="138646" y="264385"/>
                    </a:lnTo>
                    <a:lnTo>
                      <a:pt x="139711" y="266294"/>
                    </a:lnTo>
                    <a:lnTo>
                      <a:pt x="136817" y="266048"/>
                    </a:lnTo>
                    <a:lnTo>
                      <a:pt x="133761" y="264933"/>
                    </a:lnTo>
                    <a:lnTo>
                      <a:pt x="134187" y="267248"/>
                    </a:lnTo>
                    <a:lnTo>
                      <a:pt x="132310" y="269981"/>
                    </a:lnTo>
                    <a:lnTo>
                      <a:pt x="132660" y="272389"/>
                    </a:lnTo>
                    <a:lnTo>
                      <a:pt x="133051" y="273956"/>
                    </a:lnTo>
                    <a:lnTo>
                      <a:pt x="132470" y="276546"/>
                    </a:lnTo>
                    <a:lnTo>
                      <a:pt x="133353" y="277359"/>
                    </a:lnTo>
                    <a:lnTo>
                      <a:pt x="133833" y="278899"/>
                    </a:lnTo>
                    <a:lnTo>
                      <a:pt x="133042" y="280036"/>
                    </a:lnTo>
                    <a:lnTo>
                      <a:pt x="133394" y="281014"/>
                    </a:lnTo>
                    <a:lnTo>
                      <a:pt x="133526" y="284473"/>
                    </a:lnTo>
                    <a:lnTo>
                      <a:pt x="134126" y="289873"/>
                    </a:lnTo>
                    <a:lnTo>
                      <a:pt x="133906" y="291014"/>
                    </a:lnTo>
                    <a:lnTo>
                      <a:pt x="135586" y="295695"/>
                    </a:lnTo>
                    <a:lnTo>
                      <a:pt x="135195" y="297333"/>
                    </a:lnTo>
                    <a:lnTo>
                      <a:pt x="134969" y="299419"/>
                    </a:lnTo>
                    <a:lnTo>
                      <a:pt x="137376" y="301421"/>
                    </a:lnTo>
                    <a:lnTo>
                      <a:pt x="139525" y="301389"/>
                    </a:lnTo>
                    <a:lnTo>
                      <a:pt x="141702" y="301358"/>
                    </a:lnTo>
                    <a:lnTo>
                      <a:pt x="142533" y="301860"/>
                    </a:lnTo>
                    <a:lnTo>
                      <a:pt x="143367" y="303275"/>
                    </a:lnTo>
                    <a:lnTo>
                      <a:pt x="144038" y="304945"/>
                    </a:lnTo>
                    <a:lnTo>
                      <a:pt x="145830" y="304807"/>
                    </a:lnTo>
                    <a:lnTo>
                      <a:pt x="148691" y="303448"/>
                    </a:lnTo>
                    <a:lnTo>
                      <a:pt x="150553" y="303124"/>
                    </a:lnTo>
                    <a:lnTo>
                      <a:pt x="151782" y="305736"/>
                    </a:lnTo>
                    <a:lnTo>
                      <a:pt x="155124" y="309182"/>
                    </a:lnTo>
                    <a:lnTo>
                      <a:pt x="157070" y="310724"/>
                    </a:lnTo>
                    <a:lnTo>
                      <a:pt x="160376" y="311535"/>
                    </a:lnTo>
                    <a:lnTo>
                      <a:pt x="163859" y="314308"/>
                    </a:lnTo>
                    <a:lnTo>
                      <a:pt x="163371" y="317646"/>
                    </a:lnTo>
                    <a:lnTo>
                      <a:pt x="164824" y="318760"/>
                    </a:lnTo>
                    <a:lnTo>
                      <a:pt x="168934" y="320076"/>
                    </a:lnTo>
                    <a:lnTo>
                      <a:pt x="170387" y="321849"/>
                    </a:lnTo>
                    <a:lnTo>
                      <a:pt x="171084" y="323359"/>
                    </a:lnTo>
                    <a:lnTo>
                      <a:pt x="172166" y="324611"/>
                    </a:lnTo>
                    <a:lnTo>
                      <a:pt x="173431" y="328388"/>
                    </a:lnTo>
                    <a:lnTo>
                      <a:pt x="172991" y="330712"/>
                    </a:lnTo>
                    <a:lnTo>
                      <a:pt x="171335" y="331510"/>
                    </a:lnTo>
                    <a:lnTo>
                      <a:pt x="167424" y="333997"/>
                    </a:lnTo>
                    <a:lnTo>
                      <a:pt x="165681" y="335851"/>
                    </a:lnTo>
                    <a:lnTo>
                      <a:pt x="164314" y="337006"/>
                    </a:lnTo>
                    <a:lnTo>
                      <a:pt x="160430" y="339479"/>
                    </a:lnTo>
                    <a:lnTo>
                      <a:pt x="159007" y="339923"/>
                    </a:lnTo>
                    <a:lnTo>
                      <a:pt x="157644" y="341207"/>
                    </a:lnTo>
                    <a:lnTo>
                      <a:pt x="156327" y="341769"/>
                    </a:lnTo>
                    <a:lnTo>
                      <a:pt x="155148" y="341446"/>
                    </a:lnTo>
                    <a:lnTo>
                      <a:pt x="150740" y="343770"/>
                    </a:lnTo>
                    <a:lnTo>
                      <a:pt x="151084" y="344762"/>
                    </a:lnTo>
                    <a:lnTo>
                      <a:pt x="154464" y="345182"/>
                    </a:lnTo>
                    <a:lnTo>
                      <a:pt x="156187" y="344684"/>
                    </a:lnTo>
                    <a:lnTo>
                      <a:pt x="157513" y="343516"/>
                    </a:lnTo>
                    <a:lnTo>
                      <a:pt x="158961" y="343248"/>
                    </a:lnTo>
                    <a:lnTo>
                      <a:pt x="160283" y="343468"/>
                    </a:lnTo>
                    <a:lnTo>
                      <a:pt x="161684" y="342548"/>
                    </a:lnTo>
                    <a:lnTo>
                      <a:pt x="162784" y="342180"/>
                    </a:lnTo>
                    <a:lnTo>
                      <a:pt x="163920" y="342621"/>
                    </a:lnTo>
                    <a:lnTo>
                      <a:pt x="165187" y="344828"/>
                    </a:lnTo>
                    <a:lnTo>
                      <a:pt x="162557" y="345976"/>
                    </a:lnTo>
                    <a:lnTo>
                      <a:pt x="160691" y="346028"/>
                    </a:lnTo>
                    <a:lnTo>
                      <a:pt x="159780" y="349640"/>
                    </a:lnTo>
                    <a:lnTo>
                      <a:pt x="158650" y="351190"/>
                    </a:lnTo>
                    <a:lnTo>
                      <a:pt x="157841" y="351935"/>
                    </a:lnTo>
                    <a:lnTo>
                      <a:pt x="153701" y="353469"/>
                    </a:lnTo>
                    <a:lnTo>
                      <a:pt x="150970" y="355412"/>
                    </a:lnTo>
                    <a:lnTo>
                      <a:pt x="147750" y="356975"/>
                    </a:lnTo>
                    <a:lnTo>
                      <a:pt x="146344" y="356635"/>
                    </a:lnTo>
                    <a:lnTo>
                      <a:pt x="144226" y="358223"/>
                    </a:lnTo>
                    <a:lnTo>
                      <a:pt x="139518" y="360101"/>
                    </a:lnTo>
                    <a:lnTo>
                      <a:pt x="137106" y="362629"/>
                    </a:lnTo>
                    <a:lnTo>
                      <a:pt x="131693" y="364888"/>
                    </a:lnTo>
                    <a:lnTo>
                      <a:pt x="128935" y="366724"/>
                    </a:lnTo>
                    <a:lnTo>
                      <a:pt x="121444" y="366820"/>
                    </a:lnTo>
                    <a:lnTo>
                      <a:pt x="114290" y="366417"/>
                    </a:lnTo>
                    <a:lnTo>
                      <a:pt x="112044" y="367290"/>
                    </a:lnTo>
                    <a:lnTo>
                      <a:pt x="114340" y="367560"/>
                    </a:lnTo>
                    <a:lnTo>
                      <a:pt x="115948" y="368416"/>
                    </a:lnTo>
                    <a:lnTo>
                      <a:pt x="117877" y="368059"/>
                    </a:lnTo>
                    <a:lnTo>
                      <a:pt x="122410" y="368487"/>
                    </a:lnTo>
                    <a:lnTo>
                      <a:pt x="124742" y="368953"/>
                    </a:lnTo>
                    <a:lnTo>
                      <a:pt x="127735" y="371949"/>
                    </a:lnTo>
                    <a:lnTo>
                      <a:pt x="125534" y="373013"/>
                    </a:lnTo>
                    <a:lnTo>
                      <a:pt x="121723" y="373829"/>
                    </a:lnTo>
                    <a:lnTo>
                      <a:pt x="123152" y="378067"/>
                    </a:lnTo>
                    <a:lnTo>
                      <a:pt x="124331" y="380919"/>
                    </a:lnTo>
                    <a:lnTo>
                      <a:pt x="122788" y="382639"/>
                    </a:lnTo>
                    <a:lnTo>
                      <a:pt x="122673" y="390443"/>
                    </a:lnTo>
                    <a:lnTo>
                      <a:pt x="120507" y="390592"/>
                    </a:lnTo>
                    <a:lnTo>
                      <a:pt x="119587" y="393812"/>
                    </a:lnTo>
                    <a:lnTo>
                      <a:pt x="120269" y="395452"/>
                    </a:lnTo>
                    <a:lnTo>
                      <a:pt x="120216" y="399257"/>
                    </a:lnTo>
                    <a:lnTo>
                      <a:pt x="120667" y="401599"/>
                    </a:lnTo>
                    <a:lnTo>
                      <a:pt x="121729" y="403752"/>
                    </a:lnTo>
                    <a:lnTo>
                      <a:pt x="121256" y="405996"/>
                    </a:lnTo>
                    <a:lnTo>
                      <a:pt x="117832" y="411238"/>
                    </a:lnTo>
                    <a:lnTo>
                      <a:pt x="117910" y="413693"/>
                    </a:lnTo>
                    <a:lnTo>
                      <a:pt x="118525" y="415150"/>
                    </a:lnTo>
                    <a:lnTo>
                      <a:pt x="118980" y="417477"/>
                    </a:lnTo>
                    <a:lnTo>
                      <a:pt x="117424" y="421945"/>
                    </a:lnTo>
                    <a:lnTo>
                      <a:pt x="116324" y="425671"/>
                    </a:lnTo>
                    <a:lnTo>
                      <a:pt x="115018" y="428802"/>
                    </a:lnTo>
                    <a:lnTo>
                      <a:pt x="112094" y="432553"/>
                    </a:lnTo>
                    <a:lnTo>
                      <a:pt x="110639" y="435353"/>
                    </a:lnTo>
                    <a:lnTo>
                      <a:pt x="107233" y="444067"/>
                    </a:lnTo>
                    <a:lnTo>
                      <a:pt x="105545" y="445792"/>
                    </a:lnTo>
                    <a:lnTo>
                      <a:pt x="103474" y="447117"/>
                    </a:lnTo>
                    <a:lnTo>
                      <a:pt x="101166" y="445891"/>
                    </a:lnTo>
                    <a:lnTo>
                      <a:pt x="99049" y="445223"/>
                    </a:lnTo>
                    <a:lnTo>
                      <a:pt x="96464" y="445304"/>
                    </a:lnTo>
                    <a:lnTo>
                      <a:pt x="92416" y="446309"/>
                    </a:lnTo>
                    <a:lnTo>
                      <a:pt x="86326" y="445641"/>
                    </a:lnTo>
                    <a:lnTo>
                      <a:pt x="80375" y="445963"/>
                    </a:lnTo>
                    <a:lnTo>
                      <a:pt x="78870" y="446831"/>
                    </a:lnTo>
                    <a:lnTo>
                      <a:pt x="79772" y="449981"/>
                    </a:lnTo>
                    <a:lnTo>
                      <a:pt x="77579" y="450394"/>
                    </a:lnTo>
                    <a:lnTo>
                      <a:pt x="75434" y="449498"/>
                    </a:lnTo>
                    <a:lnTo>
                      <a:pt x="73547" y="450567"/>
                    </a:lnTo>
                    <a:lnTo>
                      <a:pt x="71970" y="451739"/>
                    </a:lnTo>
                    <a:lnTo>
                      <a:pt x="68874" y="454516"/>
                    </a:lnTo>
                    <a:lnTo>
                      <a:pt x="67837" y="456225"/>
                    </a:lnTo>
                    <a:lnTo>
                      <a:pt x="67570" y="459439"/>
                    </a:lnTo>
                    <a:lnTo>
                      <a:pt x="69196" y="462318"/>
                    </a:lnTo>
                    <a:lnTo>
                      <a:pt x="70638" y="465684"/>
                    </a:lnTo>
                    <a:lnTo>
                      <a:pt x="66924" y="469739"/>
                    </a:lnTo>
                    <a:lnTo>
                      <a:pt x="64851" y="469876"/>
                    </a:lnTo>
                    <a:lnTo>
                      <a:pt x="58800" y="468752"/>
                    </a:lnTo>
                    <a:lnTo>
                      <a:pt x="48077" y="471291"/>
                    </a:lnTo>
                    <a:lnTo>
                      <a:pt x="38446" y="469283"/>
                    </a:lnTo>
                    <a:lnTo>
                      <a:pt x="39657" y="467112"/>
                    </a:lnTo>
                    <a:lnTo>
                      <a:pt x="39617" y="465514"/>
                    </a:lnTo>
                    <a:lnTo>
                      <a:pt x="40161" y="463055"/>
                    </a:lnTo>
                    <a:lnTo>
                      <a:pt x="40484" y="460536"/>
                    </a:lnTo>
                    <a:lnTo>
                      <a:pt x="40394" y="458849"/>
                    </a:lnTo>
                    <a:lnTo>
                      <a:pt x="39688" y="457050"/>
                    </a:lnTo>
                    <a:lnTo>
                      <a:pt x="37313" y="454694"/>
                    </a:lnTo>
                    <a:lnTo>
                      <a:pt x="31961" y="446722"/>
                    </a:lnTo>
                    <a:lnTo>
                      <a:pt x="30378" y="443349"/>
                    </a:lnTo>
                    <a:lnTo>
                      <a:pt x="29277" y="441942"/>
                    </a:lnTo>
                    <a:lnTo>
                      <a:pt x="30070" y="441866"/>
                    </a:lnTo>
                    <a:lnTo>
                      <a:pt x="34477" y="443679"/>
                    </a:lnTo>
                    <a:lnTo>
                      <a:pt x="35505" y="443456"/>
                    </a:lnTo>
                    <a:lnTo>
                      <a:pt x="36585" y="442775"/>
                    </a:lnTo>
                    <a:lnTo>
                      <a:pt x="35270" y="440179"/>
                    </a:lnTo>
                    <a:lnTo>
                      <a:pt x="34140" y="439003"/>
                    </a:lnTo>
                    <a:lnTo>
                      <a:pt x="33374" y="437243"/>
                    </a:lnTo>
                    <a:lnTo>
                      <a:pt x="35954" y="436767"/>
                    </a:lnTo>
                    <a:lnTo>
                      <a:pt x="37818" y="436872"/>
                    </a:lnTo>
                    <a:lnTo>
                      <a:pt x="39191" y="434890"/>
                    </a:lnTo>
                    <a:lnTo>
                      <a:pt x="38399" y="431681"/>
                    </a:lnTo>
                    <a:lnTo>
                      <a:pt x="36397" y="430693"/>
                    </a:lnTo>
                    <a:lnTo>
                      <a:pt x="34725" y="430263"/>
                    </a:lnTo>
                    <a:lnTo>
                      <a:pt x="31521" y="425210"/>
                    </a:lnTo>
                    <a:lnTo>
                      <a:pt x="28178" y="422589"/>
                    </a:lnTo>
                    <a:lnTo>
                      <a:pt x="22216" y="412449"/>
                    </a:lnTo>
                    <a:lnTo>
                      <a:pt x="20035" y="405461"/>
                    </a:lnTo>
                    <a:lnTo>
                      <a:pt x="18008" y="406126"/>
                    </a:lnTo>
                    <a:lnTo>
                      <a:pt x="17023" y="403076"/>
                    </a:lnTo>
                    <a:lnTo>
                      <a:pt x="16317" y="400184"/>
                    </a:lnTo>
                    <a:lnTo>
                      <a:pt x="16176" y="398055"/>
                    </a:lnTo>
                    <a:lnTo>
                      <a:pt x="12998" y="396834"/>
                    </a:lnTo>
                    <a:lnTo>
                      <a:pt x="12868" y="395340"/>
                    </a:lnTo>
                    <a:lnTo>
                      <a:pt x="12296" y="388660"/>
                    </a:lnTo>
                    <a:lnTo>
                      <a:pt x="8886" y="387761"/>
                    </a:lnTo>
                    <a:lnTo>
                      <a:pt x="6681" y="384002"/>
                    </a:lnTo>
                    <a:lnTo>
                      <a:pt x="6288" y="376872"/>
                    </a:lnTo>
                    <a:lnTo>
                      <a:pt x="4043" y="375571"/>
                    </a:lnTo>
                    <a:lnTo>
                      <a:pt x="2235" y="375932"/>
                    </a:lnTo>
                    <a:lnTo>
                      <a:pt x="2320" y="374160"/>
                    </a:lnTo>
                    <a:lnTo>
                      <a:pt x="2751" y="372496"/>
                    </a:lnTo>
                    <a:lnTo>
                      <a:pt x="1696" y="365889"/>
                    </a:lnTo>
                    <a:lnTo>
                      <a:pt x="1343" y="359841"/>
                    </a:lnTo>
                    <a:lnTo>
                      <a:pt x="486" y="358012"/>
                    </a:lnTo>
                    <a:lnTo>
                      <a:pt x="0" y="355868"/>
                    </a:lnTo>
                    <a:lnTo>
                      <a:pt x="436" y="354014"/>
                    </a:lnTo>
                    <a:lnTo>
                      <a:pt x="1076" y="352949"/>
                    </a:lnTo>
                    <a:lnTo>
                      <a:pt x="3276" y="352669"/>
                    </a:lnTo>
                    <a:lnTo>
                      <a:pt x="5332" y="354309"/>
                    </a:lnTo>
                    <a:lnTo>
                      <a:pt x="7154" y="358440"/>
                    </a:lnTo>
                    <a:lnTo>
                      <a:pt x="8765" y="358977"/>
                    </a:lnTo>
                    <a:lnTo>
                      <a:pt x="10959" y="357902"/>
                    </a:lnTo>
                    <a:lnTo>
                      <a:pt x="12495" y="354890"/>
                    </a:lnTo>
                    <a:lnTo>
                      <a:pt x="13371" y="350363"/>
                    </a:lnTo>
                    <a:lnTo>
                      <a:pt x="14395" y="346042"/>
                    </a:lnTo>
                    <a:lnTo>
                      <a:pt x="13183" y="341411"/>
                    </a:lnTo>
                    <a:lnTo>
                      <a:pt x="11890" y="337334"/>
                    </a:lnTo>
                    <a:lnTo>
                      <a:pt x="11799" y="336135"/>
                    </a:lnTo>
                    <a:lnTo>
                      <a:pt x="15194" y="332688"/>
                    </a:lnTo>
                    <a:lnTo>
                      <a:pt x="16232" y="329881"/>
                    </a:lnTo>
                    <a:lnTo>
                      <a:pt x="17358" y="327204"/>
                    </a:lnTo>
                    <a:lnTo>
                      <a:pt x="18599" y="326293"/>
                    </a:lnTo>
                    <a:lnTo>
                      <a:pt x="20448" y="326085"/>
                    </a:lnTo>
                    <a:lnTo>
                      <a:pt x="22601" y="325581"/>
                    </a:lnTo>
                    <a:lnTo>
                      <a:pt x="25315" y="323786"/>
                    </a:lnTo>
                    <a:lnTo>
                      <a:pt x="27748" y="321381"/>
                    </a:lnTo>
                    <a:lnTo>
                      <a:pt x="29608" y="319172"/>
                    </a:lnTo>
                    <a:lnTo>
                      <a:pt x="30238" y="314796"/>
                    </a:lnTo>
                    <a:lnTo>
                      <a:pt x="30264" y="312594"/>
                    </a:lnTo>
                    <a:lnTo>
                      <a:pt x="31083" y="310957"/>
                    </a:lnTo>
                    <a:lnTo>
                      <a:pt x="31875" y="307757"/>
                    </a:lnTo>
                    <a:lnTo>
                      <a:pt x="31104" y="304595"/>
                    </a:lnTo>
                    <a:lnTo>
                      <a:pt x="28705" y="299791"/>
                    </a:lnTo>
                    <a:lnTo>
                      <a:pt x="25816" y="293016"/>
                    </a:lnTo>
                    <a:lnTo>
                      <a:pt x="25362" y="289308"/>
                    </a:lnTo>
                    <a:lnTo>
                      <a:pt x="26679" y="288619"/>
                    </a:lnTo>
                    <a:lnTo>
                      <a:pt x="29198" y="288004"/>
                    </a:lnTo>
                    <a:lnTo>
                      <a:pt x="33961" y="287826"/>
                    </a:lnTo>
                    <a:lnTo>
                      <a:pt x="34471" y="287388"/>
                    </a:lnTo>
                    <a:lnTo>
                      <a:pt x="34952" y="285761"/>
                    </a:lnTo>
                    <a:lnTo>
                      <a:pt x="36025" y="283550"/>
                    </a:lnTo>
                    <a:lnTo>
                      <a:pt x="37172" y="281938"/>
                    </a:lnTo>
                    <a:lnTo>
                      <a:pt x="37956" y="279631"/>
                    </a:lnTo>
                    <a:lnTo>
                      <a:pt x="38334" y="277538"/>
                    </a:lnTo>
                    <a:lnTo>
                      <a:pt x="35609" y="274382"/>
                    </a:lnTo>
                    <a:lnTo>
                      <a:pt x="32039" y="271147"/>
                    </a:lnTo>
                    <a:lnTo>
                      <a:pt x="29623" y="270074"/>
                    </a:lnTo>
                    <a:lnTo>
                      <a:pt x="25317" y="267346"/>
                    </a:lnTo>
                    <a:lnTo>
                      <a:pt x="22294" y="265062"/>
                    </a:lnTo>
                    <a:lnTo>
                      <a:pt x="24026" y="256346"/>
                    </a:lnTo>
                    <a:lnTo>
                      <a:pt x="25315" y="249836"/>
                    </a:lnTo>
                    <a:lnTo>
                      <a:pt x="25522" y="248251"/>
                    </a:lnTo>
                    <a:lnTo>
                      <a:pt x="25570" y="245790"/>
                    </a:lnTo>
                    <a:lnTo>
                      <a:pt x="21391" y="235264"/>
                    </a:lnTo>
                    <a:lnTo>
                      <a:pt x="21553" y="232916"/>
                    </a:lnTo>
                    <a:lnTo>
                      <a:pt x="21951" y="230799"/>
                    </a:lnTo>
                    <a:lnTo>
                      <a:pt x="21503" y="227185"/>
                    </a:lnTo>
                    <a:lnTo>
                      <a:pt x="21260" y="223946"/>
                    </a:lnTo>
                    <a:lnTo>
                      <a:pt x="21977" y="222963"/>
                    </a:lnTo>
                    <a:lnTo>
                      <a:pt x="23682" y="221133"/>
                    </a:lnTo>
                    <a:lnTo>
                      <a:pt x="22056" y="218291"/>
                    </a:lnTo>
                    <a:lnTo>
                      <a:pt x="21925" y="218060"/>
                    </a:lnTo>
                    <a:lnTo>
                      <a:pt x="18856" y="211011"/>
                    </a:lnTo>
                    <a:lnTo>
                      <a:pt x="23549" y="204008"/>
                    </a:lnTo>
                    <a:lnTo>
                      <a:pt x="22732" y="200377"/>
                    </a:lnTo>
                    <a:lnTo>
                      <a:pt x="25535" y="197738"/>
                    </a:lnTo>
                    <a:lnTo>
                      <a:pt x="30638" y="191681"/>
                    </a:lnTo>
                    <a:lnTo>
                      <a:pt x="33508" y="188267"/>
                    </a:lnTo>
                    <a:lnTo>
                      <a:pt x="34117" y="187670"/>
                    </a:lnTo>
                    <a:lnTo>
                      <a:pt x="36388" y="186168"/>
                    </a:lnTo>
                    <a:lnTo>
                      <a:pt x="40696" y="184385"/>
                    </a:lnTo>
                    <a:lnTo>
                      <a:pt x="45471" y="183516"/>
                    </a:lnTo>
                    <a:lnTo>
                      <a:pt x="47596" y="183527"/>
                    </a:lnTo>
                    <a:lnTo>
                      <a:pt x="55801" y="184734"/>
                    </a:lnTo>
                    <a:lnTo>
                      <a:pt x="62210" y="185673"/>
                    </a:lnTo>
                    <a:lnTo>
                      <a:pt x="63143" y="184730"/>
                    </a:lnTo>
                    <a:lnTo>
                      <a:pt x="64482" y="182795"/>
                    </a:lnTo>
                    <a:lnTo>
                      <a:pt x="66205" y="180035"/>
                    </a:lnTo>
                    <a:lnTo>
                      <a:pt x="66356" y="176962"/>
                    </a:lnTo>
                    <a:lnTo>
                      <a:pt x="65734" y="172439"/>
                    </a:lnTo>
                    <a:lnTo>
                      <a:pt x="64799" y="169727"/>
                    </a:lnTo>
                    <a:lnTo>
                      <a:pt x="60286" y="167963"/>
                    </a:lnTo>
                    <a:lnTo>
                      <a:pt x="55350" y="165542"/>
                    </a:lnTo>
                    <a:lnTo>
                      <a:pt x="61420" y="157854"/>
                    </a:lnTo>
                    <a:lnTo>
                      <a:pt x="65629" y="152501"/>
                    </a:lnTo>
                    <a:lnTo>
                      <a:pt x="70876" y="144422"/>
                    </a:lnTo>
                    <a:lnTo>
                      <a:pt x="72508" y="141051"/>
                    </a:lnTo>
                    <a:lnTo>
                      <a:pt x="73689" y="139711"/>
                    </a:lnTo>
                    <a:lnTo>
                      <a:pt x="75233" y="127217"/>
                    </a:lnTo>
                    <a:lnTo>
                      <a:pt x="76257" y="123708"/>
                    </a:lnTo>
                    <a:lnTo>
                      <a:pt x="77114" y="121873"/>
                    </a:lnTo>
                    <a:lnTo>
                      <a:pt x="77127" y="119986"/>
                    </a:lnTo>
                    <a:lnTo>
                      <a:pt x="76570" y="116802"/>
                    </a:lnTo>
                    <a:lnTo>
                      <a:pt x="75095" y="109590"/>
                    </a:lnTo>
                    <a:lnTo>
                      <a:pt x="83381" y="108696"/>
                    </a:lnTo>
                    <a:lnTo>
                      <a:pt x="86080" y="108190"/>
                    </a:lnTo>
                    <a:lnTo>
                      <a:pt x="88585" y="107326"/>
                    </a:lnTo>
                    <a:lnTo>
                      <a:pt x="93485" y="105086"/>
                    </a:lnTo>
                    <a:lnTo>
                      <a:pt x="95892" y="103105"/>
                    </a:lnTo>
                    <a:lnTo>
                      <a:pt x="94547" y="96329"/>
                    </a:lnTo>
                    <a:lnTo>
                      <a:pt x="97512" y="94031"/>
                    </a:lnTo>
                    <a:lnTo>
                      <a:pt x="104746" y="86006"/>
                    </a:lnTo>
                    <a:lnTo>
                      <a:pt x="112563" y="78290"/>
                    </a:lnTo>
                    <a:lnTo>
                      <a:pt x="116229" y="75362"/>
                    </a:lnTo>
                    <a:lnTo>
                      <a:pt x="116609" y="73929"/>
                    </a:lnTo>
                    <a:lnTo>
                      <a:pt x="116910" y="71624"/>
                    </a:lnTo>
                    <a:lnTo>
                      <a:pt x="115281" y="67999"/>
                    </a:lnTo>
                    <a:lnTo>
                      <a:pt x="113532" y="65749"/>
                    </a:lnTo>
                    <a:lnTo>
                      <a:pt x="110125" y="61479"/>
                    </a:lnTo>
                    <a:lnTo>
                      <a:pt x="111587" y="58496"/>
                    </a:lnTo>
                    <a:lnTo>
                      <a:pt x="114098" y="57916"/>
                    </a:lnTo>
                    <a:lnTo>
                      <a:pt x="117415" y="56743"/>
                    </a:lnTo>
                    <a:lnTo>
                      <a:pt x="120002" y="54187"/>
                    </a:lnTo>
                    <a:lnTo>
                      <a:pt x="120254" y="53858"/>
                    </a:lnTo>
                    <a:lnTo>
                      <a:pt x="124634" y="43774"/>
                    </a:lnTo>
                    <a:lnTo>
                      <a:pt x="133189" y="38646"/>
                    </a:lnTo>
                    <a:lnTo>
                      <a:pt x="136597" y="35843"/>
                    </a:lnTo>
                    <a:lnTo>
                      <a:pt x="141907" y="37949"/>
                    </a:lnTo>
                    <a:lnTo>
                      <a:pt x="149689" y="41124"/>
                    </a:lnTo>
                    <a:lnTo>
                      <a:pt x="153150" y="36451"/>
                    </a:lnTo>
                    <a:lnTo>
                      <a:pt x="154295" y="34715"/>
                    </a:lnTo>
                    <a:lnTo>
                      <a:pt x="155437" y="32154"/>
                    </a:lnTo>
                    <a:lnTo>
                      <a:pt x="154979" y="27717"/>
                    </a:lnTo>
                    <a:lnTo>
                      <a:pt x="154783" y="21940"/>
                    </a:lnTo>
                    <a:lnTo>
                      <a:pt x="155126" y="19614"/>
                    </a:lnTo>
                    <a:lnTo>
                      <a:pt x="158232" y="18577"/>
                    </a:lnTo>
                    <a:lnTo>
                      <a:pt x="159903" y="18309"/>
                    </a:lnTo>
                    <a:lnTo>
                      <a:pt x="168553" y="20702"/>
                    </a:lnTo>
                    <a:lnTo>
                      <a:pt x="170730" y="20661"/>
                    </a:lnTo>
                    <a:lnTo>
                      <a:pt x="174807" y="20983"/>
                    </a:lnTo>
                    <a:lnTo>
                      <a:pt x="179370" y="22034"/>
                    </a:lnTo>
                    <a:lnTo>
                      <a:pt x="188927" y="24826"/>
                    </a:lnTo>
                    <a:lnTo>
                      <a:pt x="192881" y="25981"/>
                    </a:lnTo>
                    <a:lnTo>
                      <a:pt x="195088" y="26205"/>
                    </a:lnTo>
                    <a:lnTo>
                      <a:pt x="196993" y="24905"/>
                    </a:lnTo>
                    <a:lnTo>
                      <a:pt x="201063" y="21566"/>
                    </a:lnTo>
                    <a:lnTo>
                      <a:pt x="195066" y="19091"/>
                    </a:lnTo>
                    <a:lnTo>
                      <a:pt x="199016" y="16583"/>
                    </a:lnTo>
                    <a:lnTo>
                      <a:pt x="201063" y="14051"/>
                    </a:lnTo>
                    <a:lnTo>
                      <a:pt x="202819" y="10934"/>
                    </a:lnTo>
                    <a:lnTo>
                      <a:pt x="203451" y="7280"/>
                    </a:lnTo>
                    <a:lnTo>
                      <a:pt x="203209" y="5312"/>
                    </a:lnTo>
                    <a:lnTo>
                      <a:pt x="201998" y="3971"/>
                    </a:lnTo>
                    <a:lnTo>
                      <a:pt x="198336" y="619"/>
                    </a:lnTo>
                    <a:lnTo>
                      <a:pt x="206634" y="138"/>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21" name="ee4p_VA_1_15912"/>
              <p:cNvSpPr>
                <a:spLocks noChangeAspect="1"/>
              </p:cNvSpPr>
              <p:nvPr>
                <p:custDataLst>
                  <p:tags r:id="rId44"/>
                </p:custDataLst>
              </p:nvPr>
            </p:nvSpPr>
            <p:spPr>
              <a:xfrm>
                <a:off x="4861078" y="5418212"/>
                <a:ext cx="1023" cy="916"/>
              </a:xfrm>
              <a:custGeom>
                <a:avLst/>
                <a:gdLst/>
                <a:ahLst/>
                <a:cxnLst/>
                <a:rect l="0" t="0" r="0" b="0"/>
                <a:pathLst>
                  <a:path w="258" h="231">
                    <a:moveTo>
                      <a:pt x="257" y="208"/>
                    </a:moveTo>
                    <a:lnTo>
                      <a:pt x="67" y="230"/>
                    </a:lnTo>
                    <a:lnTo>
                      <a:pt x="0" y="145"/>
                    </a:lnTo>
                    <a:lnTo>
                      <a:pt x="67" y="20"/>
                    </a:lnTo>
                    <a:lnTo>
                      <a:pt x="240" y="0"/>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grpSp>
        <p:cxnSp>
          <p:nvCxnSpPr>
            <p:cNvPr id="217" name="Gerade Verbindung 216"/>
            <p:cNvCxnSpPr>
              <a:cxnSpLocks noChangeAspect="1"/>
            </p:cNvCxnSpPr>
            <p:nvPr/>
          </p:nvCxnSpPr>
          <p:spPr>
            <a:xfrm flipH="1">
              <a:off x="2214771" y="4074820"/>
              <a:ext cx="50147" cy="577554"/>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8" name="Gerade Verbindung 217"/>
            <p:cNvCxnSpPr>
              <a:cxnSpLocks noChangeAspect="1"/>
            </p:cNvCxnSpPr>
            <p:nvPr/>
          </p:nvCxnSpPr>
          <p:spPr>
            <a:xfrm flipH="1">
              <a:off x="2692109" y="4389544"/>
              <a:ext cx="60211" cy="185003"/>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9" name="Gerade Verbindung 218"/>
            <p:cNvCxnSpPr>
              <a:cxnSpLocks noChangeAspect="1"/>
            </p:cNvCxnSpPr>
            <p:nvPr/>
          </p:nvCxnSpPr>
          <p:spPr>
            <a:xfrm>
              <a:off x="2338311" y="4066273"/>
              <a:ext cx="105461" cy="180437"/>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0" name="Gerade Verbindung 219"/>
            <p:cNvCxnSpPr>
              <a:cxnSpLocks noChangeAspect="1"/>
            </p:cNvCxnSpPr>
            <p:nvPr/>
          </p:nvCxnSpPr>
          <p:spPr>
            <a:xfrm flipH="1">
              <a:off x="3873413" y="3733544"/>
              <a:ext cx="33575" cy="188071"/>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sp>
          <p:nvSpPr>
            <p:cNvPr id="148" name="Pfeil nach links und rechts 147"/>
            <p:cNvSpPr/>
            <p:nvPr/>
          </p:nvSpPr>
          <p:spPr>
            <a:xfrm>
              <a:off x="2583387" y="3687742"/>
              <a:ext cx="286355" cy="156064"/>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149" name="Pfeil nach links und rechts 148"/>
            <p:cNvSpPr/>
            <p:nvPr/>
          </p:nvSpPr>
          <p:spPr>
            <a:xfrm>
              <a:off x="3600539" y="2806919"/>
              <a:ext cx="261361" cy="173107"/>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150" name="Pfeil nach links und rechts 149"/>
            <p:cNvSpPr/>
            <p:nvPr/>
          </p:nvSpPr>
          <p:spPr>
            <a:xfrm rot="16637802">
              <a:off x="2068916" y="4283930"/>
              <a:ext cx="354658" cy="178642"/>
            </a:xfrm>
            <a:prstGeom prst="leftRightArrow">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151" name="Pfeil nach links und rechts 150"/>
            <p:cNvSpPr/>
            <p:nvPr/>
          </p:nvSpPr>
          <p:spPr>
            <a:xfrm rot="14592840">
              <a:off x="2243995" y="4031426"/>
              <a:ext cx="300141" cy="145650"/>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152" name="Pfeil nach links und rechts 151"/>
            <p:cNvSpPr/>
            <p:nvPr/>
          </p:nvSpPr>
          <p:spPr>
            <a:xfrm rot="17513078">
              <a:off x="2557268" y="4447247"/>
              <a:ext cx="280595" cy="157548"/>
            </a:xfrm>
            <a:prstGeom prst="leftRightArrow">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154" name="Pfeil nach links und rechts 153"/>
            <p:cNvSpPr/>
            <p:nvPr/>
          </p:nvSpPr>
          <p:spPr>
            <a:xfrm rot="6014458">
              <a:off x="3744028" y="3753381"/>
              <a:ext cx="322571" cy="128342"/>
            </a:xfrm>
            <a:prstGeom prst="leftRightArrow">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155" name="Pfeil nach links und rechts 154"/>
            <p:cNvSpPr/>
            <p:nvPr/>
          </p:nvSpPr>
          <p:spPr>
            <a:xfrm rot="6014458">
              <a:off x="3791644" y="4085825"/>
              <a:ext cx="261808" cy="139233"/>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156" name="Pfeil nach links und rechts 155"/>
            <p:cNvSpPr/>
            <p:nvPr/>
          </p:nvSpPr>
          <p:spPr>
            <a:xfrm rot="6014458">
              <a:off x="3657343" y="4250792"/>
              <a:ext cx="251449" cy="142529"/>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157" name="Pfeil nach links und rechts 156"/>
            <p:cNvSpPr/>
            <p:nvPr/>
          </p:nvSpPr>
          <p:spPr>
            <a:xfrm rot="5683661">
              <a:off x="2364995" y="4370457"/>
              <a:ext cx="286760" cy="128844"/>
            </a:xfrm>
            <a:prstGeom prst="lef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158" name="Pfeil nach links und rechts 157"/>
            <p:cNvSpPr/>
            <p:nvPr/>
          </p:nvSpPr>
          <p:spPr>
            <a:xfrm>
              <a:off x="2145046" y="4597614"/>
              <a:ext cx="287940" cy="168638"/>
            </a:xfrm>
            <a:prstGeom prst="leftRightArrow">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solidFill>
                  <a:schemeClr val="tx1"/>
                </a:solidFill>
              </a:endParaRPr>
            </a:p>
          </p:txBody>
        </p:sp>
        <p:sp>
          <p:nvSpPr>
            <p:cNvPr id="159" name="Pfeil nach links und rechts 158"/>
            <p:cNvSpPr/>
            <p:nvPr/>
          </p:nvSpPr>
          <p:spPr>
            <a:xfrm rot="6347083">
              <a:off x="2009861" y="4772023"/>
              <a:ext cx="282905" cy="162053"/>
            </a:xfrm>
            <a:prstGeom prst="leftRightArrow">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160" name="Pfeil nach links und rechts 159"/>
            <p:cNvSpPr/>
            <p:nvPr/>
          </p:nvSpPr>
          <p:spPr>
            <a:xfrm rot="6347083">
              <a:off x="1944341" y="5019366"/>
              <a:ext cx="322425" cy="165442"/>
            </a:xfrm>
            <a:prstGeom prst="leftRightArrow">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161" name="Pfeil nach links und rechts 160"/>
            <p:cNvSpPr/>
            <p:nvPr/>
          </p:nvSpPr>
          <p:spPr>
            <a:xfrm rot="6825114">
              <a:off x="1615500" y="5704585"/>
              <a:ext cx="299798" cy="148175"/>
            </a:xfrm>
            <a:prstGeom prst="leftRightArrow">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162" name="Pfeil nach links und rechts 161"/>
            <p:cNvSpPr/>
            <p:nvPr/>
          </p:nvSpPr>
          <p:spPr>
            <a:xfrm>
              <a:off x="999255" y="5987261"/>
              <a:ext cx="277934" cy="152974"/>
            </a:xfrm>
            <a:prstGeom prst="leftRightArrow">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4" name="Pfeil nach links und rechts 151"/>
            <p:cNvSpPr/>
            <p:nvPr/>
          </p:nvSpPr>
          <p:spPr>
            <a:xfrm rot="19637112">
              <a:off x="2540199" y="4020688"/>
              <a:ext cx="289601" cy="208375"/>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26" name="Pfeil nach links und rechts 151"/>
            <p:cNvSpPr/>
            <p:nvPr/>
          </p:nvSpPr>
          <p:spPr>
            <a:xfrm rot="19637112">
              <a:off x="2678919" y="4254027"/>
              <a:ext cx="260227" cy="167538"/>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cxnSp>
          <p:nvCxnSpPr>
            <p:cNvPr id="276" name="Gerade Verbindung 275"/>
            <p:cNvCxnSpPr>
              <a:cxnSpLocks/>
            </p:cNvCxnSpPr>
            <p:nvPr/>
          </p:nvCxnSpPr>
          <p:spPr>
            <a:xfrm>
              <a:off x="2990793" y="4298592"/>
              <a:ext cx="518077" cy="94821"/>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sp>
          <p:nvSpPr>
            <p:cNvPr id="277" name="Pfeil nach links und rechts 276"/>
            <p:cNvSpPr/>
            <p:nvPr/>
          </p:nvSpPr>
          <p:spPr>
            <a:xfrm rot="726400">
              <a:off x="3100338" y="4270073"/>
              <a:ext cx="272459" cy="149916"/>
            </a:xfrm>
            <a:prstGeom prst="lef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grpSp>
      <p:grpSp>
        <p:nvGrpSpPr>
          <p:cNvPr id="8" name="Gruppe 5"/>
          <p:cNvGrpSpPr/>
          <p:nvPr/>
        </p:nvGrpSpPr>
        <p:grpSpPr>
          <a:xfrm>
            <a:off x="631530" y="1316704"/>
            <a:ext cx="2544794" cy="2956963"/>
            <a:chOff x="489637" y="1297535"/>
            <a:chExt cx="2063303" cy="2160344"/>
          </a:xfrm>
        </p:grpSpPr>
        <p:sp>
          <p:nvSpPr>
            <p:cNvPr id="100" name="Textfeld 99"/>
            <p:cNvSpPr txBox="1"/>
            <p:nvPr/>
          </p:nvSpPr>
          <p:spPr>
            <a:xfrm>
              <a:off x="489637" y="1297535"/>
              <a:ext cx="1172370" cy="179888"/>
            </a:xfrm>
            <a:prstGeom prst="rect">
              <a:avLst/>
            </a:prstGeom>
            <a:noFill/>
          </p:spPr>
          <p:txBody>
            <a:bodyPr wrap="square" lIns="0" tIns="0" rIns="0" bIns="0" rtlCol="0">
              <a:spAutoFit/>
            </a:bodyPr>
            <a:lstStyle/>
            <a:p>
              <a:r>
                <a:rPr lang="en-GB" sz="1600" b="1" dirty="0">
                  <a:latin typeface="+mn-lt"/>
                </a:rPr>
                <a:t>Today</a:t>
              </a:r>
            </a:p>
          </p:txBody>
        </p:sp>
        <p:sp>
          <p:nvSpPr>
            <p:cNvPr id="174" name="Rectangle 5"/>
            <p:cNvSpPr>
              <a:spLocks noChangeArrowheads="1"/>
            </p:cNvSpPr>
            <p:nvPr/>
          </p:nvSpPr>
          <p:spPr bwMode="gray">
            <a:xfrm>
              <a:off x="791064" y="2894379"/>
              <a:ext cx="1746412" cy="112430"/>
            </a:xfrm>
            <a:prstGeom prst="rect">
              <a:avLst/>
            </a:prstGeom>
            <a:noFill/>
            <a:ln w="9525">
              <a:noFill/>
              <a:miter lim="800000"/>
              <a:headEnd/>
              <a:tailEnd/>
            </a:ln>
          </p:spPr>
          <p:txBody>
            <a:bodyPr wrap="square" lIns="0" tIns="0" rIns="0" bIns="0" anchor="ctr">
              <a:spAutoFit/>
            </a:bodyPr>
            <a:lstStyle/>
            <a:p>
              <a:pPr defTabSz="762000" eaLnBrk="0" hangingPunct="0"/>
              <a:r>
                <a:rPr lang="en-GB" sz="1000" b="0" dirty="0">
                  <a:solidFill>
                    <a:srgbClr val="000000"/>
                  </a:solidFill>
                  <a:latin typeface="+mn-lt"/>
                  <a:cs typeface="Arial" panose="020B0604020202020204" pitchFamily="34" charset="0"/>
                </a:rPr>
                <a:t>GOT</a:t>
              </a:r>
              <a:r>
                <a:rPr lang="en-GB" sz="1000" b="0" baseline="-25000" dirty="0">
                  <a:solidFill>
                    <a:srgbClr val="000000"/>
                  </a:solidFill>
                  <a:latin typeface="+mn-lt"/>
                  <a:cs typeface="Arial" panose="020B0604020202020204" pitchFamily="34" charset="0"/>
                </a:rPr>
                <a:t>1</a:t>
              </a:r>
              <a:r>
                <a:rPr lang="en-GB" sz="1000" b="0" dirty="0">
                  <a:solidFill>
                    <a:srgbClr val="000000"/>
                  </a:solidFill>
                  <a:latin typeface="+mn-lt"/>
                  <a:cs typeface="Arial" panose="020B0604020202020204" pitchFamily="34" charset="0"/>
                </a:rPr>
                <a:t> 16:15 D-1, GOT</a:t>
              </a:r>
              <a:r>
                <a:rPr lang="en-GB" sz="1000" b="0" baseline="-25000" dirty="0">
                  <a:solidFill>
                    <a:srgbClr val="000000"/>
                  </a:solidFill>
                  <a:latin typeface="+mn-lt"/>
                  <a:cs typeface="Arial" panose="020B0604020202020204" pitchFamily="34" charset="0"/>
                </a:rPr>
                <a:t>2</a:t>
              </a:r>
              <a:r>
                <a:rPr lang="en-GB" sz="1000" b="0" dirty="0">
                  <a:solidFill>
                    <a:srgbClr val="000000"/>
                  </a:solidFill>
                  <a:latin typeface="+mn-lt"/>
                  <a:cs typeface="Arial" panose="020B0604020202020204" pitchFamily="34" charset="0"/>
                </a:rPr>
                <a:t> 11:15 D*</a:t>
              </a:r>
            </a:p>
          </p:txBody>
        </p:sp>
        <p:sp>
          <p:nvSpPr>
            <p:cNvPr id="246" name="Pfeil nach links und rechts 145"/>
            <p:cNvSpPr/>
            <p:nvPr/>
          </p:nvSpPr>
          <p:spPr>
            <a:xfrm>
              <a:off x="561290" y="2907040"/>
              <a:ext cx="169366" cy="92333"/>
            </a:xfrm>
            <a:prstGeom prst="leftRightArrow">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grpSp>
          <p:nvGrpSpPr>
            <p:cNvPr id="280" name="Gruppe 172"/>
            <p:cNvGrpSpPr/>
            <p:nvPr/>
          </p:nvGrpSpPr>
          <p:grpSpPr>
            <a:xfrm>
              <a:off x="504709" y="1555606"/>
              <a:ext cx="1753033" cy="1902273"/>
              <a:chOff x="596016" y="2075264"/>
              <a:chExt cx="1753033" cy="1902273"/>
            </a:xfrm>
          </p:grpSpPr>
          <p:grpSp>
            <p:nvGrpSpPr>
              <p:cNvPr id="281" name="Gruppieren 1"/>
              <p:cNvGrpSpPr>
                <a:grpSpLocks/>
              </p:cNvGrpSpPr>
              <p:nvPr/>
            </p:nvGrpSpPr>
            <p:grpSpPr>
              <a:xfrm>
                <a:off x="596016" y="2075264"/>
                <a:ext cx="1753033" cy="1902273"/>
                <a:chOff x="395287" y="5189345"/>
                <a:chExt cx="1799890" cy="1988618"/>
              </a:xfrm>
            </p:grpSpPr>
            <p:sp>
              <p:nvSpPr>
                <p:cNvPr id="286" name="Line 4"/>
                <p:cNvSpPr>
                  <a:spLocks noChangeShapeType="1"/>
                </p:cNvSpPr>
                <p:nvPr/>
              </p:nvSpPr>
              <p:spPr bwMode="gray">
                <a:xfrm rot="16200000">
                  <a:off x="-597501" y="6185174"/>
                  <a:ext cx="1985577" cy="1"/>
                </a:xfrm>
                <a:prstGeom prst="line">
                  <a:avLst/>
                </a:prstGeom>
                <a:noFill/>
                <a:ln w="9525" cap="flat" cmpd="sng" algn="ctr">
                  <a:solidFill>
                    <a:schemeClr val="accent3"/>
                  </a:solidFill>
                  <a:prstDash val="solid"/>
                  <a:miter lim="800000"/>
                  <a:headEnd type="none" w="med" len="med"/>
                  <a:tailEnd type="none" w="med" len="med"/>
                </a:ln>
              </p:spPr>
              <p:txBody>
                <a:bodyPr/>
                <a:lstStyle/>
                <a:p>
                  <a:endParaRPr lang="en-GB" sz="1000" dirty="0">
                    <a:latin typeface="+mn-lt"/>
                    <a:cs typeface="Arial" panose="020B0604020202020204" pitchFamily="34" charset="0"/>
                  </a:endParaRPr>
                </a:p>
              </p:txBody>
            </p:sp>
            <p:sp>
              <p:nvSpPr>
                <p:cNvPr id="287" name="Rectangle 5"/>
                <p:cNvSpPr>
                  <a:spLocks noChangeArrowheads="1"/>
                </p:cNvSpPr>
                <p:nvPr/>
              </p:nvSpPr>
              <p:spPr bwMode="gray">
                <a:xfrm>
                  <a:off x="675245" y="5615282"/>
                  <a:ext cx="1519932" cy="117533"/>
                </a:xfrm>
                <a:prstGeom prst="rect">
                  <a:avLst/>
                </a:prstGeom>
                <a:noFill/>
                <a:ln w="9525">
                  <a:noFill/>
                  <a:miter lim="800000"/>
                  <a:headEnd/>
                  <a:tailEnd/>
                </a:ln>
              </p:spPr>
              <p:txBody>
                <a:bodyPr wrap="none" lIns="0" tIns="0" rIns="0" bIns="0" anchor="ctr">
                  <a:spAutoFit/>
                </a:bodyPr>
                <a:lstStyle/>
                <a:p>
                  <a:pPr defTabSz="762000" eaLnBrk="0" hangingPunct="0"/>
                  <a:r>
                    <a:rPr lang="en-GB" sz="1000" b="0" dirty="0">
                      <a:latin typeface="+mn-lt"/>
                      <a:cs typeface="Arial" panose="020B0604020202020204" pitchFamily="34" charset="0"/>
                    </a:rPr>
                    <a:t>GOT 21:00 D-1 GCT H-70min D</a:t>
                  </a:r>
                </a:p>
              </p:txBody>
            </p:sp>
            <p:sp>
              <p:nvSpPr>
                <p:cNvPr id="289" name="Rectangle 9"/>
                <p:cNvSpPr>
                  <a:spLocks noChangeArrowheads="1"/>
                </p:cNvSpPr>
                <p:nvPr/>
              </p:nvSpPr>
              <p:spPr bwMode="gray">
                <a:xfrm>
                  <a:off x="675245" y="5405246"/>
                  <a:ext cx="1519932" cy="117533"/>
                </a:xfrm>
                <a:prstGeom prst="rect">
                  <a:avLst/>
                </a:prstGeom>
                <a:noFill/>
                <a:ln w="9525">
                  <a:noFill/>
                  <a:miter lim="800000"/>
                  <a:headEnd/>
                  <a:tailEnd/>
                </a:ln>
              </p:spPr>
              <p:txBody>
                <a:bodyPr wrap="none" lIns="0" tIns="0" rIns="0" bIns="0" anchor="ctr">
                  <a:spAutoFit/>
                </a:bodyPr>
                <a:lstStyle/>
                <a:p>
                  <a:pPr defTabSz="762000" eaLnBrk="0" hangingPunct="0"/>
                  <a:r>
                    <a:rPr lang="en-GB" sz="1000" b="0" dirty="0">
                      <a:latin typeface="+mn-lt"/>
                      <a:cs typeface="Arial" panose="020B0604020202020204" pitchFamily="34" charset="0"/>
                    </a:rPr>
                    <a:t>GOT 18:00 D-1 GCT H-60min D</a:t>
                  </a:r>
                </a:p>
              </p:txBody>
            </p:sp>
            <p:sp>
              <p:nvSpPr>
                <p:cNvPr id="290" name="Rectangle 11"/>
                <p:cNvSpPr>
                  <a:spLocks noChangeArrowheads="1"/>
                </p:cNvSpPr>
                <p:nvPr/>
              </p:nvSpPr>
              <p:spPr bwMode="gray">
                <a:xfrm>
                  <a:off x="675245" y="5189345"/>
                  <a:ext cx="1519932" cy="117533"/>
                </a:xfrm>
                <a:prstGeom prst="rect">
                  <a:avLst/>
                </a:prstGeom>
                <a:noFill/>
                <a:ln w="9525">
                  <a:noFill/>
                  <a:miter lim="800000"/>
                  <a:headEnd/>
                  <a:tailEnd/>
                </a:ln>
              </p:spPr>
              <p:txBody>
                <a:bodyPr wrap="none" lIns="0" tIns="0" rIns="0" bIns="0" anchor="ctr">
                  <a:spAutoFit/>
                </a:bodyPr>
                <a:lstStyle/>
                <a:p>
                  <a:pPr defTabSz="762000" eaLnBrk="0" hangingPunct="0"/>
                  <a:r>
                    <a:rPr lang="de-DE" sz="1000" dirty="0">
                      <a:latin typeface="+mn-lt"/>
                      <a:cs typeface="Arial" panose="020B0604020202020204" pitchFamily="34" charset="0"/>
                    </a:rPr>
                    <a:t>GOT 14:00 D-1 GCT H-60min D</a:t>
                  </a:r>
                </a:p>
              </p:txBody>
            </p:sp>
          </p:grpSp>
          <p:sp>
            <p:nvSpPr>
              <p:cNvPr id="282" name="Pfeil nach links und rechts 226"/>
              <p:cNvSpPr/>
              <p:nvPr/>
            </p:nvSpPr>
            <p:spPr>
              <a:xfrm>
                <a:off x="658964" y="2086539"/>
                <a:ext cx="169366" cy="92333"/>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solidFill>
                    <a:schemeClr val="tx1"/>
                  </a:solidFill>
                </a:endParaRPr>
              </a:p>
            </p:txBody>
          </p:sp>
          <p:sp>
            <p:nvSpPr>
              <p:cNvPr id="283" name="Pfeil nach links und rechts 138"/>
              <p:cNvSpPr/>
              <p:nvPr/>
            </p:nvSpPr>
            <p:spPr>
              <a:xfrm>
                <a:off x="658964" y="2291838"/>
                <a:ext cx="169366" cy="92333"/>
              </a:xfrm>
              <a:prstGeom prst="lef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solidFill>
                    <a:schemeClr val="tx1"/>
                  </a:solidFill>
                </a:endParaRPr>
              </a:p>
            </p:txBody>
          </p:sp>
          <p:sp>
            <p:nvSpPr>
              <p:cNvPr id="285" name="Pfeil nach links und rechts 146"/>
              <p:cNvSpPr/>
              <p:nvPr/>
            </p:nvSpPr>
            <p:spPr>
              <a:xfrm>
                <a:off x="664173" y="2492754"/>
                <a:ext cx="169366" cy="92333"/>
              </a:xfrm>
              <a:prstGeom prst="leftRightArrow">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solidFill>
                    <a:schemeClr val="tx1"/>
                  </a:solidFill>
                </a:endParaRPr>
              </a:p>
            </p:txBody>
          </p:sp>
        </p:grpSp>
        <p:sp>
          <p:nvSpPr>
            <p:cNvPr id="291" name="Rectangle 5"/>
            <p:cNvSpPr>
              <a:spLocks noChangeArrowheads="1"/>
            </p:cNvSpPr>
            <p:nvPr/>
          </p:nvSpPr>
          <p:spPr bwMode="gray">
            <a:xfrm>
              <a:off x="781200" y="2349741"/>
              <a:ext cx="1480364" cy="112430"/>
            </a:xfrm>
            <a:prstGeom prst="rect">
              <a:avLst/>
            </a:prstGeom>
            <a:noFill/>
            <a:ln w="9525">
              <a:noFill/>
              <a:miter lim="800000"/>
              <a:headEnd/>
              <a:tailEnd/>
            </a:ln>
          </p:spPr>
          <p:txBody>
            <a:bodyPr wrap="none" lIns="0" tIns="0" rIns="0" bIns="0" anchor="ctr">
              <a:spAutoFit/>
            </a:bodyPr>
            <a:lstStyle/>
            <a:p>
              <a:pPr defTabSz="762000" eaLnBrk="0" hangingPunct="0"/>
              <a:r>
                <a:rPr lang="en-GB" sz="1000" b="0" dirty="0">
                  <a:latin typeface="+mn-lt"/>
                  <a:cs typeface="Arial" panose="020B0604020202020204" pitchFamily="34" charset="0"/>
                </a:rPr>
                <a:t>GOT 15:30 D-1 GCT H-60min D</a:t>
              </a:r>
            </a:p>
          </p:txBody>
        </p:sp>
        <p:sp>
          <p:nvSpPr>
            <p:cNvPr id="292" name="Pfeil nach links und rechts 146"/>
            <p:cNvSpPr/>
            <p:nvPr/>
          </p:nvSpPr>
          <p:spPr>
            <a:xfrm>
              <a:off x="570497" y="2359790"/>
              <a:ext cx="169366" cy="92333"/>
            </a:xfrm>
            <a:prstGeom prst="leftRightArrow">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293" name="Pfeil nach links und rechts 146"/>
            <p:cNvSpPr/>
            <p:nvPr/>
          </p:nvSpPr>
          <p:spPr>
            <a:xfrm>
              <a:off x="572235" y="2549171"/>
              <a:ext cx="169366" cy="92333"/>
            </a:xfrm>
            <a:prstGeom prst="leftRightArrow">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294" name="Pfeil nach links und rechts 146"/>
            <p:cNvSpPr/>
            <p:nvPr/>
          </p:nvSpPr>
          <p:spPr>
            <a:xfrm>
              <a:off x="572235" y="2732109"/>
              <a:ext cx="169366" cy="92333"/>
            </a:xfrm>
            <a:prstGeom prst="leftRightArrow">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295" name="Rectangle 5"/>
            <p:cNvSpPr>
              <a:spLocks noChangeArrowheads="1"/>
            </p:cNvSpPr>
            <p:nvPr/>
          </p:nvSpPr>
          <p:spPr bwMode="gray">
            <a:xfrm>
              <a:off x="787964" y="2533940"/>
              <a:ext cx="1560945" cy="112430"/>
            </a:xfrm>
            <a:prstGeom prst="rect">
              <a:avLst/>
            </a:prstGeom>
            <a:noFill/>
            <a:ln w="9525">
              <a:noFill/>
              <a:miter lim="800000"/>
              <a:headEnd/>
              <a:tailEnd/>
            </a:ln>
          </p:spPr>
          <p:txBody>
            <a:bodyPr wrap="none" lIns="0" tIns="0" rIns="0" bIns="0" anchor="ctr">
              <a:spAutoFit/>
            </a:bodyPr>
            <a:lstStyle/>
            <a:p>
              <a:pPr defTabSz="762000" eaLnBrk="0" hangingPunct="0"/>
              <a:r>
                <a:rPr lang="en-GB" sz="1000" b="0" dirty="0">
                  <a:latin typeface="+mn-lt"/>
                  <a:cs typeface="Arial" panose="020B0604020202020204" pitchFamily="34" charset="0"/>
                </a:rPr>
                <a:t>GOT </a:t>
              </a:r>
              <a:r>
                <a:rPr lang="en-GB" sz="1000" dirty="0">
                  <a:latin typeface="+mn-lt"/>
                  <a:cs typeface="Arial" panose="020B0604020202020204" pitchFamily="34" charset="0"/>
                </a:rPr>
                <a:t>21</a:t>
              </a:r>
              <a:r>
                <a:rPr lang="en-GB" sz="1000" b="0" dirty="0">
                  <a:latin typeface="+mn-lt"/>
                  <a:cs typeface="Arial" panose="020B0604020202020204" pitchFamily="34" charset="0"/>
                </a:rPr>
                <a:t>:05 D-1 GCT H-60min D**</a:t>
              </a:r>
            </a:p>
          </p:txBody>
        </p:sp>
        <p:sp>
          <p:nvSpPr>
            <p:cNvPr id="296" name="Rectangle 5"/>
            <p:cNvSpPr>
              <a:spLocks noChangeArrowheads="1"/>
            </p:cNvSpPr>
            <p:nvPr/>
          </p:nvSpPr>
          <p:spPr bwMode="gray">
            <a:xfrm>
              <a:off x="789293" y="2717118"/>
              <a:ext cx="1480364" cy="112430"/>
            </a:xfrm>
            <a:prstGeom prst="rect">
              <a:avLst/>
            </a:prstGeom>
            <a:noFill/>
            <a:ln w="9525">
              <a:noFill/>
              <a:miter lim="800000"/>
              <a:headEnd/>
              <a:tailEnd/>
            </a:ln>
          </p:spPr>
          <p:txBody>
            <a:bodyPr wrap="none" lIns="0" tIns="0" rIns="0" bIns="0" anchor="ctr">
              <a:spAutoFit/>
            </a:bodyPr>
            <a:lstStyle/>
            <a:p>
              <a:pPr defTabSz="762000" eaLnBrk="0" hangingPunct="0"/>
              <a:r>
                <a:rPr lang="en-GB" sz="1000" b="0" dirty="0">
                  <a:latin typeface="+mn-lt"/>
                  <a:cs typeface="Arial" panose="020B0604020202020204" pitchFamily="34" charset="0"/>
                </a:rPr>
                <a:t>GOT </a:t>
              </a:r>
              <a:r>
                <a:rPr lang="en-GB" sz="1000" dirty="0">
                  <a:latin typeface="+mn-lt"/>
                  <a:cs typeface="Arial" panose="020B0604020202020204" pitchFamily="34" charset="0"/>
                </a:rPr>
                <a:t>21</a:t>
              </a:r>
              <a:r>
                <a:rPr lang="en-GB" sz="1000" b="0" dirty="0">
                  <a:latin typeface="+mn-lt"/>
                  <a:cs typeface="Arial" panose="020B0604020202020204" pitchFamily="34" charset="0"/>
                </a:rPr>
                <a:t>:00 D-1 GCT H-60min D</a:t>
              </a:r>
            </a:p>
          </p:txBody>
        </p:sp>
        <p:sp>
          <p:nvSpPr>
            <p:cNvPr id="297" name="Rectangle 5"/>
            <p:cNvSpPr>
              <a:spLocks noChangeArrowheads="1"/>
            </p:cNvSpPr>
            <p:nvPr/>
          </p:nvSpPr>
          <p:spPr bwMode="gray">
            <a:xfrm>
              <a:off x="799032" y="3062094"/>
              <a:ext cx="1753908" cy="224861"/>
            </a:xfrm>
            <a:prstGeom prst="rect">
              <a:avLst/>
            </a:prstGeom>
            <a:noFill/>
            <a:ln w="9525">
              <a:noFill/>
              <a:miter lim="800000"/>
              <a:headEnd/>
              <a:tailEnd/>
            </a:ln>
          </p:spPr>
          <p:txBody>
            <a:bodyPr wrap="square" lIns="0" tIns="0" rIns="0" bIns="0" anchor="ctr">
              <a:spAutoFit/>
            </a:bodyPr>
            <a:lstStyle/>
            <a:p>
              <a:pPr defTabSz="762000" eaLnBrk="0" hangingPunct="0"/>
              <a:r>
                <a:rPr lang="en-GB" sz="1000" b="0" dirty="0">
                  <a:solidFill>
                    <a:srgbClr val="000000"/>
                  </a:solidFill>
                  <a:latin typeface="+mn-lt"/>
                  <a:cs typeface="Arial" panose="020B0604020202020204" pitchFamily="34" charset="0"/>
                </a:rPr>
                <a:t>6 Implicit auctions run by OMIE</a:t>
              </a:r>
              <a:br>
                <a:rPr lang="en-GB" sz="1000" b="0" dirty="0">
                  <a:solidFill>
                    <a:srgbClr val="000000"/>
                  </a:solidFill>
                  <a:latin typeface="+mn-lt"/>
                  <a:cs typeface="Arial" panose="020B0604020202020204" pitchFamily="34" charset="0"/>
                </a:rPr>
              </a:br>
              <a:r>
                <a:rPr lang="en-GB" sz="1000" b="0" dirty="0">
                  <a:solidFill>
                    <a:srgbClr val="000000"/>
                  </a:solidFill>
                  <a:latin typeface="+mn-lt"/>
                  <a:cs typeface="Arial" panose="020B0604020202020204" pitchFamily="34" charset="0"/>
                </a:rPr>
                <a:t>(2 in D-1, 4 in D)*</a:t>
              </a:r>
            </a:p>
          </p:txBody>
        </p:sp>
        <p:sp>
          <p:nvSpPr>
            <p:cNvPr id="298" name="Pfeil nach links und rechts 145"/>
            <p:cNvSpPr/>
            <p:nvPr/>
          </p:nvSpPr>
          <p:spPr>
            <a:xfrm>
              <a:off x="563051" y="3075253"/>
              <a:ext cx="169366" cy="92333"/>
            </a:xfrm>
            <a:prstGeom prst="leftRightArrow">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315" name="Rectangle 11"/>
            <p:cNvSpPr>
              <a:spLocks noChangeArrowheads="1"/>
            </p:cNvSpPr>
            <p:nvPr/>
          </p:nvSpPr>
          <p:spPr bwMode="gray">
            <a:xfrm>
              <a:off x="777378" y="2170570"/>
              <a:ext cx="1480364" cy="112430"/>
            </a:xfrm>
            <a:prstGeom prst="rect">
              <a:avLst/>
            </a:prstGeom>
            <a:noFill/>
            <a:ln w="9525">
              <a:noFill/>
              <a:miter lim="800000"/>
              <a:headEnd/>
              <a:tailEnd/>
            </a:ln>
          </p:spPr>
          <p:txBody>
            <a:bodyPr wrap="none" lIns="0" tIns="0" rIns="0" bIns="0" anchor="ctr">
              <a:spAutoFit/>
            </a:bodyPr>
            <a:lstStyle/>
            <a:p>
              <a:pPr defTabSz="762000" eaLnBrk="0" hangingPunct="0"/>
              <a:r>
                <a:rPr lang="de-DE" sz="1000" dirty="0">
                  <a:latin typeface="+mn-lt"/>
                  <a:cs typeface="Arial" panose="020B0604020202020204" pitchFamily="34" charset="0"/>
                </a:rPr>
                <a:t>GOT 14:00 D-1 GCT H-60min D</a:t>
              </a:r>
            </a:p>
          </p:txBody>
        </p:sp>
        <p:sp>
          <p:nvSpPr>
            <p:cNvPr id="316" name="Pfeil nach links und rechts 226"/>
            <p:cNvSpPr/>
            <p:nvPr/>
          </p:nvSpPr>
          <p:spPr>
            <a:xfrm>
              <a:off x="567656" y="2181847"/>
              <a:ext cx="169366" cy="92333"/>
            </a:xfrm>
            <a:prstGeom prst="leftRight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solidFill>
                  <a:schemeClr val="tx1"/>
                </a:solidFill>
              </a:endParaRPr>
            </a:p>
          </p:txBody>
        </p:sp>
        <p:sp>
          <p:nvSpPr>
            <p:cNvPr id="181" name="Pfeil nach links und rechts 145"/>
            <p:cNvSpPr/>
            <p:nvPr/>
          </p:nvSpPr>
          <p:spPr>
            <a:xfrm>
              <a:off x="561547" y="3314903"/>
              <a:ext cx="169366" cy="92333"/>
            </a:xfrm>
            <a:prstGeom prst="leftRightArrow">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182" name="Rectangle 7"/>
            <p:cNvSpPr>
              <a:spLocks noChangeArrowheads="1"/>
            </p:cNvSpPr>
            <p:nvPr/>
          </p:nvSpPr>
          <p:spPr bwMode="gray">
            <a:xfrm>
              <a:off x="799899" y="3324719"/>
              <a:ext cx="1480364" cy="112430"/>
            </a:xfrm>
            <a:prstGeom prst="rect">
              <a:avLst/>
            </a:prstGeom>
            <a:noFill/>
            <a:ln w="9525">
              <a:noFill/>
              <a:miter lim="800000"/>
              <a:headEnd/>
              <a:tailEnd/>
            </a:ln>
          </p:spPr>
          <p:txBody>
            <a:bodyPr wrap="none" lIns="0" tIns="0" rIns="0" bIns="0" anchor="ctr">
              <a:spAutoFit/>
            </a:bodyPr>
            <a:lstStyle/>
            <a:p>
              <a:pPr defTabSz="762000" eaLnBrk="0" hangingPunct="0"/>
              <a:r>
                <a:rPr lang="en-GB" sz="1000" b="0" dirty="0">
                  <a:latin typeface="+mn-lt"/>
                  <a:cs typeface="Arial" panose="020B0604020202020204" pitchFamily="34" charset="0"/>
                </a:rPr>
                <a:t>GOT 1</a:t>
              </a:r>
              <a:r>
                <a:rPr lang="lv-LV" sz="1000" b="0" dirty="0">
                  <a:latin typeface="+mn-lt"/>
                  <a:cs typeface="Arial" panose="020B0604020202020204" pitchFamily="34" charset="0"/>
                </a:rPr>
                <a:t>4</a:t>
              </a:r>
              <a:r>
                <a:rPr lang="en-GB" sz="1000" b="0" dirty="0">
                  <a:latin typeface="+mn-lt"/>
                  <a:cs typeface="Arial" panose="020B0604020202020204" pitchFamily="34" charset="0"/>
                </a:rPr>
                <a:t>:00 D-1 GCT H-30min D</a:t>
              </a:r>
            </a:p>
          </p:txBody>
        </p:sp>
      </p:grpSp>
      <p:sp>
        <p:nvSpPr>
          <p:cNvPr id="99" name="Pfeil nach links und rechts 98"/>
          <p:cNvSpPr/>
          <p:nvPr/>
        </p:nvSpPr>
        <p:spPr>
          <a:xfrm rot="2735870">
            <a:off x="5483893" y="4675018"/>
            <a:ext cx="355788" cy="199546"/>
          </a:xfrm>
          <a:prstGeom prst="lef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102" name="Pfeil nach links und rechts 159"/>
          <p:cNvSpPr/>
          <p:nvPr/>
        </p:nvSpPr>
        <p:spPr>
          <a:xfrm rot="7668867">
            <a:off x="4928040" y="4567495"/>
            <a:ext cx="309362" cy="186223"/>
          </a:xfrm>
          <a:prstGeom prst="leftRightArrow">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Tree>
    <p:extLst>
      <p:ext uri="{BB962C8B-B14F-4D97-AF65-F5344CB8AC3E}">
        <p14:creationId xmlns:p14="http://schemas.microsoft.com/office/powerpoint/2010/main" val="93817212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en-GB" dirty="0"/>
              <a:t>Gate opening (GOT) and gate closure (GCT) times as of </a:t>
            </a:r>
            <a:r>
              <a:rPr lang="en-GB" dirty="0" smtClean="0"/>
              <a:t>12.06.2018</a:t>
            </a:r>
            <a:endParaRPr lang="en-GB" dirty="0"/>
          </a:p>
        </p:txBody>
      </p:sp>
      <p:sp>
        <p:nvSpPr>
          <p:cNvPr id="3" name="Foliennummernplatzhalter 2"/>
          <p:cNvSpPr>
            <a:spLocks noGrp="1"/>
          </p:cNvSpPr>
          <p:nvPr>
            <p:ph type="sldNum" sz="quarter" idx="11"/>
          </p:nvPr>
        </p:nvSpPr>
        <p:spPr/>
        <p:txBody>
          <a:bodyPr/>
          <a:lstStyle/>
          <a:p>
            <a:pPr>
              <a:defRPr/>
            </a:pPr>
            <a:fld id="{D383EB99-40B2-4176-B4FA-CDBAA950DF99}" type="slidenum">
              <a:rPr lang="en-US" altLang="en-US" smtClean="0"/>
              <a:pPr>
                <a:defRPr/>
              </a:pPr>
              <a:t>54</a:t>
            </a:fld>
            <a:endParaRPr lang="en-US" altLang="en-US" dirty="0"/>
          </a:p>
        </p:txBody>
      </p:sp>
      <p:sp>
        <p:nvSpPr>
          <p:cNvPr id="245" name="CuadroTexto 244"/>
          <p:cNvSpPr txBox="1"/>
          <p:nvPr/>
        </p:nvSpPr>
        <p:spPr>
          <a:xfrm>
            <a:off x="665533" y="6287100"/>
            <a:ext cx="3795931" cy="415498"/>
          </a:xfrm>
          <a:prstGeom prst="rect">
            <a:avLst/>
          </a:prstGeom>
          <a:noFill/>
        </p:spPr>
        <p:txBody>
          <a:bodyPr wrap="square" lIns="0" tIns="0" rIns="0" bIns="0" rtlCol="0">
            <a:spAutoFit/>
          </a:bodyPr>
          <a:lstStyle/>
          <a:p>
            <a:r>
              <a:rPr lang="en-US" sz="900" dirty="0"/>
              <a:t>* GCT dependent on delivery hour</a:t>
            </a:r>
          </a:p>
          <a:p>
            <a:r>
              <a:rPr lang="en-US" sz="900" dirty="0"/>
              <a:t>** For DE-FR border, the same GCT applies for both half-hours of a given hour, cf. detailed slides on DE-FR</a:t>
            </a:r>
          </a:p>
        </p:txBody>
      </p:sp>
      <p:grpSp>
        <p:nvGrpSpPr>
          <p:cNvPr id="6" name="Gruppe 5"/>
          <p:cNvGrpSpPr/>
          <p:nvPr/>
        </p:nvGrpSpPr>
        <p:grpSpPr>
          <a:xfrm>
            <a:off x="660222" y="1381128"/>
            <a:ext cx="2884276" cy="2527046"/>
            <a:chOff x="4895096" y="1149312"/>
            <a:chExt cx="2225991" cy="1692506"/>
          </a:xfrm>
        </p:grpSpPr>
        <p:sp>
          <p:nvSpPr>
            <p:cNvPr id="216" name="Textfeld 215"/>
            <p:cNvSpPr txBox="1"/>
            <p:nvPr/>
          </p:nvSpPr>
          <p:spPr>
            <a:xfrm>
              <a:off x="4895096" y="1149312"/>
              <a:ext cx="2225991" cy="329817"/>
            </a:xfrm>
            <a:prstGeom prst="rect">
              <a:avLst/>
            </a:prstGeom>
            <a:noFill/>
          </p:spPr>
          <p:txBody>
            <a:bodyPr wrap="square" lIns="0" tIns="0" rIns="0" bIns="0" rtlCol="0">
              <a:spAutoFit/>
            </a:bodyPr>
            <a:lstStyle/>
            <a:p>
              <a:r>
                <a:rPr lang="en-GB" sz="1600" b="1" dirty="0">
                  <a:latin typeface="+mn-lt"/>
                </a:rPr>
                <a:t>As of </a:t>
              </a:r>
              <a:r>
                <a:rPr lang="en-GB" sz="1600" b="1" dirty="0" smtClean="0">
                  <a:latin typeface="+mn-lt"/>
                </a:rPr>
                <a:t>12.06.2018 (for delivery on 13.06.2018)</a:t>
              </a:r>
              <a:endParaRPr lang="en-GB" sz="1600" b="1" dirty="0">
                <a:latin typeface="+mn-lt"/>
              </a:endParaRPr>
            </a:p>
          </p:txBody>
        </p:sp>
        <p:grpSp>
          <p:nvGrpSpPr>
            <p:cNvPr id="224" name="Gruppe 223"/>
            <p:cNvGrpSpPr/>
            <p:nvPr/>
          </p:nvGrpSpPr>
          <p:grpSpPr>
            <a:xfrm>
              <a:off x="4910558" y="1597548"/>
              <a:ext cx="1758481" cy="1098866"/>
              <a:chOff x="596017" y="2078173"/>
              <a:chExt cx="1758481" cy="1098866"/>
            </a:xfrm>
          </p:grpSpPr>
          <p:grpSp>
            <p:nvGrpSpPr>
              <p:cNvPr id="110" name="Gruppieren 1"/>
              <p:cNvGrpSpPr>
                <a:grpSpLocks/>
              </p:cNvGrpSpPr>
              <p:nvPr/>
            </p:nvGrpSpPr>
            <p:grpSpPr>
              <a:xfrm>
                <a:off x="596017" y="2078173"/>
                <a:ext cx="1758481" cy="1098866"/>
                <a:chOff x="395288" y="5192387"/>
                <a:chExt cx="1805484" cy="1148744"/>
              </a:xfrm>
            </p:grpSpPr>
            <p:sp>
              <p:nvSpPr>
                <p:cNvPr id="112" name="Line 4"/>
                <p:cNvSpPr>
                  <a:spLocks noChangeShapeType="1"/>
                </p:cNvSpPr>
                <p:nvPr/>
              </p:nvSpPr>
              <p:spPr bwMode="gray">
                <a:xfrm rot="16200000" flipV="1">
                  <a:off x="-179083" y="5766758"/>
                  <a:ext cx="1148744" cy="2"/>
                </a:xfrm>
                <a:prstGeom prst="line">
                  <a:avLst/>
                </a:prstGeom>
                <a:noFill/>
                <a:ln w="9525" cap="flat" cmpd="sng" algn="ctr">
                  <a:solidFill>
                    <a:schemeClr val="accent3"/>
                  </a:solidFill>
                  <a:prstDash val="solid"/>
                  <a:miter lim="800000"/>
                  <a:headEnd type="none" w="med" len="med"/>
                  <a:tailEnd type="none" w="med" len="med"/>
                </a:ln>
              </p:spPr>
              <p:txBody>
                <a:bodyPr/>
                <a:lstStyle/>
                <a:p>
                  <a:endParaRPr lang="en-GB" sz="1000" dirty="0">
                    <a:latin typeface="+mn-lt"/>
                    <a:cs typeface="Arial" panose="020B0604020202020204" pitchFamily="34" charset="0"/>
                  </a:endParaRPr>
                </a:p>
              </p:txBody>
            </p:sp>
            <p:sp>
              <p:nvSpPr>
                <p:cNvPr id="114" name="Rectangle 5"/>
                <p:cNvSpPr>
                  <a:spLocks noChangeArrowheads="1"/>
                </p:cNvSpPr>
                <p:nvPr/>
              </p:nvSpPr>
              <p:spPr bwMode="gray">
                <a:xfrm>
                  <a:off x="675245" y="6042351"/>
                  <a:ext cx="1525527" cy="107746"/>
                </a:xfrm>
                <a:prstGeom prst="rect">
                  <a:avLst/>
                </a:prstGeom>
                <a:noFill/>
                <a:ln w="9525">
                  <a:noFill/>
                  <a:miter lim="800000"/>
                  <a:headEnd/>
                  <a:tailEnd/>
                </a:ln>
              </p:spPr>
              <p:txBody>
                <a:bodyPr wrap="none" lIns="0" tIns="0" rIns="0" bIns="0" anchor="ctr">
                  <a:spAutoFit/>
                </a:bodyPr>
                <a:lstStyle/>
                <a:p>
                  <a:pPr defTabSz="762000" eaLnBrk="0" hangingPunct="0"/>
                  <a:r>
                    <a:rPr lang="en-GB" sz="1000" b="0" dirty="0">
                      <a:latin typeface="+mn-lt"/>
                      <a:cs typeface="Arial" panose="020B0604020202020204" pitchFamily="34" charset="0"/>
                    </a:rPr>
                    <a:t>GOT 22:00 D-1 GCT H-60min D**</a:t>
                  </a:r>
                </a:p>
              </p:txBody>
            </p:sp>
            <p:sp>
              <p:nvSpPr>
                <p:cNvPr id="116" name="Rectangle 7"/>
                <p:cNvSpPr>
                  <a:spLocks noChangeArrowheads="1"/>
                </p:cNvSpPr>
                <p:nvPr/>
              </p:nvSpPr>
              <p:spPr bwMode="gray">
                <a:xfrm>
                  <a:off x="675245" y="5626039"/>
                  <a:ext cx="1446774" cy="107746"/>
                </a:xfrm>
                <a:prstGeom prst="rect">
                  <a:avLst/>
                </a:prstGeom>
                <a:noFill/>
                <a:ln w="9525">
                  <a:noFill/>
                  <a:miter lim="800000"/>
                  <a:headEnd/>
                  <a:tailEnd/>
                </a:ln>
              </p:spPr>
              <p:txBody>
                <a:bodyPr wrap="none" lIns="0" tIns="0" rIns="0" bIns="0" anchor="ctr">
                  <a:spAutoFit/>
                </a:bodyPr>
                <a:lstStyle/>
                <a:p>
                  <a:pPr defTabSz="762000" eaLnBrk="0" hangingPunct="0"/>
                  <a:r>
                    <a:rPr lang="en-GB" sz="1000" b="0" dirty="0">
                      <a:latin typeface="+mn-lt"/>
                      <a:cs typeface="Arial" panose="020B0604020202020204" pitchFamily="34" charset="0"/>
                    </a:rPr>
                    <a:t>GOT 18:00 D-1 GCT H-30min D</a:t>
                  </a:r>
                </a:p>
              </p:txBody>
            </p:sp>
            <p:sp>
              <p:nvSpPr>
                <p:cNvPr id="118" name="Rectangle 9"/>
                <p:cNvSpPr>
                  <a:spLocks noChangeArrowheads="1"/>
                </p:cNvSpPr>
                <p:nvPr/>
              </p:nvSpPr>
              <p:spPr bwMode="gray">
                <a:xfrm>
                  <a:off x="675245" y="5410139"/>
                  <a:ext cx="1446774" cy="107746"/>
                </a:xfrm>
                <a:prstGeom prst="rect">
                  <a:avLst/>
                </a:prstGeom>
                <a:noFill/>
                <a:ln w="9525">
                  <a:noFill/>
                  <a:miter lim="800000"/>
                  <a:headEnd/>
                  <a:tailEnd/>
                </a:ln>
              </p:spPr>
              <p:txBody>
                <a:bodyPr wrap="none" lIns="0" tIns="0" rIns="0" bIns="0" anchor="ctr">
                  <a:spAutoFit/>
                </a:bodyPr>
                <a:lstStyle/>
                <a:p>
                  <a:pPr defTabSz="762000" eaLnBrk="0" hangingPunct="0"/>
                  <a:r>
                    <a:rPr lang="en-GB" sz="1000" b="0" dirty="0">
                      <a:latin typeface="+mn-lt"/>
                      <a:cs typeface="Arial" panose="020B0604020202020204" pitchFamily="34" charset="0"/>
                    </a:rPr>
                    <a:t>GOT 18:00 D-1 GCT H-60min D</a:t>
                  </a:r>
                </a:p>
              </p:txBody>
            </p:sp>
            <p:sp>
              <p:nvSpPr>
                <p:cNvPr id="120" name="Rectangle 11"/>
                <p:cNvSpPr>
                  <a:spLocks noChangeArrowheads="1"/>
                </p:cNvSpPr>
                <p:nvPr/>
              </p:nvSpPr>
              <p:spPr bwMode="gray">
                <a:xfrm>
                  <a:off x="675245" y="5194238"/>
                  <a:ext cx="1446774" cy="107746"/>
                </a:xfrm>
                <a:prstGeom prst="rect">
                  <a:avLst/>
                </a:prstGeom>
                <a:noFill/>
                <a:ln w="9525">
                  <a:noFill/>
                  <a:miter lim="800000"/>
                  <a:headEnd/>
                  <a:tailEnd/>
                </a:ln>
              </p:spPr>
              <p:txBody>
                <a:bodyPr wrap="none" lIns="0" tIns="0" rIns="0" bIns="0" anchor="ctr">
                  <a:spAutoFit/>
                </a:bodyPr>
                <a:lstStyle/>
                <a:p>
                  <a:pPr defTabSz="762000" eaLnBrk="0" hangingPunct="0"/>
                  <a:r>
                    <a:rPr lang="de-DE" sz="1000" dirty="0">
                      <a:latin typeface="+mn-lt"/>
                      <a:cs typeface="Arial" panose="020B0604020202020204" pitchFamily="34" charset="0"/>
                    </a:rPr>
                    <a:t>GOT 14:00 D-1 GCT H-60min D</a:t>
                  </a:r>
                </a:p>
              </p:txBody>
            </p:sp>
          </p:grpSp>
          <p:sp>
            <p:nvSpPr>
              <p:cNvPr id="227" name="Pfeil nach links und rechts 226"/>
              <p:cNvSpPr/>
              <p:nvPr/>
            </p:nvSpPr>
            <p:spPr>
              <a:xfrm>
                <a:off x="658964" y="2086539"/>
                <a:ext cx="169366" cy="92333"/>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solidFill>
                    <a:schemeClr val="tx1"/>
                  </a:solidFill>
                </a:endParaRPr>
              </a:p>
            </p:txBody>
          </p:sp>
          <p:sp>
            <p:nvSpPr>
              <p:cNvPr id="139" name="Pfeil nach links und rechts 138"/>
              <p:cNvSpPr/>
              <p:nvPr/>
            </p:nvSpPr>
            <p:spPr>
              <a:xfrm>
                <a:off x="658964" y="2291838"/>
                <a:ext cx="169366" cy="92333"/>
              </a:xfrm>
              <a:prstGeom prst="lef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solidFill>
                    <a:schemeClr val="tx1"/>
                  </a:solidFill>
                </a:endParaRPr>
              </a:p>
            </p:txBody>
          </p:sp>
          <p:sp>
            <p:nvSpPr>
              <p:cNvPr id="146" name="Pfeil nach links und rechts 145"/>
              <p:cNvSpPr/>
              <p:nvPr/>
            </p:nvSpPr>
            <p:spPr>
              <a:xfrm>
                <a:off x="667041" y="2498362"/>
                <a:ext cx="169366" cy="92333"/>
              </a:xfrm>
              <a:prstGeom prst="leftRightArrow">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solidFill>
                    <a:schemeClr val="tx1"/>
                  </a:solidFill>
                </a:endParaRPr>
              </a:p>
            </p:txBody>
          </p:sp>
          <p:sp>
            <p:nvSpPr>
              <p:cNvPr id="147" name="Pfeil nach links und rechts 146"/>
              <p:cNvSpPr/>
              <p:nvPr/>
            </p:nvSpPr>
            <p:spPr>
              <a:xfrm>
                <a:off x="664173" y="2896594"/>
                <a:ext cx="169366" cy="92333"/>
              </a:xfrm>
              <a:prstGeom prst="leftRightArrow">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solidFill>
                    <a:schemeClr val="tx1"/>
                  </a:solidFill>
                </a:endParaRPr>
              </a:p>
            </p:txBody>
          </p:sp>
        </p:grpSp>
        <p:sp>
          <p:nvSpPr>
            <p:cNvPr id="272" name="Rectangle 5"/>
            <p:cNvSpPr>
              <a:spLocks noChangeArrowheads="1"/>
            </p:cNvSpPr>
            <p:nvPr/>
          </p:nvSpPr>
          <p:spPr bwMode="gray">
            <a:xfrm>
              <a:off x="5189416" y="2635682"/>
              <a:ext cx="1753908" cy="206136"/>
            </a:xfrm>
            <a:prstGeom prst="rect">
              <a:avLst/>
            </a:prstGeom>
            <a:noFill/>
            <a:ln w="9525">
              <a:noFill/>
              <a:miter lim="800000"/>
              <a:headEnd/>
              <a:tailEnd/>
            </a:ln>
          </p:spPr>
          <p:txBody>
            <a:bodyPr wrap="square" lIns="0" tIns="0" rIns="0" bIns="0" anchor="ctr">
              <a:spAutoFit/>
            </a:bodyPr>
            <a:lstStyle/>
            <a:p>
              <a:pPr defTabSz="762000" eaLnBrk="0" hangingPunct="0"/>
              <a:r>
                <a:rPr lang="en-GB" sz="1000" b="0" dirty="0">
                  <a:solidFill>
                    <a:srgbClr val="000000"/>
                  </a:solidFill>
                  <a:latin typeface="+mn-lt"/>
                  <a:cs typeface="Arial" panose="020B0604020202020204" pitchFamily="34" charset="0"/>
                </a:rPr>
                <a:t>6 Implicit auctions run by OMIE</a:t>
              </a:r>
              <a:br>
                <a:rPr lang="en-GB" sz="1000" b="0" dirty="0">
                  <a:solidFill>
                    <a:srgbClr val="000000"/>
                  </a:solidFill>
                  <a:latin typeface="+mn-lt"/>
                  <a:cs typeface="Arial" panose="020B0604020202020204" pitchFamily="34" charset="0"/>
                </a:rPr>
              </a:br>
              <a:r>
                <a:rPr lang="en-GB" sz="1000" b="0" dirty="0">
                  <a:solidFill>
                    <a:srgbClr val="000000"/>
                  </a:solidFill>
                  <a:latin typeface="+mn-lt"/>
                  <a:cs typeface="Arial" panose="020B0604020202020204" pitchFamily="34" charset="0"/>
                </a:rPr>
                <a:t>(2 in D-1, 4 in D)*</a:t>
              </a:r>
            </a:p>
          </p:txBody>
        </p:sp>
        <p:sp>
          <p:nvSpPr>
            <p:cNvPr id="275" name="Pfeil nach links und rechts 145"/>
            <p:cNvSpPr/>
            <p:nvPr/>
          </p:nvSpPr>
          <p:spPr>
            <a:xfrm>
              <a:off x="4982010" y="2639466"/>
              <a:ext cx="169366" cy="92333"/>
            </a:xfrm>
            <a:prstGeom prst="leftRightArrow">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grpSp>
      <p:grpSp>
        <p:nvGrpSpPr>
          <p:cNvPr id="5" name="Gruppe 4"/>
          <p:cNvGrpSpPr>
            <a:grpSpLocks noChangeAspect="1"/>
          </p:cNvGrpSpPr>
          <p:nvPr/>
        </p:nvGrpSpPr>
        <p:grpSpPr>
          <a:xfrm>
            <a:off x="2942402" y="1182660"/>
            <a:ext cx="4485667" cy="5406301"/>
            <a:chOff x="5054765" y="2282919"/>
            <a:chExt cx="3579501" cy="4314154"/>
          </a:xfrm>
        </p:grpSpPr>
        <p:grpSp>
          <p:nvGrpSpPr>
            <p:cNvPr id="322" name="Group 4"/>
            <p:cNvGrpSpPr/>
            <p:nvPr/>
          </p:nvGrpSpPr>
          <p:grpSpPr>
            <a:xfrm>
              <a:off x="5054765" y="2282919"/>
              <a:ext cx="3579501" cy="4314154"/>
              <a:chOff x="2860933" y="1700213"/>
              <a:chExt cx="3675187" cy="4429479"/>
            </a:xfrm>
            <a:solidFill>
              <a:schemeClr val="accent3"/>
            </a:solidFill>
          </p:grpSpPr>
          <p:sp>
            <p:nvSpPr>
              <p:cNvPr id="323" name="ee4p_AL_1_15912"/>
              <p:cNvSpPr>
                <a:spLocks noChangeAspect="1"/>
              </p:cNvSpPr>
              <p:nvPr>
                <p:custDataLst>
                  <p:tags r:id="rId1"/>
                </p:custDataLst>
              </p:nvPr>
            </p:nvSpPr>
            <p:spPr>
              <a:xfrm>
                <a:off x="5461805" y="5339950"/>
                <a:ext cx="153439" cy="312738"/>
              </a:xfrm>
              <a:custGeom>
                <a:avLst/>
                <a:gdLst/>
                <a:ahLst/>
                <a:cxnLst/>
                <a:rect l="0" t="0" r="0" b="0"/>
                <a:pathLst>
                  <a:path w="38706" h="78890">
                    <a:moveTo>
                      <a:pt x="17320" y="2687"/>
                    </a:moveTo>
                    <a:lnTo>
                      <a:pt x="18195" y="3291"/>
                    </a:lnTo>
                    <a:lnTo>
                      <a:pt x="20013" y="5925"/>
                    </a:lnTo>
                    <a:lnTo>
                      <a:pt x="21225" y="8240"/>
                    </a:lnTo>
                    <a:lnTo>
                      <a:pt x="23606" y="9044"/>
                    </a:lnTo>
                    <a:lnTo>
                      <a:pt x="24935" y="9945"/>
                    </a:lnTo>
                    <a:lnTo>
                      <a:pt x="26640" y="11317"/>
                    </a:lnTo>
                    <a:lnTo>
                      <a:pt x="27467" y="12697"/>
                    </a:lnTo>
                    <a:lnTo>
                      <a:pt x="28629" y="16906"/>
                    </a:lnTo>
                    <a:lnTo>
                      <a:pt x="28763" y="19445"/>
                    </a:lnTo>
                    <a:lnTo>
                      <a:pt x="28426" y="20605"/>
                    </a:lnTo>
                    <a:lnTo>
                      <a:pt x="28137" y="20905"/>
                    </a:lnTo>
                    <a:lnTo>
                      <a:pt x="27077" y="25035"/>
                    </a:lnTo>
                    <a:lnTo>
                      <a:pt x="27330" y="27137"/>
                    </a:lnTo>
                    <a:lnTo>
                      <a:pt x="27321" y="28520"/>
                    </a:lnTo>
                    <a:lnTo>
                      <a:pt x="26423" y="29066"/>
                    </a:lnTo>
                    <a:lnTo>
                      <a:pt x="25827" y="29934"/>
                    </a:lnTo>
                    <a:lnTo>
                      <a:pt x="26794" y="33365"/>
                    </a:lnTo>
                    <a:lnTo>
                      <a:pt x="26675" y="34825"/>
                    </a:lnTo>
                    <a:lnTo>
                      <a:pt x="26718" y="36499"/>
                    </a:lnTo>
                    <a:lnTo>
                      <a:pt x="28463" y="40315"/>
                    </a:lnTo>
                    <a:lnTo>
                      <a:pt x="29493" y="41494"/>
                    </a:lnTo>
                    <a:lnTo>
                      <a:pt x="30413" y="42057"/>
                    </a:lnTo>
                    <a:lnTo>
                      <a:pt x="31590" y="45563"/>
                    </a:lnTo>
                    <a:lnTo>
                      <a:pt x="32287" y="46170"/>
                    </a:lnTo>
                    <a:lnTo>
                      <a:pt x="35148" y="45838"/>
                    </a:lnTo>
                    <a:lnTo>
                      <a:pt x="36548" y="46227"/>
                    </a:lnTo>
                    <a:lnTo>
                      <a:pt x="37103" y="47057"/>
                    </a:lnTo>
                    <a:lnTo>
                      <a:pt x="37228" y="47625"/>
                    </a:lnTo>
                    <a:lnTo>
                      <a:pt x="37040" y="49585"/>
                    </a:lnTo>
                    <a:lnTo>
                      <a:pt x="37751" y="51094"/>
                    </a:lnTo>
                    <a:lnTo>
                      <a:pt x="38705" y="52646"/>
                    </a:lnTo>
                    <a:lnTo>
                      <a:pt x="38701" y="53594"/>
                    </a:lnTo>
                    <a:lnTo>
                      <a:pt x="38061" y="55143"/>
                    </a:lnTo>
                    <a:lnTo>
                      <a:pt x="36917" y="56950"/>
                    </a:lnTo>
                    <a:lnTo>
                      <a:pt x="35401" y="57643"/>
                    </a:lnTo>
                    <a:lnTo>
                      <a:pt x="33730" y="58231"/>
                    </a:lnTo>
                    <a:lnTo>
                      <a:pt x="32933" y="59633"/>
                    </a:lnTo>
                    <a:lnTo>
                      <a:pt x="32527" y="61123"/>
                    </a:lnTo>
                    <a:lnTo>
                      <a:pt x="31780" y="62228"/>
                    </a:lnTo>
                    <a:lnTo>
                      <a:pt x="31318" y="63438"/>
                    </a:lnTo>
                    <a:lnTo>
                      <a:pt x="30610" y="65909"/>
                    </a:lnTo>
                    <a:lnTo>
                      <a:pt x="30443" y="66807"/>
                    </a:lnTo>
                    <a:lnTo>
                      <a:pt x="29312" y="67713"/>
                    </a:lnTo>
                    <a:lnTo>
                      <a:pt x="27561" y="68082"/>
                    </a:lnTo>
                    <a:lnTo>
                      <a:pt x="25990" y="68159"/>
                    </a:lnTo>
                    <a:lnTo>
                      <a:pt x="24928" y="68579"/>
                    </a:lnTo>
                    <a:lnTo>
                      <a:pt x="24391" y="69421"/>
                    </a:lnTo>
                    <a:lnTo>
                      <a:pt x="23391" y="70102"/>
                    </a:lnTo>
                    <a:lnTo>
                      <a:pt x="22786" y="70405"/>
                    </a:lnTo>
                    <a:lnTo>
                      <a:pt x="22790" y="71152"/>
                    </a:lnTo>
                    <a:lnTo>
                      <a:pt x="23518" y="72719"/>
                    </a:lnTo>
                    <a:lnTo>
                      <a:pt x="24345" y="73991"/>
                    </a:lnTo>
                    <a:lnTo>
                      <a:pt x="24362" y="75011"/>
                    </a:lnTo>
                    <a:lnTo>
                      <a:pt x="23956" y="75294"/>
                    </a:lnTo>
                    <a:lnTo>
                      <a:pt x="22676" y="75166"/>
                    </a:lnTo>
                    <a:lnTo>
                      <a:pt x="22404" y="75542"/>
                    </a:lnTo>
                    <a:lnTo>
                      <a:pt x="22265" y="76677"/>
                    </a:lnTo>
                    <a:lnTo>
                      <a:pt x="21922" y="77650"/>
                    </a:lnTo>
                    <a:lnTo>
                      <a:pt x="21395" y="78243"/>
                    </a:lnTo>
                    <a:lnTo>
                      <a:pt x="20480" y="78889"/>
                    </a:lnTo>
                    <a:lnTo>
                      <a:pt x="18804" y="78679"/>
                    </a:lnTo>
                    <a:lnTo>
                      <a:pt x="17228" y="77704"/>
                    </a:lnTo>
                    <a:lnTo>
                      <a:pt x="16405" y="77403"/>
                    </a:lnTo>
                    <a:lnTo>
                      <a:pt x="15934" y="77436"/>
                    </a:lnTo>
                    <a:lnTo>
                      <a:pt x="15809" y="75052"/>
                    </a:lnTo>
                    <a:lnTo>
                      <a:pt x="15129" y="73197"/>
                    </a:lnTo>
                    <a:lnTo>
                      <a:pt x="12630" y="68733"/>
                    </a:lnTo>
                    <a:lnTo>
                      <a:pt x="4509" y="64389"/>
                    </a:lnTo>
                    <a:lnTo>
                      <a:pt x="2598" y="62432"/>
                    </a:lnTo>
                    <a:lnTo>
                      <a:pt x="1758" y="60789"/>
                    </a:lnTo>
                    <a:lnTo>
                      <a:pt x="920" y="59236"/>
                    </a:lnTo>
                    <a:lnTo>
                      <a:pt x="1723" y="59192"/>
                    </a:lnTo>
                    <a:lnTo>
                      <a:pt x="2518" y="59586"/>
                    </a:lnTo>
                    <a:lnTo>
                      <a:pt x="3535" y="60057"/>
                    </a:lnTo>
                    <a:lnTo>
                      <a:pt x="3948" y="59280"/>
                    </a:lnTo>
                    <a:lnTo>
                      <a:pt x="3507" y="57582"/>
                    </a:lnTo>
                    <a:lnTo>
                      <a:pt x="1414" y="53604"/>
                    </a:lnTo>
                    <a:lnTo>
                      <a:pt x="1257" y="52510"/>
                    </a:lnTo>
                    <a:lnTo>
                      <a:pt x="2283" y="49180"/>
                    </a:lnTo>
                    <a:lnTo>
                      <a:pt x="3993" y="45434"/>
                    </a:lnTo>
                    <a:lnTo>
                      <a:pt x="3879" y="40888"/>
                    </a:lnTo>
                    <a:lnTo>
                      <a:pt x="4410" y="37455"/>
                    </a:lnTo>
                    <a:lnTo>
                      <a:pt x="3820" y="35223"/>
                    </a:lnTo>
                    <a:lnTo>
                      <a:pt x="3537" y="32484"/>
                    </a:lnTo>
                    <a:lnTo>
                      <a:pt x="4792" y="28839"/>
                    </a:lnTo>
                    <a:lnTo>
                      <a:pt x="5863" y="27937"/>
                    </a:lnTo>
                    <a:lnTo>
                      <a:pt x="6524" y="26783"/>
                    </a:lnTo>
                    <a:lnTo>
                      <a:pt x="6565" y="22889"/>
                    </a:lnTo>
                    <a:lnTo>
                      <a:pt x="4148" y="21070"/>
                    </a:lnTo>
                    <a:lnTo>
                      <a:pt x="1365" y="20727"/>
                    </a:lnTo>
                    <a:lnTo>
                      <a:pt x="1434" y="19407"/>
                    </a:lnTo>
                    <a:lnTo>
                      <a:pt x="1780" y="17313"/>
                    </a:lnTo>
                    <a:lnTo>
                      <a:pt x="1581" y="16615"/>
                    </a:lnTo>
                    <a:lnTo>
                      <a:pt x="1786" y="15418"/>
                    </a:lnTo>
                    <a:lnTo>
                      <a:pt x="1110" y="13819"/>
                    </a:lnTo>
                    <a:lnTo>
                      <a:pt x="0" y="12669"/>
                    </a:lnTo>
                    <a:lnTo>
                      <a:pt x="1069" y="10628"/>
                    </a:lnTo>
                    <a:lnTo>
                      <a:pt x="2630" y="8162"/>
                    </a:lnTo>
                    <a:lnTo>
                      <a:pt x="4079" y="6205"/>
                    </a:lnTo>
                    <a:lnTo>
                      <a:pt x="5835" y="4163"/>
                    </a:lnTo>
                    <a:lnTo>
                      <a:pt x="7005" y="2203"/>
                    </a:lnTo>
                    <a:lnTo>
                      <a:pt x="8266" y="517"/>
                    </a:lnTo>
                    <a:lnTo>
                      <a:pt x="9348" y="0"/>
                    </a:lnTo>
                    <a:lnTo>
                      <a:pt x="9888" y="358"/>
                    </a:lnTo>
                    <a:lnTo>
                      <a:pt x="10173" y="1095"/>
                    </a:lnTo>
                    <a:lnTo>
                      <a:pt x="10108" y="3278"/>
                    </a:lnTo>
                    <a:lnTo>
                      <a:pt x="10477" y="4030"/>
                    </a:lnTo>
                    <a:lnTo>
                      <a:pt x="11225" y="4584"/>
                    </a:lnTo>
                    <a:lnTo>
                      <a:pt x="12805" y="4313"/>
                    </a:lnTo>
                    <a:lnTo>
                      <a:pt x="14559" y="3770"/>
                    </a:lnTo>
                    <a:lnTo>
                      <a:pt x="16917" y="2617"/>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24" name="ee4p_AD_1_15912"/>
              <p:cNvSpPr>
                <a:spLocks noChangeAspect="1"/>
              </p:cNvSpPr>
              <p:nvPr>
                <p:custDataLst>
                  <p:tags r:id="rId2"/>
                </p:custDataLst>
              </p:nvPr>
            </p:nvSpPr>
            <p:spPr>
              <a:xfrm>
                <a:off x="3895732" y="5340501"/>
                <a:ext cx="28527" cy="22033"/>
              </a:xfrm>
              <a:custGeom>
                <a:avLst/>
                <a:gdLst/>
                <a:ahLst/>
                <a:cxnLst/>
                <a:rect l="0" t="0" r="0" b="0"/>
                <a:pathLst>
                  <a:path w="7196" h="5558">
                    <a:moveTo>
                      <a:pt x="6440" y="3721"/>
                    </a:moveTo>
                    <a:lnTo>
                      <a:pt x="5830" y="3898"/>
                    </a:lnTo>
                    <a:lnTo>
                      <a:pt x="3794" y="4984"/>
                    </a:lnTo>
                    <a:lnTo>
                      <a:pt x="2637" y="5364"/>
                    </a:lnTo>
                    <a:lnTo>
                      <a:pt x="1579" y="5557"/>
                    </a:lnTo>
                    <a:lnTo>
                      <a:pt x="752" y="5477"/>
                    </a:lnTo>
                    <a:lnTo>
                      <a:pt x="294" y="4841"/>
                    </a:lnTo>
                    <a:lnTo>
                      <a:pt x="342" y="3867"/>
                    </a:lnTo>
                    <a:lnTo>
                      <a:pt x="158" y="2988"/>
                    </a:lnTo>
                    <a:lnTo>
                      <a:pt x="0" y="2519"/>
                    </a:lnTo>
                    <a:lnTo>
                      <a:pt x="298" y="1250"/>
                    </a:lnTo>
                    <a:lnTo>
                      <a:pt x="974" y="562"/>
                    </a:lnTo>
                    <a:lnTo>
                      <a:pt x="1914" y="0"/>
                    </a:lnTo>
                    <a:lnTo>
                      <a:pt x="3391" y="206"/>
                    </a:lnTo>
                    <a:lnTo>
                      <a:pt x="6524" y="1023"/>
                    </a:lnTo>
                    <a:lnTo>
                      <a:pt x="7178" y="1784"/>
                    </a:lnTo>
                    <a:lnTo>
                      <a:pt x="7195" y="2296"/>
                    </a:lnTo>
                    <a:lnTo>
                      <a:pt x="6614" y="3126"/>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25" name="ee4p_AT_1_15912"/>
              <p:cNvSpPr>
                <a:spLocks noChangeAspect="1"/>
              </p:cNvSpPr>
              <p:nvPr>
                <p:custDataLst>
                  <p:tags r:id="rId3"/>
                </p:custDataLst>
              </p:nvPr>
            </p:nvSpPr>
            <p:spPr>
              <a:xfrm>
                <a:off x="4606562" y="4645247"/>
                <a:ext cx="668246" cy="290051"/>
              </a:xfrm>
              <a:custGeom>
                <a:avLst/>
                <a:gdLst/>
                <a:ahLst/>
                <a:cxnLst/>
                <a:rect l="0" t="0" r="0" b="0"/>
                <a:pathLst>
                  <a:path w="168569" h="73167">
                    <a:moveTo>
                      <a:pt x="164274" y="11453"/>
                    </a:moveTo>
                    <a:lnTo>
                      <a:pt x="164178" y="11744"/>
                    </a:lnTo>
                    <a:lnTo>
                      <a:pt x="164057" y="12813"/>
                    </a:lnTo>
                    <a:lnTo>
                      <a:pt x="163198" y="14159"/>
                    </a:lnTo>
                    <a:lnTo>
                      <a:pt x="162274" y="15920"/>
                    </a:lnTo>
                    <a:lnTo>
                      <a:pt x="162334" y="17465"/>
                    </a:lnTo>
                    <a:lnTo>
                      <a:pt x="164705" y="22810"/>
                    </a:lnTo>
                    <a:lnTo>
                      <a:pt x="166811" y="26055"/>
                    </a:lnTo>
                    <a:lnTo>
                      <a:pt x="167210" y="27289"/>
                    </a:lnTo>
                    <a:lnTo>
                      <a:pt x="168568" y="28237"/>
                    </a:lnTo>
                    <a:lnTo>
                      <a:pt x="167279" y="29431"/>
                    </a:lnTo>
                    <a:lnTo>
                      <a:pt x="167029" y="31200"/>
                    </a:lnTo>
                    <a:lnTo>
                      <a:pt x="166193" y="31987"/>
                    </a:lnTo>
                    <a:lnTo>
                      <a:pt x="165975" y="32997"/>
                    </a:lnTo>
                    <a:lnTo>
                      <a:pt x="166325" y="33914"/>
                    </a:lnTo>
                    <a:lnTo>
                      <a:pt x="166318" y="35062"/>
                    </a:lnTo>
                    <a:lnTo>
                      <a:pt x="166783" y="36643"/>
                    </a:lnTo>
                    <a:lnTo>
                      <a:pt x="164722" y="36987"/>
                    </a:lnTo>
                    <a:lnTo>
                      <a:pt x="162274" y="36933"/>
                    </a:lnTo>
                    <a:lnTo>
                      <a:pt x="161397" y="37025"/>
                    </a:lnTo>
                    <a:lnTo>
                      <a:pt x="160576" y="37456"/>
                    </a:lnTo>
                    <a:lnTo>
                      <a:pt x="159728" y="37242"/>
                    </a:lnTo>
                    <a:lnTo>
                      <a:pt x="157515" y="35758"/>
                    </a:lnTo>
                    <a:lnTo>
                      <a:pt x="156264" y="35434"/>
                    </a:lnTo>
                    <a:lnTo>
                      <a:pt x="155381" y="35524"/>
                    </a:lnTo>
                    <a:lnTo>
                      <a:pt x="154720" y="36168"/>
                    </a:lnTo>
                    <a:lnTo>
                      <a:pt x="153582" y="36994"/>
                    </a:lnTo>
                    <a:lnTo>
                      <a:pt x="152513" y="37574"/>
                    </a:lnTo>
                    <a:lnTo>
                      <a:pt x="152753" y="38084"/>
                    </a:lnTo>
                    <a:lnTo>
                      <a:pt x="157344" y="39417"/>
                    </a:lnTo>
                    <a:lnTo>
                      <a:pt x="158158" y="41463"/>
                    </a:lnTo>
                    <a:lnTo>
                      <a:pt x="157275" y="43130"/>
                    </a:lnTo>
                    <a:lnTo>
                      <a:pt x="156975" y="43945"/>
                    </a:lnTo>
                    <a:lnTo>
                      <a:pt x="155899" y="44587"/>
                    </a:lnTo>
                    <a:lnTo>
                      <a:pt x="154580" y="45151"/>
                    </a:lnTo>
                    <a:lnTo>
                      <a:pt x="152991" y="45292"/>
                    </a:lnTo>
                    <a:lnTo>
                      <a:pt x="152803" y="46191"/>
                    </a:lnTo>
                    <a:lnTo>
                      <a:pt x="153427" y="48832"/>
                    </a:lnTo>
                    <a:lnTo>
                      <a:pt x="152922" y="49403"/>
                    </a:lnTo>
                    <a:lnTo>
                      <a:pt x="152416" y="50223"/>
                    </a:lnTo>
                    <a:lnTo>
                      <a:pt x="152891" y="52391"/>
                    </a:lnTo>
                    <a:lnTo>
                      <a:pt x="153874" y="52545"/>
                    </a:lnTo>
                    <a:lnTo>
                      <a:pt x="154092" y="53041"/>
                    </a:lnTo>
                    <a:lnTo>
                      <a:pt x="153917" y="53918"/>
                    </a:lnTo>
                    <a:lnTo>
                      <a:pt x="153744" y="54851"/>
                    </a:lnTo>
                    <a:lnTo>
                      <a:pt x="153397" y="55839"/>
                    </a:lnTo>
                    <a:lnTo>
                      <a:pt x="153224" y="56277"/>
                    </a:lnTo>
                    <a:lnTo>
                      <a:pt x="152572" y="56551"/>
                    </a:lnTo>
                    <a:lnTo>
                      <a:pt x="150535" y="56405"/>
                    </a:lnTo>
                    <a:lnTo>
                      <a:pt x="148782" y="57250"/>
                    </a:lnTo>
                    <a:lnTo>
                      <a:pt x="145256" y="60279"/>
                    </a:lnTo>
                    <a:lnTo>
                      <a:pt x="144021" y="60793"/>
                    </a:lnTo>
                    <a:lnTo>
                      <a:pt x="142686" y="62004"/>
                    </a:lnTo>
                    <a:lnTo>
                      <a:pt x="142766" y="64663"/>
                    </a:lnTo>
                    <a:lnTo>
                      <a:pt x="142585" y="64903"/>
                    </a:lnTo>
                    <a:lnTo>
                      <a:pt x="142261" y="65448"/>
                    </a:lnTo>
                    <a:lnTo>
                      <a:pt x="138043" y="64512"/>
                    </a:lnTo>
                    <a:lnTo>
                      <a:pt x="137896" y="64527"/>
                    </a:lnTo>
                    <a:lnTo>
                      <a:pt x="135074" y="64869"/>
                    </a:lnTo>
                    <a:lnTo>
                      <a:pt x="133144" y="66087"/>
                    </a:lnTo>
                    <a:lnTo>
                      <a:pt x="130798" y="66782"/>
                    </a:lnTo>
                    <a:lnTo>
                      <a:pt x="125884" y="66412"/>
                    </a:lnTo>
                    <a:lnTo>
                      <a:pt x="121101" y="66884"/>
                    </a:lnTo>
                    <a:lnTo>
                      <a:pt x="119967" y="67238"/>
                    </a:lnTo>
                    <a:lnTo>
                      <a:pt x="118726" y="67442"/>
                    </a:lnTo>
                    <a:lnTo>
                      <a:pt x="117562" y="68149"/>
                    </a:lnTo>
                    <a:lnTo>
                      <a:pt x="116897" y="69146"/>
                    </a:lnTo>
                    <a:lnTo>
                      <a:pt x="115707" y="70408"/>
                    </a:lnTo>
                    <a:lnTo>
                      <a:pt x="114014" y="71399"/>
                    </a:lnTo>
                    <a:lnTo>
                      <a:pt x="112174" y="72157"/>
                    </a:lnTo>
                    <a:lnTo>
                      <a:pt x="111736" y="72799"/>
                    </a:lnTo>
                    <a:lnTo>
                      <a:pt x="111131" y="73166"/>
                    </a:lnTo>
                    <a:lnTo>
                      <a:pt x="110107" y="72686"/>
                    </a:lnTo>
                    <a:lnTo>
                      <a:pt x="109276" y="72711"/>
                    </a:lnTo>
                    <a:lnTo>
                      <a:pt x="108259" y="72384"/>
                    </a:lnTo>
                    <a:lnTo>
                      <a:pt x="104884" y="72029"/>
                    </a:lnTo>
                    <a:lnTo>
                      <a:pt x="101174" y="71441"/>
                    </a:lnTo>
                    <a:lnTo>
                      <a:pt x="99408" y="70878"/>
                    </a:lnTo>
                    <a:lnTo>
                      <a:pt x="97399" y="70434"/>
                    </a:lnTo>
                    <a:lnTo>
                      <a:pt x="95244" y="70072"/>
                    </a:lnTo>
                    <a:lnTo>
                      <a:pt x="93312" y="69987"/>
                    </a:lnTo>
                    <a:lnTo>
                      <a:pt x="92340" y="69821"/>
                    </a:lnTo>
                    <a:lnTo>
                      <a:pt x="87697" y="68841"/>
                    </a:lnTo>
                    <a:lnTo>
                      <a:pt x="84635" y="68775"/>
                    </a:lnTo>
                    <a:lnTo>
                      <a:pt x="80593" y="68366"/>
                    </a:lnTo>
                    <a:lnTo>
                      <a:pt x="72562" y="66887"/>
                    </a:lnTo>
                    <a:lnTo>
                      <a:pt x="70223" y="66287"/>
                    </a:lnTo>
                    <a:lnTo>
                      <a:pt x="67986" y="66102"/>
                    </a:lnTo>
                    <a:lnTo>
                      <a:pt x="65345" y="65590"/>
                    </a:lnTo>
                    <a:lnTo>
                      <a:pt x="63335" y="64752"/>
                    </a:lnTo>
                    <a:lnTo>
                      <a:pt x="62048" y="63161"/>
                    </a:lnTo>
                    <a:lnTo>
                      <a:pt x="60675" y="61043"/>
                    </a:lnTo>
                    <a:lnTo>
                      <a:pt x="58157" y="58273"/>
                    </a:lnTo>
                    <a:lnTo>
                      <a:pt x="57641" y="56892"/>
                    </a:lnTo>
                    <a:lnTo>
                      <a:pt x="58409" y="55680"/>
                    </a:lnTo>
                    <a:lnTo>
                      <a:pt x="59200" y="54766"/>
                    </a:lnTo>
                    <a:lnTo>
                      <a:pt x="59109" y="54372"/>
                    </a:lnTo>
                    <a:lnTo>
                      <a:pt x="58496" y="54173"/>
                    </a:lnTo>
                    <a:lnTo>
                      <a:pt x="54076" y="55358"/>
                    </a:lnTo>
                    <a:lnTo>
                      <a:pt x="49789" y="56855"/>
                    </a:lnTo>
                    <a:lnTo>
                      <a:pt x="48103" y="56894"/>
                    </a:lnTo>
                    <a:lnTo>
                      <a:pt x="46468" y="56562"/>
                    </a:lnTo>
                    <a:lnTo>
                      <a:pt x="44302" y="56539"/>
                    </a:lnTo>
                    <a:lnTo>
                      <a:pt x="42216" y="56939"/>
                    </a:lnTo>
                    <a:lnTo>
                      <a:pt x="38042" y="57145"/>
                    </a:lnTo>
                    <a:lnTo>
                      <a:pt x="35598" y="58247"/>
                    </a:lnTo>
                    <a:lnTo>
                      <a:pt x="34041" y="60395"/>
                    </a:lnTo>
                    <a:lnTo>
                      <a:pt x="33192" y="62127"/>
                    </a:lnTo>
                    <a:lnTo>
                      <a:pt x="32488" y="62683"/>
                    </a:lnTo>
                    <a:lnTo>
                      <a:pt x="31031" y="62892"/>
                    </a:lnTo>
                    <a:lnTo>
                      <a:pt x="28854" y="62732"/>
                    </a:lnTo>
                    <a:lnTo>
                      <a:pt x="27325" y="62229"/>
                    </a:lnTo>
                    <a:lnTo>
                      <a:pt x="25766" y="60750"/>
                    </a:lnTo>
                    <a:lnTo>
                      <a:pt x="23345" y="60546"/>
                    </a:lnTo>
                    <a:lnTo>
                      <a:pt x="21126" y="60507"/>
                    </a:lnTo>
                    <a:lnTo>
                      <a:pt x="20538" y="60233"/>
                    </a:lnTo>
                    <a:lnTo>
                      <a:pt x="20577" y="59272"/>
                    </a:lnTo>
                    <a:lnTo>
                      <a:pt x="19700" y="57459"/>
                    </a:lnTo>
                    <a:lnTo>
                      <a:pt x="18251" y="56892"/>
                    </a:lnTo>
                    <a:lnTo>
                      <a:pt x="14501" y="60305"/>
                    </a:lnTo>
                    <a:lnTo>
                      <a:pt x="13477" y="60607"/>
                    </a:lnTo>
                    <a:lnTo>
                      <a:pt x="10456" y="59664"/>
                    </a:lnTo>
                    <a:lnTo>
                      <a:pt x="7821" y="58205"/>
                    </a:lnTo>
                    <a:lnTo>
                      <a:pt x="7532" y="57137"/>
                    </a:lnTo>
                    <a:lnTo>
                      <a:pt x="7104" y="56261"/>
                    </a:lnTo>
                    <a:lnTo>
                      <a:pt x="4887" y="55431"/>
                    </a:lnTo>
                    <a:lnTo>
                      <a:pt x="2121" y="54862"/>
                    </a:lnTo>
                    <a:lnTo>
                      <a:pt x="1244" y="54865"/>
                    </a:lnTo>
                    <a:lnTo>
                      <a:pt x="1585" y="54349"/>
                    </a:lnTo>
                    <a:lnTo>
                      <a:pt x="1913" y="53475"/>
                    </a:lnTo>
                    <a:lnTo>
                      <a:pt x="1706" y="52778"/>
                    </a:lnTo>
                    <a:lnTo>
                      <a:pt x="1058" y="52056"/>
                    </a:lnTo>
                    <a:lnTo>
                      <a:pt x="702" y="51284"/>
                    </a:lnTo>
                    <a:lnTo>
                      <a:pt x="598" y="50535"/>
                    </a:lnTo>
                    <a:lnTo>
                      <a:pt x="402" y="49924"/>
                    </a:lnTo>
                    <a:lnTo>
                      <a:pt x="283" y="49350"/>
                    </a:lnTo>
                    <a:lnTo>
                      <a:pt x="78" y="48899"/>
                    </a:lnTo>
                    <a:lnTo>
                      <a:pt x="1881" y="45509"/>
                    </a:lnTo>
                    <a:lnTo>
                      <a:pt x="2252" y="43399"/>
                    </a:lnTo>
                    <a:lnTo>
                      <a:pt x="672" y="42162"/>
                    </a:lnTo>
                    <a:lnTo>
                      <a:pt x="0" y="41794"/>
                    </a:lnTo>
                    <a:lnTo>
                      <a:pt x="551" y="41519"/>
                    </a:lnTo>
                    <a:lnTo>
                      <a:pt x="2799" y="41748"/>
                    </a:lnTo>
                    <a:lnTo>
                      <a:pt x="4226" y="41048"/>
                    </a:lnTo>
                    <a:lnTo>
                      <a:pt x="4973" y="40354"/>
                    </a:lnTo>
                    <a:lnTo>
                      <a:pt x="6968" y="41006"/>
                    </a:lnTo>
                    <a:lnTo>
                      <a:pt x="9897" y="42325"/>
                    </a:lnTo>
                    <a:lnTo>
                      <a:pt x="11279" y="43215"/>
                    </a:lnTo>
                    <a:lnTo>
                      <a:pt x="11849" y="43903"/>
                    </a:lnTo>
                    <a:lnTo>
                      <a:pt x="12166" y="44479"/>
                    </a:lnTo>
                    <a:lnTo>
                      <a:pt x="11991" y="45465"/>
                    </a:lnTo>
                    <a:lnTo>
                      <a:pt x="12658" y="45851"/>
                    </a:lnTo>
                    <a:lnTo>
                      <a:pt x="14036" y="46000"/>
                    </a:lnTo>
                    <a:lnTo>
                      <a:pt x="14954" y="46304"/>
                    </a:lnTo>
                    <a:lnTo>
                      <a:pt x="14632" y="47599"/>
                    </a:lnTo>
                    <a:lnTo>
                      <a:pt x="14572" y="48673"/>
                    </a:lnTo>
                    <a:lnTo>
                      <a:pt x="15846" y="48524"/>
                    </a:lnTo>
                    <a:lnTo>
                      <a:pt x="17441" y="47704"/>
                    </a:lnTo>
                    <a:lnTo>
                      <a:pt x="18687" y="46230"/>
                    </a:lnTo>
                    <a:lnTo>
                      <a:pt x="19456" y="44802"/>
                    </a:lnTo>
                    <a:lnTo>
                      <a:pt x="20042" y="41321"/>
                    </a:lnTo>
                    <a:lnTo>
                      <a:pt x="20242" y="41027"/>
                    </a:lnTo>
                    <a:lnTo>
                      <a:pt x="21201" y="41301"/>
                    </a:lnTo>
                    <a:lnTo>
                      <a:pt x="25090" y="41149"/>
                    </a:lnTo>
                    <a:lnTo>
                      <a:pt x="26923" y="41797"/>
                    </a:lnTo>
                    <a:lnTo>
                      <a:pt x="29830" y="41907"/>
                    </a:lnTo>
                    <a:lnTo>
                      <a:pt x="29776" y="42452"/>
                    </a:lnTo>
                    <a:lnTo>
                      <a:pt x="30292" y="43303"/>
                    </a:lnTo>
                    <a:lnTo>
                      <a:pt x="31579" y="44530"/>
                    </a:lnTo>
                    <a:lnTo>
                      <a:pt x="32214" y="45331"/>
                    </a:lnTo>
                    <a:lnTo>
                      <a:pt x="33566" y="45471"/>
                    </a:lnTo>
                    <a:lnTo>
                      <a:pt x="35645" y="45030"/>
                    </a:lnTo>
                    <a:lnTo>
                      <a:pt x="36865" y="44572"/>
                    </a:lnTo>
                    <a:lnTo>
                      <a:pt x="37323" y="44897"/>
                    </a:lnTo>
                    <a:lnTo>
                      <a:pt x="39225" y="44580"/>
                    </a:lnTo>
                    <a:lnTo>
                      <a:pt x="40910" y="43589"/>
                    </a:lnTo>
                    <a:lnTo>
                      <a:pt x="41326" y="42834"/>
                    </a:lnTo>
                    <a:lnTo>
                      <a:pt x="43028" y="42303"/>
                    </a:lnTo>
                    <a:lnTo>
                      <a:pt x="45328" y="41078"/>
                    </a:lnTo>
                    <a:lnTo>
                      <a:pt x="48487" y="40130"/>
                    </a:lnTo>
                    <a:lnTo>
                      <a:pt x="58854" y="39118"/>
                    </a:lnTo>
                    <a:lnTo>
                      <a:pt x="59256" y="38353"/>
                    </a:lnTo>
                    <a:lnTo>
                      <a:pt x="59102" y="36600"/>
                    </a:lnTo>
                    <a:lnTo>
                      <a:pt x="59377" y="36342"/>
                    </a:lnTo>
                    <a:lnTo>
                      <a:pt x="60683" y="36779"/>
                    </a:lnTo>
                    <a:lnTo>
                      <a:pt x="62780" y="37188"/>
                    </a:lnTo>
                    <a:lnTo>
                      <a:pt x="64385" y="37808"/>
                    </a:lnTo>
                    <a:lnTo>
                      <a:pt x="65428" y="38618"/>
                    </a:lnTo>
                    <a:lnTo>
                      <a:pt x="66393" y="38651"/>
                    </a:lnTo>
                    <a:lnTo>
                      <a:pt x="67889" y="38084"/>
                    </a:lnTo>
                    <a:lnTo>
                      <a:pt x="69915" y="37718"/>
                    </a:lnTo>
                    <a:lnTo>
                      <a:pt x="71806" y="38559"/>
                    </a:lnTo>
                    <a:lnTo>
                      <a:pt x="72355" y="39469"/>
                    </a:lnTo>
                    <a:lnTo>
                      <a:pt x="72022" y="39935"/>
                    </a:lnTo>
                    <a:lnTo>
                      <a:pt x="72059" y="40673"/>
                    </a:lnTo>
                    <a:lnTo>
                      <a:pt x="72646" y="41290"/>
                    </a:lnTo>
                    <a:lnTo>
                      <a:pt x="74184" y="42293"/>
                    </a:lnTo>
                    <a:lnTo>
                      <a:pt x="76155" y="43156"/>
                    </a:lnTo>
                    <a:lnTo>
                      <a:pt x="77179" y="43089"/>
                    </a:lnTo>
                    <a:lnTo>
                      <a:pt x="77559" y="42249"/>
                    </a:lnTo>
                    <a:lnTo>
                      <a:pt x="77922" y="40252"/>
                    </a:lnTo>
                    <a:lnTo>
                      <a:pt x="78058" y="38117"/>
                    </a:lnTo>
                    <a:lnTo>
                      <a:pt x="77604" y="36891"/>
                    </a:lnTo>
                    <a:lnTo>
                      <a:pt x="76542" y="36591"/>
                    </a:lnTo>
                    <a:lnTo>
                      <a:pt x="75272" y="36494"/>
                    </a:lnTo>
                    <a:lnTo>
                      <a:pt x="74598" y="36241"/>
                    </a:lnTo>
                    <a:lnTo>
                      <a:pt x="74834" y="35567"/>
                    </a:lnTo>
                    <a:lnTo>
                      <a:pt x="75849" y="33823"/>
                    </a:lnTo>
                    <a:lnTo>
                      <a:pt x="75834" y="31489"/>
                    </a:lnTo>
                    <a:lnTo>
                      <a:pt x="73542" y="28834"/>
                    </a:lnTo>
                    <a:lnTo>
                      <a:pt x="71556" y="26261"/>
                    </a:lnTo>
                    <a:lnTo>
                      <a:pt x="71562" y="25385"/>
                    </a:lnTo>
                    <a:lnTo>
                      <a:pt x="72754" y="23863"/>
                    </a:lnTo>
                    <a:lnTo>
                      <a:pt x="74594" y="22651"/>
                    </a:lnTo>
                    <a:lnTo>
                      <a:pt x="78678" y="20632"/>
                    </a:lnTo>
                    <a:lnTo>
                      <a:pt x="79967" y="20211"/>
                    </a:lnTo>
                    <a:lnTo>
                      <a:pt x="81621" y="19873"/>
                    </a:lnTo>
                    <a:lnTo>
                      <a:pt x="84000" y="19042"/>
                    </a:lnTo>
                    <a:lnTo>
                      <a:pt x="85145" y="18188"/>
                    </a:lnTo>
                    <a:lnTo>
                      <a:pt x="85914" y="17260"/>
                    </a:lnTo>
                    <a:lnTo>
                      <a:pt x="87030" y="12426"/>
                    </a:lnTo>
                    <a:lnTo>
                      <a:pt x="87291" y="12220"/>
                    </a:lnTo>
                    <a:lnTo>
                      <a:pt x="87622" y="11935"/>
                    </a:lnTo>
                    <a:lnTo>
                      <a:pt x="91792" y="13604"/>
                    </a:lnTo>
                    <a:lnTo>
                      <a:pt x="92167" y="13328"/>
                    </a:lnTo>
                    <a:lnTo>
                      <a:pt x="92869" y="13056"/>
                    </a:lnTo>
                    <a:lnTo>
                      <a:pt x="94227" y="11776"/>
                    </a:lnTo>
                    <a:lnTo>
                      <a:pt x="94525" y="10803"/>
                    </a:lnTo>
                    <a:lnTo>
                      <a:pt x="94495" y="8963"/>
                    </a:lnTo>
                    <a:lnTo>
                      <a:pt x="94616" y="7226"/>
                    </a:lnTo>
                    <a:lnTo>
                      <a:pt x="94877" y="6673"/>
                    </a:lnTo>
                    <a:lnTo>
                      <a:pt x="95506" y="6874"/>
                    </a:lnTo>
                    <a:lnTo>
                      <a:pt x="97300" y="7780"/>
                    </a:lnTo>
                    <a:lnTo>
                      <a:pt x="98725" y="8792"/>
                    </a:lnTo>
                    <a:lnTo>
                      <a:pt x="100060" y="11349"/>
                    </a:lnTo>
                    <a:lnTo>
                      <a:pt x="103171" y="12028"/>
                    </a:lnTo>
                    <a:lnTo>
                      <a:pt x="107101" y="12095"/>
                    </a:lnTo>
                    <a:lnTo>
                      <a:pt x="108505" y="10957"/>
                    </a:lnTo>
                    <a:lnTo>
                      <a:pt x="109779" y="10694"/>
                    </a:lnTo>
                    <a:lnTo>
                      <a:pt x="111222" y="11041"/>
                    </a:lnTo>
                    <a:lnTo>
                      <a:pt x="114260" y="11441"/>
                    </a:lnTo>
                    <a:lnTo>
                      <a:pt x="114599" y="9376"/>
                    </a:lnTo>
                    <a:lnTo>
                      <a:pt x="116352" y="7230"/>
                    </a:lnTo>
                    <a:lnTo>
                      <a:pt x="117147" y="6472"/>
                    </a:lnTo>
                    <a:lnTo>
                      <a:pt x="119373" y="6546"/>
                    </a:lnTo>
                    <a:lnTo>
                      <a:pt x="119922" y="4942"/>
                    </a:lnTo>
                    <a:lnTo>
                      <a:pt x="120470" y="490"/>
                    </a:lnTo>
                    <a:lnTo>
                      <a:pt x="120941" y="0"/>
                    </a:lnTo>
                    <a:lnTo>
                      <a:pt x="122563" y="93"/>
                    </a:lnTo>
                    <a:lnTo>
                      <a:pt x="124176" y="906"/>
                    </a:lnTo>
                    <a:lnTo>
                      <a:pt x="124662" y="1564"/>
                    </a:lnTo>
                    <a:lnTo>
                      <a:pt x="125500" y="1511"/>
                    </a:lnTo>
                    <a:lnTo>
                      <a:pt x="126674" y="1063"/>
                    </a:lnTo>
                    <a:lnTo>
                      <a:pt x="127961" y="773"/>
                    </a:lnTo>
                    <a:lnTo>
                      <a:pt x="129995" y="1248"/>
                    </a:lnTo>
                    <a:lnTo>
                      <a:pt x="134340" y="3272"/>
                    </a:lnTo>
                    <a:lnTo>
                      <a:pt x="136581" y="4010"/>
                    </a:lnTo>
                    <a:lnTo>
                      <a:pt x="138002" y="3869"/>
                    </a:lnTo>
                    <a:lnTo>
                      <a:pt x="139332" y="3896"/>
                    </a:lnTo>
                    <a:lnTo>
                      <a:pt x="144463" y="7019"/>
                    </a:lnTo>
                    <a:lnTo>
                      <a:pt x="148048" y="7456"/>
                    </a:lnTo>
                    <a:lnTo>
                      <a:pt x="151319" y="7469"/>
                    </a:lnTo>
                    <a:lnTo>
                      <a:pt x="152371" y="6527"/>
                    </a:lnTo>
                    <a:lnTo>
                      <a:pt x="153766" y="5729"/>
                    </a:lnTo>
                    <a:lnTo>
                      <a:pt x="155217" y="5839"/>
                    </a:lnTo>
                    <a:lnTo>
                      <a:pt x="156486" y="6248"/>
                    </a:lnTo>
                    <a:lnTo>
                      <a:pt x="158957" y="7604"/>
                    </a:lnTo>
                    <a:lnTo>
                      <a:pt x="160101" y="7951"/>
                    </a:lnTo>
                    <a:lnTo>
                      <a:pt x="161622" y="8170"/>
                    </a:lnTo>
                    <a:lnTo>
                      <a:pt x="162738" y="8472"/>
                    </a:lnTo>
                    <a:lnTo>
                      <a:pt x="163725" y="10826"/>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26" name="ee4p_BE_1_15912"/>
              <p:cNvSpPr>
                <a:spLocks noChangeAspect="1"/>
              </p:cNvSpPr>
              <p:nvPr>
                <p:custDataLst>
                  <p:tags r:id="rId4"/>
                </p:custDataLst>
              </p:nvPr>
            </p:nvSpPr>
            <p:spPr>
              <a:xfrm>
                <a:off x="3993038" y="4359458"/>
                <a:ext cx="336571" cy="227963"/>
              </a:xfrm>
              <a:custGeom>
                <a:avLst/>
                <a:gdLst/>
                <a:ahLst/>
                <a:cxnLst/>
                <a:rect l="0" t="0" r="0" b="0"/>
                <a:pathLst>
                  <a:path w="84902" h="57505">
                    <a:moveTo>
                      <a:pt x="50661" y="1713"/>
                    </a:moveTo>
                    <a:lnTo>
                      <a:pt x="50765" y="2322"/>
                    </a:lnTo>
                    <a:lnTo>
                      <a:pt x="51370" y="2580"/>
                    </a:lnTo>
                    <a:lnTo>
                      <a:pt x="53490" y="2448"/>
                    </a:lnTo>
                    <a:lnTo>
                      <a:pt x="54566" y="1344"/>
                    </a:lnTo>
                    <a:lnTo>
                      <a:pt x="55414" y="647"/>
                    </a:lnTo>
                    <a:lnTo>
                      <a:pt x="56045" y="1116"/>
                    </a:lnTo>
                    <a:lnTo>
                      <a:pt x="56353" y="2475"/>
                    </a:lnTo>
                    <a:lnTo>
                      <a:pt x="56939" y="4246"/>
                    </a:lnTo>
                    <a:lnTo>
                      <a:pt x="59465" y="6226"/>
                    </a:lnTo>
                    <a:lnTo>
                      <a:pt x="61603" y="6790"/>
                    </a:lnTo>
                    <a:lnTo>
                      <a:pt x="64233" y="6401"/>
                    </a:lnTo>
                    <a:lnTo>
                      <a:pt x="65274" y="6048"/>
                    </a:lnTo>
                    <a:lnTo>
                      <a:pt x="65980" y="6342"/>
                    </a:lnTo>
                    <a:lnTo>
                      <a:pt x="66680" y="7388"/>
                    </a:lnTo>
                    <a:lnTo>
                      <a:pt x="68191" y="8585"/>
                    </a:lnTo>
                    <a:lnTo>
                      <a:pt x="71365" y="9433"/>
                    </a:lnTo>
                    <a:lnTo>
                      <a:pt x="72342" y="9913"/>
                    </a:lnTo>
                    <a:lnTo>
                      <a:pt x="73019" y="10716"/>
                    </a:lnTo>
                    <a:lnTo>
                      <a:pt x="72823" y="11863"/>
                    </a:lnTo>
                    <a:lnTo>
                      <a:pt x="71309" y="14717"/>
                    </a:lnTo>
                    <a:lnTo>
                      <a:pt x="71111" y="15559"/>
                    </a:lnTo>
                    <a:lnTo>
                      <a:pt x="71314" y="15842"/>
                    </a:lnTo>
                    <a:lnTo>
                      <a:pt x="71018" y="16370"/>
                    </a:lnTo>
                    <a:lnTo>
                      <a:pt x="69048" y="18281"/>
                    </a:lnTo>
                    <a:lnTo>
                      <a:pt x="68869" y="18953"/>
                    </a:lnTo>
                    <a:lnTo>
                      <a:pt x="69525" y="20050"/>
                    </a:lnTo>
                    <a:lnTo>
                      <a:pt x="70065" y="20959"/>
                    </a:lnTo>
                    <a:lnTo>
                      <a:pt x="70087" y="20776"/>
                    </a:lnTo>
                    <a:lnTo>
                      <a:pt x="73104" y="19957"/>
                    </a:lnTo>
                    <a:lnTo>
                      <a:pt x="74464" y="21606"/>
                    </a:lnTo>
                    <a:lnTo>
                      <a:pt x="76708" y="21667"/>
                    </a:lnTo>
                    <a:lnTo>
                      <a:pt x="76973" y="22198"/>
                    </a:lnTo>
                    <a:lnTo>
                      <a:pt x="79483" y="23740"/>
                    </a:lnTo>
                    <a:lnTo>
                      <a:pt x="80258" y="24961"/>
                    </a:lnTo>
                    <a:lnTo>
                      <a:pt x="82059" y="26141"/>
                    </a:lnTo>
                    <a:lnTo>
                      <a:pt x="80567" y="27633"/>
                    </a:lnTo>
                    <a:lnTo>
                      <a:pt x="80793" y="28296"/>
                    </a:lnTo>
                    <a:lnTo>
                      <a:pt x="81331" y="28975"/>
                    </a:lnTo>
                    <a:lnTo>
                      <a:pt x="83363" y="29371"/>
                    </a:lnTo>
                    <a:lnTo>
                      <a:pt x="84380" y="30350"/>
                    </a:lnTo>
                    <a:lnTo>
                      <a:pt x="84440" y="31845"/>
                    </a:lnTo>
                    <a:lnTo>
                      <a:pt x="84901" y="34282"/>
                    </a:lnTo>
                    <a:lnTo>
                      <a:pt x="80714" y="36700"/>
                    </a:lnTo>
                    <a:lnTo>
                      <a:pt x="79524" y="39399"/>
                    </a:lnTo>
                    <a:lnTo>
                      <a:pt x="79418" y="39930"/>
                    </a:lnTo>
                    <a:lnTo>
                      <a:pt x="79275" y="39850"/>
                    </a:lnTo>
                    <a:lnTo>
                      <a:pt x="78811" y="38959"/>
                    </a:lnTo>
                    <a:lnTo>
                      <a:pt x="78053" y="38967"/>
                    </a:lnTo>
                    <a:lnTo>
                      <a:pt x="76317" y="38595"/>
                    </a:lnTo>
                    <a:lnTo>
                      <a:pt x="73898" y="41034"/>
                    </a:lnTo>
                    <a:lnTo>
                      <a:pt x="72804" y="43059"/>
                    </a:lnTo>
                    <a:lnTo>
                      <a:pt x="72156" y="44544"/>
                    </a:lnTo>
                    <a:lnTo>
                      <a:pt x="71182" y="45744"/>
                    </a:lnTo>
                    <a:lnTo>
                      <a:pt x="70987" y="47012"/>
                    </a:lnTo>
                    <a:lnTo>
                      <a:pt x="71111" y="47544"/>
                    </a:lnTo>
                    <a:lnTo>
                      <a:pt x="70778" y="48231"/>
                    </a:lnTo>
                    <a:lnTo>
                      <a:pt x="70761" y="48953"/>
                    </a:lnTo>
                    <a:lnTo>
                      <a:pt x="72154" y="50375"/>
                    </a:lnTo>
                    <a:lnTo>
                      <a:pt x="72501" y="51144"/>
                    </a:lnTo>
                    <a:lnTo>
                      <a:pt x="74197" y="53658"/>
                    </a:lnTo>
                    <a:lnTo>
                      <a:pt x="73669" y="54575"/>
                    </a:lnTo>
                    <a:lnTo>
                      <a:pt x="73250" y="55567"/>
                    </a:lnTo>
                    <a:lnTo>
                      <a:pt x="72761" y="56271"/>
                    </a:lnTo>
                    <a:lnTo>
                      <a:pt x="72192" y="56717"/>
                    </a:lnTo>
                    <a:lnTo>
                      <a:pt x="70439" y="56690"/>
                    </a:lnTo>
                    <a:lnTo>
                      <a:pt x="68219" y="57006"/>
                    </a:lnTo>
                    <a:lnTo>
                      <a:pt x="66723" y="57499"/>
                    </a:lnTo>
                    <a:lnTo>
                      <a:pt x="65947" y="57504"/>
                    </a:lnTo>
                    <a:lnTo>
                      <a:pt x="64341" y="56252"/>
                    </a:lnTo>
                    <a:lnTo>
                      <a:pt x="62546" y="54375"/>
                    </a:lnTo>
                    <a:lnTo>
                      <a:pt x="61406" y="53479"/>
                    </a:lnTo>
                    <a:lnTo>
                      <a:pt x="60895" y="52705"/>
                    </a:lnTo>
                    <a:lnTo>
                      <a:pt x="59485" y="52379"/>
                    </a:lnTo>
                    <a:lnTo>
                      <a:pt x="57474" y="51452"/>
                    </a:lnTo>
                    <a:lnTo>
                      <a:pt x="56079" y="50443"/>
                    </a:lnTo>
                    <a:lnTo>
                      <a:pt x="54883" y="49815"/>
                    </a:lnTo>
                    <a:lnTo>
                      <a:pt x="53194" y="49501"/>
                    </a:lnTo>
                    <a:lnTo>
                      <a:pt x="51801" y="49533"/>
                    </a:lnTo>
                    <a:lnTo>
                      <a:pt x="51393" y="47834"/>
                    </a:lnTo>
                    <a:lnTo>
                      <a:pt x="51225" y="45892"/>
                    </a:lnTo>
                    <a:lnTo>
                      <a:pt x="50087" y="44592"/>
                    </a:lnTo>
                    <a:lnTo>
                      <a:pt x="51646" y="39500"/>
                    </a:lnTo>
                    <a:lnTo>
                      <a:pt x="50720" y="39000"/>
                    </a:lnTo>
                    <a:lnTo>
                      <a:pt x="49707" y="39408"/>
                    </a:lnTo>
                    <a:lnTo>
                      <a:pt x="48243" y="40622"/>
                    </a:lnTo>
                    <a:lnTo>
                      <a:pt x="47545" y="42072"/>
                    </a:lnTo>
                    <a:lnTo>
                      <a:pt x="47126" y="43355"/>
                    </a:lnTo>
                    <a:lnTo>
                      <a:pt x="44669" y="44572"/>
                    </a:lnTo>
                    <a:lnTo>
                      <a:pt x="40771" y="45013"/>
                    </a:lnTo>
                    <a:lnTo>
                      <a:pt x="36511" y="44572"/>
                    </a:lnTo>
                    <a:lnTo>
                      <a:pt x="35919" y="44245"/>
                    </a:lnTo>
                    <a:lnTo>
                      <a:pt x="35647" y="43873"/>
                    </a:lnTo>
                    <a:lnTo>
                      <a:pt x="35643" y="43425"/>
                    </a:lnTo>
                    <a:lnTo>
                      <a:pt x="35941" y="42736"/>
                    </a:lnTo>
                    <a:lnTo>
                      <a:pt x="36684" y="41900"/>
                    </a:lnTo>
                    <a:lnTo>
                      <a:pt x="36867" y="40706"/>
                    </a:lnTo>
                    <a:lnTo>
                      <a:pt x="36105" y="39673"/>
                    </a:lnTo>
                    <a:lnTo>
                      <a:pt x="35608" y="39271"/>
                    </a:lnTo>
                    <a:lnTo>
                      <a:pt x="35805" y="38270"/>
                    </a:lnTo>
                    <a:lnTo>
                      <a:pt x="36368" y="37015"/>
                    </a:lnTo>
                    <a:lnTo>
                      <a:pt x="36478" y="36300"/>
                    </a:lnTo>
                    <a:lnTo>
                      <a:pt x="33594" y="34132"/>
                    </a:lnTo>
                    <a:lnTo>
                      <a:pt x="31505" y="33709"/>
                    </a:lnTo>
                    <a:lnTo>
                      <a:pt x="29480" y="33633"/>
                    </a:lnTo>
                    <a:lnTo>
                      <a:pt x="27942" y="33389"/>
                    </a:lnTo>
                    <a:lnTo>
                      <a:pt x="27046" y="33490"/>
                    </a:lnTo>
                    <a:lnTo>
                      <a:pt x="26401" y="34122"/>
                    </a:lnTo>
                    <a:lnTo>
                      <a:pt x="25748" y="34575"/>
                    </a:lnTo>
                    <a:lnTo>
                      <a:pt x="25260" y="34032"/>
                    </a:lnTo>
                    <a:lnTo>
                      <a:pt x="24364" y="30189"/>
                    </a:lnTo>
                    <a:lnTo>
                      <a:pt x="23671" y="29608"/>
                    </a:lnTo>
                    <a:lnTo>
                      <a:pt x="21052" y="28966"/>
                    </a:lnTo>
                    <a:lnTo>
                      <a:pt x="17497" y="28736"/>
                    </a:lnTo>
                    <a:lnTo>
                      <a:pt x="16549" y="28034"/>
                    </a:lnTo>
                    <a:lnTo>
                      <a:pt x="16029" y="26302"/>
                    </a:lnTo>
                    <a:lnTo>
                      <a:pt x="15701" y="24214"/>
                    </a:lnTo>
                    <a:lnTo>
                      <a:pt x="14530" y="22213"/>
                    </a:lnTo>
                    <a:lnTo>
                      <a:pt x="13930" y="21712"/>
                    </a:lnTo>
                    <a:lnTo>
                      <a:pt x="12868" y="20823"/>
                    </a:lnTo>
                    <a:lnTo>
                      <a:pt x="11010" y="21188"/>
                    </a:lnTo>
                    <a:lnTo>
                      <a:pt x="8780" y="22348"/>
                    </a:lnTo>
                    <a:lnTo>
                      <a:pt x="7463" y="22670"/>
                    </a:lnTo>
                    <a:lnTo>
                      <a:pt x="6962" y="22793"/>
                    </a:lnTo>
                    <a:lnTo>
                      <a:pt x="5184" y="21662"/>
                    </a:lnTo>
                    <a:lnTo>
                      <a:pt x="3189" y="19891"/>
                    </a:lnTo>
                    <a:lnTo>
                      <a:pt x="1589" y="18010"/>
                    </a:lnTo>
                    <a:lnTo>
                      <a:pt x="1203" y="16965"/>
                    </a:lnTo>
                    <a:lnTo>
                      <a:pt x="1693" y="15695"/>
                    </a:lnTo>
                    <a:lnTo>
                      <a:pt x="1103" y="14722"/>
                    </a:lnTo>
                    <a:lnTo>
                      <a:pt x="246" y="12942"/>
                    </a:lnTo>
                    <a:lnTo>
                      <a:pt x="0" y="11550"/>
                    </a:lnTo>
                    <a:lnTo>
                      <a:pt x="9624" y="6623"/>
                    </a:lnTo>
                    <a:lnTo>
                      <a:pt x="15485" y="4096"/>
                    </a:lnTo>
                    <a:lnTo>
                      <a:pt x="18247" y="3331"/>
                    </a:lnTo>
                    <a:lnTo>
                      <a:pt x="18910" y="5870"/>
                    </a:lnTo>
                    <a:lnTo>
                      <a:pt x="19413" y="6676"/>
                    </a:lnTo>
                    <a:lnTo>
                      <a:pt x="20069" y="7199"/>
                    </a:lnTo>
                    <a:lnTo>
                      <a:pt x="20942" y="7302"/>
                    </a:lnTo>
                    <a:lnTo>
                      <a:pt x="21939" y="6676"/>
                    </a:lnTo>
                    <a:lnTo>
                      <a:pt x="23336" y="6015"/>
                    </a:lnTo>
                    <a:lnTo>
                      <a:pt x="25582" y="6322"/>
                    </a:lnTo>
                    <a:lnTo>
                      <a:pt x="27215" y="6933"/>
                    </a:lnTo>
                    <a:lnTo>
                      <a:pt x="27795" y="7567"/>
                    </a:lnTo>
                    <a:lnTo>
                      <a:pt x="28875" y="8171"/>
                    </a:lnTo>
                    <a:lnTo>
                      <a:pt x="30452" y="8315"/>
                    </a:lnTo>
                    <a:lnTo>
                      <a:pt x="33503" y="7161"/>
                    </a:lnTo>
                    <a:lnTo>
                      <a:pt x="36433" y="5402"/>
                    </a:lnTo>
                    <a:lnTo>
                      <a:pt x="37293" y="4180"/>
                    </a:lnTo>
                    <a:lnTo>
                      <a:pt x="37619" y="3073"/>
                    </a:lnTo>
                    <a:lnTo>
                      <a:pt x="39351" y="3805"/>
                    </a:lnTo>
                    <a:lnTo>
                      <a:pt x="40881" y="3967"/>
                    </a:lnTo>
                    <a:lnTo>
                      <a:pt x="41551" y="3642"/>
                    </a:lnTo>
                    <a:lnTo>
                      <a:pt x="41125" y="1866"/>
                    </a:lnTo>
                    <a:lnTo>
                      <a:pt x="42367" y="920"/>
                    </a:lnTo>
                    <a:lnTo>
                      <a:pt x="43749" y="482"/>
                    </a:lnTo>
                    <a:lnTo>
                      <a:pt x="44373" y="1250"/>
                    </a:lnTo>
                    <a:lnTo>
                      <a:pt x="45636" y="2033"/>
                    </a:lnTo>
                    <a:lnTo>
                      <a:pt x="46636" y="2038"/>
                    </a:lnTo>
                    <a:lnTo>
                      <a:pt x="49327" y="0"/>
                    </a:lnTo>
                    <a:lnTo>
                      <a:pt x="49957" y="403"/>
                    </a:lnTo>
                    <a:lnTo>
                      <a:pt x="50540" y="1128"/>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27" name="ee4p_BG_1_15912"/>
              <p:cNvSpPr>
                <a:spLocks noChangeAspect="1"/>
              </p:cNvSpPr>
              <p:nvPr>
                <p:custDataLst>
                  <p:tags r:id="rId5"/>
                </p:custDataLst>
              </p:nvPr>
            </p:nvSpPr>
            <p:spPr>
              <a:xfrm>
                <a:off x="5730334" y="5170321"/>
                <a:ext cx="547103" cy="317364"/>
              </a:xfrm>
              <a:custGeom>
                <a:avLst/>
                <a:gdLst/>
                <a:ahLst/>
                <a:cxnLst/>
                <a:rect l="0" t="0" r="0" b="0"/>
                <a:pathLst>
                  <a:path w="138010" h="80057">
                    <a:moveTo>
                      <a:pt x="138009" y="13408"/>
                    </a:moveTo>
                    <a:lnTo>
                      <a:pt x="137488" y="19904"/>
                    </a:lnTo>
                    <a:lnTo>
                      <a:pt x="135357" y="22918"/>
                    </a:lnTo>
                    <a:lnTo>
                      <a:pt x="132133" y="21908"/>
                    </a:lnTo>
                    <a:lnTo>
                      <a:pt x="128021" y="22749"/>
                    </a:lnTo>
                    <a:lnTo>
                      <a:pt x="125843" y="26172"/>
                    </a:lnTo>
                    <a:lnTo>
                      <a:pt x="124607" y="27186"/>
                    </a:lnTo>
                    <a:lnTo>
                      <a:pt x="123493" y="28378"/>
                    </a:lnTo>
                    <a:lnTo>
                      <a:pt x="122776" y="32816"/>
                    </a:lnTo>
                    <a:lnTo>
                      <a:pt x="122608" y="40070"/>
                    </a:lnTo>
                    <a:lnTo>
                      <a:pt x="121049" y="40954"/>
                    </a:lnTo>
                    <a:lnTo>
                      <a:pt x="119619" y="41224"/>
                    </a:lnTo>
                    <a:lnTo>
                      <a:pt x="113672" y="47590"/>
                    </a:lnTo>
                    <a:lnTo>
                      <a:pt x="117095" y="49378"/>
                    </a:lnTo>
                    <a:lnTo>
                      <a:pt x="118613" y="50738"/>
                    </a:lnTo>
                    <a:lnTo>
                      <a:pt x="121115" y="54516"/>
                    </a:lnTo>
                    <a:lnTo>
                      <a:pt x="124683" y="58784"/>
                    </a:lnTo>
                    <a:lnTo>
                      <a:pt x="125385" y="60865"/>
                    </a:lnTo>
                    <a:lnTo>
                      <a:pt x="122394" y="60399"/>
                    </a:lnTo>
                    <a:lnTo>
                      <a:pt x="121349" y="60540"/>
                    </a:lnTo>
                    <a:lnTo>
                      <a:pt x="120679" y="61197"/>
                    </a:lnTo>
                    <a:lnTo>
                      <a:pt x="119291" y="61064"/>
                    </a:lnTo>
                    <a:lnTo>
                      <a:pt x="117572" y="61070"/>
                    </a:lnTo>
                    <a:lnTo>
                      <a:pt x="115775" y="61824"/>
                    </a:lnTo>
                    <a:lnTo>
                      <a:pt x="114780" y="62145"/>
                    </a:lnTo>
                    <a:lnTo>
                      <a:pt x="113452" y="61453"/>
                    </a:lnTo>
                    <a:lnTo>
                      <a:pt x="110977" y="59378"/>
                    </a:lnTo>
                    <a:lnTo>
                      <a:pt x="109474" y="57931"/>
                    </a:lnTo>
                    <a:lnTo>
                      <a:pt x="108356" y="57566"/>
                    </a:lnTo>
                    <a:lnTo>
                      <a:pt x="107229" y="57996"/>
                    </a:lnTo>
                    <a:lnTo>
                      <a:pt x="103212" y="58486"/>
                    </a:lnTo>
                    <a:lnTo>
                      <a:pt x="102262" y="59330"/>
                    </a:lnTo>
                    <a:lnTo>
                      <a:pt x="100407" y="60260"/>
                    </a:lnTo>
                    <a:lnTo>
                      <a:pt x="98539" y="60703"/>
                    </a:lnTo>
                    <a:lnTo>
                      <a:pt x="95860" y="61017"/>
                    </a:lnTo>
                    <a:lnTo>
                      <a:pt x="94447" y="60975"/>
                    </a:lnTo>
                    <a:lnTo>
                      <a:pt x="93659" y="61425"/>
                    </a:lnTo>
                    <a:lnTo>
                      <a:pt x="92996" y="62784"/>
                    </a:lnTo>
                    <a:lnTo>
                      <a:pt x="92545" y="64111"/>
                    </a:lnTo>
                    <a:lnTo>
                      <a:pt x="92150" y="64649"/>
                    </a:lnTo>
                    <a:lnTo>
                      <a:pt x="88809" y="65306"/>
                    </a:lnTo>
                    <a:lnTo>
                      <a:pt x="88077" y="66068"/>
                    </a:lnTo>
                    <a:lnTo>
                      <a:pt x="87872" y="66813"/>
                    </a:lnTo>
                    <a:lnTo>
                      <a:pt x="87936" y="67558"/>
                    </a:lnTo>
                    <a:lnTo>
                      <a:pt x="85276" y="66837"/>
                    </a:lnTo>
                    <a:lnTo>
                      <a:pt x="83216" y="67316"/>
                    </a:lnTo>
                    <a:lnTo>
                      <a:pt x="82732" y="67887"/>
                    </a:lnTo>
                    <a:lnTo>
                      <a:pt x="82301" y="68705"/>
                    </a:lnTo>
                    <a:lnTo>
                      <a:pt x="82543" y="69580"/>
                    </a:lnTo>
                    <a:lnTo>
                      <a:pt x="83300" y="70426"/>
                    </a:lnTo>
                    <a:lnTo>
                      <a:pt x="84015" y="72718"/>
                    </a:lnTo>
                    <a:lnTo>
                      <a:pt x="84272" y="75007"/>
                    </a:lnTo>
                    <a:lnTo>
                      <a:pt x="83834" y="76304"/>
                    </a:lnTo>
                    <a:lnTo>
                      <a:pt x="82309" y="77230"/>
                    </a:lnTo>
                    <a:lnTo>
                      <a:pt x="79146" y="78253"/>
                    </a:lnTo>
                    <a:lnTo>
                      <a:pt x="76086" y="77764"/>
                    </a:lnTo>
                    <a:lnTo>
                      <a:pt x="74736" y="78170"/>
                    </a:lnTo>
                    <a:lnTo>
                      <a:pt x="72471" y="78300"/>
                    </a:lnTo>
                    <a:lnTo>
                      <a:pt x="70383" y="78572"/>
                    </a:lnTo>
                    <a:lnTo>
                      <a:pt x="67174" y="79507"/>
                    </a:lnTo>
                    <a:lnTo>
                      <a:pt x="64283" y="80056"/>
                    </a:lnTo>
                    <a:lnTo>
                      <a:pt x="61678" y="78151"/>
                    </a:lnTo>
                    <a:lnTo>
                      <a:pt x="58586" y="76852"/>
                    </a:lnTo>
                    <a:lnTo>
                      <a:pt x="55343" y="76080"/>
                    </a:lnTo>
                    <a:lnTo>
                      <a:pt x="54214" y="76643"/>
                    </a:lnTo>
                    <a:lnTo>
                      <a:pt x="53725" y="77087"/>
                    </a:lnTo>
                    <a:lnTo>
                      <a:pt x="51013" y="75401"/>
                    </a:lnTo>
                    <a:lnTo>
                      <a:pt x="49795" y="74800"/>
                    </a:lnTo>
                    <a:lnTo>
                      <a:pt x="49206" y="74148"/>
                    </a:lnTo>
                    <a:lnTo>
                      <a:pt x="48076" y="71898"/>
                    </a:lnTo>
                    <a:lnTo>
                      <a:pt x="47405" y="71827"/>
                    </a:lnTo>
                    <a:lnTo>
                      <a:pt x="45168" y="72665"/>
                    </a:lnTo>
                    <a:lnTo>
                      <a:pt x="43017" y="72625"/>
                    </a:lnTo>
                    <a:lnTo>
                      <a:pt x="41711" y="72472"/>
                    </a:lnTo>
                    <a:lnTo>
                      <a:pt x="37856" y="72566"/>
                    </a:lnTo>
                    <a:lnTo>
                      <a:pt x="37345" y="74103"/>
                    </a:lnTo>
                    <a:lnTo>
                      <a:pt x="36867" y="74342"/>
                    </a:lnTo>
                    <a:lnTo>
                      <a:pt x="36031" y="74547"/>
                    </a:lnTo>
                    <a:lnTo>
                      <a:pt x="33982" y="74450"/>
                    </a:lnTo>
                    <a:lnTo>
                      <a:pt x="31361" y="75585"/>
                    </a:lnTo>
                    <a:lnTo>
                      <a:pt x="28549" y="76277"/>
                    </a:lnTo>
                    <a:lnTo>
                      <a:pt x="26353" y="76296"/>
                    </a:lnTo>
                    <a:lnTo>
                      <a:pt x="24088" y="75961"/>
                    </a:lnTo>
                    <a:lnTo>
                      <a:pt x="22732" y="76201"/>
                    </a:lnTo>
                    <a:lnTo>
                      <a:pt x="19808" y="76325"/>
                    </a:lnTo>
                    <a:lnTo>
                      <a:pt x="17953" y="77985"/>
                    </a:lnTo>
                    <a:lnTo>
                      <a:pt x="15070" y="77891"/>
                    </a:lnTo>
                    <a:lnTo>
                      <a:pt x="12648" y="77610"/>
                    </a:lnTo>
                    <a:lnTo>
                      <a:pt x="12950" y="77087"/>
                    </a:lnTo>
                    <a:lnTo>
                      <a:pt x="13431" y="70494"/>
                    </a:lnTo>
                    <a:lnTo>
                      <a:pt x="14630" y="67548"/>
                    </a:lnTo>
                    <a:lnTo>
                      <a:pt x="14584" y="66942"/>
                    </a:lnTo>
                    <a:lnTo>
                      <a:pt x="14327" y="66482"/>
                    </a:lnTo>
                    <a:lnTo>
                      <a:pt x="13265" y="66008"/>
                    </a:lnTo>
                    <a:lnTo>
                      <a:pt x="12496" y="64415"/>
                    </a:lnTo>
                    <a:lnTo>
                      <a:pt x="10896" y="60213"/>
                    </a:lnTo>
                    <a:lnTo>
                      <a:pt x="9996" y="59361"/>
                    </a:lnTo>
                    <a:lnTo>
                      <a:pt x="7480" y="58473"/>
                    </a:lnTo>
                    <a:lnTo>
                      <a:pt x="5277" y="57259"/>
                    </a:lnTo>
                    <a:lnTo>
                      <a:pt x="3410" y="55657"/>
                    </a:lnTo>
                    <a:lnTo>
                      <a:pt x="0" y="51696"/>
                    </a:lnTo>
                    <a:lnTo>
                      <a:pt x="1725" y="51300"/>
                    </a:lnTo>
                    <a:lnTo>
                      <a:pt x="2248" y="50493"/>
                    </a:lnTo>
                    <a:lnTo>
                      <a:pt x="3969" y="48313"/>
                    </a:lnTo>
                    <a:lnTo>
                      <a:pt x="4166" y="47240"/>
                    </a:lnTo>
                    <a:lnTo>
                      <a:pt x="3984" y="46634"/>
                    </a:lnTo>
                    <a:lnTo>
                      <a:pt x="2831" y="45583"/>
                    </a:lnTo>
                    <a:lnTo>
                      <a:pt x="2039" y="43293"/>
                    </a:lnTo>
                    <a:lnTo>
                      <a:pt x="2637" y="41146"/>
                    </a:lnTo>
                    <a:lnTo>
                      <a:pt x="2688" y="40042"/>
                    </a:lnTo>
                    <a:lnTo>
                      <a:pt x="2105" y="38949"/>
                    </a:lnTo>
                    <a:lnTo>
                      <a:pt x="2714" y="37589"/>
                    </a:lnTo>
                    <a:lnTo>
                      <a:pt x="3952" y="36844"/>
                    </a:lnTo>
                    <a:lnTo>
                      <a:pt x="4733" y="36626"/>
                    </a:lnTo>
                    <a:lnTo>
                      <a:pt x="8007" y="36480"/>
                    </a:lnTo>
                    <a:lnTo>
                      <a:pt x="10080" y="33753"/>
                    </a:lnTo>
                    <a:lnTo>
                      <a:pt x="11339" y="32881"/>
                    </a:lnTo>
                    <a:lnTo>
                      <a:pt x="12630" y="31334"/>
                    </a:lnTo>
                    <a:lnTo>
                      <a:pt x="13229" y="30768"/>
                    </a:lnTo>
                    <a:lnTo>
                      <a:pt x="13796" y="29562"/>
                    </a:lnTo>
                    <a:lnTo>
                      <a:pt x="13993" y="28328"/>
                    </a:lnTo>
                    <a:lnTo>
                      <a:pt x="11399" y="26600"/>
                    </a:lnTo>
                    <a:lnTo>
                      <a:pt x="10518" y="25300"/>
                    </a:lnTo>
                    <a:lnTo>
                      <a:pt x="9365" y="23864"/>
                    </a:lnTo>
                    <a:lnTo>
                      <a:pt x="7804" y="22871"/>
                    </a:lnTo>
                    <a:lnTo>
                      <a:pt x="4655" y="21165"/>
                    </a:lnTo>
                    <a:lnTo>
                      <a:pt x="3429" y="19432"/>
                    </a:lnTo>
                    <a:lnTo>
                      <a:pt x="2876" y="17185"/>
                    </a:lnTo>
                    <a:lnTo>
                      <a:pt x="2040" y="15480"/>
                    </a:lnTo>
                    <a:lnTo>
                      <a:pt x="1123" y="14369"/>
                    </a:lnTo>
                    <a:lnTo>
                      <a:pt x="948" y="13465"/>
                    </a:lnTo>
                    <a:lnTo>
                      <a:pt x="566" y="12354"/>
                    </a:lnTo>
                    <a:lnTo>
                      <a:pt x="473" y="10171"/>
                    </a:lnTo>
                    <a:lnTo>
                      <a:pt x="1216" y="7267"/>
                    </a:lnTo>
                    <a:lnTo>
                      <a:pt x="1697" y="6241"/>
                    </a:lnTo>
                    <a:lnTo>
                      <a:pt x="2764" y="5955"/>
                    </a:lnTo>
                    <a:lnTo>
                      <a:pt x="5603" y="4404"/>
                    </a:lnTo>
                    <a:lnTo>
                      <a:pt x="5735" y="2418"/>
                    </a:lnTo>
                    <a:lnTo>
                      <a:pt x="6247" y="1185"/>
                    </a:lnTo>
                    <a:lnTo>
                      <a:pt x="7152" y="477"/>
                    </a:lnTo>
                    <a:lnTo>
                      <a:pt x="7983" y="0"/>
                    </a:lnTo>
                    <a:lnTo>
                      <a:pt x="9534" y="1155"/>
                    </a:lnTo>
                    <a:lnTo>
                      <a:pt x="13298" y="2996"/>
                    </a:lnTo>
                    <a:lnTo>
                      <a:pt x="15135" y="4331"/>
                    </a:lnTo>
                    <a:lnTo>
                      <a:pt x="15044" y="5164"/>
                    </a:lnTo>
                    <a:lnTo>
                      <a:pt x="14181" y="5983"/>
                    </a:lnTo>
                    <a:lnTo>
                      <a:pt x="12544" y="6788"/>
                    </a:lnTo>
                    <a:lnTo>
                      <a:pt x="11591" y="7852"/>
                    </a:lnTo>
                    <a:lnTo>
                      <a:pt x="11330" y="9173"/>
                    </a:lnTo>
                    <a:lnTo>
                      <a:pt x="11579" y="10105"/>
                    </a:lnTo>
                    <a:lnTo>
                      <a:pt x="12714" y="10918"/>
                    </a:lnTo>
                    <a:lnTo>
                      <a:pt x="19471" y="9853"/>
                    </a:lnTo>
                    <a:lnTo>
                      <a:pt x="26325" y="10402"/>
                    </a:lnTo>
                    <a:lnTo>
                      <a:pt x="35528" y="12209"/>
                    </a:lnTo>
                    <a:lnTo>
                      <a:pt x="41631" y="12835"/>
                    </a:lnTo>
                    <a:lnTo>
                      <a:pt x="46137" y="12000"/>
                    </a:lnTo>
                    <a:lnTo>
                      <a:pt x="54488" y="13512"/>
                    </a:lnTo>
                    <a:lnTo>
                      <a:pt x="62259" y="14917"/>
                    </a:lnTo>
                    <a:lnTo>
                      <a:pt x="69720" y="15336"/>
                    </a:lnTo>
                    <a:lnTo>
                      <a:pt x="73900" y="14231"/>
                    </a:lnTo>
                    <a:lnTo>
                      <a:pt x="76835" y="12744"/>
                    </a:lnTo>
                    <a:lnTo>
                      <a:pt x="79368" y="9943"/>
                    </a:lnTo>
                    <a:lnTo>
                      <a:pt x="85613" y="6245"/>
                    </a:lnTo>
                    <a:lnTo>
                      <a:pt x="91659" y="4169"/>
                    </a:lnTo>
                    <a:lnTo>
                      <a:pt x="99586" y="2484"/>
                    </a:lnTo>
                    <a:lnTo>
                      <a:pt x="104875" y="1909"/>
                    </a:lnTo>
                    <a:lnTo>
                      <a:pt x="105622" y="2485"/>
                    </a:lnTo>
                    <a:lnTo>
                      <a:pt x="112359" y="5887"/>
                    </a:lnTo>
                    <a:lnTo>
                      <a:pt x="115359" y="5899"/>
                    </a:lnTo>
                    <a:lnTo>
                      <a:pt x="117788" y="6502"/>
                    </a:lnTo>
                    <a:lnTo>
                      <a:pt x="118669" y="7400"/>
                    </a:lnTo>
                    <a:lnTo>
                      <a:pt x="119284" y="7625"/>
                    </a:lnTo>
                    <a:lnTo>
                      <a:pt x="122506" y="6784"/>
                    </a:lnTo>
                    <a:lnTo>
                      <a:pt x="123936" y="8644"/>
                    </a:lnTo>
                    <a:lnTo>
                      <a:pt x="126170" y="11243"/>
                    </a:lnTo>
                    <a:lnTo>
                      <a:pt x="129973" y="12582"/>
                    </a:lnTo>
                    <a:lnTo>
                      <a:pt x="133362" y="13340"/>
                    </a:lnTo>
                    <a:lnTo>
                      <a:pt x="134428" y="13456"/>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28" name="ee4p_BA_1_15912"/>
              <p:cNvSpPr>
                <a:spLocks noChangeAspect="1"/>
              </p:cNvSpPr>
              <p:nvPr>
                <p:custDataLst>
                  <p:tags r:id="rId6"/>
                </p:custDataLst>
              </p:nvPr>
            </p:nvSpPr>
            <p:spPr>
              <a:xfrm>
                <a:off x="5151144" y="5058042"/>
                <a:ext cx="337237" cy="291248"/>
              </a:xfrm>
              <a:custGeom>
                <a:avLst/>
                <a:gdLst/>
                <a:ahLst/>
                <a:cxnLst/>
                <a:rect l="0" t="0" r="0" b="0"/>
                <a:pathLst>
                  <a:path w="85070" h="73469">
                    <a:moveTo>
                      <a:pt x="26137" y="0"/>
                    </a:moveTo>
                    <a:lnTo>
                      <a:pt x="30709" y="2871"/>
                    </a:lnTo>
                    <a:lnTo>
                      <a:pt x="32594" y="3301"/>
                    </a:lnTo>
                    <a:lnTo>
                      <a:pt x="33656" y="2904"/>
                    </a:lnTo>
                    <a:lnTo>
                      <a:pt x="35103" y="3085"/>
                    </a:lnTo>
                    <a:lnTo>
                      <a:pt x="38310" y="3924"/>
                    </a:lnTo>
                    <a:lnTo>
                      <a:pt x="39050" y="4278"/>
                    </a:lnTo>
                    <a:lnTo>
                      <a:pt x="40015" y="4218"/>
                    </a:lnTo>
                    <a:lnTo>
                      <a:pt x="42387" y="3098"/>
                    </a:lnTo>
                    <a:lnTo>
                      <a:pt x="43196" y="3237"/>
                    </a:lnTo>
                    <a:lnTo>
                      <a:pt x="45908" y="5434"/>
                    </a:lnTo>
                    <a:lnTo>
                      <a:pt x="47271" y="5458"/>
                    </a:lnTo>
                    <a:lnTo>
                      <a:pt x="48912" y="4510"/>
                    </a:lnTo>
                    <a:lnTo>
                      <a:pt x="49966" y="3692"/>
                    </a:lnTo>
                    <a:lnTo>
                      <a:pt x="53082" y="4305"/>
                    </a:lnTo>
                    <a:lnTo>
                      <a:pt x="54868" y="3935"/>
                    </a:lnTo>
                    <a:lnTo>
                      <a:pt x="56349" y="3897"/>
                    </a:lnTo>
                    <a:lnTo>
                      <a:pt x="57956" y="4273"/>
                    </a:lnTo>
                    <a:lnTo>
                      <a:pt x="59422" y="4781"/>
                    </a:lnTo>
                    <a:lnTo>
                      <a:pt x="60845" y="5223"/>
                    </a:lnTo>
                    <a:lnTo>
                      <a:pt x="64700" y="5453"/>
                    </a:lnTo>
                    <a:lnTo>
                      <a:pt x="66546" y="6845"/>
                    </a:lnTo>
                    <a:lnTo>
                      <a:pt x="67282" y="8192"/>
                    </a:lnTo>
                    <a:lnTo>
                      <a:pt x="67299" y="9012"/>
                    </a:lnTo>
                    <a:lnTo>
                      <a:pt x="67481" y="9895"/>
                    </a:lnTo>
                    <a:lnTo>
                      <a:pt x="68543" y="10759"/>
                    </a:lnTo>
                    <a:lnTo>
                      <a:pt x="70862" y="11252"/>
                    </a:lnTo>
                    <a:lnTo>
                      <a:pt x="72318" y="11143"/>
                    </a:lnTo>
                    <a:lnTo>
                      <a:pt x="73091" y="11084"/>
                    </a:lnTo>
                    <a:lnTo>
                      <a:pt x="75069" y="10312"/>
                    </a:lnTo>
                    <a:lnTo>
                      <a:pt x="77396" y="9912"/>
                    </a:lnTo>
                    <a:lnTo>
                      <a:pt x="79074" y="10371"/>
                    </a:lnTo>
                    <a:lnTo>
                      <a:pt x="79869" y="10823"/>
                    </a:lnTo>
                    <a:lnTo>
                      <a:pt x="80051" y="11433"/>
                    </a:lnTo>
                    <a:lnTo>
                      <a:pt x="79556" y="13558"/>
                    </a:lnTo>
                    <a:lnTo>
                      <a:pt x="78615" y="15845"/>
                    </a:lnTo>
                    <a:lnTo>
                      <a:pt x="77094" y="18220"/>
                    </a:lnTo>
                    <a:lnTo>
                      <a:pt x="75507" y="20458"/>
                    </a:lnTo>
                    <a:lnTo>
                      <a:pt x="75088" y="21642"/>
                    </a:lnTo>
                    <a:lnTo>
                      <a:pt x="74976" y="23524"/>
                    </a:lnTo>
                    <a:lnTo>
                      <a:pt x="74780" y="25007"/>
                    </a:lnTo>
                    <a:lnTo>
                      <a:pt x="74997" y="25813"/>
                    </a:lnTo>
                    <a:lnTo>
                      <a:pt x="75518" y="26566"/>
                    </a:lnTo>
                    <a:lnTo>
                      <a:pt x="77280" y="27163"/>
                    </a:lnTo>
                    <a:lnTo>
                      <a:pt x="79653" y="28647"/>
                    </a:lnTo>
                    <a:lnTo>
                      <a:pt x="81672" y="30581"/>
                    </a:lnTo>
                    <a:lnTo>
                      <a:pt x="84259" y="32776"/>
                    </a:lnTo>
                    <a:lnTo>
                      <a:pt x="85069" y="33589"/>
                    </a:lnTo>
                    <a:lnTo>
                      <a:pt x="85067" y="34465"/>
                    </a:lnTo>
                    <a:lnTo>
                      <a:pt x="84311" y="35114"/>
                    </a:lnTo>
                    <a:lnTo>
                      <a:pt x="82098" y="35360"/>
                    </a:lnTo>
                    <a:lnTo>
                      <a:pt x="79794" y="35168"/>
                    </a:lnTo>
                    <a:lnTo>
                      <a:pt x="78910" y="34945"/>
                    </a:lnTo>
                    <a:lnTo>
                      <a:pt x="78088" y="35213"/>
                    </a:lnTo>
                    <a:lnTo>
                      <a:pt x="77578" y="35711"/>
                    </a:lnTo>
                    <a:lnTo>
                      <a:pt x="77848" y="36299"/>
                    </a:lnTo>
                    <a:lnTo>
                      <a:pt x="80210" y="38962"/>
                    </a:lnTo>
                    <a:lnTo>
                      <a:pt x="82955" y="42775"/>
                    </a:lnTo>
                    <a:lnTo>
                      <a:pt x="83108" y="44412"/>
                    </a:lnTo>
                    <a:lnTo>
                      <a:pt x="82774" y="45698"/>
                    </a:lnTo>
                    <a:lnTo>
                      <a:pt x="82138" y="46590"/>
                    </a:lnTo>
                    <a:lnTo>
                      <a:pt x="80996" y="46442"/>
                    </a:lnTo>
                    <a:lnTo>
                      <a:pt x="80128" y="45744"/>
                    </a:lnTo>
                    <a:lnTo>
                      <a:pt x="78811" y="45789"/>
                    </a:lnTo>
                    <a:lnTo>
                      <a:pt x="77788" y="45989"/>
                    </a:lnTo>
                    <a:lnTo>
                      <a:pt x="76457" y="47365"/>
                    </a:lnTo>
                    <a:lnTo>
                      <a:pt x="75794" y="47307"/>
                    </a:lnTo>
                    <a:lnTo>
                      <a:pt x="74654" y="47515"/>
                    </a:lnTo>
                    <a:lnTo>
                      <a:pt x="73931" y="47785"/>
                    </a:lnTo>
                    <a:lnTo>
                      <a:pt x="72786" y="47386"/>
                    </a:lnTo>
                    <a:lnTo>
                      <a:pt x="71590" y="47122"/>
                    </a:lnTo>
                    <a:lnTo>
                      <a:pt x="71070" y="47544"/>
                    </a:lnTo>
                    <a:lnTo>
                      <a:pt x="70839" y="48350"/>
                    </a:lnTo>
                    <a:lnTo>
                      <a:pt x="71581" y="49813"/>
                    </a:lnTo>
                    <a:lnTo>
                      <a:pt x="72972" y="52102"/>
                    </a:lnTo>
                    <a:lnTo>
                      <a:pt x="72749" y="53846"/>
                    </a:lnTo>
                    <a:lnTo>
                      <a:pt x="71689" y="54035"/>
                    </a:lnTo>
                    <a:lnTo>
                      <a:pt x="70715" y="52582"/>
                    </a:lnTo>
                    <a:lnTo>
                      <a:pt x="69852" y="52347"/>
                    </a:lnTo>
                    <a:lnTo>
                      <a:pt x="68867" y="52397"/>
                    </a:lnTo>
                    <a:lnTo>
                      <a:pt x="66615" y="54085"/>
                    </a:lnTo>
                    <a:lnTo>
                      <a:pt x="64957" y="55502"/>
                    </a:lnTo>
                    <a:lnTo>
                      <a:pt x="64572" y="56491"/>
                    </a:lnTo>
                    <a:lnTo>
                      <a:pt x="63978" y="57573"/>
                    </a:lnTo>
                    <a:lnTo>
                      <a:pt x="63799" y="58353"/>
                    </a:lnTo>
                    <a:lnTo>
                      <a:pt x="63838" y="60952"/>
                    </a:lnTo>
                    <a:lnTo>
                      <a:pt x="60849" y="61368"/>
                    </a:lnTo>
                    <a:lnTo>
                      <a:pt x="60223" y="61750"/>
                    </a:lnTo>
                    <a:lnTo>
                      <a:pt x="59862" y="62539"/>
                    </a:lnTo>
                    <a:lnTo>
                      <a:pt x="60111" y="65869"/>
                    </a:lnTo>
                    <a:lnTo>
                      <a:pt x="60353" y="67657"/>
                    </a:lnTo>
                    <a:lnTo>
                      <a:pt x="62061" y="70412"/>
                    </a:lnTo>
                    <a:lnTo>
                      <a:pt x="62119" y="71282"/>
                    </a:lnTo>
                    <a:lnTo>
                      <a:pt x="61877" y="71856"/>
                    </a:lnTo>
                    <a:lnTo>
                      <a:pt x="60663" y="72948"/>
                    </a:lnTo>
                    <a:lnTo>
                      <a:pt x="60085" y="73340"/>
                    </a:lnTo>
                    <a:lnTo>
                      <a:pt x="59696" y="73468"/>
                    </a:lnTo>
                    <a:lnTo>
                      <a:pt x="57712" y="72749"/>
                    </a:lnTo>
                    <a:lnTo>
                      <a:pt x="56770" y="72409"/>
                    </a:lnTo>
                    <a:lnTo>
                      <a:pt x="52788" y="69974"/>
                    </a:lnTo>
                    <a:lnTo>
                      <a:pt x="51033" y="68619"/>
                    </a:lnTo>
                    <a:lnTo>
                      <a:pt x="48254" y="66850"/>
                    </a:lnTo>
                    <a:lnTo>
                      <a:pt x="46539" y="65843"/>
                    </a:lnTo>
                    <a:lnTo>
                      <a:pt x="45669" y="64312"/>
                    </a:lnTo>
                    <a:lnTo>
                      <a:pt x="44304" y="63958"/>
                    </a:lnTo>
                    <a:lnTo>
                      <a:pt x="42697" y="64450"/>
                    </a:lnTo>
                    <a:lnTo>
                      <a:pt x="40875" y="63345"/>
                    </a:lnTo>
                    <a:lnTo>
                      <a:pt x="42164" y="62772"/>
                    </a:lnTo>
                    <a:lnTo>
                      <a:pt x="42482" y="62227"/>
                    </a:lnTo>
                    <a:lnTo>
                      <a:pt x="42320" y="61517"/>
                    </a:lnTo>
                    <a:lnTo>
                      <a:pt x="41752" y="60547"/>
                    </a:lnTo>
                    <a:lnTo>
                      <a:pt x="36830" y="56358"/>
                    </a:lnTo>
                    <a:lnTo>
                      <a:pt x="34416" y="53492"/>
                    </a:lnTo>
                    <a:lnTo>
                      <a:pt x="34023" y="52464"/>
                    </a:lnTo>
                    <a:lnTo>
                      <a:pt x="33991" y="49723"/>
                    </a:lnTo>
                    <a:lnTo>
                      <a:pt x="33421" y="49064"/>
                    </a:lnTo>
                    <a:lnTo>
                      <a:pt x="29806" y="47816"/>
                    </a:lnTo>
                    <a:lnTo>
                      <a:pt x="25766" y="44246"/>
                    </a:lnTo>
                    <a:lnTo>
                      <a:pt x="21600" y="40744"/>
                    </a:lnTo>
                    <a:lnTo>
                      <a:pt x="21030" y="39766"/>
                    </a:lnTo>
                    <a:lnTo>
                      <a:pt x="18881" y="37114"/>
                    </a:lnTo>
                    <a:lnTo>
                      <a:pt x="16262" y="34695"/>
                    </a:lnTo>
                    <a:lnTo>
                      <a:pt x="14172" y="33151"/>
                    </a:lnTo>
                    <a:lnTo>
                      <a:pt x="12460" y="31394"/>
                    </a:lnTo>
                    <a:lnTo>
                      <a:pt x="10561" y="28937"/>
                    </a:lnTo>
                    <a:lnTo>
                      <a:pt x="9579" y="25223"/>
                    </a:lnTo>
                    <a:lnTo>
                      <a:pt x="8705" y="21916"/>
                    </a:lnTo>
                    <a:lnTo>
                      <a:pt x="8111" y="20630"/>
                    </a:lnTo>
                    <a:lnTo>
                      <a:pt x="6908" y="20179"/>
                    </a:lnTo>
                    <a:lnTo>
                      <a:pt x="3172" y="16249"/>
                    </a:lnTo>
                    <a:lnTo>
                      <a:pt x="0" y="13963"/>
                    </a:lnTo>
                    <a:lnTo>
                      <a:pt x="30" y="11492"/>
                    </a:lnTo>
                    <a:lnTo>
                      <a:pt x="550" y="7365"/>
                    </a:lnTo>
                    <a:lnTo>
                      <a:pt x="1138" y="2674"/>
                    </a:lnTo>
                    <a:lnTo>
                      <a:pt x="1907" y="2022"/>
                    </a:lnTo>
                    <a:lnTo>
                      <a:pt x="3353" y="1667"/>
                    </a:lnTo>
                    <a:lnTo>
                      <a:pt x="5010" y="1803"/>
                    </a:lnTo>
                    <a:lnTo>
                      <a:pt x="6450" y="2383"/>
                    </a:lnTo>
                    <a:lnTo>
                      <a:pt x="9303" y="5595"/>
                    </a:lnTo>
                    <a:lnTo>
                      <a:pt x="10933" y="6843"/>
                    </a:lnTo>
                    <a:lnTo>
                      <a:pt x="12311" y="7329"/>
                    </a:lnTo>
                    <a:lnTo>
                      <a:pt x="13896" y="5975"/>
                    </a:lnTo>
                    <a:lnTo>
                      <a:pt x="15852" y="3138"/>
                    </a:lnTo>
                    <a:lnTo>
                      <a:pt x="17558" y="1640"/>
                    </a:lnTo>
                    <a:lnTo>
                      <a:pt x="23311" y="2183"/>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29" name="ee4p_CH_1_15912"/>
              <p:cNvSpPr>
                <a:spLocks noChangeAspect="1"/>
              </p:cNvSpPr>
              <p:nvPr>
                <p:custDataLst>
                  <p:tags r:id="rId7"/>
                </p:custDataLst>
              </p:nvPr>
            </p:nvSpPr>
            <p:spPr>
              <a:xfrm>
                <a:off x="4295029" y="4782917"/>
                <a:ext cx="393109" cy="214822"/>
              </a:xfrm>
              <a:custGeom>
                <a:avLst/>
                <a:gdLst/>
                <a:ahLst/>
                <a:cxnLst/>
                <a:rect l="0" t="0" r="0" b="0"/>
                <a:pathLst>
                  <a:path w="99164" h="54190">
                    <a:moveTo>
                      <a:pt x="78586" y="7066"/>
                    </a:moveTo>
                    <a:lnTo>
                      <a:pt x="79258" y="7434"/>
                    </a:lnTo>
                    <a:lnTo>
                      <a:pt x="80838" y="8671"/>
                    </a:lnTo>
                    <a:lnTo>
                      <a:pt x="80467" y="10781"/>
                    </a:lnTo>
                    <a:lnTo>
                      <a:pt x="78664" y="14171"/>
                    </a:lnTo>
                    <a:lnTo>
                      <a:pt x="77707" y="16915"/>
                    </a:lnTo>
                    <a:lnTo>
                      <a:pt x="77601" y="19015"/>
                    </a:lnTo>
                    <a:lnTo>
                      <a:pt x="77783" y="20000"/>
                    </a:lnTo>
                    <a:lnTo>
                      <a:pt x="78107" y="19987"/>
                    </a:lnTo>
                    <a:lnTo>
                      <a:pt x="79830" y="20137"/>
                    </a:lnTo>
                    <a:lnTo>
                      <a:pt x="80707" y="20134"/>
                    </a:lnTo>
                    <a:lnTo>
                      <a:pt x="83473" y="20703"/>
                    </a:lnTo>
                    <a:lnTo>
                      <a:pt x="85690" y="21533"/>
                    </a:lnTo>
                    <a:lnTo>
                      <a:pt x="86118" y="22409"/>
                    </a:lnTo>
                    <a:lnTo>
                      <a:pt x="86407" y="23477"/>
                    </a:lnTo>
                    <a:lnTo>
                      <a:pt x="89042" y="24936"/>
                    </a:lnTo>
                    <a:lnTo>
                      <a:pt x="92063" y="25879"/>
                    </a:lnTo>
                    <a:lnTo>
                      <a:pt x="93087" y="25577"/>
                    </a:lnTo>
                    <a:lnTo>
                      <a:pt x="96837" y="22164"/>
                    </a:lnTo>
                    <a:lnTo>
                      <a:pt x="98286" y="22731"/>
                    </a:lnTo>
                    <a:lnTo>
                      <a:pt x="99163" y="24544"/>
                    </a:lnTo>
                    <a:lnTo>
                      <a:pt x="99124" y="25505"/>
                    </a:lnTo>
                    <a:lnTo>
                      <a:pt x="98090" y="29128"/>
                    </a:lnTo>
                    <a:lnTo>
                      <a:pt x="97911" y="31070"/>
                    </a:lnTo>
                    <a:lnTo>
                      <a:pt x="98802" y="32354"/>
                    </a:lnTo>
                    <a:lnTo>
                      <a:pt x="98895" y="33354"/>
                    </a:lnTo>
                    <a:lnTo>
                      <a:pt x="98634" y="34266"/>
                    </a:lnTo>
                    <a:lnTo>
                      <a:pt x="97140" y="34349"/>
                    </a:lnTo>
                    <a:lnTo>
                      <a:pt x="95131" y="33855"/>
                    </a:lnTo>
                    <a:lnTo>
                      <a:pt x="93434" y="32292"/>
                    </a:lnTo>
                    <a:lnTo>
                      <a:pt x="92152" y="32479"/>
                    </a:lnTo>
                    <a:lnTo>
                      <a:pt x="91035" y="32881"/>
                    </a:lnTo>
                    <a:lnTo>
                      <a:pt x="90465" y="34357"/>
                    </a:lnTo>
                    <a:lnTo>
                      <a:pt x="89958" y="36122"/>
                    </a:lnTo>
                    <a:lnTo>
                      <a:pt x="90120" y="37102"/>
                    </a:lnTo>
                    <a:lnTo>
                      <a:pt x="90923" y="37855"/>
                    </a:lnTo>
                    <a:lnTo>
                      <a:pt x="91536" y="39460"/>
                    </a:lnTo>
                    <a:lnTo>
                      <a:pt x="91983" y="41535"/>
                    </a:lnTo>
                    <a:lnTo>
                      <a:pt x="92322" y="42489"/>
                    </a:lnTo>
                    <a:lnTo>
                      <a:pt x="91949" y="42912"/>
                    </a:lnTo>
                    <a:lnTo>
                      <a:pt x="90892" y="43196"/>
                    </a:lnTo>
                    <a:lnTo>
                      <a:pt x="90018" y="42916"/>
                    </a:lnTo>
                    <a:lnTo>
                      <a:pt x="88485" y="40435"/>
                    </a:lnTo>
                    <a:lnTo>
                      <a:pt x="87768" y="39489"/>
                    </a:lnTo>
                    <a:lnTo>
                      <a:pt x="86557" y="39324"/>
                    </a:lnTo>
                    <a:lnTo>
                      <a:pt x="84419" y="39926"/>
                    </a:lnTo>
                    <a:lnTo>
                      <a:pt x="81139" y="41316"/>
                    </a:lnTo>
                    <a:lnTo>
                      <a:pt x="79815" y="41310"/>
                    </a:lnTo>
                    <a:lnTo>
                      <a:pt x="78690" y="41030"/>
                    </a:lnTo>
                    <a:lnTo>
                      <a:pt x="77636" y="39850"/>
                    </a:lnTo>
                    <a:lnTo>
                      <a:pt x="76742" y="37576"/>
                    </a:lnTo>
                    <a:lnTo>
                      <a:pt x="76455" y="36146"/>
                    </a:lnTo>
                    <a:lnTo>
                      <a:pt x="75829" y="36192"/>
                    </a:lnTo>
                    <a:lnTo>
                      <a:pt x="73730" y="35779"/>
                    </a:lnTo>
                    <a:lnTo>
                      <a:pt x="72752" y="36344"/>
                    </a:lnTo>
                    <a:lnTo>
                      <a:pt x="72743" y="38673"/>
                    </a:lnTo>
                    <a:lnTo>
                      <a:pt x="72551" y="41568"/>
                    </a:lnTo>
                    <a:lnTo>
                      <a:pt x="71497" y="43438"/>
                    </a:lnTo>
                    <a:lnTo>
                      <a:pt x="68569" y="46669"/>
                    </a:lnTo>
                    <a:lnTo>
                      <a:pt x="67494" y="48078"/>
                    </a:lnTo>
                    <a:lnTo>
                      <a:pt x="67066" y="49088"/>
                    </a:lnTo>
                    <a:lnTo>
                      <a:pt x="66975" y="49966"/>
                    </a:lnTo>
                    <a:lnTo>
                      <a:pt x="67422" y="51484"/>
                    </a:lnTo>
                    <a:lnTo>
                      <a:pt x="68031" y="52933"/>
                    </a:lnTo>
                    <a:lnTo>
                      <a:pt x="67524" y="53757"/>
                    </a:lnTo>
                    <a:lnTo>
                      <a:pt x="65975" y="54189"/>
                    </a:lnTo>
                    <a:lnTo>
                      <a:pt x="64883" y="53309"/>
                    </a:lnTo>
                    <a:lnTo>
                      <a:pt x="64460" y="51744"/>
                    </a:lnTo>
                    <a:lnTo>
                      <a:pt x="62091" y="49605"/>
                    </a:lnTo>
                    <a:lnTo>
                      <a:pt x="63168" y="47813"/>
                    </a:lnTo>
                    <a:lnTo>
                      <a:pt x="62987" y="47368"/>
                    </a:lnTo>
                    <a:lnTo>
                      <a:pt x="59076" y="46438"/>
                    </a:lnTo>
                    <a:lnTo>
                      <a:pt x="57390" y="45082"/>
                    </a:lnTo>
                    <a:lnTo>
                      <a:pt x="55023" y="42700"/>
                    </a:lnTo>
                    <a:lnTo>
                      <a:pt x="54583" y="41677"/>
                    </a:lnTo>
                    <a:lnTo>
                      <a:pt x="54682" y="38353"/>
                    </a:lnTo>
                    <a:lnTo>
                      <a:pt x="54546" y="37546"/>
                    </a:lnTo>
                    <a:lnTo>
                      <a:pt x="54230" y="37153"/>
                    </a:lnTo>
                    <a:lnTo>
                      <a:pt x="53084" y="37179"/>
                    </a:lnTo>
                    <a:lnTo>
                      <a:pt x="51488" y="38335"/>
                    </a:lnTo>
                    <a:lnTo>
                      <a:pt x="50016" y="40060"/>
                    </a:lnTo>
                    <a:lnTo>
                      <a:pt x="47003" y="42004"/>
                    </a:lnTo>
                    <a:lnTo>
                      <a:pt x="46690" y="42420"/>
                    </a:lnTo>
                    <a:lnTo>
                      <a:pt x="47701" y="44314"/>
                    </a:lnTo>
                    <a:lnTo>
                      <a:pt x="47655" y="45051"/>
                    </a:lnTo>
                    <a:lnTo>
                      <a:pt x="45202" y="48066"/>
                    </a:lnTo>
                    <a:lnTo>
                      <a:pt x="44736" y="49060"/>
                    </a:lnTo>
                    <a:lnTo>
                      <a:pt x="41622" y="50950"/>
                    </a:lnTo>
                    <a:lnTo>
                      <a:pt x="40197" y="51657"/>
                    </a:lnTo>
                    <a:lnTo>
                      <a:pt x="35878" y="50267"/>
                    </a:lnTo>
                    <a:lnTo>
                      <a:pt x="34684" y="50102"/>
                    </a:lnTo>
                    <a:lnTo>
                      <a:pt x="32760" y="51033"/>
                    </a:lnTo>
                    <a:lnTo>
                      <a:pt x="30026" y="51918"/>
                    </a:lnTo>
                    <a:lnTo>
                      <a:pt x="25627" y="52799"/>
                    </a:lnTo>
                    <a:lnTo>
                      <a:pt x="24008" y="52155"/>
                    </a:lnTo>
                    <a:lnTo>
                      <a:pt x="23241" y="51548"/>
                    </a:lnTo>
                    <a:lnTo>
                      <a:pt x="22861" y="50636"/>
                    </a:lnTo>
                    <a:lnTo>
                      <a:pt x="21751" y="49026"/>
                    </a:lnTo>
                    <a:lnTo>
                      <a:pt x="20503" y="48070"/>
                    </a:lnTo>
                    <a:lnTo>
                      <a:pt x="19635" y="47029"/>
                    </a:lnTo>
                    <a:lnTo>
                      <a:pt x="18478" y="45889"/>
                    </a:lnTo>
                    <a:lnTo>
                      <a:pt x="17735" y="44935"/>
                    </a:lnTo>
                    <a:lnTo>
                      <a:pt x="18724" y="41889"/>
                    </a:lnTo>
                    <a:lnTo>
                      <a:pt x="18002" y="40815"/>
                    </a:lnTo>
                    <a:lnTo>
                      <a:pt x="17631" y="39284"/>
                    </a:lnTo>
                    <a:lnTo>
                      <a:pt x="17823" y="38246"/>
                    </a:lnTo>
                    <a:lnTo>
                      <a:pt x="17426" y="37993"/>
                    </a:lnTo>
                    <a:lnTo>
                      <a:pt x="13448" y="37394"/>
                    </a:lnTo>
                    <a:lnTo>
                      <a:pt x="10147" y="37584"/>
                    </a:lnTo>
                    <a:lnTo>
                      <a:pt x="7780" y="38605"/>
                    </a:lnTo>
                    <a:lnTo>
                      <a:pt x="5852" y="40298"/>
                    </a:lnTo>
                    <a:lnTo>
                      <a:pt x="5621" y="40663"/>
                    </a:lnTo>
                    <a:lnTo>
                      <a:pt x="5740" y="40968"/>
                    </a:lnTo>
                    <a:lnTo>
                      <a:pt x="6698" y="42524"/>
                    </a:lnTo>
                    <a:lnTo>
                      <a:pt x="5072" y="44162"/>
                    </a:lnTo>
                    <a:lnTo>
                      <a:pt x="2578" y="45436"/>
                    </a:lnTo>
                    <a:lnTo>
                      <a:pt x="810" y="45566"/>
                    </a:lnTo>
                    <a:lnTo>
                      <a:pt x="32" y="45320"/>
                    </a:lnTo>
                    <a:lnTo>
                      <a:pt x="0" y="43564"/>
                    </a:lnTo>
                    <a:lnTo>
                      <a:pt x="1461" y="42916"/>
                    </a:lnTo>
                    <a:lnTo>
                      <a:pt x="2783" y="41773"/>
                    </a:lnTo>
                    <a:lnTo>
                      <a:pt x="3226" y="40159"/>
                    </a:lnTo>
                    <a:lnTo>
                      <a:pt x="3388" y="39023"/>
                    </a:lnTo>
                    <a:lnTo>
                      <a:pt x="1995" y="37649"/>
                    </a:lnTo>
                    <a:lnTo>
                      <a:pt x="2166" y="36806"/>
                    </a:lnTo>
                    <a:lnTo>
                      <a:pt x="3029" y="35210"/>
                    </a:lnTo>
                    <a:lnTo>
                      <a:pt x="3530" y="33795"/>
                    </a:lnTo>
                    <a:lnTo>
                      <a:pt x="4217" y="32572"/>
                    </a:lnTo>
                    <a:lnTo>
                      <a:pt x="6968" y="30569"/>
                    </a:lnTo>
                    <a:lnTo>
                      <a:pt x="9732" y="28556"/>
                    </a:lnTo>
                    <a:lnTo>
                      <a:pt x="10149" y="26415"/>
                    </a:lnTo>
                    <a:lnTo>
                      <a:pt x="10361" y="23806"/>
                    </a:lnTo>
                    <a:lnTo>
                      <a:pt x="10751" y="23180"/>
                    </a:lnTo>
                    <a:lnTo>
                      <a:pt x="14479" y="21617"/>
                    </a:lnTo>
                    <a:lnTo>
                      <a:pt x="15409" y="20998"/>
                    </a:lnTo>
                    <a:lnTo>
                      <a:pt x="15878" y="20112"/>
                    </a:lnTo>
                    <a:lnTo>
                      <a:pt x="18810" y="17180"/>
                    </a:lnTo>
                    <a:lnTo>
                      <a:pt x="21715" y="14271"/>
                    </a:lnTo>
                    <a:lnTo>
                      <a:pt x="22300" y="13294"/>
                    </a:lnTo>
                    <a:lnTo>
                      <a:pt x="22788" y="12722"/>
                    </a:lnTo>
                    <a:lnTo>
                      <a:pt x="22788" y="12247"/>
                    </a:lnTo>
                    <a:lnTo>
                      <a:pt x="22423" y="11881"/>
                    </a:lnTo>
                    <a:lnTo>
                      <a:pt x="21039" y="11637"/>
                    </a:lnTo>
                    <a:lnTo>
                      <a:pt x="20572" y="10712"/>
                    </a:lnTo>
                    <a:lnTo>
                      <a:pt x="22075" y="9058"/>
                    </a:lnTo>
                    <a:lnTo>
                      <a:pt x="23956" y="8045"/>
                    </a:lnTo>
                    <a:lnTo>
                      <a:pt x="25783" y="8031"/>
                    </a:lnTo>
                    <a:lnTo>
                      <a:pt x="26517" y="8497"/>
                    </a:lnTo>
                    <a:lnTo>
                      <a:pt x="26478" y="9045"/>
                    </a:lnTo>
                    <a:lnTo>
                      <a:pt x="27266" y="9633"/>
                    </a:lnTo>
                    <a:lnTo>
                      <a:pt x="28651" y="9828"/>
                    </a:lnTo>
                    <a:lnTo>
                      <a:pt x="30363" y="9623"/>
                    </a:lnTo>
                    <a:lnTo>
                      <a:pt x="32062" y="9004"/>
                    </a:lnTo>
                    <a:lnTo>
                      <a:pt x="33110" y="7531"/>
                    </a:lnTo>
                    <a:lnTo>
                      <a:pt x="33718" y="6417"/>
                    </a:lnTo>
                    <a:lnTo>
                      <a:pt x="36388" y="5143"/>
                    </a:lnTo>
                    <a:lnTo>
                      <a:pt x="38210" y="5784"/>
                    </a:lnTo>
                    <a:lnTo>
                      <a:pt x="43274" y="5953"/>
                    </a:lnTo>
                    <a:lnTo>
                      <a:pt x="46960" y="5608"/>
                    </a:lnTo>
                    <a:lnTo>
                      <a:pt x="49271" y="4744"/>
                    </a:lnTo>
                    <a:lnTo>
                      <a:pt x="52136" y="4744"/>
                    </a:lnTo>
                    <a:lnTo>
                      <a:pt x="54058" y="5231"/>
                    </a:lnTo>
                    <a:lnTo>
                      <a:pt x="54397" y="5159"/>
                    </a:lnTo>
                    <a:lnTo>
                      <a:pt x="54926" y="5045"/>
                    </a:lnTo>
                    <a:lnTo>
                      <a:pt x="55449" y="4582"/>
                    </a:lnTo>
                    <a:lnTo>
                      <a:pt x="57258" y="4264"/>
                    </a:lnTo>
                    <a:lnTo>
                      <a:pt x="57502" y="3876"/>
                    </a:lnTo>
                    <a:lnTo>
                      <a:pt x="57426" y="3480"/>
                    </a:lnTo>
                    <a:lnTo>
                      <a:pt x="57100" y="3277"/>
                    </a:lnTo>
                    <a:lnTo>
                      <a:pt x="54876" y="3483"/>
                    </a:lnTo>
                    <a:lnTo>
                      <a:pt x="54025" y="3176"/>
                    </a:lnTo>
                    <a:lnTo>
                      <a:pt x="53807" y="2471"/>
                    </a:lnTo>
                    <a:lnTo>
                      <a:pt x="54522" y="1246"/>
                    </a:lnTo>
                    <a:lnTo>
                      <a:pt x="56161" y="246"/>
                    </a:lnTo>
                    <a:lnTo>
                      <a:pt x="57550" y="0"/>
                    </a:lnTo>
                    <a:lnTo>
                      <a:pt x="58549" y="268"/>
                    </a:lnTo>
                    <a:lnTo>
                      <a:pt x="60992" y="2126"/>
                    </a:lnTo>
                    <a:lnTo>
                      <a:pt x="61577" y="2183"/>
                    </a:lnTo>
                    <a:lnTo>
                      <a:pt x="61916" y="1849"/>
                    </a:lnTo>
                    <a:lnTo>
                      <a:pt x="62423" y="1662"/>
                    </a:lnTo>
                    <a:lnTo>
                      <a:pt x="63265" y="2026"/>
                    </a:lnTo>
                    <a:lnTo>
                      <a:pt x="64213" y="3176"/>
                    </a:lnTo>
                    <a:lnTo>
                      <a:pt x="64371" y="3354"/>
                    </a:lnTo>
                    <a:lnTo>
                      <a:pt x="69819" y="2951"/>
                    </a:lnTo>
                    <a:lnTo>
                      <a:pt x="71041" y="2951"/>
                    </a:lnTo>
                    <a:lnTo>
                      <a:pt x="74738" y="4969"/>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30" name="ee4p_CZ_1_15912"/>
              <p:cNvSpPr>
                <a:spLocks noChangeAspect="1"/>
              </p:cNvSpPr>
              <p:nvPr>
                <p:custDataLst>
                  <p:tags r:id="rId8"/>
                </p:custDataLst>
              </p:nvPr>
            </p:nvSpPr>
            <p:spPr>
              <a:xfrm>
                <a:off x="4831469" y="4412119"/>
                <a:ext cx="591031" cy="281080"/>
              </a:xfrm>
              <a:custGeom>
                <a:avLst/>
                <a:gdLst/>
                <a:ahLst/>
                <a:cxnLst/>
                <a:rect l="0" t="0" r="0" b="0"/>
                <a:pathLst>
                  <a:path w="149091" h="70904">
                    <a:moveTo>
                      <a:pt x="60137" y="5220"/>
                    </a:moveTo>
                    <a:lnTo>
                      <a:pt x="62048" y="5150"/>
                    </a:lnTo>
                    <a:lnTo>
                      <a:pt x="63974" y="4416"/>
                    </a:lnTo>
                    <a:lnTo>
                      <a:pt x="64129" y="3229"/>
                    </a:lnTo>
                    <a:lnTo>
                      <a:pt x="64008" y="1005"/>
                    </a:lnTo>
                    <a:lnTo>
                      <a:pt x="64214" y="685"/>
                    </a:lnTo>
                    <a:lnTo>
                      <a:pt x="67137" y="1313"/>
                    </a:lnTo>
                    <a:lnTo>
                      <a:pt x="70070" y="2315"/>
                    </a:lnTo>
                    <a:lnTo>
                      <a:pt x="70478" y="4520"/>
                    </a:lnTo>
                    <a:lnTo>
                      <a:pt x="71264" y="5606"/>
                    </a:lnTo>
                    <a:lnTo>
                      <a:pt x="72188" y="6597"/>
                    </a:lnTo>
                    <a:lnTo>
                      <a:pt x="73078" y="7048"/>
                    </a:lnTo>
                    <a:lnTo>
                      <a:pt x="74611" y="7119"/>
                    </a:lnTo>
                    <a:lnTo>
                      <a:pt x="78591" y="8429"/>
                    </a:lnTo>
                    <a:lnTo>
                      <a:pt x="80506" y="8696"/>
                    </a:lnTo>
                    <a:lnTo>
                      <a:pt x="82467" y="9599"/>
                    </a:lnTo>
                    <a:lnTo>
                      <a:pt x="84118" y="10524"/>
                    </a:lnTo>
                    <a:lnTo>
                      <a:pt x="85326" y="10717"/>
                    </a:lnTo>
                    <a:lnTo>
                      <a:pt x="85885" y="11730"/>
                    </a:lnTo>
                    <a:lnTo>
                      <a:pt x="86623" y="12423"/>
                    </a:lnTo>
                    <a:lnTo>
                      <a:pt x="87932" y="11891"/>
                    </a:lnTo>
                    <a:lnTo>
                      <a:pt x="92704" y="11143"/>
                    </a:lnTo>
                    <a:lnTo>
                      <a:pt x="94423" y="12139"/>
                    </a:lnTo>
                    <a:lnTo>
                      <a:pt x="95585" y="13192"/>
                    </a:lnTo>
                    <a:lnTo>
                      <a:pt x="95745" y="13527"/>
                    </a:lnTo>
                    <a:lnTo>
                      <a:pt x="95138" y="14456"/>
                    </a:lnTo>
                    <a:lnTo>
                      <a:pt x="94847" y="15175"/>
                    </a:lnTo>
                    <a:lnTo>
                      <a:pt x="94350" y="15652"/>
                    </a:lnTo>
                    <a:lnTo>
                      <a:pt x="92711" y="16159"/>
                    </a:lnTo>
                    <a:lnTo>
                      <a:pt x="91787" y="16981"/>
                    </a:lnTo>
                    <a:lnTo>
                      <a:pt x="91115" y="17880"/>
                    </a:lnTo>
                    <a:lnTo>
                      <a:pt x="91566" y="18739"/>
                    </a:lnTo>
                    <a:lnTo>
                      <a:pt x="92905" y="19383"/>
                    </a:lnTo>
                    <a:lnTo>
                      <a:pt x="93853" y="19528"/>
                    </a:lnTo>
                    <a:lnTo>
                      <a:pt x="94214" y="20156"/>
                    </a:lnTo>
                    <a:lnTo>
                      <a:pt x="97246" y="22961"/>
                    </a:lnTo>
                    <a:lnTo>
                      <a:pt x="99657" y="26619"/>
                    </a:lnTo>
                    <a:lnTo>
                      <a:pt x="100597" y="27191"/>
                    </a:lnTo>
                    <a:lnTo>
                      <a:pt x="101480" y="27326"/>
                    </a:lnTo>
                    <a:lnTo>
                      <a:pt x="102501" y="26789"/>
                    </a:lnTo>
                    <a:lnTo>
                      <a:pt x="103680" y="25604"/>
                    </a:lnTo>
                    <a:lnTo>
                      <a:pt x="105078" y="24746"/>
                    </a:lnTo>
                    <a:lnTo>
                      <a:pt x="106261" y="24305"/>
                    </a:lnTo>
                    <a:lnTo>
                      <a:pt x="108347" y="23293"/>
                    </a:lnTo>
                    <a:lnTo>
                      <a:pt x="108429" y="22633"/>
                    </a:lnTo>
                    <a:lnTo>
                      <a:pt x="106691" y="20156"/>
                    </a:lnTo>
                    <a:lnTo>
                      <a:pt x="105682" y="18147"/>
                    </a:lnTo>
                    <a:lnTo>
                      <a:pt x="105924" y="17783"/>
                    </a:lnTo>
                    <a:lnTo>
                      <a:pt x="108150" y="18101"/>
                    </a:lnTo>
                    <a:lnTo>
                      <a:pt x="111936" y="19197"/>
                    </a:lnTo>
                    <a:lnTo>
                      <a:pt x="117758" y="22776"/>
                    </a:lnTo>
                    <a:lnTo>
                      <a:pt x="118799" y="22776"/>
                    </a:lnTo>
                    <a:lnTo>
                      <a:pt x="120839" y="22507"/>
                    </a:lnTo>
                    <a:lnTo>
                      <a:pt x="123053" y="21923"/>
                    </a:lnTo>
                    <a:lnTo>
                      <a:pt x="124104" y="21258"/>
                    </a:lnTo>
                    <a:lnTo>
                      <a:pt x="124499" y="21506"/>
                    </a:lnTo>
                    <a:lnTo>
                      <a:pt x="124838" y="23471"/>
                    </a:lnTo>
                    <a:lnTo>
                      <a:pt x="124259" y="24548"/>
                    </a:lnTo>
                    <a:lnTo>
                      <a:pt x="121608" y="25592"/>
                    </a:lnTo>
                    <a:lnTo>
                      <a:pt x="121761" y="26111"/>
                    </a:lnTo>
                    <a:lnTo>
                      <a:pt x="122441" y="26779"/>
                    </a:lnTo>
                    <a:lnTo>
                      <a:pt x="123635" y="27230"/>
                    </a:lnTo>
                    <a:lnTo>
                      <a:pt x="125084" y="28502"/>
                    </a:lnTo>
                    <a:lnTo>
                      <a:pt x="126082" y="29951"/>
                    </a:lnTo>
                    <a:lnTo>
                      <a:pt x="126957" y="30623"/>
                    </a:lnTo>
                    <a:lnTo>
                      <a:pt x="127920" y="30942"/>
                    </a:lnTo>
                    <a:lnTo>
                      <a:pt x="130330" y="30168"/>
                    </a:lnTo>
                    <a:lnTo>
                      <a:pt x="131012" y="29556"/>
                    </a:lnTo>
                    <a:lnTo>
                      <a:pt x="131314" y="29123"/>
                    </a:lnTo>
                    <a:lnTo>
                      <a:pt x="131783" y="29219"/>
                    </a:lnTo>
                    <a:lnTo>
                      <a:pt x="132627" y="29931"/>
                    </a:lnTo>
                    <a:lnTo>
                      <a:pt x="132882" y="30350"/>
                    </a:lnTo>
                    <a:lnTo>
                      <a:pt x="135227" y="31159"/>
                    </a:lnTo>
                    <a:lnTo>
                      <a:pt x="136577" y="32153"/>
                    </a:lnTo>
                    <a:lnTo>
                      <a:pt x="137438" y="32621"/>
                    </a:lnTo>
                    <a:lnTo>
                      <a:pt x="138393" y="32166"/>
                    </a:lnTo>
                    <a:lnTo>
                      <a:pt x="142103" y="32957"/>
                    </a:lnTo>
                    <a:lnTo>
                      <a:pt x="143124" y="33621"/>
                    </a:lnTo>
                    <a:lnTo>
                      <a:pt x="143450" y="34723"/>
                    </a:lnTo>
                    <a:lnTo>
                      <a:pt x="143266" y="35391"/>
                    </a:lnTo>
                    <a:lnTo>
                      <a:pt x="143837" y="37122"/>
                    </a:lnTo>
                    <a:lnTo>
                      <a:pt x="148531" y="41266"/>
                    </a:lnTo>
                    <a:lnTo>
                      <a:pt x="149025" y="43380"/>
                    </a:lnTo>
                    <a:lnTo>
                      <a:pt x="149090" y="44222"/>
                    </a:lnTo>
                    <a:lnTo>
                      <a:pt x="148533" y="44267"/>
                    </a:lnTo>
                    <a:lnTo>
                      <a:pt x="147265" y="44704"/>
                    </a:lnTo>
                    <a:lnTo>
                      <a:pt x="145640" y="44863"/>
                    </a:lnTo>
                    <a:lnTo>
                      <a:pt x="143878" y="44777"/>
                    </a:lnTo>
                    <a:lnTo>
                      <a:pt x="142508" y="45545"/>
                    </a:lnTo>
                    <a:lnTo>
                      <a:pt x="141215" y="46795"/>
                    </a:lnTo>
                    <a:lnTo>
                      <a:pt x="139883" y="47660"/>
                    </a:lnTo>
                    <a:lnTo>
                      <a:pt x="139159" y="48434"/>
                    </a:lnTo>
                    <a:lnTo>
                      <a:pt x="138755" y="49227"/>
                    </a:lnTo>
                    <a:lnTo>
                      <a:pt x="134247" y="51485"/>
                    </a:lnTo>
                    <a:lnTo>
                      <a:pt x="133621" y="52424"/>
                    </a:lnTo>
                    <a:lnTo>
                      <a:pt x="133119" y="53704"/>
                    </a:lnTo>
                    <a:lnTo>
                      <a:pt x="132908" y="55432"/>
                    </a:lnTo>
                    <a:lnTo>
                      <a:pt x="132588" y="56980"/>
                    </a:lnTo>
                    <a:lnTo>
                      <a:pt x="131813" y="57797"/>
                    </a:lnTo>
                    <a:lnTo>
                      <a:pt x="129377" y="58498"/>
                    </a:lnTo>
                    <a:lnTo>
                      <a:pt x="128770" y="58876"/>
                    </a:lnTo>
                    <a:lnTo>
                      <a:pt x="128315" y="59663"/>
                    </a:lnTo>
                    <a:lnTo>
                      <a:pt x="126948" y="60876"/>
                    </a:lnTo>
                    <a:lnTo>
                      <a:pt x="125348" y="62030"/>
                    </a:lnTo>
                    <a:lnTo>
                      <a:pt x="122405" y="63348"/>
                    </a:lnTo>
                    <a:lnTo>
                      <a:pt x="119248" y="63749"/>
                    </a:lnTo>
                    <a:lnTo>
                      <a:pt x="115140" y="63321"/>
                    </a:lnTo>
                    <a:lnTo>
                      <a:pt x="112743" y="62804"/>
                    </a:lnTo>
                    <a:lnTo>
                      <a:pt x="111575" y="63371"/>
                    </a:lnTo>
                    <a:lnTo>
                      <a:pt x="109975" y="65088"/>
                    </a:lnTo>
                    <a:lnTo>
                      <a:pt x="108250" y="68042"/>
                    </a:lnTo>
                    <a:lnTo>
                      <a:pt x="107540" y="70261"/>
                    </a:lnTo>
                    <a:lnTo>
                      <a:pt x="106991" y="69634"/>
                    </a:lnTo>
                    <a:lnTo>
                      <a:pt x="106004" y="67280"/>
                    </a:lnTo>
                    <a:lnTo>
                      <a:pt x="104888" y="66978"/>
                    </a:lnTo>
                    <a:lnTo>
                      <a:pt x="103367" y="66759"/>
                    </a:lnTo>
                    <a:lnTo>
                      <a:pt x="102223" y="66412"/>
                    </a:lnTo>
                    <a:lnTo>
                      <a:pt x="99752" y="65056"/>
                    </a:lnTo>
                    <a:lnTo>
                      <a:pt x="98483" y="64647"/>
                    </a:lnTo>
                    <a:lnTo>
                      <a:pt x="97032" y="64537"/>
                    </a:lnTo>
                    <a:lnTo>
                      <a:pt x="95637" y="65335"/>
                    </a:lnTo>
                    <a:lnTo>
                      <a:pt x="94585" y="66277"/>
                    </a:lnTo>
                    <a:lnTo>
                      <a:pt x="91314" y="66264"/>
                    </a:lnTo>
                    <a:lnTo>
                      <a:pt x="87729" y="65827"/>
                    </a:lnTo>
                    <a:lnTo>
                      <a:pt x="82598" y="62704"/>
                    </a:lnTo>
                    <a:lnTo>
                      <a:pt x="81268" y="62677"/>
                    </a:lnTo>
                    <a:lnTo>
                      <a:pt x="79847" y="62818"/>
                    </a:lnTo>
                    <a:lnTo>
                      <a:pt x="77606" y="62080"/>
                    </a:lnTo>
                    <a:lnTo>
                      <a:pt x="73261" y="60056"/>
                    </a:lnTo>
                    <a:lnTo>
                      <a:pt x="71227" y="59581"/>
                    </a:lnTo>
                    <a:lnTo>
                      <a:pt x="69940" y="59871"/>
                    </a:lnTo>
                    <a:lnTo>
                      <a:pt x="68766" y="60319"/>
                    </a:lnTo>
                    <a:lnTo>
                      <a:pt x="67928" y="60372"/>
                    </a:lnTo>
                    <a:lnTo>
                      <a:pt x="67442" y="59714"/>
                    </a:lnTo>
                    <a:lnTo>
                      <a:pt x="65829" y="58901"/>
                    </a:lnTo>
                    <a:lnTo>
                      <a:pt x="64207" y="58808"/>
                    </a:lnTo>
                    <a:lnTo>
                      <a:pt x="63736" y="59298"/>
                    </a:lnTo>
                    <a:lnTo>
                      <a:pt x="63188" y="63750"/>
                    </a:lnTo>
                    <a:lnTo>
                      <a:pt x="62639" y="65354"/>
                    </a:lnTo>
                    <a:lnTo>
                      <a:pt x="60413" y="65280"/>
                    </a:lnTo>
                    <a:lnTo>
                      <a:pt x="59618" y="66038"/>
                    </a:lnTo>
                    <a:lnTo>
                      <a:pt x="57865" y="68184"/>
                    </a:lnTo>
                    <a:lnTo>
                      <a:pt x="57526" y="70249"/>
                    </a:lnTo>
                    <a:lnTo>
                      <a:pt x="54488" y="69849"/>
                    </a:lnTo>
                    <a:lnTo>
                      <a:pt x="53045" y="69502"/>
                    </a:lnTo>
                    <a:lnTo>
                      <a:pt x="51771" y="69765"/>
                    </a:lnTo>
                    <a:lnTo>
                      <a:pt x="50367" y="70903"/>
                    </a:lnTo>
                    <a:lnTo>
                      <a:pt x="46437" y="70836"/>
                    </a:lnTo>
                    <a:lnTo>
                      <a:pt x="43326" y="70157"/>
                    </a:lnTo>
                    <a:lnTo>
                      <a:pt x="41991" y="67600"/>
                    </a:lnTo>
                    <a:lnTo>
                      <a:pt x="40566" y="66588"/>
                    </a:lnTo>
                    <a:lnTo>
                      <a:pt x="38772" y="65682"/>
                    </a:lnTo>
                    <a:lnTo>
                      <a:pt x="38143" y="65481"/>
                    </a:lnTo>
                    <a:lnTo>
                      <a:pt x="37152" y="64085"/>
                    </a:lnTo>
                    <a:lnTo>
                      <a:pt x="35273" y="62355"/>
                    </a:lnTo>
                    <a:lnTo>
                      <a:pt x="32237" y="59990"/>
                    </a:lnTo>
                    <a:lnTo>
                      <a:pt x="29873" y="60107"/>
                    </a:lnTo>
                    <a:lnTo>
                      <a:pt x="28998" y="59479"/>
                    </a:lnTo>
                    <a:lnTo>
                      <a:pt x="28612" y="58609"/>
                    </a:lnTo>
                    <a:lnTo>
                      <a:pt x="27625" y="57104"/>
                    </a:lnTo>
                    <a:lnTo>
                      <a:pt x="26513" y="56057"/>
                    </a:lnTo>
                    <a:lnTo>
                      <a:pt x="25165" y="55651"/>
                    </a:lnTo>
                    <a:lnTo>
                      <a:pt x="23235" y="54317"/>
                    </a:lnTo>
                    <a:lnTo>
                      <a:pt x="20652" y="51407"/>
                    </a:lnTo>
                    <a:lnTo>
                      <a:pt x="18285" y="49393"/>
                    </a:lnTo>
                    <a:lnTo>
                      <a:pt x="16001" y="49425"/>
                    </a:lnTo>
                    <a:lnTo>
                      <a:pt x="14552" y="48369"/>
                    </a:lnTo>
                    <a:lnTo>
                      <a:pt x="13077" y="46985"/>
                    </a:lnTo>
                    <a:lnTo>
                      <a:pt x="11991" y="45644"/>
                    </a:lnTo>
                    <a:lnTo>
                      <a:pt x="10304" y="42383"/>
                    </a:lnTo>
                    <a:lnTo>
                      <a:pt x="9078" y="40520"/>
                    </a:lnTo>
                    <a:lnTo>
                      <a:pt x="8121" y="39367"/>
                    </a:lnTo>
                    <a:lnTo>
                      <a:pt x="7041" y="38406"/>
                    </a:lnTo>
                    <a:lnTo>
                      <a:pt x="6651" y="37645"/>
                    </a:lnTo>
                    <a:lnTo>
                      <a:pt x="7970" y="35903"/>
                    </a:lnTo>
                    <a:lnTo>
                      <a:pt x="8449" y="35041"/>
                    </a:lnTo>
                    <a:lnTo>
                      <a:pt x="9017" y="34379"/>
                    </a:lnTo>
                    <a:lnTo>
                      <a:pt x="9348" y="33676"/>
                    </a:lnTo>
                    <a:lnTo>
                      <a:pt x="9337" y="33147"/>
                    </a:lnTo>
                    <a:lnTo>
                      <a:pt x="8134" y="31425"/>
                    </a:lnTo>
                    <a:lnTo>
                      <a:pt x="6510" y="30182"/>
                    </a:lnTo>
                    <a:lnTo>
                      <a:pt x="4128" y="28919"/>
                    </a:lnTo>
                    <a:lnTo>
                      <a:pt x="2610" y="27325"/>
                    </a:lnTo>
                    <a:lnTo>
                      <a:pt x="2051" y="25864"/>
                    </a:lnTo>
                    <a:lnTo>
                      <a:pt x="1885" y="25061"/>
                    </a:lnTo>
                    <a:lnTo>
                      <a:pt x="842" y="23973"/>
                    </a:lnTo>
                    <a:lnTo>
                      <a:pt x="0" y="22377"/>
                    </a:lnTo>
                    <a:lnTo>
                      <a:pt x="2" y="21416"/>
                    </a:lnTo>
                    <a:lnTo>
                      <a:pt x="209" y="21148"/>
                    </a:lnTo>
                    <a:lnTo>
                      <a:pt x="998" y="21149"/>
                    </a:lnTo>
                    <a:lnTo>
                      <a:pt x="1880" y="21803"/>
                    </a:lnTo>
                    <a:lnTo>
                      <a:pt x="3127" y="23063"/>
                    </a:lnTo>
                    <a:lnTo>
                      <a:pt x="4148" y="24898"/>
                    </a:lnTo>
                    <a:lnTo>
                      <a:pt x="4774" y="24196"/>
                    </a:lnTo>
                    <a:lnTo>
                      <a:pt x="5945" y="22241"/>
                    </a:lnTo>
                    <a:lnTo>
                      <a:pt x="8024" y="20023"/>
                    </a:lnTo>
                    <a:lnTo>
                      <a:pt x="10156" y="18759"/>
                    </a:lnTo>
                    <a:lnTo>
                      <a:pt x="12069" y="18653"/>
                    </a:lnTo>
                    <a:lnTo>
                      <a:pt x="13636" y="18303"/>
                    </a:lnTo>
                    <a:lnTo>
                      <a:pt x="14941" y="17670"/>
                    </a:lnTo>
                    <a:lnTo>
                      <a:pt x="17214" y="17923"/>
                    </a:lnTo>
                    <a:lnTo>
                      <a:pt x="18860" y="18381"/>
                    </a:lnTo>
                    <a:lnTo>
                      <a:pt x="19393" y="18098"/>
                    </a:lnTo>
                    <a:lnTo>
                      <a:pt x="20063" y="16942"/>
                    </a:lnTo>
                    <a:lnTo>
                      <a:pt x="20490" y="15945"/>
                    </a:lnTo>
                    <a:lnTo>
                      <a:pt x="24133" y="15361"/>
                    </a:lnTo>
                    <a:lnTo>
                      <a:pt x="25383" y="13436"/>
                    </a:lnTo>
                    <a:lnTo>
                      <a:pt x="26087" y="13446"/>
                    </a:lnTo>
                    <a:lnTo>
                      <a:pt x="26895" y="13158"/>
                    </a:lnTo>
                    <a:lnTo>
                      <a:pt x="27668" y="12428"/>
                    </a:lnTo>
                    <a:lnTo>
                      <a:pt x="28411" y="12129"/>
                    </a:lnTo>
                    <a:lnTo>
                      <a:pt x="28998" y="12490"/>
                    </a:lnTo>
                    <a:lnTo>
                      <a:pt x="29771" y="12729"/>
                    </a:lnTo>
                    <a:lnTo>
                      <a:pt x="30577" y="12268"/>
                    </a:lnTo>
                    <a:lnTo>
                      <a:pt x="31771" y="10061"/>
                    </a:lnTo>
                    <a:lnTo>
                      <a:pt x="32438" y="9717"/>
                    </a:lnTo>
                    <a:lnTo>
                      <a:pt x="35636" y="9371"/>
                    </a:lnTo>
                    <a:lnTo>
                      <a:pt x="39996" y="8068"/>
                    </a:lnTo>
                    <a:lnTo>
                      <a:pt x="42205" y="6907"/>
                    </a:lnTo>
                    <a:lnTo>
                      <a:pt x="44373" y="6277"/>
                    </a:lnTo>
                    <a:lnTo>
                      <a:pt x="46701" y="5155"/>
                    </a:lnTo>
                    <a:lnTo>
                      <a:pt x="50400" y="4061"/>
                    </a:lnTo>
                    <a:lnTo>
                      <a:pt x="50577" y="3614"/>
                    </a:lnTo>
                    <a:lnTo>
                      <a:pt x="48860" y="2489"/>
                    </a:lnTo>
                    <a:lnTo>
                      <a:pt x="48283" y="1779"/>
                    </a:lnTo>
                    <a:lnTo>
                      <a:pt x="47897" y="1050"/>
                    </a:lnTo>
                    <a:lnTo>
                      <a:pt x="48502" y="243"/>
                    </a:lnTo>
                    <a:lnTo>
                      <a:pt x="49309" y="0"/>
                    </a:lnTo>
                    <a:lnTo>
                      <a:pt x="50361" y="337"/>
                    </a:lnTo>
                    <a:lnTo>
                      <a:pt x="53458" y="816"/>
                    </a:lnTo>
                    <a:lnTo>
                      <a:pt x="54306" y="1281"/>
                    </a:lnTo>
                    <a:lnTo>
                      <a:pt x="54615" y="2421"/>
                    </a:lnTo>
                    <a:lnTo>
                      <a:pt x="55401" y="3481"/>
                    </a:lnTo>
                    <a:lnTo>
                      <a:pt x="56034" y="3594"/>
                    </a:lnTo>
                    <a:lnTo>
                      <a:pt x="55807" y="5320"/>
                    </a:lnTo>
                    <a:lnTo>
                      <a:pt x="56794" y="5989"/>
                    </a:lnTo>
                    <a:lnTo>
                      <a:pt x="58234" y="6511"/>
                    </a:lnTo>
                    <a:lnTo>
                      <a:pt x="59189" y="6406"/>
                    </a:lnTo>
                    <a:lnTo>
                      <a:pt x="59873" y="5706"/>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31" name="ee4p_DE_1_15912"/>
              <p:cNvSpPr>
                <a:spLocks noChangeAspect="1"/>
              </p:cNvSpPr>
              <p:nvPr>
                <p:custDataLst>
                  <p:tags r:id="rId9"/>
                </p:custDataLst>
              </p:nvPr>
            </p:nvSpPr>
            <p:spPr>
              <a:xfrm>
                <a:off x="4285170" y="3934358"/>
                <a:ext cx="802864" cy="903840"/>
              </a:xfrm>
              <a:custGeom>
                <a:avLst/>
                <a:gdLst>
                  <a:gd name="connsiteX0" fmla="*/ 176238 w 202527"/>
                  <a:gd name="connsiteY0" fmla="*/ 28478 h 227999"/>
                  <a:gd name="connsiteX1" fmla="*/ 180907 w 202527"/>
                  <a:gd name="connsiteY1" fmla="*/ 31292 h 227999"/>
                  <a:gd name="connsiteX2" fmla="*/ 184723 w 202527"/>
                  <a:gd name="connsiteY2" fmla="*/ 33847 h 227999"/>
                  <a:gd name="connsiteX3" fmla="*/ 184431 w 202527"/>
                  <a:gd name="connsiteY3" fmla="*/ 34795 h 227999"/>
                  <a:gd name="connsiteX4" fmla="*/ 184772 w 202527"/>
                  <a:gd name="connsiteY4" fmla="*/ 36258 h 227999"/>
                  <a:gd name="connsiteX5" fmla="*/ 183854 w 202527"/>
                  <a:gd name="connsiteY5" fmla="*/ 36149 h 227999"/>
                  <a:gd name="connsiteX6" fmla="*/ 181117 w 202527"/>
                  <a:gd name="connsiteY6" fmla="*/ 36490 h 227999"/>
                  <a:gd name="connsiteX7" fmla="*/ 178406 w 202527"/>
                  <a:gd name="connsiteY7" fmla="*/ 36007 h 227999"/>
                  <a:gd name="connsiteX8" fmla="*/ 177884 w 202527"/>
                  <a:gd name="connsiteY8" fmla="*/ 34192 h 227999"/>
                  <a:gd name="connsiteX9" fmla="*/ 178316 w 202527"/>
                  <a:gd name="connsiteY9" fmla="*/ 32443 h 227999"/>
                  <a:gd name="connsiteX10" fmla="*/ 177227 w 202527"/>
                  <a:gd name="connsiteY10" fmla="*/ 31240 h 227999"/>
                  <a:gd name="connsiteX11" fmla="*/ 176225 w 202527"/>
                  <a:gd name="connsiteY11" fmla="*/ 30534 h 227999"/>
                  <a:gd name="connsiteX12" fmla="*/ 176077 w 202527"/>
                  <a:gd name="connsiteY12" fmla="*/ 29524 h 227999"/>
                  <a:gd name="connsiteX13" fmla="*/ 115590 w 202527"/>
                  <a:gd name="connsiteY13" fmla="*/ 16104 h 227999"/>
                  <a:gd name="connsiteX14" fmla="*/ 118877 w 202527"/>
                  <a:gd name="connsiteY14" fmla="*/ 17086 h 227999"/>
                  <a:gd name="connsiteX15" fmla="*/ 119909 w 202527"/>
                  <a:gd name="connsiteY15" fmla="*/ 19005 h 227999"/>
                  <a:gd name="connsiteX16" fmla="*/ 119965 w 202527"/>
                  <a:gd name="connsiteY16" fmla="*/ 19628 h 227999"/>
                  <a:gd name="connsiteX17" fmla="*/ 116570 w 202527"/>
                  <a:gd name="connsiteY17" fmla="*/ 19687 h 227999"/>
                  <a:gd name="connsiteX18" fmla="*/ 115274 w 202527"/>
                  <a:gd name="connsiteY18" fmla="*/ 18467 h 227999"/>
                  <a:gd name="connsiteX19" fmla="*/ 113970 w 202527"/>
                  <a:gd name="connsiteY19" fmla="*/ 18157 h 227999"/>
                  <a:gd name="connsiteX20" fmla="*/ 114672 w 202527"/>
                  <a:gd name="connsiteY20" fmla="*/ 16652 h 227999"/>
                  <a:gd name="connsiteX21" fmla="*/ 167283 w 202527"/>
                  <a:gd name="connsiteY21" fmla="*/ 11030 h 227999"/>
                  <a:gd name="connsiteX22" fmla="*/ 167888 w 202527"/>
                  <a:gd name="connsiteY22" fmla="*/ 12552 h 227999"/>
                  <a:gd name="connsiteX23" fmla="*/ 168797 w 202527"/>
                  <a:gd name="connsiteY23" fmla="*/ 13599 h 227999"/>
                  <a:gd name="connsiteX24" fmla="*/ 171999 w 202527"/>
                  <a:gd name="connsiteY24" fmla="*/ 14772 h 227999"/>
                  <a:gd name="connsiteX25" fmla="*/ 172477 w 202527"/>
                  <a:gd name="connsiteY25" fmla="*/ 15305 h 227999"/>
                  <a:gd name="connsiteX26" fmla="*/ 172766 w 202527"/>
                  <a:gd name="connsiteY26" fmla="*/ 16042 h 227999"/>
                  <a:gd name="connsiteX27" fmla="*/ 171276 w 202527"/>
                  <a:gd name="connsiteY27" fmla="*/ 17485 h 227999"/>
                  <a:gd name="connsiteX28" fmla="*/ 170771 w 202527"/>
                  <a:gd name="connsiteY28" fmla="*/ 18224 h 227999"/>
                  <a:gd name="connsiteX29" fmla="*/ 171244 w 202527"/>
                  <a:gd name="connsiteY29" fmla="*/ 19409 h 227999"/>
                  <a:gd name="connsiteX30" fmla="*/ 173617 w 202527"/>
                  <a:gd name="connsiteY30" fmla="*/ 20703 h 227999"/>
                  <a:gd name="connsiteX31" fmla="*/ 174170 w 202527"/>
                  <a:gd name="connsiteY31" fmla="*/ 22753 h 227999"/>
                  <a:gd name="connsiteX32" fmla="*/ 173576 w 202527"/>
                  <a:gd name="connsiteY32" fmla="*/ 23797 h 227999"/>
                  <a:gd name="connsiteX33" fmla="*/ 171090 w 202527"/>
                  <a:gd name="connsiteY33" fmla="*/ 22060 h 227999"/>
                  <a:gd name="connsiteX34" fmla="*/ 168594 w 202527"/>
                  <a:gd name="connsiteY34" fmla="*/ 22084 h 227999"/>
                  <a:gd name="connsiteX35" fmla="*/ 167102 w 202527"/>
                  <a:gd name="connsiteY35" fmla="*/ 24759 h 227999"/>
                  <a:gd name="connsiteX36" fmla="*/ 165992 w 202527"/>
                  <a:gd name="connsiteY36" fmla="*/ 24872 h 227999"/>
                  <a:gd name="connsiteX37" fmla="*/ 162138 w 202527"/>
                  <a:gd name="connsiteY37" fmla="*/ 22442 h 227999"/>
                  <a:gd name="connsiteX38" fmla="*/ 161520 w 202527"/>
                  <a:gd name="connsiteY38" fmla="*/ 21256 h 227999"/>
                  <a:gd name="connsiteX39" fmla="*/ 161393 w 202527"/>
                  <a:gd name="connsiteY39" fmla="*/ 20270 h 227999"/>
                  <a:gd name="connsiteX40" fmla="*/ 161943 w 202527"/>
                  <a:gd name="connsiteY40" fmla="*/ 16850 h 227999"/>
                  <a:gd name="connsiteX41" fmla="*/ 161842 w 202527"/>
                  <a:gd name="connsiteY41" fmla="*/ 15773 h 227999"/>
                  <a:gd name="connsiteX42" fmla="*/ 163053 w 202527"/>
                  <a:gd name="connsiteY42" fmla="*/ 14596 h 227999"/>
                  <a:gd name="connsiteX43" fmla="*/ 163241 w 202527"/>
                  <a:gd name="connsiteY43" fmla="*/ 12894 h 227999"/>
                  <a:gd name="connsiteX44" fmla="*/ 165383 w 202527"/>
                  <a:gd name="connsiteY44" fmla="*/ 11098 h 227999"/>
                  <a:gd name="connsiteX45" fmla="*/ 58651 w 202527"/>
                  <a:gd name="connsiteY45" fmla="*/ 9162 h 227999"/>
                  <a:gd name="connsiteX46" fmla="*/ 60055 w 202527"/>
                  <a:gd name="connsiteY46" fmla="*/ 9517 h 227999"/>
                  <a:gd name="connsiteX47" fmla="*/ 60374 w 202527"/>
                  <a:gd name="connsiteY47" fmla="*/ 10621 h 227999"/>
                  <a:gd name="connsiteX48" fmla="*/ 59513 w 202527"/>
                  <a:gd name="connsiteY48" fmla="*/ 11371 h 227999"/>
                  <a:gd name="connsiteX49" fmla="*/ 57409 w 202527"/>
                  <a:gd name="connsiteY49" fmla="*/ 11283 h 227999"/>
                  <a:gd name="connsiteX50" fmla="*/ 56228 w 202527"/>
                  <a:gd name="connsiteY50" fmla="*/ 10577 h 227999"/>
                  <a:gd name="connsiteX51" fmla="*/ 56611 w 202527"/>
                  <a:gd name="connsiteY51" fmla="*/ 9825 h 227999"/>
                  <a:gd name="connsiteX52" fmla="*/ 57727 w 202527"/>
                  <a:gd name="connsiteY52" fmla="*/ 9251 h 227999"/>
                  <a:gd name="connsiteX53" fmla="*/ 62197 w 202527"/>
                  <a:gd name="connsiteY53" fmla="*/ 4773 h 227999"/>
                  <a:gd name="connsiteX54" fmla="*/ 62206 w 202527"/>
                  <a:gd name="connsiteY54" fmla="*/ 4776 h 227999"/>
                  <a:gd name="connsiteX55" fmla="*/ 66330 w 202527"/>
                  <a:gd name="connsiteY55" fmla="*/ 4843 h 227999"/>
                  <a:gd name="connsiteX56" fmla="*/ 67341 w 202527"/>
                  <a:gd name="connsiteY56" fmla="*/ 4973 h 227999"/>
                  <a:gd name="connsiteX57" fmla="*/ 73596 w 202527"/>
                  <a:gd name="connsiteY57" fmla="*/ 6576 h 227999"/>
                  <a:gd name="connsiteX58" fmla="*/ 75125 w 202527"/>
                  <a:gd name="connsiteY58" fmla="*/ 7700 h 227999"/>
                  <a:gd name="connsiteX59" fmla="*/ 77049 w 202527"/>
                  <a:gd name="connsiteY59" fmla="*/ 7753 h 227999"/>
                  <a:gd name="connsiteX60" fmla="*/ 80515 w 202527"/>
                  <a:gd name="connsiteY60" fmla="*/ 6706 h 227999"/>
                  <a:gd name="connsiteX61" fmla="*/ 83104 w 202527"/>
                  <a:gd name="connsiteY61" fmla="*/ 6246 h 227999"/>
                  <a:gd name="connsiteX62" fmla="*/ 84108 w 202527"/>
                  <a:gd name="connsiteY62" fmla="*/ 6892 h 227999"/>
                  <a:gd name="connsiteX63" fmla="*/ 85518 w 202527"/>
                  <a:gd name="connsiteY63" fmla="*/ 7163 h 227999"/>
                  <a:gd name="connsiteX64" fmla="*/ 85844 w 202527"/>
                  <a:gd name="connsiteY64" fmla="*/ 7163 h 227999"/>
                  <a:gd name="connsiteX65" fmla="*/ 85981 w 202527"/>
                  <a:gd name="connsiteY65" fmla="*/ 7726 h 227999"/>
                  <a:gd name="connsiteX66" fmla="*/ 89217 w 202527"/>
                  <a:gd name="connsiteY66" fmla="*/ 8540 h 227999"/>
                  <a:gd name="connsiteX67" fmla="*/ 90578 w 202527"/>
                  <a:gd name="connsiteY67" fmla="*/ 9837 h 227999"/>
                  <a:gd name="connsiteX68" fmla="*/ 92089 w 202527"/>
                  <a:gd name="connsiteY68" fmla="*/ 11807 h 227999"/>
                  <a:gd name="connsiteX69" fmla="*/ 92236 w 202527"/>
                  <a:gd name="connsiteY69" fmla="*/ 14641 h 227999"/>
                  <a:gd name="connsiteX70" fmla="*/ 90301 w 202527"/>
                  <a:gd name="connsiteY70" fmla="*/ 16677 h 227999"/>
                  <a:gd name="connsiteX71" fmla="*/ 88695 w 202527"/>
                  <a:gd name="connsiteY71" fmla="*/ 17965 h 227999"/>
                  <a:gd name="connsiteX72" fmla="*/ 94771 w 202527"/>
                  <a:gd name="connsiteY72" fmla="*/ 17478 h 227999"/>
                  <a:gd name="connsiteX73" fmla="*/ 95376 w 202527"/>
                  <a:gd name="connsiteY73" fmla="*/ 18645 h 227999"/>
                  <a:gd name="connsiteX74" fmla="*/ 96296 w 202527"/>
                  <a:gd name="connsiteY74" fmla="*/ 19903 h 227999"/>
                  <a:gd name="connsiteX75" fmla="*/ 99569 w 202527"/>
                  <a:gd name="connsiteY75" fmla="*/ 19007 h 227999"/>
                  <a:gd name="connsiteX76" fmla="*/ 107775 w 202527"/>
                  <a:gd name="connsiteY76" fmla="*/ 22728 h 227999"/>
                  <a:gd name="connsiteX77" fmla="*/ 112737 w 202527"/>
                  <a:gd name="connsiteY77" fmla="*/ 20917 h 227999"/>
                  <a:gd name="connsiteX78" fmla="*/ 114007 w 202527"/>
                  <a:gd name="connsiteY78" fmla="*/ 20811 h 227999"/>
                  <a:gd name="connsiteX79" fmla="*/ 115134 w 202527"/>
                  <a:gd name="connsiteY79" fmla="*/ 23817 h 227999"/>
                  <a:gd name="connsiteX80" fmla="*/ 113901 w 202527"/>
                  <a:gd name="connsiteY80" fmla="*/ 26840 h 227999"/>
                  <a:gd name="connsiteX81" fmla="*/ 109526 w 202527"/>
                  <a:gd name="connsiteY81" fmla="*/ 30061 h 227999"/>
                  <a:gd name="connsiteX82" fmla="*/ 110496 w 202527"/>
                  <a:gd name="connsiteY82" fmla="*/ 32043 h 227999"/>
                  <a:gd name="connsiteX83" fmla="*/ 111893 w 202527"/>
                  <a:gd name="connsiteY83" fmla="*/ 32483 h 227999"/>
                  <a:gd name="connsiteX84" fmla="*/ 116017 w 202527"/>
                  <a:gd name="connsiteY84" fmla="*/ 32063 h 227999"/>
                  <a:gd name="connsiteX85" fmla="*/ 122547 w 202527"/>
                  <a:gd name="connsiteY85" fmla="*/ 34020 h 227999"/>
                  <a:gd name="connsiteX86" fmla="*/ 123908 w 202527"/>
                  <a:gd name="connsiteY86" fmla="*/ 33410 h 227999"/>
                  <a:gd name="connsiteX87" fmla="*/ 129203 w 202527"/>
                  <a:gd name="connsiteY87" fmla="*/ 28895 h 227999"/>
                  <a:gd name="connsiteX88" fmla="*/ 131319 w 202527"/>
                  <a:gd name="connsiteY88" fmla="*/ 27925 h 227999"/>
                  <a:gd name="connsiteX89" fmla="*/ 138285 w 202527"/>
                  <a:gd name="connsiteY89" fmla="*/ 27230 h 227999"/>
                  <a:gd name="connsiteX90" fmla="*/ 139552 w 202527"/>
                  <a:gd name="connsiteY90" fmla="*/ 25479 h 227999"/>
                  <a:gd name="connsiteX91" fmla="*/ 142375 w 202527"/>
                  <a:gd name="connsiteY91" fmla="*/ 23717 h 227999"/>
                  <a:gd name="connsiteX92" fmla="*/ 144193 w 202527"/>
                  <a:gd name="connsiteY92" fmla="*/ 21791 h 227999"/>
                  <a:gd name="connsiteX93" fmla="*/ 148546 w 202527"/>
                  <a:gd name="connsiteY93" fmla="*/ 18120 h 227999"/>
                  <a:gd name="connsiteX94" fmla="*/ 153051 w 202527"/>
                  <a:gd name="connsiteY94" fmla="*/ 18782 h 227999"/>
                  <a:gd name="connsiteX95" fmla="*/ 155681 w 202527"/>
                  <a:gd name="connsiteY95" fmla="*/ 19485 h 227999"/>
                  <a:gd name="connsiteX96" fmla="*/ 158568 w 202527"/>
                  <a:gd name="connsiteY96" fmla="*/ 19839 h 227999"/>
                  <a:gd name="connsiteX97" fmla="*/ 161196 w 202527"/>
                  <a:gd name="connsiteY97" fmla="*/ 23749 h 227999"/>
                  <a:gd name="connsiteX98" fmla="*/ 167843 w 202527"/>
                  <a:gd name="connsiteY98" fmla="*/ 28064 h 227999"/>
                  <a:gd name="connsiteX99" fmla="*/ 173950 w 202527"/>
                  <a:gd name="connsiteY99" fmla="*/ 27689 h 227999"/>
                  <a:gd name="connsiteX100" fmla="*/ 176117 w 202527"/>
                  <a:gd name="connsiteY100" fmla="*/ 31764 h 227999"/>
                  <a:gd name="connsiteX101" fmla="*/ 177074 w 202527"/>
                  <a:gd name="connsiteY101" fmla="*/ 36785 h 227999"/>
                  <a:gd name="connsiteX102" fmla="*/ 178950 w 202527"/>
                  <a:gd name="connsiteY102" fmla="*/ 38358 h 227999"/>
                  <a:gd name="connsiteX103" fmla="*/ 180600 w 202527"/>
                  <a:gd name="connsiteY103" fmla="*/ 39385 h 227999"/>
                  <a:gd name="connsiteX104" fmla="*/ 185576 w 202527"/>
                  <a:gd name="connsiteY104" fmla="*/ 40460 h 227999"/>
                  <a:gd name="connsiteX105" fmla="*/ 185772 w 202527"/>
                  <a:gd name="connsiteY105" fmla="*/ 40528 h 227999"/>
                  <a:gd name="connsiteX106" fmla="*/ 185932 w 202527"/>
                  <a:gd name="connsiteY106" fmla="*/ 41208 h 227999"/>
                  <a:gd name="connsiteX107" fmla="*/ 186236 w 202527"/>
                  <a:gd name="connsiteY107" fmla="*/ 43696 h 227999"/>
                  <a:gd name="connsiteX108" fmla="*/ 186653 w 202527"/>
                  <a:gd name="connsiteY108" fmla="*/ 45757 h 227999"/>
                  <a:gd name="connsiteX109" fmla="*/ 189214 w 202527"/>
                  <a:gd name="connsiteY109" fmla="*/ 53974 h 227999"/>
                  <a:gd name="connsiteX110" fmla="*/ 189165 w 202527"/>
                  <a:gd name="connsiteY110" fmla="*/ 55979 h 227999"/>
                  <a:gd name="connsiteX111" fmla="*/ 189134 w 202527"/>
                  <a:gd name="connsiteY111" fmla="*/ 56511 h 227999"/>
                  <a:gd name="connsiteX112" fmla="*/ 188197 w 202527"/>
                  <a:gd name="connsiteY112" fmla="*/ 59315 h 227999"/>
                  <a:gd name="connsiteX113" fmla="*/ 186530 w 202527"/>
                  <a:gd name="connsiteY113" fmla="*/ 61677 h 227999"/>
                  <a:gd name="connsiteX114" fmla="*/ 184330 w 202527"/>
                  <a:gd name="connsiteY114" fmla="*/ 63008 h 227999"/>
                  <a:gd name="connsiteX115" fmla="*/ 183118 w 202527"/>
                  <a:gd name="connsiteY115" fmla="*/ 64488 h 227999"/>
                  <a:gd name="connsiteX116" fmla="*/ 182891 w 202527"/>
                  <a:gd name="connsiteY116" fmla="*/ 66122 h 227999"/>
                  <a:gd name="connsiteX117" fmla="*/ 185658 w 202527"/>
                  <a:gd name="connsiteY117" fmla="*/ 68981 h 227999"/>
                  <a:gd name="connsiteX118" fmla="*/ 191414 w 202527"/>
                  <a:gd name="connsiteY118" fmla="*/ 73066 h 227999"/>
                  <a:gd name="connsiteX119" fmla="*/ 193744 w 202527"/>
                  <a:gd name="connsiteY119" fmla="*/ 76554 h 227999"/>
                  <a:gd name="connsiteX120" fmla="*/ 192645 w 202527"/>
                  <a:gd name="connsiteY120" fmla="*/ 79452 h 227999"/>
                  <a:gd name="connsiteX121" fmla="*/ 192311 w 202527"/>
                  <a:gd name="connsiteY121" fmla="*/ 81575 h 227999"/>
                  <a:gd name="connsiteX122" fmla="*/ 192738 w 202527"/>
                  <a:gd name="connsiteY122" fmla="*/ 82926 h 227999"/>
                  <a:gd name="connsiteX123" fmla="*/ 193660 w 202527"/>
                  <a:gd name="connsiteY123" fmla="*/ 84010 h 227999"/>
                  <a:gd name="connsiteX124" fmla="*/ 195081 w 202527"/>
                  <a:gd name="connsiteY124" fmla="*/ 84830 h 227999"/>
                  <a:gd name="connsiteX125" fmla="*/ 195645 w 202527"/>
                  <a:gd name="connsiteY125" fmla="*/ 86091 h 227999"/>
                  <a:gd name="connsiteX126" fmla="*/ 195358 w 202527"/>
                  <a:gd name="connsiteY126" fmla="*/ 87793 h 227999"/>
                  <a:gd name="connsiteX127" fmla="*/ 195627 w 202527"/>
                  <a:gd name="connsiteY127" fmla="*/ 88973 h 227999"/>
                  <a:gd name="connsiteX128" fmla="*/ 196688 w 202527"/>
                  <a:gd name="connsiteY128" fmla="*/ 89813 h 227999"/>
                  <a:gd name="connsiteX129" fmla="*/ 196590 w 202527"/>
                  <a:gd name="connsiteY129" fmla="*/ 90139 h 227999"/>
                  <a:gd name="connsiteX130" fmla="*/ 196075 w 202527"/>
                  <a:gd name="connsiteY130" fmla="*/ 91321 h 227999"/>
                  <a:gd name="connsiteX131" fmla="*/ 195370 w 202527"/>
                  <a:gd name="connsiteY131" fmla="*/ 93475 h 227999"/>
                  <a:gd name="connsiteX132" fmla="*/ 194971 w 202527"/>
                  <a:gd name="connsiteY132" fmla="*/ 95046 h 227999"/>
                  <a:gd name="connsiteX133" fmla="*/ 193351 w 202527"/>
                  <a:gd name="connsiteY133" fmla="*/ 97185 h 227999"/>
                  <a:gd name="connsiteX134" fmla="*/ 193844 w 202527"/>
                  <a:gd name="connsiteY134" fmla="*/ 99001 h 227999"/>
                  <a:gd name="connsiteX135" fmla="*/ 195113 w 202527"/>
                  <a:gd name="connsiteY135" fmla="*/ 101141 h 227999"/>
                  <a:gd name="connsiteX136" fmla="*/ 196077 w 202527"/>
                  <a:gd name="connsiteY136" fmla="*/ 102216 h 227999"/>
                  <a:gd name="connsiteX137" fmla="*/ 196381 w 202527"/>
                  <a:gd name="connsiteY137" fmla="*/ 103234 h 227999"/>
                  <a:gd name="connsiteX138" fmla="*/ 195768 w 202527"/>
                  <a:gd name="connsiteY138" fmla="*/ 105653 h 227999"/>
                  <a:gd name="connsiteX139" fmla="*/ 196072 w 202527"/>
                  <a:gd name="connsiteY139" fmla="*/ 106271 h 227999"/>
                  <a:gd name="connsiteX140" fmla="*/ 200080 w 202527"/>
                  <a:gd name="connsiteY140" fmla="*/ 108051 h 227999"/>
                  <a:gd name="connsiteX141" fmla="*/ 200734 w 202527"/>
                  <a:gd name="connsiteY141" fmla="*/ 108872 h 227999"/>
                  <a:gd name="connsiteX142" fmla="*/ 201123 w 202527"/>
                  <a:gd name="connsiteY142" fmla="*/ 110581 h 227999"/>
                  <a:gd name="connsiteX143" fmla="*/ 202527 w 202527"/>
                  <a:gd name="connsiteY143" fmla="*/ 114229 h 227999"/>
                  <a:gd name="connsiteX144" fmla="*/ 201361 w 202527"/>
                  <a:gd name="connsiteY144" fmla="*/ 118843 h 227999"/>
                  <a:gd name="connsiteX145" fmla="*/ 200335 w 202527"/>
                  <a:gd name="connsiteY145" fmla="*/ 121367 h 227999"/>
                  <a:gd name="connsiteX146" fmla="*/ 198052 w 202527"/>
                  <a:gd name="connsiteY146" fmla="*/ 125369 h 227999"/>
                  <a:gd name="connsiteX147" fmla="*/ 197945 w 202527"/>
                  <a:gd name="connsiteY147" fmla="*/ 125738 h 227999"/>
                  <a:gd name="connsiteX148" fmla="*/ 197681 w 202527"/>
                  <a:gd name="connsiteY148" fmla="*/ 126224 h 227999"/>
                  <a:gd name="connsiteX149" fmla="*/ 196997 w 202527"/>
                  <a:gd name="connsiteY149" fmla="*/ 126924 h 227999"/>
                  <a:gd name="connsiteX150" fmla="*/ 196042 w 202527"/>
                  <a:gd name="connsiteY150" fmla="*/ 127029 h 227999"/>
                  <a:gd name="connsiteX151" fmla="*/ 194602 w 202527"/>
                  <a:gd name="connsiteY151" fmla="*/ 126507 h 227999"/>
                  <a:gd name="connsiteX152" fmla="*/ 193615 w 202527"/>
                  <a:gd name="connsiteY152" fmla="*/ 125838 h 227999"/>
                  <a:gd name="connsiteX153" fmla="*/ 193842 w 202527"/>
                  <a:gd name="connsiteY153" fmla="*/ 124112 h 227999"/>
                  <a:gd name="connsiteX154" fmla="*/ 193209 w 202527"/>
                  <a:gd name="connsiteY154" fmla="*/ 123999 h 227999"/>
                  <a:gd name="connsiteX155" fmla="*/ 192423 w 202527"/>
                  <a:gd name="connsiteY155" fmla="*/ 122939 h 227999"/>
                  <a:gd name="connsiteX156" fmla="*/ 192114 w 202527"/>
                  <a:gd name="connsiteY156" fmla="*/ 121799 h 227999"/>
                  <a:gd name="connsiteX157" fmla="*/ 191266 w 202527"/>
                  <a:gd name="connsiteY157" fmla="*/ 121334 h 227999"/>
                  <a:gd name="connsiteX158" fmla="*/ 188169 w 202527"/>
                  <a:gd name="connsiteY158" fmla="*/ 120855 h 227999"/>
                  <a:gd name="connsiteX159" fmla="*/ 187117 w 202527"/>
                  <a:gd name="connsiteY159" fmla="*/ 120518 h 227999"/>
                  <a:gd name="connsiteX160" fmla="*/ 186310 w 202527"/>
                  <a:gd name="connsiteY160" fmla="*/ 120761 h 227999"/>
                  <a:gd name="connsiteX161" fmla="*/ 185705 w 202527"/>
                  <a:gd name="connsiteY161" fmla="*/ 121568 h 227999"/>
                  <a:gd name="connsiteX162" fmla="*/ 186091 w 202527"/>
                  <a:gd name="connsiteY162" fmla="*/ 122297 h 227999"/>
                  <a:gd name="connsiteX163" fmla="*/ 186668 w 202527"/>
                  <a:gd name="connsiteY163" fmla="*/ 123007 h 227999"/>
                  <a:gd name="connsiteX164" fmla="*/ 188385 w 202527"/>
                  <a:gd name="connsiteY164" fmla="*/ 124132 h 227999"/>
                  <a:gd name="connsiteX165" fmla="*/ 188208 w 202527"/>
                  <a:gd name="connsiteY165" fmla="*/ 124579 h 227999"/>
                  <a:gd name="connsiteX166" fmla="*/ 184509 w 202527"/>
                  <a:gd name="connsiteY166" fmla="*/ 125673 h 227999"/>
                  <a:gd name="connsiteX167" fmla="*/ 182181 w 202527"/>
                  <a:gd name="connsiteY167" fmla="*/ 126795 h 227999"/>
                  <a:gd name="connsiteX168" fmla="*/ 180013 w 202527"/>
                  <a:gd name="connsiteY168" fmla="*/ 127425 h 227999"/>
                  <a:gd name="connsiteX169" fmla="*/ 177804 w 202527"/>
                  <a:gd name="connsiteY169" fmla="*/ 128586 h 227999"/>
                  <a:gd name="connsiteX170" fmla="*/ 173444 w 202527"/>
                  <a:gd name="connsiteY170" fmla="*/ 129889 h 227999"/>
                  <a:gd name="connsiteX171" fmla="*/ 170246 w 202527"/>
                  <a:gd name="connsiteY171" fmla="*/ 130235 h 227999"/>
                  <a:gd name="connsiteX172" fmla="*/ 169579 w 202527"/>
                  <a:gd name="connsiteY172" fmla="*/ 130579 h 227999"/>
                  <a:gd name="connsiteX173" fmla="*/ 168385 w 202527"/>
                  <a:gd name="connsiteY173" fmla="*/ 132786 h 227999"/>
                  <a:gd name="connsiteX174" fmla="*/ 167579 w 202527"/>
                  <a:gd name="connsiteY174" fmla="*/ 133247 h 227999"/>
                  <a:gd name="connsiteX175" fmla="*/ 166806 w 202527"/>
                  <a:gd name="connsiteY175" fmla="*/ 133008 h 227999"/>
                  <a:gd name="connsiteX176" fmla="*/ 166219 w 202527"/>
                  <a:gd name="connsiteY176" fmla="*/ 132647 h 227999"/>
                  <a:gd name="connsiteX177" fmla="*/ 165476 w 202527"/>
                  <a:gd name="connsiteY177" fmla="*/ 132946 h 227999"/>
                  <a:gd name="connsiteX178" fmla="*/ 164703 w 202527"/>
                  <a:gd name="connsiteY178" fmla="*/ 133676 h 227999"/>
                  <a:gd name="connsiteX179" fmla="*/ 163895 w 202527"/>
                  <a:gd name="connsiteY179" fmla="*/ 133964 h 227999"/>
                  <a:gd name="connsiteX180" fmla="*/ 163191 w 202527"/>
                  <a:gd name="connsiteY180" fmla="*/ 133954 h 227999"/>
                  <a:gd name="connsiteX181" fmla="*/ 161941 w 202527"/>
                  <a:gd name="connsiteY181" fmla="*/ 135879 h 227999"/>
                  <a:gd name="connsiteX182" fmla="*/ 158298 w 202527"/>
                  <a:gd name="connsiteY182" fmla="*/ 136463 h 227999"/>
                  <a:gd name="connsiteX183" fmla="*/ 157871 w 202527"/>
                  <a:gd name="connsiteY183" fmla="*/ 137460 h 227999"/>
                  <a:gd name="connsiteX184" fmla="*/ 157201 w 202527"/>
                  <a:gd name="connsiteY184" fmla="*/ 138616 h 227999"/>
                  <a:gd name="connsiteX185" fmla="*/ 156668 w 202527"/>
                  <a:gd name="connsiteY185" fmla="*/ 138899 h 227999"/>
                  <a:gd name="connsiteX186" fmla="*/ 155022 w 202527"/>
                  <a:gd name="connsiteY186" fmla="*/ 138441 h 227999"/>
                  <a:gd name="connsiteX187" fmla="*/ 152749 w 202527"/>
                  <a:gd name="connsiteY187" fmla="*/ 138188 h 227999"/>
                  <a:gd name="connsiteX188" fmla="*/ 151444 w 202527"/>
                  <a:gd name="connsiteY188" fmla="*/ 138821 h 227999"/>
                  <a:gd name="connsiteX189" fmla="*/ 149877 w 202527"/>
                  <a:gd name="connsiteY189" fmla="*/ 139171 h 227999"/>
                  <a:gd name="connsiteX190" fmla="*/ 147964 w 202527"/>
                  <a:gd name="connsiteY190" fmla="*/ 139277 h 227999"/>
                  <a:gd name="connsiteX191" fmla="*/ 145832 w 202527"/>
                  <a:gd name="connsiteY191" fmla="*/ 140541 h 227999"/>
                  <a:gd name="connsiteX192" fmla="*/ 143753 w 202527"/>
                  <a:gd name="connsiteY192" fmla="*/ 142759 h 227999"/>
                  <a:gd name="connsiteX193" fmla="*/ 142582 w 202527"/>
                  <a:gd name="connsiteY193" fmla="*/ 144714 h 227999"/>
                  <a:gd name="connsiteX194" fmla="*/ 141956 w 202527"/>
                  <a:gd name="connsiteY194" fmla="*/ 145416 h 227999"/>
                  <a:gd name="connsiteX195" fmla="*/ 140935 w 202527"/>
                  <a:gd name="connsiteY195" fmla="*/ 143581 h 227999"/>
                  <a:gd name="connsiteX196" fmla="*/ 139688 w 202527"/>
                  <a:gd name="connsiteY196" fmla="*/ 142321 h 227999"/>
                  <a:gd name="connsiteX197" fmla="*/ 138806 w 202527"/>
                  <a:gd name="connsiteY197" fmla="*/ 141667 h 227999"/>
                  <a:gd name="connsiteX198" fmla="*/ 138017 w 202527"/>
                  <a:gd name="connsiteY198" fmla="*/ 141666 h 227999"/>
                  <a:gd name="connsiteX199" fmla="*/ 137810 w 202527"/>
                  <a:gd name="connsiteY199" fmla="*/ 141934 h 227999"/>
                  <a:gd name="connsiteX200" fmla="*/ 137808 w 202527"/>
                  <a:gd name="connsiteY200" fmla="*/ 142895 h 227999"/>
                  <a:gd name="connsiteX201" fmla="*/ 138650 w 202527"/>
                  <a:gd name="connsiteY201" fmla="*/ 144491 h 227999"/>
                  <a:gd name="connsiteX202" fmla="*/ 139693 w 202527"/>
                  <a:gd name="connsiteY202" fmla="*/ 145579 h 227999"/>
                  <a:gd name="connsiteX203" fmla="*/ 139859 w 202527"/>
                  <a:gd name="connsiteY203" fmla="*/ 146382 h 227999"/>
                  <a:gd name="connsiteX204" fmla="*/ 140418 w 202527"/>
                  <a:gd name="connsiteY204" fmla="*/ 147843 h 227999"/>
                  <a:gd name="connsiteX205" fmla="*/ 141936 w 202527"/>
                  <a:gd name="connsiteY205" fmla="*/ 149437 h 227999"/>
                  <a:gd name="connsiteX206" fmla="*/ 144318 w 202527"/>
                  <a:gd name="connsiteY206" fmla="*/ 150700 h 227999"/>
                  <a:gd name="connsiteX207" fmla="*/ 145942 w 202527"/>
                  <a:gd name="connsiteY207" fmla="*/ 151943 h 227999"/>
                  <a:gd name="connsiteX208" fmla="*/ 147145 w 202527"/>
                  <a:gd name="connsiteY208" fmla="*/ 153665 h 227999"/>
                  <a:gd name="connsiteX209" fmla="*/ 147156 w 202527"/>
                  <a:gd name="connsiteY209" fmla="*/ 154194 h 227999"/>
                  <a:gd name="connsiteX210" fmla="*/ 146825 w 202527"/>
                  <a:gd name="connsiteY210" fmla="*/ 154897 h 227999"/>
                  <a:gd name="connsiteX211" fmla="*/ 146257 w 202527"/>
                  <a:gd name="connsiteY211" fmla="*/ 155559 h 227999"/>
                  <a:gd name="connsiteX212" fmla="*/ 145778 w 202527"/>
                  <a:gd name="connsiteY212" fmla="*/ 156421 h 227999"/>
                  <a:gd name="connsiteX213" fmla="*/ 144459 w 202527"/>
                  <a:gd name="connsiteY213" fmla="*/ 158163 h 227999"/>
                  <a:gd name="connsiteX214" fmla="*/ 144849 w 202527"/>
                  <a:gd name="connsiteY214" fmla="*/ 158924 h 227999"/>
                  <a:gd name="connsiteX215" fmla="*/ 145929 w 202527"/>
                  <a:gd name="connsiteY215" fmla="*/ 159885 h 227999"/>
                  <a:gd name="connsiteX216" fmla="*/ 146886 w 202527"/>
                  <a:gd name="connsiteY216" fmla="*/ 161038 h 227999"/>
                  <a:gd name="connsiteX217" fmla="*/ 148112 w 202527"/>
                  <a:gd name="connsiteY217" fmla="*/ 162901 h 227999"/>
                  <a:gd name="connsiteX218" fmla="*/ 149799 w 202527"/>
                  <a:gd name="connsiteY218" fmla="*/ 166162 h 227999"/>
                  <a:gd name="connsiteX219" fmla="*/ 150885 w 202527"/>
                  <a:gd name="connsiteY219" fmla="*/ 167503 h 227999"/>
                  <a:gd name="connsiteX220" fmla="*/ 152360 w 202527"/>
                  <a:gd name="connsiteY220" fmla="*/ 168887 h 227999"/>
                  <a:gd name="connsiteX221" fmla="*/ 153809 w 202527"/>
                  <a:gd name="connsiteY221" fmla="*/ 169943 h 227999"/>
                  <a:gd name="connsiteX222" fmla="*/ 156093 w 202527"/>
                  <a:gd name="connsiteY222" fmla="*/ 169911 h 227999"/>
                  <a:gd name="connsiteX223" fmla="*/ 158460 w 202527"/>
                  <a:gd name="connsiteY223" fmla="*/ 171925 h 227999"/>
                  <a:gd name="connsiteX224" fmla="*/ 161043 w 202527"/>
                  <a:gd name="connsiteY224" fmla="*/ 174835 h 227999"/>
                  <a:gd name="connsiteX225" fmla="*/ 162973 w 202527"/>
                  <a:gd name="connsiteY225" fmla="*/ 176169 h 227999"/>
                  <a:gd name="connsiteX226" fmla="*/ 164321 w 202527"/>
                  <a:gd name="connsiteY226" fmla="*/ 176575 h 227999"/>
                  <a:gd name="connsiteX227" fmla="*/ 165433 w 202527"/>
                  <a:gd name="connsiteY227" fmla="*/ 177622 h 227999"/>
                  <a:gd name="connsiteX228" fmla="*/ 166420 w 202527"/>
                  <a:gd name="connsiteY228" fmla="*/ 179127 h 227999"/>
                  <a:gd name="connsiteX229" fmla="*/ 166806 w 202527"/>
                  <a:gd name="connsiteY229" fmla="*/ 179997 h 227999"/>
                  <a:gd name="connsiteX230" fmla="*/ 167681 w 202527"/>
                  <a:gd name="connsiteY230" fmla="*/ 180625 h 227999"/>
                  <a:gd name="connsiteX231" fmla="*/ 170045 w 202527"/>
                  <a:gd name="connsiteY231" fmla="*/ 180508 h 227999"/>
                  <a:gd name="connsiteX232" fmla="*/ 173081 w 202527"/>
                  <a:gd name="connsiteY232" fmla="*/ 182873 h 227999"/>
                  <a:gd name="connsiteX233" fmla="*/ 174960 w 202527"/>
                  <a:gd name="connsiteY233" fmla="*/ 184603 h 227999"/>
                  <a:gd name="connsiteX234" fmla="*/ 175951 w 202527"/>
                  <a:gd name="connsiteY234" fmla="*/ 185999 h 227999"/>
                  <a:gd name="connsiteX235" fmla="*/ 175690 w 202527"/>
                  <a:gd name="connsiteY235" fmla="*/ 186552 h 227999"/>
                  <a:gd name="connsiteX236" fmla="*/ 175569 w 202527"/>
                  <a:gd name="connsiteY236" fmla="*/ 188289 h 227999"/>
                  <a:gd name="connsiteX237" fmla="*/ 175599 w 202527"/>
                  <a:gd name="connsiteY237" fmla="*/ 190129 h 227999"/>
                  <a:gd name="connsiteX238" fmla="*/ 175301 w 202527"/>
                  <a:gd name="connsiteY238" fmla="*/ 191102 h 227999"/>
                  <a:gd name="connsiteX239" fmla="*/ 173943 w 202527"/>
                  <a:gd name="connsiteY239" fmla="*/ 192382 h 227999"/>
                  <a:gd name="connsiteX240" fmla="*/ 173241 w 202527"/>
                  <a:gd name="connsiteY240" fmla="*/ 192654 h 227999"/>
                  <a:gd name="connsiteX241" fmla="*/ 172866 w 202527"/>
                  <a:gd name="connsiteY241" fmla="*/ 192930 h 227999"/>
                  <a:gd name="connsiteX242" fmla="*/ 168696 w 202527"/>
                  <a:gd name="connsiteY242" fmla="*/ 191261 h 227999"/>
                  <a:gd name="connsiteX243" fmla="*/ 168365 w 202527"/>
                  <a:gd name="connsiteY243" fmla="*/ 191546 h 227999"/>
                  <a:gd name="connsiteX244" fmla="*/ 168104 w 202527"/>
                  <a:gd name="connsiteY244" fmla="*/ 191752 h 227999"/>
                  <a:gd name="connsiteX245" fmla="*/ 166988 w 202527"/>
                  <a:gd name="connsiteY245" fmla="*/ 196586 h 227999"/>
                  <a:gd name="connsiteX246" fmla="*/ 166219 w 202527"/>
                  <a:gd name="connsiteY246" fmla="*/ 197514 h 227999"/>
                  <a:gd name="connsiteX247" fmla="*/ 165074 w 202527"/>
                  <a:gd name="connsiteY247" fmla="*/ 198368 h 227999"/>
                  <a:gd name="connsiteX248" fmla="*/ 162695 w 202527"/>
                  <a:gd name="connsiteY248" fmla="*/ 199199 h 227999"/>
                  <a:gd name="connsiteX249" fmla="*/ 161041 w 202527"/>
                  <a:gd name="connsiteY249" fmla="*/ 199537 h 227999"/>
                  <a:gd name="connsiteX250" fmla="*/ 159752 w 202527"/>
                  <a:gd name="connsiteY250" fmla="*/ 199958 h 227999"/>
                  <a:gd name="connsiteX251" fmla="*/ 155668 w 202527"/>
                  <a:gd name="connsiteY251" fmla="*/ 201977 h 227999"/>
                  <a:gd name="connsiteX252" fmla="*/ 153828 w 202527"/>
                  <a:gd name="connsiteY252" fmla="*/ 203189 h 227999"/>
                  <a:gd name="connsiteX253" fmla="*/ 152636 w 202527"/>
                  <a:gd name="connsiteY253" fmla="*/ 204711 h 227999"/>
                  <a:gd name="connsiteX254" fmla="*/ 152630 w 202527"/>
                  <a:gd name="connsiteY254" fmla="*/ 205587 h 227999"/>
                  <a:gd name="connsiteX255" fmla="*/ 154616 w 202527"/>
                  <a:gd name="connsiteY255" fmla="*/ 208160 h 227999"/>
                  <a:gd name="connsiteX256" fmla="*/ 156908 w 202527"/>
                  <a:gd name="connsiteY256" fmla="*/ 210815 h 227999"/>
                  <a:gd name="connsiteX257" fmla="*/ 156923 w 202527"/>
                  <a:gd name="connsiteY257" fmla="*/ 213149 h 227999"/>
                  <a:gd name="connsiteX258" fmla="*/ 155908 w 202527"/>
                  <a:gd name="connsiteY258" fmla="*/ 214893 h 227999"/>
                  <a:gd name="connsiteX259" fmla="*/ 155672 w 202527"/>
                  <a:gd name="connsiteY259" fmla="*/ 215567 h 227999"/>
                  <a:gd name="connsiteX260" fmla="*/ 156346 w 202527"/>
                  <a:gd name="connsiteY260" fmla="*/ 215820 h 227999"/>
                  <a:gd name="connsiteX261" fmla="*/ 157616 w 202527"/>
                  <a:gd name="connsiteY261" fmla="*/ 215917 h 227999"/>
                  <a:gd name="connsiteX262" fmla="*/ 158678 w 202527"/>
                  <a:gd name="connsiteY262" fmla="*/ 216217 h 227999"/>
                  <a:gd name="connsiteX263" fmla="*/ 159132 w 202527"/>
                  <a:gd name="connsiteY263" fmla="*/ 217443 h 227999"/>
                  <a:gd name="connsiteX264" fmla="*/ 158996 w 202527"/>
                  <a:gd name="connsiteY264" fmla="*/ 219578 h 227999"/>
                  <a:gd name="connsiteX265" fmla="*/ 158633 w 202527"/>
                  <a:gd name="connsiteY265" fmla="*/ 221575 h 227999"/>
                  <a:gd name="connsiteX266" fmla="*/ 158253 w 202527"/>
                  <a:gd name="connsiteY266" fmla="*/ 222415 h 227999"/>
                  <a:gd name="connsiteX267" fmla="*/ 157229 w 202527"/>
                  <a:gd name="connsiteY267" fmla="*/ 222482 h 227999"/>
                  <a:gd name="connsiteX268" fmla="*/ 155258 w 202527"/>
                  <a:gd name="connsiteY268" fmla="*/ 221619 h 227999"/>
                  <a:gd name="connsiteX269" fmla="*/ 153720 w 202527"/>
                  <a:gd name="connsiteY269" fmla="*/ 220616 h 227999"/>
                  <a:gd name="connsiteX270" fmla="*/ 153133 w 202527"/>
                  <a:gd name="connsiteY270" fmla="*/ 219999 h 227999"/>
                  <a:gd name="connsiteX271" fmla="*/ 153096 w 202527"/>
                  <a:gd name="connsiteY271" fmla="*/ 219261 h 227999"/>
                  <a:gd name="connsiteX272" fmla="*/ 153429 w 202527"/>
                  <a:gd name="connsiteY272" fmla="*/ 218795 h 227999"/>
                  <a:gd name="connsiteX273" fmla="*/ 152880 w 202527"/>
                  <a:gd name="connsiteY273" fmla="*/ 217885 h 227999"/>
                  <a:gd name="connsiteX274" fmla="*/ 150989 w 202527"/>
                  <a:gd name="connsiteY274" fmla="*/ 217044 h 227999"/>
                  <a:gd name="connsiteX275" fmla="*/ 148963 w 202527"/>
                  <a:gd name="connsiteY275" fmla="*/ 217410 h 227999"/>
                  <a:gd name="connsiteX276" fmla="*/ 147467 w 202527"/>
                  <a:gd name="connsiteY276" fmla="*/ 217977 h 227999"/>
                  <a:gd name="connsiteX277" fmla="*/ 146502 w 202527"/>
                  <a:gd name="connsiteY277" fmla="*/ 217944 h 227999"/>
                  <a:gd name="connsiteX278" fmla="*/ 145459 w 202527"/>
                  <a:gd name="connsiteY278" fmla="*/ 217134 h 227999"/>
                  <a:gd name="connsiteX279" fmla="*/ 143854 w 202527"/>
                  <a:gd name="connsiteY279" fmla="*/ 216514 h 227999"/>
                  <a:gd name="connsiteX280" fmla="*/ 141757 w 202527"/>
                  <a:gd name="connsiteY280" fmla="*/ 216105 h 227999"/>
                  <a:gd name="connsiteX281" fmla="*/ 140451 w 202527"/>
                  <a:gd name="connsiteY281" fmla="*/ 215668 h 227999"/>
                  <a:gd name="connsiteX282" fmla="*/ 140176 w 202527"/>
                  <a:gd name="connsiteY282" fmla="*/ 215926 h 227999"/>
                  <a:gd name="connsiteX283" fmla="*/ 140330 w 202527"/>
                  <a:gd name="connsiteY283" fmla="*/ 217679 h 227999"/>
                  <a:gd name="connsiteX284" fmla="*/ 139928 w 202527"/>
                  <a:gd name="connsiteY284" fmla="*/ 218444 h 227999"/>
                  <a:gd name="connsiteX285" fmla="*/ 129561 w 202527"/>
                  <a:gd name="connsiteY285" fmla="*/ 219456 h 227999"/>
                  <a:gd name="connsiteX286" fmla="*/ 126402 w 202527"/>
                  <a:gd name="connsiteY286" fmla="*/ 220404 h 227999"/>
                  <a:gd name="connsiteX287" fmla="*/ 124102 w 202527"/>
                  <a:gd name="connsiteY287" fmla="*/ 221629 h 227999"/>
                  <a:gd name="connsiteX288" fmla="*/ 122400 w 202527"/>
                  <a:gd name="connsiteY288" fmla="*/ 222160 h 227999"/>
                  <a:gd name="connsiteX289" fmla="*/ 121984 w 202527"/>
                  <a:gd name="connsiteY289" fmla="*/ 222915 h 227999"/>
                  <a:gd name="connsiteX290" fmla="*/ 120299 w 202527"/>
                  <a:gd name="connsiteY290" fmla="*/ 223906 h 227999"/>
                  <a:gd name="connsiteX291" fmla="*/ 118397 w 202527"/>
                  <a:gd name="connsiteY291" fmla="*/ 224223 h 227999"/>
                  <a:gd name="connsiteX292" fmla="*/ 117939 w 202527"/>
                  <a:gd name="connsiteY292" fmla="*/ 223898 h 227999"/>
                  <a:gd name="connsiteX293" fmla="*/ 116719 w 202527"/>
                  <a:gd name="connsiteY293" fmla="*/ 224356 h 227999"/>
                  <a:gd name="connsiteX294" fmla="*/ 114640 w 202527"/>
                  <a:gd name="connsiteY294" fmla="*/ 224797 h 227999"/>
                  <a:gd name="connsiteX295" fmla="*/ 113288 w 202527"/>
                  <a:gd name="connsiteY295" fmla="*/ 224657 h 227999"/>
                  <a:gd name="connsiteX296" fmla="*/ 112653 w 202527"/>
                  <a:gd name="connsiteY296" fmla="*/ 223856 h 227999"/>
                  <a:gd name="connsiteX297" fmla="*/ 111366 w 202527"/>
                  <a:gd name="connsiteY297" fmla="*/ 222629 h 227999"/>
                  <a:gd name="connsiteX298" fmla="*/ 110850 w 202527"/>
                  <a:gd name="connsiteY298" fmla="*/ 221778 h 227999"/>
                  <a:gd name="connsiteX299" fmla="*/ 110904 w 202527"/>
                  <a:gd name="connsiteY299" fmla="*/ 221233 h 227999"/>
                  <a:gd name="connsiteX300" fmla="*/ 107997 w 202527"/>
                  <a:gd name="connsiteY300" fmla="*/ 221123 h 227999"/>
                  <a:gd name="connsiteX301" fmla="*/ 106164 w 202527"/>
                  <a:gd name="connsiteY301" fmla="*/ 220475 h 227999"/>
                  <a:gd name="connsiteX302" fmla="*/ 102275 w 202527"/>
                  <a:gd name="connsiteY302" fmla="*/ 220627 h 227999"/>
                  <a:gd name="connsiteX303" fmla="*/ 101316 w 202527"/>
                  <a:gd name="connsiteY303" fmla="*/ 220353 h 227999"/>
                  <a:gd name="connsiteX304" fmla="*/ 101116 w 202527"/>
                  <a:gd name="connsiteY304" fmla="*/ 220647 h 227999"/>
                  <a:gd name="connsiteX305" fmla="*/ 100530 w 202527"/>
                  <a:gd name="connsiteY305" fmla="*/ 224128 h 227999"/>
                  <a:gd name="connsiteX306" fmla="*/ 99761 w 202527"/>
                  <a:gd name="connsiteY306" fmla="*/ 225556 h 227999"/>
                  <a:gd name="connsiteX307" fmla="*/ 98515 w 202527"/>
                  <a:gd name="connsiteY307" fmla="*/ 227030 h 227999"/>
                  <a:gd name="connsiteX308" fmla="*/ 96920 w 202527"/>
                  <a:gd name="connsiteY308" fmla="*/ 227850 h 227999"/>
                  <a:gd name="connsiteX309" fmla="*/ 95646 w 202527"/>
                  <a:gd name="connsiteY309" fmla="*/ 227999 h 227999"/>
                  <a:gd name="connsiteX310" fmla="*/ 95706 w 202527"/>
                  <a:gd name="connsiteY310" fmla="*/ 226925 h 227999"/>
                  <a:gd name="connsiteX311" fmla="*/ 96028 w 202527"/>
                  <a:gd name="connsiteY311" fmla="*/ 225630 h 227999"/>
                  <a:gd name="connsiteX312" fmla="*/ 95110 w 202527"/>
                  <a:gd name="connsiteY312" fmla="*/ 225326 h 227999"/>
                  <a:gd name="connsiteX313" fmla="*/ 93732 w 202527"/>
                  <a:gd name="connsiteY313" fmla="*/ 225177 h 227999"/>
                  <a:gd name="connsiteX314" fmla="*/ 93065 w 202527"/>
                  <a:gd name="connsiteY314" fmla="*/ 224791 h 227999"/>
                  <a:gd name="connsiteX315" fmla="*/ 93240 w 202527"/>
                  <a:gd name="connsiteY315" fmla="*/ 223805 h 227999"/>
                  <a:gd name="connsiteX316" fmla="*/ 92923 w 202527"/>
                  <a:gd name="connsiteY316" fmla="*/ 223229 h 227999"/>
                  <a:gd name="connsiteX317" fmla="*/ 92353 w 202527"/>
                  <a:gd name="connsiteY317" fmla="*/ 222541 h 227999"/>
                  <a:gd name="connsiteX318" fmla="*/ 90971 w 202527"/>
                  <a:gd name="connsiteY318" fmla="*/ 221651 h 227999"/>
                  <a:gd name="connsiteX319" fmla="*/ 88042 w 202527"/>
                  <a:gd name="connsiteY319" fmla="*/ 220332 h 227999"/>
                  <a:gd name="connsiteX320" fmla="*/ 86047 w 202527"/>
                  <a:gd name="connsiteY320" fmla="*/ 219680 h 227999"/>
                  <a:gd name="connsiteX321" fmla="*/ 85300 w 202527"/>
                  <a:gd name="connsiteY321" fmla="*/ 220374 h 227999"/>
                  <a:gd name="connsiteX322" fmla="*/ 83873 w 202527"/>
                  <a:gd name="connsiteY322" fmla="*/ 221074 h 227999"/>
                  <a:gd name="connsiteX323" fmla="*/ 81625 w 202527"/>
                  <a:gd name="connsiteY323" fmla="*/ 220845 h 227999"/>
                  <a:gd name="connsiteX324" fmla="*/ 81074 w 202527"/>
                  <a:gd name="connsiteY324" fmla="*/ 221120 h 227999"/>
                  <a:gd name="connsiteX325" fmla="*/ 77226 w 202527"/>
                  <a:gd name="connsiteY325" fmla="*/ 219023 h 227999"/>
                  <a:gd name="connsiteX326" fmla="*/ 73529 w 202527"/>
                  <a:gd name="connsiteY326" fmla="*/ 217005 h 227999"/>
                  <a:gd name="connsiteX327" fmla="*/ 72307 w 202527"/>
                  <a:gd name="connsiteY327" fmla="*/ 217005 h 227999"/>
                  <a:gd name="connsiteX328" fmla="*/ 66859 w 202527"/>
                  <a:gd name="connsiteY328" fmla="*/ 217408 h 227999"/>
                  <a:gd name="connsiteX329" fmla="*/ 66701 w 202527"/>
                  <a:gd name="connsiteY329" fmla="*/ 217230 h 227999"/>
                  <a:gd name="connsiteX330" fmla="*/ 65753 w 202527"/>
                  <a:gd name="connsiteY330" fmla="*/ 216080 h 227999"/>
                  <a:gd name="connsiteX331" fmla="*/ 64911 w 202527"/>
                  <a:gd name="connsiteY331" fmla="*/ 215716 h 227999"/>
                  <a:gd name="connsiteX332" fmla="*/ 64404 w 202527"/>
                  <a:gd name="connsiteY332" fmla="*/ 215903 h 227999"/>
                  <a:gd name="connsiteX333" fmla="*/ 64065 w 202527"/>
                  <a:gd name="connsiteY333" fmla="*/ 216237 h 227999"/>
                  <a:gd name="connsiteX334" fmla="*/ 63480 w 202527"/>
                  <a:gd name="connsiteY334" fmla="*/ 216180 h 227999"/>
                  <a:gd name="connsiteX335" fmla="*/ 61037 w 202527"/>
                  <a:gd name="connsiteY335" fmla="*/ 214322 h 227999"/>
                  <a:gd name="connsiteX336" fmla="*/ 60038 w 202527"/>
                  <a:gd name="connsiteY336" fmla="*/ 214054 h 227999"/>
                  <a:gd name="connsiteX337" fmla="*/ 58649 w 202527"/>
                  <a:gd name="connsiteY337" fmla="*/ 214300 h 227999"/>
                  <a:gd name="connsiteX338" fmla="*/ 57010 w 202527"/>
                  <a:gd name="connsiteY338" fmla="*/ 215300 h 227999"/>
                  <a:gd name="connsiteX339" fmla="*/ 56295 w 202527"/>
                  <a:gd name="connsiteY339" fmla="*/ 216525 h 227999"/>
                  <a:gd name="connsiteX340" fmla="*/ 56513 w 202527"/>
                  <a:gd name="connsiteY340" fmla="*/ 217230 h 227999"/>
                  <a:gd name="connsiteX341" fmla="*/ 57364 w 202527"/>
                  <a:gd name="connsiteY341" fmla="*/ 217537 h 227999"/>
                  <a:gd name="connsiteX342" fmla="*/ 59588 w 202527"/>
                  <a:gd name="connsiteY342" fmla="*/ 217331 h 227999"/>
                  <a:gd name="connsiteX343" fmla="*/ 59914 w 202527"/>
                  <a:gd name="connsiteY343" fmla="*/ 217534 h 227999"/>
                  <a:gd name="connsiteX344" fmla="*/ 59990 w 202527"/>
                  <a:gd name="connsiteY344" fmla="*/ 217930 h 227999"/>
                  <a:gd name="connsiteX345" fmla="*/ 59746 w 202527"/>
                  <a:gd name="connsiteY345" fmla="*/ 218318 h 227999"/>
                  <a:gd name="connsiteX346" fmla="*/ 57937 w 202527"/>
                  <a:gd name="connsiteY346" fmla="*/ 218636 h 227999"/>
                  <a:gd name="connsiteX347" fmla="*/ 57414 w 202527"/>
                  <a:gd name="connsiteY347" fmla="*/ 219099 h 227999"/>
                  <a:gd name="connsiteX348" fmla="*/ 56885 w 202527"/>
                  <a:gd name="connsiteY348" fmla="*/ 219213 h 227999"/>
                  <a:gd name="connsiteX349" fmla="*/ 56546 w 202527"/>
                  <a:gd name="connsiteY349" fmla="*/ 219285 h 227999"/>
                  <a:gd name="connsiteX350" fmla="*/ 54624 w 202527"/>
                  <a:gd name="connsiteY350" fmla="*/ 218798 h 227999"/>
                  <a:gd name="connsiteX351" fmla="*/ 51759 w 202527"/>
                  <a:gd name="connsiteY351" fmla="*/ 218798 h 227999"/>
                  <a:gd name="connsiteX352" fmla="*/ 49448 w 202527"/>
                  <a:gd name="connsiteY352" fmla="*/ 219662 h 227999"/>
                  <a:gd name="connsiteX353" fmla="*/ 45762 w 202527"/>
                  <a:gd name="connsiteY353" fmla="*/ 220007 h 227999"/>
                  <a:gd name="connsiteX354" fmla="*/ 40698 w 202527"/>
                  <a:gd name="connsiteY354" fmla="*/ 219838 h 227999"/>
                  <a:gd name="connsiteX355" fmla="*/ 38876 w 202527"/>
                  <a:gd name="connsiteY355" fmla="*/ 219197 h 227999"/>
                  <a:gd name="connsiteX356" fmla="*/ 37766 w 202527"/>
                  <a:gd name="connsiteY356" fmla="*/ 218809 h 227999"/>
                  <a:gd name="connsiteX357" fmla="*/ 36969 w 202527"/>
                  <a:gd name="connsiteY357" fmla="*/ 216916 h 227999"/>
                  <a:gd name="connsiteX358" fmla="*/ 37172 w 202527"/>
                  <a:gd name="connsiteY358" fmla="*/ 214110 h 227999"/>
                  <a:gd name="connsiteX359" fmla="*/ 38381 w 202527"/>
                  <a:gd name="connsiteY359" fmla="*/ 210391 h 227999"/>
                  <a:gd name="connsiteX360" fmla="*/ 38718 w 202527"/>
                  <a:gd name="connsiteY360" fmla="*/ 207658 h 227999"/>
                  <a:gd name="connsiteX361" fmla="*/ 38180 w 202527"/>
                  <a:gd name="connsiteY361" fmla="*/ 205916 h 227999"/>
                  <a:gd name="connsiteX362" fmla="*/ 38897 w 202527"/>
                  <a:gd name="connsiteY362" fmla="*/ 203303 h 227999"/>
                  <a:gd name="connsiteX363" fmla="*/ 40867 w 202527"/>
                  <a:gd name="connsiteY363" fmla="*/ 199818 h 227999"/>
                  <a:gd name="connsiteX364" fmla="*/ 42182 w 202527"/>
                  <a:gd name="connsiteY364" fmla="*/ 196136 h 227999"/>
                  <a:gd name="connsiteX365" fmla="*/ 42838 w 202527"/>
                  <a:gd name="connsiteY365" fmla="*/ 192255 h 227999"/>
                  <a:gd name="connsiteX366" fmla="*/ 43792 w 202527"/>
                  <a:gd name="connsiteY366" fmla="*/ 189722 h 227999"/>
                  <a:gd name="connsiteX367" fmla="*/ 45667 w 202527"/>
                  <a:gd name="connsiteY367" fmla="*/ 187945 h 227999"/>
                  <a:gd name="connsiteX368" fmla="*/ 50117 w 202527"/>
                  <a:gd name="connsiteY368" fmla="*/ 182971 h 227999"/>
                  <a:gd name="connsiteX369" fmla="*/ 50478 w 202527"/>
                  <a:gd name="connsiteY369" fmla="*/ 182596 h 227999"/>
                  <a:gd name="connsiteX370" fmla="*/ 50357 w 202527"/>
                  <a:gd name="connsiteY370" fmla="*/ 180111 h 227999"/>
                  <a:gd name="connsiteX371" fmla="*/ 49158 w 202527"/>
                  <a:gd name="connsiteY371" fmla="*/ 179760 h 227999"/>
                  <a:gd name="connsiteX372" fmla="*/ 47403 w 202527"/>
                  <a:gd name="connsiteY372" fmla="*/ 179046 h 227999"/>
                  <a:gd name="connsiteX373" fmla="*/ 42935 w 202527"/>
                  <a:gd name="connsiteY373" fmla="*/ 178162 h 227999"/>
                  <a:gd name="connsiteX374" fmla="*/ 38772 w 202527"/>
                  <a:gd name="connsiteY374" fmla="*/ 177595 h 227999"/>
                  <a:gd name="connsiteX375" fmla="*/ 36882 w 202527"/>
                  <a:gd name="connsiteY375" fmla="*/ 176892 h 227999"/>
                  <a:gd name="connsiteX376" fmla="*/ 35226 w 202527"/>
                  <a:gd name="connsiteY376" fmla="*/ 175011 h 227999"/>
                  <a:gd name="connsiteX377" fmla="*/ 34200 w 202527"/>
                  <a:gd name="connsiteY377" fmla="*/ 174986 h 227999"/>
                  <a:gd name="connsiteX378" fmla="*/ 32192 w 202527"/>
                  <a:gd name="connsiteY378" fmla="*/ 175659 h 227999"/>
                  <a:gd name="connsiteX379" fmla="*/ 29683 w 202527"/>
                  <a:gd name="connsiteY379" fmla="*/ 176114 h 227999"/>
                  <a:gd name="connsiteX380" fmla="*/ 27859 w 202527"/>
                  <a:gd name="connsiteY380" fmla="*/ 175716 h 227999"/>
                  <a:gd name="connsiteX381" fmla="*/ 26716 w 202527"/>
                  <a:gd name="connsiteY381" fmla="*/ 175793 h 227999"/>
                  <a:gd name="connsiteX382" fmla="*/ 26075 w 202527"/>
                  <a:gd name="connsiteY382" fmla="*/ 176140 h 227999"/>
                  <a:gd name="connsiteX383" fmla="*/ 25753 w 202527"/>
                  <a:gd name="connsiteY383" fmla="*/ 175833 h 227999"/>
                  <a:gd name="connsiteX384" fmla="*/ 25295 w 202527"/>
                  <a:gd name="connsiteY384" fmla="*/ 174220 h 227999"/>
                  <a:gd name="connsiteX385" fmla="*/ 24341 w 202527"/>
                  <a:gd name="connsiteY385" fmla="*/ 173798 h 227999"/>
                  <a:gd name="connsiteX386" fmla="*/ 22857 w 202527"/>
                  <a:gd name="connsiteY386" fmla="*/ 173429 h 227999"/>
                  <a:gd name="connsiteX387" fmla="*/ 21935 w 202527"/>
                  <a:gd name="connsiteY387" fmla="*/ 173589 h 227999"/>
                  <a:gd name="connsiteX388" fmla="*/ 21298 w 202527"/>
                  <a:gd name="connsiteY388" fmla="*/ 174390 h 227999"/>
                  <a:gd name="connsiteX389" fmla="*/ 20316 w 202527"/>
                  <a:gd name="connsiteY389" fmla="*/ 174955 h 227999"/>
                  <a:gd name="connsiteX390" fmla="*/ 19413 w 202527"/>
                  <a:gd name="connsiteY390" fmla="*/ 174771 h 227999"/>
                  <a:gd name="connsiteX391" fmla="*/ 16586 w 202527"/>
                  <a:gd name="connsiteY391" fmla="*/ 171044 h 227999"/>
                  <a:gd name="connsiteX392" fmla="*/ 15858 w 202527"/>
                  <a:gd name="connsiteY392" fmla="*/ 170219 h 227999"/>
                  <a:gd name="connsiteX393" fmla="*/ 15673 w 202527"/>
                  <a:gd name="connsiteY393" fmla="*/ 169460 h 227999"/>
                  <a:gd name="connsiteX394" fmla="*/ 14965 w 202527"/>
                  <a:gd name="connsiteY394" fmla="*/ 168071 h 227999"/>
                  <a:gd name="connsiteX395" fmla="*/ 13280 w 202527"/>
                  <a:gd name="connsiteY395" fmla="*/ 166689 h 227999"/>
                  <a:gd name="connsiteX396" fmla="*/ 11603 w 202527"/>
                  <a:gd name="connsiteY396" fmla="*/ 166251 h 227999"/>
                  <a:gd name="connsiteX397" fmla="*/ 10765 w 202527"/>
                  <a:gd name="connsiteY397" fmla="*/ 166406 h 227999"/>
                  <a:gd name="connsiteX398" fmla="*/ 10855 w 202527"/>
                  <a:gd name="connsiteY398" fmla="*/ 164686 h 227999"/>
                  <a:gd name="connsiteX399" fmla="*/ 11516 w 202527"/>
                  <a:gd name="connsiteY399" fmla="*/ 162190 h 227999"/>
                  <a:gd name="connsiteX400" fmla="*/ 12144 w 202527"/>
                  <a:gd name="connsiteY400" fmla="*/ 160886 h 227999"/>
                  <a:gd name="connsiteX401" fmla="*/ 12982 w 202527"/>
                  <a:gd name="connsiteY401" fmla="*/ 159820 h 227999"/>
                  <a:gd name="connsiteX402" fmla="*/ 13870 w 202527"/>
                  <a:gd name="connsiteY402" fmla="*/ 159079 h 227999"/>
                  <a:gd name="connsiteX403" fmla="*/ 14069 w 202527"/>
                  <a:gd name="connsiteY403" fmla="*/ 157738 h 227999"/>
                  <a:gd name="connsiteX404" fmla="*/ 13926 w 202527"/>
                  <a:gd name="connsiteY404" fmla="*/ 156469 h 227999"/>
                  <a:gd name="connsiteX405" fmla="*/ 12900 w 202527"/>
                  <a:gd name="connsiteY405" fmla="*/ 156272 h 227999"/>
                  <a:gd name="connsiteX406" fmla="*/ 10329 w 202527"/>
                  <a:gd name="connsiteY406" fmla="*/ 155334 h 227999"/>
                  <a:gd name="connsiteX407" fmla="*/ 8813 w 202527"/>
                  <a:gd name="connsiteY407" fmla="*/ 154346 h 227999"/>
                  <a:gd name="connsiteX408" fmla="*/ 7681 w 202527"/>
                  <a:gd name="connsiteY408" fmla="*/ 153108 h 227999"/>
                  <a:gd name="connsiteX409" fmla="*/ 6206 w 202527"/>
                  <a:gd name="connsiteY409" fmla="*/ 151401 h 227999"/>
                  <a:gd name="connsiteX410" fmla="*/ 5578 w 202527"/>
                  <a:gd name="connsiteY410" fmla="*/ 149667 h 227999"/>
                  <a:gd name="connsiteX411" fmla="*/ 5546 w 202527"/>
                  <a:gd name="connsiteY411" fmla="*/ 147938 h 227999"/>
                  <a:gd name="connsiteX412" fmla="*/ 5727 w 202527"/>
                  <a:gd name="connsiteY412" fmla="*/ 147164 h 227999"/>
                  <a:gd name="connsiteX413" fmla="*/ 5833 w 202527"/>
                  <a:gd name="connsiteY413" fmla="*/ 146633 h 227999"/>
                  <a:gd name="connsiteX414" fmla="*/ 7023 w 202527"/>
                  <a:gd name="connsiteY414" fmla="*/ 143934 h 227999"/>
                  <a:gd name="connsiteX415" fmla="*/ 11210 w 202527"/>
                  <a:gd name="connsiteY415" fmla="*/ 141516 h 227999"/>
                  <a:gd name="connsiteX416" fmla="*/ 10749 w 202527"/>
                  <a:gd name="connsiteY416" fmla="*/ 139079 h 227999"/>
                  <a:gd name="connsiteX417" fmla="*/ 10689 w 202527"/>
                  <a:gd name="connsiteY417" fmla="*/ 137584 h 227999"/>
                  <a:gd name="connsiteX418" fmla="*/ 9672 w 202527"/>
                  <a:gd name="connsiteY418" fmla="*/ 136605 h 227999"/>
                  <a:gd name="connsiteX419" fmla="*/ 7640 w 202527"/>
                  <a:gd name="connsiteY419" fmla="*/ 136209 h 227999"/>
                  <a:gd name="connsiteX420" fmla="*/ 7102 w 202527"/>
                  <a:gd name="connsiteY420" fmla="*/ 135530 h 227999"/>
                  <a:gd name="connsiteX421" fmla="*/ 6876 w 202527"/>
                  <a:gd name="connsiteY421" fmla="*/ 134867 h 227999"/>
                  <a:gd name="connsiteX422" fmla="*/ 8368 w 202527"/>
                  <a:gd name="connsiteY422" fmla="*/ 133375 h 227999"/>
                  <a:gd name="connsiteX423" fmla="*/ 6567 w 202527"/>
                  <a:gd name="connsiteY423" fmla="*/ 132195 h 227999"/>
                  <a:gd name="connsiteX424" fmla="*/ 5792 w 202527"/>
                  <a:gd name="connsiteY424" fmla="*/ 130974 h 227999"/>
                  <a:gd name="connsiteX425" fmla="*/ 3282 w 202527"/>
                  <a:gd name="connsiteY425" fmla="*/ 129432 h 227999"/>
                  <a:gd name="connsiteX426" fmla="*/ 3017 w 202527"/>
                  <a:gd name="connsiteY426" fmla="*/ 128901 h 227999"/>
                  <a:gd name="connsiteX427" fmla="*/ 4222 w 202527"/>
                  <a:gd name="connsiteY427" fmla="*/ 124399 h 227999"/>
                  <a:gd name="connsiteX428" fmla="*/ 3302 w 202527"/>
                  <a:gd name="connsiteY428" fmla="*/ 123084 h 227999"/>
                  <a:gd name="connsiteX429" fmla="*/ 2157 w 202527"/>
                  <a:gd name="connsiteY429" fmla="*/ 122413 h 227999"/>
                  <a:gd name="connsiteX430" fmla="*/ 823 w 202527"/>
                  <a:gd name="connsiteY430" fmla="*/ 122083 h 227999"/>
                  <a:gd name="connsiteX431" fmla="*/ 214 w 202527"/>
                  <a:gd name="connsiteY431" fmla="*/ 121457 h 227999"/>
                  <a:gd name="connsiteX432" fmla="*/ 0 w 202527"/>
                  <a:gd name="connsiteY432" fmla="*/ 120742 h 227999"/>
                  <a:gd name="connsiteX433" fmla="*/ 240 w 202527"/>
                  <a:gd name="connsiteY433" fmla="*/ 120299 h 227999"/>
                  <a:gd name="connsiteX434" fmla="*/ 1807 w 202527"/>
                  <a:gd name="connsiteY434" fmla="*/ 120430 h 227999"/>
                  <a:gd name="connsiteX435" fmla="*/ 2289 w 202527"/>
                  <a:gd name="connsiteY435" fmla="*/ 119966 h 227999"/>
                  <a:gd name="connsiteX436" fmla="*/ 6025 w 202527"/>
                  <a:gd name="connsiteY436" fmla="*/ 117313 h 227999"/>
                  <a:gd name="connsiteX437" fmla="*/ 6178 w 202527"/>
                  <a:gd name="connsiteY437" fmla="*/ 116803 h 227999"/>
                  <a:gd name="connsiteX438" fmla="*/ 5658 w 202527"/>
                  <a:gd name="connsiteY438" fmla="*/ 116514 h 227999"/>
                  <a:gd name="connsiteX439" fmla="*/ 4973 w 202527"/>
                  <a:gd name="connsiteY439" fmla="*/ 116360 h 227999"/>
                  <a:gd name="connsiteX440" fmla="*/ 4805 w 202527"/>
                  <a:gd name="connsiteY440" fmla="*/ 115802 h 227999"/>
                  <a:gd name="connsiteX441" fmla="*/ 4829 w 202527"/>
                  <a:gd name="connsiteY441" fmla="*/ 115067 h 227999"/>
                  <a:gd name="connsiteX442" fmla="*/ 6826 w 202527"/>
                  <a:gd name="connsiteY442" fmla="*/ 111235 h 227999"/>
                  <a:gd name="connsiteX443" fmla="*/ 7416 w 202527"/>
                  <a:gd name="connsiteY443" fmla="*/ 109599 h 227999"/>
                  <a:gd name="connsiteX444" fmla="*/ 7547 w 202527"/>
                  <a:gd name="connsiteY444" fmla="*/ 108442 h 227999"/>
                  <a:gd name="connsiteX445" fmla="*/ 7424 w 202527"/>
                  <a:gd name="connsiteY445" fmla="*/ 107299 h 227999"/>
                  <a:gd name="connsiteX446" fmla="*/ 6282 w 202527"/>
                  <a:gd name="connsiteY446" fmla="*/ 105500 h 227999"/>
                  <a:gd name="connsiteX447" fmla="*/ 5165 w 202527"/>
                  <a:gd name="connsiteY447" fmla="*/ 104064 h 227999"/>
                  <a:gd name="connsiteX448" fmla="*/ 5127 w 202527"/>
                  <a:gd name="connsiteY448" fmla="*/ 102920 h 227999"/>
                  <a:gd name="connsiteX449" fmla="*/ 4317 w 202527"/>
                  <a:gd name="connsiteY449" fmla="*/ 102318 h 227999"/>
                  <a:gd name="connsiteX450" fmla="*/ 2013 w 202527"/>
                  <a:gd name="connsiteY450" fmla="*/ 99249 h 227999"/>
                  <a:gd name="connsiteX451" fmla="*/ 2017 w 202527"/>
                  <a:gd name="connsiteY451" fmla="*/ 98061 h 227999"/>
                  <a:gd name="connsiteX452" fmla="*/ 3319 w 202527"/>
                  <a:gd name="connsiteY452" fmla="*/ 97138 h 227999"/>
                  <a:gd name="connsiteX453" fmla="*/ 5137 w 202527"/>
                  <a:gd name="connsiteY453" fmla="*/ 96549 h 227999"/>
                  <a:gd name="connsiteX454" fmla="*/ 5742 w 202527"/>
                  <a:gd name="connsiteY454" fmla="*/ 96063 h 227999"/>
                  <a:gd name="connsiteX455" fmla="*/ 6832 w 202527"/>
                  <a:gd name="connsiteY455" fmla="*/ 95757 h 227999"/>
                  <a:gd name="connsiteX456" fmla="*/ 9720 w 202527"/>
                  <a:gd name="connsiteY456" fmla="*/ 96644 h 227999"/>
                  <a:gd name="connsiteX457" fmla="*/ 11015 w 202527"/>
                  <a:gd name="connsiteY457" fmla="*/ 97413 h 227999"/>
                  <a:gd name="connsiteX458" fmla="*/ 11380 w 202527"/>
                  <a:gd name="connsiteY458" fmla="*/ 97254 h 227999"/>
                  <a:gd name="connsiteX459" fmla="*/ 12548 w 202527"/>
                  <a:gd name="connsiteY459" fmla="*/ 96417 h 227999"/>
                  <a:gd name="connsiteX460" fmla="*/ 14595 w 202527"/>
                  <a:gd name="connsiteY460" fmla="*/ 96549 h 227999"/>
                  <a:gd name="connsiteX461" fmla="*/ 19553 w 202527"/>
                  <a:gd name="connsiteY461" fmla="*/ 94867 h 227999"/>
                  <a:gd name="connsiteX462" fmla="*/ 20292 w 202527"/>
                  <a:gd name="connsiteY462" fmla="*/ 94058 h 227999"/>
                  <a:gd name="connsiteX463" fmla="*/ 20849 w 202527"/>
                  <a:gd name="connsiteY463" fmla="*/ 93198 h 227999"/>
                  <a:gd name="connsiteX464" fmla="*/ 20894 w 202527"/>
                  <a:gd name="connsiteY464" fmla="*/ 92820 h 227999"/>
                  <a:gd name="connsiteX465" fmla="*/ 18975 w 202527"/>
                  <a:gd name="connsiteY465" fmla="*/ 91164 h 227999"/>
                  <a:gd name="connsiteX466" fmla="*/ 18916 w 202527"/>
                  <a:gd name="connsiteY466" fmla="*/ 90551 h 227999"/>
                  <a:gd name="connsiteX467" fmla="*/ 19171 w 202527"/>
                  <a:gd name="connsiteY467" fmla="*/ 89860 h 227999"/>
                  <a:gd name="connsiteX468" fmla="*/ 19713 w 202527"/>
                  <a:gd name="connsiteY468" fmla="*/ 89314 h 227999"/>
                  <a:gd name="connsiteX469" fmla="*/ 20849 w 202527"/>
                  <a:gd name="connsiteY469" fmla="*/ 88943 h 227999"/>
                  <a:gd name="connsiteX470" fmla="*/ 22058 w 202527"/>
                  <a:gd name="connsiteY470" fmla="*/ 88215 h 227999"/>
                  <a:gd name="connsiteX471" fmla="*/ 24759 w 202527"/>
                  <a:gd name="connsiteY471" fmla="*/ 86149 h 227999"/>
                  <a:gd name="connsiteX472" fmla="*/ 25697 w 202527"/>
                  <a:gd name="connsiteY472" fmla="*/ 84355 h 227999"/>
                  <a:gd name="connsiteX473" fmla="*/ 25984 w 202527"/>
                  <a:gd name="connsiteY473" fmla="*/ 82411 h 227999"/>
                  <a:gd name="connsiteX474" fmla="*/ 26040 w 202527"/>
                  <a:gd name="connsiteY474" fmla="*/ 80964 h 227999"/>
                  <a:gd name="connsiteX475" fmla="*/ 25304 w 202527"/>
                  <a:gd name="connsiteY475" fmla="*/ 79812 h 227999"/>
                  <a:gd name="connsiteX476" fmla="*/ 24559 w 202527"/>
                  <a:gd name="connsiteY476" fmla="*/ 79066 h 227999"/>
                  <a:gd name="connsiteX477" fmla="*/ 23540 w 202527"/>
                  <a:gd name="connsiteY477" fmla="*/ 79179 h 227999"/>
                  <a:gd name="connsiteX478" fmla="*/ 21559 w 202527"/>
                  <a:gd name="connsiteY478" fmla="*/ 79120 h 227999"/>
                  <a:gd name="connsiteX479" fmla="*/ 19709 w 202527"/>
                  <a:gd name="connsiteY479" fmla="*/ 78473 h 227999"/>
                  <a:gd name="connsiteX480" fmla="*/ 18694 w 202527"/>
                  <a:gd name="connsiteY480" fmla="*/ 77426 h 227999"/>
                  <a:gd name="connsiteX481" fmla="*/ 18444 w 202527"/>
                  <a:gd name="connsiteY481" fmla="*/ 76505 h 227999"/>
                  <a:gd name="connsiteX482" fmla="*/ 18903 w 202527"/>
                  <a:gd name="connsiteY482" fmla="*/ 75925 h 227999"/>
                  <a:gd name="connsiteX483" fmla="*/ 19044 w 202527"/>
                  <a:gd name="connsiteY483" fmla="*/ 75212 h 227999"/>
                  <a:gd name="connsiteX484" fmla="*/ 18748 w 202527"/>
                  <a:gd name="connsiteY484" fmla="*/ 74495 h 227999"/>
                  <a:gd name="connsiteX485" fmla="*/ 18867 w 202527"/>
                  <a:gd name="connsiteY485" fmla="*/ 73893 h 227999"/>
                  <a:gd name="connsiteX486" fmla="*/ 19700 w 202527"/>
                  <a:gd name="connsiteY486" fmla="*/ 73410 h 227999"/>
                  <a:gd name="connsiteX487" fmla="*/ 25554 w 202527"/>
                  <a:gd name="connsiteY487" fmla="*/ 73426 h 227999"/>
                  <a:gd name="connsiteX488" fmla="*/ 25993 w 202527"/>
                  <a:gd name="connsiteY488" fmla="*/ 72895 h 227999"/>
                  <a:gd name="connsiteX489" fmla="*/ 26388 w 202527"/>
                  <a:gd name="connsiteY489" fmla="*/ 70108 h 227999"/>
                  <a:gd name="connsiteX490" fmla="*/ 27852 w 202527"/>
                  <a:gd name="connsiteY490" fmla="*/ 65859 h 227999"/>
                  <a:gd name="connsiteX491" fmla="*/ 29232 w 202527"/>
                  <a:gd name="connsiteY491" fmla="*/ 63490 h 227999"/>
                  <a:gd name="connsiteX492" fmla="*/ 29463 w 202527"/>
                  <a:gd name="connsiteY492" fmla="*/ 62493 h 227999"/>
                  <a:gd name="connsiteX493" fmla="*/ 29441 w 202527"/>
                  <a:gd name="connsiteY493" fmla="*/ 56866 h 227999"/>
                  <a:gd name="connsiteX494" fmla="*/ 29625 w 202527"/>
                  <a:gd name="connsiteY494" fmla="*/ 54011 h 227999"/>
                  <a:gd name="connsiteX495" fmla="*/ 28625 w 202527"/>
                  <a:gd name="connsiteY495" fmla="*/ 52668 h 227999"/>
                  <a:gd name="connsiteX496" fmla="*/ 26442 w 202527"/>
                  <a:gd name="connsiteY496" fmla="*/ 51197 h 227999"/>
                  <a:gd name="connsiteX497" fmla="*/ 26906 w 202527"/>
                  <a:gd name="connsiteY497" fmla="*/ 48132 h 227999"/>
                  <a:gd name="connsiteX498" fmla="*/ 27632 w 202527"/>
                  <a:gd name="connsiteY498" fmla="*/ 45741 h 227999"/>
                  <a:gd name="connsiteX499" fmla="*/ 29828 w 202527"/>
                  <a:gd name="connsiteY499" fmla="*/ 42797 h 227999"/>
                  <a:gd name="connsiteX500" fmla="*/ 31570 w 202527"/>
                  <a:gd name="connsiteY500" fmla="*/ 41987 h 227999"/>
                  <a:gd name="connsiteX501" fmla="*/ 39176 w 202527"/>
                  <a:gd name="connsiteY501" fmla="*/ 41506 h 227999"/>
                  <a:gd name="connsiteX502" fmla="*/ 47580 w 202527"/>
                  <a:gd name="connsiteY502" fmla="*/ 41704 h 227999"/>
                  <a:gd name="connsiteX503" fmla="*/ 51069 w 202527"/>
                  <a:gd name="connsiteY503" fmla="*/ 46150 h 227999"/>
                  <a:gd name="connsiteX504" fmla="*/ 49774 w 202527"/>
                  <a:gd name="connsiteY504" fmla="*/ 48432 h 227999"/>
                  <a:gd name="connsiteX505" fmla="*/ 51814 w 202527"/>
                  <a:gd name="connsiteY505" fmla="*/ 49494 h 227999"/>
                  <a:gd name="connsiteX506" fmla="*/ 52797 w 202527"/>
                  <a:gd name="connsiteY506" fmla="*/ 49106 h 227999"/>
                  <a:gd name="connsiteX507" fmla="*/ 53544 w 202527"/>
                  <a:gd name="connsiteY507" fmla="*/ 47121 h 227999"/>
                  <a:gd name="connsiteX508" fmla="*/ 54043 w 202527"/>
                  <a:gd name="connsiteY508" fmla="*/ 44922 h 227999"/>
                  <a:gd name="connsiteX509" fmla="*/ 54758 w 202527"/>
                  <a:gd name="connsiteY509" fmla="*/ 44256 h 227999"/>
                  <a:gd name="connsiteX510" fmla="*/ 57356 w 202527"/>
                  <a:gd name="connsiteY510" fmla="*/ 45900 h 227999"/>
                  <a:gd name="connsiteX511" fmla="*/ 58269 w 202527"/>
                  <a:gd name="connsiteY511" fmla="*/ 47026 h 227999"/>
                  <a:gd name="connsiteX512" fmla="*/ 58325 w 202527"/>
                  <a:gd name="connsiteY512" fmla="*/ 50644 h 227999"/>
                  <a:gd name="connsiteX513" fmla="*/ 59282 w 202527"/>
                  <a:gd name="connsiteY513" fmla="*/ 45743 h 227999"/>
                  <a:gd name="connsiteX514" fmla="*/ 58569 w 202527"/>
                  <a:gd name="connsiteY514" fmla="*/ 42307 h 227999"/>
                  <a:gd name="connsiteX515" fmla="*/ 59059 w 202527"/>
                  <a:gd name="connsiteY515" fmla="*/ 38972 h 227999"/>
                  <a:gd name="connsiteX516" fmla="*/ 60102 w 202527"/>
                  <a:gd name="connsiteY516" fmla="*/ 37235 h 227999"/>
                  <a:gd name="connsiteX517" fmla="*/ 61061 w 202527"/>
                  <a:gd name="connsiteY517" fmla="*/ 36130 h 227999"/>
                  <a:gd name="connsiteX518" fmla="*/ 67226 w 202527"/>
                  <a:gd name="connsiteY518" fmla="*/ 37320 h 227999"/>
                  <a:gd name="connsiteX519" fmla="*/ 74032 w 202527"/>
                  <a:gd name="connsiteY519" fmla="*/ 36706 h 227999"/>
                  <a:gd name="connsiteX520" fmla="*/ 76606 w 202527"/>
                  <a:gd name="connsiteY520" fmla="*/ 37992 h 227999"/>
                  <a:gd name="connsiteX521" fmla="*/ 82430 w 202527"/>
                  <a:gd name="connsiteY521" fmla="*/ 44428 h 227999"/>
                  <a:gd name="connsiteX522" fmla="*/ 84372 w 202527"/>
                  <a:gd name="connsiteY522" fmla="*/ 45480 h 227999"/>
                  <a:gd name="connsiteX523" fmla="*/ 86822 w 202527"/>
                  <a:gd name="connsiteY523" fmla="*/ 45811 h 227999"/>
                  <a:gd name="connsiteX524" fmla="*/ 83445 w 202527"/>
                  <a:gd name="connsiteY524" fmla="*/ 44437 h 227999"/>
                  <a:gd name="connsiteX525" fmla="*/ 76386 w 202527"/>
                  <a:gd name="connsiteY525" fmla="*/ 36610 h 227999"/>
                  <a:gd name="connsiteX526" fmla="*/ 74272 w 202527"/>
                  <a:gd name="connsiteY526" fmla="*/ 35639 h 227999"/>
                  <a:gd name="connsiteX527" fmla="*/ 71027 w 202527"/>
                  <a:gd name="connsiteY527" fmla="*/ 35344 h 227999"/>
                  <a:gd name="connsiteX528" fmla="*/ 69003 w 202527"/>
                  <a:gd name="connsiteY528" fmla="*/ 34578 h 227999"/>
                  <a:gd name="connsiteX529" fmla="*/ 67727 w 202527"/>
                  <a:gd name="connsiteY529" fmla="*/ 33392 h 227999"/>
                  <a:gd name="connsiteX530" fmla="*/ 67353 w 202527"/>
                  <a:gd name="connsiteY530" fmla="*/ 32332 h 227999"/>
                  <a:gd name="connsiteX531" fmla="*/ 67423 w 202527"/>
                  <a:gd name="connsiteY531" fmla="*/ 24417 h 227999"/>
                  <a:gd name="connsiteX532" fmla="*/ 66205 w 202527"/>
                  <a:gd name="connsiteY532" fmla="*/ 23237 h 227999"/>
                  <a:gd name="connsiteX533" fmla="*/ 64631 w 202527"/>
                  <a:gd name="connsiteY533" fmla="*/ 22826 h 227999"/>
                  <a:gd name="connsiteX534" fmla="*/ 63650 w 202527"/>
                  <a:gd name="connsiteY534" fmla="*/ 23369 h 227999"/>
                  <a:gd name="connsiteX535" fmla="*/ 61636 w 202527"/>
                  <a:gd name="connsiteY535" fmla="*/ 23376 h 227999"/>
                  <a:gd name="connsiteX536" fmla="*/ 61212 w 202527"/>
                  <a:gd name="connsiteY536" fmla="*/ 21579 h 227999"/>
                  <a:gd name="connsiteX537" fmla="*/ 61704 w 202527"/>
                  <a:gd name="connsiteY537" fmla="*/ 20247 h 227999"/>
                  <a:gd name="connsiteX538" fmla="*/ 65753 w 202527"/>
                  <a:gd name="connsiteY538" fmla="*/ 19336 h 227999"/>
                  <a:gd name="connsiteX539" fmla="*/ 68422 w 202527"/>
                  <a:gd name="connsiteY539" fmla="*/ 18114 h 227999"/>
                  <a:gd name="connsiteX540" fmla="*/ 68541 w 202527"/>
                  <a:gd name="connsiteY540" fmla="*/ 15954 h 227999"/>
                  <a:gd name="connsiteX541" fmla="*/ 66855 w 202527"/>
                  <a:gd name="connsiteY541" fmla="*/ 14254 h 227999"/>
                  <a:gd name="connsiteX542" fmla="*/ 64836 w 202527"/>
                  <a:gd name="connsiteY542" fmla="*/ 11133 h 227999"/>
                  <a:gd name="connsiteX543" fmla="*/ 62463 w 202527"/>
                  <a:gd name="connsiteY543" fmla="*/ 8196 h 227999"/>
                  <a:gd name="connsiteX544" fmla="*/ 56334 w 202527"/>
                  <a:gd name="connsiteY544" fmla="*/ 0 h 227999"/>
                  <a:gd name="connsiteX545" fmla="*/ 57358 w 202527"/>
                  <a:gd name="connsiteY545" fmla="*/ 103 h 227999"/>
                  <a:gd name="connsiteX546" fmla="*/ 56310 w 202527"/>
                  <a:gd name="connsiteY546" fmla="*/ 1353 h 227999"/>
                  <a:gd name="connsiteX547" fmla="*/ 56008 w 202527"/>
                  <a:gd name="connsiteY547" fmla="*/ 2228 h 227999"/>
                  <a:gd name="connsiteX548" fmla="*/ 55583 w 202527"/>
                  <a:gd name="connsiteY548" fmla="*/ 3975 h 227999"/>
                  <a:gd name="connsiteX549" fmla="*/ 55775 w 202527"/>
                  <a:gd name="connsiteY549" fmla="*/ 4882 h 227999"/>
                  <a:gd name="connsiteX550" fmla="*/ 61296 w 202527"/>
                  <a:gd name="connsiteY550" fmla="*/ 5131 h 227999"/>
                  <a:gd name="connsiteX551" fmla="*/ 60655 w 202527"/>
                  <a:gd name="connsiteY551" fmla="*/ 5940 h 227999"/>
                  <a:gd name="connsiteX552" fmla="*/ 55056 w 202527"/>
                  <a:gd name="connsiteY552" fmla="*/ 6486 h 227999"/>
                  <a:gd name="connsiteX553" fmla="*/ 54179 w 202527"/>
                  <a:gd name="connsiteY553" fmla="*/ 8345 h 227999"/>
                  <a:gd name="connsiteX554" fmla="*/ 53669 w 202527"/>
                  <a:gd name="connsiteY554" fmla="*/ 8954 h 227999"/>
                  <a:gd name="connsiteX555" fmla="*/ 53913 w 202527"/>
                  <a:gd name="connsiteY555" fmla="*/ 4623 h 22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Lst>
                <a:rect l="l" t="t" r="r" b="b"/>
                <a:pathLst>
                  <a:path w="202527" h="227999">
                    <a:moveTo>
                      <a:pt x="176238" y="28478"/>
                    </a:moveTo>
                    <a:lnTo>
                      <a:pt x="180907" y="31292"/>
                    </a:lnTo>
                    <a:lnTo>
                      <a:pt x="184723" y="33847"/>
                    </a:lnTo>
                    <a:lnTo>
                      <a:pt x="184431" y="34795"/>
                    </a:lnTo>
                    <a:lnTo>
                      <a:pt x="184772" y="36258"/>
                    </a:lnTo>
                    <a:lnTo>
                      <a:pt x="183854" y="36149"/>
                    </a:lnTo>
                    <a:lnTo>
                      <a:pt x="181117" y="36490"/>
                    </a:lnTo>
                    <a:lnTo>
                      <a:pt x="178406" y="36007"/>
                    </a:lnTo>
                    <a:lnTo>
                      <a:pt x="177884" y="34192"/>
                    </a:lnTo>
                    <a:lnTo>
                      <a:pt x="178316" y="32443"/>
                    </a:lnTo>
                    <a:lnTo>
                      <a:pt x="177227" y="31240"/>
                    </a:lnTo>
                    <a:lnTo>
                      <a:pt x="176225" y="30534"/>
                    </a:lnTo>
                    <a:lnTo>
                      <a:pt x="176077" y="29524"/>
                    </a:lnTo>
                    <a:close/>
                    <a:moveTo>
                      <a:pt x="115590" y="16104"/>
                    </a:moveTo>
                    <a:lnTo>
                      <a:pt x="118877" y="17086"/>
                    </a:lnTo>
                    <a:lnTo>
                      <a:pt x="119909" y="19005"/>
                    </a:lnTo>
                    <a:lnTo>
                      <a:pt x="119965" y="19628"/>
                    </a:lnTo>
                    <a:lnTo>
                      <a:pt x="116570" y="19687"/>
                    </a:lnTo>
                    <a:lnTo>
                      <a:pt x="115274" y="18467"/>
                    </a:lnTo>
                    <a:lnTo>
                      <a:pt x="113970" y="18157"/>
                    </a:lnTo>
                    <a:lnTo>
                      <a:pt x="114672" y="16652"/>
                    </a:lnTo>
                    <a:close/>
                    <a:moveTo>
                      <a:pt x="167283" y="11030"/>
                    </a:moveTo>
                    <a:lnTo>
                      <a:pt x="167888" y="12552"/>
                    </a:lnTo>
                    <a:lnTo>
                      <a:pt x="168797" y="13599"/>
                    </a:lnTo>
                    <a:lnTo>
                      <a:pt x="171999" y="14772"/>
                    </a:lnTo>
                    <a:lnTo>
                      <a:pt x="172477" y="15305"/>
                    </a:lnTo>
                    <a:lnTo>
                      <a:pt x="172766" y="16042"/>
                    </a:lnTo>
                    <a:lnTo>
                      <a:pt x="171276" y="17485"/>
                    </a:lnTo>
                    <a:lnTo>
                      <a:pt x="170771" y="18224"/>
                    </a:lnTo>
                    <a:lnTo>
                      <a:pt x="171244" y="19409"/>
                    </a:lnTo>
                    <a:lnTo>
                      <a:pt x="173617" y="20703"/>
                    </a:lnTo>
                    <a:lnTo>
                      <a:pt x="174170" y="22753"/>
                    </a:lnTo>
                    <a:lnTo>
                      <a:pt x="173576" y="23797"/>
                    </a:lnTo>
                    <a:lnTo>
                      <a:pt x="171090" y="22060"/>
                    </a:lnTo>
                    <a:lnTo>
                      <a:pt x="168594" y="22084"/>
                    </a:lnTo>
                    <a:lnTo>
                      <a:pt x="167102" y="24759"/>
                    </a:lnTo>
                    <a:lnTo>
                      <a:pt x="165992" y="24872"/>
                    </a:lnTo>
                    <a:lnTo>
                      <a:pt x="162138" y="22442"/>
                    </a:lnTo>
                    <a:lnTo>
                      <a:pt x="161520" y="21256"/>
                    </a:lnTo>
                    <a:lnTo>
                      <a:pt x="161393" y="20270"/>
                    </a:lnTo>
                    <a:lnTo>
                      <a:pt x="161943" y="16850"/>
                    </a:lnTo>
                    <a:lnTo>
                      <a:pt x="161842" y="15773"/>
                    </a:lnTo>
                    <a:lnTo>
                      <a:pt x="163053" y="14596"/>
                    </a:lnTo>
                    <a:lnTo>
                      <a:pt x="163241" y="12894"/>
                    </a:lnTo>
                    <a:lnTo>
                      <a:pt x="165383" y="11098"/>
                    </a:lnTo>
                    <a:close/>
                    <a:moveTo>
                      <a:pt x="58651" y="9162"/>
                    </a:moveTo>
                    <a:lnTo>
                      <a:pt x="60055" y="9517"/>
                    </a:lnTo>
                    <a:lnTo>
                      <a:pt x="60374" y="10621"/>
                    </a:lnTo>
                    <a:lnTo>
                      <a:pt x="59513" y="11371"/>
                    </a:lnTo>
                    <a:lnTo>
                      <a:pt x="57409" y="11283"/>
                    </a:lnTo>
                    <a:lnTo>
                      <a:pt x="56228" y="10577"/>
                    </a:lnTo>
                    <a:lnTo>
                      <a:pt x="56611" y="9825"/>
                    </a:lnTo>
                    <a:lnTo>
                      <a:pt x="57727" y="9251"/>
                    </a:lnTo>
                    <a:close/>
                    <a:moveTo>
                      <a:pt x="62197" y="4773"/>
                    </a:moveTo>
                    <a:lnTo>
                      <a:pt x="62206" y="4776"/>
                    </a:lnTo>
                    <a:lnTo>
                      <a:pt x="66330" y="4843"/>
                    </a:lnTo>
                    <a:lnTo>
                      <a:pt x="67341" y="4973"/>
                    </a:lnTo>
                    <a:lnTo>
                      <a:pt x="73596" y="6576"/>
                    </a:lnTo>
                    <a:lnTo>
                      <a:pt x="75125" y="7700"/>
                    </a:lnTo>
                    <a:lnTo>
                      <a:pt x="77049" y="7753"/>
                    </a:lnTo>
                    <a:lnTo>
                      <a:pt x="80515" y="6706"/>
                    </a:lnTo>
                    <a:lnTo>
                      <a:pt x="83104" y="6246"/>
                    </a:lnTo>
                    <a:lnTo>
                      <a:pt x="84108" y="6892"/>
                    </a:lnTo>
                    <a:lnTo>
                      <a:pt x="85518" y="7163"/>
                    </a:lnTo>
                    <a:lnTo>
                      <a:pt x="85844" y="7163"/>
                    </a:lnTo>
                    <a:lnTo>
                      <a:pt x="85981" y="7726"/>
                    </a:lnTo>
                    <a:lnTo>
                      <a:pt x="89217" y="8540"/>
                    </a:lnTo>
                    <a:lnTo>
                      <a:pt x="90578" y="9837"/>
                    </a:lnTo>
                    <a:lnTo>
                      <a:pt x="92089" y="11807"/>
                    </a:lnTo>
                    <a:lnTo>
                      <a:pt x="92236" y="14641"/>
                    </a:lnTo>
                    <a:lnTo>
                      <a:pt x="90301" y="16677"/>
                    </a:lnTo>
                    <a:lnTo>
                      <a:pt x="88695" y="17965"/>
                    </a:lnTo>
                    <a:lnTo>
                      <a:pt x="94771" y="17478"/>
                    </a:lnTo>
                    <a:lnTo>
                      <a:pt x="95376" y="18645"/>
                    </a:lnTo>
                    <a:lnTo>
                      <a:pt x="96296" y="19903"/>
                    </a:lnTo>
                    <a:lnTo>
                      <a:pt x="99569" y="19007"/>
                    </a:lnTo>
                    <a:lnTo>
                      <a:pt x="107775" y="22728"/>
                    </a:lnTo>
                    <a:lnTo>
                      <a:pt x="112737" y="20917"/>
                    </a:lnTo>
                    <a:lnTo>
                      <a:pt x="114007" y="20811"/>
                    </a:lnTo>
                    <a:lnTo>
                      <a:pt x="115134" y="23817"/>
                    </a:lnTo>
                    <a:lnTo>
                      <a:pt x="113901" y="26840"/>
                    </a:lnTo>
                    <a:lnTo>
                      <a:pt x="109526" y="30061"/>
                    </a:lnTo>
                    <a:lnTo>
                      <a:pt x="110496" y="32043"/>
                    </a:lnTo>
                    <a:lnTo>
                      <a:pt x="111893" y="32483"/>
                    </a:lnTo>
                    <a:lnTo>
                      <a:pt x="116017" y="32063"/>
                    </a:lnTo>
                    <a:lnTo>
                      <a:pt x="122547" y="34020"/>
                    </a:lnTo>
                    <a:lnTo>
                      <a:pt x="123908" y="33410"/>
                    </a:lnTo>
                    <a:lnTo>
                      <a:pt x="129203" y="28895"/>
                    </a:lnTo>
                    <a:lnTo>
                      <a:pt x="131319" y="27925"/>
                    </a:lnTo>
                    <a:lnTo>
                      <a:pt x="138285" y="27230"/>
                    </a:lnTo>
                    <a:lnTo>
                      <a:pt x="139552" y="25479"/>
                    </a:lnTo>
                    <a:lnTo>
                      <a:pt x="142375" y="23717"/>
                    </a:lnTo>
                    <a:lnTo>
                      <a:pt x="144193" y="21791"/>
                    </a:lnTo>
                    <a:lnTo>
                      <a:pt x="148546" y="18120"/>
                    </a:lnTo>
                    <a:lnTo>
                      <a:pt x="153051" y="18782"/>
                    </a:lnTo>
                    <a:lnTo>
                      <a:pt x="155681" y="19485"/>
                    </a:lnTo>
                    <a:lnTo>
                      <a:pt x="158568" y="19839"/>
                    </a:lnTo>
                    <a:lnTo>
                      <a:pt x="161196" y="23749"/>
                    </a:lnTo>
                    <a:lnTo>
                      <a:pt x="167843" y="28064"/>
                    </a:lnTo>
                    <a:lnTo>
                      <a:pt x="173950" y="27689"/>
                    </a:lnTo>
                    <a:lnTo>
                      <a:pt x="176117" y="31764"/>
                    </a:lnTo>
                    <a:lnTo>
                      <a:pt x="177074" y="36785"/>
                    </a:lnTo>
                    <a:lnTo>
                      <a:pt x="178950" y="38358"/>
                    </a:lnTo>
                    <a:lnTo>
                      <a:pt x="180600" y="39385"/>
                    </a:lnTo>
                    <a:lnTo>
                      <a:pt x="185576" y="40460"/>
                    </a:lnTo>
                    <a:lnTo>
                      <a:pt x="185772" y="40528"/>
                    </a:lnTo>
                    <a:lnTo>
                      <a:pt x="185932" y="41208"/>
                    </a:lnTo>
                    <a:lnTo>
                      <a:pt x="186236" y="43696"/>
                    </a:lnTo>
                    <a:lnTo>
                      <a:pt x="186653" y="45757"/>
                    </a:lnTo>
                    <a:lnTo>
                      <a:pt x="189214" y="53974"/>
                    </a:lnTo>
                    <a:lnTo>
                      <a:pt x="189165" y="55979"/>
                    </a:lnTo>
                    <a:lnTo>
                      <a:pt x="189134" y="56511"/>
                    </a:lnTo>
                    <a:lnTo>
                      <a:pt x="188197" y="59315"/>
                    </a:lnTo>
                    <a:lnTo>
                      <a:pt x="186530" y="61677"/>
                    </a:lnTo>
                    <a:lnTo>
                      <a:pt x="184330" y="63008"/>
                    </a:lnTo>
                    <a:lnTo>
                      <a:pt x="183118" y="64488"/>
                    </a:lnTo>
                    <a:lnTo>
                      <a:pt x="182891" y="66122"/>
                    </a:lnTo>
                    <a:lnTo>
                      <a:pt x="185658" y="68981"/>
                    </a:lnTo>
                    <a:lnTo>
                      <a:pt x="191414" y="73066"/>
                    </a:lnTo>
                    <a:lnTo>
                      <a:pt x="193744" y="76554"/>
                    </a:lnTo>
                    <a:lnTo>
                      <a:pt x="192645" y="79452"/>
                    </a:lnTo>
                    <a:lnTo>
                      <a:pt x="192311" y="81575"/>
                    </a:lnTo>
                    <a:lnTo>
                      <a:pt x="192738" y="82926"/>
                    </a:lnTo>
                    <a:lnTo>
                      <a:pt x="193660" y="84010"/>
                    </a:lnTo>
                    <a:lnTo>
                      <a:pt x="195081" y="84830"/>
                    </a:lnTo>
                    <a:lnTo>
                      <a:pt x="195645" y="86091"/>
                    </a:lnTo>
                    <a:lnTo>
                      <a:pt x="195358" y="87793"/>
                    </a:lnTo>
                    <a:lnTo>
                      <a:pt x="195627" y="88973"/>
                    </a:lnTo>
                    <a:lnTo>
                      <a:pt x="196688" y="89813"/>
                    </a:lnTo>
                    <a:lnTo>
                      <a:pt x="196590" y="90139"/>
                    </a:lnTo>
                    <a:lnTo>
                      <a:pt x="196075" y="91321"/>
                    </a:lnTo>
                    <a:lnTo>
                      <a:pt x="195370" y="93475"/>
                    </a:lnTo>
                    <a:lnTo>
                      <a:pt x="194971" y="95046"/>
                    </a:lnTo>
                    <a:lnTo>
                      <a:pt x="193351" y="97185"/>
                    </a:lnTo>
                    <a:lnTo>
                      <a:pt x="193844" y="99001"/>
                    </a:lnTo>
                    <a:lnTo>
                      <a:pt x="195113" y="101141"/>
                    </a:lnTo>
                    <a:lnTo>
                      <a:pt x="196077" y="102216"/>
                    </a:lnTo>
                    <a:lnTo>
                      <a:pt x="196381" y="103234"/>
                    </a:lnTo>
                    <a:lnTo>
                      <a:pt x="195768" y="105653"/>
                    </a:lnTo>
                    <a:lnTo>
                      <a:pt x="196072" y="106271"/>
                    </a:lnTo>
                    <a:lnTo>
                      <a:pt x="200080" y="108051"/>
                    </a:lnTo>
                    <a:lnTo>
                      <a:pt x="200734" y="108872"/>
                    </a:lnTo>
                    <a:lnTo>
                      <a:pt x="201123" y="110581"/>
                    </a:lnTo>
                    <a:lnTo>
                      <a:pt x="202527" y="114229"/>
                    </a:lnTo>
                    <a:lnTo>
                      <a:pt x="201361" y="118843"/>
                    </a:lnTo>
                    <a:lnTo>
                      <a:pt x="200335" y="121367"/>
                    </a:lnTo>
                    <a:lnTo>
                      <a:pt x="198052" y="125369"/>
                    </a:lnTo>
                    <a:lnTo>
                      <a:pt x="197945" y="125738"/>
                    </a:lnTo>
                    <a:lnTo>
                      <a:pt x="197681" y="126224"/>
                    </a:lnTo>
                    <a:lnTo>
                      <a:pt x="196997" y="126924"/>
                    </a:lnTo>
                    <a:lnTo>
                      <a:pt x="196042" y="127029"/>
                    </a:lnTo>
                    <a:lnTo>
                      <a:pt x="194602" y="126507"/>
                    </a:lnTo>
                    <a:lnTo>
                      <a:pt x="193615" y="125838"/>
                    </a:lnTo>
                    <a:lnTo>
                      <a:pt x="193842" y="124112"/>
                    </a:lnTo>
                    <a:lnTo>
                      <a:pt x="193209" y="123999"/>
                    </a:lnTo>
                    <a:lnTo>
                      <a:pt x="192423" y="122939"/>
                    </a:lnTo>
                    <a:lnTo>
                      <a:pt x="192114" y="121799"/>
                    </a:lnTo>
                    <a:lnTo>
                      <a:pt x="191266" y="121334"/>
                    </a:lnTo>
                    <a:lnTo>
                      <a:pt x="188169" y="120855"/>
                    </a:lnTo>
                    <a:lnTo>
                      <a:pt x="187117" y="120518"/>
                    </a:lnTo>
                    <a:lnTo>
                      <a:pt x="186310" y="120761"/>
                    </a:lnTo>
                    <a:lnTo>
                      <a:pt x="185705" y="121568"/>
                    </a:lnTo>
                    <a:lnTo>
                      <a:pt x="186091" y="122297"/>
                    </a:lnTo>
                    <a:lnTo>
                      <a:pt x="186668" y="123007"/>
                    </a:lnTo>
                    <a:lnTo>
                      <a:pt x="188385" y="124132"/>
                    </a:lnTo>
                    <a:lnTo>
                      <a:pt x="188208" y="124579"/>
                    </a:lnTo>
                    <a:lnTo>
                      <a:pt x="184509" y="125673"/>
                    </a:lnTo>
                    <a:lnTo>
                      <a:pt x="182181" y="126795"/>
                    </a:lnTo>
                    <a:lnTo>
                      <a:pt x="180013" y="127425"/>
                    </a:lnTo>
                    <a:lnTo>
                      <a:pt x="177804" y="128586"/>
                    </a:lnTo>
                    <a:lnTo>
                      <a:pt x="173444" y="129889"/>
                    </a:lnTo>
                    <a:lnTo>
                      <a:pt x="170246" y="130235"/>
                    </a:lnTo>
                    <a:lnTo>
                      <a:pt x="169579" y="130579"/>
                    </a:lnTo>
                    <a:lnTo>
                      <a:pt x="168385" y="132786"/>
                    </a:lnTo>
                    <a:lnTo>
                      <a:pt x="167579" y="133247"/>
                    </a:lnTo>
                    <a:lnTo>
                      <a:pt x="166806" y="133008"/>
                    </a:lnTo>
                    <a:lnTo>
                      <a:pt x="166219" y="132647"/>
                    </a:lnTo>
                    <a:lnTo>
                      <a:pt x="165476" y="132946"/>
                    </a:lnTo>
                    <a:lnTo>
                      <a:pt x="164703" y="133676"/>
                    </a:lnTo>
                    <a:lnTo>
                      <a:pt x="163895" y="133964"/>
                    </a:lnTo>
                    <a:lnTo>
                      <a:pt x="163191" y="133954"/>
                    </a:lnTo>
                    <a:lnTo>
                      <a:pt x="161941" y="135879"/>
                    </a:lnTo>
                    <a:lnTo>
                      <a:pt x="158298" y="136463"/>
                    </a:lnTo>
                    <a:lnTo>
                      <a:pt x="157871" y="137460"/>
                    </a:lnTo>
                    <a:lnTo>
                      <a:pt x="157201" y="138616"/>
                    </a:lnTo>
                    <a:lnTo>
                      <a:pt x="156668" y="138899"/>
                    </a:lnTo>
                    <a:lnTo>
                      <a:pt x="155022" y="138441"/>
                    </a:lnTo>
                    <a:lnTo>
                      <a:pt x="152749" y="138188"/>
                    </a:lnTo>
                    <a:lnTo>
                      <a:pt x="151444" y="138821"/>
                    </a:lnTo>
                    <a:lnTo>
                      <a:pt x="149877" y="139171"/>
                    </a:lnTo>
                    <a:lnTo>
                      <a:pt x="147964" y="139277"/>
                    </a:lnTo>
                    <a:lnTo>
                      <a:pt x="145832" y="140541"/>
                    </a:lnTo>
                    <a:lnTo>
                      <a:pt x="143753" y="142759"/>
                    </a:lnTo>
                    <a:lnTo>
                      <a:pt x="142582" y="144714"/>
                    </a:lnTo>
                    <a:lnTo>
                      <a:pt x="141956" y="145416"/>
                    </a:lnTo>
                    <a:lnTo>
                      <a:pt x="140935" y="143581"/>
                    </a:lnTo>
                    <a:lnTo>
                      <a:pt x="139688" y="142321"/>
                    </a:lnTo>
                    <a:lnTo>
                      <a:pt x="138806" y="141667"/>
                    </a:lnTo>
                    <a:lnTo>
                      <a:pt x="138017" y="141666"/>
                    </a:lnTo>
                    <a:lnTo>
                      <a:pt x="137810" y="141934"/>
                    </a:lnTo>
                    <a:lnTo>
                      <a:pt x="137808" y="142895"/>
                    </a:lnTo>
                    <a:lnTo>
                      <a:pt x="138650" y="144491"/>
                    </a:lnTo>
                    <a:lnTo>
                      <a:pt x="139693" y="145579"/>
                    </a:lnTo>
                    <a:lnTo>
                      <a:pt x="139859" y="146382"/>
                    </a:lnTo>
                    <a:lnTo>
                      <a:pt x="140418" y="147843"/>
                    </a:lnTo>
                    <a:lnTo>
                      <a:pt x="141936" y="149437"/>
                    </a:lnTo>
                    <a:lnTo>
                      <a:pt x="144318" y="150700"/>
                    </a:lnTo>
                    <a:lnTo>
                      <a:pt x="145942" y="151943"/>
                    </a:lnTo>
                    <a:lnTo>
                      <a:pt x="147145" y="153665"/>
                    </a:lnTo>
                    <a:lnTo>
                      <a:pt x="147156" y="154194"/>
                    </a:lnTo>
                    <a:lnTo>
                      <a:pt x="146825" y="154897"/>
                    </a:lnTo>
                    <a:lnTo>
                      <a:pt x="146257" y="155559"/>
                    </a:lnTo>
                    <a:lnTo>
                      <a:pt x="145778" y="156421"/>
                    </a:lnTo>
                    <a:lnTo>
                      <a:pt x="144459" y="158163"/>
                    </a:lnTo>
                    <a:lnTo>
                      <a:pt x="144849" y="158924"/>
                    </a:lnTo>
                    <a:lnTo>
                      <a:pt x="145929" y="159885"/>
                    </a:lnTo>
                    <a:lnTo>
                      <a:pt x="146886" y="161038"/>
                    </a:lnTo>
                    <a:lnTo>
                      <a:pt x="148112" y="162901"/>
                    </a:lnTo>
                    <a:lnTo>
                      <a:pt x="149799" y="166162"/>
                    </a:lnTo>
                    <a:lnTo>
                      <a:pt x="150885" y="167503"/>
                    </a:lnTo>
                    <a:lnTo>
                      <a:pt x="152360" y="168887"/>
                    </a:lnTo>
                    <a:lnTo>
                      <a:pt x="153809" y="169943"/>
                    </a:lnTo>
                    <a:lnTo>
                      <a:pt x="156093" y="169911"/>
                    </a:lnTo>
                    <a:lnTo>
                      <a:pt x="158460" y="171925"/>
                    </a:lnTo>
                    <a:lnTo>
                      <a:pt x="161043" y="174835"/>
                    </a:lnTo>
                    <a:lnTo>
                      <a:pt x="162973" y="176169"/>
                    </a:lnTo>
                    <a:lnTo>
                      <a:pt x="164321" y="176575"/>
                    </a:lnTo>
                    <a:lnTo>
                      <a:pt x="165433" y="177622"/>
                    </a:lnTo>
                    <a:lnTo>
                      <a:pt x="166420" y="179127"/>
                    </a:lnTo>
                    <a:lnTo>
                      <a:pt x="166806" y="179997"/>
                    </a:lnTo>
                    <a:lnTo>
                      <a:pt x="167681" y="180625"/>
                    </a:lnTo>
                    <a:lnTo>
                      <a:pt x="170045" y="180508"/>
                    </a:lnTo>
                    <a:lnTo>
                      <a:pt x="173081" y="182873"/>
                    </a:lnTo>
                    <a:lnTo>
                      <a:pt x="174960" y="184603"/>
                    </a:lnTo>
                    <a:lnTo>
                      <a:pt x="175951" y="185999"/>
                    </a:lnTo>
                    <a:lnTo>
                      <a:pt x="175690" y="186552"/>
                    </a:lnTo>
                    <a:lnTo>
                      <a:pt x="175569" y="188289"/>
                    </a:lnTo>
                    <a:lnTo>
                      <a:pt x="175599" y="190129"/>
                    </a:lnTo>
                    <a:lnTo>
                      <a:pt x="175301" y="191102"/>
                    </a:lnTo>
                    <a:lnTo>
                      <a:pt x="173943" y="192382"/>
                    </a:lnTo>
                    <a:lnTo>
                      <a:pt x="173241" y="192654"/>
                    </a:lnTo>
                    <a:lnTo>
                      <a:pt x="172866" y="192930"/>
                    </a:lnTo>
                    <a:lnTo>
                      <a:pt x="168696" y="191261"/>
                    </a:lnTo>
                    <a:lnTo>
                      <a:pt x="168365" y="191546"/>
                    </a:lnTo>
                    <a:lnTo>
                      <a:pt x="168104" y="191752"/>
                    </a:lnTo>
                    <a:lnTo>
                      <a:pt x="166988" y="196586"/>
                    </a:lnTo>
                    <a:lnTo>
                      <a:pt x="166219" y="197514"/>
                    </a:lnTo>
                    <a:lnTo>
                      <a:pt x="165074" y="198368"/>
                    </a:lnTo>
                    <a:lnTo>
                      <a:pt x="162695" y="199199"/>
                    </a:lnTo>
                    <a:lnTo>
                      <a:pt x="161041" y="199537"/>
                    </a:lnTo>
                    <a:lnTo>
                      <a:pt x="159752" y="199958"/>
                    </a:lnTo>
                    <a:lnTo>
                      <a:pt x="155668" y="201977"/>
                    </a:lnTo>
                    <a:lnTo>
                      <a:pt x="153828" y="203189"/>
                    </a:lnTo>
                    <a:lnTo>
                      <a:pt x="152636" y="204711"/>
                    </a:lnTo>
                    <a:lnTo>
                      <a:pt x="152630" y="205587"/>
                    </a:lnTo>
                    <a:lnTo>
                      <a:pt x="154616" y="208160"/>
                    </a:lnTo>
                    <a:lnTo>
                      <a:pt x="156908" y="210815"/>
                    </a:lnTo>
                    <a:lnTo>
                      <a:pt x="156923" y="213149"/>
                    </a:lnTo>
                    <a:lnTo>
                      <a:pt x="155908" y="214893"/>
                    </a:lnTo>
                    <a:lnTo>
                      <a:pt x="155672" y="215567"/>
                    </a:lnTo>
                    <a:lnTo>
                      <a:pt x="156346" y="215820"/>
                    </a:lnTo>
                    <a:lnTo>
                      <a:pt x="157616" y="215917"/>
                    </a:lnTo>
                    <a:lnTo>
                      <a:pt x="158678" y="216217"/>
                    </a:lnTo>
                    <a:lnTo>
                      <a:pt x="159132" y="217443"/>
                    </a:lnTo>
                    <a:lnTo>
                      <a:pt x="158996" y="219578"/>
                    </a:lnTo>
                    <a:lnTo>
                      <a:pt x="158633" y="221575"/>
                    </a:lnTo>
                    <a:lnTo>
                      <a:pt x="158253" y="222415"/>
                    </a:lnTo>
                    <a:lnTo>
                      <a:pt x="157229" y="222482"/>
                    </a:lnTo>
                    <a:lnTo>
                      <a:pt x="155258" y="221619"/>
                    </a:lnTo>
                    <a:lnTo>
                      <a:pt x="153720" y="220616"/>
                    </a:lnTo>
                    <a:lnTo>
                      <a:pt x="153133" y="219999"/>
                    </a:lnTo>
                    <a:lnTo>
                      <a:pt x="153096" y="219261"/>
                    </a:lnTo>
                    <a:lnTo>
                      <a:pt x="153429" y="218795"/>
                    </a:lnTo>
                    <a:lnTo>
                      <a:pt x="152880" y="217885"/>
                    </a:lnTo>
                    <a:lnTo>
                      <a:pt x="150989" y="217044"/>
                    </a:lnTo>
                    <a:lnTo>
                      <a:pt x="148963" y="217410"/>
                    </a:lnTo>
                    <a:lnTo>
                      <a:pt x="147467" y="217977"/>
                    </a:lnTo>
                    <a:lnTo>
                      <a:pt x="146502" y="217944"/>
                    </a:lnTo>
                    <a:lnTo>
                      <a:pt x="145459" y="217134"/>
                    </a:lnTo>
                    <a:lnTo>
                      <a:pt x="143854" y="216514"/>
                    </a:lnTo>
                    <a:lnTo>
                      <a:pt x="141757" y="216105"/>
                    </a:lnTo>
                    <a:lnTo>
                      <a:pt x="140451" y="215668"/>
                    </a:lnTo>
                    <a:lnTo>
                      <a:pt x="140176" y="215926"/>
                    </a:lnTo>
                    <a:lnTo>
                      <a:pt x="140330" y="217679"/>
                    </a:lnTo>
                    <a:lnTo>
                      <a:pt x="139928" y="218444"/>
                    </a:lnTo>
                    <a:lnTo>
                      <a:pt x="129561" y="219456"/>
                    </a:lnTo>
                    <a:lnTo>
                      <a:pt x="126402" y="220404"/>
                    </a:lnTo>
                    <a:lnTo>
                      <a:pt x="124102" y="221629"/>
                    </a:lnTo>
                    <a:lnTo>
                      <a:pt x="122400" y="222160"/>
                    </a:lnTo>
                    <a:lnTo>
                      <a:pt x="121984" y="222915"/>
                    </a:lnTo>
                    <a:lnTo>
                      <a:pt x="120299" y="223906"/>
                    </a:lnTo>
                    <a:lnTo>
                      <a:pt x="118397" y="224223"/>
                    </a:lnTo>
                    <a:lnTo>
                      <a:pt x="117939" y="223898"/>
                    </a:lnTo>
                    <a:lnTo>
                      <a:pt x="116719" y="224356"/>
                    </a:lnTo>
                    <a:lnTo>
                      <a:pt x="114640" y="224797"/>
                    </a:lnTo>
                    <a:lnTo>
                      <a:pt x="113288" y="224657"/>
                    </a:lnTo>
                    <a:lnTo>
                      <a:pt x="112653" y="223856"/>
                    </a:lnTo>
                    <a:lnTo>
                      <a:pt x="111366" y="222629"/>
                    </a:lnTo>
                    <a:lnTo>
                      <a:pt x="110850" y="221778"/>
                    </a:lnTo>
                    <a:lnTo>
                      <a:pt x="110904" y="221233"/>
                    </a:lnTo>
                    <a:lnTo>
                      <a:pt x="107997" y="221123"/>
                    </a:lnTo>
                    <a:lnTo>
                      <a:pt x="106164" y="220475"/>
                    </a:lnTo>
                    <a:lnTo>
                      <a:pt x="102275" y="220627"/>
                    </a:lnTo>
                    <a:lnTo>
                      <a:pt x="101316" y="220353"/>
                    </a:lnTo>
                    <a:lnTo>
                      <a:pt x="101116" y="220647"/>
                    </a:lnTo>
                    <a:lnTo>
                      <a:pt x="100530" y="224128"/>
                    </a:lnTo>
                    <a:lnTo>
                      <a:pt x="99761" y="225556"/>
                    </a:lnTo>
                    <a:lnTo>
                      <a:pt x="98515" y="227030"/>
                    </a:lnTo>
                    <a:lnTo>
                      <a:pt x="96920" y="227850"/>
                    </a:lnTo>
                    <a:lnTo>
                      <a:pt x="95646" y="227999"/>
                    </a:lnTo>
                    <a:lnTo>
                      <a:pt x="95706" y="226925"/>
                    </a:lnTo>
                    <a:lnTo>
                      <a:pt x="96028" y="225630"/>
                    </a:lnTo>
                    <a:lnTo>
                      <a:pt x="95110" y="225326"/>
                    </a:lnTo>
                    <a:lnTo>
                      <a:pt x="93732" y="225177"/>
                    </a:lnTo>
                    <a:lnTo>
                      <a:pt x="93065" y="224791"/>
                    </a:lnTo>
                    <a:lnTo>
                      <a:pt x="93240" y="223805"/>
                    </a:lnTo>
                    <a:lnTo>
                      <a:pt x="92923" y="223229"/>
                    </a:lnTo>
                    <a:lnTo>
                      <a:pt x="92353" y="222541"/>
                    </a:lnTo>
                    <a:lnTo>
                      <a:pt x="90971" y="221651"/>
                    </a:lnTo>
                    <a:lnTo>
                      <a:pt x="88042" y="220332"/>
                    </a:lnTo>
                    <a:lnTo>
                      <a:pt x="86047" y="219680"/>
                    </a:lnTo>
                    <a:lnTo>
                      <a:pt x="85300" y="220374"/>
                    </a:lnTo>
                    <a:lnTo>
                      <a:pt x="83873" y="221074"/>
                    </a:lnTo>
                    <a:lnTo>
                      <a:pt x="81625" y="220845"/>
                    </a:lnTo>
                    <a:lnTo>
                      <a:pt x="81074" y="221120"/>
                    </a:lnTo>
                    <a:lnTo>
                      <a:pt x="77226" y="219023"/>
                    </a:lnTo>
                    <a:lnTo>
                      <a:pt x="73529" y="217005"/>
                    </a:lnTo>
                    <a:lnTo>
                      <a:pt x="72307" y="217005"/>
                    </a:lnTo>
                    <a:lnTo>
                      <a:pt x="66859" y="217408"/>
                    </a:lnTo>
                    <a:lnTo>
                      <a:pt x="66701" y="217230"/>
                    </a:lnTo>
                    <a:lnTo>
                      <a:pt x="65753" y="216080"/>
                    </a:lnTo>
                    <a:lnTo>
                      <a:pt x="64911" y="215716"/>
                    </a:lnTo>
                    <a:lnTo>
                      <a:pt x="64404" y="215903"/>
                    </a:lnTo>
                    <a:lnTo>
                      <a:pt x="64065" y="216237"/>
                    </a:lnTo>
                    <a:lnTo>
                      <a:pt x="63480" y="216180"/>
                    </a:lnTo>
                    <a:lnTo>
                      <a:pt x="61037" y="214322"/>
                    </a:lnTo>
                    <a:lnTo>
                      <a:pt x="60038" y="214054"/>
                    </a:lnTo>
                    <a:lnTo>
                      <a:pt x="58649" y="214300"/>
                    </a:lnTo>
                    <a:lnTo>
                      <a:pt x="57010" y="215300"/>
                    </a:lnTo>
                    <a:lnTo>
                      <a:pt x="56295" y="216525"/>
                    </a:lnTo>
                    <a:lnTo>
                      <a:pt x="56513" y="217230"/>
                    </a:lnTo>
                    <a:lnTo>
                      <a:pt x="57364" y="217537"/>
                    </a:lnTo>
                    <a:lnTo>
                      <a:pt x="59588" y="217331"/>
                    </a:lnTo>
                    <a:lnTo>
                      <a:pt x="59914" y="217534"/>
                    </a:lnTo>
                    <a:lnTo>
                      <a:pt x="59990" y="217930"/>
                    </a:lnTo>
                    <a:lnTo>
                      <a:pt x="59746" y="218318"/>
                    </a:lnTo>
                    <a:lnTo>
                      <a:pt x="57937" y="218636"/>
                    </a:lnTo>
                    <a:lnTo>
                      <a:pt x="57414" y="219099"/>
                    </a:lnTo>
                    <a:lnTo>
                      <a:pt x="56885" y="219213"/>
                    </a:lnTo>
                    <a:lnTo>
                      <a:pt x="56546" y="219285"/>
                    </a:lnTo>
                    <a:lnTo>
                      <a:pt x="54624" y="218798"/>
                    </a:lnTo>
                    <a:lnTo>
                      <a:pt x="51759" y="218798"/>
                    </a:lnTo>
                    <a:lnTo>
                      <a:pt x="49448" y="219662"/>
                    </a:lnTo>
                    <a:lnTo>
                      <a:pt x="45762" y="220007"/>
                    </a:lnTo>
                    <a:lnTo>
                      <a:pt x="40698" y="219838"/>
                    </a:lnTo>
                    <a:lnTo>
                      <a:pt x="38876" y="219197"/>
                    </a:lnTo>
                    <a:lnTo>
                      <a:pt x="37766" y="218809"/>
                    </a:lnTo>
                    <a:lnTo>
                      <a:pt x="36969" y="216916"/>
                    </a:lnTo>
                    <a:lnTo>
                      <a:pt x="37172" y="214110"/>
                    </a:lnTo>
                    <a:lnTo>
                      <a:pt x="38381" y="210391"/>
                    </a:lnTo>
                    <a:lnTo>
                      <a:pt x="38718" y="207658"/>
                    </a:lnTo>
                    <a:lnTo>
                      <a:pt x="38180" y="205916"/>
                    </a:lnTo>
                    <a:lnTo>
                      <a:pt x="38897" y="203303"/>
                    </a:lnTo>
                    <a:lnTo>
                      <a:pt x="40867" y="199818"/>
                    </a:lnTo>
                    <a:lnTo>
                      <a:pt x="42182" y="196136"/>
                    </a:lnTo>
                    <a:lnTo>
                      <a:pt x="42838" y="192255"/>
                    </a:lnTo>
                    <a:lnTo>
                      <a:pt x="43792" y="189722"/>
                    </a:lnTo>
                    <a:lnTo>
                      <a:pt x="45667" y="187945"/>
                    </a:lnTo>
                    <a:lnTo>
                      <a:pt x="50117" y="182971"/>
                    </a:lnTo>
                    <a:lnTo>
                      <a:pt x="50478" y="182596"/>
                    </a:lnTo>
                    <a:lnTo>
                      <a:pt x="50357" y="180111"/>
                    </a:lnTo>
                    <a:lnTo>
                      <a:pt x="49158" y="179760"/>
                    </a:lnTo>
                    <a:lnTo>
                      <a:pt x="47403" y="179046"/>
                    </a:lnTo>
                    <a:lnTo>
                      <a:pt x="42935" y="178162"/>
                    </a:lnTo>
                    <a:lnTo>
                      <a:pt x="38772" y="177595"/>
                    </a:lnTo>
                    <a:lnTo>
                      <a:pt x="36882" y="176892"/>
                    </a:lnTo>
                    <a:lnTo>
                      <a:pt x="35226" y="175011"/>
                    </a:lnTo>
                    <a:lnTo>
                      <a:pt x="34200" y="174986"/>
                    </a:lnTo>
                    <a:lnTo>
                      <a:pt x="32192" y="175659"/>
                    </a:lnTo>
                    <a:lnTo>
                      <a:pt x="29683" y="176114"/>
                    </a:lnTo>
                    <a:lnTo>
                      <a:pt x="27859" y="175716"/>
                    </a:lnTo>
                    <a:lnTo>
                      <a:pt x="26716" y="175793"/>
                    </a:lnTo>
                    <a:lnTo>
                      <a:pt x="26075" y="176140"/>
                    </a:lnTo>
                    <a:lnTo>
                      <a:pt x="25753" y="175833"/>
                    </a:lnTo>
                    <a:lnTo>
                      <a:pt x="25295" y="174220"/>
                    </a:lnTo>
                    <a:lnTo>
                      <a:pt x="24341" y="173798"/>
                    </a:lnTo>
                    <a:lnTo>
                      <a:pt x="22857" y="173429"/>
                    </a:lnTo>
                    <a:lnTo>
                      <a:pt x="21935" y="173589"/>
                    </a:lnTo>
                    <a:lnTo>
                      <a:pt x="21298" y="174390"/>
                    </a:lnTo>
                    <a:lnTo>
                      <a:pt x="20316" y="174955"/>
                    </a:lnTo>
                    <a:lnTo>
                      <a:pt x="19413" y="174771"/>
                    </a:lnTo>
                    <a:lnTo>
                      <a:pt x="16586" y="171044"/>
                    </a:lnTo>
                    <a:lnTo>
                      <a:pt x="15858" y="170219"/>
                    </a:lnTo>
                    <a:lnTo>
                      <a:pt x="15673" y="169460"/>
                    </a:lnTo>
                    <a:lnTo>
                      <a:pt x="14965" y="168071"/>
                    </a:lnTo>
                    <a:lnTo>
                      <a:pt x="13280" y="166689"/>
                    </a:lnTo>
                    <a:lnTo>
                      <a:pt x="11603" y="166251"/>
                    </a:lnTo>
                    <a:lnTo>
                      <a:pt x="10765" y="166406"/>
                    </a:lnTo>
                    <a:lnTo>
                      <a:pt x="10855" y="164686"/>
                    </a:lnTo>
                    <a:lnTo>
                      <a:pt x="11516" y="162190"/>
                    </a:lnTo>
                    <a:lnTo>
                      <a:pt x="12144" y="160886"/>
                    </a:lnTo>
                    <a:lnTo>
                      <a:pt x="12982" y="159820"/>
                    </a:lnTo>
                    <a:lnTo>
                      <a:pt x="13870" y="159079"/>
                    </a:lnTo>
                    <a:lnTo>
                      <a:pt x="14069" y="157738"/>
                    </a:lnTo>
                    <a:lnTo>
                      <a:pt x="13926" y="156469"/>
                    </a:lnTo>
                    <a:lnTo>
                      <a:pt x="12900" y="156272"/>
                    </a:lnTo>
                    <a:lnTo>
                      <a:pt x="10329" y="155334"/>
                    </a:lnTo>
                    <a:lnTo>
                      <a:pt x="8813" y="154346"/>
                    </a:lnTo>
                    <a:lnTo>
                      <a:pt x="7681" y="153108"/>
                    </a:lnTo>
                    <a:lnTo>
                      <a:pt x="6206" y="151401"/>
                    </a:lnTo>
                    <a:lnTo>
                      <a:pt x="5578" y="149667"/>
                    </a:lnTo>
                    <a:lnTo>
                      <a:pt x="5546" y="147938"/>
                    </a:lnTo>
                    <a:lnTo>
                      <a:pt x="5727" y="147164"/>
                    </a:lnTo>
                    <a:lnTo>
                      <a:pt x="5833" y="146633"/>
                    </a:lnTo>
                    <a:lnTo>
                      <a:pt x="7023" y="143934"/>
                    </a:lnTo>
                    <a:lnTo>
                      <a:pt x="11210" y="141516"/>
                    </a:lnTo>
                    <a:lnTo>
                      <a:pt x="10749" y="139079"/>
                    </a:lnTo>
                    <a:lnTo>
                      <a:pt x="10689" y="137584"/>
                    </a:lnTo>
                    <a:lnTo>
                      <a:pt x="9672" y="136605"/>
                    </a:lnTo>
                    <a:lnTo>
                      <a:pt x="7640" y="136209"/>
                    </a:lnTo>
                    <a:lnTo>
                      <a:pt x="7102" y="135530"/>
                    </a:lnTo>
                    <a:lnTo>
                      <a:pt x="6876" y="134867"/>
                    </a:lnTo>
                    <a:lnTo>
                      <a:pt x="8368" y="133375"/>
                    </a:lnTo>
                    <a:lnTo>
                      <a:pt x="6567" y="132195"/>
                    </a:lnTo>
                    <a:lnTo>
                      <a:pt x="5792" y="130974"/>
                    </a:lnTo>
                    <a:lnTo>
                      <a:pt x="3282" y="129432"/>
                    </a:lnTo>
                    <a:lnTo>
                      <a:pt x="3017" y="128901"/>
                    </a:lnTo>
                    <a:lnTo>
                      <a:pt x="4222" y="124399"/>
                    </a:lnTo>
                    <a:lnTo>
                      <a:pt x="3302" y="123084"/>
                    </a:lnTo>
                    <a:lnTo>
                      <a:pt x="2157" y="122413"/>
                    </a:lnTo>
                    <a:lnTo>
                      <a:pt x="823" y="122083"/>
                    </a:lnTo>
                    <a:lnTo>
                      <a:pt x="214" y="121457"/>
                    </a:lnTo>
                    <a:lnTo>
                      <a:pt x="0" y="120742"/>
                    </a:lnTo>
                    <a:lnTo>
                      <a:pt x="240" y="120299"/>
                    </a:lnTo>
                    <a:lnTo>
                      <a:pt x="1807" y="120430"/>
                    </a:lnTo>
                    <a:lnTo>
                      <a:pt x="2289" y="119966"/>
                    </a:lnTo>
                    <a:lnTo>
                      <a:pt x="6025" y="117313"/>
                    </a:lnTo>
                    <a:lnTo>
                      <a:pt x="6178" y="116803"/>
                    </a:lnTo>
                    <a:lnTo>
                      <a:pt x="5658" y="116514"/>
                    </a:lnTo>
                    <a:lnTo>
                      <a:pt x="4973" y="116360"/>
                    </a:lnTo>
                    <a:lnTo>
                      <a:pt x="4805" y="115802"/>
                    </a:lnTo>
                    <a:lnTo>
                      <a:pt x="4829" y="115067"/>
                    </a:lnTo>
                    <a:lnTo>
                      <a:pt x="6826" y="111235"/>
                    </a:lnTo>
                    <a:lnTo>
                      <a:pt x="7416" y="109599"/>
                    </a:lnTo>
                    <a:lnTo>
                      <a:pt x="7547" y="108442"/>
                    </a:lnTo>
                    <a:lnTo>
                      <a:pt x="7424" y="107299"/>
                    </a:lnTo>
                    <a:lnTo>
                      <a:pt x="6282" y="105500"/>
                    </a:lnTo>
                    <a:lnTo>
                      <a:pt x="5165" y="104064"/>
                    </a:lnTo>
                    <a:lnTo>
                      <a:pt x="5127" y="102920"/>
                    </a:lnTo>
                    <a:lnTo>
                      <a:pt x="4317" y="102318"/>
                    </a:lnTo>
                    <a:lnTo>
                      <a:pt x="2013" y="99249"/>
                    </a:lnTo>
                    <a:lnTo>
                      <a:pt x="2017" y="98061"/>
                    </a:lnTo>
                    <a:lnTo>
                      <a:pt x="3319" y="97138"/>
                    </a:lnTo>
                    <a:lnTo>
                      <a:pt x="5137" y="96549"/>
                    </a:lnTo>
                    <a:lnTo>
                      <a:pt x="5742" y="96063"/>
                    </a:lnTo>
                    <a:lnTo>
                      <a:pt x="6832" y="95757"/>
                    </a:lnTo>
                    <a:lnTo>
                      <a:pt x="9720" y="96644"/>
                    </a:lnTo>
                    <a:lnTo>
                      <a:pt x="11015" y="97413"/>
                    </a:lnTo>
                    <a:lnTo>
                      <a:pt x="11380" y="97254"/>
                    </a:lnTo>
                    <a:lnTo>
                      <a:pt x="12548" y="96417"/>
                    </a:lnTo>
                    <a:lnTo>
                      <a:pt x="14595" y="96549"/>
                    </a:lnTo>
                    <a:lnTo>
                      <a:pt x="19553" y="94867"/>
                    </a:lnTo>
                    <a:lnTo>
                      <a:pt x="20292" y="94058"/>
                    </a:lnTo>
                    <a:lnTo>
                      <a:pt x="20849" y="93198"/>
                    </a:lnTo>
                    <a:lnTo>
                      <a:pt x="20894" y="92820"/>
                    </a:lnTo>
                    <a:lnTo>
                      <a:pt x="18975" y="91164"/>
                    </a:lnTo>
                    <a:lnTo>
                      <a:pt x="18916" y="90551"/>
                    </a:lnTo>
                    <a:lnTo>
                      <a:pt x="19171" y="89860"/>
                    </a:lnTo>
                    <a:lnTo>
                      <a:pt x="19713" y="89314"/>
                    </a:lnTo>
                    <a:lnTo>
                      <a:pt x="20849" y="88943"/>
                    </a:lnTo>
                    <a:lnTo>
                      <a:pt x="22058" y="88215"/>
                    </a:lnTo>
                    <a:lnTo>
                      <a:pt x="24759" y="86149"/>
                    </a:lnTo>
                    <a:lnTo>
                      <a:pt x="25697" y="84355"/>
                    </a:lnTo>
                    <a:lnTo>
                      <a:pt x="25984" y="82411"/>
                    </a:lnTo>
                    <a:lnTo>
                      <a:pt x="26040" y="80964"/>
                    </a:lnTo>
                    <a:lnTo>
                      <a:pt x="25304" y="79812"/>
                    </a:lnTo>
                    <a:lnTo>
                      <a:pt x="24559" y="79066"/>
                    </a:lnTo>
                    <a:lnTo>
                      <a:pt x="23540" y="79179"/>
                    </a:lnTo>
                    <a:lnTo>
                      <a:pt x="21559" y="79120"/>
                    </a:lnTo>
                    <a:lnTo>
                      <a:pt x="19709" y="78473"/>
                    </a:lnTo>
                    <a:lnTo>
                      <a:pt x="18694" y="77426"/>
                    </a:lnTo>
                    <a:lnTo>
                      <a:pt x="18444" y="76505"/>
                    </a:lnTo>
                    <a:lnTo>
                      <a:pt x="18903" y="75925"/>
                    </a:lnTo>
                    <a:lnTo>
                      <a:pt x="19044" y="75212"/>
                    </a:lnTo>
                    <a:lnTo>
                      <a:pt x="18748" y="74495"/>
                    </a:lnTo>
                    <a:lnTo>
                      <a:pt x="18867" y="73893"/>
                    </a:lnTo>
                    <a:lnTo>
                      <a:pt x="19700" y="73410"/>
                    </a:lnTo>
                    <a:lnTo>
                      <a:pt x="25554" y="73426"/>
                    </a:lnTo>
                    <a:lnTo>
                      <a:pt x="25993" y="72895"/>
                    </a:lnTo>
                    <a:lnTo>
                      <a:pt x="26388" y="70108"/>
                    </a:lnTo>
                    <a:lnTo>
                      <a:pt x="27852" y="65859"/>
                    </a:lnTo>
                    <a:lnTo>
                      <a:pt x="29232" y="63490"/>
                    </a:lnTo>
                    <a:lnTo>
                      <a:pt x="29463" y="62493"/>
                    </a:lnTo>
                    <a:lnTo>
                      <a:pt x="29441" y="56866"/>
                    </a:lnTo>
                    <a:lnTo>
                      <a:pt x="29625" y="54011"/>
                    </a:lnTo>
                    <a:lnTo>
                      <a:pt x="28625" y="52668"/>
                    </a:lnTo>
                    <a:lnTo>
                      <a:pt x="26442" y="51197"/>
                    </a:lnTo>
                    <a:lnTo>
                      <a:pt x="26906" y="48132"/>
                    </a:lnTo>
                    <a:lnTo>
                      <a:pt x="27632" y="45741"/>
                    </a:lnTo>
                    <a:lnTo>
                      <a:pt x="29828" y="42797"/>
                    </a:lnTo>
                    <a:lnTo>
                      <a:pt x="31570" y="41987"/>
                    </a:lnTo>
                    <a:lnTo>
                      <a:pt x="39176" y="41506"/>
                    </a:lnTo>
                    <a:lnTo>
                      <a:pt x="47580" y="41704"/>
                    </a:lnTo>
                    <a:lnTo>
                      <a:pt x="51069" y="46150"/>
                    </a:lnTo>
                    <a:lnTo>
                      <a:pt x="49774" y="48432"/>
                    </a:lnTo>
                    <a:lnTo>
                      <a:pt x="51814" y="49494"/>
                    </a:lnTo>
                    <a:lnTo>
                      <a:pt x="52797" y="49106"/>
                    </a:lnTo>
                    <a:lnTo>
                      <a:pt x="53544" y="47121"/>
                    </a:lnTo>
                    <a:lnTo>
                      <a:pt x="54043" y="44922"/>
                    </a:lnTo>
                    <a:lnTo>
                      <a:pt x="54758" y="44256"/>
                    </a:lnTo>
                    <a:lnTo>
                      <a:pt x="57356" y="45900"/>
                    </a:lnTo>
                    <a:lnTo>
                      <a:pt x="58269" y="47026"/>
                    </a:lnTo>
                    <a:lnTo>
                      <a:pt x="58325" y="50644"/>
                    </a:lnTo>
                    <a:lnTo>
                      <a:pt x="59282" y="45743"/>
                    </a:lnTo>
                    <a:lnTo>
                      <a:pt x="58569" y="42307"/>
                    </a:lnTo>
                    <a:lnTo>
                      <a:pt x="59059" y="38972"/>
                    </a:lnTo>
                    <a:lnTo>
                      <a:pt x="60102" y="37235"/>
                    </a:lnTo>
                    <a:lnTo>
                      <a:pt x="61061" y="36130"/>
                    </a:lnTo>
                    <a:lnTo>
                      <a:pt x="67226" y="37320"/>
                    </a:lnTo>
                    <a:lnTo>
                      <a:pt x="74032" y="36706"/>
                    </a:lnTo>
                    <a:lnTo>
                      <a:pt x="76606" y="37992"/>
                    </a:lnTo>
                    <a:lnTo>
                      <a:pt x="82430" y="44428"/>
                    </a:lnTo>
                    <a:lnTo>
                      <a:pt x="84372" y="45480"/>
                    </a:lnTo>
                    <a:lnTo>
                      <a:pt x="86822" y="45811"/>
                    </a:lnTo>
                    <a:lnTo>
                      <a:pt x="83445" y="44437"/>
                    </a:lnTo>
                    <a:lnTo>
                      <a:pt x="76386" y="36610"/>
                    </a:lnTo>
                    <a:lnTo>
                      <a:pt x="74272" y="35639"/>
                    </a:lnTo>
                    <a:lnTo>
                      <a:pt x="71027" y="35344"/>
                    </a:lnTo>
                    <a:lnTo>
                      <a:pt x="69003" y="34578"/>
                    </a:lnTo>
                    <a:lnTo>
                      <a:pt x="67727" y="33392"/>
                    </a:lnTo>
                    <a:lnTo>
                      <a:pt x="67353" y="32332"/>
                    </a:lnTo>
                    <a:lnTo>
                      <a:pt x="67423" y="24417"/>
                    </a:lnTo>
                    <a:lnTo>
                      <a:pt x="66205" y="23237"/>
                    </a:lnTo>
                    <a:lnTo>
                      <a:pt x="64631" y="22826"/>
                    </a:lnTo>
                    <a:lnTo>
                      <a:pt x="63650" y="23369"/>
                    </a:lnTo>
                    <a:lnTo>
                      <a:pt x="61636" y="23376"/>
                    </a:lnTo>
                    <a:lnTo>
                      <a:pt x="61212" y="21579"/>
                    </a:lnTo>
                    <a:lnTo>
                      <a:pt x="61704" y="20247"/>
                    </a:lnTo>
                    <a:lnTo>
                      <a:pt x="65753" y="19336"/>
                    </a:lnTo>
                    <a:lnTo>
                      <a:pt x="68422" y="18114"/>
                    </a:lnTo>
                    <a:lnTo>
                      <a:pt x="68541" y="15954"/>
                    </a:lnTo>
                    <a:lnTo>
                      <a:pt x="66855" y="14254"/>
                    </a:lnTo>
                    <a:lnTo>
                      <a:pt x="64836" y="11133"/>
                    </a:lnTo>
                    <a:lnTo>
                      <a:pt x="62463" y="8196"/>
                    </a:lnTo>
                    <a:close/>
                    <a:moveTo>
                      <a:pt x="56334" y="0"/>
                    </a:moveTo>
                    <a:lnTo>
                      <a:pt x="57358" y="103"/>
                    </a:lnTo>
                    <a:lnTo>
                      <a:pt x="56310" y="1353"/>
                    </a:lnTo>
                    <a:lnTo>
                      <a:pt x="56008" y="2228"/>
                    </a:lnTo>
                    <a:lnTo>
                      <a:pt x="55583" y="3975"/>
                    </a:lnTo>
                    <a:lnTo>
                      <a:pt x="55775" y="4882"/>
                    </a:lnTo>
                    <a:lnTo>
                      <a:pt x="61296" y="5131"/>
                    </a:lnTo>
                    <a:lnTo>
                      <a:pt x="60655" y="5940"/>
                    </a:lnTo>
                    <a:lnTo>
                      <a:pt x="55056" y="6486"/>
                    </a:lnTo>
                    <a:lnTo>
                      <a:pt x="54179" y="8345"/>
                    </a:lnTo>
                    <a:lnTo>
                      <a:pt x="53669" y="8954"/>
                    </a:lnTo>
                    <a:lnTo>
                      <a:pt x="53913" y="4623"/>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32" name="ee4p_DK_1_15912"/>
              <p:cNvSpPr>
                <a:spLocks noChangeAspect="1"/>
              </p:cNvSpPr>
              <p:nvPr>
                <p:custDataLst>
                  <p:tags r:id="rId10"/>
                </p:custDataLst>
              </p:nvPr>
            </p:nvSpPr>
            <p:spPr>
              <a:xfrm>
                <a:off x="4483616" y="3601608"/>
                <a:ext cx="614971" cy="385026"/>
              </a:xfrm>
              <a:custGeom>
                <a:avLst/>
                <a:gdLst>
                  <a:gd name="connsiteX0" fmla="*/ 69366 w 155130"/>
                  <a:gd name="connsiteY0" fmla="*/ 87225 h 97125"/>
                  <a:gd name="connsiteX1" fmla="*/ 71642 w 155130"/>
                  <a:gd name="connsiteY1" fmla="*/ 89072 h 97125"/>
                  <a:gd name="connsiteX2" fmla="*/ 75555 w 155130"/>
                  <a:gd name="connsiteY2" fmla="*/ 90976 h 97125"/>
                  <a:gd name="connsiteX3" fmla="*/ 78202 w 155130"/>
                  <a:gd name="connsiteY3" fmla="*/ 90867 h 97125"/>
                  <a:gd name="connsiteX4" fmla="*/ 80003 w 155130"/>
                  <a:gd name="connsiteY4" fmla="*/ 91656 h 97125"/>
                  <a:gd name="connsiteX5" fmla="*/ 80433 w 155130"/>
                  <a:gd name="connsiteY5" fmla="*/ 92874 h 97125"/>
                  <a:gd name="connsiteX6" fmla="*/ 80586 w 155130"/>
                  <a:gd name="connsiteY6" fmla="*/ 95577 h 97125"/>
                  <a:gd name="connsiteX7" fmla="*/ 78695 w 155130"/>
                  <a:gd name="connsiteY7" fmla="*/ 96364 h 97125"/>
                  <a:gd name="connsiteX8" fmla="*/ 76607 w 155130"/>
                  <a:gd name="connsiteY8" fmla="*/ 96097 h 97125"/>
                  <a:gd name="connsiteX9" fmla="*/ 73765 w 155130"/>
                  <a:gd name="connsiteY9" fmla="*/ 97125 h 97125"/>
                  <a:gd name="connsiteX10" fmla="*/ 64436 w 155130"/>
                  <a:gd name="connsiteY10" fmla="*/ 92708 h 97125"/>
                  <a:gd name="connsiteX11" fmla="*/ 64572 w 155130"/>
                  <a:gd name="connsiteY11" fmla="*/ 89020 h 97125"/>
                  <a:gd name="connsiteX12" fmla="*/ 64946 w 155130"/>
                  <a:gd name="connsiteY12" fmla="*/ 87570 h 97125"/>
                  <a:gd name="connsiteX13" fmla="*/ 45958 w 155130"/>
                  <a:gd name="connsiteY13" fmla="*/ 86889 h 97125"/>
                  <a:gd name="connsiteX14" fmla="*/ 47410 w 155130"/>
                  <a:gd name="connsiteY14" fmla="*/ 87316 h 97125"/>
                  <a:gd name="connsiteX15" fmla="*/ 49211 w 155130"/>
                  <a:gd name="connsiteY15" fmla="*/ 88633 h 97125"/>
                  <a:gd name="connsiteX16" fmla="*/ 50685 w 155130"/>
                  <a:gd name="connsiteY16" fmla="*/ 88913 h 97125"/>
                  <a:gd name="connsiteX17" fmla="*/ 52702 w 155130"/>
                  <a:gd name="connsiteY17" fmla="*/ 90027 h 97125"/>
                  <a:gd name="connsiteX18" fmla="*/ 52249 w 155130"/>
                  <a:gd name="connsiteY18" fmla="*/ 90425 h 97125"/>
                  <a:gd name="connsiteX19" fmla="*/ 50765 w 155130"/>
                  <a:gd name="connsiteY19" fmla="*/ 90744 h 97125"/>
                  <a:gd name="connsiteX20" fmla="*/ 49068 w 155130"/>
                  <a:gd name="connsiteY20" fmla="*/ 90076 h 97125"/>
                  <a:gd name="connsiteX21" fmla="*/ 46306 w 155130"/>
                  <a:gd name="connsiteY21" fmla="*/ 87558 h 97125"/>
                  <a:gd name="connsiteX22" fmla="*/ 91822 w 155130"/>
                  <a:gd name="connsiteY22" fmla="*/ 83772 h 97125"/>
                  <a:gd name="connsiteX23" fmla="*/ 92618 w 155130"/>
                  <a:gd name="connsiteY23" fmla="*/ 84486 h 97125"/>
                  <a:gd name="connsiteX24" fmla="*/ 94987 w 155130"/>
                  <a:gd name="connsiteY24" fmla="*/ 84785 h 97125"/>
                  <a:gd name="connsiteX25" fmla="*/ 96145 w 155130"/>
                  <a:gd name="connsiteY25" fmla="*/ 85207 h 97125"/>
                  <a:gd name="connsiteX26" fmla="*/ 97112 w 155130"/>
                  <a:gd name="connsiteY26" fmla="*/ 85827 h 97125"/>
                  <a:gd name="connsiteX27" fmla="*/ 97907 w 155130"/>
                  <a:gd name="connsiteY27" fmla="*/ 86796 h 97125"/>
                  <a:gd name="connsiteX28" fmla="*/ 97062 w 155130"/>
                  <a:gd name="connsiteY28" fmla="*/ 87254 h 97125"/>
                  <a:gd name="connsiteX29" fmla="*/ 93668 w 155130"/>
                  <a:gd name="connsiteY29" fmla="*/ 86918 h 97125"/>
                  <a:gd name="connsiteX30" fmla="*/ 89841 w 155130"/>
                  <a:gd name="connsiteY30" fmla="*/ 89047 h 97125"/>
                  <a:gd name="connsiteX31" fmla="*/ 88390 w 155130"/>
                  <a:gd name="connsiteY31" fmla="*/ 88374 h 97125"/>
                  <a:gd name="connsiteX32" fmla="*/ 88939 w 155130"/>
                  <a:gd name="connsiteY32" fmla="*/ 87014 h 97125"/>
                  <a:gd name="connsiteX33" fmla="*/ 89338 w 155130"/>
                  <a:gd name="connsiteY33" fmla="*/ 86518 h 97125"/>
                  <a:gd name="connsiteX34" fmla="*/ 90625 w 155130"/>
                  <a:gd name="connsiteY34" fmla="*/ 85941 h 97125"/>
                  <a:gd name="connsiteX35" fmla="*/ 91485 w 155130"/>
                  <a:gd name="connsiteY35" fmla="*/ 85096 h 97125"/>
                  <a:gd name="connsiteX36" fmla="*/ 36701 w 155130"/>
                  <a:gd name="connsiteY36" fmla="*/ 83621 h 97125"/>
                  <a:gd name="connsiteX37" fmla="*/ 37787 w 155130"/>
                  <a:gd name="connsiteY37" fmla="*/ 83953 h 97125"/>
                  <a:gd name="connsiteX38" fmla="*/ 41512 w 155130"/>
                  <a:gd name="connsiteY38" fmla="*/ 86160 h 97125"/>
                  <a:gd name="connsiteX39" fmla="*/ 42814 w 155130"/>
                  <a:gd name="connsiteY39" fmla="*/ 88573 h 97125"/>
                  <a:gd name="connsiteX40" fmla="*/ 42892 w 155130"/>
                  <a:gd name="connsiteY40" fmla="*/ 89234 h 97125"/>
                  <a:gd name="connsiteX41" fmla="*/ 40590 w 155130"/>
                  <a:gd name="connsiteY41" fmla="*/ 89661 h 97125"/>
                  <a:gd name="connsiteX42" fmla="*/ 39413 w 155130"/>
                  <a:gd name="connsiteY42" fmla="*/ 88919 h 97125"/>
                  <a:gd name="connsiteX43" fmla="*/ 37254 w 155130"/>
                  <a:gd name="connsiteY43" fmla="*/ 88632 h 97125"/>
                  <a:gd name="connsiteX44" fmla="*/ 36479 w 155130"/>
                  <a:gd name="connsiteY44" fmla="*/ 83902 h 97125"/>
                  <a:gd name="connsiteX45" fmla="*/ 61992 w 155130"/>
                  <a:gd name="connsiteY45" fmla="*/ 80886 h 97125"/>
                  <a:gd name="connsiteX46" fmla="*/ 62568 w 155130"/>
                  <a:gd name="connsiteY46" fmla="*/ 80938 h 97125"/>
                  <a:gd name="connsiteX47" fmla="*/ 61899 w 155130"/>
                  <a:gd name="connsiteY47" fmla="*/ 83834 h 97125"/>
                  <a:gd name="connsiteX48" fmla="*/ 58459 w 155130"/>
                  <a:gd name="connsiteY48" fmla="*/ 91894 h 97125"/>
                  <a:gd name="connsiteX49" fmla="*/ 57770 w 155130"/>
                  <a:gd name="connsiteY49" fmla="*/ 93394 h 97125"/>
                  <a:gd name="connsiteX50" fmla="*/ 56790 w 155130"/>
                  <a:gd name="connsiteY50" fmla="*/ 93567 h 97125"/>
                  <a:gd name="connsiteX51" fmla="*/ 55457 w 155130"/>
                  <a:gd name="connsiteY51" fmla="*/ 91084 h 97125"/>
                  <a:gd name="connsiteX52" fmla="*/ 55285 w 155130"/>
                  <a:gd name="connsiteY52" fmla="*/ 90307 h 97125"/>
                  <a:gd name="connsiteX53" fmla="*/ 56850 w 155130"/>
                  <a:gd name="connsiteY53" fmla="*/ 88716 h 97125"/>
                  <a:gd name="connsiteX54" fmla="*/ 57863 w 155130"/>
                  <a:gd name="connsiteY54" fmla="*/ 86912 h 97125"/>
                  <a:gd name="connsiteX55" fmla="*/ 60482 w 155130"/>
                  <a:gd name="connsiteY55" fmla="*/ 84139 h 97125"/>
                  <a:gd name="connsiteX56" fmla="*/ 146910 w 155130"/>
                  <a:gd name="connsiteY56" fmla="*/ 76604 h 97125"/>
                  <a:gd name="connsiteX57" fmla="*/ 155031 w 155130"/>
                  <a:gd name="connsiteY57" fmla="*/ 81297 h 97125"/>
                  <a:gd name="connsiteX58" fmla="*/ 155130 w 155130"/>
                  <a:gd name="connsiteY58" fmla="*/ 83063 h 97125"/>
                  <a:gd name="connsiteX59" fmla="*/ 154038 w 155130"/>
                  <a:gd name="connsiteY59" fmla="*/ 85072 h 97125"/>
                  <a:gd name="connsiteX60" fmla="*/ 153222 w 155130"/>
                  <a:gd name="connsiteY60" fmla="*/ 85592 h 97125"/>
                  <a:gd name="connsiteX61" fmla="*/ 149568 w 155130"/>
                  <a:gd name="connsiteY61" fmla="*/ 84731 h 97125"/>
                  <a:gd name="connsiteX62" fmla="*/ 145115 w 155130"/>
                  <a:gd name="connsiteY62" fmla="*/ 82599 h 97125"/>
                  <a:gd name="connsiteX63" fmla="*/ 145767 w 155130"/>
                  <a:gd name="connsiteY63" fmla="*/ 78415 h 97125"/>
                  <a:gd name="connsiteX64" fmla="*/ 55309 w 155130"/>
                  <a:gd name="connsiteY64" fmla="*/ 66827 h 97125"/>
                  <a:gd name="connsiteX65" fmla="*/ 55803 w 155130"/>
                  <a:gd name="connsiteY65" fmla="*/ 66921 h 97125"/>
                  <a:gd name="connsiteX66" fmla="*/ 56725 w 155130"/>
                  <a:gd name="connsiteY66" fmla="*/ 68538 h 97125"/>
                  <a:gd name="connsiteX67" fmla="*/ 57859 w 155130"/>
                  <a:gd name="connsiteY67" fmla="*/ 71982 h 97125"/>
                  <a:gd name="connsiteX68" fmla="*/ 59653 w 155130"/>
                  <a:gd name="connsiteY68" fmla="*/ 75828 h 97125"/>
                  <a:gd name="connsiteX69" fmla="*/ 58904 w 155130"/>
                  <a:gd name="connsiteY69" fmla="*/ 77436 h 97125"/>
                  <a:gd name="connsiteX70" fmla="*/ 59413 w 155130"/>
                  <a:gd name="connsiteY70" fmla="*/ 79495 h 97125"/>
                  <a:gd name="connsiteX71" fmla="*/ 58902 w 155130"/>
                  <a:gd name="connsiteY71" fmla="*/ 81640 h 97125"/>
                  <a:gd name="connsiteX72" fmla="*/ 55332 w 155130"/>
                  <a:gd name="connsiteY72" fmla="*/ 84132 h 97125"/>
                  <a:gd name="connsiteX73" fmla="*/ 51329 w 155130"/>
                  <a:gd name="connsiteY73" fmla="*/ 84244 h 97125"/>
                  <a:gd name="connsiteX74" fmla="*/ 47168 w 155130"/>
                  <a:gd name="connsiteY74" fmla="*/ 83041 h 97125"/>
                  <a:gd name="connsiteX75" fmla="*/ 41290 w 155130"/>
                  <a:gd name="connsiteY75" fmla="*/ 80722 h 97125"/>
                  <a:gd name="connsiteX76" fmla="*/ 40817 w 155130"/>
                  <a:gd name="connsiteY76" fmla="*/ 79419 h 97125"/>
                  <a:gd name="connsiteX77" fmla="*/ 39992 w 155130"/>
                  <a:gd name="connsiteY77" fmla="*/ 78697 h 97125"/>
                  <a:gd name="connsiteX78" fmla="*/ 38420 w 155130"/>
                  <a:gd name="connsiteY78" fmla="*/ 74737 h 97125"/>
                  <a:gd name="connsiteX79" fmla="*/ 38457 w 155130"/>
                  <a:gd name="connsiteY79" fmla="*/ 69843 h 97125"/>
                  <a:gd name="connsiteX80" fmla="*/ 41411 w 155130"/>
                  <a:gd name="connsiteY80" fmla="*/ 69229 h 97125"/>
                  <a:gd name="connsiteX81" fmla="*/ 47865 w 155130"/>
                  <a:gd name="connsiteY81" fmla="*/ 66889 h 97125"/>
                  <a:gd name="connsiteX82" fmla="*/ 49357 w 155130"/>
                  <a:gd name="connsiteY82" fmla="*/ 67257 h 97125"/>
                  <a:gd name="connsiteX83" fmla="*/ 50914 w 155130"/>
                  <a:gd name="connsiteY83" fmla="*/ 68454 h 97125"/>
                  <a:gd name="connsiteX84" fmla="*/ 52706 w 155130"/>
                  <a:gd name="connsiteY84" fmla="*/ 68525 h 97125"/>
                  <a:gd name="connsiteX85" fmla="*/ 99012 w 155130"/>
                  <a:gd name="connsiteY85" fmla="*/ 64738 h 97125"/>
                  <a:gd name="connsiteX86" fmla="*/ 99472 w 155130"/>
                  <a:gd name="connsiteY86" fmla="*/ 64765 h 97125"/>
                  <a:gd name="connsiteX87" fmla="*/ 100101 w 155130"/>
                  <a:gd name="connsiteY87" fmla="*/ 65775 h 97125"/>
                  <a:gd name="connsiteX88" fmla="*/ 100483 w 155130"/>
                  <a:gd name="connsiteY88" fmla="*/ 67333 h 97125"/>
                  <a:gd name="connsiteX89" fmla="*/ 98401 w 155130"/>
                  <a:gd name="connsiteY89" fmla="*/ 68650 h 97125"/>
                  <a:gd name="connsiteX90" fmla="*/ 97943 w 155130"/>
                  <a:gd name="connsiteY90" fmla="*/ 68581 h 97125"/>
                  <a:gd name="connsiteX91" fmla="*/ 97267 w 155130"/>
                  <a:gd name="connsiteY91" fmla="*/ 66773 h 97125"/>
                  <a:gd name="connsiteX92" fmla="*/ 98365 w 155130"/>
                  <a:gd name="connsiteY92" fmla="*/ 65672 h 97125"/>
                  <a:gd name="connsiteX93" fmla="*/ 53637 w 155130"/>
                  <a:gd name="connsiteY93" fmla="*/ 55046 h 97125"/>
                  <a:gd name="connsiteX94" fmla="*/ 55609 w 155130"/>
                  <a:gd name="connsiteY94" fmla="*/ 57468 h 97125"/>
                  <a:gd name="connsiteX95" fmla="*/ 56170 w 155130"/>
                  <a:gd name="connsiteY95" fmla="*/ 58606 h 97125"/>
                  <a:gd name="connsiteX96" fmla="*/ 55410 w 155130"/>
                  <a:gd name="connsiteY96" fmla="*/ 59965 h 97125"/>
                  <a:gd name="connsiteX97" fmla="*/ 54967 w 155130"/>
                  <a:gd name="connsiteY97" fmla="*/ 61545 h 97125"/>
                  <a:gd name="connsiteX98" fmla="*/ 54592 w 155130"/>
                  <a:gd name="connsiteY98" fmla="*/ 62103 h 97125"/>
                  <a:gd name="connsiteX99" fmla="*/ 53190 w 155130"/>
                  <a:gd name="connsiteY99" fmla="*/ 61522 h 97125"/>
                  <a:gd name="connsiteX100" fmla="*/ 53043 w 155130"/>
                  <a:gd name="connsiteY100" fmla="*/ 59511 h 97125"/>
                  <a:gd name="connsiteX101" fmla="*/ 53575 w 155130"/>
                  <a:gd name="connsiteY101" fmla="*/ 57704 h 97125"/>
                  <a:gd name="connsiteX102" fmla="*/ 52950 w 155130"/>
                  <a:gd name="connsiteY102" fmla="*/ 56086 h 97125"/>
                  <a:gd name="connsiteX103" fmla="*/ 92910 w 155130"/>
                  <a:gd name="connsiteY103" fmla="*/ 50986 h 97125"/>
                  <a:gd name="connsiteX104" fmla="*/ 95231 w 155130"/>
                  <a:gd name="connsiteY104" fmla="*/ 51493 h 97125"/>
                  <a:gd name="connsiteX105" fmla="*/ 97389 w 155130"/>
                  <a:gd name="connsiteY105" fmla="*/ 52194 h 97125"/>
                  <a:gd name="connsiteX106" fmla="*/ 98559 w 155130"/>
                  <a:gd name="connsiteY106" fmla="*/ 52797 h 97125"/>
                  <a:gd name="connsiteX107" fmla="*/ 99215 w 155130"/>
                  <a:gd name="connsiteY107" fmla="*/ 53766 h 97125"/>
                  <a:gd name="connsiteX108" fmla="*/ 97768 w 155130"/>
                  <a:gd name="connsiteY108" fmla="*/ 56072 h 97125"/>
                  <a:gd name="connsiteX109" fmla="*/ 97367 w 155130"/>
                  <a:gd name="connsiteY109" fmla="*/ 57334 h 97125"/>
                  <a:gd name="connsiteX110" fmla="*/ 98339 w 155130"/>
                  <a:gd name="connsiteY110" fmla="*/ 61483 h 97125"/>
                  <a:gd name="connsiteX111" fmla="*/ 98392 w 155130"/>
                  <a:gd name="connsiteY111" fmla="*/ 64591 h 97125"/>
                  <a:gd name="connsiteX112" fmla="*/ 97818 w 155130"/>
                  <a:gd name="connsiteY112" fmla="*/ 65495 h 97125"/>
                  <a:gd name="connsiteX113" fmla="*/ 96974 w 155130"/>
                  <a:gd name="connsiteY113" fmla="*/ 66090 h 97125"/>
                  <a:gd name="connsiteX114" fmla="*/ 94765 w 155130"/>
                  <a:gd name="connsiteY114" fmla="*/ 66721 h 97125"/>
                  <a:gd name="connsiteX115" fmla="*/ 92852 w 155130"/>
                  <a:gd name="connsiteY115" fmla="*/ 67602 h 97125"/>
                  <a:gd name="connsiteX116" fmla="*/ 91146 w 155130"/>
                  <a:gd name="connsiteY116" fmla="*/ 69149 h 97125"/>
                  <a:gd name="connsiteX117" fmla="*/ 90517 w 155130"/>
                  <a:gd name="connsiteY117" fmla="*/ 71359 h 97125"/>
                  <a:gd name="connsiteX118" fmla="*/ 91852 w 155130"/>
                  <a:gd name="connsiteY118" fmla="*/ 72974 h 97125"/>
                  <a:gd name="connsiteX119" fmla="*/ 94279 w 155130"/>
                  <a:gd name="connsiteY119" fmla="*/ 73859 h 97125"/>
                  <a:gd name="connsiteX120" fmla="*/ 94897 w 155130"/>
                  <a:gd name="connsiteY120" fmla="*/ 76930 h 97125"/>
                  <a:gd name="connsiteX121" fmla="*/ 92893 w 155130"/>
                  <a:gd name="connsiteY121" fmla="*/ 78444 h 97125"/>
                  <a:gd name="connsiteX122" fmla="*/ 87751 w 155130"/>
                  <a:gd name="connsiteY122" fmla="*/ 79954 h 97125"/>
                  <a:gd name="connsiteX123" fmla="*/ 87211 w 155130"/>
                  <a:gd name="connsiteY123" fmla="*/ 83594 h 97125"/>
                  <a:gd name="connsiteX124" fmla="*/ 87378 w 155130"/>
                  <a:gd name="connsiteY124" fmla="*/ 86459 h 97125"/>
                  <a:gd name="connsiteX125" fmla="*/ 87285 w 155130"/>
                  <a:gd name="connsiteY125" fmla="*/ 88539 h 97125"/>
                  <a:gd name="connsiteX126" fmla="*/ 86877 w 155130"/>
                  <a:gd name="connsiteY126" fmla="*/ 91414 h 97125"/>
                  <a:gd name="connsiteX127" fmla="*/ 82717 w 155130"/>
                  <a:gd name="connsiteY127" fmla="*/ 92723 h 97125"/>
                  <a:gd name="connsiteX128" fmla="*/ 80034 w 155130"/>
                  <a:gd name="connsiteY128" fmla="*/ 88345 h 97125"/>
                  <a:gd name="connsiteX129" fmla="*/ 80010 w 155130"/>
                  <a:gd name="connsiteY129" fmla="*/ 86590 h 97125"/>
                  <a:gd name="connsiteX130" fmla="*/ 79209 w 155130"/>
                  <a:gd name="connsiteY130" fmla="*/ 84540 h 97125"/>
                  <a:gd name="connsiteX131" fmla="*/ 79058 w 155130"/>
                  <a:gd name="connsiteY131" fmla="*/ 82791 h 97125"/>
                  <a:gd name="connsiteX132" fmla="*/ 78107 w 155130"/>
                  <a:gd name="connsiteY132" fmla="*/ 79991 h 97125"/>
                  <a:gd name="connsiteX133" fmla="*/ 74173 w 155130"/>
                  <a:gd name="connsiteY133" fmla="*/ 79233 h 97125"/>
                  <a:gd name="connsiteX134" fmla="*/ 72646 w 155130"/>
                  <a:gd name="connsiteY134" fmla="*/ 79133 h 97125"/>
                  <a:gd name="connsiteX135" fmla="*/ 70510 w 155130"/>
                  <a:gd name="connsiteY135" fmla="*/ 79654 h 97125"/>
                  <a:gd name="connsiteX136" fmla="*/ 69981 w 155130"/>
                  <a:gd name="connsiteY136" fmla="*/ 79451 h 97125"/>
                  <a:gd name="connsiteX137" fmla="*/ 67425 w 155130"/>
                  <a:gd name="connsiteY137" fmla="*/ 75620 h 97125"/>
                  <a:gd name="connsiteX138" fmla="*/ 67846 w 155130"/>
                  <a:gd name="connsiteY138" fmla="*/ 71386 h 97125"/>
                  <a:gd name="connsiteX139" fmla="*/ 66481 w 155130"/>
                  <a:gd name="connsiteY139" fmla="*/ 69246 h 97125"/>
                  <a:gd name="connsiteX140" fmla="*/ 66293 w 155130"/>
                  <a:gd name="connsiteY140" fmla="*/ 68277 h 97125"/>
                  <a:gd name="connsiteX141" fmla="*/ 66326 w 155130"/>
                  <a:gd name="connsiteY141" fmla="*/ 67203 h 97125"/>
                  <a:gd name="connsiteX142" fmla="*/ 65205 w 155130"/>
                  <a:gd name="connsiteY142" fmla="*/ 66317 h 97125"/>
                  <a:gd name="connsiteX143" fmla="*/ 63845 w 155130"/>
                  <a:gd name="connsiteY143" fmla="*/ 65848 h 97125"/>
                  <a:gd name="connsiteX144" fmla="*/ 63184 w 155130"/>
                  <a:gd name="connsiteY144" fmla="*/ 63455 h 97125"/>
                  <a:gd name="connsiteX145" fmla="*/ 64747 w 155130"/>
                  <a:gd name="connsiteY145" fmla="*/ 62875 h 97125"/>
                  <a:gd name="connsiteX146" fmla="*/ 68612 w 155130"/>
                  <a:gd name="connsiteY146" fmla="*/ 63155 h 97125"/>
                  <a:gd name="connsiteX147" fmla="*/ 69742 w 155130"/>
                  <a:gd name="connsiteY147" fmla="*/ 62992 h 97125"/>
                  <a:gd name="connsiteX148" fmla="*/ 70776 w 155130"/>
                  <a:gd name="connsiteY148" fmla="*/ 62493 h 97125"/>
                  <a:gd name="connsiteX149" fmla="*/ 73903 w 155130"/>
                  <a:gd name="connsiteY149" fmla="*/ 58553 h 97125"/>
                  <a:gd name="connsiteX150" fmla="*/ 73812 w 155130"/>
                  <a:gd name="connsiteY150" fmla="*/ 57684 h 97125"/>
                  <a:gd name="connsiteX151" fmla="*/ 74147 w 155130"/>
                  <a:gd name="connsiteY151" fmla="*/ 56556 h 97125"/>
                  <a:gd name="connsiteX152" fmla="*/ 77531 w 155130"/>
                  <a:gd name="connsiteY152" fmla="*/ 56138 h 97125"/>
                  <a:gd name="connsiteX153" fmla="*/ 79038 w 155130"/>
                  <a:gd name="connsiteY153" fmla="*/ 57662 h 97125"/>
                  <a:gd name="connsiteX154" fmla="*/ 78736 w 155130"/>
                  <a:gd name="connsiteY154" fmla="*/ 60102 h 97125"/>
                  <a:gd name="connsiteX155" fmla="*/ 78928 w 155130"/>
                  <a:gd name="connsiteY155" fmla="*/ 63224 h 97125"/>
                  <a:gd name="connsiteX156" fmla="*/ 80977 w 155130"/>
                  <a:gd name="connsiteY156" fmla="*/ 64072 h 97125"/>
                  <a:gd name="connsiteX157" fmla="*/ 81776 w 155130"/>
                  <a:gd name="connsiteY157" fmla="*/ 64197 h 97125"/>
                  <a:gd name="connsiteX158" fmla="*/ 82629 w 155130"/>
                  <a:gd name="connsiteY158" fmla="*/ 61892 h 97125"/>
                  <a:gd name="connsiteX159" fmla="*/ 83227 w 155130"/>
                  <a:gd name="connsiteY159" fmla="*/ 60771 h 97125"/>
                  <a:gd name="connsiteX160" fmla="*/ 84039 w 155130"/>
                  <a:gd name="connsiteY160" fmla="*/ 60146 h 97125"/>
                  <a:gd name="connsiteX161" fmla="*/ 84315 w 155130"/>
                  <a:gd name="connsiteY161" fmla="*/ 58036 h 97125"/>
                  <a:gd name="connsiteX162" fmla="*/ 83834 w 155130"/>
                  <a:gd name="connsiteY162" fmla="*/ 56747 h 97125"/>
                  <a:gd name="connsiteX163" fmla="*/ 82808 w 155130"/>
                  <a:gd name="connsiteY163" fmla="*/ 55786 h 97125"/>
                  <a:gd name="connsiteX164" fmla="*/ 86639 w 155130"/>
                  <a:gd name="connsiteY164" fmla="*/ 53169 h 97125"/>
                  <a:gd name="connsiteX165" fmla="*/ 90604 w 155130"/>
                  <a:gd name="connsiteY165" fmla="*/ 51094 h 97125"/>
                  <a:gd name="connsiteX166" fmla="*/ 65546 w 155130"/>
                  <a:gd name="connsiteY166" fmla="*/ 12961 h 97125"/>
                  <a:gd name="connsiteX167" fmla="*/ 67509 w 155130"/>
                  <a:gd name="connsiteY167" fmla="*/ 13184 h 97125"/>
                  <a:gd name="connsiteX168" fmla="*/ 65350 w 155130"/>
                  <a:gd name="connsiteY168" fmla="*/ 14644 h 97125"/>
                  <a:gd name="connsiteX169" fmla="*/ 64803 w 155130"/>
                  <a:gd name="connsiteY169" fmla="*/ 15417 h 97125"/>
                  <a:gd name="connsiteX170" fmla="*/ 63903 w 155130"/>
                  <a:gd name="connsiteY170" fmla="*/ 16160 h 97125"/>
                  <a:gd name="connsiteX171" fmla="*/ 60860 w 155130"/>
                  <a:gd name="connsiteY171" fmla="*/ 15109 h 97125"/>
                  <a:gd name="connsiteX172" fmla="*/ 62204 w 155130"/>
                  <a:gd name="connsiteY172" fmla="*/ 13639 h 97125"/>
                  <a:gd name="connsiteX173" fmla="*/ 55026 w 155130"/>
                  <a:gd name="connsiteY173" fmla="*/ 0 h 97125"/>
                  <a:gd name="connsiteX174" fmla="*/ 52173 w 155130"/>
                  <a:gd name="connsiteY174" fmla="*/ 2816 h 97125"/>
                  <a:gd name="connsiteX175" fmla="*/ 51715 w 155130"/>
                  <a:gd name="connsiteY175" fmla="*/ 3905 h 97125"/>
                  <a:gd name="connsiteX176" fmla="*/ 51370 w 155130"/>
                  <a:gd name="connsiteY176" fmla="*/ 5573 h 97125"/>
                  <a:gd name="connsiteX177" fmla="*/ 53415 w 155130"/>
                  <a:gd name="connsiteY177" fmla="*/ 9192 h 97125"/>
                  <a:gd name="connsiteX178" fmla="*/ 52983 w 155130"/>
                  <a:gd name="connsiteY178" fmla="*/ 11391 h 97125"/>
                  <a:gd name="connsiteX179" fmla="*/ 53127 w 155130"/>
                  <a:gd name="connsiteY179" fmla="*/ 15713 h 97125"/>
                  <a:gd name="connsiteX180" fmla="*/ 51199 w 155130"/>
                  <a:gd name="connsiteY180" fmla="*/ 17962 h 97125"/>
                  <a:gd name="connsiteX181" fmla="*/ 49023 w 155130"/>
                  <a:gd name="connsiteY181" fmla="*/ 22738 h 97125"/>
                  <a:gd name="connsiteX182" fmla="*/ 48085 w 155130"/>
                  <a:gd name="connsiteY182" fmla="*/ 23440 h 97125"/>
                  <a:gd name="connsiteX183" fmla="*/ 47885 w 155130"/>
                  <a:gd name="connsiteY183" fmla="*/ 29001 h 97125"/>
                  <a:gd name="connsiteX184" fmla="*/ 48098 w 155130"/>
                  <a:gd name="connsiteY184" fmla="*/ 30326 h 97125"/>
                  <a:gd name="connsiteX185" fmla="*/ 47789 w 155130"/>
                  <a:gd name="connsiteY185" fmla="*/ 35374 h 97125"/>
                  <a:gd name="connsiteX186" fmla="*/ 50020 w 155130"/>
                  <a:gd name="connsiteY186" fmla="*/ 37437 h 97125"/>
                  <a:gd name="connsiteX187" fmla="*/ 52378 w 155130"/>
                  <a:gd name="connsiteY187" fmla="*/ 38515 h 97125"/>
                  <a:gd name="connsiteX188" fmla="*/ 60243 w 155130"/>
                  <a:gd name="connsiteY188" fmla="*/ 38477 h 97125"/>
                  <a:gd name="connsiteX189" fmla="*/ 61059 w 155130"/>
                  <a:gd name="connsiteY189" fmla="*/ 39383 h 97125"/>
                  <a:gd name="connsiteX190" fmla="*/ 62018 w 155130"/>
                  <a:gd name="connsiteY190" fmla="*/ 40939 h 97125"/>
                  <a:gd name="connsiteX191" fmla="*/ 61316 w 155130"/>
                  <a:gd name="connsiteY191" fmla="*/ 43578 h 97125"/>
                  <a:gd name="connsiteX192" fmla="*/ 60476 w 155130"/>
                  <a:gd name="connsiteY192" fmla="*/ 45567 h 97125"/>
                  <a:gd name="connsiteX193" fmla="*/ 58198 w 155130"/>
                  <a:gd name="connsiteY193" fmla="*/ 47241 h 97125"/>
                  <a:gd name="connsiteX194" fmla="*/ 55274 w 155130"/>
                  <a:gd name="connsiteY194" fmla="*/ 48488 h 97125"/>
                  <a:gd name="connsiteX195" fmla="*/ 53456 w 155130"/>
                  <a:gd name="connsiteY195" fmla="*/ 48543 h 97125"/>
                  <a:gd name="connsiteX196" fmla="*/ 50979 w 155130"/>
                  <a:gd name="connsiteY196" fmla="*/ 46172 h 97125"/>
                  <a:gd name="connsiteX197" fmla="*/ 49802 w 155130"/>
                  <a:gd name="connsiteY197" fmla="*/ 46941 h 97125"/>
                  <a:gd name="connsiteX198" fmla="*/ 48586 w 155130"/>
                  <a:gd name="connsiteY198" fmla="*/ 48150 h 97125"/>
                  <a:gd name="connsiteX199" fmla="*/ 46550 w 155130"/>
                  <a:gd name="connsiteY199" fmla="*/ 54627 h 97125"/>
                  <a:gd name="connsiteX200" fmla="*/ 45585 w 155130"/>
                  <a:gd name="connsiteY200" fmla="*/ 58992 h 97125"/>
                  <a:gd name="connsiteX201" fmla="*/ 45062 w 155130"/>
                  <a:gd name="connsiteY201" fmla="*/ 59346 h 97125"/>
                  <a:gd name="connsiteX202" fmla="*/ 43911 w 155130"/>
                  <a:gd name="connsiteY202" fmla="*/ 58703 h 97125"/>
                  <a:gd name="connsiteX203" fmla="*/ 41923 w 155130"/>
                  <a:gd name="connsiteY203" fmla="*/ 58653 h 97125"/>
                  <a:gd name="connsiteX204" fmla="*/ 39409 w 155130"/>
                  <a:gd name="connsiteY204" fmla="*/ 59687 h 97125"/>
                  <a:gd name="connsiteX205" fmla="*/ 40698 w 155130"/>
                  <a:gd name="connsiteY205" fmla="*/ 60612 h 97125"/>
                  <a:gd name="connsiteX206" fmla="*/ 42061 w 155130"/>
                  <a:gd name="connsiteY206" fmla="*/ 62217 h 97125"/>
                  <a:gd name="connsiteX207" fmla="*/ 41516 w 155130"/>
                  <a:gd name="connsiteY207" fmla="*/ 63021 h 97125"/>
                  <a:gd name="connsiteX208" fmla="*/ 39305 w 155130"/>
                  <a:gd name="connsiteY208" fmla="*/ 63889 h 97125"/>
                  <a:gd name="connsiteX209" fmla="*/ 37345 w 155130"/>
                  <a:gd name="connsiteY209" fmla="*/ 65645 h 97125"/>
                  <a:gd name="connsiteX210" fmla="*/ 36524 w 155130"/>
                  <a:gd name="connsiteY210" fmla="*/ 66973 h 97125"/>
                  <a:gd name="connsiteX211" fmla="*/ 34051 w 155130"/>
                  <a:gd name="connsiteY211" fmla="*/ 68543 h 97125"/>
                  <a:gd name="connsiteX212" fmla="*/ 32497 w 155130"/>
                  <a:gd name="connsiteY212" fmla="*/ 70532 h 97125"/>
                  <a:gd name="connsiteX213" fmla="*/ 33259 w 155130"/>
                  <a:gd name="connsiteY213" fmla="*/ 72995 h 97125"/>
                  <a:gd name="connsiteX214" fmla="*/ 33583 w 155130"/>
                  <a:gd name="connsiteY214" fmla="*/ 75156 h 97125"/>
                  <a:gd name="connsiteX215" fmla="*/ 34263 w 155130"/>
                  <a:gd name="connsiteY215" fmla="*/ 77540 h 97125"/>
                  <a:gd name="connsiteX216" fmla="*/ 33650 w 155130"/>
                  <a:gd name="connsiteY216" fmla="*/ 79442 h 97125"/>
                  <a:gd name="connsiteX217" fmla="*/ 30588 w 155130"/>
                  <a:gd name="connsiteY217" fmla="*/ 82168 h 97125"/>
                  <a:gd name="connsiteX218" fmla="*/ 29459 w 155130"/>
                  <a:gd name="connsiteY218" fmla="*/ 84528 h 97125"/>
                  <a:gd name="connsiteX219" fmla="*/ 32082 w 155130"/>
                  <a:gd name="connsiteY219" fmla="*/ 84498 h 97125"/>
                  <a:gd name="connsiteX220" fmla="*/ 33697 w 155130"/>
                  <a:gd name="connsiteY220" fmla="*/ 85043 h 97125"/>
                  <a:gd name="connsiteX221" fmla="*/ 34643 w 155130"/>
                  <a:gd name="connsiteY221" fmla="*/ 85740 h 97125"/>
                  <a:gd name="connsiteX222" fmla="*/ 35619 w 155130"/>
                  <a:gd name="connsiteY222" fmla="*/ 86727 h 97125"/>
                  <a:gd name="connsiteX223" fmla="*/ 35021 w 155130"/>
                  <a:gd name="connsiteY223" fmla="*/ 87946 h 97125"/>
                  <a:gd name="connsiteX224" fmla="*/ 35783 w 155130"/>
                  <a:gd name="connsiteY224" fmla="*/ 91101 h 97125"/>
                  <a:gd name="connsiteX225" fmla="*/ 35457 w 155130"/>
                  <a:gd name="connsiteY225" fmla="*/ 91101 h 97125"/>
                  <a:gd name="connsiteX226" fmla="*/ 34047 w 155130"/>
                  <a:gd name="connsiteY226" fmla="*/ 90830 h 97125"/>
                  <a:gd name="connsiteX227" fmla="*/ 33043 w 155130"/>
                  <a:gd name="connsiteY227" fmla="*/ 90184 h 97125"/>
                  <a:gd name="connsiteX228" fmla="*/ 30454 w 155130"/>
                  <a:gd name="connsiteY228" fmla="*/ 90644 h 97125"/>
                  <a:gd name="connsiteX229" fmla="*/ 26988 w 155130"/>
                  <a:gd name="connsiteY229" fmla="*/ 91691 h 97125"/>
                  <a:gd name="connsiteX230" fmla="*/ 25064 w 155130"/>
                  <a:gd name="connsiteY230" fmla="*/ 91638 h 97125"/>
                  <a:gd name="connsiteX231" fmla="*/ 23535 w 155130"/>
                  <a:gd name="connsiteY231" fmla="*/ 90514 h 97125"/>
                  <a:gd name="connsiteX232" fmla="*/ 17280 w 155130"/>
                  <a:gd name="connsiteY232" fmla="*/ 88911 h 97125"/>
                  <a:gd name="connsiteX233" fmla="*/ 16269 w 155130"/>
                  <a:gd name="connsiteY233" fmla="*/ 88781 h 97125"/>
                  <a:gd name="connsiteX234" fmla="*/ 12145 w 155130"/>
                  <a:gd name="connsiteY234" fmla="*/ 88714 h 97125"/>
                  <a:gd name="connsiteX235" fmla="*/ 12136 w 155130"/>
                  <a:gd name="connsiteY235" fmla="*/ 88711 h 97125"/>
                  <a:gd name="connsiteX236" fmla="*/ 11939 w 155130"/>
                  <a:gd name="connsiteY236" fmla="*/ 86176 h 97125"/>
                  <a:gd name="connsiteX237" fmla="*/ 11428 w 155130"/>
                  <a:gd name="connsiteY237" fmla="*/ 84343 h 97125"/>
                  <a:gd name="connsiteX238" fmla="*/ 9983 w 155130"/>
                  <a:gd name="connsiteY238" fmla="*/ 81613 h 97125"/>
                  <a:gd name="connsiteX239" fmla="*/ 12125 w 155130"/>
                  <a:gd name="connsiteY239" fmla="*/ 80954 h 97125"/>
                  <a:gd name="connsiteX240" fmla="*/ 11711 w 155130"/>
                  <a:gd name="connsiteY240" fmla="*/ 75622 h 97125"/>
                  <a:gd name="connsiteX241" fmla="*/ 10933 w 155130"/>
                  <a:gd name="connsiteY241" fmla="*/ 72852 h 97125"/>
                  <a:gd name="connsiteX242" fmla="*/ 4949 w 155130"/>
                  <a:gd name="connsiteY242" fmla="*/ 70003 h 97125"/>
                  <a:gd name="connsiteX243" fmla="*/ 236 w 155130"/>
                  <a:gd name="connsiteY243" fmla="*/ 67231 h 97125"/>
                  <a:gd name="connsiteX244" fmla="*/ 1324 w 155130"/>
                  <a:gd name="connsiteY244" fmla="*/ 57872 h 97125"/>
                  <a:gd name="connsiteX245" fmla="*/ 1788 w 155130"/>
                  <a:gd name="connsiteY245" fmla="*/ 55344 h 97125"/>
                  <a:gd name="connsiteX246" fmla="*/ 0 w 155130"/>
                  <a:gd name="connsiteY246" fmla="*/ 50431 h 97125"/>
                  <a:gd name="connsiteX247" fmla="*/ 186 w 155130"/>
                  <a:gd name="connsiteY247" fmla="*/ 44763 h 97125"/>
                  <a:gd name="connsiteX248" fmla="*/ 939 w 155130"/>
                  <a:gd name="connsiteY248" fmla="*/ 35802 h 97125"/>
                  <a:gd name="connsiteX249" fmla="*/ 2438 w 155130"/>
                  <a:gd name="connsiteY249" fmla="*/ 35451 h 97125"/>
                  <a:gd name="connsiteX250" fmla="*/ 3537 w 155130"/>
                  <a:gd name="connsiteY250" fmla="*/ 35494 h 97125"/>
                  <a:gd name="connsiteX251" fmla="*/ 7776 w 155130"/>
                  <a:gd name="connsiteY251" fmla="*/ 37105 h 97125"/>
                  <a:gd name="connsiteX252" fmla="*/ 9541 w 155130"/>
                  <a:gd name="connsiteY252" fmla="*/ 37266 h 97125"/>
                  <a:gd name="connsiteX253" fmla="*/ 10750 w 155130"/>
                  <a:gd name="connsiteY253" fmla="*/ 38703 h 97125"/>
                  <a:gd name="connsiteX254" fmla="*/ 12166 w 155130"/>
                  <a:gd name="connsiteY254" fmla="*/ 39295 h 97125"/>
                  <a:gd name="connsiteX255" fmla="*/ 13192 w 155130"/>
                  <a:gd name="connsiteY255" fmla="*/ 37768 h 97125"/>
                  <a:gd name="connsiteX256" fmla="*/ 13591 w 155130"/>
                  <a:gd name="connsiteY256" fmla="*/ 35156 h 97125"/>
                  <a:gd name="connsiteX257" fmla="*/ 16951 w 155130"/>
                  <a:gd name="connsiteY257" fmla="*/ 31770 h 97125"/>
                  <a:gd name="connsiteX258" fmla="*/ 19305 w 155130"/>
                  <a:gd name="connsiteY258" fmla="*/ 30519 h 97125"/>
                  <a:gd name="connsiteX259" fmla="*/ 20910 w 155130"/>
                  <a:gd name="connsiteY259" fmla="*/ 29918 h 97125"/>
                  <a:gd name="connsiteX260" fmla="*/ 22529 w 155130"/>
                  <a:gd name="connsiteY260" fmla="*/ 31286 h 97125"/>
                  <a:gd name="connsiteX261" fmla="*/ 23768 w 155130"/>
                  <a:gd name="connsiteY261" fmla="*/ 32821 h 97125"/>
                  <a:gd name="connsiteX262" fmla="*/ 24062 w 155130"/>
                  <a:gd name="connsiteY262" fmla="*/ 29460 h 97125"/>
                  <a:gd name="connsiteX263" fmla="*/ 25062 w 155130"/>
                  <a:gd name="connsiteY263" fmla="*/ 23042 h 97125"/>
                  <a:gd name="connsiteX264" fmla="*/ 21868 w 155130"/>
                  <a:gd name="connsiteY264" fmla="*/ 22033 h 97125"/>
                  <a:gd name="connsiteX265" fmla="*/ 19266 w 155130"/>
                  <a:gd name="connsiteY265" fmla="*/ 22903 h 97125"/>
                  <a:gd name="connsiteX266" fmla="*/ 16686 w 155130"/>
                  <a:gd name="connsiteY266" fmla="*/ 26973 h 97125"/>
                  <a:gd name="connsiteX267" fmla="*/ 14384 w 155130"/>
                  <a:gd name="connsiteY267" fmla="*/ 32078 h 97125"/>
                  <a:gd name="connsiteX268" fmla="*/ 10650 w 155130"/>
                  <a:gd name="connsiteY268" fmla="*/ 32546 h 97125"/>
                  <a:gd name="connsiteX269" fmla="*/ 7670 w 155130"/>
                  <a:gd name="connsiteY269" fmla="*/ 33989 h 97125"/>
                  <a:gd name="connsiteX270" fmla="*/ 4980 w 155130"/>
                  <a:gd name="connsiteY270" fmla="*/ 32493 h 97125"/>
                  <a:gd name="connsiteX271" fmla="*/ 3246 w 155130"/>
                  <a:gd name="connsiteY271" fmla="*/ 31174 h 97125"/>
                  <a:gd name="connsiteX272" fmla="*/ 3203 w 155130"/>
                  <a:gd name="connsiteY272" fmla="*/ 29241 h 97125"/>
                  <a:gd name="connsiteX273" fmla="*/ 3596 w 155130"/>
                  <a:gd name="connsiteY273" fmla="*/ 28074 h 97125"/>
                  <a:gd name="connsiteX274" fmla="*/ 6757 w 155130"/>
                  <a:gd name="connsiteY274" fmla="*/ 23905 h 97125"/>
                  <a:gd name="connsiteX275" fmla="*/ 10992 w 155130"/>
                  <a:gd name="connsiteY275" fmla="*/ 19893 h 97125"/>
                  <a:gd name="connsiteX276" fmla="*/ 15258 w 155130"/>
                  <a:gd name="connsiteY276" fmla="*/ 19932 h 97125"/>
                  <a:gd name="connsiteX277" fmla="*/ 18370 w 155130"/>
                  <a:gd name="connsiteY277" fmla="*/ 18649 h 97125"/>
                  <a:gd name="connsiteX278" fmla="*/ 20229 w 155130"/>
                  <a:gd name="connsiteY278" fmla="*/ 18495 h 97125"/>
                  <a:gd name="connsiteX279" fmla="*/ 26034 w 155130"/>
                  <a:gd name="connsiteY279" fmla="*/ 18777 h 97125"/>
                  <a:gd name="connsiteX280" fmla="*/ 29014 w 155130"/>
                  <a:gd name="connsiteY280" fmla="*/ 17897 h 97125"/>
                  <a:gd name="connsiteX281" fmla="*/ 31683 w 155130"/>
                  <a:gd name="connsiteY281" fmla="*/ 16054 h 97125"/>
                  <a:gd name="connsiteX282" fmla="*/ 37450 w 155130"/>
                  <a:gd name="connsiteY282" fmla="*/ 8241 h 97125"/>
                  <a:gd name="connsiteX283" fmla="*/ 40705 w 155130"/>
                  <a:gd name="connsiteY283" fmla="*/ 4976 h 97125"/>
                  <a:gd name="connsiteX284" fmla="*/ 47267 w 155130"/>
                  <a:gd name="connsiteY284" fmla="*/ 3825 h 97125"/>
                  <a:gd name="connsiteX285" fmla="*/ 53330 w 155130"/>
                  <a:gd name="connsiteY285" fmla="*/ 48 h 97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Lst>
                <a:rect l="l" t="t" r="r" b="b"/>
                <a:pathLst>
                  <a:path w="155130" h="97125">
                    <a:moveTo>
                      <a:pt x="69366" y="87225"/>
                    </a:moveTo>
                    <a:lnTo>
                      <a:pt x="71642" y="89072"/>
                    </a:lnTo>
                    <a:lnTo>
                      <a:pt x="75555" y="90976"/>
                    </a:lnTo>
                    <a:lnTo>
                      <a:pt x="78202" y="90867"/>
                    </a:lnTo>
                    <a:lnTo>
                      <a:pt x="80003" y="91656"/>
                    </a:lnTo>
                    <a:lnTo>
                      <a:pt x="80433" y="92874"/>
                    </a:lnTo>
                    <a:lnTo>
                      <a:pt x="80586" y="95577"/>
                    </a:lnTo>
                    <a:lnTo>
                      <a:pt x="78695" y="96364"/>
                    </a:lnTo>
                    <a:lnTo>
                      <a:pt x="76607" y="96097"/>
                    </a:lnTo>
                    <a:lnTo>
                      <a:pt x="73765" y="97125"/>
                    </a:lnTo>
                    <a:lnTo>
                      <a:pt x="64436" y="92708"/>
                    </a:lnTo>
                    <a:lnTo>
                      <a:pt x="64572" y="89020"/>
                    </a:lnTo>
                    <a:lnTo>
                      <a:pt x="64946" y="87570"/>
                    </a:lnTo>
                    <a:close/>
                    <a:moveTo>
                      <a:pt x="45958" y="86889"/>
                    </a:moveTo>
                    <a:lnTo>
                      <a:pt x="47410" y="87316"/>
                    </a:lnTo>
                    <a:lnTo>
                      <a:pt x="49211" y="88633"/>
                    </a:lnTo>
                    <a:lnTo>
                      <a:pt x="50685" y="88913"/>
                    </a:lnTo>
                    <a:lnTo>
                      <a:pt x="52702" y="90027"/>
                    </a:lnTo>
                    <a:lnTo>
                      <a:pt x="52249" y="90425"/>
                    </a:lnTo>
                    <a:lnTo>
                      <a:pt x="50765" y="90744"/>
                    </a:lnTo>
                    <a:lnTo>
                      <a:pt x="49068" y="90076"/>
                    </a:lnTo>
                    <a:lnTo>
                      <a:pt x="46306" y="87558"/>
                    </a:lnTo>
                    <a:close/>
                    <a:moveTo>
                      <a:pt x="91822" y="83772"/>
                    </a:moveTo>
                    <a:lnTo>
                      <a:pt x="92618" y="84486"/>
                    </a:lnTo>
                    <a:lnTo>
                      <a:pt x="94987" y="84785"/>
                    </a:lnTo>
                    <a:lnTo>
                      <a:pt x="96145" y="85207"/>
                    </a:lnTo>
                    <a:lnTo>
                      <a:pt x="97112" y="85827"/>
                    </a:lnTo>
                    <a:lnTo>
                      <a:pt x="97907" y="86796"/>
                    </a:lnTo>
                    <a:lnTo>
                      <a:pt x="97062" y="87254"/>
                    </a:lnTo>
                    <a:lnTo>
                      <a:pt x="93668" y="86918"/>
                    </a:lnTo>
                    <a:lnTo>
                      <a:pt x="89841" y="89047"/>
                    </a:lnTo>
                    <a:lnTo>
                      <a:pt x="88390" y="88374"/>
                    </a:lnTo>
                    <a:lnTo>
                      <a:pt x="88939" y="87014"/>
                    </a:lnTo>
                    <a:lnTo>
                      <a:pt x="89338" y="86518"/>
                    </a:lnTo>
                    <a:lnTo>
                      <a:pt x="90625" y="85941"/>
                    </a:lnTo>
                    <a:lnTo>
                      <a:pt x="91485" y="85096"/>
                    </a:lnTo>
                    <a:close/>
                    <a:moveTo>
                      <a:pt x="36701" y="83621"/>
                    </a:moveTo>
                    <a:lnTo>
                      <a:pt x="37787" y="83953"/>
                    </a:lnTo>
                    <a:lnTo>
                      <a:pt x="41512" y="86160"/>
                    </a:lnTo>
                    <a:lnTo>
                      <a:pt x="42814" y="88573"/>
                    </a:lnTo>
                    <a:lnTo>
                      <a:pt x="42892" y="89234"/>
                    </a:lnTo>
                    <a:lnTo>
                      <a:pt x="40590" y="89661"/>
                    </a:lnTo>
                    <a:lnTo>
                      <a:pt x="39413" y="88919"/>
                    </a:lnTo>
                    <a:lnTo>
                      <a:pt x="37254" y="88632"/>
                    </a:lnTo>
                    <a:lnTo>
                      <a:pt x="36479" y="83902"/>
                    </a:lnTo>
                    <a:close/>
                    <a:moveTo>
                      <a:pt x="61992" y="80886"/>
                    </a:moveTo>
                    <a:lnTo>
                      <a:pt x="62568" y="80938"/>
                    </a:lnTo>
                    <a:lnTo>
                      <a:pt x="61899" y="83834"/>
                    </a:lnTo>
                    <a:lnTo>
                      <a:pt x="58459" y="91894"/>
                    </a:lnTo>
                    <a:lnTo>
                      <a:pt x="57770" y="93394"/>
                    </a:lnTo>
                    <a:lnTo>
                      <a:pt x="56790" y="93567"/>
                    </a:lnTo>
                    <a:lnTo>
                      <a:pt x="55457" y="91084"/>
                    </a:lnTo>
                    <a:lnTo>
                      <a:pt x="55285" y="90307"/>
                    </a:lnTo>
                    <a:lnTo>
                      <a:pt x="56850" y="88716"/>
                    </a:lnTo>
                    <a:lnTo>
                      <a:pt x="57863" y="86912"/>
                    </a:lnTo>
                    <a:lnTo>
                      <a:pt x="60482" y="84139"/>
                    </a:lnTo>
                    <a:close/>
                    <a:moveTo>
                      <a:pt x="146910" y="76604"/>
                    </a:moveTo>
                    <a:lnTo>
                      <a:pt x="155031" y="81297"/>
                    </a:lnTo>
                    <a:lnTo>
                      <a:pt x="155130" y="83063"/>
                    </a:lnTo>
                    <a:lnTo>
                      <a:pt x="154038" y="85072"/>
                    </a:lnTo>
                    <a:lnTo>
                      <a:pt x="153222" y="85592"/>
                    </a:lnTo>
                    <a:lnTo>
                      <a:pt x="149568" y="84731"/>
                    </a:lnTo>
                    <a:lnTo>
                      <a:pt x="145115" y="82599"/>
                    </a:lnTo>
                    <a:lnTo>
                      <a:pt x="145767" y="78415"/>
                    </a:lnTo>
                    <a:close/>
                    <a:moveTo>
                      <a:pt x="55309" y="66827"/>
                    </a:moveTo>
                    <a:lnTo>
                      <a:pt x="55803" y="66921"/>
                    </a:lnTo>
                    <a:lnTo>
                      <a:pt x="56725" y="68538"/>
                    </a:lnTo>
                    <a:lnTo>
                      <a:pt x="57859" y="71982"/>
                    </a:lnTo>
                    <a:lnTo>
                      <a:pt x="59653" y="75828"/>
                    </a:lnTo>
                    <a:lnTo>
                      <a:pt x="58904" y="77436"/>
                    </a:lnTo>
                    <a:lnTo>
                      <a:pt x="59413" y="79495"/>
                    </a:lnTo>
                    <a:lnTo>
                      <a:pt x="58902" y="81640"/>
                    </a:lnTo>
                    <a:lnTo>
                      <a:pt x="55332" y="84132"/>
                    </a:lnTo>
                    <a:lnTo>
                      <a:pt x="51329" y="84244"/>
                    </a:lnTo>
                    <a:lnTo>
                      <a:pt x="47168" y="83041"/>
                    </a:lnTo>
                    <a:lnTo>
                      <a:pt x="41290" y="80722"/>
                    </a:lnTo>
                    <a:lnTo>
                      <a:pt x="40817" y="79419"/>
                    </a:lnTo>
                    <a:lnTo>
                      <a:pt x="39992" y="78697"/>
                    </a:lnTo>
                    <a:lnTo>
                      <a:pt x="38420" y="74737"/>
                    </a:lnTo>
                    <a:lnTo>
                      <a:pt x="38457" y="69843"/>
                    </a:lnTo>
                    <a:lnTo>
                      <a:pt x="41411" y="69229"/>
                    </a:lnTo>
                    <a:lnTo>
                      <a:pt x="47865" y="66889"/>
                    </a:lnTo>
                    <a:lnTo>
                      <a:pt x="49357" y="67257"/>
                    </a:lnTo>
                    <a:lnTo>
                      <a:pt x="50914" y="68454"/>
                    </a:lnTo>
                    <a:lnTo>
                      <a:pt x="52706" y="68525"/>
                    </a:lnTo>
                    <a:close/>
                    <a:moveTo>
                      <a:pt x="99012" y="64738"/>
                    </a:moveTo>
                    <a:lnTo>
                      <a:pt x="99472" y="64765"/>
                    </a:lnTo>
                    <a:lnTo>
                      <a:pt x="100101" y="65775"/>
                    </a:lnTo>
                    <a:lnTo>
                      <a:pt x="100483" y="67333"/>
                    </a:lnTo>
                    <a:lnTo>
                      <a:pt x="98401" y="68650"/>
                    </a:lnTo>
                    <a:lnTo>
                      <a:pt x="97943" y="68581"/>
                    </a:lnTo>
                    <a:lnTo>
                      <a:pt x="97267" y="66773"/>
                    </a:lnTo>
                    <a:lnTo>
                      <a:pt x="98365" y="65672"/>
                    </a:lnTo>
                    <a:close/>
                    <a:moveTo>
                      <a:pt x="53637" y="55046"/>
                    </a:moveTo>
                    <a:lnTo>
                      <a:pt x="55609" y="57468"/>
                    </a:lnTo>
                    <a:lnTo>
                      <a:pt x="56170" y="58606"/>
                    </a:lnTo>
                    <a:lnTo>
                      <a:pt x="55410" y="59965"/>
                    </a:lnTo>
                    <a:lnTo>
                      <a:pt x="54967" y="61545"/>
                    </a:lnTo>
                    <a:lnTo>
                      <a:pt x="54592" y="62103"/>
                    </a:lnTo>
                    <a:lnTo>
                      <a:pt x="53190" y="61522"/>
                    </a:lnTo>
                    <a:lnTo>
                      <a:pt x="53043" y="59511"/>
                    </a:lnTo>
                    <a:lnTo>
                      <a:pt x="53575" y="57704"/>
                    </a:lnTo>
                    <a:lnTo>
                      <a:pt x="52950" y="56086"/>
                    </a:lnTo>
                    <a:close/>
                    <a:moveTo>
                      <a:pt x="92910" y="50986"/>
                    </a:moveTo>
                    <a:lnTo>
                      <a:pt x="95231" y="51493"/>
                    </a:lnTo>
                    <a:lnTo>
                      <a:pt x="97389" y="52194"/>
                    </a:lnTo>
                    <a:lnTo>
                      <a:pt x="98559" y="52797"/>
                    </a:lnTo>
                    <a:lnTo>
                      <a:pt x="99215" y="53766"/>
                    </a:lnTo>
                    <a:lnTo>
                      <a:pt x="97768" y="56072"/>
                    </a:lnTo>
                    <a:lnTo>
                      <a:pt x="97367" y="57334"/>
                    </a:lnTo>
                    <a:lnTo>
                      <a:pt x="98339" y="61483"/>
                    </a:lnTo>
                    <a:lnTo>
                      <a:pt x="98392" y="64591"/>
                    </a:lnTo>
                    <a:lnTo>
                      <a:pt x="97818" y="65495"/>
                    </a:lnTo>
                    <a:lnTo>
                      <a:pt x="96974" y="66090"/>
                    </a:lnTo>
                    <a:lnTo>
                      <a:pt x="94765" y="66721"/>
                    </a:lnTo>
                    <a:lnTo>
                      <a:pt x="92852" y="67602"/>
                    </a:lnTo>
                    <a:lnTo>
                      <a:pt x="91146" y="69149"/>
                    </a:lnTo>
                    <a:lnTo>
                      <a:pt x="90517" y="71359"/>
                    </a:lnTo>
                    <a:lnTo>
                      <a:pt x="91852" y="72974"/>
                    </a:lnTo>
                    <a:lnTo>
                      <a:pt x="94279" y="73859"/>
                    </a:lnTo>
                    <a:lnTo>
                      <a:pt x="94897" y="76930"/>
                    </a:lnTo>
                    <a:lnTo>
                      <a:pt x="92893" y="78444"/>
                    </a:lnTo>
                    <a:lnTo>
                      <a:pt x="87751" y="79954"/>
                    </a:lnTo>
                    <a:lnTo>
                      <a:pt x="87211" y="83594"/>
                    </a:lnTo>
                    <a:lnTo>
                      <a:pt x="87378" y="86459"/>
                    </a:lnTo>
                    <a:lnTo>
                      <a:pt x="87285" y="88539"/>
                    </a:lnTo>
                    <a:lnTo>
                      <a:pt x="86877" y="91414"/>
                    </a:lnTo>
                    <a:lnTo>
                      <a:pt x="82717" y="92723"/>
                    </a:lnTo>
                    <a:lnTo>
                      <a:pt x="80034" y="88345"/>
                    </a:lnTo>
                    <a:lnTo>
                      <a:pt x="80010" y="86590"/>
                    </a:lnTo>
                    <a:lnTo>
                      <a:pt x="79209" y="84540"/>
                    </a:lnTo>
                    <a:lnTo>
                      <a:pt x="79058" y="82791"/>
                    </a:lnTo>
                    <a:lnTo>
                      <a:pt x="78107" y="79991"/>
                    </a:lnTo>
                    <a:lnTo>
                      <a:pt x="74173" y="79233"/>
                    </a:lnTo>
                    <a:lnTo>
                      <a:pt x="72646" y="79133"/>
                    </a:lnTo>
                    <a:lnTo>
                      <a:pt x="70510" y="79654"/>
                    </a:lnTo>
                    <a:lnTo>
                      <a:pt x="69981" y="79451"/>
                    </a:lnTo>
                    <a:lnTo>
                      <a:pt x="67425" y="75620"/>
                    </a:lnTo>
                    <a:lnTo>
                      <a:pt x="67846" y="71386"/>
                    </a:lnTo>
                    <a:lnTo>
                      <a:pt x="66481" y="69246"/>
                    </a:lnTo>
                    <a:lnTo>
                      <a:pt x="66293" y="68277"/>
                    </a:lnTo>
                    <a:lnTo>
                      <a:pt x="66326" y="67203"/>
                    </a:lnTo>
                    <a:lnTo>
                      <a:pt x="65205" y="66317"/>
                    </a:lnTo>
                    <a:lnTo>
                      <a:pt x="63845" y="65848"/>
                    </a:lnTo>
                    <a:lnTo>
                      <a:pt x="63184" y="63455"/>
                    </a:lnTo>
                    <a:lnTo>
                      <a:pt x="64747" y="62875"/>
                    </a:lnTo>
                    <a:lnTo>
                      <a:pt x="68612" y="63155"/>
                    </a:lnTo>
                    <a:lnTo>
                      <a:pt x="69742" y="62992"/>
                    </a:lnTo>
                    <a:lnTo>
                      <a:pt x="70776" y="62493"/>
                    </a:lnTo>
                    <a:lnTo>
                      <a:pt x="73903" y="58553"/>
                    </a:lnTo>
                    <a:lnTo>
                      <a:pt x="73812" y="57684"/>
                    </a:lnTo>
                    <a:lnTo>
                      <a:pt x="74147" y="56556"/>
                    </a:lnTo>
                    <a:lnTo>
                      <a:pt x="77531" y="56138"/>
                    </a:lnTo>
                    <a:lnTo>
                      <a:pt x="79038" y="57662"/>
                    </a:lnTo>
                    <a:lnTo>
                      <a:pt x="78736" y="60102"/>
                    </a:lnTo>
                    <a:lnTo>
                      <a:pt x="78928" y="63224"/>
                    </a:lnTo>
                    <a:lnTo>
                      <a:pt x="80977" y="64072"/>
                    </a:lnTo>
                    <a:lnTo>
                      <a:pt x="81776" y="64197"/>
                    </a:lnTo>
                    <a:lnTo>
                      <a:pt x="82629" y="61892"/>
                    </a:lnTo>
                    <a:lnTo>
                      <a:pt x="83227" y="60771"/>
                    </a:lnTo>
                    <a:lnTo>
                      <a:pt x="84039" y="60146"/>
                    </a:lnTo>
                    <a:lnTo>
                      <a:pt x="84315" y="58036"/>
                    </a:lnTo>
                    <a:lnTo>
                      <a:pt x="83834" y="56747"/>
                    </a:lnTo>
                    <a:lnTo>
                      <a:pt x="82808" y="55786"/>
                    </a:lnTo>
                    <a:lnTo>
                      <a:pt x="86639" y="53169"/>
                    </a:lnTo>
                    <a:lnTo>
                      <a:pt x="90604" y="51094"/>
                    </a:lnTo>
                    <a:close/>
                    <a:moveTo>
                      <a:pt x="65546" y="12961"/>
                    </a:moveTo>
                    <a:lnTo>
                      <a:pt x="67509" y="13184"/>
                    </a:lnTo>
                    <a:lnTo>
                      <a:pt x="65350" y="14644"/>
                    </a:lnTo>
                    <a:lnTo>
                      <a:pt x="64803" y="15417"/>
                    </a:lnTo>
                    <a:lnTo>
                      <a:pt x="63903" y="16160"/>
                    </a:lnTo>
                    <a:lnTo>
                      <a:pt x="60860" y="15109"/>
                    </a:lnTo>
                    <a:lnTo>
                      <a:pt x="62204" y="13639"/>
                    </a:lnTo>
                    <a:close/>
                    <a:moveTo>
                      <a:pt x="55026" y="0"/>
                    </a:moveTo>
                    <a:lnTo>
                      <a:pt x="52173" y="2816"/>
                    </a:lnTo>
                    <a:lnTo>
                      <a:pt x="51715" y="3905"/>
                    </a:lnTo>
                    <a:lnTo>
                      <a:pt x="51370" y="5573"/>
                    </a:lnTo>
                    <a:lnTo>
                      <a:pt x="53415" y="9192"/>
                    </a:lnTo>
                    <a:lnTo>
                      <a:pt x="52983" y="11391"/>
                    </a:lnTo>
                    <a:lnTo>
                      <a:pt x="53127" y="15713"/>
                    </a:lnTo>
                    <a:lnTo>
                      <a:pt x="51199" y="17962"/>
                    </a:lnTo>
                    <a:lnTo>
                      <a:pt x="49023" y="22738"/>
                    </a:lnTo>
                    <a:lnTo>
                      <a:pt x="48085" y="23440"/>
                    </a:lnTo>
                    <a:lnTo>
                      <a:pt x="47885" y="29001"/>
                    </a:lnTo>
                    <a:lnTo>
                      <a:pt x="48098" y="30326"/>
                    </a:lnTo>
                    <a:lnTo>
                      <a:pt x="47789" y="35374"/>
                    </a:lnTo>
                    <a:lnTo>
                      <a:pt x="50020" y="37437"/>
                    </a:lnTo>
                    <a:lnTo>
                      <a:pt x="52378" y="38515"/>
                    </a:lnTo>
                    <a:lnTo>
                      <a:pt x="60243" y="38477"/>
                    </a:lnTo>
                    <a:lnTo>
                      <a:pt x="61059" y="39383"/>
                    </a:lnTo>
                    <a:lnTo>
                      <a:pt x="62018" y="40939"/>
                    </a:lnTo>
                    <a:lnTo>
                      <a:pt x="61316" y="43578"/>
                    </a:lnTo>
                    <a:lnTo>
                      <a:pt x="60476" y="45567"/>
                    </a:lnTo>
                    <a:lnTo>
                      <a:pt x="58198" y="47241"/>
                    </a:lnTo>
                    <a:lnTo>
                      <a:pt x="55274" y="48488"/>
                    </a:lnTo>
                    <a:lnTo>
                      <a:pt x="53456" y="48543"/>
                    </a:lnTo>
                    <a:lnTo>
                      <a:pt x="50979" y="46172"/>
                    </a:lnTo>
                    <a:lnTo>
                      <a:pt x="49802" y="46941"/>
                    </a:lnTo>
                    <a:lnTo>
                      <a:pt x="48586" y="48150"/>
                    </a:lnTo>
                    <a:lnTo>
                      <a:pt x="46550" y="54627"/>
                    </a:lnTo>
                    <a:lnTo>
                      <a:pt x="45585" y="58992"/>
                    </a:lnTo>
                    <a:lnTo>
                      <a:pt x="45062" y="59346"/>
                    </a:lnTo>
                    <a:lnTo>
                      <a:pt x="43911" y="58703"/>
                    </a:lnTo>
                    <a:lnTo>
                      <a:pt x="41923" y="58653"/>
                    </a:lnTo>
                    <a:lnTo>
                      <a:pt x="39409" y="59687"/>
                    </a:lnTo>
                    <a:lnTo>
                      <a:pt x="40698" y="60612"/>
                    </a:lnTo>
                    <a:lnTo>
                      <a:pt x="42061" y="62217"/>
                    </a:lnTo>
                    <a:lnTo>
                      <a:pt x="41516" y="63021"/>
                    </a:lnTo>
                    <a:lnTo>
                      <a:pt x="39305" y="63889"/>
                    </a:lnTo>
                    <a:lnTo>
                      <a:pt x="37345" y="65645"/>
                    </a:lnTo>
                    <a:lnTo>
                      <a:pt x="36524" y="66973"/>
                    </a:lnTo>
                    <a:lnTo>
                      <a:pt x="34051" y="68543"/>
                    </a:lnTo>
                    <a:lnTo>
                      <a:pt x="32497" y="70532"/>
                    </a:lnTo>
                    <a:lnTo>
                      <a:pt x="33259" y="72995"/>
                    </a:lnTo>
                    <a:lnTo>
                      <a:pt x="33583" y="75156"/>
                    </a:lnTo>
                    <a:lnTo>
                      <a:pt x="34263" y="77540"/>
                    </a:lnTo>
                    <a:lnTo>
                      <a:pt x="33650" y="79442"/>
                    </a:lnTo>
                    <a:lnTo>
                      <a:pt x="30588" y="82168"/>
                    </a:lnTo>
                    <a:lnTo>
                      <a:pt x="29459" y="84528"/>
                    </a:lnTo>
                    <a:lnTo>
                      <a:pt x="32082" y="84498"/>
                    </a:lnTo>
                    <a:lnTo>
                      <a:pt x="33697" y="85043"/>
                    </a:lnTo>
                    <a:lnTo>
                      <a:pt x="34643" y="85740"/>
                    </a:lnTo>
                    <a:lnTo>
                      <a:pt x="35619" y="86727"/>
                    </a:lnTo>
                    <a:lnTo>
                      <a:pt x="35021" y="87946"/>
                    </a:lnTo>
                    <a:lnTo>
                      <a:pt x="35783" y="91101"/>
                    </a:lnTo>
                    <a:lnTo>
                      <a:pt x="35457" y="91101"/>
                    </a:lnTo>
                    <a:lnTo>
                      <a:pt x="34047" y="90830"/>
                    </a:lnTo>
                    <a:lnTo>
                      <a:pt x="33043" y="90184"/>
                    </a:lnTo>
                    <a:lnTo>
                      <a:pt x="30454" y="90644"/>
                    </a:lnTo>
                    <a:lnTo>
                      <a:pt x="26988" y="91691"/>
                    </a:lnTo>
                    <a:lnTo>
                      <a:pt x="25064" y="91638"/>
                    </a:lnTo>
                    <a:lnTo>
                      <a:pt x="23535" y="90514"/>
                    </a:lnTo>
                    <a:lnTo>
                      <a:pt x="17280" y="88911"/>
                    </a:lnTo>
                    <a:lnTo>
                      <a:pt x="16269" y="88781"/>
                    </a:lnTo>
                    <a:lnTo>
                      <a:pt x="12145" y="88714"/>
                    </a:lnTo>
                    <a:lnTo>
                      <a:pt x="12136" y="88711"/>
                    </a:lnTo>
                    <a:lnTo>
                      <a:pt x="11939" y="86176"/>
                    </a:lnTo>
                    <a:lnTo>
                      <a:pt x="11428" y="84343"/>
                    </a:lnTo>
                    <a:lnTo>
                      <a:pt x="9983" y="81613"/>
                    </a:lnTo>
                    <a:lnTo>
                      <a:pt x="12125" y="80954"/>
                    </a:lnTo>
                    <a:lnTo>
                      <a:pt x="11711" y="75622"/>
                    </a:lnTo>
                    <a:lnTo>
                      <a:pt x="10933" y="72852"/>
                    </a:lnTo>
                    <a:lnTo>
                      <a:pt x="4949" y="70003"/>
                    </a:lnTo>
                    <a:lnTo>
                      <a:pt x="236" y="67231"/>
                    </a:lnTo>
                    <a:lnTo>
                      <a:pt x="1324" y="57872"/>
                    </a:lnTo>
                    <a:lnTo>
                      <a:pt x="1788" y="55344"/>
                    </a:lnTo>
                    <a:lnTo>
                      <a:pt x="0" y="50431"/>
                    </a:lnTo>
                    <a:lnTo>
                      <a:pt x="186" y="44763"/>
                    </a:lnTo>
                    <a:lnTo>
                      <a:pt x="939" y="35802"/>
                    </a:lnTo>
                    <a:lnTo>
                      <a:pt x="2438" y="35451"/>
                    </a:lnTo>
                    <a:lnTo>
                      <a:pt x="3537" y="35494"/>
                    </a:lnTo>
                    <a:lnTo>
                      <a:pt x="7776" y="37105"/>
                    </a:lnTo>
                    <a:lnTo>
                      <a:pt x="9541" y="37266"/>
                    </a:lnTo>
                    <a:lnTo>
                      <a:pt x="10750" y="38703"/>
                    </a:lnTo>
                    <a:lnTo>
                      <a:pt x="12166" y="39295"/>
                    </a:lnTo>
                    <a:lnTo>
                      <a:pt x="13192" y="37768"/>
                    </a:lnTo>
                    <a:lnTo>
                      <a:pt x="13591" y="35156"/>
                    </a:lnTo>
                    <a:lnTo>
                      <a:pt x="16951" y="31770"/>
                    </a:lnTo>
                    <a:lnTo>
                      <a:pt x="19305" y="30519"/>
                    </a:lnTo>
                    <a:lnTo>
                      <a:pt x="20910" y="29918"/>
                    </a:lnTo>
                    <a:lnTo>
                      <a:pt x="22529" y="31286"/>
                    </a:lnTo>
                    <a:lnTo>
                      <a:pt x="23768" y="32821"/>
                    </a:lnTo>
                    <a:lnTo>
                      <a:pt x="24062" y="29460"/>
                    </a:lnTo>
                    <a:lnTo>
                      <a:pt x="25062" y="23042"/>
                    </a:lnTo>
                    <a:lnTo>
                      <a:pt x="21868" y="22033"/>
                    </a:lnTo>
                    <a:lnTo>
                      <a:pt x="19266" y="22903"/>
                    </a:lnTo>
                    <a:lnTo>
                      <a:pt x="16686" y="26973"/>
                    </a:lnTo>
                    <a:lnTo>
                      <a:pt x="14384" y="32078"/>
                    </a:lnTo>
                    <a:lnTo>
                      <a:pt x="10650" y="32546"/>
                    </a:lnTo>
                    <a:lnTo>
                      <a:pt x="7670" y="33989"/>
                    </a:lnTo>
                    <a:lnTo>
                      <a:pt x="4980" y="32493"/>
                    </a:lnTo>
                    <a:lnTo>
                      <a:pt x="3246" y="31174"/>
                    </a:lnTo>
                    <a:lnTo>
                      <a:pt x="3203" y="29241"/>
                    </a:lnTo>
                    <a:lnTo>
                      <a:pt x="3596" y="28074"/>
                    </a:lnTo>
                    <a:lnTo>
                      <a:pt x="6757" y="23905"/>
                    </a:lnTo>
                    <a:lnTo>
                      <a:pt x="10992" y="19893"/>
                    </a:lnTo>
                    <a:lnTo>
                      <a:pt x="15258" y="19932"/>
                    </a:lnTo>
                    <a:lnTo>
                      <a:pt x="18370" y="18649"/>
                    </a:lnTo>
                    <a:lnTo>
                      <a:pt x="20229" y="18495"/>
                    </a:lnTo>
                    <a:lnTo>
                      <a:pt x="26034" y="18777"/>
                    </a:lnTo>
                    <a:lnTo>
                      <a:pt x="29014" y="17897"/>
                    </a:lnTo>
                    <a:lnTo>
                      <a:pt x="31683" y="16054"/>
                    </a:lnTo>
                    <a:lnTo>
                      <a:pt x="37450" y="8241"/>
                    </a:lnTo>
                    <a:lnTo>
                      <a:pt x="40705" y="4976"/>
                    </a:lnTo>
                    <a:lnTo>
                      <a:pt x="47267" y="3825"/>
                    </a:lnTo>
                    <a:lnTo>
                      <a:pt x="53330" y="48"/>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33" name="ee4p_DK_2_15912"/>
              <p:cNvSpPr>
                <a:spLocks noChangeAspect="1"/>
              </p:cNvSpPr>
              <p:nvPr>
                <p:custDataLst>
                  <p:tags r:id="rId11"/>
                </p:custDataLst>
              </p:nvPr>
            </p:nvSpPr>
            <p:spPr>
              <a:xfrm>
                <a:off x="3121066" y="2995743"/>
                <a:ext cx="89108" cy="127081"/>
              </a:xfrm>
              <a:custGeom>
                <a:avLst/>
                <a:gdLst>
                  <a:gd name="connsiteX0" fmla="*/ 10785 w 22478"/>
                  <a:gd name="connsiteY0" fmla="*/ 24608 h 32057"/>
                  <a:gd name="connsiteX1" fmla="*/ 11425 w 22478"/>
                  <a:gd name="connsiteY1" fmla="*/ 24727 h 32057"/>
                  <a:gd name="connsiteX2" fmla="*/ 11961 w 22478"/>
                  <a:gd name="connsiteY2" fmla="*/ 25678 h 32057"/>
                  <a:gd name="connsiteX3" fmla="*/ 14429 w 22478"/>
                  <a:gd name="connsiteY3" fmla="*/ 26302 h 32057"/>
                  <a:gd name="connsiteX4" fmla="*/ 15079 w 22478"/>
                  <a:gd name="connsiteY4" fmla="*/ 26771 h 32057"/>
                  <a:gd name="connsiteX5" fmla="*/ 15070 w 22478"/>
                  <a:gd name="connsiteY5" fmla="*/ 27927 h 32057"/>
                  <a:gd name="connsiteX6" fmla="*/ 15900 w 22478"/>
                  <a:gd name="connsiteY6" fmla="*/ 29296 h 32057"/>
                  <a:gd name="connsiteX7" fmla="*/ 15990 w 22478"/>
                  <a:gd name="connsiteY7" fmla="*/ 31032 h 32057"/>
                  <a:gd name="connsiteX8" fmla="*/ 16427 w 22478"/>
                  <a:gd name="connsiteY8" fmla="*/ 32057 h 32057"/>
                  <a:gd name="connsiteX9" fmla="*/ 15911 w 22478"/>
                  <a:gd name="connsiteY9" fmla="*/ 31943 h 32057"/>
                  <a:gd name="connsiteX10" fmla="*/ 14419 w 22478"/>
                  <a:gd name="connsiteY10" fmla="*/ 30774 h 32057"/>
                  <a:gd name="connsiteX11" fmla="*/ 11818 w 22478"/>
                  <a:gd name="connsiteY11" fmla="*/ 27982 h 32057"/>
                  <a:gd name="connsiteX12" fmla="*/ 10909 w 22478"/>
                  <a:gd name="connsiteY12" fmla="*/ 25673 h 32057"/>
                  <a:gd name="connsiteX13" fmla="*/ 12842 w 22478"/>
                  <a:gd name="connsiteY13" fmla="*/ 15452 h 32057"/>
                  <a:gd name="connsiteX14" fmla="*/ 13971 w 22478"/>
                  <a:gd name="connsiteY14" fmla="*/ 15736 h 32057"/>
                  <a:gd name="connsiteX15" fmla="*/ 16816 w 22478"/>
                  <a:gd name="connsiteY15" fmla="*/ 16880 h 32057"/>
                  <a:gd name="connsiteX16" fmla="*/ 17618 w 22478"/>
                  <a:gd name="connsiteY16" fmla="*/ 18073 h 32057"/>
                  <a:gd name="connsiteX17" fmla="*/ 17676 w 22478"/>
                  <a:gd name="connsiteY17" fmla="*/ 18779 h 32057"/>
                  <a:gd name="connsiteX18" fmla="*/ 17243 w 22478"/>
                  <a:gd name="connsiteY18" fmla="*/ 20059 h 32057"/>
                  <a:gd name="connsiteX19" fmla="*/ 16637 w 22478"/>
                  <a:gd name="connsiteY19" fmla="*/ 20048 h 32057"/>
                  <a:gd name="connsiteX20" fmla="*/ 14557 w 22478"/>
                  <a:gd name="connsiteY20" fmla="*/ 18460 h 32057"/>
                  <a:gd name="connsiteX21" fmla="*/ 12901 w 22478"/>
                  <a:gd name="connsiteY21" fmla="*/ 17595 h 32057"/>
                  <a:gd name="connsiteX22" fmla="*/ 12352 w 22478"/>
                  <a:gd name="connsiteY22" fmla="*/ 16864 h 32057"/>
                  <a:gd name="connsiteX23" fmla="*/ 11892 w 22478"/>
                  <a:gd name="connsiteY23" fmla="*/ 15608 h 32057"/>
                  <a:gd name="connsiteX24" fmla="*/ 4141 w 22478"/>
                  <a:gd name="connsiteY24" fmla="*/ 7004 h 32057"/>
                  <a:gd name="connsiteX25" fmla="*/ 5212 w 22478"/>
                  <a:gd name="connsiteY25" fmla="*/ 7411 h 32057"/>
                  <a:gd name="connsiteX26" fmla="*/ 7197 w 22478"/>
                  <a:gd name="connsiteY26" fmla="*/ 8737 h 32057"/>
                  <a:gd name="connsiteX27" fmla="*/ 7903 w 22478"/>
                  <a:gd name="connsiteY27" fmla="*/ 9669 h 32057"/>
                  <a:gd name="connsiteX28" fmla="*/ 6762 w 22478"/>
                  <a:gd name="connsiteY28" fmla="*/ 10571 h 32057"/>
                  <a:gd name="connsiteX29" fmla="*/ 5377 w 22478"/>
                  <a:gd name="connsiteY29" fmla="*/ 10803 h 32057"/>
                  <a:gd name="connsiteX30" fmla="*/ 3707 w 22478"/>
                  <a:gd name="connsiteY30" fmla="*/ 10595 h 32057"/>
                  <a:gd name="connsiteX31" fmla="*/ 962 w 22478"/>
                  <a:gd name="connsiteY31" fmla="*/ 9616 h 32057"/>
                  <a:gd name="connsiteX32" fmla="*/ 0 w 22478"/>
                  <a:gd name="connsiteY32" fmla="*/ 7378 h 32057"/>
                  <a:gd name="connsiteX33" fmla="*/ 1898 w 22478"/>
                  <a:gd name="connsiteY33" fmla="*/ 7433 h 32057"/>
                  <a:gd name="connsiteX34" fmla="*/ 10259 w 22478"/>
                  <a:gd name="connsiteY34" fmla="*/ 1351 h 32057"/>
                  <a:gd name="connsiteX35" fmla="*/ 13686 w 22478"/>
                  <a:gd name="connsiteY35" fmla="*/ 3076 h 32057"/>
                  <a:gd name="connsiteX36" fmla="*/ 17502 w 22478"/>
                  <a:gd name="connsiteY36" fmla="*/ 4380 h 32057"/>
                  <a:gd name="connsiteX37" fmla="*/ 16955 w 22478"/>
                  <a:gd name="connsiteY37" fmla="*/ 8974 h 32057"/>
                  <a:gd name="connsiteX38" fmla="*/ 16057 w 22478"/>
                  <a:gd name="connsiteY38" fmla="*/ 8948 h 32057"/>
                  <a:gd name="connsiteX39" fmla="*/ 14454 w 22478"/>
                  <a:gd name="connsiteY39" fmla="*/ 7679 h 32057"/>
                  <a:gd name="connsiteX40" fmla="*/ 13248 w 22478"/>
                  <a:gd name="connsiteY40" fmla="*/ 7418 h 32057"/>
                  <a:gd name="connsiteX41" fmla="*/ 12871 w 22478"/>
                  <a:gd name="connsiteY41" fmla="*/ 8096 h 32057"/>
                  <a:gd name="connsiteX42" fmla="*/ 12933 w 22478"/>
                  <a:gd name="connsiteY42" fmla="*/ 8912 h 32057"/>
                  <a:gd name="connsiteX43" fmla="*/ 13557 w 22478"/>
                  <a:gd name="connsiteY43" fmla="*/ 9424 h 32057"/>
                  <a:gd name="connsiteX44" fmla="*/ 15479 w 22478"/>
                  <a:gd name="connsiteY44" fmla="*/ 12498 h 32057"/>
                  <a:gd name="connsiteX45" fmla="*/ 15659 w 22478"/>
                  <a:gd name="connsiteY45" fmla="*/ 13392 h 32057"/>
                  <a:gd name="connsiteX46" fmla="*/ 15421 w 22478"/>
                  <a:gd name="connsiteY46" fmla="*/ 13825 h 32057"/>
                  <a:gd name="connsiteX47" fmla="*/ 13552 w 22478"/>
                  <a:gd name="connsiteY47" fmla="*/ 12939 h 32057"/>
                  <a:gd name="connsiteX48" fmla="*/ 9044 w 22478"/>
                  <a:gd name="connsiteY48" fmla="*/ 8960 h 32057"/>
                  <a:gd name="connsiteX49" fmla="*/ 5537 w 22478"/>
                  <a:gd name="connsiteY49" fmla="*/ 2403 h 32057"/>
                  <a:gd name="connsiteX50" fmla="*/ 19193 w 22478"/>
                  <a:gd name="connsiteY50" fmla="*/ 0 h 32057"/>
                  <a:gd name="connsiteX51" fmla="*/ 20996 w 22478"/>
                  <a:gd name="connsiteY51" fmla="*/ 2187 h 32057"/>
                  <a:gd name="connsiteX52" fmla="*/ 22478 w 22478"/>
                  <a:gd name="connsiteY52" fmla="*/ 3327 h 32057"/>
                  <a:gd name="connsiteX53" fmla="*/ 21420 w 22478"/>
                  <a:gd name="connsiteY53" fmla="*/ 5796 h 32057"/>
                  <a:gd name="connsiteX54" fmla="*/ 19854 w 22478"/>
                  <a:gd name="connsiteY54" fmla="*/ 5408 h 32057"/>
                  <a:gd name="connsiteX55" fmla="*/ 19424 w 22478"/>
                  <a:gd name="connsiteY55" fmla="*/ 5143 h 32057"/>
                  <a:gd name="connsiteX56" fmla="*/ 19085 w 22478"/>
                  <a:gd name="connsiteY56" fmla="*/ 4496 h 32057"/>
                  <a:gd name="connsiteX57" fmla="*/ 19249 w 22478"/>
                  <a:gd name="connsiteY57" fmla="*/ 2659 h 3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2478" h="32057">
                    <a:moveTo>
                      <a:pt x="10785" y="24608"/>
                    </a:moveTo>
                    <a:lnTo>
                      <a:pt x="11425" y="24727"/>
                    </a:lnTo>
                    <a:lnTo>
                      <a:pt x="11961" y="25678"/>
                    </a:lnTo>
                    <a:lnTo>
                      <a:pt x="14429" y="26302"/>
                    </a:lnTo>
                    <a:lnTo>
                      <a:pt x="15079" y="26771"/>
                    </a:lnTo>
                    <a:lnTo>
                      <a:pt x="15070" y="27927"/>
                    </a:lnTo>
                    <a:lnTo>
                      <a:pt x="15900" y="29296"/>
                    </a:lnTo>
                    <a:lnTo>
                      <a:pt x="15990" y="31032"/>
                    </a:lnTo>
                    <a:lnTo>
                      <a:pt x="16427" y="32057"/>
                    </a:lnTo>
                    <a:lnTo>
                      <a:pt x="15911" y="31943"/>
                    </a:lnTo>
                    <a:lnTo>
                      <a:pt x="14419" y="30774"/>
                    </a:lnTo>
                    <a:lnTo>
                      <a:pt x="11818" y="27982"/>
                    </a:lnTo>
                    <a:lnTo>
                      <a:pt x="10909" y="25673"/>
                    </a:lnTo>
                    <a:close/>
                    <a:moveTo>
                      <a:pt x="12842" y="15452"/>
                    </a:moveTo>
                    <a:lnTo>
                      <a:pt x="13971" y="15736"/>
                    </a:lnTo>
                    <a:lnTo>
                      <a:pt x="16816" y="16880"/>
                    </a:lnTo>
                    <a:lnTo>
                      <a:pt x="17618" y="18073"/>
                    </a:lnTo>
                    <a:lnTo>
                      <a:pt x="17676" y="18779"/>
                    </a:lnTo>
                    <a:lnTo>
                      <a:pt x="17243" y="20059"/>
                    </a:lnTo>
                    <a:lnTo>
                      <a:pt x="16637" y="20048"/>
                    </a:lnTo>
                    <a:lnTo>
                      <a:pt x="14557" y="18460"/>
                    </a:lnTo>
                    <a:lnTo>
                      <a:pt x="12901" y="17595"/>
                    </a:lnTo>
                    <a:lnTo>
                      <a:pt x="12352" y="16864"/>
                    </a:lnTo>
                    <a:lnTo>
                      <a:pt x="11892" y="15608"/>
                    </a:lnTo>
                    <a:close/>
                    <a:moveTo>
                      <a:pt x="4141" y="7004"/>
                    </a:moveTo>
                    <a:lnTo>
                      <a:pt x="5212" y="7411"/>
                    </a:lnTo>
                    <a:lnTo>
                      <a:pt x="7197" y="8737"/>
                    </a:lnTo>
                    <a:lnTo>
                      <a:pt x="7903" y="9669"/>
                    </a:lnTo>
                    <a:lnTo>
                      <a:pt x="6762" y="10571"/>
                    </a:lnTo>
                    <a:lnTo>
                      <a:pt x="5377" y="10803"/>
                    </a:lnTo>
                    <a:lnTo>
                      <a:pt x="3707" y="10595"/>
                    </a:lnTo>
                    <a:lnTo>
                      <a:pt x="962" y="9616"/>
                    </a:lnTo>
                    <a:lnTo>
                      <a:pt x="0" y="7378"/>
                    </a:lnTo>
                    <a:lnTo>
                      <a:pt x="1898" y="7433"/>
                    </a:lnTo>
                    <a:close/>
                    <a:moveTo>
                      <a:pt x="10259" y="1351"/>
                    </a:moveTo>
                    <a:lnTo>
                      <a:pt x="13686" y="3076"/>
                    </a:lnTo>
                    <a:lnTo>
                      <a:pt x="17502" y="4380"/>
                    </a:lnTo>
                    <a:lnTo>
                      <a:pt x="16955" y="8974"/>
                    </a:lnTo>
                    <a:lnTo>
                      <a:pt x="16057" y="8948"/>
                    </a:lnTo>
                    <a:lnTo>
                      <a:pt x="14454" y="7679"/>
                    </a:lnTo>
                    <a:lnTo>
                      <a:pt x="13248" y="7418"/>
                    </a:lnTo>
                    <a:lnTo>
                      <a:pt x="12871" y="8096"/>
                    </a:lnTo>
                    <a:lnTo>
                      <a:pt x="12933" y="8912"/>
                    </a:lnTo>
                    <a:lnTo>
                      <a:pt x="13557" y="9424"/>
                    </a:lnTo>
                    <a:lnTo>
                      <a:pt x="15479" y="12498"/>
                    </a:lnTo>
                    <a:lnTo>
                      <a:pt x="15659" y="13392"/>
                    </a:lnTo>
                    <a:lnTo>
                      <a:pt x="15421" y="13825"/>
                    </a:lnTo>
                    <a:lnTo>
                      <a:pt x="13552" y="12939"/>
                    </a:lnTo>
                    <a:lnTo>
                      <a:pt x="9044" y="8960"/>
                    </a:lnTo>
                    <a:lnTo>
                      <a:pt x="5537" y="2403"/>
                    </a:lnTo>
                    <a:close/>
                    <a:moveTo>
                      <a:pt x="19193" y="0"/>
                    </a:moveTo>
                    <a:lnTo>
                      <a:pt x="20996" y="2187"/>
                    </a:lnTo>
                    <a:lnTo>
                      <a:pt x="22478" y="3327"/>
                    </a:lnTo>
                    <a:lnTo>
                      <a:pt x="21420" y="5796"/>
                    </a:lnTo>
                    <a:lnTo>
                      <a:pt x="19854" y="5408"/>
                    </a:lnTo>
                    <a:lnTo>
                      <a:pt x="19424" y="5143"/>
                    </a:lnTo>
                    <a:lnTo>
                      <a:pt x="19085" y="4496"/>
                    </a:lnTo>
                    <a:lnTo>
                      <a:pt x="19249" y="2659"/>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34" name="ee4p_ES_1_15912"/>
              <p:cNvSpPr>
                <a:spLocks noChangeAspect="1"/>
              </p:cNvSpPr>
              <p:nvPr>
                <p:custDataLst>
                  <p:tags r:id="rId12"/>
                </p:custDataLst>
              </p:nvPr>
            </p:nvSpPr>
            <p:spPr>
              <a:xfrm>
                <a:off x="3878940" y="5609161"/>
                <a:ext cx="271629" cy="145594"/>
              </a:xfrm>
              <a:custGeom>
                <a:avLst/>
                <a:gdLst>
                  <a:gd name="connsiteX0" fmla="*/ 4710 w 68520"/>
                  <a:gd name="connsiteY0" fmla="*/ 33907 h 36727"/>
                  <a:gd name="connsiteX1" fmla="*/ 6049 w 68520"/>
                  <a:gd name="connsiteY1" fmla="*/ 35359 h 36727"/>
                  <a:gd name="connsiteX2" fmla="*/ 8167 w 68520"/>
                  <a:gd name="connsiteY2" fmla="*/ 35628 h 36727"/>
                  <a:gd name="connsiteX3" fmla="*/ 8195 w 68520"/>
                  <a:gd name="connsiteY3" fmla="*/ 36386 h 36727"/>
                  <a:gd name="connsiteX4" fmla="*/ 7692 w 68520"/>
                  <a:gd name="connsiteY4" fmla="*/ 36727 h 36727"/>
                  <a:gd name="connsiteX5" fmla="*/ 6228 w 68520"/>
                  <a:gd name="connsiteY5" fmla="*/ 36414 h 36727"/>
                  <a:gd name="connsiteX6" fmla="*/ 4034 w 68520"/>
                  <a:gd name="connsiteY6" fmla="*/ 36414 h 36727"/>
                  <a:gd name="connsiteX7" fmla="*/ 3950 w 68520"/>
                  <a:gd name="connsiteY7" fmla="*/ 35372 h 36727"/>
                  <a:gd name="connsiteX8" fmla="*/ 4287 w 68520"/>
                  <a:gd name="connsiteY8" fmla="*/ 34644 h 36727"/>
                  <a:gd name="connsiteX9" fmla="*/ 7543 w 68520"/>
                  <a:gd name="connsiteY9" fmla="*/ 24790 h 36727"/>
                  <a:gd name="connsiteX10" fmla="*/ 8621 w 68520"/>
                  <a:gd name="connsiteY10" fmla="*/ 25661 h 36727"/>
                  <a:gd name="connsiteX11" fmla="*/ 8852 w 68520"/>
                  <a:gd name="connsiteY11" fmla="*/ 26917 h 36727"/>
                  <a:gd name="connsiteX12" fmla="*/ 5997 w 68520"/>
                  <a:gd name="connsiteY12" fmla="*/ 29665 h 36727"/>
                  <a:gd name="connsiteX13" fmla="*/ 4907 w 68520"/>
                  <a:gd name="connsiteY13" fmla="*/ 30022 h 36727"/>
                  <a:gd name="connsiteX14" fmla="*/ 4106 w 68520"/>
                  <a:gd name="connsiteY14" fmla="*/ 31608 h 36727"/>
                  <a:gd name="connsiteX15" fmla="*/ 743 w 68520"/>
                  <a:gd name="connsiteY15" fmla="*/ 31047 h 36727"/>
                  <a:gd name="connsiteX16" fmla="*/ 0 w 68520"/>
                  <a:gd name="connsiteY16" fmla="*/ 30405 h 36727"/>
                  <a:gd name="connsiteX17" fmla="*/ 728 w 68520"/>
                  <a:gd name="connsiteY17" fmla="*/ 28609 h 36727"/>
                  <a:gd name="connsiteX18" fmla="*/ 1691 w 68520"/>
                  <a:gd name="connsiteY18" fmla="*/ 28393 h 36727"/>
                  <a:gd name="connsiteX19" fmla="*/ 1752 w 68520"/>
                  <a:gd name="connsiteY19" fmla="*/ 27115 h 36727"/>
                  <a:gd name="connsiteX20" fmla="*/ 2771 w 68520"/>
                  <a:gd name="connsiteY20" fmla="*/ 25831 h 36727"/>
                  <a:gd name="connsiteX21" fmla="*/ 42795 w 68520"/>
                  <a:gd name="connsiteY21" fmla="*/ 2728 h 36727"/>
                  <a:gd name="connsiteX22" fmla="*/ 43655 w 68520"/>
                  <a:gd name="connsiteY22" fmla="*/ 2973 h 36727"/>
                  <a:gd name="connsiteX23" fmla="*/ 42923 w 68520"/>
                  <a:gd name="connsiteY23" fmla="*/ 3934 h 36727"/>
                  <a:gd name="connsiteX24" fmla="*/ 42979 w 68520"/>
                  <a:gd name="connsiteY24" fmla="*/ 4364 h 36727"/>
                  <a:gd name="connsiteX25" fmla="*/ 43678 w 68520"/>
                  <a:gd name="connsiteY25" fmla="*/ 4830 h 36727"/>
                  <a:gd name="connsiteX26" fmla="*/ 43508 w 68520"/>
                  <a:gd name="connsiteY26" fmla="*/ 5571 h 36727"/>
                  <a:gd name="connsiteX27" fmla="*/ 42795 w 68520"/>
                  <a:gd name="connsiteY27" fmla="*/ 6217 h 36727"/>
                  <a:gd name="connsiteX28" fmla="*/ 42499 w 68520"/>
                  <a:gd name="connsiteY28" fmla="*/ 7427 h 36727"/>
                  <a:gd name="connsiteX29" fmla="*/ 44618 w 68520"/>
                  <a:gd name="connsiteY29" fmla="*/ 8296 h 36727"/>
                  <a:gd name="connsiteX30" fmla="*/ 46853 w 68520"/>
                  <a:gd name="connsiteY30" fmla="*/ 7515 h 36727"/>
                  <a:gd name="connsiteX31" fmla="*/ 48041 w 68520"/>
                  <a:gd name="connsiteY31" fmla="*/ 7760 h 36727"/>
                  <a:gd name="connsiteX32" fmla="*/ 49213 w 68520"/>
                  <a:gd name="connsiteY32" fmla="*/ 8178 h 36727"/>
                  <a:gd name="connsiteX33" fmla="*/ 49498 w 68520"/>
                  <a:gd name="connsiteY33" fmla="*/ 9829 h 36727"/>
                  <a:gd name="connsiteX34" fmla="*/ 48455 w 68520"/>
                  <a:gd name="connsiteY34" fmla="*/ 11665 h 36727"/>
                  <a:gd name="connsiteX35" fmla="*/ 46998 w 68520"/>
                  <a:gd name="connsiteY35" fmla="*/ 13522 h 36727"/>
                  <a:gd name="connsiteX36" fmla="*/ 45764 w 68520"/>
                  <a:gd name="connsiteY36" fmla="*/ 15563 h 36727"/>
                  <a:gd name="connsiteX37" fmla="*/ 44698 w 68520"/>
                  <a:gd name="connsiteY37" fmla="*/ 17910 h 36727"/>
                  <a:gd name="connsiteX38" fmla="*/ 42704 w 68520"/>
                  <a:gd name="connsiteY38" fmla="*/ 19294 h 36727"/>
                  <a:gd name="connsiteX39" fmla="*/ 40897 w 68520"/>
                  <a:gd name="connsiteY39" fmla="*/ 20123 h 36727"/>
                  <a:gd name="connsiteX40" fmla="*/ 37077 w 68520"/>
                  <a:gd name="connsiteY40" fmla="*/ 18383 h 36727"/>
                  <a:gd name="connsiteX41" fmla="*/ 34860 w 68520"/>
                  <a:gd name="connsiteY41" fmla="*/ 17950 h 36727"/>
                  <a:gd name="connsiteX42" fmla="*/ 34197 w 68520"/>
                  <a:gd name="connsiteY42" fmla="*/ 17297 h 36727"/>
                  <a:gd name="connsiteX43" fmla="*/ 33670 w 68520"/>
                  <a:gd name="connsiteY43" fmla="*/ 14701 h 36727"/>
                  <a:gd name="connsiteX44" fmla="*/ 32666 w 68520"/>
                  <a:gd name="connsiteY44" fmla="*/ 13873 h 36727"/>
                  <a:gd name="connsiteX45" fmla="*/ 31195 w 68520"/>
                  <a:gd name="connsiteY45" fmla="*/ 13508 h 36727"/>
                  <a:gd name="connsiteX46" fmla="*/ 29908 w 68520"/>
                  <a:gd name="connsiteY46" fmla="*/ 14171 h 36727"/>
                  <a:gd name="connsiteX47" fmla="*/ 28219 w 68520"/>
                  <a:gd name="connsiteY47" fmla="*/ 15542 h 36727"/>
                  <a:gd name="connsiteX48" fmla="*/ 27319 w 68520"/>
                  <a:gd name="connsiteY48" fmla="*/ 14176 h 36727"/>
                  <a:gd name="connsiteX49" fmla="*/ 25894 w 68520"/>
                  <a:gd name="connsiteY49" fmla="*/ 13919 h 36727"/>
                  <a:gd name="connsiteX50" fmla="*/ 25356 w 68520"/>
                  <a:gd name="connsiteY50" fmla="*/ 13096 h 36727"/>
                  <a:gd name="connsiteX51" fmla="*/ 25384 w 68520"/>
                  <a:gd name="connsiteY51" fmla="*/ 12030 h 36727"/>
                  <a:gd name="connsiteX52" fmla="*/ 34531 w 68520"/>
                  <a:gd name="connsiteY52" fmla="*/ 5741 h 36727"/>
                  <a:gd name="connsiteX53" fmla="*/ 37181 w 68520"/>
                  <a:gd name="connsiteY53" fmla="*/ 4349 h 36727"/>
                  <a:gd name="connsiteX54" fmla="*/ 62707 w 68520"/>
                  <a:gd name="connsiteY54" fmla="*/ 0 h 36727"/>
                  <a:gd name="connsiteX55" fmla="*/ 66391 w 68520"/>
                  <a:gd name="connsiteY55" fmla="*/ 1114 h 36727"/>
                  <a:gd name="connsiteX56" fmla="*/ 68367 w 68520"/>
                  <a:gd name="connsiteY56" fmla="*/ 4116 h 36727"/>
                  <a:gd name="connsiteX57" fmla="*/ 68520 w 68520"/>
                  <a:gd name="connsiteY57" fmla="*/ 4630 h 36727"/>
                  <a:gd name="connsiteX58" fmla="*/ 67892 w 68520"/>
                  <a:gd name="connsiteY58" fmla="*/ 6080 h 36727"/>
                  <a:gd name="connsiteX59" fmla="*/ 67486 w 68520"/>
                  <a:gd name="connsiteY59" fmla="*/ 6381 h 36727"/>
                  <a:gd name="connsiteX60" fmla="*/ 60684 w 68520"/>
                  <a:gd name="connsiteY60" fmla="*/ 3371 h 36727"/>
                  <a:gd name="connsiteX61" fmla="*/ 58462 w 68520"/>
                  <a:gd name="connsiteY61" fmla="*/ 3035 h 36727"/>
                  <a:gd name="connsiteX62" fmla="*/ 57920 w 68520"/>
                  <a:gd name="connsiteY62" fmla="*/ 2575 h 36727"/>
                  <a:gd name="connsiteX63" fmla="*/ 57980 w 68520"/>
                  <a:gd name="connsiteY63" fmla="*/ 1008 h 36727"/>
                  <a:gd name="connsiteX64" fmla="*/ 58157 w 68520"/>
                  <a:gd name="connsiteY64" fmla="*/ 315 h 36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68520" h="36727">
                    <a:moveTo>
                      <a:pt x="4710" y="33907"/>
                    </a:moveTo>
                    <a:lnTo>
                      <a:pt x="6049" y="35359"/>
                    </a:lnTo>
                    <a:lnTo>
                      <a:pt x="8167" y="35628"/>
                    </a:lnTo>
                    <a:lnTo>
                      <a:pt x="8195" y="36386"/>
                    </a:lnTo>
                    <a:lnTo>
                      <a:pt x="7692" y="36727"/>
                    </a:lnTo>
                    <a:lnTo>
                      <a:pt x="6228" y="36414"/>
                    </a:lnTo>
                    <a:lnTo>
                      <a:pt x="4034" y="36414"/>
                    </a:lnTo>
                    <a:lnTo>
                      <a:pt x="3950" y="35372"/>
                    </a:lnTo>
                    <a:lnTo>
                      <a:pt x="4287" y="34644"/>
                    </a:lnTo>
                    <a:close/>
                    <a:moveTo>
                      <a:pt x="7543" y="24790"/>
                    </a:moveTo>
                    <a:lnTo>
                      <a:pt x="8621" y="25661"/>
                    </a:lnTo>
                    <a:lnTo>
                      <a:pt x="8852" y="26917"/>
                    </a:lnTo>
                    <a:lnTo>
                      <a:pt x="5997" y="29665"/>
                    </a:lnTo>
                    <a:lnTo>
                      <a:pt x="4907" y="30022"/>
                    </a:lnTo>
                    <a:lnTo>
                      <a:pt x="4106" y="31608"/>
                    </a:lnTo>
                    <a:lnTo>
                      <a:pt x="743" y="31047"/>
                    </a:lnTo>
                    <a:lnTo>
                      <a:pt x="0" y="30405"/>
                    </a:lnTo>
                    <a:lnTo>
                      <a:pt x="728" y="28609"/>
                    </a:lnTo>
                    <a:lnTo>
                      <a:pt x="1691" y="28393"/>
                    </a:lnTo>
                    <a:lnTo>
                      <a:pt x="1752" y="27115"/>
                    </a:lnTo>
                    <a:lnTo>
                      <a:pt x="2771" y="25831"/>
                    </a:lnTo>
                    <a:close/>
                    <a:moveTo>
                      <a:pt x="42795" y="2728"/>
                    </a:moveTo>
                    <a:lnTo>
                      <a:pt x="43655" y="2973"/>
                    </a:lnTo>
                    <a:lnTo>
                      <a:pt x="42923" y="3934"/>
                    </a:lnTo>
                    <a:lnTo>
                      <a:pt x="42979" y="4364"/>
                    </a:lnTo>
                    <a:lnTo>
                      <a:pt x="43678" y="4830"/>
                    </a:lnTo>
                    <a:lnTo>
                      <a:pt x="43508" y="5571"/>
                    </a:lnTo>
                    <a:lnTo>
                      <a:pt x="42795" y="6217"/>
                    </a:lnTo>
                    <a:lnTo>
                      <a:pt x="42499" y="7427"/>
                    </a:lnTo>
                    <a:lnTo>
                      <a:pt x="44618" y="8296"/>
                    </a:lnTo>
                    <a:lnTo>
                      <a:pt x="46853" y="7515"/>
                    </a:lnTo>
                    <a:lnTo>
                      <a:pt x="48041" y="7760"/>
                    </a:lnTo>
                    <a:lnTo>
                      <a:pt x="49213" y="8178"/>
                    </a:lnTo>
                    <a:lnTo>
                      <a:pt x="49498" y="9829"/>
                    </a:lnTo>
                    <a:lnTo>
                      <a:pt x="48455" y="11665"/>
                    </a:lnTo>
                    <a:lnTo>
                      <a:pt x="46998" y="13522"/>
                    </a:lnTo>
                    <a:lnTo>
                      <a:pt x="45764" y="15563"/>
                    </a:lnTo>
                    <a:lnTo>
                      <a:pt x="44698" y="17910"/>
                    </a:lnTo>
                    <a:lnTo>
                      <a:pt x="42704" y="19294"/>
                    </a:lnTo>
                    <a:lnTo>
                      <a:pt x="40897" y="20123"/>
                    </a:lnTo>
                    <a:lnTo>
                      <a:pt x="37077" y="18383"/>
                    </a:lnTo>
                    <a:lnTo>
                      <a:pt x="34860" y="17950"/>
                    </a:lnTo>
                    <a:lnTo>
                      <a:pt x="34197" y="17297"/>
                    </a:lnTo>
                    <a:lnTo>
                      <a:pt x="33670" y="14701"/>
                    </a:lnTo>
                    <a:lnTo>
                      <a:pt x="32666" y="13873"/>
                    </a:lnTo>
                    <a:lnTo>
                      <a:pt x="31195" y="13508"/>
                    </a:lnTo>
                    <a:lnTo>
                      <a:pt x="29908" y="14171"/>
                    </a:lnTo>
                    <a:lnTo>
                      <a:pt x="28219" y="15542"/>
                    </a:lnTo>
                    <a:lnTo>
                      <a:pt x="27319" y="14176"/>
                    </a:lnTo>
                    <a:lnTo>
                      <a:pt x="25894" y="13919"/>
                    </a:lnTo>
                    <a:lnTo>
                      <a:pt x="25356" y="13096"/>
                    </a:lnTo>
                    <a:lnTo>
                      <a:pt x="25384" y="12030"/>
                    </a:lnTo>
                    <a:lnTo>
                      <a:pt x="34531" y="5741"/>
                    </a:lnTo>
                    <a:lnTo>
                      <a:pt x="37181" y="4349"/>
                    </a:lnTo>
                    <a:close/>
                    <a:moveTo>
                      <a:pt x="62707" y="0"/>
                    </a:moveTo>
                    <a:lnTo>
                      <a:pt x="66391" y="1114"/>
                    </a:lnTo>
                    <a:lnTo>
                      <a:pt x="68367" y="4116"/>
                    </a:lnTo>
                    <a:lnTo>
                      <a:pt x="68520" y="4630"/>
                    </a:lnTo>
                    <a:lnTo>
                      <a:pt x="67892" y="6080"/>
                    </a:lnTo>
                    <a:lnTo>
                      <a:pt x="67486" y="6381"/>
                    </a:lnTo>
                    <a:lnTo>
                      <a:pt x="60684" y="3371"/>
                    </a:lnTo>
                    <a:lnTo>
                      <a:pt x="58462" y="3035"/>
                    </a:lnTo>
                    <a:lnTo>
                      <a:pt x="57920" y="2575"/>
                    </a:lnTo>
                    <a:lnTo>
                      <a:pt x="57980" y="1008"/>
                    </a:lnTo>
                    <a:lnTo>
                      <a:pt x="58157" y="315"/>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35" name="ee4p_ES_2_15912"/>
              <p:cNvSpPr>
                <a:spLocks noChangeAspect="1"/>
              </p:cNvSpPr>
              <p:nvPr>
                <p:custDataLst>
                  <p:tags r:id="rId13"/>
                </p:custDataLst>
              </p:nvPr>
            </p:nvSpPr>
            <p:spPr>
              <a:xfrm>
                <a:off x="2962136" y="5221087"/>
                <a:ext cx="1099440" cy="799859"/>
              </a:xfrm>
              <a:custGeom>
                <a:avLst/>
                <a:gdLst/>
                <a:ahLst/>
                <a:cxnLst/>
                <a:rect l="0" t="0" r="0" b="0"/>
                <a:pathLst>
                  <a:path w="277340" h="201769">
                    <a:moveTo>
                      <a:pt x="33998" y="0"/>
                    </a:moveTo>
                    <a:lnTo>
                      <a:pt x="36288" y="1004"/>
                    </a:lnTo>
                    <a:lnTo>
                      <a:pt x="38299" y="664"/>
                    </a:lnTo>
                    <a:lnTo>
                      <a:pt x="40605" y="1855"/>
                    </a:lnTo>
                    <a:lnTo>
                      <a:pt x="43643" y="4584"/>
                    </a:lnTo>
                    <a:lnTo>
                      <a:pt x="48087" y="5680"/>
                    </a:lnTo>
                    <a:lnTo>
                      <a:pt x="51631" y="4826"/>
                    </a:lnTo>
                    <a:lnTo>
                      <a:pt x="57898" y="4644"/>
                    </a:lnTo>
                    <a:lnTo>
                      <a:pt x="61029" y="5008"/>
                    </a:lnTo>
                    <a:lnTo>
                      <a:pt x="66591" y="4335"/>
                    </a:lnTo>
                    <a:lnTo>
                      <a:pt x="69776" y="4576"/>
                    </a:lnTo>
                    <a:lnTo>
                      <a:pt x="74938" y="3224"/>
                    </a:lnTo>
                    <a:lnTo>
                      <a:pt x="78937" y="4912"/>
                    </a:lnTo>
                    <a:lnTo>
                      <a:pt x="86678" y="5701"/>
                    </a:lnTo>
                    <a:lnTo>
                      <a:pt x="91332" y="7083"/>
                    </a:lnTo>
                    <a:lnTo>
                      <a:pt x="104206" y="9402"/>
                    </a:lnTo>
                    <a:lnTo>
                      <a:pt x="108855" y="9428"/>
                    </a:lnTo>
                    <a:lnTo>
                      <a:pt x="115433" y="8127"/>
                    </a:lnTo>
                    <a:lnTo>
                      <a:pt x="118218" y="7149"/>
                    </a:lnTo>
                    <a:lnTo>
                      <a:pt x="120768" y="7729"/>
                    </a:lnTo>
                    <a:lnTo>
                      <a:pt x="124514" y="6609"/>
                    </a:lnTo>
                    <a:lnTo>
                      <a:pt x="126305" y="6836"/>
                    </a:lnTo>
                    <a:lnTo>
                      <a:pt x="128644" y="8433"/>
                    </a:lnTo>
                    <a:lnTo>
                      <a:pt x="136875" y="10589"/>
                    </a:lnTo>
                    <a:lnTo>
                      <a:pt x="139040" y="8757"/>
                    </a:lnTo>
                    <a:lnTo>
                      <a:pt x="140647" y="8360"/>
                    </a:lnTo>
                    <a:lnTo>
                      <a:pt x="146572" y="9482"/>
                    </a:lnTo>
                    <a:lnTo>
                      <a:pt x="152542" y="11760"/>
                    </a:lnTo>
                    <a:lnTo>
                      <a:pt x="155647" y="11924"/>
                    </a:lnTo>
                    <a:lnTo>
                      <a:pt x="160188" y="11302"/>
                    </a:lnTo>
                    <a:lnTo>
                      <a:pt x="163788" y="9802"/>
                    </a:lnTo>
                    <a:lnTo>
                      <a:pt x="164550" y="9627"/>
                    </a:lnTo>
                    <a:lnTo>
                      <a:pt x="164579" y="10563"/>
                    </a:lnTo>
                    <a:lnTo>
                      <a:pt x="165452" y="11849"/>
                    </a:lnTo>
                    <a:lnTo>
                      <a:pt x="166345" y="12325"/>
                    </a:lnTo>
                    <a:lnTo>
                      <a:pt x="168240" y="12985"/>
                    </a:lnTo>
                    <a:lnTo>
                      <a:pt x="169692" y="13073"/>
                    </a:lnTo>
                    <a:lnTo>
                      <a:pt x="171677" y="13382"/>
                    </a:lnTo>
                    <a:lnTo>
                      <a:pt x="173027" y="14123"/>
                    </a:lnTo>
                    <a:lnTo>
                      <a:pt x="173101" y="15277"/>
                    </a:lnTo>
                    <a:lnTo>
                      <a:pt x="172763" y="16566"/>
                    </a:lnTo>
                    <a:lnTo>
                      <a:pt x="171949" y="17750"/>
                    </a:lnTo>
                    <a:lnTo>
                      <a:pt x="171484" y="18658"/>
                    </a:lnTo>
                    <a:lnTo>
                      <a:pt x="171918" y="19177"/>
                    </a:lnTo>
                    <a:lnTo>
                      <a:pt x="172627" y="19580"/>
                    </a:lnTo>
                    <a:lnTo>
                      <a:pt x="173395" y="19691"/>
                    </a:lnTo>
                    <a:lnTo>
                      <a:pt x="173915" y="19557"/>
                    </a:lnTo>
                    <a:lnTo>
                      <a:pt x="174308" y="18842"/>
                    </a:lnTo>
                    <a:lnTo>
                      <a:pt x="175058" y="17965"/>
                    </a:lnTo>
                    <a:lnTo>
                      <a:pt x="175473" y="17858"/>
                    </a:lnTo>
                    <a:lnTo>
                      <a:pt x="175440" y="18354"/>
                    </a:lnTo>
                    <a:lnTo>
                      <a:pt x="175796" y="18967"/>
                    </a:lnTo>
                    <a:lnTo>
                      <a:pt x="178228" y="19998"/>
                    </a:lnTo>
                    <a:lnTo>
                      <a:pt x="183571" y="21917"/>
                    </a:lnTo>
                    <a:lnTo>
                      <a:pt x="185663" y="21953"/>
                    </a:lnTo>
                    <a:lnTo>
                      <a:pt x="187356" y="22178"/>
                    </a:lnTo>
                    <a:lnTo>
                      <a:pt x="187853" y="22988"/>
                    </a:lnTo>
                    <a:lnTo>
                      <a:pt x="191253" y="25947"/>
                    </a:lnTo>
                    <a:lnTo>
                      <a:pt x="192063" y="25866"/>
                    </a:lnTo>
                    <a:lnTo>
                      <a:pt x="193581" y="25938"/>
                    </a:lnTo>
                    <a:lnTo>
                      <a:pt x="195410" y="25703"/>
                    </a:lnTo>
                    <a:lnTo>
                      <a:pt x="196733" y="25149"/>
                    </a:lnTo>
                    <a:lnTo>
                      <a:pt x="197602" y="25242"/>
                    </a:lnTo>
                    <a:lnTo>
                      <a:pt x="198558" y="25814"/>
                    </a:lnTo>
                    <a:lnTo>
                      <a:pt x="199680" y="26313"/>
                    </a:lnTo>
                    <a:lnTo>
                      <a:pt x="201123" y="27285"/>
                    </a:lnTo>
                    <a:lnTo>
                      <a:pt x="202418" y="28490"/>
                    </a:lnTo>
                    <a:lnTo>
                      <a:pt x="203310" y="28884"/>
                    </a:lnTo>
                    <a:lnTo>
                      <a:pt x="208673" y="28076"/>
                    </a:lnTo>
                    <a:lnTo>
                      <a:pt x="209869" y="28782"/>
                    </a:lnTo>
                    <a:lnTo>
                      <a:pt x="211139" y="28773"/>
                    </a:lnTo>
                    <a:lnTo>
                      <a:pt x="212562" y="28589"/>
                    </a:lnTo>
                    <a:lnTo>
                      <a:pt x="215667" y="28960"/>
                    </a:lnTo>
                    <a:lnTo>
                      <a:pt x="218187" y="28871"/>
                    </a:lnTo>
                    <a:lnTo>
                      <a:pt x="218416" y="28576"/>
                    </a:lnTo>
                    <a:lnTo>
                      <a:pt x="218632" y="25908"/>
                    </a:lnTo>
                    <a:lnTo>
                      <a:pt x="219031" y="24963"/>
                    </a:lnTo>
                    <a:lnTo>
                      <a:pt x="219629" y="24713"/>
                    </a:lnTo>
                    <a:lnTo>
                      <a:pt x="221124" y="24902"/>
                    </a:lnTo>
                    <a:lnTo>
                      <a:pt x="226554" y="26482"/>
                    </a:lnTo>
                    <a:lnTo>
                      <a:pt x="228790" y="27469"/>
                    </a:lnTo>
                    <a:lnTo>
                      <a:pt x="230938" y="28242"/>
                    </a:lnTo>
                    <a:lnTo>
                      <a:pt x="232817" y="28327"/>
                    </a:lnTo>
                    <a:lnTo>
                      <a:pt x="234058" y="28842"/>
                    </a:lnTo>
                    <a:lnTo>
                      <a:pt x="235803" y="31373"/>
                    </a:lnTo>
                    <a:lnTo>
                      <a:pt x="235505" y="32642"/>
                    </a:lnTo>
                    <a:lnTo>
                      <a:pt x="235663" y="33111"/>
                    </a:lnTo>
                    <a:lnTo>
                      <a:pt x="235847" y="33990"/>
                    </a:lnTo>
                    <a:lnTo>
                      <a:pt x="235799" y="34964"/>
                    </a:lnTo>
                    <a:lnTo>
                      <a:pt x="236257" y="35600"/>
                    </a:lnTo>
                    <a:lnTo>
                      <a:pt x="237084" y="35680"/>
                    </a:lnTo>
                    <a:lnTo>
                      <a:pt x="238142" y="35487"/>
                    </a:lnTo>
                    <a:lnTo>
                      <a:pt x="239299" y="35107"/>
                    </a:lnTo>
                    <a:lnTo>
                      <a:pt x="241335" y="34021"/>
                    </a:lnTo>
                    <a:lnTo>
                      <a:pt x="241945" y="33844"/>
                    </a:lnTo>
                    <a:lnTo>
                      <a:pt x="245343" y="35077"/>
                    </a:lnTo>
                    <a:lnTo>
                      <a:pt x="246851" y="35897"/>
                    </a:lnTo>
                    <a:lnTo>
                      <a:pt x="247371" y="36791"/>
                    </a:lnTo>
                    <a:lnTo>
                      <a:pt x="248146" y="37704"/>
                    </a:lnTo>
                    <a:lnTo>
                      <a:pt x="249167" y="37837"/>
                    </a:lnTo>
                    <a:lnTo>
                      <a:pt x="250619" y="36969"/>
                    </a:lnTo>
                    <a:lnTo>
                      <a:pt x="252875" y="36040"/>
                    </a:lnTo>
                    <a:lnTo>
                      <a:pt x="256723" y="36857"/>
                    </a:lnTo>
                    <a:lnTo>
                      <a:pt x="261003" y="38042"/>
                    </a:lnTo>
                    <a:lnTo>
                      <a:pt x="262854" y="38184"/>
                    </a:lnTo>
                    <a:lnTo>
                      <a:pt x="262923" y="37608"/>
                    </a:lnTo>
                    <a:lnTo>
                      <a:pt x="263260" y="36784"/>
                    </a:lnTo>
                    <a:lnTo>
                      <a:pt x="263964" y="36372"/>
                    </a:lnTo>
                    <a:lnTo>
                      <a:pt x="265015" y="36251"/>
                    </a:lnTo>
                    <a:lnTo>
                      <a:pt x="266480" y="35819"/>
                    </a:lnTo>
                    <a:lnTo>
                      <a:pt x="268155" y="35104"/>
                    </a:lnTo>
                    <a:lnTo>
                      <a:pt x="269893" y="34806"/>
                    </a:lnTo>
                    <a:lnTo>
                      <a:pt x="271720" y="35340"/>
                    </a:lnTo>
                    <a:lnTo>
                      <a:pt x="273921" y="35772"/>
                    </a:lnTo>
                    <a:lnTo>
                      <a:pt x="275231" y="35768"/>
                    </a:lnTo>
                    <a:lnTo>
                      <a:pt x="275860" y="37454"/>
                    </a:lnTo>
                    <a:lnTo>
                      <a:pt x="276922" y="38098"/>
                    </a:lnTo>
                    <a:lnTo>
                      <a:pt x="277339" y="39556"/>
                    </a:lnTo>
                    <a:lnTo>
                      <a:pt x="275391" y="40317"/>
                    </a:lnTo>
                    <a:lnTo>
                      <a:pt x="274236" y="40420"/>
                    </a:lnTo>
                    <a:lnTo>
                      <a:pt x="273882" y="42921"/>
                    </a:lnTo>
                    <a:lnTo>
                      <a:pt x="274430" y="43625"/>
                    </a:lnTo>
                    <a:lnTo>
                      <a:pt x="275523" y="44285"/>
                    </a:lnTo>
                    <a:lnTo>
                      <a:pt x="275821" y="45054"/>
                    </a:lnTo>
                    <a:lnTo>
                      <a:pt x="276041" y="48717"/>
                    </a:lnTo>
                    <a:lnTo>
                      <a:pt x="273804" y="50924"/>
                    </a:lnTo>
                    <a:lnTo>
                      <a:pt x="270664" y="53405"/>
                    </a:lnTo>
                    <a:lnTo>
                      <a:pt x="255320" y="61366"/>
                    </a:lnTo>
                    <a:lnTo>
                      <a:pt x="251664" y="65214"/>
                    </a:lnTo>
                    <a:lnTo>
                      <a:pt x="250271" y="66093"/>
                    </a:lnTo>
                    <a:lnTo>
                      <a:pt x="238861" y="68513"/>
                    </a:lnTo>
                    <a:lnTo>
                      <a:pt x="230884" y="71096"/>
                    </a:lnTo>
                    <a:lnTo>
                      <a:pt x="227060" y="72030"/>
                    </a:lnTo>
                    <a:lnTo>
                      <a:pt x="222283" y="76514"/>
                    </a:lnTo>
                    <a:lnTo>
                      <a:pt x="220022" y="78320"/>
                    </a:lnTo>
                    <a:lnTo>
                      <a:pt x="221823" y="78820"/>
                    </a:lnTo>
                    <a:lnTo>
                      <a:pt x="223924" y="80958"/>
                    </a:lnTo>
                    <a:lnTo>
                      <a:pt x="223218" y="81906"/>
                    </a:lnTo>
                    <a:lnTo>
                      <a:pt x="220154" y="83368"/>
                    </a:lnTo>
                    <a:lnTo>
                      <a:pt x="218815" y="83818"/>
                    </a:lnTo>
                    <a:lnTo>
                      <a:pt x="218088" y="83585"/>
                    </a:lnTo>
                    <a:lnTo>
                      <a:pt x="217401" y="83787"/>
                    </a:lnTo>
                    <a:lnTo>
                      <a:pt x="212262" y="91522"/>
                    </a:lnTo>
                    <a:lnTo>
                      <a:pt x="207723" y="97072"/>
                    </a:lnTo>
                    <a:lnTo>
                      <a:pt x="205172" y="99489"/>
                    </a:lnTo>
                    <a:lnTo>
                      <a:pt x="202558" y="103086"/>
                    </a:lnTo>
                    <a:lnTo>
                      <a:pt x="196989" y="112346"/>
                    </a:lnTo>
                    <a:lnTo>
                      <a:pt x="196946" y="115013"/>
                    </a:lnTo>
                    <a:lnTo>
                      <a:pt x="199689" y="124196"/>
                    </a:lnTo>
                    <a:lnTo>
                      <a:pt x="201261" y="126604"/>
                    </a:lnTo>
                    <a:lnTo>
                      <a:pt x="203465" y="128626"/>
                    </a:lnTo>
                    <a:lnTo>
                      <a:pt x="207645" y="130344"/>
                    </a:lnTo>
                    <a:lnTo>
                      <a:pt x="208677" y="132034"/>
                    </a:lnTo>
                    <a:lnTo>
                      <a:pt x="207234" y="133643"/>
                    </a:lnTo>
                    <a:lnTo>
                      <a:pt x="203054" y="136506"/>
                    </a:lnTo>
                    <a:lnTo>
                      <a:pt x="195790" y="140369"/>
                    </a:lnTo>
                    <a:lnTo>
                      <a:pt x="192704" y="143413"/>
                    </a:lnTo>
                    <a:lnTo>
                      <a:pt x="192043" y="146346"/>
                    </a:lnTo>
                    <a:lnTo>
                      <a:pt x="189918" y="147662"/>
                    </a:lnTo>
                    <a:lnTo>
                      <a:pt x="189113" y="151762"/>
                    </a:lnTo>
                    <a:lnTo>
                      <a:pt x="187823" y="154476"/>
                    </a:lnTo>
                    <a:lnTo>
                      <a:pt x="187575" y="155395"/>
                    </a:lnTo>
                    <a:lnTo>
                      <a:pt x="186207" y="157451"/>
                    </a:lnTo>
                    <a:lnTo>
                      <a:pt x="186020" y="158942"/>
                    </a:lnTo>
                    <a:lnTo>
                      <a:pt x="188264" y="161002"/>
                    </a:lnTo>
                    <a:lnTo>
                      <a:pt x="187152" y="161892"/>
                    </a:lnTo>
                    <a:lnTo>
                      <a:pt x="186040" y="162288"/>
                    </a:lnTo>
                    <a:lnTo>
                      <a:pt x="183477" y="162528"/>
                    </a:lnTo>
                    <a:lnTo>
                      <a:pt x="174865" y="162789"/>
                    </a:lnTo>
                    <a:lnTo>
                      <a:pt x="167935" y="167235"/>
                    </a:lnTo>
                    <a:lnTo>
                      <a:pt x="164471" y="171164"/>
                    </a:lnTo>
                    <a:lnTo>
                      <a:pt x="161338" y="178468"/>
                    </a:lnTo>
                    <a:lnTo>
                      <a:pt x="157530" y="182766"/>
                    </a:lnTo>
                    <a:lnTo>
                      <a:pt x="155846" y="183558"/>
                    </a:lnTo>
                    <a:lnTo>
                      <a:pt x="153239" y="181670"/>
                    </a:lnTo>
                    <a:lnTo>
                      <a:pt x="149983" y="181382"/>
                    </a:lnTo>
                    <a:lnTo>
                      <a:pt x="146824" y="182008"/>
                    </a:lnTo>
                    <a:lnTo>
                      <a:pt x="145167" y="183504"/>
                    </a:lnTo>
                    <a:lnTo>
                      <a:pt x="142581" y="184337"/>
                    </a:lnTo>
                    <a:lnTo>
                      <a:pt x="140054" y="183616"/>
                    </a:lnTo>
                    <a:lnTo>
                      <a:pt x="134585" y="183227"/>
                    </a:lnTo>
                    <a:lnTo>
                      <a:pt x="132154" y="183296"/>
                    </a:lnTo>
                    <a:lnTo>
                      <a:pt x="128348" y="184511"/>
                    </a:lnTo>
                    <a:lnTo>
                      <a:pt x="125085" y="183700"/>
                    </a:lnTo>
                    <a:lnTo>
                      <a:pt x="119580" y="183289"/>
                    </a:lnTo>
                    <a:lnTo>
                      <a:pt x="107660" y="184252"/>
                    </a:lnTo>
                    <a:lnTo>
                      <a:pt x="106156" y="184705"/>
                    </a:lnTo>
                    <a:lnTo>
                      <a:pt x="104666" y="186509"/>
                    </a:lnTo>
                    <a:lnTo>
                      <a:pt x="100865" y="189618"/>
                    </a:lnTo>
                    <a:lnTo>
                      <a:pt x="95090" y="189730"/>
                    </a:lnTo>
                    <a:lnTo>
                      <a:pt x="89867" y="191712"/>
                    </a:lnTo>
                    <a:lnTo>
                      <a:pt x="88562" y="192981"/>
                    </a:lnTo>
                    <a:lnTo>
                      <a:pt x="86369" y="196469"/>
                    </a:lnTo>
                    <a:lnTo>
                      <a:pt x="85678" y="199017"/>
                    </a:lnTo>
                    <a:lnTo>
                      <a:pt x="85222" y="199038"/>
                    </a:lnTo>
                    <a:lnTo>
                      <a:pt x="84655" y="198411"/>
                    </a:lnTo>
                    <a:lnTo>
                      <a:pt x="83850" y="198621"/>
                    </a:lnTo>
                    <a:lnTo>
                      <a:pt x="83433" y="200560"/>
                    </a:lnTo>
                    <a:lnTo>
                      <a:pt x="81470" y="201443"/>
                    </a:lnTo>
                    <a:lnTo>
                      <a:pt x="79829" y="201768"/>
                    </a:lnTo>
                    <a:lnTo>
                      <a:pt x="75784" y="200193"/>
                    </a:lnTo>
                    <a:lnTo>
                      <a:pt x="72417" y="197833"/>
                    </a:lnTo>
                    <a:lnTo>
                      <a:pt x="70648" y="197664"/>
                    </a:lnTo>
                    <a:lnTo>
                      <a:pt x="67778" y="193989"/>
                    </a:lnTo>
                    <a:lnTo>
                      <a:pt x="66544" y="191644"/>
                    </a:lnTo>
                    <a:lnTo>
                      <a:pt x="65667" y="189110"/>
                    </a:lnTo>
                    <a:lnTo>
                      <a:pt x="65849" y="188139"/>
                    </a:lnTo>
                    <a:lnTo>
                      <a:pt x="65600" y="187331"/>
                    </a:lnTo>
                    <a:lnTo>
                      <a:pt x="63053" y="186309"/>
                    </a:lnTo>
                    <a:lnTo>
                      <a:pt x="62432" y="183979"/>
                    </a:lnTo>
                    <a:lnTo>
                      <a:pt x="64288" y="180951"/>
                    </a:lnTo>
                    <a:lnTo>
                      <a:pt x="65811" y="179659"/>
                    </a:lnTo>
                    <a:lnTo>
                      <a:pt x="66753" y="179288"/>
                    </a:lnTo>
                    <a:lnTo>
                      <a:pt x="64450" y="179418"/>
                    </a:lnTo>
                    <a:lnTo>
                      <a:pt x="62787" y="181370"/>
                    </a:lnTo>
                    <a:lnTo>
                      <a:pt x="60659" y="178244"/>
                    </a:lnTo>
                    <a:lnTo>
                      <a:pt x="51986" y="172148"/>
                    </a:lnTo>
                    <a:lnTo>
                      <a:pt x="52545" y="170748"/>
                    </a:lnTo>
                    <a:lnTo>
                      <a:pt x="52448" y="169991"/>
                    </a:lnTo>
                    <a:lnTo>
                      <a:pt x="50994" y="171620"/>
                    </a:lnTo>
                    <a:lnTo>
                      <a:pt x="49995" y="172041"/>
                    </a:lnTo>
                    <a:lnTo>
                      <a:pt x="45567" y="171777"/>
                    </a:lnTo>
                    <a:lnTo>
                      <a:pt x="40454" y="172525"/>
                    </a:lnTo>
                    <a:lnTo>
                      <a:pt x="39105" y="166187"/>
                    </a:lnTo>
                    <a:lnTo>
                      <a:pt x="38467" y="163748"/>
                    </a:lnTo>
                    <a:lnTo>
                      <a:pt x="38301" y="162167"/>
                    </a:lnTo>
                    <a:lnTo>
                      <a:pt x="39619" y="158516"/>
                    </a:lnTo>
                    <a:lnTo>
                      <a:pt x="41057" y="157030"/>
                    </a:lnTo>
                    <a:lnTo>
                      <a:pt x="42973" y="153956"/>
                    </a:lnTo>
                    <a:lnTo>
                      <a:pt x="45335" y="151395"/>
                    </a:lnTo>
                    <a:lnTo>
                      <a:pt x="47832" y="150788"/>
                    </a:lnTo>
                    <a:lnTo>
                      <a:pt x="48930" y="150411"/>
                    </a:lnTo>
                    <a:lnTo>
                      <a:pt x="49853" y="148429"/>
                    </a:lnTo>
                    <a:lnTo>
                      <a:pt x="50373" y="146737"/>
                    </a:lnTo>
                    <a:lnTo>
                      <a:pt x="49992" y="146569"/>
                    </a:lnTo>
                    <a:lnTo>
                      <a:pt x="47082" y="146914"/>
                    </a:lnTo>
                    <a:lnTo>
                      <a:pt x="41850" y="139809"/>
                    </a:lnTo>
                    <a:lnTo>
                      <a:pt x="42010" y="138675"/>
                    </a:lnTo>
                    <a:lnTo>
                      <a:pt x="42670" y="136992"/>
                    </a:lnTo>
                    <a:lnTo>
                      <a:pt x="43103" y="134866"/>
                    </a:lnTo>
                    <a:lnTo>
                      <a:pt x="43210" y="133185"/>
                    </a:lnTo>
                    <a:lnTo>
                      <a:pt x="44572" y="131742"/>
                    </a:lnTo>
                    <a:lnTo>
                      <a:pt x="46660" y="130285"/>
                    </a:lnTo>
                    <a:lnTo>
                      <a:pt x="48417" y="128217"/>
                    </a:lnTo>
                    <a:lnTo>
                      <a:pt x="49297" y="126196"/>
                    </a:lnTo>
                    <a:lnTo>
                      <a:pt x="49480" y="124355"/>
                    </a:lnTo>
                    <a:lnTo>
                      <a:pt x="48485" y="123045"/>
                    </a:lnTo>
                    <a:lnTo>
                      <a:pt x="45623" y="122318"/>
                    </a:lnTo>
                    <a:lnTo>
                      <a:pt x="42674" y="117061"/>
                    </a:lnTo>
                    <a:lnTo>
                      <a:pt x="42018" y="113766"/>
                    </a:lnTo>
                    <a:lnTo>
                      <a:pt x="41415" y="113424"/>
                    </a:lnTo>
                    <a:lnTo>
                      <a:pt x="39593" y="111922"/>
                    </a:lnTo>
                    <a:lnTo>
                      <a:pt x="37844" y="109102"/>
                    </a:lnTo>
                    <a:lnTo>
                      <a:pt x="37590" y="108664"/>
                    </a:lnTo>
                    <a:lnTo>
                      <a:pt x="39394" y="108168"/>
                    </a:lnTo>
                    <a:lnTo>
                      <a:pt x="46833" y="108141"/>
                    </a:lnTo>
                    <a:lnTo>
                      <a:pt x="48387" y="107520"/>
                    </a:lnTo>
                    <a:lnTo>
                      <a:pt x="48623" y="107302"/>
                    </a:lnTo>
                    <a:lnTo>
                      <a:pt x="49979" y="105105"/>
                    </a:lnTo>
                    <a:lnTo>
                      <a:pt x="51399" y="101492"/>
                    </a:lnTo>
                    <a:lnTo>
                      <a:pt x="51733" y="99284"/>
                    </a:lnTo>
                    <a:lnTo>
                      <a:pt x="51284" y="98371"/>
                    </a:lnTo>
                    <a:lnTo>
                      <a:pt x="48820" y="96132"/>
                    </a:lnTo>
                    <a:lnTo>
                      <a:pt x="48714" y="95471"/>
                    </a:lnTo>
                    <a:lnTo>
                      <a:pt x="49110" y="94415"/>
                    </a:lnTo>
                    <a:lnTo>
                      <a:pt x="50575" y="93285"/>
                    </a:lnTo>
                    <a:lnTo>
                      <a:pt x="52555" y="92001"/>
                    </a:lnTo>
                    <a:lnTo>
                      <a:pt x="53633" y="90893"/>
                    </a:lnTo>
                    <a:lnTo>
                      <a:pt x="53376" y="90026"/>
                    </a:lnTo>
                    <a:lnTo>
                      <a:pt x="52797" y="89117"/>
                    </a:lnTo>
                    <a:lnTo>
                      <a:pt x="52707" y="88273"/>
                    </a:lnTo>
                    <a:lnTo>
                      <a:pt x="53069" y="87228"/>
                    </a:lnTo>
                    <a:lnTo>
                      <a:pt x="53198" y="83667"/>
                    </a:lnTo>
                    <a:lnTo>
                      <a:pt x="53452" y="82750"/>
                    </a:lnTo>
                    <a:lnTo>
                      <a:pt x="53064" y="79511"/>
                    </a:lnTo>
                    <a:lnTo>
                      <a:pt x="52581" y="76863"/>
                    </a:lnTo>
                    <a:lnTo>
                      <a:pt x="51017" y="73423"/>
                    </a:lnTo>
                    <a:lnTo>
                      <a:pt x="51303" y="72663"/>
                    </a:lnTo>
                    <a:lnTo>
                      <a:pt x="52026" y="72021"/>
                    </a:lnTo>
                    <a:lnTo>
                      <a:pt x="54393" y="70828"/>
                    </a:lnTo>
                    <a:lnTo>
                      <a:pt x="56287" y="68015"/>
                    </a:lnTo>
                    <a:lnTo>
                      <a:pt x="59034" y="65663"/>
                    </a:lnTo>
                    <a:lnTo>
                      <a:pt x="62633" y="63771"/>
                    </a:lnTo>
                    <a:lnTo>
                      <a:pt x="65149" y="61669"/>
                    </a:lnTo>
                    <a:lnTo>
                      <a:pt x="66145" y="60060"/>
                    </a:lnTo>
                    <a:lnTo>
                      <a:pt x="66848" y="59634"/>
                    </a:lnTo>
                    <a:lnTo>
                      <a:pt x="66646" y="58883"/>
                    </a:lnTo>
                    <a:lnTo>
                      <a:pt x="66172" y="57789"/>
                    </a:lnTo>
                    <a:lnTo>
                      <a:pt x="64736" y="56721"/>
                    </a:lnTo>
                    <a:lnTo>
                      <a:pt x="62886" y="56107"/>
                    </a:lnTo>
                    <a:lnTo>
                      <a:pt x="60830" y="56133"/>
                    </a:lnTo>
                    <a:lnTo>
                      <a:pt x="59558" y="55918"/>
                    </a:lnTo>
                    <a:lnTo>
                      <a:pt x="59187" y="55083"/>
                    </a:lnTo>
                    <a:lnTo>
                      <a:pt x="59328" y="52819"/>
                    </a:lnTo>
                    <a:lnTo>
                      <a:pt x="59219" y="50577"/>
                    </a:lnTo>
                    <a:lnTo>
                      <a:pt x="58825" y="49544"/>
                    </a:lnTo>
                    <a:lnTo>
                      <a:pt x="57876" y="48767"/>
                    </a:lnTo>
                    <a:lnTo>
                      <a:pt x="55989" y="48974"/>
                    </a:lnTo>
                    <a:lnTo>
                      <a:pt x="54360" y="48339"/>
                    </a:lnTo>
                    <a:lnTo>
                      <a:pt x="53124" y="48189"/>
                    </a:lnTo>
                    <a:lnTo>
                      <a:pt x="52409" y="48690"/>
                    </a:lnTo>
                    <a:lnTo>
                      <a:pt x="48761" y="48548"/>
                    </a:lnTo>
                    <a:lnTo>
                      <a:pt x="47243" y="48187"/>
                    </a:lnTo>
                    <a:lnTo>
                      <a:pt x="46182" y="47738"/>
                    </a:lnTo>
                    <a:lnTo>
                      <a:pt x="45501" y="47989"/>
                    </a:lnTo>
                    <a:lnTo>
                      <a:pt x="45116" y="48426"/>
                    </a:lnTo>
                    <a:lnTo>
                      <a:pt x="45050" y="49111"/>
                    </a:lnTo>
                    <a:lnTo>
                      <a:pt x="44800" y="50017"/>
                    </a:lnTo>
                    <a:lnTo>
                      <a:pt x="43497" y="50835"/>
                    </a:lnTo>
                    <a:lnTo>
                      <a:pt x="40510" y="51649"/>
                    </a:lnTo>
                    <a:lnTo>
                      <a:pt x="38100" y="51588"/>
                    </a:lnTo>
                    <a:lnTo>
                      <a:pt x="35889" y="51006"/>
                    </a:lnTo>
                    <a:lnTo>
                      <a:pt x="35180" y="50581"/>
                    </a:lnTo>
                    <a:lnTo>
                      <a:pt x="34110" y="50196"/>
                    </a:lnTo>
                    <a:lnTo>
                      <a:pt x="29614" y="50671"/>
                    </a:lnTo>
                    <a:lnTo>
                      <a:pt x="29073" y="50325"/>
                    </a:lnTo>
                    <a:lnTo>
                      <a:pt x="27523" y="51166"/>
                    </a:lnTo>
                    <a:lnTo>
                      <a:pt x="25235" y="52166"/>
                    </a:lnTo>
                    <a:lnTo>
                      <a:pt x="23951" y="52225"/>
                    </a:lnTo>
                    <a:lnTo>
                      <a:pt x="23486" y="52013"/>
                    </a:lnTo>
                    <a:lnTo>
                      <a:pt x="23315" y="51562"/>
                    </a:lnTo>
                    <a:lnTo>
                      <a:pt x="22353" y="50001"/>
                    </a:lnTo>
                    <a:lnTo>
                      <a:pt x="22606" y="49172"/>
                    </a:lnTo>
                    <a:lnTo>
                      <a:pt x="24449" y="46755"/>
                    </a:lnTo>
                    <a:lnTo>
                      <a:pt x="24243" y="46177"/>
                    </a:lnTo>
                    <a:lnTo>
                      <a:pt x="23485" y="45395"/>
                    </a:lnTo>
                    <a:lnTo>
                      <a:pt x="22808" y="44266"/>
                    </a:lnTo>
                    <a:lnTo>
                      <a:pt x="22612" y="43686"/>
                    </a:lnTo>
                    <a:lnTo>
                      <a:pt x="21440" y="43587"/>
                    </a:lnTo>
                    <a:lnTo>
                      <a:pt x="20191" y="44180"/>
                    </a:lnTo>
                    <a:lnTo>
                      <a:pt x="15425" y="45396"/>
                    </a:lnTo>
                    <a:lnTo>
                      <a:pt x="14285" y="45837"/>
                    </a:lnTo>
                    <a:lnTo>
                      <a:pt x="12221" y="47012"/>
                    </a:lnTo>
                    <a:lnTo>
                      <a:pt x="10139" y="48801"/>
                    </a:lnTo>
                    <a:lnTo>
                      <a:pt x="8476" y="49177"/>
                    </a:lnTo>
                    <a:lnTo>
                      <a:pt x="7902" y="48647"/>
                    </a:lnTo>
                    <a:lnTo>
                      <a:pt x="7705" y="44441"/>
                    </a:lnTo>
                    <a:lnTo>
                      <a:pt x="10242" y="41641"/>
                    </a:lnTo>
                    <a:lnTo>
                      <a:pt x="12045" y="39949"/>
                    </a:lnTo>
                    <a:lnTo>
                      <a:pt x="11199" y="39608"/>
                    </a:lnTo>
                    <a:lnTo>
                      <a:pt x="9284" y="39654"/>
                    </a:lnTo>
                    <a:lnTo>
                      <a:pt x="9413" y="38344"/>
                    </a:lnTo>
                    <a:lnTo>
                      <a:pt x="10310" y="37713"/>
                    </a:lnTo>
                    <a:lnTo>
                      <a:pt x="11181" y="36286"/>
                    </a:lnTo>
                    <a:lnTo>
                      <a:pt x="10160" y="35670"/>
                    </a:lnTo>
                    <a:lnTo>
                      <a:pt x="9366" y="34731"/>
                    </a:lnTo>
                    <a:lnTo>
                      <a:pt x="9414" y="32269"/>
                    </a:lnTo>
                    <a:lnTo>
                      <a:pt x="9636" y="31266"/>
                    </a:lnTo>
                    <a:lnTo>
                      <a:pt x="9379" y="30187"/>
                    </a:lnTo>
                    <a:lnTo>
                      <a:pt x="5481" y="31647"/>
                    </a:lnTo>
                    <a:lnTo>
                      <a:pt x="4479" y="31428"/>
                    </a:lnTo>
                    <a:lnTo>
                      <a:pt x="4436" y="29599"/>
                    </a:lnTo>
                    <a:lnTo>
                      <a:pt x="6599" y="26810"/>
                    </a:lnTo>
                    <a:lnTo>
                      <a:pt x="6821" y="25958"/>
                    </a:lnTo>
                    <a:lnTo>
                      <a:pt x="4291" y="25545"/>
                    </a:lnTo>
                    <a:lnTo>
                      <a:pt x="2398" y="24174"/>
                    </a:lnTo>
                    <a:lnTo>
                      <a:pt x="1243" y="22949"/>
                    </a:lnTo>
                    <a:lnTo>
                      <a:pt x="10" y="21184"/>
                    </a:lnTo>
                    <a:lnTo>
                      <a:pt x="0" y="19606"/>
                    </a:lnTo>
                    <a:lnTo>
                      <a:pt x="1273" y="15897"/>
                    </a:lnTo>
                    <a:lnTo>
                      <a:pt x="3098" y="14818"/>
                    </a:lnTo>
                    <a:lnTo>
                      <a:pt x="4669" y="14154"/>
                    </a:lnTo>
                    <a:lnTo>
                      <a:pt x="8004" y="11588"/>
                    </a:lnTo>
                    <a:lnTo>
                      <a:pt x="12605" y="12067"/>
                    </a:lnTo>
                    <a:lnTo>
                      <a:pt x="15448" y="11517"/>
                    </a:lnTo>
                    <a:lnTo>
                      <a:pt x="18001" y="10206"/>
                    </a:lnTo>
                    <a:lnTo>
                      <a:pt x="19463" y="9910"/>
                    </a:lnTo>
                    <a:lnTo>
                      <a:pt x="21819" y="8764"/>
                    </a:lnTo>
                    <a:lnTo>
                      <a:pt x="21745" y="7216"/>
                    </a:lnTo>
                    <a:lnTo>
                      <a:pt x="20936" y="6066"/>
                    </a:lnTo>
                    <a:lnTo>
                      <a:pt x="21646" y="4981"/>
                    </a:lnTo>
                    <a:lnTo>
                      <a:pt x="24290" y="3656"/>
                    </a:lnTo>
                    <a:lnTo>
                      <a:pt x="27219" y="1894"/>
                    </a:lnTo>
                    <a:lnTo>
                      <a:pt x="30580" y="1554"/>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36" name="ee4p_EE_1_15912"/>
              <p:cNvSpPr>
                <a:spLocks noChangeAspect="1"/>
              </p:cNvSpPr>
              <p:nvPr>
                <p:custDataLst>
                  <p:tags r:id="rId14"/>
                </p:custDataLst>
              </p:nvPr>
            </p:nvSpPr>
            <p:spPr>
              <a:xfrm>
                <a:off x="5687421" y="3357332"/>
                <a:ext cx="551944" cy="271003"/>
              </a:xfrm>
              <a:custGeom>
                <a:avLst/>
                <a:gdLst>
                  <a:gd name="connsiteX0" fmla="*/ 15312 w 139231"/>
                  <a:gd name="connsiteY0" fmla="*/ 32990 h 68362"/>
                  <a:gd name="connsiteX1" fmla="*/ 16869 w 139231"/>
                  <a:gd name="connsiteY1" fmla="*/ 33189 h 68362"/>
                  <a:gd name="connsiteX2" fmla="*/ 18439 w 139231"/>
                  <a:gd name="connsiteY2" fmla="*/ 33973 h 68362"/>
                  <a:gd name="connsiteX3" fmla="*/ 19886 w 139231"/>
                  <a:gd name="connsiteY3" fmla="*/ 33725 h 68362"/>
                  <a:gd name="connsiteX4" fmla="*/ 21352 w 139231"/>
                  <a:gd name="connsiteY4" fmla="*/ 33180 h 68362"/>
                  <a:gd name="connsiteX5" fmla="*/ 24539 w 139231"/>
                  <a:gd name="connsiteY5" fmla="*/ 33692 h 68362"/>
                  <a:gd name="connsiteX6" fmla="*/ 31805 w 139231"/>
                  <a:gd name="connsiteY6" fmla="*/ 37642 h 68362"/>
                  <a:gd name="connsiteX7" fmla="*/ 32477 w 139231"/>
                  <a:gd name="connsiteY7" fmla="*/ 38697 h 68362"/>
                  <a:gd name="connsiteX8" fmla="*/ 28141 w 139231"/>
                  <a:gd name="connsiteY8" fmla="*/ 39176 h 68362"/>
                  <a:gd name="connsiteX9" fmla="*/ 27156 w 139231"/>
                  <a:gd name="connsiteY9" fmla="*/ 40385 h 68362"/>
                  <a:gd name="connsiteX10" fmla="*/ 26114 w 139231"/>
                  <a:gd name="connsiteY10" fmla="*/ 41230 h 68362"/>
                  <a:gd name="connsiteX11" fmla="*/ 24885 w 139231"/>
                  <a:gd name="connsiteY11" fmla="*/ 41502 h 68362"/>
                  <a:gd name="connsiteX12" fmla="*/ 22790 w 139231"/>
                  <a:gd name="connsiteY12" fmla="*/ 43197 h 68362"/>
                  <a:gd name="connsiteX13" fmla="*/ 19957 w 139231"/>
                  <a:gd name="connsiteY13" fmla="*/ 44819 h 68362"/>
                  <a:gd name="connsiteX14" fmla="*/ 19365 w 139231"/>
                  <a:gd name="connsiteY14" fmla="*/ 45792 h 68362"/>
                  <a:gd name="connsiteX15" fmla="*/ 14239 w 139231"/>
                  <a:gd name="connsiteY15" fmla="*/ 45613 h 68362"/>
                  <a:gd name="connsiteX16" fmla="*/ 11436 w 139231"/>
                  <a:gd name="connsiteY16" fmla="*/ 46227 h 68362"/>
                  <a:gd name="connsiteX17" fmla="*/ 9173 w 139231"/>
                  <a:gd name="connsiteY17" fmla="*/ 48040 h 68362"/>
                  <a:gd name="connsiteX18" fmla="*/ 8244 w 139231"/>
                  <a:gd name="connsiteY18" fmla="*/ 51538 h 68362"/>
                  <a:gd name="connsiteX19" fmla="*/ 6588 w 139231"/>
                  <a:gd name="connsiteY19" fmla="*/ 54265 h 68362"/>
                  <a:gd name="connsiteX20" fmla="*/ 4904 w 139231"/>
                  <a:gd name="connsiteY20" fmla="*/ 55250 h 68362"/>
                  <a:gd name="connsiteX21" fmla="*/ 3148 w 139231"/>
                  <a:gd name="connsiteY21" fmla="*/ 55400 h 68362"/>
                  <a:gd name="connsiteX22" fmla="*/ 2732 w 139231"/>
                  <a:gd name="connsiteY22" fmla="*/ 54377 h 68362"/>
                  <a:gd name="connsiteX23" fmla="*/ 2898 w 139231"/>
                  <a:gd name="connsiteY23" fmla="*/ 53355 h 68362"/>
                  <a:gd name="connsiteX24" fmla="*/ 6599 w 139231"/>
                  <a:gd name="connsiteY24" fmla="*/ 49499 h 68362"/>
                  <a:gd name="connsiteX25" fmla="*/ 7368 w 139231"/>
                  <a:gd name="connsiteY25" fmla="*/ 48246 h 68362"/>
                  <a:gd name="connsiteX26" fmla="*/ 5526 w 139231"/>
                  <a:gd name="connsiteY26" fmla="*/ 47689 h 68362"/>
                  <a:gd name="connsiteX27" fmla="*/ 3982 w 139231"/>
                  <a:gd name="connsiteY27" fmla="*/ 46348 h 68362"/>
                  <a:gd name="connsiteX28" fmla="*/ 611 w 139231"/>
                  <a:gd name="connsiteY28" fmla="*/ 44772 h 68362"/>
                  <a:gd name="connsiteX29" fmla="*/ 0 w 139231"/>
                  <a:gd name="connsiteY29" fmla="*/ 43506 h 68362"/>
                  <a:gd name="connsiteX30" fmla="*/ 808 w 139231"/>
                  <a:gd name="connsiteY30" fmla="*/ 43412 h 68362"/>
                  <a:gd name="connsiteX31" fmla="*/ 1546 w 139231"/>
                  <a:gd name="connsiteY31" fmla="*/ 43049 h 68362"/>
                  <a:gd name="connsiteX32" fmla="*/ 2444 w 139231"/>
                  <a:gd name="connsiteY32" fmla="*/ 41987 h 68362"/>
                  <a:gd name="connsiteX33" fmla="*/ 2865 w 139231"/>
                  <a:gd name="connsiteY33" fmla="*/ 40767 h 68362"/>
                  <a:gd name="connsiteX34" fmla="*/ 173 w 139231"/>
                  <a:gd name="connsiteY34" fmla="*/ 37200 h 68362"/>
                  <a:gd name="connsiteX35" fmla="*/ 1546 w 139231"/>
                  <a:gd name="connsiteY35" fmla="*/ 36648 h 68362"/>
                  <a:gd name="connsiteX36" fmla="*/ 3258 w 139231"/>
                  <a:gd name="connsiteY36" fmla="*/ 36778 h 68362"/>
                  <a:gd name="connsiteX37" fmla="*/ 5016 w 139231"/>
                  <a:gd name="connsiteY37" fmla="*/ 37815 h 68362"/>
                  <a:gd name="connsiteX38" fmla="*/ 6945 w 139231"/>
                  <a:gd name="connsiteY38" fmla="*/ 36598 h 68362"/>
                  <a:gd name="connsiteX39" fmla="*/ 7763 w 139231"/>
                  <a:gd name="connsiteY39" fmla="*/ 36418 h 68362"/>
                  <a:gd name="connsiteX40" fmla="*/ 9113 w 139231"/>
                  <a:gd name="connsiteY40" fmla="*/ 36852 h 68362"/>
                  <a:gd name="connsiteX41" fmla="*/ 10473 w 139231"/>
                  <a:gd name="connsiteY41" fmla="*/ 34496 h 68362"/>
                  <a:gd name="connsiteX42" fmla="*/ 13708 w 139231"/>
                  <a:gd name="connsiteY42" fmla="*/ 33718 h 68362"/>
                  <a:gd name="connsiteX43" fmla="*/ 28987 w 139231"/>
                  <a:gd name="connsiteY43" fmla="*/ 31348 h 68362"/>
                  <a:gd name="connsiteX44" fmla="*/ 32689 w 139231"/>
                  <a:gd name="connsiteY44" fmla="*/ 32304 h 68362"/>
                  <a:gd name="connsiteX45" fmla="*/ 33211 w 139231"/>
                  <a:gd name="connsiteY45" fmla="*/ 34668 h 68362"/>
                  <a:gd name="connsiteX46" fmla="*/ 32926 w 139231"/>
                  <a:gd name="connsiteY46" fmla="*/ 35482 h 68362"/>
                  <a:gd name="connsiteX47" fmla="*/ 31086 w 139231"/>
                  <a:gd name="connsiteY47" fmla="*/ 35817 h 68362"/>
                  <a:gd name="connsiteX48" fmla="*/ 26733 w 139231"/>
                  <a:gd name="connsiteY48" fmla="*/ 33518 h 68362"/>
                  <a:gd name="connsiteX49" fmla="*/ 27742 w 139231"/>
                  <a:gd name="connsiteY49" fmla="*/ 31960 h 68362"/>
                  <a:gd name="connsiteX50" fmla="*/ 17577 w 139231"/>
                  <a:gd name="connsiteY50" fmla="*/ 18061 h 68362"/>
                  <a:gd name="connsiteX51" fmla="*/ 18746 w 139231"/>
                  <a:gd name="connsiteY51" fmla="*/ 18475 h 68362"/>
                  <a:gd name="connsiteX52" fmla="*/ 18966 w 139231"/>
                  <a:gd name="connsiteY52" fmla="*/ 19857 h 68362"/>
                  <a:gd name="connsiteX53" fmla="*/ 19260 w 139231"/>
                  <a:gd name="connsiteY53" fmla="*/ 20406 h 68362"/>
                  <a:gd name="connsiteX54" fmla="*/ 23337 w 139231"/>
                  <a:gd name="connsiteY54" fmla="*/ 21184 h 68362"/>
                  <a:gd name="connsiteX55" fmla="*/ 24924 w 139231"/>
                  <a:gd name="connsiteY55" fmla="*/ 23505 h 68362"/>
                  <a:gd name="connsiteX56" fmla="*/ 25522 w 139231"/>
                  <a:gd name="connsiteY56" fmla="*/ 26295 h 68362"/>
                  <a:gd name="connsiteX57" fmla="*/ 23643 w 139231"/>
                  <a:gd name="connsiteY57" fmla="*/ 26524 h 68362"/>
                  <a:gd name="connsiteX58" fmla="*/ 21829 w 139231"/>
                  <a:gd name="connsiteY58" fmla="*/ 28128 h 68362"/>
                  <a:gd name="connsiteX59" fmla="*/ 20749 w 139231"/>
                  <a:gd name="connsiteY59" fmla="*/ 27487 h 68362"/>
                  <a:gd name="connsiteX60" fmla="*/ 20184 w 139231"/>
                  <a:gd name="connsiteY60" fmla="*/ 26718 h 68362"/>
                  <a:gd name="connsiteX61" fmla="*/ 17843 w 139231"/>
                  <a:gd name="connsiteY61" fmla="*/ 30342 h 68362"/>
                  <a:gd name="connsiteX62" fmla="*/ 15206 w 139231"/>
                  <a:gd name="connsiteY62" fmla="*/ 30963 h 68362"/>
                  <a:gd name="connsiteX63" fmla="*/ 13669 w 139231"/>
                  <a:gd name="connsiteY63" fmla="*/ 30248 h 68362"/>
                  <a:gd name="connsiteX64" fmla="*/ 13807 w 139231"/>
                  <a:gd name="connsiteY64" fmla="*/ 28895 h 68362"/>
                  <a:gd name="connsiteX65" fmla="*/ 12306 w 139231"/>
                  <a:gd name="connsiteY65" fmla="*/ 25339 h 68362"/>
                  <a:gd name="connsiteX66" fmla="*/ 10015 w 139231"/>
                  <a:gd name="connsiteY66" fmla="*/ 24297 h 68362"/>
                  <a:gd name="connsiteX67" fmla="*/ 6798 w 139231"/>
                  <a:gd name="connsiteY67" fmla="*/ 24199 h 68362"/>
                  <a:gd name="connsiteX68" fmla="*/ 4461 w 139231"/>
                  <a:gd name="connsiteY68" fmla="*/ 22732 h 68362"/>
                  <a:gd name="connsiteX69" fmla="*/ 13446 w 139231"/>
                  <a:gd name="connsiteY69" fmla="*/ 21733 h 68362"/>
                  <a:gd name="connsiteX70" fmla="*/ 14375 w 139231"/>
                  <a:gd name="connsiteY70" fmla="*/ 20036 h 68362"/>
                  <a:gd name="connsiteX71" fmla="*/ 16202 w 139231"/>
                  <a:gd name="connsiteY71" fmla="*/ 18254 h 68362"/>
                  <a:gd name="connsiteX72" fmla="*/ 80815 w 139231"/>
                  <a:gd name="connsiteY72" fmla="*/ 0 h 68362"/>
                  <a:gd name="connsiteX73" fmla="*/ 83169 w 139231"/>
                  <a:gd name="connsiteY73" fmla="*/ 377 h 68362"/>
                  <a:gd name="connsiteX74" fmla="*/ 87105 w 139231"/>
                  <a:gd name="connsiteY74" fmla="*/ 143 h 68362"/>
                  <a:gd name="connsiteX75" fmla="*/ 101856 w 139231"/>
                  <a:gd name="connsiteY75" fmla="*/ 2795 h 68362"/>
                  <a:gd name="connsiteX76" fmla="*/ 105486 w 139231"/>
                  <a:gd name="connsiteY76" fmla="*/ 2795 h 68362"/>
                  <a:gd name="connsiteX77" fmla="*/ 110506 w 139231"/>
                  <a:gd name="connsiteY77" fmla="*/ 5489 h 68362"/>
                  <a:gd name="connsiteX78" fmla="*/ 113219 w 139231"/>
                  <a:gd name="connsiteY78" fmla="*/ 6182 h 68362"/>
                  <a:gd name="connsiteX79" fmla="*/ 121204 w 139231"/>
                  <a:gd name="connsiteY79" fmla="*/ 6187 h 68362"/>
                  <a:gd name="connsiteX80" fmla="*/ 133515 w 139231"/>
                  <a:gd name="connsiteY80" fmla="*/ 7375 h 68362"/>
                  <a:gd name="connsiteX81" fmla="*/ 135931 w 139231"/>
                  <a:gd name="connsiteY81" fmla="*/ 5553 h 68362"/>
                  <a:gd name="connsiteX82" fmla="*/ 136166 w 139231"/>
                  <a:gd name="connsiteY82" fmla="*/ 5079 h 68362"/>
                  <a:gd name="connsiteX83" fmla="*/ 137345 w 139231"/>
                  <a:gd name="connsiteY83" fmla="*/ 6099 h 68362"/>
                  <a:gd name="connsiteX84" fmla="*/ 138831 w 139231"/>
                  <a:gd name="connsiteY84" fmla="*/ 7740 h 68362"/>
                  <a:gd name="connsiteX85" fmla="*/ 139231 w 139231"/>
                  <a:gd name="connsiteY85" fmla="*/ 8678 h 68362"/>
                  <a:gd name="connsiteX86" fmla="*/ 138728 w 139231"/>
                  <a:gd name="connsiteY86" fmla="*/ 9229 h 68362"/>
                  <a:gd name="connsiteX87" fmla="*/ 137246 w 139231"/>
                  <a:gd name="connsiteY87" fmla="*/ 9697 h 68362"/>
                  <a:gd name="connsiteX88" fmla="*/ 136909 w 139231"/>
                  <a:gd name="connsiteY88" fmla="*/ 10202 h 68362"/>
                  <a:gd name="connsiteX89" fmla="*/ 136253 w 139231"/>
                  <a:gd name="connsiteY89" fmla="*/ 11056 h 68362"/>
                  <a:gd name="connsiteX90" fmla="*/ 134523 w 139231"/>
                  <a:gd name="connsiteY90" fmla="*/ 11210 h 68362"/>
                  <a:gd name="connsiteX91" fmla="*/ 133627 w 139231"/>
                  <a:gd name="connsiteY91" fmla="*/ 11843 h 68362"/>
                  <a:gd name="connsiteX92" fmla="*/ 132562 w 139231"/>
                  <a:gd name="connsiteY92" fmla="*/ 14618 h 68362"/>
                  <a:gd name="connsiteX93" fmla="*/ 130530 w 139231"/>
                  <a:gd name="connsiteY93" fmla="*/ 19205 h 68362"/>
                  <a:gd name="connsiteX94" fmla="*/ 127527 w 139231"/>
                  <a:gd name="connsiteY94" fmla="*/ 22688 h 68362"/>
                  <a:gd name="connsiteX95" fmla="*/ 125123 w 139231"/>
                  <a:gd name="connsiteY95" fmla="*/ 24595 h 68362"/>
                  <a:gd name="connsiteX96" fmla="*/ 124048 w 139231"/>
                  <a:gd name="connsiteY96" fmla="*/ 26056 h 68362"/>
                  <a:gd name="connsiteX97" fmla="*/ 123378 w 139231"/>
                  <a:gd name="connsiteY97" fmla="*/ 27810 h 68362"/>
                  <a:gd name="connsiteX98" fmla="*/ 123221 w 139231"/>
                  <a:gd name="connsiteY98" fmla="*/ 29568 h 68362"/>
                  <a:gd name="connsiteX99" fmla="*/ 125527 w 139231"/>
                  <a:gd name="connsiteY99" fmla="*/ 39200 h 68362"/>
                  <a:gd name="connsiteX100" fmla="*/ 125499 w 139231"/>
                  <a:gd name="connsiteY100" fmla="*/ 40934 h 68362"/>
                  <a:gd name="connsiteX101" fmla="*/ 124957 w 139231"/>
                  <a:gd name="connsiteY101" fmla="*/ 42713 h 68362"/>
                  <a:gd name="connsiteX102" fmla="*/ 124564 w 139231"/>
                  <a:gd name="connsiteY102" fmla="*/ 44524 h 68362"/>
                  <a:gd name="connsiteX103" fmla="*/ 124888 w 139231"/>
                  <a:gd name="connsiteY103" fmla="*/ 46092 h 68362"/>
                  <a:gd name="connsiteX104" fmla="*/ 126406 w 139231"/>
                  <a:gd name="connsiteY104" fmla="*/ 48768 h 68362"/>
                  <a:gd name="connsiteX105" fmla="*/ 128021 w 139231"/>
                  <a:gd name="connsiteY105" fmla="*/ 52754 h 68362"/>
                  <a:gd name="connsiteX106" fmla="*/ 128669 w 139231"/>
                  <a:gd name="connsiteY106" fmla="*/ 55296 h 68362"/>
                  <a:gd name="connsiteX107" fmla="*/ 129742 w 139231"/>
                  <a:gd name="connsiteY107" fmla="*/ 56229 h 68362"/>
                  <a:gd name="connsiteX108" fmla="*/ 130776 w 139231"/>
                  <a:gd name="connsiteY108" fmla="*/ 56912 h 68362"/>
                  <a:gd name="connsiteX109" fmla="*/ 130993 w 139231"/>
                  <a:gd name="connsiteY109" fmla="*/ 57342 h 68362"/>
                  <a:gd name="connsiteX110" fmla="*/ 130958 w 139231"/>
                  <a:gd name="connsiteY110" fmla="*/ 57789 h 68362"/>
                  <a:gd name="connsiteX111" fmla="*/ 130425 w 139231"/>
                  <a:gd name="connsiteY111" fmla="*/ 58292 h 68362"/>
                  <a:gd name="connsiteX112" fmla="*/ 125765 w 139231"/>
                  <a:gd name="connsiteY112" fmla="*/ 59622 h 68362"/>
                  <a:gd name="connsiteX113" fmla="*/ 125160 w 139231"/>
                  <a:gd name="connsiteY113" fmla="*/ 60748 h 68362"/>
                  <a:gd name="connsiteX114" fmla="*/ 124657 w 139231"/>
                  <a:gd name="connsiteY114" fmla="*/ 62002 h 68362"/>
                  <a:gd name="connsiteX115" fmla="*/ 122623 w 139231"/>
                  <a:gd name="connsiteY115" fmla="*/ 63858 h 68362"/>
                  <a:gd name="connsiteX116" fmla="*/ 121999 w 139231"/>
                  <a:gd name="connsiteY116" fmla="*/ 65588 h 68362"/>
                  <a:gd name="connsiteX117" fmla="*/ 121612 w 139231"/>
                  <a:gd name="connsiteY117" fmla="*/ 67573 h 68362"/>
                  <a:gd name="connsiteX118" fmla="*/ 121560 w 139231"/>
                  <a:gd name="connsiteY118" fmla="*/ 68279 h 68362"/>
                  <a:gd name="connsiteX119" fmla="*/ 120999 w 139231"/>
                  <a:gd name="connsiteY119" fmla="*/ 68362 h 68362"/>
                  <a:gd name="connsiteX120" fmla="*/ 117915 w 139231"/>
                  <a:gd name="connsiteY120" fmla="*/ 67954 h 68362"/>
                  <a:gd name="connsiteX121" fmla="*/ 114517 w 139231"/>
                  <a:gd name="connsiteY121" fmla="*/ 66666 h 68362"/>
                  <a:gd name="connsiteX122" fmla="*/ 113026 w 139231"/>
                  <a:gd name="connsiteY122" fmla="*/ 65698 h 68362"/>
                  <a:gd name="connsiteX123" fmla="*/ 111563 w 139231"/>
                  <a:gd name="connsiteY123" fmla="*/ 65708 h 68362"/>
                  <a:gd name="connsiteX124" fmla="*/ 109792 w 139231"/>
                  <a:gd name="connsiteY124" fmla="*/ 66348 h 68362"/>
                  <a:gd name="connsiteX125" fmla="*/ 103443 w 139231"/>
                  <a:gd name="connsiteY125" fmla="*/ 68187 h 68362"/>
                  <a:gd name="connsiteX126" fmla="*/ 101884 w 139231"/>
                  <a:gd name="connsiteY126" fmla="*/ 67758 h 68362"/>
                  <a:gd name="connsiteX127" fmla="*/ 98256 w 139231"/>
                  <a:gd name="connsiteY127" fmla="*/ 65954 h 68362"/>
                  <a:gd name="connsiteX128" fmla="*/ 96421 w 139231"/>
                  <a:gd name="connsiteY128" fmla="*/ 63988 h 68362"/>
                  <a:gd name="connsiteX129" fmla="*/ 92337 w 139231"/>
                  <a:gd name="connsiteY129" fmla="*/ 60066 h 68362"/>
                  <a:gd name="connsiteX130" fmla="*/ 92003 w 139231"/>
                  <a:gd name="connsiteY130" fmla="*/ 59132 h 68362"/>
                  <a:gd name="connsiteX131" fmla="*/ 91469 w 139231"/>
                  <a:gd name="connsiteY131" fmla="*/ 58383 h 68362"/>
                  <a:gd name="connsiteX132" fmla="*/ 87105 w 139231"/>
                  <a:gd name="connsiteY132" fmla="*/ 57411 h 68362"/>
                  <a:gd name="connsiteX133" fmla="*/ 85494 w 139231"/>
                  <a:gd name="connsiteY133" fmla="*/ 55962 h 68362"/>
                  <a:gd name="connsiteX134" fmla="*/ 84151 w 139231"/>
                  <a:gd name="connsiteY134" fmla="*/ 55759 h 68362"/>
                  <a:gd name="connsiteX135" fmla="*/ 82186 w 139231"/>
                  <a:gd name="connsiteY135" fmla="*/ 55035 h 68362"/>
                  <a:gd name="connsiteX136" fmla="*/ 77073 w 139231"/>
                  <a:gd name="connsiteY136" fmla="*/ 51935 h 68362"/>
                  <a:gd name="connsiteX137" fmla="*/ 75803 w 139231"/>
                  <a:gd name="connsiteY137" fmla="*/ 51645 h 68362"/>
                  <a:gd name="connsiteX138" fmla="*/ 75494 w 139231"/>
                  <a:gd name="connsiteY138" fmla="*/ 52167 h 68362"/>
                  <a:gd name="connsiteX139" fmla="*/ 75583 w 139231"/>
                  <a:gd name="connsiteY139" fmla="*/ 52900 h 68362"/>
                  <a:gd name="connsiteX140" fmla="*/ 75265 w 139231"/>
                  <a:gd name="connsiteY140" fmla="*/ 53324 h 68362"/>
                  <a:gd name="connsiteX141" fmla="*/ 74611 w 139231"/>
                  <a:gd name="connsiteY141" fmla="*/ 53310 h 68362"/>
                  <a:gd name="connsiteX142" fmla="*/ 73428 w 139231"/>
                  <a:gd name="connsiteY142" fmla="*/ 52170 h 68362"/>
                  <a:gd name="connsiteX143" fmla="*/ 72009 w 139231"/>
                  <a:gd name="connsiteY143" fmla="*/ 51166 h 68362"/>
                  <a:gd name="connsiteX144" fmla="*/ 67593 w 139231"/>
                  <a:gd name="connsiteY144" fmla="*/ 53053 h 68362"/>
                  <a:gd name="connsiteX145" fmla="*/ 65995 w 139231"/>
                  <a:gd name="connsiteY145" fmla="*/ 53562 h 68362"/>
                  <a:gd name="connsiteX146" fmla="*/ 64596 w 139231"/>
                  <a:gd name="connsiteY146" fmla="*/ 53673 h 68362"/>
                  <a:gd name="connsiteX147" fmla="*/ 57589 w 139231"/>
                  <a:gd name="connsiteY147" fmla="*/ 56153 h 68362"/>
                  <a:gd name="connsiteX148" fmla="*/ 55457 w 139231"/>
                  <a:gd name="connsiteY148" fmla="*/ 57488 h 68362"/>
                  <a:gd name="connsiteX149" fmla="*/ 54574 w 139231"/>
                  <a:gd name="connsiteY149" fmla="*/ 57345 h 68362"/>
                  <a:gd name="connsiteX150" fmla="*/ 54783 w 139231"/>
                  <a:gd name="connsiteY150" fmla="*/ 56092 h 68362"/>
                  <a:gd name="connsiteX151" fmla="*/ 57699 w 139231"/>
                  <a:gd name="connsiteY151" fmla="*/ 49800 h 68362"/>
                  <a:gd name="connsiteX152" fmla="*/ 58221 w 139231"/>
                  <a:gd name="connsiteY152" fmla="*/ 44795 h 68362"/>
                  <a:gd name="connsiteX153" fmla="*/ 59288 w 139231"/>
                  <a:gd name="connsiteY153" fmla="*/ 44107 h 68362"/>
                  <a:gd name="connsiteX154" fmla="*/ 59597 w 139231"/>
                  <a:gd name="connsiteY154" fmla="*/ 43412 h 68362"/>
                  <a:gd name="connsiteX155" fmla="*/ 59141 w 139231"/>
                  <a:gd name="connsiteY155" fmla="*/ 41812 h 68362"/>
                  <a:gd name="connsiteX156" fmla="*/ 56114 w 139231"/>
                  <a:gd name="connsiteY156" fmla="*/ 40786 h 68362"/>
                  <a:gd name="connsiteX157" fmla="*/ 54892 w 139231"/>
                  <a:gd name="connsiteY157" fmla="*/ 40937 h 68362"/>
                  <a:gd name="connsiteX158" fmla="*/ 53792 w 139231"/>
                  <a:gd name="connsiteY158" fmla="*/ 42657 h 68362"/>
                  <a:gd name="connsiteX159" fmla="*/ 52652 w 139231"/>
                  <a:gd name="connsiteY159" fmla="*/ 43896 h 68362"/>
                  <a:gd name="connsiteX160" fmla="*/ 49981 w 139231"/>
                  <a:gd name="connsiteY160" fmla="*/ 44651 h 68362"/>
                  <a:gd name="connsiteX161" fmla="*/ 47684 w 139231"/>
                  <a:gd name="connsiteY161" fmla="*/ 43346 h 68362"/>
                  <a:gd name="connsiteX162" fmla="*/ 42302 w 139231"/>
                  <a:gd name="connsiteY162" fmla="*/ 41600 h 68362"/>
                  <a:gd name="connsiteX163" fmla="*/ 40942 w 139231"/>
                  <a:gd name="connsiteY163" fmla="*/ 39272 h 68362"/>
                  <a:gd name="connsiteX164" fmla="*/ 40620 w 139231"/>
                  <a:gd name="connsiteY164" fmla="*/ 36928 h 68362"/>
                  <a:gd name="connsiteX165" fmla="*/ 37774 w 139231"/>
                  <a:gd name="connsiteY165" fmla="*/ 34658 h 68362"/>
                  <a:gd name="connsiteX166" fmla="*/ 36591 w 139231"/>
                  <a:gd name="connsiteY166" fmla="*/ 31982 h 68362"/>
                  <a:gd name="connsiteX167" fmla="*/ 37064 w 139231"/>
                  <a:gd name="connsiteY167" fmla="*/ 30112 h 68362"/>
                  <a:gd name="connsiteX168" fmla="*/ 39646 w 139231"/>
                  <a:gd name="connsiteY168" fmla="*/ 28884 h 68362"/>
                  <a:gd name="connsiteX169" fmla="*/ 40383 w 139231"/>
                  <a:gd name="connsiteY169" fmla="*/ 27813 h 68362"/>
                  <a:gd name="connsiteX170" fmla="*/ 37128 w 139231"/>
                  <a:gd name="connsiteY170" fmla="*/ 27983 h 68362"/>
                  <a:gd name="connsiteX171" fmla="*/ 36466 w 139231"/>
                  <a:gd name="connsiteY171" fmla="*/ 27726 h 68362"/>
                  <a:gd name="connsiteX172" fmla="*/ 36323 w 139231"/>
                  <a:gd name="connsiteY172" fmla="*/ 26763 h 68362"/>
                  <a:gd name="connsiteX173" fmla="*/ 34883 w 139231"/>
                  <a:gd name="connsiteY173" fmla="*/ 23478 h 68362"/>
                  <a:gd name="connsiteX174" fmla="*/ 36157 w 139231"/>
                  <a:gd name="connsiteY174" fmla="*/ 22183 h 68362"/>
                  <a:gd name="connsiteX175" fmla="*/ 36718 w 139231"/>
                  <a:gd name="connsiteY175" fmla="*/ 20923 h 68362"/>
                  <a:gd name="connsiteX176" fmla="*/ 35673 w 139231"/>
                  <a:gd name="connsiteY176" fmla="*/ 19850 h 68362"/>
                  <a:gd name="connsiteX177" fmla="*/ 35947 w 139231"/>
                  <a:gd name="connsiteY177" fmla="*/ 18629 h 68362"/>
                  <a:gd name="connsiteX178" fmla="*/ 36761 w 139231"/>
                  <a:gd name="connsiteY178" fmla="*/ 17394 h 68362"/>
                  <a:gd name="connsiteX179" fmla="*/ 36262 w 139231"/>
                  <a:gd name="connsiteY179" fmla="*/ 14521 h 68362"/>
                  <a:gd name="connsiteX180" fmla="*/ 39493 w 139231"/>
                  <a:gd name="connsiteY180" fmla="*/ 12997 h 68362"/>
                  <a:gd name="connsiteX181" fmla="*/ 42633 w 139231"/>
                  <a:gd name="connsiteY181" fmla="*/ 11924 h 68362"/>
                  <a:gd name="connsiteX182" fmla="*/ 49286 w 139231"/>
                  <a:gd name="connsiteY182" fmla="*/ 11377 h 68362"/>
                  <a:gd name="connsiteX183" fmla="*/ 48627 w 139231"/>
                  <a:gd name="connsiteY183" fmla="*/ 8747 h 68362"/>
                  <a:gd name="connsiteX184" fmla="*/ 51320 w 139231"/>
                  <a:gd name="connsiteY184" fmla="*/ 8628 h 68362"/>
                  <a:gd name="connsiteX185" fmla="*/ 55852 w 139231"/>
                  <a:gd name="connsiteY185" fmla="*/ 5460 h 68362"/>
                  <a:gd name="connsiteX186" fmla="*/ 60346 w 139231"/>
                  <a:gd name="connsiteY186" fmla="*/ 6017 h 68362"/>
                  <a:gd name="connsiteX187" fmla="*/ 66846 w 139231"/>
                  <a:gd name="connsiteY187" fmla="*/ 3840 h 68362"/>
                  <a:gd name="connsiteX188" fmla="*/ 79366 w 139231"/>
                  <a:gd name="connsiteY188" fmla="*/ 3870 h 68362"/>
                  <a:gd name="connsiteX189" fmla="*/ 81072 w 139231"/>
                  <a:gd name="connsiteY189" fmla="*/ 2612 h 68362"/>
                  <a:gd name="connsiteX190" fmla="*/ 80774 w 139231"/>
                  <a:gd name="connsiteY190" fmla="*/ 1348 h 68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Lst>
                <a:rect l="l" t="t" r="r" b="b"/>
                <a:pathLst>
                  <a:path w="139231" h="68362">
                    <a:moveTo>
                      <a:pt x="15312" y="32990"/>
                    </a:moveTo>
                    <a:lnTo>
                      <a:pt x="16869" y="33189"/>
                    </a:lnTo>
                    <a:lnTo>
                      <a:pt x="18439" y="33973"/>
                    </a:lnTo>
                    <a:lnTo>
                      <a:pt x="19886" y="33725"/>
                    </a:lnTo>
                    <a:lnTo>
                      <a:pt x="21352" y="33180"/>
                    </a:lnTo>
                    <a:lnTo>
                      <a:pt x="24539" y="33692"/>
                    </a:lnTo>
                    <a:lnTo>
                      <a:pt x="31805" y="37642"/>
                    </a:lnTo>
                    <a:lnTo>
                      <a:pt x="32477" y="38697"/>
                    </a:lnTo>
                    <a:lnTo>
                      <a:pt x="28141" y="39176"/>
                    </a:lnTo>
                    <a:lnTo>
                      <a:pt x="27156" y="40385"/>
                    </a:lnTo>
                    <a:lnTo>
                      <a:pt x="26114" y="41230"/>
                    </a:lnTo>
                    <a:lnTo>
                      <a:pt x="24885" y="41502"/>
                    </a:lnTo>
                    <a:lnTo>
                      <a:pt x="22790" y="43197"/>
                    </a:lnTo>
                    <a:lnTo>
                      <a:pt x="19957" y="44819"/>
                    </a:lnTo>
                    <a:lnTo>
                      <a:pt x="19365" y="45792"/>
                    </a:lnTo>
                    <a:lnTo>
                      <a:pt x="14239" y="45613"/>
                    </a:lnTo>
                    <a:lnTo>
                      <a:pt x="11436" y="46227"/>
                    </a:lnTo>
                    <a:lnTo>
                      <a:pt x="9173" y="48040"/>
                    </a:lnTo>
                    <a:lnTo>
                      <a:pt x="8244" y="51538"/>
                    </a:lnTo>
                    <a:lnTo>
                      <a:pt x="6588" y="54265"/>
                    </a:lnTo>
                    <a:lnTo>
                      <a:pt x="4904" y="55250"/>
                    </a:lnTo>
                    <a:lnTo>
                      <a:pt x="3148" y="55400"/>
                    </a:lnTo>
                    <a:lnTo>
                      <a:pt x="2732" y="54377"/>
                    </a:lnTo>
                    <a:lnTo>
                      <a:pt x="2898" y="53355"/>
                    </a:lnTo>
                    <a:lnTo>
                      <a:pt x="6599" y="49499"/>
                    </a:lnTo>
                    <a:lnTo>
                      <a:pt x="7368" y="48246"/>
                    </a:lnTo>
                    <a:lnTo>
                      <a:pt x="5526" y="47689"/>
                    </a:lnTo>
                    <a:lnTo>
                      <a:pt x="3982" y="46348"/>
                    </a:lnTo>
                    <a:lnTo>
                      <a:pt x="611" y="44772"/>
                    </a:lnTo>
                    <a:lnTo>
                      <a:pt x="0" y="43506"/>
                    </a:lnTo>
                    <a:lnTo>
                      <a:pt x="808" y="43412"/>
                    </a:lnTo>
                    <a:lnTo>
                      <a:pt x="1546" y="43049"/>
                    </a:lnTo>
                    <a:lnTo>
                      <a:pt x="2444" y="41987"/>
                    </a:lnTo>
                    <a:lnTo>
                      <a:pt x="2865" y="40767"/>
                    </a:lnTo>
                    <a:lnTo>
                      <a:pt x="173" y="37200"/>
                    </a:lnTo>
                    <a:lnTo>
                      <a:pt x="1546" y="36648"/>
                    </a:lnTo>
                    <a:lnTo>
                      <a:pt x="3258" y="36778"/>
                    </a:lnTo>
                    <a:lnTo>
                      <a:pt x="5016" y="37815"/>
                    </a:lnTo>
                    <a:lnTo>
                      <a:pt x="6945" y="36598"/>
                    </a:lnTo>
                    <a:lnTo>
                      <a:pt x="7763" y="36418"/>
                    </a:lnTo>
                    <a:lnTo>
                      <a:pt x="9113" y="36852"/>
                    </a:lnTo>
                    <a:lnTo>
                      <a:pt x="10473" y="34496"/>
                    </a:lnTo>
                    <a:lnTo>
                      <a:pt x="13708" y="33718"/>
                    </a:lnTo>
                    <a:close/>
                    <a:moveTo>
                      <a:pt x="28987" y="31348"/>
                    </a:moveTo>
                    <a:lnTo>
                      <a:pt x="32689" y="32304"/>
                    </a:lnTo>
                    <a:lnTo>
                      <a:pt x="33211" y="34668"/>
                    </a:lnTo>
                    <a:lnTo>
                      <a:pt x="32926" y="35482"/>
                    </a:lnTo>
                    <a:lnTo>
                      <a:pt x="31086" y="35817"/>
                    </a:lnTo>
                    <a:lnTo>
                      <a:pt x="26733" y="33518"/>
                    </a:lnTo>
                    <a:lnTo>
                      <a:pt x="27742" y="31960"/>
                    </a:lnTo>
                    <a:close/>
                    <a:moveTo>
                      <a:pt x="17577" y="18061"/>
                    </a:moveTo>
                    <a:lnTo>
                      <a:pt x="18746" y="18475"/>
                    </a:lnTo>
                    <a:lnTo>
                      <a:pt x="18966" y="19857"/>
                    </a:lnTo>
                    <a:lnTo>
                      <a:pt x="19260" y="20406"/>
                    </a:lnTo>
                    <a:lnTo>
                      <a:pt x="23337" y="21184"/>
                    </a:lnTo>
                    <a:lnTo>
                      <a:pt x="24924" y="23505"/>
                    </a:lnTo>
                    <a:lnTo>
                      <a:pt x="25522" y="26295"/>
                    </a:lnTo>
                    <a:lnTo>
                      <a:pt x="23643" y="26524"/>
                    </a:lnTo>
                    <a:lnTo>
                      <a:pt x="21829" y="28128"/>
                    </a:lnTo>
                    <a:lnTo>
                      <a:pt x="20749" y="27487"/>
                    </a:lnTo>
                    <a:lnTo>
                      <a:pt x="20184" y="26718"/>
                    </a:lnTo>
                    <a:lnTo>
                      <a:pt x="17843" y="30342"/>
                    </a:lnTo>
                    <a:lnTo>
                      <a:pt x="15206" y="30963"/>
                    </a:lnTo>
                    <a:lnTo>
                      <a:pt x="13669" y="30248"/>
                    </a:lnTo>
                    <a:lnTo>
                      <a:pt x="13807" y="28895"/>
                    </a:lnTo>
                    <a:lnTo>
                      <a:pt x="12306" y="25339"/>
                    </a:lnTo>
                    <a:lnTo>
                      <a:pt x="10015" y="24297"/>
                    </a:lnTo>
                    <a:lnTo>
                      <a:pt x="6798" y="24199"/>
                    </a:lnTo>
                    <a:lnTo>
                      <a:pt x="4461" y="22732"/>
                    </a:lnTo>
                    <a:lnTo>
                      <a:pt x="13446" y="21733"/>
                    </a:lnTo>
                    <a:lnTo>
                      <a:pt x="14375" y="20036"/>
                    </a:lnTo>
                    <a:lnTo>
                      <a:pt x="16202" y="18254"/>
                    </a:lnTo>
                    <a:close/>
                    <a:moveTo>
                      <a:pt x="80815" y="0"/>
                    </a:moveTo>
                    <a:lnTo>
                      <a:pt x="83169" y="377"/>
                    </a:lnTo>
                    <a:lnTo>
                      <a:pt x="87105" y="143"/>
                    </a:lnTo>
                    <a:lnTo>
                      <a:pt x="101856" y="2795"/>
                    </a:lnTo>
                    <a:lnTo>
                      <a:pt x="105486" y="2795"/>
                    </a:lnTo>
                    <a:lnTo>
                      <a:pt x="110506" y="5489"/>
                    </a:lnTo>
                    <a:lnTo>
                      <a:pt x="113219" y="6182"/>
                    </a:lnTo>
                    <a:lnTo>
                      <a:pt x="121204" y="6187"/>
                    </a:lnTo>
                    <a:lnTo>
                      <a:pt x="133515" y="7375"/>
                    </a:lnTo>
                    <a:lnTo>
                      <a:pt x="135931" y="5553"/>
                    </a:lnTo>
                    <a:lnTo>
                      <a:pt x="136166" y="5079"/>
                    </a:lnTo>
                    <a:lnTo>
                      <a:pt x="137345" y="6099"/>
                    </a:lnTo>
                    <a:lnTo>
                      <a:pt x="138831" y="7740"/>
                    </a:lnTo>
                    <a:lnTo>
                      <a:pt x="139231" y="8678"/>
                    </a:lnTo>
                    <a:lnTo>
                      <a:pt x="138728" y="9229"/>
                    </a:lnTo>
                    <a:lnTo>
                      <a:pt x="137246" y="9697"/>
                    </a:lnTo>
                    <a:lnTo>
                      <a:pt x="136909" y="10202"/>
                    </a:lnTo>
                    <a:lnTo>
                      <a:pt x="136253" y="11056"/>
                    </a:lnTo>
                    <a:lnTo>
                      <a:pt x="134523" y="11210"/>
                    </a:lnTo>
                    <a:lnTo>
                      <a:pt x="133627" y="11843"/>
                    </a:lnTo>
                    <a:lnTo>
                      <a:pt x="132562" y="14618"/>
                    </a:lnTo>
                    <a:lnTo>
                      <a:pt x="130530" y="19205"/>
                    </a:lnTo>
                    <a:lnTo>
                      <a:pt x="127527" y="22688"/>
                    </a:lnTo>
                    <a:lnTo>
                      <a:pt x="125123" y="24595"/>
                    </a:lnTo>
                    <a:lnTo>
                      <a:pt x="124048" y="26056"/>
                    </a:lnTo>
                    <a:lnTo>
                      <a:pt x="123378" y="27810"/>
                    </a:lnTo>
                    <a:lnTo>
                      <a:pt x="123221" y="29568"/>
                    </a:lnTo>
                    <a:lnTo>
                      <a:pt x="125527" y="39200"/>
                    </a:lnTo>
                    <a:lnTo>
                      <a:pt x="125499" y="40934"/>
                    </a:lnTo>
                    <a:lnTo>
                      <a:pt x="124957" y="42713"/>
                    </a:lnTo>
                    <a:lnTo>
                      <a:pt x="124564" y="44524"/>
                    </a:lnTo>
                    <a:lnTo>
                      <a:pt x="124888" y="46092"/>
                    </a:lnTo>
                    <a:lnTo>
                      <a:pt x="126406" y="48768"/>
                    </a:lnTo>
                    <a:lnTo>
                      <a:pt x="128021" y="52754"/>
                    </a:lnTo>
                    <a:lnTo>
                      <a:pt x="128669" y="55296"/>
                    </a:lnTo>
                    <a:lnTo>
                      <a:pt x="129742" y="56229"/>
                    </a:lnTo>
                    <a:lnTo>
                      <a:pt x="130776" y="56912"/>
                    </a:lnTo>
                    <a:lnTo>
                      <a:pt x="130993" y="57342"/>
                    </a:lnTo>
                    <a:lnTo>
                      <a:pt x="130958" y="57789"/>
                    </a:lnTo>
                    <a:lnTo>
                      <a:pt x="130425" y="58292"/>
                    </a:lnTo>
                    <a:lnTo>
                      <a:pt x="125765" y="59622"/>
                    </a:lnTo>
                    <a:lnTo>
                      <a:pt x="125160" y="60748"/>
                    </a:lnTo>
                    <a:lnTo>
                      <a:pt x="124657" y="62002"/>
                    </a:lnTo>
                    <a:lnTo>
                      <a:pt x="122623" y="63858"/>
                    </a:lnTo>
                    <a:lnTo>
                      <a:pt x="121999" y="65588"/>
                    </a:lnTo>
                    <a:lnTo>
                      <a:pt x="121612" y="67573"/>
                    </a:lnTo>
                    <a:lnTo>
                      <a:pt x="121560" y="68279"/>
                    </a:lnTo>
                    <a:lnTo>
                      <a:pt x="120999" y="68362"/>
                    </a:lnTo>
                    <a:lnTo>
                      <a:pt x="117915" y="67954"/>
                    </a:lnTo>
                    <a:lnTo>
                      <a:pt x="114517" y="66666"/>
                    </a:lnTo>
                    <a:lnTo>
                      <a:pt x="113026" y="65698"/>
                    </a:lnTo>
                    <a:lnTo>
                      <a:pt x="111563" y="65708"/>
                    </a:lnTo>
                    <a:lnTo>
                      <a:pt x="109792" y="66348"/>
                    </a:lnTo>
                    <a:lnTo>
                      <a:pt x="103443" y="68187"/>
                    </a:lnTo>
                    <a:lnTo>
                      <a:pt x="101884" y="67758"/>
                    </a:lnTo>
                    <a:lnTo>
                      <a:pt x="98256" y="65954"/>
                    </a:lnTo>
                    <a:lnTo>
                      <a:pt x="96421" y="63988"/>
                    </a:lnTo>
                    <a:lnTo>
                      <a:pt x="92337" y="60066"/>
                    </a:lnTo>
                    <a:lnTo>
                      <a:pt x="92003" y="59132"/>
                    </a:lnTo>
                    <a:lnTo>
                      <a:pt x="91469" y="58383"/>
                    </a:lnTo>
                    <a:lnTo>
                      <a:pt x="87105" y="57411"/>
                    </a:lnTo>
                    <a:lnTo>
                      <a:pt x="85494" y="55962"/>
                    </a:lnTo>
                    <a:lnTo>
                      <a:pt x="84151" y="55759"/>
                    </a:lnTo>
                    <a:lnTo>
                      <a:pt x="82186" y="55035"/>
                    </a:lnTo>
                    <a:lnTo>
                      <a:pt x="77073" y="51935"/>
                    </a:lnTo>
                    <a:lnTo>
                      <a:pt x="75803" y="51645"/>
                    </a:lnTo>
                    <a:lnTo>
                      <a:pt x="75494" y="52167"/>
                    </a:lnTo>
                    <a:lnTo>
                      <a:pt x="75583" y="52900"/>
                    </a:lnTo>
                    <a:lnTo>
                      <a:pt x="75265" y="53324"/>
                    </a:lnTo>
                    <a:lnTo>
                      <a:pt x="74611" y="53310"/>
                    </a:lnTo>
                    <a:lnTo>
                      <a:pt x="73428" y="52170"/>
                    </a:lnTo>
                    <a:lnTo>
                      <a:pt x="72009" y="51166"/>
                    </a:lnTo>
                    <a:lnTo>
                      <a:pt x="67593" y="53053"/>
                    </a:lnTo>
                    <a:lnTo>
                      <a:pt x="65995" y="53562"/>
                    </a:lnTo>
                    <a:lnTo>
                      <a:pt x="64596" y="53673"/>
                    </a:lnTo>
                    <a:lnTo>
                      <a:pt x="57589" y="56153"/>
                    </a:lnTo>
                    <a:lnTo>
                      <a:pt x="55457" y="57488"/>
                    </a:lnTo>
                    <a:lnTo>
                      <a:pt x="54574" y="57345"/>
                    </a:lnTo>
                    <a:lnTo>
                      <a:pt x="54783" y="56092"/>
                    </a:lnTo>
                    <a:lnTo>
                      <a:pt x="57699" y="49800"/>
                    </a:lnTo>
                    <a:lnTo>
                      <a:pt x="58221" y="44795"/>
                    </a:lnTo>
                    <a:lnTo>
                      <a:pt x="59288" y="44107"/>
                    </a:lnTo>
                    <a:lnTo>
                      <a:pt x="59597" y="43412"/>
                    </a:lnTo>
                    <a:lnTo>
                      <a:pt x="59141" y="41812"/>
                    </a:lnTo>
                    <a:lnTo>
                      <a:pt x="56114" y="40786"/>
                    </a:lnTo>
                    <a:lnTo>
                      <a:pt x="54892" y="40937"/>
                    </a:lnTo>
                    <a:lnTo>
                      <a:pt x="53792" y="42657"/>
                    </a:lnTo>
                    <a:lnTo>
                      <a:pt x="52652" y="43896"/>
                    </a:lnTo>
                    <a:lnTo>
                      <a:pt x="49981" y="44651"/>
                    </a:lnTo>
                    <a:lnTo>
                      <a:pt x="47684" y="43346"/>
                    </a:lnTo>
                    <a:lnTo>
                      <a:pt x="42302" y="41600"/>
                    </a:lnTo>
                    <a:lnTo>
                      <a:pt x="40942" y="39272"/>
                    </a:lnTo>
                    <a:lnTo>
                      <a:pt x="40620" y="36928"/>
                    </a:lnTo>
                    <a:lnTo>
                      <a:pt x="37774" y="34658"/>
                    </a:lnTo>
                    <a:lnTo>
                      <a:pt x="36591" y="31982"/>
                    </a:lnTo>
                    <a:lnTo>
                      <a:pt x="37064" y="30112"/>
                    </a:lnTo>
                    <a:lnTo>
                      <a:pt x="39646" y="28884"/>
                    </a:lnTo>
                    <a:lnTo>
                      <a:pt x="40383" y="27813"/>
                    </a:lnTo>
                    <a:lnTo>
                      <a:pt x="37128" y="27983"/>
                    </a:lnTo>
                    <a:lnTo>
                      <a:pt x="36466" y="27726"/>
                    </a:lnTo>
                    <a:lnTo>
                      <a:pt x="36323" y="26763"/>
                    </a:lnTo>
                    <a:lnTo>
                      <a:pt x="34883" y="23478"/>
                    </a:lnTo>
                    <a:lnTo>
                      <a:pt x="36157" y="22183"/>
                    </a:lnTo>
                    <a:lnTo>
                      <a:pt x="36718" y="20923"/>
                    </a:lnTo>
                    <a:lnTo>
                      <a:pt x="35673" y="19850"/>
                    </a:lnTo>
                    <a:lnTo>
                      <a:pt x="35947" y="18629"/>
                    </a:lnTo>
                    <a:lnTo>
                      <a:pt x="36761" y="17394"/>
                    </a:lnTo>
                    <a:lnTo>
                      <a:pt x="36262" y="14521"/>
                    </a:lnTo>
                    <a:lnTo>
                      <a:pt x="39493" y="12997"/>
                    </a:lnTo>
                    <a:lnTo>
                      <a:pt x="42633" y="11924"/>
                    </a:lnTo>
                    <a:lnTo>
                      <a:pt x="49286" y="11377"/>
                    </a:lnTo>
                    <a:lnTo>
                      <a:pt x="48627" y="8747"/>
                    </a:lnTo>
                    <a:lnTo>
                      <a:pt x="51320" y="8628"/>
                    </a:lnTo>
                    <a:lnTo>
                      <a:pt x="55852" y="5460"/>
                    </a:lnTo>
                    <a:lnTo>
                      <a:pt x="60346" y="6017"/>
                    </a:lnTo>
                    <a:lnTo>
                      <a:pt x="66846" y="3840"/>
                    </a:lnTo>
                    <a:lnTo>
                      <a:pt x="79366" y="3870"/>
                    </a:lnTo>
                    <a:lnTo>
                      <a:pt x="81072" y="2612"/>
                    </a:lnTo>
                    <a:lnTo>
                      <a:pt x="80774" y="1348"/>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37" name="ee4p_FI_1_15912"/>
              <p:cNvSpPr>
                <a:spLocks noChangeAspect="1"/>
              </p:cNvSpPr>
              <p:nvPr>
                <p:custDataLst>
                  <p:tags r:id="rId15"/>
                </p:custDataLst>
              </p:nvPr>
            </p:nvSpPr>
            <p:spPr>
              <a:xfrm>
                <a:off x="5482697" y="1871234"/>
                <a:ext cx="1053423" cy="1463011"/>
              </a:xfrm>
              <a:custGeom>
                <a:avLst/>
                <a:gdLst>
                  <a:gd name="connsiteX0" fmla="*/ 21473 w 265732"/>
                  <a:gd name="connsiteY0" fmla="*/ 360506 h 369053"/>
                  <a:gd name="connsiteX1" fmla="*/ 23220 w 265732"/>
                  <a:gd name="connsiteY1" fmla="*/ 360680 h 369053"/>
                  <a:gd name="connsiteX2" fmla="*/ 24153 w 265732"/>
                  <a:gd name="connsiteY2" fmla="*/ 361638 h 369053"/>
                  <a:gd name="connsiteX3" fmla="*/ 23978 w 265732"/>
                  <a:gd name="connsiteY3" fmla="*/ 362422 h 369053"/>
                  <a:gd name="connsiteX4" fmla="*/ 22173 w 265732"/>
                  <a:gd name="connsiteY4" fmla="*/ 362597 h 369053"/>
                  <a:gd name="connsiteX5" fmla="*/ 21415 w 265732"/>
                  <a:gd name="connsiteY5" fmla="*/ 361899 h 369053"/>
                  <a:gd name="connsiteX6" fmla="*/ 19728 w 265732"/>
                  <a:gd name="connsiteY6" fmla="*/ 361986 h 369053"/>
                  <a:gd name="connsiteX7" fmla="*/ 19435 w 265732"/>
                  <a:gd name="connsiteY7" fmla="*/ 361638 h 369053"/>
                  <a:gd name="connsiteX8" fmla="*/ 20134 w 265732"/>
                  <a:gd name="connsiteY8" fmla="*/ 360942 h 369053"/>
                  <a:gd name="connsiteX9" fmla="*/ 45306 w 265732"/>
                  <a:gd name="connsiteY9" fmla="*/ 357280 h 369053"/>
                  <a:gd name="connsiteX10" fmla="*/ 46768 w 265732"/>
                  <a:gd name="connsiteY10" fmla="*/ 357390 h 369053"/>
                  <a:gd name="connsiteX11" fmla="*/ 47079 w 265732"/>
                  <a:gd name="connsiteY11" fmla="*/ 358322 h 369053"/>
                  <a:gd name="connsiteX12" fmla="*/ 46641 w 265732"/>
                  <a:gd name="connsiteY12" fmla="*/ 359417 h 369053"/>
                  <a:gd name="connsiteX13" fmla="*/ 44702 w 265732"/>
                  <a:gd name="connsiteY13" fmla="*/ 359744 h 369053"/>
                  <a:gd name="connsiteX14" fmla="*/ 43494 w 265732"/>
                  <a:gd name="connsiteY14" fmla="*/ 358787 h 369053"/>
                  <a:gd name="connsiteX15" fmla="*/ 43953 w 265732"/>
                  <a:gd name="connsiteY15" fmla="*/ 358075 h 369053"/>
                  <a:gd name="connsiteX16" fmla="*/ 51860 w 265732"/>
                  <a:gd name="connsiteY16" fmla="*/ 356303 h 369053"/>
                  <a:gd name="connsiteX17" fmla="*/ 51171 w 265732"/>
                  <a:gd name="connsiteY17" fmla="*/ 358333 h 369053"/>
                  <a:gd name="connsiteX18" fmla="*/ 48958 w 265732"/>
                  <a:gd name="connsiteY18" fmla="*/ 359471 h 369053"/>
                  <a:gd name="connsiteX19" fmla="*/ 48115 w 265732"/>
                  <a:gd name="connsiteY19" fmla="*/ 359200 h 369053"/>
                  <a:gd name="connsiteX20" fmla="*/ 48332 w 265732"/>
                  <a:gd name="connsiteY20" fmla="*/ 357280 h 369053"/>
                  <a:gd name="connsiteX21" fmla="*/ 49647 w 265732"/>
                  <a:gd name="connsiteY21" fmla="*/ 356401 h 369053"/>
                  <a:gd name="connsiteX22" fmla="*/ 2428 w 265732"/>
                  <a:gd name="connsiteY22" fmla="*/ 354834 h 369053"/>
                  <a:gd name="connsiteX23" fmla="*/ 3168 w 265732"/>
                  <a:gd name="connsiteY23" fmla="*/ 356788 h 369053"/>
                  <a:gd name="connsiteX24" fmla="*/ 3283 w 265732"/>
                  <a:gd name="connsiteY24" fmla="*/ 357531 h 369053"/>
                  <a:gd name="connsiteX25" fmla="*/ 2436 w 265732"/>
                  <a:gd name="connsiteY25" fmla="*/ 357345 h 369053"/>
                  <a:gd name="connsiteX26" fmla="*/ 1786 w 265732"/>
                  <a:gd name="connsiteY26" fmla="*/ 357599 h 369053"/>
                  <a:gd name="connsiteX27" fmla="*/ 1345 w 265732"/>
                  <a:gd name="connsiteY27" fmla="*/ 358514 h 369053"/>
                  <a:gd name="connsiteX28" fmla="*/ 387 w 265732"/>
                  <a:gd name="connsiteY28" fmla="*/ 358186 h 369053"/>
                  <a:gd name="connsiteX29" fmla="*/ 0 w 265732"/>
                  <a:gd name="connsiteY29" fmla="*/ 356874 h 369053"/>
                  <a:gd name="connsiteX30" fmla="*/ 715 w 265732"/>
                  <a:gd name="connsiteY30" fmla="*/ 354909 h 369053"/>
                  <a:gd name="connsiteX31" fmla="*/ 58731 w 265732"/>
                  <a:gd name="connsiteY31" fmla="*/ 350695 h 369053"/>
                  <a:gd name="connsiteX32" fmla="*/ 61532 w 265732"/>
                  <a:gd name="connsiteY32" fmla="*/ 351466 h 369053"/>
                  <a:gd name="connsiteX33" fmla="*/ 62709 w 265732"/>
                  <a:gd name="connsiteY33" fmla="*/ 351190 h 369053"/>
                  <a:gd name="connsiteX34" fmla="*/ 64047 w 265732"/>
                  <a:gd name="connsiteY34" fmla="*/ 352933 h 369053"/>
                  <a:gd name="connsiteX35" fmla="*/ 61778 w 265732"/>
                  <a:gd name="connsiteY35" fmla="*/ 354042 h 369053"/>
                  <a:gd name="connsiteX36" fmla="*/ 61620 w 265732"/>
                  <a:gd name="connsiteY36" fmla="*/ 355416 h 369053"/>
                  <a:gd name="connsiteX37" fmla="*/ 62517 w 265732"/>
                  <a:gd name="connsiteY37" fmla="*/ 356269 h 369053"/>
                  <a:gd name="connsiteX38" fmla="*/ 62832 w 265732"/>
                  <a:gd name="connsiteY38" fmla="*/ 357503 h 369053"/>
                  <a:gd name="connsiteX39" fmla="*/ 60571 w 265732"/>
                  <a:gd name="connsiteY39" fmla="*/ 357502 h 369053"/>
                  <a:gd name="connsiteX40" fmla="*/ 59489 w 265732"/>
                  <a:gd name="connsiteY40" fmla="*/ 356463 h 369053"/>
                  <a:gd name="connsiteX41" fmla="*/ 59018 w 265732"/>
                  <a:gd name="connsiteY41" fmla="*/ 355144 h 369053"/>
                  <a:gd name="connsiteX42" fmla="*/ 57967 w 265732"/>
                  <a:gd name="connsiteY42" fmla="*/ 354210 h 369053"/>
                  <a:gd name="connsiteX43" fmla="*/ 56565 w 265732"/>
                  <a:gd name="connsiteY43" fmla="*/ 353499 h 369053"/>
                  <a:gd name="connsiteX44" fmla="*/ 57252 w 265732"/>
                  <a:gd name="connsiteY44" fmla="*/ 352551 h 369053"/>
                  <a:gd name="connsiteX45" fmla="*/ 57643 w 265732"/>
                  <a:gd name="connsiteY45" fmla="*/ 351190 h 369053"/>
                  <a:gd name="connsiteX46" fmla="*/ 8165 w 265732"/>
                  <a:gd name="connsiteY46" fmla="*/ 349529 h 369053"/>
                  <a:gd name="connsiteX47" fmla="*/ 9409 w 265732"/>
                  <a:gd name="connsiteY47" fmla="*/ 351135 h 369053"/>
                  <a:gd name="connsiteX48" fmla="*/ 10404 w 265732"/>
                  <a:gd name="connsiteY48" fmla="*/ 351345 h 369053"/>
                  <a:gd name="connsiteX49" fmla="*/ 11082 w 265732"/>
                  <a:gd name="connsiteY49" fmla="*/ 351355 h 369053"/>
                  <a:gd name="connsiteX50" fmla="*/ 11384 w 265732"/>
                  <a:gd name="connsiteY50" fmla="*/ 351075 h 369053"/>
                  <a:gd name="connsiteX51" fmla="*/ 12568 w 265732"/>
                  <a:gd name="connsiteY51" fmla="*/ 351271 h 369053"/>
                  <a:gd name="connsiteX52" fmla="*/ 14347 w 265732"/>
                  <a:gd name="connsiteY52" fmla="*/ 352557 h 369053"/>
                  <a:gd name="connsiteX53" fmla="*/ 14705 w 265732"/>
                  <a:gd name="connsiteY53" fmla="*/ 353253 h 369053"/>
                  <a:gd name="connsiteX54" fmla="*/ 15932 w 265732"/>
                  <a:gd name="connsiteY54" fmla="*/ 353609 h 369053"/>
                  <a:gd name="connsiteX55" fmla="*/ 16360 w 265732"/>
                  <a:gd name="connsiteY55" fmla="*/ 354330 h 369053"/>
                  <a:gd name="connsiteX56" fmla="*/ 14941 w 265732"/>
                  <a:gd name="connsiteY56" fmla="*/ 356576 h 369053"/>
                  <a:gd name="connsiteX57" fmla="*/ 14064 w 265732"/>
                  <a:gd name="connsiteY57" fmla="*/ 356618 h 369053"/>
                  <a:gd name="connsiteX58" fmla="*/ 13410 w 265732"/>
                  <a:gd name="connsiteY58" fmla="*/ 356334 h 369053"/>
                  <a:gd name="connsiteX59" fmla="*/ 12255 w 265732"/>
                  <a:gd name="connsiteY59" fmla="*/ 356579 h 369053"/>
                  <a:gd name="connsiteX60" fmla="*/ 11577 w 265732"/>
                  <a:gd name="connsiteY60" fmla="*/ 357004 h 369053"/>
                  <a:gd name="connsiteX61" fmla="*/ 11350 w 265732"/>
                  <a:gd name="connsiteY61" fmla="*/ 357937 h 369053"/>
                  <a:gd name="connsiteX62" fmla="*/ 11387 w 265732"/>
                  <a:gd name="connsiteY62" fmla="*/ 359888 h 369053"/>
                  <a:gd name="connsiteX63" fmla="*/ 6208 w 265732"/>
                  <a:gd name="connsiteY63" fmla="*/ 360279 h 369053"/>
                  <a:gd name="connsiteX64" fmla="*/ 5018 w 265732"/>
                  <a:gd name="connsiteY64" fmla="*/ 359709 h 369053"/>
                  <a:gd name="connsiteX65" fmla="*/ 3388 w 265732"/>
                  <a:gd name="connsiteY65" fmla="*/ 355268 h 369053"/>
                  <a:gd name="connsiteX66" fmla="*/ 3712 w 265732"/>
                  <a:gd name="connsiteY66" fmla="*/ 354120 h 369053"/>
                  <a:gd name="connsiteX67" fmla="*/ 4809 w 265732"/>
                  <a:gd name="connsiteY67" fmla="*/ 353630 h 369053"/>
                  <a:gd name="connsiteX68" fmla="*/ 5749 w 265732"/>
                  <a:gd name="connsiteY68" fmla="*/ 353525 h 369053"/>
                  <a:gd name="connsiteX69" fmla="*/ 5887 w 265732"/>
                  <a:gd name="connsiteY69" fmla="*/ 355919 h 369053"/>
                  <a:gd name="connsiteX70" fmla="*/ 7266 w 265732"/>
                  <a:gd name="connsiteY70" fmla="*/ 355681 h 369053"/>
                  <a:gd name="connsiteX71" fmla="*/ 7699 w 265732"/>
                  <a:gd name="connsiteY71" fmla="*/ 354103 h 369053"/>
                  <a:gd name="connsiteX72" fmla="*/ 7795 w 265732"/>
                  <a:gd name="connsiteY72" fmla="*/ 352992 h 369053"/>
                  <a:gd name="connsiteX73" fmla="*/ 7422 w 265732"/>
                  <a:gd name="connsiteY73" fmla="*/ 352431 h 369053"/>
                  <a:gd name="connsiteX74" fmla="*/ 6485 w 265732"/>
                  <a:gd name="connsiteY74" fmla="*/ 351996 h 369053"/>
                  <a:gd name="connsiteX75" fmla="*/ 5943 w 265732"/>
                  <a:gd name="connsiteY75" fmla="*/ 351250 h 369053"/>
                  <a:gd name="connsiteX76" fmla="*/ 6722 w 265732"/>
                  <a:gd name="connsiteY76" fmla="*/ 350049 h 369053"/>
                  <a:gd name="connsiteX77" fmla="*/ 51039 w 265732"/>
                  <a:gd name="connsiteY77" fmla="*/ 347396 h 369053"/>
                  <a:gd name="connsiteX78" fmla="*/ 52799 w 265732"/>
                  <a:gd name="connsiteY78" fmla="*/ 348443 h 369053"/>
                  <a:gd name="connsiteX79" fmla="*/ 53760 w 265732"/>
                  <a:gd name="connsiteY79" fmla="*/ 349666 h 369053"/>
                  <a:gd name="connsiteX80" fmla="*/ 52821 w 265732"/>
                  <a:gd name="connsiteY80" fmla="*/ 349950 h 369053"/>
                  <a:gd name="connsiteX81" fmla="*/ 54412 w 265732"/>
                  <a:gd name="connsiteY81" fmla="*/ 351211 h 369053"/>
                  <a:gd name="connsiteX82" fmla="*/ 54732 w 265732"/>
                  <a:gd name="connsiteY82" fmla="*/ 351827 h 369053"/>
                  <a:gd name="connsiteX83" fmla="*/ 53123 w 265732"/>
                  <a:gd name="connsiteY83" fmla="*/ 351973 h 369053"/>
                  <a:gd name="connsiteX84" fmla="*/ 50849 w 265732"/>
                  <a:gd name="connsiteY84" fmla="*/ 350326 h 369053"/>
                  <a:gd name="connsiteX85" fmla="*/ 50562 w 265732"/>
                  <a:gd name="connsiteY85" fmla="*/ 349682 h 369053"/>
                  <a:gd name="connsiteX86" fmla="*/ 51454 w 265732"/>
                  <a:gd name="connsiteY86" fmla="*/ 349308 h 369053"/>
                  <a:gd name="connsiteX87" fmla="*/ 50865 w 265732"/>
                  <a:gd name="connsiteY87" fmla="*/ 347983 h 369053"/>
                  <a:gd name="connsiteX88" fmla="*/ 38675 w 265732"/>
                  <a:gd name="connsiteY88" fmla="*/ 341784 h 369053"/>
                  <a:gd name="connsiteX89" fmla="*/ 39409 w 265732"/>
                  <a:gd name="connsiteY89" fmla="*/ 343210 h 369053"/>
                  <a:gd name="connsiteX90" fmla="*/ 42717 w 265732"/>
                  <a:gd name="connsiteY90" fmla="*/ 345409 h 369053"/>
                  <a:gd name="connsiteX91" fmla="*/ 42408 w 265732"/>
                  <a:gd name="connsiteY91" fmla="*/ 346959 h 369053"/>
                  <a:gd name="connsiteX92" fmla="*/ 40908 w 265732"/>
                  <a:gd name="connsiteY92" fmla="*/ 346787 h 369053"/>
                  <a:gd name="connsiteX93" fmla="*/ 39381 w 265732"/>
                  <a:gd name="connsiteY93" fmla="*/ 347068 h 369053"/>
                  <a:gd name="connsiteX94" fmla="*/ 38150 w 265732"/>
                  <a:gd name="connsiteY94" fmla="*/ 345529 h 369053"/>
                  <a:gd name="connsiteX95" fmla="*/ 37491 w 265732"/>
                  <a:gd name="connsiteY95" fmla="*/ 342933 h 369053"/>
                  <a:gd name="connsiteX96" fmla="*/ 37716 w 265732"/>
                  <a:gd name="connsiteY96" fmla="*/ 342374 h 369053"/>
                  <a:gd name="connsiteX97" fmla="*/ 37973 w 265732"/>
                  <a:gd name="connsiteY97" fmla="*/ 251776 h 369053"/>
                  <a:gd name="connsiteX98" fmla="*/ 37651 w 265732"/>
                  <a:gd name="connsiteY98" fmla="*/ 252424 h 369053"/>
                  <a:gd name="connsiteX99" fmla="*/ 37563 w 265732"/>
                  <a:gd name="connsiteY99" fmla="*/ 253045 h 369053"/>
                  <a:gd name="connsiteX100" fmla="*/ 37800 w 265732"/>
                  <a:gd name="connsiteY100" fmla="*/ 253695 h 369053"/>
                  <a:gd name="connsiteX101" fmla="*/ 39096 w 265732"/>
                  <a:gd name="connsiteY101" fmla="*/ 253516 h 369053"/>
                  <a:gd name="connsiteX102" fmla="*/ 40841 w 265732"/>
                  <a:gd name="connsiteY102" fmla="*/ 252332 h 369053"/>
                  <a:gd name="connsiteX103" fmla="*/ 42078 w 265732"/>
                  <a:gd name="connsiteY103" fmla="*/ 252885 h 369053"/>
                  <a:gd name="connsiteX104" fmla="*/ 41938 w 265732"/>
                  <a:gd name="connsiteY104" fmla="*/ 254575 h 369053"/>
                  <a:gd name="connsiteX105" fmla="*/ 41098 w 265732"/>
                  <a:gd name="connsiteY105" fmla="*/ 254511 h 369053"/>
                  <a:gd name="connsiteX106" fmla="*/ 40867 w 265732"/>
                  <a:gd name="connsiteY106" fmla="*/ 254232 h 369053"/>
                  <a:gd name="connsiteX107" fmla="*/ 39789 w 265732"/>
                  <a:gd name="connsiteY107" fmla="*/ 255197 h 369053"/>
                  <a:gd name="connsiteX108" fmla="*/ 39597 w 265732"/>
                  <a:gd name="connsiteY108" fmla="*/ 255781 h 369053"/>
                  <a:gd name="connsiteX109" fmla="*/ 38351 w 265732"/>
                  <a:gd name="connsiteY109" fmla="*/ 256154 h 369053"/>
                  <a:gd name="connsiteX110" fmla="*/ 36049 w 265732"/>
                  <a:gd name="connsiteY110" fmla="*/ 254502 h 369053"/>
                  <a:gd name="connsiteX111" fmla="*/ 34602 w 265732"/>
                  <a:gd name="connsiteY111" fmla="*/ 251783 h 369053"/>
                  <a:gd name="connsiteX112" fmla="*/ 116464 w 265732"/>
                  <a:gd name="connsiteY112" fmla="*/ 187740 h 369053"/>
                  <a:gd name="connsiteX113" fmla="*/ 120546 w 265732"/>
                  <a:gd name="connsiteY113" fmla="*/ 188858 h 369053"/>
                  <a:gd name="connsiteX114" fmla="*/ 121142 w 265732"/>
                  <a:gd name="connsiteY114" fmla="*/ 189455 h 369053"/>
                  <a:gd name="connsiteX115" fmla="*/ 118803 w 265732"/>
                  <a:gd name="connsiteY115" fmla="*/ 189902 h 369053"/>
                  <a:gd name="connsiteX116" fmla="*/ 117840 w 265732"/>
                  <a:gd name="connsiteY116" fmla="*/ 191169 h 369053"/>
                  <a:gd name="connsiteX117" fmla="*/ 114539 w 265732"/>
                  <a:gd name="connsiteY117" fmla="*/ 192361 h 369053"/>
                  <a:gd name="connsiteX118" fmla="*/ 111878 w 265732"/>
                  <a:gd name="connsiteY118" fmla="*/ 191616 h 369053"/>
                  <a:gd name="connsiteX119" fmla="*/ 111832 w 265732"/>
                  <a:gd name="connsiteY119" fmla="*/ 189306 h 369053"/>
                  <a:gd name="connsiteX120" fmla="*/ 113482 w 265732"/>
                  <a:gd name="connsiteY120" fmla="*/ 188187 h 369053"/>
                  <a:gd name="connsiteX121" fmla="*/ 181957 w 265732"/>
                  <a:gd name="connsiteY121" fmla="*/ 0 h 369053"/>
                  <a:gd name="connsiteX122" fmla="*/ 185099 w 265732"/>
                  <a:gd name="connsiteY122" fmla="*/ 126 h 369053"/>
                  <a:gd name="connsiteX123" fmla="*/ 188577 w 265732"/>
                  <a:gd name="connsiteY123" fmla="*/ 3686 h 369053"/>
                  <a:gd name="connsiteX124" fmla="*/ 193483 w 265732"/>
                  <a:gd name="connsiteY124" fmla="*/ 7643 h 369053"/>
                  <a:gd name="connsiteX125" fmla="*/ 196636 w 265732"/>
                  <a:gd name="connsiteY125" fmla="*/ 9562 h 369053"/>
                  <a:gd name="connsiteX126" fmla="*/ 205230 w 265732"/>
                  <a:gd name="connsiteY126" fmla="*/ 13154 h 369053"/>
                  <a:gd name="connsiteX127" fmla="*/ 212775 w 265732"/>
                  <a:gd name="connsiteY127" fmla="*/ 15515 h 369053"/>
                  <a:gd name="connsiteX128" fmla="*/ 217016 w 265732"/>
                  <a:gd name="connsiteY128" fmla="*/ 23292 h 369053"/>
                  <a:gd name="connsiteX129" fmla="*/ 214926 w 265732"/>
                  <a:gd name="connsiteY129" fmla="*/ 26382 h 369053"/>
                  <a:gd name="connsiteX130" fmla="*/ 213885 w 265732"/>
                  <a:gd name="connsiteY130" fmla="*/ 27446 h 369053"/>
                  <a:gd name="connsiteX131" fmla="*/ 210195 w 265732"/>
                  <a:gd name="connsiteY131" fmla="*/ 30516 h 369053"/>
                  <a:gd name="connsiteX132" fmla="*/ 206245 w 265732"/>
                  <a:gd name="connsiteY132" fmla="*/ 34840 h 369053"/>
                  <a:gd name="connsiteX133" fmla="*/ 205943 w 265732"/>
                  <a:gd name="connsiteY133" fmla="*/ 37090 h 369053"/>
                  <a:gd name="connsiteX134" fmla="*/ 207254 w 265732"/>
                  <a:gd name="connsiteY134" fmla="*/ 39357 h 369053"/>
                  <a:gd name="connsiteX135" fmla="*/ 208889 w 265732"/>
                  <a:gd name="connsiteY135" fmla="*/ 40855 h 369053"/>
                  <a:gd name="connsiteX136" fmla="*/ 207409 w 265732"/>
                  <a:gd name="connsiteY136" fmla="*/ 41332 h 369053"/>
                  <a:gd name="connsiteX137" fmla="*/ 202838 w 265732"/>
                  <a:gd name="connsiteY137" fmla="*/ 43215 h 369053"/>
                  <a:gd name="connsiteX138" fmla="*/ 200048 w 265732"/>
                  <a:gd name="connsiteY138" fmla="*/ 44485 h 369053"/>
                  <a:gd name="connsiteX139" fmla="*/ 196688 w 265732"/>
                  <a:gd name="connsiteY139" fmla="*/ 45416 h 369053"/>
                  <a:gd name="connsiteX140" fmla="*/ 197560 w 265732"/>
                  <a:gd name="connsiteY140" fmla="*/ 46649 h 369053"/>
                  <a:gd name="connsiteX141" fmla="*/ 203142 w 265732"/>
                  <a:gd name="connsiteY141" fmla="*/ 46910 h 369053"/>
                  <a:gd name="connsiteX142" fmla="*/ 204002 w 265732"/>
                  <a:gd name="connsiteY142" fmla="*/ 47260 h 369053"/>
                  <a:gd name="connsiteX143" fmla="*/ 204621 w 265732"/>
                  <a:gd name="connsiteY143" fmla="*/ 47894 h 369053"/>
                  <a:gd name="connsiteX144" fmla="*/ 204727 w 265732"/>
                  <a:gd name="connsiteY144" fmla="*/ 48907 h 369053"/>
                  <a:gd name="connsiteX145" fmla="*/ 204161 w 265732"/>
                  <a:gd name="connsiteY145" fmla="*/ 50542 h 369053"/>
                  <a:gd name="connsiteX146" fmla="*/ 198130 w 265732"/>
                  <a:gd name="connsiteY146" fmla="*/ 59538 h 369053"/>
                  <a:gd name="connsiteX147" fmla="*/ 197940 w 265732"/>
                  <a:gd name="connsiteY147" fmla="*/ 61428 h 369053"/>
                  <a:gd name="connsiteX148" fmla="*/ 199918 w 265732"/>
                  <a:gd name="connsiteY148" fmla="*/ 66676 h 369053"/>
                  <a:gd name="connsiteX149" fmla="*/ 202682 w 265732"/>
                  <a:gd name="connsiteY149" fmla="*/ 72845 h 369053"/>
                  <a:gd name="connsiteX150" fmla="*/ 211037 w 265732"/>
                  <a:gd name="connsiteY150" fmla="*/ 75582 h 369053"/>
                  <a:gd name="connsiteX151" fmla="*/ 217247 w 265732"/>
                  <a:gd name="connsiteY151" fmla="*/ 77717 h 369053"/>
                  <a:gd name="connsiteX152" fmla="*/ 221236 w 265732"/>
                  <a:gd name="connsiteY152" fmla="*/ 82760 h 369053"/>
                  <a:gd name="connsiteX153" fmla="*/ 227811 w 265732"/>
                  <a:gd name="connsiteY153" fmla="*/ 89390 h 369053"/>
                  <a:gd name="connsiteX154" fmla="*/ 231297 w 265732"/>
                  <a:gd name="connsiteY154" fmla="*/ 91862 h 369053"/>
                  <a:gd name="connsiteX155" fmla="*/ 231493 w 265732"/>
                  <a:gd name="connsiteY155" fmla="*/ 92629 h 369053"/>
                  <a:gd name="connsiteX156" fmla="*/ 230456 w 265732"/>
                  <a:gd name="connsiteY156" fmla="*/ 97183 h 369053"/>
                  <a:gd name="connsiteX157" fmla="*/ 226241 w 265732"/>
                  <a:gd name="connsiteY157" fmla="*/ 101735 h 369053"/>
                  <a:gd name="connsiteX158" fmla="*/ 222298 w 265732"/>
                  <a:gd name="connsiteY158" fmla="*/ 105565 h 369053"/>
                  <a:gd name="connsiteX159" fmla="*/ 218217 w 265732"/>
                  <a:gd name="connsiteY159" fmla="*/ 110170 h 369053"/>
                  <a:gd name="connsiteX160" fmla="*/ 215025 w 265732"/>
                  <a:gd name="connsiteY160" fmla="*/ 114087 h 369053"/>
                  <a:gd name="connsiteX161" fmla="*/ 211568 w 265732"/>
                  <a:gd name="connsiteY161" fmla="*/ 118772 h 369053"/>
                  <a:gd name="connsiteX162" fmla="*/ 211171 w 265732"/>
                  <a:gd name="connsiteY162" fmla="*/ 120288 h 369053"/>
                  <a:gd name="connsiteX163" fmla="*/ 211108 w 265732"/>
                  <a:gd name="connsiteY163" fmla="*/ 121719 h 369053"/>
                  <a:gd name="connsiteX164" fmla="*/ 211702 w 265732"/>
                  <a:gd name="connsiteY164" fmla="*/ 123300 h 369053"/>
                  <a:gd name="connsiteX165" fmla="*/ 216129 w 265732"/>
                  <a:gd name="connsiteY165" fmla="*/ 129002 h 369053"/>
                  <a:gd name="connsiteX166" fmla="*/ 217852 w 265732"/>
                  <a:gd name="connsiteY166" fmla="*/ 131908 h 369053"/>
                  <a:gd name="connsiteX167" fmla="*/ 219912 w 265732"/>
                  <a:gd name="connsiteY167" fmla="*/ 135045 h 369053"/>
                  <a:gd name="connsiteX168" fmla="*/ 221680 w 265732"/>
                  <a:gd name="connsiteY168" fmla="*/ 138458 h 369053"/>
                  <a:gd name="connsiteX169" fmla="*/ 222706 w 265732"/>
                  <a:gd name="connsiteY169" fmla="*/ 141510 h 369053"/>
                  <a:gd name="connsiteX170" fmla="*/ 224479 w 265732"/>
                  <a:gd name="connsiteY170" fmla="*/ 144480 h 369053"/>
                  <a:gd name="connsiteX171" fmla="*/ 225581 w 265732"/>
                  <a:gd name="connsiteY171" fmla="*/ 145996 h 369053"/>
                  <a:gd name="connsiteX172" fmla="*/ 227411 w 265732"/>
                  <a:gd name="connsiteY172" fmla="*/ 148118 h 369053"/>
                  <a:gd name="connsiteX173" fmla="*/ 229621 w 265732"/>
                  <a:gd name="connsiteY173" fmla="*/ 151271 h 369053"/>
                  <a:gd name="connsiteX174" fmla="*/ 230355 w 265732"/>
                  <a:gd name="connsiteY174" fmla="*/ 153765 h 369053"/>
                  <a:gd name="connsiteX175" fmla="*/ 233691 w 265732"/>
                  <a:gd name="connsiteY175" fmla="*/ 162396 h 369053"/>
                  <a:gd name="connsiteX176" fmla="*/ 234028 w 265732"/>
                  <a:gd name="connsiteY176" fmla="*/ 164590 h 369053"/>
                  <a:gd name="connsiteX177" fmla="*/ 233864 w 265732"/>
                  <a:gd name="connsiteY177" fmla="*/ 166212 h 369053"/>
                  <a:gd name="connsiteX178" fmla="*/ 232398 w 265732"/>
                  <a:gd name="connsiteY178" fmla="*/ 166611 h 369053"/>
                  <a:gd name="connsiteX179" fmla="*/ 229161 w 265732"/>
                  <a:gd name="connsiteY179" fmla="*/ 166869 h 369053"/>
                  <a:gd name="connsiteX180" fmla="*/ 225652 w 265732"/>
                  <a:gd name="connsiteY180" fmla="*/ 167931 h 369053"/>
                  <a:gd name="connsiteX181" fmla="*/ 225475 w 265732"/>
                  <a:gd name="connsiteY181" fmla="*/ 168288 h 369053"/>
                  <a:gd name="connsiteX182" fmla="*/ 227764 w 265732"/>
                  <a:gd name="connsiteY182" fmla="*/ 170314 h 369053"/>
                  <a:gd name="connsiteX183" fmla="*/ 225742 w 265732"/>
                  <a:gd name="connsiteY183" fmla="*/ 173770 h 369053"/>
                  <a:gd name="connsiteX184" fmla="*/ 225451 w 265732"/>
                  <a:gd name="connsiteY184" fmla="*/ 178707 h 369053"/>
                  <a:gd name="connsiteX185" fmla="*/ 223292 w 265732"/>
                  <a:gd name="connsiteY185" fmla="*/ 181294 h 369053"/>
                  <a:gd name="connsiteX186" fmla="*/ 223088 w 265732"/>
                  <a:gd name="connsiteY186" fmla="*/ 181895 h 369053"/>
                  <a:gd name="connsiteX187" fmla="*/ 223186 w 265732"/>
                  <a:gd name="connsiteY187" fmla="*/ 182397 h 369053"/>
                  <a:gd name="connsiteX188" fmla="*/ 223568 w 265732"/>
                  <a:gd name="connsiteY188" fmla="*/ 182789 h 369053"/>
                  <a:gd name="connsiteX189" fmla="*/ 227567 w 265732"/>
                  <a:gd name="connsiteY189" fmla="*/ 183479 h 369053"/>
                  <a:gd name="connsiteX190" fmla="*/ 227913 w 265732"/>
                  <a:gd name="connsiteY190" fmla="*/ 184180 h 369053"/>
                  <a:gd name="connsiteX191" fmla="*/ 227930 w 265732"/>
                  <a:gd name="connsiteY191" fmla="*/ 185629 h 369053"/>
                  <a:gd name="connsiteX192" fmla="*/ 227573 w 265732"/>
                  <a:gd name="connsiteY192" fmla="*/ 186967 h 369053"/>
                  <a:gd name="connsiteX193" fmla="*/ 225565 w 265732"/>
                  <a:gd name="connsiteY193" fmla="*/ 187959 h 369053"/>
                  <a:gd name="connsiteX194" fmla="*/ 223408 w 265732"/>
                  <a:gd name="connsiteY194" fmla="*/ 189427 h 369053"/>
                  <a:gd name="connsiteX195" fmla="*/ 222931 w 265732"/>
                  <a:gd name="connsiteY195" fmla="*/ 190776 h 369053"/>
                  <a:gd name="connsiteX196" fmla="*/ 223004 w 265732"/>
                  <a:gd name="connsiteY196" fmla="*/ 191980 h 369053"/>
                  <a:gd name="connsiteX197" fmla="*/ 223741 w 265732"/>
                  <a:gd name="connsiteY197" fmla="*/ 194013 h 369053"/>
                  <a:gd name="connsiteX198" fmla="*/ 225159 w 265732"/>
                  <a:gd name="connsiteY198" fmla="*/ 196379 h 369053"/>
                  <a:gd name="connsiteX199" fmla="*/ 226963 w 265732"/>
                  <a:gd name="connsiteY199" fmla="*/ 197863 h 369053"/>
                  <a:gd name="connsiteX200" fmla="*/ 233367 w 265732"/>
                  <a:gd name="connsiteY200" fmla="*/ 199267 h 369053"/>
                  <a:gd name="connsiteX201" fmla="*/ 234194 w 265732"/>
                  <a:gd name="connsiteY201" fmla="*/ 200428 h 369053"/>
                  <a:gd name="connsiteX202" fmla="*/ 234546 w 265732"/>
                  <a:gd name="connsiteY202" fmla="*/ 202018 h 369053"/>
                  <a:gd name="connsiteX203" fmla="*/ 234412 w 265732"/>
                  <a:gd name="connsiteY203" fmla="*/ 203569 h 369053"/>
                  <a:gd name="connsiteX204" fmla="*/ 231437 w 265732"/>
                  <a:gd name="connsiteY204" fmla="*/ 206669 h 369053"/>
                  <a:gd name="connsiteX205" fmla="*/ 231460 w 265732"/>
                  <a:gd name="connsiteY205" fmla="*/ 207860 h 369053"/>
                  <a:gd name="connsiteX206" fmla="*/ 232682 w 265732"/>
                  <a:gd name="connsiteY206" fmla="*/ 210740 h 369053"/>
                  <a:gd name="connsiteX207" fmla="*/ 234147 w 265732"/>
                  <a:gd name="connsiteY207" fmla="*/ 213485 h 369053"/>
                  <a:gd name="connsiteX208" fmla="*/ 240394 w 265732"/>
                  <a:gd name="connsiteY208" fmla="*/ 216455 h 369053"/>
                  <a:gd name="connsiteX209" fmla="*/ 242545 w 265732"/>
                  <a:gd name="connsiteY209" fmla="*/ 218082 h 369053"/>
                  <a:gd name="connsiteX210" fmla="*/ 243117 w 265732"/>
                  <a:gd name="connsiteY210" fmla="*/ 219376 h 369053"/>
                  <a:gd name="connsiteX211" fmla="*/ 243430 w 265732"/>
                  <a:gd name="connsiteY211" fmla="*/ 221460 h 369053"/>
                  <a:gd name="connsiteX212" fmla="*/ 243389 w 265732"/>
                  <a:gd name="connsiteY212" fmla="*/ 223717 h 369053"/>
                  <a:gd name="connsiteX213" fmla="*/ 242899 w 265732"/>
                  <a:gd name="connsiteY213" fmla="*/ 225719 h 369053"/>
                  <a:gd name="connsiteX214" fmla="*/ 240940 w 265732"/>
                  <a:gd name="connsiteY214" fmla="*/ 228298 h 369053"/>
                  <a:gd name="connsiteX215" fmla="*/ 236406 w 265732"/>
                  <a:gd name="connsiteY215" fmla="*/ 233375 h 369053"/>
                  <a:gd name="connsiteX216" fmla="*/ 231847 w 265732"/>
                  <a:gd name="connsiteY216" fmla="*/ 235344 h 369053"/>
                  <a:gd name="connsiteX217" fmla="*/ 231569 w 265732"/>
                  <a:gd name="connsiteY217" fmla="*/ 235771 h 369053"/>
                  <a:gd name="connsiteX218" fmla="*/ 232981 w 265732"/>
                  <a:gd name="connsiteY218" fmla="*/ 237391 h 369053"/>
                  <a:gd name="connsiteX219" fmla="*/ 241011 w 265732"/>
                  <a:gd name="connsiteY219" fmla="*/ 243873 h 369053"/>
                  <a:gd name="connsiteX220" fmla="*/ 246246 w 265732"/>
                  <a:gd name="connsiteY220" fmla="*/ 246900 h 369053"/>
                  <a:gd name="connsiteX221" fmla="*/ 253311 w 265732"/>
                  <a:gd name="connsiteY221" fmla="*/ 250978 h 369053"/>
                  <a:gd name="connsiteX222" fmla="*/ 257868 w 265732"/>
                  <a:gd name="connsiteY222" fmla="*/ 254194 h 369053"/>
                  <a:gd name="connsiteX223" fmla="*/ 259340 w 265732"/>
                  <a:gd name="connsiteY223" fmla="*/ 256505 h 369053"/>
                  <a:gd name="connsiteX224" fmla="*/ 261314 w 265732"/>
                  <a:gd name="connsiteY224" fmla="*/ 259071 h 369053"/>
                  <a:gd name="connsiteX225" fmla="*/ 263532 w 265732"/>
                  <a:gd name="connsiteY225" fmla="*/ 261166 h 369053"/>
                  <a:gd name="connsiteX226" fmla="*/ 265130 w 265732"/>
                  <a:gd name="connsiteY226" fmla="*/ 262982 h 369053"/>
                  <a:gd name="connsiteX227" fmla="*/ 265732 w 265732"/>
                  <a:gd name="connsiteY227" fmla="*/ 264150 h 369053"/>
                  <a:gd name="connsiteX228" fmla="*/ 265676 w 265732"/>
                  <a:gd name="connsiteY228" fmla="*/ 265405 h 369053"/>
                  <a:gd name="connsiteX229" fmla="*/ 263538 w 265732"/>
                  <a:gd name="connsiteY229" fmla="*/ 269185 h 369053"/>
                  <a:gd name="connsiteX230" fmla="*/ 262324 w 265732"/>
                  <a:gd name="connsiteY230" fmla="*/ 272102 h 369053"/>
                  <a:gd name="connsiteX231" fmla="*/ 260185 w 265732"/>
                  <a:gd name="connsiteY231" fmla="*/ 276371 h 369053"/>
                  <a:gd name="connsiteX232" fmla="*/ 257997 w 265732"/>
                  <a:gd name="connsiteY232" fmla="*/ 279345 h 369053"/>
                  <a:gd name="connsiteX233" fmla="*/ 252448 w 265732"/>
                  <a:gd name="connsiteY233" fmla="*/ 284759 h 369053"/>
                  <a:gd name="connsiteX234" fmla="*/ 244264 w 265732"/>
                  <a:gd name="connsiteY234" fmla="*/ 291477 h 369053"/>
                  <a:gd name="connsiteX235" fmla="*/ 242363 w 265732"/>
                  <a:gd name="connsiteY235" fmla="*/ 293506 h 369053"/>
                  <a:gd name="connsiteX236" fmla="*/ 238533 w 265732"/>
                  <a:gd name="connsiteY236" fmla="*/ 297034 h 369053"/>
                  <a:gd name="connsiteX237" fmla="*/ 231977 w 265732"/>
                  <a:gd name="connsiteY237" fmla="*/ 304096 h 369053"/>
                  <a:gd name="connsiteX238" fmla="*/ 230279 w 265732"/>
                  <a:gd name="connsiteY238" fmla="*/ 305652 h 369053"/>
                  <a:gd name="connsiteX239" fmla="*/ 224905 w 265732"/>
                  <a:gd name="connsiteY239" fmla="*/ 311263 h 369053"/>
                  <a:gd name="connsiteX240" fmla="*/ 222456 w 265732"/>
                  <a:gd name="connsiteY240" fmla="*/ 313045 h 369053"/>
                  <a:gd name="connsiteX241" fmla="*/ 220532 w 265732"/>
                  <a:gd name="connsiteY241" fmla="*/ 314710 h 369053"/>
                  <a:gd name="connsiteX242" fmla="*/ 215209 w 265732"/>
                  <a:gd name="connsiteY242" fmla="*/ 319993 h 369053"/>
                  <a:gd name="connsiteX243" fmla="*/ 209489 w 265732"/>
                  <a:gd name="connsiteY243" fmla="*/ 323994 h 369053"/>
                  <a:gd name="connsiteX244" fmla="*/ 203874 w 265732"/>
                  <a:gd name="connsiteY244" fmla="*/ 327703 h 369053"/>
                  <a:gd name="connsiteX245" fmla="*/ 202190 w 265732"/>
                  <a:gd name="connsiteY245" fmla="*/ 329581 h 369053"/>
                  <a:gd name="connsiteX246" fmla="*/ 200095 w 265732"/>
                  <a:gd name="connsiteY246" fmla="*/ 331012 h 369053"/>
                  <a:gd name="connsiteX247" fmla="*/ 197595 w 265732"/>
                  <a:gd name="connsiteY247" fmla="*/ 332372 h 369053"/>
                  <a:gd name="connsiteX248" fmla="*/ 196541 w 265732"/>
                  <a:gd name="connsiteY248" fmla="*/ 333134 h 369053"/>
                  <a:gd name="connsiteX249" fmla="*/ 190892 w 265732"/>
                  <a:gd name="connsiteY249" fmla="*/ 338191 h 369053"/>
                  <a:gd name="connsiteX250" fmla="*/ 183058 w 265732"/>
                  <a:gd name="connsiteY250" fmla="*/ 345191 h 369053"/>
                  <a:gd name="connsiteX251" fmla="*/ 182261 w 265732"/>
                  <a:gd name="connsiteY251" fmla="*/ 345300 h 369053"/>
                  <a:gd name="connsiteX252" fmla="*/ 180221 w 265732"/>
                  <a:gd name="connsiteY252" fmla="*/ 346429 h 369053"/>
                  <a:gd name="connsiteX253" fmla="*/ 177031 w 265732"/>
                  <a:gd name="connsiteY253" fmla="*/ 346702 h 369053"/>
                  <a:gd name="connsiteX254" fmla="*/ 175645 w 265732"/>
                  <a:gd name="connsiteY254" fmla="*/ 347565 h 369053"/>
                  <a:gd name="connsiteX255" fmla="*/ 170769 w 265732"/>
                  <a:gd name="connsiteY255" fmla="*/ 345106 h 369053"/>
                  <a:gd name="connsiteX256" fmla="*/ 169959 w 265732"/>
                  <a:gd name="connsiteY256" fmla="*/ 344947 h 369053"/>
                  <a:gd name="connsiteX257" fmla="*/ 167092 w 265732"/>
                  <a:gd name="connsiteY257" fmla="*/ 345557 h 369053"/>
                  <a:gd name="connsiteX258" fmla="*/ 164340 w 265732"/>
                  <a:gd name="connsiteY258" fmla="*/ 347344 h 369053"/>
                  <a:gd name="connsiteX259" fmla="*/ 159261 w 265732"/>
                  <a:gd name="connsiteY259" fmla="*/ 347890 h 369053"/>
                  <a:gd name="connsiteX260" fmla="*/ 156739 w 265732"/>
                  <a:gd name="connsiteY260" fmla="*/ 348469 h 369053"/>
                  <a:gd name="connsiteX261" fmla="*/ 155131 w 265732"/>
                  <a:gd name="connsiteY261" fmla="*/ 349294 h 369053"/>
                  <a:gd name="connsiteX262" fmla="*/ 154800 w 265732"/>
                  <a:gd name="connsiteY262" fmla="*/ 347341 h 369053"/>
                  <a:gd name="connsiteX263" fmla="*/ 155495 w 265732"/>
                  <a:gd name="connsiteY263" fmla="*/ 344862 h 369053"/>
                  <a:gd name="connsiteX264" fmla="*/ 156614 w 265732"/>
                  <a:gd name="connsiteY264" fmla="*/ 343208 h 369053"/>
                  <a:gd name="connsiteX265" fmla="*/ 156718 w 265732"/>
                  <a:gd name="connsiteY265" fmla="*/ 342130 h 369053"/>
                  <a:gd name="connsiteX266" fmla="*/ 155897 w 265732"/>
                  <a:gd name="connsiteY266" fmla="*/ 342242 h 369053"/>
                  <a:gd name="connsiteX267" fmla="*/ 154271 w 265732"/>
                  <a:gd name="connsiteY267" fmla="*/ 344669 h 369053"/>
                  <a:gd name="connsiteX268" fmla="*/ 153401 w 265732"/>
                  <a:gd name="connsiteY268" fmla="*/ 347500 h 369053"/>
                  <a:gd name="connsiteX269" fmla="*/ 151660 w 265732"/>
                  <a:gd name="connsiteY269" fmla="*/ 348922 h 369053"/>
                  <a:gd name="connsiteX270" fmla="*/ 147834 w 265732"/>
                  <a:gd name="connsiteY270" fmla="*/ 349503 h 369053"/>
                  <a:gd name="connsiteX271" fmla="*/ 144105 w 265732"/>
                  <a:gd name="connsiteY271" fmla="*/ 347230 h 369053"/>
                  <a:gd name="connsiteX272" fmla="*/ 142334 w 265732"/>
                  <a:gd name="connsiteY272" fmla="*/ 347253 h 369053"/>
                  <a:gd name="connsiteX273" fmla="*/ 143446 w 265732"/>
                  <a:gd name="connsiteY273" fmla="*/ 348881 h 369053"/>
                  <a:gd name="connsiteX274" fmla="*/ 144198 w 265732"/>
                  <a:gd name="connsiteY274" fmla="*/ 350667 h 369053"/>
                  <a:gd name="connsiteX275" fmla="*/ 144100 w 265732"/>
                  <a:gd name="connsiteY275" fmla="*/ 351667 h 369053"/>
                  <a:gd name="connsiteX276" fmla="*/ 142112 w 265732"/>
                  <a:gd name="connsiteY276" fmla="*/ 351491 h 369053"/>
                  <a:gd name="connsiteX277" fmla="*/ 139898 w 265732"/>
                  <a:gd name="connsiteY277" fmla="*/ 352561 h 369053"/>
                  <a:gd name="connsiteX278" fmla="*/ 137957 w 265732"/>
                  <a:gd name="connsiteY278" fmla="*/ 354123 h 369053"/>
                  <a:gd name="connsiteX279" fmla="*/ 137015 w 265732"/>
                  <a:gd name="connsiteY279" fmla="*/ 354126 h 369053"/>
                  <a:gd name="connsiteX280" fmla="*/ 135711 w 265732"/>
                  <a:gd name="connsiteY280" fmla="*/ 351943 h 369053"/>
                  <a:gd name="connsiteX281" fmla="*/ 133318 w 265732"/>
                  <a:gd name="connsiteY281" fmla="*/ 352962 h 369053"/>
                  <a:gd name="connsiteX282" fmla="*/ 131274 w 265732"/>
                  <a:gd name="connsiteY282" fmla="*/ 354332 h 369053"/>
                  <a:gd name="connsiteX283" fmla="*/ 127119 w 265732"/>
                  <a:gd name="connsiteY283" fmla="*/ 354760 h 369053"/>
                  <a:gd name="connsiteX284" fmla="*/ 124642 w 265732"/>
                  <a:gd name="connsiteY284" fmla="*/ 356559 h 369053"/>
                  <a:gd name="connsiteX285" fmla="*/ 120259 w 265732"/>
                  <a:gd name="connsiteY285" fmla="*/ 357772 h 369053"/>
                  <a:gd name="connsiteX286" fmla="*/ 117851 w 265732"/>
                  <a:gd name="connsiteY286" fmla="*/ 357743 h 369053"/>
                  <a:gd name="connsiteX287" fmla="*/ 112362 w 265732"/>
                  <a:gd name="connsiteY287" fmla="*/ 359203 h 369053"/>
                  <a:gd name="connsiteX288" fmla="*/ 110537 w 265732"/>
                  <a:gd name="connsiteY288" fmla="*/ 361452 h 369053"/>
                  <a:gd name="connsiteX289" fmla="*/ 108937 w 265732"/>
                  <a:gd name="connsiteY289" fmla="*/ 362279 h 369053"/>
                  <a:gd name="connsiteX290" fmla="*/ 106659 w 265732"/>
                  <a:gd name="connsiteY290" fmla="*/ 361583 h 369053"/>
                  <a:gd name="connsiteX291" fmla="*/ 99641 w 265732"/>
                  <a:gd name="connsiteY291" fmla="*/ 362679 h 369053"/>
                  <a:gd name="connsiteX292" fmla="*/ 92932 w 265732"/>
                  <a:gd name="connsiteY292" fmla="*/ 364116 h 369053"/>
                  <a:gd name="connsiteX293" fmla="*/ 90077 w 265732"/>
                  <a:gd name="connsiteY293" fmla="*/ 364034 h 369053"/>
                  <a:gd name="connsiteX294" fmla="*/ 87222 w 265732"/>
                  <a:gd name="connsiteY294" fmla="*/ 363437 h 369053"/>
                  <a:gd name="connsiteX295" fmla="*/ 84197 w 265732"/>
                  <a:gd name="connsiteY295" fmla="*/ 365433 h 369053"/>
                  <a:gd name="connsiteX296" fmla="*/ 80984 w 265732"/>
                  <a:gd name="connsiteY296" fmla="*/ 368101 h 369053"/>
                  <a:gd name="connsiteX297" fmla="*/ 77442 w 265732"/>
                  <a:gd name="connsiteY297" fmla="*/ 369053 h 369053"/>
                  <a:gd name="connsiteX298" fmla="*/ 76173 w 265732"/>
                  <a:gd name="connsiteY298" fmla="*/ 368712 h 369053"/>
                  <a:gd name="connsiteX299" fmla="*/ 77187 w 265732"/>
                  <a:gd name="connsiteY299" fmla="*/ 367314 h 369053"/>
                  <a:gd name="connsiteX300" fmla="*/ 79531 w 265732"/>
                  <a:gd name="connsiteY300" fmla="*/ 365865 h 369053"/>
                  <a:gd name="connsiteX301" fmla="*/ 81139 w 265732"/>
                  <a:gd name="connsiteY301" fmla="*/ 363900 h 369053"/>
                  <a:gd name="connsiteX302" fmla="*/ 81360 w 265732"/>
                  <a:gd name="connsiteY302" fmla="*/ 362261 h 369053"/>
                  <a:gd name="connsiteX303" fmla="*/ 80254 w 265732"/>
                  <a:gd name="connsiteY303" fmla="*/ 361617 h 369053"/>
                  <a:gd name="connsiteX304" fmla="*/ 78744 w 265732"/>
                  <a:gd name="connsiteY304" fmla="*/ 361420 h 369053"/>
                  <a:gd name="connsiteX305" fmla="*/ 76842 w 265732"/>
                  <a:gd name="connsiteY305" fmla="*/ 359723 h 369053"/>
                  <a:gd name="connsiteX306" fmla="*/ 75019 w 265732"/>
                  <a:gd name="connsiteY306" fmla="*/ 356041 h 369053"/>
                  <a:gd name="connsiteX307" fmla="*/ 74032 w 265732"/>
                  <a:gd name="connsiteY307" fmla="*/ 355838 h 369053"/>
                  <a:gd name="connsiteX308" fmla="*/ 73532 w 265732"/>
                  <a:gd name="connsiteY308" fmla="*/ 356806 h 369053"/>
                  <a:gd name="connsiteX309" fmla="*/ 72972 w 265732"/>
                  <a:gd name="connsiteY309" fmla="*/ 359630 h 369053"/>
                  <a:gd name="connsiteX310" fmla="*/ 72404 w 265732"/>
                  <a:gd name="connsiteY310" fmla="*/ 360443 h 369053"/>
                  <a:gd name="connsiteX311" fmla="*/ 71439 w 265732"/>
                  <a:gd name="connsiteY311" fmla="*/ 361089 h 369053"/>
                  <a:gd name="connsiteX312" fmla="*/ 70280 w 265732"/>
                  <a:gd name="connsiteY312" fmla="*/ 361739 h 369053"/>
                  <a:gd name="connsiteX313" fmla="*/ 69148 w 265732"/>
                  <a:gd name="connsiteY313" fmla="*/ 362056 h 369053"/>
                  <a:gd name="connsiteX314" fmla="*/ 65091 w 265732"/>
                  <a:gd name="connsiteY314" fmla="*/ 362017 h 369053"/>
                  <a:gd name="connsiteX315" fmla="*/ 64557 w 265732"/>
                  <a:gd name="connsiteY315" fmla="*/ 360593 h 369053"/>
                  <a:gd name="connsiteX316" fmla="*/ 64557 w 265732"/>
                  <a:gd name="connsiteY316" fmla="*/ 359997 h 369053"/>
                  <a:gd name="connsiteX317" fmla="*/ 65276 w 265732"/>
                  <a:gd name="connsiteY317" fmla="*/ 358120 h 369053"/>
                  <a:gd name="connsiteX318" fmla="*/ 64648 w 265732"/>
                  <a:gd name="connsiteY318" fmla="*/ 357792 h 369053"/>
                  <a:gd name="connsiteX319" fmla="*/ 65246 w 265732"/>
                  <a:gd name="connsiteY319" fmla="*/ 356319 h 369053"/>
                  <a:gd name="connsiteX320" fmla="*/ 66203 w 265732"/>
                  <a:gd name="connsiteY320" fmla="*/ 356398 h 369053"/>
                  <a:gd name="connsiteX321" fmla="*/ 67336 w 265732"/>
                  <a:gd name="connsiteY321" fmla="*/ 356180 h 369053"/>
                  <a:gd name="connsiteX322" fmla="*/ 67904 w 265732"/>
                  <a:gd name="connsiteY322" fmla="*/ 355422 h 369053"/>
                  <a:gd name="connsiteX323" fmla="*/ 67861 w 265732"/>
                  <a:gd name="connsiteY323" fmla="*/ 354517 h 369053"/>
                  <a:gd name="connsiteX324" fmla="*/ 66285 w 265732"/>
                  <a:gd name="connsiteY324" fmla="*/ 354282 h 369053"/>
                  <a:gd name="connsiteX325" fmla="*/ 66188 w 265732"/>
                  <a:gd name="connsiteY325" fmla="*/ 353664 h 369053"/>
                  <a:gd name="connsiteX326" fmla="*/ 67593 w 265732"/>
                  <a:gd name="connsiteY326" fmla="*/ 351083 h 369053"/>
                  <a:gd name="connsiteX327" fmla="*/ 67794 w 265732"/>
                  <a:gd name="connsiteY327" fmla="*/ 350369 h 369053"/>
                  <a:gd name="connsiteX328" fmla="*/ 67250 w 265732"/>
                  <a:gd name="connsiteY328" fmla="*/ 350221 h 369053"/>
                  <a:gd name="connsiteX329" fmla="*/ 66369 w 265732"/>
                  <a:gd name="connsiteY329" fmla="*/ 350502 h 369053"/>
                  <a:gd name="connsiteX330" fmla="*/ 60562 w 265732"/>
                  <a:gd name="connsiteY330" fmla="*/ 349692 h 369053"/>
                  <a:gd name="connsiteX331" fmla="*/ 53400 w 265732"/>
                  <a:gd name="connsiteY331" fmla="*/ 346385 h 369053"/>
                  <a:gd name="connsiteX332" fmla="*/ 51638 w 265732"/>
                  <a:gd name="connsiteY332" fmla="*/ 346214 h 369053"/>
                  <a:gd name="connsiteX333" fmla="*/ 50554 w 265732"/>
                  <a:gd name="connsiteY333" fmla="*/ 343257 h 369053"/>
                  <a:gd name="connsiteX334" fmla="*/ 48826 w 265732"/>
                  <a:gd name="connsiteY334" fmla="*/ 343632 h 369053"/>
                  <a:gd name="connsiteX335" fmla="*/ 46308 w 265732"/>
                  <a:gd name="connsiteY335" fmla="*/ 345363 h 369053"/>
                  <a:gd name="connsiteX336" fmla="*/ 44419 w 265732"/>
                  <a:gd name="connsiteY336" fmla="*/ 344048 h 369053"/>
                  <a:gd name="connsiteX337" fmla="*/ 42389 w 265732"/>
                  <a:gd name="connsiteY337" fmla="*/ 343182 h 369053"/>
                  <a:gd name="connsiteX338" fmla="*/ 41827 w 265732"/>
                  <a:gd name="connsiteY338" fmla="*/ 341828 h 369053"/>
                  <a:gd name="connsiteX339" fmla="*/ 41856 w 265732"/>
                  <a:gd name="connsiteY339" fmla="*/ 339829 h 369053"/>
                  <a:gd name="connsiteX340" fmla="*/ 41681 w 265732"/>
                  <a:gd name="connsiteY340" fmla="*/ 337469 h 369053"/>
                  <a:gd name="connsiteX341" fmla="*/ 41126 w 265732"/>
                  <a:gd name="connsiteY341" fmla="*/ 334704 h 369053"/>
                  <a:gd name="connsiteX342" fmla="*/ 40720 w 265732"/>
                  <a:gd name="connsiteY342" fmla="*/ 330768 h 369053"/>
                  <a:gd name="connsiteX343" fmla="*/ 41100 w 265732"/>
                  <a:gd name="connsiteY343" fmla="*/ 327687 h 369053"/>
                  <a:gd name="connsiteX344" fmla="*/ 42719 w 265732"/>
                  <a:gd name="connsiteY344" fmla="*/ 325403 h 369053"/>
                  <a:gd name="connsiteX345" fmla="*/ 43341 w 265732"/>
                  <a:gd name="connsiteY345" fmla="*/ 323944 h 369053"/>
                  <a:gd name="connsiteX346" fmla="*/ 44101 w 265732"/>
                  <a:gd name="connsiteY346" fmla="*/ 320215 h 369053"/>
                  <a:gd name="connsiteX347" fmla="*/ 44272 w 265732"/>
                  <a:gd name="connsiteY347" fmla="*/ 315839 h 369053"/>
                  <a:gd name="connsiteX348" fmla="*/ 43842 w 265732"/>
                  <a:gd name="connsiteY348" fmla="*/ 314347 h 369053"/>
                  <a:gd name="connsiteX349" fmla="*/ 43950 w 265732"/>
                  <a:gd name="connsiteY349" fmla="*/ 313354 h 369053"/>
                  <a:gd name="connsiteX350" fmla="*/ 45242 w 265732"/>
                  <a:gd name="connsiteY350" fmla="*/ 313354 h 369053"/>
                  <a:gd name="connsiteX351" fmla="*/ 44961 w 265732"/>
                  <a:gd name="connsiteY351" fmla="*/ 312502 h 369053"/>
                  <a:gd name="connsiteX352" fmla="*/ 44393 w 265732"/>
                  <a:gd name="connsiteY352" fmla="*/ 312035 h 369053"/>
                  <a:gd name="connsiteX353" fmla="*/ 43765 w 265732"/>
                  <a:gd name="connsiteY353" fmla="*/ 311065 h 369053"/>
                  <a:gd name="connsiteX354" fmla="*/ 44300 w 265732"/>
                  <a:gd name="connsiteY354" fmla="*/ 310551 h 369053"/>
                  <a:gd name="connsiteX355" fmla="*/ 45846 w 265732"/>
                  <a:gd name="connsiteY355" fmla="*/ 310514 h 369053"/>
                  <a:gd name="connsiteX356" fmla="*/ 45971 w 265732"/>
                  <a:gd name="connsiteY356" fmla="*/ 310187 h 369053"/>
                  <a:gd name="connsiteX357" fmla="*/ 46146 w 265732"/>
                  <a:gd name="connsiteY357" fmla="*/ 309723 h 369053"/>
                  <a:gd name="connsiteX358" fmla="*/ 44950 w 265732"/>
                  <a:gd name="connsiteY358" fmla="*/ 307170 h 369053"/>
                  <a:gd name="connsiteX359" fmla="*/ 44812 w 265732"/>
                  <a:gd name="connsiteY359" fmla="*/ 305952 h 369053"/>
                  <a:gd name="connsiteX360" fmla="*/ 43151 w 265732"/>
                  <a:gd name="connsiteY360" fmla="*/ 302250 h 369053"/>
                  <a:gd name="connsiteX361" fmla="*/ 41257 w 265732"/>
                  <a:gd name="connsiteY361" fmla="*/ 298735 h 369053"/>
                  <a:gd name="connsiteX362" fmla="*/ 38407 w 265732"/>
                  <a:gd name="connsiteY362" fmla="*/ 296188 h 369053"/>
                  <a:gd name="connsiteX363" fmla="*/ 39418 w 265732"/>
                  <a:gd name="connsiteY363" fmla="*/ 291988 h 369053"/>
                  <a:gd name="connsiteX364" fmla="*/ 40569 w 265732"/>
                  <a:gd name="connsiteY364" fmla="*/ 288184 h 369053"/>
                  <a:gd name="connsiteX365" fmla="*/ 40340 w 265732"/>
                  <a:gd name="connsiteY365" fmla="*/ 286349 h 369053"/>
                  <a:gd name="connsiteX366" fmla="*/ 39899 w 265732"/>
                  <a:gd name="connsiteY366" fmla="*/ 284114 h 369053"/>
                  <a:gd name="connsiteX367" fmla="*/ 36410 w 265732"/>
                  <a:gd name="connsiteY367" fmla="*/ 281660 h 369053"/>
                  <a:gd name="connsiteX368" fmla="*/ 35891 w 265732"/>
                  <a:gd name="connsiteY368" fmla="*/ 278196 h 369053"/>
                  <a:gd name="connsiteX369" fmla="*/ 35038 w 265732"/>
                  <a:gd name="connsiteY369" fmla="*/ 274472 h 369053"/>
                  <a:gd name="connsiteX370" fmla="*/ 35360 w 265732"/>
                  <a:gd name="connsiteY370" fmla="*/ 272185 h 369053"/>
                  <a:gd name="connsiteX371" fmla="*/ 35928 w 265732"/>
                  <a:gd name="connsiteY371" fmla="*/ 270433 h 369053"/>
                  <a:gd name="connsiteX372" fmla="*/ 37075 w 265732"/>
                  <a:gd name="connsiteY372" fmla="*/ 268687 h 369053"/>
                  <a:gd name="connsiteX373" fmla="*/ 42864 w 265732"/>
                  <a:gd name="connsiteY373" fmla="*/ 263167 h 369053"/>
                  <a:gd name="connsiteX374" fmla="*/ 43218 w 265732"/>
                  <a:gd name="connsiteY374" fmla="*/ 260279 h 369053"/>
                  <a:gd name="connsiteX375" fmla="*/ 47142 w 265732"/>
                  <a:gd name="connsiteY375" fmla="*/ 260069 h 369053"/>
                  <a:gd name="connsiteX376" fmla="*/ 45321 w 265732"/>
                  <a:gd name="connsiteY376" fmla="*/ 257484 h 369053"/>
                  <a:gd name="connsiteX377" fmla="*/ 44892 w 265732"/>
                  <a:gd name="connsiteY377" fmla="*/ 256031 h 369053"/>
                  <a:gd name="connsiteX378" fmla="*/ 44801 w 265732"/>
                  <a:gd name="connsiteY378" fmla="*/ 254334 h 369053"/>
                  <a:gd name="connsiteX379" fmla="*/ 50446 w 265732"/>
                  <a:gd name="connsiteY379" fmla="*/ 253171 h 369053"/>
                  <a:gd name="connsiteX380" fmla="*/ 52553 w 265732"/>
                  <a:gd name="connsiteY380" fmla="*/ 254126 h 369053"/>
                  <a:gd name="connsiteX381" fmla="*/ 57520 w 265732"/>
                  <a:gd name="connsiteY381" fmla="*/ 252946 h 369053"/>
                  <a:gd name="connsiteX382" fmla="*/ 61929 w 265732"/>
                  <a:gd name="connsiteY382" fmla="*/ 250636 h 369053"/>
                  <a:gd name="connsiteX383" fmla="*/ 61851 w 265732"/>
                  <a:gd name="connsiteY383" fmla="*/ 249407 h 369053"/>
                  <a:gd name="connsiteX384" fmla="*/ 61174 w 265732"/>
                  <a:gd name="connsiteY384" fmla="*/ 248306 h 369053"/>
                  <a:gd name="connsiteX385" fmla="*/ 60238 w 265732"/>
                  <a:gd name="connsiteY385" fmla="*/ 246185 h 369053"/>
                  <a:gd name="connsiteX386" fmla="*/ 60901 w 265732"/>
                  <a:gd name="connsiteY386" fmla="*/ 245596 h 369053"/>
                  <a:gd name="connsiteX387" fmla="*/ 62510 w 265732"/>
                  <a:gd name="connsiteY387" fmla="*/ 246029 h 369053"/>
                  <a:gd name="connsiteX388" fmla="*/ 61772 w 265732"/>
                  <a:gd name="connsiteY388" fmla="*/ 244974 h 369053"/>
                  <a:gd name="connsiteX389" fmla="*/ 61906 w 265732"/>
                  <a:gd name="connsiteY389" fmla="*/ 243861 h 369053"/>
                  <a:gd name="connsiteX390" fmla="*/ 63661 w 265732"/>
                  <a:gd name="connsiteY390" fmla="*/ 244324 h 369053"/>
                  <a:gd name="connsiteX391" fmla="*/ 66527 w 265732"/>
                  <a:gd name="connsiteY391" fmla="*/ 241214 h 369053"/>
                  <a:gd name="connsiteX392" fmla="*/ 66630 w 265732"/>
                  <a:gd name="connsiteY392" fmla="*/ 238835 h 369053"/>
                  <a:gd name="connsiteX393" fmla="*/ 71582 w 265732"/>
                  <a:gd name="connsiteY393" fmla="*/ 237590 h 369053"/>
                  <a:gd name="connsiteX394" fmla="*/ 77291 w 265732"/>
                  <a:gd name="connsiteY394" fmla="*/ 232724 h 369053"/>
                  <a:gd name="connsiteX395" fmla="*/ 79926 w 265732"/>
                  <a:gd name="connsiteY395" fmla="*/ 231207 h 369053"/>
                  <a:gd name="connsiteX396" fmla="*/ 82471 w 265732"/>
                  <a:gd name="connsiteY396" fmla="*/ 230108 h 369053"/>
                  <a:gd name="connsiteX397" fmla="*/ 87894 w 265732"/>
                  <a:gd name="connsiteY397" fmla="*/ 225229 h 369053"/>
                  <a:gd name="connsiteX398" fmla="*/ 90215 w 265732"/>
                  <a:gd name="connsiteY398" fmla="*/ 225002 h 369053"/>
                  <a:gd name="connsiteX399" fmla="*/ 91409 w 265732"/>
                  <a:gd name="connsiteY399" fmla="*/ 221706 h 369053"/>
                  <a:gd name="connsiteX400" fmla="*/ 96020 w 265732"/>
                  <a:gd name="connsiteY400" fmla="*/ 217312 h 369053"/>
                  <a:gd name="connsiteX401" fmla="*/ 97421 w 265732"/>
                  <a:gd name="connsiteY401" fmla="*/ 216749 h 369053"/>
                  <a:gd name="connsiteX402" fmla="*/ 99576 w 265732"/>
                  <a:gd name="connsiteY402" fmla="*/ 212779 h 369053"/>
                  <a:gd name="connsiteX403" fmla="*/ 105238 w 265732"/>
                  <a:gd name="connsiteY403" fmla="*/ 208180 h 369053"/>
                  <a:gd name="connsiteX404" fmla="*/ 108827 w 265732"/>
                  <a:gd name="connsiteY404" fmla="*/ 202302 h 369053"/>
                  <a:gd name="connsiteX405" fmla="*/ 110807 w 265732"/>
                  <a:gd name="connsiteY405" fmla="*/ 200210 h 369053"/>
                  <a:gd name="connsiteX406" fmla="*/ 111420 w 265732"/>
                  <a:gd name="connsiteY406" fmla="*/ 197980 h 369053"/>
                  <a:gd name="connsiteX407" fmla="*/ 113625 w 265732"/>
                  <a:gd name="connsiteY407" fmla="*/ 197791 h 369053"/>
                  <a:gd name="connsiteX408" fmla="*/ 115614 w 265732"/>
                  <a:gd name="connsiteY408" fmla="*/ 196151 h 369053"/>
                  <a:gd name="connsiteX409" fmla="*/ 119917 w 265732"/>
                  <a:gd name="connsiteY409" fmla="*/ 195007 h 369053"/>
                  <a:gd name="connsiteX410" fmla="*/ 124165 w 265732"/>
                  <a:gd name="connsiteY410" fmla="*/ 195324 h 369053"/>
                  <a:gd name="connsiteX411" fmla="*/ 125934 w 265732"/>
                  <a:gd name="connsiteY411" fmla="*/ 196102 h 369053"/>
                  <a:gd name="connsiteX412" fmla="*/ 127568 w 265732"/>
                  <a:gd name="connsiteY412" fmla="*/ 195855 h 369053"/>
                  <a:gd name="connsiteX413" fmla="*/ 127404 w 265732"/>
                  <a:gd name="connsiteY413" fmla="*/ 193846 h 369053"/>
                  <a:gd name="connsiteX414" fmla="*/ 126238 w 265732"/>
                  <a:gd name="connsiteY414" fmla="*/ 192604 h 369053"/>
                  <a:gd name="connsiteX415" fmla="*/ 127190 w 265732"/>
                  <a:gd name="connsiteY415" fmla="*/ 191411 h 369053"/>
                  <a:gd name="connsiteX416" fmla="*/ 129436 w 265732"/>
                  <a:gd name="connsiteY416" fmla="*/ 190506 h 369053"/>
                  <a:gd name="connsiteX417" fmla="*/ 129207 w 265732"/>
                  <a:gd name="connsiteY417" fmla="*/ 188505 h 369053"/>
                  <a:gd name="connsiteX418" fmla="*/ 128719 w 265732"/>
                  <a:gd name="connsiteY418" fmla="*/ 187300 h 369053"/>
                  <a:gd name="connsiteX419" fmla="*/ 126853 w 265732"/>
                  <a:gd name="connsiteY419" fmla="*/ 185694 h 369053"/>
                  <a:gd name="connsiteX420" fmla="*/ 127782 w 265732"/>
                  <a:gd name="connsiteY420" fmla="*/ 182092 h 369053"/>
                  <a:gd name="connsiteX421" fmla="*/ 128004 w 265732"/>
                  <a:gd name="connsiteY421" fmla="*/ 178137 h 369053"/>
                  <a:gd name="connsiteX422" fmla="*/ 128888 w 265732"/>
                  <a:gd name="connsiteY422" fmla="*/ 173559 h 369053"/>
                  <a:gd name="connsiteX423" fmla="*/ 126542 w 265732"/>
                  <a:gd name="connsiteY423" fmla="*/ 171129 h 369053"/>
                  <a:gd name="connsiteX424" fmla="*/ 117644 w 265732"/>
                  <a:gd name="connsiteY424" fmla="*/ 166987 h 369053"/>
                  <a:gd name="connsiteX425" fmla="*/ 115983 w 265732"/>
                  <a:gd name="connsiteY425" fmla="*/ 167131 h 369053"/>
                  <a:gd name="connsiteX426" fmla="*/ 114007 w 265732"/>
                  <a:gd name="connsiteY426" fmla="*/ 166611 h 369053"/>
                  <a:gd name="connsiteX427" fmla="*/ 111943 w 265732"/>
                  <a:gd name="connsiteY427" fmla="*/ 163467 h 369053"/>
                  <a:gd name="connsiteX428" fmla="*/ 112865 w 265732"/>
                  <a:gd name="connsiteY428" fmla="*/ 160750 h 369053"/>
                  <a:gd name="connsiteX429" fmla="*/ 112971 w 265732"/>
                  <a:gd name="connsiteY429" fmla="*/ 159748 h 369053"/>
                  <a:gd name="connsiteX430" fmla="*/ 112165 w 265732"/>
                  <a:gd name="connsiteY430" fmla="*/ 159778 h 369053"/>
                  <a:gd name="connsiteX431" fmla="*/ 110861 w 265732"/>
                  <a:gd name="connsiteY431" fmla="*/ 161103 h 369053"/>
                  <a:gd name="connsiteX432" fmla="*/ 108023 w 265732"/>
                  <a:gd name="connsiteY432" fmla="*/ 162617 h 369053"/>
                  <a:gd name="connsiteX433" fmla="*/ 104335 w 265732"/>
                  <a:gd name="connsiteY433" fmla="*/ 161455 h 369053"/>
                  <a:gd name="connsiteX434" fmla="*/ 102521 w 265732"/>
                  <a:gd name="connsiteY434" fmla="*/ 161713 h 369053"/>
                  <a:gd name="connsiteX435" fmla="*/ 100168 w 265732"/>
                  <a:gd name="connsiteY435" fmla="*/ 154976 h 369053"/>
                  <a:gd name="connsiteX436" fmla="*/ 98965 w 265732"/>
                  <a:gd name="connsiteY436" fmla="*/ 152396 h 369053"/>
                  <a:gd name="connsiteX437" fmla="*/ 97035 w 265732"/>
                  <a:gd name="connsiteY437" fmla="*/ 149175 h 369053"/>
                  <a:gd name="connsiteX438" fmla="*/ 93588 w 265732"/>
                  <a:gd name="connsiteY438" fmla="*/ 147600 h 369053"/>
                  <a:gd name="connsiteX439" fmla="*/ 92914 w 265732"/>
                  <a:gd name="connsiteY439" fmla="*/ 146709 h 369053"/>
                  <a:gd name="connsiteX440" fmla="*/ 92457 w 265732"/>
                  <a:gd name="connsiteY440" fmla="*/ 145343 h 369053"/>
                  <a:gd name="connsiteX441" fmla="*/ 92307 w 265732"/>
                  <a:gd name="connsiteY441" fmla="*/ 143444 h 369053"/>
                  <a:gd name="connsiteX442" fmla="*/ 91871 w 265732"/>
                  <a:gd name="connsiteY442" fmla="*/ 140631 h 369053"/>
                  <a:gd name="connsiteX443" fmla="*/ 92053 w 265732"/>
                  <a:gd name="connsiteY443" fmla="*/ 138321 h 369053"/>
                  <a:gd name="connsiteX444" fmla="*/ 92476 w 265732"/>
                  <a:gd name="connsiteY444" fmla="*/ 136943 h 369053"/>
                  <a:gd name="connsiteX445" fmla="*/ 93961 w 265732"/>
                  <a:gd name="connsiteY445" fmla="*/ 136017 h 369053"/>
                  <a:gd name="connsiteX446" fmla="*/ 96110 w 265732"/>
                  <a:gd name="connsiteY446" fmla="*/ 133403 h 369053"/>
                  <a:gd name="connsiteX447" fmla="*/ 96559 w 265732"/>
                  <a:gd name="connsiteY447" fmla="*/ 131501 h 369053"/>
                  <a:gd name="connsiteX448" fmla="*/ 96743 w 265732"/>
                  <a:gd name="connsiteY448" fmla="*/ 128581 h 369053"/>
                  <a:gd name="connsiteX449" fmla="*/ 97732 w 265732"/>
                  <a:gd name="connsiteY449" fmla="*/ 126028 h 369053"/>
                  <a:gd name="connsiteX450" fmla="*/ 98831 w 265732"/>
                  <a:gd name="connsiteY450" fmla="*/ 124736 h 369053"/>
                  <a:gd name="connsiteX451" fmla="*/ 98555 w 265732"/>
                  <a:gd name="connsiteY451" fmla="*/ 123708 h 369053"/>
                  <a:gd name="connsiteX452" fmla="*/ 97797 w 265732"/>
                  <a:gd name="connsiteY452" fmla="*/ 122236 h 369053"/>
                  <a:gd name="connsiteX453" fmla="*/ 96194 w 265732"/>
                  <a:gd name="connsiteY453" fmla="*/ 120145 h 369053"/>
                  <a:gd name="connsiteX454" fmla="*/ 93754 w 265732"/>
                  <a:gd name="connsiteY454" fmla="*/ 117593 h 369053"/>
                  <a:gd name="connsiteX455" fmla="*/ 91949 w 265732"/>
                  <a:gd name="connsiteY455" fmla="*/ 115149 h 369053"/>
                  <a:gd name="connsiteX456" fmla="*/ 91157 w 265732"/>
                  <a:gd name="connsiteY456" fmla="*/ 112862 h 369053"/>
                  <a:gd name="connsiteX457" fmla="*/ 90749 w 265732"/>
                  <a:gd name="connsiteY457" fmla="*/ 110816 h 369053"/>
                  <a:gd name="connsiteX458" fmla="*/ 90815 w 265732"/>
                  <a:gd name="connsiteY458" fmla="*/ 108953 h 369053"/>
                  <a:gd name="connsiteX459" fmla="*/ 91491 w 265732"/>
                  <a:gd name="connsiteY459" fmla="*/ 107684 h 369053"/>
                  <a:gd name="connsiteX460" fmla="*/ 93798 w 265732"/>
                  <a:gd name="connsiteY460" fmla="*/ 106085 h 369053"/>
                  <a:gd name="connsiteX461" fmla="*/ 94106 w 265732"/>
                  <a:gd name="connsiteY461" fmla="*/ 105406 h 369053"/>
                  <a:gd name="connsiteX462" fmla="*/ 93193 w 265732"/>
                  <a:gd name="connsiteY462" fmla="*/ 101868 h 369053"/>
                  <a:gd name="connsiteX463" fmla="*/ 91584 w 265732"/>
                  <a:gd name="connsiteY463" fmla="*/ 101223 h 369053"/>
                  <a:gd name="connsiteX464" fmla="*/ 88848 w 265732"/>
                  <a:gd name="connsiteY464" fmla="*/ 100880 h 369053"/>
                  <a:gd name="connsiteX465" fmla="*/ 87322 w 265732"/>
                  <a:gd name="connsiteY465" fmla="*/ 100851 h 369053"/>
                  <a:gd name="connsiteX466" fmla="*/ 87030 w 265732"/>
                  <a:gd name="connsiteY466" fmla="*/ 100464 h 369053"/>
                  <a:gd name="connsiteX467" fmla="*/ 86955 w 265732"/>
                  <a:gd name="connsiteY467" fmla="*/ 99751 h 369053"/>
                  <a:gd name="connsiteX468" fmla="*/ 87263 w 265732"/>
                  <a:gd name="connsiteY468" fmla="*/ 98297 h 369053"/>
                  <a:gd name="connsiteX469" fmla="*/ 88127 w 265732"/>
                  <a:gd name="connsiteY469" fmla="*/ 96629 h 369053"/>
                  <a:gd name="connsiteX470" fmla="*/ 88846 w 265732"/>
                  <a:gd name="connsiteY470" fmla="*/ 95566 h 369053"/>
                  <a:gd name="connsiteX471" fmla="*/ 88941 w 265732"/>
                  <a:gd name="connsiteY471" fmla="*/ 94664 h 369053"/>
                  <a:gd name="connsiteX472" fmla="*/ 88032 w 265732"/>
                  <a:gd name="connsiteY472" fmla="*/ 91575 h 369053"/>
                  <a:gd name="connsiteX473" fmla="*/ 87758 w 265732"/>
                  <a:gd name="connsiteY473" fmla="*/ 87780 h 369053"/>
                  <a:gd name="connsiteX474" fmla="*/ 88069 w 265732"/>
                  <a:gd name="connsiteY474" fmla="*/ 84803 h 369053"/>
                  <a:gd name="connsiteX475" fmla="*/ 90967 w 265732"/>
                  <a:gd name="connsiteY475" fmla="*/ 82604 h 369053"/>
                  <a:gd name="connsiteX476" fmla="*/ 91098 w 265732"/>
                  <a:gd name="connsiteY476" fmla="*/ 81800 h 369053"/>
                  <a:gd name="connsiteX477" fmla="*/ 87458 w 265732"/>
                  <a:gd name="connsiteY477" fmla="*/ 79410 h 369053"/>
                  <a:gd name="connsiteX478" fmla="*/ 84832 w 265732"/>
                  <a:gd name="connsiteY478" fmla="*/ 76697 h 369053"/>
                  <a:gd name="connsiteX479" fmla="*/ 84016 w 265732"/>
                  <a:gd name="connsiteY479" fmla="*/ 75112 h 369053"/>
                  <a:gd name="connsiteX480" fmla="*/ 81007 w 265732"/>
                  <a:gd name="connsiteY480" fmla="*/ 74872 h 369053"/>
                  <a:gd name="connsiteX481" fmla="*/ 79135 w 265732"/>
                  <a:gd name="connsiteY481" fmla="*/ 70260 h 369053"/>
                  <a:gd name="connsiteX482" fmla="*/ 76427 w 265732"/>
                  <a:gd name="connsiteY482" fmla="*/ 68010 h 369053"/>
                  <a:gd name="connsiteX483" fmla="*/ 73745 w 265732"/>
                  <a:gd name="connsiteY483" fmla="*/ 66065 h 369053"/>
                  <a:gd name="connsiteX484" fmla="*/ 72160 w 265732"/>
                  <a:gd name="connsiteY484" fmla="*/ 65159 h 369053"/>
                  <a:gd name="connsiteX485" fmla="*/ 62866 w 265732"/>
                  <a:gd name="connsiteY485" fmla="*/ 62360 h 369053"/>
                  <a:gd name="connsiteX486" fmla="*/ 59174 w 265732"/>
                  <a:gd name="connsiteY486" fmla="*/ 61827 h 369053"/>
                  <a:gd name="connsiteX487" fmla="*/ 54803 w 265732"/>
                  <a:gd name="connsiteY487" fmla="*/ 60192 h 369053"/>
                  <a:gd name="connsiteX488" fmla="*/ 51547 w 265732"/>
                  <a:gd name="connsiteY488" fmla="*/ 58137 h 369053"/>
                  <a:gd name="connsiteX489" fmla="*/ 48757 w 265732"/>
                  <a:gd name="connsiteY489" fmla="*/ 56814 h 369053"/>
                  <a:gd name="connsiteX490" fmla="*/ 46369 w 265732"/>
                  <a:gd name="connsiteY490" fmla="*/ 55182 h 369053"/>
                  <a:gd name="connsiteX491" fmla="*/ 43039 w 265732"/>
                  <a:gd name="connsiteY491" fmla="*/ 53654 h 369053"/>
                  <a:gd name="connsiteX492" fmla="*/ 42087 w 265732"/>
                  <a:gd name="connsiteY492" fmla="*/ 52347 h 369053"/>
                  <a:gd name="connsiteX493" fmla="*/ 38491 w 265732"/>
                  <a:gd name="connsiteY493" fmla="*/ 49924 h 369053"/>
                  <a:gd name="connsiteX494" fmla="*/ 36803 w 265732"/>
                  <a:gd name="connsiteY494" fmla="*/ 48328 h 369053"/>
                  <a:gd name="connsiteX495" fmla="*/ 30946 w 265732"/>
                  <a:gd name="connsiteY495" fmla="*/ 45309 h 369053"/>
                  <a:gd name="connsiteX496" fmla="*/ 30735 w 265732"/>
                  <a:gd name="connsiteY496" fmla="*/ 44117 h 369053"/>
                  <a:gd name="connsiteX497" fmla="*/ 30692 w 265732"/>
                  <a:gd name="connsiteY497" fmla="*/ 42966 h 369053"/>
                  <a:gd name="connsiteX498" fmla="*/ 30428 w 265732"/>
                  <a:gd name="connsiteY498" fmla="*/ 42488 h 369053"/>
                  <a:gd name="connsiteX499" fmla="*/ 24392 w 265732"/>
                  <a:gd name="connsiteY499" fmla="*/ 40278 h 369053"/>
                  <a:gd name="connsiteX500" fmla="*/ 25580 w 265732"/>
                  <a:gd name="connsiteY500" fmla="*/ 39013 h 369053"/>
                  <a:gd name="connsiteX501" fmla="*/ 30299 w 265732"/>
                  <a:gd name="connsiteY501" fmla="*/ 38937 h 369053"/>
                  <a:gd name="connsiteX502" fmla="*/ 34201 w 265732"/>
                  <a:gd name="connsiteY502" fmla="*/ 40088 h 369053"/>
                  <a:gd name="connsiteX503" fmla="*/ 35058 w 265732"/>
                  <a:gd name="connsiteY503" fmla="*/ 39596 h 369053"/>
                  <a:gd name="connsiteX504" fmla="*/ 35574 w 265732"/>
                  <a:gd name="connsiteY504" fmla="*/ 38573 h 369053"/>
                  <a:gd name="connsiteX505" fmla="*/ 33911 w 265732"/>
                  <a:gd name="connsiteY505" fmla="*/ 34464 h 369053"/>
                  <a:gd name="connsiteX506" fmla="*/ 34209 w 265732"/>
                  <a:gd name="connsiteY506" fmla="*/ 33393 h 369053"/>
                  <a:gd name="connsiteX507" fmla="*/ 35926 w 265732"/>
                  <a:gd name="connsiteY507" fmla="*/ 32102 h 369053"/>
                  <a:gd name="connsiteX508" fmla="*/ 38647 w 265732"/>
                  <a:gd name="connsiteY508" fmla="*/ 31074 h 369053"/>
                  <a:gd name="connsiteX509" fmla="*/ 42946 w 265732"/>
                  <a:gd name="connsiteY509" fmla="*/ 30925 h 369053"/>
                  <a:gd name="connsiteX510" fmla="*/ 45876 w 265732"/>
                  <a:gd name="connsiteY510" fmla="*/ 31077 h 369053"/>
                  <a:gd name="connsiteX511" fmla="*/ 46496 w 265732"/>
                  <a:gd name="connsiteY511" fmla="*/ 31189 h 369053"/>
                  <a:gd name="connsiteX512" fmla="*/ 50873 w 265732"/>
                  <a:gd name="connsiteY512" fmla="*/ 35711 h 369053"/>
                  <a:gd name="connsiteX513" fmla="*/ 54626 w 265732"/>
                  <a:gd name="connsiteY513" fmla="*/ 40113 h 369053"/>
                  <a:gd name="connsiteX514" fmla="*/ 56622 w 265732"/>
                  <a:gd name="connsiteY514" fmla="*/ 41986 h 369053"/>
                  <a:gd name="connsiteX515" fmla="*/ 61502 w 265732"/>
                  <a:gd name="connsiteY515" fmla="*/ 47283 h 369053"/>
                  <a:gd name="connsiteX516" fmla="*/ 63327 w 265732"/>
                  <a:gd name="connsiteY516" fmla="*/ 50342 h 369053"/>
                  <a:gd name="connsiteX517" fmla="*/ 63946 w 265732"/>
                  <a:gd name="connsiteY517" fmla="*/ 52530 h 369053"/>
                  <a:gd name="connsiteX518" fmla="*/ 65931 w 265732"/>
                  <a:gd name="connsiteY518" fmla="*/ 52516 h 369053"/>
                  <a:gd name="connsiteX519" fmla="*/ 72793 w 265732"/>
                  <a:gd name="connsiteY519" fmla="*/ 53475 h 369053"/>
                  <a:gd name="connsiteX520" fmla="*/ 78557 w 265732"/>
                  <a:gd name="connsiteY520" fmla="*/ 54282 h 369053"/>
                  <a:gd name="connsiteX521" fmla="*/ 80163 w 265732"/>
                  <a:gd name="connsiteY521" fmla="*/ 55505 h 369053"/>
                  <a:gd name="connsiteX522" fmla="*/ 84137 w 265732"/>
                  <a:gd name="connsiteY522" fmla="*/ 55259 h 369053"/>
                  <a:gd name="connsiteX523" fmla="*/ 87198 w 265732"/>
                  <a:gd name="connsiteY523" fmla="*/ 54156 h 369053"/>
                  <a:gd name="connsiteX524" fmla="*/ 92605 w 265732"/>
                  <a:gd name="connsiteY524" fmla="*/ 52761 h 369053"/>
                  <a:gd name="connsiteX525" fmla="*/ 94055 w 265732"/>
                  <a:gd name="connsiteY525" fmla="*/ 51044 h 369053"/>
                  <a:gd name="connsiteX526" fmla="*/ 95855 w 265732"/>
                  <a:gd name="connsiteY526" fmla="*/ 49212 h 369053"/>
                  <a:gd name="connsiteX527" fmla="*/ 99026 w 265732"/>
                  <a:gd name="connsiteY527" fmla="*/ 49500 h 369053"/>
                  <a:gd name="connsiteX528" fmla="*/ 102491 w 265732"/>
                  <a:gd name="connsiteY528" fmla="*/ 50949 h 369053"/>
                  <a:gd name="connsiteX529" fmla="*/ 106425 w 265732"/>
                  <a:gd name="connsiteY529" fmla="*/ 52851 h 369053"/>
                  <a:gd name="connsiteX530" fmla="*/ 109930 w 265732"/>
                  <a:gd name="connsiteY530" fmla="*/ 53731 h 369053"/>
                  <a:gd name="connsiteX531" fmla="*/ 114633 w 265732"/>
                  <a:gd name="connsiteY531" fmla="*/ 55111 h 369053"/>
                  <a:gd name="connsiteX532" fmla="*/ 116827 w 265732"/>
                  <a:gd name="connsiteY532" fmla="*/ 56893 h 369053"/>
                  <a:gd name="connsiteX533" fmla="*/ 119900 w 265732"/>
                  <a:gd name="connsiteY533" fmla="*/ 57401 h 369053"/>
                  <a:gd name="connsiteX534" fmla="*/ 123117 w 265732"/>
                  <a:gd name="connsiteY534" fmla="*/ 55620 h 369053"/>
                  <a:gd name="connsiteX535" fmla="*/ 125018 w 265732"/>
                  <a:gd name="connsiteY535" fmla="*/ 50779 h 369053"/>
                  <a:gd name="connsiteX536" fmla="*/ 126704 w 265732"/>
                  <a:gd name="connsiteY536" fmla="*/ 48616 h 369053"/>
                  <a:gd name="connsiteX537" fmla="*/ 129093 w 265732"/>
                  <a:gd name="connsiteY537" fmla="*/ 47028 h 369053"/>
                  <a:gd name="connsiteX538" fmla="*/ 131829 w 265732"/>
                  <a:gd name="connsiteY538" fmla="*/ 46327 h 369053"/>
                  <a:gd name="connsiteX539" fmla="*/ 133917 w 265732"/>
                  <a:gd name="connsiteY539" fmla="*/ 46073 h 369053"/>
                  <a:gd name="connsiteX540" fmla="*/ 135495 w 265732"/>
                  <a:gd name="connsiteY540" fmla="*/ 44837 h 369053"/>
                  <a:gd name="connsiteX541" fmla="*/ 137743 w 265732"/>
                  <a:gd name="connsiteY541" fmla="*/ 42089 h 369053"/>
                  <a:gd name="connsiteX542" fmla="*/ 138182 w 265732"/>
                  <a:gd name="connsiteY542" fmla="*/ 38755 h 369053"/>
                  <a:gd name="connsiteX543" fmla="*/ 137750 w 265732"/>
                  <a:gd name="connsiteY543" fmla="*/ 32718 h 369053"/>
                  <a:gd name="connsiteX544" fmla="*/ 138160 w 265732"/>
                  <a:gd name="connsiteY544" fmla="*/ 30723 h 369053"/>
                  <a:gd name="connsiteX545" fmla="*/ 139996 w 265732"/>
                  <a:gd name="connsiteY545" fmla="*/ 27454 h 369053"/>
                  <a:gd name="connsiteX546" fmla="*/ 142457 w 265732"/>
                  <a:gd name="connsiteY546" fmla="*/ 18764 h 369053"/>
                  <a:gd name="connsiteX547" fmla="*/ 143563 w 265732"/>
                  <a:gd name="connsiteY547" fmla="*/ 16253 h 369053"/>
                  <a:gd name="connsiteX548" fmla="*/ 144910 w 265732"/>
                  <a:gd name="connsiteY548" fmla="*/ 14724 h 369053"/>
                  <a:gd name="connsiteX549" fmla="*/ 146761 w 265732"/>
                  <a:gd name="connsiteY549" fmla="*/ 13814 h 369053"/>
                  <a:gd name="connsiteX550" fmla="*/ 150123 w 265732"/>
                  <a:gd name="connsiteY550" fmla="*/ 11169 h 369053"/>
                  <a:gd name="connsiteX551" fmla="*/ 154925 w 265732"/>
                  <a:gd name="connsiteY551" fmla="*/ 5923 h 369053"/>
                  <a:gd name="connsiteX552" fmla="*/ 156227 w 265732"/>
                  <a:gd name="connsiteY552" fmla="*/ 5477 h 369053"/>
                  <a:gd name="connsiteX553" fmla="*/ 159676 w 265732"/>
                  <a:gd name="connsiteY553" fmla="*/ 5211 h 369053"/>
                  <a:gd name="connsiteX554" fmla="*/ 163967 w 265732"/>
                  <a:gd name="connsiteY554" fmla="*/ 5406 h 369053"/>
                  <a:gd name="connsiteX555" fmla="*/ 167823 w 265732"/>
                  <a:gd name="connsiteY555" fmla="*/ 6331 h 369053"/>
                  <a:gd name="connsiteX556" fmla="*/ 168240 w 265732"/>
                  <a:gd name="connsiteY556" fmla="*/ 6260 h 369053"/>
                  <a:gd name="connsiteX557" fmla="*/ 169968 w 265732"/>
                  <a:gd name="connsiteY557" fmla="*/ 5778 h 369053"/>
                  <a:gd name="connsiteX558" fmla="*/ 173116 w 265732"/>
                  <a:gd name="connsiteY558" fmla="*/ 4145 h 369053"/>
                  <a:gd name="connsiteX559" fmla="*/ 178504 w 265732"/>
                  <a:gd name="connsiteY559" fmla="*/ 895 h 36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Lst>
                <a:rect l="l" t="t" r="r" b="b"/>
                <a:pathLst>
                  <a:path w="265732" h="369053">
                    <a:moveTo>
                      <a:pt x="21473" y="360506"/>
                    </a:moveTo>
                    <a:lnTo>
                      <a:pt x="23220" y="360680"/>
                    </a:lnTo>
                    <a:lnTo>
                      <a:pt x="24153" y="361638"/>
                    </a:lnTo>
                    <a:lnTo>
                      <a:pt x="23978" y="362422"/>
                    </a:lnTo>
                    <a:lnTo>
                      <a:pt x="22173" y="362597"/>
                    </a:lnTo>
                    <a:lnTo>
                      <a:pt x="21415" y="361899"/>
                    </a:lnTo>
                    <a:lnTo>
                      <a:pt x="19728" y="361986"/>
                    </a:lnTo>
                    <a:lnTo>
                      <a:pt x="19435" y="361638"/>
                    </a:lnTo>
                    <a:lnTo>
                      <a:pt x="20134" y="360942"/>
                    </a:lnTo>
                    <a:close/>
                    <a:moveTo>
                      <a:pt x="45306" y="357280"/>
                    </a:moveTo>
                    <a:lnTo>
                      <a:pt x="46768" y="357390"/>
                    </a:lnTo>
                    <a:lnTo>
                      <a:pt x="47079" y="358322"/>
                    </a:lnTo>
                    <a:lnTo>
                      <a:pt x="46641" y="359417"/>
                    </a:lnTo>
                    <a:lnTo>
                      <a:pt x="44702" y="359744"/>
                    </a:lnTo>
                    <a:lnTo>
                      <a:pt x="43494" y="358787"/>
                    </a:lnTo>
                    <a:lnTo>
                      <a:pt x="43953" y="358075"/>
                    </a:lnTo>
                    <a:close/>
                    <a:moveTo>
                      <a:pt x="51860" y="356303"/>
                    </a:moveTo>
                    <a:lnTo>
                      <a:pt x="51171" y="358333"/>
                    </a:lnTo>
                    <a:lnTo>
                      <a:pt x="48958" y="359471"/>
                    </a:lnTo>
                    <a:lnTo>
                      <a:pt x="48115" y="359200"/>
                    </a:lnTo>
                    <a:lnTo>
                      <a:pt x="48332" y="357280"/>
                    </a:lnTo>
                    <a:lnTo>
                      <a:pt x="49647" y="356401"/>
                    </a:lnTo>
                    <a:close/>
                    <a:moveTo>
                      <a:pt x="2428" y="354834"/>
                    </a:moveTo>
                    <a:lnTo>
                      <a:pt x="3168" y="356788"/>
                    </a:lnTo>
                    <a:lnTo>
                      <a:pt x="3283" y="357531"/>
                    </a:lnTo>
                    <a:lnTo>
                      <a:pt x="2436" y="357345"/>
                    </a:lnTo>
                    <a:lnTo>
                      <a:pt x="1786" y="357599"/>
                    </a:lnTo>
                    <a:lnTo>
                      <a:pt x="1345" y="358514"/>
                    </a:lnTo>
                    <a:lnTo>
                      <a:pt x="387" y="358186"/>
                    </a:lnTo>
                    <a:lnTo>
                      <a:pt x="0" y="356874"/>
                    </a:lnTo>
                    <a:lnTo>
                      <a:pt x="715" y="354909"/>
                    </a:lnTo>
                    <a:close/>
                    <a:moveTo>
                      <a:pt x="58731" y="350695"/>
                    </a:moveTo>
                    <a:lnTo>
                      <a:pt x="61532" y="351466"/>
                    </a:lnTo>
                    <a:lnTo>
                      <a:pt x="62709" y="351190"/>
                    </a:lnTo>
                    <a:lnTo>
                      <a:pt x="64047" y="352933"/>
                    </a:lnTo>
                    <a:lnTo>
                      <a:pt x="61778" y="354042"/>
                    </a:lnTo>
                    <a:lnTo>
                      <a:pt x="61620" y="355416"/>
                    </a:lnTo>
                    <a:lnTo>
                      <a:pt x="62517" y="356269"/>
                    </a:lnTo>
                    <a:lnTo>
                      <a:pt x="62832" y="357503"/>
                    </a:lnTo>
                    <a:lnTo>
                      <a:pt x="60571" y="357502"/>
                    </a:lnTo>
                    <a:lnTo>
                      <a:pt x="59489" y="356463"/>
                    </a:lnTo>
                    <a:lnTo>
                      <a:pt x="59018" y="355144"/>
                    </a:lnTo>
                    <a:lnTo>
                      <a:pt x="57967" y="354210"/>
                    </a:lnTo>
                    <a:lnTo>
                      <a:pt x="56565" y="353499"/>
                    </a:lnTo>
                    <a:lnTo>
                      <a:pt x="57252" y="352551"/>
                    </a:lnTo>
                    <a:lnTo>
                      <a:pt x="57643" y="351190"/>
                    </a:lnTo>
                    <a:close/>
                    <a:moveTo>
                      <a:pt x="8165" y="349529"/>
                    </a:moveTo>
                    <a:lnTo>
                      <a:pt x="9409" y="351135"/>
                    </a:lnTo>
                    <a:lnTo>
                      <a:pt x="10404" y="351345"/>
                    </a:lnTo>
                    <a:lnTo>
                      <a:pt x="11082" y="351355"/>
                    </a:lnTo>
                    <a:lnTo>
                      <a:pt x="11384" y="351075"/>
                    </a:lnTo>
                    <a:lnTo>
                      <a:pt x="12568" y="351271"/>
                    </a:lnTo>
                    <a:lnTo>
                      <a:pt x="14347" y="352557"/>
                    </a:lnTo>
                    <a:lnTo>
                      <a:pt x="14705" y="353253"/>
                    </a:lnTo>
                    <a:lnTo>
                      <a:pt x="15932" y="353609"/>
                    </a:lnTo>
                    <a:lnTo>
                      <a:pt x="16360" y="354330"/>
                    </a:lnTo>
                    <a:lnTo>
                      <a:pt x="14941" y="356576"/>
                    </a:lnTo>
                    <a:lnTo>
                      <a:pt x="14064" y="356618"/>
                    </a:lnTo>
                    <a:lnTo>
                      <a:pt x="13410" y="356334"/>
                    </a:lnTo>
                    <a:lnTo>
                      <a:pt x="12255" y="356579"/>
                    </a:lnTo>
                    <a:lnTo>
                      <a:pt x="11577" y="357004"/>
                    </a:lnTo>
                    <a:lnTo>
                      <a:pt x="11350" y="357937"/>
                    </a:lnTo>
                    <a:lnTo>
                      <a:pt x="11387" y="359888"/>
                    </a:lnTo>
                    <a:lnTo>
                      <a:pt x="6208" y="360279"/>
                    </a:lnTo>
                    <a:lnTo>
                      <a:pt x="5018" y="359709"/>
                    </a:lnTo>
                    <a:lnTo>
                      <a:pt x="3388" y="355268"/>
                    </a:lnTo>
                    <a:lnTo>
                      <a:pt x="3712" y="354120"/>
                    </a:lnTo>
                    <a:lnTo>
                      <a:pt x="4809" y="353630"/>
                    </a:lnTo>
                    <a:lnTo>
                      <a:pt x="5749" y="353525"/>
                    </a:lnTo>
                    <a:lnTo>
                      <a:pt x="5887" y="355919"/>
                    </a:lnTo>
                    <a:lnTo>
                      <a:pt x="7266" y="355681"/>
                    </a:lnTo>
                    <a:lnTo>
                      <a:pt x="7699" y="354103"/>
                    </a:lnTo>
                    <a:lnTo>
                      <a:pt x="7795" y="352992"/>
                    </a:lnTo>
                    <a:lnTo>
                      <a:pt x="7422" y="352431"/>
                    </a:lnTo>
                    <a:lnTo>
                      <a:pt x="6485" y="351996"/>
                    </a:lnTo>
                    <a:lnTo>
                      <a:pt x="5943" y="351250"/>
                    </a:lnTo>
                    <a:lnTo>
                      <a:pt x="6722" y="350049"/>
                    </a:lnTo>
                    <a:close/>
                    <a:moveTo>
                      <a:pt x="51039" y="347396"/>
                    </a:moveTo>
                    <a:lnTo>
                      <a:pt x="52799" y="348443"/>
                    </a:lnTo>
                    <a:lnTo>
                      <a:pt x="53760" y="349666"/>
                    </a:lnTo>
                    <a:lnTo>
                      <a:pt x="52821" y="349950"/>
                    </a:lnTo>
                    <a:lnTo>
                      <a:pt x="54412" y="351211"/>
                    </a:lnTo>
                    <a:lnTo>
                      <a:pt x="54732" y="351827"/>
                    </a:lnTo>
                    <a:lnTo>
                      <a:pt x="53123" y="351973"/>
                    </a:lnTo>
                    <a:lnTo>
                      <a:pt x="50849" y="350326"/>
                    </a:lnTo>
                    <a:lnTo>
                      <a:pt x="50562" y="349682"/>
                    </a:lnTo>
                    <a:lnTo>
                      <a:pt x="51454" y="349308"/>
                    </a:lnTo>
                    <a:lnTo>
                      <a:pt x="50865" y="347983"/>
                    </a:lnTo>
                    <a:close/>
                    <a:moveTo>
                      <a:pt x="38675" y="341784"/>
                    </a:moveTo>
                    <a:lnTo>
                      <a:pt x="39409" y="343210"/>
                    </a:lnTo>
                    <a:lnTo>
                      <a:pt x="42717" y="345409"/>
                    </a:lnTo>
                    <a:lnTo>
                      <a:pt x="42408" y="346959"/>
                    </a:lnTo>
                    <a:lnTo>
                      <a:pt x="40908" y="346787"/>
                    </a:lnTo>
                    <a:lnTo>
                      <a:pt x="39381" y="347068"/>
                    </a:lnTo>
                    <a:lnTo>
                      <a:pt x="38150" y="345529"/>
                    </a:lnTo>
                    <a:lnTo>
                      <a:pt x="37491" y="342933"/>
                    </a:lnTo>
                    <a:lnTo>
                      <a:pt x="37716" y="342374"/>
                    </a:lnTo>
                    <a:close/>
                    <a:moveTo>
                      <a:pt x="37973" y="251776"/>
                    </a:moveTo>
                    <a:lnTo>
                      <a:pt x="37651" y="252424"/>
                    </a:lnTo>
                    <a:lnTo>
                      <a:pt x="37563" y="253045"/>
                    </a:lnTo>
                    <a:lnTo>
                      <a:pt x="37800" y="253695"/>
                    </a:lnTo>
                    <a:lnTo>
                      <a:pt x="39096" y="253516"/>
                    </a:lnTo>
                    <a:lnTo>
                      <a:pt x="40841" y="252332"/>
                    </a:lnTo>
                    <a:lnTo>
                      <a:pt x="42078" y="252885"/>
                    </a:lnTo>
                    <a:lnTo>
                      <a:pt x="41938" y="254575"/>
                    </a:lnTo>
                    <a:lnTo>
                      <a:pt x="41098" y="254511"/>
                    </a:lnTo>
                    <a:lnTo>
                      <a:pt x="40867" y="254232"/>
                    </a:lnTo>
                    <a:lnTo>
                      <a:pt x="39789" y="255197"/>
                    </a:lnTo>
                    <a:lnTo>
                      <a:pt x="39597" y="255781"/>
                    </a:lnTo>
                    <a:lnTo>
                      <a:pt x="38351" y="256154"/>
                    </a:lnTo>
                    <a:lnTo>
                      <a:pt x="36049" y="254502"/>
                    </a:lnTo>
                    <a:lnTo>
                      <a:pt x="34602" y="251783"/>
                    </a:lnTo>
                    <a:close/>
                    <a:moveTo>
                      <a:pt x="116464" y="187740"/>
                    </a:moveTo>
                    <a:lnTo>
                      <a:pt x="120546" y="188858"/>
                    </a:lnTo>
                    <a:lnTo>
                      <a:pt x="121142" y="189455"/>
                    </a:lnTo>
                    <a:lnTo>
                      <a:pt x="118803" y="189902"/>
                    </a:lnTo>
                    <a:lnTo>
                      <a:pt x="117840" y="191169"/>
                    </a:lnTo>
                    <a:lnTo>
                      <a:pt x="114539" y="192361"/>
                    </a:lnTo>
                    <a:lnTo>
                      <a:pt x="111878" y="191616"/>
                    </a:lnTo>
                    <a:lnTo>
                      <a:pt x="111832" y="189306"/>
                    </a:lnTo>
                    <a:lnTo>
                      <a:pt x="113482" y="188187"/>
                    </a:lnTo>
                    <a:close/>
                    <a:moveTo>
                      <a:pt x="181957" y="0"/>
                    </a:moveTo>
                    <a:lnTo>
                      <a:pt x="185099" y="126"/>
                    </a:lnTo>
                    <a:lnTo>
                      <a:pt x="188577" y="3686"/>
                    </a:lnTo>
                    <a:lnTo>
                      <a:pt x="193483" y="7643"/>
                    </a:lnTo>
                    <a:lnTo>
                      <a:pt x="196636" y="9562"/>
                    </a:lnTo>
                    <a:lnTo>
                      <a:pt x="205230" y="13154"/>
                    </a:lnTo>
                    <a:lnTo>
                      <a:pt x="212775" y="15515"/>
                    </a:lnTo>
                    <a:lnTo>
                      <a:pt x="217016" y="23292"/>
                    </a:lnTo>
                    <a:lnTo>
                      <a:pt x="214926" y="26382"/>
                    </a:lnTo>
                    <a:lnTo>
                      <a:pt x="213885" y="27446"/>
                    </a:lnTo>
                    <a:lnTo>
                      <a:pt x="210195" y="30516"/>
                    </a:lnTo>
                    <a:lnTo>
                      <a:pt x="206245" y="34840"/>
                    </a:lnTo>
                    <a:lnTo>
                      <a:pt x="205943" y="37090"/>
                    </a:lnTo>
                    <a:lnTo>
                      <a:pt x="207254" y="39357"/>
                    </a:lnTo>
                    <a:lnTo>
                      <a:pt x="208889" y="40855"/>
                    </a:lnTo>
                    <a:lnTo>
                      <a:pt x="207409" y="41332"/>
                    </a:lnTo>
                    <a:lnTo>
                      <a:pt x="202838" y="43215"/>
                    </a:lnTo>
                    <a:lnTo>
                      <a:pt x="200048" y="44485"/>
                    </a:lnTo>
                    <a:lnTo>
                      <a:pt x="196688" y="45416"/>
                    </a:lnTo>
                    <a:lnTo>
                      <a:pt x="197560" y="46649"/>
                    </a:lnTo>
                    <a:lnTo>
                      <a:pt x="203142" y="46910"/>
                    </a:lnTo>
                    <a:lnTo>
                      <a:pt x="204002" y="47260"/>
                    </a:lnTo>
                    <a:lnTo>
                      <a:pt x="204621" y="47894"/>
                    </a:lnTo>
                    <a:lnTo>
                      <a:pt x="204727" y="48907"/>
                    </a:lnTo>
                    <a:lnTo>
                      <a:pt x="204161" y="50542"/>
                    </a:lnTo>
                    <a:lnTo>
                      <a:pt x="198130" y="59538"/>
                    </a:lnTo>
                    <a:lnTo>
                      <a:pt x="197940" y="61428"/>
                    </a:lnTo>
                    <a:lnTo>
                      <a:pt x="199918" y="66676"/>
                    </a:lnTo>
                    <a:lnTo>
                      <a:pt x="202682" y="72845"/>
                    </a:lnTo>
                    <a:lnTo>
                      <a:pt x="211037" y="75582"/>
                    </a:lnTo>
                    <a:lnTo>
                      <a:pt x="217247" y="77717"/>
                    </a:lnTo>
                    <a:lnTo>
                      <a:pt x="221236" y="82760"/>
                    </a:lnTo>
                    <a:lnTo>
                      <a:pt x="227811" y="89390"/>
                    </a:lnTo>
                    <a:lnTo>
                      <a:pt x="231297" y="91862"/>
                    </a:lnTo>
                    <a:lnTo>
                      <a:pt x="231493" y="92629"/>
                    </a:lnTo>
                    <a:lnTo>
                      <a:pt x="230456" y="97183"/>
                    </a:lnTo>
                    <a:lnTo>
                      <a:pt x="226241" y="101735"/>
                    </a:lnTo>
                    <a:lnTo>
                      <a:pt x="222298" y="105565"/>
                    </a:lnTo>
                    <a:lnTo>
                      <a:pt x="218217" y="110170"/>
                    </a:lnTo>
                    <a:lnTo>
                      <a:pt x="215025" y="114087"/>
                    </a:lnTo>
                    <a:lnTo>
                      <a:pt x="211568" y="118772"/>
                    </a:lnTo>
                    <a:lnTo>
                      <a:pt x="211171" y="120288"/>
                    </a:lnTo>
                    <a:lnTo>
                      <a:pt x="211108" y="121719"/>
                    </a:lnTo>
                    <a:lnTo>
                      <a:pt x="211702" y="123300"/>
                    </a:lnTo>
                    <a:lnTo>
                      <a:pt x="216129" y="129002"/>
                    </a:lnTo>
                    <a:lnTo>
                      <a:pt x="217852" y="131908"/>
                    </a:lnTo>
                    <a:lnTo>
                      <a:pt x="219912" y="135045"/>
                    </a:lnTo>
                    <a:lnTo>
                      <a:pt x="221680" y="138458"/>
                    </a:lnTo>
                    <a:lnTo>
                      <a:pt x="222706" y="141510"/>
                    </a:lnTo>
                    <a:lnTo>
                      <a:pt x="224479" y="144480"/>
                    </a:lnTo>
                    <a:lnTo>
                      <a:pt x="225581" y="145996"/>
                    </a:lnTo>
                    <a:lnTo>
                      <a:pt x="227411" y="148118"/>
                    </a:lnTo>
                    <a:lnTo>
                      <a:pt x="229621" y="151271"/>
                    </a:lnTo>
                    <a:lnTo>
                      <a:pt x="230355" y="153765"/>
                    </a:lnTo>
                    <a:lnTo>
                      <a:pt x="233691" y="162396"/>
                    </a:lnTo>
                    <a:lnTo>
                      <a:pt x="234028" y="164590"/>
                    </a:lnTo>
                    <a:lnTo>
                      <a:pt x="233864" y="166212"/>
                    </a:lnTo>
                    <a:lnTo>
                      <a:pt x="232398" y="166611"/>
                    </a:lnTo>
                    <a:lnTo>
                      <a:pt x="229161" y="166869"/>
                    </a:lnTo>
                    <a:lnTo>
                      <a:pt x="225652" y="167931"/>
                    </a:lnTo>
                    <a:lnTo>
                      <a:pt x="225475" y="168288"/>
                    </a:lnTo>
                    <a:lnTo>
                      <a:pt x="227764" y="170314"/>
                    </a:lnTo>
                    <a:lnTo>
                      <a:pt x="225742" y="173770"/>
                    </a:lnTo>
                    <a:lnTo>
                      <a:pt x="225451" y="178707"/>
                    </a:lnTo>
                    <a:lnTo>
                      <a:pt x="223292" y="181294"/>
                    </a:lnTo>
                    <a:lnTo>
                      <a:pt x="223088" y="181895"/>
                    </a:lnTo>
                    <a:lnTo>
                      <a:pt x="223186" y="182397"/>
                    </a:lnTo>
                    <a:lnTo>
                      <a:pt x="223568" y="182789"/>
                    </a:lnTo>
                    <a:lnTo>
                      <a:pt x="227567" y="183479"/>
                    </a:lnTo>
                    <a:lnTo>
                      <a:pt x="227913" y="184180"/>
                    </a:lnTo>
                    <a:lnTo>
                      <a:pt x="227930" y="185629"/>
                    </a:lnTo>
                    <a:lnTo>
                      <a:pt x="227573" y="186967"/>
                    </a:lnTo>
                    <a:lnTo>
                      <a:pt x="225565" y="187959"/>
                    </a:lnTo>
                    <a:lnTo>
                      <a:pt x="223408" y="189427"/>
                    </a:lnTo>
                    <a:lnTo>
                      <a:pt x="222931" y="190776"/>
                    </a:lnTo>
                    <a:lnTo>
                      <a:pt x="223004" y="191980"/>
                    </a:lnTo>
                    <a:lnTo>
                      <a:pt x="223741" y="194013"/>
                    </a:lnTo>
                    <a:lnTo>
                      <a:pt x="225159" y="196379"/>
                    </a:lnTo>
                    <a:lnTo>
                      <a:pt x="226963" y="197863"/>
                    </a:lnTo>
                    <a:lnTo>
                      <a:pt x="233367" y="199267"/>
                    </a:lnTo>
                    <a:lnTo>
                      <a:pt x="234194" y="200428"/>
                    </a:lnTo>
                    <a:lnTo>
                      <a:pt x="234546" y="202018"/>
                    </a:lnTo>
                    <a:lnTo>
                      <a:pt x="234412" y="203569"/>
                    </a:lnTo>
                    <a:lnTo>
                      <a:pt x="231437" y="206669"/>
                    </a:lnTo>
                    <a:lnTo>
                      <a:pt x="231460" y="207860"/>
                    </a:lnTo>
                    <a:lnTo>
                      <a:pt x="232682" y="210740"/>
                    </a:lnTo>
                    <a:lnTo>
                      <a:pt x="234147" y="213485"/>
                    </a:lnTo>
                    <a:lnTo>
                      <a:pt x="240394" y="216455"/>
                    </a:lnTo>
                    <a:lnTo>
                      <a:pt x="242545" y="218082"/>
                    </a:lnTo>
                    <a:lnTo>
                      <a:pt x="243117" y="219376"/>
                    </a:lnTo>
                    <a:lnTo>
                      <a:pt x="243430" y="221460"/>
                    </a:lnTo>
                    <a:lnTo>
                      <a:pt x="243389" y="223717"/>
                    </a:lnTo>
                    <a:lnTo>
                      <a:pt x="242899" y="225719"/>
                    </a:lnTo>
                    <a:lnTo>
                      <a:pt x="240940" y="228298"/>
                    </a:lnTo>
                    <a:lnTo>
                      <a:pt x="236406" y="233375"/>
                    </a:lnTo>
                    <a:lnTo>
                      <a:pt x="231847" y="235344"/>
                    </a:lnTo>
                    <a:lnTo>
                      <a:pt x="231569" y="235771"/>
                    </a:lnTo>
                    <a:lnTo>
                      <a:pt x="232981" y="237391"/>
                    </a:lnTo>
                    <a:lnTo>
                      <a:pt x="241011" y="243873"/>
                    </a:lnTo>
                    <a:lnTo>
                      <a:pt x="246246" y="246900"/>
                    </a:lnTo>
                    <a:lnTo>
                      <a:pt x="253311" y="250978"/>
                    </a:lnTo>
                    <a:lnTo>
                      <a:pt x="257868" y="254194"/>
                    </a:lnTo>
                    <a:lnTo>
                      <a:pt x="259340" y="256505"/>
                    </a:lnTo>
                    <a:lnTo>
                      <a:pt x="261314" y="259071"/>
                    </a:lnTo>
                    <a:lnTo>
                      <a:pt x="263532" y="261166"/>
                    </a:lnTo>
                    <a:lnTo>
                      <a:pt x="265130" y="262982"/>
                    </a:lnTo>
                    <a:lnTo>
                      <a:pt x="265732" y="264150"/>
                    </a:lnTo>
                    <a:lnTo>
                      <a:pt x="265676" y="265405"/>
                    </a:lnTo>
                    <a:lnTo>
                      <a:pt x="263538" y="269185"/>
                    </a:lnTo>
                    <a:lnTo>
                      <a:pt x="262324" y="272102"/>
                    </a:lnTo>
                    <a:lnTo>
                      <a:pt x="260185" y="276371"/>
                    </a:lnTo>
                    <a:lnTo>
                      <a:pt x="257997" y="279345"/>
                    </a:lnTo>
                    <a:lnTo>
                      <a:pt x="252448" y="284759"/>
                    </a:lnTo>
                    <a:lnTo>
                      <a:pt x="244264" y="291477"/>
                    </a:lnTo>
                    <a:lnTo>
                      <a:pt x="242363" y="293506"/>
                    </a:lnTo>
                    <a:lnTo>
                      <a:pt x="238533" y="297034"/>
                    </a:lnTo>
                    <a:lnTo>
                      <a:pt x="231977" y="304096"/>
                    </a:lnTo>
                    <a:lnTo>
                      <a:pt x="230279" y="305652"/>
                    </a:lnTo>
                    <a:lnTo>
                      <a:pt x="224905" y="311263"/>
                    </a:lnTo>
                    <a:lnTo>
                      <a:pt x="222456" y="313045"/>
                    </a:lnTo>
                    <a:lnTo>
                      <a:pt x="220532" y="314710"/>
                    </a:lnTo>
                    <a:lnTo>
                      <a:pt x="215209" y="319993"/>
                    </a:lnTo>
                    <a:lnTo>
                      <a:pt x="209489" y="323994"/>
                    </a:lnTo>
                    <a:lnTo>
                      <a:pt x="203874" y="327703"/>
                    </a:lnTo>
                    <a:lnTo>
                      <a:pt x="202190" y="329581"/>
                    </a:lnTo>
                    <a:lnTo>
                      <a:pt x="200095" y="331012"/>
                    </a:lnTo>
                    <a:lnTo>
                      <a:pt x="197595" y="332372"/>
                    </a:lnTo>
                    <a:lnTo>
                      <a:pt x="196541" y="333134"/>
                    </a:lnTo>
                    <a:lnTo>
                      <a:pt x="190892" y="338191"/>
                    </a:lnTo>
                    <a:lnTo>
                      <a:pt x="183058" y="345191"/>
                    </a:lnTo>
                    <a:lnTo>
                      <a:pt x="182261" y="345300"/>
                    </a:lnTo>
                    <a:lnTo>
                      <a:pt x="180221" y="346429"/>
                    </a:lnTo>
                    <a:lnTo>
                      <a:pt x="177031" y="346702"/>
                    </a:lnTo>
                    <a:lnTo>
                      <a:pt x="175645" y="347565"/>
                    </a:lnTo>
                    <a:lnTo>
                      <a:pt x="170769" y="345106"/>
                    </a:lnTo>
                    <a:lnTo>
                      <a:pt x="169959" y="344947"/>
                    </a:lnTo>
                    <a:lnTo>
                      <a:pt x="167092" y="345557"/>
                    </a:lnTo>
                    <a:lnTo>
                      <a:pt x="164340" y="347344"/>
                    </a:lnTo>
                    <a:lnTo>
                      <a:pt x="159261" y="347890"/>
                    </a:lnTo>
                    <a:lnTo>
                      <a:pt x="156739" y="348469"/>
                    </a:lnTo>
                    <a:lnTo>
                      <a:pt x="155131" y="349294"/>
                    </a:lnTo>
                    <a:lnTo>
                      <a:pt x="154800" y="347341"/>
                    </a:lnTo>
                    <a:lnTo>
                      <a:pt x="155495" y="344862"/>
                    </a:lnTo>
                    <a:lnTo>
                      <a:pt x="156614" y="343208"/>
                    </a:lnTo>
                    <a:lnTo>
                      <a:pt x="156718" y="342130"/>
                    </a:lnTo>
                    <a:lnTo>
                      <a:pt x="155897" y="342242"/>
                    </a:lnTo>
                    <a:lnTo>
                      <a:pt x="154271" y="344669"/>
                    </a:lnTo>
                    <a:lnTo>
                      <a:pt x="153401" y="347500"/>
                    </a:lnTo>
                    <a:lnTo>
                      <a:pt x="151660" y="348922"/>
                    </a:lnTo>
                    <a:lnTo>
                      <a:pt x="147834" y="349503"/>
                    </a:lnTo>
                    <a:lnTo>
                      <a:pt x="144105" y="347230"/>
                    </a:lnTo>
                    <a:lnTo>
                      <a:pt x="142334" y="347253"/>
                    </a:lnTo>
                    <a:lnTo>
                      <a:pt x="143446" y="348881"/>
                    </a:lnTo>
                    <a:lnTo>
                      <a:pt x="144198" y="350667"/>
                    </a:lnTo>
                    <a:lnTo>
                      <a:pt x="144100" y="351667"/>
                    </a:lnTo>
                    <a:lnTo>
                      <a:pt x="142112" y="351491"/>
                    </a:lnTo>
                    <a:lnTo>
                      <a:pt x="139898" y="352561"/>
                    </a:lnTo>
                    <a:lnTo>
                      <a:pt x="137957" y="354123"/>
                    </a:lnTo>
                    <a:lnTo>
                      <a:pt x="137015" y="354126"/>
                    </a:lnTo>
                    <a:lnTo>
                      <a:pt x="135711" y="351943"/>
                    </a:lnTo>
                    <a:lnTo>
                      <a:pt x="133318" y="352962"/>
                    </a:lnTo>
                    <a:lnTo>
                      <a:pt x="131274" y="354332"/>
                    </a:lnTo>
                    <a:lnTo>
                      <a:pt x="127119" y="354760"/>
                    </a:lnTo>
                    <a:lnTo>
                      <a:pt x="124642" y="356559"/>
                    </a:lnTo>
                    <a:lnTo>
                      <a:pt x="120259" y="357772"/>
                    </a:lnTo>
                    <a:lnTo>
                      <a:pt x="117851" y="357743"/>
                    </a:lnTo>
                    <a:lnTo>
                      <a:pt x="112362" y="359203"/>
                    </a:lnTo>
                    <a:lnTo>
                      <a:pt x="110537" y="361452"/>
                    </a:lnTo>
                    <a:lnTo>
                      <a:pt x="108937" y="362279"/>
                    </a:lnTo>
                    <a:lnTo>
                      <a:pt x="106659" y="361583"/>
                    </a:lnTo>
                    <a:lnTo>
                      <a:pt x="99641" y="362679"/>
                    </a:lnTo>
                    <a:lnTo>
                      <a:pt x="92932" y="364116"/>
                    </a:lnTo>
                    <a:lnTo>
                      <a:pt x="90077" y="364034"/>
                    </a:lnTo>
                    <a:lnTo>
                      <a:pt x="87222" y="363437"/>
                    </a:lnTo>
                    <a:lnTo>
                      <a:pt x="84197" y="365433"/>
                    </a:lnTo>
                    <a:lnTo>
                      <a:pt x="80984" y="368101"/>
                    </a:lnTo>
                    <a:lnTo>
                      <a:pt x="77442" y="369053"/>
                    </a:lnTo>
                    <a:lnTo>
                      <a:pt x="76173" y="368712"/>
                    </a:lnTo>
                    <a:lnTo>
                      <a:pt x="77187" y="367314"/>
                    </a:lnTo>
                    <a:lnTo>
                      <a:pt x="79531" y="365865"/>
                    </a:lnTo>
                    <a:lnTo>
                      <a:pt x="81139" y="363900"/>
                    </a:lnTo>
                    <a:lnTo>
                      <a:pt x="81360" y="362261"/>
                    </a:lnTo>
                    <a:lnTo>
                      <a:pt x="80254" y="361617"/>
                    </a:lnTo>
                    <a:lnTo>
                      <a:pt x="78744" y="361420"/>
                    </a:lnTo>
                    <a:lnTo>
                      <a:pt x="76842" y="359723"/>
                    </a:lnTo>
                    <a:lnTo>
                      <a:pt x="75019" y="356041"/>
                    </a:lnTo>
                    <a:lnTo>
                      <a:pt x="74032" y="355838"/>
                    </a:lnTo>
                    <a:lnTo>
                      <a:pt x="73532" y="356806"/>
                    </a:lnTo>
                    <a:lnTo>
                      <a:pt x="72972" y="359630"/>
                    </a:lnTo>
                    <a:lnTo>
                      <a:pt x="72404" y="360443"/>
                    </a:lnTo>
                    <a:lnTo>
                      <a:pt x="71439" y="361089"/>
                    </a:lnTo>
                    <a:lnTo>
                      <a:pt x="70280" y="361739"/>
                    </a:lnTo>
                    <a:lnTo>
                      <a:pt x="69148" y="362056"/>
                    </a:lnTo>
                    <a:lnTo>
                      <a:pt x="65091" y="362017"/>
                    </a:lnTo>
                    <a:lnTo>
                      <a:pt x="64557" y="360593"/>
                    </a:lnTo>
                    <a:lnTo>
                      <a:pt x="64557" y="359997"/>
                    </a:lnTo>
                    <a:lnTo>
                      <a:pt x="65276" y="358120"/>
                    </a:lnTo>
                    <a:lnTo>
                      <a:pt x="64648" y="357792"/>
                    </a:lnTo>
                    <a:lnTo>
                      <a:pt x="65246" y="356319"/>
                    </a:lnTo>
                    <a:lnTo>
                      <a:pt x="66203" y="356398"/>
                    </a:lnTo>
                    <a:lnTo>
                      <a:pt x="67336" y="356180"/>
                    </a:lnTo>
                    <a:lnTo>
                      <a:pt x="67904" y="355422"/>
                    </a:lnTo>
                    <a:lnTo>
                      <a:pt x="67861" y="354517"/>
                    </a:lnTo>
                    <a:lnTo>
                      <a:pt x="66285" y="354282"/>
                    </a:lnTo>
                    <a:lnTo>
                      <a:pt x="66188" y="353664"/>
                    </a:lnTo>
                    <a:lnTo>
                      <a:pt x="67593" y="351083"/>
                    </a:lnTo>
                    <a:lnTo>
                      <a:pt x="67794" y="350369"/>
                    </a:lnTo>
                    <a:lnTo>
                      <a:pt x="67250" y="350221"/>
                    </a:lnTo>
                    <a:lnTo>
                      <a:pt x="66369" y="350502"/>
                    </a:lnTo>
                    <a:lnTo>
                      <a:pt x="60562" y="349692"/>
                    </a:lnTo>
                    <a:lnTo>
                      <a:pt x="53400" y="346385"/>
                    </a:lnTo>
                    <a:lnTo>
                      <a:pt x="51638" y="346214"/>
                    </a:lnTo>
                    <a:lnTo>
                      <a:pt x="50554" y="343257"/>
                    </a:lnTo>
                    <a:lnTo>
                      <a:pt x="48826" y="343632"/>
                    </a:lnTo>
                    <a:lnTo>
                      <a:pt x="46308" y="345363"/>
                    </a:lnTo>
                    <a:lnTo>
                      <a:pt x="44419" y="344048"/>
                    </a:lnTo>
                    <a:lnTo>
                      <a:pt x="42389" y="343182"/>
                    </a:lnTo>
                    <a:lnTo>
                      <a:pt x="41827" y="341828"/>
                    </a:lnTo>
                    <a:lnTo>
                      <a:pt x="41856" y="339829"/>
                    </a:lnTo>
                    <a:lnTo>
                      <a:pt x="41681" y="337469"/>
                    </a:lnTo>
                    <a:lnTo>
                      <a:pt x="41126" y="334704"/>
                    </a:lnTo>
                    <a:lnTo>
                      <a:pt x="40720" y="330768"/>
                    </a:lnTo>
                    <a:lnTo>
                      <a:pt x="41100" y="327687"/>
                    </a:lnTo>
                    <a:lnTo>
                      <a:pt x="42719" y="325403"/>
                    </a:lnTo>
                    <a:lnTo>
                      <a:pt x="43341" y="323944"/>
                    </a:lnTo>
                    <a:lnTo>
                      <a:pt x="44101" y="320215"/>
                    </a:lnTo>
                    <a:lnTo>
                      <a:pt x="44272" y="315839"/>
                    </a:lnTo>
                    <a:lnTo>
                      <a:pt x="43842" y="314347"/>
                    </a:lnTo>
                    <a:lnTo>
                      <a:pt x="43950" y="313354"/>
                    </a:lnTo>
                    <a:lnTo>
                      <a:pt x="45242" y="313354"/>
                    </a:lnTo>
                    <a:lnTo>
                      <a:pt x="44961" y="312502"/>
                    </a:lnTo>
                    <a:lnTo>
                      <a:pt x="44393" y="312035"/>
                    </a:lnTo>
                    <a:lnTo>
                      <a:pt x="43765" y="311065"/>
                    </a:lnTo>
                    <a:lnTo>
                      <a:pt x="44300" y="310551"/>
                    </a:lnTo>
                    <a:lnTo>
                      <a:pt x="45846" y="310514"/>
                    </a:lnTo>
                    <a:lnTo>
                      <a:pt x="45971" y="310187"/>
                    </a:lnTo>
                    <a:lnTo>
                      <a:pt x="46146" y="309723"/>
                    </a:lnTo>
                    <a:lnTo>
                      <a:pt x="44950" y="307170"/>
                    </a:lnTo>
                    <a:lnTo>
                      <a:pt x="44812" y="305952"/>
                    </a:lnTo>
                    <a:lnTo>
                      <a:pt x="43151" y="302250"/>
                    </a:lnTo>
                    <a:lnTo>
                      <a:pt x="41257" y="298735"/>
                    </a:lnTo>
                    <a:lnTo>
                      <a:pt x="38407" y="296188"/>
                    </a:lnTo>
                    <a:lnTo>
                      <a:pt x="39418" y="291988"/>
                    </a:lnTo>
                    <a:lnTo>
                      <a:pt x="40569" y="288184"/>
                    </a:lnTo>
                    <a:lnTo>
                      <a:pt x="40340" y="286349"/>
                    </a:lnTo>
                    <a:lnTo>
                      <a:pt x="39899" y="284114"/>
                    </a:lnTo>
                    <a:lnTo>
                      <a:pt x="36410" y="281660"/>
                    </a:lnTo>
                    <a:lnTo>
                      <a:pt x="35891" y="278196"/>
                    </a:lnTo>
                    <a:lnTo>
                      <a:pt x="35038" y="274472"/>
                    </a:lnTo>
                    <a:lnTo>
                      <a:pt x="35360" y="272185"/>
                    </a:lnTo>
                    <a:lnTo>
                      <a:pt x="35928" y="270433"/>
                    </a:lnTo>
                    <a:lnTo>
                      <a:pt x="37075" y="268687"/>
                    </a:lnTo>
                    <a:lnTo>
                      <a:pt x="42864" y="263167"/>
                    </a:lnTo>
                    <a:lnTo>
                      <a:pt x="43218" y="260279"/>
                    </a:lnTo>
                    <a:lnTo>
                      <a:pt x="47142" y="260069"/>
                    </a:lnTo>
                    <a:lnTo>
                      <a:pt x="45321" y="257484"/>
                    </a:lnTo>
                    <a:lnTo>
                      <a:pt x="44892" y="256031"/>
                    </a:lnTo>
                    <a:lnTo>
                      <a:pt x="44801" y="254334"/>
                    </a:lnTo>
                    <a:lnTo>
                      <a:pt x="50446" y="253171"/>
                    </a:lnTo>
                    <a:lnTo>
                      <a:pt x="52553" y="254126"/>
                    </a:lnTo>
                    <a:lnTo>
                      <a:pt x="57520" y="252946"/>
                    </a:lnTo>
                    <a:lnTo>
                      <a:pt x="61929" y="250636"/>
                    </a:lnTo>
                    <a:lnTo>
                      <a:pt x="61851" y="249407"/>
                    </a:lnTo>
                    <a:lnTo>
                      <a:pt x="61174" y="248306"/>
                    </a:lnTo>
                    <a:lnTo>
                      <a:pt x="60238" y="246185"/>
                    </a:lnTo>
                    <a:lnTo>
                      <a:pt x="60901" y="245596"/>
                    </a:lnTo>
                    <a:lnTo>
                      <a:pt x="62510" y="246029"/>
                    </a:lnTo>
                    <a:lnTo>
                      <a:pt x="61772" y="244974"/>
                    </a:lnTo>
                    <a:lnTo>
                      <a:pt x="61906" y="243861"/>
                    </a:lnTo>
                    <a:lnTo>
                      <a:pt x="63661" y="244324"/>
                    </a:lnTo>
                    <a:lnTo>
                      <a:pt x="66527" y="241214"/>
                    </a:lnTo>
                    <a:lnTo>
                      <a:pt x="66630" y="238835"/>
                    </a:lnTo>
                    <a:lnTo>
                      <a:pt x="71582" y="237590"/>
                    </a:lnTo>
                    <a:lnTo>
                      <a:pt x="77291" y="232724"/>
                    </a:lnTo>
                    <a:lnTo>
                      <a:pt x="79926" y="231207"/>
                    </a:lnTo>
                    <a:lnTo>
                      <a:pt x="82471" y="230108"/>
                    </a:lnTo>
                    <a:lnTo>
                      <a:pt x="87894" y="225229"/>
                    </a:lnTo>
                    <a:lnTo>
                      <a:pt x="90215" y="225002"/>
                    </a:lnTo>
                    <a:lnTo>
                      <a:pt x="91409" y="221706"/>
                    </a:lnTo>
                    <a:lnTo>
                      <a:pt x="96020" y="217312"/>
                    </a:lnTo>
                    <a:lnTo>
                      <a:pt x="97421" y="216749"/>
                    </a:lnTo>
                    <a:lnTo>
                      <a:pt x="99576" y="212779"/>
                    </a:lnTo>
                    <a:lnTo>
                      <a:pt x="105238" y="208180"/>
                    </a:lnTo>
                    <a:lnTo>
                      <a:pt x="108827" y="202302"/>
                    </a:lnTo>
                    <a:lnTo>
                      <a:pt x="110807" y="200210"/>
                    </a:lnTo>
                    <a:lnTo>
                      <a:pt x="111420" y="197980"/>
                    </a:lnTo>
                    <a:lnTo>
                      <a:pt x="113625" y="197791"/>
                    </a:lnTo>
                    <a:lnTo>
                      <a:pt x="115614" y="196151"/>
                    </a:lnTo>
                    <a:lnTo>
                      <a:pt x="119917" y="195007"/>
                    </a:lnTo>
                    <a:lnTo>
                      <a:pt x="124165" y="195324"/>
                    </a:lnTo>
                    <a:lnTo>
                      <a:pt x="125934" y="196102"/>
                    </a:lnTo>
                    <a:lnTo>
                      <a:pt x="127568" y="195855"/>
                    </a:lnTo>
                    <a:lnTo>
                      <a:pt x="127404" y="193846"/>
                    </a:lnTo>
                    <a:lnTo>
                      <a:pt x="126238" y="192604"/>
                    </a:lnTo>
                    <a:lnTo>
                      <a:pt x="127190" y="191411"/>
                    </a:lnTo>
                    <a:lnTo>
                      <a:pt x="129436" y="190506"/>
                    </a:lnTo>
                    <a:lnTo>
                      <a:pt x="129207" y="188505"/>
                    </a:lnTo>
                    <a:lnTo>
                      <a:pt x="128719" y="187300"/>
                    </a:lnTo>
                    <a:lnTo>
                      <a:pt x="126853" y="185694"/>
                    </a:lnTo>
                    <a:lnTo>
                      <a:pt x="127782" y="182092"/>
                    </a:lnTo>
                    <a:lnTo>
                      <a:pt x="128004" y="178137"/>
                    </a:lnTo>
                    <a:lnTo>
                      <a:pt x="128888" y="173559"/>
                    </a:lnTo>
                    <a:lnTo>
                      <a:pt x="126542" y="171129"/>
                    </a:lnTo>
                    <a:lnTo>
                      <a:pt x="117644" y="166987"/>
                    </a:lnTo>
                    <a:lnTo>
                      <a:pt x="115983" y="167131"/>
                    </a:lnTo>
                    <a:lnTo>
                      <a:pt x="114007" y="166611"/>
                    </a:lnTo>
                    <a:lnTo>
                      <a:pt x="111943" y="163467"/>
                    </a:lnTo>
                    <a:lnTo>
                      <a:pt x="112865" y="160750"/>
                    </a:lnTo>
                    <a:lnTo>
                      <a:pt x="112971" y="159748"/>
                    </a:lnTo>
                    <a:lnTo>
                      <a:pt x="112165" y="159778"/>
                    </a:lnTo>
                    <a:lnTo>
                      <a:pt x="110861" y="161103"/>
                    </a:lnTo>
                    <a:lnTo>
                      <a:pt x="108023" y="162617"/>
                    </a:lnTo>
                    <a:lnTo>
                      <a:pt x="104335" y="161455"/>
                    </a:lnTo>
                    <a:lnTo>
                      <a:pt x="102521" y="161713"/>
                    </a:lnTo>
                    <a:lnTo>
                      <a:pt x="100168" y="154976"/>
                    </a:lnTo>
                    <a:lnTo>
                      <a:pt x="98965" y="152396"/>
                    </a:lnTo>
                    <a:lnTo>
                      <a:pt x="97035" y="149175"/>
                    </a:lnTo>
                    <a:lnTo>
                      <a:pt x="93588" y="147600"/>
                    </a:lnTo>
                    <a:lnTo>
                      <a:pt x="92914" y="146709"/>
                    </a:lnTo>
                    <a:lnTo>
                      <a:pt x="92457" y="145343"/>
                    </a:lnTo>
                    <a:lnTo>
                      <a:pt x="92307" y="143444"/>
                    </a:lnTo>
                    <a:lnTo>
                      <a:pt x="91871" y="140631"/>
                    </a:lnTo>
                    <a:lnTo>
                      <a:pt x="92053" y="138321"/>
                    </a:lnTo>
                    <a:lnTo>
                      <a:pt x="92476" y="136943"/>
                    </a:lnTo>
                    <a:lnTo>
                      <a:pt x="93961" y="136017"/>
                    </a:lnTo>
                    <a:lnTo>
                      <a:pt x="96110" y="133403"/>
                    </a:lnTo>
                    <a:lnTo>
                      <a:pt x="96559" y="131501"/>
                    </a:lnTo>
                    <a:lnTo>
                      <a:pt x="96743" y="128581"/>
                    </a:lnTo>
                    <a:lnTo>
                      <a:pt x="97732" y="126028"/>
                    </a:lnTo>
                    <a:lnTo>
                      <a:pt x="98831" y="124736"/>
                    </a:lnTo>
                    <a:lnTo>
                      <a:pt x="98555" y="123708"/>
                    </a:lnTo>
                    <a:lnTo>
                      <a:pt x="97797" y="122236"/>
                    </a:lnTo>
                    <a:lnTo>
                      <a:pt x="96194" y="120145"/>
                    </a:lnTo>
                    <a:lnTo>
                      <a:pt x="93754" y="117593"/>
                    </a:lnTo>
                    <a:lnTo>
                      <a:pt x="91949" y="115149"/>
                    </a:lnTo>
                    <a:lnTo>
                      <a:pt x="91157" y="112862"/>
                    </a:lnTo>
                    <a:lnTo>
                      <a:pt x="90749" y="110816"/>
                    </a:lnTo>
                    <a:lnTo>
                      <a:pt x="90815" y="108953"/>
                    </a:lnTo>
                    <a:lnTo>
                      <a:pt x="91491" y="107684"/>
                    </a:lnTo>
                    <a:lnTo>
                      <a:pt x="93798" y="106085"/>
                    </a:lnTo>
                    <a:lnTo>
                      <a:pt x="94106" y="105406"/>
                    </a:lnTo>
                    <a:lnTo>
                      <a:pt x="93193" y="101868"/>
                    </a:lnTo>
                    <a:lnTo>
                      <a:pt x="91584" y="101223"/>
                    </a:lnTo>
                    <a:lnTo>
                      <a:pt x="88848" y="100880"/>
                    </a:lnTo>
                    <a:lnTo>
                      <a:pt x="87322" y="100851"/>
                    </a:lnTo>
                    <a:lnTo>
                      <a:pt x="87030" y="100464"/>
                    </a:lnTo>
                    <a:lnTo>
                      <a:pt x="86955" y="99751"/>
                    </a:lnTo>
                    <a:lnTo>
                      <a:pt x="87263" y="98297"/>
                    </a:lnTo>
                    <a:lnTo>
                      <a:pt x="88127" y="96629"/>
                    </a:lnTo>
                    <a:lnTo>
                      <a:pt x="88846" y="95566"/>
                    </a:lnTo>
                    <a:lnTo>
                      <a:pt x="88941" y="94664"/>
                    </a:lnTo>
                    <a:lnTo>
                      <a:pt x="88032" y="91575"/>
                    </a:lnTo>
                    <a:lnTo>
                      <a:pt x="87758" y="87780"/>
                    </a:lnTo>
                    <a:lnTo>
                      <a:pt x="88069" y="84803"/>
                    </a:lnTo>
                    <a:lnTo>
                      <a:pt x="90967" y="82604"/>
                    </a:lnTo>
                    <a:lnTo>
                      <a:pt x="91098" y="81800"/>
                    </a:lnTo>
                    <a:lnTo>
                      <a:pt x="87458" y="79410"/>
                    </a:lnTo>
                    <a:lnTo>
                      <a:pt x="84832" y="76697"/>
                    </a:lnTo>
                    <a:lnTo>
                      <a:pt x="84016" y="75112"/>
                    </a:lnTo>
                    <a:lnTo>
                      <a:pt x="81007" y="74872"/>
                    </a:lnTo>
                    <a:lnTo>
                      <a:pt x="79135" y="70260"/>
                    </a:lnTo>
                    <a:lnTo>
                      <a:pt x="76427" y="68010"/>
                    </a:lnTo>
                    <a:lnTo>
                      <a:pt x="73745" y="66065"/>
                    </a:lnTo>
                    <a:lnTo>
                      <a:pt x="72160" y="65159"/>
                    </a:lnTo>
                    <a:lnTo>
                      <a:pt x="62866" y="62360"/>
                    </a:lnTo>
                    <a:lnTo>
                      <a:pt x="59174" y="61827"/>
                    </a:lnTo>
                    <a:lnTo>
                      <a:pt x="54803" y="60192"/>
                    </a:lnTo>
                    <a:lnTo>
                      <a:pt x="51547" y="58137"/>
                    </a:lnTo>
                    <a:lnTo>
                      <a:pt x="48757" y="56814"/>
                    </a:lnTo>
                    <a:lnTo>
                      <a:pt x="46369" y="55182"/>
                    </a:lnTo>
                    <a:lnTo>
                      <a:pt x="43039" y="53654"/>
                    </a:lnTo>
                    <a:lnTo>
                      <a:pt x="42087" y="52347"/>
                    </a:lnTo>
                    <a:lnTo>
                      <a:pt x="38491" y="49924"/>
                    </a:lnTo>
                    <a:lnTo>
                      <a:pt x="36803" y="48328"/>
                    </a:lnTo>
                    <a:lnTo>
                      <a:pt x="30946" y="45309"/>
                    </a:lnTo>
                    <a:lnTo>
                      <a:pt x="30735" y="44117"/>
                    </a:lnTo>
                    <a:lnTo>
                      <a:pt x="30692" y="42966"/>
                    </a:lnTo>
                    <a:lnTo>
                      <a:pt x="30428" y="42488"/>
                    </a:lnTo>
                    <a:lnTo>
                      <a:pt x="24392" y="40278"/>
                    </a:lnTo>
                    <a:lnTo>
                      <a:pt x="25580" y="39013"/>
                    </a:lnTo>
                    <a:lnTo>
                      <a:pt x="30299" y="38937"/>
                    </a:lnTo>
                    <a:lnTo>
                      <a:pt x="34201" y="40088"/>
                    </a:lnTo>
                    <a:lnTo>
                      <a:pt x="35058" y="39596"/>
                    </a:lnTo>
                    <a:lnTo>
                      <a:pt x="35574" y="38573"/>
                    </a:lnTo>
                    <a:lnTo>
                      <a:pt x="33911" y="34464"/>
                    </a:lnTo>
                    <a:lnTo>
                      <a:pt x="34209" y="33393"/>
                    </a:lnTo>
                    <a:lnTo>
                      <a:pt x="35926" y="32102"/>
                    </a:lnTo>
                    <a:lnTo>
                      <a:pt x="38647" y="31074"/>
                    </a:lnTo>
                    <a:lnTo>
                      <a:pt x="42946" y="30925"/>
                    </a:lnTo>
                    <a:lnTo>
                      <a:pt x="45876" y="31077"/>
                    </a:lnTo>
                    <a:lnTo>
                      <a:pt x="46496" y="31189"/>
                    </a:lnTo>
                    <a:lnTo>
                      <a:pt x="50873" y="35711"/>
                    </a:lnTo>
                    <a:lnTo>
                      <a:pt x="54626" y="40113"/>
                    </a:lnTo>
                    <a:lnTo>
                      <a:pt x="56622" y="41986"/>
                    </a:lnTo>
                    <a:lnTo>
                      <a:pt x="61502" y="47283"/>
                    </a:lnTo>
                    <a:lnTo>
                      <a:pt x="63327" y="50342"/>
                    </a:lnTo>
                    <a:lnTo>
                      <a:pt x="63946" y="52530"/>
                    </a:lnTo>
                    <a:lnTo>
                      <a:pt x="65931" y="52516"/>
                    </a:lnTo>
                    <a:lnTo>
                      <a:pt x="72793" y="53475"/>
                    </a:lnTo>
                    <a:lnTo>
                      <a:pt x="78557" y="54282"/>
                    </a:lnTo>
                    <a:lnTo>
                      <a:pt x="80163" y="55505"/>
                    </a:lnTo>
                    <a:lnTo>
                      <a:pt x="84137" y="55259"/>
                    </a:lnTo>
                    <a:lnTo>
                      <a:pt x="87198" y="54156"/>
                    </a:lnTo>
                    <a:lnTo>
                      <a:pt x="92605" y="52761"/>
                    </a:lnTo>
                    <a:lnTo>
                      <a:pt x="94055" y="51044"/>
                    </a:lnTo>
                    <a:lnTo>
                      <a:pt x="95855" y="49212"/>
                    </a:lnTo>
                    <a:lnTo>
                      <a:pt x="99026" y="49500"/>
                    </a:lnTo>
                    <a:lnTo>
                      <a:pt x="102491" y="50949"/>
                    </a:lnTo>
                    <a:lnTo>
                      <a:pt x="106425" y="52851"/>
                    </a:lnTo>
                    <a:lnTo>
                      <a:pt x="109930" y="53731"/>
                    </a:lnTo>
                    <a:lnTo>
                      <a:pt x="114633" y="55111"/>
                    </a:lnTo>
                    <a:lnTo>
                      <a:pt x="116827" y="56893"/>
                    </a:lnTo>
                    <a:lnTo>
                      <a:pt x="119900" y="57401"/>
                    </a:lnTo>
                    <a:lnTo>
                      <a:pt x="123117" y="55620"/>
                    </a:lnTo>
                    <a:lnTo>
                      <a:pt x="125018" y="50779"/>
                    </a:lnTo>
                    <a:lnTo>
                      <a:pt x="126704" y="48616"/>
                    </a:lnTo>
                    <a:lnTo>
                      <a:pt x="129093" y="47028"/>
                    </a:lnTo>
                    <a:lnTo>
                      <a:pt x="131829" y="46327"/>
                    </a:lnTo>
                    <a:lnTo>
                      <a:pt x="133917" y="46073"/>
                    </a:lnTo>
                    <a:lnTo>
                      <a:pt x="135495" y="44837"/>
                    </a:lnTo>
                    <a:lnTo>
                      <a:pt x="137743" y="42089"/>
                    </a:lnTo>
                    <a:lnTo>
                      <a:pt x="138182" y="38755"/>
                    </a:lnTo>
                    <a:lnTo>
                      <a:pt x="137750" y="32718"/>
                    </a:lnTo>
                    <a:lnTo>
                      <a:pt x="138160" y="30723"/>
                    </a:lnTo>
                    <a:lnTo>
                      <a:pt x="139996" y="27454"/>
                    </a:lnTo>
                    <a:lnTo>
                      <a:pt x="142457" y="18764"/>
                    </a:lnTo>
                    <a:lnTo>
                      <a:pt x="143563" y="16253"/>
                    </a:lnTo>
                    <a:lnTo>
                      <a:pt x="144910" y="14724"/>
                    </a:lnTo>
                    <a:lnTo>
                      <a:pt x="146761" y="13814"/>
                    </a:lnTo>
                    <a:lnTo>
                      <a:pt x="150123" y="11169"/>
                    </a:lnTo>
                    <a:lnTo>
                      <a:pt x="154925" y="5923"/>
                    </a:lnTo>
                    <a:lnTo>
                      <a:pt x="156227" y="5477"/>
                    </a:lnTo>
                    <a:lnTo>
                      <a:pt x="159676" y="5211"/>
                    </a:lnTo>
                    <a:lnTo>
                      <a:pt x="163967" y="5406"/>
                    </a:lnTo>
                    <a:lnTo>
                      <a:pt x="167823" y="6331"/>
                    </a:lnTo>
                    <a:lnTo>
                      <a:pt x="168240" y="6260"/>
                    </a:lnTo>
                    <a:lnTo>
                      <a:pt x="169968" y="5778"/>
                    </a:lnTo>
                    <a:lnTo>
                      <a:pt x="173116" y="4145"/>
                    </a:lnTo>
                    <a:lnTo>
                      <a:pt x="178504" y="895"/>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38" name="ee4p_FR_1_15912"/>
              <p:cNvSpPr>
                <a:spLocks noChangeAspect="1"/>
              </p:cNvSpPr>
              <p:nvPr>
                <p:custDataLst>
                  <p:tags r:id="rId16"/>
                </p:custDataLst>
              </p:nvPr>
            </p:nvSpPr>
            <p:spPr>
              <a:xfrm>
                <a:off x="3354242" y="4405245"/>
                <a:ext cx="1255163" cy="1067650"/>
              </a:xfrm>
              <a:custGeom>
                <a:avLst/>
                <a:gdLst>
                  <a:gd name="connsiteX0" fmla="*/ 313500 w 316622"/>
                  <a:gd name="connsiteY0" fmla="*/ 225790 h 269321"/>
                  <a:gd name="connsiteX1" fmla="*/ 314562 w 316622"/>
                  <a:gd name="connsiteY1" fmla="*/ 226875 h 269321"/>
                  <a:gd name="connsiteX2" fmla="*/ 314508 w 316622"/>
                  <a:gd name="connsiteY2" fmla="*/ 227834 h 269321"/>
                  <a:gd name="connsiteX3" fmla="*/ 314901 w 316622"/>
                  <a:gd name="connsiteY3" fmla="*/ 230102 h 269321"/>
                  <a:gd name="connsiteX4" fmla="*/ 314940 w 316622"/>
                  <a:gd name="connsiteY4" fmla="*/ 231576 h 269321"/>
                  <a:gd name="connsiteX5" fmla="*/ 314361 w 316622"/>
                  <a:gd name="connsiteY5" fmla="*/ 235501 h 269321"/>
                  <a:gd name="connsiteX6" fmla="*/ 314782 w 316622"/>
                  <a:gd name="connsiteY6" fmla="*/ 236649 h 269321"/>
                  <a:gd name="connsiteX7" fmla="*/ 315581 w 316622"/>
                  <a:gd name="connsiteY7" fmla="*/ 237450 h 269321"/>
                  <a:gd name="connsiteX8" fmla="*/ 315953 w 316622"/>
                  <a:gd name="connsiteY8" fmla="*/ 238329 h 269321"/>
                  <a:gd name="connsiteX9" fmla="*/ 316622 w 316622"/>
                  <a:gd name="connsiteY9" fmla="*/ 248763 h 269321"/>
                  <a:gd name="connsiteX10" fmla="*/ 316495 w 316622"/>
                  <a:gd name="connsiteY10" fmla="*/ 249592 h 269321"/>
                  <a:gd name="connsiteX11" fmla="*/ 313791 w 316622"/>
                  <a:gd name="connsiteY11" fmla="*/ 253771 h 269321"/>
                  <a:gd name="connsiteX12" fmla="*/ 313182 w 316622"/>
                  <a:gd name="connsiteY12" fmla="*/ 254996 h 269321"/>
                  <a:gd name="connsiteX13" fmla="*/ 313048 w 316622"/>
                  <a:gd name="connsiteY13" fmla="*/ 260165 h 269321"/>
                  <a:gd name="connsiteX14" fmla="*/ 312593 w 316622"/>
                  <a:gd name="connsiteY14" fmla="*/ 261552 h 269321"/>
                  <a:gd name="connsiteX15" fmla="*/ 311634 w 316622"/>
                  <a:gd name="connsiteY15" fmla="*/ 262920 h 269321"/>
                  <a:gd name="connsiteX16" fmla="*/ 309922 w 316622"/>
                  <a:gd name="connsiteY16" fmla="*/ 267337 h 269321"/>
                  <a:gd name="connsiteX17" fmla="*/ 308434 w 316622"/>
                  <a:gd name="connsiteY17" fmla="*/ 269321 h 269321"/>
                  <a:gd name="connsiteX18" fmla="*/ 304385 w 316622"/>
                  <a:gd name="connsiteY18" fmla="*/ 266901 h 269321"/>
                  <a:gd name="connsiteX19" fmla="*/ 301997 w 316622"/>
                  <a:gd name="connsiteY19" fmla="*/ 265854 h 269321"/>
                  <a:gd name="connsiteX20" fmla="*/ 300826 w 316622"/>
                  <a:gd name="connsiteY20" fmla="*/ 264725 h 269321"/>
                  <a:gd name="connsiteX21" fmla="*/ 300062 w 316622"/>
                  <a:gd name="connsiteY21" fmla="*/ 263945 h 269321"/>
                  <a:gd name="connsiteX22" fmla="*/ 300554 w 316622"/>
                  <a:gd name="connsiteY22" fmla="*/ 262905 h 269321"/>
                  <a:gd name="connsiteX23" fmla="*/ 301643 w 316622"/>
                  <a:gd name="connsiteY23" fmla="*/ 261824 h 269321"/>
                  <a:gd name="connsiteX24" fmla="*/ 301815 w 316622"/>
                  <a:gd name="connsiteY24" fmla="*/ 260973 h 269321"/>
                  <a:gd name="connsiteX25" fmla="*/ 299254 w 316622"/>
                  <a:gd name="connsiteY25" fmla="*/ 260009 h 269321"/>
                  <a:gd name="connsiteX26" fmla="*/ 298082 w 316622"/>
                  <a:gd name="connsiteY26" fmla="*/ 259365 h 269321"/>
                  <a:gd name="connsiteX27" fmla="*/ 298097 w 316622"/>
                  <a:gd name="connsiteY27" fmla="*/ 258237 h 269321"/>
                  <a:gd name="connsiteX28" fmla="*/ 298982 w 316622"/>
                  <a:gd name="connsiteY28" fmla="*/ 256476 h 269321"/>
                  <a:gd name="connsiteX29" fmla="*/ 298578 w 316622"/>
                  <a:gd name="connsiteY29" fmla="*/ 255025 h 269321"/>
                  <a:gd name="connsiteX30" fmla="*/ 297101 w 316622"/>
                  <a:gd name="connsiteY30" fmla="*/ 255099 h 269321"/>
                  <a:gd name="connsiteX31" fmla="*/ 295957 w 316622"/>
                  <a:gd name="connsiteY31" fmla="*/ 254877 h 269321"/>
                  <a:gd name="connsiteX32" fmla="*/ 295808 w 316622"/>
                  <a:gd name="connsiteY32" fmla="*/ 254123 h 269321"/>
                  <a:gd name="connsiteX33" fmla="*/ 296654 w 316622"/>
                  <a:gd name="connsiteY33" fmla="*/ 253156 h 269321"/>
                  <a:gd name="connsiteX34" fmla="*/ 297740 w 316622"/>
                  <a:gd name="connsiteY34" fmla="*/ 251893 h 269321"/>
                  <a:gd name="connsiteX35" fmla="*/ 297706 w 316622"/>
                  <a:gd name="connsiteY35" fmla="*/ 250499 h 269321"/>
                  <a:gd name="connsiteX36" fmla="*/ 296393 w 316622"/>
                  <a:gd name="connsiteY36" fmla="*/ 249898 h 269321"/>
                  <a:gd name="connsiteX37" fmla="*/ 295203 w 316622"/>
                  <a:gd name="connsiteY37" fmla="*/ 248765 h 269321"/>
                  <a:gd name="connsiteX38" fmla="*/ 294726 w 316622"/>
                  <a:gd name="connsiteY38" fmla="*/ 247224 h 269321"/>
                  <a:gd name="connsiteX39" fmla="*/ 295648 w 316622"/>
                  <a:gd name="connsiteY39" fmla="*/ 246169 h 269321"/>
                  <a:gd name="connsiteX40" fmla="*/ 297142 w 316622"/>
                  <a:gd name="connsiteY40" fmla="*/ 245488 h 269321"/>
                  <a:gd name="connsiteX41" fmla="*/ 296045 w 316622"/>
                  <a:gd name="connsiteY41" fmla="*/ 243907 h 269321"/>
                  <a:gd name="connsiteX42" fmla="*/ 295305 w 316622"/>
                  <a:gd name="connsiteY42" fmla="*/ 243872 h 269321"/>
                  <a:gd name="connsiteX43" fmla="*/ 294713 w 316622"/>
                  <a:gd name="connsiteY43" fmla="*/ 243526 h 269321"/>
                  <a:gd name="connsiteX44" fmla="*/ 295197 w 316622"/>
                  <a:gd name="connsiteY44" fmla="*/ 242791 h 269321"/>
                  <a:gd name="connsiteX45" fmla="*/ 296358 w 316622"/>
                  <a:gd name="connsiteY45" fmla="*/ 241692 h 269321"/>
                  <a:gd name="connsiteX46" fmla="*/ 297974 w 316622"/>
                  <a:gd name="connsiteY46" fmla="*/ 238406 h 269321"/>
                  <a:gd name="connsiteX47" fmla="*/ 300224 w 316622"/>
                  <a:gd name="connsiteY47" fmla="*/ 236854 h 269321"/>
                  <a:gd name="connsiteX48" fmla="*/ 304206 w 316622"/>
                  <a:gd name="connsiteY48" fmla="*/ 235855 h 269321"/>
                  <a:gd name="connsiteX49" fmla="*/ 305283 w 316622"/>
                  <a:gd name="connsiteY49" fmla="*/ 235418 h 269321"/>
                  <a:gd name="connsiteX50" fmla="*/ 306272 w 316622"/>
                  <a:gd name="connsiteY50" fmla="*/ 234261 h 269321"/>
                  <a:gd name="connsiteX51" fmla="*/ 307367 w 316622"/>
                  <a:gd name="connsiteY51" fmla="*/ 233515 h 269321"/>
                  <a:gd name="connsiteX52" fmla="*/ 308697 w 316622"/>
                  <a:gd name="connsiteY52" fmla="*/ 233614 h 269321"/>
                  <a:gd name="connsiteX53" fmla="*/ 309924 w 316622"/>
                  <a:gd name="connsiteY53" fmla="*/ 234061 h 269321"/>
                  <a:gd name="connsiteX54" fmla="*/ 310680 w 316622"/>
                  <a:gd name="connsiteY54" fmla="*/ 234537 h 269321"/>
                  <a:gd name="connsiteX55" fmla="*/ 311247 w 316622"/>
                  <a:gd name="connsiteY55" fmla="*/ 234042 h 269321"/>
                  <a:gd name="connsiteX56" fmla="*/ 311800 w 316622"/>
                  <a:gd name="connsiteY56" fmla="*/ 232606 h 269321"/>
                  <a:gd name="connsiteX57" fmla="*/ 311461 w 316622"/>
                  <a:gd name="connsiteY57" fmla="*/ 231344 h 269321"/>
                  <a:gd name="connsiteX58" fmla="*/ 311636 w 316622"/>
                  <a:gd name="connsiteY58" fmla="*/ 227872 h 269321"/>
                  <a:gd name="connsiteX59" fmla="*/ 312349 w 316622"/>
                  <a:gd name="connsiteY59" fmla="*/ 225900 h 269321"/>
                  <a:gd name="connsiteX60" fmla="*/ 74603 w 316622"/>
                  <a:gd name="connsiteY60" fmla="*/ 143377 h 269321"/>
                  <a:gd name="connsiteX61" fmla="*/ 76893 w 316622"/>
                  <a:gd name="connsiteY61" fmla="*/ 144695 h 269321"/>
                  <a:gd name="connsiteX62" fmla="*/ 79254 w 316622"/>
                  <a:gd name="connsiteY62" fmla="*/ 147418 h 269321"/>
                  <a:gd name="connsiteX63" fmla="*/ 78474 w 316622"/>
                  <a:gd name="connsiteY63" fmla="*/ 149829 h 269321"/>
                  <a:gd name="connsiteX64" fmla="*/ 76999 w 316622"/>
                  <a:gd name="connsiteY64" fmla="*/ 147609 h 269321"/>
                  <a:gd name="connsiteX65" fmla="*/ 75044 w 316622"/>
                  <a:gd name="connsiteY65" fmla="*/ 145662 h 269321"/>
                  <a:gd name="connsiteX66" fmla="*/ 74598 w 316622"/>
                  <a:gd name="connsiteY66" fmla="*/ 143859 h 269321"/>
                  <a:gd name="connsiteX67" fmla="*/ 161140 w 316622"/>
                  <a:gd name="connsiteY67" fmla="*/ 0 h 269321"/>
                  <a:gd name="connsiteX68" fmla="*/ 161386 w 316622"/>
                  <a:gd name="connsiteY68" fmla="*/ 1392 h 269321"/>
                  <a:gd name="connsiteX69" fmla="*/ 162243 w 316622"/>
                  <a:gd name="connsiteY69" fmla="*/ 3172 h 269321"/>
                  <a:gd name="connsiteX70" fmla="*/ 162833 w 316622"/>
                  <a:gd name="connsiteY70" fmla="*/ 4145 h 269321"/>
                  <a:gd name="connsiteX71" fmla="*/ 162343 w 316622"/>
                  <a:gd name="connsiteY71" fmla="*/ 5415 h 269321"/>
                  <a:gd name="connsiteX72" fmla="*/ 162729 w 316622"/>
                  <a:gd name="connsiteY72" fmla="*/ 6460 h 269321"/>
                  <a:gd name="connsiteX73" fmla="*/ 164329 w 316622"/>
                  <a:gd name="connsiteY73" fmla="*/ 8341 h 269321"/>
                  <a:gd name="connsiteX74" fmla="*/ 166324 w 316622"/>
                  <a:gd name="connsiteY74" fmla="*/ 10112 h 269321"/>
                  <a:gd name="connsiteX75" fmla="*/ 168102 w 316622"/>
                  <a:gd name="connsiteY75" fmla="*/ 11243 h 269321"/>
                  <a:gd name="connsiteX76" fmla="*/ 168603 w 316622"/>
                  <a:gd name="connsiteY76" fmla="*/ 11120 h 269321"/>
                  <a:gd name="connsiteX77" fmla="*/ 169920 w 316622"/>
                  <a:gd name="connsiteY77" fmla="*/ 10798 h 269321"/>
                  <a:gd name="connsiteX78" fmla="*/ 172150 w 316622"/>
                  <a:gd name="connsiteY78" fmla="*/ 9638 h 269321"/>
                  <a:gd name="connsiteX79" fmla="*/ 174008 w 316622"/>
                  <a:gd name="connsiteY79" fmla="*/ 9273 h 269321"/>
                  <a:gd name="connsiteX80" fmla="*/ 175070 w 316622"/>
                  <a:gd name="connsiteY80" fmla="*/ 10162 h 269321"/>
                  <a:gd name="connsiteX81" fmla="*/ 175670 w 316622"/>
                  <a:gd name="connsiteY81" fmla="*/ 10663 h 269321"/>
                  <a:gd name="connsiteX82" fmla="*/ 176841 w 316622"/>
                  <a:gd name="connsiteY82" fmla="*/ 12664 h 269321"/>
                  <a:gd name="connsiteX83" fmla="*/ 177169 w 316622"/>
                  <a:gd name="connsiteY83" fmla="*/ 14752 h 269321"/>
                  <a:gd name="connsiteX84" fmla="*/ 177689 w 316622"/>
                  <a:gd name="connsiteY84" fmla="*/ 16484 h 269321"/>
                  <a:gd name="connsiteX85" fmla="*/ 178637 w 316622"/>
                  <a:gd name="connsiteY85" fmla="*/ 17186 h 269321"/>
                  <a:gd name="connsiteX86" fmla="*/ 182192 w 316622"/>
                  <a:gd name="connsiteY86" fmla="*/ 17416 h 269321"/>
                  <a:gd name="connsiteX87" fmla="*/ 184811 w 316622"/>
                  <a:gd name="connsiteY87" fmla="*/ 18058 h 269321"/>
                  <a:gd name="connsiteX88" fmla="*/ 185504 w 316622"/>
                  <a:gd name="connsiteY88" fmla="*/ 18639 h 269321"/>
                  <a:gd name="connsiteX89" fmla="*/ 186400 w 316622"/>
                  <a:gd name="connsiteY89" fmla="*/ 22482 h 269321"/>
                  <a:gd name="connsiteX90" fmla="*/ 186888 w 316622"/>
                  <a:gd name="connsiteY90" fmla="*/ 23025 h 269321"/>
                  <a:gd name="connsiteX91" fmla="*/ 187541 w 316622"/>
                  <a:gd name="connsiteY91" fmla="*/ 22572 h 269321"/>
                  <a:gd name="connsiteX92" fmla="*/ 188186 w 316622"/>
                  <a:gd name="connsiteY92" fmla="*/ 21940 h 269321"/>
                  <a:gd name="connsiteX93" fmla="*/ 189082 w 316622"/>
                  <a:gd name="connsiteY93" fmla="*/ 21839 h 269321"/>
                  <a:gd name="connsiteX94" fmla="*/ 190620 w 316622"/>
                  <a:gd name="connsiteY94" fmla="*/ 22083 h 269321"/>
                  <a:gd name="connsiteX95" fmla="*/ 192645 w 316622"/>
                  <a:gd name="connsiteY95" fmla="*/ 22159 h 269321"/>
                  <a:gd name="connsiteX96" fmla="*/ 194734 w 316622"/>
                  <a:gd name="connsiteY96" fmla="*/ 22582 h 269321"/>
                  <a:gd name="connsiteX97" fmla="*/ 197618 w 316622"/>
                  <a:gd name="connsiteY97" fmla="*/ 24750 h 269321"/>
                  <a:gd name="connsiteX98" fmla="*/ 197508 w 316622"/>
                  <a:gd name="connsiteY98" fmla="*/ 25465 h 269321"/>
                  <a:gd name="connsiteX99" fmla="*/ 196945 w 316622"/>
                  <a:gd name="connsiteY99" fmla="*/ 26720 h 269321"/>
                  <a:gd name="connsiteX100" fmla="*/ 196748 w 316622"/>
                  <a:gd name="connsiteY100" fmla="*/ 27721 h 269321"/>
                  <a:gd name="connsiteX101" fmla="*/ 197245 w 316622"/>
                  <a:gd name="connsiteY101" fmla="*/ 28123 h 269321"/>
                  <a:gd name="connsiteX102" fmla="*/ 198007 w 316622"/>
                  <a:gd name="connsiteY102" fmla="*/ 29156 h 269321"/>
                  <a:gd name="connsiteX103" fmla="*/ 197824 w 316622"/>
                  <a:gd name="connsiteY103" fmla="*/ 30350 h 269321"/>
                  <a:gd name="connsiteX104" fmla="*/ 197081 w 316622"/>
                  <a:gd name="connsiteY104" fmla="*/ 31186 h 269321"/>
                  <a:gd name="connsiteX105" fmla="*/ 196783 w 316622"/>
                  <a:gd name="connsiteY105" fmla="*/ 31875 h 269321"/>
                  <a:gd name="connsiteX106" fmla="*/ 196787 w 316622"/>
                  <a:gd name="connsiteY106" fmla="*/ 32323 h 269321"/>
                  <a:gd name="connsiteX107" fmla="*/ 197059 w 316622"/>
                  <a:gd name="connsiteY107" fmla="*/ 32695 h 269321"/>
                  <a:gd name="connsiteX108" fmla="*/ 197651 w 316622"/>
                  <a:gd name="connsiteY108" fmla="*/ 33022 h 269321"/>
                  <a:gd name="connsiteX109" fmla="*/ 201911 w 316622"/>
                  <a:gd name="connsiteY109" fmla="*/ 33463 h 269321"/>
                  <a:gd name="connsiteX110" fmla="*/ 205809 w 316622"/>
                  <a:gd name="connsiteY110" fmla="*/ 33022 h 269321"/>
                  <a:gd name="connsiteX111" fmla="*/ 208266 w 316622"/>
                  <a:gd name="connsiteY111" fmla="*/ 31805 h 269321"/>
                  <a:gd name="connsiteX112" fmla="*/ 208685 w 316622"/>
                  <a:gd name="connsiteY112" fmla="*/ 30522 h 269321"/>
                  <a:gd name="connsiteX113" fmla="*/ 209383 w 316622"/>
                  <a:gd name="connsiteY113" fmla="*/ 29072 h 269321"/>
                  <a:gd name="connsiteX114" fmla="*/ 210847 w 316622"/>
                  <a:gd name="connsiteY114" fmla="*/ 27858 h 269321"/>
                  <a:gd name="connsiteX115" fmla="*/ 211860 w 316622"/>
                  <a:gd name="connsiteY115" fmla="*/ 27450 h 269321"/>
                  <a:gd name="connsiteX116" fmla="*/ 212786 w 316622"/>
                  <a:gd name="connsiteY116" fmla="*/ 27950 h 269321"/>
                  <a:gd name="connsiteX117" fmla="*/ 211227 w 316622"/>
                  <a:gd name="connsiteY117" fmla="*/ 33042 h 269321"/>
                  <a:gd name="connsiteX118" fmla="*/ 212365 w 316622"/>
                  <a:gd name="connsiteY118" fmla="*/ 34342 h 269321"/>
                  <a:gd name="connsiteX119" fmla="*/ 212533 w 316622"/>
                  <a:gd name="connsiteY119" fmla="*/ 36284 h 269321"/>
                  <a:gd name="connsiteX120" fmla="*/ 212941 w 316622"/>
                  <a:gd name="connsiteY120" fmla="*/ 37983 h 269321"/>
                  <a:gd name="connsiteX121" fmla="*/ 214334 w 316622"/>
                  <a:gd name="connsiteY121" fmla="*/ 37951 h 269321"/>
                  <a:gd name="connsiteX122" fmla="*/ 216023 w 316622"/>
                  <a:gd name="connsiteY122" fmla="*/ 38265 h 269321"/>
                  <a:gd name="connsiteX123" fmla="*/ 217219 w 316622"/>
                  <a:gd name="connsiteY123" fmla="*/ 38893 h 269321"/>
                  <a:gd name="connsiteX124" fmla="*/ 218614 w 316622"/>
                  <a:gd name="connsiteY124" fmla="*/ 39902 h 269321"/>
                  <a:gd name="connsiteX125" fmla="*/ 220625 w 316622"/>
                  <a:gd name="connsiteY125" fmla="*/ 40829 h 269321"/>
                  <a:gd name="connsiteX126" fmla="*/ 222035 w 316622"/>
                  <a:gd name="connsiteY126" fmla="*/ 41155 h 269321"/>
                  <a:gd name="connsiteX127" fmla="*/ 222546 w 316622"/>
                  <a:gd name="connsiteY127" fmla="*/ 41929 h 269321"/>
                  <a:gd name="connsiteX128" fmla="*/ 223686 w 316622"/>
                  <a:gd name="connsiteY128" fmla="*/ 42825 h 269321"/>
                  <a:gd name="connsiteX129" fmla="*/ 225481 w 316622"/>
                  <a:gd name="connsiteY129" fmla="*/ 44702 h 269321"/>
                  <a:gd name="connsiteX130" fmla="*/ 227087 w 316622"/>
                  <a:gd name="connsiteY130" fmla="*/ 45954 h 269321"/>
                  <a:gd name="connsiteX131" fmla="*/ 227863 w 316622"/>
                  <a:gd name="connsiteY131" fmla="*/ 45949 h 269321"/>
                  <a:gd name="connsiteX132" fmla="*/ 229359 w 316622"/>
                  <a:gd name="connsiteY132" fmla="*/ 45456 h 269321"/>
                  <a:gd name="connsiteX133" fmla="*/ 231579 w 316622"/>
                  <a:gd name="connsiteY133" fmla="*/ 45140 h 269321"/>
                  <a:gd name="connsiteX134" fmla="*/ 233332 w 316622"/>
                  <a:gd name="connsiteY134" fmla="*/ 45167 h 269321"/>
                  <a:gd name="connsiteX135" fmla="*/ 234078 w 316622"/>
                  <a:gd name="connsiteY135" fmla="*/ 46120 h 269321"/>
                  <a:gd name="connsiteX136" fmla="*/ 235801 w 316622"/>
                  <a:gd name="connsiteY136" fmla="*/ 46560 h 269321"/>
                  <a:gd name="connsiteX137" fmla="*/ 236410 w 316622"/>
                  <a:gd name="connsiteY137" fmla="*/ 46910 h 269321"/>
                  <a:gd name="connsiteX138" fmla="*/ 237086 w 316622"/>
                  <a:gd name="connsiteY138" fmla="*/ 47567 h 269321"/>
                  <a:gd name="connsiteX139" fmla="*/ 238234 w 316622"/>
                  <a:gd name="connsiteY139" fmla="*/ 47831 h 269321"/>
                  <a:gd name="connsiteX140" fmla="*/ 239621 w 316622"/>
                  <a:gd name="connsiteY140" fmla="*/ 47567 h 269321"/>
                  <a:gd name="connsiteX141" fmla="*/ 240633 w 316622"/>
                  <a:gd name="connsiteY141" fmla="*/ 46690 h 269321"/>
                  <a:gd name="connsiteX142" fmla="*/ 241985 w 316622"/>
                  <a:gd name="connsiteY142" fmla="*/ 46297 h 269321"/>
                  <a:gd name="connsiteX143" fmla="*/ 243337 w 316622"/>
                  <a:gd name="connsiteY143" fmla="*/ 46428 h 269321"/>
                  <a:gd name="connsiteX144" fmla="*/ 244114 w 316622"/>
                  <a:gd name="connsiteY144" fmla="*/ 46910 h 269321"/>
                  <a:gd name="connsiteX145" fmla="*/ 245596 w 316622"/>
                  <a:gd name="connsiteY145" fmla="*/ 47622 h 269321"/>
                  <a:gd name="connsiteX146" fmla="*/ 246434 w 316622"/>
                  <a:gd name="connsiteY146" fmla="*/ 47467 h 269321"/>
                  <a:gd name="connsiteX147" fmla="*/ 248111 w 316622"/>
                  <a:gd name="connsiteY147" fmla="*/ 47905 h 269321"/>
                  <a:gd name="connsiteX148" fmla="*/ 249796 w 316622"/>
                  <a:gd name="connsiteY148" fmla="*/ 49287 h 269321"/>
                  <a:gd name="connsiteX149" fmla="*/ 250504 w 316622"/>
                  <a:gd name="connsiteY149" fmla="*/ 50676 h 269321"/>
                  <a:gd name="connsiteX150" fmla="*/ 250689 w 316622"/>
                  <a:gd name="connsiteY150" fmla="*/ 51435 h 269321"/>
                  <a:gd name="connsiteX151" fmla="*/ 251417 w 316622"/>
                  <a:gd name="connsiteY151" fmla="*/ 52260 h 269321"/>
                  <a:gd name="connsiteX152" fmla="*/ 254244 w 316622"/>
                  <a:gd name="connsiteY152" fmla="*/ 55987 h 269321"/>
                  <a:gd name="connsiteX153" fmla="*/ 255147 w 316622"/>
                  <a:gd name="connsiteY153" fmla="*/ 56171 h 269321"/>
                  <a:gd name="connsiteX154" fmla="*/ 256129 w 316622"/>
                  <a:gd name="connsiteY154" fmla="*/ 55606 h 269321"/>
                  <a:gd name="connsiteX155" fmla="*/ 256766 w 316622"/>
                  <a:gd name="connsiteY155" fmla="*/ 54805 h 269321"/>
                  <a:gd name="connsiteX156" fmla="*/ 257688 w 316622"/>
                  <a:gd name="connsiteY156" fmla="*/ 54645 h 269321"/>
                  <a:gd name="connsiteX157" fmla="*/ 259172 w 316622"/>
                  <a:gd name="connsiteY157" fmla="*/ 55014 h 269321"/>
                  <a:gd name="connsiteX158" fmla="*/ 260126 w 316622"/>
                  <a:gd name="connsiteY158" fmla="*/ 55436 h 269321"/>
                  <a:gd name="connsiteX159" fmla="*/ 260584 w 316622"/>
                  <a:gd name="connsiteY159" fmla="*/ 57049 h 269321"/>
                  <a:gd name="connsiteX160" fmla="*/ 260906 w 316622"/>
                  <a:gd name="connsiteY160" fmla="*/ 57356 h 269321"/>
                  <a:gd name="connsiteX161" fmla="*/ 261547 w 316622"/>
                  <a:gd name="connsiteY161" fmla="*/ 57009 h 269321"/>
                  <a:gd name="connsiteX162" fmla="*/ 262690 w 316622"/>
                  <a:gd name="connsiteY162" fmla="*/ 56932 h 269321"/>
                  <a:gd name="connsiteX163" fmla="*/ 264514 w 316622"/>
                  <a:gd name="connsiteY163" fmla="*/ 57330 h 269321"/>
                  <a:gd name="connsiteX164" fmla="*/ 267023 w 316622"/>
                  <a:gd name="connsiteY164" fmla="*/ 56875 h 269321"/>
                  <a:gd name="connsiteX165" fmla="*/ 269031 w 316622"/>
                  <a:gd name="connsiteY165" fmla="*/ 56202 h 269321"/>
                  <a:gd name="connsiteX166" fmla="*/ 270057 w 316622"/>
                  <a:gd name="connsiteY166" fmla="*/ 56227 h 269321"/>
                  <a:gd name="connsiteX167" fmla="*/ 271713 w 316622"/>
                  <a:gd name="connsiteY167" fmla="*/ 58108 h 269321"/>
                  <a:gd name="connsiteX168" fmla="*/ 273603 w 316622"/>
                  <a:gd name="connsiteY168" fmla="*/ 58811 h 269321"/>
                  <a:gd name="connsiteX169" fmla="*/ 277766 w 316622"/>
                  <a:gd name="connsiteY169" fmla="*/ 59378 h 269321"/>
                  <a:gd name="connsiteX170" fmla="*/ 282234 w 316622"/>
                  <a:gd name="connsiteY170" fmla="*/ 60262 h 269321"/>
                  <a:gd name="connsiteX171" fmla="*/ 283989 w 316622"/>
                  <a:gd name="connsiteY171" fmla="*/ 60976 h 269321"/>
                  <a:gd name="connsiteX172" fmla="*/ 285188 w 316622"/>
                  <a:gd name="connsiteY172" fmla="*/ 61327 h 269321"/>
                  <a:gd name="connsiteX173" fmla="*/ 285309 w 316622"/>
                  <a:gd name="connsiteY173" fmla="*/ 63812 h 269321"/>
                  <a:gd name="connsiteX174" fmla="*/ 284948 w 316622"/>
                  <a:gd name="connsiteY174" fmla="*/ 64187 h 269321"/>
                  <a:gd name="connsiteX175" fmla="*/ 280498 w 316622"/>
                  <a:gd name="connsiteY175" fmla="*/ 69161 h 269321"/>
                  <a:gd name="connsiteX176" fmla="*/ 278623 w 316622"/>
                  <a:gd name="connsiteY176" fmla="*/ 70938 h 269321"/>
                  <a:gd name="connsiteX177" fmla="*/ 277669 w 316622"/>
                  <a:gd name="connsiteY177" fmla="*/ 73471 h 269321"/>
                  <a:gd name="connsiteX178" fmla="*/ 277013 w 316622"/>
                  <a:gd name="connsiteY178" fmla="*/ 77352 h 269321"/>
                  <a:gd name="connsiteX179" fmla="*/ 275698 w 316622"/>
                  <a:gd name="connsiteY179" fmla="*/ 81034 h 269321"/>
                  <a:gd name="connsiteX180" fmla="*/ 273728 w 316622"/>
                  <a:gd name="connsiteY180" fmla="*/ 84519 h 269321"/>
                  <a:gd name="connsiteX181" fmla="*/ 273011 w 316622"/>
                  <a:gd name="connsiteY181" fmla="*/ 87132 h 269321"/>
                  <a:gd name="connsiteX182" fmla="*/ 273549 w 316622"/>
                  <a:gd name="connsiteY182" fmla="*/ 88874 h 269321"/>
                  <a:gd name="connsiteX183" fmla="*/ 273212 w 316622"/>
                  <a:gd name="connsiteY183" fmla="*/ 91607 h 269321"/>
                  <a:gd name="connsiteX184" fmla="*/ 272003 w 316622"/>
                  <a:gd name="connsiteY184" fmla="*/ 95326 h 269321"/>
                  <a:gd name="connsiteX185" fmla="*/ 271800 w 316622"/>
                  <a:gd name="connsiteY185" fmla="*/ 98132 h 269321"/>
                  <a:gd name="connsiteX186" fmla="*/ 272597 w 316622"/>
                  <a:gd name="connsiteY186" fmla="*/ 100025 h 269321"/>
                  <a:gd name="connsiteX187" fmla="*/ 273707 w 316622"/>
                  <a:gd name="connsiteY187" fmla="*/ 100413 h 269321"/>
                  <a:gd name="connsiteX188" fmla="*/ 271037 w 316622"/>
                  <a:gd name="connsiteY188" fmla="*/ 101687 h 269321"/>
                  <a:gd name="connsiteX189" fmla="*/ 270429 w 316622"/>
                  <a:gd name="connsiteY189" fmla="*/ 102801 h 269321"/>
                  <a:gd name="connsiteX190" fmla="*/ 269381 w 316622"/>
                  <a:gd name="connsiteY190" fmla="*/ 104274 h 269321"/>
                  <a:gd name="connsiteX191" fmla="*/ 267682 w 316622"/>
                  <a:gd name="connsiteY191" fmla="*/ 104893 h 269321"/>
                  <a:gd name="connsiteX192" fmla="*/ 265970 w 316622"/>
                  <a:gd name="connsiteY192" fmla="*/ 105098 h 269321"/>
                  <a:gd name="connsiteX193" fmla="*/ 264585 w 316622"/>
                  <a:gd name="connsiteY193" fmla="*/ 104903 h 269321"/>
                  <a:gd name="connsiteX194" fmla="*/ 263797 w 316622"/>
                  <a:gd name="connsiteY194" fmla="*/ 104315 h 269321"/>
                  <a:gd name="connsiteX195" fmla="*/ 263836 w 316622"/>
                  <a:gd name="connsiteY195" fmla="*/ 103767 h 269321"/>
                  <a:gd name="connsiteX196" fmla="*/ 263102 w 316622"/>
                  <a:gd name="connsiteY196" fmla="*/ 103301 h 269321"/>
                  <a:gd name="connsiteX197" fmla="*/ 261275 w 316622"/>
                  <a:gd name="connsiteY197" fmla="*/ 103315 h 269321"/>
                  <a:gd name="connsiteX198" fmla="*/ 259394 w 316622"/>
                  <a:gd name="connsiteY198" fmla="*/ 104328 h 269321"/>
                  <a:gd name="connsiteX199" fmla="*/ 257891 w 316622"/>
                  <a:gd name="connsiteY199" fmla="*/ 105982 h 269321"/>
                  <a:gd name="connsiteX200" fmla="*/ 258358 w 316622"/>
                  <a:gd name="connsiteY200" fmla="*/ 106907 h 269321"/>
                  <a:gd name="connsiteX201" fmla="*/ 259742 w 316622"/>
                  <a:gd name="connsiteY201" fmla="*/ 107151 h 269321"/>
                  <a:gd name="connsiteX202" fmla="*/ 260107 w 316622"/>
                  <a:gd name="connsiteY202" fmla="*/ 107517 h 269321"/>
                  <a:gd name="connsiteX203" fmla="*/ 260107 w 316622"/>
                  <a:gd name="connsiteY203" fmla="*/ 107992 h 269321"/>
                  <a:gd name="connsiteX204" fmla="*/ 259619 w 316622"/>
                  <a:gd name="connsiteY204" fmla="*/ 108564 h 269321"/>
                  <a:gd name="connsiteX205" fmla="*/ 259034 w 316622"/>
                  <a:gd name="connsiteY205" fmla="*/ 109541 h 269321"/>
                  <a:gd name="connsiteX206" fmla="*/ 256129 w 316622"/>
                  <a:gd name="connsiteY206" fmla="*/ 112450 h 269321"/>
                  <a:gd name="connsiteX207" fmla="*/ 253197 w 316622"/>
                  <a:gd name="connsiteY207" fmla="*/ 115382 h 269321"/>
                  <a:gd name="connsiteX208" fmla="*/ 252728 w 316622"/>
                  <a:gd name="connsiteY208" fmla="*/ 116268 h 269321"/>
                  <a:gd name="connsiteX209" fmla="*/ 251798 w 316622"/>
                  <a:gd name="connsiteY209" fmla="*/ 116887 h 269321"/>
                  <a:gd name="connsiteX210" fmla="*/ 248070 w 316622"/>
                  <a:gd name="connsiteY210" fmla="*/ 118450 h 269321"/>
                  <a:gd name="connsiteX211" fmla="*/ 247680 w 316622"/>
                  <a:gd name="connsiteY211" fmla="*/ 119076 h 269321"/>
                  <a:gd name="connsiteX212" fmla="*/ 247468 w 316622"/>
                  <a:gd name="connsiteY212" fmla="*/ 121685 h 269321"/>
                  <a:gd name="connsiteX213" fmla="*/ 247051 w 316622"/>
                  <a:gd name="connsiteY213" fmla="*/ 123826 h 269321"/>
                  <a:gd name="connsiteX214" fmla="*/ 244287 w 316622"/>
                  <a:gd name="connsiteY214" fmla="*/ 125839 h 269321"/>
                  <a:gd name="connsiteX215" fmla="*/ 241536 w 316622"/>
                  <a:gd name="connsiteY215" fmla="*/ 127842 h 269321"/>
                  <a:gd name="connsiteX216" fmla="*/ 240849 w 316622"/>
                  <a:gd name="connsiteY216" fmla="*/ 129065 h 269321"/>
                  <a:gd name="connsiteX217" fmla="*/ 240348 w 316622"/>
                  <a:gd name="connsiteY217" fmla="*/ 130480 h 269321"/>
                  <a:gd name="connsiteX218" fmla="*/ 239485 w 316622"/>
                  <a:gd name="connsiteY218" fmla="*/ 132076 h 269321"/>
                  <a:gd name="connsiteX219" fmla="*/ 239314 w 316622"/>
                  <a:gd name="connsiteY219" fmla="*/ 132919 h 269321"/>
                  <a:gd name="connsiteX220" fmla="*/ 240707 w 316622"/>
                  <a:gd name="connsiteY220" fmla="*/ 134293 h 269321"/>
                  <a:gd name="connsiteX221" fmla="*/ 240545 w 316622"/>
                  <a:gd name="connsiteY221" fmla="*/ 135429 h 269321"/>
                  <a:gd name="connsiteX222" fmla="*/ 240102 w 316622"/>
                  <a:gd name="connsiteY222" fmla="*/ 137043 h 269321"/>
                  <a:gd name="connsiteX223" fmla="*/ 238780 w 316622"/>
                  <a:gd name="connsiteY223" fmla="*/ 138186 h 269321"/>
                  <a:gd name="connsiteX224" fmla="*/ 237319 w 316622"/>
                  <a:gd name="connsiteY224" fmla="*/ 138834 h 269321"/>
                  <a:gd name="connsiteX225" fmla="*/ 237351 w 316622"/>
                  <a:gd name="connsiteY225" fmla="*/ 140590 h 269321"/>
                  <a:gd name="connsiteX226" fmla="*/ 238129 w 316622"/>
                  <a:gd name="connsiteY226" fmla="*/ 140836 h 269321"/>
                  <a:gd name="connsiteX227" fmla="*/ 239897 w 316622"/>
                  <a:gd name="connsiteY227" fmla="*/ 140706 h 269321"/>
                  <a:gd name="connsiteX228" fmla="*/ 242391 w 316622"/>
                  <a:gd name="connsiteY228" fmla="*/ 139432 h 269321"/>
                  <a:gd name="connsiteX229" fmla="*/ 244017 w 316622"/>
                  <a:gd name="connsiteY229" fmla="*/ 137794 h 269321"/>
                  <a:gd name="connsiteX230" fmla="*/ 243059 w 316622"/>
                  <a:gd name="connsiteY230" fmla="*/ 136238 h 269321"/>
                  <a:gd name="connsiteX231" fmla="*/ 242940 w 316622"/>
                  <a:gd name="connsiteY231" fmla="*/ 135933 h 269321"/>
                  <a:gd name="connsiteX232" fmla="*/ 243171 w 316622"/>
                  <a:gd name="connsiteY232" fmla="*/ 135568 h 269321"/>
                  <a:gd name="connsiteX233" fmla="*/ 245099 w 316622"/>
                  <a:gd name="connsiteY233" fmla="*/ 133875 h 269321"/>
                  <a:gd name="connsiteX234" fmla="*/ 247466 w 316622"/>
                  <a:gd name="connsiteY234" fmla="*/ 132854 h 269321"/>
                  <a:gd name="connsiteX235" fmla="*/ 250767 w 316622"/>
                  <a:gd name="connsiteY235" fmla="*/ 132664 h 269321"/>
                  <a:gd name="connsiteX236" fmla="*/ 254745 w 316622"/>
                  <a:gd name="connsiteY236" fmla="*/ 133263 h 269321"/>
                  <a:gd name="connsiteX237" fmla="*/ 255142 w 316622"/>
                  <a:gd name="connsiteY237" fmla="*/ 133516 h 269321"/>
                  <a:gd name="connsiteX238" fmla="*/ 254950 w 316622"/>
                  <a:gd name="connsiteY238" fmla="*/ 134554 h 269321"/>
                  <a:gd name="connsiteX239" fmla="*/ 255321 w 316622"/>
                  <a:gd name="connsiteY239" fmla="*/ 136085 h 269321"/>
                  <a:gd name="connsiteX240" fmla="*/ 256043 w 316622"/>
                  <a:gd name="connsiteY240" fmla="*/ 137159 h 269321"/>
                  <a:gd name="connsiteX241" fmla="*/ 255054 w 316622"/>
                  <a:gd name="connsiteY241" fmla="*/ 140205 h 269321"/>
                  <a:gd name="connsiteX242" fmla="*/ 255797 w 316622"/>
                  <a:gd name="connsiteY242" fmla="*/ 141159 h 269321"/>
                  <a:gd name="connsiteX243" fmla="*/ 256954 w 316622"/>
                  <a:gd name="connsiteY243" fmla="*/ 142299 h 269321"/>
                  <a:gd name="connsiteX244" fmla="*/ 257822 w 316622"/>
                  <a:gd name="connsiteY244" fmla="*/ 143340 h 269321"/>
                  <a:gd name="connsiteX245" fmla="*/ 259070 w 316622"/>
                  <a:gd name="connsiteY245" fmla="*/ 144296 h 269321"/>
                  <a:gd name="connsiteX246" fmla="*/ 260180 w 316622"/>
                  <a:gd name="connsiteY246" fmla="*/ 145906 h 269321"/>
                  <a:gd name="connsiteX247" fmla="*/ 260560 w 316622"/>
                  <a:gd name="connsiteY247" fmla="*/ 146818 h 269321"/>
                  <a:gd name="connsiteX248" fmla="*/ 258785 w 316622"/>
                  <a:gd name="connsiteY248" fmla="*/ 148402 h 269321"/>
                  <a:gd name="connsiteX249" fmla="*/ 255771 w 316622"/>
                  <a:gd name="connsiteY249" fmla="*/ 149886 h 269321"/>
                  <a:gd name="connsiteX250" fmla="*/ 255432 w 316622"/>
                  <a:gd name="connsiteY250" fmla="*/ 150836 h 269321"/>
                  <a:gd name="connsiteX251" fmla="*/ 255471 w 316622"/>
                  <a:gd name="connsiteY251" fmla="*/ 151916 h 269321"/>
                  <a:gd name="connsiteX252" fmla="*/ 255810 w 316622"/>
                  <a:gd name="connsiteY252" fmla="*/ 152765 h 269321"/>
                  <a:gd name="connsiteX253" fmla="*/ 257472 w 316622"/>
                  <a:gd name="connsiteY253" fmla="*/ 153857 h 269321"/>
                  <a:gd name="connsiteX254" fmla="*/ 259263 w 316622"/>
                  <a:gd name="connsiteY254" fmla="*/ 156327 h 269321"/>
                  <a:gd name="connsiteX255" fmla="*/ 260396 w 316622"/>
                  <a:gd name="connsiteY255" fmla="*/ 158528 h 269321"/>
                  <a:gd name="connsiteX256" fmla="*/ 262881 w 316622"/>
                  <a:gd name="connsiteY256" fmla="*/ 160637 h 269321"/>
                  <a:gd name="connsiteX257" fmla="*/ 263486 w 316622"/>
                  <a:gd name="connsiteY257" fmla="*/ 161261 h 269321"/>
                  <a:gd name="connsiteX258" fmla="*/ 263331 w 316622"/>
                  <a:gd name="connsiteY258" fmla="*/ 161788 h 269321"/>
                  <a:gd name="connsiteX259" fmla="*/ 262676 w 316622"/>
                  <a:gd name="connsiteY259" fmla="*/ 162686 h 269321"/>
                  <a:gd name="connsiteX260" fmla="*/ 261826 w 316622"/>
                  <a:gd name="connsiteY260" fmla="*/ 165676 h 269321"/>
                  <a:gd name="connsiteX261" fmla="*/ 260811 w 316622"/>
                  <a:gd name="connsiteY261" fmla="*/ 166151 h 269321"/>
                  <a:gd name="connsiteX262" fmla="*/ 259679 w 316622"/>
                  <a:gd name="connsiteY262" fmla="*/ 166344 h 269321"/>
                  <a:gd name="connsiteX263" fmla="*/ 256607 w 316622"/>
                  <a:gd name="connsiteY263" fmla="*/ 168532 h 269321"/>
                  <a:gd name="connsiteX264" fmla="*/ 255237 w 316622"/>
                  <a:gd name="connsiteY264" fmla="*/ 168267 h 269321"/>
                  <a:gd name="connsiteX265" fmla="*/ 253290 w 316622"/>
                  <a:gd name="connsiteY265" fmla="*/ 168295 h 269321"/>
                  <a:gd name="connsiteX266" fmla="*/ 251862 w 316622"/>
                  <a:gd name="connsiteY266" fmla="*/ 169016 h 269321"/>
                  <a:gd name="connsiteX267" fmla="*/ 252018 w 316622"/>
                  <a:gd name="connsiteY267" fmla="*/ 170378 h 269321"/>
                  <a:gd name="connsiteX268" fmla="*/ 253270 w 316622"/>
                  <a:gd name="connsiteY268" fmla="*/ 171624 h 269321"/>
                  <a:gd name="connsiteX269" fmla="*/ 254006 w 316622"/>
                  <a:gd name="connsiteY269" fmla="*/ 172980 h 269321"/>
                  <a:gd name="connsiteX270" fmla="*/ 254304 w 316622"/>
                  <a:gd name="connsiteY270" fmla="*/ 174390 h 269321"/>
                  <a:gd name="connsiteX271" fmla="*/ 255695 w 316622"/>
                  <a:gd name="connsiteY271" fmla="*/ 175434 h 269321"/>
                  <a:gd name="connsiteX272" fmla="*/ 257647 w 316622"/>
                  <a:gd name="connsiteY272" fmla="*/ 176058 h 269321"/>
                  <a:gd name="connsiteX273" fmla="*/ 258764 w 316622"/>
                  <a:gd name="connsiteY273" fmla="*/ 176100 h 269321"/>
                  <a:gd name="connsiteX274" fmla="*/ 259494 w 316622"/>
                  <a:gd name="connsiteY274" fmla="*/ 176475 h 269321"/>
                  <a:gd name="connsiteX275" fmla="*/ 259932 w 316622"/>
                  <a:gd name="connsiteY275" fmla="*/ 176958 h 269321"/>
                  <a:gd name="connsiteX276" fmla="*/ 260772 w 316622"/>
                  <a:gd name="connsiteY276" fmla="*/ 179974 h 269321"/>
                  <a:gd name="connsiteX277" fmla="*/ 260269 w 316622"/>
                  <a:gd name="connsiteY277" fmla="*/ 180730 h 269321"/>
                  <a:gd name="connsiteX278" fmla="*/ 259217 w 316622"/>
                  <a:gd name="connsiteY278" fmla="*/ 181052 h 269321"/>
                  <a:gd name="connsiteX279" fmla="*/ 258589 w 316622"/>
                  <a:gd name="connsiteY279" fmla="*/ 182291 h 269321"/>
                  <a:gd name="connsiteX280" fmla="*/ 257334 w 316622"/>
                  <a:gd name="connsiteY280" fmla="*/ 184118 h 269321"/>
                  <a:gd name="connsiteX281" fmla="*/ 256622 w 316622"/>
                  <a:gd name="connsiteY281" fmla="*/ 185583 h 269321"/>
                  <a:gd name="connsiteX282" fmla="*/ 257410 w 316622"/>
                  <a:gd name="connsiteY282" fmla="*/ 186872 h 269321"/>
                  <a:gd name="connsiteX283" fmla="*/ 257746 w 316622"/>
                  <a:gd name="connsiteY283" fmla="*/ 187826 h 269321"/>
                  <a:gd name="connsiteX284" fmla="*/ 257325 w 316622"/>
                  <a:gd name="connsiteY284" fmla="*/ 188808 h 269321"/>
                  <a:gd name="connsiteX285" fmla="*/ 257887 w 316622"/>
                  <a:gd name="connsiteY285" fmla="*/ 190337 h 269321"/>
                  <a:gd name="connsiteX286" fmla="*/ 259370 w 316622"/>
                  <a:gd name="connsiteY286" fmla="*/ 191849 h 269321"/>
                  <a:gd name="connsiteX287" fmla="*/ 263398 w 316622"/>
                  <a:gd name="connsiteY287" fmla="*/ 193974 h 269321"/>
                  <a:gd name="connsiteX288" fmla="*/ 267138 w 316622"/>
                  <a:gd name="connsiteY288" fmla="*/ 195701 h 269321"/>
                  <a:gd name="connsiteX289" fmla="*/ 268295 w 316622"/>
                  <a:gd name="connsiteY289" fmla="*/ 195988 h 269321"/>
                  <a:gd name="connsiteX290" fmla="*/ 273348 w 316622"/>
                  <a:gd name="connsiteY290" fmla="*/ 194877 h 269321"/>
                  <a:gd name="connsiteX291" fmla="*/ 274184 w 316622"/>
                  <a:gd name="connsiteY291" fmla="*/ 194973 h 269321"/>
                  <a:gd name="connsiteX292" fmla="*/ 274799 w 316622"/>
                  <a:gd name="connsiteY292" fmla="*/ 196296 h 269321"/>
                  <a:gd name="connsiteX293" fmla="*/ 275067 w 316622"/>
                  <a:gd name="connsiteY293" fmla="*/ 197186 h 269321"/>
                  <a:gd name="connsiteX294" fmla="*/ 274499 w 316622"/>
                  <a:gd name="connsiteY294" fmla="*/ 198527 h 269321"/>
                  <a:gd name="connsiteX295" fmla="*/ 273132 w 316622"/>
                  <a:gd name="connsiteY295" fmla="*/ 200372 h 269321"/>
                  <a:gd name="connsiteX296" fmla="*/ 271651 w 316622"/>
                  <a:gd name="connsiteY296" fmla="*/ 201842 h 269321"/>
                  <a:gd name="connsiteX297" fmla="*/ 270753 w 316622"/>
                  <a:gd name="connsiteY297" fmla="*/ 203091 h 269321"/>
                  <a:gd name="connsiteX298" fmla="*/ 270940 w 316622"/>
                  <a:gd name="connsiteY298" fmla="*/ 204224 h 269321"/>
                  <a:gd name="connsiteX299" fmla="*/ 270999 w 316622"/>
                  <a:gd name="connsiteY299" fmla="*/ 205731 h 269321"/>
                  <a:gd name="connsiteX300" fmla="*/ 269794 w 316622"/>
                  <a:gd name="connsiteY300" fmla="*/ 206182 h 269321"/>
                  <a:gd name="connsiteX301" fmla="*/ 269755 w 316622"/>
                  <a:gd name="connsiteY301" fmla="*/ 205884 h 269321"/>
                  <a:gd name="connsiteX302" fmla="*/ 269258 w 316622"/>
                  <a:gd name="connsiteY302" fmla="*/ 205630 h 269321"/>
                  <a:gd name="connsiteX303" fmla="*/ 268829 w 316622"/>
                  <a:gd name="connsiteY303" fmla="*/ 205780 h 269321"/>
                  <a:gd name="connsiteX304" fmla="*/ 268498 w 316622"/>
                  <a:gd name="connsiteY304" fmla="*/ 206107 h 269321"/>
                  <a:gd name="connsiteX305" fmla="*/ 268446 w 316622"/>
                  <a:gd name="connsiteY305" fmla="*/ 206687 h 269321"/>
                  <a:gd name="connsiteX306" fmla="*/ 265877 w 316622"/>
                  <a:gd name="connsiteY306" fmla="*/ 207649 h 269321"/>
                  <a:gd name="connsiteX307" fmla="*/ 264106 w 316622"/>
                  <a:gd name="connsiteY307" fmla="*/ 208646 h 269321"/>
                  <a:gd name="connsiteX308" fmla="*/ 257103 w 316622"/>
                  <a:gd name="connsiteY308" fmla="*/ 214594 h 269321"/>
                  <a:gd name="connsiteX309" fmla="*/ 253827 w 316622"/>
                  <a:gd name="connsiteY309" fmla="*/ 216336 h 269321"/>
                  <a:gd name="connsiteX310" fmla="*/ 253182 w 316622"/>
                  <a:gd name="connsiteY310" fmla="*/ 217385 h 269321"/>
                  <a:gd name="connsiteX311" fmla="*/ 252514 w 316622"/>
                  <a:gd name="connsiteY311" fmla="*/ 219345 h 269321"/>
                  <a:gd name="connsiteX312" fmla="*/ 250590 w 316622"/>
                  <a:gd name="connsiteY312" fmla="*/ 221026 h 269321"/>
                  <a:gd name="connsiteX313" fmla="*/ 248906 w 316622"/>
                  <a:gd name="connsiteY313" fmla="*/ 221825 h 269321"/>
                  <a:gd name="connsiteX314" fmla="*/ 244734 w 316622"/>
                  <a:gd name="connsiteY314" fmla="*/ 222646 h 269321"/>
                  <a:gd name="connsiteX315" fmla="*/ 240545 w 316622"/>
                  <a:gd name="connsiteY315" fmla="*/ 224426 h 269321"/>
                  <a:gd name="connsiteX316" fmla="*/ 238658 w 316622"/>
                  <a:gd name="connsiteY316" fmla="*/ 223659 h 269321"/>
                  <a:gd name="connsiteX317" fmla="*/ 233769 w 316622"/>
                  <a:gd name="connsiteY317" fmla="*/ 223741 h 269321"/>
                  <a:gd name="connsiteX318" fmla="*/ 230720 w 316622"/>
                  <a:gd name="connsiteY318" fmla="*/ 221596 h 269321"/>
                  <a:gd name="connsiteX319" fmla="*/ 224859 w 316622"/>
                  <a:gd name="connsiteY319" fmla="*/ 220235 h 269321"/>
                  <a:gd name="connsiteX320" fmla="*/ 222950 w 316622"/>
                  <a:gd name="connsiteY320" fmla="*/ 217107 h 269321"/>
                  <a:gd name="connsiteX321" fmla="*/ 220281 w 316622"/>
                  <a:gd name="connsiteY321" fmla="*/ 216904 h 269321"/>
                  <a:gd name="connsiteX322" fmla="*/ 218532 w 316622"/>
                  <a:gd name="connsiteY322" fmla="*/ 216998 h 269321"/>
                  <a:gd name="connsiteX323" fmla="*/ 217487 w 316622"/>
                  <a:gd name="connsiteY323" fmla="*/ 216524 h 269321"/>
                  <a:gd name="connsiteX324" fmla="*/ 217215 w 316622"/>
                  <a:gd name="connsiteY324" fmla="*/ 215456 h 269321"/>
                  <a:gd name="connsiteX325" fmla="*/ 217191 w 316622"/>
                  <a:gd name="connsiteY325" fmla="*/ 214427 h 269321"/>
                  <a:gd name="connsiteX326" fmla="*/ 215339 w 316622"/>
                  <a:gd name="connsiteY326" fmla="*/ 214901 h 269321"/>
                  <a:gd name="connsiteX327" fmla="*/ 213922 w 316622"/>
                  <a:gd name="connsiteY327" fmla="*/ 214901 h 269321"/>
                  <a:gd name="connsiteX328" fmla="*/ 213077 w 316622"/>
                  <a:gd name="connsiteY328" fmla="*/ 215313 h 269321"/>
                  <a:gd name="connsiteX329" fmla="*/ 212410 w 316622"/>
                  <a:gd name="connsiteY329" fmla="*/ 215789 h 269321"/>
                  <a:gd name="connsiteX330" fmla="*/ 211622 w 316622"/>
                  <a:gd name="connsiteY330" fmla="*/ 215485 h 269321"/>
                  <a:gd name="connsiteX331" fmla="*/ 211164 w 316622"/>
                  <a:gd name="connsiteY331" fmla="*/ 215587 h 269321"/>
                  <a:gd name="connsiteX332" fmla="*/ 211205 w 316622"/>
                  <a:gd name="connsiteY332" fmla="*/ 216193 h 269321"/>
                  <a:gd name="connsiteX333" fmla="*/ 209504 w 316622"/>
                  <a:gd name="connsiteY333" fmla="*/ 216344 h 269321"/>
                  <a:gd name="connsiteX334" fmla="*/ 207660 w 316622"/>
                  <a:gd name="connsiteY334" fmla="*/ 215973 h 269321"/>
                  <a:gd name="connsiteX335" fmla="*/ 202818 w 316622"/>
                  <a:gd name="connsiteY335" fmla="*/ 214355 h 269321"/>
                  <a:gd name="connsiteX336" fmla="*/ 202075 w 316622"/>
                  <a:gd name="connsiteY336" fmla="*/ 214108 h 269321"/>
                  <a:gd name="connsiteX337" fmla="*/ 198715 w 316622"/>
                  <a:gd name="connsiteY337" fmla="*/ 213482 h 269321"/>
                  <a:gd name="connsiteX338" fmla="*/ 197357 w 316622"/>
                  <a:gd name="connsiteY338" fmla="*/ 212836 h 269321"/>
                  <a:gd name="connsiteX339" fmla="*/ 196258 w 316622"/>
                  <a:gd name="connsiteY339" fmla="*/ 211236 h 269321"/>
                  <a:gd name="connsiteX340" fmla="*/ 195418 w 316622"/>
                  <a:gd name="connsiteY340" fmla="*/ 210730 h 269321"/>
                  <a:gd name="connsiteX341" fmla="*/ 194921 w 316622"/>
                  <a:gd name="connsiteY341" fmla="*/ 210427 h 269321"/>
                  <a:gd name="connsiteX342" fmla="*/ 191786 w 316622"/>
                  <a:gd name="connsiteY342" fmla="*/ 211235 h 269321"/>
                  <a:gd name="connsiteX343" fmla="*/ 190698 w 316622"/>
                  <a:gd name="connsiteY343" fmla="*/ 212494 h 269321"/>
                  <a:gd name="connsiteX344" fmla="*/ 188998 w 316622"/>
                  <a:gd name="connsiteY344" fmla="*/ 213967 h 269321"/>
                  <a:gd name="connsiteX345" fmla="*/ 177370 w 316622"/>
                  <a:gd name="connsiteY345" fmla="*/ 221183 h 269321"/>
                  <a:gd name="connsiteX346" fmla="*/ 175247 w 316622"/>
                  <a:gd name="connsiteY346" fmla="*/ 224201 h 269321"/>
                  <a:gd name="connsiteX347" fmla="*/ 172790 w 316622"/>
                  <a:gd name="connsiteY347" fmla="*/ 228639 h 269321"/>
                  <a:gd name="connsiteX348" fmla="*/ 172598 w 316622"/>
                  <a:gd name="connsiteY348" fmla="*/ 230707 h 269321"/>
                  <a:gd name="connsiteX349" fmla="*/ 173656 w 316622"/>
                  <a:gd name="connsiteY349" fmla="*/ 237309 h 269321"/>
                  <a:gd name="connsiteX350" fmla="*/ 176020 w 316622"/>
                  <a:gd name="connsiteY350" fmla="*/ 240769 h 269321"/>
                  <a:gd name="connsiteX351" fmla="*/ 176320 w 316622"/>
                  <a:gd name="connsiteY351" fmla="*/ 241569 h 269321"/>
                  <a:gd name="connsiteX352" fmla="*/ 175010 w 316622"/>
                  <a:gd name="connsiteY352" fmla="*/ 241573 h 269321"/>
                  <a:gd name="connsiteX353" fmla="*/ 172809 w 316622"/>
                  <a:gd name="connsiteY353" fmla="*/ 241141 h 269321"/>
                  <a:gd name="connsiteX354" fmla="*/ 170982 w 316622"/>
                  <a:gd name="connsiteY354" fmla="*/ 240607 h 269321"/>
                  <a:gd name="connsiteX355" fmla="*/ 169244 w 316622"/>
                  <a:gd name="connsiteY355" fmla="*/ 240905 h 269321"/>
                  <a:gd name="connsiteX356" fmla="*/ 167569 w 316622"/>
                  <a:gd name="connsiteY356" fmla="*/ 241620 h 269321"/>
                  <a:gd name="connsiteX357" fmla="*/ 166104 w 316622"/>
                  <a:gd name="connsiteY357" fmla="*/ 242052 h 269321"/>
                  <a:gd name="connsiteX358" fmla="*/ 165053 w 316622"/>
                  <a:gd name="connsiteY358" fmla="*/ 242173 h 269321"/>
                  <a:gd name="connsiteX359" fmla="*/ 164349 w 316622"/>
                  <a:gd name="connsiteY359" fmla="*/ 242585 h 269321"/>
                  <a:gd name="connsiteX360" fmla="*/ 164012 w 316622"/>
                  <a:gd name="connsiteY360" fmla="*/ 243409 h 269321"/>
                  <a:gd name="connsiteX361" fmla="*/ 163943 w 316622"/>
                  <a:gd name="connsiteY361" fmla="*/ 243985 h 269321"/>
                  <a:gd name="connsiteX362" fmla="*/ 162092 w 316622"/>
                  <a:gd name="connsiteY362" fmla="*/ 243843 h 269321"/>
                  <a:gd name="connsiteX363" fmla="*/ 157812 w 316622"/>
                  <a:gd name="connsiteY363" fmla="*/ 242658 h 269321"/>
                  <a:gd name="connsiteX364" fmla="*/ 153964 w 316622"/>
                  <a:gd name="connsiteY364" fmla="*/ 241841 h 269321"/>
                  <a:gd name="connsiteX365" fmla="*/ 151708 w 316622"/>
                  <a:gd name="connsiteY365" fmla="*/ 242770 h 269321"/>
                  <a:gd name="connsiteX366" fmla="*/ 150256 w 316622"/>
                  <a:gd name="connsiteY366" fmla="*/ 243638 h 269321"/>
                  <a:gd name="connsiteX367" fmla="*/ 149235 w 316622"/>
                  <a:gd name="connsiteY367" fmla="*/ 243505 h 269321"/>
                  <a:gd name="connsiteX368" fmla="*/ 148460 w 316622"/>
                  <a:gd name="connsiteY368" fmla="*/ 242592 h 269321"/>
                  <a:gd name="connsiteX369" fmla="*/ 147940 w 316622"/>
                  <a:gd name="connsiteY369" fmla="*/ 241698 h 269321"/>
                  <a:gd name="connsiteX370" fmla="*/ 146432 w 316622"/>
                  <a:gd name="connsiteY370" fmla="*/ 240878 h 269321"/>
                  <a:gd name="connsiteX371" fmla="*/ 143034 w 316622"/>
                  <a:gd name="connsiteY371" fmla="*/ 239645 h 269321"/>
                  <a:gd name="connsiteX372" fmla="*/ 143208 w 316622"/>
                  <a:gd name="connsiteY372" fmla="*/ 239050 h 269321"/>
                  <a:gd name="connsiteX373" fmla="*/ 143789 w 316622"/>
                  <a:gd name="connsiteY373" fmla="*/ 238220 h 269321"/>
                  <a:gd name="connsiteX374" fmla="*/ 143772 w 316622"/>
                  <a:gd name="connsiteY374" fmla="*/ 237708 h 269321"/>
                  <a:gd name="connsiteX375" fmla="*/ 143118 w 316622"/>
                  <a:gd name="connsiteY375" fmla="*/ 236947 h 269321"/>
                  <a:gd name="connsiteX376" fmla="*/ 139985 w 316622"/>
                  <a:gd name="connsiteY376" fmla="*/ 236130 h 269321"/>
                  <a:gd name="connsiteX377" fmla="*/ 138508 w 316622"/>
                  <a:gd name="connsiteY377" fmla="*/ 235924 h 269321"/>
                  <a:gd name="connsiteX378" fmla="*/ 137568 w 316622"/>
                  <a:gd name="connsiteY378" fmla="*/ 236486 h 269321"/>
                  <a:gd name="connsiteX379" fmla="*/ 136892 w 316622"/>
                  <a:gd name="connsiteY379" fmla="*/ 237174 h 269321"/>
                  <a:gd name="connsiteX380" fmla="*/ 135147 w 316622"/>
                  <a:gd name="connsiteY380" fmla="*/ 234643 h 269321"/>
                  <a:gd name="connsiteX381" fmla="*/ 133906 w 316622"/>
                  <a:gd name="connsiteY381" fmla="*/ 234128 h 269321"/>
                  <a:gd name="connsiteX382" fmla="*/ 132027 w 316622"/>
                  <a:gd name="connsiteY382" fmla="*/ 234043 h 269321"/>
                  <a:gd name="connsiteX383" fmla="*/ 129879 w 316622"/>
                  <a:gd name="connsiteY383" fmla="*/ 233270 h 269321"/>
                  <a:gd name="connsiteX384" fmla="*/ 127643 w 316622"/>
                  <a:gd name="connsiteY384" fmla="*/ 232283 h 269321"/>
                  <a:gd name="connsiteX385" fmla="*/ 122213 w 316622"/>
                  <a:gd name="connsiteY385" fmla="*/ 230703 h 269321"/>
                  <a:gd name="connsiteX386" fmla="*/ 120718 w 316622"/>
                  <a:gd name="connsiteY386" fmla="*/ 230514 h 269321"/>
                  <a:gd name="connsiteX387" fmla="*/ 120120 w 316622"/>
                  <a:gd name="connsiteY387" fmla="*/ 230764 h 269321"/>
                  <a:gd name="connsiteX388" fmla="*/ 119721 w 316622"/>
                  <a:gd name="connsiteY388" fmla="*/ 231709 h 269321"/>
                  <a:gd name="connsiteX389" fmla="*/ 119505 w 316622"/>
                  <a:gd name="connsiteY389" fmla="*/ 234377 h 269321"/>
                  <a:gd name="connsiteX390" fmla="*/ 119276 w 316622"/>
                  <a:gd name="connsiteY390" fmla="*/ 234672 h 269321"/>
                  <a:gd name="connsiteX391" fmla="*/ 116756 w 316622"/>
                  <a:gd name="connsiteY391" fmla="*/ 234761 h 269321"/>
                  <a:gd name="connsiteX392" fmla="*/ 113651 w 316622"/>
                  <a:gd name="connsiteY392" fmla="*/ 234390 h 269321"/>
                  <a:gd name="connsiteX393" fmla="*/ 112228 w 316622"/>
                  <a:gd name="connsiteY393" fmla="*/ 234574 h 269321"/>
                  <a:gd name="connsiteX394" fmla="*/ 110958 w 316622"/>
                  <a:gd name="connsiteY394" fmla="*/ 234583 h 269321"/>
                  <a:gd name="connsiteX395" fmla="*/ 109762 w 316622"/>
                  <a:gd name="connsiteY395" fmla="*/ 233877 h 269321"/>
                  <a:gd name="connsiteX396" fmla="*/ 104399 w 316622"/>
                  <a:gd name="connsiteY396" fmla="*/ 234685 h 269321"/>
                  <a:gd name="connsiteX397" fmla="*/ 103507 w 316622"/>
                  <a:gd name="connsiteY397" fmla="*/ 234291 h 269321"/>
                  <a:gd name="connsiteX398" fmla="*/ 102212 w 316622"/>
                  <a:gd name="connsiteY398" fmla="*/ 233086 h 269321"/>
                  <a:gd name="connsiteX399" fmla="*/ 100769 w 316622"/>
                  <a:gd name="connsiteY399" fmla="*/ 232114 h 269321"/>
                  <a:gd name="connsiteX400" fmla="*/ 99647 w 316622"/>
                  <a:gd name="connsiteY400" fmla="*/ 231615 h 269321"/>
                  <a:gd name="connsiteX401" fmla="*/ 98691 w 316622"/>
                  <a:gd name="connsiteY401" fmla="*/ 231043 h 269321"/>
                  <a:gd name="connsiteX402" fmla="*/ 97822 w 316622"/>
                  <a:gd name="connsiteY402" fmla="*/ 230950 h 269321"/>
                  <a:gd name="connsiteX403" fmla="*/ 96499 w 316622"/>
                  <a:gd name="connsiteY403" fmla="*/ 231504 h 269321"/>
                  <a:gd name="connsiteX404" fmla="*/ 94670 w 316622"/>
                  <a:gd name="connsiteY404" fmla="*/ 231739 h 269321"/>
                  <a:gd name="connsiteX405" fmla="*/ 93152 w 316622"/>
                  <a:gd name="connsiteY405" fmla="*/ 231667 h 269321"/>
                  <a:gd name="connsiteX406" fmla="*/ 92342 w 316622"/>
                  <a:gd name="connsiteY406" fmla="*/ 231748 h 269321"/>
                  <a:gd name="connsiteX407" fmla="*/ 88942 w 316622"/>
                  <a:gd name="connsiteY407" fmla="*/ 228789 h 269321"/>
                  <a:gd name="connsiteX408" fmla="*/ 88445 w 316622"/>
                  <a:gd name="connsiteY408" fmla="*/ 227979 h 269321"/>
                  <a:gd name="connsiteX409" fmla="*/ 86752 w 316622"/>
                  <a:gd name="connsiteY409" fmla="*/ 227754 h 269321"/>
                  <a:gd name="connsiteX410" fmla="*/ 84660 w 316622"/>
                  <a:gd name="connsiteY410" fmla="*/ 227718 h 269321"/>
                  <a:gd name="connsiteX411" fmla="*/ 79317 w 316622"/>
                  <a:gd name="connsiteY411" fmla="*/ 225799 h 269321"/>
                  <a:gd name="connsiteX412" fmla="*/ 76885 w 316622"/>
                  <a:gd name="connsiteY412" fmla="*/ 224768 h 269321"/>
                  <a:gd name="connsiteX413" fmla="*/ 76529 w 316622"/>
                  <a:gd name="connsiteY413" fmla="*/ 224155 h 269321"/>
                  <a:gd name="connsiteX414" fmla="*/ 76562 w 316622"/>
                  <a:gd name="connsiteY414" fmla="*/ 223659 h 269321"/>
                  <a:gd name="connsiteX415" fmla="*/ 76147 w 316622"/>
                  <a:gd name="connsiteY415" fmla="*/ 223766 h 269321"/>
                  <a:gd name="connsiteX416" fmla="*/ 75397 w 316622"/>
                  <a:gd name="connsiteY416" fmla="*/ 224643 h 269321"/>
                  <a:gd name="connsiteX417" fmla="*/ 75004 w 316622"/>
                  <a:gd name="connsiteY417" fmla="*/ 225358 h 269321"/>
                  <a:gd name="connsiteX418" fmla="*/ 74484 w 316622"/>
                  <a:gd name="connsiteY418" fmla="*/ 225492 h 269321"/>
                  <a:gd name="connsiteX419" fmla="*/ 73716 w 316622"/>
                  <a:gd name="connsiteY419" fmla="*/ 225381 h 269321"/>
                  <a:gd name="connsiteX420" fmla="*/ 73007 w 316622"/>
                  <a:gd name="connsiteY420" fmla="*/ 224978 h 269321"/>
                  <a:gd name="connsiteX421" fmla="*/ 72573 w 316622"/>
                  <a:gd name="connsiteY421" fmla="*/ 224459 h 269321"/>
                  <a:gd name="connsiteX422" fmla="*/ 73038 w 316622"/>
                  <a:gd name="connsiteY422" fmla="*/ 223551 h 269321"/>
                  <a:gd name="connsiteX423" fmla="*/ 73852 w 316622"/>
                  <a:gd name="connsiteY423" fmla="*/ 222367 h 269321"/>
                  <a:gd name="connsiteX424" fmla="*/ 74190 w 316622"/>
                  <a:gd name="connsiteY424" fmla="*/ 221078 h 269321"/>
                  <a:gd name="connsiteX425" fmla="*/ 74116 w 316622"/>
                  <a:gd name="connsiteY425" fmla="*/ 219924 h 269321"/>
                  <a:gd name="connsiteX426" fmla="*/ 72766 w 316622"/>
                  <a:gd name="connsiteY426" fmla="*/ 219183 h 269321"/>
                  <a:gd name="connsiteX427" fmla="*/ 70781 w 316622"/>
                  <a:gd name="connsiteY427" fmla="*/ 218874 h 269321"/>
                  <a:gd name="connsiteX428" fmla="*/ 69329 w 316622"/>
                  <a:gd name="connsiteY428" fmla="*/ 218786 h 269321"/>
                  <a:gd name="connsiteX429" fmla="*/ 67434 w 316622"/>
                  <a:gd name="connsiteY429" fmla="*/ 218126 h 269321"/>
                  <a:gd name="connsiteX430" fmla="*/ 66541 w 316622"/>
                  <a:gd name="connsiteY430" fmla="*/ 217650 h 269321"/>
                  <a:gd name="connsiteX431" fmla="*/ 65668 w 316622"/>
                  <a:gd name="connsiteY431" fmla="*/ 216364 h 269321"/>
                  <a:gd name="connsiteX432" fmla="*/ 65639 w 316622"/>
                  <a:gd name="connsiteY432" fmla="*/ 215428 h 269321"/>
                  <a:gd name="connsiteX433" fmla="*/ 69234 w 316622"/>
                  <a:gd name="connsiteY433" fmla="*/ 214602 h 269321"/>
                  <a:gd name="connsiteX434" fmla="*/ 72476 w 316622"/>
                  <a:gd name="connsiteY434" fmla="*/ 211216 h 269321"/>
                  <a:gd name="connsiteX435" fmla="*/ 75546 w 316622"/>
                  <a:gd name="connsiteY435" fmla="*/ 198890 h 269321"/>
                  <a:gd name="connsiteX436" fmla="*/ 77768 w 316622"/>
                  <a:gd name="connsiteY436" fmla="*/ 184245 h 269321"/>
                  <a:gd name="connsiteX437" fmla="*/ 79420 w 316622"/>
                  <a:gd name="connsiteY437" fmla="*/ 181469 h 269321"/>
                  <a:gd name="connsiteX438" fmla="*/ 81495 w 316622"/>
                  <a:gd name="connsiteY438" fmla="*/ 180706 h 269321"/>
                  <a:gd name="connsiteX439" fmla="*/ 79817 w 316622"/>
                  <a:gd name="connsiteY439" fmla="*/ 178684 h 269321"/>
                  <a:gd name="connsiteX440" fmla="*/ 78766 w 316622"/>
                  <a:gd name="connsiteY440" fmla="*/ 179708 h 269321"/>
                  <a:gd name="connsiteX441" fmla="*/ 78325 w 316622"/>
                  <a:gd name="connsiteY441" fmla="*/ 180794 h 269321"/>
                  <a:gd name="connsiteX442" fmla="*/ 77775 w 316622"/>
                  <a:gd name="connsiteY442" fmla="*/ 181336 h 269321"/>
                  <a:gd name="connsiteX443" fmla="*/ 79016 w 316622"/>
                  <a:gd name="connsiteY443" fmla="*/ 167825 h 269321"/>
                  <a:gd name="connsiteX444" fmla="*/ 79901 w 316622"/>
                  <a:gd name="connsiteY444" fmla="*/ 162861 h 269321"/>
                  <a:gd name="connsiteX445" fmla="*/ 81406 w 316622"/>
                  <a:gd name="connsiteY445" fmla="*/ 157650 h 269321"/>
                  <a:gd name="connsiteX446" fmla="*/ 84485 w 316622"/>
                  <a:gd name="connsiteY446" fmla="*/ 159720 h 269321"/>
                  <a:gd name="connsiteX447" fmla="*/ 87037 w 316622"/>
                  <a:gd name="connsiteY447" fmla="*/ 161817 h 269321"/>
                  <a:gd name="connsiteX448" fmla="*/ 88357 w 316622"/>
                  <a:gd name="connsiteY448" fmla="*/ 163636 h 269321"/>
                  <a:gd name="connsiteX449" fmla="*/ 90027 w 316622"/>
                  <a:gd name="connsiteY449" fmla="*/ 169686 h 269321"/>
                  <a:gd name="connsiteX450" fmla="*/ 91290 w 316622"/>
                  <a:gd name="connsiteY450" fmla="*/ 170954 h 269321"/>
                  <a:gd name="connsiteX451" fmla="*/ 93181 w 316622"/>
                  <a:gd name="connsiteY451" fmla="*/ 172226 h 269321"/>
                  <a:gd name="connsiteX452" fmla="*/ 92434 w 316622"/>
                  <a:gd name="connsiteY452" fmla="*/ 170837 h 269321"/>
                  <a:gd name="connsiteX453" fmla="*/ 91133 w 316622"/>
                  <a:gd name="connsiteY453" fmla="*/ 169776 h 269321"/>
                  <a:gd name="connsiteX454" fmla="*/ 89099 w 316622"/>
                  <a:gd name="connsiteY454" fmla="*/ 161709 h 269321"/>
                  <a:gd name="connsiteX455" fmla="*/ 87823 w 316622"/>
                  <a:gd name="connsiteY455" fmla="*/ 159420 h 269321"/>
                  <a:gd name="connsiteX456" fmla="*/ 85836 w 316622"/>
                  <a:gd name="connsiteY456" fmla="*/ 157492 h 269321"/>
                  <a:gd name="connsiteX457" fmla="*/ 79438 w 316622"/>
                  <a:gd name="connsiteY457" fmla="*/ 153428 h 269321"/>
                  <a:gd name="connsiteX458" fmla="*/ 78863 w 316622"/>
                  <a:gd name="connsiteY458" fmla="*/ 152643 h 269321"/>
                  <a:gd name="connsiteX459" fmla="*/ 78554 w 316622"/>
                  <a:gd name="connsiteY459" fmla="*/ 151089 h 269321"/>
                  <a:gd name="connsiteX460" fmla="*/ 80668 w 316622"/>
                  <a:gd name="connsiteY460" fmla="*/ 151155 h 269321"/>
                  <a:gd name="connsiteX461" fmla="*/ 82495 w 316622"/>
                  <a:gd name="connsiteY461" fmla="*/ 151910 h 269321"/>
                  <a:gd name="connsiteX462" fmla="*/ 82279 w 316622"/>
                  <a:gd name="connsiteY462" fmla="*/ 151040 h 269321"/>
                  <a:gd name="connsiteX463" fmla="*/ 81737 w 316622"/>
                  <a:gd name="connsiteY463" fmla="*/ 150131 h 269321"/>
                  <a:gd name="connsiteX464" fmla="*/ 80889 w 316622"/>
                  <a:gd name="connsiteY464" fmla="*/ 146830 h 269321"/>
                  <a:gd name="connsiteX465" fmla="*/ 80181 w 316622"/>
                  <a:gd name="connsiteY465" fmla="*/ 139107 h 269321"/>
                  <a:gd name="connsiteX466" fmla="*/ 80277 w 316622"/>
                  <a:gd name="connsiteY466" fmla="*/ 137782 h 269321"/>
                  <a:gd name="connsiteX467" fmla="*/ 79962 w 316622"/>
                  <a:gd name="connsiteY467" fmla="*/ 136157 h 269321"/>
                  <a:gd name="connsiteX468" fmla="*/ 77916 w 316622"/>
                  <a:gd name="connsiteY468" fmla="*/ 135793 h 269321"/>
                  <a:gd name="connsiteX469" fmla="*/ 76280 w 316622"/>
                  <a:gd name="connsiteY469" fmla="*/ 135726 h 269321"/>
                  <a:gd name="connsiteX470" fmla="*/ 74518 w 316622"/>
                  <a:gd name="connsiteY470" fmla="*/ 135084 h 269321"/>
                  <a:gd name="connsiteX471" fmla="*/ 65805 w 316622"/>
                  <a:gd name="connsiteY471" fmla="*/ 130514 h 269321"/>
                  <a:gd name="connsiteX472" fmla="*/ 62822 w 316622"/>
                  <a:gd name="connsiteY472" fmla="*/ 125790 h 269321"/>
                  <a:gd name="connsiteX473" fmla="*/ 59772 w 316622"/>
                  <a:gd name="connsiteY473" fmla="*/ 122297 h 269321"/>
                  <a:gd name="connsiteX474" fmla="*/ 59040 w 316622"/>
                  <a:gd name="connsiteY474" fmla="*/ 120772 h 269321"/>
                  <a:gd name="connsiteX475" fmla="*/ 59088 w 316622"/>
                  <a:gd name="connsiteY475" fmla="*/ 119226 h 269321"/>
                  <a:gd name="connsiteX476" fmla="*/ 60667 w 316622"/>
                  <a:gd name="connsiteY476" fmla="*/ 115957 h 269321"/>
                  <a:gd name="connsiteX477" fmla="*/ 59273 w 316622"/>
                  <a:gd name="connsiteY477" fmla="*/ 113891 h 269321"/>
                  <a:gd name="connsiteX478" fmla="*/ 57911 w 316622"/>
                  <a:gd name="connsiteY478" fmla="*/ 113480 h 269321"/>
                  <a:gd name="connsiteX479" fmla="*/ 56727 w 316622"/>
                  <a:gd name="connsiteY479" fmla="*/ 112457 h 269321"/>
                  <a:gd name="connsiteX480" fmla="*/ 57799 w 316622"/>
                  <a:gd name="connsiteY480" fmla="*/ 110751 h 269321"/>
                  <a:gd name="connsiteX481" fmla="*/ 58690 w 316622"/>
                  <a:gd name="connsiteY481" fmla="*/ 109659 h 269321"/>
                  <a:gd name="connsiteX482" fmla="*/ 60475 w 316622"/>
                  <a:gd name="connsiteY482" fmla="*/ 109362 h 269321"/>
                  <a:gd name="connsiteX483" fmla="*/ 62816 w 316622"/>
                  <a:gd name="connsiteY483" fmla="*/ 109724 h 269321"/>
                  <a:gd name="connsiteX484" fmla="*/ 65036 w 316622"/>
                  <a:gd name="connsiteY484" fmla="*/ 110712 h 269321"/>
                  <a:gd name="connsiteX485" fmla="*/ 66778 w 316622"/>
                  <a:gd name="connsiteY485" fmla="*/ 110974 h 269321"/>
                  <a:gd name="connsiteX486" fmla="*/ 61629 w 316622"/>
                  <a:gd name="connsiteY486" fmla="*/ 108323 h 269321"/>
                  <a:gd name="connsiteX487" fmla="*/ 53279 w 316622"/>
                  <a:gd name="connsiteY487" fmla="*/ 109217 h 269321"/>
                  <a:gd name="connsiteX488" fmla="*/ 51479 w 316622"/>
                  <a:gd name="connsiteY488" fmla="*/ 108875 h 269321"/>
                  <a:gd name="connsiteX489" fmla="*/ 49959 w 316622"/>
                  <a:gd name="connsiteY489" fmla="*/ 108284 h 269321"/>
                  <a:gd name="connsiteX490" fmla="*/ 49365 w 316622"/>
                  <a:gd name="connsiteY490" fmla="*/ 106336 h 269321"/>
                  <a:gd name="connsiteX491" fmla="*/ 50552 w 316622"/>
                  <a:gd name="connsiteY491" fmla="*/ 105458 h 269321"/>
                  <a:gd name="connsiteX492" fmla="*/ 51628 w 316622"/>
                  <a:gd name="connsiteY492" fmla="*/ 103833 h 269321"/>
                  <a:gd name="connsiteX493" fmla="*/ 50411 w 316622"/>
                  <a:gd name="connsiteY493" fmla="*/ 102690 h 269321"/>
                  <a:gd name="connsiteX494" fmla="*/ 48834 w 316622"/>
                  <a:gd name="connsiteY494" fmla="*/ 102257 h 269321"/>
                  <a:gd name="connsiteX495" fmla="*/ 46360 w 316622"/>
                  <a:gd name="connsiteY495" fmla="*/ 102282 h 269321"/>
                  <a:gd name="connsiteX496" fmla="*/ 44052 w 316622"/>
                  <a:gd name="connsiteY496" fmla="*/ 102627 h 269321"/>
                  <a:gd name="connsiteX497" fmla="*/ 43466 w 316622"/>
                  <a:gd name="connsiteY497" fmla="*/ 101970 h 269321"/>
                  <a:gd name="connsiteX498" fmla="*/ 44874 w 316622"/>
                  <a:gd name="connsiteY498" fmla="*/ 100158 h 269321"/>
                  <a:gd name="connsiteX499" fmla="*/ 43678 w 316622"/>
                  <a:gd name="connsiteY499" fmla="*/ 99491 h 269321"/>
                  <a:gd name="connsiteX500" fmla="*/ 42082 w 316622"/>
                  <a:gd name="connsiteY500" fmla="*/ 99802 h 269321"/>
                  <a:gd name="connsiteX501" fmla="*/ 39767 w 316622"/>
                  <a:gd name="connsiteY501" fmla="*/ 100178 h 269321"/>
                  <a:gd name="connsiteX502" fmla="*/ 37553 w 316622"/>
                  <a:gd name="connsiteY502" fmla="*/ 99609 h 269321"/>
                  <a:gd name="connsiteX503" fmla="*/ 35460 w 316622"/>
                  <a:gd name="connsiteY503" fmla="*/ 97547 h 269321"/>
                  <a:gd name="connsiteX504" fmla="*/ 34073 w 316622"/>
                  <a:gd name="connsiteY504" fmla="*/ 97562 h 269321"/>
                  <a:gd name="connsiteX505" fmla="*/ 33120 w 316622"/>
                  <a:gd name="connsiteY505" fmla="*/ 97817 h 269321"/>
                  <a:gd name="connsiteX506" fmla="*/ 31706 w 316622"/>
                  <a:gd name="connsiteY506" fmla="*/ 97023 h 269321"/>
                  <a:gd name="connsiteX507" fmla="*/ 30218 w 316622"/>
                  <a:gd name="connsiteY507" fmla="*/ 96824 h 269321"/>
                  <a:gd name="connsiteX508" fmla="*/ 29156 w 316622"/>
                  <a:gd name="connsiteY508" fmla="*/ 97087 h 269321"/>
                  <a:gd name="connsiteX509" fmla="*/ 27744 w 316622"/>
                  <a:gd name="connsiteY509" fmla="*/ 95903 h 269321"/>
                  <a:gd name="connsiteX510" fmla="*/ 19051 w 316622"/>
                  <a:gd name="connsiteY510" fmla="*/ 93527 h 269321"/>
                  <a:gd name="connsiteX511" fmla="*/ 15297 w 316622"/>
                  <a:gd name="connsiteY511" fmla="*/ 93236 h 269321"/>
                  <a:gd name="connsiteX512" fmla="*/ 11854 w 316622"/>
                  <a:gd name="connsiteY512" fmla="*/ 94313 h 269321"/>
                  <a:gd name="connsiteX513" fmla="*/ 9959 w 316622"/>
                  <a:gd name="connsiteY513" fmla="*/ 93939 h 269321"/>
                  <a:gd name="connsiteX514" fmla="*/ 8566 w 316622"/>
                  <a:gd name="connsiteY514" fmla="*/ 92403 h 269321"/>
                  <a:gd name="connsiteX515" fmla="*/ 7397 w 316622"/>
                  <a:gd name="connsiteY515" fmla="*/ 89823 h 269321"/>
                  <a:gd name="connsiteX516" fmla="*/ 1851 w 316622"/>
                  <a:gd name="connsiteY516" fmla="*/ 87832 h 269321"/>
                  <a:gd name="connsiteX517" fmla="*/ 2948 w 316622"/>
                  <a:gd name="connsiteY517" fmla="*/ 86526 h 269321"/>
                  <a:gd name="connsiteX518" fmla="*/ 5530 w 316622"/>
                  <a:gd name="connsiteY518" fmla="*/ 86217 h 269321"/>
                  <a:gd name="connsiteX519" fmla="*/ 8506 w 316622"/>
                  <a:gd name="connsiteY519" fmla="*/ 85310 h 269321"/>
                  <a:gd name="connsiteX520" fmla="*/ 9576 w 316622"/>
                  <a:gd name="connsiteY520" fmla="*/ 84147 h 269321"/>
                  <a:gd name="connsiteX521" fmla="*/ 7250 w 316622"/>
                  <a:gd name="connsiteY521" fmla="*/ 82790 h 269321"/>
                  <a:gd name="connsiteX522" fmla="*/ 5535 w 316622"/>
                  <a:gd name="connsiteY522" fmla="*/ 82457 h 269321"/>
                  <a:gd name="connsiteX523" fmla="*/ 4824 w 316622"/>
                  <a:gd name="connsiteY523" fmla="*/ 81969 h 269321"/>
                  <a:gd name="connsiteX524" fmla="*/ 4099 w 316622"/>
                  <a:gd name="connsiteY524" fmla="*/ 80751 h 269321"/>
                  <a:gd name="connsiteX525" fmla="*/ 5127 w 316622"/>
                  <a:gd name="connsiteY525" fmla="*/ 80193 h 269321"/>
                  <a:gd name="connsiteX526" fmla="*/ 5851 w 316622"/>
                  <a:gd name="connsiteY526" fmla="*/ 80489 h 269321"/>
                  <a:gd name="connsiteX527" fmla="*/ 7942 w 316622"/>
                  <a:gd name="connsiteY527" fmla="*/ 80665 h 269321"/>
                  <a:gd name="connsiteX528" fmla="*/ 11523 w 316622"/>
                  <a:gd name="connsiteY528" fmla="*/ 80365 h 269321"/>
                  <a:gd name="connsiteX529" fmla="*/ 10188 w 316622"/>
                  <a:gd name="connsiteY529" fmla="*/ 79136 h 269321"/>
                  <a:gd name="connsiteX530" fmla="*/ 8803 w 316622"/>
                  <a:gd name="connsiteY530" fmla="*/ 78862 h 269321"/>
                  <a:gd name="connsiteX531" fmla="*/ 8167 w 316622"/>
                  <a:gd name="connsiteY531" fmla="*/ 78554 h 269321"/>
                  <a:gd name="connsiteX532" fmla="*/ 5256 w 316622"/>
                  <a:gd name="connsiteY532" fmla="*/ 78421 h 269321"/>
                  <a:gd name="connsiteX533" fmla="*/ 3931 w 316622"/>
                  <a:gd name="connsiteY533" fmla="*/ 78840 h 269321"/>
                  <a:gd name="connsiteX534" fmla="*/ 954 w 316622"/>
                  <a:gd name="connsiteY534" fmla="*/ 78681 h 269321"/>
                  <a:gd name="connsiteX535" fmla="*/ 309 w 316622"/>
                  <a:gd name="connsiteY535" fmla="*/ 77352 h 269321"/>
                  <a:gd name="connsiteX536" fmla="*/ 0 w 316622"/>
                  <a:gd name="connsiteY536" fmla="*/ 76212 h 269321"/>
                  <a:gd name="connsiteX537" fmla="*/ 923 w 316622"/>
                  <a:gd name="connsiteY537" fmla="*/ 73668 h 269321"/>
                  <a:gd name="connsiteX538" fmla="*/ 5115 w 316622"/>
                  <a:gd name="connsiteY538" fmla="*/ 71394 h 269321"/>
                  <a:gd name="connsiteX539" fmla="*/ 15558 w 316622"/>
                  <a:gd name="connsiteY539" fmla="*/ 68905 h 269321"/>
                  <a:gd name="connsiteX540" fmla="*/ 20052 w 316622"/>
                  <a:gd name="connsiteY540" fmla="*/ 69269 h 269321"/>
                  <a:gd name="connsiteX541" fmla="*/ 23167 w 316622"/>
                  <a:gd name="connsiteY541" fmla="*/ 68821 h 269321"/>
                  <a:gd name="connsiteX542" fmla="*/ 26900 w 316622"/>
                  <a:gd name="connsiteY542" fmla="*/ 67251 h 269321"/>
                  <a:gd name="connsiteX543" fmla="*/ 28547 w 316622"/>
                  <a:gd name="connsiteY543" fmla="*/ 65905 h 269321"/>
                  <a:gd name="connsiteX544" fmla="*/ 33855 w 316622"/>
                  <a:gd name="connsiteY544" fmla="*/ 65112 h 269321"/>
                  <a:gd name="connsiteX545" fmla="*/ 38901 w 316622"/>
                  <a:gd name="connsiteY545" fmla="*/ 66540 h 269321"/>
                  <a:gd name="connsiteX546" fmla="*/ 43553 w 316622"/>
                  <a:gd name="connsiteY546" fmla="*/ 71931 h 269321"/>
                  <a:gd name="connsiteX547" fmla="*/ 45776 w 316622"/>
                  <a:gd name="connsiteY547" fmla="*/ 73755 h 269321"/>
                  <a:gd name="connsiteX548" fmla="*/ 51219 w 316622"/>
                  <a:gd name="connsiteY548" fmla="*/ 70589 h 269321"/>
                  <a:gd name="connsiteX549" fmla="*/ 59328 w 316622"/>
                  <a:gd name="connsiteY549" fmla="*/ 70682 h 269321"/>
                  <a:gd name="connsiteX550" fmla="*/ 61003 w 316622"/>
                  <a:gd name="connsiteY550" fmla="*/ 72470 h 269321"/>
                  <a:gd name="connsiteX551" fmla="*/ 61679 w 316622"/>
                  <a:gd name="connsiteY551" fmla="*/ 70964 h 269321"/>
                  <a:gd name="connsiteX552" fmla="*/ 63170 w 316622"/>
                  <a:gd name="connsiteY552" fmla="*/ 69201 h 269321"/>
                  <a:gd name="connsiteX553" fmla="*/ 64359 w 316622"/>
                  <a:gd name="connsiteY553" fmla="*/ 70005 h 269321"/>
                  <a:gd name="connsiteX554" fmla="*/ 64961 w 316622"/>
                  <a:gd name="connsiteY554" fmla="*/ 71094 h 269321"/>
                  <a:gd name="connsiteX555" fmla="*/ 73520 w 316622"/>
                  <a:gd name="connsiteY555" fmla="*/ 70785 h 269321"/>
                  <a:gd name="connsiteX556" fmla="*/ 74872 w 316622"/>
                  <a:gd name="connsiteY556" fmla="*/ 70467 h 269321"/>
                  <a:gd name="connsiteX557" fmla="*/ 72573 w 316622"/>
                  <a:gd name="connsiteY557" fmla="*/ 69187 h 269321"/>
                  <a:gd name="connsiteX558" fmla="*/ 70693 w 316622"/>
                  <a:gd name="connsiteY558" fmla="*/ 66117 h 269321"/>
                  <a:gd name="connsiteX559" fmla="*/ 70303 w 316622"/>
                  <a:gd name="connsiteY559" fmla="*/ 54792 h 269321"/>
                  <a:gd name="connsiteX560" fmla="*/ 67932 w 316622"/>
                  <a:gd name="connsiteY560" fmla="*/ 51621 h 269321"/>
                  <a:gd name="connsiteX561" fmla="*/ 65210 w 316622"/>
                  <a:gd name="connsiteY561" fmla="*/ 46549 h 269321"/>
                  <a:gd name="connsiteX562" fmla="*/ 63958 w 316622"/>
                  <a:gd name="connsiteY562" fmla="*/ 43535 h 269321"/>
                  <a:gd name="connsiteX563" fmla="*/ 63840 w 316622"/>
                  <a:gd name="connsiteY563" fmla="*/ 42492 h 269321"/>
                  <a:gd name="connsiteX564" fmla="*/ 64259 w 316622"/>
                  <a:gd name="connsiteY564" fmla="*/ 40986 h 269321"/>
                  <a:gd name="connsiteX565" fmla="*/ 67605 w 316622"/>
                  <a:gd name="connsiteY565" fmla="*/ 41067 h 269321"/>
                  <a:gd name="connsiteX566" fmla="*/ 70190 w 316622"/>
                  <a:gd name="connsiteY566" fmla="*/ 41449 h 269321"/>
                  <a:gd name="connsiteX567" fmla="*/ 75110 w 316622"/>
                  <a:gd name="connsiteY567" fmla="*/ 40310 h 269321"/>
                  <a:gd name="connsiteX568" fmla="*/ 77478 w 316622"/>
                  <a:gd name="connsiteY568" fmla="*/ 41090 h 269321"/>
                  <a:gd name="connsiteX569" fmla="*/ 77338 w 316622"/>
                  <a:gd name="connsiteY569" fmla="*/ 43445 h 269321"/>
                  <a:gd name="connsiteX570" fmla="*/ 78061 w 316622"/>
                  <a:gd name="connsiteY570" fmla="*/ 46413 h 269321"/>
                  <a:gd name="connsiteX571" fmla="*/ 78886 w 316622"/>
                  <a:gd name="connsiteY571" fmla="*/ 47849 h 269321"/>
                  <a:gd name="connsiteX572" fmla="*/ 80134 w 316622"/>
                  <a:gd name="connsiteY572" fmla="*/ 49481 h 269321"/>
                  <a:gd name="connsiteX573" fmla="*/ 84100 w 316622"/>
                  <a:gd name="connsiteY573" fmla="*/ 49330 h 269321"/>
                  <a:gd name="connsiteX574" fmla="*/ 88382 w 316622"/>
                  <a:gd name="connsiteY574" fmla="*/ 50289 h 269321"/>
                  <a:gd name="connsiteX575" fmla="*/ 93791 w 316622"/>
                  <a:gd name="connsiteY575" fmla="*/ 50437 h 269321"/>
                  <a:gd name="connsiteX576" fmla="*/ 101694 w 316622"/>
                  <a:gd name="connsiteY576" fmla="*/ 52091 h 269321"/>
                  <a:gd name="connsiteX577" fmla="*/ 105062 w 316622"/>
                  <a:gd name="connsiteY577" fmla="*/ 51133 h 269321"/>
                  <a:gd name="connsiteX578" fmla="*/ 108319 w 316622"/>
                  <a:gd name="connsiteY578" fmla="*/ 49091 h 269321"/>
                  <a:gd name="connsiteX579" fmla="*/ 114527 w 316622"/>
                  <a:gd name="connsiteY579" fmla="*/ 47747 h 269321"/>
                  <a:gd name="connsiteX580" fmla="*/ 115022 w 316622"/>
                  <a:gd name="connsiteY580" fmla="*/ 47035 h 269321"/>
                  <a:gd name="connsiteX581" fmla="*/ 111448 w 316622"/>
                  <a:gd name="connsiteY581" fmla="*/ 47319 h 269321"/>
                  <a:gd name="connsiteX582" fmla="*/ 108170 w 316622"/>
                  <a:gd name="connsiteY582" fmla="*/ 46023 h 269321"/>
                  <a:gd name="connsiteX583" fmla="*/ 107728 w 316622"/>
                  <a:gd name="connsiteY583" fmla="*/ 44615 h 269321"/>
                  <a:gd name="connsiteX584" fmla="*/ 108107 w 316622"/>
                  <a:gd name="connsiteY584" fmla="*/ 43349 h 269321"/>
                  <a:gd name="connsiteX585" fmla="*/ 109438 w 316622"/>
                  <a:gd name="connsiteY585" fmla="*/ 40433 h 269321"/>
                  <a:gd name="connsiteX586" fmla="*/ 118935 w 316622"/>
                  <a:gd name="connsiteY586" fmla="*/ 35828 h 269321"/>
                  <a:gd name="connsiteX587" fmla="*/ 125743 w 316622"/>
                  <a:gd name="connsiteY587" fmla="*/ 34466 h 269321"/>
                  <a:gd name="connsiteX588" fmla="*/ 132850 w 316622"/>
                  <a:gd name="connsiteY588" fmla="*/ 31926 h 269321"/>
                  <a:gd name="connsiteX589" fmla="*/ 136426 w 316622"/>
                  <a:gd name="connsiteY589" fmla="*/ 29319 h 269321"/>
                  <a:gd name="connsiteX590" fmla="*/ 138788 w 316622"/>
                  <a:gd name="connsiteY590" fmla="*/ 25948 h 269321"/>
                  <a:gd name="connsiteX591" fmla="*/ 139548 w 316622"/>
                  <a:gd name="connsiteY591" fmla="*/ 25207 h 269321"/>
                  <a:gd name="connsiteX592" fmla="*/ 140529 w 316622"/>
                  <a:gd name="connsiteY592" fmla="*/ 24585 h 269321"/>
                  <a:gd name="connsiteX593" fmla="*/ 139617 w 316622"/>
                  <a:gd name="connsiteY593" fmla="*/ 23376 h 269321"/>
                  <a:gd name="connsiteX594" fmla="*/ 140235 w 316622"/>
                  <a:gd name="connsiteY594" fmla="*/ 10443 h 269321"/>
                  <a:gd name="connsiteX595" fmla="*/ 140900 w 316622"/>
                  <a:gd name="connsiteY595" fmla="*/ 8106 h 269321"/>
                  <a:gd name="connsiteX596" fmla="*/ 142286 w 316622"/>
                  <a:gd name="connsiteY596" fmla="*/ 6195 h 269321"/>
                  <a:gd name="connsiteX597" fmla="*/ 144396 w 316622"/>
                  <a:gd name="connsiteY597" fmla="*/ 4716 h 269321"/>
                  <a:gd name="connsiteX598" fmla="*/ 147598 w 316622"/>
                  <a:gd name="connsiteY598" fmla="*/ 3112 h 269321"/>
                  <a:gd name="connsiteX599" fmla="*/ 159389 w 316622"/>
                  <a:gd name="connsiteY599" fmla="*/ 895 h 26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Lst>
                <a:rect l="l" t="t" r="r" b="b"/>
                <a:pathLst>
                  <a:path w="316622" h="269321">
                    <a:moveTo>
                      <a:pt x="313500" y="225790"/>
                    </a:moveTo>
                    <a:lnTo>
                      <a:pt x="314562" y="226875"/>
                    </a:lnTo>
                    <a:lnTo>
                      <a:pt x="314508" y="227834"/>
                    </a:lnTo>
                    <a:lnTo>
                      <a:pt x="314901" y="230102"/>
                    </a:lnTo>
                    <a:lnTo>
                      <a:pt x="314940" y="231576"/>
                    </a:lnTo>
                    <a:lnTo>
                      <a:pt x="314361" y="235501"/>
                    </a:lnTo>
                    <a:lnTo>
                      <a:pt x="314782" y="236649"/>
                    </a:lnTo>
                    <a:lnTo>
                      <a:pt x="315581" y="237450"/>
                    </a:lnTo>
                    <a:lnTo>
                      <a:pt x="315953" y="238329"/>
                    </a:lnTo>
                    <a:lnTo>
                      <a:pt x="316622" y="248763"/>
                    </a:lnTo>
                    <a:lnTo>
                      <a:pt x="316495" y="249592"/>
                    </a:lnTo>
                    <a:lnTo>
                      <a:pt x="313791" y="253771"/>
                    </a:lnTo>
                    <a:lnTo>
                      <a:pt x="313182" y="254996"/>
                    </a:lnTo>
                    <a:lnTo>
                      <a:pt x="313048" y="260165"/>
                    </a:lnTo>
                    <a:lnTo>
                      <a:pt x="312593" y="261552"/>
                    </a:lnTo>
                    <a:lnTo>
                      <a:pt x="311634" y="262920"/>
                    </a:lnTo>
                    <a:lnTo>
                      <a:pt x="309922" y="267337"/>
                    </a:lnTo>
                    <a:lnTo>
                      <a:pt x="308434" y="269321"/>
                    </a:lnTo>
                    <a:lnTo>
                      <a:pt x="304385" y="266901"/>
                    </a:lnTo>
                    <a:lnTo>
                      <a:pt x="301997" y="265854"/>
                    </a:lnTo>
                    <a:lnTo>
                      <a:pt x="300826" y="264725"/>
                    </a:lnTo>
                    <a:lnTo>
                      <a:pt x="300062" y="263945"/>
                    </a:lnTo>
                    <a:lnTo>
                      <a:pt x="300554" y="262905"/>
                    </a:lnTo>
                    <a:lnTo>
                      <a:pt x="301643" y="261824"/>
                    </a:lnTo>
                    <a:lnTo>
                      <a:pt x="301815" y="260973"/>
                    </a:lnTo>
                    <a:lnTo>
                      <a:pt x="299254" y="260009"/>
                    </a:lnTo>
                    <a:lnTo>
                      <a:pt x="298082" y="259365"/>
                    </a:lnTo>
                    <a:lnTo>
                      <a:pt x="298097" y="258237"/>
                    </a:lnTo>
                    <a:lnTo>
                      <a:pt x="298982" y="256476"/>
                    </a:lnTo>
                    <a:lnTo>
                      <a:pt x="298578" y="255025"/>
                    </a:lnTo>
                    <a:lnTo>
                      <a:pt x="297101" y="255099"/>
                    </a:lnTo>
                    <a:lnTo>
                      <a:pt x="295957" y="254877"/>
                    </a:lnTo>
                    <a:lnTo>
                      <a:pt x="295808" y="254123"/>
                    </a:lnTo>
                    <a:lnTo>
                      <a:pt x="296654" y="253156"/>
                    </a:lnTo>
                    <a:lnTo>
                      <a:pt x="297740" y="251893"/>
                    </a:lnTo>
                    <a:lnTo>
                      <a:pt x="297706" y="250499"/>
                    </a:lnTo>
                    <a:lnTo>
                      <a:pt x="296393" y="249898"/>
                    </a:lnTo>
                    <a:lnTo>
                      <a:pt x="295203" y="248765"/>
                    </a:lnTo>
                    <a:lnTo>
                      <a:pt x="294726" y="247224"/>
                    </a:lnTo>
                    <a:lnTo>
                      <a:pt x="295648" y="246169"/>
                    </a:lnTo>
                    <a:lnTo>
                      <a:pt x="297142" y="245488"/>
                    </a:lnTo>
                    <a:lnTo>
                      <a:pt x="296045" y="243907"/>
                    </a:lnTo>
                    <a:lnTo>
                      <a:pt x="295305" y="243872"/>
                    </a:lnTo>
                    <a:lnTo>
                      <a:pt x="294713" y="243526"/>
                    </a:lnTo>
                    <a:lnTo>
                      <a:pt x="295197" y="242791"/>
                    </a:lnTo>
                    <a:lnTo>
                      <a:pt x="296358" y="241692"/>
                    </a:lnTo>
                    <a:lnTo>
                      <a:pt x="297974" y="238406"/>
                    </a:lnTo>
                    <a:lnTo>
                      <a:pt x="300224" y="236854"/>
                    </a:lnTo>
                    <a:lnTo>
                      <a:pt x="304206" y="235855"/>
                    </a:lnTo>
                    <a:lnTo>
                      <a:pt x="305283" y="235418"/>
                    </a:lnTo>
                    <a:lnTo>
                      <a:pt x="306272" y="234261"/>
                    </a:lnTo>
                    <a:lnTo>
                      <a:pt x="307367" y="233515"/>
                    </a:lnTo>
                    <a:lnTo>
                      <a:pt x="308697" y="233614"/>
                    </a:lnTo>
                    <a:lnTo>
                      <a:pt x="309924" y="234061"/>
                    </a:lnTo>
                    <a:lnTo>
                      <a:pt x="310680" y="234537"/>
                    </a:lnTo>
                    <a:lnTo>
                      <a:pt x="311247" y="234042"/>
                    </a:lnTo>
                    <a:lnTo>
                      <a:pt x="311800" y="232606"/>
                    </a:lnTo>
                    <a:lnTo>
                      <a:pt x="311461" y="231344"/>
                    </a:lnTo>
                    <a:lnTo>
                      <a:pt x="311636" y="227872"/>
                    </a:lnTo>
                    <a:lnTo>
                      <a:pt x="312349" y="225900"/>
                    </a:lnTo>
                    <a:close/>
                    <a:moveTo>
                      <a:pt x="74603" y="143377"/>
                    </a:moveTo>
                    <a:lnTo>
                      <a:pt x="76893" y="144695"/>
                    </a:lnTo>
                    <a:lnTo>
                      <a:pt x="79254" y="147418"/>
                    </a:lnTo>
                    <a:lnTo>
                      <a:pt x="78474" y="149829"/>
                    </a:lnTo>
                    <a:lnTo>
                      <a:pt x="76999" y="147609"/>
                    </a:lnTo>
                    <a:lnTo>
                      <a:pt x="75044" y="145662"/>
                    </a:lnTo>
                    <a:lnTo>
                      <a:pt x="74598" y="143859"/>
                    </a:lnTo>
                    <a:close/>
                    <a:moveTo>
                      <a:pt x="161140" y="0"/>
                    </a:moveTo>
                    <a:lnTo>
                      <a:pt x="161386" y="1392"/>
                    </a:lnTo>
                    <a:lnTo>
                      <a:pt x="162243" y="3172"/>
                    </a:lnTo>
                    <a:lnTo>
                      <a:pt x="162833" y="4145"/>
                    </a:lnTo>
                    <a:lnTo>
                      <a:pt x="162343" y="5415"/>
                    </a:lnTo>
                    <a:lnTo>
                      <a:pt x="162729" y="6460"/>
                    </a:lnTo>
                    <a:lnTo>
                      <a:pt x="164329" y="8341"/>
                    </a:lnTo>
                    <a:lnTo>
                      <a:pt x="166324" y="10112"/>
                    </a:lnTo>
                    <a:lnTo>
                      <a:pt x="168102" y="11243"/>
                    </a:lnTo>
                    <a:lnTo>
                      <a:pt x="168603" y="11120"/>
                    </a:lnTo>
                    <a:lnTo>
                      <a:pt x="169920" y="10798"/>
                    </a:lnTo>
                    <a:lnTo>
                      <a:pt x="172150" y="9638"/>
                    </a:lnTo>
                    <a:lnTo>
                      <a:pt x="174008" y="9273"/>
                    </a:lnTo>
                    <a:lnTo>
                      <a:pt x="175070" y="10162"/>
                    </a:lnTo>
                    <a:lnTo>
                      <a:pt x="175670" y="10663"/>
                    </a:lnTo>
                    <a:lnTo>
                      <a:pt x="176841" y="12664"/>
                    </a:lnTo>
                    <a:lnTo>
                      <a:pt x="177169" y="14752"/>
                    </a:lnTo>
                    <a:lnTo>
                      <a:pt x="177689" y="16484"/>
                    </a:lnTo>
                    <a:lnTo>
                      <a:pt x="178637" y="17186"/>
                    </a:lnTo>
                    <a:lnTo>
                      <a:pt x="182192" y="17416"/>
                    </a:lnTo>
                    <a:lnTo>
                      <a:pt x="184811" y="18058"/>
                    </a:lnTo>
                    <a:lnTo>
                      <a:pt x="185504" y="18639"/>
                    </a:lnTo>
                    <a:lnTo>
                      <a:pt x="186400" y="22482"/>
                    </a:lnTo>
                    <a:lnTo>
                      <a:pt x="186888" y="23025"/>
                    </a:lnTo>
                    <a:lnTo>
                      <a:pt x="187541" y="22572"/>
                    </a:lnTo>
                    <a:lnTo>
                      <a:pt x="188186" y="21940"/>
                    </a:lnTo>
                    <a:lnTo>
                      <a:pt x="189082" y="21839"/>
                    </a:lnTo>
                    <a:lnTo>
                      <a:pt x="190620" y="22083"/>
                    </a:lnTo>
                    <a:lnTo>
                      <a:pt x="192645" y="22159"/>
                    </a:lnTo>
                    <a:lnTo>
                      <a:pt x="194734" y="22582"/>
                    </a:lnTo>
                    <a:lnTo>
                      <a:pt x="197618" y="24750"/>
                    </a:lnTo>
                    <a:lnTo>
                      <a:pt x="197508" y="25465"/>
                    </a:lnTo>
                    <a:lnTo>
                      <a:pt x="196945" y="26720"/>
                    </a:lnTo>
                    <a:lnTo>
                      <a:pt x="196748" y="27721"/>
                    </a:lnTo>
                    <a:lnTo>
                      <a:pt x="197245" y="28123"/>
                    </a:lnTo>
                    <a:lnTo>
                      <a:pt x="198007" y="29156"/>
                    </a:lnTo>
                    <a:lnTo>
                      <a:pt x="197824" y="30350"/>
                    </a:lnTo>
                    <a:lnTo>
                      <a:pt x="197081" y="31186"/>
                    </a:lnTo>
                    <a:lnTo>
                      <a:pt x="196783" y="31875"/>
                    </a:lnTo>
                    <a:lnTo>
                      <a:pt x="196787" y="32323"/>
                    </a:lnTo>
                    <a:lnTo>
                      <a:pt x="197059" y="32695"/>
                    </a:lnTo>
                    <a:lnTo>
                      <a:pt x="197651" y="33022"/>
                    </a:lnTo>
                    <a:lnTo>
                      <a:pt x="201911" y="33463"/>
                    </a:lnTo>
                    <a:lnTo>
                      <a:pt x="205809" y="33022"/>
                    </a:lnTo>
                    <a:lnTo>
                      <a:pt x="208266" y="31805"/>
                    </a:lnTo>
                    <a:lnTo>
                      <a:pt x="208685" y="30522"/>
                    </a:lnTo>
                    <a:lnTo>
                      <a:pt x="209383" y="29072"/>
                    </a:lnTo>
                    <a:lnTo>
                      <a:pt x="210847" y="27858"/>
                    </a:lnTo>
                    <a:lnTo>
                      <a:pt x="211860" y="27450"/>
                    </a:lnTo>
                    <a:lnTo>
                      <a:pt x="212786" y="27950"/>
                    </a:lnTo>
                    <a:lnTo>
                      <a:pt x="211227" y="33042"/>
                    </a:lnTo>
                    <a:lnTo>
                      <a:pt x="212365" y="34342"/>
                    </a:lnTo>
                    <a:lnTo>
                      <a:pt x="212533" y="36284"/>
                    </a:lnTo>
                    <a:lnTo>
                      <a:pt x="212941" y="37983"/>
                    </a:lnTo>
                    <a:lnTo>
                      <a:pt x="214334" y="37951"/>
                    </a:lnTo>
                    <a:lnTo>
                      <a:pt x="216023" y="38265"/>
                    </a:lnTo>
                    <a:lnTo>
                      <a:pt x="217219" y="38893"/>
                    </a:lnTo>
                    <a:lnTo>
                      <a:pt x="218614" y="39902"/>
                    </a:lnTo>
                    <a:lnTo>
                      <a:pt x="220625" y="40829"/>
                    </a:lnTo>
                    <a:lnTo>
                      <a:pt x="222035" y="41155"/>
                    </a:lnTo>
                    <a:lnTo>
                      <a:pt x="222546" y="41929"/>
                    </a:lnTo>
                    <a:lnTo>
                      <a:pt x="223686" y="42825"/>
                    </a:lnTo>
                    <a:lnTo>
                      <a:pt x="225481" y="44702"/>
                    </a:lnTo>
                    <a:lnTo>
                      <a:pt x="227087" y="45954"/>
                    </a:lnTo>
                    <a:lnTo>
                      <a:pt x="227863" y="45949"/>
                    </a:lnTo>
                    <a:lnTo>
                      <a:pt x="229359" y="45456"/>
                    </a:lnTo>
                    <a:lnTo>
                      <a:pt x="231579" y="45140"/>
                    </a:lnTo>
                    <a:lnTo>
                      <a:pt x="233332" y="45167"/>
                    </a:lnTo>
                    <a:lnTo>
                      <a:pt x="234078" y="46120"/>
                    </a:lnTo>
                    <a:lnTo>
                      <a:pt x="235801" y="46560"/>
                    </a:lnTo>
                    <a:lnTo>
                      <a:pt x="236410" y="46910"/>
                    </a:lnTo>
                    <a:lnTo>
                      <a:pt x="237086" y="47567"/>
                    </a:lnTo>
                    <a:lnTo>
                      <a:pt x="238234" y="47831"/>
                    </a:lnTo>
                    <a:lnTo>
                      <a:pt x="239621" y="47567"/>
                    </a:lnTo>
                    <a:lnTo>
                      <a:pt x="240633" y="46690"/>
                    </a:lnTo>
                    <a:lnTo>
                      <a:pt x="241985" y="46297"/>
                    </a:lnTo>
                    <a:lnTo>
                      <a:pt x="243337" y="46428"/>
                    </a:lnTo>
                    <a:lnTo>
                      <a:pt x="244114" y="46910"/>
                    </a:lnTo>
                    <a:lnTo>
                      <a:pt x="245596" y="47622"/>
                    </a:lnTo>
                    <a:lnTo>
                      <a:pt x="246434" y="47467"/>
                    </a:lnTo>
                    <a:lnTo>
                      <a:pt x="248111" y="47905"/>
                    </a:lnTo>
                    <a:lnTo>
                      <a:pt x="249796" y="49287"/>
                    </a:lnTo>
                    <a:lnTo>
                      <a:pt x="250504" y="50676"/>
                    </a:lnTo>
                    <a:lnTo>
                      <a:pt x="250689" y="51435"/>
                    </a:lnTo>
                    <a:lnTo>
                      <a:pt x="251417" y="52260"/>
                    </a:lnTo>
                    <a:lnTo>
                      <a:pt x="254244" y="55987"/>
                    </a:lnTo>
                    <a:lnTo>
                      <a:pt x="255147" y="56171"/>
                    </a:lnTo>
                    <a:lnTo>
                      <a:pt x="256129" y="55606"/>
                    </a:lnTo>
                    <a:lnTo>
                      <a:pt x="256766" y="54805"/>
                    </a:lnTo>
                    <a:lnTo>
                      <a:pt x="257688" y="54645"/>
                    </a:lnTo>
                    <a:lnTo>
                      <a:pt x="259172" y="55014"/>
                    </a:lnTo>
                    <a:lnTo>
                      <a:pt x="260126" y="55436"/>
                    </a:lnTo>
                    <a:lnTo>
                      <a:pt x="260584" y="57049"/>
                    </a:lnTo>
                    <a:lnTo>
                      <a:pt x="260906" y="57356"/>
                    </a:lnTo>
                    <a:lnTo>
                      <a:pt x="261547" y="57009"/>
                    </a:lnTo>
                    <a:lnTo>
                      <a:pt x="262690" y="56932"/>
                    </a:lnTo>
                    <a:lnTo>
                      <a:pt x="264514" y="57330"/>
                    </a:lnTo>
                    <a:lnTo>
                      <a:pt x="267023" y="56875"/>
                    </a:lnTo>
                    <a:lnTo>
                      <a:pt x="269031" y="56202"/>
                    </a:lnTo>
                    <a:lnTo>
                      <a:pt x="270057" y="56227"/>
                    </a:lnTo>
                    <a:lnTo>
                      <a:pt x="271713" y="58108"/>
                    </a:lnTo>
                    <a:lnTo>
                      <a:pt x="273603" y="58811"/>
                    </a:lnTo>
                    <a:lnTo>
                      <a:pt x="277766" y="59378"/>
                    </a:lnTo>
                    <a:lnTo>
                      <a:pt x="282234" y="60262"/>
                    </a:lnTo>
                    <a:lnTo>
                      <a:pt x="283989" y="60976"/>
                    </a:lnTo>
                    <a:lnTo>
                      <a:pt x="285188" y="61327"/>
                    </a:lnTo>
                    <a:lnTo>
                      <a:pt x="285309" y="63812"/>
                    </a:lnTo>
                    <a:lnTo>
                      <a:pt x="284948" y="64187"/>
                    </a:lnTo>
                    <a:lnTo>
                      <a:pt x="280498" y="69161"/>
                    </a:lnTo>
                    <a:lnTo>
                      <a:pt x="278623" y="70938"/>
                    </a:lnTo>
                    <a:lnTo>
                      <a:pt x="277669" y="73471"/>
                    </a:lnTo>
                    <a:lnTo>
                      <a:pt x="277013" y="77352"/>
                    </a:lnTo>
                    <a:lnTo>
                      <a:pt x="275698" y="81034"/>
                    </a:lnTo>
                    <a:lnTo>
                      <a:pt x="273728" y="84519"/>
                    </a:lnTo>
                    <a:lnTo>
                      <a:pt x="273011" y="87132"/>
                    </a:lnTo>
                    <a:lnTo>
                      <a:pt x="273549" y="88874"/>
                    </a:lnTo>
                    <a:lnTo>
                      <a:pt x="273212" y="91607"/>
                    </a:lnTo>
                    <a:lnTo>
                      <a:pt x="272003" y="95326"/>
                    </a:lnTo>
                    <a:lnTo>
                      <a:pt x="271800" y="98132"/>
                    </a:lnTo>
                    <a:lnTo>
                      <a:pt x="272597" y="100025"/>
                    </a:lnTo>
                    <a:lnTo>
                      <a:pt x="273707" y="100413"/>
                    </a:lnTo>
                    <a:lnTo>
                      <a:pt x="271037" y="101687"/>
                    </a:lnTo>
                    <a:lnTo>
                      <a:pt x="270429" y="102801"/>
                    </a:lnTo>
                    <a:lnTo>
                      <a:pt x="269381" y="104274"/>
                    </a:lnTo>
                    <a:lnTo>
                      <a:pt x="267682" y="104893"/>
                    </a:lnTo>
                    <a:lnTo>
                      <a:pt x="265970" y="105098"/>
                    </a:lnTo>
                    <a:lnTo>
                      <a:pt x="264585" y="104903"/>
                    </a:lnTo>
                    <a:lnTo>
                      <a:pt x="263797" y="104315"/>
                    </a:lnTo>
                    <a:lnTo>
                      <a:pt x="263836" y="103767"/>
                    </a:lnTo>
                    <a:lnTo>
                      <a:pt x="263102" y="103301"/>
                    </a:lnTo>
                    <a:lnTo>
                      <a:pt x="261275" y="103315"/>
                    </a:lnTo>
                    <a:lnTo>
                      <a:pt x="259394" y="104328"/>
                    </a:lnTo>
                    <a:lnTo>
                      <a:pt x="257891" y="105982"/>
                    </a:lnTo>
                    <a:lnTo>
                      <a:pt x="258358" y="106907"/>
                    </a:lnTo>
                    <a:lnTo>
                      <a:pt x="259742" y="107151"/>
                    </a:lnTo>
                    <a:lnTo>
                      <a:pt x="260107" y="107517"/>
                    </a:lnTo>
                    <a:lnTo>
                      <a:pt x="260107" y="107992"/>
                    </a:lnTo>
                    <a:lnTo>
                      <a:pt x="259619" y="108564"/>
                    </a:lnTo>
                    <a:lnTo>
                      <a:pt x="259034" y="109541"/>
                    </a:lnTo>
                    <a:lnTo>
                      <a:pt x="256129" y="112450"/>
                    </a:lnTo>
                    <a:lnTo>
                      <a:pt x="253197" y="115382"/>
                    </a:lnTo>
                    <a:lnTo>
                      <a:pt x="252728" y="116268"/>
                    </a:lnTo>
                    <a:lnTo>
                      <a:pt x="251798" y="116887"/>
                    </a:lnTo>
                    <a:lnTo>
                      <a:pt x="248070" y="118450"/>
                    </a:lnTo>
                    <a:lnTo>
                      <a:pt x="247680" y="119076"/>
                    </a:lnTo>
                    <a:lnTo>
                      <a:pt x="247468" y="121685"/>
                    </a:lnTo>
                    <a:lnTo>
                      <a:pt x="247051" y="123826"/>
                    </a:lnTo>
                    <a:lnTo>
                      <a:pt x="244287" y="125839"/>
                    </a:lnTo>
                    <a:lnTo>
                      <a:pt x="241536" y="127842"/>
                    </a:lnTo>
                    <a:lnTo>
                      <a:pt x="240849" y="129065"/>
                    </a:lnTo>
                    <a:lnTo>
                      <a:pt x="240348" y="130480"/>
                    </a:lnTo>
                    <a:lnTo>
                      <a:pt x="239485" y="132076"/>
                    </a:lnTo>
                    <a:lnTo>
                      <a:pt x="239314" y="132919"/>
                    </a:lnTo>
                    <a:lnTo>
                      <a:pt x="240707" y="134293"/>
                    </a:lnTo>
                    <a:lnTo>
                      <a:pt x="240545" y="135429"/>
                    </a:lnTo>
                    <a:lnTo>
                      <a:pt x="240102" y="137043"/>
                    </a:lnTo>
                    <a:lnTo>
                      <a:pt x="238780" y="138186"/>
                    </a:lnTo>
                    <a:lnTo>
                      <a:pt x="237319" y="138834"/>
                    </a:lnTo>
                    <a:lnTo>
                      <a:pt x="237351" y="140590"/>
                    </a:lnTo>
                    <a:lnTo>
                      <a:pt x="238129" y="140836"/>
                    </a:lnTo>
                    <a:lnTo>
                      <a:pt x="239897" y="140706"/>
                    </a:lnTo>
                    <a:lnTo>
                      <a:pt x="242391" y="139432"/>
                    </a:lnTo>
                    <a:lnTo>
                      <a:pt x="244017" y="137794"/>
                    </a:lnTo>
                    <a:lnTo>
                      <a:pt x="243059" y="136238"/>
                    </a:lnTo>
                    <a:lnTo>
                      <a:pt x="242940" y="135933"/>
                    </a:lnTo>
                    <a:lnTo>
                      <a:pt x="243171" y="135568"/>
                    </a:lnTo>
                    <a:lnTo>
                      <a:pt x="245099" y="133875"/>
                    </a:lnTo>
                    <a:lnTo>
                      <a:pt x="247466" y="132854"/>
                    </a:lnTo>
                    <a:lnTo>
                      <a:pt x="250767" y="132664"/>
                    </a:lnTo>
                    <a:lnTo>
                      <a:pt x="254745" y="133263"/>
                    </a:lnTo>
                    <a:lnTo>
                      <a:pt x="255142" y="133516"/>
                    </a:lnTo>
                    <a:lnTo>
                      <a:pt x="254950" y="134554"/>
                    </a:lnTo>
                    <a:lnTo>
                      <a:pt x="255321" y="136085"/>
                    </a:lnTo>
                    <a:lnTo>
                      <a:pt x="256043" y="137159"/>
                    </a:lnTo>
                    <a:lnTo>
                      <a:pt x="255054" y="140205"/>
                    </a:lnTo>
                    <a:lnTo>
                      <a:pt x="255797" y="141159"/>
                    </a:lnTo>
                    <a:lnTo>
                      <a:pt x="256954" y="142299"/>
                    </a:lnTo>
                    <a:lnTo>
                      <a:pt x="257822" y="143340"/>
                    </a:lnTo>
                    <a:lnTo>
                      <a:pt x="259070" y="144296"/>
                    </a:lnTo>
                    <a:lnTo>
                      <a:pt x="260180" y="145906"/>
                    </a:lnTo>
                    <a:lnTo>
                      <a:pt x="260560" y="146818"/>
                    </a:lnTo>
                    <a:lnTo>
                      <a:pt x="258785" y="148402"/>
                    </a:lnTo>
                    <a:lnTo>
                      <a:pt x="255771" y="149886"/>
                    </a:lnTo>
                    <a:lnTo>
                      <a:pt x="255432" y="150836"/>
                    </a:lnTo>
                    <a:lnTo>
                      <a:pt x="255471" y="151916"/>
                    </a:lnTo>
                    <a:lnTo>
                      <a:pt x="255810" y="152765"/>
                    </a:lnTo>
                    <a:lnTo>
                      <a:pt x="257472" y="153857"/>
                    </a:lnTo>
                    <a:lnTo>
                      <a:pt x="259263" y="156327"/>
                    </a:lnTo>
                    <a:lnTo>
                      <a:pt x="260396" y="158528"/>
                    </a:lnTo>
                    <a:lnTo>
                      <a:pt x="262881" y="160637"/>
                    </a:lnTo>
                    <a:lnTo>
                      <a:pt x="263486" y="161261"/>
                    </a:lnTo>
                    <a:lnTo>
                      <a:pt x="263331" y="161788"/>
                    </a:lnTo>
                    <a:lnTo>
                      <a:pt x="262676" y="162686"/>
                    </a:lnTo>
                    <a:lnTo>
                      <a:pt x="261826" y="165676"/>
                    </a:lnTo>
                    <a:lnTo>
                      <a:pt x="260811" y="166151"/>
                    </a:lnTo>
                    <a:lnTo>
                      <a:pt x="259679" y="166344"/>
                    </a:lnTo>
                    <a:lnTo>
                      <a:pt x="256607" y="168532"/>
                    </a:lnTo>
                    <a:lnTo>
                      <a:pt x="255237" y="168267"/>
                    </a:lnTo>
                    <a:lnTo>
                      <a:pt x="253290" y="168295"/>
                    </a:lnTo>
                    <a:lnTo>
                      <a:pt x="251862" y="169016"/>
                    </a:lnTo>
                    <a:lnTo>
                      <a:pt x="252018" y="170378"/>
                    </a:lnTo>
                    <a:lnTo>
                      <a:pt x="253270" y="171624"/>
                    </a:lnTo>
                    <a:lnTo>
                      <a:pt x="254006" y="172980"/>
                    </a:lnTo>
                    <a:lnTo>
                      <a:pt x="254304" y="174390"/>
                    </a:lnTo>
                    <a:lnTo>
                      <a:pt x="255695" y="175434"/>
                    </a:lnTo>
                    <a:lnTo>
                      <a:pt x="257647" y="176058"/>
                    </a:lnTo>
                    <a:lnTo>
                      <a:pt x="258764" y="176100"/>
                    </a:lnTo>
                    <a:lnTo>
                      <a:pt x="259494" y="176475"/>
                    </a:lnTo>
                    <a:lnTo>
                      <a:pt x="259932" y="176958"/>
                    </a:lnTo>
                    <a:lnTo>
                      <a:pt x="260772" y="179974"/>
                    </a:lnTo>
                    <a:lnTo>
                      <a:pt x="260269" y="180730"/>
                    </a:lnTo>
                    <a:lnTo>
                      <a:pt x="259217" y="181052"/>
                    </a:lnTo>
                    <a:lnTo>
                      <a:pt x="258589" y="182291"/>
                    </a:lnTo>
                    <a:lnTo>
                      <a:pt x="257334" y="184118"/>
                    </a:lnTo>
                    <a:lnTo>
                      <a:pt x="256622" y="185583"/>
                    </a:lnTo>
                    <a:lnTo>
                      <a:pt x="257410" y="186872"/>
                    </a:lnTo>
                    <a:lnTo>
                      <a:pt x="257746" y="187826"/>
                    </a:lnTo>
                    <a:lnTo>
                      <a:pt x="257325" y="188808"/>
                    </a:lnTo>
                    <a:lnTo>
                      <a:pt x="257887" y="190337"/>
                    </a:lnTo>
                    <a:lnTo>
                      <a:pt x="259370" y="191849"/>
                    </a:lnTo>
                    <a:lnTo>
                      <a:pt x="263398" y="193974"/>
                    </a:lnTo>
                    <a:lnTo>
                      <a:pt x="267138" y="195701"/>
                    </a:lnTo>
                    <a:lnTo>
                      <a:pt x="268295" y="195988"/>
                    </a:lnTo>
                    <a:lnTo>
                      <a:pt x="273348" y="194877"/>
                    </a:lnTo>
                    <a:lnTo>
                      <a:pt x="274184" y="194973"/>
                    </a:lnTo>
                    <a:lnTo>
                      <a:pt x="274799" y="196296"/>
                    </a:lnTo>
                    <a:lnTo>
                      <a:pt x="275067" y="197186"/>
                    </a:lnTo>
                    <a:lnTo>
                      <a:pt x="274499" y="198527"/>
                    </a:lnTo>
                    <a:lnTo>
                      <a:pt x="273132" y="200372"/>
                    </a:lnTo>
                    <a:lnTo>
                      <a:pt x="271651" y="201842"/>
                    </a:lnTo>
                    <a:lnTo>
                      <a:pt x="270753" y="203091"/>
                    </a:lnTo>
                    <a:lnTo>
                      <a:pt x="270940" y="204224"/>
                    </a:lnTo>
                    <a:lnTo>
                      <a:pt x="270999" y="205731"/>
                    </a:lnTo>
                    <a:lnTo>
                      <a:pt x="269794" y="206182"/>
                    </a:lnTo>
                    <a:lnTo>
                      <a:pt x="269755" y="205884"/>
                    </a:lnTo>
                    <a:lnTo>
                      <a:pt x="269258" y="205630"/>
                    </a:lnTo>
                    <a:lnTo>
                      <a:pt x="268829" y="205780"/>
                    </a:lnTo>
                    <a:lnTo>
                      <a:pt x="268498" y="206107"/>
                    </a:lnTo>
                    <a:lnTo>
                      <a:pt x="268446" y="206687"/>
                    </a:lnTo>
                    <a:lnTo>
                      <a:pt x="265877" y="207649"/>
                    </a:lnTo>
                    <a:lnTo>
                      <a:pt x="264106" y="208646"/>
                    </a:lnTo>
                    <a:lnTo>
                      <a:pt x="257103" y="214594"/>
                    </a:lnTo>
                    <a:lnTo>
                      <a:pt x="253827" y="216336"/>
                    </a:lnTo>
                    <a:lnTo>
                      <a:pt x="253182" y="217385"/>
                    </a:lnTo>
                    <a:lnTo>
                      <a:pt x="252514" y="219345"/>
                    </a:lnTo>
                    <a:lnTo>
                      <a:pt x="250590" y="221026"/>
                    </a:lnTo>
                    <a:lnTo>
                      <a:pt x="248906" y="221825"/>
                    </a:lnTo>
                    <a:lnTo>
                      <a:pt x="244734" y="222646"/>
                    </a:lnTo>
                    <a:lnTo>
                      <a:pt x="240545" y="224426"/>
                    </a:lnTo>
                    <a:lnTo>
                      <a:pt x="238658" y="223659"/>
                    </a:lnTo>
                    <a:lnTo>
                      <a:pt x="233769" y="223741"/>
                    </a:lnTo>
                    <a:lnTo>
                      <a:pt x="230720" y="221596"/>
                    </a:lnTo>
                    <a:lnTo>
                      <a:pt x="224859" y="220235"/>
                    </a:lnTo>
                    <a:lnTo>
                      <a:pt x="222950" y="217107"/>
                    </a:lnTo>
                    <a:lnTo>
                      <a:pt x="220281" y="216904"/>
                    </a:lnTo>
                    <a:lnTo>
                      <a:pt x="218532" y="216998"/>
                    </a:lnTo>
                    <a:lnTo>
                      <a:pt x="217487" y="216524"/>
                    </a:lnTo>
                    <a:lnTo>
                      <a:pt x="217215" y="215456"/>
                    </a:lnTo>
                    <a:lnTo>
                      <a:pt x="217191" y="214427"/>
                    </a:lnTo>
                    <a:lnTo>
                      <a:pt x="215339" y="214901"/>
                    </a:lnTo>
                    <a:lnTo>
                      <a:pt x="213922" y="214901"/>
                    </a:lnTo>
                    <a:lnTo>
                      <a:pt x="213077" y="215313"/>
                    </a:lnTo>
                    <a:lnTo>
                      <a:pt x="212410" y="215789"/>
                    </a:lnTo>
                    <a:lnTo>
                      <a:pt x="211622" y="215485"/>
                    </a:lnTo>
                    <a:lnTo>
                      <a:pt x="211164" y="215587"/>
                    </a:lnTo>
                    <a:lnTo>
                      <a:pt x="211205" y="216193"/>
                    </a:lnTo>
                    <a:lnTo>
                      <a:pt x="209504" y="216344"/>
                    </a:lnTo>
                    <a:lnTo>
                      <a:pt x="207660" y="215973"/>
                    </a:lnTo>
                    <a:lnTo>
                      <a:pt x="202818" y="214355"/>
                    </a:lnTo>
                    <a:lnTo>
                      <a:pt x="202075" y="214108"/>
                    </a:lnTo>
                    <a:lnTo>
                      <a:pt x="198715" y="213482"/>
                    </a:lnTo>
                    <a:lnTo>
                      <a:pt x="197357" y="212836"/>
                    </a:lnTo>
                    <a:lnTo>
                      <a:pt x="196258" y="211236"/>
                    </a:lnTo>
                    <a:lnTo>
                      <a:pt x="195418" y="210730"/>
                    </a:lnTo>
                    <a:lnTo>
                      <a:pt x="194921" y="210427"/>
                    </a:lnTo>
                    <a:lnTo>
                      <a:pt x="191786" y="211235"/>
                    </a:lnTo>
                    <a:lnTo>
                      <a:pt x="190698" y="212494"/>
                    </a:lnTo>
                    <a:lnTo>
                      <a:pt x="188998" y="213967"/>
                    </a:lnTo>
                    <a:lnTo>
                      <a:pt x="177370" y="221183"/>
                    </a:lnTo>
                    <a:lnTo>
                      <a:pt x="175247" y="224201"/>
                    </a:lnTo>
                    <a:lnTo>
                      <a:pt x="172790" y="228639"/>
                    </a:lnTo>
                    <a:lnTo>
                      <a:pt x="172598" y="230707"/>
                    </a:lnTo>
                    <a:lnTo>
                      <a:pt x="173656" y="237309"/>
                    </a:lnTo>
                    <a:lnTo>
                      <a:pt x="176020" y="240769"/>
                    </a:lnTo>
                    <a:lnTo>
                      <a:pt x="176320" y="241569"/>
                    </a:lnTo>
                    <a:lnTo>
                      <a:pt x="175010" y="241573"/>
                    </a:lnTo>
                    <a:lnTo>
                      <a:pt x="172809" y="241141"/>
                    </a:lnTo>
                    <a:lnTo>
                      <a:pt x="170982" y="240607"/>
                    </a:lnTo>
                    <a:lnTo>
                      <a:pt x="169244" y="240905"/>
                    </a:lnTo>
                    <a:lnTo>
                      <a:pt x="167569" y="241620"/>
                    </a:lnTo>
                    <a:lnTo>
                      <a:pt x="166104" y="242052"/>
                    </a:lnTo>
                    <a:lnTo>
                      <a:pt x="165053" y="242173"/>
                    </a:lnTo>
                    <a:lnTo>
                      <a:pt x="164349" y="242585"/>
                    </a:lnTo>
                    <a:lnTo>
                      <a:pt x="164012" y="243409"/>
                    </a:lnTo>
                    <a:lnTo>
                      <a:pt x="163943" y="243985"/>
                    </a:lnTo>
                    <a:lnTo>
                      <a:pt x="162092" y="243843"/>
                    </a:lnTo>
                    <a:lnTo>
                      <a:pt x="157812" y="242658"/>
                    </a:lnTo>
                    <a:lnTo>
                      <a:pt x="153964" y="241841"/>
                    </a:lnTo>
                    <a:lnTo>
                      <a:pt x="151708" y="242770"/>
                    </a:lnTo>
                    <a:lnTo>
                      <a:pt x="150256" y="243638"/>
                    </a:lnTo>
                    <a:lnTo>
                      <a:pt x="149235" y="243505"/>
                    </a:lnTo>
                    <a:lnTo>
                      <a:pt x="148460" y="242592"/>
                    </a:lnTo>
                    <a:lnTo>
                      <a:pt x="147940" y="241698"/>
                    </a:lnTo>
                    <a:lnTo>
                      <a:pt x="146432" y="240878"/>
                    </a:lnTo>
                    <a:lnTo>
                      <a:pt x="143034" y="239645"/>
                    </a:lnTo>
                    <a:lnTo>
                      <a:pt x="143208" y="239050"/>
                    </a:lnTo>
                    <a:lnTo>
                      <a:pt x="143789" y="238220"/>
                    </a:lnTo>
                    <a:lnTo>
                      <a:pt x="143772" y="237708"/>
                    </a:lnTo>
                    <a:lnTo>
                      <a:pt x="143118" y="236947"/>
                    </a:lnTo>
                    <a:lnTo>
                      <a:pt x="139985" y="236130"/>
                    </a:lnTo>
                    <a:lnTo>
                      <a:pt x="138508" y="235924"/>
                    </a:lnTo>
                    <a:lnTo>
                      <a:pt x="137568" y="236486"/>
                    </a:lnTo>
                    <a:lnTo>
                      <a:pt x="136892" y="237174"/>
                    </a:lnTo>
                    <a:lnTo>
                      <a:pt x="135147" y="234643"/>
                    </a:lnTo>
                    <a:lnTo>
                      <a:pt x="133906" y="234128"/>
                    </a:lnTo>
                    <a:lnTo>
                      <a:pt x="132027" y="234043"/>
                    </a:lnTo>
                    <a:lnTo>
                      <a:pt x="129879" y="233270"/>
                    </a:lnTo>
                    <a:lnTo>
                      <a:pt x="127643" y="232283"/>
                    </a:lnTo>
                    <a:lnTo>
                      <a:pt x="122213" y="230703"/>
                    </a:lnTo>
                    <a:lnTo>
                      <a:pt x="120718" y="230514"/>
                    </a:lnTo>
                    <a:lnTo>
                      <a:pt x="120120" y="230764"/>
                    </a:lnTo>
                    <a:lnTo>
                      <a:pt x="119721" y="231709"/>
                    </a:lnTo>
                    <a:lnTo>
                      <a:pt x="119505" y="234377"/>
                    </a:lnTo>
                    <a:lnTo>
                      <a:pt x="119276" y="234672"/>
                    </a:lnTo>
                    <a:lnTo>
                      <a:pt x="116756" y="234761"/>
                    </a:lnTo>
                    <a:lnTo>
                      <a:pt x="113651" y="234390"/>
                    </a:lnTo>
                    <a:lnTo>
                      <a:pt x="112228" y="234574"/>
                    </a:lnTo>
                    <a:lnTo>
                      <a:pt x="110958" y="234583"/>
                    </a:lnTo>
                    <a:lnTo>
                      <a:pt x="109762" y="233877"/>
                    </a:lnTo>
                    <a:lnTo>
                      <a:pt x="104399" y="234685"/>
                    </a:lnTo>
                    <a:lnTo>
                      <a:pt x="103507" y="234291"/>
                    </a:lnTo>
                    <a:lnTo>
                      <a:pt x="102212" y="233086"/>
                    </a:lnTo>
                    <a:lnTo>
                      <a:pt x="100769" y="232114"/>
                    </a:lnTo>
                    <a:lnTo>
                      <a:pt x="99647" y="231615"/>
                    </a:lnTo>
                    <a:lnTo>
                      <a:pt x="98691" y="231043"/>
                    </a:lnTo>
                    <a:lnTo>
                      <a:pt x="97822" y="230950"/>
                    </a:lnTo>
                    <a:lnTo>
                      <a:pt x="96499" y="231504"/>
                    </a:lnTo>
                    <a:lnTo>
                      <a:pt x="94670" y="231739"/>
                    </a:lnTo>
                    <a:lnTo>
                      <a:pt x="93152" y="231667"/>
                    </a:lnTo>
                    <a:lnTo>
                      <a:pt x="92342" y="231748"/>
                    </a:lnTo>
                    <a:lnTo>
                      <a:pt x="88942" y="228789"/>
                    </a:lnTo>
                    <a:lnTo>
                      <a:pt x="88445" y="227979"/>
                    </a:lnTo>
                    <a:lnTo>
                      <a:pt x="86752" y="227754"/>
                    </a:lnTo>
                    <a:lnTo>
                      <a:pt x="84660" y="227718"/>
                    </a:lnTo>
                    <a:lnTo>
                      <a:pt x="79317" y="225799"/>
                    </a:lnTo>
                    <a:lnTo>
                      <a:pt x="76885" y="224768"/>
                    </a:lnTo>
                    <a:lnTo>
                      <a:pt x="76529" y="224155"/>
                    </a:lnTo>
                    <a:lnTo>
                      <a:pt x="76562" y="223659"/>
                    </a:lnTo>
                    <a:lnTo>
                      <a:pt x="76147" y="223766"/>
                    </a:lnTo>
                    <a:lnTo>
                      <a:pt x="75397" y="224643"/>
                    </a:lnTo>
                    <a:lnTo>
                      <a:pt x="75004" y="225358"/>
                    </a:lnTo>
                    <a:lnTo>
                      <a:pt x="74484" y="225492"/>
                    </a:lnTo>
                    <a:lnTo>
                      <a:pt x="73716" y="225381"/>
                    </a:lnTo>
                    <a:lnTo>
                      <a:pt x="73007" y="224978"/>
                    </a:lnTo>
                    <a:lnTo>
                      <a:pt x="72573" y="224459"/>
                    </a:lnTo>
                    <a:lnTo>
                      <a:pt x="73038" y="223551"/>
                    </a:lnTo>
                    <a:lnTo>
                      <a:pt x="73852" y="222367"/>
                    </a:lnTo>
                    <a:lnTo>
                      <a:pt x="74190" y="221078"/>
                    </a:lnTo>
                    <a:lnTo>
                      <a:pt x="74116" y="219924"/>
                    </a:lnTo>
                    <a:lnTo>
                      <a:pt x="72766" y="219183"/>
                    </a:lnTo>
                    <a:lnTo>
                      <a:pt x="70781" y="218874"/>
                    </a:lnTo>
                    <a:lnTo>
                      <a:pt x="69329" y="218786"/>
                    </a:lnTo>
                    <a:lnTo>
                      <a:pt x="67434" y="218126"/>
                    </a:lnTo>
                    <a:lnTo>
                      <a:pt x="66541" y="217650"/>
                    </a:lnTo>
                    <a:lnTo>
                      <a:pt x="65668" y="216364"/>
                    </a:lnTo>
                    <a:lnTo>
                      <a:pt x="65639" y="215428"/>
                    </a:lnTo>
                    <a:lnTo>
                      <a:pt x="69234" y="214602"/>
                    </a:lnTo>
                    <a:lnTo>
                      <a:pt x="72476" y="211216"/>
                    </a:lnTo>
                    <a:lnTo>
                      <a:pt x="75546" y="198890"/>
                    </a:lnTo>
                    <a:lnTo>
                      <a:pt x="77768" y="184245"/>
                    </a:lnTo>
                    <a:lnTo>
                      <a:pt x="79420" y="181469"/>
                    </a:lnTo>
                    <a:lnTo>
                      <a:pt x="81495" y="180706"/>
                    </a:lnTo>
                    <a:lnTo>
                      <a:pt x="79817" y="178684"/>
                    </a:lnTo>
                    <a:lnTo>
                      <a:pt x="78766" y="179708"/>
                    </a:lnTo>
                    <a:lnTo>
                      <a:pt x="78325" y="180794"/>
                    </a:lnTo>
                    <a:lnTo>
                      <a:pt x="77775" y="181336"/>
                    </a:lnTo>
                    <a:lnTo>
                      <a:pt x="79016" y="167825"/>
                    </a:lnTo>
                    <a:lnTo>
                      <a:pt x="79901" y="162861"/>
                    </a:lnTo>
                    <a:lnTo>
                      <a:pt x="81406" y="157650"/>
                    </a:lnTo>
                    <a:lnTo>
                      <a:pt x="84485" y="159720"/>
                    </a:lnTo>
                    <a:lnTo>
                      <a:pt x="87037" y="161817"/>
                    </a:lnTo>
                    <a:lnTo>
                      <a:pt x="88357" y="163636"/>
                    </a:lnTo>
                    <a:lnTo>
                      <a:pt x="90027" y="169686"/>
                    </a:lnTo>
                    <a:lnTo>
                      <a:pt x="91290" y="170954"/>
                    </a:lnTo>
                    <a:lnTo>
                      <a:pt x="93181" y="172226"/>
                    </a:lnTo>
                    <a:lnTo>
                      <a:pt x="92434" y="170837"/>
                    </a:lnTo>
                    <a:lnTo>
                      <a:pt x="91133" y="169776"/>
                    </a:lnTo>
                    <a:lnTo>
                      <a:pt x="89099" y="161709"/>
                    </a:lnTo>
                    <a:lnTo>
                      <a:pt x="87823" y="159420"/>
                    </a:lnTo>
                    <a:lnTo>
                      <a:pt x="85836" y="157492"/>
                    </a:lnTo>
                    <a:lnTo>
                      <a:pt x="79438" y="153428"/>
                    </a:lnTo>
                    <a:lnTo>
                      <a:pt x="78863" y="152643"/>
                    </a:lnTo>
                    <a:lnTo>
                      <a:pt x="78554" y="151089"/>
                    </a:lnTo>
                    <a:lnTo>
                      <a:pt x="80668" y="151155"/>
                    </a:lnTo>
                    <a:lnTo>
                      <a:pt x="82495" y="151910"/>
                    </a:lnTo>
                    <a:lnTo>
                      <a:pt x="82279" y="151040"/>
                    </a:lnTo>
                    <a:lnTo>
                      <a:pt x="81737" y="150131"/>
                    </a:lnTo>
                    <a:lnTo>
                      <a:pt x="80889" y="146830"/>
                    </a:lnTo>
                    <a:lnTo>
                      <a:pt x="80181" y="139107"/>
                    </a:lnTo>
                    <a:lnTo>
                      <a:pt x="80277" y="137782"/>
                    </a:lnTo>
                    <a:lnTo>
                      <a:pt x="79962" y="136157"/>
                    </a:lnTo>
                    <a:lnTo>
                      <a:pt x="77916" y="135793"/>
                    </a:lnTo>
                    <a:lnTo>
                      <a:pt x="76280" y="135726"/>
                    </a:lnTo>
                    <a:lnTo>
                      <a:pt x="74518" y="135084"/>
                    </a:lnTo>
                    <a:lnTo>
                      <a:pt x="65805" y="130514"/>
                    </a:lnTo>
                    <a:lnTo>
                      <a:pt x="62822" y="125790"/>
                    </a:lnTo>
                    <a:lnTo>
                      <a:pt x="59772" y="122297"/>
                    </a:lnTo>
                    <a:lnTo>
                      <a:pt x="59040" y="120772"/>
                    </a:lnTo>
                    <a:lnTo>
                      <a:pt x="59088" y="119226"/>
                    </a:lnTo>
                    <a:lnTo>
                      <a:pt x="60667" y="115957"/>
                    </a:lnTo>
                    <a:lnTo>
                      <a:pt x="59273" y="113891"/>
                    </a:lnTo>
                    <a:lnTo>
                      <a:pt x="57911" y="113480"/>
                    </a:lnTo>
                    <a:lnTo>
                      <a:pt x="56727" y="112457"/>
                    </a:lnTo>
                    <a:lnTo>
                      <a:pt x="57799" y="110751"/>
                    </a:lnTo>
                    <a:lnTo>
                      <a:pt x="58690" y="109659"/>
                    </a:lnTo>
                    <a:lnTo>
                      <a:pt x="60475" y="109362"/>
                    </a:lnTo>
                    <a:lnTo>
                      <a:pt x="62816" y="109724"/>
                    </a:lnTo>
                    <a:lnTo>
                      <a:pt x="65036" y="110712"/>
                    </a:lnTo>
                    <a:lnTo>
                      <a:pt x="66778" y="110974"/>
                    </a:lnTo>
                    <a:lnTo>
                      <a:pt x="61629" y="108323"/>
                    </a:lnTo>
                    <a:lnTo>
                      <a:pt x="53279" y="109217"/>
                    </a:lnTo>
                    <a:lnTo>
                      <a:pt x="51479" y="108875"/>
                    </a:lnTo>
                    <a:lnTo>
                      <a:pt x="49959" y="108284"/>
                    </a:lnTo>
                    <a:lnTo>
                      <a:pt x="49365" y="106336"/>
                    </a:lnTo>
                    <a:lnTo>
                      <a:pt x="50552" y="105458"/>
                    </a:lnTo>
                    <a:lnTo>
                      <a:pt x="51628" y="103833"/>
                    </a:lnTo>
                    <a:lnTo>
                      <a:pt x="50411" y="102690"/>
                    </a:lnTo>
                    <a:lnTo>
                      <a:pt x="48834" y="102257"/>
                    </a:lnTo>
                    <a:lnTo>
                      <a:pt x="46360" y="102282"/>
                    </a:lnTo>
                    <a:lnTo>
                      <a:pt x="44052" y="102627"/>
                    </a:lnTo>
                    <a:lnTo>
                      <a:pt x="43466" y="101970"/>
                    </a:lnTo>
                    <a:lnTo>
                      <a:pt x="44874" y="100158"/>
                    </a:lnTo>
                    <a:lnTo>
                      <a:pt x="43678" y="99491"/>
                    </a:lnTo>
                    <a:lnTo>
                      <a:pt x="42082" y="99802"/>
                    </a:lnTo>
                    <a:lnTo>
                      <a:pt x="39767" y="100178"/>
                    </a:lnTo>
                    <a:lnTo>
                      <a:pt x="37553" y="99609"/>
                    </a:lnTo>
                    <a:lnTo>
                      <a:pt x="35460" y="97547"/>
                    </a:lnTo>
                    <a:lnTo>
                      <a:pt x="34073" y="97562"/>
                    </a:lnTo>
                    <a:lnTo>
                      <a:pt x="33120" y="97817"/>
                    </a:lnTo>
                    <a:lnTo>
                      <a:pt x="31706" y="97023"/>
                    </a:lnTo>
                    <a:lnTo>
                      <a:pt x="30218" y="96824"/>
                    </a:lnTo>
                    <a:lnTo>
                      <a:pt x="29156" y="97087"/>
                    </a:lnTo>
                    <a:lnTo>
                      <a:pt x="27744" y="95903"/>
                    </a:lnTo>
                    <a:lnTo>
                      <a:pt x="19051" y="93527"/>
                    </a:lnTo>
                    <a:lnTo>
                      <a:pt x="15297" y="93236"/>
                    </a:lnTo>
                    <a:lnTo>
                      <a:pt x="11854" y="94313"/>
                    </a:lnTo>
                    <a:lnTo>
                      <a:pt x="9959" y="93939"/>
                    </a:lnTo>
                    <a:lnTo>
                      <a:pt x="8566" y="92403"/>
                    </a:lnTo>
                    <a:lnTo>
                      <a:pt x="7397" y="89823"/>
                    </a:lnTo>
                    <a:lnTo>
                      <a:pt x="1851" y="87832"/>
                    </a:lnTo>
                    <a:lnTo>
                      <a:pt x="2948" y="86526"/>
                    </a:lnTo>
                    <a:lnTo>
                      <a:pt x="5530" y="86217"/>
                    </a:lnTo>
                    <a:lnTo>
                      <a:pt x="8506" y="85310"/>
                    </a:lnTo>
                    <a:lnTo>
                      <a:pt x="9576" y="84147"/>
                    </a:lnTo>
                    <a:lnTo>
                      <a:pt x="7250" y="82790"/>
                    </a:lnTo>
                    <a:lnTo>
                      <a:pt x="5535" y="82457"/>
                    </a:lnTo>
                    <a:lnTo>
                      <a:pt x="4824" y="81969"/>
                    </a:lnTo>
                    <a:lnTo>
                      <a:pt x="4099" y="80751"/>
                    </a:lnTo>
                    <a:lnTo>
                      <a:pt x="5127" y="80193"/>
                    </a:lnTo>
                    <a:lnTo>
                      <a:pt x="5851" y="80489"/>
                    </a:lnTo>
                    <a:lnTo>
                      <a:pt x="7942" y="80665"/>
                    </a:lnTo>
                    <a:lnTo>
                      <a:pt x="11523" y="80365"/>
                    </a:lnTo>
                    <a:lnTo>
                      <a:pt x="10188" y="79136"/>
                    </a:lnTo>
                    <a:lnTo>
                      <a:pt x="8803" y="78862"/>
                    </a:lnTo>
                    <a:lnTo>
                      <a:pt x="8167" y="78554"/>
                    </a:lnTo>
                    <a:lnTo>
                      <a:pt x="5256" y="78421"/>
                    </a:lnTo>
                    <a:lnTo>
                      <a:pt x="3931" y="78840"/>
                    </a:lnTo>
                    <a:lnTo>
                      <a:pt x="954" y="78681"/>
                    </a:lnTo>
                    <a:lnTo>
                      <a:pt x="309" y="77352"/>
                    </a:lnTo>
                    <a:lnTo>
                      <a:pt x="0" y="76212"/>
                    </a:lnTo>
                    <a:lnTo>
                      <a:pt x="923" y="73668"/>
                    </a:lnTo>
                    <a:lnTo>
                      <a:pt x="5115" y="71394"/>
                    </a:lnTo>
                    <a:lnTo>
                      <a:pt x="15558" y="68905"/>
                    </a:lnTo>
                    <a:lnTo>
                      <a:pt x="20052" y="69269"/>
                    </a:lnTo>
                    <a:lnTo>
                      <a:pt x="23167" y="68821"/>
                    </a:lnTo>
                    <a:lnTo>
                      <a:pt x="26900" y="67251"/>
                    </a:lnTo>
                    <a:lnTo>
                      <a:pt x="28547" y="65905"/>
                    </a:lnTo>
                    <a:lnTo>
                      <a:pt x="33855" y="65112"/>
                    </a:lnTo>
                    <a:lnTo>
                      <a:pt x="38901" y="66540"/>
                    </a:lnTo>
                    <a:lnTo>
                      <a:pt x="43553" y="71931"/>
                    </a:lnTo>
                    <a:lnTo>
                      <a:pt x="45776" y="73755"/>
                    </a:lnTo>
                    <a:lnTo>
                      <a:pt x="51219" y="70589"/>
                    </a:lnTo>
                    <a:lnTo>
                      <a:pt x="59328" y="70682"/>
                    </a:lnTo>
                    <a:lnTo>
                      <a:pt x="61003" y="72470"/>
                    </a:lnTo>
                    <a:lnTo>
                      <a:pt x="61679" y="70964"/>
                    </a:lnTo>
                    <a:lnTo>
                      <a:pt x="63170" y="69201"/>
                    </a:lnTo>
                    <a:lnTo>
                      <a:pt x="64359" y="70005"/>
                    </a:lnTo>
                    <a:lnTo>
                      <a:pt x="64961" y="71094"/>
                    </a:lnTo>
                    <a:lnTo>
                      <a:pt x="73520" y="70785"/>
                    </a:lnTo>
                    <a:lnTo>
                      <a:pt x="74872" y="70467"/>
                    </a:lnTo>
                    <a:lnTo>
                      <a:pt x="72573" y="69187"/>
                    </a:lnTo>
                    <a:lnTo>
                      <a:pt x="70693" y="66117"/>
                    </a:lnTo>
                    <a:lnTo>
                      <a:pt x="70303" y="54792"/>
                    </a:lnTo>
                    <a:lnTo>
                      <a:pt x="67932" y="51621"/>
                    </a:lnTo>
                    <a:lnTo>
                      <a:pt x="65210" y="46549"/>
                    </a:lnTo>
                    <a:lnTo>
                      <a:pt x="63958" y="43535"/>
                    </a:lnTo>
                    <a:lnTo>
                      <a:pt x="63840" y="42492"/>
                    </a:lnTo>
                    <a:lnTo>
                      <a:pt x="64259" y="40986"/>
                    </a:lnTo>
                    <a:lnTo>
                      <a:pt x="67605" y="41067"/>
                    </a:lnTo>
                    <a:lnTo>
                      <a:pt x="70190" y="41449"/>
                    </a:lnTo>
                    <a:lnTo>
                      <a:pt x="75110" y="40310"/>
                    </a:lnTo>
                    <a:lnTo>
                      <a:pt x="77478" y="41090"/>
                    </a:lnTo>
                    <a:lnTo>
                      <a:pt x="77338" y="43445"/>
                    </a:lnTo>
                    <a:lnTo>
                      <a:pt x="78061" y="46413"/>
                    </a:lnTo>
                    <a:lnTo>
                      <a:pt x="78886" y="47849"/>
                    </a:lnTo>
                    <a:lnTo>
                      <a:pt x="80134" y="49481"/>
                    </a:lnTo>
                    <a:lnTo>
                      <a:pt x="84100" y="49330"/>
                    </a:lnTo>
                    <a:lnTo>
                      <a:pt x="88382" y="50289"/>
                    </a:lnTo>
                    <a:lnTo>
                      <a:pt x="93791" y="50437"/>
                    </a:lnTo>
                    <a:lnTo>
                      <a:pt x="101694" y="52091"/>
                    </a:lnTo>
                    <a:lnTo>
                      <a:pt x="105062" y="51133"/>
                    </a:lnTo>
                    <a:lnTo>
                      <a:pt x="108319" y="49091"/>
                    </a:lnTo>
                    <a:lnTo>
                      <a:pt x="114527" y="47747"/>
                    </a:lnTo>
                    <a:lnTo>
                      <a:pt x="115022" y="47035"/>
                    </a:lnTo>
                    <a:lnTo>
                      <a:pt x="111448" y="47319"/>
                    </a:lnTo>
                    <a:lnTo>
                      <a:pt x="108170" y="46023"/>
                    </a:lnTo>
                    <a:lnTo>
                      <a:pt x="107728" y="44615"/>
                    </a:lnTo>
                    <a:lnTo>
                      <a:pt x="108107" y="43349"/>
                    </a:lnTo>
                    <a:lnTo>
                      <a:pt x="109438" y="40433"/>
                    </a:lnTo>
                    <a:lnTo>
                      <a:pt x="118935" y="35828"/>
                    </a:lnTo>
                    <a:lnTo>
                      <a:pt x="125743" y="34466"/>
                    </a:lnTo>
                    <a:lnTo>
                      <a:pt x="132850" y="31926"/>
                    </a:lnTo>
                    <a:lnTo>
                      <a:pt x="136426" y="29319"/>
                    </a:lnTo>
                    <a:lnTo>
                      <a:pt x="138788" y="25948"/>
                    </a:lnTo>
                    <a:lnTo>
                      <a:pt x="139548" y="25207"/>
                    </a:lnTo>
                    <a:lnTo>
                      <a:pt x="140529" y="24585"/>
                    </a:lnTo>
                    <a:lnTo>
                      <a:pt x="139617" y="23376"/>
                    </a:lnTo>
                    <a:lnTo>
                      <a:pt x="140235" y="10443"/>
                    </a:lnTo>
                    <a:lnTo>
                      <a:pt x="140900" y="8106"/>
                    </a:lnTo>
                    <a:lnTo>
                      <a:pt x="142286" y="6195"/>
                    </a:lnTo>
                    <a:lnTo>
                      <a:pt x="144396" y="4716"/>
                    </a:lnTo>
                    <a:lnTo>
                      <a:pt x="147598" y="3112"/>
                    </a:lnTo>
                    <a:lnTo>
                      <a:pt x="159389" y="895"/>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39" name="ee4p_GB_1_15912"/>
              <p:cNvSpPr>
                <a:spLocks noChangeAspect="1"/>
              </p:cNvSpPr>
              <p:nvPr>
                <p:custDataLst>
                  <p:tags r:id="rId17"/>
                </p:custDataLst>
              </p:nvPr>
            </p:nvSpPr>
            <p:spPr>
              <a:xfrm>
                <a:off x="3057753" y="3200480"/>
                <a:ext cx="867056" cy="1425664"/>
              </a:xfrm>
              <a:custGeom>
                <a:avLst/>
                <a:gdLst>
                  <a:gd name="connsiteX0" fmla="*/ 130999 w 218720"/>
                  <a:gd name="connsiteY0" fmla="*/ 356870 h 359632"/>
                  <a:gd name="connsiteX1" fmla="*/ 134057 w 218720"/>
                  <a:gd name="connsiteY1" fmla="*/ 357184 h 359632"/>
                  <a:gd name="connsiteX2" fmla="*/ 135462 w 218720"/>
                  <a:gd name="connsiteY2" fmla="*/ 357875 h 359632"/>
                  <a:gd name="connsiteX3" fmla="*/ 135656 w 218720"/>
                  <a:gd name="connsiteY3" fmla="*/ 359317 h 359632"/>
                  <a:gd name="connsiteX4" fmla="*/ 134686 w 218720"/>
                  <a:gd name="connsiteY4" fmla="*/ 359632 h 359632"/>
                  <a:gd name="connsiteX5" fmla="*/ 133862 w 218720"/>
                  <a:gd name="connsiteY5" fmla="*/ 359129 h 359632"/>
                  <a:gd name="connsiteX6" fmla="*/ 132211 w 218720"/>
                  <a:gd name="connsiteY6" fmla="*/ 359129 h 359632"/>
                  <a:gd name="connsiteX7" fmla="*/ 130660 w 218720"/>
                  <a:gd name="connsiteY7" fmla="*/ 359444 h 359632"/>
                  <a:gd name="connsiteX8" fmla="*/ 123886 w 218720"/>
                  <a:gd name="connsiteY8" fmla="*/ 349985 h 359632"/>
                  <a:gd name="connsiteX9" fmla="*/ 124356 w 218720"/>
                  <a:gd name="connsiteY9" fmla="*/ 349993 h 359632"/>
                  <a:gd name="connsiteX10" fmla="*/ 124547 w 218720"/>
                  <a:gd name="connsiteY10" fmla="*/ 350331 h 359632"/>
                  <a:gd name="connsiteX11" fmla="*/ 123771 w 218720"/>
                  <a:gd name="connsiteY11" fmla="*/ 352219 h 359632"/>
                  <a:gd name="connsiteX12" fmla="*/ 121745 w 218720"/>
                  <a:gd name="connsiteY12" fmla="*/ 351582 h 359632"/>
                  <a:gd name="connsiteX13" fmla="*/ 121587 w 218720"/>
                  <a:gd name="connsiteY13" fmla="*/ 351086 h 359632"/>
                  <a:gd name="connsiteX14" fmla="*/ 151070 w 218720"/>
                  <a:gd name="connsiteY14" fmla="*/ 313354 h 359632"/>
                  <a:gd name="connsiteX15" fmla="*/ 154798 w 218720"/>
                  <a:gd name="connsiteY15" fmla="*/ 314483 h 359632"/>
                  <a:gd name="connsiteX16" fmla="*/ 156537 w 218720"/>
                  <a:gd name="connsiteY16" fmla="*/ 315778 h 359632"/>
                  <a:gd name="connsiteX17" fmla="*/ 154684 w 218720"/>
                  <a:gd name="connsiteY17" fmla="*/ 316783 h 359632"/>
                  <a:gd name="connsiteX18" fmla="*/ 154099 w 218720"/>
                  <a:gd name="connsiteY18" fmla="*/ 317960 h 359632"/>
                  <a:gd name="connsiteX19" fmla="*/ 153651 w 218720"/>
                  <a:gd name="connsiteY19" fmla="*/ 318425 h 359632"/>
                  <a:gd name="connsiteX20" fmla="*/ 152426 w 218720"/>
                  <a:gd name="connsiteY20" fmla="*/ 318728 h 359632"/>
                  <a:gd name="connsiteX21" fmla="*/ 151214 w 218720"/>
                  <a:gd name="connsiteY21" fmla="*/ 318736 h 359632"/>
                  <a:gd name="connsiteX22" fmla="*/ 146592 w 218720"/>
                  <a:gd name="connsiteY22" fmla="*/ 316373 h 359632"/>
                  <a:gd name="connsiteX23" fmla="*/ 145528 w 218720"/>
                  <a:gd name="connsiteY23" fmla="*/ 316480 h 359632"/>
                  <a:gd name="connsiteX24" fmla="*/ 146584 w 218720"/>
                  <a:gd name="connsiteY24" fmla="*/ 315397 h 359632"/>
                  <a:gd name="connsiteX25" fmla="*/ 149455 w 218720"/>
                  <a:gd name="connsiteY25" fmla="*/ 314517 h 359632"/>
                  <a:gd name="connsiteX26" fmla="*/ 81441 w 218720"/>
                  <a:gd name="connsiteY26" fmla="*/ 235014 h 359632"/>
                  <a:gd name="connsiteX27" fmla="*/ 84683 w 218720"/>
                  <a:gd name="connsiteY27" fmla="*/ 235075 h 359632"/>
                  <a:gd name="connsiteX28" fmla="*/ 87299 w 218720"/>
                  <a:gd name="connsiteY28" fmla="*/ 237958 h 359632"/>
                  <a:gd name="connsiteX29" fmla="*/ 88226 w 218720"/>
                  <a:gd name="connsiteY29" fmla="*/ 238517 h 359632"/>
                  <a:gd name="connsiteX30" fmla="*/ 90559 w 218720"/>
                  <a:gd name="connsiteY30" fmla="*/ 238429 h 359632"/>
                  <a:gd name="connsiteX31" fmla="*/ 89787 w 218720"/>
                  <a:gd name="connsiteY31" fmla="*/ 239675 h 359632"/>
                  <a:gd name="connsiteX32" fmla="*/ 87220 w 218720"/>
                  <a:gd name="connsiteY32" fmla="*/ 241064 h 359632"/>
                  <a:gd name="connsiteX33" fmla="*/ 85490 w 218720"/>
                  <a:gd name="connsiteY33" fmla="*/ 242434 h 359632"/>
                  <a:gd name="connsiteX34" fmla="*/ 83402 w 218720"/>
                  <a:gd name="connsiteY34" fmla="*/ 243581 h 359632"/>
                  <a:gd name="connsiteX35" fmla="*/ 82389 w 218720"/>
                  <a:gd name="connsiteY35" fmla="*/ 242265 h 359632"/>
                  <a:gd name="connsiteX36" fmla="*/ 81214 w 218720"/>
                  <a:gd name="connsiteY36" fmla="*/ 242315 h 359632"/>
                  <a:gd name="connsiteX37" fmla="*/ 79418 w 218720"/>
                  <a:gd name="connsiteY37" fmla="*/ 239791 h 359632"/>
                  <a:gd name="connsiteX38" fmla="*/ 79094 w 218720"/>
                  <a:gd name="connsiteY38" fmla="*/ 236001 h 359632"/>
                  <a:gd name="connsiteX39" fmla="*/ 82259 w 218720"/>
                  <a:gd name="connsiteY39" fmla="*/ 205081 h 359632"/>
                  <a:gd name="connsiteX40" fmla="*/ 82904 w 218720"/>
                  <a:gd name="connsiteY40" fmla="*/ 205211 h 359632"/>
                  <a:gd name="connsiteX41" fmla="*/ 83310 w 218720"/>
                  <a:gd name="connsiteY41" fmla="*/ 205526 h 359632"/>
                  <a:gd name="connsiteX42" fmla="*/ 84177 w 218720"/>
                  <a:gd name="connsiteY42" fmla="*/ 209288 h 359632"/>
                  <a:gd name="connsiteX43" fmla="*/ 82976 w 218720"/>
                  <a:gd name="connsiteY43" fmla="*/ 210618 h 359632"/>
                  <a:gd name="connsiteX44" fmla="*/ 82539 w 218720"/>
                  <a:gd name="connsiteY44" fmla="*/ 211836 h 359632"/>
                  <a:gd name="connsiteX45" fmla="*/ 78068 w 218720"/>
                  <a:gd name="connsiteY45" fmla="*/ 215684 h 359632"/>
                  <a:gd name="connsiteX46" fmla="*/ 76259 w 218720"/>
                  <a:gd name="connsiteY46" fmla="*/ 214993 h 359632"/>
                  <a:gd name="connsiteX47" fmla="*/ 74718 w 218720"/>
                  <a:gd name="connsiteY47" fmla="*/ 215358 h 359632"/>
                  <a:gd name="connsiteX48" fmla="*/ 74285 w 218720"/>
                  <a:gd name="connsiteY48" fmla="*/ 215248 h 359632"/>
                  <a:gd name="connsiteX49" fmla="*/ 75165 w 218720"/>
                  <a:gd name="connsiteY49" fmla="*/ 213859 h 359632"/>
                  <a:gd name="connsiteX50" fmla="*/ 76200 w 218720"/>
                  <a:gd name="connsiteY50" fmla="*/ 210633 h 359632"/>
                  <a:gd name="connsiteX51" fmla="*/ 78055 w 218720"/>
                  <a:gd name="connsiteY51" fmla="*/ 209353 h 359632"/>
                  <a:gd name="connsiteX52" fmla="*/ 80403 w 218720"/>
                  <a:gd name="connsiteY52" fmla="*/ 206010 h 359632"/>
                  <a:gd name="connsiteX53" fmla="*/ 39128 w 218720"/>
                  <a:gd name="connsiteY53" fmla="*/ 179485 h 359632"/>
                  <a:gd name="connsiteX54" fmla="*/ 42247 w 218720"/>
                  <a:gd name="connsiteY54" fmla="*/ 180254 h 359632"/>
                  <a:gd name="connsiteX55" fmla="*/ 44571 w 218720"/>
                  <a:gd name="connsiteY55" fmla="*/ 180238 h 359632"/>
                  <a:gd name="connsiteX56" fmla="*/ 46635 w 218720"/>
                  <a:gd name="connsiteY56" fmla="*/ 182483 h 359632"/>
                  <a:gd name="connsiteX57" fmla="*/ 47742 w 218720"/>
                  <a:gd name="connsiteY57" fmla="*/ 186017 h 359632"/>
                  <a:gd name="connsiteX58" fmla="*/ 50319 w 218720"/>
                  <a:gd name="connsiteY58" fmla="*/ 189504 h 359632"/>
                  <a:gd name="connsiteX59" fmla="*/ 53688 w 218720"/>
                  <a:gd name="connsiteY59" fmla="*/ 192534 h 359632"/>
                  <a:gd name="connsiteX60" fmla="*/ 53822 w 218720"/>
                  <a:gd name="connsiteY60" fmla="*/ 194385 h 359632"/>
                  <a:gd name="connsiteX61" fmla="*/ 52619 w 218720"/>
                  <a:gd name="connsiteY61" fmla="*/ 195378 h 359632"/>
                  <a:gd name="connsiteX62" fmla="*/ 50100 w 218720"/>
                  <a:gd name="connsiteY62" fmla="*/ 196612 h 359632"/>
                  <a:gd name="connsiteX63" fmla="*/ 50111 w 218720"/>
                  <a:gd name="connsiteY63" fmla="*/ 197930 h 359632"/>
                  <a:gd name="connsiteX64" fmla="*/ 51772 w 218720"/>
                  <a:gd name="connsiteY64" fmla="*/ 197265 h 359632"/>
                  <a:gd name="connsiteX65" fmla="*/ 53206 w 218720"/>
                  <a:gd name="connsiteY65" fmla="*/ 196958 h 359632"/>
                  <a:gd name="connsiteX66" fmla="*/ 56658 w 218720"/>
                  <a:gd name="connsiteY66" fmla="*/ 197253 h 359632"/>
                  <a:gd name="connsiteX67" fmla="*/ 57865 w 218720"/>
                  <a:gd name="connsiteY67" fmla="*/ 198593 h 359632"/>
                  <a:gd name="connsiteX68" fmla="*/ 58699 w 218720"/>
                  <a:gd name="connsiteY68" fmla="*/ 200597 h 359632"/>
                  <a:gd name="connsiteX69" fmla="*/ 59137 w 218720"/>
                  <a:gd name="connsiteY69" fmla="*/ 202242 h 359632"/>
                  <a:gd name="connsiteX70" fmla="*/ 58839 w 218720"/>
                  <a:gd name="connsiteY70" fmla="*/ 204029 h 359632"/>
                  <a:gd name="connsiteX71" fmla="*/ 57910 w 218720"/>
                  <a:gd name="connsiteY71" fmla="*/ 203463 h 359632"/>
                  <a:gd name="connsiteX72" fmla="*/ 56966 w 218720"/>
                  <a:gd name="connsiteY72" fmla="*/ 201864 h 359632"/>
                  <a:gd name="connsiteX73" fmla="*/ 55918 w 218720"/>
                  <a:gd name="connsiteY73" fmla="*/ 201127 h 359632"/>
                  <a:gd name="connsiteX74" fmla="*/ 54699 w 218720"/>
                  <a:gd name="connsiteY74" fmla="*/ 200729 h 359632"/>
                  <a:gd name="connsiteX75" fmla="*/ 55252 w 218720"/>
                  <a:gd name="connsiteY75" fmla="*/ 202924 h 359632"/>
                  <a:gd name="connsiteX76" fmla="*/ 55034 w 218720"/>
                  <a:gd name="connsiteY76" fmla="*/ 205857 h 359632"/>
                  <a:gd name="connsiteX77" fmla="*/ 55566 w 218720"/>
                  <a:gd name="connsiteY77" fmla="*/ 206133 h 359632"/>
                  <a:gd name="connsiteX78" fmla="*/ 57204 w 218720"/>
                  <a:gd name="connsiteY78" fmla="*/ 206184 h 359632"/>
                  <a:gd name="connsiteX79" fmla="*/ 56121 w 218720"/>
                  <a:gd name="connsiteY79" fmla="*/ 209183 h 359632"/>
                  <a:gd name="connsiteX80" fmla="*/ 53882 w 218720"/>
                  <a:gd name="connsiteY80" fmla="*/ 209996 h 359632"/>
                  <a:gd name="connsiteX81" fmla="*/ 51270 w 218720"/>
                  <a:gd name="connsiteY81" fmla="*/ 210300 h 359632"/>
                  <a:gd name="connsiteX82" fmla="*/ 50640 w 218720"/>
                  <a:gd name="connsiteY82" fmla="*/ 211361 h 359632"/>
                  <a:gd name="connsiteX83" fmla="*/ 50166 w 218720"/>
                  <a:gd name="connsiteY83" fmla="*/ 212727 h 359632"/>
                  <a:gd name="connsiteX84" fmla="*/ 48803 w 218720"/>
                  <a:gd name="connsiteY84" fmla="*/ 214762 h 359632"/>
                  <a:gd name="connsiteX85" fmla="*/ 47005 w 218720"/>
                  <a:gd name="connsiteY85" fmla="*/ 215909 h 359632"/>
                  <a:gd name="connsiteX86" fmla="*/ 44783 w 218720"/>
                  <a:gd name="connsiteY86" fmla="*/ 215678 h 359632"/>
                  <a:gd name="connsiteX87" fmla="*/ 42606 w 218720"/>
                  <a:gd name="connsiteY87" fmla="*/ 214772 h 359632"/>
                  <a:gd name="connsiteX88" fmla="*/ 40712 w 218720"/>
                  <a:gd name="connsiteY88" fmla="*/ 214586 h 359632"/>
                  <a:gd name="connsiteX89" fmla="*/ 39385 w 218720"/>
                  <a:gd name="connsiteY89" fmla="*/ 215125 h 359632"/>
                  <a:gd name="connsiteX90" fmla="*/ 38524 w 218720"/>
                  <a:gd name="connsiteY90" fmla="*/ 215625 h 359632"/>
                  <a:gd name="connsiteX91" fmla="*/ 37691 w 218720"/>
                  <a:gd name="connsiteY91" fmla="*/ 215534 h 359632"/>
                  <a:gd name="connsiteX92" fmla="*/ 35306 w 218720"/>
                  <a:gd name="connsiteY92" fmla="*/ 215727 h 359632"/>
                  <a:gd name="connsiteX93" fmla="*/ 33058 w 218720"/>
                  <a:gd name="connsiteY93" fmla="*/ 215686 h 359632"/>
                  <a:gd name="connsiteX94" fmla="*/ 32739 w 218720"/>
                  <a:gd name="connsiteY94" fmla="*/ 214892 h 359632"/>
                  <a:gd name="connsiteX95" fmla="*/ 33122 w 218720"/>
                  <a:gd name="connsiteY95" fmla="*/ 212503 h 359632"/>
                  <a:gd name="connsiteX96" fmla="*/ 32622 w 218720"/>
                  <a:gd name="connsiteY96" fmla="*/ 211855 h 359632"/>
                  <a:gd name="connsiteX97" fmla="*/ 30475 w 218720"/>
                  <a:gd name="connsiteY97" fmla="*/ 211524 h 359632"/>
                  <a:gd name="connsiteX98" fmla="*/ 29679 w 218720"/>
                  <a:gd name="connsiteY98" fmla="*/ 210954 h 359632"/>
                  <a:gd name="connsiteX99" fmla="*/ 28446 w 218720"/>
                  <a:gd name="connsiteY99" fmla="*/ 209302 h 359632"/>
                  <a:gd name="connsiteX100" fmla="*/ 28206 w 218720"/>
                  <a:gd name="connsiteY100" fmla="*/ 208528 h 359632"/>
                  <a:gd name="connsiteX101" fmla="*/ 28029 w 218720"/>
                  <a:gd name="connsiteY101" fmla="*/ 207461 h 359632"/>
                  <a:gd name="connsiteX102" fmla="*/ 26726 w 218720"/>
                  <a:gd name="connsiteY102" fmla="*/ 206083 h 359632"/>
                  <a:gd name="connsiteX103" fmla="*/ 25144 w 218720"/>
                  <a:gd name="connsiteY103" fmla="*/ 205096 h 359632"/>
                  <a:gd name="connsiteX104" fmla="*/ 24215 w 218720"/>
                  <a:gd name="connsiteY104" fmla="*/ 205048 h 359632"/>
                  <a:gd name="connsiteX105" fmla="*/ 22362 w 218720"/>
                  <a:gd name="connsiteY105" fmla="*/ 206660 h 359632"/>
                  <a:gd name="connsiteX106" fmla="*/ 20834 w 218720"/>
                  <a:gd name="connsiteY106" fmla="*/ 208292 h 359632"/>
                  <a:gd name="connsiteX107" fmla="*/ 21377 w 218720"/>
                  <a:gd name="connsiteY107" fmla="*/ 209111 h 359632"/>
                  <a:gd name="connsiteX108" fmla="*/ 21876 w 218720"/>
                  <a:gd name="connsiteY108" fmla="*/ 210189 h 359632"/>
                  <a:gd name="connsiteX109" fmla="*/ 21045 w 218720"/>
                  <a:gd name="connsiteY109" fmla="*/ 210961 h 359632"/>
                  <a:gd name="connsiteX110" fmla="*/ 18532 w 218720"/>
                  <a:gd name="connsiteY110" fmla="*/ 212728 h 359632"/>
                  <a:gd name="connsiteX111" fmla="*/ 18139 w 218720"/>
                  <a:gd name="connsiteY111" fmla="*/ 213414 h 359632"/>
                  <a:gd name="connsiteX112" fmla="*/ 17461 w 218720"/>
                  <a:gd name="connsiteY112" fmla="*/ 213785 h 359632"/>
                  <a:gd name="connsiteX113" fmla="*/ 16261 w 218720"/>
                  <a:gd name="connsiteY113" fmla="*/ 213296 h 359632"/>
                  <a:gd name="connsiteX114" fmla="*/ 13276 w 218720"/>
                  <a:gd name="connsiteY114" fmla="*/ 213409 h 359632"/>
                  <a:gd name="connsiteX115" fmla="*/ 11902 w 218720"/>
                  <a:gd name="connsiteY115" fmla="*/ 213097 h 359632"/>
                  <a:gd name="connsiteX116" fmla="*/ 10305 w 218720"/>
                  <a:gd name="connsiteY116" fmla="*/ 211796 h 359632"/>
                  <a:gd name="connsiteX117" fmla="*/ 6410 w 218720"/>
                  <a:gd name="connsiteY117" fmla="*/ 210925 h 359632"/>
                  <a:gd name="connsiteX118" fmla="*/ 5757 w 218720"/>
                  <a:gd name="connsiteY118" fmla="*/ 208841 h 359632"/>
                  <a:gd name="connsiteX119" fmla="*/ 5005 w 218720"/>
                  <a:gd name="connsiteY119" fmla="*/ 208451 h 359632"/>
                  <a:gd name="connsiteX120" fmla="*/ 587 w 218720"/>
                  <a:gd name="connsiteY120" fmla="*/ 204865 h 359632"/>
                  <a:gd name="connsiteX121" fmla="*/ 0 w 218720"/>
                  <a:gd name="connsiteY121" fmla="*/ 203667 h 359632"/>
                  <a:gd name="connsiteX122" fmla="*/ 572 w 218720"/>
                  <a:gd name="connsiteY122" fmla="*/ 202952 h 359632"/>
                  <a:gd name="connsiteX123" fmla="*/ 2222 w 218720"/>
                  <a:gd name="connsiteY123" fmla="*/ 201868 h 359632"/>
                  <a:gd name="connsiteX124" fmla="*/ 7762 w 218720"/>
                  <a:gd name="connsiteY124" fmla="*/ 200072 h 359632"/>
                  <a:gd name="connsiteX125" fmla="*/ 8633 w 218720"/>
                  <a:gd name="connsiteY125" fmla="*/ 199348 h 359632"/>
                  <a:gd name="connsiteX126" fmla="*/ 8812 w 218720"/>
                  <a:gd name="connsiteY126" fmla="*/ 198709 h 359632"/>
                  <a:gd name="connsiteX127" fmla="*/ 7186 w 218720"/>
                  <a:gd name="connsiteY127" fmla="*/ 197979 h 359632"/>
                  <a:gd name="connsiteX128" fmla="*/ 5720 w 218720"/>
                  <a:gd name="connsiteY128" fmla="*/ 197172 h 359632"/>
                  <a:gd name="connsiteX129" fmla="*/ 5220 w 218720"/>
                  <a:gd name="connsiteY129" fmla="*/ 196643 h 359632"/>
                  <a:gd name="connsiteX130" fmla="*/ 5179 w 218720"/>
                  <a:gd name="connsiteY130" fmla="*/ 196184 h 359632"/>
                  <a:gd name="connsiteX131" fmla="*/ 6011 w 218720"/>
                  <a:gd name="connsiteY131" fmla="*/ 195586 h 359632"/>
                  <a:gd name="connsiteX132" fmla="*/ 7685 w 218720"/>
                  <a:gd name="connsiteY132" fmla="*/ 195543 h 359632"/>
                  <a:gd name="connsiteX133" fmla="*/ 9007 w 218720"/>
                  <a:gd name="connsiteY133" fmla="*/ 195813 h 359632"/>
                  <a:gd name="connsiteX134" fmla="*/ 10057 w 218720"/>
                  <a:gd name="connsiteY134" fmla="*/ 195275 h 359632"/>
                  <a:gd name="connsiteX135" fmla="*/ 11904 w 218720"/>
                  <a:gd name="connsiteY135" fmla="*/ 194734 h 359632"/>
                  <a:gd name="connsiteX136" fmla="*/ 13144 w 218720"/>
                  <a:gd name="connsiteY136" fmla="*/ 194052 h 359632"/>
                  <a:gd name="connsiteX137" fmla="*/ 14210 w 218720"/>
                  <a:gd name="connsiteY137" fmla="*/ 192290 h 359632"/>
                  <a:gd name="connsiteX138" fmla="*/ 15336 w 218720"/>
                  <a:gd name="connsiteY138" fmla="*/ 190705 h 359632"/>
                  <a:gd name="connsiteX139" fmla="*/ 15452 w 218720"/>
                  <a:gd name="connsiteY139" fmla="*/ 189845 h 359632"/>
                  <a:gd name="connsiteX140" fmla="*/ 16438 w 218720"/>
                  <a:gd name="connsiteY140" fmla="*/ 186828 h 359632"/>
                  <a:gd name="connsiteX141" fmla="*/ 16980 w 218720"/>
                  <a:gd name="connsiteY141" fmla="*/ 186079 h 359632"/>
                  <a:gd name="connsiteX142" fmla="*/ 20479 w 218720"/>
                  <a:gd name="connsiteY142" fmla="*/ 184101 h 359632"/>
                  <a:gd name="connsiteX143" fmla="*/ 21365 w 218720"/>
                  <a:gd name="connsiteY143" fmla="*/ 185181 h 359632"/>
                  <a:gd name="connsiteX144" fmla="*/ 23089 w 218720"/>
                  <a:gd name="connsiteY144" fmla="*/ 185445 h 359632"/>
                  <a:gd name="connsiteX145" fmla="*/ 24634 w 218720"/>
                  <a:gd name="connsiteY145" fmla="*/ 184451 h 359632"/>
                  <a:gd name="connsiteX146" fmla="*/ 26483 w 218720"/>
                  <a:gd name="connsiteY146" fmla="*/ 181313 h 359632"/>
                  <a:gd name="connsiteX147" fmla="*/ 27769 w 218720"/>
                  <a:gd name="connsiteY147" fmla="*/ 181116 h 359632"/>
                  <a:gd name="connsiteX148" fmla="*/ 29187 w 218720"/>
                  <a:gd name="connsiteY148" fmla="*/ 181370 h 359632"/>
                  <a:gd name="connsiteX149" fmla="*/ 31974 w 218720"/>
                  <a:gd name="connsiteY149" fmla="*/ 180975 h 359632"/>
                  <a:gd name="connsiteX150" fmla="*/ 36922 w 218720"/>
                  <a:gd name="connsiteY150" fmla="*/ 179509 h 359632"/>
                  <a:gd name="connsiteX151" fmla="*/ 63975 w 218720"/>
                  <a:gd name="connsiteY151" fmla="*/ 164784 h 359632"/>
                  <a:gd name="connsiteX152" fmla="*/ 65438 w 218720"/>
                  <a:gd name="connsiteY152" fmla="*/ 165590 h 359632"/>
                  <a:gd name="connsiteX153" fmla="*/ 65992 w 218720"/>
                  <a:gd name="connsiteY153" fmla="*/ 166340 h 359632"/>
                  <a:gd name="connsiteX154" fmla="*/ 67217 w 218720"/>
                  <a:gd name="connsiteY154" fmla="*/ 169218 h 359632"/>
                  <a:gd name="connsiteX155" fmla="*/ 67444 w 218720"/>
                  <a:gd name="connsiteY155" fmla="*/ 171683 h 359632"/>
                  <a:gd name="connsiteX156" fmla="*/ 67207 w 218720"/>
                  <a:gd name="connsiteY156" fmla="*/ 173091 h 359632"/>
                  <a:gd name="connsiteX157" fmla="*/ 64420 w 218720"/>
                  <a:gd name="connsiteY157" fmla="*/ 173114 h 359632"/>
                  <a:gd name="connsiteX158" fmla="*/ 63412 w 218720"/>
                  <a:gd name="connsiteY158" fmla="*/ 172847 h 359632"/>
                  <a:gd name="connsiteX159" fmla="*/ 62208 w 218720"/>
                  <a:gd name="connsiteY159" fmla="*/ 172095 h 359632"/>
                  <a:gd name="connsiteX160" fmla="*/ 60856 w 218720"/>
                  <a:gd name="connsiteY160" fmla="*/ 167842 h 359632"/>
                  <a:gd name="connsiteX161" fmla="*/ 61339 w 218720"/>
                  <a:gd name="connsiteY161" fmla="*/ 166336 h 359632"/>
                  <a:gd name="connsiteX162" fmla="*/ 61894 w 218720"/>
                  <a:gd name="connsiteY162" fmla="*/ 165598 h 359632"/>
                  <a:gd name="connsiteX163" fmla="*/ 62504 w 218720"/>
                  <a:gd name="connsiteY163" fmla="*/ 165025 h 359632"/>
                  <a:gd name="connsiteX164" fmla="*/ 44576 w 218720"/>
                  <a:gd name="connsiteY164" fmla="*/ 158143 h 359632"/>
                  <a:gd name="connsiteX165" fmla="*/ 45374 w 218720"/>
                  <a:gd name="connsiteY165" fmla="*/ 162138 h 359632"/>
                  <a:gd name="connsiteX166" fmla="*/ 46152 w 218720"/>
                  <a:gd name="connsiteY166" fmla="*/ 164611 h 359632"/>
                  <a:gd name="connsiteX167" fmla="*/ 46203 w 218720"/>
                  <a:gd name="connsiteY167" fmla="*/ 165455 h 359632"/>
                  <a:gd name="connsiteX168" fmla="*/ 45472 w 218720"/>
                  <a:gd name="connsiteY168" fmla="*/ 166628 h 359632"/>
                  <a:gd name="connsiteX169" fmla="*/ 41828 w 218720"/>
                  <a:gd name="connsiteY169" fmla="*/ 168187 h 359632"/>
                  <a:gd name="connsiteX170" fmla="*/ 40681 w 218720"/>
                  <a:gd name="connsiteY170" fmla="*/ 168196 h 359632"/>
                  <a:gd name="connsiteX171" fmla="*/ 40633 w 218720"/>
                  <a:gd name="connsiteY171" fmla="*/ 167818 h 359632"/>
                  <a:gd name="connsiteX172" fmla="*/ 41456 w 218720"/>
                  <a:gd name="connsiteY172" fmla="*/ 166231 h 359632"/>
                  <a:gd name="connsiteX173" fmla="*/ 40747 w 218720"/>
                  <a:gd name="connsiteY173" fmla="*/ 164429 h 359632"/>
                  <a:gd name="connsiteX174" fmla="*/ 41093 w 218720"/>
                  <a:gd name="connsiteY174" fmla="*/ 163059 h 359632"/>
                  <a:gd name="connsiteX175" fmla="*/ 40754 w 218720"/>
                  <a:gd name="connsiteY175" fmla="*/ 162807 h 359632"/>
                  <a:gd name="connsiteX176" fmla="*/ 40043 w 218720"/>
                  <a:gd name="connsiteY176" fmla="*/ 163001 h 359632"/>
                  <a:gd name="connsiteX177" fmla="*/ 37433 w 218720"/>
                  <a:gd name="connsiteY177" fmla="*/ 165178 h 359632"/>
                  <a:gd name="connsiteX178" fmla="*/ 36561 w 218720"/>
                  <a:gd name="connsiteY178" fmla="*/ 165393 h 359632"/>
                  <a:gd name="connsiteX179" fmla="*/ 36466 w 218720"/>
                  <a:gd name="connsiteY179" fmla="*/ 164951 h 359632"/>
                  <a:gd name="connsiteX180" fmla="*/ 37112 w 218720"/>
                  <a:gd name="connsiteY180" fmla="*/ 163168 h 359632"/>
                  <a:gd name="connsiteX181" fmla="*/ 37192 w 218720"/>
                  <a:gd name="connsiteY181" fmla="*/ 161948 h 359632"/>
                  <a:gd name="connsiteX182" fmla="*/ 37581 w 218720"/>
                  <a:gd name="connsiteY182" fmla="*/ 161198 h 359632"/>
                  <a:gd name="connsiteX183" fmla="*/ 38290 w 218720"/>
                  <a:gd name="connsiteY183" fmla="*/ 160506 h 359632"/>
                  <a:gd name="connsiteX184" fmla="*/ 39135 w 218720"/>
                  <a:gd name="connsiteY184" fmla="*/ 159986 h 359632"/>
                  <a:gd name="connsiteX185" fmla="*/ 39817 w 218720"/>
                  <a:gd name="connsiteY185" fmla="*/ 159912 h 359632"/>
                  <a:gd name="connsiteX186" fmla="*/ 40543 w 218720"/>
                  <a:gd name="connsiteY186" fmla="*/ 160448 h 359632"/>
                  <a:gd name="connsiteX187" fmla="*/ 42657 w 218720"/>
                  <a:gd name="connsiteY187" fmla="*/ 158952 h 359632"/>
                  <a:gd name="connsiteX188" fmla="*/ 52683 w 218720"/>
                  <a:gd name="connsiteY188" fmla="*/ 152228 h 359632"/>
                  <a:gd name="connsiteX189" fmla="*/ 53504 w 218720"/>
                  <a:gd name="connsiteY189" fmla="*/ 152283 h 359632"/>
                  <a:gd name="connsiteX190" fmla="*/ 51910 w 218720"/>
                  <a:gd name="connsiteY190" fmla="*/ 155806 h 359632"/>
                  <a:gd name="connsiteX191" fmla="*/ 48088 w 218720"/>
                  <a:gd name="connsiteY191" fmla="*/ 161752 h 359632"/>
                  <a:gd name="connsiteX192" fmla="*/ 47627 w 218720"/>
                  <a:gd name="connsiteY192" fmla="*/ 162086 h 359632"/>
                  <a:gd name="connsiteX193" fmla="*/ 46507 w 218720"/>
                  <a:gd name="connsiteY193" fmla="*/ 161994 h 359632"/>
                  <a:gd name="connsiteX194" fmla="*/ 46092 w 218720"/>
                  <a:gd name="connsiteY194" fmla="*/ 161493 h 359632"/>
                  <a:gd name="connsiteX195" fmla="*/ 45863 w 218720"/>
                  <a:gd name="connsiteY195" fmla="*/ 160723 h 359632"/>
                  <a:gd name="connsiteX196" fmla="*/ 45835 w 218720"/>
                  <a:gd name="connsiteY196" fmla="*/ 159309 h 359632"/>
                  <a:gd name="connsiteX197" fmla="*/ 46513 w 218720"/>
                  <a:gd name="connsiteY197" fmla="*/ 158297 h 359632"/>
                  <a:gd name="connsiteX198" fmla="*/ 49377 w 218720"/>
                  <a:gd name="connsiteY198" fmla="*/ 156767 h 359632"/>
                  <a:gd name="connsiteX199" fmla="*/ 48083 w 218720"/>
                  <a:gd name="connsiteY199" fmla="*/ 156224 h 359632"/>
                  <a:gd name="connsiteX200" fmla="*/ 48031 w 218720"/>
                  <a:gd name="connsiteY200" fmla="*/ 155842 h 359632"/>
                  <a:gd name="connsiteX201" fmla="*/ 48774 w 218720"/>
                  <a:gd name="connsiteY201" fmla="*/ 154570 h 359632"/>
                  <a:gd name="connsiteX202" fmla="*/ 51857 w 218720"/>
                  <a:gd name="connsiteY202" fmla="*/ 152588 h 359632"/>
                  <a:gd name="connsiteX203" fmla="*/ 44369 w 218720"/>
                  <a:gd name="connsiteY203" fmla="*/ 135637 h 359632"/>
                  <a:gd name="connsiteX204" fmla="*/ 45155 w 218720"/>
                  <a:gd name="connsiteY204" fmla="*/ 135769 h 359632"/>
                  <a:gd name="connsiteX205" fmla="*/ 46772 w 218720"/>
                  <a:gd name="connsiteY205" fmla="*/ 136896 h 359632"/>
                  <a:gd name="connsiteX206" fmla="*/ 48605 w 218720"/>
                  <a:gd name="connsiteY206" fmla="*/ 139261 h 359632"/>
                  <a:gd name="connsiteX207" fmla="*/ 51052 w 218720"/>
                  <a:gd name="connsiteY207" fmla="*/ 139637 h 359632"/>
                  <a:gd name="connsiteX208" fmla="*/ 52715 w 218720"/>
                  <a:gd name="connsiteY208" fmla="*/ 140638 h 359632"/>
                  <a:gd name="connsiteX209" fmla="*/ 52338 w 218720"/>
                  <a:gd name="connsiteY209" fmla="*/ 145224 h 359632"/>
                  <a:gd name="connsiteX210" fmla="*/ 43531 w 218720"/>
                  <a:gd name="connsiteY210" fmla="*/ 146965 h 359632"/>
                  <a:gd name="connsiteX211" fmla="*/ 40496 w 218720"/>
                  <a:gd name="connsiteY211" fmla="*/ 146811 h 359632"/>
                  <a:gd name="connsiteX212" fmla="*/ 40222 w 218720"/>
                  <a:gd name="connsiteY212" fmla="*/ 145957 h 359632"/>
                  <a:gd name="connsiteX213" fmla="*/ 40826 w 218720"/>
                  <a:gd name="connsiteY213" fmla="*/ 145386 h 359632"/>
                  <a:gd name="connsiteX214" fmla="*/ 43339 w 218720"/>
                  <a:gd name="connsiteY214" fmla="*/ 144831 h 359632"/>
                  <a:gd name="connsiteX215" fmla="*/ 44356 w 218720"/>
                  <a:gd name="connsiteY215" fmla="*/ 140639 h 359632"/>
                  <a:gd name="connsiteX216" fmla="*/ 40557 w 218720"/>
                  <a:gd name="connsiteY216" fmla="*/ 138708 h 359632"/>
                  <a:gd name="connsiteX217" fmla="*/ 40358 w 218720"/>
                  <a:gd name="connsiteY217" fmla="*/ 138165 h 359632"/>
                  <a:gd name="connsiteX218" fmla="*/ 40655 w 218720"/>
                  <a:gd name="connsiteY218" fmla="*/ 137243 h 359632"/>
                  <a:gd name="connsiteX219" fmla="*/ 41095 w 218720"/>
                  <a:gd name="connsiteY219" fmla="*/ 136832 h 359632"/>
                  <a:gd name="connsiteX220" fmla="*/ 43400 w 218720"/>
                  <a:gd name="connsiteY220" fmla="*/ 135854 h 359632"/>
                  <a:gd name="connsiteX221" fmla="*/ 36236 w 218720"/>
                  <a:gd name="connsiteY221" fmla="*/ 134929 h 359632"/>
                  <a:gd name="connsiteX222" fmla="*/ 36731 w 218720"/>
                  <a:gd name="connsiteY222" fmla="*/ 135137 h 359632"/>
                  <a:gd name="connsiteX223" fmla="*/ 35705 w 218720"/>
                  <a:gd name="connsiteY223" fmla="*/ 136368 h 359632"/>
                  <a:gd name="connsiteX224" fmla="*/ 33991 w 218720"/>
                  <a:gd name="connsiteY224" fmla="*/ 137675 h 359632"/>
                  <a:gd name="connsiteX225" fmla="*/ 32734 w 218720"/>
                  <a:gd name="connsiteY225" fmla="*/ 137850 h 359632"/>
                  <a:gd name="connsiteX226" fmla="*/ 32643 w 218720"/>
                  <a:gd name="connsiteY226" fmla="*/ 137405 h 359632"/>
                  <a:gd name="connsiteX227" fmla="*/ 34824 w 218720"/>
                  <a:gd name="connsiteY227" fmla="*/ 135279 h 359632"/>
                  <a:gd name="connsiteX228" fmla="*/ 15243 w 218720"/>
                  <a:gd name="connsiteY228" fmla="*/ 124000 h 359632"/>
                  <a:gd name="connsiteX229" fmla="*/ 16322 w 218720"/>
                  <a:gd name="connsiteY229" fmla="*/ 124589 h 359632"/>
                  <a:gd name="connsiteX230" fmla="*/ 16493 w 218720"/>
                  <a:gd name="connsiteY230" fmla="*/ 125125 h 359632"/>
                  <a:gd name="connsiteX231" fmla="*/ 16096 w 218720"/>
                  <a:gd name="connsiteY231" fmla="*/ 125691 h 359632"/>
                  <a:gd name="connsiteX232" fmla="*/ 14152 w 218720"/>
                  <a:gd name="connsiteY232" fmla="*/ 126126 h 359632"/>
                  <a:gd name="connsiteX233" fmla="*/ 13431 w 218720"/>
                  <a:gd name="connsiteY233" fmla="*/ 125871 h 359632"/>
                  <a:gd name="connsiteX234" fmla="*/ 13308 w 218720"/>
                  <a:gd name="connsiteY234" fmla="*/ 125472 h 359632"/>
                  <a:gd name="connsiteX235" fmla="*/ 13751 w 218720"/>
                  <a:gd name="connsiteY235" fmla="*/ 124384 h 359632"/>
                  <a:gd name="connsiteX236" fmla="*/ 40298 w 218720"/>
                  <a:gd name="connsiteY236" fmla="*/ 123001 h 359632"/>
                  <a:gd name="connsiteX237" fmla="*/ 41274 w 218720"/>
                  <a:gd name="connsiteY237" fmla="*/ 123606 h 359632"/>
                  <a:gd name="connsiteX238" fmla="*/ 41649 w 218720"/>
                  <a:gd name="connsiteY238" fmla="*/ 124298 h 359632"/>
                  <a:gd name="connsiteX239" fmla="*/ 41665 w 218720"/>
                  <a:gd name="connsiteY239" fmla="*/ 125065 h 359632"/>
                  <a:gd name="connsiteX240" fmla="*/ 41256 w 218720"/>
                  <a:gd name="connsiteY240" fmla="*/ 125714 h 359632"/>
                  <a:gd name="connsiteX241" fmla="*/ 40600 w 218720"/>
                  <a:gd name="connsiteY241" fmla="*/ 126121 h 359632"/>
                  <a:gd name="connsiteX242" fmla="*/ 39770 w 218720"/>
                  <a:gd name="connsiteY242" fmla="*/ 126043 h 359632"/>
                  <a:gd name="connsiteX243" fmla="*/ 38948 w 218720"/>
                  <a:gd name="connsiteY243" fmla="*/ 125518 h 359632"/>
                  <a:gd name="connsiteX244" fmla="*/ 37860 w 218720"/>
                  <a:gd name="connsiteY244" fmla="*/ 124032 h 359632"/>
                  <a:gd name="connsiteX245" fmla="*/ 18761 w 218720"/>
                  <a:gd name="connsiteY245" fmla="*/ 112439 h 359632"/>
                  <a:gd name="connsiteX246" fmla="*/ 19407 w 218720"/>
                  <a:gd name="connsiteY246" fmla="*/ 112818 h 359632"/>
                  <a:gd name="connsiteX247" fmla="*/ 19840 w 218720"/>
                  <a:gd name="connsiteY247" fmla="*/ 120602 h 359632"/>
                  <a:gd name="connsiteX248" fmla="*/ 19790 w 218720"/>
                  <a:gd name="connsiteY248" fmla="*/ 120951 h 359632"/>
                  <a:gd name="connsiteX249" fmla="*/ 18857 w 218720"/>
                  <a:gd name="connsiteY249" fmla="*/ 121127 h 359632"/>
                  <a:gd name="connsiteX250" fmla="*/ 17632 w 218720"/>
                  <a:gd name="connsiteY250" fmla="*/ 120957 h 359632"/>
                  <a:gd name="connsiteX251" fmla="*/ 16879 w 218720"/>
                  <a:gd name="connsiteY251" fmla="*/ 120465 h 359632"/>
                  <a:gd name="connsiteX252" fmla="*/ 16117 w 218720"/>
                  <a:gd name="connsiteY252" fmla="*/ 118518 h 359632"/>
                  <a:gd name="connsiteX253" fmla="*/ 15975 w 218720"/>
                  <a:gd name="connsiteY253" fmla="*/ 117339 h 359632"/>
                  <a:gd name="connsiteX254" fmla="*/ 16314 w 218720"/>
                  <a:gd name="connsiteY254" fmla="*/ 115145 h 359632"/>
                  <a:gd name="connsiteX255" fmla="*/ 16236 w 218720"/>
                  <a:gd name="connsiteY255" fmla="*/ 112521 h 359632"/>
                  <a:gd name="connsiteX256" fmla="*/ 40661 w 218720"/>
                  <a:gd name="connsiteY256" fmla="*/ 103259 h 359632"/>
                  <a:gd name="connsiteX257" fmla="*/ 41966 w 218720"/>
                  <a:gd name="connsiteY257" fmla="*/ 103921 h 359632"/>
                  <a:gd name="connsiteX258" fmla="*/ 43754 w 218720"/>
                  <a:gd name="connsiteY258" fmla="*/ 106023 h 359632"/>
                  <a:gd name="connsiteX259" fmla="*/ 44226 w 218720"/>
                  <a:gd name="connsiteY259" fmla="*/ 108582 h 359632"/>
                  <a:gd name="connsiteX260" fmla="*/ 44195 w 218720"/>
                  <a:gd name="connsiteY260" fmla="*/ 109988 h 359632"/>
                  <a:gd name="connsiteX261" fmla="*/ 43805 w 218720"/>
                  <a:gd name="connsiteY261" fmla="*/ 111640 h 359632"/>
                  <a:gd name="connsiteX262" fmla="*/ 44313 w 218720"/>
                  <a:gd name="connsiteY262" fmla="*/ 113393 h 359632"/>
                  <a:gd name="connsiteX263" fmla="*/ 44429 w 218720"/>
                  <a:gd name="connsiteY263" fmla="*/ 114645 h 359632"/>
                  <a:gd name="connsiteX264" fmla="*/ 45361 w 218720"/>
                  <a:gd name="connsiteY264" fmla="*/ 115043 h 359632"/>
                  <a:gd name="connsiteX265" fmla="*/ 45931 w 218720"/>
                  <a:gd name="connsiteY265" fmla="*/ 115619 h 359632"/>
                  <a:gd name="connsiteX266" fmla="*/ 50074 w 218720"/>
                  <a:gd name="connsiteY266" fmla="*/ 116264 h 359632"/>
                  <a:gd name="connsiteX267" fmla="*/ 53927 w 218720"/>
                  <a:gd name="connsiteY267" fmla="*/ 116083 h 359632"/>
                  <a:gd name="connsiteX268" fmla="*/ 54669 w 218720"/>
                  <a:gd name="connsiteY268" fmla="*/ 116598 h 359632"/>
                  <a:gd name="connsiteX269" fmla="*/ 54753 w 218720"/>
                  <a:gd name="connsiteY269" fmla="*/ 117416 h 359632"/>
                  <a:gd name="connsiteX270" fmla="*/ 54144 w 218720"/>
                  <a:gd name="connsiteY270" fmla="*/ 118318 h 359632"/>
                  <a:gd name="connsiteX271" fmla="*/ 51950 w 218720"/>
                  <a:gd name="connsiteY271" fmla="*/ 119963 h 359632"/>
                  <a:gd name="connsiteX272" fmla="*/ 49333 w 218720"/>
                  <a:gd name="connsiteY272" fmla="*/ 122618 h 359632"/>
                  <a:gd name="connsiteX273" fmla="*/ 48553 w 218720"/>
                  <a:gd name="connsiteY273" fmla="*/ 123171 h 359632"/>
                  <a:gd name="connsiteX274" fmla="*/ 47707 w 218720"/>
                  <a:gd name="connsiteY274" fmla="*/ 123194 h 359632"/>
                  <a:gd name="connsiteX275" fmla="*/ 47100 w 218720"/>
                  <a:gd name="connsiteY275" fmla="*/ 122956 h 359632"/>
                  <a:gd name="connsiteX276" fmla="*/ 46666 w 218720"/>
                  <a:gd name="connsiteY276" fmla="*/ 118230 h 359632"/>
                  <a:gd name="connsiteX277" fmla="*/ 43828 w 218720"/>
                  <a:gd name="connsiteY277" fmla="*/ 118835 h 359632"/>
                  <a:gd name="connsiteX278" fmla="*/ 41542 w 218720"/>
                  <a:gd name="connsiteY278" fmla="*/ 118766 h 359632"/>
                  <a:gd name="connsiteX279" fmla="*/ 40291 w 218720"/>
                  <a:gd name="connsiteY279" fmla="*/ 118190 h 359632"/>
                  <a:gd name="connsiteX280" fmla="*/ 39413 w 218720"/>
                  <a:gd name="connsiteY280" fmla="*/ 117080 h 359632"/>
                  <a:gd name="connsiteX281" fmla="*/ 37643 w 218720"/>
                  <a:gd name="connsiteY281" fmla="*/ 114224 h 359632"/>
                  <a:gd name="connsiteX282" fmla="*/ 32491 w 218720"/>
                  <a:gd name="connsiteY282" fmla="*/ 113100 h 359632"/>
                  <a:gd name="connsiteX283" fmla="*/ 31034 w 218720"/>
                  <a:gd name="connsiteY283" fmla="*/ 111525 h 359632"/>
                  <a:gd name="connsiteX284" fmla="*/ 30596 w 218720"/>
                  <a:gd name="connsiteY284" fmla="*/ 110573 h 359632"/>
                  <a:gd name="connsiteX285" fmla="*/ 30782 w 218720"/>
                  <a:gd name="connsiteY285" fmla="*/ 110047 h 359632"/>
                  <a:gd name="connsiteX286" fmla="*/ 31855 w 218720"/>
                  <a:gd name="connsiteY286" fmla="*/ 108875 h 359632"/>
                  <a:gd name="connsiteX287" fmla="*/ 33198 w 218720"/>
                  <a:gd name="connsiteY287" fmla="*/ 109293 h 359632"/>
                  <a:gd name="connsiteX288" fmla="*/ 34029 w 218720"/>
                  <a:gd name="connsiteY288" fmla="*/ 109037 h 359632"/>
                  <a:gd name="connsiteX289" fmla="*/ 34535 w 218720"/>
                  <a:gd name="connsiteY289" fmla="*/ 108513 h 359632"/>
                  <a:gd name="connsiteX290" fmla="*/ 34524 w 218720"/>
                  <a:gd name="connsiteY290" fmla="*/ 108083 h 359632"/>
                  <a:gd name="connsiteX291" fmla="*/ 33821 w 218720"/>
                  <a:gd name="connsiteY291" fmla="*/ 107061 h 359632"/>
                  <a:gd name="connsiteX292" fmla="*/ 33788 w 218720"/>
                  <a:gd name="connsiteY292" fmla="*/ 106743 h 359632"/>
                  <a:gd name="connsiteX293" fmla="*/ 39057 w 218720"/>
                  <a:gd name="connsiteY293" fmla="*/ 105449 h 359632"/>
                  <a:gd name="connsiteX294" fmla="*/ 39517 w 218720"/>
                  <a:gd name="connsiteY294" fmla="*/ 103424 h 359632"/>
                  <a:gd name="connsiteX295" fmla="*/ 20769 w 218720"/>
                  <a:gd name="connsiteY295" fmla="*/ 102908 h 359632"/>
                  <a:gd name="connsiteX296" fmla="*/ 23263 w 218720"/>
                  <a:gd name="connsiteY296" fmla="*/ 104705 h 359632"/>
                  <a:gd name="connsiteX297" fmla="*/ 21276 w 218720"/>
                  <a:gd name="connsiteY297" fmla="*/ 107680 h 359632"/>
                  <a:gd name="connsiteX298" fmla="*/ 18226 w 218720"/>
                  <a:gd name="connsiteY298" fmla="*/ 107666 h 359632"/>
                  <a:gd name="connsiteX299" fmla="*/ 13932 w 218720"/>
                  <a:gd name="connsiteY299" fmla="*/ 105492 h 359632"/>
                  <a:gd name="connsiteX300" fmla="*/ 13913 w 218720"/>
                  <a:gd name="connsiteY300" fmla="*/ 105049 h 359632"/>
                  <a:gd name="connsiteX301" fmla="*/ 14271 w 218720"/>
                  <a:gd name="connsiteY301" fmla="*/ 104396 h 359632"/>
                  <a:gd name="connsiteX302" fmla="*/ 14915 w 218720"/>
                  <a:gd name="connsiteY302" fmla="*/ 103879 h 359632"/>
                  <a:gd name="connsiteX303" fmla="*/ 15584 w 218720"/>
                  <a:gd name="connsiteY303" fmla="*/ 103756 h 359632"/>
                  <a:gd name="connsiteX304" fmla="*/ 16649 w 218720"/>
                  <a:gd name="connsiteY304" fmla="*/ 104113 h 359632"/>
                  <a:gd name="connsiteX305" fmla="*/ 18131 w 218720"/>
                  <a:gd name="connsiteY305" fmla="*/ 103541 h 359632"/>
                  <a:gd name="connsiteX306" fmla="*/ 19318 w 218720"/>
                  <a:gd name="connsiteY306" fmla="*/ 103722 h 359632"/>
                  <a:gd name="connsiteX307" fmla="*/ 42176 w 218720"/>
                  <a:gd name="connsiteY307" fmla="*/ 76583 h 359632"/>
                  <a:gd name="connsiteX308" fmla="*/ 42574 w 218720"/>
                  <a:gd name="connsiteY308" fmla="*/ 77039 h 359632"/>
                  <a:gd name="connsiteX309" fmla="*/ 43131 w 218720"/>
                  <a:gd name="connsiteY309" fmla="*/ 78770 h 359632"/>
                  <a:gd name="connsiteX310" fmla="*/ 43033 w 218720"/>
                  <a:gd name="connsiteY310" fmla="*/ 81087 h 359632"/>
                  <a:gd name="connsiteX311" fmla="*/ 40222 w 218720"/>
                  <a:gd name="connsiteY311" fmla="*/ 86702 h 359632"/>
                  <a:gd name="connsiteX312" fmla="*/ 39121 w 218720"/>
                  <a:gd name="connsiteY312" fmla="*/ 86840 h 359632"/>
                  <a:gd name="connsiteX313" fmla="*/ 38155 w 218720"/>
                  <a:gd name="connsiteY313" fmla="*/ 88241 h 359632"/>
                  <a:gd name="connsiteX314" fmla="*/ 35163 w 218720"/>
                  <a:gd name="connsiteY314" fmla="*/ 89786 h 359632"/>
                  <a:gd name="connsiteX315" fmla="*/ 37774 w 218720"/>
                  <a:gd name="connsiteY315" fmla="*/ 89818 h 359632"/>
                  <a:gd name="connsiteX316" fmla="*/ 38507 w 218720"/>
                  <a:gd name="connsiteY316" fmla="*/ 90332 h 359632"/>
                  <a:gd name="connsiteX317" fmla="*/ 38528 w 218720"/>
                  <a:gd name="connsiteY317" fmla="*/ 91440 h 359632"/>
                  <a:gd name="connsiteX318" fmla="*/ 38025 w 218720"/>
                  <a:gd name="connsiteY318" fmla="*/ 92084 h 359632"/>
                  <a:gd name="connsiteX319" fmla="*/ 34643 w 218720"/>
                  <a:gd name="connsiteY319" fmla="*/ 94646 h 359632"/>
                  <a:gd name="connsiteX320" fmla="*/ 32317 w 218720"/>
                  <a:gd name="connsiteY320" fmla="*/ 95617 h 359632"/>
                  <a:gd name="connsiteX321" fmla="*/ 29812 w 218720"/>
                  <a:gd name="connsiteY321" fmla="*/ 98289 h 359632"/>
                  <a:gd name="connsiteX322" fmla="*/ 28548 w 218720"/>
                  <a:gd name="connsiteY322" fmla="*/ 98322 h 359632"/>
                  <a:gd name="connsiteX323" fmla="*/ 27296 w 218720"/>
                  <a:gd name="connsiteY323" fmla="*/ 100020 h 359632"/>
                  <a:gd name="connsiteX324" fmla="*/ 26266 w 218720"/>
                  <a:gd name="connsiteY324" fmla="*/ 100766 h 359632"/>
                  <a:gd name="connsiteX325" fmla="*/ 25688 w 218720"/>
                  <a:gd name="connsiteY325" fmla="*/ 100768 h 359632"/>
                  <a:gd name="connsiteX326" fmla="*/ 25023 w 218720"/>
                  <a:gd name="connsiteY326" fmla="*/ 100392 h 359632"/>
                  <a:gd name="connsiteX327" fmla="*/ 23469 w 218720"/>
                  <a:gd name="connsiteY327" fmla="*/ 98730 h 359632"/>
                  <a:gd name="connsiteX328" fmla="*/ 26288 w 218720"/>
                  <a:gd name="connsiteY328" fmla="*/ 97094 h 359632"/>
                  <a:gd name="connsiteX329" fmla="*/ 26549 w 218720"/>
                  <a:gd name="connsiteY329" fmla="*/ 96174 h 359632"/>
                  <a:gd name="connsiteX330" fmla="*/ 28480 w 218720"/>
                  <a:gd name="connsiteY330" fmla="*/ 95217 h 359632"/>
                  <a:gd name="connsiteX331" fmla="*/ 28318 w 218720"/>
                  <a:gd name="connsiteY331" fmla="*/ 94918 h 359632"/>
                  <a:gd name="connsiteX332" fmla="*/ 25258 w 218720"/>
                  <a:gd name="connsiteY332" fmla="*/ 93571 h 359632"/>
                  <a:gd name="connsiteX333" fmla="*/ 24052 w 218720"/>
                  <a:gd name="connsiteY333" fmla="*/ 92664 h 359632"/>
                  <a:gd name="connsiteX334" fmla="*/ 24166 w 218720"/>
                  <a:gd name="connsiteY334" fmla="*/ 92190 h 359632"/>
                  <a:gd name="connsiteX335" fmla="*/ 25639 w 218720"/>
                  <a:gd name="connsiteY335" fmla="*/ 91147 h 359632"/>
                  <a:gd name="connsiteX336" fmla="*/ 24941 w 218720"/>
                  <a:gd name="connsiteY336" fmla="*/ 91009 h 359632"/>
                  <a:gd name="connsiteX337" fmla="*/ 24469 w 218720"/>
                  <a:gd name="connsiteY337" fmla="*/ 90446 h 359632"/>
                  <a:gd name="connsiteX338" fmla="*/ 23614 w 218720"/>
                  <a:gd name="connsiteY338" fmla="*/ 90232 h 359632"/>
                  <a:gd name="connsiteX339" fmla="*/ 23358 w 218720"/>
                  <a:gd name="connsiteY339" fmla="*/ 89707 h 359632"/>
                  <a:gd name="connsiteX340" fmla="*/ 23200 w 218720"/>
                  <a:gd name="connsiteY340" fmla="*/ 88328 h 359632"/>
                  <a:gd name="connsiteX341" fmla="*/ 23429 w 218720"/>
                  <a:gd name="connsiteY341" fmla="*/ 86917 h 359632"/>
                  <a:gd name="connsiteX342" fmla="*/ 24321 w 218720"/>
                  <a:gd name="connsiteY342" fmla="*/ 86294 h 359632"/>
                  <a:gd name="connsiteX343" fmla="*/ 24686 w 218720"/>
                  <a:gd name="connsiteY343" fmla="*/ 85626 h 359632"/>
                  <a:gd name="connsiteX344" fmla="*/ 25047 w 218720"/>
                  <a:gd name="connsiteY344" fmla="*/ 85421 h 359632"/>
                  <a:gd name="connsiteX345" fmla="*/ 26429 w 218720"/>
                  <a:gd name="connsiteY345" fmla="*/ 85776 h 359632"/>
                  <a:gd name="connsiteX346" fmla="*/ 27830 w 218720"/>
                  <a:gd name="connsiteY346" fmla="*/ 86905 h 359632"/>
                  <a:gd name="connsiteX347" fmla="*/ 29465 w 218720"/>
                  <a:gd name="connsiteY347" fmla="*/ 86470 h 359632"/>
                  <a:gd name="connsiteX348" fmla="*/ 31363 w 218720"/>
                  <a:gd name="connsiteY348" fmla="*/ 86685 h 359632"/>
                  <a:gd name="connsiteX349" fmla="*/ 31402 w 218720"/>
                  <a:gd name="connsiteY349" fmla="*/ 86423 h 359632"/>
                  <a:gd name="connsiteX350" fmla="*/ 30008 w 218720"/>
                  <a:gd name="connsiteY350" fmla="*/ 83645 h 359632"/>
                  <a:gd name="connsiteX351" fmla="*/ 30257 w 218720"/>
                  <a:gd name="connsiteY351" fmla="*/ 83077 h 359632"/>
                  <a:gd name="connsiteX352" fmla="*/ 31013 w 218720"/>
                  <a:gd name="connsiteY352" fmla="*/ 82429 h 359632"/>
                  <a:gd name="connsiteX353" fmla="*/ 35393 w 218720"/>
                  <a:gd name="connsiteY353" fmla="*/ 80446 h 359632"/>
                  <a:gd name="connsiteX354" fmla="*/ 40855 w 218720"/>
                  <a:gd name="connsiteY354" fmla="*/ 77107 h 359632"/>
                  <a:gd name="connsiteX355" fmla="*/ 108033 w 218720"/>
                  <a:gd name="connsiteY355" fmla="*/ 71824 h 359632"/>
                  <a:gd name="connsiteX356" fmla="*/ 112589 w 218720"/>
                  <a:gd name="connsiteY356" fmla="*/ 72316 h 359632"/>
                  <a:gd name="connsiteX357" fmla="*/ 112741 w 218720"/>
                  <a:gd name="connsiteY357" fmla="*/ 72940 h 359632"/>
                  <a:gd name="connsiteX358" fmla="*/ 112503 w 218720"/>
                  <a:gd name="connsiteY358" fmla="*/ 73806 h 359632"/>
                  <a:gd name="connsiteX359" fmla="*/ 111337 w 218720"/>
                  <a:gd name="connsiteY359" fmla="*/ 76175 h 359632"/>
                  <a:gd name="connsiteX360" fmla="*/ 111527 w 218720"/>
                  <a:gd name="connsiteY360" fmla="*/ 78816 h 359632"/>
                  <a:gd name="connsiteX361" fmla="*/ 111267 w 218720"/>
                  <a:gd name="connsiteY361" fmla="*/ 79616 h 359632"/>
                  <a:gd name="connsiteX362" fmla="*/ 110738 w 218720"/>
                  <a:gd name="connsiteY362" fmla="*/ 80602 h 359632"/>
                  <a:gd name="connsiteX363" fmla="*/ 109067 w 218720"/>
                  <a:gd name="connsiteY363" fmla="*/ 82442 h 359632"/>
                  <a:gd name="connsiteX364" fmla="*/ 104675 w 218720"/>
                  <a:gd name="connsiteY364" fmla="*/ 85069 h 359632"/>
                  <a:gd name="connsiteX365" fmla="*/ 96626 w 218720"/>
                  <a:gd name="connsiteY365" fmla="*/ 91095 h 359632"/>
                  <a:gd name="connsiteX366" fmla="*/ 91871 w 218720"/>
                  <a:gd name="connsiteY366" fmla="*/ 94080 h 359632"/>
                  <a:gd name="connsiteX367" fmla="*/ 91217 w 218720"/>
                  <a:gd name="connsiteY367" fmla="*/ 95514 h 359632"/>
                  <a:gd name="connsiteX368" fmla="*/ 90864 w 218720"/>
                  <a:gd name="connsiteY368" fmla="*/ 97507 h 359632"/>
                  <a:gd name="connsiteX369" fmla="*/ 93711 w 218720"/>
                  <a:gd name="connsiteY369" fmla="*/ 97902 h 359632"/>
                  <a:gd name="connsiteX370" fmla="*/ 94810 w 218720"/>
                  <a:gd name="connsiteY370" fmla="*/ 98577 h 359632"/>
                  <a:gd name="connsiteX371" fmla="*/ 94128 w 218720"/>
                  <a:gd name="connsiteY371" fmla="*/ 99588 h 359632"/>
                  <a:gd name="connsiteX372" fmla="*/ 89917 w 218720"/>
                  <a:gd name="connsiteY372" fmla="*/ 103097 h 359632"/>
                  <a:gd name="connsiteX373" fmla="*/ 88676 w 218720"/>
                  <a:gd name="connsiteY373" fmla="*/ 106264 h 359632"/>
                  <a:gd name="connsiteX374" fmla="*/ 91905 w 218720"/>
                  <a:gd name="connsiteY374" fmla="*/ 106152 h 359632"/>
                  <a:gd name="connsiteX375" fmla="*/ 94566 w 218720"/>
                  <a:gd name="connsiteY375" fmla="*/ 105544 h 359632"/>
                  <a:gd name="connsiteX376" fmla="*/ 99872 w 218720"/>
                  <a:gd name="connsiteY376" fmla="*/ 103569 h 359632"/>
                  <a:gd name="connsiteX377" fmla="*/ 104856 w 218720"/>
                  <a:gd name="connsiteY377" fmla="*/ 102101 h 359632"/>
                  <a:gd name="connsiteX378" fmla="*/ 107250 w 218720"/>
                  <a:gd name="connsiteY378" fmla="*/ 102040 h 359632"/>
                  <a:gd name="connsiteX379" fmla="*/ 111907 w 218720"/>
                  <a:gd name="connsiteY379" fmla="*/ 103211 h 359632"/>
                  <a:gd name="connsiteX380" fmla="*/ 112966 w 218720"/>
                  <a:gd name="connsiteY380" fmla="*/ 103248 h 359632"/>
                  <a:gd name="connsiteX381" fmla="*/ 114942 w 218720"/>
                  <a:gd name="connsiteY381" fmla="*/ 102707 h 359632"/>
                  <a:gd name="connsiteX382" fmla="*/ 116940 w 218720"/>
                  <a:gd name="connsiteY382" fmla="*/ 102611 h 359632"/>
                  <a:gd name="connsiteX383" fmla="*/ 130476 w 218720"/>
                  <a:gd name="connsiteY383" fmla="*/ 102975 h 359632"/>
                  <a:gd name="connsiteX384" fmla="*/ 134237 w 218720"/>
                  <a:gd name="connsiteY384" fmla="*/ 102288 h 359632"/>
                  <a:gd name="connsiteX385" fmla="*/ 136725 w 218720"/>
                  <a:gd name="connsiteY385" fmla="*/ 103110 h 359632"/>
                  <a:gd name="connsiteX386" fmla="*/ 138807 w 218720"/>
                  <a:gd name="connsiteY386" fmla="*/ 105161 h 359632"/>
                  <a:gd name="connsiteX387" fmla="*/ 140785 w 218720"/>
                  <a:gd name="connsiteY387" fmla="*/ 108939 h 359632"/>
                  <a:gd name="connsiteX388" fmla="*/ 140725 w 218720"/>
                  <a:gd name="connsiteY388" fmla="*/ 109567 h 359632"/>
                  <a:gd name="connsiteX389" fmla="*/ 139530 w 218720"/>
                  <a:gd name="connsiteY389" fmla="*/ 111286 h 359632"/>
                  <a:gd name="connsiteX390" fmla="*/ 137324 w 218720"/>
                  <a:gd name="connsiteY390" fmla="*/ 113440 h 359632"/>
                  <a:gd name="connsiteX391" fmla="*/ 135426 w 218720"/>
                  <a:gd name="connsiteY391" fmla="*/ 116402 h 359632"/>
                  <a:gd name="connsiteX392" fmla="*/ 134869 w 218720"/>
                  <a:gd name="connsiteY392" fmla="*/ 117998 h 359632"/>
                  <a:gd name="connsiteX393" fmla="*/ 134496 w 218720"/>
                  <a:gd name="connsiteY393" fmla="*/ 119743 h 359632"/>
                  <a:gd name="connsiteX394" fmla="*/ 133895 w 218720"/>
                  <a:gd name="connsiteY394" fmla="*/ 121356 h 359632"/>
                  <a:gd name="connsiteX395" fmla="*/ 130120 w 218720"/>
                  <a:gd name="connsiteY395" fmla="*/ 128914 h 359632"/>
                  <a:gd name="connsiteX396" fmla="*/ 126440 w 218720"/>
                  <a:gd name="connsiteY396" fmla="*/ 133093 h 359632"/>
                  <a:gd name="connsiteX397" fmla="*/ 124797 w 218720"/>
                  <a:gd name="connsiteY397" fmla="*/ 136055 h 359632"/>
                  <a:gd name="connsiteX398" fmla="*/ 122769 w 218720"/>
                  <a:gd name="connsiteY398" fmla="*/ 138412 h 359632"/>
                  <a:gd name="connsiteX399" fmla="*/ 120818 w 218720"/>
                  <a:gd name="connsiteY399" fmla="*/ 139893 h 359632"/>
                  <a:gd name="connsiteX400" fmla="*/ 118734 w 218720"/>
                  <a:gd name="connsiteY400" fmla="*/ 140879 h 359632"/>
                  <a:gd name="connsiteX401" fmla="*/ 112714 w 218720"/>
                  <a:gd name="connsiteY401" fmla="*/ 141933 h 359632"/>
                  <a:gd name="connsiteX402" fmla="*/ 111030 w 218720"/>
                  <a:gd name="connsiteY402" fmla="*/ 142688 h 359632"/>
                  <a:gd name="connsiteX403" fmla="*/ 109021 w 218720"/>
                  <a:gd name="connsiteY403" fmla="*/ 143984 h 359632"/>
                  <a:gd name="connsiteX404" fmla="*/ 106909 w 218720"/>
                  <a:gd name="connsiteY404" fmla="*/ 144625 h 359632"/>
                  <a:gd name="connsiteX405" fmla="*/ 109385 w 218720"/>
                  <a:gd name="connsiteY405" fmla="*/ 144544 h 359632"/>
                  <a:gd name="connsiteX406" fmla="*/ 111839 w 218720"/>
                  <a:gd name="connsiteY406" fmla="*/ 143823 h 359632"/>
                  <a:gd name="connsiteX407" fmla="*/ 116302 w 218720"/>
                  <a:gd name="connsiteY407" fmla="*/ 143559 h 359632"/>
                  <a:gd name="connsiteX408" fmla="*/ 121442 w 218720"/>
                  <a:gd name="connsiteY408" fmla="*/ 146041 h 359632"/>
                  <a:gd name="connsiteX409" fmla="*/ 120965 w 218720"/>
                  <a:gd name="connsiteY409" fmla="*/ 148069 h 359632"/>
                  <a:gd name="connsiteX410" fmla="*/ 118902 w 218720"/>
                  <a:gd name="connsiteY410" fmla="*/ 149672 h 359632"/>
                  <a:gd name="connsiteX411" fmla="*/ 114210 w 218720"/>
                  <a:gd name="connsiteY411" fmla="*/ 149924 h 359632"/>
                  <a:gd name="connsiteX412" fmla="*/ 109822 w 218720"/>
                  <a:gd name="connsiteY412" fmla="*/ 153482 h 359632"/>
                  <a:gd name="connsiteX413" fmla="*/ 107842 w 218720"/>
                  <a:gd name="connsiteY413" fmla="*/ 154576 h 359632"/>
                  <a:gd name="connsiteX414" fmla="*/ 105753 w 218720"/>
                  <a:gd name="connsiteY414" fmla="*/ 155119 h 359632"/>
                  <a:gd name="connsiteX415" fmla="*/ 103140 w 218720"/>
                  <a:gd name="connsiteY415" fmla="*/ 154958 h 359632"/>
                  <a:gd name="connsiteX416" fmla="*/ 98392 w 218720"/>
                  <a:gd name="connsiteY416" fmla="*/ 154006 h 359632"/>
                  <a:gd name="connsiteX417" fmla="*/ 96315 w 218720"/>
                  <a:gd name="connsiteY417" fmla="*/ 153011 h 359632"/>
                  <a:gd name="connsiteX418" fmla="*/ 98193 w 218720"/>
                  <a:gd name="connsiteY418" fmla="*/ 154635 h 359632"/>
                  <a:gd name="connsiteX419" fmla="*/ 100323 w 218720"/>
                  <a:gd name="connsiteY419" fmla="*/ 155481 h 359632"/>
                  <a:gd name="connsiteX420" fmla="*/ 112685 w 218720"/>
                  <a:gd name="connsiteY420" fmla="*/ 157477 h 359632"/>
                  <a:gd name="connsiteX421" fmla="*/ 113429 w 218720"/>
                  <a:gd name="connsiteY421" fmla="*/ 157270 h 359632"/>
                  <a:gd name="connsiteX422" fmla="*/ 117370 w 218720"/>
                  <a:gd name="connsiteY422" fmla="*/ 155162 h 359632"/>
                  <a:gd name="connsiteX423" fmla="*/ 122622 w 218720"/>
                  <a:gd name="connsiteY423" fmla="*/ 155130 h 359632"/>
                  <a:gd name="connsiteX424" fmla="*/ 132623 w 218720"/>
                  <a:gd name="connsiteY424" fmla="*/ 159002 h 359632"/>
                  <a:gd name="connsiteX425" fmla="*/ 135502 w 218720"/>
                  <a:gd name="connsiteY425" fmla="*/ 161957 h 359632"/>
                  <a:gd name="connsiteX426" fmla="*/ 139628 w 218720"/>
                  <a:gd name="connsiteY426" fmla="*/ 166187 h 359632"/>
                  <a:gd name="connsiteX427" fmla="*/ 141872 w 218720"/>
                  <a:gd name="connsiteY427" fmla="*/ 167836 h 359632"/>
                  <a:gd name="connsiteX428" fmla="*/ 143495 w 218720"/>
                  <a:gd name="connsiteY428" fmla="*/ 169330 h 359632"/>
                  <a:gd name="connsiteX429" fmla="*/ 144495 w 218720"/>
                  <a:gd name="connsiteY429" fmla="*/ 171567 h 359632"/>
                  <a:gd name="connsiteX430" fmla="*/ 146432 w 218720"/>
                  <a:gd name="connsiteY430" fmla="*/ 178938 h 359632"/>
                  <a:gd name="connsiteX431" fmla="*/ 148641 w 218720"/>
                  <a:gd name="connsiteY431" fmla="*/ 186118 h 359632"/>
                  <a:gd name="connsiteX432" fmla="*/ 151536 w 218720"/>
                  <a:gd name="connsiteY432" fmla="*/ 193871 h 359632"/>
                  <a:gd name="connsiteX433" fmla="*/ 152847 w 218720"/>
                  <a:gd name="connsiteY433" fmla="*/ 196020 h 359632"/>
                  <a:gd name="connsiteX434" fmla="*/ 154573 w 218720"/>
                  <a:gd name="connsiteY434" fmla="*/ 197526 h 359632"/>
                  <a:gd name="connsiteX435" fmla="*/ 163309 w 218720"/>
                  <a:gd name="connsiteY435" fmla="*/ 200984 h 359632"/>
                  <a:gd name="connsiteX436" fmla="*/ 165253 w 218720"/>
                  <a:gd name="connsiteY436" fmla="*/ 202129 h 359632"/>
                  <a:gd name="connsiteX437" fmla="*/ 168643 w 218720"/>
                  <a:gd name="connsiteY437" fmla="*/ 205449 h 359632"/>
                  <a:gd name="connsiteX438" fmla="*/ 171909 w 218720"/>
                  <a:gd name="connsiteY438" fmla="*/ 208981 h 359632"/>
                  <a:gd name="connsiteX439" fmla="*/ 174950 w 218720"/>
                  <a:gd name="connsiteY439" fmla="*/ 211690 h 359632"/>
                  <a:gd name="connsiteX440" fmla="*/ 178233 w 218720"/>
                  <a:gd name="connsiteY440" fmla="*/ 213881 h 359632"/>
                  <a:gd name="connsiteX441" fmla="*/ 176643 w 218720"/>
                  <a:gd name="connsiteY441" fmla="*/ 215018 h 359632"/>
                  <a:gd name="connsiteX442" fmla="*/ 175553 w 218720"/>
                  <a:gd name="connsiteY442" fmla="*/ 216806 h 359632"/>
                  <a:gd name="connsiteX443" fmla="*/ 176368 w 218720"/>
                  <a:gd name="connsiteY443" fmla="*/ 219234 h 359632"/>
                  <a:gd name="connsiteX444" fmla="*/ 177705 w 218720"/>
                  <a:gd name="connsiteY444" fmla="*/ 221551 h 359632"/>
                  <a:gd name="connsiteX445" fmla="*/ 180332 w 218720"/>
                  <a:gd name="connsiteY445" fmla="*/ 225253 h 359632"/>
                  <a:gd name="connsiteX446" fmla="*/ 182649 w 218720"/>
                  <a:gd name="connsiteY446" fmla="*/ 229287 h 359632"/>
                  <a:gd name="connsiteX447" fmla="*/ 181795 w 218720"/>
                  <a:gd name="connsiteY447" fmla="*/ 228678 h 359632"/>
                  <a:gd name="connsiteX448" fmla="*/ 180897 w 218720"/>
                  <a:gd name="connsiteY448" fmla="*/ 228344 h 359632"/>
                  <a:gd name="connsiteX449" fmla="*/ 179669 w 218720"/>
                  <a:gd name="connsiteY449" fmla="*/ 228444 h 359632"/>
                  <a:gd name="connsiteX450" fmla="*/ 178469 w 218720"/>
                  <a:gd name="connsiteY450" fmla="*/ 228249 h 359632"/>
                  <a:gd name="connsiteX451" fmla="*/ 176255 w 218720"/>
                  <a:gd name="connsiteY451" fmla="*/ 226987 h 359632"/>
                  <a:gd name="connsiteX452" fmla="*/ 174128 w 218720"/>
                  <a:gd name="connsiteY452" fmla="*/ 225436 h 359632"/>
                  <a:gd name="connsiteX453" fmla="*/ 169897 w 218720"/>
                  <a:gd name="connsiteY453" fmla="*/ 226059 h 359632"/>
                  <a:gd name="connsiteX454" fmla="*/ 167546 w 218720"/>
                  <a:gd name="connsiteY454" fmla="*/ 225780 h 359632"/>
                  <a:gd name="connsiteX455" fmla="*/ 165507 w 218720"/>
                  <a:gd name="connsiteY455" fmla="*/ 225821 h 359632"/>
                  <a:gd name="connsiteX456" fmla="*/ 169373 w 218720"/>
                  <a:gd name="connsiteY456" fmla="*/ 226717 h 359632"/>
                  <a:gd name="connsiteX457" fmla="*/ 173605 w 218720"/>
                  <a:gd name="connsiteY457" fmla="*/ 226779 h 359632"/>
                  <a:gd name="connsiteX458" fmla="*/ 182937 w 218720"/>
                  <a:gd name="connsiteY458" fmla="*/ 233539 h 359632"/>
                  <a:gd name="connsiteX459" fmla="*/ 186091 w 218720"/>
                  <a:gd name="connsiteY459" fmla="*/ 237535 h 359632"/>
                  <a:gd name="connsiteX460" fmla="*/ 187966 w 218720"/>
                  <a:gd name="connsiteY460" fmla="*/ 242808 h 359632"/>
                  <a:gd name="connsiteX461" fmla="*/ 186689 w 218720"/>
                  <a:gd name="connsiteY461" fmla="*/ 245172 h 359632"/>
                  <a:gd name="connsiteX462" fmla="*/ 184703 w 218720"/>
                  <a:gd name="connsiteY462" fmla="*/ 246703 h 359632"/>
                  <a:gd name="connsiteX463" fmla="*/ 182850 w 218720"/>
                  <a:gd name="connsiteY463" fmla="*/ 248453 h 359632"/>
                  <a:gd name="connsiteX464" fmla="*/ 181114 w 218720"/>
                  <a:gd name="connsiteY464" fmla="*/ 250427 h 359632"/>
                  <a:gd name="connsiteX465" fmla="*/ 186286 w 218720"/>
                  <a:gd name="connsiteY465" fmla="*/ 253324 h 359632"/>
                  <a:gd name="connsiteX466" fmla="*/ 187400 w 218720"/>
                  <a:gd name="connsiteY466" fmla="*/ 253236 h 359632"/>
                  <a:gd name="connsiteX467" fmla="*/ 188544 w 218720"/>
                  <a:gd name="connsiteY467" fmla="*/ 252831 h 359632"/>
                  <a:gd name="connsiteX468" fmla="*/ 189644 w 218720"/>
                  <a:gd name="connsiteY468" fmla="*/ 251846 h 359632"/>
                  <a:gd name="connsiteX469" fmla="*/ 191498 w 218720"/>
                  <a:gd name="connsiteY469" fmla="*/ 249447 h 359632"/>
                  <a:gd name="connsiteX470" fmla="*/ 192455 w 218720"/>
                  <a:gd name="connsiteY470" fmla="*/ 248592 h 359632"/>
                  <a:gd name="connsiteX471" fmla="*/ 195677 w 218720"/>
                  <a:gd name="connsiteY471" fmla="*/ 248284 h 359632"/>
                  <a:gd name="connsiteX472" fmla="*/ 198380 w 218720"/>
                  <a:gd name="connsiteY472" fmla="*/ 248468 h 359632"/>
                  <a:gd name="connsiteX473" fmla="*/ 201073 w 218720"/>
                  <a:gd name="connsiteY473" fmla="*/ 248998 h 359632"/>
                  <a:gd name="connsiteX474" fmla="*/ 203440 w 218720"/>
                  <a:gd name="connsiteY474" fmla="*/ 248830 h 359632"/>
                  <a:gd name="connsiteX475" fmla="*/ 208210 w 218720"/>
                  <a:gd name="connsiteY475" fmla="*/ 249860 h 359632"/>
                  <a:gd name="connsiteX476" fmla="*/ 210661 w 218720"/>
                  <a:gd name="connsiteY476" fmla="*/ 250789 h 359632"/>
                  <a:gd name="connsiteX477" fmla="*/ 216733 w 218720"/>
                  <a:gd name="connsiteY477" fmla="*/ 254966 h 359632"/>
                  <a:gd name="connsiteX478" fmla="*/ 218046 w 218720"/>
                  <a:gd name="connsiteY478" fmla="*/ 257247 h 359632"/>
                  <a:gd name="connsiteX479" fmla="*/ 218648 w 218720"/>
                  <a:gd name="connsiteY479" fmla="*/ 260190 h 359632"/>
                  <a:gd name="connsiteX480" fmla="*/ 218720 w 218720"/>
                  <a:gd name="connsiteY480" fmla="*/ 263449 h 359632"/>
                  <a:gd name="connsiteX481" fmla="*/ 217698 w 218720"/>
                  <a:gd name="connsiteY481" fmla="*/ 266425 h 359632"/>
                  <a:gd name="connsiteX482" fmla="*/ 216526 w 218720"/>
                  <a:gd name="connsiteY482" fmla="*/ 269108 h 359632"/>
                  <a:gd name="connsiteX483" fmla="*/ 215802 w 218720"/>
                  <a:gd name="connsiteY483" fmla="*/ 272568 h 359632"/>
                  <a:gd name="connsiteX484" fmla="*/ 215289 w 218720"/>
                  <a:gd name="connsiteY484" fmla="*/ 273813 h 359632"/>
                  <a:gd name="connsiteX485" fmla="*/ 214571 w 218720"/>
                  <a:gd name="connsiteY485" fmla="*/ 274788 h 359632"/>
                  <a:gd name="connsiteX486" fmla="*/ 211354 w 218720"/>
                  <a:gd name="connsiteY486" fmla="*/ 277512 h 359632"/>
                  <a:gd name="connsiteX487" fmla="*/ 209216 w 218720"/>
                  <a:gd name="connsiteY487" fmla="*/ 278631 h 359632"/>
                  <a:gd name="connsiteX488" fmla="*/ 208313 w 218720"/>
                  <a:gd name="connsiteY488" fmla="*/ 278140 h 359632"/>
                  <a:gd name="connsiteX489" fmla="*/ 207351 w 218720"/>
                  <a:gd name="connsiteY489" fmla="*/ 278208 h 359632"/>
                  <a:gd name="connsiteX490" fmla="*/ 207249 w 218720"/>
                  <a:gd name="connsiteY490" fmla="*/ 278862 h 359632"/>
                  <a:gd name="connsiteX491" fmla="*/ 208266 w 218720"/>
                  <a:gd name="connsiteY491" fmla="*/ 280251 h 359632"/>
                  <a:gd name="connsiteX492" fmla="*/ 208279 w 218720"/>
                  <a:gd name="connsiteY492" fmla="*/ 281926 h 359632"/>
                  <a:gd name="connsiteX493" fmla="*/ 206379 w 218720"/>
                  <a:gd name="connsiteY493" fmla="*/ 283165 h 359632"/>
                  <a:gd name="connsiteX494" fmla="*/ 204448 w 218720"/>
                  <a:gd name="connsiteY494" fmla="*/ 283694 h 359632"/>
                  <a:gd name="connsiteX495" fmla="*/ 201218 w 218720"/>
                  <a:gd name="connsiteY495" fmla="*/ 283034 h 359632"/>
                  <a:gd name="connsiteX496" fmla="*/ 196733 w 218720"/>
                  <a:gd name="connsiteY496" fmla="*/ 285340 h 359632"/>
                  <a:gd name="connsiteX497" fmla="*/ 199957 w 218720"/>
                  <a:gd name="connsiteY497" fmla="*/ 286524 h 359632"/>
                  <a:gd name="connsiteX498" fmla="*/ 200607 w 218720"/>
                  <a:gd name="connsiteY498" fmla="*/ 287784 h 359632"/>
                  <a:gd name="connsiteX499" fmla="*/ 199799 w 218720"/>
                  <a:gd name="connsiteY499" fmla="*/ 289997 h 359632"/>
                  <a:gd name="connsiteX500" fmla="*/ 197771 w 218720"/>
                  <a:gd name="connsiteY500" fmla="*/ 290983 h 359632"/>
                  <a:gd name="connsiteX501" fmla="*/ 195523 w 218720"/>
                  <a:gd name="connsiteY501" fmla="*/ 291420 h 359632"/>
                  <a:gd name="connsiteX502" fmla="*/ 193222 w 218720"/>
                  <a:gd name="connsiteY502" fmla="*/ 291524 h 359632"/>
                  <a:gd name="connsiteX503" fmla="*/ 191315 w 218720"/>
                  <a:gd name="connsiteY503" fmla="*/ 292065 h 359632"/>
                  <a:gd name="connsiteX504" fmla="*/ 189486 w 218720"/>
                  <a:gd name="connsiteY504" fmla="*/ 293107 h 359632"/>
                  <a:gd name="connsiteX505" fmla="*/ 191781 w 218720"/>
                  <a:gd name="connsiteY505" fmla="*/ 292553 h 359632"/>
                  <a:gd name="connsiteX506" fmla="*/ 193373 w 218720"/>
                  <a:gd name="connsiteY506" fmla="*/ 293038 h 359632"/>
                  <a:gd name="connsiteX507" fmla="*/ 194372 w 218720"/>
                  <a:gd name="connsiteY507" fmla="*/ 294897 h 359632"/>
                  <a:gd name="connsiteX508" fmla="*/ 195280 w 218720"/>
                  <a:gd name="connsiteY508" fmla="*/ 295428 h 359632"/>
                  <a:gd name="connsiteX509" fmla="*/ 199765 w 218720"/>
                  <a:gd name="connsiteY509" fmla="*/ 296222 h 359632"/>
                  <a:gd name="connsiteX510" fmla="*/ 202542 w 218720"/>
                  <a:gd name="connsiteY510" fmla="*/ 296216 h 359632"/>
                  <a:gd name="connsiteX511" fmla="*/ 207897 w 218720"/>
                  <a:gd name="connsiteY511" fmla="*/ 295765 h 359632"/>
                  <a:gd name="connsiteX512" fmla="*/ 210469 w 218720"/>
                  <a:gd name="connsiteY512" fmla="*/ 295776 h 359632"/>
                  <a:gd name="connsiteX513" fmla="*/ 211386 w 218720"/>
                  <a:gd name="connsiteY513" fmla="*/ 296112 h 359632"/>
                  <a:gd name="connsiteX514" fmla="*/ 211402 w 218720"/>
                  <a:gd name="connsiteY514" fmla="*/ 297650 h 359632"/>
                  <a:gd name="connsiteX515" fmla="*/ 211002 w 218720"/>
                  <a:gd name="connsiteY515" fmla="*/ 301424 h 359632"/>
                  <a:gd name="connsiteX516" fmla="*/ 210294 w 218720"/>
                  <a:gd name="connsiteY516" fmla="*/ 302201 h 359632"/>
                  <a:gd name="connsiteX517" fmla="*/ 203194 w 218720"/>
                  <a:gd name="connsiteY517" fmla="*/ 305366 h 359632"/>
                  <a:gd name="connsiteX518" fmla="*/ 201738 w 218720"/>
                  <a:gd name="connsiteY518" fmla="*/ 307574 h 359632"/>
                  <a:gd name="connsiteX519" fmla="*/ 201330 w 218720"/>
                  <a:gd name="connsiteY519" fmla="*/ 308911 h 359632"/>
                  <a:gd name="connsiteX520" fmla="*/ 197178 w 218720"/>
                  <a:gd name="connsiteY520" fmla="*/ 308674 h 359632"/>
                  <a:gd name="connsiteX521" fmla="*/ 195232 w 218720"/>
                  <a:gd name="connsiteY521" fmla="*/ 310087 h 359632"/>
                  <a:gd name="connsiteX522" fmla="*/ 191870 w 218720"/>
                  <a:gd name="connsiteY522" fmla="*/ 311025 h 359632"/>
                  <a:gd name="connsiteX523" fmla="*/ 189270 w 218720"/>
                  <a:gd name="connsiteY523" fmla="*/ 312022 h 359632"/>
                  <a:gd name="connsiteX524" fmla="*/ 186726 w 218720"/>
                  <a:gd name="connsiteY524" fmla="*/ 313282 h 359632"/>
                  <a:gd name="connsiteX525" fmla="*/ 184634 w 218720"/>
                  <a:gd name="connsiteY525" fmla="*/ 313658 h 359632"/>
                  <a:gd name="connsiteX526" fmla="*/ 175590 w 218720"/>
                  <a:gd name="connsiteY526" fmla="*/ 312163 h 359632"/>
                  <a:gd name="connsiteX527" fmla="*/ 170131 w 218720"/>
                  <a:gd name="connsiteY527" fmla="*/ 312286 h 359632"/>
                  <a:gd name="connsiteX528" fmla="*/ 162736 w 218720"/>
                  <a:gd name="connsiteY528" fmla="*/ 313589 h 359632"/>
                  <a:gd name="connsiteX529" fmla="*/ 160831 w 218720"/>
                  <a:gd name="connsiteY529" fmla="*/ 313374 h 359632"/>
                  <a:gd name="connsiteX530" fmla="*/ 157974 w 218720"/>
                  <a:gd name="connsiteY530" fmla="*/ 312126 h 359632"/>
                  <a:gd name="connsiteX531" fmla="*/ 155049 w 218720"/>
                  <a:gd name="connsiteY531" fmla="*/ 311282 h 359632"/>
                  <a:gd name="connsiteX532" fmla="*/ 151683 w 218720"/>
                  <a:gd name="connsiteY532" fmla="*/ 310911 h 359632"/>
                  <a:gd name="connsiteX533" fmla="*/ 148778 w 218720"/>
                  <a:gd name="connsiteY533" fmla="*/ 309757 h 359632"/>
                  <a:gd name="connsiteX534" fmla="*/ 150591 w 218720"/>
                  <a:gd name="connsiteY534" fmla="*/ 311976 h 359632"/>
                  <a:gd name="connsiteX535" fmla="*/ 146561 w 218720"/>
                  <a:gd name="connsiteY535" fmla="*/ 314112 h 359632"/>
                  <a:gd name="connsiteX536" fmla="*/ 144701 w 218720"/>
                  <a:gd name="connsiteY536" fmla="*/ 314537 h 359632"/>
                  <a:gd name="connsiteX537" fmla="*/ 142776 w 218720"/>
                  <a:gd name="connsiteY537" fmla="*/ 314471 h 359632"/>
                  <a:gd name="connsiteX538" fmla="*/ 138837 w 218720"/>
                  <a:gd name="connsiteY538" fmla="*/ 315051 h 359632"/>
                  <a:gd name="connsiteX539" fmla="*/ 135188 w 218720"/>
                  <a:gd name="connsiteY539" fmla="*/ 314755 h 359632"/>
                  <a:gd name="connsiteX540" fmla="*/ 135736 w 218720"/>
                  <a:gd name="connsiteY540" fmla="*/ 316273 h 359632"/>
                  <a:gd name="connsiteX541" fmla="*/ 136714 w 218720"/>
                  <a:gd name="connsiteY541" fmla="*/ 317595 h 359632"/>
                  <a:gd name="connsiteX542" fmla="*/ 135921 w 218720"/>
                  <a:gd name="connsiteY542" fmla="*/ 318170 h 359632"/>
                  <a:gd name="connsiteX543" fmla="*/ 135082 w 218720"/>
                  <a:gd name="connsiteY543" fmla="*/ 318313 h 359632"/>
                  <a:gd name="connsiteX544" fmla="*/ 128132 w 218720"/>
                  <a:gd name="connsiteY544" fmla="*/ 317315 h 359632"/>
                  <a:gd name="connsiteX545" fmla="*/ 127148 w 218720"/>
                  <a:gd name="connsiteY545" fmla="*/ 317504 h 359632"/>
                  <a:gd name="connsiteX546" fmla="*/ 126290 w 218720"/>
                  <a:gd name="connsiteY546" fmla="*/ 318425 h 359632"/>
                  <a:gd name="connsiteX547" fmla="*/ 123763 w 218720"/>
                  <a:gd name="connsiteY547" fmla="*/ 317928 h 359632"/>
                  <a:gd name="connsiteX548" fmla="*/ 121307 w 218720"/>
                  <a:gd name="connsiteY548" fmla="*/ 316375 h 359632"/>
                  <a:gd name="connsiteX549" fmla="*/ 118695 w 218720"/>
                  <a:gd name="connsiteY549" fmla="*/ 315332 h 359632"/>
                  <a:gd name="connsiteX550" fmla="*/ 115954 w 218720"/>
                  <a:gd name="connsiteY550" fmla="*/ 314842 h 359632"/>
                  <a:gd name="connsiteX551" fmla="*/ 113776 w 218720"/>
                  <a:gd name="connsiteY551" fmla="*/ 315011 h 359632"/>
                  <a:gd name="connsiteX552" fmla="*/ 104816 w 218720"/>
                  <a:gd name="connsiteY552" fmla="*/ 317460 h 359632"/>
                  <a:gd name="connsiteX553" fmla="*/ 103028 w 218720"/>
                  <a:gd name="connsiteY553" fmla="*/ 319915 h 359632"/>
                  <a:gd name="connsiteX554" fmla="*/ 102135 w 218720"/>
                  <a:gd name="connsiteY554" fmla="*/ 323393 h 359632"/>
                  <a:gd name="connsiteX555" fmla="*/ 100841 w 218720"/>
                  <a:gd name="connsiteY555" fmla="*/ 326476 h 359632"/>
                  <a:gd name="connsiteX556" fmla="*/ 98731 w 218720"/>
                  <a:gd name="connsiteY556" fmla="*/ 328848 h 359632"/>
                  <a:gd name="connsiteX557" fmla="*/ 96220 w 218720"/>
                  <a:gd name="connsiteY557" fmla="*/ 329157 h 359632"/>
                  <a:gd name="connsiteX558" fmla="*/ 93858 w 218720"/>
                  <a:gd name="connsiteY558" fmla="*/ 327516 h 359632"/>
                  <a:gd name="connsiteX559" fmla="*/ 89364 w 218720"/>
                  <a:gd name="connsiteY559" fmla="*/ 325702 h 359632"/>
                  <a:gd name="connsiteX560" fmla="*/ 87835 w 218720"/>
                  <a:gd name="connsiteY560" fmla="*/ 324476 h 359632"/>
                  <a:gd name="connsiteX561" fmla="*/ 87348 w 218720"/>
                  <a:gd name="connsiteY561" fmla="*/ 324404 h 359632"/>
                  <a:gd name="connsiteX562" fmla="*/ 86846 w 218720"/>
                  <a:gd name="connsiteY562" fmla="*/ 324843 h 359632"/>
                  <a:gd name="connsiteX563" fmla="*/ 85084 w 218720"/>
                  <a:gd name="connsiteY563" fmla="*/ 325396 h 359632"/>
                  <a:gd name="connsiteX564" fmla="*/ 83259 w 218720"/>
                  <a:gd name="connsiteY564" fmla="*/ 325422 h 359632"/>
                  <a:gd name="connsiteX565" fmla="*/ 80447 w 218720"/>
                  <a:gd name="connsiteY565" fmla="*/ 325910 h 359632"/>
                  <a:gd name="connsiteX566" fmla="*/ 75553 w 218720"/>
                  <a:gd name="connsiteY566" fmla="*/ 327384 h 359632"/>
                  <a:gd name="connsiteX567" fmla="*/ 73577 w 218720"/>
                  <a:gd name="connsiteY567" fmla="*/ 328384 h 359632"/>
                  <a:gd name="connsiteX568" fmla="*/ 69328 w 218720"/>
                  <a:gd name="connsiteY568" fmla="*/ 331139 h 359632"/>
                  <a:gd name="connsiteX569" fmla="*/ 68463 w 218720"/>
                  <a:gd name="connsiteY569" fmla="*/ 331901 h 359632"/>
                  <a:gd name="connsiteX570" fmla="*/ 66918 w 218720"/>
                  <a:gd name="connsiteY570" fmla="*/ 334677 h 359632"/>
                  <a:gd name="connsiteX571" fmla="*/ 64558 w 218720"/>
                  <a:gd name="connsiteY571" fmla="*/ 335166 h 359632"/>
                  <a:gd name="connsiteX572" fmla="*/ 62399 w 218720"/>
                  <a:gd name="connsiteY572" fmla="*/ 333388 h 359632"/>
                  <a:gd name="connsiteX573" fmla="*/ 59942 w 218720"/>
                  <a:gd name="connsiteY573" fmla="*/ 332767 h 359632"/>
                  <a:gd name="connsiteX574" fmla="*/ 57350 w 218720"/>
                  <a:gd name="connsiteY574" fmla="*/ 333375 h 359632"/>
                  <a:gd name="connsiteX575" fmla="*/ 55782 w 218720"/>
                  <a:gd name="connsiteY575" fmla="*/ 334320 h 359632"/>
                  <a:gd name="connsiteX576" fmla="*/ 55051 w 218720"/>
                  <a:gd name="connsiteY576" fmla="*/ 333552 h 359632"/>
                  <a:gd name="connsiteX577" fmla="*/ 55027 w 218720"/>
                  <a:gd name="connsiteY577" fmla="*/ 331973 h 359632"/>
                  <a:gd name="connsiteX578" fmla="*/ 56920 w 218720"/>
                  <a:gd name="connsiteY578" fmla="*/ 330091 h 359632"/>
                  <a:gd name="connsiteX579" fmla="*/ 61970 w 218720"/>
                  <a:gd name="connsiteY579" fmla="*/ 328668 h 359632"/>
                  <a:gd name="connsiteX580" fmla="*/ 66403 w 218720"/>
                  <a:gd name="connsiteY580" fmla="*/ 324972 h 359632"/>
                  <a:gd name="connsiteX581" fmla="*/ 68578 w 218720"/>
                  <a:gd name="connsiteY581" fmla="*/ 322716 h 359632"/>
                  <a:gd name="connsiteX582" fmla="*/ 69440 w 218720"/>
                  <a:gd name="connsiteY582" fmla="*/ 321446 h 359632"/>
                  <a:gd name="connsiteX583" fmla="*/ 70503 w 218720"/>
                  <a:gd name="connsiteY583" fmla="*/ 320636 h 359632"/>
                  <a:gd name="connsiteX584" fmla="*/ 71892 w 218720"/>
                  <a:gd name="connsiteY584" fmla="*/ 320330 h 359632"/>
                  <a:gd name="connsiteX585" fmla="*/ 72606 w 218720"/>
                  <a:gd name="connsiteY585" fmla="*/ 318925 h 359632"/>
                  <a:gd name="connsiteX586" fmla="*/ 78761 w 218720"/>
                  <a:gd name="connsiteY586" fmla="*/ 313270 h 359632"/>
                  <a:gd name="connsiteX587" fmla="*/ 79269 w 218720"/>
                  <a:gd name="connsiteY587" fmla="*/ 311971 h 359632"/>
                  <a:gd name="connsiteX588" fmla="*/ 79575 w 218720"/>
                  <a:gd name="connsiteY588" fmla="*/ 309646 h 359632"/>
                  <a:gd name="connsiteX589" fmla="*/ 80084 w 218720"/>
                  <a:gd name="connsiteY589" fmla="*/ 307405 h 359632"/>
                  <a:gd name="connsiteX590" fmla="*/ 85095 w 218720"/>
                  <a:gd name="connsiteY590" fmla="*/ 305953 h 359632"/>
                  <a:gd name="connsiteX591" fmla="*/ 87489 w 218720"/>
                  <a:gd name="connsiteY591" fmla="*/ 301233 h 359632"/>
                  <a:gd name="connsiteX592" fmla="*/ 88148 w 218720"/>
                  <a:gd name="connsiteY592" fmla="*/ 300859 h 359632"/>
                  <a:gd name="connsiteX593" fmla="*/ 95137 w 218720"/>
                  <a:gd name="connsiteY593" fmla="*/ 299992 h 359632"/>
                  <a:gd name="connsiteX594" fmla="*/ 100320 w 218720"/>
                  <a:gd name="connsiteY594" fmla="*/ 300061 h 359632"/>
                  <a:gd name="connsiteX595" fmla="*/ 105468 w 218720"/>
                  <a:gd name="connsiteY595" fmla="*/ 300986 h 359632"/>
                  <a:gd name="connsiteX596" fmla="*/ 108107 w 218720"/>
                  <a:gd name="connsiteY596" fmla="*/ 301069 h 359632"/>
                  <a:gd name="connsiteX597" fmla="*/ 110756 w 218720"/>
                  <a:gd name="connsiteY597" fmla="*/ 300750 h 359632"/>
                  <a:gd name="connsiteX598" fmla="*/ 112833 w 218720"/>
                  <a:gd name="connsiteY598" fmla="*/ 299474 h 359632"/>
                  <a:gd name="connsiteX599" fmla="*/ 116388 w 218720"/>
                  <a:gd name="connsiteY599" fmla="*/ 294868 h 359632"/>
                  <a:gd name="connsiteX600" fmla="*/ 118388 w 218720"/>
                  <a:gd name="connsiteY600" fmla="*/ 292838 h 359632"/>
                  <a:gd name="connsiteX601" fmla="*/ 120679 w 218720"/>
                  <a:gd name="connsiteY601" fmla="*/ 291002 h 359632"/>
                  <a:gd name="connsiteX602" fmla="*/ 122822 w 218720"/>
                  <a:gd name="connsiteY602" fmla="*/ 288904 h 359632"/>
                  <a:gd name="connsiteX603" fmla="*/ 126299 w 218720"/>
                  <a:gd name="connsiteY603" fmla="*/ 285012 h 359632"/>
                  <a:gd name="connsiteX604" fmla="*/ 123948 w 218720"/>
                  <a:gd name="connsiteY604" fmla="*/ 286353 h 359632"/>
                  <a:gd name="connsiteX605" fmla="*/ 121111 w 218720"/>
                  <a:gd name="connsiteY605" fmla="*/ 288480 h 359632"/>
                  <a:gd name="connsiteX606" fmla="*/ 119465 w 218720"/>
                  <a:gd name="connsiteY606" fmla="*/ 289713 h 359632"/>
                  <a:gd name="connsiteX607" fmla="*/ 114238 w 218720"/>
                  <a:gd name="connsiteY607" fmla="*/ 290955 h 359632"/>
                  <a:gd name="connsiteX608" fmla="*/ 111986 w 218720"/>
                  <a:gd name="connsiteY608" fmla="*/ 292221 h 359632"/>
                  <a:gd name="connsiteX609" fmla="*/ 108040 w 218720"/>
                  <a:gd name="connsiteY609" fmla="*/ 295078 h 359632"/>
                  <a:gd name="connsiteX610" fmla="*/ 107281 w 218720"/>
                  <a:gd name="connsiteY610" fmla="*/ 295315 h 359632"/>
                  <a:gd name="connsiteX611" fmla="*/ 101328 w 218720"/>
                  <a:gd name="connsiteY611" fmla="*/ 294629 h 359632"/>
                  <a:gd name="connsiteX612" fmla="*/ 96898 w 218720"/>
                  <a:gd name="connsiteY612" fmla="*/ 290923 h 359632"/>
                  <a:gd name="connsiteX613" fmla="*/ 94066 w 218720"/>
                  <a:gd name="connsiteY613" fmla="*/ 289402 h 359632"/>
                  <a:gd name="connsiteX614" fmla="*/ 92896 w 218720"/>
                  <a:gd name="connsiteY614" fmla="*/ 289230 h 359632"/>
                  <a:gd name="connsiteX615" fmla="*/ 91687 w 218720"/>
                  <a:gd name="connsiteY615" fmla="*/ 289682 h 359632"/>
                  <a:gd name="connsiteX616" fmla="*/ 89101 w 218720"/>
                  <a:gd name="connsiteY616" fmla="*/ 290145 h 359632"/>
                  <a:gd name="connsiteX617" fmla="*/ 86464 w 218720"/>
                  <a:gd name="connsiteY617" fmla="*/ 290066 h 359632"/>
                  <a:gd name="connsiteX618" fmla="*/ 87810 w 218720"/>
                  <a:gd name="connsiteY618" fmla="*/ 288352 h 359632"/>
                  <a:gd name="connsiteX619" fmla="*/ 89638 w 218720"/>
                  <a:gd name="connsiteY619" fmla="*/ 287393 h 359632"/>
                  <a:gd name="connsiteX620" fmla="*/ 85544 w 218720"/>
                  <a:gd name="connsiteY620" fmla="*/ 286727 h 359632"/>
                  <a:gd name="connsiteX621" fmla="*/ 84406 w 218720"/>
                  <a:gd name="connsiteY621" fmla="*/ 286205 h 359632"/>
                  <a:gd name="connsiteX622" fmla="*/ 83109 w 218720"/>
                  <a:gd name="connsiteY622" fmla="*/ 285002 h 359632"/>
                  <a:gd name="connsiteX623" fmla="*/ 79898 w 218720"/>
                  <a:gd name="connsiteY623" fmla="*/ 284796 h 359632"/>
                  <a:gd name="connsiteX624" fmla="*/ 78366 w 218720"/>
                  <a:gd name="connsiteY624" fmla="*/ 285103 h 359632"/>
                  <a:gd name="connsiteX625" fmla="*/ 75782 w 218720"/>
                  <a:gd name="connsiteY625" fmla="*/ 286693 h 359632"/>
                  <a:gd name="connsiteX626" fmla="*/ 71699 w 218720"/>
                  <a:gd name="connsiteY626" fmla="*/ 288383 h 359632"/>
                  <a:gd name="connsiteX627" fmla="*/ 66780 w 218720"/>
                  <a:gd name="connsiteY627" fmla="*/ 286040 h 359632"/>
                  <a:gd name="connsiteX628" fmla="*/ 65816 w 218720"/>
                  <a:gd name="connsiteY628" fmla="*/ 285012 h 359632"/>
                  <a:gd name="connsiteX629" fmla="*/ 65841 w 218720"/>
                  <a:gd name="connsiteY629" fmla="*/ 283027 h 359632"/>
                  <a:gd name="connsiteX630" fmla="*/ 65103 w 218720"/>
                  <a:gd name="connsiteY630" fmla="*/ 281453 h 359632"/>
                  <a:gd name="connsiteX631" fmla="*/ 63738 w 218720"/>
                  <a:gd name="connsiteY631" fmla="*/ 280898 h 359632"/>
                  <a:gd name="connsiteX632" fmla="*/ 65484 w 218720"/>
                  <a:gd name="connsiteY632" fmla="*/ 278846 h 359632"/>
                  <a:gd name="connsiteX633" fmla="*/ 67591 w 218720"/>
                  <a:gd name="connsiteY633" fmla="*/ 277479 h 359632"/>
                  <a:gd name="connsiteX634" fmla="*/ 72225 w 218720"/>
                  <a:gd name="connsiteY634" fmla="*/ 276120 h 359632"/>
                  <a:gd name="connsiteX635" fmla="*/ 79243 w 218720"/>
                  <a:gd name="connsiteY635" fmla="*/ 272892 h 359632"/>
                  <a:gd name="connsiteX636" fmla="*/ 83178 w 218720"/>
                  <a:gd name="connsiteY636" fmla="*/ 271516 h 359632"/>
                  <a:gd name="connsiteX637" fmla="*/ 86836 w 218720"/>
                  <a:gd name="connsiteY637" fmla="*/ 269140 h 359632"/>
                  <a:gd name="connsiteX638" fmla="*/ 88348 w 218720"/>
                  <a:gd name="connsiteY638" fmla="*/ 267690 h 359632"/>
                  <a:gd name="connsiteX639" fmla="*/ 89445 w 218720"/>
                  <a:gd name="connsiteY639" fmla="*/ 265705 h 359632"/>
                  <a:gd name="connsiteX640" fmla="*/ 90533 w 218720"/>
                  <a:gd name="connsiteY640" fmla="*/ 263266 h 359632"/>
                  <a:gd name="connsiteX641" fmla="*/ 92086 w 218720"/>
                  <a:gd name="connsiteY641" fmla="*/ 261284 h 359632"/>
                  <a:gd name="connsiteX642" fmla="*/ 90579 w 218720"/>
                  <a:gd name="connsiteY642" fmla="*/ 260812 h 359632"/>
                  <a:gd name="connsiteX643" fmla="*/ 89906 w 218720"/>
                  <a:gd name="connsiteY643" fmla="*/ 259315 h 359632"/>
                  <a:gd name="connsiteX644" fmla="*/ 90087 w 218720"/>
                  <a:gd name="connsiteY644" fmla="*/ 257796 h 359632"/>
                  <a:gd name="connsiteX645" fmla="*/ 90783 w 218720"/>
                  <a:gd name="connsiteY645" fmla="*/ 256448 h 359632"/>
                  <a:gd name="connsiteX646" fmla="*/ 90159 w 218720"/>
                  <a:gd name="connsiteY646" fmla="*/ 254756 h 359632"/>
                  <a:gd name="connsiteX647" fmla="*/ 89052 w 218720"/>
                  <a:gd name="connsiteY647" fmla="*/ 252986 h 359632"/>
                  <a:gd name="connsiteX648" fmla="*/ 89113 w 218720"/>
                  <a:gd name="connsiteY648" fmla="*/ 251607 h 359632"/>
                  <a:gd name="connsiteX649" fmla="*/ 89407 w 218720"/>
                  <a:gd name="connsiteY649" fmla="*/ 250132 h 359632"/>
                  <a:gd name="connsiteX650" fmla="*/ 86584 w 218720"/>
                  <a:gd name="connsiteY650" fmla="*/ 250211 h 359632"/>
                  <a:gd name="connsiteX651" fmla="*/ 83769 w 218720"/>
                  <a:gd name="connsiteY651" fmla="*/ 250672 h 359632"/>
                  <a:gd name="connsiteX652" fmla="*/ 81218 w 218720"/>
                  <a:gd name="connsiteY652" fmla="*/ 251718 h 359632"/>
                  <a:gd name="connsiteX653" fmla="*/ 78744 w 218720"/>
                  <a:gd name="connsiteY653" fmla="*/ 253137 h 359632"/>
                  <a:gd name="connsiteX654" fmla="*/ 76547 w 218720"/>
                  <a:gd name="connsiteY654" fmla="*/ 253400 h 359632"/>
                  <a:gd name="connsiteX655" fmla="*/ 76582 w 218720"/>
                  <a:gd name="connsiteY655" fmla="*/ 252265 h 359632"/>
                  <a:gd name="connsiteX656" fmla="*/ 77536 w 218720"/>
                  <a:gd name="connsiteY656" fmla="*/ 250861 h 359632"/>
                  <a:gd name="connsiteX657" fmla="*/ 80027 w 218720"/>
                  <a:gd name="connsiteY657" fmla="*/ 248854 h 359632"/>
                  <a:gd name="connsiteX658" fmla="*/ 82694 w 218720"/>
                  <a:gd name="connsiteY658" fmla="*/ 247189 h 359632"/>
                  <a:gd name="connsiteX659" fmla="*/ 83642 w 218720"/>
                  <a:gd name="connsiteY659" fmla="*/ 245923 h 359632"/>
                  <a:gd name="connsiteX660" fmla="*/ 84388 w 218720"/>
                  <a:gd name="connsiteY660" fmla="*/ 244452 h 359632"/>
                  <a:gd name="connsiteX661" fmla="*/ 85712 w 218720"/>
                  <a:gd name="connsiteY661" fmla="*/ 243271 h 359632"/>
                  <a:gd name="connsiteX662" fmla="*/ 89195 w 218720"/>
                  <a:gd name="connsiteY662" fmla="*/ 241037 h 359632"/>
                  <a:gd name="connsiteX663" fmla="*/ 95868 w 218720"/>
                  <a:gd name="connsiteY663" fmla="*/ 238521 h 359632"/>
                  <a:gd name="connsiteX664" fmla="*/ 96864 w 218720"/>
                  <a:gd name="connsiteY664" fmla="*/ 238373 h 359632"/>
                  <a:gd name="connsiteX665" fmla="*/ 99480 w 218720"/>
                  <a:gd name="connsiteY665" fmla="*/ 238665 h 359632"/>
                  <a:gd name="connsiteX666" fmla="*/ 102052 w 218720"/>
                  <a:gd name="connsiteY666" fmla="*/ 238285 h 359632"/>
                  <a:gd name="connsiteX667" fmla="*/ 104305 w 218720"/>
                  <a:gd name="connsiteY667" fmla="*/ 237379 h 359632"/>
                  <a:gd name="connsiteX668" fmla="*/ 106550 w 218720"/>
                  <a:gd name="connsiteY668" fmla="*/ 237184 h 359632"/>
                  <a:gd name="connsiteX669" fmla="*/ 111605 w 218720"/>
                  <a:gd name="connsiteY669" fmla="*/ 239795 h 359632"/>
                  <a:gd name="connsiteX670" fmla="*/ 110102 w 218720"/>
                  <a:gd name="connsiteY670" fmla="*/ 235754 h 359632"/>
                  <a:gd name="connsiteX671" fmla="*/ 112331 w 218720"/>
                  <a:gd name="connsiteY671" fmla="*/ 234786 h 359632"/>
                  <a:gd name="connsiteX672" fmla="*/ 115564 w 218720"/>
                  <a:gd name="connsiteY672" fmla="*/ 238440 h 359632"/>
                  <a:gd name="connsiteX673" fmla="*/ 116766 w 218720"/>
                  <a:gd name="connsiteY673" fmla="*/ 238825 h 359632"/>
                  <a:gd name="connsiteX674" fmla="*/ 119301 w 218720"/>
                  <a:gd name="connsiteY674" fmla="*/ 238295 h 359632"/>
                  <a:gd name="connsiteX675" fmla="*/ 118323 w 218720"/>
                  <a:gd name="connsiteY675" fmla="*/ 237679 h 359632"/>
                  <a:gd name="connsiteX676" fmla="*/ 117181 w 218720"/>
                  <a:gd name="connsiteY676" fmla="*/ 237642 h 359632"/>
                  <a:gd name="connsiteX677" fmla="*/ 115685 w 218720"/>
                  <a:gd name="connsiteY677" fmla="*/ 237091 h 359632"/>
                  <a:gd name="connsiteX678" fmla="*/ 114427 w 218720"/>
                  <a:gd name="connsiteY678" fmla="*/ 235919 h 359632"/>
                  <a:gd name="connsiteX679" fmla="*/ 112334 w 218720"/>
                  <a:gd name="connsiteY679" fmla="*/ 232195 h 359632"/>
                  <a:gd name="connsiteX680" fmla="*/ 112447 w 218720"/>
                  <a:gd name="connsiteY680" fmla="*/ 229982 h 359632"/>
                  <a:gd name="connsiteX681" fmla="*/ 113857 w 218720"/>
                  <a:gd name="connsiteY681" fmla="*/ 227679 h 359632"/>
                  <a:gd name="connsiteX682" fmla="*/ 115419 w 218720"/>
                  <a:gd name="connsiteY682" fmla="*/ 225557 h 359632"/>
                  <a:gd name="connsiteX683" fmla="*/ 114109 w 218720"/>
                  <a:gd name="connsiteY683" fmla="*/ 225135 h 359632"/>
                  <a:gd name="connsiteX684" fmla="*/ 113060 w 218720"/>
                  <a:gd name="connsiteY684" fmla="*/ 224323 h 359632"/>
                  <a:gd name="connsiteX685" fmla="*/ 112759 w 218720"/>
                  <a:gd name="connsiteY685" fmla="*/ 222197 h 359632"/>
                  <a:gd name="connsiteX686" fmla="*/ 113171 w 218720"/>
                  <a:gd name="connsiteY686" fmla="*/ 220318 h 359632"/>
                  <a:gd name="connsiteX687" fmla="*/ 115977 w 218720"/>
                  <a:gd name="connsiteY687" fmla="*/ 218657 h 359632"/>
                  <a:gd name="connsiteX688" fmla="*/ 116805 w 218720"/>
                  <a:gd name="connsiteY688" fmla="*/ 216135 h 359632"/>
                  <a:gd name="connsiteX689" fmla="*/ 117157 w 218720"/>
                  <a:gd name="connsiteY689" fmla="*/ 213357 h 359632"/>
                  <a:gd name="connsiteX690" fmla="*/ 116691 w 218720"/>
                  <a:gd name="connsiteY690" fmla="*/ 212082 h 359632"/>
                  <a:gd name="connsiteX691" fmla="*/ 113906 w 218720"/>
                  <a:gd name="connsiteY691" fmla="*/ 212287 h 359632"/>
                  <a:gd name="connsiteX692" fmla="*/ 112552 w 218720"/>
                  <a:gd name="connsiteY692" fmla="*/ 212807 h 359632"/>
                  <a:gd name="connsiteX693" fmla="*/ 111337 w 218720"/>
                  <a:gd name="connsiteY693" fmla="*/ 213630 h 359632"/>
                  <a:gd name="connsiteX694" fmla="*/ 110093 w 218720"/>
                  <a:gd name="connsiteY694" fmla="*/ 213581 h 359632"/>
                  <a:gd name="connsiteX695" fmla="*/ 106653 w 218720"/>
                  <a:gd name="connsiteY695" fmla="*/ 210505 h 359632"/>
                  <a:gd name="connsiteX696" fmla="*/ 104691 w 218720"/>
                  <a:gd name="connsiteY696" fmla="*/ 208176 h 359632"/>
                  <a:gd name="connsiteX697" fmla="*/ 101172 w 218720"/>
                  <a:gd name="connsiteY697" fmla="*/ 203238 h 359632"/>
                  <a:gd name="connsiteX698" fmla="*/ 100671 w 218720"/>
                  <a:gd name="connsiteY698" fmla="*/ 200283 h 359632"/>
                  <a:gd name="connsiteX699" fmla="*/ 103490 w 218720"/>
                  <a:gd name="connsiteY699" fmla="*/ 193894 h 359632"/>
                  <a:gd name="connsiteX700" fmla="*/ 107838 w 218720"/>
                  <a:gd name="connsiteY700" fmla="*/ 189799 h 359632"/>
                  <a:gd name="connsiteX701" fmla="*/ 112961 w 218720"/>
                  <a:gd name="connsiteY701" fmla="*/ 188372 h 359632"/>
                  <a:gd name="connsiteX702" fmla="*/ 111970 w 218720"/>
                  <a:gd name="connsiteY702" fmla="*/ 188099 h 359632"/>
                  <a:gd name="connsiteX703" fmla="*/ 104164 w 218720"/>
                  <a:gd name="connsiteY703" fmla="*/ 188044 h 359632"/>
                  <a:gd name="connsiteX704" fmla="*/ 101591 w 218720"/>
                  <a:gd name="connsiteY704" fmla="*/ 188546 h 359632"/>
                  <a:gd name="connsiteX705" fmla="*/ 99206 w 218720"/>
                  <a:gd name="connsiteY705" fmla="*/ 190221 h 359632"/>
                  <a:gd name="connsiteX706" fmla="*/ 97859 w 218720"/>
                  <a:gd name="connsiteY706" fmla="*/ 190735 h 359632"/>
                  <a:gd name="connsiteX707" fmla="*/ 96443 w 218720"/>
                  <a:gd name="connsiteY707" fmla="*/ 190925 h 359632"/>
                  <a:gd name="connsiteX708" fmla="*/ 95153 w 218720"/>
                  <a:gd name="connsiteY708" fmla="*/ 191758 h 359632"/>
                  <a:gd name="connsiteX709" fmla="*/ 93893 w 218720"/>
                  <a:gd name="connsiteY709" fmla="*/ 192914 h 359632"/>
                  <a:gd name="connsiteX710" fmla="*/ 92581 w 218720"/>
                  <a:gd name="connsiteY710" fmla="*/ 193653 h 359632"/>
                  <a:gd name="connsiteX711" fmla="*/ 89975 w 218720"/>
                  <a:gd name="connsiteY711" fmla="*/ 193462 h 359632"/>
                  <a:gd name="connsiteX712" fmla="*/ 88711 w 218720"/>
                  <a:gd name="connsiteY712" fmla="*/ 193706 h 359632"/>
                  <a:gd name="connsiteX713" fmla="*/ 87802 w 218720"/>
                  <a:gd name="connsiteY713" fmla="*/ 193037 h 359632"/>
                  <a:gd name="connsiteX714" fmla="*/ 87042 w 218720"/>
                  <a:gd name="connsiteY714" fmla="*/ 191930 h 359632"/>
                  <a:gd name="connsiteX715" fmla="*/ 86047 w 218720"/>
                  <a:gd name="connsiteY715" fmla="*/ 191635 h 359632"/>
                  <a:gd name="connsiteX716" fmla="*/ 84936 w 218720"/>
                  <a:gd name="connsiteY716" fmla="*/ 191975 h 359632"/>
                  <a:gd name="connsiteX717" fmla="*/ 82587 w 218720"/>
                  <a:gd name="connsiteY717" fmla="*/ 193466 h 359632"/>
                  <a:gd name="connsiteX718" fmla="*/ 80208 w 218720"/>
                  <a:gd name="connsiteY718" fmla="*/ 194346 h 359632"/>
                  <a:gd name="connsiteX719" fmla="*/ 77332 w 218720"/>
                  <a:gd name="connsiteY719" fmla="*/ 193407 h 359632"/>
                  <a:gd name="connsiteX720" fmla="*/ 73562 w 218720"/>
                  <a:gd name="connsiteY720" fmla="*/ 191655 h 359632"/>
                  <a:gd name="connsiteX721" fmla="*/ 72817 w 218720"/>
                  <a:gd name="connsiteY721" fmla="*/ 192294 h 359632"/>
                  <a:gd name="connsiteX722" fmla="*/ 71982 w 218720"/>
                  <a:gd name="connsiteY722" fmla="*/ 193920 h 359632"/>
                  <a:gd name="connsiteX723" fmla="*/ 71501 w 218720"/>
                  <a:gd name="connsiteY723" fmla="*/ 196456 h 359632"/>
                  <a:gd name="connsiteX724" fmla="*/ 68824 w 218720"/>
                  <a:gd name="connsiteY724" fmla="*/ 194254 h 359632"/>
                  <a:gd name="connsiteX725" fmla="*/ 66542 w 218720"/>
                  <a:gd name="connsiteY725" fmla="*/ 191306 h 359632"/>
                  <a:gd name="connsiteX726" fmla="*/ 65777 w 218720"/>
                  <a:gd name="connsiteY726" fmla="*/ 189452 h 359632"/>
                  <a:gd name="connsiteX727" fmla="*/ 65720 w 218720"/>
                  <a:gd name="connsiteY727" fmla="*/ 187364 h 359632"/>
                  <a:gd name="connsiteX728" fmla="*/ 66958 w 218720"/>
                  <a:gd name="connsiteY728" fmla="*/ 186553 h 359632"/>
                  <a:gd name="connsiteX729" fmla="*/ 68303 w 218720"/>
                  <a:gd name="connsiteY729" fmla="*/ 187295 h 359632"/>
                  <a:gd name="connsiteX730" fmla="*/ 70308 w 218720"/>
                  <a:gd name="connsiteY730" fmla="*/ 182331 h 359632"/>
                  <a:gd name="connsiteX731" fmla="*/ 74297 w 218720"/>
                  <a:gd name="connsiteY731" fmla="*/ 175855 h 359632"/>
                  <a:gd name="connsiteX732" fmla="*/ 75704 w 218720"/>
                  <a:gd name="connsiteY732" fmla="*/ 173952 h 359632"/>
                  <a:gd name="connsiteX733" fmla="*/ 76686 w 218720"/>
                  <a:gd name="connsiteY733" fmla="*/ 171467 h 359632"/>
                  <a:gd name="connsiteX734" fmla="*/ 76518 w 218720"/>
                  <a:gd name="connsiteY734" fmla="*/ 169839 h 359632"/>
                  <a:gd name="connsiteX735" fmla="*/ 75638 w 218720"/>
                  <a:gd name="connsiteY735" fmla="*/ 168464 h 359632"/>
                  <a:gd name="connsiteX736" fmla="*/ 71930 w 218720"/>
                  <a:gd name="connsiteY736" fmla="*/ 165337 h 359632"/>
                  <a:gd name="connsiteX737" fmla="*/ 71979 w 218720"/>
                  <a:gd name="connsiteY737" fmla="*/ 162788 h 359632"/>
                  <a:gd name="connsiteX738" fmla="*/ 72376 w 218720"/>
                  <a:gd name="connsiteY738" fmla="*/ 159906 h 359632"/>
                  <a:gd name="connsiteX739" fmla="*/ 73384 w 218720"/>
                  <a:gd name="connsiteY739" fmla="*/ 158175 h 359632"/>
                  <a:gd name="connsiteX740" fmla="*/ 73810 w 218720"/>
                  <a:gd name="connsiteY740" fmla="*/ 157845 h 359632"/>
                  <a:gd name="connsiteX741" fmla="*/ 78735 w 218720"/>
                  <a:gd name="connsiteY741" fmla="*/ 157891 h 359632"/>
                  <a:gd name="connsiteX742" fmla="*/ 76814 w 218720"/>
                  <a:gd name="connsiteY742" fmla="*/ 156997 h 359632"/>
                  <a:gd name="connsiteX743" fmla="*/ 72986 w 218720"/>
                  <a:gd name="connsiteY743" fmla="*/ 154385 h 359632"/>
                  <a:gd name="connsiteX744" fmla="*/ 73054 w 218720"/>
                  <a:gd name="connsiteY744" fmla="*/ 153459 h 359632"/>
                  <a:gd name="connsiteX745" fmla="*/ 73955 w 218720"/>
                  <a:gd name="connsiteY745" fmla="*/ 151041 h 359632"/>
                  <a:gd name="connsiteX746" fmla="*/ 73537 w 218720"/>
                  <a:gd name="connsiteY746" fmla="*/ 151286 h 359632"/>
                  <a:gd name="connsiteX747" fmla="*/ 72717 w 218720"/>
                  <a:gd name="connsiteY747" fmla="*/ 152403 h 359632"/>
                  <a:gd name="connsiteX748" fmla="*/ 71150 w 218720"/>
                  <a:gd name="connsiteY748" fmla="*/ 155105 h 359632"/>
                  <a:gd name="connsiteX749" fmla="*/ 70194 w 218720"/>
                  <a:gd name="connsiteY749" fmla="*/ 155735 h 359632"/>
                  <a:gd name="connsiteX750" fmla="*/ 67486 w 218720"/>
                  <a:gd name="connsiteY750" fmla="*/ 156376 h 359632"/>
                  <a:gd name="connsiteX751" fmla="*/ 66996 w 218720"/>
                  <a:gd name="connsiteY751" fmla="*/ 157705 h 359632"/>
                  <a:gd name="connsiteX752" fmla="*/ 66561 w 218720"/>
                  <a:gd name="connsiteY752" fmla="*/ 158052 h 359632"/>
                  <a:gd name="connsiteX753" fmla="*/ 65208 w 218720"/>
                  <a:gd name="connsiteY753" fmla="*/ 158203 h 359632"/>
                  <a:gd name="connsiteX754" fmla="*/ 64793 w 218720"/>
                  <a:gd name="connsiteY754" fmla="*/ 159441 h 359632"/>
                  <a:gd name="connsiteX755" fmla="*/ 64492 w 218720"/>
                  <a:gd name="connsiteY755" fmla="*/ 159520 h 359632"/>
                  <a:gd name="connsiteX756" fmla="*/ 64107 w 218720"/>
                  <a:gd name="connsiteY756" fmla="*/ 158184 h 359632"/>
                  <a:gd name="connsiteX757" fmla="*/ 64070 w 218720"/>
                  <a:gd name="connsiteY757" fmla="*/ 155968 h 359632"/>
                  <a:gd name="connsiteX758" fmla="*/ 64609 w 218720"/>
                  <a:gd name="connsiteY758" fmla="*/ 153929 h 359632"/>
                  <a:gd name="connsiteX759" fmla="*/ 65638 w 218720"/>
                  <a:gd name="connsiteY759" fmla="*/ 152332 h 359632"/>
                  <a:gd name="connsiteX760" fmla="*/ 69606 w 218720"/>
                  <a:gd name="connsiteY760" fmla="*/ 148697 h 359632"/>
                  <a:gd name="connsiteX761" fmla="*/ 67674 w 218720"/>
                  <a:gd name="connsiteY761" fmla="*/ 149819 h 359632"/>
                  <a:gd name="connsiteX762" fmla="*/ 63295 w 218720"/>
                  <a:gd name="connsiteY762" fmla="*/ 153176 h 359632"/>
                  <a:gd name="connsiteX763" fmla="*/ 61060 w 218720"/>
                  <a:gd name="connsiteY763" fmla="*/ 155381 h 359632"/>
                  <a:gd name="connsiteX764" fmla="*/ 60463 w 218720"/>
                  <a:gd name="connsiteY764" fmla="*/ 156125 h 359632"/>
                  <a:gd name="connsiteX765" fmla="*/ 60276 w 218720"/>
                  <a:gd name="connsiteY765" fmla="*/ 156752 h 359632"/>
                  <a:gd name="connsiteX766" fmla="*/ 60289 w 218720"/>
                  <a:gd name="connsiteY766" fmla="*/ 157474 h 359632"/>
                  <a:gd name="connsiteX767" fmla="*/ 61293 w 218720"/>
                  <a:gd name="connsiteY767" fmla="*/ 161344 h 359632"/>
                  <a:gd name="connsiteX768" fmla="*/ 61007 w 218720"/>
                  <a:gd name="connsiteY768" fmla="*/ 163133 h 359632"/>
                  <a:gd name="connsiteX769" fmla="*/ 57234 w 218720"/>
                  <a:gd name="connsiteY769" fmla="*/ 174922 h 359632"/>
                  <a:gd name="connsiteX770" fmla="*/ 56520 w 218720"/>
                  <a:gd name="connsiteY770" fmla="*/ 176102 h 359632"/>
                  <a:gd name="connsiteX771" fmla="*/ 55863 w 218720"/>
                  <a:gd name="connsiteY771" fmla="*/ 176719 h 359632"/>
                  <a:gd name="connsiteX772" fmla="*/ 55242 w 218720"/>
                  <a:gd name="connsiteY772" fmla="*/ 176860 h 359632"/>
                  <a:gd name="connsiteX773" fmla="*/ 53382 w 218720"/>
                  <a:gd name="connsiteY773" fmla="*/ 176636 h 359632"/>
                  <a:gd name="connsiteX774" fmla="*/ 52552 w 218720"/>
                  <a:gd name="connsiteY774" fmla="*/ 175755 h 359632"/>
                  <a:gd name="connsiteX775" fmla="*/ 52559 w 218720"/>
                  <a:gd name="connsiteY775" fmla="*/ 174757 h 359632"/>
                  <a:gd name="connsiteX776" fmla="*/ 52908 w 218720"/>
                  <a:gd name="connsiteY776" fmla="*/ 173257 h 359632"/>
                  <a:gd name="connsiteX777" fmla="*/ 54472 w 218720"/>
                  <a:gd name="connsiteY777" fmla="*/ 167668 h 359632"/>
                  <a:gd name="connsiteX778" fmla="*/ 55151 w 218720"/>
                  <a:gd name="connsiteY778" fmla="*/ 166113 h 359632"/>
                  <a:gd name="connsiteX779" fmla="*/ 56160 w 218720"/>
                  <a:gd name="connsiteY779" fmla="*/ 164666 h 359632"/>
                  <a:gd name="connsiteX780" fmla="*/ 58383 w 218720"/>
                  <a:gd name="connsiteY780" fmla="*/ 162130 h 359632"/>
                  <a:gd name="connsiteX781" fmla="*/ 58329 w 218720"/>
                  <a:gd name="connsiteY781" fmla="*/ 161965 h 359632"/>
                  <a:gd name="connsiteX782" fmla="*/ 56849 w 218720"/>
                  <a:gd name="connsiteY782" fmla="*/ 162462 h 359632"/>
                  <a:gd name="connsiteX783" fmla="*/ 56218 w 218720"/>
                  <a:gd name="connsiteY783" fmla="*/ 162298 h 359632"/>
                  <a:gd name="connsiteX784" fmla="*/ 55766 w 218720"/>
                  <a:gd name="connsiteY784" fmla="*/ 161796 h 359632"/>
                  <a:gd name="connsiteX785" fmla="*/ 56059 w 218720"/>
                  <a:gd name="connsiteY785" fmla="*/ 154257 h 359632"/>
                  <a:gd name="connsiteX786" fmla="*/ 57260 w 218720"/>
                  <a:gd name="connsiteY786" fmla="*/ 151771 h 359632"/>
                  <a:gd name="connsiteX787" fmla="*/ 57709 w 218720"/>
                  <a:gd name="connsiteY787" fmla="*/ 148150 h 359632"/>
                  <a:gd name="connsiteX788" fmla="*/ 58750 w 218720"/>
                  <a:gd name="connsiteY788" fmla="*/ 145045 h 359632"/>
                  <a:gd name="connsiteX789" fmla="*/ 59955 w 218720"/>
                  <a:gd name="connsiteY789" fmla="*/ 142781 h 359632"/>
                  <a:gd name="connsiteX790" fmla="*/ 60872 w 218720"/>
                  <a:gd name="connsiteY790" fmla="*/ 139881 h 359632"/>
                  <a:gd name="connsiteX791" fmla="*/ 62254 w 218720"/>
                  <a:gd name="connsiteY791" fmla="*/ 138590 h 359632"/>
                  <a:gd name="connsiteX792" fmla="*/ 62624 w 218720"/>
                  <a:gd name="connsiteY792" fmla="*/ 136614 h 359632"/>
                  <a:gd name="connsiteX793" fmla="*/ 64174 w 218720"/>
                  <a:gd name="connsiteY793" fmla="*/ 134473 h 359632"/>
                  <a:gd name="connsiteX794" fmla="*/ 65373 w 218720"/>
                  <a:gd name="connsiteY794" fmla="*/ 132232 h 359632"/>
                  <a:gd name="connsiteX795" fmla="*/ 64727 w 218720"/>
                  <a:gd name="connsiteY795" fmla="*/ 132454 h 359632"/>
                  <a:gd name="connsiteX796" fmla="*/ 57063 w 218720"/>
                  <a:gd name="connsiteY796" fmla="*/ 138281 h 359632"/>
                  <a:gd name="connsiteX797" fmla="*/ 55111 w 218720"/>
                  <a:gd name="connsiteY797" fmla="*/ 139341 h 359632"/>
                  <a:gd name="connsiteX798" fmla="*/ 52450 w 218720"/>
                  <a:gd name="connsiteY798" fmla="*/ 139057 h 359632"/>
                  <a:gd name="connsiteX799" fmla="*/ 50415 w 218720"/>
                  <a:gd name="connsiteY799" fmla="*/ 138403 h 359632"/>
                  <a:gd name="connsiteX800" fmla="*/ 48825 w 218720"/>
                  <a:gd name="connsiteY800" fmla="*/ 137025 h 359632"/>
                  <a:gd name="connsiteX801" fmla="*/ 48114 w 218720"/>
                  <a:gd name="connsiteY801" fmla="*/ 134378 h 359632"/>
                  <a:gd name="connsiteX802" fmla="*/ 46150 w 218720"/>
                  <a:gd name="connsiteY802" fmla="*/ 134307 h 359632"/>
                  <a:gd name="connsiteX803" fmla="*/ 44470 w 218720"/>
                  <a:gd name="connsiteY803" fmla="*/ 133849 h 359632"/>
                  <a:gd name="connsiteX804" fmla="*/ 44491 w 218720"/>
                  <a:gd name="connsiteY804" fmla="*/ 133493 h 359632"/>
                  <a:gd name="connsiteX805" fmla="*/ 46658 w 218720"/>
                  <a:gd name="connsiteY805" fmla="*/ 132048 h 359632"/>
                  <a:gd name="connsiteX806" fmla="*/ 50132 w 218720"/>
                  <a:gd name="connsiteY806" fmla="*/ 131552 h 359632"/>
                  <a:gd name="connsiteX807" fmla="*/ 53383 w 218720"/>
                  <a:gd name="connsiteY807" fmla="*/ 129237 h 359632"/>
                  <a:gd name="connsiteX808" fmla="*/ 50490 w 218720"/>
                  <a:gd name="connsiteY808" fmla="*/ 127672 h 359632"/>
                  <a:gd name="connsiteX809" fmla="*/ 50735 w 218720"/>
                  <a:gd name="connsiteY809" fmla="*/ 127176 h 359632"/>
                  <a:gd name="connsiteX810" fmla="*/ 53258 w 218720"/>
                  <a:gd name="connsiteY810" fmla="*/ 125842 h 359632"/>
                  <a:gd name="connsiteX811" fmla="*/ 56463 w 218720"/>
                  <a:gd name="connsiteY811" fmla="*/ 121362 h 359632"/>
                  <a:gd name="connsiteX812" fmla="*/ 57113 w 218720"/>
                  <a:gd name="connsiteY812" fmla="*/ 117232 h 359632"/>
                  <a:gd name="connsiteX813" fmla="*/ 55580 w 218720"/>
                  <a:gd name="connsiteY813" fmla="*/ 115289 h 359632"/>
                  <a:gd name="connsiteX814" fmla="*/ 55025 w 218720"/>
                  <a:gd name="connsiteY814" fmla="*/ 114015 h 359632"/>
                  <a:gd name="connsiteX815" fmla="*/ 51961 w 218720"/>
                  <a:gd name="connsiteY815" fmla="*/ 112594 h 359632"/>
                  <a:gd name="connsiteX816" fmla="*/ 51449 w 218720"/>
                  <a:gd name="connsiteY816" fmla="*/ 110774 h 359632"/>
                  <a:gd name="connsiteX817" fmla="*/ 51805 w 218720"/>
                  <a:gd name="connsiteY817" fmla="*/ 109758 h 359632"/>
                  <a:gd name="connsiteX818" fmla="*/ 52805 w 218720"/>
                  <a:gd name="connsiteY818" fmla="*/ 108765 h 359632"/>
                  <a:gd name="connsiteX819" fmla="*/ 54312 w 218720"/>
                  <a:gd name="connsiteY819" fmla="*/ 107991 h 359632"/>
                  <a:gd name="connsiteX820" fmla="*/ 56674 w 218720"/>
                  <a:gd name="connsiteY820" fmla="*/ 107251 h 359632"/>
                  <a:gd name="connsiteX821" fmla="*/ 54530 w 218720"/>
                  <a:gd name="connsiteY821" fmla="*/ 106457 h 359632"/>
                  <a:gd name="connsiteX822" fmla="*/ 53730 w 218720"/>
                  <a:gd name="connsiteY822" fmla="*/ 105520 h 359632"/>
                  <a:gd name="connsiteX823" fmla="*/ 53123 w 218720"/>
                  <a:gd name="connsiteY823" fmla="*/ 104163 h 359632"/>
                  <a:gd name="connsiteX824" fmla="*/ 53067 w 218720"/>
                  <a:gd name="connsiteY824" fmla="*/ 103376 h 359632"/>
                  <a:gd name="connsiteX825" fmla="*/ 54177 w 218720"/>
                  <a:gd name="connsiteY825" fmla="*/ 99866 h 359632"/>
                  <a:gd name="connsiteX826" fmla="*/ 54823 w 218720"/>
                  <a:gd name="connsiteY826" fmla="*/ 98417 h 359632"/>
                  <a:gd name="connsiteX827" fmla="*/ 56087 w 218720"/>
                  <a:gd name="connsiteY827" fmla="*/ 96568 h 359632"/>
                  <a:gd name="connsiteX828" fmla="*/ 61821 w 218720"/>
                  <a:gd name="connsiteY828" fmla="*/ 96672 h 359632"/>
                  <a:gd name="connsiteX829" fmla="*/ 62480 w 218720"/>
                  <a:gd name="connsiteY829" fmla="*/ 95855 h 359632"/>
                  <a:gd name="connsiteX830" fmla="*/ 63130 w 218720"/>
                  <a:gd name="connsiteY830" fmla="*/ 95823 h 359632"/>
                  <a:gd name="connsiteX831" fmla="*/ 66062 w 218720"/>
                  <a:gd name="connsiteY831" fmla="*/ 96568 h 359632"/>
                  <a:gd name="connsiteX832" fmla="*/ 65627 w 218720"/>
                  <a:gd name="connsiteY832" fmla="*/ 95766 h 359632"/>
                  <a:gd name="connsiteX833" fmla="*/ 60832 w 218720"/>
                  <a:gd name="connsiteY833" fmla="*/ 91368 h 359632"/>
                  <a:gd name="connsiteX834" fmla="*/ 60402 w 218720"/>
                  <a:gd name="connsiteY834" fmla="*/ 90530 h 359632"/>
                  <a:gd name="connsiteX835" fmla="*/ 61769 w 218720"/>
                  <a:gd name="connsiteY835" fmla="*/ 88154 h 359632"/>
                  <a:gd name="connsiteX836" fmla="*/ 61868 w 218720"/>
                  <a:gd name="connsiteY836" fmla="*/ 87094 h 359632"/>
                  <a:gd name="connsiteX837" fmla="*/ 61668 w 218720"/>
                  <a:gd name="connsiteY837" fmla="*/ 85961 h 359632"/>
                  <a:gd name="connsiteX838" fmla="*/ 62058 w 218720"/>
                  <a:gd name="connsiteY838" fmla="*/ 85098 h 359632"/>
                  <a:gd name="connsiteX839" fmla="*/ 63578 w 218720"/>
                  <a:gd name="connsiteY839" fmla="*/ 84690 h 359632"/>
                  <a:gd name="connsiteX840" fmla="*/ 68213 w 218720"/>
                  <a:gd name="connsiteY840" fmla="*/ 84731 h 359632"/>
                  <a:gd name="connsiteX841" fmla="*/ 69355 w 218720"/>
                  <a:gd name="connsiteY841" fmla="*/ 84329 h 359632"/>
                  <a:gd name="connsiteX842" fmla="*/ 68835 w 218720"/>
                  <a:gd name="connsiteY842" fmla="*/ 83181 h 359632"/>
                  <a:gd name="connsiteX843" fmla="*/ 67756 w 218720"/>
                  <a:gd name="connsiteY843" fmla="*/ 81671 h 359632"/>
                  <a:gd name="connsiteX844" fmla="*/ 67545 w 218720"/>
                  <a:gd name="connsiteY844" fmla="*/ 80402 h 359632"/>
                  <a:gd name="connsiteX845" fmla="*/ 67798 w 218720"/>
                  <a:gd name="connsiteY845" fmla="*/ 79281 h 359632"/>
                  <a:gd name="connsiteX846" fmla="*/ 67857 w 218720"/>
                  <a:gd name="connsiteY846" fmla="*/ 77022 h 359632"/>
                  <a:gd name="connsiteX847" fmla="*/ 68068 w 218720"/>
                  <a:gd name="connsiteY847" fmla="*/ 76022 h 359632"/>
                  <a:gd name="connsiteX848" fmla="*/ 69168 w 218720"/>
                  <a:gd name="connsiteY848" fmla="*/ 74524 h 359632"/>
                  <a:gd name="connsiteX849" fmla="*/ 70077 w 218720"/>
                  <a:gd name="connsiteY849" fmla="*/ 74079 h 359632"/>
                  <a:gd name="connsiteX850" fmla="*/ 71204 w 218720"/>
                  <a:gd name="connsiteY850" fmla="*/ 73818 h 359632"/>
                  <a:gd name="connsiteX851" fmla="*/ 73748 w 218720"/>
                  <a:gd name="connsiteY851" fmla="*/ 74319 h 359632"/>
                  <a:gd name="connsiteX852" fmla="*/ 74718 w 218720"/>
                  <a:gd name="connsiteY852" fmla="*/ 74924 h 359632"/>
                  <a:gd name="connsiteX853" fmla="*/ 75831 w 218720"/>
                  <a:gd name="connsiteY853" fmla="*/ 76352 h 359632"/>
                  <a:gd name="connsiteX854" fmla="*/ 76654 w 218720"/>
                  <a:gd name="connsiteY854" fmla="*/ 76236 h 359632"/>
                  <a:gd name="connsiteX855" fmla="*/ 79822 w 218720"/>
                  <a:gd name="connsiteY855" fmla="*/ 74685 h 359632"/>
                  <a:gd name="connsiteX856" fmla="*/ 80774 w 218720"/>
                  <a:gd name="connsiteY856" fmla="*/ 74462 h 359632"/>
                  <a:gd name="connsiteX857" fmla="*/ 82070 w 218720"/>
                  <a:gd name="connsiteY857" fmla="*/ 76260 h 359632"/>
                  <a:gd name="connsiteX858" fmla="*/ 87480 w 218720"/>
                  <a:gd name="connsiteY858" fmla="*/ 74826 h 359632"/>
                  <a:gd name="connsiteX859" fmla="*/ 94757 w 218720"/>
                  <a:gd name="connsiteY859" fmla="*/ 74183 h 359632"/>
                  <a:gd name="connsiteX860" fmla="*/ 99129 w 218720"/>
                  <a:gd name="connsiteY860" fmla="*/ 73239 h 359632"/>
                  <a:gd name="connsiteX861" fmla="*/ 103733 w 218720"/>
                  <a:gd name="connsiteY861" fmla="*/ 72896 h 359632"/>
                  <a:gd name="connsiteX862" fmla="*/ 115062 w 218720"/>
                  <a:gd name="connsiteY862" fmla="*/ 65804 h 359632"/>
                  <a:gd name="connsiteX863" fmla="*/ 116053 w 218720"/>
                  <a:gd name="connsiteY863" fmla="*/ 66067 h 359632"/>
                  <a:gd name="connsiteX864" fmla="*/ 115685 w 218720"/>
                  <a:gd name="connsiteY864" fmla="*/ 66975 h 359632"/>
                  <a:gd name="connsiteX865" fmla="*/ 115324 w 218720"/>
                  <a:gd name="connsiteY865" fmla="*/ 68857 h 359632"/>
                  <a:gd name="connsiteX866" fmla="*/ 115112 w 218720"/>
                  <a:gd name="connsiteY866" fmla="*/ 68953 h 359632"/>
                  <a:gd name="connsiteX867" fmla="*/ 114307 w 218720"/>
                  <a:gd name="connsiteY867" fmla="*/ 68360 h 359632"/>
                  <a:gd name="connsiteX868" fmla="*/ 112979 w 218720"/>
                  <a:gd name="connsiteY868" fmla="*/ 66228 h 359632"/>
                  <a:gd name="connsiteX869" fmla="*/ 105859 w 218720"/>
                  <a:gd name="connsiteY869" fmla="*/ 63098 h 359632"/>
                  <a:gd name="connsiteX870" fmla="*/ 107750 w 218720"/>
                  <a:gd name="connsiteY870" fmla="*/ 63544 h 359632"/>
                  <a:gd name="connsiteX871" fmla="*/ 108729 w 218720"/>
                  <a:gd name="connsiteY871" fmla="*/ 65107 h 359632"/>
                  <a:gd name="connsiteX872" fmla="*/ 108851 w 218720"/>
                  <a:gd name="connsiteY872" fmla="*/ 66123 h 359632"/>
                  <a:gd name="connsiteX873" fmla="*/ 109083 w 218720"/>
                  <a:gd name="connsiteY873" fmla="*/ 66522 h 359632"/>
                  <a:gd name="connsiteX874" fmla="*/ 110257 w 218720"/>
                  <a:gd name="connsiteY874" fmla="*/ 66923 h 359632"/>
                  <a:gd name="connsiteX875" fmla="*/ 110115 w 218720"/>
                  <a:gd name="connsiteY875" fmla="*/ 67151 h 359632"/>
                  <a:gd name="connsiteX876" fmla="*/ 108851 w 218720"/>
                  <a:gd name="connsiteY876" fmla="*/ 67581 h 359632"/>
                  <a:gd name="connsiteX877" fmla="*/ 107598 w 218720"/>
                  <a:gd name="connsiteY877" fmla="*/ 67549 h 359632"/>
                  <a:gd name="connsiteX878" fmla="*/ 105643 w 218720"/>
                  <a:gd name="connsiteY878" fmla="*/ 65673 h 359632"/>
                  <a:gd name="connsiteX879" fmla="*/ 104900 w 218720"/>
                  <a:gd name="connsiteY879" fmla="*/ 64307 h 359632"/>
                  <a:gd name="connsiteX880" fmla="*/ 105034 w 218720"/>
                  <a:gd name="connsiteY880" fmla="*/ 63403 h 359632"/>
                  <a:gd name="connsiteX881" fmla="*/ 108266 w 218720"/>
                  <a:gd name="connsiteY881" fmla="*/ 55774 h 359632"/>
                  <a:gd name="connsiteX882" fmla="*/ 110302 w 218720"/>
                  <a:gd name="connsiteY882" fmla="*/ 56022 h 359632"/>
                  <a:gd name="connsiteX883" fmla="*/ 112632 w 218720"/>
                  <a:gd name="connsiteY883" fmla="*/ 57239 h 359632"/>
                  <a:gd name="connsiteX884" fmla="*/ 113337 w 218720"/>
                  <a:gd name="connsiteY884" fmla="*/ 57988 h 359632"/>
                  <a:gd name="connsiteX885" fmla="*/ 113320 w 218720"/>
                  <a:gd name="connsiteY885" fmla="*/ 58586 h 359632"/>
                  <a:gd name="connsiteX886" fmla="*/ 112493 w 218720"/>
                  <a:gd name="connsiteY886" fmla="*/ 59499 h 359632"/>
                  <a:gd name="connsiteX887" fmla="*/ 112199 w 218720"/>
                  <a:gd name="connsiteY887" fmla="*/ 60302 h 359632"/>
                  <a:gd name="connsiteX888" fmla="*/ 113880 w 218720"/>
                  <a:gd name="connsiteY888" fmla="*/ 60283 h 359632"/>
                  <a:gd name="connsiteX889" fmla="*/ 116315 w 218720"/>
                  <a:gd name="connsiteY889" fmla="*/ 60967 h 359632"/>
                  <a:gd name="connsiteX890" fmla="*/ 117789 w 218720"/>
                  <a:gd name="connsiteY890" fmla="*/ 61053 h 359632"/>
                  <a:gd name="connsiteX891" fmla="*/ 119015 w 218720"/>
                  <a:gd name="connsiteY891" fmla="*/ 61901 h 359632"/>
                  <a:gd name="connsiteX892" fmla="*/ 118339 w 218720"/>
                  <a:gd name="connsiteY892" fmla="*/ 63490 h 359632"/>
                  <a:gd name="connsiteX893" fmla="*/ 117605 w 218720"/>
                  <a:gd name="connsiteY893" fmla="*/ 63935 h 359632"/>
                  <a:gd name="connsiteX894" fmla="*/ 116775 w 218720"/>
                  <a:gd name="connsiteY894" fmla="*/ 64023 h 359632"/>
                  <a:gd name="connsiteX895" fmla="*/ 113877 w 218720"/>
                  <a:gd name="connsiteY895" fmla="*/ 62436 h 359632"/>
                  <a:gd name="connsiteX896" fmla="*/ 110079 w 218720"/>
                  <a:gd name="connsiteY896" fmla="*/ 63095 h 359632"/>
                  <a:gd name="connsiteX897" fmla="*/ 109323 w 218720"/>
                  <a:gd name="connsiteY897" fmla="*/ 62894 h 359632"/>
                  <a:gd name="connsiteX898" fmla="*/ 108824 w 218720"/>
                  <a:gd name="connsiteY898" fmla="*/ 62455 h 359632"/>
                  <a:gd name="connsiteX899" fmla="*/ 108619 w 218720"/>
                  <a:gd name="connsiteY899" fmla="*/ 61911 h 359632"/>
                  <a:gd name="connsiteX900" fmla="*/ 108615 w 218720"/>
                  <a:gd name="connsiteY900" fmla="*/ 60801 h 359632"/>
                  <a:gd name="connsiteX901" fmla="*/ 108409 w 218720"/>
                  <a:gd name="connsiteY901" fmla="*/ 60473 h 359632"/>
                  <a:gd name="connsiteX902" fmla="*/ 107033 w 218720"/>
                  <a:gd name="connsiteY902" fmla="*/ 61523 h 359632"/>
                  <a:gd name="connsiteX903" fmla="*/ 106429 w 218720"/>
                  <a:gd name="connsiteY903" fmla="*/ 61399 h 359632"/>
                  <a:gd name="connsiteX904" fmla="*/ 106088 w 218720"/>
                  <a:gd name="connsiteY904" fmla="*/ 60896 h 359632"/>
                  <a:gd name="connsiteX905" fmla="*/ 105941 w 218720"/>
                  <a:gd name="connsiteY905" fmla="*/ 59853 h 359632"/>
                  <a:gd name="connsiteX906" fmla="*/ 106094 w 218720"/>
                  <a:gd name="connsiteY906" fmla="*/ 58347 h 359632"/>
                  <a:gd name="connsiteX907" fmla="*/ 106900 w 218720"/>
                  <a:gd name="connsiteY907" fmla="*/ 56202 h 359632"/>
                  <a:gd name="connsiteX908" fmla="*/ 124031 w 218720"/>
                  <a:gd name="connsiteY908" fmla="*/ 50542 h 359632"/>
                  <a:gd name="connsiteX909" fmla="*/ 126876 w 218720"/>
                  <a:gd name="connsiteY909" fmla="*/ 50758 h 359632"/>
                  <a:gd name="connsiteX910" fmla="*/ 126370 w 218720"/>
                  <a:gd name="connsiteY910" fmla="*/ 51625 h 359632"/>
                  <a:gd name="connsiteX911" fmla="*/ 123738 w 218720"/>
                  <a:gd name="connsiteY911" fmla="*/ 52921 h 359632"/>
                  <a:gd name="connsiteX912" fmla="*/ 121235 w 218720"/>
                  <a:gd name="connsiteY912" fmla="*/ 52960 h 359632"/>
                  <a:gd name="connsiteX913" fmla="*/ 122528 w 218720"/>
                  <a:gd name="connsiteY913" fmla="*/ 51028 h 359632"/>
                  <a:gd name="connsiteX914" fmla="*/ 114304 w 218720"/>
                  <a:gd name="connsiteY914" fmla="*/ 49137 h 359632"/>
                  <a:gd name="connsiteX915" fmla="*/ 116822 w 218720"/>
                  <a:gd name="connsiteY915" fmla="*/ 51059 h 359632"/>
                  <a:gd name="connsiteX916" fmla="*/ 117853 w 218720"/>
                  <a:gd name="connsiteY916" fmla="*/ 52612 h 359632"/>
                  <a:gd name="connsiteX917" fmla="*/ 119718 w 218720"/>
                  <a:gd name="connsiteY917" fmla="*/ 53071 h 359632"/>
                  <a:gd name="connsiteX918" fmla="*/ 119956 w 218720"/>
                  <a:gd name="connsiteY918" fmla="*/ 53309 h 359632"/>
                  <a:gd name="connsiteX919" fmla="*/ 119746 w 218720"/>
                  <a:gd name="connsiteY919" fmla="*/ 54377 h 359632"/>
                  <a:gd name="connsiteX920" fmla="*/ 117848 w 218720"/>
                  <a:gd name="connsiteY920" fmla="*/ 55188 h 359632"/>
                  <a:gd name="connsiteX921" fmla="*/ 117038 w 218720"/>
                  <a:gd name="connsiteY921" fmla="*/ 54517 h 359632"/>
                  <a:gd name="connsiteX922" fmla="*/ 116827 w 218720"/>
                  <a:gd name="connsiteY922" fmla="*/ 52416 h 359632"/>
                  <a:gd name="connsiteX923" fmla="*/ 114564 w 218720"/>
                  <a:gd name="connsiteY923" fmla="*/ 51516 h 359632"/>
                  <a:gd name="connsiteX924" fmla="*/ 113464 w 218720"/>
                  <a:gd name="connsiteY924" fmla="*/ 50957 h 359632"/>
                  <a:gd name="connsiteX925" fmla="*/ 112612 w 218720"/>
                  <a:gd name="connsiteY925" fmla="*/ 49897 h 359632"/>
                  <a:gd name="connsiteX926" fmla="*/ 112829 w 218720"/>
                  <a:gd name="connsiteY926" fmla="*/ 49572 h 359632"/>
                  <a:gd name="connsiteX927" fmla="*/ 149939 w 218720"/>
                  <a:gd name="connsiteY927" fmla="*/ 7430 h 359632"/>
                  <a:gd name="connsiteX928" fmla="*/ 151315 w 218720"/>
                  <a:gd name="connsiteY928" fmla="*/ 7494 h 359632"/>
                  <a:gd name="connsiteX929" fmla="*/ 151174 w 218720"/>
                  <a:gd name="connsiteY929" fmla="*/ 9833 h 359632"/>
                  <a:gd name="connsiteX930" fmla="*/ 151632 w 218720"/>
                  <a:gd name="connsiteY930" fmla="*/ 12180 h 359632"/>
                  <a:gd name="connsiteX931" fmla="*/ 152774 w 218720"/>
                  <a:gd name="connsiteY931" fmla="*/ 11572 h 359632"/>
                  <a:gd name="connsiteX932" fmla="*/ 154498 w 218720"/>
                  <a:gd name="connsiteY932" fmla="*/ 13821 h 359632"/>
                  <a:gd name="connsiteX933" fmla="*/ 155378 w 218720"/>
                  <a:gd name="connsiteY933" fmla="*/ 13824 h 359632"/>
                  <a:gd name="connsiteX934" fmla="*/ 156827 w 218720"/>
                  <a:gd name="connsiteY934" fmla="*/ 12931 h 359632"/>
                  <a:gd name="connsiteX935" fmla="*/ 156535 w 218720"/>
                  <a:gd name="connsiteY935" fmla="*/ 15023 h 359632"/>
                  <a:gd name="connsiteX936" fmla="*/ 155031 w 218720"/>
                  <a:gd name="connsiteY936" fmla="*/ 20819 h 359632"/>
                  <a:gd name="connsiteX937" fmla="*/ 154608 w 218720"/>
                  <a:gd name="connsiteY937" fmla="*/ 21802 h 359632"/>
                  <a:gd name="connsiteX938" fmla="*/ 154322 w 218720"/>
                  <a:gd name="connsiteY938" fmla="*/ 23560 h 359632"/>
                  <a:gd name="connsiteX939" fmla="*/ 154023 w 218720"/>
                  <a:gd name="connsiteY939" fmla="*/ 23902 h 359632"/>
                  <a:gd name="connsiteX940" fmla="*/ 153579 w 218720"/>
                  <a:gd name="connsiteY940" fmla="*/ 27452 h 359632"/>
                  <a:gd name="connsiteX941" fmla="*/ 152562 w 218720"/>
                  <a:gd name="connsiteY941" fmla="*/ 28620 h 359632"/>
                  <a:gd name="connsiteX942" fmla="*/ 151712 w 218720"/>
                  <a:gd name="connsiteY942" fmla="*/ 31404 h 359632"/>
                  <a:gd name="connsiteX943" fmla="*/ 151365 w 218720"/>
                  <a:gd name="connsiteY943" fmla="*/ 31676 h 359632"/>
                  <a:gd name="connsiteX944" fmla="*/ 150118 w 218720"/>
                  <a:gd name="connsiteY944" fmla="*/ 30605 h 359632"/>
                  <a:gd name="connsiteX945" fmla="*/ 151364 w 218720"/>
                  <a:gd name="connsiteY945" fmla="*/ 26353 h 359632"/>
                  <a:gd name="connsiteX946" fmla="*/ 151880 w 218720"/>
                  <a:gd name="connsiteY946" fmla="*/ 23878 h 359632"/>
                  <a:gd name="connsiteX947" fmla="*/ 151554 w 218720"/>
                  <a:gd name="connsiteY947" fmla="*/ 22593 h 359632"/>
                  <a:gd name="connsiteX948" fmla="*/ 150849 w 218720"/>
                  <a:gd name="connsiteY948" fmla="*/ 21436 h 359632"/>
                  <a:gd name="connsiteX949" fmla="*/ 148942 w 218720"/>
                  <a:gd name="connsiteY949" fmla="*/ 21399 h 359632"/>
                  <a:gd name="connsiteX950" fmla="*/ 147340 w 218720"/>
                  <a:gd name="connsiteY950" fmla="*/ 21933 h 359632"/>
                  <a:gd name="connsiteX951" fmla="*/ 147000 w 218720"/>
                  <a:gd name="connsiteY951" fmla="*/ 21250 h 359632"/>
                  <a:gd name="connsiteX952" fmla="*/ 146950 w 218720"/>
                  <a:gd name="connsiteY952" fmla="*/ 20329 h 359632"/>
                  <a:gd name="connsiteX953" fmla="*/ 146564 w 218720"/>
                  <a:gd name="connsiteY953" fmla="*/ 20023 h 359632"/>
                  <a:gd name="connsiteX954" fmla="*/ 144431 w 218720"/>
                  <a:gd name="connsiteY954" fmla="*/ 20086 h 359632"/>
                  <a:gd name="connsiteX955" fmla="*/ 143805 w 218720"/>
                  <a:gd name="connsiteY955" fmla="*/ 19832 h 359632"/>
                  <a:gd name="connsiteX956" fmla="*/ 143392 w 218720"/>
                  <a:gd name="connsiteY956" fmla="*/ 18986 h 359632"/>
                  <a:gd name="connsiteX957" fmla="*/ 143310 w 218720"/>
                  <a:gd name="connsiteY957" fmla="*/ 18314 h 359632"/>
                  <a:gd name="connsiteX958" fmla="*/ 145236 w 218720"/>
                  <a:gd name="connsiteY958" fmla="*/ 17787 h 359632"/>
                  <a:gd name="connsiteX959" fmla="*/ 147054 w 218720"/>
                  <a:gd name="connsiteY959" fmla="*/ 17983 h 359632"/>
                  <a:gd name="connsiteX960" fmla="*/ 149703 w 218720"/>
                  <a:gd name="connsiteY960" fmla="*/ 16640 h 359632"/>
                  <a:gd name="connsiteX961" fmla="*/ 148046 w 218720"/>
                  <a:gd name="connsiteY961" fmla="*/ 12130 h 359632"/>
                  <a:gd name="connsiteX962" fmla="*/ 145851 w 218720"/>
                  <a:gd name="connsiteY962" fmla="*/ 11705 h 359632"/>
                  <a:gd name="connsiteX963" fmla="*/ 145344 w 218720"/>
                  <a:gd name="connsiteY963" fmla="*/ 11268 h 359632"/>
                  <a:gd name="connsiteX964" fmla="*/ 145767 w 218720"/>
                  <a:gd name="connsiteY964" fmla="*/ 10502 h 359632"/>
                  <a:gd name="connsiteX965" fmla="*/ 146972 w 218720"/>
                  <a:gd name="connsiteY965" fmla="*/ 10089 h 359632"/>
                  <a:gd name="connsiteX966" fmla="*/ 148828 w 218720"/>
                  <a:gd name="connsiteY966" fmla="*/ 7792 h 359632"/>
                  <a:gd name="connsiteX967" fmla="*/ 155924 w 218720"/>
                  <a:gd name="connsiteY967" fmla="*/ 3736 h 359632"/>
                  <a:gd name="connsiteX968" fmla="*/ 157863 w 218720"/>
                  <a:gd name="connsiteY968" fmla="*/ 3860 h 359632"/>
                  <a:gd name="connsiteX969" fmla="*/ 158171 w 218720"/>
                  <a:gd name="connsiteY969" fmla="*/ 4878 h 359632"/>
                  <a:gd name="connsiteX970" fmla="*/ 157979 w 218720"/>
                  <a:gd name="connsiteY970" fmla="*/ 5814 h 359632"/>
                  <a:gd name="connsiteX971" fmla="*/ 156991 w 218720"/>
                  <a:gd name="connsiteY971" fmla="*/ 5897 h 359632"/>
                  <a:gd name="connsiteX972" fmla="*/ 156903 w 218720"/>
                  <a:gd name="connsiteY972" fmla="*/ 6184 h 359632"/>
                  <a:gd name="connsiteX973" fmla="*/ 157211 w 218720"/>
                  <a:gd name="connsiteY973" fmla="*/ 7986 h 359632"/>
                  <a:gd name="connsiteX974" fmla="*/ 157230 w 218720"/>
                  <a:gd name="connsiteY974" fmla="*/ 10077 h 359632"/>
                  <a:gd name="connsiteX975" fmla="*/ 157046 w 218720"/>
                  <a:gd name="connsiteY975" fmla="*/ 10621 h 359632"/>
                  <a:gd name="connsiteX976" fmla="*/ 156486 w 218720"/>
                  <a:gd name="connsiteY976" fmla="*/ 11006 h 359632"/>
                  <a:gd name="connsiteX977" fmla="*/ 154327 w 218720"/>
                  <a:gd name="connsiteY977" fmla="*/ 7619 h 359632"/>
                  <a:gd name="connsiteX978" fmla="*/ 161891 w 218720"/>
                  <a:gd name="connsiteY978" fmla="*/ 0 h 359632"/>
                  <a:gd name="connsiteX979" fmla="*/ 162369 w 218720"/>
                  <a:gd name="connsiteY979" fmla="*/ 21 h 359632"/>
                  <a:gd name="connsiteX980" fmla="*/ 162978 w 218720"/>
                  <a:gd name="connsiteY980" fmla="*/ 667 h 359632"/>
                  <a:gd name="connsiteX981" fmla="*/ 162977 w 218720"/>
                  <a:gd name="connsiteY981" fmla="*/ 1051 h 359632"/>
                  <a:gd name="connsiteX982" fmla="*/ 161831 w 218720"/>
                  <a:gd name="connsiteY982" fmla="*/ 3871 h 359632"/>
                  <a:gd name="connsiteX983" fmla="*/ 161846 w 218720"/>
                  <a:gd name="connsiteY983" fmla="*/ 4948 h 359632"/>
                  <a:gd name="connsiteX984" fmla="*/ 159996 w 218720"/>
                  <a:gd name="connsiteY984" fmla="*/ 4845 h 359632"/>
                  <a:gd name="connsiteX985" fmla="*/ 159706 w 218720"/>
                  <a:gd name="connsiteY985" fmla="*/ 4502 h 359632"/>
                  <a:gd name="connsiteX986" fmla="*/ 159356 w 218720"/>
                  <a:gd name="connsiteY986" fmla="*/ 2885 h 359632"/>
                  <a:gd name="connsiteX987" fmla="*/ 159589 w 218720"/>
                  <a:gd name="connsiteY987" fmla="*/ 1162 h 359632"/>
                  <a:gd name="connsiteX988" fmla="*/ 159848 w 218720"/>
                  <a:gd name="connsiteY988" fmla="*/ 718 h 359632"/>
                  <a:gd name="connsiteX989" fmla="*/ 160388 w 218720"/>
                  <a:gd name="connsiteY989" fmla="*/ 535 h 359632"/>
                  <a:gd name="connsiteX990" fmla="*/ 160973 w 218720"/>
                  <a:gd name="connsiteY990" fmla="*/ 873 h 359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Lst>
                <a:rect l="l" t="t" r="r" b="b"/>
                <a:pathLst>
                  <a:path w="218720" h="359632">
                    <a:moveTo>
                      <a:pt x="130999" y="356870"/>
                    </a:moveTo>
                    <a:lnTo>
                      <a:pt x="134057" y="357184"/>
                    </a:lnTo>
                    <a:lnTo>
                      <a:pt x="135462" y="357875"/>
                    </a:lnTo>
                    <a:lnTo>
                      <a:pt x="135656" y="359317"/>
                    </a:lnTo>
                    <a:lnTo>
                      <a:pt x="134686" y="359632"/>
                    </a:lnTo>
                    <a:lnTo>
                      <a:pt x="133862" y="359129"/>
                    </a:lnTo>
                    <a:lnTo>
                      <a:pt x="132211" y="359129"/>
                    </a:lnTo>
                    <a:lnTo>
                      <a:pt x="130660" y="359444"/>
                    </a:lnTo>
                    <a:close/>
                    <a:moveTo>
                      <a:pt x="123886" y="349985"/>
                    </a:moveTo>
                    <a:lnTo>
                      <a:pt x="124356" y="349993"/>
                    </a:lnTo>
                    <a:lnTo>
                      <a:pt x="124547" y="350331"/>
                    </a:lnTo>
                    <a:lnTo>
                      <a:pt x="123771" y="352219"/>
                    </a:lnTo>
                    <a:lnTo>
                      <a:pt x="121745" y="351582"/>
                    </a:lnTo>
                    <a:lnTo>
                      <a:pt x="121587" y="351086"/>
                    </a:lnTo>
                    <a:close/>
                    <a:moveTo>
                      <a:pt x="151070" y="313354"/>
                    </a:moveTo>
                    <a:lnTo>
                      <a:pt x="154798" y="314483"/>
                    </a:lnTo>
                    <a:lnTo>
                      <a:pt x="156537" y="315778"/>
                    </a:lnTo>
                    <a:lnTo>
                      <a:pt x="154684" y="316783"/>
                    </a:lnTo>
                    <a:lnTo>
                      <a:pt x="154099" y="317960"/>
                    </a:lnTo>
                    <a:lnTo>
                      <a:pt x="153651" y="318425"/>
                    </a:lnTo>
                    <a:lnTo>
                      <a:pt x="152426" y="318728"/>
                    </a:lnTo>
                    <a:lnTo>
                      <a:pt x="151214" y="318736"/>
                    </a:lnTo>
                    <a:lnTo>
                      <a:pt x="146592" y="316373"/>
                    </a:lnTo>
                    <a:lnTo>
                      <a:pt x="145528" y="316480"/>
                    </a:lnTo>
                    <a:lnTo>
                      <a:pt x="146584" y="315397"/>
                    </a:lnTo>
                    <a:lnTo>
                      <a:pt x="149455" y="314517"/>
                    </a:lnTo>
                    <a:close/>
                    <a:moveTo>
                      <a:pt x="81441" y="235014"/>
                    </a:moveTo>
                    <a:lnTo>
                      <a:pt x="84683" y="235075"/>
                    </a:lnTo>
                    <a:lnTo>
                      <a:pt x="87299" y="237958"/>
                    </a:lnTo>
                    <a:lnTo>
                      <a:pt x="88226" y="238517"/>
                    </a:lnTo>
                    <a:lnTo>
                      <a:pt x="90559" y="238429"/>
                    </a:lnTo>
                    <a:lnTo>
                      <a:pt x="89787" y="239675"/>
                    </a:lnTo>
                    <a:lnTo>
                      <a:pt x="87220" y="241064"/>
                    </a:lnTo>
                    <a:lnTo>
                      <a:pt x="85490" y="242434"/>
                    </a:lnTo>
                    <a:lnTo>
                      <a:pt x="83402" y="243581"/>
                    </a:lnTo>
                    <a:lnTo>
                      <a:pt x="82389" y="242265"/>
                    </a:lnTo>
                    <a:lnTo>
                      <a:pt x="81214" y="242315"/>
                    </a:lnTo>
                    <a:lnTo>
                      <a:pt x="79418" y="239791"/>
                    </a:lnTo>
                    <a:lnTo>
                      <a:pt x="79094" y="236001"/>
                    </a:lnTo>
                    <a:close/>
                    <a:moveTo>
                      <a:pt x="82259" y="205081"/>
                    </a:moveTo>
                    <a:lnTo>
                      <a:pt x="82904" y="205211"/>
                    </a:lnTo>
                    <a:lnTo>
                      <a:pt x="83310" y="205526"/>
                    </a:lnTo>
                    <a:lnTo>
                      <a:pt x="84177" y="209288"/>
                    </a:lnTo>
                    <a:lnTo>
                      <a:pt x="82976" y="210618"/>
                    </a:lnTo>
                    <a:lnTo>
                      <a:pt x="82539" y="211836"/>
                    </a:lnTo>
                    <a:lnTo>
                      <a:pt x="78068" y="215684"/>
                    </a:lnTo>
                    <a:lnTo>
                      <a:pt x="76259" y="214993"/>
                    </a:lnTo>
                    <a:lnTo>
                      <a:pt x="74718" y="215358"/>
                    </a:lnTo>
                    <a:lnTo>
                      <a:pt x="74285" y="215248"/>
                    </a:lnTo>
                    <a:lnTo>
                      <a:pt x="75165" y="213859"/>
                    </a:lnTo>
                    <a:lnTo>
                      <a:pt x="76200" y="210633"/>
                    </a:lnTo>
                    <a:lnTo>
                      <a:pt x="78055" y="209353"/>
                    </a:lnTo>
                    <a:lnTo>
                      <a:pt x="80403" y="206010"/>
                    </a:lnTo>
                    <a:close/>
                    <a:moveTo>
                      <a:pt x="39128" y="179485"/>
                    </a:moveTo>
                    <a:lnTo>
                      <a:pt x="42247" y="180254"/>
                    </a:lnTo>
                    <a:lnTo>
                      <a:pt x="44571" y="180238"/>
                    </a:lnTo>
                    <a:lnTo>
                      <a:pt x="46635" y="182483"/>
                    </a:lnTo>
                    <a:lnTo>
                      <a:pt x="47742" y="186017"/>
                    </a:lnTo>
                    <a:lnTo>
                      <a:pt x="50319" y="189504"/>
                    </a:lnTo>
                    <a:lnTo>
                      <a:pt x="53688" y="192534"/>
                    </a:lnTo>
                    <a:lnTo>
                      <a:pt x="53822" y="194385"/>
                    </a:lnTo>
                    <a:lnTo>
                      <a:pt x="52619" y="195378"/>
                    </a:lnTo>
                    <a:lnTo>
                      <a:pt x="50100" y="196612"/>
                    </a:lnTo>
                    <a:lnTo>
                      <a:pt x="50111" y="197930"/>
                    </a:lnTo>
                    <a:lnTo>
                      <a:pt x="51772" y="197265"/>
                    </a:lnTo>
                    <a:lnTo>
                      <a:pt x="53206" y="196958"/>
                    </a:lnTo>
                    <a:lnTo>
                      <a:pt x="56658" y="197253"/>
                    </a:lnTo>
                    <a:lnTo>
                      <a:pt x="57865" y="198593"/>
                    </a:lnTo>
                    <a:lnTo>
                      <a:pt x="58699" y="200597"/>
                    </a:lnTo>
                    <a:lnTo>
                      <a:pt x="59137" y="202242"/>
                    </a:lnTo>
                    <a:lnTo>
                      <a:pt x="58839" y="204029"/>
                    </a:lnTo>
                    <a:lnTo>
                      <a:pt x="57910" y="203463"/>
                    </a:lnTo>
                    <a:lnTo>
                      <a:pt x="56966" y="201864"/>
                    </a:lnTo>
                    <a:lnTo>
                      <a:pt x="55918" y="201127"/>
                    </a:lnTo>
                    <a:lnTo>
                      <a:pt x="54699" y="200729"/>
                    </a:lnTo>
                    <a:lnTo>
                      <a:pt x="55252" y="202924"/>
                    </a:lnTo>
                    <a:lnTo>
                      <a:pt x="55034" y="205857"/>
                    </a:lnTo>
                    <a:lnTo>
                      <a:pt x="55566" y="206133"/>
                    </a:lnTo>
                    <a:lnTo>
                      <a:pt x="57204" y="206184"/>
                    </a:lnTo>
                    <a:lnTo>
                      <a:pt x="56121" y="209183"/>
                    </a:lnTo>
                    <a:lnTo>
                      <a:pt x="53882" y="209996"/>
                    </a:lnTo>
                    <a:lnTo>
                      <a:pt x="51270" y="210300"/>
                    </a:lnTo>
                    <a:lnTo>
                      <a:pt x="50640" y="211361"/>
                    </a:lnTo>
                    <a:lnTo>
                      <a:pt x="50166" y="212727"/>
                    </a:lnTo>
                    <a:lnTo>
                      <a:pt x="48803" y="214762"/>
                    </a:lnTo>
                    <a:lnTo>
                      <a:pt x="47005" y="215909"/>
                    </a:lnTo>
                    <a:lnTo>
                      <a:pt x="44783" y="215678"/>
                    </a:lnTo>
                    <a:lnTo>
                      <a:pt x="42606" y="214772"/>
                    </a:lnTo>
                    <a:lnTo>
                      <a:pt x="40712" y="214586"/>
                    </a:lnTo>
                    <a:lnTo>
                      <a:pt x="39385" y="215125"/>
                    </a:lnTo>
                    <a:lnTo>
                      <a:pt x="38524" y="215625"/>
                    </a:lnTo>
                    <a:lnTo>
                      <a:pt x="37691" y="215534"/>
                    </a:lnTo>
                    <a:lnTo>
                      <a:pt x="35306" y="215727"/>
                    </a:lnTo>
                    <a:lnTo>
                      <a:pt x="33058" y="215686"/>
                    </a:lnTo>
                    <a:lnTo>
                      <a:pt x="32739" y="214892"/>
                    </a:lnTo>
                    <a:lnTo>
                      <a:pt x="33122" y="212503"/>
                    </a:lnTo>
                    <a:lnTo>
                      <a:pt x="32622" y="211855"/>
                    </a:lnTo>
                    <a:lnTo>
                      <a:pt x="30475" y="211524"/>
                    </a:lnTo>
                    <a:lnTo>
                      <a:pt x="29679" y="210954"/>
                    </a:lnTo>
                    <a:lnTo>
                      <a:pt x="28446" y="209302"/>
                    </a:lnTo>
                    <a:lnTo>
                      <a:pt x="28206" y="208528"/>
                    </a:lnTo>
                    <a:lnTo>
                      <a:pt x="28029" y="207461"/>
                    </a:lnTo>
                    <a:lnTo>
                      <a:pt x="26726" y="206083"/>
                    </a:lnTo>
                    <a:lnTo>
                      <a:pt x="25144" y="205096"/>
                    </a:lnTo>
                    <a:lnTo>
                      <a:pt x="24215" y="205048"/>
                    </a:lnTo>
                    <a:lnTo>
                      <a:pt x="22362" y="206660"/>
                    </a:lnTo>
                    <a:lnTo>
                      <a:pt x="20834" y="208292"/>
                    </a:lnTo>
                    <a:lnTo>
                      <a:pt x="21377" y="209111"/>
                    </a:lnTo>
                    <a:lnTo>
                      <a:pt x="21876" y="210189"/>
                    </a:lnTo>
                    <a:lnTo>
                      <a:pt x="21045" y="210961"/>
                    </a:lnTo>
                    <a:lnTo>
                      <a:pt x="18532" y="212728"/>
                    </a:lnTo>
                    <a:lnTo>
                      <a:pt x="18139" y="213414"/>
                    </a:lnTo>
                    <a:lnTo>
                      <a:pt x="17461" y="213785"/>
                    </a:lnTo>
                    <a:lnTo>
                      <a:pt x="16261" y="213296"/>
                    </a:lnTo>
                    <a:lnTo>
                      <a:pt x="13276" y="213409"/>
                    </a:lnTo>
                    <a:lnTo>
                      <a:pt x="11902" y="213097"/>
                    </a:lnTo>
                    <a:lnTo>
                      <a:pt x="10305" y="211796"/>
                    </a:lnTo>
                    <a:lnTo>
                      <a:pt x="6410" y="210925"/>
                    </a:lnTo>
                    <a:lnTo>
                      <a:pt x="5757" y="208841"/>
                    </a:lnTo>
                    <a:lnTo>
                      <a:pt x="5005" y="208451"/>
                    </a:lnTo>
                    <a:lnTo>
                      <a:pt x="587" y="204865"/>
                    </a:lnTo>
                    <a:lnTo>
                      <a:pt x="0" y="203667"/>
                    </a:lnTo>
                    <a:lnTo>
                      <a:pt x="572" y="202952"/>
                    </a:lnTo>
                    <a:lnTo>
                      <a:pt x="2222" y="201868"/>
                    </a:lnTo>
                    <a:lnTo>
                      <a:pt x="7762" y="200072"/>
                    </a:lnTo>
                    <a:lnTo>
                      <a:pt x="8633" y="199348"/>
                    </a:lnTo>
                    <a:lnTo>
                      <a:pt x="8812" y="198709"/>
                    </a:lnTo>
                    <a:lnTo>
                      <a:pt x="7186" y="197979"/>
                    </a:lnTo>
                    <a:lnTo>
                      <a:pt x="5720" y="197172"/>
                    </a:lnTo>
                    <a:lnTo>
                      <a:pt x="5220" y="196643"/>
                    </a:lnTo>
                    <a:lnTo>
                      <a:pt x="5179" y="196184"/>
                    </a:lnTo>
                    <a:lnTo>
                      <a:pt x="6011" y="195586"/>
                    </a:lnTo>
                    <a:lnTo>
                      <a:pt x="7685" y="195543"/>
                    </a:lnTo>
                    <a:lnTo>
                      <a:pt x="9007" y="195813"/>
                    </a:lnTo>
                    <a:lnTo>
                      <a:pt x="10057" y="195275"/>
                    </a:lnTo>
                    <a:lnTo>
                      <a:pt x="11904" y="194734"/>
                    </a:lnTo>
                    <a:lnTo>
                      <a:pt x="13144" y="194052"/>
                    </a:lnTo>
                    <a:lnTo>
                      <a:pt x="14210" y="192290"/>
                    </a:lnTo>
                    <a:lnTo>
                      <a:pt x="15336" y="190705"/>
                    </a:lnTo>
                    <a:lnTo>
                      <a:pt x="15452" y="189845"/>
                    </a:lnTo>
                    <a:lnTo>
                      <a:pt x="16438" y="186828"/>
                    </a:lnTo>
                    <a:lnTo>
                      <a:pt x="16980" y="186079"/>
                    </a:lnTo>
                    <a:lnTo>
                      <a:pt x="20479" y="184101"/>
                    </a:lnTo>
                    <a:lnTo>
                      <a:pt x="21365" y="185181"/>
                    </a:lnTo>
                    <a:lnTo>
                      <a:pt x="23089" y="185445"/>
                    </a:lnTo>
                    <a:lnTo>
                      <a:pt x="24634" y="184451"/>
                    </a:lnTo>
                    <a:lnTo>
                      <a:pt x="26483" y="181313"/>
                    </a:lnTo>
                    <a:lnTo>
                      <a:pt x="27769" y="181116"/>
                    </a:lnTo>
                    <a:lnTo>
                      <a:pt x="29187" y="181370"/>
                    </a:lnTo>
                    <a:lnTo>
                      <a:pt x="31974" y="180975"/>
                    </a:lnTo>
                    <a:lnTo>
                      <a:pt x="36922" y="179509"/>
                    </a:lnTo>
                    <a:close/>
                    <a:moveTo>
                      <a:pt x="63975" y="164784"/>
                    </a:moveTo>
                    <a:lnTo>
                      <a:pt x="65438" y="165590"/>
                    </a:lnTo>
                    <a:lnTo>
                      <a:pt x="65992" y="166340"/>
                    </a:lnTo>
                    <a:lnTo>
                      <a:pt x="67217" y="169218"/>
                    </a:lnTo>
                    <a:lnTo>
                      <a:pt x="67444" y="171683"/>
                    </a:lnTo>
                    <a:lnTo>
                      <a:pt x="67207" y="173091"/>
                    </a:lnTo>
                    <a:lnTo>
                      <a:pt x="64420" y="173114"/>
                    </a:lnTo>
                    <a:lnTo>
                      <a:pt x="63412" y="172847"/>
                    </a:lnTo>
                    <a:lnTo>
                      <a:pt x="62208" y="172095"/>
                    </a:lnTo>
                    <a:lnTo>
                      <a:pt x="60856" y="167842"/>
                    </a:lnTo>
                    <a:lnTo>
                      <a:pt x="61339" y="166336"/>
                    </a:lnTo>
                    <a:lnTo>
                      <a:pt x="61894" y="165598"/>
                    </a:lnTo>
                    <a:lnTo>
                      <a:pt x="62504" y="165025"/>
                    </a:lnTo>
                    <a:close/>
                    <a:moveTo>
                      <a:pt x="44576" y="158143"/>
                    </a:moveTo>
                    <a:lnTo>
                      <a:pt x="45374" y="162138"/>
                    </a:lnTo>
                    <a:lnTo>
                      <a:pt x="46152" y="164611"/>
                    </a:lnTo>
                    <a:lnTo>
                      <a:pt x="46203" y="165455"/>
                    </a:lnTo>
                    <a:lnTo>
                      <a:pt x="45472" y="166628"/>
                    </a:lnTo>
                    <a:lnTo>
                      <a:pt x="41828" y="168187"/>
                    </a:lnTo>
                    <a:lnTo>
                      <a:pt x="40681" y="168196"/>
                    </a:lnTo>
                    <a:lnTo>
                      <a:pt x="40633" y="167818"/>
                    </a:lnTo>
                    <a:lnTo>
                      <a:pt x="41456" y="166231"/>
                    </a:lnTo>
                    <a:lnTo>
                      <a:pt x="40747" y="164429"/>
                    </a:lnTo>
                    <a:lnTo>
                      <a:pt x="41093" y="163059"/>
                    </a:lnTo>
                    <a:lnTo>
                      <a:pt x="40754" y="162807"/>
                    </a:lnTo>
                    <a:lnTo>
                      <a:pt x="40043" y="163001"/>
                    </a:lnTo>
                    <a:lnTo>
                      <a:pt x="37433" y="165178"/>
                    </a:lnTo>
                    <a:lnTo>
                      <a:pt x="36561" y="165393"/>
                    </a:lnTo>
                    <a:lnTo>
                      <a:pt x="36466" y="164951"/>
                    </a:lnTo>
                    <a:lnTo>
                      <a:pt x="37112" y="163168"/>
                    </a:lnTo>
                    <a:lnTo>
                      <a:pt x="37192" y="161948"/>
                    </a:lnTo>
                    <a:lnTo>
                      <a:pt x="37581" y="161198"/>
                    </a:lnTo>
                    <a:lnTo>
                      <a:pt x="38290" y="160506"/>
                    </a:lnTo>
                    <a:lnTo>
                      <a:pt x="39135" y="159986"/>
                    </a:lnTo>
                    <a:lnTo>
                      <a:pt x="39817" y="159912"/>
                    </a:lnTo>
                    <a:lnTo>
                      <a:pt x="40543" y="160448"/>
                    </a:lnTo>
                    <a:lnTo>
                      <a:pt x="42657" y="158952"/>
                    </a:lnTo>
                    <a:close/>
                    <a:moveTo>
                      <a:pt x="52683" y="152228"/>
                    </a:moveTo>
                    <a:lnTo>
                      <a:pt x="53504" y="152283"/>
                    </a:lnTo>
                    <a:lnTo>
                      <a:pt x="51910" y="155806"/>
                    </a:lnTo>
                    <a:lnTo>
                      <a:pt x="48088" y="161752"/>
                    </a:lnTo>
                    <a:lnTo>
                      <a:pt x="47627" y="162086"/>
                    </a:lnTo>
                    <a:lnTo>
                      <a:pt x="46507" y="161994"/>
                    </a:lnTo>
                    <a:lnTo>
                      <a:pt x="46092" y="161493"/>
                    </a:lnTo>
                    <a:lnTo>
                      <a:pt x="45863" y="160723"/>
                    </a:lnTo>
                    <a:lnTo>
                      <a:pt x="45835" y="159309"/>
                    </a:lnTo>
                    <a:lnTo>
                      <a:pt x="46513" y="158297"/>
                    </a:lnTo>
                    <a:lnTo>
                      <a:pt x="49377" y="156767"/>
                    </a:lnTo>
                    <a:lnTo>
                      <a:pt x="48083" y="156224"/>
                    </a:lnTo>
                    <a:lnTo>
                      <a:pt x="48031" y="155842"/>
                    </a:lnTo>
                    <a:lnTo>
                      <a:pt x="48774" y="154570"/>
                    </a:lnTo>
                    <a:lnTo>
                      <a:pt x="51857" y="152588"/>
                    </a:lnTo>
                    <a:close/>
                    <a:moveTo>
                      <a:pt x="44369" y="135637"/>
                    </a:moveTo>
                    <a:lnTo>
                      <a:pt x="45155" y="135769"/>
                    </a:lnTo>
                    <a:lnTo>
                      <a:pt x="46772" y="136896"/>
                    </a:lnTo>
                    <a:lnTo>
                      <a:pt x="48605" y="139261"/>
                    </a:lnTo>
                    <a:lnTo>
                      <a:pt x="51052" y="139637"/>
                    </a:lnTo>
                    <a:lnTo>
                      <a:pt x="52715" y="140638"/>
                    </a:lnTo>
                    <a:lnTo>
                      <a:pt x="52338" y="145224"/>
                    </a:lnTo>
                    <a:lnTo>
                      <a:pt x="43531" y="146965"/>
                    </a:lnTo>
                    <a:lnTo>
                      <a:pt x="40496" y="146811"/>
                    </a:lnTo>
                    <a:lnTo>
                      <a:pt x="40222" y="145957"/>
                    </a:lnTo>
                    <a:lnTo>
                      <a:pt x="40826" y="145386"/>
                    </a:lnTo>
                    <a:lnTo>
                      <a:pt x="43339" y="144831"/>
                    </a:lnTo>
                    <a:lnTo>
                      <a:pt x="44356" y="140639"/>
                    </a:lnTo>
                    <a:lnTo>
                      <a:pt x="40557" y="138708"/>
                    </a:lnTo>
                    <a:lnTo>
                      <a:pt x="40358" y="138165"/>
                    </a:lnTo>
                    <a:lnTo>
                      <a:pt x="40655" y="137243"/>
                    </a:lnTo>
                    <a:lnTo>
                      <a:pt x="41095" y="136832"/>
                    </a:lnTo>
                    <a:lnTo>
                      <a:pt x="43400" y="135854"/>
                    </a:lnTo>
                    <a:close/>
                    <a:moveTo>
                      <a:pt x="36236" y="134929"/>
                    </a:moveTo>
                    <a:lnTo>
                      <a:pt x="36731" y="135137"/>
                    </a:lnTo>
                    <a:lnTo>
                      <a:pt x="35705" y="136368"/>
                    </a:lnTo>
                    <a:lnTo>
                      <a:pt x="33991" y="137675"/>
                    </a:lnTo>
                    <a:lnTo>
                      <a:pt x="32734" y="137850"/>
                    </a:lnTo>
                    <a:lnTo>
                      <a:pt x="32643" y="137405"/>
                    </a:lnTo>
                    <a:lnTo>
                      <a:pt x="34824" y="135279"/>
                    </a:lnTo>
                    <a:close/>
                    <a:moveTo>
                      <a:pt x="15243" y="124000"/>
                    </a:moveTo>
                    <a:lnTo>
                      <a:pt x="16322" y="124589"/>
                    </a:lnTo>
                    <a:lnTo>
                      <a:pt x="16493" y="125125"/>
                    </a:lnTo>
                    <a:lnTo>
                      <a:pt x="16096" y="125691"/>
                    </a:lnTo>
                    <a:lnTo>
                      <a:pt x="14152" y="126126"/>
                    </a:lnTo>
                    <a:lnTo>
                      <a:pt x="13431" y="125871"/>
                    </a:lnTo>
                    <a:lnTo>
                      <a:pt x="13308" y="125472"/>
                    </a:lnTo>
                    <a:lnTo>
                      <a:pt x="13751" y="124384"/>
                    </a:lnTo>
                    <a:close/>
                    <a:moveTo>
                      <a:pt x="40298" y="123001"/>
                    </a:moveTo>
                    <a:lnTo>
                      <a:pt x="41274" y="123606"/>
                    </a:lnTo>
                    <a:lnTo>
                      <a:pt x="41649" y="124298"/>
                    </a:lnTo>
                    <a:lnTo>
                      <a:pt x="41665" y="125065"/>
                    </a:lnTo>
                    <a:lnTo>
                      <a:pt x="41256" y="125714"/>
                    </a:lnTo>
                    <a:lnTo>
                      <a:pt x="40600" y="126121"/>
                    </a:lnTo>
                    <a:lnTo>
                      <a:pt x="39770" y="126043"/>
                    </a:lnTo>
                    <a:lnTo>
                      <a:pt x="38948" y="125518"/>
                    </a:lnTo>
                    <a:lnTo>
                      <a:pt x="37860" y="124032"/>
                    </a:lnTo>
                    <a:close/>
                    <a:moveTo>
                      <a:pt x="18761" y="112439"/>
                    </a:moveTo>
                    <a:lnTo>
                      <a:pt x="19407" y="112818"/>
                    </a:lnTo>
                    <a:lnTo>
                      <a:pt x="19840" y="120602"/>
                    </a:lnTo>
                    <a:lnTo>
                      <a:pt x="19790" y="120951"/>
                    </a:lnTo>
                    <a:lnTo>
                      <a:pt x="18857" y="121127"/>
                    </a:lnTo>
                    <a:lnTo>
                      <a:pt x="17632" y="120957"/>
                    </a:lnTo>
                    <a:lnTo>
                      <a:pt x="16879" y="120465"/>
                    </a:lnTo>
                    <a:lnTo>
                      <a:pt x="16117" y="118518"/>
                    </a:lnTo>
                    <a:lnTo>
                      <a:pt x="15975" y="117339"/>
                    </a:lnTo>
                    <a:lnTo>
                      <a:pt x="16314" y="115145"/>
                    </a:lnTo>
                    <a:lnTo>
                      <a:pt x="16236" y="112521"/>
                    </a:lnTo>
                    <a:close/>
                    <a:moveTo>
                      <a:pt x="40661" y="103259"/>
                    </a:moveTo>
                    <a:lnTo>
                      <a:pt x="41966" y="103921"/>
                    </a:lnTo>
                    <a:lnTo>
                      <a:pt x="43754" y="106023"/>
                    </a:lnTo>
                    <a:lnTo>
                      <a:pt x="44226" y="108582"/>
                    </a:lnTo>
                    <a:lnTo>
                      <a:pt x="44195" y="109988"/>
                    </a:lnTo>
                    <a:lnTo>
                      <a:pt x="43805" y="111640"/>
                    </a:lnTo>
                    <a:lnTo>
                      <a:pt x="44313" y="113393"/>
                    </a:lnTo>
                    <a:lnTo>
                      <a:pt x="44429" y="114645"/>
                    </a:lnTo>
                    <a:lnTo>
                      <a:pt x="45361" y="115043"/>
                    </a:lnTo>
                    <a:lnTo>
                      <a:pt x="45931" y="115619"/>
                    </a:lnTo>
                    <a:lnTo>
                      <a:pt x="50074" y="116264"/>
                    </a:lnTo>
                    <a:lnTo>
                      <a:pt x="53927" y="116083"/>
                    </a:lnTo>
                    <a:lnTo>
                      <a:pt x="54669" y="116598"/>
                    </a:lnTo>
                    <a:lnTo>
                      <a:pt x="54753" y="117416"/>
                    </a:lnTo>
                    <a:lnTo>
                      <a:pt x="54144" y="118318"/>
                    </a:lnTo>
                    <a:lnTo>
                      <a:pt x="51950" y="119963"/>
                    </a:lnTo>
                    <a:lnTo>
                      <a:pt x="49333" y="122618"/>
                    </a:lnTo>
                    <a:lnTo>
                      <a:pt x="48553" y="123171"/>
                    </a:lnTo>
                    <a:lnTo>
                      <a:pt x="47707" y="123194"/>
                    </a:lnTo>
                    <a:lnTo>
                      <a:pt x="47100" y="122956"/>
                    </a:lnTo>
                    <a:lnTo>
                      <a:pt x="46666" y="118230"/>
                    </a:lnTo>
                    <a:lnTo>
                      <a:pt x="43828" y="118835"/>
                    </a:lnTo>
                    <a:lnTo>
                      <a:pt x="41542" y="118766"/>
                    </a:lnTo>
                    <a:lnTo>
                      <a:pt x="40291" y="118190"/>
                    </a:lnTo>
                    <a:lnTo>
                      <a:pt x="39413" y="117080"/>
                    </a:lnTo>
                    <a:lnTo>
                      <a:pt x="37643" y="114224"/>
                    </a:lnTo>
                    <a:lnTo>
                      <a:pt x="32491" y="113100"/>
                    </a:lnTo>
                    <a:lnTo>
                      <a:pt x="31034" y="111525"/>
                    </a:lnTo>
                    <a:lnTo>
                      <a:pt x="30596" y="110573"/>
                    </a:lnTo>
                    <a:lnTo>
                      <a:pt x="30782" y="110047"/>
                    </a:lnTo>
                    <a:lnTo>
                      <a:pt x="31855" y="108875"/>
                    </a:lnTo>
                    <a:lnTo>
                      <a:pt x="33198" y="109293"/>
                    </a:lnTo>
                    <a:lnTo>
                      <a:pt x="34029" y="109037"/>
                    </a:lnTo>
                    <a:lnTo>
                      <a:pt x="34535" y="108513"/>
                    </a:lnTo>
                    <a:lnTo>
                      <a:pt x="34524" y="108083"/>
                    </a:lnTo>
                    <a:lnTo>
                      <a:pt x="33821" y="107061"/>
                    </a:lnTo>
                    <a:lnTo>
                      <a:pt x="33788" y="106743"/>
                    </a:lnTo>
                    <a:lnTo>
                      <a:pt x="39057" y="105449"/>
                    </a:lnTo>
                    <a:lnTo>
                      <a:pt x="39517" y="103424"/>
                    </a:lnTo>
                    <a:close/>
                    <a:moveTo>
                      <a:pt x="20769" y="102908"/>
                    </a:moveTo>
                    <a:lnTo>
                      <a:pt x="23263" y="104705"/>
                    </a:lnTo>
                    <a:lnTo>
                      <a:pt x="21276" y="107680"/>
                    </a:lnTo>
                    <a:lnTo>
                      <a:pt x="18226" y="107666"/>
                    </a:lnTo>
                    <a:lnTo>
                      <a:pt x="13932" y="105492"/>
                    </a:lnTo>
                    <a:lnTo>
                      <a:pt x="13913" y="105049"/>
                    </a:lnTo>
                    <a:lnTo>
                      <a:pt x="14271" y="104396"/>
                    </a:lnTo>
                    <a:lnTo>
                      <a:pt x="14915" y="103879"/>
                    </a:lnTo>
                    <a:lnTo>
                      <a:pt x="15584" y="103756"/>
                    </a:lnTo>
                    <a:lnTo>
                      <a:pt x="16649" y="104113"/>
                    </a:lnTo>
                    <a:lnTo>
                      <a:pt x="18131" y="103541"/>
                    </a:lnTo>
                    <a:lnTo>
                      <a:pt x="19318" y="103722"/>
                    </a:lnTo>
                    <a:close/>
                    <a:moveTo>
                      <a:pt x="42176" y="76583"/>
                    </a:moveTo>
                    <a:lnTo>
                      <a:pt x="42574" y="77039"/>
                    </a:lnTo>
                    <a:lnTo>
                      <a:pt x="43131" y="78770"/>
                    </a:lnTo>
                    <a:lnTo>
                      <a:pt x="43033" y="81087"/>
                    </a:lnTo>
                    <a:lnTo>
                      <a:pt x="40222" y="86702"/>
                    </a:lnTo>
                    <a:lnTo>
                      <a:pt x="39121" y="86840"/>
                    </a:lnTo>
                    <a:lnTo>
                      <a:pt x="38155" y="88241"/>
                    </a:lnTo>
                    <a:lnTo>
                      <a:pt x="35163" y="89786"/>
                    </a:lnTo>
                    <a:lnTo>
                      <a:pt x="37774" y="89818"/>
                    </a:lnTo>
                    <a:lnTo>
                      <a:pt x="38507" y="90332"/>
                    </a:lnTo>
                    <a:lnTo>
                      <a:pt x="38528" y="91440"/>
                    </a:lnTo>
                    <a:lnTo>
                      <a:pt x="38025" y="92084"/>
                    </a:lnTo>
                    <a:lnTo>
                      <a:pt x="34643" y="94646"/>
                    </a:lnTo>
                    <a:lnTo>
                      <a:pt x="32317" y="95617"/>
                    </a:lnTo>
                    <a:lnTo>
                      <a:pt x="29812" y="98289"/>
                    </a:lnTo>
                    <a:lnTo>
                      <a:pt x="28548" y="98322"/>
                    </a:lnTo>
                    <a:lnTo>
                      <a:pt x="27296" y="100020"/>
                    </a:lnTo>
                    <a:lnTo>
                      <a:pt x="26266" y="100766"/>
                    </a:lnTo>
                    <a:lnTo>
                      <a:pt x="25688" y="100768"/>
                    </a:lnTo>
                    <a:lnTo>
                      <a:pt x="25023" y="100392"/>
                    </a:lnTo>
                    <a:lnTo>
                      <a:pt x="23469" y="98730"/>
                    </a:lnTo>
                    <a:lnTo>
                      <a:pt x="26288" y="97094"/>
                    </a:lnTo>
                    <a:lnTo>
                      <a:pt x="26549" y="96174"/>
                    </a:lnTo>
                    <a:lnTo>
                      <a:pt x="28480" y="95217"/>
                    </a:lnTo>
                    <a:lnTo>
                      <a:pt x="28318" y="94918"/>
                    </a:lnTo>
                    <a:lnTo>
                      <a:pt x="25258" y="93571"/>
                    </a:lnTo>
                    <a:lnTo>
                      <a:pt x="24052" y="92664"/>
                    </a:lnTo>
                    <a:lnTo>
                      <a:pt x="24166" y="92190"/>
                    </a:lnTo>
                    <a:lnTo>
                      <a:pt x="25639" y="91147"/>
                    </a:lnTo>
                    <a:lnTo>
                      <a:pt x="24941" y="91009"/>
                    </a:lnTo>
                    <a:lnTo>
                      <a:pt x="24469" y="90446"/>
                    </a:lnTo>
                    <a:lnTo>
                      <a:pt x="23614" y="90232"/>
                    </a:lnTo>
                    <a:lnTo>
                      <a:pt x="23358" y="89707"/>
                    </a:lnTo>
                    <a:lnTo>
                      <a:pt x="23200" y="88328"/>
                    </a:lnTo>
                    <a:lnTo>
                      <a:pt x="23429" y="86917"/>
                    </a:lnTo>
                    <a:lnTo>
                      <a:pt x="24321" y="86294"/>
                    </a:lnTo>
                    <a:lnTo>
                      <a:pt x="24686" y="85626"/>
                    </a:lnTo>
                    <a:lnTo>
                      <a:pt x="25047" y="85421"/>
                    </a:lnTo>
                    <a:lnTo>
                      <a:pt x="26429" y="85776"/>
                    </a:lnTo>
                    <a:lnTo>
                      <a:pt x="27830" y="86905"/>
                    </a:lnTo>
                    <a:lnTo>
                      <a:pt x="29465" y="86470"/>
                    </a:lnTo>
                    <a:lnTo>
                      <a:pt x="31363" y="86685"/>
                    </a:lnTo>
                    <a:lnTo>
                      <a:pt x="31402" y="86423"/>
                    </a:lnTo>
                    <a:lnTo>
                      <a:pt x="30008" y="83645"/>
                    </a:lnTo>
                    <a:lnTo>
                      <a:pt x="30257" y="83077"/>
                    </a:lnTo>
                    <a:lnTo>
                      <a:pt x="31013" y="82429"/>
                    </a:lnTo>
                    <a:lnTo>
                      <a:pt x="35393" y="80446"/>
                    </a:lnTo>
                    <a:lnTo>
                      <a:pt x="40855" y="77107"/>
                    </a:lnTo>
                    <a:close/>
                    <a:moveTo>
                      <a:pt x="108033" y="71824"/>
                    </a:moveTo>
                    <a:lnTo>
                      <a:pt x="112589" y="72316"/>
                    </a:lnTo>
                    <a:lnTo>
                      <a:pt x="112741" y="72940"/>
                    </a:lnTo>
                    <a:lnTo>
                      <a:pt x="112503" y="73806"/>
                    </a:lnTo>
                    <a:lnTo>
                      <a:pt x="111337" y="76175"/>
                    </a:lnTo>
                    <a:lnTo>
                      <a:pt x="111527" y="78816"/>
                    </a:lnTo>
                    <a:lnTo>
                      <a:pt x="111267" y="79616"/>
                    </a:lnTo>
                    <a:lnTo>
                      <a:pt x="110738" y="80602"/>
                    </a:lnTo>
                    <a:lnTo>
                      <a:pt x="109067" y="82442"/>
                    </a:lnTo>
                    <a:lnTo>
                      <a:pt x="104675" y="85069"/>
                    </a:lnTo>
                    <a:lnTo>
                      <a:pt x="96626" y="91095"/>
                    </a:lnTo>
                    <a:lnTo>
                      <a:pt x="91871" y="94080"/>
                    </a:lnTo>
                    <a:lnTo>
                      <a:pt x="91217" y="95514"/>
                    </a:lnTo>
                    <a:lnTo>
                      <a:pt x="90864" y="97507"/>
                    </a:lnTo>
                    <a:lnTo>
                      <a:pt x="93711" y="97902"/>
                    </a:lnTo>
                    <a:lnTo>
                      <a:pt x="94810" y="98577"/>
                    </a:lnTo>
                    <a:lnTo>
                      <a:pt x="94128" y="99588"/>
                    </a:lnTo>
                    <a:lnTo>
                      <a:pt x="89917" y="103097"/>
                    </a:lnTo>
                    <a:lnTo>
                      <a:pt x="88676" y="106264"/>
                    </a:lnTo>
                    <a:lnTo>
                      <a:pt x="91905" y="106152"/>
                    </a:lnTo>
                    <a:lnTo>
                      <a:pt x="94566" y="105544"/>
                    </a:lnTo>
                    <a:lnTo>
                      <a:pt x="99872" y="103569"/>
                    </a:lnTo>
                    <a:lnTo>
                      <a:pt x="104856" y="102101"/>
                    </a:lnTo>
                    <a:lnTo>
                      <a:pt x="107250" y="102040"/>
                    </a:lnTo>
                    <a:lnTo>
                      <a:pt x="111907" y="103211"/>
                    </a:lnTo>
                    <a:lnTo>
                      <a:pt x="112966" y="103248"/>
                    </a:lnTo>
                    <a:lnTo>
                      <a:pt x="114942" y="102707"/>
                    </a:lnTo>
                    <a:lnTo>
                      <a:pt x="116940" y="102611"/>
                    </a:lnTo>
                    <a:lnTo>
                      <a:pt x="130476" y="102975"/>
                    </a:lnTo>
                    <a:lnTo>
                      <a:pt x="134237" y="102288"/>
                    </a:lnTo>
                    <a:lnTo>
                      <a:pt x="136725" y="103110"/>
                    </a:lnTo>
                    <a:lnTo>
                      <a:pt x="138807" y="105161"/>
                    </a:lnTo>
                    <a:lnTo>
                      <a:pt x="140785" y="108939"/>
                    </a:lnTo>
                    <a:lnTo>
                      <a:pt x="140725" y="109567"/>
                    </a:lnTo>
                    <a:lnTo>
                      <a:pt x="139530" y="111286"/>
                    </a:lnTo>
                    <a:lnTo>
                      <a:pt x="137324" y="113440"/>
                    </a:lnTo>
                    <a:lnTo>
                      <a:pt x="135426" y="116402"/>
                    </a:lnTo>
                    <a:lnTo>
                      <a:pt x="134869" y="117998"/>
                    </a:lnTo>
                    <a:lnTo>
                      <a:pt x="134496" y="119743"/>
                    </a:lnTo>
                    <a:lnTo>
                      <a:pt x="133895" y="121356"/>
                    </a:lnTo>
                    <a:lnTo>
                      <a:pt x="130120" y="128914"/>
                    </a:lnTo>
                    <a:lnTo>
                      <a:pt x="126440" y="133093"/>
                    </a:lnTo>
                    <a:lnTo>
                      <a:pt x="124797" y="136055"/>
                    </a:lnTo>
                    <a:lnTo>
                      <a:pt x="122769" y="138412"/>
                    </a:lnTo>
                    <a:lnTo>
                      <a:pt x="120818" y="139893"/>
                    </a:lnTo>
                    <a:lnTo>
                      <a:pt x="118734" y="140879"/>
                    </a:lnTo>
                    <a:lnTo>
                      <a:pt x="112714" y="141933"/>
                    </a:lnTo>
                    <a:lnTo>
                      <a:pt x="111030" y="142688"/>
                    </a:lnTo>
                    <a:lnTo>
                      <a:pt x="109021" y="143984"/>
                    </a:lnTo>
                    <a:lnTo>
                      <a:pt x="106909" y="144625"/>
                    </a:lnTo>
                    <a:lnTo>
                      <a:pt x="109385" y="144544"/>
                    </a:lnTo>
                    <a:lnTo>
                      <a:pt x="111839" y="143823"/>
                    </a:lnTo>
                    <a:lnTo>
                      <a:pt x="116302" y="143559"/>
                    </a:lnTo>
                    <a:lnTo>
                      <a:pt x="121442" y="146041"/>
                    </a:lnTo>
                    <a:lnTo>
                      <a:pt x="120965" y="148069"/>
                    </a:lnTo>
                    <a:lnTo>
                      <a:pt x="118902" y="149672"/>
                    </a:lnTo>
                    <a:lnTo>
                      <a:pt x="114210" y="149924"/>
                    </a:lnTo>
                    <a:lnTo>
                      <a:pt x="109822" y="153482"/>
                    </a:lnTo>
                    <a:lnTo>
                      <a:pt x="107842" y="154576"/>
                    </a:lnTo>
                    <a:lnTo>
                      <a:pt x="105753" y="155119"/>
                    </a:lnTo>
                    <a:lnTo>
                      <a:pt x="103140" y="154958"/>
                    </a:lnTo>
                    <a:lnTo>
                      <a:pt x="98392" y="154006"/>
                    </a:lnTo>
                    <a:lnTo>
                      <a:pt x="96315" y="153011"/>
                    </a:lnTo>
                    <a:lnTo>
                      <a:pt x="98193" y="154635"/>
                    </a:lnTo>
                    <a:lnTo>
                      <a:pt x="100323" y="155481"/>
                    </a:lnTo>
                    <a:lnTo>
                      <a:pt x="112685" y="157477"/>
                    </a:lnTo>
                    <a:lnTo>
                      <a:pt x="113429" y="157270"/>
                    </a:lnTo>
                    <a:lnTo>
                      <a:pt x="117370" y="155162"/>
                    </a:lnTo>
                    <a:lnTo>
                      <a:pt x="122622" y="155130"/>
                    </a:lnTo>
                    <a:lnTo>
                      <a:pt x="132623" y="159002"/>
                    </a:lnTo>
                    <a:lnTo>
                      <a:pt x="135502" y="161957"/>
                    </a:lnTo>
                    <a:lnTo>
                      <a:pt x="139628" y="166187"/>
                    </a:lnTo>
                    <a:lnTo>
                      <a:pt x="141872" y="167836"/>
                    </a:lnTo>
                    <a:lnTo>
                      <a:pt x="143495" y="169330"/>
                    </a:lnTo>
                    <a:lnTo>
                      <a:pt x="144495" y="171567"/>
                    </a:lnTo>
                    <a:lnTo>
                      <a:pt x="146432" y="178938"/>
                    </a:lnTo>
                    <a:lnTo>
                      <a:pt x="148641" y="186118"/>
                    </a:lnTo>
                    <a:lnTo>
                      <a:pt x="151536" y="193871"/>
                    </a:lnTo>
                    <a:lnTo>
                      <a:pt x="152847" y="196020"/>
                    </a:lnTo>
                    <a:lnTo>
                      <a:pt x="154573" y="197526"/>
                    </a:lnTo>
                    <a:lnTo>
                      <a:pt x="163309" y="200984"/>
                    </a:lnTo>
                    <a:lnTo>
                      <a:pt x="165253" y="202129"/>
                    </a:lnTo>
                    <a:lnTo>
                      <a:pt x="168643" y="205449"/>
                    </a:lnTo>
                    <a:lnTo>
                      <a:pt x="171909" y="208981"/>
                    </a:lnTo>
                    <a:lnTo>
                      <a:pt x="174950" y="211690"/>
                    </a:lnTo>
                    <a:lnTo>
                      <a:pt x="178233" y="213881"/>
                    </a:lnTo>
                    <a:lnTo>
                      <a:pt x="176643" y="215018"/>
                    </a:lnTo>
                    <a:lnTo>
                      <a:pt x="175553" y="216806"/>
                    </a:lnTo>
                    <a:lnTo>
                      <a:pt x="176368" y="219234"/>
                    </a:lnTo>
                    <a:lnTo>
                      <a:pt x="177705" y="221551"/>
                    </a:lnTo>
                    <a:lnTo>
                      <a:pt x="180332" y="225253"/>
                    </a:lnTo>
                    <a:lnTo>
                      <a:pt x="182649" y="229287"/>
                    </a:lnTo>
                    <a:lnTo>
                      <a:pt x="181795" y="228678"/>
                    </a:lnTo>
                    <a:lnTo>
                      <a:pt x="180897" y="228344"/>
                    </a:lnTo>
                    <a:lnTo>
                      <a:pt x="179669" y="228444"/>
                    </a:lnTo>
                    <a:lnTo>
                      <a:pt x="178469" y="228249"/>
                    </a:lnTo>
                    <a:lnTo>
                      <a:pt x="176255" y="226987"/>
                    </a:lnTo>
                    <a:lnTo>
                      <a:pt x="174128" y="225436"/>
                    </a:lnTo>
                    <a:lnTo>
                      <a:pt x="169897" y="226059"/>
                    </a:lnTo>
                    <a:lnTo>
                      <a:pt x="167546" y="225780"/>
                    </a:lnTo>
                    <a:lnTo>
                      <a:pt x="165507" y="225821"/>
                    </a:lnTo>
                    <a:lnTo>
                      <a:pt x="169373" y="226717"/>
                    </a:lnTo>
                    <a:lnTo>
                      <a:pt x="173605" y="226779"/>
                    </a:lnTo>
                    <a:lnTo>
                      <a:pt x="182937" y="233539"/>
                    </a:lnTo>
                    <a:lnTo>
                      <a:pt x="186091" y="237535"/>
                    </a:lnTo>
                    <a:lnTo>
                      <a:pt x="187966" y="242808"/>
                    </a:lnTo>
                    <a:lnTo>
                      <a:pt x="186689" y="245172"/>
                    </a:lnTo>
                    <a:lnTo>
                      <a:pt x="184703" y="246703"/>
                    </a:lnTo>
                    <a:lnTo>
                      <a:pt x="182850" y="248453"/>
                    </a:lnTo>
                    <a:lnTo>
                      <a:pt x="181114" y="250427"/>
                    </a:lnTo>
                    <a:lnTo>
                      <a:pt x="186286" y="253324"/>
                    </a:lnTo>
                    <a:lnTo>
                      <a:pt x="187400" y="253236"/>
                    </a:lnTo>
                    <a:lnTo>
                      <a:pt x="188544" y="252831"/>
                    </a:lnTo>
                    <a:lnTo>
                      <a:pt x="189644" y="251846"/>
                    </a:lnTo>
                    <a:lnTo>
                      <a:pt x="191498" y="249447"/>
                    </a:lnTo>
                    <a:lnTo>
                      <a:pt x="192455" y="248592"/>
                    </a:lnTo>
                    <a:lnTo>
                      <a:pt x="195677" y="248284"/>
                    </a:lnTo>
                    <a:lnTo>
                      <a:pt x="198380" y="248468"/>
                    </a:lnTo>
                    <a:lnTo>
                      <a:pt x="201073" y="248998"/>
                    </a:lnTo>
                    <a:lnTo>
                      <a:pt x="203440" y="248830"/>
                    </a:lnTo>
                    <a:lnTo>
                      <a:pt x="208210" y="249860"/>
                    </a:lnTo>
                    <a:lnTo>
                      <a:pt x="210661" y="250789"/>
                    </a:lnTo>
                    <a:lnTo>
                      <a:pt x="216733" y="254966"/>
                    </a:lnTo>
                    <a:lnTo>
                      <a:pt x="218046" y="257247"/>
                    </a:lnTo>
                    <a:lnTo>
                      <a:pt x="218648" y="260190"/>
                    </a:lnTo>
                    <a:lnTo>
                      <a:pt x="218720" y="263449"/>
                    </a:lnTo>
                    <a:lnTo>
                      <a:pt x="217698" y="266425"/>
                    </a:lnTo>
                    <a:lnTo>
                      <a:pt x="216526" y="269108"/>
                    </a:lnTo>
                    <a:lnTo>
                      <a:pt x="215802" y="272568"/>
                    </a:lnTo>
                    <a:lnTo>
                      <a:pt x="215289" y="273813"/>
                    </a:lnTo>
                    <a:lnTo>
                      <a:pt x="214571" y="274788"/>
                    </a:lnTo>
                    <a:lnTo>
                      <a:pt x="211354" y="277512"/>
                    </a:lnTo>
                    <a:lnTo>
                      <a:pt x="209216" y="278631"/>
                    </a:lnTo>
                    <a:lnTo>
                      <a:pt x="208313" y="278140"/>
                    </a:lnTo>
                    <a:lnTo>
                      <a:pt x="207351" y="278208"/>
                    </a:lnTo>
                    <a:lnTo>
                      <a:pt x="207249" y="278862"/>
                    </a:lnTo>
                    <a:lnTo>
                      <a:pt x="208266" y="280251"/>
                    </a:lnTo>
                    <a:lnTo>
                      <a:pt x="208279" y="281926"/>
                    </a:lnTo>
                    <a:lnTo>
                      <a:pt x="206379" y="283165"/>
                    </a:lnTo>
                    <a:lnTo>
                      <a:pt x="204448" y="283694"/>
                    </a:lnTo>
                    <a:lnTo>
                      <a:pt x="201218" y="283034"/>
                    </a:lnTo>
                    <a:lnTo>
                      <a:pt x="196733" y="285340"/>
                    </a:lnTo>
                    <a:lnTo>
                      <a:pt x="199957" y="286524"/>
                    </a:lnTo>
                    <a:lnTo>
                      <a:pt x="200607" y="287784"/>
                    </a:lnTo>
                    <a:lnTo>
                      <a:pt x="199799" y="289997"/>
                    </a:lnTo>
                    <a:lnTo>
                      <a:pt x="197771" y="290983"/>
                    </a:lnTo>
                    <a:lnTo>
                      <a:pt x="195523" y="291420"/>
                    </a:lnTo>
                    <a:lnTo>
                      <a:pt x="193222" y="291524"/>
                    </a:lnTo>
                    <a:lnTo>
                      <a:pt x="191315" y="292065"/>
                    </a:lnTo>
                    <a:lnTo>
                      <a:pt x="189486" y="293107"/>
                    </a:lnTo>
                    <a:lnTo>
                      <a:pt x="191781" y="292553"/>
                    </a:lnTo>
                    <a:lnTo>
                      <a:pt x="193373" y="293038"/>
                    </a:lnTo>
                    <a:lnTo>
                      <a:pt x="194372" y="294897"/>
                    </a:lnTo>
                    <a:lnTo>
                      <a:pt x="195280" y="295428"/>
                    </a:lnTo>
                    <a:lnTo>
                      <a:pt x="199765" y="296222"/>
                    </a:lnTo>
                    <a:lnTo>
                      <a:pt x="202542" y="296216"/>
                    </a:lnTo>
                    <a:lnTo>
                      <a:pt x="207897" y="295765"/>
                    </a:lnTo>
                    <a:lnTo>
                      <a:pt x="210469" y="295776"/>
                    </a:lnTo>
                    <a:lnTo>
                      <a:pt x="211386" y="296112"/>
                    </a:lnTo>
                    <a:lnTo>
                      <a:pt x="211402" y="297650"/>
                    </a:lnTo>
                    <a:lnTo>
                      <a:pt x="211002" y="301424"/>
                    </a:lnTo>
                    <a:lnTo>
                      <a:pt x="210294" y="302201"/>
                    </a:lnTo>
                    <a:lnTo>
                      <a:pt x="203194" y="305366"/>
                    </a:lnTo>
                    <a:lnTo>
                      <a:pt x="201738" y="307574"/>
                    </a:lnTo>
                    <a:lnTo>
                      <a:pt x="201330" y="308911"/>
                    </a:lnTo>
                    <a:lnTo>
                      <a:pt x="197178" y="308674"/>
                    </a:lnTo>
                    <a:lnTo>
                      <a:pt x="195232" y="310087"/>
                    </a:lnTo>
                    <a:lnTo>
                      <a:pt x="191870" y="311025"/>
                    </a:lnTo>
                    <a:lnTo>
                      <a:pt x="189270" y="312022"/>
                    </a:lnTo>
                    <a:lnTo>
                      <a:pt x="186726" y="313282"/>
                    </a:lnTo>
                    <a:lnTo>
                      <a:pt x="184634" y="313658"/>
                    </a:lnTo>
                    <a:lnTo>
                      <a:pt x="175590" y="312163"/>
                    </a:lnTo>
                    <a:lnTo>
                      <a:pt x="170131" y="312286"/>
                    </a:lnTo>
                    <a:lnTo>
                      <a:pt x="162736" y="313589"/>
                    </a:lnTo>
                    <a:lnTo>
                      <a:pt x="160831" y="313374"/>
                    </a:lnTo>
                    <a:lnTo>
                      <a:pt x="157974" y="312126"/>
                    </a:lnTo>
                    <a:lnTo>
                      <a:pt x="155049" y="311282"/>
                    </a:lnTo>
                    <a:lnTo>
                      <a:pt x="151683" y="310911"/>
                    </a:lnTo>
                    <a:lnTo>
                      <a:pt x="148778" y="309757"/>
                    </a:lnTo>
                    <a:lnTo>
                      <a:pt x="150591" y="311976"/>
                    </a:lnTo>
                    <a:lnTo>
                      <a:pt x="146561" y="314112"/>
                    </a:lnTo>
                    <a:lnTo>
                      <a:pt x="144701" y="314537"/>
                    </a:lnTo>
                    <a:lnTo>
                      <a:pt x="142776" y="314471"/>
                    </a:lnTo>
                    <a:lnTo>
                      <a:pt x="138837" y="315051"/>
                    </a:lnTo>
                    <a:lnTo>
                      <a:pt x="135188" y="314755"/>
                    </a:lnTo>
                    <a:lnTo>
                      <a:pt x="135736" y="316273"/>
                    </a:lnTo>
                    <a:lnTo>
                      <a:pt x="136714" y="317595"/>
                    </a:lnTo>
                    <a:lnTo>
                      <a:pt x="135921" y="318170"/>
                    </a:lnTo>
                    <a:lnTo>
                      <a:pt x="135082" y="318313"/>
                    </a:lnTo>
                    <a:lnTo>
                      <a:pt x="128132" y="317315"/>
                    </a:lnTo>
                    <a:lnTo>
                      <a:pt x="127148" y="317504"/>
                    </a:lnTo>
                    <a:lnTo>
                      <a:pt x="126290" y="318425"/>
                    </a:lnTo>
                    <a:lnTo>
                      <a:pt x="123763" y="317928"/>
                    </a:lnTo>
                    <a:lnTo>
                      <a:pt x="121307" y="316375"/>
                    </a:lnTo>
                    <a:lnTo>
                      <a:pt x="118695" y="315332"/>
                    </a:lnTo>
                    <a:lnTo>
                      <a:pt x="115954" y="314842"/>
                    </a:lnTo>
                    <a:lnTo>
                      <a:pt x="113776" y="315011"/>
                    </a:lnTo>
                    <a:lnTo>
                      <a:pt x="104816" y="317460"/>
                    </a:lnTo>
                    <a:lnTo>
                      <a:pt x="103028" y="319915"/>
                    </a:lnTo>
                    <a:lnTo>
                      <a:pt x="102135" y="323393"/>
                    </a:lnTo>
                    <a:lnTo>
                      <a:pt x="100841" y="326476"/>
                    </a:lnTo>
                    <a:lnTo>
                      <a:pt x="98731" y="328848"/>
                    </a:lnTo>
                    <a:lnTo>
                      <a:pt x="96220" y="329157"/>
                    </a:lnTo>
                    <a:lnTo>
                      <a:pt x="93858" y="327516"/>
                    </a:lnTo>
                    <a:lnTo>
                      <a:pt x="89364" y="325702"/>
                    </a:lnTo>
                    <a:lnTo>
                      <a:pt x="87835" y="324476"/>
                    </a:lnTo>
                    <a:lnTo>
                      <a:pt x="87348" y="324404"/>
                    </a:lnTo>
                    <a:lnTo>
                      <a:pt x="86846" y="324843"/>
                    </a:lnTo>
                    <a:lnTo>
                      <a:pt x="85084" y="325396"/>
                    </a:lnTo>
                    <a:lnTo>
                      <a:pt x="83259" y="325422"/>
                    </a:lnTo>
                    <a:lnTo>
                      <a:pt x="80447" y="325910"/>
                    </a:lnTo>
                    <a:lnTo>
                      <a:pt x="75553" y="327384"/>
                    </a:lnTo>
                    <a:lnTo>
                      <a:pt x="73577" y="328384"/>
                    </a:lnTo>
                    <a:lnTo>
                      <a:pt x="69328" y="331139"/>
                    </a:lnTo>
                    <a:lnTo>
                      <a:pt x="68463" y="331901"/>
                    </a:lnTo>
                    <a:lnTo>
                      <a:pt x="66918" y="334677"/>
                    </a:lnTo>
                    <a:lnTo>
                      <a:pt x="64558" y="335166"/>
                    </a:lnTo>
                    <a:lnTo>
                      <a:pt x="62399" y="333388"/>
                    </a:lnTo>
                    <a:lnTo>
                      <a:pt x="59942" y="332767"/>
                    </a:lnTo>
                    <a:lnTo>
                      <a:pt x="57350" y="333375"/>
                    </a:lnTo>
                    <a:lnTo>
                      <a:pt x="55782" y="334320"/>
                    </a:lnTo>
                    <a:lnTo>
                      <a:pt x="55051" y="333552"/>
                    </a:lnTo>
                    <a:lnTo>
                      <a:pt x="55027" y="331973"/>
                    </a:lnTo>
                    <a:lnTo>
                      <a:pt x="56920" y="330091"/>
                    </a:lnTo>
                    <a:lnTo>
                      <a:pt x="61970" y="328668"/>
                    </a:lnTo>
                    <a:lnTo>
                      <a:pt x="66403" y="324972"/>
                    </a:lnTo>
                    <a:lnTo>
                      <a:pt x="68578" y="322716"/>
                    </a:lnTo>
                    <a:lnTo>
                      <a:pt x="69440" y="321446"/>
                    </a:lnTo>
                    <a:lnTo>
                      <a:pt x="70503" y="320636"/>
                    </a:lnTo>
                    <a:lnTo>
                      <a:pt x="71892" y="320330"/>
                    </a:lnTo>
                    <a:lnTo>
                      <a:pt x="72606" y="318925"/>
                    </a:lnTo>
                    <a:lnTo>
                      <a:pt x="78761" y="313270"/>
                    </a:lnTo>
                    <a:lnTo>
                      <a:pt x="79269" y="311971"/>
                    </a:lnTo>
                    <a:lnTo>
                      <a:pt x="79575" y="309646"/>
                    </a:lnTo>
                    <a:lnTo>
                      <a:pt x="80084" y="307405"/>
                    </a:lnTo>
                    <a:lnTo>
                      <a:pt x="85095" y="305953"/>
                    </a:lnTo>
                    <a:lnTo>
                      <a:pt x="87489" y="301233"/>
                    </a:lnTo>
                    <a:lnTo>
                      <a:pt x="88148" y="300859"/>
                    </a:lnTo>
                    <a:lnTo>
                      <a:pt x="95137" y="299992"/>
                    </a:lnTo>
                    <a:lnTo>
                      <a:pt x="100320" y="300061"/>
                    </a:lnTo>
                    <a:lnTo>
                      <a:pt x="105468" y="300986"/>
                    </a:lnTo>
                    <a:lnTo>
                      <a:pt x="108107" y="301069"/>
                    </a:lnTo>
                    <a:lnTo>
                      <a:pt x="110756" y="300750"/>
                    </a:lnTo>
                    <a:lnTo>
                      <a:pt x="112833" y="299474"/>
                    </a:lnTo>
                    <a:lnTo>
                      <a:pt x="116388" y="294868"/>
                    </a:lnTo>
                    <a:lnTo>
                      <a:pt x="118388" y="292838"/>
                    </a:lnTo>
                    <a:lnTo>
                      <a:pt x="120679" y="291002"/>
                    </a:lnTo>
                    <a:lnTo>
                      <a:pt x="122822" y="288904"/>
                    </a:lnTo>
                    <a:lnTo>
                      <a:pt x="126299" y="285012"/>
                    </a:lnTo>
                    <a:lnTo>
                      <a:pt x="123948" y="286353"/>
                    </a:lnTo>
                    <a:lnTo>
                      <a:pt x="121111" y="288480"/>
                    </a:lnTo>
                    <a:lnTo>
                      <a:pt x="119465" y="289713"/>
                    </a:lnTo>
                    <a:lnTo>
                      <a:pt x="114238" y="290955"/>
                    </a:lnTo>
                    <a:lnTo>
                      <a:pt x="111986" y="292221"/>
                    </a:lnTo>
                    <a:lnTo>
                      <a:pt x="108040" y="295078"/>
                    </a:lnTo>
                    <a:lnTo>
                      <a:pt x="107281" y="295315"/>
                    </a:lnTo>
                    <a:lnTo>
                      <a:pt x="101328" y="294629"/>
                    </a:lnTo>
                    <a:lnTo>
                      <a:pt x="96898" y="290923"/>
                    </a:lnTo>
                    <a:lnTo>
                      <a:pt x="94066" y="289402"/>
                    </a:lnTo>
                    <a:lnTo>
                      <a:pt x="92896" y="289230"/>
                    </a:lnTo>
                    <a:lnTo>
                      <a:pt x="91687" y="289682"/>
                    </a:lnTo>
                    <a:lnTo>
                      <a:pt x="89101" y="290145"/>
                    </a:lnTo>
                    <a:lnTo>
                      <a:pt x="86464" y="290066"/>
                    </a:lnTo>
                    <a:lnTo>
                      <a:pt x="87810" y="288352"/>
                    </a:lnTo>
                    <a:lnTo>
                      <a:pt x="89638" y="287393"/>
                    </a:lnTo>
                    <a:lnTo>
                      <a:pt x="85544" y="286727"/>
                    </a:lnTo>
                    <a:lnTo>
                      <a:pt x="84406" y="286205"/>
                    </a:lnTo>
                    <a:lnTo>
                      <a:pt x="83109" y="285002"/>
                    </a:lnTo>
                    <a:lnTo>
                      <a:pt x="79898" y="284796"/>
                    </a:lnTo>
                    <a:lnTo>
                      <a:pt x="78366" y="285103"/>
                    </a:lnTo>
                    <a:lnTo>
                      <a:pt x="75782" y="286693"/>
                    </a:lnTo>
                    <a:lnTo>
                      <a:pt x="71699" y="288383"/>
                    </a:lnTo>
                    <a:lnTo>
                      <a:pt x="66780" y="286040"/>
                    </a:lnTo>
                    <a:lnTo>
                      <a:pt x="65816" y="285012"/>
                    </a:lnTo>
                    <a:lnTo>
                      <a:pt x="65841" y="283027"/>
                    </a:lnTo>
                    <a:lnTo>
                      <a:pt x="65103" y="281453"/>
                    </a:lnTo>
                    <a:lnTo>
                      <a:pt x="63738" y="280898"/>
                    </a:lnTo>
                    <a:lnTo>
                      <a:pt x="65484" y="278846"/>
                    </a:lnTo>
                    <a:lnTo>
                      <a:pt x="67591" y="277479"/>
                    </a:lnTo>
                    <a:lnTo>
                      <a:pt x="72225" y="276120"/>
                    </a:lnTo>
                    <a:lnTo>
                      <a:pt x="79243" y="272892"/>
                    </a:lnTo>
                    <a:lnTo>
                      <a:pt x="83178" y="271516"/>
                    </a:lnTo>
                    <a:lnTo>
                      <a:pt x="86836" y="269140"/>
                    </a:lnTo>
                    <a:lnTo>
                      <a:pt x="88348" y="267690"/>
                    </a:lnTo>
                    <a:lnTo>
                      <a:pt x="89445" y="265705"/>
                    </a:lnTo>
                    <a:lnTo>
                      <a:pt x="90533" y="263266"/>
                    </a:lnTo>
                    <a:lnTo>
                      <a:pt x="92086" y="261284"/>
                    </a:lnTo>
                    <a:lnTo>
                      <a:pt x="90579" y="260812"/>
                    </a:lnTo>
                    <a:lnTo>
                      <a:pt x="89906" y="259315"/>
                    </a:lnTo>
                    <a:lnTo>
                      <a:pt x="90087" y="257796"/>
                    </a:lnTo>
                    <a:lnTo>
                      <a:pt x="90783" y="256448"/>
                    </a:lnTo>
                    <a:lnTo>
                      <a:pt x="90159" y="254756"/>
                    </a:lnTo>
                    <a:lnTo>
                      <a:pt x="89052" y="252986"/>
                    </a:lnTo>
                    <a:lnTo>
                      <a:pt x="89113" y="251607"/>
                    </a:lnTo>
                    <a:lnTo>
                      <a:pt x="89407" y="250132"/>
                    </a:lnTo>
                    <a:lnTo>
                      <a:pt x="86584" y="250211"/>
                    </a:lnTo>
                    <a:lnTo>
                      <a:pt x="83769" y="250672"/>
                    </a:lnTo>
                    <a:lnTo>
                      <a:pt x="81218" y="251718"/>
                    </a:lnTo>
                    <a:lnTo>
                      <a:pt x="78744" y="253137"/>
                    </a:lnTo>
                    <a:lnTo>
                      <a:pt x="76547" y="253400"/>
                    </a:lnTo>
                    <a:lnTo>
                      <a:pt x="76582" y="252265"/>
                    </a:lnTo>
                    <a:lnTo>
                      <a:pt x="77536" y="250861"/>
                    </a:lnTo>
                    <a:lnTo>
                      <a:pt x="80027" y="248854"/>
                    </a:lnTo>
                    <a:lnTo>
                      <a:pt x="82694" y="247189"/>
                    </a:lnTo>
                    <a:lnTo>
                      <a:pt x="83642" y="245923"/>
                    </a:lnTo>
                    <a:lnTo>
                      <a:pt x="84388" y="244452"/>
                    </a:lnTo>
                    <a:lnTo>
                      <a:pt x="85712" y="243271"/>
                    </a:lnTo>
                    <a:lnTo>
                      <a:pt x="89195" y="241037"/>
                    </a:lnTo>
                    <a:lnTo>
                      <a:pt x="95868" y="238521"/>
                    </a:lnTo>
                    <a:lnTo>
                      <a:pt x="96864" y="238373"/>
                    </a:lnTo>
                    <a:lnTo>
                      <a:pt x="99480" y="238665"/>
                    </a:lnTo>
                    <a:lnTo>
                      <a:pt x="102052" y="238285"/>
                    </a:lnTo>
                    <a:lnTo>
                      <a:pt x="104305" y="237379"/>
                    </a:lnTo>
                    <a:lnTo>
                      <a:pt x="106550" y="237184"/>
                    </a:lnTo>
                    <a:lnTo>
                      <a:pt x="111605" y="239795"/>
                    </a:lnTo>
                    <a:lnTo>
                      <a:pt x="110102" y="235754"/>
                    </a:lnTo>
                    <a:lnTo>
                      <a:pt x="112331" y="234786"/>
                    </a:lnTo>
                    <a:lnTo>
                      <a:pt x="115564" y="238440"/>
                    </a:lnTo>
                    <a:lnTo>
                      <a:pt x="116766" y="238825"/>
                    </a:lnTo>
                    <a:lnTo>
                      <a:pt x="119301" y="238295"/>
                    </a:lnTo>
                    <a:lnTo>
                      <a:pt x="118323" y="237679"/>
                    </a:lnTo>
                    <a:lnTo>
                      <a:pt x="117181" y="237642"/>
                    </a:lnTo>
                    <a:lnTo>
                      <a:pt x="115685" y="237091"/>
                    </a:lnTo>
                    <a:lnTo>
                      <a:pt x="114427" y="235919"/>
                    </a:lnTo>
                    <a:lnTo>
                      <a:pt x="112334" y="232195"/>
                    </a:lnTo>
                    <a:lnTo>
                      <a:pt x="112447" y="229982"/>
                    </a:lnTo>
                    <a:lnTo>
                      <a:pt x="113857" y="227679"/>
                    </a:lnTo>
                    <a:lnTo>
                      <a:pt x="115419" y="225557"/>
                    </a:lnTo>
                    <a:lnTo>
                      <a:pt x="114109" y="225135"/>
                    </a:lnTo>
                    <a:lnTo>
                      <a:pt x="113060" y="224323"/>
                    </a:lnTo>
                    <a:lnTo>
                      <a:pt x="112759" y="222197"/>
                    </a:lnTo>
                    <a:lnTo>
                      <a:pt x="113171" y="220318"/>
                    </a:lnTo>
                    <a:lnTo>
                      <a:pt x="115977" y="218657"/>
                    </a:lnTo>
                    <a:lnTo>
                      <a:pt x="116805" y="216135"/>
                    </a:lnTo>
                    <a:lnTo>
                      <a:pt x="117157" y="213357"/>
                    </a:lnTo>
                    <a:lnTo>
                      <a:pt x="116691" y="212082"/>
                    </a:lnTo>
                    <a:lnTo>
                      <a:pt x="113906" y="212287"/>
                    </a:lnTo>
                    <a:lnTo>
                      <a:pt x="112552" y="212807"/>
                    </a:lnTo>
                    <a:lnTo>
                      <a:pt x="111337" y="213630"/>
                    </a:lnTo>
                    <a:lnTo>
                      <a:pt x="110093" y="213581"/>
                    </a:lnTo>
                    <a:lnTo>
                      <a:pt x="106653" y="210505"/>
                    </a:lnTo>
                    <a:lnTo>
                      <a:pt x="104691" y="208176"/>
                    </a:lnTo>
                    <a:lnTo>
                      <a:pt x="101172" y="203238"/>
                    </a:lnTo>
                    <a:lnTo>
                      <a:pt x="100671" y="200283"/>
                    </a:lnTo>
                    <a:lnTo>
                      <a:pt x="103490" y="193894"/>
                    </a:lnTo>
                    <a:lnTo>
                      <a:pt x="107838" y="189799"/>
                    </a:lnTo>
                    <a:lnTo>
                      <a:pt x="112961" y="188372"/>
                    </a:lnTo>
                    <a:lnTo>
                      <a:pt x="111970" y="188099"/>
                    </a:lnTo>
                    <a:lnTo>
                      <a:pt x="104164" y="188044"/>
                    </a:lnTo>
                    <a:lnTo>
                      <a:pt x="101591" y="188546"/>
                    </a:lnTo>
                    <a:lnTo>
                      <a:pt x="99206" y="190221"/>
                    </a:lnTo>
                    <a:lnTo>
                      <a:pt x="97859" y="190735"/>
                    </a:lnTo>
                    <a:lnTo>
                      <a:pt x="96443" y="190925"/>
                    </a:lnTo>
                    <a:lnTo>
                      <a:pt x="95153" y="191758"/>
                    </a:lnTo>
                    <a:lnTo>
                      <a:pt x="93893" y="192914"/>
                    </a:lnTo>
                    <a:lnTo>
                      <a:pt x="92581" y="193653"/>
                    </a:lnTo>
                    <a:lnTo>
                      <a:pt x="89975" y="193462"/>
                    </a:lnTo>
                    <a:lnTo>
                      <a:pt x="88711" y="193706"/>
                    </a:lnTo>
                    <a:lnTo>
                      <a:pt x="87802" y="193037"/>
                    </a:lnTo>
                    <a:lnTo>
                      <a:pt x="87042" y="191930"/>
                    </a:lnTo>
                    <a:lnTo>
                      <a:pt x="86047" y="191635"/>
                    </a:lnTo>
                    <a:lnTo>
                      <a:pt x="84936" y="191975"/>
                    </a:lnTo>
                    <a:lnTo>
                      <a:pt x="82587" y="193466"/>
                    </a:lnTo>
                    <a:lnTo>
                      <a:pt x="80208" y="194346"/>
                    </a:lnTo>
                    <a:lnTo>
                      <a:pt x="77332" y="193407"/>
                    </a:lnTo>
                    <a:lnTo>
                      <a:pt x="73562" y="191655"/>
                    </a:lnTo>
                    <a:lnTo>
                      <a:pt x="72817" y="192294"/>
                    </a:lnTo>
                    <a:lnTo>
                      <a:pt x="71982" y="193920"/>
                    </a:lnTo>
                    <a:lnTo>
                      <a:pt x="71501" y="196456"/>
                    </a:lnTo>
                    <a:lnTo>
                      <a:pt x="68824" y="194254"/>
                    </a:lnTo>
                    <a:lnTo>
                      <a:pt x="66542" y="191306"/>
                    </a:lnTo>
                    <a:lnTo>
                      <a:pt x="65777" y="189452"/>
                    </a:lnTo>
                    <a:lnTo>
                      <a:pt x="65720" y="187364"/>
                    </a:lnTo>
                    <a:lnTo>
                      <a:pt x="66958" y="186553"/>
                    </a:lnTo>
                    <a:lnTo>
                      <a:pt x="68303" y="187295"/>
                    </a:lnTo>
                    <a:lnTo>
                      <a:pt x="70308" y="182331"/>
                    </a:lnTo>
                    <a:lnTo>
                      <a:pt x="74297" y="175855"/>
                    </a:lnTo>
                    <a:lnTo>
                      <a:pt x="75704" y="173952"/>
                    </a:lnTo>
                    <a:lnTo>
                      <a:pt x="76686" y="171467"/>
                    </a:lnTo>
                    <a:lnTo>
                      <a:pt x="76518" y="169839"/>
                    </a:lnTo>
                    <a:lnTo>
                      <a:pt x="75638" y="168464"/>
                    </a:lnTo>
                    <a:lnTo>
                      <a:pt x="71930" y="165337"/>
                    </a:lnTo>
                    <a:lnTo>
                      <a:pt x="71979" y="162788"/>
                    </a:lnTo>
                    <a:lnTo>
                      <a:pt x="72376" y="159906"/>
                    </a:lnTo>
                    <a:lnTo>
                      <a:pt x="73384" y="158175"/>
                    </a:lnTo>
                    <a:lnTo>
                      <a:pt x="73810" y="157845"/>
                    </a:lnTo>
                    <a:lnTo>
                      <a:pt x="78735" y="157891"/>
                    </a:lnTo>
                    <a:lnTo>
                      <a:pt x="76814" y="156997"/>
                    </a:lnTo>
                    <a:lnTo>
                      <a:pt x="72986" y="154385"/>
                    </a:lnTo>
                    <a:lnTo>
                      <a:pt x="73054" y="153459"/>
                    </a:lnTo>
                    <a:lnTo>
                      <a:pt x="73955" y="151041"/>
                    </a:lnTo>
                    <a:lnTo>
                      <a:pt x="73537" y="151286"/>
                    </a:lnTo>
                    <a:lnTo>
                      <a:pt x="72717" y="152403"/>
                    </a:lnTo>
                    <a:lnTo>
                      <a:pt x="71150" y="155105"/>
                    </a:lnTo>
                    <a:lnTo>
                      <a:pt x="70194" y="155735"/>
                    </a:lnTo>
                    <a:lnTo>
                      <a:pt x="67486" y="156376"/>
                    </a:lnTo>
                    <a:lnTo>
                      <a:pt x="66996" y="157705"/>
                    </a:lnTo>
                    <a:lnTo>
                      <a:pt x="66561" y="158052"/>
                    </a:lnTo>
                    <a:lnTo>
                      <a:pt x="65208" y="158203"/>
                    </a:lnTo>
                    <a:lnTo>
                      <a:pt x="64793" y="159441"/>
                    </a:lnTo>
                    <a:lnTo>
                      <a:pt x="64492" y="159520"/>
                    </a:lnTo>
                    <a:lnTo>
                      <a:pt x="64107" y="158184"/>
                    </a:lnTo>
                    <a:lnTo>
                      <a:pt x="64070" y="155968"/>
                    </a:lnTo>
                    <a:lnTo>
                      <a:pt x="64609" y="153929"/>
                    </a:lnTo>
                    <a:lnTo>
                      <a:pt x="65638" y="152332"/>
                    </a:lnTo>
                    <a:lnTo>
                      <a:pt x="69606" y="148697"/>
                    </a:lnTo>
                    <a:lnTo>
                      <a:pt x="67674" y="149819"/>
                    </a:lnTo>
                    <a:lnTo>
                      <a:pt x="63295" y="153176"/>
                    </a:lnTo>
                    <a:lnTo>
                      <a:pt x="61060" y="155381"/>
                    </a:lnTo>
                    <a:lnTo>
                      <a:pt x="60463" y="156125"/>
                    </a:lnTo>
                    <a:lnTo>
                      <a:pt x="60276" y="156752"/>
                    </a:lnTo>
                    <a:lnTo>
                      <a:pt x="60289" y="157474"/>
                    </a:lnTo>
                    <a:lnTo>
                      <a:pt x="61293" y="161344"/>
                    </a:lnTo>
                    <a:lnTo>
                      <a:pt x="61007" y="163133"/>
                    </a:lnTo>
                    <a:lnTo>
                      <a:pt x="57234" y="174922"/>
                    </a:lnTo>
                    <a:lnTo>
                      <a:pt x="56520" y="176102"/>
                    </a:lnTo>
                    <a:lnTo>
                      <a:pt x="55863" y="176719"/>
                    </a:lnTo>
                    <a:lnTo>
                      <a:pt x="55242" y="176860"/>
                    </a:lnTo>
                    <a:lnTo>
                      <a:pt x="53382" y="176636"/>
                    </a:lnTo>
                    <a:lnTo>
                      <a:pt x="52552" y="175755"/>
                    </a:lnTo>
                    <a:lnTo>
                      <a:pt x="52559" y="174757"/>
                    </a:lnTo>
                    <a:lnTo>
                      <a:pt x="52908" y="173257"/>
                    </a:lnTo>
                    <a:lnTo>
                      <a:pt x="54472" y="167668"/>
                    </a:lnTo>
                    <a:lnTo>
                      <a:pt x="55151" y="166113"/>
                    </a:lnTo>
                    <a:lnTo>
                      <a:pt x="56160" y="164666"/>
                    </a:lnTo>
                    <a:lnTo>
                      <a:pt x="58383" y="162130"/>
                    </a:lnTo>
                    <a:lnTo>
                      <a:pt x="58329" y="161965"/>
                    </a:lnTo>
                    <a:lnTo>
                      <a:pt x="56849" y="162462"/>
                    </a:lnTo>
                    <a:lnTo>
                      <a:pt x="56218" y="162298"/>
                    </a:lnTo>
                    <a:lnTo>
                      <a:pt x="55766" y="161796"/>
                    </a:lnTo>
                    <a:lnTo>
                      <a:pt x="56059" y="154257"/>
                    </a:lnTo>
                    <a:lnTo>
                      <a:pt x="57260" y="151771"/>
                    </a:lnTo>
                    <a:lnTo>
                      <a:pt x="57709" y="148150"/>
                    </a:lnTo>
                    <a:lnTo>
                      <a:pt x="58750" y="145045"/>
                    </a:lnTo>
                    <a:lnTo>
                      <a:pt x="59955" y="142781"/>
                    </a:lnTo>
                    <a:lnTo>
                      <a:pt x="60872" y="139881"/>
                    </a:lnTo>
                    <a:lnTo>
                      <a:pt x="62254" y="138590"/>
                    </a:lnTo>
                    <a:lnTo>
                      <a:pt x="62624" y="136614"/>
                    </a:lnTo>
                    <a:lnTo>
                      <a:pt x="64174" y="134473"/>
                    </a:lnTo>
                    <a:lnTo>
                      <a:pt x="65373" y="132232"/>
                    </a:lnTo>
                    <a:lnTo>
                      <a:pt x="64727" y="132454"/>
                    </a:lnTo>
                    <a:lnTo>
                      <a:pt x="57063" y="138281"/>
                    </a:lnTo>
                    <a:lnTo>
                      <a:pt x="55111" y="139341"/>
                    </a:lnTo>
                    <a:lnTo>
                      <a:pt x="52450" y="139057"/>
                    </a:lnTo>
                    <a:lnTo>
                      <a:pt x="50415" y="138403"/>
                    </a:lnTo>
                    <a:lnTo>
                      <a:pt x="48825" y="137025"/>
                    </a:lnTo>
                    <a:lnTo>
                      <a:pt x="48114" y="134378"/>
                    </a:lnTo>
                    <a:lnTo>
                      <a:pt x="46150" y="134307"/>
                    </a:lnTo>
                    <a:lnTo>
                      <a:pt x="44470" y="133849"/>
                    </a:lnTo>
                    <a:lnTo>
                      <a:pt x="44491" y="133493"/>
                    </a:lnTo>
                    <a:lnTo>
                      <a:pt x="46658" y="132048"/>
                    </a:lnTo>
                    <a:lnTo>
                      <a:pt x="50132" y="131552"/>
                    </a:lnTo>
                    <a:lnTo>
                      <a:pt x="53383" y="129237"/>
                    </a:lnTo>
                    <a:lnTo>
                      <a:pt x="50490" y="127672"/>
                    </a:lnTo>
                    <a:lnTo>
                      <a:pt x="50735" y="127176"/>
                    </a:lnTo>
                    <a:lnTo>
                      <a:pt x="53258" y="125842"/>
                    </a:lnTo>
                    <a:lnTo>
                      <a:pt x="56463" y="121362"/>
                    </a:lnTo>
                    <a:lnTo>
                      <a:pt x="57113" y="117232"/>
                    </a:lnTo>
                    <a:lnTo>
                      <a:pt x="55580" y="115289"/>
                    </a:lnTo>
                    <a:lnTo>
                      <a:pt x="55025" y="114015"/>
                    </a:lnTo>
                    <a:lnTo>
                      <a:pt x="51961" y="112594"/>
                    </a:lnTo>
                    <a:lnTo>
                      <a:pt x="51449" y="110774"/>
                    </a:lnTo>
                    <a:lnTo>
                      <a:pt x="51805" y="109758"/>
                    </a:lnTo>
                    <a:lnTo>
                      <a:pt x="52805" y="108765"/>
                    </a:lnTo>
                    <a:lnTo>
                      <a:pt x="54312" y="107991"/>
                    </a:lnTo>
                    <a:lnTo>
                      <a:pt x="56674" y="107251"/>
                    </a:lnTo>
                    <a:lnTo>
                      <a:pt x="54530" y="106457"/>
                    </a:lnTo>
                    <a:lnTo>
                      <a:pt x="53730" y="105520"/>
                    </a:lnTo>
                    <a:lnTo>
                      <a:pt x="53123" y="104163"/>
                    </a:lnTo>
                    <a:lnTo>
                      <a:pt x="53067" y="103376"/>
                    </a:lnTo>
                    <a:lnTo>
                      <a:pt x="54177" y="99866"/>
                    </a:lnTo>
                    <a:lnTo>
                      <a:pt x="54823" y="98417"/>
                    </a:lnTo>
                    <a:lnTo>
                      <a:pt x="56087" y="96568"/>
                    </a:lnTo>
                    <a:lnTo>
                      <a:pt x="61821" y="96672"/>
                    </a:lnTo>
                    <a:lnTo>
                      <a:pt x="62480" y="95855"/>
                    </a:lnTo>
                    <a:lnTo>
                      <a:pt x="63130" y="95823"/>
                    </a:lnTo>
                    <a:lnTo>
                      <a:pt x="66062" y="96568"/>
                    </a:lnTo>
                    <a:lnTo>
                      <a:pt x="65627" y="95766"/>
                    </a:lnTo>
                    <a:lnTo>
                      <a:pt x="60832" y="91368"/>
                    </a:lnTo>
                    <a:lnTo>
                      <a:pt x="60402" y="90530"/>
                    </a:lnTo>
                    <a:lnTo>
                      <a:pt x="61769" y="88154"/>
                    </a:lnTo>
                    <a:lnTo>
                      <a:pt x="61868" y="87094"/>
                    </a:lnTo>
                    <a:lnTo>
                      <a:pt x="61668" y="85961"/>
                    </a:lnTo>
                    <a:lnTo>
                      <a:pt x="62058" y="85098"/>
                    </a:lnTo>
                    <a:lnTo>
                      <a:pt x="63578" y="84690"/>
                    </a:lnTo>
                    <a:lnTo>
                      <a:pt x="68213" y="84731"/>
                    </a:lnTo>
                    <a:lnTo>
                      <a:pt x="69355" y="84329"/>
                    </a:lnTo>
                    <a:lnTo>
                      <a:pt x="68835" y="83181"/>
                    </a:lnTo>
                    <a:lnTo>
                      <a:pt x="67756" y="81671"/>
                    </a:lnTo>
                    <a:lnTo>
                      <a:pt x="67545" y="80402"/>
                    </a:lnTo>
                    <a:lnTo>
                      <a:pt x="67798" y="79281"/>
                    </a:lnTo>
                    <a:lnTo>
                      <a:pt x="67857" y="77022"/>
                    </a:lnTo>
                    <a:lnTo>
                      <a:pt x="68068" y="76022"/>
                    </a:lnTo>
                    <a:lnTo>
                      <a:pt x="69168" y="74524"/>
                    </a:lnTo>
                    <a:lnTo>
                      <a:pt x="70077" y="74079"/>
                    </a:lnTo>
                    <a:lnTo>
                      <a:pt x="71204" y="73818"/>
                    </a:lnTo>
                    <a:lnTo>
                      <a:pt x="73748" y="74319"/>
                    </a:lnTo>
                    <a:lnTo>
                      <a:pt x="74718" y="74924"/>
                    </a:lnTo>
                    <a:lnTo>
                      <a:pt x="75831" y="76352"/>
                    </a:lnTo>
                    <a:lnTo>
                      <a:pt x="76654" y="76236"/>
                    </a:lnTo>
                    <a:lnTo>
                      <a:pt x="79822" y="74685"/>
                    </a:lnTo>
                    <a:lnTo>
                      <a:pt x="80774" y="74462"/>
                    </a:lnTo>
                    <a:lnTo>
                      <a:pt x="82070" y="76260"/>
                    </a:lnTo>
                    <a:lnTo>
                      <a:pt x="87480" y="74826"/>
                    </a:lnTo>
                    <a:lnTo>
                      <a:pt x="94757" y="74183"/>
                    </a:lnTo>
                    <a:lnTo>
                      <a:pt x="99129" y="73239"/>
                    </a:lnTo>
                    <a:lnTo>
                      <a:pt x="103733" y="72896"/>
                    </a:lnTo>
                    <a:close/>
                    <a:moveTo>
                      <a:pt x="115062" y="65804"/>
                    </a:moveTo>
                    <a:lnTo>
                      <a:pt x="116053" y="66067"/>
                    </a:lnTo>
                    <a:lnTo>
                      <a:pt x="115685" y="66975"/>
                    </a:lnTo>
                    <a:lnTo>
                      <a:pt x="115324" y="68857"/>
                    </a:lnTo>
                    <a:lnTo>
                      <a:pt x="115112" y="68953"/>
                    </a:lnTo>
                    <a:lnTo>
                      <a:pt x="114307" y="68360"/>
                    </a:lnTo>
                    <a:lnTo>
                      <a:pt x="112979" y="66228"/>
                    </a:lnTo>
                    <a:close/>
                    <a:moveTo>
                      <a:pt x="105859" y="63098"/>
                    </a:moveTo>
                    <a:lnTo>
                      <a:pt x="107750" y="63544"/>
                    </a:lnTo>
                    <a:lnTo>
                      <a:pt x="108729" y="65107"/>
                    </a:lnTo>
                    <a:lnTo>
                      <a:pt x="108851" y="66123"/>
                    </a:lnTo>
                    <a:lnTo>
                      <a:pt x="109083" y="66522"/>
                    </a:lnTo>
                    <a:lnTo>
                      <a:pt x="110257" y="66923"/>
                    </a:lnTo>
                    <a:lnTo>
                      <a:pt x="110115" y="67151"/>
                    </a:lnTo>
                    <a:lnTo>
                      <a:pt x="108851" y="67581"/>
                    </a:lnTo>
                    <a:lnTo>
                      <a:pt x="107598" y="67549"/>
                    </a:lnTo>
                    <a:lnTo>
                      <a:pt x="105643" y="65673"/>
                    </a:lnTo>
                    <a:lnTo>
                      <a:pt x="104900" y="64307"/>
                    </a:lnTo>
                    <a:lnTo>
                      <a:pt x="105034" y="63403"/>
                    </a:lnTo>
                    <a:close/>
                    <a:moveTo>
                      <a:pt x="108266" y="55774"/>
                    </a:moveTo>
                    <a:lnTo>
                      <a:pt x="110302" y="56022"/>
                    </a:lnTo>
                    <a:lnTo>
                      <a:pt x="112632" y="57239"/>
                    </a:lnTo>
                    <a:lnTo>
                      <a:pt x="113337" y="57988"/>
                    </a:lnTo>
                    <a:lnTo>
                      <a:pt x="113320" y="58586"/>
                    </a:lnTo>
                    <a:lnTo>
                      <a:pt x="112493" y="59499"/>
                    </a:lnTo>
                    <a:lnTo>
                      <a:pt x="112199" y="60302"/>
                    </a:lnTo>
                    <a:lnTo>
                      <a:pt x="113880" y="60283"/>
                    </a:lnTo>
                    <a:lnTo>
                      <a:pt x="116315" y="60967"/>
                    </a:lnTo>
                    <a:lnTo>
                      <a:pt x="117789" y="61053"/>
                    </a:lnTo>
                    <a:lnTo>
                      <a:pt x="119015" y="61901"/>
                    </a:lnTo>
                    <a:lnTo>
                      <a:pt x="118339" y="63490"/>
                    </a:lnTo>
                    <a:lnTo>
                      <a:pt x="117605" y="63935"/>
                    </a:lnTo>
                    <a:lnTo>
                      <a:pt x="116775" y="64023"/>
                    </a:lnTo>
                    <a:lnTo>
                      <a:pt x="113877" y="62436"/>
                    </a:lnTo>
                    <a:lnTo>
                      <a:pt x="110079" y="63095"/>
                    </a:lnTo>
                    <a:lnTo>
                      <a:pt x="109323" y="62894"/>
                    </a:lnTo>
                    <a:lnTo>
                      <a:pt x="108824" y="62455"/>
                    </a:lnTo>
                    <a:lnTo>
                      <a:pt x="108619" y="61911"/>
                    </a:lnTo>
                    <a:lnTo>
                      <a:pt x="108615" y="60801"/>
                    </a:lnTo>
                    <a:lnTo>
                      <a:pt x="108409" y="60473"/>
                    </a:lnTo>
                    <a:lnTo>
                      <a:pt x="107033" y="61523"/>
                    </a:lnTo>
                    <a:lnTo>
                      <a:pt x="106429" y="61399"/>
                    </a:lnTo>
                    <a:lnTo>
                      <a:pt x="106088" y="60896"/>
                    </a:lnTo>
                    <a:lnTo>
                      <a:pt x="105941" y="59853"/>
                    </a:lnTo>
                    <a:lnTo>
                      <a:pt x="106094" y="58347"/>
                    </a:lnTo>
                    <a:lnTo>
                      <a:pt x="106900" y="56202"/>
                    </a:lnTo>
                    <a:close/>
                    <a:moveTo>
                      <a:pt x="124031" y="50542"/>
                    </a:moveTo>
                    <a:lnTo>
                      <a:pt x="126876" y="50758"/>
                    </a:lnTo>
                    <a:lnTo>
                      <a:pt x="126370" y="51625"/>
                    </a:lnTo>
                    <a:lnTo>
                      <a:pt x="123738" y="52921"/>
                    </a:lnTo>
                    <a:lnTo>
                      <a:pt x="121235" y="52960"/>
                    </a:lnTo>
                    <a:lnTo>
                      <a:pt x="122528" y="51028"/>
                    </a:lnTo>
                    <a:close/>
                    <a:moveTo>
                      <a:pt x="114304" y="49137"/>
                    </a:moveTo>
                    <a:lnTo>
                      <a:pt x="116822" y="51059"/>
                    </a:lnTo>
                    <a:lnTo>
                      <a:pt x="117853" y="52612"/>
                    </a:lnTo>
                    <a:lnTo>
                      <a:pt x="119718" y="53071"/>
                    </a:lnTo>
                    <a:lnTo>
                      <a:pt x="119956" y="53309"/>
                    </a:lnTo>
                    <a:lnTo>
                      <a:pt x="119746" y="54377"/>
                    </a:lnTo>
                    <a:lnTo>
                      <a:pt x="117848" y="55188"/>
                    </a:lnTo>
                    <a:lnTo>
                      <a:pt x="117038" y="54517"/>
                    </a:lnTo>
                    <a:lnTo>
                      <a:pt x="116827" y="52416"/>
                    </a:lnTo>
                    <a:lnTo>
                      <a:pt x="114564" y="51516"/>
                    </a:lnTo>
                    <a:lnTo>
                      <a:pt x="113464" y="50957"/>
                    </a:lnTo>
                    <a:lnTo>
                      <a:pt x="112612" y="49897"/>
                    </a:lnTo>
                    <a:lnTo>
                      <a:pt x="112829" y="49572"/>
                    </a:lnTo>
                    <a:close/>
                    <a:moveTo>
                      <a:pt x="149939" y="7430"/>
                    </a:moveTo>
                    <a:lnTo>
                      <a:pt x="151315" y="7494"/>
                    </a:lnTo>
                    <a:lnTo>
                      <a:pt x="151174" y="9833"/>
                    </a:lnTo>
                    <a:lnTo>
                      <a:pt x="151632" y="12180"/>
                    </a:lnTo>
                    <a:lnTo>
                      <a:pt x="152774" y="11572"/>
                    </a:lnTo>
                    <a:lnTo>
                      <a:pt x="154498" y="13821"/>
                    </a:lnTo>
                    <a:lnTo>
                      <a:pt x="155378" y="13824"/>
                    </a:lnTo>
                    <a:lnTo>
                      <a:pt x="156827" y="12931"/>
                    </a:lnTo>
                    <a:lnTo>
                      <a:pt x="156535" y="15023"/>
                    </a:lnTo>
                    <a:lnTo>
                      <a:pt x="155031" y="20819"/>
                    </a:lnTo>
                    <a:lnTo>
                      <a:pt x="154608" y="21802"/>
                    </a:lnTo>
                    <a:lnTo>
                      <a:pt x="154322" y="23560"/>
                    </a:lnTo>
                    <a:lnTo>
                      <a:pt x="154023" y="23902"/>
                    </a:lnTo>
                    <a:lnTo>
                      <a:pt x="153579" y="27452"/>
                    </a:lnTo>
                    <a:lnTo>
                      <a:pt x="152562" y="28620"/>
                    </a:lnTo>
                    <a:lnTo>
                      <a:pt x="151712" y="31404"/>
                    </a:lnTo>
                    <a:lnTo>
                      <a:pt x="151365" y="31676"/>
                    </a:lnTo>
                    <a:lnTo>
                      <a:pt x="150118" y="30605"/>
                    </a:lnTo>
                    <a:lnTo>
                      <a:pt x="151364" y="26353"/>
                    </a:lnTo>
                    <a:lnTo>
                      <a:pt x="151880" y="23878"/>
                    </a:lnTo>
                    <a:lnTo>
                      <a:pt x="151554" y="22593"/>
                    </a:lnTo>
                    <a:lnTo>
                      <a:pt x="150849" y="21436"/>
                    </a:lnTo>
                    <a:lnTo>
                      <a:pt x="148942" y="21399"/>
                    </a:lnTo>
                    <a:lnTo>
                      <a:pt x="147340" y="21933"/>
                    </a:lnTo>
                    <a:lnTo>
                      <a:pt x="147000" y="21250"/>
                    </a:lnTo>
                    <a:lnTo>
                      <a:pt x="146950" y="20329"/>
                    </a:lnTo>
                    <a:lnTo>
                      <a:pt x="146564" y="20023"/>
                    </a:lnTo>
                    <a:lnTo>
                      <a:pt x="144431" y="20086"/>
                    </a:lnTo>
                    <a:lnTo>
                      <a:pt x="143805" y="19832"/>
                    </a:lnTo>
                    <a:lnTo>
                      <a:pt x="143392" y="18986"/>
                    </a:lnTo>
                    <a:lnTo>
                      <a:pt x="143310" y="18314"/>
                    </a:lnTo>
                    <a:lnTo>
                      <a:pt x="145236" y="17787"/>
                    </a:lnTo>
                    <a:lnTo>
                      <a:pt x="147054" y="17983"/>
                    </a:lnTo>
                    <a:lnTo>
                      <a:pt x="149703" y="16640"/>
                    </a:lnTo>
                    <a:lnTo>
                      <a:pt x="148046" y="12130"/>
                    </a:lnTo>
                    <a:lnTo>
                      <a:pt x="145851" y="11705"/>
                    </a:lnTo>
                    <a:lnTo>
                      <a:pt x="145344" y="11268"/>
                    </a:lnTo>
                    <a:lnTo>
                      <a:pt x="145767" y="10502"/>
                    </a:lnTo>
                    <a:lnTo>
                      <a:pt x="146972" y="10089"/>
                    </a:lnTo>
                    <a:lnTo>
                      <a:pt x="148828" y="7792"/>
                    </a:lnTo>
                    <a:close/>
                    <a:moveTo>
                      <a:pt x="155924" y="3736"/>
                    </a:moveTo>
                    <a:lnTo>
                      <a:pt x="157863" y="3860"/>
                    </a:lnTo>
                    <a:lnTo>
                      <a:pt x="158171" y="4878"/>
                    </a:lnTo>
                    <a:lnTo>
                      <a:pt x="157979" y="5814"/>
                    </a:lnTo>
                    <a:lnTo>
                      <a:pt x="156991" y="5897"/>
                    </a:lnTo>
                    <a:lnTo>
                      <a:pt x="156903" y="6184"/>
                    </a:lnTo>
                    <a:lnTo>
                      <a:pt x="157211" y="7986"/>
                    </a:lnTo>
                    <a:lnTo>
                      <a:pt x="157230" y="10077"/>
                    </a:lnTo>
                    <a:lnTo>
                      <a:pt x="157046" y="10621"/>
                    </a:lnTo>
                    <a:lnTo>
                      <a:pt x="156486" y="11006"/>
                    </a:lnTo>
                    <a:lnTo>
                      <a:pt x="154327" y="7619"/>
                    </a:lnTo>
                    <a:close/>
                    <a:moveTo>
                      <a:pt x="161891" y="0"/>
                    </a:moveTo>
                    <a:lnTo>
                      <a:pt x="162369" y="21"/>
                    </a:lnTo>
                    <a:lnTo>
                      <a:pt x="162978" y="667"/>
                    </a:lnTo>
                    <a:lnTo>
                      <a:pt x="162977" y="1051"/>
                    </a:lnTo>
                    <a:lnTo>
                      <a:pt x="161831" y="3871"/>
                    </a:lnTo>
                    <a:lnTo>
                      <a:pt x="161846" y="4948"/>
                    </a:lnTo>
                    <a:lnTo>
                      <a:pt x="159996" y="4845"/>
                    </a:lnTo>
                    <a:lnTo>
                      <a:pt x="159706" y="4502"/>
                    </a:lnTo>
                    <a:lnTo>
                      <a:pt x="159356" y="2885"/>
                    </a:lnTo>
                    <a:lnTo>
                      <a:pt x="159589" y="1162"/>
                    </a:lnTo>
                    <a:lnTo>
                      <a:pt x="159848" y="718"/>
                    </a:lnTo>
                    <a:lnTo>
                      <a:pt x="160388" y="535"/>
                    </a:lnTo>
                    <a:lnTo>
                      <a:pt x="160973" y="873"/>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40" name="ee4p_GR_1_15912"/>
              <p:cNvSpPr>
                <a:spLocks noChangeAspect="1"/>
              </p:cNvSpPr>
              <p:nvPr>
                <p:custDataLst>
                  <p:tags r:id="rId18"/>
                </p:custDataLst>
              </p:nvPr>
            </p:nvSpPr>
            <p:spPr>
              <a:xfrm>
                <a:off x="5493872" y="5435278"/>
                <a:ext cx="752573" cy="694414"/>
              </a:xfrm>
              <a:custGeom>
                <a:avLst/>
                <a:gdLst>
                  <a:gd name="connsiteX0" fmla="*/ 90448 w 189841"/>
                  <a:gd name="connsiteY0" fmla="*/ 157073 h 175170"/>
                  <a:gd name="connsiteX1" fmla="*/ 91198 w 189841"/>
                  <a:gd name="connsiteY1" fmla="*/ 157609 h 175170"/>
                  <a:gd name="connsiteX2" fmla="*/ 91697 w 189841"/>
                  <a:gd name="connsiteY2" fmla="*/ 159571 h 175170"/>
                  <a:gd name="connsiteX3" fmla="*/ 92998 w 189841"/>
                  <a:gd name="connsiteY3" fmla="*/ 160093 h 175170"/>
                  <a:gd name="connsiteX4" fmla="*/ 94510 w 189841"/>
                  <a:gd name="connsiteY4" fmla="*/ 160276 h 175170"/>
                  <a:gd name="connsiteX5" fmla="*/ 96559 w 189841"/>
                  <a:gd name="connsiteY5" fmla="*/ 160244 h 175170"/>
                  <a:gd name="connsiteX6" fmla="*/ 97026 w 189841"/>
                  <a:gd name="connsiteY6" fmla="*/ 160094 h 175170"/>
                  <a:gd name="connsiteX7" fmla="*/ 98330 w 189841"/>
                  <a:gd name="connsiteY7" fmla="*/ 158624 h 175170"/>
                  <a:gd name="connsiteX8" fmla="*/ 99937 w 189841"/>
                  <a:gd name="connsiteY8" fmla="*/ 158590 h 175170"/>
                  <a:gd name="connsiteX9" fmla="*/ 100638 w 189841"/>
                  <a:gd name="connsiteY9" fmla="*/ 160043 h 175170"/>
                  <a:gd name="connsiteX10" fmla="*/ 99008 w 189841"/>
                  <a:gd name="connsiteY10" fmla="*/ 160712 h 175170"/>
                  <a:gd name="connsiteX11" fmla="*/ 98676 w 189841"/>
                  <a:gd name="connsiteY11" fmla="*/ 161090 h 175170"/>
                  <a:gd name="connsiteX12" fmla="*/ 98989 w 189841"/>
                  <a:gd name="connsiteY12" fmla="*/ 161396 h 175170"/>
                  <a:gd name="connsiteX13" fmla="*/ 100213 w 189841"/>
                  <a:gd name="connsiteY13" fmla="*/ 162002 h 175170"/>
                  <a:gd name="connsiteX14" fmla="*/ 101913 w 189841"/>
                  <a:gd name="connsiteY14" fmla="*/ 161773 h 175170"/>
                  <a:gd name="connsiteX15" fmla="*/ 101964 w 189841"/>
                  <a:gd name="connsiteY15" fmla="*/ 162916 h 175170"/>
                  <a:gd name="connsiteX16" fmla="*/ 102344 w 189841"/>
                  <a:gd name="connsiteY16" fmla="*/ 163849 h 175170"/>
                  <a:gd name="connsiteX17" fmla="*/ 103184 w 189841"/>
                  <a:gd name="connsiteY17" fmla="*/ 164406 h 175170"/>
                  <a:gd name="connsiteX18" fmla="*/ 104093 w 189841"/>
                  <a:gd name="connsiteY18" fmla="*/ 164515 h 175170"/>
                  <a:gd name="connsiteX19" fmla="*/ 106104 w 189841"/>
                  <a:gd name="connsiteY19" fmla="*/ 164350 h 175170"/>
                  <a:gd name="connsiteX20" fmla="*/ 108086 w 189841"/>
                  <a:gd name="connsiteY20" fmla="*/ 163980 h 175170"/>
                  <a:gd name="connsiteX21" fmla="*/ 110129 w 189841"/>
                  <a:gd name="connsiteY21" fmla="*/ 163248 h 175170"/>
                  <a:gd name="connsiteX22" fmla="*/ 112215 w 189841"/>
                  <a:gd name="connsiteY22" fmla="*/ 162874 h 175170"/>
                  <a:gd name="connsiteX23" fmla="*/ 118447 w 189841"/>
                  <a:gd name="connsiteY23" fmla="*/ 163249 h 175170"/>
                  <a:gd name="connsiteX24" fmla="*/ 120684 w 189841"/>
                  <a:gd name="connsiteY24" fmla="*/ 164830 h 175170"/>
                  <a:gd name="connsiteX25" fmla="*/ 124940 w 189841"/>
                  <a:gd name="connsiteY25" fmla="*/ 165020 h 175170"/>
                  <a:gd name="connsiteX26" fmla="*/ 128896 w 189841"/>
                  <a:gd name="connsiteY26" fmla="*/ 165852 h 175170"/>
                  <a:gd name="connsiteX27" fmla="*/ 130974 w 189841"/>
                  <a:gd name="connsiteY27" fmla="*/ 165303 h 175170"/>
                  <a:gd name="connsiteX28" fmla="*/ 134523 w 189841"/>
                  <a:gd name="connsiteY28" fmla="*/ 164788 h 175170"/>
                  <a:gd name="connsiteX29" fmla="*/ 135092 w 189841"/>
                  <a:gd name="connsiteY29" fmla="*/ 165346 h 175170"/>
                  <a:gd name="connsiteX30" fmla="*/ 134633 w 189841"/>
                  <a:gd name="connsiteY30" fmla="*/ 168918 h 175170"/>
                  <a:gd name="connsiteX31" fmla="*/ 134852 w 189841"/>
                  <a:gd name="connsiteY31" fmla="*/ 169953 h 175170"/>
                  <a:gd name="connsiteX32" fmla="*/ 135875 w 189841"/>
                  <a:gd name="connsiteY32" fmla="*/ 170451 h 175170"/>
                  <a:gd name="connsiteX33" fmla="*/ 136888 w 189841"/>
                  <a:gd name="connsiteY33" fmla="*/ 170208 h 175170"/>
                  <a:gd name="connsiteX34" fmla="*/ 138132 w 189841"/>
                  <a:gd name="connsiteY34" fmla="*/ 169039 h 175170"/>
                  <a:gd name="connsiteX35" fmla="*/ 141109 w 189841"/>
                  <a:gd name="connsiteY35" fmla="*/ 168134 h 175170"/>
                  <a:gd name="connsiteX36" fmla="*/ 144202 w 189841"/>
                  <a:gd name="connsiteY36" fmla="*/ 168139 h 175170"/>
                  <a:gd name="connsiteX37" fmla="*/ 146804 w 189841"/>
                  <a:gd name="connsiteY37" fmla="*/ 165763 h 175170"/>
                  <a:gd name="connsiteX38" fmla="*/ 147571 w 189841"/>
                  <a:gd name="connsiteY38" fmla="*/ 165628 h 175170"/>
                  <a:gd name="connsiteX39" fmla="*/ 147093 w 189841"/>
                  <a:gd name="connsiteY39" fmla="*/ 166796 h 175170"/>
                  <a:gd name="connsiteX40" fmla="*/ 146700 w 189841"/>
                  <a:gd name="connsiteY40" fmla="*/ 169539 h 175170"/>
                  <a:gd name="connsiteX41" fmla="*/ 146141 w 189841"/>
                  <a:gd name="connsiteY41" fmla="*/ 171145 h 175170"/>
                  <a:gd name="connsiteX42" fmla="*/ 145892 w 189841"/>
                  <a:gd name="connsiteY42" fmla="*/ 172410 h 175170"/>
                  <a:gd name="connsiteX43" fmla="*/ 144152 w 189841"/>
                  <a:gd name="connsiteY43" fmla="*/ 173063 h 175170"/>
                  <a:gd name="connsiteX44" fmla="*/ 141522 w 189841"/>
                  <a:gd name="connsiteY44" fmla="*/ 173175 h 175170"/>
                  <a:gd name="connsiteX45" fmla="*/ 136724 w 189841"/>
                  <a:gd name="connsiteY45" fmla="*/ 172898 h 175170"/>
                  <a:gd name="connsiteX46" fmla="*/ 131887 w 189841"/>
                  <a:gd name="connsiteY46" fmla="*/ 173346 h 175170"/>
                  <a:gd name="connsiteX47" fmla="*/ 122928 w 189841"/>
                  <a:gd name="connsiteY47" fmla="*/ 174549 h 175170"/>
                  <a:gd name="connsiteX48" fmla="*/ 113951 w 189841"/>
                  <a:gd name="connsiteY48" fmla="*/ 175170 h 175170"/>
                  <a:gd name="connsiteX49" fmla="*/ 112744 w 189841"/>
                  <a:gd name="connsiteY49" fmla="*/ 174765 h 175170"/>
                  <a:gd name="connsiteX50" fmla="*/ 112716 w 189841"/>
                  <a:gd name="connsiteY50" fmla="*/ 173170 h 175170"/>
                  <a:gd name="connsiteX51" fmla="*/ 112522 w 189841"/>
                  <a:gd name="connsiteY51" fmla="*/ 172069 h 175170"/>
                  <a:gd name="connsiteX52" fmla="*/ 111941 w 189841"/>
                  <a:gd name="connsiteY52" fmla="*/ 171298 h 175170"/>
                  <a:gd name="connsiteX53" fmla="*/ 109166 w 189841"/>
                  <a:gd name="connsiteY53" fmla="*/ 170640 h 175170"/>
                  <a:gd name="connsiteX54" fmla="*/ 106519 w 189841"/>
                  <a:gd name="connsiteY54" fmla="*/ 169511 h 175170"/>
                  <a:gd name="connsiteX55" fmla="*/ 96140 w 189841"/>
                  <a:gd name="connsiteY55" fmla="*/ 167967 h 175170"/>
                  <a:gd name="connsiteX56" fmla="*/ 93692 w 189841"/>
                  <a:gd name="connsiteY56" fmla="*/ 167361 h 175170"/>
                  <a:gd name="connsiteX57" fmla="*/ 89718 w 189841"/>
                  <a:gd name="connsiteY57" fmla="*/ 167677 h 175170"/>
                  <a:gd name="connsiteX58" fmla="*/ 88263 w 189841"/>
                  <a:gd name="connsiteY58" fmla="*/ 167635 h 175170"/>
                  <a:gd name="connsiteX59" fmla="*/ 87261 w 189841"/>
                  <a:gd name="connsiteY59" fmla="*/ 167081 h 175170"/>
                  <a:gd name="connsiteX60" fmla="*/ 86572 w 189841"/>
                  <a:gd name="connsiteY60" fmla="*/ 166129 h 175170"/>
                  <a:gd name="connsiteX61" fmla="*/ 86261 w 189841"/>
                  <a:gd name="connsiteY61" fmla="*/ 163106 h 175170"/>
                  <a:gd name="connsiteX62" fmla="*/ 86753 w 189841"/>
                  <a:gd name="connsiteY62" fmla="*/ 160110 h 175170"/>
                  <a:gd name="connsiteX63" fmla="*/ 87613 w 189841"/>
                  <a:gd name="connsiteY63" fmla="*/ 159318 h 175170"/>
                  <a:gd name="connsiteX64" fmla="*/ 88008 w 189841"/>
                  <a:gd name="connsiteY64" fmla="*/ 160221 h 175170"/>
                  <a:gd name="connsiteX65" fmla="*/ 89027 w 189841"/>
                  <a:gd name="connsiteY65" fmla="*/ 160634 h 175170"/>
                  <a:gd name="connsiteX66" fmla="*/ 89973 w 189841"/>
                  <a:gd name="connsiteY66" fmla="*/ 159724 h 175170"/>
                  <a:gd name="connsiteX67" fmla="*/ 89964 w 189841"/>
                  <a:gd name="connsiteY67" fmla="*/ 158350 h 175170"/>
                  <a:gd name="connsiteX68" fmla="*/ 167536 w 189841"/>
                  <a:gd name="connsiteY68" fmla="*/ 152919 h 175170"/>
                  <a:gd name="connsiteX69" fmla="*/ 167180 w 189841"/>
                  <a:gd name="connsiteY69" fmla="*/ 155589 h 175170"/>
                  <a:gd name="connsiteX70" fmla="*/ 166078 w 189841"/>
                  <a:gd name="connsiteY70" fmla="*/ 157728 h 175170"/>
                  <a:gd name="connsiteX71" fmla="*/ 167221 w 189841"/>
                  <a:gd name="connsiteY71" fmla="*/ 159502 h 175170"/>
                  <a:gd name="connsiteX72" fmla="*/ 167767 w 189841"/>
                  <a:gd name="connsiteY72" fmla="*/ 161523 h 175170"/>
                  <a:gd name="connsiteX73" fmla="*/ 166495 w 189841"/>
                  <a:gd name="connsiteY73" fmla="*/ 161857 h 175170"/>
                  <a:gd name="connsiteX74" fmla="*/ 165651 w 189841"/>
                  <a:gd name="connsiteY74" fmla="*/ 163269 h 175170"/>
                  <a:gd name="connsiteX75" fmla="*/ 164794 w 189841"/>
                  <a:gd name="connsiteY75" fmla="*/ 162079 h 175170"/>
                  <a:gd name="connsiteX76" fmla="*/ 165163 w 189841"/>
                  <a:gd name="connsiteY76" fmla="*/ 160705 h 175170"/>
                  <a:gd name="connsiteX77" fmla="*/ 164165 w 189841"/>
                  <a:gd name="connsiteY77" fmla="*/ 158526 h 175170"/>
                  <a:gd name="connsiteX78" fmla="*/ 166053 w 189841"/>
                  <a:gd name="connsiteY78" fmla="*/ 155292 h 175170"/>
                  <a:gd name="connsiteX79" fmla="*/ 166096 w 189841"/>
                  <a:gd name="connsiteY79" fmla="*/ 153720 h 175170"/>
                  <a:gd name="connsiteX80" fmla="*/ 73059 w 189841"/>
                  <a:gd name="connsiteY80" fmla="*/ 138689 h 175170"/>
                  <a:gd name="connsiteX81" fmla="*/ 74106 w 189841"/>
                  <a:gd name="connsiteY81" fmla="*/ 140102 h 175170"/>
                  <a:gd name="connsiteX82" fmla="*/ 76300 w 189841"/>
                  <a:gd name="connsiteY82" fmla="*/ 142164 h 175170"/>
                  <a:gd name="connsiteX83" fmla="*/ 75343 w 189841"/>
                  <a:gd name="connsiteY83" fmla="*/ 143599 h 175170"/>
                  <a:gd name="connsiteX84" fmla="*/ 75086 w 189841"/>
                  <a:gd name="connsiteY84" fmla="*/ 144696 h 175170"/>
                  <a:gd name="connsiteX85" fmla="*/ 72815 w 189841"/>
                  <a:gd name="connsiteY85" fmla="*/ 143942 h 175170"/>
                  <a:gd name="connsiteX86" fmla="*/ 72182 w 189841"/>
                  <a:gd name="connsiteY86" fmla="*/ 142810 h 175170"/>
                  <a:gd name="connsiteX87" fmla="*/ 72068 w 189841"/>
                  <a:gd name="connsiteY87" fmla="*/ 140299 h 175170"/>
                  <a:gd name="connsiteX88" fmla="*/ 72664 w 189841"/>
                  <a:gd name="connsiteY88" fmla="*/ 139074 h 175170"/>
                  <a:gd name="connsiteX89" fmla="*/ 189841 w 189841"/>
                  <a:gd name="connsiteY89" fmla="*/ 137431 h 175170"/>
                  <a:gd name="connsiteX90" fmla="*/ 189801 w 189841"/>
                  <a:gd name="connsiteY90" fmla="*/ 139035 h 175170"/>
                  <a:gd name="connsiteX91" fmla="*/ 187899 w 189841"/>
                  <a:gd name="connsiteY91" fmla="*/ 143092 h 175170"/>
                  <a:gd name="connsiteX92" fmla="*/ 186211 w 189841"/>
                  <a:gd name="connsiteY92" fmla="*/ 145117 h 175170"/>
                  <a:gd name="connsiteX93" fmla="*/ 186655 w 189841"/>
                  <a:gd name="connsiteY93" fmla="*/ 146743 h 175170"/>
                  <a:gd name="connsiteX94" fmla="*/ 183952 w 189841"/>
                  <a:gd name="connsiteY94" fmla="*/ 147193 h 175170"/>
                  <a:gd name="connsiteX95" fmla="*/ 181238 w 189841"/>
                  <a:gd name="connsiteY95" fmla="*/ 150175 h 175170"/>
                  <a:gd name="connsiteX96" fmla="*/ 179642 w 189841"/>
                  <a:gd name="connsiteY96" fmla="*/ 150705 h 175170"/>
                  <a:gd name="connsiteX97" fmla="*/ 179091 w 189841"/>
                  <a:gd name="connsiteY97" fmla="*/ 150636 h 175170"/>
                  <a:gd name="connsiteX98" fmla="*/ 178424 w 189841"/>
                  <a:gd name="connsiteY98" fmla="*/ 149468 h 175170"/>
                  <a:gd name="connsiteX99" fmla="*/ 179348 w 189841"/>
                  <a:gd name="connsiteY99" fmla="*/ 146645 h 175170"/>
                  <a:gd name="connsiteX100" fmla="*/ 178493 w 189841"/>
                  <a:gd name="connsiteY100" fmla="*/ 144829 h 175170"/>
                  <a:gd name="connsiteX101" fmla="*/ 178441 w 189841"/>
                  <a:gd name="connsiteY101" fmla="*/ 144059 h 175170"/>
                  <a:gd name="connsiteX102" fmla="*/ 179726 w 189841"/>
                  <a:gd name="connsiteY102" fmla="*/ 142993 h 175170"/>
                  <a:gd name="connsiteX103" fmla="*/ 180629 w 189841"/>
                  <a:gd name="connsiteY103" fmla="*/ 141396 h 175170"/>
                  <a:gd name="connsiteX104" fmla="*/ 182822 w 189841"/>
                  <a:gd name="connsiteY104" fmla="*/ 139667 h 175170"/>
                  <a:gd name="connsiteX105" fmla="*/ 188506 w 189841"/>
                  <a:gd name="connsiteY105" fmla="*/ 137619 h 175170"/>
                  <a:gd name="connsiteX106" fmla="*/ 127421 w 189841"/>
                  <a:gd name="connsiteY106" fmla="*/ 136416 h 175170"/>
                  <a:gd name="connsiteX107" fmla="*/ 128713 w 189841"/>
                  <a:gd name="connsiteY107" fmla="*/ 137395 h 175170"/>
                  <a:gd name="connsiteX108" fmla="*/ 129045 w 189841"/>
                  <a:gd name="connsiteY108" fmla="*/ 138469 h 175170"/>
                  <a:gd name="connsiteX109" fmla="*/ 128017 w 189841"/>
                  <a:gd name="connsiteY109" fmla="*/ 139799 h 175170"/>
                  <a:gd name="connsiteX110" fmla="*/ 126570 w 189841"/>
                  <a:gd name="connsiteY110" fmla="*/ 139322 h 175170"/>
                  <a:gd name="connsiteX111" fmla="*/ 127160 w 189841"/>
                  <a:gd name="connsiteY111" fmla="*/ 138816 h 175170"/>
                  <a:gd name="connsiteX112" fmla="*/ 127508 w 189841"/>
                  <a:gd name="connsiteY112" fmla="*/ 138159 h 175170"/>
                  <a:gd name="connsiteX113" fmla="*/ 127546 w 189841"/>
                  <a:gd name="connsiteY113" fmla="*/ 137212 h 175170"/>
                  <a:gd name="connsiteX114" fmla="*/ 127154 w 189841"/>
                  <a:gd name="connsiteY114" fmla="*/ 136629 h 175170"/>
                  <a:gd name="connsiteX115" fmla="*/ 148672 w 189841"/>
                  <a:gd name="connsiteY115" fmla="*/ 132238 h 175170"/>
                  <a:gd name="connsiteX116" fmla="*/ 149805 w 189841"/>
                  <a:gd name="connsiteY116" fmla="*/ 132602 h 175170"/>
                  <a:gd name="connsiteX117" fmla="*/ 150676 w 189841"/>
                  <a:gd name="connsiteY117" fmla="*/ 133587 h 175170"/>
                  <a:gd name="connsiteX118" fmla="*/ 148929 w 189841"/>
                  <a:gd name="connsiteY118" fmla="*/ 134192 h 175170"/>
                  <a:gd name="connsiteX119" fmla="*/ 147819 w 189841"/>
                  <a:gd name="connsiteY119" fmla="*/ 135462 h 175170"/>
                  <a:gd name="connsiteX120" fmla="*/ 146461 w 189841"/>
                  <a:gd name="connsiteY120" fmla="*/ 134562 h 175170"/>
                  <a:gd name="connsiteX121" fmla="*/ 146456 w 189841"/>
                  <a:gd name="connsiteY121" fmla="*/ 133333 h 175170"/>
                  <a:gd name="connsiteX122" fmla="*/ 147942 w 189841"/>
                  <a:gd name="connsiteY122" fmla="*/ 133709 h 175170"/>
                  <a:gd name="connsiteX123" fmla="*/ 148985 w 189841"/>
                  <a:gd name="connsiteY123" fmla="*/ 133017 h 175170"/>
                  <a:gd name="connsiteX124" fmla="*/ 181674 w 189841"/>
                  <a:gd name="connsiteY124" fmla="*/ 132173 h 175170"/>
                  <a:gd name="connsiteX125" fmla="*/ 181836 w 189841"/>
                  <a:gd name="connsiteY125" fmla="*/ 132646 h 175170"/>
                  <a:gd name="connsiteX126" fmla="*/ 181818 w 189841"/>
                  <a:gd name="connsiteY126" fmla="*/ 133656 h 175170"/>
                  <a:gd name="connsiteX127" fmla="*/ 181622 w 189841"/>
                  <a:gd name="connsiteY127" fmla="*/ 134385 h 175170"/>
                  <a:gd name="connsiteX128" fmla="*/ 181138 w 189841"/>
                  <a:gd name="connsiteY128" fmla="*/ 134788 h 175170"/>
                  <a:gd name="connsiteX129" fmla="*/ 180028 w 189841"/>
                  <a:gd name="connsiteY129" fmla="*/ 133630 h 175170"/>
                  <a:gd name="connsiteX130" fmla="*/ 179976 w 189841"/>
                  <a:gd name="connsiteY130" fmla="*/ 133026 h 175170"/>
                  <a:gd name="connsiteX131" fmla="*/ 181106 w 189841"/>
                  <a:gd name="connsiteY131" fmla="*/ 132333 h 175170"/>
                  <a:gd name="connsiteX132" fmla="*/ 108112 w 189841"/>
                  <a:gd name="connsiteY132" fmla="*/ 129062 h 175170"/>
                  <a:gd name="connsiteX133" fmla="*/ 108151 w 189841"/>
                  <a:gd name="connsiteY133" fmla="*/ 130553 h 175170"/>
                  <a:gd name="connsiteX134" fmla="*/ 108000 w 189841"/>
                  <a:gd name="connsiteY134" fmla="*/ 131087 h 175170"/>
                  <a:gd name="connsiteX135" fmla="*/ 103474 w 189841"/>
                  <a:gd name="connsiteY135" fmla="*/ 131806 h 175170"/>
                  <a:gd name="connsiteX136" fmla="*/ 103893 w 189841"/>
                  <a:gd name="connsiteY136" fmla="*/ 130097 h 175170"/>
                  <a:gd name="connsiteX137" fmla="*/ 104169 w 189841"/>
                  <a:gd name="connsiteY137" fmla="*/ 129557 h 175170"/>
                  <a:gd name="connsiteX138" fmla="*/ 105668 w 189841"/>
                  <a:gd name="connsiteY138" fmla="*/ 130352 h 175170"/>
                  <a:gd name="connsiteX139" fmla="*/ 106220 w 189841"/>
                  <a:gd name="connsiteY139" fmla="*/ 129946 h 175170"/>
                  <a:gd name="connsiteX140" fmla="*/ 106445 w 189841"/>
                  <a:gd name="connsiteY140" fmla="*/ 129476 h 175170"/>
                  <a:gd name="connsiteX141" fmla="*/ 124921 w 189841"/>
                  <a:gd name="connsiteY141" fmla="*/ 128417 h 175170"/>
                  <a:gd name="connsiteX142" fmla="*/ 127376 w 189841"/>
                  <a:gd name="connsiteY142" fmla="*/ 130240 h 175170"/>
                  <a:gd name="connsiteX143" fmla="*/ 126819 w 189841"/>
                  <a:gd name="connsiteY143" fmla="*/ 131339 h 175170"/>
                  <a:gd name="connsiteX144" fmla="*/ 126434 w 189841"/>
                  <a:gd name="connsiteY144" fmla="*/ 131737 h 175170"/>
                  <a:gd name="connsiteX145" fmla="*/ 124761 w 189841"/>
                  <a:gd name="connsiteY145" fmla="*/ 130134 h 175170"/>
                  <a:gd name="connsiteX146" fmla="*/ 124126 w 189841"/>
                  <a:gd name="connsiteY146" fmla="*/ 129197 h 175170"/>
                  <a:gd name="connsiteX147" fmla="*/ 168476 w 189841"/>
                  <a:gd name="connsiteY147" fmla="*/ 125472 h 175170"/>
                  <a:gd name="connsiteX148" fmla="*/ 170389 w 189841"/>
                  <a:gd name="connsiteY148" fmla="*/ 126393 h 175170"/>
                  <a:gd name="connsiteX149" fmla="*/ 166873 w 189841"/>
                  <a:gd name="connsiteY149" fmla="*/ 127910 h 175170"/>
                  <a:gd name="connsiteX150" fmla="*/ 165940 w 189841"/>
                  <a:gd name="connsiteY150" fmla="*/ 128712 h 175170"/>
                  <a:gd name="connsiteX151" fmla="*/ 163345 w 189841"/>
                  <a:gd name="connsiteY151" fmla="*/ 128885 h 175170"/>
                  <a:gd name="connsiteX152" fmla="*/ 161488 w 189841"/>
                  <a:gd name="connsiteY152" fmla="*/ 129993 h 175170"/>
                  <a:gd name="connsiteX153" fmla="*/ 160797 w 189841"/>
                  <a:gd name="connsiteY153" fmla="*/ 130023 h 175170"/>
                  <a:gd name="connsiteX154" fmla="*/ 161619 w 189841"/>
                  <a:gd name="connsiteY154" fmla="*/ 128797 h 175170"/>
                  <a:gd name="connsiteX155" fmla="*/ 163954 w 189841"/>
                  <a:gd name="connsiteY155" fmla="*/ 127117 h 175170"/>
                  <a:gd name="connsiteX156" fmla="*/ 167355 w 189841"/>
                  <a:gd name="connsiteY156" fmla="*/ 125637 h 175170"/>
                  <a:gd name="connsiteX157" fmla="*/ 140505 w 189841"/>
                  <a:gd name="connsiteY157" fmla="*/ 124652 h 175170"/>
                  <a:gd name="connsiteX158" fmla="*/ 141915 w 189841"/>
                  <a:gd name="connsiteY158" fmla="*/ 125533 h 175170"/>
                  <a:gd name="connsiteX159" fmla="*/ 140151 w 189841"/>
                  <a:gd name="connsiteY159" fmla="*/ 126118 h 175170"/>
                  <a:gd name="connsiteX160" fmla="*/ 137380 w 189841"/>
                  <a:gd name="connsiteY160" fmla="*/ 128386 h 175170"/>
                  <a:gd name="connsiteX161" fmla="*/ 135428 w 189841"/>
                  <a:gd name="connsiteY161" fmla="*/ 128594 h 175170"/>
                  <a:gd name="connsiteX162" fmla="*/ 134811 w 189841"/>
                  <a:gd name="connsiteY162" fmla="*/ 128403 h 175170"/>
                  <a:gd name="connsiteX163" fmla="*/ 135996 w 189841"/>
                  <a:gd name="connsiteY163" fmla="*/ 127964 h 175170"/>
                  <a:gd name="connsiteX164" fmla="*/ 136828 w 189841"/>
                  <a:gd name="connsiteY164" fmla="*/ 127498 h 175170"/>
                  <a:gd name="connsiteX165" fmla="*/ 137227 w 189841"/>
                  <a:gd name="connsiteY165" fmla="*/ 126934 h 175170"/>
                  <a:gd name="connsiteX166" fmla="*/ 139207 w 189841"/>
                  <a:gd name="connsiteY166" fmla="*/ 125943 h 175170"/>
                  <a:gd name="connsiteX167" fmla="*/ 112100 w 189841"/>
                  <a:gd name="connsiteY167" fmla="*/ 122454 h 175170"/>
                  <a:gd name="connsiteX168" fmla="*/ 113141 w 189841"/>
                  <a:gd name="connsiteY168" fmla="*/ 124351 h 175170"/>
                  <a:gd name="connsiteX169" fmla="*/ 112206 w 189841"/>
                  <a:gd name="connsiteY169" fmla="*/ 125057 h 175170"/>
                  <a:gd name="connsiteX170" fmla="*/ 111802 w 189841"/>
                  <a:gd name="connsiteY170" fmla="*/ 125168 h 175170"/>
                  <a:gd name="connsiteX171" fmla="*/ 111224 w 189841"/>
                  <a:gd name="connsiteY171" fmla="*/ 124096 h 175170"/>
                  <a:gd name="connsiteX172" fmla="*/ 111103 w 189841"/>
                  <a:gd name="connsiteY172" fmla="*/ 123096 h 175170"/>
                  <a:gd name="connsiteX173" fmla="*/ 111334 w 189841"/>
                  <a:gd name="connsiteY173" fmla="*/ 122510 h 175170"/>
                  <a:gd name="connsiteX174" fmla="*/ 160140 w 189841"/>
                  <a:gd name="connsiteY174" fmla="*/ 120840 h 175170"/>
                  <a:gd name="connsiteX175" fmla="*/ 161864 w 189841"/>
                  <a:gd name="connsiteY175" fmla="*/ 121735 h 175170"/>
                  <a:gd name="connsiteX176" fmla="*/ 162956 w 189841"/>
                  <a:gd name="connsiteY176" fmla="*/ 122814 h 175170"/>
                  <a:gd name="connsiteX177" fmla="*/ 163489 w 189841"/>
                  <a:gd name="connsiteY177" fmla="*/ 123020 h 175170"/>
                  <a:gd name="connsiteX178" fmla="*/ 163366 w 189841"/>
                  <a:gd name="connsiteY178" fmla="*/ 123671 h 175170"/>
                  <a:gd name="connsiteX179" fmla="*/ 163038 w 189841"/>
                  <a:gd name="connsiteY179" fmla="*/ 124102 h 175170"/>
                  <a:gd name="connsiteX180" fmla="*/ 160831 w 189841"/>
                  <a:gd name="connsiteY180" fmla="*/ 124453 h 175170"/>
                  <a:gd name="connsiteX181" fmla="*/ 161224 w 189841"/>
                  <a:gd name="connsiteY181" fmla="*/ 122434 h 175170"/>
                  <a:gd name="connsiteX182" fmla="*/ 123575 w 189841"/>
                  <a:gd name="connsiteY182" fmla="*/ 119280 h 175170"/>
                  <a:gd name="connsiteX183" fmla="*/ 124465 w 189841"/>
                  <a:gd name="connsiteY183" fmla="*/ 119553 h 175170"/>
                  <a:gd name="connsiteX184" fmla="*/ 124381 w 189841"/>
                  <a:gd name="connsiteY184" fmla="*/ 120919 h 175170"/>
                  <a:gd name="connsiteX185" fmla="*/ 124545 w 189841"/>
                  <a:gd name="connsiteY185" fmla="*/ 121320 h 175170"/>
                  <a:gd name="connsiteX186" fmla="*/ 122787 w 189841"/>
                  <a:gd name="connsiteY186" fmla="*/ 123281 h 175170"/>
                  <a:gd name="connsiteX187" fmla="*/ 121325 w 189841"/>
                  <a:gd name="connsiteY187" fmla="*/ 123069 h 175170"/>
                  <a:gd name="connsiteX188" fmla="*/ 120710 w 189841"/>
                  <a:gd name="connsiteY188" fmla="*/ 122171 h 175170"/>
                  <a:gd name="connsiteX189" fmla="*/ 121617 w 189841"/>
                  <a:gd name="connsiteY189" fmla="*/ 120327 h 175170"/>
                  <a:gd name="connsiteX190" fmla="*/ 129993 w 189841"/>
                  <a:gd name="connsiteY190" fmla="*/ 118062 h 175170"/>
                  <a:gd name="connsiteX191" fmla="*/ 130857 w 189841"/>
                  <a:gd name="connsiteY191" fmla="*/ 118349 h 175170"/>
                  <a:gd name="connsiteX192" fmla="*/ 131377 w 189841"/>
                  <a:gd name="connsiteY192" fmla="*/ 119179 h 175170"/>
                  <a:gd name="connsiteX193" fmla="*/ 131297 w 189841"/>
                  <a:gd name="connsiteY193" fmla="*/ 122060 h 175170"/>
                  <a:gd name="connsiteX194" fmla="*/ 130449 w 189841"/>
                  <a:gd name="connsiteY194" fmla="*/ 123885 h 175170"/>
                  <a:gd name="connsiteX195" fmla="*/ 128477 w 189841"/>
                  <a:gd name="connsiteY195" fmla="*/ 124848 h 175170"/>
                  <a:gd name="connsiteX196" fmla="*/ 127132 w 189841"/>
                  <a:gd name="connsiteY196" fmla="*/ 123458 h 175170"/>
                  <a:gd name="connsiteX197" fmla="*/ 126380 w 189841"/>
                  <a:gd name="connsiteY197" fmla="*/ 121269 h 175170"/>
                  <a:gd name="connsiteX198" fmla="*/ 106963 w 189841"/>
                  <a:gd name="connsiteY198" fmla="*/ 117710 h 175170"/>
                  <a:gd name="connsiteX199" fmla="*/ 107965 w 189841"/>
                  <a:gd name="connsiteY199" fmla="*/ 118165 h 175170"/>
                  <a:gd name="connsiteX200" fmla="*/ 108116 w 189841"/>
                  <a:gd name="connsiteY200" fmla="*/ 118793 h 175170"/>
                  <a:gd name="connsiteX201" fmla="*/ 107842 w 189841"/>
                  <a:gd name="connsiteY201" fmla="*/ 119877 h 175170"/>
                  <a:gd name="connsiteX202" fmla="*/ 107024 w 189841"/>
                  <a:gd name="connsiteY202" fmla="*/ 120260 h 175170"/>
                  <a:gd name="connsiteX203" fmla="*/ 105659 w 189841"/>
                  <a:gd name="connsiteY203" fmla="*/ 119702 h 175170"/>
                  <a:gd name="connsiteX204" fmla="*/ 106022 w 189841"/>
                  <a:gd name="connsiteY204" fmla="*/ 118304 h 175170"/>
                  <a:gd name="connsiteX205" fmla="*/ 105802 w 189841"/>
                  <a:gd name="connsiteY205" fmla="*/ 110953 h 175170"/>
                  <a:gd name="connsiteX206" fmla="*/ 106184 w 189841"/>
                  <a:gd name="connsiteY206" fmla="*/ 111607 h 175170"/>
                  <a:gd name="connsiteX207" fmla="*/ 106912 w 189841"/>
                  <a:gd name="connsiteY207" fmla="*/ 112667 h 175170"/>
                  <a:gd name="connsiteX208" fmla="*/ 105901 w 189841"/>
                  <a:gd name="connsiteY208" fmla="*/ 114289 h 175170"/>
                  <a:gd name="connsiteX209" fmla="*/ 104644 w 189841"/>
                  <a:gd name="connsiteY209" fmla="*/ 115062 h 175170"/>
                  <a:gd name="connsiteX210" fmla="*/ 105061 w 189841"/>
                  <a:gd name="connsiteY210" fmla="*/ 113294 h 175170"/>
                  <a:gd name="connsiteX211" fmla="*/ 104441 w 189841"/>
                  <a:gd name="connsiteY211" fmla="*/ 112371 h 175170"/>
                  <a:gd name="connsiteX212" fmla="*/ 104996 w 189841"/>
                  <a:gd name="connsiteY212" fmla="*/ 111586 h 175170"/>
                  <a:gd name="connsiteX213" fmla="*/ 116311 w 189841"/>
                  <a:gd name="connsiteY213" fmla="*/ 110092 h 175170"/>
                  <a:gd name="connsiteX214" fmla="*/ 117114 w 189841"/>
                  <a:gd name="connsiteY214" fmla="*/ 110485 h 175170"/>
                  <a:gd name="connsiteX215" fmla="*/ 117004 w 189841"/>
                  <a:gd name="connsiteY215" fmla="*/ 113135 h 175170"/>
                  <a:gd name="connsiteX216" fmla="*/ 116421 w 189841"/>
                  <a:gd name="connsiteY216" fmla="*/ 113112 h 175170"/>
                  <a:gd name="connsiteX217" fmla="*/ 116082 w 189841"/>
                  <a:gd name="connsiteY217" fmla="*/ 112703 h 175170"/>
                  <a:gd name="connsiteX218" fmla="*/ 116063 w 189841"/>
                  <a:gd name="connsiteY218" fmla="*/ 111689 h 175170"/>
                  <a:gd name="connsiteX219" fmla="*/ 126076 w 189841"/>
                  <a:gd name="connsiteY219" fmla="*/ 110085 h 175170"/>
                  <a:gd name="connsiteX220" fmla="*/ 128615 w 189841"/>
                  <a:gd name="connsiteY220" fmla="*/ 111057 h 175170"/>
                  <a:gd name="connsiteX221" fmla="*/ 128492 w 189841"/>
                  <a:gd name="connsiteY221" fmla="*/ 111670 h 175170"/>
                  <a:gd name="connsiteX222" fmla="*/ 127283 w 189841"/>
                  <a:gd name="connsiteY222" fmla="*/ 112383 h 175170"/>
                  <a:gd name="connsiteX223" fmla="*/ 125169 w 189841"/>
                  <a:gd name="connsiteY223" fmla="*/ 112540 h 175170"/>
                  <a:gd name="connsiteX224" fmla="*/ 125292 w 189841"/>
                  <a:gd name="connsiteY224" fmla="*/ 110592 h 175170"/>
                  <a:gd name="connsiteX225" fmla="*/ 148259 w 189841"/>
                  <a:gd name="connsiteY225" fmla="*/ 105865 h 175170"/>
                  <a:gd name="connsiteX226" fmla="*/ 147054 w 189841"/>
                  <a:gd name="connsiteY226" fmla="*/ 107265 h 175170"/>
                  <a:gd name="connsiteX227" fmla="*/ 145020 w 189841"/>
                  <a:gd name="connsiteY227" fmla="*/ 108570 h 175170"/>
                  <a:gd name="connsiteX228" fmla="*/ 141138 w 189841"/>
                  <a:gd name="connsiteY228" fmla="*/ 109568 h 175170"/>
                  <a:gd name="connsiteX229" fmla="*/ 140101 w 189841"/>
                  <a:gd name="connsiteY229" fmla="*/ 109666 h 175170"/>
                  <a:gd name="connsiteX230" fmla="*/ 140418 w 189841"/>
                  <a:gd name="connsiteY230" fmla="*/ 108645 h 175170"/>
                  <a:gd name="connsiteX231" fmla="*/ 142399 w 189841"/>
                  <a:gd name="connsiteY231" fmla="*/ 106873 h 175170"/>
                  <a:gd name="connsiteX232" fmla="*/ 145167 w 189841"/>
                  <a:gd name="connsiteY232" fmla="*/ 106786 h 175170"/>
                  <a:gd name="connsiteX233" fmla="*/ 147689 w 189841"/>
                  <a:gd name="connsiteY233" fmla="*/ 105898 h 175170"/>
                  <a:gd name="connsiteX234" fmla="*/ 119248 w 189841"/>
                  <a:gd name="connsiteY234" fmla="*/ 105703 h 175170"/>
                  <a:gd name="connsiteX235" fmla="*/ 120408 w 189841"/>
                  <a:gd name="connsiteY235" fmla="*/ 106538 h 175170"/>
                  <a:gd name="connsiteX236" fmla="*/ 123362 w 189841"/>
                  <a:gd name="connsiteY236" fmla="*/ 106981 h 175170"/>
                  <a:gd name="connsiteX237" fmla="*/ 124035 w 189841"/>
                  <a:gd name="connsiteY237" fmla="*/ 107775 h 175170"/>
                  <a:gd name="connsiteX238" fmla="*/ 123215 w 189841"/>
                  <a:gd name="connsiteY238" fmla="*/ 109423 h 175170"/>
                  <a:gd name="connsiteX239" fmla="*/ 121835 w 189841"/>
                  <a:gd name="connsiteY239" fmla="*/ 109169 h 175170"/>
                  <a:gd name="connsiteX240" fmla="*/ 119527 w 189841"/>
                  <a:gd name="connsiteY240" fmla="*/ 107396 h 175170"/>
                  <a:gd name="connsiteX241" fmla="*/ 118738 w 189841"/>
                  <a:gd name="connsiteY241" fmla="*/ 106591 h 175170"/>
                  <a:gd name="connsiteX242" fmla="*/ 118300 w 189841"/>
                  <a:gd name="connsiteY242" fmla="*/ 105799 h 175170"/>
                  <a:gd name="connsiteX243" fmla="*/ 104648 w 189841"/>
                  <a:gd name="connsiteY243" fmla="*/ 105651 h 175170"/>
                  <a:gd name="connsiteX244" fmla="*/ 105128 w 189841"/>
                  <a:gd name="connsiteY244" fmla="*/ 106512 h 175170"/>
                  <a:gd name="connsiteX245" fmla="*/ 104136 w 189841"/>
                  <a:gd name="connsiteY245" fmla="*/ 108356 h 175170"/>
                  <a:gd name="connsiteX246" fmla="*/ 102655 w 189841"/>
                  <a:gd name="connsiteY246" fmla="*/ 109597 h 175170"/>
                  <a:gd name="connsiteX247" fmla="*/ 102401 w 189841"/>
                  <a:gd name="connsiteY247" fmla="*/ 107736 h 175170"/>
                  <a:gd name="connsiteX248" fmla="*/ 103350 w 189841"/>
                  <a:gd name="connsiteY248" fmla="*/ 105778 h 175170"/>
                  <a:gd name="connsiteX249" fmla="*/ 158719 w 189841"/>
                  <a:gd name="connsiteY249" fmla="*/ 102358 h 175170"/>
                  <a:gd name="connsiteX250" fmla="*/ 161438 w 189841"/>
                  <a:gd name="connsiteY250" fmla="*/ 103201 h 175170"/>
                  <a:gd name="connsiteX251" fmla="*/ 162194 w 189841"/>
                  <a:gd name="connsiteY251" fmla="*/ 103111 h 175170"/>
                  <a:gd name="connsiteX252" fmla="*/ 163479 w 189841"/>
                  <a:gd name="connsiteY252" fmla="*/ 103417 h 175170"/>
                  <a:gd name="connsiteX253" fmla="*/ 163820 w 189841"/>
                  <a:gd name="connsiteY253" fmla="*/ 104971 h 175170"/>
                  <a:gd name="connsiteX254" fmla="*/ 162118 w 189841"/>
                  <a:gd name="connsiteY254" fmla="*/ 105196 h 175170"/>
                  <a:gd name="connsiteX255" fmla="*/ 159173 w 189841"/>
                  <a:gd name="connsiteY255" fmla="*/ 106622 h 175170"/>
                  <a:gd name="connsiteX256" fmla="*/ 157920 w 189841"/>
                  <a:gd name="connsiteY256" fmla="*/ 106309 h 175170"/>
                  <a:gd name="connsiteX257" fmla="*/ 156422 w 189841"/>
                  <a:gd name="connsiteY257" fmla="*/ 105069 h 175170"/>
                  <a:gd name="connsiteX258" fmla="*/ 154042 w 189841"/>
                  <a:gd name="connsiteY258" fmla="*/ 104940 h 175170"/>
                  <a:gd name="connsiteX259" fmla="*/ 153338 w 189841"/>
                  <a:gd name="connsiteY259" fmla="*/ 104602 h 175170"/>
                  <a:gd name="connsiteX260" fmla="*/ 154612 w 189841"/>
                  <a:gd name="connsiteY260" fmla="*/ 103140 h 175170"/>
                  <a:gd name="connsiteX261" fmla="*/ 156927 w 189841"/>
                  <a:gd name="connsiteY261" fmla="*/ 102400 h 175170"/>
                  <a:gd name="connsiteX262" fmla="*/ 23108 w 189841"/>
                  <a:gd name="connsiteY262" fmla="*/ 99333 h 175170"/>
                  <a:gd name="connsiteX263" fmla="*/ 24593 w 189841"/>
                  <a:gd name="connsiteY263" fmla="*/ 101294 h 175170"/>
                  <a:gd name="connsiteX264" fmla="*/ 26388 w 189841"/>
                  <a:gd name="connsiteY264" fmla="*/ 101608 h 175170"/>
                  <a:gd name="connsiteX265" fmla="*/ 27463 w 189841"/>
                  <a:gd name="connsiteY265" fmla="*/ 102513 h 175170"/>
                  <a:gd name="connsiteX266" fmla="*/ 29795 w 189841"/>
                  <a:gd name="connsiteY266" fmla="*/ 105004 h 175170"/>
                  <a:gd name="connsiteX267" fmla="*/ 27919 w 189841"/>
                  <a:gd name="connsiteY267" fmla="*/ 104387 h 175170"/>
                  <a:gd name="connsiteX268" fmla="*/ 25917 w 189841"/>
                  <a:gd name="connsiteY268" fmla="*/ 106110 h 175170"/>
                  <a:gd name="connsiteX269" fmla="*/ 23380 w 189841"/>
                  <a:gd name="connsiteY269" fmla="*/ 104097 h 175170"/>
                  <a:gd name="connsiteX270" fmla="*/ 21860 w 189841"/>
                  <a:gd name="connsiteY270" fmla="*/ 102058 h 175170"/>
                  <a:gd name="connsiteX271" fmla="*/ 21516 w 189841"/>
                  <a:gd name="connsiteY271" fmla="*/ 101241 h 175170"/>
                  <a:gd name="connsiteX272" fmla="*/ 113744 w 189841"/>
                  <a:gd name="connsiteY272" fmla="*/ 97780 h 175170"/>
                  <a:gd name="connsiteX273" fmla="*/ 115173 w 189841"/>
                  <a:gd name="connsiteY273" fmla="*/ 99739 h 175170"/>
                  <a:gd name="connsiteX274" fmla="*/ 117412 w 189841"/>
                  <a:gd name="connsiteY274" fmla="*/ 99967 h 175170"/>
                  <a:gd name="connsiteX275" fmla="*/ 117238 w 189841"/>
                  <a:gd name="connsiteY275" fmla="*/ 101174 h 175170"/>
                  <a:gd name="connsiteX276" fmla="*/ 117946 w 189841"/>
                  <a:gd name="connsiteY276" fmla="*/ 102729 h 175170"/>
                  <a:gd name="connsiteX277" fmla="*/ 118194 w 189841"/>
                  <a:gd name="connsiteY277" fmla="*/ 103684 h 175170"/>
                  <a:gd name="connsiteX278" fmla="*/ 117542 w 189841"/>
                  <a:gd name="connsiteY278" fmla="*/ 105403 h 175170"/>
                  <a:gd name="connsiteX279" fmla="*/ 115814 w 189841"/>
                  <a:gd name="connsiteY279" fmla="*/ 103405 h 175170"/>
                  <a:gd name="connsiteX280" fmla="*/ 113923 w 189841"/>
                  <a:gd name="connsiteY280" fmla="*/ 102035 h 175170"/>
                  <a:gd name="connsiteX281" fmla="*/ 113215 w 189841"/>
                  <a:gd name="connsiteY281" fmla="*/ 100840 h 175170"/>
                  <a:gd name="connsiteX282" fmla="*/ 112062 w 189841"/>
                  <a:gd name="connsiteY282" fmla="*/ 100118 h 175170"/>
                  <a:gd name="connsiteX283" fmla="*/ 111748 w 189841"/>
                  <a:gd name="connsiteY283" fmla="*/ 98509 h 175170"/>
                  <a:gd name="connsiteX284" fmla="*/ 113146 w 189841"/>
                  <a:gd name="connsiteY284" fmla="*/ 97847 h 175170"/>
                  <a:gd name="connsiteX285" fmla="*/ 84849 w 189841"/>
                  <a:gd name="connsiteY285" fmla="*/ 97755 h 175170"/>
                  <a:gd name="connsiteX286" fmla="*/ 85553 w 189841"/>
                  <a:gd name="connsiteY286" fmla="*/ 97885 h 175170"/>
                  <a:gd name="connsiteX287" fmla="*/ 85981 w 189841"/>
                  <a:gd name="connsiteY287" fmla="*/ 98290 h 175170"/>
                  <a:gd name="connsiteX288" fmla="*/ 86337 w 189841"/>
                  <a:gd name="connsiteY288" fmla="*/ 99426 h 175170"/>
                  <a:gd name="connsiteX289" fmla="*/ 85462 w 189841"/>
                  <a:gd name="connsiteY289" fmla="*/ 100060 h 175170"/>
                  <a:gd name="connsiteX290" fmla="*/ 84475 w 189841"/>
                  <a:gd name="connsiteY290" fmla="*/ 100028 h 175170"/>
                  <a:gd name="connsiteX291" fmla="*/ 83778 w 189841"/>
                  <a:gd name="connsiteY291" fmla="*/ 99795 h 175170"/>
                  <a:gd name="connsiteX292" fmla="*/ 83426 w 189841"/>
                  <a:gd name="connsiteY292" fmla="*/ 99289 h 175170"/>
                  <a:gd name="connsiteX293" fmla="*/ 83862 w 189841"/>
                  <a:gd name="connsiteY293" fmla="*/ 99047 h 175170"/>
                  <a:gd name="connsiteX294" fmla="*/ 84374 w 189841"/>
                  <a:gd name="connsiteY294" fmla="*/ 98030 h 175170"/>
                  <a:gd name="connsiteX295" fmla="*/ 20270 w 189841"/>
                  <a:gd name="connsiteY295" fmla="*/ 85327 h 175170"/>
                  <a:gd name="connsiteX296" fmla="*/ 21357 w 189841"/>
                  <a:gd name="connsiteY296" fmla="*/ 87684 h 175170"/>
                  <a:gd name="connsiteX297" fmla="*/ 21631 w 189841"/>
                  <a:gd name="connsiteY297" fmla="*/ 90652 h 175170"/>
                  <a:gd name="connsiteX298" fmla="*/ 23190 w 189841"/>
                  <a:gd name="connsiteY298" fmla="*/ 91209 h 175170"/>
                  <a:gd name="connsiteX299" fmla="*/ 25261 w 189841"/>
                  <a:gd name="connsiteY299" fmla="*/ 93882 h 175170"/>
                  <a:gd name="connsiteX300" fmla="*/ 25082 w 189841"/>
                  <a:gd name="connsiteY300" fmla="*/ 95249 h 175170"/>
                  <a:gd name="connsiteX301" fmla="*/ 24652 w 189841"/>
                  <a:gd name="connsiteY301" fmla="*/ 95717 h 175170"/>
                  <a:gd name="connsiteX302" fmla="*/ 21221 w 189841"/>
                  <a:gd name="connsiteY302" fmla="*/ 94456 h 175170"/>
                  <a:gd name="connsiteX303" fmla="*/ 20398 w 189841"/>
                  <a:gd name="connsiteY303" fmla="*/ 95022 h 175170"/>
                  <a:gd name="connsiteX304" fmla="*/ 19394 w 189841"/>
                  <a:gd name="connsiteY304" fmla="*/ 94792 h 175170"/>
                  <a:gd name="connsiteX305" fmla="*/ 18774 w 189841"/>
                  <a:gd name="connsiteY305" fmla="*/ 93316 h 175170"/>
                  <a:gd name="connsiteX306" fmla="*/ 18845 w 189841"/>
                  <a:gd name="connsiteY306" fmla="*/ 92797 h 175170"/>
                  <a:gd name="connsiteX307" fmla="*/ 18284 w 189841"/>
                  <a:gd name="connsiteY307" fmla="*/ 91913 h 175170"/>
                  <a:gd name="connsiteX308" fmla="*/ 17815 w 189841"/>
                  <a:gd name="connsiteY308" fmla="*/ 91518 h 175170"/>
                  <a:gd name="connsiteX309" fmla="*/ 16464 w 189841"/>
                  <a:gd name="connsiteY309" fmla="*/ 92692 h 175170"/>
                  <a:gd name="connsiteX310" fmla="*/ 15612 w 189841"/>
                  <a:gd name="connsiteY310" fmla="*/ 92912 h 175170"/>
                  <a:gd name="connsiteX311" fmla="*/ 15606 w 189841"/>
                  <a:gd name="connsiteY311" fmla="*/ 91837 h 175170"/>
                  <a:gd name="connsiteX312" fmla="*/ 16854 w 189841"/>
                  <a:gd name="connsiteY312" fmla="*/ 88881 h 175170"/>
                  <a:gd name="connsiteX313" fmla="*/ 17437 w 189841"/>
                  <a:gd name="connsiteY313" fmla="*/ 88382 h 175170"/>
                  <a:gd name="connsiteX314" fmla="*/ 18463 w 189841"/>
                  <a:gd name="connsiteY314" fmla="*/ 89358 h 175170"/>
                  <a:gd name="connsiteX315" fmla="*/ 19307 w 189841"/>
                  <a:gd name="connsiteY315" fmla="*/ 88995 h 175170"/>
                  <a:gd name="connsiteX316" fmla="*/ 19942 w 189841"/>
                  <a:gd name="connsiteY316" fmla="*/ 87396 h 175170"/>
                  <a:gd name="connsiteX317" fmla="*/ 19985 w 189841"/>
                  <a:gd name="connsiteY317" fmla="*/ 85801 h 175170"/>
                  <a:gd name="connsiteX318" fmla="*/ 22184 w 189841"/>
                  <a:gd name="connsiteY318" fmla="*/ 85094 h 175170"/>
                  <a:gd name="connsiteX319" fmla="*/ 22739 w 189841"/>
                  <a:gd name="connsiteY319" fmla="*/ 85292 h 175170"/>
                  <a:gd name="connsiteX320" fmla="*/ 23324 w 189841"/>
                  <a:gd name="connsiteY320" fmla="*/ 85933 h 175170"/>
                  <a:gd name="connsiteX321" fmla="*/ 23319 w 189841"/>
                  <a:gd name="connsiteY321" fmla="*/ 86588 h 175170"/>
                  <a:gd name="connsiteX322" fmla="*/ 23553 w 189841"/>
                  <a:gd name="connsiteY322" fmla="*/ 87290 h 175170"/>
                  <a:gd name="connsiteX323" fmla="*/ 24162 w 189841"/>
                  <a:gd name="connsiteY323" fmla="*/ 88136 h 175170"/>
                  <a:gd name="connsiteX324" fmla="*/ 24593 w 189841"/>
                  <a:gd name="connsiteY324" fmla="*/ 89070 h 175170"/>
                  <a:gd name="connsiteX325" fmla="*/ 23501 w 189841"/>
                  <a:gd name="connsiteY325" fmla="*/ 89348 h 175170"/>
                  <a:gd name="connsiteX326" fmla="*/ 22110 w 189841"/>
                  <a:gd name="connsiteY326" fmla="*/ 86887 h 175170"/>
                  <a:gd name="connsiteX327" fmla="*/ 21607 w 189841"/>
                  <a:gd name="connsiteY327" fmla="*/ 85189 h 175170"/>
                  <a:gd name="connsiteX328" fmla="*/ 140766 w 189841"/>
                  <a:gd name="connsiteY328" fmla="*/ 82063 h 175170"/>
                  <a:gd name="connsiteX329" fmla="*/ 142932 w 189841"/>
                  <a:gd name="connsiteY329" fmla="*/ 83533 h 175170"/>
                  <a:gd name="connsiteX330" fmla="*/ 144036 w 189841"/>
                  <a:gd name="connsiteY330" fmla="*/ 83634 h 175170"/>
                  <a:gd name="connsiteX331" fmla="*/ 143612 w 189841"/>
                  <a:gd name="connsiteY331" fmla="*/ 85038 h 175170"/>
                  <a:gd name="connsiteX332" fmla="*/ 143798 w 189841"/>
                  <a:gd name="connsiteY332" fmla="*/ 85494 h 175170"/>
                  <a:gd name="connsiteX333" fmla="*/ 143962 w 189841"/>
                  <a:gd name="connsiteY333" fmla="*/ 89751 h 175170"/>
                  <a:gd name="connsiteX334" fmla="*/ 142939 w 189841"/>
                  <a:gd name="connsiteY334" fmla="*/ 90350 h 175170"/>
                  <a:gd name="connsiteX335" fmla="*/ 142770 w 189841"/>
                  <a:gd name="connsiteY335" fmla="*/ 91518 h 175170"/>
                  <a:gd name="connsiteX336" fmla="*/ 142569 w 189841"/>
                  <a:gd name="connsiteY336" fmla="*/ 91932 h 175170"/>
                  <a:gd name="connsiteX337" fmla="*/ 140458 w 189841"/>
                  <a:gd name="connsiteY337" fmla="*/ 93383 h 175170"/>
                  <a:gd name="connsiteX338" fmla="*/ 138100 w 189841"/>
                  <a:gd name="connsiteY338" fmla="*/ 91283 h 175170"/>
                  <a:gd name="connsiteX339" fmla="*/ 137711 w 189841"/>
                  <a:gd name="connsiteY339" fmla="*/ 90607 h 175170"/>
                  <a:gd name="connsiteX340" fmla="*/ 139442 w 189841"/>
                  <a:gd name="connsiteY340" fmla="*/ 89759 h 175170"/>
                  <a:gd name="connsiteX341" fmla="*/ 140300 w 189841"/>
                  <a:gd name="connsiteY341" fmla="*/ 88451 h 175170"/>
                  <a:gd name="connsiteX342" fmla="*/ 139604 w 189841"/>
                  <a:gd name="connsiteY342" fmla="*/ 86844 h 175170"/>
                  <a:gd name="connsiteX343" fmla="*/ 137201 w 189841"/>
                  <a:gd name="connsiteY343" fmla="*/ 84466 h 175170"/>
                  <a:gd name="connsiteX344" fmla="*/ 137087 w 189841"/>
                  <a:gd name="connsiteY344" fmla="*/ 82776 h 175170"/>
                  <a:gd name="connsiteX345" fmla="*/ 23166 w 189841"/>
                  <a:gd name="connsiteY345" fmla="*/ 75808 h 175170"/>
                  <a:gd name="connsiteX346" fmla="*/ 23730 w 189841"/>
                  <a:gd name="connsiteY346" fmla="*/ 76971 h 175170"/>
                  <a:gd name="connsiteX347" fmla="*/ 23624 w 189841"/>
                  <a:gd name="connsiteY347" fmla="*/ 81119 h 175170"/>
                  <a:gd name="connsiteX348" fmla="*/ 23002 w 189841"/>
                  <a:gd name="connsiteY348" fmla="*/ 81883 h 175170"/>
                  <a:gd name="connsiteX349" fmla="*/ 22143 w 189841"/>
                  <a:gd name="connsiteY349" fmla="*/ 82082 h 175170"/>
                  <a:gd name="connsiteX350" fmla="*/ 21402 w 189841"/>
                  <a:gd name="connsiteY350" fmla="*/ 81946 h 175170"/>
                  <a:gd name="connsiteX351" fmla="*/ 20730 w 189841"/>
                  <a:gd name="connsiteY351" fmla="*/ 82063 h 175170"/>
                  <a:gd name="connsiteX352" fmla="*/ 20083 w 189841"/>
                  <a:gd name="connsiteY352" fmla="*/ 82556 h 175170"/>
                  <a:gd name="connsiteX353" fmla="*/ 20154 w 189841"/>
                  <a:gd name="connsiteY353" fmla="*/ 80513 h 175170"/>
                  <a:gd name="connsiteX354" fmla="*/ 20918 w 189841"/>
                  <a:gd name="connsiteY354" fmla="*/ 77978 h 175170"/>
                  <a:gd name="connsiteX355" fmla="*/ 21851 w 189841"/>
                  <a:gd name="connsiteY355" fmla="*/ 76496 h 175170"/>
                  <a:gd name="connsiteX356" fmla="*/ 107004 w 189841"/>
                  <a:gd name="connsiteY356" fmla="*/ 72294 h 175170"/>
                  <a:gd name="connsiteX357" fmla="*/ 108738 w 189841"/>
                  <a:gd name="connsiteY357" fmla="*/ 73277 h 175170"/>
                  <a:gd name="connsiteX358" fmla="*/ 109118 w 189841"/>
                  <a:gd name="connsiteY358" fmla="*/ 74914 h 175170"/>
                  <a:gd name="connsiteX359" fmla="*/ 111185 w 189841"/>
                  <a:gd name="connsiteY359" fmla="*/ 76712 h 175170"/>
                  <a:gd name="connsiteX360" fmla="*/ 108848 w 189841"/>
                  <a:gd name="connsiteY360" fmla="*/ 77341 h 175170"/>
                  <a:gd name="connsiteX361" fmla="*/ 108228 w 189841"/>
                  <a:gd name="connsiteY361" fmla="*/ 77242 h 175170"/>
                  <a:gd name="connsiteX362" fmla="*/ 108749 w 189841"/>
                  <a:gd name="connsiteY362" fmla="*/ 76448 h 175170"/>
                  <a:gd name="connsiteX363" fmla="*/ 108790 w 189841"/>
                  <a:gd name="connsiteY363" fmla="*/ 76114 h 175170"/>
                  <a:gd name="connsiteX364" fmla="*/ 106460 w 189841"/>
                  <a:gd name="connsiteY364" fmla="*/ 74662 h 175170"/>
                  <a:gd name="connsiteX365" fmla="*/ 106734 w 189841"/>
                  <a:gd name="connsiteY365" fmla="*/ 72775 h 175170"/>
                  <a:gd name="connsiteX366" fmla="*/ 81068 w 189841"/>
                  <a:gd name="connsiteY366" fmla="*/ 70881 h 175170"/>
                  <a:gd name="connsiteX367" fmla="*/ 83340 w 189841"/>
                  <a:gd name="connsiteY367" fmla="*/ 72853 h 175170"/>
                  <a:gd name="connsiteX368" fmla="*/ 84590 w 189841"/>
                  <a:gd name="connsiteY368" fmla="*/ 75656 h 175170"/>
                  <a:gd name="connsiteX369" fmla="*/ 85762 w 189841"/>
                  <a:gd name="connsiteY369" fmla="*/ 76602 h 175170"/>
                  <a:gd name="connsiteX370" fmla="*/ 88222 w 189841"/>
                  <a:gd name="connsiteY370" fmla="*/ 77718 h 175170"/>
                  <a:gd name="connsiteX371" fmla="*/ 89377 w 189841"/>
                  <a:gd name="connsiteY371" fmla="*/ 77860 h 175170"/>
                  <a:gd name="connsiteX372" fmla="*/ 93573 w 189841"/>
                  <a:gd name="connsiteY372" fmla="*/ 79875 h 175170"/>
                  <a:gd name="connsiteX373" fmla="*/ 98455 w 189841"/>
                  <a:gd name="connsiteY373" fmla="*/ 80277 h 175170"/>
                  <a:gd name="connsiteX374" fmla="*/ 99086 w 189841"/>
                  <a:gd name="connsiteY374" fmla="*/ 80857 h 175170"/>
                  <a:gd name="connsiteX375" fmla="*/ 99686 w 189841"/>
                  <a:gd name="connsiteY375" fmla="*/ 82409 h 175170"/>
                  <a:gd name="connsiteX376" fmla="*/ 100682 w 189841"/>
                  <a:gd name="connsiteY376" fmla="*/ 83626 h 175170"/>
                  <a:gd name="connsiteX377" fmla="*/ 100932 w 189841"/>
                  <a:gd name="connsiteY377" fmla="*/ 84573 h 175170"/>
                  <a:gd name="connsiteX378" fmla="*/ 100412 w 189841"/>
                  <a:gd name="connsiteY378" fmla="*/ 85623 h 175170"/>
                  <a:gd name="connsiteX379" fmla="*/ 101133 w 189841"/>
                  <a:gd name="connsiteY379" fmla="*/ 88834 h 175170"/>
                  <a:gd name="connsiteX380" fmla="*/ 102364 w 189841"/>
                  <a:gd name="connsiteY380" fmla="*/ 91881 h 175170"/>
                  <a:gd name="connsiteX381" fmla="*/ 104219 w 189841"/>
                  <a:gd name="connsiteY381" fmla="*/ 93358 h 175170"/>
                  <a:gd name="connsiteX382" fmla="*/ 106525 w 189841"/>
                  <a:gd name="connsiteY382" fmla="*/ 93804 h 175170"/>
                  <a:gd name="connsiteX383" fmla="*/ 108721 w 189841"/>
                  <a:gd name="connsiteY383" fmla="*/ 93743 h 175170"/>
                  <a:gd name="connsiteX384" fmla="*/ 109276 w 189841"/>
                  <a:gd name="connsiteY384" fmla="*/ 94347 h 175170"/>
                  <a:gd name="connsiteX385" fmla="*/ 109058 w 189841"/>
                  <a:gd name="connsiteY385" fmla="*/ 97010 h 175170"/>
                  <a:gd name="connsiteX386" fmla="*/ 108129 w 189841"/>
                  <a:gd name="connsiteY386" fmla="*/ 98046 h 175170"/>
                  <a:gd name="connsiteX387" fmla="*/ 107374 w 189841"/>
                  <a:gd name="connsiteY387" fmla="*/ 98298 h 175170"/>
                  <a:gd name="connsiteX388" fmla="*/ 106717 w 189841"/>
                  <a:gd name="connsiteY388" fmla="*/ 98026 h 175170"/>
                  <a:gd name="connsiteX389" fmla="*/ 106123 w 189841"/>
                  <a:gd name="connsiteY389" fmla="*/ 97399 h 175170"/>
                  <a:gd name="connsiteX390" fmla="*/ 105476 w 189841"/>
                  <a:gd name="connsiteY390" fmla="*/ 97103 h 175170"/>
                  <a:gd name="connsiteX391" fmla="*/ 104214 w 189841"/>
                  <a:gd name="connsiteY391" fmla="*/ 97051 h 175170"/>
                  <a:gd name="connsiteX392" fmla="*/ 103292 w 189841"/>
                  <a:gd name="connsiteY392" fmla="*/ 95979 h 175170"/>
                  <a:gd name="connsiteX393" fmla="*/ 100954 w 189841"/>
                  <a:gd name="connsiteY393" fmla="*/ 94512 h 175170"/>
                  <a:gd name="connsiteX394" fmla="*/ 100524 w 189841"/>
                  <a:gd name="connsiteY394" fmla="*/ 93637 h 175170"/>
                  <a:gd name="connsiteX395" fmla="*/ 100446 w 189841"/>
                  <a:gd name="connsiteY395" fmla="*/ 92285 h 175170"/>
                  <a:gd name="connsiteX396" fmla="*/ 99453 w 189841"/>
                  <a:gd name="connsiteY396" fmla="*/ 91289 h 175170"/>
                  <a:gd name="connsiteX397" fmla="*/ 98540 w 189841"/>
                  <a:gd name="connsiteY397" fmla="*/ 89393 h 175170"/>
                  <a:gd name="connsiteX398" fmla="*/ 97671 w 189841"/>
                  <a:gd name="connsiteY398" fmla="*/ 88870 h 175170"/>
                  <a:gd name="connsiteX399" fmla="*/ 97192 w 189841"/>
                  <a:gd name="connsiteY399" fmla="*/ 87921 h 175170"/>
                  <a:gd name="connsiteX400" fmla="*/ 97153 w 189841"/>
                  <a:gd name="connsiteY400" fmla="*/ 87513 h 175170"/>
                  <a:gd name="connsiteX401" fmla="*/ 93750 w 189841"/>
                  <a:gd name="connsiteY401" fmla="*/ 87237 h 175170"/>
                  <a:gd name="connsiteX402" fmla="*/ 90932 w 189841"/>
                  <a:gd name="connsiteY402" fmla="*/ 87224 h 175170"/>
                  <a:gd name="connsiteX403" fmla="*/ 88544 w 189841"/>
                  <a:gd name="connsiteY403" fmla="*/ 86147 h 175170"/>
                  <a:gd name="connsiteX404" fmla="*/ 87805 w 189841"/>
                  <a:gd name="connsiteY404" fmla="*/ 83329 h 175170"/>
                  <a:gd name="connsiteX405" fmla="*/ 86389 w 189841"/>
                  <a:gd name="connsiteY405" fmla="*/ 82571 h 175170"/>
                  <a:gd name="connsiteX406" fmla="*/ 85326 w 189841"/>
                  <a:gd name="connsiteY406" fmla="*/ 81773 h 175170"/>
                  <a:gd name="connsiteX407" fmla="*/ 84441 w 189841"/>
                  <a:gd name="connsiteY407" fmla="*/ 80667 h 175170"/>
                  <a:gd name="connsiteX408" fmla="*/ 82204 w 189841"/>
                  <a:gd name="connsiteY408" fmla="*/ 78627 h 175170"/>
                  <a:gd name="connsiteX409" fmla="*/ 79729 w 189841"/>
                  <a:gd name="connsiteY409" fmla="*/ 76918 h 175170"/>
                  <a:gd name="connsiteX410" fmla="*/ 77337 w 189841"/>
                  <a:gd name="connsiteY410" fmla="*/ 75793 h 175170"/>
                  <a:gd name="connsiteX411" fmla="*/ 74797 w 189841"/>
                  <a:gd name="connsiteY411" fmla="*/ 75055 h 175170"/>
                  <a:gd name="connsiteX412" fmla="*/ 72733 w 189841"/>
                  <a:gd name="connsiteY412" fmla="*/ 75926 h 175170"/>
                  <a:gd name="connsiteX413" fmla="*/ 71530 w 189841"/>
                  <a:gd name="connsiteY413" fmla="*/ 75719 h 175170"/>
                  <a:gd name="connsiteX414" fmla="*/ 71286 w 189841"/>
                  <a:gd name="connsiteY414" fmla="*/ 75130 h 175170"/>
                  <a:gd name="connsiteX415" fmla="*/ 73851 w 189841"/>
                  <a:gd name="connsiteY415" fmla="*/ 73957 h 175170"/>
                  <a:gd name="connsiteX416" fmla="*/ 77378 w 189841"/>
                  <a:gd name="connsiteY416" fmla="*/ 71714 h 175170"/>
                  <a:gd name="connsiteX417" fmla="*/ 79863 w 189841"/>
                  <a:gd name="connsiteY417" fmla="*/ 70973 h 175170"/>
                  <a:gd name="connsiteX418" fmla="*/ 87287 w 189841"/>
                  <a:gd name="connsiteY418" fmla="*/ 66387 h 175170"/>
                  <a:gd name="connsiteX419" fmla="*/ 91396 w 189841"/>
                  <a:gd name="connsiteY419" fmla="*/ 68825 h 175170"/>
                  <a:gd name="connsiteX420" fmla="*/ 90409 w 189841"/>
                  <a:gd name="connsiteY420" fmla="*/ 69700 h 175170"/>
                  <a:gd name="connsiteX421" fmla="*/ 88883 w 189841"/>
                  <a:gd name="connsiteY421" fmla="*/ 69317 h 175170"/>
                  <a:gd name="connsiteX422" fmla="*/ 95622 w 189841"/>
                  <a:gd name="connsiteY422" fmla="*/ 64855 h 175170"/>
                  <a:gd name="connsiteX423" fmla="*/ 94933 w 189841"/>
                  <a:gd name="connsiteY423" fmla="*/ 66595 h 175170"/>
                  <a:gd name="connsiteX424" fmla="*/ 93789 w 189841"/>
                  <a:gd name="connsiteY424" fmla="*/ 67688 h 175170"/>
                  <a:gd name="connsiteX425" fmla="*/ 92755 w 189841"/>
                  <a:gd name="connsiteY425" fmla="*/ 67992 h 175170"/>
                  <a:gd name="connsiteX426" fmla="*/ 93791 w 189841"/>
                  <a:gd name="connsiteY426" fmla="*/ 65926 h 175170"/>
                  <a:gd name="connsiteX427" fmla="*/ 148180 w 189841"/>
                  <a:gd name="connsiteY427" fmla="*/ 61866 h 175170"/>
                  <a:gd name="connsiteX428" fmla="*/ 149559 w 189841"/>
                  <a:gd name="connsiteY428" fmla="*/ 63255 h 175170"/>
                  <a:gd name="connsiteX429" fmla="*/ 149175 w 189841"/>
                  <a:gd name="connsiteY429" fmla="*/ 64793 h 175170"/>
                  <a:gd name="connsiteX430" fmla="*/ 152233 w 189841"/>
                  <a:gd name="connsiteY430" fmla="*/ 67340 h 175170"/>
                  <a:gd name="connsiteX431" fmla="*/ 153276 w 189841"/>
                  <a:gd name="connsiteY431" fmla="*/ 68951 h 175170"/>
                  <a:gd name="connsiteX432" fmla="*/ 153660 w 189841"/>
                  <a:gd name="connsiteY432" fmla="*/ 70521 h 175170"/>
                  <a:gd name="connsiteX433" fmla="*/ 153403 w 189841"/>
                  <a:gd name="connsiteY433" fmla="*/ 70971 h 175170"/>
                  <a:gd name="connsiteX434" fmla="*/ 152243 w 189841"/>
                  <a:gd name="connsiteY434" fmla="*/ 70120 h 175170"/>
                  <a:gd name="connsiteX435" fmla="*/ 151296 w 189841"/>
                  <a:gd name="connsiteY435" fmla="*/ 69849 h 175170"/>
                  <a:gd name="connsiteX436" fmla="*/ 151615 w 189841"/>
                  <a:gd name="connsiteY436" fmla="*/ 70971 h 175170"/>
                  <a:gd name="connsiteX437" fmla="*/ 152589 w 189841"/>
                  <a:gd name="connsiteY437" fmla="*/ 71935 h 175170"/>
                  <a:gd name="connsiteX438" fmla="*/ 150855 w 189841"/>
                  <a:gd name="connsiteY438" fmla="*/ 72487 h 175170"/>
                  <a:gd name="connsiteX439" fmla="*/ 149117 w 189841"/>
                  <a:gd name="connsiteY439" fmla="*/ 72458 h 175170"/>
                  <a:gd name="connsiteX440" fmla="*/ 144046 w 189841"/>
                  <a:gd name="connsiteY440" fmla="*/ 71115 h 175170"/>
                  <a:gd name="connsiteX441" fmla="*/ 142876 w 189841"/>
                  <a:gd name="connsiteY441" fmla="*/ 69688 h 175170"/>
                  <a:gd name="connsiteX442" fmla="*/ 145910 w 189841"/>
                  <a:gd name="connsiteY442" fmla="*/ 67538 h 175170"/>
                  <a:gd name="connsiteX443" fmla="*/ 146530 w 189841"/>
                  <a:gd name="connsiteY443" fmla="*/ 66672 h 175170"/>
                  <a:gd name="connsiteX444" fmla="*/ 144381 w 189841"/>
                  <a:gd name="connsiteY444" fmla="*/ 66757 h 175170"/>
                  <a:gd name="connsiteX445" fmla="*/ 142090 w 189841"/>
                  <a:gd name="connsiteY445" fmla="*/ 69311 h 175170"/>
                  <a:gd name="connsiteX446" fmla="*/ 138417 w 189841"/>
                  <a:gd name="connsiteY446" fmla="*/ 68189 h 175170"/>
                  <a:gd name="connsiteX447" fmla="*/ 137294 w 189841"/>
                  <a:gd name="connsiteY447" fmla="*/ 67162 h 175170"/>
                  <a:gd name="connsiteX448" fmla="*/ 137043 w 189841"/>
                  <a:gd name="connsiteY448" fmla="*/ 66608 h 175170"/>
                  <a:gd name="connsiteX449" fmla="*/ 138490 w 189841"/>
                  <a:gd name="connsiteY449" fmla="*/ 64341 h 175170"/>
                  <a:gd name="connsiteX450" fmla="*/ 141075 w 189841"/>
                  <a:gd name="connsiteY450" fmla="*/ 64417 h 175170"/>
                  <a:gd name="connsiteX451" fmla="*/ 142444 w 189841"/>
                  <a:gd name="connsiteY451" fmla="*/ 63907 h 175170"/>
                  <a:gd name="connsiteX452" fmla="*/ 144135 w 189841"/>
                  <a:gd name="connsiteY452" fmla="*/ 63190 h 175170"/>
                  <a:gd name="connsiteX453" fmla="*/ 144148 w 189841"/>
                  <a:gd name="connsiteY453" fmla="*/ 62112 h 175170"/>
                  <a:gd name="connsiteX454" fmla="*/ 4248 w 189841"/>
                  <a:gd name="connsiteY454" fmla="*/ 50509 h 175170"/>
                  <a:gd name="connsiteX455" fmla="*/ 5422 w 189841"/>
                  <a:gd name="connsiteY455" fmla="*/ 51103 h 175170"/>
                  <a:gd name="connsiteX456" fmla="*/ 6182 w 189841"/>
                  <a:gd name="connsiteY456" fmla="*/ 51716 h 175170"/>
                  <a:gd name="connsiteX457" fmla="*/ 6420 w 189841"/>
                  <a:gd name="connsiteY457" fmla="*/ 52418 h 175170"/>
                  <a:gd name="connsiteX458" fmla="*/ 4770 w 189841"/>
                  <a:gd name="connsiteY458" fmla="*/ 53826 h 175170"/>
                  <a:gd name="connsiteX459" fmla="*/ 4427 w 189841"/>
                  <a:gd name="connsiteY459" fmla="*/ 54463 h 175170"/>
                  <a:gd name="connsiteX460" fmla="*/ 5697 w 189841"/>
                  <a:gd name="connsiteY460" fmla="*/ 55727 h 175170"/>
                  <a:gd name="connsiteX461" fmla="*/ 5675 w 189841"/>
                  <a:gd name="connsiteY461" fmla="*/ 56233 h 175170"/>
                  <a:gd name="connsiteX462" fmla="*/ 6211 w 189841"/>
                  <a:gd name="connsiteY462" fmla="*/ 58677 h 175170"/>
                  <a:gd name="connsiteX463" fmla="*/ 6828 w 189841"/>
                  <a:gd name="connsiteY463" fmla="*/ 59599 h 175170"/>
                  <a:gd name="connsiteX464" fmla="*/ 8430 w 189841"/>
                  <a:gd name="connsiteY464" fmla="*/ 60334 h 175170"/>
                  <a:gd name="connsiteX465" fmla="*/ 9540 w 189841"/>
                  <a:gd name="connsiteY465" fmla="*/ 60577 h 175170"/>
                  <a:gd name="connsiteX466" fmla="*/ 10020 w 189841"/>
                  <a:gd name="connsiteY466" fmla="*/ 62032 h 175170"/>
                  <a:gd name="connsiteX467" fmla="*/ 7265 w 189841"/>
                  <a:gd name="connsiteY467" fmla="*/ 61129 h 175170"/>
                  <a:gd name="connsiteX468" fmla="*/ 5252 w 189841"/>
                  <a:gd name="connsiteY468" fmla="*/ 59829 h 175170"/>
                  <a:gd name="connsiteX469" fmla="*/ 3591 w 189841"/>
                  <a:gd name="connsiteY469" fmla="*/ 56615 h 175170"/>
                  <a:gd name="connsiteX470" fmla="*/ 54 w 189841"/>
                  <a:gd name="connsiteY470" fmla="*/ 52953 h 175170"/>
                  <a:gd name="connsiteX471" fmla="*/ 0 w 189841"/>
                  <a:gd name="connsiteY471" fmla="*/ 51889 h 175170"/>
                  <a:gd name="connsiteX472" fmla="*/ 1345 w 189841"/>
                  <a:gd name="connsiteY472" fmla="*/ 51082 h 175170"/>
                  <a:gd name="connsiteX473" fmla="*/ 128309 w 189841"/>
                  <a:gd name="connsiteY473" fmla="*/ 44914 h 175170"/>
                  <a:gd name="connsiteX474" fmla="*/ 128056 w 189841"/>
                  <a:gd name="connsiteY474" fmla="*/ 46257 h 175170"/>
                  <a:gd name="connsiteX475" fmla="*/ 127220 w 189841"/>
                  <a:gd name="connsiteY475" fmla="*/ 47137 h 175170"/>
                  <a:gd name="connsiteX476" fmla="*/ 126605 w 189841"/>
                  <a:gd name="connsiteY476" fmla="*/ 48654 h 175170"/>
                  <a:gd name="connsiteX477" fmla="*/ 126272 w 189841"/>
                  <a:gd name="connsiteY477" fmla="*/ 50821 h 175170"/>
                  <a:gd name="connsiteX478" fmla="*/ 124983 w 189841"/>
                  <a:gd name="connsiteY478" fmla="*/ 50873 h 175170"/>
                  <a:gd name="connsiteX479" fmla="*/ 124202 w 189841"/>
                  <a:gd name="connsiteY479" fmla="*/ 50435 h 175170"/>
                  <a:gd name="connsiteX480" fmla="*/ 123945 w 189841"/>
                  <a:gd name="connsiteY480" fmla="*/ 49616 h 175170"/>
                  <a:gd name="connsiteX481" fmla="*/ 123893 w 189841"/>
                  <a:gd name="connsiteY481" fmla="*/ 48581 h 175170"/>
                  <a:gd name="connsiteX482" fmla="*/ 123327 w 189841"/>
                  <a:gd name="connsiteY482" fmla="*/ 48621 h 175170"/>
                  <a:gd name="connsiteX483" fmla="*/ 122871 w 189841"/>
                  <a:gd name="connsiteY483" fmla="*/ 49746 h 175170"/>
                  <a:gd name="connsiteX484" fmla="*/ 122472 w 189841"/>
                  <a:gd name="connsiteY484" fmla="*/ 50253 h 175170"/>
                  <a:gd name="connsiteX485" fmla="*/ 121174 w 189841"/>
                  <a:gd name="connsiteY485" fmla="*/ 50360 h 175170"/>
                  <a:gd name="connsiteX486" fmla="*/ 119753 w 189841"/>
                  <a:gd name="connsiteY486" fmla="*/ 49668 h 175170"/>
                  <a:gd name="connsiteX487" fmla="*/ 119820 w 189841"/>
                  <a:gd name="connsiteY487" fmla="*/ 48171 h 175170"/>
                  <a:gd name="connsiteX488" fmla="*/ 119535 w 189841"/>
                  <a:gd name="connsiteY488" fmla="*/ 46438 h 175170"/>
                  <a:gd name="connsiteX489" fmla="*/ 119660 w 189841"/>
                  <a:gd name="connsiteY489" fmla="*/ 45831 h 175170"/>
                  <a:gd name="connsiteX490" fmla="*/ 123556 w 189841"/>
                  <a:gd name="connsiteY490" fmla="*/ 45681 h 175170"/>
                  <a:gd name="connsiteX491" fmla="*/ 124696 w 189841"/>
                  <a:gd name="connsiteY491" fmla="*/ 46961 h 175170"/>
                  <a:gd name="connsiteX492" fmla="*/ 126074 w 189841"/>
                  <a:gd name="connsiteY492" fmla="*/ 46219 h 175170"/>
                  <a:gd name="connsiteX493" fmla="*/ 126639 w 189841"/>
                  <a:gd name="connsiteY493" fmla="*/ 45417 h 175170"/>
                  <a:gd name="connsiteX494" fmla="*/ 130950 w 189841"/>
                  <a:gd name="connsiteY494" fmla="*/ 32341 h 175170"/>
                  <a:gd name="connsiteX495" fmla="*/ 132183 w 189841"/>
                  <a:gd name="connsiteY495" fmla="*/ 32966 h 175170"/>
                  <a:gd name="connsiteX496" fmla="*/ 133066 w 189841"/>
                  <a:gd name="connsiteY496" fmla="*/ 33702 h 175170"/>
                  <a:gd name="connsiteX497" fmla="*/ 133541 w 189841"/>
                  <a:gd name="connsiteY497" fmla="*/ 34679 h 175170"/>
                  <a:gd name="connsiteX498" fmla="*/ 131040 w 189841"/>
                  <a:gd name="connsiteY498" fmla="*/ 35363 h 175170"/>
                  <a:gd name="connsiteX499" fmla="*/ 128285 w 189841"/>
                  <a:gd name="connsiteY499" fmla="*/ 33206 h 175170"/>
                  <a:gd name="connsiteX500" fmla="*/ 110049 w 189841"/>
                  <a:gd name="connsiteY500" fmla="*/ 25075 h 175170"/>
                  <a:gd name="connsiteX501" fmla="*/ 112167 w 189841"/>
                  <a:gd name="connsiteY501" fmla="*/ 25249 h 175170"/>
                  <a:gd name="connsiteX502" fmla="*/ 113372 w 189841"/>
                  <a:gd name="connsiteY502" fmla="*/ 26719 h 175170"/>
                  <a:gd name="connsiteX503" fmla="*/ 113653 w 189841"/>
                  <a:gd name="connsiteY503" fmla="*/ 27413 h 175170"/>
                  <a:gd name="connsiteX504" fmla="*/ 113262 w 189841"/>
                  <a:gd name="connsiteY504" fmla="*/ 28592 h 175170"/>
                  <a:gd name="connsiteX505" fmla="*/ 113385 w 189841"/>
                  <a:gd name="connsiteY505" fmla="*/ 29738 h 175170"/>
                  <a:gd name="connsiteX506" fmla="*/ 110548 w 189841"/>
                  <a:gd name="connsiteY506" fmla="*/ 30675 h 175170"/>
                  <a:gd name="connsiteX507" fmla="*/ 107665 w 189841"/>
                  <a:gd name="connsiteY507" fmla="*/ 28903 h 175170"/>
                  <a:gd name="connsiteX508" fmla="*/ 107691 w 189841"/>
                  <a:gd name="connsiteY508" fmla="*/ 27849 h 175170"/>
                  <a:gd name="connsiteX509" fmla="*/ 109213 w 189841"/>
                  <a:gd name="connsiteY509" fmla="*/ 25709 h 175170"/>
                  <a:gd name="connsiteX510" fmla="*/ 144925 w 189841"/>
                  <a:gd name="connsiteY510" fmla="*/ 0 h 175170"/>
                  <a:gd name="connsiteX511" fmla="*/ 147585 w 189841"/>
                  <a:gd name="connsiteY511" fmla="*/ 721 h 175170"/>
                  <a:gd name="connsiteX512" fmla="*/ 149568 w 189841"/>
                  <a:gd name="connsiteY512" fmla="*/ 1256 h 175170"/>
                  <a:gd name="connsiteX513" fmla="*/ 150717 w 189841"/>
                  <a:gd name="connsiteY513" fmla="*/ 2129 h 175170"/>
                  <a:gd name="connsiteX514" fmla="*/ 151436 w 189841"/>
                  <a:gd name="connsiteY514" fmla="*/ 2926 h 175170"/>
                  <a:gd name="connsiteX515" fmla="*/ 152530 w 189841"/>
                  <a:gd name="connsiteY515" fmla="*/ 3614 h 175170"/>
                  <a:gd name="connsiteX516" fmla="*/ 153345 w 189841"/>
                  <a:gd name="connsiteY516" fmla="*/ 3772 h 175170"/>
                  <a:gd name="connsiteX517" fmla="*/ 153973 w 189841"/>
                  <a:gd name="connsiteY517" fmla="*/ 6128 h 175170"/>
                  <a:gd name="connsiteX518" fmla="*/ 154308 w 189841"/>
                  <a:gd name="connsiteY518" fmla="*/ 9045 h 175170"/>
                  <a:gd name="connsiteX519" fmla="*/ 153809 w 189841"/>
                  <a:gd name="connsiteY519" fmla="*/ 10301 h 175170"/>
                  <a:gd name="connsiteX520" fmla="*/ 152351 w 189841"/>
                  <a:gd name="connsiteY520" fmla="*/ 10592 h 175170"/>
                  <a:gd name="connsiteX521" fmla="*/ 147802 w 189841"/>
                  <a:gd name="connsiteY521" fmla="*/ 13345 h 175170"/>
                  <a:gd name="connsiteX522" fmla="*/ 147692 w 189841"/>
                  <a:gd name="connsiteY522" fmla="*/ 15861 h 175170"/>
                  <a:gd name="connsiteX523" fmla="*/ 147752 w 189841"/>
                  <a:gd name="connsiteY523" fmla="*/ 17079 h 175170"/>
                  <a:gd name="connsiteX524" fmla="*/ 147845 w 189841"/>
                  <a:gd name="connsiteY524" fmla="*/ 17940 h 175170"/>
                  <a:gd name="connsiteX525" fmla="*/ 148320 w 189841"/>
                  <a:gd name="connsiteY525" fmla="*/ 18665 h 175170"/>
                  <a:gd name="connsiteX526" fmla="*/ 148320 w 189841"/>
                  <a:gd name="connsiteY526" fmla="*/ 19710 h 175170"/>
                  <a:gd name="connsiteX527" fmla="*/ 147810 w 189841"/>
                  <a:gd name="connsiteY527" fmla="*/ 20829 h 175170"/>
                  <a:gd name="connsiteX528" fmla="*/ 145823 w 189841"/>
                  <a:gd name="connsiteY528" fmla="*/ 22703 h 175170"/>
                  <a:gd name="connsiteX529" fmla="*/ 144446 w 189841"/>
                  <a:gd name="connsiteY529" fmla="*/ 24193 h 175170"/>
                  <a:gd name="connsiteX530" fmla="*/ 142904 w 189841"/>
                  <a:gd name="connsiteY530" fmla="*/ 26211 h 175170"/>
                  <a:gd name="connsiteX531" fmla="*/ 142032 w 189841"/>
                  <a:gd name="connsiteY531" fmla="*/ 26457 h 175170"/>
                  <a:gd name="connsiteX532" fmla="*/ 141352 w 189841"/>
                  <a:gd name="connsiteY532" fmla="*/ 26812 h 175170"/>
                  <a:gd name="connsiteX533" fmla="*/ 140727 w 189841"/>
                  <a:gd name="connsiteY533" fmla="*/ 25699 h 175170"/>
                  <a:gd name="connsiteX534" fmla="*/ 137298 w 189841"/>
                  <a:gd name="connsiteY534" fmla="*/ 23731 h 175170"/>
                  <a:gd name="connsiteX535" fmla="*/ 129362 w 189841"/>
                  <a:gd name="connsiteY535" fmla="*/ 22583 h 175170"/>
                  <a:gd name="connsiteX536" fmla="*/ 125571 w 189841"/>
                  <a:gd name="connsiteY536" fmla="*/ 21129 h 175170"/>
                  <a:gd name="connsiteX537" fmla="*/ 123908 w 189841"/>
                  <a:gd name="connsiteY537" fmla="*/ 21399 h 175170"/>
                  <a:gd name="connsiteX538" fmla="*/ 120688 w 189841"/>
                  <a:gd name="connsiteY538" fmla="*/ 19771 h 175170"/>
                  <a:gd name="connsiteX539" fmla="*/ 118481 w 189841"/>
                  <a:gd name="connsiteY539" fmla="*/ 20486 h 175170"/>
                  <a:gd name="connsiteX540" fmla="*/ 113800 w 189841"/>
                  <a:gd name="connsiteY540" fmla="*/ 23378 h 175170"/>
                  <a:gd name="connsiteX541" fmla="*/ 111273 w 189841"/>
                  <a:gd name="connsiteY541" fmla="*/ 23064 h 175170"/>
                  <a:gd name="connsiteX542" fmla="*/ 108572 w 189841"/>
                  <a:gd name="connsiteY542" fmla="*/ 21326 h 175170"/>
                  <a:gd name="connsiteX543" fmla="*/ 106814 w 189841"/>
                  <a:gd name="connsiteY543" fmla="*/ 21006 h 175170"/>
                  <a:gd name="connsiteX544" fmla="*/ 104752 w 189841"/>
                  <a:gd name="connsiteY544" fmla="*/ 21927 h 175170"/>
                  <a:gd name="connsiteX545" fmla="*/ 101448 w 189841"/>
                  <a:gd name="connsiteY545" fmla="*/ 25253 h 175170"/>
                  <a:gd name="connsiteX546" fmla="*/ 98086 w 189841"/>
                  <a:gd name="connsiteY546" fmla="*/ 26882 h 175170"/>
                  <a:gd name="connsiteX547" fmla="*/ 95074 w 189841"/>
                  <a:gd name="connsiteY547" fmla="*/ 26245 h 175170"/>
                  <a:gd name="connsiteX548" fmla="*/ 91021 w 189841"/>
                  <a:gd name="connsiteY548" fmla="*/ 26259 h 175170"/>
                  <a:gd name="connsiteX549" fmla="*/ 90588 w 189841"/>
                  <a:gd name="connsiteY549" fmla="*/ 28117 h 175170"/>
                  <a:gd name="connsiteX550" fmla="*/ 91373 w 189841"/>
                  <a:gd name="connsiteY550" fmla="*/ 29402 h 175170"/>
                  <a:gd name="connsiteX551" fmla="*/ 93588 w 189841"/>
                  <a:gd name="connsiteY551" fmla="*/ 31593 h 175170"/>
                  <a:gd name="connsiteX552" fmla="*/ 92549 w 189841"/>
                  <a:gd name="connsiteY552" fmla="*/ 33239 h 175170"/>
                  <a:gd name="connsiteX553" fmla="*/ 93320 w 189841"/>
                  <a:gd name="connsiteY553" fmla="*/ 34888 h 175170"/>
                  <a:gd name="connsiteX554" fmla="*/ 94763 w 189841"/>
                  <a:gd name="connsiteY554" fmla="*/ 35223 h 175170"/>
                  <a:gd name="connsiteX555" fmla="*/ 96942 w 189841"/>
                  <a:gd name="connsiteY555" fmla="*/ 35130 h 175170"/>
                  <a:gd name="connsiteX556" fmla="*/ 100971 w 189841"/>
                  <a:gd name="connsiteY556" fmla="*/ 37263 h 175170"/>
                  <a:gd name="connsiteX557" fmla="*/ 102733 w 189841"/>
                  <a:gd name="connsiteY557" fmla="*/ 39510 h 175170"/>
                  <a:gd name="connsiteX558" fmla="*/ 103858 w 189841"/>
                  <a:gd name="connsiteY558" fmla="*/ 41968 h 175170"/>
                  <a:gd name="connsiteX559" fmla="*/ 101405 w 189841"/>
                  <a:gd name="connsiteY559" fmla="*/ 40206 h 175170"/>
                  <a:gd name="connsiteX560" fmla="*/ 99777 w 189841"/>
                  <a:gd name="connsiteY560" fmla="*/ 38511 h 175170"/>
                  <a:gd name="connsiteX561" fmla="*/ 97505 w 189841"/>
                  <a:gd name="connsiteY561" fmla="*/ 37896 h 175170"/>
                  <a:gd name="connsiteX562" fmla="*/ 94346 w 189841"/>
                  <a:gd name="connsiteY562" fmla="*/ 36452 h 175170"/>
                  <a:gd name="connsiteX563" fmla="*/ 92362 w 189841"/>
                  <a:gd name="connsiteY563" fmla="*/ 36211 h 175170"/>
                  <a:gd name="connsiteX564" fmla="*/ 90250 w 189841"/>
                  <a:gd name="connsiteY564" fmla="*/ 37212 h 175170"/>
                  <a:gd name="connsiteX565" fmla="*/ 90085 w 189841"/>
                  <a:gd name="connsiteY565" fmla="*/ 38348 h 175170"/>
                  <a:gd name="connsiteX566" fmla="*/ 92362 w 189841"/>
                  <a:gd name="connsiteY566" fmla="*/ 40468 h 175170"/>
                  <a:gd name="connsiteX567" fmla="*/ 94443 w 189841"/>
                  <a:gd name="connsiteY567" fmla="*/ 41772 h 175170"/>
                  <a:gd name="connsiteX568" fmla="*/ 95547 w 189841"/>
                  <a:gd name="connsiteY568" fmla="*/ 42833 h 175170"/>
                  <a:gd name="connsiteX569" fmla="*/ 96283 w 189841"/>
                  <a:gd name="connsiteY569" fmla="*/ 45180 h 175170"/>
                  <a:gd name="connsiteX570" fmla="*/ 95864 w 189841"/>
                  <a:gd name="connsiteY570" fmla="*/ 45977 h 175170"/>
                  <a:gd name="connsiteX571" fmla="*/ 95095 w 189841"/>
                  <a:gd name="connsiteY571" fmla="*/ 46719 h 175170"/>
                  <a:gd name="connsiteX572" fmla="*/ 92625 w 189841"/>
                  <a:gd name="connsiteY572" fmla="*/ 45241 h 175170"/>
                  <a:gd name="connsiteX573" fmla="*/ 88848 w 189841"/>
                  <a:gd name="connsiteY573" fmla="*/ 39980 h 175170"/>
                  <a:gd name="connsiteX574" fmla="*/ 83579 w 189841"/>
                  <a:gd name="connsiteY574" fmla="*/ 38931 h 175170"/>
                  <a:gd name="connsiteX575" fmla="*/ 82698 w 189841"/>
                  <a:gd name="connsiteY575" fmla="*/ 40029 h 175170"/>
                  <a:gd name="connsiteX576" fmla="*/ 83733 w 189841"/>
                  <a:gd name="connsiteY576" fmla="*/ 42811 h 175170"/>
                  <a:gd name="connsiteX577" fmla="*/ 84482 w 189841"/>
                  <a:gd name="connsiteY577" fmla="*/ 43894 h 175170"/>
                  <a:gd name="connsiteX578" fmla="*/ 89060 w 189841"/>
                  <a:gd name="connsiteY578" fmla="*/ 46894 h 175170"/>
                  <a:gd name="connsiteX579" fmla="*/ 88693 w 189841"/>
                  <a:gd name="connsiteY579" fmla="*/ 47530 h 175170"/>
                  <a:gd name="connsiteX580" fmla="*/ 88025 w 189841"/>
                  <a:gd name="connsiteY580" fmla="*/ 47801 h 175170"/>
                  <a:gd name="connsiteX581" fmla="*/ 82901 w 189841"/>
                  <a:gd name="connsiteY581" fmla="*/ 46087 h 175170"/>
                  <a:gd name="connsiteX582" fmla="*/ 81411 w 189841"/>
                  <a:gd name="connsiteY582" fmla="*/ 43476 h 175170"/>
                  <a:gd name="connsiteX583" fmla="*/ 81053 w 189841"/>
                  <a:gd name="connsiteY583" fmla="*/ 40173 h 175170"/>
                  <a:gd name="connsiteX584" fmla="*/ 76324 w 189841"/>
                  <a:gd name="connsiteY584" fmla="*/ 37877 h 175170"/>
                  <a:gd name="connsiteX585" fmla="*/ 71864 w 189841"/>
                  <a:gd name="connsiteY585" fmla="*/ 35377 h 175170"/>
                  <a:gd name="connsiteX586" fmla="*/ 70867 w 189841"/>
                  <a:gd name="connsiteY586" fmla="*/ 33002 h 175170"/>
                  <a:gd name="connsiteX587" fmla="*/ 71785 w 189841"/>
                  <a:gd name="connsiteY587" fmla="*/ 32121 h 175170"/>
                  <a:gd name="connsiteX588" fmla="*/ 72435 w 189841"/>
                  <a:gd name="connsiteY588" fmla="*/ 30375 h 175170"/>
                  <a:gd name="connsiteX589" fmla="*/ 69984 w 189841"/>
                  <a:gd name="connsiteY589" fmla="*/ 30697 h 175170"/>
                  <a:gd name="connsiteX590" fmla="*/ 68446 w 189841"/>
                  <a:gd name="connsiteY590" fmla="*/ 31801 h 175170"/>
                  <a:gd name="connsiteX591" fmla="*/ 65961 w 189841"/>
                  <a:gd name="connsiteY591" fmla="*/ 32872 h 175170"/>
                  <a:gd name="connsiteX592" fmla="*/ 65859 w 189841"/>
                  <a:gd name="connsiteY592" fmla="*/ 34625 h 175170"/>
                  <a:gd name="connsiteX593" fmla="*/ 66252 w 189841"/>
                  <a:gd name="connsiteY593" fmla="*/ 36248 h 175170"/>
                  <a:gd name="connsiteX594" fmla="*/ 65430 w 189841"/>
                  <a:gd name="connsiteY594" fmla="*/ 38606 h 175170"/>
                  <a:gd name="connsiteX595" fmla="*/ 64631 w 189841"/>
                  <a:gd name="connsiteY595" fmla="*/ 42709 h 175170"/>
                  <a:gd name="connsiteX596" fmla="*/ 65136 w 189841"/>
                  <a:gd name="connsiteY596" fmla="*/ 44859 h 175170"/>
                  <a:gd name="connsiteX597" fmla="*/ 70521 w 189841"/>
                  <a:gd name="connsiteY597" fmla="*/ 51017 h 175170"/>
                  <a:gd name="connsiteX598" fmla="*/ 72363 w 189841"/>
                  <a:gd name="connsiteY598" fmla="*/ 55482 h 175170"/>
                  <a:gd name="connsiteX599" fmla="*/ 73685 w 189841"/>
                  <a:gd name="connsiteY599" fmla="*/ 57173 h 175170"/>
                  <a:gd name="connsiteX600" fmla="*/ 76441 w 189841"/>
                  <a:gd name="connsiteY600" fmla="*/ 59037 h 175170"/>
                  <a:gd name="connsiteX601" fmla="*/ 79314 w 189841"/>
                  <a:gd name="connsiteY601" fmla="*/ 62503 h 175170"/>
                  <a:gd name="connsiteX602" fmla="*/ 80533 w 189841"/>
                  <a:gd name="connsiteY602" fmla="*/ 64308 h 175170"/>
                  <a:gd name="connsiteX603" fmla="*/ 81400 w 189841"/>
                  <a:gd name="connsiteY603" fmla="*/ 67259 h 175170"/>
                  <a:gd name="connsiteX604" fmla="*/ 78982 w 189841"/>
                  <a:gd name="connsiteY604" fmla="*/ 69084 h 175170"/>
                  <a:gd name="connsiteX605" fmla="*/ 77574 w 189841"/>
                  <a:gd name="connsiteY605" fmla="*/ 69160 h 175170"/>
                  <a:gd name="connsiteX606" fmla="*/ 76794 w 189841"/>
                  <a:gd name="connsiteY606" fmla="*/ 68350 h 175170"/>
                  <a:gd name="connsiteX607" fmla="*/ 77885 w 189841"/>
                  <a:gd name="connsiteY607" fmla="*/ 66339 h 175170"/>
                  <a:gd name="connsiteX608" fmla="*/ 77730 w 189841"/>
                  <a:gd name="connsiteY608" fmla="*/ 65113 h 175170"/>
                  <a:gd name="connsiteX609" fmla="*/ 73996 w 189841"/>
                  <a:gd name="connsiteY609" fmla="*/ 63214 h 175170"/>
                  <a:gd name="connsiteX610" fmla="*/ 72415 w 189841"/>
                  <a:gd name="connsiteY610" fmla="*/ 63854 h 175170"/>
                  <a:gd name="connsiteX611" fmla="*/ 70593 w 189841"/>
                  <a:gd name="connsiteY611" fmla="*/ 65091 h 175170"/>
                  <a:gd name="connsiteX612" fmla="*/ 71633 w 189841"/>
                  <a:gd name="connsiteY612" fmla="*/ 67387 h 175170"/>
                  <a:gd name="connsiteX613" fmla="*/ 72804 w 189841"/>
                  <a:gd name="connsiteY613" fmla="*/ 68899 h 175170"/>
                  <a:gd name="connsiteX614" fmla="*/ 73391 w 189841"/>
                  <a:gd name="connsiteY614" fmla="*/ 70984 h 175170"/>
                  <a:gd name="connsiteX615" fmla="*/ 75629 w 189841"/>
                  <a:gd name="connsiteY615" fmla="*/ 70803 h 175170"/>
                  <a:gd name="connsiteX616" fmla="*/ 72616 w 189841"/>
                  <a:gd name="connsiteY616" fmla="*/ 73135 h 175170"/>
                  <a:gd name="connsiteX617" fmla="*/ 69789 w 189841"/>
                  <a:gd name="connsiteY617" fmla="*/ 74326 h 175170"/>
                  <a:gd name="connsiteX618" fmla="*/ 67008 w 189841"/>
                  <a:gd name="connsiteY618" fmla="*/ 74395 h 175170"/>
                  <a:gd name="connsiteX619" fmla="*/ 65237 w 189841"/>
                  <a:gd name="connsiteY619" fmla="*/ 74611 h 175170"/>
                  <a:gd name="connsiteX620" fmla="*/ 64627 w 189841"/>
                  <a:gd name="connsiteY620" fmla="*/ 75207 h 175170"/>
                  <a:gd name="connsiteX621" fmla="*/ 66067 w 189841"/>
                  <a:gd name="connsiteY621" fmla="*/ 75641 h 175170"/>
                  <a:gd name="connsiteX622" fmla="*/ 67243 w 189841"/>
                  <a:gd name="connsiteY622" fmla="*/ 75680 h 175170"/>
                  <a:gd name="connsiteX623" fmla="*/ 69157 w 189841"/>
                  <a:gd name="connsiteY623" fmla="*/ 76939 h 175170"/>
                  <a:gd name="connsiteX624" fmla="*/ 74603 w 189841"/>
                  <a:gd name="connsiteY624" fmla="*/ 78449 h 175170"/>
                  <a:gd name="connsiteX625" fmla="*/ 77198 w 189841"/>
                  <a:gd name="connsiteY625" fmla="*/ 80355 h 175170"/>
                  <a:gd name="connsiteX626" fmla="*/ 79747 w 189841"/>
                  <a:gd name="connsiteY626" fmla="*/ 80529 h 175170"/>
                  <a:gd name="connsiteX627" fmla="*/ 82312 w 189841"/>
                  <a:gd name="connsiteY627" fmla="*/ 84025 h 175170"/>
                  <a:gd name="connsiteX628" fmla="*/ 86749 w 189841"/>
                  <a:gd name="connsiteY628" fmla="*/ 84955 h 175170"/>
                  <a:gd name="connsiteX629" fmla="*/ 89278 w 189841"/>
                  <a:gd name="connsiteY629" fmla="*/ 88478 h 175170"/>
                  <a:gd name="connsiteX630" fmla="*/ 92640 w 189841"/>
                  <a:gd name="connsiteY630" fmla="*/ 89171 h 175170"/>
                  <a:gd name="connsiteX631" fmla="*/ 95536 w 189841"/>
                  <a:gd name="connsiteY631" fmla="*/ 90469 h 175170"/>
                  <a:gd name="connsiteX632" fmla="*/ 96384 w 189841"/>
                  <a:gd name="connsiteY632" fmla="*/ 91707 h 175170"/>
                  <a:gd name="connsiteX633" fmla="*/ 96807 w 189841"/>
                  <a:gd name="connsiteY633" fmla="*/ 93941 h 175170"/>
                  <a:gd name="connsiteX634" fmla="*/ 96995 w 189841"/>
                  <a:gd name="connsiteY634" fmla="*/ 98672 h 175170"/>
                  <a:gd name="connsiteX635" fmla="*/ 97622 w 189841"/>
                  <a:gd name="connsiteY635" fmla="*/ 102191 h 175170"/>
                  <a:gd name="connsiteX636" fmla="*/ 97643 w 189841"/>
                  <a:gd name="connsiteY636" fmla="*/ 103303 h 175170"/>
                  <a:gd name="connsiteX637" fmla="*/ 97490 w 189841"/>
                  <a:gd name="connsiteY637" fmla="*/ 104963 h 175170"/>
                  <a:gd name="connsiteX638" fmla="*/ 96702 w 189841"/>
                  <a:gd name="connsiteY638" fmla="*/ 105778 h 175170"/>
                  <a:gd name="connsiteX639" fmla="*/ 95637 w 189841"/>
                  <a:gd name="connsiteY639" fmla="*/ 105803 h 175170"/>
                  <a:gd name="connsiteX640" fmla="*/ 93553 w 189841"/>
                  <a:gd name="connsiteY640" fmla="*/ 103219 h 175170"/>
                  <a:gd name="connsiteX641" fmla="*/ 90357 w 189841"/>
                  <a:gd name="connsiteY641" fmla="*/ 100497 h 175170"/>
                  <a:gd name="connsiteX642" fmla="*/ 86989 w 189841"/>
                  <a:gd name="connsiteY642" fmla="*/ 97256 h 175170"/>
                  <a:gd name="connsiteX643" fmla="*/ 86032 w 189841"/>
                  <a:gd name="connsiteY643" fmla="*/ 96687 h 175170"/>
                  <a:gd name="connsiteX644" fmla="*/ 85249 w 189841"/>
                  <a:gd name="connsiteY644" fmla="*/ 96633 h 175170"/>
                  <a:gd name="connsiteX645" fmla="*/ 83446 w 189841"/>
                  <a:gd name="connsiteY645" fmla="*/ 97730 h 175170"/>
                  <a:gd name="connsiteX646" fmla="*/ 78436 w 189841"/>
                  <a:gd name="connsiteY646" fmla="*/ 98577 h 175170"/>
                  <a:gd name="connsiteX647" fmla="*/ 76086 w 189841"/>
                  <a:gd name="connsiteY647" fmla="*/ 99761 h 175170"/>
                  <a:gd name="connsiteX648" fmla="*/ 75203 w 189841"/>
                  <a:gd name="connsiteY648" fmla="*/ 100022 h 175170"/>
                  <a:gd name="connsiteX649" fmla="*/ 74957 w 189841"/>
                  <a:gd name="connsiteY649" fmla="*/ 100643 h 175170"/>
                  <a:gd name="connsiteX650" fmla="*/ 76058 w 189841"/>
                  <a:gd name="connsiteY650" fmla="*/ 101290 h 175170"/>
                  <a:gd name="connsiteX651" fmla="*/ 77408 w 189841"/>
                  <a:gd name="connsiteY651" fmla="*/ 102770 h 175170"/>
                  <a:gd name="connsiteX652" fmla="*/ 77408 w 189841"/>
                  <a:gd name="connsiteY652" fmla="*/ 104793 h 175170"/>
                  <a:gd name="connsiteX653" fmla="*/ 78522 w 189841"/>
                  <a:gd name="connsiteY653" fmla="*/ 107248 h 175170"/>
                  <a:gd name="connsiteX654" fmla="*/ 79962 w 189841"/>
                  <a:gd name="connsiteY654" fmla="*/ 107882 h 175170"/>
                  <a:gd name="connsiteX655" fmla="*/ 81839 w 189841"/>
                  <a:gd name="connsiteY655" fmla="*/ 107828 h 175170"/>
                  <a:gd name="connsiteX656" fmla="*/ 82914 w 189841"/>
                  <a:gd name="connsiteY656" fmla="*/ 108281 h 175170"/>
                  <a:gd name="connsiteX657" fmla="*/ 83193 w 189841"/>
                  <a:gd name="connsiteY657" fmla="*/ 109258 h 175170"/>
                  <a:gd name="connsiteX658" fmla="*/ 84283 w 189841"/>
                  <a:gd name="connsiteY658" fmla="*/ 110398 h 175170"/>
                  <a:gd name="connsiteX659" fmla="*/ 85002 w 189841"/>
                  <a:gd name="connsiteY659" fmla="*/ 111242 h 175170"/>
                  <a:gd name="connsiteX660" fmla="*/ 84972 w 189841"/>
                  <a:gd name="connsiteY660" fmla="*/ 111846 h 175170"/>
                  <a:gd name="connsiteX661" fmla="*/ 79738 w 189841"/>
                  <a:gd name="connsiteY661" fmla="*/ 113451 h 175170"/>
                  <a:gd name="connsiteX662" fmla="*/ 78643 w 189841"/>
                  <a:gd name="connsiteY662" fmla="*/ 114184 h 175170"/>
                  <a:gd name="connsiteX663" fmla="*/ 77725 w 189841"/>
                  <a:gd name="connsiteY663" fmla="*/ 114559 h 175170"/>
                  <a:gd name="connsiteX664" fmla="*/ 76365 w 189841"/>
                  <a:gd name="connsiteY664" fmla="*/ 113796 h 175170"/>
                  <a:gd name="connsiteX665" fmla="*/ 76287 w 189841"/>
                  <a:gd name="connsiteY665" fmla="*/ 111836 h 175170"/>
                  <a:gd name="connsiteX666" fmla="*/ 74488 w 189841"/>
                  <a:gd name="connsiteY666" fmla="*/ 110784 h 175170"/>
                  <a:gd name="connsiteX667" fmla="*/ 72838 w 189841"/>
                  <a:gd name="connsiteY667" fmla="*/ 109883 h 175170"/>
                  <a:gd name="connsiteX668" fmla="*/ 70861 w 189841"/>
                  <a:gd name="connsiteY668" fmla="*/ 109496 h 175170"/>
                  <a:gd name="connsiteX669" fmla="*/ 69178 w 189841"/>
                  <a:gd name="connsiteY669" fmla="*/ 108146 h 175170"/>
                  <a:gd name="connsiteX670" fmla="*/ 68081 w 189841"/>
                  <a:gd name="connsiteY670" fmla="*/ 109243 h 175170"/>
                  <a:gd name="connsiteX671" fmla="*/ 68958 w 189841"/>
                  <a:gd name="connsiteY671" fmla="*/ 113042 h 175170"/>
                  <a:gd name="connsiteX672" fmla="*/ 70861 w 189841"/>
                  <a:gd name="connsiteY672" fmla="*/ 115656 h 175170"/>
                  <a:gd name="connsiteX673" fmla="*/ 74043 w 189841"/>
                  <a:gd name="connsiteY673" fmla="*/ 122656 h 175170"/>
                  <a:gd name="connsiteX674" fmla="*/ 75488 w 189841"/>
                  <a:gd name="connsiteY674" fmla="*/ 126783 h 175170"/>
                  <a:gd name="connsiteX675" fmla="*/ 75780 w 189841"/>
                  <a:gd name="connsiteY675" fmla="*/ 128778 h 175170"/>
                  <a:gd name="connsiteX676" fmla="*/ 75060 w 189841"/>
                  <a:gd name="connsiteY676" fmla="*/ 132087 h 175170"/>
                  <a:gd name="connsiteX677" fmla="*/ 76624 w 189841"/>
                  <a:gd name="connsiteY677" fmla="*/ 134544 h 175170"/>
                  <a:gd name="connsiteX678" fmla="*/ 77695 w 189841"/>
                  <a:gd name="connsiteY678" fmla="*/ 137065 h 175170"/>
                  <a:gd name="connsiteX679" fmla="*/ 76516 w 189841"/>
                  <a:gd name="connsiteY679" fmla="*/ 136970 h 175170"/>
                  <a:gd name="connsiteX680" fmla="*/ 75493 w 189841"/>
                  <a:gd name="connsiteY680" fmla="*/ 136081 h 175170"/>
                  <a:gd name="connsiteX681" fmla="*/ 73776 w 189841"/>
                  <a:gd name="connsiteY681" fmla="*/ 135032 h 175170"/>
                  <a:gd name="connsiteX682" fmla="*/ 70446 w 189841"/>
                  <a:gd name="connsiteY682" fmla="*/ 131007 h 175170"/>
                  <a:gd name="connsiteX683" fmla="*/ 69286 w 189841"/>
                  <a:gd name="connsiteY683" fmla="*/ 128493 h 175170"/>
                  <a:gd name="connsiteX684" fmla="*/ 67900 w 189841"/>
                  <a:gd name="connsiteY684" fmla="*/ 128296 h 175170"/>
                  <a:gd name="connsiteX685" fmla="*/ 65494 w 189841"/>
                  <a:gd name="connsiteY685" fmla="*/ 128657 h 175170"/>
                  <a:gd name="connsiteX686" fmla="*/ 62856 w 189841"/>
                  <a:gd name="connsiteY686" fmla="*/ 134024 h 175170"/>
                  <a:gd name="connsiteX687" fmla="*/ 62864 w 189841"/>
                  <a:gd name="connsiteY687" fmla="*/ 137095 h 175170"/>
                  <a:gd name="connsiteX688" fmla="*/ 61500 w 189841"/>
                  <a:gd name="connsiteY688" fmla="*/ 136364 h 175170"/>
                  <a:gd name="connsiteX689" fmla="*/ 60329 w 189841"/>
                  <a:gd name="connsiteY689" fmla="*/ 135407 h 175170"/>
                  <a:gd name="connsiteX690" fmla="*/ 60472 w 189841"/>
                  <a:gd name="connsiteY690" fmla="*/ 132045 h 175170"/>
                  <a:gd name="connsiteX691" fmla="*/ 60355 w 189841"/>
                  <a:gd name="connsiteY691" fmla="*/ 130632 h 175170"/>
                  <a:gd name="connsiteX692" fmla="*/ 57153 w 189841"/>
                  <a:gd name="connsiteY692" fmla="*/ 126045 h 175170"/>
                  <a:gd name="connsiteX693" fmla="*/ 55684 w 189841"/>
                  <a:gd name="connsiteY693" fmla="*/ 125530 h 175170"/>
                  <a:gd name="connsiteX694" fmla="*/ 55000 w 189841"/>
                  <a:gd name="connsiteY694" fmla="*/ 123978 h 175170"/>
                  <a:gd name="connsiteX695" fmla="*/ 53821 w 189841"/>
                  <a:gd name="connsiteY695" fmla="*/ 122324 h 175170"/>
                  <a:gd name="connsiteX696" fmla="*/ 52301 w 189841"/>
                  <a:gd name="connsiteY696" fmla="*/ 122641 h 175170"/>
                  <a:gd name="connsiteX697" fmla="*/ 51059 w 189841"/>
                  <a:gd name="connsiteY697" fmla="*/ 123312 h 175170"/>
                  <a:gd name="connsiteX698" fmla="*/ 50716 w 189841"/>
                  <a:gd name="connsiteY698" fmla="*/ 125811 h 175170"/>
                  <a:gd name="connsiteX699" fmla="*/ 50588 w 189841"/>
                  <a:gd name="connsiteY699" fmla="*/ 128050 h 175170"/>
                  <a:gd name="connsiteX700" fmla="*/ 49662 w 189841"/>
                  <a:gd name="connsiteY700" fmla="*/ 129734 h 175170"/>
                  <a:gd name="connsiteX701" fmla="*/ 46250 w 189841"/>
                  <a:gd name="connsiteY701" fmla="*/ 126536 h 175170"/>
                  <a:gd name="connsiteX702" fmla="*/ 42819 w 189841"/>
                  <a:gd name="connsiteY702" fmla="*/ 121001 h 175170"/>
                  <a:gd name="connsiteX703" fmla="*/ 42728 w 189841"/>
                  <a:gd name="connsiteY703" fmla="*/ 117960 h 175170"/>
                  <a:gd name="connsiteX704" fmla="*/ 45242 w 189841"/>
                  <a:gd name="connsiteY704" fmla="*/ 115185 h 175170"/>
                  <a:gd name="connsiteX705" fmla="*/ 44941 w 189841"/>
                  <a:gd name="connsiteY705" fmla="*/ 113198 h 175170"/>
                  <a:gd name="connsiteX706" fmla="*/ 42562 w 189841"/>
                  <a:gd name="connsiteY706" fmla="*/ 109272 h 175170"/>
                  <a:gd name="connsiteX707" fmla="*/ 39133 w 189841"/>
                  <a:gd name="connsiteY707" fmla="*/ 106744 h 175170"/>
                  <a:gd name="connsiteX708" fmla="*/ 37211 w 189841"/>
                  <a:gd name="connsiteY708" fmla="*/ 105993 h 175170"/>
                  <a:gd name="connsiteX709" fmla="*/ 36308 w 189841"/>
                  <a:gd name="connsiteY709" fmla="*/ 103303 h 175170"/>
                  <a:gd name="connsiteX710" fmla="*/ 34468 w 189841"/>
                  <a:gd name="connsiteY710" fmla="*/ 101912 h 175170"/>
                  <a:gd name="connsiteX711" fmla="*/ 32980 w 189841"/>
                  <a:gd name="connsiteY711" fmla="*/ 101264 h 175170"/>
                  <a:gd name="connsiteX712" fmla="*/ 32687 w 189841"/>
                  <a:gd name="connsiteY712" fmla="*/ 100305 h 175170"/>
                  <a:gd name="connsiteX713" fmla="*/ 33136 w 189841"/>
                  <a:gd name="connsiteY713" fmla="*/ 99595 h 175170"/>
                  <a:gd name="connsiteX714" fmla="*/ 36742 w 189841"/>
                  <a:gd name="connsiteY714" fmla="*/ 96823 h 175170"/>
                  <a:gd name="connsiteX715" fmla="*/ 38856 w 189841"/>
                  <a:gd name="connsiteY715" fmla="*/ 92481 h 175170"/>
                  <a:gd name="connsiteX716" fmla="*/ 39906 w 189841"/>
                  <a:gd name="connsiteY716" fmla="*/ 92274 h 175170"/>
                  <a:gd name="connsiteX717" fmla="*/ 42063 w 189841"/>
                  <a:gd name="connsiteY717" fmla="*/ 93304 h 175170"/>
                  <a:gd name="connsiteX718" fmla="*/ 44488 w 189841"/>
                  <a:gd name="connsiteY718" fmla="*/ 93035 h 175170"/>
                  <a:gd name="connsiteX719" fmla="*/ 46479 w 189841"/>
                  <a:gd name="connsiteY719" fmla="*/ 90489 h 175170"/>
                  <a:gd name="connsiteX720" fmla="*/ 48165 w 189841"/>
                  <a:gd name="connsiteY720" fmla="*/ 89103 h 175170"/>
                  <a:gd name="connsiteX721" fmla="*/ 51009 w 189841"/>
                  <a:gd name="connsiteY721" fmla="*/ 89282 h 175170"/>
                  <a:gd name="connsiteX722" fmla="*/ 57431 w 189841"/>
                  <a:gd name="connsiteY722" fmla="*/ 92685 h 175170"/>
                  <a:gd name="connsiteX723" fmla="*/ 64333 w 189841"/>
                  <a:gd name="connsiteY723" fmla="*/ 94623 h 175170"/>
                  <a:gd name="connsiteX724" fmla="*/ 67775 w 189841"/>
                  <a:gd name="connsiteY724" fmla="*/ 96324 h 175170"/>
                  <a:gd name="connsiteX725" fmla="*/ 69722 w 189841"/>
                  <a:gd name="connsiteY725" fmla="*/ 98009 h 175170"/>
                  <a:gd name="connsiteX726" fmla="*/ 70757 w 189841"/>
                  <a:gd name="connsiteY726" fmla="*/ 98358 h 175170"/>
                  <a:gd name="connsiteX727" fmla="*/ 72392 w 189841"/>
                  <a:gd name="connsiteY727" fmla="*/ 98596 h 175170"/>
                  <a:gd name="connsiteX728" fmla="*/ 72318 w 189841"/>
                  <a:gd name="connsiteY728" fmla="*/ 97336 h 175170"/>
                  <a:gd name="connsiteX729" fmla="*/ 71791 w 189841"/>
                  <a:gd name="connsiteY729" fmla="*/ 96221 h 175170"/>
                  <a:gd name="connsiteX730" fmla="*/ 73154 w 189841"/>
                  <a:gd name="connsiteY730" fmla="*/ 95614 h 175170"/>
                  <a:gd name="connsiteX731" fmla="*/ 76853 w 189841"/>
                  <a:gd name="connsiteY731" fmla="*/ 95646 h 175170"/>
                  <a:gd name="connsiteX732" fmla="*/ 77526 w 189841"/>
                  <a:gd name="connsiteY732" fmla="*/ 95055 h 175170"/>
                  <a:gd name="connsiteX733" fmla="*/ 78211 w 189841"/>
                  <a:gd name="connsiteY733" fmla="*/ 94098 h 175170"/>
                  <a:gd name="connsiteX734" fmla="*/ 77447 w 189841"/>
                  <a:gd name="connsiteY734" fmla="*/ 93010 h 175170"/>
                  <a:gd name="connsiteX735" fmla="*/ 76222 w 189841"/>
                  <a:gd name="connsiteY735" fmla="*/ 92487 h 175170"/>
                  <a:gd name="connsiteX736" fmla="*/ 74913 w 189841"/>
                  <a:gd name="connsiteY736" fmla="*/ 92342 h 175170"/>
                  <a:gd name="connsiteX737" fmla="*/ 74052 w 189841"/>
                  <a:gd name="connsiteY737" fmla="*/ 91997 h 175170"/>
                  <a:gd name="connsiteX738" fmla="*/ 72661 w 189841"/>
                  <a:gd name="connsiteY738" fmla="*/ 92345 h 175170"/>
                  <a:gd name="connsiteX739" fmla="*/ 70491 w 189841"/>
                  <a:gd name="connsiteY739" fmla="*/ 91504 h 175170"/>
                  <a:gd name="connsiteX740" fmla="*/ 69370 w 189841"/>
                  <a:gd name="connsiteY740" fmla="*/ 90810 h 175170"/>
                  <a:gd name="connsiteX741" fmla="*/ 68712 w 189841"/>
                  <a:gd name="connsiteY741" fmla="*/ 90096 h 175170"/>
                  <a:gd name="connsiteX742" fmla="*/ 64942 w 189841"/>
                  <a:gd name="connsiteY742" fmla="*/ 88672 h 175170"/>
                  <a:gd name="connsiteX743" fmla="*/ 61366 w 189841"/>
                  <a:gd name="connsiteY743" fmla="*/ 86264 h 175170"/>
                  <a:gd name="connsiteX744" fmla="*/ 60560 w 189841"/>
                  <a:gd name="connsiteY744" fmla="*/ 87627 h 175170"/>
                  <a:gd name="connsiteX745" fmla="*/ 59116 w 189841"/>
                  <a:gd name="connsiteY745" fmla="*/ 88366 h 175170"/>
                  <a:gd name="connsiteX746" fmla="*/ 57058 w 189841"/>
                  <a:gd name="connsiteY746" fmla="*/ 88468 h 175170"/>
                  <a:gd name="connsiteX747" fmla="*/ 51275 w 189841"/>
                  <a:gd name="connsiteY747" fmla="*/ 86935 h 175170"/>
                  <a:gd name="connsiteX748" fmla="*/ 47722 w 189841"/>
                  <a:gd name="connsiteY748" fmla="*/ 88105 h 175170"/>
                  <a:gd name="connsiteX749" fmla="*/ 45786 w 189841"/>
                  <a:gd name="connsiteY749" fmla="*/ 88412 h 175170"/>
                  <a:gd name="connsiteX750" fmla="*/ 44304 w 189841"/>
                  <a:gd name="connsiteY750" fmla="*/ 88438 h 175170"/>
                  <a:gd name="connsiteX751" fmla="*/ 42482 w 189841"/>
                  <a:gd name="connsiteY751" fmla="*/ 88963 h 175170"/>
                  <a:gd name="connsiteX752" fmla="*/ 40379 w 189841"/>
                  <a:gd name="connsiteY752" fmla="*/ 89277 h 175170"/>
                  <a:gd name="connsiteX753" fmla="*/ 38556 w 189841"/>
                  <a:gd name="connsiteY753" fmla="*/ 87054 h 175170"/>
                  <a:gd name="connsiteX754" fmla="*/ 37789 w 189841"/>
                  <a:gd name="connsiteY754" fmla="*/ 85331 h 175170"/>
                  <a:gd name="connsiteX755" fmla="*/ 37249 w 189841"/>
                  <a:gd name="connsiteY755" fmla="*/ 85009 h 175170"/>
                  <a:gd name="connsiteX756" fmla="*/ 37222 w 189841"/>
                  <a:gd name="connsiteY756" fmla="*/ 86628 h 175170"/>
                  <a:gd name="connsiteX757" fmla="*/ 36636 w 189841"/>
                  <a:gd name="connsiteY757" fmla="*/ 87926 h 175170"/>
                  <a:gd name="connsiteX758" fmla="*/ 33968 w 189841"/>
                  <a:gd name="connsiteY758" fmla="*/ 88655 h 175170"/>
                  <a:gd name="connsiteX759" fmla="*/ 32432 w 189841"/>
                  <a:gd name="connsiteY759" fmla="*/ 87650 h 175170"/>
                  <a:gd name="connsiteX760" fmla="*/ 31251 w 189841"/>
                  <a:gd name="connsiteY760" fmla="*/ 84598 h 175170"/>
                  <a:gd name="connsiteX761" fmla="*/ 29757 w 189841"/>
                  <a:gd name="connsiteY761" fmla="*/ 80715 h 175170"/>
                  <a:gd name="connsiteX762" fmla="*/ 27126 w 189841"/>
                  <a:gd name="connsiteY762" fmla="*/ 77576 h 175170"/>
                  <a:gd name="connsiteX763" fmla="*/ 24995 w 189841"/>
                  <a:gd name="connsiteY763" fmla="*/ 76755 h 175170"/>
                  <a:gd name="connsiteX764" fmla="*/ 24811 w 189841"/>
                  <a:gd name="connsiteY764" fmla="*/ 75029 h 175170"/>
                  <a:gd name="connsiteX765" fmla="*/ 25006 w 189841"/>
                  <a:gd name="connsiteY765" fmla="*/ 73647 h 175170"/>
                  <a:gd name="connsiteX766" fmla="*/ 27567 w 189841"/>
                  <a:gd name="connsiteY766" fmla="*/ 73306 h 175170"/>
                  <a:gd name="connsiteX767" fmla="*/ 31570 w 189841"/>
                  <a:gd name="connsiteY767" fmla="*/ 74751 h 175170"/>
                  <a:gd name="connsiteX768" fmla="*/ 32397 w 189841"/>
                  <a:gd name="connsiteY768" fmla="*/ 74464 h 175170"/>
                  <a:gd name="connsiteX769" fmla="*/ 33298 w 189841"/>
                  <a:gd name="connsiteY769" fmla="*/ 73797 h 175170"/>
                  <a:gd name="connsiteX770" fmla="*/ 33125 w 189841"/>
                  <a:gd name="connsiteY770" fmla="*/ 72322 h 175170"/>
                  <a:gd name="connsiteX771" fmla="*/ 32547 w 189841"/>
                  <a:gd name="connsiteY771" fmla="*/ 71008 h 175170"/>
                  <a:gd name="connsiteX772" fmla="*/ 31445 w 189841"/>
                  <a:gd name="connsiteY772" fmla="*/ 70949 h 175170"/>
                  <a:gd name="connsiteX773" fmla="*/ 30683 w 189841"/>
                  <a:gd name="connsiteY773" fmla="*/ 71105 h 175170"/>
                  <a:gd name="connsiteX774" fmla="*/ 28221 w 189841"/>
                  <a:gd name="connsiteY774" fmla="*/ 70833 h 175170"/>
                  <a:gd name="connsiteX775" fmla="*/ 25058 w 189841"/>
                  <a:gd name="connsiteY775" fmla="*/ 71563 h 175170"/>
                  <a:gd name="connsiteX776" fmla="*/ 23591 w 189841"/>
                  <a:gd name="connsiteY776" fmla="*/ 70875 h 175170"/>
                  <a:gd name="connsiteX777" fmla="*/ 23103 w 189841"/>
                  <a:gd name="connsiteY777" fmla="*/ 70039 h 175170"/>
                  <a:gd name="connsiteX778" fmla="*/ 20458 w 189841"/>
                  <a:gd name="connsiteY778" fmla="*/ 67963 h 175170"/>
                  <a:gd name="connsiteX779" fmla="*/ 18172 w 189841"/>
                  <a:gd name="connsiteY779" fmla="*/ 65177 h 175170"/>
                  <a:gd name="connsiteX780" fmla="*/ 14468 w 189841"/>
                  <a:gd name="connsiteY780" fmla="*/ 63316 h 175170"/>
                  <a:gd name="connsiteX781" fmla="*/ 12049 w 189841"/>
                  <a:gd name="connsiteY781" fmla="*/ 57641 h 175170"/>
                  <a:gd name="connsiteX782" fmla="*/ 10015 w 189841"/>
                  <a:gd name="connsiteY782" fmla="*/ 55161 h 175170"/>
                  <a:gd name="connsiteX783" fmla="*/ 7845 w 189841"/>
                  <a:gd name="connsiteY783" fmla="*/ 53389 h 175170"/>
                  <a:gd name="connsiteX784" fmla="*/ 8316 w 189841"/>
                  <a:gd name="connsiteY784" fmla="*/ 53356 h 175170"/>
                  <a:gd name="connsiteX785" fmla="*/ 9139 w 189841"/>
                  <a:gd name="connsiteY785" fmla="*/ 53657 h 175170"/>
                  <a:gd name="connsiteX786" fmla="*/ 10715 w 189841"/>
                  <a:gd name="connsiteY786" fmla="*/ 54632 h 175170"/>
                  <a:gd name="connsiteX787" fmla="*/ 12391 w 189841"/>
                  <a:gd name="connsiteY787" fmla="*/ 54842 h 175170"/>
                  <a:gd name="connsiteX788" fmla="*/ 13306 w 189841"/>
                  <a:gd name="connsiteY788" fmla="*/ 54196 h 175170"/>
                  <a:gd name="connsiteX789" fmla="*/ 13833 w 189841"/>
                  <a:gd name="connsiteY789" fmla="*/ 53603 h 175170"/>
                  <a:gd name="connsiteX790" fmla="*/ 14176 w 189841"/>
                  <a:gd name="connsiteY790" fmla="*/ 52630 h 175170"/>
                  <a:gd name="connsiteX791" fmla="*/ 14315 w 189841"/>
                  <a:gd name="connsiteY791" fmla="*/ 51495 h 175170"/>
                  <a:gd name="connsiteX792" fmla="*/ 14587 w 189841"/>
                  <a:gd name="connsiteY792" fmla="*/ 51119 h 175170"/>
                  <a:gd name="connsiteX793" fmla="*/ 15867 w 189841"/>
                  <a:gd name="connsiteY793" fmla="*/ 51247 h 175170"/>
                  <a:gd name="connsiteX794" fmla="*/ 16273 w 189841"/>
                  <a:gd name="connsiteY794" fmla="*/ 50964 h 175170"/>
                  <a:gd name="connsiteX795" fmla="*/ 16256 w 189841"/>
                  <a:gd name="connsiteY795" fmla="*/ 49944 h 175170"/>
                  <a:gd name="connsiteX796" fmla="*/ 15429 w 189841"/>
                  <a:gd name="connsiteY796" fmla="*/ 48672 h 175170"/>
                  <a:gd name="connsiteX797" fmla="*/ 14701 w 189841"/>
                  <a:gd name="connsiteY797" fmla="*/ 47105 h 175170"/>
                  <a:gd name="connsiteX798" fmla="*/ 14697 w 189841"/>
                  <a:gd name="connsiteY798" fmla="*/ 46358 h 175170"/>
                  <a:gd name="connsiteX799" fmla="*/ 15302 w 189841"/>
                  <a:gd name="connsiteY799" fmla="*/ 46055 h 175170"/>
                  <a:gd name="connsiteX800" fmla="*/ 16302 w 189841"/>
                  <a:gd name="connsiteY800" fmla="*/ 45374 h 175170"/>
                  <a:gd name="connsiteX801" fmla="*/ 16839 w 189841"/>
                  <a:gd name="connsiteY801" fmla="*/ 44532 h 175170"/>
                  <a:gd name="connsiteX802" fmla="*/ 17901 w 189841"/>
                  <a:gd name="connsiteY802" fmla="*/ 44112 h 175170"/>
                  <a:gd name="connsiteX803" fmla="*/ 19472 w 189841"/>
                  <a:gd name="connsiteY803" fmla="*/ 44035 h 175170"/>
                  <a:gd name="connsiteX804" fmla="*/ 21223 w 189841"/>
                  <a:gd name="connsiteY804" fmla="*/ 43666 h 175170"/>
                  <a:gd name="connsiteX805" fmla="*/ 22354 w 189841"/>
                  <a:gd name="connsiteY805" fmla="*/ 42760 h 175170"/>
                  <a:gd name="connsiteX806" fmla="*/ 22521 w 189841"/>
                  <a:gd name="connsiteY806" fmla="*/ 41862 h 175170"/>
                  <a:gd name="connsiteX807" fmla="*/ 23229 w 189841"/>
                  <a:gd name="connsiteY807" fmla="*/ 39391 h 175170"/>
                  <a:gd name="connsiteX808" fmla="*/ 23691 w 189841"/>
                  <a:gd name="connsiteY808" fmla="*/ 38181 h 175170"/>
                  <a:gd name="connsiteX809" fmla="*/ 24438 w 189841"/>
                  <a:gd name="connsiteY809" fmla="*/ 37076 h 175170"/>
                  <a:gd name="connsiteX810" fmla="*/ 24844 w 189841"/>
                  <a:gd name="connsiteY810" fmla="*/ 35586 h 175170"/>
                  <a:gd name="connsiteX811" fmla="*/ 25641 w 189841"/>
                  <a:gd name="connsiteY811" fmla="*/ 34184 h 175170"/>
                  <a:gd name="connsiteX812" fmla="*/ 27312 w 189841"/>
                  <a:gd name="connsiteY812" fmla="*/ 33596 h 175170"/>
                  <a:gd name="connsiteX813" fmla="*/ 28828 w 189841"/>
                  <a:gd name="connsiteY813" fmla="*/ 32903 h 175170"/>
                  <a:gd name="connsiteX814" fmla="*/ 29972 w 189841"/>
                  <a:gd name="connsiteY814" fmla="*/ 31096 h 175170"/>
                  <a:gd name="connsiteX815" fmla="*/ 30612 w 189841"/>
                  <a:gd name="connsiteY815" fmla="*/ 29547 h 175170"/>
                  <a:gd name="connsiteX816" fmla="*/ 30616 w 189841"/>
                  <a:gd name="connsiteY816" fmla="*/ 28599 h 175170"/>
                  <a:gd name="connsiteX817" fmla="*/ 29662 w 189841"/>
                  <a:gd name="connsiteY817" fmla="*/ 27047 h 175170"/>
                  <a:gd name="connsiteX818" fmla="*/ 28951 w 189841"/>
                  <a:gd name="connsiteY818" fmla="*/ 25538 h 175170"/>
                  <a:gd name="connsiteX819" fmla="*/ 29139 w 189841"/>
                  <a:gd name="connsiteY819" fmla="*/ 23578 h 175170"/>
                  <a:gd name="connsiteX820" fmla="*/ 32141 w 189841"/>
                  <a:gd name="connsiteY820" fmla="*/ 23414 h 175170"/>
                  <a:gd name="connsiteX821" fmla="*/ 33192 w 189841"/>
                  <a:gd name="connsiteY821" fmla="*/ 23231 h 175170"/>
                  <a:gd name="connsiteX822" fmla="*/ 37088 w 189841"/>
                  <a:gd name="connsiteY822" fmla="*/ 23125 h 175170"/>
                  <a:gd name="connsiteX823" fmla="*/ 38865 w 189841"/>
                  <a:gd name="connsiteY823" fmla="*/ 22073 h 175170"/>
                  <a:gd name="connsiteX824" fmla="*/ 40094 w 189841"/>
                  <a:gd name="connsiteY824" fmla="*/ 22167 h 175170"/>
                  <a:gd name="connsiteX825" fmla="*/ 42661 w 189841"/>
                  <a:gd name="connsiteY825" fmla="*/ 23078 h 175170"/>
                  <a:gd name="connsiteX826" fmla="*/ 43806 w 189841"/>
                  <a:gd name="connsiteY826" fmla="*/ 22358 h 175170"/>
                  <a:gd name="connsiteX827" fmla="*/ 47166 w 189841"/>
                  <a:gd name="connsiteY827" fmla="*/ 20936 h 175170"/>
                  <a:gd name="connsiteX828" fmla="*/ 50482 w 189841"/>
                  <a:gd name="connsiteY828" fmla="*/ 16805 h 175170"/>
                  <a:gd name="connsiteX829" fmla="*/ 51895 w 189841"/>
                  <a:gd name="connsiteY829" fmla="*/ 16185 h 175170"/>
                  <a:gd name="connsiteX830" fmla="*/ 55112 w 189841"/>
                  <a:gd name="connsiteY830" fmla="*/ 15934 h 175170"/>
                  <a:gd name="connsiteX831" fmla="*/ 56120 w 189841"/>
                  <a:gd name="connsiteY831" fmla="*/ 15456 h 175170"/>
                  <a:gd name="connsiteX832" fmla="*/ 57297 w 189841"/>
                  <a:gd name="connsiteY832" fmla="*/ 15547 h 175170"/>
                  <a:gd name="connsiteX833" fmla="*/ 60903 w 189841"/>
                  <a:gd name="connsiteY833" fmla="*/ 16385 h 175170"/>
                  <a:gd name="connsiteX834" fmla="*/ 62955 w 189841"/>
                  <a:gd name="connsiteY834" fmla="*/ 16513 h 175170"/>
                  <a:gd name="connsiteX835" fmla="*/ 65388 w 189841"/>
                  <a:gd name="connsiteY835" fmla="*/ 15942 h 175170"/>
                  <a:gd name="connsiteX836" fmla="*/ 68069 w 189841"/>
                  <a:gd name="connsiteY836" fmla="*/ 14932 h 175170"/>
                  <a:gd name="connsiteX837" fmla="*/ 68738 w 189841"/>
                  <a:gd name="connsiteY837" fmla="*/ 11394 h 175170"/>
                  <a:gd name="connsiteX838" fmla="*/ 69375 w 189841"/>
                  <a:gd name="connsiteY838" fmla="*/ 10886 h 175170"/>
                  <a:gd name="connsiteX839" fmla="*/ 71042 w 189841"/>
                  <a:gd name="connsiteY839" fmla="*/ 10744 h 175170"/>
                  <a:gd name="connsiteX840" fmla="*/ 72297 w 189841"/>
                  <a:gd name="connsiteY840" fmla="*/ 10773 h 175170"/>
                  <a:gd name="connsiteX841" fmla="*/ 74719 w 189841"/>
                  <a:gd name="connsiteY841" fmla="*/ 11054 h 175170"/>
                  <a:gd name="connsiteX842" fmla="*/ 77602 w 189841"/>
                  <a:gd name="connsiteY842" fmla="*/ 11148 h 175170"/>
                  <a:gd name="connsiteX843" fmla="*/ 79457 w 189841"/>
                  <a:gd name="connsiteY843" fmla="*/ 9488 h 175170"/>
                  <a:gd name="connsiteX844" fmla="*/ 82381 w 189841"/>
                  <a:gd name="connsiteY844" fmla="*/ 9364 h 175170"/>
                  <a:gd name="connsiteX845" fmla="*/ 83737 w 189841"/>
                  <a:gd name="connsiteY845" fmla="*/ 9124 h 175170"/>
                  <a:gd name="connsiteX846" fmla="*/ 86002 w 189841"/>
                  <a:gd name="connsiteY846" fmla="*/ 9459 h 175170"/>
                  <a:gd name="connsiteX847" fmla="*/ 88198 w 189841"/>
                  <a:gd name="connsiteY847" fmla="*/ 9440 h 175170"/>
                  <a:gd name="connsiteX848" fmla="*/ 91010 w 189841"/>
                  <a:gd name="connsiteY848" fmla="*/ 8748 h 175170"/>
                  <a:gd name="connsiteX849" fmla="*/ 93631 w 189841"/>
                  <a:gd name="connsiteY849" fmla="*/ 7613 h 175170"/>
                  <a:gd name="connsiteX850" fmla="*/ 95680 w 189841"/>
                  <a:gd name="connsiteY850" fmla="*/ 7710 h 175170"/>
                  <a:gd name="connsiteX851" fmla="*/ 96516 w 189841"/>
                  <a:gd name="connsiteY851" fmla="*/ 7505 h 175170"/>
                  <a:gd name="connsiteX852" fmla="*/ 96994 w 189841"/>
                  <a:gd name="connsiteY852" fmla="*/ 7266 h 175170"/>
                  <a:gd name="connsiteX853" fmla="*/ 97505 w 189841"/>
                  <a:gd name="connsiteY853" fmla="*/ 5729 h 175170"/>
                  <a:gd name="connsiteX854" fmla="*/ 101360 w 189841"/>
                  <a:gd name="connsiteY854" fmla="*/ 5635 h 175170"/>
                  <a:gd name="connsiteX855" fmla="*/ 102666 w 189841"/>
                  <a:gd name="connsiteY855" fmla="*/ 5788 h 175170"/>
                  <a:gd name="connsiteX856" fmla="*/ 104817 w 189841"/>
                  <a:gd name="connsiteY856" fmla="*/ 5828 h 175170"/>
                  <a:gd name="connsiteX857" fmla="*/ 107054 w 189841"/>
                  <a:gd name="connsiteY857" fmla="*/ 4990 h 175170"/>
                  <a:gd name="connsiteX858" fmla="*/ 107725 w 189841"/>
                  <a:gd name="connsiteY858" fmla="*/ 5061 h 175170"/>
                  <a:gd name="connsiteX859" fmla="*/ 108855 w 189841"/>
                  <a:gd name="connsiteY859" fmla="*/ 7311 h 175170"/>
                  <a:gd name="connsiteX860" fmla="*/ 109444 w 189841"/>
                  <a:gd name="connsiteY860" fmla="*/ 7963 h 175170"/>
                  <a:gd name="connsiteX861" fmla="*/ 110662 w 189841"/>
                  <a:gd name="connsiteY861" fmla="*/ 8564 h 175170"/>
                  <a:gd name="connsiteX862" fmla="*/ 113374 w 189841"/>
                  <a:gd name="connsiteY862" fmla="*/ 10250 h 175170"/>
                  <a:gd name="connsiteX863" fmla="*/ 113863 w 189841"/>
                  <a:gd name="connsiteY863" fmla="*/ 9806 h 175170"/>
                  <a:gd name="connsiteX864" fmla="*/ 114992 w 189841"/>
                  <a:gd name="connsiteY864" fmla="*/ 9243 h 175170"/>
                  <a:gd name="connsiteX865" fmla="*/ 118235 w 189841"/>
                  <a:gd name="connsiteY865" fmla="*/ 10015 h 175170"/>
                  <a:gd name="connsiteX866" fmla="*/ 121327 w 189841"/>
                  <a:gd name="connsiteY866" fmla="*/ 11314 h 175170"/>
                  <a:gd name="connsiteX867" fmla="*/ 123932 w 189841"/>
                  <a:gd name="connsiteY867" fmla="*/ 13219 h 175170"/>
                  <a:gd name="connsiteX868" fmla="*/ 126823 w 189841"/>
                  <a:gd name="connsiteY868" fmla="*/ 12670 h 175170"/>
                  <a:gd name="connsiteX869" fmla="*/ 130032 w 189841"/>
                  <a:gd name="connsiteY869" fmla="*/ 11735 h 175170"/>
                  <a:gd name="connsiteX870" fmla="*/ 132120 w 189841"/>
                  <a:gd name="connsiteY870" fmla="*/ 11463 h 175170"/>
                  <a:gd name="connsiteX871" fmla="*/ 134385 w 189841"/>
                  <a:gd name="connsiteY871" fmla="*/ 11333 h 175170"/>
                  <a:gd name="connsiteX872" fmla="*/ 135735 w 189841"/>
                  <a:gd name="connsiteY872" fmla="*/ 10927 h 175170"/>
                  <a:gd name="connsiteX873" fmla="*/ 138795 w 189841"/>
                  <a:gd name="connsiteY873" fmla="*/ 11416 h 175170"/>
                  <a:gd name="connsiteX874" fmla="*/ 141958 w 189841"/>
                  <a:gd name="connsiteY874" fmla="*/ 10393 h 175170"/>
                  <a:gd name="connsiteX875" fmla="*/ 143483 w 189841"/>
                  <a:gd name="connsiteY875" fmla="*/ 9467 h 175170"/>
                  <a:gd name="connsiteX876" fmla="*/ 143921 w 189841"/>
                  <a:gd name="connsiteY876" fmla="*/ 8170 h 175170"/>
                  <a:gd name="connsiteX877" fmla="*/ 143664 w 189841"/>
                  <a:gd name="connsiteY877" fmla="*/ 5881 h 175170"/>
                  <a:gd name="connsiteX878" fmla="*/ 142949 w 189841"/>
                  <a:gd name="connsiteY878" fmla="*/ 3589 h 175170"/>
                  <a:gd name="connsiteX879" fmla="*/ 142192 w 189841"/>
                  <a:gd name="connsiteY879" fmla="*/ 2743 h 175170"/>
                  <a:gd name="connsiteX880" fmla="*/ 141950 w 189841"/>
                  <a:gd name="connsiteY880" fmla="*/ 1868 h 175170"/>
                  <a:gd name="connsiteX881" fmla="*/ 142381 w 189841"/>
                  <a:gd name="connsiteY881" fmla="*/ 1050 h 175170"/>
                  <a:gd name="connsiteX882" fmla="*/ 142865 w 189841"/>
                  <a:gd name="connsiteY882" fmla="*/ 479 h 175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Lst>
                <a:rect l="l" t="t" r="r" b="b"/>
                <a:pathLst>
                  <a:path w="189841" h="175170">
                    <a:moveTo>
                      <a:pt x="90448" y="157073"/>
                    </a:moveTo>
                    <a:lnTo>
                      <a:pt x="91198" y="157609"/>
                    </a:lnTo>
                    <a:lnTo>
                      <a:pt x="91697" y="159571"/>
                    </a:lnTo>
                    <a:lnTo>
                      <a:pt x="92998" y="160093"/>
                    </a:lnTo>
                    <a:lnTo>
                      <a:pt x="94510" y="160276"/>
                    </a:lnTo>
                    <a:lnTo>
                      <a:pt x="96559" y="160244"/>
                    </a:lnTo>
                    <a:lnTo>
                      <a:pt x="97026" y="160094"/>
                    </a:lnTo>
                    <a:lnTo>
                      <a:pt x="98330" y="158624"/>
                    </a:lnTo>
                    <a:lnTo>
                      <a:pt x="99937" y="158590"/>
                    </a:lnTo>
                    <a:lnTo>
                      <a:pt x="100638" y="160043"/>
                    </a:lnTo>
                    <a:lnTo>
                      <a:pt x="99008" y="160712"/>
                    </a:lnTo>
                    <a:lnTo>
                      <a:pt x="98676" y="161090"/>
                    </a:lnTo>
                    <a:lnTo>
                      <a:pt x="98989" y="161396"/>
                    </a:lnTo>
                    <a:lnTo>
                      <a:pt x="100213" y="162002"/>
                    </a:lnTo>
                    <a:lnTo>
                      <a:pt x="101913" y="161773"/>
                    </a:lnTo>
                    <a:lnTo>
                      <a:pt x="101964" y="162916"/>
                    </a:lnTo>
                    <a:lnTo>
                      <a:pt x="102344" y="163849"/>
                    </a:lnTo>
                    <a:lnTo>
                      <a:pt x="103184" y="164406"/>
                    </a:lnTo>
                    <a:lnTo>
                      <a:pt x="104093" y="164515"/>
                    </a:lnTo>
                    <a:lnTo>
                      <a:pt x="106104" y="164350"/>
                    </a:lnTo>
                    <a:lnTo>
                      <a:pt x="108086" y="163980"/>
                    </a:lnTo>
                    <a:lnTo>
                      <a:pt x="110129" y="163248"/>
                    </a:lnTo>
                    <a:lnTo>
                      <a:pt x="112215" y="162874"/>
                    </a:lnTo>
                    <a:lnTo>
                      <a:pt x="118447" y="163249"/>
                    </a:lnTo>
                    <a:lnTo>
                      <a:pt x="120684" y="164830"/>
                    </a:lnTo>
                    <a:lnTo>
                      <a:pt x="124940" y="165020"/>
                    </a:lnTo>
                    <a:lnTo>
                      <a:pt x="128896" y="165852"/>
                    </a:lnTo>
                    <a:lnTo>
                      <a:pt x="130974" y="165303"/>
                    </a:lnTo>
                    <a:lnTo>
                      <a:pt x="134523" y="164788"/>
                    </a:lnTo>
                    <a:lnTo>
                      <a:pt x="135092" y="165346"/>
                    </a:lnTo>
                    <a:lnTo>
                      <a:pt x="134633" y="168918"/>
                    </a:lnTo>
                    <a:lnTo>
                      <a:pt x="134852" y="169953"/>
                    </a:lnTo>
                    <a:lnTo>
                      <a:pt x="135875" y="170451"/>
                    </a:lnTo>
                    <a:lnTo>
                      <a:pt x="136888" y="170208"/>
                    </a:lnTo>
                    <a:lnTo>
                      <a:pt x="138132" y="169039"/>
                    </a:lnTo>
                    <a:lnTo>
                      <a:pt x="141109" y="168134"/>
                    </a:lnTo>
                    <a:lnTo>
                      <a:pt x="144202" y="168139"/>
                    </a:lnTo>
                    <a:lnTo>
                      <a:pt x="146804" y="165763"/>
                    </a:lnTo>
                    <a:lnTo>
                      <a:pt x="147571" y="165628"/>
                    </a:lnTo>
                    <a:lnTo>
                      <a:pt x="147093" y="166796"/>
                    </a:lnTo>
                    <a:lnTo>
                      <a:pt x="146700" y="169539"/>
                    </a:lnTo>
                    <a:lnTo>
                      <a:pt x="146141" y="171145"/>
                    </a:lnTo>
                    <a:lnTo>
                      <a:pt x="145892" y="172410"/>
                    </a:lnTo>
                    <a:lnTo>
                      <a:pt x="144152" y="173063"/>
                    </a:lnTo>
                    <a:lnTo>
                      <a:pt x="141522" y="173175"/>
                    </a:lnTo>
                    <a:lnTo>
                      <a:pt x="136724" y="172898"/>
                    </a:lnTo>
                    <a:lnTo>
                      <a:pt x="131887" y="173346"/>
                    </a:lnTo>
                    <a:lnTo>
                      <a:pt x="122928" y="174549"/>
                    </a:lnTo>
                    <a:lnTo>
                      <a:pt x="113951" y="175170"/>
                    </a:lnTo>
                    <a:lnTo>
                      <a:pt x="112744" y="174765"/>
                    </a:lnTo>
                    <a:lnTo>
                      <a:pt x="112716" y="173170"/>
                    </a:lnTo>
                    <a:lnTo>
                      <a:pt x="112522" y="172069"/>
                    </a:lnTo>
                    <a:lnTo>
                      <a:pt x="111941" y="171298"/>
                    </a:lnTo>
                    <a:lnTo>
                      <a:pt x="109166" y="170640"/>
                    </a:lnTo>
                    <a:lnTo>
                      <a:pt x="106519" y="169511"/>
                    </a:lnTo>
                    <a:lnTo>
                      <a:pt x="96140" y="167967"/>
                    </a:lnTo>
                    <a:lnTo>
                      <a:pt x="93692" y="167361"/>
                    </a:lnTo>
                    <a:lnTo>
                      <a:pt x="89718" y="167677"/>
                    </a:lnTo>
                    <a:lnTo>
                      <a:pt x="88263" y="167635"/>
                    </a:lnTo>
                    <a:lnTo>
                      <a:pt x="87261" y="167081"/>
                    </a:lnTo>
                    <a:lnTo>
                      <a:pt x="86572" y="166129"/>
                    </a:lnTo>
                    <a:lnTo>
                      <a:pt x="86261" y="163106"/>
                    </a:lnTo>
                    <a:lnTo>
                      <a:pt x="86753" y="160110"/>
                    </a:lnTo>
                    <a:lnTo>
                      <a:pt x="87613" y="159318"/>
                    </a:lnTo>
                    <a:lnTo>
                      <a:pt x="88008" y="160221"/>
                    </a:lnTo>
                    <a:lnTo>
                      <a:pt x="89027" y="160634"/>
                    </a:lnTo>
                    <a:lnTo>
                      <a:pt x="89973" y="159724"/>
                    </a:lnTo>
                    <a:lnTo>
                      <a:pt x="89964" y="158350"/>
                    </a:lnTo>
                    <a:close/>
                    <a:moveTo>
                      <a:pt x="167536" y="152919"/>
                    </a:moveTo>
                    <a:lnTo>
                      <a:pt x="167180" y="155589"/>
                    </a:lnTo>
                    <a:lnTo>
                      <a:pt x="166078" y="157728"/>
                    </a:lnTo>
                    <a:lnTo>
                      <a:pt x="167221" y="159502"/>
                    </a:lnTo>
                    <a:lnTo>
                      <a:pt x="167767" y="161523"/>
                    </a:lnTo>
                    <a:lnTo>
                      <a:pt x="166495" y="161857"/>
                    </a:lnTo>
                    <a:lnTo>
                      <a:pt x="165651" y="163269"/>
                    </a:lnTo>
                    <a:lnTo>
                      <a:pt x="164794" y="162079"/>
                    </a:lnTo>
                    <a:lnTo>
                      <a:pt x="165163" y="160705"/>
                    </a:lnTo>
                    <a:lnTo>
                      <a:pt x="164165" y="158526"/>
                    </a:lnTo>
                    <a:lnTo>
                      <a:pt x="166053" y="155292"/>
                    </a:lnTo>
                    <a:lnTo>
                      <a:pt x="166096" y="153720"/>
                    </a:lnTo>
                    <a:close/>
                    <a:moveTo>
                      <a:pt x="73059" y="138689"/>
                    </a:moveTo>
                    <a:lnTo>
                      <a:pt x="74106" y="140102"/>
                    </a:lnTo>
                    <a:lnTo>
                      <a:pt x="76300" y="142164"/>
                    </a:lnTo>
                    <a:lnTo>
                      <a:pt x="75343" y="143599"/>
                    </a:lnTo>
                    <a:lnTo>
                      <a:pt x="75086" y="144696"/>
                    </a:lnTo>
                    <a:lnTo>
                      <a:pt x="72815" y="143942"/>
                    </a:lnTo>
                    <a:lnTo>
                      <a:pt x="72182" y="142810"/>
                    </a:lnTo>
                    <a:lnTo>
                      <a:pt x="72068" y="140299"/>
                    </a:lnTo>
                    <a:lnTo>
                      <a:pt x="72664" y="139074"/>
                    </a:lnTo>
                    <a:close/>
                    <a:moveTo>
                      <a:pt x="189841" y="137431"/>
                    </a:moveTo>
                    <a:lnTo>
                      <a:pt x="189801" y="139035"/>
                    </a:lnTo>
                    <a:lnTo>
                      <a:pt x="187899" y="143092"/>
                    </a:lnTo>
                    <a:lnTo>
                      <a:pt x="186211" y="145117"/>
                    </a:lnTo>
                    <a:lnTo>
                      <a:pt x="186655" y="146743"/>
                    </a:lnTo>
                    <a:lnTo>
                      <a:pt x="183952" y="147193"/>
                    </a:lnTo>
                    <a:lnTo>
                      <a:pt x="181238" y="150175"/>
                    </a:lnTo>
                    <a:lnTo>
                      <a:pt x="179642" y="150705"/>
                    </a:lnTo>
                    <a:lnTo>
                      <a:pt x="179091" y="150636"/>
                    </a:lnTo>
                    <a:lnTo>
                      <a:pt x="178424" y="149468"/>
                    </a:lnTo>
                    <a:lnTo>
                      <a:pt x="179348" y="146645"/>
                    </a:lnTo>
                    <a:lnTo>
                      <a:pt x="178493" y="144829"/>
                    </a:lnTo>
                    <a:lnTo>
                      <a:pt x="178441" y="144059"/>
                    </a:lnTo>
                    <a:lnTo>
                      <a:pt x="179726" y="142993"/>
                    </a:lnTo>
                    <a:lnTo>
                      <a:pt x="180629" y="141396"/>
                    </a:lnTo>
                    <a:lnTo>
                      <a:pt x="182822" y="139667"/>
                    </a:lnTo>
                    <a:lnTo>
                      <a:pt x="188506" y="137619"/>
                    </a:lnTo>
                    <a:close/>
                    <a:moveTo>
                      <a:pt x="127421" y="136416"/>
                    </a:moveTo>
                    <a:lnTo>
                      <a:pt x="128713" y="137395"/>
                    </a:lnTo>
                    <a:lnTo>
                      <a:pt x="129045" y="138469"/>
                    </a:lnTo>
                    <a:lnTo>
                      <a:pt x="128017" y="139799"/>
                    </a:lnTo>
                    <a:lnTo>
                      <a:pt x="126570" y="139322"/>
                    </a:lnTo>
                    <a:lnTo>
                      <a:pt x="127160" y="138816"/>
                    </a:lnTo>
                    <a:lnTo>
                      <a:pt x="127508" y="138159"/>
                    </a:lnTo>
                    <a:lnTo>
                      <a:pt x="127546" y="137212"/>
                    </a:lnTo>
                    <a:lnTo>
                      <a:pt x="127154" y="136629"/>
                    </a:lnTo>
                    <a:close/>
                    <a:moveTo>
                      <a:pt x="148672" y="132238"/>
                    </a:moveTo>
                    <a:lnTo>
                      <a:pt x="149805" y="132602"/>
                    </a:lnTo>
                    <a:lnTo>
                      <a:pt x="150676" y="133587"/>
                    </a:lnTo>
                    <a:lnTo>
                      <a:pt x="148929" y="134192"/>
                    </a:lnTo>
                    <a:lnTo>
                      <a:pt x="147819" y="135462"/>
                    </a:lnTo>
                    <a:lnTo>
                      <a:pt x="146461" y="134562"/>
                    </a:lnTo>
                    <a:lnTo>
                      <a:pt x="146456" y="133333"/>
                    </a:lnTo>
                    <a:lnTo>
                      <a:pt x="147942" y="133709"/>
                    </a:lnTo>
                    <a:lnTo>
                      <a:pt x="148985" y="133017"/>
                    </a:lnTo>
                    <a:close/>
                    <a:moveTo>
                      <a:pt x="181674" y="132173"/>
                    </a:moveTo>
                    <a:lnTo>
                      <a:pt x="181836" y="132646"/>
                    </a:lnTo>
                    <a:lnTo>
                      <a:pt x="181818" y="133656"/>
                    </a:lnTo>
                    <a:lnTo>
                      <a:pt x="181622" y="134385"/>
                    </a:lnTo>
                    <a:lnTo>
                      <a:pt x="181138" y="134788"/>
                    </a:lnTo>
                    <a:lnTo>
                      <a:pt x="180028" y="133630"/>
                    </a:lnTo>
                    <a:lnTo>
                      <a:pt x="179976" y="133026"/>
                    </a:lnTo>
                    <a:lnTo>
                      <a:pt x="181106" y="132333"/>
                    </a:lnTo>
                    <a:close/>
                    <a:moveTo>
                      <a:pt x="108112" y="129062"/>
                    </a:moveTo>
                    <a:lnTo>
                      <a:pt x="108151" y="130553"/>
                    </a:lnTo>
                    <a:lnTo>
                      <a:pt x="108000" y="131087"/>
                    </a:lnTo>
                    <a:lnTo>
                      <a:pt x="103474" y="131806"/>
                    </a:lnTo>
                    <a:lnTo>
                      <a:pt x="103893" y="130097"/>
                    </a:lnTo>
                    <a:lnTo>
                      <a:pt x="104169" y="129557"/>
                    </a:lnTo>
                    <a:lnTo>
                      <a:pt x="105668" y="130352"/>
                    </a:lnTo>
                    <a:lnTo>
                      <a:pt x="106220" y="129946"/>
                    </a:lnTo>
                    <a:lnTo>
                      <a:pt x="106445" y="129476"/>
                    </a:lnTo>
                    <a:close/>
                    <a:moveTo>
                      <a:pt x="124921" y="128417"/>
                    </a:moveTo>
                    <a:lnTo>
                      <a:pt x="127376" y="130240"/>
                    </a:lnTo>
                    <a:lnTo>
                      <a:pt x="126819" y="131339"/>
                    </a:lnTo>
                    <a:lnTo>
                      <a:pt x="126434" y="131737"/>
                    </a:lnTo>
                    <a:lnTo>
                      <a:pt x="124761" y="130134"/>
                    </a:lnTo>
                    <a:lnTo>
                      <a:pt x="124126" y="129197"/>
                    </a:lnTo>
                    <a:close/>
                    <a:moveTo>
                      <a:pt x="168476" y="125472"/>
                    </a:moveTo>
                    <a:lnTo>
                      <a:pt x="170389" y="126393"/>
                    </a:lnTo>
                    <a:lnTo>
                      <a:pt x="166873" y="127910"/>
                    </a:lnTo>
                    <a:lnTo>
                      <a:pt x="165940" y="128712"/>
                    </a:lnTo>
                    <a:lnTo>
                      <a:pt x="163345" y="128885"/>
                    </a:lnTo>
                    <a:lnTo>
                      <a:pt x="161488" y="129993"/>
                    </a:lnTo>
                    <a:lnTo>
                      <a:pt x="160797" y="130023"/>
                    </a:lnTo>
                    <a:lnTo>
                      <a:pt x="161619" y="128797"/>
                    </a:lnTo>
                    <a:lnTo>
                      <a:pt x="163954" y="127117"/>
                    </a:lnTo>
                    <a:lnTo>
                      <a:pt x="167355" y="125637"/>
                    </a:lnTo>
                    <a:close/>
                    <a:moveTo>
                      <a:pt x="140505" y="124652"/>
                    </a:moveTo>
                    <a:lnTo>
                      <a:pt x="141915" y="125533"/>
                    </a:lnTo>
                    <a:lnTo>
                      <a:pt x="140151" y="126118"/>
                    </a:lnTo>
                    <a:lnTo>
                      <a:pt x="137380" y="128386"/>
                    </a:lnTo>
                    <a:lnTo>
                      <a:pt x="135428" y="128594"/>
                    </a:lnTo>
                    <a:lnTo>
                      <a:pt x="134811" y="128403"/>
                    </a:lnTo>
                    <a:lnTo>
                      <a:pt x="135996" y="127964"/>
                    </a:lnTo>
                    <a:lnTo>
                      <a:pt x="136828" y="127498"/>
                    </a:lnTo>
                    <a:lnTo>
                      <a:pt x="137227" y="126934"/>
                    </a:lnTo>
                    <a:lnTo>
                      <a:pt x="139207" y="125943"/>
                    </a:lnTo>
                    <a:close/>
                    <a:moveTo>
                      <a:pt x="112100" y="122454"/>
                    </a:moveTo>
                    <a:lnTo>
                      <a:pt x="113141" y="124351"/>
                    </a:lnTo>
                    <a:lnTo>
                      <a:pt x="112206" y="125057"/>
                    </a:lnTo>
                    <a:lnTo>
                      <a:pt x="111802" y="125168"/>
                    </a:lnTo>
                    <a:lnTo>
                      <a:pt x="111224" y="124096"/>
                    </a:lnTo>
                    <a:lnTo>
                      <a:pt x="111103" y="123096"/>
                    </a:lnTo>
                    <a:lnTo>
                      <a:pt x="111334" y="122510"/>
                    </a:lnTo>
                    <a:close/>
                    <a:moveTo>
                      <a:pt x="160140" y="120840"/>
                    </a:moveTo>
                    <a:lnTo>
                      <a:pt x="161864" y="121735"/>
                    </a:lnTo>
                    <a:lnTo>
                      <a:pt x="162956" y="122814"/>
                    </a:lnTo>
                    <a:lnTo>
                      <a:pt x="163489" y="123020"/>
                    </a:lnTo>
                    <a:lnTo>
                      <a:pt x="163366" y="123671"/>
                    </a:lnTo>
                    <a:lnTo>
                      <a:pt x="163038" y="124102"/>
                    </a:lnTo>
                    <a:lnTo>
                      <a:pt x="160831" y="124453"/>
                    </a:lnTo>
                    <a:lnTo>
                      <a:pt x="161224" y="122434"/>
                    </a:lnTo>
                    <a:close/>
                    <a:moveTo>
                      <a:pt x="123575" y="119280"/>
                    </a:moveTo>
                    <a:lnTo>
                      <a:pt x="124465" y="119553"/>
                    </a:lnTo>
                    <a:lnTo>
                      <a:pt x="124381" y="120919"/>
                    </a:lnTo>
                    <a:lnTo>
                      <a:pt x="124545" y="121320"/>
                    </a:lnTo>
                    <a:lnTo>
                      <a:pt x="122787" y="123281"/>
                    </a:lnTo>
                    <a:lnTo>
                      <a:pt x="121325" y="123069"/>
                    </a:lnTo>
                    <a:lnTo>
                      <a:pt x="120710" y="122171"/>
                    </a:lnTo>
                    <a:lnTo>
                      <a:pt x="121617" y="120327"/>
                    </a:lnTo>
                    <a:close/>
                    <a:moveTo>
                      <a:pt x="129993" y="118062"/>
                    </a:moveTo>
                    <a:lnTo>
                      <a:pt x="130857" y="118349"/>
                    </a:lnTo>
                    <a:lnTo>
                      <a:pt x="131377" y="119179"/>
                    </a:lnTo>
                    <a:lnTo>
                      <a:pt x="131297" y="122060"/>
                    </a:lnTo>
                    <a:lnTo>
                      <a:pt x="130449" y="123885"/>
                    </a:lnTo>
                    <a:lnTo>
                      <a:pt x="128477" y="124848"/>
                    </a:lnTo>
                    <a:lnTo>
                      <a:pt x="127132" y="123458"/>
                    </a:lnTo>
                    <a:lnTo>
                      <a:pt x="126380" y="121269"/>
                    </a:lnTo>
                    <a:close/>
                    <a:moveTo>
                      <a:pt x="106963" y="117710"/>
                    </a:moveTo>
                    <a:lnTo>
                      <a:pt x="107965" y="118165"/>
                    </a:lnTo>
                    <a:lnTo>
                      <a:pt x="108116" y="118793"/>
                    </a:lnTo>
                    <a:lnTo>
                      <a:pt x="107842" y="119877"/>
                    </a:lnTo>
                    <a:lnTo>
                      <a:pt x="107024" y="120260"/>
                    </a:lnTo>
                    <a:lnTo>
                      <a:pt x="105659" y="119702"/>
                    </a:lnTo>
                    <a:lnTo>
                      <a:pt x="106022" y="118304"/>
                    </a:lnTo>
                    <a:close/>
                    <a:moveTo>
                      <a:pt x="105802" y="110953"/>
                    </a:moveTo>
                    <a:lnTo>
                      <a:pt x="106184" y="111607"/>
                    </a:lnTo>
                    <a:lnTo>
                      <a:pt x="106912" y="112667"/>
                    </a:lnTo>
                    <a:lnTo>
                      <a:pt x="105901" y="114289"/>
                    </a:lnTo>
                    <a:lnTo>
                      <a:pt x="104644" y="115062"/>
                    </a:lnTo>
                    <a:lnTo>
                      <a:pt x="105061" y="113294"/>
                    </a:lnTo>
                    <a:lnTo>
                      <a:pt x="104441" y="112371"/>
                    </a:lnTo>
                    <a:lnTo>
                      <a:pt x="104996" y="111586"/>
                    </a:lnTo>
                    <a:close/>
                    <a:moveTo>
                      <a:pt x="116311" y="110092"/>
                    </a:moveTo>
                    <a:lnTo>
                      <a:pt x="117114" y="110485"/>
                    </a:lnTo>
                    <a:lnTo>
                      <a:pt x="117004" y="113135"/>
                    </a:lnTo>
                    <a:lnTo>
                      <a:pt x="116421" y="113112"/>
                    </a:lnTo>
                    <a:lnTo>
                      <a:pt x="116082" y="112703"/>
                    </a:lnTo>
                    <a:lnTo>
                      <a:pt x="116063" y="111689"/>
                    </a:lnTo>
                    <a:close/>
                    <a:moveTo>
                      <a:pt x="126076" y="110085"/>
                    </a:moveTo>
                    <a:lnTo>
                      <a:pt x="128615" y="111057"/>
                    </a:lnTo>
                    <a:lnTo>
                      <a:pt x="128492" y="111670"/>
                    </a:lnTo>
                    <a:lnTo>
                      <a:pt x="127283" y="112383"/>
                    </a:lnTo>
                    <a:lnTo>
                      <a:pt x="125169" y="112540"/>
                    </a:lnTo>
                    <a:lnTo>
                      <a:pt x="125292" y="110592"/>
                    </a:lnTo>
                    <a:close/>
                    <a:moveTo>
                      <a:pt x="148259" y="105865"/>
                    </a:moveTo>
                    <a:lnTo>
                      <a:pt x="147054" y="107265"/>
                    </a:lnTo>
                    <a:lnTo>
                      <a:pt x="145020" y="108570"/>
                    </a:lnTo>
                    <a:lnTo>
                      <a:pt x="141138" y="109568"/>
                    </a:lnTo>
                    <a:lnTo>
                      <a:pt x="140101" y="109666"/>
                    </a:lnTo>
                    <a:lnTo>
                      <a:pt x="140418" y="108645"/>
                    </a:lnTo>
                    <a:lnTo>
                      <a:pt x="142399" y="106873"/>
                    </a:lnTo>
                    <a:lnTo>
                      <a:pt x="145167" y="106786"/>
                    </a:lnTo>
                    <a:lnTo>
                      <a:pt x="147689" y="105898"/>
                    </a:lnTo>
                    <a:close/>
                    <a:moveTo>
                      <a:pt x="119248" y="105703"/>
                    </a:moveTo>
                    <a:lnTo>
                      <a:pt x="120408" y="106538"/>
                    </a:lnTo>
                    <a:lnTo>
                      <a:pt x="123362" y="106981"/>
                    </a:lnTo>
                    <a:lnTo>
                      <a:pt x="124035" y="107775"/>
                    </a:lnTo>
                    <a:lnTo>
                      <a:pt x="123215" y="109423"/>
                    </a:lnTo>
                    <a:lnTo>
                      <a:pt x="121835" y="109169"/>
                    </a:lnTo>
                    <a:lnTo>
                      <a:pt x="119527" y="107396"/>
                    </a:lnTo>
                    <a:lnTo>
                      <a:pt x="118738" y="106591"/>
                    </a:lnTo>
                    <a:lnTo>
                      <a:pt x="118300" y="105799"/>
                    </a:lnTo>
                    <a:close/>
                    <a:moveTo>
                      <a:pt x="104648" y="105651"/>
                    </a:moveTo>
                    <a:lnTo>
                      <a:pt x="105128" y="106512"/>
                    </a:lnTo>
                    <a:lnTo>
                      <a:pt x="104136" y="108356"/>
                    </a:lnTo>
                    <a:lnTo>
                      <a:pt x="102655" y="109597"/>
                    </a:lnTo>
                    <a:lnTo>
                      <a:pt x="102401" y="107736"/>
                    </a:lnTo>
                    <a:lnTo>
                      <a:pt x="103350" y="105778"/>
                    </a:lnTo>
                    <a:close/>
                    <a:moveTo>
                      <a:pt x="158719" y="102358"/>
                    </a:moveTo>
                    <a:lnTo>
                      <a:pt x="161438" y="103201"/>
                    </a:lnTo>
                    <a:lnTo>
                      <a:pt x="162194" y="103111"/>
                    </a:lnTo>
                    <a:lnTo>
                      <a:pt x="163479" y="103417"/>
                    </a:lnTo>
                    <a:lnTo>
                      <a:pt x="163820" y="104971"/>
                    </a:lnTo>
                    <a:lnTo>
                      <a:pt x="162118" y="105196"/>
                    </a:lnTo>
                    <a:lnTo>
                      <a:pt x="159173" y="106622"/>
                    </a:lnTo>
                    <a:lnTo>
                      <a:pt x="157920" y="106309"/>
                    </a:lnTo>
                    <a:lnTo>
                      <a:pt x="156422" y="105069"/>
                    </a:lnTo>
                    <a:lnTo>
                      <a:pt x="154042" y="104940"/>
                    </a:lnTo>
                    <a:lnTo>
                      <a:pt x="153338" y="104602"/>
                    </a:lnTo>
                    <a:lnTo>
                      <a:pt x="154612" y="103140"/>
                    </a:lnTo>
                    <a:lnTo>
                      <a:pt x="156927" y="102400"/>
                    </a:lnTo>
                    <a:close/>
                    <a:moveTo>
                      <a:pt x="23108" y="99333"/>
                    </a:moveTo>
                    <a:lnTo>
                      <a:pt x="24593" y="101294"/>
                    </a:lnTo>
                    <a:lnTo>
                      <a:pt x="26388" y="101608"/>
                    </a:lnTo>
                    <a:lnTo>
                      <a:pt x="27463" y="102513"/>
                    </a:lnTo>
                    <a:lnTo>
                      <a:pt x="29795" y="105004"/>
                    </a:lnTo>
                    <a:lnTo>
                      <a:pt x="27919" y="104387"/>
                    </a:lnTo>
                    <a:lnTo>
                      <a:pt x="25917" y="106110"/>
                    </a:lnTo>
                    <a:lnTo>
                      <a:pt x="23380" y="104097"/>
                    </a:lnTo>
                    <a:lnTo>
                      <a:pt x="21860" y="102058"/>
                    </a:lnTo>
                    <a:lnTo>
                      <a:pt x="21516" y="101241"/>
                    </a:lnTo>
                    <a:close/>
                    <a:moveTo>
                      <a:pt x="113744" y="97780"/>
                    </a:moveTo>
                    <a:lnTo>
                      <a:pt x="115173" y="99739"/>
                    </a:lnTo>
                    <a:lnTo>
                      <a:pt x="117412" y="99967"/>
                    </a:lnTo>
                    <a:lnTo>
                      <a:pt x="117238" y="101174"/>
                    </a:lnTo>
                    <a:lnTo>
                      <a:pt x="117946" y="102729"/>
                    </a:lnTo>
                    <a:lnTo>
                      <a:pt x="118194" y="103684"/>
                    </a:lnTo>
                    <a:lnTo>
                      <a:pt x="117542" y="105403"/>
                    </a:lnTo>
                    <a:lnTo>
                      <a:pt x="115814" y="103405"/>
                    </a:lnTo>
                    <a:lnTo>
                      <a:pt x="113923" y="102035"/>
                    </a:lnTo>
                    <a:lnTo>
                      <a:pt x="113215" y="100840"/>
                    </a:lnTo>
                    <a:lnTo>
                      <a:pt x="112062" y="100118"/>
                    </a:lnTo>
                    <a:lnTo>
                      <a:pt x="111748" y="98509"/>
                    </a:lnTo>
                    <a:lnTo>
                      <a:pt x="113146" y="97847"/>
                    </a:lnTo>
                    <a:close/>
                    <a:moveTo>
                      <a:pt x="84849" y="97755"/>
                    </a:moveTo>
                    <a:lnTo>
                      <a:pt x="85553" y="97885"/>
                    </a:lnTo>
                    <a:lnTo>
                      <a:pt x="85981" y="98290"/>
                    </a:lnTo>
                    <a:lnTo>
                      <a:pt x="86337" y="99426"/>
                    </a:lnTo>
                    <a:lnTo>
                      <a:pt x="85462" y="100060"/>
                    </a:lnTo>
                    <a:lnTo>
                      <a:pt x="84475" y="100028"/>
                    </a:lnTo>
                    <a:lnTo>
                      <a:pt x="83778" y="99795"/>
                    </a:lnTo>
                    <a:lnTo>
                      <a:pt x="83426" y="99289"/>
                    </a:lnTo>
                    <a:lnTo>
                      <a:pt x="83862" y="99047"/>
                    </a:lnTo>
                    <a:lnTo>
                      <a:pt x="84374" y="98030"/>
                    </a:lnTo>
                    <a:close/>
                    <a:moveTo>
                      <a:pt x="20270" y="85327"/>
                    </a:moveTo>
                    <a:lnTo>
                      <a:pt x="21357" y="87684"/>
                    </a:lnTo>
                    <a:lnTo>
                      <a:pt x="21631" y="90652"/>
                    </a:lnTo>
                    <a:lnTo>
                      <a:pt x="23190" y="91209"/>
                    </a:lnTo>
                    <a:lnTo>
                      <a:pt x="25261" y="93882"/>
                    </a:lnTo>
                    <a:lnTo>
                      <a:pt x="25082" y="95249"/>
                    </a:lnTo>
                    <a:lnTo>
                      <a:pt x="24652" y="95717"/>
                    </a:lnTo>
                    <a:lnTo>
                      <a:pt x="21221" y="94456"/>
                    </a:lnTo>
                    <a:lnTo>
                      <a:pt x="20398" y="95022"/>
                    </a:lnTo>
                    <a:lnTo>
                      <a:pt x="19394" y="94792"/>
                    </a:lnTo>
                    <a:lnTo>
                      <a:pt x="18774" y="93316"/>
                    </a:lnTo>
                    <a:lnTo>
                      <a:pt x="18845" y="92797"/>
                    </a:lnTo>
                    <a:lnTo>
                      <a:pt x="18284" y="91913"/>
                    </a:lnTo>
                    <a:lnTo>
                      <a:pt x="17815" y="91518"/>
                    </a:lnTo>
                    <a:lnTo>
                      <a:pt x="16464" y="92692"/>
                    </a:lnTo>
                    <a:lnTo>
                      <a:pt x="15612" y="92912"/>
                    </a:lnTo>
                    <a:lnTo>
                      <a:pt x="15606" y="91837"/>
                    </a:lnTo>
                    <a:lnTo>
                      <a:pt x="16854" y="88881"/>
                    </a:lnTo>
                    <a:lnTo>
                      <a:pt x="17437" y="88382"/>
                    </a:lnTo>
                    <a:lnTo>
                      <a:pt x="18463" y="89358"/>
                    </a:lnTo>
                    <a:lnTo>
                      <a:pt x="19307" y="88995"/>
                    </a:lnTo>
                    <a:lnTo>
                      <a:pt x="19942" y="87396"/>
                    </a:lnTo>
                    <a:lnTo>
                      <a:pt x="19985" y="85801"/>
                    </a:lnTo>
                    <a:close/>
                    <a:moveTo>
                      <a:pt x="22184" y="85094"/>
                    </a:moveTo>
                    <a:lnTo>
                      <a:pt x="22739" y="85292"/>
                    </a:lnTo>
                    <a:lnTo>
                      <a:pt x="23324" y="85933"/>
                    </a:lnTo>
                    <a:lnTo>
                      <a:pt x="23319" y="86588"/>
                    </a:lnTo>
                    <a:lnTo>
                      <a:pt x="23553" y="87290"/>
                    </a:lnTo>
                    <a:lnTo>
                      <a:pt x="24162" y="88136"/>
                    </a:lnTo>
                    <a:lnTo>
                      <a:pt x="24593" y="89070"/>
                    </a:lnTo>
                    <a:lnTo>
                      <a:pt x="23501" y="89348"/>
                    </a:lnTo>
                    <a:lnTo>
                      <a:pt x="22110" y="86887"/>
                    </a:lnTo>
                    <a:lnTo>
                      <a:pt x="21607" y="85189"/>
                    </a:lnTo>
                    <a:close/>
                    <a:moveTo>
                      <a:pt x="140766" y="82063"/>
                    </a:moveTo>
                    <a:lnTo>
                      <a:pt x="142932" y="83533"/>
                    </a:lnTo>
                    <a:lnTo>
                      <a:pt x="144036" y="83634"/>
                    </a:lnTo>
                    <a:lnTo>
                      <a:pt x="143612" y="85038"/>
                    </a:lnTo>
                    <a:lnTo>
                      <a:pt x="143798" y="85494"/>
                    </a:lnTo>
                    <a:lnTo>
                      <a:pt x="143962" y="89751"/>
                    </a:lnTo>
                    <a:lnTo>
                      <a:pt x="142939" y="90350"/>
                    </a:lnTo>
                    <a:lnTo>
                      <a:pt x="142770" y="91518"/>
                    </a:lnTo>
                    <a:lnTo>
                      <a:pt x="142569" y="91932"/>
                    </a:lnTo>
                    <a:lnTo>
                      <a:pt x="140458" y="93383"/>
                    </a:lnTo>
                    <a:lnTo>
                      <a:pt x="138100" y="91283"/>
                    </a:lnTo>
                    <a:lnTo>
                      <a:pt x="137711" y="90607"/>
                    </a:lnTo>
                    <a:lnTo>
                      <a:pt x="139442" y="89759"/>
                    </a:lnTo>
                    <a:lnTo>
                      <a:pt x="140300" y="88451"/>
                    </a:lnTo>
                    <a:lnTo>
                      <a:pt x="139604" y="86844"/>
                    </a:lnTo>
                    <a:lnTo>
                      <a:pt x="137201" y="84466"/>
                    </a:lnTo>
                    <a:lnTo>
                      <a:pt x="137087" y="82776"/>
                    </a:lnTo>
                    <a:close/>
                    <a:moveTo>
                      <a:pt x="23166" y="75808"/>
                    </a:moveTo>
                    <a:lnTo>
                      <a:pt x="23730" y="76971"/>
                    </a:lnTo>
                    <a:lnTo>
                      <a:pt x="23624" y="81119"/>
                    </a:lnTo>
                    <a:lnTo>
                      <a:pt x="23002" y="81883"/>
                    </a:lnTo>
                    <a:lnTo>
                      <a:pt x="22143" y="82082"/>
                    </a:lnTo>
                    <a:lnTo>
                      <a:pt x="21402" y="81946"/>
                    </a:lnTo>
                    <a:lnTo>
                      <a:pt x="20730" y="82063"/>
                    </a:lnTo>
                    <a:lnTo>
                      <a:pt x="20083" y="82556"/>
                    </a:lnTo>
                    <a:lnTo>
                      <a:pt x="20154" y="80513"/>
                    </a:lnTo>
                    <a:lnTo>
                      <a:pt x="20918" y="77978"/>
                    </a:lnTo>
                    <a:lnTo>
                      <a:pt x="21851" y="76496"/>
                    </a:lnTo>
                    <a:close/>
                    <a:moveTo>
                      <a:pt x="107004" y="72294"/>
                    </a:moveTo>
                    <a:lnTo>
                      <a:pt x="108738" y="73277"/>
                    </a:lnTo>
                    <a:lnTo>
                      <a:pt x="109118" y="74914"/>
                    </a:lnTo>
                    <a:lnTo>
                      <a:pt x="111185" y="76712"/>
                    </a:lnTo>
                    <a:lnTo>
                      <a:pt x="108848" y="77341"/>
                    </a:lnTo>
                    <a:lnTo>
                      <a:pt x="108228" y="77242"/>
                    </a:lnTo>
                    <a:lnTo>
                      <a:pt x="108749" y="76448"/>
                    </a:lnTo>
                    <a:lnTo>
                      <a:pt x="108790" y="76114"/>
                    </a:lnTo>
                    <a:lnTo>
                      <a:pt x="106460" y="74662"/>
                    </a:lnTo>
                    <a:lnTo>
                      <a:pt x="106734" y="72775"/>
                    </a:lnTo>
                    <a:close/>
                    <a:moveTo>
                      <a:pt x="81068" y="70881"/>
                    </a:moveTo>
                    <a:lnTo>
                      <a:pt x="83340" y="72853"/>
                    </a:lnTo>
                    <a:lnTo>
                      <a:pt x="84590" y="75656"/>
                    </a:lnTo>
                    <a:lnTo>
                      <a:pt x="85762" y="76602"/>
                    </a:lnTo>
                    <a:lnTo>
                      <a:pt x="88222" y="77718"/>
                    </a:lnTo>
                    <a:lnTo>
                      <a:pt x="89377" y="77860"/>
                    </a:lnTo>
                    <a:lnTo>
                      <a:pt x="93573" y="79875"/>
                    </a:lnTo>
                    <a:lnTo>
                      <a:pt x="98455" y="80277"/>
                    </a:lnTo>
                    <a:lnTo>
                      <a:pt x="99086" y="80857"/>
                    </a:lnTo>
                    <a:lnTo>
                      <a:pt x="99686" y="82409"/>
                    </a:lnTo>
                    <a:lnTo>
                      <a:pt x="100682" y="83626"/>
                    </a:lnTo>
                    <a:lnTo>
                      <a:pt x="100932" y="84573"/>
                    </a:lnTo>
                    <a:lnTo>
                      <a:pt x="100412" y="85623"/>
                    </a:lnTo>
                    <a:lnTo>
                      <a:pt x="101133" y="88834"/>
                    </a:lnTo>
                    <a:lnTo>
                      <a:pt x="102364" y="91881"/>
                    </a:lnTo>
                    <a:lnTo>
                      <a:pt x="104219" y="93358"/>
                    </a:lnTo>
                    <a:lnTo>
                      <a:pt x="106525" y="93804"/>
                    </a:lnTo>
                    <a:lnTo>
                      <a:pt x="108721" y="93743"/>
                    </a:lnTo>
                    <a:lnTo>
                      <a:pt x="109276" y="94347"/>
                    </a:lnTo>
                    <a:lnTo>
                      <a:pt x="109058" y="97010"/>
                    </a:lnTo>
                    <a:lnTo>
                      <a:pt x="108129" y="98046"/>
                    </a:lnTo>
                    <a:lnTo>
                      <a:pt x="107374" y="98298"/>
                    </a:lnTo>
                    <a:lnTo>
                      <a:pt x="106717" y="98026"/>
                    </a:lnTo>
                    <a:lnTo>
                      <a:pt x="106123" y="97399"/>
                    </a:lnTo>
                    <a:lnTo>
                      <a:pt x="105476" y="97103"/>
                    </a:lnTo>
                    <a:lnTo>
                      <a:pt x="104214" y="97051"/>
                    </a:lnTo>
                    <a:lnTo>
                      <a:pt x="103292" y="95979"/>
                    </a:lnTo>
                    <a:lnTo>
                      <a:pt x="100954" y="94512"/>
                    </a:lnTo>
                    <a:lnTo>
                      <a:pt x="100524" y="93637"/>
                    </a:lnTo>
                    <a:lnTo>
                      <a:pt x="100446" y="92285"/>
                    </a:lnTo>
                    <a:lnTo>
                      <a:pt x="99453" y="91289"/>
                    </a:lnTo>
                    <a:lnTo>
                      <a:pt x="98540" y="89393"/>
                    </a:lnTo>
                    <a:lnTo>
                      <a:pt x="97671" y="88870"/>
                    </a:lnTo>
                    <a:lnTo>
                      <a:pt x="97192" y="87921"/>
                    </a:lnTo>
                    <a:lnTo>
                      <a:pt x="97153" y="87513"/>
                    </a:lnTo>
                    <a:lnTo>
                      <a:pt x="93750" y="87237"/>
                    </a:lnTo>
                    <a:lnTo>
                      <a:pt x="90932" y="87224"/>
                    </a:lnTo>
                    <a:lnTo>
                      <a:pt x="88544" y="86147"/>
                    </a:lnTo>
                    <a:lnTo>
                      <a:pt x="87805" y="83329"/>
                    </a:lnTo>
                    <a:lnTo>
                      <a:pt x="86389" y="82571"/>
                    </a:lnTo>
                    <a:lnTo>
                      <a:pt x="85326" y="81773"/>
                    </a:lnTo>
                    <a:lnTo>
                      <a:pt x="84441" y="80667"/>
                    </a:lnTo>
                    <a:lnTo>
                      <a:pt x="82204" y="78627"/>
                    </a:lnTo>
                    <a:lnTo>
                      <a:pt x="79729" y="76918"/>
                    </a:lnTo>
                    <a:lnTo>
                      <a:pt x="77337" y="75793"/>
                    </a:lnTo>
                    <a:lnTo>
                      <a:pt x="74797" y="75055"/>
                    </a:lnTo>
                    <a:lnTo>
                      <a:pt x="72733" y="75926"/>
                    </a:lnTo>
                    <a:lnTo>
                      <a:pt x="71530" y="75719"/>
                    </a:lnTo>
                    <a:lnTo>
                      <a:pt x="71286" y="75130"/>
                    </a:lnTo>
                    <a:lnTo>
                      <a:pt x="73851" y="73957"/>
                    </a:lnTo>
                    <a:lnTo>
                      <a:pt x="77378" y="71714"/>
                    </a:lnTo>
                    <a:lnTo>
                      <a:pt x="79863" y="70973"/>
                    </a:lnTo>
                    <a:close/>
                    <a:moveTo>
                      <a:pt x="87287" y="66387"/>
                    </a:moveTo>
                    <a:lnTo>
                      <a:pt x="91396" y="68825"/>
                    </a:lnTo>
                    <a:lnTo>
                      <a:pt x="90409" y="69700"/>
                    </a:lnTo>
                    <a:lnTo>
                      <a:pt x="88883" y="69317"/>
                    </a:lnTo>
                    <a:close/>
                    <a:moveTo>
                      <a:pt x="95622" y="64855"/>
                    </a:moveTo>
                    <a:lnTo>
                      <a:pt x="94933" y="66595"/>
                    </a:lnTo>
                    <a:lnTo>
                      <a:pt x="93789" y="67688"/>
                    </a:lnTo>
                    <a:lnTo>
                      <a:pt x="92755" y="67992"/>
                    </a:lnTo>
                    <a:lnTo>
                      <a:pt x="93791" y="65926"/>
                    </a:lnTo>
                    <a:close/>
                    <a:moveTo>
                      <a:pt x="148180" y="61866"/>
                    </a:moveTo>
                    <a:lnTo>
                      <a:pt x="149559" y="63255"/>
                    </a:lnTo>
                    <a:lnTo>
                      <a:pt x="149175" y="64793"/>
                    </a:lnTo>
                    <a:lnTo>
                      <a:pt x="152233" y="67340"/>
                    </a:lnTo>
                    <a:lnTo>
                      <a:pt x="153276" y="68951"/>
                    </a:lnTo>
                    <a:lnTo>
                      <a:pt x="153660" y="70521"/>
                    </a:lnTo>
                    <a:lnTo>
                      <a:pt x="153403" y="70971"/>
                    </a:lnTo>
                    <a:lnTo>
                      <a:pt x="152243" y="70120"/>
                    </a:lnTo>
                    <a:lnTo>
                      <a:pt x="151296" y="69849"/>
                    </a:lnTo>
                    <a:lnTo>
                      <a:pt x="151615" y="70971"/>
                    </a:lnTo>
                    <a:lnTo>
                      <a:pt x="152589" y="71935"/>
                    </a:lnTo>
                    <a:lnTo>
                      <a:pt x="150855" y="72487"/>
                    </a:lnTo>
                    <a:lnTo>
                      <a:pt x="149117" y="72458"/>
                    </a:lnTo>
                    <a:lnTo>
                      <a:pt x="144046" y="71115"/>
                    </a:lnTo>
                    <a:lnTo>
                      <a:pt x="142876" y="69688"/>
                    </a:lnTo>
                    <a:lnTo>
                      <a:pt x="145910" y="67538"/>
                    </a:lnTo>
                    <a:lnTo>
                      <a:pt x="146530" y="66672"/>
                    </a:lnTo>
                    <a:lnTo>
                      <a:pt x="144381" y="66757"/>
                    </a:lnTo>
                    <a:lnTo>
                      <a:pt x="142090" y="69311"/>
                    </a:lnTo>
                    <a:lnTo>
                      <a:pt x="138417" y="68189"/>
                    </a:lnTo>
                    <a:lnTo>
                      <a:pt x="137294" y="67162"/>
                    </a:lnTo>
                    <a:lnTo>
                      <a:pt x="137043" y="66608"/>
                    </a:lnTo>
                    <a:lnTo>
                      <a:pt x="138490" y="64341"/>
                    </a:lnTo>
                    <a:lnTo>
                      <a:pt x="141075" y="64417"/>
                    </a:lnTo>
                    <a:lnTo>
                      <a:pt x="142444" y="63907"/>
                    </a:lnTo>
                    <a:lnTo>
                      <a:pt x="144135" y="63190"/>
                    </a:lnTo>
                    <a:lnTo>
                      <a:pt x="144148" y="62112"/>
                    </a:lnTo>
                    <a:close/>
                    <a:moveTo>
                      <a:pt x="4248" y="50509"/>
                    </a:moveTo>
                    <a:lnTo>
                      <a:pt x="5422" y="51103"/>
                    </a:lnTo>
                    <a:lnTo>
                      <a:pt x="6182" y="51716"/>
                    </a:lnTo>
                    <a:lnTo>
                      <a:pt x="6420" y="52418"/>
                    </a:lnTo>
                    <a:lnTo>
                      <a:pt x="4770" y="53826"/>
                    </a:lnTo>
                    <a:lnTo>
                      <a:pt x="4427" y="54463"/>
                    </a:lnTo>
                    <a:lnTo>
                      <a:pt x="5697" y="55727"/>
                    </a:lnTo>
                    <a:lnTo>
                      <a:pt x="5675" y="56233"/>
                    </a:lnTo>
                    <a:lnTo>
                      <a:pt x="6211" y="58677"/>
                    </a:lnTo>
                    <a:lnTo>
                      <a:pt x="6828" y="59599"/>
                    </a:lnTo>
                    <a:lnTo>
                      <a:pt x="8430" y="60334"/>
                    </a:lnTo>
                    <a:lnTo>
                      <a:pt x="9540" y="60577"/>
                    </a:lnTo>
                    <a:lnTo>
                      <a:pt x="10020" y="62032"/>
                    </a:lnTo>
                    <a:lnTo>
                      <a:pt x="7265" y="61129"/>
                    </a:lnTo>
                    <a:lnTo>
                      <a:pt x="5252" y="59829"/>
                    </a:lnTo>
                    <a:lnTo>
                      <a:pt x="3591" y="56615"/>
                    </a:lnTo>
                    <a:lnTo>
                      <a:pt x="54" y="52953"/>
                    </a:lnTo>
                    <a:lnTo>
                      <a:pt x="0" y="51889"/>
                    </a:lnTo>
                    <a:lnTo>
                      <a:pt x="1345" y="51082"/>
                    </a:lnTo>
                    <a:close/>
                    <a:moveTo>
                      <a:pt x="128309" y="44914"/>
                    </a:moveTo>
                    <a:lnTo>
                      <a:pt x="128056" y="46257"/>
                    </a:lnTo>
                    <a:lnTo>
                      <a:pt x="127220" y="47137"/>
                    </a:lnTo>
                    <a:lnTo>
                      <a:pt x="126605" y="48654"/>
                    </a:lnTo>
                    <a:lnTo>
                      <a:pt x="126272" y="50821"/>
                    </a:lnTo>
                    <a:lnTo>
                      <a:pt x="124983" y="50873"/>
                    </a:lnTo>
                    <a:lnTo>
                      <a:pt x="124202" y="50435"/>
                    </a:lnTo>
                    <a:lnTo>
                      <a:pt x="123945" y="49616"/>
                    </a:lnTo>
                    <a:lnTo>
                      <a:pt x="123893" y="48581"/>
                    </a:lnTo>
                    <a:lnTo>
                      <a:pt x="123327" y="48621"/>
                    </a:lnTo>
                    <a:lnTo>
                      <a:pt x="122871" y="49746"/>
                    </a:lnTo>
                    <a:lnTo>
                      <a:pt x="122472" y="50253"/>
                    </a:lnTo>
                    <a:lnTo>
                      <a:pt x="121174" y="50360"/>
                    </a:lnTo>
                    <a:lnTo>
                      <a:pt x="119753" y="49668"/>
                    </a:lnTo>
                    <a:lnTo>
                      <a:pt x="119820" y="48171"/>
                    </a:lnTo>
                    <a:lnTo>
                      <a:pt x="119535" y="46438"/>
                    </a:lnTo>
                    <a:lnTo>
                      <a:pt x="119660" y="45831"/>
                    </a:lnTo>
                    <a:lnTo>
                      <a:pt x="123556" y="45681"/>
                    </a:lnTo>
                    <a:lnTo>
                      <a:pt x="124696" y="46961"/>
                    </a:lnTo>
                    <a:lnTo>
                      <a:pt x="126074" y="46219"/>
                    </a:lnTo>
                    <a:lnTo>
                      <a:pt x="126639" y="45417"/>
                    </a:lnTo>
                    <a:close/>
                    <a:moveTo>
                      <a:pt x="130950" y="32341"/>
                    </a:moveTo>
                    <a:lnTo>
                      <a:pt x="132183" y="32966"/>
                    </a:lnTo>
                    <a:lnTo>
                      <a:pt x="133066" y="33702"/>
                    </a:lnTo>
                    <a:lnTo>
                      <a:pt x="133541" y="34679"/>
                    </a:lnTo>
                    <a:lnTo>
                      <a:pt x="131040" y="35363"/>
                    </a:lnTo>
                    <a:lnTo>
                      <a:pt x="128285" y="33206"/>
                    </a:lnTo>
                    <a:close/>
                    <a:moveTo>
                      <a:pt x="110049" y="25075"/>
                    </a:moveTo>
                    <a:lnTo>
                      <a:pt x="112167" y="25249"/>
                    </a:lnTo>
                    <a:lnTo>
                      <a:pt x="113372" y="26719"/>
                    </a:lnTo>
                    <a:lnTo>
                      <a:pt x="113653" y="27413"/>
                    </a:lnTo>
                    <a:lnTo>
                      <a:pt x="113262" y="28592"/>
                    </a:lnTo>
                    <a:lnTo>
                      <a:pt x="113385" y="29738"/>
                    </a:lnTo>
                    <a:lnTo>
                      <a:pt x="110548" y="30675"/>
                    </a:lnTo>
                    <a:lnTo>
                      <a:pt x="107665" y="28903"/>
                    </a:lnTo>
                    <a:lnTo>
                      <a:pt x="107691" y="27849"/>
                    </a:lnTo>
                    <a:lnTo>
                      <a:pt x="109213" y="25709"/>
                    </a:lnTo>
                    <a:close/>
                    <a:moveTo>
                      <a:pt x="144925" y="0"/>
                    </a:moveTo>
                    <a:lnTo>
                      <a:pt x="147585" y="721"/>
                    </a:lnTo>
                    <a:lnTo>
                      <a:pt x="149568" y="1256"/>
                    </a:lnTo>
                    <a:lnTo>
                      <a:pt x="150717" y="2129"/>
                    </a:lnTo>
                    <a:lnTo>
                      <a:pt x="151436" y="2926"/>
                    </a:lnTo>
                    <a:lnTo>
                      <a:pt x="152530" y="3614"/>
                    </a:lnTo>
                    <a:lnTo>
                      <a:pt x="153345" y="3772"/>
                    </a:lnTo>
                    <a:lnTo>
                      <a:pt x="153973" y="6128"/>
                    </a:lnTo>
                    <a:lnTo>
                      <a:pt x="154308" y="9045"/>
                    </a:lnTo>
                    <a:lnTo>
                      <a:pt x="153809" y="10301"/>
                    </a:lnTo>
                    <a:lnTo>
                      <a:pt x="152351" y="10592"/>
                    </a:lnTo>
                    <a:lnTo>
                      <a:pt x="147802" y="13345"/>
                    </a:lnTo>
                    <a:lnTo>
                      <a:pt x="147692" y="15861"/>
                    </a:lnTo>
                    <a:lnTo>
                      <a:pt x="147752" y="17079"/>
                    </a:lnTo>
                    <a:lnTo>
                      <a:pt x="147845" y="17940"/>
                    </a:lnTo>
                    <a:lnTo>
                      <a:pt x="148320" y="18665"/>
                    </a:lnTo>
                    <a:lnTo>
                      <a:pt x="148320" y="19710"/>
                    </a:lnTo>
                    <a:lnTo>
                      <a:pt x="147810" y="20829"/>
                    </a:lnTo>
                    <a:lnTo>
                      <a:pt x="145823" y="22703"/>
                    </a:lnTo>
                    <a:lnTo>
                      <a:pt x="144446" y="24193"/>
                    </a:lnTo>
                    <a:lnTo>
                      <a:pt x="142904" y="26211"/>
                    </a:lnTo>
                    <a:lnTo>
                      <a:pt x="142032" y="26457"/>
                    </a:lnTo>
                    <a:lnTo>
                      <a:pt x="141352" y="26812"/>
                    </a:lnTo>
                    <a:lnTo>
                      <a:pt x="140727" y="25699"/>
                    </a:lnTo>
                    <a:lnTo>
                      <a:pt x="137298" y="23731"/>
                    </a:lnTo>
                    <a:lnTo>
                      <a:pt x="129362" y="22583"/>
                    </a:lnTo>
                    <a:lnTo>
                      <a:pt x="125571" y="21129"/>
                    </a:lnTo>
                    <a:lnTo>
                      <a:pt x="123908" y="21399"/>
                    </a:lnTo>
                    <a:lnTo>
                      <a:pt x="120688" y="19771"/>
                    </a:lnTo>
                    <a:lnTo>
                      <a:pt x="118481" y="20486"/>
                    </a:lnTo>
                    <a:lnTo>
                      <a:pt x="113800" y="23378"/>
                    </a:lnTo>
                    <a:lnTo>
                      <a:pt x="111273" y="23064"/>
                    </a:lnTo>
                    <a:lnTo>
                      <a:pt x="108572" y="21326"/>
                    </a:lnTo>
                    <a:lnTo>
                      <a:pt x="106814" y="21006"/>
                    </a:lnTo>
                    <a:lnTo>
                      <a:pt x="104752" y="21927"/>
                    </a:lnTo>
                    <a:lnTo>
                      <a:pt x="101448" y="25253"/>
                    </a:lnTo>
                    <a:lnTo>
                      <a:pt x="98086" y="26882"/>
                    </a:lnTo>
                    <a:lnTo>
                      <a:pt x="95074" y="26245"/>
                    </a:lnTo>
                    <a:lnTo>
                      <a:pt x="91021" y="26259"/>
                    </a:lnTo>
                    <a:lnTo>
                      <a:pt x="90588" y="28117"/>
                    </a:lnTo>
                    <a:lnTo>
                      <a:pt x="91373" y="29402"/>
                    </a:lnTo>
                    <a:lnTo>
                      <a:pt x="93588" y="31593"/>
                    </a:lnTo>
                    <a:lnTo>
                      <a:pt x="92549" y="33239"/>
                    </a:lnTo>
                    <a:lnTo>
                      <a:pt x="93320" y="34888"/>
                    </a:lnTo>
                    <a:lnTo>
                      <a:pt x="94763" y="35223"/>
                    </a:lnTo>
                    <a:lnTo>
                      <a:pt x="96942" y="35130"/>
                    </a:lnTo>
                    <a:lnTo>
                      <a:pt x="100971" y="37263"/>
                    </a:lnTo>
                    <a:lnTo>
                      <a:pt x="102733" y="39510"/>
                    </a:lnTo>
                    <a:lnTo>
                      <a:pt x="103858" y="41968"/>
                    </a:lnTo>
                    <a:lnTo>
                      <a:pt x="101405" y="40206"/>
                    </a:lnTo>
                    <a:lnTo>
                      <a:pt x="99777" y="38511"/>
                    </a:lnTo>
                    <a:lnTo>
                      <a:pt x="97505" y="37896"/>
                    </a:lnTo>
                    <a:lnTo>
                      <a:pt x="94346" y="36452"/>
                    </a:lnTo>
                    <a:lnTo>
                      <a:pt x="92362" y="36211"/>
                    </a:lnTo>
                    <a:lnTo>
                      <a:pt x="90250" y="37212"/>
                    </a:lnTo>
                    <a:lnTo>
                      <a:pt x="90085" y="38348"/>
                    </a:lnTo>
                    <a:lnTo>
                      <a:pt x="92362" y="40468"/>
                    </a:lnTo>
                    <a:lnTo>
                      <a:pt x="94443" y="41772"/>
                    </a:lnTo>
                    <a:lnTo>
                      <a:pt x="95547" y="42833"/>
                    </a:lnTo>
                    <a:lnTo>
                      <a:pt x="96283" y="45180"/>
                    </a:lnTo>
                    <a:lnTo>
                      <a:pt x="95864" y="45977"/>
                    </a:lnTo>
                    <a:lnTo>
                      <a:pt x="95095" y="46719"/>
                    </a:lnTo>
                    <a:lnTo>
                      <a:pt x="92625" y="45241"/>
                    </a:lnTo>
                    <a:lnTo>
                      <a:pt x="88848" y="39980"/>
                    </a:lnTo>
                    <a:lnTo>
                      <a:pt x="83579" y="38931"/>
                    </a:lnTo>
                    <a:lnTo>
                      <a:pt x="82698" y="40029"/>
                    </a:lnTo>
                    <a:lnTo>
                      <a:pt x="83733" y="42811"/>
                    </a:lnTo>
                    <a:lnTo>
                      <a:pt x="84482" y="43894"/>
                    </a:lnTo>
                    <a:lnTo>
                      <a:pt x="89060" y="46894"/>
                    </a:lnTo>
                    <a:lnTo>
                      <a:pt x="88693" y="47530"/>
                    </a:lnTo>
                    <a:lnTo>
                      <a:pt x="88025" y="47801"/>
                    </a:lnTo>
                    <a:lnTo>
                      <a:pt x="82901" y="46087"/>
                    </a:lnTo>
                    <a:lnTo>
                      <a:pt x="81411" y="43476"/>
                    </a:lnTo>
                    <a:lnTo>
                      <a:pt x="81053" y="40173"/>
                    </a:lnTo>
                    <a:lnTo>
                      <a:pt x="76324" y="37877"/>
                    </a:lnTo>
                    <a:lnTo>
                      <a:pt x="71864" y="35377"/>
                    </a:lnTo>
                    <a:lnTo>
                      <a:pt x="70867" y="33002"/>
                    </a:lnTo>
                    <a:lnTo>
                      <a:pt x="71785" y="32121"/>
                    </a:lnTo>
                    <a:lnTo>
                      <a:pt x="72435" y="30375"/>
                    </a:lnTo>
                    <a:lnTo>
                      <a:pt x="69984" y="30697"/>
                    </a:lnTo>
                    <a:lnTo>
                      <a:pt x="68446" y="31801"/>
                    </a:lnTo>
                    <a:lnTo>
                      <a:pt x="65961" y="32872"/>
                    </a:lnTo>
                    <a:lnTo>
                      <a:pt x="65859" y="34625"/>
                    </a:lnTo>
                    <a:lnTo>
                      <a:pt x="66252" y="36248"/>
                    </a:lnTo>
                    <a:lnTo>
                      <a:pt x="65430" y="38606"/>
                    </a:lnTo>
                    <a:lnTo>
                      <a:pt x="64631" y="42709"/>
                    </a:lnTo>
                    <a:lnTo>
                      <a:pt x="65136" y="44859"/>
                    </a:lnTo>
                    <a:lnTo>
                      <a:pt x="70521" y="51017"/>
                    </a:lnTo>
                    <a:lnTo>
                      <a:pt x="72363" y="55482"/>
                    </a:lnTo>
                    <a:lnTo>
                      <a:pt x="73685" y="57173"/>
                    </a:lnTo>
                    <a:lnTo>
                      <a:pt x="76441" y="59037"/>
                    </a:lnTo>
                    <a:lnTo>
                      <a:pt x="79314" y="62503"/>
                    </a:lnTo>
                    <a:lnTo>
                      <a:pt x="80533" y="64308"/>
                    </a:lnTo>
                    <a:lnTo>
                      <a:pt x="81400" y="67259"/>
                    </a:lnTo>
                    <a:lnTo>
                      <a:pt x="78982" y="69084"/>
                    </a:lnTo>
                    <a:lnTo>
                      <a:pt x="77574" y="69160"/>
                    </a:lnTo>
                    <a:lnTo>
                      <a:pt x="76794" y="68350"/>
                    </a:lnTo>
                    <a:lnTo>
                      <a:pt x="77885" y="66339"/>
                    </a:lnTo>
                    <a:lnTo>
                      <a:pt x="77730" y="65113"/>
                    </a:lnTo>
                    <a:lnTo>
                      <a:pt x="73996" y="63214"/>
                    </a:lnTo>
                    <a:lnTo>
                      <a:pt x="72415" y="63854"/>
                    </a:lnTo>
                    <a:lnTo>
                      <a:pt x="70593" y="65091"/>
                    </a:lnTo>
                    <a:lnTo>
                      <a:pt x="71633" y="67387"/>
                    </a:lnTo>
                    <a:lnTo>
                      <a:pt x="72804" y="68899"/>
                    </a:lnTo>
                    <a:lnTo>
                      <a:pt x="73391" y="70984"/>
                    </a:lnTo>
                    <a:lnTo>
                      <a:pt x="75629" y="70803"/>
                    </a:lnTo>
                    <a:lnTo>
                      <a:pt x="72616" y="73135"/>
                    </a:lnTo>
                    <a:lnTo>
                      <a:pt x="69789" y="74326"/>
                    </a:lnTo>
                    <a:lnTo>
                      <a:pt x="67008" y="74395"/>
                    </a:lnTo>
                    <a:lnTo>
                      <a:pt x="65237" y="74611"/>
                    </a:lnTo>
                    <a:lnTo>
                      <a:pt x="64627" y="75207"/>
                    </a:lnTo>
                    <a:lnTo>
                      <a:pt x="66067" y="75641"/>
                    </a:lnTo>
                    <a:lnTo>
                      <a:pt x="67243" y="75680"/>
                    </a:lnTo>
                    <a:lnTo>
                      <a:pt x="69157" y="76939"/>
                    </a:lnTo>
                    <a:lnTo>
                      <a:pt x="74603" y="78449"/>
                    </a:lnTo>
                    <a:lnTo>
                      <a:pt x="77198" y="80355"/>
                    </a:lnTo>
                    <a:lnTo>
                      <a:pt x="79747" y="80529"/>
                    </a:lnTo>
                    <a:lnTo>
                      <a:pt x="82312" y="84025"/>
                    </a:lnTo>
                    <a:lnTo>
                      <a:pt x="86749" y="84955"/>
                    </a:lnTo>
                    <a:lnTo>
                      <a:pt x="89278" y="88478"/>
                    </a:lnTo>
                    <a:lnTo>
                      <a:pt x="92640" y="89171"/>
                    </a:lnTo>
                    <a:lnTo>
                      <a:pt x="95536" y="90469"/>
                    </a:lnTo>
                    <a:lnTo>
                      <a:pt x="96384" y="91707"/>
                    </a:lnTo>
                    <a:lnTo>
                      <a:pt x="96807" y="93941"/>
                    </a:lnTo>
                    <a:lnTo>
                      <a:pt x="96995" y="98672"/>
                    </a:lnTo>
                    <a:lnTo>
                      <a:pt x="97622" y="102191"/>
                    </a:lnTo>
                    <a:lnTo>
                      <a:pt x="97643" y="103303"/>
                    </a:lnTo>
                    <a:lnTo>
                      <a:pt x="97490" y="104963"/>
                    </a:lnTo>
                    <a:lnTo>
                      <a:pt x="96702" y="105778"/>
                    </a:lnTo>
                    <a:lnTo>
                      <a:pt x="95637" y="105803"/>
                    </a:lnTo>
                    <a:lnTo>
                      <a:pt x="93553" y="103219"/>
                    </a:lnTo>
                    <a:lnTo>
                      <a:pt x="90357" y="100497"/>
                    </a:lnTo>
                    <a:lnTo>
                      <a:pt x="86989" y="97256"/>
                    </a:lnTo>
                    <a:lnTo>
                      <a:pt x="86032" y="96687"/>
                    </a:lnTo>
                    <a:lnTo>
                      <a:pt x="85249" y="96633"/>
                    </a:lnTo>
                    <a:lnTo>
                      <a:pt x="83446" y="97730"/>
                    </a:lnTo>
                    <a:lnTo>
                      <a:pt x="78436" y="98577"/>
                    </a:lnTo>
                    <a:lnTo>
                      <a:pt x="76086" y="99761"/>
                    </a:lnTo>
                    <a:lnTo>
                      <a:pt x="75203" y="100022"/>
                    </a:lnTo>
                    <a:lnTo>
                      <a:pt x="74957" y="100643"/>
                    </a:lnTo>
                    <a:lnTo>
                      <a:pt x="76058" y="101290"/>
                    </a:lnTo>
                    <a:lnTo>
                      <a:pt x="77408" y="102770"/>
                    </a:lnTo>
                    <a:lnTo>
                      <a:pt x="77408" y="104793"/>
                    </a:lnTo>
                    <a:lnTo>
                      <a:pt x="78522" y="107248"/>
                    </a:lnTo>
                    <a:lnTo>
                      <a:pt x="79962" y="107882"/>
                    </a:lnTo>
                    <a:lnTo>
                      <a:pt x="81839" y="107828"/>
                    </a:lnTo>
                    <a:lnTo>
                      <a:pt x="82914" y="108281"/>
                    </a:lnTo>
                    <a:lnTo>
                      <a:pt x="83193" y="109258"/>
                    </a:lnTo>
                    <a:lnTo>
                      <a:pt x="84283" y="110398"/>
                    </a:lnTo>
                    <a:lnTo>
                      <a:pt x="85002" y="111242"/>
                    </a:lnTo>
                    <a:lnTo>
                      <a:pt x="84972" y="111846"/>
                    </a:lnTo>
                    <a:lnTo>
                      <a:pt x="79738" y="113451"/>
                    </a:lnTo>
                    <a:lnTo>
                      <a:pt x="78643" y="114184"/>
                    </a:lnTo>
                    <a:lnTo>
                      <a:pt x="77725" y="114559"/>
                    </a:lnTo>
                    <a:lnTo>
                      <a:pt x="76365" y="113796"/>
                    </a:lnTo>
                    <a:lnTo>
                      <a:pt x="76287" y="111836"/>
                    </a:lnTo>
                    <a:lnTo>
                      <a:pt x="74488" y="110784"/>
                    </a:lnTo>
                    <a:lnTo>
                      <a:pt x="72838" y="109883"/>
                    </a:lnTo>
                    <a:lnTo>
                      <a:pt x="70861" y="109496"/>
                    </a:lnTo>
                    <a:lnTo>
                      <a:pt x="69178" y="108146"/>
                    </a:lnTo>
                    <a:lnTo>
                      <a:pt x="68081" y="109243"/>
                    </a:lnTo>
                    <a:lnTo>
                      <a:pt x="68958" y="113042"/>
                    </a:lnTo>
                    <a:lnTo>
                      <a:pt x="70861" y="115656"/>
                    </a:lnTo>
                    <a:lnTo>
                      <a:pt x="74043" y="122656"/>
                    </a:lnTo>
                    <a:lnTo>
                      <a:pt x="75488" y="126783"/>
                    </a:lnTo>
                    <a:lnTo>
                      <a:pt x="75780" y="128778"/>
                    </a:lnTo>
                    <a:lnTo>
                      <a:pt x="75060" y="132087"/>
                    </a:lnTo>
                    <a:lnTo>
                      <a:pt x="76624" y="134544"/>
                    </a:lnTo>
                    <a:lnTo>
                      <a:pt x="77695" y="137065"/>
                    </a:lnTo>
                    <a:lnTo>
                      <a:pt x="76516" y="136970"/>
                    </a:lnTo>
                    <a:lnTo>
                      <a:pt x="75493" y="136081"/>
                    </a:lnTo>
                    <a:lnTo>
                      <a:pt x="73776" y="135032"/>
                    </a:lnTo>
                    <a:lnTo>
                      <a:pt x="70446" y="131007"/>
                    </a:lnTo>
                    <a:lnTo>
                      <a:pt x="69286" y="128493"/>
                    </a:lnTo>
                    <a:lnTo>
                      <a:pt x="67900" y="128296"/>
                    </a:lnTo>
                    <a:lnTo>
                      <a:pt x="65494" y="128657"/>
                    </a:lnTo>
                    <a:lnTo>
                      <a:pt x="62856" y="134024"/>
                    </a:lnTo>
                    <a:lnTo>
                      <a:pt x="62864" y="137095"/>
                    </a:lnTo>
                    <a:lnTo>
                      <a:pt x="61500" y="136364"/>
                    </a:lnTo>
                    <a:lnTo>
                      <a:pt x="60329" y="135407"/>
                    </a:lnTo>
                    <a:lnTo>
                      <a:pt x="60472" y="132045"/>
                    </a:lnTo>
                    <a:lnTo>
                      <a:pt x="60355" y="130632"/>
                    </a:lnTo>
                    <a:lnTo>
                      <a:pt x="57153" y="126045"/>
                    </a:lnTo>
                    <a:lnTo>
                      <a:pt x="55684" y="125530"/>
                    </a:lnTo>
                    <a:lnTo>
                      <a:pt x="55000" y="123978"/>
                    </a:lnTo>
                    <a:lnTo>
                      <a:pt x="53821" y="122324"/>
                    </a:lnTo>
                    <a:lnTo>
                      <a:pt x="52301" y="122641"/>
                    </a:lnTo>
                    <a:lnTo>
                      <a:pt x="51059" y="123312"/>
                    </a:lnTo>
                    <a:lnTo>
                      <a:pt x="50716" y="125811"/>
                    </a:lnTo>
                    <a:lnTo>
                      <a:pt x="50588" y="128050"/>
                    </a:lnTo>
                    <a:lnTo>
                      <a:pt x="49662" y="129734"/>
                    </a:lnTo>
                    <a:lnTo>
                      <a:pt x="46250" y="126536"/>
                    </a:lnTo>
                    <a:lnTo>
                      <a:pt x="42819" y="121001"/>
                    </a:lnTo>
                    <a:lnTo>
                      <a:pt x="42728" y="117960"/>
                    </a:lnTo>
                    <a:lnTo>
                      <a:pt x="45242" y="115185"/>
                    </a:lnTo>
                    <a:lnTo>
                      <a:pt x="44941" y="113198"/>
                    </a:lnTo>
                    <a:lnTo>
                      <a:pt x="42562" y="109272"/>
                    </a:lnTo>
                    <a:lnTo>
                      <a:pt x="39133" y="106744"/>
                    </a:lnTo>
                    <a:lnTo>
                      <a:pt x="37211" y="105993"/>
                    </a:lnTo>
                    <a:lnTo>
                      <a:pt x="36308" y="103303"/>
                    </a:lnTo>
                    <a:lnTo>
                      <a:pt x="34468" y="101912"/>
                    </a:lnTo>
                    <a:lnTo>
                      <a:pt x="32980" y="101264"/>
                    </a:lnTo>
                    <a:lnTo>
                      <a:pt x="32687" y="100305"/>
                    </a:lnTo>
                    <a:lnTo>
                      <a:pt x="33136" y="99595"/>
                    </a:lnTo>
                    <a:lnTo>
                      <a:pt x="36742" y="96823"/>
                    </a:lnTo>
                    <a:lnTo>
                      <a:pt x="38856" y="92481"/>
                    </a:lnTo>
                    <a:lnTo>
                      <a:pt x="39906" y="92274"/>
                    </a:lnTo>
                    <a:lnTo>
                      <a:pt x="42063" y="93304"/>
                    </a:lnTo>
                    <a:lnTo>
                      <a:pt x="44488" y="93035"/>
                    </a:lnTo>
                    <a:lnTo>
                      <a:pt x="46479" y="90489"/>
                    </a:lnTo>
                    <a:lnTo>
                      <a:pt x="48165" y="89103"/>
                    </a:lnTo>
                    <a:lnTo>
                      <a:pt x="51009" y="89282"/>
                    </a:lnTo>
                    <a:lnTo>
                      <a:pt x="57431" y="92685"/>
                    </a:lnTo>
                    <a:lnTo>
                      <a:pt x="64333" y="94623"/>
                    </a:lnTo>
                    <a:lnTo>
                      <a:pt x="67775" y="96324"/>
                    </a:lnTo>
                    <a:lnTo>
                      <a:pt x="69722" y="98009"/>
                    </a:lnTo>
                    <a:lnTo>
                      <a:pt x="70757" y="98358"/>
                    </a:lnTo>
                    <a:lnTo>
                      <a:pt x="72392" y="98596"/>
                    </a:lnTo>
                    <a:lnTo>
                      <a:pt x="72318" y="97336"/>
                    </a:lnTo>
                    <a:lnTo>
                      <a:pt x="71791" y="96221"/>
                    </a:lnTo>
                    <a:lnTo>
                      <a:pt x="73154" y="95614"/>
                    </a:lnTo>
                    <a:lnTo>
                      <a:pt x="76853" y="95646"/>
                    </a:lnTo>
                    <a:lnTo>
                      <a:pt x="77526" y="95055"/>
                    </a:lnTo>
                    <a:lnTo>
                      <a:pt x="78211" y="94098"/>
                    </a:lnTo>
                    <a:lnTo>
                      <a:pt x="77447" y="93010"/>
                    </a:lnTo>
                    <a:lnTo>
                      <a:pt x="76222" y="92487"/>
                    </a:lnTo>
                    <a:lnTo>
                      <a:pt x="74913" y="92342"/>
                    </a:lnTo>
                    <a:lnTo>
                      <a:pt x="74052" y="91997"/>
                    </a:lnTo>
                    <a:lnTo>
                      <a:pt x="72661" y="92345"/>
                    </a:lnTo>
                    <a:lnTo>
                      <a:pt x="70491" y="91504"/>
                    </a:lnTo>
                    <a:lnTo>
                      <a:pt x="69370" y="90810"/>
                    </a:lnTo>
                    <a:lnTo>
                      <a:pt x="68712" y="90096"/>
                    </a:lnTo>
                    <a:lnTo>
                      <a:pt x="64942" y="88672"/>
                    </a:lnTo>
                    <a:lnTo>
                      <a:pt x="61366" y="86264"/>
                    </a:lnTo>
                    <a:lnTo>
                      <a:pt x="60560" y="87627"/>
                    </a:lnTo>
                    <a:lnTo>
                      <a:pt x="59116" y="88366"/>
                    </a:lnTo>
                    <a:lnTo>
                      <a:pt x="57058" y="88468"/>
                    </a:lnTo>
                    <a:lnTo>
                      <a:pt x="51275" y="86935"/>
                    </a:lnTo>
                    <a:lnTo>
                      <a:pt x="47722" y="88105"/>
                    </a:lnTo>
                    <a:lnTo>
                      <a:pt x="45786" y="88412"/>
                    </a:lnTo>
                    <a:lnTo>
                      <a:pt x="44304" y="88438"/>
                    </a:lnTo>
                    <a:lnTo>
                      <a:pt x="42482" y="88963"/>
                    </a:lnTo>
                    <a:lnTo>
                      <a:pt x="40379" y="89277"/>
                    </a:lnTo>
                    <a:lnTo>
                      <a:pt x="38556" y="87054"/>
                    </a:lnTo>
                    <a:lnTo>
                      <a:pt x="37789" y="85331"/>
                    </a:lnTo>
                    <a:lnTo>
                      <a:pt x="37249" y="85009"/>
                    </a:lnTo>
                    <a:lnTo>
                      <a:pt x="37222" y="86628"/>
                    </a:lnTo>
                    <a:lnTo>
                      <a:pt x="36636" y="87926"/>
                    </a:lnTo>
                    <a:lnTo>
                      <a:pt x="33968" y="88655"/>
                    </a:lnTo>
                    <a:lnTo>
                      <a:pt x="32432" y="87650"/>
                    </a:lnTo>
                    <a:lnTo>
                      <a:pt x="31251" y="84598"/>
                    </a:lnTo>
                    <a:lnTo>
                      <a:pt x="29757" y="80715"/>
                    </a:lnTo>
                    <a:lnTo>
                      <a:pt x="27126" y="77576"/>
                    </a:lnTo>
                    <a:lnTo>
                      <a:pt x="24995" y="76755"/>
                    </a:lnTo>
                    <a:lnTo>
                      <a:pt x="24811" y="75029"/>
                    </a:lnTo>
                    <a:lnTo>
                      <a:pt x="25006" y="73647"/>
                    </a:lnTo>
                    <a:lnTo>
                      <a:pt x="27567" y="73306"/>
                    </a:lnTo>
                    <a:lnTo>
                      <a:pt x="31570" y="74751"/>
                    </a:lnTo>
                    <a:lnTo>
                      <a:pt x="32397" y="74464"/>
                    </a:lnTo>
                    <a:lnTo>
                      <a:pt x="33298" y="73797"/>
                    </a:lnTo>
                    <a:lnTo>
                      <a:pt x="33125" y="72322"/>
                    </a:lnTo>
                    <a:lnTo>
                      <a:pt x="32547" y="71008"/>
                    </a:lnTo>
                    <a:lnTo>
                      <a:pt x="31445" y="70949"/>
                    </a:lnTo>
                    <a:lnTo>
                      <a:pt x="30683" y="71105"/>
                    </a:lnTo>
                    <a:lnTo>
                      <a:pt x="28221" y="70833"/>
                    </a:lnTo>
                    <a:lnTo>
                      <a:pt x="25058" y="71563"/>
                    </a:lnTo>
                    <a:lnTo>
                      <a:pt x="23591" y="70875"/>
                    </a:lnTo>
                    <a:lnTo>
                      <a:pt x="23103" y="70039"/>
                    </a:lnTo>
                    <a:lnTo>
                      <a:pt x="20458" y="67963"/>
                    </a:lnTo>
                    <a:lnTo>
                      <a:pt x="18172" y="65177"/>
                    </a:lnTo>
                    <a:lnTo>
                      <a:pt x="14468" y="63316"/>
                    </a:lnTo>
                    <a:lnTo>
                      <a:pt x="12049" y="57641"/>
                    </a:lnTo>
                    <a:lnTo>
                      <a:pt x="10015" y="55161"/>
                    </a:lnTo>
                    <a:lnTo>
                      <a:pt x="7845" y="53389"/>
                    </a:lnTo>
                    <a:lnTo>
                      <a:pt x="8316" y="53356"/>
                    </a:lnTo>
                    <a:lnTo>
                      <a:pt x="9139" y="53657"/>
                    </a:lnTo>
                    <a:lnTo>
                      <a:pt x="10715" y="54632"/>
                    </a:lnTo>
                    <a:lnTo>
                      <a:pt x="12391" y="54842"/>
                    </a:lnTo>
                    <a:lnTo>
                      <a:pt x="13306" y="54196"/>
                    </a:lnTo>
                    <a:lnTo>
                      <a:pt x="13833" y="53603"/>
                    </a:lnTo>
                    <a:lnTo>
                      <a:pt x="14176" y="52630"/>
                    </a:lnTo>
                    <a:lnTo>
                      <a:pt x="14315" y="51495"/>
                    </a:lnTo>
                    <a:lnTo>
                      <a:pt x="14587" y="51119"/>
                    </a:lnTo>
                    <a:lnTo>
                      <a:pt x="15867" y="51247"/>
                    </a:lnTo>
                    <a:lnTo>
                      <a:pt x="16273" y="50964"/>
                    </a:lnTo>
                    <a:lnTo>
                      <a:pt x="16256" y="49944"/>
                    </a:lnTo>
                    <a:lnTo>
                      <a:pt x="15429" y="48672"/>
                    </a:lnTo>
                    <a:lnTo>
                      <a:pt x="14701" y="47105"/>
                    </a:lnTo>
                    <a:lnTo>
                      <a:pt x="14697" y="46358"/>
                    </a:lnTo>
                    <a:lnTo>
                      <a:pt x="15302" y="46055"/>
                    </a:lnTo>
                    <a:lnTo>
                      <a:pt x="16302" y="45374"/>
                    </a:lnTo>
                    <a:lnTo>
                      <a:pt x="16839" y="44532"/>
                    </a:lnTo>
                    <a:lnTo>
                      <a:pt x="17901" y="44112"/>
                    </a:lnTo>
                    <a:lnTo>
                      <a:pt x="19472" y="44035"/>
                    </a:lnTo>
                    <a:lnTo>
                      <a:pt x="21223" y="43666"/>
                    </a:lnTo>
                    <a:lnTo>
                      <a:pt x="22354" y="42760"/>
                    </a:lnTo>
                    <a:lnTo>
                      <a:pt x="22521" y="41862"/>
                    </a:lnTo>
                    <a:lnTo>
                      <a:pt x="23229" y="39391"/>
                    </a:lnTo>
                    <a:lnTo>
                      <a:pt x="23691" y="38181"/>
                    </a:lnTo>
                    <a:lnTo>
                      <a:pt x="24438" y="37076"/>
                    </a:lnTo>
                    <a:lnTo>
                      <a:pt x="24844" y="35586"/>
                    </a:lnTo>
                    <a:lnTo>
                      <a:pt x="25641" y="34184"/>
                    </a:lnTo>
                    <a:lnTo>
                      <a:pt x="27312" y="33596"/>
                    </a:lnTo>
                    <a:lnTo>
                      <a:pt x="28828" y="32903"/>
                    </a:lnTo>
                    <a:lnTo>
                      <a:pt x="29972" y="31096"/>
                    </a:lnTo>
                    <a:lnTo>
                      <a:pt x="30612" y="29547"/>
                    </a:lnTo>
                    <a:lnTo>
                      <a:pt x="30616" y="28599"/>
                    </a:lnTo>
                    <a:lnTo>
                      <a:pt x="29662" y="27047"/>
                    </a:lnTo>
                    <a:lnTo>
                      <a:pt x="28951" y="25538"/>
                    </a:lnTo>
                    <a:lnTo>
                      <a:pt x="29139" y="23578"/>
                    </a:lnTo>
                    <a:lnTo>
                      <a:pt x="32141" y="23414"/>
                    </a:lnTo>
                    <a:lnTo>
                      <a:pt x="33192" y="23231"/>
                    </a:lnTo>
                    <a:lnTo>
                      <a:pt x="37088" y="23125"/>
                    </a:lnTo>
                    <a:lnTo>
                      <a:pt x="38865" y="22073"/>
                    </a:lnTo>
                    <a:lnTo>
                      <a:pt x="40094" y="22167"/>
                    </a:lnTo>
                    <a:lnTo>
                      <a:pt x="42661" y="23078"/>
                    </a:lnTo>
                    <a:lnTo>
                      <a:pt x="43806" y="22358"/>
                    </a:lnTo>
                    <a:lnTo>
                      <a:pt x="47166" y="20936"/>
                    </a:lnTo>
                    <a:lnTo>
                      <a:pt x="50482" y="16805"/>
                    </a:lnTo>
                    <a:lnTo>
                      <a:pt x="51895" y="16185"/>
                    </a:lnTo>
                    <a:lnTo>
                      <a:pt x="55112" y="15934"/>
                    </a:lnTo>
                    <a:lnTo>
                      <a:pt x="56120" y="15456"/>
                    </a:lnTo>
                    <a:lnTo>
                      <a:pt x="57297" y="15547"/>
                    </a:lnTo>
                    <a:lnTo>
                      <a:pt x="60903" y="16385"/>
                    </a:lnTo>
                    <a:lnTo>
                      <a:pt x="62955" y="16513"/>
                    </a:lnTo>
                    <a:lnTo>
                      <a:pt x="65388" y="15942"/>
                    </a:lnTo>
                    <a:lnTo>
                      <a:pt x="68069" y="14932"/>
                    </a:lnTo>
                    <a:lnTo>
                      <a:pt x="68738" y="11394"/>
                    </a:lnTo>
                    <a:lnTo>
                      <a:pt x="69375" y="10886"/>
                    </a:lnTo>
                    <a:lnTo>
                      <a:pt x="71042" y="10744"/>
                    </a:lnTo>
                    <a:lnTo>
                      <a:pt x="72297" y="10773"/>
                    </a:lnTo>
                    <a:lnTo>
                      <a:pt x="74719" y="11054"/>
                    </a:lnTo>
                    <a:lnTo>
                      <a:pt x="77602" y="11148"/>
                    </a:lnTo>
                    <a:lnTo>
                      <a:pt x="79457" y="9488"/>
                    </a:lnTo>
                    <a:lnTo>
                      <a:pt x="82381" y="9364"/>
                    </a:lnTo>
                    <a:lnTo>
                      <a:pt x="83737" y="9124"/>
                    </a:lnTo>
                    <a:lnTo>
                      <a:pt x="86002" y="9459"/>
                    </a:lnTo>
                    <a:lnTo>
                      <a:pt x="88198" y="9440"/>
                    </a:lnTo>
                    <a:lnTo>
                      <a:pt x="91010" y="8748"/>
                    </a:lnTo>
                    <a:lnTo>
                      <a:pt x="93631" y="7613"/>
                    </a:lnTo>
                    <a:lnTo>
                      <a:pt x="95680" y="7710"/>
                    </a:lnTo>
                    <a:lnTo>
                      <a:pt x="96516" y="7505"/>
                    </a:lnTo>
                    <a:lnTo>
                      <a:pt x="96994" y="7266"/>
                    </a:lnTo>
                    <a:lnTo>
                      <a:pt x="97505" y="5729"/>
                    </a:lnTo>
                    <a:lnTo>
                      <a:pt x="101360" y="5635"/>
                    </a:lnTo>
                    <a:lnTo>
                      <a:pt x="102666" y="5788"/>
                    </a:lnTo>
                    <a:lnTo>
                      <a:pt x="104817" y="5828"/>
                    </a:lnTo>
                    <a:lnTo>
                      <a:pt x="107054" y="4990"/>
                    </a:lnTo>
                    <a:lnTo>
                      <a:pt x="107725" y="5061"/>
                    </a:lnTo>
                    <a:lnTo>
                      <a:pt x="108855" y="7311"/>
                    </a:lnTo>
                    <a:lnTo>
                      <a:pt x="109444" y="7963"/>
                    </a:lnTo>
                    <a:lnTo>
                      <a:pt x="110662" y="8564"/>
                    </a:lnTo>
                    <a:lnTo>
                      <a:pt x="113374" y="10250"/>
                    </a:lnTo>
                    <a:lnTo>
                      <a:pt x="113863" y="9806"/>
                    </a:lnTo>
                    <a:lnTo>
                      <a:pt x="114992" y="9243"/>
                    </a:lnTo>
                    <a:lnTo>
                      <a:pt x="118235" y="10015"/>
                    </a:lnTo>
                    <a:lnTo>
                      <a:pt x="121327" y="11314"/>
                    </a:lnTo>
                    <a:lnTo>
                      <a:pt x="123932" y="13219"/>
                    </a:lnTo>
                    <a:lnTo>
                      <a:pt x="126823" y="12670"/>
                    </a:lnTo>
                    <a:lnTo>
                      <a:pt x="130032" y="11735"/>
                    </a:lnTo>
                    <a:lnTo>
                      <a:pt x="132120" y="11463"/>
                    </a:lnTo>
                    <a:lnTo>
                      <a:pt x="134385" y="11333"/>
                    </a:lnTo>
                    <a:lnTo>
                      <a:pt x="135735" y="10927"/>
                    </a:lnTo>
                    <a:lnTo>
                      <a:pt x="138795" y="11416"/>
                    </a:lnTo>
                    <a:lnTo>
                      <a:pt x="141958" y="10393"/>
                    </a:lnTo>
                    <a:lnTo>
                      <a:pt x="143483" y="9467"/>
                    </a:lnTo>
                    <a:lnTo>
                      <a:pt x="143921" y="8170"/>
                    </a:lnTo>
                    <a:lnTo>
                      <a:pt x="143664" y="5881"/>
                    </a:lnTo>
                    <a:lnTo>
                      <a:pt x="142949" y="3589"/>
                    </a:lnTo>
                    <a:lnTo>
                      <a:pt x="142192" y="2743"/>
                    </a:lnTo>
                    <a:lnTo>
                      <a:pt x="141950" y="1868"/>
                    </a:lnTo>
                    <a:lnTo>
                      <a:pt x="142381" y="1050"/>
                    </a:lnTo>
                    <a:lnTo>
                      <a:pt x="142865" y="479"/>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41" name="ee4p_HR_1_15912"/>
              <p:cNvSpPr>
                <a:spLocks noChangeAspect="1"/>
              </p:cNvSpPr>
              <p:nvPr>
                <p:custDataLst>
                  <p:tags r:id="rId19"/>
                </p:custDataLst>
              </p:nvPr>
            </p:nvSpPr>
            <p:spPr>
              <a:xfrm>
                <a:off x="4956596" y="4920452"/>
                <a:ext cx="515754" cy="442242"/>
              </a:xfrm>
              <a:custGeom>
                <a:avLst/>
                <a:gdLst>
                  <a:gd name="connsiteX0" fmla="*/ 86563 w 130102"/>
                  <a:gd name="connsiteY0" fmla="*/ 101746 h 111558"/>
                  <a:gd name="connsiteX1" fmla="*/ 90452 w 130102"/>
                  <a:gd name="connsiteY1" fmla="*/ 102584 h 111558"/>
                  <a:gd name="connsiteX2" fmla="*/ 93469 w 130102"/>
                  <a:gd name="connsiteY2" fmla="*/ 104421 h 111558"/>
                  <a:gd name="connsiteX3" fmla="*/ 84622 w 130102"/>
                  <a:gd name="connsiteY3" fmla="*/ 102014 h 111558"/>
                  <a:gd name="connsiteX4" fmla="*/ 85626 w 130102"/>
                  <a:gd name="connsiteY4" fmla="*/ 101793 h 111558"/>
                  <a:gd name="connsiteX5" fmla="*/ 69288 w 130102"/>
                  <a:gd name="connsiteY5" fmla="*/ 96494 h 111558"/>
                  <a:gd name="connsiteX6" fmla="*/ 73375 w 130102"/>
                  <a:gd name="connsiteY6" fmla="*/ 97242 h 111558"/>
                  <a:gd name="connsiteX7" fmla="*/ 76373 w 130102"/>
                  <a:gd name="connsiteY7" fmla="*/ 96898 h 111558"/>
                  <a:gd name="connsiteX8" fmla="*/ 79083 w 130102"/>
                  <a:gd name="connsiteY8" fmla="*/ 97357 h 111558"/>
                  <a:gd name="connsiteX9" fmla="*/ 80767 w 130102"/>
                  <a:gd name="connsiteY9" fmla="*/ 98207 h 111558"/>
                  <a:gd name="connsiteX10" fmla="*/ 81175 w 130102"/>
                  <a:gd name="connsiteY10" fmla="*/ 98624 h 111558"/>
                  <a:gd name="connsiteX11" fmla="*/ 78988 w 130102"/>
                  <a:gd name="connsiteY11" fmla="*/ 98682 h 111558"/>
                  <a:gd name="connsiteX12" fmla="*/ 76515 w 130102"/>
                  <a:gd name="connsiteY12" fmla="*/ 98337 h 111558"/>
                  <a:gd name="connsiteX13" fmla="*/ 73710 w 130102"/>
                  <a:gd name="connsiteY13" fmla="*/ 99201 h 111558"/>
                  <a:gd name="connsiteX14" fmla="*/ 71238 w 130102"/>
                  <a:gd name="connsiteY14" fmla="*/ 98739 h 111558"/>
                  <a:gd name="connsiteX15" fmla="*/ 70298 w 130102"/>
                  <a:gd name="connsiteY15" fmla="*/ 98178 h 111558"/>
                  <a:gd name="connsiteX16" fmla="*/ 69633 w 130102"/>
                  <a:gd name="connsiteY16" fmla="*/ 97476 h 111558"/>
                  <a:gd name="connsiteX17" fmla="*/ 81872 w 130102"/>
                  <a:gd name="connsiteY17" fmla="*/ 95708 h 111558"/>
                  <a:gd name="connsiteX18" fmla="*/ 93013 w 130102"/>
                  <a:gd name="connsiteY18" fmla="*/ 100400 h 111558"/>
                  <a:gd name="connsiteX19" fmla="*/ 91773 w 130102"/>
                  <a:gd name="connsiteY19" fmla="*/ 99158 h 111558"/>
                  <a:gd name="connsiteX20" fmla="*/ 93380 w 130102"/>
                  <a:gd name="connsiteY20" fmla="*/ 98666 h 111558"/>
                  <a:gd name="connsiteX21" fmla="*/ 94745 w 130102"/>
                  <a:gd name="connsiteY21" fmla="*/ 99020 h 111558"/>
                  <a:gd name="connsiteX22" fmla="*/ 95615 w 130102"/>
                  <a:gd name="connsiteY22" fmla="*/ 100551 h 111558"/>
                  <a:gd name="connsiteX23" fmla="*/ 97330 w 130102"/>
                  <a:gd name="connsiteY23" fmla="*/ 101558 h 111558"/>
                  <a:gd name="connsiteX24" fmla="*/ 100109 w 130102"/>
                  <a:gd name="connsiteY24" fmla="*/ 103327 h 111558"/>
                  <a:gd name="connsiteX25" fmla="*/ 101864 w 130102"/>
                  <a:gd name="connsiteY25" fmla="*/ 104682 h 111558"/>
                  <a:gd name="connsiteX26" fmla="*/ 105846 w 130102"/>
                  <a:gd name="connsiteY26" fmla="*/ 107117 h 111558"/>
                  <a:gd name="connsiteX27" fmla="*/ 106788 w 130102"/>
                  <a:gd name="connsiteY27" fmla="*/ 107457 h 111558"/>
                  <a:gd name="connsiteX28" fmla="*/ 108772 w 130102"/>
                  <a:gd name="connsiteY28" fmla="*/ 108176 h 111558"/>
                  <a:gd name="connsiteX29" fmla="*/ 108811 w 130102"/>
                  <a:gd name="connsiteY29" fmla="*/ 109157 h 111558"/>
                  <a:gd name="connsiteX30" fmla="*/ 109664 w 130102"/>
                  <a:gd name="connsiteY30" fmla="*/ 110273 h 111558"/>
                  <a:gd name="connsiteX31" fmla="*/ 110566 w 130102"/>
                  <a:gd name="connsiteY31" fmla="*/ 111558 h 111558"/>
                  <a:gd name="connsiteX32" fmla="*/ 106488 w 130102"/>
                  <a:gd name="connsiteY32" fmla="*/ 109026 h 111558"/>
                  <a:gd name="connsiteX33" fmla="*/ 102676 w 130102"/>
                  <a:gd name="connsiteY33" fmla="*/ 106192 h 111558"/>
                  <a:gd name="connsiteX34" fmla="*/ 95229 w 130102"/>
                  <a:gd name="connsiteY34" fmla="*/ 101826 h 111558"/>
                  <a:gd name="connsiteX35" fmla="*/ 89946 w 130102"/>
                  <a:gd name="connsiteY35" fmla="*/ 100762 h 111558"/>
                  <a:gd name="connsiteX36" fmla="*/ 82721 w 130102"/>
                  <a:gd name="connsiteY36" fmla="*/ 97247 h 111558"/>
                  <a:gd name="connsiteX37" fmla="*/ 78016 w 130102"/>
                  <a:gd name="connsiteY37" fmla="*/ 96003 h 111558"/>
                  <a:gd name="connsiteX38" fmla="*/ 79808 w 130102"/>
                  <a:gd name="connsiteY38" fmla="*/ 95716 h 111558"/>
                  <a:gd name="connsiteX39" fmla="*/ 66429 w 130102"/>
                  <a:gd name="connsiteY39" fmla="*/ 90251 h 111558"/>
                  <a:gd name="connsiteX40" fmla="*/ 69404 w 130102"/>
                  <a:gd name="connsiteY40" fmla="*/ 90667 h 111558"/>
                  <a:gd name="connsiteX41" fmla="*/ 70318 w 130102"/>
                  <a:gd name="connsiteY41" fmla="*/ 91709 h 111558"/>
                  <a:gd name="connsiteX42" fmla="*/ 78364 w 130102"/>
                  <a:gd name="connsiteY42" fmla="*/ 92543 h 111558"/>
                  <a:gd name="connsiteX43" fmla="*/ 81302 w 130102"/>
                  <a:gd name="connsiteY43" fmla="*/ 93029 h 111558"/>
                  <a:gd name="connsiteX44" fmla="*/ 79756 w 130102"/>
                  <a:gd name="connsiteY44" fmla="*/ 93307 h 111558"/>
                  <a:gd name="connsiteX45" fmla="*/ 69918 w 130102"/>
                  <a:gd name="connsiteY45" fmla="*/ 93100 h 111558"/>
                  <a:gd name="connsiteX46" fmla="*/ 67057 w 130102"/>
                  <a:gd name="connsiteY46" fmla="*/ 92543 h 111558"/>
                  <a:gd name="connsiteX47" fmla="*/ 63874 w 130102"/>
                  <a:gd name="connsiteY47" fmla="*/ 91108 h 111558"/>
                  <a:gd name="connsiteX48" fmla="*/ 63224 w 130102"/>
                  <a:gd name="connsiteY48" fmla="*/ 90667 h 111558"/>
                  <a:gd name="connsiteX49" fmla="*/ 64827 w 130102"/>
                  <a:gd name="connsiteY49" fmla="*/ 86010 h 111558"/>
                  <a:gd name="connsiteX50" fmla="*/ 68202 w 130102"/>
                  <a:gd name="connsiteY50" fmla="*/ 86149 h 111558"/>
                  <a:gd name="connsiteX51" fmla="*/ 73350 w 130102"/>
                  <a:gd name="connsiteY51" fmla="*/ 86984 h 111558"/>
                  <a:gd name="connsiteX52" fmla="*/ 74609 w 130102"/>
                  <a:gd name="connsiteY52" fmla="*/ 87957 h 111558"/>
                  <a:gd name="connsiteX53" fmla="*/ 74218 w 130102"/>
                  <a:gd name="connsiteY53" fmla="*/ 88406 h 111558"/>
                  <a:gd name="connsiteX54" fmla="*/ 72263 w 130102"/>
                  <a:gd name="connsiteY54" fmla="*/ 89139 h 111558"/>
                  <a:gd name="connsiteX55" fmla="*/ 68774 w 130102"/>
                  <a:gd name="connsiteY55" fmla="*/ 89209 h 111558"/>
                  <a:gd name="connsiteX56" fmla="*/ 65742 w 130102"/>
                  <a:gd name="connsiteY56" fmla="*/ 88722 h 111558"/>
                  <a:gd name="connsiteX57" fmla="*/ 64256 w 130102"/>
                  <a:gd name="connsiteY57" fmla="*/ 87887 h 111558"/>
                  <a:gd name="connsiteX58" fmla="*/ 64367 w 130102"/>
                  <a:gd name="connsiteY58" fmla="*/ 87184 h 111558"/>
                  <a:gd name="connsiteX59" fmla="*/ 38758 w 130102"/>
                  <a:gd name="connsiteY59" fmla="*/ 69183 h 111558"/>
                  <a:gd name="connsiteX60" fmla="*/ 41000 w 130102"/>
                  <a:gd name="connsiteY60" fmla="*/ 70181 h 111558"/>
                  <a:gd name="connsiteX61" fmla="*/ 42455 w 130102"/>
                  <a:gd name="connsiteY61" fmla="*/ 72191 h 111558"/>
                  <a:gd name="connsiteX62" fmla="*/ 41063 w 130102"/>
                  <a:gd name="connsiteY62" fmla="*/ 71778 h 111558"/>
                  <a:gd name="connsiteX63" fmla="*/ 39611 w 130102"/>
                  <a:gd name="connsiteY63" fmla="*/ 70534 h 111558"/>
                  <a:gd name="connsiteX64" fmla="*/ 34243 w 130102"/>
                  <a:gd name="connsiteY64" fmla="*/ 65203 h 111558"/>
                  <a:gd name="connsiteX65" fmla="*/ 37897 w 130102"/>
                  <a:gd name="connsiteY65" fmla="*/ 67787 h 111558"/>
                  <a:gd name="connsiteX66" fmla="*/ 38242 w 130102"/>
                  <a:gd name="connsiteY66" fmla="*/ 68741 h 111558"/>
                  <a:gd name="connsiteX67" fmla="*/ 35483 w 130102"/>
                  <a:gd name="connsiteY67" fmla="*/ 66947 h 111558"/>
                  <a:gd name="connsiteX68" fmla="*/ 34437 w 130102"/>
                  <a:gd name="connsiteY68" fmla="*/ 65741 h 111558"/>
                  <a:gd name="connsiteX69" fmla="*/ 29804 w 130102"/>
                  <a:gd name="connsiteY69" fmla="*/ 64924 h 111558"/>
                  <a:gd name="connsiteX70" fmla="*/ 31738 w 130102"/>
                  <a:gd name="connsiteY70" fmla="*/ 66300 h 111558"/>
                  <a:gd name="connsiteX71" fmla="*/ 36962 w 130102"/>
                  <a:gd name="connsiteY71" fmla="*/ 71573 h 111558"/>
                  <a:gd name="connsiteX72" fmla="*/ 37277 w 130102"/>
                  <a:gd name="connsiteY72" fmla="*/ 71969 h 111558"/>
                  <a:gd name="connsiteX73" fmla="*/ 37247 w 130102"/>
                  <a:gd name="connsiteY73" fmla="*/ 72239 h 111558"/>
                  <a:gd name="connsiteX74" fmla="*/ 36100 w 130102"/>
                  <a:gd name="connsiteY74" fmla="*/ 71858 h 111558"/>
                  <a:gd name="connsiteX75" fmla="*/ 35791 w 130102"/>
                  <a:gd name="connsiteY75" fmla="*/ 71981 h 111558"/>
                  <a:gd name="connsiteX76" fmla="*/ 30384 w 130102"/>
                  <a:gd name="connsiteY76" fmla="*/ 66074 h 111558"/>
                  <a:gd name="connsiteX77" fmla="*/ 27080 w 130102"/>
                  <a:gd name="connsiteY77" fmla="*/ 50537 h 111558"/>
                  <a:gd name="connsiteX78" fmla="*/ 28449 w 130102"/>
                  <a:gd name="connsiteY78" fmla="*/ 51863 h 111558"/>
                  <a:gd name="connsiteX79" fmla="*/ 29590 w 130102"/>
                  <a:gd name="connsiteY79" fmla="*/ 52692 h 111558"/>
                  <a:gd name="connsiteX80" fmla="*/ 30533 w 130102"/>
                  <a:gd name="connsiteY80" fmla="*/ 52894 h 111558"/>
                  <a:gd name="connsiteX81" fmla="*/ 32930 w 130102"/>
                  <a:gd name="connsiteY81" fmla="*/ 54978 h 111558"/>
                  <a:gd name="connsiteX82" fmla="*/ 35286 w 130102"/>
                  <a:gd name="connsiteY82" fmla="*/ 57656 h 111558"/>
                  <a:gd name="connsiteX83" fmla="*/ 38093 w 130102"/>
                  <a:gd name="connsiteY83" fmla="*/ 59980 h 111558"/>
                  <a:gd name="connsiteX84" fmla="*/ 37510 w 130102"/>
                  <a:gd name="connsiteY84" fmla="*/ 60052 h 111558"/>
                  <a:gd name="connsiteX85" fmla="*/ 36955 w 130102"/>
                  <a:gd name="connsiteY85" fmla="*/ 60373 h 111558"/>
                  <a:gd name="connsiteX86" fmla="*/ 36383 w 130102"/>
                  <a:gd name="connsiteY86" fmla="*/ 61094 h 111558"/>
                  <a:gd name="connsiteX87" fmla="*/ 34954 w 130102"/>
                  <a:gd name="connsiteY87" fmla="*/ 59765 h 111558"/>
                  <a:gd name="connsiteX88" fmla="*/ 33641 w 130102"/>
                  <a:gd name="connsiteY88" fmla="*/ 58817 h 111558"/>
                  <a:gd name="connsiteX89" fmla="*/ 32701 w 130102"/>
                  <a:gd name="connsiteY89" fmla="*/ 57695 h 111558"/>
                  <a:gd name="connsiteX90" fmla="*/ 30859 w 130102"/>
                  <a:gd name="connsiteY90" fmla="*/ 56295 h 111558"/>
                  <a:gd name="connsiteX91" fmla="*/ 30237 w 130102"/>
                  <a:gd name="connsiteY91" fmla="*/ 54693 h 111558"/>
                  <a:gd name="connsiteX92" fmla="*/ 27491 w 130102"/>
                  <a:gd name="connsiteY92" fmla="*/ 51425 h 111558"/>
                  <a:gd name="connsiteX93" fmla="*/ 25944 w 130102"/>
                  <a:gd name="connsiteY93" fmla="*/ 46425 h 111558"/>
                  <a:gd name="connsiteX94" fmla="*/ 27353 w 130102"/>
                  <a:gd name="connsiteY94" fmla="*/ 46516 h 111558"/>
                  <a:gd name="connsiteX95" fmla="*/ 27564 w 130102"/>
                  <a:gd name="connsiteY95" fmla="*/ 47155 h 111558"/>
                  <a:gd name="connsiteX96" fmla="*/ 29061 w 130102"/>
                  <a:gd name="connsiteY96" fmla="*/ 48859 h 111558"/>
                  <a:gd name="connsiteX97" fmla="*/ 29618 w 130102"/>
                  <a:gd name="connsiteY97" fmla="*/ 50061 h 111558"/>
                  <a:gd name="connsiteX98" fmla="*/ 27536 w 130102"/>
                  <a:gd name="connsiteY98" fmla="*/ 48976 h 111558"/>
                  <a:gd name="connsiteX99" fmla="*/ 25672 w 130102"/>
                  <a:gd name="connsiteY99" fmla="*/ 48561 h 111558"/>
                  <a:gd name="connsiteX100" fmla="*/ 25277 w 130102"/>
                  <a:gd name="connsiteY100" fmla="*/ 47744 h 111558"/>
                  <a:gd name="connsiteX101" fmla="*/ 25545 w 130102"/>
                  <a:gd name="connsiteY101" fmla="*/ 47074 h 111558"/>
                  <a:gd name="connsiteX102" fmla="*/ 18596 w 130102"/>
                  <a:gd name="connsiteY102" fmla="*/ 37698 h 111558"/>
                  <a:gd name="connsiteX103" fmla="*/ 18838 w 130102"/>
                  <a:gd name="connsiteY103" fmla="*/ 40065 h 111558"/>
                  <a:gd name="connsiteX104" fmla="*/ 19382 w 130102"/>
                  <a:gd name="connsiteY104" fmla="*/ 41424 h 111558"/>
                  <a:gd name="connsiteX105" fmla="*/ 21010 w 130102"/>
                  <a:gd name="connsiteY105" fmla="*/ 43092 h 111558"/>
                  <a:gd name="connsiteX106" fmla="*/ 20682 w 130102"/>
                  <a:gd name="connsiteY106" fmla="*/ 45851 h 111558"/>
                  <a:gd name="connsiteX107" fmla="*/ 21015 w 130102"/>
                  <a:gd name="connsiteY107" fmla="*/ 49774 h 111558"/>
                  <a:gd name="connsiteX108" fmla="*/ 21345 w 130102"/>
                  <a:gd name="connsiteY108" fmla="*/ 50646 h 111558"/>
                  <a:gd name="connsiteX109" fmla="*/ 21468 w 130102"/>
                  <a:gd name="connsiteY109" fmla="*/ 51553 h 111558"/>
                  <a:gd name="connsiteX110" fmla="*/ 21297 w 130102"/>
                  <a:gd name="connsiteY110" fmla="*/ 52610 h 111558"/>
                  <a:gd name="connsiteX111" fmla="*/ 19952 w 130102"/>
                  <a:gd name="connsiteY111" fmla="*/ 51274 h 111558"/>
                  <a:gd name="connsiteX112" fmla="*/ 19274 w 130102"/>
                  <a:gd name="connsiteY112" fmla="*/ 48876 h 111558"/>
                  <a:gd name="connsiteX113" fmla="*/ 17583 w 130102"/>
                  <a:gd name="connsiteY113" fmla="*/ 44999 h 111558"/>
                  <a:gd name="connsiteX114" fmla="*/ 17365 w 130102"/>
                  <a:gd name="connsiteY114" fmla="*/ 43906 h 111558"/>
                  <a:gd name="connsiteX115" fmla="*/ 18242 w 130102"/>
                  <a:gd name="connsiteY115" fmla="*/ 42826 h 111558"/>
                  <a:gd name="connsiteX116" fmla="*/ 18195 w 130102"/>
                  <a:gd name="connsiteY116" fmla="*/ 41732 h 111558"/>
                  <a:gd name="connsiteX117" fmla="*/ 16996 w 130102"/>
                  <a:gd name="connsiteY117" fmla="*/ 38322 h 111558"/>
                  <a:gd name="connsiteX118" fmla="*/ 18000 w 130102"/>
                  <a:gd name="connsiteY118" fmla="*/ 37765 h 111558"/>
                  <a:gd name="connsiteX119" fmla="*/ 23304 w 130102"/>
                  <a:gd name="connsiteY119" fmla="*/ 36128 h 111558"/>
                  <a:gd name="connsiteX120" fmla="*/ 24606 w 130102"/>
                  <a:gd name="connsiteY120" fmla="*/ 37408 h 111558"/>
                  <a:gd name="connsiteX121" fmla="*/ 26180 w 130102"/>
                  <a:gd name="connsiteY121" fmla="*/ 39816 h 111558"/>
                  <a:gd name="connsiteX122" fmla="*/ 27020 w 130102"/>
                  <a:gd name="connsiteY122" fmla="*/ 40488 h 111558"/>
                  <a:gd name="connsiteX123" fmla="*/ 28592 w 130102"/>
                  <a:gd name="connsiteY123" fmla="*/ 42905 h 111558"/>
                  <a:gd name="connsiteX124" fmla="*/ 25867 w 130102"/>
                  <a:gd name="connsiteY124" fmla="*/ 43491 h 111558"/>
                  <a:gd name="connsiteX125" fmla="*/ 24569 w 130102"/>
                  <a:gd name="connsiteY125" fmla="*/ 42443 h 111558"/>
                  <a:gd name="connsiteX126" fmla="*/ 24230 w 130102"/>
                  <a:gd name="connsiteY126" fmla="*/ 41583 h 111558"/>
                  <a:gd name="connsiteX127" fmla="*/ 21991 w 130102"/>
                  <a:gd name="connsiteY127" fmla="*/ 41310 h 111558"/>
                  <a:gd name="connsiteX128" fmla="*/ 20635 w 130102"/>
                  <a:gd name="connsiteY128" fmla="*/ 40112 h 111558"/>
                  <a:gd name="connsiteX129" fmla="*/ 20358 w 130102"/>
                  <a:gd name="connsiteY129" fmla="*/ 39581 h 111558"/>
                  <a:gd name="connsiteX130" fmla="*/ 22276 w 130102"/>
                  <a:gd name="connsiteY130" fmla="*/ 38262 h 111558"/>
                  <a:gd name="connsiteX131" fmla="*/ 62002 w 130102"/>
                  <a:gd name="connsiteY131" fmla="*/ 0 h 111558"/>
                  <a:gd name="connsiteX132" fmla="*/ 64356 w 130102"/>
                  <a:gd name="connsiteY132" fmla="*/ 284 h 111558"/>
                  <a:gd name="connsiteX133" fmla="*/ 66314 w 130102"/>
                  <a:gd name="connsiteY133" fmla="*/ 964 h 111558"/>
                  <a:gd name="connsiteX134" fmla="*/ 67502 w 130102"/>
                  <a:gd name="connsiteY134" fmla="*/ 1378 h 111558"/>
                  <a:gd name="connsiteX135" fmla="*/ 71441 w 130102"/>
                  <a:gd name="connsiteY135" fmla="*/ 3281 h 111558"/>
                  <a:gd name="connsiteX136" fmla="*/ 74170 w 130102"/>
                  <a:gd name="connsiteY136" fmla="*/ 5419 h 111558"/>
                  <a:gd name="connsiteX137" fmla="*/ 75684 w 130102"/>
                  <a:gd name="connsiteY137" fmla="*/ 7791 h 111558"/>
                  <a:gd name="connsiteX138" fmla="*/ 77735 w 130102"/>
                  <a:gd name="connsiteY138" fmla="*/ 9628 h 111558"/>
                  <a:gd name="connsiteX139" fmla="*/ 80320 w 130102"/>
                  <a:gd name="connsiteY139" fmla="*/ 10927 h 111558"/>
                  <a:gd name="connsiteX140" fmla="*/ 82367 w 130102"/>
                  <a:gd name="connsiteY140" fmla="*/ 12689 h 111558"/>
                  <a:gd name="connsiteX141" fmla="*/ 83881 w 130102"/>
                  <a:gd name="connsiteY141" fmla="*/ 14912 h 111558"/>
                  <a:gd name="connsiteX142" fmla="*/ 85997 w 130102"/>
                  <a:gd name="connsiteY142" fmla="*/ 16156 h 111558"/>
                  <a:gd name="connsiteX143" fmla="*/ 88714 w 130102"/>
                  <a:gd name="connsiteY143" fmla="*/ 16426 h 111558"/>
                  <a:gd name="connsiteX144" fmla="*/ 90435 w 130102"/>
                  <a:gd name="connsiteY144" fmla="*/ 17186 h 111558"/>
                  <a:gd name="connsiteX145" fmla="*/ 91156 w 130102"/>
                  <a:gd name="connsiteY145" fmla="*/ 18438 h 111558"/>
                  <a:gd name="connsiteX146" fmla="*/ 92633 w 130102"/>
                  <a:gd name="connsiteY146" fmla="*/ 19572 h 111558"/>
                  <a:gd name="connsiteX147" fmla="*/ 94859 w 130102"/>
                  <a:gd name="connsiteY147" fmla="*/ 20586 h 111558"/>
                  <a:gd name="connsiteX148" fmla="*/ 98325 w 130102"/>
                  <a:gd name="connsiteY148" fmla="*/ 21142 h 111558"/>
                  <a:gd name="connsiteX149" fmla="*/ 104961 w 130102"/>
                  <a:gd name="connsiteY149" fmla="*/ 21274 h 111558"/>
                  <a:gd name="connsiteX150" fmla="*/ 105550 w 130102"/>
                  <a:gd name="connsiteY150" fmla="*/ 21302 h 111558"/>
                  <a:gd name="connsiteX151" fmla="*/ 107047 w 130102"/>
                  <a:gd name="connsiteY151" fmla="*/ 21617 h 111558"/>
                  <a:gd name="connsiteX152" fmla="*/ 108794 w 130102"/>
                  <a:gd name="connsiteY152" fmla="*/ 21223 h 111558"/>
                  <a:gd name="connsiteX153" fmla="*/ 110923 w 130102"/>
                  <a:gd name="connsiteY153" fmla="*/ 20429 h 111558"/>
                  <a:gd name="connsiteX154" fmla="*/ 111609 w 130102"/>
                  <a:gd name="connsiteY154" fmla="*/ 19956 h 111558"/>
                  <a:gd name="connsiteX155" fmla="*/ 113851 w 130102"/>
                  <a:gd name="connsiteY155" fmla="*/ 17359 h 111558"/>
                  <a:gd name="connsiteX156" fmla="*/ 115084 w 130102"/>
                  <a:gd name="connsiteY156" fmla="*/ 17583 h 111558"/>
                  <a:gd name="connsiteX157" fmla="*/ 117544 w 130102"/>
                  <a:gd name="connsiteY157" fmla="*/ 17266 h 111558"/>
                  <a:gd name="connsiteX158" fmla="*/ 119031 w 130102"/>
                  <a:gd name="connsiteY158" fmla="*/ 16690 h 111558"/>
                  <a:gd name="connsiteX159" fmla="*/ 119144 w 130102"/>
                  <a:gd name="connsiteY159" fmla="*/ 16690 h 111558"/>
                  <a:gd name="connsiteX160" fmla="*/ 119049 w 130102"/>
                  <a:gd name="connsiteY160" fmla="*/ 17355 h 111558"/>
                  <a:gd name="connsiteX161" fmla="*/ 118882 w 130102"/>
                  <a:gd name="connsiteY161" fmla="*/ 18516 h 111558"/>
                  <a:gd name="connsiteX162" fmla="*/ 117677 w 130102"/>
                  <a:gd name="connsiteY162" fmla="*/ 19338 h 111558"/>
                  <a:gd name="connsiteX163" fmla="*/ 118904 w 130102"/>
                  <a:gd name="connsiteY163" fmla="*/ 21229 h 111558"/>
                  <a:gd name="connsiteX164" fmla="*/ 120070 w 130102"/>
                  <a:gd name="connsiteY164" fmla="*/ 24293 h 111558"/>
                  <a:gd name="connsiteX165" fmla="*/ 119420 w 130102"/>
                  <a:gd name="connsiteY165" fmla="*/ 25806 h 111558"/>
                  <a:gd name="connsiteX166" fmla="*/ 120212 w 130102"/>
                  <a:gd name="connsiteY166" fmla="*/ 26983 h 111558"/>
                  <a:gd name="connsiteX167" fmla="*/ 122454 w 130102"/>
                  <a:gd name="connsiteY167" fmla="*/ 27828 h 111558"/>
                  <a:gd name="connsiteX168" fmla="*/ 122657 w 130102"/>
                  <a:gd name="connsiteY168" fmla="*/ 28165 h 111558"/>
                  <a:gd name="connsiteX169" fmla="*/ 121972 w 130102"/>
                  <a:gd name="connsiteY169" fmla="*/ 28517 h 111558"/>
                  <a:gd name="connsiteX170" fmla="*/ 121405 w 130102"/>
                  <a:gd name="connsiteY170" fmla="*/ 29516 h 111558"/>
                  <a:gd name="connsiteX171" fmla="*/ 121340 w 130102"/>
                  <a:gd name="connsiteY171" fmla="*/ 31336 h 111558"/>
                  <a:gd name="connsiteX172" fmla="*/ 123294 w 130102"/>
                  <a:gd name="connsiteY172" fmla="*/ 33054 h 111558"/>
                  <a:gd name="connsiteX173" fmla="*/ 127269 w 130102"/>
                  <a:gd name="connsiteY173" fmla="*/ 34670 h 111558"/>
                  <a:gd name="connsiteX174" fmla="*/ 128539 w 130102"/>
                  <a:gd name="connsiteY174" fmla="*/ 34941 h 111558"/>
                  <a:gd name="connsiteX175" fmla="*/ 129025 w 130102"/>
                  <a:gd name="connsiteY175" fmla="*/ 35562 h 111558"/>
                  <a:gd name="connsiteX176" fmla="*/ 129690 w 130102"/>
                  <a:gd name="connsiteY176" fmla="*/ 35968 h 111558"/>
                  <a:gd name="connsiteX177" fmla="*/ 130081 w 130102"/>
                  <a:gd name="connsiteY177" fmla="*/ 36464 h 111558"/>
                  <a:gd name="connsiteX178" fmla="*/ 130102 w 130102"/>
                  <a:gd name="connsiteY178" fmla="*/ 37105 h 111558"/>
                  <a:gd name="connsiteX179" fmla="*/ 129818 w 130102"/>
                  <a:gd name="connsiteY179" fmla="*/ 37545 h 111558"/>
                  <a:gd name="connsiteX180" fmla="*/ 127937 w 130102"/>
                  <a:gd name="connsiteY180" fmla="*/ 37702 h 111558"/>
                  <a:gd name="connsiteX181" fmla="*/ 125790 w 130102"/>
                  <a:gd name="connsiteY181" fmla="*/ 37688 h 111558"/>
                  <a:gd name="connsiteX182" fmla="*/ 124264 w 130102"/>
                  <a:gd name="connsiteY182" fmla="*/ 36909 h 111558"/>
                  <a:gd name="connsiteX183" fmla="*/ 124128 w 130102"/>
                  <a:gd name="connsiteY183" fmla="*/ 37477 h 111558"/>
                  <a:gd name="connsiteX184" fmla="*/ 124104 w 130102"/>
                  <a:gd name="connsiteY184" fmla="*/ 38128 h 111558"/>
                  <a:gd name="connsiteX185" fmla="*/ 122627 w 130102"/>
                  <a:gd name="connsiteY185" fmla="*/ 38525 h 111558"/>
                  <a:gd name="connsiteX186" fmla="*/ 123447 w 130102"/>
                  <a:gd name="connsiteY186" fmla="*/ 42995 h 111558"/>
                  <a:gd name="connsiteX187" fmla="*/ 123121 w 130102"/>
                  <a:gd name="connsiteY187" fmla="*/ 44279 h 111558"/>
                  <a:gd name="connsiteX188" fmla="*/ 122575 w 130102"/>
                  <a:gd name="connsiteY188" fmla="*/ 44710 h 111558"/>
                  <a:gd name="connsiteX189" fmla="*/ 122067 w 130102"/>
                  <a:gd name="connsiteY189" fmla="*/ 44531 h 111558"/>
                  <a:gd name="connsiteX190" fmla="*/ 121448 w 130102"/>
                  <a:gd name="connsiteY190" fmla="*/ 44481 h 111558"/>
                  <a:gd name="connsiteX191" fmla="*/ 121137 w 130102"/>
                  <a:gd name="connsiteY191" fmla="*/ 44900 h 111558"/>
                  <a:gd name="connsiteX192" fmla="*/ 121394 w 130102"/>
                  <a:gd name="connsiteY192" fmla="*/ 45851 h 111558"/>
                  <a:gd name="connsiteX193" fmla="*/ 119938 w 130102"/>
                  <a:gd name="connsiteY193" fmla="*/ 45960 h 111558"/>
                  <a:gd name="connsiteX194" fmla="*/ 117619 w 130102"/>
                  <a:gd name="connsiteY194" fmla="*/ 45467 h 111558"/>
                  <a:gd name="connsiteX195" fmla="*/ 116557 w 130102"/>
                  <a:gd name="connsiteY195" fmla="*/ 44603 h 111558"/>
                  <a:gd name="connsiteX196" fmla="*/ 116375 w 130102"/>
                  <a:gd name="connsiteY196" fmla="*/ 43720 h 111558"/>
                  <a:gd name="connsiteX197" fmla="*/ 116358 w 130102"/>
                  <a:gd name="connsiteY197" fmla="*/ 42900 h 111558"/>
                  <a:gd name="connsiteX198" fmla="*/ 115622 w 130102"/>
                  <a:gd name="connsiteY198" fmla="*/ 41553 h 111558"/>
                  <a:gd name="connsiteX199" fmla="*/ 113776 w 130102"/>
                  <a:gd name="connsiteY199" fmla="*/ 40161 h 111558"/>
                  <a:gd name="connsiteX200" fmla="*/ 109921 w 130102"/>
                  <a:gd name="connsiteY200" fmla="*/ 39931 h 111558"/>
                  <a:gd name="connsiteX201" fmla="*/ 108498 w 130102"/>
                  <a:gd name="connsiteY201" fmla="*/ 39489 h 111558"/>
                  <a:gd name="connsiteX202" fmla="*/ 107032 w 130102"/>
                  <a:gd name="connsiteY202" fmla="*/ 38981 h 111558"/>
                  <a:gd name="connsiteX203" fmla="*/ 105425 w 130102"/>
                  <a:gd name="connsiteY203" fmla="*/ 38605 h 111558"/>
                  <a:gd name="connsiteX204" fmla="*/ 103944 w 130102"/>
                  <a:gd name="connsiteY204" fmla="*/ 38643 h 111558"/>
                  <a:gd name="connsiteX205" fmla="*/ 102158 w 130102"/>
                  <a:gd name="connsiteY205" fmla="*/ 39013 h 111558"/>
                  <a:gd name="connsiteX206" fmla="*/ 99042 w 130102"/>
                  <a:gd name="connsiteY206" fmla="*/ 38400 h 111558"/>
                  <a:gd name="connsiteX207" fmla="*/ 97988 w 130102"/>
                  <a:gd name="connsiteY207" fmla="*/ 39218 h 111558"/>
                  <a:gd name="connsiteX208" fmla="*/ 96347 w 130102"/>
                  <a:gd name="connsiteY208" fmla="*/ 40166 h 111558"/>
                  <a:gd name="connsiteX209" fmla="*/ 94984 w 130102"/>
                  <a:gd name="connsiteY209" fmla="*/ 40142 h 111558"/>
                  <a:gd name="connsiteX210" fmla="*/ 92272 w 130102"/>
                  <a:gd name="connsiteY210" fmla="*/ 37945 h 111558"/>
                  <a:gd name="connsiteX211" fmla="*/ 91463 w 130102"/>
                  <a:gd name="connsiteY211" fmla="*/ 37806 h 111558"/>
                  <a:gd name="connsiteX212" fmla="*/ 89091 w 130102"/>
                  <a:gd name="connsiteY212" fmla="*/ 38926 h 111558"/>
                  <a:gd name="connsiteX213" fmla="*/ 88126 w 130102"/>
                  <a:gd name="connsiteY213" fmla="*/ 38986 h 111558"/>
                  <a:gd name="connsiteX214" fmla="*/ 87386 w 130102"/>
                  <a:gd name="connsiteY214" fmla="*/ 38632 h 111558"/>
                  <a:gd name="connsiteX215" fmla="*/ 84179 w 130102"/>
                  <a:gd name="connsiteY215" fmla="*/ 37793 h 111558"/>
                  <a:gd name="connsiteX216" fmla="*/ 82732 w 130102"/>
                  <a:gd name="connsiteY216" fmla="*/ 37612 h 111558"/>
                  <a:gd name="connsiteX217" fmla="*/ 81670 w 130102"/>
                  <a:gd name="connsiteY217" fmla="*/ 38009 h 111558"/>
                  <a:gd name="connsiteX218" fmla="*/ 79785 w 130102"/>
                  <a:gd name="connsiteY218" fmla="*/ 37579 h 111558"/>
                  <a:gd name="connsiteX219" fmla="*/ 75213 w 130102"/>
                  <a:gd name="connsiteY219" fmla="*/ 34708 h 111558"/>
                  <a:gd name="connsiteX220" fmla="*/ 72387 w 130102"/>
                  <a:gd name="connsiteY220" fmla="*/ 36891 h 111558"/>
                  <a:gd name="connsiteX221" fmla="*/ 66634 w 130102"/>
                  <a:gd name="connsiteY221" fmla="*/ 36348 h 111558"/>
                  <a:gd name="connsiteX222" fmla="*/ 64928 w 130102"/>
                  <a:gd name="connsiteY222" fmla="*/ 37846 h 111558"/>
                  <a:gd name="connsiteX223" fmla="*/ 62972 w 130102"/>
                  <a:gd name="connsiteY223" fmla="*/ 40683 h 111558"/>
                  <a:gd name="connsiteX224" fmla="*/ 61387 w 130102"/>
                  <a:gd name="connsiteY224" fmla="*/ 42037 h 111558"/>
                  <a:gd name="connsiteX225" fmla="*/ 60009 w 130102"/>
                  <a:gd name="connsiteY225" fmla="*/ 41551 h 111558"/>
                  <a:gd name="connsiteX226" fmla="*/ 58379 w 130102"/>
                  <a:gd name="connsiteY226" fmla="*/ 40303 h 111558"/>
                  <a:gd name="connsiteX227" fmla="*/ 55526 w 130102"/>
                  <a:gd name="connsiteY227" fmla="*/ 37091 h 111558"/>
                  <a:gd name="connsiteX228" fmla="*/ 54086 w 130102"/>
                  <a:gd name="connsiteY228" fmla="*/ 36511 h 111558"/>
                  <a:gd name="connsiteX229" fmla="*/ 52429 w 130102"/>
                  <a:gd name="connsiteY229" fmla="*/ 36375 h 111558"/>
                  <a:gd name="connsiteX230" fmla="*/ 50983 w 130102"/>
                  <a:gd name="connsiteY230" fmla="*/ 36730 h 111558"/>
                  <a:gd name="connsiteX231" fmla="*/ 50214 w 130102"/>
                  <a:gd name="connsiteY231" fmla="*/ 37382 h 111558"/>
                  <a:gd name="connsiteX232" fmla="*/ 49626 w 130102"/>
                  <a:gd name="connsiteY232" fmla="*/ 42073 h 111558"/>
                  <a:gd name="connsiteX233" fmla="*/ 49106 w 130102"/>
                  <a:gd name="connsiteY233" fmla="*/ 46200 h 111558"/>
                  <a:gd name="connsiteX234" fmla="*/ 49076 w 130102"/>
                  <a:gd name="connsiteY234" fmla="*/ 48671 h 111558"/>
                  <a:gd name="connsiteX235" fmla="*/ 52248 w 130102"/>
                  <a:gd name="connsiteY235" fmla="*/ 50957 h 111558"/>
                  <a:gd name="connsiteX236" fmla="*/ 55984 w 130102"/>
                  <a:gd name="connsiteY236" fmla="*/ 54887 h 111558"/>
                  <a:gd name="connsiteX237" fmla="*/ 57187 w 130102"/>
                  <a:gd name="connsiteY237" fmla="*/ 55338 h 111558"/>
                  <a:gd name="connsiteX238" fmla="*/ 57781 w 130102"/>
                  <a:gd name="connsiteY238" fmla="*/ 56624 h 111558"/>
                  <a:gd name="connsiteX239" fmla="*/ 58655 w 130102"/>
                  <a:gd name="connsiteY239" fmla="*/ 59931 h 111558"/>
                  <a:gd name="connsiteX240" fmla="*/ 59637 w 130102"/>
                  <a:gd name="connsiteY240" fmla="*/ 63645 h 111558"/>
                  <a:gd name="connsiteX241" fmla="*/ 61536 w 130102"/>
                  <a:gd name="connsiteY241" fmla="*/ 66102 h 111558"/>
                  <a:gd name="connsiteX242" fmla="*/ 63248 w 130102"/>
                  <a:gd name="connsiteY242" fmla="*/ 67859 h 111558"/>
                  <a:gd name="connsiteX243" fmla="*/ 65338 w 130102"/>
                  <a:gd name="connsiteY243" fmla="*/ 69403 h 111558"/>
                  <a:gd name="connsiteX244" fmla="*/ 67957 w 130102"/>
                  <a:gd name="connsiteY244" fmla="*/ 71822 h 111558"/>
                  <a:gd name="connsiteX245" fmla="*/ 70106 w 130102"/>
                  <a:gd name="connsiteY245" fmla="*/ 74474 h 111558"/>
                  <a:gd name="connsiteX246" fmla="*/ 70676 w 130102"/>
                  <a:gd name="connsiteY246" fmla="*/ 75452 h 111558"/>
                  <a:gd name="connsiteX247" fmla="*/ 74842 w 130102"/>
                  <a:gd name="connsiteY247" fmla="*/ 78954 h 111558"/>
                  <a:gd name="connsiteX248" fmla="*/ 78882 w 130102"/>
                  <a:gd name="connsiteY248" fmla="*/ 82524 h 111558"/>
                  <a:gd name="connsiteX249" fmla="*/ 82497 w 130102"/>
                  <a:gd name="connsiteY249" fmla="*/ 83772 h 111558"/>
                  <a:gd name="connsiteX250" fmla="*/ 83067 w 130102"/>
                  <a:gd name="connsiteY250" fmla="*/ 84431 h 111558"/>
                  <a:gd name="connsiteX251" fmla="*/ 83099 w 130102"/>
                  <a:gd name="connsiteY251" fmla="*/ 87172 h 111558"/>
                  <a:gd name="connsiteX252" fmla="*/ 83492 w 130102"/>
                  <a:gd name="connsiteY252" fmla="*/ 88200 h 111558"/>
                  <a:gd name="connsiteX253" fmla="*/ 85906 w 130102"/>
                  <a:gd name="connsiteY253" fmla="*/ 91066 h 111558"/>
                  <a:gd name="connsiteX254" fmla="*/ 90828 w 130102"/>
                  <a:gd name="connsiteY254" fmla="*/ 95255 h 111558"/>
                  <a:gd name="connsiteX255" fmla="*/ 91396 w 130102"/>
                  <a:gd name="connsiteY255" fmla="*/ 96225 h 111558"/>
                  <a:gd name="connsiteX256" fmla="*/ 91558 w 130102"/>
                  <a:gd name="connsiteY256" fmla="*/ 96935 h 111558"/>
                  <a:gd name="connsiteX257" fmla="*/ 91240 w 130102"/>
                  <a:gd name="connsiteY257" fmla="*/ 97480 h 111558"/>
                  <a:gd name="connsiteX258" fmla="*/ 89951 w 130102"/>
                  <a:gd name="connsiteY258" fmla="*/ 98053 h 111558"/>
                  <a:gd name="connsiteX259" fmla="*/ 88893 w 130102"/>
                  <a:gd name="connsiteY259" fmla="*/ 97413 h 111558"/>
                  <a:gd name="connsiteX260" fmla="*/ 84306 w 130102"/>
                  <a:gd name="connsiteY260" fmla="*/ 93321 h 111558"/>
                  <a:gd name="connsiteX261" fmla="*/ 79873 w 130102"/>
                  <a:gd name="connsiteY261" fmla="*/ 90738 h 111558"/>
                  <a:gd name="connsiteX262" fmla="*/ 74870 w 130102"/>
                  <a:gd name="connsiteY262" fmla="*/ 85865 h 111558"/>
                  <a:gd name="connsiteX263" fmla="*/ 68173 w 130102"/>
                  <a:gd name="connsiteY263" fmla="*/ 83938 h 111558"/>
                  <a:gd name="connsiteX264" fmla="*/ 63611 w 130102"/>
                  <a:gd name="connsiteY264" fmla="*/ 81802 h 111558"/>
                  <a:gd name="connsiteX265" fmla="*/ 60847 w 130102"/>
                  <a:gd name="connsiteY265" fmla="*/ 82129 h 111558"/>
                  <a:gd name="connsiteX266" fmla="*/ 57798 w 130102"/>
                  <a:gd name="connsiteY266" fmla="*/ 82801 h 111558"/>
                  <a:gd name="connsiteX267" fmla="*/ 55917 w 130102"/>
                  <a:gd name="connsiteY267" fmla="*/ 82822 h 111558"/>
                  <a:gd name="connsiteX268" fmla="*/ 54580 w 130102"/>
                  <a:gd name="connsiteY268" fmla="*/ 82438 h 111558"/>
                  <a:gd name="connsiteX269" fmla="*/ 53630 w 130102"/>
                  <a:gd name="connsiteY269" fmla="*/ 81113 h 111558"/>
                  <a:gd name="connsiteX270" fmla="*/ 53775 w 130102"/>
                  <a:gd name="connsiteY270" fmla="*/ 80088 h 111558"/>
                  <a:gd name="connsiteX271" fmla="*/ 53606 w 130102"/>
                  <a:gd name="connsiteY271" fmla="*/ 78749 h 111558"/>
                  <a:gd name="connsiteX272" fmla="*/ 50933 w 130102"/>
                  <a:gd name="connsiteY272" fmla="*/ 76610 h 111558"/>
                  <a:gd name="connsiteX273" fmla="*/ 47286 w 130102"/>
                  <a:gd name="connsiteY273" fmla="*/ 74575 h 111558"/>
                  <a:gd name="connsiteX274" fmla="*/ 43831 w 130102"/>
                  <a:gd name="connsiteY274" fmla="*/ 71940 h 111558"/>
                  <a:gd name="connsiteX275" fmla="*/ 36897 w 130102"/>
                  <a:gd name="connsiteY275" fmla="*/ 64811 h 111558"/>
                  <a:gd name="connsiteX276" fmla="*/ 35506 w 130102"/>
                  <a:gd name="connsiteY276" fmla="*/ 62516 h 111558"/>
                  <a:gd name="connsiteX277" fmla="*/ 36871 w 130102"/>
                  <a:gd name="connsiteY277" fmla="*/ 62079 h 111558"/>
                  <a:gd name="connsiteX278" fmla="*/ 37903 w 130102"/>
                  <a:gd name="connsiteY278" fmla="*/ 62118 h 111558"/>
                  <a:gd name="connsiteX279" fmla="*/ 39074 w 130102"/>
                  <a:gd name="connsiteY279" fmla="*/ 61647 h 111558"/>
                  <a:gd name="connsiteX280" fmla="*/ 40963 w 130102"/>
                  <a:gd name="connsiteY280" fmla="*/ 61635 h 111558"/>
                  <a:gd name="connsiteX281" fmla="*/ 43202 w 130102"/>
                  <a:gd name="connsiteY281" fmla="*/ 62104 h 111558"/>
                  <a:gd name="connsiteX282" fmla="*/ 41220 w 130102"/>
                  <a:gd name="connsiteY282" fmla="*/ 60576 h 111558"/>
                  <a:gd name="connsiteX283" fmla="*/ 38754 w 130102"/>
                  <a:gd name="connsiteY283" fmla="*/ 59076 h 111558"/>
                  <a:gd name="connsiteX284" fmla="*/ 32375 w 130102"/>
                  <a:gd name="connsiteY284" fmla="*/ 53109 h 111558"/>
                  <a:gd name="connsiteX285" fmla="*/ 30471 w 130102"/>
                  <a:gd name="connsiteY285" fmla="*/ 50286 h 111558"/>
                  <a:gd name="connsiteX286" fmla="*/ 30250 w 130102"/>
                  <a:gd name="connsiteY286" fmla="*/ 47241 h 111558"/>
                  <a:gd name="connsiteX287" fmla="*/ 30721 w 130102"/>
                  <a:gd name="connsiteY287" fmla="*/ 43060 h 111558"/>
                  <a:gd name="connsiteX288" fmla="*/ 29572 w 130102"/>
                  <a:gd name="connsiteY288" fmla="*/ 40063 h 111558"/>
                  <a:gd name="connsiteX289" fmla="*/ 24651 w 130102"/>
                  <a:gd name="connsiteY289" fmla="*/ 36179 h 111558"/>
                  <a:gd name="connsiteX290" fmla="*/ 22848 w 130102"/>
                  <a:gd name="connsiteY290" fmla="*/ 34128 h 111558"/>
                  <a:gd name="connsiteX291" fmla="*/ 19214 w 130102"/>
                  <a:gd name="connsiteY291" fmla="*/ 32910 h 111558"/>
                  <a:gd name="connsiteX292" fmla="*/ 17590 w 130102"/>
                  <a:gd name="connsiteY292" fmla="*/ 33030 h 111558"/>
                  <a:gd name="connsiteX293" fmla="*/ 16614 w 130102"/>
                  <a:gd name="connsiteY293" fmla="*/ 34545 h 111558"/>
                  <a:gd name="connsiteX294" fmla="*/ 15901 w 130102"/>
                  <a:gd name="connsiteY294" fmla="*/ 37910 h 111558"/>
                  <a:gd name="connsiteX295" fmla="*/ 12679 w 130102"/>
                  <a:gd name="connsiteY295" fmla="*/ 42343 h 111558"/>
                  <a:gd name="connsiteX296" fmla="*/ 11604 w 130102"/>
                  <a:gd name="connsiteY296" fmla="*/ 44267 h 111558"/>
                  <a:gd name="connsiteX297" fmla="*/ 9920 w 130102"/>
                  <a:gd name="connsiteY297" fmla="*/ 46766 h 111558"/>
                  <a:gd name="connsiteX298" fmla="*/ 8460 w 130102"/>
                  <a:gd name="connsiteY298" fmla="*/ 46938 h 111558"/>
                  <a:gd name="connsiteX299" fmla="*/ 7596 w 130102"/>
                  <a:gd name="connsiteY299" fmla="*/ 46718 h 111558"/>
                  <a:gd name="connsiteX300" fmla="*/ 4981 w 130102"/>
                  <a:gd name="connsiteY300" fmla="*/ 42510 h 111558"/>
                  <a:gd name="connsiteX301" fmla="*/ 2478 w 130102"/>
                  <a:gd name="connsiteY301" fmla="*/ 39319 h 111558"/>
                  <a:gd name="connsiteX302" fmla="*/ 2129 w 130102"/>
                  <a:gd name="connsiteY302" fmla="*/ 37807 h 111558"/>
                  <a:gd name="connsiteX303" fmla="*/ 1904 w 130102"/>
                  <a:gd name="connsiteY303" fmla="*/ 35946 h 111558"/>
                  <a:gd name="connsiteX304" fmla="*/ 0 w 130102"/>
                  <a:gd name="connsiteY304" fmla="*/ 29077 h 111558"/>
                  <a:gd name="connsiteX305" fmla="*/ 1343 w 130102"/>
                  <a:gd name="connsiteY305" fmla="*/ 28113 h 111558"/>
                  <a:gd name="connsiteX306" fmla="*/ 2168 w 130102"/>
                  <a:gd name="connsiteY306" fmla="*/ 29216 h 111558"/>
                  <a:gd name="connsiteX307" fmla="*/ 7994 w 130102"/>
                  <a:gd name="connsiteY307" fmla="*/ 30544 h 111558"/>
                  <a:gd name="connsiteX308" fmla="*/ 9252 w 130102"/>
                  <a:gd name="connsiteY308" fmla="*/ 29955 h 111558"/>
                  <a:gd name="connsiteX309" fmla="*/ 10015 w 130102"/>
                  <a:gd name="connsiteY309" fmla="*/ 29055 h 111558"/>
                  <a:gd name="connsiteX310" fmla="*/ 10019 w 130102"/>
                  <a:gd name="connsiteY310" fmla="*/ 28485 h 111558"/>
                  <a:gd name="connsiteX311" fmla="*/ 10516 w 130102"/>
                  <a:gd name="connsiteY311" fmla="*/ 28318 h 111558"/>
                  <a:gd name="connsiteX312" fmla="*/ 12567 w 130102"/>
                  <a:gd name="connsiteY312" fmla="*/ 29186 h 111558"/>
                  <a:gd name="connsiteX313" fmla="*/ 14241 w 130102"/>
                  <a:gd name="connsiteY313" fmla="*/ 28985 h 111558"/>
                  <a:gd name="connsiteX314" fmla="*/ 16933 w 130102"/>
                  <a:gd name="connsiteY314" fmla="*/ 28945 h 111558"/>
                  <a:gd name="connsiteX315" fmla="*/ 18855 w 130102"/>
                  <a:gd name="connsiteY315" fmla="*/ 29087 h 111558"/>
                  <a:gd name="connsiteX316" fmla="*/ 20125 w 130102"/>
                  <a:gd name="connsiteY316" fmla="*/ 28419 h 111558"/>
                  <a:gd name="connsiteX317" fmla="*/ 21846 w 130102"/>
                  <a:gd name="connsiteY317" fmla="*/ 25960 h 111558"/>
                  <a:gd name="connsiteX318" fmla="*/ 22483 w 130102"/>
                  <a:gd name="connsiteY318" fmla="*/ 24583 h 111558"/>
                  <a:gd name="connsiteX319" fmla="*/ 23254 w 130102"/>
                  <a:gd name="connsiteY319" fmla="*/ 24254 h 111558"/>
                  <a:gd name="connsiteX320" fmla="*/ 23761 w 130102"/>
                  <a:gd name="connsiteY320" fmla="*/ 24418 h 111558"/>
                  <a:gd name="connsiteX321" fmla="*/ 24133 w 130102"/>
                  <a:gd name="connsiteY321" fmla="*/ 25550 h 111558"/>
                  <a:gd name="connsiteX322" fmla="*/ 25038 w 130102"/>
                  <a:gd name="connsiteY322" fmla="*/ 26613 h 111558"/>
                  <a:gd name="connsiteX323" fmla="*/ 26897 w 130102"/>
                  <a:gd name="connsiteY323" fmla="*/ 28344 h 111558"/>
                  <a:gd name="connsiteX324" fmla="*/ 28212 w 130102"/>
                  <a:gd name="connsiteY324" fmla="*/ 29175 h 111558"/>
                  <a:gd name="connsiteX325" fmla="*/ 29406 w 130102"/>
                  <a:gd name="connsiteY325" fmla="*/ 29474 h 111558"/>
                  <a:gd name="connsiteX326" fmla="*/ 30576 w 130102"/>
                  <a:gd name="connsiteY326" fmla="*/ 28778 h 111558"/>
                  <a:gd name="connsiteX327" fmla="*/ 31784 w 130102"/>
                  <a:gd name="connsiteY327" fmla="*/ 28580 h 111558"/>
                  <a:gd name="connsiteX328" fmla="*/ 35230 w 130102"/>
                  <a:gd name="connsiteY328" fmla="*/ 29929 h 111558"/>
                  <a:gd name="connsiteX329" fmla="*/ 38141 w 130102"/>
                  <a:gd name="connsiteY329" fmla="*/ 30186 h 111558"/>
                  <a:gd name="connsiteX330" fmla="*/ 40294 w 130102"/>
                  <a:gd name="connsiteY330" fmla="*/ 29482 h 111558"/>
                  <a:gd name="connsiteX331" fmla="*/ 40011 w 130102"/>
                  <a:gd name="connsiteY331" fmla="*/ 28514 h 111558"/>
                  <a:gd name="connsiteX332" fmla="*/ 39227 w 130102"/>
                  <a:gd name="connsiteY332" fmla="*/ 27435 h 111558"/>
                  <a:gd name="connsiteX333" fmla="*/ 39058 w 130102"/>
                  <a:gd name="connsiteY333" fmla="*/ 26387 h 111558"/>
                  <a:gd name="connsiteX334" fmla="*/ 39203 w 130102"/>
                  <a:gd name="connsiteY334" fmla="*/ 25481 h 111558"/>
                  <a:gd name="connsiteX335" fmla="*/ 40680 w 130102"/>
                  <a:gd name="connsiteY335" fmla="*/ 24577 h 111558"/>
                  <a:gd name="connsiteX336" fmla="*/ 40609 w 130102"/>
                  <a:gd name="connsiteY336" fmla="*/ 24180 h 111558"/>
                  <a:gd name="connsiteX337" fmla="*/ 38823 w 130102"/>
                  <a:gd name="connsiteY337" fmla="*/ 22589 h 111558"/>
                  <a:gd name="connsiteX338" fmla="*/ 38914 w 130102"/>
                  <a:gd name="connsiteY338" fmla="*/ 22179 h 111558"/>
                  <a:gd name="connsiteX339" fmla="*/ 42829 w 130102"/>
                  <a:gd name="connsiteY339" fmla="*/ 20389 h 111558"/>
                  <a:gd name="connsiteX340" fmla="*/ 46603 w 130102"/>
                  <a:gd name="connsiteY340" fmla="*/ 19384 h 111558"/>
                  <a:gd name="connsiteX341" fmla="*/ 47208 w 130102"/>
                  <a:gd name="connsiteY341" fmla="*/ 18609 h 111558"/>
                  <a:gd name="connsiteX342" fmla="*/ 47560 w 130102"/>
                  <a:gd name="connsiteY342" fmla="*/ 17443 h 111558"/>
                  <a:gd name="connsiteX343" fmla="*/ 47726 w 130102"/>
                  <a:gd name="connsiteY343" fmla="*/ 15256 h 111558"/>
                  <a:gd name="connsiteX344" fmla="*/ 47519 w 130102"/>
                  <a:gd name="connsiteY344" fmla="*/ 13466 h 111558"/>
                  <a:gd name="connsiteX345" fmla="*/ 45986 w 130102"/>
                  <a:gd name="connsiteY345" fmla="*/ 11787 h 111558"/>
                  <a:gd name="connsiteX346" fmla="*/ 45891 w 130102"/>
                  <a:gd name="connsiteY346" fmla="*/ 10937 h 111558"/>
                  <a:gd name="connsiteX347" fmla="*/ 46254 w 130102"/>
                  <a:gd name="connsiteY347" fmla="*/ 10054 h 111558"/>
                  <a:gd name="connsiteX348" fmla="*/ 46849 w 130102"/>
                  <a:gd name="connsiteY348" fmla="*/ 9256 h 111558"/>
                  <a:gd name="connsiteX349" fmla="*/ 48359 w 130102"/>
                  <a:gd name="connsiteY349" fmla="*/ 8910 h 111558"/>
                  <a:gd name="connsiteX350" fmla="*/ 50130 w 130102"/>
                  <a:gd name="connsiteY350" fmla="*/ 8336 h 111558"/>
                  <a:gd name="connsiteX351" fmla="*/ 51529 w 130102"/>
                  <a:gd name="connsiteY351" fmla="*/ 7675 h 111558"/>
                  <a:gd name="connsiteX352" fmla="*/ 53425 w 130102"/>
                  <a:gd name="connsiteY352" fmla="*/ 7127 h 111558"/>
                  <a:gd name="connsiteX353" fmla="*/ 54915 w 130102"/>
                  <a:gd name="connsiteY353" fmla="*/ 6359 h 111558"/>
                  <a:gd name="connsiteX354" fmla="*/ 56370 w 130102"/>
                  <a:gd name="connsiteY354" fmla="*/ 4531 h 111558"/>
                  <a:gd name="connsiteX355" fmla="*/ 57253 w 130102"/>
                  <a:gd name="connsiteY355" fmla="*/ 4229 h 111558"/>
                  <a:gd name="connsiteX356" fmla="*/ 59929 w 130102"/>
                  <a:gd name="connsiteY356" fmla="*/ 4489 h 111558"/>
                  <a:gd name="connsiteX357" fmla="*/ 60501 w 130102"/>
                  <a:gd name="connsiteY357" fmla="*/ 4038 h 111558"/>
                  <a:gd name="connsiteX358" fmla="*/ 60134 w 130102"/>
                  <a:gd name="connsiteY358" fmla="*/ 1410 h 111558"/>
                  <a:gd name="connsiteX359" fmla="*/ 60613 w 130102"/>
                  <a:gd name="connsiteY359" fmla="*/ 742 h 111558"/>
                  <a:gd name="connsiteX360" fmla="*/ 61559 w 130102"/>
                  <a:gd name="connsiteY360" fmla="*/ 368 h 111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Lst>
                <a:rect l="l" t="t" r="r" b="b"/>
                <a:pathLst>
                  <a:path w="130102" h="111558">
                    <a:moveTo>
                      <a:pt x="86563" y="101746"/>
                    </a:moveTo>
                    <a:lnTo>
                      <a:pt x="90452" y="102584"/>
                    </a:lnTo>
                    <a:lnTo>
                      <a:pt x="93469" y="104421"/>
                    </a:lnTo>
                    <a:lnTo>
                      <a:pt x="84622" y="102014"/>
                    </a:lnTo>
                    <a:lnTo>
                      <a:pt x="85626" y="101793"/>
                    </a:lnTo>
                    <a:close/>
                    <a:moveTo>
                      <a:pt x="69288" y="96494"/>
                    </a:moveTo>
                    <a:lnTo>
                      <a:pt x="73375" y="97242"/>
                    </a:lnTo>
                    <a:lnTo>
                      <a:pt x="76373" y="96898"/>
                    </a:lnTo>
                    <a:lnTo>
                      <a:pt x="79083" y="97357"/>
                    </a:lnTo>
                    <a:lnTo>
                      <a:pt x="80767" y="98207"/>
                    </a:lnTo>
                    <a:lnTo>
                      <a:pt x="81175" y="98624"/>
                    </a:lnTo>
                    <a:lnTo>
                      <a:pt x="78988" y="98682"/>
                    </a:lnTo>
                    <a:lnTo>
                      <a:pt x="76515" y="98337"/>
                    </a:lnTo>
                    <a:lnTo>
                      <a:pt x="73710" y="99201"/>
                    </a:lnTo>
                    <a:lnTo>
                      <a:pt x="71238" y="98739"/>
                    </a:lnTo>
                    <a:lnTo>
                      <a:pt x="70298" y="98178"/>
                    </a:lnTo>
                    <a:lnTo>
                      <a:pt x="69633" y="97476"/>
                    </a:lnTo>
                    <a:close/>
                    <a:moveTo>
                      <a:pt x="81872" y="95708"/>
                    </a:moveTo>
                    <a:lnTo>
                      <a:pt x="93013" y="100400"/>
                    </a:lnTo>
                    <a:lnTo>
                      <a:pt x="91773" y="99158"/>
                    </a:lnTo>
                    <a:lnTo>
                      <a:pt x="93380" y="98666"/>
                    </a:lnTo>
                    <a:lnTo>
                      <a:pt x="94745" y="99020"/>
                    </a:lnTo>
                    <a:lnTo>
                      <a:pt x="95615" y="100551"/>
                    </a:lnTo>
                    <a:lnTo>
                      <a:pt x="97330" y="101558"/>
                    </a:lnTo>
                    <a:lnTo>
                      <a:pt x="100109" y="103327"/>
                    </a:lnTo>
                    <a:lnTo>
                      <a:pt x="101864" y="104682"/>
                    </a:lnTo>
                    <a:lnTo>
                      <a:pt x="105846" y="107117"/>
                    </a:lnTo>
                    <a:lnTo>
                      <a:pt x="106788" y="107457"/>
                    </a:lnTo>
                    <a:lnTo>
                      <a:pt x="108772" y="108176"/>
                    </a:lnTo>
                    <a:lnTo>
                      <a:pt x="108811" y="109157"/>
                    </a:lnTo>
                    <a:lnTo>
                      <a:pt x="109664" y="110273"/>
                    </a:lnTo>
                    <a:lnTo>
                      <a:pt x="110566" y="111558"/>
                    </a:lnTo>
                    <a:lnTo>
                      <a:pt x="106488" y="109026"/>
                    </a:lnTo>
                    <a:lnTo>
                      <a:pt x="102676" y="106192"/>
                    </a:lnTo>
                    <a:lnTo>
                      <a:pt x="95229" y="101826"/>
                    </a:lnTo>
                    <a:lnTo>
                      <a:pt x="89946" y="100762"/>
                    </a:lnTo>
                    <a:lnTo>
                      <a:pt x="82721" y="97247"/>
                    </a:lnTo>
                    <a:lnTo>
                      <a:pt x="78016" y="96003"/>
                    </a:lnTo>
                    <a:lnTo>
                      <a:pt x="79808" y="95716"/>
                    </a:lnTo>
                    <a:close/>
                    <a:moveTo>
                      <a:pt x="66429" y="90251"/>
                    </a:moveTo>
                    <a:lnTo>
                      <a:pt x="69404" y="90667"/>
                    </a:lnTo>
                    <a:lnTo>
                      <a:pt x="70318" y="91709"/>
                    </a:lnTo>
                    <a:lnTo>
                      <a:pt x="78364" y="92543"/>
                    </a:lnTo>
                    <a:lnTo>
                      <a:pt x="81302" y="93029"/>
                    </a:lnTo>
                    <a:lnTo>
                      <a:pt x="79756" y="93307"/>
                    </a:lnTo>
                    <a:lnTo>
                      <a:pt x="69918" y="93100"/>
                    </a:lnTo>
                    <a:lnTo>
                      <a:pt x="67057" y="92543"/>
                    </a:lnTo>
                    <a:lnTo>
                      <a:pt x="63874" y="91108"/>
                    </a:lnTo>
                    <a:lnTo>
                      <a:pt x="63224" y="90667"/>
                    </a:lnTo>
                    <a:close/>
                    <a:moveTo>
                      <a:pt x="64827" y="86010"/>
                    </a:moveTo>
                    <a:lnTo>
                      <a:pt x="68202" y="86149"/>
                    </a:lnTo>
                    <a:lnTo>
                      <a:pt x="73350" y="86984"/>
                    </a:lnTo>
                    <a:lnTo>
                      <a:pt x="74609" y="87957"/>
                    </a:lnTo>
                    <a:lnTo>
                      <a:pt x="74218" y="88406"/>
                    </a:lnTo>
                    <a:lnTo>
                      <a:pt x="72263" y="89139"/>
                    </a:lnTo>
                    <a:lnTo>
                      <a:pt x="68774" y="89209"/>
                    </a:lnTo>
                    <a:lnTo>
                      <a:pt x="65742" y="88722"/>
                    </a:lnTo>
                    <a:lnTo>
                      <a:pt x="64256" y="87887"/>
                    </a:lnTo>
                    <a:lnTo>
                      <a:pt x="64367" y="87184"/>
                    </a:lnTo>
                    <a:close/>
                    <a:moveTo>
                      <a:pt x="38758" y="69183"/>
                    </a:moveTo>
                    <a:lnTo>
                      <a:pt x="41000" y="70181"/>
                    </a:lnTo>
                    <a:lnTo>
                      <a:pt x="42455" y="72191"/>
                    </a:lnTo>
                    <a:lnTo>
                      <a:pt x="41063" y="71778"/>
                    </a:lnTo>
                    <a:lnTo>
                      <a:pt x="39611" y="70534"/>
                    </a:lnTo>
                    <a:close/>
                    <a:moveTo>
                      <a:pt x="34243" y="65203"/>
                    </a:moveTo>
                    <a:lnTo>
                      <a:pt x="37897" y="67787"/>
                    </a:lnTo>
                    <a:lnTo>
                      <a:pt x="38242" y="68741"/>
                    </a:lnTo>
                    <a:lnTo>
                      <a:pt x="35483" y="66947"/>
                    </a:lnTo>
                    <a:lnTo>
                      <a:pt x="34437" y="65741"/>
                    </a:lnTo>
                    <a:close/>
                    <a:moveTo>
                      <a:pt x="29804" y="64924"/>
                    </a:moveTo>
                    <a:lnTo>
                      <a:pt x="31738" y="66300"/>
                    </a:lnTo>
                    <a:lnTo>
                      <a:pt x="36962" y="71573"/>
                    </a:lnTo>
                    <a:lnTo>
                      <a:pt x="37277" y="71969"/>
                    </a:lnTo>
                    <a:lnTo>
                      <a:pt x="37247" y="72239"/>
                    </a:lnTo>
                    <a:lnTo>
                      <a:pt x="36100" y="71858"/>
                    </a:lnTo>
                    <a:lnTo>
                      <a:pt x="35791" y="71981"/>
                    </a:lnTo>
                    <a:lnTo>
                      <a:pt x="30384" y="66074"/>
                    </a:lnTo>
                    <a:close/>
                    <a:moveTo>
                      <a:pt x="27080" y="50537"/>
                    </a:moveTo>
                    <a:lnTo>
                      <a:pt x="28449" y="51863"/>
                    </a:lnTo>
                    <a:lnTo>
                      <a:pt x="29590" y="52692"/>
                    </a:lnTo>
                    <a:lnTo>
                      <a:pt x="30533" y="52894"/>
                    </a:lnTo>
                    <a:lnTo>
                      <a:pt x="32930" y="54978"/>
                    </a:lnTo>
                    <a:lnTo>
                      <a:pt x="35286" y="57656"/>
                    </a:lnTo>
                    <a:lnTo>
                      <a:pt x="38093" y="59980"/>
                    </a:lnTo>
                    <a:lnTo>
                      <a:pt x="37510" y="60052"/>
                    </a:lnTo>
                    <a:lnTo>
                      <a:pt x="36955" y="60373"/>
                    </a:lnTo>
                    <a:lnTo>
                      <a:pt x="36383" y="61094"/>
                    </a:lnTo>
                    <a:lnTo>
                      <a:pt x="34954" y="59765"/>
                    </a:lnTo>
                    <a:lnTo>
                      <a:pt x="33641" y="58817"/>
                    </a:lnTo>
                    <a:lnTo>
                      <a:pt x="32701" y="57695"/>
                    </a:lnTo>
                    <a:lnTo>
                      <a:pt x="30859" y="56295"/>
                    </a:lnTo>
                    <a:lnTo>
                      <a:pt x="30237" y="54693"/>
                    </a:lnTo>
                    <a:lnTo>
                      <a:pt x="27491" y="51425"/>
                    </a:lnTo>
                    <a:close/>
                    <a:moveTo>
                      <a:pt x="25944" y="46425"/>
                    </a:moveTo>
                    <a:lnTo>
                      <a:pt x="27353" y="46516"/>
                    </a:lnTo>
                    <a:lnTo>
                      <a:pt x="27564" y="47155"/>
                    </a:lnTo>
                    <a:lnTo>
                      <a:pt x="29061" y="48859"/>
                    </a:lnTo>
                    <a:lnTo>
                      <a:pt x="29618" y="50061"/>
                    </a:lnTo>
                    <a:lnTo>
                      <a:pt x="27536" y="48976"/>
                    </a:lnTo>
                    <a:lnTo>
                      <a:pt x="25672" y="48561"/>
                    </a:lnTo>
                    <a:lnTo>
                      <a:pt x="25277" y="47744"/>
                    </a:lnTo>
                    <a:lnTo>
                      <a:pt x="25545" y="47074"/>
                    </a:lnTo>
                    <a:close/>
                    <a:moveTo>
                      <a:pt x="18596" y="37698"/>
                    </a:moveTo>
                    <a:lnTo>
                      <a:pt x="18838" y="40065"/>
                    </a:lnTo>
                    <a:lnTo>
                      <a:pt x="19382" y="41424"/>
                    </a:lnTo>
                    <a:lnTo>
                      <a:pt x="21010" y="43092"/>
                    </a:lnTo>
                    <a:lnTo>
                      <a:pt x="20682" y="45851"/>
                    </a:lnTo>
                    <a:lnTo>
                      <a:pt x="21015" y="49774"/>
                    </a:lnTo>
                    <a:lnTo>
                      <a:pt x="21345" y="50646"/>
                    </a:lnTo>
                    <a:lnTo>
                      <a:pt x="21468" y="51553"/>
                    </a:lnTo>
                    <a:lnTo>
                      <a:pt x="21297" y="52610"/>
                    </a:lnTo>
                    <a:lnTo>
                      <a:pt x="19952" y="51274"/>
                    </a:lnTo>
                    <a:lnTo>
                      <a:pt x="19274" y="48876"/>
                    </a:lnTo>
                    <a:lnTo>
                      <a:pt x="17583" y="44999"/>
                    </a:lnTo>
                    <a:lnTo>
                      <a:pt x="17365" y="43906"/>
                    </a:lnTo>
                    <a:lnTo>
                      <a:pt x="18242" y="42826"/>
                    </a:lnTo>
                    <a:lnTo>
                      <a:pt x="18195" y="41732"/>
                    </a:lnTo>
                    <a:lnTo>
                      <a:pt x="16996" y="38322"/>
                    </a:lnTo>
                    <a:lnTo>
                      <a:pt x="18000" y="37765"/>
                    </a:lnTo>
                    <a:close/>
                    <a:moveTo>
                      <a:pt x="23304" y="36128"/>
                    </a:moveTo>
                    <a:lnTo>
                      <a:pt x="24606" y="37408"/>
                    </a:lnTo>
                    <a:lnTo>
                      <a:pt x="26180" y="39816"/>
                    </a:lnTo>
                    <a:lnTo>
                      <a:pt x="27020" y="40488"/>
                    </a:lnTo>
                    <a:lnTo>
                      <a:pt x="28592" y="42905"/>
                    </a:lnTo>
                    <a:lnTo>
                      <a:pt x="25867" y="43491"/>
                    </a:lnTo>
                    <a:lnTo>
                      <a:pt x="24569" y="42443"/>
                    </a:lnTo>
                    <a:lnTo>
                      <a:pt x="24230" y="41583"/>
                    </a:lnTo>
                    <a:lnTo>
                      <a:pt x="21991" y="41310"/>
                    </a:lnTo>
                    <a:lnTo>
                      <a:pt x="20635" y="40112"/>
                    </a:lnTo>
                    <a:lnTo>
                      <a:pt x="20358" y="39581"/>
                    </a:lnTo>
                    <a:lnTo>
                      <a:pt x="22276" y="38262"/>
                    </a:lnTo>
                    <a:close/>
                    <a:moveTo>
                      <a:pt x="62002" y="0"/>
                    </a:moveTo>
                    <a:lnTo>
                      <a:pt x="64356" y="284"/>
                    </a:lnTo>
                    <a:lnTo>
                      <a:pt x="66314" y="964"/>
                    </a:lnTo>
                    <a:lnTo>
                      <a:pt x="67502" y="1378"/>
                    </a:lnTo>
                    <a:lnTo>
                      <a:pt x="71441" y="3281"/>
                    </a:lnTo>
                    <a:lnTo>
                      <a:pt x="74170" y="5419"/>
                    </a:lnTo>
                    <a:lnTo>
                      <a:pt x="75684" y="7791"/>
                    </a:lnTo>
                    <a:lnTo>
                      <a:pt x="77735" y="9628"/>
                    </a:lnTo>
                    <a:lnTo>
                      <a:pt x="80320" y="10927"/>
                    </a:lnTo>
                    <a:lnTo>
                      <a:pt x="82367" y="12689"/>
                    </a:lnTo>
                    <a:lnTo>
                      <a:pt x="83881" y="14912"/>
                    </a:lnTo>
                    <a:lnTo>
                      <a:pt x="85997" y="16156"/>
                    </a:lnTo>
                    <a:lnTo>
                      <a:pt x="88714" y="16426"/>
                    </a:lnTo>
                    <a:lnTo>
                      <a:pt x="90435" y="17186"/>
                    </a:lnTo>
                    <a:lnTo>
                      <a:pt x="91156" y="18438"/>
                    </a:lnTo>
                    <a:lnTo>
                      <a:pt x="92633" y="19572"/>
                    </a:lnTo>
                    <a:lnTo>
                      <a:pt x="94859" y="20586"/>
                    </a:lnTo>
                    <a:lnTo>
                      <a:pt x="98325" y="21142"/>
                    </a:lnTo>
                    <a:lnTo>
                      <a:pt x="104961" y="21274"/>
                    </a:lnTo>
                    <a:lnTo>
                      <a:pt x="105550" y="21302"/>
                    </a:lnTo>
                    <a:lnTo>
                      <a:pt x="107047" y="21617"/>
                    </a:lnTo>
                    <a:lnTo>
                      <a:pt x="108794" y="21223"/>
                    </a:lnTo>
                    <a:lnTo>
                      <a:pt x="110923" y="20429"/>
                    </a:lnTo>
                    <a:lnTo>
                      <a:pt x="111609" y="19956"/>
                    </a:lnTo>
                    <a:lnTo>
                      <a:pt x="113851" y="17359"/>
                    </a:lnTo>
                    <a:lnTo>
                      <a:pt x="115084" y="17583"/>
                    </a:lnTo>
                    <a:lnTo>
                      <a:pt x="117544" y="17266"/>
                    </a:lnTo>
                    <a:lnTo>
                      <a:pt x="119031" y="16690"/>
                    </a:lnTo>
                    <a:lnTo>
                      <a:pt x="119144" y="16690"/>
                    </a:lnTo>
                    <a:lnTo>
                      <a:pt x="119049" y="17355"/>
                    </a:lnTo>
                    <a:lnTo>
                      <a:pt x="118882" y="18516"/>
                    </a:lnTo>
                    <a:lnTo>
                      <a:pt x="117677" y="19338"/>
                    </a:lnTo>
                    <a:lnTo>
                      <a:pt x="118904" y="21229"/>
                    </a:lnTo>
                    <a:lnTo>
                      <a:pt x="120070" y="24293"/>
                    </a:lnTo>
                    <a:lnTo>
                      <a:pt x="119420" y="25806"/>
                    </a:lnTo>
                    <a:lnTo>
                      <a:pt x="120212" y="26983"/>
                    </a:lnTo>
                    <a:lnTo>
                      <a:pt x="122454" y="27828"/>
                    </a:lnTo>
                    <a:lnTo>
                      <a:pt x="122657" y="28165"/>
                    </a:lnTo>
                    <a:lnTo>
                      <a:pt x="121972" y="28517"/>
                    </a:lnTo>
                    <a:lnTo>
                      <a:pt x="121405" y="29516"/>
                    </a:lnTo>
                    <a:lnTo>
                      <a:pt x="121340" y="31336"/>
                    </a:lnTo>
                    <a:lnTo>
                      <a:pt x="123294" y="33054"/>
                    </a:lnTo>
                    <a:lnTo>
                      <a:pt x="127269" y="34670"/>
                    </a:lnTo>
                    <a:lnTo>
                      <a:pt x="128539" y="34941"/>
                    </a:lnTo>
                    <a:lnTo>
                      <a:pt x="129025" y="35562"/>
                    </a:lnTo>
                    <a:lnTo>
                      <a:pt x="129690" y="35968"/>
                    </a:lnTo>
                    <a:lnTo>
                      <a:pt x="130081" y="36464"/>
                    </a:lnTo>
                    <a:lnTo>
                      <a:pt x="130102" y="37105"/>
                    </a:lnTo>
                    <a:lnTo>
                      <a:pt x="129818" y="37545"/>
                    </a:lnTo>
                    <a:lnTo>
                      <a:pt x="127937" y="37702"/>
                    </a:lnTo>
                    <a:lnTo>
                      <a:pt x="125790" y="37688"/>
                    </a:lnTo>
                    <a:lnTo>
                      <a:pt x="124264" y="36909"/>
                    </a:lnTo>
                    <a:lnTo>
                      <a:pt x="124128" y="37477"/>
                    </a:lnTo>
                    <a:lnTo>
                      <a:pt x="124104" y="38128"/>
                    </a:lnTo>
                    <a:lnTo>
                      <a:pt x="122627" y="38525"/>
                    </a:lnTo>
                    <a:lnTo>
                      <a:pt x="123447" y="42995"/>
                    </a:lnTo>
                    <a:lnTo>
                      <a:pt x="123121" y="44279"/>
                    </a:lnTo>
                    <a:lnTo>
                      <a:pt x="122575" y="44710"/>
                    </a:lnTo>
                    <a:lnTo>
                      <a:pt x="122067" y="44531"/>
                    </a:lnTo>
                    <a:lnTo>
                      <a:pt x="121448" y="44481"/>
                    </a:lnTo>
                    <a:lnTo>
                      <a:pt x="121137" y="44900"/>
                    </a:lnTo>
                    <a:lnTo>
                      <a:pt x="121394" y="45851"/>
                    </a:lnTo>
                    <a:lnTo>
                      <a:pt x="119938" y="45960"/>
                    </a:lnTo>
                    <a:lnTo>
                      <a:pt x="117619" y="45467"/>
                    </a:lnTo>
                    <a:lnTo>
                      <a:pt x="116557" y="44603"/>
                    </a:lnTo>
                    <a:lnTo>
                      <a:pt x="116375" y="43720"/>
                    </a:lnTo>
                    <a:lnTo>
                      <a:pt x="116358" y="42900"/>
                    </a:lnTo>
                    <a:lnTo>
                      <a:pt x="115622" y="41553"/>
                    </a:lnTo>
                    <a:lnTo>
                      <a:pt x="113776" y="40161"/>
                    </a:lnTo>
                    <a:lnTo>
                      <a:pt x="109921" y="39931"/>
                    </a:lnTo>
                    <a:lnTo>
                      <a:pt x="108498" y="39489"/>
                    </a:lnTo>
                    <a:lnTo>
                      <a:pt x="107032" y="38981"/>
                    </a:lnTo>
                    <a:lnTo>
                      <a:pt x="105425" y="38605"/>
                    </a:lnTo>
                    <a:lnTo>
                      <a:pt x="103944" y="38643"/>
                    </a:lnTo>
                    <a:lnTo>
                      <a:pt x="102158" y="39013"/>
                    </a:lnTo>
                    <a:lnTo>
                      <a:pt x="99042" y="38400"/>
                    </a:lnTo>
                    <a:lnTo>
                      <a:pt x="97988" y="39218"/>
                    </a:lnTo>
                    <a:lnTo>
                      <a:pt x="96347" y="40166"/>
                    </a:lnTo>
                    <a:lnTo>
                      <a:pt x="94984" y="40142"/>
                    </a:lnTo>
                    <a:lnTo>
                      <a:pt x="92272" y="37945"/>
                    </a:lnTo>
                    <a:lnTo>
                      <a:pt x="91463" y="37806"/>
                    </a:lnTo>
                    <a:lnTo>
                      <a:pt x="89091" y="38926"/>
                    </a:lnTo>
                    <a:lnTo>
                      <a:pt x="88126" y="38986"/>
                    </a:lnTo>
                    <a:lnTo>
                      <a:pt x="87386" y="38632"/>
                    </a:lnTo>
                    <a:lnTo>
                      <a:pt x="84179" y="37793"/>
                    </a:lnTo>
                    <a:lnTo>
                      <a:pt x="82732" y="37612"/>
                    </a:lnTo>
                    <a:lnTo>
                      <a:pt x="81670" y="38009"/>
                    </a:lnTo>
                    <a:lnTo>
                      <a:pt x="79785" y="37579"/>
                    </a:lnTo>
                    <a:lnTo>
                      <a:pt x="75213" y="34708"/>
                    </a:lnTo>
                    <a:lnTo>
                      <a:pt x="72387" y="36891"/>
                    </a:lnTo>
                    <a:lnTo>
                      <a:pt x="66634" y="36348"/>
                    </a:lnTo>
                    <a:lnTo>
                      <a:pt x="64928" y="37846"/>
                    </a:lnTo>
                    <a:lnTo>
                      <a:pt x="62972" y="40683"/>
                    </a:lnTo>
                    <a:lnTo>
                      <a:pt x="61387" y="42037"/>
                    </a:lnTo>
                    <a:lnTo>
                      <a:pt x="60009" y="41551"/>
                    </a:lnTo>
                    <a:lnTo>
                      <a:pt x="58379" y="40303"/>
                    </a:lnTo>
                    <a:lnTo>
                      <a:pt x="55526" y="37091"/>
                    </a:lnTo>
                    <a:lnTo>
                      <a:pt x="54086" y="36511"/>
                    </a:lnTo>
                    <a:lnTo>
                      <a:pt x="52429" y="36375"/>
                    </a:lnTo>
                    <a:lnTo>
                      <a:pt x="50983" y="36730"/>
                    </a:lnTo>
                    <a:lnTo>
                      <a:pt x="50214" y="37382"/>
                    </a:lnTo>
                    <a:lnTo>
                      <a:pt x="49626" y="42073"/>
                    </a:lnTo>
                    <a:lnTo>
                      <a:pt x="49106" y="46200"/>
                    </a:lnTo>
                    <a:lnTo>
                      <a:pt x="49076" y="48671"/>
                    </a:lnTo>
                    <a:lnTo>
                      <a:pt x="52248" y="50957"/>
                    </a:lnTo>
                    <a:lnTo>
                      <a:pt x="55984" y="54887"/>
                    </a:lnTo>
                    <a:lnTo>
                      <a:pt x="57187" y="55338"/>
                    </a:lnTo>
                    <a:lnTo>
                      <a:pt x="57781" y="56624"/>
                    </a:lnTo>
                    <a:lnTo>
                      <a:pt x="58655" y="59931"/>
                    </a:lnTo>
                    <a:lnTo>
                      <a:pt x="59637" y="63645"/>
                    </a:lnTo>
                    <a:lnTo>
                      <a:pt x="61536" y="66102"/>
                    </a:lnTo>
                    <a:lnTo>
                      <a:pt x="63248" y="67859"/>
                    </a:lnTo>
                    <a:lnTo>
                      <a:pt x="65338" y="69403"/>
                    </a:lnTo>
                    <a:lnTo>
                      <a:pt x="67957" y="71822"/>
                    </a:lnTo>
                    <a:lnTo>
                      <a:pt x="70106" y="74474"/>
                    </a:lnTo>
                    <a:lnTo>
                      <a:pt x="70676" y="75452"/>
                    </a:lnTo>
                    <a:lnTo>
                      <a:pt x="74842" y="78954"/>
                    </a:lnTo>
                    <a:lnTo>
                      <a:pt x="78882" y="82524"/>
                    </a:lnTo>
                    <a:lnTo>
                      <a:pt x="82497" y="83772"/>
                    </a:lnTo>
                    <a:lnTo>
                      <a:pt x="83067" y="84431"/>
                    </a:lnTo>
                    <a:lnTo>
                      <a:pt x="83099" y="87172"/>
                    </a:lnTo>
                    <a:lnTo>
                      <a:pt x="83492" y="88200"/>
                    </a:lnTo>
                    <a:lnTo>
                      <a:pt x="85906" y="91066"/>
                    </a:lnTo>
                    <a:lnTo>
                      <a:pt x="90828" y="95255"/>
                    </a:lnTo>
                    <a:lnTo>
                      <a:pt x="91396" y="96225"/>
                    </a:lnTo>
                    <a:lnTo>
                      <a:pt x="91558" y="96935"/>
                    </a:lnTo>
                    <a:lnTo>
                      <a:pt x="91240" y="97480"/>
                    </a:lnTo>
                    <a:lnTo>
                      <a:pt x="89951" y="98053"/>
                    </a:lnTo>
                    <a:lnTo>
                      <a:pt x="88893" y="97413"/>
                    </a:lnTo>
                    <a:lnTo>
                      <a:pt x="84306" y="93321"/>
                    </a:lnTo>
                    <a:lnTo>
                      <a:pt x="79873" y="90738"/>
                    </a:lnTo>
                    <a:lnTo>
                      <a:pt x="74870" y="85865"/>
                    </a:lnTo>
                    <a:lnTo>
                      <a:pt x="68173" y="83938"/>
                    </a:lnTo>
                    <a:lnTo>
                      <a:pt x="63611" y="81802"/>
                    </a:lnTo>
                    <a:lnTo>
                      <a:pt x="60847" y="82129"/>
                    </a:lnTo>
                    <a:lnTo>
                      <a:pt x="57798" y="82801"/>
                    </a:lnTo>
                    <a:lnTo>
                      <a:pt x="55917" y="82822"/>
                    </a:lnTo>
                    <a:lnTo>
                      <a:pt x="54580" y="82438"/>
                    </a:lnTo>
                    <a:lnTo>
                      <a:pt x="53630" y="81113"/>
                    </a:lnTo>
                    <a:lnTo>
                      <a:pt x="53775" y="80088"/>
                    </a:lnTo>
                    <a:lnTo>
                      <a:pt x="53606" y="78749"/>
                    </a:lnTo>
                    <a:lnTo>
                      <a:pt x="50933" y="76610"/>
                    </a:lnTo>
                    <a:lnTo>
                      <a:pt x="47286" y="74575"/>
                    </a:lnTo>
                    <a:lnTo>
                      <a:pt x="43831" y="71940"/>
                    </a:lnTo>
                    <a:lnTo>
                      <a:pt x="36897" y="64811"/>
                    </a:lnTo>
                    <a:lnTo>
                      <a:pt x="35506" y="62516"/>
                    </a:lnTo>
                    <a:lnTo>
                      <a:pt x="36871" y="62079"/>
                    </a:lnTo>
                    <a:lnTo>
                      <a:pt x="37903" y="62118"/>
                    </a:lnTo>
                    <a:lnTo>
                      <a:pt x="39074" y="61647"/>
                    </a:lnTo>
                    <a:lnTo>
                      <a:pt x="40963" y="61635"/>
                    </a:lnTo>
                    <a:lnTo>
                      <a:pt x="43202" y="62104"/>
                    </a:lnTo>
                    <a:lnTo>
                      <a:pt x="41220" y="60576"/>
                    </a:lnTo>
                    <a:lnTo>
                      <a:pt x="38754" y="59076"/>
                    </a:lnTo>
                    <a:lnTo>
                      <a:pt x="32375" y="53109"/>
                    </a:lnTo>
                    <a:lnTo>
                      <a:pt x="30471" y="50286"/>
                    </a:lnTo>
                    <a:lnTo>
                      <a:pt x="30250" y="47241"/>
                    </a:lnTo>
                    <a:lnTo>
                      <a:pt x="30721" y="43060"/>
                    </a:lnTo>
                    <a:lnTo>
                      <a:pt x="29572" y="40063"/>
                    </a:lnTo>
                    <a:lnTo>
                      <a:pt x="24651" y="36179"/>
                    </a:lnTo>
                    <a:lnTo>
                      <a:pt x="22848" y="34128"/>
                    </a:lnTo>
                    <a:lnTo>
                      <a:pt x="19214" y="32910"/>
                    </a:lnTo>
                    <a:lnTo>
                      <a:pt x="17590" y="33030"/>
                    </a:lnTo>
                    <a:lnTo>
                      <a:pt x="16614" y="34545"/>
                    </a:lnTo>
                    <a:lnTo>
                      <a:pt x="15901" y="37910"/>
                    </a:lnTo>
                    <a:lnTo>
                      <a:pt x="12679" y="42343"/>
                    </a:lnTo>
                    <a:lnTo>
                      <a:pt x="11604" y="44267"/>
                    </a:lnTo>
                    <a:lnTo>
                      <a:pt x="9920" y="46766"/>
                    </a:lnTo>
                    <a:lnTo>
                      <a:pt x="8460" y="46938"/>
                    </a:lnTo>
                    <a:lnTo>
                      <a:pt x="7596" y="46718"/>
                    </a:lnTo>
                    <a:lnTo>
                      <a:pt x="4981" y="42510"/>
                    </a:lnTo>
                    <a:lnTo>
                      <a:pt x="2478" y="39319"/>
                    </a:lnTo>
                    <a:lnTo>
                      <a:pt x="2129" y="37807"/>
                    </a:lnTo>
                    <a:lnTo>
                      <a:pt x="1904" y="35946"/>
                    </a:lnTo>
                    <a:lnTo>
                      <a:pt x="0" y="29077"/>
                    </a:lnTo>
                    <a:lnTo>
                      <a:pt x="1343" y="28113"/>
                    </a:lnTo>
                    <a:lnTo>
                      <a:pt x="2168" y="29216"/>
                    </a:lnTo>
                    <a:lnTo>
                      <a:pt x="7994" y="30544"/>
                    </a:lnTo>
                    <a:lnTo>
                      <a:pt x="9252" y="29955"/>
                    </a:lnTo>
                    <a:lnTo>
                      <a:pt x="10015" y="29055"/>
                    </a:lnTo>
                    <a:lnTo>
                      <a:pt x="10019" y="28485"/>
                    </a:lnTo>
                    <a:lnTo>
                      <a:pt x="10516" y="28318"/>
                    </a:lnTo>
                    <a:lnTo>
                      <a:pt x="12567" y="29186"/>
                    </a:lnTo>
                    <a:lnTo>
                      <a:pt x="14241" y="28985"/>
                    </a:lnTo>
                    <a:lnTo>
                      <a:pt x="16933" y="28945"/>
                    </a:lnTo>
                    <a:lnTo>
                      <a:pt x="18855" y="29087"/>
                    </a:lnTo>
                    <a:lnTo>
                      <a:pt x="20125" y="28419"/>
                    </a:lnTo>
                    <a:lnTo>
                      <a:pt x="21846" y="25960"/>
                    </a:lnTo>
                    <a:lnTo>
                      <a:pt x="22483" y="24583"/>
                    </a:lnTo>
                    <a:lnTo>
                      <a:pt x="23254" y="24254"/>
                    </a:lnTo>
                    <a:lnTo>
                      <a:pt x="23761" y="24418"/>
                    </a:lnTo>
                    <a:lnTo>
                      <a:pt x="24133" y="25550"/>
                    </a:lnTo>
                    <a:lnTo>
                      <a:pt x="25038" y="26613"/>
                    </a:lnTo>
                    <a:lnTo>
                      <a:pt x="26897" y="28344"/>
                    </a:lnTo>
                    <a:lnTo>
                      <a:pt x="28212" y="29175"/>
                    </a:lnTo>
                    <a:lnTo>
                      <a:pt x="29406" y="29474"/>
                    </a:lnTo>
                    <a:lnTo>
                      <a:pt x="30576" y="28778"/>
                    </a:lnTo>
                    <a:lnTo>
                      <a:pt x="31784" y="28580"/>
                    </a:lnTo>
                    <a:lnTo>
                      <a:pt x="35230" y="29929"/>
                    </a:lnTo>
                    <a:lnTo>
                      <a:pt x="38141" y="30186"/>
                    </a:lnTo>
                    <a:lnTo>
                      <a:pt x="40294" y="29482"/>
                    </a:lnTo>
                    <a:lnTo>
                      <a:pt x="40011" y="28514"/>
                    </a:lnTo>
                    <a:lnTo>
                      <a:pt x="39227" y="27435"/>
                    </a:lnTo>
                    <a:lnTo>
                      <a:pt x="39058" y="26387"/>
                    </a:lnTo>
                    <a:lnTo>
                      <a:pt x="39203" y="25481"/>
                    </a:lnTo>
                    <a:lnTo>
                      <a:pt x="40680" y="24577"/>
                    </a:lnTo>
                    <a:lnTo>
                      <a:pt x="40609" y="24180"/>
                    </a:lnTo>
                    <a:lnTo>
                      <a:pt x="38823" y="22589"/>
                    </a:lnTo>
                    <a:lnTo>
                      <a:pt x="38914" y="22179"/>
                    </a:lnTo>
                    <a:lnTo>
                      <a:pt x="42829" y="20389"/>
                    </a:lnTo>
                    <a:lnTo>
                      <a:pt x="46603" y="19384"/>
                    </a:lnTo>
                    <a:lnTo>
                      <a:pt x="47208" y="18609"/>
                    </a:lnTo>
                    <a:lnTo>
                      <a:pt x="47560" y="17443"/>
                    </a:lnTo>
                    <a:lnTo>
                      <a:pt x="47726" y="15256"/>
                    </a:lnTo>
                    <a:lnTo>
                      <a:pt x="47519" y="13466"/>
                    </a:lnTo>
                    <a:lnTo>
                      <a:pt x="45986" y="11787"/>
                    </a:lnTo>
                    <a:lnTo>
                      <a:pt x="45891" y="10937"/>
                    </a:lnTo>
                    <a:lnTo>
                      <a:pt x="46254" y="10054"/>
                    </a:lnTo>
                    <a:lnTo>
                      <a:pt x="46849" y="9256"/>
                    </a:lnTo>
                    <a:lnTo>
                      <a:pt x="48359" y="8910"/>
                    </a:lnTo>
                    <a:lnTo>
                      <a:pt x="50130" y="8336"/>
                    </a:lnTo>
                    <a:lnTo>
                      <a:pt x="51529" y="7675"/>
                    </a:lnTo>
                    <a:lnTo>
                      <a:pt x="53425" y="7127"/>
                    </a:lnTo>
                    <a:lnTo>
                      <a:pt x="54915" y="6359"/>
                    </a:lnTo>
                    <a:lnTo>
                      <a:pt x="56370" y="4531"/>
                    </a:lnTo>
                    <a:lnTo>
                      <a:pt x="57253" y="4229"/>
                    </a:lnTo>
                    <a:lnTo>
                      <a:pt x="59929" y="4489"/>
                    </a:lnTo>
                    <a:lnTo>
                      <a:pt x="60501" y="4038"/>
                    </a:lnTo>
                    <a:lnTo>
                      <a:pt x="60134" y="1410"/>
                    </a:lnTo>
                    <a:lnTo>
                      <a:pt x="60613" y="742"/>
                    </a:lnTo>
                    <a:lnTo>
                      <a:pt x="61559" y="368"/>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42" name="ee4p_HU_1_15912"/>
              <p:cNvSpPr>
                <a:spLocks noChangeAspect="1"/>
              </p:cNvSpPr>
              <p:nvPr>
                <p:custDataLst>
                  <p:tags r:id="rId20"/>
                </p:custDataLst>
              </p:nvPr>
            </p:nvSpPr>
            <p:spPr>
              <a:xfrm>
                <a:off x="5182390" y="4695755"/>
                <a:ext cx="594635" cy="310395"/>
              </a:xfrm>
              <a:custGeom>
                <a:avLst/>
                <a:gdLst/>
                <a:ahLst/>
                <a:cxnLst/>
                <a:rect l="0" t="0" r="0" b="0"/>
                <a:pathLst>
                  <a:path w="150000" h="78299">
                    <a:moveTo>
                      <a:pt x="133530" y="4202"/>
                    </a:moveTo>
                    <a:lnTo>
                      <a:pt x="135637" y="3973"/>
                    </a:lnTo>
                    <a:lnTo>
                      <a:pt x="135726" y="4008"/>
                    </a:lnTo>
                    <a:lnTo>
                      <a:pt x="136225" y="4144"/>
                    </a:lnTo>
                    <a:lnTo>
                      <a:pt x="136572" y="5461"/>
                    </a:lnTo>
                    <a:lnTo>
                      <a:pt x="136632" y="5543"/>
                    </a:lnTo>
                    <a:lnTo>
                      <a:pt x="137140" y="6413"/>
                    </a:lnTo>
                    <a:lnTo>
                      <a:pt x="137617" y="7564"/>
                    </a:lnTo>
                    <a:lnTo>
                      <a:pt x="138358" y="8429"/>
                    </a:lnTo>
                    <a:lnTo>
                      <a:pt x="139986" y="8790"/>
                    </a:lnTo>
                    <a:lnTo>
                      <a:pt x="142115" y="9863"/>
                    </a:lnTo>
                    <a:lnTo>
                      <a:pt x="143493" y="11880"/>
                    </a:lnTo>
                    <a:lnTo>
                      <a:pt x="145570" y="12717"/>
                    </a:lnTo>
                    <a:lnTo>
                      <a:pt x="145720" y="12739"/>
                    </a:lnTo>
                    <a:lnTo>
                      <a:pt x="146128" y="12643"/>
                    </a:lnTo>
                    <a:lnTo>
                      <a:pt x="147622" y="12569"/>
                    </a:lnTo>
                    <a:lnTo>
                      <a:pt x="147911" y="12976"/>
                    </a:lnTo>
                    <a:lnTo>
                      <a:pt x="149105" y="13962"/>
                    </a:lnTo>
                    <a:lnTo>
                      <a:pt x="149570" y="14830"/>
                    </a:lnTo>
                    <a:lnTo>
                      <a:pt x="149332" y="15747"/>
                    </a:lnTo>
                    <a:lnTo>
                      <a:pt x="149544" y="16784"/>
                    </a:lnTo>
                    <a:lnTo>
                      <a:pt x="149999" y="17152"/>
                    </a:lnTo>
                    <a:lnTo>
                      <a:pt x="149449" y="17848"/>
                    </a:lnTo>
                    <a:lnTo>
                      <a:pt x="145579" y="21328"/>
                    </a:lnTo>
                    <a:lnTo>
                      <a:pt x="144067" y="22249"/>
                    </a:lnTo>
                    <a:lnTo>
                      <a:pt x="143061" y="22439"/>
                    </a:lnTo>
                    <a:lnTo>
                      <a:pt x="141481" y="22073"/>
                    </a:lnTo>
                    <a:lnTo>
                      <a:pt x="139846" y="22352"/>
                    </a:lnTo>
                    <a:lnTo>
                      <a:pt x="138386" y="23096"/>
                    </a:lnTo>
                    <a:lnTo>
                      <a:pt x="137041" y="23332"/>
                    </a:lnTo>
                    <a:lnTo>
                      <a:pt x="136024" y="24216"/>
                    </a:lnTo>
                    <a:lnTo>
                      <a:pt x="134707" y="26109"/>
                    </a:lnTo>
                    <a:lnTo>
                      <a:pt x="133089" y="27711"/>
                    </a:lnTo>
                    <a:lnTo>
                      <a:pt x="131454" y="28705"/>
                    </a:lnTo>
                    <a:lnTo>
                      <a:pt x="130608" y="29592"/>
                    </a:lnTo>
                    <a:lnTo>
                      <a:pt x="130511" y="32658"/>
                    </a:lnTo>
                    <a:lnTo>
                      <a:pt x="129604" y="33539"/>
                    </a:lnTo>
                    <a:lnTo>
                      <a:pt x="128386" y="34427"/>
                    </a:lnTo>
                    <a:lnTo>
                      <a:pt x="127725" y="35211"/>
                    </a:lnTo>
                    <a:lnTo>
                      <a:pt x="125870" y="39867"/>
                    </a:lnTo>
                    <a:lnTo>
                      <a:pt x="124462" y="41357"/>
                    </a:lnTo>
                    <a:lnTo>
                      <a:pt x="123128" y="42500"/>
                    </a:lnTo>
                    <a:lnTo>
                      <a:pt x="122908" y="43543"/>
                    </a:lnTo>
                    <a:lnTo>
                      <a:pt x="122934" y="44736"/>
                    </a:lnTo>
                    <a:lnTo>
                      <a:pt x="121420" y="47118"/>
                    </a:lnTo>
                    <a:lnTo>
                      <a:pt x="119435" y="49587"/>
                    </a:lnTo>
                    <a:lnTo>
                      <a:pt x="119051" y="50600"/>
                    </a:lnTo>
                    <a:lnTo>
                      <a:pt x="119494" y="51965"/>
                    </a:lnTo>
                    <a:lnTo>
                      <a:pt x="117591" y="53535"/>
                    </a:lnTo>
                    <a:lnTo>
                      <a:pt x="116492" y="54288"/>
                    </a:lnTo>
                    <a:lnTo>
                      <a:pt x="115583" y="54648"/>
                    </a:lnTo>
                    <a:lnTo>
                      <a:pt x="115015" y="55630"/>
                    </a:lnTo>
                    <a:lnTo>
                      <a:pt x="114080" y="58021"/>
                    </a:lnTo>
                    <a:lnTo>
                      <a:pt x="114324" y="59093"/>
                    </a:lnTo>
                    <a:lnTo>
                      <a:pt x="114352" y="60076"/>
                    </a:lnTo>
                    <a:lnTo>
                      <a:pt x="112743" y="60652"/>
                    </a:lnTo>
                    <a:lnTo>
                      <a:pt x="112270" y="61729"/>
                    </a:lnTo>
                    <a:lnTo>
                      <a:pt x="111862" y="63069"/>
                    </a:lnTo>
                    <a:lnTo>
                      <a:pt x="111193" y="63676"/>
                    </a:lnTo>
                    <a:lnTo>
                      <a:pt x="109383" y="64789"/>
                    </a:lnTo>
                    <a:lnTo>
                      <a:pt x="104898" y="64305"/>
                    </a:lnTo>
                    <a:lnTo>
                      <a:pt x="103201" y="64678"/>
                    </a:lnTo>
                    <a:lnTo>
                      <a:pt x="102696" y="65474"/>
                    </a:lnTo>
                    <a:lnTo>
                      <a:pt x="102592" y="66112"/>
                    </a:lnTo>
                    <a:lnTo>
                      <a:pt x="102033" y="66710"/>
                    </a:lnTo>
                    <a:lnTo>
                      <a:pt x="101007" y="67461"/>
                    </a:lnTo>
                    <a:lnTo>
                      <a:pt x="99960" y="67797"/>
                    </a:lnTo>
                    <a:lnTo>
                      <a:pt x="97626" y="66872"/>
                    </a:lnTo>
                    <a:lnTo>
                      <a:pt x="92603" y="67811"/>
                    </a:lnTo>
                    <a:lnTo>
                      <a:pt x="91737" y="68486"/>
                    </a:lnTo>
                    <a:lnTo>
                      <a:pt x="91037" y="68004"/>
                    </a:lnTo>
                    <a:lnTo>
                      <a:pt x="89960" y="67565"/>
                    </a:lnTo>
                    <a:lnTo>
                      <a:pt x="84933" y="67023"/>
                    </a:lnTo>
                    <a:lnTo>
                      <a:pt x="82950" y="67454"/>
                    </a:lnTo>
                    <a:lnTo>
                      <a:pt x="80299" y="67288"/>
                    </a:lnTo>
                    <a:lnTo>
                      <a:pt x="77843" y="66810"/>
                    </a:lnTo>
                    <a:lnTo>
                      <a:pt x="76014" y="67198"/>
                    </a:lnTo>
                    <a:lnTo>
                      <a:pt x="74395" y="69073"/>
                    </a:lnTo>
                    <a:lnTo>
                      <a:pt x="73594" y="69706"/>
                    </a:lnTo>
                    <a:lnTo>
                      <a:pt x="72965" y="70111"/>
                    </a:lnTo>
                    <a:lnTo>
                      <a:pt x="71581" y="70699"/>
                    </a:lnTo>
                    <a:lnTo>
                      <a:pt x="70428" y="71407"/>
                    </a:lnTo>
                    <a:lnTo>
                      <a:pt x="68886" y="71916"/>
                    </a:lnTo>
                    <a:lnTo>
                      <a:pt x="67513" y="71845"/>
                    </a:lnTo>
                    <a:lnTo>
                      <a:pt x="66208" y="71040"/>
                    </a:lnTo>
                    <a:lnTo>
                      <a:pt x="65742" y="71223"/>
                    </a:lnTo>
                    <a:lnTo>
                      <a:pt x="65332" y="71965"/>
                    </a:lnTo>
                    <a:lnTo>
                      <a:pt x="64626" y="72599"/>
                    </a:lnTo>
                    <a:lnTo>
                      <a:pt x="62682" y="73380"/>
                    </a:lnTo>
                    <a:lnTo>
                      <a:pt x="62186" y="73371"/>
                    </a:lnTo>
                    <a:lnTo>
                      <a:pt x="62073" y="73371"/>
                    </a:lnTo>
                    <a:lnTo>
                      <a:pt x="60586" y="73947"/>
                    </a:lnTo>
                    <a:lnTo>
                      <a:pt x="58126" y="74264"/>
                    </a:lnTo>
                    <a:lnTo>
                      <a:pt x="56893" y="74040"/>
                    </a:lnTo>
                    <a:lnTo>
                      <a:pt x="54651" y="76637"/>
                    </a:lnTo>
                    <a:lnTo>
                      <a:pt x="53965" y="77110"/>
                    </a:lnTo>
                    <a:lnTo>
                      <a:pt x="51836" y="77904"/>
                    </a:lnTo>
                    <a:lnTo>
                      <a:pt x="50089" y="78298"/>
                    </a:lnTo>
                    <a:lnTo>
                      <a:pt x="48592" y="77983"/>
                    </a:lnTo>
                    <a:lnTo>
                      <a:pt x="48003" y="77955"/>
                    </a:lnTo>
                    <a:lnTo>
                      <a:pt x="41367" y="77823"/>
                    </a:lnTo>
                    <a:lnTo>
                      <a:pt x="37901" y="77267"/>
                    </a:lnTo>
                    <a:lnTo>
                      <a:pt x="35675" y="76253"/>
                    </a:lnTo>
                    <a:lnTo>
                      <a:pt x="34198" y="75119"/>
                    </a:lnTo>
                    <a:lnTo>
                      <a:pt x="33477" y="73867"/>
                    </a:lnTo>
                    <a:lnTo>
                      <a:pt x="31756" y="73107"/>
                    </a:lnTo>
                    <a:lnTo>
                      <a:pt x="29039" y="72837"/>
                    </a:lnTo>
                    <a:lnTo>
                      <a:pt x="26923" y="71593"/>
                    </a:lnTo>
                    <a:lnTo>
                      <a:pt x="25409" y="69370"/>
                    </a:lnTo>
                    <a:lnTo>
                      <a:pt x="23362" y="67608"/>
                    </a:lnTo>
                    <a:lnTo>
                      <a:pt x="20777" y="66309"/>
                    </a:lnTo>
                    <a:lnTo>
                      <a:pt x="18726" y="64472"/>
                    </a:lnTo>
                    <a:lnTo>
                      <a:pt x="17212" y="62100"/>
                    </a:lnTo>
                    <a:lnTo>
                      <a:pt x="14483" y="59962"/>
                    </a:lnTo>
                    <a:lnTo>
                      <a:pt x="10544" y="58059"/>
                    </a:lnTo>
                    <a:lnTo>
                      <a:pt x="9356" y="57645"/>
                    </a:lnTo>
                    <a:lnTo>
                      <a:pt x="9123" y="57030"/>
                    </a:lnTo>
                    <a:lnTo>
                      <a:pt x="7195" y="54664"/>
                    </a:lnTo>
                    <a:lnTo>
                      <a:pt x="6372" y="53790"/>
                    </a:lnTo>
                    <a:lnTo>
                      <a:pt x="6445" y="52618"/>
                    </a:lnTo>
                    <a:lnTo>
                      <a:pt x="6061" y="51951"/>
                    </a:lnTo>
                    <a:lnTo>
                      <a:pt x="5359" y="51483"/>
                    </a:lnTo>
                    <a:lnTo>
                      <a:pt x="4984" y="49788"/>
                    </a:lnTo>
                    <a:lnTo>
                      <a:pt x="4763" y="48522"/>
                    </a:lnTo>
                    <a:lnTo>
                      <a:pt x="4213" y="47706"/>
                    </a:lnTo>
                    <a:lnTo>
                      <a:pt x="0" y="47538"/>
                    </a:lnTo>
                    <a:lnTo>
                      <a:pt x="3526" y="44509"/>
                    </a:lnTo>
                    <a:lnTo>
                      <a:pt x="5279" y="43664"/>
                    </a:lnTo>
                    <a:lnTo>
                      <a:pt x="7316" y="43810"/>
                    </a:lnTo>
                    <a:lnTo>
                      <a:pt x="7968" y="43536"/>
                    </a:lnTo>
                    <a:lnTo>
                      <a:pt x="8141" y="43098"/>
                    </a:lnTo>
                    <a:lnTo>
                      <a:pt x="8488" y="42110"/>
                    </a:lnTo>
                    <a:lnTo>
                      <a:pt x="8661" y="41177"/>
                    </a:lnTo>
                    <a:lnTo>
                      <a:pt x="8836" y="40300"/>
                    </a:lnTo>
                    <a:lnTo>
                      <a:pt x="8618" y="39804"/>
                    </a:lnTo>
                    <a:lnTo>
                      <a:pt x="7635" y="39650"/>
                    </a:lnTo>
                    <a:lnTo>
                      <a:pt x="7160" y="37482"/>
                    </a:lnTo>
                    <a:lnTo>
                      <a:pt x="7666" y="36662"/>
                    </a:lnTo>
                    <a:lnTo>
                      <a:pt x="8171" y="36091"/>
                    </a:lnTo>
                    <a:lnTo>
                      <a:pt x="7547" y="33450"/>
                    </a:lnTo>
                    <a:lnTo>
                      <a:pt x="7735" y="32551"/>
                    </a:lnTo>
                    <a:lnTo>
                      <a:pt x="9324" y="32410"/>
                    </a:lnTo>
                    <a:lnTo>
                      <a:pt x="10643" y="31846"/>
                    </a:lnTo>
                    <a:lnTo>
                      <a:pt x="11719" y="31204"/>
                    </a:lnTo>
                    <a:lnTo>
                      <a:pt x="12019" y="30389"/>
                    </a:lnTo>
                    <a:lnTo>
                      <a:pt x="12902" y="28722"/>
                    </a:lnTo>
                    <a:lnTo>
                      <a:pt x="12088" y="26676"/>
                    </a:lnTo>
                    <a:lnTo>
                      <a:pt x="7497" y="25343"/>
                    </a:lnTo>
                    <a:lnTo>
                      <a:pt x="7257" y="24833"/>
                    </a:lnTo>
                    <a:lnTo>
                      <a:pt x="8326" y="24253"/>
                    </a:lnTo>
                    <a:lnTo>
                      <a:pt x="9464" y="23427"/>
                    </a:lnTo>
                    <a:lnTo>
                      <a:pt x="10125" y="22783"/>
                    </a:lnTo>
                    <a:lnTo>
                      <a:pt x="11008" y="22693"/>
                    </a:lnTo>
                    <a:lnTo>
                      <a:pt x="12259" y="23017"/>
                    </a:lnTo>
                    <a:lnTo>
                      <a:pt x="14472" y="24501"/>
                    </a:lnTo>
                    <a:lnTo>
                      <a:pt x="15320" y="24715"/>
                    </a:lnTo>
                    <a:lnTo>
                      <a:pt x="16141" y="24284"/>
                    </a:lnTo>
                    <a:lnTo>
                      <a:pt x="17018" y="24192"/>
                    </a:lnTo>
                    <a:lnTo>
                      <a:pt x="19466" y="24246"/>
                    </a:lnTo>
                    <a:lnTo>
                      <a:pt x="21527" y="23902"/>
                    </a:lnTo>
                    <a:lnTo>
                      <a:pt x="21062" y="22321"/>
                    </a:lnTo>
                    <a:lnTo>
                      <a:pt x="21069" y="21173"/>
                    </a:lnTo>
                    <a:lnTo>
                      <a:pt x="20719" y="20256"/>
                    </a:lnTo>
                    <a:lnTo>
                      <a:pt x="20937" y="19246"/>
                    </a:lnTo>
                    <a:lnTo>
                      <a:pt x="21773" y="18459"/>
                    </a:lnTo>
                    <a:lnTo>
                      <a:pt x="22023" y="16690"/>
                    </a:lnTo>
                    <a:lnTo>
                      <a:pt x="23312" y="15496"/>
                    </a:lnTo>
                    <a:lnTo>
                      <a:pt x="23915" y="15324"/>
                    </a:lnTo>
                    <a:lnTo>
                      <a:pt x="26185" y="15542"/>
                    </a:lnTo>
                    <a:lnTo>
                      <a:pt x="26722" y="15852"/>
                    </a:lnTo>
                    <a:lnTo>
                      <a:pt x="27070" y="15920"/>
                    </a:lnTo>
                    <a:lnTo>
                      <a:pt x="30682" y="18834"/>
                    </a:lnTo>
                    <a:lnTo>
                      <a:pt x="34101" y="21022"/>
                    </a:lnTo>
                    <a:lnTo>
                      <a:pt x="36901" y="22141"/>
                    </a:lnTo>
                    <a:lnTo>
                      <a:pt x="41015" y="22233"/>
                    </a:lnTo>
                    <a:lnTo>
                      <a:pt x="45386" y="22330"/>
                    </a:lnTo>
                    <a:lnTo>
                      <a:pt x="52697" y="21949"/>
                    </a:lnTo>
                    <a:lnTo>
                      <a:pt x="58180" y="21663"/>
                    </a:lnTo>
                    <a:lnTo>
                      <a:pt x="58543" y="21118"/>
                    </a:lnTo>
                    <a:lnTo>
                      <a:pt x="59370" y="19812"/>
                    </a:lnTo>
                    <a:lnTo>
                      <a:pt x="58713" y="18691"/>
                    </a:lnTo>
                    <a:lnTo>
                      <a:pt x="58752" y="17372"/>
                    </a:lnTo>
                    <a:lnTo>
                      <a:pt x="59676" y="15656"/>
                    </a:lnTo>
                    <a:lnTo>
                      <a:pt x="62380" y="14230"/>
                    </a:lnTo>
                    <a:lnTo>
                      <a:pt x="70141" y="13602"/>
                    </a:lnTo>
                    <a:lnTo>
                      <a:pt x="74604" y="12539"/>
                    </a:lnTo>
                    <a:lnTo>
                      <a:pt x="75278" y="11086"/>
                    </a:lnTo>
                    <a:lnTo>
                      <a:pt x="76755" y="9652"/>
                    </a:lnTo>
                    <a:lnTo>
                      <a:pt x="78107" y="9362"/>
                    </a:lnTo>
                    <a:lnTo>
                      <a:pt x="79960" y="10020"/>
                    </a:lnTo>
                    <a:lnTo>
                      <a:pt x="82190" y="11286"/>
                    </a:lnTo>
                    <a:lnTo>
                      <a:pt x="84149" y="11955"/>
                    </a:lnTo>
                    <a:lnTo>
                      <a:pt x="85293" y="11524"/>
                    </a:lnTo>
                    <a:lnTo>
                      <a:pt x="89234" y="9392"/>
                    </a:lnTo>
                    <a:lnTo>
                      <a:pt x="93771" y="7311"/>
                    </a:lnTo>
                    <a:lnTo>
                      <a:pt x="96893" y="1656"/>
                    </a:lnTo>
                    <a:lnTo>
                      <a:pt x="97226" y="754"/>
                    </a:lnTo>
                    <a:lnTo>
                      <a:pt x="100612" y="106"/>
                    </a:lnTo>
                    <a:lnTo>
                      <a:pt x="105553" y="222"/>
                    </a:lnTo>
                    <a:lnTo>
                      <a:pt x="108085" y="959"/>
                    </a:lnTo>
                    <a:lnTo>
                      <a:pt x="109990" y="1349"/>
                    </a:lnTo>
                    <a:lnTo>
                      <a:pt x="112845" y="1216"/>
                    </a:lnTo>
                    <a:lnTo>
                      <a:pt x="116958" y="0"/>
                    </a:lnTo>
                    <a:lnTo>
                      <a:pt x="118483" y="34"/>
                    </a:lnTo>
                    <a:lnTo>
                      <a:pt x="119662" y="897"/>
                    </a:lnTo>
                    <a:lnTo>
                      <a:pt x="120956" y="1639"/>
                    </a:lnTo>
                    <a:lnTo>
                      <a:pt x="121828" y="2548"/>
                    </a:lnTo>
                    <a:lnTo>
                      <a:pt x="122489" y="3828"/>
                    </a:lnTo>
                    <a:lnTo>
                      <a:pt x="122845" y="4311"/>
                    </a:lnTo>
                    <a:lnTo>
                      <a:pt x="123419" y="4966"/>
                    </a:lnTo>
                    <a:lnTo>
                      <a:pt x="124456" y="5867"/>
                    </a:lnTo>
                    <a:lnTo>
                      <a:pt x="125462" y="6107"/>
                    </a:lnTo>
                    <a:lnTo>
                      <a:pt x="133076" y="4541"/>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43" name="ee4p_IE_1_15912"/>
              <p:cNvSpPr>
                <a:spLocks noChangeAspect="1"/>
              </p:cNvSpPr>
              <p:nvPr>
                <p:custDataLst>
                  <p:tags r:id="rId21"/>
                </p:custDataLst>
              </p:nvPr>
            </p:nvSpPr>
            <p:spPr>
              <a:xfrm>
                <a:off x="2860933" y="3896828"/>
                <a:ext cx="382433" cy="464655"/>
              </a:xfrm>
              <a:custGeom>
                <a:avLst/>
                <a:gdLst>
                  <a:gd name="connsiteX0" fmla="*/ 4626 w 96471"/>
                  <a:gd name="connsiteY0" fmla="*/ 41297 h 117212"/>
                  <a:gd name="connsiteX1" fmla="*/ 5539 w 96471"/>
                  <a:gd name="connsiteY1" fmla="*/ 41650 h 117212"/>
                  <a:gd name="connsiteX2" fmla="*/ 8709 w 96471"/>
                  <a:gd name="connsiteY2" fmla="*/ 41699 h 117212"/>
                  <a:gd name="connsiteX3" fmla="*/ 9599 w 96471"/>
                  <a:gd name="connsiteY3" fmla="*/ 42196 h 117212"/>
                  <a:gd name="connsiteX4" fmla="*/ 9774 w 96471"/>
                  <a:gd name="connsiteY4" fmla="*/ 44442 h 117212"/>
                  <a:gd name="connsiteX5" fmla="*/ 9681 w 96471"/>
                  <a:gd name="connsiteY5" fmla="*/ 45307 h 117212"/>
                  <a:gd name="connsiteX6" fmla="*/ 8043 w 96471"/>
                  <a:gd name="connsiteY6" fmla="*/ 44217 h 117212"/>
                  <a:gd name="connsiteX7" fmla="*/ 7247 w 96471"/>
                  <a:gd name="connsiteY7" fmla="*/ 43030 h 117212"/>
                  <a:gd name="connsiteX8" fmla="*/ 2753 w 96471"/>
                  <a:gd name="connsiteY8" fmla="*/ 42485 h 117212"/>
                  <a:gd name="connsiteX9" fmla="*/ 68137 w 96471"/>
                  <a:gd name="connsiteY9" fmla="*/ 0 h 117212"/>
                  <a:gd name="connsiteX10" fmla="*/ 69511 w 96471"/>
                  <a:gd name="connsiteY10" fmla="*/ 395 h 117212"/>
                  <a:gd name="connsiteX11" fmla="*/ 71531 w 96471"/>
                  <a:gd name="connsiteY11" fmla="*/ 1873 h 117212"/>
                  <a:gd name="connsiteX12" fmla="*/ 73633 w 96471"/>
                  <a:gd name="connsiteY12" fmla="*/ 3031 h 117212"/>
                  <a:gd name="connsiteX13" fmla="*/ 75813 w 96471"/>
                  <a:gd name="connsiteY13" fmla="*/ 3949 h 117212"/>
                  <a:gd name="connsiteX14" fmla="*/ 73718 w 96471"/>
                  <a:gd name="connsiteY14" fmla="*/ 5785 h 117212"/>
                  <a:gd name="connsiteX15" fmla="*/ 71143 w 96471"/>
                  <a:gd name="connsiteY15" fmla="*/ 7058 h 117212"/>
                  <a:gd name="connsiteX16" fmla="*/ 70130 w 96471"/>
                  <a:gd name="connsiteY16" fmla="*/ 8444 h 117212"/>
                  <a:gd name="connsiteX17" fmla="*/ 66631 w 96471"/>
                  <a:gd name="connsiteY17" fmla="*/ 10422 h 117212"/>
                  <a:gd name="connsiteX18" fmla="*/ 66089 w 96471"/>
                  <a:gd name="connsiteY18" fmla="*/ 11171 h 117212"/>
                  <a:gd name="connsiteX19" fmla="*/ 65103 w 96471"/>
                  <a:gd name="connsiteY19" fmla="*/ 14188 h 117212"/>
                  <a:gd name="connsiteX20" fmla="*/ 64987 w 96471"/>
                  <a:gd name="connsiteY20" fmla="*/ 15048 h 117212"/>
                  <a:gd name="connsiteX21" fmla="*/ 63861 w 96471"/>
                  <a:gd name="connsiteY21" fmla="*/ 16633 h 117212"/>
                  <a:gd name="connsiteX22" fmla="*/ 62795 w 96471"/>
                  <a:gd name="connsiteY22" fmla="*/ 18395 h 117212"/>
                  <a:gd name="connsiteX23" fmla="*/ 61555 w 96471"/>
                  <a:gd name="connsiteY23" fmla="*/ 19077 h 117212"/>
                  <a:gd name="connsiteX24" fmla="*/ 59708 w 96471"/>
                  <a:gd name="connsiteY24" fmla="*/ 19618 h 117212"/>
                  <a:gd name="connsiteX25" fmla="*/ 58658 w 96471"/>
                  <a:gd name="connsiteY25" fmla="*/ 20156 h 117212"/>
                  <a:gd name="connsiteX26" fmla="*/ 57336 w 96471"/>
                  <a:gd name="connsiteY26" fmla="*/ 19886 h 117212"/>
                  <a:gd name="connsiteX27" fmla="*/ 55662 w 96471"/>
                  <a:gd name="connsiteY27" fmla="*/ 19929 h 117212"/>
                  <a:gd name="connsiteX28" fmla="*/ 54830 w 96471"/>
                  <a:gd name="connsiteY28" fmla="*/ 20527 h 117212"/>
                  <a:gd name="connsiteX29" fmla="*/ 54871 w 96471"/>
                  <a:gd name="connsiteY29" fmla="*/ 20986 h 117212"/>
                  <a:gd name="connsiteX30" fmla="*/ 55371 w 96471"/>
                  <a:gd name="connsiteY30" fmla="*/ 21515 h 117212"/>
                  <a:gd name="connsiteX31" fmla="*/ 56837 w 96471"/>
                  <a:gd name="connsiteY31" fmla="*/ 22322 h 117212"/>
                  <a:gd name="connsiteX32" fmla="*/ 58463 w 96471"/>
                  <a:gd name="connsiteY32" fmla="*/ 23052 h 117212"/>
                  <a:gd name="connsiteX33" fmla="*/ 58284 w 96471"/>
                  <a:gd name="connsiteY33" fmla="*/ 23691 h 117212"/>
                  <a:gd name="connsiteX34" fmla="*/ 57413 w 96471"/>
                  <a:gd name="connsiteY34" fmla="*/ 24415 h 117212"/>
                  <a:gd name="connsiteX35" fmla="*/ 51873 w 96471"/>
                  <a:gd name="connsiteY35" fmla="*/ 26211 h 117212"/>
                  <a:gd name="connsiteX36" fmla="*/ 50223 w 96471"/>
                  <a:gd name="connsiteY36" fmla="*/ 27295 h 117212"/>
                  <a:gd name="connsiteX37" fmla="*/ 49651 w 96471"/>
                  <a:gd name="connsiteY37" fmla="*/ 28010 h 117212"/>
                  <a:gd name="connsiteX38" fmla="*/ 50238 w 96471"/>
                  <a:gd name="connsiteY38" fmla="*/ 29208 h 117212"/>
                  <a:gd name="connsiteX39" fmla="*/ 54656 w 96471"/>
                  <a:gd name="connsiteY39" fmla="*/ 32794 h 117212"/>
                  <a:gd name="connsiteX40" fmla="*/ 55408 w 96471"/>
                  <a:gd name="connsiteY40" fmla="*/ 33184 h 117212"/>
                  <a:gd name="connsiteX41" fmla="*/ 56061 w 96471"/>
                  <a:gd name="connsiteY41" fmla="*/ 35268 h 117212"/>
                  <a:gd name="connsiteX42" fmla="*/ 59956 w 96471"/>
                  <a:gd name="connsiteY42" fmla="*/ 36139 h 117212"/>
                  <a:gd name="connsiteX43" fmla="*/ 61553 w 96471"/>
                  <a:gd name="connsiteY43" fmla="*/ 37440 h 117212"/>
                  <a:gd name="connsiteX44" fmla="*/ 62927 w 96471"/>
                  <a:gd name="connsiteY44" fmla="*/ 37752 h 117212"/>
                  <a:gd name="connsiteX45" fmla="*/ 65912 w 96471"/>
                  <a:gd name="connsiteY45" fmla="*/ 37639 h 117212"/>
                  <a:gd name="connsiteX46" fmla="*/ 67112 w 96471"/>
                  <a:gd name="connsiteY46" fmla="*/ 38128 h 117212"/>
                  <a:gd name="connsiteX47" fmla="*/ 67790 w 96471"/>
                  <a:gd name="connsiteY47" fmla="*/ 37757 h 117212"/>
                  <a:gd name="connsiteX48" fmla="*/ 68183 w 96471"/>
                  <a:gd name="connsiteY48" fmla="*/ 37071 h 117212"/>
                  <a:gd name="connsiteX49" fmla="*/ 70696 w 96471"/>
                  <a:gd name="connsiteY49" fmla="*/ 35304 h 117212"/>
                  <a:gd name="connsiteX50" fmla="*/ 71527 w 96471"/>
                  <a:gd name="connsiteY50" fmla="*/ 34532 h 117212"/>
                  <a:gd name="connsiteX51" fmla="*/ 71028 w 96471"/>
                  <a:gd name="connsiteY51" fmla="*/ 33454 h 117212"/>
                  <a:gd name="connsiteX52" fmla="*/ 70485 w 96471"/>
                  <a:gd name="connsiteY52" fmla="*/ 32635 h 117212"/>
                  <a:gd name="connsiteX53" fmla="*/ 72013 w 96471"/>
                  <a:gd name="connsiteY53" fmla="*/ 31003 h 117212"/>
                  <a:gd name="connsiteX54" fmla="*/ 73866 w 96471"/>
                  <a:gd name="connsiteY54" fmla="*/ 29391 h 117212"/>
                  <a:gd name="connsiteX55" fmla="*/ 74795 w 96471"/>
                  <a:gd name="connsiteY55" fmla="*/ 29439 h 117212"/>
                  <a:gd name="connsiteX56" fmla="*/ 76377 w 96471"/>
                  <a:gd name="connsiteY56" fmla="*/ 30426 h 117212"/>
                  <a:gd name="connsiteX57" fmla="*/ 77680 w 96471"/>
                  <a:gd name="connsiteY57" fmla="*/ 31804 h 117212"/>
                  <a:gd name="connsiteX58" fmla="*/ 77857 w 96471"/>
                  <a:gd name="connsiteY58" fmla="*/ 32871 h 117212"/>
                  <a:gd name="connsiteX59" fmla="*/ 78097 w 96471"/>
                  <a:gd name="connsiteY59" fmla="*/ 33645 h 117212"/>
                  <a:gd name="connsiteX60" fmla="*/ 79330 w 96471"/>
                  <a:gd name="connsiteY60" fmla="*/ 35297 h 117212"/>
                  <a:gd name="connsiteX61" fmla="*/ 80126 w 96471"/>
                  <a:gd name="connsiteY61" fmla="*/ 35867 h 117212"/>
                  <a:gd name="connsiteX62" fmla="*/ 82273 w 96471"/>
                  <a:gd name="connsiteY62" fmla="*/ 36198 h 117212"/>
                  <a:gd name="connsiteX63" fmla="*/ 82773 w 96471"/>
                  <a:gd name="connsiteY63" fmla="*/ 36846 h 117212"/>
                  <a:gd name="connsiteX64" fmla="*/ 82390 w 96471"/>
                  <a:gd name="connsiteY64" fmla="*/ 39235 h 117212"/>
                  <a:gd name="connsiteX65" fmla="*/ 82709 w 96471"/>
                  <a:gd name="connsiteY65" fmla="*/ 40029 h 117212"/>
                  <a:gd name="connsiteX66" fmla="*/ 84957 w 96471"/>
                  <a:gd name="connsiteY66" fmla="*/ 40070 h 117212"/>
                  <a:gd name="connsiteX67" fmla="*/ 87342 w 96471"/>
                  <a:gd name="connsiteY67" fmla="*/ 39877 h 117212"/>
                  <a:gd name="connsiteX68" fmla="*/ 88175 w 96471"/>
                  <a:gd name="connsiteY68" fmla="*/ 39968 h 117212"/>
                  <a:gd name="connsiteX69" fmla="*/ 89036 w 96471"/>
                  <a:gd name="connsiteY69" fmla="*/ 39468 h 117212"/>
                  <a:gd name="connsiteX70" fmla="*/ 90363 w 96471"/>
                  <a:gd name="connsiteY70" fmla="*/ 38929 h 117212"/>
                  <a:gd name="connsiteX71" fmla="*/ 92257 w 96471"/>
                  <a:gd name="connsiteY71" fmla="*/ 39115 h 117212"/>
                  <a:gd name="connsiteX72" fmla="*/ 93191 w 96471"/>
                  <a:gd name="connsiteY72" fmla="*/ 40184 h 117212"/>
                  <a:gd name="connsiteX73" fmla="*/ 93607 w 96471"/>
                  <a:gd name="connsiteY73" fmla="*/ 41285 h 117212"/>
                  <a:gd name="connsiteX74" fmla="*/ 91977 w 96471"/>
                  <a:gd name="connsiteY74" fmla="*/ 41699 h 117212"/>
                  <a:gd name="connsiteX75" fmla="*/ 90275 w 96471"/>
                  <a:gd name="connsiteY75" fmla="*/ 41473 h 117212"/>
                  <a:gd name="connsiteX76" fmla="*/ 89445 w 96471"/>
                  <a:gd name="connsiteY76" fmla="*/ 42196 h 117212"/>
                  <a:gd name="connsiteX77" fmla="*/ 89391 w 96471"/>
                  <a:gd name="connsiteY77" fmla="*/ 43588 h 117212"/>
                  <a:gd name="connsiteX78" fmla="*/ 89966 w 96471"/>
                  <a:gd name="connsiteY78" fmla="*/ 45379 h 117212"/>
                  <a:gd name="connsiteX79" fmla="*/ 91104 w 96471"/>
                  <a:gd name="connsiteY79" fmla="*/ 46649 h 117212"/>
                  <a:gd name="connsiteX80" fmla="*/ 92014 w 96471"/>
                  <a:gd name="connsiteY80" fmla="*/ 49509 h 117212"/>
                  <a:gd name="connsiteX81" fmla="*/ 92768 w 96471"/>
                  <a:gd name="connsiteY81" fmla="*/ 52676 h 117212"/>
                  <a:gd name="connsiteX82" fmla="*/ 93941 w 96471"/>
                  <a:gd name="connsiteY82" fmla="*/ 54588 h 117212"/>
                  <a:gd name="connsiteX83" fmla="*/ 94182 w 96471"/>
                  <a:gd name="connsiteY83" fmla="*/ 56958 h 117212"/>
                  <a:gd name="connsiteX84" fmla="*/ 94009 w 96471"/>
                  <a:gd name="connsiteY84" fmla="*/ 58122 h 117212"/>
                  <a:gd name="connsiteX85" fmla="*/ 94223 w 96471"/>
                  <a:gd name="connsiteY85" fmla="*/ 60212 h 117212"/>
                  <a:gd name="connsiteX86" fmla="*/ 93724 w 96471"/>
                  <a:gd name="connsiteY86" fmla="*/ 60948 h 117212"/>
                  <a:gd name="connsiteX87" fmla="*/ 94098 w 96471"/>
                  <a:gd name="connsiteY87" fmla="*/ 62908 h 117212"/>
                  <a:gd name="connsiteX88" fmla="*/ 95479 w 96471"/>
                  <a:gd name="connsiteY88" fmla="*/ 66960 h 117212"/>
                  <a:gd name="connsiteX89" fmla="*/ 96082 w 96471"/>
                  <a:gd name="connsiteY89" fmla="*/ 69214 h 117212"/>
                  <a:gd name="connsiteX90" fmla="*/ 96471 w 96471"/>
                  <a:gd name="connsiteY90" fmla="*/ 74127 h 117212"/>
                  <a:gd name="connsiteX91" fmla="*/ 95497 w 96471"/>
                  <a:gd name="connsiteY91" fmla="*/ 75966 h 117212"/>
                  <a:gd name="connsiteX92" fmla="*/ 94188 w 96471"/>
                  <a:gd name="connsiteY92" fmla="*/ 77709 h 117212"/>
                  <a:gd name="connsiteX93" fmla="*/ 93333 w 96471"/>
                  <a:gd name="connsiteY93" fmla="*/ 79774 h 117212"/>
                  <a:gd name="connsiteX94" fmla="*/ 92672 w 96471"/>
                  <a:gd name="connsiteY94" fmla="*/ 82001 h 117212"/>
                  <a:gd name="connsiteX95" fmla="*/ 92274 w 96471"/>
                  <a:gd name="connsiteY95" fmla="*/ 85587 h 117212"/>
                  <a:gd name="connsiteX96" fmla="*/ 89440 w 96471"/>
                  <a:gd name="connsiteY96" fmla="*/ 89784 h 117212"/>
                  <a:gd name="connsiteX97" fmla="*/ 88234 w 96471"/>
                  <a:gd name="connsiteY97" fmla="*/ 90826 h 117212"/>
                  <a:gd name="connsiteX98" fmla="*/ 86835 w 96471"/>
                  <a:gd name="connsiteY98" fmla="*/ 91467 h 117212"/>
                  <a:gd name="connsiteX99" fmla="*/ 89891 w 96471"/>
                  <a:gd name="connsiteY99" fmla="*/ 94395 h 117212"/>
                  <a:gd name="connsiteX100" fmla="*/ 87394 w 96471"/>
                  <a:gd name="connsiteY100" fmla="*/ 95700 h 117212"/>
                  <a:gd name="connsiteX101" fmla="*/ 84671 w 96471"/>
                  <a:gd name="connsiteY101" fmla="*/ 96111 h 117212"/>
                  <a:gd name="connsiteX102" fmla="*/ 81658 w 96471"/>
                  <a:gd name="connsiteY102" fmla="*/ 95379 h 117212"/>
                  <a:gd name="connsiteX103" fmla="*/ 79781 w 96471"/>
                  <a:gd name="connsiteY103" fmla="*/ 95468 h 117212"/>
                  <a:gd name="connsiteX104" fmla="*/ 78067 w 96471"/>
                  <a:gd name="connsiteY104" fmla="*/ 96415 h 117212"/>
                  <a:gd name="connsiteX105" fmla="*/ 77392 w 96471"/>
                  <a:gd name="connsiteY105" fmla="*/ 96988 h 117212"/>
                  <a:gd name="connsiteX106" fmla="*/ 76853 w 96471"/>
                  <a:gd name="connsiteY106" fmla="*/ 96711 h 117212"/>
                  <a:gd name="connsiteX107" fmla="*/ 75722 w 96471"/>
                  <a:gd name="connsiteY107" fmla="*/ 94311 h 117212"/>
                  <a:gd name="connsiteX108" fmla="*/ 74893 w 96471"/>
                  <a:gd name="connsiteY108" fmla="*/ 96790 h 117212"/>
                  <a:gd name="connsiteX109" fmla="*/ 73157 w 96471"/>
                  <a:gd name="connsiteY109" fmla="*/ 97578 h 117212"/>
                  <a:gd name="connsiteX110" fmla="*/ 70184 w 96471"/>
                  <a:gd name="connsiteY110" fmla="*/ 97410 h 117212"/>
                  <a:gd name="connsiteX111" fmla="*/ 65217 w 96471"/>
                  <a:gd name="connsiteY111" fmla="*/ 98070 h 117212"/>
                  <a:gd name="connsiteX112" fmla="*/ 63306 w 96471"/>
                  <a:gd name="connsiteY112" fmla="*/ 98775 h 117212"/>
                  <a:gd name="connsiteX113" fmla="*/ 62512 w 96471"/>
                  <a:gd name="connsiteY113" fmla="*/ 99878 h 117212"/>
                  <a:gd name="connsiteX114" fmla="*/ 61922 w 96471"/>
                  <a:gd name="connsiteY114" fmla="*/ 101152 h 117212"/>
                  <a:gd name="connsiteX115" fmla="*/ 61147 w 96471"/>
                  <a:gd name="connsiteY115" fmla="*/ 101904 h 117212"/>
                  <a:gd name="connsiteX116" fmla="*/ 60271 w 96471"/>
                  <a:gd name="connsiteY116" fmla="*/ 102300 h 117212"/>
                  <a:gd name="connsiteX117" fmla="*/ 56436 w 96471"/>
                  <a:gd name="connsiteY117" fmla="*/ 103238 h 117212"/>
                  <a:gd name="connsiteX118" fmla="*/ 55680 w 96471"/>
                  <a:gd name="connsiteY118" fmla="*/ 103613 h 117212"/>
                  <a:gd name="connsiteX119" fmla="*/ 53904 w 96471"/>
                  <a:gd name="connsiteY119" fmla="*/ 105667 h 117212"/>
                  <a:gd name="connsiteX120" fmla="*/ 51575 w 96471"/>
                  <a:gd name="connsiteY120" fmla="*/ 106853 h 117212"/>
                  <a:gd name="connsiteX121" fmla="*/ 49646 w 96471"/>
                  <a:gd name="connsiteY121" fmla="*/ 107208 h 117212"/>
                  <a:gd name="connsiteX122" fmla="*/ 47934 w 96471"/>
                  <a:gd name="connsiteY122" fmla="*/ 106014 h 117212"/>
                  <a:gd name="connsiteX123" fmla="*/ 47230 w 96471"/>
                  <a:gd name="connsiteY123" fmla="*/ 105296 h 117212"/>
                  <a:gd name="connsiteX124" fmla="*/ 46435 w 96471"/>
                  <a:gd name="connsiteY124" fmla="*/ 104931 h 117212"/>
                  <a:gd name="connsiteX125" fmla="*/ 43805 w 96471"/>
                  <a:gd name="connsiteY125" fmla="*/ 104987 h 117212"/>
                  <a:gd name="connsiteX126" fmla="*/ 44636 w 96471"/>
                  <a:gd name="connsiteY126" fmla="*/ 105357 h 117212"/>
                  <a:gd name="connsiteX127" fmla="*/ 45172 w 96471"/>
                  <a:gd name="connsiteY127" fmla="*/ 106200 h 117212"/>
                  <a:gd name="connsiteX128" fmla="*/ 45432 w 96471"/>
                  <a:gd name="connsiteY128" fmla="*/ 107815 h 117212"/>
                  <a:gd name="connsiteX129" fmla="*/ 45133 w 96471"/>
                  <a:gd name="connsiteY129" fmla="*/ 109397 h 117212"/>
                  <a:gd name="connsiteX130" fmla="*/ 43836 w 96471"/>
                  <a:gd name="connsiteY130" fmla="*/ 110200 h 117212"/>
                  <a:gd name="connsiteX131" fmla="*/ 42287 w 96471"/>
                  <a:gd name="connsiteY131" fmla="*/ 110348 h 117212"/>
                  <a:gd name="connsiteX132" fmla="*/ 39845 w 96471"/>
                  <a:gd name="connsiteY132" fmla="*/ 111987 h 117212"/>
                  <a:gd name="connsiteX133" fmla="*/ 36612 w 96471"/>
                  <a:gd name="connsiteY133" fmla="*/ 112435 h 117212"/>
                  <a:gd name="connsiteX134" fmla="*/ 34866 w 96471"/>
                  <a:gd name="connsiteY134" fmla="*/ 113943 h 117212"/>
                  <a:gd name="connsiteX135" fmla="*/ 24185 w 96471"/>
                  <a:gd name="connsiteY135" fmla="*/ 116492 h 117212"/>
                  <a:gd name="connsiteX136" fmla="*/ 23579 w 96471"/>
                  <a:gd name="connsiteY136" fmla="*/ 116522 h 117212"/>
                  <a:gd name="connsiteX137" fmla="*/ 22105 w 96471"/>
                  <a:gd name="connsiteY137" fmla="*/ 115873 h 117212"/>
                  <a:gd name="connsiteX138" fmla="*/ 20506 w 96471"/>
                  <a:gd name="connsiteY138" fmla="*/ 115586 h 117212"/>
                  <a:gd name="connsiteX139" fmla="*/ 18914 w 96471"/>
                  <a:gd name="connsiteY139" fmla="*/ 115789 h 117212"/>
                  <a:gd name="connsiteX140" fmla="*/ 14438 w 96471"/>
                  <a:gd name="connsiteY140" fmla="*/ 117212 h 117212"/>
                  <a:gd name="connsiteX141" fmla="*/ 12270 w 96471"/>
                  <a:gd name="connsiteY141" fmla="*/ 116929 h 117212"/>
                  <a:gd name="connsiteX142" fmla="*/ 15033 w 96471"/>
                  <a:gd name="connsiteY142" fmla="*/ 113390 h 117212"/>
                  <a:gd name="connsiteX143" fmla="*/ 18748 w 96471"/>
                  <a:gd name="connsiteY143" fmla="*/ 111602 h 117212"/>
                  <a:gd name="connsiteX144" fmla="*/ 19134 w 96471"/>
                  <a:gd name="connsiteY144" fmla="*/ 111112 h 117212"/>
                  <a:gd name="connsiteX145" fmla="*/ 17920 w 96471"/>
                  <a:gd name="connsiteY145" fmla="*/ 110872 h 117212"/>
                  <a:gd name="connsiteX146" fmla="*/ 10862 w 96471"/>
                  <a:gd name="connsiteY146" fmla="*/ 112114 h 117212"/>
                  <a:gd name="connsiteX147" fmla="*/ 8410 w 96471"/>
                  <a:gd name="connsiteY147" fmla="*/ 113172 h 117212"/>
                  <a:gd name="connsiteX148" fmla="*/ 5959 w 96471"/>
                  <a:gd name="connsiteY148" fmla="*/ 113479 h 117212"/>
                  <a:gd name="connsiteX149" fmla="*/ 7094 w 96471"/>
                  <a:gd name="connsiteY149" fmla="*/ 111864 h 117212"/>
                  <a:gd name="connsiteX150" fmla="*/ 10256 w 96471"/>
                  <a:gd name="connsiteY150" fmla="*/ 109650 h 117212"/>
                  <a:gd name="connsiteX151" fmla="*/ 11952 w 96471"/>
                  <a:gd name="connsiteY151" fmla="*/ 108607 h 117212"/>
                  <a:gd name="connsiteX152" fmla="*/ 12987 w 96471"/>
                  <a:gd name="connsiteY152" fmla="*/ 108193 h 117212"/>
                  <a:gd name="connsiteX153" fmla="*/ 14168 w 96471"/>
                  <a:gd name="connsiteY153" fmla="*/ 106891 h 117212"/>
                  <a:gd name="connsiteX154" fmla="*/ 17500 w 96471"/>
                  <a:gd name="connsiteY154" fmla="*/ 105411 h 117212"/>
                  <a:gd name="connsiteX155" fmla="*/ 6767 w 96471"/>
                  <a:gd name="connsiteY155" fmla="*/ 108463 h 117212"/>
                  <a:gd name="connsiteX156" fmla="*/ 3947 w 96471"/>
                  <a:gd name="connsiteY156" fmla="*/ 108091 h 117212"/>
                  <a:gd name="connsiteX157" fmla="*/ 3283 w 96471"/>
                  <a:gd name="connsiteY157" fmla="*/ 107240 h 117212"/>
                  <a:gd name="connsiteX158" fmla="*/ 1087 w 96471"/>
                  <a:gd name="connsiteY158" fmla="*/ 107639 h 117212"/>
                  <a:gd name="connsiteX159" fmla="*/ 255 w 96471"/>
                  <a:gd name="connsiteY159" fmla="*/ 105579 h 117212"/>
                  <a:gd name="connsiteX160" fmla="*/ 3508 w 96471"/>
                  <a:gd name="connsiteY160" fmla="*/ 102454 h 117212"/>
                  <a:gd name="connsiteX161" fmla="*/ 5404 w 96471"/>
                  <a:gd name="connsiteY161" fmla="*/ 101109 h 117212"/>
                  <a:gd name="connsiteX162" fmla="*/ 7655 w 96471"/>
                  <a:gd name="connsiteY162" fmla="*/ 100382 h 117212"/>
                  <a:gd name="connsiteX163" fmla="*/ 9822 w 96471"/>
                  <a:gd name="connsiteY163" fmla="*/ 99339 h 117212"/>
                  <a:gd name="connsiteX164" fmla="*/ 10626 w 96471"/>
                  <a:gd name="connsiteY164" fmla="*/ 98063 h 117212"/>
                  <a:gd name="connsiteX165" fmla="*/ 9606 w 96471"/>
                  <a:gd name="connsiteY165" fmla="*/ 97656 h 117212"/>
                  <a:gd name="connsiteX166" fmla="*/ 3112 w 96471"/>
                  <a:gd name="connsiteY166" fmla="*/ 97980 h 117212"/>
                  <a:gd name="connsiteX167" fmla="*/ 0 w 96471"/>
                  <a:gd name="connsiteY167" fmla="*/ 97708 h 117212"/>
                  <a:gd name="connsiteX168" fmla="*/ 168 w 96471"/>
                  <a:gd name="connsiteY168" fmla="*/ 96696 h 117212"/>
                  <a:gd name="connsiteX169" fmla="*/ 742 w 96471"/>
                  <a:gd name="connsiteY169" fmla="*/ 95574 h 117212"/>
                  <a:gd name="connsiteX170" fmla="*/ 3965 w 96471"/>
                  <a:gd name="connsiteY170" fmla="*/ 93654 h 117212"/>
                  <a:gd name="connsiteX171" fmla="*/ 5708 w 96471"/>
                  <a:gd name="connsiteY171" fmla="*/ 93345 h 117212"/>
                  <a:gd name="connsiteX172" fmla="*/ 7263 w 96471"/>
                  <a:gd name="connsiteY172" fmla="*/ 93528 h 117212"/>
                  <a:gd name="connsiteX173" fmla="*/ 8781 w 96471"/>
                  <a:gd name="connsiteY173" fmla="*/ 94020 h 117212"/>
                  <a:gd name="connsiteX174" fmla="*/ 10015 w 96471"/>
                  <a:gd name="connsiteY174" fmla="*/ 94663 h 117212"/>
                  <a:gd name="connsiteX175" fmla="*/ 13668 w 96471"/>
                  <a:gd name="connsiteY175" fmla="*/ 94294 h 117212"/>
                  <a:gd name="connsiteX176" fmla="*/ 12143 w 96471"/>
                  <a:gd name="connsiteY176" fmla="*/ 93067 h 117212"/>
                  <a:gd name="connsiteX177" fmla="*/ 11874 w 96471"/>
                  <a:gd name="connsiteY177" fmla="*/ 90572 h 117212"/>
                  <a:gd name="connsiteX178" fmla="*/ 10706 w 96471"/>
                  <a:gd name="connsiteY178" fmla="*/ 89733 h 117212"/>
                  <a:gd name="connsiteX179" fmla="*/ 12201 w 96471"/>
                  <a:gd name="connsiteY179" fmla="*/ 88575 h 117212"/>
                  <a:gd name="connsiteX180" fmla="*/ 13911 w 96471"/>
                  <a:gd name="connsiteY180" fmla="*/ 87871 h 117212"/>
                  <a:gd name="connsiteX181" fmla="*/ 16761 w 96471"/>
                  <a:gd name="connsiteY181" fmla="*/ 85473 h 117212"/>
                  <a:gd name="connsiteX182" fmla="*/ 17776 w 96471"/>
                  <a:gd name="connsiteY182" fmla="*/ 85108 h 117212"/>
                  <a:gd name="connsiteX183" fmla="*/ 23416 w 96471"/>
                  <a:gd name="connsiteY183" fmla="*/ 84525 h 117212"/>
                  <a:gd name="connsiteX184" fmla="*/ 29499 w 96471"/>
                  <a:gd name="connsiteY184" fmla="*/ 83263 h 117212"/>
                  <a:gd name="connsiteX185" fmla="*/ 35529 w 96471"/>
                  <a:gd name="connsiteY185" fmla="*/ 81519 h 117212"/>
                  <a:gd name="connsiteX186" fmla="*/ 32437 w 96471"/>
                  <a:gd name="connsiteY186" fmla="*/ 80544 h 117212"/>
                  <a:gd name="connsiteX187" fmla="*/ 30956 w 96471"/>
                  <a:gd name="connsiteY187" fmla="*/ 79257 h 117212"/>
                  <a:gd name="connsiteX188" fmla="*/ 28576 w 96471"/>
                  <a:gd name="connsiteY188" fmla="*/ 81858 h 117212"/>
                  <a:gd name="connsiteX189" fmla="*/ 26863 w 96471"/>
                  <a:gd name="connsiteY189" fmla="*/ 82852 h 117212"/>
                  <a:gd name="connsiteX190" fmla="*/ 22024 w 96471"/>
                  <a:gd name="connsiteY190" fmla="*/ 83383 h 117212"/>
                  <a:gd name="connsiteX191" fmla="*/ 20492 w 96471"/>
                  <a:gd name="connsiteY191" fmla="*/ 83091 h 117212"/>
                  <a:gd name="connsiteX192" fmla="*/ 18335 w 96471"/>
                  <a:gd name="connsiteY192" fmla="*/ 82284 h 117212"/>
                  <a:gd name="connsiteX193" fmla="*/ 17665 w 96471"/>
                  <a:gd name="connsiteY193" fmla="*/ 82592 h 117212"/>
                  <a:gd name="connsiteX194" fmla="*/ 17042 w 96471"/>
                  <a:gd name="connsiteY194" fmla="*/ 83215 h 117212"/>
                  <a:gd name="connsiteX195" fmla="*/ 13839 w 96471"/>
                  <a:gd name="connsiteY195" fmla="*/ 84489 h 117212"/>
                  <a:gd name="connsiteX196" fmla="*/ 10473 w 96471"/>
                  <a:gd name="connsiteY196" fmla="*/ 84794 h 117212"/>
                  <a:gd name="connsiteX197" fmla="*/ 14387 w 96471"/>
                  <a:gd name="connsiteY197" fmla="*/ 82456 h 117212"/>
                  <a:gd name="connsiteX198" fmla="*/ 19353 w 96471"/>
                  <a:gd name="connsiteY198" fmla="*/ 78489 h 117212"/>
                  <a:gd name="connsiteX199" fmla="*/ 20461 w 96471"/>
                  <a:gd name="connsiteY199" fmla="*/ 77234 h 117212"/>
                  <a:gd name="connsiteX200" fmla="*/ 22037 w 96471"/>
                  <a:gd name="connsiteY200" fmla="*/ 75050 h 117212"/>
                  <a:gd name="connsiteX201" fmla="*/ 21549 w 96471"/>
                  <a:gd name="connsiteY201" fmla="*/ 74078 h 117212"/>
                  <a:gd name="connsiteX202" fmla="*/ 20526 w 96471"/>
                  <a:gd name="connsiteY202" fmla="*/ 73524 h 117212"/>
                  <a:gd name="connsiteX203" fmla="*/ 24125 w 96471"/>
                  <a:gd name="connsiteY203" fmla="*/ 69022 h 117212"/>
                  <a:gd name="connsiteX204" fmla="*/ 25392 w 96471"/>
                  <a:gd name="connsiteY204" fmla="*/ 68204 h 117212"/>
                  <a:gd name="connsiteX205" fmla="*/ 27699 w 96471"/>
                  <a:gd name="connsiteY205" fmla="*/ 68072 h 117212"/>
                  <a:gd name="connsiteX206" fmla="*/ 29389 w 96471"/>
                  <a:gd name="connsiteY206" fmla="*/ 67357 h 117212"/>
                  <a:gd name="connsiteX207" fmla="*/ 30134 w 96471"/>
                  <a:gd name="connsiteY207" fmla="*/ 67354 h 117212"/>
                  <a:gd name="connsiteX208" fmla="*/ 30804 w 96471"/>
                  <a:gd name="connsiteY208" fmla="*/ 67088 h 117212"/>
                  <a:gd name="connsiteX209" fmla="*/ 32286 w 96471"/>
                  <a:gd name="connsiteY209" fmla="*/ 65736 h 117212"/>
                  <a:gd name="connsiteX210" fmla="*/ 29999 w 96471"/>
                  <a:gd name="connsiteY210" fmla="*/ 64876 h 117212"/>
                  <a:gd name="connsiteX211" fmla="*/ 27638 w 96471"/>
                  <a:gd name="connsiteY211" fmla="*/ 64433 h 117212"/>
                  <a:gd name="connsiteX212" fmla="*/ 20332 w 96471"/>
                  <a:gd name="connsiteY212" fmla="*/ 64902 h 117212"/>
                  <a:gd name="connsiteX213" fmla="*/ 19371 w 96471"/>
                  <a:gd name="connsiteY213" fmla="*/ 64801 h 117212"/>
                  <a:gd name="connsiteX214" fmla="*/ 18465 w 96471"/>
                  <a:gd name="connsiteY214" fmla="*/ 64386 h 117212"/>
                  <a:gd name="connsiteX215" fmla="*/ 17877 w 96471"/>
                  <a:gd name="connsiteY215" fmla="*/ 63787 h 117212"/>
                  <a:gd name="connsiteX216" fmla="*/ 17435 w 96471"/>
                  <a:gd name="connsiteY216" fmla="*/ 62252 h 117212"/>
                  <a:gd name="connsiteX217" fmla="*/ 16899 w 96471"/>
                  <a:gd name="connsiteY217" fmla="*/ 61909 h 117212"/>
                  <a:gd name="connsiteX218" fmla="*/ 15250 w 96471"/>
                  <a:gd name="connsiteY218" fmla="*/ 61909 h 117212"/>
                  <a:gd name="connsiteX219" fmla="*/ 13625 w 96471"/>
                  <a:gd name="connsiteY219" fmla="*/ 62378 h 117212"/>
                  <a:gd name="connsiteX220" fmla="*/ 12490 w 96471"/>
                  <a:gd name="connsiteY220" fmla="*/ 62333 h 117212"/>
                  <a:gd name="connsiteX221" fmla="*/ 11376 w 96471"/>
                  <a:gd name="connsiteY221" fmla="*/ 61660 h 117212"/>
                  <a:gd name="connsiteX222" fmla="*/ 13153 w 96471"/>
                  <a:gd name="connsiteY222" fmla="*/ 60088 h 117212"/>
                  <a:gd name="connsiteX223" fmla="*/ 10862 w 96471"/>
                  <a:gd name="connsiteY223" fmla="*/ 59718 h 117212"/>
                  <a:gd name="connsiteX224" fmla="*/ 8542 w 96471"/>
                  <a:gd name="connsiteY224" fmla="*/ 60027 h 117212"/>
                  <a:gd name="connsiteX225" fmla="*/ 6611 w 96471"/>
                  <a:gd name="connsiteY225" fmla="*/ 59551 h 117212"/>
                  <a:gd name="connsiteX226" fmla="*/ 6551 w 96471"/>
                  <a:gd name="connsiteY226" fmla="*/ 58564 h 117212"/>
                  <a:gd name="connsiteX227" fmla="*/ 7426 w 96471"/>
                  <a:gd name="connsiteY227" fmla="*/ 57579 h 117212"/>
                  <a:gd name="connsiteX228" fmla="*/ 6279 w 96471"/>
                  <a:gd name="connsiteY228" fmla="*/ 56644 h 117212"/>
                  <a:gd name="connsiteX229" fmla="*/ 6042 w 96471"/>
                  <a:gd name="connsiteY229" fmla="*/ 55462 h 117212"/>
                  <a:gd name="connsiteX230" fmla="*/ 7264 w 96471"/>
                  <a:gd name="connsiteY230" fmla="*/ 54881 h 117212"/>
                  <a:gd name="connsiteX231" fmla="*/ 8599 w 96471"/>
                  <a:gd name="connsiteY231" fmla="*/ 55074 h 117212"/>
                  <a:gd name="connsiteX232" fmla="*/ 11320 w 96471"/>
                  <a:gd name="connsiteY232" fmla="*/ 54199 h 117212"/>
                  <a:gd name="connsiteX233" fmla="*/ 14806 w 96471"/>
                  <a:gd name="connsiteY233" fmla="*/ 53774 h 117212"/>
                  <a:gd name="connsiteX234" fmla="*/ 11816 w 96471"/>
                  <a:gd name="connsiteY234" fmla="*/ 52911 h 117212"/>
                  <a:gd name="connsiteX235" fmla="*/ 10625 w 96471"/>
                  <a:gd name="connsiteY235" fmla="*/ 52171 h 117212"/>
                  <a:gd name="connsiteX236" fmla="*/ 10568 w 96471"/>
                  <a:gd name="connsiteY236" fmla="*/ 51038 h 117212"/>
                  <a:gd name="connsiteX237" fmla="*/ 10805 w 96471"/>
                  <a:gd name="connsiteY237" fmla="*/ 50068 h 117212"/>
                  <a:gd name="connsiteX238" fmla="*/ 14266 w 96471"/>
                  <a:gd name="connsiteY238" fmla="*/ 48427 h 117212"/>
                  <a:gd name="connsiteX239" fmla="*/ 17955 w 96471"/>
                  <a:gd name="connsiteY239" fmla="*/ 47703 h 117212"/>
                  <a:gd name="connsiteX240" fmla="*/ 17683 w 96471"/>
                  <a:gd name="connsiteY240" fmla="*/ 46621 h 117212"/>
                  <a:gd name="connsiteX241" fmla="*/ 17941 w 96471"/>
                  <a:gd name="connsiteY241" fmla="*/ 45450 h 117212"/>
                  <a:gd name="connsiteX242" fmla="*/ 14212 w 96471"/>
                  <a:gd name="connsiteY242" fmla="*/ 45112 h 117212"/>
                  <a:gd name="connsiteX243" fmla="*/ 10529 w 96471"/>
                  <a:gd name="connsiteY243" fmla="*/ 45938 h 117212"/>
                  <a:gd name="connsiteX244" fmla="*/ 10923 w 96471"/>
                  <a:gd name="connsiteY244" fmla="*/ 43700 h 117212"/>
                  <a:gd name="connsiteX245" fmla="*/ 11805 w 96471"/>
                  <a:gd name="connsiteY245" fmla="*/ 41678 h 117212"/>
                  <a:gd name="connsiteX246" fmla="*/ 11979 w 96471"/>
                  <a:gd name="connsiteY246" fmla="*/ 40343 h 117212"/>
                  <a:gd name="connsiteX247" fmla="*/ 11803 w 96471"/>
                  <a:gd name="connsiteY247" fmla="*/ 38914 h 117212"/>
                  <a:gd name="connsiteX248" fmla="*/ 10078 w 96471"/>
                  <a:gd name="connsiteY248" fmla="*/ 39525 h 117212"/>
                  <a:gd name="connsiteX249" fmla="*/ 9876 w 96471"/>
                  <a:gd name="connsiteY249" fmla="*/ 37509 h 117212"/>
                  <a:gd name="connsiteX250" fmla="*/ 9135 w 96471"/>
                  <a:gd name="connsiteY250" fmla="*/ 36125 h 117212"/>
                  <a:gd name="connsiteX251" fmla="*/ 6580 w 96471"/>
                  <a:gd name="connsiteY251" fmla="*/ 37078 h 117212"/>
                  <a:gd name="connsiteX252" fmla="*/ 6646 w 96471"/>
                  <a:gd name="connsiteY252" fmla="*/ 35252 h 117212"/>
                  <a:gd name="connsiteX253" fmla="*/ 7382 w 96471"/>
                  <a:gd name="connsiteY253" fmla="*/ 33975 h 117212"/>
                  <a:gd name="connsiteX254" fmla="*/ 8718 w 96471"/>
                  <a:gd name="connsiteY254" fmla="*/ 33420 h 117212"/>
                  <a:gd name="connsiteX255" fmla="*/ 10045 w 96471"/>
                  <a:gd name="connsiteY255" fmla="*/ 33661 h 117212"/>
                  <a:gd name="connsiteX256" fmla="*/ 12508 w 96471"/>
                  <a:gd name="connsiteY256" fmla="*/ 33637 h 117212"/>
                  <a:gd name="connsiteX257" fmla="*/ 14883 w 96471"/>
                  <a:gd name="connsiteY257" fmla="*/ 32677 h 117212"/>
                  <a:gd name="connsiteX258" fmla="*/ 18307 w 96471"/>
                  <a:gd name="connsiteY258" fmla="*/ 32430 h 117212"/>
                  <a:gd name="connsiteX259" fmla="*/ 23764 w 96471"/>
                  <a:gd name="connsiteY259" fmla="*/ 32732 h 117212"/>
                  <a:gd name="connsiteX260" fmla="*/ 27515 w 96471"/>
                  <a:gd name="connsiteY260" fmla="*/ 35441 h 117212"/>
                  <a:gd name="connsiteX261" fmla="*/ 28483 w 96471"/>
                  <a:gd name="connsiteY261" fmla="*/ 34957 h 117212"/>
                  <a:gd name="connsiteX262" fmla="*/ 29983 w 96471"/>
                  <a:gd name="connsiteY262" fmla="*/ 33245 h 117212"/>
                  <a:gd name="connsiteX263" fmla="*/ 30687 w 96471"/>
                  <a:gd name="connsiteY263" fmla="*/ 33056 h 117212"/>
                  <a:gd name="connsiteX264" fmla="*/ 36340 w 96471"/>
                  <a:gd name="connsiteY264" fmla="*/ 33802 h 117212"/>
                  <a:gd name="connsiteX265" fmla="*/ 39851 w 96471"/>
                  <a:gd name="connsiteY265" fmla="*/ 34787 h 117212"/>
                  <a:gd name="connsiteX266" fmla="*/ 40790 w 96471"/>
                  <a:gd name="connsiteY266" fmla="*/ 34480 h 117212"/>
                  <a:gd name="connsiteX267" fmla="*/ 40283 w 96471"/>
                  <a:gd name="connsiteY267" fmla="*/ 32580 h 117212"/>
                  <a:gd name="connsiteX268" fmla="*/ 39074 w 96471"/>
                  <a:gd name="connsiteY268" fmla="*/ 31262 h 117212"/>
                  <a:gd name="connsiteX269" fmla="*/ 40593 w 96471"/>
                  <a:gd name="connsiteY269" fmla="*/ 29534 h 117212"/>
                  <a:gd name="connsiteX270" fmla="*/ 42438 w 96471"/>
                  <a:gd name="connsiteY270" fmla="*/ 28363 h 117212"/>
                  <a:gd name="connsiteX271" fmla="*/ 43671 w 96471"/>
                  <a:gd name="connsiteY271" fmla="*/ 27779 h 117212"/>
                  <a:gd name="connsiteX272" fmla="*/ 46518 w 96471"/>
                  <a:gd name="connsiteY272" fmla="*/ 27053 h 117212"/>
                  <a:gd name="connsiteX273" fmla="*/ 47759 w 96471"/>
                  <a:gd name="connsiteY273" fmla="*/ 26369 h 117212"/>
                  <a:gd name="connsiteX274" fmla="*/ 48586 w 96471"/>
                  <a:gd name="connsiteY274" fmla="*/ 24143 h 117212"/>
                  <a:gd name="connsiteX275" fmla="*/ 49902 w 96471"/>
                  <a:gd name="connsiteY275" fmla="*/ 22287 h 117212"/>
                  <a:gd name="connsiteX276" fmla="*/ 42758 w 96471"/>
                  <a:gd name="connsiteY276" fmla="*/ 23252 h 117212"/>
                  <a:gd name="connsiteX277" fmla="*/ 35961 w 96471"/>
                  <a:gd name="connsiteY277" fmla="*/ 21052 h 117212"/>
                  <a:gd name="connsiteX278" fmla="*/ 37039 w 96471"/>
                  <a:gd name="connsiteY278" fmla="*/ 19495 h 117212"/>
                  <a:gd name="connsiteX279" fmla="*/ 38474 w 96471"/>
                  <a:gd name="connsiteY279" fmla="*/ 18612 h 117212"/>
                  <a:gd name="connsiteX280" fmla="*/ 40950 w 96471"/>
                  <a:gd name="connsiteY280" fmla="*/ 17935 h 117212"/>
                  <a:gd name="connsiteX281" fmla="*/ 41185 w 96471"/>
                  <a:gd name="connsiteY281" fmla="*/ 17122 h 117212"/>
                  <a:gd name="connsiteX282" fmla="*/ 42438 w 96471"/>
                  <a:gd name="connsiteY282" fmla="*/ 16446 h 117212"/>
                  <a:gd name="connsiteX283" fmla="*/ 44510 w 96471"/>
                  <a:gd name="connsiteY283" fmla="*/ 14669 h 117212"/>
                  <a:gd name="connsiteX284" fmla="*/ 43749 w 96471"/>
                  <a:gd name="connsiteY284" fmla="*/ 12346 h 117212"/>
                  <a:gd name="connsiteX285" fmla="*/ 44157 w 96471"/>
                  <a:gd name="connsiteY285" fmla="*/ 10646 h 117212"/>
                  <a:gd name="connsiteX286" fmla="*/ 45649 w 96471"/>
                  <a:gd name="connsiteY286" fmla="*/ 9537 h 117212"/>
                  <a:gd name="connsiteX287" fmla="*/ 46116 w 96471"/>
                  <a:gd name="connsiteY287" fmla="*/ 7945 h 117212"/>
                  <a:gd name="connsiteX288" fmla="*/ 46781 w 96471"/>
                  <a:gd name="connsiteY288" fmla="*/ 6772 h 117212"/>
                  <a:gd name="connsiteX289" fmla="*/ 49808 w 96471"/>
                  <a:gd name="connsiteY289" fmla="*/ 6352 h 117212"/>
                  <a:gd name="connsiteX290" fmla="*/ 52718 w 96471"/>
                  <a:gd name="connsiteY290" fmla="*/ 5261 h 117212"/>
                  <a:gd name="connsiteX291" fmla="*/ 53769 w 96471"/>
                  <a:gd name="connsiteY291" fmla="*/ 5367 h 117212"/>
                  <a:gd name="connsiteX292" fmla="*/ 57205 w 96471"/>
                  <a:gd name="connsiteY292" fmla="*/ 5115 h 117212"/>
                  <a:gd name="connsiteX293" fmla="*/ 58369 w 96471"/>
                  <a:gd name="connsiteY293" fmla="*/ 5555 h 117212"/>
                  <a:gd name="connsiteX294" fmla="*/ 58104 w 96471"/>
                  <a:gd name="connsiteY294" fmla="*/ 3626 h 117212"/>
                  <a:gd name="connsiteX295" fmla="*/ 60214 w 96471"/>
                  <a:gd name="connsiteY295" fmla="*/ 3375 h 117212"/>
                  <a:gd name="connsiteX296" fmla="*/ 61039 w 96471"/>
                  <a:gd name="connsiteY296" fmla="*/ 3760 h 117212"/>
                  <a:gd name="connsiteX297" fmla="*/ 61402 w 96471"/>
                  <a:gd name="connsiteY297" fmla="*/ 5127 h 117212"/>
                  <a:gd name="connsiteX298" fmla="*/ 62361 w 96471"/>
                  <a:gd name="connsiteY298" fmla="*/ 5999 h 117212"/>
                  <a:gd name="connsiteX299" fmla="*/ 62657 w 96471"/>
                  <a:gd name="connsiteY299" fmla="*/ 7513 h 117212"/>
                  <a:gd name="connsiteX300" fmla="*/ 62014 w 96471"/>
                  <a:gd name="connsiteY300" fmla="*/ 8682 h 117212"/>
                  <a:gd name="connsiteX301" fmla="*/ 60940 w 96471"/>
                  <a:gd name="connsiteY301" fmla="*/ 9582 h 117212"/>
                  <a:gd name="connsiteX302" fmla="*/ 61922 w 96471"/>
                  <a:gd name="connsiteY302" fmla="*/ 10503 h 117212"/>
                  <a:gd name="connsiteX303" fmla="*/ 60399 w 96471"/>
                  <a:gd name="connsiteY303" fmla="*/ 12166 h 117212"/>
                  <a:gd name="connsiteX304" fmla="*/ 62043 w 96471"/>
                  <a:gd name="connsiteY304" fmla="*/ 11458 h 117212"/>
                  <a:gd name="connsiteX305" fmla="*/ 64386 w 96471"/>
                  <a:gd name="connsiteY305" fmla="*/ 9829 h 117212"/>
                  <a:gd name="connsiteX306" fmla="*/ 64265 w 96471"/>
                  <a:gd name="connsiteY306" fmla="*/ 8496 h 117212"/>
                  <a:gd name="connsiteX307" fmla="*/ 63866 w 96471"/>
                  <a:gd name="connsiteY307" fmla="*/ 6820 h 117212"/>
                  <a:gd name="connsiteX308" fmla="*/ 63214 w 96471"/>
                  <a:gd name="connsiteY308" fmla="*/ 5307 h 117212"/>
                  <a:gd name="connsiteX309" fmla="*/ 63514 w 96471"/>
                  <a:gd name="connsiteY309" fmla="*/ 3639 h 117212"/>
                  <a:gd name="connsiteX310" fmla="*/ 64831 w 96471"/>
                  <a:gd name="connsiteY310" fmla="*/ 2595 h 117212"/>
                  <a:gd name="connsiteX311" fmla="*/ 68293 w 96471"/>
                  <a:gd name="connsiteY311" fmla="*/ 2070 h 117212"/>
                  <a:gd name="connsiteX312" fmla="*/ 66873 w 96471"/>
                  <a:gd name="connsiteY312" fmla="*/ 174 h 1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Lst>
                <a:rect l="l" t="t" r="r" b="b"/>
                <a:pathLst>
                  <a:path w="96471" h="117212">
                    <a:moveTo>
                      <a:pt x="4626" y="41297"/>
                    </a:moveTo>
                    <a:lnTo>
                      <a:pt x="5539" y="41650"/>
                    </a:lnTo>
                    <a:lnTo>
                      <a:pt x="8709" y="41699"/>
                    </a:lnTo>
                    <a:lnTo>
                      <a:pt x="9599" y="42196"/>
                    </a:lnTo>
                    <a:lnTo>
                      <a:pt x="9774" y="44442"/>
                    </a:lnTo>
                    <a:lnTo>
                      <a:pt x="9681" y="45307"/>
                    </a:lnTo>
                    <a:lnTo>
                      <a:pt x="8043" y="44217"/>
                    </a:lnTo>
                    <a:lnTo>
                      <a:pt x="7247" y="43030"/>
                    </a:lnTo>
                    <a:lnTo>
                      <a:pt x="2753" y="42485"/>
                    </a:lnTo>
                    <a:close/>
                    <a:moveTo>
                      <a:pt x="68137" y="0"/>
                    </a:moveTo>
                    <a:lnTo>
                      <a:pt x="69511" y="395"/>
                    </a:lnTo>
                    <a:lnTo>
                      <a:pt x="71531" y="1873"/>
                    </a:lnTo>
                    <a:lnTo>
                      <a:pt x="73633" y="3031"/>
                    </a:lnTo>
                    <a:lnTo>
                      <a:pt x="75813" y="3949"/>
                    </a:lnTo>
                    <a:lnTo>
                      <a:pt x="73718" y="5785"/>
                    </a:lnTo>
                    <a:lnTo>
                      <a:pt x="71143" y="7058"/>
                    </a:lnTo>
                    <a:lnTo>
                      <a:pt x="70130" y="8444"/>
                    </a:lnTo>
                    <a:lnTo>
                      <a:pt x="66631" y="10422"/>
                    </a:lnTo>
                    <a:lnTo>
                      <a:pt x="66089" y="11171"/>
                    </a:lnTo>
                    <a:lnTo>
                      <a:pt x="65103" y="14188"/>
                    </a:lnTo>
                    <a:lnTo>
                      <a:pt x="64987" y="15048"/>
                    </a:lnTo>
                    <a:lnTo>
                      <a:pt x="63861" y="16633"/>
                    </a:lnTo>
                    <a:lnTo>
                      <a:pt x="62795" y="18395"/>
                    </a:lnTo>
                    <a:lnTo>
                      <a:pt x="61555" y="19077"/>
                    </a:lnTo>
                    <a:lnTo>
                      <a:pt x="59708" y="19618"/>
                    </a:lnTo>
                    <a:lnTo>
                      <a:pt x="58658" y="20156"/>
                    </a:lnTo>
                    <a:lnTo>
                      <a:pt x="57336" y="19886"/>
                    </a:lnTo>
                    <a:lnTo>
                      <a:pt x="55662" y="19929"/>
                    </a:lnTo>
                    <a:lnTo>
                      <a:pt x="54830" y="20527"/>
                    </a:lnTo>
                    <a:lnTo>
                      <a:pt x="54871" y="20986"/>
                    </a:lnTo>
                    <a:lnTo>
                      <a:pt x="55371" y="21515"/>
                    </a:lnTo>
                    <a:lnTo>
                      <a:pt x="56837" y="22322"/>
                    </a:lnTo>
                    <a:lnTo>
                      <a:pt x="58463" y="23052"/>
                    </a:lnTo>
                    <a:lnTo>
                      <a:pt x="58284" y="23691"/>
                    </a:lnTo>
                    <a:lnTo>
                      <a:pt x="57413" y="24415"/>
                    </a:lnTo>
                    <a:lnTo>
                      <a:pt x="51873" y="26211"/>
                    </a:lnTo>
                    <a:lnTo>
                      <a:pt x="50223" y="27295"/>
                    </a:lnTo>
                    <a:lnTo>
                      <a:pt x="49651" y="28010"/>
                    </a:lnTo>
                    <a:lnTo>
                      <a:pt x="50238" y="29208"/>
                    </a:lnTo>
                    <a:lnTo>
                      <a:pt x="54656" y="32794"/>
                    </a:lnTo>
                    <a:lnTo>
                      <a:pt x="55408" y="33184"/>
                    </a:lnTo>
                    <a:lnTo>
                      <a:pt x="56061" y="35268"/>
                    </a:lnTo>
                    <a:lnTo>
                      <a:pt x="59956" y="36139"/>
                    </a:lnTo>
                    <a:lnTo>
                      <a:pt x="61553" y="37440"/>
                    </a:lnTo>
                    <a:lnTo>
                      <a:pt x="62927" y="37752"/>
                    </a:lnTo>
                    <a:lnTo>
                      <a:pt x="65912" y="37639"/>
                    </a:lnTo>
                    <a:lnTo>
                      <a:pt x="67112" y="38128"/>
                    </a:lnTo>
                    <a:lnTo>
                      <a:pt x="67790" y="37757"/>
                    </a:lnTo>
                    <a:lnTo>
                      <a:pt x="68183" y="37071"/>
                    </a:lnTo>
                    <a:lnTo>
                      <a:pt x="70696" y="35304"/>
                    </a:lnTo>
                    <a:lnTo>
                      <a:pt x="71527" y="34532"/>
                    </a:lnTo>
                    <a:lnTo>
                      <a:pt x="71028" y="33454"/>
                    </a:lnTo>
                    <a:lnTo>
                      <a:pt x="70485" y="32635"/>
                    </a:lnTo>
                    <a:lnTo>
                      <a:pt x="72013" y="31003"/>
                    </a:lnTo>
                    <a:lnTo>
                      <a:pt x="73866" y="29391"/>
                    </a:lnTo>
                    <a:lnTo>
                      <a:pt x="74795" y="29439"/>
                    </a:lnTo>
                    <a:lnTo>
                      <a:pt x="76377" y="30426"/>
                    </a:lnTo>
                    <a:lnTo>
                      <a:pt x="77680" y="31804"/>
                    </a:lnTo>
                    <a:lnTo>
                      <a:pt x="77857" y="32871"/>
                    </a:lnTo>
                    <a:lnTo>
                      <a:pt x="78097" y="33645"/>
                    </a:lnTo>
                    <a:lnTo>
                      <a:pt x="79330" y="35297"/>
                    </a:lnTo>
                    <a:lnTo>
                      <a:pt x="80126" y="35867"/>
                    </a:lnTo>
                    <a:lnTo>
                      <a:pt x="82273" y="36198"/>
                    </a:lnTo>
                    <a:lnTo>
                      <a:pt x="82773" y="36846"/>
                    </a:lnTo>
                    <a:lnTo>
                      <a:pt x="82390" y="39235"/>
                    </a:lnTo>
                    <a:lnTo>
                      <a:pt x="82709" y="40029"/>
                    </a:lnTo>
                    <a:lnTo>
                      <a:pt x="84957" y="40070"/>
                    </a:lnTo>
                    <a:lnTo>
                      <a:pt x="87342" y="39877"/>
                    </a:lnTo>
                    <a:lnTo>
                      <a:pt x="88175" y="39968"/>
                    </a:lnTo>
                    <a:lnTo>
                      <a:pt x="89036" y="39468"/>
                    </a:lnTo>
                    <a:lnTo>
                      <a:pt x="90363" y="38929"/>
                    </a:lnTo>
                    <a:lnTo>
                      <a:pt x="92257" y="39115"/>
                    </a:lnTo>
                    <a:lnTo>
                      <a:pt x="93191" y="40184"/>
                    </a:lnTo>
                    <a:lnTo>
                      <a:pt x="93607" y="41285"/>
                    </a:lnTo>
                    <a:lnTo>
                      <a:pt x="91977" y="41699"/>
                    </a:lnTo>
                    <a:lnTo>
                      <a:pt x="90275" y="41473"/>
                    </a:lnTo>
                    <a:lnTo>
                      <a:pt x="89445" y="42196"/>
                    </a:lnTo>
                    <a:lnTo>
                      <a:pt x="89391" y="43588"/>
                    </a:lnTo>
                    <a:lnTo>
                      <a:pt x="89966" y="45379"/>
                    </a:lnTo>
                    <a:lnTo>
                      <a:pt x="91104" y="46649"/>
                    </a:lnTo>
                    <a:lnTo>
                      <a:pt x="92014" y="49509"/>
                    </a:lnTo>
                    <a:lnTo>
                      <a:pt x="92768" y="52676"/>
                    </a:lnTo>
                    <a:lnTo>
                      <a:pt x="93941" y="54588"/>
                    </a:lnTo>
                    <a:lnTo>
                      <a:pt x="94182" y="56958"/>
                    </a:lnTo>
                    <a:lnTo>
                      <a:pt x="94009" y="58122"/>
                    </a:lnTo>
                    <a:lnTo>
                      <a:pt x="94223" y="60212"/>
                    </a:lnTo>
                    <a:lnTo>
                      <a:pt x="93724" y="60948"/>
                    </a:lnTo>
                    <a:lnTo>
                      <a:pt x="94098" y="62908"/>
                    </a:lnTo>
                    <a:lnTo>
                      <a:pt x="95479" y="66960"/>
                    </a:lnTo>
                    <a:lnTo>
                      <a:pt x="96082" y="69214"/>
                    </a:lnTo>
                    <a:lnTo>
                      <a:pt x="96471" y="74127"/>
                    </a:lnTo>
                    <a:lnTo>
                      <a:pt x="95497" y="75966"/>
                    </a:lnTo>
                    <a:lnTo>
                      <a:pt x="94188" y="77709"/>
                    </a:lnTo>
                    <a:lnTo>
                      <a:pt x="93333" y="79774"/>
                    </a:lnTo>
                    <a:lnTo>
                      <a:pt x="92672" y="82001"/>
                    </a:lnTo>
                    <a:lnTo>
                      <a:pt x="92274" y="85587"/>
                    </a:lnTo>
                    <a:lnTo>
                      <a:pt x="89440" y="89784"/>
                    </a:lnTo>
                    <a:lnTo>
                      <a:pt x="88234" y="90826"/>
                    </a:lnTo>
                    <a:lnTo>
                      <a:pt x="86835" y="91467"/>
                    </a:lnTo>
                    <a:lnTo>
                      <a:pt x="89891" y="94395"/>
                    </a:lnTo>
                    <a:lnTo>
                      <a:pt x="87394" y="95700"/>
                    </a:lnTo>
                    <a:lnTo>
                      <a:pt x="84671" y="96111"/>
                    </a:lnTo>
                    <a:lnTo>
                      <a:pt x="81658" y="95379"/>
                    </a:lnTo>
                    <a:lnTo>
                      <a:pt x="79781" y="95468"/>
                    </a:lnTo>
                    <a:lnTo>
                      <a:pt x="78067" y="96415"/>
                    </a:lnTo>
                    <a:lnTo>
                      <a:pt x="77392" y="96988"/>
                    </a:lnTo>
                    <a:lnTo>
                      <a:pt x="76853" y="96711"/>
                    </a:lnTo>
                    <a:lnTo>
                      <a:pt x="75722" y="94311"/>
                    </a:lnTo>
                    <a:lnTo>
                      <a:pt x="74893" y="96790"/>
                    </a:lnTo>
                    <a:lnTo>
                      <a:pt x="73157" y="97578"/>
                    </a:lnTo>
                    <a:lnTo>
                      <a:pt x="70184" y="97410"/>
                    </a:lnTo>
                    <a:lnTo>
                      <a:pt x="65217" y="98070"/>
                    </a:lnTo>
                    <a:lnTo>
                      <a:pt x="63306" y="98775"/>
                    </a:lnTo>
                    <a:lnTo>
                      <a:pt x="62512" y="99878"/>
                    </a:lnTo>
                    <a:lnTo>
                      <a:pt x="61922" y="101152"/>
                    </a:lnTo>
                    <a:lnTo>
                      <a:pt x="61147" y="101904"/>
                    </a:lnTo>
                    <a:lnTo>
                      <a:pt x="60271" y="102300"/>
                    </a:lnTo>
                    <a:lnTo>
                      <a:pt x="56436" y="103238"/>
                    </a:lnTo>
                    <a:lnTo>
                      <a:pt x="55680" y="103613"/>
                    </a:lnTo>
                    <a:lnTo>
                      <a:pt x="53904" y="105667"/>
                    </a:lnTo>
                    <a:lnTo>
                      <a:pt x="51575" y="106853"/>
                    </a:lnTo>
                    <a:lnTo>
                      <a:pt x="49646" y="107208"/>
                    </a:lnTo>
                    <a:lnTo>
                      <a:pt x="47934" y="106014"/>
                    </a:lnTo>
                    <a:lnTo>
                      <a:pt x="47230" y="105296"/>
                    </a:lnTo>
                    <a:lnTo>
                      <a:pt x="46435" y="104931"/>
                    </a:lnTo>
                    <a:lnTo>
                      <a:pt x="43805" y="104987"/>
                    </a:lnTo>
                    <a:lnTo>
                      <a:pt x="44636" y="105357"/>
                    </a:lnTo>
                    <a:lnTo>
                      <a:pt x="45172" y="106200"/>
                    </a:lnTo>
                    <a:lnTo>
                      <a:pt x="45432" y="107815"/>
                    </a:lnTo>
                    <a:lnTo>
                      <a:pt x="45133" y="109397"/>
                    </a:lnTo>
                    <a:lnTo>
                      <a:pt x="43836" y="110200"/>
                    </a:lnTo>
                    <a:lnTo>
                      <a:pt x="42287" y="110348"/>
                    </a:lnTo>
                    <a:lnTo>
                      <a:pt x="39845" y="111987"/>
                    </a:lnTo>
                    <a:lnTo>
                      <a:pt x="36612" y="112435"/>
                    </a:lnTo>
                    <a:lnTo>
                      <a:pt x="34866" y="113943"/>
                    </a:lnTo>
                    <a:lnTo>
                      <a:pt x="24185" y="116492"/>
                    </a:lnTo>
                    <a:lnTo>
                      <a:pt x="23579" y="116522"/>
                    </a:lnTo>
                    <a:lnTo>
                      <a:pt x="22105" y="115873"/>
                    </a:lnTo>
                    <a:lnTo>
                      <a:pt x="20506" y="115586"/>
                    </a:lnTo>
                    <a:lnTo>
                      <a:pt x="18914" y="115789"/>
                    </a:lnTo>
                    <a:lnTo>
                      <a:pt x="14438" y="117212"/>
                    </a:lnTo>
                    <a:lnTo>
                      <a:pt x="12270" y="116929"/>
                    </a:lnTo>
                    <a:lnTo>
                      <a:pt x="15033" y="113390"/>
                    </a:lnTo>
                    <a:lnTo>
                      <a:pt x="18748" y="111602"/>
                    </a:lnTo>
                    <a:lnTo>
                      <a:pt x="19134" y="111112"/>
                    </a:lnTo>
                    <a:lnTo>
                      <a:pt x="17920" y="110872"/>
                    </a:lnTo>
                    <a:lnTo>
                      <a:pt x="10862" y="112114"/>
                    </a:lnTo>
                    <a:lnTo>
                      <a:pt x="8410" y="113172"/>
                    </a:lnTo>
                    <a:lnTo>
                      <a:pt x="5959" y="113479"/>
                    </a:lnTo>
                    <a:lnTo>
                      <a:pt x="7094" y="111864"/>
                    </a:lnTo>
                    <a:lnTo>
                      <a:pt x="10256" y="109650"/>
                    </a:lnTo>
                    <a:lnTo>
                      <a:pt x="11952" y="108607"/>
                    </a:lnTo>
                    <a:lnTo>
                      <a:pt x="12987" y="108193"/>
                    </a:lnTo>
                    <a:lnTo>
                      <a:pt x="14168" y="106891"/>
                    </a:lnTo>
                    <a:lnTo>
                      <a:pt x="17500" y="105411"/>
                    </a:lnTo>
                    <a:lnTo>
                      <a:pt x="6767" y="108463"/>
                    </a:lnTo>
                    <a:lnTo>
                      <a:pt x="3947" y="108091"/>
                    </a:lnTo>
                    <a:lnTo>
                      <a:pt x="3283" y="107240"/>
                    </a:lnTo>
                    <a:lnTo>
                      <a:pt x="1087" y="107639"/>
                    </a:lnTo>
                    <a:lnTo>
                      <a:pt x="255" y="105579"/>
                    </a:lnTo>
                    <a:lnTo>
                      <a:pt x="3508" y="102454"/>
                    </a:lnTo>
                    <a:lnTo>
                      <a:pt x="5404" y="101109"/>
                    </a:lnTo>
                    <a:lnTo>
                      <a:pt x="7655" y="100382"/>
                    </a:lnTo>
                    <a:lnTo>
                      <a:pt x="9822" y="99339"/>
                    </a:lnTo>
                    <a:lnTo>
                      <a:pt x="10626" y="98063"/>
                    </a:lnTo>
                    <a:lnTo>
                      <a:pt x="9606" y="97656"/>
                    </a:lnTo>
                    <a:lnTo>
                      <a:pt x="3112" y="97980"/>
                    </a:lnTo>
                    <a:lnTo>
                      <a:pt x="0" y="97708"/>
                    </a:lnTo>
                    <a:lnTo>
                      <a:pt x="168" y="96696"/>
                    </a:lnTo>
                    <a:lnTo>
                      <a:pt x="742" y="95574"/>
                    </a:lnTo>
                    <a:lnTo>
                      <a:pt x="3965" y="93654"/>
                    </a:lnTo>
                    <a:lnTo>
                      <a:pt x="5708" y="93345"/>
                    </a:lnTo>
                    <a:lnTo>
                      <a:pt x="7263" y="93528"/>
                    </a:lnTo>
                    <a:lnTo>
                      <a:pt x="8781" y="94020"/>
                    </a:lnTo>
                    <a:lnTo>
                      <a:pt x="10015" y="94663"/>
                    </a:lnTo>
                    <a:lnTo>
                      <a:pt x="13668" y="94294"/>
                    </a:lnTo>
                    <a:lnTo>
                      <a:pt x="12143" y="93067"/>
                    </a:lnTo>
                    <a:lnTo>
                      <a:pt x="11874" y="90572"/>
                    </a:lnTo>
                    <a:lnTo>
                      <a:pt x="10706" y="89733"/>
                    </a:lnTo>
                    <a:lnTo>
                      <a:pt x="12201" y="88575"/>
                    </a:lnTo>
                    <a:lnTo>
                      <a:pt x="13911" y="87871"/>
                    </a:lnTo>
                    <a:lnTo>
                      <a:pt x="16761" y="85473"/>
                    </a:lnTo>
                    <a:lnTo>
                      <a:pt x="17776" y="85108"/>
                    </a:lnTo>
                    <a:lnTo>
                      <a:pt x="23416" y="84525"/>
                    </a:lnTo>
                    <a:lnTo>
                      <a:pt x="29499" y="83263"/>
                    </a:lnTo>
                    <a:lnTo>
                      <a:pt x="35529" y="81519"/>
                    </a:lnTo>
                    <a:lnTo>
                      <a:pt x="32437" y="80544"/>
                    </a:lnTo>
                    <a:lnTo>
                      <a:pt x="30956" y="79257"/>
                    </a:lnTo>
                    <a:lnTo>
                      <a:pt x="28576" y="81858"/>
                    </a:lnTo>
                    <a:lnTo>
                      <a:pt x="26863" y="82852"/>
                    </a:lnTo>
                    <a:lnTo>
                      <a:pt x="22024" y="83383"/>
                    </a:lnTo>
                    <a:lnTo>
                      <a:pt x="20492" y="83091"/>
                    </a:lnTo>
                    <a:lnTo>
                      <a:pt x="18335" y="82284"/>
                    </a:lnTo>
                    <a:lnTo>
                      <a:pt x="17665" y="82592"/>
                    </a:lnTo>
                    <a:lnTo>
                      <a:pt x="17042" y="83215"/>
                    </a:lnTo>
                    <a:lnTo>
                      <a:pt x="13839" y="84489"/>
                    </a:lnTo>
                    <a:lnTo>
                      <a:pt x="10473" y="84794"/>
                    </a:lnTo>
                    <a:lnTo>
                      <a:pt x="14387" y="82456"/>
                    </a:lnTo>
                    <a:lnTo>
                      <a:pt x="19353" y="78489"/>
                    </a:lnTo>
                    <a:lnTo>
                      <a:pt x="20461" y="77234"/>
                    </a:lnTo>
                    <a:lnTo>
                      <a:pt x="22037" y="75050"/>
                    </a:lnTo>
                    <a:lnTo>
                      <a:pt x="21549" y="74078"/>
                    </a:lnTo>
                    <a:lnTo>
                      <a:pt x="20526" y="73524"/>
                    </a:lnTo>
                    <a:lnTo>
                      <a:pt x="24125" y="69022"/>
                    </a:lnTo>
                    <a:lnTo>
                      <a:pt x="25392" y="68204"/>
                    </a:lnTo>
                    <a:lnTo>
                      <a:pt x="27699" y="68072"/>
                    </a:lnTo>
                    <a:lnTo>
                      <a:pt x="29389" y="67357"/>
                    </a:lnTo>
                    <a:lnTo>
                      <a:pt x="30134" y="67354"/>
                    </a:lnTo>
                    <a:lnTo>
                      <a:pt x="30804" y="67088"/>
                    </a:lnTo>
                    <a:lnTo>
                      <a:pt x="32286" y="65736"/>
                    </a:lnTo>
                    <a:lnTo>
                      <a:pt x="29999" y="64876"/>
                    </a:lnTo>
                    <a:lnTo>
                      <a:pt x="27638" y="64433"/>
                    </a:lnTo>
                    <a:lnTo>
                      <a:pt x="20332" y="64902"/>
                    </a:lnTo>
                    <a:lnTo>
                      <a:pt x="19371" y="64801"/>
                    </a:lnTo>
                    <a:lnTo>
                      <a:pt x="18465" y="64386"/>
                    </a:lnTo>
                    <a:lnTo>
                      <a:pt x="17877" y="63787"/>
                    </a:lnTo>
                    <a:lnTo>
                      <a:pt x="17435" y="62252"/>
                    </a:lnTo>
                    <a:lnTo>
                      <a:pt x="16899" y="61909"/>
                    </a:lnTo>
                    <a:lnTo>
                      <a:pt x="15250" y="61909"/>
                    </a:lnTo>
                    <a:lnTo>
                      <a:pt x="13625" y="62378"/>
                    </a:lnTo>
                    <a:lnTo>
                      <a:pt x="12490" y="62333"/>
                    </a:lnTo>
                    <a:lnTo>
                      <a:pt x="11376" y="61660"/>
                    </a:lnTo>
                    <a:lnTo>
                      <a:pt x="13153" y="60088"/>
                    </a:lnTo>
                    <a:lnTo>
                      <a:pt x="10862" y="59718"/>
                    </a:lnTo>
                    <a:lnTo>
                      <a:pt x="8542" y="60027"/>
                    </a:lnTo>
                    <a:lnTo>
                      <a:pt x="6611" y="59551"/>
                    </a:lnTo>
                    <a:lnTo>
                      <a:pt x="6551" y="58564"/>
                    </a:lnTo>
                    <a:lnTo>
                      <a:pt x="7426" y="57579"/>
                    </a:lnTo>
                    <a:lnTo>
                      <a:pt x="6279" y="56644"/>
                    </a:lnTo>
                    <a:lnTo>
                      <a:pt x="6042" y="55462"/>
                    </a:lnTo>
                    <a:lnTo>
                      <a:pt x="7264" y="54881"/>
                    </a:lnTo>
                    <a:lnTo>
                      <a:pt x="8599" y="55074"/>
                    </a:lnTo>
                    <a:lnTo>
                      <a:pt x="11320" y="54199"/>
                    </a:lnTo>
                    <a:lnTo>
                      <a:pt x="14806" y="53774"/>
                    </a:lnTo>
                    <a:lnTo>
                      <a:pt x="11816" y="52911"/>
                    </a:lnTo>
                    <a:lnTo>
                      <a:pt x="10625" y="52171"/>
                    </a:lnTo>
                    <a:lnTo>
                      <a:pt x="10568" y="51038"/>
                    </a:lnTo>
                    <a:lnTo>
                      <a:pt x="10805" y="50068"/>
                    </a:lnTo>
                    <a:lnTo>
                      <a:pt x="14266" y="48427"/>
                    </a:lnTo>
                    <a:lnTo>
                      <a:pt x="17955" y="47703"/>
                    </a:lnTo>
                    <a:lnTo>
                      <a:pt x="17683" y="46621"/>
                    </a:lnTo>
                    <a:lnTo>
                      <a:pt x="17941" y="45450"/>
                    </a:lnTo>
                    <a:lnTo>
                      <a:pt x="14212" y="45112"/>
                    </a:lnTo>
                    <a:lnTo>
                      <a:pt x="10529" y="45938"/>
                    </a:lnTo>
                    <a:lnTo>
                      <a:pt x="10923" y="43700"/>
                    </a:lnTo>
                    <a:lnTo>
                      <a:pt x="11805" y="41678"/>
                    </a:lnTo>
                    <a:lnTo>
                      <a:pt x="11979" y="40343"/>
                    </a:lnTo>
                    <a:lnTo>
                      <a:pt x="11803" y="38914"/>
                    </a:lnTo>
                    <a:lnTo>
                      <a:pt x="10078" y="39525"/>
                    </a:lnTo>
                    <a:lnTo>
                      <a:pt x="9876" y="37509"/>
                    </a:lnTo>
                    <a:lnTo>
                      <a:pt x="9135" y="36125"/>
                    </a:lnTo>
                    <a:lnTo>
                      <a:pt x="6580" y="37078"/>
                    </a:lnTo>
                    <a:lnTo>
                      <a:pt x="6646" y="35252"/>
                    </a:lnTo>
                    <a:lnTo>
                      <a:pt x="7382" y="33975"/>
                    </a:lnTo>
                    <a:lnTo>
                      <a:pt x="8718" y="33420"/>
                    </a:lnTo>
                    <a:lnTo>
                      <a:pt x="10045" y="33661"/>
                    </a:lnTo>
                    <a:lnTo>
                      <a:pt x="12508" y="33637"/>
                    </a:lnTo>
                    <a:lnTo>
                      <a:pt x="14883" y="32677"/>
                    </a:lnTo>
                    <a:lnTo>
                      <a:pt x="18307" y="32430"/>
                    </a:lnTo>
                    <a:lnTo>
                      <a:pt x="23764" y="32732"/>
                    </a:lnTo>
                    <a:lnTo>
                      <a:pt x="27515" y="35441"/>
                    </a:lnTo>
                    <a:lnTo>
                      <a:pt x="28483" y="34957"/>
                    </a:lnTo>
                    <a:lnTo>
                      <a:pt x="29983" y="33245"/>
                    </a:lnTo>
                    <a:lnTo>
                      <a:pt x="30687" y="33056"/>
                    </a:lnTo>
                    <a:lnTo>
                      <a:pt x="36340" y="33802"/>
                    </a:lnTo>
                    <a:lnTo>
                      <a:pt x="39851" y="34787"/>
                    </a:lnTo>
                    <a:lnTo>
                      <a:pt x="40790" y="34480"/>
                    </a:lnTo>
                    <a:lnTo>
                      <a:pt x="40283" y="32580"/>
                    </a:lnTo>
                    <a:lnTo>
                      <a:pt x="39074" y="31262"/>
                    </a:lnTo>
                    <a:lnTo>
                      <a:pt x="40593" y="29534"/>
                    </a:lnTo>
                    <a:lnTo>
                      <a:pt x="42438" y="28363"/>
                    </a:lnTo>
                    <a:lnTo>
                      <a:pt x="43671" y="27779"/>
                    </a:lnTo>
                    <a:lnTo>
                      <a:pt x="46518" y="27053"/>
                    </a:lnTo>
                    <a:lnTo>
                      <a:pt x="47759" y="26369"/>
                    </a:lnTo>
                    <a:lnTo>
                      <a:pt x="48586" y="24143"/>
                    </a:lnTo>
                    <a:lnTo>
                      <a:pt x="49902" y="22287"/>
                    </a:lnTo>
                    <a:lnTo>
                      <a:pt x="42758" y="23252"/>
                    </a:lnTo>
                    <a:lnTo>
                      <a:pt x="35961" y="21052"/>
                    </a:lnTo>
                    <a:lnTo>
                      <a:pt x="37039" y="19495"/>
                    </a:lnTo>
                    <a:lnTo>
                      <a:pt x="38474" y="18612"/>
                    </a:lnTo>
                    <a:lnTo>
                      <a:pt x="40950" y="17935"/>
                    </a:lnTo>
                    <a:lnTo>
                      <a:pt x="41185" y="17122"/>
                    </a:lnTo>
                    <a:lnTo>
                      <a:pt x="42438" y="16446"/>
                    </a:lnTo>
                    <a:lnTo>
                      <a:pt x="44510" y="14669"/>
                    </a:lnTo>
                    <a:lnTo>
                      <a:pt x="43749" y="12346"/>
                    </a:lnTo>
                    <a:lnTo>
                      <a:pt x="44157" y="10646"/>
                    </a:lnTo>
                    <a:lnTo>
                      <a:pt x="45649" y="9537"/>
                    </a:lnTo>
                    <a:lnTo>
                      <a:pt x="46116" y="7945"/>
                    </a:lnTo>
                    <a:lnTo>
                      <a:pt x="46781" y="6772"/>
                    </a:lnTo>
                    <a:lnTo>
                      <a:pt x="49808" y="6352"/>
                    </a:lnTo>
                    <a:lnTo>
                      <a:pt x="52718" y="5261"/>
                    </a:lnTo>
                    <a:lnTo>
                      <a:pt x="53769" y="5367"/>
                    </a:lnTo>
                    <a:lnTo>
                      <a:pt x="57205" y="5115"/>
                    </a:lnTo>
                    <a:lnTo>
                      <a:pt x="58369" y="5555"/>
                    </a:lnTo>
                    <a:lnTo>
                      <a:pt x="58104" y="3626"/>
                    </a:lnTo>
                    <a:lnTo>
                      <a:pt x="60214" y="3375"/>
                    </a:lnTo>
                    <a:lnTo>
                      <a:pt x="61039" y="3760"/>
                    </a:lnTo>
                    <a:lnTo>
                      <a:pt x="61402" y="5127"/>
                    </a:lnTo>
                    <a:lnTo>
                      <a:pt x="62361" y="5999"/>
                    </a:lnTo>
                    <a:lnTo>
                      <a:pt x="62657" y="7513"/>
                    </a:lnTo>
                    <a:lnTo>
                      <a:pt x="62014" y="8682"/>
                    </a:lnTo>
                    <a:lnTo>
                      <a:pt x="60940" y="9582"/>
                    </a:lnTo>
                    <a:lnTo>
                      <a:pt x="61922" y="10503"/>
                    </a:lnTo>
                    <a:lnTo>
                      <a:pt x="60399" y="12166"/>
                    </a:lnTo>
                    <a:lnTo>
                      <a:pt x="62043" y="11458"/>
                    </a:lnTo>
                    <a:lnTo>
                      <a:pt x="64386" y="9829"/>
                    </a:lnTo>
                    <a:lnTo>
                      <a:pt x="64265" y="8496"/>
                    </a:lnTo>
                    <a:lnTo>
                      <a:pt x="63866" y="6820"/>
                    </a:lnTo>
                    <a:lnTo>
                      <a:pt x="63214" y="5307"/>
                    </a:lnTo>
                    <a:lnTo>
                      <a:pt x="63514" y="3639"/>
                    </a:lnTo>
                    <a:lnTo>
                      <a:pt x="64831" y="2595"/>
                    </a:lnTo>
                    <a:lnTo>
                      <a:pt x="68293" y="2070"/>
                    </a:lnTo>
                    <a:lnTo>
                      <a:pt x="66873" y="174"/>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44" name="ee4p_IT_1_15912"/>
              <p:cNvSpPr>
                <a:spLocks noChangeAspect="1"/>
              </p:cNvSpPr>
              <p:nvPr>
                <p:custDataLst>
                  <p:tags r:id="rId22"/>
                </p:custDataLst>
              </p:nvPr>
            </p:nvSpPr>
            <p:spPr>
              <a:xfrm>
                <a:off x="4488825" y="5317667"/>
                <a:ext cx="653384" cy="636877"/>
              </a:xfrm>
              <a:custGeom>
                <a:avLst/>
                <a:gdLst>
                  <a:gd name="connsiteX0" fmla="*/ 83300 w 164820"/>
                  <a:gd name="connsiteY0" fmla="*/ 156716 h 160656"/>
                  <a:gd name="connsiteX1" fmla="*/ 84985 w 164820"/>
                  <a:gd name="connsiteY1" fmla="*/ 157277 h 160656"/>
                  <a:gd name="connsiteX2" fmla="*/ 85512 w 164820"/>
                  <a:gd name="connsiteY2" fmla="*/ 158410 h 160656"/>
                  <a:gd name="connsiteX3" fmla="*/ 85583 w 164820"/>
                  <a:gd name="connsiteY3" fmla="*/ 158900 h 160656"/>
                  <a:gd name="connsiteX4" fmla="*/ 84523 w 164820"/>
                  <a:gd name="connsiteY4" fmla="*/ 159180 h 160656"/>
                  <a:gd name="connsiteX5" fmla="*/ 83137 w 164820"/>
                  <a:gd name="connsiteY5" fmla="*/ 158308 h 160656"/>
                  <a:gd name="connsiteX6" fmla="*/ 83044 w 164820"/>
                  <a:gd name="connsiteY6" fmla="*/ 157083 h 160656"/>
                  <a:gd name="connsiteX7" fmla="*/ 163353 w 164820"/>
                  <a:gd name="connsiteY7" fmla="*/ 119599 h 160656"/>
                  <a:gd name="connsiteX8" fmla="*/ 164820 w 164820"/>
                  <a:gd name="connsiteY8" fmla="*/ 120327 h 160656"/>
                  <a:gd name="connsiteX9" fmla="*/ 163535 w 164820"/>
                  <a:gd name="connsiteY9" fmla="*/ 121541 h 160656"/>
                  <a:gd name="connsiteX10" fmla="*/ 162038 w 164820"/>
                  <a:gd name="connsiteY10" fmla="*/ 124459 h 160656"/>
                  <a:gd name="connsiteX11" fmla="*/ 161304 w 164820"/>
                  <a:gd name="connsiteY11" fmla="*/ 125580 h 160656"/>
                  <a:gd name="connsiteX12" fmla="*/ 155970 w 164820"/>
                  <a:gd name="connsiteY12" fmla="*/ 132706 h 160656"/>
                  <a:gd name="connsiteX13" fmla="*/ 155359 w 164820"/>
                  <a:gd name="connsiteY13" fmla="*/ 134350 h 160656"/>
                  <a:gd name="connsiteX14" fmla="*/ 154984 w 164820"/>
                  <a:gd name="connsiteY14" fmla="*/ 136135 h 160656"/>
                  <a:gd name="connsiteX15" fmla="*/ 154431 w 164820"/>
                  <a:gd name="connsiteY15" fmla="*/ 137699 h 160656"/>
                  <a:gd name="connsiteX16" fmla="*/ 153683 w 164820"/>
                  <a:gd name="connsiteY16" fmla="*/ 139172 h 160656"/>
                  <a:gd name="connsiteX17" fmla="*/ 152986 w 164820"/>
                  <a:gd name="connsiteY17" fmla="*/ 141044 h 160656"/>
                  <a:gd name="connsiteX18" fmla="*/ 153122 w 164820"/>
                  <a:gd name="connsiteY18" fmla="*/ 143164 h 160656"/>
                  <a:gd name="connsiteX19" fmla="*/ 153373 w 164820"/>
                  <a:gd name="connsiteY19" fmla="*/ 144204 h 160656"/>
                  <a:gd name="connsiteX20" fmla="*/ 154014 w 164820"/>
                  <a:gd name="connsiteY20" fmla="*/ 144885 h 160656"/>
                  <a:gd name="connsiteX21" fmla="*/ 155068 w 164820"/>
                  <a:gd name="connsiteY21" fmla="*/ 145526 h 160656"/>
                  <a:gd name="connsiteX22" fmla="*/ 155877 w 164820"/>
                  <a:gd name="connsiteY22" fmla="*/ 146508 h 160656"/>
                  <a:gd name="connsiteX23" fmla="*/ 154636 w 164820"/>
                  <a:gd name="connsiteY23" fmla="*/ 147403 h 160656"/>
                  <a:gd name="connsiteX24" fmla="*/ 156005 w 164820"/>
                  <a:gd name="connsiteY24" fmla="*/ 149197 h 160656"/>
                  <a:gd name="connsiteX25" fmla="*/ 157169 w 164820"/>
                  <a:gd name="connsiteY25" fmla="*/ 150262 h 160656"/>
                  <a:gd name="connsiteX26" fmla="*/ 157324 w 164820"/>
                  <a:gd name="connsiteY26" fmla="*/ 151324 h 160656"/>
                  <a:gd name="connsiteX27" fmla="*/ 157298 w 164820"/>
                  <a:gd name="connsiteY27" fmla="*/ 152389 h 160656"/>
                  <a:gd name="connsiteX28" fmla="*/ 154880 w 164820"/>
                  <a:gd name="connsiteY28" fmla="*/ 154385 h 160656"/>
                  <a:gd name="connsiteX29" fmla="*/ 153934 w 164820"/>
                  <a:gd name="connsiteY29" fmla="*/ 155483 h 160656"/>
                  <a:gd name="connsiteX30" fmla="*/ 153347 w 164820"/>
                  <a:gd name="connsiteY30" fmla="*/ 156812 h 160656"/>
                  <a:gd name="connsiteX31" fmla="*/ 153092 w 164820"/>
                  <a:gd name="connsiteY31" fmla="*/ 158184 h 160656"/>
                  <a:gd name="connsiteX32" fmla="*/ 153357 w 164820"/>
                  <a:gd name="connsiteY32" fmla="*/ 159422 h 160656"/>
                  <a:gd name="connsiteX33" fmla="*/ 153275 w 164820"/>
                  <a:gd name="connsiteY33" fmla="*/ 160656 h 160656"/>
                  <a:gd name="connsiteX34" fmla="*/ 150840 w 164820"/>
                  <a:gd name="connsiteY34" fmla="*/ 160502 h 160656"/>
                  <a:gd name="connsiteX35" fmla="*/ 148346 w 164820"/>
                  <a:gd name="connsiteY35" fmla="*/ 159750 h 160656"/>
                  <a:gd name="connsiteX36" fmla="*/ 145832 w 164820"/>
                  <a:gd name="connsiteY36" fmla="*/ 160083 h 160656"/>
                  <a:gd name="connsiteX37" fmla="*/ 142258 w 164820"/>
                  <a:gd name="connsiteY37" fmla="*/ 158657 h 160656"/>
                  <a:gd name="connsiteX38" fmla="*/ 140956 w 164820"/>
                  <a:gd name="connsiteY38" fmla="*/ 158399 h 160656"/>
                  <a:gd name="connsiteX39" fmla="*/ 139771 w 164820"/>
                  <a:gd name="connsiteY39" fmla="*/ 157843 h 160656"/>
                  <a:gd name="connsiteX40" fmla="*/ 136795 w 164820"/>
                  <a:gd name="connsiteY40" fmla="*/ 153418 h 160656"/>
                  <a:gd name="connsiteX41" fmla="*/ 134402 w 164820"/>
                  <a:gd name="connsiteY41" fmla="*/ 151546 h 160656"/>
                  <a:gd name="connsiteX42" fmla="*/ 131835 w 164820"/>
                  <a:gd name="connsiteY42" fmla="*/ 150090 h 160656"/>
                  <a:gd name="connsiteX43" fmla="*/ 129211 w 164820"/>
                  <a:gd name="connsiteY43" fmla="*/ 150001 h 160656"/>
                  <a:gd name="connsiteX44" fmla="*/ 126583 w 164820"/>
                  <a:gd name="connsiteY44" fmla="*/ 150167 h 160656"/>
                  <a:gd name="connsiteX45" fmla="*/ 124264 w 164820"/>
                  <a:gd name="connsiteY45" fmla="*/ 149269 h 160656"/>
                  <a:gd name="connsiteX46" fmla="*/ 119544 w 164820"/>
                  <a:gd name="connsiteY46" fmla="*/ 146257 h 160656"/>
                  <a:gd name="connsiteX47" fmla="*/ 114542 w 164820"/>
                  <a:gd name="connsiteY47" fmla="*/ 143846 h 160656"/>
                  <a:gd name="connsiteX48" fmla="*/ 112420 w 164820"/>
                  <a:gd name="connsiteY48" fmla="*/ 142274 h 160656"/>
                  <a:gd name="connsiteX49" fmla="*/ 111450 w 164820"/>
                  <a:gd name="connsiteY49" fmla="*/ 141217 h 160656"/>
                  <a:gd name="connsiteX50" fmla="*/ 110319 w 164820"/>
                  <a:gd name="connsiteY50" fmla="*/ 140515 h 160656"/>
                  <a:gd name="connsiteX51" fmla="*/ 107453 w 164820"/>
                  <a:gd name="connsiteY51" fmla="*/ 139819 h 160656"/>
                  <a:gd name="connsiteX52" fmla="*/ 104884 w 164820"/>
                  <a:gd name="connsiteY52" fmla="*/ 138186 h 160656"/>
                  <a:gd name="connsiteX53" fmla="*/ 103713 w 164820"/>
                  <a:gd name="connsiteY53" fmla="*/ 138066 h 160656"/>
                  <a:gd name="connsiteX54" fmla="*/ 101195 w 164820"/>
                  <a:gd name="connsiteY54" fmla="*/ 138265 h 160656"/>
                  <a:gd name="connsiteX55" fmla="*/ 99906 w 164820"/>
                  <a:gd name="connsiteY55" fmla="*/ 138152 h 160656"/>
                  <a:gd name="connsiteX56" fmla="*/ 98606 w 164820"/>
                  <a:gd name="connsiteY56" fmla="*/ 137577 h 160656"/>
                  <a:gd name="connsiteX57" fmla="*/ 96097 w 164820"/>
                  <a:gd name="connsiteY57" fmla="*/ 135655 h 160656"/>
                  <a:gd name="connsiteX58" fmla="*/ 94497 w 164820"/>
                  <a:gd name="connsiteY58" fmla="*/ 132988 h 160656"/>
                  <a:gd name="connsiteX59" fmla="*/ 94080 w 164820"/>
                  <a:gd name="connsiteY59" fmla="*/ 131811 h 160656"/>
                  <a:gd name="connsiteX60" fmla="*/ 95214 w 164820"/>
                  <a:gd name="connsiteY60" fmla="*/ 128764 h 160656"/>
                  <a:gd name="connsiteX61" fmla="*/ 96559 w 164820"/>
                  <a:gd name="connsiteY61" fmla="*/ 125837 h 160656"/>
                  <a:gd name="connsiteX62" fmla="*/ 97753 w 164820"/>
                  <a:gd name="connsiteY62" fmla="*/ 125015 h 160656"/>
                  <a:gd name="connsiteX63" fmla="*/ 99140 w 164820"/>
                  <a:gd name="connsiteY63" fmla="*/ 124426 h 160656"/>
                  <a:gd name="connsiteX64" fmla="*/ 99980 w 164820"/>
                  <a:gd name="connsiteY64" fmla="*/ 123559 h 160656"/>
                  <a:gd name="connsiteX65" fmla="*/ 100688 w 164820"/>
                  <a:gd name="connsiteY65" fmla="*/ 122497 h 160656"/>
                  <a:gd name="connsiteX66" fmla="*/ 103260 w 164820"/>
                  <a:gd name="connsiteY66" fmla="*/ 125560 h 160656"/>
                  <a:gd name="connsiteX67" fmla="*/ 104411 w 164820"/>
                  <a:gd name="connsiteY67" fmla="*/ 126300 h 160656"/>
                  <a:gd name="connsiteX68" fmla="*/ 105577 w 164820"/>
                  <a:gd name="connsiteY68" fmla="*/ 126135 h 160656"/>
                  <a:gd name="connsiteX69" fmla="*/ 107645 w 164820"/>
                  <a:gd name="connsiteY69" fmla="*/ 125038 h 160656"/>
                  <a:gd name="connsiteX70" fmla="*/ 107818 w 164820"/>
                  <a:gd name="connsiteY70" fmla="*/ 123836 h 160656"/>
                  <a:gd name="connsiteX71" fmla="*/ 110098 w 164820"/>
                  <a:gd name="connsiteY71" fmla="*/ 122311 h 160656"/>
                  <a:gd name="connsiteX72" fmla="*/ 112999 w 164820"/>
                  <a:gd name="connsiteY72" fmla="*/ 122282 h 160656"/>
                  <a:gd name="connsiteX73" fmla="*/ 114337 w 164820"/>
                  <a:gd name="connsiteY73" fmla="*/ 122562 h 160656"/>
                  <a:gd name="connsiteX74" fmla="*/ 115041 w 164820"/>
                  <a:gd name="connsiteY74" fmla="*/ 123941 h 160656"/>
                  <a:gd name="connsiteX75" fmla="*/ 116147 w 164820"/>
                  <a:gd name="connsiteY75" fmla="*/ 124366 h 160656"/>
                  <a:gd name="connsiteX76" fmla="*/ 117425 w 164820"/>
                  <a:gd name="connsiteY76" fmla="*/ 124549 h 160656"/>
                  <a:gd name="connsiteX77" fmla="*/ 121632 w 164820"/>
                  <a:gd name="connsiteY77" fmla="*/ 127175 h 160656"/>
                  <a:gd name="connsiteX78" fmla="*/ 122811 w 164820"/>
                  <a:gd name="connsiteY78" fmla="*/ 127603 h 160656"/>
                  <a:gd name="connsiteX79" fmla="*/ 124005 w 164820"/>
                  <a:gd name="connsiteY79" fmla="*/ 127676 h 160656"/>
                  <a:gd name="connsiteX80" fmla="*/ 127272 w 164820"/>
                  <a:gd name="connsiteY80" fmla="*/ 126574 h 160656"/>
                  <a:gd name="connsiteX81" fmla="*/ 129779 w 164820"/>
                  <a:gd name="connsiteY81" fmla="*/ 126155 h 160656"/>
                  <a:gd name="connsiteX82" fmla="*/ 135035 w 164820"/>
                  <a:gd name="connsiteY82" fmla="*/ 126762 h 160656"/>
                  <a:gd name="connsiteX83" fmla="*/ 137877 w 164820"/>
                  <a:gd name="connsiteY83" fmla="*/ 126102 h 160656"/>
                  <a:gd name="connsiteX84" fmla="*/ 139861 w 164820"/>
                  <a:gd name="connsiteY84" fmla="*/ 126027 h 160656"/>
                  <a:gd name="connsiteX85" fmla="*/ 142753 w 164820"/>
                  <a:gd name="connsiteY85" fmla="*/ 125012 h 160656"/>
                  <a:gd name="connsiteX86" fmla="*/ 144975 w 164820"/>
                  <a:gd name="connsiteY86" fmla="*/ 123326 h 160656"/>
                  <a:gd name="connsiteX87" fmla="*/ 146134 w 164820"/>
                  <a:gd name="connsiteY87" fmla="*/ 122910 h 160656"/>
                  <a:gd name="connsiteX88" fmla="*/ 147378 w 164820"/>
                  <a:gd name="connsiteY88" fmla="*/ 122790 h 160656"/>
                  <a:gd name="connsiteX89" fmla="*/ 150386 w 164820"/>
                  <a:gd name="connsiteY89" fmla="*/ 122895 h 160656"/>
                  <a:gd name="connsiteX90" fmla="*/ 153411 w 164820"/>
                  <a:gd name="connsiteY90" fmla="*/ 123276 h 160656"/>
                  <a:gd name="connsiteX91" fmla="*/ 154679 w 164820"/>
                  <a:gd name="connsiteY91" fmla="*/ 122882 h 160656"/>
                  <a:gd name="connsiteX92" fmla="*/ 155739 w 164820"/>
                  <a:gd name="connsiteY92" fmla="*/ 121779 h 160656"/>
                  <a:gd name="connsiteX93" fmla="*/ 156968 w 164820"/>
                  <a:gd name="connsiteY93" fmla="*/ 121282 h 160656"/>
                  <a:gd name="connsiteX94" fmla="*/ 158320 w 164820"/>
                  <a:gd name="connsiteY94" fmla="*/ 121617 h 160656"/>
                  <a:gd name="connsiteX95" fmla="*/ 161813 w 164820"/>
                  <a:gd name="connsiteY95" fmla="*/ 119728 h 160656"/>
                  <a:gd name="connsiteX96" fmla="*/ 4111 w 164820"/>
                  <a:gd name="connsiteY96" fmla="*/ 98453 h 160656"/>
                  <a:gd name="connsiteX97" fmla="*/ 5744 w 164820"/>
                  <a:gd name="connsiteY97" fmla="*/ 99107 h 160656"/>
                  <a:gd name="connsiteX98" fmla="*/ 6590 w 164820"/>
                  <a:gd name="connsiteY98" fmla="*/ 99705 h 160656"/>
                  <a:gd name="connsiteX99" fmla="*/ 5321 w 164820"/>
                  <a:gd name="connsiteY99" fmla="*/ 102261 h 160656"/>
                  <a:gd name="connsiteX100" fmla="*/ 3982 w 164820"/>
                  <a:gd name="connsiteY100" fmla="*/ 100451 h 160656"/>
                  <a:gd name="connsiteX101" fmla="*/ 3930 w 164820"/>
                  <a:gd name="connsiteY101" fmla="*/ 98896 h 160656"/>
                  <a:gd name="connsiteX102" fmla="*/ 125825 w 164820"/>
                  <a:gd name="connsiteY102" fmla="*/ 55558 h 160656"/>
                  <a:gd name="connsiteX103" fmla="*/ 127836 w 164820"/>
                  <a:gd name="connsiteY103" fmla="*/ 56147 h 160656"/>
                  <a:gd name="connsiteX104" fmla="*/ 127808 w 164820"/>
                  <a:gd name="connsiteY104" fmla="*/ 56704 h 160656"/>
                  <a:gd name="connsiteX105" fmla="*/ 127309 w 164820"/>
                  <a:gd name="connsiteY105" fmla="*/ 57033 h 160656"/>
                  <a:gd name="connsiteX106" fmla="*/ 126322 w 164820"/>
                  <a:gd name="connsiteY106" fmla="*/ 57260 h 160656"/>
                  <a:gd name="connsiteX107" fmla="*/ 125747 w 164820"/>
                  <a:gd name="connsiteY107" fmla="*/ 56951 h 160656"/>
                  <a:gd name="connsiteX108" fmla="*/ 125434 w 164820"/>
                  <a:gd name="connsiteY108" fmla="*/ 56549 h 160656"/>
                  <a:gd name="connsiteX109" fmla="*/ 3081 w 164820"/>
                  <a:gd name="connsiteY109" fmla="*/ 46092 h 160656"/>
                  <a:gd name="connsiteX110" fmla="*/ 3602 w 164820"/>
                  <a:gd name="connsiteY110" fmla="*/ 46625 h 160656"/>
                  <a:gd name="connsiteX111" fmla="*/ 3053 w 164820"/>
                  <a:gd name="connsiteY111" fmla="*/ 47648 h 160656"/>
                  <a:gd name="connsiteX112" fmla="*/ 2326 w 164820"/>
                  <a:gd name="connsiteY112" fmla="*/ 48251 h 160656"/>
                  <a:gd name="connsiteX113" fmla="*/ 1589 w 164820"/>
                  <a:gd name="connsiteY113" fmla="*/ 49454 h 160656"/>
                  <a:gd name="connsiteX114" fmla="*/ 549 w 164820"/>
                  <a:gd name="connsiteY114" fmla="*/ 49366 h 160656"/>
                  <a:gd name="connsiteX115" fmla="*/ 955 w 164820"/>
                  <a:gd name="connsiteY115" fmla="*/ 48476 h 160656"/>
                  <a:gd name="connsiteX116" fmla="*/ 1913 w 164820"/>
                  <a:gd name="connsiteY116" fmla="*/ 46691 h 160656"/>
                  <a:gd name="connsiteX117" fmla="*/ 23164 w 164820"/>
                  <a:gd name="connsiteY117" fmla="*/ 42529 h 160656"/>
                  <a:gd name="connsiteX118" fmla="*/ 24371 w 164820"/>
                  <a:gd name="connsiteY118" fmla="*/ 43990 h 160656"/>
                  <a:gd name="connsiteX119" fmla="*/ 25869 w 164820"/>
                  <a:gd name="connsiteY119" fmla="*/ 44142 h 160656"/>
                  <a:gd name="connsiteX120" fmla="*/ 28178 w 164820"/>
                  <a:gd name="connsiteY120" fmla="*/ 45347 h 160656"/>
                  <a:gd name="connsiteX121" fmla="*/ 29174 w 164820"/>
                  <a:gd name="connsiteY121" fmla="*/ 46500 h 160656"/>
                  <a:gd name="connsiteX122" fmla="*/ 30026 w 164820"/>
                  <a:gd name="connsiteY122" fmla="*/ 47888 h 160656"/>
                  <a:gd name="connsiteX123" fmla="*/ 30842 w 164820"/>
                  <a:gd name="connsiteY123" fmla="*/ 48496 h 160656"/>
                  <a:gd name="connsiteX124" fmla="*/ 31719 w 164820"/>
                  <a:gd name="connsiteY124" fmla="*/ 48845 h 160656"/>
                  <a:gd name="connsiteX125" fmla="*/ 31849 w 164820"/>
                  <a:gd name="connsiteY125" fmla="*/ 49171 h 160656"/>
                  <a:gd name="connsiteX126" fmla="*/ 31154 w 164820"/>
                  <a:gd name="connsiteY126" fmla="*/ 49497 h 160656"/>
                  <a:gd name="connsiteX127" fmla="*/ 30357 w 164820"/>
                  <a:gd name="connsiteY127" fmla="*/ 51084 h 160656"/>
                  <a:gd name="connsiteX128" fmla="*/ 30806 w 164820"/>
                  <a:gd name="connsiteY128" fmla="*/ 51541 h 160656"/>
                  <a:gd name="connsiteX129" fmla="*/ 32088 w 164820"/>
                  <a:gd name="connsiteY129" fmla="*/ 52401 h 160656"/>
                  <a:gd name="connsiteX130" fmla="*/ 33194 w 164820"/>
                  <a:gd name="connsiteY130" fmla="*/ 54080 h 160656"/>
                  <a:gd name="connsiteX131" fmla="*/ 35677 w 164820"/>
                  <a:gd name="connsiteY131" fmla="*/ 60951 h 160656"/>
                  <a:gd name="connsiteX132" fmla="*/ 35919 w 164820"/>
                  <a:gd name="connsiteY132" fmla="*/ 62435 h 160656"/>
                  <a:gd name="connsiteX133" fmla="*/ 35423 w 164820"/>
                  <a:gd name="connsiteY133" fmla="*/ 63955 h 160656"/>
                  <a:gd name="connsiteX134" fmla="*/ 34790 w 164820"/>
                  <a:gd name="connsiteY134" fmla="*/ 65033 h 160656"/>
                  <a:gd name="connsiteX135" fmla="*/ 32330 w 164820"/>
                  <a:gd name="connsiteY135" fmla="*/ 68482 h 160656"/>
                  <a:gd name="connsiteX136" fmla="*/ 32695 w 164820"/>
                  <a:gd name="connsiteY136" fmla="*/ 71334 h 160656"/>
                  <a:gd name="connsiteX137" fmla="*/ 33609 w 164820"/>
                  <a:gd name="connsiteY137" fmla="*/ 73095 h 160656"/>
                  <a:gd name="connsiteX138" fmla="*/ 33740 w 164820"/>
                  <a:gd name="connsiteY138" fmla="*/ 75044 h 160656"/>
                  <a:gd name="connsiteX139" fmla="*/ 33283 w 164820"/>
                  <a:gd name="connsiteY139" fmla="*/ 77460 h 160656"/>
                  <a:gd name="connsiteX140" fmla="*/ 31756 w 164820"/>
                  <a:gd name="connsiteY140" fmla="*/ 92276 h 160656"/>
                  <a:gd name="connsiteX141" fmla="*/ 31018 w 164820"/>
                  <a:gd name="connsiteY141" fmla="*/ 94889 h 160656"/>
                  <a:gd name="connsiteX142" fmla="*/ 30551 w 164820"/>
                  <a:gd name="connsiteY142" fmla="*/ 97156 h 160656"/>
                  <a:gd name="connsiteX143" fmla="*/ 28867 w 164820"/>
                  <a:gd name="connsiteY143" fmla="*/ 97841 h 160656"/>
                  <a:gd name="connsiteX144" fmla="*/ 26694 w 164820"/>
                  <a:gd name="connsiteY144" fmla="*/ 97117 h 160656"/>
                  <a:gd name="connsiteX145" fmla="*/ 23954 w 164820"/>
                  <a:gd name="connsiteY145" fmla="*/ 95841 h 160656"/>
                  <a:gd name="connsiteX146" fmla="*/ 22689 w 164820"/>
                  <a:gd name="connsiteY146" fmla="*/ 95918 h 160656"/>
                  <a:gd name="connsiteX147" fmla="*/ 21415 w 164820"/>
                  <a:gd name="connsiteY147" fmla="*/ 96354 h 160656"/>
                  <a:gd name="connsiteX148" fmla="*/ 20363 w 164820"/>
                  <a:gd name="connsiteY148" fmla="*/ 95984 h 160656"/>
                  <a:gd name="connsiteX149" fmla="*/ 19359 w 164820"/>
                  <a:gd name="connsiteY149" fmla="*/ 95262 h 160656"/>
                  <a:gd name="connsiteX150" fmla="*/ 18614 w 164820"/>
                  <a:gd name="connsiteY150" fmla="*/ 100332 h 160656"/>
                  <a:gd name="connsiteX151" fmla="*/ 17375 w 164820"/>
                  <a:gd name="connsiteY151" fmla="*/ 102389 h 160656"/>
                  <a:gd name="connsiteX152" fmla="*/ 15489 w 164820"/>
                  <a:gd name="connsiteY152" fmla="*/ 103702 h 160656"/>
                  <a:gd name="connsiteX153" fmla="*/ 13716 w 164820"/>
                  <a:gd name="connsiteY153" fmla="*/ 103785 h 160656"/>
                  <a:gd name="connsiteX154" fmla="*/ 11890 w 164820"/>
                  <a:gd name="connsiteY154" fmla="*/ 103345 h 160656"/>
                  <a:gd name="connsiteX155" fmla="*/ 10341 w 164820"/>
                  <a:gd name="connsiteY155" fmla="*/ 103349 h 160656"/>
                  <a:gd name="connsiteX156" fmla="*/ 9167 w 164820"/>
                  <a:gd name="connsiteY156" fmla="*/ 102373 h 160656"/>
                  <a:gd name="connsiteX157" fmla="*/ 8236 w 164820"/>
                  <a:gd name="connsiteY157" fmla="*/ 100667 h 160656"/>
                  <a:gd name="connsiteX158" fmla="*/ 6752 w 164820"/>
                  <a:gd name="connsiteY158" fmla="*/ 98593 h 160656"/>
                  <a:gd name="connsiteX159" fmla="*/ 5247 w 164820"/>
                  <a:gd name="connsiteY159" fmla="*/ 96128 h 160656"/>
                  <a:gd name="connsiteX160" fmla="*/ 5083 w 164820"/>
                  <a:gd name="connsiteY160" fmla="*/ 93898 h 160656"/>
                  <a:gd name="connsiteX161" fmla="*/ 4826 w 164820"/>
                  <a:gd name="connsiteY161" fmla="*/ 88975 h 160656"/>
                  <a:gd name="connsiteX162" fmla="*/ 5258 w 164820"/>
                  <a:gd name="connsiteY162" fmla="*/ 87899 h 160656"/>
                  <a:gd name="connsiteX163" fmla="*/ 5887 w 164820"/>
                  <a:gd name="connsiteY163" fmla="*/ 86867 h 160656"/>
                  <a:gd name="connsiteX164" fmla="*/ 6195 w 164820"/>
                  <a:gd name="connsiteY164" fmla="*/ 84661 h 160656"/>
                  <a:gd name="connsiteX165" fmla="*/ 5977 w 164820"/>
                  <a:gd name="connsiteY165" fmla="*/ 82737 h 160656"/>
                  <a:gd name="connsiteX166" fmla="*/ 6418 w 164820"/>
                  <a:gd name="connsiteY166" fmla="*/ 82050 h 160656"/>
                  <a:gd name="connsiteX167" fmla="*/ 7295 w 164820"/>
                  <a:gd name="connsiteY167" fmla="*/ 82737 h 160656"/>
                  <a:gd name="connsiteX168" fmla="*/ 7953 w 164820"/>
                  <a:gd name="connsiteY168" fmla="*/ 82479 h 160656"/>
                  <a:gd name="connsiteX169" fmla="*/ 7912 w 164820"/>
                  <a:gd name="connsiteY169" fmla="*/ 81488 h 160656"/>
                  <a:gd name="connsiteX170" fmla="*/ 8113 w 164820"/>
                  <a:gd name="connsiteY170" fmla="*/ 79678 h 160656"/>
                  <a:gd name="connsiteX171" fmla="*/ 6966 w 164820"/>
                  <a:gd name="connsiteY171" fmla="*/ 78161 h 160656"/>
                  <a:gd name="connsiteX172" fmla="*/ 5018 w 164820"/>
                  <a:gd name="connsiteY172" fmla="*/ 77646 h 160656"/>
                  <a:gd name="connsiteX173" fmla="*/ 4830 w 164820"/>
                  <a:gd name="connsiteY173" fmla="*/ 76058 h 160656"/>
                  <a:gd name="connsiteX174" fmla="*/ 5036 w 164820"/>
                  <a:gd name="connsiteY174" fmla="*/ 74507 h 160656"/>
                  <a:gd name="connsiteX175" fmla="*/ 6064 w 164820"/>
                  <a:gd name="connsiteY175" fmla="*/ 73465 h 160656"/>
                  <a:gd name="connsiteX176" fmla="*/ 6411 w 164820"/>
                  <a:gd name="connsiteY176" fmla="*/ 72079 h 160656"/>
                  <a:gd name="connsiteX177" fmla="*/ 6422 w 164820"/>
                  <a:gd name="connsiteY177" fmla="*/ 67848 h 160656"/>
                  <a:gd name="connsiteX178" fmla="*/ 5049 w 164820"/>
                  <a:gd name="connsiteY178" fmla="*/ 66288 h 160656"/>
                  <a:gd name="connsiteX179" fmla="*/ 4522 w 164820"/>
                  <a:gd name="connsiteY179" fmla="*/ 63924 h 160656"/>
                  <a:gd name="connsiteX180" fmla="*/ 3812 w 164820"/>
                  <a:gd name="connsiteY180" fmla="*/ 62409 h 160656"/>
                  <a:gd name="connsiteX181" fmla="*/ 2535 w 164820"/>
                  <a:gd name="connsiteY181" fmla="*/ 60887 h 160656"/>
                  <a:gd name="connsiteX182" fmla="*/ 1093 w 164820"/>
                  <a:gd name="connsiteY182" fmla="*/ 59647 h 160656"/>
                  <a:gd name="connsiteX183" fmla="*/ 201 w 164820"/>
                  <a:gd name="connsiteY183" fmla="*/ 58450 h 160656"/>
                  <a:gd name="connsiteX184" fmla="*/ 0 w 164820"/>
                  <a:gd name="connsiteY184" fmla="*/ 55316 h 160656"/>
                  <a:gd name="connsiteX185" fmla="*/ 507 w 164820"/>
                  <a:gd name="connsiteY185" fmla="*/ 52699 h 160656"/>
                  <a:gd name="connsiteX186" fmla="*/ 959 w 164820"/>
                  <a:gd name="connsiteY186" fmla="*/ 51578 h 160656"/>
                  <a:gd name="connsiteX187" fmla="*/ 1423 w 164820"/>
                  <a:gd name="connsiteY187" fmla="*/ 51744 h 160656"/>
                  <a:gd name="connsiteX188" fmla="*/ 2859 w 164820"/>
                  <a:gd name="connsiteY188" fmla="*/ 53045 h 160656"/>
                  <a:gd name="connsiteX189" fmla="*/ 4034 w 164820"/>
                  <a:gd name="connsiteY189" fmla="*/ 53339 h 160656"/>
                  <a:gd name="connsiteX190" fmla="*/ 6359 w 164820"/>
                  <a:gd name="connsiteY190" fmla="*/ 53654 h 160656"/>
                  <a:gd name="connsiteX191" fmla="*/ 8646 w 164820"/>
                  <a:gd name="connsiteY191" fmla="*/ 53238 h 160656"/>
                  <a:gd name="connsiteX192" fmla="*/ 11456 w 164820"/>
                  <a:gd name="connsiteY192" fmla="*/ 52053 h 160656"/>
                  <a:gd name="connsiteX193" fmla="*/ 14159 w 164820"/>
                  <a:gd name="connsiteY193" fmla="*/ 50617 h 160656"/>
                  <a:gd name="connsiteX194" fmla="*/ 18072 w 164820"/>
                  <a:gd name="connsiteY194" fmla="*/ 46395 h 160656"/>
                  <a:gd name="connsiteX195" fmla="*/ 20484 w 164820"/>
                  <a:gd name="connsiteY195" fmla="*/ 45537 h 160656"/>
                  <a:gd name="connsiteX196" fmla="*/ 21719 w 164820"/>
                  <a:gd name="connsiteY196" fmla="*/ 44425 h 160656"/>
                  <a:gd name="connsiteX197" fmla="*/ 22140 w 164820"/>
                  <a:gd name="connsiteY197" fmla="*/ 42922 h 160656"/>
                  <a:gd name="connsiteX198" fmla="*/ 48962 w 164820"/>
                  <a:gd name="connsiteY198" fmla="*/ 0 h 160656"/>
                  <a:gd name="connsiteX199" fmla="*/ 49696 w 164820"/>
                  <a:gd name="connsiteY199" fmla="*/ 1042 h 160656"/>
                  <a:gd name="connsiteX200" fmla="*/ 49782 w 164820"/>
                  <a:gd name="connsiteY200" fmla="*/ 1647 h 160656"/>
                  <a:gd name="connsiteX201" fmla="*/ 49290 w 164820"/>
                  <a:gd name="connsiteY201" fmla="*/ 2331 h 160656"/>
                  <a:gd name="connsiteX202" fmla="*/ 49497 w 164820"/>
                  <a:gd name="connsiteY202" fmla="*/ 3877 h 160656"/>
                  <a:gd name="connsiteX203" fmla="*/ 47647 w 164820"/>
                  <a:gd name="connsiteY203" fmla="*/ 2595 h 160656"/>
                  <a:gd name="connsiteX204" fmla="*/ 44846 w 164820"/>
                  <a:gd name="connsiteY204" fmla="*/ 3242 h 160656"/>
                  <a:gd name="connsiteX205" fmla="*/ 43127 w 164820"/>
                  <a:gd name="connsiteY205" fmla="*/ 3105 h 160656"/>
                  <a:gd name="connsiteX206" fmla="*/ 42652 w 164820"/>
                  <a:gd name="connsiteY206" fmla="*/ 1955 h 160656"/>
                  <a:gd name="connsiteX207" fmla="*/ 43045 w 164820"/>
                  <a:gd name="connsiteY207" fmla="*/ 1280 h 160656"/>
                  <a:gd name="connsiteX208" fmla="*/ 45714 w 164820"/>
                  <a:gd name="connsiteY208" fmla="*/ 1133 h 160656"/>
                  <a:gd name="connsiteX209" fmla="*/ 46543 w 164820"/>
                  <a:gd name="connsiteY209" fmla="*/ 804 h 160656"/>
                  <a:gd name="connsiteX210" fmla="*/ 48163 w 164820"/>
                  <a:gd name="connsiteY210" fmla="*/ 959 h 160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Lst>
                <a:rect l="l" t="t" r="r" b="b"/>
                <a:pathLst>
                  <a:path w="164820" h="160656">
                    <a:moveTo>
                      <a:pt x="83300" y="156716"/>
                    </a:moveTo>
                    <a:lnTo>
                      <a:pt x="84985" y="157277"/>
                    </a:lnTo>
                    <a:lnTo>
                      <a:pt x="85512" y="158410"/>
                    </a:lnTo>
                    <a:lnTo>
                      <a:pt x="85583" y="158900"/>
                    </a:lnTo>
                    <a:lnTo>
                      <a:pt x="84523" y="159180"/>
                    </a:lnTo>
                    <a:lnTo>
                      <a:pt x="83137" y="158308"/>
                    </a:lnTo>
                    <a:lnTo>
                      <a:pt x="83044" y="157083"/>
                    </a:lnTo>
                    <a:close/>
                    <a:moveTo>
                      <a:pt x="163353" y="119599"/>
                    </a:moveTo>
                    <a:lnTo>
                      <a:pt x="164820" y="120327"/>
                    </a:lnTo>
                    <a:lnTo>
                      <a:pt x="163535" y="121541"/>
                    </a:lnTo>
                    <a:lnTo>
                      <a:pt x="162038" y="124459"/>
                    </a:lnTo>
                    <a:lnTo>
                      <a:pt x="161304" y="125580"/>
                    </a:lnTo>
                    <a:lnTo>
                      <a:pt x="155970" y="132706"/>
                    </a:lnTo>
                    <a:lnTo>
                      <a:pt x="155359" y="134350"/>
                    </a:lnTo>
                    <a:lnTo>
                      <a:pt x="154984" y="136135"/>
                    </a:lnTo>
                    <a:lnTo>
                      <a:pt x="154431" y="137699"/>
                    </a:lnTo>
                    <a:lnTo>
                      <a:pt x="153683" y="139172"/>
                    </a:lnTo>
                    <a:lnTo>
                      <a:pt x="152986" y="141044"/>
                    </a:lnTo>
                    <a:lnTo>
                      <a:pt x="153122" y="143164"/>
                    </a:lnTo>
                    <a:lnTo>
                      <a:pt x="153373" y="144204"/>
                    </a:lnTo>
                    <a:lnTo>
                      <a:pt x="154014" y="144885"/>
                    </a:lnTo>
                    <a:lnTo>
                      <a:pt x="155068" y="145526"/>
                    </a:lnTo>
                    <a:lnTo>
                      <a:pt x="155877" y="146508"/>
                    </a:lnTo>
                    <a:lnTo>
                      <a:pt x="154636" y="147403"/>
                    </a:lnTo>
                    <a:lnTo>
                      <a:pt x="156005" y="149197"/>
                    </a:lnTo>
                    <a:lnTo>
                      <a:pt x="157169" y="150262"/>
                    </a:lnTo>
                    <a:lnTo>
                      <a:pt x="157324" y="151324"/>
                    </a:lnTo>
                    <a:lnTo>
                      <a:pt x="157298" y="152389"/>
                    </a:lnTo>
                    <a:lnTo>
                      <a:pt x="154880" y="154385"/>
                    </a:lnTo>
                    <a:lnTo>
                      <a:pt x="153934" y="155483"/>
                    </a:lnTo>
                    <a:lnTo>
                      <a:pt x="153347" y="156812"/>
                    </a:lnTo>
                    <a:lnTo>
                      <a:pt x="153092" y="158184"/>
                    </a:lnTo>
                    <a:lnTo>
                      <a:pt x="153357" y="159422"/>
                    </a:lnTo>
                    <a:lnTo>
                      <a:pt x="153275" y="160656"/>
                    </a:lnTo>
                    <a:lnTo>
                      <a:pt x="150840" y="160502"/>
                    </a:lnTo>
                    <a:lnTo>
                      <a:pt x="148346" y="159750"/>
                    </a:lnTo>
                    <a:lnTo>
                      <a:pt x="145832" y="160083"/>
                    </a:lnTo>
                    <a:lnTo>
                      <a:pt x="142258" y="158657"/>
                    </a:lnTo>
                    <a:lnTo>
                      <a:pt x="140956" y="158399"/>
                    </a:lnTo>
                    <a:lnTo>
                      <a:pt x="139771" y="157843"/>
                    </a:lnTo>
                    <a:lnTo>
                      <a:pt x="136795" y="153418"/>
                    </a:lnTo>
                    <a:lnTo>
                      <a:pt x="134402" y="151546"/>
                    </a:lnTo>
                    <a:lnTo>
                      <a:pt x="131835" y="150090"/>
                    </a:lnTo>
                    <a:lnTo>
                      <a:pt x="129211" y="150001"/>
                    </a:lnTo>
                    <a:lnTo>
                      <a:pt x="126583" y="150167"/>
                    </a:lnTo>
                    <a:lnTo>
                      <a:pt x="124264" y="149269"/>
                    </a:lnTo>
                    <a:lnTo>
                      <a:pt x="119544" y="146257"/>
                    </a:lnTo>
                    <a:lnTo>
                      <a:pt x="114542" y="143846"/>
                    </a:lnTo>
                    <a:lnTo>
                      <a:pt x="112420" y="142274"/>
                    </a:lnTo>
                    <a:lnTo>
                      <a:pt x="111450" y="141217"/>
                    </a:lnTo>
                    <a:lnTo>
                      <a:pt x="110319" y="140515"/>
                    </a:lnTo>
                    <a:lnTo>
                      <a:pt x="107453" y="139819"/>
                    </a:lnTo>
                    <a:lnTo>
                      <a:pt x="104884" y="138186"/>
                    </a:lnTo>
                    <a:lnTo>
                      <a:pt x="103713" y="138066"/>
                    </a:lnTo>
                    <a:lnTo>
                      <a:pt x="101195" y="138265"/>
                    </a:lnTo>
                    <a:lnTo>
                      <a:pt x="99906" y="138152"/>
                    </a:lnTo>
                    <a:lnTo>
                      <a:pt x="98606" y="137577"/>
                    </a:lnTo>
                    <a:lnTo>
                      <a:pt x="96097" y="135655"/>
                    </a:lnTo>
                    <a:lnTo>
                      <a:pt x="94497" y="132988"/>
                    </a:lnTo>
                    <a:lnTo>
                      <a:pt x="94080" y="131811"/>
                    </a:lnTo>
                    <a:lnTo>
                      <a:pt x="95214" y="128764"/>
                    </a:lnTo>
                    <a:lnTo>
                      <a:pt x="96559" y="125837"/>
                    </a:lnTo>
                    <a:lnTo>
                      <a:pt x="97753" y="125015"/>
                    </a:lnTo>
                    <a:lnTo>
                      <a:pt x="99140" y="124426"/>
                    </a:lnTo>
                    <a:lnTo>
                      <a:pt x="99980" y="123559"/>
                    </a:lnTo>
                    <a:lnTo>
                      <a:pt x="100688" y="122497"/>
                    </a:lnTo>
                    <a:lnTo>
                      <a:pt x="103260" y="125560"/>
                    </a:lnTo>
                    <a:lnTo>
                      <a:pt x="104411" y="126300"/>
                    </a:lnTo>
                    <a:lnTo>
                      <a:pt x="105577" y="126135"/>
                    </a:lnTo>
                    <a:lnTo>
                      <a:pt x="107645" y="125038"/>
                    </a:lnTo>
                    <a:lnTo>
                      <a:pt x="107818" y="123836"/>
                    </a:lnTo>
                    <a:lnTo>
                      <a:pt x="110098" y="122311"/>
                    </a:lnTo>
                    <a:lnTo>
                      <a:pt x="112999" y="122282"/>
                    </a:lnTo>
                    <a:lnTo>
                      <a:pt x="114337" y="122562"/>
                    </a:lnTo>
                    <a:lnTo>
                      <a:pt x="115041" y="123941"/>
                    </a:lnTo>
                    <a:lnTo>
                      <a:pt x="116147" y="124366"/>
                    </a:lnTo>
                    <a:lnTo>
                      <a:pt x="117425" y="124549"/>
                    </a:lnTo>
                    <a:lnTo>
                      <a:pt x="121632" y="127175"/>
                    </a:lnTo>
                    <a:lnTo>
                      <a:pt x="122811" y="127603"/>
                    </a:lnTo>
                    <a:lnTo>
                      <a:pt x="124005" y="127676"/>
                    </a:lnTo>
                    <a:lnTo>
                      <a:pt x="127272" y="126574"/>
                    </a:lnTo>
                    <a:lnTo>
                      <a:pt x="129779" y="126155"/>
                    </a:lnTo>
                    <a:lnTo>
                      <a:pt x="135035" y="126762"/>
                    </a:lnTo>
                    <a:lnTo>
                      <a:pt x="137877" y="126102"/>
                    </a:lnTo>
                    <a:lnTo>
                      <a:pt x="139861" y="126027"/>
                    </a:lnTo>
                    <a:lnTo>
                      <a:pt x="142753" y="125012"/>
                    </a:lnTo>
                    <a:lnTo>
                      <a:pt x="144975" y="123326"/>
                    </a:lnTo>
                    <a:lnTo>
                      <a:pt x="146134" y="122910"/>
                    </a:lnTo>
                    <a:lnTo>
                      <a:pt x="147378" y="122790"/>
                    </a:lnTo>
                    <a:lnTo>
                      <a:pt x="150386" y="122895"/>
                    </a:lnTo>
                    <a:lnTo>
                      <a:pt x="153411" y="123276"/>
                    </a:lnTo>
                    <a:lnTo>
                      <a:pt x="154679" y="122882"/>
                    </a:lnTo>
                    <a:lnTo>
                      <a:pt x="155739" y="121779"/>
                    </a:lnTo>
                    <a:lnTo>
                      <a:pt x="156968" y="121282"/>
                    </a:lnTo>
                    <a:lnTo>
                      <a:pt x="158320" y="121617"/>
                    </a:lnTo>
                    <a:lnTo>
                      <a:pt x="161813" y="119728"/>
                    </a:lnTo>
                    <a:close/>
                    <a:moveTo>
                      <a:pt x="4111" y="98453"/>
                    </a:moveTo>
                    <a:lnTo>
                      <a:pt x="5744" y="99107"/>
                    </a:lnTo>
                    <a:lnTo>
                      <a:pt x="6590" y="99705"/>
                    </a:lnTo>
                    <a:lnTo>
                      <a:pt x="5321" y="102261"/>
                    </a:lnTo>
                    <a:lnTo>
                      <a:pt x="3982" y="100451"/>
                    </a:lnTo>
                    <a:lnTo>
                      <a:pt x="3930" y="98896"/>
                    </a:lnTo>
                    <a:close/>
                    <a:moveTo>
                      <a:pt x="125825" y="55558"/>
                    </a:moveTo>
                    <a:lnTo>
                      <a:pt x="127836" y="56147"/>
                    </a:lnTo>
                    <a:lnTo>
                      <a:pt x="127808" y="56704"/>
                    </a:lnTo>
                    <a:lnTo>
                      <a:pt x="127309" y="57033"/>
                    </a:lnTo>
                    <a:lnTo>
                      <a:pt x="126322" y="57260"/>
                    </a:lnTo>
                    <a:lnTo>
                      <a:pt x="125747" y="56951"/>
                    </a:lnTo>
                    <a:lnTo>
                      <a:pt x="125434" y="56549"/>
                    </a:lnTo>
                    <a:close/>
                    <a:moveTo>
                      <a:pt x="3081" y="46092"/>
                    </a:moveTo>
                    <a:lnTo>
                      <a:pt x="3602" y="46625"/>
                    </a:lnTo>
                    <a:lnTo>
                      <a:pt x="3053" y="47648"/>
                    </a:lnTo>
                    <a:lnTo>
                      <a:pt x="2326" y="48251"/>
                    </a:lnTo>
                    <a:lnTo>
                      <a:pt x="1589" y="49454"/>
                    </a:lnTo>
                    <a:lnTo>
                      <a:pt x="549" y="49366"/>
                    </a:lnTo>
                    <a:lnTo>
                      <a:pt x="955" y="48476"/>
                    </a:lnTo>
                    <a:lnTo>
                      <a:pt x="1913" y="46691"/>
                    </a:lnTo>
                    <a:close/>
                    <a:moveTo>
                      <a:pt x="23164" y="42529"/>
                    </a:moveTo>
                    <a:lnTo>
                      <a:pt x="24371" y="43990"/>
                    </a:lnTo>
                    <a:lnTo>
                      <a:pt x="25869" y="44142"/>
                    </a:lnTo>
                    <a:lnTo>
                      <a:pt x="28178" y="45347"/>
                    </a:lnTo>
                    <a:lnTo>
                      <a:pt x="29174" y="46500"/>
                    </a:lnTo>
                    <a:lnTo>
                      <a:pt x="30026" y="47888"/>
                    </a:lnTo>
                    <a:lnTo>
                      <a:pt x="30842" y="48496"/>
                    </a:lnTo>
                    <a:lnTo>
                      <a:pt x="31719" y="48845"/>
                    </a:lnTo>
                    <a:lnTo>
                      <a:pt x="31849" y="49171"/>
                    </a:lnTo>
                    <a:lnTo>
                      <a:pt x="31154" y="49497"/>
                    </a:lnTo>
                    <a:lnTo>
                      <a:pt x="30357" y="51084"/>
                    </a:lnTo>
                    <a:lnTo>
                      <a:pt x="30806" y="51541"/>
                    </a:lnTo>
                    <a:lnTo>
                      <a:pt x="32088" y="52401"/>
                    </a:lnTo>
                    <a:lnTo>
                      <a:pt x="33194" y="54080"/>
                    </a:lnTo>
                    <a:lnTo>
                      <a:pt x="35677" y="60951"/>
                    </a:lnTo>
                    <a:lnTo>
                      <a:pt x="35919" y="62435"/>
                    </a:lnTo>
                    <a:lnTo>
                      <a:pt x="35423" y="63955"/>
                    </a:lnTo>
                    <a:lnTo>
                      <a:pt x="34790" y="65033"/>
                    </a:lnTo>
                    <a:lnTo>
                      <a:pt x="32330" y="68482"/>
                    </a:lnTo>
                    <a:lnTo>
                      <a:pt x="32695" y="71334"/>
                    </a:lnTo>
                    <a:lnTo>
                      <a:pt x="33609" y="73095"/>
                    </a:lnTo>
                    <a:lnTo>
                      <a:pt x="33740" y="75044"/>
                    </a:lnTo>
                    <a:lnTo>
                      <a:pt x="33283" y="77460"/>
                    </a:lnTo>
                    <a:lnTo>
                      <a:pt x="31756" y="92276"/>
                    </a:lnTo>
                    <a:lnTo>
                      <a:pt x="31018" y="94889"/>
                    </a:lnTo>
                    <a:lnTo>
                      <a:pt x="30551" y="97156"/>
                    </a:lnTo>
                    <a:lnTo>
                      <a:pt x="28867" y="97841"/>
                    </a:lnTo>
                    <a:lnTo>
                      <a:pt x="26694" y="97117"/>
                    </a:lnTo>
                    <a:lnTo>
                      <a:pt x="23954" y="95841"/>
                    </a:lnTo>
                    <a:lnTo>
                      <a:pt x="22689" y="95918"/>
                    </a:lnTo>
                    <a:lnTo>
                      <a:pt x="21415" y="96354"/>
                    </a:lnTo>
                    <a:lnTo>
                      <a:pt x="20363" y="95984"/>
                    </a:lnTo>
                    <a:lnTo>
                      <a:pt x="19359" y="95262"/>
                    </a:lnTo>
                    <a:lnTo>
                      <a:pt x="18614" y="100332"/>
                    </a:lnTo>
                    <a:lnTo>
                      <a:pt x="17375" y="102389"/>
                    </a:lnTo>
                    <a:lnTo>
                      <a:pt x="15489" y="103702"/>
                    </a:lnTo>
                    <a:lnTo>
                      <a:pt x="13716" y="103785"/>
                    </a:lnTo>
                    <a:lnTo>
                      <a:pt x="11890" y="103345"/>
                    </a:lnTo>
                    <a:lnTo>
                      <a:pt x="10341" y="103349"/>
                    </a:lnTo>
                    <a:lnTo>
                      <a:pt x="9167" y="102373"/>
                    </a:lnTo>
                    <a:lnTo>
                      <a:pt x="8236" y="100667"/>
                    </a:lnTo>
                    <a:lnTo>
                      <a:pt x="6752" y="98593"/>
                    </a:lnTo>
                    <a:lnTo>
                      <a:pt x="5247" y="96128"/>
                    </a:lnTo>
                    <a:lnTo>
                      <a:pt x="5083" y="93898"/>
                    </a:lnTo>
                    <a:lnTo>
                      <a:pt x="4826" y="88975"/>
                    </a:lnTo>
                    <a:lnTo>
                      <a:pt x="5258" y="87899"/>
                    </a:lnTo>
                    <a:lnTo>
                      <a:pt x="5887" y="86867"/>
                    </a:lnTo>
                    <a:lnTo>
                      <a:pt x="6195" y="84661"/>
                    </a:lnTo>
                    <a:lnTo>
                      <a:pt x="5977" y="82737"/>
                    </a:lnTo>
                    <a:lnTo>
                      <a:pt x="6418" y="82050"/>
                    </a:lnTo>
                    <a:lnTo>
                      <a:pt x="7295" y="82737"/>
                    </a:lnTo>
                    <a:lnTo>
                      <a:pt x="7953" y="82479"/>
                    </a:lnTo>
                    <a:lnTo>
                      <a:pt x="7912" y="81488"/>
                    </a:lnTo>
                    <a:lnTo>
                      <a:pt x="8113" y="79678"/>
                    </a:lnTo>
                    <a:lnTo>
                      <a:pt x="6966" y="78161"/>
                    </a:lnTo>
                    <a:lnTo>
                      <a:pt x="5018" y="77646"/>
                    </a:lnTo>
                    <a:lnTo>
                      <a:pt x="4830" y="76058"/>
                    </a:lnTo>
                    <a:lnTo>
                      <a:pt x="5036" y="74507"/>
                    </a:lnTo>
                    <a:lnTo>
                      <a:pt x="6064" y="73465"/>
                    </a:lnTo>
                    <a:lnTo>
                      <a:pt x="6411" y="72079"/>
                    </a:lnTo>
                    <a:lnTo>
                      <a:pt x="6422" y="67848"/>
                    </a:lnTo>
                    <a:lnTo>
                      <a:pt x="5049" y="66288"/>
                    </a:lnTo>
                    <a:lnTo>
                      <a:pt x="4522" y="63924"/>
                    </a:lnTo>
                    <a:lnTo>
                      <a:pt x="3812" y="62409"/>
                    </a:lnTo>
                    <a:lnTo>
                      <a:pt x="2535" y="60887"/>
                    </a:lnTo>
                    <a:lnTo>
                      <a:pt x="1093" y="59647"/>
                    </a:lnTo>
                    <a:lnTo>
                      <a:pt x="201" y="58450"/>
                    </a:lnTo>
                    <a:lnTo>
                      <a:pt x="0" y="55316"/>
                    </a:lnTo>
                    <a:lnTo>
                      <a:pt x="507" y="52699"/>
                    </a:lnTo>
                    <a:lnTo>
                      <a:pt x="959" y="51578"/>
                    </a:lnTo>
                    <a:lnTo>
                      <a:pt x="1423" y="51744"/>
                    </a:lnTo>
                    <a:lnTo>
                      <a:pt x="2859" y="53045"/>
                    </a:lnTo>
                    <a:lnTo>
                      <a:pt x="4034" y="53339"/>
                    </a:lnTo>
                    <a:lnTo>
                      <a:pt x="6359" y="53654"/>
                    </a:lnTo>
                    <a:lnTo>
                      <a:pt x="8646" y="53238"/>
                    </a:lnTo>
                    <a:lnTo>
                      <a:pt x="11456" y="52053"/>
                    </a:lnTo>
                    <a:lnTo>
                      <a:pt x="14159" y="50617"/>
                    </a:lnTo>
                    <a:lnTo>
                      <a:pt x="18072" y="46395"/>
                    </a:lnTo>
                    <a:lnTo>
                      <a:pt x="20484" y="45537"/>
                    </a:lnTo>
                    <a:lnTo>
                      <a:pt x="21719" y="44425"/>
                    </a:lnTo>
                    <a:lnTo>
                      <a:pt x="22140" y="42922"/>
                    </a:lnTo>
                    <a:close/>
                    <a:moveTo>
                      <a:pt x="48962" y="0"/>
                    </a:moveTo>
                    <a:lnTo>
                      <a:pt x="49696" y="1042"/>
                    </a:lnTo>
                    <a:lnTo>
                      <a:pt x="49782" y="1647"/>
                    </a:lnTo>
                    <a:lnTo>
                      <a:pt x="49290" y="2331"/>
                    </a:lnTo>
                    <a:lnTo>
                      <a:pt x="49497" y="3877"/>
                    </a:lnTo>
                    <a:lnTo>
                      <a:pt x="47647" y="2595"/>
                    </a:lnTo>
                    <a:lnTo>
                      <a:pt x="44846" y="3242"/>
                    </a:lnTo>
                    <a:lnTo>
                      <a:pt x="43127" y="3105"/>
                    </a:lnTo>
                    <a:lnTo>
                      <a:pt x="42652" y="1955"/>
                    </a:lnTo>
                    <a:lnTo>
                      <a:pt x="43045" y="1280"/>
                    </a:lnTo>
                    <a:lnTo>
                      <a:pt x="45714" y="1133"/>
                    </a:lnTo>
                    <a:lnTo>
                      <a:pt x="46543" y="804"/>
                    </a:lnTo>
                    <a:lnTo>
                      <a:pt x="48163" y="959"/>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45" name="ee4p_SM_1_15912"/>
              <p:cNvSpPr>
                <a:spLocks noChangeAspect="1"/>
              </p:cNvSpPr>
              <p:nvPr>
                <p:custDataLst>
                  <p:tags r:id="rId23"/>
                </p:custDataLst>
              </p:nvPr>
            </p:nvSpPr>
            <p:spPr>
              <a:xfrm>
                <a:off x="4858390" y="5196961"/>
                <a:ext cx="10327" cy="10255"/>
              </a:xfrm>
              <a:custGeom>
                <a:avLst/>
                <a:gdLst/>
                <a:ahLst/>
                <a:cxnLst/>
                <a:rect l="0" t="0" r="0" b="0"/>
                <a:pathLst>
                  <a:path w="2605" h="2587">
                    <a:moveTo>
                      <a:pt x="0" y="1492"/>
                    </a:moveTo>
                    <a:lnTo>
                      <a:pt x="652" y="2586"/>
                    </a:lnTo>
                    <a:lnTo>
                      <a:pt x="1954" y="2389"/>
                    </a:lnTo>
                    <a:lnTo>
                      <a:pt x="2604" y="994"/>
                    </a:lnTo>
                    <a:lnTo>
                      <a:pt x="2362" y="0"/>
                    </a:lnTo>
                    <a:lnTo>
                      <a:pt x="978" y="198"/>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46" name="ee4p_XK_1_15912"/>
              <p:cNvSpPr>
                <a:spLocks noChangeAspect="1"/>
              </p:cNvSpPr>
              <p:nvPr>
                <p:custDataLst>
                  <p:tags r:id="rId24"/>
                </p:custDataLst>
              </p:nvPr>
            </p:nvSpPr>
            <p:spPr>
              <a:xfrm>
                <a:off x="5527445" y="5274838"/>
                <a:ext cx="151077" cy="148889"/>
              </a:xfrm>
              <a:custGeom>
                <a:avLst/>
                <a:gdLst/>
                <a:ahLst/>
                <a:cxnLst/>
                <a:rect l="0" t="0" r="0" b="0"/>
                <a:pathLst>
                  <a:path w="38110" h="37558">
                    <a:moveTo>
                      <a:pt x="33898" y="27100"/>
                    </a:moveTo>
                    <a:lnTo>
                      <a:pt x="33862" y="27096"/>
                    </a:lnTo>
                    <a:lnTo>
                      <a:pt x="30074" y="27836"/>
                    </a:lnTo>
                    <a:lnTo>
                      <a:pt x="28796" y="28705"/>
                    </a:lnTo>
                    <a:lnTo>
                      <a:pt x="28040" y="30223"/>
                    </a:lnTo>
                    <a:lnTo>
                      <a:pt x="27798" y="31012"/>
                    </a:lnTo>
                    <a:lnTo>
                      <a:pt x="27129" y="31035"/>
                    </a:lnTo>
                    <a:lnTo>
                      <a:pt x="26017" y="30253"/>
                    </a:lnTo>
                    <a:lnTo>
                      <a:pt x="24611" y="29029"/>
                    </a:lnTo>
                    <a:lnTo>
                      <a:pt x="22782" y="29127"/>
                    </a:lnTo>
                    <a:lnTo>
                      <a:pt x="16554" y="31792"/>
                    </a:lnTo>
                    <a:lnTo>
                      <a:pt x="15941" y="33191"/>
                    </a:lnTo>
                    <a:lnTo>
                      <a:pt x="15803" y="36218"/>
                    </a:lnTo>
                    <a:lnTo>
                      <a:pt x="15379" y="37034"/>
                    </a:lnTo>
                    <a:lnTo>
                      <a:pt x="14714" y="37557"/>
                    </a:lnTo>
                    <a:lnTo>
                      <a:pt x="12140" y="37228"/>
                    </a:lnTo>
                    <a:lnTo>
                      <a:pt x="11868" y="37030"/>
                    </a:lnTo>
                    <a:lnTo>
                      <a:pt x="12205" y="35870"/>
                    </a:lnTo>
                    <a:lnTo>
                      <a:pt x="12071" y="33331"/>
                    </a:lnTo>
                    <a:lnTo>
                      <a:pt x="10909" y="29122"/>
                    </a:lnTo>
                    <a:lnTo>
                      <a:pt x="10082" y="27742"/>
                    </a:lnTo>
                    <a:lnTo>
                      <a:pt x="8377" y="26370"/>
                    </a:lnTo>
                    <a:lnTo>
                      <a:pt x="7048" y="25469"/>
                    </a:lnTo>
                    <a:lnTo>
                      <a:pt x="4667" y="24665"/>
                    </a:lnTo>
                    <a:lnTo>
                      <a:pt x="3455" y="22350"/>
                    </a:lnTo>
                    <a:lnTo>
                      <a:pt x="1637" y="19716"/>
                    </a:lnTo>
                    <a:lnTo>
                      <a:pt x="762" y="19112"/>
                    </a:lnTo>
                    <a:lnTo>
                      <a:pt x="903" y="18851"/>
                    </a:lnTo>
                    <a:lnTo>
                      <a:pt x="1322" y="16863"/>
                    </a:lnTo>
                    <a:lnTo>
                      <a:pt x="802" y="15412"/>
                    </a:lnTo>
                    <a:lnTo>
                      <a:pt x="0" y="14178"/>
                    </a:lnTo>
                    <a:lnTo>
                      <a:pt x="549" y="13429"/>
                    </a:lnTo>
                    <a:lnTo>
                      <a:pt x="2222" y="13436"/>
                    </a:lnTo>
                    <a:lnTo>
                      <a:pt x="3606" y="13574"/>
                    </a:lnTo>
                    <a:lnTo>
                      <a:pt x="4105" y="12392"/>
                    </a:lnTo>
                    <a:lnTo>
                      <a:pt x="6962" y="11613"/>
                    </a:lnTo>
                    <a:lnTo>
                      <a:pt x="9715" y="10811"/>
                    </a:lnTo>
                    <a:lnTo>
                      <a:pt x="10113" y="10245"/>
                    </a:lnTo>
                    <a:lnTo>
                      <a:pt x="9484" y="9027"/>
                    </a:lnTo>
                    <a:lnTo>
                      <a:pt x="9854" y="8264"/>
                    </a:lnTo>
                    <a:lnTo>
                      <a:pt x="13147" y="6090"/>
                    </a:lnTo>
                    <a:lnTo>
                      <a:pt x="13689" y="5104"/>
                    </a:lnTo>
                    <a:lnTo>
                      <a:pt x="13890" y="4328"/>
                    </a:lnTo>
                    <a:lnTo>
                      <a:pt x="13447" y="3510"/>
                    </a:lnTo>
                    <a:lnTo>
                      <a:pt x="12829" y="2220"/>
                    </a:lnTo>
                    <a:lnTo>
                      <a:pt x="13127" y="1678"/>
                    </a:lnTo>
                    <a:lnTo>
                      <a:pt x="14839" y="933"/>
                    </a:lnTo>
                    <a:lnTo>
                      <a:pt x="16228" y="67"/>
                    </a:lnTo>
                    <a:lnTo>
                      <a:pt x="17051" y="0"/>
                    </a:lnTo>
                    <a:lnTo>
                      <a:pt x="17565" y="622"/>
                    </a:lnTo>
                    <a:lnTo>
                      <a:pt x="17565" y="1266"/>
                    </a:lnTo>
                    <a:lnTo>
                      <a:pt x="18020" y="2354"/>
                    </a:lnTo>
                    <a:lnTo>
                      <a:pt x="19044" y="2939"/>
                    </a:lnTo>
                    <a:lnTo>
                      <a:pt x="20746" y="3895"/>
                    </a:lnTo>
                    <a:lnTo>
                      <a:pt x="22722" y="4547"/>
                    </a:lnTo>
                    <a:lnTo>
                      <a:pt x="24270" y="5853"/>
                    </a:lnTo>
                    <a:lnTo>
                      <a:pt x="26384" y="8179"/>
                    </a:lnTo>
                    <a:lnTo>
                      <a:pt x="26703" y="9330"/>
                    </a:lnTo>
                    <a:lnTo>
                      <a:pt x="28606" y="10361"/>
                    </a:lnTo>
                    <a:lnTo>
                      <a:pt x="30372" y="11517"/>
                    </a:lnTo>
                    <a:lnTo>
                      <a:pt x="30098" y="13660"/>
                    </a:lnTo>
                    <a:lnTo>
                      <a:pt x="36110" y="15529"/>
                    </a:lnTo>
                    <a:lnTo>
                      <a:pt x="37466" y="15515"/>
                    </a:lnTo>
                    <a:lnTo>
                      <a:pt x="38109" y="15840"/>
                    </a:lnTo>
                    <a:lnTo>
                      <a:pt x="38092" y="16329"/>
                    </a:lnTo>
                    <a:lnTo>
                      <a:pt x="37617" y="17826"/>
                    </a:lnTo>
                    <a:lnTo>
                      <a:pt x="35149" y="22420"/>
                    </a:lnTo>
                    <a:lnTo>
                      <a:pt x="34946" y="23374"/>
                    </a:lnTo>
                    <a:lnTo>
                      <a:pt x="33179" y="24371"/>
                    </a:lnTo>
                    <a:lnTo>
                      <a:pt x="32935" y="24946"/>
                    </a:lnTo>
                    <a:lnTo>
                      <a:pt x="33436" y="26214"/>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47" name="ee4p_LI_1_15912"/>
              <p:cNvSpPr>
                <a:spLocks noChangeAspect="1"/>
              </p:cNvSpPr>
              <p:nvPr>
                <p:custDataLst>
                  <p:tags r:id="rId25"/>
                </p:custDataLst>
              </p:nvPr>
            </p:nvSpPr>
            <p:spPr>
              <a:xfrm>
                <a:off x="4602657" y="4839094"/>
                <a:ext cx="11492" cy="23655"/>
              </a:xfrm>
              <a:custGeom>
                <a:avLst/>
                <a:gdLst/>
                <a:ahLst/>
                <a:cxnLst/>
                <a:rect l="0" t="0" r="0" b="0"/>
                <a:pathLst>
                  <a:path w="2899" h="5967">
                    <a:moveTo>
                      <a:pt x="2229" y="5966"/>
                    </a:moveTo>
                    <a:lnTo>
                      <a:pt x="506" y="5816"/>
                    </a:lnTo>
                    <a:lnTo>
                      <a:pt x="182" y="5829"/>
                    </a:lnTo>
                    <a:lnTo>
                      <a:pt x="0" y="4844"/>
                    </a:lnTo>
                    <a:lnTo>
                      <a:pt x="106" y="2744"/>
                    </a:lnTo>
                    <a:lnTo>
                      <a:pt x="1063" y="0"/>
                    </a:lnTo>
                    <a:lnTo>
                      <a:pt x="1268" y="451"/>
                    </a:lnTo>
                    <a:lnTo>
                      <a:pt x="1387" y="1025"/>
                    </a:lnTo>
                    <a:lnTo>
                      <a:pt x="1583" y="1636"/>
                    </a:lnTo>
                    <a:lnTo>
                      <a:pt x="1687" y="2385"/>
                    </a:lnTo>
                    <a:lnTo>
                      <a:pt x="2043" y="3157"/>
                    </a:lnTo>
                    <a:lnTo>
                      <a:pt x="2691" y="3879"/>
                    </a:lnTo>
                    <a:lnTo>
                      <a:pt x="2898" y="4576"/>
                    </a:lnTo>
                    <a:lnTo>
                      <a:pt x="2570" y="5450"/>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48" name="ee4p_LT_1_15912"/>
              <p:cNvSpPr>
                <a:spLocks noChangeAspect="1"/>
              </p:cNvSpPr>
              <p:nvPr>
                <p:custDataLst>
                  <p:tags r:id="rId26"/>
                </p:custDataLst>
              </p:nvPr>
            </p:nvSpPr>
            <p:spPr>
              <a:xfrm>
                <a:off x="5603733" y="3767884"/>
                <a:ext cx="515065" cy="307545"/>
              </a:xfrm>
              <a:custGeom>
                <a:avLst/>
                <a:gdLst>
                  <a:gd name="connsiteX0" fmla="*/ 4755 w 129928"/>
                  <a:gd name="connsiteY0" fmla="*/ 24770 h 77580"/>
                  <a:gd name="connsiteX1" fmla="*/ 4774 w 129928"/>
                  <a:gd name="connsiteY1" fmla="*/ 26268 h 77580"/>
                  <a:gd name="connsiteX2" fmla="*/ 4513 w 129928"/>
                  <a:gd name="connsiteY2" fmla="*/ 28758 h 77580"/>
                  <a:gd name="connsiteX3" fmla="*/ 2917 w 129928"/>
                  <a:gd name="connsiteY3" fmla="*/ 33001 h 77580"/>
                  <a:gd name="connsiteX4" fmla="*/ 1283 w 129928"/>
                  <a:gd name="connsiteY4" fmla="*/ 35210 h 77580"/>
                  <a:gd name="connsiteX5" fmla="*/ 0 w 129928"/>
                  <a:gd name="connsiteY5" fmla="*/ 34971 h 77580"/>
                  <a:gd name="connsiteX6" fmla="*/ 2526 w 129928"/>
                  <a:gd name="connsiteY6" fmla="*/ 31410 h 77580"/>
                  <a:gd name="connsiteX7" fmla="*/ 3489 w 129928"/>
                  <a:gd name="connsiteY7" fmla="*/ 29096 h 77580"/>
                  <a:gd name="connsiteX8" fmla="*/ 4159 w 129928"/>
                  <a:gd name="connsiteY8" fmla="*/ 25805 h 77580"/>
                  <a:gd name="connsiteX9" fmla="*/ 87148 w 129928"/>
                  <a:gd name="connsiteY9" fmla="*/ 0 h 77580"/>
                  <a:gd name="connsiteX10" fmla="*/ 88519 w 129928"/>
                  <a:gd name="connsiteY10" fmla="*/ 407 h 77580"/>
                  <a:gd name="connsiteX11" fmla="*/ 89422 w 129928"/>
                  <a:gd name="connsiteY11" fmla="*/ 2681 h 77580"/>
                  <a:gd name="connsiteX12" fmla="*/ 92210 w 129928"/>
                  <a:gd name="connsiteY12" fmla="*/ 6597 h 77580"/>
                  <a:gd name="connsiteX13" fmla="*/ 95240 w 129928"/>
                  <a:gd name="connsiteY13" fmla="*/ 7284 h 77580"/>
                  <a:gd name="connsiteX14" fmla="*/ 103616 w 129928"/>
                  <a:gd name="connsiteY14" fmla="*/ 8790 h 77580"/>
                  <a:gd name="connsiteX15" fmla="*/ 105328 w 129928"/>
                  <a:gd name="connsiteY15" fmla="*/ 9581 h 77580"/>
                  <a:gd name="connsiteX16" fmla="*/ 110042 w 129928"/>
                  <a:gd name="connsiteY16" fmla="*/ 13027 h 77580"/>
                  <a:gd name="connsiteX17" fmla="*/ 112869 w 129928"/>
                  <a:gd name="connsiteY17" fmla="*/ 14715 h 77580"/>
                  <a:gd name="connsiteX18" fmla="*/ 114667 w 129928"/>
                  <a:gd name="connsiteY18" fmla="*/ 16062 h 77580"/>
                  <a:gd name="connsiteX19" fmla="*/ 117410 w 129928"/>
                  <a:gd name="connsiteY19" fmla="*/ 18698 h 77580"/>
                  <a:gd name="connsiteX20" fmla="*/ 118995 w 129928"/>
                  <a:gd name="connsiteY20" fmla="*/ 20614 h 77580"/>
                  <a:gd name="connsiteX21" fmla="*/ 121645 w 129928"/>
                  <a:gd name="connsiteY21" fmla="*/ 22062 h 77580"/>
                  <a:gd name="connsiteX22" fmla="*/ 124780 w 129928"/>
                  <a:gd name="connsiteY22" fmla="*/ 23036 h 77580"/>
                  <a:gd name="connsiteX23" fmla="*/ 125900 w 129928"/>
                  <a:gd name="connsiteY23" fmla="*/ 23187 h 77580"/>
                  <a:gd name="connsiteX24" fmla="*/ 125840 w 129928"/>
                  <a:gd name="connsiteY24" fmla="*/ 24579 h 77580"/>
                  <a:gd name="connsiteX25" fmla="*/ 125305 w 129928"/>
                  <a:gd name="connsiteY25" fmla="*/ 26939 h 77580"/>
                  <a:gd name="connsiteX26" fmla="*/ 124257 w 129928"/>
                  <a:gd name="connsiteY26" fmla="*/ 29982 h 77580"/>
                  <a:gd name="connsiteX27" fmla="*/ 123158 w 129928"/>
                  <a:gd name="connsiteY27" fmla="*/ 32338 h 77580"/>
                  <a:gd name="connsiteX28" fmla="*/ 122895 w 129928"/>
                  <a:gd name="connsiteY28" fmla="*/ 33248 h 77580"/>
                  <a:gd name="connsiteX29" fmla="*/ 123728 w 129928"/>
                  <a:gd name="connsiteY29" fmla="*/ 34003 h 77580"/>
                  <a:gd name="connsiteX30" fmla="*/ 127840 w 129928"/>
                  <a:gd name="connsiteY30" fmla="*/ 34360 h 77580"/>
                  <a:gd name="connsiteX31" fmla="*/ 129584 w 129928"/>
                  <a:gd name="connsiteY31" fmla="*/ 34765 h 77580"/>
                  <a:gd name="connsiteX32" fmla="*/ 129928 w 129928"/>
                  <a:gd name="connsiteY32" fmla="*/ 35390 h 77580"/>
                  <a:gd name="connsiteX33" fmla="*/ 129015 w 129928"/>
                  <a:gd name="connsiteY33" fmla="*/ 36202 h 77580"/>
                  <a:gd name="connsiteX34" fmla="*/ 127702 w 129928"/>
                  <a:gd name="connsiteY34" fmla="*/ 36876 h 77580"/>
                  <a:gd name="connsiteX35" fmla="*/ 127114 w 129928"/>
                  <a:gd name="connsiteY35" fmla="*/ 37514 h 77580"/>
                  <a:gd name="connsiteX36" fmla="*/ 126069 w 129928"/>
                  <a:gd name="connsiteY36" fmla="*/ 39795 h 77580"/>
                  <a:gd name="connsiteX37" fmla="*/ 119228 w 129928"/>
                  <a:gd name="connsiteY37" fmla="*/ 39505 h 77580"/>
                  <a:gd name="connsiteX38" fmla="*/ 118321 w 129928"/>
                  <a:gd name="connsiteY38" fmla="*/ 39969 h 77580"/>
                  <a:gd name="connsiteX39" fmla="*/ 117889 w 129928"/>
                  <a:gd name="connsiteY39" fmla="*/ 41028 h 77580"/>
                  <a:gd name="connsiteX40" fmla="*/ 117548 w 129928"/>
                  <a:gd name="connsiteY40" fmla="*/ 42251 h 77580"/>
                  <a:gd name="connsiteX41" fmla="*/ 116650 w 129928"/>
                  <a:gd name="connsiteY41" fmla="*/ 43699 h 77580"/>
                  <a:gd name="connsiteX42" fmla="*/ 114832 w 129928"/>
                  <a:gd name="connsiteY42" fmla="*/ 44959 h 77580"/>
                  <a:gd name="connsiteX43" fmla="*/ 111990 w 129928"/>
                  <a:gd name="connsiteY43" fmla="*/ 45424 h 77580"/>
                  <a:gd name="connsiteX44" fmla="*/ 109664 w 129928"/>
                  <a:gd name="connsiteY44" fmla="*/ 46280 h 77580"/>
                  <a:gd name="connsiteX45" fmla="*/ 107930 w 129928"/>
                  <a:gd name="connsiteY45" fmla="*/ 48920 h 77580"/>
                  <a:gd name="connsiteX46" fmla="*/ 106639 w 129928"/>
                  <a:gd name="connsiteY46" fmla="*/ 52456 h 77580"/>
                  <a:gd name="connsiteX47" fmla="*/ 106671 w 129928"/>
                  <a:gd name="connsiteY47" fmla="*/ 54961 h 77580"/>
                  <a:gd name="connsiteX48" fmla="*/ 106842 w 129928"/>
                  <a:gd name="connsiteY48" fmla="*/ 56357 h 77580"/>
                  <a:gd name="connsiteX49" fmla="*/ 106691 w 129928"/>
                  <a:gd name="connsiteY49" fmla="*/ 57155 h 77580"/>
                  <a:gd name="connsiteX50" fmla="*/ 105814 w 129928"/>
                  <a:gd name="connsiteY50" fmla="*/ 58025 h 77580"/>
                  <a:gd name="connsiteX51" fmla="*/ 104380 w 129928"/>
                  <a:gd name="connsiteY51" fmla="*/ 60327 h 77580"/>
                  <a:gd name="connsiteX52" fmla="*/ 103214 w 129928"/>
                  <a:gd name="connsiteY52" fmla="*/ 62869 h 77580"/>
                  <a:gd name="connsiteX53" fmla="*/ 102767 w 129928"/>
                  <a:gd name="connsiteY53" fmla="*/ 64247 h 77580"/>
                  <a:gd name="connsiteX54" fmla="*/ 102992 w 129928"/>
                  <a:gd name="connsiteY54" fmla="*/ 64892 h 77580"/>
                  <a:gd name="connsiteX55" fmla="*/ 104305 w 129928"/>
                  <a:gd name="connsiteY55" fmla="*/ 64909 h 77580"/>
                  <a:gd name="connsiteX56" fmla="*/ 106199 w 129928"/>
                  <a:gd name="connsiteY56" fmla="*/ 65431 h 77580"/>
                  <a:gd name="connsiteX57" fmla="*/ 107207 w 129928"/>
                  <a:gd name="connsiteY57" fmla="*/ 66445 h 77580"/>
                  <a:gd name="connsiteX58" fmla="*/ 107580 w 129928"/>
                  <a:gd name="connsiteY58" fmla="*/ 67616 h 77580"/>
                  <a:gd name="connsiteX59" fmla="*/ 107585 w 129928"/>
                  <a:gd name="connsiteY59" fmla="*/ 68875 h 77580"/>
                  <a:gd name="connsiteX60" fmla="*/ 107231 w 129928"/>
                  <a:gd name="connsiteY60" fmla="*/ 69568 h 77580"/>
                  <a:gd name="connsiteX61" fmla="*/ 105713 w 129928"/>
                  <a:gd name="connsiteY61" fmla="*/ 70070 h 77580"/>
                  <a:gd name="connsiteX62" fmla="*/ 103335 w 129928"/>
                  <a:gd name="connsiteY62" fmla="*/ 70088 h 77580"/>
                  <a:gd name="connsiteX63" fmla="*/ 101949 w 129928"/>
                  <a:gd name="connsiteY63" fmla="*/ 69488 h 77580"/>
                  <a:gd name="connsiteX64" fmla="*/ 101662 w 129928"/>
                  <a:gd name="connsiteY64" fmla="*/ 69013 h 77580"/>
                  <a:gd name="connsiteX65" fmla="*/ 102324 w 129928"/>
                  <a:gd name="connsiteY65" fmla="*/ 67800 h 77580"/>
                  <a:gd name="connsiteX66" fmla="*/ 101845 w 129928"/>
                  <a:gd name="connsiteY66" fmla="*/ 66285 h 77580"/>
                  <a:gd name="connsiteX67" fmla="*/ 100861 w 129928"/>
                  <a:gd name="connsiteY67" fmla="*/ 65437 h 77580"/>
                  <a:gd name="connsiteX68" fmla="*/ 98859 w 129928"/>
                  <a:gd name="connsiteY68" fmla="*/ 66702 h 77580"/>
                  <a:gd name="connsiteX69" fmla="*/ 96937 w 129928"/>
                  <a:gd name="connsiteY69" fmla="*/ 66701 h 77580"/>
                  <a:gd name="connsiteX70" fmla="*/ 94633 w 129928"/>
                  <a:gd name="connsiteY70" fmla="*/ 67827 h 77580"/>
                  <a:gd name="connsiteX71" fmla="*/ 93128 w 129928"/>
                  <a:gd name="connsiteY71" fmla="*/ 69631 h 77580"/>
                  <a:gd name="connsiteX72" fmla="*/ 91683 w 129928"/>
                  <a:gd name="connsiteY72" fmla="*/ 70296 h 77580"/>
                  <a:gd name="connsiteX73" fmla="*/ 87779 w 129928"/>
                  <a:gd name="connsiteY73" fmla="*/ 69928 h 77580"/>
                  <a:gd name="connsiteX74" fmla="*/ 86809 w 129928"/>
                  <a:gd name="connsiteY74" fmla="*/ 70723 h 77580"/>
                  <a:gd name="connsiteX75" fmla="*/ 86004 w 129928"/>
                  <a:gd name="connsiteY75" fmla="*/ 74388 h 77580"/>
                  <a:gd name="connsiteX76" fmla="*/ 85537 w 129928"/>
                  <a:gd name="connsiteY76" fmla="*/ 75104 h 77580"/>
                  <a:gd name="connsiteX77" fmla="*/ 82277 w 129928"/>
                  <a:gd name="connsiteY77" fmla="*/ 74947 h 77580"/>
                  <a:gd name="connsiteX78" fmla="*/ 79133 w 129928"/>
                  <a:gd name="connsiteY78" fmla="*/ 76402 h 77580"/>
                  <a:gd name="connsiteX79" fmla="*/ 75583 w 129928"/>
                  <a:gd name="connsiteY79" fmla="*/ 77580 h 77580"/>
                  <a:gd name="connsiteX80" fmla="*/ 73784 w 129928"/>
                  <a:gd name="connsiteY80" fmla="*/ 76761 h 77580"/>
                  <a:gd name="connsiteX81" fmla="*/ 72782 w 129928"/>
                  <a:gd name="connsiteY81" fmla="*/ 75838 h 77580"/>
                  <a:gd name="connsiteX82" fmla="*/ 70849 w 129928"/>
                  <a:gd name="connsiteY82" fmla="*/ 76002 h 77580"/>
                  <a:gd name="connsiteX83" fmla="*/ 68740 w 129928"/>
                  <a:gd name="connsiteY83" fmla="*/ 76408 h 77580"/>
                  <a:gd name="connsiteX84" fmla="*/ 67323 w 129928"/>
                  <a:gd name="connsiteY84" fmla="*/ 76186 h 77580"/>
                  <a:gd name="connsiteX85" fmla="*/ 65734 w 129928"/>
                  <a:gd name="connsiteY85" fmla="*/ 76285 h 77580"/>
                  <a:gd name="connsiteX86" fmla="*/ 62663 w 129928"/>
                  <a:gd name="connsiteY86" fmla="*/ 76995 h 77580"/>
                  <a:gd name="connsiteX87" fmla="*/ 58802 w 129928"/>
                  <a:gd name="connsiteY87" fmla="*/ 76766 h 77580"/>
                  <a:gd name="connsiteX88" fmla="*/ 57157 w 129928"/>
                  <a:gd name="connsiteY88" fmla="*/ 76160 h 77580"/>
                  <a:gd name="connsiteX89" fmla="*/ 57001 w 129928"/>
                  <a:gd name="connsiteY89" fmla="*/ 75580 h 77580"/>
                  <a:gd name="connsiteX90" fmla="*/ 57120 w 129928"/>
                  <a:gd name="connsiteY90" fmla="*/ 74154 h 77580"/>
                  <a:gd name="connsiteX91" fmla="*/ 57083 w 129928"/>
                  <a:gd name="connsiteY91" fmla="*/ 71937 h 77580"/>
                  <a:gd name="connsiteX92" fmla="*/ 56470 w 129928"/>
                  <a:gd name="connsiteY92" fmla="*/ 69979 h 77580"/>
                  <a:gd name="connsiteX93" fmla="*/ 54623 w 129928"/>
                  <a:gd name="connsiteY93" fmla="*/ 68246 h 77580"/>
                  <a:gd name="connsiteX94" fmla="*/ 52682 w 129928"/>
                  <a:gd name="connsiteY94" fmla="*/ 67034 h 77580"/>
                  <a:gd name="connsiteX95" fmla="*/ 50205 w 129928"/>
                  <a:gd name="connsiteY95" fmla="*/ 65782 h 77580"/>
                  <a:gd name="connsiteX96" fmla="*/ 48374 w 129928"/>
                  <a:gd name="connsiteY96" fmla="*/ 65233 h 77580"/>
                  <a:gd name="connsiteX97" fmla="*/ 47372 w 129928"/>
                  <a:gd name="connsiteY97" fmla="*/ 65089 h 77580"/>
                  <a:gd name="connsiteX98" fmla="*/ 47146 w 129928"/>
                  <a:gd name="connsiteY98" fmla="*/ 64368 h 77580"/>
                  <a:gd name="connsiteX99" fmla="*/ 46783 w 129928"/>
                  <a:gd name="connsiteY99" fmla="*/ 63745 h 77580"/>
                  <a:gd name="connsiteX100" fmla="*/ 45926 w 129928"/>
                  <a:gd name="connsiteY100" fmla="*/ 63196 h 77580"/>
                  <a:gd name="connsiteX101" fmla="*/ 44095 w 129928"/>
                  <a:gd name="connsiteY101" fmla="*/ 62459 h 77580"/>
                  <a:gd name="connsiteX102" fmla="*/ 42542 w 129928"/>
                  <a:gd name="connsiteY102" fmla="*/ 62298 h 77580"/>
                  <a:gd name="connsiteX103" fmla="*/ 41270 w 129928"/>
                  <a:gd name="connsiteY103" fmla="*/ 63487 h 77580"/>
                  <a:gd name="connsiteX104" fmla="*/ 40344 w 129928"/>
                  <a:gd name="connsiteY104" fmla="*/ 61998 h 77580"/>
                  <a:gd name="connsiteX105" fmla="*/ 39361 w 129928"/>
                  <a:gd name="connsiteY105" fmla="*/ 59331 h 77580"/>
                  <a:gd name="connsiteX106" fmla="*/ 39463 w 129928"/>
                  <a:gd name="connsiteY106" fmla="*/ 57196 h 77580"/>
                  <a:gd name="connsiteX107" fmla="*/ 40020 w 129928"/>
                  <a:gd name="connsiteY107" fmla="*/ 55065 h 77580"/>
                  <a:gd name="connsiteX108" fmla="*/ 42708 w 129928"/>
                  <a:gd name="connsiteY108" fmla="*/ 48760 h 77580"/>
                  <a:gd name="connsiteX109" fmla="*/ 42563 w 129928"/>
                  <a:gd name="connsiteY109" fmla="*/ 47753 h 77580"/>
                  <a:gd name="connsiteX110" fmla="*/ 40613 w 129928"/>
                  <a:gd name="connsiteY110" fmla="*/ 45986 h 77580"/>
                  <a:gd name="connsiteX111" fmla="*/ 38202 w 129928"/>
                  <a:gd name="connsiteY111" fmla="*/ 44701 h 77580"/>
                  <a:gd name="connsiteX112" fmla="*/ 36871 w 129928"/>
                  <a:gd name="connsiteY112" fmla="*/ 41982 h 77580"/>
                  <a:gd name="connsiteX113" fmla="*/ 31987 w 129928"/>
                  <a:gd name="connsiteY113" fmla="*/ 41824 h 77580"/>
                  <a:gd name="connsiteX114" fmla="*/ 27376 w 129928"/>
                  <a:gd name="connsiteY114" fmla="*/ 41974 h 77580"/>
                  <a:gd name="connsiteX115" fmla="*/ 25928 w 129928"/>
                  <a:gd name="connsiteY115" fmla="*/ 41842 h 77580"/>
                  <a:gd name="connsiteX116" fmla="*/ 21540 w 129928"/>
                  <a:gd name="connsiteY116" fmla="*/ 40702 h 77580"/>
                  <a:gd name="connsiteX117" fmla="*/ 17311 w 129928"/>
                  <a:gd name="connsiteY117" fmla="*/ 38866 h 77580"/>
                  <a:gd name="connsiteX118" fmla="*/ 14481 w 129928"/>
                  <a:gd name="connsiteY118" fmla="*/ 37788 h 77580"/>
                  <a:gd name="connsiteX119" fmla="*/ 12101 w 129928"/>
                  <a:gd name="connsiteY119" fmla="*/ 36582 h 77580"/>
                  <a:gd name="connsiteX120" fmla="*/ 10823 w 129928"/>
                  <a:gd name="connsiteY120" fmla="*/ 35315 h 77580"/>
                  <a:gd name="connsiteX121" fmla="*/ 8795 w 129928"/>
                  <a:gd name="connsiteY121" fmla="*/ 35656 h 77580"/>
                  <a:gd name="connsiteX122" fmla="*/ 7428 w 129928"/>
                  <a:gd name="connsiteY122" fmla="*/ 35667 h 77580"/>
                  <a:gd name="connsiteX123" fmla="*/ 7441 w 129928"/>
                  <a:gd name="connsiteY123" fmla="*/ 35449 h 77580"/>
                  <a:gd name="connsiteX124" fmla="*/ 6662 w 129928"/>
                  <a:gd name="connsiteY124" fmla="*/ 33207 h 77580"/>
                  <a:gd name="connsiteX125" fmla="*/ 7476 w 129928"/>
                  <a:gd name="connsiteY125" fmla="*/ 29769 h 77580"/>
                  <a:gd name="connsiteX126" fmla="*/ 5999 w 129928"/>
                  <a:gd name="connsiteY126" fmla="*/ 24732 h 77580"/>
                  <a:gd name="connsiteX127" fmla="*/ 3584 w 129928"/>
                  <a:gd name="connsiteY127" fmla="*/ 18657 h 77580"/>
                  <a:gd name="connsiteX128" fmla="*/ 3405 w 129928"/>
                  <a:gd name="connsiteY128" fmla="*/ 12135 h 77580"/>
                  <a:gd name="connsiteX129" fmla="*/ 3234 w 129928"/>
                  <a:gd name="connsiteY129" fmla="*/ 10666 h 77580"/>
                  <a:gd name="connsiteX130" fmla="*/ 9173 w 129928"/>
                  <a:gd name="connsiteY130" fmla="*/ 6980 h 77580"/>
                  <a:gd name="connsiteX131" fmla="*/ 16666 w 129928"/>
                  <a:gd name="connsiteY131" fmla="*/ 3027 h 77580"/>
                  <a:gd name="connsiteX132" fmla="*/ 18370 w 129928"/>
                  <a:gd name="connsiteY132" fmla="*/ 2669 h 77580"/>
                  <a:gd name="connsiteX133" fmla="*/ 25275 w 129928"/>
                  <a:gd name="connsiteY133" fmla="*/ 326 h 77580"/>
                  <a:gd name="connsiteX134" fmla="*/ 26197 w 129928"/>
                  <a:gd name="connsiteY134" fmla="*/ 140 h 77580"/>
                  <a:gd name="connsiteX135" fmla="*/ 32419 w 129928"/>
                  <a:gd name="connsiteY135" fmla="*/ 574 h 77580"/>
                  <a:gd name="connsiteX136" fmla="*/ 37306 w 129928"/>
                  <a:gd name="connsiteY136" fmla="*/ 1131 h 77580"/>
                  <a:gd name="connsiteX137" fmla="*/ 41425 w 129928"/>
                  <a:gd name="connsiteY137" fmla="*/ 1062 h 77580"/>
                  <a:gd name="connsiteX138" fmla="*/ 43688 w 129928"/>
                  <a:gd name="connsiteY138" fmla="*/ 462 h 77580"/>
                  <a:gd name="connsiteX139" fmla="*/ 45738 w 129928"/>
                  <a:gd name="connsiteY139" fmla="*/ 964 h 77580"/>
                  <a:gd name="connsiteX140" fmla="*/ 47390 w 129928"/>
                  <a:gd name="connsiteY140" fmla="*/ 2729 h 77580"/>
                  <a:gd name="connsiteX141" fmla="*/ 49089 w 129928"/>
                  <a:gd name="connsiteY141" fmla="*/ 2522 h 77580"/>
                  <a:gd name="connsiteX142" fmla="*/ 50771 w 129928"/>
                  <a:gd name="connsiteY142" fmla="*/ 1380 h 77580"/>
                  <a:gd name="connsiteX143" fmla="*/ 59987 w 129928"/>
                  <a:gd name="connsiteY143" fmla="*/ 2423 h 77580"/>
                  <a:gd name="connsiteX144" fmla="*/ 62067 w 129928"/>
                  <a:gd name="connsiteY144" fmla="*/ 2398 h 77580"/>
                  <a:gd name="connsiteX145" fmla="*/ 64410 w 129928"/>
                  <a:gd name="connsiteY145" fmla="*/ 2567 h 77580"/>
                  <a:gd name="connsiteX146" fmla="*/ 68733 w 129928"/>
                  <a:gd name="connsiteY146" fmla="*/ 3630 h 77580"/>
                  <a:gd name="connsiteX147" fmla="*/ 71220 w 129928"/>
                  <a:gd name="connsiteY147" fmla="*/ 4600 h 77580"/>
                  <a:gd name="connsiteX148" fmla="*/ 76686 w 129928"/>
                  <a:gd name="connsiteY148" fmla="*/ 4014 h 77580"/>
                  <a:gd name="connsiteX149" fmla="*/ 79025 w 129928"/>
                  <a:gd name="connsiteY149" fmla="*/ 3980 h 77580"/>
                  <a:gd name="connsiteX150" fmla="*/ 80249 w 129928"/>
                  <a:gd name="connsiteY150" fmla="*/ 3598 h 77580"/>
                  <a:gd name="connsiteX151" fmla="*/ 84019 w 129928"/>
                  <a:gd name="connsiteY151" fmla="*/ 937 h 77580"/>
                  <a:gd name="connsiteX152" fmla="*/ 85650 w 129928"/>
                  <a:gd name="connsiteY152" fmla="*/ 479 h 77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129928" h="77580">
                    <a:moveTo>
                      <a:pt x="4755" y="24770"/>
                    </a:moveTo>
                    <a:lnTo>
                      <a:pt x="4774" y="26268"/>
                    </a:lnTo>
                    <a:lnTo>
                      <a:pt x="4513" y="28758"/>
                    </a:lnTo>
                    <a:lnTo>
                      <a:pt x="2917" y="33001"/>
                    </a:lnTo>
                    <a:lnTo>
                      <a:pt x="1283" y="35210"/>
                    </a:lnTo>
                    <a:lnTo>
                      <a:pt x="0" y="34971"/>
                    </a:lnTo>
                    <a:lnTo>
                      <a:pt x="2526" y="31410"/>
                    </a:lnTo>
                    <a:lnTo>
                      <a:pt x="3489" y="29096"/>
                    </a:lnTo>
                    <a:lnTo>
                      <a:pt x="4159" y="25805"/>
                    </a:lnTo>
                    <a:close/>
                    <a:moveTo>
                      <a:pt x="87148" y="0"/>
                    </a:moveTo>
                    <a:lnTo>
                      <a:pt x="88519" y="407"/>
                    </a:lnTo>
                    <a:lnTo>
                      <a:pt x="89422" y="2681"/>
                    </a:lnTo>
                    <a:lnTo>
                      <a:pt x="92210" y="6597"/>
                    </a:lnTo>
                    <a:lnTo>
                      <a:pt x="95240" y="7284"/>
                    </a:lnTo>
                    <a:lnTo>
                      <a:pt x="103616" y="8790"/>
                    </a:lnTo>
                    <a:lnTo>
                      <a:pt x="105328" y="9581"/>
                    </a:lnTo>
                    <a:lnTo>
                      <a:pt x="110042" y="13027"/>
                    </a:lnTo>
                    <a:lnTo>
                      <a:pt x="112869" y="14715"/>
                    </a:lnTo>
                    <a:lnTo>
                      <a:pt x="114667" y="16062"/>
                    </a:lnTo>
                    <a:lnTo>
                      <a:pt x="117410" y="18698"/>
                    </a:lnTo>
                    <a:lnTo>
                      <a:pt x="118995" y="20614"/>
                    </a:lnTo>
                    <a:lnTo>
                      <a:pt x="121645" y="22062"/>
                    </a:lnTo>
                    <a:lnTo>
                      <a:pt x="124780" y="23036"/>
                    </a:lnTo>
                    <a:lnTo>
                      <a:pt x="125900" y="23187"/>
                    </a:lnTo>
                    <a:lnTo>
                      <a:pt x="125840" y="24579"/>
                    </a:lnTo>
                    <a:lnTo>
                      <a:pt x="125305" y="26939"/>
                    </a:lnTo>
                    <a:lnTo>
                      <a:pt x="124257" y="29982"/>
                    </a:lnTo>
                    <a:lnTo>
                      <a:pt x="123158" y="32338"/>
                    </a:lnTo>
                    <a:lnTo>
                      <a:pt x="122895" y="33248"/>
                    </a:lnTo>
                    <a:lnTo>
                      <a:pt x="123728" y="34003"/>
                    </a:lnTo>
                    <a:lnTo>
                      <a:pt x="127840" y="34360"/>
                    </a:lnTo>
                    <a:lnTo>
                      <a:pt x="129584" y="34765"/>
                    </a:lnTo>
                    <a:lnTo>
                      <a:pt x="129928" y="35390"/>
                    </a:lnTo>
                    <a:lnTo>
                      <a:pt x="129015" y="36202"/>
                    </a:lnTo>
                    <a:lnTo>
                      <a:pt x="127702" y="36876"/>
                    </a:lnTo>
                    <a:lnTo>
                      <a:pt x="127114" y="37514"/>
                    </a:lnTo>
                    <a:lnTo>
                      <a:pt x="126069" y="39795"/>
                    </a:lnTo>
                    <a:lnTo>
                      <a:pt x="119228" y="39505"/>
                    </a:lnTo>
                    <a:lnTo>
                      <a:pt x="118321" y="39969"/>
                    </a:lnTo>
                    <a:lnTo>
                      <a:pt x="117889" y="41028"/>
                    </a:lnTo>
                    <a:lnTo>
                      <a:pt x="117548" y="42251"/>
                    </a:lnTo>
                    <a:lnTo>
                      <a:pt x="116650" y="43699"/>
                    </a:lnTo>
                    <a:lnTo>
                      <a:pt x="114832" y="44959"/>
                    </a:lnTo>
                    <a:lnTo>
                      <a:pt x="111990" y="45424"/>
                    </a:lnTo>
                    <a:lnTo>
                      <a:pt x="109664" y="46280"/>
                    </a:lnTo>
                    <a:lnTo>
                      <a:pt x="107930" y="48920"/>
                    </a:lnTo>
                    <a:lnTo>
                      <a:pt x="106639" y="52456"/>
                    </a:lnTo>
                    <a:lnTo>
                      <a:pt x="106671" y="54961"/>
                    </a:lnTo>
                    <a:lnTo>
                      <a:pt x="106842" y="56357"/>
                    </a:lnTo>
                    <a:lnTo>
                      <a:pt x="106691" y="57155"/>
                    </a:lnTo>
                    <a:lnTo>
                      <a:pt x="105814" y="58025"/>
                    </a:lnTo>
                    <a:lnTo>
                      <a:pt x="104380" y="60327"/>
                    </a:lnTo>
                    <a:lnTo>
                      <a:pt x="103214" y="62869"/>
                    </a:lnTo>
                    <a:lnTo>
                      <a:pt x="102767" y="64247"/>
                    </a:lnTo>
                    <a:lnTo>
                      <a:pt x="102992" y="64892"/>
                    </a:lnTo>
                    <a:lnTo>
                      <a:pt x="104305" y="64909"/>
                    </a:lnTo>
                    <a:lnTo>
                      <a:pt x="106199" y="65431"/>
                    </a:lnTo>
                    <a:lnTo>
                      <a:pt x="107207" y="66445"/>
                    </a:lnTo>
                    <a:lnTo>
                      <a:pt x="107580" y="67616"/>
                    </a:lnTo>
                    <a:lnTo>
                      <a:pt x="107585" y="68875"/>
                    </a:lnTo>
                    <a:lnTo>
                      <a:pt x="107231" y="69568"/>
                    </a:lnTo>
                    <a:lnTo>
                      <a:pt x="105713" y="70070"/>
                    </a:lnTo>
                    <a:lnTo>
                      <a:pt x="103335" y="70088"/>
                    </a:lnTo>
                    <a:lnTo>
                      <a:pt x="101949" y="69488"/>
                    </a:lnTo>
                    <a:lnTo>
                      <a:pt x="101662" y="69013"/>
                    </a:lnTo>
                    <a:lnTo>
                      <a:pt x="102324" y="67800"/>
                    </a:lnTo>
                    <a:lnTo>
                      <a:pt x="101845" y="66285"/>
                    </a:lnTo>
                    <a:lnTo>
                      <a:pt x="100861" y="65437"/>
                    </a:lnTo>
                    <a:lnTo>
                      <a:pt x="98859" y="66702"/>
                    </a:lnTo>
                    <a:lnTo>
                      <a:pt x="96937" y="66701"/>
                    </a:lnTo>
                    <a:lnTo>
                      <a:pt x="94633" y="67827"/>
                    </a:lnTo>
                    <a:lnTo>
                      <a:pt x="93128" y="69631"/>
                    </a:lnTo>
                    <a:lnTo>
                      <a:pt x="91683" y="70296"/>
                    </a:lnTo>
                    <a:lnTo>
                      <a:pt x="87779" y="69928"/>
                    </a:lnTo>
                    <a:lnTo>
                      <a:pt x="86809" y="70723"/>
                    </a:lnTo>
                    <a:lnTo>
                      <a:pt x="86004" y="74388"/>
                    </a:lnTo>
                    <a:lnTo>
                      <a:pt x="85537" y="75104"/>
                    </a:lnTo>
                    <a:lnTo>
                      <a:pt x="82277" y="74947"/>
                    </a:lnTo>
                    <a:lnTo>
                      <a:pt x="79133" y="76402"/>
                    </a:lnTo>
                    <a:lnTo>
                      <a:pt x="75583" y="77580"/>
                    </a:lnTo>
                    <a:lnTo>
                      <a:pt x="73784" y="76761"/>
                    </a:lnTo>
                    <a:lnTo>
                      <a:pt x="72782" y="75838"/>
                    </a:lnTo>
                    <a:lnTo>
                      <a:pt x="70849" y="76002"/>
                    </a:lnTo>
                    <a:lnTo>
                      <a:pt x="68740" y="76408"/>
                    </a:lnTo>
                    <a:lnTo>
                      <a:pt x="67323" y="76186"/>
                    </a:lnTo>
                    <a:lnTo>
                      <a:pt x="65734" y="76285"/>
                    </a:lnTo>
                    <a:lnTo>
                      <a:pt x="62663" y="76995"/>
                    </a:lnTo>
                    <a:lnTo>
                      <a:pt x="58802" y="76766"/>
                    </a:lnTo>
                    <a:lnTo>
                      <a:pt x="57157" y="76160"/>
                    </a:lnTo>
                    <a:lnTo>
                      <a:pt x="57001" y="75580"/>
                    </a:lnTo>
                    <a:lnTo>
                      <a:pt x="57120" y="74154"/>
                    </a:lnTo>
                    <a:lnTo>
                      <a:pt x="57083" y="71937"/>
                    </a:lnTo>
                    <a:lnTo>
                      <a:pt x="56470" y="69979"/>
                    </a:lnTo>
                    <a:lnTo>
                      <a:pt x="54623" y="68246"/>
                    </a:lnTo>
                    <a:lnTo>
                      <a:pt x="52682" y="67034"/>
                    </a:lnTo>
                    <a:lnTo>
                      <a:pt x="50205" y="65782"/>
                    </a:lnTo>
                    <a:lnTo>
                      <a:pt x="48374" y="65233"/>
                    </a:lnTo>
                    <a:lnTo>
                      <a:pt x="47372" y="65089"/>
                    </a:lnTo>
                    <a:lnTo>
                      <a:pt x="47146" y="64368"/>
                    </a:lnTo>
                    <a:lnTo>
                      <a:pt x="46783" y="63745"/>
                    </a:lnTo>
                    <a:lnTo>
                      <a:pt x="45926" y="63196"/>
                    </a:lnTo>
                    <a:lnTo>
                      <a:pt x="44095" y="62459"/>
                    </a:lnTo>
                    <a:lnTo>
                      <a:pt x="42542" y="62298"/>
                    </a:lnTo>
                    <a:lnTo>
                      <a:pt x="41270" y="63487"/>
                    </a:lnTo>
                    <a:lnTo>
                      <a:pt x="40344" y="61998"/>
                    </a:lnTo>
                    <a:lnTo>
                      <a:pt x="39361" y="59331"/>
                    </a:lnTo>
                    <a:lnTo>
                      <a:pt x="39463" y="57196"/>
                    </a:lnTo>
                    <a:lnTo>
                      <a:pt x="40020" y="55065"/>
                    </a:lnTo>
                    <a:lnTo>
                      <a:pt x="42708" y="48760"/>
                    </a:lnTo>
                    <a:lnTo>
                      <a:pt x="42563" y="47753"/>
                    </a:lnTo>
                    <a:lnTo>
                      <a:pt x="40613" y="45986"/>
                    </a:lnTo>
                    <a:lnTo>
                      <a:pt x="38202" y="44701"/>
                    </a:lnTo>
                    <a:lnTo>
                      <a:pt x="36871" y="41982"/>
                    </a:lnTo>
                    <a:lnTo>
                      <a:pt x="31987" y="41824"/>
                    </a:lnTo>
                    <a:lnTo>
                      <a:pt x="27376" y="41974"/>
                    </a:lnTo>
                    <a:lnTo>
                      <a:pt x="25928" y="41842"/>
                    </a:lnTo>
                    <a:lnTo>
                      <a:pt x="21540" y="40702"/>
                    </a:lnTo>
                    <a:lnTo>
                      <a:pt x="17311" y="38866"/>
                    </a:lnTo>
                    <a:lnTo>
                      <a:pt x="14481" y="37788"/>
                    </a:lnTo>
                    <a:lnTo>
                      <a:pt x="12101" y="36582"/>
                    </a:lnTo>
                    <a:lnTo>
                      <a:pt x="10823" y="35315"/>
                    </a:lnTo>
                    <a:lnTo>
                      <a:pt x="8795" y="35656"/>
                    </a:lnTo>
                    <a:lnTo>
                      <a:pt x="7428" y="35667"/>
                    </a:lnTo>
                    <a:lnTo>
                      <a:pt x="7441" y="35449"/>
                    </a:lnTo>
                    <a:lnTo>
                      <a:pt x="6662" y="33207"/>
                    </a:lnTo>
                    <a:lnTo>
                      <a:pt x="7476" y="29769"/>
                    </a:lnTo>
                    <a:lnTo>
                      <a:pt x="5999" y="24732"/>
                    </a:lnTo>
                    <a:lnTo>
                      <a:pt x="3584" y="18657"/>
                    </a:lnTo>
                    <a:lnTo>
                      <a:pt x="3405" y="12135"/>
                    </a:lnTo>
                    <a:lnTo>
                      <a:pt x="3234" y="10666"/>
                    </a:lnTo>
                    <a:lnTo>
                      <a:pt x="9173" y="6980"/>
                    </a:lnTo>
                    <a:lnTo>
                      <a:pt x="16666" y="3027"/>
                    </a:lnTo>
                    <a:lnTo>
                      <a:pt x="18370" y="2669"/>
                    </a:lnTo>
                    <a:lnTo>
                      <a:pt x="25275" y="326"/>
                    </a:lnTo>
                    <a:lnTo>
                      <a:pt x="26197" y="140"/>
                    </a:lnTo>
                    <a:lnTo>
                      <a:pt x="32419" y="574"/>
                    </a:lnTo>
                    <a:lnTo>
                      <a:pt x="37306" y="1131"/>
                    </a:lnTo>
                    <a:lnTo>
                      <a:pt x="41425" y="1062"/>
                    </a:lnTo>
                    <a:lnTo>
                      <a:pt x="43688" y="462"/>
                    </a:lnTo>
                    <a:lnTo>
                      <a:pt x="45738" y="964"/>
                    </a:lnTo>
                    <a:lnTo>
                      <a:pt x="47390" y="2729"/>
                    </a:lnTo>
                    <a:lnTo>
                      <a:pt x="49089" y="2522"/>
                    </a:lnTo>
                    <a:lnTo>
                      <a:pt x="50771" y="1380"/>
                    </a:lnTo>
                    <a:lnTo>
                      <a:pt x="59987" y="2423"/>
                    </a:lnTo>
                    <a:lnTo>
                      <a:pt x="62067" y="2398"/>
                    </a:lnTo>
                    <a:lnTo>
                      <a:pt x="64410" y="2567"/>
                    </a:lnTo>
                    <a:lnTo>
                      <a:pt x="68733" y="3630"/>
                    </a:lnTo>
                    <a:lnTo>
                      <a:pt x="71220" y="4600"/>
                    </a:lnTo>
                    <a:lnTo>
                      <a:pt x="76686" y="4014"/>
                    </a:lnTo>
                    <a:lnTo>
                      <a:pt x="79025" y="3980"/>
                    </a:lnTo>
                    <a:lnTo>
                      <a:pt x="80249" y="3598"/>
                    </a:lnTo>
                    <a:lnTo>
                      <a:pt x="84019" y="937"/>
                    </a:lnTo>
                    <a:lnTo>
                      <a:pt x="85650" y="479"/>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49" name="ee4p_LU_1_15912"/>
              <p:cNvSpPr>
                <a:spLocks noChangeAspect="1"/>
              </p:cNvSpPr>
              <p:nvPr>
                <p:custDataLst>
                  <p:tags r:id="rId27"/>
                </p:custDataLst>
              </p:nvPr>
            </p:nvSpPr>
            <p:spPr>
              <a:xfrm>
                <a:off x="4273551" y="4512457"/>
                <a:ext cx="67392" cy="82404"/>
              </a:xfrm>
              <a:custGeom>
                <a:avLst/>
                <a:gdLst/>
                <a:ahLst/>
                <a:cxnLst/>
                <a:rect l="0" t="0" r="0" b="0"/>
                <a:pathLst>
                  <a:path w="17000" h="20787">
                    <a:moveTo>
                      <a:pt x="8657" y="1335"/>
                    </a:moveTo>
                    <a:lnTo>
                      <a:pt x="8476" y="2109"/>
                    </a:lnTo>
                    <a:lnTo>
                      <a:pt x="8508" y="3838"/>
                    </a:lnTo>
                    <a:lnTo>
                      <a:pt x="9136" y="5572"/>
                    </a:lnTo>
                    <a:lnTo>
                      <a:pt x="10611" y="7279"/>
                    </a:lnTo>
                    <a:lnTo>
                      <a:pt x="11743" y="8517"/>
                    </a:lnTo>
                    <a:lnTo>
                      <a:pt x="13259" y="9505"/>
                    </a:lnTo>
                    <a:lnTo>
                      <a:pt x="15830" y="10443"/>
                    </a:lnTo>
                    <a:lnTo>
                      <a:pt x="16856" y="10640"/>
                    </a:lnTo>
                    <a:lnTo>
                      <a:pt x="16999" y="11909"/>
                    </a:lnTo>
                    <a:lnTo>
                      <a:pt x="16800" y="13250"/>
                    </a:lnTo>
                    <a:lnTo>
                      <a:pt x="15912" y="13991"/>
                    </a:lnTo>
                    <a:lnTo>
                      <a:pt x="15074" y="15057"/>
                    </a:lnTo>
                    <a:lnTo>
                      <a:pt x="14446" y="16361"/>
                    </a:lnTo>
                    <a:lnTo>
                      <a:pt x="13785" y="18857"/>
                    </a:lnTo>
                    <a:lnTo>
                      <a:pt x="13695" y="20577"/>
                    </a:lnTo>
                    <a:lnTo>
                      <a:pt x="12213" y="19865"/>
                    </a:lnTo>
                    <a:lnTo>
                      <a:pt x="11436" y="19383"/>
                    </a:lnTo>
                    <a:lnTo>
                      <a:pt x="10084" y="19252"/>
                    </a:lnTo>
                    <a:lnTo>
                      <a:pt x="8732" y="19645"/>
                    </a:lnTo>
                    <a:lnTo>
                      <a:pt x="7720" y="20522"/>
                    </a:lnTo>
                    <a:lnTo>
                      <a:pt x="6333" y="20786"/>
                    </a:lnTo>
                    <a:lnTo>
                      <a:pt x="5185" y="20522"/>
                    </a:lnTo>
                    <a:lnTo>
                      <a:pt x="4509" y="19865"/>
                    </a:lnTo>
                    <a:lnTo>
                      <a:pt x="3900" y="19515"/>
                    </a:lnTo>
                    <a:lnTo>
                      <a:pt x="2177" y="19075"/>
                    </a:lnTo>
                    <a:lnTo>
                      <a:pt x="1431" y="18122"/>
                    </a:lnTo>
                    <a:lnTo>
                      <a:pt x="2000" y="17676"/>
                    </a:lnTo>
                    <a:lnTo>
                      <a:pt x="2489" y="16972"/>
                    </a:lnTo>
                    <a:lnTo>
                      <a:pt x="2908" y="15980"/>
                    </a:lnTo>
                    <a:lnTo>
                      <a:pt x="3436" y="15063"/>
                    </a:lnTo>
                    <a:lnTo>
                      <a:pt x="1740" y="12549"/>
                    </a:lnTo>
                    <a:lnTo>
                      <a:pt x="1393" y="11780"/>
                    </a:lnTo>
                    <a:lnTo>
                      <a:pt x="0" y="10358"/>
                    </a:lnTo>
                    <a:lnTo>
                      <a:pt x="17" y="9636"/>
                    </a:lnTo>
                    <a:lnTo>
                      <a:pt x="350" y="8949"/>
                    </a:lnTo>
                    <a:lnTo>
                      <a:pt x="226" y="8417"/>
                    </a:lnTo>
                    <a:lnTo>
                      <a:pt x="421" y="7149"/>
                    </a:lnTo>
                    <a:lnTo>
                      <a:pt x="1395" y="5949"/>
                    </a:lnTo>
                    <a:lnTo>
                      <a:pt x="2043" y="4464"/>
                    </a:lnTo>
                    <a:lnTo>
                      <a:pt x="3137" y="2439"/>
                    </a:lnTo>
                    <a:lnTo>
                      <a:pt x="5556" y="0"/>
                    </a:lnTo>
                    <a:lnTo>
                      <a:pt x="7292" y="372"/>
                    </a:lnTo>
                    <a:lnTo>
                      <a:pt x="8050" y="364"/>
                    </a:lnTo>
                    <a:lnTo>
                      <a:pt x="8514" y="1255"/>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50" name="ee4p_LV_1_15912"/>
              <p:cNvSpPr>
                <a:spLocks noChangeAspect="1"/>
              </p:cNvSpPr>
              <p:nvPr>
                <p:custDataLst>
                  <p:tags r:id="rId28"/>
                </p:custDataLst>
              </p:nvPr>
            </p:nvSpPr>
            <p:spPr>
              <a:xfrm>
                <a:off x="5613829" y="3560166"/>
                <a:ext cx="630007" cy="299640"/>
              </a:xfrm>
              <a:custGeom>
                <a:avLst/>
                <a:gdLst/>
                <a:ahLst/>
                <a:cxnLst/>
                <a:rect l="0" t="0" r="0" b="0"/>
                <a:pathLst>
                  <a:path w="158923" h="75586">
                    <a:moveTo>
                      <a:pt x="140124" y="17113"/>
                    </a:moveTo>
                    <a:lnTo>
                      <a:pt x="142728" y="17243"/>
                    </a:lnTo>
                    <a:lnTo>
                      <a:pt x="143644" y="17749"/>
                    </a:lnTo>
                    <a:lnTo>
                      <a:pt x="144253" y="20242"/>
                    </a:lnTo>
                    <a:lnTo>
                      <a:pt x="147218" y="22202"/>
                    </a:lnTo>
                    <a:lnTo>
                      <a:pt x="149963" y="23827"/>
                    </a:lnTo>
                    <a:lnTo>
                      <a:pt x="150664" y="24577"/>
                    </a:lnTo>
                    <a:lnTo>
                      <a:pt x="150878" y="26024"/>
                    </a:lnTo>
                    <a:lnTo>
                      <a:pt x="150701" y="27712"/>
                    </a:lnTo>
                    <a:lnTo>
                      <a:pt x="150353" y="28586"/>
                    </a:lnTo>
                    <a:lnTo>
                      <a:pt x="149209" y="29593"/>
                    </a:lnTo>
                    <a:lnTo>
                      <a:pt x="148205" y="32139"/>
                    </a:lnTo>
                    <a:lnTo>
                      <a:pt x="148067" y="34560"/>
                    </a:lnTo>
                    <a:lnTo>
                      <a:pt x="146482" y="38739"/>
                    </a:lnTo>
                    <a:lnTo>
                      <a:pt x="146840" y="38816"/>
                    </a:lnTo>
                    <a:lnTo>
                      <a:pt x="150166" y="38063"/>
                    </a:lnTo>
                    <a:lnTo>
                      <a:pt x="151107" y="38495"/>
                    </a:lnTo>
                    <a:lnTo>
                      <a:pt x="151835" y="39417"/>
                    </a:lnTo>
                    <a:lnTo>
                      <a:pt x="152068" y="42035"/>
                    </a:lnTo>
                    <a:lnTo>
                      <a:pt x="153158" y="43211"/>
                    </a:lnTo>
                    <a:lnTo>
                      <a:pt x="154268" y="45048"/>
                    </a:lnTo>
                    <a:lnTo>
                      <a:pt x="154620" y="46477"/>
                    </a:lnTo>
                    <a:lnTo>
                      <a:pt x="156734" y="48178"/>
                    </a:lnTo>
                    <a:lnTo>
                      <a:pt x="156905" y="49277"/>
                    </a:lnTo>
                    <a:lnTo>
                      <a:pt x="158196" y="53160"/>
                    </a:lnTo>
                    <a:lnTo>
                      <a:pt x="158693" y="55393"/>
                    </a:lnTo>
                    <a:lnTo>
                      <a:pt x="158922" y="57119"/>
                    </a:lnTo>
                    <a:lnTo>
                      <a:pt x="158287" y="59309"/>
                    </a:lnTo>
                    <a:lnTo>
                      <a:pt x="157726" y="60790"/>
                    </a:lnTo>
                    <a:lnTo>
                      <a:pt x="157061" y="60700"/>
                    </a:lnTo>
                    <a:lnTo>
                      <a:pt x="155162" y="61090"/>
                    </a:lnTo>
                    <a:lnTo>
                      <a:pt x="152161" y="62874"/>
                    </a:lnTo>
                    <a:lnTo>
                      <a:pt x="147693" y="67069"/>
                    </a:lnTo>
                    <a:lnTo>
                      <a:pt x="146544" y="67998"/>
                    </a:lnTo>
                    <a:lnTo>
                      <a:pt x="145376" y="71187"/>
                    </a:lnTo>
                    <a:lnTo>
                      <a:pt x="145095" y="71510"/>
                    </a:lnTo>
                    <a:lnTo>
                      <a:pt x="142496" y="71363"/>
                    </a:lnTo>
                    <a:lnTo>
                      <a:pt x="141787" y="71287"/>
                    </a:lnTo>
                    <a:lnTo>
                      <a:pt x="139179" y="71351"/>
                    </a:lnTo>
                    <a:lnTo>
                      <a:pt x="133504" y="70522"/>
                    </a:lnTo>
                    <a:lnTo>
                      <a:pt x="131303" y="71070"/>
                    </a:lnTo>
                    <a:lnTo>
                      <a:pt x="128416" y="74291"/>
                    </a:lnTo>
                    <a:lnTo>
                      <a:pt x="127298" y="74764"/>
                    </a:lnTo>
                    <a:lnTo>
                      <a:pt x="123944" y="75210"/>
                    </a:lnTo>
                    <a:lnTo>
                      <a:pt x="123354" y="75585"/>
                    </a:lnTo>
                    <a:lnTo>
                      <a:pt x="122234" y="75434"/>
                    </a:lnTo>
                    <a:lnTo>
                      <a:pt x="119099" y="74460"/>
                    </a:lnTo>
                    <a:lnTo>
                      <a:pt x="116449" y="73012"/>
                    </a:lnTo>
                    <a:lnTo>
                      <a:pt x="114864" y="71096"/>
                    </a:lnTo>
                    <a:lnTo>
                      <a:pt x="112121" y="68460"/>
                    </a:lnTo>
                    <a:lnTo>
                      <a:pt x="110323" y="67113"/>
                    </a:lnTo>
                    <a:lnTo>
                      <a:pt x="107496" y="65425"/>
                    </a:lnTo>
                    <a:lnTo>
                      <a:pt x="102782" y="61979"/>
                    </a:lnTo>
                    <a:lnTo>
                      <a:pt x="101070" y="61188"/>
                    </a:lnTo>
                    <a:lnTo>
                      <a:pt x="92694" y="59682"/>
                    </a:lnTo>
                    <a:lnTo>
                      <a:pt x="89664" y="58995"/>
                    </a:lnTo>
                    <a:lnTo>
                      <a:pt x="86876" y="55079"/>
                    </a:lnTo>
                    <a:lnTo>
                      <a:pt x="85973" y="52805"/>
                    </a:lnTo>
                    <a:lnTo>
                      <a:pt x="84602" y="52398"/>
                    </a:lnTo>
                    <a:lnTo>
                      <a:pt x="83104" y="52877"/>
                    </a:lnTo>
                    <a:lnTo>
                      <a:pt x="81473" y="53335"/>
                    </a:lnTo>
                    <a:lnTo>
                      <a:pt x="77703" y="55996"/>
                    </a:lnTo>
                    <a:lnTo>
                      <a:pt x="76479" y="56378"/>
                    </a:lnTo>
                    <a:lnTo>
                      <a:pt x="74140" y="56412"/>
                    </a:lnTo>
                    <a:lnTo>
                      <a:pt x="68674" y="56998"/>
                    </a:lnTo>
                    <a:lnTo>
                      <a:pt x="66187" y="56028"/>
                    </a:lnTo>
                    <a:lnTo>
                      <a:pt x="61864" y="54965"/>
                    </a:lnTo>
                    <a:lnTo>
                      <a:pt x="59521" y="54796"/>
                    </a:lnTo>
                    <a:lnTo>
                      <a:pt x="57441" y="54821"/>
                    </a:lnTo>
                    <a:lnTo>
                      <a:pt x="48225" y="53778"/>
                    </a:lnTo>
                    <a:lnTo>
                      <a:pt x="46543" y="54920"/>
                    </a:lnTo>
                    <a:lnTo>
                      <a:pt x="44844" y="55127"/>
                    </a:lnTo>
                    <a:lnTo>
                      <a:pt x="43192" y="53362"/>
                    </a:lnTo>
                    <a:lnTo>
                      <a:pt x="41142" y="52860"/>
                    </a:lnTo>
                    <a:lnTo>
                      <a:pt x="38879" y="53460"/>
                    </a:lnTo>
                    <a:lnTo>
                      <a:pt x="34760" y="53529"/>
                    </a:lnTo>
                    <a:lnTo>
                      <a:pt x="29873" y="52972"/>
                    </a:lnTo>
                    <a:lnTo>
                      <a:pt x="23651" y="52538"/>
                    </a:lnTo>
                    <a:lnTo>
                      <a:pt x="22729" y="52724"/>
                    </a:lnTo>
                    <a:lnTo>
                      <a:pt x="15824" y="55067"/>
                    </a:lnTo>
                    <a:lnTo>
                      <a:pt x="14120" y="55425"/>
                    </a:lnTo>
                    <a:lnTo>
                      <a:pt x="6627" y="59378"/>
                    </a:lnTo>
                    <a:lnTo>
                      <a:pt x="688" y="63064"/>
                    </a:lnTo>
                    <a:lnTo>
                      <a:pt x="0" y="57165"/>
                    </a:lnTo>
                    <a:lnTo>
                      <a:pt x="365" y="45323"/>
                    </a:lnTo>
                    <a:lnTo>
                      <a:pt x="1246" y="39431"/>
                    </a:lnTo>
                    <a:lnTo>
                      <a:pt x="5361" y="35991"/>
                    </a:lnTo>
                    <a:lnTo>
                      <a:pt x="7426" y="33308"/>
                    </a:lnTo>
                    <a:lnTo>
                      <a:pt x="8627" y="29723"/>
                    </a:lnTo>
                    <a:lnTo>
                      <a:pt x="8989" y="26401"/>
                    </a:lnTo>
                    <a:lnTo>
                      <a:pt x="9823" y="23652"/>
                    </a:lnTo>
                    <a:lnTo>
                      <a:pt x="15783" y="15747"/>
                    </a:lnTo>
                    <a:lnTo>
                      <a:pt x="20507" y="14891"/>
                    </a:lnTo>
                    <a:lnTo>
                      <a:pt x="26899" y="12692"/>
                    </a:lnTo>
                    <a:lnTo>
                      <a:pt x="34044" y="10858"/>
                    </a:lnTo>
                    <a:lnTo>
                      <a:pt x="35425" y="13191"/>
                    </a:lnTo>
                    <a:lnTo>
                      <a:pt x="36124" y="14970"/>
                    </a:lnTo>
                    <a:lnTo>
                      <a:pt x="44729" y="21440"/>
                    </a:lnTo>
                    <a:lnTo>
                      <a:pt x="46919" y="23609"/>
                    </a:lnTo>
                    <a:lnTo>
                      <a:pt x="50247" y="31029"/>
                    </a:lnTo>
                    <a:lnTo>
                      <a:pt x="58217" y="34782"/>
                    </a:lnTo>
                    <a:lnTo>
                      <a:pt x="64483" y="33598"/>
                    </a:lnTo>
                    <a:lnTo>
                      <a:pt x="67206" y="31776"/>
                    </a:lnTo>
                    <a:lnTo>
                      <a:pt x="72225" y="28414"/>
                    </a:lnTo>
                    <a:lnTo>
                      <a:pt x="74466" y="25950"/>
                    </a:lnTo>
                    <a:lnTo>
                      <a:pt x="74922" y="23572"/>
                    </a:lnTo>
                    <a:lnTo>
                      <a:pt x="74032" y="13378"/>
                    </a:lnTo>
                    <a:lnTo>
                      <a:pt x="72674" y="8945"/>
                    </a:lnTo>
                    <a:lnTo>
                      <a:pt x="73138" y="6179"/>
                    </a:lnTo>
                    <a:lnTo>
                      <a:pt x="74021" y="6322"/>
                    </a:lnTo>
                    <a:lnTo>
                      <a:pt x="76153" y="4987"/>
                    </a:lnTo>
                    <a:lnTo>
                      <a:pt x="83160" y="2507"/>
                    </a:lnTo>
                    <a:lnTo>
                      <a:pt x="84559" y="2396"/>
                    </a:lnTo>
                    <a:lnTo>
                      <a:pt x="86157" y="1887"/>
                    </a:lnTo>
                    <a:lnTo>
                      <a:pt x="90573" y="0"/>
                    </a:lnTo>
                    <a:lnTo>
                      <a:pt x="91992" y="1004"/>
                    </a:lnTo>
                    <a:lnTo>
                      <a:pt x="93175" y="2144"/>
                    </a:lnTo>
                    <a:lnTo>
                      <a:pt x="93829" y="2158"/>
                    </a:lnTo>
                    <a:lnTo>
                      <a:pt x="94147" y="1734"/>
                    </a:lnTo>
                    <a:lnTo>
                      <a:pt x="94058" y="1001"/>
                    </a:lnTo>
                    <a:lnTo>
                      <a:pt x="94367" y="479"/>
                    </a:lnTo>
                    <a:lnTo>
                      <a:pt x="95637" y="769"/>
                    </a:lnTo>
                    <a:lnTo>
                      <a:pt x="100750" y="3869"/>
                    </a:lnTo>
                    <a:lnTo>
                      <a:pt x="102715" y="4593"/>
                    </a:lnTo>
                    <a:lnTo>
                      <a:pt x="104058" y="4796"/>
                    </a:lnTo>
                    <a:lnTo>
                      <a:pt x="105669" y="6245"/>
                    </a:lnTo>
                    <a:lnTo>
                      <a:pt x="110033" y="7217"/>
                    </a:lnTo>
                    <a:lnTo>
                      <a:pt x="110567" y="7966"/>
                    </a:lnTo>
                    <a:lnTo>
                      <a:pt x="110901" y="8900"/>
                    </a:lnTo>
                    <a:lnTo>
                      <a:pt x="114985" y="12822"/>
                    </a:lnTo>
                    <a:lnTo>
                      <a:pt x="116820" y="14788"/>
                    </a:lnTo>
                    <a:lnTo>
                      <a:pt x="120448" y="16592"/>
                    </a:lnTo>
                    <a:lnTo>
                      <a:pt x="122007" y="17021"/>
                    </a:lnTo>
                    <a:lnTo>
                      <a:pt x="128356" y="15182"/>
                    </a:lnTo>
                    <a:lnTo>
                      <a:pt x="130127" y="14542"/>
                    </a:lnTo>
                    <a:lnTo>
                      <a:pt x="131590" y="14532"/>
                    </a:lnTo>
                    <a:lnTo>
                      <a:pt x="133081" y="15500"/>
                    </a:lnTo>
                    <a:lnTo>
                      <a:pt x="136479" y="16788"/>
                    </a:lnTo>
                    <a:lnTo>
                      <a:pt x="139563" y="17196"/>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51" name="ee4p_MC_1_15912"/>
              <p:cNvSpPr>
                <a:spLocks noChangeAspect="1"/>
              </p:cNvSpPr>
              <p:nvPr>
                <p:custDataLst>
                  <p:tags r:id="rId29"/>
                </p:custDataLst>
              </p:nvPr>
            </p:nvSpPr>
            <p:spPr>
              <a:xfrm>
                <a:off x="4418424" y="5220409"/>
                <a:ext cx="5348" cy="4194"/>
              </a:xfrm>
              <a:custGeom>
                <a:avLst/>
                <a:gdLst/>
                <a:ahLst/>
                <a:cxnLst/>
                <a:rect l="0" t="0" r="0" b="0"/>
                <a:pathLst>
                  <a:path w="1349" h="1058">
                    <a:moveTo>
                      <a:pt x="1348" y="552"/>
                    </a:moveTo>
                    <a:lnTo>
                      <a:pt x="0" y="1057"/>
                    </a:lnTo>
                    <a:lnTo>
                      <a:pt x="52" y="477"/>
                    </a:lnTo>
                    <a:lnTo>
                      <a:pt x="383" y="150"/>
                    </a:lnTo>
                    <a:lnTo>
                      <a:pt x="812" y="0"/>
                    </a:lnTo>
                    <a:lnTo>
                      <a:pt x="1309" y="254"/>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52" name="ee4p_MK_1_15912"/>
              <p:cNvSpPr>
                <a:spLocks noChangeAspect="1"/>
              </p:cNvSpPr>
              <p:nvPr>
                <p:custDataLst>
                  <p:tags r:id="rId30"/>
                </p:custDataLst>
              </p:nvPr>
            </p:nvSpPr>
            <p:spPr>
              <a:xfrm>
                <a:off x="5564189" y="5370590"/>
                <a:ext cx="224146" cy="158161"/>
              </a:xfrm>
              <a:custGeom>
                <a:avLst/>
                <a:gdLst/>
                <a:ahLst/>
                <a:cxnLst/>
                <a:rect l="0" t="0" r="0" b="0"/>
                <a:pathLst>
                  <a:path w="56542" h="39897">
                    <a:moveTo>
                      <a:pt x="41911" y="1177"/>
                    </a:moveTo>
                    <a:lnTo>
                      <a:pt x="45321" y="5138"/>
                    </a:lnTo>
                    <a:lnTo>
                      <a:pt x="47188" y="6740"/>
                    </a:lnTo>
                    <a:lnTo>
                      <a:pt x="49391" y="7954"/>
                    </a:lnTo>
                    <a:lnTo>
                      <a:pt x="51907" y="8842"/>
                    </a:lnTo>
                    <a:lnTo>
                      <a:pt x="52807" y="9694"/>
                    </a:lnTo>
                    <a:lnTo>
                      <a:pt x="54407" y="13896"/>
                    </a:lnTo>
                    <a:lnTo>
                      <a:pt x="55176" y="15489"/>
                    </a:lnTo>
                    <a:lnTo>
                      <a:pt x="56238" y="15963"/>
                    </a:lnTo>
                    <a:lnTo>
                      <a:pt x="56495" y="16423"/>
                    </a:lnTo>
                    <a:lnTo>
                      <a:pt x="56541" y="17029"/>
                    </a:lnTo>
                    <a:lnTo>
                      <a:pt x="55342" y="19975"/>
                    </a:lnTo>
                    <a:lnTo>
                      <a:pt x="54861" y="26568"/>
                    </a:lnTo>
                    <a:lnTo>
                      <a:pt x="54559" y="27091"/>
                    </a:lnTo>
                    <a:lnTo>
                      <a:pt x="53304" y="27062"/>
                    </a:lnTo>
                    <a:lnTo>
                      <a:pt x="51637" y="27204"/>
                    </a:lnTo>
                    <a:lnTo>
                      <a:pt x="51000" y="27712"/>
                    </a:lnTo>
                    <a:lnTo>
                      <a:pt x="50331" y="31250"/>
                    </a:lnTo>
                    <a:lnTo>
                      <a:pt x="47650" y="32260"/>
                    </a:lnTo>
                    <a:lnTo>
                      <a:pt x="45217" y="32831"/>
                    </a:lnTo>
                    <a:lnTo>
                      <a:pt x="43165" y="32703"/>
                    </a:lnTo>
                    <a:lnTo>
                      <a:pt x="39559" y="31865"/>
                    </a:lnTo>
                    <a:lnTo>
                      <a:pt x="38382" y="31774"/>
                    </a:lnTo>
                    <a:lnTo>
                      <a:pt x="37374" y="32252"/>
                    </a:lnTo>
                    <a:lnTo>
                      <a:pt x="34157" y="32503"/>
                    </a:lnTo>
                    <a:lnTo>
                      <a:pt x="32744" y="33123"/>
                    </a:lnTo>
                    <a:lnTo>
                      <a:pt x="29428" y="37254"/>
                    </a:lnTo>
                    <a:lnTo>
                      <a:pt x="26068" y="38676"/>
                    </a:lnTo>
                    <a:lnTo>
                      <a:pt x="24923" y="39396"/>
                    </a:lnTo>
                    <a:lnTo>
                      <a:pt x="22356" y="38485"/>
                    </a:lnTo>
                    <a:lnTo>
                      <a:pt x="21127" y="38391"/>
                    </a:lnTo>
                    <a:lnTo>
                      <a:pt x="19350" y="39443"/>
                    </a:lnTo>
                    <a:lnTo>
                      <a:pt x="15454" y="39549"/>
                    </a:lnTo>
                    <a:lnTo>
                      <a:pt x="14403" y="39732"/>
                    </a:lnTo>
                    <a:lnTo>
                      <a:pt x="11401" y="39896"/>
                    </a:lnTo>
                    <a:lnTo>
                      <a:pt x="11276" y="39328"/>
                    </a:lnTo>
                    <a:lnTo>
                      <a:pt x="10721" y="38498"/>
                    </a:lnTo>
                    <a:lnTo>
                      <a:pt x="9321" y="38109"/>
                    </a:lnTo>
                    <a:lnTo>
                      <a:pt x="6460" y="38441"/>
                    </a:lnTo>
                    <a:lnTo>
                      <a:pt x="5763" y="37834"/>
                    </a:lnTo>
                    <a:lnTo>
                      <a:pt x="4586" y="34328"/>
                    </a:lnTo>
                    <a:lnTo>
                      <a:pt x="3666" y="33765"/>
                    </a:lnTo>
                    <a:lnTo>
                      <a:pt x="2636" y="32586"/>
                    </a:lnTo>
                    <a:lnTo>
                      <a:pt x="891" y="28770"/>
                    </a:lnTo>
                    <a:lnTo>
                      <a:pt x="848" y="27096"/>
                    </a:lnTo>
                    <a:lnTo>
                      <a:pt x="967" y="25636"/>
                    </a:lnTo>
                    <a:lnTo>
                      <a:pt x="0" y="22205"/>
                    </a:lnTo>
                    <a:lnTo>
                      <a:pt x="596" y="21337"/>
                    </a:lnTo>
                    <a:lnTo>
                      <a:pt x="1494" y="20791"/>
                    </a:lnTo>
                    <a:lnTo>
                      <a:pt x="1503" y="19408"/>
                    </a:lnTo>
                    <a:lnTo>
                      <a:pt x="1250" y="17306"/>
                    </a:lnTo>
                    <a:lnTo>
                      <a:pt x="2310" y="13176"/>
                    </a:lnTo>
                    <a:lnTo>
                      <a:pt x="2599" y="12876"/>
                    </a:lnTo>
                    <a:lnTo>
                      <a:pt x="2871" y="13074"/>
                    </a:lnTo>
                    <a:lnTo>
                      <a:pt x="5445" y="13403"/>
                    </a:lnTo>
                    <a:lnTo>
                      <a:pt x="6110" y="12880"/>
                    </a:lnTo>
                    <a:lnTo>
                      <a:pt x="6534" y="12064"/>
                    </a:lnTo>
                    <a:lnTo>
                      <a:pt x="6672" y="9037"/>
                    </a:lnTo>
                    <a:lnTo>
                      <a:pt x="7285" y="7638"/>
                    </a:lnTo>
                    <a:lnTo>
                      <a:pt x="13513" y="4973"/>
                    </a:lnTo>
                    <a:lnTo>
                      <a:pt x="15342" y="4875"/>
                    </a:lnTo>
                    <a:lnTo>
                      <a:pt x="16748" y="6099"/>
                    </a:lnTo>
                    <a:lnTo>
                      <a:pt x="17860" y="6881"/>
                    </a:lnTo>
                    <a:lnTo>
                      <a:pt x="18529" y="6858"/>
                    </a:lnTo>
                    <a:lnTo>
                      <a:pt x="18771" y="6069"/>
                    </a:lnTo>
                    <a:lnTo>
                      <a:pt x="19527" y="4551"/>
                    </a:lnTo>
                    <a:lnTo>
                      <a:pt x="20805" y="3682"/>
                    </a:lnTo>
                    <a:lnTo>
                      <a:pt x="24593" y="2942"/>
                    </a:lnTo>
                    <a:lnTo>
                      <a:pt x="24629" y="2946"/>
                    </a:lnTo>
                    <a:lnTo>
                      <a:pt x="25862" y="3089"/>
                    </a:lnTo>
                    <a:lnTo>
                      <a:pt x="28538" y="2408"/>
                    </a:lnTo>
                    <a:lnTo>
                      <a:pt x="30205" y="1466"/>
                    </a:lnTo>
                    <a:lnTo>
                      <a:pt x="31053" y="1325"/>
                    </a:lnTo>
                    <a:lnTo>
                      <a:pt x="32183" y="961"/>
                    </a:lnTo>
                    <a:lnTo>
                      <a:pt x="33807" y="1015"/>
                    </a:lnTo>
                    <a:lnTo>
                      <a:pt x="35454" y="1425"/>
                    </a:lnTo>
                    <a:lnTo>
                      <a:pt x="37547" y="883"/>
                    </a:lnTo>
                    <a:lnTo>
                      <a:pt x="39605" y="0"/>
                    </a:lnTo>
                    <a:lnTo>
                      <a:pt x="40430" y="221"/>
                    </a:lnTo>
                    <a:lnTo>
                      <a:pt x="41321" y="970"/>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53" name="ee4p_MT_1_15912"/>
              <p:cNvSpPr>
                <a:spLocks noChangeAspect="1"/>
              </p:cNvSpPr>
              <p:nvPr>
                <p:custDataLst>
                  <p:tags r:id="rId31"/>
                </p:custDataLst>
              </p:nvPr>
            </p:nvSpPr>
            <p:spPr>
              <a:xfrm>
                <a:off x="5029708" y="6025695"/>
                <a:ext cx="18846" cy="15817"/>
              </a:xfrm>
              <a:custGeom>
                <a:avLst/>
                <a:gdLst/>
                <a:ahLst/>
                <a:cxnLst/>
                <a:rect l="0" t="0" r="0" b="0"/>
                <a:pathLst>
                  <a:path w="4754" h="3990">
                    <a:moveTo>
                      <a:pt x="4753" y="3169"/>
                    </a:moveTo>
                    <a:lnTo>
                      <a:pt x="4012" y="3989"/>
                    </a:lnTo>
                    <a:lnTo>
                      <a:pt x="1883" y="3952"/>
                    </a:lnTo>
                    <a:lnTo>
                      <a:pt x="24" y="2677"/>
                    </a:lnTo>
                    <a:lnTo>
                      <a:pt x="0" y="0"/>
                    </a:lnTo>
                    <a:lnTo>
                      <a:pt x="2146" y="530"/>
                    </a:lnTo>
                    <a:lnTo>
                      <a:pt x="4107" y="2324"/>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54" name="ee4p_MT_2_15912"/>
              <p:cNvSpPr>
                <a:spLocks noChangeAspect="1"/>
              </p:cNvSpPr>
              <p:nvPr>
                <p:custDataLst>
                  <p:tags r:id="rId32"/>
                </p:custDataLst>
              </p:nvPr>
            </p:nvSpPr>
            <p:spPr>
              <a:xfrm>
                <a:off x="5014727" y="6015955"/>
                <a:ext cx="12321" cy="6371"/>
              </a:xfrm>
              <a:custGeom>
                <a:avLst/>
                <a:gdLst/>
                <a:ahLst/>
                <a:cxnLst/>
                <a:rect l="0" t="0" r="0" b="0"/>
                <a:pathLst>
                  <a:path w="3108" h="1607">
                    <a:moveTo>
                      <a:pt x="2943" y="1216"/>
                    </a:moveTo>
                    <a:lnTo>
                      <a:pt x="1619" y="1606"/>
                    </a:lnTo>
                    <a:lnTo>
                      <a:pt x="307" y="847"/>
                    </a:lnTo>
                    <a:lnTo>
                      <a:pt x="0" y="388"/>
                    </a:lnTo>
                    <a:lnTo>
                      <a:pt x="1833" y="0"/>
                    </a:lnTo>
                    <a:lnTo>
                      <a:pt x="2727" y="340"/>
                    </a:lnTo>
                    <a:lnTo>
                      <a:pt x="3107" y="998"/>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55" name="ee4p_ME_1_15912"/>
              <p:cNvSpPr>
                <a:spLocks noChangeAspect="1"/>
              </p:cNvSpPr>
              <p:nvPr>
                <p:custDataLst>
                  <p:tags r:id="rId33"/>
                </p:custDataLst>
              </p:nvPr>
            </p:nvSpPr>
            <p:spPr>
              <a:xfrm>
                <a:off x="5387793" y="5244845"/>
                <a:ext cx="167548" cy="177276"/>
              </a:xfrm>
              <a:custGeom>
                <a:avLst/>
                <a:gdLst/>
                <a:ahLst/>
                <a:cxnLst/>
                <a:rect l="0" t="0" r="0" b="0"/>
                <a:pathLst>
                  <a:path w="42265" h="44719">
                    <a:moveTo>
                      <a:pt x="16761" y="243"/>
                    </a:moveTo>
                    <a:lnTo>
                      <a:pt x="16701" y="573"/>
                    </a:lnTo>
                    <a:lnTo>
                      <a:pt x="16809" y="1544"/>
                    </a:lnTo>
                    <a:lnTo>
                      <a:pt x="17301" y="2488"/>
                    </a:lnTo>
                    <a:lnTo>
                      <a:pt x="19059" y="3456"/>
                    </a:lnTo>
                    <a:lnTo>
                      <a:pt x="21633" y="5370"/>
                    </a:lnTo>
                    <a:lnTo>
                      <a:pt x="24661" y="8878"/>
                    </a:lnTo>
                    <a:lnTo>
                      <a:pt x="26051" y="9920"/>
                    </a:lnTo>
                    <a:lnTo>
                      <a:pt x="27301" y="10174"/>
                    </a:lnTo>
                    <a:lnTo>
                      <a:pt x="29737" y="11629"/>
                    </a:lnTo>
                    <a:lnTo>
                      <a:pt x="31436" y="11984"/>
                    </a:lnTo>
                    <a:lnTo>
                      <a:pt x="33339" y="12383"/>
                    </a:lnTo>
                    <a:lnTo>
                      <a:pt x="38288" y="15416"/>
                    </a:lnTo>
                    <a:lnTo>
                      <a:pt x="40512" y="16301"/>
                    </a:lnTo>
                    <a:lnTo>
                      <a:pt x="42093" y="17441"/>
                    </a:lnTo>
                    <a:lnTo>
                      <a:pt x="42264" y="18514"/>
                    </a:lnTo>
                    <a:lnTo>
                      <a:pt x="42190" y="19179"/>
                    </a:lnTo>
                    <a:lnTo>
                      <a:pt x="39333" y="19958"/>
                    </a:lnTo>
                    <a:lnTo>
                      <a:pt x="38834" y="21140"/>
                    </a:lnTo>
                    <a:lnTo>
                      <a:pt x="37450" y="21002"/>
                    </a:lnTo>
                    <a:lnTo>
                      <a:pt x="35777" y="20995"/>
                    </a:lnTo>
                    <a:lnTo>
                      <a:pt x="35228" y="21744"/>
                    </a:lnTo>
                    <a:lnTo>
                      <a:pt x="36030" y="22978"/>
                    </a:lnTo>
                    <a:lnTo>
                      <a:pt x="36550" y="24429"/>
                    </a:lnTo>
                    <a:lnTo>
                      <a:pt x="36131" y="26417"/>
                    </a:lnTo>
                    <a:lnTo>
                      <a:pt x="35990" y="26678"/>
                    </a:lnTo>
                    <a:lnTo>
                      <a:pt x="35587" y="26608"/>
                    </a:lnTo>
                    <a:lnTo>
                      <a:pt x="33229" y="27761"/>
                    </a:lnTo>
                    <a:lnTo>
                      <a:pt x="31475" y="28304"/>
                    </a:lnTo>
                    <a:lnTo>
                      <a:pt x="29895" y="28575"/>
                    </a:lnTo>
                    <a:lnTo>
                      <a:pt x="29147" y="28021"/>
                    </a:lnTo>
                    <a:lnTo>
                      <a:pt x="28778" y="27269"/>
                    </a:lnTo>
                    <a:lnTo>
                      <a:pt x="28843" y="25086"/>
                    </a:lnTo>
                    <a:lnTo>
                      <a:pt x="28558" y="24349"/>
                    </a:lnTo>
                    <a:lnTo>
                      <a:pt x="28018" y="23991"/>
                    </a:lnTo>
                    <a:lnTo>
                      <a:pt x="26936" y="24508"/>
                    </a:lnTo>
                    <a:lnTo>
                      <a:pt x="25675" y="26194"/>
                    </a:lnTo>
                    <a:lnTo>
                      <a:pt x="24505" y="28154"/>
                    </a:lnTo>
                    <a:lnTo>
                      <a:pt x="22749" y="30196"/>
                    </a:lnTo>
                    <a:lnTo>
                      <a:pt x="21300" y="32153"/>
                    </a:lnTo>
                    <a:lnTo>
                      <a:pt x="19739" y="34619"/>
                    </a:lnTo>
                    <a:lnTo>
                      <a:pt x="18670" y="36660"/>
                    </a:lnTo>
                    <a:lnTo>
                      <a:pt x="19780" y="37810"/>
                    </a:lnTo>
                    <a:lnTo>
                      <a:pt x="20456" y="39409"/>
                    </a:lnTo>
                    <a:lnTo>
                      <a:pt x="20251" y="40606"/>
                    </a:lnTo>
                    <a:lnTo>
                      <a:pt x="20450" y="41304"/>
                    </a:lnTo>
                    <a:lnTo>
                      <a:pt x="20104" y="43398"/>
                    </a:lnTo>
                    <a:lnTo>
                      <a:pt x="20035" y="44718"/>
                    </a:lnTo>
                    <a:lnTo>
                      <a:pt x="16586" y="42608"/>
                    </a:lnTo>
                    <a:lnTo>
                      <a:pt x="15168" y="39638"/>
                    </a:lnTo>
                    <a:lnTo>
                      <a:pt x="10125" y="34614"/>
                    </a:lnTo>
                    <a:lnTo>
                      <a:pt x="4347" y="31190"/>
                    </a:lnTo>
                    <a:lnTo>
                      <a:pt x="4040" y="30648"/>
                    </a:lnTo>
                    <a:lnTo>
                      <a:pt x="4358" y="29989"/>
                    </a:lnTo>
                    <a:lnTo>
                      <a:pt x="4634" y="29467"/>
                    </a:lnTo>
                    <a:lnTo>
                      <a:pt x="3434" y="29427"/>
                    </a:lnTo>
                    <a:lnTo>
                      <a:pt x="2591" y="29845"/>
                    </a:lnTo>
                    <a:lnTo>
                      <a:pt x="1794" y="29728"/>
                    </a:lnTo>
                    <a:lnTo>
                      <a:pt x="892" y="28443"/>
                    </a:lnTo>
                    <a:lnTo>
                      <a:pt x="39" y="27327"/>
                    </a:lnTo>
                    <a:lnTo>
                      <a:pt x="0" y="26346"/>
                    </a:lnTo>
                    <a:lnTo>
                      <a:pt x="389" y="26218"/>
                    </a:lnTo>
                    <a:lnTo>
                      <a:pt x="967" y="25826"/>
                    </a:lnTo>
                    <a:lnTo>
                      <a:pt x="2181" y="24734"/>
                    </a:lnTo>
                    <a:lnTo>
                      <a:pt x="2423" y="24160"/>
                    </a:lnTo>
                    <a:lnTo>
                      <a:pt x="2365" y="23290"/>
                    </a:lnTo>
                    <a:lnTo>
                      <a:pt x="657" y="20535"/>
                    </a:lnTo>
                    <a:lnTo>
                      <a:pt x="415" y="18747"/>
                    </a:lnTo>
                    <a:lnTo>
                      <a:pt x="166" y="15417"/>
                    </a:lnTo>
                    <a:lnTo>
                      <a:pt x="527" y="14628"/>
                    </a:lnTo>
                    <a:lnTo>
                      <a:pt x="1153" y="14246"/>
                    </a:lnTo>
                    <a:lnTo>
                      <a:pt x="4142" y="13830"/>
                    </a:lnTo>
                    <a:lnTo>
                      <a:pt x="4103" y="11231"/>
                    </a:lnTo>
                    <a:lnTo>
                      <a:pt x="4282" y="10451"/>
                    </a:lnTo>
                    <a:lnTo>
                      <a:pt x="4876" y="9369"/>
                    </a:lnTo>
                    <a:lnTo>
                      <a:pt x="5261" y="8380"/>
                    </a:lnTo>
                    <a:lnTo>
                      <a:pt x="6919" y="6963"/>
                    </a:lnTo>
                    <a:lnTo>
                      <a:pt x="9171" y="5275"/>
                    </a:lnTo>
                    <a:lnTo>
                      <a:pt x="10156" y="5225"/>
                    </a:lnTo>
                    <a:lnTo>
                      <a:pt x="11019" y="5460"/>
                    </a:lnTo>
                    <a:lnTo>
                      <a:pt x="11993" y="6913"/>
                    </a:lnTo>
                    <a:lnTo>
                      <a:pt x="13053" y="6724"/>
                    </a:lnTo>
                    <a:lnTo>
                      <a:pt x="13276" y="4980"/>
                    </a:lnTo>
                    <a:lnTo>
                      <a:pt x="11885" y="2691"/>
                    </a:lnTo>
                    <a:lnTo>
                      <a:pt x="11143" y="1228"/>
                    </a:lnTo>
                    <a:lnTo>
                      <a:pt x="11374" y="422"/>
                    </a:lnTo>
                    <a:lnTo>
                      <a:pt x="11894" y="0"/>
                    </a:lnTo>
                    <a:lnTo>
                      <a:pt x="13090" y="264"/>
                    </a:lnTo>
                    <a:lnTo>
                      <a:pt x="14235" y="663"/>
                    </a:lnTo>
                    <a:lnTo>
                      <a:pt x="14958" y="393"/>
                    </a:lnTo>
                    <a:lnTo>
                      <a:pt x="16098" y="185"/>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56" name="ee4p_NL_1_15912"/>
              <p:cNvSpPr>
                <a:spLocks noChangeAspect="1"/>
              </p:cNvSpPr>
              <p:nvPr>
                <p:custDataLst>
                  <p:tags r:id="rId34"/>
                </p:custDataLst>
              </p:nvPr>
            </p:nvSpPr>
            <p:spPr>
              <a:xfrm>
                <a:off x="4065373" y="4107483"/>
                <a:ext cx="337233" cy="337863"/>
              </a:xfrm>
              <a:custGeom>
                <a:avLst/>
                <a:gdLst>
                  <a:gd name="connsiteX0" fmla="*/ 5293 w 85069"/>
                  <a:gd name="connsiteY0" fmla="*/ 66254 h 85228"/>
                  <a:gd name="connsiteX1" fmla="*/ 8102 w 85069"/>
                  <a:gd name="connsiteY1" fmla="*/ 67143 h 85228"/>
                  <a:gd name="connsiteX2" fmla="*/ 11792 w 85069"/>
                  <a:gd name="connsiteY2" fmla="*/ 67572 h 85228"/>
                  <a:gd name="connsiteX3" fmla="*/ 14614 w 85069"/>
                  <a:gd name="connsiteY3" fmla="*/ 66356 h 85228"/>
                  <a:gd name="connsiteX4" fmla="*/ 16836 w 85069"/>
                  <a:gd name="connsiteY4" fmla="*/ 67392 h 85228"/>
                  <a:gd name="connsiteX5" fmla="*/ 19372 w 85069"/>
                  <a:gd name="connsiteY5" fmla="*/ 66634 h 85228"/>
                  <a:gd name="connsiteX6" fmla="*/ 19046 w 85069"/>
                  <a:gd name="connsiteY6" fmla="*/ 67741 h 85228"/>
                  <a:gd name="connsiteX7" fmla="*/ 18186 w 85069"/>
                  <a:gd name="connsiteY7" fmla="*/ 68963 h 85228"/>
                  <a:gd name="connsiteX8" fmla="*/ 15256 w 85069"/>
                  <a:gd name="connsiteY8" fmla="*/ 70722 h 85228"/>
                  <a:gd name="connsiteX9" fmla="*/ 12205 w 85069"/>
                  <a:gd name="connsiteY9" fmla="*/ 71876 h 85228"/>
                  <a:gd name="connsiteX10" fmla="*/ 10628 w 85069"/>
                  <a:gd name="connsiteY10" fmla="*/ 71732 h 85228"/>
                  <a:gd name="connsiteX11" fmla="*/ 9548 w 85069"/>
                  <a:gd name="connsiteY11" fmla="*/ 71128 h 85228"/>
                  <a:gd name="connsiteX12" fmla="*/ 8968 w 85069"/>
                  <a:gd name="connsiteY12" fmla="*/ 70494 h 85228"/>
                  <a:gd name="connsiteX13" fmla="*/ 7335 w 85069"/>
                  <a:gd name="connsiteY13" fmla="*/ 69883 h 85228"/>
                  <a:gd name="connsiteX14" fmla="*/ 5089 w 85069"/>
                  <a:gd name="connsiteY14" fmla="*/ 69576 h 85228"/>
                  <a:gd name="connsiteX15" fmla="*/ 3692 w 85069"/>
                  <a:gd name="connsiteY15" fmla="*/ 70237 h 85228"/>
                  <a:gd name="connsiteX16" fmla="*/ 2695 w 85069"/>
                  <a:gd name="connsiteY16" fmla="*/ 70863 h 85228"/>
                  <a:gd name="connsiteX17" fmla="*/ 1822 w 85069"/>
                  <a:gd name="connsiteY17" fmla="*/ 70760 h 85228"/>
                  <a:gd name="connsiteX18" fmla="*/ 1166 w 85069"/>
                  <a:gd name="connsiteY18" fmla="*/ 70237 h 85228"/>
                  <a:gd name="connsiteX19" fmla="*/ 663 w 85069"/>
                  <a:gd name="connsiteY19" fmla="*/ 69431 h 85228"/>
                  <a:gd name="connsiteX20" fmla="*/ 0 w 85069"/>
                  <a:gd name="connsiteY20" fmla="*/ 66892 h 85228"/>
                  <a:gd name="connsiteX21" fmla="*/ 1673 w 85069"/>
                  <a:gd name="connsiteY21" fmla="*/ 66428 h 85228"/>
                  <a:gd name="connsiteX22" fmla="*/ 9706 w 85069"/>
                  <a:gd name="connsiteY22" fmla="*/ 56047 h 85228"/>
                  <a:gd name="connsiteX23" fmla="*/ 13246 w 85069"/>
                  <a:gd name="connsiteY23" fmla="*/ 56253 h 85228"/>
                  <a:gd name="connsiteX24" fmla="*/ 15405 w 85069"/>
                  <a:gd name="connsiteY24" fmla="*/ 57860 h 85228"/>
                  <a:gd name="connsiteX25" fmla="*/ 15865 w 85069"/>
                  <a:gd name="connsiteY25" fmla="*/ 58373 h 85228"/>
                  <a:gd name="connsiteX26" fmla="*/ 16031 w 85069"/>
                  <a:gd name="connsiteY26" fmla="*/ 58924 h 85228"/>
                  <a:gd name="connsiteX27" fmla="*/ 13287 w 85069"/>
                  <a:gd name="connsiteY27" fmla="*/ 59563 h 85228"/>
                  <a:gd name="connsiteX28" fmla="*/ 10369 w 85069"/>
                  <a:gd name="connsiteY28" fmla="*/ 57592 h 85228"/>
                  <a:gd name="connsiteX29" fmla="*/ 8441 w 85069"/>
                  <a:gd name="connsiteY29" fmla="*/ 58057 h 85228"/>
                  <a:gd name="connsiteX30" fmla="*/ 7715 w 85069"/>
                  <a:gd name="connsiteY30" fmla="*/ 57123 h 85228"/>
                  <a:gd name="connsiteX31" fmla="*/ 7704 w 85069"/>
                  <a:gd name="connsiteY31" fmla="*/ 56540 h 85228"/>
                  <a:gd name="connsiteX32" fmla="*/ 33971 w 85069"/>
                  <a:gd name="connsiteY32" fmla="*/ 13310 h 85228"/>
                  <a:gd name="connsiteX33" fmla="*/ 33965 w 85069"/>
                  <a:gd name="connsiteY33" fmla="*/ 16687 h 85228"/>
                  <a:gd name="connsiteX34" fmla="*/ 31775 w 85069"/>
                  <a:gd name="connsiteY34" fmla="*/ 18811 h 85228"/>
                  <a:gd name="connsiteX35" fmla="*/ 30441 w 85069"/>
                  <a:gd name="connsiteY35" fmla="*/ 18218 h 85228"/>
                  <a:gd name="connsiteX36" fmla="*/ 30052 w 85069"/>
                  <a:gd name="connsiteY36" fmla="*/ 17726 h 85228"/>
                  <a:gd name="connsiteX37" fmla="*/ 30730 w 85069"/>
                  <a:gd name="connsiteY37" fmla="*/ 16070 h 85228"/>
                  <a:gd name="connsiteX38" fmla="*/ 37081 w 85069"/>
                  <a:gd name="connsiteY38" fmla="*/ 9498 h 85228"/>
                  <a:gd name="connsiteX39" fmla="*/ 38884 w 85069"/>
                  <a:gd name="connsiteY39" fmla="*/ 9564 h 85228"/>
                  <a:gd name="connsiteX40" fmla="*/ 34796 w 85069"/>
                  <a:gd name="connsiteY40" fmla="*/ 11771 h 85228"/>
                  <a:gd name="connsiteX41" fmla="*/ 34446 w 85069"/>
                  <a:gd name="connsiteY41" fmla="*/ 11420 h 85228"/>
                  <a:gd name="connsiteX42" fmla="*/ 76643 w 85069"/>
                  <a:gd name="connsiteY42" fmla="*/ 5558 h 85228"/>
                  <a:gd name="connsiteX43" fmla="*/ 78770 w 85069"/>
                  <a:gd name="connsiteY43" fmla="*/ 7538 h 85228"/>
                  <a:gd name="connsiteX44" fmla="*/ 80003 w 85069"/>
                  <a:gd name="connsiteY44" fmla="*/ 8984 h 85228"/>
                  <a:gd name="connsiteX45" fmla="*/ 81989 w 85069"/>
                  <a:gd name="connsiteY45" fmla="*/ 9787 h 85228"/>
                  <a:gd name="connsiteX46" fmla="*/ 85069 w 85069"/>
                  <a:gd name="connsiteY46" fmla="*/ 10338 h 85228"/>
                  <a:gd name="connsiteX47" fmla="*/ 84885 w 85069"/>
                  <a:gd name="connsiteY47" fmla="*/ 13193 h 85228"/>
                  <a:gd name="connsiteX48" fmla="*/ 84907 w 85069"/>
                  <a:gd name="connsiteY48" fmla="*/ 18820 h 85228"/>
                  <a:gd name="connsiteX49" fmla="*/ 84676 w 85069"/>
                  <a:gd name="connsiteY49" fmla="*/ 19817 h 85228"/>
                  <a:gd name="connsiteX50" fmla="*/ 83296 w 85069"/>
                  <a:gd name="connsiteY50" fmla="*/ 22186 h 85228"/>
                  <a:gd name="connsiteX51" fmla="*/ 81832 w 85069"/>
                  <a:gd name="connsiteY51" fmla="*/ 26435 h 85228"/>
                  <a:gd name="connsiteX52" fmla="*/ 81437 w 85069"/>
                  <a:gd name="connsiteY52" fmla="*/ 29222 h 85228"/>
                  <a:gd name="connsiteX53" fmla="*/ 80998 w 85069"/>
                  <a:gd name="connsiteY53" fmla="*/ 29753 h 85228"/>
                  <a:gd name="connsiteX54" fmla="*/ 75144 w 85069"/>
                  <a:gd name="connsiteY54" fmla="*/ 29737 h 85228"/>
                  <a:gd name="connsiteX55" fmla="*/ 74311 w 85069"/>
                  <a:gd name="connsiteY55" fmla="*/ 30220 h 85228"/>
                  <a:gd name="connsiteX56" fmla="*/ 74192 w 85069"/>
                  <a:gd name="connsiteY56" fmla="*/ 30822 h 85228"/>
                  <a:gd name="connsiteX57" fmla="*/ 74488 w 85069"/>
                  <a:gd name="connsiteY57" fmla="*/ 31539 h 85228"/>
                  <a:gd name="connsiteX58" fmla="*/ 74347 w 85069"/>
                  <a:gd name="connsiteY58" fmla="*/ 32252 h 85228"/>
                  <a:gd name="connsiteX59" fmla="*/ 73888 w 85069"/>
                  <a:gd name="connsiteY59" fmla="*/ 32832 h 85228"/>
                  <a:gd name="connsiteX60" fmla="*/ 74138 w 85069"/>
                  <a:gd name="connsiteY60" fmla="*/ 33753 h 85228"/>
                  <a:gd name="connsiteX61" fmla="*/ 75153 w 85069"/>
                  <a:gd name="connsiteY61" fmla="*/ 34800 h 85228"/>
                  <a:gd name="connsiteX62" fmla="*/ 77003 w 85069"/>
                  <a:gd name="connsiteY62" fmla="*/ 35447 h 85228"/>
                  <a:gd name="connsiteX63" fmla="*/ 78984 w 85069"/>
                  <a:gd name="connsiteY63" fmla="*/ 35506 h 85228"/>
                  <a:gd name="connsiteX64" fmla="*/ 80003 w 85069"/>
                  <a:gd name="connsiteY64" fmla="*/ 35393 h 85228"/>
                  <a:gd name="connsiteX65" fmla="*/ 80748 w 85069"/>
                  <a:gd name="connsiteY65" fmla="*/ 36139 h 85228"/>
                  <a:gd name="connsiteX66" fmla="*/ 81484 w 85069"/>
                  <a:gd name="connsiteY66" fmla="*/ 37291 h 85228"/>
                  <a:gd name="connsiteX67" fmla="*/ 81428 w 85069"/>
                  <a:gd name="connsiteY67" fmla="*/ 38738 h 85228"/>
                  <a:gd name="connsiteX68" fmla="*/ 81141 w 85069"/>
                  <a:gd name="connsiteY68" fmla="*/ 40682 h 85228"/>
                  <a:gd name="connsiteX69" fmla="*/ 80203 w 85069"/>
                  <a:gd name="connsiteY69" fmla="*/ 42476 h 85228"/>
                  <a:gd name="connsiteX70" fmla="*/ 77502 w 85069"/>
                  <a:gd name="connsiteY70" fmla="*/ 44542 h 85228"/>
                  <a:gd name="connsiteX71" fmla="*/ 76293 w 85069"/>
                  <a:gd name="connsiteY71" fmla="*/ 45270 h 85228"/>
                  <a:gd name="connsiteX72" fmla="*/ 75157 w 85069"/>
                  <a:gd name="connsiteY72" fmla="*/ 45641 h 85228"/>
                  <a:gd name="connsiteX73" fmla="*/ 74615 w 85069"/>
                  <a:gd name="connsiteY73" fmla="*/ 46187 h 85228"/>
                  <a:gd name="connsiteX74" fmla="*/ 74360 w 85069"/>
                  <a:gd name="connsiteY74" fmla="*/ 46878 h 85228"/>
                  <a:gd name="connsiteX75" fmla="*/ 74419 w 85069"/>
                  <a:gd name="connsiteY75" fmla="*/ 47491 h 85228"/>
                  <a:gd name="connsiteX76" fmla="*/ 76338 w 85069"/>
                  <a:gd name="connsiteY76" fmla="*/ 49147 h 85228"/>
                  <a:gd name="connsiteX77" fmla="*/ 76293 w 85069"/>
                  <a:gd name="connsiteY77" fmla="*/ 49525 h 85228"/>
                  <a:gd name="connsiteX78" fmla="*/ 75736 w 85069"/>
                  <a:gd name="connsiteY78" fmla="*/ 50385 h 85228"/>
                  <a:gd name="connsiteX79" fmla="*/ 74997 w 85069"/>
                  <a:gd name="connsiteY79" fmla="*/ 51194 h 85228"/>
                  <a:gd name="connsiteX80" fmla="*/ 70039 w 85069"/>
                  <a:gd name="connsiteY80" fmla="*/ 52876 h 85228"/>
                  <a:gd name="connsiteX81" fmla="*/ 67992 w 85069"/>
                  <a:gd name="connsiteY81" fmla="*/ 52744 h 85228"/>
                  <a:gd name="connsiteX82" fmla="*/ 66824 w 85069"/>
                  <a:gd name="connsiteY82" fmla="*/ 53581 h 85228"/>
                  <a:gd name="connsiteX83" fmla="*/ 66459 w 85069"/>
                  <a:gd name="connsiteY83" fmla="*/ 53740 h 85228"/>
                  <a:gd name="connsiteX84" fmla="*/ 65164 w 85069"/>
                  <a:gd name="connsiteY84" fmla="*/ 52971 h 85228"/>
                  <a:gd name="connsiteX85" fmla="*/ 62276 w 85069"/>
                  <a:gd name="connsiteY85" fmla="*/ 52084 h 85228"/>
                  <a:gd name="connsiteX86" fmla="*/ 61186 w 85069"/>
                  <a:gd name="connsiteY86" fmla="*/ 52390 h 85228"/>
                  <a:gd name="connsiteX87" fmla="*/ 60581 w 85069"/>
                  <a:gd name="connsiteY87" fmla="*/ 52876 h 85228"/>
                  <a:gd name="connsiteX88" fmla="*/ 58763 w 85069"/>
                  <a:gd name="connsiteY88" fmla="*/ 53465 h 85228"/>
                  <a:gd name="connsiteX89" fmla="*/ 57461 w 85069"/>
                  <a:gd name="connsiteY89" fmla="*/ 54388 h 85228"/>
                  <a:gd name="connsiteX90" fmla="*/ 57457 w 85069"/>
                  <a:gd name="connsiteY90" fmla="*/ 55576 h 85228"/>
                  <a:gd name="connsiteX91" fmla="*/ 59761 w 85069"/>
                  <a:gd name="connsiteY91" fmla="*/ 58645 h 85228"/>
                  <a:gd name="connsiteX92" fmla="*/ 60571 w 85069"/>
                  <a:gd name="connsiteY92" fmla="*/ 59247 h 85228"/>
                  <a:gd name="connsiteX93" fmla="*/ 60609 w 85069"/>
                  <a:gd name="connsiteY93" fmla="*/ 60391 h 85228"/>
                  <a:gd name="connsiteX94" fmla="*/ 61726 w 85069"/>
                  <a:gd name="connsiteY94" fmla="*/ 61827 h 85228"/>
                  <a:gd name="connsiteX95" fmla="*/ 62868 w 85069"/>
                  <a:gd name="connsiteY95" fmla="*/ 63626 h 85228"/>
                  <a:gd name="connsiteX96" fmla="*/ 62991 w 85069"/>
                  <a:gd name="connsiteY96" fmla="*/ 64769 h 85228"/>
                  <a:gd name="connsiteX97" fmla="*/ 62860 w 85069"/>
                  <a:gd name="connsiteY97" fmla="*/ 65926 h 85228"/>
                  <a:gd name="connsiteX98" fmla="*/ 62270 w 85069"/>
                  <a:gd name="connsiteY98" fmla="*/ 67562 h 85228"/>
                  <a:gd name="connsiteX99" fmla="*/ 60273 w 85069"/>
                  <a:gd name="connsiteY99" fmla="*/ 71394 h 85228"/>
                  <a:gd name="connsiteX100" fmla="*/ 60249 w 85069"/>
                  <a:gd name="connsiteY100" fmla="*/ 72129 h 85228"/>
                  <a:gd name="connsiteX101" fmla="*/ 60417 w 85069"/>
                  <a:gd name="connsiteY101" fmla="*/ 72687 h 85228"/>
                  <a:gd name="connsiteX102" fmla="*/ 61102 w 85069"/>
                  <a:gd name="connsiteY102" fmla="*/ 72841 h 85228"/>
                  <a:gd name="connsiteX103" fmla="*/ 61622 w 85069"/>
                  <a:gd name="connsiteY103" fmla="*/ 73130 h 85228"/>
                  <a:gd name="connsiteX104" fmla="*/ 61469 w 85069"/>
                  <a:gd name="connsiteY104" fmla="*/ 73640 h 85228"/>
                  <a:gd name="connsiteX105" fmla="*/ 57733 w 85069"/>
                  <a:gd name="connsiteY105" fmla="*/ 76293 h 85228"/>
                  <a:gd name="connsiteX106" fmla="*/ 57251 w 85069"/>
                  <a:gd name="connsiteY106" fmla="*/ 76757 h 85228"/>
                  <a:gd name="connsiteX107" fmla="*/ 55684 w 85069"/>
                  <a:gd name="connsiteY107" fmla="*/ 76626 h 85228"/>
                  <a:gd name="connsiteX108" fmla="*/ 55444 w 85069"/>
                  <a:gd name="connsiteY108" fmla="*/ 77069 h 85228"/>
                  <a:gd name="connsiteX109" fmla="*/ 55658 w 85069"/>
                  <a:gd name="connsiteY109" fmla="*/ 77784 h 85228"/>
                  <a:gd name="connsiteX110" fmla="*/ 56267 w 85069"/>
                  <a:gd name="connsiteY110" fmla="*/ 78410 h 85228"/>
                  <a:gd name="connsiteX111" fmla="*/ 57601 w 85069"/>
                  <a:gd name="connsiteY111" fmla="*/ 78740 h 85228"/>
                  <a:gd name="connsiteX112" fmla="*/ 58746 w 85069"/>
                  <a:gd name="connsiteY112" fmla="*/ 79411 h 85228"/>
                  <a:gd name="connsiteX113" fmla="*/ 59666 w 85069"/>
                  <a:gd name="connsiteY113" fmla="*/ 80726 h 85228"/>
                  <a:gd name="connsiteX114" fmla="*/ 58461 w 85069"/>
                  <a:gd name="connsiteY114" fmla="*/ 85228 h 85228"/>
                  <a:gd name="connsiteX115" fmla="*/ 54114 w 85069"/>
                  <a:gd name="connsiteY115" fmla="*/ 85109 h 85228"/>
                  <a:gd name="connsiteX116" fmla="*/ 53002 w 85069"/>
                  <a:gd name="connsiteY116" fmla="*/ 84963 h 85228"/>
                  <a:gd name="connsiteX117" fmla="*/ 51821 w 85069"/>
                  <a:gd name="connsiteY117" fmla="*/ 84523 h 85228"/>
                  <a:gd name="connsiteX118" fmla="*/ 51818 w 85069"/>
                  <a:gd name="connsiteY118" fmla="*/ 84520 h 85228"/>
                  <a:gd name="connsiteX119" fmla="*/ 51278 w 85069"/>
                  <a:gd name="connsiteY119" fmla="*/ 83611 h 85228"/>
                  <a:gd name="connsiteX120" fmla="*/ 50622 w 85069"/>
                  <a:gd name="connsiteY120" fmla="*/ 82514 h 85228"/>
                  <a:gd name="connsiteX121" fmla="*/ 50801 w 85069"/>
                  <a:gd name="connsiteY121" fmla="*/ 81842 h 85228"/>
                  <a:gd name="connsiteX122" fmla="*/ 52771 w 85069"/>
                  <a:gd name="connsiteY122" fmla="*/ 79931 h 85228"/>
                  <a:gd name="connsiteX123" fmla="*/ 53067 w 85069"/>
                  <a:gd name="connsiteY123" fmla="*/ 79403 h 85228"/>
                  <a:gd name="connsiteX124" fmla="*/ 52864 w 85069"/>
                  <a:gd name="connsiteY124" fmla="*/ 79120 h 85228"/>
                  <a:gd name="connsiteX125" fmla="*/ 53062 w 85069"/>
                  <a:gd name="connsiteY125" fmla="*/ 78278 h 85228"/>
                  <a:gd name="connsiteX126" fmla="*/ 54576 w 85069"/>
                  <a:gd name="connsiteY126" fmla="*/ 75424 h 85228"/>
                  <a:gd name="connsiteX127" fmla="*/ 54772 w 85069"/>
                  <a:gd name="connsiteY127" fmla="*/ 74277 h 85228"/>
                  <a:gd name="connsiteX128" fmla="*/ 54095 w 85069"/>
                  <a:gd name="connsiteY128" fmla="*/ 73474 h 85228"/>
                  <a:gd name="connsiteX129" fmla="*/ 53118 w 85069"/>
                  <a:gd name="connsiteY129" fmla="*/ 72994 h 85228"/>
                  <a:gd name="connsiteX130" fmla="*/ 49944 w 85069"/>
                  <a:gd name="connsiteY130" fmla="*/ 72146 h 85228"/>
                  <a:gd name="connsiteX131" fmla="*/ 48433 w 85069"/>
                  <a:gd name="connsiteY131" fmla="*/ 70949 h 85228"/>
                  <a:gd name="connsiteX132" fmla="*/ 47733 w 85069"/>
                  <a:gd name="connsiteY132" fmla="*/ 69903 h 85228"/>
                  <a:gd name="connsiteX133" fmla="*/ 47027 w 85069"/>
                  <a:gd name="connsiteY133" fmla="*/ 69609 h 85228"/>
                  <a:gd name="connsiteX134" fmla="*/ 45986 w 85069"/>
                  <a:gd name="connsiteY134" fmla="*/ 69962 h 85228"/>
                  <a:gd name="connsiteX135" fmla="*/ 43356 w 85069"/>
                  <a:gd name="connsiteY135" fmla="*/ 70351 h 85228"/>
                  <a:gd name="connsiteX136" fmla="*/ 41218 w 85069"/>
                  <a:gd name="connsiteY136" fmla="*/ 69787 h 85228"/>
                  <a:gd name="connsiteX137" fmla="*/ 38692 w 85069"/>
                  <a:gd name="connsiteY137" fmla="*/ 67807 h 85228"/>
                  <a:gd name="connsiteX138" fmla="*/ 38106 w 85069"/>
                  <a:gd name="connsiteY138" fmla="*/ 66036 h 85228"/>
                  <a:gd name="connsiteX139" fmla="*/ 37798 w 85069"/>
                  <a:gd name="connsiteY139" fmla="*/ 64677 h 85228"/>
                  <a:gd name="connsiteX140" fmla="*/ 37167 w 85069"/>
                  <a:gd name="connsiteY140" fmla="*/ 64208 h 85228"/>
                  <a:gd name="connsiteX141" fmla="*/ 36319 w 85069"/>
                  <a:gd name="connsiteY141" fmla="*/ 64905 h 85228"/>
                  <a:gd name="connsiteX142" fmla="*/ 35243 w 85069"/>
                  <a:gd name="connsiteY142" fmla="*/ 66009 h 85228"/>
                  <a:gd name="connsiteX143" fmla="*/ 33123 w 85069"/>
                  <a:gd name="connsiteY143" fmla="*/ 66141 h 85228"/>
                  <a:gd name="connsiteX144" fmla="*/ 32518 w 85069"/>
                  <a:gd name="connsiteY144" fmla="*/ 65883 h 85228"/>
                  <a:gd name="connsiteX145" fmla="*/ 32414 w 85069"/>
                  <a:gd name="connsiteY145" fmla="*/ 65274 h 85228"/>
                  <a:gd name="connsiteX146" fmla="*/ 32293 w 85069"/>
                  <a:gd name="connsiteY146" fmla="*/ 64689 h 85228"/>
                  <a:gd name="connsiteX147" fmla="*/ 31710 w 85069"/>
                  <a:gd name="connsiteY147" fmla="*/ 63964 h 85228"/>
                  <a:gd name="connsiteX148" fmla="*/ 31080 w 85069"/>
                  <a:gd name="connsiteY148" fmla="*/ 63561 h 85228"/>
                  <a:gd name="connsiteX149" fmla="*/ 28389 w 85069"/>
                  <a:gd name="connsiteY149" fmla="*/ 65599 h 85228"/>
                  <a:gd name="connsiteX150" fmla="*/ 27389 w 85069"/>
                  <a:gd name="connsiteY150" fmla="*/ 65594 h 85228"/>
                  <a:gd name="connsiteX151" fmla="*/ 26126 w 85069"/>
                  <a:gd name="connsiteY151" fmla="*/ 64811 h 85228"/>
                  <a:gd name="connsiteX152" fmla="*/ 25502 w 85069"/>
                  <a:gd name="connsiteY152" fmla="*/ 64043 h 85228"/>
                  <a:gd name="connsiteX153" fmla="*/ 24120 w 85069"/>
                  <a:gd name="connsiteY153" fmla="*/ 64481 h 85228"/>
                  <a:gd name="connsiteX154" fmla="*/ 22878 w 85069"/>
                  <a:gd name="connsiteY154" fmla="*/ 65427 h 85228"/>
                  <a:gd name="connsiteX155" fmla="*/ 23304 w 85069"/>
                  <a:gd name="connsiteY155" fmla="*/ 67203 h 85228"/>
                  <a:gd name="connsiteX156" fmla="*/ 22634 w 85069"/>
                  <a:gd name="connsiteY156" fmla="*/ 67528 h 85228"/>
                  <a:gd name="connsiteX157" fmla="*/ 21104 w 85069"/>
                  <a:gd name="connsiteY157" fmla="*/ 67366 h 85228"/>
                  <a:gd name="connsiteX158" fmla="*/ 19372 w 85069"/>
                  <a:gd name="connsiteY158" fmla="*/ 66634 h 85228"/>
                  <a:gd name="connsiteX159" fmla="*/ 17441 w 85069"/>
                  <a:gd name="connsiteY159" fmla="*/ 66193 h 85228"/>
                  <a:gd name="connsiteX160" fmla="*/ 14515 w 85069"/>
                  <a:gd name="connsiteY160" fmla="*/ 64968 h 85228"/>
                  <a:gd name="connsiteX161" fmla="*/ 10432 w 85069"/>
                  <a:gd name="connsiteY161" fmla="*/ 65962 h 85228"/>
                  <a:gd name="connsiteX162" fmla="*/ 7594 w 85069"/>
                  <a:gd name="connsiteY162" fmla="*/ 64772 h 85228"/>
                  <a:gd name="connsiteX163" fmla="*/ 5236 w 85069"/>
                  <a:gd name="connsiteY163" fmla="*/ 64654 h 85228"/>
                  <a:gd name="connsiteX164" fmla="*/ 3768 w 85069"/>
                  <a:gd name="connsiteY164" fmla="*/ 63706 h 85228"/>
                  <a:gd name="connsiteX165" fmla="*/ 2185 w 85069"/>
                  <a:gd name="connsiteY165" fmla="*/ 62102 h 85228"/>
                  <a:gd name="connsiteX166" fmla="*/ 3306 w 85069"/>
                  <a:gd name="connsiteY166" fmla="*/ 61046 h 85228"/>
                  <a:gd name="connsiteX167" fmla="*/ 4390 w 85069"/>
                  <a:gd name="connsiteY167" fmla="*/ 60680 h 85228"/>
                  <a:gd name="connsiteX168" fmla="*/ 8709 w 85069"/>
                  <a:gd name="connsiteY168" fmla="*/ 60476 h 85228"/>
                  <a:gd name="connsiteX169" fmla="*/ 11850 w 85069"/>
                  <a:gd name="connsiteY169" fmla="*/ 61118 h 85228"/>
                  <a:gd name="connsiteX170" fmla="*/ 17495 w 85069"/>
                  <a:gd name="connsiteY170" fmla="*/ 64600 h 85228"/>
                  <a:gd name="connsiteX171" fmla="*/ 18920 w 85069"/>
                  <a:gd name="connsiteY171" fmla="*/ 64573 h 85228"/>
                  <a:gd name="connsiteX172" fmla="*/ 20432 w 85069"/>
                  <a:gd name="connsiteY172" fmla="*/ 64134 h 85228"/>
                  <a:gd name="connsiteX173" fmla="*/ 19663 w 85069"/>
                  <a:gd name="connsiteY173" fmla="*/ 63185 h 85228"/>
                  <a:gd name="connsiteX174" fmla="*/ 18251 w 85069"/>
                  <a:gd name="connsiteY174" fmla="*/ 62733 h 85228"/>
                  <a:gd name="connsiteX175" fmla="*/ 16150 w 85069"/>
                  <a:gd name="connsiteY175" fmla="*/ 61797 h 85228"/>
                  <a:gd name="connsiteX176" fmla="*/ 14476 w 85069"/>
                  <a:gd name="connsiteY176" fmla="*/ 60482 h 85228"/>
                  <a:gd name="connsiteX177" fmla="*/ 18408 w 85069"/>
                  <a:gd name="connsiteY177" fmla="*/ 60056 h 85228"/>
                  <a:gd name="connsiteX178" fmla="*/ 17864 w 85069"/>
                  <a:gd name="connsiteY178" fmla="*/ 59375 h 85228"/>
                  <a:gd name="connsiteX179" fmla="*/ 17346 w 85069"/>
                  <a:gd name="connsiteY179" fmla="*/ 58213 h 85228"/>
                  <a:gd name="connsiteX180" fmla="*/ 13196 w 85069"/>
                  <a:gd name="connsiteY180" fmla="*/ 54156 h 85228"/>
                  <a:gd name="connsiteX181" fmla="*/ 13904 w 85069"/>
                  <a:gd name="connsiteY181" fmla="*/ 53057 h 85228"/>
                  <a:gd name="connsiteX182" fmla="*/ 14947 w 85069"/>
                  <a:gd name="connsiteY182" fmla="*/ 50697 h 85228"/>
                  <a:gd name="connsiteX183" fmla="*/ 16247 w 85069"/>
                  <a:gd name="connsiteY183" fmla="*/ 48735 h 85228"/>
                  <a:gd name="connsiteX184" fmla="*/ 17283 w 85069"/>
                  <a:gd name="connsiteY184" fmla="*/ 48209 h 85228"/>
                  <a:gd name="connsiteX185" fmla="*/ 18987 w 85069"/>
                  <a:gd name="connsiteY185" fmla="*/ 46816 h 85228"/>
                  <a:gd name="connsiteX186" fmla="*/ 22691 w 85069"/>
                  <a:gd name="connsiteY186" fmla="*/ 42733 h 85228"/>
                  <a:gd name="connsiteX187" fmla="*/ 25046 w 85069"/>
                  <a:gd name="connsiteY187" fmla="*/ 39401 h 85228"/>
                  <a:gd name="connsiteX188" fmla="*/ 26800 w 85069"/>
                  <a:gd name="connsiteY188" fmla="*/ 35438 h 85228"/>
                  <a:gd name="connsiteX189" fmla="*/ 29369 w 85069"/>
                  <a:gd name="connsiteY189" fmla="*/ 24495 h 85228"/>
                  <a:gd name="connsiteX190" fmla="*/ 30130 w 85069"/>
                  <a:gd name="connsiteY190" fmla="*/ 22631 h 85228"/>
                  <a:gd name="connsiteX191" fmla="*/ 31369 w 85069"/>
                  <a:gd name="connsiteY191" fmla="*/ 20562 h 85228"/>
                  <a:gd name="connsiteX192" fmla="*/ 32924 w 85069"/>
                  <a:gd name="connsiteY192" fmla="*/ 20952 h 85228"/>
                  <a:gd name="connsiteX193" fmla="*/ 34006 w 85069"/>
                  <a:gd name="connsiteY193" fmla="*/ 21548 h 85228"/>
                  <a:gd name="connsiteX194" fmla="*/ 37837 w 85069"/>
                  <a:gd name="connsiteY194" fmla="*/ 19984 h 85228"/>
                  <a:gd name="connsiteX195" fmla="*/ 44408 w 85069"/>
                  <a:gd name="connsiteY195" fmla="*/ 15914 h 85228"/>
                  <a:gd name="connsiteX196" fmla="*/ 46344 w 85069"/>
                  <a:gd name="connsiteY196" fmla="*/ 12387 h 85228"/>
                  <a:gd name="connsiteX197" fmla="*/ 48247 w 85069"/>
                  <a:gd name="connsiteY197" fmla="*/ 10746 h 85228"/>
                  <a:gd name="connsiteX198" fmla="*/ 55798 w 85069"/>
                  <a:gd name="connsiteY198" fmla="*/ 7544 h 85228"/>
                  <a:gd name="connsiteX199" fmla="*/ 59970 w 85069"/>
                  <a:gd name="connsiteY199" fmla="*/ 6584 h 85228"/>
                  <a:gd name="connsiteX200" fmla="*/ 66405 w 85069"/>
                  <a:gd name="connsiteY200" fmla="*/ 6337 h 85228"/>
                  <a:gd name="connsiteX201" fmla="*/ 71056 w 85069"/>
                  <a:gd name="connsiteY201" fmla="*/ 5765 h 85228"/>
                  <a:gd name="connsiteX202" fmla="*/ 48808 w 85069"/>
                  <a:gd name="connsiteY202" fmla="*/ 5486 h 85228"/>
                  <a:gd name="connsiteX203" fmla="*/ 49365 w 85069"/>
                  <a:gd name="connsiteY203" fmla="*/ 5650 h 85228"/>
                  <a:gd name="connsiteX204" fmla="*/ 43686 w 85069"/>
                  <a:gd name="connsiteY204" fmla="*/ 7226 h 85228"/>
                  <a:gd name="connsiteX205" fmla="*/ 41626 w 85069"/>
                  <a:gd name="connsiteY205" fmla="*/ 7466 h 85228"/>
                  <a:gd name="connsiteX206" fmla="*/ 40689 w 85069"/>
                  <a:gd name="connsiteY206" fmla="*/ 7044 h 85228"/>
                  <a:gd name="connsiteX207" fmla="*/ 45662 w 85069"/>
                  <a:gd name="connsiteY207" fmla="*/ 5850 h 85228"/>
                  <a:gd name="connsiteX208" fmla="*/ 55859 w 85069"/>
                  <a:gd name="connsiteY208" fmla="*/ 4536 h 85228"/>
                  <a:gd name="connsiteX209" fmla="*/ 57008 w 85069"/>
                  <a:gd name="connsiteY209" fmla="*/ 4840 h 85228"/>
                  <a:gd name="connsiteX210" fmla="*/ 57031 w 85069"/>
                  <a:gd name="connsiteY210" fmla="*/ 5026 h 85228"/>
                  <a:gd name="connsiteX211" fmla="*/ 52669 w 85069"/>
                  <a:gd name="connsiteY211" fmla="*/ 5514 h 85228"/>
                  <a:gd name="connsiteX212" fmla="*/ 51194 w 85069"/>
                  <a:gd name="connsiteY212" fmla="*/ 5145 h 85228"/>
                  <a:gd name="connsiteX213" fmla="*/ 50951 w 85069"/>
                  <a:gd name="connsiteY213" fmla="*/ 4795 h 85228"/>
                  <a:gd name="connsiteX214" fmla="*/ 52140 w 85069"/>
                  <a:gd name="connsiteY214" fmla="*/ 4587 h 85228"/>
                  <a:gd name="connsiteX215" fmla="*/ 65028 w 85069"/>
                  <a:gd name="connsiteY215" fmla="*/ 3334 h 85228"/>
                  <a:gd name="connsiteX216" fmla="*/ 65967 w 85069"/>
                  <a:gd name="connsiteY216" fmla="*/ 3462 h 85228"/>
                  <a:gd name="connsiteX217" fmla="*/ 62868 w 85069"/>
                  <a:gd name="connsiteY217" fmla="*/ 4484 h 85228"/>
                  <a:gd name="connsiteX218" fmla="*/ 62117 w 85069"/>
                  <a:gd name="connsiteY218" fmla="*/ 4270 h 85228"/>
                  <a:gd name="connsiteX219" fmla="*/ 62302 w 85069"/>
                  <a:gd name="connsiteY219" fmla="*/ 3974 h 85228"/>
                  <a:gd name="connsiteX220" fmla="*/ 75280 w 85069"/>
                  <a:gd name="connsiteY220" fmla="*/ 0 h 85228"/>
                  <a:gd name="connsiteX221" fmla="*/ 76304 w 85069"/>
                  <a:gd name="connsiteY221" fmla="*/ 0 h 85228"/>
                  <a:gd name="connsiteX222" fmla="*/ 74842 w 85069"/>
                  <a:gd name="connsiteY222" fmla="*/ 1297 h 85228"/>
                  <a:gd name="connsiteX223" fmla="*/ 72793 w 85069"/>
                  <a:gd name="connsiteY223" fmla="*/ 1397 h 85228"/>
                  <a:gd name="connsiteX224" fmla="*/ 73378 w 85069"/>
                  <a:gd name="connsiteY224" fmla="*/ 599 h 8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Lst>
                <a:rect l="l" t="t" r="r" b="b"/>
                <a:pathLst>
                  <a:path w="85069" h="85228">
                    <a:moveTo>
                      <a:pt x="5293" y="66254"/>
                    </a:moveTo>
                    <a:lnTo>
                      <a:pt x="8102" y="67143"/>
                    </a:lnTo>
                    <a:lnTo>
                      <a:pt x="11792" y="67572"/>
                    </a:lnTo>
                    <a:lnTo>
                      <a:pt x="14614" y="66356"/>
                    </a:lnTo>
                    <a:lnTo>
                      <a:pt x="16836" y="67392"/>
                    </a:lnTo>
                    <a:lnTo>
                      <a:pt x="19372" y="66634"/>
                    </a:lnTo>
                    <a:lnTo>
                      <a:pt x="19046" y="67741"/>
                    </a:lnTo>
                    <a:lnTo>
                      <a:pt x="18186" y="68963"/>
                    </a:lnTo>
                    <a:lnTo>
                      <a:pt x="15256" y="70722"/>
                    </a:lnTo>
                    <a:lnTo>
                      <a:pt x="12205" y="71876"/>
                    </a:lnTo>
                    <a:lnTo>
                      <a:pt x="10628" y="71732"/>
                    </a:lnTo>
                    <a:lnTo>
                      <a:pt x="9548" y="71128"/>
                    </a:lnTo>
                    <a:lnTo>
                      <a:pt x="8968" y="70494"/>
                    </a:lnTo>
                    <a:lnTo>
                      <a:pt x="7335" y="69883"/>
                    </a:lnTo>
                    <a:lnTo>
                      <a:pt x="5089" y="69576"/>
                    </a:lnTo>
                    <a:lnTo>
                      <a:pt x="3692" y="70237"/>
                    </a:lnTo>
                    <a:lnTo>
                      <a:pt x="2695" y="70863"/>
                    </a:lnTo>
                    <a:lnTo>
                      <a:pt x="1822" y="70760"/>
                    </a:lnTo>
                    <a:lnTo>
                      <a:pt x="1166" y="70237"/>
                    </a:lnTo>
                    <a:lnTo>
                      <a:pt x="663" y="69431"/>
                    </a:lnTo>
                    <a:lnTo>
                      <a:pt x="0" y="66892"/>
                    </a:lnTo>
                    <a:lnTo>
                      <a:pt x="1673" y="66428"/>
                    </a:lnTo>
                    <a:close/>
                    <a:moveTo>
                      <a:pt x="9706" y="56047"/>
                    </a:moveTo>
                    <a:lnTo>
                      <a:pt x="13246" y="56253"/>
                    </a:lnTo>
                    <a:lnTo>
                      <a:pt x="15405" y="57860"/>
                    </a:lnTo>
                    <a:lnTo>
                      <a:pt x="15865" y="58373"/>
                    </a:lnTo>
                    <a:lnTo>
                      <a:pt x="16031" y="58924"/>
                    </a:lnTo>
                    <a:lnTo>
                      <a:pt x="13287" y="59563"/>
                    </a:lnTo>
                    <a:lnTo>
                      <a:pt x="10369" y="57592"/>
                    </a:lnTo>
                    <a:lnTo>
                      <a:pt x="8441" y="58057"/>
                    </a:lnTo>
                    <a:lnTo>
                      <a:pt x="7715" y="57123"/>
                    </a:lnTo>
                    <a:lnTo>
                      <a:pt x="7704" y="56540"/>
                    </a:lnTo>
                    <a:close/>
                    <a:moveTo>
                      <a:pt x="33971" y="13310"/>
                    </a:moveTo>
                    <a:lnTo>
                      <a:pt x="33965" y="16687"/>
                    </a:lnTo>
                    <a:lnTo>
                      <a:pt x="31775" y="18811"/>
                    </a:lnTo>
                    <a:lnTo>
                      <a:pt x="30441" y="18218"/>
                    </a:lnTo>
                    <a:lnTo>
                      <a:pt x="30052" y="17726"/>
                    </a:lnTo>
                    <a:lnTo>
                      <a:pt x="30730" y="16070"/>
                    </a:lnTo>
                    <a:close/>
                    <a:moveTo>
                      <a:pt x="37081" y="9498"/>
                    </a:moveTo>
                    <a:lnTo>
                      <a:pt x="38884" y="9564"/>
                    </a:lnTo>
                    <a:lnTo>
                      <a:pt x="34796" y="11771"/>
                    </a:lnTo>
                    <a:lnTo>
                      <a:pt x="34446" y="11420"/>
                    </a:lnTo>
                    <a:close/>
                    <a:moveTo>
                      <a:pt x="76643" y="5558"/>
                    </a:moveTo>
                    <a:lnTo>
                      <a:pt x="78770" y="7538"/>
                    </a:lnTo>
                    <a:lnTo>
                      <a:pt x="80003" y="8984"/>
                    </a:lnTo>
                    <a:lnTo>
                      <a:pt x="81989" y="9787"/>
                    </a:lnTo>
                    <a:lnTo>
                      <a:pt x="85069" y="10338"/>
                    </a:lnTo>
                    <a:lnTo>
                      <a:pt x="84885" y="13193"/>
                    </a:lnTo>
                    <a:lnTo>
                      <a:pt x="84907" y="18820"/>
                    </a:lnTo>
                    <a:lnTo>
                      <a:pt x="84676" y="19817"/>
                    </a:lnTo>
                    <a:lnTo>
                      <a:pt x="83296" y="22186"/>
                    </a:lnTo>
                    <a:lnTo>
                      <a:pt x="81832" y="26435"/>
                    </a:lnTo>
                    <a:lnTo>
                      <a:pt x="81437" y="29222"/>
                    </a:lnTo>
                    <a:lnTo>
                      <a:pt x="80998" y="29753"/>
                    </a:lnTo>
                    <a:lnTo>
                      <a:pt x="75144" y="29737"/>
                    </a:lnTo>
                    <a:lnTo>
                      <a:pt x="74311" y="30220"/>
                    </a:lnTo>
                    <a:lnTo>
                      <a:pt x="74192" y="30822"/>
                    </a:lnTo>
                    <a:lnTo>
                      <a:pt x="74488" y="31539"/>
                    </a:lnTo>
                    <a:lnTo>
                      <a:pt x="74347" y="32252"/>
                    </a:lnTo>
                    <a:lnTo>
                      <a:pt x="73888" y="32832"/>
                    </a:lnTo>
                    <a:lnTo>
                      <a:pt x="74138" y="33753"/>
                    </a:lnTo>
                    <a:lnTo>
                      <a:pt x="75153" y="34800"/>
                    </a:lnTo>
                    <a:lnTo>
                      <a:pt x="77003" y="35447"/>
                    </a:lnTo>
                    <a:lnTo>
                      <a:pt x="78984" y="35506"/>
                    </a:lnTo>
                    <a:lnTo>
                      <a:pt x="80003" y="35393"/>
                    </a:lnTo>
                    <a:lnTo>
                      <a:pt x="80748" y="36139"/>
                    </a:lnTo>
                    <a:lnTo>
                      <a:pt x="81484" y="37291"/>
                    </a:lnTo>
                    <a:lnTo>
                      <a:pt x="81428" y="38738"/>
                    </a:lnTo>
                    <a:lnTo>
                      <a:pt x="81141" y="40682"/>
                    </a:lnTo>
                    <a:lnTo>
                      <a:pt x="80203" y="42476"/>
                    </a:lnTo>
                    <a:lnTo>
                      <a:pt x="77502" y="44542"/>
                    </a:lnTo>
                    <a:lnTo>
                      <a:pt x="76293" y="45270"/>
                    </a:lnTo>
                    <a:lnTo>
                      <a:pt x="75157" y="45641"/>
                    </a:lnTo>
                    <a:lnTo>
                      <a:pt x="74615" y="46187"/>
                    </a:lnTo>
                    <a:lnTo>
                      <a:pt x="74360" y="46878"/>
                    </a:lnTo>
                    <a:lnTo>
                      <a:pt x="74419" y="47491"/>
                    </a:lnTo>
                    <a:lnTo>
                      <a:pt x="76338" y="49147"/>
                    </a:lnTo>
                    <a:lnTo>
                      <a:pt x="76293" y="49525"/>
                    </a:lnTo>
                    <a:lnTo>
                      <a:pt x="75736" y="50385"/>
                    </a:lnTo>
                    <a:lnTo>
                      <a:pt x="74997" y="51194"/>
                    </a:lnTo>
                    <a:lnTo>
                      <a:pt x="70039" y="52876"/>
                    </a:lnTo>
                    <a:lnTo>
                      <a:pt x="67992" y="52744"/>
                    </a:lnTo>
                    <a:lnTo>
                      <a:pt x="66824" y="53581"/>
                    </a:lnTo>
                    <a:lnTo>
                      <a:pt x="66459" y="53740"/>
                    </a:lnTo>
                    <a:lnTo>
                      <a:pt x="65164" y="52971"/>
                    </a:lnTo>
                    <a:lnTo>
                      <a:pt x="62276" y="52084"/>
                    </a:lnTo>
                    <a:lnTo>
                      <a:pt x="61186" y="52390"/>
                    </a:lnTo>
                    <a:lnTo>
                      <a:pt x="60581" y="52876"/>
                    </a:lnTo>
                    <a:lnTo>
                      <a:pt x="58763" y="53465"/>
                    </a:lnTo>
                    <a:lnTo>
                      <a:pt x="57461" y="54388"/>
                    </a:lnTo>
                    <a:lnTo>
                      <a:pt x="57457" y="55576"/>
                    </a:lnTo>
                    <a:lnTo>
                      <a:pt x="59761" y="58645"/>
                    </a:lnTo>
                    <a:lnTo>
                      <a:pt x="60571" y="59247"/>
                    </a:lnTo>
                    <a:lnTo>
                      <a:pt x="60609" y="60391"/>
                    </a:lnTo>
                    <a:lnTo>
                      <a:pt x="61726" y="61827"/>
                    </a:lnTo>
                    <a:lnTo>
                      <a:pt x="62868" y="63626"/>
                    </a:lnTo>
                    <a:lnTo>
                      <a:pt x="62991" y="64769"/>
                    </a:lnTo>
                    <a:lnTo>
                      <a:pt x="62860" y="65926"/>
                    </a:lnTo>
                    <a:lnTo>
                      <a:pt x="62270" y="67562"/>
                    </a:lnTo>
                    <a:lnTo>
                      <a:pt x="60273" y="71394"/>
                    </a:lnTo>
                    <a:lnTo>
                      <a:pt x="60249" y="72129"/>
                    </a:lnTo>
                    <a:lnTo>
                      <a:pt x="60417" y="72687"/>
                    </a:lnTo>
                    <a:lnTo>
                      <a:pt x="61102" y="72841"/>
                    </a:lnTo>
                    <a:lnTo>
                      <a:pt x="61622" y="73130"/>
                    </a:lnTo>
                    <a:lnTo>
                      <a:pt x="61469" y="73640"/>
                    </a:lnTo>
                    <a:lnTo>
                      <a:pt x="57733" y="76293"/>
                    </a:lnTo>
                    <a:lnTo>
                      <a:pt x="57251" y="76757"/>
                    </a:lnTo>
                    <a:lnTo>
                      <a:pt x="55684" y="76626"/>
                    </a:lnTo>
                    <a:lnTo>
                      <a:pt x="55444" y="77069"/>
                    </a:lnTo>
                    <a:lnTo>
                      <a:pt x="55658" y="77784"/>
                    </a:lnTo>
                    <a:lnTo>
                      <a:pt x="56267" y="78410"/>
                    </a:lnTo>
                    <a:lnTo>
                      <a:pt x="57601" y="78740"/>
                    </a:lnTo>
                    <a:lnTo>
                      <a:pt x="58746" y="79411"/>
                    </a:lnTo>
                    <a:lnTo>
                      <a:pt x="59666" y="80726"/>
                    </a:lnTo>
                    <a:lnTo>
                      <a:pt x="58461" y="85228"/>
                    </a:lnTo>
                    <a:lnTo>
                      <a:pt x="54114" y="85109"/>
                    </a:lnTo>
                    <a:lnTo>
                      <a:pt x="53002" y="84963"/>
                    </a:lnTo>
                    <a:lnTo>
                      <a:pt x="51821" y="84523"/>
                    </a:lnTo>
                    <a:lnTo>
                      <a:pt x="51818" y="84520"/>
                    </a:lnTo>
                    <a:lnTo>
                      <a:pt x="51278" y="83611"/>
                    </a:lnTo>
                    <a:lnTo>
                      <a:pt x="50622" y="82514"/>
                    </a:lnTo>
                    <a:lnTo>
                      <a:pt x="50801" y="81842"/>
                    </a:lnTo>
                    <a:lnTo>
                      <a:pt x="52771" y="79931"/>
                    </a:lnTo>
                    <a:lnTo>
                      <a:pt x="53067" y="79403"/>
                    </a:lnTo>
                    <a:lnTo>
                      <a:pt x="52864" y="79120"/>
                    </a:lnTo>
                    <a:lnTo>
                      <a:pt x="53062" y="78278"/>
                    </a:lnTo>
                    <a:lnTo>
                      <a:pt x="54576" y="75424"/>
                    </a:lnTo>
                    <a:lnTo>
                      <a:pt x="54772" y="74277"/>
                    </a:lnTo>
                    <a:lnTo>
                      <a:pt x="54095" y="73474"/>
                    </a:lnTo>
                    <a:lnTo>
                      <a:pt x="53118" y="72994"/>
                    </a:lnTo>
                    <a:lnTo>
                      <a:pt x="49944" y="72146"/>
                    </a:lnTo>
                    <a:lnTo>
                      <a:pt x="48433" y="70949"/>
                    </a:lnTo>
                    <a:lnTo>
                      <a:pt x="47733" y="69903"/>
                    </a:lnTo>
                    <a:lnTo>
                      <a:pt x="47027" y="69609"/>
                    </a:lnTo>
                    <a:lnTo>
                      <a:pt x="45986" y="69962"/>
                    </a:lnTo>
                    <a:lnTo>
                      <a:pt x="43356" y="70351"/>
                    </a:lnTo>
                    <a:lnTo>
                      <a:pt x="41218" y="69787"/>
                    </a:lnTo>
                    <a:lnTo>
                      <a:pt x="38692" y="67807"/>
                    </a:lnTo>
                    <a:lnTo>
                      <a:pt x="38106" y="66036"/>
                    </a:lnTo>
                    <a:lnTo>
                      <a:pt x="37798" y="64677"/>
                    </a:lnTo>
                    <a:lnTo>
                      <a:pt x="37167" y="64208"/>
                    </a:lnTo>
                    <a:lnTo>
                      <a:pt x="36319" y="64905"/>
                    </a:lnTo>
                    <a:lnTo>
                      <a:pt x="35243" y="66009"/>
                    </a:lnTo>
                    <a:lnTo>
                      <a:pt x="33123" y="66141"/>
                    </a:lnTo>
                    <a:lnTo>
                      <a:pt x="32518" y="65883"/>
                    </a:lnTo>
                    <a:lnTo>
                      <a:pt x="32414" y="65274"/>
                    </a:lnTo>
                    <a:lnTo>
                      <a:pt x="32293" y="64689"/>
                    </a:lnTo>
                    <a:lnTo>
                      <a:pt x="31710" y="63964"/>
                    </a:lnTo>
                    <a:lnTo>
                      <a:pt x="31080" y="63561"/>
                    </a:lnTo>
                    <a:lnTo>
                      <a:pt x="28389" y="65599"/>
                    </a:lnTo>
                    <a:lnTo>
                      <a:pt x="27389" y="65594"/>
                    </a:lnTo>
                    <a:lnTo>
                      <a:pt x="26126" y="64811"/>
                    </a:lnTo>
                    <a:lnTo>
                      <a:pt x="25502" y="64043"/>
                    </a:lnTo>
                    <a:lnTo>
                      <a:pt x="24120" y="64481"/>
                    </a:lnTo>
                    <a:lnTo>
                      <a:pt x="22878" y="65427"/>
                    </a:lnTo>
                    <a:lnTo>
                      <a:pt x="23304" y="67203"/>
                    </a:lnTo>
                    <a:lnTo>
                      <a:pt x="22634" y="67528"/>
                    </a:lnTo>
                    <a:lnTo>
                      <a:pt x="21104" y="67366"/>
                    </a:lnTo>
                    <a:lnTo>
                      <a:pt x="19372" y="66634"/>
                    </a:lnTo>
                    <a:lnTo>
                      <a:pt x="17441" y="66193"/>
                    </a:lnTo>
                    <a:lnTo>
                      <a:pt x="14515" y="64968"/>
                    </a:lnTo>
                    <a:lnTo>
                      <a:pt x="10432" y="65962"/>
                    </a:lnTo>
                    <a:lnTo>
                      <a:pt x="7594" y="64772"/>
                    </a:lnTo>
                    <a:lnTo>
                      <a:pt x="5236" y="64654"/>
                    </a:lnTo>
                    <a:lnTo>
                      <a:pt x="3768" y="63706"/>
                    </a:lnTo>
                    <a:lnTo>
                      <a:pt x="2185" y="62102"/>
                    </a:lnTo>
                    <a:lnTo>
                      <a:pt x="3306" y="61046"/>
                    </a:lnTo>
                    <a:lnTo>
                      <a:pt x="4390" y="60680"/>
                    </a:lnTo>
                    <a:lnTo>
                      <a:pt x="8709" y="60476"/>
                    </a:lnTo>
                    <a:lnTo>
                      <a:pt x="11850" y="61118"/>
                    </a:lnTo>
                    <a:lnTo>
                      <a:pt x="17495" y="64600"/>
                    </a:lnTo>
                    <a:lnTo>
                      <a:pt x="18920" y="64573"/>
                    </a:lnTo>
                    <a:lnTo>
                      <a:pt x="20432" y="64134"/>
                    </a:lnTo>
                    <a:lnTo>
                      <a:pt x="19663" y="63185"/>
                    </a:lnTo>
                    <a:lnTo>
                      <a:pt x="18251" y="62733"/>
                    </a:lnTo>
                    <a:lnTo>
                      <a:pt x="16150" y="61797"/>
                    </a:lnTo>
                    <a:lnTo>
                      <a:pt x="14476" y="60482"/>
                    </a:lnTo>
                    <a:lnTo>
                      <a:pt x="18408" y="60056"/>
                    </a:lnTo>
                    <a:lnTo>
                      <a:pt x="17864" y="59375"/>
                    </a:lnTo>
                    <a:lnTo>
                      <a:pt x="17346" y="58213"/>
                    </a:lnTo>
                    <a:lnTo>
                      <a:pt x="13196" y="54156"/>
                    </a:lnTo>
                    <a:lnTo>
                      <a:pt x="13904" y="53057"/>
                    </a:lnTo>
                    <a:lnTo>
                      <a:pt x="14947" y="50697"/>
                    </a:lnTo>
                    <a:lnTo>
                      <a:pt x="16247" y="48735"/>
                    </a:lnTo>
                    <a:lnTo>
                      <a:pt x="17283" y="48209"/>
                    </a:lnTo>
                    <a:lnTo>
                      <a:pt x="18987" y="46816"/>
                    </a:lnTo>
                    <a:lnTo>
                      <a:pt x="22691" y="42733"/>
                    </a:lnTo>
                    <a:lnTo>
                      <a:pt x="25046" y="39401"/>
                    </a:lnTo>
                    <a:lnTo>
                      <a:pt x="26800" y="35438"/>
                    </a:lnTo>
                    <a:lnTo>
                      <a:pt x="29369" y="24495"/>
                    </a:lnTo>
                    <a:lnTo>
                      <a:pt x="30130" y="22631"/>
                    </a:lnTo>
                    <a:lnTo>
                      <a:pt x="31369" y="20562"/>
                    </a:lnTo>
                    <a:lnTo>
                      <a:pt x="32924" y="20952"/>
                    </a:lnTo>
                    <a:lnTo>
                      <a:pt x="34006" y="21548"/>
                    </a:lnTo>
                    <a:lnTo>
                      <a:pt x="37837" y="19984"/>
                    </a:lnTo>
                    <a:lnTo>
                      <a:pt x="44408" y="15914"/>
                    </a:lnTo>
                    <a:lnTo>
                      <a:pt x="46344" y="12387"/>
                    </a:lnTo>
                    <a:lnTo>
                      <a:pt x="48247" y="10746"/>
                    </a:lnTo>
                    <a:lnTo>
                      <a:pt x="55798" y="7544"/>
                    </a:lnTo>
                    <a:lnTo>
                      <a:pt x="59970" y="6584"/>
                    </a:lnTo>
                    <a:lnTo>
                      <a:pt x="66405" y="6337"/>
                    </a:lnTo>
                    <a:lnTo>
                      <a:pt x="71056" y="5765"/>
                    </a:lnTo>
                    <a:close/>
                    <a:moveTo>
                      <a:pt x="48808" y="5486"/>
                    </a:moveTo>
                    <a:lnTo>
                      <a:pt x="49365" y="5650"/>
                    </a:lnTo>
                    <a:lnTo>
                      <a:pt x="43686" y="7226"/>
                    </a:lnTo>
                    <a:lnTo>
                      <a:pt x="41626" y="7466"/>
                    </a:lnTo>
                    <a:lnTo>
                      <a:pt x="40689" y="7044"/>
                    </a:lnTo>
                    <a:lnTo>
                      <a:pt x="45662" y="5850"/>
                    </a:lnTo>
                    <a:close/>
                    <a:moveTo>
                      <a:pt x="55859" y="4536"/>
                    </a:moveTo>
                    <a:lnTo>
                      <a:pt x="57008" y="4840"/>
                    </a:lnTo>
                    <a:lnTo>
                      <a:pt x="57031" y="5026"/>
                    </a:lnTo>
                    <a:lnTo>
                      <a:pt x="52669" y="5514"/>
                    </a:lnTo>
                    <a:lnTo>
                      <a:pt x="51194" y="5145"/>
                    </a:lnTo>
                    <a:lnTo>
                      <a:pt x="50951" y="4795"/>
                    </a:lnTo>
                    <a:lnTo>
                      <a:pt x="52140" y="4587"/>
                    </a:lnTo>
                    <a:close/>
                    <a:moveTo>
                      <a:pt x="65028" y="3334"/>
                    </a:moveTo>
                    <a:lnTo>
                      <a:pt x="65967" y="3462"/>
                    </a:lnTo>
                    <a:lnTo>
                      <a:pt x="62868" y="4484"/>
                    </a:lnTo>
                    <a:lnTo>
                      <a:pt x="62117" y="4270"/>
                    </a:lnTo>
                    <a:lnTo>
                      <a:pt x="62302" y="3974"/>
                    </a:lnTo>
                    <a:close/>
                    <a:moveTo>
                      <a:pt x="75280" y="0"/>
                    </a:moveTo>
                    <a:lnTo>
                      <a:pt x="76304" y="0"/>
                    </a:lnTo>
                    <a:lnTo>
                      <a:pt x="74842" y="1297"/>
                    </a:lnTo>
                    <a:lnTo>
                      <a:pt x="72793" y="1397"/>
                    </a:lnTo>
                    <a:lnTo>
                      <a:pt x="73378" y="599"/>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57" name="ee4p_NO_1_15912"/>
              <p:cNvSpPr>
                <a:spLocks noChangeAspect="1"/>
              </p:cNvSpPr>
              <p:nvPr>
                <p:custDataLst>
                  <p:tags r:id="rId35"/>
                </p:custDataLst>
              </p:nvPr>
            </p:nvSpPr>
            <p:spPr>
              <a:xfrm>
                <a:off x="4192379" y="1700213"/>
                <a:ext cx="2293260" cy="1865356"/>
              </a:xfrm>
              <a:custGeom>
                <a:avLst/>
                <a:gdLst>
                  <a:gd name="connsiteX0" fmla="*/ 4236 w 578488"/>
                  <a:gd name="connsiteY0" fmla="*/ 391131 h 470547"/>
                  <a:gd name="connsiteX1" fmla="*/ 5553 w 578488"/>
                  <a:gd name="connsiteY1" fmla="*/ 393229 h 470547"/>
                  <a:gd name="connsiteX2" fmla="*/ 6342 w 578488"/>
                  <a:gd name="connsiteY2" fmla="*/ 395934 h 470547"/>
                  <a:gd name="connsiteX3" fmla="*/ 6413 w 578488"/>
                  <a:gd name="connsiteY3" fmla="*/ 399875 h 470547"/>
                  <a:gd name="connsiteX4" fmla="*/ 4376 w 578488"/>
                  <a:gd name="connsiteY4" fmla="*/ 399577 h 470547"/>
                  <a:gd name="connsiteX5" fmla="*/ 3461 w 578488"/>
                  <a:gd name="connsiteY5" fmla="*/ 398066 h 470547"/>
                  <a:gd name="connsiteX6" fmla="*/ 3196 w 578488"/>
                  <a:gd name="connsiteY6" fmla="*/ 397101 h 470547"/>
                  <a:gd name="connsiteX7" fmla="*/ 3355 w 578488"/>
                  <a:gd name="connsiteY7" fmla="*/ 394818 h 470547"/>
                  <a:gd name="connsiteX8" fmla="*/ 2897 w 578488"/>
                  <a:gd name="connsiteY8" fmla="*/ 392461 h 470547"/>
                  <a:gd name="connsiteX9" fmla="*/ 3498 w 578488"/>
                  <a:gd name="connsiteY9" fmla="*/ 391290 h 470547"/>
                  <a:gd name="connsiteX10" fmla="*/ 2573 w 578488"/>
                  <a:gd name="connsiteY10" fmla="*/ 366113 h 470547"/>
                  <a:gd name="connsiteX11" fmla="*/ 3852 w 578488"/>
                  <a:gd name="connsiteY11" fmla="*/ 367834 h 470547"/>
                  <a:gd name="connsiteX12" fmla="*/ 3530 w 578488"/>
                  <a:gd name="connsiteY12" fmla="*/ 369975 h 470547"/>
                  <a:gd name="connsiteX13" fmla="*/ 1572 w 578488"/>
                  <a:gd name="connsiteY13" fmla="*/ 370400 h 470547"/>
                  <a:gd name="connsiteX14" fmla="*/ 0 w 578488"/>
                  <a:gd name="connsiteY14" fmla="*/ 370038 h 470547"/>
                  <a:gd name="connsiteX15" fmla="*/ 561 w 578488"/>
                  <a:gd name="connsiteY15" fmla="*/ 366825 h 470547"/>
                  <a:gd name="connsiteX16" fmla="*/ 1384 w 578488"/>
                  <a:gd name="connsiteY16" fmla="*/ 366299 h 470547"/>
                  <a:gd name="connsiteX17" fmla="*/ 72406 w 578488"/>
                  <a:gd name="connsiteY17" fmla="*/ 288176 h 470547"/>
                  <a:gd name="connsiteX18" fmla="*/ 73790 w 578488"/>
                  <a:gd name="connsiteY18" fmla="*/ 289555 h 470547"/>
                  <a:gd name="connsiteX19" fmla="*/ 73896 w 578488"/>
                  <a:gd name="connsiteY19" fmla="*/ 291823 h 470547"/>
                  <a:gd name="connsiteX20" fmla="*/ 73052 w 578488"/>
                  <a:gd name="connsiteY20" fmla="*/ 292828 h 470547"/>
                  <a:gd name="connsiteX21" fmla="*/ 70884 w 578488"/>
                  <a:gd name="connsiteY21" fmla="*/ 292852 h 470547"/>
                  <a:gd name="connsiteX22" fmla="*/ 68309 w 578488"/>
                  <a:gd name="connsiteY22" fmla="*/ 292314 h 470547"/>
                  <a:gd name="connsiteX23" fmla="*/ 66697 w 578488"/>
                  <a:gd name="connsiteY23" fmla="*/ 291172 h 470547"/>
                  <a:gd name="connsiteX24" fmla="*/ 66446 w 578488"/>
                  <a:gd name="connsiteY24" fmla="*/ 290164 h 470547"/>
                  <a:gd name="connsiteX25" fmla="*/ 69417 w 578488"/>
                  <a:gd name="connsiteY25" fmla="*/ 288910 h 470547"/>
                  <a:gd name="connsiteX26" fmla="*/ 87688 w 578488"/>
                  <a:gd name="connsiteY26" fmla="*/ 276468 h 470547"/>
                  <a:gd name="connsiteX27" fmla="*/ 88672 w 578488"/>
                  <a:gd name="connsiteY27" fmla="*/ 277636 h 470547"/>
                  <a:gd name="connsiteX28" fmla="*/ 88798 w 578488"/>
                  <a:gd name="connsiteY28" fmla="*/ 279233 h 470547"/>
                  <a:gd name="connsiteX29" fmla="*/ 88172 w 578488"/>
                  <a:gd name="connsiteY29" fmla="*/ 280023 h 470547"/>
                  <a:gd name="connsiteX30" fmla="*/ 81190 w 578488"/>
                  <a:gd name="connsiteY30" fmla="*/ 281299 h 470547"/>
                  <a:gd name="connsiteX31" fmla="*/ 78655 w 578488"/>
                  <a:gd name="connsiteY31" fmla="*/ 281381 h 470547"/>
                  <a:gd name="connsiteX32" fmla="*/ 77129 w 578488"/>
                  <a:gd name="connsiteY32" fmla="*/ 280596 h 470547"/>
                  <a:gd name="connsiteX33" fmla="*/ 80758 w 578488"/>
                  <a:gd name="connsiteY33" fmla="*/ 279027 h 470547"/>
                  <a:gd name="connsiteX34" fmla="*/ 86455 w 578488"/>
                  <a:gd name="connsiteY34" fmla="*/ 277535 h 470547"/>
                  <a:gd name="connsiteX35" fmla="*/ 86997 w 578488"/>
                  <a:gd name="connsiteY35" fmla="*/ 276585 h 470547"/>
                  <a:gd name="connsiteX36" fmla="*/ 137580 w 578488"/>
                  <a:gd name="connsiteY36" fmla="*/ 234750 h 470547"/>
                  <a:gd name="connsiteX37" fmla="*/ 140049 w 578488"/>
                  <a:gd name="connsiteY37" fmla="*/ 234842 h 470547"/>
                  <a:gd name="connsiteX38" fmla="*/ 142560 w 578488"/>
                  <a:gd name="connsiteY38" fmla="*/ 237291 h 470547"/>
                  <a:gd name="connsiteX39" fmla="*/ 142234 w 578488"/>
                  <a:gd name="connsiteY39" fmla="*/ 238798 h 470547"/>
                  <a:gd name="connsiteX40" fmla="*/ 141074 w 578488"/>
                  <a:gd name="connsiteY40" fmla="*/ 239795 h 470547"/>
                  <a:gd name="connsiteX41" fmla="*/ 138498 w 578488"/>
                  <a:gd name="connsiteY41" fmla="*/ 238994 h 470547"/>
                  <a:gd name="connsiteX42" fmla="*/ 133413 w 578488"/>
                  <a:gd name="connsiteY42" fmla="*/ 239613 h 470547"/>
                  <a:gd name="connsiteX43" fmla="*/ 131364 w 578488"/>
                  <a:gd name="connsiteY43" fmla="*/ 238638 h 470547"/>
                  <a:gd name="connsiteX44" fmla="*/ 132992 w 578488"/>
                  <a:gd name="connsiteY44" fmla="*/ 236741 h 470547"/>
                  <a:gd name="connsiteX45" fmla="*/ 156473 w 578488"/>
                  <a:gd name="connsiteY45" fmla="*/ 208471 h 470547"/>
                  <a:gd name="connsiteX46" fmla="*/ 158617 w 578488"/>
                  <a:gd name="connsiteY46" fmla="*/ 208629 h 470547"/>
                  <a:gd name="connsiteX47" fmla="*/ 159300 w 578488"/>
                  <a:gd name="connsiteY47" fmla="*/ 209433 h 470547"/>
                  <a:gd name="connsiteX48" fmla="*/ 158520 w 578488"/>
                  <a:gd name="connsiteY48" fmla="*/ 211357 h 470547"/>
                  <a:gd name="connsiteX49" fmla="*/ 157058 w 578488"/>
                  <a:gd name="connsiteY49" fmla="*/ 212476 h 470547"/>
                  <a:gd name="connsiteX50" fmla="*/ 154327 w 578488"/>
                  <a:gd name="connsiteY50" fmla="*/ 212155 h 470547"/>
                  <a:gd name="connsiteX51" fmla="*/ 154035 w 578488"/>
                  <a:gd name="connsiteY51" fmla="*/ 211196 h 470547"/>
                  <a:gd name="connsiteX52" fmla="*/ 154815 w 578488"/>
                  <a:gd name="connsiteY52" fmla="*/ 209272 h 470547"/>
                  <a:gd name="connsiteX53" fmla="*/ 175748 w 578488"/>
                  <a:gd name="connsiteY53" fmla="*/ 197328 h 470547"/>
                  <a:gd name="connsiteX54" fmla="*/ 176449 w 578488"/>
                  <a:gd name="connsiteY54" fmla="*/ 198048 h 470547"/>
                  <a:gd name="connsiteX55" fmla="*/ 175119 w 578488"/>
                  <a:gd name="connsiteY55" fmla="*/ 199065 h 470547"/>
                  <a:gd name="connsiteX56" fmla="*/ 170496 w 578488"/>
                  <a:gd name="connsiteY56" fmla="*/ 201327 h 470547"/>
                  <a:gd name="connsiteX57" fmla="*/ 168725 w 578488"/>
                  <a:gd name="connsiteY57" fmla="*/ 201432 h 470547"/>
                  <a:gd name="connsiteX58" fmla="*/ 168740 w 578488"/>
                  <a:gd name="connsiteY58" fmla="*/ 199939 h 470547"/>
                  <a:gd name="connsiteX59" fmla="*/ 169755 w 578488"/>
                  <a:gd name="connsiteY59" fmla="*/ 198582 h 470547"/>
                  <a:gd name="connsiteX60" fmla="*/ 171364 w 578488"/>
                  <a:gd name="connsiteY60" fmla="*/ 197674 h 470547"/>
                  <a:gd name="connsiteX61" fmla="*/ 173433 w 578488"/>
                  <a:gd name="connsiteY61" fmla="*/ 197432 h 470547"/>
                  <a:gd name="connsiteX62" fmla="*/ 170891 w 578488"/>
                  <a:gd name="connsiteY62" fmla="*/ 190029 h 470547"/>
                  <a:gd name="connsiteX63" fmla="*/ 172956 w 578488"/>
                  <a:gd name="connsiteY63" fmla="*/ 191226 h 470547"/>
                  <a:gd name="connsiteX64" fmla="*/ 172996 w 578488"/>
                  <a:gd name="connsiteY64" fmla="*/ 193260 h 470547"/>
                  <a:gd name="connsiteX65" fmla="*/ 171973 w 578488"/>
                  <a:gd name="connsiteY65" fmla="*/ 195112 h 470547"/>
                  <a:gd name="connsiteX66" fmla="*/ 168514 w 578488"/>
                  <a:gd name="connsiteY66" fmla="*/ 196161 h 470547"/>
                  <a:gd name="connsiteX67" fmla="*/ 166467 w 578488"/>
                  <a:gd name="connsiteY67" fmla="*/ 196404 h 470547"/>
                  <a:gd name="connsiteX68" fmla="*/ 166808 w 578488"/>
                  <a:gd name="connsiteY68" fmla="*/ 194788 h 470547"/>
                  <a:gd name="connsiteX69" fmla="*/ 168464 w 578488"/>
                  <a:gd name="connsiteY69" fmla="*/ 193253 h 470547"/>
                  <a:gd name="connsiteX70" fmla="*/ 169099 w 578488"/>
                  <a:gd name="connsiteY70" fmla="*/ 192202 h 470547"/>
                  <a:gd name="connsiteX71" fmla="*/ 169429 w 578488"/>
                  <a:gd name="connsiteY71" fmla="*/ 190966 h 470547"/>
                  <a:gd name="connsiteX72" fmla="*/ 182845 w 578488"/>
                  <a:gd name="connsiteY72" fmla="*/ 120497 h 470547"/>
                  <a:gd name="connsiteX73" fmla="*/ 184057 w 578488"/>
                  <a:gd name="connsiteY73" fmla="*/ 121330 h 470547"/>
                  <a:gd name="connsiteX74" fmla="*/ 183502 w 578488"/>
                  <a:gd name="connsiteY74" fmla="*/ 123106 h 470547"/>
                  <a:gd name="connsiteX75" fmla="*/ 183513 w 578488"/>
                  <a:gd name="connsiteY75" fmla="*/ 124862 h 470547"/>
                  <a:gd name="connsiteX76" fmla="*/ 182990 w 578488"/>
                  <a:gd name="connsiteY76" fmla="*/ 125692 h 470547"/>
                  <a:gd name="connsiteX77" fmla="*/ 180716 w 578488"/>
                  <a:gd name="connsiteY77" fmla="*/ 127984 h 470547"/>
                  <a:gd name="connsiteX78" fmla="*/ 177449 w 578488"/>
                  <a:gd name="connsiteY78" fmla="*/ 129987 h 470547"/>
                  <a:gd name="connsiteX79" fmla="*/ 178641 w 578488"/>
                  <a:gd name="connsiteY79" fmla="*/ 126329 h 470547"/>
                  <a:gd name="connsiteX80" fmla="*/ 180405 w 578488"/>
                  <a:gd name="connsiteY80" fmla="*/ 122620 h 470547"/>
                  <a:gd name="connsiteX81" fmla="*/ 198678 w 578488"/>
                  <a:gd name="connsiteY81" fmla="*/ 112691 h 470547"/>
                  <a:gd name="connsiteX82" fmla="*/ 200641 w 578488"/>
                  <a:gd name="connsiteY82" fmla="*/ 113103 h 470547"/>
                  <a:gd name="connsiteX83" fmla="*/ 201956 w 578488"/>
                  <a:gd name="connsiteY83" fmla="*/ 113756 h 470547"/>
                  <a:gd name="connsiteX84" fmla="*/ 205392 w 578488"/>
                  <a:gd name="connsiteY84" fmla="*/ 113566 h 470547"/>
                  <a:gd name="connsiteX85" fmla="*/ 206080 w 578488"/>
                  <a:gd name="connsiteY85" fmla="*/ 113810 h 470547"/>
                  <a:gd name="connsiteX86" fmla="*/ 205592 w 578488"/>
                  <a:gd name="connsiteY86" fmla="*/ 114887 h 470547"/>
                  <a:gd name="connsiteX87" fmla="*/ 204100 w 578488"/>
                  <a:gd name="connsiteY87" fmla="*/ 116071 h 470547"/>
                  <a:gd name="connsiteX88" fmla="*/ 200969 w 578488"/>
                  <a:gd name="connsiteY88" fmla="*/ 116797 h 470547"/>
                  <a:gd name="connsiteX89" fmla="*/ 199561 w 578488"/>
                  <a:gd name="connsiteY89" fmla="*/ 118603 h 470547"/>
                  <a:gd name="connsiteX90" fmla="*/ 198553 w 578488"/>
                  <a:gd name="connsiteY90" fmla="*/ 119216 h 470547"/>
                  <a:gd name="connsiteX91" fmla="*/ 195849 w 578488"/>
                  <a:gd name="connsiteY91" fmla="*/ 119224 h 470547"/>
                  <a:gd name="connsiteX92" fmla="*/ 194254 w 578488"/>
                  <a:gd name="connsiteY92" fmla="*/ 119640 h 470547"/>
                  <a:gd name="connsiteX93" fmla="*/ 192291 w 578488"/>
                  <a:gd name="connsiteY93" fmla="*/ 121245 h 470547"/>
                  <a:gd name="connsiteX94" fmla="*/ 190721 w 578488"/>
                  <a:gd name="connsiteY94" fmla="*/ 120062 h 470547"/>
                  <a:gd name="connsiteX95" fmla="*/ 190283 w 578488"/>
                  <a:gd name="connsiteY95" fmla="*/ 120902 h 470547"/>
                  <a:gd name="connsiteX96" fmla="*/ 189997 w 578488"/>
                  <a:gd name="connsiteY96" fmla="*/ 122401 h 470547"/>
                  <a:gd name="connsiteX97" fmla="*/ 189125 w 578488"/>
                  <a:gd name="connsiteY97" fmla="*/ 122841 h 470547"/>
                  <a:gd name="connsiteX98" fmla="*/ 186413 w 578488"/>
                  <a:gd name="connsiteY98" fmla="*/ 123384 h 470547"/>
                  <a:gd name="connsiteX99" fmla="*/ 185752 w 578488"/>
                  <a:gd name="connsiteY99" fmla="*/ 119891 h 470547"/>
                  <a:gd name="connsiteX100" fmla="*/ 187000 w 578488"/>
                  <a:gd name="connsiteY100" fmla="*/ 118622 h 470547"/>
                  <a:gd name="connsiteX101" fmla="*/ 187978 w 578488"/>
                  <a:gd name="connsiteY101" fmla="*/ 117104 h 470547"/>
                  <a:gd name="connsiteX102" fmla="*/ 189477 w 578488"/>
                  <a:gd name="connsiteY102" fmla="*/ 116872 h 470547"/>
                  <a:gd name="connsiteX103" fmla="*/ 190820 w 578488"/>
                  <a:gd name="connsiteY103" fmla="*/ 116998 h 470547"/>
                  <a:gd name="connsiteX104" fmla="*/ 193237 w 578488"/>
                  <a:gd name="connsiteY104" fmla="*/ 113726 h 470547"/>
                  <a:gd name="connsiteX105" fmla="*/ 196547 w 578488"/>
                  <a:gd name="connsiteY105" fmla="*/ 112796 h 470547"/>
                  <a:gd name="connsiteX106" fmla="*/ 227817 w 578488"/>
                  <a:gd name="connsiteY106" fmla="*/ 84536 h 470547"/>
                  <a:gd name="connsiteX107" fmla="*/ 228398 w 578488"/>
                  <a:gd name="connsiteY107" fmla="*/ 84693 h 470547"/>
                  <a:gd name="connsiteX108" fmla="*/ 229447 w 578488"/>
                  <a:gd name="connsiteY108" fmla="*/ 85561 h 470547"/>
                  <a:gd name="connsiteX109" fmla="*/ 230145 w 578488"/>
                  <a:gd name="connsiteY109" fmla="*/ 87049 h 470547"/>
                  <a:gd name="connsiteX110" fmla="*/ 233021 w 578488"/>
                  <a:gd name="connsiteY110" fmla="*/ 90942 h 470547"/>
                  <a:gd name="connsiteX111" fmla="*/ 234334 w 578488"/>
                  <a:gd name="connsiteY111" fmla="*/ 93213 h 470547"/>
                  <a:gd name="connsiteX112" fmla="*/ 233269 w 578488"/>
                  <a:gd name="connsiteY112" fmla="*/ 97497 h 470547"/>
                  <a:gd name="connsiteX113" fmla="*/ 230475 w 578488"/>
                  <a:gd name="connsiteY113" fmla="*/ 99655 h 470547"/>
                  <a:gd name="connsiteX114" fmla="*/ 226163 w 578488"/>
                  <a:gd name="connsiteY114" fmla="*/ 100039 h 470547"/>
                  <a:gd name="connsiteX115" fmla="*/ 223138 w 578488"/>
                  <a:gd name="connsiteY115" fmla="*/ 99860 h 470547"/>
                  <a:gd name="connsiteX116" fmla="*/ 221231 w 578488"/>
                  <a:gd name="connsiteY116" fmla="*/ 98822 h 470547"/>
                  <a:gd name="connsiteX117" fmla="*/ 220993 w 578488"/>
                  <a:gd name="connsiteY117" fmla="*/ 97657 h 470547"/>
                  <a:gd name="connsiteX118" fmla="*/ 219892 w 578488"/>
                  <a:gd name="connsiteY118" fmla="*/ 97313 h 470547"/>
                  <a:gd name="connsiteX119" fmla="*/ 216987 w 578488"/>
                  <a:gd name="connsiteY119" fmla="*/ 98809 h 470547"/>
                  <a:gd name="connsiteX120" fmla="*/ 214969 w 578488"/>
                  <a:gd name="connsiteY120" fmla="*/ 99011 h 470547"/>
                  <a:gd name="connsiteX121" fmla="*/ 212401 w 578488"/>
                  <a:gd name="connsiteY121" fmla="*/ 97851 h 470547"/>
                  <a:gd name="connsiteX122" fmla="*/ 211710 w 578488"/>
                  <a:gd name="connsiteY122" fmla="*/ 95995 h 470547"/>
                  <a:gd name="connsiteX123" fmla="*/ 214435 w 578488"/>
                  <a:gd name="connsiteY123" fmla="*/ 93665 h 470547"/>
                  <a:gd name="connsiteX124" fmla="*/ 215696 w 578488"/>
                  <a:gd name="connsiteY124" fmla="*/ 91852 h 470547"/>
                  <a:gd name="connsiteX125" fmla="*/ 218720 w 578488"/>
                  <a:gd name="connsiteY125" fmla="*/ 92012 h 470547"/>
                  <a:gd name="connsiteX126" fmla="*/ 219475 w 578488"/>
                  <a:gd name="connsiteY126" fmla="*/ 92576 h 470547"/>
                  <a:gd name="connsiteX127" fmla="*/ 221183 w 578488"/>
                  <a:gd name="connsiteY127" fmla="*/ 92928 h 470547"/>
                  <a:gd name="connsiteX128" fmla="*/ 222222 w 578488"/>
                  <a:gd name="connsiteY128" fmla="*/ 90744 h 470547"/>
                  <a:gd name="connsiteX129" fmla="*/ 221982 w 578488"/>
                  <a:gd name="connsiteY129" fmla="*/ 89232 h 470547"/>
                  <a:gd name="connsiteX130" fmla="*/ 222742 w 578488"/>
                  <a:gd name="connsiteY130" fmla="*/ 88181 h 470547"/>
                  <a:gd name="connsiteX131" fmla="*/ 226394 w 578488"/>
                  <a:gd name="connsiteY131" fmla="*/ 88938 h 470547"/>
                  <a:gd name="connsiteX132" fmla="*/ 226400 w 578488"/>
                  <a:gd name="connsiteY132" fmla="*/ 84826 h 470547"/>
                  <a:gd name="connsiteX133" fmla="*/ 246910 w 578488"/>
                  <a:gd name="connsiteY133" fmla="*/ 73108 h 470547"/>
                  <a:gd name="connsiteX134" fmla="*/ 248739 w 578488"/>
                  <a:gd name="connsiteY134" fmla="*/ 73108 h 470547"/>
                  <a:gd name="connsiteX135" fmla="*/ 250540 w 578488"/>
                  <a:gd name="connsiteY135" fmla="*/ 74204 h 470547"/>
                  <a:gd name="connsiteX136" fmla="*/ 250216 w 578488"/>
                  <a:gd name="connsiteY136" fmla="*/ 76443 h 470547"/>
                  <a:gd name="connsiteX137" fmla="*/ 247515 w 578488"/>
                  <a:gd name="connsiteY137" fmla="*/ 80477 h 470547"/>
                  <a:gd name="connsiteX138" fmla="*/ 243513 w 578488"/>
                  <a:gd name="connsiteY138" fmla="*/ 83908 h 470547"/>
                  <a:gd name="connsiteX139" fmla="*/ 244001 w 578488"/>
                  <a:gd name="connsiteY139" fmla="*/ 86367 h 470547"/>
                  <a:gd name="connsiteX140" fmla="*/ 245595 w 578488"/>
                  <a:gd name="connsiteY140" fmla="*/ 88389 h 470547"/>
                  <a:gd name="connsiteX141" fmla="*/ 245986 w 578488"/>
                  <a:gd name="connsiteY141" fmla="*/ 91839 h 470547"/>
                  <a:gd name="connsiteX142" fmla="*/ 246083 w 578488"/>
                  <a:gd name="connsiteY142" fmla="*/ 95156 h 470547"/>
                  <a:gd name="connsiteX143" fmla="*/ 243049 w 578488"/>
                  <a:gd name="connsiteY143" fmla="*/ 99627 h 470547"/>
                  <a:gd name="connsiteX144" fmla="*/ 242378 w 578488"/>
                  <a:gd name="connsiteY144" fmla="*/ 101772 h 470547"/>
                  <a:gd name="connsiteX145" fmla="*/ 242643 w 578488"/>
                  <a:gd name="connsiteY145" fmla="*/ 102042 h 470547"/>
                  <a:gd name="connsiteX146" fmla="*/ 245656 w 578488"/>
                  <a:gd name="connsiteY146" fmla="*/ 98341 h 470547"/>
                  <a:gd name="connsiteX147" fmla="*/ 248994 w 578488"/>
                  <a:gd name="connsiteY147" fmla="*/ 97185 h 470547"/>
                  <a:gd name="connsiteX148" fmla="*/ 249201 w 578488"/>
                  <a:gd name="connsiteY148" fmla="*/ 95895 h 470547"/>
                  <a:gd name="connsiteX149" fmla="*/ 250495 w 578488"/>
                  <a:gd name="connsiteY149" fmla="*/ 94646 h 470547"/>
                  <a:gd name="connsiteX150" fmla="*/ 250348 w 578488"/>
                  <a:gd name="connsiteY150" fmla="*/ 92605 h 470547"/>
                  <a:gd name="connsiteX151" fmla="*/ 251006 w 578488"/>
                  <a:gd name="connsiteY151" fmla="*/ 90944 h 470547"/>
                  <a:gd name="connsiteX152" fmla="*/ 252708 w 578488"/>
                  <a:gd name="connsiteY152" fmla="*/ 90504 h 470547"/>
                  <a:gd name="connsiteX153" fmla="*/ 253771 w 578488"/>
                  <a:gd name="connsiteY153" fmla="*/ 89942 h 470547"/>
                  <a:gd name="connsiteX154" fmla="*/ 254950 w 578488"/>
                  <a:gd name="connsiteY154" fmla="*/ 89632 h 470547"/>
                  <a:gd name="connsiteX155" fmla="*/ 257079 w 578488"/>
                  <a:gd name="connsiteY155" fmla="*/ 90976 h 470547"/>
                  <a:gd name="connsiteX156" fmla="*/ 258284 w 578488"/>
                  <a:gd name="connsiteY156" fmla="*/ 92467 h 470547"/>
                  <a:gd name="connsiteX157" fmla="*/ 259780 w 578488"/>
                  <a:gd name="connsiteY157" fmla="*/ 95797 h 470547"/>
                  <a:gd name="connsiteX158" fmla="*/ 259158 w 578488"/>
                  <a:gd name="connsiteY158" fmla="*/ 99013 h 470547"/>
                  <a:gd name="connsiteX159" fmla="*/ 255150 w 578488"/>
                  <a:gd name="connsiteY159" fmla="*/ 101517 h 470547"/>
                  <a:gd name="connsiteX160" fmla="*/ 251965 w 578488"/>
                  <a:gd name="connsiteY160" fmla="*/ 102646 h 470547"/>
                  <a:gd name="connsiteX161" fmla="*/ 248748 w 578488"/>
                  <a:gd name="connsiteY161" fmla="*/ 105516 h 470547"/>
                  <a:gd name="connsiteX162" fmla="*/ 247131 w 578488"/>
                  <a:gd name="connsiteY162" fmla="*/ 107859 h 470547"/>
                  <a:gd name="connsiteX163" fmla="*/ 245742 w 578488"/>
                  <a:gd name="connsiteY163" fmla="*/ 108366 h 470547"/>
                  <a:gd name="connsiteX164" fmla="*/ 244863 w 578488"/>
                  <a:gd name="connsiteY164" fmla="*/ 108175 h 470547"/>
                  <a:gd name="connsiteX165" fmla="*/ 244082 w 578488"/>
                  <a:gd name="connsiteY165" fmla="*/ 107609 h 470547"/>
                  <a:gd name="connsiteX166" fmla="*/ 242451 w 578488"/>
                  <a:gd name="connsiteY166" fmla="*/ 107607 h 470547"/>
                  <a:gd name="connsiteX167" fmla="*/ 240657 w 578488"/>
                  <a:gd name="connsiteY167" fmla="*/ 109638 h 470547"/>
                  <a:gd name="connsiteX168" fmla="*/ 235239 w 578488"/>
                  <a:gd name="connsiteY168" fmla="*/ 111288 h 470547"/>
                  <a:gd name="connsiteX169" fmla="*/ 233114 w 578488"/>
                  <a:gd name="connsiteY169" fmla="*/ 110812 h 470547"/>
                  <a:gd name="connsiteX170" fmla="*/ 233017 w 578488"/>
                  <a:gd name="connsiteY170" fmla="*/ 108788 h 470547"/>
                  <a:gd name="connsiteX171" fmla="*/ 231749 w 578488"/>
                  <a:gd name="connsiteY171" fmla="*/ 108956 h 470547"/>
                  <a:gd name="connsiteX172" fmla="*/ 229719 w 578488"/>
                  <a:gd name="connsiteY172" fmla="*/ 111382 h 470547"/>
                  <a:gd name="connsiteX173" fmla="*/ 227733 w 578488"/>
                  <a:gd name="connsiteY173" fmla="*/ 112191 h 470547"/>
                  <a:gd name="connsiteX174" fmla="*/ 226398 w 578488"/>
                  <a:gd name="connsiteY174" fmla="*/ 112440 h 470547"/>
                  <a:gd name="connsiteX175" fmla="*/ 223947 w 578488"/>
                  <a:gd name="connsiteY175" fmla="*/ 111527 h 470547"/>
                  <a:gd name="connsiteX176" fmla="*/ 217359 w 578488"/>
                  <a:gd name="connsiteY176" fmla="*/ 115654 h 470547"/>
                  <a:gd name="connsiteX177" fmla="*/ 211181 w 578488"/>
                  <a:gd name="connsiteY177" fmla="*/ 116425 h 470547"/>
                  <a:gd name="connsiteX178" fmla="*/ 209147 w 578488"/>
                  <a:gd name="connsiteY178" fmla="*/ 115948 h 470547"/>
                  <a:gd name="connsiteX179" fmla="*/ 209140 w 578488"/>
                  <a:gd name="connsiteY179" fmla="*/ 113424 h 470547"/>
                  <a:gd name="connsiteX180" fmla="*/ 213133 w 578488"/>
                  <a:gd name="connsiteY180" fmla="*/ 110191 h 470547"/>
                  <a:gd name="connsiteX181" fmla="*/ 216407 w 578488"/>
                  <a:gd name="connsiteY181" fmla="*/ 107941 h 470547"/>
                  <a:gd name="connsiteX182" fmla="*/ 227672 w 578488"/>
                  <a:gd name="connsiteY182" fmla="*/ 106369 h 470547"/>
                  <a:gd name="connsiteX183" fmla="*/ 234688 w 578488"/>
                  <a:gd name="connsiteY183" fmla="*/ 99674 h 470547"/>
                  <a:gd name="connsiteX184" fmla="*/ 236383 w 578488"/>
                  <a:gd name="connsiteY184" fmla="*/ 92374 h 470547"/>
                  <a:gd name="connsiteX185" fmla="*/ 238042 w 578488"/>
                  <a:gd name="connsiteY185" fmla="*/ 89732 h 470547"/>
                  <a:gd name="connsiteX186" fmla="*/ 237262 w 578488"/>
                  <a:gd name="connsiteY186" fmla="*/ 88238 h 470547"/>
                  <a:gd name="connsiteX187" fmla="*/ 235375 w 578488"/>
                  <a:gd name="connsiteY187" fmla="*/ 87975 h 470547"/>
                  <a:gd name="connsiteX188" fmla="*/ 235260 w 578488"/>
                  <a:gd name="connsiteY188" fmla="*/ 85677 h 470547"/>
                  <a:gd name="connsiteX189" fmla="*/ 236245 w 578488"/>
                  <a:gd name="connsiteY189" fmla="*/ 83162 h 470547"/>
                  <a:gd name="connsiteX190" fmla="*/ 239927 w 578488"/>
                  <a:gd name="connsiteY190" fmla="*/ 79703 h 470547"/>
                  <a:gd name="connsiteX191" fmla="*/ 241972 w 578488"/>
                  <a:gd name="connsiteY191" fmla="*/ 78229 h 470547"/>
                  <a:gd name="connsiteX192" fmla="*/ 245304 w 578488"/>
                  <a:gd name="connsiteY192" fmla="*/ 74050 h 470547"/>
                  <a:gd name="connsiteX193" fmla="*/ 280912 w 578488"/>
                  <a:gd name="connsiteY193" fmla="*/ 61606 h 470547"/>
                  <a:gd name="connsiteX194" fmla="*/ 283570 w 578488"/>
                  <a:gd name="connsiteY194" fmla="*/ 63847 h 470547"/>
                  <a:gd name="connsiteX195" fmla="*/ 284766 w 578488"/>
                  <a:gd name="connsiteY195" fmla="*/ 63162 h 470547"/>
                  <a:gd name="connsiteX196" fmla="*/ 287118 w 578488"/>
                  <a:gd name="connsiteY196" fmla="*/ 62907 h 470547"/>
                  <a:gd name="connsiteX197" fmla="*/ 288867 w 578488"/>
                  <a:gd name="connsiteY197" fmla="*/ 63693 h 470547"/>
                  <a:gd name="connsiteX198" fmla="*/ 290297 w 578488"/>
                  <a:gd name="connsiteY198" fmla="*/ 65116 h 470547"/>
                  <a:gd name="connsiteX199" fmla="*/ 291992 w 578488"/>
                  <a:gd name="connsiteY199" fmla="*/ 65181 h 470547"/>
                  <a:gd name="connsiteX200" fmla="*/ 293056 w 578488"/>
                  <a:gd name="connsiteY200" fmla="*/ 67038 h 470547"/>
                  <a:gd name="connsiteX201" fmla="*/ 293598 w 578488"/>
                  <a:gd name="connsiteY201" fmla="*/ 69452 h 470547"/>
                  <a:gd name="connsiteX202" fmla="*/ 292367 w 578488"/>
                  <a:gd name="connsiteY202" fmla="*/ 71253 h 470547"/>
                  <a:gd name="connsiteX203" fmla="*/ 290621 w 578488"/>
                  <a:gd name="connsiteY203" fmla="*/ 72068 h 470547"/>
                  <a:gd name="connsiteX204" fmla="*/ 290148 w 578488"/>
                  <a:gd name="connsiteY204" fmla="*/ 74189 h 470547"/>
                  <a:gd name="connsiteX205" fmla="*/ 290811 w 578488"/>
                  <a:gd name="connsiteY205" fmla="*/ 77154 h 470547"/>
                  <a:gd name="connsiteX206" fmla="*/ 286893 w 578488"/>
                  <a:gd name="connsiteY206" fmla="*/ 78170 h 470547"/>
                  <a:gd name="connsiteX207" fmla="*/ 282352 w 578488"/>
                  <a:gd name="connsiteY207" fmla="*/ 78622 h 470547"/>
                  <a:gd name="connsiteX208" fmla="*/ 280577 w 578488"/>
                  <a:gd name="connsiteY208" fmla="*/ 77205 h 470547"/>
                  <a:gd name="connsiteX209" fmla="*/ 276945 w 578488"/>
                  <a:gd name="connsiteY209" fmla="*/ 79802 h 470547"/>
                  <a:gd name="connsiteX210" fmla="*/ 273348 w 578488"/>
                  <a:gd name="connsiteY210" fmla="*/ 83842 h 470547"/>
                  <a:gd name="connsiteX211" fmla="*/ 271614 w 578488"/>
                  <a:gd name="connsiteY211" fmla="*/ 84317 h 470547"/>
                  <a:gd name="connsiteX212" fmla="*/ 271493 w 578488"/>
                  <a:gd name="connsiteY212" fmla="*/ 83039 h 470547"/>
                  <a:gd name="connsiteX213" fmla="*/ 268908 w 578488"/>
                  <a:gd name="connsiteY213" fmla="*/ 82156 h 470547"/>
                  <a:gd name="connsiteX214" fmla="*/ 265598 w 578488"/>
                  <a:gd name="connsiteY214" fmla="*/ 82105 h 470547"/>
                  <a:gd name="connsiteX215" fmla="*/ 265708 w 578488"/>
                  <a:gd name="connsiteY215" fmla="*/ 81158 h 470547"/>
                  <a:gd name="connsiteX216" fmla="*/ 266308 w 578488"/>
                  <a:gd name="connsiteY216" fmla="*/ 80489 h 470547"/>
                  <a:gd name="connsiteX217" fmla="*/ 269165 w 578488"/>
                  <a:gd name="connsiteY217" fmla="*/ 79496 h 470547"/>
                  <a:gd name="connsiteX218" fmla="*/ 269735 w 578488"/>
                  <a:gd name="connsiteY218" fmla="*/ 77447 h 470547"/>
                  <a:gd name="connsiteX219" fmla="*/ 269216 w 578488"/>
                  <a:gd name="connsiteY219" fmla="*/ 73784 h 470547"/>
                  <a:gd name="connsiteX220" fmla="*/ 269720 w 578488"/>
                  <a:gd name="connsiteY220" fmla="*/ 72004 h 470547"/>
                  <a:gd name="connsiteX221" fmla="*/ 269828 w 578488"/>
                  <a:gd name="connsiteY221" fmla="*/ 70773 h 470547"/>
                  <a:gd name="connsiteX222" fmla="*/ 271624 w 578488"/>
                  <a:gd name="connsiteY222" fmla="*/ 69332 h 470547"/>
                  <a:gd name="connsiteX223" fmla="*/ 277768 w 578488"/>
                  <a:gd name="connsiteY223" fmla="*/ 70009 h 470547"/>
                  <a:gd name="connsiteX224" fmla="*/ 278513 w 578488"/>
                  <a:gd name="connsiteY224" fmla="*/ 68633 h 470547"/>
                  <a:gd name="connsiteX225" fmla="*/ 278047 w 578488"/>
                  <a:gd name="connsiteY225" fmla="*/ 67767 h 470547"/>
                  <a:gd name="connsiteX226" fmla="*/ 274872 w 578488"/>
                  <a:gd name="connsiteY226" fmla="*/ 66249 h 470547"/>
                  <a:gd name="connsiteX227" fmla="*/ 275360 w 578488"/>
                  <a:gd name="connsiteY227" fmla="*/ 65227 h 470547"/>
                  <a:gd name="connsiteX228" fmla="*/ 277651 w 578488"/>
                  <a:gd name="connsiteY228" fmla="*/ 64313 h 470547"/>
                  <a:gd name="connsiteX229" fmla="*/ 279819 w 578488"/>
                  <a:gd name="connsiteY229" fmla="*/ 64195 h 470547"/>
                  <a:gd name="connsiteX230" fmla="*/ 280471 w 578488"/>
                  <a:gd name="connsiteY230" fmla="*/ 62647 h 470547"/>
                  <a:gd name="connsiteX231" fmla="*/ 280584 w 578488"/>
                  <a:gd name="connsiteY231" fmla="*/ 61973 h 470547"/>
                  <a:gd name="connsiteX232" fmla="*/ 553617 w 578488"/>
                  <a:gd name="connsiteY232" fmla="*/ 49437 h 470547"/>
                  <a:gd name="connsiteX233" fmla="*/ 555344 w 578488"/>
                  <a:gd name="connsiteY233" fmla="*/ 49560 h 470547"/>
                  <a:gd name="connsiteX234" fmla="*/ 557091 w 578488"/>
                  <a:gd name="connsiteY234" fmla="*/ 50712 h 470547"/>
                  <a:gd name="connsiteX235" fmla="*/ 558466 w 578488"/>
                  <a:gd name="connsiteY235" fmla="*/ 52086 h 470547"/>
                  <a:gd name="connsiteX236" fmla="*/ 556277 w 578488"/>
                  <a:gd name="connsiteY236" fmla="*/ 53725 h 470547"/>
                  <a:gd name="connsiteX237" fmla="*/ 552077 w 578488"/>
                  <a:gd name="connsiteY237" fmla="*/ 54876 h 470547"/>
                  <a:gd name="connsiteX238" fmla="*/ 551591 w 578488"/>
                  <a:gd name="connsiteY238" fmla="*/ 53929 h 470547"/>
                  <a:gd name="connsiteX239" fmla="*/ 552513 w 578488"/>
                  <a:gd name="connsiteY239" fmla="*/ 52454 h 470547"/>
                  <a:gd name="connsiteX240" fmla="*/ 350606 w 578488"/>
                  <a:gd name="connsiteY240" fmla="*/ 36555 h 470547"/>
                  <a:gd name="connsiteX241" fmla="*/ 353506 w 578488"/>
                  <a:gd name="connsiteY241" fmla="*/ 37006 h 470547"/>
                  <a:gd name="connsiteX242" fmla="*/ 354245 w 578488"/>
                  <a:gd name="connsiteY242" fmla="*/ 37564 h 470547"/>
                  <a:gd name="connsiteX243" fmla="*/ 353355 w 578488"/>
                  <a:gd name="connsiteY243" fmla="*/ 42154 h 470547"/>
                  <a:gd name="connsiteX244" fmla="*/ 352163 w 578488"/>
                  <a:gd name="connsiteY244" fmla="*/ 43074 h 470547"/>
                  <a:gd name="connsiteX245" fmla="*/ 350334 w 578488"/>
                  <a:gd name="connsiteY245" fmla="*/ 43450 h 470547"/>
                  <a:gd name="connsiteX246" fmla="*/ 349349 w 578488"/>
                  <a:gd name="connsiteY246" fmla="*/ 42879 h 470547"/>
                  <a:gd name="connsiteX247" fmla="*/ 347948 w 578488"/>
                  <a:gd name="connsiteY247" fmla="*/ 42504 h 470547"/>
                  <a:gd name="connsiteX248" fmla="*/ 346391 w 578488"/>
                  <a:gd name="connsiteY248" fmla="*/ 42676 h 470547"/>
                  <a:gd name="connsiteX249" fmla="*/ 345082 w 578488"/>
                  <a:gd name="connsiteY249" fmla="*/ 40989 h 470547"/>
                  <a:gd name="connsiteX250" fmla="*/ 345229 w 578488"/>
                  <a:gd name="connsiteY250" fmla="*/ 39572 h 470547"/>
                  <a:gd name="connsiteX251" fmla="*/ 347021 w 578488"/>
                  <a:gd name="connsiteY251" fmla="*/ 37649 h 470547"/>
                  <a:gd name="connsiteX252" fmla="*/ 318716 w 578488"/>
                  <a:gd name="connsiteY252" fmla="*/ 35896 h 470547"/>
                  <a:gd name="connsiteX253" fmla="*/ 319528 w 578488"/>
                  <a:gd name="connsiteY253" fmla="*/ 38632 h 470547"/>
                  <a:gd name="connsiteX254" fmla="*/ 319653 w 578488"/>
                  <a:gd name="connsiteY254" fmla="*/ 43078 h 470547"/>
                  <a:gd name="connsiteX255" fmla="*/ 321614 w 578488"/>
                  <a:gd name="connsiteY255" fmla="*/ 45233 h 470547"/>
                  <a:gd name="connsiteX256" fmla="*/ 323350 w 578488"/>
                  <a:gd name="connsiteY256" fmla="*/ 45026 h 470547"/>
                  <a:gd name="connsiteX257" fmla="*/ 323873 w 578488"/>
                  <a:gd name="connsiteY257" fmla="*/ 44213 h 470547"/>
                  <a:gd name="connsiteX258" fmla="*/ 325058 w 578488"/>
                  <a:gd name="connsiteY258" fmla="*/ 43811 h 470547"/>
                  <a:gd name="connsiteX259" fmla="*/ 327453 w 578488"/>
                  <a:gd name="connsiteY259" fmla="*/ 44949 h 470547"/>
                  <a:gd name="connsiteX260" fmla="*/ 327110 w 578488"/>
                  <a:gd name="connsiteY260" fmla="*/ 46885 h 470547"/>
                  <a:gd name="connsiteX261" fmla="*/ 323795 w 578488"/>
                  <a:gd name="connsiteY261" fmla="*/ 49325 h 470547"/>
                  <a:gd name="connsiteX262" fmla="*/ 321416 w 578488"/>
                  <a:gd name="connsiteY262" fmla="*/ 52800 h 470547"/>
                  <a:gd name="connsiteX263" fmla="*/ 318371 w 578488"/>
                  <a:gd name="connsiteY263" fmla="*/ 53606 h 470547"/>
                  <a:gd name="connsiteX264" fmla="*/ 316907 w 578488"/>
                  <a:gd name="connsiteY264" fmla="*/ 53187 h 470547"/>
                  <a:gd name="connsiteX265" fmla="*/ 314186 w 578488"/>
                  <a:gd name="connsiteY265" fmla="*/ 55190 h 470547"/>
                  <a:gd name="connsiteX266" fmla="*/ 312005 w 578488"/>
                  <a:gd name="connsiteY266" fmla="*/ 57269 h 470547"/>
                  <a:gd name="connsiteX267" fmla="*/ 309744 w 578488"/>
                  <a:gd name="connsiteY267" fmla="*/ 59895 h 470547"/>
                  <a:gd name="connsiteX268" fmla="*/ 309606 w 578488"/>
                  <a:gd name="connsiteY268" fmla="*/ 61247 h 470547"/>
                  <a:gd name="connsiteX269" fmla="*/ 309254 w 578488"/>
                  <a:gd name="connsiteY269" fmla="*/ 62281 h 470547"/>
                  <a:gd name="connsiteX270" fmla="*/ 300973 w 578488"/>
                  <a:gd name="connsiteY270" fmla="*/ 63307 h 470547"/>
                  <a:gd name="connsiteX271" fmla="*/ 297962 w 578488"/>
                  <a:gd name="connsiteY271" fmla="*/ 63986 h 470547"/>
                  <a:gd name="connsiteX272" fmla="*/ 294773 w 578488"/>
                  <a:gd name="connsiteY272" fmla="*/ 63110 h 470547"/>
                  <a:gd name="connsiteX273" fmla="*/ 293262 w 578488"/>
                  <a:gd name="connsiteY273" fmla="*/ 61376 h 470547"/>
                  <a:gd name="connsiteX274" fmla="*/ 293747 w 578488"/>
                  <a:gd name="connsiteY274" fmla="*/ 60433 h 470547"/>
                  <a:gd name="connsiteX275" fmla="*/ 296930 w 578488"/>
                  <a:gd name="connsiteY275" fmla="*/ 60056 h 470547"/>
                  <a:gd name="connsiteX276" fmla="*/ 297032 w 578488"/>
                  <a:gd name="connsiteY276" fmla="*/ 58445 h 470547"/>
                  <a:gd name="connsiteX277" fmla="*/ 297837 w 578488"/>
                  <a:gd name="connsiteY277" fmla="*/ 57461 h 470547"/>
                  <a:gd name="connsiteX278" fmla="*/ 298867 w 578488"/>
                  <a:gd name="connsiteY278" fmla="*/ 56924 h 470547"/>
                  <a:gd name="connsiteX279" fmla="*/ 299625 w 578488"/>
                  <a:gd name="connsiteY279" fmla="*/ 54863 h 470547"/>
                  <a:gd name="connsiteX280" fmla="*/ 300884 w 578488"/>
                  <a:gd name="connsiteY280" fmla="*/ 54325 h 470547"/>
                  <a:gd name="connsiteX281" fmla="*/ 303231 w 578488"/>
                  <a:gd name="connsiteY281" fmla="*/ 54832 h 470547"/>
                  <a:gd name="connsiteX282" fmla="*/ 304814 w 578488"/>
                  <a:gd name="connsiteY282" fmla="*/ 53338 h 470547"/>
                  <a:gd name="connsiteX283" fmla="*/ 305706 w 578488"/>
                  <a:gd name="connsiteY283" fmla="*/ 53085 h 470547"/>
                  <a:gd name="connsiteX284" fmla="*/ 306805 w 578488"/>
                  <a:gd name="connsiteY284" fmla="*/ 54321 h 470547"/>
                  <a:gd name="connsiteX285" fmla="*/ 307334 w 578488"/>
                  <a:gd name="connsiteY285" fmla="*/ 52619 h 470547"/>
                  <a:gd name="connsiteX286" fmla="*/ 306805 w 578488"/>
                  <a:gd name="connsiteY286" fmla="*/ 51064 h 470547"/>
                  <a:gd name="connsiteX287" fmla="*/ 307082 w 578488"/>
                  <a:gd name="connsiteY287" fmla="*/ 50015 h 470547"/>
                  <a:gd name="connsiteX288" fmla="*/ 310117 w 578488"/>
                  <a:gd name="connsiteY288" fmla="*/ 47283 h 470547"/>
                  <a:gd name="connsiteX289" fmla="*/ 311431 w 578488"/>
                  <a:gd name="connsiteY289" fmla="*/ 45289 h 470547"/>
                  <a:gd name="connsiteX290" fmla="*/ 313320 w 578488"/>
                  <a:gd name="connsiteY290" fmla="*/ 44004 h 470547"/>
                  <a:gd name="connsiteX291" fmla="*/ 315140 w 578488"/>
                  <a:gd name="connsiteY291" fmla="*/ 44209 h 470547"/>
                  <a:gd name="connsiteX292" fmla="*/ 315669 w 578488"/>
                  <a:gd name="connsiteY292" fmla="*/ 42315 h 470547"/>
                  <a:gd name="connsiteX293" fmla="*/ 315140 w 578488"/>
                  <a:gd name="connsiteY293" fmla="*/ 40373 h 470547"/>
                  <a:gd name="connsiteX294" fmla="*/ 315341 w 578488"/>
                  <a:gd name="connsiteY294" fmla="*/ 39107 h 470547"/>
                  <a:gd name="connsiteX295" fmla="*/ 316948 w 578488"/>
                  <a:gd name="connsiteY295" fmla="*/ 36027 h 470547"/>
                  <a:gd name="connsiteX296" fmla="*/ 329133 w 578488"/>
                  <a:gd name="connsiteY296" fmla="*/ 34857 h 470547"/>
                  <a:gd name="connsiteX297" fmla="*/ 330984 w 578488"/>
                  <a:gd name="connsiteY297" fmla="*/ 37118 h 470547"/>
                  <a:gd name="connsiteX298" fmla="*/ 332109 w 578488"/>
                  <a:gd name="connsiteY298" fmla="*/ 37583 h 470547"/>
                  <a:gd name="connsiteX299" fmla="*/ 333221 w 578488"/>
                  <a:gd name="connsiteY299" fmla="*/ 37294 h 470547"/>
                  <a:gd name="connsiteX300" fmla="*/ 334145 w 578488"/>
                  <a:gd name="connsiteY300" fmla="*/ 37705 h 470547"/>
                  <a:gd name="connsiteX301" fmla="*/ 335996 w 578488"/>
                  <a:gd name="connsiteY301" fmla="*/ 39794 h 470547"/>
                  <a:gd name="connsiteX302" fmla="*/ 337989 w 578488"/>
                  <a:gd name="connsiteY302" fmla="*/ 40615 h 470547"/>
                  <a:gd name="connsiteX303" fmla="*/ 338082 w 578488"/>
                  <a:gd name="connsiteY303" fmla="*/ 41666 h 470547"/>
                  <a:gd name="connsiteX304" fmla="*/ 336257 w 578488"/>
                  <a:gd name="connsiteY304" fmla="*/ 42690 h 470547"/>
                  <a:gd name="connsiteX305" fmla="*/ 333854 w 578488"/>
                  <a:gd name="connsiteY305" fmla="*/ 42997 h 470547"/>
                  <a:gd name="connsiteX306" fmla="*/ 331280 w 578488"/>
                  <a:gd name="connsiteY306" fmla="*/ 42641 h 470547"/>
                  <a:gd name="connsiteX307" fmla="*/ 330524 w 578488"/>
                  <a:gd name="connsiteY307" fmla="*/ 41332 h 470547"/>
                  <a:gd name="connsiteX308" fmla="*/ 329731 w 578488"/>
                  <a:gd name="connsiteY308" fmla="*/ 39157 h 470547"/>
                  <a:gd name="connsiteX309" fmla="*/ 327578 w 578488"/>
                  <a:gd name="connsiteY309" fmla="*/ 37023 h 470547"/>
                  <a:gd name="connsiteX310" fmla="*/ 327259 w 578488"/>
                  <a:gd name="connsiteY310" fmla="*/ 35152 h 470547"/>
                  <a:gd name="connsiteX311" fmla="*/ 414550 w 578488"/>
                  <a:gd name="connsiteY311" fmla="*/ 21147 h 470547"/>
                  <a:gd name="connsiteX312" fmla="*/ 415263 w 578488"/>
                  <a:gd name="connsiteY312" fmla="*/ 22086 h 470547"/>
                  <a:gd name="connsiteX313" fmla="*/ 416068 w 578488"/>
                  <a:gd name="connsiteY313" fmla="*/ 23860 h 470547"/>
                  <a:gd name="connsiteX314" fmla="*/ 416480 w 578488"/>
                  <a:gd name="connsiteY314" fmla="*/ 25730 h 470547"/>
                  <a:gd name="connsiteX315" fmla="*/ 416636 w 578488"/>
                  <a:gd name="connsiteY315" fmla="*/ 27271 h 470547"/>
                  <a:gd name="connsiteX316" fmla="*/ 414573 w 578488"/>
                  <a:gd name="connsiteY316" fmla="*/ 29498 h 470547"/>
                  <a:gd name="connsiteX317" fmla="*/ 409821 w 578488"/>
                  <a:gd name="connsiteY317" fmla="*/ 32415 h 470547"/>
                  <a:gd name="connsiteX318" fmla="*/ 410093 w 578488"/>
                  <a:gd name="connsiteY318" fmla="*/ 33198 h 470547"/>
                  <a:gd name="connsiteX319" fmla="*/ 408448 w 578488"/>
                  <a:gd name="connsiteY319" fmla="*/ 33946 h 470547"/>
                  <a:gd name="connsiteX320" fmla="*/ 405981 w 578488"/>
                  <a:gd name="connsiteY320" fmla="*/ 34498 h 470547"/>
                  <a:gd name="connsiteX321" fmla="*/ 404679 w 578488"/>
                  <a:gd name="connsiteY321" fmla="*/ 33962 h 470547"/>
                  <a:gd name="connsiteX322" fmla="*/ 404859 w 578488"/>
                  <a:gd name="connsiteY322" fmla="*/ 31463 h 470547"/>
                  <a:gd name="connsiteX323" fmla="*/ 404466 w 578488"/>
                  <a:gd name="connsiteY323" fmla="*/ 30714 h 470547"/>
                  <a:gd name="connsiteX324" fmla="*/ 402593 w 578488"/>
                  <a:gd name="connsiteY324" fmla="*/ 31705 h 470547"/>
                  <a:gd name="connsiteX325" fmla="*/ 400646 w 578488"/>
                  <a:gd name="connsiteY325" fmla="*/ 30434 h 470547"/>
                  <a:gd name="connsiteX326" fmla="*/ 400643 w 578488"/>
                  <a:gd name="connsiteY326" fmla="*/ 29155 h 470547"/>
                  <a:gd name="connsiteX327" fmla="*/ 401157 w 578488"/>
                  <a:gd name="connsiteY327" fmla="*/ 28044 h 470547"/>
                  <a:gd name="connsiteX328" fmla="*/ 402958 w 578488"/>
                  <a:gd name="connsiteY328" fmla="*/ 26354 h 470547"/>
                  <a:gd name="connsiteX329" fmla="*/ 405964 w 578488"/>
                  <a:gd name="connsiteY329" fmla="*/ 25189 h 470547"/>
                  <a:gd name="connsiteX330" fmla="*/ 407946 w 578488"/>
                  <a:gd name="connsiteY330" fmla="*/ 25626 h 470547"/>
                  <a:gd name="connsiteX331" fmla="*/ 419674 w 578488"/>
                  <a:gd name="connsiteY331" fmla="*/ 15922 h 470547"/>
                  <a:gd name="connsiteX332" fmla="*/ 420959 w 578488"/>
                  <a:gd name="connsiteY332" fmla="*/ 16643 h 470547"/>
                  <a:gd name="connsiteX333" fmla="*/ 421302 w 578488"/>
                  <a:gd name="connsiteY333" fmla="*/ 17247 h 470547"/>
                  <a:gd name="connsiteX334" fmla="*/ 423611 w 578488"/>
                  <a:gd name="connsiteY334" fmla="*/ 17839 h 470547"/>
                  <a:gd name="connsiteX335" fmla="*/ 426305 w 578488"/>
                  <a:gd name="connsiteY335" fmla="*/ 19805 h 470547"/>
                  <a:gd name="connsiteX336" fmla="*/ 424962 w 578488"/>
                  <a:gd name="connsiteY336" fmla="*/ 23137 h 470547"/>
                  <a:gd name="connsiteX337" fmla="*/ 420751 w 578488"/>
                  <a:gd name="connsiteY337" fmla="*/ 24733 h 470547"/>
                  <a:gd name="connsiteX338" fmla="*/ 418307 w 578488"/>
                  <a:gd name="connsiteY338" fmla="*/ 23358 h 470547"/>
                  <a:gd name="connsiteX339" fmla="*/ 417279 w 578488"/>
                  <a:gd name="connsiteY339" fmla="*/ 21949 h 470547"/>
                  <a:gd name="connsiteX340" fmla="*/ 417128 w 578488"/>
                  <a:gd name="connsiteY340" fmla="*/ 18816 h 470547"/>
                  <a:gd name="connsiteX341" fmla="*/ 417700 w 578488"/>
                  <a:gd name="connsiteY341" fmla="*/ 16908 h 470547"/>
                  <a:gd name="connsiteX342" fmla="*/ 411209 w 578488"/>
                  <a:gd name="connsiteY342" fmla="*/ 12093 h 470547"/>
                  <a:gd name="connsiteX343" fmla="*/ 412202 w 578488"/>
                  <a:gd name="connsiteY343" fmla="*/ 13172 h 470547"/>
                  <a:gd name="connsiteX344" fmla="*/ 411769 w 578488"/>
                  <a:gd name="connsiteY344" fmla="*/ 14432 h 470547"/>
                  <a:gd name="connsiteX345" fmla="*/ 411021 w 578488"/>
                  <a:gd name="connsiteY345" fmla="*/ 15659 h 470547"/>
                  <a:gd name="connsiteX346" fmla="*/ 409209 w 578488"/>
                  <a:gd name="connsiteY346" fmla="*/ 16953 h 470547"/>
                  <a:gd name="connsiteX347" fmla="*/ 403969 w 578488"/>
                  <a:gd name="connsiteY347" fmla="*/ 22068 h 470547"/>
                  <a:gd name="connsiteX348" fmla="*/ 400889 w 578488"/>
                  <a:gd name="connsiteY348" fmla="*/ 22891 h 470547"/>
                  <a:gd name="connsiteX349" fmla="*/ 399914 w 578488"/>
                  <a:gd name="connsiteY349" fmla="*/ 23692 h 470547"/>
                  <a:gd name="connsiteX350" fmla="*/ 398683 w 578488"/>
                  <a:gd name="connsiteY350" fmla="*/ 24170 h 470547"/>
                  <a:gd name="connsiteX351" fmla="*/ 394856 w 578488"/>
                  <a:gd name="connsiteY351" fmla="*/ 23471 h 470547"/>
                  <a:gd name="connsiteX352" fmla="*/ 393736 w 578488"/>
                  <a:gd name="connsiteY352" fmla="*/ 24506 h 470547"/>
                  <a:gd name="connsiteX353" fmla="*/ 392678 w 578488"/>
                  <a:gd name="connsiteY353" fmla="*/ 25197 h 470547"/>
                  <a:gd name="connsiteX354" fmla="*/ 389907 w 578488"/>
                  <a:gd name="connsiteY354" fmla="*/ 25465 h 470547"/>
                  <a:gd name="connsiteX355" fmla="*/ 388281 w 578488"/>
                  <a:gd name="connsiteY355" fmla="*/ 25240 h 470547"/>
                  <a:gd name="connsiteX356" fmla="*/ 384081 w 578488"/>
                  <a:gd name="connsiteY356" fmla="*/ 23348 h 470547"/>
                  <a:gd name="connsiteX357" fmla="*/ 381582 w 578488"/>
                  <a:gd name="connsiteY357" fmla="*/ 21298 h 470547"/>
                  <a:gd name="connsiteX358" fmla="*/ 380229 w 578488"/>
                  <a:gd name="connsiteY358" fmla="*/ 19542 h 470547"/>
                  <a:gd name="connsiteX359" fmla="*/ 384109 w 578488"/>
                  <a:gd name="connsiteY359" fmla="*/ 19576 h 470547"/>
                  <a:gd name="connsiteX360" fmla="*/ 385493 w 578488"/>
                  <a:gd name="connsiteY360" fmla="*/ 19151 h 470547"/>
                  <a:gd name="connsiteX361" fmla="*/ 388095 w 578488"/>
                  <a:gd name="connsiteY361" fmla="*/ 19521 h 470547"/>
                  <a:gd name="connsiteX362" fmla="*/ 389658 w 578488"/>
                  <a:gd name="connsiteY362" fmla="*/ 17719 h 470547"/>
                  <a:gd name="connsiteX363" fmla="*/ 392969 w 578488"/>
                  <a:gd name="connsiteY363" fmla="*/ 17937 h 470547"/>
                  <a:gd name="connsiteX364" fmla="*/ 399324 w 578488"/>
                  <a:gd name="connsiteY364" fmla="*/ 16682 h 470547"/>
                  <a:gd name="connsiteX365" fmla="*/ 401656 w 578488"/>
                  <a:gd name="connsiteY365" fmla="*/ 17382 h 470547"/>
                  <a:gd name="connsiteX366" fmla="*/ 406988 w 578488"/>
                  <a:gd name="connsiteY366" fmla="*/ 13184 h 470547"/>
                  <a:gd name="connsiteX367" fmla="*/ 408657 w 578488"/>
                  <a:gd name="connsiteY367" fmla="*/ 13294 h 470547"/>
                  <a:gd name="connsiteX368" fmla="*/ 504113 w 578488"/>
                  <a:gd name="connsiteY368" fmla="*/ 2056 h 470547"/>
                  <a:gd name="connsiteX369" fmla="*/ 507129 w 578488"/>
                  <a:gd name="connsiteY369" fmla="*/ 2479 h 470547"/>
                  <a:gd name="connsiteX370" fmla="*/ 508932 w 578488"/>
                  <a:gd name="connsiteY370" fmla="*/ 3348 h 470547"/>
                  <a:gd name="connsiteX371" fmla="*/ 516155 w 578488"/>
                  <a:gd name="connsiteY371" fmla="*/ 4009 h 470547"/>
                  <a:gd name="connsiteX372" fmla="*/ 521696 w 578488"/>
                  <a:gd name="connsiteY372" fmla="*/ 6744 h 470547"/>
                  <a:gd name="connsiteX373" fmla="*/ 521485 w 578488"/>
                  <a:gd name="connsiteY373" fmla="*/ 11012 h 470547"/>
                  <a:gd name="connsiteX374" fmla="*/ 520250 w 578488"/>
                  <a:gd name="connsiteY374" fmla="*/ 12793 h 470547"/>
                  <a:gd name="connsiteX375" fmla="*/ 519034 w 578488"/>
                  <a:gd name="connsiteY375" fmla="*/ 13889 h 470547"/>
                  <a:gd name="connsiteX376" fmla="*/ 511938 w 578488"/>
                  <a:gd name="connsiteY376" fmla="*/ 17118 h 470547"/>
                  <a:gd name="connsiteX377" fmla="*/ 510768 w 578488"/>
                  <a:gd name="connsiteY377" fmla="*/ 18708 h 470547"/>
                  <a:gd name="connsiteX378" fmla="*/ 512996 w 578488"/>
                  <a:gd name="connsiteY378" fmla="*/ 19257 h 470547"/>
                  <a:gd name="connsiteX379" fmla="*/ 517790 w 578488"/>
                  <a:gd name="connsiteY379" fmla="*/ 17649 h 470547"/>
                  <a:gd name="connsiteX380" fmla="*/ 519032 w 578488"/>
                  <a:gd name="connsiteY380" fmla="*/ 19108 h 470547"/>
                  <a:gd name="connsiteX381" fmla="*/ 517505 w 578488"/>
                  <a:gd name="connsiteY381" fmla="*/ 22756 h 470547"/>
                  <a:gd name="connsiteX382" fmla="*/ 517246 w 578488"/>
                  <a:gd name="connsiteY382" fmla="*/ 28220 h 470547"/>
                  <a:gd name="connsiteX383" fmla="*/ 516693 w 578488"/>
                  <a:gd name="connsiteY383" fmla="*/ 31401 h 470547"/>
                  <a:gd name="connsiteX384" fmla="*/ 516693 w 578488"/>
                  <a:gd name="connsiteY384" fmla="*/ 34298 h 470547"/>
                  <a:gd name="connsiteX385" fmla="*/ 517289 w 578488"/>
                  <a:gd name="connsiteY385" fmla="*/ 35851 h 470547"/>
                  <a:gd name="connsiteX386" fmla="*/ 519215 w 578488"/>
                  <a:gd name="connsiteY386" fmla="*/ 29687 h 470547"/>
                  <a:gd name="connsiteX387" fmla="*/ 519874 w 578488"/>
                  <a:gd name="connsiteY387" fmla="*/ 28105 h 470547"/>
                  <a:gd name="connsiteX388" fmla="*/ 522692 w 578488"/>
                  <a:gd name="connsiteY388" fmla="*/ 25777 h 470547"/>
                  <a:gd name="connsiteX389" fmla="*/ 523741 w 578488"/>
                  <a:gd name="connsiteY389" fmla="*/ 21079 h 470547"/>
                  <a:gd name="connsiteX390" fmla="*/ 526497 w 578488"/>
                  <a:gd name="connsiteY390" fmla="*/ 15427 h 470547"/>
                  <a:gd name="connsiteX391" fmla="*/ 529602 w 578488"/>
                  <a:gd name="connsiteY391" fmla="*/ 12136 h 470547"/>
                  <a:gd name="connsiteX392" fmla="*/ 531409 w 578488"/>
                  <a:gd name="connsiteY392" fmla="*/ 11232 h 470547"/>
                  <a:gd name="connsiteX393" fmla="*/ 537397 w 578488"/>
                  <a:gd name="connsiteY393" fmla="*/ 11362 h 470547"/>
                  <a:gd name="connsiteX394" fmla="*/ 539967 w 578488"/>
                  <a:gd name="connsiteY394" fmla="*/ 12602 h 470547"/>
                  <a:gd name="connsiteX395" fmla="*/ 542234 w 578488"/>
                  <a:gd name="connsiteY395" fmla="*/ 15355 h 470547"/>
                  <a:gd name="connsiteX396" fmla="*/ 543927 w 578488"/>
                  <a:gd name="connsiteY396" fmla="*/ 16453 h 470547"/>
                  <a:gd name="connsiteX397" fmla="*/ 549265 w 578488"/>
                  <a:gd name="connsiteY397" fmla="*/ 17621 h 470547"/>
                  <a:gd name="connsiteX398" fmla="*/ 551098 w 578488"/>
                  <a:gd name="connsiteY398" fmla="*/ 19084 h 470547"/>
                  <a:gd name="connsiteX399" fmla="*/ 551442 w 578488"/>
                  <a:gd name="connsiteY399" fmla="*/ 19955 h 470547"/>
                  <a:gd name="connsiteX400" fmla="*/ 552746 w 578488"/>
                  <a:gd name="connsiteY400" fmla="*/ 20128 h 470547"/>
                  <a:gd name="connsiteX401" fmla="*/ 556348 w 578488"/>
                  <a:gd name="connsiteY401" fmla="*/ 18048 h 470547"/>
                  <a:gd name="connsiteX402" fmla="*/ 558687 w 578488"/>
                  <a:gd name="connsiteY402" fmla="*/ 17703 h 470547"/>
                  <a:gd name="connsiteX403" fmla="*/ 562502 w 578488"/>
                  <a:gd name="connsiteY403" fmla="*/ 20944 h 470547"/>
                  <a:gd name="connsiteX404" fmla="*/ 561736 w 578488"/>
                  <a:gd name="connsiteY404" fmla="*/ 23340 h 470547"/>
                  <a:gd name="connsiteX405" fmla="*/ 561960 w 578488"/>
                  <a:gd name="connsiteY405" fmla="*/ 24100 h 470547"/>
                  <a:gd name="connsiteX406" fmla="*/ 566579 w 578488"/>
                  <a:gd name="connsiteY406" fmla="*/ 23946 h 470547"/>
                  <a:gd name="connsiteX407" fmla="*/ 570423 w 578488"/>
                  <a:gd name="connsiteY407" fmla="*/ 24885 h 470547"/>
                  <a:gd name="connsiteX408" fmla="*/ 577730 w 578488"/>
                  <a:gd name="connsiteY408" fmla="*/ 29778 h 470547"/>
                  <a:gd name="connsiteX409" fmla="*/ 578488 w 578488"/>
                  <a:gd name="connsiteY409" fmla="*/ 32061 h 470547"/>
                  <a:gd name="connsiteX410" fmla="*/ 578123 w 578488"/>
                  <a:gd name="connsiteY410" fmla="*/ 34824 h 470547"/>
                  <a:gd name="connsiteX411" fmla="*/ 567616 w 578488"/>
                  <a:gd name="connsiteY411" fmla="*/ 37866 h 470547"/>
                  <a:gd name="connsiteX412" fmla="*/ 563062 w 578488"/>
                  <a:gd name="connsiteY412" fmla="*/ 40768 h 470547"/>
                  <a:gd name="connsiteX413" fmla="*/ 555608 w 578488"/>
                  <a:gd name="connsiteY413" fmla="*/ 41887 h 470547"/>
                  <a:gd name="connsiteX414" fmla="*/ 530295 w 578488"/>
                  <a:gd name="connsiteY414" fmla="*/ 39947 h 470547"/>
                  <a:gd name="connsiteX415" fmla="*/ 530807 w 578488"/>
                  <a:gd name="connsiteY415" fmla="*/ 42044 h 470547"/>
                  <a:gd name="connsiteX416" fmla="*/ 548432 w 578488"/>
                  <a:gd name="connsiteY416" fmla="*/ 46625 h 470547"/>
                  <a:gd name="connsiteX417" fmla="*/ 549438 w 578488"/>
                  <a:gd name="connsiteY417" fmla="*/ 47931 h 470547"/>
                  <a:gd name="connsiteX418" fmla="*/ 548874 w 578488"/>
                  <a:gd name="connsiteY418" fmla="*/ 50679 h 470547"/>
                  <a:gd name="connsiteX419" fmla="*/ 548866 w 578488"/>
                  <a:gd name="connsiteY419" fmla="*/ 52881 h 470547"/>
                  <a:gd name="connsiteX420" fmla="*/ 549196 w 578488"/>
                  <a:gd name="connsiteY420" fmla="*/ 54381 h 470547"/>
                  <a:gd name="connsiteX421" fmla="*/ 550494 w 578488"/>
                  <a:gd name="connsiteY421" fmla="*/ 55779 h 470547"/>
                  <a:gd name="connsiteX422" fmla="*/ 552649 w 578488"/>
                  <a:gd name="connsiteY422" fmla="*/ 56436 h 470547"/>
                  <a:gd name="connsiteX423" fmla="*/ 557033 w 578488"/>
                  <a:gd name="connsiteY423" fmla="*/ 56090 h 470547"/>
                  <a:gd name="connsiteX424" fmla="*/ 559198 w 578488"/>
                  <a:gd name="connsiteY424" fmla="*/ 56841 h 470547"/>
                  <a:gd name="connsiteX425" fmla="*/ 560678 w 578488"/>
                  <a:gd name="connsiteY425" fmla="*/ 55726 h 470547"/>
                  <a:gd name="connsiteX426" fmla="*/ 561228 w 578488"/>
                  <a:gd name="connsiteY426" fmla="*/ 51977 h 470547"/>
                  <a:gd name="connsiteX427" fmla="*/ 562500 w 578488"/>
                  <a:gd name="connsiteY427" fmla="*/ 51147 h 470547"/>
                  <a:gd name="connsiteX428" fmla="*/ 564960 w 578488"/>
                  <a:gd name="connsiteY428" fmla="*/ 52236 h 470547"/>
                  <a:gd name="connsiteX429" fmla="*/ 566031 w 578488"/>
                  <a:gd name="connsiteY429" fmla="*/ 56242 h 470547"/>
                  <a:gd name="connsiteX430" fmla="*/ 566717 w 578488"/>
                  <a:gd name="connsiteY430" fmla="*/ 56657 h 470547"/>
                  <a:gd name="connsiteX431" fmla="*/ 567957 w 578488"/>
                  <a:gd name="connsiteY431" fmla="*/ 53800 h 470547"/>
                  <a:gd name="connsiteX432" fmla="*/ 570393 w 578488"/>
                  <a:gd name="connsiteY432" fmla="*/ 54006 h 470547"/>
                  <a:gd name="connsiteX433" fmla="*/ 573044 w 578488"/>
                  <a:gd name="connsiteY433" fmla="*/ 53768 h 470547"/>
                  <a:gd name="connsiteX434" fmla="*/ 576478 w 578488"/>
                  <a:gd name="connsiteY434" fmla="*/ 54250 h 470547"/>
                  <a:gd name="connsiteX435" fmla="*/ 577681 w 578488"/>
                  <a:gd name="connsiteY435" fmla="*/ 59427 h 470547"/>
                  <a:gd name="connsiteX436" fmla="*/ 577644 w 578488"/>
                  <a:gd name="connsiteY436" fmla="*/ 61230 h 470547"/>
                  <a:gd name="connsiteX437" fmla="*/ 577074 w 578488"/>
                  <a:gd name="connsiteY437" fmla="*/ 62978 h 470547"/>
                  <a:gd name="connsiteX438" fmla="*/ 576279 w 578488"/>
                  <a:gd name="connsiteY438" fmla="*/ 63871 h 470547"/>
                  <a:gd name="connsiteX439" fmla="*/ 574690 w 578488"/>
                  <a:gd name="connsiteY439" fmla="*/ 64260 h 470547"/>
                  <a:gd name="connsiteX440" fmla="*/ 570855 w 578488"/>
                  <a:gd name="connsiteY440" fmla="*/ 64101 h 470547"/>
                  <a:gd name="connsiteX441" fmla="*/ 565642 w 578488"/>
                  <a:gd name="connsiteY441" fmla="*/ 62058 h 470547"/>
                  <a:gd name="connsiteX442" fmla="*/ 562278 w 578488"/>
                  <a:gd name="connsiteY442" fmla="*/ 60133 h 470547"/>
                  <a:gd name="connsiteX443" fmla="*/ 561230 w 578488"/>
                  <a:gd name="connsiteY443" fmla="*/ 60052 h 470547"/>
                  <a:gd name="connsiteX444" fmla="*/ 560779 w 578488"/>
                  <a:gd name="connsiteY444" fmla="*/ 60286 h 470547"/>
                  <a:gd name="connsiteX445" fmla="*/ 561591 w 578488"/>
                  <a:gd name="connsiteY445" fmla="*/ 62220 h 470547"/>
                  <a:gd name="connsiteX446" fmla="*/ 561375 w 578488"/>
                  <a:gd name="connsiteY446" fmla="*/ 63701 h 470547"/>
                  <a:gd name="connsiteX447" fmla="*/ 560868 w 578488"/>
                  <a:gd name="connsiteY447" fmla="*/ 65313 h 470547"/>
                  <a:gd name="connsiteX448" fmla="*/ 560162 w 578488"/>
                  <a:gd name="connsiteY448" fmla="*/ 66774 h 470547"/>
                  <a:gd name="connsiteX449" fmla="*/ 559177 w 578488"/>
                  <a:gd name="connsiteY449" fmla="*/ 68002 h 470547"/>
                  <a:gd name="connsiteX450" fmla="*/ 557115 w 578488"/>
                  <a:gd name="connsiteY450" fmla="*/ 69580 h 470547"/>
                  <a:gd name="connsiteX451" fmla="*/ 553547 w 578488"/>
                  <a:gd name="connsiteY451" fmla="*/ 70830 h 470547"/>
                  <a:gd name="connsiteX452" fmla="*/ 543720 w 578488"/>
                  <a:gd name="connsiteY452" fmla="*/ 73260 h 470547"/>
                  <a:gd name="connsiteX453" fmla="*/ 542940 w 578488"/>
                  <a:gd name="connsiteY453" fmla="*/ 74333 h 470547"/>
                  <a:gd name="connsiteX454" fmla="*/ 539777 w 578488"/>
                  <a:gd name="connsiteY454" fmla="*/ 81084 h 470547"/>
                  <a:gd name="connsiteX455" fmla="*/ 538913 w 578488"/>
                  <a:gd name="connsiteY455" fmla="*/ 82073 h 470547"/>
                  <a:gd name="connsiteX456" fmla="*/ 537756 w 578488"/>
                  <a:gd name="connsiteY456" fmla="*/ 82910 h 470547"/>
                  <a:gd name="connsiteX457" fmla="*/ 534379 w 578488"/>
                  <a:gd name="connsiteY457" fmla="*/ 83995 h 470547"/>
                  <a:gd name="connsiteX458" fmla="*/ 532744 w 578488"/>
                  <a:gd name="connsiteY458" fmla="*/ 82497 h 470547"/>
                  <a:gd name="connsiteX459" fmla="*/ 531433 w 578488"/>
                  <a:gd name="connsiteY459" fmla="*/ 80230 h 470547"/>
                  <a:gd name="connsiteX460" fmla="*/ 531735 w 578488"/>
                  <a:gd name="connsiteY460" fmla="*/ 77980 h 470547"/>
                  <a:gd name="connsiteX461" fmla="*/ 535685 w 578488"/>
                  <a:gd name="connsiteY461" fmla="*/ 73656 h 470547"/>
                  <a:gd name="connsiteX462" fmla="*/ 539375 w 578488"/>
                  <a:gd name="connsiteY462" fmla="*/ 70586 h 470547"/>
                  <a:gd name="connsiteX463" fmla="*/ 540416 w 578488"/>
                  <a:gd name="connsiteY463" fmla="*/ 69522 h 470547"/>
                  <a:gd name="connsiteX464" fmla="*/ 542506 w 578488"/>
                  <a:gd name="connsiteY464" fmla="*/ 66432 h 470547"/>
                  <a:gd name="connsiteX465" fmla="*/ 538265 w 578488"/>
                  <a:gd name="connsiteY465" fmla="*/ 58655 h 470547"/>
                  <a:gd name="connsiteX466" fmla="*/ 530720 w 578488"/>
                  <a:gd name="connsiteY466" fmla="*/ 56294 h 470547"/>
                  <a:gd name="connsiteX467" fmla="*/ 522126 w 578488"/>
                  <a:gd name="connsiteY467" fmla="*/ 52702 h 470547"/>
                  <a:gd name="connsiteX468" fmla="*/ 518973 w 578488"/>
                  <a:gd name="connsiteY468" fmla="*/ 50783 h 470547"/>
                  <a:gd name="connsiteX469" fmla="*/ 514067 w 578488"/>
                  <a:gd name="connsiteY469" fmla="*/ 46826 h 470547"/>
                  <a:gd name="connsiteX470" fmla="*/ 510589 w 578488"/>
                  <a:gd name="connsiteY470" fmla="*/ 43266 h 470547"/>
                  <a:gd name="connsiteX471" fmla="*/ 507447 w 578488"/>
                  <a:gd name="connsiteY471" fmla="*/ 43140 h 470547"/>
                  <a:gd name="connsiteX472" fmla="*/ 503994 w 578488"/>
                  <a:gd name="connsiteY472" fmla="*/ 44035 h 470547"/>
                  <a:gd name="connsiteX473" fmla="*/ 498606 w 578488"/>
                  <a:gd name="connsiteY473" fmla="*/ 47285 h 470547"/>
                  <a:gd name="connsiteX474" fmla="*/ 495458 w 578488"/>
                  <a:gd name="connsiteY474" fmla="*/ 48918 h 470547"/>
                  <a:gd name="connsiteX475" fmla="*/ 493730 w 578488"/>
                  <a:gd name="connsiteY475" fmla="*/ 49400 h 470547"/>
                  <a:gd name="connsiteX476" fmla="*/ 493313 w 578488"/>
                  <a:gd name="connsiteY476" fmla="*/ 49471 h 470547"/>
                  <a:gd name="connsiteX477" fmla="*/ 489457 w 578488"/>
                  <a:gd name="connsiteY477" fmla="*/ 48546 h 470547"/>
                  <a:gd name="connsiteX478" fmla="*/ 485166 w 578488"/>
                  <a:gd name="connsiteY478" fmla="*/ 48351 h 470547"/>
                  <a:gd name="connsiteX479" fmla="*/ 481717 w 578488"/>
                  <a:gd name="connsiteY479" fmla="*/ 48617 h 470547"/>
                  <a:gd name="connsiteX480" fmla="*/ 480415 w 578488"/>
                  <a:gd name="connsiteY480" fmla="*/ 49063 h 470547"/>
                  <a:gd name="connsiteX481" fmla="*/ 475613 w 578488"/>
                  <a:gd name="connsiteY481" fmla="*/ 54309 h 470547"/>
                  <a:gd name="connsiteX482" fmla="*/ 472251 w 578488"/>
                  <a:gd name="connsiteY482" fmla="*/ 56954 h 470547"/>
                  <a:gd name="connsiteX483" fmla="*/ 470400 w 578488"/>
                  <a:gd name="connsiteY483" fmla="*/ 57864 h 470547"/>
                  <a:gd name="connsiteX484" fmla="*/ 469053 w 578488"/>
                  <a:gd name="connsiteY484" fmla="*/ 59393 h 470547"/>
                  <a:gd name="connsiteX485" fmla="*/ 467947 w 578488"/>
                  <a:gd name="connsiteY485" fmla="*/ 61904 h 470547"/>
                  <a:gd name="connsiteX486" fmla="*/ 465486 w 578488"/>
                  <a:gd name="connsiteY486" fmla="*/ 70594 h 470547"/>
                  <a:gd name="connsiteX487" fmla="*/ 463650 w 578488"/>
                  <a:gd name="connsiteY487" fmla="*/ 73863 h 470547"/>
                  <a:gd name="connsiteX488" fmla="*/ 463240 w 578488"/>
                  <a:gd name="connsiteY488" fmla="*/ 75858 h 470547"/>
                  <a:gd name="connsiteX489" fmla="*/ 463672 w 578488"/>
                  <a:gd name="connsiteY489" fmla="*/ 81895 h 470547"/>
                  <a:gd name="connsiteX490" fmla="*/ 463233 w 578488"/>
                  <a:gd name="connsiteY490" fmla="*/ 85229 h 470547"/>
                  <a:gd name="connsiteX491" fmla="*/ 460985 w 578488"/>
                  <a:gd name="connsiteY491" fmla="*/ 87977 h 470547"/>
                  <a:gd name="connsiteX492" fmla="*/ 459407 w 578488"/>
                  <a:gd name="connsiteY492" fmla="*/ 89213 h 470547"/>
                  <a:gd name="connsiteX493" fmla="*/ 457319 w 578488"/>
                  <a:gd name="connsiteY493" fmla="*/ 89467 h 470547"/>
                  <a:gd name="connsiteX494" fmla="*/ 454583 w 578488"/>
                  <a:gd name="connsiteY494" fmla="*/ 90168 h 470547"/>
                  <a:gd name="connsiteX495" fmla="*/ 452194 w 578488"/>
                  <a:gd name="connsiteY495" fmla="*/ 91756 h 470547"/>
                  <a:gd name="connsiteX496" fmla="*/ 450508 w 578488"/>
                  <a:gd name="connsiteY496" fmla="*/ 93919 h 470547"/>
                  <a:gd name="connsiteX497" fmla="*/ 448607 w 578488"/>
                  <a:gd name="connsiteY497" fmla="*/ 98760 h 470547"/>
                  <a:gd name="connsiteX498" fmla="*/ 445390 w 578488"/>
                  <a:gd name="connsiteY498" fmla="*/ 100541 h 470547"/>
                  <a:gd name="connsiteX499" fmla="*/ 442317 w 578488"/>
                  <a:gd name="connsiteY499" fmla="*/ 100033 h 470547"/>
                  <a:gd name="connsiteX500" fmla="*/ 440123 w 578488"/>
                  <a:gd name="connsiteY500" fmla="*/ 98251 h 470547"/>
                  <a:gd name="connsiteX501" fmla="*/ 435420 w 578488"/>
                  <a:gd name="connsiteY501" fmla="*/ 96871 h 470547"/>
                  <a:gd name="connsiteX502" fmla="*/ 431915 w 578488"/>
                  <a:gd name="connsiteY502" fmla="*/ 95991 h 470547"/>
                  <a:gd name="connsiteX503" fmla="*/ 427981 w 578488"/>
                  <a:gd name="connsiteY503" fmla="*/ 94089 h 470547"/>
                  <a:gd name="connsiteX504" fmla="*/ 424516 w 578488"/>
                  <a:gd name="connsiteY504" fmla="*/ 92640 h 470547"/>
                  <a:gd name="connsiteX505" fmla="*/ 421345 w 578488"/>
                  <a:gd name="connsiteY505" fmla="*/ 92352 h 470547"/>
                  <a:gd name="connsiteX506" fmla="*/ 419545 w 578488"/>
                  <a:gd name="connsiteY506" fmla="*/ 94184 h 470547"/>
                  <a:gd name="connsiteX507" fmla="*/ 418095 w 578488"/>
                  <a:gd name="connsiteY507" fmla="*/ 95901 h 470547"/>
                  <a:gd name="connsiteX508" fmla="*/ 412688 w 578488"/>
                  <a:gd name="connsiteY508" fmla="*/ 97296 h 470547"/>
                  <a:gd name="connsiteX509" fmla="*/ 409627 w 578488"/>
                  <a:gd name="connsiteY509" fmla="*/ 98399 h 470547"/>
                  <a:gd name="connsiteX510" fmla="*/ 405653 w 578488"/>
                  <a:gd name="connsiteY510" fmla="*/ 98645 h 470547"/>
                  <a:gd name="connsiteX511" fmla="*/ 404047 w 578488"/>
                  <a:gd name="connsiteY511" fmla="*/ 97422 h 470547"/>
                  <a:gd name="connsiteX512" fmla="*/ 398283 w 578488"/>
                  <a:gd name="connsiteY512" fmla="*/ 96615 h 470547"/>
                  <a:gd name="connsiteX513" fmla="*/ 391421 w 578488"/>
                  <a:gd name="connsiteY513" fmla="*/ 95656 h 470547"/>
                  <a:gd name="connsiteX514" fmla="*/ 389436 w 578488"/>
                  <a:gd name="connsiteY514" fmla="*/ 95670 h 470547"/>
                  <a:gd name="connsiteX515" fmla="*/ 388817 w 578488"/>
                  <a:gd name="connsiteY515" fmla="*/ 93482 h 470547"/>
                  <a:gd name="connsiteX516" fmla="*/ 386992 w 578488"/>
                  <a:gd name="connsiteY516" fmla="*/ 90423 h 470547"/>
                  <a:gd name="connsiteX517" fmla="*/ 382112 w 578488"/>
                  <a:gd name="connsiteY517" fmla="*/ 85126 h 470547"/>
                  <a:gd name="connsiteX518" fmla="*/ 380116 w 578488"/>
                  <a:gd name="connsiteY518" fmla="*/ 83253 h 470547"/>
                  <a:gd name="connsiteX519" fmla="*/ 376363 w 578488"/>
                  <a:gd name="connsiteY519" fmla="*/ 78851 h 470547"/>
                  <a:gd name="connsiteX520" fmla="*/ 371986 w 578488"/>
                  <a:gd name="connsiteY520" fmla="*/ 74329 h 470547"/>
                  <a:gd name="connsiteX521" fmla="*/ 371366 w 578488"/>
                  <a:gd name="connsiteY521" fmla="*/ 74217 h 470547"/>
                  <a:gd name="connsiteX522" fmla="*/ 368436 w 578488"/>
                  <a:gd name="connsiteY522" fmla="*/ 74065 h 470547"/>
                  <a:gd name="connsiteX523" fmla="*/ 364137 w 578488"/>
                  <a:gd name="connsiteY523" fmla="*/ 74214 h 470547"/>
                  <a:gd name="connsiteX524" fmla="*/ 361416 w 578488"/>
                  <a:gd name="connsiteY524" fmla="*/ 75242 h 470547"/>
                  <a:gd name="connsiteX525" fmla="*/ 359699 w 578488"/>
                  <a:gd name="connsiteY525" fmla="*/ 76533 h 470547"/>
                  <a:gd name="connsiteX526" fmla="*/ 359401 w 578488"/>
                  <a:gd name="connsiteY526" fmla="*/ 77604 h 470547"/>
                  <a:gd name="connsiteX527" fmla="*/ 361064 w 578488"/>
                  <a:gd name="connsiteY527" fmla="*/ 81713 h 470547"/>
                  <a:gd name="connsiteX528" fmla="*/ 360548 w 578488"/>
                  <a:gd name="connsiteY528" fmla="*/ 82736 h 470547"/>
                  <a:gd name="connsiteX529" fmla="*/ 359691 w 578488"/>
                  <a:gd name="connsiteY529" fmla="*/ 83228 h 470547"/>
                  <a:gd name="connsiteX530" fmla="*/ 355789 w 578488"/>
                  <a:gd name="connsiteY530" fmla="*/ 82077 h 470547"/>
                  <a:gd name="connsiteX531" fmla="*/ 351070 w 578488"/>
                  <a:gd name="connsiteY531" fmla="*/ 82153 h 470547"/>
                  <a:gd name="connsiteX532" fmla="*/ 349882 w 578488"/>
                  <a:gd name="connsiteY532" fmla="*/ 83418 h 470547"/>
                  <a:gd name="connsiteX533" fmla="*/ 347004 w 578488"/>
                  <a:gd name="connsiteY533" fmla="*/ 83556 h 470547"/>
                  <a:gd name="connsiteX534" fmla="*/ 338706 w 578488"/>
                  <a:gd name="connsiteY534" fmla="*/ 84037 h 470547"/>
                  <a:gd name="connsiteX535" fmla="*/ 342368 w 578488"/>
                  <a:gd name="connsiteY535" fmla="*/ 87389 h 470547"/>
                  <a:gd name="connsiteX536" fmla="*/ 343579 w 578488"/>
                  <a:gd name="connsiteY536" fmla="*/ 88730 h 470547"/>
                  <a:gd name="connsiteX537" fmla="*/ 343821 w 578488"/>
                  <a:gd name="connsiteY537" fmla="*/ 90698 h 470547"/>
                  <a:gd name="connsiteX538" fmla="*/ 343189 w 578488"/>
                  <a:gd name="connsiteY538" fmla="*/ 94352 h 470547"/>
                  <a:gd name="connsiteX539" fmla="*/ 341433 w 578488"/>
                  <a:gd name="connsiteY539" fmla="*/ 97469 h 470547"/>
                  <a:gd name="connsiteX540" fmla="*/ 339386 w 578488"/>
                  <a:gd name="connsiteY540" fmla="*/ 100001 h 470547"/>
                  <a:gd name="connsiteX541" fmla="*/ 335436 w 578488"/>
                  <a:gd name="connsiteY541" fmla="*/ 102509 h 470547"/>
                  <a:gd name="connsiteX542" fmla="*/ 341433 w 578488"/>
                  <a:gd name="connsiteY542" fmla="*/ 104984 h 470547"/>
                  <a:gd name="connsiteX543" fmla="*/ 337363 w 578488"/>
                  <a:gd name="connsiteY543" fmla="*/ 108323 h 470547"/>
                  <a:gd name="connsiteX544" fmla="*/ 335458 w 578488"/>
                  <a:gd name="connsiteY544" fmla="*/ 109623 h 470547"/>
                  <a:gd name="connsiteX545" fmla="*/ 333251 w 578488"/>
                  <a:gd name="connsiteY545" fmla="*/ 109399 h 470547"/>
                  <a:gd name="connsiteX546" fmla="*/ 329297 w 578488"/>
                  <a:gd name="connsiteY546" fmla="*/ 108244 h 470547"/>
                  <a:gd name="connsiteX547" fmla="*/ 319740 w 578488"/>
                  <a:gd name="connsiteY547" fmla="*/ 105452 h 470547"/>
                  <a:gd name="connsiteX548" fmla="*/ 315177 w 578488"/>
                  <a:gd name="connsiteY548" fmla="*/ 104401 h 470547"/>
                  <a:gd name="connsiteX549" fmla="*/ 311100 w 578488"/>
                  <a:gd name="connsiteY549" fmla="*/ 104079 h 470547"/>
                  <a:gd name="connsiteX550" fmla="*/ 308923 w 578488"/>
                  <a:gd name="connsiteY550" fmla="*/ 104120 h 470547"/>
                  <a:gd name="connsiteX551" fmla="*/ 300273 w 578488"/>
                  <a:gd name="connsiteY551" fmla="*/ 101727 h 470547"/>
                  <a:gd name="connsiteX552" fmla="*/ 298602 w 578488"/>
                  <a:gd name="connsiteY552" fmla="*/ 101995 h 470547"/>
                  <a:gd name="connsiteX553" fmla="*/ 295496 w 578488"/>
                  <a:gd name="connsiteY553" fmla="*/ 103032 h 470547"/>
                  <a:gd name="connsiteX554" fmla="*/ 295153 w 578488"/>
                  <a:gd name="connsiteY554" fmla="*/ 105358 h 470547"/>
                  <a:gd name="connsiteX555" fmla="*/ 295349 w 578488"/>
                  <a:gd name="connsiteY555" fmla="*/ 111135 h 470547"/>
                  <a:gd name="connsiteX556" fmla="*/ 295807 w 578488"/>
                  <a:gd name="connsiteY556" fmla="*/ 115572 h 470547"/>
                  <a:gd name="connsiteX557" fmla="*/ 294665 w 578488"/>
                  <a:gd name="connsiteY557" fmla="*/ 118133 h 470547"/>
                  <a:gd name="connsiteX558" fmla="*/ 293520 w 578488"/>
                  <a:gd name="connsiteY558" fmla="*/ 119869 h 470547"/>
                  <a:gd name="connsiteX559" fmla="*/ 290059 w 578488"/>
                  <a:gd name="connsiteY559" fmla="*/ 124542 h 470547"/>
                  <a:gd name="connsiteX560" fmla="*/ 282277 w 578488"/>
                  <a:gd name="connsiteY560" fmla="*/ 121367 h 470547"/>
                  <a:gd name="connsiteX561" fmla="*/ 276967 w 578488"/>
                  <a:gd name="connsiteY561" fmla="*/ 119261 h 470547"/>
                  <a:gd name="connsiteX562" fmla="*/ 273559 w 578488"/>
                  <a:gd name="connsiteY562" fmla="*/ 122064 h 470547"/>
                  <a:gd name="connsiteX563" fmla="*/ 265004 w 578488"/>
                  <a:gd name="connsiteY563" fmla="*/ 127192 h 470547"/>
                  <a:gd name="connsiteX564" fmla="*/ 260624 w 578488"/>
                  <a:gd name="connsiteY564" fmla="*/ 137276 h 470547"/>
                  <a:gd name="connsiteX565" fmla="*/ 260372 w 578488"/>
                  <a:gd name="connsiteY565" fmla="*/ 137605 h 470547"/>
                  <a:gd name="connsiteX566" fmla="*/ 257785 w 578488"/>
                  <a:gd name="connsiteY566" fmla="*/ 140161 h 470547"/>
                  <a:gd name="connsiteX567" fmla="*/ 254468 w 578488"/>
                  <a:gd name="connsiteY567" fmla="*/ 141334 h 470547"/>
                  <a:gd name="connsiteX568" fmla="*/ 251957 w 578488"/>
                  <a:gd name="connsiteY568" fmla="*/ 141914 h 470547"/>
                  <a:gd name="connsiteX569" fmla="*/ 250495 w 578488"/>
                  <a:gd name="connsiteY569" fmla="*/ 144897 h 470547"/>
                  <a:gd name="connsiteX570" fmla="*/ 253902 w 578488"/>
                  <a:gd name="connsiteY570" fmla="*/ 149167 h 470547"/>
                  <a:gd name="connsiteX571" fmla="*/ 255651 w 578488"/>
                  <a:gd name="connsiteY571" fmla="*/ 151417 h 470547"/>
                  <a:gd name="connsiteX572" fmla="*/ 257280 w 578488"/>
                  <a:gd name="connsiteY572" fmla="*/ 155042 h 470547"/>
                  <a:gd name="connsiteX573" fmla="*/ 256979 w 578488"/>
                  <a:gd name="connsiteY573" fmla="*/ 157347 h 470547"/>
                  <a:gd name="connsiteX574" fmla="*/ 256599 w 578488"/>
                  <a:gd name="connsiteY574" fmla="*/ 158780 h 470547"/>
                  <a:gd name="connsiteX575" fmla="*/ 252933 w 578488"/>
                  <a:gd name="connsiteY575" fmla="*/ 161708 h 470547"/>
                  <a:gd name="connsiteX576" fmla="*/ 245116 w 578488"/>
                  <a:gd name="connsiteY576" fmla="*/ 169424 h 470547"/>
                  <a:gd name="connsiteX577" fmla="*/ 237882 w 578488"/>
                  <a:gd name="connsiteY577" fmla="*/ 177449 h 470547"/>
                  <a:gd name="connsiteX578" fmla="*/ 234917 w 578488"/>
                  <a:gd name="connsiteY578" fmla="*/ 179747 h 470547"/>
                  <a:gd name="connsiteX579" fmla="*/ 236262 w 578488"/>
                  <a:gd name="connsiteY579" fmla="*/ 186523 h 470547"/>
                  <a:gd name="connsiteX580" fmla="*/ 233855 w 578488"/>
                  <a:gd name="connsiteY580" fmla="*/ 188504 h 470547"/>
                  <a:gd name="connsiteX581" fmla="*/ 228955 w 578488"/>
                  <a:gd name="connsiteY581" fmla="*/ 190744 h 470547"/>
                  <a:gd name="connsiteX582" fmla="*/ 226450 w 578488"/>
                  <a:gd name="connsiteY582" fmla="*/ 191608 h 470547"/>
                  <a:gd name="connsiteX583" fmla="*/ 223751 w 578488"/>
                  <a:gd name="connsiteY583" fmla="*/ 192114 h 470547"/>
                  <a:gd name="connsiteX584" fmla="*/ 215465 w 578488"/>
                  <a:gd name="connsiteY584" fmla="*/ 193008 h 470547"/>
                  <a:gd name="connsiteX585" fmla="*/ 216940 w 578488"/>
                  <a:gd name="connsiteY585" fmla="*/ 200220 h 470547"/>
                  <a:gd name="connsiteX586" fmla="*/ 217497 w 578488"/>
                  <a:gd name="connsiteY586" fmla="*/ 203404 h 470547"/>
                  <a:gd name="connsiteX587" fmla="*/ 217484 w 578488"/>
                  <a:gd name="connsiteY587" fmla="*/ 205291 h 470547"/>
                  <a:gd name="connsiteX588" fmla="*/ 216627 w 578488"/>
                  <a:gd name="connsiteY588" fmla="*/ 207126 h 470547"/>
                  <a:gd name="connsiteX589" fmla="*/ 215603 w 578488"/>
                  <a:gd name="connsiteY589" fmla="*/ 210635 h 470547"/>
                  <a:gd name="connsiteX590" fmla="*/ 214059 w 578488"/>
                  <a:gd name="connsiteY590" fmla="*/ 223129 h 470547"/>
                  <a:gd name="connsiteX591" fmla="*/ 212878 w 578488"/>
                  <a:gd name="connsiteY591" fmla="*/ 224469 h 470547"/>
                  <a:gd name="connsiteX592" fmla="*/ 211246 w 578488"/>
                  <a:gd name="connsiteY592" fmla="*/ 227840 h 470547"/>
                  <a:gd name="connsiteX593" fmla="*/ 205999 w 578488"/>
                  <a:gd name="connsiteY593" fmla="*/ 235919 h 470547"/>
                  <a:gd name="connsiteX594" fmla="*/ 201790 w 578488"/>
                  <a:gd name="connsiteY594" fmla="*/ 241272 h 470547"/>
                  <a:gd name="connsiteX595" fmla="*/ 195720 w 578488"/>
                  <a:gd name="connsiteY595" fmla="*/ 248960 h 470547"/>
                  <a:gd name="connsiteX596" fmla="*/ 200656 w 578488"/>
                  <a:gd name="connsiteY596" fmla="*/ 251381 h 470547"/>
                  <a:gd name="connsiteX597" fmla="*/ 205169 w 578488"/>
                  <a:gd name="connsiteY597" fmla="*/ 253145 h 470547"/>
                  <a:gd name="connsiteX598" fmla="*/ 206104 w 578488"/>
                  <a:gd name="connsiteY598" fmla="*/ 255857 h 470547"/>
                  <a:gd name="connsiteX599" fmla="*/ 206726 w 578488"/>
                  <a:gd name="connsiteY599" fmla="*/ 260380 h 470547"/>
                  <a:gd name="connsiteX600" fmla="*/ 206575 w 578488"/>
                  <a:gd name="connsiteY600" fmla="*/ 263453 h 470547"/>
                  <a:gd name="connsiteX601" fmla="*/ 204852 w 578488"/>
                  <a:gd name="connsiteY601" fmla="*/ 266213 h 470547"/>
                  <a:gd name="connsiteX602" fmla="*/ 203513 w 578488"/>
                  <a:gd name="connsiteY602" fmla="*/ 268148 h 470547"/>
                  <a:gd name="connsiteX603" fmla="*/ 202580 w 578488"/>
                  <a:gd name="connsiteY603" fmla="*/ 269091 h 470547"/>
                  <a:gd name="connsiteX604" fmla="*/ 196171 w 578488"/>
                  <a:gd name="connsiteY604" fmla="*/ 268152 h 470547"/>
                  <a:gd name="connsiteX605" fmla="*/ 187966 w 578488"/>
                  <a:gd name="connsiteY605" fmla="*/ 266945 h 470547"/>
                  <a:gd name="connsiteX606" fmla="*/ 185841 w 578488"/>
                  <a:gd name="connsiteY606" fmla="*/ 266934 h 470547"/>
                  <a:gd name="connsiteX607" fmla="*/ 181066 w 578488"/>
                  <a:gd name="connsiteY607" fmla="*/ 267803 h 470547"/>
                  <a:gd name="connsiteX608" fmla="*/ 176758 w 578488"/>
                  <a:gd name="connsiteY608" fmla="*/ 269586 h 470547"/>
                  <a:gd name="connsiteX609" fmla="*/ 174487 w 578488"/>
                  <a:gd name="connsiteY609" fmla="*/ 271088 h 470547"/>
                  <a:gd name="connsiteX610" fmla="*/ 173878 w 578488"/>
                  <a:gd name="connsiteY610" fmla="*/ 271685 h 470547"/>
                  <a:gd name="connsiteX611" fmla="*/ 171008 w 578488"/>
                  <a:gd name="connsiteY611" fmla="*/ 275099 h 470547"/>
                  <a:gd name="connsiteX612" fmla="*/ 165905 w 578488"/>
                  <a:gd name="connsiteY612" fmla="*/ 281156 h 470547"/>
                  <a:gd name="connsiteX613" fmla="*/ 163102 w 578488"/>
                  <a:gd name="connsiteY613" fmla="*/ 283795 h 470547"/>
                  <a:gd name="connsiteX614" fmla="*/ 163919 w 578488"/>
                  <a:gd name="connsiteY614" fmla="*/ 287426 h 470547"/>
                  <a:gd name="connsiteX615" fmla="*/ 159226 w 578488"/>
                  <a:gd name="connsiteY615" fmla="*/ 294429 h 470547"/>
                  <a:gd name="connsiteX616" fmla="*/ 162295 w 578488"/>
                  <a:gd name="connsiteY616" fmla="*/ 301478 h 470547"/>
                  <a:gd name="connsiteX617" fmla="*/ 162426 w 578488"/>
                  <a:gd name="connsiteY617" fmla="*/ 301709 h 470547"/>
                  <a:gd name="connsiteX618" fmla="*/ 164052 w 578488"/>
                  <a:gd name="connsiteY618" fmla="*/ 304551 h 470547"/>
                  <a:gd name="connsiteX619" fmla="*/ 162347 w 578488"/>
                  <a:gd name="connsiteY619" fmla="*/ 306381 h 470547"/>
                  <a:gd name="connsiteX620" fmla="*/ 161630 w 578488"/>
                  <a:gd name="connsiteY620" fmla="*/ 307364 h 470547"/>
                  <a:gd name="connsiteX621" fmla="*/ 161873 w 578488"/>
                  <a:gd name="connsiteY621" fmla="*/ 310603 h 470547"/>
                  <a:gd name="connsiteX622" fmla="*/ 162321 w 578488"/>
                  <a:gd name="connsiteY622" fmla="*/ 314217 h 470547"/>
                  <a:gd name="connsiteX623" fmla="*/ 161923 w 578488"/>
                  <a:gd name="connsiteY623" fmla="*/ 316334 h 470547"/>
                  <a:gd name="connsiteX624" fmla="*/ 161761 w 578488"/>
                  <a:gd name="connsiteY624" fmla="*/ 318682 h 470547"/>
                  <a:gd name="connsiteX625" fmla="*/ 165940 w 578488"/>
                  <a:gd name="connsiteY625" fmla="*/ 329208 h 470547"/>
                  <a:gd name="connsiteX626" fmla="*/ 165892 w 578488"/>
                  <a:gd name="connsiteY626" fmla="*/ 331669 h 470547"/>
                  <a:gd name="connsiteX627" fmla="*/ 165685 w 578488"/>
                  <a:gd name="connsiteY627" fmla="*/ 333254 h 470547"/>
                  <a:gd name="connsiteX628" fmla="*/ 164396 w 578488"/>
                  <a:gd name="connsiteY628" fmla="*/ 339764 h 470547"/>
                  <a:gd name="connsiteX629" fmla="*/ 162664 w 578488"/>
                  <a:gd name="connsiteY629" fmla="*/ 348480 h 470547"/>
                  <a:gd name="connsiteX630" fmla="*/ 165687 w 578488"/>
                  <a:gd name="connsiteY630" fmla="*/ 350764 h 470547"/>
                  <a:gd name="connsiteX631" fmla="*/ 169993 w 578488"/>
                  <a:gd name="connsiteY631" fmla="*/ 353492 h 470547"/>
                  <a:gd name="connsiteX632" fmla="*/ 172409 w 578488"/>
                  <a:gd name="connsiteY632" fmla="*/ 354565 h 470547"/>
                  <a:gd name="connsiteX633" fmla="*/ 175979 w 578488"/>
                  <a:gd name="connsiteY633" fmla="*/ 357800 h 470547"/>
                  <a:gd name="connsiteX634" fmla="*/ 178704 w 578488"/>
                  <a:gd name="connsiteY634" fmla="*/ 360956 h 470547"/>
                  <a:gd name="connsiteX635" fmla="*/ 178326 w 578488"/>
                  <a:gd name="connsiteY635" fmla="*/ 363049 h 470547"/>
                  <a:gd name="connsiteX636" fmla="*/ 177542 w 578488"/>
                  <a:gd name="connsiteY636" fmla="*/ 365356 h 470547"/>
                  <a:gd name="connsiteX637" fmla="*/ 176395 w 578488"/>
                  <a:gd name="connsiteY637" fmla="*/ 366968 h 470547"/>
                  <a:gd name="connsiteX638" fmla="*/ 175322 w 578488"/>
                  <a:gd name="connsiteY638" fmla="*/ 369179 h 470547"/>
                  <a:gd name="connsiteX639" fmla="*/ 174841 w 578488"/>
                  <a:gd name="connsiteY639" fmla="*/ 370806 h 470547"/>
                  <a:gd name="connsiteX640" fmla="*/ 174331 w 578488"/>
                  <a:gd name="connsiteY640" fmla="*/ 371244 h 470547"/>
                  <a:gd name="connsiteX641" fmla="*/ 169568 w 578488"/>
                  <a:gd name="connsiteY641" fmla="*/ 371422 h 470547"/>
                  <a:gd name="connsiteX642" fmla="*/ 167049 w 578488"/>
                  <a:gd name="connsiteY642" fmla="*/ 372037 h 470547"/>
                  <a:gd name="connsiteX643" fmla="*/ 165732 w 578488"/>
                  <a:gd name="connsiteY643" fmla="*/ 372726 h 470547"/>
                  <a:gd name="connsiteX644" fmla="*/ 166186 w 578488"/>
                  <a:gd name="connsiteY644" fmla="*/ 376434 h 470547"/>
                  <a:gd name="connsiteX645" fmla="*/ 169075 w 578488"/>
                  <a:gd name="connsiteY645" fmla="*/ 383209 h 470547"/>
                  <a:gd name="connsiteX646" fmla="*/ 171474 w 578488"/>
                  <a:gd name="connsiteY646" fmla="*/ 388013 h 470547"/>
                  <a:gd name="connsiteX647" fmla="*/ 172245 w 578488"/>
                  <a:gd name="connsiteY647" fmla="*/ 391175 h 470547"/>
                  <a:gd name="connsiteX648" fmla="*/ 171453 w 578488"/>
                  <a:gd name="connsiteY648" fmla="*/ 394375 h 470547"/>
                  <a:gd name="connsiteX649" fmla="*/ 170634 w 578488"/>
                  <a:gd name="connsiteY649" fmla="*/ 396012 h 470547"/>
                  <a:gd name="connsiteX650" fmla="*/ 170608 w 578488"/>
                  <a:gd name="connsiteY650" fmla="*/ 398214 h 470547"/>
                  <a:gd name="connsiteX651" fmla="*/ 169978 w 578488"/>
                  <a:gd name="connsiteY651" fmla="*/ 402590 h 470547"/>
                  <a:gd name="connsiteX652" fmla="*/ 168118 w 578488"/>
                  <a:gd name="connsiteY652" fmla="*/ 404799 h 470547"/>
                  <a:gd name="connsiteX653" fmla="*/ 165685 w 578488"/>
                  <a:gd name="connsiteY653" fmla="*/ 407204 h 470547"/>
                  <a:gd name="connsiteX654" fmla="*/ 162971 w 578488"/>
                  <a:gd name="connsiteY654" fmla="*/ 408999 h 470547"/>
                  <a:gd name="connsiteX655" fmla="*/ 160818 w 578488"/>
                  <a:gd name="connsiteY655" fmla="*/ 409503 h 470547"/>
                  <a:gd name="connsiteX656" fmla="*/ 158969 w 578488"/>
                  <a:gd name="connsiteY656" fmla="*/ 409711 h 470547"/>
                  <a:gd name="connsiteX657" fmla="*/ 157728 w 578488"/>
                  <a:gd name="connsiteY657" fmla="*/ 410622 h 470547"/>
                  <a:gd name="connsiteX658" fmla="*/ 156602 w 578488"/>
                  <a:gd name="connsiteY658" fmla="*/ 413299 h 470547"/>
                  <a:gd name="connsiteX659" fmla="*/ 155564 w 578488"/>
                  <a:gd name="connsiteY659" fmla="*/ 416106 h 470547"/>
                  <a:gd name="connsiteX660" fmla="*/ 152169 w 578488"/>
                  <a:gd name="connsiteY660" fmla="*/ 419553 h 470547"/>
                  <a:gd name="connsiteX661" fmla="*/ 152260 w 578488"/>
                  <a:gd name="connsiteY661" fmla="*/ 420752 h 470547"/>
                  <a:gd name="connsiteX662" fmla="*/ 153553 w 578488"/>
                  <a:gd name="connsiteY662" fmla="*/ 424829 h 470547"/>
                  <a:gd name="connsiteX663" fmla="*/ 154765 w 578488"/>
                  <a:gd name="connsiteY663" fmla="*/ 429460 h 470547"/>
                  <a:gd name="connsiteX664" fmla="*/ 153741 w 578488"/>
                  <a:gd name="connsiteY664" fmla="*/ 433781 h 470547"/>
                  <a:gd name="connsiteX665" fmla="*/ 152865 w 578488"/>
                  <a:gd name="connsiteY665" fmla="*/ 438308 h 470547"/>
                  <a:gd name="connsiteX666" fmla="*/ 151329 w 578488"/>
                  <a:gd name="connsiteY666" fmla="*/ 441320 h 470547"/>
                  <a:gd name="connsiteX667" fmla="*/ 149135 w 578488"/>
                  <a:gd name="connsiteY667" fmla="*/ 442395 h 470547"/>
                  <a:gd name="connsiteX668" fmla="*/ 147524 w 578488"/>
                  <a:gd name="connsiteY668" fmla="*/ 441858 h 470547"/>
                  <a:gd name="connsiteX669" fmla="*/ 145702 w 578488"/>
                  <a:gd name="connsiteY669" fmla="*/ 437727 h 470547"/>
                  <a:gd name="connsiteX670" fmla="*/ 145661 w 578488"/>
                  <a:gd name="connsiteY670" fmla="*/ 436776 h 470547"/>
                  <a:gd name="connsiteX671" fmla="*/ 145207 w 578488"/>
                  <a:gd name="connsiteY671" fmla="*/ 435511 h 470547"/>
                  <a:gd name="connsiteX672" fmla="*/ 140038 w 578488"/>
                  <a:gd name="connsiteY672" fmla="*/ 434250 h 470547"/>
                  <a:gd name="connsiteX673" fmla="*/ 139124 w 578488"/>
                  <a:gd name="connsiteY673" fmla="*/ 434296 h 470547"/>
                  <a:gd name="connsiteX674" fmla="*/ 137092 w 578488"/>
                  <a:gd name="connsiteY674" fmla="*/ 433557 h 470547"/>
                  <a:gd name="connsiteX675" fmla="*/ 135901 w 578488"/>
                  <a:gd name="connsiteY675" fmla="*/ 433348 h 470547"/>
                  <a:gd name="connsiteX676" fmla="*/ 133456 w 578488"/>
                  <a:gd name="connsiteY676" fmla="*/ 432921 h 470547"/>
                  <a:gd name="connsiteX677" fmla="*/ 131424 w 578488"/>
                  <a:gd name="connsiteY677" fmla="*/ 429261 h 470547"/>
                  <a:gd name="connsiteX678" fmla="*/ 129265 w 578488"/>
                  <a:gd name="connsiteY678" fmla="*/ 426212 h 470547"/>
                  <a:gd name="connsiteX679" fmla="*/ 128958 w 578488"/>
                  <a:gd name="connsiteY679" fmla="*/ 424936 h 470547"/>
                  <a:gd name="connsiteX680" fmla="*/ 129032 w 578488"/>
                  <a:gd name="connsiteY680" fmla="*/ 419218 h 470547"/>
                  <a:gd name="connsiteX681" fmla="*/ 128371 w 578488"/>
                  <a:gd name="connsiteY681" fmla="*/ 416670 h 470547"/>
                  <a:gd name="connsiteX682" fmla="*/ 128168 w 578488"/>
                  <a:gd name="connsiteY682" fmla="*/ 413889 h 470547"/>
                  <a:gd name="connsiteX683" fmla="*/ 126809 w 578488"/>
                  <a:gd name="connsiteY683" fmla="*/ 416151 h 470547"/>
                  <a:gd name="connsiteX684" fmla="*/ 127598 w 578488"/>
                  <a:gd name="connsiteY684" fmla="*/ 419723 h 470547"/>
                  <a:gd name="connsiteX685" fmla="*/ 125922 w 578488"/>
                  <a:gd name="connsiteY685" fmla="*/ 421220 h 470547"/>
                  <a:gd name="connsiteX686" fmla="*/ 123808 w 578488"/>
                  <a:gd name="connsiteY686" fmla="*/ 421947 h 470547"/>
                  <a:gd name="connsiteX687" fmla="*/ 124007 w 578488"/>
                  <a:gd name="connsiteY687" fmla="*/ 424035 h 470547"/>
                  <a:gd name="connsiteX688" fmla="*/ 124875 w 578488"/>
                  <a:gd name="connsiteY688" fmla="*/ 424430 h 470547"/>
                  <a:gd name="connsiteX689" fmla="*/ 125056 w 578488"/>
                  <a:gd name="connsiteY689" fmla="*/ 426595 h 470547"/>
                  <a:gd name="connsiteX690" fmla="*/ 124542 w 578488"/>
                  <a:gd name="connsiteY690" fmla="*/ 429796 h 470547"/>
                  <a:gd name="connsiteX691" fmla="*/ 120381 w 578488"/>
                  <a:gd name="connsiteY691" fmla="*/ 436895 h 470547"/>
                  <a:gd name="connsiteX692" fmla="*/ 119541 w 578488"/>
                  <a:gd name="connsiteY692" fmla="*/ 437657 h 470547"/>
                  <a:gd name="connsiteX693" fmla="*/ 118971 w 578488"/>
                  <a:gd name="connsiteY693" fmla="*/ 438614 h 470547"/>
                  <a:gd name="connsiteX694" fmla="*/ 116842 w 578488"/>
                  <a:gd name="connsiteY694" fmla="*/ 437978 h 470547"/>
                  <a:gd name="connsiteX695" fmla="*/ 114110 w 578488"/>
                  <a:gd name="connsiteY695" fmla="*/ 439950 h 470547"/>
                  <a:gd name="connsiteX696" fmla="*/ 111523 w 578488"/>
                  <a:gd name="connsiteY696" fmla="*/ 440266 h 470547"/>
                  <a:gd name="connsiteX697" fmla="*/ 110586 w 578488"/>
                  <a:gd name="connsiteY697" fmla="*/ 438035 h 470547"/>
                  <a:gd name="connsiteX698" fmla="*/ 106936 w 578488"/>
                  <a:gd name="connsiteY698" fmla="*/ 435079 h 470547"/>
                  <a:gd name="connsiteX699" fmla="*/ 105213 w 578488"/>
                  <a:gd name="connsiteY699" fmla="*/ 435245 h 470547"/>
                  <a:gd name="connsiteX700" fmla="*/ 106760 w 578488"/>
                  <a:gd name="connsiteY700" fmla="*/ 436704 h 470547"/>
                  <a:gd name="connsiteX701" fmla="*/ 108284 w 578488"/>
                  <a:gd name="connsiteY701" fmla="*/ 438599 h 470547"/>
                  <a:gd name="connsiteX702" fmla="*/ 107418 w 578488"/>
                  <a:gd name="connsiteY702" fmla="*/ 439853 h 470547"/>
                  <a:gd name="connsiteX703" fmla="*/ 106567 w 578488"/>
                  <a:gd name="connsiteY703" fmla="*/ 440671 h 470547"/>
                  <a:gd name="connsiteX704" fmla="*/ 105077 w 578488"/>
                  <a:gd name="connsiteY704" fmla="*/ 441095 h 470547"/>
                  <a:gd name="connsiteX705" fmla="*/ 99746 w 578488"/>
                  <a:gd name="connsiteY705" fmla="*/ 443570 h 470547"/>
                  <a:gd name="connsiteX706" fmla="*/ 101644 w 578488"/>
                  <a:gd name="connsiteY706" fmla="*/ 445231 h 470547"/>
                  <a:gd name="connsiteX707" fmla="*/ 100033 w 578488"/>
                  <a:gd name="connsiteY707" fmla="*/ 447116 h 470547"/>
                  <a:gd name="connsiteX708" fmla="*/ 98170 w 578488"/>
                  <a:gd name="connsiteY708" fmla="*/ 447393 h 470547"/>
                  <a:gd name="connsiteX709" fmla="*/ 97176 w 578488"/>
                  <a:gd name="connsiteY709" fmla="*/ 448273 h 470547"/>
                  <a:gd name="connsiteX710" fmla="*/ 96831 w 578488"/>
                  <a:gd name="connsiteY710" fmla="*/ 449467 h 470547"/>
                  <a:gd name="connsiteX711" fmla="*/ 91309 w 578488"/>
                  <a:gd name="connsiteY711" fmla="*/ 452866 h 470547"/>
                  <a:gd name="connsiteX712" fmla="*/ 82309 w 578488"/>
                  <a:gd name="connsiteY712" fmla="*/ 461559 h 470547"/>
                  <a:gd name="connsiteX713" fmla="*/ 77684 w 578488"/>
                  <a:gd name="connsiteY713" fmla="*/ 464009 h 470547"/>
                  <a:gd name="connsiteX714" fmla="*/ 74453 w 578488"/>
                  <a:gd name="connsiteY714" fmla="*/ 466554 h 470547"/>
                  <a:gd name="connsiteX715" fmla="*/ 71607 w 578488"/>
                  <a:gd name="connsiteY715" fmla="*/ 466491 h 470547"/>
                  <a:gd name="connsiteX716" fmla="*/ 68029 w 578488"/>
                  <a:gd name="connsiteY716" fmla="*/ 468652 h 470547"/>
                  <a:gd name="connsiteX717" fmla="*/ 58970 w 578488"/>
                  <a:gd name="connsiteY717" fmla="*/ 470547 h 470547"/>
                  <a:gd name="connsiteX718" fmla="*/ 52961 w 578488"/>
                  <a:gd name="connsiteY718" fmla="*/ 469690 h 470547"/>
                  <a:gd name="connsiteX719" fmla="*/ 48776 w 578488"/>
                  <a:gd name="connsiteY719" fmla="*/ 470442 h 470547"/>
                  <a:gd name="connsiteX720" fmla="*/ 46532 w 578488"/>
                  <a:gd name="connsiteY720" fmla="*/ 468957 h 470547"/>
                  <a:gd name="connsiteX721" fmla="*/ 46241 w 578488"/>
                  <a:gd name="connsiteY721" fmla="*/ 467936 h 470547"/>
                  <a:gd name="connsiteX722" fmla="*/ 46353 w 578488"/>
                  <a:gd name="connsiteY722" fmla="*/ 467343 h 470547"/>
                  <a:gd name="connsiteX723" fmla="*/ 46729 w 578488"/>
                  <a:gd name="connsiteY723" fmla="*/ 466632 h 470547"/>
                  <a:gd name="connsiteX724" fmla="*/ 45949 w 578488"/>
                  <a:gd name="connsiteY724" fmla="*/ 466380 h 470547"/>
                  <a:gd name="connsiteX725" fmla="*/ 44308 w 578488"/>
                  <a:gd name="connsiteY725" fmla="*/ 466257 h 470547"/>
                  <a:gd name="connsiteX726" fmla="*/ 43606 w 578488"/>
                  <a:gd name="connsiteY726" fmla="*/ 466974 h 470547"/>
                  <a:gd name="connsiteX727" fmla="*/ 43511 w 578488"/>
                  <a:gd name="connsiteY727" fmla="*/ 468602 h 470547"/>
                  <a:gd name="connsiteX728" fmla="*/ 42730 w 578488"/>
                  <a:gd name="connsiteY728" fmla="*/ 469027 h 470547"/>
                  <a:gd name="connsiteX729" fmla="*/ 39613 w 578488"/>
                  <a:gd name="connsiteY729" fmla="*/ 468096 h 470547"/>
                  <a:gd name="connsiteX730" fmla="*/ 38830 w 578488"/>
                  <a:gd name="connsiteY730" fmla="*/ 467257 h 470547"/>
                  <a:gd name="connsiteX731" fmla="*/ 39950 w 578488"/>
                  <a:gd name="connsiteY731" fmla="*/ 465556 h 470547"/>
                  <a:gd name="connsiteX732" fmla="*/ 41868 w 578488"/>
                  <a:gd name="connsiteY732" fmla="*/ 464023 h 470547"/>
                  <a:gd name="connsiteX733" fmla="*/ 41520 w 578488"/>
                  <a:gd name="connsiteY733" fmla="*/ 463709 h 470547"/>
                  <a:gd name="connsiteX734" fmla="*/ 41147 w 578488"/>
                  <a:gd name="connsiteY734" fmla="*/ 462777 h 470547"/>
                  <a:gd name="connsiteX735" fmla="*/ 40211 w 578488"/>
                  <a:gd name="connsiteY735" fmla="*/ 462659 h 470547"/>
                  <a:gd name="connsiteX736" fmla="*/ 37424 w 578488"/>
                  <a:gd name="connsiteY736" fmla="*/ 462884 h 470547"/>
                  <a:gd name="connsiteX737" fmla="*/ 35159 w 578488"/>
                  <a:gd name="connsiteY737" fmla="*/ 462609 h 470547"/>
                  <a:gd name="connsiteX738" fmla="*/ 27765 w 578488"/>
                  <a:gd name="connsiteY738" fmla="*/ 459156 h 470547"/>
                  <a:gd name="connsiteX739" fmla="*/ 26038 w 578488"/>
                  <a:gd name="connsiteY739" fmla="*/ 457312 h 470547"/>
                  <a:gd name="connsiteX740" fmla="*/ 20073 w 578488"/>
                  <a:gd name="connsiteY740" fmla="*/ 454363 h 470547"/>
                  <a:gd name="connsiteX741" fmla="*/ 17400 w 578488"/>
                  <a:gd name="connsiteY741" fmla="*/ 451234 h 470547"/>
                  <a:gd name="connsiteX742" fmla="*/ 15882 w 578488"/>
                  <a:gd name="connsiteY742" fmla="*/ 447798 h 470547"/>
                  <a:gd name="connsiteX743" fmla="*/ 15996 w 578488"/>
                  <a:gd name="connsiteY743" fmla="*/ 444680 h 470547"/>
                  <a:gd name="connsiteX744" fmla="*/ 16728 w 578488"/>
                  <a:gd name="connsiteY744" fmla="*/ 439723 h 470547"/>
                  <a:gd name="connsiteX745" fmla="*/ 17981 w 578488"/>
                  <a:gd name="connsiteY745" fmla="*/ 438496 h 470547"/>
                  <a:gd name="connsiteX746" fmla="*/ 23334 w 578488"/>
                  <a:gd name="connsiteY746" fmla="*/ 440234 h 470547"/>
                  <a:gd name="connsiteX747" fmla="*/ 28745 w 578488"/>
                  <a:gd name="connsiteY747" fmla="*/ 443134 h 470547"/>
                  <a:gd name="connsiteX748" fmla="*/ 29592 w 578488"/>
                  <a:gd name="connsiteY748" fmla="*/ 442991 h 470547"/>
                  <a:gd name="connsiteX749" fmla="*/ 31291 w 578488"/>
                  <a:gd name="connsiteY749" fmla="*/ 440715 h 470547"/>
                  <a:gd name="connsiteX750" fmla="*/ 34589 w 578488"/>
                  <a:gd name="connsiteY750" fmla="*/ 438885 h 470547"/>
                  <a:gd name="connsiteX751" fmla="*/ 33656 w 578488"/>
                  <a:gd name="connsiteY751" fmla="*/ 438380 h 470547"/>
                  <a:gd name="connsiteX752" fmla="*/ 28754 w 578488"/>
                  <a:gd name="connsiteY752" fmla="*/ 440479 h 470547"/>
                  <a:gd name="connsiteX753" fmla="*/ 26931 w 578488"/>
                  <a:gd name="connsiteY753" fmla="*/ 439316 h 470547"/>
                  <a:gd name="connsiteX754" fmla="*/ 24105 w 578488"/>
                  <a:gd name="connsiteY754" fmla="*/ 436946 h 470547"/>
                  <a:gd name="connsiteX755" fmla="*/ 24105 w 578488"/>
                  <a:gd name="connsiteY755" fmla="*/ 435725 h 470547"/>
                  <a:gd name="connsiteX756" fmla="*/ 25422 w 578488"/>
                  <a:gd name="connsiteY756" fmla="*/ 434503 h 470547"/>
                  <a:gd name="connsiteX757" fmla="*/ 25860 w 578488"/>
                  <a:gd name="connsiteY757" fmla="*/ 432849 h 470547"/>
                  <a:gd name="connsiteX758" fmla="*/ 25169 w 578488"/>
                  <a:gd name="connsiteY758" fmla="*/ 431287 h 470547"/>
                  <a:gd name="connsiteX759" fmla="*/ 25491 w 578488"/>
                  <a:gd name="connsiteY759" fmla="*/ 429160 h 470547"/>
                  <a:gd name="connsiteX760" fmla="*/ 27677 w 578488"/>
                  <a:gd name="connsiteY760" fmla="*/ 426901 h 470547"/>
                  <a:gd name="connsiteX761" fmla="*/ 30954 w 578488"/>
                  <a:gd name="connsiteY761" fmla="*/ 424611 h 470547"/>
                  <a:gd name="connsiteX762" fmla="*/ 33315 w 578488"/>
                  <a:gd name="connsiteY762" fmla="*/ 422399 h 470547"/>
                  <a:gd name="connsiteX763" fmla="*/ 35740 w 578488"/>
                  <a:gd name="connsiteY763" fmla="*/ 421036 h 470547"/>
                  <a:gd name="connsiteX764" fmla="*/ 35487 w 578488"/>
                  <a:gd name="connsiteY764" fmla="*/ 420581 h 470547"/>
                  <a:gd name="connsiteX765" fmla="*/ 32714 w 578488"/>
                  <a:gd name="connsiteY765" fmla="*/ 421449 h 470547"/>
                  <a:gd name="connsiteX766" fmla="*/ 30062 w 578488"/>
                  <a:gd name="connsiteY766" fmla="*/ 422921 h 470547"/>
                  <a:gd name="connsiteX767" fmla="*/ 26940 w 578488"/>
                  <a:gd name="connsiteY767" fmla="*/ 425385 h 470547"/>
                  <a:gd name="connsiteX768" fmla="*/ 23133 w 578488"/>
                  <a:gd name="connsiteY768" fmla="*/ 427381 h 470547"/>
                  <a:gd name="connsiteX769" fmla="*/ 20319 w 578488"/>
                  <a:gd name="connsiteY769" fmla="*/ 428155 h 470547"/>
                  <a:gd name="connsiteX770" fmla="*/ 18978 w 578488"/>
                  <a:gd name="connsiteY770" fmla="*/ 428795 h 470547"/>
                  <a:gd name="connsiteX771" fmla="*/ 16916 w 578488"/>
                  <a:gd name="connsiteY771" fmla="*/ 429417 h 470547"/>
                  <a:gd name="connsiteX772" fmla="*/ 14783 w 578488"/>
                  <a:gd name="connsiteY772" fmla="*/ 432273 h 470547"/>
                  <a:gd name="connsiteX773" fmla="*/ 12455 w 578488"/>
                  <a:gd name="connsiteY773" fmla="*/ 433495 h 470547"/>
                  <a:gd name="connsiteX774" fmla="*/ 8274 w 578488"/>
                  <a:gd name="connsiteY774" fmla="*/ 433619 h 470547"/>
                  <a:gd name="connsiteX775" fmla="*/ 7355 w 578488"/>
                  <a:gd name="connsiteY775" fmla="*/ 431533 h 470547"/>
                  <a:gd name="connsiteX776" fmla="*/ 8535 w 578488"/>
                  <a:gd name="connsiteY776" fmla="*/ 424101 h 470547"/>
                  <a:gd name="connsiteX777" fmla="*/ 9799 w 578488"/>
                  <a:gd name="connsiteY777" fmla="*/ 420472 h 470547"/>
                  <a:gd name="connsiteX778" fmla="*/ 11185 w 578488"/>
                  <a:gd name="connsiteY778" fmla="*/ 417901 h 470547"/>
                  <a:gd name="connsiteX779" fmla="*/ 13366 w 578488"/>
                  <a:gd name="connsiteY779" fmla="*/ 417468 h 470547"/>
                  <a:gd name="connsiteX780" fmla="*/ 14891 w 578488"/>
                  <a:gd name="connsiteY780" fmla="*/ 415582 h 470547"/>
                  <a:gd name="connsiteX781" fmla="*/ 16156 w 578488"/>
                  <a:gd name="connsiteY781" fmla="*/ 415582 h 470547"/>
                  <a:gd name="connsiteX782" fmla="*/ 17257 w 578488"/>
                  <a:gd name="connsiteY782" fmla="*/ 416453 h 470547"/>
                  <a:gd name="connsiteX783" fmla="*/ 21518 w 578488"/>
                  <a:gd name="connsiteY783" fmla="*/ 417297 h 470547"/>
                  <a:gd name="connsiteX784" fmla="*/ 23621 w 578488"/>
                  <a:gd name="connsiteY784" fmla="*/ 414895 h 470547"/>
                  <a:gd name="connsiteX785" fmla="*/ 26357 w 578488"/>
                  <a:gd name="connsiteY785" fmla="*/ 414543 h 470547"/>
                  <a:gd name="connsiteX786" fmla="*/ 31345 w 578488"/>
                  <a:gd name="connsiteY786" fmla="*/ 412116 h 470547"/>
                  <a:gd name="connsiteX787" fmla="*/ 31241 w 578488"/>
                  <a:gd name="connsiteY787" fmla="*/ 411674 h 470547"/>
                  <a:gd name="connsiteX788" fmla="*/ 27866 w 578488"/>
                  <a:gd name="connsiteY788" fmla="*/ 412208 h 470547"/>
                  <a:gd name="connsiteX789" fmla="*/ 25819 w 578488"/>
                  <a:gd name="connsiteY789" fmla="*/ 412287 h 470547"/>
                  <a:gd name="connsiteX790" fmla="*/ 22885 w 578488"/>
                  <a:gd name="connsiteY790" fmla="*/ 412896 h 470547"/>
                  <a:gd name="connsiteX791" fmla="*/ 21326 w 578488"/>
                  <a:gd name="connsiteY791" fmla="*/ 412461 h 470547"/>
                  <a:gd name="connsiteX792" fmla="*/ 20596 w 578488"/>
                  <a:gd name="connsiteY792" fmla="*/ 410642 h 470547"/>
                  <a:gd name="connsiteX793" fmla="*/ 21770 w 578488"/>
                  <a:gd name="connsiteY793" fmla="*/ 409002 h 470547"/>
                  <a:gd name="connsiteX794" fmla="*/ 26478 w 578488"/>
                  <a:gd name="connsiteY794" fmla="*/ 405081 h 470547"/>
                  <a:gd name="connsiteX795" fmla="*/ 28102 w 578488"/>
                  <a:gd name="connsiteY795" fmla="*/ 403361 h 470547"/>
                  <a:gd name="connsiteX796" fmla="*/ 29028 w 578488"/>
                  <a:gd name="connsiteY796" fmla="*/ 401753 h 470547"/>
                  <a:gd name="connsiteX797" fmla="*/ 28881 w 578488"/>
                  <a:gd name="connsiteY797" fmla="*/ 400658 h 470547"/>
                  <a:gd name="connsiteX798" fmla="*/ 29663 w 578488"/>
                  <a:gd name="connsiteY798" fmla="*/ 398392 h 470547"/>
                  <a:gd name="connsiteX799" fmla="*/ 34267 w 578488"/>
                  <a:gd name="connsiteY799" fmla="*/ 394426 h 470547"/>
                  <a:gd name="connsiteX800" fmla="*/ 38011 w 578488"/>
                  <a:gd name="connsiteY800" fmla="*/ 392611 h 470547"/>
                  <a:gd name="connsiteX801" fmla="*/ 39240 w 578488"/>
                  <a:gd name="connsiteY801" fmla="*/ 394173 h 470547"/>
                  <a:gd name="connsiteX802" fmla="*/ 38195 w 578488"/>
                  <a:gd name="connsiteY802" fmla="*/ 399051 h 470547"/>
                  <a:gd name="connsiteX803" fmla="*/ 38205 w 578488"/>
                  <a:gd name="connsiteY803" fmla="*/ 401062 h 470547"/>
                  <a:gd name="connsiteX804" fmla="*/ 41170 w 578488"/>
                  <a:gd name="connsiteY804" fmla="*/ 393952 h 470547"/>
                  <a:gd name="connsiteX805" fmla="*/ 42475 w 578488"/>
                  <a:gd name="connsiteY805" fmla="*/ 392258 h 470547"/>
                  <a:gd name="connsiteX806" fmla="*/ 43960 w 578488"/>
                  <a:gd name="connsiteY806" fmla="*/ 391063 h 470547"/>
                  <a:gd name="connsiteX807" fmla="*/ 47556 w 578488"/>
                  <a:gd name="connsiteY807" fmla="*/ 390260 h 470547"/>
                  <a:gd name="connsiteX808" fmla="*/ 48573 w 578488"/>
                  <a:gd name="connsiteY808" fmla="*/ 389136 h 470547"/>
                  <a:gd name="connsiteX809" fmla="*/ 44386 w 578488"/>
                  <a:gd name="connsiteY809" fmla="*/ 389508 h 470547"/>
                  <a:gd name="connsiteX810" fmla="*/ 34228 w 578488"/>
                  <a:gd name="connsiteY810" fmla="*/ 392228 h 470547"/>
                  <a:gd name="connsiteX811" fmla="*/ 29946 w 578488"/>
                  <a:gd name="connsiteY811" fmla="*/ 394649 h 470547"/>
                  <a:gd name="connsiteX812" fmla="*/ 28806 w 578488"/>
                  <a:gd name="connsiteY812" fmla="*/ 396513 h 470547"/>
                  <a:gd name="connsiteX813" fmla="*/ 25834 w 578488"/>
                  <a:gd name="connsiteY813" fmla="*/ 399318 h 470547"/>
                  <a:gd name="connsiteX814" fmla="*/ 24441 w 578488"/>
                  <a:gd name="connsiteY814" fmla="*/ 401138 h 470547"/>
                  <a:gd name="connsiteX815" fmla="*/ 23826 w 578488"/>
                  <a:gd name="connsiteY815" fmla="*/ 403807 h 470547"/>
                  <a:gd name="connsiteX816" fmla="*/ 22152 w 578488"/>
                  <a:gd name="connsiteY816" fmla="*/ 405256 h 470547"/>
                  <a:gd name="connsiteX817" fmla="*/ 19896 w 578488"/>
                  <a:gd name="connsiteY817" fmla="*/ 405791 h 470547"/>
                  <a:gd name="connsiteX818" fmla="*/ 16761 w 578488"/>
                  <a:gd name="connsiteY818" fmla="*/ 409168 h 470547"/>
                  <a:gd name="connsiteX819" fmla="*/ 15379 w 578488"/>
                  <a:gd name="connsiteY819" fmla="*/ 411878 h 470547"/>
                  <a:gd name="connsiteX820" fmla="*/ 12259 w 578488"/>
                  <a:gd name="connsiteY820" fmla="*/ 414035 h 470547"/>
                  <a:gd name="connsiteX821" fmla="*/ 10278 w 578488"/>
                  <a:gd name="connsiteY821" fmla="*/ 415692 h 470547"/>
                  <a:gd name="connsiteX822" fmla="*/ 9628 w 578488"/>
                  <a:gd name="connsiteY822" fmla="*/ 416283 h 470547"/>
                  <a:gd name="connsiteX823" fmla="*/ 8557 w 578488"/>
                  <a:gd name="connsiteY823" fmla="*/ 417911 h 470547"/>
                  <a:gd name="connsiteX824" fmla="*/ 7667 w 578488"/>
                  <a:gd name="connsiteY824" fmla="*/ 418025 h 470547"/>
                  <a:gd name="connsiteX825" fmla="*/ 6892 w 578488"/>
                  <a:gd name="connsiteY825" fmla="*/ 417071 h 470547"/>
                  <a:gd name="connsiteX826" fmla="*/ 6763 w 578488"/>
                  <a:gd name="connsiteY826" fmla="*/ 414970 h 470547"/>
                  <a:gd name="connsiteX827" fmla="*/ 7080 w 578488"/>
                  <a:gd name="connsiteY827" fmla="*/ 411611 h 470547"/>
                  <a:gd name="connsiteX828" fmla="*/ 8581 w 578488"/>
                  <a:gd name="connsiteY828" fmla="*/ 409191 h 470547"/>
                  <a:gd name="connsiteX829" fmla="*/ 9298 w 578488"/>
                  <a:gd name="connsiteY829" fmla="*/ 406824 h 470547"/>
                  <a:gd name="connsiteX830" fmla="*/ 8300 w 578488"/>
                  <a:gd name="connsiteY830" fmla="*/ 404611 h 470547"/>
                  <a:gd name="connsiteX831" fmla="*/ 8991 w 578488"/>
                  <a:gd name="connsiteY831" fmla="*/ 403214 h 470547"/>
                  <a:gd name="connsiteX832" fmla="*/ 10313 w 578488"/>
                  <a:gd name="connsiteY832" fmla="*/ 403262 h 470547"/>
                  <a:gd name="connsiteX833" fmla="*/ 12768 w 578488"/>
                  <a:gd name="connsiteY833" fmla="*/ 403899 h 470547"/>
                  <a:gd name="connsiteX834" fmla="*/ 15379 w 578488"/>
                  <a:gd name="connsiteY834" fmla="*/ 403797 h 470547"/>
                  <a:gd name="connsiteX835" fmla="*/ 19669 w 578488"/>
                  <a:gd name="connsiteY835" fmla="*/ 402047 h 470547"/>
                  <a:gd name="connsiteX836" fmla="*/ 18985 w 578488"/>
                  <a:gd name="connsiteY836" fmla="*/ 401024 h 470547"/>
                  <a:gd name="connsiteX837" fmla="*/ 17132 w 578488"/>
                  <a:gd name="connsiteY837" fmla="*/ 400878 h 470547"/>
                  <a:gd name="connsiteX838" fmla="*/ 13673 w 578488"/>
                  <a:gd name="connsiteY838" fmla="*/ 401024 h 470547"/>
                  <a:gd name="connsiteX839" fmla="*/ 10764 w 578488"/>
                  <a:gd name="connsiteY839" fmla="*/ 399313 h 470547"/>
                  <a:gd name="connsiteX840" fmla="*/ 8503 w 578488"/>
                  <a:gd name="connsiteY840" fmla="*/ 395906 h 470547"/>
                  <a:gd name="connsiteX841" fmla="*/ 7475 w 578488"/>
                  <a:gd name="connsiteY841" fmla="*/ 391346 h 470547"/>
                  <a:gd name="connsiteX842" fmla="*/ 8162 w 578488"/>
                  <a:gd name="connsiteY842" fmla="*/ 390040 h 470547"/>
                  <a:gd name="connsiteX843" fmla="*/ 16528 w 578488"/>
                  <a:gd name="connsiteY843" fmla="*/ 385382 h 470547"/>
                  <a:gd name="connsiteX844" fmla="*/ 18780 w 578488"/>
                  <a:gd name="connsiteY844" fmla="*/ 383264 h 470547"/>
                  <a:gd name="connsiteX845" fmla="*/ 17475 w 578488"/>
                  <a:gd name="connsiteY845" fmla="*/ 383054 h 470547"/>
                  <a:gd name="connsiteX846" fmla="*/ 14336 w 578488"/>
                  <a:gd name="connsiteY846" fmla="*/ 385623 h 470547"/>
                  <a:gd name="connsiteX847" fmla="*/ 9840 w 578488"/>
                  <a:gd name="connsiteY847" fmla="*/ 387216 h 470547"/>
                  <a:gd name="connsiteX848" fmla="*/ 7005 w 578488"/>
                  <a:gd name="connsiteY848" fmla="*/ 385001 h 470547"/>
                  <a:gd name="connsiteX849" fmla="*/ 5530 w 578488"/>
                  <a:gd name="connsiteY849" fmla="*/ 382612 h 470547"/>
                  <a:gd name="connsiteX850" fmla="*/ 4681 w 578488"/>
                  <a:gd name="connsiteY850" fmla="*/ 377560 h 470547"/>
                  <a:gd name="connsiteX851" fmla="*/ 4988 w 578488"/>
                  <a:gd name="connsiteY851" fmla="*/ 374959 h 470547"/>
                  <a:gd name="connsiteX852" fmla="*/ 4633 w 578488"/>
                  <a:gd name="connsiteY852" fmla="*/ 371534 h 470547"/>
                  <a:gd name="connsiteX853" fmla="*/ 6553 w 578488"/>
                  <a:gd name="connsiteY853" fmla="*/ 370420 h 470547"/>
                  <a:gd name="connsiteX854" fmla="*/ 8700 w 578488"/>
                  <a:gd name="connsiteY854" fmla="*/ 371012 h 470547"/>
                  <a:gd name="connsiteX855" fmla="*/ 10816 w 578488"/>
                  <a:gd name="connsiteY855" fmla="*/ 371232 h 470547"/>
                  <a:gd name="connsiteX856" fmla="*/ 15616 w 578488"/>
                  <a:gd name="connsiteY856" fmla="*/ 370932 h 470547"/>
                  <a:gd name="connsiteX857" fmla="*/ 26201 w 578488"/>
                  <a:gd name="connsiteY857" fmla="*/ 368874 h 470547"/>
                  <a:gd name="connsiteX858" fmla="*/ 33025 w 578488"/>
                  <a:gd name="connsiteY858" fmla="*/ 370097 h 470547"/>
                  <a:gd name="connsiteX859" fmla="*/ 35798 w 578488"/>
                  <a:gd name="connsiteY859" fmla="*/ 369985 h 470547"/>
                  <a:gd name="connsiteX860" fmla="*/ 40041 w 578488"/>
                  <a:gd name="connsiteY860" fmla="*/ 368212 h 470547"/>
                  <a:gd name="connsiteX861" fmla="*/ 43755 w 578488"/>
                  <a:gd name="connsiteY861" fmla="*/ 368029 h 470547"/>
                  <a:gd name="connsiteX862" fmla="*/ 46532 w 578488"/>
                  <a:gd name="connsiteY862" fmla="*/ 369384 h 470547"/>
                  <a:gd name="connsiteX863" fmla="*/ 48050 w 578488"/>
                  <a:gd name="connsiteY863" fmla="*/ 370937 h 470547"/>
                  <a:gd name="connsiteX864" fmla="*/ 48238 w 578488"/>
                  <a:gd name="connsiteY864" fmla="*/ 373013 h 470547"/>
                  <a:gd name="connsiteX865" fmla="*/ 49523 w 578488"/>
                  <a:gd name="connsiteY865" fmla="*/ 374396 h 470547"/>
                  <a:gd name="connsiteX866" fmla="*/ 50391 w 578488"/>
                  <a:gd name="connsiteY866" fmla="*/ 373947 h 470547"/>
                  <a:gd name="connsiteX867" fmla="*/ 49700 w 578488"/>
                  <a:gd name="connsiteY867" fmla="*/ 372303 h 470547"/>
                  <a:gd name="connsiteX868" fmla="*/ 49555 w 578488"/>
                  <a:gd name="connsiteY868" fmla="*/ 369753 h 470547"/>
                  <a:gd name="connsiteX869" fmla="*/ 60719 w 578488"/>
                  <a:gd name="connsiteY869" fmla="*/ 366861 h 470547"/>
                  <a:gd name="connsiteX870" fmla="*/ 62035 w 578488"/>
                  <a:gd name="connsiteY870" fmla="*/ 365736 h 470547"/>
                  <a:gd name="connsiteX871" fmla="*/ 57599 w 578488"/>
                  <a:gd name="connsiteY871" fmla="*/ 365345 h 470547"/>
                  <a:gd name="connsiteX872" fmla="*/ 56331 w 578488"/>
                  <a:gd name="connsiteY872" fmla="*/ 362701 h 470547"/>
                  <a:gd name="connsiteX873" fmla="*/ 58674 w 578488"/>
                  <a:gd name="connsiteY873" fmla="*/ 358695 h 470547"/>
                  <a:gd name="connsiteX874" fmla="*/ 58454 w 578488"/>
                  <a:gd name="connsiteY874" fmla="*/ 358175 h 470547"/>
                  <a:gd name="connsiteX875" fmla="*/ 55990 w 578488"/>
                  <a:gd name="connsiteY875" fmla="*/ 360290 h 470547"/>
                  <a:gd name="connsiteX876" fmla="*/ 54777 w 578488"/>
                  <a:gd name="connsiteY876" fmla="*/ 363263 h 470547"/>
                  <a:gd name="connsiteX877" fmla="*/ 55258 w 578488"/>
                  <a:gd name="connsiteY877" fmla="*/ 365633 h 470547"/>
                  <a:gd name="connsiteX878" fmla="*/ 54770 w 578488"/>
                  <a:gd name="connsiteY878" fmla="*/ 366733 h 470547"/>
                  <a:gd name="connsiteX879" fmla="*/ 52505 w 578488"/>
                  <a:gd name="connsiteY879" fmla="*/ 367237 h 470547"/>
                  <a:gd name="connsiteX880" fmla="*/ 47398 w 578488"/>
                  <a:gd name="connsiteY880" fmla="*/ 367420 h 470547"/>
                  <a:gd name="connsiteX881" fmla="*/ 44120 w 578488"/>
                  <a:gd name="connsiteY881" fmla="*/ 366415 h 470547"/>
                  <a:gd name="connsiteX882" fmla="*/ 41084 w 578488"/>
                  <a:gd name="connsiteY882" fmla="*/ 365869 h 470547"/>
                  <a:gd name="connsiteX883" fmla="*/ 40050 w 578488"/>
                  <a:gd name="connsiteY883" fmla="*/ 365111 h 470547"/>
                  <a:gd name="connsiteX884" fmla="*/ 40395 w 578488"/>
                  <a:gd name="connsiteY884" fmla="*/ 363419 h 470547"/>
                  <a:gd name="connsiteX885" fmla="*/ 39821 w 578488"/>
                  <a:gd name="connsiteY885" fmla="*/ 363070 h 470547"/>
                  <a:gd name="connsiteX886" fmla="*/ 38564 w 578488"/>
                  <a:gd name="connsiteY886" fmla="*/ 364591 h 470547"/>
                  <a:gd name="connsiteX887" fmla="*/ 37448 w 578488"/>
                  <a:gd name="connsiteY887" fmla="*/ 367620 h 470547"/>
                  <a:gd name="connsiteX888" fmla="*/ 35035 w 578488"/>
                  <a:gd name="connsiteY888" fmla="*/ 368317 h 470547"/>
                  <a:gd name="connsiteX889" fmla="*/ 28380 w 578488"/>
                  <a:gd name="connsiteY889" fmla="*/ 367193 h 470547"/>
                  <a:gd name="connsiteX890" fmla="*/ 18745 w 578488"/>
                  <a:gd name="connsiteY890" fmla="*/ 367855 h 470547"/>
                  <a:gd name="connsiteX891" fmla="*/ 14422 w 578488"/>
                  <a:gd name="connsiteY891" fmla="*/ 369378 h 470547"/>
                  <a:gd name="connsiteX892" fmla="*/ 11621 w 578488"/>
                  <a:gd name="connsiteY892" fmla="*/ 369179 h 470547"/>
                  <a:gd name="connsiteX893" fmla="*/ 6804 w 578488"/>
                  <a:gd name="connsiteY893" fmla="*/ 366511 h 470547"/>
                  <a:gd name="connsiteX894" fmla="*/ 4923 w 578488"/>
                  <a:gd name="connsiteY894" fmla="*/ 364387 h 470547"/>
                  <a:gd name="connsiteX895" fmla="*/ 4221 w 578488"/>
                  <a:gd name="connsiteY895" fmla="*/ 360099 h 470547"/>
                  <a:gd name="connsiteX896" fmla="*/ 4504 w 578488"/>
                  <a:gd name="connsiteY896" fmla="*/ 358210 h 470547"/>
                  <a:gd name="connsiteX897" fmla="*/ 8257 w 578488"/>
                  <a:gd name="connsiteY897" fmla="*/ 357414 h 470547"/>
                  <a:gd name="connsiteX898" fmla="*/ 10155 w 578488"/>
                  <a:gd name="connsiteY898" fmla="*/ 357470 h 470547"/>
                  <a:gd name="connsiteX899" fmla="*/ 11932 w 578488"/>
                  <a:gd name="connsiteY899" fmla="*/ 356454 h 470547"/>
                  <a:gd name="connsiteX900" fmla="*/ 10360 w 578488"/>
                  <a:gd name="connsiteY900" fmla="*/ 355794 h 470547"/>
                  <a:gd name="connsiteX901" fmla="*/ 8149 w 578488"/>
                  <a:gd name="connsiteY901" fmla="*/ 354496 h 470547"/>
                  <a:gd name="connsiteX902" fmla="*/ 6642 w 578488"/>
                  <a:gd name="connsiteY902" fmla="*/ 351893 h 470547"/>
                  <a:gd name="connsiteX903" fmla="*/ 4370 w 578488"/>
                  <a:gd name="connsiteY903" fmla="*/ 351044 h 470547"/>
                  <a:gd name="connsiteX904" fmla="*/ 2848 w 578488"/>
                  <a:gd name="connsiteY904" fmla="*/ 348822 h 470547"/>
                  <a:gd name="connsiteX905" fmla="*/ 2461 w 578488"/>
                  <a:gd name="connsiteY905" fmla="*/ 345461 h 470547"/>
                  <a:gd name="connsiteX906" fmla="*/ 2897 w 578488"/>
                  <a:gd name="connsiteY906" fmla="*/ 343122 h 470547"/>
                  <a:gd name="connsiteX907" fmla="*/ 4113 w 578488"/>
                  <a:gd name="connsiteY907" fmla="*/ 342369 h 470547"/>
                  <a:gd name="connsiteX908" fmla="*/ 7031 w 578488"/>
                  <a:gd name="connsiteY908" fmla="*/ 342881 h 470547"/>
                  <a:gd name="connsiteX909" fmla="*/ 14733 w 578488"/>
                  <a:gd name="connsiteY909" fmla="*/ 342488 h 470547"/>
                  <a:gd name="connsiteX910" fmla="*/ 21984 w 578488"/>
                  <a:gd name="connsiteY910" fmla="*/ 344865 h 470547"/>
                  <a:gd name="connsiteX911" fmla="*/ 26905 w 578488"/>
                  <a:gd name="connsiteY911" fmla="*/ 346212 h 470547"/>
                  <a:gd name="connsiteX912" fmla="*/ 36875 w 578488"/>
                  <a:gd name="connsiteY912" fmla="*/ 345535 h 470547"/>
                  <a:gd name="connsiteX913" fmla="*/ 42714 w 578488"/>
                  <a:gd name="connsiteY913" fmla="*/ 343413 h 470547"/>
                  <a:gd name="connsiteX914" fmla="*/ 41643 w 578488"/>
                  <a:gd name="connsiteY914" fmla="*/ 342826 h 470547"/>
                  <a:gd name="connsiteX915" fmla="*/ 35310 w 578488"/>
                  <a:gd name="connsiteY915" fmla="*/ 344053 h 470547"/>
                  <a:gd name="connsiteX916" fmla="*/ 29456 w 578488"/>
                  <a:gd name="connsiteY916" fmla="*/ 344003 h 470547"/>
                  <a:gd name="connsiteX917" fmla="*/ 19136 w 578488"/>
                  <a:gd name="connsiteY917" fmla="*/ 341603 h 470547"/>
                  <a:gd name="connsiteX918" fmla="*/ 14904 w 578488"/>
                  <a:gd name="connsiteY918" fmla="*/ 340829 h 470547"/>
                  <a:gd name="connsiteX919" fmla="*/ 10345 w 578488"/>
                  <a:gd name="connsiteY919" fmla="*/ 341171 h 470547"/>
                  <a:gd name="connsiteX920" fmla="*/ 7972 w 578488"/>
                  <a:gd name="connsiteY920" fmla="*/ 340442 h 470547"/>
                  <a:gd name="connsiteX921" fmla="*/ 6577 w 578488"/>
                  <a:gd name="connsiteY921" fmla="*/ 338065 h 470547"/>
                  <a:gd name="connsiteX922" fmla="*/ 7609 w 578488"/>
                  <a:gd name="connsiteY922" fmla="*/ 333512 h 470547"/>
                  <a:gd name="connsiteX923" fmla="*/ 9771 w 578488"/>
                  <a:gd name="connsiteY923" fmla="*/ 332528 h 470547"/>
                  <a:gd name="connsiteX924" fmla="*/ 10941 w 578488"/>
                  <a:gd name="connsiteY924" fmla="*/ 333717 h 470547"/>
                  <a:gd name="connsiteX925" fmla="*/ 12353 w 578488"/>
                  <a:gd name="connsiteY925" fmla="*/ 333792 h 470547"/>
                  <a:gd name="connsiteX926" fmla="*/ 13783 w 578488"/>
                  <a:gd name="connsiteY926" fmla="*/ 331887 h 470547"/>
                  <a:gd name="connsiteX927" fmla="*/ 15152 w 578488"/>
                  <a:gd name="connsiteY927" fmla="*/ 330801 h 470547"/>
                  <a:gd name="connsiteX928" fmla="*/ 16236 w 578488"/>
                  <a:gd name="connsiteY928" fmla="*/ 328341 h 470547"/>
                  <a:gd name="connsiteX929" fmla="*/ 20324 w 578488"/>
                  <a:gd name="connsiteY929" fmla="*/ 326007 h 470547"/>
                  <a:gd name="connsiteX930" fmla="*/ 22051 w 578488"/>
                  <a:gd name="connsiteY930" fmla="*/ 325809 h 470547"/>
                  <a:gd name="connsiteX931" fmla="*/ 24528 w 578488"/>
                  <a:gd name="connsiteY931" fmla="*/ 324733 h 470547"/>
                  <a:gd name="connsiteX932" fmla="*/ 26109 w 578488"/>
                  <a:gd name="connsiteY932" fmla="*/ 325038 h 470547"/>
                  <a:gd name="connsiteX933" fmla="*/ 27122 w 578488"/>
                  <a:gd name="connsiteY933" fmla="*/ 326118 h 470547"/>
                  <a:gd name="connsiteX934" fmla="*/ 28402 w 578488"/>
                  <a:gd name="connsiteY934" fmla="*/ 327012 h 470547"/>
                  <a:gd name="connsiteX935" fmla="*/ 31177 w 578488"/>
                  <a:gd name="connsiteY935" fmla="*/ 326903 h 470547"/>
                  <a:gd name="connsiteX936" fmla="*/ 39382 w 578488"/>
                  <a:gd name="connsiteY936" fmla="*/ 325033 h 470547"/>
                  <a:gd name="connsiteX937" fmla="*/ 40266 w 578488"/>
                  <a:gd name="connsiteY937" fmla="*/ 324483 h 470547"/>
                  <a:gd name="connsiteX938" fmla="*/ 41866 w 578488"/>
                  <a:gd name="connsiteY938" fmla="*/ 322944 h 470547"/>
                  <a:gd name="connsiteX939" fmla="*/ 36664 w 578488"/>
                  <a:gd name="connsiteY939" fmla="*/ 323630 h 470547"/>
                  <a:gd name="connsiteX940" fmla="*/ 32343 w 578488"/>
                  <a:gd name="connsiteY940" fmla="*/ 324723 h 470547"/>
                  <a:gd name="connsiteX941" fmla="*/ 29566 w 578488"/>
                  <a:gd name="connsiteY941" fmla="*/ 325026 h 470547"/>
                  <a:gd name="connsiteX942" fmla="*/ 29175 w 578488"/>
                  <a:gd name="connsiteY942" fmla="*/ 323662 h 470547"/>
                  <a:gd name="connsiteX943" fmla="*/ 30199 w 578488"/>
                  <a:gd name="connsiteY943" fmla="*/ 322450 h 470547"/>
                  <a:gd name="connsiteX944" fmla="*/ 31807 w 578488"/>
                  <a:gd name="connsiteY944" fmla="*/ 321160 h 470547"/>
                  <a:gd name="connsiteX945" fmla="*/ 32589 w 578488"/>
                  <a:gd name="connsiteY945" fmla="*/ 318959 h 470547"/>
                  <a:gd name="connsiteX946" fmla="*/ 34359 w 578488"/>
                  <a:gd name="connsiteY946" fmla="*/ 318019 h 470547"/>
                  <a:gd name="connsiteX947" fmla="*/ 36273 w 578488"/>
                  <a:gd name="connsiteY947" fmla="*/ 318069 h 470547"/>
                  <a:gd name="connsiteX948" fmla="*/ 40229 w 578488"/>
                  <a:gd name="connsiteY948" fmla="*/ 317669 h 470547"/>
                  <a:gd name="connsiteX949" fmla="*/ 43021 w 578488"/>
                  <a:gd name="connsiteY949" fmla="*/ 317096 h 470547"/>
                  <a:gd name="connsiteX950" fmla="*/ 47808 w 578488"/>
                  <a:gd name="connsiteY950" fmla="*/ 317480 h 470547"/>
                  <a:gd name="connsiteX951" fmla="*/ 54943 w 578488"/>
                  <a:gd name="connsiteY951" fmla="*/ 318323 h 470547"/>
                  <a:gd name="connsiteX952" fmla="*/ 59542 w 578488"/>
                  <a:gd name="connsiteY952" fmla="*/ 320372 h 470547"/>
                  <a:gd name="connsiteX953" fmla="*/ 61274 w 578488"/>
                  <a:gd name="connsiteY953" fmla="*/ 320187 h 470547"/>
                  <a:gd name="connsiteX954" fmla="*/ 63110 w 578488"/>
                  <a:gd name="connsiteY954" fmla="*/ 319642 h 470547"/>
                  <a:gd name="connsiteX955" fmla="*/ 63941 w 578488"/>
                  <a:gd name="connsiteY955" fmla="*/ 318899 h 470547"/>
                  <a:gd name="connsiteX956" fmla="*/ 60331 w 578488"/>
                  <a:gd name="connsiteY956" fmla="*/ 318048 h 470547"/>
                  <a:gd name="connsiteX957" fmla="*/ 60125 w 578488"/>
                  <a:gd name="connsiteY957" fmla="*/ 316834 h 470547"/>
                  <a:gd name="connsiteX958" fmla="*/ 60573 w 578488"/>
                  <a:gd name="connsiteY958" fmla="*/ 315918 h 470547"/>
                  <a:gd name="connsiteX959" fmla="*/ 66461 w 578488"/>
                  <a:gd name="connsiteY959" fmla="*/ 314229 h 470547"/>
                  <a:gd name="connsiteX960" fmla="*/ 72892 w 578488"/>
                  <a:gd name="connsiteY960" fmla="*/ 313855 h 470547"/>
                  <a:gd name="connsiteX961" fmla="*/ 71786 w 578488"/>
                  <a:gd name="connsiteY961" fmla="*/ 312494 h 470547"/>
                  <a:gd name="connsiteX962" fmla="*/ 57698 w 578488"/>
                  <a:gd name="connsiteY962" fmla="*/ 314548 h 470547"/>
                  <a:gd name="connsiteX963" fmla="*/ 54021 w 578488"/>
                  <a:gd name="connsiteY963" fmla="*/ 313146 h 470547"/>
                  <a:gd name="connsiteX964" fmla="*/ 51119 w 578488"/>
                  <a:gd name="connsiteY964" fmla="*/ 313158 h 470547"/>
                  <a:gd name="connsiteX965" fmla="*/ 49218 w 578488"/>
                  <a:gd name="connsiteY965" fmla="*/ 313959 h 470547"/>
                  <a:gd name="connsiteX966" fmla="*/ 43803 w 578488"/>
                  <a:gd name="connsiteY966" fmla="*/ 314929 h 470547"/>
                  <a:gd name="connsiteX967" fmla="*/ 42807 w 578488"/>
                  <a:gd name="connsiteY967" fmla="*/ 314239 h 470547"/>
                  <a:gd name="connsiteX968" fmla="*/ 43837 w 578488"/>
                  <a:gd name="connsiteY968" fmla="*/ 311857 h 470547"/>
                  <a:gd name="connsiteX969" fmla="*/ 47081 w 578488"/>
                  <a:gd name="connsiteY969" fmla="*/ 307944 h 470547"/>
                  <a:gd name="connsiteX970" fmla="*/ 47351 w 578488"/>
                  <a:gd name="connsiteY970" fmla="*/ 306984 h 470547"/>
                  <a:gd name="connsiteX971" fmla="*/ 48856 w 578488"/>
                  <a:gd name="connsiteY971" fmla="*/ 306041 h 470547"/>
                  <a:gd name="connsiteX972" fmla="*/ 57271 w 578488"/>
                  <a:gd name="connsiteY972" fmla="*/ 303765 h 470547"/>
                  <a:gd name="connsiteX973" fmla="*/ 61313 w 578488"/>
                  <a:gd name="connsiteY973" fmla="*/ 301118 h 470547"/>
                  <a:gd name="connsiteX974" fmla="*/ 63136 w 578488"/>
                  <a:gd name="connsiteY974" fmla="*/ 300782 h 470547"/>
                  <a:gd name="connsiteX975" fmla="*/ 64943 w 578488"/>
                  <a:gd name="connsiteY975" fmla="*/ 300967 h 470547"/>
                  <a:gd name="connsiteX976" fmla="*/ 67692 w 578488"/>
                  <a:gd name="connsiteY976" fmla="*/ 300657 h 470547"/>
                  <a:gd name="connsiteX977" fmla="*/ 73004 w 578488"/>
                  <a:gd name="connsiteY977" fmla="*/ 301415 h 470547"/>
                  <a:gd name="connsiteX978" fmla="*/ 75448 w 578488"/>
                  <a:gd name="connsiteY978" fmla="*/ 304729 h 470547"/>
                  <a:gd name="connsiteX979" fmla="*/ 77647 w 578488"/>
                  <a:gd name="connsiteY979" fmla="*/ 305769 h 470547"/>
                  <a:gd name="connsiteX980" fmla="*/ 84559 w 578488"/>
                  <a:gd name="connsiteY980" fmla="*/ 309900 h 470547"/>
                  <a:gd name="connsiteX981" fmla="*/ 84250 w 578488"/>
                  <a:gd name="connsiteY981" fmla="*/ 308712 h 470547"/>
                  <a:gd name="connsiteX982" fmla="*/ 78267 w 578488"/>
                  <a:gd name="connsiteY982" fmla="*/ 303109 h 470547"/>
                  <a:gd name="connsiteX983" fmla="*/ 75980 w 578488"/>
                  <a:gd name="connsiteY983" fmla="*/ 301720 h 470547"/>
                  <a:gd name="connsiteX984" fmla="*/ 74274 w 578488"/>
                  <a:gd name="connsiteY984" fmla="*/ 298962 h 470547"/>
                  <a:gd name="connsiteX985" fmla="*/ 74859 w 578488"/>
                  <a:gd name="connsiteY985" fmla="*/ 296352 h 470547"/>
                  <a:gd name="connsiteX986" fmla="*/ 76783 w 578488"/>
                  <a:gd name="connsiteY986" fmla="*/ 294608 h 470547"/>
                  <a:gd name="connsiteX987" fmla="*/ 83609 w 578488"/>
                  <a:gd name="connsiteY987" fmla="*/ 293673 h 470547"/>
                  <a:gd name="connsiteX988" fmla="*/ 84833 w 578488"/>
                  <a:gd name="connsiteY988" fmla="*/ 292663 h 470547"/>
                  <a:gd name="connsiteX989" fmla="*/ 84954 w 578488"/>
                  <a:gd name="connsiteY989" fmla="*/ 290926 h 470547"/>
                  <a:gd name="connsiteX990" fmla="*/ 83909 w 578488"/>
                  <a:gd name="connsiteY990" fmla="*/ 289737 h 470547"/>
                  <a:gd name="connsiteX991" fmla="*/ 81398 w 578488"/>
                  <a:gd name="connsiteY991" fmla="*/ 289806 h 470547"/>
                  <a:gd name="connsiteX992" fmla="*/ 79327 w 578488"/>
                  <a:gd name="connsiteY992" fmla="*/ 289069 h 470547"/>
                  <a:gd name="connsiteX993" fmla="*/ 78757 w 578488"/>
                  <a:gd name="connsiteY993" fmla="*/ 287194 h 470547"/>
                  <a:gd name="connsiteX994" fmla="*/ 79584 w 578488"/>
                  <a:gd name="connsiteY994" fmla="*/ 285926 h 470547"/>
                  <a:gd name="connsiteX995" fmla="*/ 83520 w 578488"/>
                  <a:gd name="connsiteY995" fmla="*/ 283612 h 470547"/>
                  <a:gd name="connsiteX996" fmla="*/ 85675 w 578488"/>
                  <a:gd name="connsiteY996" fmla="*/ 282860 h 470547"/>
                  <a:gd name="connsiteX997" fmla="*/ 89407 w 578488"/>
                  <a:gd name="connsiteY997" fmla="*/ 282044 h 470547"/>
                  <a:gd name="connsiteX998" fmla="*/ 95896 w 578488"/>
                  <a:gd name="connsiteY998" fmla="*/ 283876 h 470547"/>
                  <a:gd name="connsiteX999" fmla="*/ 96388 w 578488"/>
                  <a:gd name="connsiteY999" fmla="*/ 284835 h 470547"/>
                  <a:gd name="connsiteX1000" fmla="*/ 94570 w 578488"/>
                  <a:gd name="connsiteY1000" fmla="*/ 287141 h 470547"/>
                  <a:gd name="connsiteX1001" fmla="*/ 94753 w 578488"/>
                  <a:gd name="connsiteY1001" fmla="*/ 288434 h 470547"/>
                  <a:gd name="connsiteX1002" fmla="*/ 96343 w 578488"/>
                  <a:gd name="connsiteY1002" fmla="*/ 288577 h 470547"/>
                  <a:gd name="connsiteX1003" fmla="*/ 100048 w 578488"/>
                  <a:gd name="connsiteY1003" fmla="*/ 284691 h 470547"/>
                  <a:gd name="connsiteX1004" fmla="*/ 104406 w 578488"/>
                  <a:gd name="connsiteY1004" fmla="*/ 284154 h 470547"/>
                  <a:gd name="connsiteX1005" fmla="*/ 106209 w 578488"/>
                  <a:gd name="connsiteY1005" fmla="*/ 283318 h 470547"/>
                  <a:gd name="connsiteX1006" fmla="*/ 108301 w 578488"/>
                  <a:gd name="connsiteY1006" fmla="*/ 282792 h 470547"/>
                  <a:gd name="connsiteX1007" fmla="*/ 111294 w 578488"/>
                  <a:gd name="connsiteY1007" fmla="*/ 286309 h 470547"/>
                  <a:gd name="connsiteX1008" fmla="*/ 112605 w 578488"/>
                  <a:gd name="connsiteY1008" fmla="*/ 287433 h 470547"/>
                  <a:gd name="connsiteX1009" fmla="*/ 113590 w 578488"/>
                  <a:gd name="connsiteY1009" fmla="*/ 287894 h 470547"/>
                  <a:gd name="connsiteX1010" fmla="*/ 114544 w 578488"/>
                  <a:gd name="connsiteY1010" fmla="*/ 290815 h 470547"/>
                  <a:gd name="connsiteX1011" fmla="*/ 115468 w 578488"/>
                  <a:gd name="connsiteY1011" fmla="*/ 290971 h 470547"/>
                  <a:gd name="connsiteX1012" fmla="*/ 116785 w 578488"/>
                  <a:gd name="connsiteY1012" fmla="*/ 289507 h 470547"/>
                  <a:gd name="connsiteX1013" fmla="*/ 119174 w 578488"/>
                  <a:gd name="connsiteY1013" fmla="*/ 288736 h 470547"/>
                  <a:gd name="connsiteX1014" fmla="*/ 122523 w 578488"/>
                  <a:gd name="connsiteY1014" fmla="*/ 288227 h 470547"/>
                  <a:gd name="connsiteX1015" fmla="*/ 128070 w 578488"/>
                  <a:gd name="connsiteY1015" fmla="*/ 289000 h 470547"/>
                  <a:gd name="connsiteX1016" fmla="*/ 130582 w 578488"/>
                  <a:gd name="connsiteY1016" fmla="*/ 288429 h 470547"/>
                  <a:gd name="connsiteX1017" fmla="*/ 131813 w 578488"/>
                  <a:gd name="connsiteY1017" fmla="*/ 288509 h 470547"/>
                  <a:gd name="connsiteX1018" fmla="*/ 130632 w 578488"/>
                  <a:gd name="connsiteY1018" fmla="*/ 285883 h 470547"/>
                  <a:gd name="connsiteX1019" fmla="*/ 129899 w 578488"/>
                  <a:gd name="connsiteY1019" fmla="*/ 285124 h 470547"/>
                  <a:gd name="connsiteX1020" fmla="*/ 131042 w 578488"/>
                  <a:gd name="connsiteY1020" fmla="*/ 282777 h 470547"/>
                  <a:gd name="connsiteX1021" fmla="*/ 132234 w 578488"/>
                  <a:gd name="connsiteY1021" fmla="*/ 281859 h 470547"/>
                  <a:gd name="connsiteX1022" fmla="*/ 136067 w 578488"/>
                  <a:gd name="connsiteY1022" fmla="*/ 280209 h 470547"/>
                  <a:gd name="connsiteX1023" fmla="*/ 139722 w 578488"/>
                  <a:gd name="connsiteY1023" fmla="*/ 279472 h 470547"/>
                  <a:gd name="connsiteX1024" fmla="*/ 142109 w 578488"/>
                  <a:gd name="connsiteY1024" fmla="*/ 277904 h 470547"/>
                  <a:gd name="connsiteX1025" fmla="*/ 145313 w 578488"/>
                  <a:gd name="connsiteY1025" fmla="*/ 276462 h 470547"/>
                  <a:gd name="connsiteX1026" fmla="*/ 144810 w 578488"/>
                  <a:gd name="connsiteY1026" fmla="*/ 275306 h 470547"/>
                  <a:gd name="connsiteX1027" fmla="*/ 143918 w 578488"/>
                  <a:gd name="connsiteY1027" fmla="*/ 273967 h 470547"/>
                  <a:gd name="connsiteX1028" fmla="*/ 141845 w 578488"/>
                  <a:gd name="connsiteY1028" fmla="*/ 273882 h 470547"/>
                  <a:gd name="connsiteX1029" fmla="*/ 140999 w 578488"/>
                  <a:gd name="connsiteY1029" fmla="*/ 273151 h 470547"/>
                  <a:gd name="connsiteX1030" fmla="*/ 143631 w 578488"/>
                  <a:gd name="connsiteY1030" fmla="*/ 271414 h 470547"/>
                  <a:gd name="connsiteX1031" fmla="*/ 147235 w 578488"/>
                  <a:gd name="connsiteY1031" fmla="*/ 269481 h 470547"/>
                  <a:gd name="connsiteX1032" fmla="*/ 146607 w 578488"/>
                  <a:gd name="connsiteY1032" fmla="*/ 268721 h 470547"/>
                  <a:gd name="connsiteX1033" fmla="*/ 143897 w 578488"/>
                  <a:gd name="connsiteY1033" fmla="*/ 267861 h 470547"/>
                  <a:gd name="connsiteX1034" fmla="*/ 141839 w 578488"/>
                  <a:gd name="connsiteY1034" fmla="*/ 268509 h 470547"/>
                  <a:gd name="connsiteX1035" fmla="*/ 138779 w 578488"/>
                  <a:gd name="connsiteY1035" fmla="*/ 270005 h 470547"/>
                  <a:gd name="connsiteX1036" fmla="*/ 135220 w 578488"/>
                  <a:gd name="connsiteY1036" fmla="*/ 272369 h 470547"/>
                  <a:gd name="connsiteX1037" fmla="*/ 136380 w 578488"/>
                  <a:gd name="connsiteY1037" fmla="*/ 273057 h 470547"/>
                  <a:gd name="connsiteX1038" fmla="*/ 138161 w 578488"/>
                  <a:gd name="connsiteY1038" fmla="*/ 275041 h 470547"/>
                  <a:gd name="connsiteX1039" fmla="*/ 135676 w 578488"/>
                  <a:gd name="connsiteY1039" fmla="*/ 277679 h 470547"/>
                  <a:gd name="connsiteX1040" fmla="*/ 122504 w 578488"/>
                  <a:gd name="connsiteY1040" fmla="*/ 284668 h 470547"/>
                  <a:gd name="connsiteX1041" fmla="*/ 116222 w 578488"/>
                  <a:gd name="connsiteY1041" fmla="*/ 286710 h 470547"/>
                  <a:gd name="connsiteX1042" fmla="*/ 113324 w 578488"/>
                  <a:gd name="connsiteY1042" fmla="*/ 286392 h 470547"/>
                  <a:gd name="connsiteX1043" fmla="*/ 112633 w 578488"/>
                  <a:gd name="connsiteY1043" fmla="*/ 284486 h 470547"/>
                  <a:gd name="connsiteX1044" fmla="*/ 111296 w 578488"/>
                  <a:gd name="connsiteY1044" fmla="*/ 283074 h 470547"/>
                  <a:gd name="connsiteX1045" fmla="*/ 109863 w 578488"/>
                  <a:gd name="connsiteY1045" fmla="*/ 280162 h 470547"/>
                  <a:gd name="connsiteX1046" fmla="*/ 107425 w 578488"/>
                  <a:gd name="connsiteY1046" fmla="*/ 280240 h 470547"/>
                  <a:gd name="connsiteX1047" fmla="*/ 106040 w 578488"/>
                  <a:gd name="connsiteY1047" fmla="*/ 280884 h 470547"/>
                  <a:gd name="connsiteX1048" fmla="*/ 105436 w 578488"/>
                  <a:gd name="connsiteY1048" fmla="*/ 279929 h 470547"/>
                  <a:gd name="connsiteX1049" fmla="*/ 106485 w 578488"/>
                  <a:gd name="connsiteY1049" fmla="*/ 276814 h 470547"/>
                  <a:gd name="connsiteX1050" fmla="*/ 108548 w 578488"/>
                  <a:gd name="connsiteY1050" fmla="*/ 274348 h 470547"/>
                  <a:gd name="connsiteX1051" fmla="*/ 112007 w 578488"/>
                  <a:gd name="connsiteY1051" fmla="*/ 272484 h 470547"/>
                  <a:gd name="connsiteX1052" fmla="*/ 113665 w 578488"/>
                  <a:gd name="connsiteY1052" fmla="*/ 270230 h 470547"/>
                  <a:gd name="connsiteX1053" fmla="*/ 115224 w 578488"/>
                  <a:gd name="connsiteY1053" fmla="*/ 266650 h 470547"/>
                  <a:gd name="connsiteX1054" fmla="*/ 120228 w 578488"/>
                  <a:gd name="connsiteY1054" fmla="*/ 263237 h 470547"/>
                  <a:gd name="connsiteX1055" fmla="*/ 127511 w 578488"/>
                  <a:gd name="connsiteY1055" fmla="*/ 254770 h 470547"/>
                  <a:gd name="connsiteX1056" fmla="*/ 133445 w 578488"/>
                  <a:gd name="connsiteY1056" fmla="*/ 252061 h 470547"/>
                  <a:gd name="connsiteX1057" fmla="*/ 135620 w 578488"/>
                  <a:gd name="connsiteY1057" fmla="*/ 249095 h 470547"/>
                  <a:gd name="connsiteX1058" fmla="*/ 139116 w 578488"/>
                  <a:gd name="connsiteY1058" fmla="*/ 247783 h 470547"/>
                  <a:gd name="connsiteX1059" fmla="*/ 142100 w 578488"/>
                  <a:gd name="connsiteY1059" fmla="*/ 245465 h 470547"/>
                  <a:gd name="connsiteX1060" fmla="*/ 144443 w 578488"/>
                  <a:gd name="connsiteY1060" fmla="*/ 245235 h 470547"/>
                  <a:gd name="connsiteX1061" fmla="*/ 148699 w 578488"/>
                  <a:gd name="connsiteY1061" fmla="*/ 243146 h 470547"/>
                  <a:gd name="connsiteX1062" fmla="*/ 151111 w 578488"/>
                  <a:gd name="connsiteY1062" fmla="*/ 240658 h 470547"/>
                  <a:gd name="connsiteX1063" fmla="*/ 149537 w 578488"/>
                  <a:gd name="connsiteY1063" fmla="*/ 240503 h 470547"/>
                  <a:gd name="connsiteX1064" fmla="*/ 145795 w 578488"/>
                  <a:gd name="connsiteY1064" fmla="*/ 242123 h 470547"/>
                  <a:gd name="connsiteX1065" fmla="*/ 143678 w 578488"/>
                  <a:gd name="connsiteY1065" fmla="*/ 242774 h 470547"/>
                  <a:gd name="connsiteX1066" fmla="*/ 143828 w 578488"/>
                  <a:gd name="connsiteY1066" fmla="*/ 240104 h 470547"/>
                  <a:gd name="connsiteX1067" fmla="*/ 144853 w 578488"/>
                  <a:gd name="connsiteY1067" fmla="*/ 237363 h 470547"/>
                  <a:gd name="connsiteX1068" fmla="*/ 147937 w 578488"/>
                  <a:gd name="connsiteY1068" fmla="*/ 234854 h 470547"/>
                  <a:gd name="connsiteX1069" fmla="*/ 162759 w 578488"/>
                  <a:gd name="connsiteY1069" fmla="*/ 227548 h 470547"/>
                  <a:gd name="connsiteX1070" fmla="*/ 164238 w 578488"/>
                  <a:gd name="connsiteY1070" fmla="*/ 228758 h 470547"/>
                  <a:gd name="connsiteX1071" fmla="*/ 166006 w 578488"/>
                  <a:gd name="connsiteY1071" fmla="*/ 230895 h 470547"/>
                  <a:gd name="connsiteX1072" fmla="*/ 170470 w 578488"/>
                  <a:gd name="connsiteY1072" fmla="*/ 230412 h 470547"/>
                  <a:gd name="connsiteX1073" fmla="*/ 175556 w 578488"/>
                  <a:gd name="connsiteY1073" fmla="*/ 226271 h 470547"/>
                  <a:gd name="connsiteX1074" fmla="*/ 179473 w 578488"/>
                  <a:gd name="connsiteY1074" fmla="*/ 221764 h 470547"/>
                  <a:gd name="connsiteX1075" fmla="*/ 177356 w 578488"/>
                  <a:gd name="connsiteY1075" fmla="*/ 222551 h 470547"/>
                  <a:gd name="connsiteX1076" fmla="*/ 175046 w 578488"/>
                  <a:gd name="connsiteY1076" fmla="*/ 224397 h 470547"/>
                  <a:gd name="connsiteX1077" fmla="*/ 170543 w 578488"/>
                  <a:gd name="connsiteY1077" fmla="*/ 226959 h 470547"/>
                  <a:gd name="connsiteX1078" fmla="*/ 168462 w 578488"/>
                  <a:gd name="connsiteY1078" fmla="*/ 227364 h 470547"/>
                  <a:gd name="connsiteX1079" fmla="*/ 167274 w 578488"/>
                  <a:gd name="connsiteY1079" fmla="*/ 227031 h 470547"/>
                  <a:gd name="connsiteX1080" fmla="*/ 166613 w 578488"/>
                  <a:gd name="connsiteY1080" fmla="*/ 225322 h 470547"/>
                  <a:gd name="connsiteX1081" fmla="*/ 165052 w 578488"/>
                  <a:gd name="connsiteY1081" fmla="*/ 224767 h 470547"/>
                  <a:gd name="connsiteX1082" fmla="*/ 163642 w 578488"/>
                  <a:gd name="connsiteY1082" fmla="*/ 225151 h 470547"/>
                  <a:gd name="connsiteX1083" fmla="*/ 162189 w 578488"/>
                  <a:gd name="connsiteY1083" fmla="*/ 223935 h 470547"/>
                  <a:gd name="connsiteX1084" fmla="*/ 161930 w 578488"/>
                  <a:gd name="connsiteY1084" fmla="*/ 220930 h 470547"/>
                  <a:gd name="connsiteX1085" fmla="*/ 163789 w 578488"/>
                  <a:gd name="connsiteY1085" fmla="*/ 216446 h 470547"/>
                  <a:gd name="connsiteX1086" fmla="*/ 165262 w 578488"/>
                  <a:gd name="connsiteY1086" fmla="*/ 213475 h 470547"/>
                  <a:gd name="connsiteX1087" fmla="*/ 166853 w 578488"/>
                  <a:gd name="connsiteY1087" fmla="*/ 211224 h 470547"/>
                  <a:gd name="connsiteX1088" fmla="*/ 173109 w 578488"/>
                  <a:gd name="connsiteY1088" fmla="*/ 204821 h 470547"/>
                  <a:gd name="connsiteX1089" fmla="*/ 174461 w 578488"/>
                  <a:gd name="connsiteY1089" fmla="*/ 201318 h 470547"/>
                  <a:gd name="connsiteX1090" fmla="*/ 177290 w 578488"/>
                  <a:gd name="connsiteY1090" fmla="*/ 199467 h 470547"/>
                  <a:gd name="connsiteX1091" fmla="*/ 180964 w 578488"/>
                  <a:gd name="connsiteY1091" fmla="*/ 199879 h 470547"/>
                  <a:gd name="connsiteX1092" fmla="*/ 182073 w 578488"/>
                  <a:gd name="connsiteY1092" fmla="*/ 199344 h 470547"/>
                  <a:gd name="connsiteX1093" fmla="*/ 180811 w 578488"/>
                  <a:gd name="connsiteY1093" fmla="*/ 197042 h 470547"/>
                  <a:gd name="connsiteX1094" fmla="*/ 176806 w 578488"/>
                  <a:gd name="connsiteY1094" fmla="*/ 195215 h 470547"/>
                  <a:gd name="connsiteX1095" fmla="*/ 176560 w 578488"/>
                  <a:gd name="connsiteY1095" fmla="*/ 194067 h 470547"/>
                  <a:gd name="connsiteX1096" fmla="*/ 189900 w 578488"/>
                  <a:gd name="connsiteY1096" fmla="*/ 191049 h 470547"/>
                  <a:gd name="connsiteX1097" fmla="*/ 196253 w 578488"/>
                  <a:gd name="connsiteY1097" fmla="*/ 191151 h 470547"/>
                  <a:gd name="connsiteX1098" fmla="*/ 198138 w 578488"/>
                  <a:gd name="connsiteY1098" fmla="*/ 189643 h 470547"/>
                  <a:gd name="connsiteX1099" fmla="*/ 201591 w 578488"/>
                  <a:gd name="connsiteY1099" fmla="*/ 188677 h 470547"/>
                  <a:gd name="connsiteX1100" fmla="*/ 204208 w 578488"/>
                  <a:gd name="connsiteY1100" fmla="*/ 186831 h 470547"/>
                  <a:gd name="connsiteX1101" fmla="*/ 202859 w 578488"/>
                  <a:gd name="connsiteY1101" fmla="*/ 186016 h 470547"/>
                  <a:gd name="connsiteX1102" fmla="*/ 196407 w 578488"/>
                  <a:gd name="connsiteY1102" fmla="*/ 187713 h 470547"/>
                  <a:gd name="connsiteX1103" fmla="*/ 192373 w 578488"/>
                  <a:gd name="connsiteY1103" fmla="*/ 188510 h 470547"/>
                  <a:gd name="connsiteX1104" fmla="*/ 190548 w 578488"/>
                  <a:gd name="connsiteY1104" fmla="*/ 188485 h 470547"/>
                  <a:gd name="connsiteX1105" fmla="*/ 189125 w 578488"/>
                  <a:gd name="connsiteY1105" fmla="*/ 189068 h 470547"/>
                  <a:gd name="connsiteX1106" fmla="*/ 183969 w 578488"/>
                  <a:gd name="connsiteY1106" fmla="*/ 189290 h 470547"/>
                  <a:gd name="connsiteX1107" fmla="*/ 182848 w 578488"/>
                  <a:gd name="connsiteY1107" fmla="*/ 181925 h 470547"/>
                  <a:gd name="connsiteX1108" fmla="*/ 183655 w 578488"/>
                  <a:gd name="connsiteY1108" fmla="*/ 177918 h 470547"/>
                  <a:gd name="connsiteX1109" fmla="*/ 185577 w 578488"/>
                  <a:gd name="connsiteY1109" fmla="*/ 178001 h 470547"/>
                  <a:gd name="connsiteX1110" fmla="*/ 186015 w 578488"/>
                  <a:gd name="connsiteY1110" fmla="*/ 174168 h 470547"/>
                  <a:gd name="connsiteX1111" fmla="*/ 188235 w 578488"/>
                  <a:gd name="connsiteY1111" fmla="*/ 171907 h 470547"/>
                  <a:gd name="connsiteX1112" fmla="*/ 191300 w 578488"/>
                  <a:gd name="connsiteY1112" fmla="*/ 171401 h 470547"/>
                  <a:gd name="connsiteX1113" fmla="*/ 192844 w 578488"/>
                  <a:gd name="connsiteY1113" fmla="*/ 170432 h 470547"/>
                  <a:gd name="connsiteX1114" fmla="*/ 195074 w 578488"/>
                  <a:gd name="connsiteY1114" fmla="*/ 168460 h 470547"/>
                  <a:gd name="connsiteX1115" fmla="*/ 198765 w 578488"/>
                  <a:gd name="connsiteY1115" fmla="*/ 168918 h 470547"/>
                  <a:gd name="connsiteX1116" fmla="*/ 202556 w 578488"/>
                  <a:gd name="connsiteY1116" fmla="*/ 168478 h 470547"/>
                  <a:gd name="connsiteX1117" fmla="*/ 201617 w 578488"/>
                  <a:gd name="connsiteY1117" fmla="*/ 167548 h 470547"/>
                  <a:gd name="connsiteX1118" fmla="*/ 196910 w 578488"/>
                  <a:gd name="connsiteY1118" fmla="*/ 166349 h 470547"/>
                  <a:gd name="connsiteX1119" fmla="*/ 195748 w 578488"/>
                  <a:gd name="connsiteY1119" fmla="*/ 164288 h 470547"/>
                  <a:gd name="connsiteX1120" fmla="*/ 197408 w 578488"/>
                  <a:gd name="connsiteY1120" fmla="*/ 163137 h 470547"/>
                  <a:gd name="connsiteX1121" fmla="*/ 199216 w 578488"/>
                  <a:gd name="connsiteY1121" fmla="*/ 162289 h 470547"/>
                  <a:gd name="connsiteX1122" fmla="*/ 200803 w 578488"/>
                  <a:gd name="connsiteY1122" fmla="*/ 162137 h 470547"/>
                  <a:gd name="connsiteX1123" fmla="*/ 203947 w 578488"/>
                  <a:gd name="connsiteY1123" fmla="*/ 158104 h 470547"/>
                  <a:gd name="connsiteX1124" fmla="*/ 205858 w 578488"/>
                  <a:gd name="connsiteY1124" fmla="*/ 156381 h 470547"/>
                  <a:gd name="connsiteX1125" fmla="*/ 207998 w 578488"/>
                  <a:gd name="connsiteY1125" fmla="*/ 156680 h 470547"/>
                  <a:gd name="connsiteX1126" fmla="*/ 210978 w 578488"/>
                  <a:gd name="connsiteY1126" fmla="*/ 154898 h 470547"/>
                  <a:gd name="connsiteX1127" fmla="*/ 213904 w 578488"/>
                  <a:gd name="connsiteY1127" fmla="*/ 155506 h 470547"/>
                  <a:gd name="connsiteX1128" fmla="*/ 216735 w 578488"/>
                  <a:gd name="connsiteY1128" fmla="*/ 154339 h 470547"/>
                  <a:gd name="connsiteX1129" fmla="*/ 220602 w 578488"/>
                  <a:gd name="connsiteY1129" fmla="*/ 153569 h 470547"/>
                  <a:gd name="connsiteX1130" fmla="*/ 234757 w 578488"/>
                  <a:gd name="connsiteY1130" fmla="*/ 153271 h 470547"/>
                  <a:gd name="connsiteX1131" fmla="*/ 235178 w 578488"/>
                  <a:gd name="connsiteY1131" fmla="*/ 151616 h 470547"/>
                  <a:gd name="connsiteX1132" fmla="*/ 232201 w 578488"/>
                  <a:gd name="connsiteY1132" fmla="*/ 151232 h 470547"/>
                  <a:gd name="connsiteX1133" fmla="*/ 221682 w 578488"/>
                  <a:gd name="connsiteY1133" fmla="*/ 150806 h 470547"/>
                  <a:gd name="connsiteX1134" fmla="*/ 216312 w 578488"/>
                  <a:gd name="connsiteY1134" fmla="*/ 150839 h 470547"/>
                  <a:gd name="connsiteX1135" fmla="*/ 214051 w 578488"/>
                  <a:gd name="connsiteY1135" fmla="*/ 151268 h 470547"/>
                  <a:gd name="connsiteX1136" fmla="*/ 213220 w 578488"/>
                  <a:gd name="connsiteY1136" fmla="*/ 150691 h 470547"/>
                  <a:gd name="connsiteX1137" fmla="*/ 213366 w 578488"/>
                  <a:gd name="connsiteY1137" fmla="*/ 149699 h 470547"/>
                  <a:gd name="connsiteX1138" fmla="*/ 215318 w 578488"/>
                  <a:gd name="connsiteY1138" fmla="*/ 148129 h 470547"/>
                  <a:gd name="connsiteX1139" fmla="*/ 216245 w 578488"/>
                  <a:gd name="connsiteY1139" fmla="*/ 146392 h 470547"/>
                  <a:gd name="connsiteX1140" fmla="*/ 220147 w 578488"/>
                  <a:gd name="connsiteY1140" fmla="*/ 142146 h 470547"/>
                  <a:gd name="connsiteX1141" fmla="*/ 224722 w 578488"/>
                  <a:gd name="connsiteY1141" fmla="*/ 139313 h 470547"/>
                  <a:gd name="connsiteX1142" fmla="*/ 228229 w 578488"/>
                  <a:gd name="connsiteY1142" fmla="*/ 140038 h 470547"/>
                  <a:gd name="connsiteX1143" fmla="*/ 231959 w 578488"/>
                  <a:gd name="connsiteY1143" fmla="*/ 142743 h 470547"/>
                  <a:gd name="connsiteX1144" fmla="*/ 234617 w 578488"/>
                  <a:gd name="connsiteY1144" fmla="*/ 143081 h 470547"/>
                  <a:gd name="connsiteX1145" fmla="*/ 235854 w 578488"/>
                  <a:gd name="connsiteY1145" fmla="*/ 143954 h 470547"/>
                  <a:gd name="connsiteX1146" fmla="*/ 237791 w 578488"/>
                  <a:gd name="connsiteY1146" fmla="*/ 147678 h 470547"/>
                  <a:gd name="connsiteX1147" fmla="*/ 238709 w 578488"/>
                  <a:gd name="connsiteY1147" fmla="*/ 147799 h 470547"/>
                  <a:gd name="connsiteX1148" fmla="*/ 238294 w 578488"/>
                  <a:gd name="connsiteY1148" fmla="*/ 144220 h 470547"/>
                  <a:gd name="connsiteX1149" fmla="*/ 240855 w 578488"/>
                  <a:gd name="connsiteY1149" fmla="*/ 141304 h 470547"/>
                  <a:gd name="connsiteX1150" fmla="*/ 240188 w 578488"/>
                  <a:gd name="connsiteY1150" fmla="*/ 140497 h 470547"/>
                  <a:gd name="connsiteX1151" fmla="*/ 236340 w 578488"/>
                  <a:gd name="connsiteY1151" fmla="*/ 141552 h 470547"/>
                  <a:gd name="connsiteX1152" fmla="*/ 233392 w 578488"/>
                  <a:gd name="connsiteY1152" fmla="*/ 140455 h 470547"/>
                  <a:gd name="connsiteX1153" fmla="*/ 231065 w 578488"/>
                  <a:gd name="connsiteY1153" fmla="*/ 138262 h 470547"/>
                  <a:gd name="connsiteX1154" fmla="*/ 230399 w 578488"/>
                  <a:gd name="connsiteY1154" fmla="*/ 136255 h 470547"/>
                  <a:gd name="connsiteX1155" fmla="*/ 231846 w 578488"/>
                  <a:gd name="connsiteY1155" fmla="*/ 134270 h 470547"/>
                  <a:gd name="connsiteX1156" fmla="*/ 233211 w 578488"/>
                  <a:gd name="connsiteY1156" fmla="*/ 133270 h 470547"/>
                  <a:gd name="connsiteX1157" fmla="*/ 232285 w 578488"/>
                  <a:gd name="connsiteY1157" fmla="*/ 132104 h 470547"/>
                  <a:gd name="connsiteX1158" fmla="*/ 226467 w 578488"/>
                  <a:gd name="connsiteY1158" fmla="*/ 135229 h 470547"/>
                  <a:gd name="connsiteX1159" fmla="*/ 222352 w 578488"/>
                  <a:gd name="connsiteY1159" fmla="*/ 135955 h 470547"/>
                  <a:gd name="connsiteX1160" fmla="*/ 220730 w 578488"/>
                  <a:gd name="connsiteY1160" fmla="*/ 135518 h 470547"/>
                  <a:gd name="connsiteX1161" fmla="*/ 221609 w 578488"/>
                  <a:gd name="connsiteY1161" fmla="*/ 132687 h 470547"/>
                  <a:gd name="connsiteX1162" fmla="*/ 221119 w 578488"/>
                  <a:gd name="connsiteY1162" fmla="*/ 130438 h 470547"/>
                  <a:gd name="connsiteX1163" fmla="*/ 226636 w 578488"/>
                  <a:gd name="connsiteY1163" fmla="*/ 124888 h 470547"/>
                  <a:gd name="connsiteX1164" fmla="*/ 228534 w 578488"/>
                  <a:gd name="connsiteY1164" fmla="*/ 124245 h 470547"/>
                  <a:gd name="connsiteX1165" fmla="*/ 231632 w 578488"/>
                  <a:gd name="connsiteY1165" fmla="*/ 124691 h 470547"/>
                  <a:gd name="connsiteX1166" fmla="*/ 234429 w 578488"/>
                  <a:gd name="connsiteY1166" fmla="*/ 126259 h 470547"/>
                  <a:gd name="connsiteX1167" fmla="*/ 236768 w 578488"/>
                  <a:gd name="connsiteY1167" fmla="*/ 126009 h 470547"/>
                  <a:gd name="connsiteX1168" fmla="*/ 239305 w 578488"/>
                  <a:gd name="connsiteY1168" fmla="*/ 125172 h 470547"/>
                  <a:gd name="connsiteX1169" fmla="*/ 238959 w 578488"/>
                  <a:gd name="connsiteY1169" fmla="*/ 123668 h 470547"/>
                  <a:gd name="connsiteX1170" fmla="*/ 233457 w 578488"/>
                  <a:gd name="connsiteY1170" fmla="*/ 123071 h 470547"/>
                  <a:gd name="connsiteX1171" fmla="*/ 232041 w 578488"/>
                  <a:gd name="connsiteY1171" fmla="*/ 121822 h 470547"/>
                  <a:gd name="connsiteX1172" fmla="*/ 232552 w 578488"/>
                  <a:gd name="connsiteY1172" fmla="*/ 120595 h 470547"/>
                  <a:gd name="connsiteX1173" fmla="*/ 236329 w 578488"/>
                  <a:gd name="connsiteY1173" fmla="*/ 119298 h 470547"/>
                  <a:gd name="connsiteX1174" fmla="*/ 240085 w 578488"/>
                  <a:gd name="connsiteY1174" fmla="*/ 116955 h 470547"/>
                  <a:gd name="connsiteX1175" fmla="*/ 244388 w 578488"/>
                  <a:gd name="connsiteY1175" fmla="*/ 116276 h 470547"/>
                  <a:gd name="connsiteX1176" fmla="*/ 247852 w 578488"/>
                  <a:gd name="connsiteY1176" fmla="*/ 114501 h 470547"/>
                  <a:gd name="connsiteX1177" fmla="*/ 248519 w 578488"/>
                  <a:gd name="connsiteY1177" fmla="*/ 114904 h 470547"/>
                  <a:gd name="connsiteX1178" fmla="*/ 249104 w 578488"/>
                  <a:gd name="connsiteY1178" fmla="*/ 115600 h 470547"/>
                  <a:gd name="connsiteX1179" fmla="*/ 250348 w 578488"/>
                  <a:gd name="connsiteY1179" fmla="*/ 122169 h 470547"/>
                  <a:gd name="connsiteX1180" fmla="*/ 253442 w 578488"/>
                  <a:gd name="connsiteY1180" fmla="*/ 127512 h 470547"/>
                  <a:gd name="connsiteX1181" fmla="*/ 254582 w 578488"/>
                  <a:gd name="connsiteY1181" fmla="*/ 127706 h 470547"/>
                  <a:gd name="connsiteX1182" fmla="*/ 253395 w 578488"/>
                  <a:gd name="connsiteY1182" fmla="*/ 123162 h 470547"/>
                  <a:gd name="connsiteX1183" fmla="*/ 254503 w 578488"/>
                  <a:gd name="connsiteY1183" fmla="*/ 121854 h 470547"/>
                  <a:gd name="connsiteX1184" fmla="*/ 255906 w 578488"/>
                  <a:gd name="connsiteY1184" fmla="*/ 120859 h 470547"/>
                  <a:gd name="connsiteX1185" fmla="*/ 256344 w 578488"/>
                  <a:gd name="connsiteY1185" fmla="*/ 119726 h 470547"/>
                  <a:gd name="connsiteX1186" fmla="*/ 254736 w 578488"/>
                  <a:gd name="connsiteY1186" fmla="*/ 119339 h 470547"/>
                  <a:gd name="connsiteX1187" fmla="*/ 253421 w 578488"/>
                  <a:gd name="connsiteY1187" fmla="*/ 117711 h 470547"/>
                  <a:gd name="connsiteX1188" fmla="*/ 251542 w 578488"/>
                  <a:gd name="connsiteY1188" fmla="*/ 112496 h 470547"/>
                  <a:gd name="connsiteX1189" fmla="*/ 252183 w 578488"/>
                  <a:gd name="connsiteY1189" fmla="*/ 111139 h 470547"/>
                  <a:gd name="connsiteX1190" fmla="*/ 256254 w 578488"/>
                  <a:gd name="connsiteY1190" fmla="*/ 108355 h 470547"/>
                  <a:gd name="connsiteX1191" fmla="*/ 261361 w 578488"/>
                  <a:gd name="connsiteY1191" fmla="*/ 107713 h 470547"/>
                  <a:gd name="connsiteX1192" fmla="*/ 266802 w 578488"/>
                  <a:gd name="connsiteY1192" fmla="*/ 109666 h 470547"/>
                  <a:gd name="connsiteX1193" fmla="*/ 268713 w 578488"/>
                  <a:gd name="connsiteY1193" fmla="*/ 109688 h 470547"/>
                  <a:gd name="connsiteX1194" fmla="*/ 271868 w 578488"/>
                  <a:gd name="connsiteY1194" fmla="*/ 109164 h 470547"/>
                  <a:gd name="connsiteX1195" fmla="*/ 277221 w 578488"/>
                  <a:gd name="connsiteY1195" fmla="*/ 107558 h 470547"/>
                  <a:gd name="connsiteX1196" fmla="*/ 280370 w 578488"/>
                  <a:gd name="connsiteY1196" fmla="*/ 106947 h 470547"/>
                  <a:gd name="connsiteX1197" fmla="*/ 282013 w 578488"/>
                  <a:gd name="connsiteY1197" fmla="*/ 106949 h 470547"/>
                  <a:gd name="connsiteX1198" fmla="*/ 282419 w 578488"/>
                  <a:gd name="connsiteY1198" fmla="*/ 106137 h 470547"/>
                  <a:gd name="connsiteX1199" fmla="*/ 280897 w 578488"/>
                  <a:gd name="connsiteY1199" fmla="*/ 105615 h 470547"/>
                  <a:gd name="connsiteX1200" fmla="*/ 280406 w 578488"/>
                  <a:gd name="connsiteY1200" fmla="*/ 105107 h 470547"/>
                  <a:gd name="connsiteX1201" fmla="*/ 279212 w 578488"/>
                  <a:gd name="connsiteY1201" fmla="*/ 104815 h 470547"/>
                  <a:gd name="connsiteX1202" fmla="*/ 274263 w 578488"/>
                  <a:gd name="connsiteY1202" fmla="*/ 105684 h 470547"/>
                  <a:gd name="connsiteX1203" fmla="*/ 260609 w 578488"/>
                  <a:gd name="connsiteY1203" fmla="*/ 105409 h 470547"/>
                  <a:gd name="connsiteX1204" fmla="*/ 259292 w 578488"/>
                  <a:gd name="connsiteY1204" fmla="*/ 104480 h 470547"/>
                  <a:gd name="connsiteX1205" fmla="*/ 259050 w 578488"/>
                  <a:gd name="connsiteY1205" fmla="*/ 102872 h 470547"/>
                  <a:gd name="connsiteX1206" fmla="*/ 260499 w 578488"/>
                  <a:gd name="connsiteY1206" fmla="*/ 100564 h 470547"/>
                  <a:gd name="connsiteX1207" fmla="*/ 262091 w 578488"/>
                  <a:gd name="connsiteY1207" fmla="*/ 99291 h 470547"/>
                  <a:gd name="connsiteX1208" fmla="*/ 267239 w 578488"/>
                  <a:gd name="connsiteY1208" fmla="*/ 96997 h 470547"/>
                  <a:gd name="connsiteX1209" fmla="*/ 272689 w 578488"/>
                  <a:gd name="connsiteY1209" fmla="*/ 96687 h 470547"/>
                  <a:gd name="connsiteX1210" fmla="*/ 278431 w 578488"/>
                  <a:gd name="connsiteY1210" fmla="*/ 92605 h 470547"/>
                  <a:gd name="connsiteX1211" fmla="*/ 280625 w 578488"/>
                  <a:gd name="connsiteY1211" fmla="*/ 89538 h 470547"/>
                  <a:gd name="connsiteX1212" fmla="*/ 281868 w 578488"/>
                  <a:gd name="connsiteY1212" fmla="*/ 84803 h 470547"/>
                  <a:gd name="connsiteX1213" fmla="*/ 285369 w 578488"/>
                  <a:gd name="connsiteY1213" fmla="*/ 80966 h 470547"/>
                  <a:gd name="connsiteX1214" fmla="*/ 294144 w 578488"/>
                  <a:gd name="connsiteY1214" fmla="*/ 78781 h 470547"/>
                  <a:gd name="connsiteX1215" fmla="*/ 294499 w 578488"/>
                  <a:gd name="connsiteY1215" fmla="*/ 77813 h 470547"/>
                  <a:gd name="connsiteX1216" fmla="*/ 293568 w 578488"/>
                  <a:gd name="connsiteY1216" fmla="*/ 75813 h 470547"/>
                  <a:gd name="connsiteX1217" fmla="*/ 293641 w 578488"/>
                  <a:gd name="connsiteY1217" fmla="*/ 72204 h 470547"/>
                  <a:gd name="connsiteX1218" fmla="*/ 296047 w 578488"/>
                  <a:gd name="connsiteY1218" fmla="*/ 67992 h 470547"/>
                  <a:gd name="connsiteX1219" fmla="*/ 297645 w 578488"/>
                  <a:gd name="connsiteY1219" fmla="*/ 66526 h 470547"/>
                  <a:gd name="connsiteX1220" fmla="*/ 298383 w 578488"/>
                  <a:gd name="connsiteY1220" fmla="*/ 66350 h 470547"/>
                  <a:gd name="connsiteX1221" fmla="*/ 300275 w 578488"/>
                  <a:gd name="connsiteY1221" fmla="*/ 67729 h 470547"/>
                  <a:gd name="connsiteX1222" fmla="*/ 302573 w 578488"/>
                  <a:gd name="connsiteY1222" fmla="*/ 70659 h 470547"/>
                  <a:gd name="connsiteX1223" fmla="*/ 306175 w 578488"/>
                  <a:gd name="connsiteY1223" fmla="*/ 72335 h 470547"/>
                  <a:gd name="connsiteX1224" fmla="*/ 310895 w 578488"/>
                  <a:gd name="connsiteY1224" fmla="*/ 72624 h 470547"/>
                  <a:gd name="connsiteX1225" fmla="*/ 312154 w 578488"/>
                  <a:gd name="connsiteY1225" fmla="*/ 71800 h 470547"/>
                  <a:gd name="connsiteX1226" fmla="*/ 308485 w 578488"/>
                  <a:gd name="connsiteY1226" fmla="*/ 70129 h 470547"/>
                  <a:gd name="connsiteX1227" fmla="*/ 305708 w 578488"/>
                  <a:gd name="connsiteY1227" fmla="*/ 67943 h 470547"/>
                  <a:gd name="connsiteX1228" fmla="*/ 305488 w 578488"/>
                  <a:gd name="connsiteY1228" fmla="*/ 65745 h 470547"/>
                  <a:gd name="connsiteX1229" fmla="*/ 306805 w 578488"/>
                  <a:gd name="connsiteY1229" fmla="*/ 64579 h 470547"/>
                  <a:gd name="connsiteX1230" fmla="*/ 308852 w 578488"/>
                  <a:gd name="connsiteY1230" fmla="*/ 64709 h 470547"/>
                  <a:gd name="connsiteX1231" fmla="*/ 311422 w 578488"/>
                  <a:gd name="connsiteY1231" fmla="*/ 64462 h 470547"/>
                  <a:gd name="connsiteX1232" fmla="*/ 313816 w 578488"/>
                  <a:gd name="connsiteY1232" fmla="*/ 62982 h 470547"/>
                  <a:gd name="connsiteX1233" fmla="*/ 314164 w 578488"/>
                  <a:gd name="connsiteY1233" fmla="*/ 61941 h 470547"/>
                  <a:gd name="connsiteX1234" fmla="*/ 314264 w 578488"/>
                  <a:gd name="connsiteY1234" fmla="*/ 60527 h 470547"/>
                  <a:gd name="connsiteX1235" fmla="*/ 314862 w 578488"/>
                  <a:gd name="connsiteY1235" fmla="*/ 59088 h 470547"/>
                  <a:gd name="connsiteX1236" fmla="*/ 318375 w 578488"/>
                  <a:gd name="connsiteY1236" fmla="*/ 55651 h 470547"/>
                  <a:gd name="connsiteX1237" fmla="*/ 329204 w 578488"/>
                  <a:gd name="connsiteY1237" fmla="*/ 53412 h 470547"/>
                  <a:gd name="connsiteX1238" fmla="*/ 329988 w 578488"/>
                  <a:gd name="connsiteY1238" fmla="*/ 54321 h 470547"/>
                  <a:gd name="connsiteX1239" fmla="*/ 329403 w 578488"/>
                  <a:gd name="connsiteY1239" fmla="*/ 60951 h 470547"/>
                  <a:gd name="connsiteX1240" fmla="*/ 328159 w 578488"/>
                  <a:gd name="connsiteY1240" fmla="*/ 65227 h 470547"/>
                  <a:gd name="connsiteX1241" fmla="*/ 328198 w 578488"/>
                  <a:gd name="connsiteY1241" fmla="*/ 68347 h 470547"/>
                  <a:gd name="connsiteX1242" fmla="*/ 330306 w 578488"/>
                  <a:gd name="connsiteY1242" fmla="*/ 65227 h 470547"/>
                  <a:gd name="connsiteX1243" fmla="*/ 333132 w 578488"/>
                  <a:gd name="connsiteY1243" fmla="*/ 56663 h 470547"/>
                  <a:gd name="connsiteX1244" fmla="*/ 335253 w 578488"/>
                  <a:gd name="connsiteY1244" fmla="*/ 52629 h 470547"/>
                  <a:gd name="connsiteX1245" fmla="*/ 337650 w 578488"/>
                  <a:gd name="connsiteY1245" fmla="*/ 50309 h 470547"/>
                  <a:gd name="connsiteX1246" fmla="*/ 339362 w 578488"/>
                  <a:gd name="connsiteY1246" fmla="*/ 49785 h 470547"/>
                  <a:gd name="connsiteX1247" fmla="*/ 341057 w 578488"/>
                  <a:gd name="connsiteY1247" fmla="*/ 48583 h 470547"/>
                  <a:gd name="connsiteX1248" fmla="*/ 343295 w 578488"/>
                  <a:gd name="connsiteY1248" fmla="*/ 47867 h 470547"/>
                  <a:gd name="connsiteX1249" fmla="*/ 343979 w 578488"/>
                  <a:gd name="connsiteY1249" fmla="*/ 48791 h 470547"/>
                  <a:gd name="connsiteX1250" fmla="*/ 344687 w 578488"/>
                  <a:gd name="connsiteY1250" fmla="*/ 50933 h 470547"/>
                  <a:gd name="connsiteX1251" fmla="*/ 343482 w 578488"/>
                  <a:gd name="connsiteY1251" fmla="*/ 58438 h 470547"/>
                  <a:gd name="connsiteX1252" fmla="*/ 343603 w 578488"/>
                  <a:gd name="connsiteY1252" fmla="*/ 60805 h 470547"/>
                  <a:gd name="connsiteX1253" fmla="*/ 342253 w 578488"/>
                  <a:gd name="connsiteY1253" fmla="*/ 63973 h 470547"/>
                  <a:gd name="connsiteX1254" fmla="*/ 337093 w 578488"/>
                  <a:gd name="connsiteY1254" fmla="*/ 71017 h 470547"/>
                  <a:gd name="connsiteX1255" fmla="*/ 337330 w 578488"/>
                  <a:gd name="connsiteY1255" fmla="*/ 71914 h 470547"/>
                  <a:gd name="connsiteX1256" fmla="*/ 338496 w 578488"/>
                  <a:gd name="connsiteY1256" fmla="*/ 71581 h 470547"/>
                  <a:gd name="connsiteX1257" fmla="*/ 340496 w 578488"/>
                  <a:gd name="connsiteY1257" fmla="*/ 70420 h 470547"/>
                  <a:gd name="connsiteX1258" fmla="*/ 346888 w 578488"/>
                  <a:gd name="connsiteY1258" fmla="*/ 63728 h 470547"/>
                  <a:gd name="connsiteX1259" fmla="*/ 352476 w 578488"/>
                  <a:gd name="connsiteY1259" fmla="*/ 64573 h 470547"/>
                  <a:gd name="connsiteX1260" fmla="*/ 352545 w 578488"/>
                  <a:gd name="connsiteY1260" fmla="*/ 64024 h 470547"/>
                  <a:gd name="connsiteX1261" fmla="*/ 350753 w 578488"/>
                  <a:gd name="connsiteY1261" fmla="*/ 62058 h 470547"/>
                  <a:gd name="connsiteX1262" fmla="*/ 348563 w 578488"/>
                  <a:gd name="connsiteY1262" fmla="*/ 60171 h 470547"/>
                  <a:gd name="connsiteX1263" fmla="*/ 347905 w 578488"/>
                  <a:gd name="connsiteY1263" fmla="*/ 57833 h 470547"/>
                  <a:gd name="connsiteX1264" fmla="*/ 348198 w 578488"/>
                  <a:gd name="connsiteY1264" fmla="*/ 51586 h 470547"/>
                  <a:gd name="connsiteX1265" fmla="*/ 349881 w 578488"/>
                  <a:gd name="connsiteY1265" fmla="*/ 49107 h 470547"/>
                  <a:gd name="connsiteX1266" fmla="*/ 354707 w 578488"/>
                  <a:gd name="connsiteY1266" fmla="*/ 49367 h 470547"/>
                  <a:gd name="connsiteX1267" fmla="*/ 357598 w 578488"/>
                  <a:gd name="connsiteY1267" fmla="*/ 49024 h 470547"/>
                  <a:gd name="connsiteX1268" fmla="*/ 358948 w 578488"/>
                  <a:gd name="connsiteY1268" fmla="*/ 50151 h 470547"/>
                  <a:gd name="connsiteX1269" fmla="*/ 361843 w 578488"/>
                  <a:gd name="connsiteY1269" fmla="*/ 50070 h 470547"/>
                  <a:gd name="connsiteX1270" fmla="*/ 363848 w 578488"/>
                  <a:gd name="connsiteY1270" fmla="*/ 45579 h 470547"/>
                  <a:gd name="connsiteX1271" fmla="*/ 367810 w 578488"/>
                  <a:gd name="connsiteY1271" fmla="*/ 45185 h 470547"/>
                  <a:gd name="connsiteX1272" fmla="*/ 371289 w 578488"/>
                  <a:gd name="connsiteY1272" fmla="*/ 48155 h 470547"/>
                  <a:gd name="connsiteX1273" fmla="*/ 375476 w 578488"/>
                  <a:gd name="connsiteY1273" fmla="*/ 50151 h 470547"/>
                  <a:gd name="connsiteX1274" fmla="*/ 378840 w 578488"/>
                  <a:gd name="connsiteY1274" fmla="*/ 53019 h 470547"/>
                  <a:gd name="connsiteX1275" fmla="*/ 379790 w 578488"/>
                  <a:gd name="connsiteY1275" fmla="*/ 52236 h 470547"/>
                  <a:gd name="connsiteX1276" fmla="*/ 377974 w 578488"/>
                  <a:gd name="connsiteY1276" fmla="*/ 45538 h 470547"/>
                  <a:gd name="connsiteX1277" fmla="*/ 375987 w 578488"/>
                  <a:gd name="connsiteY1277" fmla="*/ 43092 h 470547"/>
                  <a:gd name="connsiteX1278" fmla="*/ 371677 w 578488"/>
                  <a:gd name="connsiteY1278" fmla="*/ 41819 h 470547"/>
                  <a:gd name="connsiteX1279" fmla="*/ 367091 w 578488"/>
                  <a:gd name="connsiteY1279" fmla="*/ 38795 h 470547"/>
                  <a:gd name="connsiteX1280" fmla="*/ 365895 w 578488"/>
                  <a:gd name="connsiteY1280" fmla="*/ 37453 h 470547"/>
                  <a:gd name="connsiteX1281" fmla="*/ 366104 w 578488"/>
                  <a:gd name="connsiteY1281" fmla="*/ 36454 h 470547"/>
                  <a:gd name="connsiteX1282" fmla="*/ 370151 w 578488"/>
                  <a:gd name="connsiteY1282" fmla="*/ 35490 h 470547"/>
                  <a:gd name="connsiteX1283" fmla="*/ 375491 w 578488"/>
                  <a:gd name="connsiteY1283" fmla="*/ 36594 h 470547"/>
                  <a:gd name="connsiteX1284" fmla="*/ 380250 w 578488"/>
                  <a:gd name="connsiteY1284" fmla="*/ 34070 h 470547"/>
                  <a:gd name="connsiteX1285" fmla="*/ 381552 w 578488"/>
                  <a:gd name="connsiteY1285" fmla="*/ 34762 h 470547"/>
                  <a:gd name="connsiteX1286" fmla="*/ 385202 w 578488"/>
                  <a:gd name="connsiteY1286" fmla="*/ 33441 h 470547"/>
                  <a:gd name="connsiteX1287" fmla="*/ 387469 w 578488"/>
                  <a:gd name="connsiteY1287" fmla="*/ 35218 h 470547"/>
                  <a:gd name="connsiteX1288" fmla="*/ 388857 w 578488"/>
                  <a:gd name="connsiteY1288" fmla="*/ 34692 h 470547"/>
                  <a:gd name="connsiteX1289" fmla="*/ 389663 w 578488"/>
                  <a:gd name="connsiteY1289" fmla="*/ 32309 h 470547"/>
                  <a:gd name="connsiteX1290" fmla="*/ 395487 w 578488"/>
                  <a:gd name="connsiteY1290" fmla="*/ 30829 h 470547"/>
                  <a:gd name="connsiteX1291" fmla="*/ 399181 w 578488"/>
                  <a:gd name="connsiteY1291" fmla="*/ 32195 h 470547"/>
                  <a:gd name="connsiteX1292" fmla="*/ 401162 w 578488"/>
                  <a:gd name="connsiteY1292" fmla="*/ 33608 h 470547"/>
                  <a:gd name="connsiteX1293" fmla="*/ 402082 w 578488"/>
                  <a:gd name="connsiteY1293" fmla="*/ 36320 h 470547"/>
                  <a:gd name="connsiteX1294" fmla="*/ 403489 w 578488"/>
                  <a:gd name="connsiteY1294" fmla="*/ 41674 h 470547"/>
                  <a:gd name="connsiteX1295" fmla="*/ 406374 w 578488"/>
                  <a:gd name="connsiteY1295" fmla="*/ 44557 h 470547"/>
                  <a:gd name="connsiteX1296" fmla="*/ 408165 w 578488"/>
                  <a:gd name="connsiteY1296" fmla="*/ 45971 h 470547"/>
                  <a:gd name="connsiteX1297" fmla="*/ 410287 w 578488"/>
                  <a:gd name="connsiteY1297" fmla="*/ 46362 h 470547"/>
                  <a:gd name="connsiteX1298" fmla="*/ 411311 w 578488"/>
                  <a:gd name="connsiteY1298" fmla="*/ 44924 h 470547"/>
                  <a:gd name="connsiteX1299" fmla="*/ 409322 w 578488"/>
                  <a:gd name="connsiteY1299" fmla="*/ 43190 h 470547"/>
                  <a:gd name="connsiteX1300" fmla="*/ 408786 w 578488"/>
                  <a:gd name="connsiteY1300" fmla="*/ 41556 h 470547"/>
                  <a:gd name="connsiteX1301" fmla="*/ 409739 w 578488"/>
                  <a:gd name="connsiteY1301" fmla="*/ 37494 h 470547"/>
                  <a:gd name="connsiteX1302" fmla="*/ 410851 w 578488"/>
                  <a:gd name="connsiteY1302" fmla="*/ 35896 h 470547"/>
                  <a:gd name="connsiteX1303" fmla="*/ 417083 w 578488"/>
                  <a:gd name="connsiteY1303" fmla="*/ 29833 h 470547"/>
                  <a:gd name="connsiteX1304" fmla="*/ 422300 w 578488"/>
                  <a:gd name="connsiteY1304" fmla="*/ 26680 h 470547"/>
                  <a:gd name="connsiteX1305" fmla="*/ 425424 w 578488"/>
                  <a:gd name="connsiteY1305" fmla="*/ 26417 h 470547"/>
                  <a:gd name="connsiteX1306" fmla="*/ 430888 w 578488"/>
                  <a:gd name="connsiteY1306" fmla="*/ 19331 h 470547"/>
                  <a:gd name="connsiteX1307" fmla="*/ 432436 w 578488"/>
                  <a:gd name="connsiteY1307" fmla="*/ 18040 h 470547"/>
                  <a:gd name="connsiteX1308" fmla="*/ 433861 w 578488"/>
                  <a:gd name="connsiteY1308" fmla="*/ 17743 h 470547"/>
                  <a:gd name="connsiteX1309" fmla="*/ 433496 w 578488"/>
                  <a:gd name="connsiteY1309" fmla="*/ 16004 h 470547"/>
                  <a:gd name="connsiteX1310" fmla="*/ 430503 w 578488"/>
                  <a:gd name="connsiteY1310" fmla="*/ 14903 h 470547"/>
                  <a:gd name="connsiteX1311" fmla="*/ 430400 w 578488"/>
                  <a:gd name="connsiteY1311" fmla="*/ 12748 h 470547"/>
                  <a:gd name="connsiteX1312" fmla="*/ 434343 w 578488"/>
                  <a:gd name="connsiteY1312" fmla="*/ 10121 h 470547"/>
                  <a:gd name="connsiteX1313" fmla="*/ 439124 w 578488"/>
                  <a:gd name="connsiteY1313" fmla="*/ 5706 h 470547"/>
                  <a:gd name="connsiteX1314" fmla="*/ 441484 w 578488"/>
                  <a:gd name="connsiteY1314" fmla="*/ 5406 h 470547"/>
                  <a:gd name="connsiteX1315" fmla="*/ 442963 w 578488"/>
                  <a:gd name="connsiteY1315" fmla="*/ 6634 h 470547"/>
                  <a:gd name="connsiteX1316" fmla="*/ 447619 w 578488"/>
                  <a:gd name="connsiteY1316" fmla="*/ 8627 h 470547"/>
                  <a:gd name="connsiteX1317" fmla="*/ 450471 w 578488"/>
                  <a:gd name="connsiteY1317" fmla="*/ 10908 h 470547"/>
                  <a:gd name="connsiteX1318" fmla="*/ 452538 w 578488"/>
                  <a:gd name="connsiteY1318" fmla="*/ 12056 h 470547"/>
                  <a:gd name="connsiteX1319" fmla="*/ 453881 w 578488"/>
                  <a:gd name="connsiteY1319" fmla="*/ 11818 h 470547"/>
                  <a:gd name="connsiteX1320" fmla="*/ 454991 w 578488"/>
                  <a:gd name="connsiteY1320" fmla="*/ 10105 h 470547"/>
                  <a:gd name="connsiteX1321" fmla="*/ 456325 w 578488"/>
                  <a:gd name="connsiteY1321" fmla="*/ 9303 h 470547"/>
                  <a:gd name="connsiteX1322" fmla="*/ 459286 w 578488"/>
                  <a:gd name="connsiteY1322" fmla="*/ 9753 h 470547"/>
                  <a:gd name="connsiteX1323" fmla="*/ 461052 w 578488"/>
                  <a:gd name="connsiteY1323" fmla="*/ 10855 h 470547"/>
                  <a:gd name="connsiteX1324" fmla="*/ 462428 w 578488"/>
                  <a:gd name="connsiteY1324" fmla="*/ 11000 h 470547"/>
                  <a:gd name="connsiteX1325" fmla="*/ 463672 w 578488"/>
                  <a:gd name="connsiteY1325" fmla="*/ 11667 h 470547"/>
                  <a:gd name="connsiteX1326" fmla="*/ 463965 w 578488"/>
                  <a:gd name="connsiteY1326" fmla="*/ 13131 h 470547"/>
                  <a:gd name="connsiteX1327" fmla="*/ 461404 w 578488"/>
                  <a:gd name="connsiteY1327" fmla="*/ 14725 h 470547"/>
                  <a:gd name="connsiteX1328" fmla="*/ 457040 w 578488"/>
                  <a:gd name="connsiteY1328" fmla="*/ 18947 h 470547"/>
                  <a:gd name="connsiteX1329" fmla="*/ 452734 w 578488"/>
                  <a:gd name="connsiteY1329" fmla="*/ 23737 h 470547"/>
                  <a:gd name="connsiteX1330" fmla="*/ 451314 w 578488"/>
                  <a:gd name="connsiteY1330" fmla="*/ 26255 h 470547"/>
                  <a:gd name="connsiteX1331" fmla="*/ 449923 w 578488"/>
                  <a:gd name="connsiteY1331" fmla="*/ 32850 h 470547"/>
                  <a:gd name="connsiteX1332" fmla="*/ 446558 w 578488"/>
                  <a:gd name="connsiteY1332" fmla="*/ 37058 h 470547"/>
                  <a:gd name="connsiteX1333" fmla="*/ 446304 w 578488"/>
                  <a:gd name="connsiteY1333" fmla="*/ 40003 h 470547"/>
                  <a:gd name="connsiteX1334" fmla="*/ 447655 w 578488"/>
                  <a:gd name="connsiteY1334" fmla="*/ 41390 h 470547"/>
                  <a:gd name="connsiteX1335" fmla="*/ 451369 w 578488"/>
                  <a:gd name="connsiteY1335" fmla="*/ 40302 h 470547"/>
                  <a:gd name="connsiteX1336" fmla="*/ 455947 w 578488"/>
                  <a:gd name="connsiteY1336" fmla="*/ 36371 h 470547"/>
                  <a:gd name="connsiteX1337" fmla="*/ 457090 w 578488"/>
                  <a:gd name="connsiteY1337" fmla="*/ 32191 h 470547"/>
                  <a:gd name="connsiteX1338" fmla="*/ 468535 w 578488"/>
                  <a:gd name="connsiteY1338" fmla="*/ 20815 h 470547"/>
                  <a:gd name="connsiteX1339" fmla="*/ 473903 w 578488"/>
                  <a:gd name="connsiteY1339" fmla="*/ 14505 h 470547"/>
                  <a:gd name="connsiteX1340" fmla="*/ 480007 w 578488"/>
                  <a:gd name="connsiteY1340" fmla="*/ 9265 h 470547"/>
                  <a:gd name="connsiteX1341" fmla="*/ 483421 w 578488"/>
                  <a:gd name="connsiteY1341" fmla="*/ 8179 h 470547"/>
                  <a:gd name="connsiteX1342" fmla="*/ 485028 w 578488"/>
                  <a:gd name="connsiteY1342" fmla="*/ 11651 h 470547"/>
                  <a:gd name="connsiteX1343" fmla="*/ 483734 w 578488"/>
                  <a:gd name="connsiteY1343" fmla="*/ 16179 h 470547"/>
                  <a:gd name="connsiteX1344" fmla="*/ 481141 w 578488"/>
                  <a:gd name="connsiteY1344" fmla="*/ 19061 h 470547"/>
                  <a:gd name="connsiteX1345" fmla="*/ 483052 w 578488"/>
                  <a:gd name="connsiteY1345" fmla="*/ 20380 h 470547"/>
                  <a:gd name="connsiteX1346" fmla="*/ 482687 w 578488"/>
                  <a:gd name="connsiteY1346" fmla="*/ 23797 h 470547"/>
                  <a:gd name="connsiteX1347" fmla="*/ 482091 w 578488"/>
                  <a:gd name="connsiteY1347" fmla="*/ 25693 h 470547"/>
                  <a:gd name="connsiteX1348" fmla="*/ 481711 w 578488"/>
                  <a:gd name="connsiteY1348" fmla="*/ 27676 h 470547"/>
                  <a:gd name="connsiteX1349" fmla="*/ 481735 w 578488"/>
                  <a:gd name="connsiteY1349" fmla="*/ 29424 h 470547"/>
                  <a:gd name="connsiteX1350" fmla="*/ 483527 w 578488"/>
                  <a:gd name="connsiteY1350" fmla="*/ 28958 h 470547"/>
                  <a:gd name="connsiteX1351" fmla="*/ 490675 w 578488"/>
                  <a:gd name="connsiteY1351" fmla="*/ 25377 h 470547"/>
                  <a:gd name="connsiteX1352" fmla="*/ 492486 w 578488"/>
                  <a:gd name="connsiteY1352" fmla="*/ 21493 h 470547"/>
                  <a:gd name="connsiteX1353" fmla="*/ 494166 w 578488"/>
                  <a:gd name="connsiteY1353" fmla="*/ 18577 h 470547"/>
                  <a:gd name="connsiteX1354" fmla="*/ 494972 w 578488"/>
                  <a:gd name="connsiteY1354" fmla="*/ 16055 h 470547"/>
                  <a:gd name="connsiteX1355" fmla="*/ 497751 w 578488"/>
                  <a:gd name="connsiteY1355" fmla="*/ 13663 h 470547"/>
                  <a:gd name="connsiteX1356" fmla="*/ 502994 w 578488"/>
                  <a:gd name="connsiteY1356" fmla="*/ 13645 h 470547"/>
                  <a:gd name="connsiteX1357" fmla="*/ 503197 w 578488"/>
                  <a:gd name="connsiteY1357" fmla="*/ 12704 h 470547"/>
                  <a:gd name="connsiteX1358" fmla="*/ 496859 w 578488"/>
                  <a:gd name="connsiteY1358" fmla="*/ 9377 h 470547"/>
                  <a:gd name="connsiteX1359" fmla="*/ 496112 w 578488"/>
                  <a:gd name="connsiteY1359" fmla="*/ 7877 h 470547"/>
                  <a:gd name="connsiteX1360" fmla="*/ 498243 w 578488"/>
                  <a:gd name="connsiteY1360" fmla="*/ 5879 h 470547"/>
                  <a:gd name="connsiteX1361" fmla="*/ 459651 w 578488"/>
                  <a:gd name="connsiteY1361" fmla="*/ 0 h 470547"/>
                  <a:gd name="connsiteX1362" fmla="*/ 465559 w 578488"/>
                  <a:gd name="connsiteY1362" fmla="*/ 1548 h 470547"/>
                  <a:gd name="connsiteX1363" fmla="*/ 467582 w 578488"/>
                  <a:gd name="connsiteY1363" fmla="*/ 1516 h 470547"/>
                  <a:gd name="connsiteX1364" fmla="*/ 470515 w 578488"/>
                  <a:gd name="connsiteY1364" fmla="*/ 4407 h 470547"/>
                  <a:gd name="connsiteX1365" fmla="*/ 472046 w 578488"/>
                  <a:gd name="connsiteY1365" fmla="*/ 4151 h 470547"/>
                  <a:gd name="connsiteX1366" fmla="*/ 471756 w 578488"/>
                  <a:gd name="connsiteY1366" fmla="*/ 5916 h 470547"/>
                  <a:gd name="connsiteX1367" fmla="*/ 468792 w 578488"/>
                  <a:gd name="connsiteY1367" fmla="*/ 6752 h 470547"/>
                  <a:gd name="connsiteX1368" fmla="*/ 464183 w 578488"/>
                  <a:gd name="connsiteY1368" fmla="*/ 7260 h 470547"/>
                  <a:gd name="connsiteX1369" fmla="*/ 463495 w 578488"/>
                  <a:gd name="connsiteY1369" fmla="*/ 7611 h 470547"/>
                  <a:gd name="connsiteX1370" fmla="*/ 459556 w 578488"/>
                  <a:gd name="connsiteY1370" fmla="*/ 7329 h 470547"/>
                  <a:gd name="connsiteX1371" fmla="*/ 457345 w 578488"/>
                  <a:gd name="connsiteY1371" fmla="*/ 4956 h 470547"/>
                  <a:gd name="connsiteX1372" fmla="*/ 453650 w 578488"/>
                  <a:gd name="connsiteY1372" fmla="*/ 4368 h 470547"/>
                  <a:gd name="connsiteX1373" fmla="*/ 453656 w 578488"/>
                  <a:gd name="connsiteY1373" fmla="*/ 3606 h 470547"/>
                  <a:gd name="connsiteX1374" fmla="*/ 456049 w 578488"/>
                  <a:gd name="connsiteY1374" fmla="*/ 1809 h 470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Lst>
                <a:rect l="l" t="t" r="r" b="b"/>
                <a:pathLst>
                  <a:path w="578488" h="470547">
                    <a:moveTo>
                      <a:pt x="4236" y="391131"/>
                    </a:moveTo>
                    <a:lnTo>
                      <a:pt x="5553" y="393229"/>
                    </a:lnTo>
                    <a:lnTo>
                      <a:pt x="6342" y="395934"/>
                    </a:lnTo>
                    <a:lnTo>
                      <a:pt x="6413" y="399875"/>
                    </a:lnTo>
                    <a:lnTo>
                      <a:pt x="4376" y="399577"/>
                    </a:lnTo>
                    <a:lnTo>
                      <a:pt x="3461" y="398066"/>
                    </a:lnTo>
                    <a:lnTo>
                      <a:pt x="3196" y="397101"/>
                    </a:lnTo>
                    <a:lnTo>
                      <a:pt x="3355" y="394818"/>
                    </a:lnTo>
                    <a:lnTo>
                      <a:pt x="2897" y="392461"/>
                    </a:lnTo>
                    <a:lnTo>
                      <a:pt x="3498" y="391290"/>
                    </a:lnTo>
                    <a:close/>
                    <a:moveTo>
                      <a:pt x="2573" y="366113"/>
                    </a:moveTo>
                    <a:lnTo>
                      <a:pt x="3852" y="367834"/>
                    </a:lnTo>
                    <a:lnTo>
                      <a:pt x="3530" y="369975"/>
                    </a:lnTo>
                    <a:lnTo>
                      <a:pt x="1572" y="370400"/>
                    </a:lnTo>
                    <a:lnTo>
                      <a:pt x="0" y="370038"/>
                    </a:lnTo>
                    <a:lnTo>
                      <a:pt x="561" y="366825"/>
                    </a:lnTo>
                    <a:lnTo>
                      <a:pt x="1384" y="366299"/>
                    </a:lnTo>
                    <a:close/>
                    <a:moveTo>
                      <a:pt x="72406" y="288176"/>
                    </a:moveTo>
                    <a:lnTo>
                      <a:pt x="73790" y="289555"/>
                    </a:lnTo>
                    <a:lnTo>
                      <a:pt x="73896" y="291823"/>
                    </a:lnTo>
                    <a:lnTo>
                      <a:pt x="73052" y="292828"/>
                    </a:lnTo>
                    <a:lnTo>
                      <a:pt x="70884" y="292852"/>
                    </a:lnTo>
                    <a:lnTo>
                      <a:pt x="68309" y="292314"/>
                    </a:lnTo>
                    <a:lnTo>
                      <a:pt x="66697" y="291172"/>
                    </a:lnTo>
                    <a:lnTo>
                      <a:pt x="66446" y="290164"/>
                    </a:lnTo>
                    <a:lnTo>
                      <a:pt x="69417" y="288910"/>
                    </a:lnTo>
                    <a:close/>
                    <a:moveTo>
                      <a:pt x="87688" y="276468"/>
                    </a:moveTo>
                    <a:lnTo>
                      <a:pt x="88672" y="277636"/>
                    </a:lnTo>
                    <a:lnTo>
                      <a:pt x="88798" y="279233"/>
                    </a:lnTo>
                    <a:lnTo>
                      <a:pt x="88172" y="280023"/>
                    </a:lnTo>
                    <a:lnTo>
                      <a:pt x="81190" y="281299"/>
                    </a:lnTo>
                    <a:lnTo>
                      <a:pt x="78655" y="281381"/>
                    </a:lnTo>
                    <a:lnTo>
                      <a:pt x="77129" y="280596"/>
                    </a:lnTo>
                    <a:lnTo>
                      <a:pt x="80758" y="279027"/>
                    </a:lnTo>
                    <a:lnTo>
                      <a:pt x="86455" y="277535"/>
                    </a:lnTo>
                    <a:lnTo>
                      <a:pt x="86997" y="276585"/>
                    </a:lnTo>
                    <a:close/>
                    <a:moveTo>
                      <a:pt x="137580" y="234750"/>
                    </a:moveTo>
                    <a:lnTo>
                      <a:pt x="140049" y="234842"/>
                    </a:lnTo>
                    <a:lnTo>
                      <a:pt x="142560" y="237291"/>
                    </a:lnTo>
                    <a:lnTo>
                      <a:pt x="142234" y="238798"/>
                    </a:lnTo>
                    <a:lnTo>
                      <a:pt x="141074" y="239795"/>
                    </a:lnTo>
                    <a:lnTo>
                      <a:pt x="138498" y="238994"/>
                    </a:lnTo>
                    <a:lnTo>
                      <a:pt x="133413" y="239613"/>
                    </a:lnTo>
                    <a:lnTo>
                      <a:pt x="131364" y="238638"/>
                    </a:lnTo>
                    <a:lnTo>
                      <a:pt x="132992" y="236741"/>
                    </a:lnTo>
                    <a:close/>
                    <a:moveTo>
                      <a:pt x="156473" y="208471"/>
                    </a:moveTo>
                    <a:lnTo>
                      <a:pt x="158617" y="208629"/>
                    </a:lnTo>
                    <a:lnTo>
                      <a:pt x="159300" y="209433"/>
                    </a:lnTo>
                    <a:lnTo>
                      <a:pt x="158520" y="211357"/>
                    </a:lnTo>
                    <a:lnTo>
                      <a:pt x="157058" y="212476"/>
                    </a:lnTo>
                    <a:lnTo>
                      <a:pt x="154327" y="212155"/>
                    </a:lnTo>
                    <a:lnTo>
                      <a:pt x="154035" y="211196"/>
                    </a:lnTo>
                    <a:lnTo>
                      <a:pt x="154815" y="209272"/>
                    </a:lnTo>
                    <a:close/>
                    <a:moveTo>
                      <a:pt x="175748" y="197328"/>
                    </a:moveTo>
                    <a:lnTo>
                      <a:pt x="176449" y="198048"/>
                    </a:lnTo>
                    <a:lnTo>
                      <a:pt x="175119" y="199065"/>
                    </a:lnTo>
                    <a:lnTo>
                      <a:pt x="170496" y="201327"/>
                    </a:lnTo>
                    <a:lnTo>
                      <a:pt x="168725" y="201432"/>
                    </a:lnTo>
                    <a:lnTo>
                      <a:pt x="168740" y="199939"/>
                    </a:lnTo>
                    <a:lnTo>
                      <a:pt x="169755" y="198582"/>
                    </a:lnTo>
                    <a:lnTo>
                      <a:pt x="171364" y="197674"/>
                    </a:lnTo>
                    <a:lnTo>
                      <a:pt x="173433" y="197432"/>
                    </a:lnTo>
                    <a:close/>
                    <a:moveTo>
                      <a:pt x="170891" y="190029"/>
                    </a:moveTo>
                    <a:lnTo>
                      <a:pt x="172956" y="191226"/>
                    </a:lnTo>
                    <a:lnTo>
                      <a:pt x="172996" y="193260"/>
                    </a:lnTo>
                    <a:lnTo>
                      <a:pt x="171973" y="195112"/>
                    </a:lnTo>
                    <a:lnTo>
                      <a:pt x="168514" y="196161"/>
                    </a:lnTo>
                    <a:lnTo>
                      <a:pt x="166467" y="196404"/>
                    </a:lnTo>
                    <a:lnTo>
                      <a:pt x="166808" y="194788"/>
                    </a:lnTo>
                    <a:lnTo>
                      <a:pt x="168464" y="193253"/>
                    </a:lnTo>
                    <a:lnTo>
                      <a:pt x="169099" y="192202"/>
                    </a:lnTo>
                    <a:lnTo>
                      <a:pt x="169429" y="190966"/>
                    </a:lnTo>
                    <a:close/>
                    <a:moveTo>
                      <a:pt x="182845" y="120497"/>
                    </a:moveTo>
                    <a:lnTo>
                      <a:pt x="184057" y="121330"/>
                    </a:lnTo>
                    <a:lnTo>
                      <a:pt x="183502" y="123106"/>
                    </a:lnTo>
                    <a:lnTo>
                      <a:pt x="183513" y="124862"/>
                    </a:lnTo>
                    <a:lnTo>
                      <a:pt x="182990" y="125692"/>
                    </a:lnTo>
                    <a:lnTo>
                      <a:pt x="180716" y="127984"/>
                    </a:lnTo>
                    <a:lnTo>
                      <a:pt x="177449" y="129987"/>
                    </a:lnTo>
                    <a:lnTo>
                      <a:pt x="178641" y="126329"/>
                    </a:lnTo>
                    <a:lnTo>
                      <a:pt x="180405" y="122620"/>
                    </a:lnTo>
                    <a:close/>
                    <a:moveTo>
                      <a:pt x="198678" y="112691"/>
                    </a:moveTo>
                    <a:lnTo>
                      <a:pt x="200641" y="113103"/>
                    </a:lnTo>
                    <a:lnTo>
                      <a:pt x="201956" y="113756"/>
                    </a:lnTo>
                    <a:lnTo>
                      <a:pt x="205392" y="113566"/>
                    </a:lnTo>
                    <a:lnTo>
                      <a:pt x="206080" y="113810"/>
                    </a:lnTo>
                    <a:lnTo>
                      <a:pt x="205592" y="114887"/>
                    </a:lnTo>
                    <a:lnTo>
                      <a:pt x="204100" y="116071"/>
                    </a:lnTo>
                    <a:lnTo>
                      <a:pt x="200969" y="116797"/>
                    </a:lnTo>
                    <a:lnTo>
                      <a:pt x="199561" y="118603"/>
                    </a:lnTo>
                    <a:lnTo>
                      <a:pt x="198553" y="119216"/>
                    </a:lnTo>
                    <a:lnTo>
                      <a:pt x="195849" y="119224"/>
                    </a:lnTo>
                    <a:lnTo>
                      <a:pt x="194254" y="119640"/>
                    </a:lnTo>
                    <a:lnTo>
                      <a:pt x="192291" y="121245"/>
                    </a:lnTo>
                    <a:lnTo>
                      <a:pt x="190721" y="120062"/>
                    </a:lnTo>
                    <a:lnTo>
                      <a:pt x="190283" y="120902"/>
                    </a:lnTo>
                    <a:lnTo>
                      <a:pt x="189997" y="122401"/>
                    </a:lnTo>
                    <a:lnTo>
                      <a:pt x="189125" y="122841"/>
                    </a:lnTo>
                    <a:lnTo>
                      <a:pt x="186413" y="123384"/>
                    </a:lnTo>
                    <a:lnTo>
                      <a:pt x="185752" y="119891"/>
                    </a:lnTo>
                    <a:lnTo>
                      <a:pt x="187000" y="118622"/>
                    </a:lnTo>
                    <a:lnTo>
                      <a:pt x="187978" y="117104"/>
                    </a:lnTo>
                    <a:lnTo>
                      <a:pt x="189477" y="116872"/>
                    </a:lnTo>
                    <a:lnTo>
                      <a:pt x="190820" y="116998"/>
                    </a:lnTo>
                    <a:lnTo>
                      <a:pt x="193237" y="113726"/>
                    </a:lnTo>
                    <a:lnTo>
                      <a:pt x="196547" y="112796"/>
                    </a:lnTo>
                    <a:close/>
                    <a:moveTo>
                      <a:pt x="227817" y="84536"/>
                    </a:moveTo>
                    <a:lnTo>
                      <a:pt x="228398" y="84693"/>
                    </a:lnTo>
                    <a:lnTo>
                      <a:pt x="229447" y="85561"/>
                    </a:lnTo>
                    <a:lnTo>
                      <a:pt x="230145" y="87049"/>
                    </a:lnTo>
                    <a:lnTo>
                      <a:pt x="233021" y="90942"/>
                    </a:lnTo>
                    <a:lnTo>
                      <a:pt x="234334" y="93213"/>
                    </a:lnTo>
                    <a:lnTo>
                      <a:pt x="233269" y="97497"/>
                    </a:lnTo>
                    <a:lnTo>
                      <a:pt x="230475" y="99655"/>
                    </a:lnTo>
                    <a:lnTo>
                      <a:pt x="226163" y="100039"/>
                    </a:lnTo>
                    <a:lnTo>
                      <a:pt x="223138" y="99860"/>
                    </a:lnTo>
                    <a:lnTo>
                      <a:pt x="221231" y="98822"/>
                    </a:lnTo>
                    <a:lnTo>
                      <a:pt x="220993" y="97657"/>
                    </a:lnTo>
                    <a:lnTo>
                      <a:pt x="219892" y="97313"/>
                    </a:lnTo>
                    <a:lnTo>
                      <a:pt x="216987" y="98809"/>
                    </a:lnTo>
                    <a:lnTo>
                      <a:pt x="214969" y="99011"/>
                    </a:lnTo>
                    <a:lnTo>
                      <a:pt x="212401" y="97851"/>
                    </a:lnTo>
                    <a:lnTo>
                      <a:pt x="211710" y="95995"/>
                    </a:lnTo>
                    <a:lnTo>
                      <a:pt x="214435" y="93665"/>
                    </a:lnTo>
                    <a:lnTo>
                      <a:pt x="215696" y="91852"/>
                    </a:lnTo>
                    <a:lnTo>
                      <a:pt x="218720" y="92012"/>
                    </a:lnTo>
                    <a:lnTo>
                      <a:pt x="219475" y="92576"/>
                    </a:lnTo>
                    <a:lnTo>
                      <a:pt x="221183" y="92928"/>
                    </a:lnTo>
                    <a:lnTo>
                      <a:pt x="222222" y="90744"/>
                    </a:lnTo>
                    <a:lnTo>
                      <a:pt x="221982" y="89232"/>
                    </a:lnTo>
                    <a:lnTo>
                      <a:pt x="222742" y="88181"/>
                    </a:lnTo>
                    <a:lnTo>
                      <a:pt x="226394" y="88938"/>
                    </a:lnTo>
                    <a:lnTo>
                      <a:pt x="226400" y="84826"/>
                    </a:lnTo>
                    <a:close/>
                    <a:moveTo>
                      <a:pt x="246910" y="73108"/>
                    </a:moveTo>
                    <a:lnTo>
                      <a:pt x="248739" y="73108"/>
                    </a:lnTo>
                    <a:lnTo>
                      <a:pt x="250540" y="74204"/>
                    </a:lnTo>
                    <a:lnTo>
                      <a:pt x="250216" y="76443"/>
                    </a:lnTo>
                    <a:lnTo>
                      <a:pt x="247515" y="80477"/>
                    </a:lnTo>
                    <a:lnTo>
                      <a:pt x="243513" y="83908"/>
                    </a:lnTo>
                    <a:lnTo>
                      <a:pt x="244001" y="86367"/>
                    </a:lnTo>
                    <a:lnTo>
                      <a:pt x="245595" y="88389"/>
                    </a:lnTo>
                    <a:lnTo>
                      <a:pt x="245986" y="91839"/>
                    </a:lnTo>
                    <a:lnTo>
                      <a:pt x="246083" y="95156"/>
                    </a:lnTo>
                    <a:lnTo>
                      <a:pt x="243049" y="99627"/>
                    </a:lnTo>
                    <a:lnTo>
                      <a:pt x="242378" y="101772"/>
                    </a:lnTo>
                    <a:lnTo>
                      <a:pt x="242643" y="102042"/>
                    </a:lnTo>
                    <a:lnTo>
                      <a:pt x="245656" y="98341"/>
                    </a:lnTo>
                    <a:lnTo>
                      <a:pt x="248994" y="97185"/>
                    </a:lnTo>
                    <a:lnTo>
                      <a:pt x="249201" y="95895"/>
                    </a:lnTo>
                    <a:lnTo>
                      <a:pt x="250495" y="94646"/>
                    </a:lnTo>
                    <a:lnTo>
                      <a:pt x="250348" y="92605"/>
                    </a:lnTo>
                    <a:lnTo>
                      <a:pt x="251006" y="90944"/>
                    </a:lnTo>
                    <a:lnTo>
                      <a:pt x="252708" y="90504"/>
                    </a:lnTo>
                    <a:lnTo>
                      <a:pt x="253771" y="89942"/>
                    </a:lnTo>
                    <a:lnTo>
                      <a:pt x="254950" y="89632"/>
                    </a:lnTo>
                    <a:lnTo>
                      <a:pt x="257079" y="90976"/>
                    </a:lnTo>
                    <a:lnTo>
                      <a:pt x="258284" y="92467"/>
                    </a:lnTo>
                    <a:lnTo>
                      <a:pt x="259780" y="95797"/>
                    </a:lnTo>
                    <a:lnTo>
                      <a:pt x="259158" y="99013"/>
                    </a:lnTo>
                    <a:lnTo>
                      <a:pt x="255150" y="101517"/>
                    </a:lnTo>
                    <a:lnTo>
                      <a:pt x="251965" y="102646"/>
                    </a:lnTo>
                    <a:lnTo>
                      <a:pt x="248748" y="105516"/>
                    </a:lnTo>
                    <a:lnTo>
                      <a:pt x="247131" y="107859"/>
                    </a:lnTo>
                    <a:lnTo>
                      <a:pt x="245742" y="108366"/>
                    </a:lnTo>
                    <a:lnTo>
                      <a:pt x="244863" y="108175"/>
                    </a:lnTo>
                    <a:lnTo>
                      <a:pt x="244082" y="107609"/>
                    </a:lnTo>
                    <a:lnTo>
                      <a:pt x="242451" y="107607"/>
                    </a:lnTo>
                    <a:lnTo>
                      <a:pt x="240657" y="109638"/>
                    </a:lnTo>
                    <a:lnTo>
                      <a:pt x="235239" y="111288"/>
                    </a:lnTo>
                    <a:lnTo>
                      <a:pt x="233114" y="110812"/>
                    </a:lnTo>
                    <a:lnTo>
                      <a:pt x="233017" y="108788"/>
                    </a:lnTo>
                    <a:lnTo>
                      <a:pt x="231749" y="108956"/>
                    </a:lnTo>
                    <a:lnTo>
                      <a:pt x="229719" y="111382"/>
                    </a:lnTo>
                    <a:lnTo>
                      <a:pt x="227733" y="112191"/>
                    </a:lnTo>
                    <a:lnTo>
                      <a:pt x="226398" y="112440"/>
                    </a:lnTo>
                    <a:lnTo>
                      <a:pt x="223947" y="111527"/>
                    </a:lnTo>
                    <a:lnTo>
                      <a:pt x="217359" y="115654"/>
                    </a:lnTo>
                    <a:lnTo>
                      <a:pt x="211181" y="116425"/>
                    </a:lnTo>
                    <a:lnTo>
                      <a:pt x="209147" y="115948"/>
                    </a:lnTo>
                    <a:lnTo>
                      <a:pt x="209140" y="113424"/>
                    </a:lnTo>
                    <a:lnTo>
                      <a:pt x="213133" y="110191"/>
                    </a:lnTo>
                    <a:lnTo>
                      <a:pt x="216407" y="107941"/>
                    </a:lnTo>
                    <a:lnTo>
                      <a:pt x="227672" y="106369"/>
                    </a:lnTo>
                    <a:lnTo>
                      <a:pt x="234688" y="99674"/>
                    </a:lnTo>
                    <a:lnTo>
                      <a:pt x="236383" y="92374"/>
                    </a:lnTo>
                    <a:lnTo>
                      <a:pt x="238042" y="89732"/>
                    </a:lnTo>
                    <a:lnTo>
                      <a:pt x="237262" y="88238"/>
                    </a:lnTo>
                    <a:lnTo>
                      <a:pt x="235375" y="87975"/>
                    </a:lnTo>
                    <a:lnTo>
                      <a:pt x="235260" y="85677"/>
                    </a:lnTo>
                    <a:lnTo>
                      <a:pt x="236245" y="83162"/>
                    </a:lnTo>
                    <a:lnTo>
                      <a:pt x="239927" y="79703"/>
                    </a:lnTo>
                    <a:lnTo>
                      <a:pt x="241972" y="78229"/>
                    </a:lnTo>
                    <a:lnTo>
                      <a:pt x="245304" y="74050"/>
                    </a:lnTo>
                    <a:close/>
                    <a:moveTo>
                      <a:pt x="280912" y="61606"/>
                    </a:moveTo>
                    <a:lnTo>
                      <a:pt x="283570" y="63847"/>
                    </a:lnTo>
                    <a:lnTo>
                      <a:pt x="284766" y="63162"/>
                    </a:lnTo>
                    <a:lnTo>
                      <a:pt x="287118" y="62907"/>
                    </a:lnTo>
                    <a:lnTo>
                      <a:pt x="288867" y="63693"/>
                    </a:lnTo>
                    <a:lnTo>
                      <a:pt x="290297" y="65116"/>
                    </a:lnTo>
                    <a:lnTo>
                      <a:pt x="291992" y="65181"/>
                    </a:lnTo>
                    <a:lnTo>
                      <a:pt x="293056" y="67038"/>
                    </a:lnTo>
                    <a:lnTo>
                      <a:pt x="293598" y="69452"/>
                    </a:lnTo>
                    <a:lnTo>
                      <a:pt x="292367" y="71253"/>
                    </a:lnTo>
                    <a:lnTo>
                      <a:pt x="290621" y="72068"/>
                    </a:lnTo>
                    <a:lnTo>
                      <a:pt x="290148" y="74189"/>
                    </a:lnTo>
                    <a:lnTo>
                      <a:pt x="290811" y="77154"/>
                    </a:lnTo>
                    <a:lnTo>
                      <a:pt x="286893" y="78170"/>
                    </a:lnTo>
                    <a:lnTo>
                      <a:pt x="282352" y="78622"/>
                    </a:lnTo>
                    <a:lnTo>
                      <a:pt x="280577" y="77205"/>
                    </a:lnTo>
                    <a:lnTo>
                      <a:pt x="276945" y="79802"/>
                    </a:lnTo>
                    <a:lnTo>
                      <a:pt x="273348" y="83842"/>
                    </a:lnTo>
                    <a:lnTo>
                      <a:pt x="271614" y="84317"/>
                    </a:lnTo>
                    <a:lnTo>
                      <a:pt x="271493" y="83039"/>
                    </a:lnTo>
                    <a:lnTo>
                      <a:pt x="268908" y="82156"/>
                    </a:lnTo>
                    <a:lnTo>
                      <a:pt x="265598" y="82105"/>
                    </a:lnTo>
                    <a:lnTo>
                      <a:pt x="265708" y="81158"/>
                    </a:lnTo>
                    <a:lnTo>
                      <a:pt x="266308" y="80489"/>
                    </a:lnTo>
                    <a:lnTo>
                      <a:pt x="269165" y="79496"/>
                    </a:lnTo>
                    <a:lnTo>
                      <a:pt x="269735" y="77447"/>
                    </a:lnTo>
                    <a:lnTo>
                      <a:pt x="269216" y="73784"/>
                    </a:lnTo>
                    <a:lnTo>
                      <a:pt x="269720" y="72004"/>
                    </a:lnTo>
                    <a:lnTo>
                      <a:pt x="269828" y="70773"/>
                    </a:lnTo>
                    <a:lnTo>
                      <a:pt x="271624" y="69332"/>
                    </a:lnTo>
                    <a:lnTo>
                      <a:pt x="277768" y="70009"/>
                    </a:lnTo>
                    <a:lnTo>
                      <a:pt x="278513" y="68633"/>
                    </a:lnTo>
                    <a:lnTo>
                      <a:pt x="278047" y="67767"/>
                    </a:lnTo>
                    <a:lnTo>
                      <a:pt x="274872" y="66249"/>
                    </a:lnTo>
                    <a:lnTo>
                      <a:pt x="275360" y="65227"/>
                    </a:lnTo>
                    <a:lnTo>
                      <a:pt x="277651" y="64313"/>
                    </a:lnTo>
                    <a:lnTo>
                      <a:pt x="279819" y="64195"/>
                    </a:lnTo>
                    <a:lnTo>
                      <a:pt x="280471" y="62647"/>
                    </a:lnTo>
                    <a:lnTo>
                      <a:pt x="280584" y="61973"/>
                    </a:lnTo>
                    <a:close/>
                    <a:moveTo>
                      <a:pt x="553617" y="49437"/>
                    </a:moveTo>
                    <a:lnTo>
                      <a:pt x="555344" y="49560"/>
                    </a:lnTo>
                    <a:lnTo>
                      <a:pt x="557091" y="50712"/>
                    </a:lnTo>
                    <a:lnTo>
                      <a:pt x="558466" y="52086"/>
                    </a:lnTo>
                    <a:lnTo>
                      <a:pt x="556277" y="53725"/>
                    </a:lnTo>
                    <a:lnTo>
                      <a:pt x="552077" y="54876"/>
                    </a:lnTo>
                    <a:lnTo>
                      <a:pt x="551591" y="53929"/>
                    </a:lnTo>
                    <a:lnTo>
                      <a:pt x="552513" y="52454"/>
                    </a:lnTo>
                    <a:close/>
                    <a:moveTo>
                      <a:pt x="350606" y="36555"/>
                    </a:moveTo>
                    <a:lnTo>
                      <a:pt x="353506" y="37006"/>
                    </a:lnTo>
                    <a:lnTo>
                      <a:pt x="354245" y="37564"/>
                    </a:lnTo>
                    <a:lnTo>
                      <a:pt x="353355" y="42154"/>
                    </a:lnTo>
                    <a:lnTo>
                      <a:pt x="352163" y="43074"/>
                    </a:lnTo>
                    <a:lnTo>
                      <a:pt x="350334" y="43450"/>
                    </a:lnTo>
                    <a:lnTo>
                      <a:pt x="349349" y="42879"/>
                    </a:lnTo>
                    <a:lnTo>
                      <a:pt x="347948" y="42504"/>
                    </a:lnTo>
                    <a:lnTo>
                      <a:pt x="346391" y="42676"/>
                    </a:lnTo>
                    <a:lnTo>
                      <a:pt x="345082" y="40989"/>
                    </a:lnTo>
                    <a:lnTo>
                      <a:pt x="345229" y="39572"/>
                    </a:lnTo>
                    <a:lnTo>
                      <a:pt x="347021" y="37649"/>
                    </a:lnTo>
                    <a:close/>
                    <a:moveTo>
                      <a:pt x="318716" y="35896"/>
                    </a:moveTo>
                    <a:lnTo>
                      <a:pt x="319528" y="38632"/>
                    </a:lnTo>
                    <a:lnTo>
                      <a:pt x="319653" y="43078"/>
                    </a:lnTo>
                    <a:lnTo>
                      <a:pt x="321614" y="45233"/>
                    </a:lnTo>
                    <a:lnTo>
                      <a:pt x="323350" y="45026"/>
                    </a:lnTo>
                    <a:lnTo>
                      <a:pt x="323873" y="44213"/>
                    </a:lnTo>
                    <a:lnTo>
                      <a:pt x="325058" y="43811"/>
                    </a:lnTo>
                    <a:lnTo>
                      <a:pt x="327453" y="44949"/>
                    </a:lnTo>
                    <a:lnTo>
                      <a:pt x="327110" y="46885"/>
                    </a:lnTo>
                    <a:lnTo>
                      <a:pt x="323795" y="49325"/>
                    </a:lnTo>
                    <a:lnTo>
                      <a:pt x="321416" y="52800"/>
                    </a:lnTo>
                    <a:lnTo>
                      <a:pt x="318371" y="53606"/>
                    </a:lnTo>
                    <a:lnTo>
                      <a:pt x="316907" y="53187"/>
                    </a:lnTo>
                    <a:lnTo>
                      <a:pt x="314186" y="55190"/>
                    </a:lnTo>
                    <a:lnTo>
                      <a:pt x="312005" y="57269"/>
                    </a:lnTo>
                    <a:lnTo>
                      <a:pt x="309744" y="59895"/>
                    </a:lnTo>
                    <a:lnTo>
                      <a:pt x="309606" y="61247"/>
                    </a:lnTo>
                    <a:lnTo>
                      <a:pt x="309254" y="62281"/>
                    </a:lnTo>
                    <a:lnTo>
                      <a:pt x="300973" y="63307"/>
                    </a:lnTo>
                    <a:lnTo>
                      <a:pt x="297962" y="63986"/>
                    </a:lnTo>
                    <a:lnTo>
                      <a:pt x="294773" y="63110"/>
                    </a:lnTo>
                    <a:lnTo>
                      <a:pt x="293262" y="61376"/>
                    </a:lnTo>
                    <a:lnTo>
                      <a:pt x="293747" y="60433"/>
                    </a:lnTo>
                    <a:lnTo>
                      <a:pt x="296930" y="60056"/>
                    </a:lnTo>
                    <a:lnTo>
                      <a:pt x="297032" y="58445"/>
                    </a:lnTo>
                    <a:lnTo>
                      <a:pt x="297837" y="57461"/>
                    </a:lnTo>
                    <a:lnTo>
                      <a:pt x="298867" y="56924"/>
                    </a:lnTo>
                    <a:lnTo>
                      <a:pt x="299625" y="54863"/>
                    </a:lnTo>
                    <a:lnTo>
                      <a:pt x="300884" y="54325"/>
                    </a:lnTo>
                    <a:lnTo>
                      <a:pt x="303231" y="54832"/>
                    </a:lnTo>
                    <a:lnTo>
                      <a:pt x="304814" y="53338"/>
                    </a:lnTo>
                    <a:lnTo>
                      <a:pt x="305706" y="53085"/>
                    </a:lnTo>
                    <a:lnTo>
                      <a:pt x="306805" y="54321"/>
                    </a:lnTo>
                    <a:lnTo>
                      <a:pt x="307334" y="52619"/>
                    </a:lnTo>
                    <a:lnTo>
                      <a:pt x="306805" y="51064"/>
                    </a:lnTo>
                    <a:lnTo>
                      <a:pt x="307082" y="50015"/>
                    </a:lnTo>
                    <a:lnTo>
                      <a:pt x="310117" y="47283"/>
                    </a:lnTo>
                    <a:lnTo>
                      <a:pt x="311431" y="45289"/>
                    </a:lnTo>
                    <a:lnTo>
                      <a:pt x="313320" y="44004"/>
                    </a:lnTo>
                    <a:lnTo>
                      <a:pt x="315140" y="44209"/>
                    </a:lnTo>
                    <a:lnTo>
                      <a:pt x="315669" y="42315"/>
                    </a:lnTo>
                    <a:lnTo>
                      <a:pt x="315140" y="40373"/>
                    </a:lnTo>
                    <a:lnTo>
                      <a:pt x="315341" y="39107"/>
                    </a:lnTo>
                    <a:lnTo>
                      <a:pt x="316948" y="36027"/>
                    </a:lnTo>
                    <a:close/>
                    <a:moveTo>
                      <a:pt x="329133" y="34857"/>
                    </a:moveTo>
                    <a:lnTo>
                      <a:pt x="330984" y="37118"/>
                    </a:lnTo>
                    <a:lnTo>
                      <a:pt x="332109" y="37583"/>
                    </a:lnTo>
                    <a:lnTo>
                      <a:pt x="333221" y="37294"/>
                    </a:lnTo>
                    <a:lnTo>
                      <a:pt x="334145" y="37705"/>
                    </a:lnTo>
                    <a:lnTo>
                      <a:pt x="335996" y="39794"/>
                    </a:lnTo>
                    <a:lnTo>
                      <a:pt x="337989" y="40615"/>
                    </a:lnTo>
                    <a:lnTo>
                      <a:pt x="338082" y="41666"/>
                    </a:lnTo>
                    <a:lnTo>
                      <a:pt x="336257" y="42690"/>
                    </a:lnTo>
                    <a:lnTo>
                      <a:pt x="333854" y="42997"/>
                    </a:lnTo>
                    <a:lnTo>
                      <a:pt x="331280" y="42641"/>
                    </a:lnTo>
                    <a:lnTo>
                      <a:pt x="330524" y="41332"/>
                    </a:lnTo>
                    <a:lnTo>
                      <a:pt x="329731" y="39157"/>
                    </a:lnTo>
                    <a:lnTo>
                      <a:pt x="327578" y="37023"/>
                    </a:lnTo>
                    <a:lnTo>
                      <a:pt x="327259" y="35152"/>
                    </a:lnTo>
                    <a:close/>
                    <a:moveTo>
                      <a:pt x="414550" y="21147"/>
                    </a:moveTo>
                    <a:lnTo>
                      <a:pt x="415263" y="22086"/>
                    </a:lnTo>
                    <a:lnTo>
                      <a:pt x="416068" y="23860"/>
                    </a:lnTo>
                    <a:lnTo>
                      <a:pt x="416480" y="25730"/>
                    </a:lnTo>
                    <a:lnTo>
                      <a:pt x="416636" y="27271"/>
                    </a:lnTo>
                    <a:lnTo>
                      <a:pt x="414573" y="29498"/>
                    </a:lnTo>
                    <a:lnTo>
                      <a:pt x="409821" y="32415"/>
                    </a:lnTo>
                    <a:lnTo>
                      <a:pt x="410093" y="33198"/>
                    </a:lnTo>
                    <a:lnTo>
                      <a:pt x="408448" y="33946"/>
                    </a:lnTo>
                    <a:lnTo>
                      <a:pt x="405981" y="34498"/>
                    </a:lnTo>
                    <a:lnTo>
                      <a:pt x="404679" y="33962"/>
                    </a:lnTo>
                    <a:lnTo>
                      <a:pt x="404859" y="31463"/>
                    </a:lnTo>
                    <a:lnTo>
                      <a:pt x="404466" y="30714"/>
                    </a:lnTo>
                    <a:lnTo>
                      <a:pt x="402593" y="31705"/>
                    </a:lnTo>
                    <a:lnTo>
                      <a:pt x="400646" y="30434"/>
                    </a:lnTo>
                    <a:lnTo>
                      <a:pt x="400643" y="29155"/>
                    </a:lnTo>
                    <a:lnTo>
                      <a:pt x="401157" y="28044"/>
                    </a:lnTo>
                    <a:lnTo>
                      <a:pt x="402958" y="26354"/>
                    </a:lnTo>
                    <a:lnTo>
                      <a:pt x="405964" y="25189"/>
                    </a:lnTo>
                    <a:lnTo>
                      <a:pt x="407946" y="25626"/>
                    </a:lnTo>
                    <a:close/>
                    <a:moveTo>
                      <a:pt x="419674" y="15922"/>
                    </a:moveTo>
                    <a:lnTo>
                      <a:pt x="420959" y="16643"/>
                    </a:lnTo>
                    <a:lnTo>
                      <a:pt x="421302" y="17247"/>
                    </a:lnTo>
                    <a:lnTo>
                      <a:pt x="423611" y="17839"/>
                    </a:lnTo>
                    <a:lnTo>
                      <a:pt x="426305" y="19805"/>
                    </a:lnTo>
                    <a:lnTo>
                      <a:pt x="424962" y="23137"/>
                    </a:lnTo>
                    <a:lnTo>
                      <a:pt x="420751" y="24733"/>
                    </a:lnTo>
                    <a:lnTo>
                      <a:pt x="418307" y="23358"/>
                    </a:lnTo>
                    <a:lnTo>
                      <a:pt x="417279" y="21949"/>
                    </a:lnTo>
                    <a:lnTo>
                      <a:pt x="417128" y="18816"/>
                    </a:lnTo>
                    <a:lnTo>
                      <a:pt x="417700" y="16908"/>
                    </a:lnTo>
                    <a:close/>
                    <a:moveTo>
                      <a:pt x="411209" y="12093"/>
                    </a:moveTo>
                    <a:lnTo>
                      <a:pt x="412202" y="13172"/>
                    </a:lnTo>
                    <a:lnTo>
                      <a:pt x="411769" y="14432"/>
                    </a:lnTo>
                    <a:lnTo>
                      <a:pt x="411021" y="15659"/>
                    </a:lnTo>
                    <a:lnTo>
                      <a:pt x="409209" y="16953"/>
                    </a:lnTo>
                    <a:lnTo>
                      <a:pt x="403969" y="22068"/>
                    </a:lnTo>
                    <a:lnTo>
                      <a:pt x="400889" y="22891"/>
                    </a:lnTo>
                    <a:lnTo>
                      <a:pt x="399914" y="23692"/>
                    </a:lnTo>
                    <a:lnTo>
                      <a:pt x="398683" y="24170"/>
                    </a:lnTo>
                    <a:lnTo>
                      <a:pt x="394856" y="23471"/>
                    </a:lnTo>
                    <a:lnTo>
                      <a:pt x="393736" y="24506"/>
                    </a:lnTo>
                    <a:lnTo>
                      <a:pt x="392678" y="25197"/>
                    </a:lnTo>
                    <a:lnTo>
                      <a:pt x="389907" y="25465"/>
                    </a:lnTo>
                    <a:lnTo>
                      <a:pt x="388281" y="25240"/>
                    </a:lnTo>
                    <a:lnTo>
                      <a:pt x="384081" y="23348"/>
                    </a:lnTo>
                    <a:lnTo>
                      <a:pt x="381582" y="21298"/>
                    </a:lnTo>
                    <a:lnTo>
                      <a:pt x="380229" y="19542"/>
                    </a:lnTo>
                    <a:lnTo>
                      <a:pt x="384109" y="19576"/>
                    </a:lnTo>
                    <a:lnTo>
                      <a:pt x="385493" y="19151"/>
                    </a:lnTo>
                    <a:lnTo>
                      <a:pt x="388095" y="19521"/>
                    </a:lnTo>
                    <a:lnTo>
                      <a:pt x="389658" y="17719"/>
                    </a:lnTo>
                    <a:lnTo>
                      <a:pt x="392969" y="17937"/>
                    </a:lnTo>
                    <a:lnTo>
                      <a:pt x="399324" y="16682"/>
                    </a:lnTo>
                    <a:lnTo>
                      <a:pt x="401656" y="17382"/>
                    </a:lnTo>
                    <a:lnTo>
                      <a:pt x="406988" y="13184"/>
                    </a:lnTo>
                    <a:lnTo>
                      <a:pt x="408657" y="13294"/>
                    </a:lnTo>
                    <a:close/>
                    <a:moveTo>
                      <a:pt x="504113" y="2056"/>
                    </a:moveTo>
                    <a:lnTo>
                      <a:pt x="507129" y="2479"/>
                    </a:lnTo>
                    <a:lnTo>
                      <a:pt x="508932" y="3348"/>
                    </a:lnTo>
                    <a:lnTo>
                      <a:pt x="516155" y="4009"/>
                    </a:lnTo>
                    <a:lnTo>
                      <a:pt x="521696" y="6744"/>
                    </a:lnTo>
                    <a:lnTo>
                      <a:pt x="521485" y="11012"/>
                    </a:lnTo>
                    <a:lnTo>
                      <a:pt x="520250" y="12793"/>
                    </a:lnTo>
                    <a:lnTo>
                      <a:pt x="519034" y="13889"/>
                    </a:lnTo>
                    <a:lnTo>
                      <a:pt x="511938" y="17118"/>
                    </a:lnTo>
                    <a:lnTo>
                      <a:pt x="510768" y="18708"/>
                    </a:lnTo>
                    <a:lnTo>
                      <a:pt x="512996" y="19257"/>
                    </a:lnTo>
                    <a:lnTo>
                      <a:pt x="517790" y="17649"/>
                    </a:lnTo>
                    <a:lnTo>
                      <a:pt x="519032" y="19108"/>
                    </a:lnTo>
                    <a:lnTo>
                      <a:pt x="517505" y="22756"/>
                    </a:lnTo>
                    <a:lnTo>
                      <a:pt x="517246" y="28220"/>
                    </a:lnTo>
                    <a:lnTo>
                      <a:pt x="516693" y="31401"/>
                    </a:lnTo>
                    <a:lnTo>
                      <a:pt x="516693" y="34298"/>
                    </a:lnTo>
                    <a:lnTo>
                      <a:pt x="517289" y="35851"/>
                    </a:lnTo>
                    <a:lnTo>
                      <a:pt x="519215" y="29687"/>
                    </a:lnTo>
                    <a:lnTo>
                      <a:pt x="519874" y="28105"/>
                    </a:lnTo>
                    <a:lnTo>
                      <a:pt x="522692" y="25777"/>
                    </a:lnTo>
                    <a:lnTo>
                      <a:pt x="523741" y="21079"/>
                    </a:lnTo>
                    <a:lnTo>
                      <a:pt x="526497" y="15427"/>
                    </a:lnTo>
                    <a:lnTo>
                      <a:pt x="529602" y="12136"/>
                    </a:lnTo>
                    <a:lnTo>
                      <a:pt x="531409" y="11232"/>
                    </a:lnTo>
                    <a:lnTo>
                      <a:pt x="537397" y="11362"/>
                    </a:lnTo>
                    <a:lnTo>
                      <a:pt x="539967" y="12602"/>
                    </a:lnTo>
                    <a:lnTo>
                      <a:pt x="542234" y="15355"/>
                    </a:lnTo>
                    <a:lnTo>
                      <a:pt x="543927" y="16453"/>
                    </a:lnTo>
                    <a:lnTo>
                      <a:pt x="549265" y="17621"/>
                    </a:lnTo>
                    <a:lnTo>
                      <a:pt x="551098" y="19084"/>
                    </a:lnTo>
                    <a:lnTo>
                      <a:pt x="551442" y="19955"/>
                    </a:lnTo>
                    <a:lnTo>
                      <a:pt x="552746" y="20128"/>
                    </a:lnTo>
                    <a:lnTo>
                      <a:pt x="556348" y="18048"/>
                    </a:lnTo>
                    <a:lnTo>
                      <a:pt x="558687" y="17703"/>
                    </a:lnTo>
                    <a:lnTo>
                      <a:pt x="562502" y="20944"/>
                    </a:lnTo>
                    <a:lnTo>
                      <a:pt x="561736" y="23340"/>
                    </a:lnTo>
                    <a:lnTo>
                      <a:pt x="561960" y="24100"/>
                    </a:lnTo>
                    <a:lnTo>
                      <a:pt x="566579" y="23946"/>
                    </a:lnTo>
                    <a:lnTo>
                      <a:pt x="570423" y="24885"/>
                    </a:lnTo>
                    <a:lnTo>
                      <a:pt x="577730" y="29778"/>
                    </a:lnTo>
                    <a:lnTo>
                      <a:pt x="578488" y="32061"/>
                    </a:lnTo>
                    <a:lnTo>
                      <a:pt x="578123" y="34824"/>
                    </a:lnTo>
                    <a:lnTo>
                      <a:pt x="567616" y="37866"/>
                    </a:lnTo>
                    <a:lnTo>
                      <a:pt x="563062" y="40768"/>
                    </a:lnTo>
                    <a:lnTo>
                      <a:pt x="555608" y="41887"/>
                    </a:lnTo>
                    <a:lnTo>
                      <a:pt x="530295" y="39947"/>
                    </a:lnTo>
                    <a:lnTo>
                      <a:pt x="530807" y="42044"/>
                    </a:lnTo>
                    <a:lnTo>
                      <a:pt x="548432" y="46625"/>
                    </a:lnTo>
                    <a:lnTo>
                      <a:pt x="549438" y="47931"/>
                    </a:lnTo>
                    <a:lnTo>
                      <a:pt x="548874" y="50679"/>
                    </a:lnTo>
                    <a:lnTo>
                      <a:pt x="548866" y="52881"/>
                    </a:lnTo>
                    <a:lnTo>
                      <a:pt x="549196" y="54381"/>
                    </a:lnTo>
                    <a:lnTo>
                      <a:pt x="550494" y="55779"/>
                    </a:lnTo>
                    <a:lnTo>
                      <a:pt x="552649" y="56436"/>
                    </a:lnTo>
                    <a:lnTo>
                      <a:pt x="557033" y="56090"/>
                    </a:lnTo>
                    <a:lnTo>
                      <a:pt x="559198" y="56841"/>
                    </a:lnTo>
                    <a:lnTo>
                      <a:pt x="560678" y="55726"/>
                    </a:lnTo>
                    <a:lnTo>
                      <a:pt x="561228" y="51977"/>
                    </a:lnTo>
                    <a:lnTo>
                      <a:pt x="562500" y="51147"/>
                    </a:lnTo>
                    <a:lnTo>
                      <a:pt x="564960" y="52236"/>
                    </a:lnTo>
                    <a:lnTo>
                      <a:pt x="566031" y="56242"/>
                    </a:lnTo>
                    <a:lnTo>
                      <a:pt x="566717" y="56657"/>
                    </a:lnTo>
                    <a:lnTo>
                      <a:pt x="567957" y="53800"/>
                    </a:lnTo>
                    <a:lnTo>
                      <a:pt x="570393" y="54006"/>
                    </a:lnTo>
                    <a:lnTo>
                      <a:pt x="573044" y="53768"/>
                    </a:lnTo>
                    <a:lnTo>
                      <a:pt x="576478" y="54250"/>
                    </a:lnTo>
                    <a:lnTo>
                      <a:pt x="577681" y="59427"/>
                    </a:lnTo>
                    <a:lnTo>
                      <a:pt x="577644" y="61230"/>
                    </a:lnTo>
                    <a:lnTo>
                      <a:pt x="577074" y="62978"/>
                    </a:lnTo>
                    <a:lnTo>
                      <a:pt x="576279" y="63871"/>
                    </a:lnTo>
                    <a:lnTo>
                      <a:pt x="574690" y="64260"/>
                    </a:lnTo>
                    <a:lnTo>
                      <a:pt x="570855" y="64101"/>
                    </a:lnTo>
                    <a:lnTo>
                      <a:pt x="565642" y="62058"/>
                    </a:lnTo>
                    <a:lnTo>
                      <a:pt x="562278" y="60133"/>
                    </a:lnTo>
                    <a:lnTo>
                      <a:pt x="561230" y="60052"/>
                    </a:lnTo>
                    <a:lnTo>
                      <a:pt x="560779" y="60286"/>
                    </a:lnTo>
                    <a:lnTo>
                      <a:pt x="561591" y="62220"/>
                    </a:lnTo>
                    <a:lnTo>
                      <a:pt x="561375" y="63701"/>
                    </a:lnTo>
                    <a:lnTo>
                      <a:pt x="560868" y="65313"/>
                    </a:lnTo>
                    <a:lnTo>
                      <a:pt x="560162" y="66774"/>
                    </a:lnTo>
                    <a:lnTo>
                      <a:pt x="559177" y="68002"/>
                    </a:lnTo>
                    <a:lnTo>
                      <a:pt x="557115" y="69580"/>
                    </a:lnTo>
                    <a:lnTo>
                      <a:pt x="553547" y="70830"/>
                    </a:lnTo>
                    <a:lnTo>
                      <a:pt x="543720" y="73260"/>
                    </a:lnTo>
                    <a:lnTo>
                      <a:pt x="542940" y="74333"/>
                    </a:lnTo>
                    <a:lnTo>
                      <a:pt x="539777" y="81084"/>
                    </a:lnTo>
                    <a:lnTo>
                      <a:pt x="538913" y="82073"/>
                    </a:lnTo>
                    <a:lnTo>
                      <a:pt x="537756" y="82910"/>
                    </a:lnTo>
                    <a:lnTo>
                      <a:pt x="534379" y="83995"/>
                    </a:lnTo>
                    <a:lnTo>
                      <a:pt x="532744" y="82497"/>
                    </a:lnTo>
                    <a:lnTo>
                      <a:pt x="531433" y="80230"/>
                    </a:lnTo>
                    <a:lnTo>
                      <a:pt x="531735" y="77980"/>
                    </a:lnTo>
                    <a:lnTo>
                      <a:pt x="535685" y="73656"/>
                    </a:lnTo>
                    <a:lnTo>
                      <a:pt x="539375" y="70586"/>
                    </a:lnTo>
                    <a:lnTo>
                      <a:pt x="540416" y="69522"/>
                    </a:lnTo>
                    <a:lnTo>
                      <a:pt x="542506" y="66432"/>
                    </a:lnTo>
                    <a:lnTo>
                      <a:pt x="538265" y="58655"/>
                    </a:lnTo>
                    <a:lnTo>
                      <a:pt x="530720" y="56294"/>
                    </a:lnTo>
                    <a:lnTo>
                      <a:pt x="522126" y="52702"/>
                    </a:lnTo>
                    <a:lnTo>
                      <a:pt x="518973" y="50783"/>
                    </a:lnTo>
                    <a:lnTo>
                      <a:pt x="514067" y="46826"/>
                    </a:lnTo>
                    <a:lnTo>
                      <a:pt x="510589" y="43266"/>
                    </a:lnTo>
                    <a:lnTo>
                      <a:pt x="507447" y="43140"/>
                    </a:lnTo>
                    <a:lnTo>
                      <a:pt x="503994" y="44035"/>
                    </a:lnTo>
                    <a:lnTo>
                      <a:pt x="498606" y="47285"/>
                    </a:lnTo>
                    <a:lnTo>
                      <a:pt x="495458" y="48918"/>
                    </a:lnTo>
                    <a:lnTo>
                      <a:pt x="493730" y="49400"/>
                    </a:lnTo>
                    <a:lnTo>
                      <a:pt x="493313" y="49471"/>
                    </a:lnTo>
                    <a:lnTo>
                      <a:pt x="489457" y="48546"/>
                    </a:lnTo>
                    <a:lnTo>
                      <a:pt x="485166" y="48351"/>
                    </a:lnTo>
                    <a:lnTo>
                      <a:pt x="481717" y="48617"/>
                    </a:lnTo>
                    <a:lnTo>
                      <a:pt x="480415" y="49063"/>
                    </a:lnTo>
                    <a:lnTo>
                      <a:pt x="475613" y="54309"/>
                    </a:lnTo>
                    <a:lnTo>
                      <a:pt x="472251" y="56954"/>
                    </a:lnTo>
                    <a:lnTo>
                      <a:pt x="470400" y="57864"/>
                    </a:lnTo>
                    <a:lnTo>
                      <a:pt x="469053" y="59393"/>
                    </a:lnTo>
                    <a:lnTo>
                      <a:pt x="467947" y="61904"/>
                    </a:lnTo>
                    <a:lnTo>
                      <a:pt x="465486" y="70594"/>
                    </a:lnTo>
                    <a:lnTo>
                      <a:pt x="463650" y="73863"/>
                    </a:lnTo>
                    <a:lnTo>
                      <a:pt x="463240" y="75858"/>
                    </a:lnTo>
                    <a:lnTo>
                      <a:pt x="463672" y="81895"/>
                    </a:lnTo>
                    <a:lnTo>
                      <a:pt x="463233" y="85229"/>
                    </a:lnTo>
                    <a:lnTo>
                      <a:pt x="460985" y="87977"/>
                    </a:lnTo>
                    <a:lnTo>
                      <a:pt x="459407" y="89213"/>
                    </a:lnTo>
                    <a:lnTo>
                      <a:pt x="457319" y="89467"/>
                    </a:lnTo>
                    <a:lnTo>
                      <a:pt x="454583" y="90168"/>
                    </a:lnTo>
                    <a:lnTo>
                      <a:pt x="452194" y="91756"/>
                    </a:lnTo>
                    <a:lnTo>
                      <a:pt x="450508" y="93919"/>
                    </a:lnTo>
                    <a:lnTo>
                      <a:pt x="448607" y="98760"/>
                    </a:lnTo>
                    <a:lnTo>
                      <a:pt x="445390" y="100541"/>
                    </a:lnTo>
                    <a:lnTo>
                      <a:pt x="442317" y="100033"/>
                    </a:lnTo>
                    <a:lnTo>
                      <a:pt x="440123" y="98251"/>
                    </a:lnTo>
                    <a:lnTo>
                      <a:pt x="435420" y="96871"/>
                    </a:lnTo>
                    <a:lnTo>
                      <a:pt x="431915" y="95991"/>
                    </a:lnTo>
                    <a:lnTo>
                      <a:pt x="427981" y="94089"/>
                    </a:lnTo>
                    <a:lnTo>
                      <a:pt x="424516" y="92640"/>
                    </a:lnTo>
                    <a:lnTo>
                      <a:pt x="421345" y="92352"/>
                    </a:lnTo>
                    <a:lnTo>
                      <a:pt x="419545" y="94184"/>
                    </a:lnTo>
                    <a:lnTo>
                      <a:pt x="418095" y="95901"/>
                    </a:lnTo>
                    <a:lnTo>
                      <a:pt x="412688" y="97296"/>
                    </a:lnTo>
                    <a:lnTo>
                      <a:pt x="409627" y="98399"/>
                    </a:lnTo>
                    <a:lnTo>
                      <a:pt x="405653" y="98645"/>
                    </a:lnTo>
                    <a:lnTo>
                      <a:pt x="404047" y="97422"/>
                    </a:lnTo>
                    <a:lnTo>
                      <a:pt x="398283" y="96615"/>
                    </a:lnTo>
                    <a:lnTo>
                      <a:pt x="391421" y="95656"/>
                    </a:lnTo>
                    <a:lnTo>
                      <a:pt x="389436" y="95670"/>
                    </a:lnTo>
                    <a:lnTo>
                      <a:pt x="388817" y="93482"/>
                    </a:lnTo>
                    <a:lnTo>
                      <a:pt x="386992" y="90423"/>
                    </a:lnTo>
                    <a:lnTo>
                      <a:pt x="382112" y="85126"/>
                    </a:lnTo>
                    <a:lnTo>
                      <a:pt x="380116" y="83253"/>
                    </a:lnTo>
                    <a:lnTo>
                      <a:pt x="376363" y="78851"/>
                    </a:lnTo>
                    <a:lnTo>
                      <a:pt x="371986" y="74329"/>
                    </a:lnTo>
                    <a:lnTo>
                      <a:pt x="371366" y="74217"/>
                    </a:lnTo>
                    <a:lnTo>
                      <a:pt x="368436" y="74065"/>
                    </a:lnTo>
                    <a:lnTo>
                      <a:pt x="364137" y="74214"/>
                    </a:lnTo>
                    <a:lnTo>
                      <a:pt x="361416" y="75242"/>
                    </a:lnTo>
                    <a:lnTo>
                      <a:pt x="359699" y="76533"/>
                    </a:lnTo>
                    <a:lnTo>
                      <a:pt x="359401" y="77604"/>
                    </a:lnTo>
                    <a:lnTo>
                      <a:pt x="361064" y="81713"/>
                    </a:lnTo>
                    <a:lnTo>
                      <a:pt x="360548" y="82736"/>
                    </a:lnTo>
                    <a:lnTo>
                      <a:pt x="359691" y="83228"/>
                    </a:lnTo>
                    <a:lnTo>
                      <a:pt x="355789" y="82077"/>
                    </a:lnTo>
                    <a:lnTo>
                      <a:pt x="351070" y="82153"/>
                    </a:lnTo>
                    <a:lnTo>
                      <a:pt x="349882" y="83418"/>
                    </a:lnTo>
                    <a:lnTo>
                      <a:pt x="347004" y="83556"/>
                    </a:lnTo>
                    <a:lnTo>
                      <a:pt x="338706" y="84037"/>
                    </a:lnTo>
                    <a:lnTo>
                      <a:pt x="342368" y="87389"/>
                    </a:lnTo>
                    <a:lnTo>
                      <a:pt x="343579" y="88730"/>
                    </a:lnTo>
                    <a:lnTo>
                      <a:pt x="343821" y="90698"/>
                    </a:lnTo>
                    <a:lnTo>
                      <a:pt x="343189" y="94352"/>
                    </a:lnTo>
                    <a:lnTo>
                      <a:pt x="341433" y="97469"/>
                    </a:lnTo>
                    <a:lnTo>
                      <a:pt x="339386" y="100001"/>
                    </a:lnTo>
                    <a:lnTo>
                      <a:pt x="335436" y="102509"/>
                    </a:lnTo>
                    <a:lnTo>
                      <a:pt x="341433" y="104984"/>
                    </a:lnTo>
                    <a:lnTo>
                      <a:pt x="337363" y="108323"/>
                    </a:lnTo>
                    <a:lnTo>
                      <a:pt x="335458" y="109623"/>
                    </a:lnTo>
                    <a:lnTo>
                      <a:pt x="333251" y="109399"/>
                    </a:lnTo>
                    <a:lnTo>
                      <a:pt x="329297" y="108244"/>
                    </a:lnTo>
                    <a:lnTo>
                      <a:pt x="319740" y="105452"/>
                    </a:lnTo>
                    <a:lnTo>
                      <a:pt x="315177" y="104401"/>
                    </a:lnTo>
                    <a:lnTo>
                      <a:pt x="311100" y="104079"/>
                    </a:lnTo>
                    <a:lnTo>
                      <a:pt x="308923" y="104120"/>
                    </a:lnTo>
                    <a:lnTo>
                      <a:pt x="300273" y="101727"/>
                    </a:lnTo>
                    <a:lnTo>
                      <a:pt x="298602" y="101995"/>
                    </a:lnTo>
                    <a:lnTo>
                      <a:pt x="295496" y="103032"/>
                    </a:lnTo>
                    <a:lnTo>
                      <a:pt x="295153" y="105358"/>
                    </a:lnTo>
                    <a:lnTo>
                      <a:pt x="295349" y="111135"/>
                    </a:lnTo>
                    <a:lnTo>
                      <a:pt x="295807" y="115572"/>
                    </a:lnTo>
                    <a:lnTo>
                      <a:pt x="294665" y="118133"/>
                    </a:lnTo>
                    <a:lnTo>
                      <a:pt x="293520" y="119869"/>
                    </a:lnTo>
                    <a:lnTo>
                      <a:pt x="290059" y="124542"/>
                    </a:lnTo>
                    <a:lnTo>
                      <a:pt x="282277" y="121367"/>
                    </a:lnTo>
                    <a:lnTo>
                      <a:pt x="276967" y="119261"/>
                    </a:lnTo>
                    <a:lnTo>
                      <a:pt x="273559" y="122064"/>
                    </a:lnTo>
                    <a:lnTo>
                      <a:pt x="265004" y="127192"/>
                    </a:lnTo>
                    <a:lnTo>
                      <a:pt x="260624" y="137276"/>
                    </a:lnTo>
                    <a:lnTo>
                      <a:pt x="260372" y="137605"/>
                    </a:lnTo>
                    <a:lnTo>
                      <a:pt x="257785" y="140161"/>
                    </a:lnTo>
                    <a:lnTo>
                      <a:pt x="254468" y="141334"/>
                    </a:lnTo>
                    <a:lnTo>
                      <a:pt x="251957" y="141914"/>
                    </a:lnTo>
                    <a:lnTo>
                      <a:pt x="250495" y="144897"/>
                    </a:lnTo>
                    <a:lnTo>
                      <a:pt x="253902" y="149167"/>
                    </a:lnTo>
                    <a:lnTo>
                      <a:pt x="255651" y="151417"/>
                    </a:lnTo>
                    <a:lnTo>
                      <a:pt x="257280" y="155042"/>
                    </a:lnTo>
                    <a:lnTo>
                      <a:pt x="256979" y="157347"/>
                    </a:lnTo>
                    <a:lnTo>
                      <a:pt x="256599" y="158780"/>
                    </a:lnTo>
                    <a:lnTo>
                      <a:pt x="252933" y="161708"/>
                    </a:lnTo>
                    <a:lnTo>
                      <a:pt x="245116" y="169424"/>
                    </a:lnTo>
                    <a:lnTo>
                      <a:pt x="237882" y="177449"/>
                    </a:lnTo>
                    <a:lnTo>
                      <a:pt x="234917" y="179747"/>
                    </a:lnTo>
                    <a:lnTo>
                      <a:pt x="236262" y="186523"/>
                    </a:lnTo>
                    <a:lnTo>
                      <a:pt x="233855" y="188504"/>
                    </a:lnTo>
                    <a:lnTo>
                      <a:pt x="228955" y="190744"/>
                    </a:lnTo>
                    <a:lnTo>
                      <a:pt x="226450" y="191608"/>
                    </a:lnTo>
                    <a:lnTo>
                      <a:pt x="223751" y="192114"/>
                    </a:lnTo>
                    <a:lnTo>
                      <a:pt x="215465" y="193008"/>
                    </a:lnTo>
                    <a:lnTo>
                      <a:pt x="216940" y="200220"/>
                    </a:lnTo>
                    <a:lnTo>
                      <a:pt x="217497" y="203404"/>
                    </a:lnTo>
                    <a:lnTo>
                      <a:pt x="217484" y="205291"/>
                    </a:lnTo>
                    <a:lnTo>
                      <a:pt x="216627" y="207126"/>
                    </a:lnTo>
                    <a:lnTo>
                      <a:pt x="215603" y="210635"/>
                    </a:lnTo>
                    <a:lnTo>
                      <a:pt x="214059" y="223129"/>
                    </a:lnTo>
                    <a:lnTo>
                      <a:pt x="212878" y="224469"/>
                    </a:lnTo>
                    <a:lnTo>
                      <a:pt x="211246" y="227840"/>
                    </a:lnTo>
                    <a:lnTo>
                      <a:pt x="205999" y="235919"/>
                    </a:lnTo>
                    <a:lnTo>
                      <a:pt x="201790" y="241272"/>
                    </a:lnTo>
                    <a:lnTo>
                      <a:pt x="195720" y="248960"/>
                    </a:lnTo>
                    <a:lnTo>
                      <a:pt x="200656" y="251381"/>
                    </a:lnTo>
                    <a:lnTo>
                      <a:pt x="205169" y="253145"/>
                    </a:lnTo>
                    <a:lnTo>
                      <a:pt x="206104" y="255857"/>
                    </a:lnTo>
                    <a:lnTo>
                      <a:pt x="206726" y="260380"/>
                    </a:lnTo>
                    <a:lnTo>
                      <a:pt x="206575" y="263453"/>
                    </a:lnTo>
                    <a:lnTo>
                      <a:pt x="204852" y="266213"/>
                    </a:lnTo>
                    <a:lnTo>
                      <a:pt x="203513" y="268148"/>
                    </a:lnTo>
                    <a:lnTo>
                      <a:pt x="202580" y="269091"/>
                    </a:lnTo>
                    <a:lnTo>
                      <a:pt x="196171" y="268152"/>
                    </a:lnTo>
                    <a:lnTo>
                      <a:pt x="187966" y="266945"/>
                    </a:lnTo>
                    <a:lnTo>
                      <a:pt x="185841" y="266934"/>
                    </a:lnTo>
                    <a:lnTo>
                      <a:pt x="181066" y="267803"/>
                    </a:lnTo>
                    <a:lnTo>
                      <a:pt x="176758" y="269586"/>
                    </a:lnTo>
                    <a:lnTo>
                      <a:pt x="174487" y="271088"/>
                    </a:lnTo>
                    <a:lnTo>
                      <a:pt x="173878" y="271685"/>
                    </a:lnTo>
                    <a:lnTo>
                      <a:pt x="171008" y="275099"/>
                    </a:lnTo>
                    <a:lnTo>
                      <a:pt x="165905" y="281156"/>
                    </a:lnTo>
                    <a:lnTo>
                      <a:pt x="163102" y="283795"/>
                    </a:lnTo>
                    <a:lnTo>
                      <a:pt x="163919" y="287426"/>
                    </a:lnTo>
                    <a:lnTo>
                      <a:pt x="159226" y="294429"/>
                    </a:lnTo>
                    <a:lnTo>
                      <a:pt x="162295" y="301478"/>
                    </a:lnTo>
                    <a:lnTo>
                      <a:pt x="162426" y="301709"/>
                    </a:lnTo>
                    <a:lnTo>
                      <a:pt x="164052" y="304551"/>
                    </a:lnTo>
                    <a:lnTo>
                      <a:pt x="162347" y="306381"/>
                    </a:lnTo>
                    <a:lnTo>
                      <a:pt x="161630" y="307364"/>
                    </a:lnTo>
                    <a:lnTo>
                      <a:pt x="161873" y="310603"/>
                    </a:lnTo>
                    <a:lnTo>
                      <a:pt x="162321" y="314217"/>
                    </a:lnTo>
                    <a:lnTo>
                      <a:pt x="161923" y="316334"/>
                    </a:lnTo>
                    <a:lnTo>
                      <a:pt x="161761" y="318682"/>
                    </a:lnTo>
                    <a:lnTo>
                      <a:pt x="165940" y="329208"/>
                    </a:lnTo>
                    <a:lnTo>
                      <a:pt x="165892" y="331669"/>
                    </a:lnTo>
                    <a:lnTo>
                      <a:pt x="165685" y="333254"/>
                    </a:lnTo>
                    <a:lnTo>
                      <a:pt x="164396" y="339764"/>
                    </a:lnTo>
                    <a:lnTo>
                      <a:pt x="162664" y="348480"/>
                    </a:lnTo>
                    <a:lnTo>
                      <a:pt x="165687" y="350764"/>
                    </a:lnTo>
                    <a:lnTo>
                      <a:pt x="169993" y="353492"/>
                    </a:lnTo>
                    <a:lnTo>
                      <a:pt x="172409" y="354565"/>
                    </a:lnTo>
                    <a:lnTo>
                      <a:pt x="175979" y="357800"/>
                    </a:lnTo>
                    <a:lnTo>
                      <a:pt x="178704" y="360956"/>
                    </a:lnTo>
                    <a:lnTo>
                      <a:pt x="178326" y="363049"/>
                    </a:lnTo>
                    <a:lnTo>
                      <a:pt x="177542" y="365356"/>
                    </a:lnTo>
                    <a:lnTo>
                      <a:pt x="176395" y="366968"/>
                    </a:lnTo>
                    <a:lnTo>
                      <a:pt x="175322" y="369179"/>
                    </a:lnTo>
                    <a:lnTo>
                      <a:pt x="174841" y="370806"/>
                    </a:lnTo>
                    <a:lnTo>
                      <a:pt x="174331" y="371244"/>
                    </a:lnTo>
                    <a:lnTo>
                      <a:pt x="169568" y="371422"/>
                    </a:lnTo>
                    <a:lnTo>
                      <a:pt x="167049" y="372037"/>
                    </a:lnTo>
                    <a:lnTo>
                      <a:pt x="165732" y="372726"/>
                    </a:lnTo>
                    <a:lnTo>
                      <a:pt x="166186" y="376434"/>
                    </a:lnTo>
                    <a:lnTo>
                      <a:pt x="169075" y="383209"/>
                    </a:lnTo>
                    <a:lnTo>
                      <a:pt x="171474" y="388013"/>
                    </a:lnTo>
                    <a:lnTo>
                      <a:pt x="172245" y="391175"/>
                    </a:lnTo>
                    <a:lnTo>
                      <a:pt x="171453" y="394375"/>
                    </a:lnTo>
                    <a:lnTo>
                      <a:pt x="170634" y="396012"/>
                    </a:lnTo>
                    <a:lnTo>
                      <a:pt x="170608" y="398214"/>
                    </a:lnTo>
                    <a:lnTo>
                      <a:pt x="169978" y="402590"/>
                    </a:lnTo>
                    <a:lnTo>
                      <a:pt x="168118" y="404799"/>
                    </a:lnTo>
                    <a:lnTo>
                      <a:pt x="165685" y="407204"/>
                    </a:lnTo>
                    <a:lnTo>
                      <a:pt x="162971" y="408999"/>
                    </a:lnTo>
                    <a:lnTo>
                      <a:pt x="160818" y="409503"/>
                    </a:lnTo>
                    <a:lnTo>
                      <a:pt x="158969" y="409711"/>
                    </a:lnTo>
                    <a:lnTo>
                      <a:pt x="157728" y="410622"/>
                    </a:lnTo>
                    <a:lnTo>
                      <a:pt x="156602" y="413299"/>
                    </a:lnTo>
                    <a:lnTo>
                      <a:pt x="155564" y="416106"/>
                    </a:lnTo>
                    <a:lnTo>
                      <a:pt x="152169" y="419553"/>
                    </a:lnTo>
                    <a:lnTo>
                      <a:pt x="152260" y="420752"/>
                    </a:lnTo>
                    <a:lnTo>
                      <a:pt x="153553" y="424829"/>
                    </a:lnTo>
                    <a:lnTo>
                      <a:pt x="154765" y="429460"/>
                    </a:lnTo>
                    <a:lnTo>
                      <a:pt x="153741" y="433781"/>
                    </a:lnTo>
                    <a:lnTo>
                      <a:pt x="152865" y="438308"/>
                    </a:lnTo>
                    <a:lnTo>
                      <a:pt x="151329" y="441320"/>
                    </a:lnTo>
                    <a:lnTo>
                      <a:pt x="149135" y="442395"/>
                    </a:lnTo>
                    <a:lnTo>
                      <a:pt x="147524" y="441858"/>
                    </a:lnTo>
                    <a:lnTo>
                      <a:pt x="145702" y="437727"/>
                    </a:lnTo>
                    <a:lnTo>
                      <a:pt x="145661" y="436776"/>
                    </a:lnTo>
                    <a:lnTo>
                      <a:pt x="145207" y="435511"/>
                    </a:lnTo>
                    <a:lnTo>
                      <a:pt x="140038" y="434250"/>
                    </a:lnTo>
                    <a:lnTo>
                      <a:pt x="139124" y="434296"/>
                    </a:lnTo>
                    <a:lnTo>
                      <a:pt x="137092" y="433557"/>
                    </a:lnTo>
                    <a:lnTo>
                      <a:pt x="135901" y="433348"/>
                    </a:lnTo>
                    <a:lnTo>
                      <a:pt x="133456" y="432921"/>
                    </a:lnTo>
                    <a:lnTo>
                      <a:pt x="131424" y="429261"/>
                    </a:lnTo>
                    <a:lnTo>
                      <a:pt x="129265" y="426212"/>
                    </a:lnTo>
                    <a:lnTo>
                      <a:pt x="128958" y="424936"/>
                    </a:lnTo>
                    <a:lnTo>
                      <a:pt x="129032" y="419218"/>
                    </a:lnTo>
                    <a:lnTo>
                      <a:pt x="128371" y="416670"/>
                    </a:lnTo>
                    <a:lnTo>
                      <a:pt x="128168" y="413889"/>
                    </a:lnTo>
                    <a:lnTo>
                      <a:pt x="126809" y="416151"/>
                    </a:lnTo>
                    <a:lnTo>
                      <a:pt x="127598" y="419723"/>
                    </a:lnTo>
                    <a:lnTo>
                      <a:pt x="125922" y="421220"/>
                    </a:lnTo>
                    <a:lnTo>
                      <a:pt x="123808" y="421947"/>
                    </a:lnTo>
                    <a:lnTo>
                      <a:pt x="124007" y="424035"/>
                    </a:lnTo>
                    <a:lnTo>
                      <a:pt x="124875" y="424430"/>
                    </a:lnTo>
                    <a:lnTo>
                      <a:pt x="125056" y="426595"/>
                    </a:lnTo>
                    <a:lnTo>
                      <a:pt x="124542" y="429796"/>
                    </a:lnTo>
                    <a:lnTo>
                      <a:pt x="120381" y="436895"/>
                    </a:lnTo>
                    <a:lnTo>
                      <a:pt x="119541" y="437657"/>
                    </a:lnTo>
                    <a:lnTo>
                      <a:pt x="118971" y="438614"/>
                    </a:lnTo>
                    <a:lnTo>
                      <a:pt x="116842" y="437978"/>
                    </a:lnTo>
                    <a:lnTo>
                      <a:pt x="114110" y="439950"/>
                    </a:lnTo>
                    <a:lnTo>
                      <a:pt x="111523" y="440266"/>
                    </a:lnTo>
                    <a:lnTo>
                      <a:pt x="110586" y="438035"/>
                    </a:lnTo>
                    <a:lnTo>
                      <a:pt x="106936" y="435079"/>
                    </a:lnTo>
                    <a:lnTo>
                      <a:pt x="105213" y="435245"/>
                    </a:lnTo>
                    <a:lnTo>
                      <a:pt x="106760" y="436704"/>
                    </a:lnTo>
                    <a:lnTo>
                      <a:pt x="108284" y="438599"/>
                    </a:lnTo>
                    <a:lnTo>
                      <a:pt x="107418" y="439853"/>
                    </a:lnTo>
                    <a:lnTo>
                      <a:pt x="106567" y="440671"/>
                    </a:lnTo>
                    <a:lnTo>
                      <a:pt x="105077" y="441095"/>
                    </a:lnTo>
                    <a:lnTo>
                      <a:pt x="99746" y="443570"/>
                    </a:lnTo>
                    <a:lnTo>
                      <a:pt x="101644" y="445231"/>
                    </a:lnTo>
                    <a:lnTo>
                      <a:pt x="100033" y="447116"/>
                    </a:lnTo>
                    <a:lnTo>
                      <a:pt x="98170" y="447393"/>
                    </a:lnTo>
                    <a:lnTo>
                      <a:pt x="97176" y="448273"/>
                    </a:lnTo>
                    <a:lnTo>
                      <a:pt x="96831" y="449467"/>
                    </a:lnTo>
                    <a:lnTo>
                      <a:pt x="91309" y="452866"/>
                    </a:lnTo>
                    <a:lnTo>
                      <a:pt x="82309" y="461559"/>
                    </a:lnTo>
                    <a:lnTo>
                      <a:pt x="77684" y="464009"/>
                    </a:lnTo>
                    <a:lnTo>
                      <a:pt x="74453" y="466554"/>
                    </a:lnTo>
                    <a:lnTo>
                      <a:pt x="71607" y="466491"/>
                    </a:lnTo>
                    <a:lnTo>
                      <a:pt x="68029" y="468652"/>
                    </a:lnTo>
                    <a:lnTo>
                      <a:pt x="58970" y="470547"/>
                    </a:lnTo>
                    <a:lnTo>
                      <a:pt x="52961" y="469690"/>
                    </a:lnTo>
                    <a:lnTo>
                      <a:pt x="48776" y="470442"/>
                    </a:lnTo>
                    <a:lnTo>
                      <a:pt x="46532" y="468957"/>
                    </a:lnTo>
                    <a:lnTo>
                      <a:pt x="46241" y="467936"/>
                    </a:lnTo>
                    <a:lnTo>
                      <a:pt x="46353" y="467343"/>
                    </a:lnTo>
                    <a:lnTo>
                      <a:pt x="46729" y="466632"/>
                    </a:lnTo>
                    <a:lnTo>
                      <a:pt x="45949" y="466380"/>
                    </a:lnTo>
                    <a:lnTo>
                      <a:pt x="44308" y="466257"/>
                    </a:lnTo>
                    <a:lnTo>
                      <a:pt x="43606" y="466974"/>
                    </a:lnTo>
                    <a:lnTo>
                      <a:pt x="43511" y="468602"/>
                    </a:lnTo>
                    <a:lnTo>
                      <a:pt x="42730" y="469027"/>
                    </a:lnTo>
                    <a:lnTo>
                      <a:pt x="39613" y="468096"/>
                    </a:lnTo>
                    <a:lnTo>
                      <a:pt x="38830" y="467257"/>
                    </a:lnTo>
                    <a:lnTo>
                      <a:pt x="39950" y="465556"/>
                    </a:lnTo>
                    <a:lnTo>
                      <a:pt x="41868" y="464023"/>
                    </a:lnTo>
                    <a:lnTo>
                      <a:pt x="41520" y="463709"/>
                    </a:lnTo>
                    <a:lnTo>
                      <a:pt x="41147" y="462777"/>
                    </a:lnTo>
                    <a:lnTo>
                      <a:pt x="40211" y="462659"/>
                    </a:lnTo>
                    <a:lnTo>
                      <a:pt x="37424" y="462884"/>
                    </a:lnTo>
                    <a:lnTo>
                      <a:pt x="35159" y="462609"/>
                    </a:lnTo>
                    <a:lnTo>
                      <a:pt x="27765" y="459156"/>
                    </a:lnTo>
                    <a:lnTo>
                      <a:pt x="26038" y="457312"/>
                    </a:lnTo>
                    <a:lnTo>
                      <a:pt x="20073" y="454363"/>
                    </a:lnTo>
                    <a:lnTo>
                      <a:pt x="17400" y="451234"/>
                    </a:lnTo>
                    <a:lnTo>
                      <a:pt x="15882" y="447798"/>
                    </a:lnTo>
                    <a:lnTo>
                      <a:pt x="15996" y="444680"/>
                    </a:lnTo>
                    <a:lnTo>
                      <a:pt x="16728" y="439723"/>
                    </a:lnTo>
                    <a:lnTo>
                      <a:pt x="17981" y="438496"/>
                    </a:lnTo>
                    <a:lnTo>
                      <a:pt x="23334" y="440234"/>
                    </a:lnTo>
                    <a:lnTo>
                      <a:pt x="28745" y="443134"/>
                    </a:lnTo>
                    <a:lnTo>
                      <a:pt x="29592" y="442991"/>
                    </a:lnTo>
                    <a:lnTo>
                      <a:pt x="31291" y="440715"/>
                    </a:lnTo>
                    <a:lnTo>
                      <a:pt x="34589" y="438885"/>
                    </a:lnTo>
                    <a:lnTo>
                      <a:pt x="33656" y="438380"/>
                    </a:lnTo>
                    <a:lnTo>
                      <a:pt x="28754" y="440479"/>
                    </a:lnTo>
                    <a:lnTo>
                      <a:pt x="26931" y="439316"/>
                    </a:lnTo>
                    <a:lnTo>
                      <a:pt x="24105" y="436946"/>
                    </a:lnTo>
                    <a:lnTo>
                      <a:pt x="24105" y="435725"/>
                    </a:lnTo>
                    <a:lnTo>
                      <a:pt x="25422" y="434503"/>
                    </a:lnTo>
                    <a:lnTo>
                      <a:pt x="25860" y="432849"/>
                    </a:lnTo>
                    <a:lnTo>
                      <a:pt x="25169" y="431287"/>
                    </a:lnTo>
                    <a:lnTo>
                      <a:pt x="25491" y="429160"/>
                    </a:lnTo>
                    <a:lnTo>
                      <a:pt x="27677" y="426901"/>
                    </a:lnTo>
                    <a:lnTo>
                      <a:pt x="30954" y="424611"/>
                    </a:lnTo>
                    <a:lnTo>
                      <a:pt x="33315" y="422399"/>
                    </a:lnTo>
                    <a:lnTo>
                      <a:pt x="35740" y="421036"/>
                    </a:lnTo>
                    <a:lnTo>
                      <a:pt x="35487" y="420581"/>
                    </a:lnTo>
                    <a:lnTo>
                      <a:pt x="32714" y="421449"/>
                    </a:lnTo>
                    <a:lnTo>
                      <a:pt x="30062" y="422921"/>
                    </a:lnTo>
                    <a:lnTo>
                      <a:pt x="26940" y="425385"/>
                    </a:lnTo>
                    <a:lnTo>
                      <a:pt x="23133" y="427381"/>
                    </a:lnTo>
                    <a:lnTo>
                      <a:pt x="20319" y="428155"/>
                    </a:lnTo>
                    <a:lnTo>
                      <a:pt x="18978" y="428795"/>
                    </a:lnTo>
                    <a:lnTo>
                      <a:pt x="16916" y="429417"/>
                    </a:lnTo>
                    <a:lnTo>
                      <a:pt x="14783" y="432273"/>
                    </a:lnTo>
                    <a:lnTo>
                      <a:pt x="12455" y="433495"/>
                    </a:lnTo>
                    <a:lnTo>
                      <a:pt x="8274" y="433619"/>
                    </a:lnTo>
                    <a:lnTo>
                      <a:pt x="7355" y="431533"/>
                    </a:lnTo>
                    <a:lnTo>
                      <a:pt x="8535" y="424101"/>
                    </a:lnTo>
                    <a:lnTo>
                      <a:pt x="9799" y="420472"/>
                    </a:lnTo>
                    <a:lnTo>
                      <a:pt x="11185" y="417901"/>
                    </a:lnTo>
                    <a:lnTo>
                      <a:pt x="13366" y="417468"/>
                    </a:lnTo>
                    <a:lnTo>
                      <a:pt x="14891" y="415582"/>
                    </a:lnTo>
                    <a:lnTo>
                      <a:pt x="16156" y="415582"/>
                    </a:lnTo>
                    <a:lnTo>
                      <a:pt x="17257" y="416453"/>
                    </a:lnTo>
                    <a:lnTo>
                      <a:pt x="21518" y="417297"/>
                    </a:lnTo>
                    <a:lnTo>
                      <a:pt x="23621" y="414895"/>
                    </a:lnTo>
                    <a:lnTo>
                      <a:pt x="26357" y="414543"/>
                    </a:lnTo>
                    <a:lnTo>
                      <a:pt x="31345" y="412116"/>
                    </a:lnTo>
                    <a:lnTo>
                      <a:pt x="31241" y="411674"/>
                    </a:lnTo>
                    <a:lnTo>
                      <a:pt x="27866" y="412208"/>
                    </a:lnTo>
                    <a:lnTo>
                      <a:pt x="25819" y="412287"/>
                    </a:lnTo>
                    <a:lnTo>
                      <a:pt x="22885" y="412896"/>
                    </a:lnTo>
                    <a:lnTo>
                      <a:pt x="21326" y="412461"/>
                    </a:lnTo>
                    <a:lnTo>
                      <a:pt x="20596" y="410642"/>
                    </a:lnTo>
                    <a:lnTo>
                      <a:pt x="21770" y="409002"/>
                    </a:lnTo>
                    <a:lnTo>
                      <a:pt x="26478" y="405081"/>
                    </a:lnTo>
                    <a:lnTo>
                      <a:pt x="28102" y="403361"/>
                    </a:lnTo>
                    <a:lnTo>
                      <a:pt x="29028" y="401753"/>
                    </a:lnTo>
                    <a:lnTo>
                      <a:pt x="28881" y="400658"/>
                    </a:lnTo>
                    <a:lnTo>
                      <a:pt x="29663" y="398392"/>
                    </a:lnTo>
                    <a:lnTo>
                      <a:pt x="34267" y="394426"/>
                    </a:lnTo>
                    <a:lnTo>
                      <a:pt x="38011" y="392611"/>
                    </a:lnTo>
                    <a:lnTo>
                      <a:pt x="39240" y="394173"/>
                    </a:lnTo>
                    <a:lnTo>
                      <a:pt x="38195" y="399051"/>
                    </a:lnTo>
                    <a:lnTo>
                      <a:pt x="38205" y="401062"/>
                    </a:lnTo>
                    <a:lnTo>
                      <a:pt x="41170" y="393952"/>
                    </a:lnTo>
                    <a:lnTo>
                      <a:pt x="42475" y="392258"/>
                    </a:lnTo>
                    <a:lnTo>
                      <a:pt x="43960" y="391063"/>
                    </a:lnTo>
                    <a:lnTo>
                      <a:pt x="47556" y="390260"/>
                    </a:lnTo>
                    <a:lnTo>
                      <a:pt x="48573" y="389136"/>
                    </a:lnTo>
                    <a:lnTo>
                      <a:pt x="44386" y="389508"/>
                    </a:lnTo>
                    <a:lnTo>
                      <a:pt x="34228" y="392228"/>
                    </a:lnTo>
                    <a:lnTo>
                      <a:pt x="29946" y="394649"/>
                    </a:lnTo>
                    <a:lnTo>
                      <a:pt x="28806" y="396513"/>
                    </a:lnTo>
                    <a:lnTo>
                      <a:pt x="25834" y="399318"/>
                    </a:lnTo>
                    <a:lnTo>
                      <a:pt x="24441" y="401138"/>
                    </a:lnTo>
                    <a:lnTo>
                      <a:pt x="23826" y="403807"/>
                    </a:lnTo>
                    <a:lnTo>
                      <a:pt x="22152" y="405256"/>
                    </a:lnTo>
                    <a:lnTo>
                      <a:pt x="19896" y="405791"/>
                    </a:lnTo>
                    <a:lnTo>
                      <a:pt x="16761" y="409168"/>
                    </a:lnTo>
                    <a:lnTo>
                      <a:pt x="15379" y="411878"/>
                    </a:lnTo>
                    <a:lnTo>
                      <a:pt x="12259" y="414035"/>
                    </a:lnTo>
                    <a:lnTo>
                      <a:pt x="10278" y="415692"/>
                    </a:lnTo>
                    <a:lnTo>
                      <a:pt x="9628" y="416283"/>
                    </a:lnTo>
                    <a:lnTo>
                      <a:pt x="8557" y="417911"/>
                    </a:lnTo>
                    <a:lnTo>
                      <a:pt x="7667" y="418025"/>
                    </a:lnTo>
                    <a:lnTo>
                      <a:pt x="6892" y="417071"/>
                    </a:lnTo>
                    <a:lnTo>
                      <a:pt x="6763" y="414970"/>
                    </a:lnTo>
                    <a:lnTo>
                      <a:pt x="7080" y="411611"/>
                    </a:lnTo>
                    <a:lnTo>
                      <a:pt x="8581" y="409191"/>
                    </a:lnTo>
                    <a:lnTo>
                      <a:pt x="9298" y="406824"/>
                    </a:lnTo>
                    <a:lnTo>
                      <a:pt x="8300" y="404611"/>
                    </a:lnTo>
                    <a:lnTo>
                      <a:pt x="8991" y="403214"/>
                    </a:lnTo>
                    <a:lnTo>
                      <a:pt x="10313" y="403262"/>
                    </a:lnTo>
                    <a:lnTo>
                      <a:pt x="12768" y="403899"/>
                    </a:lnTo>
                    <a:lnTo>
                      <a:pt x="15379" y="403797"/>
                    </a:lnTo>
                    <a:lnTo>
                      <a:pt x="19669" y="402047"/>
                    </a:lnTo>
                    <a:lnTo>
                      <a:pt x="18985" y="401024"/>
                    </a:lnTo>
                    <a:lnTo>
                      <a:pt x="17132" y="400878"/>
                    </a:lnTo>
                    <a:lnTo>
                      <a:pt x="13673" y="401024"/>
                    </a:lnTo>
                    <a:lnTo>
                      <a:pt x="10764" y="399313"/>
                    </a:lnTo>
                    <a:lnTo>
                      <a:pt x="8503" y="395906"/>
                    </a:lnTo>
                    <a:lnTo>
                      <a:pt x="7475" y="391346"/>
                    </a:lnTo>
                    <a:lnTo>
                      <a:pt x="8162" y="390040"/>
                    </a:lnTo>
                    <a:lnTo>
                      <a:pt x="16528" y="385382"/>
                    </a:lnTo>
                    <a:lnTo>
                      <a:pt x="18780" y="383264"/>
                    </a:lnTo>
                    <a:lnTo>
                      <a:pt x="17475" y="383054"/>
                    </a:lnTo>
                    <a:lnTo>
                      <a:pt x="14336" y="385623"/>
                    </a:lnTo>
                    <a:lnTo>
                      <a:pt x="9840" y="387216"/>
                    </a:lnTo>
                    <a:lnTo>
                      <a:pt x="7005" y="385001"/>
                    </a:lnTo>
                    <a:lnTo>
                      <a:pt x="5530" y="382612"/>
                    </a:lnTo>
                    <a:lnTo>
                      <a:pt x="4681" y="377560"/>
                    </a:lnTo>
                    <a:lnTo>
                      <a:pt x="4988" y="374959"/>
                    </a:lnTo>
                    <a:lnTo>
                      <a:pt x="4633" y="371534"/>
                    </a:lnTo>
                    <a:lnTo>
                      <a:pt x="6553" y="370420"/>
                    </a:lnTo>
                    <a:lnTo>
                      <a:pt x="8700" y="371012"/>
                    </a:lnTo>
                    <a:lnTo>
                      <a:pt x="10816" y="371232"/>
                    </a:lnTo>
                    <a:lnTo>
                      <a:pt x="15616" y="370932"/>
                    </a:lnTo>
                    <a:lnTo>
                      <a:pt x="26201" y="368874"/>
                    </a:lnTo>
                    <a:lnTo>
                      <a:pt x="33025" y="370097"/>
                    </a:lnTo>
                    <a:lnTo>
                      <a:pt x="35798" y="369985"/>
                    </a:lnTo>
                    <a:lnTo>
                      <a:pt x="40041" y="368212"/>
                    </a:lnTo>
                    <a:lnTo>
                      <a:pt x="43755" y="368029"/>
                    </a:lnTo>
                    <a:lnTo>
                      <a:pt x="46532" y="369384"/>
                    </a:lnTo>
                    <a:lnTo>
                      <a:pt x="48050" y="370937"/>
                    </a:lnTo>
                    <a:lnTo>
                      <a:pt x="48238" y="373013"/>
                    </a:lnTo>
                    <a:lnTo>
                      <a:pt x="49523" y="374396"/>
                    </a:lnTo>
                    <a:lnTo>
                      <a:pt x="50391" y="373947"/>
                    </a:lnTo>
                    <a:lnTo>
                      <a:pt x="49700" y="372303"/>
                    </a:lnTo>
                    <a:lnTo>
                      <a:pt x="49555" y="369753"/>
                    </a:lnTo>
                    <a:lnTo>
                      <a:pt x="60719" y="366861"/>
                    </a:lnTo>
                    <a:lnTo>
                      <a:pt x="62035" y="365736"/>
                    </a:lnTo>
                    <a:lnTo>
                      <a:pt x="57599" y="365345"/>
                    </a:lnTo>
                    <a:lnTo>
                      <a:pt x="56331" y="362701"/>
                    </a:lnTo>
                    <a:lnTo>
                      <a:pt x="58674" y="358695"/>
                    </a:lnTo>
                    <a:lnTo>
                      <a:pt x="58454" y="358175"/>
                    </a:lnTo>
                    <a:lnTo>
                      <a:pt x="55990" y="360290"/>
                    </a:lnTo>
                    <a:lnTo>
                      <a:pt x="54777" y="363263"/>
                    </a:lnTo>
                    <a:lnTo>
                      <a:pt x="55258" y="365633"/>
                    </a:lnTo>
                    <a:lnTo>
                      <a:pt x="54770" y="366733"/>
                    </a:lnTo>
                    <a:lnTo>
                      <a:pt x="52505" y="367237"/>
                    </a:lnTo>
                    <a:lnTo>
                      <a:pt x="47398" y="367420"/>
                    </a:lnTo>
                    <a:lnTo>
                      <a:pt x="44120" y="366415"/>
                    </a:lnTo>
                    <a:lnTo>
                      <a:pt x="41084" y="365869"/>
                    </a:lnTo>
                    <a:lnTo>
                      <a:pt x="40050" y="365111"/>
                    </a:lnTo>
                    <a:lnTo>
                      <a:pt x="40395" y="363419"/>
                    </a:lnTo>
                    <a:lnTo>
                      <a:pt x="39821" y="363070"/>
                    </a:lnTo>
                    <a:lnTo>
                      <a:pt x="38564" y="364591"/>
                    </a:lnTo>
                    <a:lnTo>
                      <a:pt x="37448" y="367620"/>
                    </a:lnTo>
                    <a:lnTo>
                      <a:pt x="35035" y="368317"/>
                    </a:lnTo>
                    <a:lnTo>
                      <a:pt x="28380" y="367193"/>
                    </a:lnTo>
                    <a:lnTo>
                      <a:pt x="18745" y="367855"/>
                    </a:lnTo>
                    <a:lnTo>
                      <a:pt x="14422" y="369378"/>
                    </a:lnTo>
                    <a:lnTo>
                      <a:pt x="11621" y="369179"/>
                    </a:lnTo>
                    <a:lnTo>
                      <a:pt x="6804" y="366511"/>
                    </a:lnTo>
                    <a:lnTo>
                      <a:pt x="4923" y="364387"/>
                    </a:lnTo>
                    <a:lnTo>
                      <a:pt x="4221" y="360099"/>
                    </a:lnTo>
                    <a:lnTo>
                      <a:pt x="4504" y="358210"/>
                    </a:lnTo>
                    <a:lnTo>
                      <a:pt x="8257" y="357414"/>
                    </a:lnTo>
                    <a:lnTo>
                      <a:pt x="10155" y="357470"/>
                    </a:lnTo>
                    <a:lnTo>
                      <a:pt x="11932" y="356454"/>
                    </a:lnTo>
                    <a:lnTo>
                      <a:pt x="10360" y="355794"/>
                    </a:lnTo>
                    <a:lnTo>
                      <a:pt x="8149" y="354496"/>
                    </a:lnTo>
                    <a:lnTo>
                      <a:pt x="6642" y="351893"/>
                    </a:lnTo>
                    <a:lnTo>
                      <a:pt x="4370" y="351044"/>
                    </a:lnTo>
                    <a:lnTo>
                      <a:pt x="2848" y="348822"/>
                    </a:lnTo>
                    <a:lnTo>
                      <a:pt x="2461" y="345461"/>
                    </a:lnTo>
                    <a:lnTo>
                      <a:pt x="2897" y="343122"/>
                    </a:lnTo>
                    <a:lnTo>
                      <a:pt x="4113" y="342369"/>
                    </a:lnTo>
                    <a:lnTo>
                      <a:pt x="7031" y="342881"/>
                    </a:lnTo>
                    <a:lnTo>
                      <a:pt x="14733" y="342488"/>
                    </a:lnTo>
                    <a:lnTo>
                      <a:pt x="21984" y="344865"/>
                    </a:lnTo>
                    <a:lnTo>
                      <a:pt x="26905" y="346212"/>
                    </a:lnTo>
                    <a:lnTo>
                      <a:pt x="36875" y="345535"/>
                    </a:lnTo>
                    <a:lnTo>
                      <a:pt x="42714" y="343413"/>
                    </a:lnTo>
                    <a:lnTo>
                      <a:pt x="41643" y="342826"/>
                    </a:lnTo>
                    <a:lnTo>
                      <a:pt x="35310" y="344053"/>
                    </a:lnTo>
                    <a:lnTo>
                      <a:pt x="29456" y="344003"/>
                    </a:lnTo>
                    <a:lnTo>
                      <a:pt x="19136" y="341603"/>
                    </a:lnTo>
                    <a:lnTo>
                      <a:pt x="14904" y="340829"/>
                    </a:lnTo>
                    <a:lnTo>
                      <a:pt x="10345" y="341171"/>
                    </a:lnTo>
                    <a:lnTo>
                      <a:pt x="7972" y="340442"/>
                    </a:lnTo>
                    <a:lnTo>
                      <a:pt x="6577" y="338065"/>
                    </a:lnTo>
                    <a:lnTo>
                      <a:pt x="7609" y="333512"/>
                    </a:lnTo>
                    <a:lnTo>
                      <a:pt x="9771" y="332528"/>
                    </a:lnTo>
                    <a:lnTo>
                      <a:pt x="10941" y="333717"/>
                    </a:lnTo>
                    <a:lnTo>
                      <a:pt x="12353" y="333792"/>
                    </a:lnTo>
                    <a:lnTo>
                      <a:pt x="13783" y="331887"/>
                    </a:lnTo>
                    <a:lnTo>
                      <a:pt x="15152" y="330801"/>
                    </a:lnTo>
                    <a:lnTo>
                      <a:pt x="16236" y="328341"/>
                    </a:lnTo>
                    <a:lnTo>
                      <a:pt x="20324" y="326007"/>
                    </a:lnTo>
                    <a:lnTo>
                      <a:pt x="22051" y="325809"/>
                    </a:lnTo>
                    <a:lnTo>
                      <a:pt x="24528" y="324733"/>
                    </a:lnTo>
                    <a:lnTo>
                      <a:pt x="26109" y="325038"/>
                    </a:lnTo>
                    <a:lnTo>
                      <a:pt x="27122" y="326118"/>
                    </a:lnTo>
                    <a:lnTo>
                      <a:pt x="28402" y="327012"/>
                    </a:lnTo>
                    <a:lnTo>
                      <a:pt x="31177" y="326903"/>
                    </a:lnTo>
                    <a:lnTo>
                      <a:pt x="39382" y="325033"/>
                    </a:lnTo>
                    <a:lnTo>
                      <a:pt x="40266" y="324483"/>
                    </a:lnTo>
                    <a:lnTo>
                      <a:pt x="41866" y="322944"/>
                    </a:lnTo>
                    <a:lnTo>
                      <a:pt x="36664" y="323630"/>
                    </a:lnTo>
                    <a:lnTo>
                      <a:pt x="32343" y="324723"/>
                    </a:lnTo>
                    <a:lnTo>
                      <a:pt x="29566" y="325026"/>
                    </a:lnTo>
                    <a:lnTo>
                      <a:pt x="29175" y="323662"/>
                    </a:lnTo>
                    <a:lnTo>
                      <a:pt x="30199" y="322450"/>
                    </a:lnTo>
                    <a:lnTo>
                      <a:pt x="31807" y="321160"/>
                    </a:lnTo>
                    <a:lnTo>
                      <a:pt x="32589" y="318959"/>
                    </a:lnTo>
                    <a:lnTo>
                      <a:pt x="34359" y="318019"/>
                    </a:lnTo>
                    <a:lnTo>
                      <a:pt x="36273" y="318069"/>
                    </a:lnTo>
                    <a:lnTo>
                      <a:pt x="40229" y="317669"/>
                    </a:lnTo>
                    <a:lnTo>
                      <a:pt x="43021" y="317096"/>
                    </a:lnTo>
                    <a:lnTo>
                      <a:pt x="47808" y="317480"/>
                    </a:lnTo>
                    <a:lnTo>
                      <a:pt x="54943" y="318323"/>
                    </a:lnTo>
                    <a:lnTo>
                      <a:pt x="59542" y="320372"/>
                    </a:lnTo>
                    <a:lnTo>
                      <a:pt x="61274" y="320187"/>
                    </a:lnTo>
                    <a:lnTo>
                      <a:pt x="63110" y="319642"/>
                    </a:lnTo>
                    <a:lnTo>
                      <a:pt x="63941" y="318899"/>
                    </a:lnTo>
                    <a:lnTo>
                      <a:pt x="60331" y="318048"/>
                    </a:lnTo>
                    <a:lnTo>
                      <a:pt x="60125" y="316834"/>
                    </a:lnTo>
                    <a:lnTo>
                      <a:pt x="60573" y="315918"/>
                    </a:lnTo>
                    <a:lnTo>
                      <a:pt x="66461" y="314229"/>
                    </a:lnTo>
                    <a:lnTo>
                      <a:pt x="72892" y="313855"/>
                    </a:lnTo>
                    <a:lnTo>
                      <a:pt x="71786" y="312494"/>
                    </a:lnTo>
                    <a:lnTo>
                      <a:pt x="57698" y="314548"/>
                    </a:lnTo>
                    <a:lnTo>
                      <a:pt x="54021" y="313146"/>
                    </a:lnTo>
                    <a:lnTo>
                      <a:pt x="51119" y="313158"/>
                    </a:lnTo>
                    <a:lnTo>
                      <a:pt x="49218" y="313959"/>
                    </a:lnTo>
                    <a:lnTo>
                      <a:pt x="43803" y="314929"/>
                    </a:lnTo>
                    <a:lnTo>
                      <a:pt x="42807" y="314239"/>
                    </a:lnTo>
                    <a:lnTo>
                      <a:pt x="43837" y="311857"/>
                    </a:lnTo>
                    <a:lnTo>
                      <a:pt x="47081" y="307944"/>
                    </a:lnTo>
                    <a:lnTo>
                      <a:pt x="47351" y="306984"/>
                    </a:lnTo>
                    <a:lnTo>
                      <a:pt x="48856" y="306041"/>
                    </a:lnTo>
                    <a:lnTo>
                      <a:pt x="57271" y="303765"/>
                    </a:lnTo>
                    <a:lnTo>
                      <a:pt x="61313" y="301118"/>
                    </a:lnTo>
                    <a:lnTo>
                      <a:pt x="63136" y="300782"/>
                    </a:lnTo>
                    <a:lnTo>
                      <a:pt x="64943" y="300967"/>
                    </a:lnTo>
                    <a:lnTo>
                      <a:pt x="67692" y="300657"/>
                    </a:lnTo>
                    <a:lnTo>
                      <a:pt x="73004" y="301415"/>
                    </a:lnTo>
                    <a:lnTo>
                      <a:pt x="75448" y="304729"/>
                    </a:lnTo>
                    <a:lnTo>
                      <a:pt x="77647" y="305769"/>
                    </a:lnTo>
                    <a:lnTo>
                      <a:pt x="84559" y="309900"/>
                    </a:lnTo>
                    <a:lnTo>
                      <a:pt x="84250" y="308712"/>
                    </a:lnTo>
                    <a:lnTo>
                      <a:pt x="78267" y="303109"/>
                    </a:lnTo>
                    <a:lnTo>
                      <a:pt x="75980" y="301720"/>
                    </a:lnTo>
                    <a:lnTo>
                      <a:pt x="74274" y="298962"/>
                    </a:lnTo>
                    <a:lnTo>
                      <a:pt x="74859" y="296352"/>
                    </a:lnTo>
                    <a:lnTo>
                      <a:pt x="76783" y="294608"/>
                    </a:lnTo>
                    <a:lnTo>
                      <a:pt x="83609" y="293673"/>
                    </a:lnTo>
                    <a:lnTo>
                      <a:pt x="84833" y="292663"/>
                    </a:lnTo>
                    <a:lnTo>
                      <a:pt x="84954" y="290926"/>
                    </a:lnTo>
                    <a:lnTo>
                      <a:pt x="83909" y="289737"/>
                    </a:lnTo>
                    <a:lnTo>
                      <a:pt x="81398" y="289806"/>
                    </a:lnTo>
                    <a:lnTo>
                      <a:pt x="79327" y="289069"/>
                    </a:lnTo>
                    <a:lnTo>
                      <a:pt x="78757" y="287194"/>
                    </a:lnTo>
                    <a:lnTo>
                      <a:pt x="79584" y="285926"/>
                    </a:lnTo>
                    <a:lnTo>
                      <a:pt x="83520" y="283612"/>
                    </a:lnTo>
                    <a:lnTo>
                      <a:pt x="85675" y="282860"/>
                    </a:lnTo>
                    <a:lnTo>
                      <a:pt x="89407" y="282044"/>
                    </a:lnTo>
                    <a:lnTo>
                      <a:pt x="95896" y="283876"/>
                    </a:lnTo>
                    <a:lnTo>
                      <a:pt x="96388" y="284835"/>
                    </a:lnTo>
                    <a:lnTo>
                      <a:pt x="94570" y="287141"/>
                    </a:lnTo>
                    <a:lnTo>
                      <a:pt x="94753" y="288434"/>
                    </a:lnTo>
                    <a:lnTo>
                      <a:pt x="96343" y="288577"/>
                    </a:lnTo>
                    <a:lnTo>
                      <a:pt x="100048" y="284691"/>
                    </a:lnTo>
                    <a:lnTo>
                      <a:pt x="104406" y="284154"/>
                    </a:lnTo>
                    <a:lnTo>
                      <a:pt x="106209" y="283318"/>
                    </a:lnTo>
                    <a:lnTo>
                      <a:pt x="108301" y="282792"/>
                    </a:lnTo>
                    <a:lnTo>
                      <a:pt x="111294" y="286309"/>
                    </a:lnTo>
                    <a:lnTo>
                      <a:pt x="112605" y="287433"/>
                    </a:lnTo>
                    <a:lnTo>
                      <a:pt x="113590" y="287894"/>
                    </a:lnTo>
                    <a:lnTo>
                      <a:pt x="114544" y="290815"/>
                    </a:lnTo>
                    <a:lnTo>
                      <a:pt x="115468" y="290971"/>
                    </a:lnTo>
                    <a:lnTo>
                      <a:pt x="116785" y="289507"/>
                    </a:lnTo>
                    <a:lnTo>
                      <a:pt x="119174" y="288736"/>
                    </a:lnTo>
                    <a:lnTo>
                      <a:pt x="122523" y="288227"/>
                    </a:lnTo>
                    <a:lnTo>
                      <a:pt x="128070" y="289000"/>
                    </a:lnTo>
                    <a:lnTo>
                      <a:pt x="130582" y="288429"/>
                    </a:lnTo>
                    <a:lnTo>
                      <a:pt x="131813" y="288509"/>
                    </a:lnTo>
                    <a:lnTo>
                      <a:pt x="130632" y="285883"/>
                    </a:lnTo>
                    <a:lnTo>
                      <a:pt x="129899" y="285124"/>
                    </a:lnTo>
                    <a:lnTo>
                      <a:pt x="131042" y="282777"/>
                    </a:lnTo>
                    <a:lnTo>
                      <a:pt x="132234" y="281859"/>
                    </a:lnTo>
                    <a:lnTo>
                      <a:pt x="136067" y="280209"/>
                    </a:lnTo>
                    <a:lnTo>
                      <a:pt x="139722" y="279472"/>
                    </a:lnTo>
                    <a:lnTo>
                      <a:pt x="142109" y="277904"/>
                    </a:lnTo>
                    <a:lnTo>
                      <a:pt x="145313" y="276462"/>
                    </a:lnTo>
                    <a:lnTo>
                      <a:pt x="144810" y="275306"/>
                    </a:lnTo>
                    <a:lnTo>
                      <a:pt x="143918" y="273967"/>
                    </a:lnTo>
                    <a:lnTo>
                      <a:pt x="141845" y="273882"/>
                    </a:lnTo>
                    <a:lnTo>
                      <a:pt x="140999" y="273151"/>
                    </a:lnTo>
                    <a:lnTo>
                      <a:pt x="143631" y="271414"/>
                    </a:lnTo>
                    <a:lnTo>
                      <a:pt x="147235" y="269481"/>
                    </a:lnTo>
                    <a:lnTo>
                      <a:pt x="146607" y="268721"/>
                    </a:lnTo>
                    <a:lnTo>
                      <a:pt x="143897" y="267861"/>
                    </a:lnTo>
                    <a:lnTo>
                      <a:pt x="141839" y="268509"/>
                    </a:lnTo>
                    <a:lnTo>
                      <a:pt x="138779" y="270005"/>
                    </a:lnTo>
                    <a:lnTo>
                      <a:pt x="135220" y="272369"/>
                    </a:lnTo>
                    <a:lnTo>
                      <a:pt x="136380" y="273057"/>
                    </a:lnTo>
                    <a:lnTo>
                      <a:pt x="138161" y="275041"/>
                    </a:lnTo>
                    <a:lnTo>
                      <a:pt x="135676" y="277679"/>
                    </a:lnTo>
                    <a:lnTo>
                      <a:pt x="122504" y="284668"/>
                    </a:lnTo>
                    <a:lnTo>
                      <a:pt x="116222" y="286710"/>
                    </a:lnTo>
                    <a:lnTo>
                      <a:pt x="113324" y="286392"/>
                    </a:lnTo>
                    <a:lnTo>
                      <a:pt x="112633" y="284486"/>
                    </a:lnTo>
                    <a:lnTo>
                      <a:pt x="111296" y="283074"/>
                    </a:lnTo>
                    <a:lnTo>
                      <a:pt x="109863" y="280162"/>
                    </a:lnTo>
                    <a:lnTo>
                      <a:pt x="107425" y="280240"/>
                    </a:lnTo>
                    <a:lnTo>
                      <a:pt x="106040" y="280884"/>
                    </a:lnTo>
                    <a:lnTo>
                      <a:pt x="105436" y="279929"/>
                    </a:lnTo>
                    <a:lnTo>
                      <a:pt x="106485" y="276814"/>
                    </a:lnTo>
                    <a:lnTo>
                      <a:pt x="108548" y="274348"/>
                    </a:lnTo>
                    <a:lnTo>
                      <a:pt x="112007" y="272484"/>
                    </a:lnTo>
                    <a:lnTo>
                      <a:pt x="113665" y="270230"/>
                    </a:lnTo>
                    <a:lnTo>
                      <a:pt x="115224" y="266650"/>
                    </a:lnTo>
                    <a:lnTo>
                      <a:pt x="120228" y="263237"/>
                    </a:lnTo>
                    <a:lnTo>
                      <a:pt x="127511" y="254770"/>
                    </a:lnTo>
                    <a:lnTo>
                      <a:pt x="133445" y="252061"/>
                    </a:lnTo>
                    <a:lnTo>
                      <a:pt x="135620" y="249095"/>
                    </a:lnTo>
                    <a:lnTo>
                      <a:pt x="139116" y="247783"/>
                    </a:lnTo>
                    <a:lnTo>
                      <a:pt x="142100" y="245465"/>
                    </a:lnTo>
                    <a:lnTo>
                      <a:pt x="144443" y="245235"/>
                    </a:lnTo>
                    <a:lnTo>
                      <a:pt x="148699" y="243146"/>
                    </a:lnTo>
                    <a:lnTo>
                      <a:pt x="151111" y="240658"/>
                    </a:lnTo>
                    <a:lnTo>
                      <a:pt x="149537" y="240503"/>
                    </a:lnTo>
                    <a:lnTo>
                      <a:pt x="145795" y="242123"/>
                    </a:lnTo>
                    <a:lnTo>
                      <a:pt x="143678" y="242774"/>
                    </a:lnTo>
                    <a:lnTo>
                      <a:pt x="143828" y="240104"/>
                    </a:lnTo>
                    <a:lnTo>
                      <a:pt x="144853" y="237363"/>
                    </a:lnTo>
                    <a:lnTo>
                      <a:pt x="147937" y="234854"/>
                    </a:lnTo>
                    <a:lnTo>
                      <a:pt x="162759" y="227548"/>
                    </a:lnTo>
                    <a:lnTo>
                      <a:pt x="164238" y="228758"/>
                    </a:lnTo>
                    <a:lnTo>
                      <a:pt x="166006" y="230895"/>
                    </a:lnTo>
                    <a:lnTo>
                      <a:pt x="170470" y="230412"/>
                    </a:lnTo>
                    <a:lnTo>
                      <a:pt x="175556" y="226271"/>
                    </a:lnTo>
                    <a:lnTo>
                      <a:pt x="179473" y="221764"/>
                    </a:lnTo>
                    <a:lnTo>
                      <a:pt x="177356" y="222551"/>
                    </a:lnTo>
                    <a:lnTo>
                      <a:pt x="175046" y="224397"/>
                    </a:lnTo>
                    <a:lnTo>
                      <a:pt x="170543" y="226959"/>
                    </a:lnTo>
                    <a:lnTo>
                      <a:pt x="168462" y="227364"/>
                    </a:lnTo>
                    <a:lnTo>
                      <a:pt x="167274" y="227031"/>
                    </a:lnTo>
                    <a:lnTo>
                      <a:pt x="166613" y="225322"/>
                    </a:lnTo>
                    <a:lnTo>
                      <a:pt x="165052" y="224767"/>
                    </a:lnTo>
                    <a:lnTo>
                      <a:pt x="163642" y="225151"/>
                    </a:lnTo>
                    <a:lnTo>
                      <a:pt x="162189" y="223935"/>
                    </a:lnTo>
                    <a:lnTo>
                      <a:pt x="161930" y="220930"/>
                    </a:lnTo>
                    <a:lnTo>
                      <a:pt x="163789" y="216446"/>
                    </a:lnTo>
                    <a:lnTo>
                      <a:pt x="165262" y="213475"/>
                    </a:lnTo>
                    <a:lnTo>
                      <a:pt x="166853" y="211224"/>
                    </a:lnTo>
                    <a:lnTo>
                      <a:pt x="173109" y="204821"/>
                    </a:lnTo>
                    <a:lnTo>
                      <a:pt x="174461" y="201318"/>
                    </a:lnTo>
                    <a:lnTo>
                      <a:pt x="177290" y="199467"/>
                    </a:lnTo>
                    <a:lnTo>
                      <a:pt x="180964" y="199879"/>
                    </a:lnTo>
                    <a:lnTo>
                      <a:pt x="182073" y="199344"/>
                    </a:lnTo>
                    <a:lnTo>
                      <a:pt x="180811" y="197042"/>
                    </a:lnTo>
                    <a:lnTo>
                      <a:pt x="176806" y="195215"/>
                    </a:lnTo>
                    <a:lnTo>
                      <a:pt x="176560" y="194067"/>
                    </a:lnTo>
                    <a:lnTo>
                      <a:pt x="189900" y="191049"/>
                    </a:lnTo>
                    <a:lnTo>
                      <a:pt x="196253" y="191151"/>
                    </a:lnTo>
                    <a:lnTo>
                      <a:pt x="198138" y="189643"/>
                    </a:lnTo>
                    <a:lnTo>
                      <a:pt x="201591" y="188677"/>
                    </a:lnTo>
                    <a:lnTo>
                      <a:pt x="204208" y="186831"/>
                    </a:lnTo>
                    <a:lnTo>
                      <a:pt x="202859" y="186016"/>
                    </a:lnTo>
                    <a:lnTo>
                      <a:pt x="196407" y="187713"/>
                    </a:lnTo>
                    <a:lnTo>
                      <a:pt x="192373" y="188510"/>
                    </a:lnTo>
                    <a:lnTo>
                      <a:pt x="190548" y="188485"/>
                    </a:lnTo>
                    <a:lnTo>
                      <a:pt x="189125" y="189068"/>
                    </a:lnTo>
                    <a:lnTo>
                      <a:pt x="183969" y="189290"/>
                    </a:lnTo>
                    <a:lnTo>
                      <a:pt x="182848" y="181925"/>
                    </a:lnTo>
                    <a:lnTo>
                      <a:pt x="183655" y="177918"/>
                    </a:lnTo>
                    <a:lnTo>
                      <a:pt x="185577" y="178001"/>
                    </a:lnTo>
                    <a:lnTo>
                      <a:pt x="186015" y="174168"/>
                    </a:lnTo>
                    <a:lnTo>
                      <a:pt x="188235" y="171907"/>
                    </a:lnTo>
                    <a:lnTo>
                      <a:pt x="191300" y="171401"/>
                    </a:lnTo>
                    <a:lnTo>
                      <a:pt x="192844" y="170432"/>
                    </a:lnTo>
                    <a:lnTo>
                      <a:pt x="195074" y="168460"/>
                    </a:lnTo>
                    <a:lnTo>
                      <a:pt x="198765" y="168918"/>
                    </a:lnTo>
                    <a:lnTo>
                      <a:pt x="202556" y="168478"/>
                    </a:lnTo>
                    <a:lnTo>
                      <a:pt x="201617" y="167548"/>
                    </a:lnTo>
                    <a:lnTo>
                      <a:pt x="196910" y="166349"/>
                    </a:lnTo>
                    <a:lnTo>
                      <a:pt x="195748" y="164288"/>
                    </a:lnTo>
                    <a:lnTo>
                      <a:pt x="197408" y="163137"/>
                    </a:lnTo>
                    <a:lnTo>
                      <a:pt x="199216" y="162289"/>
                    </a:lnTo>
                    <a:lnTo>
                      <a:pt x="200803" y="162137"/>
                    </a:lnTo>
                    <a:lnTo>
                      <a:pt x="203947" y="158104"/>
                    </a:lnTo>
                    <a:lnTo>
                      <a:pt x="205858" y="156381"/>
                    </a:lnTo>
                    <a:lnTo>
                      <a:pt x="207998" y="156680"/>
                    </a:lnTo>
                    <a:lnTo>
                      <a:pt x="210978" y="154898"/>
                    </a:lnTo>
                    <a:lnTo>
                      <a:pt x="213904" y="155506"/>
                    </a:lnTo>
                    <a:lnTo>
                      <a:pt x="216735" y="154339"/>
                    </a:lnTo>
                    <a:lnTo>
                      <a:pt x="220602" y="153569"/>
                    </a:lnTo>
                    <a:lnTo>
                      <a:pt x="234757" y="153271"/>
                    </a:lnTo>
                    <a:lnTo>
                      <a:pt x="235178" y="151616"/>
                    </a:lnTo>
                    <a:lnTo>
                      <a:pt x="232201" y="151232"/>
                    </a:lnTo>
                    <a:lnTo>
                      <a:pt x="221682" y="150806"/>
                    </a:lnTo>
                    <a:lnTo>
                      <a:pt x="216312" y="150839"/>
                    </a:lnTo>
                    <a:lnTo>
                      <a:pt x="214051" y="151268"/>
                    </a:lnTo>
                    <a:lnTo>
                      <a:pt x="213220" y="150691"/>
                    </a:lnTo>
                    <a:lnTo>
                      <a:pt x="213366" y="149699"/>
                    </a:lnTo>
                    <a:lnTo>
                      <a:pt x="215318" y="148129"/>
                    </a:lnTo>
                    <a:lnTo>
                      <a:pt x="216245" y="146392"/>
                    </a:lnTo>
                    <a:lnTo>
                      <a:pt x="220147" y="142146"/>
                    </a:lnTo>
                    <a:lnTo>
                      <a:pt x="224722" y="139313"/>
                    </a:lnTo>
                    <a:lnTo>
                      <a:pt x="228229" y="140038"/>
                    </a:lnTo>
                    <a:lnTo>
                      <a:pt x="231959" y="142743"/>
                    </a:lnTo>
                    <a:lnTo>
                      <a:pt x="234617" y="143081"/>
                    </a:lnTo>
                    <a:lnTo>
                      <a:pt x="235854" y="143954"/>
                    </a:lnTo>
                    <a:lnTo>
                      <a:pt x="237791" y="147678"/>
                    </a:lnTo>
                    <a:lnTo>
                      <a:pt x="238709" y="147799"/>
                    </a:lnTo>
                    <a:lnTo>
                      <a:pt x="238294" y="144220"/>
                    </a:lnTo>
                    <a:lnTo>
                      <a:pt x="240855" y="141304"/>
                    </a:lnTo>
                    <a:lnTo>
                      <a:pt x="240188" y="140497"/>
                    </a:lnTo>
                    <a:lnTo>
                      <a:pt x="236340" y="141552"/>
                    </a:lnTo>
                    <a:lnTo>
                      <a:pt x="233392" y="140455"/>
                    </a:lnTo>
                    <a:lnTo>
                      <a:pt x="231065" y="138262"/>
                    </a:lnTo>
                    <a:lnTo>
                      <a:pt x="230399" y="136255"/>
                    </a:lnTo>
                    <a:lnTo>
                      <a:pt x="231846" y="134270"/>
                    </a:lnTo>
                    <a:lnTo>
                      <a:pt x="233211" y="133270"/>
                    </a:lnTo>
                    <a:lnTo>
                      <a:pt x="232285" y="132104"/>
                    </a:lnTo>
                    <a:lnTo>
                      <a:pt x="226467" y="135229"/>
                    </a:lnTo>
                    <a:lnTo>
                      <a:pt x="222352" y="135955"/>
                    </a:lnTo>
                    <a:lnTo>
                      <a:pt x="220730" y="135518"/>
                    </a:lnTo>
                    <a:lnTo>
                      <a:pt x="221609" y="132687"/>
                    </a:lnTo>
                    <a:lnTo>
                      <a:pt x="221119" y="130438"/>
                    </a:lnTo>
                    <a:lnTo>
                      <a:pt x="226636" y="124888"/>
                    </a:lnTo>
                    <a:lnTo>
                      <a:pt x="228534" y="124245"/>
                    </a:lnTo>
                    <a:lnTo>
                      <a:pt x="231632" y="124691"/>
                    </a:lnTo>
                    <a:lnTo>
                      <a:pt x="234429" y="126259"/>
                    </a:lnTo>
                    <a:lnTo>
                      <a:pt x="236768" y="126009"/>
                    </a:lnTo>
                    <a:lnTo>
                      <a:pt x="239305" y="125172"/>
                    </a:lnTo>
                    <a:lnTo>
                      <a:pt x="238959" y="123668"/>
                    </a:lnTo>
                    <a:lnTo>
                      <a:pt x="233457" y="123071"/>
                    </a:lnTo>
                    <a:lnTo>
                      <a:pt x="232041" y="121822"/>
                    </a:lnTo>
                    <a:lnTo>
                      <a:pt x="232552" y="120595"/>
                    </a:lnTo>
                    <a:lnTo>
                      <a:pt x="236329" y="119298"/>
                    </a:lnTo>
                    <a:lnTo>
                      <a:pt x="240085" y="116955"/>
                    </a:lnTo>
                    <a:lnTo>
                      <a:pt x="244388" y="116276"/>
                    </a:lnTo>
                    <a:lnTo>
                      <a:pt x="247852" y="114501"/>
                    </a:lnTo>
                    <a:lnTo>
                      <a:pt x="248519" y="114904"/>
                    </a:lnTo>
                    <a:lnTo>
                      <a:pt x="249104" y="115600"/>
                    </a:lnTo>
                    <a:lnTo>
                      <a:pt x="250348" y="122169"/>
                    </a:lnTo>
                    <a:lnTo>
                      <a:pt x="253442" y="127512"/>
                    </a:lnTo>
                    <a:lnTo>
                      <a:pt x="254582" y="127706"/>
                    </a:lnTo>
                    <a:lnTo>
                      <a:pt x="253395" y="123162"/>
                    </a:lnTo>
                    <a:lnTo>
                      <a:pt x="254503" y="121854"/>
                    </a:lnTo>
                    <a:lnTo>
                      <a:pt x="255906" y="120859"/>
                    </a:lnTo>
                    <a:lnTo>
                      <a:pt x="256344" y="119726"/>
                    </a:lnTo>
                    <a:lnTo>
                      <a:pt x="254736" y="119339"/>
                    </a:lnTo>
                    <a:lnTo>
                      <a:pt x="253421" y="117711"/>
                    </a:lnTo>
                    <a:lnTo>
                      <a:pt x="251542" y="112496"/>
                    </a:lnTo>
                    <a:lnTo>
                      <a:pt x="252183" y="111139"/>
                    </a:lnTo>
                    <a:lnTo>
                      <a:pt x="256254" y="108355"/>
                    </a:lnTo>
                    <a:lnTo>
                      <a:pt x="261361" y="107713"/>
                    </a:lnTo>
                    <a:lnTo>
                      <a:pt x="266802" y="109666"/>
                    </a:lnTo>
                    <a:lnTo>
                      <a:pt x="268713" y="109688"/>
                    </a:lnTo>
                    <a:lnTo>
                      <a:pt x="271868" y="109164"/>
                    </a:lnTo>
                    <a:lnTo>
                      <a:pt x="277221" y="107558"/>
                    </a:lnTo>
                    <a:lnTo>
                      <a:pt x="280370" y="106947"/>
                    </a:lnTo>
                    <a:lnTo>
                      <a:pt x="282013" y="106949"/>
                    </a:lnTo>
                    <a:lnTo>
                      <a:pt x="282419" y="106137"/>
                    </a:lnTo>
                    <a:lnTo>
                      <a:pt x="280897" y="105615"/>
                    </a:lnTo>
                    <a:lnTo>
                      <a:pt x="280406" y="105107"/>
                    </a:lnTo>
                    <a:lnTo>
                      <a:pt x="279212" y="104815"/>
                    </a:lnTo>
                    <a:lnTo>
                      <a:pt x="274263" y="105684"/>
                    </a:lnTo>
                    <a:lnTo>
                      <a:pt x="260609" y="105409"/>
                    </a:lnTo>
                    <a:lnTo>
                      <a:pt x="259292" y="104480"/>
                    </a:lnTo>
                    <a:lnTo>
                      <a:pt x="259050" y="102872"/>
                    </a:lnTo>
                    <a:lnTo>
                      <a:pt x="260499" y="100564"/>
                    </a:lnTo>
                    <a:lnTo>
                      <a:pt x="262091" y="99291"/>
                    </a:lnTo>
                    <a:lnTo>
                      <a:pt x="267239" y="96997"/>
                    </a:lnTo>
                    <a:lnTo>
                      <a:pt x="272689" y="96687"/>
                    </a:lnTo>
                    <a:lnTo>
                      <a:pt x="278431" y="92605"/>
                    </a:lnTo>
                    <a:lnTo>
                      <a:pt x="280625" y="89538"/>
                    </a:lnTo>
                    <a:lnTo>
                      <a:pt x="281868" y="84803"/>
                    </a:lnTo>
                    <a:lnTo>
                      <a:pt x="285369" y="80966"/>
                    </a:lnTo>
                    <a:lnTo>
                      <a:pt x="294144" y="78781"/>
                    </a:lnTo>
                    <a:lnTo>
                      <a:pt x="294499" y="77813"/>
                    </a:lnTo>
                    <a:lnTo>
                      <a:pt x="293568" y="75813"/>
                    </a:lnTo>
                    <a:lnTo>
                      <a:pt x="293641" y="72204"/>
                    </a:lnTo>
                    <a:lnTo>
                      <a:pt x="296047" y="67992"/>
                    </a:lnTo>
                    <a:lnTo>
                      <a:pt x="297645" y="66526"/>
                    </a:lnTo>
                    <a:lnTo>
                      <a:pt x="298383" y="66350"/>
                    </a:lnTo>
                    <a:lnTo>
                      <a:pt x="300275" y="67729"/>
                    </a:lnTo>
                    <a:lnTo>
                      <a:pt x="302573" y="70659"/>
                    </a:lnTo>
                    <a:lnTo>
                      <a:pt x="306175" y="72335"/>
                    </a:lnTo>
                    <a:lnTo>
                      <a:pt x="310895" y="72624"/>
                    </a:lnTo>
                    <a:lnTo>
                      <a:pt x="312154" y="71800"/>
                    </a:lnTo>
                    <a:lnTo>
                      <a:pt x="308485" y="70129"/>
                    </a:lnTo>
                    <a:lnTo>
                      <a:pt x="305708" y="67943"/>
                    </a:lnTo>
                    <a:lnTo>
                      <a:pt x="305488" y="65745"/>
                    </a:lnTo>
                    <a:lnTo>
                      <a:pt x="306805" y="64579"/>
                    </a:lnTo>
                    <a:lnTo>
                      <a:pt x="308852" y="64709"/>
                    </a:lnTo>
                    <a:lnTo>
                      <a:pt x="311422" y="64462"/>
                    </a:lnTo>
                    <a:lnTo>
                      <a:pt x="313816" y="62982"/>
                    </a:lnTo>
                    <a:lnTo>
                      <a:pt x="314164" y="61941"/>
                    </a:lnTo>
                    <a:lnTo>
                      <a:pt x="314264" y="60527"/>
                    </a:lnTo>
                    <a:lnTo>
                      <a:pt x="314862" y="59088"/>
                    </a:lnTo>
                    <a:lnTo>
                      <a:pt x="318375" y="55651"/>
                    </a:lnTo>
                    <a:lnTo>
                      <a:pt x="329204" y="53412"/>
                    </a:lnTo>
                    <a:lnTo>
                      <a:pt x="329988" y="54321"/>
                    </a:lnTo>
                    <a:lnTo>
                      <a:pt x="329403" y="60951"/>
                    </a:lnTo>
                    <a:lnTo>
                      <a:pt x="328159" y="65227"/>
                    </a:lnTo>
                    <a:lnTo>
                      <a:pt x="328198" y="68347"/>
                    </a:lnTo>
                    <a:lnTo>
                      <a:pt x="330306" y="65227"/>
                    </a:lnTo>
                    <a:lnTo>
                      <a:pt x="333132" y="56663"/>
                    </a:lnTo>
                    <a:lnTo>
                      <a:pt x="335253" y="52629"/>
                    </a:lnTo>
                    <a:lnTo>
                      <a:pt x="337650" y="50309"/>
                    </a:lnTo>
                    <a:lnTo>
                      <a:pt x="339362" y="49785"/>
                    </a:lnTo>
                    <a:lnTo>
                      <a:pt x="341057" y="48583"/>
                    </a:lnTo>
                    <a:lnTo>
                      <a:pt x="343295" y="47867"/>
                    </a:lnTo>
                    <a:lnTo>
                      <a:pt x="343979" y="48791"/>
                    </a:lnTo>
                    <a:lnTo>
                      <a:pt x="344687" y="50933"/>
                    </a:lnTo>
                    <a:lnTo>
                      <a:pt x="343482" y="58438"/>
                    </a:lnTo>
                    <a:lnTo>
                      <a:pt x="343603" y="60805"/>
                    </a:lnTo>
                    <a:lnTo>
                      <a:pt x="342253" y="63973"/>
                    </a:lnTo>
                    <a:lnTo>
                      <a:pt x="337093" y="71017"/>
                    </a:lnTo>
                    <a:lnTo>
                      <a:pt x="337330" y="71914"/>
                    </a:lnTo>
                    <a:lnTo>
                      <a:pt x="338496" y="71581"/>
                    </a:lnTo>
                    <a:lnTo>
                      <a:pt x="340496" y="70420"/>
                    </a:lnTo>
                    <a:lnTo>
                      <a:pt x="346888" y="63728"/>
                    </a:lnTo>
                    <a:lnTo>
                      <a:pt x="352476" y="64573"/>
                    </a:lnTo>
                    <a:lnTo>
                      <a:pt x="352545" y="64024"/>
                    </a:lnTo>
                    <a:lnTo>
                      <a:pt x="350753" y="62058"/>
                    </a:lnTo>
                    <a:lnTo>
                      <a:pt x="348563" y="60171"/>
                    </a:lnTo>
                    <a:lnTo>
                      <a:pt x="347905" y="57833"/>
                    </a:lnTo>
                    <a:lnTo>
                      <a:pt x="348198" y="51586"/>
                    </a:lnTo>
                    <a:lnTo>
                      <a:pt x="349881" y="49107"/>
                    </a:lnTo>
                    <a:lnTo>
                      <a:pt x="354707" y="49367"/>
                    </a:lnTo>
                    <a:lnTo>
                      <a:pt x="357598" y="49024"/>
                    </a:lnTo>
                    <a:lnTo>
                      <a:pt x="358948" y="50151"/>
                    </a:lnTo>
                    <a:lnTo>
                      <a:pt x="361843" y="50070"/>
                    </a:lnTo>
                    <a:lnTo>
                      <a:pt x="363848" y="45579"/>
                    </a:lnTo>
                    <a:lnTo>
                      <a:pt x="367810" y="45185"/>
                    </a:lnTo>
                    <a:lnTo>
                      <a:pt x="371289" y="48155"/>
                    </a:lnTo>
                    <a:lnTo>
                      <a:pt x="375476" y="50151"/>
                    </a:lnTo>
                    <a:lnTo>
                      <a:pt x="378840" y="53019"/>
                    </a:lnTo>
                    <a:lnTo>
                      <a:pt x="379790" y="52236"/>
                    </a:lnTo>
                    <a:lnTo>
                      <a:pt x="377974" y="45538"/>
                    </a:lnTo>
                    <a:lnTo>
                      <a:pt x="375987" y="43092"/>
                    </a:lnTo>
                    <a:lnTo>
                      <a:pt x="371677" y="41819"/>
                    </a:lnTo>
                    <a:lnTo>
                      <a:pt x="367091" y="38795"/>
                    </a:lnTo>
                    <a:lnTo>
                      <a:pt x="365895" y="37453"/>
                    </a:lnTo>
                    <a:lnTo>
                      <a:pt x="366104" y="36454"/>
                    </a:lnTo>
                    <a:lnTo>
                      <a:pt x="370151" y="35490"/>
                    </a:lnTo>
                    <a:lnTo>
                      <a:pt x="375491" y="36594"/>
                    </a:lnTo>
                    <a:lnTo>
                      <a:pt x="380250" y="34070"/>
                    </a:lnTo>
                    <a:lnTo>
                      <a:pt x="381552" y="34762"/>
                    </a:lnTo>
                    <a:lnTo>
                      <a:pt x="385202" y="33441"/>
                    </a:lnTo>
                    <a:lnTo>
                      <a:pt x="387469" y="35218"/>
                    </a:lnTo>
                    <a:lnTo>
                      <a:pt x="388857" y="34692"/>
                    </a:lnTo>
                    <a:lnTo>
                      <a:pt x="389663" y="32309"/>
                    </a:lnTo>
                    <a:lnTo>
                      <a:pt x="395487" y="30829"/>
                    </a:lnTo>
                    <a:lnTo>
                      <a:pt x="399181" y="32195"/>
                    </a:lnTo>
                    <a:lnTo>
                      <a:pt x="401162" y="33608"/>
                    </a:lnTo>
                    <a:lnTo>
                      <a:pt x="402082" y="36320"/>
                    </a:lnTo>
                    <a:lnTo>
                      <a:pt x="403489" y="41674"/>
                    </a:lnTo>
                    <a:lnTo>
                      <a:pt x="406374" y="44557"/>
                    </a:lnTo>
                    <a:lnTo>
                      <a:pt x="408165" y="45971"/>
                    </a:lnTo>
                    <a:lnTo>
                      <a:pt x="410287" y="46362"/>
                    </a:lnTo>
                    <a:lnTo>
                      <a:pt x="411311" y="44924"/>
                    </a:lnTo>
                    <a:lnTo>
                      <a:pt x="409322" y="43190"/>
                    </a:lnTo>
                    <a:lnTo>
                      <a:pt x="408786" y="41556"/>
                    </a:lnTo>
                    <a:lnTo>
                      <a:pt x="409739" y="37494"/>
                    </a:lnTo>
                    <a:lnTo>
                      <a:pt x="410851" y="35896"/>
                    </a:lnTo>
                    <a:lnTo>
                      <a:pt x="417083" y="29833"/>
                    </a:lnTo>
                    <a:lnTo>
                      <a:pt x="422300" y="26680"/>
                    </a:lnTo>
                    <a:lnTo>
                      <a:pt x="425424" y="26417"/>
                    </a:lnTo>
                    <a:lnTo>
                      <a:pt x="430888" y="19331"/>
                    </a:lnTo>
                    <a:lnTo>
                      <a:pt x="432436" y="18040"/>
                    </a:lnTo>
                    <a:lnTo>
                      <a:pt x="433861" y="17743"/>
                    </a:lnTo>
                    <a:lnTo>
                      <a:pt x="433496" y="16004"/>
                    </a:lnTo>
                    <a:lnTo>
                      <a:pt x="430503" y="14903"/>
                    </a:lnTo>
                    <a:lnTo>
                      <a:pt x="430400" y="12748"/>
                    </a:lnTo>
                    <a:lnTo>
                      <a:pt x="434343" y="10121"/>
                    </a:lnTo>
                    <a:lnTo>
                      <a:pt x="439124" y="5706"/>
                    </a:lnTo>
                    <a:lnTo>
                      <a:pt x="441484" y="5406"/>
                    </a:lnTo>
                    <a:lnTo>
                      <a:pt x="442963" y="6634"/>
                    </a:lnTo>
                    <a:lnTo>
                      <a:pt x="447619" y="8627"/>
                    </a:lnTo>
                    <a:lnTo>
                      <a:pt x="450471" y="10908"/>
                    </a:lnTo>
                    <a:lnTo>
                      <a:pt x="452538" y="12056"/>
                    </a:lnTo>
                    <a:lnTo>
                      <a:pt x="453881" y="11818"/>
                    </a:lnTo>
                    <a:lnTo>
                      <a:pt x="454991" y="10105"/>
                    </a:lnTo>
                    <a:lnTo>
                      <a:pt x="456325" y="9303"/>
                    </a:lnTo>
                    <a:lnTo>
                      <a:pt x="459286" y="9753"/>
                    </a:lnTo>
                    <a:lnTo>
                      <a:pt x="461052" y="10855"/>
                    </a:lnTo>
                    <a:lnTo>
                      <a:pt x="462428" y="11000"/>
                    </a:lnTo>
                    <a:lnTo>
                      <a:pt x="463672" y="11667"/>
                    </a:lnTo>
                    <a:lnTo>
                      <a:pt x="463965" y="13131"/>
                    </a:lnTo>
                    <a:lnTo>
                      <a:pt x="461404" y="14725"/>
                    </a:lnTo>
                    <a:lnTo>
                      <a:pt x="457040" y="18947"/>
                    </a:lnTo>
                    <a:lnTo>
                      <a:pt x="452734" y="23737"/>
                    </a:lnTo>
                    <a:lnTo>
                      <a:pt x="451314" y="26255"/>
                    </a:lnTo>
                    <a:lnTo>
                      <a:pt x="449923" y="32850"/>
                    </a:lnTo>
                    <a:lnTo>
                      <a:pt x="446558" y="37058"/>
                    </a:lnTo>
                    <a:lnTo>
                      <a:pt x="446304" y="40003"/>
                    </a:lnTo>
                    <a:lnTo>
                      <a:pt x="447655" y="41390"/>
                    </a:lnTo>
                    <a:lnTo>
                      <a:pt x="451369" y="40302"/>
                    </a:lnTo>
                    <a:lnTo>
                      <a:pt x="455947" y="36371"/>
                    </a:lnTo>
                    <a:lnTo>
                      <a:pt x="457090" y="32191"/>
                    </a:lnTo>
                    <a:lnTo>
                      <a:pt x="468535" y="20815"/>
                    </a:lnTo>
                    <a:lnTo>
                      <a:pt x="473903" y="14505"/>
                    </a:lnTo>
                    <a:lnTo>
                      <a:pt x="480007" y="9265"/>
                    </a:lnTo>
                    <a:lnTo>
                      <a:pt x="483421" y="8179"/>
                    </a:lnTo>
                    <a:lnTo>
                      <a:pt x="485028" y="11651"/>
                    </a:lnTo>
                    <a:lnTo>
                      <a:pt x="483734" y="16179"/>
                    </a:lnTo>
                    <a:lnTo>
                      <a:pt x="481141" y="19061"/>
                    </a:lnTo>
                    <a:lnTo>
                      <a:pt x="483052" y="20380"/>
                    </a:lnTo>
                    <a:lnTo>
                      <a:pt x="482687" y="23797"/>
                    </a:lnTo>
                    <a:lnTo>
                      <a:pt x="482091" y="25693"/>
                    </a:lnTo>
                    <a:lnTo>
                      <a:pt x="481711" y="27676"/>
                    </a:lnTo>
                    <a:lnTo>
                      <a:pt x="481735" y="29424"/>
                    </a:lnTo>
                    <a:lnTo>
                      <a:pt x="483527" y="28958"/>
                    </a:lnTo>
                    <a:lnTo>
                      <a:pt x="490675" y="25377"/>
                    </a:lnTo>
                    <a:lnTo>
                      <a:pt x="492486" y="21493"/>
                    </a:lnTo>
                    <a:lnTo>
                      <a:pt x="494166" y="18577"/>
                    </a:lnTo>
                    <a:lnTo>
                      <a:pt x="494972" y="16055"/>
                    </a:lnTo>
                    <a:lnTo>
                      <a:pt x="497751" y="13663"/>
                    </a:lnTo>
                    <a:lnTo>
                      <a:pt x="502994" y="13645"/>
                    </a:lnTo>
                    <a:lnTo>
                      <a:pt x="503197" y="12704"/>
                    </a:lnTo>
                    <a:lnTo>
                      <a:pt x="496859" y="9377"/>
                    </a:lnTo>
                    <a:lnTo>
                      <a:pt x="496112" y="7877"/>
                    </a:lnTo>
                    <a:lnTo>
                      <a:pt x="498243" y="5879"/>
                    </a:lnTo>
                    <a:close/>
                    <a:moveTo>
                      <a:pt x="459651" y="0"/>
                    </a:moveTo>
                    <a:lnTo>
                      <a:pt x="465559" y="1548"/>
                    </a:lnTo>
                    <a:lnTo>
                      <a:pt x="467582" y="1516"/>
                    </a:lnTo>
                    <a:lnTo>
                      <a:pt x="470515" y="4407"/>
                    </a:lnTo>
                    <a:lnTo>
                      <a:pt x="472046" y="4151"/>
                    </a:lnTo>
                    <a:lnTo>
                      <a:pt x="471756" y="5916"/>
                    </a:lnTo>
                    <a:lnTo>
                      <a:pt x="468792" y="6752"/>
                    </a:lnTo>
                    <a:lnTo>
                      <a:pt x="464183" y="7260"/>
                    </a:lnTo>
                    <a:lnTo>
                      <a:pt x="463495" y="7611"/>
                    </a:lnTo>
                    <a:lnTo>
                      <a:pt x="459556" y="7329"/>
                    </a:lnTo>
                    <a:lnTo>
                      <a:pt x="457345" y="4956"/>
                    </a:lnTo>
                    <a:lnTo>
                      <a:pt x="453650" y="4368"/>
                    </a:lnTo>
                    <a:lnTo>
                      <a:pt x="453656" y="3606"/>
                    </a:lnTo>
                    <a:lnTo>
                      <a:pt x="456049" y="1809"/>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58" name="ee4p_PL_1_15912"/>
              <p:cNvSpPr>
                <a:spLocks noChangeAspect="1"/>
              </p:cNvSpPr>
              <p:nvPr>
                <p:custDataLst>
                  <p:tags r:id="rId36"/>
                </p:custDataLst>
              </p:nvPr>
            </p:nvSpPr>
            <p:spPr>
              <a:xfrm>
                <a:off x="5010188" y="3961215"/>
                <a:ext cx="874577" cy="681812"/>
              </a:xfrm>
              <a:custGeom>
                <a:avLst/>
                <a:gdLst/>
                <a:ahLst/>
                <a:cxnLst/>
                <a:rect l="0" t="0" r="0" b="0"/>
                <a:pathLst>
                  <a:path w="220617" h="171991">
                    <a:moveTo>
                      <a:pt x="121082" y="11596"/>
                    </a:moveTo>
                    <a:lnTo>
                      <a:pt x="121963" y="11965"/>
                    </a:lnTo>
                    <a:lnTo>
                      <a:pt x="128156" y="12364"/>
                    </a:lnTo>
                    <a:lnTo>
                      <a:pt x="134433" y="12768"/>
                    </a:lnTo>
                    <a:lnTo>
                      <a:pt x="144528" y="13198"/>
                    </a:lnTo>
                    <a:lnTo>
                      <a:pt x="155049" y="13651"/>
                    </a:lnTo>
                    <a:lnTo>
                      <a:pt x="165965" y="14118"/>
                    </a:lnTo>
                    <a:lnTo>
                      <a:pt x="177778" y="14624"/>
                    </a:lnTo>
                    <a:lnTo>
                      <a:pt x="190236" y="14922"/>
                    </a:lnTo>
                    <a:lnTo>
                      <a:pt x="190996" y="14718"/>
                    </a:lnTo>
                    <a:lnTo>
                      <a:pt x="192268" y="13529"/>
                    </a:lnTo>
                    <a:lnTo>
                      <a:pt x="193821" y="13690"/>
                    </a:lnTo>
                    <a:lnTo>
                      <a:pt x="195652" y="14427"/>
                    </a:lnTo>
                    <a:lnTo>
                      <a:pt x="196509" y="14976"/>
                    </a:lnTo>
                    <a:lnTo>
                      <a:pt x="196872" y="15599"/>
                    </a:lnTo>
                    <a:lnTo>
                      <a:pt x="197098" y="16320"/>
                    </a:lnTo>
                    <a:lnTo>
                      <a:pt x="198100" y="16464"/>
                    </a:lnTo>
                    <a:lnTo>
                      <a:pt x="199931" y="17013"/>
                    </a:lnTo>
                    <a:lnTo>
                      <a:pt x="202408" y="18265"/>
                    </a:lnTo>
                    <a:lnTo>
                      <a:pt x="204349" y="19477"/>
                    </a:lnTo>
                    <a:lnTo>
                      <a:pt x="206196" y="21210"/>
                    </a:lnTo>
                    <a:lnTo>
                      <a:pt x="206809" y="23168"/>
                    </a:lnTo>
                    <a:lnTo>
                      <a:pt x="206846" y="25385"/>
                    </a:lnTo>
                    <a:lnTo>
                      <a:pt x="206727" y="26811"/>
                    </a:lnTo>
                    <a:lnTo>
                      <a:pt x="206883" y="27391"/>
                    </a:lnTo>
                    <a:lnTo>
                      <a:pt x="209409" y="37691"/>
                    </a:lnTo>
                    <a:lnTo>
                      <a:pt x="213618" y="47576"/>
                    </a:lnTo>
                    <a:lnTo>
                      <a:pt x="215164" y="52344"/>
                    </a:lnTo>
                    <a:lnTo>
                      <a:pt x="215781" y="54879"/>
                    </a:lnTo>
                    <a:lnTo>
                      <a:pt x="216274" y="58550"/>
                    </a:lnTo>
                    <a:lnTo>
                      <a:pt x="216427" y="61124"/>
                    </a:lnTo>
                    <a:lnTo>
                      <a:pt x="216408" y="62573"/>
                    </a:lnTo>
                    <a:lnTo>
                      <a:pt x="216094" y="64562"/>
                    </a:lnTo>
                    <a:lnTo>
                      <a:pt x="214844" y="65737"/>
                    </a:lnTo>
                    <a:lnTo>
                      <a:pt x="206770" y="69093"/>
                    </a:lnTo>
                    <a:lnTo>
                      <a:pt x="205252" y="70145"/>
                    </a:lnTo>
                    <a:lnTo>
                      <a:pt x="202872" y="72758"/>
                    </a:lnTo>
                    <a:lnTo>
                      <a:pt x="200679" y="75446"/>
                    </a:lnTo>
                    <a:lnTo>
                      <a:pt x="200173" y="76364"/>
                    </a:lnTo>
                    <a:lnTo>
                      <a:pt x="200037" y="76968"/>
                    </a:lnTo>
                    <a:lnTo>
                      <a:pt x="200521" y="77849"/>
                    </a:lnTo>
                    <a:lnTo>
                      <a:pt x="203399" y="79287"/>
                    </a:lnTo>
                    <a:lnTo>
                      <a:pt x="206302" y="80441"/>
                    </a:lnTo>
                    <a:lnTo>
                      <a:pt x="207247" y="81304"/>
                    </a:lnTo>
                    <a:lnTo>
                      <a:pt x="209388" y="82409"/>
                    </a:lnTo>
                    <a:lnTo>
                      <a:pt x="210169" y="83400"/>
                    </a:lnTo>
                    <a:lnTo>
                      <a:pt x="210592" y="84264"/>
                    </a:lnTo>
                    <a:lnTo>
                      <a:pt x="210562" y="86257"/>
                    </a:lnTo>
                    <a:lnTo>
                      <a:pt x="209597" y="89011"/>
                    </a:lnTo>
                    <a:lnTo>
                      <a:pt x="210001" y="91090"/>
                    </a:lnTo>
                    <a:lnTo>
                      <a:pt x="209020" y="92474"/>
                    </a:lnTo>
                    <a:lnTo>
                      <a:pt x="208213" y="94011"/>
                    </a:lnTo>
                    <a:lnTo>
                      <a:pt x="208098" y="96701"/>
                    </a:lnTo>
                    <a:lnTo>
                      <a:pt x="209550" y="99671"/>
                    </a:lnTo>
                    <a:lnTo>
                      <a:pt x="210735" y="101697"/>
                    </a:lnTo>
                    <a:lnTo>
                      <a:pt x="211195" y="103284"/>
                    </a:lnTo>
                    <a:lnTo>
                      <a:pt x="210707" y="104529"/>
                    </a:lnTo>
                    <a:lnTo>
                      <a:pt x="210858" y="105774"/>
                    </a:lnTo>
                    <a:lnTo>
                      <a:pt x="211914" y="107090"/>
                    </a:lnTo>
                    <a:lnTo>
                      <a:pt x="215259" y="111158"/>
                    </a:lnTo>
                    <a:lnTo>
                      <a:pt x="216909" y="115066"/>
                    </a:lnTo>
                    <a:lnTo>
                      <a:pt x="217963" y="116587"/>
                    </a:lnTo>
                    <a:lnTo>
                      <a:pt x="220396" y="118562"/>
                    </a:lnTo>
                    <a:lnTo>
                      <a:pt x="220616" y="119372"/>
                    </a:lnTo>
                    <a:lnTo>
                      <a:pt x="219640" y="120114"/>
                    </a:lnTo>
                    <a:lnTo>
                      <a:pt x="218852" y="120212"/>
                    </a:lnTo>
                    <a:lnTo>
                      <a:pt x="218213" y="120409"/>
                    </a:lnTo>
                    <a:lnTo>
                      <a:pt x="217801" y="121102"/>
                    </a:lnTo>
                    <a:lnTo>
                      <a:pt x="218440" y="121843"/>
                    </a:lnTo>
                    <a:lnTo>
                      <a:pt x="219301" y="122931"/>
                    </a:lnTo>
                    <a:lnTo>
                      <a:pt x="220372" y="126008"/>
                    </a:lnTo>
                    <a:lnTo>
                      <a:pt x="220266" y="128524"/>
                    </a:lnTo>
                    <a:lnTo>
                      <a:pt x="219442" y="129164"/>
                    </a:lnTo>
                    <a:lnTo>
                      <a:pt x="218388" y="130656"/>
                    </a:lnTo>
                    <a:lnTo>
                      <a:pt x="217673" y="132019"/>
                    </a:lnTo>
                    <a:lnTo>
                      <a:pt x="211903" y="132968"/>
                    </a:lnTo>
                    <a:lnTo>
                      <a:pt x="210517" y="134426"/>
                    </a:lnTo>
                    <a:lnTo>
                      <a:pt x="207358" y="137241"/>
                    </a:lnTo>
                    <a:lnTo>
                      <a:pt x="205201" y="138859"/>
                    </a:lnTo>
                    <a:lnTo>
                      <a:pt x="202013" y="141780"/>
                    </a:lnTo>
                    <a:lnTo>
                      <a:pt x="196969" y="146796"/>
                    </a:lnTo>
                    <a:lnTo>
                      <a:pt x="195110" y="148891"/>
                    </a:lnTo>
                    <a:lnTo>
                      <a:pt x="193749" y="150622"/>
                    </a:lnTo>
                    <a:lnTo>
                      <a:pt x="189668" y="155225"/>
                    </a:lnTo>
                    <a:lnTo>
                      <a:pt x="188413" y="157155"/>
                    </a:lnTo>
                    <a:lnTo>
                      <a:pt x="188662" y="158743"/>
                    </a:lnTo>
                    <a:lnTo>
                      <a:pt x="189972" y="162467"/>
                    </a:lnTo>
                    <a:lnTo>
                      <a:pt x="190249" y="164146"/>
                    </a:lnTo>
                    <a:lnTo>
                      <a:pt x="190018" y="165698"/>
                    </a:lnTo>
                    <a:lnTo>
                      <a:pt x="189584" y="167078"/>
                    </a:lnTo>
                    <a:lnTo>
                      <a:pt x="189657" y="167693"/>
                    </a:lnTo>
                    <a:lnTo>
                      <a:pt x="190862" y="168693"/>
                    </a:lnTo>
                    <a:lnTo>
                      <a:pt x="192784" y="170263"/>
                    </a:lnTo>
                    <a:lnTo>
                      <a:pt x="192894" y="170792"/>
                    </a:lnTo>
                    <a:lnTo>
                      <a:pt x="192622" y="171472"/>
                    </a:lnTo>
                    <a:lnTo>
                      <a:pt x="191959" y="171990"/>
                    </a:lnTo>
                    <a:lnTo>
                      <a:pt x="189560" y="171443"/>
                    </a:lnTo>
                    <a:lnTo>
                      <a:pt x="186878" y="170379"/>
                    </a:lnTo>
                    <a:lnTo>
                      <a:pt x="185965" y="170507"/>
                    </a:lnTo>
                    <a:lnTo>
                      <a:pt x="184513" y="170262"/>
                    </a:lnTo>
                    <a:lnTo>
                      <a:pt x="178532" y="168207"/>
                    </a:lnTo>
                    <a:lnTo>
                      <a:pt x="174498" y="166597"/>
                    </a:lnTo>
                    <a:lnTo>
                      <a:pt x="174101" y="165551"/>
                    </a:lnTo>
                    <a:lnTo>
                      <a:pt x="173339" y="164034"/>
                    </a:lnTo>
                    <a:lnTo>
                      <a:pt x="171624" y="162763"/>
                    </a:lnTo>
                    <a:lnTo>
                      <a:pt x="167688" y="161661"/>
                    </a:lnTo>
                    <a:lnTo>
                      <a:pt x="166085" y="160800"/>
                    </a:lnTo>
                    <a:lnTo>
                      <a:pt x="159691" y="160319"/>
                    </a:lnTo>
                    <a:lnTo>
                      <a:pt x="156917" y="160299"/>
                    </a:lnTo>
                    <a:lnTo>
                      <a:pt x="154952" y="160655"/>
                    </a:lnTo>
                    <a:lnTo>
                      <a:pt x="153697" y="160619"/>
                    </a:lnTo>
                    <a:lnTo>
                      <a:pt x="151967" y="162867"/>
                    </a:lnTo>
                    <a:lnTo>
                      <a:pt x="150775" y="163518"/>
                    </a:lnTo>
                    <a:lnTo>
                      <a:pt x="149033" y="163587"/>
                    </a:lnTo>
                    <a:lnTo>
                      <a:pt x="147508" y="163187"/>
                    </a:lnTo>
                    <a:lnTo>
                      <a:pt x="145949" y="162005"/>
                    </a:lnTo>
                    <a:lnTo>
                      <a:pt x="143453" y="161381"/>
                    </a:lnTo>
                    <a:lnTo>
                      <a:pt x="141650" y="161682"/>
                    </a:lnTo>
                    <a:lnTo>
                      <a:pt x="140322" y="161424"/>
                    </a:lnTo>
                    <a:lnTo>
                      <a:pt x="139175" y="161363"/>
                    </a:lnTo>
                    <a:lnTo>
                      <a:pt x="138778" y="161599"/>
                    </a:lnTo>
                    <a:lnTo>
                      <a:pt x="137856" y="161566"/>
                    </a:lnTo>
                    <a:lnTo>
                      <a:pt x="136519" y="162131"/>
                    </a:lnTo>
                    <a:lnTo>
                      <a:pt x="135059" y="162930"/>
                    </a:lnTo>
                    <a:lnTo>
                      <a:pt x="133448" y="163538"/>
                    </a:lnTo>
                    <a:lnTo>
                      <a:pt x="132209" y="164845"/>
                    </a:lnTo>
                    <a:lnTo>
                      <a:pt x="131103" y="167404"/>
                    </a:lnTo>
                    <a:lnTo>
                      <a:pt x="127974" y="166258"/>
                    </a:lnTo>
                    <a:lnTo>
                      <a:pt x="126931" y="166755"/>
                    </a:lnTo>
                    <a:lnTo>
                      <a:pt x="125457" y="167089"/>
                    </a:lnTo>
                    <a:lnTo>
                      <a:pt x="124448" y="166744"/>
                    </a:lnTo>
                    <a:lnTo>
                      <a:pt x="124686" y="165862"/>
                    </a:lnTo>
                    <a:lnTo>
                      <a:pt x="125141" y="164868"/>
                    </a:lnTo>
                    <a:lnTo>
                      <a:pt x="125120" y="163477"/>
                    </a:lnTo>
                    <a:lnTo>
                      <a:pt x="124830" y="161941"/>
                    </a:lnTo>
                    <a:lnTo>
                      <a:pt x="123861" y="161441"/>
                    </a:lnTo>
                    <a:lnTo>
                      <a:pt x="122403" y="161257"/>
                    </a:lnTo>
                    <a:lnTo>
                      <a:pt x="121654" y="160953"/>
                    </a:lnTo>
                    <a:lnTo>
                      <a:pt x="121574" y="160445"/>
                    </a:lnTo>
                    <a:lnTo>
                      <a:pt x="120831" y="159792"/>
                    </a:lnTo>
                    <a:lnTo>
                      <a:pt x="119542" y="158138"/>
                    </a:lnTo>
                    <a:lnTo>
                      <a:pt x="118324" y="156082"/>
                    </a:lnTo>
                    <a:lnTo>
                      <a:pt x="117482" y="155469"/>
                    </a:lnTo>
                    <a:lnTo>
                      <a:pt x="116258" y="156448"/>
                    </a:lnTo>
                    <a:lnTo>
                      <a:pt x="114403" y="157561"/>
                    </a:lnTo>
                    <a:lnTo>
                      <a:pt x="113250" y="157947"/>
                    </a:lnTo>
                    <a:lnTo>
                      <a:pt x="111021" y="161143"/>
                    </a:lnTo>
                    <a:lnTo>
                      <a:pt x="107017" y="161251"/>
                    </a:lnTo>
                    <a:lnTo>
                      <a:pt x="106771" y="159759"/>
                    </a:lnTo>
                    <a:lnTo>
                      <a:pt x="106350" y="158324"/>
                    </a:lnTo>
                    <a:lnTo>
                      <a:pt x="104007" y="157965"/>
                    </a:lnTo>
                    <a:lnTo>
                      <a:pt x="103942" y="157123"/>
                    </a:lnTo>
                    <a:lnTo>
                      <a:pt x="103448" y="155009"/>
                    </a:lnTo>
                    <a:lnTo>
                      <a:pt x="98754" y="150865"/>
                    </a:lnTo>
                    <a:lnTo>
                      <a:pt x="98183" y="149134"/>
                    </a:lnTo>
                    <a:lnTo>
                      <a:pt x="98367" y="148466"/>
                    </a:lnTo>
                    <a:lnTo>
                      <a:pt x="98041" y="147364"/>
                    </a:lnTo>
                    <a:lnTo>
                      <a:pt x="97020" y="146700"/>
                    </a:lnTo>
                    <a:lnTo>
                      <a:pt x="93310" y="145909"/>
                    </a:lnTo>
                    <a:lnTo>
                      <a:pt x="92355" y="146364"/>
                    </a:lnTo>
                    <a:lnTo>
                      <a:pt x="91494" y="145896"/>
                    </a:lnTo>
                    <a:lnTo>
                      <a:pt x="90144" y="144902"/>
                    </a:lnTo>
                    <a:lnTo>
                      <a:pt x="87799" y="144093"/>
                    </a:lnTo>
                    <a:lnTo>
                      <a:pt x="87544" y="143674"/>
                    </a:lnTo>
                    <a:lnTo>
                      <a:pt x="86700" y="142962"/>
                    </a:lnTo>
                    <a:lnTo>
                      <a:pt x="86231" y="142866"/>
                    </a:lnTo>
                    <a:lnTo>
                      <a:pt x="85929" y="143299"/>
                    </a:lnTo>
                    <a:lnTo>
                      <a:pt x="85247" y="143911"/>
                    </a:lnTo>
                    <a:lnTo>
                      <a:pt x="82837" y="144685"/>
                    </a:lnTo>
                    <a:lnTo>
                      <a:pt x="81874" y="144366"/>
                    </a:lnTo>
                    <a:lnTo>
                      <a:pt x="80999" y="143694"/>
                    </a:lnTo>
                    <a:lnTo>
                      <a:pt x="80001" y="142245"/>
                    </a:lnTo>
                    <a:lnTo>
                      <a:pt x="78552" y="140973"/>
                    </a:lnTo>
                    <a:lnTo>
                      <a:pt x="77358" y="140522"/>
                    </a:lnTo>
                    <a:lnTo>
                      <a:pt x="76678" y="139854"/>
                    </a:lnTo>
                    <a:lnTo>
                      <a:pt x="76525" y="139335"/>
                    </a:lnTo>
                    <a:lnTo>
                      <a:pt x="79176" y="138291"/>
                    </a:lnTo>
                    <a:lnTo>
                      <a:pt x="79755" y="137214"/>
                    </a:lnTo>
                    <a:lnTo>
                      <a:pt x="79416" y="135249"/>
                    </a:lnTo>
                    <a:lnTo>
                      <a:pt x="79021" y="135001"/>
                    </a:lnTo>
                    <a:lnTo>
                      <a:pt x="77970" y="135666"/>
                    </a:lnTo>
                    <a:lnTo>
                      <a:pt x="75756" y="136250"/>
                    </a:lnTo>
                    <a:lnTo>
                      <a:pt x="73716" y="136519"/>
                    </a:lnTo>
                    <a:lnTo>
                      <a:pt x="72675" y="136519"/>
                    </a:lnTo>
                    <a:lnTo>
                      <a:pt x="66853" y="132940"/>
                    </a:lnTo>
                    <a:lnTo>
                      <a:pt x="63067" y="131844"/>
                    </a:lnTo>
                    <a:lnTo>
                      <a:pt x="60841" y="131526"/>
                    </a:lnTo>
                    <a:lnTo>
                      <a:pt x="60599" y="131890"/>
                    </a:lnTo>
                    <a:lnTo>
                      <a:pt x="61608" y="133899"/>
                    </a:lnTo>
                    <a:lnTo>
                      <a:pt x="63346" y="136376"/>
                    </a:lnTo>
                    <a:lnTo>
                      <a:pt x="63264" y="137036"/>
                    </a:lnTo>
                    <a:lnTo>
                      <a:pt x="61178" y="138048"/>
                    </a:lnTo>
                    <a:lnTo>
                      <a:pt x="59995" y="138489"/>
                    </a:lnTo>
                    <a:lnTo>
                      <a:pt x="58597" y="139347"/>
                    </a:lnTo>
                    <a:lnTo>
                      <a:pt x="57418" y="140532"/>
                    </a:lnTo>
                    <a:lnTo>
                      <a:pt x="56397" y="141069"/>
                    </a:lnTo>
                    <a:lnTo>
                      <a:pt x="55514" y="140934"/>
                    </a:lnTo>
                    <a:lnTo>
                      <a:pt x="54574" y="140362"/>
                    </a:lnTo>
                    <a:lnTo>
                      <a:pt x="52163" y="136704"/>
                    </a:lnTo>
                    <a:lnTo>
                      <a:pt x="49131" y="133899"/>
                    </a:lnTo>
                    <a:lnTo>
                      <a:pt x="48770" y="133271"/>
                    </a:lnTo>
                    <a:lnTo>
                      <a:pt x="47822" y="133126"/>
                    </a:lnTo>
                    <a:lnTo>
                      <a:pt x="46483" y="132482"/>
                    </a:lnTo>
                    <a:lnTo>
                      <a:pt x="46032" y="131623"/>
                    </a:lnTo>
                    <a:lnTo>
                      <a:pt x="46704" y="130724"/>
                    </a:lnTo>
                    <a:lnTo>
                      <a:pt x="47628" y="129902"/>
                    </a:lnTo>
                    <a:lnTo>
                      <a:pt x="49267" y="129395"/>
                    </a:lnTo>
                    <a:lnTo>
                      <a:pt x="49764" y="128918"/>
                    </a:lnTo>
                    <a:lnTo>
                      <a:pt x="50055" y="128199"/>
                    </a:lnTo>
                    <a:lnTo>
                      <a:pt x="50662" y="127270"/>
                    </a:lnTo>
                    <a:lnTo>
                      <a:pt x="50502" y="126935"/>
                    </a:lnTo>
                    <a:lnTo>
                      <a:pt x="49340" y="125882"/>
                    </a:lnTo>
                    <a:lnTo>
                      <a:pt x="47621" y="124886"/>
                    </a:lnTo>
                    <a:lnTo>
                      <a:pt x="42849" y="125634"/>
                    </a:lnTo>
                    <a:lnTo>
                      <a:pt x="41540" y="126166"/>
                    </a:lnTo>
                    <a:lnTo>
                      <a:pt x="40802" y="125473"/>
                    </a:lnTo>
                    <a:lnTo>
                      <a:pt x="40243" y="124460"/>
                    </a:lnTo>
                    <a:lnTo>
                      <a:pt x="39035" y="124267"/>
                    </a:lnTo>
                    <a:lnTo>
                      <a:pt x="37384" y="123342"/>
                    </a:lnTo>
                    <a:lnTo>
                      <a:pt x="35423" y="122439"/>
                    </a:lnTo>
                    <a:lnTo>
                      <a:pt x="33508" y="122172"/>
                    </a:lnTo>
                    <a:lnTo>
                      <a:pt x="29528" y="120862"/>
                    </a:lnTo>
                    <a:lnTo>
                      <a:pt x="27995" y="120791"/>
                    </a:lnTo>
                    <a:lnTo>
                      <a:pt x="27105" y="120340"/>
                    </a:lnTo>
                    <a:lnTo>
                      <a:pt x="26181" y="119349"/>
                    </a:lnTo>
                    <a:lnTo>
                      <a:pt x="25395" y="118263"/>
                    </a:lnTo>
                    <a:lnTo>
                      <a:pt x="24987" y="116058"/>
                    </a:lnTo>
                    <a:lnTo>
                      <a:pt x="22054" y="115056"/>
                    </a:lnTo>
                    <a:lnTo>
                      <a:pt x="19131" y="114428"/>
                    </a:lnTo>
                    <a:lnTo>
                      <a:pt x="18925" y="114748"/>
                    </a:lnTo>
                    <a:lnTo>
                      <a:pt x="19046" y="116972"/>
                    </a:lnTo>
                    <a:lnTo>
                      <a:pt x="18891" y="118159"/>
                    </a:lnTo>
                    <a:lnTo>
                      <a:pt x="16965" y="118893"/>
                    </a:lnTo>
                    <a:lnTo>
                      <a:pt x="15054" y="118963"/>
                    </a:lnTo>
                    <a:lnTo>
                      <a:pt x="15161" y="118594"/>
                    </a:lnTo>
                    <a:lnTo>
                      <a:pt x="17444" y="114592"/>
                    </a:lnTo>
                    <a:lnTo>
                      <a:pt x="18470" y="112068"/>
                    </a:lnTo>
                    <a:lnTo>
                      <a:pt x="19636" y="107454"/>
                    </a:lnTo>
                    <a:lnTo>
                      <a:pt x="18232" y="103806"/>
                    </a:lnTo>
                    <a:lnTo>
                      <a:pt x="17843" y="102097"/>
                    </a:lnTo>
                    <a:lnTo>
                      <a:pt x="17189" y="101276"/>
                    </a:lnTo>
                    <a:lnTo>
                      <a:pt x="13181" y="99496"/>
                    </a:lnTo>
                    <a:lnTo>
                      <a:pt x="12877" y="98878"/>
                    </a:lnTo>
                    <a:lnTo>
                      <a:pt x="13490" y="96459"/>
                    </a:lnTo>
                    <a:lnTo>
                      <a:pt x="13186" y="95441"/>
                    </a:lnTo>
                    <a:lnTo>
                      <a:pt x="12222" y="94366"/>
                    </a:lnTo>
                    <a:lnTo>
                      <a:pt x="10953" y="92226"/>
                    </a:lnTo>
                    <a:lnTo>
                      <a:pt x="10460" y="90410"/>
                    </a:lnTo>
                    <a:lnTo>
                      <a:pt x="12080" y="88271"/>
                    </a:lnTo>
                    <a:lnTo>
                      <a:pt x="12479" y="86700"/>
                    </a:lnTo>
                    <a:lnTo>
                      <a:pt x="13184" y="84546"/>
                    </a:lnTo>
                    <a:lnTo>
                      <a:pt x="13699" y="83364"/>
                    </a:lnTo>
                    <a:lnTo>
                      <a:pt x="13797" y="83038"/>
                    </a:lnTo>
                    <a:lnTo>
                      <a:pt x="12736" y="82198"/>
                    </a:lnTo>
                    <a:lnTo>
                      <a:pt x="12467" y="81018"/>
                    </a:lnTo>
                    <a:lnTo>
                      <a:pt x="12754" y="79316"/>
                    </a:lnTo>
                    <a:lnTo>
                      <a:pt x="12190" y="78055"/>
                    </a:lnTo>
                    <a:lnTo>
                      <a:pt x="10769" y="77235"/>
                    </a:lnTo>
                    <a:lnTo>
                      <a:pt x="9847" y="76151"/>
                    </a:lnTo>
                    <a:lnTo>
                      <a:pt x="9420" y="74800"/>
                    </a:lnTo>
                    <a:lnTo>
                      <a:pt x="9754" y="72677"/>
                    </a:lnTo>
                    <a:lnTo>
                      <a:pt x="10853" y="69779"/>
                    </a:lnTo>
                    <a:lnTo>
                      <a:pt x="8523" y="66291"/>
                    </a:lnTo>
                    <a:lnTo>
                      <a:pt x="2767" y="62206"/>
                    </a:lnTo>
                    <a:lnTo>
                      <a:pt x="0" y="59347"/>
                    </a:lnTo>
                    <a:lnTo>
                      <a:pt x="227" y="57713"/>
                    </a:lnTo>
                    <a:lnTo>
                      <a:pt x="1439" y="56233"/>
                    </a:lnTo>
                    <a:lnTo>
                      <a:pt x="3639" y="54902"/>
                    </a:lnTo>
                    <a:lnTo>
                      <a:pt x="5306" y="52540"/>
                    </a:lnTo>
                    <a:lnTo>
                      <a:pt x="6243" y="49736"/>
                    </a:lnTo>
                    <a:lnTo>
                      <a:pt x="6274" y="49204"/>
                    </a:lnTo>
                    <a:lnTo>
                      <a:pt x="6323" y="47199"/>
                    </a:lnTo>
                    <a:lnTo>
                      <a:pt x="3762" y="38982"/>
                    </a:lnTo>
                    <a:lnTo>
                      <a:pt x="3345" y="36921"/>
                    </a:lnTo>
                    <a:lnTo>
                      <a:pt x="3041" y="34433"/>
                    </a:lnTo>
                    <a:lnTo>
                      <a:pt x="2881" y="33753"/>
                    </a:lnTo>
                    <a:lnTo>
                      <a:pt x="7938" y="35498"/>
                    </a:lnTo>
                    <a:lnTo>
                      <a:pt x="10059" y="36480"/>
                    </a:lnTo>
                    <a:lnTo>
                      <a:pt x="9795" y="35377"/>
                    </a:lnTo>
                    <a:lnTo>
                      <a:pt x="9366" y="34427"/>
                    </a:lnTo>
                    <a:lnTo>
                      <a:pt x="9649" y="33031"/>
                    </a:lnTo>
                    <a:lnTo>
                      <a:pt x="9504" y="30923"/>
                    </a:lnTo>
                    <a:lnTo>
                      <a:pt x="4915" y="29847"/>
                    </a:lnTo>
                    <a:lnTo>
                      <a:pt x="1881" y="29483"/>
                    </a:lnTo>
                    <a:lnTo>
                      <a:pt x="1540" y="28020"/>
                    </a:lnTo>
                    <a:lnTo>
                      <a:pt x="1832" y="27072"/>
                    </a:lnTo>
                    <a:lnTo>
                      <a:pt x="2670" y="27630"/>
                    </a:lnTo>
                    <a:lnTo>
                      <a:pt x="5651" y="27849"/>
                    </a:lnTo>
                    <a:lnTo>
                      <a:pt x="12983" y="25011"/>
                    </a:lnTo>
                    <a:lnTo>
                      <a:pt x="25645" y="21319"/>
                    </a:lnTo>
                    <a:lnTo>
                      <a:pt x="39170" y="17850"/>
                    </a:lnTo>
                    <a:lnTo>
                      <a:pt x="42327" y="17472"/>
                    </a:lnTo>
                    <a:lnTo>
                      <a:pt x="45501" y="16741"/>
                    </a:lnTo>
                    <a:lnTo>
                      <a:pt x="46673" y="15441"/>
                    </a:lnTo>
                    <a:lnTo>
                      <a:pt x="47844" y="14571"/>
                    </a:lnTo>
                    <a:lnTo>
                      <a:pt x="49686" y="12276"/>
                    </a:lnTo>
                    <a:lnTo>
                      <a:pt x="53758" y="8706"/>
                    </a:lnTo>
                    <a:lnTo>
                      <a:pt x="60960" y="7404"/>
                    </a:lnTo>
                    <a:lnTo>
                      <a:pt x="63648" y="5708"/>
                    </a:lnTo>
                    <a:lnTo>
                      <a:pt x="69284" y="3330"/>
                    </a:lnTo>
                    <a:lnTo>
                      <a:pt x="82132" y="659"/>
                    </a:lnTo>
                    <a:lnTo>
                      <a:pt x="87499" y="72"/>
                    </a:lnTo>
                    <a:lnTo>
                      <a:pt x="92757" y="0"/>
                    </a:lnTo>
                    <a:lnTo>
                      <a:pt x="97439" y="2108"/>
                    </a:lnTo>
                    <a:lnTo>
                      <a:pt x="102394" y="4707"/>
                    </a:lnTo>
                    <a:lnTo>
                      <a:pt x="103286" y="6274"/>
                    </a:lnTo>
                    <a:lnTo>
                      <a:pt x="100604" y="5297"/>
                    </a:lnTo>
                    <a:lnTo>
                      <a:pt x="96696" y="2963"/>
                    </a:lnTo>
                    <a:lnTo>
                      <a:pt x="95251" y="2864"/>
                    </a:lnTo>
                    <a:lnTo>
                      <a:pt x="98587" y="9956"/>
                    </a:lnTo>
                    <a:lnTo>
                      <a:pt x="100412" y="12458"/>
                    </a:lnTo>
                    <a:lnTo>
                      <a:pt x="104100" y="14328"/>
                    </a:lnTo>
                    <a:lnTo>
                      <a:pt x="107192" y="14958"/>
                    </a:lnTo>
                    <a:lnTo>
                      <a:pt x="116720" y="13825"/>
                    </a:lnTo>
                    <a:lnTo>
                      <a:pt x="120103" y="12345"/>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59" name="ee4p_PT_1_15912"/>
              <p:cNvSpPr>
                <a:spLocks noChangeAspect="1"/>
              </p:cNvSpPr>
              <p:nvPr>
                <p:custDataLst>
                  <p:tags r:id="rId37"/>
                </p:custDataLst>
              </p:nvPr>
            </p:nvSpPr>
            <p:spPr>
              <a:xfrm>
                <a:off x="2940741" y="5393876"/>
                <a:ext cx="286400" cy="528697"/>
              </a:xfrm>
              <a:custGeom>
                <a:avLst/>
                <a:gdLst/>
                <a:ahLst/>
                <a:cxnLst/>
                <a:rect l="0" t="0" r="0" b="0"/>
                <a:pathLst>
                  <a:path w="72246" h="133367">
                    <a:moveTo>
                      <a:pt x="28883" y="8426"/>
                    </a:moveTo>
                    <a:lnTo>
                      <a:pt x="29348" y="8638"/>
                    </a:lnTo>
                    <a:lnTo>
                      <a:pt x="30632" y="8579"/>
                    </a:lnTo>
                    <a:lnTo>
                      <a:pt x="32920" y="7579"/>
                    </a:lnTo>
                    <a:lnTo>
                      <a:pt x="34470" y="6738"/>
                    </a:lnTo>
                    <a:lnTo>
                      <a:pt x="35011" y="7084"/>
                    </a:lnTo>
                    <a:lnTo>
                      <a:pt x="39507" y="6609"/>
                    </a:lnTo>
                    <a:lnTo>
                      <a:pt x="40577" y="6994"/>
                    </a:lnTo>
                    <a:lnTo>
                      <a:pt x="41286" y="7419"/>
                    </a:lnTo>
                    <a:lnTo>
                      <a:pt x="43497" y="8001"/>
                    </a:lnTo>
                    <a:lnTo>
                      <a:pt x="45907" y="8062"/>
                    </a:lnTo>
                    <a:lnTo>
                      <a:pt x="48894" y="7248"/>
                    </a:lnTo>
                    <a:lnTo>
                      <a:pt x="50197" y="6430"/>
                    </a:lnTo>
                    <a:lnTo>
                      <a:pt x="50447" y="5524"/>
                    </a:lnTo>
                    <a:lnTo>
                      <a:pt x="50513" y="4839"/>
                    </a:lnTo>
                    <a:lnTo>
                      <a:pt x="50898" y="4402"/>
                    </a:lnTo>
                    <a:lnTo>
                      <a:pt x="51579" y="4151"/>
                    </a:lnTo>
                    <a:lnTo>
                      <a:pt x="52640" y="4600"/>
                    </a:lnTo>
                    <a:lnTo>
                      <a:pt x="54158" y="4961"/>
                    </a:lnTo>
                    <a:lnTo>
                      <a:pt x="57806" y="5103"/>
                    </a:lnTo>
                    <a:lnTo>
                      <a:pt x="58521" y="4602"/>
                    </a:lnTo>
                    <a:lnTo>
                      <a:pt x="59757" y="4752"/>
                    </a:lnTo>
                    <a:lnTo>
                      <a:pt x="61386" y="5387"/>
                    </a:lnTo>
                    <a:lnTo>
                      <a:pt x="63273" y="5180"/>
                    </a:lnTo>
                    <a:lnTo>
                      <a:pt x="64222" y="5957"/>
                    </a:lnTo>
                    <a:lnTo>
                      <a:pt x="64616" y="6990"/>
                    </a:lnTo>
                    <a:lnTo>
                      <a:pt x="64725" y="9232"/>
                    </a:lnTo>
                    <a:lnTo>
                      <a:pt x="64584" y="11496"/>
                    </a:lnTo>
                    <a:lnTo>
                      <a:pt x="64955" y="12331"/>
                    </a:lnTo>
                    <a:lnTo>
                      <a:pt x="66227" y="12546"/>
                    </a:lnTo>
                    <a:lnTo>
                      <a:pt x="68283" y="12520"/>
                    </a:lnTo>
                    <a:lnTo>
                      <a:pt x="70133" y="13134"/>
                    </a:lnTo>
                    <a:lnTo>
                      <a:pt x="71569" y="14202"/>
                    </a:lnTo>
                    <a:lnTo>
                      <a:pt x="72043" y="15296"/>
                    </a:lnTo>
                    <a:lnTo>
                      <a:pt x="72245" y="16047"/>
                    </a:lnTo>
                    <a:lnTo>
                      <a:pt x="71542" y="16473"/>
                    </a:lnTo>
                    <a:lnTo>
                      <a:pt x="70546" y="18082"/>
                    </a:lnTo>
                    <a:lnTo>
                      <a:pt x="68030" y="20184"/>
                    </a:lnTo>
                    <a:lnTo>
                      <a:pt x="64431" y="22076"/>
                    </a:lnTo>
                    <a:lnTo>
                      <a:pt x="61684" y="24428"/>
                    </a:lnTo>
                    <a:lnTo>
                      <a:pt x="59790" y="27241"/>
                    </a:lnTo>
                    <a:lnTo>
                      <a:pt x="57423" y="28434"/>
                    </a:lnTo>
                    <a:lnTo>
                      <a:pt x="56700" y="29076"/>
                    </a:lnTo>
                    <a:lnTo>
                      <a:pt x="56414" y="29836"/>
                    </a:lnTo>
                    <a:lnTo>
                      <a:pt x="57978" y="33276"/>
                    </a:lnTo>
                    <a:lnTo>
                      <a:pt x="58461" y="35924"/>
                    </a:lnTo>
                    <a:lnTo>
                      <a:pt x="58849" y="39163"/>
                    </a:lnTo>
                    <a:lnTo>
                      <a:pt x="58595" y="40080"/>
                    </a:lnTo>
                    <a:lnTo>
                      <a:pt x="58466" y="43641"/>
                    </a:lnTo>
                    <a:lnTo>
                      <a:pt x="58104" y="44686"/>
                    </a:lnTo>
                    <a:lnTo>
                      <a:pt x="58194" y="45530"/>
                    </a:lnTo>
                    <a:lnTo>
                      <a:pt x="58773" y="46439"/>
                    </a:lnTo>
                    <a:lnTo>
                      <a:pt x="59030" y="47306"/>
                    </a:lnTo>
                    <a:lnTo>
                      <a:pt x="57952" y="48414"/>
                    </a:lnTo>
                    <a:lnTo>
                      <a:pt x="55972" y="49698"/>
                    </a:lnTo>
                    <a:lnTo>
                      <a:pt x="54507" y="50828"/>
                    </a:lnTo>
                    <a:lnTo>
                      <a:pt x="54111" y="51884"/>
                    </a:lnTo>
                    <a:lnTo>
                      <a:pt x="54217" y="52545"/>
                    </a:lnTo>
                    <a:lnTo>
                      <a:pt x="56681" y="54784"/>
                    </a:lnTo>
                    <a:lnTo>
                      <a:pt x="57130" y="55697"/>
                    </a:lnTo>
                    <a:lnTo>
                      <a:pt x="56796" y="57905"/>
                    </a:lnTo>
                    <a:lnTo>
                      <a:pt x="55376" y="61518"/>
                    </a:lnTo>
                    <a:lnTo>
                      <a:pt x="54020" y="63715"/>
                    </a:lnTo>
                    <a:lnTo>
                      <a:pt x="53784" y="63933"/>
                    </a:lnTo>
                    <a:lnTo>
                      <a:pt x="52230" y="64554"/>
                    </a:lnTo>
                    <a:lnTo>
                      <a:pt x="44791" y="64581"/>
                    </a:lnTo>
                    <a:lnTo>
                      <a:pt x="42987" y="65077"/>
                    </a:lnTo>
                    <a:lnTo>
                      <a:pt x="43241" y="65515"/>
                    </a:lnTo>
                    <a:lnTo>
                      <a:pt x="44990" y="68335"/>
                    </a:lnTo>
                    <a:lnTo>
                      <a:pt x="46812" y="69837"/>
                    </a:lnTo>
                    <a:lnTo>
                      <a:pt x="47415" y="70179"/>
                    </a:lnTo>
                    <a:lnTo>
                      <a:pt x="48071" y="73474"/>
                    </a:lnTo>
                    <a:lnTo>
                      <a:pt x="51020" y="78731"/>
                    </a:lnTo>
                    <a:lnTo>
                      <a:pt x="53882" y="79458"/>
                    </a:lnTo>
                    <a:lnTo>
                      <a:pt x="54877" y="80768"/>
                    </a:lnTo>
                    <a:lnTo>
                      <a:pt x="54694" y="82609"/>
                    </a:lnTo>
                    <a:lnTo>
                      <a:pt x="53814" y="84630"/>
                    </a:lnTo>
                    <a:lnTo>
                      <a:pt x="52057" y="86698"/>
                    </a:lnTo>
                    <a:lnTo>
                      <a:pt x="49969" y="88155"/>
                    </a:lnTo>
                    <a:lnTo>
                      <a:pt x="48607" y="89598"/>
                    </a:lnTo>
                    <a:lnTo>
                      <a:pt x="48500" y="91279"/>
                    </a:lnTo>
                    <a:lnTo>
                      <a:pt x="48067" y="93405"/>
                    </a:lnTo>
                    <a:lnTo>
                      <a:pt x="47407" y="95088"/>
                    </a:lnTo>
                    <a:lnTo>
                      <a:pt x="47247" y="96222"/>
                    </a:lnTo>
                    <a:lnTo>
                      <a:pt x="52479" y="103327"/>
                    </a:lnTo>
                    <a:lnTo>
                      <a:pt x="55389" y="102982"/>
                    </a:lnTo>
                    <a:lnTo>
                      <a:pt x="55770" y="103150"/>
                    </a:lnTo>
                    <a:lnTo>
                      <a:pt x="55250" y="104842"/>
                    </a:lnTo>
                    <a:lnTo>
                      <a:pt x="54327" y="106824"/>
                    </a:lnTo>
                    <a:lnTo>
                      <a:pt x="53229" y="107201"/>
                    </a:lnTo>
                    <a:lnTo>
                      <a:pt x="50732" y="107808"/>
                    </a:lnTo>
                    <a:lnTo>
                      <a:pt x="48370" y="110369"/>
                    </a:lnTo>
                    <a:lnTo>
                      <a:pt x="46454" y="113443"/>
                    </a:lnTo>
                    <a:lnTo>
                      <a:pt x="45016" y="114929"/>
                    </a:lnTo>
                    <a:lnTo>
                      <a:pt x="43698" y="118580"/>
                    </a:lnTo>
                    <a:lnTo>
                      <a:pt x="43864" y="120161"/>
                    </a:lnTo>
                    <a:lnTo>
                      <a:pt x="44502" y="122600"/>
                    </a:lnTo>
                    <a:lnTo>
                      <a:pt x="45851" y="128938"/>
                    </a:lnTo>
                    <a:lnTo>
                      <a:pt x="43918" y="129221"/>
                    </a:lnTo>
                    <a:lnTo>
                      <a:pt x="36388" y="133359"/>
                    </a:lnTo>
                    <a:lnTo>
                      <a:pt x="34053" y="133366"/>
                    </a:lnTo>
                    <a:lnTo>
                      <a:pt x="29696" y="131544"/>
                    </a:lnTo>
                    <a:lnTo>
                      <a:pt x="22011" y="130959"/>
                    </a:lnTo>
                    <a:lnTo>
                      <a:pt x="19505" y="130417"/>
                    </a:lnTo>
                    <a:lnTo>
                      <a:pt x="16377" y="131606"/>
                    </a:lnTo>
                    <a:lnTo>
                      <a:pt x="13959" y="131579"/>
                    </a:lnTo>
                    <a:lnTo>
                      <a:pt x="12037" y="133097"/>
                    </a:lnTo>
                    <a:lnTo>
                      <a:pt x="10656" y="132683"/>
                    </a:lnTo>
                    <a:lnTo>
                      <a:pt x="12239" y="129278"/>
                    </a:lnTo>
                    <a:lnTo>
                      <a:pt x="14717" y="122529"/>
                    </a:lnTo>
                    <a:lnTo>
                      <a:pt x="14620" y="118403"/>
                    </a:lnTo>
                    <a:lnTo>
                      <a:pt x="15211" y="114813"/>
                    </a:lnTo>
                    <a:lnTo>
                      <a:pt x="14529" y="111254"/>
                    </a:lnTo>
                    <a:lnTo>
                      <a:pt x="13285" y="109030"/>
                    </a:lnTo>
                    <a:lnTo>
                      <a:pt x="14981" y="103254"/>
                    </a:lnTo>
                    <a:lnTo>
                      <a:pt x="14788" y="100277"/>
                    </a:lnTo>
                    <a:lnTo>
                      <a:pt x="13237" y="96498"/>
                    </a:lnTo>
                    <a:lnTo>
                      <a:pt x="17942" y="97074"/>
                    </a:lnTo>
                    <a:lnTo>
                      <a:pt x="16490" y="95579"/>
                    </a:lnTo>
                    <a:lnTo>
                      <a:pt x="15055" y="94659"/>
                    </a:lnTo>
                    <a:lnTo>
                      <a:pt x="13668" y="94870"/>
                    </a:lnTo>
                    <a:lnTo>
                      <a:pt x="12492" y="94814"/>
                    </a:lnTo>
                    <a:lnTo>
                      <a:pt x="8485" y="96279"/>
                    </a:lnTo>
                    <a:lnTo>
                      <a:pt x="6479" y="96717"/>
                    </a:lnTo>
                    <a:lnTo>
                      <a:pt x="5892" y="96462"/>
                    </a:lnTo>
                    <a:lnTo>
                      <a:pt x="6111" y="94123"/>
                    </a:lnTo>
                    <a:lnTo>
                      <a:pt x="5071" y="91089"/>
                    </a:lnTo>
                    <a:lnTo>
                      <a:pt x="6676" y="90288"/>
                    </a:lnTo>
                    <a:lnTo>
                      <a:pt x="8545" y="90059"/>
                    </a:lnTo>
                    <a:lnTo>
                      <a:pt x="10133" y="88764"/>
                    </a:lnTo>
                    <a:lnTo>
                      <a:pt x="11115" y="87318"/>
                    </a:lnTo>
                    <a:lnTo>
                      <a:pt x="10597" y="84734"/>
                    </a:lnTo>
                    <a:lnTo>
                      <a:pt x="11977" y="82277"/>
                    </a:lnTo>
                    <a:lnTo>
                      <a:pt x="15216" y="80206"/>
                    </a:lnTo>
                    <a:lnTo>
                      <a:pt x="13538" y="80522"/>
                    </a:lnTo>
                    <a:lnTo>
                      <a:pt x="11618" y="81812"/>
                    </a:lnTo>
                    <a:lnTo>
                      <a:pt x="8595" y="86499"/>
                    </a:lnTo>
                    <a:lnTo>
                      <a:pt x="7605" y="88870"/>
                    </a:lnTo>
                    <a:lnTo>
                      <a:pt x="5029" y="89643"/>
                    </a:lnTo>
                    <a:lnTo>
                      <a:pt x="2720" y="90027"/>
                    </a:lnTo>
                    <a:lnTo>
                      <a:pt x="1538" y="89779"/>
                    </a:lnTo>
                    <a:lnTo>
                      <a:pt x="124" y="89178"/>
                    </a:lnTo>
                    <a:lnTo>
                      <a:pt x="0" y="87425"/>
                    </a:lnTo>
                    <a:lnTo>
                      <a:pt x="110" y="86027"/>
                    </a:lnTo>
                    <a:lnTo>
                      <a:pt x="1068" y="83250"/>
                    </a:lnTo>
                    <a:lnTo>
                      <a:pt x="1446" y="79328"/>
                    </a:lnTo>
                    <a:lnTo>
                      <a:pt x="2806" y="75806"/>
                    </a:lnTo>
                    <a:lnTo>
                      <a:pt x="2709" y="74870"/>
                    </a:lnTo>
                    <a:lnTo>
                      <a:pt x="2321" y="73470"/>
                    </a:lnTo>
                    <a:lnTo>
                      <a:pt x="3540" y="72100"/>
                    </a:lnTo>
                    <a:lnTo>
                      <a:pt x="5049" y="71195"/>
                    </a:lnTo>
                    <a:lnTo>
                      <a:pt x="7329" y="68169"/>
                    </a:lnTo>
                    <a:lnTo>
                      <a:pt x="10518" y="60941"/>
                    </a:lnTo>
                    <a:lnTo>
                      <a:pt x="14194" y="53248"/>
                    </a:lnTo>
                    <a:lnTo>
                      <a:pt x="13896" y="52305"/>
                    </a:lnTo>
                    <a:lnTo>
                      <a:pt x="13115" y="51583"/>
                    </a:lnTo>
                    <a:lnTo>
                      <a:pt x="13424" y="49503"/>
                    </a:lnTo>
                    <a:lnTo>
                      <a:pt x="15640" y="40432"/>
                    </a:lnTo>
                    <a:lnTo>
                      <a:pt x="16543" y="39245"/>
                    </a:lnTo>
                    <a:lnTo>
                      <a:pt x="17582" y="36579"/>
                    </a:lnTo>
                    <a:lnTo>
                      <a:pt x="17817" y="32272"/>
                    </a:lnTo>
                    <a:lnTo>
                      <a:pt x="18224" y="29301"/>
                    </a:lnTo>
                    <a:lnTo>
                      <a:pt x="18130" y="27806"/>
                    </a:lnTo>
                    <a:lnTo>
                      <a:pt x="17803" y="26010"/>
                    </a:lnTo>
                    <a:lnTo>
                      <a:pt x="16393" y="22578"/>
                    </a:lnTo>
                    <a:lnTo>
                      <a:pt x="14905" y="15307"/>
                    </a:lnTo>
                    <a:lnTo>
                      <a:pt x="14791" y="12875"/>
                    </a:lnTo>
                    <a:lnTo>
                      <a:pt x="16016" y="11646"/>
                    </a:lnTo>
                    <a:lnTo>
                      <a:pt x="14005" y="11466"/>
                    </a:lnTo>
                    <a:lnTo>
                      <a:pt x="13094" y="9893"/>
                    </a:lnTo>
                    <a:lnTo>
                      <a:pt x="13301" y="8105"/>
                    </a:lnTo>
                    <a:lnTo>
                      <a:pt x="15536" y="5214"/>
                    </a:lnTo>
                    <a:lnTo>
                      <a:pt x="17618" y="3425"/>
                    </a:lnTo>
                    <a:lnTo>
                      <a:pt x="19682" y="2250"/>
                    </a:lnTo>
                    <a:lnTo>
                      <a:pt x="20822" y="1809"/>
                    </a:lnTo>
                    <a:lnTo>
                      <a:pt x="25588" y="593"/>
                    </a:lnTo>
                    <a:lnTo>
                      <a:pt x="26837" y="0"/>
                    </a:lnTo>
                    <a:lnTo>
                      <a:pt x="28009" y="99"/>
                    </a:lnTo>
                    <a:lnTo>
                      <a:pt x="28205" y="679"/>
                    </a:lnTo>
                    <a:lnTo>
                      <a:pt x="28882" y="1808"/>
                    </a:lnTo>
                    <a:lnTo>
                      <a:pt x="29640" y="2590"/>
                    </a:lnTo>
                    <a:lnTo>
                      <a:pt x="29846" y="3168"/>
                    </a:lnTo>
                    <a:lnTo>
                      <a:pt x="28003" y="5585"/>
                    </a:lnTo>
                    <a:lnTo>
                      <a:pt x="27750" y="6414"/>
                    </a:lnTo>
                    <a:lnTo>
                      <a:pt x="28712" y="7975"/>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60" name="ee4p_RO_1_15912"/>
              <p:cNvSpPr>
                <a:spLocks noChangeAspect="1"/>
              </p:cNvSpPr>
              <p:nvPr>
                <p:custDataLst>
                  <p:tags r:id="rId38"/>
                </p:custDataLst>
              </p:nvPr>
            </p:nvSpPr>
            <p:spPr>
              <a:xfrm>
                <a:off x="5546057" y="4728337"/>
                <a:ext cx="829598" cy="502783"/>
              </a:xfrm>
              <a:custGeom>
                <a:avLst/>
                <a:gdLst/>
                <a:ahLst/>
                <a:cxnLst/>
                <a:rect l="0" t="0" r="0" b="0"/>
                <a:pathLst>
                  <a:path w="209271" h="126830">
                    <a:moveTo>
                      <a:pt x="176249" y="78400"/>
                    </a:moveTo>
                    <a:lnTo>
                      <a:pt x="178575" y="81236"/>
                    </a:lnTo>
                    <a:lnTo>
                      <a:pt x="181529" y="82742"/>
                    </a:lnTo>
                    <a:lnTo>
                      <a:pt x="188372" y="84333"/>
                    </a:lnTo>
                    <a:lnTo>
                      <a:pt x="188980" y="84146"/>
                    </a:lnTo>
                    <a:lnTo>
                      <a:pt x="189050" y="83846"/>
                    </a:lnTo>
                    <a:lnTo>
                      <a:pt x="188573" y="83435"/>
                    </a:lnTo>
                    <a:lnTo>
                      <a:pt x="188501" y="82905"/>
                    </a:lnTo>
                    <a:lnTo>
                      <a:pt x="188836" y="82257"/>
                    </a:lnTo>
                    <a:lnTo>
                      <a:pt x="189777" y="82224"/>
                    </a:lnTo>
                    <a:lnTo>
                      <a:pt x="191326" y="82804"/>
                    </a:lnTo>
                    <a:lnTo>
                      <a:pt x="194269" y="81964"/>
                    </a:lnTo>
                    <a:lnTo>
                      <a:pt x="198605" y="79704"/>
                    </a:lnTo>
                    <a:lnTo>
                      <a:pt x="202589" y="79245"/>
                    </a:lnTo>
                    <a:lnTo>
                      <a:pt x="206215" y="80586"/>
                    </a:lnTo>
                    <a:lnTo>
                      <a:pt x="208078" y="82146"/>
                    </a:lnTo>
                    <a:lnTo>
                      <a:pt x="209270" y="83626"/>
                    </a:lnTo>
                    <a:lnTo>
                      <a:pt x="208899" y="85454"/>
                    </a:lnTo>
                    <a:lnTo>
                      <a:pt x="208668" y="86591"/>
                    </a:lnTo>
                    <a:lnTo>
                      <a:pt x="207711" y="91297"/>
                    </a:lnTo>
                    <a:lnTo>
                      <a:pt x="207050" y="93049"/>
                    </a:lnTo>
                    <a:lnTo>
                      <a:pt x="205990" y="95016"/>
                    </a:lnTo>
                    <a:lnTo>
                      <a:pt x="194729" y="97358"/>
                    </a:lnTo>
                    <a:lnTo>
                      <a:pt x="195454" y="96233"/>
                    </a:lnTo>
                    <a:lnTo>
                      <a:pt x="195191" y="94260"/>
                    </a:lnTo>
                    <a:lnTo>
                      <a:pt x="194718" y="92770"/>
                    </a:lnTo>
                    <a:lnTo>
                      <a:pt x="195770" y="91422"/>
                    </a:lnTo>
                    <a:lnTo>
                      <a:pt x="193234" y="90933"/>
                    </a:lnTo>
                    <a:lnTo>
                      <a:pt x="192127" y="91674"/>
                    </a:lnTo>
                    <a:lnTo>
                      <a:pt x="191263" y="92962"/>
                    </a:lnTo>
                    <a:lnTo>
                      <a:pt x="192030" y="95928"/>
                    </a:lnTo>
                    <a:lnTo>
                      <a:pt x="190797" y="97566"/>
                    </a:lnTo>
                    <a:lnTo>
                      <a:pt x="190324" y="98483"/>
                    </a:lnTo>
                    <a:lnTo>
                      <a:pt x="190268" y="100647"/>
                    </a:lnTo>
                    <a:lnTo>
                      <a:pt x="189540" y="101583"/>
                    </a:lnTo>
                    <a:lnTo>
                      <a:pt x="189395" y="102602"/>
                    </a:lnTo>
                    <a:lnTo>
                      <a:pt x="191190" y="102338"/>
                    </a:lnTo>
                    <a:lnTo>
                      <a:pt x="190384" y="104205"/>
                    </a:lnTo>
                    <a:lnTo>
                      <a:pt x="187011" y="107790"/>
                    </a:lnTo>
                    <a:lnTo>
                      <a:pt x="185821" y="109923"/>
                    </a:lnTo>
                    <a:lnTo>
                      <a:pt x="186113" y="118372"/>
                    </a:lnTo>
                    <a:lnTo>
                      <a:pt x="184612" y="123412"/>
                    </a:lnTo>
                    <a:lnTo>
                      <a:pt x="184494" y="124901"/>
                    </a:lnTo>
                    <a:lnTo>
                      <a:pt x="180913" y="124949"/>
                    </a:lnTo>
                    <a:lnTo>
                      <a:pt x="179847" y="124833"/>
                    </a:lnTo>
                    <a:lnTo>
                      <a:pt x="176458" y="124075"/>
                    </a:lnTo>
                    <a:lnTo>
                      <a:pt x="172655" y="122736"/>
                    </a:lnTo>
                    <a:lnTo>
                      <a:pt x="170421" y="120137"/>
                    </a:lnTo>
                    <a:lnTo>
                      <a:pt x="168991" y="118277"/>
                    </a:lnTo>
                    <a:lnTo>
                      <a:pt x="165769" y="119118"/>
                    </a:lnTo>
                    <a:lnTo>
                      <a:pt x="165154" y="118893"/>
                    </a:lnTo>
                    <a:lnTo>
                      <a:pt x="164273" y="117995"/>
                    </a:lnTo>
                    <a:lnTo>
                      <a:pt x="161844" y="117392"/>
                    </a:lnTo>
                    <a:lnTo>
                      <a:pt x="158844" y="117380"/>
                    </a:lnTo>
                    <a:lnTo>
                      <a:pt x="152107" y="113978"/>
                    </a:lnTo>
                    <a:lnTo>
                      <a:pt x="151360" y="113402"/>
                    </a:lnTo>
                    <a:lnTo>
                      <a:pt x="146071" y="113977"/>
                    </a:lnTo>
                    <a:lnTo>
                      <a:pt x="138144" y="115662"/>
                    </a:lnTo>
                    <a:lnTo>
                      <a:pt x="132098" y="117738"/>
                    </a:lnTo>
                    <a:lnTo>
                      <a:pt x="125853" y="121436"/>
                    </a:lnTo>
                    <a:lnTo>
                      <a:pt x="123320" y="124237"/>
                    </a:lnTo>
                    <a:lnTo>
                      <a:pt x="120385" y="125724"/>
                    </a:lnTo>
                    <a:lnTo>
                      <a:pt x="116205" y="126829"/>
                    </a:lnTo>
                    <a:lnTo>
                      <a:pt x="108744" y="126410"/>
                    </a:lnTo>
                    <a:lnTo>
                      <a:pt x="100973" y="125005"/>
                    </a:lnTo>
                    <a:lnTo>
                      <a:pt x="92622" y="123493"/>
                    </a:lnTo>
                    <a:lnTo>
                      <a:pt x="88116" y="124328"/>
                    </a:lnTo>
                    <a:lnTo>
                      <a:pt x="82013" y="123702"/>
                    </a:lnTo>
                    <a:lnTo>
                      <a:pt x="72810" y="121895"/>
                    </a:lnTo>
                    <a:lnTo>
                      <a:pt x="65956" y="121346"/>
                    </a:lnTo>
                    <a:lnTo>
                      <a:pt x="59199" y="122411"/>
                    </a:lnTo>
                    <a:lnTo>
                      <a:pt x="58064" y="121598"/>
                    </a:lnTo>
                    <a:lnTo>
                      <a:pt x="57815" y="120666"/>
                    </a:lnTo>
                    <a:lnTo>
                      <a:pt x="58076" y="119345"/>
                    </a:lnTo>
                    <a:lnTo>
                      <a:pt x="59029" y="118281"/>
                    </a:lnTo>
                    <a:lnTo>
                      <a:pt x="60666" y="117476"/>
                    </a:lnTo>
                    <a:lnTo>
                      <a:pt x="61529" y="116657"/>
                    </a:lnTo>
                    <a:lnTo>
                      <a:pt x="61620" y="115824"/>
                    </a:lnTo>
                    <a:lnTo>
                      <a:pt x="59783" y="114489"/>
                    </a:lnTo>
                    <a:lnTo>
                      <a:pt x="56019" y="112648"/>
                    </a:lnTo>
                    <a:lnTo>
                      <a:pt x="54468" y="111493"/>
                    </a:lnTo>
                    <a:lnTo>
                      <a:pt x="54088" y="111208"/>
                    </a:lnTo>
                    <a:lnTo>
                      <a:pt x="53987" y="110172"/>
                    </a:lnTo>
                    <a:lnTo>
                      <a:pt x="53205" y="109359"/>
                    </a:lnTo>
                    <a:lnTo>
                      <a:pt x="51743" y="108764"/>
                    </a:lnTo>
                    <a:lnTo>
                      <a:pt x="50611" y="107688"/>
                    </a:lnTo>
                    <a:lnTo>
                      <a:pt x="49813" y="106127"/>
                    </a:lnTo>
                    <a:lnTo>
                      <a:pt x="49985" y="104654"/>
                    </a:lnTo>
                    <a:lnTo>
                      <a:pt x="51128" y="103274"/>
                    </a:lnTo>
                    <a:lnTo>
                      <a:pt x="52590" y="102675"/>
                    </a:lnTo>
                    <a:lnTo>
                      <a:pt x="54373" y="102861"/>
                    </a:lnTo>
                    <a:lnTo>
                      <a:pt x="55116" y="102469"/>
                    </a:lnTo>
                    <a:lnTo>
                      <a:pt x="54818" y="101501"/>
                    </a:lnTo>
                    <a:lnTo>
                      <a:pt x="53075" y="100263"/>
                    </a:lnTo>
                    <a:lnTo>
                      <a:pt x="49882" y="98757"/>
                    </a:lnTo>
                    <a:lnTo>
                      <a:pt x="46632" y="99578"/>
                    </a:lnTo>
                    <a:lnTo>
                      <a:pt x="43322" y="102721"/>
                    </a:lnTo>
                    <a:lnTo>
                      <a:pt x="40935" y="103231"/>
                    </a:lnTo>
                    <a:lnTo>
                      <a:pt x="39473" y="101110"/>
                    </a:lnTo>
                    <a:lnTo>
                      <a:pt x="36871" y="99850"/>
                    </a:lnTo>
                    <a:lnTo>
                      <a:pt x="33133" y="99454"/>
                    </a:lnTo>
                    <a:lnTo>
                      <a:pt x="30832" y="98643"/>
                    </a:lnTo>
                    <a:lnTo>
                      <a:pt x="29968" y="97417"/>
                    </a:lnTo>
                    <a:lnTo>
                      <a:pt x="28333" y="96471"/>
                    </a:lnTo>
                    <a:lnTo>
                      <a:pt x="24727" y="95473"/>
                    </a:lnTo>
                    <a:lnTo>
                      <a:pt x="24679" y="94514"/>
                    </a:lnTo>
                    <a:lnTo>
                      <a:pt x="25264" y="94289"/>
                    </a:lnTo>
                    <a:lnTo>
                      <a:pt x="26543" y="94198"/>
                    </a:lnTo>
                    <a:lnTo>
                      <a:pt x="28262" y="93996"/>
                    </a:lnTo>
                    <a:lnTo>
                      <a:pt x="28536" y="93453"/>
                    </a:lnTo>
                    <a:lnTo>
                      <a:pt x="28555" y="92957"/>
                    </a:lnTo>
                    <a:lnTo>
                      <a:pt x="27202" y="92325"/>
                    </a:lnTo>
                    <a:lnTo>
                      <a:pt x="25830" y="91895"/>
                    </a:lnTo>
                    <a:lnTo>
                      <a:pt x="25118" y="91466"/>
                    </a:lnTo>
                    <a:lnTo>
                      <a:pt x="24660" y="90992"/>
                    </a:lnTo>
                    <a:lnTo>
                      <a:pt x="24569" y="90494"/>
                    </a:lnTo>
                    <a:lnTo>
                      <a:pt x="24971" y="90156"/>
                    </a:lnTo>
                    <a:lnTo>
                      <a:pt x="25520" y="90133"/>
                    </a:lnTo>
                    <a:lnTo>
                      <a:pt x="26068" y="89839"/>
                    </a:lnTo>
                    <a:lnTo>
                      <a:pt x="26373" y="88685"/>
                    </a:lnTo>
                    <a:lnTo>
                      <a:pt x="27111" y="87736"/>
                    </a:lnTo>
                    <a:lnTo>
                      <a:pt x="27640" y="87396"/>
                    </a:lnTo>
                    <a:lnTo>
                      <a:pt x="27605" y="86694"/>
                    </a:lnTo>
                    <a:lnTo>
                      <a:pt x="27057" y="86038"/>
                    </a:lnTo>
                    <a:lnTo>
                      <a:pt x="26306" y="85472"/>
                    </a:lnTo>
                    <a:lnTo>
                      <a:pt x="25206" y="85129"/>
                    </a:lnTo>
                    <a:lnTo>
                      <a:pt x="21773" y="84137"/>
                    </a:lnTo>
                    <a:lnTo>
                      <a:pt x="20035" y="82754"/>
                    </a:lnTo>
                    <a:lnTo>
                      <a:pt x="18974" y="82704"/>
                    </a:lnTo>
                    <a:lnTo>
                      <a:pt x="17292" y="81937"/>
                    </a:lnTo>
                    <a:lnTo>
                      <a:pt x="15478" y="80736"/>
                    </a:lnTo>
                    <a:lnTo>
                      <a:pt x="13909" y="79029"/>
                    </a:lnTo>
                    <a:lnTo>
                      <a:pt x="12211" y="77921"/>
                    </a:lnTo>
                    <a:lnTo>
                      <a:pt x="11773" y="77467"/>
                    </a:lnTo>
                    <a:lnTo>
                      <a:pt x="11734" y="77036"/>
                    </a:lnTo>
                    <a:lnTo>
                      <a:pt x="12045" y="76559"/>
                    </a:lnTo>
                    <a:lnTo>
                      <a:pt x="12034" y="76037"/>
                    </a:lnTo>
                    <a:lnTo>
                      <a:pt x="11587" y="74360"/>
                    </a:lnTo>
                    <a:lnTo>
                      <a:pt x="11885" y="72585"/>
                    </a:lnTo>
                    <a:lnTo>
                      <a:pt x="11807" y="70919"/>
                    </a:lnTo>
                    <a:lnTo>
                      <a:pt x="11790" y="70168"/>
                    </a:lnTo>
                    <a:lnTo>
                      <a:pt x="11462" y="69939"/>
                    </a:lnTo>
                    <a:lnTo>
                      <a:pt x="11168" y="70190"/>
                    </a:lnTo>
                    <a:lnTo>
                      <a:pt x="10747" y="70509"/>
                    </a:lnTo>
                    <a:lnTo>
                      <a:pt x="10337" y="70568"/>
                    </a:lnTo>
                    <a:lnTo>
                      <a:pt x="9086" y="69353"/>
                    </a:lnTo>
                    <a:lnTo>
                      <a:pt x="7504" y="66869"/>
                    </a:lnTo>
                    <a:lnTo>
                      <a:pt x="6430" y="66041"/>
                    </a:lnTo>
                    <a:lnTo>
                      <a:pt x="4338" y="64902"/>
                    </a:lnTo>
                    <a:lnTo>
                      <a:pt x="2583" y="63944"/>
                    </a:lnTo>
                    <a:lnTo>
                      <a:pt x="1317" y="61867"/>
                    </a:lnTo>
                    <a:lnTo>
                      <a:pt x="0" y="60267"/>
                    </a:lnTo>
                    <a:lnTo>
                      <a:pt x="866" y="59592"/>
                    </a:lnTo>
                    <a:lnTo>
                      <a:pt x="5889" y="58653"/>
                    </a:lnTo>
                    <a:lnTo>
                      <a:pt x="8223" y="59578"/>
                    </a:lnTo>
                    <a:lnTo>
                      <a:pt x="9270" y="59242"/>
                    </a:lnTo>
                    <a:lnTo>
                      <a:pt x="10296" y="58491"/>
                    </a:lnTo>
                    <a:lnTo>
                      <a:pt x="10855" y="57893"/>
                    </a:lnTo>
                    <a:lnTo>
                      <a:pt x="10959" y="57255"/>
                    </a:lnTo>
                    <a:lnTo>
                      <a:pt x="11464" y="56459"/>
                    </a:lnTo>
                    <a:lnTo>
                      <a:pt x="13161" y="56086"/>
                    </a:lnTo>
                    <a:lnTo>
                      <a:pt x="17646" y="56570"/>
                    </a:lnTo>
                    <a:lnTo>
                      <a:pt x="19456" y="55457"/>
                    </a:lnTo>
                    <a:lnTo>
                      <a:pt x="20125" y="54850"/>
                    </a:lnTo>
                    <a:lnTo>
                      <a:pt x="20533" y="53510"/>
                    </a:lnTo>
                    <a:lnTo>
                      <a:pt x="21006" y="52433"/>
                    </a:lnTo>
                    <a:lnTo>
                      <a:pt x="22615" y="51857"/>
                    </a:lnTo>
                    <a:lnTo>
                      <a:pt x="22587" y="50874"/>
                    </a:lnTo>
                    <a:lnTo>
                      <a:pt x="22343" y="49802"/>
                    </a:lnTo>
                    <a:lnTo>
                      <a:pt x="23278" y="47411"/>
                    </a:lnTo>
                    <a:lnTo>
                      <a:pt x="23846" y="46429"/>
                    </a:lnTo>
                    <a:lnTo>
                      <a:pt x="24755" y="46069"/>
                    </a:lnTo>
                    <a:lnTo>
                      <a:pt x="25854" y="45316"/>
                    </a:lnTo>
                    <a:lnTo>
                      <a:pt x="27757" y="43746"/>
                    </a:lnTo>
                    <a:lnTo>
                      <a:pt x="27314" y="42381"/>
                    </a:lnTo>
                    <a:lnTo>
                      <a:pt x="27698" y="41368"/>
                    </a:lnTo>
                    <a:lnTo>
                      <a:pt x="29683" y="38899"/>
                    </a:lnTo>
                    <a:lnTo>
                      <a:pt x="31197" y="36517"/>
                    </a:lnTo>
                    <a:lnTo>
                      <a:pt x="31171" y="35324"/>
                    </a:lnTo>
                    <a:lnTo>
                      <a:pt x="31391" y="34281"/>
                    </a:lnTo>
                    <a:lnTo>
                      <a:pt x="32725" y="33138"/>
                    </a:lnTo>
                    <a:lnTo>
                      <a:pt x="34133" y="31648"/>
                    </a:lnTo>
                    <a:lnTo>
                      <a:pt x="35988" y="26992"/>
                    </a:lnTo>
                    <a:lnTo>
                      <a:pt x="36649" y="26208"/>
                    </a:lnTo>
                    <a:lnTo>
                      <a:pt x="37867" y="25320"/>
                    </a:lnTo>
                    <a:lnTo>
                      <a:pt x="38774" y="24439"/>
                    </a:lnTo>
                    <a:lnTo>
                      <a:pt x="38871" y="21373"/>
                    </a:lnTo>
                    <a:lnTo>
                      <a:pt x="39717" y="20486"/>
                    </a:lnTo>
                    <a:lnTo>
                      <a:pt x="41352" y="19492"/>
                    </a:lnTo>
                    <a:lnTo>
                      <a:pt x="42970" y="17890"/>
                    </a:lnTo>
                    <a:lnTo>
                      <a:pt x="44287" y="15997"/>
                    </a:lnTo>
                    <a:lnTo>
                      <a:pt x="45304" y="15113"/>
                    </a:lnTo>
                    <a:lnTo>
                      <a:pt x="46649" y="14877"/>
                    </a:lnTo>
                    <a:lnTo>
                      <a:pt x="48109" y="14133"/>
                    </a:lnTo>
                    <a:lnTo>
                      <a:pt x="49744" y="13854"/>
                    </a:lnTo>
                    <a:lnTo>
                      <a:pt x="51324" y="14220"/>
                    </a:lnTo>
                    <a:lnTo>
                      <a:pt x="52330" y="14030"/>
                    </a:lnTo>
                    <a:lnTo>
                      <a:pt x="53842" y="13109"/>
                    </a:lnTo>
                    <a:lnTo>
                      <a:pt x="57712" y="9629"/>
                    </a:lnTo>
                    <a:lnTo>
                      <a:pt x="58262" y="8933"/>
                    </a:lnTo>
                    <a:lnTo>
                      <a:pt x="59063" y="8454"/>
                    </a:lnTo>
                    <a:lnTo>
                      <a:pt x="62201" y="7261"/>
                    </a:lnTo>
                    <a:lnTo>
                      <a:pt x="62998" y="6059"/>
                    </a:lnTo>
                    <a:lnTo>
                      <a:pt x="64073" y="4978"/>
                    </a:lnTo>
                    <a:lnTo>
                      <a:pt x="65470" y="5059"/>
                    </a:lnTo>
                    <a:lnTo>
                      <a:pt x="70016" y="7728"/>
                    </a:lnTo>
                    <a:lnTo>
                      <a:pt x="74892" y="7563"/>
                    </a:lnTo>
                    <a:lnTo>
                      <a:pt x="75784" y="7662"/>
                    </a:lnTo>
                    <a:lnTo>
                      <a:pt x="76071" y="7717"/>
                    </a:lnTo>
                    <a:lnTo>
                      <a:pt x="76667" y="7936"/>
                    </a:lnTo>
                    <a:lnTo>
                      <a:pt x="83143" y="9256"/>
                    </a:lnTo>
                    <a:lnTo>
                      <a:pt x="84149" y="9109"/>
                    </a:lnTo>
                    <a:lnTo>
                      <a:pt x="84423" y="9003"/>
                    </a:lnTo>
                    <a:lnTo>
                      <a:pt x="87032" y="10095"/>
                    </a:lnTo>
                    <a:lnTo>
                      <a:pt x="89336" y="9950"/>
                    </a:lnTo>
                    <a:lnTo>
                      <a:pt x="91526" y="9193"/>
                    </a:lnTo>
                    <a:lnTo>
                      <a:pt x="93806" y="8937"/>
                    </a:lnTo>
                    <a:lnTo>
                      <a:pt x="95902" y="9390"/>
                    </a:lnTo>
                    <a:lnTo>
                      <a:pt x="97496" y="10927"/>
                    </a:lnTo>
                    <a:lnTo>
                      <a:pt x="101629" y="14184"/>
                    </a:lnTo>
                    <a:lnTo>
                      <a:pt x="102856" y="15396"/>
                    </a:lnTo>
                    <a:lnTo>
                      <a:pt x="104752" y="15217"/>
                    </a:lnTo>
                    <a:lnTo>
                      <a:pt x="106846" y="14610"/>
                    </a:lnTo>
                    <a:lnTo>
                      <a:pt x="108964" y="12432"/>
                    </a:lnTo>
                    <a:lnTo>
                      <a:pt x="115480" y="9961"/>
                    </a:lnTo>
                    <a:lnTo>
                      <a:pt x="120455" y="9350"/>
                    </a:lnTo>
                    <a:lnTo>
                      <a:pt x="125307" y="8360"/>
                    </a:lnTo>
                    <a:lnTo>
                      <a:pt x="130924" y="7656"/>
                    </a:lnTo>
                    <a:lnTo>
                      <a:pt x="132549" y="5629"/>
                    </a:lnTo>
                    <a:lnTo>
                      <a:pt x="133450" y="4248"/>
                    </a:lnTo>
                    <a:lnTo>
                      <a:pt x="134085" y="1690"/>
                    </a:lnTo>
                    <a:lnTo>
                      <a:pt x="137108" y="948"/>
                    </a:lnTo>
                    <a:lnTo>
                      <a:pt x="139984" y="425"/>
                    </a:lnTo>
                    <a:lnTo>
                      <a:pt x="141012" y="102"/>
                    </a:lnTo>
                    <a:lnTo>
                      <a:pt x="143109" y="0"/>
                    </a:lnTo>
                    <a:lnTo>
                      <a:pt x="144735" y="217"/>
                    </a:lnTo>
                    <a:lnTo>
                      <a:pt x="147249" y="1481"/>
                    </a:lnTo>
                    <a:lnTo>
                      <a:pt x="149013" y="3067"/>
                    </a:lnTo>
                    <a:lnTo>
                      <a:pt x="149708" y="4325"/>
                    </a:lnTo>
                    <a:lnTo>
                      <a:pt x="151215" y="6100"/>
                    </a:lnTo>
                    <a:lnTo>
                      <a:pt x="152800" y="8594"/>
                    </a:lnTo>
                    <a:lnTo>
                      <a:pt x="154543" y="11906"/>
                    </a:lnTo>
                    <a:lnTo>
                      <a:pt x="154925" y="13582"/>
                    </a:lnTo>
                    <a:lnTo>
                      <a:pt x="155584" y="15390"/>
                    </a:lnTo>
                    <a:lnTo>
                      <a:pt x="156888" y="17590"/>
                    </a:lnTo>
                    <a:lnTo>
                      <a:pt x="159371" y="20023"/>
                    </a:lnTo>
                    <a:lnTo>
                      <a:pt x="159717" y="20485"/>
                    </a:lnTo>
                    <a:lnTo>
                      <a:pt x="160844" y="22198"/>
                    </a:lnTo>
                    <a:lnTo>
                      <a:pt x="163016" y="25985"/>
                    </a:lnTo>
                    <a:lnTo>
                      <a:pt x="164832" y="27500"/>
                    </a:lnTo>
                    <a:lnTo>
                      <a:pt x="166419" y="29147"/>
                    </a:lnTo>
                    <a:lnTo>
                      <a:pt x="167179" y="30805"/>
                    </a:lnTo>
                    <a:lnTo>
                      <a:pt x="168317" y="32309"/>
                    </a:lnTo>
                    <a:lnTo>
                      <a:pt x="170980" y="34300"/>
                    </a:lnTo>
                    <a:lnTo>
                      <a:pt x="173137" y="36109"/>
                    </a:lnTo>
                    <a:lnTo>
                      <a:pt x="174867" y="41302"/>
                    </a:lnTo>
                    <a:lnTo>
                      <a:pt x="176076" y="43687"/>
                    </a:lnTo>
                    <a:lnTo>
                      <a:pt x="176845" y="45511"/>
                    </a:lnTo>
                    <a:lnTo>
                      <a:pt x="176473" y="49200"/>
                    </a:lnTo>
                    <a:lnTo>
                      <a:pt x="176953" y="50776"/>
                    </a:lnTo>
                    <a:lnTo>
                      <a:pt x="175964" y="53652"/>
                    </a:lnTo>
                    <a:lnTo>
                      <a:pt x="174184" y="59435"/>
                    </a:lnTo>
                    <a:lnTo>
                      <a:pt x="173755" y="64024"/>
                    </a:lnTo>
                    <a:lnTo>
                      <a:pt x="174062" y="66495"/>
                    </a:lnTo>
                    <a:lnTo>
                      <a:pt x="174105" y="68081"/>
                    </a:lnTo>
                    <a:lnTo>
                      <a:pt x="174534" y="69091"/>
                    </a:lnTo>
                    <a:lnTo>
                      <a:pt x="175005" y="71179"/>
                    </a:lnTo>
                    <a:lnTo>
                      <a:pt x="175083" y="72995"/>
                    </a:lnTo>
                    <a:lnTo>
                      <a:pt x="174444" y="73513"/>
                    </a:lnTo>
                    <a:lnTo>
                      <a:pt x="173548" y="73940"/>
                    </a:lnTo>
                    <a:lnTo>
                      <a:pt x="173202" y="74319"/>
                    </a:lnTo>
                    <a:lnTo>
                      <a:pt x="174025" y="75139"/>
                    </a:lnTo>
                    <a:lnTo>
                      <a:pt x="175143" y="76661"/>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61" name="ee4p_IT_2_15912"/>
              <p:cNvSpPr>
                <a:spLocks noChangeAspect="1"/>
              </p:cNvSpPr>
              <p:nvPr>
                <p:custDataLst>
                  <p:tags r:id="rId39"/>
                </p:custDataLst>
              </p:nvPr>
            </p:nvSpPr>
            <p:spPr>
              <a:xfrm>
                <a:off x="4352677" y="4860001"/>
                <a:ext cx="1039453" cy="968085"/>
              </a:xfrm>
              <a:custGeom>
                <a:avLst/>
                <a:gdLst/>
                <a:ahLst/>
                <a:cxnLst/>
                <a:rect l="l" t="t" r="r" b="b"/>
                <a:pathLst>
                  <a:path w="262208" h="244205">
                    <a:moveTo>
                      <a:pt x="129930" y="85000"/>
                    </a:moveTo>
                    <a:lnTo>
                      <a:pt x="128546" y="85198"/>
                    </a:lnTo>
                    <a:lnTo>
                      <a:pt x="127568" y="86492"/>
                    </a:lnTo>
                    <a:lnTo>
                      <a:pt x="128220" y="87586"/>
                    </a:lnTo>
                    <a:lnTo>
                      <a:pt x="129522" y="87389"/>
                    </a:lnTo>
                    <a:lnTo>
                      <a:pt x="130172" y="85994"/>
                    </a:lnTo>
                    <a:close/>
                    <a:moveTo>
                      <a:pt x="122539" y="0"/>
                    </a:moveTo>
                    <a:lnTo>
                      <a:pt x="123152" y="199"/>
                    </a:lnTo>
                    <a:lnTo>
                      <a:pt x="123243" y="593"/>
                    </a:lnTo>
                    <a:lnTo>
                      <a:pt x="122452" y="1507"/>
                    </a:lnTo>
                    <a:lnTo>
                      <a:pt x="121684" y="2719"/>
                    </a:lnTo>
                    <a:lnTo>
                      <a:pt x="122200" y="4100"/>
                    </a:lnTo>
                    <a:lnTo>
                      <a:pt x="124718" y="6870"/>
                    </a:lnTo>
                    <a:lnTo>
                      <a:pt x="126091" y="8988"/>
                    </a:lnTo>
                    <a:lnTo>
                      <a:pt x="127378" y="10579"/>
                    </a:lnTo>
                    <a:lnTo>
                      <a:pt x="129388" y="11417"/>
                    </a:lnTo>
                    <a:lnTo>
                      <a:pt x="132029" y="11929"/>
                    </a:lnTo>
                    <a:lnTo>
                      <a:pt x="134266" y="12114"/>
                    </a:lnTo>
                    <a:lnTo>
                      <a:pt x="136605" y="12714"/>
                    </a:lnTo>
                    <a:lnTo>
                      <a:pt x="144636" y="14193"/>
                    </a:lnTo>
                    <a:lnTo>
                      <a:pt x="148678" y="14602"/>
                    </a:lnTo>
                    <a:lnTo>
                      <a:pt x="151740" y="14668"/>
                    </a:lnTo>
                    <a:lnTo>
                      <a:pt x="156383" y="15648"/>
                    </a:lnTo>
                    <a:lnTo>
                      <a:pt x="155934" y="17241"/>
                    </a:lnTo>
                    <a:lnTo>
                      <a:pt x="154992" y="17639"/>
                    </a:lnTo>
                    <a:lnTo>
                      <a:pt x="153360" y="18567"/>
                    </a:lnTo>
                    <a:lnTo>
                      <a:pt x="151486" y="19839"/>
                    </a:lnTo>
                    <a:lnTo>
                      <a:pt x="149738" y="21271"/>
                    </a:lnTo>
                    <a:lnTo>
                      <a:pt x="149268" y="22820"/>
                    </a:lnTo>
                    <a:lnTo>
                      <a:pt x="149741" y="23835"/>
                    </a:lnTo>
                    <a:lnTo>
                      <a:pt x="150214" y="24185"/>
                    </a:lnTo>
                    <a:lnTo>
                      <a:pt x="150851" y="23874"/>
                    </a:lnTo>
                    <a:lnTo>
                      <a:pt x="151779" y="24066"/>
                    </a:lnTo>
                    <a:lnTo>
                      <a:pt x="152949" y="24620"/>
                    </a:lnTo>
                    <a:lnTo>
                      <a:pt x="154891" y="25161"/>
                    </a:lnTo>
                    <a:lnTo>
                      <a:pt x="154945" y="25694"/>
                    </a:lnTo>
                    <a:lnTo>
                      <a:pt x="154539" y="26376"/>
                    </a:lnTo>
                    <a:lnTo>
                      <a:pt x="153023" y="27592"/>
                    </a:lnTo>
                    <a:lnTo>
                      <a:pt x="151660" y="28962"/>
                    </a:lnTo>
                    <a:lnTo>
                      <a:pt x="151524" y="29800"/>
                    </a:lnTo>
                    <a:lnTo>
                      <a:pt x="151688" y="30410"/>
                    </a:lnTo>
                    <a:lnTo>
                      <a:pt x="152163" y="30778"/>
                    </a:lnTo>
                    <a:lnTo>
                      <a:pt x="154185" y="30613"/>
                    </a:lnTo>
                    <a:lnTo>
                      <a:pt x="154480" y="31113"/>
                    </a:lnTo>
                    <a:lnTo>
                      <a:pt x="153500" y="34631"/>
                    </a:lnTo>
                    <a:lnTo>
                      <a:pt x="153804" y="35231"/>
                    </a:lnTo>
                    <a:lnTo>
                      <a:pt x="155575" y="35792"/>
                    </a:lnTo>
                    <a:lnTo>
                      <a:pt x="156862" y="36638"/>
                    </a:lnTo>
                    <a:lnTo>
                      <a:pt x="159283" y="38865"/>
                    </a:lnTo>
                    <a:lnTo>
                      <a:pt x="160246" y="40669"/>
                    </a:lnTo>
                    <a:lnTo>
                      <a:pt x="159583" y="41273"/>
                    </a:lnTo>
                    <a:lnTo>
                      <a:pt x="158063" y="41573"/>
                    </a:lnTo>
                    <a:lnTo>
                      <a:pt x="156821" y="41418"/>
                    </a:lnTo>
                    <a:lnTo>
                      <a:pt x="158225" y="40328"/>
                    </a:lnTo>
                    <a:lnTo>
                      <a:pt x="154798" y="36372"/>
                    </a:lnTo>
                    <a:lnTo>
                      <a:pt x="153247" y="36379"/>
                    </a:lnTo>
                    <a:lnTo>
                      <a:pt x="151189" y="38052"/>
                    </a:lnTo>
                    <a:lnTo>
                      <a:pt x="145467" y="36360"/>
                    </a:lnTo>
                    <a:lnTo>
                      <a:pt x="144370" y="37043"/>
                    </a:lnTo>
                    <a:lnTo>
                      <a:pt x="143560" y="38384"/>
                    </a:lnTo>
                    <a:lnTo>
                      <a:pt x="141574" y="40046"/>
                    </a:lnTo>
                    <a:lnTo>
                      <a:pt x="138760" y="40781"/>
                    </a:lnTo>
                    <a:lnTo>
                      <a:pt x="135625" y="42609"/>
                    </a:lnTo>
                    <a:lnTo>
                      <a:pt x="132319" y="43903"/>
                    </a:lnTo>
                    <a:lnTo>
                      <a:pt x="129794" y="44879"/>
                    </a:lnTo>
                    <a:lnTo>
                      <a:pt x="128347" y="44707"/>
                    </a:lnTo>
                    <a:lnTo>
                      <a:pt x="130647" y="42592"/>
                    </a:lnTo>
                    <a:lnTo>
                      <a:pt x="129667" y="42554"/>
                    </a:lnTo>
                    <a:lnTo>
                      <a:pt x="126616" y="44046"/>
                    </a:lnTo>
                    <a:lnTo>
                      <a:pt x="124858" y="45308"/>
                    </a:lnTo>
                    <a:lnTo>
                      <a:pt x="124295" y="47427"/>
                    </a:lnTo>
                    <a:lnTo>
                      <a:pt x="123783" y="50918"/>
                    </a:lnTo>
                    <a:lnTo>
                      <a:pt x="125124" y="51844"/>
                    </a:lnTo>
                    <a:lnTo>
                      <a:pt x="127471" y="56439"/>
                    </a:lnTo>
                    <a:lnTo>
                      <a:pt x="130367" y="58402"/>
                    </a:lnTo>
                    <a:lnTo>
                      <a:pt x="129803" y="60275"/>
                    </a:lnTo>
                    <a:lnTo>
                      <a:pt x="129043" y="61754"/>
                    </a:lnTo>
                    <a:lnTo>
                      <a:pt x="127294" y="63033"/>
                    </a:lnTo>
                    <a:lnTo>
                      <a:pt x="125847" y="62084"/>
                    </a:lnTo>
                    <a:lnTo>
                      <a:pt x="124960" y="62108"/>
                    </a:lnTo>
                    <a:lnTo>
                      <a:pt x="124284" y="65101"/>
                    </a:lnTo>
                    <a:lnTo>
                      <a:pt x="125536" y="73077"/>
                    </a:lnTo>
                    <a:lnTo>
                      <a:pt x="127555" y="78657"/>
                    </a:lnTo>
                    <a:lnTo>
                      <a:pt x="129557" y="81088"/>
                    </a:lnTo>
                    <a:lnTo>
                      <a:pt x="134074" y="84865"/>
                    </a:lnTo>
                    <a:lnTo>
                      <a:pt x="138849" y="86854"/>
                    </a:lnTo>
                    <a:lnTo>
                      <a:pt x="147434" y="93204"/>
                    </a:lnTo>
                    <a:lnTo>
                      <a:pt x="152142" y="95210"/>
                    </a:lnTo>
                    <a:lnTo>
                      <a:pt x="153379" y="96299"/>
                    </a:lnTo>
                    <a:lnTo>
                      <a:pt x="156234" y="101182"/>
                    </a:lnTo>
                    <a:lnTo>
                      <a:pt x="158698" y="106813"/>
                    </a:lnTo>
                    <a:lnTo>
                      <a:pt x="161356" y="115626"/>
                    </a:lnTo>
                    <a:lnTo>
                      <a:pt x="163248" y="119958"/>
                    </a:lnTo>
                    <a:lnTo>
                      <a:pt x="167057" y="124847"/>
                    </a:lnTo>
                    <a:lnTo>
                      <a:pt x="174973" y="131831"/>
                    </a:lnTo>
                    <a:lnTo>
                      <a:pt x="182168" y="136928"/>
                    </a:lnTo>
                    <a:lnTo>
                      <a:pt x="188860" y="140074"/>
                    </a:lnTo>
                    <a:lnTo>
                      <a:pt x="194084" y="140626"/>
                    </a:lnTo>
                    <a:lnTo>
                      <a:pt x="206446" y="139930"/>
                    </a:lnTo>
                    <a:lnTo>
                      <a:pt x="208601" y="140231"/>
                    </a:lnTo>
                    <a:lnTo>
                      <a:pt x="210882" y="141078"/>
                    </a:lnTo>
                    <a:lnTo>
                      <a:pt x="211423" y="143257"/>
                    </a:lnTo>
                    <a:lnTo>
                      <a:pt x="210586" y="144727"/>
                    </a:lnTo>
                    <a:lnTo>
                      <a:pt x="207986" y="146256"/>
                    </a:lnTo>
                    <a:lnTo>
                      <a:pt x="205334" y="148371"/>
                    </a:lnTo>
                    <a:lnTo>
                      <a:pt x="205040" y="151248"/>
                    </a:lnTo>
                    <a:lnTo>
                      <a:pt x="207519" y="153273"/>
                    </a:lnTo>
                    <a:lnTo>
                      <a:pt x="219443" y="158639"/>
                    </a:lnTo>
                    <a:lnTo>
                      <a:pt x="231640" y="163114"/>
                    </a:lnTo>
                    <a:lnTo>
                      <a:pt x="235438" y="165396"/>
                    </a:lnTo>
                    <a:lnTo>
                      <a:pt x="239839" y="168940"/>
                    </a:lnTo>
                    <a:lnTo>
                      <a:pt x="250469" y="173806"/>
                    </a:lnTo>
                    <a:lnTo>
                      <a:pt x="252264" y="176172"/>
                    </a:lnTo>
                    <a:lnTo>
                      <a:pt x="258723" y="181254"/>
                    </a:lnTo>
                    <a:lnTo>
                      <a:pt x="261651" y="185170"/>
                    </a:lnTo>
                    <a:lnTo>
                      <a:pt x="262208" y="188204"/>
                    </a:lnTo>
                    <a:lnTo>
                      <a:pt x="260809" y="191281"/>
                    </a:lnTo>
                    <a:lnTo>
                      <a:pt x="260165" y="193451"/>
                    </a:lnTo>
                    <a:lnTo>
                      <a:pt x="259066" y="195592"/>
                    </a:lnTo>
                    <a:lnTo>
                      <a:pt x="256315" y="194781"/>
                    </a:lnTo>
                    <a:lnTo>
                      <a:pt x="253188" y="192582"/>
                    </a:lnTo>
                    <a:lnTo>
                      <a:pt x="248481" y="183625"/>
                    </a:lnTo>
                    <a:lnTo>
                      <a:pt x="239882" y="182716"/>
                    </a:lnTo>
                    <a:lnTo>
                      <a:pt x="238105" y="182054"/>
                    </a:lnTo>
                    <a:lnTo>
                      <a:pt x="235051" y="180515"/>
                    </a:lnTo>
                    <a:lnTo>
                      <a:pt x="234868" y="179499"/>
                    </a:lnTo>
                    <a:lnTo>
                      <a:pt x="234114" y="178229"/>
                    </a:lnTo>
                    <a:lnTo>
                      <a:pt x="233333" y="177800"/>
                    </a:lnTo>
                    <a:lnTo>
                      <a:pt x="230044" y="177520"/>
                    </a:lnTo>
                    <a:lnTo>
                      <a:pt x="227766" y="178972"/>
                    </a:lnTo>
                    <a:lnTo>
                      <a:pt x="225086" y="182414"/>
                    </a:lnTo>
                    <a:lnTo>
                      <a:pt x="222048" y="187359"/>
                    </a:lnTo>
                    <a:lnTo>
                      <a:pt x="218960" y="194596"/>
                    </a:lnTo>
                    <a:lnTo>
                      <a:pt x="218781" y="197514"/>
                    </a:lnTo>
                    <a:lnTo>
                      <a:pt x="220459" y="200339"/>
                    </a:lnTo>
                    <a:lnTo>
                      <a:pt x="225468" y="201914"/>
                    </a:lnTo>
                    <a:lnTo>
                      <a:pt x="229335" y="204425"/>
                    </a:lnTo>
                    <a:lnTo>
                      <a:pt x="231886" y="207045"/>
                    </a:lnTo>
                    <a:lnTo>
                      <a:pt x="232071" y="213368"/>
                    </a:lnTo>
                    <a:lnTo>
                      <a:pt x="233214" y="216950"/>
                    </a:lnTo>
                    <a:lnTo>
                      <a:pt x="231532" y="218985"/>
                    </a:lnTo>
                    <a:lnTo>
                      <a:pt x="228280" y="218457"/>
                    </a:lnTo>
                    <a:lnTo>
                      <a:pt x="223946" y="219751"/>
                    </a:lnTo>
                    <a:lnTo>
                      <a:pt x="220877" y="222063"/>
                    </a:lnTo>
                    <a:lnTo>
                      <a:pt x="219601" y="224265"/>
                    </a:lnTo>
                    <a:lnTo>
                      <a:pt x="219938" y="229965"/>
                    </a:lnTo>
                    <a:lnTo>
                      <a:pt x="219305" y="232139"/>
                    </a:lnTo>
                    <a:lnTo>
                      <a:pt x="213486" y="236239"/>
                    </a:lnTo>
                    <a:lnTo>
                      <a:pt x="210428" y="240429"/>
                    </a:lnTo>
                    <a:lnTo>
                      <a:pt x="209668" y="242166"/>
                    </a:lnTo>
                    <a:lnTo>
                      <a:pt x="208498" y="244135"/>
                    </a:lnTo>
                    <a:lnTo>
                      <a:pt x="201149" y="244205"/>
                    </a:lnTo>
                    <a:lnTo>
                      <a:pt x="199409" y="241767"/>
                    </a:lnTo>
                    <a:lnTo>
                      <a:pt x="199348" y="238144"/>
                    </a:lnTo>
                    <a:lnTo>
                      <a:pt x="200611" y="235912"/>
                    </a:lnTo>
                    <a:lnTo>
                      <a:pt x="203313" y="234867"/>
                    </a:lnTo>
                    <a:lnTo>
                      <a:pt x="205135" y="230224"/>
                    </a:lnTo>
                    <a:lnTo>
                      <a:pt x="204563" y="226865"/>
                    </a:lnTo>
                    <a:lnTo>
                      <a:pt x="205626" y="225375"/>
                    </a:lnTo>
                    <a:lnTo>
                      <a:pt x="206630" y="224321"/>
                    </a:lnTo>
                    <a:lnTo>
                      <a:pt x="208690" y="223707"/>
                    </a:lnTo>
                    <a:lnTo>
                      <a:pt x="211592" y="223118"/>
                    </a:lnTo>
                    <a:lnTo>
                      <a:pt x="211883" y="218423"/>
                    </a:lnTo>
                    <a:lnTo>
                      <a:pt x="209616" y="216285"/>
                    </a:lnTo>
                    <a:lnTo>
                      <a:pt x="208821" y="213293"/>
                    </a:lnTo>
                    <a:lnTo>
                      <a:pt x="207763" y="207746"/>
                    </a:lnTo>
                    <a:lnTo>
                      <a:pt x="204021" y="200661"/>
                    </a:lnTo>
                    <a:lnTo>
                      <a:pt x="202015" y="194325"/>
                    </a:lnTo>
                    <a:lnTo>
                      <a:pt x="200447" y="191195"/>
                    </a:lnTo>
                    <a:lnTo>
                      <a:pt x="198068" y="189561"/>
                    </a:lnTo>
                    <a:lnTo>
                      <a:pt x="193773" y="189579"/>
                    </a:lnTo>
                    <a:lnTo>
                      <a:pt x="191641" y="189113"/>
                    </a:lnTo>
                    <a:lnTo>
                      <a:pt x="184043" y="184700"/>
                    </a:lnTo>
                    <a:lnTo>
                      <a:pt x="183513" y="184028"/>
                    </a:lnTo>
                    <a:lnTo>
                      <a:pt x="183561" y="182856"/>
                    </a:lnTo>
                    <a:lnTo>
                      <a:pt x="184822" y="181080"/>
                    </a:lnTo>
                    <a:lnTo>
                      <a:pt x="183971" y="178676"/>
                    </a:lnTo>
                    <a:lnTo>
                      <a:pt x="183071" y="176405"/>
                    </a:lnTo>
                    <a:lnTo>
                      <a:pt x="181581" y="174467"/>
                    </a:lnTo>
                    <a:lnTo>
                      <a:pt x="179948" y="173459"/>
                    </a:lnTo>
                    <a:lnTo>
                      <a:pt x="176532" y="174079"/>
                    </a:lnTo>
                    <a:lnTo>
                      <a:pt x="175331" y="174561"/>
                    </a:lnTo>
                    <a:lnTo>
                      <a:pt x="173174" y="174395"/>
                    </a:lnTo>
                    <a:lnTo>
                      <a:pt x="171479" y="175257"/>
                    </a:lnTo>
                    <a:lnTo>
                      <a:pt x="170533" y="175284"/>
                    </a:lnTo>
                    <a:lnTo>
                      <a:pt x="173200" y="171877"/>
                    </a:lnTo>
                    <a:lnTo>
                      <a:pt x="172483" y="171074"/>
                    </a:lnTo>
                    <a:lnTo>
                      <a:pt x="169847" y="169674"/>
                    </a:lnTo>
                    <a:lnTo>
                      <a:pt x="166271" y="169462"/>
                    </a:lnTo>
                    <a:lnTo>
                      <a:pt x="165280" y="169293"/>
                    </a:lnTo>
                    <a:lnTo>
                      <a:pt x="164694" y="170165"/>
                    </a:lnTo>
                    <a:lnTo>
                      <a:pt x="163997" y="169684"/>
                    </a:lnTo>
                    <a:lnTo>
                      <a:pt x="164070" y="168159"/>
                    </a:lnTo>
                    <a:lnTo>
                      <a:pt x="159916" y="161328"/>
                    </a:lnTo>
                    <a:lnTo>
                      <a:pt x="157121" y="158544"/>
                    </a:lnTo>
                    <a:lnTo>
                      <a:pt x="155714" y="158047"/>
                    </a:lnTo>
                    <a:lnTo>
                      <a:pt x="153172" y="158635"/>
                    </a:lnTo>
                    <a:lnTo>
                      <a:pt x="148907" y="157414"/>
                    </a:lnTo>
                    <a:lnTo>
                      <a:pt x="146363" y="157141"/>
                    </a:lnTo>
                    <a:lnTo>
                      <a:pt x="144960" y="157435"/>
                    </a:lnTo>
                    <a:lnTo>
                      <a:pt x="142865" y="158328"/>
                    </a:lnTo>
                    <a:lnTo>
                      <a:pt x="141811" y="157738"/>
                    </a:lnTo>
                    <a:lnTo>
                      <a:pt x="141440" y="156822"/>
                    </a:lnTo>
                    <a:lnTo>
                      <a:pt x="137570" y="153977"/>
                    </a:lnTo>
                    <a:lnTo>
                      <a:pt x="132742" y="152368"/>
                    </a:lnTo>
                    <a:lnTo>
                      <a:pt x="123340" y="143293"/>
                    </a:lnTo>
                    <a:lnTo>
                      <a:pt x="120457" y="139892"/>
                    </a:lnTo>
                    <a:lnTo>
                      <a:pt x="114525" y="136145"/>
                    </a:lnTo>
                    <a:lnTo>
                      <a:pt x="110772" y="130679"/>
                    </a:lnTo>
                    <a:lnTo>
                      <a:pt x="107702" y="128672"/>
                    </a:lnTo>
                    <a:lnTo>
                      <a:pt x="103232" y="127064"/>
                    </a:lnTo>
                    <a:lnTo>
                      <a:pt x="102202" y="127265"/>
                    </a:lnTo>
                    <a:lnTo>
                      <a:pt x="100857" y="127868"/>
                    </a:lnTo>
                    <a:lnTo>
                      <a:pt x="99803" y="127954"/>
                    </a:lnTo>
                    <a:lnTo>
                      <a:pt x="98963" y="127242"/>
                    </a:lnTo>
                    <a:lnTo>
                      <a:pt x="99815" y="126509"/>
                    </a:lnTo>
                    <a:lnTo>
                      <a:pt x="100766" y="126176"/>
                    </a:lnTo>
                    <a:lnTo>
                      <a:pt x="100390" y="124081"/>
                    </a:lnTo>
                    <a:lnTo>
                      <a:pt x="95305" y="118644"/>
                    </a:lnTo>
                    <a:lnTo>
                      <a:pt x="92327" y="116890"/>
                    </a:lnTo>
                    <a:lnTo>
                      <a:pt x="91487" y="115810"/>
                    </a:lnTo>
                    <a:lnTo>
                      <a:pt x="90867" y="114331"/>
                    </a:lnTo>
                    <a:lnTo>
                      <a:pt x="90232" y="113357"/>
                    </a:lnTo>
                    <a:lnTo>
                      <a:pt x="88822" y="112798"/>
                    </a:lnTo>
                    <a:lnTo>
                      <a:pt x="87619" y="112894"/>
                    </a:lnTo>
                    <a:lnTo>
                      <a:pt x="85952" y="112521"/>
                    </a:lnTo>
                    <a:lnTo>
                      <a:pt x="86006" y="109905"/>
                    </a:lnTo>
                    <a:lnTo>
                      <a:pt x="86339" y="107893"/>
                    </a:lnTo>
                    <a:lnTo>
                      <a:pt x="86084" y="106184"/>
                    </a:lnTo>
                    <a:lnTo>
                      <a:pt x="84464" y="101686"/>
                    </a:lnTo>
                    <a:lnTo>
                      <a:pt x="81655" y="97867"/>
                    </a:lnTo>
                    <a:lnTo>
                      <a:pt x="80003" y="88722"/>
                    </a:lnTo>
                    <a:lnTo>
                      <a:pt x="78727" y="86142"/>
                    </a:lnTo>
                    <a:lnTo>
                      <a:pt x="75622" y="84182"/>
                    </a:lnTo>
                    <a:lnTo>
                      <a:pt x="68617" y="81983"/>
                    </a:lnTo>
                    <a:lnTo>
                      <a:pt x="58854" y="76070"/>
                    </a:lnTo>
                    <a:lnTo>
                      <a:pt x="56790" y="75968"/>
                    </a:lnTo>
                    <a:lnTo>
                      <a:pt x="50917" y="73666"/>
                    </a:lnTo>
                    <a:lnTo>
                      <a:pt x="47278" y="73271"/>
                    </a:lnTo>
                    <a:lnTo>
                      <a:pt x="42549" y="75339"/>
                    </a:lnTo>
                    <a:lnTo>
                      <a:pt x="36809" y="81026"/>
                    </a:lnTo>
                    <a:lnTo>
                      <a:pt x="32149" y="86915"/>
                    </a:lnTo>
                    <a:lnTo>
                      <a:pt x="30454" y="88055"/>
                    </a:lnTo>
                    <a:lnTo>
                      <a:pt x="24446" y="90059"/>
                    </a:lnTo>
                    <a:lnTo>
                      <a:pt x="19137" y="91016"/>
                    </a:lnTo>
                    <a:lnTo>
                      <a:pt x="19078" y="89509"/>
                    </a:lnTo>
                    <a:lnTo>
                      <a:pt x="18891" y="88376"/>
                    </a:lnTo>
                    <a:lnTo>
                      <a:pt x="19789" y="87127"/>
                    </a:lnTo>
                    <a:lnTo>
                      <a:pt x="21270" y="85657"/>
                    </a:lnTo>
                    <a:lnTo>
                      <a:pt x="22637" y="83812"/>
                    </a:lnTo>
                    <a:lnTo>
                      <a:pt x="23205" y="82471"/>
                    </a:lnTo>
                    <a:lnTo>
                      <a:pt x="22937" y="81581"/>
                    </a:lnTo>
                    <a:lnTo>
                      <a:pt x="22322" y="80258"/>
                    </a:lnTo>
                    <a:lnTo>
                      <a:pt x="21486" y="80162"/>
                    </a:lnTo>
                    <a:lnTo>
                      <a:pt x="16433" y="81273"/>
                    </a:lnTo>
                    <a:lnTo>
                      <a:pt x="15276" y="80986"/>
                    </a:lnTo>
                    <a:lnTo>
                      <a:pt x="11536" y="79259"/>
                    </a:lnTo>
                    <a:lnTo>
                      <a:pt x="7508" y="77134"/>
                    </a:lnTo>
                    <a:lnTo>
                      <a:pt x="6025" y="75622"/>
                    </a:lnTo>
                    <a:lnTo>
                      <a:pt x="5463" y="74093"/>
                    </a:lnTo>
                    <a:lnTo>
                      <a:pt x="5884" y="73111"/>
                    </a:lnTo>
                    <a:lnTo>
                      <a:pt x="5548" y="72157"/>
                    </a:lnTo>
                    <a:lnTo>
                      <a:pt x="4760" y="70868"/>
                    </a:lnTo>
                    <a:lnTo>
                      <a:pt x="5472" y="69403"/>
                    </a:lnTo>
                    <a:lnTo>
                      <a:pt x="6727" y="67576"/>
                    </a:lnTo>
                    <a:lnTo>
                      <a:pt x="7355" y="66337"/>
                    </a:lnTo>
                    <a:lnTo>
                      <a:pt x="8407" y="66015"/>
                    </a:lnTo>
                    <a:lnTo>
                      <a:pt x="8910" y="65259"/>
                    </a:lnTo>
                    <a:lnTo>
                      <a:pt x="8070" y="62243"/>
                    </a:lnTo>
                    <a:lnTo>
                      <a:pt x="7632" y="61760"/>
                    </a:lnTo>
                    <a:lnTo>
                      <a:pt x="6902" y="61385"/>
                    </a:lnTo>
                    <a:lnTo>
                      <a:pt x="5785" y="61343"/>
                    </a:lnTo>
                    <a:lnTo>
                      <a:pt x="3833" y="60719"/>
                    </a:lnTo>
                    <a:lnTo>
                      <a:pt x="2442" y="59675"/>
                    </a:lnTo>
                    <a:lnTo>
                      <a:pt x="2144" y="58265"/>
                    </a:lnTo>
                    <a:lnTo>
                      <a:pt x="1408" y="56909"/>
                    </a:lnTo>
                    <a:lnTo>
                      <a:pt x="156" y="55663"/>
                    </a:lnTo>
                    <a:lnTo>
                      <a:pt x="0" y="54301"/>
                    </a:lnTo>
                    <a:lnTo>
                      <a:pt x="1428" y="53580"/>
                    </a:lnTo>
                    <a:lnTo>
                      <a:pt x="3375" y="53552"/>
                    </a:lnTo>
                    <a:lnTo>
                      <a:pt x="4745" y="53817"/>
                    </a:lnTo>
                    <a:lnTo>
                      <a:pt x="7817" y="51629"/>
                    </a:lnTo>
                    <a:lnTo>
                      <a:pt x="8949" y="51436"/>
                    </a:lnTo>
                    <a:lnTo>
                      <a:pt x="9964" y="50961"/>
                    </a:lnTo>
                    <a:lnTo>
                      <a:pt x="10814" y="47971"/>
                    </a:lnTo>
                    <a:lnTo>
                      <a:pt x="11469" y="47073"/>
                    </a:lnTo>
                    <a:lnTo>
                      <a:pt x="11624" y="46546"/>
                    </a:lnTo>
                    <a:lnTo>
                      <a:pt x="11019" y="45922"/>
                    </a:lnTo>
                    <a:lnTo>
                      <a:pt x="8534" y="43813"/>
                    </a:lnTo>
                    <a:lnTo>
                      <a:pt x="7401" y="41612"/>
                    </a:lnTo>
                    <a:lnTo>
                      <a:pt x="5610" y="39142"/>
                    </a:lnTo>
                    <a:lnTo>
                      <a:pt x="3948" y="38050"/>
                    </a:lnTo>
                    <a:lnTo>
                      <a:pt x="3609" y="37201"/>
                    </a:lnTo>
                    <a:lnTo>
                      <a:pt x="3570" y="36121"/>
                    </a:lnTo>
                    <a:lnTo>
                      <a:pt x="3909" y="35171"/>
                    </a:lnTo>
                    <a:lnTo>
                      <a:pt x="6923" y="33687"/>
                    </a:lnTo>
                    <a:lnTo>
                      <a:pt x="8698" y="32103"/>
                    </a:lnTo>
                    <a:lnTo>
                      <a:pt x="9465" y="32710"/>
                    </a:lnTo>
                    <a:lnTo>
                      <a:pt x="11084" y="33354"/>
                    </a:lnTo>
                    <a:lnTo>
                      <a:pt x="15483" y="32473"/>
                    </a:lnTo>
                    <a:lnTo>
                      <a:pt x="18217" y="31588"/>
                    </a:lnTo>
                    <a:lnTo>
                      <a:pt x="20141" y="30657"/>
                    </a:lnTo>
                    <a:lnTo>
                      <a:pt x="21335" y="30822"/>
                    </a:lnTo>
                    <a:lnTo>
                      <a:pt x="25654" y="32212"/>
                    </a:lnTo>
                    <a:lnTo>
                      <a:pt x="27079" y="31505"/>
                    </a:lnTo>
                    <a:lnTo>
                      <a:pt x="30193" y="29615"/>
                    </a:lnTo>
                    <a:lnTo>
                      <a:pt x="30659" y="28621"/>
                    </a:lnTo>
                    <a:lnTo>
                      <a:pt x="33112" y="25606"/>
                    </a:lnTo>
                    <a:lnTo>
                      <a:pt x="33158" y="24869"/>
                    </a:lnTo>
                    <a:lnTo>
                      <a:pt x="32147" y="22975"/>
                    </a:lnTo>
                    <a:lnTo>
                      <a:pt x="32460" y="22559"/>
                    </a:lnTo>
                    <a:lnTo>
                      <a:pt x="35473" y="20615"/>
                    </a:lnTo>
                    <a:lnTo>
                      <a:pt x="36945" y="18890"/>
                    </a:lnTo>
                    <a:lnTo>
                      <a:pt x="38541" y="17734"/>
                    </a:lnTo>
                    <a:lnTo>
                      <a:pt x="39687" y="17708"/>
                    </a:lnTo>
                    <a:lnTo>
                      <a:pt x="40003" y="18101"/>
                    </a:lnTo>
                    <a:lnTo>
                      <a:pt x="40139" y="18908"/>
                    </a:lnTo>
                    <a:lnTo>
                      <a:pt x="40040" y="22232"/>
                    </a:lnTo>
                    <a:lnTo>
                      <a:pt x="40480" y="23255"/>
                    </a:lnTo>
                    <a:lnTo>
                      <a:pt x="42847" y="25637"/>
                    </a:lnTo>
                    <a:lnTo>
                      <a:pt x="44533" y="26993"/>
                    </a:lnTo>
                    <a:lnTo>
                      <a:pt x="48444" y="27923"/>
                    </a:lnTo>
                    <a:lnTo>
                      <a:pt x="48625" y="28368"/>
                    </a:lnTo>
                    <a:lnTo>
                      <a:pt x="47548" y="30160"/>
                    </a:lnTo>
                    <a:lnTo>
                      <a:pt x="49917" y="32299"/>
                    </a:lnTo>
                    <a:lnTo>
                      <a:pt x="50340" y="33864"/>
                    </a:lnTo>
                    <a:lnTo>
                      <a:pt x="51432" y="34744"/>
                    </a:lnTo>
                    <a:lnTo>
                      <a:pt x="52981" y="34312"/>
                    </a:lnTo>
                    <a:lnTo>
                      <a:pt x="53488" y="33488"/>
                    </a:lnTo>
                    <a:lnTo>
                      <a:pt x="52879" y="32039"/>
                    </a:lnTo>
                    <a:lnTo>
                      <a:pt x="52432" y="30521"/>
                    </a:lnTo>
                    <a:lnTo>
                      <a:pt x="52523" y="29643"/>
                    </a:lnTo>
                    <a:lnTo>
                      <a:pt x="52951" y="28633"/>
                    </a:lnTo>
                    <a:lnTo>
                      <a:pt x="54026" y="27224"/>
                    </a:lnTo>
                    <a:lnTo>
                      <a:pt x="56954" y="23993"/>
                    </a:lnTo>
                    <a:lnTo>
                      <a:pt x="58008" y="22123"/>
                    </a:lnTo>
                    <a:lnTo>
                      <a:pt x="58200" y="19228"/>
                    </a:lnTo>
                    <a:lnTo>
                      <a:pt x="58209" y="16899"/>
                    </a:lnTo>
                    <a:lnTo>
                      <a:pt x="59187" y="16334"/>
                    </a:lnTo>
                    <a:lnTo>
                      <a:pt x="61286" y="16747"/>
                    </a:lnTo>
                    <a:lnTo>
                      <a:pt x="61912" y="16701"/>
                    </a:lnTo>
                    <a:lnTo>
                      <a:pt x="62199" y="18131"/>
                    </a:lnTo>
                    <a:lnTo>
                      <a:pt x="63093" y="20405"/>
                    </a:lnTo>
                    <a:lnTo>
                      <a:pt x="64147" y="21585"/>
                    </a:lnTo>
                    <a:lnTo>
                      <a:pt x="65272" y="21865"/>
                    </a:lnTo>
                    <a:lnTo>
                      <a:pt x="66596" y="21871"/>
                    </a:lnTo>
                    <a:lnTo>
                      <a:pt x="69876" y="20481"/>
                    </a:lnTo>
                    <a:lnTo>
                      <a:pt x="72014" y="19879"/>
                    </a:lnTo>
                    <a:lnTo>
                      <a:pt x="73225" y="20044"/>
                    </a:lnTo>
                    <a:lnTo>
                      <a:pt x="73942" y="20990"/>
                    </a:lnTo>
                    <a:lnTo>
                      <a:pt x="75475" y="23471"/>
                    </a:lnTo>
                    <a:lnTo>
                      <a:pt x="76349" y="23751"/>
                    </a:lnTo>
                    <a:lnTo>
                      <a:pt x="77406" y="23467"/>
                    </a:lnTo>
                    <a:lnTo>
                      <a:pt x="77779" y="23044"/>
                    </a:lnTo>
                    <a:lnTo>
                      <a:pt x="77440" y="22090"/>
                    </a:lnTo>
                    <a:lnTo>
                      <a:pt x="76993" y="20015"/>
                    </a:lnTo>
                    <a:lnTo>
                      <a:pt x="76380" y="18410"/>
                    </a:lnTo>
                    <a:lnTo>
                      <a:pt x="75577" y="17657"/>
                    </a:lnTo>
                    <a:lnTo>
                      <a:pt x="75415" y="16677"/>
                    </a:lnTo>
                    <a:lnTo>
                      <a:pt x="75922" y="14912"/>
                    </a:lnTo>
                    <a:lnTo>
                      <a:pt x="76492" y="13436"/>
                    </a:lnTo>
                    <a:lnTo>
                      <a:pt x="77609" y="13034"/>
                    </a:lnTo>
                    <a:lnTo>
                      <a:pt x="78891" y="12847"/>
                    </a:lnTo>
                    <a:lnTo>
                      <a:pt x="80588" y="14410"/>
                    </a:lnTo>
                    <a:lnTo>
                      <a:pt x="82597" y="14904"/>
                    </a:lnTo>
                    <a:lnTo>
                      <a:pt x="84091" y="14821"/>
                    </a:lnTo>
                    <a:lnTo>
                      <a:pt x="84352" y="13909"/>
                    </a:lnTo>
                    <a:lnTo>
                      <a:pt x="84259" y="12909"/>
                    </a:lnTo>
                    <a:lnTo>
                      <a:pt x="83368" y="11625"/>
                    </a:lnTo>
                    <a:lnTo>
                      <a:pt x="83547" y="9683"/>
                    </a:lnTo>
                    <a:lnTo>
                      <a:pt x="84581" y="6060"/>
                    </a:lnTo>
                    <a:lnTo>
                      <a:pt x="85169" y="6334"/>
                    </a:lnTo>
                    <a:lnTo>
                      <a:pt x="87388" y="6373"/>
                    </a:lnTo>
                    <a:lnTo>
                      <a:pt x="89809" y="6577"/>
                    </a:lnTo>
                    <a:lnTo>
                      <a:pt x="91368" y="8056"/>
                    </a:lnTo>
                    <a:lnTo>
                      <a:pt x="92897" y="8559"/>
                    </a:lnTo>
                    <a:lnTo>
                      <a:pt x="95074" y="8719"/>
                    </a:lnTo>
                    <a:lnTo>
                      <a:pt x="96531" y="8510"/>
                    </a:lnTo>
                    <a:lnTo>
                      <a:pt x="97235" y="7954"/>
                    </a:lnTo>
                    <a:lnTo>
                      <a:pt x="98084" y="6222"/>
                    </a:lnTo>
                    <a:lnTo>
                      <a:pt x="99641" y="4074"/>
                    </a:lnTo>
                    <a:lnTo>
                      <a:pt x="102085" y="2972"/>
                    </a:lnTo>
                    <a:lnTo>
                      <a:pt x="106259" y="2766"/>
                    </a:lnTo>
                    <a:lnTo>
                      <a:pt x="108345" y="2366"/>
                    </a:lnTo>
                    <a:lnTo>
                      <a:pt x="110511" y="2389"/>
                    </a:lnTo>
                    <a:lnTo>
                      <a:pt x="112146" y="2721"/>
                    </a:lnTo>
                    <a:lnTo>
                      <a:pt x="113832" y="2682"/>
                    </a:lnTo>
                    <a:lnTo>
                      <a:pt x="118119" y="1185"/>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62" name="ee4p_RS_1_15912"/>
              <p:cNvSpPr>
                <a:spLocks noChangeAspect="1"/>
              </p:cNvSpPr>
              <p:nvPr>
                <p:custDataLst>
                  <p:tags r:id="rId40"/>
                </p:custDataLst>
              </p:nvPr>
            </p:nvSpPr>
            <p:spPr>
              <a:xfrm>
                <a:off x="5423094" y="4960605"/>
                <a:ext cx="362715" cy="422234"/>
              </a:xfrm>
              <a:custGeom>
                <a:avLst/>
                <a:gdLst/>
                <a:ahLst/>
                <a:cxnLst/>
                <a:rect l="0" t="0" r="0" b="0"/>
                <a:pathLst>
                  <a:path w="91497" h="106511">
                    <a:moveTo>
                      <a:pt x="19580" y="478"/>
                    </a:moveTo>
                    <a:lnTo>
                      <a:pt x="22231" y="644"/>
                    </a:lnTo>
                    <a:lnTo>
                      <a:pt x="24214" y="213"/>
                    </a:lnTo>
                    <a:lnTo>
                      <a:pt x="29241" y="755"/>
                    </a:lnTo>
                    <a:lnTo>
                      <a:pt x="30318" y="1194"/>
                    </a:lnTo>
                    <a:lnTo>
                      <a:pt x="31018" y="1676"/>
                    </a:lnTo>
                    <a:lnTo>
                      <a:pt x="32335" y="3276"/>
                    </a:lnTo>
                    <a:lnTo>
                      <a:pt x="33601" y="5353"/>
                    </a:lnTo>
                    <a:lnTo>
                      <a:pt x="35356" y="6311"/>
                    </a:lnTo>
                    <a:lnTo>
                      <a:pt x="37448" y="7450"/>
                    </a:lnTo>
                    <a:lnTo>
                      <a:pt x="38522" y="8278"/>
                    </a:lnTo>
                    <a:lnTo>
                      <a:pt x="40104" y="10762"/>
                    </a:lnTo>
                    <a:lnTo>
                      <a:pt x="41355" y="11977"/>
                    </a:lnTo>
                    <a:lnTo>
                      <a:pt x="41765" y="11918"/>
                    </a:lnTo>
                    <a:lnTo>
                      <a:pt x="42186" y="11599"/>
                    </a:lnTo>
                    <a:lnTo>
                      <a:pt x="42480" y="11348"/>
                    </a:lnTo>
                    <a:lnTo>
                      <a:pt x="42808" y="11577"/>
                    </a:lnTo>
                    <a:lnTo>
                      <a:pt x="42825" y="12328"/>
                    </a:lnTo>
                    <a:lnTo>
                      <a:pt x="42903" y="13994"/>
                    </a:lnTo>
                    <a:lnTo>
                      <a:pt x="42605" y="15769"/>
                    </a:lnTo>
                    <a:lnTo>
                      <a:pt x="43052" y="17446"/>
                    </a:lnTo>
                    <a:lnTo>
                      <a:pt x="43063" y="17968"/>
                    </a:lnTo>
                    <a:lnTo>
                      <a:pt x="42752" y="18445"/>
                    </a:lnTo>
                    <a:lnTo>
                      <a:pt x="42791" y="18876"/>
                    </a:lnTo>
                    <a:lnTo>
                      <a:pt x="43229" y="19330"/>
                    </a:lnTo>
                    <a:lnTo>
                      <a:pt x="44927" y="20438"/>
                    </a:lnTo>
                    <a:lnTo>
                      <a:pt x="46496" y="22145"/>
                    </a:lnTo>
                    <a:lnTo>
                      <a:pt x="48310" y="23346"/>
                    </a:lnTo>
                    <a:lnTo>
                      <a:pt x="49992" y="24113"/>
                    </a:lnTo>
                    <a:lnTo>
                      <a:pt x="51053" y="24163"/>
                    </a:lnTo>
                    <a:lnTo>
                      <a:pt x="52791" y="25546"/>
                    </a:lnTo>
                    <a:lnTo>
                      <a:pt x="56224" y="26538"/>
                    </a:lnTo>
                    <a:lnTo>
                      <a:pt x="57324" y="26881"/>
                    </a:lnTo>
                    <a:lnTo>
                      <a:pt x="58075" y="27447"/>
                    </a:lnTo>
                    <a:lnTo>
                      <a:pt x="58623" y="28103"/>
                    </a:lnTo>
                    <a:lnTo>
                      <a:pt x="58658" y="28805"/>
                    </a:lnTo>
                    <a:lnTo>
                      <a:pt x="58129" y="29145"/>
                    </a:lnTo>
                    <a:lnTo>
                      <a:pt x="57391" y="30094"/>
                    </a:lnTo>
                    <a:lnTo>
                      <a:pt x="57086" y="31248"/>
                    </a:lnTo>
                    <a:lnTo>
                      <a:pt x="56538" y="31542"/>
                    </a:lnTo>
                    <a:lnTo>
                      <a:pt x="55989" y="31565"/>
                    </a:lnTo>
                    <a:lnTo>
                      <a:pt x="55587" y="31903"/>
                    </a:lnTo>
                    <a:lnTo>
                      <a:pt x="55678" y="32401"/>
                    </a:lnTo>
                    <a:lnTo>
                      <a:pt x="56136" y="32875"/>
                    </a:lnTo>
                    <a:lnTo>
                      <a:pt x="56848" y="33304"/>
                    </a:lnTo>
                    <a:lnTo>
                      <a:pt x="58220" y="33734"/>
                    </a:lnTo>
                    <a:lnTo>
                      <a:pt x="59573" y="34366"/>
                    </a:lnTo>
                    <a:lnTo>
                      <a:pt x="59554" y="34862"/>
                    </a:lnTo>
                    <a:lnTo>
                      <a:pt x="59280" y="35405"/>
                    </a:lnTo>
                    <a:lnTo>
                      <a:pt x="57561" y="35607"/>
                    </a:lnTo>
                    <a:lnTo>
                      <a:pt x="56282" y="35698"/>
                    </a:lnTo>
                    <a:lnTo>
                      <a:pt x="55697" y="35923"/>
                    </a:lnTo>
                    <a:lnTo>
                      <a:pt x="55745" y="36882"/>
                    </a:lnTo>
                    <a:lnTo>
                      <a:pt x="59351" y="37880"/>
                    </a:lnTo>
                    <a:lnTo>
                      <a:pt x="60986" y="38826"/>
                    </a:lnTo>
                    <a:lnTo>
                      <a:pt x="61850" y="40052"/>
                    </a:lnTo>
                    <a:lnTo>
                      <a:pt x="64151" y="40863"/>
                    </a:lnTo>
                    <a:lnTo>
                      <a:pt x="67889" y="41259"/>
                    </a:lnTo>
                    <a:lnTo>
                      <a:pt x="70491" y="42519"/>
                    </a:lnTo>
                    <a:lnTo>
                      <a:pt x="71953" y="44640"/>
                    </a:lnTo>
                    <a:lnTo>
                      <a:pt x="74340" y="44130"/>
                    </a:lnTo>
                    <a:lnTo>
                      <a:pt x="77650" y="40987"/>
                    </a:lnTo>
                    <a:lnTo>
                      <a:pt x="80900" y="40166"/>
                    </a:lnTo>
                    <a:lnTo>
                      <a:pt x="84093" y="41672"/>
                    </a:lnTo>
                    <a:lnTo>
                      <a:pt x="85836" y="42910"/>
                    </a:lnTo>
                    <a:lnTo>
                      <a:pt x="86134" y="43878"/>
                    </a:lnTo>
                    <a:lnTo>
                      <a:pt x="85391" y="44270"/>
                    </a:lnTo>
                    <a:lnTo>
                      <a:pt x="83608" y="44084"/>
                    </a:lnTo>
                    <a:lnTo>
                      <a:pt x="82146" y="44683"/>
                    </a:lnTo>
                    <a:lnTo>
                      <a:pt x="81003" y="46063"/>
                    </a:lnTo>
                    <a:lnTo>
                      <a:pt x="80831" y="47536"/>
                    </a:lnTo>
                    <a:lnTo>
                      <a:pt x="81629" y="49097"/>
                    </a:lnTo>
                    <a:lnTo>
                      <a:pt x="82761" y="50173"/>
                    </a:lnTo>
                    <a:lnTo>
                      <a:pt x="84223" y="50768"/>
                    </a:lnTo>
                    <a:lnTo>
                      <a:pt x="85005" y="51581"/>
                    </a:lnTo>
                    <a:lnTo>
                      <a:pt x="85106" y="52617"/>
                    </a:lnTo>
                    <a:lnTo>
                      <a:pt x="85486" y="52902"/>
                    </a:lnTo>
                    <a:lnTo>
                      <a:pt x="84655" y="53379"/>
                    </a:lnTo>
                    <a:lnTo>
                      <a:pt x="83750" y="54087"/>
                    </a:lnTo>
                    <a:lnTo>
                      <a:pt x="83238" y="55320"/>
                    </a:lnTo>
                    <a:lnTo>
                      <a:pt x="83106" y="57306"/>
                    </a:lnTo>
                    <a:lnTo>
                      <a:pt x="80267" y="58857"/>
                    </a:lnTo>
                    <a:lnTo>
                      <a:pt x="79200" y="59143"/>
                    </a:lnTo>
                    <a:lnTo>
                      <a:pt x="78719" y="60169"/>
                    </a:lnTo>
                    <a:lnTo>
                      <a:pt x="77976" y="63073"/>
                    </a:lnTo>
                    <a:lnTo>
                      <a:pt x="78069" y="65256"/>
                    </a:lnTo>
                    <a:lnTo>
                      <a:pt x="78451" y="66367"/>
                    </a:lnTo>
                    <a:lnTo>
                      <a:pt x="78626" y="67271"/>
                    </a:lnTo>
                    <a:lnTo>
                      <a:pt x="79543" y="68382"/>
                    </a:lnTo>
                    <a:lnTo>
                      <a:pt x="80379" y="70087"/>
                    </a:lnTo>
                    <a:lnTo>
                      <a:pt x="80932" y="72334"/>
                    </a:lnTo>
                    <a:lnTo>
                      <a:pt x="82158" y="74067"/>
                    </a:lnTo>
                    <a:lnTo>
                      <a:pt x="85307" y="75773"/>
                    </a:lnTo>
                    <a:lnTo>
                      <a:pt x="86868" y="76766"/>
                    </a:lnTo>
                    <a:lnTo>
                      <a:pt x="88021" y="78202"/>
                    </a:lnTo>
                    <a:lnTo>
                      <a:pt x="88902" y="79502"/>
                    </a:lnTo>
                    <a:lnTo>
                      <a:pt x="91496" y="81230"/>
                    </a:lnTo>
                    <a:lnTo>
                      <a:pt x="91299" y="82464"/>
                    </a:lnTo>
                    <a:lnTo>
                      <a:pt x="90732" y="83670"/>
                    </a:lnTo>
                    <a:lnTo>
                      <a:pt x="90133" y="84236"/>
                    </a:lnTo>
                    <a:lnTo>
                      <a:pt x="88842" y="85783"/>
                    </a:lnTo>
                    <a:lnTo>
                      <a:pt x="87583" y="86655"/>
                    </a:lnTo>
                    <a:lnTo>
                      <a:pt x="85510" y="89382"/>
                    </a:lnTo>
                    <a:lnTo>
                      <a:pt x="82236" y="89528"/>
                    </a:lnTo>
                    <a:lnTo>
                      <a:pt x="81455" y="89746"/>
                    </a:lnTo>
                    <a:lnTo>
                      <a:pt x="80217" y="90491"/>
                    </a:lnTo>
                    <a:lnTo>
                      <a:pt x="79608" y="91851"/>
                    </a:lnTo>
                    <a:lnTo>
                      <a:pt x="80191" y="92944"/>
                    </a:lnTo>
                    <a:lnTo>
                      <a:pt x="80140" y="94048"/>
                    </a:lnTo>
                    <a:lnTo>
                      <a:pt x="79542" y="96195"/>
                    </a:lnTo>
                    <a:lnTo>
                      <a:pt x="80334" y="98485"/>
                    </a:lnTo>
                    <a:lnTo>
                      <a:pt x="81487" y="99536"/>
                    </a:lnTo>
                    <a:lnTo>
                      <a:pt x="81669" y="100142"/>
                    </a:lnTo>
                    <a:lnTo>
                      <a:pt x="81472" y="101215"/>
                    </a:lnTo>
                    <a:lnTo>
                      <a:pt x="79751" y="103395"/>
                    </a:lnTo>
                    <a:lnTo>
                      <a:pt x="79228" y="104202"/>
                    </a:lnTo>
                    <a:lnTo>
                      <a:pt x="77503" y="104598"/>
                    </a:lnTo>
                    <a:lnTo>
                      <a:pt x="76913" y="104391"/>
                    </a:lnTo>
                    <a:lnTo>
                      <a:pt x="76022" y="103642"/>
                    </a:lnTo>
                    <a:lnTo>
                      <a:pt x="75197" y="103421"/>
                    </a:lnTo>
                    <a:lnTo>
                      <a:pt x="73139" y="104304"/>
                    </a:lnTo>
                    <a:lnTo>
                      <a:pt x="71046" y="104846"/>
                    </a:lnTo>
                    <a:lnTo>
                      <a:pt x="69399" y="104436"/>
                    </a:lnTo>
                    <a:lnTo>
                      <a:pt x="67775" y="104382"/>
                    </a:lnTo>
                    <a:lnTo>
                      <a:pt x="66645" y="104746"/>
                    </a:lnTo>
                    <a:lnTo>
                      <a:pt x="65797" y="104887"/>
                    </a:lnTo>
                    <a:lnTo>
                      <a:pt x="64130" y="105829"/>
                    </a:lnTo>
                    <a:lnTo>
                      <a:pt x="61454" y="106510"/>
                    </a:lnTo>
                    <a:lnTo>
                      <a:pt x="60221" y="106367"/>
                    </a:lnTo>
                    <a:lnTo>
                      <a:pt x="59759" y="105481"/>
                    </a:lnTo>
                    <a:lnTo>
                      <a:pt x="59258" y="104213"/>
                    </a:lnTo>
                    <a:lnTo>
                      <a:pt x="59502" y="103638"/>
                    </a:lnTo>
                    <a:lnTo>
                      <a:pt x="61269" y="102641"/>
                    </a:lnTo>
                    <a:lnTo>
                      <a:pt x="61472" y="101687"/>
                    </a:lnTo>
                    <a:lnTo>
                      <a:pt x="63940" y="97093"/>
                    </a:lnTo>
                    <a:lnTo>
                      <a:pt x="64415" y="95596"/>
                    </a:lnTo>
                    <a:lnTo>
                      <a:pt x="64432" y="95107"/>
                    </a:lnTo>
                    <a:lnTo>
                      <a:pt x="63789" y="94782"/>
                    </a:lnTo>
                    <a:lnTo>
                      <a:pt x="62433" y="94796"/>
                    </a:lnTo>
                    <a:lnTo>
                      <a:pt x="56421" y="92927"/>
                    </a:lnTo>
                    <a:lnTo>
                      <a:pt x="56695" y="90784"/>
                    </a:lnTo>
                    <a:lnTo>
                      <a:pt x="54929" y="89628"/>
                    </a:lnTo>
                    <a:lnTo>
                      <a:pt x="53026" y="88597"/>
                    </a:lnTo>
                    <a:lnTo>
                      <a:pt x="52707" y="87446"/>
                    </a:lnTo>
                    <a:lnTo>
                      <a:pt x="50593" y="85120"/>
                    </a:lnTo>
                    <a:lnTo>
                      <a:pt x="49045" y="83814"/>
                    </a:lnTo>
                    <a:lnTo>
                      <a:pt x="47069" y="83162"/>
                    </a:lnTo>
                    <a:lnTo>
                      <a:pt x="45367" y="82206"/>
                    </a:lnTo>
                    <a:lnTo>
                      <a:pt x="44343" y="81621"/>
                    </a:lnTo>
                    <a:lnTo>
                      <a:pt x="43888" y="80533"/>
                    </a:lnTo>
                    <a:lnTo>
                      <a:pt x="43888" y="79889"/>
                    </a:lnTo>
                    <a:lnTo>
                      <a:pt x="43374" y="79267"/>
                    </a:lnTo>
                    <a:lnTo>
                      <a:pt x="42551" y="79334"/>
                    </a:lnTo>
                    <a:lnTo>
                      <a:pt x="41162" y="80200"/>
                    </a:lnTo>
                    <a:lnTo>
                      <a:pt x="39450" y="80945"/>
                    </a:lnTo>
                    <a:lnTo>
                      <a:pt x="39152" y="81487"/>
                    </a:lnTo>
                    <a:lnTo>
                      <a:pt x="39770" y="82777"/>
                    </a:lnTo>
                    <a:lnTo>
                      <a:pt x="40213" y="83595"/>
                    </a:lnTo>
                    <a:lnTo>
                      <a:pt x="40012" y="84371"/>
                    </a:lnTo>
                    <a:lnTo>
                      <a:pt x="39470" y="85357"/>
                    </a:lnTo>
                    <a:lnTo>
                      <a:pt x="36177" y="87531"/>
                    </a:lnTo>
                    <a:lnTo>
                      <a:pt x="35807" y="88294"/>
                    </a:lnTo>
                    <a:lnTo>
                      <a:pt x="36436" y="89512"/>
                    </a:lnTo>
                    <a:lnTo>
                      <a:pt x="36038" y="90078"/>
                    </a:lnTo>
                    <a:lnTo>
                      <a:pt x="33285" y="90880"/>
                    </a:lnTo>
                    <a:lnTo>
                      <a:pt x="33359" y="90215"/>
                    </a:lnTo>
                    <a:lnTo>
                      <a:pt x="33188" y="89142"/>
                    </a:lnTo>
                    <a:lnTo>
                      <a:pt x="31607" y="88002"/>
                    </a:lnTo>
                    <a:lnTo>
                      <a:pt x="29383" y="87117"/>
                    </a:lnTo>
                    <a:lnTo>
                      <a:pt x="24434" y="84084"/>
                    </a:lnTo>
                    <a:lnTo>
                      <a:pt x="22531" y="83685"/>
                    </a:lnTo>
                    <a:lnTo>
                      <a:pt x="20832" y="83330"/>
                    </a:lnTo>
                    <a:lnTo>
                      <a:pt x="18396" y="81875"/>
                    </a:lnTo>
                    <a:lnTo>
                      <a:pt x="17146" y="81621"/>
                    </a:lnTo>
                    <a:lnTo>
                      <a:pt x="15756" y="80579"/>
                    </a:lnTo>
                    <a:lnTo>
                      <a:pt x="12728" y="77071"/>
                    </a:lnTo>
                    <a:lnTo>
                      <a:pt x="10154" y="75157"/>
                    </a:lnTo>
                    <a:lnTo>
                      <a:pt x="8396" y="74189"/>
                    </a:lnTo>
                    <a:lnTo>
                      <a:pt x="7904" y="73245"/>
                    </a:lnTo>
                    <a:lnTo>
                      <a:pt x="7796" y="72274"/>
                    </a:lnTo>
                    <a:lnTo>
                      <a:pt x="7856" y="71944"/>
                    </a:lnTo>
                    <a:lnTo>
                      <a:pt x="9187" y="70568"/>
                    </a:lnTo>
                    <a:lnTo>
                      <a:pt x="10210" y="70368"/>
                    </a:lnTo>
                    <a:lnTo>
                      <a:pt x="11527" y="70323"/>
                    </a:lnTo>
                    <a:lnTo>
                      <a:pt x="12395" y="71021"/>
                    </a:lnTo>
                    <a:lnTo>
                      <a:pt x="13537" y="71169"/>
                    </a:lnTo>
                    <a:lnTo>
                      <a:pt x="14173" y="70277"/>
                    </a:lnTo>
                    <a:lnTo>
                      <a:pt x="14507" y="68991"/>
                    </a:lnTo>
                    <a:lnTo>
                      <a:pt x="14354" y="67354"/>
                    </a:lnTo>
                    <a:lnTo>
                      <a:pt x="11609" y="63541"/>
                    </a:lnTo>
                    <a:lnTo>
                      <a:pt x="9247" y="60878"/>
                    </a:lnTo>
                    <a:lnTo>
                      <a:pt x="8977" y="60290"/>
                    </a:lnTo>
                    <a:lnTo>
                      <a:pt x="9487" y="59792"/>
                    </a:lnTo>
                    <a:lnTo>
                      <a:pt x="10309" y="59524"/>
                    </a:lnTo>
                    <a:lnTo>
                      <a:pt x="11193" y="59747"/>
                    </a:lnTo>
                    <a:lnTo>
                      <a:pt x="13497" y="59939"/>
                    </a:lnTo>
                    <a:lnTo>
                      <a:pt x="15710" y="59693"/>
                    </a:lnTo>
                    <a:lnTo>
                      <a:pt x="16466" y="59044"/>
                    </a:lnTo>
                    <a:lnTo>
                      <a:pt x="16468" y="58168"/>
                    </a:lnTo>
                    <a:lnTo>
                      <a:pt x="15658" y="57355"/>
                    </a:lnTo>
                    <a:lnTo>
                      <a:pt x="13071" y="55160"/>
                    </a:lnTo>
                    <a:lnTo>
                      <a:pt x="11052" y="53226"/>
                    </a:lnTo>
                    <a:lnTo>
                      <a:pt x="8679" y="51742"/>
                    </a:lnTo>
                    <a:lnTo>
                      <a:pt x="6917" y="51145"/>
                    </a:lnTo>
                    <a:lnTo>
                      <a:pt x="6396" y="50392"/>
                    </a:lnTo>
                    <a:lnTo>
                      <a:pt x="6179" y="49586"/>
                    </a:lnTo>
                    <a:lnTo>
                      <a:pt x="6375" y="48103"/>
                    </a:lnTo>
                    <a:lnTo>
                      <a:pt x="6487" y="46221"/>
                    </a:lnTo>
                    <a:lnTo>
                      <a:pt x="6906" y="45037"/>
                    </a:lnTo>
                    <a:lnTo>
                      <a:pt x="8493" y="42799"/>
                    </a:lnTo>
                    <a:lnTo>
                      <a:pt x="10014" y="40424"/>
                    </a:lnTo>
                    <a:lnTo>
                      <a:pt x="10955" y="38137"/>
                    </a:lnTo>
                    <a:lnTo>
                      <a:pt x="11450" y="36012"/>
                    </a:lnTo>
                    <a:lnTo>
                      <a:pt x="11268" y="35402"/>
                    </a:lnTo>
                    <a:lnTo>
                      <a:pt x="10473" y="34950"/>
                    </a:lnTo>
                    <a:lnTo>
                      <a:pt x="8795" y="34491"/>
                    </a:lnTo>
                    <a:lnTo>
                      <a:pt x="6468" y="34891"/>
                    </a:lnTo>
                    <a:lnTo>
                      <a:pt x="4490" y="35663"/>
                    </a:lnTo>
                    <a:lnTo>
                      <a:pt x="3717" y="35722"/>
                    </a:lnTo>
                    <a:lnTo>
                      <a:pt x="3460" y="34771"/>
                    </a:lnTo>
                    <a:lnTo>
                      <a:pt x="3771" y="34352"/>
                    </a:lnTo>
                    <a:lnTo>
                      <a:pt x="4390" y="34402"/>
                    </a:lnTo>
                    <a:lnTo>
                      <a:pt x="4898" y="34581"/>
                    </a:lnTo>
                    <a:lnTo>
                      <a:pt x="5444" y="34150"/>
                    </a:lnTo>
                    <a:lnTo>
                      <a:pt x="5770" y="32866"/>
                    </a:lnTo>
                    <a:lnTo>
                      <a:pt x="4950" y="28396"/>
                    </a:lnTo>
                    <a:lnTo>
                      <a:pt x="6427" y="27999"/>
                    </a:lnTo>
                    <a:lnTo>
                      <a:pt x="6451" y="27348"/>
                    </a:lnTo>
                    <a:lnTo>
                      <a:pt x="6587" y="26780"/>
                    </a:lnTo>
                    <a:lnTo>
                      <a:pt x="8113" y="27559"/>
                    </a:lnTo>
                    <a:lnTo>
                      <a:pt x="10260" y="27573"/>
                    </a:lnTo>
                    <a:lnTo>
                      <a:pt x="12141" y="27416"/>
                    </a:lnTo>
                    <a:lnTo>
                      <a:pt x="12425" y="26976"/>
                    </a:lnTo>
                    <a:lnTo>
                      <a:pt x="12404" y="26335"/>
                    </a:lnTo>
                    <a:lnTo>
                      <a:pt x="12013" y="25839"/>
                    </a:lnTo>
                    <a:lnTo>
                      <a:pt x="11348" y="25433"/>
                    </a:lnTo>
                    <a:lnTo>
                      <a:pt x="10862" y="24812"/>
                    </a:lnTo>
                    <a:lnTo>
                      <a:pt x="9592" y="24541"/>
                    </a:lnTo>
                    <a:lnTo>
                      <a:pt x="5617" y="22925"/>
                    </a:lnTo>
                    <a:lnTo>
                      <a:pt x="3663" y="21207"/>
                    </a:lnTo>
                    <a:lnTo>
                      <a:pt x="3728" y="19387"/>
                    </a:lnTo>
                    <a:lnTo>
                      <a:pt x="4295" y="18388"/>
                    </a:lnTo>
                    <a:lnTo>
                      <a:pt x="4980" y="18036"/>
                    </a:lnTo>
                    <a:lnTo>
                      <a:pt x="4777" y="17699"/>
                    </a:lnTo>
                    <a:lnTo>
                      <a:pt x="2535" y="16854"/>
                    </a:lnTo>
                    <a:lnTo>
                      <a:pt x="1743" y="15677"/>
                    </a:lnTo>
                    <a:lnTo>
                      <a:pt x="2393" y="14164"/>
                    </a:lnTo>
                    <a:lnTo>
                      <a:pt x="1227" y="11100"/>
                    </a:lnTo>
                    <a:lnTo>
                      <a:pt x="0" y="9209"/>
                    </a:lnTo>
                    <a:lnTo>
                      <a:pt x="1205" y="8387"/>
                    </a:lnTo>
                    <a:lnTo>
                      <a:pt x="1372" y="7226"/>
                    </a:lnTo>
                    <a:lnTo>
                      <a:pt x="1467" y="6561"/>
                    </a:lnTo>
                    <a:lnTo>
                      <a:pt x="1963" y="6570"/>
                    </a:lnTo>
                    <a:lnTo>
                      <a:pt x="3907" y="5789"/>
                    </a:lnTo>
                    <a:lnTo>
                      <a:pt x="4613" y="5155"/>
                    </a:lnTo>
                    <a:lnTo>
                      <a:pt x="5023" y="4413"/>
                    </a:lnTo>
                    <a:lnTo>
                      <a:pt x="5489" y="4230"/>
                    </a:lnTo>
                    <a:lnTo>
                      <a:pt x="6794" y="5035"/>
                    </a:lnTo>
                    <a:lnTo>
                      <a:pt x="8167" y="5106"/>
                    </a:lnTo>
                    <a:lnTo>
                      <a:pt x="9709" y="4597"/>
                    </a:lnTo>
                    <a:lnTo>
                      <a:pt x="10862" y="3889"/>
                    </a:lnTo>
                    <a:lnTo>
                      <a:pt x="12246" y="3301"/>
                    </a:lnTo>
                    <a:lnTo>
                      <a:pt x="12875" y="2896"/>
                    </a:lnTo>
                    <a:lnTo>
                      <a:pt x="13676" y="2263"/>
                    </a:lnTo>
                    <a:lnTo>
                      <a:pt x="15295" y="388"/>
                    </a:lnTo>
                    <a:lnTo>
                      <a:pt x="17124" y="0"/>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63" name="ee4p_SK_1_15912"/>
              <p:cNvSpPr>
                <a:spLocks noChangeAspect="1"/>
              </p:cNvSpPr>
              <p:nvPr>
                <p:custDataLst>
                  <p:tags r:id="rId41"/>
                </p:custDataLst>
              </p:nvPr>
            </p:nvSpPr>
            <p:spPr>
              <a:xfrm>
                <a:off x="5249854" y="4577530"/>
                <a:ext cx="497547" cy="206750"/>
              </a:xfrm>
              <a:custGeom>
                <a:avLst/>
                <a:gdLst/>
                <a:ahLst/>
                <a:cxnLst/>
                <a:rect l="0" t="0" r="0" b="0"/>
                <a:pathLst>
                  <a:path w="125509" h="52154">
                    <a:moveTo>
                      <a:pt x="125508" y="15038"/>
                    </a:moveTo>
                    <a:lnTo>
                      <a:pt x="125186" y="16218"/>
                    </a:lnTo>
                    <a:lnTo>
                      <a:pt x="124281" y="17591"/>
                    </a:lnTo>
                    <a:lnTo>
                      <a:pt x="123150" y="19009"/>
                    </a:lnTo>
                    <a:lnTo>
                      <a:pt x="122208" y="20721"/>
                    </a:lnTo>
                    <a:lnTo>
                      <a:pt x="120951" y="24378"/>
                    </a:lnTo>
                    <a:lnTo>
                      <a:pt x="120124" y="26062"/>
                    </a:lnTo>
                    <a:lnTo>
                      <a:pt x="116756" y="29396"/>
                    </a:lnTo>
                    <a:lnTo>
                      <a:pt x="116512" y="34025"/>
                    </a:lnTo>
                    <a:lnTo>
                      <a:pt x="116058" y="34364"/>
                    </a:lnTo>
                    <a:lnTo>
                      <a:pt x="108444" y="35930"/>
                    </a:lnTo>
                    <a:lnTo>
                      <a:pt x="107438" y="35690"/>
                    </a:lnTo>
                    <a:lnTo>
                      <a:pt x="106401" y="34789"/>
                    </a:lnTo>
                    <a:lnTo>
                      <a:pt x="105827" y="34134"/>
                    </a:lnTo>
                    <a:lnTo>
                      <a:pt x="105471" y="33651"/>
                    </a:lnTo>
                    <a:lnTo>
                      <a:pt x="104810" y="32371"/>
                    </a:lnTo>
                    <a:lnTo>
                      <a:pt x="103938" y="31462"/>
                    </a:lnTo>
                    <a:lnTo>
                      <a:pt x="102644" y="30720"/>
                    </a:lnTo>
                    <a:lnTo>
                      <a:pt x="101465" y="29857"/>
                    </a:lnTo>
                    <a:lnTo>
                      <a:pt x="99940" y="29823"/>
                    </a:lnTo>
                    <a:lnTo>
                      <a:pt x="95827" y="31039"/>
                    </a:lnTo>
                    <a:lnTo>
                      <a:pt x="92972" y="31172"/>
                    </a:lnTo>
                    <a:lnTo>
                      <a:pt x="91067" y="30782"/>
                    </a:lnTo>
                    <a:lnTo>
                      <a:pt x="88535" y="30045"/>
                    </a:lnTo>
                    <a:lnTo>
                      <a:pt x="83594" y="29929"/>
                    </a:lnTo>
                    <a:lnTo>
                      <a:pt x="80208" y="30577"/>
                    </a:lnTo>
                    <a:lnTo>
                      <a:pt x="79875" y="31479"/>
                    </a:lnTo>
                    <a:lnTo>
                      <a:pt x="76753" y="37134"/>
                    </a:lnTo>
                    <a:lnTo>
                      <a:pt x="72216" y="39215"/>
                    </a:lnTo>
                    <a:lnTo>
                      <a:pt x="68275" y="41347"/>
                    </a:lnTo>
                    <a:lnTo>
                      <a:pt x="67131" y="41778"/>
                    </a:lnTo>
                    <a:lnTo>
                      <a:pt x="65172" y="41109"/>
                    </a:lnTo>
                    <a:lnTo>
                      <a:pt x="62942" y="39843"/>
                    </a:lnTo>
                    <a:lnTo>
                      <a:pt x="61089" y="39185"/>
                    </a:lnTo>
                    <a:lnTo>
                      <a:pt x="59737" y="39475"/>
                    </a:lnTo>
                    <a:lnTo>
                      <a:pt x="58260" y="40909"/>
                    </a:lnTo>
                    <a:lnTo>
                      <a:pt x="57586" y="42362"/>
                    </a:lnTo>
                    <a:lnTo>
                      <a:pt x="53123" y="43425"/>
                    </a:lnTo>
                    <a:lnTo>
                      <a:pt x="45362" y="44053"/>
                    </a:lnTo>
                    <a:lnTo>
                      <a:pt x="42658" y="45479"/>
                    </a:lnTo>
                    <a:lnTo>
                      <a:pt x="41734" y="47195"/>
                    </a:lnTo>
                    <a:lnTo>
                      <a:pt x="41695" y="48514"/>
                    </a:lnTo>
                    <a:lnTo>
                      <a:pt x="42352" y="49635"/>
                    </a:lnTo>
                    <a:lnTo>
                      <a:pt x="41525" y="50941"/>
                    </a:lnTo>
                    <a:lnTo>
                      <a:pt x="41162" y="51486"/>
                    </a:lnTo>
                    <a:lnTo>
                      <a:pt x="35679" y="51772"/>
                    </a:lnTo>
                    <a:lnTo>
                      <a:pt x="28368" y="52153"/>
                    </a:lnTo>
                    <a:lnTo>
                      <a:pt x="23997" y="52056"/>
                    </a:lnTo>
                    <a:lnTo>
                      <a:pt x="19883" y="51964"/>
                    </a:lnTo>
                    <a:lnTo>
                      <a:pt x="17083" y="50845"/>
                    </a:lnTo>
                    <a:lnTo>
                      <a:pt x="13664" y="48657"/>
                    </a:lnTo>
                    <a:lnTo>
                      <a:pt x="10052" y="45743"/>
                    </a:lnTo>
                    <a:lnTo>
                      <a:pt x="9704" y="45675"/>
                    </a:lnTo>
                    <a:lnTo>
                      <a:pt x="9167" y="45365"/>
                    </a:lnTo>
                    <a:lnTo>
                      <a:pt x="6897" y="45147"/>
                    </a:lnTo>
                    <a:lnTo>
                      <a:pt x="6294" y="45319"/>
                    </a:lnTo>
                    <a:lnTo>
                      <a:pt x="4936" y="44371"/>
                    </a:lnTo>
                    <a:lnTo>
                      <a:pt x="4537" y="43137"/>
                    </a:lnTo>
                    <a:lnTo>
                      <a:pt x="2431" y="39892"/>
                    </a:lnTo>
                    <a:lnTo>
                      <a:pt x="60" y="34547"/>
                    </a:lnTo>
                    <a:lnTo>
                      <a:pt x="0" y="33002"/>
                    </a:lnTo>
                    <a:lnTo>
                      <a:pt x="924" y="31241"/>
                    </a:lnTo>
                    <a:lnTo>
                      <a:pt x="1783" y="29895"/>
                    </a:lnTo>
                    <a:lnTo>
                      <a:pt x="1904" y="28826"/>
                    </a:lnTo>
                    <a:lnTo>
                      <a:pt x="2000" y="28535"/>
                    </a:lnTo>
                    <a:lnTo>
                      <a:pt x="2710" y="26316"/>
                    </a:lnTo>
                    <a:lnTo>
                      <a:pt x="4435" y="23362"/>
                    </a:lnTo>
                    <a:lnTo>
                      <a:pt x="6035" y="21645"/>
                    </a:lnTo>
                    <a:lnTo>
                      <a:pt x="7203" y="21078"/>
                    </a:lnTo>
                    <a:lnTo>
                      <a:pt x="9600" y="21595"/>
                    </a:lnTo>
                    <a:lnTo>
                      <a:pt x="13708" y="22023"/>
                    </a:lnTo>
                    <a:lnTo>
                      <a:pt x="16865" y="21622"/>
                    </a:lnTo>
                    <a:lnTo>
                      <a:pt x="19808" y="20304"/>
                    </a:lnTo>
                    <a:lnTo>
                      <a:pt x="21408" y="19150"/>
                    </a:lnTo>
                    <a:lnTo>
                      <a:pt x="22775" y="17937"/>
                    </a:lnTo>
                    <a:lnTo>
                      <a:pt x="23230" y="17150"/>
                    </a:lnTo>
                    <a:lnTo>
                      <a:pt x="23837" y="16772"/>
                    </a:lnTo>
                    <a:lnTo>
                      <a:pt x="26273" y="16071"/>
                    </a:lnTo>
                    <a:lnTo>
                      <a:pt x="27048" y="15254"/>
                    </a:lnTo>
                    <a:lnTo>
                      <a:pt x="27368" y="13706"/>
                    </a:lnTo>
                    <a:lnTo>
                      <a:pt x="27579" y="11978"/>
                    </a:lnTo>
                    <a:lnTo>
                      <a:pt x="28081" y="10698"/>
                    </a:lnTo>
                    <a:lnTo>
                      <a:pt x="28707" y="9759"/>
                    </a:lnTo>
                    <a:lnTo>
                      <a:pt x="33215" y="7501"/>
                    </a:lnTo>
                    <a:lnTo>
                      <a:pt x="33619" y="6708"/>
                    </a:lnTo>
                    <a:lnTo>
                      <a:pt x="34343" y="5934"/>
                    </a:lnTo>
                    <a:lnTo>
                      <a:pt x="35675" y="5069"/>
                    </a:lnTo>
                    <a:lnTo>
                      <a:pt x="36968" y="3819"/>
                    </a:lnTo>
                    <a:lnTo>
                      <a:pt x="38338" y="3051"/>
                    </a:lnTo>
                    <a:lnTo>
                      <a:pt x="40100" y="3137"/>
                    </a:lnTo>
                    <a:lnTo>
                      <a:pt x="41725" y="2978"/>
                    </a:lnTo>
                    <a:lnTo>
                      <a:pt x="42993" y="2541"/>
                    </a:lnTo>
                    <a:lnTo>
                      <a:pt x="43550" y="2496"/>
                    </a:lnTo>
                    <a:lnTo>
                      <a:pt x="45893" y="2855"/>
                    </a:lnTo>
                    <a:lnTo>
                      <a:pt x="46314" y="4290"/>
                    </a:lnTo>
                    <a:lnTo>
                      <a:pt x="46560" y="5782"/>
                    </a:lnTo>
                    <a:lnTo>
                      <a:pt x="50564" y="5674"/>
                    </a:lnTo>
                    <a:lnTo>
                      <a:pt x="52793" y="2478"/>
                    </a:lnTo>
                    <a:lnTo>
                      <a:pt x="53946" y="2092"/>
                    </a:lnTo>
                    <a:lnTo>
                      <a:pt x="55801" y="979"/>
                    </a:lnTo>
                    <a:lnTo>
                      <a:pt x="57025" y="0"/>
                    </a:lnTo>
                    <a:lnTo>
                      <a:pt x="57867" y="613"/>
                    </a:lnTo>
                    <a:lnTo>
                      <a:pt x="59085" y="2669"/>
                    </a:lnTo>
                    <a:lnTo>
                      <a:pt x="60374" y="4323"/>
                    </a:lnTo>
                    <a:lnTo>
                      <a:pt x="61117" y="4976"/>
                    </a:lnTo>
                    <a:lnTo>
                      <a:pt x="61197" y="5484"/>
                    </a:lnTo>
                    <a:lnTo>
                      <a:pt x="61946" y="5788"/>
                    </a:lnTo>
                    <a:lnTo>
                      <a:pt x="63404" y="5972"/>
                    </a:lnTo>
                    <a:lnTo>
                      <a:pt x="64373" y="6472"/>
                    </a:lnTo>
                    <a:lnTo>
                      <a:pt x="64663" y="8008"/>
                    </a:lnTo>
                    <a:lnTo>
                      <a:pt x="64684" y="9399"/>
                    </a:lnTo>
                    <a:lnTo>
                      <a:pt x="64229" y="10393"/>
                    </a:lnTo>
                    <a:lnTo>
                      <a:pt x="63991" y="11275"/>
                    </a:lnTo>
                    <a:lnTo>
                      <a:pt x="65000" y="11620"/>
                    </a:lnTo>
                    <a:lnTo>
                      <a:pt x="66474" y="11286"/>
                    </a:lnTo>
                    <a:lnTo>
                      <a:pt x="67517" y="10789"/>
                    </a:lnTo>
                    <a:lnTo>
                      <a:pt x="70646" y="11935"/>
                    </a:lnTo>
                    <a:lnTo>
                      <a:pt x="71752" y="9376"/>
                    </a:lnTo>
                    <a:lnTo>
                      <a:pt x="72991" y="8069"/>
                    </a:lnTo>
                    <a:lnTo>
                      <a:pt x="74602" y="7461"/>
                    </a:lnTo>
                    <a:lnTo>
                      <a:pt x="76062" y="6662"/>
                    </a:lnTo>
                    <a:lnTo>
                      <a:pt x="77399" y="6097"/>
                    </a:lnTo>
                    <a:lnTo>
                      <a:pt x="78321" y="6130"/>
                    </a:lnTo>
                    <a:lnTo>
                      <a:pt x="78718" y="5894"/>
                    </a:lnTo>
                    <a:lnTo>
                      <a:pt x="79865" y="5955"/>
                    </a:lnTo>
                    <a:lnTo>
                      <a:pt x="81193" y="6213"/>
                    </a:lnTo>
                    <a:lnTo>
                      <a:pt x="82996" y="5912"/>
                    </a:lnTo>
                    <a:lnTo>
                      <a:pt x="85492" y="6536"/>
                    </a:lnTo>
                    <a:lnTo>
                      <a:pt x="87051" y="7718"/>
                    </a:lnTo>
                    <a:lnTo>
                      <a:pt x="88576" y="8118"/>
                    </a:lnTo>
                    <a:lnTo>
                      <a:pt x="90318" y="8049"/>
                    </a:lnTo>
                    <a:lnTo>
                      <a:pt x="91510" y="7398"/>
                    </a:lnTo>
                    <a:lnTo>
                      <a:pt x="93240" y="5150"/>
                    </a:lnTo>
                    <a:lnTo>
                      <a:pt x="94495" y="5186"/>
                    </a:lnTo>
                    <a:lnTo>
                      <a:pt x="96460" y="4830"/>
                    </a:lnTo>
                    <a:lnTo>
                      <a:pt x="99234" y="4850"/>
                    </a:lnTo>
                    <a:lnTo>
                      <a:pt x="105628" y="5331"/>
                    </a:lnTo>
                    <a:lnTo>
                      <a:pt x="107231" y="6192"/>
                    </a:lnTo>
                    <a:lnTo>
                      <a:pt x="111167" y="7294"/>
                    </a:lnTo>
                    <a:lnTo>
                      <a:pt x="112882" y="8565"/>
                    </a:lnTo>
                    <a:lnTo>
                      <a:pt x="113644" y="10082"/>
                    </a:lnTo>
                    <a:lnTo>
                      <a:pt x="114041" y="11128"/>
                    </a:lnTo>
                    <a:lnTo>
                      <a:pt x="118075" y="12738"/>
                    </a:lnTo>
                    <a:lnTo>
                      <a:pt x="124056" y="14793"/>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64" name="ee4p_SI_1_15912"/>
              <p:cNvSpPr>
                <a:spLocks noChangeAspect="1"/>
              </p:cNvSpPr>
              <p:nvPr>
                <p:custDataLst>
                  <p:tags r:id="rId42"/>
                </p:custDataLst>
              </p:nvPr>
            </p:nvSpPr>
            <p:spPr>
              <a:xfrm>
                <a:off x="4944414" y="4884207"/>
                <a:ext cx="275070" cy="157332"/>
              </a:xfrm>
              <a:custGeom>
                <a:avLst/>
                <a:gdLst/>
                <a:ahLst/>
                <a:cxnLst/>
                <a:rect l="0" t="0" r="0" b="0"/>
                <a:pathLst>
                  <a:path w="69388" h="39688">
                    <a:moveTo>
                      <a:pt x="69387" y="10107"/>
                    </a:moveTo>
                    <a:lnTo>
                      <a:pt x="67429" y="9427"/>
                    </a:lnTo>
                    <a:lnTo>
                      <a:pt x="65075" y="9143"/>
                    </a:lnTo>
                    <a:lnTo>
                      <a:pt x="64632" y="9511"/>
                    </a:lnTo>
                    <a:lnTo>
                      <a:pt x="63686" y="9885"/>
                    </a:lnTo>
                    <a:lnTo>
                      <a:pt x="63207" y="10553"/>
                    </a:lnTo>
                    <a:lnTo>
                      <a:pt x="63574" y="13181"/>
                    </a:lnTo>
                    <a:lnTo>
                      <a:pt x="63002" y="13632"/>
                    </a:lnTo>
                    <a:lnTo>
                      <a:pt x="60326" y="13372"/>
                    </a:lnTo>
                    <a:lnTo>
                      <a:pt x="59443" y="13674"/>
                    </a:lnTo>
                    <a:lnTo>
                      <a:pt x="57988" y="15502"/>
                    </a:lnTo>
                    <a:lnTo>
                      <a:pt x="56498" y="16270"/>
                    </a:lnTo>
                    <a:lnTo>
                      <a:pt x="54602" y="16818"/>
                    </a:lnTo>
                    <a:lnTo>
                      <a:pt x="53203" y="17479"/>
                    </a:lnTo>
                    <a:lnTo>
                      <a:pt x="51432" y="18053"/>
                    </a:lnTo>
                    <a:lnTo>
                      <a:pt x="49922" y="18399"/>
                    </a:lnTo>
                    <a:lnTo>
                      <a:pt x="49327" y="19197"/>
                    </a:lnTo>
                    <a:lnTo>
                      <a:pt x="48964" y="20080"/>
                    </a:lnTo>
                    <a:lnTo>
                      <a:pt x="49059" y="20930"/>
                    </a:lnTo>
                    <a:lnTo>
                      <a:pt x="50592" y="22609"/>
                    </a:lnTo>
                    <a:lnTo>
                      <a:pt x="50799" y="24399"/>
                    </a:lnTo>
                    <a:lnTo>
                      <a:pt x="50633" y="26586"/>
                    </a:lnTo>
                    <a:lnTo>
                      <a:pt x="50281" y="27752"/>
                    </a:lnTo>
                    <a:lnTo>
                      <a:pt x="49676" y="28527"/>
                    </a:lnTo>
                    <a:lnTo>
                      <a:pt x="45902" y="29532"/>
                    </a:lnTo>
                    <a:lnTo>
                      <a:pt x="41987" y="31322"/>
                    </a:lnTo>
                    <a:lnTo>
                      <a:pt x="41896" y="31732"/>
                    </a:lnTo>
                    <a:lnTo>
                      <a:pt x="43682" y="33323"/>
                    </a:lnTo>
                    <a:lnTo>
                      <a:pt x="43753" y="33720"/>
                    </a:lnTo>
                    <a:lnTo>
                      <a:pt x="42276" y="34624"/>
                    </a:lnTo>
                    <a:lnTo>
                      <a:pt x="42131" y="35530"/>
                    </a:lnTo>
                    <a:lnTo>
                      <a:pt x="42300" y="36578"/>
                    </a:lnTo>
                    <a:lnTo>
                      <a:pt x="43084" y="37657"/>
                    </a:lnTo>
                    <a:lnTo>
                      <a:pt x="43367" y="38625"/>
                    </a:lnTo>
                    <a:lnTo>
                      <a:pt x="41214" y="39329"/>
                    </a:lnTo>
                    <a:lnTo>
                      <a:pt x="38303" y="39072"/>
                    </a:lnTo>
                    <a:lnTo>
                      <a:pt x="34857" y="37723"/>
                    </a:lnTo>
                    <a:lnTo>
                      <a:pt x="33649" y="37921"/>
                    </a:lnTo>
                    <a:lnTo>
                      <a:pt x="32479" y="38617"/>
                    </a:lnTo>
                    <a:lnTo>
                      <a:pt x="31285" y="38318"/>
                    </a:lnTo>
                    <a:lnTo>
                      <a:pt x="29970" y="37487"/>
                    </a:lnTo>
                    <a:lnTo>
                      <a:pt x="28111" y="35756"/>
                    </a:lnTo>
                    <a:lnTo>
                      <a:pt x="27206" y="34693"/>
                    </a:lnTo>
                    <a:lnTo>
                      <a:pt x="26834" y="33561"/>
                    </a:lnTo>
                    <a:lnTo>
                      <a:pt x="26327" y="33397"/>
                    </a:lnTo>
                    <a:lnTo>
                      <a:pt x="25556" y="33726"/>
                    </a:lnTo>
                    <a:lnTo>
                      <a:pt x="24919" y="35103"/>
                    </a:lnTo>
                    <a:lnTo>
                      <a:pt x="23198" y="37562"/>
                    </a:lnTo>
                    <a:lnTo>
                      <a:pt x="21928" y="38230"/>
                    </a:lnTo>
                    <a:lnTo>
                      <a:pt x="20006" y="38088"/>
                    </a:lnTo>
                    <a:lnTo>
                      <a:pt x="17314" y="38128"/>
                    </a:lnTo>
                    <a:lnTo>
                      <a:pt x="15640" y="38329"/>
                    </a:lnTo>
                    <a:lnTo>
                      <a:pt x="13589" y="37461"/>
                    </a:lnTo>
                    <a:lnTo>
                      <a:pt x="13092" y="37628"/>
                    </a:lnTo>
                    <a:lnTo>
                      <a:pt x="13088" y="38198"/>
                    </a:lnTo>
                    <a:lnTo>
                      <a:pt x="12325" y="39098"/>
                    </a:lnTo>
                    <a:lnTo>
                      <a:pt x="11067" y="39687"/>
                    </a:lnTo>
                    <a:lnTo>
                      <a:pt x="5241" y="38359"/>
                    </a:lnTo>
                    <a:lnTo>
                      <a:pt x="4416" y="37256"/>
                    </a:lnTo>
                    <a:lnTo>
                      <a:pt x="5729" y="36732"/>
                    </a:lnTo>
                    <a:lnTo>
                      <a:pt x="7553" y="35312"/>
                    </a:lnTo>
                    <a:lnTo>
                      <a:pt x="8795" y="35467"/>
                    </a:lnTo>
                    <a:lnTo>
                      <a:pt x="10315" y="35167"/>
                    </a:lnTo>
                    <a:lnTo>
                      <a:pt x="10978" y="34563"/>
                    </a:lnTo>
                    <a:lnTo>
                      <a:pt x="10015" y="32759"/>
                    </a:lnTo>
                    <a:lnTo>
                      <a:pt x="7594" y="30532"/>
                    </a:lnTo>
                    <a:lnTo>
                      <a:pt x="6307" y="29686"/>
                    </a:lnTo>
                    <a:lnTo>
                      <a:pt x="4536" y="29125"/>
                    </a:lnTo>
                    <a:lnTo>
                      <a:pt x="4232" y="28525"/>
                    </a:lnTo>
                    <a:lnTo>
                      <a:pt x="5212" y="25007"/>
                    </a:lnTo>
                    <a:lnTo>
                      <a:pt x="4917" y="24507"/>
                    </a:lnTo>
                    <a:lnTo>
                      <a:pt x="2895" y="24672"/>
                    </a:lnTo>
                    <a:lnTo>
                      <a:pt x="2420" y="24304"/>
                    </a:lnTo>
                    <a:lnTo>
                      <a:pt x="2256" y="23694"/>
                    </a:lnTo>
                    <a:lnTo>
                      <a:pt x="2392" y="22856"/>
                    </a:lnTo>
                    <a:lnTo>
                      <a:pt x="3755" y="21486"/>
                    </a:lnTo>
                    <a:lnTo>
                      <a:pt x="5271" y="20270"/>
                    </a:lnTo>
                    <a:lnTo>
                      <a:pt x="5677" y="19588"/>
                    </a:lnTo>
                    <a:lnTo>
                      <a:pt x="5623" y="19055"/>
                    </a:lnTo>
                    <a:lnTo>
                      <a:pt x="3681" y="18514"/>
                    </a:lnTo>
                    <a:lnTo>
                      <a:pt x="2511" y="17960"/>
                    </a:lnTo>
                    <a:lnTo>
                      <a:pt x="1583" y="17768"/>
                    </a:lnTo>
                    <a:lnTo>
                      <a:pt x="946" y="18079"/>
                    </a:lnTo>
                    <a:lnTo>
                      <a:pt x="473" y="17729"/>
                    </a:lnTo>
                    <a:lnTo>
                      <a:pt x="0" y="16714"/>
                    </a:lnTo>
                    <a:lnTo>
                      <a:pt x="470" y="15165"/>
                    </a:lnTo>
                    <a:lnTo>
                      <a:pt x="2218" y="13733"/>
                    </a:lnTo>
                    <a:lnTo>
                      <a:pt x="4092" y="12461"/>
                    </a:lnTo>
                    <a:lnTo>
                      <a:pt x="5724" y="11533"/>
                    </a:lnTo>
                    <a:lnTo>
                      <a:pt x="6666" y="11135"/>
                    </a:lnTo>
                    <a:lnTo>
                      <a:pt x="7115" y="9542"/>
                    </a:lnTo>
                    <a:lnTo>
                      <a:pt x="8087" y="9708"/>
                    </a:lnTo>
                    <a:lnTo>
                      <a:pt x="10019" y="9793"/>
                    </a:lnTo>
                    <a:lnTo>
                      <a:pt x="12174" y="10155"/>
                    </a:lnTo>
                    <a:lnTo>
                      <a:pt x="14183" y="10599"/>
                    </a:lnTo>
                    <a:lnTo>
                      <a:pt x="15949" y="11162"/>
                    </a:lnTo>
                    <a:lnTo>
                      <a:pt x="19659" y="11750"/>
                    </a:lnTo>
                    <a:lnTo>
                      <a:pt x="23034" y="12105"/>
                    </a:lnTo>
                    <a:lnTo>
                      <a:pt x="24051" y="12432"/>
                    </a:lnTo>
                    <a:lnTo>
                      <a:pt x="24882" y="12407"/>
                    </a:lnTo>
                    <a:lnTo>
                      <a:pt x="25906" y="12887"/>
                    </a:lnTo>
                    <a:lnTo>
                      <a:pt x="26511" y="12520"/>
                    </a:lnTo>
                    <a:lnTo>
                      <a:pt x="26949" y="11878"/>
                    </a:lnTo>
                    <a:lnTo>
                      <a:pt x="28789" y="11120"/>
                    </a:lnTo>
                    <a:lnTo>
                      <a:pt x="30482" y="10129"/>
                    </a:lnTo>
                    <a:lnTo>
                      <a:pt x="31672" y="8867"/>
                    </a:lnTo>
                    <a:lnTo>
                      <a:pt x="32337" y="7870"/>
                    </a:lnTo>
                    <a:lnTo>
                      <a:pt x="33501" y="7163"/>
                    </a:lnTo>
                    <a:lnTo>
                      <a:pt x="34742" y="6959"/>
                    </a:lnTo>
                    <a:lnTo>
                      <a:pt x="35876" y="6605"/>
                    </a:lnTo>
                    <a:lnTo>
                      <a:pt x="40659" y="6133"/>
                    </a:lnTo>
                    <a:lnTo>
                      <a:pt x="45573" y="6503"/>
                    </a:lnTo>
                    <a:lnTo>
                      <a:pt x="47919" y="5808"/>
                    </a:lnTo>
                    <a:lnTo>
                      <a:pt x="49849" y="4590"/>
                    </a:lnTo>
                    <a:lnTo>
                      <a:pt x="52671" y="4248"/>
                    </a:lnTo>
                    <a:lnTo>
                      <a:pt x="52818" y="4233"/>
                    </a:lnTo>
                    <a:lnTo>
                      <a:pt x="57036" y="5169"/>
                    </a:lnTo>
                    <a:lnTo>
                      <a:pt x="57360" y="4624"/>
                    </a:lnTo>
                    <a:lnTo>
                      <a:pt x="57541" y="4384"/>
                    </a:lnTo>
                    <a:lnTo>
                      <a:pt x="57461" y="1725"/>
                    </a:lnTo>
                    <a:lnTo>
                      <a:pt x="58796" y="514"/>
                    </a:lnTo>
                    <a:lnTo>
                      <a:pt x="60031" y="0"/>
                    </a:lnTo>
                    <a:lnTo>
                      <a:pt x="64244" y="168"/>
                    </a:lnTo>
                    <a:lnTo>
                      <a:pt x="64794" y="984"/>
                    </a:lnTo>
                    <a:lnTo>
                      <a:pt x="65015" y="2250"/>
                    </a:lnTo>
                    <a:lnTo>
                      <a:pt x="65390" y="3945"/>
                    </a:lnTo>
                    <a:lnTo>
                      <a:pt x="66092" y="4413"/>
                    </a:lnTo>
                    <a:lnTo>
                      <a:pt x="66476" y="5080"/>
                    </a:lnTo>
                    <a:lnTo>
                      <a:pt x="66403" y="6252"/>
                    </a:lnTo>
                    <a:lnTo>
                      <a:pt x="67226" y="7126"/>
                    </a:lnTo>
                    <a:lnTo>
                      <a:pt x="69154" y="9492"/>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65" name="ee4p_SE_1_15912"/>
              <p:cNvSpPr>
                <a:spLocks noChangeAspect="1"/>
              </p:cNvSpPr>
              <p:nvPr>
                <p:custDataLst>
                  <p:tags r:id="rId43"/>
                </p:custDataLst>
              </p:nvPr>
            </p:nvSpPr>
            <p:spPr>
              <a:xfrm>
                <a:off x="4748846" y="2030905"/>
                <a:ext cx="1140275" cy="1868306"/>
              </a:xfrm>
              <a:custGeom>
                <a:avLst/>
                <a:gdLst>
                  <a:gd name="connsiteX0" fmla="*/ 129980 w 287641"/>
                  <a:gd name="connsiteY0" fmla="*/ 408700 h 471291"/>
                  <a:gd name="connsiteX1" fmla="*/ 131392 w 287641"/>
                  <a:gd name="connsiteY1" fmla="*/ 409106 h 471291"/>
                  <a:gd name="connsiteX2" fmla="*/ 132021 w 287641"/>
                  <a:gd name="connsiteY2" fmla="*/ 409502 h 471291"/>
                  <a:gd name="connsiteX3" fmla="*/ 130533 w 287641"/>
                  <a:gd name="connsiteY3" fmla="*/ 410751 h 471291"/>
                  <a:gd name="connsiteX4" fmla="*/ 130706 w 287641"/>
                  <a:gd name="connsiteY4" fmla="*/ 412376 h 471291"/>
                  <a:gd name="connsiteX5" fmla="*/ 130602 w 287641"/>
                  <a:gd name="connsiteY5" fmla="*/ 413049 h 471291"/>
                  <a:gd name="connsiteX6" fmla="*/ 126847 w 287641"/>
                  <a:gd name="connsiteY6" fmla="*/ 420100 h 471291"/>
                  <a:gd name="connsiteX7" fmla="*/ 125843 w 287641"/>
                  <a:gd name="connsiteY7" fmla="*/ 424667 h 471291"/>
                  <a:gd name="connsiteX8" fmla="*/ 124511 w 287641"/>
                  <a:gd name="connsiteY8" fmla="*/ 425780 h 471291"/>
                  <a:gd name="connsiteX9" fmla="*/ 118993 w 287641"/>
                  <a:gd name="connsiteY9" fmla="*/ 441942 h 471291"/>
                  <a:gd name="connsiteX10" fmla="*/ 117858 w 287641"/>
                  <a:gd name="connsiteY10" fmla="*/ 443517 h 471291"/>
                  <a:gd name="connsiteX11" fmla="*/ 116851 w 287641"/>
                  <a:gd name="connsiteY11" fmla="*/ 443406 h 471291"/>
                  <a:gd name="connsiteX12" fmla="*/ 116180 w 287641"/>
                  <a:gd name="connsiteY12" fmla="*/ 441305 h 471291"/>
                  <a:gd name="connsiteX13" fmla="*/ 116022 w 287641"/>
                  <a:gd name="connsiteY13" fmla="*/ 435892 h 471291"/>
                  <a:gd name="connsiteX14" fmla="*/ 116424 w 287641"/>
                  <a:gd name="connsiteY14" fmla="*/ 433213 h 471291"/>
                  <a:gd name="connsiteX15" fmla="*/ 121246 w 287641"/>
                  <a:gd name="connsiteY15" fmla="*/ 423521 h 471291"/>
                  <a:gd name="connsiteX16" fmla="*/ 123398 w 287641"/>
                  <a:gd name="connsiteY16" fmla="*/ 422728 h 471291"/>
                  <a:gd name="connsiteX17" fmla="*/ 126426 w 287641"/>
                  <a:gd name="connsiteY17" fmla="*/ 416765 h 471291"/>
                  <a:gd name="connsiteX18" fmla="*/ 127242 w 287641"/>
                  <a:gd name="connsiteY18" fmla="*/ 414108 h 471291"/>
                  <a:gd name="connsiteX19" fmla="*/ 128555 w 287641"/>
                  <a:gd name="connsiteY19" fmla="*/ 411712 h 471291"/>
                  <a:gd name="connsiteX20" fmla="*/ 129330 w 287641"/>
                  <a:gd name="connsiteY20" fmla="*/ 409567 h 471291"/>
                  <a:gd name="connsiteX21" fmla="*/ 171445 w 287641"/>
                  <a:gd name="connsiteY21" fmla="*/ 390509 h 471291"/>
                  <a:gd name="connsiteX22" fmla="*/ 172680 w 287641"/>
                  <a:gd name="connsiteY22" fmla="*/ 391004 h 471291"/>
                  <a:gd name="connsiteX23" fmla="*/ 175334 w 287641"/>
                  <a:gd name="connsiteY23" fmla="*/ 393055 h 471291"/>
                  <a:gd name="connsiteX24" fmla="*/ 173505 w 287641"/>
                  <a:gd name="connsiteY24" fmla="*/ 393817 h 471291"/>
                  <a:gd name="connsiteX25" fmla="*/ 172429 w 287641"/>
                  <a:gd name="connsiteY25" fmla="*/ 396070 h 471291"/>
                  <a:gd name="connsiteX26" fmla="*/ 170948 w 287641"/>
                  <a:gd name="connsiteY26" fmla="*/ 396450 h 471291"/>
                  <a:gd name="connsiteX27" fmla="*/ 169527 w 287641"/>
                  <a:gd name="connsiteY27" fmla="*/ 397201 h 471291"/>
                  <a:gd name="connsiteX28" fmla="*/ 169020 w 287641"/>
                  <a:gd name="connsiteY28" fmla="*/ 404312 h 471291"/>
                  <a:gd name="connsiteX29" fmla="*/ 171607 w 287641"/>
                  <a:gd name="connsiteY29" fmla="*/ 407008 h 471291"/>
                  <a:gd name="connsiteX30" fmla="*/ 170186 w 287641"/>
                  <a:gd name="connsiteY30" fmla="*/ 407385 h 471291"/>
                  <a:gd name="connsiteX31" fmla="*/ 168886 w 287641"/>
                  <a:gd name="connsiteY31" fmla="*/ 408192 h 471291"/>
                  <a:gd name="connsiteX32" fmla="*/ 167957 w 287641"/>
                  <a:gd name="connsiteY32" fmla="*/ 409384 h 471291"/>
                  <a:gd name="connsiteX33" fmla="*/ 167007 w 287641"/>
                  <a:gd name="connsiteY33" fmla="*/ 411948 h 471291"/>
                  <a:gd name="connsiteX34" fmla="*/ 163438 w 287641"/>
                  <a:gd name="connsiteY34" fmla="*/ 413400 h 471291"/>
                  <a:gd name="connsiteX35" fmla="*/ 162086 w 287641"/>
                  <a:gd name="connsiteY35" fmla="*/ 414474 h 471291"/>
                  <a:gd name="connsiteX36" fmla="*/ 160093 w 287641"/>
                  <a:gd name="connsiteY36" fmla="*/ 416861 h 471291"/>
                  <a:gd name="connsiteX37" fmla="*/ 159054 w 287641"/>
                  <a:gd name="connsiteY37" fmla="*/ 420321 h 471291"/>
                  <a:gd name="connsiteX38" fmla="*/ 157035 w 287641"/>
                  <a:gd name="connsiteY38" fmla="*/ 421795 h 471291"/>
                  <a:gd name="connsiteX39" fmla="*/ 154768 w 287641"/>
                  <a:gd name="connsiteY39" fmla="*/ 422144 h 471291"/>
                  <a:gd name="connsiteX40" fmla="*/ 156098 w 287641"/>
                  <a:gd name="connsiteY40" fmla="*/ 419312 h 471291"/>
                  <a:gd name="connsiteX41" fmla="*/ 157841 w 287641"/>
                  <a:gd name="connsiteY41" fmla="*/ 417002 h 471291"/>
                  <a:gd name="connsiteX42" fmla="*/ 156165 w 287641"/>
                  <a:gd name="connsiteY42" fmla="*/ 415416 h 471291"/>
                  <a:gd name="connsiteX43" fmla="*/ 155156 w 287641"/>
                  <a:gd name="connsiteY43" fmla="*/ 412931 h 471291"/>
                  <a:gd name="connsiteX44" fmla="*/ 153855 w 287641"/>
                  <a:gd name="connsiteY44" fmla="*/ 411024 h 471291"/>
                  <a:gd name="connsiteX45" fmla="*/ 154891 w 287641"/>
                  <a:gd name="connsiteY45" fmla="*/ 408891 h 471291"/>
                  <a:gd name="connsiteX46" fmla="*/ 154381 w 287641"/>
                  <a:gd name="connsiteY46" fmla="*/ 405391 h 471291"/>
                  <a:gd name="connsiteX47" fmla="*/ 154550 w 287641"/>
                  <a:gd name="connsiteY47" fmla="*/ 401970 h 471291"/>
                  <a:gd name="connsiteX48" fmla="*/ 156061 w 287641"/>
                  <a:gd name="connsiteY48" fmla="*/ 400241 h 471291"/>
                  <a:gd name="connsiteX49" fmla="*/ 157793 w 287641"/>
                  <a:gd name="connsiteY49" fmla="*/ 398831 h 471291"/>
                  <a:gd name="connsiteX50" fmla="*/ 160490 w 287641"/>
                  <a:gd name="connsiteY50" fmla="*/ 395583 h 471291"/>
                  <a:gd name="connsiteX51" fmla="*/ 163414 w 287641"/>
                  <a:gd name="connsiteY51" fmla="*/ 393226 h 471291"/>
                  <a:gd name="connsiteX52" fmla="*/ 167493 w 287641"/>
                  <a:gd name="connsiteY52" fmla="*/ 392166 h 471291"/>
                  <a:gd name="connsiteX53" fmla="*/ 169335 w 287641"/>
                  <a:gd name="connsiteY53" fmla="*/ 393143 h 471291"/>
                  <a:gd name="connsiteX54" fmla="*/ 170130 w 287641"/>
                  <a:gd name="connsiteY54" fmla="*/ 390998 h 471291"/>
                  <a:gd name="connsiteX55" fmla="*/ 176625 w 287641"/>
                  <a:gd name="connsiteY55" fmla="*/ 388398 h 471291"/>
                  <a:gd name="connsiteX56" fmla="*/ 179860 w 287641"/>
                  <a:gd name="connsiteY56" fmla="*/ 388520 h 471291"/>
                  <a:gd name="connsiteX57" fmla="*/ 180972 w 287641"/>
                  <a:gd name="connsiteY57" fmla="*/ 388990 h 471291"/>
                  <a:gd name="connsiteX58" fmla="*/ 177100 w 287641"/>
                  <a:gd name="connsiteY58" fmla="*/ 390280 h 471291"/>
                  <a:gd name="connsiteX59" fmla="*/ 176703 w 287641"/>
                  <a:gd name="connsiteY59" fmla="*/ 392277 h 471291"/>
                  <a:gd name="connsiteX60" fmla="*/ 175556 w 287641"/>
                  <a:gd name="connsiteY60" fmla="*/ 392125 h 471291"/>
                  <a:gd name="connsiteX61" fmla="*/ 174511 w 287641"/>
                  <a:gd name="connsiteY61" fmla="*/ 390651 h 471291"/>
                  <a:gd name="connsiteX62" fmla="*/ 161812 w 287641"/>
                  <a:gd name="connsiteY62" fmla="*/ 351984 h 471291"/>
                  <a:gd name="connsiteX63" fmla="*/ 162267 w 287641"/>
                  <a:gd name="connsiteY63" fmla="*/ 352091 h 471291"/>
                  <a:gd name="connsiteX64" fmla="*/ 160734 w 287641"/>
                  <a:gd name="connsiteY64" fmla="*/ 354550 h 471291"/>
                  <a:gd name="connsiteX65" fmla="*/ 159754 w 287641"/>
                  <a:gd name="connsiteY65" fmla="*/ 354860 h 471291"/>
                  <a:gd name="connsiteX66" fmla="*/ 159268 w 287641"/>
                  <a:gd name="connsiteY66" fmla="*/ 354762 h 471291"/>
                  <a:gd name="connsiteX67" fmla="*/ 159873 w 287641"/>
                  <a:gd name="connsiteY67" fmla="*/ 353249 h 471291"/>
                  <a:gd name="connsiteX68" fmla="*/ 160322 w 287641"/>
                  <a:gd name="connsiteY68" fmla="*/ 352596 h 471291"/>
                  <a:gd name="connsiteX69" fmla="*/ 165261 w 287641"/>
                  <a:gd name="connsiteY69" fmla="*/ 337596 h 471291"/>
                  <a:gd name="connsiteX70" fmla="*/ 166975 w 287641"/>
                  <a:gd name="connsiteY70" fmla="*/ 338028 h 471291"/>
                  <a:gd name="connsiteX71" fmla="*/ 166964 w 287641"/>
                  <a:gd name="connsiteY71" fmla="*/ 338356 h 471291"/>
                  <a:gd name="connsiteX72" fmla="*/ 165325 w 287641"/>
                  <a:gd name="connsiteY72" fmla="*/ 339420 h 471291"/>
                  <a:gd name="connsiteX73" fmla="*/ 164697 w 287641"/>
                  <a:gd name="connsiteY73" fmla="*/ 340135 h 471291"/>
                  <a:gd name="connsiteX74" fmla="*/ 164142 w 287641"/>
                  <a:gd name="connsiteY74" fmla="*/ 341220 h 471291"/>
                  <a:gd name="connsiteX75" fmla="*/ 163585 w 287641"/>
                  <a:gd name="connsiteY75" fmla="*/ 339890 h 471291"/>
                  <a:gd name="connsiteX76" fmla="*/ 163807 w 287641"/>
                  <a:gd name="connsiteY76" fmla="*/ 339630 h 471291"/>
                  <a:gd name="connsiteX77" fmla="*/ 164187 w 287641"/>
                  <a:gd name="connsiteY77" fmla="*/ 338316 h 471291"/>
                  <a:gd name="connsiteX78" fmla="*/ 209512 w 287641"/>
                  <a:gd name="connsiteY78" fmla="*/ 0 h 471291"/>
                  <a:gd name="connsiteX79" fmla="*/ 215548 w 287641"/>
                  <a:gd name="connsiteY79" fmla="*/ 2210 h 471291"/>
                  <a:gd name="connsiteX80" fmla="*/ 215812 w 287641"/>
                  <a:gd name="connsiteY80" fmla="*/ 2688 h 471291"/>
                  <a:gd name="connsiteX81" fmla="*/ 215855 w 287641"/>
                  <a:gd name="connsiteY81" fmla="*/ 3839 h 471291"/>
                  <a:gd name="connsiteX82" fmla="*/ 216066 w 287641"/>
                  <a:gd name="connsiteY82" fmla="*/ 5031 h 471291"/>
                  <a:gd name="connsiteX83" fmla="*/ 221923 w 287641"/>
                  <a:gd name="connsiteY83" fmla="*/ 8050 h 471291"/>
                  <a:gd name="connsiteX84" fmla="*/ 223611 w 287641"/>
                  <a:gd name="connsiteY84" fmla="*/ 9646 h 471291"/>
                  <a:gd name="connsiteX85" fmla="*/ 227207 w 287641"/>
                  <a:gd name="connsiteY85" fmla="*/ 12069 h 471291"/>
                  <a:gd name="connsiteX86" fmla="*/ 228159 w 287641"/>
                  <a:gd name="connsiteY86" fmla="*/ 13376 h 471291"/>
                  <a:gd name="connsiteX87" fmla="*/ 231489 w 287641"/>
                  <a:gd name="connsiteY87" fmla="*/ 14904 h 471291"/>
                  <a:gd name="connsiteX88" fmla="*/ 233877 w 287641"/>
                  <a:gd name="connsiteY88" fmla="*/ 16536 h 471291"/>
                  <a:gd name="connsiteX89" fmla="*/ 236667 w 287641"/>
                  <a:gd name="connsiteY89" fmla="*/ 17859 h 471291"/>
                  <a:gd name="connsiteX90" fmla="*/ 239923 w 287641"/>
                  <a:gd name="connsiteY90" fmla="*/ 19914 h 471291"/>
                  <a:gd name="connsiteX91" fmla="*/ 244294 w 287641"/>
                  <a:gd name="connsiteY91" fmla="*/ 21549 h 471291"/>
                  <a:gd name="connsiteX92" fmla="*/ 247986 w 287641"/>
                  <a:gd name="connsiteY92" fmla="*/ 22082 h 471291"/>
                  <a:gd name="connsiteX93" fmla="*/ 257280 w 287641"/>
                  <a:gd name="connsiteY93" fmla="*/ 24881 h 471291"/>
                  <a:gd name="connsiteX94" fmla="*/ 258865 w 287641"/>
                  <a:gd name="connsiteY94" fmla="*/ 25787 h 471291"/>
                  <a:gd name="connsiteX95" fmla="*/ 261547 w 287641"/>
                  <a:gd name="connsiteY95" fmla="*/ 27732 h 471291"/>
                  <a:gd name="connsiteX96" fmla="*/ 264255 w 287641"/>
                  <a:gd name="connsiteY96" fmla="*/ 29982 h 471291"/>
                  <a:gd name="connsiteX97" fmla="*/ 266127 w 287641"/>
                  <a:gd name="connsiteY97" fmla="*/ 34594 h 471291"/>
                  <a:gd name="connsiteX98" fmla="*/ 269136 w 287641"/>
                  <a:gd name="connsiteY98" fmla="*/ 34834 h 471291"/>
                  <a:gd name="connsiteX99" fmla="*/ 269952 w 287641"/>
                  <a:gd name="connsiteY99" fmla="*/ 36419 h 471291"/>
                  <a:gd name="connsiteX100" fmla="*/ 272578 w 287641"/>
                  <a:gd name="connsiteY100" fmla="*/ 39132 h 471291"/>
                  <a:gd name="connsiteX101" fmla="*/ 276218 w 287641"/>
                  <a:gd name="connsiteY101" fmla="*/ 41522 h 471291"/>
                  <a:gd name="connsiteX102" fmla="*/ 276087 w 287641"/>
                  <a:gd name="connsiteY102" fmla="*/ 42326 h 471291"/>
                  <a:gd name="connsiteX103" fmla="*/ 273189 w 287641"/>
                  <a:gd name="connsiteY103" fmla="*/ 44525 h 471291"/>
                  <a:gd name="connsiteX104" fmla="*/ 272878 w 287641"/>
                  <a:gd name="connsiteY104" fmla="*/ 47502 h 471291"/>
                  <a:gd name="connsiteX105" fmla="*/ 273152 w 287641"/>
                  <a:gd name="connsiteY105" fmla="*/ 51297 h 471291"/>
                  <a:gd name="connsiteX106" fmla="*/ 274061 w 287641"/>
                  <a:gd name="connsiteY106" fmla="*/ 54386 h 471291"/>
                  <a:gd name="connsiteX107" fmla="*/ 273966 w 287641"/>
                  <a:gd name="connsiteY107" fmla="*/ 55288 h 471291"/>
                  <a:gd name="connsiteX108" fmla="*/ 273247 w 287641"/>
                  <a:gd name="connsiteY108" fmla="*/ 56351 h 471291"/>
                  <a:gd name="connsiteX109" fmla="*/ 272383 w 287641"/>
                  <a:gd name="connsiteY109" fmla="*/ 58019 h 471291"/>
                  <a:gd name="connsiteX110" fmla="*/ 272075 w 287641"/>
                  <a:gd name="connsiteY110" fmla="*/ 59473 h 471291"/>
                  <a:gd name="connsiteX111" fmla="*/ 272150 w 287641"/>
                  <a:gd name="connsiteY111" fmla="*/ 60186 h 471291"/>
                  <a:gd name="connsiteX112" fmla="*/ 272442 w 287641"/>
                  <a:gd name="connsiteY112" fmla="*/ 60573 h 471291"/>
                  <a:gd name="connsiteX113" fmla="*/ 273968 w 287641"/>
                  <a:gd name="connsiteY113" fmla="*/ 60602 h 471291"/>
                  <a:gd name="connsiteX114" fmla="*/ 276704 w 287641"/>
                  <a:gd name="connsiteY114" fmla="*/ 60945 h 471291"/>
                  <a:gd name="connsiteX115" fmla="*/ 278313 w 287641"/>
                  <a:gd name="connsiteY115" fmla="*/ 61590 h 471291"/>
                  <a:gd name="connsiteX116" fmla="*/ 279226 w 287641"/>
                  <a:gd name="connsiteY116" fmla="*/ 65128 h 471291"/>
                  <a:gd name="connsiteX117" fmla="*/ 278918 w 287641"/>
                  <a:gd name="connsiteY117" fmla="*/ 65807 h 471291"/>
                  <a:gd name="connsiteX118" fmla="*/ 276611 w 287641"/>
                  <a:gd name="connsiteY118" fmla="*/ 67406 h 471291"/>
                  <a:gd name="connsiteX119" fmla="*/ 275935 w 287641"/>
                  <a:gd name="connsiteY119" fmla="*/ 68675 h 471291"/>
                  <a:gd name="connsiteX120" fmla="*/ 275869 w 287641"/>
                  <a:gd name="connsiteY120" fmla="*/ 70538 h 471291"/>
                  <a:gd name="connsiteX121" fmla="*/ 276277 w 287641"/>
                  <a:gd name="connsiteY121" fmla="*/ 72584 h 471291"/>
                  <a:gd name="connsiteX122" fmla="*/ 277069 w 287641"/>
                  <a:gd name="connsiteY122" fmla="*/ 74871 h 471291"/>
                  <a:gd name="connsiteX123" fmla="*/ 278874 w 287641"/>
                  <a:gd name="connsiteY123" fmla="*/ 77315 h 471291"/>
                  <a:gd name="connsiteX124" fmla="*/ 281314 w 287641"/>
                  <a:gd name="connsiteY124" fmla="*/ 79867 h 471291"/>
                  <a:gd name="connsiteX125" fmla="*/ 282917 w 287641"/>
                  <a:gd name="connsiteY125" fmla="*/ 81958 h 471291"/>
                  <a:gd name="connsiteX126" fmla="*/ 283675 w 287641"/>
                  <a:gd name="connsiteY126" fmla="*/ 83430 h 471291"/>
                  <a:gd name="connsiteX127" fmla="*/ 283951 w 287641"/>
                  <a:gd name="connsiteY127" fmla="*/ 84458 h 471291"/>
                  <a:gd name="connsiteX128" fmla="*/ 282852 w 287641"/>
                  <a:gd name="connsiteY128" fmla="*/ 85750 h 471291"/>
                  <a:gd name="connsiteX129" fmla="*/ 281863 w 287641"/>
                  <a:gd name="connsiteY129" fmla="*/ 88303 h 471291"/>
                  <a:gd name="connsiteX130" fmla="*/ 281679 w 287641"/>
                  <a:gd name="connsiteY130" fmla="*/ 91223 h 471291"/>
                  <a:gd name="connsiteX131" fmla="*/ 281230 w 287641"/>
                  <a:gd name="connsiteY131" fmla="*/ 93125 h 471291"/>
                  <a:gd name="connsiteX132" fmla="*/ 279081 w 287641"/>
                  <a:gd name="connsiteY132" fmla="*/ 95739 h 471291"/>
                  <a:gd name="connsiteX133" fmla="*/ 277596 w 287641"/>
                  <a:gd name="connsiteY133" fmla="*/ 96665 h 471291"/>
                  <a:gd name="connsiteX134" fmla="*/ 277173 w 287641"/>
                  <a:gd name="connsiteY134" fmla="*/ 98043 h 471291"/>
                  <a:gd name="connsiteX135" fmla="*/ 276991 w 287641"/>
                  <a:gd name="connsiteY135" fmla="*/ 100353 h 471291"/>
                  <a:gd name="connsiteX136" fmla="*/ 277427 w 287641"/>
                  <a:gd name="connsiteY136" fmla="*/ 103166 h 471291"/>
                  <a:gd name="connsiteX137" fmla="*/ 277577 w 287641"/>
                  <a:gd name="connsiteY137" fmla="*/ 105065 h 471291"/>
                  <a:gd name="connsiteX138" fmla="*/ 278034 w 287641"/>
                  <a:gd name="connsiteY138" fmla="*/ 106431 h 471291"/>
                  <a:gd name="connsiteX139" fmla="*/ 278708 w 287641"/>
                  <a:gd name="connsiteY139" fmla="*/ 107322 h 471291"/>
                  <a:gd name="connsiteX140" fmla="*/ 282155 w 287641"/>
                  <a:gd name="connsiteY140" fmla="*/ 108897 h 471291"/>
                  <a:gd name="connsiteX141" fmla="*/ 284085 w 287641"/>
                  <a:gd name="connsiteY141" fmla="*/ 112118 h 471291"/>
                  <a:gd name="connsiteX142" fmla="*/ 285288 w 287641"/>
                  <a:gd name="connsiteY142" fmla="*/ 114698 h 471291"/>
                  <a:gd name="connsiteX143" fmla="*/ 287641 w 287641"/>
                  <a:gd name="connsiteY143" fmla="*/ 121435 h 471291"/>
                  <a:gd name="connsiteX144" fmla="*/ 281783 w 287641"/>
                  <a:gd name="connsiteY144" fmla="*/ 122275 h 471291"/>
                  <a:gd name="connsiteX145" fmla="*/ 277380 w 287641"/>
                  <a:gd name="connsiteY145" fmla="*/ 120588 h 471291"/>
                  <a:gd name="connsiteX146" fmla="*/ 275184 w 287641"/>
                  <a:gd name="connsiteY146" fmla="*/ 121433 h 471291"/>
                  <a:gd name="connsiteX147" fmla="*/ 271342 w 287641"/>
                  <a:gd name="connsiteY147" fmla="*/ 121469 h 471291"/>
                  <a:gd name="connsiteX148" fmla="*/ 266980 w 287641"/>
                  <a:gd name="connsiteY148" fmla="*/ 122133 h 471291"/>
                  <a:gd name="connsiteX149" fmla="*/ 265510 w 287641"/>
                  <a:gd name="connsiteY149" fmla="*/ 123452 h 471291"/>
                  <a:gd name="connsiteX150" fmla="*/ 264354 w 287641"/>
                  <a:gd name="connsiteY150" fmla="*/ 123982 h 471291"/>
                  <a:gd name="connsiteX151" fmla="*/ 260308 w 287641"/>
                  <a:gd name="connsiteY151" fmla="*/ 122120 h 471291"/>
                  <a:gd name="connsiteX152" fmla="*/ 256488 w 287641"/>
                  <a:gd name="connsiteY152" fmla="*/ 119040 h 471291"/>
                  <a:gd name="connsiteX153" fmla="*/ 253696 w 287641"/>
                  <a:gd name="connsiteY153" fmla="*/ 121389 h 471291"/>
                  <a:gd name="connsiteX154" fmla="*/ 251889 w 287641"/>
                  <a:gd name="connsiteY154" fmla="*/ 121834 h 471291"/>
                  <a:gd name="connsiteX155" fmla="*/ 250265 w 287641"/>
                  <a:gd name="connsiteY155" fmla="*/ 119708 h 471291"/>
                  <a:gd name="connsiteX156" fmla="*/ 248846 w 287641"/>
                  <a:gd name="connsiteY156" fmla="*/ 119363 h 471291"/>
                  <a:gd name="connsiteX157" fmla="*/ 248079 w 287641"/>
                  <a:gd name="connsiteY157" fmla="*/ 120072 h 471291"/>
                  <a:gd name="connsiteX158" fmla="*/ 247408 w 287641"/>
                  <a:gd name="connsiteY158" fmla="*/ 121949 h 471291"/>
                  <a:gd name="connsiteX159" fmla="*/ 246339 w 287641"/>
                  <a:gd name="connsiteY159" fmla="*/ 123425 h 471291"/>
                  <a:gd name="connsiteX160" fmla="*/ 246060 w 287641"/>
                  <a:gd name="connsiteY160" fmla="*/ 124359 h 471291"/>
                  <a:gd name="connsiteX161" fmla="*/ 245875 w 287641"/>
                  <a:gd name="connsiteY161" fmla="*/ 128120 h 471291"/>
                  <a:gd name="connsiteX162" fmla="*/ 245596 w 287641"/>
                  <a:gd name="connsiteY162" fmla="*/ 128991 h 471291"/>
                  <a:gd name="connsiteX163" fmla="*/ 241886 w 287641"/>
                  <a:gd name="connsiteY163" fmla="*/ 128505 h 471291"/>
                  <a:gd name="connsiteX164" fmla="*/ 242109 w 287641"/>
                  <a:gd name="connsiteY164" fmla="*/ 129491 h 471291"/>
                  <a:gd name="connsiteX165" fmla="*/ 242916 w 287641"/>
                  <a:gd name="connsiteY165" fmla="*/ 129987 h 471291"/>
                  <a:gd name="connsiteX166" fmla="*/ 243242 w 287641"/>
                  <a:gd name="connsiteY166" fmla="*/ 130612 h 471291"/>
                  <a:gd name="connsiteX167" fmla="*/ 241897 w 287641"/>
                  <a:gd name="connsiteY167" fmla="*/ 131433 h 471291"/>
                  <a:gd name="connsiteX168" fmla="*/ 238213 w 287641"/>
                  <a:gd name="connsiteY168" fmla="*/ 131356 h 471291"/>
                  <a:gd name="connsiteX169" fmla="*/ 237837 w 287641"/>
                  <a:gd name="connsiteY169" fmla="*/ 132227 h 471291"/>
                  <a:gd name="connsiteX170" fmla="*/ 238874 w 287641"/>
                  <a:gd name="connsiteY170" fmla="*/ 133603 h 471291"/>
                  <a:gd name="connsiteX171" fmla="*/ 238066 w 287641"/>
                  <a:gd name="connsiteY171" fmla="*/ 134807 h 471291"/>
                  <a:gd name="connsiteX172" fmla="*/ 237317 w 287641"/>
                  <a:gd name="connsiteY172" fmla="*/ 135281 h 471291"/>
                  <a:gd name="connsiteX173" fmla="*/ 232918 w 287641"/>
                  <a:gd name="connsiteY173" fmla="*/ 136028 h 471291"/>
                  <a:gd name="connsiteX174" fmla="*/ 230372 w 287641"/>
                  <a:gd name="connsiteY174" fmla="*/ 135857 h 471291"/>
                  <a:gd name="connsiteX175" fmla="*/ 229645 w 287641"/>
                  <a:gd name="connsiteY175" fmla="*/ 136636 h 471291"/>
                  <a:gd name="connsiteX176" fmla="*/ 229441 w 287641"/>
                  <a:gd name="connsiteY176" fmla="*/ 137647 h 471291"/>
                  <a:gd name="connsiteX177" fmla="*/ 229923 w 287641"/>
                  <a:gd name="connsiteY177" fmla="*/ 138639 h 471291"/>
                  <a:gd name="connsiteX178" fmla="*/ 231046 w 287641"/>
                  <a:gd name="connsiteY178" fmla="*/ 139167 h 471291"/>
                  <a:gd name="connsiteX179" fmla="*/ 231415 w 287641"/>
                  <a:gd name="connsiteY179" fmla="*/ 139796 h 471291"/>
                  <a:gd name="connsiteX180" fmla="*/ 231338 w 287641"/>
                  <a:gd name="connsiteY180" fmla="*/ 141158 h 471291"/>
                  <a:gd name="connsiteX181" fmla="*/ 230403 w 287641"/>
                  <a:gd name="connsiteY181" fmla="*/ 141405 h 471291"/>
                  <a:gd name="connsiteX182" fmla="*/ 227749 w 287641"/>
                  <a:gd name="connsiteY182" fmla="*/ 139012 h 471291"/>
                  <a:gd name="connsiteX183" fmla="*/ 226941 w 287641"/>
                  <a:gd name="connsiteY183" fmla="*/ 139135 h 471291"/>
                  <a:gd name="connsiteX184" fmla="*/ 227548 w 287641"/>
                  <a:gd name="connsiteY184" fmla="*/ 140380 h 471291"/>
                  <a:gd name="connsiteX185" fmla="*/ 229064 w 287641"/>
                  <a:gd name="connsiteY185" fmla="*/ 141736 h 471291"/>
                  <a:gd name="connsiteX186" fmla="*/ 229940 w 287641"/>
                  <a:gd name="connsiteY186" fmla="*/ 143120 h 471291"/>
                  <a:gd name="connsiteX187" fmla="*/ 230707 w 287641"/>
                  <a:gd name="connsiteY187" fmla="*/ 144785 h 471291"/>
                  <a:gd name="connsiteX188" fmla="*/ 230558 w 287641"/>
                  <a:gd name="connsiteY188" fmla="*/ 146046 h 471291"/>
                  <a:gd name="connsiteX189" fmla="*/ 227263 w 287641"/>
                  <a:gd name="connsiteY189" fmla="*/ 150112 h 471291"/>
                  <a:gd name="connsiteX190" fmla="*/ 224363 w 287641"/>
                  <a:gd name="connsiteY190" fmla="*/ 152677 h 471291"/>
                  <a:gd name="connsiteX191" fmla="*/ 222199 w 287641"/>
                  <a:gd name="connsiteY191" fmla="*/ 154984 h 471291"/>
                  <a:gd name="connsiteX192" fmla="*/ 220923 w 287641"/>
                  <a:gd name="connsiteY192" fmla="*/ 157427 h 471291"/>
                  <a:gd name="connsiteX193" fmla="*/ 222400 w 287641"/>
                  <a:gd name="connsiteY193" fmla="*/ 158658 h 471291"/>
                  <a:gd name="connsiteX194" fmla="*/ 224043 w 287641"/>
                  <a:gd name="connsiteY194" fmla="*/ 160431 h 471291"/>
                  <a:gd name="connsiteX195" fmla="*/ 225198 w 287641"/>
                  <a:gd name="connsiteY195" fmla="*/ 163837 h 471291"/>
                  <a:gd name="connsiteX196" fmla="*/ 226576 w 287641"/>
                  <a:gd name="connsiteY196" fmla="*/ 166868 h 471291"/>
                  <a:gd name="connsiteX197" fmla="*/ 229357 w 287641"/>
                  <a:gd name="connsiteY197" fmla="*/ 169760 h 471291"/>
                  <a:gd name="connsiteX198" fmla="*/ 228798 w 287641"/>
                  <a:gd name="connsiteY198" fmla="*/ 171430 h 471291"/>
                  <a:gd name="connsiteX199" fmla="*/ 228150 w 287641"/>
                  <a:gd name="connsiteY199" fmla="*/ 172728 h 471291"/>
                  <a:gd name="connsiteX200" fmla="*/ 223523 w 287641"/>
                  <a:gd name="connsiteY200" fmla="*/ 175583 h 471291"/>
                  <a:gd name="connsiteX201" fmla="*/ 218276 w 287641"/>
                  <a:gd name="connsiteY201" fmla="*/ 179878 h 471291"/>
                  <a:gd name="connsiteX202" fmla="*/ 212620 w 287641"/>
                  <a:gd name="connsiteY202" fmla="*/ 190827 h 471291"/>
                  <a:gd name="connsiteX203" fmla="*/ 210739 w 287641"/>
                  <a:gd name="connsiteY203" fmla="*/ 192290 h 471291"/>
                  <a:gd name="connsiteX204" fmla="*/ 205788 w 287641"/>
                  <a:gd name="connsiteY204" fmla="*/ 194137 h 471291"/>
                  <a:gd name="connsiteX205" fmla="*/ 203967 w 287641"/>
                  <a:gd name="connsiteY205" fmla="*/ 195923 h 471291"/>
                  <a:gd name="connsiteX206" fmla="*/ 200281 w 287641"/>
                  <a:gd name="connsiteY206" fmla="*/ 198045 h 471291"/>
                  <a:gd name="connsiteX207" fmla="*/ 193846 w 287641"/>
                  <a:gd name="connsiteY207" fmla="*/ 199865 h 471291"/>
                  <a:gd name="connsiteX208" fmla="*/ 190927 w 287641"/>
                  <a:gd name="connsiteY208" fmla="*/ 202400 h 471291"/>
                  <a:gd name="connsiteX209" fmla="*/ 189609 w 287641"/>
                  <a:gd name="connsiteY209" fmla="*/ 205019 h 471291"/>
                  <a:gd name="connsiteX210" fmla="*/ 188143 w 287641"/>
                  <a:gd name="connsiteY210" fmla="*/ 205205 h 471291"/>
                  <a:gd name="connsiteX211" fmla="*/ 186690 w 287641"/>
                  <a:gd name="connsiteY211" fmla="*/ 204182 h 471291"/>
                  <a:gd name="connsiteX212" fmla="*/ 184751 w 287641"/>
                  <a:gd name="connsiteY212" fmla="*/ 203420 h 471291"/>
                  <a:gd name="connsiteX213" fmla="*/ 184498 w 287641"/>
                  <a:gd name="connsiteY213" fmla="*/ 205128 h 471291"/>
                  <a:gd name="connsiteX214" fmla="*/ 184580 w 287641"/>
                  <a:gd name="connsiteY214" fmla="*/ 206381 h 471291"/>
                  <a:gd name="connsiteX215" fmla="*/ 181477 w 287641"/>
                  <a:gd name="connsiteY215" fmla="*/ 204524 h 471291"/>
                  <a:gd name="connsiteX216" fmla="*/ 180013 w 287641"/>
                  <a:gd name="connsiteY216" fmla="*/ 206227 h 471291"/>
                  <a:gd name="connsiteX217" fmla="*/ 178869 w 287641"/>
                  <a:gd name="connsiteY217" fmla="*/ 209070 h 471291"/>
                  <a:gd name="connsiteX218" fmla="*/ 174403 w 287641"/>
                  <a:gd name="connsiteY218" fmla="*/ 212891 h 471291"/>
                  <a:gd name="connsiteX219" fmla="*/ 169590 w 287641"/>
                  <a:gd name="connsiteY219" fmla="*/ 212204 h 471291"/>
                  <a:gd name="connsiteX220" fmla="*/ 169050 w 287641"/>
                  <a:gd name="connsiteY220" fmla="*/ 212878 h 471291"/>
                  <a:gd name="connsiteX221" fmla="*/ 170331 w 287641"/>
                  <a:gd name="connsiteY221" fmla="*/ 213366 h 471291"/>
                  <a:gd name="connsiteX222" fmla="*/ 170525 w 287641"/>
                  <a:gd name="connsiteY222" fmla="*/ 213976 h 471291"/>
                  <a:gd name="connsiteX223" fmla="*/ 169651 w 287641"/>
                  <a:gd name="connsiteY223" fmla="*/ 214301 h 471291"/>
                  <a:gd name="connsiteX224" fmla="*/ 168327 w 287641"/>
                  <a:gd name="connsiteY224" fmla="*/ 214267 h 471291"/>
                  <a:gd name="connsiteX225" fmla="*/ 166284 w 287641"/>
                  <a:gd name="connsiteY225" fmla="*/ 215021 h 471291"/>
                  <a:gd name="connsiteX226" fmla="*/ 164941 w 287641"/>
                  <a:gd name="connsiteY226" fmla="*/ 214962 h 471291"/>
                  <a:gd name="connsiteX227" fmla="*/ 164304 w 287641"/>
                  <a:gd name="connsiteY227" fmla="*/ 216765 h 471291"/>
                  <a:gd name="connsiteX228" fmla="*/ 163265 w 287641"/>
                  <a:gd name="connsiteY228" fmla="*/ 218950 h 471291"/>
                  <a:gd name="connsiteX229" fmla="*/ 160546 w 287641"/>
                  <a:gd name="connsiteY229" fmla="*/ 219854 h 471291"/>
                  <a:gd name="connsiteX230" fmla="*/ 159143 w 287641"/>
                  <a:gd name="connsiteY230" fmla="*/ 220040 h 471291"/>
                  <a:gd name="connsiteX231" fmla="*/ 158450 w 287641"/>
                  <a:gd name="connsiteY231" fmla="*/ 221281 h 471291"/>
                  <a:gd name="connsiteX232" fmla="*/ 162632 w 287641"/>
                  <a:gd name="connsiteY232" fmla="*/ 221541 h 471291"/>
                  <a:gd name="connsiteX233" fmla="*/ 162298 w 287641"/>
                  <a:gd name="connsiteY233" fmla="*/ 222591 h 471291"/>
                  <a:gd name="connsiteX234" fmla="*/ 162203 w 287641"/>
                  <a:gd name="connsiteY234" fmla="*/ 223640 h 471291"/>
                  <a:gd name="connsiteX235" fmla="*/ 161771 w 287641"/>
                  <a:gd name="connsiteY235" fmla="*/ 224765 h 471291"/>
                  <a:gd name="connsiteX236" fmla="*/ 157016 w 287641"/>
                  <a:gd name="connsiteY236" fmla="*/ 226384 h 471291"/>
                  <a:gd name="connsiteX237" fmla="*/ 156284 w 287641"/>
                  <a:gd name="connsiteY237" fmla="*/ 227659 h 471291"/>
                  <a:gd name="connsiteX238" fmla="*/ 155291 w 287641"/>
                  <a:gd name="connsiteY238" fmla="*/ 228449 h 471291"/>
                  <a:gd name="connsiteX239" fmla="*/ 153176 w 287641"/>
                  <a:gd name="connsiteY239" fmla="*/ 228404 h 471291"/>
                  <a:gd name="connsiteX240" fmla="*/ 153254 w 287641"/>
                  <a:gd name="connsiteY240" fmla="*/ 227668 h 471291"/>
                  <a:gd name="connsiteX241" fmla="*/ 153600 w 287641"/>
                  <a:gd name="connsiteY241" fmla="*/ 226835 h 471291"/>
                  <a:gd name="connsiteX242" fmla="*/ 150449 w 287641"/>
                  <a:gd name="connsiteY242" fmla="*/ 226910 h 471291"/>
                  <a:gd name="connsiteX243" fmla="*/ 149467 w 287641"/>
                  <a:gd name="connsiteY243" fmla="*/ 225080 h 471291"/>
                  <a:gd name="connsiteX244" fmla="*/ 148869 w 287641"/>
                  <a:gd name="connsiteY244" fmla="*/ 225549 h 471291"/>
                  <a:gd name="connsiteX245" fmla="*/ 149223 w 287641"/>
                  <a:gd name="connsiteY245" fmla="*/ 227026 h 471291"/>
                  <a:gd name="connsiteX246" fmla="*/ 150048 w 287641"/>
                  <a:gd name="connsiteY246" fmla="*/ 228561 h 471291"/>
                  <a:gd name="connsiteX247" fmla="*/ 150965 w 287641"/>
                  <a:gd name="connsiteY247" fmla="*/ 230809 h 471291"/>
                  <a:gd name="connsiteX248" fmla="*/ 150220 w 287641"/>
                  <a:gd name="connsiteY248" fmla="*/ 232230 h 471291"/>
                  <a:gd name="connsiteX249" fmla="*/ 149387 w 287641"/>
                  <a:gd name="connsiteY249" fmla="*/ 232934 h 471291"/>
                  <a:gd name="connsiteX250" fmla="*/ 149994 w 287641"/>
                  <a:gd name="connsiteY250" fmla="*/ 233584 h 471291"/>
                  <a:gd name="connsiteX251" fmla="*/ 151676 w 287641"/>
                  <a:gd name="connsiteY251" fmla="*/ 234079 h 471291"/>
                  <a:gd name="connsiteX252" fmla="*/ 152356 w 287641"/>
                  <a:gd name="connsiteY252" fmla="*/ 234966 h 471291"/>
                  <a:gd name="connsiteX253" fmla="*/ 150361 w 287641"/>
                  <a:gd name="connsiteY253" fmla="*/ 235726 h 471291"/>
                  <a:gd name="connsiteX254" fmla="*/ 147871 w 287641"/>
                  <a:gd name="connsiteY254" fmla="*/ 238333 h 471291"/>
                  <a:gd name="connsiteX255" fmla="*/ 145290 w 287641"/>
                  <a:gd name="connsiteY255" fmla="*/ 238397 h 471291"/>
                  <a:gd name="connsiteX256" fmla="*/ 143712 w 287641"/>
                  <a:gd name="connsiteY256" fmla="*/ 240117 h 471291"/>
                  <a:gd name="connsiteX257" fmla="*/ 142036 w 287641"/>
                  <a:gd name="connsiteY257" fmla="*/ 240111 h 471291"/>
                  <a:gd name="connsiteX258" fmla="*/ 140674 w 287641"/>
                  <a:gd name="connsiteY258" fmla="*/ 239028 h 471291"/>
                  <a:gd name="connsiteX259" fmla="*/ 138490 w 287641"/>
                  <a:gd name="connsiteY259" fmla="*/ 238138 h 471291"/>
                  <a:gd name="connsiteX260" fmla="*/ 137787 w 287641"/>
                  <a:gd name="connsiteY260" fmla="*/ 239707 h 471291"/>
                  <a:gd name="connsiteX261" fmla="*/ 137674 w 287641"/>
                  <a:gd name="connsiteY261" fmla="*/ 240954 h 471291"/>
                  <a:gd name="connsiteX262" fmla="*/ 138905 w 287641"/>
                  <a:gd name="connsiteY262" fmla="*/ 244105 h 471291"/>
                  <a:gd name="connsiteX263" fmla="*/ 141255 w 287641"/>
                  <a:gd name="connsiteY263" fmla="*/ 246541 h 471291"/>
                  <a:gd name="connsiteX264" fmla="*/ 143431 w 287641"/>
                  <a:gd name="connsiteY264" fmla="*/ 247592 h 471291"/>
                  <a:gd name="connsiteX265" fmla="*/ 141865 w 287641"/>
                  <a:gd name="connsiteY265" fmla="*/ 248301 h 471291"/>
                  <a:gd name="connsiteX266" fmla="*/ 140700 w 287641"/>
                  <a:gd name="connsiteY266" fmla="*/ 249875 h 471291"/>
                  <a:gd name="connsiteX267" fmla="*/ 139294 w 287641"/>
                  <a:gd name="connsiteY267" fmla="*/ 254783 h 471291"/>
                  <a:gd name="connsiteX268" fmla="*/ 138529 w 287641"/>
                  <a:gd name="connsiteY268" fmla="*/ 256712 h 471291"/>
                  <a:gd name="connsiteX269" fmla="*/ 137700 w 287641"/>
                  <a:gd name="connsiteY269" fmla="*/ 260113 h 471291"/>
                  <a:gd name="connsiteX270" fmla="*/ 138225 w 287641"/>
                  <a:gd name="connsiteY270" fmla="*/ 262978 h 471291"/>
                  <a:gd name="connsiteX271" fmla="*/ 138646 w 287641"/>
                  <a:gd name="connsiteY271" fmla="*/ 264385 h 471291"/>
                  <a:gd name="connsiteX272" fmla="*/ 139711 w 287641"/>
                  <a:gd name="connsiteY272" fmla="*/ 266294 h 471291"/>
                  <a:gd name="connsiteX273" fmla="*/ 136817 w 287641"/>
                  <a:gd name="connsiteY273" fmla="*/ 266048 h 471291"/>
                  <a:gd name="connsiteX274" fmla="*/ 133761 w 287641"/>
                  <a:gd name="connsiteY274" fmla="*/ 264933 h 471291"/>
                  <a:gd name="connsiteX275" fmla="*/ 134187 w 287641"/>
                  <a:gd name="connsiteY275" fmla="*/ 267248 h 471291"/>
                  <a:gd name="connsiteX276" fmla="*/ 132310 w 287641"/>
                  <a:gd name="connsiteY276" fmla="*/ 269981 h 471291"/>
                  <a:gd name="connsiteX277" fmla="*/ 132660 w 287641"/>
                  <a:gd name="connsiteY277" fmla="*/ 272389 h 471291"/>
                  <a:gd name="connsiteX278" fmla="*/ 133051 w 287641"/>
                  <a:gd name="connsiteY278" fmla="*/ 273956 h 471291"/>
                  <a:gd name="connsiteX279" fmla="*/ 132470 w 287641"/>
                  <a:gd name="connsiteY279" fmla="*/ 276546 h 471291"/>
                  <a:gd name="connsiteX280" fmla="*/ 133353 w 287641"/>
                  <a:gd name="connsiteY280" fmla="*/ 277359 h 471291"/>
                  <a:gd name="connsiteX281" fmla="*/ 133833 w 287641"/>
                  <a:gd name="connsiteY281" fmla="*/ 278899 h 471291"/>
                  <a:gd name="connsiteX282" fmla="*/ 133042 w 287641"/>
                  <a:gd name="connsiteY282" fmla="*/ 280036 h 471291"/>
                  <a:gd name="connsiteX283" fmla="*/ 133394 w 287641"/>
                  <a:gd name="connsiteY283" fmla="*/ 281014 h 471291"/>
                  <a:gd name="connsiteX284" fmla="*/ 133526 w 287641"/>
                  <a:gd name="connsiteY284" fmla="*/ 284473 h 471291"/>
                  <a:gd name="connsiteX285" fmla="*/ 134126 w 287641"/>
                  <a:gd name="connsiteY285" fmla="*/ 289873 h 471291"/>
                  <a:gd name="connsiteX286" fmla="*/ 133906 w 287641"/>
                  <a:gd name="connsiteY286" fmla="*/ 291014 h 471291"/>
                  <a:gd name="connsiteX287" fmla="*/ 135586 w 287641"/>
                  <a:gd name="connsiteY287" fmla="*/ 295695 h 471291"/>
                  <a:gd name="connsiteX288" fmla="*/ 135195 w 287641"/>
                  <a:gd name="connsiteY288" fmla="*/ 297333 h 471291"/>
                  <a:gd name="connsiteX289" fmla="*/ 134969 w 287641"/>
                  <a:gd name="connsiteY289" fmla="*/ 299419 h 471291"/>
                  <a:gd name="connsiteX290" fmla="*/ 137376 w 287641"/>
                  <a:gd name="connsiteY290" fmla="*/ 301421 h 471291"/>
                  <a:gd name="connsiteX291" fmla="*/ 139525 w 287641"/>
                  <a:gd name="connsiteY291" fmla="*/ 301389 h 471291"/>
                  <a:gd name="connsiteX292" fmla="*/ 141702 w 287641"/>
                  <a:gd name="connsiteY292" fmla="*/ 301358 h 471291"/>
                  <a:gd name="connsiteX293" fmla="*/ 142533 w 287641"/>
                  <a:gd name="connsiteY293" fmla="*/ 301860 h 471291"/>
                  <a:gd name="connsiteX294" fmla="*/ 143367 w 287641"/>
                  <a:gd name="connsiteY294" fmla="*/ 303275 h 471291"/>
                  <a:gd name="connsiteX295" fmla="*/ 144038 w 287641"/>
                  <a:gd name="connsiteY295" fmla="*/ 304945 h 471291"/>
                  <a:gd name="connsiteX296" fmla="*/ 145830 w 287641"/>
                  <a:gd name="connsiteY296" fmla="*/ 304807 h 471291"/>
                  <a:gd name="connsiteX297" fmla="*/ 148691 w 287641"/>
                  <a:gd name="connsiteY297" fmla="*/ 303448 h 471291"/>
                  <a:gd name="connsiteX298" fmla="*/ 150553 w 287641"/>
                  <a:gd name="connsiteY298" fmla="*/ 303124 h 471291"/>
                  <a:gd name="connsiteX299" fmla="*/ 151782 w 287641"/>
                  <a:gd name="connsiteY299" fmla="*/ 305736 h 471291"/>
                  <a:gd name="connsiteX300" fmla="*/ 155124 w 287641"/>
                  <a:gd name="connsiteY300" fmla="*/ 309182 h 471291"/>
                  <a:gd name="connsiteX301" fmla="*/ 157070 w 287641"/>
                  <a:gd name="connsiteY301" fmla="*/ 310724 h 471291"/>
                  <a:gd name="connsiteX302" fmla="*/ 160376 w 287641"/>
                  <a:gd name="connsiteY302" fmla="*/ 311535 h 471291"/>
                  <a:gd name="connsiteX303" fmla="*/ 163859 w 287641"/>
                  <a:gd name="connsiteY303" fmla="*/ 314308 h 471291"/>
                  <a:gd name="connsiteX304" fmla="*/ 163371 w 287641"/>
                  <a:gd name="connsiteY304" fmla="*/ 317646 h 471291"/>
                  <a:gd name="connsiteX305" fmla="*/ 164824 w 287641"/>
                  <a:gd name="connsiteY305" fmla="*/ 318760 h 471291"/>
                  <a:gd name="connsiteX306" fmla="*/ 168934 w 287641"/>
                  <a:gd name="connsiteY306" fmla="*/ 320076 h 471291"/>
                  <a:gd name="connsiteX307" fmla="*/ 170387 w 287641"/>
                  <a:gd name="connsiteY307" fmla="*/ 321849 h 471291"/>
                  <a:gd name="connsiteX308" fmla="*/ 171084 w 287641"/>
                  <a:gd name="connsiteY308" fmla="*/ 323359 h 471291"/>
                  <a:gd name="connsiteX309" fmla="*/ 172166 w 287641"/>
                  <a:gd name="connsiteY309" fmla="*/ 324611 h 471291"/>
                  <a:gd name="connsiteX310" fmla="*/ 173431 w 287641"/>
                  <a:gd name="connsiteY310" fmla="*/ 328388 h 471291"/>
                  <a:gd name="connsiteX311" fmla="*/ 172991 w 287641"/>
                  <a:gd name="connsiteY311" fmla="*/ 330712 h 471291"/>
                  <a:gd name="connsiteX312" fmla="*/ 171335 w 287641"/>
                  <a:gd name="connsiteY312" fmla="*/ 331510 h 471291"/>
                  <a:gd name="connsiteX313" fmla="*/ 167424 w 287641"/>
                  <a:gd name="connsiteY313" fmla="*/ 333997 h 471291"/>
                  <a:gd name="connsiteX314" fmla="*/ 165681 w 287641"/>
                  <a:gd name="connsiteY314" fmla="*/ 335851 h 471291"/>
                  <a:gd name="connsiteX315" fmla="*/ 164314 w 287641"/>
                  <a:gd name="connsiteY315" fmla="*/ 337006 h 471291"/>
                  <a:gd name="connsiteX316" fmla="*/ 160430 w 287641"/>
                  <a:gd name="connsiteY316" fmla="*/ 339479 h 471291"/>
                  <a:gd name="connsiteX317" fmla="*/ 159007 w 287641"/>
                  <a:gd name="connsiteY317" fmla="*/ 339923 h 471291"/>
                  <a:gd name="connsiteX318" fmla="*/ 157644 w 287641"/>
                  <a:gd name="connsiteY318" fmla="*/ 341207 h 471291"/>
                  <a:gd name="connsiteX319" fmla="*/ 156327 w 287641"/>
                  <a:gd name="connsiteY319" fmla="*/ 341769 h 471291"/>
                  <a:gd name="connsiteX320" fmla="*/ 155148 w 287641"/>
                  <a:gd name="connsiteY320" fmla="*/ 341446 h 471291"/>
                  <a:gd name="connsiteX321" fmla="*/ 150740 w 287641"/>
                  <a:gd name="connsiteY321" fmla="*/ 343770 h 471291"/>
                  <a:gd name="connsiteX322" fmla="*/ 151084 w 287641"/>
                  <a:gd name="connsiteY322" fmla="*/ 344762 h 471291"/>
                  <a:gd name="connsiteX323" fmla="*/ 154464 w 287641"/>
                  <a:gd name="connsiteY323" fmla="*/ 345182 h 471291"/>
                  <a:gd name="connsiteX324" fmla="*/ 156187 w 287641"/>
                  <a:gd name="connsiteY324" fmla="*/ 344684 h 471291"/>
                  <a:gd name="connsiteX325" fmla="*/ 157513 w 287641"/>
                  <a:gd name="connsiteY325" fmla="*/ 343516 h 471291"/>
                  <a:gd name="connsiteX326" fmla="*/ 158961 w 287641"/>
                  <a:gd name="connsiteY326" fmla="*/ 343248 h 471291"/>
                  <a:gd name="connsiteX327" fmla="*/ 160283 w 287641"/>
                  <a:gd name="connsiteY327" fmla="*/ 343468 h 471291"/>
                  <a:gd name="connsiteX328" fmla="*/ 161684 w 287641"/>
                  <a:gd name="connsiteY328" fmla="*/ 342548 h 471291"/>
                  <a:gd name="connsiteX329" fmla="*/ 162784 w 287641"/>
                  <a:gd name="connsiteY329" fmla="*/ 342180 h 471291"/>
                  <a:gd name="connsiteX330" fmla="*/ 163920 w 287641"/>
                  <a:gd name="connsiteY330" fmla="*/ 342621 h 471291"/>
                  <a:gd name="connsiteX331" fmla="*/ 165187 w 287641"/>
                  <a:gd name="connsiteY331" fmla="*/ 344828 h 471291"/>
                  <a:gd name="connsiteX332" fmla="*/ 162557 w 287641"/>
                  <a:gd name="connsiteY332" fmla="*/ 345976 h 471291"/>
                  <a:gd name="connsiteX333" fmla="*/ 160691 w 287641"/>
                  <a:gd name="connsiteY333" fmla="*/ 346028 h 471291"/>
                  <a:gd name="connsiteX334" fmla="*/ 159780 w 287641"/>
                  <a:gd name="connsiteY334" fmla="*/ 349640 h 471291"/>
                  <a:gd name="connsiteX335" fmla="*/ 158650 w 287641"/>
                  <a:gd name="connsiteY335" fmla="*/ 351190 h 471291"/>
                  <a:gd name="connsiteX336" fmla="*/ 157841 w 287641"/>
                  <a:gd name="connsiteY336" fmla="*/ 351935 h 471291"/>
                  <a:gd name="connsiteX337" fmla="*/ 153701 w 287641"/>
                  <a:gd name="connsiteY337" fmla="*/ 353469 h 471291"/>
                  <a:gd name="connsiteX338" fmla="*/ 150970 w 287641"/>
                  <a:gd name="connsiteY338" fmla="*/ 355412 h 471291"/>
                  <a:gd name="connsiteX339" fmla="*/ 147750 w 287641"/>
                  <a:gd name="connsiteY339" fmla="*/ 356975 h 471291"/>
                  <a:gd name="connsiteX340" fmla="*/ 146344 w 287641"/>
                  <a:gd name="connsiteY340" fmla="*/ 356635 h 471291"/>
                  <a:gd name="connsiteX341" fmla="*/ 144226 w 287641"/>
                  <a:gd name="connsiteY341" fmla="*/ 358223 h 471291"/>
                  <a:gd name="connsiteX342" fmla="*/ 139518 w 287641"/>
                  <a:gd name="connsiteY342" fmla="*/ 360101 h 471291"/>
                  <a:gd name="connsiteX343" fmla="*/ 137106 w 287641"/>
                  <a:gd name="connsiteY343" fmla="*/ 362629 h 471291"/>
                  <a:gd name="connsiteX344" fmla="*/ 131693 w 287641"/>
                  <a:gd name="connsiteY344" fmla="*/ 364888 h 471291"/>
                  <a:gd name="connsiteX345" fmla="*/ 128935 w 287641"/>
                  <a:gd name="connsiteY345" fmla="*/ 366724 h 471291"/>
                  <a:gd name="connsiteX346" fmla="*/ 121444 w 287641"/>
                  <a:gd name="connsiteY346" fmla="*/ 366820 h 471291"/>
                  <a:gd name="connsiteX347" fmla="*/ 114290 w 287641"/>
                  <a:gd name="connsiteY347" fmla="*/ 366417 h 471291"/>
                  <a:gd name="connsiteX348" fmla="*/ 112044 w 287641"/>
                  <a:gd name="connsiteY348" fmla="*/ 367290 h 471291"/>
                  <a:gd name="connsiteX349" fmla="*/ 114340 w 287641"/>
                  <a:gd name="connsiteY349" fmla="*/ 367560 h 471291"/>
                  <a:gd name="connsiteX350" fmla="*/ 115948 w 287641"/>
                  <a:gd name="connsiteY350" fmla="*/ 368416 h 471291"/>
                  <a:gd name="connsiteX351" fmla="*/ 117877 w 287641"/>
                  <a:gd name="connsiteY351" fmla="*/ 368059 h 471291"/>
                  <a:gd name="connsiteX352" fmla="*/ 122410 w 287641"/>
                  <a:gd name="connsiteY352" fmla="*/ 368487 h 471291"/>
                  <a:gd name="connsiteX353" fmla="*/ 124742 w 287641"/>
                  <a:gd name="connsiteY353" fmla="*/ 368953 h 471291"/>
                  <a:gd name="connsiteX354" fmla="*/ 127735 w 287641"/>
                  <a:gd name="connsiteY354" fmla="*/ 371949 h 471291"/>
                  <a:gd name="connsiteX355" fmla="*/ 125534 w 287641"/>
                  <a:gd name="connsiteY355" fmla="*/ 373013 h 471291"/>
                  <a:gd name="connsiteX356" fmla="*/ 121723 w 287641"/>
                  <a:gd name="connsiteY356" fmla="*/ 373829 h 471291"/>
                  <a:gd name="connsiteX357" fmla="*/ 123152 w 287641"/>
                  <a:gd name="connsiteY357" fmla="*/ 378067 h 471291"/>
                  <a:gd name="connsiteX358" fmla="*/ 124331 w 287641"/>
                  <a:gd name="connsiteY358" fmla="*/ 380919 h 471291"/>
                  <a:gd name="connsiteX359" fmla="*/ 122788 w 287641"/>
                  <a:gd name="connsiteY359" fmla="*/ 382639 h 471291"/>
                  <a:gd name="connsiteX360" fmla="*/ 122673 w 287641"/>
                  <a:gd name="connsiteY360" fmla="*/ 390443 h 471291"/>
                  <a:gd name="connsiteX361" fmla="*/ 120507 w 287641"/>
                  <a:gd name="connsiteY361" fmla="*/ 390592 h 471291"/>
                  <a:gd name="connsiteX362" fmla="*/ 119587 w 287641"/>
                  <a:gd name="connsiteY362" fmla="*/ 393812 h 471291"/>
                  <a:gd name="connsiteX363" fmla="*/ 120269 w 287641"/>
                  <a:gd name="connsiteY363" fmla="*/ 395452 h 471291"/>
                  <a:gd name="connsiteX364" fmla="*/ 120216 w 287641"/>
                  <a:gd name="connsiteY364" fmla="*/ 399257 h 471291"/>
                  <a:gd name="connsiteX365" fmla="*/ 120667 w 287641"/>
                  <a:gd name="connsiteY365" fmla="*/ 401599 h 471291"/>
                  <a:gd name="connsiteX366" fmla="*/ 121729 w 287641"/>
                  <a:gd name="connsiteY366" fmla="*/ 403752 h 471291"/>
                  <a:gd name="connsiteX367" fmla="*/ 121256 w 287641"/>
                  <a:gd name="connsiteY367" fmla="*/ 405996 h 471291"/>
                  <a:gd name="connsiteX368" fmla="*/ 117832 w 287641"/>
                  <a:gd name="connsiteY368" fmla="*/ 411238 h 471291"/>
                  <a:gd name="connsiteX369" fmla="*/ 117910 w 287641"/>
                  <a:gd name="connsiteY369" fmla="*/ 413693 h 471291"/>
                  <a:gd name="connsiteX370" fmla="*/ 118525 w 287641"/>
                  <a:gd name="connsiteY370" fmla="*/ 415150 h 471291"/>
                  <a:gd name="connsiteX371" fmla="*/ 118980 w 287641"/>
                  <a:gd name="connsiteY371" fmla="*/ 417477 h 471291"/>
                  <a:gd name="connsiteX372" fmla="*/ 117424 w 287641"/>
                  <a:gd name="connsiteY372" fmla="*/ 421945 h 471291"/>
                  <a:gd name="connsiteX373" fmla="*/ 116324 w 287641"/>
                  <a:gd name="connsiteY373" fmla="*/ 425671 h 471291"/>
                  <a:gd name="connsiteX374" fmla="*/ 115018 w 287641"/>
                  <a:gd name="connsiteY374" fmla="*/ 428802 h 471291"/>
                  <a:gd name="connsiteX375" fmla="*/ 112094 w 287641"/>
                  <a:gd name="connsiteY375" fmla="*/ 432553 h 471291"/>
                  <a:gd name="connsiteX376" fmla="*/ 110639 w 287641"/>
                  <a:gd name="connsiteY376" fmla="*/ 435353 h 471291"/>
                  <a:gd name="connsiteX377" fmla="*/ 107233 w 287641"/>
                  <a:gd name="connsiteY377" fmla="*/ 444067 h 471291"/>
                  <a:gd name="connsiteX378" fmla="*/ 105545 w 287641"/>
                  <a:gd name="connsiteY378" fmla="*/ 445792 h 471291"/>
                  <a:gd name="connsiteX379" fmla="*/ 103474 w 287641"/>
                  <a:gd name="connsiteY379" fmla="*/ 447117 h 471291"/>
                  <a:gd name="connsiteX380" fmla="*/ 101166 w 287641"/>
                  <a:gd name="connsiteY380" fmla="*/ 445891 h 471291"/>
                  <a:gd name="connsiteX381" fmla="*/ 99049 w 287641"/>
                  <a:gd name="connsiteY381" fmla="*/ 445223 h 471291"/>
                  <a:gd name="connsiteX382" fmla="*/ 96464 w 287641"/>
                  <a:gd name="connsiteY382" fmla="*/ 445304 h 471291"/>
                  <a:gd name="connsiteX383" fmla="*/ 92416 w 287641"/>
                  <a:gd name="connsiteY383" fmla="*/ 446309 h 471291"/>
                  <a:gd name="connsiteX384" fmla="*/ 86326 w 287641"/>
                  <a:gd name="connsiteY384" fmla="*/ 445641 h 471291"/>
                  <a:gd name="connsiteX385" fmla="*/ 80375 w 287641"/>
                  <a:gd name="connsiteY385" fmla="*/ 445963 h 471291"/>
                  <a:gd name="connsiteX386" fmla="*/ 78870 w 287641"/>
                  <a:gd name="connsiteY386" fmla="*/ 446831 h 471291"/>
                  <a:gd name="connsiteX387" fmla="*/ 79772 w 287641"/>
                  <a:gd name="connsiteY387" fmla="*/ 449981 h 471291"/>
                  <a:gd name="connsiteX388" fmla="*/ 77579 w 287641"/>
                  <a:gd name="connsiteY388" fmla="*/ 450394 h 471291"/>
                  <a:gd name="connsiteX389" fmla="*/ 75434 w 287641"/>
                  <a:gd name="connsiteY389" fmla="*/ 449498 h 471291"/>
                  <a:gd name="connsiteX390" fmla="*/ 73547 w 287641"/>
                  <a:gd name="connsiteY390" fmla="*/ 450567 h 471291"/>
                  <a:gd name="connsiteX391" fmla="*/ 71970 w 287641"/>
                  <a:gd name="connsiteY391" fmla="*/ 451739 h 471291"/>
                  <a:gd name="connsiteX392" fmla="*/ 68874 w 287641"/>
                  <a:gd name="connsiteY392" fmla="*/ 454516 h 471291"/>
                  <a:gd name="connsiteX393" fmla="*/ 67837 w 287641"/>
                  <a:gd name="connsiteY393" fmla="*/ 456225 h 471291"/>
                  <a:gd name="connsiteX394" fmla="*/ 67570 w 287641"/>
                  <a:gd name="connsiteY394" fmla="*/ 459439 h 471291"/>
                  <a:gd name="connsiteX395" fmla="*/ 69196 w 287641"/>
                  <a:gd name="connsiteY395" fmla="*/ 462318 h 471291"/>
                  <a:gd name="connsiteX396" fmla="*/ 70638 w 287641"/>
                  <a:gd name="connsiteY396" fmla="*/ 465684 h 471291"/>
                  <a:gd name="connsiteX397" fmla="*/ 66924 w 287641"/>
                  <a:gd name="connsiteY397" fmla="*/ 469739 h 471291"/>
                  <a:gd name="connsiteX398" fmla="*/ 64851 w 287641"/>
                  <a:gd name="connsiteY398" fmla="*/ 469876 h 471291"/>
                  <a:gd name="connsiteX399" fmla="*/ 58800 w 287641"/>
                  <a:gd name="connsiteY399" fmla="*/ 468752 h 471291"/>
                  <a:gd name="connsiteX400" fmla="*/ 48077 w 287641"/>
                  <a:gd name="connsiteY400" fmla="*/ 471291 h 471291"/>
                  <a:gd name="connsiteX401" fmla="*/ 38446 w 287641"/>
                  <a:gd name="connsiteY401" fmla="*/ 469283 h 471291"/>
                  <a:gd name="connsiteX402" fmla="*/ 39657 w 287641"/>
                  <a:gd name="connsiteY402" fmla="*/ 467112 h 471291"/>
                  <a:gd name="connsiteX403" fmla="*/ 39617 w 287641"/>
                  <a:gd name="connsiteY403" fmla="*/ 465514 h 471291"/>
                  <a:gd name="connsiteX404" fmla="*/ 40161 w 287641"/>
                  <a:gd name="connsiteY404" fmla="*/ 463055 h 471291"/>
                  <a:gd name="connsiteX405" fmla="*/ 40484 w 287641"/>
                  <a:gd name="connsiteY405" fmla="*/ 460536 h 471291"/>
                  <a:gd name="connsiteX406" fmla="*/ 40394 w 287641"/>
                  <a:gd name="connsiteY406" fmla="*/ 458849 h 471291"/>
                  <a:gd name="connsiteX407" fmla="*/ 39688 w 287641"/>
                  <a:gd name="connsiteY407" fmla="*/ 457050 h 471291"/>
                  <a:gd name="connsiteX408" fmla="*/ 37313 w 287641"/>
                  <a:gd name="connsiteY408" fmla="*/ 454694 h 471291"/>
                  <a:gd name="connsiteX409" fmla="*/ 31961 w 287641"/>
                  <a:gd name="connsiteY409" fmla="*/ 446722 h 471291"/>
                  <a:gd name="connsiteX410" fmla="*/ 30378 w 287641"/>
                  <a:gd name="connsiteY410" fmla="*/ 443349 h 471291"/>
                  <a:gd name="connsiteX411" fmla="*/ 29277 w 287641"/>
                  <a:gd name="connsiteY411" fmla="*/ 441942 h 471291"/>
                  <a:gd name="connsiteX412" fmla="*/ 30070 w 287641"/>
                  <a:gd name="connsiteY412" fmla="*/ 441866 h 471291"/>
                  <a:gd name="connsiteX413" fmla="*/ 34477 w 287641"/>
                  <a:gd name="connsiteY413" fmla="*/ 443679 h 471291"/>
                  <a:gd name="connsiteX414" fmla="*/ 35505 w 287641"/>
                  <a:gd name="connsiteY414" fmla="*/ 443456 h 471291"/>
                  <a:gd name="connsiteX415" fmla="*/ 36585 w 287641"/>
                  <a:gd name="connsiteY415" fmla="*/ 442775 h 471291"/>
                  <a:gd name="connsiteX416" fmla="*/ 35270 w 287641"/>
                  <a:gd name="connsiteY416" fmla="*/ 440179 h 471291"/>
                  <a:gd name="connsiteX417" fmla="*/ 34140 w 287641"/>
                  <a:gd name="connsiteY417" fmla="*/ 439003 h 471291"/>
                  <a:gd name="connsiteX418" fmla="*/ 33374 w 287641"/>
                  <a:gd name="connsiteY418" fmla="*/ 437243 h 471291"/>
                  <a:gd name="connsiteX419" fmla="*/ 35954 w 287641"/>
                  <a:gd name="connsiteY419" fmla="*/ 436767 h 471291"/>
                  <a:gd name="connsiteX420" fmla="*/ 37818 w 287641"/>
                  <a:gd name="connsiteY420" fmla="*/ 436872 h 471291"/>
                  <a:gd name="connsiteX421" fmla="*/ 39191 w 287641"/>
                  <a:gd name="connsiteY421" fmla="*/ 434890 h 471291"/>
                  <a:gd name="connsiteX422" fmla="*/ 38399 w 287641"/>
                  <a:gd name="connsiteY422" fmla="*/ 431681 h 471291"/>
                  <a:gd name="connsiteX423" fmla="*/ 36397 w 287641"/>
                  <a:gd name="connsiteY423" fmla="*/ 430693 h 471291"/>
                  <a:gd name="connsiteX424" fmla="*/ 34725 w 287641"/>
                  <a:gd name="connsiteY424" fmla="*/ 430263 h 471291"/>
                  <a:gd name="connsiteX425" fmla="*/ 31521 w 287641"/>
                  <a:gd name="connsiteY425" fmla="*/ 425210 h 471291"/>
                  <a:gd name="connsiteX426" fmla="*/ 28178 w 287641"/>
                  <a:gd name="connsiteY426" fmla="*/ 422589 h 471291"/>
                  <a:gd name="connsiteX427" fmla="*/ 22216 w 287641"/>
                  <a:gd name="connsiteY427" fmla="*/ 412449 h 471291"/>
                  <a:gd name="connsiteX428" fmla="*/ 20035 w 287641"/>
                  <a:gd name="connsiteY428" fmla="*/ 405461 h 471291"/>
                  <a:gd name="connsiteX429" fmla="*/ 18008 w 287641"/>
                  <a:gd name="connsiteY429" fmla="*/ 406126 h 471291"/>
                  <a:gd name="connsiteX430" fmla="*/ 17023 w 287641"/>
                  <a:gd name="connsiteY430" fmla="*/ 403076 h 471291"/>
                  <a:gd name="connsiteX431" fmla="*/ 16317 w 287641"/>
                  <a:gd name="connsiteY431" fmla="*/ 400184 h 471291"/>
                  <a:gd name="connsiteX432" fmla="*/ 16176 w 287641"/>
                  <a:gd name="connsiteY432" fmla="*/ 398055 h 471291"/>
                  <a:gd name="connsiteX433" fmla="*/ 12998 w 287641"/>
                  <a:gd name="connsiteY433" fmla="*/ 396834 h 471291"/>
                  <a:gd name="connsiteX434" fmla="*/ 12868 w 287641"/>
                  <a:gd name="connsiteY434" fmla="*/ 395340 h 471291"/>
                  <a:gd name="connsiteX435" fmla="*/ 12296 w 287641"/>
                  <a:gd name="connsiteY435" fmla="*/ 388660 h 471291"/>
                  <a:gd name="connsiteX436" fmla="*/ 8886 w 287641"/>
                  <a:gd name="connsiteY436" fmla="*/ 387761 h 471291"/>
                  <a:gd name="connsiteX437" fmla="*/ 6681 w 287641"/>
                  <a:gd name="connsiteY437" fmla="*/ 384002 h 471291"/>
                  <a:gd name="connsiteX438" fmla="*/ 6288 w 287641"/>
                  <a:gd name="connsiteY438" fmla="*/ 376872 h 471291"/>
                  <a:gd name="connsiteX439" fmla="*/ 4043 w 287641"/>
                  <a:gd name="connsiteY439" fmla="*/ 375571 h 471291"/>
                  <a:gd name="connsiteX440" fmla="*/ 2235 w 287641"/>
                  <a:gd name="connsiteY440" fmla="*/ 375932 h 471291"/>
                  <a:gd name="connsiteX441" fmla="*/ 2320 w 287641"/>
                  <a:gd name="connsiteY441" fmla="*/ 374160 h 471291"/>
                  <a:gd name="connsiteX442" fmla="*/ 2751 w 287641"/>
                  <a:gd name="connsiteY442" fmla="*/ 372496 h 471291"/>
                  <a:gd name="connsiteX443" fmla="*/ 1696 w 287641"/>
                  <a:gd name="connsiteY443" fmla="*/ 365889 h 471291"/>
                  <a:gd name="connsiteX444" fmla="*/ 1343 w 287641"/>
                  <a:gd name="connsiteY444" fmla="*/ 359841 h 471291"/>
                  <a:gd name="connsiteX445" fmla="*/ 486 w 287641"/>
                  <a:gd name="connsiteY445" fmla="*/ 358012 h 471291"/>
                  <a:gd name="connsiteX446" fmla="*/ 0 w 287641"/>
                  <a:gd name="connsiteY446" fmla="*/ 355868 h 471291"/>
                  <a:gd name="connsiteX447" fmla="*/ 436 w 287641"/>
                  <a:gd name="connsiteY447" fmla="*/ 354014 h 471291"/>
                  <a:gd name="connsiteX448" fmla="*/ 1076 w 287641"/>
                  <a:gd name="connsiteY448" fmla="*/ 352949 h 471291"/>
                  <a:gd name="connsiteX449" fmla="*/ 3276 w 287641"/>
                  <a:gd name="connsiteY449" fmla="*/ 352669 h 471291"/>
                  <a:gd name="connsiteX450" fmla="*/ 5332 w 287641"/>
                  <a:gd name="connsiteY450" fmla="*/ 354309 h 471291"/>
                  <a:gd name="connsiteX451" fmla="*/ 7154 w 287641"/>
                  <a:gd name="connsiteY451" fmla="*/ 358440 h 471291"/>
                  <a:gd name="connsiteX452" fmla="*/ 8765 w 287641"/>
                  <a:gd name="connsiteY452" fmla="*/ 358977 h 471291"/>
                  <a:gd name="connsiteX453" fmla="*/ 10959 w 287641"/>
                  <a:gd name="connsiteY453" fmla="*/ 357902 h 471291"/>
                  <a:gd name="connsiteX454" fmla="*/ 12495 w 287641"/>
                  <a:gd name="connsiteY454" fmla="*/ 354890 h 471291"/>
                  <a:gd name="connsiteX455" fmla="*/ 13371 w 287641"/>
                  <a:gd name="connsiteY455" fmla="*/ 350363 h 471291"/>
                  <a:gd name="connsiteX456" fmla="*/ 14395 w 287641"/>
                  <a:gd name="connsiteY456" fmla="*/ 346042 h 471291"/>
                  <a:gd name="connsiteX457" fmla="*/ 13183 w 287641"/>
                  <a:gd name="connsiteY457" fmla="*/ 341411 h 471291"/>
                  <a:gd name="connsiteX458" fmla="*/ 11890 w 287641"/>
                  <a:gd name="connsiteY458" fmla="*/ 337334 h 471291"/>
                  <a:gd name="connsiteX459" fmla="*/ 11799 w 287641"/>
                  <a:gd name="connsiteY459" fmla="*/ 336135 h 471291"/>
                  <a:gd name="connsiteX460" fmla="*/ 15194 w 287641"/>
                  <a:gd name="connsiteY460" fmla="*/ 332688 h 471291"/>
                  <a:gd name="connsiteX461" fmla="*/ 16232 w 287641"/>
                  <a:gd name="connsiteY461" fmla="*/ 329881 h 471291"/>
                  <a:gd name="connsiteX462" fmla="*/ 17358 w 287641"/>
                  <a:gd name="connsiteY462" fmla="*/ 327204 h 471291"/>
                  <a:gd name="connsiteX463" fmla="*/ 18599 w 287641"/>
                  <a:gd name="connsiteY463" fmla="*/ 326293 h 471291"/>
                  <a:gd name="connsiteX464" fmla="*/ 20448 w 287641"/>
                  <a:gd name="connsiteY464" fmla="*/ 326085 h 471291"/>
                  <a:gd name="connsiteX465" fmla="*/ 22601 w 287641"/>
                  <a:gd name="connsiteY465" fmla="*/ 325581 h 471291"/>
                  <a:gd name="connsiteX466" fmla="*/ 25315 w 287641"/>
                  <a:gd name="connsiteY466" fmla="*/ 323786 h 471291"/>
                  <a:gd name="connsiteX467" fmla="*/ 27748 w 287641"/>
                  <a:gd name="connsiteY467" fmla="*/ 321381 h 471291"/>
                  <a:gd name="connsiteX468" fmla="*/ 29608 w 287641"/>
                  <a:gd name="connsiteY468" fmla="*/ 319172 h 471291"/>
                  <a:gd name="connsiteX469" fmla="*/ 30238 w 287641"/>
                  <a:gd name="connsiteY469" fmla="*/ 314796 h 471291"/>
                  <a:gd name="connsiteX470" fmla="*/ 30264 w 287641"/>
                  <a:gd name="connsiteY470" fmla="*/ 312594 h 471291"/>
                  <a:gd name="connsiteX471" fmla="*/ 31083 w 287641"/>
                  <a:gd name="connsiteY471" fmla="*/ 310957 h 471291"/>
                  <a:gd name="connsiteX472" fmla="*/ 31875 w 287641"/>
                  <a:gd name="connsiteY472" fmla="*/ 307757 h 471291"/>
                  <a:gd name="connsiteX473" fmla="*/ 31104 w 287641"/>
                  <a:gd name="connsiteY473" fmla="*/ 304595 h 471291"/>
                  <a:gd name="connsiteX474" fmla="*/ 28705 w 287641"/>
                  <a:gd name="connsiteY474" fmla="*/ 299791 h 471291"/>
                  <a:gd name="connsiteX475" fmla="*/ 25816 w 287641"/>
                  <a:gd name="connsiteY475" fmla="*/ 293016 h 471291"/>
                  <a:gd name="connsiteX476" fmla="*/ 25362 w 287641"/>
                  <a:gd name="connsiteY476" fmla="*/ 289308 h 471291"/>
                  <a:gd name="connsiteX477" fmla="*/ 26679 w 287641"/>
                  <a:gd name="connsiteY477" fmla="*/ 288619 h 471291"/>
                  <a:gd name="connsiteX478" fmla="*/ 29198 w 287641"/>
                  <a:gd name="connsiteY478" fmla="*/ 288004 h 471291"/>
                  <a:gd name="connsiteX479" fmla="*/ 33961 w 287641"/>
                  <a:gd name="connsiteY479" fmla="*/ 287826 h 471291"/>
                  <a:gd name="connsiteX480" fmla="*/ 34471 w 287641"/>
                  <a:gd name="connsiteY480" fmla="*/ 287388 h 471291"/>
                  <a:gd name="connsiteX481" fmla="*/ 34952 w 287641"/>
                  <a:gd name="connsiteY481" fmla="*/ 285761 h 471291"/>
                  <a:gd name="connsiteX482" fmla="*/ 36025 w 287641"/>
                  <a:gd name="connsiteY482" fmla="*/ 283550 h 471291"/>
                  <a:gd name="connsiteX483" fmla="*/ 37172 w 287641"/>
                  <a:gd name="connsiteY483" fmla="*/ 281938 h 471291"/>
                  <a:gd name="connsiteX484" fmla="*/ 37956 w 287641"/>
                  <a:gd name="connsiteY484" fmla="*/ 279631 h 471291"/>
                  <a:gd name="connsiteX485" fmla="*/ 38334 w 287641"/>
                  <a:gd name="connsiteY485" fmla="*/ 277538 h 471291"/>
                  <a:gd name="connsiteX486" fmla="*/ 35609 w 287641"/>
                  <a:gd name="connsiteY486" fmla="*/ 274382 h 471291"/>
                  <a:gd name="connsiteX487" fmla="*/ 32039 w 287641"/>
                  <a:gd name="connsiteY487" fmla="*/ 271147 h 471291"/>
                  <a:gd name="connsiteX488" fmla="*/ 29623 w 287641"/>
                  <a:gd name="connsiteY488" fmla="*/ 270074 h 471291"/>
                  <a:gd name="connsiteX489" fmla="*/ 25317 w 287641"/>
                  <a:gd name="connsiteY489" fmla="*/ 267346 h 471291"/>
                  <a:gd name="connsiteX490" fmla="*/ 22294 w 287641"/>
                  <a:gd name="connsiteY490" fmla="*/ 265062 h 471291"/>
                  <a:gd name="connsiteX491" fmla="*/ 24026 w 287641"/>
                  <a:gd name="connsiteY491" fmla="*/ 256346 h 471291"/>
                  <a:gd name="connsiteX492" fmla="*/ 25315 w 287641"/>
                  <a:gd name="connsiteY492" fmla="*/ 249836 h 471291"/>
                  <a:gd name="connsiteX493" fmla="*/ 25522 w 287641"/>
                  <a:gd name="connsiteY493" fmla="*/ 248251 h 471291"/>
                  <a:gd name="connsiteX494" fmla="*/ 25570 w 287641"/>
                  <a:gd name="connsiteY494" fmla="*/ 245790 h 471291"/>
                  <a:gd name="connsiteX495" fmla="*/ 21391 w 287641"/>
                  <a:gd name="connsiteY495" fmla="*/ 235264 h 471291"/>
                  <a:gd name="connsiteX496" fmla="*/ 21553 w 287641"/>
                  <a:gd name="connsiteY496" fmla="*/ 232916 h 471291"/>
                  <a:gd name="connsiteX497" fmla="*/ 21951 w 287641"/>
                  <a:gd name="connsiteY497" fmla="*/ 230799 h 471291"/>
                  <a:gd name="connsiteX498" fmla="*/ 21503 w 287641"/>
                  <a:gd name="connsiteY498" fmla="*/ 227185 h 471291"/>
                  <a:gd name="connsiteX499" fmla="*/ 21260 w 287641"/>
                  <a:gd name="connsiteY499" fmla="*/ 223946 h 471291"/>
                  <a:gd name="connsiteX500" fmla="*/ 21977 w 287641"/>
                  <a:gd name="connsiteY500" fmla="*/ 222963 h 471291"/>
                  <a:gd name="connsiteX501" fmla="*/ 23682 w 287641"/>
                  <a:gd name="connsiteY501" fmla="*/ 221133 h 471291"/>
                  <a:gd name="connsiteX502" fmla="*/ 22056 w 287641"/>
                  <a:gd name="connsiteY502" fmla="*/ 218291 h 471291"/>
                  <a:gd name="connsiteX503" fmla="*/ 21925 w 287641"/>
                  <a:gd name="connsiteY503" fmla="*/ 218060 h 471291"/>
                  <a:gd name="connsiteX504" fmla="*/ 18856 w 287641"/>
                  <a:gd name="connsiteY504" fmla="*/ 211011 h 471291"/>
                  <a:gd name="connsiteX505" fmla="*/ 23549 w 287641"/>
                  <a:gd name="connsiteY505" fmla="*/ 204008 h 471291"/>
                  <a:gd name="connsiteX506" fmla="*/ 22732 w 287641"/>
                  <a:gd name="connsiteY506" fmla="*/ 200377 h 471291"/>
                  <a:gd name="connsiteX507" fmla="*/ 25535 w 287641"/>
                  <a:gd name="connsiteY507" fmla="*/ 197738 h 471291"/>
                  <a:gd name="connsiteX508" fmla="*/ 30638 w 287641"/>
                  <a:gd name="connsiteY508" fmla="*/ 191681 h 471291"/>
                  <a:gd name="connsiteX509" fmla="*/ 33508 w 287641"/>
                  <a:gd name="connsiteY509" fmla="*/ 188267 h 471291"/>
                  <a:gd name="connsiteX510" fmla="*/ 34117 w 287641"/>
                  <a:gd name="connsiteY510" fmla="*/ 187670 h 471291"/>
                  <a:gd name="connsiteX511" fmla="*/ 36388 w 287641"/>
                  <a:gd name="connsiteY511" fmla="*/ 186168 h 471291"/>
                  <a:gd name="connsiteX512" fmla="*/ 40696 w 287641"/>
                  <a:gd name="connsiteY512" fmla="*/ 184385 h 471291"/>
                  <a:gd name="connsiteX513" fmla="*/ 45471 w 287641"/>
                  <a:gd name="connsiteY513" fmla="*/ 183516 h 471291"/>
                  <a:gd name="connsiteX514" fmla="*/ 47596 w 287641"/>
                  <a:gd name="connsiteY514" fmla="*/ 183527 h 471291"/>
                  <a:gd name="connsiteX515" fmla="*/ 55801 w 287641"/>
                  <a:gd name="connsiteY515" fmla="*/ 184734 h 471291"/>
                  <a:gd name="connsiteX516" fmla="*/ 62210 w 287641"/>
                  <a:gd name="connsiteY516" fmla="*/ 185673 h 471291"/>
                  <a:gd name="connsiteX517" fmla="*/ 63143 w 287641"/>
                  <a:gd name="connsiteY517" fmla="*/ 184730 h 471291"/>
                  <a:gd name="connsiteX518" fmla="*/ 64482 w 287641"/>
                  <a:gd name="connsiteY518" fmla="*/ 182795 h 471291"/>
                  <a:gd name="connsiteX519" fmla="*/ 66205 w 287641"/>
                  <a:gd name="connsiteY519" fmla="*/ 180035 h 471291"/>
                  <a:gd name="connsiteX520" fmla="*/ 66356 w 287641"/>
                  <a:gd name="connsiteY520" fmla="*/ 176962 h 471291"/>
                  <a:gd name="connsiteX521" fmla="*/ 65734 w 287641"/>
                  <a:gd name="connsiteY521" fmla="*/ 172439 h 471291"/>
                  <a:gd name="connsiteX522" fmla="*/ 64799 w 287641"/>
                  <a:gd name="connsiteY522" fmla="*/ 169727 h 471291"/>
                  <a:gd name="connsiteX523" fmla="*/ 60286 w 287641"/>
                  <a:gd name="connsiteY523" fmla="*/ 167963 h 471291"/>
                  <a:gd name="connsiteX524" fmla="*/ 55350 w 287641"/>
                  <a:gd name="connsiteY524" fmla="*/ 165542 h 471291"/>
                  <a:gd name="connsiteX525" fmla="*/ 61420 w 287641"/>
                  <a:gd name="connsiteY525" fmla="*/ 157854 h 471291"/>
                  <a:gd name="connsiteX526" fmla="*/ 65629 w 287641"/>
                  <a:gd name="connsiteY526" fmla="*/ 152501 h 471291"/>
                  <a:gd name="connsiteX527" fmla="*/ 70876 w 287641"/>
                  <a:gd name="connsiteY527" fmla="*/ 144422 h 471291"/>
                  <a:gd name="connsiteX528" fmla="*/ 72508 w 287641"/>
                  <a:gd name="connsiteY528" fmla="*/ 141051 h 471291"/>
                  <a:gd name="connsiteX529" fmla="*/ 73689 w 287641"/>
                  <a:gd name="connsiteY529" fmla="*/ 139711 h 471291"/>
                  <a:gd name="connsiteX530" fmla="*/ 75233 w 287641"/>
                  <a:gd name="connsiteY530" fmla="*/ 127217 h 471291"/>
                  <a:gd name="connsiteX531" fmla="*/ 76257 w 287641"/>
                  <a:gd name="connsiteY531" fmla="*/ 123708 h 471291"/>
                  <a:gd name="connsiteX532" fmla="*/ 77114 w 287641"/>
                  <a:gd name="connsiteY532" fmla="*/ 121873 h 471291"/>
                  <a:gd name="connsiteX533" fmla="*/ 77127 w 287641"/>
                  <a:gd name="connsiteY533" fmla="*/ 119986 h 471291"/>
                  <a:gd name="connsiteX534" fmla="*/ 76570 w 287641"/>
                  <a:gd name="connsiteY534" fmla="*/ 116802 h 471291"/>
                  <a:gd name="connsiteX535" fmla="*/ 75095 w 287641"/>
                  <a:gd name="connsiteY535" fmla="*/ 109590 h 471291"/>
                  <a:gd name="connsiteX536" fmla="*/ 83381 w 287641"/>
                  <a:gd name="connsiteY536" fmla="*/ 108696 h 471291"/>
                  <a:gd name="connsiteX537" fmla="*/ 86080 w 287641"/>
                  <a:gd name="connsiteY537" fmla="*/ 108190 h 471291"/>
                  <a:gd name="connsiteX538" fmla="*/ 88585 w 287641"/>
                  <a:gd name="connsiteY538" fmla="*/ 107326 h 471291"/>
                  <a:gd name="connsiteX539" fmla="*/ 93485 w 287641"/>
                  <a:gd name="connsiteY539" fmla="*/ 105086 h 471291"/>
                  <a:gd name="connsiteX540" fmla="*/ 95892 w 287641"/>
                  <a:gd name="connsiteY540" fmla="*/ 103105 h 471291"/>
                  <a:gd name="connsiteX541" fmla="*/ 94547 w 287641"/>
                  <a:gd name="connsiteY541" fmla="*/ 96329 h 471291"/>
                  <a:gd name="connsiteX542" fmla="*/ 97512 w 287641"/>
                  <a:gd name="connsiteY542" fmla="*/ 94031 h 471291"/>
                  <a:gd name="connsiteX543" fmla="*/ 104746 w 287641"/>
                  <a:gd name="connsiteY543" fmla="*/ 86006 h 471291"/>
                  <a:gd name="connsiteX544" fmla="*/ 112563 w 287641"/>
                  <a:gd name="connsiteY544" fmla="*/ 78290 h 471291"/>
                  <a:gd name="connsiteX545" fmla="*/ 116229 w 287641"/>
                  <a:gd name="connsiteY545" fmla="*/ 75362 h 471291"/>
                  <a:gd name="connsiteX546" fmla="*/ 116609 w 287641"/>
                  <a:gd name="connsiteY546" fmla="*/ 73929 h 471291"/>
                  <a:gd name="connsiteX547" fmla="*/ 116910 w 287641"/>
                  <a:gd name="connsiteY547" fmla="*/ 71624 h 471291"/>
                  <a:gd name="connsiteX548" fmla="*/ 115281 w 287641"/>
                  <a:gd name="connsiteY548" fmla="*/ 67999 h 471291"/>
                  <a:gd name="connsiteX549" fmla="*/ 113532 w 287641"/>
                  <a:gd name="connsiteY549" fmla="*/ 65749 h 471291"/>
                  <a:gd name="connsiteX550" fmla="*/ 110125 w 287641"/>
                  <a:gd name="connsiteY550" fmla="*/ 61479 h 471291"/>
                  <a:gd name="connsiteX551" fmla="*/ 111587 w 287641"/>
                  <a:gd name="connsiteY551" fmla="*/ 58496 h 471291"/>
                  <a:gd name="connsiteX552" fmla="*/ 114098 w 287641"/>
                  <a:gd name="connsiteY552" fmla="*/ 57916 h 471291"/>
                  <a:gd name="connsiteX553" fmla="*/ 117415 w 287641"/>
                  <a:gd name="connsiteY553" fmla="*/ 56743 h 471291"/>
                  <a:gd name="connsiteX554" fmla="*/ 120002 w 287641"/>
                  <a:gd name="connsiteY554" fmla="*/ 54187 h 471291"/>
                  <a:gd name="connsiteX555" fmla="*/ 120254 w 287641"/>
                  <a:gd name="connsiteY555" fmla="*/ 53858 h 471291"/>
                  <a:gd name="connsiteX556" fmla="*/ 124634 w 287641"/>
                  <a:gd name="connsiteY556" fmla="*/ 43774 h 471291"/>
                  <a:gd name="connsiteX557" fmla="*/ 133189 w 287641"/>
                  <a:gd name="connsiteY557" fmla="*/ 38646 h 471291"/>
                  <a:gd name="connsiteX558" fmla="*/ 136597 w 287641"/>
                  <a:gd name="connsiteY558" fmla="*/ 35843 h 471291"/>
                  <a:gd name="connsiteX559" fmla="*/ 141907 w 287641"/>
                  <a:gd name="connsiteY559" fmla="*/ 37949 h 471291"/>
                  <a:gd name="connsiteX560" fmla="*/ 149689 w 287641"/>
                  <a:gd name="connsiteY560" fmla="*/ 41124 h 471291"/>
                  <a:gd name="connsiteX561" fmla="*/ 153150 w 287641"/>
                  <a:gd name="connsiteY561" fmla="*/ 36451 h 471291"/>
                  <a:gd name="connsiteX562" fmla="*/ 154295 w 287641"/>
                  <a:gd name="connsiteY562" fmla="*/ 34715 h 471291"/>
                  <a:gd name="connsiteX563" fmla="*/ 155437 w 287641"/>
                  <a:gd name="connsiteY563" fmla="*/ 32154 h 471291"/>
                  <a:gd name="connsiteX564" fmla="*/ 154979 w 287641"/>
                  <a:gd name="connsiteY564" fmla="*/ 27717 h 471291"/>
                  <a:gd name="connsiteX565" fmla="*/ 154783 w 287641"/>
                  <a:gd name="connsiteY565" fmla="*/ 21940 h 471291"/>
                  <a:gd name="connsiteX566" fmla="*/ 155126 w 287641"/>
                  <a:gd name="connsiteY566" fmla="*/ 19614 h 471291"/>
                  <a:gd name="connsiteX567" fmla="*/ 158232 w 287641"/>
                  <a:gd name="connsiteY567" fmla="*/ 18577 h 471291"/>
                  <a:gd name="connsiteX568" fmla="*/ 159903 w 287641"/>
                  <a:gd name="connsiteY568" fmla="*/ 18309 h 471291"/>
                  <a:gd name="connsiteX569" fmla="*/ 168553 w 287641"/>
                  <a:gd name="connsiteY569" fmla="*/ 20702 h 471291"/>
                  <a:gd name="connsiteX570" fmla="*/ 170730 w 287641"/>
                  <a:gd name="connsiteY570" fmla="*/ 20661 h 471291"/>
                  <a:gd name="connsiteX571" fmla="*/ 174807 w 287641"/>
                  <a:gd name="connsiteY571" fmla="*/ 20983 h 471291"/>
                  <a:gd name="connsiteX572" fmla="*/ 179370 w 287641"/>
                  <a:gd name="connsiteY572" fmla="*/ 22034 h 471291"/>
                  <a:gd name="connsiteX573" fmla="*/ 188927 w 287641"/>
                  <a:gd name="connsiteY573" fmla="*/ 24826 h 471291"/>
                  <a:gd name="connsiteX574" fmla="*/ 192881 w 287641"/>
                  <a:gd name="connsiteY574" fmla="*/ 25981 h 471291"/>
                  <a:gd name="connsiteX575" fmla="*/ 195088 w 287641"/>
                  <a:gd name="connsiteY575" fmla="*/ 26205 h 471291"/>
                  <a:gd name="connsiteX576" fmla="*/ 196993 w 287641"/>
                  <a:gd name="connsiteY576" fmla="*/ 24905 h 471291"/>
                  <a:gd name="connsiteX577" fmla="*/ 201063 w 287641"/>
                  <a:gd name="connsiteY577" fmla="*/ 21566 h 471291"/>
                  <a:gd name="connsiteX578" fmla="*/ 195066 w 287641"/>
                  <a:gd name="connsiteY578" fmla="*/ 19091 h 471291"/>
                  <a:gd name="connsiteX579" fmla="*/ 199016 w 287641"/>
                  <a:gd name="connsiteY579" fmla="*/ 16583 h 471291"/>
                  <a:gd name="connsiteX580" fmla="*/ 201063 w 287641"/>
                  <a:gd name="connsiteY580" fmla="*/ 14051 h 471291"/>
                  <a:gd name="connsiteX581" fmla="*/ 202819 w 287641"/>
                  <a:gd name="connsiteY581" fmla="*/ 10934 h 471291"/>
                  <a:gd name="connsiteX582" fmla="*/ 203451 w 287641"/>
                  <a:gd name="connsiteY582" fmla="*/ 7280 h 471291"/>
                  <a:gd name="connsiteX583" fmla="*/ 203209 w 287641"/>
                  <a:gd name="connsiteY583" fmla="*/ 5312 h 471291"/>
                  <a:gd name="connsiteX584" fmla="*/ 201998 w 287641"/>
                  <a:gd name="connsiteY584" fmla="*/ 3971 h 471291"/>
                  <a:gd name="connsiteX585" fmla="*/ 198336 w 287641"/>
                  <a:gd name="connsiteY585" fmla="*/ 619 h 471291"/>
                  <a:gd name="connsiteX586" fmla="*/ 206634 w 287641"/>
                  <a:gd name="connsiteY586" fmla="*/ 138 h 47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Lst>
                <a:rect l="l" t="t" r="r" b="b"/>
                <a:pathLst>
                  <a:path w="287641" h="471291">
                    <a:moveTo>
                      <a:pt x="129980" y="408700"/>
                    </a:moveTo>
                    <a:lnTo>
                      <a:pt x="131392" y="409106"/>
                    </a:lnTo>
                    <a:lnTo>
                      <a:pt x="132021" y="409502"/>
                    </a:lnTo>
                    <a:lnTo>
                      <a:pt x="130533" y="410751"/>
                    </a:lnTo>
                    <a:lnTo>
                      <a:pt x="130706" y="412376"/>
                    </a:lnTo>
                    <a:lnTo>
                      <a:pt x="130602" y="413049"/>
                    </a:lnTo>
                    <a:lnTo>
                      <a:pt x="126847" y="420100"/>
                    </a:lnTo>
                    <a:lnTo>
                      <a:pt x="125843" y="424667"/>
                    </a:lnTo>
                    <a:lnTo>
                      <a:pt x="124511" y="425780"/>
                    </a:lnTo>
                    <a:lnTo>
                      <a:pt x="118993" y="441942"/>
                    </a:lnTo>
                    <a:lnTo>
                      <a:pt x="117858" y="443517"/>
                    </a:lnTo>
                    <a:lnTo>
                      <a:pt x="116851" y="443406"/>
                    </a:lnTo>
                    <a:lnTo>
                      <a:pt x="116180" y="441305"/>
                    </a:lnTo>
                    <a:lnTo>
                      <a:pt x="116022" y="435892"/>
                    </a:lnTo>
                    <a:lnTo>
                      <a:pt x="116424" y="433213"/>
                    </a:lnTo>
                    <a:lnTo>
                      <a:pt x="121246" y="423521"/>
                    </a:lnTo>
                    <a:lnTo>
                      <a:pt x="123398" y="422728"/>
                    </a:lnTo>
                    <a:lnTo>
                      <a:pt x="126426" y="416765"/>
                    </a:lnTo>
                    <a:lnTo>
                      <a:pt x="127242" y="414108"/>
                    </a:lnTo>
                    <a:lnTo>
                      <a:pt x="128555" y="411712"/>
                    </a:lnTo>
                    <a:lnTo>
                      <a:pt x="129330" y="409567"/>
                    </a:lnTo>
                    <a:close/>
                    <a:moveTo>
                      <a:pt x="171445" y="390509"/>
                    </a:moveTo>
                    <a:lnTo>
                      <a:pt x="172680" y="391004"/>
                    </a:lnTo>
                    <a:lnTo>
                      <a:pt x="175334" y="393055"/>
                    </a:lnTo>
                    <a:lnTo>
                      <a:pt x="173505" y="393817"/>
                    </a:lnTo>
                    <a:lnTo>
                      <a:pt x="172429" y="396070"/>
                    </a:lnTo>
                    <a:lnTo>
                      <a:pt x="170948" y="396450"/>
                    </a:lnTo>
                    <a:lnTo>
                      <a:pt x="169527" y="397201"/>
                    </a:lnTo>
                    <a:lnTo>
                      <a:pt x="169020" y="404312"/>
                    </a:lnTo>
                    <a:lnTo>
                      <a:pt x="171607" y="407008"/>
                    </a:lnTo>
                    <a:lnTo>
                      <a:pt x="170186" y="407385"/>
                    </a:lnTo>
                    <a:lnTo>
                      <a:pt x="168886" y="408192"/>
                    </a:lnTo>
                    <a:lnTo>
                      <a:pt x="167957" y="409384"/>
                    </a:lnTo>
                    <a:lnTo>
                      <a:pt x="167007" y="411948"/>
                    </a:lnTo>
                    <a:lnTo>
                      <a:pt x="163438" y="413400"/>
                    </a:lnTo>
                    <a:lnTo>
                      <a:pt x="162086" y="414474"/>
                    </a:lnTo>
                    <a:lnTo>
                      <a:pt x="160093" y="416861"/>
                    </a:lnTo>
                    <a:lnTo>
                      <a:pt x="159054" y="420321"/>
                    </a:lnTo>
                    <a:lnTo>
                      <a:pt x="157035" y="421795"/>
                    </a:lnTo>
                    <a:lnTo>
                      <a:pt x="154768" y="422144"/>
                    </a:lnTo>
                    <a:lnTo>
                      <a:pt x="156098" y="419312"/>
                    </a:lnTo>
                    <a:lnTo>
                      <a:pt x="157841" y="417002"/>
                    </a:lnTo>
                    <a:lnTo>
                      <a:pt x="156165" y="415416"/>
                    </a:lnTo>
                    <a:lnTo>
                      <a:pt x="155156" y="412931"/>
                    </a:lnTo>
                    <a:lnTo>
                      <a:pt x="153855" y="411024"/>
                    </a:lnTo>
                    <a:lnTo>
                      <a:pt x="154891" y="408891"/>
                    </a:lnTo>
                    <a:lnTo>
                      <a:pt x="154381" y="405391"/>
                    </a:lnTo>
                    <a:lnTo>
                      <a:pt x="154550" y="401970"/>
                    </a:lnTo>
                    <a:lnTo>
                      <a:pt x="156061" y="400241"/>
                    </a:lnTo>
                    <a:lnTo>
                      <a:pt x="157793" y="398831"/>
                    </a:lnTo>
                    <a:lnTo>
                      <a:pt x="160490" y="395583"/>
                    </a:lnTo>
                    <a:lnTo>
                      <a:pt x="163414" y="393226"/>
                    </a:lnTo>
                    <a:lnTo>
                      <a:pt x="167493" y="392166"/>
                    </a:lnTo>
                    <a:lnTo>
                      <a:pt x="169335" y="393143"/>
                    </a:lnTo>
                    <a:lnTo>
                      <a:pt x="170130" y="390998"/>
                    </a:lnTo>
                    <a:close/>
                    <a:moveTo>
                      <a:pt x="176625" y="388398"/>
                    </a:moveTo>
                    <a:lnTo>
                      <a:pt x="179860" y="388520"/>
                    </a:lnTo>
                    <a:lnTo>
                      <a:pt x="180972" y="388990"/>
                    </a:lnTo>
                    <a:lnTo>
                      <a:pt x="177100" y="390280"/>
                    </a:lnTo>
                    <a:lnTo>
                      <a:pt x="176703" y="392277"/>
                    </a:lnTo>
                    <a:lnTo>
                      <a:pt x="175556" y="392125"/>
                    </a:lnTo>
                    <a:lnTo>
                      <a:pt x="174511" y="390651"/>
                    </a:lnTo>
                    <a:close/>
                    <a:moveTo>
                      <a:pt x="161812" y="351984"/>
                    </a:moveTo>
                    <a:lnTo>
                      <a:pt x="162267" y="352091"/>
                    </a:lnTo>
                    <a:lnTo>
                      <a:pt x="160734" y="354550"/>
                    </a:lnTo>
                    <a:lnTo>
                      <a:pt x="159754" y="354860"/>
                    </a:lnTo>
                    <a:lnTo>
                      <a:pt x="159268" y="354762"/>
                    </a:lnTo>
                    <a:lnTo>
                      <a:pt x="159873" y="353249"/>
                    </a:lnTo>
                    <a:lnTo>
                      <a:pt x="160322" y="352596"/>
                    </a:lnTo>
                    <a:close/>
                    <a:moveTo>
                      <a:pt x="165261" y="337596"/>
                    </a:moveTo>
                    <a:lnTo>
                      <a:pt x="166975" y="338028"/>
                    </a:lnTo>
                    <a:lnTo>
                      <a:pt x="166964" y="338356"/>
                    </a:lnTo>
                    <a:lnTo>
                      <a:pt x="165325" y="339420"/>
                    </a:lnTo>
                    <a:lnTo>
                      <a:pt x="164697" y="340135"/>
                    </a:lnTo>
                    <a:lnTo>
                      <a:pt x="164142" y="341220"/>
                    </a:lnTo>
                    <a:lnTo>
                      <a:pt x="163585" y="339890"/>
                    </a:lnTo>
                    <a:lnTo>
                      <a:pt x="163807" y="339630"/>
                    </a:lnTo>
                    <a:lnTo>
                      <a:pt x="164187" y="338316"/>
                    </a:lnTo>
                    <a:close/>
                    <a:moveTo>
                      <a:pt x="209512" y="0"/>
                    </a:moveTo>
                    <a:lnTo>
                      <a:pt x="215548" y="2210"/>
                    </a:lnTo>
                    <a:lnTo>
                      <a:pt x="215812" y="2688"/>
                    </a:lnTo>
                    <a:lnTo>
                      <a:pt x="215855" y="3839"/>
                    </a:lnTo>
                    <a:lnTo>
                      <a:pt x="216066" y="5031"/>
                    </a:lnTo>
                    <a:lnTo>
                      <a:pt x="221923" y="8050"/>
                    </a:lnTo>
                    <a:lnTo>
                      <a:pt x="223611" y="9646"/>
                    </a:lnTo>
                    <a:lnTo>
                      <a:pt x="227207" y="12069"/>
                    </a:lnTo>
                    <a:lnTo>
                      <a:pt x="228159" y="13376"/>
                    </a:lnTo>
                    <a:lnTo>
                      <a:pt x="231489" y="14904"/>
                    </a:lnTo>
                    <a:lnTo>
                      <a:pt x="233877" y="16536"/>
                    </a:lnTo>
                    <a:lnTo>
                      <a:pt x="236667" y="17859"/>
                    </a:lnTo>
                    <a:lnTo>
                      <a:pt x="239923" y="19914"/>
                    </a:lnTo>
                    <a:lnTo>
                      <a:pt x="244294" y="21549"/>
                    </a:lnTo>
                    <a:lnTo>
                      <a:pt x="247986" y="22082"/>
                    </a:lnTo>
                    <a:lnTo>
                      <a:pt x="257280" y="24881"/>
                    </a:lnTo>
                    <a:lnTo>
                      <a:pt x="258865" y="25787"/>
                    </a:lnTo>
                    <a:lnTo>
                      <a:pt x="261547" y="27732"/>
                    </a:lnTo>
                    <a:lnTo>
                      <a:pt x="264255" y="29982"/>
                    </a:lnTo>
                    <a:lnTo>
                      <a:pt x="266127" y="34594"/>
                    </a:lnTo>
                    <a:lnTo>
                      <a:pt x="269136" y="34834"/>
                    </a:lnTo>
                    <a:lnTo>
                      <a:pt x="269952" y="36419"/>
                    </a:lnTo>
                    <a:lnTo>
                      <a:pt x="272578" y="39132"/>
                    </a:lnTo>
                    <a:lnTo>
                      <a:pt x="276218" y="41522"/>
                    </a:lnTo>
                    <a:lnTo>
                      <a:pt x="276087" y="42326"/>
                    </a:lnTo>
                    <a:lnTo>
                      <a:pt x="273189" y="44525"/>
                    </a:lnTo>
                    <a:lnTo>
                      <a:pt x="272878" y="47502"/>
                    </a:lnTo>
                    <a:lnTo>
                      <a:pt x="273152" y="51297"/>
                    </a:lnTo>
                    <a:lnTo>
                      <a:pt x="274061" y="54386"/>
                    </a:lnTo>
                    <a:lnTo>
                      <a:pt x="273966" y="55288"/>
                    </a:lnTo>
                    <a:lnTo>
                      <a:pt x="273247" y="56351"/>
                    </a:lnTo>
                    <a:lnTo>
                      <a:pt x="272383" y="58019"/>
                    </a:lnTo>
                    <a:lnTo>
                      <a:pt x="272075" y="59473"/>
                    </a:lnTo>
                    <a:lnTo>
                      <a:pt x="272150" y="60186"/>
                    </a:lnTo>
                    <a:lnTo>
                      <a:pt x="272442" y="60573"/>
                    </a:lnTo>
                    <a:lnTo>
                      <a:pt x="273968" y="60602"/>
                    </a:lnTo>
                    <a:lnTo>
                      <a:pt x="276704" y="60945"/>
                    </a:lnTo>
                    <a:lnTo>
                      <a:pt x="278313" y="61590"/>
                    </a:lnTo>
                    <a:lnTo>
                      <a:pt x="279226" y="65128"/>
                    </a:lnTo>
                    <a:lnTo>
                      <a:pt x="278918" y="65807"/>
                    </a:lnTo>
                    <a:lnTo>
                      <a:pt x="276611" y="67406"/>
                    </a:lnTo>
                    <a:lnTo>
                      <a:pt x="275935" y="68675"/>
                    </a:lnTo>
                    <a:lnTo>
                      <a:pt x="275869" y="70538"/>
                    </a:lnTo>
                    <a:lnTo>
                      <a:pt x="276277" y="72584"/>
                    </a:lnTo>
                    <a:lnTo>
                      <a:pt x="277069" y="74871"/>
                    </a:lnTo>
                    <a:lnTo>
                      <a:pt x="278874" y="77315"/>
                    </a:lnTo>
                    <a:lnTo>
                      <a:pt x="281314" y="79867"/>
                    </a:lnTo>
                    <a:lnTo>
                      <a:pt x="282917" y="81958"/>
                    </a:lnTo>
                    <a:lnTo>
                      <a:pt x="283675" y="83430"/>
                    </a:lnTo>
                    <a:lnTo>
                      <a:pt x="283951" y="84458"/>
                    </a:lnTo>
                    <a:lnTo>
                      <a:pt x="282852" y="85750"/>
                    </a:lnTo>
                    <a:lnTo>
                      <a:pt x="281863" y="88303"/>
                    </a:lnTo>
                    <a:lnTo>
                      <a:pt x="281679" y="91223"/>
                    </a:lnTo>
                    <a:lnTo>
                      <a:pt x="281230" y="93125"/>
                    </a:lnTo>
                    <a:lnTo>
                      <a:pt x="279081" y="95739"/>
                    </a:lnTo>
                    <a:lnTo>
                      <a:pt x="277596" y="96665"/>
                    </a:lnTo>
                    <a:lnTo>
                      <a:pt x="277173" y="98043"/>
                    </a:lnTo>
                    <a:lnTo>
                      <a:pt x="276991" y="100353"/>
                    </a:lnTo>
                    <a:lnTo>
                      <a:pt x="277427" y="103166"/>
                    </a:lnTo>
                    <a:lnTo>
                      <a:pt x="277577" y="105065"/>
                    </a:lnTo>
                    <a:lnTo>
                      <a:pt x="278034" y="106431"/>
                    </a:lnTo>
                    <a:lnTo>
                      <a:pt x="278708" y="107322"/>
                    </a:lnTo>
                    <a:lnTo>
                      <a:pt x="282155" y="108897"/>
                    </a:lnTo>
                    <a:lnTo>
                      <a:pt x="284085" y="112118"/>
                    </a:lnTo>
                    <a:lnTo>
                      <a:pt x="285288" y="114698"/>
                    </a:lnTo>
                    <a:lnTo>
                      <a:pt x="287641" y="121435"/>
                    </a:lnTo>
                    <a:lnTo>
                      <a:pt x="281783" y="122275"/>
                    </a:lnTo>
                    <a:lnTo>
                      <a:pt x="277380" y="120588"/>
                    </a:lnTo>
                    <a:lnTo>
                      <a:pt x="275184" y="121433"/>
                    </a:lnTo>
                    <a:lnTo>
                      <a:pt x="271342" y="121469"/>
                    </a:lnTo>
                    <a:lnTo>
                      <a:pt x="266980" y="122133"/>
                    </a:lnTo>
                    <a:lnTo>
                      <a:pt x="265510" y="123452"/>
                    </a:lnTo>
                    <a:lnTo>
                      <a:pt x="264354" y="123982"/>
                    </a:lnTo>
                    <a:lnTo>
                      <a:pt x="260308" y="122120"/>
                    </a:lnTo>
                    <a:lnTo>
                      <a:pt x="256488" y="119040"/>
                    </a:lnTo>
                    <a:lnTo>
                      <a:pt x="253696" y="121389"/>
                    </a:lnTo>
                    <a:lnTo>
                      <a:pt x="251889" y="121834"/>
                    </a:lnTo>
                    <a:lnTo>
                      <a:pt x="250265" y="119708"/>
                    </a:lnTo>
                    <a:lnTo>
                      <a:pt x="248846" y="119363"/>
                    </a:lnTo>
                    <a:lnTo>
                      <a:pt x="248079" y="120072"/>
                    </a:lnTo>
                    <a:lnTo>
                      <a:pt x="247408" y="121949"/>
                    </a:lnTo>
                    <a:lnTo>
                      <a:pt x="246339" y="123425"/>
                    </a:lnTo>
                    <a:lnTo>
                      <a:pt x="246060" y="124359"/>
                    </a:lnTo>
                    <a:lnTo>
                      <a:pt x="245875" y="128120"/>
                    </a:lnTo>
                    <a:lnTo>
                      <a:pt x="245596" y="128991"/>
                    </a:lnTo>
                    <a:lnTo>
                      <a:pt x="241886" y="128505"/>
                    </a:lnTo>
                    <a:lnTo>
                      <a:pt x="242109" y="129491"/>
                    </a:lnTo>
                    <a:lnTo>
                      <a:pt x="242916" y="129987"/>
                    </a:lnTo>
                    <a:lnTo>
                      <a:pt x="243242" y="130612"/>
                    </a:lnTo>
                    <a:lnTo>
                      <a:pt x="241897" y="131433"/>
                    </a:lnTo>
                    <a:lnTo>
                      <a:pt x="238213" y="131356"/>
                    </a:lnTo>
                    <a:lnTo>
                      <a:pt x="237837" y="132227"/>
                    </a:lnTo>
                    <a:lnTo>
                      <a:pt x="238874" y="133603"/>
                    </a:lnTo>
                    <a:lnTo>
                      <a:pt x="238066" y="134807"/>
                    </a:lnTo>
                    <a:lnTo>
                      <a:pt x="237317" y="135281"/>
                    </a:lnTo>
                    <a:lnTo>
                      <a:pt x="232918" y="136028"/>
                    </a:lnTo>
                    <a:lnTo>
                      <a:pt x="230372" y="135857"/>
                    </a:lnTo>
                    <a:lnTo>
                      <a:pt x="229645" y="136636"/>
                    </a:lnTo>
                    <a:lnTo>
                      <a:pt x="229441" y="137647"/>
                    </a:lnTo>
                    <a:lnTo>
                      <a:pt x="229923" y="138639"/>
                    </a:lnTo>
                    <a:lnTo>
                      <a:pt x="231046" y="139167"/>
                    </a:lnTo>
                    <a:lnTo>
                      <a:pt x="231415" y="139796"/>
                    </a:lnTo>
                    <a:lnTo>
                      <a:pt x="231338" y="141158"/>
                    </a:lnTo>
                    <a:lnTo>
                      <a:pt x="230403" y="141405"/>
                    </a:lnTo>
                    <a:lnTo>
                      <a:pt x="227749" y="139012"/>
                    </a:lnTo>
                    <a:lnTo>
                      <a:pt x="226941" y="139135"/>
                    </a:lnTo>
                    <a:lnTo>
                      <a:pt x="227548" y="140380"/>
                    </a:lnTo>
                    <a:lnTo>
                      <a:pt x="229064" y="141736"/>
                    </a:lnTo>
                    <a:lnTo>
                      <a:pt x="229940" y="143120"/>
                    </a:lnTo>
                    <a:lnTo>
                      <a:pt x="230707" y="144785"/>
                    </a:lnTo>
                    <a:lnTo>
                      <a:pt x="230558" y="146046"/>
                    </a:lnTo>
                    <a:lnTo>
                      <a:pt x="227263" y="150112"/>
                    </a:lnTo>
                    <a:lnTo>
                      <a:pt x="224363" y="152677"/>
                    </a:lnTo>
                    <a:lnTo>
                      <a:pt x="222199" y="154984"/>
                    </a:lnTo>
                    <a:lnTo>
                      <a:pt x="220923" y="157427"/>
                    </a:lnTo>
                    <a:lnTo>
                      <a:pt x="222400" y="158658"/>
                    </a:lnTo>
                    <a:lnTo>
                      <a:pt x="224043" y="160431"/>
                    </a:lnTo>
                    <a:lnTo>
                      <a:pt x="225198" y="163837"/>
                    </a:lnTo>
                    <a:lnTo>
                      <a:pt x="226576" y="166868"/>
                    </a:lnTo>
                    <a:lnTo>
                      <a:pt x="229357" y="169760"/>
                    </a:lnTo>
                    <a:lnTo>
                      <a:pt x="228798" y="171430"/>
                    </a:lnTo>
                    <a:lnTo>
                      <a:pt x="228150" y="172728"/>
                    </a:lnTo>
                    <a:lnTo>
                      <a:pt x="223523" y="175583"/>
                    </a:lnTo>
                    <a:lnTo>
                      <a:pt x="218276" y="179878"/>
                    </a:lnTo>
                    <a:lnTo>
                      <a:pt x="212620" y="190827"/>
                    </a:lnTo>
                    <a:lnTo>
                      <a:pt x="210739" y="192290"/>
                    </a:lnTo>
                    <a:lnTo>
                      <a:pt x="205788" y="194137"/>
                    </a:lnTo>
                    <a:lnTo>
                      <a:pt x="203967" y="195923"/>
                    </a:lnTo>
                    <a:lnTo>
                      <a:pt x="200281" y="198045"/>
                    </a:lnTo>
                    <a:lnTo>
                      <a:pt x="193846" y="199865"/>
                    </a:lnTo>
                    <a:lnTo>
                      <a:pt x="190927" y="202400"/>
                    </a:lnTo>
                    <a:lnTo>
                      <a:pt x="189609" y="205019"/>
                    </a:lnTo>
                    <a:lnTo>
                      <a:pt x="188143" y="205205"/>
                    </a:lnTo>
                    <a:lnTo>
                      <a:pt x="186690" y="204182"/>
                    </a:lnTo>
                    <a:lnTo>
                      <a:pt x="184751" y="203420"/>
                    </a:lnTo>
                    <a:lnTo>
                      <a:pt x="184498" y="205128"/>
                    </a:lnTo>
                    <a:lnTo>
                      <a:pt x="184580" y="206381"/>
                    </a:lnTo>
                    <a:lnTo>
                      <a:pt x="181477" y="204524"/>
                    </a:lnTo>
                    <a:lnTo>
                      <a:pt x="180013" y="206227"/>
                    </a:lnTo>
                    <a:lnTo>
                      <a:pt x="178869" y="209070"/>
                    </a:lnTo>
                    <a:lnTo>
                      <a:pt x="174403" y="212891"/>
                    </a:lnTo>
                    <a:lnTo>
                      <a:pt x="169590" y="212204"/>
                    </a:lnTo>
                    <a:lnTo>
                      <a:pt x="169050" y="212878"/>
                    </a:lnTo>
                    <a:lnTo>
                      <a:pt x="170331" y="213366"/>
                    </a:lnTo>
                    <a:lnTo>
                      <a:pt x="170525" y="213976"/>
                    </a:lnTo>
                    <a:lnTo>
                      <a:pt x="169651" y="214301"/>
                    </a:lnTo>
                    <a:lnTo>
                      <a:pt x="168327" y="214267"/>
                    </a:lnTo>
                    <a:lnTo>
                      <a:pt x="166284" y="215021"/>
                    </a:lnTo>
                    <a:lnTo>
                      <a:pt x="164941" y="214962"/>
                    </a:lnTo>
                    <a:lnTo>
                      <a:pt x="164304" y="216765"/>
                    </a:lnTo>
                    <a:lnTo>
                      <a:pt x="163265" y="218950"/>
                    </a:lnTo>
                    <a:lnTo>
                      <a:pt x="160546" y="219854"/>
                    </a:lnTo>
                    <a:lnTo>
                      <a:pt x="159143" y="220040"/>
                    </a:lnTo>
                    <a:lnTo>
                      <a:pt x="158450" y="221281"/>
                    </a:lnTo>
                    <a:lnTo>
                      <a:pt x="162632" y="221541"/>
                    </a:lnTo>
                    <a:lnTo>
                      <a:pt x="162298" y="222591"/>
                    </a:lnTo>
                    <a:lnTo>
                      <a:pt x="162203" y="223640"/>
                    </a:lnTo>
                    <a:lnTo>
                      <a:pt x="161771" y="224765"/>
                    </a:lnTo>
                    <a:lnTo>
                      <a:pt x="157016" y="226384"/>
                    </a:lnTo>
                    <a:lnTo>
                      <a:pt x="156284" y="227659"/>
                    </a:lnTo>
                    <a:lnTo>
                      <a:pt x="155291" y="228449"/>
                    </a:lnTo>
                    <a:lnTo>
                      <a:pt x="153176" y="228404"/>
                    </a:lnTo>
                    <a:lnTo>
                      <a:pt x="153254" y="227668"/>
                    </a:lnTo>
                    <a:lnTo>
                      <a:pt x="153600" y="226835"/>
                    </a:lnTo>
                    <a:lnTo>
                      <a:pt x="150449" y="226910"/>
                    </a:lnTo>
                    <a:lnTo>
                      <a:pt x="149467" y="225080"/>
                    </a:lnTo>
                    <a:lnTo>
                      <a:pt x="148869" y="225549"/>
                    </a:lnTo>
                    <a:lnTo>
                      <a:pt x="149223" y="227026"/>
                    </a:lnTo>
                    <a:lnTo>
                      <a:pt x="150048" y="228561"/>
                    </a:lnTo>
                    <a:lnTo>
                      <a:pt x="150965" y="230809"/>
                    </a:lnTo>
                    <a:lnTo>
                      <a:pt x="150220" y="232230"/>
                    </a:lnTo>
                    <a:lnTo>
                      <a:pt x="149387" y="232934"/>
                    </a:lnTo>
                    <a:lnTo>
                      <a:pt x="149994" y="233584"/>
                    </a:lnTo>
                    <a:lnTo>
                      <a:pt x="151676" y="234079"/>
                    </a:lnTo>
                    <a:lnTo>
                      <a:pt x="152356" y="234966"/>
                    </a:lnTo>
                    <a:lnTo>
                      <a:pt x="150361" y="235726"/>
                    </a:lnTo>
                    <a:lnTo>
                      <a:pt x="147871" y="238333"/>
                    </a:lnTo>
                    <a:lnTo>
                      <a:pt x="145290" y="238397"/>
                    </a:lnTo>
                    <a:lnTo>
                      <a:pt x="143712" y="240117"/>
                    </a:lnTo>
                    <a:lnTo>
                      <a:pt x="142036" y="240111"/>
                    </a:lnTo>
                    <a:lnTo>
                      <a:pt x="140674" y="239028"/>
                    </a:lnTo>
                    <a:lnTo>
                      <a:pt x="138490" y="238138"/>
                    </a:lnTo>
                    <a:lnTo>
                      <a:pt x="137787" y="239707"/>
                    </a:lnTo>
                    <a:lnTo>
                      <a:pt x="137674" y="240954"/>
                    </a:lnTo>
                    <a:lnTo>
                      <a:pt x="138905" y="244105"/>
                    </a:lnTo>
                    <a:lnTo>
                      <a:pt x="141255" y="246541"/>
                    </a:lnTo>
                    <a:lnTo>
                      <a:pt x="143431" y="247592"/>
                    </a:lnTo>
                    <a:lnTo>
                      <a:pt x="141865" y="248301"/>
                    </a:lnTo>
                    <a:lnTo>
                      <a:pt x="140700" y="249875"/>
                    </a:lnTo>
                    <a:lnTo>
                      <a:pt x="139294" y="254783"/>
                    </a:lnTo>
                    <a:lnTo>
                      <a:pt x="138529" y="256712"/>
                    </a:lnTo>
                    <a:lnTo>
                      <a:pt x="137700" y="260113"/>
                    </a:lnTo>
                    <a:lnTo>
                      <a:pt x="138225" y="262978"/>
                    </a:lnTo>
                    <a:lnTo>
                      <a:pt x="138646" y="264385"/>
                    </a:lnTo>
                    <a:lnTo>
                      <a:pt x="139711" y="266294"/>
                    </a:lnTo>
                    <a:lnTo>
                      <a:pt x="136817" y="266048"/>
                    </a:lnTo>
                    <a:lnTo>
                      <a:pt x="133761" y="264933"/>
                    </a:lnTo>
                    <a:lnTo>
                      <a:pt x="134187" y="267248"/>
                    </a:lnTo>
                    <a:lnTo>
                      <a:pt x="132310" y="269981"/>
                    </a:lnTo>
                    <a:lnTo>
                      <a:pt x="132660" y="272389"/>
                    </a:lnTo>
                    <a:lnTo>
                      <a:pt x="133051" y="273956"/>
                    </a:lnTo>
                    <a:lnTo>
                      <a:pt x="132470" y="276546"/>
                    </a:lnTo>
                    <a:lnTo>
                      <a:pt x="133353" y="277359"/>
                    </a:lnTo>
                    <a:lnTo>
                      <a:pt x="133833" y="278899"/>
                    </a:lnTo>
                    <a:lnTo>
                      <a:pt x="133042" y="280036"/>
                    </a:lnTo>
                    <a:lnTo>
                      <a:pt x="133394" y="281014"/>
                    </a:lnTo>
                    <a:lnTo>
                      <a:pt x="133526" y="284473"/>
                    </a:lnTo>
                    <a:lnTo>
                      <a:pt x="134126" y="289873"/>
                    </a:lnTo>
                    <a:lnTo>
                      <a:pt x="133906" y="291014"/>
                    </a:lnTo>
                    <a:lnTo>
                      <a:pt x="135586" y="295695"/>
                    </a:lnTo>
                    <a:lnTo>
                      <a:pt x="135195" y="297333"/>
                    </a:lnTo>
                    <a:lnTo>
                      <a:pt x="134969" y="299419"/>
                    </a:lnTo>
                    <a:lnTo>
                      <a:pt x="137376" y="301421"/>
                    </a:lnTo>
                    <a:lnTo>
                      <a:pt x="139525" y="301389"/>
                    </a:lnTo>
                    <a:lnTo>
                      <a:pt x="141702" y="301358"/>
                    </a:lnTo>
                    <a:lnTo>
                      <a:pt x="142533" y="301860"/>
                    </a:lnTo>
                    <a:lnTo>
                      <a:pt x="143367" y="303275"/>
                    </a:lnTo>
                    <a:lnTo>
                      <a:pt x="144038" y="304945"/>
                    </a:lnTo>
                    <a:lnTo>
                      <a:pt x="145830" y="304807"/>
                    </a:lnTo>
                    <a:lnTo>
                      <a:pt x="148691" y="303448"/>
                    </a:lnTo>
                    <a:lnTo>
                      <a:pt x="150553" y="303124"/>
                    </a:lnTo>
                    <a:lnTo>
                      <a:pt x="151782" y="305736"/>
                    </a:lnTo>
                    <a:lnTo>
                      <a:pt x="155124" y="309182"/>
                    </a:lnTo>
                    <a:lnTo>
                      <a:pt x="157070" y="310724"/>
                    </a:lnTo>
                    <a:lnTo>
                      <a:pt x="160376" y="311535"/>
                    </a:lnTo>
                    <a:lnTo>
                      <a:pt x="163859" y="314308"/>
                    </a:lnTo>
                    <a:lnTo>
                      <a:pt x="163371" y="317646"/>
                    </a:lnTo>
                    <a:lnTo>
                      <a:pt x="164824" y="318760"/>
                    </a:lnTo>
                    <a:lnTo>
                      <a:pt x="168934" y="320076"/>
                    </a:lnTo>
                    <a:lnTo>
                      <a:pt x="170387" y="321849"/>
                    </a:lnTo>
                    <a:lnTo>
                      <a:pt x="171084" y="323359"/>
                    </a:lnTo>
                    <a:lnTo>
                      <a:pt x="172166" y="324611"/>
                    </a:lnTo>
                    <a:lnTo>
                      <a:pt x="173431" y="328388"/>
                    </a:lnTo>
                    <a:lnTo>
                      <a:pt x="172991" y="330712"/>
                    </a:lnTo>
                    <a:lnTo>
                      <a:pt x="171335" y="331510"/>
                    </a:lnTo>
                    <a:lnTo>
                      <a:pt x="167424" y="333997"/>
                    </a:lnTo>
                    <a:lnTo>
                      <a:pt x="165681" y="335851"/>
                    </a:lnTo>
                    <a:lnTo>
                      <a:pt x="164314" y="337006"/>
                    </a:lnTo>
                    <a:lnTo>
                      <a:pt x="160430" y="339479"/>
                    </a:lnTo>
                    <a:lnTo>
                      <a:pt x="159007" y="339923"/>
                    </a:lnTo>
                    <a:lnTo>
                      <a:pt x="157644" y="341207"/>
                    </a:lnTo>
                    <a:lnTo>
                      <a:pt x="156327" y="341769"/>
                    </a:lnTo>
                    <a:lnTo>
                      <a:pt x="155148" y="341446"/>
                    </a:lnTo>
                    <a:lnTo>
                      <a:pt x="150740" y="343770"/>
                    </a:lnTo>
                    <a:lnTo>
                      <a:pt x="151084" y="344762"/>
                    </a:lnTo>
                    <a:lnTo>
                      <a:pt x="154464" y="345182"/>
                    </a:lnTo>
                    <a:lnTo>
                      <a:pt x="156187" y="344684"/>
                    </a:lnTo>
                    <a:lnTo>
                      <a:pt x="157513" y="343516"/>
                    </a:lnTo>
                    <a:lnTo>
                      <a:pt x="158961" y="343248"/>
                    </a:lnTo>
                    <a:lnTo>
                      <a:pt x="160283" y="343468"/>
                    </a:lnTo>
                    <a:lnTo>
                      <a:pt x="161684" y="342548"/>
                    </a:lnTo>
                    <a:lnTo>
                      <a:pt x="162784" y="342180"/>
                    </a:lnTo>
                    <a:lnTo>
                      <a:pt x="163920" y="342621"/>
                    </a:lnTo>
                    <a:lnTo>
                      <a:pt x="165187" y="344828"/>
                    </a:lnTo>
                    <a:lnTo>
                      <a:pt x="162557" y="345976"/>
                    </a:lnTo>
                    <a:lnTo>
                      <a:pt x="160691" y="346028"/>
                    </a:lnTo>
                    <a:lnTo>
                      <a:pt x="159780" y="349640"/>
                    </a:lnTo>
                    <a:lnTo>
                      <a:pt x="158650" y="351190"/>
                    </a:lnTo>
                    <a:lnTo>
                      <a:pt x="157841" y="351935"/>
                    </a:lnTo>
                    <a:lnTo>
                      <a:pt x="153701" y="353469"/>
                    </a:lnTo>
                    <a:lnTo>
                      <a:pt x="150970" y="355412"/>
                    </a:lnTo>
                    <a:lnTo>
                      <a:pt x="147750" y="356975"/>
                    </a:lnTo>
                    <a:lnTo>
                      <a:pt x="146344" y="356635"/>
                    </a:lnTo>
                    <a:lnTo>
                      <a:pt x="144226" y="358223"/>
                    </a:lnTo>
                    <a:lnTo>
                      <a:pt x="139518" y="360101"/>
                    </a:lnTo>
                    <a:lnTo>
                      <a:pt x="137106" y="362629"/>
                    </a:lnTo>
                    <a:lnTo>
                      <a:pt x="131693" y="364888"/>
                    </a:lnTo>
                    <a:lnTo>
                      <a:pt x="128935" y="366724"/>
                    </a:lnTo>
                    <a:lnTo>
                      <a:pt x="121444" y="366820"/>
                    </a:lnTo>
                    <a:lnTo>
                      <a:pt x="114290" y="366417"/>
                    </a:lnTo>
                    <a:lnTo>
                      <a:pt x="112044" y="367290"/>
                    </a:lnTo>
                    <a:lnTo>
                      <a:pt x="114340" y="367560"/>
                    </a:lnTo>
                    <a:lnTo>
                      <a:pt x="115948" y="368416"/>
                    </a:lnTo>
                    <a:lnTo>
                      <a:pt x="117877" y="368059"/>
                    </a:lnTo>
                    <a:lnTo>
                      <a:pt x="122410" y="368487"/>
                    </a:lnTo>
                    <a:lnTo>
                      <a:pt x="124742" y="368953"/>
                    </a:lnTo>
                    <a:lnTo>
                      <a:pt x="127735" y="371949"/>
                    </a:lnTo>
                    <a:lnTo>
                      <a:pt x="125534" y="373013"/>
                    </a:lnTo>
                    <a:lnTo>
                      <a:pt x="121723" y="373829"/>
                    </a:lnTo>
                    <a:lnTo>
                      <a:pt x="123152" y="378067"/>
                    </a:lnTo>
                    <a:lnTo>
                      <a:pt x="124331" y="380919"/>
                    </a:lnTo>
                    <a:lnTo>
                      <a:pt x="122788" y="382639"/>
                    </a:lnTo>
                    <a:lnTo>
                      <a:pt x="122673" y="390443"/>
                    </a:lnTo>
                    <a:lnTo>
                      <a:pt x="120507" y="390592"/>
                    </a:lnTo>
                    <a:lnTo>
                      <a:pt x="119587" y="393812"/>
                    </a:lnTo>
                    <a:lnTo>
                      <a:pt x="120269" y="395452"/>
                    </a:lnTo>
                    <a:lnTo>
                      <a:pt x="120216" y="399257"/>
                    </a:lnTo>
                    <a:lnTo>
                      <a:pt x="120667" y="401599"/>
                    </a:lnTo>
                    <a:lnTo>
                      <a:pt x="121729" y="403752"/>
                    </a:lnTo>
                    <a:lnTo>
                      <a:pt x="121256" y="405996"/>
                    </a:lnTo>
                    <a:lnTo>
                      <a:pt x="117832" y="411238"/>
                    </a:lnTo>
                    <a:lnTo>
                      <a:pt x="117910" y="413693"/>
                    </a:lnTo>
                    <a:lnTo>
                      <a:pt x="118525" y="415150"/>
                    </a:lnTo>
                    <a:lnTo>
                      <a:pt x="118980" y="417477"/>
                    </a:lnTo>
                    <a:lnTo>
                      <a:pt x="117424" y="421945"/>
                    </a:lnTo>
                    <a:lnTo>
                      <a:pt x="116324" y="425671"/>
                    </a:lnTo>
                    <a:lnTo>
                      <a:pt x="115018" y="428802"/>
                    </a:lnTo>
                    <a:lnTo>
                      <a:pt x="112094" y="432553"/>
                    </a:lnTo>
                    <a:lnTo>
                      <a:pt x="110639" y="435353"/>
                    </a:lnTo>
                    <a:lnTo>
                      <a:pt x="107233" y="444067"/>
                    </a:lnTo>
                    <a:lnTo>
                      <a:pt x="105545" y="445792"/>
                    </a:lnTo>
                    <a:lnTo>
                      <a:pt x="103474" y="447117"/>
                    </a:lnTo>
                    <a:lnTo>
                      <a:pt x="101166" y="445891"/>
                    </a:lnTo>
                    <a:lnTo>
                      <a:pt x="99049" y="445223"/>
                    </a:lnTo>
                    <a:lnTo>
                      <a:pt x="96464" y="445304"/>
                    </a:lnTo>
                    <a:lnTo>
                      <a:pt x="92416" y="446309"/>
                    </a:lnTo>
                    <a:lnTo>
                      <a:pt x="86326" y="445641"/>
                    </a:lnTo>
                    <a:lnTo>
                      <a:pt x="80375" y="445963"/>
                    </a:lnTo>
                    <a:lnTo>
                      <a:pt x="78870" y="446831"/>
                    </a:lnTo>
                    <a:lnTo>
                      <a:pt x="79772" y="449981"/>
                    </a:lnTo>
                    <a:lnTo>
                      <a:pt x="77579" y="450394"/>
                    </a:lnTo>
                    <a:lnTo>
                      <a:pt x="75434" y="449498"/>
                    </a:lnTo>
                    <a:lnTo>
                      <a:pt x="73547" y="450567"/>
                    </a:lnTo>
                    <a:lnTo>
                      <a:pt x="71970" y="451739"/>
                    </a:lnTo>
                    <a:lnTo>
                      <a:pt x="68874" y="454516"/>
                    </a:lnTo>
                    <a:lnTo>
                      <a:pt x="67837" y="456225"/>
                    </a:lnTo>
                    <a:lnTo>
                      <a:pt x="67570" y="459439"/>
                    </a:lnTo>
                    <a:lnTo>
                      <a:pt x="69196" y="462318"/>
                    </a:lnTo>
                    <a:lnTo>
                      <a:pt x="70638" y="465684"/>
                    </a:lnTo>
                    <a:lnTo>
                      <a:pt x="66924" y="469739"/>
                    </a:lnTo>
                    <a:lnTo>
                      <a:pt x="64851" y="469876"/>
                    </a:lnTo>
                    <a:lnTo>
                      <a:pt x="58800" y="468752"/>
                    </a:lnTo>
                    <a:lnTo>
                      <a:pt x="48077" y="471291"/>
                    </a:lnTo>
                    <a:lnTo>
                      <a:pt x="38446" y="469283"/>
                    </a:lnTo>
                    <a:lnTo>
                      <a:pt x="39657" y="467112"/>
                    </a:lnTo>
                    <a:lnTo>
                      <a:pt x="39617" y="465514"/>
                    </a:lnTo>
                    <a:lnTo>
                      <a:pt x="40161" y="463055"/>
                    </a:lnTo>
                    <a:lnTo>
                      <a:pt x="40484" y="460536"/>
                    </a:lnTo>
                    <a:lnTo>
                      <a:pt x="40394" y="458849"/>
                    </a:lnTo>
                    <a:lnTo>
                      <a:pt x="39688" y="457050"/>
                    </a:lnTo>
                    <a:lnTo>
                      <a:pt x="37313" y="454694"/>
                    </a:lnTo>
                    <a:lnTo>
                      <a:pt x="31961" y="446722"/>
                    </a:lnTo>
                    <a:lnTo>
                      <a:pt x="30378" y="443349"/>
                    </a:lnTo>
                    <a:lnTo>
                      <a:pt x="29277" y="441942"/>
                    </a:lnTo>
                    <a:lnTo>
                      <a:pt x="30070" y="441866"/>
                    </a:lnTo>
                    <a:lnTo>
                      <a:pt x="34477" y="443679"/>
                    </a:lnTo>
                    <a:lnTo>
                      <a:pt x="35505" y="443456"/>
                    </a:lnTo>
                    <a:lnTo>
                      <a:pt x="36585" y="442775"/>
                    </a:lnTo>
                    <a:lnTo>
                      <a:pt x="35270" y="440179"/>
                    </a:lnTo>
                    <a:lnTo>
                      <a:pt x="34140" y="439003"/>
                    </a:lnTo>
                    <a:lnTo>
                      <a:pt x="33374" y="437243"/>
                    </a:lnTo>
                    <a:lnTo>
                      <a:pt x="35954" y="436767"/>
                    </a:lnTo>
                    <a:lnTo>
                      <a:pt x="37818" y="436872"/>
                    </a:lnTo>
                    <a:lnTo>
                      <a:pt x="39191" y="434890"/>
                    </a:lnTo>
                    <a:lnTo>
                      <a:pt x="38399" y="431681"/>
                    </a:lnTo>
                    <a:lnTo>
                      <a:pt x="36397" y="430693"/>
                    </a:lnTo>
                    <a:lnTo>
                      <a:pt x="34725" y="430263"/>
                    </a:lnTo>
                    <a:lnTo>
                      <a:pt x="31521" y="425210"/>
                    </a:lnTo>
                    <a:lnTo>
                      <a:pt x="28178" y="422589"/>
                    </a:lnTo>
                    <a:lnTo>
                      <a:pt x="22216" y="412449"/>
                    </a:lnTo>
                    <a:lnTo>
                      <a:pt x="20035" y="405461"/>
                    </a:lnTo>
                    <a:lnTo>
                      <a:pt x="18008" y="406126"/>
                    </a:lnTo>
                    <a:lnTo>
                      <a:pt x="17023" y="403076"/>
                    </a:lnTo>
                    <a:lnTo>
                      <a:pt x="16317" y="400184"/>
                    </a:lnTo>
                    <a:lnTo>
                      <a:pt x="16176" y="398055"/>
                    </a:lnTo>
                    <a:lnTo>
                      <a:pt x="12998" y="396834"/>
                    </a:lnTo>
                    <a:lnTo>
                      <a:pt x="12868" y="395340"/>
                    </a:lnTo>
                    <a:lnTo>
                      <a:pt x="12296" y="388660"/>
                    </a:lnTo>
                    <a:lnTo>
                      <a:pt x="8886" y="387761"/>
                    </a:lnTo>
                    <a:lnTo>
                      <a:pt x="6681" y="384002"/>
                    </a:lnTo>
                    <a:lnTo>
                      <a:pt x="6288" y="376872"/>
                    </a:lnTo>
                    <a:lnTo>
                      <a:pt x="4043" y="375571"/>
                    </a:lnTo>
                    <a:lnTo>
                      <a:pt x="2235" y="375932"/>
                    </a:lnTo>
                    <a:lnTo>
                      <a:pt x="2320" y="374160"/>
                    </a:lnTo>
                    <a:lnTo>
                      <a:pt x="2751" y="372496"/>
                    </a:lnTo>
                    <a:lnTo>
                      <a:pt x="1696" y="365889"/>
                    </a:lnTo>
                    <a:lnTo>
                      <a:pt x="1343" y="359841"/>
                    </a:lnTo>
                    <a:lnTo>
                      <a:pt x="486" y="358012"/>
                    </a:lnTo>
                    <a:lnTo>
                      <a:pt x="0" y="355868"/>
                    </a:lnTo>
                    <a:lnTo>
                      <a:pt x="436" y="354014"/>
                    </a:lnTo>
                    <a:lnTo>
                      <a:pt x="1076" y="352949"/>
                    </a:lnTo>
                    <a:lnTo>
                      <a:pt x="3276" y="352669"/>
                    </a:lnTo>
                    <a:lnTo>
                      <a:pt x="5332" y="354309"/>
                    </a:lnTo>
                    <a:lnTo>
                      <a:pt x="7154" y="358440"/>
                    </a:lnTo>
                    <a:lnTo>
                      <a:pt x="8765" y="358977"/>
                    </a:lnTo>
                    <a:lnTo>
                      <a:pt x="10959" y="357902"/>
                    </a:lnTo>
                    <a:lnTo>
                      <a:pt x="12495" y="354890"/>
                    </a:lnTo>
                    <a:lnTo>
                      <a:pt x="13371" y="350363"/>
                    </a:lnTo>
                    <a:lnTo>
                      <a:pt x="14395" y="346042"/>
                    </a:lnTo>
                    <a:lnTo>
                      <a:pt x="13183" y="341411"/>
                    </a:lnTo>
                    <a:lnTo>
                      <a:pt x="11890" y="337334"/>
                    </a:lnTo>
                    <a:lnTo>
                      <a:pt x="11799" y="336135"/>
                    </a:lnTo>
                    <a:lnTo>
                      <a:pt x="15194" y="332688"/>
                    </a:lnTo>
                    <a:lnTo>
                      <a:pt x="16232" y="329881"/>
                    </a:lnTo>
                    <a:lnTo>
                      <a:pt x="17358" y="327204"/>
                    </a:lnTo>
                    <a:lnTo>
                      <a:pt x="18599" y="326293"/>
                    </a:lnTo>
                    <a:lnTo>
                      <a:pt x="20448" y="326085"/>
                    </a:lnTo>
                    <a:lnTo>
                      <a:pt x="22601" y="325581"/>
                    </a:lnTo>
                    <a:lnTo>
                      <a:pt x="25315" y="323786"/>
                    </a:lnTo>
                    <a:lnTo>
                      <a:pt x="27748" y="321381"/>
                    </a:lnTo>
                    <a:lnTo>
                      <a:pt x="29608" y="319172"/>
                    </a:lnTo>
                    <a:lnTo>
                      <a:pt x="30238" y="314796"/>
                    </a:lnTo>
                    <a:lnTo>
                      <a:pt x="30264" y="312594"/>
                    </a:lnTo>
                    <a:lnTo>
                      <a:pt x="31083" y="310957"/>
                    </a:lnTo>
                    <a:lnTo>
                      <a:pt x="31875" y="307757"/>
                    </a:lnTo>
                    <a:lnTo>
                      <a:pt x="31104" y="304595"/>
                    </a:lnTo>
                    <a:lnTo>
                      <a:pt x="28705" y="299791"/>
                    </a:lnTo>
                    <a:lnTo>
                      <a:pt x="25816" y="293016"/>
                    </a:lnTo>
                    <a:lnTo>
                      <a:pt x="25362" y="289308"/>
                    </a:lnTo>
                    <a:lnTo>
                      <a:pt x="26679" y="288619"/>
                    </a:lnTo>
                    <a:lnTo>
                      <a:pt x="29198" y="288004"/>
                    </a:lnTo>
                    <a:lnTo>
                      <a:pt x="33961" y="287826"/>
                    </a:lnTo>
                    <a:lnTo>
                      <a:pt x="34471" y="287388"/>
                    </a:lnTo>
                    <a:lnTo>
                      <a:pt x="34952" y="285761"/>
                    </a:lnTo>
                    <a:lnTo>
                      <a:pt x="36025" y="283550"/>
                    </a:lnTo>
                    <a:lnTo>
                      <a:pt x="37172" y="281938"/>
                    </a:lnTo>
                    <a:lnTo>
                      <a:pt x="37956" y="279631"/>
                    </a:lnTo>
                    <a:lnTo>
                      <a:pt x="38334" y="277538"/>
                    </a:lnTo>
                    <a:lnTo>
                      <a:pt x="35609" y="274382"/>
                    </a:lnTo>
                    <a:lnTo>
                      <a:pt x="32039" y="271147"/>
                    </a:lnTo>
                    <a:lnTo>
                      <a:pt x="29623" y="270074"/>
                    </a:lnTo>
                    <a:lnTo>
                      <a:pt x="25317" y="267346"/>
                    </a:lnTo>
                    <a:lnTo>
                      <a:pt x="22294" y="265062"/>
                    </a:lnTo>
                    <a:lnTo>
                      <a:pt x="24026" y="256346"/>
                    </a:lnTo>
                    <a:lnTo>
                      <a:pt x="25315" y="249836"/>
                    </a:lnTo>
                    <a:lnTo>
                      <a:pt x="25522" y="248251"/>
                    </a:lnTo>
                    <a:lnTo>
                      <a:pt x="25570" y="245790"/>
                    </a:lnTo>
                    <a:lnTo>
                      <a:pt x="21391" y="235264"/>
                    </a:lnTo>
                    <a:lnTo>
                      <a:pt x="21553" y="232916"/>
                    </a:lnTo>
                    <a:lnTo>
                      <a:pt x="21951" y="230799"/>
                    </a:lnTo>
                    <a:lnTo>
                      <a:pt x="21503" y="227185"/>
                    </a:lnTo>
                    <a:lnTo>
                      <a:pt x="21260" y="223946"/>
                    </a:lnTo>
                    <a:lnTo>
                      <a:pt x="21977" y="222963"/>
                    </a:lnTo>
                    <a:lnTo>
                      <a:pt x="23682" y="221133"/>
                    </a:lnTo>
                    <a:lnTo>
                      <a:pt x="22056" y="218291"/>
                    </a:lnTo>
                    <a:lnTo>
                      <a:pt x="21925" y="218060"/>
                    </a:lnTo>
                    <a:lnTo>
                      <a:pt x="18856" y="211011"/>
                    </a:lnTo>
                    <a:lnTo>
                      <a:pt x="23549" y="204008"/>
                    </a:lnTo>
                    <a:lnTo>
                      <a:pt x="22732" y="200377"/>
                    </a:lnTo>
                    <a:lnTo>
                      <a:pt x="25535" y="197738"/>
                    </a:lnTo>
                    <a:lnTo>
                      <a:pt x="30638" y="191681"/>
                    </a:lnTo>
                    <a:lnTo>
                      <a:pt x="33508" y="188267"/>
                    </a:lnTo>
                    <a:lnTo>
                      <a:pt x="34117" y="187670"/>
                    </a:lnTo>
                    <a:lnTo>
                      <a:pt x="36388" y="186168"/>
                    </a:lnTo>
                    <a:lnTo>
                      <a:pt x="40696" y="184385"/>
                    </a:lnTo>
                    <a:lnTo>
                      <a:pt x="45471" y="183516"/>
                    </a:lnTo>
                    <a:lnTo>
                      <a:pt x="47596" y="183527"/>
                    </a:lnTo>
                    <a:lnTo>
                      <a:pt x="55801" y="184734"/>
                    </a:lnTo>
                    <a:lnTo>
                      <a:pt x="62210" y="185673"/>
                    </a:lnTo>
                    <a:lnTo>
                      <a:pt x="63143" y="184730"/>
                    </a:lnTo>
                    <a:lnTo>
                      <a:pt x="64482" y="182795"/>
                    </a:lnTo>
                    <a:lnTo>
                      <a:pt x="66205" y="180035"/>
                    </a:lnTo>
                    <a:lnTo>
                      <a:pt x="66356" y="176962"/>
                    </a:lnTo>
                    <a:lnTo>
                      <a:pt x="65734" y="172439"/>
                    </a:lnTo>
                    <a:lnTo>
                      <a:pt x="64799" y="169727"/>
                    </a:lnTo>
                    <a:lnTo>
                      <a:pt x="60286" y="167963"/>
                    </a:lnTo>
                    <a:lnTo>
                      <a:pt x="55350" y="165542"/>
                    </a:lnTo>
                    <a:lnTo>
                      <a:pt x="61420" y="157854"/>
                    </a:lnTo>
                    <a:lnTo>
                      <a:pt x="65629" y="152501"/>
                    </a:lnTo>
                    <a:lnTo>
                      <a:pt x="70876" y="144422"/>
                    </a:lnTo>
                    <a:lnTo>
                      <a:pt x="72508" y="141051"/>
                    </a:lnTo>
                    <a:lnTo>
                      <a:pt x="73689" y="139711"/>
                    </a:lnTo>
                    <a:lnTo>
                      <a:pt x="75233" y="127217"/>
                    </a:lnTo>
                    <a:lnTo>
                      <a:pt x="76257" y="123708"/>
                    </a:lnTo>
                    <a:lnTo>
                      <a:pt x="77114" y="121873"/>
                    </a:lnTo>
                    <a:lnTo>
                      <a:pt x="77127" y="119986"/>
                    </a:lnTo>
                    <a:lnTo>
                      <a:pt x="76570" y="116802"/>
                    </a:lnTo>
                    <a:lnTo>
                      <a:pt x="75095" y="109590"/>
                    </a:lnTo>
                    <a:lnTo>
                      <a:pt x="83381" y="108696"/>
                    </a:lnTo>
                    <a:lnTo>
                      <a:pt x="86080" y="108190"/>
                    </a:lnTo>
                    <a:lnTo>
                      <a:pt x="88585" y="107326"/>
                    </a:lnTo>
                    <a:lnTo>
                      <a:pt x="93485" y="105086"/>
                    </a:lnTo>
                    <a:lnTo>
                      <a:pt x="95892" y="103105"/>
                    </a:lnTo>
                    <a:lnTo>
                      <a:pt x="94547" y="96329"/>
                    </a:lnTo>
                    <a:lnTo>
                      <a:pt x="97512" y="94031"/>
                    </a:lnTo>
                    <a:lnTo>
                      <a:pt x="104746" y="86006"/>
                    </a:lnTo>
                    <a:lnTo>
                      <a:pt x="112563" y="78290"/>
                    </a:lnTo>
                    <a:lnTo>
                      <a:pt x="116229" y="75362"/>
                    </a:lnTo>
                    <a:lnTo>
                      <a:pt x="116609" y="73929"/>
                    </a:lnTo>
                    <a:lnTo>
                      <a:pt x="116910" y="71624"/>
                    </a:lnTo>
                    <a:lnTo>
                      <a:pt x="115281" y="67999"/>
                    </a:lnTo>
                    <a:lnTo>
                      <a:pt x="113532" y="65749"/>
                    </a:lnTo>
                    <a:lnTo>
                      <a:pt x="110125" y="61479"/>
                    </a:lnTo>
                    <a:lnTo>
                      <a:pt x="111587" y="58496"/>
                    </a:lnTo>
                    <a:lnTo>
                      <a:pt x="114098" y="57916"/>
                    </a:lnTo>
                    <a:lnTo>
                      <a:pt x="117415" y="56743"/>
                    </a:lnTo>
                    <a:lnTo>
                      <a:pt x="120002" y="54187"/>
                    </a:lnTo>
                    <a:lnTo>
                      <a:pt x="120254" y="53858"/>
                    </a:lnTo>
                    <a:lnTo>
                      <a:pt x="124634" y="43774"/>
                    </a:lnTo>
                    <a:lnTo>
                      <a:pt x="133189" y="38646"/>
                    </a:lnTo>
                    <a:lnTo>
                      <a:pt x="136597" y="35843"/>
                    </a:lnTo>
                    <a:lnTo>
                      <a:pt x="141907" y="37949"/>
                    </a:lnTo>
                    <a:lnTo>
                      <a:pt x="149689" y="41124"/>
                    </a:lnTo>
                    <a:lnTo>
                      <a:pt x="153150" y="36451"/>
                    </a:lnTo>
                    <a:lnTo>
                      <a:pt x="154295" y="34715"/>
                    </a:lnTo>
                    <a:lnTo>
                      <a:pt x="155437" y="32154"/>
                    </a:lnTo>
                    <a:lnTo>
                      <a:pt x="154979" y="27717"/>
                    </a:lnTo>
                    <a:lnTo>
                      <a:pt x="154783" y="21940"/>
                    </a:lnTo>
                    <a:lnTo>
                      <a:pt x="155126" y="19614"/>
                    </a:lnTo>
                    <a:lnTo>
                      <a:pt x="158232" y="18577"/>
                    </a:lnTo>
                    <a:lnTo>
                      <a:pt x="159903" y="18309"/>
                    </a:lnTo>
                    <a:lnTo>
                      <a:pt x="168553" y="20702"/>
                    </a:lnTo>
                    <a:lnTo>
                      <a:pt x="170730" y="20661"/>
                    </a:lnTo>
                    <a:lnTo>
                      <a:pt x="174807" y="20983"/>
                    </a:lnTo>
                    <a:lnTo>
                      <a:pt x="179370" y="22034"/>
                    </a:lnTo>
                    <a:lnTo>
                      <a:pt x="188927" y="24826"/>
                    </a:lnTo>
                    <a:lnTo>
                      <a:pt x="192881" y="25981"/>
                    </a:lnTo>
                    <a:lnTo>
                      <a:pt x="195088" y="26205"/>
                    </a:lnTo>
                    <a:lnTo>
                      <a:pt x="196993" y="24905"/>
                    </a:lnTo>
                    <a:lnTo>
                      <a:pt x="201063" y="21566"/>
                    </a:lnTo>
                    <a:lnTo>
                      <a:pt x="195066" y="19091"/>
                    </a:lnTo>
                    <a:lnTo>
                      <a:pt x="199016" y="16583"/>
                    </a:lnTo>
                    <a:lnTo>
                      <a:pt x="201063" y="14051"/>
                    </a:lnTo>
                    <a:lnTo>
                      <a:pt x="202819" y="10934"/>
                    </a:lnTo>
                    <a:lnTo>
                      <a:pt x="203451" y="7280"/>
                    </a:lnTo>
                    <a:lnTo>
                      <a:pt x="203209" y="5312"/>
                    </a:lnTo>
                    <a:lnTo>
                      <a:pt x="201998" y="3971"/>
                    </a:lnTo>
                    <a:lnTo>
                      <a:pt x="198336" y="619"/>
                    </a:lnTo>
                    <a:lnTo>
                      <a:pt x="206634" y="138"/>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366" name="ee4p_VA_1_15912"/>
              <p:cNvSpPr>
                <a:spLocks noChangeAspect="1"/>
              </p:cNvSpPr>
              <p:nvPr>
                <p:custDataLst>
                  <p:tags r:id="rId44"/>
                </p:custDataLst>
              </p:nvPr>
            </p:nvSpPr>
            <p:spPr>
              <a:xfrm>
                <a:off x="4861078" y="5418212"/>
                <a:ext cx="1023" cy="916"/>
              </a:xfrm>
              <a:custGeom>
                <a:avLst/>
                <a:gdLst/>
                <a:ahLst/>
                <a:cxnLst/>
                <a:rect l="0" t="0" r="0" b="0"/>
                <a:pathLst>
                  <a:path w="258" h="231">
                    <a:moveTo>
                      <a:pt x="257" y="208"/>
                    </a:moveTo>
                    <a:lnTo>
                      <a:pt x="67" y="230"/>
                    </a:lnTo>
                    <a:lnTo>
                      <a:pt x="0" y="145"/>
                    </a:lnTo>
                    <a:lnTo>
                      <a:pt x="67" y="20"/>
                    </a:lnTo>
                    <a:lnTo>
                      <a:pt x="240" y="0"/>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grpSp>
        <p:cxnSp>
          <p:nvCxnSpPr>
            <p:cNvPr id="175" name="Gerade Verbindung 174"/>
            <p:cNvCxnSpPr>
              <a:cxnSpLocks noChangeAspect="1"/>
            </p:cNvCxnSpPr>
            <p:nvPr/>
          </p:nvCxnSpPr>
          <p:spPr>
            <a:xfrm flipH="1">
              <a:off x="6459770" y="4089333"/>
              <a:ext cx="50147" cy="577554"/>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97" name="Gerade Verbindung 196"/>
            <p:cNvCxnSpPr>
              <a:cxnSpLocks noChangeAspect="1"/>
            </p:cNvCxnSpPr>
            <p:nvPr/>
          </p:nvCxnSpPr>
          <p:spPr>
            <a:xfrm flipH="1">
              <a:off x="6937108" y="4404057"/>
              <a:ext cx="60211" cy="185003"/>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0" name="Gerade Verbindung 199"/>
            <p:cNvCxnSpPr>
              <a:cxnSpLocks noChangeAspect="1"/>
            </p:cNvCxnSpPr>
            <p:nvPr/>
          </p:nvCxnSpPr>
          <p:spPr>
            <a:xfrm>
              <a:off x="6583310" y="4080786"/>
              <a:ext cx="105461" cy="180437"/>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8" name="Gerade Verbindung 227"/>
            <p:cNvCxnSpPr>
              <a:cxnSpLocks noChangeAspect="1"/>
            </p:cNvCxnSpPr>
            <p:nvPr/>
          </p:nvCxnSpPr>
          <p:spPr>
            <a:xfrm flipH="1">
              <a:off x="8118412" y="3748057"/>
              <a:ext cx="33575" cy="188071"/>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sp>
          <p:nvSpPr>
            <p:cNvPr id="230" name="Pfeil nach links und rechts 229"/>
            <p:cNvSpPr/>
            <p:nvPr/>
          </p:nvSpPr>
          <p:spPr>
            <a:xfrm>
              <a:off x="6880553" y="3703757"/>
              <a:ext cx="266871" cy="154563"/>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231" name="Pfeil nach links und rechts 230"/>
            <p:cNvSpPr/>
            <p:nvPr/>
          </p:nvSpPr>
          <p:spPr>
            <a:xfrm>
              <a:off x="7890626" y="2834256"/>
              <a:ext cx="261361" cy="160282"/>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232" name="Pfeil nach links und rechts 231"/>
            <p:cNvSpPr/>
            <p:nvPr/>
          </p:nvSpPr>
          <p:spPr>
            <a:xfrm rot="16637802">
              <a:off x="6357968" y="4262312"/>
              <a:ext cx="279978" cy="172718"/>
            </a:xfrm>
            <a:prstGeom prst="leftRightArrow">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233" name="Pfeil nach links und rechts 232"/>
            <p:cNvSpPr/>
            <p:nvPr/>
          </p:nvSpPr>
          <p:spPr>
            <a:xfrm rot="14592840">
              <a:off x="6492464" y="4087715"/>
              <a:ext cx="297204" cy="154283"/>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234" name="Pfeil nach links und rechts 233"/>
            <p:cNvSpPr/>
            <p:nvPr/>
          </p:nvSpPr>
          <p:spPr>
            <a:xfrm rot="17513078">
              <a:off x="6877041" y="4456049"/>
              <a:ext cx="169366" cy="92333"/>
            </a:xfrm>
            <a:prstGeom prst="lef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236" name="Pfeil nach links und rechts 235"/>
            <p:cNvSpPr/>
            <p:nvPr/>
          </p:nvSpPr>
          <p:spPr>
            <a:xfrm rot="6014458">
              <a:off x="7991793" y="3736109"/>
              <a:ext cx="258977" cy="149934"/>
            </a:xfrm>
            <a:prstGeom prst="leftRightArrow">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237" name="Pfeil nach links und rechts 236"/>
            <p:cNvSpPr/>
            <p:nvPr/>
          </p:nvSpPr>
          <p:spPr>
            <a:xfrm rot="6014458">
              <a:off x="8050346" y="4062410"/>
              <a:ext cx="263567" cy="136579"/>
            </a:xfrm>
            <a:prstGeom prst="lef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238" name="Pfeil nach links und rechts 237"/>
            <p:cNvSpPr/>
            <p:nvPr/>
          </p:nvSpPr>
          <p:spPr>
            <a:xfrm rot="6014458">
              <a:off x="7853251" y="4298109"/>
              <a:ext cx="283472" cy="143547"/>
            </a:xfrm>
            <a:prstGeom prst="lef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239" name="Pfeil nach links und rechts 238"/>
            <p:cNvSpPr/>
            <p:nvPr/>
          </p:nvSpPr>
          <p:spPr>
            <a:xfrm rot="5683661">
              <a:off x="6654504" y="4460841"/>
              <a:ext cx="169366" cy="92333"/>
            </a:xfrm>
            <a:prstGeom prst="lef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240" name="Pfeil nach links und rechts 239"/>
            <p:cNvSpPr/>
            <p:nvPr/>
          </p:nvSpPr>
          <p:spPr>
            <a:xfrm>
              <a:off x="6423376" y="4648622"/>
              <a:ext cx="277806" cy="149219"/>
            </a:xfrm>
            <a:prstGeom prst="leftRightArrow">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241" name="Pfeil nach links und rechts 240"/>
            <p:cNvSpPr/>
            <p:nvPr/>
          </p:nvSpPr>
          <p:spPr>
            <a:xfrm rot="6347083">
              <a:off x="6227901" y="4779326"/>
              <a:ext cx="287433" cy="154564"/>
            </a:xfrm>
            <a:prstGeom prst="leftRightArrow">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242" name="Pfeil nach links und rechts 241"/>
            <p:cNvSpPr/>
            <p:nvPr/>
          </p:nvSpPr>
          <p:spPr>
            <a:xfrm rot="6347083">
              <a:off x="6161465" y="5018595"/>
              <a:ext cx="257494" cy="159295"/>
            </a:xfrm>
            <a:prstGeom prst="leftRightArrow">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243" name="Pfeil nach links und rechts 242"/>
            <p:cNvSpPr/>
            <p:nvPr/>
          </p:nvSpPr>
          <p:spPr>
            <a:xfrm rot="6825114">
              <a:off x="5870761" y="5719598"/>
              <a:ext cx="289402" cy="158915"/>
            </a:xfrm>
            <a:prstGeom prst="leftRightArrow">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247" name="Pfeil nach links und rechts 246"/>
            <p:cNvSpPr/>
            <p:nvPr/>
          </p:nvSpPr>
          <p:spPr>
            <a:xfrm>
              <a:off x="5242538" y="5936687"/>
              <a:ext cx="306935" cy="130106"/>
            </a:xfrm>
            <a:prstGeom prst="leftRightArrow">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29" name="Pfeil nach links und rechts 151"/>
            <p:cNvSpPr/>
            <p:nvPr/>
          </p:nvSpPr>
          <p:spPr>
            <a:xfrm rot="19637112">
              <a:off x="6742059" y="4053970"/>
              <a:ext cx="291206" cy="171427"/>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225" name="Pfeil nach links und rechts 151"/>
            <p:cNvSpPr/>
            <p:nvPr/>
          </p:nvSpPr>
          <p:spPr>
            <a:xfrm rot="19637112">
              <a:off x="6933513" y="4248047"/>
              <a:ext cx="262645" cy="157748"/>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263" name="Pfeil nach links und rechts 248"/>
            <p:cNvSpPr/>
            <p:nvPr/>
          </p:nvSpPr>
          <p:spPr>
            <a:xfrm rot="4194626">
              <a:off x="6825600" y="5145257"/>
              <a:ext cx="274906" cy="173436"/>
            </a:xfrm>
            <a:prstGeom prst="lef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172" name="Pfeil nach links und rechts 159"/>
            <p:cNvSpPr/>
            <p:nvPr/>
          </p:nvSpPr>
          <p:spPr>
            <a:xfrm rot="7756492">
              <a:off x="6413715" y="5095556"/>
              <a:ext cx="274467" cy="176628"/>
            </a:xfrm>
            <a:prstGeom prst="leftRightArrow">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271" name="Pfeil nach links und rechts 145"/>
            <p:cNvSpPr/>
            <p:nvPr/>
          </p:nvSpPr>
          <p:spPr>
            <a:xfrm>
              <a:off x="5226868" y="6067536"/>
              <a:ext cx="322610" cy="133960"/>
            </a:xfrm>
            <a:prstGeom prst="leftRightArrow">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cxnSp>
          <p:nvCxnSpPr>
            <p:cNvPr id="278" name="Gerade Verbindung 277"/>
            <p:cNvCxnSpPr>
              <a:cxnSpLocks/>
            </p:cNvCxnSpPr>
            <p:nvPr/>
          </p:nvCxnSpPr>
          <p:spPr>
            <a:xfrm>
              <a:off x="7253680" y="4333366"/>
              <a:ext cx="491436" cy="67207"/>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sp>
          <p:nvSpPr>
            <p:cNvPr id="279" name="Pfeil nach links und rechts 278"/>
            <p:cNvSpPr/>
            <p:nvPr/>
          </p:nvSpPr>
          <p:spPr>
            <a:xfrm rot="549519">
              <a:off x="7437166" y="4298458"/>
              <a:ext cx="263904" cy="147634"/>
            </a:xfrm>
            <a:prstGeom prst="lef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grpSp>
      <p:sp>
        <p:nvSpPr>
          <p:cNvPr id="93" name="Rectangle 5"/>
          <p:cNvSpPr>
            <a:spLocks noChangeArrowheads="1"/>
          </p:cNvSpPr>
          <p:nvPr/>
        </p:nvSpPr>
        <p:spPr bwMode="gray">
          <a:xfrm>
            <a:off x="1032918" y="2921291"/>
            <a:ext cx="2170833" cy="210634"/>
          </a:xfrm>
          <a:prstGeom prst="rect">
            <a:avLst/>
          </a:prstGeom>
          <a:noFill/>
          <a:ln w="9525">
            <a:noFill/>
            <a:miter lim="800000"/>
            <a:headEnd/>
            <a:tailEnd/>
          </a:ln>
        </p:spPr>
        <p:txBody>
          <a:bodyPr wrap="none" lIns="0" tIns="0" rIns="0" bIns="0" anchor="ctr">
            <a:spAutoFit/>
          </a:bodyPr>
          <a:lstStyle/>
          <a:p>
            <a:pPr defTabSz="762000" eaLnBrk="0" hangingPunct="0"/>
            <a:r>
              <a:rPr lang="en-GB" sz="1000" b="0" dirty="0">
                <a:latin typeface="Segoe UI" panose="020B0502040204020203" pitchFamily="34" charset="0"/>
                <a:cs typeface="Arial" panose="020B0604020202020204" pitchFamily="34" charset="0"/>
              </a:rPr>
              <a:t>GOT </a:t>
            </a:r>
            <a:r>
              <a:rPr lang="en-GB" sz="1000" dirty="0">
                <a:latin typeface="Segoe UI" panose="020B0502040204020203" pitchFamily="34" charset="0"/>
                <a:cs typeface="Arial" panose="020B0604020202020204" pitchFamily="34" charset="0"/>
              </a:rPr>
              <a:t>21</a:t>
            </a:r>
            <a:r>
              <a:rPr lang="en-GB" sz="1000" b="0" dirty="0">
                <a:latin typeface="Segoe UI" panose="020B0502040204020203" pitchFamily="34" charset="0"/>
                <a:cs typeface="Arial" panose="020B0604020202020204" pitchFamily="34" charset="0"/>
              </a:rPr>
              <a:t>:00 D-1 GCT H-60min D</a:t>
            </a:r>
          </a:p>
        </p:txBody>
      </p:sp>
      <p:sp>
        <p:nvSpPr>
          <p:cNvPr id="94" name="Pfeil nach links und rechts 93"/>
          <p:cNvSpPr/>
          <p:nvPr/>
        </p:nvSpPr>
        <p:spPr>
          <a:xfrm>
            <a:off x="769728" y="2963189"/>
            <a:ext cx="219452" cy="137860"/>
          </a:xfrm>
          <a:prstGeom prst="leftRightArrow">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solidFill>
                <a:schemeClr val="tx1"/>
              </a:solidFill>
            </a:endParaRPr>
          </a:p>
        </p:txBody>
      </p:sp>
    </p:spTree>
    <p:extLst>
      <p:ext uri="{BB962C8B-B14F-4D97-AF65-F5344CB8AC3E}">
        <p14:creationId xmlns:p14="http://schemas.microsoft.com/office/powerpoint/2010/main" val="365419577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err="1"/>
              <a:t>Fallback</a:t>
            </a:r>
            <a:endParaRPr lang="de-DE" dirty="0"/>
          </a:p>
        </p:txBody>
      </p:sp>
      <p:sp>
        <p:nvSpPr>
          <p:cNvPr id="3" name="Foliennummernplatzhalter 2"/>
          <p:cNvSpPr>
            <a:spLocks noGrp="1"/>
          </p:cNvSpPr>
          <p:nvPr>
            <p:ph type="sldNum" sz="quarter" idx="11"/>
          </p:nvPr>
        </p:nvSpPr>
        <p:spPr/>
        <p:txBody>
          <a:bodyPr/>
          <a:lstStyle/>
          <a:p>
            <a:pPr>
              <a:defRPr/>
            </a:pPr>
            <a:fld id="{D383EB99-40B2-4176-B4FA-CDBAA950DF99}" type="slidenum">
              <a:rPr lang="en-US" altLang="en-US" smtClean="0"/>
              <a:pPr>
                <a:defRPr/>
              </a:pPr>
              <a:t>55</a:t>
            </a:fld>
            <a:endParaRPr lang="en-US" altLang="en-US" dirty="0"/>
          </a:p>
        </p:txBody>
      </p:sp>
      <p:sp>
        <p:nvSpPr>
          <p:cNvPr id="4" name="Textplatzhalter 3"/>
          <p:cNvSpPr>
            <a:spLocks noGrp="1"/>
          </p:cNvSpPr>
          <p:nvPr>
            <p:ph type="body" sz="quarter" idx="13"/>
          </p:nvPr>
        </p:nvSpPr>
        <p:spPr/>
        <p:txBody>
          <a:bodyPr/>
          <a:lstStyle/>
          <a:p>
            <a:r>
              <a:rPr lang="en-US" dirty="0" smtClean="0"/>
              <a:t>In case of failure of the XBID solution the intraday market trade would still remain possible internally within each bidding zone, provided local trading is offered by the NEMOs.</a:t>
            </a:r>
          </a:p>
          <a:p>
            <a:r>
              <a:rPr lang="en-US" dirty="0" smtClean="0"/>
              <a:t>Sufficient measures have been taken to achieve a high XBID solution availability</a:t>
            </a:r>
          </a:p>
          <a:p>
            <a:r>
              <a:rPr lang="en-US" dirty="0" smtClean="0"/>
              <a:t>There </a:t>
            </a:r>
            <a:r>
              <a:rPr lang="en-US" dirty="0"/>
              <a:t>will be no fallback option for any of the borders that participate in the first </a:t>
            </a:r>
            <a:r>
              <a:rPr lang="en-US" dirty="0" err="1"/>
              <a:t>go-live</a:t>
            </a:r>
            <a:r>
              <a:rPr lang="en-US" dirty="0"/>
              <a:t> of XBID. </a:t>
            </a:r>
          </a:p>
          <a:p>
            <a:pPr marL="0" indent="0">
              <a:buNone/>
            </a:pPr>
            <a:endParaRPr lang="de-DE" dirty="0"/>
          </a:p>
        </p:txBody>
      </p:sp>
    </p:spTree>
    <p:extLst>
      <p:ext uri="{BB962C8B-B14F-4D97-AF65-F5344CB8AC3E}">
        <p14:creationId xmlns:p14="http://schemas.microsoft.com/office/powerpoint/2010/main" val="224738827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8" name="Group 4"/>
          <p:cNvGrpSpPr/>
          <p:nvPr/>
        </p:nvGrpSpPr>
        <p:grpSpPr>
          <a:xfrm>
            <a:off x="5218659" y="1860245"/>
            <a:ext cx="3579501" cy="4314154"/>
            <a:chOff x="2860933" y="1700213"/>
            <a:chExt cx="3675187" cy="4429479"/>
          </a:xfrm>
          <a:solidFill>
            <a:schemeClr val="accent3"/>
          </a:solidFill>
        </p:grpSpPr>
        <p:sp>
          <p:nvSpPr>
            <p:cNvPr id="109" name="ee4p_AL_1_15912"/>
            <p:cNvSpPr>
              <a:spLocks noChangeAspect="1"/>
            </p:cNvSpPr>
            <p:nvPr>
              <p:custDataLst>
                <p:tags r:id="rId2"/>
              </p:custDataLst>
            </p:nvPr>
          </p:nvSpPr>
          <p:spPr>
            <a:xfrm>
              <a:off x="5461805" y="5339950"/>
              <a:ext cx="153439" cy="312738"/>
            </a:xfrm>
            <a:custGeom>
              <a:avLst/>
              <a:gdLst/>
              <a:ahLst/>
              <a:cxnLst/>
              <a:rect l="0" t="0" r="0" b="0"/>
              <a:pathLst>
                <a:path w="38706" h="78890">
                  <a:moveTo>
                    <a:pt x="17320" y="2687"/>
                  </a:moveTo>
                  <a:lnTo>
                    <a:pt x="18195" y="3291"/>
                  </a:lnTo>
                  <a:lnTo>
                    <a:pt x="20013" y="5925"/>
                  </a:lnTo>
                  <a:lnTo>
                    <a:pt x="21225" y="8240"/>
                  </a:lnTo>
                  <a:lnTo>
                    <a:pt x="23606" y="9044"/>
                  </a:lnTo>
                  <a:lnTo>
                    <a:pt x="24935" y="9945"/>
                  </a:lnTo>
                  <a:lnTo>
                    <a:pt x="26640" y="11317"/>
                  </a:lnTo>
                  <a:lnTo>
                    <a:pt x="27467" y="12697"/>
                  </a:lnTo>
                  <a:lnTo>
                    <a:pt x="28629" y="16906"/>
                  </a:lnTo>
                  <a:lnTo>
                    <a:pt x="28763" y="19445"/>
                  </a:lnTo>
                  <a:lnTo>
                    <a:pt x="28426" y="20605"/>
                  </a:lnTo>
                  <a:lnTo>
                    <a:pt x="28137" y="20905"/>
                  </a:lnTo>
                  <a:lnTo>
                    <a:pt x="27077" y="25035"/>
                  </a:lnTo>
                  <a:lnTo>
                    <a:pt x="27330" y="27137"/>
                  </a:lnTo>
                  <a:lnTo>
                    <a:pt x="27321" y="28520"/>
                  </a:lnTo>
                  <a:lnTo>
                    <a:pt x="26423" y="29066"/>
                  </a:lnTo>
                  <a:lnTo>
                    <a:pt x="25827" y="29934"/>
                  </a:lnTo>
                  <a:lnTo>
                    <a:pt x="26794" y="33365"/>
                  </a:lnTo>
                  <a:lnTo>
                    <a:pt x="26675" y="34825"/>
                  </a:lnTo>
                  <a:lnTo>
                    <a:pt x="26718" y="36499"/>
                  </a:lnTo>
                  <a:lnTo>
                    <a:pt x="28463" y="40315"/>
                  </a:lnTo>
                  <a:lnTo>
                    <a:pt x="29493" y="41494"/>
                  </a:lnTo>
                  <a:lnTo>
                    <a:pt x="30413" y="42057"/>
                  </a:lnTo>
                  <a:lnTo>
                    <a:pt x="31590" y="45563"/>
                  </a:lnTo>
                  <a:lnTo>
                    <a:pt x="32287" y="46170"/>
                  </a:lnTo>
                  <a:lnTo>
                    <a:pt x="35148" y="45838"/>
                  </a:lnTo>
                  <a:lnTo>
                    <a:pt x="36548" y="46227"/>
                  </a:lnTo>
                  <a:lnTo>
                    <a:pt x="37103" y="47057"/>
                  </a:lnTo>
                  <a:lnTo>
                    <a:pt x="37228" y="47625"/>
                  </a:lnTo>
                  <a:lnTo>
                    <a:pt x="37040" y="49585"/>
                  </a:lnTo>
                  <a:lnTo>
                    <a:pt x="37751" y="51094"/>
                  </a:lnTo>
                  <a:lnTo>
                    <a:pt x="38705" y="52646"/>
                  </a:lnTo>
                  <a:lnTo>
                    <a:pt x="38701" y="53594"/>
                  </a:lnTo>
                  <a:lnTo>
                    <a:pt x="38061" y="55143"/>
                  </a:lnTo>
                  <a:lnTo>
                    <a:pt x="36917" y="56950"/>
                  </a:lnTo>
                  <a:lnTo>
                    <a:pt x="35401" y="57643"/>
                  </a:lnTo>
                  <a:lnTo>
                    <a:pt x="33730" y="58231"/>
                  </a:lnTo>
                  <a:lnTo>
                    <a:pt x="32933" y="59633"/>
                  </a:lnTo>
                  <a:lnTo>
                    <a:pt x="32527" y="61123"/>
                  </a:lnTo>
                  <a:lnTo>
                    <a:pt x="31780" y="62228"/>
                  </a:lnTo>
                  <a:lnTo>
                    <a:pt x="31318" y="63438"/>
                  </a:lnTo>
                  <a:lnTo>
                    <a:pt x="30610" y="65909"/>
                  </a:lnTo>
                  <a:lnTo>
                    <a:pt x="30443" y="66807"/>
                  </a:lnTo>
                  <a:lnTo>
                    <a:pt x="29312" y="67713"/>
                  </a:lnTo>
                  <a:lnTo>
                    <a:pt x="27561" y="68082"/>
                  </a:lnTo>
                  <a:lnTo>
                    <a:pt x="25990" y="68159"/>
                  </a:lnTo>
                  <a:lnTo>
                    <a:pt x="24928" y="68579"/>
                  </a:lnTo>
                  <a:lnTo>
                    <a:pt x="24391" y="69421"/>
                  </a:lnTo>
                  <a:lnTo>
                    <a:pt x="23391" y="70102"/>
                  </a:lnTo>
                  <a:lnTo>
                    <a:pt x="22786" y="70405"/>
                  </a:lnTo>
                  <a:lnTo>
                    <a:pt x="22790" y="71152"/>
                  </a:lnTo>
                  <a:lnTo>
                    <a:pt x="23518" y="72719"/>
                  </a:lnTo>
                  <a:lnTo>
                    <a:pt x="24345" y="73991"/>
                  </a:lnTo>
                  <a:lnTo>
                    <a:pt x="24362" y="75011"/>
                  </a:lnTo>
                  <a:lnTo>
                    <a:pt x="23956" y="75294"/>
                  </a:lnTo>
                  <a:lnTo>
                    <a:pt x="22676" y="75166"/>
                  </a:lnTo>
                  <a:lnTo>
                    <a:pt x="22404" y="75542"/>
                  </a:lnTo>
                  <a:lnTo>
                    <a:pt x="22265" y="76677"/>
                  </a:lnTo>
                  <a:lnTo>
                    <a:pt x="21922" y="77650"/>
                  </a:lnTo>
                  <a:lnTo>
                    <a:pt x="21395" y="78243"/>
                  </a:lnTo>
                  <a:lnTo>
                    <a:pt x="20480" y="78889"/>
                  </a:lnTo>
                  <a:lnTo>
                    <a:pt x="18804" y="78679"/>
                  </a:lnTo>
                  <a:lnTo>
                    <a:pt x="17228" y="77704"/>
                  </a:lnTo>
                  <a:lnTo>
                    <a:pt x="16405" y="77403"/>
                  </a:lnTo>
                  <a:lnTo>
                    <a:pt x="15934" y="77436"/>
                  </a:lnTo>
                  <a:lnTo>
                    <a:pt x="15809" y="75052"/>
                  </a:lnTo>
                  <a:lnTo>
                    <a:pt x="15129" y="73197"/>
                  </a:lnTo>
                  <a:lnTo>
                    <a:pt x="12630" y="68733"/>
                  </a:lnTo>
                  <a:lnTo>
                    <a:pt x="4509" y="64389"/>
                  </a:lnTo>
                  <a:lnTo>
                    <a:pt x="2598" y="62432"/>
                  </a:lnTo>
                  <a:lnTo>
                    <a:pt x="1758" y="60789"/>
                  </a:lnTo>
                  <a:lnTo>
                    <a:pt x="920" y="59236"/>
                  </a:lnTo>
                  <a:lnTo>
                    <a:pt x="1723" y="59192"/>
                  </a:lnTo>
                  <a:lnTo>
                    <a:pt x="2518" y="59586"/>
                  </a:lnTo>
                  <a:lnTo>
                    <a:pt x="3535" y="60057"/>
                  </a:lnTo>
                  <a:lnTo>
                    <a:pt x="3948" y="59280"/>
                  </a:lnTo>
                  <a:lnTo>
                    <a:pt x="3507" y="57582"/>
                  </a:lnTo>
                  <a:lnTo>
                    <a:pt x="1414" y="53604"/>
                  </a:lnTo>
                  <a:lnTo>
                    <a:pt x="1257" y="52510"/>
                  </a:lnTo>
                  <a:lnTo>
                    <a:pt x="2283" y="49180"/>
                  </a:lnTo>
                  <a:lnTo>
                    <a:pt x="3993" y="45434"/>
                  </a:lnTo>
                  <a:lnTo>
                    <a:pt x="3879" y="40888"/>
                  </a:lnTo>
                  <a:lnTo>
                    <a:pt x="4410" y="37455"/>
                  </a:lnTo>
                  <a:lnTo>
                    <a:pt x="3820" y="35223"/>
                  </a:lnTo>
                  <a:lnTo>
                    <a:pt x="3537" y="32484"/>
                  </a:lnTo>
                  <a:lnTo>
                    <a:pt x="4792" y="28839"/>
                  </a:lnTo>
                  <a:lnTo>
                    <a:pt x="5863" y="27937"/>
                  </a:lnTo>
                  <a:lnTo>
                    <a:pt x="6524" y="26783"/>
                  </a:lnTo>
                  <a:lnTo>
                    <a:pt x="6565" y="22889"/>
                  </a:lnTo>
                  <a:lnTo>
                    <a:pt x="4148" y="21070"/>
                  </a:lnTo>
                  <a:lnTo>
                    <a:pt x="1365" y="20727"/>
                  </a:lnTo>
                  <a:lnTo>
                    <a:pt x="1434" y="19407"/>
                  </a:lnTo>
                  <a:lnTo>
                    <a:pt x="1780" y="17313"/>
                  </a:lnTo>
                  <a:lnTo>
                    <a:pt x="1581" y="16615"/>
                  </a:lnTo>
                  <a:lnTo>
                    <a:pt x="1786" y="15418"/>
                  </a:lnTo>
                  <a:lnTo>
                    <a:pt x="1110" y="13819"/>
                  </a:lnTo>
                  <a:lnTo>
                    <a:pt x="0" y="12669"/>
                  </a:lnTo>
                  <a:lnTo>
                    <a:pt x="1069" y="10628"/>
                  </a:lnTo>
                  <a:lnTo>
                    <a:pt x="2630" y="8162"/>
                  </a:lnTo>
                  <a:lnTo>
                    <a:pt x="4079" y="6205"/>
                  </a:lnTo>
                  <a:lnTo>
                    <a:pt x="5835" y="4163"/>
                  </a:lnTo>
                  <a:lnTo>
                    <a:pt x="7005" y="2203"/>
                  </a:lnTo>
                  <a:lnTo>
                    <a:pt x="8266" y="517"/>
                  </a:lnTo>
                  <a:lnTo>
                    <a:pt x="9348" y="0"/>
                  </a:lnTo>
                  <a:lnTo>
                    <a:pt x="9888" y="358"/>
                  </a:lnTo>
                  <a:lnTo>
                    <a:pt x="10173" y="1095"/>
                  </a:lnTo>
                  <a:lnTo>
                    <a:pt x="10108" y="3278"/>
                  </a:lnTo>
                  <a:lnTo>
                    <a:pt x="10477" y="4030"/>
                  </a:lnTo>
                  <a:lnTo>
                    <a:pt x="11225" y="4584"/>
                  </a:lnTo>
                  <a:lnTo>
                    <a:pt x="12805" y="4313"/>
                  </a:lnTo>
                  <a:lnTo>
                    <a:pt x="14559" y="3770"/>
                  </a:lnTo>
                  <a:lnTo>
                    <a:pt x="16917" y="2617"/>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156" name="ee4p_AD_1_15912"/>
            <p:cNvSpPr>
              <a:spLocks noChangeAspect="1"/>
            </p:cNvSpPr>
            <p:nvPr>
              <p:custDataLst>
                <p:tags r:id="rId3"/>
              </p:custDataLst>
            </p:nvPr>
          </p:nvSpPr>
          <p:spPr>
            <a:xfrm>
              <a:off x="3895732" y="5340501"/>
              <a:ext cx="28527" cy="22033"/>
            </a:xfrm>
            <a:custGeom>
              <a:avLst/>
              <a:gdLst/>
              <a:ahLst/>
              <a:cxnLst/>
              <a:rect l="0" t="0" r="0" b="0"/>
              <a:pathLst>
                <a:path w="7196" h="5558">
                  <a:moveTo>
                    <a:pt x="6440" y="3721"/>
                  </a:moveTo>
                  <a:lnTo>
                    <a:pt x="5830" y="3898"/>
                  </a:lnTo>
                  <a:lnTo>
                    <a:pt x="3794" y="4984"/>
                  </a:lnTo>
                  <a:lnTo>
                    <a:pt x="2637" y="5364"/>
                  </a:lnTo>
                  <a:lnTo>
                    <a:pt x="1579" y="5557"/>
                  </a:lnTo>
                  <a:lnTo>
                    <a:pt x="752" y="5477"/>
                  </a:lnTo>
                  <a:lnTo>
                    <a:pt x="294" y="4841"/>
                  </a:lnTo>
                  <a:lnTo>
                    <a:pt x="342" y="3867"/>
                  </a:lnTo>
                  <a:lnTo>
                    <a:pt x="158" y="2988"/>
                  </a:lnTo>
                  <a:lnTo>
                    <a:pt x="0" y="2519"/>
                  </a:lnTo>
                  <a:lnTo>
                    <a:pt x="298" y="1250"/>
                  </a:lnTo>
                  <a:lnTo>
                    <a:pt x="974" y="562"/>
                  </a:lnTo>
                  <a:lnTo>
                    <a:pt x="1914" y="0"/>
                  </a:lnTo>
                  <a:lnTo>
                    <a:pt x="3391" y="206"/>
                  </a:lnTo>
                  <a:lnTo>
                    <a:pt x="6524" y="1023"/>
                  </a:lnTo>
                  <a:lnTo>
                    <a:pt x="7178" y="1784"/>
                  </a:lnTo>
                  <a:lnTo>
                    <a:pt x="7195" y="2296"/>
                  </a:lnTo>
                  <a:lnTo>
                    <a:pt x="6614" y="3126"/>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157" name="ee4p_AT_1_15912"/>
            <p:cNvSpPr>
              <a:spLocks noChangeAspect="1"/>
            </p:cNvSpPr>
            <p:nvPr>
              <p:custDataLst>
                <p:tags r:id="rId4"/>
              </p:custDataLst>
            </p:nvPr>
          </p:nvSpPr>
          <p:spPr>
            <a:xfrm>
              <a:off x="4606562" y="4645247"/>
              <a:ext cx="668246" cy="290051"/>
            </a:xfrm>
            <a:custGeom>
              <a:avLst/>
              <a:gdLst/>
              <a:ahLst/>
              <a:cxnLst/>
              <a:rect l="0" t="0" r="0" b="0"/>
              <a:pathLst>
                <a:path w="168569" h="73167">
                  <a:moveTo>
                    <a:pt x="164274" y="11453"/>
                  </a:moveTo>
                  <a:lnTo>
                    <a:pt x="164178" y="11744"/>
                  </a:lnTo>
                  <a:lnTo>
                    <a:pt x="164057" y="12813"/>
                  </a:lnTo>
                  <a:lnTo>
                    <a:pt x="163198" y="14159"/>
                  </a:lnTo>
                  <a:lnTo>
                    <a:pt x="162274" y="15920"/>
                  </a:lnTo>
                  <a:lnTo>
                    <a:pt x="162334" y="17465"/>
                  </a:lnTo>
                  <a:lnTo>
                    <a:pt x="164705" y="22810"/>
                  </a:lnTo>
                  <a:lnTo>
                    <a:pt x="166811" y="26055"/>
                  </a:lnTo>
                  <a:lnTo>
                    <a:pt x="167210" y="27289"/>
                  </a:lnTo>
                  <a:lnTo>
                    <a:pt x="168568" y="28237"/>
                  </a:lnTo>
                  <a:lnTo>
                    <a:pt x="167279" y="29431"/>
                  </a:lnTo>
                  <a:lnTo>
                    <a:pt x="167029" y="31200"/>
                  </a:lnTo>
                  <a:lnTo>
                    <a:pt x="166193" y="31987"/>
                  </a:lnTo>
                  <a:lnTo>
                    <a:pt x="165975" y="32997"/>
                  </a:lnTo>
                  <a:lnTo>
                    <a:pt x="166325" y="33914"/>
                  </a:lnTo>
                  <a:lnTo>
                    <a:pt x="166318" y="35062"/>
                  </a:lnTo>
                  <a:lnTo>
                    <a:pt x="166783" y="36643"/>
                  </a:lnTo>
                  <a:lnTo>
                    <a:pt x="164722" y="36987"/>
                  </a:lnTo>
                  <a:lnTo>
                    <a:pt x="162274" y="36933"/>
                  </a:lnTo>
                  <a:lnTo>
                    <a:pt x="161397" y="37025"/>
                  </a:lnTo>
                  <a:lnTo>
                    <a:pt x="160576" y="37456"/>
                  </a:lnTo>
                  <a:lnTo>
                    <a:pt x="159728" y="37242"/>
                  </a:lnTo>
                  <a:lnTo>
                    <a:pt x="157515" y="35758"/>
                  </a:lnTo>
                  <a:lnTo>
                    <a:pt x="156264" y="35434"/>
                  </a:lnTo>
                  <a:lnTo>
                    <a:pt x="155381" y="35524"/>
                  </a:lnTo>
                  <a:lnTo>
                    <a:pt x="154720" y="36168"/>
                  </a:lnTo>
                  <a:lnTo>
                    <a:pt x="153582" y="36994"/>
                  </a:lnTo>
                  <a:lnTo>
                    <a:pt x="152513" y="37574"/>
                  </a:lnTo>
                  <a:lnTo>
                    <a:pt x="152753" y="38084"/>
                  </a:lnTo>
                  <a:lnTo>
                    <a:pt x="157344" y="39417"/>
                  </a:lnTo>
                  <a:lnTo>
                    <a:pt x="158158" y="41463"/>
                  </a:lnTo>
                  <a:lnTo>
                    <a:pt x="157275" y="43130"/>
                  </a:lnTo>
                  <a:lnTo>
                    <a:pt x="156975" y="43945"/>
                  </a:lnTo>
                  <a:lnTo>
                    <a:pt x="155899" y="44587"/>
                  </a:lnTo>
                  <a:lnTo>
                    <a:pt x="154580" y="45151"/>
                  </a:lnTo>
                  <a:lnTo>
                    <a:pt x="152991" y="45292"/>
                  </a:lnTo>
                  <a:lnTo>
                    <a:pt x="152803" y="46191"/>
                  </a:lnTo>
                  <a:lnTo>
                    <a:pt x="153427" y="48832"/>
                  </a:lnTo>
                  <a:lnTo>
                    <a:pt x="152922" y="49403"/>
                  </a:lnTo>
                  <a:lnTo>
                    <a:pt x="152416" y="50223"/>
                  </a:lnTo>
                  <a:lnTo>
                    <a:pt x="152891" y="52391"/>
                  </a:lnTo>
                  <a:lnTo>
                    <a:pt x="153874" y="52545"/>
                  </a:lnTo>
                  <a:lnTo>
                    <a:pt x="154092" y="53041"/>
                  </a:lnTo>
                  <a:lnTo>
                    <a:pt x="153917" y="53918"/>
                  </a:lnTo>
                  <a:lnTo>
                    <a:pt x="153744" y="54851"/>
                  </a:lnTo>
                  <a:lnTo>
                    <a:pt x="153397" y="55839"/>
                  </a:lnTo>
                  <a:lnTo>
                    <a:pt x="153224" y="56277"/>
                  </a:lnTo>
                  <a:lnTo>
                    <a:pt x="152572" y="56551"/>
                  </a:lnTo>
                  <a:lnTo>
                    <a:pt x="150535" y="56405"/>
                  </a:lnTo>
                  <a:lnTo>
                    <a:pt x="148782" y="57250"/>
                  </a:lnTo>
                  <a:lnTo>
                    <a:pt x="145256" y="60279"/>
                  </a:lnTo>
                  <a:lnTo>
                    <a:pt x="144021" y="60793"/>
                  </a:lnTo>
                  <a:lnTo>
                    <a:pt x="142686" y="62004"/>
                  </a:lnTo>
                  <a:lnTo>
                    <a:pt x="142766" y="64663"/>
                  </a:lnTo>
                  <a:lnTo>
                    <a:pt x="142585" y="64903"/>
                  </a:lnTo>
                  <a:lnTo>
                    <a:pt x="142261" y="65448"/>
                  </a:lnTo>
                  <a:lnTo>
                    <a:pt x="138043" y="64512"/>
                  </a:lnTo>
                  <a:lnTo>
                    <a:pt x="137896" y="64527"/>
                  </a:lnTo>
                  <a:lnTo>
                    <a:pt x="135074" y="64869"/>
                  </a:lnTo>
                  <a:lnTo>
                    <a:pt x="133144" y="66087"/>
                  </a:lnTo>
                  <a:lnTo>
                    <a:pt x="130798" y="66782"/>
                  </a:lnTo>
                  <a:lnTo>
                    <a:pt x="125884" y="66412"/>
                  </a:lnTo>
                  <a:lnTo>
                    <a:pt x="121101" y="66884"/>
                  </a:lnTo>
                  <a:lnTo>
                    <a:pt x="119967" y="67238"/>
                  </a:lnTo>
                  <a:lnTo>
                    <a:pt x="118726" y="67442"/>
                  </a:lnTo>
                  <a:lnTo>
                    <a:pt x="117562" y="68149"/>
                  </a:lnTo>
                  <a:lnTo>
                    <a:pt x="116897" y="69146"/>
                  </a:lnTo>
                  <a:lnTo>
                    <a:pt x="115707" y="70408"/>
                  </a:lnTo>
                  <a:lnTo>
                    <a:pt x="114014" y="71399"/>
                  </a:lnTo>
                  <a:lnTo>
                    <a:pt x="112174" y="72157"/>
                  </a:lnTo>
                  <a:lnTo>
                    <a:pt x="111736" y="72799"/>
                  </a:lnTo>
                  <a:lnTo>
                    <a:pt x="111131" y="73166"/>
                  </a:lnTo>
                  <a:lnTo>
                    <a:pt x="110107" y="72686"/>
                  </a:lnTo>
                  <a:lnTo>
                    <a:pt x="109276" y="72711"/>
                  </a:lnTo>
                  <a:lnTo>
                    <a:pt x="108259" y="72384"/>
                  </a:lnTo>
                  <a:lnTo>
                    <a:pt x="104884" y="72029"/>
                  </a:lnTo>
                  <a:lnTo>
                    <a:pt x="101174" y="71441"/>
                  </a:lnTo>
                  <a:lnTo>
                    <a:pt x="99408" y="70878"/>
                  </a:lnTo>
                  <a:lnTo>
                    <a:pt x="97399" y="70434"/>
                  </a:lnTo>
                  <a:lnTo>
                    <a:pt x="95244" y="70072"/>
                  </a:lnTo>
                  <a:lnTo>
                    <a:pt x="93312" y="69987"/>
                  </a:lnTo>
                  <a:lnTo>
                    <a:pt x="92340" y="69821"/>
                  </a:lnTo>
                  <a:lnTo>
                    <a:pt x="87697" y="68841"/>
                  </a:lnTo>
                  <a:lnTo>
                    <a:pt x="84635" y="68775"/>
                  </a:lnTo>
                  <a:lnTo>
                    <a:pt x="80593" y="68366"/>
                  </a:lnTo>
                  <a:lnTo>
                    <a:pt x="72562" y="66887"/>
                  </a:lnTo>
                  <a:lnTo>
                    <a:pt x="70223" y="66287"/>
                  </a:lnTo>
                  <a:lnTo>
                    <a:pt x="67986" y="66102"/>
                  </a:lnTo>
                  <a:lnTo>
                    <a:pt x="65345" y="65590"/>
                  </a:lnTo>
                  <a:lnTo>
                    <a:pt x="63335" y="64752"/>
                  </a:lnTo>
                  <a:lnTo>
                    <a:pt x="62048" y="63161"/>
                  </a:lnTo>
                  <a:lnTo>
                    <a:pt x="60675" y="61043"/>
                  </a:lnTo>
                  <a:lnTo>
                    <a:pt x="58157" y="58273"/>
                  </a:lnTo>
                  <a:lnTo>
                    <a:pt x="57641" y="56892"/>
                  </a:lnTo>
                  <a:lnTo>
                    <a:pt x="58409" y="55680"/>
                  </a:lnTo>
                  <a:lnTo>
                    <a:pt x="59200" y="54766"/>
                  </a:lnTo>
                  <a:lnTo>
                    <a:pt x="59109" y="54372"/>
                  </a:lnTo>
                  <a:lnTo>
                    <a:pt x="58496" y="54173"/>
                  </a:lnTo>
                  <a:lnTo>
                    <a:pt x="54076" y="55358"/>
                  </a:lnTo>
                  <a:lnTo>
                    <a:pt x="49789" y="56855"/>
                  </a:lnTo>
                  <a:lnTo>
                    <a:pt x="48103" y="56894"/>
                  </a:lnTo>
                  <a:lnTo>
                    <a:pt x="46468" y="56562"/>
                  </a:lnTo>
                  <a:lnTo>
                    <a:pt x="44302" y="56539"/>
                  </a:lnTo>
                  <a:lnTo>
                    <a:pt x="42216" y="56939"/>
                  </a:lnTo>
                  <a:lnTo>
                    <a:pt x="38042" y="57145"/>
                  </a:lnTo>
                  <a:lnTo>
                    <a:pt x="35598" y="58247"/>
                  </a:lnTo>
                  <a:lnTo>
                    <a:pt x="34041" y="60395"/>
                  </a:lnTo>
                  <a:lnTo>
                    <a:pt x="33192" y="62127"/>
                  </a:lnTo>
                  <a:lnTo>
                    <a:pt x="32488" y="62683"/>
                  </a:lnTo>
                  <a:lnTo>
                    <a:pt x="31031" y="62892"/>
                  </a:lnTo>
                  <a:lnTo>
                    <a:pt x="28854" y="62732"/>
                  </a:lnTo>
                  <a:lnTo>
                    <a:pt x="27325" y="62229"/>
                  </a:lnTo>
                  <a:lnTo>
                    <a:pt x="25766" y="60750"/>
                  </a:lnTo>
                  <a:lnTo>
                    <a:pt x="23345" y="60546"/>
                  </a:lnTo>
                  <a:lnTo>
                    <a:pt x="21126" y="60507"/>
                  </a:lnTo>
                  <a:lnTo>
                    <a:pt x="20538" y="60233"/>
                  </a:lnTo>
                  <a:lnTo>
                    <a:pt x="20577" y="59272"/>
                  </a:lnTo>
                  <a:lnTo>
                    <a:pt x="19700" y="57459"/>
                  </a:lnTo>
                  <a:lnTo>
                    <a:pt x="18251" y="56892"/>
                  </a:lnTo>
                  <a:lnTo>
                    <a:pt x="14501" y="60305"/>
                  </a:lnTo>
                  <a:lnTo>
                    <a:pt x="13477" y="60607"/>
                  </a:lnTo>
                  <a:lnTo>
                    <a:pt x="10456" y="59664"/>
                  </a:lnTo>
                  <a:lnTo>
                    <a:pt x="7821" y="58205"/>
                  </a:lnTo>
                  <a:lnTo>
                    <a:pt x="7532" y="57137"/>
                  </a:lnTo>
                  <a:lnTo>
                    <a:pt x="7104" y="56261"/>
                  </a:lnTo>
                  <a:lnTo>
                    <a:pt x="4887" y="55431"/>
                  </a:lnTo>
                  <a:lnTo>
                    <a:pt x="2121" y="54862"/>
                  </a:lnTo>
                  <a:lnTo>
                    <a:pt x="1244" y="54865"/>
                  </a:lnTo>
                  <a:lnTo>
                    <a:pt x="1585" y="54349"/>
                  </a:lnTo>
                  <a:lnTo>
                    <a:pt x="1913" y="53475"/>
                  </a:lnTo>
                  <a:lnTo>
                    <a:pt x="1706" y="52778"/>
                  </a:lnTo>
                  <a:lnTo>
                    <a:pt x="1058" y="52056"/>
                  </a:lnTo>
                  <a:lnTo>
                    <a:pt x="702" y="51284"/>
                  </a:lnTo>
                  <a:lnTo>
                    <a:pt x="598" y="50535"/>
                  </a:lnTo>
                  <a:lnTo>
                    <a:pt x="402" y="49924"/>
                  </a:lnTo>
                  <a:lnTo>
                    <a:pt x="283" y="49350"/>
                  </a:lnTo>
                  <a:lnTo>
                    <a:pt x="78" y="48899"/>
                  </a:lnTo>
                  <a:lnTo>
                    <a:pt x="1881" y="45509"/>
                  </a:lnTo>
                  <a:lnTo>
                    <a:pt x="2252" y="43399"/>
                  </a:lnTo>
                  <a:lnTo>
                    <a:pt x="672" y="42162"/>
                  </a:lnTo>
                  <a:lnTo>
                    <a:pt x="0" y="41794"/>
                  </a:lnTo>
                  <a:lnTo>
                    <a:pt x="551" y="41519"/>
                  </a:lnTo>
                  <a:lnTo>
                    <a:pt x="2799" y="41748"/>
                  </a:lnTo>
                  <a:lnTo>
                    <a:pt x="4226" y="41048"/>
                  </a:lnTo>
                  <a:lnTo>
                    <a:pt x="4973" y="40354"/>
                  </a:lnTo>
                  <a:lnTo>
                    <a:pt x="6968" y="41006"/>
                  </a:lnTo>
                  <a:lnTo>
                    <a:pt x="9897" y="42325"/>
                  </a:lnTo>
                  <a:lnTo>
                    <a:pt x="11279" y="43215"/>
                  </a:lnTo>
                  <a:lnTo>
                    <a:pt x="11849" y="43903"/>
                  </a:lnTo>
                  <a:lnTo>
                    <a:pt x="12166" y="44479"/>
                  </a:lnTo>
                  <a:lnTo>
                    <a:pt x="11991" y="45465"/>
                  </a:lnTo>
                  <a:lnTo>
                    <a:pt x="12658" y="45851"/>
                  </a:lnTo>
                  <a:lnTo>
                    <a:pt x="14036" y="46000"/>
                  </a:lnTo>
                  <a:lnTo>
                    <a:pt x="14954" y="46304"/>
                  </a:lnTo>
                  <a:lnTo>
                    <a:pt x="14632" y="47599"/>
                  </a:lnTo>
                  <a:lnTo>
                    <a:pt x="14572" y="48673"/>
                  </a:lnTo>
                  <a:lnTo>
                    <a:pt x="15846" y="48524"/>
                  </a:lnTo>
                  <a:lnTo>
                    <a:pt x="17441" y="47704"/>
                  </a:lnTo>
                  <a:lnTo>
                    <a:pt x="18687" y="46230"/>
                  </a:lnTo>
                  <a:lnTo>
                    <a:pt x="19456" y="44802"/>
                  </a:lnTo>
                  <a:lnTo>
                    <a:pt x="20042" y="41321"/>
                  </a:lnTo>
                  <a:lnTo>
                    <a:pt x="20242" y="41027"/>
                  </a:lnTo>
                  <a:lnTo>
                    <a:pt x="21201" y="41301"/>
                  </a:lnTo>
                  <a:lnTo>
                    <a:pt x="25090" y="41149"/>
                  </a:lnTo>
                  <a:lnTo>
                    <a:pt x="26923" y="41797"/>
                  </a:lnTo>
                  <a:lnTo>
                    <a:pt x="29830" y="41907"/>
                  </a:lnTo>
                  <a:lnTo>
                    <a:pt x="29776" y="42452"/>
                  </a:lnTo>
                  <a:lnTo>
                    <a:pt x="30292" y="43303"/>
                  </a:lnTo>
                  <a:lnTo>
                    <a:pt x="31579" y="44530"/>
                  </a:lnTo>
                  <a:lnTo>
                    <a:pt x="32214" y="45331"/>
                  </a:lnTo>
                  <a:lnTo>
                    <a:pt x="33566" y="45471"/>
                  </a:lnTo>
                  <a:lnTo>
                    <a:pt x="35645" y="45030"/>
                  </a:lnTo>
                  <a:lnTo>
                    <a:pt x="36865" y="44572"/>
                  </a:lnTo>
                  <a:lnTo>
                    <a:pt x="37323" y="44897"/>
                  </a:lnTo>
                  <a:lnTo>
                    <a:pt x="39225" y="44580"/>
                  </a:lnTo>
                  <a:lnTo>
                    <a:pt x="40910" y="43589"/>
                  </a:lnTo>
                  <a:lnTo>
                    <a:pt x="41326" y="42834"/>
                  </a:lnTo>
                  <a:lnTo>
                    <a:pt x="43028" y="42303"/>
                  </a:lnTo>
                  <a:lnTo>
                    <a:pt x="45328" y="41078"/>
                  </a:lnTo>
                  <a:lnTo>
                    <a:pt x="48487" y="40130"/>
                  </a:lnTo>
                  <a:lnTo>
                    <a:pt x="58854" y="39118"/>
                  </a:lnTo>
                  <a:lnTo>
                    <a:pt x="59256" y="38353"/>
                  </a:lnTo>
                  <a:lnTo>
                    <a:pt x="59102" y="36600"/>
                  </a:lnTo>
                  <a:lnTo>
                    <a:pt x="59377" y="36342"/>
                  </a:lnTo>
                  <a:lnTo>
                    <a:pt x="60683" y="36779"/>
                  </a:lnTo>
                  <a:lnTo>
                    <a:pt x="62780" y="37188"/>
                  </a:lnTo>
                  <a:lnTo>
                    <a:pt x="64385" y="37808"/>
                  </a:lnTo>
                  <a:lnTo>
                    <a:pt x="65428" y="38618"/>
                  </a:lnTo>
                  <a:lnTo>
                    <a:pt x="66393" y="38651"/>
                  </a:lnTo>
                  <a:lnTo>
                    <a:pt x="67889" y="38084"/>
                  </a:lnTo>
                  <a:lnTo>
                    <a:pt x="69915" y="37718"/>
                  </a:lnTo>
                  <a:lnTo>
                    <a:pt x="71806" y="38559"/>
                  </a:lnTo>
                  <a:lnTo>
                    <a:pt x="72355" y="39469"/>
                  </a:lnTo>
                  <a:lnTo>
                    <a:pt x="72022" y="39935"/>
                  </a:lnTo>
                  <a:lnTo>
                    <a:pt x="72059" y="40673"/>
                  </a:lnTo>
                  <a:lnTo>
                    <a:pt x="72646" y="41290"/>
                  </a:lnTo>
                  <a:lnTo>
                    <a:pt x="74184" y="42293"/>
                  </a:lnTo>
                  <a:lnTo>
                    <a:pt x="76155" y="43156"/>
                  </a:lnTo>
                  <a:lnTo>
                    <a:pt x="77179" y="43089"/>
                  </a:lnTo>
                  <a:lnTo>
                    <a:pt x="77559" y="42249"/>
                  </a:lnTo>
                  <a:lnTo>
                    <a:pt x="77922" y="40252"/>
                  </a:lnTo>
                  <a:lnTo>
                    <a:pt x="78058" y="38117"/>
                  </a:lnTo>
                  <a:lnTo>
                    <a:pt x="77604" y="36891"/>
                  </a:lnTo>
                  <a:lnTo>
                    <a:pt x="76542" y="36591"/>
                  </a:lnTo>
                  <a:lnTo>
                    <a:pt x="75272" y="36494"/>
                  </a:lnTo>
                  <a:lnTo>
                    <a:pt x="74598" y="36241"/>
                  </a:lnTo>
                  <a:lnTo>
                    <a:pt x="74834" y="35567"/>
                  </a:lnTo>
                  <a:lnTo>
                    <a:pt x="75849" y="33823"/>
                  </a:lnTo>
                  <a:lnTo>
                    <a:pt x="75834" y="31489"/>
                  </a:lnTo>
                  <a:lnTo>
                    <a:pt x="73542" y="28834"/>
                  </a:lnTo>
                  <a:lnTo>
                    <a:pt x="71556" y="26261"/>
                  </a:lnTo>
                  <a:lnTo>
                    <a:pt x="71562" y="25385"/>
                  </a:lnTo>
                  <a:lnTo>
                    <a:pt x="72754" y="23863"/>
                  </a:lnTo>
                  <a:lnTo>
                    <a:pt x="74594" y="22651"/>
                  </a:lnTo>
                  <a:lnTo>
                    <a:pt x="78678" y="20632"/>
                  </a:lnTo>
                  <a:lnTo>
                    <a:pt x="79967" y="20211"/>
                  </a:lnTo>
                  <a:lnTo>
                    <a:pt x="81621" y="19873"/>
                  </a:lnTo>
                  <a:lnTo>
                    <a:pt x="84000" y="19042"/>
                  </a:lnTo>
                  <a:lnTo>
                    <a:pt x="85145" y="18188"/>
                  </a:lnTo>
                  <a:lnTo>
                    <a:pt x="85914" y="17260"/>
                  </a:lnTo>
                  <a:lnTo>
                    <a:pt x="87030" y="12426"/>
                  </a:lnTo>
                  <a:lnTo>
                    <a:pt x="87291" y="12220"/>
                  </a:lnTo>
                  <a:lnTo>
                    <a:pt x="87622" y="11935"/>
                  </a:lnTo>
                  <a:lnTo>
                    <a:pt x="91792" y="13604"/>
                  </a:lnTo>
                  <a:lnTo>
                    <a:pt x="92167" y="13328"/>
                  </a:lnTo>
                  <a:lnTo>
                    <a:pt x="92869" y="13056"/>
                  </a:lnTo>
                  <a:lnTo>
                    <a:pt x="94227" y="11776"/>
                  </a:lnTo>
                  <a:lnTo>
                    <a:pt x="94525" y="10803"/>
                  </a:lnTo>
                  <a:lnTo>
                    <a:pt x="94495" y="8963"/>
                  </a:lnTo>
                  <a:lnTo>
                    <a:pt x="94616" y="7226"/>
                  </a:lnTo>
                  <a:lnTo>
                    <a:pt x="94877" y="6673"/>
                  </a:lnTo>
                  <a:lnTo>
                    <a:pt x="95506" y="6874"/>
                  </a:lnTo>
                  <a:lnTo>
                    <a:pt x="97300" y="7780"/>
                  </a:lnTo>
                  <a:lnTo>
                    <a:pt x="98725" y="8792"/>
                  </a:lnTo>
                  <a:lnTo>
                    <a:pt x="100060" y="11349"/>
                  </a:lnTo>
                  <a:lnTo>
                    <a:pt x="103171" y="12028"/>
                  </a:lnTo>
                  <a:lnTo>
                    <a:pt x="107101" y="12095"/>
                  </a:lnTo>
                  <a:lnTo>
                    <a:pt x="108505" y="10957"/>
                  </a:lnTo>
                  <a:lnTo>
                    <a:pt x="109779" y="10694"/>
                  </a:lnTo>
                  <a:lnTo>
                    <a:pt x="111222" y="11041"/>
                  </a:lnTo>
                  <a:lnTo>
                    <a:pt x="114260" y="11441"/>
                  </a:lnTo>
                  <a:lnTo>
                    <a:pt x="114599" y="9376"/>
                  </a:lnTo>
                  <a:lnTo>
                    <a:pt x="116352" y="7230"/>
                  </a:lnTo>
                  <a:lnTo>
                    <a:pt x="117147" y="6472"/>
                  </a:lnTo>
                  <a:lnTo>
                    <a:pt x="119373" y="6546"/>
                  </a:lnTo>
                  <a:lnTo>
                    <a:pt x="119922" y="4942"/>
                  </a:lnTo>
                  <a:lnTo>
                    <a:pt x="120470" y="490"/>
                  </a:lnTo>
                  <a:lnTo>
                    <a:pt x="120941" y="0"/>
                  </a:lnTo>
                  <a:lnTo>
                    <a:pt x="122563" y="93"/>
                  </a:lnTo>
                  <a:lnTo>
                    <a:pt x="124176" y="906"/>
                  </a:lnTo>
                  <a:lnTo>
                    <a:pt x="124662" y="1564"/>
                  </a:lnTo>
                  <a:lnTo>
                    <a:pt x="125500" y="1511"/>
                  </a:lnTo>
                  <a:lnTo>
                    <a:pt x="126674" y="1063"/>
                  </a:lnTo>
                  <a:lnTo>
                    <a:pt x="127961" y="773"/>
                  </a:lnTo>
                  <a:lnTo>
                    <a:pt x="129995" y="1248"/>
                  </a:lnTo>
                  <a:lnTo>
                    <a:pt x="134340" y="3272"/>
                  </a:lnTo>
                  <a:lnTo>
                    <a:pt x="136581" y="4010"/>
                  </a:lnTo>
                  <a:lnTo>
                    <a:pt x="138002" y="3869"/>
                  </a:lnTo>
                  <a:lnTo>
                    <a:pt x="139332" y="3896"/>
                  </a:lnTo>
                  <a:lnTo>
                    <a:pt x="144463" y="7019"/>
                  </a:lnTo>
                  <a:lnTo>
                    <a:pt x="148048" y="7456"/>
                  </a:lnTo>
                  <a:lnTo>
                    <a:pt x="151319" y="7469"/>
                  </a:lnTo>
                  <a:lnTo>
                    <a:pt x="152371" y="6527"/>
                  </a:lnTo>
                  <a:lnTo>
                    <a:pt x="153766" y="5729"/>
                  </a:lnTo>
                  <a:lnTo>
                    <a:pt x="155217" y="5839"/>
                  </a:lnTo>
                  <a:lnTo>
                    <a:pt x="156486" y="6248"/>
                  </a:lnTo>
                  <a:lnTo>
                    <a:pt x="158957" y="7604"/>
                  </a:lnTo>
                  <a:lnTo>
                    <a:pt x="160101" y="7951"/>
                  </a:lnTo>
                  <a:lnTo>
                    <a:pt x="161622" y="8170"/>
                  </a:lnTo>
                  <a:lnTo>
                    <a:pt x="162738" y="8472"/>
                  </a:lnTo>
                  <a:lnTo>
                    <a:pt x="163725" y="10826"/>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158" name="ee4p_BE_1_15912"/>
            <p:cNvSpPr>
              <a:spLocks noChangeAspect="1"/>
            </p:cNvSpPr>
            <p:nvPr>
              <p:custDataLst>
                <p:tags r:id="rId5"/>
              </p:custDataLst>
            </p:nvPr>
          </p:nvSpPr>
          <p:spPr>
            <a:xfrm>
              <a:off x="3993038" y="4359458"/>
              <a:ext cx="336571" cy="227963"/>
            </a:xfrm>
            <a:custGeom>
              <a:avLst/>
              <a:gdLst/>
              <a:ahLst/>
              <a:cxnLst/>
              <a:rect l="0" t="0" r="0" b="0"/>
              <a:pathLst>
                <a:path w="84902" h="57505">
                  <a:moveTo>
                    <a:pt x="50661" y="1713"/>
                  </a:moveTo>
                  <a:lnTo>
                    <a:pt x="50765" y="2322"/>
                  </a:lnTo>
                  <a:lnTo>
                    <a:pt x="51370" y="2580"/>
                  </a:lnTo>
                  <a:lnTo>
                    <a:pt x="53490" y="2448"/>
                  </a:lnTo>
                  <a:lnTo>
                    <a:pt x="54566" y="1344"/>
                  </a:lnTo>
                  <a:lnTo>
                    <a:pt x="55414" y="647"/>
                  </a:lnTo>
                  <a:lnTo>
                    <a:pt x="56045" y="1116"/>
                  </a:lnTo>
                  <a:lnTo>
                    <a:pt x="56353" y="2475"/>
                  </a:lnTo>
                  <a:lnTo>
                    <a:pt x="56939" y="4246"/>
                  </a:lnTo>
                  <a:lnTo>
                    <a:pt x="59465" y="6226"/>
                  </a:lnTo>
                  <a:lnTo>
                    <a:pt x="61603" y="6790"/>
                  </a:lnTo>
                  <a:lnTo>
                    <a:pt x="64233" y="6401"/>
                  </a:lnTo>
                  <a:lnTo>
                    <a:pt x="65274" y="6048"/>
                  </a:lnTo>
                  <a:lnTo>
                    <a:pt x="65980" y="6342"/>
                  </a:lnTo>
                  <a:lnTo>
                    <a:pt x="66680" y="7388"/>
                  </a:lnTo>
                  <a:lnTo>
                    <a:pt x="68191" y="8585"/>
                  </a:lnTo>
                  <a:lnTo>
                    <a:pt x="71365" y="9433"/>
                  </a:lnTo>
                  <a:lnTo>
                    <a:pt x="72342" y="9913"/>
                  </a:lnTo>
                  <a:lnTo>
                    <a:pt x="73019" y="10716"/>
                  </a:lnTo>
                  <a:lnTo>
                    <a:pt x="72823" y="11863"/>
                  </a:lnTo>
                  <a:lnTo>
                    <a:pt x="71309" y="14717"/>
                  </a:lnTo>
                  <a:lnTo>
                    <a:pt x="71111" y="15559"/>
                  </a:lnTo>
                  <a:lnTo>
                    <a:pt x="71314" y="15842"/>
                  </a:lnTo>
                  <a:lnTo>
                    <a:pt x="71018" y="16370"/>
                  </a:lnTo>
                  <a:lnTo>
                    <a:pt x="69048" y="18281"/>
                  </a:lnTo>
                  <a:lnTo>
                    <a:pt x="68869" y="18953"/>
                  </a:lnTo>
                  <a:lnTo>
                    <a:pt x="69525" y="20050"/>
                  </a:lnTo>
                  <a:lnTo>
                    <a:pt x="70065" y="20959"/>
                  </a:lnTo>
                  <a:lnTo>
                    <a:pt x="70087" y="20776"/>
                  </a:lnTo>
                  <a:lnTo>
                    <a:pt x="73104" y="19957"/>
                  </a:lnTo>
                  <a:lnTo>
                    <a:pt x="74464" y="21606"/>
                  </a:lnTo>
                  <a:lnTo>
                    <a:pt x="76708" y="21667"/>
                  </a:lnTo>
                  <a:lnTo>
                    <a:pt x="76973" y="22198"/>
                  </a:lnTo>
                  <a:lnTo>
                    <a:pt x="79483" y="23740"/>
                  </a:lnTo>
                  <a:lnTo>
                    <a:pt x="80258" y="24961"/>
                  </a:lnTo>
                  <a:lnTo>
                    <a:pt x="82059" y="26141"/>
                  </a:lnTo>
                  <a:lnTo>
                    <a:pt x="80567" y="27633"/>
                  </a:lnTo>
                  <a:lnTo>
                    <a:pt x="80793" y="28296"/>
                  </a:lnTo>
                  <a:lnTo>
                    <a:pt x="81331" y="28975"/>
                  </a:lnTo>
                  <a:lnTo>
                    <a:pt x="83363" y="29371"/>
                  </a:lnTo>
                  <a:lnTo>
                    <a:pt x="84380" y="30350"/>
                  </a:lnTo>
                  <a:lnTo>
                    <a:pt x="84440" y="31845"/>
                  </a:lnTo>
                  <a:lnTo>
                    <a:pt x="84901" y="34282"/>
                  </a:lnTo>
                  <a:lnTo>
                    <a:pt x="80714" y="36700"/>
                  </a:lnTo>
                  <a:lnTo>
                    <a:pt x="79524" y="39399"/>
                  </a:lnTo>
                  <a:lnTo>
                    <a:pt x="79418" y="39930"/>
                  </a:lnTo>
                  <a:lnTo>
                    <a:pt x="79275" y="39850"/>
                  </a:lnTo>
                  <a:lnTo>
                    <a:pt x="78811" y="38959"/>
                  </a:lnTo>
                  <a:lnTo>
                    <a:pt x="78053" y="38967"/>
                  </a:lnTo>
                  <a:lnTo>
                    <a:pt x="76317" y="38595"/>
                  </a:lnTo>
                  <a:lnTo>
                    <a:pt x="73898" y="41034"/>
                  </a:lnTo>
                  <a:lnTo>
                    <a:pt x="72804" y="43059"/>
                  </a:lnTo>
                  <a:lnTo>
                    <a:pt x="72156" y="44544"/>
                  </a:lnTo>
                  <a:lnTo>
                    <a:pt x="71182" y="45744"/>
                  </a:lnTo>
                  <a:lnTo>
                    <a:pt x="70987" y="47012"/>
                  </a:lnTo>
                  <a:lnTo>
                    <a:pt x="71111" y="47544"/>
                  </a:lnTo>
                  <a:lnTo>
                    <a:pt x="70778" y="48231"/>
                  </a:lnTo>
                  <a:lnTo>
                    <a:pt x="70761" y="48953"/>
                  </a:lnTo>
                  <a:lnTo>
                    <a:pt x="72154" y="50375"/>
                  </a:lnTo>
                  <a:lnTo>
                    <a:pt x="72501" y="51144"/>
                  </a:lnTo>
                  <a:lnTo>
                    <a:pt x="74197" y="53658"/>
                  </a:lnTo>
                  <a:lnTo>
                    <a:pt x="73669" y="54575"/>
                  </a:lnTo>
                  <a:lnTo>
                    <a:pt x="73250" y="55567"/>
                  </a:lnTo>
                  <a:lnTo>
                    <a:pt x="72761" y="56271"/>
                  </a:lnTo>
                  <a:lnTo>
                    <a:pt x="72192" y="56717"/>
                  </a:lnTo>
                  <a:lnTo>
                    <a:pt x="70439" y="56690"/>
                  </a:lnTo>
                  <a:lnTo>
                    <a:pt x="68219" y="57006"/>
                  </a:lnTo>
                  <a:lnTo>
                    <a:pt x="66723" y="57499"/>
                  </a:lnTo>
                  <a:lnTo>
                    <a:pt x="65947" y="57504"/>
                  </a:lnTo>
                  <a:lnTo>
                    <a:pt x="64341" y="56252"/>
                  </a:lnTo>
                  <a:lnTo>
                    <a:pt x="62546" y="54375"/>
                  </a:lnTo>
                  <a:lnTo>
                    <a:pt x="61406" y="53479"/>
                  </a:lnTo>
                  <a:lnTo>
                    <a:pt x="60895" y="52705"/>
                  </a:lnTo>
                  <a:lnTo>
                    <a:pt x="59485" y="52379"/>
                  </a:lnTo>
                  <a:lnTo>
                    <a:pt x="57474" y="51452"/>
                  </a:lnTo>
                  <a:lnTo>
                    <a:pt x="56079" y="50443"/>
                  </a:lnTo>
                  <a:lnTo>
                    <a:pt x="54883" y="49815"/>
                  </a:lnTo>
                  <a:lnTo>
                    <a:pt x="53194" y="49501"/>
                  </a:lnTo>
                  <a:lnTo>
                    <a:pt x="51801" y="49533"/>
                  </a:lnTo>
                  <a:lnTo>
                    <a:pt x="51393" y="47834"/>
                  </a:lnTo>
                  <a:lnTo>
                    <a:pt x="51225" y="45892"/>
                  </a:lnTo>
                  <a:lnTo>
                    <a:pt x="50087" y="44592"/>
                  </a:lnTo>
                  <a:lnTo>
                    <a:pt x="51646" y="39500"/>
                  </a:lnTo>
                  <a:lnTo>
                    <a:pt x="50720" y="39000"/>
                  </a:lnTo>
                  <a:lnTo>
                    <a:pt x="49707" y="39408"/>
                  </a:lnTo>
                  <a:lnTo>
                    <a:pt x="48243" y="40622"/>
                  </a:lnTo>
                  <a:lnTo>
                    <a:pt x="47545" y="42072"/>
                  </a:lnTo>
                  <a:lnTo>
                    <a:pt x="47126" y="43355"/>
                  </a:lnTo>
                  <a:lnTo>
                    <a:pt x="44669" y="44572"/>
                  </a:lnTo>
                  <a:lnTo>
                    <a:pt x="40771" y="45013"/>
                  </a:lnTo>
                  <a:lnTo>
                    <a:pt x="36511" y="44572"/>
                  </a:lnTo>
                  <a:lnTo>
                    <a:pt x="35919" y="44245"/>
                  </a:lnTo>
                  <a:lnTo>
                    <a:pt x="35647" y="43873"/>
                  </a:lnTo>
                  <a:lnTo>
                    <a:pt x="35643" y="43425"/>
                  </a:lnTo>
                  <a:lnTo>
                    <a:pt x="35941" y="42736"/>
                  </a:lnTo>
                  <a:lnTo>
                    <a:pt x="36684" y="41900"/>
                  </a:lnTo>
                  <a:lnTo>
                    <a:pt x="36867" y="40706"/>
                  </a:lnTo>
                  <a:lnTo>
                    <a:pt x="36105" y="39673"/>
                  </a:lnTo>
                  <a:lnTo>
                    <a:pt x="35608" y="39271"/>
                  </a:lnTo>
                  <a:lnTo>
                    <a:pt x="35805" y="38270"/>
                  </a:lnTo>
                  <a:lnTo>
                    <a:pt x="36368" y="37015"/>
                  </a:lnTo>
                  <a:lnTo>
                    <a:pt x="36478" y="36300"/>
                  </a:lnTo>
                  <a:lnTo>
                    <a:pt x="33594" y="34132"/>
                  </a:lnTo>
                  <a:lnTo>
                    <a:pt x="31505" y="33709"/>
                  </a:lnTo>
                  <a:lnTo>
                    <a:pt x="29480" y="33633"/>
                  </a:lnTo>
                  <a:lnTo>
                    <a:pt x="27942" y="33389"/>
                  </a:lnTo>
                  <a:lnTo>
                    <a:pt x="27046" y="33490"/>
                  </a:lnTo>
                  <a:lnTo>
                    <a:pt x="26401" y="34122"/>
                  </a:lnTo>
                  <a:lnTo>
                    <a:pt x="25748" y="34575"/>
                  </a:lnTo>
                  <a:lnTo>
                    <a:pt x="25260" y="34032"/>
                  </a:lnTo>
                  <a:lnTo>
                    <a:pt x="24364" y="30189"/>
                  </a:lnTo>
                  <a:lnTo>
                    <a:pt x="23671" y="29608"/>
                  </a:lnTo>
                  <a:lnTo>
                    <a:pt x="21052" y="28966"/>
                  </a:lnTo>
                  <a:lnTo>
                    <a:pt x="17497" y="28736"/>
                  </a:lnTo>
                  <a:lnTo>
                    <a:pt x="16549" y="28034"/>
                  </a:lnTo>
                  <a:lnTo>
                    <a:pt x="16029" y="26302"/>
                  </a:lnTo>
                  <a:lnTo>
                    <a:pt x="15701" y="24214"/>
                  </a:lnTo>
                  <a:lnTo>
                    <a:pt x="14530" y="22213"/>
                  </a:lnTo>
                  <a:lnTo>
                    <a:pt x="13930" y="21712"/>
                  </a:lnTo>
                  <a:lnTo>
                    <a:pt x="12868" y="20823"/>
                  </a:lnTo>
                  <a:lnTo>
                    <a:pt x="11010" y="21188"/>
                  </a:lnTo>
                  <a:lnTo>
                    <a:pt x="8780" y="22348"/>
                  </a:lnTo>
                  <a:lnTo>
                    <a:pt x="7463" y="22670"/>
                  </a:lnTo>
                  <a:lnTo>
                    <a:pt x="6962" y="22793"/>
                  </a:lnTo>
                  <a:lnTo>
                    <a:pt x="5184" y="21662"/>
                  </a:lnTo>
                  <a:lnTo>
                    <a:pt x="3189" y="19891"/>
                  </a:lnTo>
                  <a:lnTo>
                    <a:pt x="1589" y="18010"/>
                  </a:lnTo>
                  <a:lnTo>
                    <a:pt x="1203" y="16965"/>
                  </a:lnTo>
                  <a:lnTo>
                    <a:pt x="1693" y="15695"/>
                  </a:lnTo>
                  <a:lnTo>
                    <a:pt x="1103" y="14722"/>
                  </a:lnTo>
                  <a:lnTo>
                    <a:pt x="246" y="12942"/>
                  </a:lnTo>
                  <a:lnTo>
                    <a:pt x="0" y="11550"/>
                  </a:lnTo>
                  <a:lnTo>
                    <a:pt x="9624" y="6623"/>
                  </a:lnTo>
                  <a:lnTo>
                    <a:pt x="15485" y="4096"/>
                  </a:lnTo>
                  <a:lnTo>
                    <a:pt x="18247" y="3331"/>
                  </a:lnTo>
                  <a:lnTo>
                    <a:pt x="18910" y="5870"/>
                  </a:lnTo>
                  <a:lnTo>
                    <a:pt x="19413" y="6676"/>
                  </a:lnTo>
                  <a:lnTo>
                    <a:pt x="20069" y="7199"/>
                  </a:lnTo>
                  <a:lnTo>
                    <a:pt x="20942" y="7302"/>
                  </a:lnTo>
                  <a:lnTo>
                    <a:pt x="21939" y="6676"/>
                  </a:lnTo>
                  <a:lnTo>
                    <a:pt x="23336" y="6015"/>
                  </a:lnTo>
                  <a:lnTo>
                    <a:pt x="25582" y="6322"/>
                  </a:lnTo>
                  <a:lnTo>
                    <a:pt x="27215" y="6933"/>
                  </a:lnTo>
                  <a:lnTo>
                    <a:pt x="27795" y="7567"/>
                  </a:lnTo>
                  <a:lnTo>
                    <a:pt x="28875" y="8171"/>
                  </a:lnTo>
                  <a:lnTo>
                    <a:pt x="30452" y="8315"/>
                  </a:lnTo>
                  <a:lnTo>
                    <a:pt x="33503" y="7161"/>
                  </a:lnTo>
                  <a:lnTo>
                    <a:pt x="36433" y="5402"/>
                  </a:lnTo>
                  <a:lnTo>
                    <a:pt x="37293" y="4180"/>
                  </a:lnTo>
                  <a:lnTo>
                    <a:pt x="37619" y="3073"/>
                  </a:lnTo>
                  <a:lnTo>
                    <a:pt x="39351" y="3805"/>
                  </a:lnTo>
                  <a:lnTo>
                    <a:pt x="40881" y="3967"/>
                  </a:lnTo>
                  <a:lnTo>
                    <a:pt x="41551" y="3642"/>
                  </a:lnTo>
                  <a:lnTo>
                    <a:pt x="41125" y="1866"/>
                  </a:lnTo>
                  <a:lnTo>
                    <a:pt x="42367" y="920"/>
                  </a:lnTo>
                  <a:lnTo>
                    <a:pt x="43749" y="482"/>
                  </a:lnTo>
                  <a:lnTo>
                    <a:pt x="44373" y="1250"/>
                  </a:lnTo>
                  <a:lnTo>
                    <a:pt x="45636" y="2033"/>
                  </a:lnTo>
                  <a:lnTo>
                    <a:pt x="46636" y="2038"/>
                  </a:lnTo>
                  <a:lnTo>
                    <a:pt x="49327" y="0"/>
                  </a:lnTo>
                  <a:lnTo>
                    <a:pt x="49957" y="403"/>
                  </a:lnTo>
                  <a:lnTo>
                    <a:pt x="50540" y="1128"/>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159" name="ee4p_BG_1_15912"/>
            <p:cNvSpPr>
              <a:spLocks noChangeAspect="1"/>
            </p:cNvSpPr>
            <p:nvPr>
              <p:custDataLst>
                <p:tags r:id="rId6"/>
              </p:custDataLst>
            </p:nvPr>
          </p:nvSpPr>
          <p:spPr>
            <a:xfrm>
              <a:off x="5730334" y="5170321"/>
              <a:ext cx="547103" cy="317364"/>
            </a:xfrm>
            <a:custGeom>
              <a:avLst/>
              <a:gdLst/>
              <a:ahLst/>
              <a:cxnLst/>
              <a:rect l="0" t="0" r="0" b="0"/>
              <a:pathLst>
                <a:path w="138010" h="80057">
                  <a:moveTo>
                    <a:pt x="138009" y="13408"/>
                  </a:moveTo>
                  <a:lnTo>
                    <a:pt x="137488" y="19904"/>
                  </a:lnTo>
                  <a:lnTo>
                    <a:pt x="135357" y="22918"/>
                  </a:lnTo>
                  <a:lnTo>
                    <a:pt x="132133" y="21908"/>
                  </a:lnTo>
                  <a:lnTo>
                    <a:pt x="128021" y="22749"/>
                  </a:lnTo>
                  <a:lnTo>
                    <a:pt x="125843" y="26172"/>
                  </a:lnTo>
                  <a:lnTo>
                    <a:pt x="124607" y="27186"/>
                  </a:lnTo>
                  <a:lnTo>
                    <a:pt x="123493" y="28378"/>
                  </a:lnTo>
                  <a:lnTo>
                    <a:pt x="122776" y="32816"/>
                  </a:lnTo>
                  <a:lnTo>
                    <a:pt x="122608" y="40070"/>
                  </a:lnTo>
                  <a:lnTo>
                    <a:pt x="121049" y="40954"/>
                  </a:lnTo>
                  <a:lnTo>
                    <a:pt x="119619" y="41224"/>
                  </a:lnTo>
                  <a:lnTo>
                    <a:pt x="113672" y="47590"/>
                  </a:lnTo>
                  <a:lnTo>
                    <a:pt x="117095" y="49378"/>
                  </a:lnTo>
                  <a:lnTo>
                    <a:pt x="118613" y="50738"/>
                  </a:lnTo>
                  <a:lnTo>
                    <a:pt x="121115" y="54516"/>
                  </a:lnTo>
                  <a:lnTo>
                    <a:pt x="124683" y="58784"/>
                  </a:lnTo>
                  <a:lnTo>
                    <a:pt x="125385" y="60865"/>
                  </a:lnTo>
                  <a:lnTo>
                    <a:pt x="122394" y="60399"/>
                  </a:lnTo>
                  <a:lnTo>
                    <a:pt x="121349" y="60540"/>
                  </a:lnTo>
                  <a:lnTo>
                    <a:pt x="120679" y="61197"/>
                  </a:lnTo>
                  <a:lnTo>
                    <a:pt x="119291" y="61064"/>
                  </a:lnTo>
                  <a:lnTo>
                    <a:pt x="117572" y="61070"/>
                  </a:lnTo>
                  <a:lnTo>
                    <a:pt x="115775" y="61824"/>
                  </a:lnTo>
                  <a:lnTo>
                    <a:pt x="114780" y="62145"/>
                  </a:lnTo>
                  <a:lnTo>
                    <a:pt x="113452" y="61453"/>
                  </a:lnTo>
                  <a:lnTo>
                    <a:pt x="110977" y="59378"/>
                  </a:lnTo>
                  <a:lnTo>
                    <a:pt x="109474" y="57931"/>
                  </a:lnTo>
                  <a:lnTo>
                    <a:pt x="108356" y="57566"/>
                  </a:lnTo>
                  <a:lnTo>
                    <a:pt x="107229" y="57996"/>
                  </a:lnTo>
                  <a:lnTo>
                    <a:pt x="103212" y="58486"/>
                  </a:lnTo>
                  <a:lnTo>
                    <a:pt x="102262" y="59330"/>
                  </a:lnTo>
                  <a:lnTo>
                    <a:pt x="100407" y="60260"/>
                  </a:lnTo>
                  <a:lnTo>
                    <a:pt x="98539" y="60703"/>
                  </a:lnTo>
                  <a:lnTo>
                    <a:pt x="95860" y="61017"/>
                  </a:lnTo>
                  <a:lnTo>
                    <a:pt x="94447" y="60975"/>
                  </a:lnTo>
                  <a:lnTo>
                    <a:pt x="93659" y="61425"/>
                  </a:lnTo>
                  <a:lnTo>
                    <a:pt x="92996" y="62784"/>
                  </a:lnTo>
                  <a:lnTo>
                    <a:pt x="92545" y="64111"/>
                  </a:lnTo>
                  <a:lnTo>
                    <a:pt x="92150" y="64649"/>
                  </a:lnTo>
                  <a:lnTo>
                    <a:pt x="88809" y="65306"/>
                  </a:lnTo>
                  <a:lnTo>
                    <a:pt x="88077" y="66068"/>
                  </a:lnTo>
                  <a:lnTo>
                    <a:pt x="87872" y="66813"/>
                  </a:lnTo>
                  <a:lnTo>
                    <a:pt x="87936" y="67558"/>
                  </a:lnTo>
                  <a:lnTo>
                    <a:pt x="85276" y="66837"/>
                  </a:lnTo>
                  <a:lnTo>
                    <a:pt x="83216" y="67316"/>
                  </a:lnTo>
                  <a:lnTo>
                    <a:pt x="82732" y="67887"/>
                  </a:lnTo>
                  <a:lnTo>
                    <a:pt x="82301" y="68705"/>
                  </a:lnTo>
                  <a:lnTo>
                    <a:pt x="82543" y="69580"/>
                  </a:lnTo>
                  <a:lnTo>
                    <a:pt x="83300" y="70426"/>
                  </a:lnTo>
                  <a:lnTo>
                    <a:pt x="84015" y="72718"/>
                  </a:lnTo>
                  <a:lnTo>
                    <a:pt x="84272" y="75007"/>
                  </a:lnTo>
                  <a:lnTo>
                    <a:pt x="83834" y="76304"/>
                  </a:lnTo>
                  <a:lnTo>
                    <a:pt x="82309" y="77230"/>
                  </a:lnTo>
                  <a:lnTo>
                    <a:pt x="79146" y="78253"/>
                  </a:lnTo>
                  <a:lnTo>
                    <a:pt x="76086" y="77764"/>
                  </a:lnTo>
                  <a:lnTo>
                    <a:pt x="74736" y="78170"/>
                  </a:lnTo>
                  <a:lnTo>
                    <a:pt x="72471" y="78300"/>
                  </a:lnTo>
                  <a:lnTo>
                    <a:pt x="70383" y="78572"/>
                  </a:lnTo>
                  <a:lnTo>
                    <a:pt x="67174" y="79507"/>
                  </a:lnTo>
                  <a:lnTo>
                    <a:pt x="64283" y="80056"/>
                  </a:lnTo>
                  <a:lnTo>
                    <a:pt x="61678" y="78151"/>
                  </a:lnTo>
                  <a:lnTo>
                    <a:pt x="58586" y="76852"/>
                  </a:lnTo>
                  <a:lnTo>
                    <a:pt x="55343" y="76080"/>
                  </a:lnTo>
                  <a:lnTo>
                    <a:pt x="54214" y="76643"/>
                  </a:lnTo>
                  <a:lnTo>
                    <a:pt x="53725" y="77087"/>
                  </a:lnTo>
                  <a:lnTo>
                    <a:pt x="51013" y="75401"/>
                  </a:lnTo>
                  <a:lnTo>
                    <a:pt x="49795" y="74800"/>
                  </a:lnTo>
                  <a:lnTo>
                    <a:pt x="49206" y="74148"/>
                  </a:lnTo>
                  <a:lnTo>
                    <a:pt x="48076" y="71898"/>
                  </a:lnTo>
                  <a:lnTo>
                    <a:pt x="47405" y="71827"/>
                  </a:lnTo>
                  <a:lnTo>
                    <a:pt x="45168" y="72665"/>
                  </a:lnTo>
                  <a:lnTo>
                    <a:pt x="43017" y="72625"/>
                  </a:lnTo>
                  <a:lnTo>
                    <a:pt x="41711" y="72472"/>
                  </a:lnTo>
                  <a:lnTo>
                    <a:pt x="37856" y="72566"/>
                  </a:lnTo>
                  <a:lnTo>
                    <a:pt x="37345" y="74103"/>
                  </a:lnTo>
                  <a:lnTo>
                    <a:pt x="36867" y="74342"/>
                  </a:lnTo>
                  <a:lnTo>
                    <a:pt x="36031" y="74547"/>
                  </a:lnTo>
                  <a:lnTo>
                    <a:pt x="33982" y="74450"/>
                  </a:lnTo>
                  <a:lnTo>
                    <a:pt x="31361" y="75585"/>
                  </a:lnTo>
                  <a:lnTo>
                    <a:pt x="28549" y="76277"/>
                  </a:lnTo>
                  <a:lnTo>
                    <a:pt x="26353" y="76296"/>
                  </a:lnTo>
                  <a:lnTo>
                    <a:pt x="24088" y="75961"/>
                  </a:lnTo>
                  <a:lnTo>
                    <a:pt x="22732" y="76201"/>
                  </a:lnTo>
                  <a:lnTo>
                    <a:pt x="19808" y="76325"/>
                  </a:lnTo>
                  <a:lnTo>
                    <a:pt x="17953" y="77985"/>
                  </a:lnTo>
                  <a:lnTo>
                    <a:pt x="15070" y="77891"/>
                  </a:lnTo>
                  <a:lnTo>
                    <a:pt x="12648" y="77610"/>
                  </a:lnTo>
                  <a:lnTo>
                    <a:pt x="12950" y="77087"/>
                  </a:lnTo>
                  <a:lnTo>
                    <a:pt x="13431" y="70494"/>
                  </a:lnTo>
                  <a:lnTo>
                    <a:pt x="14630" y="67548"/>
                  </a:lnTo>
                  <a:lnTo>
                    <a:pt x="14584" y="66942"/>
                  </a:lnTo>
                  <a:lnTo>
                    <a:pt x="14327" y="66482"/>
                  </a:lnTo>
                  <a:lnTo>
                    <a:pt x="13265" y="66008"/>
                  </a:lnTo>
                  <a:lnTo>
                    <a:pt x="12496" y="64415"/>
                  </a:lnTo>
                  <a:lnTo>
                    <a:pt x="10896" y="60213"/>
                  </a:lnTo>
                  <a:lnTo>
                    <a:pt x="9996" y="59361"/>
                  </a:lnTo>
                  <a:lnTo>
                    <a:pt x="7480" y="58473"/>
                  </a:lnTo>
                  <a:lnTo>
                    <a:pt x="5277" y="57259"/>
                  </a:lnTo>
                  <a:lnTo>
                    <a:pt x="3410" y="55657"/>
                  </a:lnTo>
                  <a:lnTo>
                    <a:pt x="0" y="51696"/>
                  </a:lnTo>
                  <a:lnTo>
                    <a:pt x="1725" y="51300"/>
                  </a:lnTo>
                  <a:lnTo>
                    <a:pt x="2248" y="50493"/>
                  </a:lnTo>
                  <a:lnTo>
                    <a:pt x="3969" y="48313"/>
                  </a:lnTo>
                  <a:lnTo>
                    <a:pt x="4166" y="47240"/>
                  </a:lnTo>
                  <a:lnTo>
                    <a:pt x="3984" y="46634"/>
                  </a:lnTo>
                  <a:lnTo>
                    <a:pt x="2831" y="45583"/>
                  </a:lnTo>
                  <a:lnTo>
                    <a:pt x="2039" y="43293"/>
                  </a:lnTo>
                  <a:lnTo>
                    <a:pt x="2637" y="41146"/>
                  </a:lnTo>
                  <a:lnTo>
                    <a:pt x="2688" y="40042"/>
                  </a:lnTo>
                  <a:lnTo>
                    <a:pt x="2105" y="38949"/>
                  </a:lnTo>
                  <a:lnTo>
                    <a:pt x="2714" y="37589"/>
                  </a:lnTo>
                  <a:lnTo>
                    <a:pt x="3952" y="36844"/>
                  </a:lnTo>
                  <a:lnTo>
                    <a:pt x="4733" y="36626"/>
                  </a:lnTo>
                  <a:lnTo>
                    <a:pt x="8007" y="36480"/>
                  </a:lnTo>
                  <a:lnTo>
                    <a:pt x="10080" y="33753"/>
                  </a:lnTo>
                  <a:lnTo>
                    <a:pt x="11339" y="32881"/>
                  </a:lnTo>
                  <a:lnTo>
                    <a:pt x="12630" y="31334"/>
                  </a:lnTo>
                  <a:lnTo>
                    <a:pt x="13229" y="30768"/>
                  </a:lnTo>
                  <a:lnTo>
                    <a:pt x="13796" y="29562"/>
                  </a:lnTo>
                  <a:lnTo>
                    <a:pt x="13993" y="28328"/>
                  </a:lnTo>
                  <a:lnTo>
                    <a:pt x="11399" y="26600"/>
                  </a:lnTo>
                  <a:lnTo>
                    <a:pt x="10518" y="25300"/>
                  </a:lnTo>
                  <a:lnTo>
                    <a:pt x="9365" y="23864"/>
                  </a:lnTo>
                  <a:lnTo>
                    <a:pt x="7804" y="22871"/>
                  </a:lnTo>
                  <a:lnTo>
                    <a:pt x="4655" y="21165"/>
                  </a:lnTo>
                  <a:lnTo>
                    <a:pt x="3429" y="19432"/>
                  </a:lnTo>
                  <a:lnTo>
                    <a:pt x="2876" y="17185"/>
                  </a:lnTo>
                  <a:lnTo>
                    <a:pt x="2040" y="15480"/>
                  </a:lnTo>
                  <a:lnTo>
                    <a:pt x="1123" y="14369"/>
                  </a:lnTo>
                  <a:lnTo>
                    <a:pt x="948" y="13465"/>
                  </a:lnTo>
                  <a:lnTo>
                    <a:pt x="566" y="12354"/>
                  </a:lnTo>
                  <a:lnTo>
                    <a:pt x="473" y="10171"/>
                  </a:lnTo>
                  <a:lnTo>
                    <a:pt x="1216" y="7267"/>
                  </a:lnTo>
                  <a:lnTo>
                    <a:pt x="1697" y="6241"/>
                  </a:lnTo>
                  <a:lnTo>
                    <a:pt x="2764" y="5955"/>
                  </a:lnTo>
                  <a:lnTo>
                    <a:pt x="5603" y="4404"/>
                  </a:lnTo>
                  <a:lnTo>
                    <a:pt x="5735" y="2418"/>
                  </a:lnTo>
                  <a:lnTo>
                    <a:pt x="6247" y="1185"/>
                  </a:lnTo>
                  <a:lnTo>
                    <a:pt x="7152" y="477"/>
                  </a:lnTo>
                  <a:lnTo>
                    <a:pt x="7983" y="0"/>
                  </a:lnTo>
                  <a:lnTo>
                    <a:pt x="9534" y="1155"/>
                  </a:lnTo>
                  <a:lnTo>
                    <a:pt x="13298" y="2996"/>
                  </a:lnTo>
                  <a:lnTo>
                    <a:pt x="15135" y="4331"/>
                  </a:lnTo>
                  <a:lnTo>
                    <a:pt x="15044" y="5164"/>
                  </a:lnTo>
                  <a:lnTo>
                    <a:pt x="14181" y="5983"/>
                  </a:lnTo>
                  <a:lnTo>
                    <a:pt x="12544" y="6788"/>
                  </a:lnTo>
                  <a:lnTo>
                    <a:pt x="11591" y="7852"/>
                  </a:lnTo>
                  <a:lnTo>
                    <a:pt x="11330" y="9173"/>
                  </a:lnTo>
                  <a:lnTo>
                    <a:pt x="11579" y="10105"/>
                  </a:lnTo>
                  <a:lnTo>
                    <a:pt x="12714" y="10918"/>
                  </a:lnTo>
                  <a:lnTo>
                    <a:pt x="19471" y="9853"/>
                  </a:lnTo>
                  <a:lnTo>
                    <a:pt x="26325" y="10402"/>
                  </a:lnTo>
                  <a:lnTo>
                    <a:pt x="35528" y="12209"/>
                  </a:lnTo>
                  <a:lnTo>
                    <a:pt x="41631" y="12835"/>
                  </a:lnTo>
                  <a:lnTo>
                    <a:pt x="46137" y="12000"/>
                  </a:lnTo>
                  <a:lnTo>
                    <a:pt x="54488" y="13512"/>
                  </a:lnTo>
                  <a:lnTo>
                    <a:pt x="62259" y="14917"/>
                  </a:lnTo>
                  <a:lnTo>
                    <a:pt x="69720" y="15336"/>
                  </a:lnTo>
                  <a:lnTo>
                    <a:pt x="73900" y="14231"/>
                  </a:lnTo>
                  <a:lnTo>
                    <a:pt x="76835" y="12744"/>
                  </a:lnTo>
                  <a:lnTo>
                    <a:pt x="79368" y="9943"/>
                  </a:lnTo>
                  <a:lnTo>
                    <a:pt x="85613" y="6245"/>
                  </a:lnTo>
                  <a:lnTo>
                    <a:pt x="91659" y="4169"/>
                  </a:lnTo>
                  <a:lnTo>
                    <a:pt x="99586" y="2484"/>
                  </a:lnTo>
                  <a:lnTo>
                    <a:pt x="104875" y="1909"/>
                  </a:lnTo>
                  <a:lnTo>
                    <a:pt x="105622" y="2485"/>
                  </a:lnTo>
                  <a:lnTo>
                    <a:pt x="112359" y="5887"/>
                  </a:lnTo>
                  <a:lnTo>
                    <a:pt x="115359" y="5899"/>
                  </a:lnTo>
                  <a:lnTo>
                    <a:pt x="117788" y="6502"/>
                  </a:lnTo>
                  <a:lnTo>
                    <a:pt x="118669" y="7400"/>
                  </a:lnTo>
                  <a:lnTo>
                    <a:pt x="119284" y="7625"/>
                  </a:lnTo>
                  <a:lnTo>
                    <a:pt x="122506" y="6784"/>
                  </a:lnTo>
                  <a:lnTo>
                    <a:pt x="123936" y="8644"/>
                  </a:lnTo>
                  <a:lnTo>
                    <a:pt x="126170" y="11243"/>
                  </a:lnTo>
                  <a:lnTo>
                    <a:pt x="129973" y="12582"/>
                  </a:lnTo>
                  <a:lnTo>
                    <a:pt x="133362" y="13340"/>
                  </a:lnTo>
                  <a:lnTo>
                    <a:pt x="134428" y="13456"/>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160" name="ee4p_BA_1_15912"/>
            <p:cNvSpPr>
              <a:spLocks noChangeAspect="1"/>
            </p:cNvSpPr>
            <p:nvPr>
              <p:custDataLst>
                <p:tags r:id="rId7"/>
              </p:custDataLst>
            </p:nvPr>
          </p:nvSpPr>
          <p:spPr>
            <a:xfrm>
              <a:off x="5151144" y="5058042"/>
              <a:ext cx="337237" cy="291248"/>
            </a:xfrm>
            <a:custGeom>
              <a:avLst/>
              <a:gdLst/>
              <a:ahLst/>
              <a:cxnLst/>
              <a:rect l="0" t="0" r="0" b="0"/>
              <a:pathLst>
                <a:path w="85070" h="73469">
                  <a:moveTo>
                    <a:pt x="26137" y="0"/>
                  </a:moveTo>
                  <a:lnTo>
                    <a:pt x="30709" y="2871"/>
                  </a:lnTo>
                  <a:lnTo>
                    <a:pt x="32594" y="3301"/>
                  </a:lnTo>
                  <a:lnTo>
                    <a:pt x="33656" y="2904"/>
                  </a:lnTo>
                  <a:lnTo>
                    <a:pt x="35103" y="3085"/>
                  </a:lnTo>
                  <a:lnTo>
                    <a:pt x="38310" y="3924"/>
                  </a:lnTo>
                  <a:lnTo>
                    <a:pt x="39050" y="4278"/>
                  </a:lnTo>
                  <a:lnTo>
                    <a:pt x="40015" y="4218"/>
                  </a:lnTo>
                  <a:lnTo>
                    <a:pt x="42387" y="3098"/>
                  </a:lnTo>
                  <a:lnTo>
                    <a:pt x="43196" y="3237"/>
                  </a:lnTo>
                  <a:lnTo>
                    <a:pt x="45908" y="5434"/>
                  </a:lnTo>
                  <a:lnTo>
                    <a:pt x="47271" y="5458"/>
                  </a:lnTo>
                  <a:lnTo>
                    <a:pt x="48912" y="4510"/>
                  </a:lnTo>
                  <a:lnTo>
                    <a:pt x="49966" y="3692"/>
                  </a:lnTo>
                  <a:lnTo>
                    <a:pt x="53082" y="4305"/>
                  </a:lnTo>
                  <a:lnTo>
                    <a:pt x="54868" y="3935"/>
                  </a:lnTo>
                  <a:lnTo>
                    <a:pt x="56349" y="3897"/>
                  </a:lnTo>
                  <a:lnTo>
                    <a:pt x="57956" y="4273"/>
                  </a:lnTo>
                  <a:lnTo>
                    <a:pt x="59422" y="4781"/>
                  </a:lnTo>
                  <a:lnTo>
                    <a:pt x="60845" y="5223"/>
                  </a:lnTo>
                  <a:lnTo>
                    <a:pt x="64700" y="5453"/>
                  </a:lnTo>
                  <a:lnTo>
                    <a:pt x="66546" y="6845"/>
                  </a:lnTo>
                  <a:lnTo>
                    <a:pt x="67282" y="8192"/>
                  </a:lnTo>
                  <a:lnTo>
                    <a:pt x="67299" y="9012"/>
                  </a:lnTo>
                  <a:lnTo>
                    <a:pt x="67481" y="9895"/>
                  </a:lnTo>
                  <a:lnTo>
                    <a:pt x="68543" y="10759"/>
                  </a:lnTo>
                  <a:lnTo>
                    <a:pt x="70862" y="11252"/>
                  </a:lnTo>
                  <a:lnTo>
                    <a:pt x="72318" y="11143"/>
                  </a:lnTo>
                  <a:lnTo>
                    <a:pt x="73091" y="11084"/>
                  </a:lnTo>
                  <a:lnTo>
                    <a:pt x="75069" y="10312"/>
                  </a:lnTo>
                  <a:lnTo>
                    <a:pt x="77396" y="9912"/>
                  </a:lnTo>
                  <a:lnTo>
                    <a:pt x="79074" y="10371"/>
                  </a:lnTo>
                  <a:lnTo>
                    <a:pt x="79869" y="10823"/>
                  </a:lnTo>
                  <a:lnTo>
                    <a:pt x="80051" y="11433"/>
                  </a:lnTo>
                  <a:lnTo>
                    <a:pt x="79556" y="13558"/>
                  </a:lnTo>
                  <a:lnTo>
                    <a:pt x="78615" y="15845"/>
                  </a:lnTo>
                  <a:lnTo>
                    <a:pt x="77094" y="18220"/>
                  </a:lnTo>
                  <a:lnTo>
                    <a:pt x="75507" y="20458"/>
                  </a:lnTo>
                  <a:lnTo>
                    <a:pt x="75088" y="21642"/>
                  </a:lnTo>
                  <a:lnTo>
                    <a:pt x="74976" y="23524"/>
                  </a:lnTo>
                  <a:lnTo>
                    <a:pt x="74780" y="25007"/>
                  </a:lnTo>
                  <a:lnTo>
                    <a:pt x="74997" y="25813"/>
                  </a:lnTo>
                  <a:lnTo>
                    <a:pt x="75518" y="26566"/>
                  </a:lnTo>
                  <a:lnTo>
                    <a:pt x="77280" y="27163"/>
                  </a:lnTo>
                  <a:lnTo>
                    <a:pt x="79653" y="28647"/>
                  </a:lnTo>
                  <a:lnTo>
                    <a:pt x="81672" y="30581"/>
                  </a:lnTo>
                  <a:lnTo>
                    <a:pt x="84259" y="32776"/>
                  </a:lnTo>
                  <a:lnTo>
                    <a:pt x="85069" y="33589"/>
                  </a:lnTo>
                  <a:lnTo>
                    <a:pt x="85067" y="34465"/>
                  </a:lnTo>
                  <a:lnTo>
                    <a:pt x="84311" y="35114"/>
                  </a:lnTo>
                  <a:lnTo>
                    <a:pt x="82098" y="35360"/>
                  </a:lnTo>
                  <a:lnTo>
                    <a:pt x="79794" y="35168"/>
                  </a:lnTo>
                  <a:lnTo>
                    <a:pt x="78910" y="34945"/>
                  </a:lnTo>
                  <a:lnTo>
                    <a:pt x="78088" y="35213"/>
                  </a:lnTo>
                  <a:lnTo>
                    <a:pt x="77578" y="35711"/>
                  </a:lnTo>
                  <a:lnTo>
                    <a:pt x="77848" y="36299"/>
                  </a:lnTo>
                  <a:lnTo>
                    <a:pt x="80210" y="38962"/>
                  </a:lnTo>
                  <a:lnTo>
                    <a:pt x="82955" y="42775"/>
                  </a:lnTo>
                  <a:lnTo>
                    <a:pt x="83108" y="44412"/>
                  </a:lnTo>
                  <a:lnTo>
                    <a:pt x="82774" y="45698"/>
                  </a:lnTo>
                  <a:lnTo>
                    <a:pt x="82138" y="46590"/>
                  </a:lnTo>
                  <a:lnTo>
                    <a:pt x="80996" y="46442"/>
                  </a:lnTo>
                  <a:lnTo>
                    <a:pt x="80128" y="45744"/>
                  </a:lnTo>
                  <a:lnTo>
                    <a:pt x="78811" y="45789"/>
                  </a:lnTo>
                  <a:lnTo>
                    <a:pt x="77788" y="45989"/>
                  </a:lnTo>
                  <a:lnTo>
                    <a:pt x="76457" y="47365"/>
                  </a:lnTo>
                  <a:lnTo>
                    <a:pt x="75794" y="47307"/>
                  </a:lnTo>
                  <a:lnTo>
                    <a:pt x="74654" y="47515"/>
                  </a:lnTo>
                  <a:lnTo>
                    <a:pt x="73931" y="47785"/>
                  </a:lnTo>
                  <a:lnTo>
                    <a:pt x="72786" y="47386"/>
                  </a:lnTo>
                  <a:lnTo>
                    <a:pt x="71590" y="47122"/>
                  </a:lnTo>
                  <a:lnTo>
                    <a:pt x="71070" y="47544"/>
                  </a:lnTo>
                  <a:lnTo>
                    <a:pt x="70839" y="48350"/>
                  </a:lnTo>
                  <a:lnTo>
                    <a:pt x="71581" y="49813"/>
                  </a:lnTo>
                  <a:lnTo>
                    <a:pt x="72972" y="52102"/>
                  </a:lnTo>
                  <a:lnTo>
                    <a:pt x="72749" y="53846"/>
                  </a:lnTo>
                  <a:lnTo>
                    <a:pt x="71689" y="54035"/>
                  </a:lnTo>
                  <a:lnTo>
                    <a:pt x="70715" y="52582"/>
                  </a:lnTo>
                  <a:lnTo>
                    <a:pt x="69852" y="52347"/>
                  </a:lnTo>
                  <a:lnTo>
                    <a:pt x="68867" y="52397"/>
                  </a:lnTo>
                  <a:lnTo>
                    <a:pt x="66615" y="54085"/>
                  </a:lnTo>
                  <a:lnTo>
                    <a:pt x="64957" y="55502"/>
                  </a:lnTo>
                  <a:lnTo>
                    <a:pt x="64572" y="56491"/>
                  </a:lnTo>
                  <a:lnTo>
                    <a:pt x="63978" y="57573"/>
                  </a:lnTo>
                  <a:lnTo>
                    <a:pt x="63799" y="58353"/>
                  </a:lnTo>
                  <a:lnTo>
                    <a:pt x="63838" y="60952"/>
                  </a:lnTo>
                  <a:lnTo>
                    <a:pt x="60849" y="61368"/>
                  </a:lnTo>
                  <a:lnTo>
                    <a:pt x="60223" y="61750"/>
                  </a:lnTo>
                  <a:lnTo>
                    <a:pt x="59862" y="62539"/>
                  </a:lnTo>
                  <a:lnTo>
                    <a:pt x="60111" y="65869"/>
                  </a:lnTo>
                  <a:lnTo>
                    <a:pt x="60353" y="67657"/>
                  </a:lnTo>
                  <a:lnTo>
                    <a:pt x="62061" y="70412"/>
                  </a:lnTo>
                  <a:lnTo>
                    <a:pt x="62119" y="71282"/>
                  </a:lnTo>
                  <a:lnTo>
                    <a:pt x="61877" y="71856"/>
                  </a:lnTo>
                  <a:lnTo>
                    <a:pt x="60663" y="72948"/>
                  </a:lnTo>
                  <a:lnTo>
                    <a:pt x="60085" y="73340"/>
                  </a:lnTo>
                  <a:lnTo>
                    <a:pt x="59696" y="73468"/>
                  </a:lnTo>
                  <a:lnTo>
                    <a:pt x="57712" y="72749"/>
                  </a:lnTo>
                  <a:lnTo>
                    <a:pt x="56770" y="72409"/>
                  </a:lnTo>
                  <a:lnTo>
                    <a:pt x="52788" y="69974"/>
                  </a:lnTo>
                  <a:lnTo>
                    <a:pt x="51033" y="68619"/>
                  </a:lnTo>
                  <a:lnTo>
                    <a:pt x="48254" y="66850"/>
                  </a:lnTo>
                  <a:lnTo>
                    <a:pt x="46539" y="65843"/>
                  </a:lnTo>
                  <a:lnTo>
                    <a:pt x="45669" y="64312"/>
                  </a:lnTo>
                  <a:lnTo>
                    <a:pt x="44304" y="63958"/>
                  </a:lnTo>
                  <a:lnTo>
                    <a:pt x="42697" y="64450"/>
                  </a:lnTo>
                  <a:lnTo>
                    <a:pt x="40875" y="63345"/>
                  </a:lnTo>
                  <a:lnTo>
                    <a:pt x="42164" y="62772"/>
                  </a:lnTo>
                  <a:lnTo>
                    <a:pt x="42482" y="62227"/>
                  </a:lnTo>
                  <a:lnTo>
                    <a:pt x="42320" y="61517"/>
                  </a:lnTo>
                  <a:lnTo>
                    <a:pt x="41752" y="60547"/>
                  </a:lnTo>
                  <a:lnTo>
                    <a:pt x="36830" y="56358"/>
                  </a:lnTo>
                  <a:lnTo>
                    <a:pt x="34416" y="53492"/>
                  </a:lnTo>
                  <a:lnTo>
                    <a:pt x="34023" y="52464"/>
                  </a:lnTo>
                  <a:lnTo>
                    <a:pt x="33991" y="49723"/>
                  </a:lnTo>
                  <a:lnTo>
                    <a:pt x="33421" y="49064"/>
                  </a:lnTo>
                  <a:lnTo>
                    <a:pt x="29806" y="47816"/>
                  </a:lnTo>
                  <a:lnTo>
                    <a:pt x="25766" y="44246"/>
                  </a:lnTo>
                  <a:lnTo>
                    <a:pt x="21600" y="40744"/>
                  </a:lnTo>
                  <a:lnTo>
                    <a:pt x="21030" y="39766"/>
                  </a:lnTo>
                  <a:lnTo>
                    <a:pt x="18881" y="37114"/>
                  </a:lnTo>
                  <a:lnTo>
                    <a:pt x="16262" y="34695"/>
                  </a:lnTo>
                  <a:lnTo>
                    <a:pt x="14172" y="33151"/>
                  </a:lnTo>
                  <a:lnTo>
                    <a:pt x="12460" y="31394"/>
                  </a:lnTo>
                  <a:lnTo>
                    <a:pt x="10561" y="28937"/>
                  </a:lnTo>
                  <a:lnTo>
                    <a:pt x="9579" y="25223"/>
                  </a:lnTo>
                  <a:lnTo>
                    <a:pt x="8705" y="21916"/>
                  </a:lnTo>
                  <a:lnTo>
                    <a:pt x="8111" y="20630"/>
                  </a:lnTo>
                  <a:lnTo>
                    <a:pt x="6908" y="20179"/>
                  </a:lnTo>
                  <a:lnTo>
                    <a:pt x="3172" y="16249"/>
                  </a:lnTo>
                  <a:lnTo>
                    <a:pt x="0" y="13963"/>
                  </a:lnTo>
                  <a:lnTo>
                    <a:pt x="30" y="11492"/>
                  </a:lnTo>
                  <a:lnTo>
                    <a:pt x="550" y="7365"/>
                  </a:lnTo>
                  <a:lnTo>
                    <a:pt x="1138" y="2674"/>
                  </a:lnTo>
                  <a:lnTo>
                    <a:pt x="1907" y="2022"/>
                  </a:lnTo>
                  <a:lnTo>
                    <a:pt x="3353" y="1667"/>
                  </a:lnTo>
                  <a:lnTo>
                    <a:pt x="5010" y="1803"/>
                  </a:lnTo>
                  <a:lnTo>
                    <a:pt x="6450" y="2383"/>
                  </a:lnTo>
                  <a:lnTo>
                    <a:pt x="9303" y="5595"/>
                  </a:lnTo>
                  <a:lnTo>
                    <a:pt x="10933" y="6843"/>
                  </a:lnTo>
                  <a:lnTo>
                    <a:pt x="12311" y="7329"/>
                  </a:lnTo>
                  <a:lnTo>
                    <a:pt x="13896" y="5975"/>
                  </a:lnTo>
                  <a:lnTo>
                    <a:pt x="15852" y="3138"/>
                  </a:lnTo>
                  <a:lnTo>
                    <a:pt x="17558" y="1640"/>
                  </a:lnTo>
                  <a:lnTo>
                    <a:pt x="23311" y="2183"/>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161" name="ee4p_CH_1_15912"/>
            <p:cNvSpPr>
              <a:spLocks noChangeAspect="1"/>
            </p:cNvSpPr>
            <p:nvPr>
              <p:custDataLst>
                <p:tags r:id="rId8"/>
              </p:custDataLst>
            </p:nvPr>
          </p:nvSpPr>
          <p:spPr>
            <a:xfrm>
              <a:off x="4295029" y="4782917"/>
              <a:ext cx="393109" cy="214822"/>
            </a:xfrm>
            <a:custGeom>
              <a:avLst/>
              <a:gdLst/>
              <a:ahLst/>
              <a:cxnLst/>
              <a:rect l="0" t="0" r="0" b="0"/>
              <a:pathLst>
                <a:path w="99164" h="54190">
                  <a:moveTo>
                    <a:pt x="78586" y="7066"/>
                  </a:moveTo>
                  <a:lnTo>
                    <a:pt x="79258" y="7434"/>
                  </a:lnTo>
                  <a:lnTo>
                    <a:pt x="80838" y="8671"/>
                  </a:lnTo>
                  <a:lnTo>
                    <a:pt x="80467" y="10781"/>
                  </a:lnTo>
                  <a:lnTo>
                    <a:pt x="78664" y="14171"/>
                  </a:lnTo>
                  <a:lnTo>
                    <a:pt x="77707" y="16915"/>
                  </a:lnTo>
                  <a:lnTo>
                    <a:pt x="77601" y="19015"/>
                  </a:lnTo>
                  <a:lnTo>
                    <a:pt x="77783" y="20000"/>
                  </a:lnTo>
                  <a:lnTo>
                    <a:pt x="78107" y="19987"/>
                  </a:lnTo>
                  <a:lnTo>
                    <a:pt x="79830" y="20137"/>
                  </a:lnTo>
                  <a:lnTo>
                    <a:pt x="80707" y="20134"/>
                  </a:lnTo>
                  <a:lnTo>
                    <a:pt x="83473" y="20703"/>
                  </a:lnTo>
                  <a:lnTo>
                    <a:pt x="85690" y="21533"/>
                  </a:lnTo>
                  <a:lnTo>
                    <a:pt x="86118" y="22409"/>
                  </a:lnTo>
                  <a:lnTo>
                    <a:pt x="86407" y="23477"/>
                  </a:lnTo>
                  <a:lnTo>
                    <a:pt x="89042" y="24936"/>
                  </a:lnTo>
                  <a:lnTo>
                    <a:pt x="92063" y="25879"/>
                  </a:lnTo>
                  <a:lnTo>
                    <a:pt x="93087" y="25577"/>
                  </a:lnTo>
                  <a:lnTo>
                    <a:pt x="96837" y="22164"/>
                  </a:lnTo>
                  <a:lnTo>
                    <a:pt x="98286" y="22731"/>
                  </a:lnTo>
                  <a:lnTo>
                    <a:pt x="99163" y="24544"/>
                  </a:lnTo>
                  <a:lnTo>
                    <a:pt x="99124" y="25505"/>
                  </a:lnTo>
                  <a:lnTo>
                    <a:pt x="98090" y="29128"/>
                  </a:lnTo>
                  <a:lnTo>
                    <a:pt x="97911" y="31070"/>
                  </a:lnTo>
                  <a:lnTo>
                    <a:pt x="98802" y="32354"/>
                  </a:lnTo>
                  <a:lnTo>
                    <a:pt x="98895" y="33354"/>
                  </a:lnTo>
                  <a:lnTo>
                    <a:pt x="98634" y="34266"/>
                  </a:lnTo>
                  <a:lnTo>
                    <a:pt x="97140" y="34349"/>
                  </a:lnTo>
                  <a:lnTo>
                    <a:pt x="95131" y="33855"/>
                  </a:lnTo>
                  <a:lnTo>
                    <a:pt x="93434" y="32292"/>
                  </a:lnTo>
                  <a:lnTo>
                    <a:pt x="92152" y="32479"/>
                  </a:lnTo>
                  <a:lnTo>
                    <a:pt x="91035" y="32881"/>
                  </a:lnTo>
                  <a:lnTo>
                    <a:pt x="90465" y="34357"/>
                  </a:lnTo>
                  <a:lnTo>
                    <a:pt x="89958" y="36122"/>
                  </a:lnTo>
                  <a:lnTo>
                    <a:pt x="90120" y="37102"/>
                  </a:lnTo>
                  <a:lnTo>
                    <a:pt x="90923" y="37855"/>
                  </a:lnTo>
                  <a:lnTo>
                    <a:pt x="91536" y="39460"/>
                  </a:lnTo>
                  <a:lnTo>
                    <a:pt x="91983" y="41535"/>
                  </a:lnTo>
                  <a:lnTo>
                    <a:pt x="92322" y="42489"/>
                  </a:lnTo>
                  <a:lnTo>
                    <a:pt x="91949" y="42912"/>
                  </a:lnTo>
                  <a:lnTo>
                    <a:pt x="90892" y="43196"/>
                  </a:lnTo>
                  <a:lnTo>
                    <a:pt x="90018" y="42916"/>
                  </a:lnTo>
                  <a:lnTo>
                    <a:pt x="88485" y="40435"/>
                  </a:lnTo>
                  <a:lnTo>
                    <a:pt x="87768" y="39489"/>
                  </a:lnTo>
                  <a:lnTo>
                    <a:pt x="86557" y="39324"/>
                  </a:lnTo>
                  <a:lnTo>
                    <a:pt x="84419" y="39926"/>
                  </a:lnTo>
                  <a:lnTo>
                    <a:pt x="81139" y="41316"/>
                  </a:lnTo>
                  <a:lnTo>
                    <a:pt x="79815" y="41310"/>
                  </a:lnTo>
                  <a:lnTo>
                    <a:pt x="78690" y="41030"/>
                  </a:lnTo>
                  <a:lnTo>
                    <a:pt x="77636" y="39850"/>
                  </a:lnTo>
                  <a:lnTo>
                    <a:pt x="76742" y="37576"/>
                  </a:lnTo>
                  <a:lnTo>
                    <a:pt x="76455" y="36146"/>
                  </a:lnTo>
                  <a:lnTo>
                    <a:pt x="75829" y="36192"/>
                  </a:lnTo>
                  <a:lnTo>
                    <a:pt x="73730" y="35779"/>
                  </a:lnTo>
                  <a:lnTo>
                    <a:pt x="72752" y="36344"/>
                  </a:lnTo>
                  <a:lnTo>
                    <a:pt x="72743" y="38673"/>
                  </a:lnTo>
                  <a:lnTo>
                    <a:pt x="72551" y="41568"/>
                  </a:lnTo>
                  <a:lnTo>
                    <a:pt x="71497" y="43438"/>
                  </a:lnTo>
                  <a:lnTo>
                    <a:pt x="68569" y="46669"/>
                  </a:lnTo>
                  <a:lnTo>
                    <a:pt x="67494" y="48078"/>
                  </a:lnTo>
                  <a:lnTo>
                    <a:pt x="67066" y="49088"/>
                  </a:lnTo>
                  <a:lnTo>
                    <a:pt x="66975" y="49966"/>
                  </a:lnTo>
                  <a:lnTo>
                    <a:pt x="67422" y="51484"/>
                  </a:lnTo>
                  <a:lnTo>
                    <a:pt x="68031" y="52933"/>
                  </a:lnTo>
                  <a:lnTo>
                    <a:pt x="67524" y="53757"/>
                  </a:lnTo>
                  <a:lnTo>
                    <a:pt x="65975" y="54189"/>
                  </a:lnTo>
                  <a:lnTo>
                    <a:pt x="64883" y="53309"/>
                  </a:lnTo>
                  <a:lnTo>
                    <a:pt x="64460" y="51744"/>
                  </a:lnTo>
                  <a:lnTo>
                    <a:pt x="62091" y="49605"/>
                  </a:lnTo>
                  <a:lnTo>
                    <a:pt x="63168" y="47813"/>
                  </a:lnTo>
                  <a:lnTo>
                    <a:pt x="62987" y="47368"/>
                  </a:lnTo>
                  <a:lnTo>
                    <a:pt x="59076" y="46438"/>
                  </a:lnTo>
                  <a:lnTo>
                    <a:pt x="57390" y="45082"/>
                  </a:lnTo>
                  <a:lnTo>
                    <a:pt x="55023" y="42700"/>
                  </a:lnTo>
                  <a:lnTo>
                    <a:pt x="54583" y="41677"/>
                  </a:lnTo>
                  <a:lnTo>
                    <a:pt x="54682" y="38353"/>
                  </a:lnTo>
                  <a:lnTo>
                    <a:pt x="54546" y="37546"/>
                  </a:lnTo>
                  <a:lnTo>
                    <a:pt x="54230" y="37153"/>
                  </a:lnTo>
                  <a:lnTo>
                    <a:pt x="53084" y="37179"/>
                  </a:lnTo>
                  <a:lnTo>
                    <a:pt x="51488" y="38335"/>
                  </a:lnTo>
                  <a:lnTo>
                    <a:pt x="50016" y="40060"/>
                  </a:lnTo>
                  <a:lnTo>
                    <a:pt x="47003" y="42004"/>
                  </a:lnTo>
                  <a:lnTo>
                    <a:pt x="46690" y="42420"/>
                  </a:lnTo>
                  <a:lnTo>
                    <a:pt x="47701" y="44314"/>
                  </a:lnTo>
                  <a:lnTo>
                    <a:pt x="47655" y="45051"/>
                  </a:lnTo>
                  <a:lnTo>
                    <a:pt x="45202" y="48066"/>
                  </a:lnTo>
                  <a:lnTo>
                    <a:pt x="44736" y="49060"/>
                  </a:lnTo>
                  <a:lnTo>
                    <a:pt x="41622" y="50950"/>
                  </a:lnTo>
                  <a:lnTo>
                    <a:pt x="40197" y="51657"/>
                  </a:lnTo>
                  <a:lnTo>
                    <a:pt x="35878" y="50267"/>
                  </a:lnTo>
                  <a:lnTo>
                    <a:pt x="34684" y="50102"/>
                  </a:lnTo>
                  <a:lnTo>
                    <a:pt x="32760" y="51033"/>
                  </a:lnTo>
                  <a:lnTo>
                    <a:pt x="30026" y="51918"/>
                  </a:lnTo>
                  <a:lnTo>
                    <a:pt x="25627" y="52799"/>
                  </a:lnTo>
                  <a:lnTo>
                    <a:pt x="24008" y="52155"/>
                  </a:lnTo>
                  <a:lnTo>
                    <a:pt x="23241" y="51548"/>
                  </a:lnTo>
                  <a:lnTo>
                    <a:pt x="22861" y="50636"/>
                  </a:lnTo>
                  <a:lnTo>
                    <a:pt x="21751" y="49026"/>
                  </a:lnTo>
                  <a:lnTo>
                    <a:pt x="20503" y="48070"/>
                  </a:lnTo>
                  <a:lnTo>
                    <a:pt x="19635" y="47029"/>
                  </a:lnTo>
                  <a:lnTo>
                    <a:pt x="18478" y="45889"/>
                  </a:lnTo>
                  <a:lnTo>
                    <a:pt x="17735" y="44935"/>
                  </a:lnTo>
                  <a:lnTo>
                    <a:pt x="18724" y="41889"/>
                  </a:lnTo>
                  <a:lnTo>
                    <a:pt x="18002" y="40815"/>
                  </a:lnTo>
                  <a:lnTo>
                    <a:pt x="17631" y="39284"/>
                  </a:lnTo>
                  <a:lnTo>
                    <a:pt x="17823" y="38246"/>
                  </a:lnTo>
                  <a:lnTo>
                    <a:pt x="17426" y="37993"/>
                  </a:lnTo>
                  <a:lnTo>
                    <a:pt x="13448" y="37394"/>
                  </a:lnTo>
                  <a:lnTo>
                    <a:pt x="10147" y="37584"/>
                  </a:lnTo>
                  <a:lnTo>
                    <a:pt x="7780" y="38605"/>
                  </a:lnTo>
                  <a:lnTo>
                    <a:pt x="5852" y="40298"/>
                  </a:lnTo>
                  <a:lnTo>
                    <a:pt x="5621" y="40663"/>
                  </a:lnTo>
                  <a:lnTo>
                    <a:pt x="5740" y="40968"/>
                  </a:lnTo>
                  <a:lnTo>
                    <a:pt x="6698" y="42524"/>
                  </a:lnTo>
                  <a:lnTo>
                    <a:pt x="5072" y="44162"/>
                  </a:lnTo>
                  <a:lnTo>
                    <a:pt x="2578" y="45436"/>
                  </a:lnTo>
                  <a:lnTo>
                    <a:pt x="810" y="45566"/>
                  </a:lnTo>
                  <a:lnTo>
                    <a:pt x="32" y="45320"/>
                  </a:lnTo>
                  <a:lnTo>
                    <a:pt x="0" y="43564"/>
                  </a:lnTo>
                  <a:lnTo>
                    <a:pt x="1461" y="42916"/>
                  </a:lnTo>
                  <a:lnTo>
                    <a:pt x="2783" y="41773"/>
                  </a:lnTo>
                  <a:lnTo>
                    <a:pt x="3226" y="40159"/>
                  </a:lnTo>
                  <a:lnTo>
                    <a:pt x="3388" y="39023"/>
                  </a:lnTo>
                  <a:lnTo>
                    <a:pt x="1995" y="37649"/>
                  </a:lnTo>
                  <a:lnTo>
                    <a:pt x="2166" y="36806"/>
                  </a:lnTo>
                  <a:lnTo>
                    <a:pt x="3029" y="35210"/>
                  </a:lnTo>
                  <a:lnTo>
                    <a:pt x="3530" y="33795"/>
                  </a:lnTo>
                  <a:lnTo>
                    <a:pt x="4217" y="32572"/>
                  </a:lnTo>
                  <a:lnTo>
                    <a:pt x="6968" y="30569"/>
                  </a:lnTo>
                  <a:lnTo>
                    <a:pt x="9732" y="28556"/>
                  </a:lnTo>
                  <a:lnTo>
                    <a:pt x="10149" y="26415"/>
                  </a:lnTo>
                  <a:lnTo>
                    <a:pt x="10361" y="23806"/>
                  </a:lnTo>
                  <a:lnTo>
                    <a:pt x="10751" y="23180"/>
                  </a:lnTo>
                  <a:lnTo>
                    <a:pt x="14479" y="21617"/>
                  </a:lnTo>
                  <a:lnTo>
                    <a:pt x="15409" y="20998"/>
                  </a:lnTo>
                  <a:lnTo>
                    <a:pt x="15878" y="20112"/>
                  </a:lnTo>
                  <a:lnTo>
                    <a:pt x="18810" y="17180"/>
                  </a:lnTo>
                  <a:lnTo>
                    <a:pt x="21715" y="14271"/>
                  </a:lnTo>
                  <a:lnTo>
                    <a:pt x="22300" y="13294"/>
                  </a:lnTo>
                  <a:lnTo>
                    <a:pt x="22788" y="12722"/>
                  </a:lnTo>
                  <a:lnTo>
                    <a:pt x="22788" y="12247"/>
                  </a:lnTo>
                  <a:lnTo>
                    <a:pt x="22423" y="11881"/>
                  </a:lnTo>
                  <a:lnTo>
                    <a:pt x="21039" y="11637"/>
                  </a:lnTo>
                  <a:lnTo>
                    <a:pt x="20572" y="10712"/>
                  </a:lnTo>
                  <a:lnTo>
                    <a:pt x="22075" y="9058"/>
                  </a:lnTo>
                  <a:lnTo>
                    <a:pt x="23956" y="8045"/>
                  </a:lnTo>
                  <a:lnTo>
                    <a:pt x="25783" y="8031"/>
                  </a:lnTo>
                  <a:lnTo>
                    <a:pt x="26517" y="8497"/>
                  </a:lnTo>
                  <a:lnTo>
                    <a:pt x="26478" y="9045"/>
                  </a:lnTo>
                  <a:lnTo>
                    <a:pt x="27266" y="9633"/>
                  </a:lnTo>
                  <a:lnTo>
                    <a:pt x="28651" y="9828"/>
                  </a:lnTo>
                  <a:lnTo>
                    <a:pt x="30363" y="9623"/>
                  </a:lnTo>
                  <a:lnTo>
                    <a:pt x="32062" y="9004"/>
                  </a:lnTo>
                  <a:lnTo>
                    <a:pt x="33110" y="7531"/>
                  </a:lnTo>
                  <a:lnTo>
                    <a:pt x="33718" y="6417"/>
                  </a:lnTo>
                  <a:lnTo>
                    <a:pt x="36388" y="5143"/>
                  </a:lnTo>
                  <a:lnTo>
                    <a:pt x="38210" y="5784"/>
                  </a:lnTo>
                  <a:lnTo>
                    <a:pt x="43274" y="5953"/>
                  </a:lnTo>
                  <a:lnTo>
                    <a:pt x="46960" y="5608"/>
                  </a:lnTo>
                  <a:lnTo>
                    <a:pt x="49271" y="4744"/>
                  </a:lnTo>
                  <a:lnTo>
                    <a:pt x="52136" y="4744"/>
                  </a:lnTo>
                  <a:lnTo>
                    <a:pt x="54058" y="5231"/>
                  </a:lnTo>
                  <a:lnTo>
                    <a:pt x="54397" y="5159"/>
                  </a:lnTo>
                  <a:lnTo>
                    <a:pt x="54926" y="5045"/>
                  </a:lnTo>
                  <a:lnTo>
                    <a:pt x="55449" y="4582"/>
                  </a:lnTo>
                  <a:lnTo>
                    <a:pt x="57258" y="4264"/>
                  </a:lnTo>
                  <a:lnTo>
                    <a:pt x="57502" y="3876"/>
                  </a:lnTo>
                  <a:lnTo>
                    <a:pt x="57426" y="3480"/>
                  </a:lnTo>
                  <a:lnTo>
                    <a:pt x="57100" y="3277"/>
                  </a:lnTo>
                  <a:lnTo>
                    <a:pt x="54876" y="3483"/>
                  </a:lnTo>
                  <a:lnTo>
                    <a:pt x="54025" y="3176"/>
                  </a:lnTo>
                  <a:lnTo>
                    <a:pt x="53807" y="2471"/>
                  </a:lnTo>
                  <a:lnTo>
                    <a:pt x="54522" y="1246"/>
                  </a:lnTo>
                  <a:lnTo>
                    <a:pt x="56161" y="246"/>
                  </a:lnTo>
                  <a:lnTo>
                    <a:pt x="57550" y="0"/>
                  </a:lnTo>
                  <a:lnTo>
                    <a:pt x="58549" y="268"/>
                  </a:lnTo>
                  <a:lnTo>
                    <a:pt x="60992" y="2126"/>
                  </a:lnTo>
                  <a:lnTo>
                    <a:pt x="61577" y="2183"/>
                  </a:lnTo>
                  <a:lnTo>
                    <a:pt x="61916" y="1849"/>
                  </a:lnTo>
                  <a:lnTo>
                    <a:pt x="62423" y="1662"/>
                  </a:lnTo>
                  <a:lnTo>
                    <a:pt x="63265" y="2026"/>
                  </a:lnTo>
                  <a:lnTo>
                    <a:pt x="64213" y="3176"/>
                  </a:lnTo>
                  <a:lnTo>
                    <a:pt x="64371" y="3354"/>
                  </a:lnTo>
                  <a:lnTo>
                    <a:pt x="69819" y="2951"/>
                  </a:lnTo>
                  <a:lnTo>
                    <a:pt x="71041" y="2951"/>
                  </a:lnTo>
                  <a:lnTo>
                    <a:pt x="74738" y="4969"/>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162" name="ee4p_CZ_1_15912"/>
            <p:cNvSpPr>
              <a:spLocks noChangeAspect="1"/>
            </p:cNvSpPr>
            <p:nvPr>
              <p:custDataLst>
                <p:tags r:id="rId9"/>
              </p:custDataLst>
            </p:nvPr>
          </p:nvSpPr>
          <p:spPr>
            <a:xfrm>
              <a:off x="4831469" y="4412119"/>
              <a:ext cx="591031" cy="281080"/>
            </a:xfrm>
            <a:custGeom>
              <a:avLst/>
              <a:gdLst/>
              <a:ahLst/>
              <a:cxnLst/>
              <a:rect l="0" t="0" r="0" b="0"/>
              <a:pathLst>
                <a:path w="149091" h="70904">
                  <a:moveTo>
                    <a:pt x="60137" y="5220"/>
                  </a:moveTo>
                  <a:lnTo>
                    <a:pt x="62048" y="5150"/>
                  </a:lnTo>
                  <a:lnTo>
                    <a:pt x="63974" y="4416"/>
                  </a:lnTo>
                  <a:lnTo>
                    <a:pt x="64129" y="3229"/>
                  </a:lnTo>
                  <a:lnTo>
                    <a:pt x="64008" y="1005"/>
                  </a:lnTo>
                  <a:lnTo>
                    <a:pt x="64214" y="685"/>
                  </a:lnTo>
                  <a:lnTo>
                    <a:pt x="67137" y="1313"/>
                  </a:lnTo>
                  <a:lnTo>
                    <a:pt x="70070" y="2315"/>
                  </a:lnTo>
                  <a:lnTo>
                    <a:pt x="70478" y="4520"/>
                  </a:lnTo>
                  <a:lnTo>
                    <a:pt x="71264" y="5606"/>
                  </a:lnTo>
                  <a:lnTo>
                    <a:pt x="72188" y="6597"/>
                  </a:lnTo>
                  <a:lnTo>
                    <a:pt x="73078" y="7048"/>
                  </a:lnTo>
                  <a:lnTo>
                    <a:pt x="74611" y="7119"/>
                  </a:lnTo>
                  <a:lnTo>
                    <a:pt x="78591" y="8429"/>
                  </a:lnTo>
                  <a:lnTo>
                    <a:pt x="80506" y="8696"/>
                  </a:lnTo>
                  <a:lnTo>
                    <a:pt x="82467" y="9599"/>
                  </a:lnTo>
                  <a:lnTo>
                    <a:pt x="84118" y="10524"/>
                  </a:lnTo>
                  <a:lnTo>
                    <a:pt x="85326" y="10717"/>
                  </a:lnTo>
                  <a:lnTo>
                    <a:pt x="85885" y="11730"/>
                  </a:lnTo>
                  <a:lnTo>
                    <a:pt x="86623" y="12423"/>
                  </a:lnTo>
                  <a:lnTo>
                    <a:pt x="87932" y="11891"/>
                  </a:lnTo>
                  <a:lnTo>
                    <a:pt x="92704" y="11143"/>
                  </a:lnTo>
                  <a:lnTo>
                    <a:pt x="94423" y="12139"/>
                  </a:lnTo>
                  <a:lnTo>
                    <a:pt x="95585" y="13192"/>
                  </a:lnTo>
                  <a:lnTo>
                    <a:pt x="95745" y="13527"/>
                  </a:lnTo>
                  <a:lnTo>
                    <a:pt x="95138" y="14456"/>
                  </a:lnTo>
                  <a:lnTo>
                    <a:pt x="94847" y="15175"/>
                  </a:lnTo>
                  <a:lnTo>
                    <a:pt x="94350" y="15652"/>
                  </a:lnTo>
                  <a:lnTo>
                    <a:pt x="92711" y="16159"/>
                  </a:lnTo>
                  <a:lnTo>
                    <a:pt x="91787" y="16981"/>
                  </a:lnTo>
                  <a:lnTo>
                    <a:pt x="91115" y="17880"/>
                  </a:lnTo>
                  <a:lnTo>
                    <a:pt x="91566" y="18739"/>
                  </a:lnTo>
                  <a:lnTo>
                    <a:pt x="92905" y="19383"/>
                  </a:lnTo>
                  <a:lnTo>
                    <a:pt x="93853" y="19528"/>
                  </a:lnTo>
                  <a:lnTo>
                    <a:pt x="94214" y="20156"/>
                  </a:lnTo>
                  <a:lnTo>
                    <a:pt x="97246" y="22961"/>
                  </a:lnTo>
                  <a:lnTo>
                    <a:pt x="99657" y="26619"/>
                  </a:lnTo>
                  <a:lnTo>
                    <a:pt x="100597" y="27191"/>
                  </a:lnTo>
                  <a:lnTo>
                    <a:pt x="101480" y="27326"/>
                  </a:lnTo>
                  <a:lnTo>
                    <a:pt x="102501" y="26789"/>
                  </a:lnTo>
                  <a:lnTo>
                    <a:pt x="103680" y="25604"/>
                  </a:lnTo>
                  <a:lnTo>
                    <a:pt x="105078" y="24746"/>
                  </a:lnTo>
                  <a:lnTo>
                    <a:pt x="106261" y="24305"/>
                  </a:lnTo>
                  <a:lnTo>
                    <a:pt x="108347" y="23293"/>
                  </a:lnTo>
                  <a:lnTo>
                    <a:pt x="108429" y="22633"/>
                  </a:lnTo>
                  <a:lnTo>
                    <a:pt x="106691" y="20156"/>
                  </a:lnTo>
                  <a:lnTo>
                    <a:pt x="105682" y="18147"/>
                  </a:lnTo>
                  <a:lnTo>
                    <a:pt x="105924" y="17783"/>
                  </a:lnTo>
                  <a:lnTo>
                    <a:pt x="108150" y="18101"/>
                  </a:lnTo>
                  <a:lnTo>
                    <a:pt x="111936" y="19197"/>
                  </a:lnTo>
                  <a:lnTo>
                    <a:pt x="117758" y="22776"/>
                  </a:lnTo>
                  <a:lnTo>
                    <a:pt x="118799" y="22776"/>
                  </a:lnTo>
                  <a:lnTo>
                    <a:pt x="120839" y="22507"/>
                  </a:lnTo>
                  <a:lnTo>
                    <a:pt x="123053" y="21923"/>
                  </a:lnTo>
                  <a:lnTo>
                    <a:pt x="124104" y="21258"/>
                  </a:lnTo>
                  <a:lnTo>
                    <a:pt x="124499" y="21506"/>
                  </a:lnTo>
                  <a:lnTo>
                    <a:pt x="124838" y="23471"/>
                  </a:lnTo>
                  <a:lnTo>
                    <a:pt x="124259" y="24548"/>
                  </a:lnTo>
                  <a:lnTo>
                    <a:pt x="121608" y="25592"/>
                  </a:lnTo>
                  <a:lnTo>
                    <a:pt x="121761" y="26111"/>
                  </a:lnTo>
                  <a:lnTo>
                    <a:pt x="122441" y="26779"/>
                  </a:lnTo>
                  <a:lnTo>
                    <a:pt x="123635" y="27230"/>
                  </a:lnTo>
                  <a:lnTo>
                    <a:pt x="125084" y="28502"/>
                  </a:lnTo>
                  <a:lnTo>
                    <a:pt x="126082" y="29951"/>
                  </a:lnTo>
                  <a:lnTo>
                    <a:pt x="126957" y="30623"/>
                  </a:lnTo>
                  <a:lnTo>
                    <a:pt x="127920" y="30942"/>
                  </a:lnTo>
                  <a:lnTo>
                    <a:pt x="130330" y="30168"/>
                  </a:lnTo>
                  <a:lnTo>
                    <a:pt x="131012" y="29556"/>
                  </a:lnTo>
                  <a:lnTo>
                    <a:pt x="131314" y="29123"/>
                  </a:lnTo>
                  <a:lnTo>
                    <a:pt x="131783" y="29219"/>
                  </a:lnTo>
                  <a:lnTo>
                    <a:pt x="132627" y="29931"/>
                  </a:lnTo>
                  <a:lnTo>
                    <a:pt x="132882" y="30350"/>
                  </a:lnTo>
                  <a:lnTo>
                    <a:pt x="135227" y="31159"/>
                  </a:lnTo>
                  <a:lnTo>
                    <a:pt x="136577" y="32153"/>
                  </a:lnTo>
                  <a:lnTo>
                    <a:pt x="137438" y="32621"/>
                  </a:lnTo>
                  <a:lnTo>
                    <a:pt x="138393" y="32166"/>
                  </a:lnTo>
                  <a:lnTo>
                    <a:pt x="142103" y="32957"/>
                  </a:lnTo>
                  <a:lnTo>
                    <a:pt x="143124" y="33621"/>
                  </a:lnTo>
                  <a:lnTo>
                    <a:pt x="143450" y="34723"/>
                  </a:lnTo>
                  <a:lnTo>
                    <a:pt x="143266" y="35391"/>
                  </a:lnTo>
                  <a:lnTo>
                    <a:pt x="143837" y="37122"/>
                  </a:lnTo>
                  <a:lnTo>
                    <a:pt x="148531" y="41266"/>
                  </a:lnTo>
                  <a:lnTo>
                    <a:pt x="149025" y="43380"/>
                  </a:lnTo>
                  <a:lnTo>
                    <a:pt x="149090" y="44222"/>
                  </a:lnTo>
                  <a:lnTo>
                    <a:pt x="148533" y="44267"/>
                  </a:lnTo>
                  <a:lnTo>
                    <a:pt x="147265" y="44704"/>
                  </a:lnTo>
                  <a:lnTo>
                    <a:pt x="145640" y="44863"/>
                  </a:lnTo>
                  <a:lnTo>
                    <a:pt x="143878" y="44777"/>
                  </a:lnTo>
                  <a:lnTo>
                    <a:pt x="142508" y="45545"/>
                  </a:lnTo>
                  <a:lnTo>
                    <a:pt x="141215" y="46795"/>
                  </a:lnTo>
                  <a:lnTo>
                    <a:pt x="139883" y="47660"/>
                  </a:lnTo>
                  <a:lnTo>
                    <a:pt x="139159" y="48434"/>
                  </a:lnTo>
                  <a:lnTo>
                    <a:pt x="138755" y="49227"/>
                  </a:lnTo>
                  <a:lnTo>
                    <a:pt x="134247" y="51485"/>
                  </a:lnTo>
                  <a:lnTo>
                    <a:pt x="133621" y="52424"/>
                  </a:lnTo>
                  <a:lnTo>
                    <a:pt x="133119" y="53704"/>
                  </a:lnTo>
                  <a:lnTo>
                    <a:pt x="132908" y="55432"/>
                  </a:lnTo>
                  <a:lnTo>
                    <a:pt x="132588" y="56980"/>
                  </a:lnTo>
                  <a:lnTo>
                    <a:pt x="131813" y="57797"/>
                  </a:lnTo>
                  <a:lnTo>
                    <a:pt x="129377" y="58498"/>
                  </a:lnTo>
                  <a:lnTo>
                    <a:pt x="128770" y="58876"/>
                  </a:lnTo>
                  <a:lnTo>
                    <a:pt x="128315" y="59663"/>
                  </a:lnTo>
                  <a:lnTo>
                    <a:pt x="126948" y="60876"/>
                  </a:lnTo>
                  <a:lnTo>
                    <a:pt x="125348" y="62030"/>
                  </a:lnTo>
                  <a:lnTo>
                    <a:pt x="122405" y="63348"/>
                  </a:lnTo>
                  <a:lnTo>
                    <a:pt x="119248" y="63749"/>
                  </a:lnTo>
                  <a:lnTo>
                    <a:pt x="115140" y="63321"/>
                  </a:lnTo>
                  <a:lnTo>
                    <a:pt x="112743" y="62804"/>
                  </a:lnTo>
                  <a:lnTo>
                    <a:pt x="111575" y="63371"/>
                  </a:lnTo>
                  <a:lnTo>
                    <a:pt x="109975" y="65088"/>
                  </a:lnTo>
                  <a:lnTo>
                    <a:pt x="108250" y="68042"/>
                  </a:lnTo>
                  <a:lnTo>
                    <a:pt x="107540" y="70261"/>
                  </a:lnTo>
                  <a:lnTo>
                    <a:pt x="106991" y="69634"/>
                  </a:lnTo>
                  <a:lnTo>
                    <a:pt x="106004" y="67280"/>
                  </a:lnTo>
                  <a:lnTo>
                    <a:pt x="104888" y="66978"/>
                  </a:lnTo>
                  <a:lnTo>
                    <a:pt x="103367" y="66759"/>
                  </a:lnTo>
                  <a:lnTo>
                    <a:pt x="102223" y="66412"/>
                  </a:lnTo>
                  <a:lnTo>
                    <a:pt x="99752" y="65056"/>
                  </a:lnTo>
                  <a:lnTo>
                    <a:pt x="98483" y="64647"/>
                  </a:lnTo>
                  <a:lnTo>
                    <a:pt x="97032" y="64537"/>
                  </a:lnTo>
                  <a:lnTo>
                    <a:pt x="95637" y="65335"/>
                  </a:lnTo>
                  <a:lnTo>
                    <a:pt x="94585" y="66277"/>
                  </a:lnTo>
                  <a:lnTo>
                    <a:pt x="91314" y="66264"/>
                  </a:lnTo>
                  <a:lnTo>
                    <a:pt x="87729" y="65827"/>
                  </a:lnTo>
                  <a:lnTo>
                    <a:pt x="82598" y="62704"/>
                  </a:lnTo>
                  <a:lnTo>
                    <a:pt x="81268" y="62677"/>
                  </a:lnTo>
                  <a:lnTo>
                    <a:pt x="79847" y="62818"/>
                  </a:lnTo>
                  <a:lnTo>
                    <a:pt x="77606" y="62080"/>
                  </a:lnTo>
                  <a:lnTo>
                    <a:pt x="73261" y="60056"/>
                  </a:lnTo>
                  <a:lnTo>
                    <a:pt x="71227" y="59581"/>
                  </a:lnTo>
                  <a:lnTo>
                    <a:pt x="69940" y="59871"/>
                  </a:lnTo>
                  <a:lnTo>
                    <a:pt x="68766" y="60319"/>
                  </a:lnTo>
                  <a:lnTo>
                    <a:pt x="67928" y="60372"/>
                  </a:lnTo>
                  <a:lnTo>
                    <a:pt x="67442" y="59714"/>
                  </a:lnTo>
                  <a:lnTo>
                    <a:pt x="65829" y="58901"/>
                  </a:lnTo>
                  <a:lnTo>
                    <a:pt x="64207" y="58808"/>
                  </a:lnTo>
                  <a:lnTo>
                    <a:pt x="63736" y="59298"/>
                  </a:lnTo>
                  <a:lnTo>
                    <a:pt x="63188" y="63750"/>
                  </a:lnTo>
                  <a:lnTo>
                    <a:pt x="62639" y="65354"/>
                  </a:lnTo>
                  <a:lnTo>
                    <a:pt x="60413" y="65280"/>
                  </a:lnTo>
                  <a:lnTo>
                    <a:pt x="59618" y="66038"/>
                  </a:lnTo>
                  <a:lnTo>
                    <a:pt x="57865" y="68184"/>
                  </a:lnTo>
                  <a:lnTo>
                    <a:pt x="57526" y="70249"/>
                  </a:lnTo>
                  <a:lnTo>
                    <a:pt x="54488" y="69849"/>
                  </a:lnTo>
                  <a:lnTo>
                    <a:pt x="53045" y="69502"/>
                  </a:lnTo>
                  <a:lnTo>
                    <a:pt x="51771" y="69765"/>
                  </a:lnTo>
                  <a:lnTo>
                    <a:pt x="50367" y="70903"/>
                  </a:lnTo>
                  <a:lnTo>
                    <a:pt x="46437" y="70836"/>
                  </a:lnTo>
                  <a:lnTo>
                    <a:pt x="43326" y="70157"/>
                  </a:lnTo>
                  <a:lnTo>
                    <a:pt x="41991" y="67600"/>
                  </a:lnTo>
                  <a:lnTo>
                    <a:pt x="40566" y="66588"/>
                  </a:lnTo>
                  <a:lnTo>
                    <a:pt x="38772" y="65682"/>
                  </a:lnTo>
                  <a:lnTo>
                    <a:pt x="38143" y="65481"/>
                  </a:lnTo>
                  <a:lnTo>
                    <a:pt x="37152" y="64085"/>
                  </a:lnTo>
                  <a:lnTo>
                    <a:pt x="35273" y="62355"/>
                  </a:lnTo>
                  <a:lnTo>
                    <a:pt x="32237" y="59990"/>
                  </a:lnTo>
                  <a:lnTo>
                    <a:pt x="29873" y="60107"/>
                  </a:lnTo>
                  <a:lnTo>
                    <a:pt x="28998" y="59479"/>
                  </a:lnTo>
                  <a:lnTo>
                    <a:pt x="28612" y="58609"/>
                  </a:lnTo>
                  <a:lnTo>
                    <a:pt x="27625" y="57104"/>
                  </a:lnTo>
                  <a:lnTo>
                    <a:pt x="26513" y="56057"/>
                  </a:lnTo>
                  <a:lnTo>
                    <a:pt x="25165" y="55651"/>
                  </a:lnTo>
                  <a:lnTo>
                    <a:pt x="23235" y="54317"/>
                  </a:lnTo>
                  <a:lnTo>
                    <a:pt x="20652" y="51407"/>
                  </a:lnTo>
                  <a:lnTo>
                    <a:pt x="18285" y="49393"/>
                  </a:lnTo>
                  <a:lnTo>
                    <a:pt x="16001" y="49425"/>
                  </a:lnTo>
                  <a:lnTo>
                    <a:pt x="14552" y="48369"/>
                  </a:lnTo>
                  <a:lnTo>
                    <a:pt x="13077" y="46985"/>
                  </a:lnTo>
                  <a:lnTo>
                    <a:pt x="11991" y="45644"/>
                  </a:lnTo>
                  <a:lnTo>
                    <a:pt x="10304" y="42383"/>
                  </a:lnTo>
                  <a:lnTo>
                    <a:pt x="9078" y="40520"/>
                  </a:lnTo>
                  <a:lnTo>
                    <a:pt x="8121" y="39367"/>
                  </a:lnTo>
                  <a:lnTo>
                    <a:pt x="7041" y="38406"/>
                  </a:lnTo>
                  <a:lnTo>
                    <a:pt x="6651" y="37645"/>
                  </a:lnTo>
                  <a:lnTo>
                    <a:pt x="7970" y="35903"/>
                  </a:lnTo>
                  <a:lnTo>
                    <a:pt x="8449" y="35041"/>
                  </a:lnTo>
                  <a:lnTo>
                    <a:pt x="9017" y="34379"/>
                  </a:lnTo>
                  <a:lnTo>
                    <a:pt x="9348" y="33676"/>
                  </a:lnTo>
                  <a:lnTo>
                    <a:pt x="9337" y="33147"/>
                  </a:lnTo>
                  <a:lnTo>
                    <a:pt x="8134" y="31425"/>
                  </a:lnTo>
                  <a:lnTo>
                    <a:pt x="6510" y="30182"/>
                  </a:lnTo>
                  <a:lnTo>
                    <a:pt x="4128" y="28919"/>
                  </a:lnTo>
                  <a:lnTo>
                    <a:pt x="2610" y="27325"/>
                  </a:lnTo>
                  <a:lnTo>
                    <a:pt x="2051" y="25864"/>
                  </a:lnTo>
                  <a:lnTo>
                    <a:pt x="1885" y="25061"/>
                  </a:lnTo>
                  <a:lnTo>
                    <a:pt x="842" y="23973"/>
                  </a:lnTo>
                  <a:lnTo>
                    <a:pt x="0" y="22377"/>
                  </a:lnTo>
                  <a:lnTo>
                    <a:pt x="2" y="21416"/>
                  </a:lnTo>
                  <a:lnTo>
                    <a:pt x="209" y="21148"/>
                  </a:lnTo>
                  <a:lnTo>
                    <a:pt x="998" y="21149"/>
                  </a:lnTo>
                  <a:lnTo>
                    <a:pt x="1880" y="21803"/>
                  </a:lnTo>
                  <a:lnTo>
                    <a:pt x="3127" y="23063"/>
                  </a:lnTo>
                  <a:lnTo>
                    <a:pt x="4148" y="24898"/>
                  </a:lnTo>
                  <a:lnTo>
                    <a:pt x="4774" y="24196"/>
                  </a:lnTo>
                  <a:lnTo>
                    <a:pt x="5945" y="22241"/>
                  </a:lnTo>
                  <a:lnTo>
                    <a:pt x="8024" y="20023"/>
                  </a:lnTo>
                  <a:lnTo>
                    <a:pt x="10156" y="18759"/>
                  </a:lnTo>
                  <a:lnTo>
                    <a:pt x="12069" y="18653"/>
                  </a:lnTo>
                  <a:lnTo>
                    <a:pt x="13636" y="18303"/>
                  </a:lnTo>
                  <a:lnTo>
                    <a:pt x="14941" y="17670"/>
                  </a:lnTo>
                  <a:lnTo>
                    <a:pt x="17214" y="17923"/>
                  </a:lnTo>
                  <a:lnTo>
                    <a:pt x="18860" y="18381"/>
                  </a:lnTo>
                  <a:lnTo>
                    <a:pt x="19393" y="18098"/>
                  </a:lnTo>
                  <a:lnTo>
                    <a:pt x="20063" y="16942"/>
                  </a:lnTo>
                  <a:lnTo>
                    <a:pt x="20490" y="15945"/>
                  </a:lnTo>
                  <a:lnTo>
                    <a:pt x="24133" y="15361"/>
                  </a:lnTo>
                  <a:lnTo>
                    <a:pt x="25383" y="13436"/>
                  </a:lnTo>
                  <a:lnTo>
                    <a:pt x="26087" y="13446"/>
                  </a:lnTo>
                  <a:lnTo>
                    <a:pt x="26895" y="13158"/>
                  </a:lnTo>
                  <a:lnTo>
                    <a:pt x="27668" y="12428"/>
                  </a:lnTo>
                  <a:lnTo>
                    <a:pt x="28411" y="12129"/>
                  </a:lnTo>
                  <a:lnTo>
                    <a:pt x="28998" y="12490"/>
                  </a:lnTo>
                  <a:lnTo>
                    <a:pt x="29771" y="12729"/>
                  </a:lnTo>
                  <a:lnTo>
                    <a:pt x="30577" y="12268"/>
                  </a:lnTo>
                  <a:lnTo>
                    <a:pt x="31771" y="10061"/>
                  </a:lnTo>
                  <a:lnTo>
                    <a:pt x="32438" y="9717"/>
                  </a:lnTo>
                  <a:lnTo>
                    <a:pt x="35636" y="9371"/>
                  </a:lnTo>
                  <a:lnTo>
                    <a:pt x="39996" y="8068"/>
                  </a:lnTo>
                  <a:lnTo>
                    <a:pt x="42205" y="6907"/>
                  </a:lnTo>
                  <a:lnTo>
                    <a:pt x="44373" y="6277"/>
                  </a:lnTo>
                  <a:lnTo>
                    <a:pt x="46701" y="5155"/>
                  </a:lnTo>
                  <a:lnTo>
                    <a:pt x="50400" y="4061"/>
                  </a:lnTo>
                  <a:lnTo>
                    <a:pt x="50577" y="3614"/>
                  </a:lnTo>
                  <a:lnTo>
                    <a:pt x="48860" y="2489"/>
                  </a:lnTo>
                  <a:lnTo>
                    <a:pt x="48283" y="1779"/>
                  </a:lnTo>
                  <a:lnTo>
                    <a:pt x="47897" y="1050"/>
                  </a:lnTo>
                  <a:lnTo>
                    <a:pt x="48502" y="243"/>
                  </a:lnTo>
                  <a:lnTo>
                    <a:pt x="49309" y="0"/>
                  </a:lnTo>
                  <a:lnTo>
                    <a:pt x="50361" y="337"/>
                  </a:lnTo>
                  <a:lnTo>
                    <a:pt x="53458" y="816"/>
                  </a:lnTo>
                  <a:lnTo>
                    <a:pt x="54306" y="1281"/>
                  </a:lnTo>
                  <a:lnTo>
                    <a:pt x="54615" y="2421"/>
                  </a:lnTo>
                  <a:lnTo>
                    <a:pt x="55401" y="3481"/>
                  </a:lnTo>
                  <a:lnTo>
                    <a:pt x="56034" y="3594"/>
                  </a:lnTo>
                  <a:lnTo>
                    <a:pt x="55807" y="5320"/>
                  </a:lnTo>
                  <a:lnTo>
                    <a:pt x="56794" y="5989"/>
                  </a:lnTo>
                  <a:lnTo>
                    <a:pt x="58234" y="6511"/>
                  </a:lnTo>
                  <a:lnTo>
                    <a:pt x="59189" y="6406"/>
                  </a:lnTo>
                  <a:lnTo>
                    <a:pt x="59873" y="5706"/>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163" name="ee4p_DE_1_15912"/>
            <p:cNvSpPr>
              <a:spLocks noChangeAspect="1"/>
            </p:cNvSpPr>
            <p:nvPr>
              <p:custDataLst>
                <p:tags r:id="rId10"/>
              </p:custDataLst>
            </p:nvPr>
          </p:nvSpPr>
          <p:spPr>
            <a:xfrm>
              <a:off x="4285170" y="3934358"/>
              <a:ext cx="802864" cy="903840"/>
            </a:xfrm>
            <a:custGeom>
              <a:avLst/>
              <a:gdLst>
                <a:gd name="connsiteX0" fmla="*/ 176238 w 202527"/>
                <a:gd name="connsiteY0" fmla="*/ 28478 h 227999"/>
                <a:gd name="connsiteX1" fmla="*/ 180907 w 202527"/>
                <a:gd name="connsiteY1" fmla="*/ 31292 h 227999"/>
                <a:gd name="connsiteX2" fmla="*/ 184723 w 202527"/>
                <a:gd name="connsiteY2" fmla="*/ 33847 h 227999"/>
                <a:gd name="connsiteX3" fmla="*/ 184431 w 202527"/>
                <a:gd name="connsiteY3" fmla="*/ 34795 h 227999"/>
                <a:gd name="connsiteX4" fmla="*/ 184772 w 202527"/>
                <a:gd name="connsiteY4" fmla="*/ 36258 h 227999"/>
                <a:gd name="connsiteX5" fmla="*/ 183854 w 202527"/>
                <a:gd name="connsiteY5" fmla="*/ 36149 h 227999"/>
                <a:gd name="connsiteX6" fmla="*/ 181117 w 202527"/>
                <a:gd name="connsiteY6" fmla="*/ 36490 h 227999"/>
                <a:gd name="connsiteX7" fmla="*/ 178406 w 202527"/>
                <a:gd name="connsiteY7" fmla="*/ 36007 h 227999"/>
                <a:gd name="connsiteX8" fmla="*/ 177884 w 202527"/>
                <a:gd name="connsiteY8" fmla="*/ 34192 h 227999"/>
                <a:gd name="connsiteX9" fmla="*/ 178316 w 202527"/>
                <a:gd name="connsiteY9" fmla="*/ 32443 h 227999"/>
                <a:gd name="connsiteX10" fmla="*/ 177227 w 202527"/>
                <a:gd name="connsiteY10" fmla="*/ 31240 h 227999"/>
                <a:gd name="connsiteX11" fmla="*/ 176225 w 202527"/>
                <a:gd name="connsiteY11" fmla="*/ 30534 h 227999"/>
                <a:gd name="connsiteX12" fmla="*/ 176077 w 202527"/>
                <a:gd name="connsiteY12" fmla="*/ 29524 h 227999"/>
                <a:gd name="connsiteX13" fmla="*/ 115590 w 202527"/>
                <a:gd name="connsiteY13" fmla="*/ 16104 h 227999"/>
                <a:gd name="connsiteX14" fmla="*/ 118877 w 202527"/>
                <a:gd name="connsiteY14" fmla="*/ 17086 h 227999"/>
                <a:gd name="connsiteX15" fmla="*/ 119909 w 202527"/>
                <a:gd name="connsiteY15" fmla="*/ 19005 h 227999"/>
                <a:gd name="connsiteX16" fmla="*/ 119965 w 202527"/>
                <a:gd name="connsiteY16" fmla="*/ 19628 h 227999"/>
                <a:gd name="connsiteX17" fmla="*/ 116570 w 202527"/>
                <a:gd name="connsiteY17" fmla="*/ 19687 h 227999"/>
                <a:gd name="connsiteX18" fmla="*/ 115274 w 202527"/>
                <a:gd name="connsiteY18" fmla="*/ 18467 h 227999"/>
                <a:gd name="connsiteX19" fmla="*/ 113970 w 202527"/>
                <a:gd name="connsiteY19" fmla="*/ 18157 h 227999"/>
                <a:gd name="connsiteX20" fmla="*/ 114672 w 202527"/>
                <a:gd name="connsiteY20" fmla="*/ 16652 h 227999"/>
                <a:gd name="connsiteX21" fmla="*/ 167283 w 202527"/>
                <a:gd name="connsiteY21" fmla="*/ 11030 h 227999"/>
                <a:gd name="connsiteX22" fmla="*/ 167888 w 202527"/>
                <a:gd name="connsiteY22" fmla="*/ 12552 h 227999"/>
                <a:gd name="connsiteX23" fmla="*/ 168797 w 202527"/>
                <a:gd name="connsiteY23" fmla="*/ 13599 h 227999"/>
                <a:gd name="connsiteX24" fmla="*/ 171999 w 202527"/>
                <a:gd name="connsiteY24" fmla="*/ 14772 h 227999"/>
                <a:gd name="connsiteX25" fmla="*/ 172477 w 202527"/>
                <a:gd name="connsiteY25" fmla="*/ 15305 h 227999"/>
                <a:gd name="connsiteX26" fmla="*/ 172766 w 202527"/>
                <a:gd name="connsiteY26" fmla="*/ 16042 h 227999"/>
                <a:gd name="connsiteX27" fmla="*/ 171276 w 202527"/>
                <a:gd name="connsiteY27" fmla="*/ 17485 h 227999"/>
                <a:gd name="connsiteX28" fmla="*/ 170771 w 202527"/>
                <a:gd name="connsiteY28" fmla="*/ 18224 h 227999"/>
                <a:gd name="connsiteX29" fmla="*/ 171244 w 202527"/>
                <a:gd name="connsiteY29" fmla="*/ 19409 h 227999"/>
                <a:gd name="connsiteX30" fmla="*/ 173617 w 202527"/>
                <a:gd name="connsiteY30" fmla="*/ 20703 h 227999"/>
                <a:gd name="connsiteX31" fmla="*/ 174170 w 202527"/>
                <a:gd name="connsiteY31" fmla="*/ 22753 h 227999"/>
                <a:gd name="connsiteX32" fmla="*/ 173576 w 202527"/>
                <a:gd name="connsiteY32" fmla="*/ 23797 h 227999"/>
                <a:gd name="connsiteX33" fmla="*/ 171090 w 202527"/>
                <a:gd name="connsiteY33" fmla="*/ 22060 h 227999"/>
                <a:gd name="connsiteX34" fmla="*/ 168594 w 202527"/>
                <a:gd name="connsiteY34" fmla="*/ 22084 h 227999"/>
                <a:gd name="connsiteX35" fmla="*/ 167102 w 202527"/>
                <a:gd name="connsiteY35" fmla="*/ 24759 h 227999"/>
                <a:gd name="connsiteX36" fmla="*/ 165992 w 202527"/>
                <a:gd name="connsiteY36" fmla="*/ 24872 h 227999"/>
                <a:gd name="connsiteX37" fmla="*/ 162138 w 202527"/>
                <a:gd name="connsiteY37" fmla="*/ 22442 h 227999"/>
                <a:gd name="connsiteX38" fmla="*/ 161520 w 202527"/>
                <a:gd name="connsiteY38" fmla="*/ 21256 h 227999"/>
                <a:gd name="connsiteX39" fmla="*/ 161393 w 202527"/>
                <a:gd name="connsiteY39" fmla="*/ 20270 h 227999"/>
                <a:gd name="connsiteX40" fmla="*/ 161943 w 202527"/>
                <a:gd name="connsiteY40" fmla="*/ 16850 h 227999"/>
                <a:gd name="connsiteX41" fmla="*/ 161842 w 202527"/>
                <a:gd name="connsiteY41" fmla="*/ 15773 h 227999"/>
                <a:gd name="connsiteX42" fmla="*/ 163053 w 202527"/>
                <a:gd name="connsiteY42" fmla="*/ 14596 h 227999"/>
                <a:gd name="connsiteX43" fmla="*/ 163241 w 202527"/>
                <a:gd name="connsiteY43" fmla="*/ 12894 h 227999"/>
                <a:gd name="connsiteX44" fmla="*/ 165383 w 202527"/>
                <a:gd name="connsiteY44" fmla="*/ 11098 h 227999"/>
                <a:gd name="connsiteX45" fmla="*/ 58651 w 202527"/>
                <a:gd name="connsiteY45" fmla="*/ 9162 h 227999"/>
                <a:gd name="connsiteX46" fmla="*/ 60055 w 202527"/>
                <a:gd name="connsiteY46" fmla="*/ 9517 h 227999"/>
                <a:gd name="connsiteX47" fmla="*/ 60374 w 202527"/>
                <a:gd name="connsiteY47" fmla="*/ 10621 h 227999"/>
                <a:gd name="connsiteX48" fmla="*/ 59513 w 202527"/>
                <a:gd name="connsiteY48" fmla="*/ 11371 h 227999"/>
                <a:gd name="connsiteX49" fmla="*/ 57409 w 202527"/>
                <a:gd name="connsiteY49" fmla="*/ 11283 h 227999"/>
                <a:gd name="connsiteX50" fmla="*/ 56228 w 202527"/>
                <a:gd name="connsiteY50" fmla="*/ 10577 h 227999"/>
                <a:gd name="connsiteX51" fmla="*/ 56611 w 202527"/>
                <a:gd name="connsiteY51" fmla="*/ 9825 h 227999"/>
                <a:gd name="connsiteX52" fmla="*/ 57727 w 202527"/>
                <a:gd name="connsiteY52" fmla="*/ 9251 h 227999"/>
                <a:gd name="connsiteX53" fmla="*/ 62197 w 202527"/>
                <a:gd name="connsiteY53" fmla="*/ 4773 h 227999"/>
                <a:gd name="connsiteX54" fmla="*/ 62206 w 202527"/>
                <a:gd name="connsiteY54" fmla="*/ 4776 h 227999"/>
                <a:gd name="connsiteX55" fmla="*/ 66330 w 202527"/>
                <a:gd name="connsiteY55" fmla="*/ 4843 h 227999"/>
                <a:gd name="connsiteX56" fmla="*/ 67341 w 202527"/>
                <a:gd name="connsiteY56" fmla="*/ 4973 h 227999"/>
                <a:gd name="connsiteX57" fmla="*/ 73596 w 202527"/>
                <a:gd name="connsiteY57" fmla="*/ 6576 h 227999"/>
                <a:gd name="connsiteX58" fmla="*/ 75125 w 202527"/>
                <a:gd name="connsiteY58" fmla="*/ 7700 h 227999"/>
                <a:gd name="connsiteX59" fmla="*/ 77049 w 202527"/>
                <a:gd name="connsiteY59" fmla="*/ 7753 h 227999"/>
                <a:gd name="connsiteX60" fmla="*/ 80515 w 202527"/>
                <a:gd name="connsiteY60" fmla="*/ 6706 h 227999"/>
                <a:gd name="connsiteX61" fmla="*/ 83104 w 202527"/>
                <a:gd name="connsiteY61" fmla="*/ 6246 h 227999"/>
                <a:gd name="connsiteX62" fmla="*/ 84108 w 202527"/>
                <a:gd name="connsiteY62" fmla="*/ 6892 h 227999"/>
                <a:gd name="connsiteX63" fmla="*/ 85518 w 202527"/>
                <a:gd name="connsiteY63" fmla="*/ 7163 h 227999"/>
                <a:gd name="connsiteX64" fmla="*/ 85844 w 202527"/>
                <a:gd name="connsiteY64" fmla="*/ 7163 h 227999"/>
                <a:gd name="connsiteX65" fmla="*/ 85981 w 202527"/>
                <a:gd name="connsiteY65" fmla="*/ 7726 h 227999"/>
                <a:gd name="connsiteX66" fmla="*/ 89217 w 202527"/>
                <a:gd name="connsiteY66" fmla="*/ 8540 h 227999"/>
                <a:gd name="connsiteX67" fmla="*/ 90578 w 202527"/>
                <a:gd name="connsiteY67" fmla="*/ 9837 h 227999"/>
                <a:gd name="connsiteX68" fmla="*/ 92089 w 202527"/>
                <a:gd name="connsiteY68" fmla="*/ 11807 h 227999"/>
                <a:gd name="connsiteX69" fmla="*/ 92236 w 202527"/>
                <a:gd name="connsiteY69" fmla="*/ 14641 h 227999"/>
                <a:gd name="connsiteX70" fmla="*/ 90301 w 202527"/>
                <a:gd name="connsiteY70" fmla="*/ 16677 h 227999"/>
                <a:gd name="connsiteX71" fmla="*/ 88695 w 202527"/>
                <a:gd name="connsiteY71" fmla="*/ 17965 h 227999"/>
                <a:gd name="connsiteX72" fmla="*/ 94771 w 202527"/>
                <a:gd name="connsiteY72" fmla="*/ 17478 h 227999"/>
                <a:gd name="connsiteX73" fmla="*/ 95376 w 202527"/>
                <a:gd name="connsiteY73" fmla="*/ 18645 h 227999"/>
                <a:gd name="connsiteX74" fmla="*/ 96296 w 202527"/>
                <a:gd name="connsiteY74" fmla="*/ 19903 h 227999"/>
                <a:gd name="connsiteX75" fmla="*/ 99569 w 202527"/>
                <a:gd name="connsiteY75" fmla="*/ 19007 h 227999"/>
                <a:gd name="connsiteX76" fmla="*/ 107775 w 202527"/>
                <a:gd name="connsiteY76" fmla="*/ 22728 h 227999"/>
                <a:gd name="connsiteX77" fmla="*/ 112737 w 202527"/>
                <a:gd name="connsiteY77" fmla="*/ 20917 h 227999"/>
                <a:gd name="connsiteX78" fmla="*/ 114007 w 202527"/>
                <a:gd name="connsiteY78" fmla="*/ 20811 h 227999"/>
                <a:gd name="connsiteX79" fmla="*/ 115134 w 202527"/>
                <a:gd name="connsiteY79" fmla="*/ 23817 h 227999"/>
                <a:gd name="connsiteX80" fmla="*/ 113901 w 202527"/>
                <a:gd name="connsiteY80" fmla="*/ 26840 h 227999"/>
                <a:gd name="connsiteX81" fmla="*/ 109526 w 202527"/>
                <a:gd name="connsiteY81" fmla="*/ 30061 h 227999"/>
                <a:gd name="connsiteX82" fmla="*/ 110496 w 202527"/>
                <a:gd name="connsiteY82" fmla="*/ 32043 h 227999"/>
                <a:gd name="connsiteX83" fmla="*/ 111893 w 202527"/>
                <a:gd name="connsiteY83" fmla="*/ 32483 h 227999"/>
                <a:gd name="connsiteX84" fmla="*/ 116017 w 202527"/>
                <a:gd name="connsiteY84" fmla="*/ 32063 h 227999"/>
                <a:gd name="connsiteX85" fmla="*/ 122547 w 202527"/>
                <a:gd name="connsiteY85" fmla="*/ 34020 h 227999"/>
                <a:gd name="connsiteX86" fmla="*/ 123908 w 202527"/>
                <a:gd name="connsiteY86" fmla="*/ 33410 h 227999"/>
                <a:gd name="connsiteX87" fmla="*/ 129203 w 202527"/>
                <a:gd name="connsiteY87" fmla="*/ 28895 h 227999"/>
                <a:gd name="connsiteX88" fmla="*/ 131319 w 202527"/>
                <a:gd name="connsiteY88" fmla="*/ 27925 h 227999"/>
                <a:gd name="connsiteX89" fmla="*/ 138285 w 202527"/>
                <a:gd name="connsiteY89" fmla="*/ 27230 h 227999"/>
                <a:gd name="connsiteX90" fmla="*/ 139552 w 202527"/>
                <a:gd name="connsiteY90" fmla="*/ 25479 h 227999"/>
                <a:gd name="connsiteX91" fmla="*/ 142375 w 202527"/>
                <a:gd name="connsiteY91" fmla="*/ 23717 h 227999"/>
                <a:gd name="connsiteX92" fmla="*/ 144193 w 202527"/>
                <a:gd name="connsiteY92" fmla="*/ 21791 h 227999"/>
                <a:gd name="connsiteX93" fmla="*/ 148546 w 202527"/>
                <a:gd name="connsiteY93" fmla="*/ 18120 h 227999"/>
                <a:gd name="connsiteX94" fmla="*/ 153051 w 202527"/>
                <a:gd name="connsiteY94" fmla="*/ 18782 h 227999"/>
                <a:gd name="connsiteX95" fmla="*/ 155681 w 202527"/>
                <a:gd name="connsiteY95" fmla="*/ 19485 h 227999"/>
                <a:gd name="connsiteX96" fmla="*/ 158568 w 202527"/>
                <a:gd name="connsiteY96" fmla="*/ 19839 h 227999"/>
                <a:gd name="connsiteX97" fmla="*/ 161196 w 202527"/>
                <a:gd name="connsiteY97" fmla="*/ 23749 h 227999"/>
                <a:gd name="connsiteX98" fmla="*/ 167843 w 202527"/>
                <a:gd name="connsiteY98" fmla="*/ 28064 h 227999"/>
                <a:gd name="connsiteX99" fmla="*/ 173950 w 202527"/>
                <a:gd name="connsiteY99" fmla="*/ 27689 h 227999"/>
                <a:gd name="connsiteX100" fmla="*/ 176117 w 202527"/>
                <a:gd name="connsiteY100" fmla="*/ 31764 h 227999"/>
                <a:gd name="connsiteX101" fmla="*/ 177074 w 202527"/>
                <a:gd name="connsiteY101" fmla="*/ 36785 h 227999"/>
                <a:gd name="connsiteX102" fmla="*/ 178950 w 202527"/>
                <a:gd name="connsiteY102" fmla="*/ 38358 h 227999"/>
                <a:gd name="connsiteX103" fmla="*/ 180600 w 202527"/>
                <a:gd name="connsiteY103" fmla="*/ 39385 h 227999"/>
                <a:gd name="connsiteX104" fmla="*/ 185576 w 202527"/>
                <a:gd name="connsiteY104" fmla="*/ 40460 h 227999"/>
                <a:gd name="connsiteX105" fmla="*/ 185772 w 202527"/>
                <a:gd name="connsiteY105" fmla="*/ 40528 h 227999"/>
                <a:gd name="connsiteX106" fmla="*/ 185932 w 202527"/>
                <a:gd name="connsiteY106" fmla="*/ 41208 h 227999"/>
                <a:gd name="connsiteX107" fmla="*/ 186236 w 202527"/>
                <a:gd name="connsiteY107" fmla="*/ 43696 h 227999"/>
                <a:gd name="connsiteX108" fmla="*/ 186653 w 202527"/>
                <a:gd name="connsiteY108" fmla="*/ 45757 h 227999"/>
                <a:gd name="connsiteX109" fmla="*/ 189214 w 202527"/>
                <a:gd name="connsiteY109" fmla="*/ 53974 h 227999"/>
                <a:gd name="connsiteX110" fmla="*/ 189165 w 202527"/>
                <a:gd name="connsiteY110" fmla="*/ 55979 h 227999"/>
                <a:gd name="connsiteX111" fmla="*/ 189134 w 202527"/>
                <a:gd name="connsiteY111" fmla="*/ 56511 h 227999"/>
                <a:gd name="connsiteX112" fmla="*/ 188197 w 202527"/>
                <a:gd name="connsiteY112" fmla="*/ 59315 h 227999"/>
                <a:gd name="connsiteX113" fmla="*/ 186530 w 202527"/>
                <a:gd name="connsiteY113" fmla="*/ 61677 h 227999"/>
                <a:gd name="connsiteX114" fmla="*/ 184330 w 202527"/>
                <a:gd name="connsiteY114" fmla="*/ 63008 h 227999"/>
                <a:gd name="connsiteX115" fmla="*/ 183118 w 202527"/>
                <a:gd name="connsiteY115" fmla="*/ 64488 h 227999"/>
                <a:gd name="connsiteX116" fmla="*/ 182891 w 202527"/>
                <a:gd name="connsiteY116" fmla="*/ 66122 h 227999"/>
                <a:gd name="connsiteX117" fmla="*/ 185658 w 202527"/>
                <a:gd name="connsiteY117" fmla="*/ 68981 h 227999"/>
                <a:gd name="connsiteX118" fmla="*/ 191414 w 202527"/>
                <a:gd name="connsiteY118" fmla="*/ 73066 h 227999"/>
                <a:gd name="connsiteX119" fmla="*/ 193744 w 202527"/>
                <a:gd name="connsiteY119" fmla="*/ 76554 h 227999"/>
                <a:gd name="connsiteX120" fmla="*/ 192645 w 202527"/>
                <a:gd name="connsiteY120" fmla="*/ 79452 h 227999"/>
                <a:gd name="connsiteX121" fmla="*/ 192311 w 202527"/>
                <a:gd name="connsiteY121" fmla="*/ 81575 h 227999"/>
                <a:gd name="connsiteX122" fmla="*/ 192738 w 202527"/>
                <a:gd name="connsiteY122" fmla="*/ 82926 h 227999"/>
                <a:gd name="connsiteX123" fmla="*/ 193660 w 202527"/>
                <a:gd name="connsiteY123" fmla="*/ 84010 h 227999"/>
                <a:gd name="connsiteX124" fmla="*/ 195081 w 202527"/>
                <a:gd name="connsiteY124" fmla="*/ 84830 h 227999"/>
                <a:gd name="connsiteX125" fmla="*/ 195645 w 202527"/>
                <a:gd name="connsiteY125" fmla="*/ 86091 h 227999"/>
                <a:gd name="connsiteX126" fmla="*/ 195358 w 202527"/>
                <a:gd name="connsiteY126" fmla="*/ 87793 h 227999"/>
                <a:gd name="connsiteX127" fmla="*/ 195627 w 202527"/>
                <a:gd name="connsiteY127" fmla="*/ 88973 h 227999"/>
                <a:gd name="connsiteX128" fmla="*/ 196688 w 202527"/>
                <a:gd name="connsiteY128" fmla="*/ 89813 h 227999"/>
                <a:gd name="connsiteX129" fmla="*/ 196590 w 202527"/>
                <a:gd name="connsiteY129" fmla="*/ 90139 h 227999"/>
                <a:gd name="connsiteX130" fmla="*/ 196075 w 202527"/>
                <a:gd name="connsiteY130" fmla="*/ 91321 h 227999"/>
                <a:gd name="connsiteX131" fmla="*/ 195370 w 202527"/>
                <a:gd name="connsiteY131" fmla="*/ 93475 h 227999"/>
                <a:gd name="connsiteX132" fmla="*/ 194971 w 202527"/>
                <a:gd name="connsiteY132" fmla="*/ 95046 h 227999"/>
                <a:gd name="connsiteX133" fmla="*/ 193351 w 202527"/>
                <a:gd name="connsiteY133" fmla="*/ 97185 h 227999"/>
                <a:gd name="connsiteX134" fmla="*/ 193844 w 202527"/>
                <a:gd name="connsiteY134" fmla="*/ 99001 h 227999"/>
                <a:gd name="connsiteX135" fmla="*/ 195113 w 202527"/>
                <a:gd name="connsiteY135" fmla="*/ 101141 h 227999"/>
                <a:gd name="connsiteX136" fmla="*/ 196077 w 202527"/>
                <a:gd name="connsiteY136" fmla="*/ 102216 h 227999"/>
                <a:gd name="connsiteX137" fmla="*/ 196381 w 202527"/>
                <a:gd name="connsiteY137" fmla="*/ 103234 h 227999"/>
                <a:gd name="connsiteX138" fmla="*/ 195768 w 202527"/>
                <a:gd name="connsiteY138" fmla="*/ 105653 h 227999"/>
                <a:gd name="connsiteX139" fmla="*/ 196072 w 202527"/>
                <a:gd name="connsiteY139" fmla="*/ 106271 h 227999"/>
                <a:gd name="connsiteX140" fmla="*/ 200080 w 202527"/>
                <a:gd name="connsiteY140" fmla="*/ 108051 h 227999"/>
                <a:gd name="connsiteX141" fmla="*/ 200734 w 202527"/>
                <a:gd name="connsiteY141" fmla="*/ 108872 h 227999"/>
                <a:gd name="connsiteX142" fmla="*/ 201123 w 202527"/>
                <a:gd name="connsiteY142" fmla="*/ 110581 h 227999"/>
                <a:gd name="connsiteX143" fmla="*/ 202527 w 202527"/>
                <a:gd name="connsiteY143" fmla="*/ 114229 h 227999"/>
                <a:gd name="connsiteX144" fmla="*/ 201361 w 202527"/>
                <a:gd name="connsiteY144" fmla="*/ 118843 h 227999"/>
                <a:gd name="connsiteX145" fmla="*/ 200335 w 202527"/>
                <a:gd name="connsiteY145" fmla="*/ 121367 h 227999"/>
                <a:gd name="connsiteX146" fmla="*/ 198052 w 202527"/>
                <a:gd name="connsiteY146" fmla="*/ 125369 h 227999"/>
                <a:gd name="connsiteX147" fmla="*/ 197945 w 202527"/>
                <a:gd name="connsiteY147" fmla="*/ 125738 h 227999"/>
                <a:gd name="connsiteX148" fmla="*/ 197681 w 202527"/>
                <a:gd name="connsiteY148" fmla="*/ 126224 h 227999"/>
                <a:gd name="connsiteX149" fmla="*/ 196997 w 202527"/>
                <a:gd name="connsiteY149" fmla="*/ 126924 h 227999"/>
                <a:gd name="connsiteX150" fmla="*/ 196042 w 202527"/>
                <a:gd name="connsiteY150" fmla="*/ 127029 h 227999"/>
                <a:gd name="connsiteX151" fmla="*/ 194602 w 202527"/>
                <a:gd name="connsiteY151" fmla="*/ 126507 h 227999"/>
                <a:gd name="connsiteX152" fmla="*/ 193615 w 202527"/>
                <a:gd name="connsiteY152" fmla="*/ 125838 h 227999"/>
                <a:gd name="connsiteX153" fmla="*/ 193842 w 202527"/>
                <a:gd name="connsiteY153" fmla="*/ 124112 h 227999"/>
                <a:gd name="connsiteX154" fmla="*/ 193209 w 202527"/>
                <a:gd name="connsiteY154" fmla="*/ 123999 h 227999"/>
                <a:gd name="connsiteX155" fmla="*/ 192423 w 202527"/>
                <a:gd name="connsiteY155" fmla="*/ 122939 h 227999"/>
                <a:gd name="connsiteX156" fmla="*/ 192114 w 202527"/>
                <a:gd name="connsiteY156" fmla="*/ 121799 h 227999"/>
                <a:gd name="connsiteX157" fmla="*/ 191266 w 202527"/>
                <a:gd name="connsiteY157" fmla="*/ 121334 h 227999"/>
                <a:gd name="connsiteX158" fmla="*/ 188169 w 202527"/>
                <a:gd name="connsiteY158" fmla="*/ 120855 h 227999"/>
                <a:gd name="connsiteX159" fmla="*/ 187117 w 202527"/>
                <a:gd name="connsiteY159" fmla="*/ 120518 h 227999"/>
                <a:gd name="connsiteX160" fmla="*/ 186310 w 202527"/>
                <a:gd name="connsiteY160" fmla="*/ 120761 h 227999"/>
                <a:gd name="connsiteX161" fmla="*/ 185705 w 202527"/>
                <a:gd name="connsiteY161" fmla="*/ 121568 h 227999"/>
                <a:gd name="connsiteX162" fmla="*/ 186091 w 202527"/>
                <a:gd name="connsiteY162" fmla="*/ 122297 h 227999"/>
                <a:gd name="connsiteX163" fmla="*/ 186668 w 202527"/>
                <a:gd name="connsiteY163" fmla="*/ 123007 h 227999"/>
                <a:gd name="connsiteX164" fmla="*/ 188385 w 202527"/>
                <a:gd name="connsiteY164" fmla="*/ 124132 h 227999"/>
                <a:gd name="connsiteX165" fmla="*/ 188208 w 202527"/>
                <a:gd name="connsiteY165" fmla="*/ 124579 h 227999"/>
                <a:gd name="connsiteX166" fmla="*/ 184509 w 202527"/>
                <a:gd name="connsiteY166" fmla="*/ 125673 h 227999"/>
                <a:gd name="connsiteX167" fmla="*/ 182181 w 202527"/>
                <a:gd name="connsiteY167" fmla="*/ 126795 h 227999"/>
                <a:gd name="connsiteX168" fmla="*/ 180013 w 202527"/>
                <a:gd name="connsiteY168" fmla="*/ 127425 h 227999"/>
                <a:gd name="connsiteX169" fmla="*/ 177804 w 202527"/>
                <a:gd name="connsiteY169" fmla="*/ 128586 h 227999"/>
                <a:gd name="connsiteX170" fmla="*/ 173444 w 202527"/>
                <a:gd name="connsiteY170" fmla="*/ 129889 h 227999"/>
                <a:gd name="connsiteX171" fmla="*/ 170246 w 202527"/>
                <a:gd name="connsiteY171" fmla="*/ 130235 h 227999"/>
                <a:gd name="connsiteX172" fmla="*/ 169579 w 202527"/>
                <a:gd name="connsiteY172" fmla="*/ 130579 h 227999"/>
                <a:gd name="connsiteX173" fmla="*/ 168385 w 202527"/>
                <a:gd name="connsiteY173" fmla="*/ 132786 h 227999"/>
                <a:gd name="connsiteX174" fmla="*/ 167579 w 202527"/>
                <a:gd name="connsiteY174" fmla="*/ 133247 h 227999"/>
                <a:gd name="connsiteX175" fmla="*/ 166806 w 202527"/>
                <a:gd name="connsiteY175" fmla="*/ 133008 h 227999"/>
                <a:gd name="connsiteX176" fmla="*/ 166219 w 202527"/>
                <a:gd name="connsiteY176" fmla="*/ 132647 h 227999"/>
                <a:gd name="connsiteX177" fmla="*/ 165476 w 202527"/>
                <a:gd name="connsiteY177" fmla="*/ 132946 h 227999"/>
                <a:gd name="connsiteX178" fmla="*/ 164703 w 202527"/>
                <a:gd name="connsiteY178" fmla="*/ 133676 h 227999"/>
                <a:gd name="connsiteX179" fmla="*/ 163895 w 202527"/>
                <a:gd name="connsiteY179" fmla="*/ 133964 h 227999"/>
                <a:gd name="connsiteX180" fmla="*/ 163191 w 202527"/>
                <a:gd name="connsiteY180" fmla="*/ 133954 h 227999"/>
                <a:gd name="connsiteX181" fmla="*/ 161941 w 202527"/>
                <a:gd name="connsiteY181" fmla="*/ 135879 h 227999"/>
                <a:gd name="connsiteX182" fmla="*/ 158298 w 202527"/>
                <a:gd name="connsiteY182" fmla="*/ 136463 h 227999"/>
                <a:gd name="connsiteX183" fmla="*/ 157871 w 202527"/>
                <a:gd name="connsiteY183" fmla="*/ 137460 h 227999"/>
                <a:gd name="connsiteX184" fmla="*/ 157201 w 202527"/>
                <a:gd name="connsiteY184" fmla="*/ 138616 h 227999"/>
                <a:gd name="connsiteX185" fmla="*/ 156668 w 202527"/>
                <a:gd name="connsiteY185" fmla="*/ 138899 h 227999"/>
                <a:gd name="connsiteX186" fmla="*/ 155022 w 202527"/>
                <a:gd name="connsiteY186" fmla="*/ 138441 h 227999"/>
                <a:gd name="connsiteX187" fmla="*/ 152749 w 202527"/>
                <a:gd name="connsiteY187" fmla="*/ 138188 h 227999"/>
                <a:gd name="connsiteX188" fmla="*/ 151444 w 202527"/>
                <a:gd name="connsiteY188" fmla="*/ 138821 h 227999"/>
                <a:gd name="connsiteX189" fmla="*/ 149877 w 202527"/>
                <a:gd name="connsiteY189" fmla="*/ 139171 h 227999"/>
                <a:gd name="connsiteX190" fmla="*/ 147964 w 202527"/>
                <a:gd name="connsiteY190" fmla="*/ 139277 h 227999"/>
                <a:gd name="connsiteX191" fmla="*/ 145832 w 202527"/>
                <a:gd name="connsiteY191" fmla="*/ 140541 h 227999"/>
                <a:gd name="connsiteX192" fmla="*/ 143753 w 202527"/>
                <a:gd name="connsiteY192" fmla="*/ 142759 h 227999"/>
                <a:gd name="connsiteX193" fmla="*/ 142582 w 202527"/>
                <a:gd name="connsiteY193" fmla="*/ 144714 h 227999"/>
                <a:gd name="connsiteX194" fmla="*/ 141956 w 202527"/>
                <a:gd name="connsiteY194" fmla="*/ 145416 h 227999"/>
                <a:gd name="connsiteX195" fmla="*/ 140935 w 202527"/>
                <a:gd name="connsiteY195" fmla="*/ 143581 h 227999"/>
                <a:gd name="connsiteX196" fmla="*/ 139688 w 202527"/>
                <a:gd name="connsiteY196" fmla="*/ 142321 h 227999"/>
                <a:gd name="connsiteX197" fmla="*/ 138806 w 202527"/>
                <a:gd name="connsiteY197" fmla="*/ 141667 h 227999"/>
                <a:gd name="connsiteX198" fmla="*/ 138017 w 202527"/>
                <a:gd name="connsiteY198" fmla="*/ 141666 h 227999"/>
                <a:gd name="connsiteX199" fmla="*/ 137810 w 202527"/>
                <a:gd name="connsiteY199" fmla="*/ 141934 h 227999"/>
                <a:gd name="connsiteX200" fmla="*/ 137808 w 202527"/>
                <a:gd name="connsiteY200" fmla="*/ 142895 h 227999"/>
                <a:gd name="connsiteX201" fmla="*/ 138650 w 202527"/>
                <a:gd name="connsiteY201" fmla="*/ 144491 h 227999"/>
                <a:gd name="connsiteX202" fmla="*/ 139693 w 202527"/>
                <a:gd name="connsiteY202" fmla="*/ 145579 h 227999"/>
                <a:gd name="connsiteX203" fmla="*/ 139859 w 202527"/>
                <a:gd name="connsiteY203" fmla="*/ 146382 h 227999"/>
                <a:gd name="connsiteX204" fmla="*/ 140418 w 202527"/>
                <a:gd name="connsiteY204" fmla="*/ 147843 h 227999"/>
                <a:gd name="connsiteX205" fmla="*/ 141936 w 202527"/>
                <a:gd name="connsiteY205" fmla="*/ 149437 h 227999"/>
                <a:gd name="connsiteX206" fmla="*/ 144318 w 202527"/>
                <a:gd name="connsiteY206" fmla="*/ 150700 h 227999"/>
                <a:gd name="connsiteX207" fmla="*/ 145942 w 202527"/>
                <a:gd name="connsiteY207" fmla="*/ 151943 h 227999"/>
                <a:gd name="connsiteX208" fmla="*/ 147145 w 202527"/>
                <a:gd name="connsiteY208" fmla="*/ 153665 h 227999"/>
                <a:gd name="connsiteX209" fmla="*/ 147156 w 202527"/>
                <a:gd name="connsiteY209" fmla="*/ 154194 h 227999"/>
                <a:gd name="connsiteX210" fmla="*/ 146825 w 202527"/>
                <a:gd name="connsiteY210" fmla="*/ 154897 h 227999"/>
                <a:gd name="connsiteX211" fmla="*/ 146257 w 202527"/>
                <a:gd name="connsiteY211" fmla="*/ 155559 h 227999"/>
                <a:gd name="connsiteX212" fmla="*/ 145778 w 202527"/>
                <a:gd name="connsiteY212" fmla="*/ 156421 h 227999"/>
                <a:gd name="connsiteX213" fmla="*/ 144459 w 202527"/>
                <a:gd name="connsiteY213" fmla="*/ 158163 h 227999"/>
                <a:gd name="connsiteX214" fmla="*/ 144849 w 202527"/>
                <a:gd name="connsiteY214" fmla="*/ 158924 h 227999"/>
                <a:gd name="connsiteX215" fmla="*/ 145929 w 202527"/>
                <a:gd name="connsiteY215" fmla="*/ 159885 h 227999"/>
                <a:gd name="connsiteX216" fmla="*/ 146886 w 202527"/>
                <a:gd name="connsiteY216" fmla="*/ 161038 h 227999"/>
                <a:gd name="connsiteX217" fmla="*/ 148112 w 202527"/>
                <a:gd name="connsiteY217" fmla="*/ 162901 h 227999"/>
                <a:gd name="connsiteX218" fmla="*/ 149799 w 202527"/>
                <a:gd name="connsiteY218" fmla="*/ 166162 h 227999"/>
                <a:gd name="connsiteX219" fmla="*/ 150885 w 202527"/>
                <a:gd name="connsiteY219" fmla="*/ 167503 h 227999"/>
                <a:gd name="connsiteX220" fmla="*/ 152360 w 202527"/>
                <a:gd name="connsiteY220" fmla="*/ 168887 h 227999"/>
                <a:gd name="connsiteX221" fmla="*/ 153809 w 202527"/>
                <a:gd name="connsiteY221" fmla="*/ 169943 h 227999"/>
                <a:gd name="connsiteX222" fmla="*/ 156093 w 202527"/>
                <a:gd name="connsiteY222" fmla="*/ 169911 h 227999"/>
                <a:gd name="connsiteX223" fmla="*/ 158460 w 202527"/>
                <a:gd name="connsiteY223" fmla="*/ 171925 h 227999"/>
                <a:gd name="connsiteX224" fmla="*/ 161043 w 202527"/>
                <a:gd name="connsiteY224" fmla="*/ 174835 h 227999"/>
                <a:gd name="connsiteX225" fmla="*/ 162973 w 202527"/>
                <a:gd name="connsiteY225" fmla="*/ 176169 h 227999"/>
                <a:gd name="connsiteX226" fmla="*/ 164321 w 202527"/>
                <a:gd name="connsiteY226" fmla="*/ 176575 h 227999"/>
                <a:gd name="connsiteX227" fmla="*/ 165433 w 202527"/>
                <a:gd name="connsiteY227" fmla="*/ 177622 h 227999"/>
                <a:gd name="connsiteX228" fmla="*/ 166420 w 202527"/>
                <a:gd name="connsiteY228" fmla="*/ 179127 h 227999"/>
                <a:gd name="connsiteX229" fmla="*/ 166806 w 202527"/>
                <a:gd name="connsiteY229" fmla="*/ 179997 h 227999"/>
                <a:gd name="connsiteX230" fmla="*/ 167681 w 202527"/>
                <a:gd name="connsiteY230" fmla="*/ 180625 h 227999"/>
                <a:gd name="connsiteX231" fmla="*/ 170045 w 202527"/>
                <a:gd name="connsiteY231" fmla="*/ 180508 h 227999"/>
                <a:gd name="connsiteX232" fmla="*/ 173081 w 202527"/>
                <a:gd name="connsiteY232" fmla="*/ 182873 h 227999"/>
                <a:gd name="connsiteX233" fmla="*/ 174960 w 202527"/>
                <a:gd name="connsiteY233" fmla="*/ 184603 h 227999"/>
                <a:gd name="connsiteX234" fmla="*/ 175951 w 202527"/>
                <a:gd name="connsiteY234" fmla="*/ 185999 h 227999"/>
                <a:gd name="connsiteX235" fmla="*/ 175690 w 202527"/>
                <a:gd name="connsiteY235" fmla="*/ 186552 h 227999"/>
                <a:gd name="connsiteX236" fmla="*/ 175569 w 202527"/>
                <a:gd name="connsiteY236" fmla="*/ 188289 h 227999"/>
                <a:gd name="connsiteX237" fmla="*/ 175599 w 202527"/>
                <a:gd name="connsiteY237" fmla="*/ 190129 h 227999"/>
                <a:gd name="connsiteX238" fmla="*/ 175301 w 202527"/>
                <a:gd name="connsiteY238" fmla="*/ 191102 h 227999"/>
                <a:gd name="connsiteX239" fmla="*/ 173943 w 202527"/>
                <a:gd name="connsiteY239" fmla="*/ 192382 h 227999"/>
                <a:gd name="connsiteX240" fmla="*/ 173241 w 202527"/>
                <a:gd name="connsiteY240" fmla="*/ 192654 h 227999"/>
                <a:gd name="connsiteX241" fmla="*/ 172866 w 202527"/>
                <a:gd name="connsiteY241" fmla="*/ 192930 h 227999"/>
                <a:gd name="connsiteX242" fmla="*/ 168696 w 202527"/>
                <a:gd name="connsiteY242" fmla="*/ 191261 h 227999"/>
                <a:gd name="connsiteX243" fmla="*/ 168365 w 202527"/>
                <a:gd name="connsiteY243" fmla="*/ 191546 h 227999"/>
                <a:gd name="connsiteX244" fmla="*/ 168104 w 202527"/>
                <a:gd name="connsiteY244" fmla="*/ 191752 h 227999"/>
                <a:gd name="connsiteX245" fmla="*/ 166988 w 202527"/>
                <a:gd name="connsiteY245" fmla="*/ 196586 h 227999"/>
                <a:gd name="connsiteX246" fmla="*/ 166219 w 202527"/>
                <a:gd name="connsiteY246" fmla="*/ 197514 h 227999"/>
                <a:gd name="connsiteX247" fmla="*/ 165074 w 202527"/>
                <a:gd name="connsiteY247" fmla="*/ 198368 h 227999"/>
                <a:gd name="connsiteX248" fmla="*/ 162695 w 202527"/>
                <a:gd name="connsiteY248" fmla="*/ 199199 h 227999"/>
                <a:gd name="connsiteX249" fmla="*/ 161041 w 202527"/>
                <a:gd name="connsiteY249" fmla="*/ 199537 h 227999"/>
                <a:gd name="connsiteX250" fmla="*/ 159752 w 202527"/>
                <a:gd name="connsiteY250" fmla="*/ 199958 h 227999"/>
                <a:gd name="connsiteX251" fmla="*/ 155668 w 202527"/>
                <a:gd name="connsiteY251" fmla="*/ 201977 h 227999"/>
                <a:gd name="connsiteX252" fmla="*/ 153828 w 202527"/>
                <a:gd name="connsiteY252" fmla="*/ 203189 h 227999"/>
                <a:gd name="connsiteX253" fmla="*/ 152636 w 202527"/>
                <a:gd name="connsiteY253" fmla="*/ 204711 h 227999"/>
                <a:gd name="connsiteX254" fmla="*/ 152630 w 202527"/>
                <a:gd name="connsiteY254" fmla="*/ 205587 h 227999"/>
                <a:gd name="connsiteX255" fmla="*/ 154616 w 202527"/>
                <a:gd name="connsiteY255" fmla="*/ 208160 h 227999"/>
                <a:gd name="connsiteX256" fmla="*/ 156908 w 202527"/>
                <a:gd name="connsiteY256" fmla="*/ 210815 h 227999"/>
                <a:gd name="connsiteX257" fmla="*/ 156923 w 202527"/>
                <a:gd name="connsiteY257" fmla="*/ 213149 h 227999"/>
                <a:gd name="connsiteX258" fmla="*/ 155908 w 202527"/>
                <a:gd name="connsiteY258" fmla="*/ 214893 h 227999"/>
                <a:gd name="connsiteX259" fmla="*/ 155672 w 202527"/>
                <a:gd name="connsiteY259" fmla="*/ 215567 h 227999"/>
                <a:gd name="connsiteX260" fmla="*/ 156346 w 202527"/>
                <a:gd name="connsiteY260" fmla="*/ 215820 h 227999"/>
                <a:gd name="connsiteX261" fmla="*/ 157616 w 202527"/>
                <a:gd name="connsiteY261" fmla="*/ 215917 h 227999"/>
                <a:gd name="connsiteX262" fmla="*/ 158678 w 202527"/>
                <a:gd name="connsiteY262" fmla="*/ 216217 h 227999"/>
                <a:gd name="connsiteX263" fmla="*/ 159132 w 202527"/>
                <a:gd name="connsiteY263" fmla="*/ 217443 h 227999"/>
                <a:gd name="connsiteX264" fmla="*/ 158996 w 202527"/>
                <a:gd name="connsiteY264" fmla="*/ 219578 h 227999"/>
                <a:gd name="connsiteX265" fmla="*/ 158633 w 202527"/>
                <a:gd name="connsiteY265" fmla="*/ 221575 h 227999"/>
                <a:gd name="connsiteX266" fmla="*/ 158253 w 202527"/>
                <a:gd name="connsiteY266" fmla="*/ 222415 h 227999"/>
                <a:gd name="connsiteX267" fmla="*/ 157229 w 202527"/>
                <a:gd name="connsiteY267" fmla="*/ 222482 h 227999"/>
                <a:gd name="connsiteX268" fmla="*/ 155258 w 202527"/>
                <a:gd name="connsiteY268" fmla="*/ 221619 h 227999"/>
                <a:gd name="connsiteX269" fmla="*/ 153720 w 202527"/>
                <a:gd name="connsiteY269" fmla="*/ 220616 h 227999"/>
                <a:gd name="connsiteX270" fmla="*/ 153133 w 202527"/>
                <a:gd name="connsiteY270" fmla="*/ 219999 h 227999"/>
                <a:gd name="connsiteX271" fmla="*/ 153096 w 202527"/>
                <a:gd name="connsiteY271" fmla="*/ 219261 h 227999"/>
                <a:gd name="connsiteX272" fmla="*/ 153429 w 202527"/>
                <a:gd name="connsiteY272" fmla="*/ 218795 h 227999"/>
                <a:gd name="connsiteX273" fmla="*/ 152880 w 202527"/>
                <a:gd name="connsiteY273" fmla="*/ 217885 h 227999"/>
                <a:gd name="connsiteX274" fmla="*/ 150989 w 202527"/>
                <a:gd name="connsiteY274" fmla="*/ 217044 h 227999"/>
                <a:gd name="connsiteX275" fmla="*/ 148963 w 202527"/>
                <a:gd name="connsiteY275" fmla="*/ 217410 h 227999"/>
                <a:gd name="connsiteX276" fmla="*/ 147467 w 202527"/>
                <a:gd name="connsiteY276" fmla="*/ 217977 h 227999"/>
                <a:gd name="connsiteX277" fmla="*/ 146502 w 202527"/>
                <a:gd name="connsiteY277" fmla="*/ 217944 h 227999"/>
                <a:gd name="connsiteX278" fmla="*/ 145459 w 202527"/>
                <a:gd name="connsiteY278" fmla="*/ 217134 h 227999"/>
                <a:gd name="connsiteX279" fmla="*/ 143854 w 202527"/>
                <a:gd name="connsiteY279" fmla="*/ 216514 h 227999"/>
                <a:gd name="connsiteX280" fmla="*/ 141757 w 202527"/>
                <a:gd name="connsiteY280" fmla="*/ 216105 h 227999"/>
                <a:gd name="connsiteX281" fmla="*/ 140451 w 202527"/>
                <a:gd name="connsiteY281" fmla="*/ 215668 h 227999"/>
                <a:gd name="connsiteX282" fmla="*/ 140176 w 202527"/>
                <a:gd name="connsiteY282" fmla="*/ 215926 h 227999"/>
                <a:gd name="connsiteX283" fmla="*/ 140330 w 202527"/>
                <a:gd name="connsiteY283" fmla="*/ 217679 h 227999"/>
                <a:gd name="connsiteX284" fmla="*/ 139928 w 202527"/>
                <a:gd name="connsiteY284" fmla="*/ 218444 h 227999"/>
                <a:gd name="connsiteX285" fmla="*/ 129561 w 202527"/>
                <a:gd name="connsiteY285" fmla="*/ 219456 h 227999"/>
                <a:gd name="connsiteX286" fmla="*/ 126402 w 202527"/>
                <a:gd name="connsiteY286" fmla="*/ 220404 h 227999"/>
                <a:gd name="connsiteX287" fmla="*/ 124102 w 202527"/>
                <a:gd name="connsiteY287" fmla="*/ 221629 h 227999"/>
                <a:gd name="connsiteX288" fmla="*/ 122400 w 202527"/>
                <a:gd name="connsiteY288" fmla="*/ 222160 h 227999"/>
                <a:gd name="connsiteX289" fmla="*/ 121984 w 202527"/>
                <a:gd name="connsiteY289" fmla="*/ 222915 h 227999"/>
                <a:gd name="connsiteX290" fmla="*/ 120299 w 202527"/>
                <a:gd name="connsiteY290" fmla="*/ 223906 h 227999"/>
                <a:gd name="connsiteX291" fmla="*/ 118397 w 202527"/>
                <a:gd name="connsiteY291" fmla="*/ 224223 h 227999"/>
                <a:gd name="connsiteX292" fmla="*/ 117939 w 202527"/>
                <a:gd name="connsiteY292" fmla="*/ 223898 h 227999"/>
                <a:gd name="connsiteX293" fmla="*/ 116719 w 202527"/>
                <a:gd name="connsiteY293" fmla="*/ 224356 h 227999"/>
                <a:gd name="connsiteX294" fmla="*/ 114640 w 202527"/>
                <a:gd name="connsiteY294" fmla="*/ 224797 h 227999"/>
                <a:gd name="connsiteX295" fmla="*/ 113288 w 202527"/>
                <a:gd name="connsiteY295" fmla="*/ 224657 h 227999"/>
                <a:gd name="connsiteX296" fmla="*/ 112653 w 202527"/>
                <a:gd name="connsiteY296" fmla="*/ 223856 h 227999"/>
                <a:gd name="connsiteX297" fmla="*/ 111366 w 202527"/>
                <a:gd name="connsiteY297" fmla="*/ 222629 h 227999"/>
                <a:gd name="connsiteX298" fmla="*/ 110850 w 202527"/>
                <a:gd name="connsiteY298" fmla="*/ 221778 h 227999"/>
                <a:gd name="connsiteX299" fmla="*/ 110904 w 202527"/>
                <a:gd name="connsiteY299" fmla="*/ 221233 h 227999"/>
                <a:gd name="connsiteX300" fmla="*/ 107997 w 202527"/>
                <a:gd name="connsiteY300" fmla="*/ 221123 h 227999"/>
                <a:gd name="connsiteX301" fmla="*/ 106164 w 202527"/>
                <a:gd name="connsiteY301" fmla="*/ 220475 h 227999"/>
                <a:gd name="connsiteX302" fmla="*/ 102275 w 202527"/>
                <a:gd name="connsiteY302" fmla="*/ 220627 h 227999"/>
                <a:gd name="connsiteX303" fmla="*/ 101316 w 202527"/>
                <a:gd name="connsiteY303" fmla="*/ 220353 h 227999"/>
                <a:gd name="connsiteX304" fmla="*/ 101116 w 202527"/>
                <a:gd name="connsiteY304" fmla="*/ 220647 h 227999"/>
                <a:gd name="connsiteX305" fmla="*/ 100530 w 202527"/>
                <a:gd name="connsiteY305" fmla="*/ 224128 h 227999"/>
                <a:gd name="connsiteX306" fmla="*/ 99761 w 202527"/>
                <a:gd name="connsiteY306" fmla="*/ 225556 h 227999"/>
                <a:gd name="connsiteX307" fmla="*/ 98515 w 202527"/>
                <a:gd name="connsiteY307" fmla="*/ 227030 h 227999"/>
                <a:gd name="connsiteX308" fmla="*/ 96920 w 202527"/>
                <a:gd name="connsiteY308" fmla="*/ 227850 h 227999"/>
                <a:gd name="connsiteX309" fmla="*/ 95646 w 202527"/>
                <a:gd name="connsiteY309" fmla="*/ 227999 h 227999"/>
                <a:gd name="connsiteX310" fmla="*/ 95706 w 202527"/>
                <a:gd name="connsiteY310" fmla="*/ 226925 h 227999"/>
                <a:gd name="connsiteX311" fmla="*/ 96028 w 202527"/>
                <a:gd name="connsiteY311" fmla="*/ 225630 h 227999"/>
                <a:gd name="connsiteX312" fmla="*/ 95110 w 202527"/>
                <a:gd name="connsiteY312" fmla="*/ 225326 h 227999"/>
                <a:gd name="connsiteX313" fmla="*/ 93732 w 202527"/>
                <a:gd name="connsiteY313" fmla="*/ 225177 h 227999"/>
                <a:gd name="connsiteX314" fmla="*/ 93065 w 202527"/>
                <a:gd name="connsiteY314" fmla="*/ 224791 h 227999"/>
                <a:gd name="connsiteX315" fmla="*/ 93240 w 202527"/>
                <a:gd name="connsiteY315" fmla="*/ 223805 h 227999"/>
                <a:gd name="connsiteX316" fmla="*/ 92923 w 202527"/>
                <a:gd name="connsiteY316" fmla="*/ 223229 h 227999"/>
                <a:gd name="connsiteX317" fmla="*/ 92353 w 202527"/>
                <a:gd name="connsiteY317" fmla="*/ 222541 h 227999"/>
                <a:gd name="connsiteX318" fmla="*/ 90971 w 202527"/>
                <a:gd name="connsiteY318" fmla="*/ 221651 h 227999"/>
                <a:gd name="connsiteX319" fmla="*/ 88042 w 202527"/>
                <a:gd name="connsiteY319" fmla="*/ 220332 h 227999"/>
                <a:gd name="connsiteX320" fmla="*/ 86047 w 202527"/>
                <a:gd name="connsiteY320" fmla="*/ 219680 h 227999"/>
                <a:gd name="connsiteX321" fmla="*/ 85300 w 202527"/>
                <a:gd name="connsiteY321" fmla="*/ 220374 h 227999"/>
                <a:gd name="connsiteX322" fmla="*/ 83873 w 202527"/>
                <a:gd name="connsiteY322" fmla="*/ 221074 h 227999"/>
                <a:gd name="connsiteX323" fmla="*/ 81625 w 202527"/>
                <a:gd name="connsiteY323" fmla="*/ 220845 h 227999"/>
                <a:gd name="connsiteX324" fmla="*/ 81074 w 202527"/>
                <a:gd name="connsiteY324" fmla="*/ 221120 h 227999"/>
                <a:gd name="connsiteX325" fmla="*/ 77226 w 202527"/>
                <a:gd name="connsiteY325" fmla="*/ 219023 h 227999"/>
                <a:gd name="connsiteX326" fmla="*/ 73529 w 202527"/>
                <a:gd name="connsiteY326" fmla="*/ 217005 h 227999"/>
                <a:gd name="connsiteX327" fmla="*/ 72307 w 202527"/>
                <a:gd name="connsiteY327" fmla="*/ 217005 h 227999"/>
                <a:gd name="connsiteX328" fmla="*/ 66859 w 202527"/>
                <a:gd name="connsiteY328" fmla="*/ 217408 h 227999"/>
                <a:gd name="connsiteX329" fmla="*/ 66701 w 202527"/>
                <a:gd name="connsiteY329" fmla="*/ 217230 h 227999"/>
                <a:gd name="connsiteX330" fmla="*/ 65753 w 202527"/>
                <a:gd name="connsiteY330" fmla="*/ 216080 h 227999"/>
                <a:gd name="connsiteX331" fmla="*/ 64911 w 202527"/>
                <a:gd name="connsiteY331" fmla="*/ 215716 h 227999"/>
                <a:gd name="connsiteX332" fmla="*/ 64404 w 202527"/>
                <a:gd name="connsiteY332" fmla="*/ 215903 h 227999"/>
                <a:gd name="connsiteX333" fmla="*/ 64065 w 202527"/>
                <a:gd name="connsiteY333" fmla="*/ 216237 h 227999"/>
                <a:gd name="connsiteX334" fmla="*/ 63480 w 202527"/>
                <a:gd name="connsiteY334" fmla="*/ 216180 h 227999"/>
                <a:gd name="connsiteX335" fmla="*/ 61037 w 202527"/>
                <a:gd name="connsiteY335" fmla="*/ 214322 h 227999"/>
                <a:gd name="connsiteX336" fmla="*/ 60038 w 202527"/>
                <a:gd name="connsiteY336" fmla="*/ 214054 h 227999"/>
                <a:gd name="connsiteX337" fmla="*/ 58649 w 202527"/>
                <a:gd name="connsiteY337" fmla="*/ 214300 h 227999"/>
                <a:gd name="connsiteX338" fmla="*/ 57010 w 202527"/>
                <a:gd name="connsiteY338" fmla="*/ 215300 h 227999"/>
                <a:gd name="connsiteX339" fmla="*/ 56295 w 202527"/>
                <a:gd name="connsiteY339" fmla="*/ 216525 h 227999"/>
                <a:gd name="connsiteX340" fmla="*/ 56513 w 202527"/>
                <a:gd name="connsiteY340" fmla="*/ 217230 h 227999"/>
                <a:gd name="connsiteX341" fmla="*/ 57364 w 202527"/>
                <a:gd name="connsiteY341" fmla="*/ 217537 h 227999"/>
                <a:gd name="connsiteX342" fmla="*/ 59588 w 202527"/>
                <a:gd name="connsiteY342" fmla="*/ 217331 h 227999"/>
                <a:gd name="connsiteX343" fmla="*/ 59914 w 202527"/>
                <a:gd name="connsiteY343" fmla="*/ 217534 h 227999"/>
                <a:gd name="connsiteX344" fmla="*/ 59990 w 202527"/>
                <a:gd name="connsiteY344" fmla="*/ 217930 h 227999"/>
                <a:gd name="connsiteX345" fmla="*/ 59746 w 202527"/>
                <a:gd name="connsiteY345" fmla="*/ 218318 h 227999"/>
                <a:gd name="connsiteX346" fmla="*/ 57937 w 202527"/>
                <a:gd name="connsiteY346" fmla="*/ 218636 h 227999"/>
                <a:gd name="connsiteX347" fmla="*/ 57414 w 202527"/>
                <a:gd name="connsiteY347" fmla="*/ 219099 h 227999"/>
                <a:gd name="connsiteX348" fmla="*/ 56885 w 202527"/>
                <a:gd name="connsiteY348" fmla="*/ 219213 h 227999"/>
                <a:gd name="connsiteX349" fmla="*/ 56546 w 202527"/>
                <a:gd name="connsiteY349" fmla="*/ 219285 h 227999"/>
                <a:gd name="connsiteX350" fmla="*/ 54624 w 202527"/>
                <a:gd name="connsiteY350" fmla="*/ 218798 h 227999"/>
                <a:gd name="connsiteX351" fmla="*/ 51759 w 202527"/>
                <a:gd name="connsiteY351" fmla="*/ 218798 h 227999"/>
                <a:gd name="connsiteX352" fmla="*/ 49448 w 202527"/>
                <a:gd name="connsiteY352" fmla="*/ 219662 h 227999"/>
                <a:gd name="connsiteX353" fmla="*/ 45762 w 202527"/>
                <a:gd name="connsiteY353" fmla="*/ 220007 h 227999"/>
                <a:gd name="connsiteX354" fmla="*/ 40698 w 202527"/>
                <a:gd name="connsiteY354" fmla="*/ 219838 h 227999"/>
                <a:gd name="connsiteX355" fmla="*/ 38876 w 202527"/>
                <a:gd name="connsiteY355" fmla="*/ 219197 h 227999"/>
                <a:gd name="connsiteX356" fmla="*/ 37766 w 202527"/>
                <a:gd name="connsiteY356" fmla="*/ 218809 h 227999"/>
                <a:gd name="connsiteX357" fmla="*/ 36969 w 202527"/>
                <a:gd name="connsiteY357" fmla="*/ 216916 h 227999"/>
                <a:gd name="connsiteX358" fmla="*/ 37172 w 202527"/>
                <a:gd name="connsiteY358" fmla="*/ 214110 h 227999"/>
                <a:gd name="connsiteX359" fmla="*/ 38381 w 202527"/>
                <a:gd name="connsiteY359" fmla="*/ 210391 h 227999"/>
                <a:gd name="connsiteX360" fmla="*/ 38718 w 202527"/>
                <a:gd name="connsiteY360" fmla="*/ 207658 h 227999"/>
                <a:gd name="connsiteX361" fmla="*/ 38180 w 202527"/>
                <a:gd name="connsiteY361" fmla="*/ 205916 h 227999"/>
                <a:gd name="connsiteX362" fmla="*/ 38897 w 202527"/>
                <a:gd name="connsiteY362" fmla="*/ 203303 h 227999"/>
                <a:gd name="connsiteX363" fmla="*/ 40867 w 202527"/>
                <a:gd name="connsiteY363" fmla="*/ 199818 h 227999"/>
                <a:gd name="connsiteX364" fmla="*/ 42182 w 202527"/>
                <a:gd name="connsiteY364" fmla="*/ 196136 h 227999"/>
                <a:gd name="connsiteX365" fmla="*/ 42838 w 202527"/>
                <a:gd name="connsiteY365" fmla="*/ 192255 h 227999"/>
                <a:gd name="connsiteX366" fmla="*/ 43792 w 202527"/>
                <a:gd name="connsiteY366" fmla="*/ 189722 h 227999"/>
                <a:gd name="connsiteX367" fmla="*/ 45667 w 202527"/>
                <a:gd name="connsiteY367" fmla="*/ 187945 h 227999"/>
                <a:gd name="connsiteX368" fmla="*/ 50117 w 202527"/>
                <a:gd name="connsiteY368" fmla="*/ 182971 h 227999"/>
                <a:gd name="connsiteX369" fmla="*/ 50478 w 202527"/>
                <a:gd name="connsiteY369" fmla="*/ 182596 h 227999"/>
                <a:gd name="connsiteX370" fmla="*/ 50357 w 202527"/>
                <a:gd name="connsiteY370" fmla="*/ 180111 h 227999"/>
                <a:gd name="connsiteX371" fmla="*/ 49158 w 202527"/>
                <a:gd name="connsiteY371" fmla="*/ 179760 h 227999"/>
                <a:gd name="connsiteX372" fmla="*/ 47403 w 202527"/>
                <a:gd name="connsiteY372" fmla="*/ 179046 h 227999"/>
                <a:gd name="connsiteX373" fmla="*/ 42935 w 202527"/>
                <a:gd name="connsiteY373" fmla="*/ 178162 h 227999"/>
                <a:gd name="connsiteX374" fmla="*/ 38772 w 202527"/>
                <a:gd name="connsiteY374" fmla="*/ 177595 h 227999"/>
                <a:gd name="connsiteX375" fmla="*/ 36882 w 202527"/>
                <a:gd name="connsiteY375" fmla="*/ 176892 h 227999"/>
                <a:gd name="connsiteX376" fmla="*/ 35226 w 202527"/>
                <a:gd name="connsiteY376" fmla="*/ 175011 h 227999"/>
                <a:gd name="connsiteX377" fmla="*/ 34200 w 202527"/>
                <a:gd name="connsiteY377" fmla="*/ 174986 h 227999"/>
                <a:gd name="connsiteX378" fmla="*/ 32192 w 202527"/>
                <a:gd name="connsiteY378" fmla="*/ 175659 h 227999"/>
                <a:gd name="connsiteX379" fmla="*/ 29683 w 202527"/>
                <a:gd name="connsiteY379" fmla="*/ 176114 h 227999"/>
                <a:gd name="connsiteX380" fmla="*/ 27859 w 202527"/>
                <a:gd name="connsiteY380" fmla="*/ 175716 h 227999"/>
                <a:gd name="connsiteX381" fmla="*/ 26716 w 202527"/>
                <a:gd name="connsiteY381" fmla="*/ 175793 h 227999"/>
                <a:gd name="connsiteX382" fmla="*/ 26075 w 202527"/>
                <a:gd name="connsiteY382" fmla="*/ 176140 h 227999"/>
                <a:gd name="connsiteX383" fmla="*/ 25753 w 202527"/>
                <a:gd name="connsiteY383" fmla="*/ 175833 h 227999"/>
                <a:gd name="connsiteX384" fmla="*/ 25295 w 202527"/>
                <a:gd name="connsiteY384" fmla="*/ 174220 h 227999"/>
                <a:gd name="connsiteX385" fmla="*/ 24341 w 202527"/>
                <a:gd name="connsiteY385" fmla="*/ 173798 h 227999"/>
                <a:gd name="connsiteX386" fmla="*/ 22857 w 202527"/>
                <a:gd name="connsiteY386" fmla="*/ 173429 h 227999"/>
                <a:gd name="connsiteX387" fmla="*/ 21935 w 202527"/>
                <a:gd name="connsiteY387" fmla="*/ 173589 h 227999"/>
                <a:gd name="connsiteX388" fmla="*/ 21298 w 202527"/>
                <a:gd name="connsiteY388" fmla="*/ 174390 h 227999"/>
                <a:gd name="connsiteX389" fmla="*/ 20316 w 202527"/>
                <a:gd name="connsiteY389" fmla="*/ 174955 h 227999"/>
                <a:gd name="connsiteX390" fmla="*/ 19413 w 202527"/>
                <a:gd name="connsiteY390" fmla="*/ 174771 h 227999"/>
                <a:gd name="connsiteX391" fmla="*/ 16586 w 202527"/>
                <a:gd name="connsiteY391" fmla="*/ 171044 h 227999"/>
                <a:gd name="connsiteX392" fmla="*/ 15858 w 202527"/>
                <a:gd name="connsiteY392" fmla="*/ 170219 h 227999"/>
                <a:gd name="connsiteX393" fmla="*/ 15673 w 202527"/>
                <a:gd name="connsiteY393" fmla="*/ 169460 h 227999"/>
                <a:gd name="connsiteX394" fmla="*/ 14965 w 202527"/>
                <a:gd name="connsiteY394" fmla="*/ 168071 h 227999"/>
                <a:gd name="connsiteX395" fmla="*/ 13280 w 202527"/>
                <a:gd name="connsiteY395" fmla="*/ 166689 h 227999"/>
                <a:gd name="connsiteX396" fmla="*/ 11603 w 202527"/>
                <a:gd name="connsiteY396" fmla="*/ 166251 h 227999"/>
                <a:gd name="connsiteX397" fmla="*/ 10765 w 202527"/>
                <a:gd name="connsiteY397" fmla="*/ 166406 h 227999"/>
                <a:gd name="connsiteX398" fmla="*/ 10855 w 202527"/>
                <a:gd name="connsiteY398" fmla="*/ 164686 h 227999"/>
                <a:gd name="connsiteX399" fmla="*/ 11516 w 202527"/>
                <a:gd name="connsiteY399" fmla="*/ 162190 h 227999"/>
                <a:gd name="connsiteX400" fmla="*/ 12144 w 202527"/>
                <a:gd name="connsiteY400" fmla="*/ 160886 h 227999"/>
                <a:gd name="connsiteX401" fmla="*/ 12982 w 202527"/>
                <a:gd name="connsiteY401" fmla="*/ 159820 h 227999"/>
                <a:gd name="connsiteX402" fmla="*/ 13870 w 202527"/>
                <a:gd name="connsiteY402" fmla="*/ 159079 h 227999"/>
                <a:gd name="connsiteX403" fmla="*/ 14069 w 202527"/>
                <a:gd name="connsiteY403" fmla="*/ 157738 h 227999"/>
                <a:gd name="connsiteX404" fmla="*/ 13926 w 202527"/>
                <a:gd name="connsiteY404" fmla="*/ 156469 h 227999"/>
                <a:gd name="connsiteX405" fmla="*/ 12900 w 202527"/>
                <a:gd name="connsiteY405" fmla="*/ 156272 h 227999"/>
                <a:gd name="connsiteX406" fmla="*/ 10329 w 202527"/>
                <a:gd name="connsiteY406" fmla="*/ 155334 h 227999"/>
                <a:gd name="connsiteX407" fmla="*/ 8813 w 202527"/>
                <a:gd name="connsiteY407" fmla="*/ 154346 h 227999"/>
                <a:gd name="connsiteX408" fmla="*/ 7681 w 202527"/>
                <a:gd name="connsiteY408" fmla="*/ 153108 h 227999"/>
                <a:gd name="connsiteX409" fmla="*/ 6206 w 202527"/>
                <a:gd name="connsiteY409" fmla="*/ 151401 h 227999"/>
                <a:gd name="connsiteX410" fmla="*/ 5578 w 202527"/>
                <a:gd name="connsiteY410" fmla="*/ 149667 h 227999"/>
                <a:gd name="connsiteX411" fmla="*/ 5546 w 202527"/>
                <a:gd name="connsiteY411" fmla="*/ 147938 h 227999"/>
                <a:gd name="connsiteX412" fmla="*/ 5727 w 202527"/>
                <a:gd name="connsiteY412" fmla="*/ 147164 h 227999"/>
                <a:gd name="connsiteX413" fmla="*/ 5833 w 202527"/>
                <a:gd name="connsiteY413" fmla="*/ 146633 h 227999"/>
                <a:gd name="connsiteX414" fmla="*/ 7023 w 202527"/>
                <a:gd name="connsiteY414" fmla="*/ 143934 h 227999"/>
                <a:gd name="connsiteX415" fmla="*/ 11210 w 202527"/>
                <a:gd name="connsiteY415" fmla="*/ 141516 h 227999"/>
                <a:gd name="connsiteX416" fmla="*/ 10749 w 202527"/>
                <a:gd name="connsiteY416" fmla="*/ 139079 h 227999"/>
                <a:gd name="connsiteX417" fmla="*/ 10689 w 202527"/>
                <a:gd name="connsiteY417" fmla="*/ 137584 h 227999"/>
                <a:gd name="connsiteX418" fmla="*/ 9672 w 202527"/>
                <a:gd name="connsiteY418" fmla="*/ 136605 h 227999"/>
                <a:gd name="connsiteX419" fmla="*/ 7640 w 202527"/>
                <a:gd name="connsiteY419" fmla="*/ 136209 h 227999"/>
                <a:gd name="connsiteX420" fmla="*/ 7102 w 202527"/>
                <a:gd name="connsiteY420" fmla="*/ 135530 h 227999"/>
                <a:gd name="connsiteX421" fmla="*/ 6876 w 202527"/>
                <a:gd name="connsiteY421" fmla="*/ 134867 h 227999"/>
                <a:gd name="connsiteX422" fmla="*/ 8368 w 202527"/>
                <a:gd name="connsiteY422" fmla="*/ 133375 h 227999"/>
                <a:gd name="connsiteX423" fmla="*/ 6567 w 202527"/>
                <a:gd name="connsiteY423" fmla="*/ 132195 h 227999"/>
                <a:gd name="connsiteX424" fmla="*/ 5792 w 202527"/>
                <a:gd name="connsiteY424" fmla="*/ 130974 h 227999"/>
                <a:gd name="connsiteX425" fmla="*/ 3282 w 202527"/>
                <a:gd name="connsiteY425" fmla="*/ 129432 h 227999"/>
                <a:gd name="connsiteX426" fmla="*/ 3017 w 202527"/>
                <a:gd name="connsiteY426" fmla="*/ 128901 h 227999"/>
                <a:gd name="connsiteX427" fmla="*/ 4222 w 202527"/>
                <a:gd name="connsiteY427" fmla="*/ 124399 h 227999"/>
                <a:gd name="connsiteX428" fmla="*/ 3302 w 202527"/>
                <a:gd name="connsiteY428" fmla="*/ 123084 h 227999"/>
                <a:gd name="connsiteX429" fmla="*/ 2157 w 202527"/>
                <a:gd name="connsiteY429" fmla="*/ 122413 h 227999"/>
                <a:gd name="connsiteX430" fmla="*/ 823 w 202527"/>
                <a:gd name="connsiteY430" fmla="*/ 122083 h 227999"/>
                <a:gd name="connsiteX431" fmla="*/ 214 w 202527"/>
                <a:gd name="connsiteY431" fmla="*/ 121457 h 227999"/>
                <a:gd name="connsiteX432" fmla="*/ 0 w 202527"/>
                <a:gd name="connsiteY432" fmla="*/ 120742 h 227999"/>
                <a:gd name="connsiteX433" fmla="*/ 240 w 202527"/>
                <a:gd name="connsiteY433" fmla="*/ 120299 h 227999"/>
                <a:gd name="connsiteX434" fmla="*/ 1807 w 202527"/>
                <a:gd name="connsiteY434" fmla="*/ 120430 h 227999"/>
                <a:gd name="connsiteX435" fmla="*/ 2289 w 202527"/>
                <a:gd name="connsiteY435" fmla="*/ 119966 h 227999"/>
                <a:gd name="connsiteX436" fmla="*/ 6025 w 202527"/>
                <a:gd name="connsiteY436" fmla="*/ 117313 h 227999"/>
                <a:gd name="connsiteX437" fmla="*/ 6178 w 202527"/>
                <a:gd name="connsiteY437" fmla="*/ 116803 h 227999"/>
                <a:gd name="connsiteX438" fmla="*/ 5658 w 202527"/>
                <a:gd name="connsiteY438" fmla="*/ 116514 h 227999"/>
                <a:gd name="connsiteX439" fmla="*/ 4973 w 202527"/>
                <a:gd name="connsiteY439" fmla="*/ 116360 h 227999"/>
                <a:gd name="connsiteX440" fmla="*/ 4805 w 202527"/>
                <a:gd name="connsiteY440" fmla="*/ 115802 h 227999"/>
                <a:gd name="connsiteX441" fmla="*/ 4829 w 202527"/>
                <a:gd name="connsiteY441" fmla="*/ 115067 h 227999"/>
                <a:gd name="connsiteX442" fmla="*/ 6826 w 202527"/>
                <a:gd name="connsiteY442" fmla="*/ 111235 h 227999"/>
                <a:gd name="connsiteX443" fmla="*/ 7416 w 202527"/>
                <a:gd name="connsiteY443" fmla="*/ 109599 h 227999"/>
                <a:gd name="connsiteX444" fmla="*/ 7547 w 202527"/>
                <a:gd name="connsiteY444" fmla="*/ 108442 h 227999"/>
                <a:gd name="connsiteX445" fmla="*/ 7424 w 202527"/>
                <a:gd name="connsiteY445" fmla="*/ 107299 h 227999"/>
                <a:gd name="connsiteX446" fmla="*/ 6282 w 202527"/>
                <a:gd name="connsiteY446" fmla="*/ 105500 h 227999"/>
                <a:gd name="connsiteX447" fmla="*/ 5165 w 202527"/>
                <a:gd name="connsiteY447" fmla="*/ 104064 h 227999"/>
                <a:gd name="connsiteX448" fmla="*/ 5127 w 202527"/>
                <a:gd name="connsiteY448" fmla="*/ 102920 h 227999"/>
                <a:gd name="connsiteX449" fmla="*/ 4317 w 202527"/>
                <a:gd name="connsiteY449" fmla="*/ 102318 h 227999"/>
                <a:gd name="connsiteX450" fmla="*/ 2013 w 202527"/>
                <a:gd name="connsiteY450" fmla="*/ 99249 h 227999"/>
                <a:gd name="connsiteX451" fmla="*/ 2017 w 202527"/>
                <a:gd name="connsiteY451" fmla="*/ 98061 h 227999"/>
                <a:gd name="connsiteX452" fmla="*/ 3319 w 202527"/>
                <a:gd name="connsiteY452" fmla="*/ 97138 h 227999"/>
                <a:gd name="connsiteX453" fmla="*/ 5137 w 202527"/>
                <a:gd name="connsiteY453" fmla="*/ 96549 h 227999"/>
                <a:gd name="connsiteX454" fmla="*/ 5742 w 202527"/>
                <a:gd name="connsiteY454" fmla="*/ 96063 h 227999"/>
                <a:gd name="connsiteX455" fmla="*/ 6832 w 202527"/>
                <a:gd name="connsiteY455" fmla="*/ 95757 h 227999"/>
                <a:gd name="connsiteX456" fmla="*/ 9720 w 202527"/>
                <a:gd name="connsiteY456" fmla="*/ 96644 h 227999"/>
                <a:gd name="connsiteX457" fmla="*/ 11015 w 202527"/>
                <a:gd name="connsiteY457" fmla="*/ 97413 h 227999"/>
                <a:gd name="connsiteX458" fmla="*/ 11380 w 202527"/>
                <a:gd name="connsiteY458" fmla="*/ 97254 h 227999"/>
                <a:gd name="connsiteX459" fmla="*/ 12548 w 202527"/>
                <a:gd name="connsiteY459" fmla="*/ 96417 h 227999"/>
                <a:gd name="connsiteX460" fmla="*/ 14595 w 202527"/>
                <a:gd name="connsiteY460" fmla="*/ 96549 h 227999"/>
                <a:gd name="connsiteX461" fmla="*/ 19553 w 202527"/>
                <a:gd name="connsiteY461" fmla="*/ 94867 h 227999"/>
                <a:gd name="connsiteX462" fmla="*/ 20292 w 202527"/>
                <a:gd name="connsiteY462" fmla="*/ 94058 h 227999"/>
                <a:gd name="connsiteX463" fmla="*/ 20849 w 202527"/>
                <a:gd name="connsiteY463" fmla="*/ 93198 h 227999"/>
                <a:gd name="connsiteX464" fmla="*/ 20894 w 202527"/>
                <a:gd name="connsiteY464" fmla="*/ 92820 h 227999"/>
                <a:gd name="connsiteX465" fmla="*/ 18975 w 202527"/>
                <a:gd name="connsiteY465" fmla="*/ 91164 h 227999"/>
                <a:gd name="connsiteX466" fmla="*/ 18916 w 202527"/>
                <a:gd name="connsiteY466" fmla="*/ 90551 h 227999"/>
                <a:gd name="connsiteX467" fmla="*/ 19171 w 202527"/>
                <a:gd name="connsiteY467" fmla="*/ 89860 h 227999"/>
                <a:gd name="connsiteX468" fmla="*/ 19713 w 202527"/>
                <a:gd name="connsiteY468" fmla="*/ 89314 h 227999"/>
                <a:gd name="connsiteX469" fmla="*/ 20849 w 202527"/>
                <a:gd name="connsiteY469" fmla="*/ 88943 h 227999"/>
                <a:gd name="connsiteX470" fmla="*/ 22058 w 202527"/>
                <a:gd name="connsiteY470" fmla="*/ 88215 h 227999"/>
                <a:gd name="connsiteX471" fmla="*/ 24759 w 202527"/>
                <a:gd name="connsiteY471" fmla="*/ 86149 h 227999"/>
                <a:gd name="connsiteX472" fmla="*/ 25697 w 202527"/>
                <a:gd name="connsiteY472" fmla="*/ 84355 h 227999"/>
                <a:gd name="connsiteX473" fmla="*/ 25984 w 202527"/>
                <a:gd name="connsiteY473" fmla="*/ 82411 h 227999"/>
                <a:gd name="connsiteX474" fmla="*/ 26040 w 202527"/>
                <a:gd name="connsiteY474" fmla="*/ 80964 h 227999"/>
                <a:gd name="connsiteX475" fmla="*/ 25304 w 202527"/>
                <a:gd name="connsiteY475" fmla="*/ 79812 h 227999"/>
                <a:gd name="connsiteX476" fmla="*/ 24559 w 202527"/>
                <a:gd name="connsiteY476" fmla="*/ 79066 h 227999"/>
                <a:gd name="connsiteX477" fmla="*/ 23540 w 202527"/>
                <a:gd name="connsiteY477" fmla="*/ 79179 h 227999"/>
                <a:gd name="connsiteX478" fmla="*/ 21559 w 202527"/>
                <a:gd name="connsiteY478" fmla="*/ 79120 h 227999"/>
                <a:gd name="connsiteX479" fmla="*/ 19709 w 202527"/>
                <a:gd name="connsiteY479" fmla="*/ 78473 h 227999"/>
                <a:gd name="connsiteX480" fmla="*/ 18694 w 202527"/>
                <a:gd name="connsiteY480" fmla="*/ 77426 h 227999"/>
                <a:gd name="connsiteX481" fmla="*/ 18444 w 202527"/>
                <a:gd name="connsiteY481" fmla="*/ 76505 h 227999"/>
                <a:gd name="connsiteX482" fmla="*/ 18903 w 202527"/>
                <a:gd name="connsiteY482" fmla="*/ 75925 h 227999"/>
                <a:gd name="connsiteX483" fmla="*/ 19044 w 202527"/>
                <a:gd name="connsiteY483" fmla="*/ 75212 h 227999"/>
                <a:gd name="connsiteX484" fmla="*/ 18748 w 202527"/>
                <a:gd name="connsiteY484" fmla="*/ 74495 h 227999"/>
                <a:gd name="connsiteX485" fmla="*/ 18867 w 202527"/>
                <a:gd name="connsiteY485" fmla="*/ 73893 h 227999"/>
                <a:gd name="connsiteX486" fmla="*/ 19700 w 202527"/>
                <a:gd name="connsiteY486" fmla="*/ 73410 h 227999"/>
                <a:gd name="connsiteX487" fmla="*/ 25554 w 202527"/>
                <a:gd name="connsiteY487" fmla="*/ 73426 h 227999"/>
                <a:gd name="connsiteX488" fmla="*/ 25993 w 202527"/>
                <a:gd name="connsiteY488" fmla="*/ 72895 h 227999"/>
                <a:gd name="connsiteX489" fmla="*/ 26388 w 202527"/>
                <a:gd name="connsiteY489" fmla="*/ 70108 h 227999"/>
                <a:gd name="connsiteX490" fmla="*/ 27852 w 202527"/>
                <a:gd name="connsiteY490" fmla="*/ 65859 h 227999"/>
                <a:gd name="connsiteX491" fmla="*/ 29232 w 202527"/>
                <a:gd name="connsiteY491" fmla="*/ 63490 h 227999"/>
                <a:gd name="connsiteX492" fmla="*/ 29463 w 202527"/>
                <a:gd name="connsiteY492" fmla="*/ 62493 h 227999"/>
                <a:gd name="connsiteX493" fmla="*/ 29441 w 202527"/>
                <a:gd name="connsiteY493" fmla="*/ 56866 h 227999"/>
                <a:gd name="connsiteX494" fmla="*/ 29625 w 202527"/>
                <a:gd name="connsiteY494" fmla="*/ 54011 h 227999"/>
                <a:gd name="connsiteX495" fmla="*/ 28625 w 202527"/>
                <a:gd name="connsiteY495" fmla="*/ 52668 h 227999"/>
                <a:gd name="connsiteX496" fmla="*/ 26442 w 202527"/>
                <a:gd name="connsiteY496" fmla="*/ 51197 h 227999"/>
                <a:gd name="connsiteX497" fmla="*/ 26906 w 202527"/>
                <a:gd name="connsiteY497" fmla="*/ 48132 h 227999"/>
                <a:gd name="connsiteX498" fmla="*/ 27632 w 202527"/>
                <a:gd name="connsiteY498" fmla="*/ 45741 h 227999"/>
                <a:gd name="connsiteX499" fmla="*/ 29828 w 202527"/>
                <a:gd name="connsiteY499" fmla="*/ 42797 h 227999"/>
                <a:gd name="connsiteX500" fmla="*/ 31570 w 202527"/>
                <a:gd name="connsiteY500" fmla="*/ 41987 h 227999"/>
                <a:gd name="connsiteX501" fmla="*/ 39176 w 202527"/>
                <a:gd name="connsiteY501" fmla="*/ 41506 h 227999"/>
                <a:gd name="connsiteX502" fmla="*/ 47580 w 202527"/>
                <a:gd name="connsiteY502" fmla="*/ 41704 h 227999"/>
                <a:gd name="connsiteX503" fmla="*/ 51069 w 202527"/>
                <a:gd name="connsiteY503" fmla="*/ 46150 h 227999"/>
                <a:gd name="connsiteX504" fmla="*/ 49774 w 202527"/>
                <a:gd name="connsiteY504" fmla="*/ 48432 h 227999"/>
                <a:gd name="connsiteX505" fmla="*/ 51814 w 202527"/>
                <a:gd name="connsiteY505" fmla="*/ 49494 h 227999"/>
                <a:gd name="connsiteX506" fmla="*/ 52797 w 202527"/>
                <a:gd name="connsiteY506" fmla="*/ 49106 h 227999"/>
                <a:gd name="connsiteX507" fmla="*/ 53544 w 202527"/>
                <a:gd name="connsiteY507" fmla="*/ 47121 h 227999"/>
                <a:gd name="connsiteX508" fmla="*/ 54043 w 202527"/>
                <a:gd name="connsiteY508" fmla="*/ 44922 h 227999"/>
                <a:gd name="connsiteX509" fmla="*/ 54758 w 202527"/>
                <a:gd name="connsiteY509" fmla="*/ 44256 h 227999"/>
                <a:gd name="connsiteX510" fmla="*/ 57356 w 202527"/>
                <a:gd name="connsiteY510" fmla="*/ 45900 h 227999"/>
                <a:gd name="connsiteX511" fmla="*/ 58269 w 202527"/>
                <a:gd name="connsiteY511" fmla="*/ 47026 h 227999"/>
                <a:gd name="connsiteX512" fmla="*/ 58325 w 202527"/>
                <a:gd name="connsiteY512" fmla="*/ 50644 h 227999"/>
                <a:gd name="connsiteX513" fmla="*/ 59282 w 202527"/>
                <a:gd name="connsiteY513" fmla="*/ 45743 h 227999"/>
                <a:gd name="connsiteX514" fmla="*/ 58569 w 202527"/>
                <a:gd name="connsiteY514" fmla="*/ 42307 h 227999"/>
                <a:gd name="connsiteX515" fmla="*/ 59059 w 202527"/>
                <a:gd name="connsiteY515" fmla="*/ 38972 h 227999"/>
                <a:gd name="connsiteX516" fmla="*/ 60102 w 202527"/>
                <a:gd name="connsiteY516" fmla="*/ 37235 h 227999"/>
                <a:gd name="connsiteX517" fmla="*/ 61061 w 202527"/>
                <a:gd name="connsiteY517" fmla="*/ 36130 h 227999"/>
                <a:gd name="connsiteX518" fmla="*/ 67226 w 202527"/>
                <a:gd name="connsiteY518" fmla="*/ 37320 h 227999"/>
                <a:gd name="connsiteX519" fmla="*/ 74032 w 202527"/>
                <a:gd name="connsiteY519" fmla="*/ 36706 h 227999"/>
                <a:gd name="connsiteX520" fmla="*/ 76606 w 202527"/>
                <a:gd name="connsiteY520" fmla="*/ 37992 h 227999"/>
                <a:gd name="connsiteX521" fmla="*/ 82430 w 202527"/>
                <a:gd name="connsiteY521" fmla="*/ 44428 h 227999"/>
                <a:gd name="connsiteX522" fmla="*/ 84372 w 202527"/>
                <a:gd name="connsiteY522" fmla="*/ 45480 h 227999"/>
                <a:gd name="connsiteX523" fmla="*/ 86822 w 202527"/>
                <a:gd name="connsiteY523" fmla="*/ 45811 h 227999"/>
                <a:gd name="connsiteX524" fmla="*/ 83445 w 202527"/>
                <a:gd name="connsiteY524" fmla="*/ 44437 h 227999"/>
                <a:gd name="connsiteX525" fmla="*/ 76386 w 202527"/>
                <a:gd name="connsiteY525" fmla="*/ 36610 h 227999"/>
                <a:gd name="connsiteX526" fmla="*/ 74272 w 202527"/>
                <a:gd name="connsiteY526" fmla="*/ 35639 h 227999"/>
                <a:gd name="connsiteX527" fmla="*/ 71027 w 202527"/>
                <a:gd name="connsiteY527" fmla="*/ 35344 h 227999"/>
                <a:gd name="connsiteX528" fmla="*/ 69003 w 202527"/>
                <a:gd name="connsiteY528" fmla="*/ 34578 h 227999"/>
                <a:gd name="connsiteX529" fmla="*/ 67727 w 202527"/>
                <a:gd name="connsiteY529" fmla="*/ 33392 h 227999"/>
                <a:gd name="connsiteX530" fmla="*/ 67353 w 202527"/>
                <a:gd name="connsiteY530" fmla="*/ 32332 h 227999"/>
                <a:gd name="connsiteX531" fmla="*/ 67423 w 202527"/>
                <a:gd name="connsiteY531" fmla="*/ 24417 h 227999"/>
                <a:gd name="connsiteX532" fmla="*/ 66205 w 202527"/>
                <a:gd name="connsiteY532" fmla="*/ 23237 h 227999"/>
                <a:gd name="connsiteX533" fmla="*/ 64631 w 202527"/>
                <a:gd name="connsiteY533" fmla="*/ 22826 h 227999"/>
                <a:gd name="connsiteX534" fmla="*/ 63650 w 202527"/>
                <a:gd name="connsiteY534" fmla="*/ 23369 h 227999"/>
                <a:gd name="connsiteX535" fmla="*/ 61636 w 202527"/>
                <a:gd name="connsiteY535" fmla="*/ 23376 h 227999"/>
                <a:gd name="connsiteX536" fmla="*/ 61212 w 202527"/>
                <a:gd name="connsiteY536" fmla="*/ 21579 h 227999"/>
                <a:gd name="connsiteX537" fmla="*/ 61704 w 202527"/>
                <a:gd name="connsiteY537" fmla="*/ 20247 h 227999"/>
                <a:gd name="connsiteX538" fmla="*/ 65753 w 202527"/>
                <a:gd name="connsiteY538" fmla="*/ 19336 h 227999"/>
                <a:gd name="connsiteX539" fmla="*/ 68422 w 202527"/>
                <a:gd name="connsiteY539" fmla="*/ 18114 h 227999"/>
                <a:gd name="connsiteX540" fmla="*/ 68541 w 202527"/>
                <a:gd name="connsiteY540" fmla="*/ 15954 h 227999"/>
                <a:gd name="connsiteX541" fmla="*/ 66855 w 202527"/>
                <a:gd name="connsiteY541" fmla="*/ 14254 h 227999"/>
                <a:gd name="connsiteX542" fmla="*/ 64836 w 202527"/>
                <a:gd name="connsiteY542" fmla="*/ 11133 h 227999"/>
                <a:gd name="connsiteX543" fmla="*/ 62463 w 202527"/>
                <a:gd name="connsiteY543" fmla="*/ 8196 h 227999"/>
                <a:gd name="connsiteX544" fmla="*/ 56334 w 202527"/>
                <a:gd name="connsiteY544" fmla="*/ 0 h 227999"/>
                <a:gd name="connsiteX545" fmla="*/ 57358 w 202527"/>
                <a:gd name="connsiteY545" fmla="*/ 103 h 227999"/>
                <a:gd name="connsiteX546" fmla="*/ 56310 w 202527"/>
                <a:gd name="connsiteY546" fmla="*/ 1353 h 227999"/>
                <a:gd name="connsiteX547" fmla="*/ 56008 w 202527"/>
                <a:gd name="connsiteY547" fmla="*/ 2228 h 227999"/>
                <a:gd name="connsiteX548" fmla="*/ 55583 w 202527"/>
                <a:gd name="connsiteY548" fmla="*/ 3975 h 227999"/>
                <a:gd name="connsiteX549" fmla="*/ 55775 w 202527"/>
                <a:gd name="connsiteY549" fmla="*/ 4882 h 227999"/>
                <a:gd name="connsiteX550" fmla="*/ 61296 w 202527"/>
                <a:gd name="connsiteY550" fmla="*/ 5131 h 227999"/>
                <a:gd name="connsiteX551" fmla="*/ 60655 w 202527"/>
                <a:gd name="connsiteY551" fmla="*/ 5940 h 227999"/>
                <a:gd name="connsiteX552" fmla="*/ 55056 w 202527"/>
                <a:gd name="connsiteY552" fmla="*/ 6486 h 227999"/>
                <a:gd name="connsiteX553" fmla="*/ 54179 w 202527"/>
                <a:gd name="connsiteY553" fmla="*/ 8345 h 227999"/>
                <a:gd name="connsiteX554" fmla="*/ 53669 w 202527"/>
                <a:gd name="connsiteY554" fmla="*/ 8954 h 227999"/>
                <a:gd name="connsiteX555" fmla="*/ 53913 w 202527"/>
                <a:gd name="connsiteY555" fmla="*/ 4623 h 22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Lst>
              <a:rect l="l" t="t" r="r" b="b"/>
              <a:pathLst>
                <a:path w="202527" h="227999">
                  <a:moveTo>
                    <a:pt x="176238" y="28478"/>
                  </a:moveTo>
                  <a:lnTo>
                    <a:pt x="180907" y="31292"/>
                  </a:lnTo>
                  <a:lnTo>
                    <a:pt x="184723" y="33847"/>
                  </a:lnTo>
                  <a:lnTo>
                    <a:pt x="184431" y="34795"/>
                  </a:lnTo>
                  <a:lnTo>
                    <a:pt x="184772" y="36258"/>
                  </a:lnTo>
                  <a:lnTo>
                    <a:pt x="183854" y="36149"/>
                  </a:lnTo>
                  <a:lnTo>
                    <a:pt x="181117" y="36490"/>
                  </a:lnTo>
                  <a:lnTo>
                    <a:pt x="178406" y="36007"/>
                  </a:lnTo>
                  <a:lnTo>
                    <a:pt x="177884" y="34192"/>
                  </a:lnTo>
                  <a:lnTo>
                    <a:pt x="178316" y="32443"/>
                  </a:lnTo>
                  <a:lnTo>
                    <a:pt x="177227" y="31240"/>
                  </a:lnTo>
                  <a:lnTo>
                    <a:pt x="176225" y="30534"/>
                  </a:lnTo>
                  <a:lnTo>
                    <a:pt x="176077" y="29524"/>
                  </a:lnTo>
                  <a:close/>
                  <a:moveTo>
                    <a:pt x="115590" y="16104"/>
                  </a:moveTo>
                  <a:lnTo>
                    <a:pt x="118877" y="17086"/>
                  </a:lnTo>
                  <a:lnTo>
                    <a:pt x="119909" y="19005"/>
                  </a:lnTo>
                  <a:lnTo>
                    <a:pt x="119965" y="19628"/>
                  </a:lnTo>
                  <a:lnTo>
                    <a:pt x="116570" y="19687"/>
                  </a:lnTo>
                  <a:lnTo>
                    <a:pt x="115274" y="18467"/>
                  </a:lnTo>
                  <a:lnTo>
                    <a:pt x="113970" y="18157"/>
                  </a:lnTo>
                  <a:lnTo>
                    <a:pt x="114672" y="16652"/>
                  </a:lnTo>
                  <a:close/>
                  <a:moveTo>
                    <a:pt x="167283" y="11030"/>
                  </a:moveTo>
                  <a:lnTo>
                    <a:pt x="167888" y="12552"/>
                  </a:lnTo>
                  <a:lnTo>
                    <a:pt x="168797" y="13599"/>
                  </a:lnTo>
                  <a:lnTo>
                    <a:pt x="171999" y="14772"/>
                  </a:lnTo>
                  <a:lnTo>
                    <a:pt x="172477" y="15305"/>
                  </a:lnTo>
                  <a:lnTo>
                    <a:pt x="172766" y="16042"/>
                  </a:lnTo>
                  <a:lnTo>
                    <a:pt x="171276" y="17485"/>
                  </a:lnTo>
                  <a:lnTo>
                    <a:pt x="170771" y="18224"/>
                  </a:lnTo>
                  <a:lnTo>
                    <a:pt x="171244" y="19409"/>
                  </a:lnTo>
                  <a:lnTo>
                    <a:pt x="173617" y="20703"/>
                  </a:lnTo>
                  <a:lnTo>
                    <a:pt x="174170" y="22753"/>
                  </a:lnTo>
                  <a:lnTo>
                    <a:pt x="173576" y="23797"/>
                  </a:lnTo>
                  <a:lnTo>
                    <a:pt x="171090" y="22060"/>
                  </a:lnTo>
                  <a:lnTo>
                    <a:pt x="168594" y="22084"/>
                  </a:lnTo>
                  <a:lnTo>
                    <a:pt x="167102" y="24759"/>
                  </a:lnTo>
                  <a:lnTo>
                    <a:pt x="165992" y="24872"/>
                  </a:lnTo>
                  <a:lnTo>
                    <a:pt x="162138" y="22442"/>
                  </a:lnTo>
                  <a:lnTo>
                    <a:pt x="161520" y="21256"/>
                  </a:lnTo>
                  <a:lnTo>
                    <a:pt x="161393" y="20270"/>
                  </a:lnTo>
                  <a:lnTo>
                    <a:pt x="161943" y="16850"/>
                  </a:lnTo>
                  <a:lnTo>
                    <a:pt x="161842" y="15773"/>
                  </a:lnTo>
                  <a:lnTo>
                    <a:pt x="163053" y="14596"/>
                  </a:lnTo>
                  <a:lnTo>
                    <a:pt x="163241" y="12894"/>
                  </a:lnTo>
                  <a:lnTo>
                    <a:pt x="165383" y="11098"/>
                  </a:lnTo>
                  <a:close/>
                  <a:moveTo>
                    <a:pt x="58651" y="9162"/>
                  </a:moveTo>
                  <a:lnTo>
                    <a:pt x="60055" y="9517"/>
                  </a:lnTo>
                  <a:lnTo>
                    <a:pt x="60374" y="10621"/>
                  </a:lnTo>
                  <a:lnTo>
                    <a:pt x="59513" y="11371"/>
                  </a:lnTo>
                  <a:lnTo>
                    <a:pt x="57409" y="11283"/>
                  </a:lnTo>
                  <a:lnTo>
                    <a:pt x="56228" y="10577"/>
                  </a:lnTo>
                  <a:lnTo>
                    <a:pt x="56611" y="9825"/>
                  </a:lnTo>
                  <a:lnTo>
                    <a:pt x="57727" y="9251"/>
                  </a:lnTo>
                  <a:close/>
                  <a:moveTo>
                    <a:pt x="62197" y="4773"/>
                  </a:moveTo>
                  <a:lnTo>
                    <a:pt x="62206" y="4776"/>
                  </a:lnTo>
                  <a:lnTo>
                    <a:pt x="66330" y="4843"/>
                  </a:lnTo>
                  <a:lnTo>
                    <a:pt x="67341" y="4973"/>
                  </a:lnTo>
                  <a:lnTo>
                    <a:pt x="73596" y="6576"/>
                  </a:lnTo>
                  <a:lnTo>
                    <a:pt x="75125" y="7700"/>
                  </a:lnTo>
                  <a:lnTo>
                    <a:pt x="77049" y="7753"/>
                  </a:lnTo>
                  <a:lnTo>
                    <a:pt x="80515" y="6706"/>
                  </a:lnTo>
                  <a:lnTo>
                    <a:pt x="83104" y="6246"/>
                  </a:lnTo>
                  <a:lnTo>
                    <a:pt x="84108" y="6892"/>
                  </a:lnTo>
                  <a:lnTo>
                    <a:pt x="85518" y="7163"/>
                  </a:lnTo>
                  <a:lnTo>
                    <a:pt x="85844" y="7163"/>
                  </a:lnTo>
                  <a:lnTo>
                    <a:pt x="85981" y="7726"/>
                  </a:lnTo>
                  <a:lnTo>
                    <a:pt x="89217" y="8540"/>
                  </a:lnTo>
                  <a:lnTo>
                    <a:pt x="90578" y="9837"/>
                  </a:lnTo>
                  <a:lnTo>
                    <a:pt x="92089" y="11807"/>
                  </a:lnTo>
                  <a:lnTo>
                    <a:pt x="92236" y="14641"/>
                  </a:lnTo>
                  <a:lnTo>
                    <a:pt x="90301" y="16677"/>
                  </a:lnTo>
                  <a:lnTo>
                    <a:pt x="88695" y="17965"/>
                  </a:lnTo>
                  <a:lnTo>
                    <a:pt x="94771" y="17478"/>
                  </a:lnTo>
                  <a:lnTo>
                    <a:pt x="95376" y="18645"/>
                  </a:lnTo>
                  <a:lnTo>
                    <a:pt x="96296" y="19903"/>
                  </a:lnTo>
                  <a:lnTo>
                    <a:pt x="99569" y="19007"/>
                  </a:lnTo>
                  <a:lnTo>
                    <a:pt x="107775" y="22728"/>
                  </a:lnTo>
                  <a:lnTo>
                    <a:pt x="112737" y="20917"/>
                  </a:lnTo>
                  <a:lnTo>
                    <a:pt x="114007" y="20811"/>
                  </a:lnTo>
                  <a:lnTo>
                    <a:pt x="115134" y="23817"/>
                  </a:lnTo>
                  <a:lnTo>
                    <a:pt x="113901" y="26840"/>
                  </a:lnTo>
                  <a:lnTo>
                    <a:pt x="109526" y="30061"/>
                  </a:lnTo>
                  <a:lnTo>
                    <a:pt x="110496" y="32043"/>
                  </a:lnTo>
                  <a:lnTo>
                    <a:pt x="111893" y="32483"/>
                  </a:lnTo>
                  <a:lnTo>
                    <a:pt x="116017" y="32063"/>
                  </a:lnTo>
                  <a:lnTo>
                    <a:pt x="122547" y="34020"/>
                  </a:lnTo>
                  <a:lnTo>
                    <a:pt x="123908" y="33410"/>
                  </a:lnTo>
                  <a:lnTo>
                    <a:pt x="129203" y="28895"/>
                  </a:lnTo>
                  <a:lnTo>
                    <a:pt x="131319" y="27925"/>
                  </a:lnTo>
                  <a:lnTo>
                    <a:pt x="138285" y="27230"/>
                  </a:lnTo>
                  <a:lnTo>
                    <a:pt x="139552" y="25479"/>
                  </a:lnTo>
                  <a:lnTo>
                    <a:pt x="142375" y="23717"/>
                  </a:lnTo>
                  <a:lnTo>
                    <a:pt x="144193" y="21791"/>
                  </a:lnTo>
                  <a:lnTo>
                    <a:pt x="148546" y="18120"/>
                  </a:lnTo>
                  <a:lnTo>
                    <a:pt x="153051" y="18782"/>
                  </a:lnTo>
                  <a:lnTo>
                    <a:pt x="155681" y="19485"/>
                  </a:lnTo>
                  <a:lnTo>
                    <a:pt x="158568" y="19839"/>
                  </a:lnTo>
                  <a:lnTo>
                    <a:pt x="161196" y="23749"/>
                  </a:lnTo>
                  <a:lnTo>
                    <a:pt x="167843" y="28064"/>
                  </a:lnTo>
                  <a:lnTo>
                    <a:pt x="173950" y="27689"/>
                  </a:lnTo>
                  <a:lnTo>
                    <a:pt x="176117" y="31764"/>
                  </a:lnTo>
                  <a:lnTo>
                    <a:pt x="177074" y="36785"/>
                  </a:lnTo>
                  <a:lnTo>
                    <a:pt x="178950" y="38358"/>
                  </a:lnTo>
                  <a:lnTo>
                    <a:pt x="180600" y="39385"/>
                  </a:lnTo>
                  <a:lnTo>
                    <a:pt x="185576" y="40460"/>
                  </a:lnTo>
                  <a:lnTo>
                    <a:pt x="185772" y="40528"/>
                  </a:lnTo>
                  <a:lnTo>
                    <a:pt x="185932" y="41208"/>
                  </a:lnTo>
                  <a:lnTo>
                    <a:pt x="186236" y="43696"/>
                  </a:lnTo>
                  <a:lnTo>
                    <a:pt x="186653" y="45757"/>
                  </a:lnTo>
                  <a:lnTo>
                    <a:pt x="189214" y="53974"/>
                  </a:lnTo>
                  <a:lnTo>
                    <a:pt x="189165" y="55979"/>
                  </a:lnTo>
                  <a:lnTo>
                    <a:pt x="189134" y="56511"/>
                  </a:lnTo>
                  <a:lnTo>
                    <a:pt x="188197" y="59315"/>
                  </a:lnTo>
                  <a:lnTo>
                    <a:pt x="186530" y="61677"/>
                  </a:lnTo>
                  <a:lnTo>
                    <a:pt x="184330" y="63008"/>
                  </a:lnTo>
                  <a:lnTo>
                    <a:pt x="183118" y="64488"/>
                  </a:lnTo>
                  <a:lnTo>
                    <a:pt x="182891" y="66122"/>
                  </a:lnTo>
                  <a:lnTo>
                    <a:pt x="185658" y="68981"/>
                  </a:lnTo>
                  <a:lnTo>
                    <a:pt x="191414" y="73066"/>
                  </a:lnTo>
                  <a:lnTo>
                    <a:pt x="193744" y="76554"/>
                  </a:lnTo>
                  <a:lnTo>
                    <a:pt x="192645" y="79452"/>
                  </a:lnTo>
                  <a:lnTo>
                    <a:pt x="192311" y="81575"/>
                  </a:lnTo>
                  <a:lnTo>
                    <a:pt x="192738" y="82926"/>
                  </a:lnTo>
                  <a:lnTo>
                    <a:pt x="193660" y="84010"/>
                  </a:lnTo>
                  <a:lnTo>
                    <a:pt x="195081" y="84830"/>
                  </a:lnTo>
                  <a:lnTo>
                    <a:pt x="195645" y="86091"/>
                  </a:lnTo>
                  <a:lnTo>
                    <a:pt x="195358" y="87793"/>
                  </a:lnTo>
                  <a:lnTo>
                    <a:pt x="195627" y="88973"/>
                  </a:lnTo>
                  <a:lnTo>
                    <a:pt x="196688" y="89813"/>
                  </a:lnTo>
                  <a:lnTo>
                    <a:pt x="196590" y="90139"/>
                  </a:lnTo>
                  <a:lnTo>
                    <a:pt x="196075" y="91321"/>
                  </a:lnTo>
                  <a:lnTo>
                    <a:pt x="195370" y="93475"/>
                  </a:lnTo>
                  <a:lnTo>
                    <a:pt x="194971" y="95046"/>
                  </a:lnTo>
                  <a:lnTo>
                    <a:pt x="193351" y="97185"/>
                  </a:lnTo>
                  <a:lnTo>
                    <a:pt x="193844" y="99001"/>
                  </a:lnTo>
                  <a:lnTo>
                    <a:pt x="195113" y="101141"/>
                  </a:lnTo>
                  <a:lnTo>
                    <a:pt x="196077" y="102216"/>
                  </a:lnTo>
                  <a:lnTo>
                    <a:pt x="196381" y="103234"/>
                  </a:lnTo>
                  <a:lnTo>
                    <a:pt x="195768" y="105653"/>
                  </a:lnTo>
                  <a:lnTo>
                    <a:pt x="196072" y="106271"/>
                  </a:lnTo>
                  <a:lnTo>
                    <a:pt x="200080" y="108051"/>
                  </a:lnTo>
                  <a:lnTo>
                    <a:pt x="200734" y="108872"/>
                  </a:lnTo>
                  <a:lnTo>
                    <a:pt x="201123" y="110581"/>
                  </a:lnTo>
                  <a:lnTo>
                    <a:pt x="202527" y="114229"/>
                  </a:lnTo>
                  <a:lnTo>
                    <a:pt x="201361" y="118843"/>
                  </a:lnTo>
                  <a:lnTo>
                    <a:pt x="200335" y="121367"/>
                  </a:lnTo>
                  <a:lnTo>
                    <a:pt x="198052" y="125369"/>
                  </a:lnTo>
                  <a:lnTo>
                    <a:pt x="197945" y="125738"/>
                  </a:lnTo>
                  <a:lnTo>
                    <a:pt x="197681" y="126224"/>
                  </a:lnTo>
                  <a:lnTo>
                    <a:pt x="196997" y="126924"/>
                  </a:lnTo>
                  <a:lnTo>
                    <a:pt x="196042" y="127029"/>
                  </a:lnTo>
                  <a:lnTo>
                    <a:pt x="194602" y="126507"/>
                  </a:lnTo>
                  <a:lnTo>
                    <a:pt x="193615" y="125838"/>
                  </a:lnTo>
                  <a:lnTo>
                    <a:pt x="193842" y="124112"/>
                  </a:lnTo>
                  <a:lnTo>
                    <a:pt x="193209" y="123999"/>
                  </a:lnTo>
                  <a:lnTo>
                    <a:pt x="192423" y="122939"/>
                  </a:lnTo>
                  <a:lnTo>
                    <a:pt x="192114" y="121799"/>
                  </a:lnTo>
                  <a:lnTo>
                    <a:pt x="191266" y="121334"/>
                  </a:lnTo>
                  <a:lnTo>
                    <a:pt x="188169" y="120855"/>
                  </a:lnTo>
                  <a:lnTo>
                    <a:pt x="187117" y="120518"/>
                  </a:lnTo>
                  <a:lnTo>
                    <a:pt x="186310" y="120761"/>
                  </a:lnTo>
                  <a:lnTo>
                    <a:pt x="185705" y="121568"/>
                  </a:lnTo>
                  <a:lnTo>
                    <a:pt x="186091" y="122297"/>
                  </a:lnTo>
                  <a:lnTo>
                    <a:pt x="186668" y="123007"/>
                  </a:lnTo>
                  <a:lnTo>
                    <a:pt x="188385" y="124132"/>
                  </a:lnTo>
                  <a:lnTo>
                    <a:pt x="188208" y="124579"/>
                  </a:lnTo>
                  <a:lnTo>
                    <a:pt x="184509" y="125673"/>
                  </a:lnTo>
                  <a:lnTo>
                    <a:pt x="182181" y="126795"/>
                  </a:lnTo>
                  <a:lnTo>
                    <a:pt x="180013" y="127425"/>
                  </a:lnTo>
                  <a:lnTo>
                    <a:pt x="177804" y="128586"/>
                  </a:lnTo>
                  <a:lnTo>
                    <a:pt x="173444" y="129889"/>
                  </a:lnTo>
                  <a:lnTo>
                    <a:pt x="170246" y="130235"/>
                  </a:lnTo>
                  <a:lnTo>
                    <a:pt x="169579" y="130579"/>
                  </a:lnTo>
                  <a:lnTo>
                    <a:pt x="168385" y="132786"/>
                  </a:lnTo>
                  <a:lnTo>
                    <a:pt x="167579" y="133247"/>
                  </a:lnTo>
                  <a:lnTo>
                    <a:pt x="166806" y="133008"/>
                  </a:lnTo>
                  <a:lnTo>
                    <a:pt x="166219" y="132647"/>
                  </a:lnTo>
                  <a:lnTo>
                    <a:pt x="165476" y="132946"/>
                  </a:lnTo>
                  <a:lnTo>
                    <a:pt x="164703" y="133676"/>
                  </a:lnTo>
                  <a:lnTo>
                    <a:pt x="163895" y="133964"/>
                  </a:lnTo>
                  <a:lnTo>
                    <a:pt x="163191" y="133954"/>
                  </a:lnTo>
                  <a:lnTo>
                    <a:pt x="161941" y="135879"/>
                  </a:lnTo>
                  <a:lnTo>
                    <a:pt x="158298" y="136463"/>
                  </a:lnTo>
                  <a:lnTo>
                    <a:pt x="157871" y="137460"/>
                  </a:lnTo>
                  <a:lnTo>
                    <a:pt x="157201" y="138616"/>
                  </a:lnTo>
                  <a:lnTo>
                    <a:pt x="156668" y="138899"/>
                  </a:lnTo>
                  <a:lnTo>
                    <a:pt x="155022" y="138441"/>
                  </a:lnTo>
                  <a:lnTo>
                    <a:pt x="152749" y="138188"/>
                  </a:lnTo>
                  <a:lnTo>
                    <a:pt x="151444" y="138821"/>
                  </a:lnTo>
                  <a:lnTo>
                    <a:pt x="149877" y="139171"/>
                  </a:lnTo>
                  <a:lnTo>
                    <a:pt x="147964" y="139277"/>
                  </a:lnTo>
                  <a:lnTo>
                    <a:pt x="145832" y="140541"/>
                  </a:lnTo>
                  <a:lnTo>
                    <a:pt x="143753" y="142759"/>
                  </a:lnTo>
                  <a:lnTo>
                    <a:pt x="142582" y="144714"/>
                  </a:lnTo>
                  <a:lnTo>
                    <a:pt x="141956" y="145416"/>
                  </a:lnTo>
                  <a:lnTo>
                    <a:pt x="140935" y="143581"/>
                  </a:lnTo>
                  <a:lnTo>
                    <a:pt x="139688" y="142321"/>
                  </a:lnTo>
                  <a:lnTo>
                    <a:pt x="138806" y="141667"/>
                  </a:lnTo>
                  <a:lnTo>
                    <a:pt x="138017" y="141666"/>
                  </a:lnTo>
                  <a:lnTo>
                    <a:pt x="137810" y="141934"/>
                  </a:lnTo>
                  <a:lnTo>
                    <a:pt x="137808" y="142895"/>
                  </a:lnTo>
                  <a:lnTo>
                    <a:pt x="138650" y="144491"/>
                  </a:lnTo>
                  <a:lnTo>
                    <a:pt x="139693" y="145579"/>
                  </a:lnTo>
                  <a:lnTo>
                    <a:pt x="139859" y="146382"/>
                  </a:lnTo>
                  <a:lnTo>
                    <a:pt x="140418" y="147843"/>
                  </a:lnTo>
                  <a:lnTo>
                    <a:pt x="141936" y="149437"/>
                  </a:lnTo>
                  <a:lnTo>
                    <a:pt x="144318" y="150700"/>
                  </a:lnTo>
                  <a:lnTo>
                    <a:pt x="145942" y="151943"/>
                  </a:lnTo>
                  <a:lnTo>
                    <a:pt x="147145" y="153665"/>
                  </a:lnTo>
                  <a:lnTo>
                    <a:pt x="147156" y="154194"/>
                  </a:lnTo>
                  <a:lnTo>
                    <a:pt x="146825" y="154897"/>
                  </a:lnTo>
                  <a:lnTo>
                    <a:pt x="146257" y="155559"/>
                  </a:lnTo>
                  <a:lnTo>
                    <a:pt x="145778" y="156421"/>
                  </a:lnTo>
                  <a:lnTo>
                    <a:pt x="144459" y="158163"/>
                  </a:lnTo>
                  <a:lnTo>
                    <a:pt x="144849" y="158924"/>
                  </a:lnTo>
                  <a:lnTo>
                    <a:pt x="145929" y="159885"/>
                  </a:lnTo>
                  <a:lnTo>
                    <a:pt x="146886" y="161038"/>
                  </a:lnTo>
                  <a:lnTo>
                    <a:pt x="148112" y="162901"/>
                  </a:lnTo>
                  <a:lnTo>
                    <a:pt x="149799" y="166162"/>
                  </a:lnTo>
                  <a:lnTo>
                    <a:pt x="150885" y="167503"/>
                  </a:lnTo>
                  <a:lnTo>
                    <a:pt x="152360" y="168887"/>
                  </a:lnTo>
                  <a:lnTo>
                    <a:pt x="153809" y="169943"/>
                  </a:lnTo>
                  <a:lnTo>
                    <a:pt x="156093" y="169911"/>
                  </a:lnTo>
                  <a:lnTo>
                    <a:pt x="158460" y="171925"/>
                  </a:lnTo>
                  <a:lnTo>
                    <a:pt x="161043" y="174835"/>
                  </a:lnTo>
                  <a:lnTo>
                    <a:pt x="162973" y="176169"/>
                  </a:lnTo>
                  <a:lnTo>
                    <a:pt x="164321" y="176575"/>
                  </a:lnTo>
                  <a:lnTo>
                    <a:pt x="165433" y="177622"/>
                  </a:lnTo>
                  <a:lnTo>
                    <a:pt x="166420" y="179127"/>
                  </a:lnTo>
                  <a:lnTo>
                    <a:pt x="166806" y="179997"/>
                  </a:lnTo>
                  <a:lnTo>
                    <a:pt x="167681" y="180625"/>
                  </a:lnTo>
                  <a:lnTo>
                    <a:pt x="170045" y="180508"/>
                  </a:lnTo>
                  <a:lnTo>
                    <a:pt x="173081" y="182873"/>
                  </a:lnTo>
                  <a:lnTo>
                    <a:pt x="174960" y="184603"/>
                  </a:lnTo>
                  <a:lnTo>
                    <a:pt x="175951" y="185999"/>
                  </a:lnTo>
                  <a:lnTo>
                    <a:pt x="175690" y="186552"/>
                  </a:lnTo>
                  <a:lnTo>
                    <a:pt x="175569" y="188289"/>
                  </a:lnTo>
                  <a:lnTo>
                    <a:pt x="175599" y="190129"/>
                  </a:lnTo>
                  <a:lnTo>
                    <a:pt x="175301" y="191102"/>
                  </a:lnTo>
                  <a:lnTo>
                    <a:pt x="173943" y="192382"/>
                  </a:lnTo>
                  <a:lnTo>
                    <a:pt x="173241" y="192654"/>
                  </a:lnTo>
                  <a:lnTo>
                    <a:pt x="172866" y="192930"/>
                  </a:lnTo>
                  <a:lnTo>
                    <a:pt x="168696" y="191261"/>
                  </a:lnTo>
                  <a:lnTo>
                    <a:pt x="168365" y="191546"/>
                  </a:lnTo>
                  <a:lnTo>
                    <a:pt x="168104" y="191752"/>
                  </a:lnTo>
                  <a:lnTo>
                    <a:pt x="166988" y="196586"/>
                  </a:lnTo>
                  <a:lnTo>
                    <a:pt x="166219" y="197514"/>
                  </a:lnTo>
                  <a:lnTo>
                    <a:pt x="165074" y="198368"/>
                  </a:lnTo>
                  <a:lnTo>
                    <a:pt x="162695" y="199199"/>
                  </a:lnTo>
                  <a:lnTo>
                    <a:pt x="161041" y="199537"/>
                  </a:lnTo>
                  <a:lnTo>
                    <a:pt x="159752" y="199958"/>
                  </a:lnTo>
                  <a:lnTo>
                    <a:pt x="155668" y="201977"/>
                  </a:lnTo>
                  <a:lnTo>
                    <a:pt x="153828" y="203189"/>
                  </a:lnTo>
                  <a:lnTo>
                    <a:pt x="152636" y="204711"/>
                  </a:lnTo>
                  <a:lnTo>
                    <a:pt x="152630" y="205587"/>
                  </a:lnTo>
                  <a:lnTo>
                    <a:pt x="154616" y="208160"/>
                  </a:lnTo>
                  <a:lnTo>
                    <a:pt x="156908" y="210815"/>
                  </a:lnTo>
                  <a:lnTo>
                    <a:pt x="156923" y="213149"/>
                  </a:lnTo>
                  <a:lnTo>
                    <a:pt x="155908" y="214893"/>
                  </a:lnTo>
                  <a:lnTo>
                    <a:pt x="155672" y="215567"/>
                  </a:lnTo>
                  <a:lnTo>
                    <a:pt x="156346" y="215820"/>
                  </a:lnTo>
                  <a:lnTo>
                    <a:pt x="157616" y="215917"/>
                  </a:lnTo>
                  <a:lnTo>
                    <a:pt x="158678" y="216217"/>
                  </a:lnTo>
                  <a:lnTo>
                    <a:pt x="159132" y="217443"/>
                  </a:lnTo>
                  <a:lnTo>
                    <a:pt x="158996" y="219578"/>
                  </a:lnTo>
                  <a:lnTo>
                    <a:pt x="158633" y="221575"/>
                  </a:lnTo>
                  <a:lnTo>
                    <a:pt x="158253" y="222415"/>
                  </a:lnTo>
                  <a:lnTo>
                    <a:pt x="157229" y="222482"/>
                  </a:lnTo>
                  <a:lnTo>
                    <a:pt x="155258" y="221619"/>
                  </a:lnTo>
                  <a:lnTo>
                    <a:pt x="153720" y="220616"/>
                  </a:lnTo>
                  <a:lnTo>
                    <a:pt x="153133" y="219999"/>
                  </a:lnTo>
                  <a:lnTo>
                    <a:pt x="153096" y="219261"/>
                  </a:lnTo>
                  <a:lnTo>
                    <a:pt x="153429" y="218795"/>
                  </a:lnTo>
                  <a:lnTo>
                    <a:pt x="152880" y="217885"/>
                  </a:lnTo>
                  <a:lnTo>
                    <a:pt x="150989" y="217044"/>
                  </a:lnTo>
                  <a:lnTo>
                    <a:pt x="148963" y="217410"/>
                  </a:lnTo>
                  <a:lnTo>
                    <a:pt x="147467" y="217977"/>
                  </a:lnTo>
                  <a:lnTo>
                    <a:pt x="146502" y="217944"/>
                  </a:lnTo>
                  <a:lnTo>
                    <a:pt x="145459" y="217134"/>
                  </a:lnTo>
                  <a:lnTo>
                    <a:pt x="143854" y="216514"/>
                  </a:lnTo>
                  <a:lnTo>
                    <a:pt x="141757" y="216105"/>
                  </a:lnTo>
                  <a:lnTo>
                    <a:pt x="140451" y="215668"/>
                  </a:lnTo>
                  <a:lnTo>
                    <a:pt x="140176" y="215926"/>
                  </a:lnTo>
                  <a:lnTo>
                    <a:pt x="140330" y="217679"/>
                  </a:lnTo>
                  <a:lnTo>
                    <a:pt x="139928" y="218444"/>
                  </a:lnTo>
                  <a:lnTo>
                    <a:pt x="129561" y="219456"/>
                  </a:lnTo>
                  <a:lnTo>
                    <a:pt x="126402" y="220404"/>
                  </a:lnTo>
                  <a:lnTo>
                    <a:pt x="124102" y="221629"/>
                  </a:lnTo>
                  <a:lnTo>
                    <a:pt x="122400" y="222160"/>
                  </a:lnTo>
                  <a:lnTo>
                    <a:pt x="121984" y="222915"/>
                  </a:lnTo>
                  <a:lnTo>
                    <a:pt x="120299" y="223906"/>
                  </a:lnTo>
                  <a:lnTo>
                    <a:pt x="118397" y="224223"/>
                  </a:lnTo>
                  <a:lnTo>
                    <a:pt x="117939" y="223898"/>
                  </a:lnTo>
                  <a:lnTo>
                    <a:pt x="116719" y="224356"/>
                  </a:lnTo>
                  <a:lnTo>
                    <a:pt x="114640" y="224797"/>
                  </a:lnTo>
                  <a:lnTo>
                    <a:pt x="113288" y="224657"/>
                  </a:lnTo>
                  <a:lnTo>
                    <a:pt x="112653" y="223856"/>
                  </a:lnTo>
                  <a:lnTo>
                    <a:pt x="111366" y="222629"/>
                  </a:lnTo>
                  <a:lnTo>
                    <a:pt x="110850" y="221778"/>
                  </a:lnTo>
                  <a:lnTo>
                    <a:pt x="110904" y="221233"/>
                  </a:lnTo>
                  <a:lnTo>
                    <a:pt x="107997" y="221123"/>
                  </a:lnTo>
                  <a:lnTo>
                    <a:pt x="106164" y="220475"/>
                  </a:lnTo>
                  <a:lnTo>
                    <a:pt x="102275" y="220627"/>
                  </a:lnTo>
                  <a:lnTo>
                    <a:pt x="101316" y="220353"/>
                  </a:lnTo>
                  <a:lnTo>
                    <a:pt x="101116" y="220647"/>
                  </a:lnTo>
                  <a:lnTo>
                    <a:pt x="100530" y="224128"/>
                  </a:lnTo>
                  <a:lnTo>
                    <a:pt x="99761" y="225556"/>
                  </a:lnTo>
                  <a:lnTo>
                    <a:pt x="98515" y="227030"/>
                  </a:lnTo>
                  <a:lnTo>
                    <a:pt x="96920" y="227850"/>
                  </a:lnTo>
                  <a:lnTo>
                    <a:pt x="95646" y="227999"/>
                  </a:lnTo>
                  <a:lnTo>
                    <a:pt x="95706" y="226925"/>
                  </a:lnTo>
                  <a:lnTo>
                    <a:pt x="96028" y="225630"/>
                  </a:lnTo>
                  <a:lnTo>
                    <a:pt x="95110" y="225326"/>
                  </a:lnTo>
                  <a:lnTo>
                    <a:pt x="93732" y="225177"/>
                  </a:lnTo>
                  <a:lnTo>
                    <a:pt x="93065" y="224791"/>
                  </a:lnTo>
                  <a:lnTo>
                    <a:pt x="93240" y="223805"/>
                  </a:lnTo>
                  <a:lnTo>
                    <a:pt x="92923" y="223229"/>
                  </a:lnTo>
                  <a:lnTo>
                    <a:pt x="92353" y="222541"/>
                  </a:lnTo>
                  <a:lnTo>
                    <a:pt x="90971" y="221651"/>
                  </a:lnTo>
                  <a:lnTo>
                    <a:pt x="88042" y="220332"/>
                  </a:lnTo>
                  <a:lnTo>
                    <a:pt x="86047" y="219680"/>
                  </a:lnTo>
                  <a:lnTo>
                    <a:pt x="85300" y="220374"/>
                  </a:lnTo>
                  <a:lnTo>
                    <a:pt x="83873" y="221074"/>
                  </a:lnTo>
                  <a:lnTo>
                    <a:pt x="81625" y="220845"/>
                  </a:lnTo>
                  <a:lnTo>
                    <a:pt x="81074" y="221120"/>
                  </a:lnTo>
                  <a:lnTo>
                    <a:pt x="77226" y="219023"/>
                  </a:lnTo>
                  <a:lnTo>
                    <a:pt x="73529" y="217005"/>
                  </a:lnTo>
                  <a:lnTo>
                    <a:pt x="72307" y="217005"/>
                  </a:lnTo>
                  <a:lnTo>
                    <a:pt x="66859" y="217408"/>
                  </a:lnTo>
                  <a:lnTo>
                    <a:pt x="66701" y="217230"/>
                  </a:lnTo>
                  <a:lnTo>
                    <a:pt x="65753" y="216080"/>
                  </a:lnTo>
                  <a:lnTo>
                    <a:pt x="64911" y="215716"/>
                  </a:lnTo>
                  <a:lnTo>
                    <a:pt x="64404" y="215903"/>
                  </a:lnTo>
                  <a:lnTo>
                    <a:pt x="64065" y="216237"/>
                  </a:lnTo>
                  <a:lnTo>
                    <a:pt x="63480" y="216180"/>
                  </a:lnTo>
                  <a:lnTo>
                    <a:pt x="61037" y="214322"/>
                  </a:lnTo>
                  <a:lnTo>
                    <a:pt x="60038" y="214054"/>
                  </a:lnTo>
                  <a:lnTo>
                    <a:pt x="58649" y="214300"/>
                  </a:lnTo>
                  <a:lnTo>
                    <a:pt x="57010" y="215300"/>
                  </a:lnTo>
                  <a:lnTo>
                    <a:pt x="56295" y="216525"/>
                  </a:lnTo>
                  <a:lnTo>
                    <a:pt x="56513" y="217230"/>
                  </a:lnTo>
                  <a:lnTo>
                    <a:pt x="57364" y="217537"/>
                  </a:lnTo>
                  <a:lnTo>
                    <a:pt x="59588" y="217331"/>
                  </a:lnTo>
                  <a:lnTo>
                    <a:pt x="59914" y="217534"/>
                  </a:lnTo>
                  <a:lnTo>
                    <a:pt x="59990" y="217930"/>
                  </a:lnTo>
                  <a:lnTo>
                    <a:pt x="59746" y="218318"/>
                  </a:lnTo>
                  <a:lnTo>
                    <a:pt x="57937" y="218636"/>
                  </a:lnTo>
                  <a:lnTo>
                    <a:pt x="57414" y="219099"/>
                  </a:lnTo>
                  <a:lnTo>
                    <a:pt x="56885" y="219213"/>
                  </a:lnTo>
                  <a:lnTo>
                    <a:pt x="56546" y="219285"/>
                  </a:lnTo>
                  <a:lnTo>
                    <a:pt x="54624" y="218798"/>
                  </a:lnTo>
                  <a:lnTo>
                    <a:pt x="51759" y="218798"/>
                  </a:lnTo>
                  <a:lnTo>
                    <a:pt x="49448" y="219662"/>
                  </a:lnTo>
                  <a:lnTo>
                    <a:pt x="45762" y="220007"/>
                  </a:lnTo>
                  <a:lnTo>
                    <a:pt x="40698" y="219838"/>
                  </a:lnTo>
                  <a:lnTo>
                    <a:pt x="38876" y="219197"/>
                  </a:lnTo>
                  <a:lnTo>
                    <a:pt x="37766" y="218809"/>
                  </a:lnTo>
                  <a:lnTo>
                    <a:pt x="36969" y="216916"/>
                  </a:lnTo>
                  <a:lnTo>
                    <a:pt x="37172" y="214110"/>
                  </a:lnTo>
                  <a:lnTo>
                    <a:pt x="38381" y="210391"/>
                  </a:lnTo>
                  <a:lnTo>
                    <a:pt x="38718" y="207658"/>
                  </a:lnTo>
                  <a:lnTo>
                    <a:pt x="38180" y="205916"/>
                  </a:lnTo>
                  <a:lnTo>
                    <a:pt x="38897" y="203303"/>
                  </a:lnTo>
                  <a:lnTo>
                    <a:pt x="40867" y="199818"/>
                  </a:lnTo>
                  <a:lnTo>
                    <a:pt x="42182" y="196136"/>
                  </a:lnTo>
                  <a:lnTo>
                    <a:pt x="42838" y="192255"/>
                  </a:lnTo>
                  <a:lnTo>
                    <a:pt x="43792" y="189722"/>
                  </a:lnTo>
                  <a:lnTo>
                    <a:pt x="45667" y="187945"/>
                  </a:lnTo>
                  <a:lnTo>
                    <a:pt x="50117" y="182971"/>
                  </a:lnTo>
                  <a:lnTo>
                    <a:pt x="50478" y="182596"/>
                  </a:lnTo>
                  <a:lnTo>
                    <a:pt x="50357" y="180111"/>
                  </a:lnTo>
                  <a:lnTo>
                    <a:pt x="49158" y="179760"/>
                  </a:lnTo>
                  <a:lnTo>
                    <a:pt x="47403" y="179046"/>
                  </a:lnTo>
                  <a:lnTo>
                    <a:pt x="42935" y="178162"/>
                  </a:lnTo>
                  <a:lnTo>
                    <a:pt x="38772" y="177595"/>
                  </a:lnTo>
                  <a:lnTo>
                    <a:pt x="36882" y="176892"/>
                  </a:lnTo>
                  <a:lnTo>
                    <a:pt x="35226" y="175011"/>
                  </a:lnTo>
                  <a:lnTo>
                    <a:pt x="34200" y="174986"/>
                  </a:lnTo>
                  <a:lnTo>
                    <a:pt x="32192" y="175659"/>
                  </a:lnTo>
                  <a:lnTo>
                    <a:pt x="29683" y="176114"/>
                  </a:lnTo>
                  <a:lnTo>
                    <a:pt x="27859" y="175716"/>
                  </a:lnTo>
                  <a:lnTo>
                    <a:pt x="26716" y="175793"/>
                  </a:lnTo>
                  <a:lnTo>
                    <a:pt x="26075" y="176140"/>
                  </a:lnTo>
                  <a:lnTo>
                    <a:pt x="25753" y="175833"/>
                  </a:lnTo>
                  <a:lnTo>
                    <a:pt x="25295" y="174220"/>
                  </a:lnTo>
                  <a:lnTo>
                    <a:pt x="24341" y="173798"/>
                  </a:lnTo>
                  <a:lnTo>
                    <a:pt x="22857" y="173429"/>
                  </a:lnTo>
                  <a:lnTo>
                    <a:pt x="21935" y="173589"/>
                  </a:lnTo>
                  <a:lnTo>
                    <a:pt x="21298" y="174390"/>
                  </a:lnTo>
                  <a:lnTo>
                    <a:pt x="20316" y="174955"/>
                  </a:lnTo>
                  <a:lnTo>
                    <a:pt x="19413" y="174771"/>
                  </a:lnTo>
                  <a:lnTo>
                    <a:pt x="16586" y="171044"/>
                  </a:lnTo>
                  <a:lnTo>
                    <a:pt x="15858" y="170219"/>
                  </a:lnTo>
                  <a:lnTo>
                    <a:pt x="15673" y="169460"/>
                  </a:lnTo>
                  <a:lnTo>
                    <a:pt x="14965" y="168071"/>
                  </a:lnTo>
                  <a:lnTo>
                    <a:pt x="13280" y="166689"/>
                  </a:lnTo>
                  <a:lnTo>
                    <a:pt x="11603" y="166251"/>
                  </a:lnTo>
                  <a:lnTo>
                    <a:pt x="10765" y="166406"/>
                  </a:lnTo>
                  <a:lnTo>
                    <a:pt x="10855" y="164686"/>
                  </a:lnTo>
                  <a:lnTo>
                    <a:pt x="11516" y="162190"/>
                  </a:lnTo>
                  <a:lnTo>
                    <a:pt x="12144" y="160886"/>
                  </a:lnTo>
                  <a:lnTo>
                    <a:pt x="12982" y="159820"/>
                  </a:lnTo>
                  <a:lnTo>
                    <a:pt x="13870" y="159079"/>
                  </a:lnTo>
                  <a:lnTo>
                    <a:pt x="14069" y="157738"/>
                  </a:lnTo>
                  <a:lnTo>
                    <a:pt x="13926" y="156469"/>
                  </a:lnTo>
                  <a:lnTo>
                    <a:pt x="12900" y="156272"/>
                  </a:lnTo>
                  <a:lnTo>
                    <a:pt x="10329" y="155334"/>
                  </a:lnTo>
                  <a:lnTo>
                    <a:pt x="8813" y="154346"/>
                  </a:lnTo>
                  <a:lnTo>
                    <a:pt x="7681" y="153108"/>
                  </a:lnTo>
                  <a:lnTo>
                    <a:pt x="6206" y="151401"/>
                  </a:lnTo>
                  <a:lnTo>
                    <a:pt x="5578" y="149667"/>
                  </a:lnTo>
                  <a:lnTo>
                    <a:pt x="5546" y="147938"/>
                  </a:lnTo>
                  <a:lnTo>
                    <a:pt x="5727" y="147164"/>
                  </a:lnTo>
                  <a:lnTo>
                    <a:pt x="5833" y="146633"/>
                  </a:lnTo>
                  <a:lnTo>
                    <a:pt x="7023" y="143934"/>
                  </a:lnTo>
                  <a:lnTo>
                    <a:pt x="11210" y="141516"/>
                  </a:lnTo>
                  <a:lnTo>
                    <a:pt x="10749" y="139079"/>
                  </a:lnTo>
                  <a:lnTo>
                    <a:pt x="10689" y="137584"/>
                  </a:lnTo>
                  <a:lnTo>
                    <a:pt x="9672" y="136605"/>
                  </a:lnTo>
                  <a:lnTo>
                    <a:pt x="7640" y="136209"/>
                  </a:lnTo>
                  <a:lnTo>
                    <a:pt x="7102" y="135530"/>
                  </a:lnTo>
                  <a:lnTo>
                    <a:pt x="6876" y="134867"/>
                  </a:lnTo>
                  <a:lnTo>
                    <a:pt x="8368" y="133375"/>
                  </a:lnTo>
                  <a:lnTo>
                    <a:pt x="6567" y="132195"/>
                  </a:lnTo>
                  <a:lnTo>
                    <a:pt x="5792" y="130974"/>
                  </a:lnTo>
                  <a:lnTo>
                    <a:pt x="3282" y="129432"/>
                  </a:lnTo>
                  <a:lnTo>
                    <a:pt x="3017" y="128901"/>
                  </a:lnTo>
                  <a:lnTo>
                    <a:pt x="4222" y="124399"/>
                  </a:lnTo>
                  <a:lnTo>
                    <a:pt x="3302" y="123084"/>
                  </a:lnTo>
                  <a:lnTo>
                    <a:pt x="2157" y="122413"/>
                  </a:lnTo>
                  <a:lnTo>
                    <a:pt x="823" y="122083"/>
                  </a:lnTo>
                  <a:lnTo>
                    <a:pt x="214" y="121457"/>
                  </a:lnTo>
                  <a:lnTo>
                    <a:pt x="0" y="120742"/>
                  </a:lnTo>
                  <a:lnTo>
                    <a:pt x="240" y="120299"/>
                  </a:lnTo>
                  <a:lnTo>
                    <a:pt x="1807" y="120430"/>
                  </a:lnTo>
                  <a:lnTo>
                    <a:pt x="2289" y="119966"/>
                  </a:lnTo>
                  <a:lnTo>
                    <a:pt x="6025" y="117313"/>
                  </a:lnTo>
                  <a:lnTo>
                    <a:pt x="6178" y="116803"/>
                  </a:lnTo>
                  <a:lnTo>
                    <a:pt x="5658" y="116514"/>
                  </a:lnTo>
                  <a:lnTo>
                    <a:pt x="4973" y="116360"/>
                  </a:lnTo>
                  <a:lnTo>
                    <a:pt x="4805" y="115802"/>
                  </a:lnTo>
                  <a:lnTo>
                    <a:pt x="4829" y="115067"/>
                  </a:lnTo>
                  <a:lnTo>
                    <a:pt x="6826" y="111235"/>
                  </a:lnTo>
                  <a:lnTo>
                    <a:pt x="7416" y="109599"/>
                  </a:lnTo>
                  <a:lnTo>
                    <a:pt x="7547" y="108442"/>
                  </a:lnTo>
                  <a:lnTo>
                    <a:pt x="7424" y="107299"/>
                  </a:lnTo>
                  <a:lnTo>
                    <a:pt x="6282" y="105500"/>
                  </a:lnTo>
                  <a:lnTo>
                    <a:pt x="5165" y="104064"/>
                  </a:lnTo>
                  <a:lnTo>
                    <a:pt x="5127" y="102920"/>
                  </a:lnTo>
                  <a:lnTo>
                    <a:pt x="4317" y="102318"/>
                  </a:lnTo>
                  <a:lnTo>
                    <a:pt x="2013" y="99249"/>
                  </a:lnTo>
                  <a:lnTo>
                    <a:pt x="2017" y="98061"/>
                  </a:lnTo>
                  <a:lnTo>
                    <a:pt x="3319" y="97138"/>
                  </a:lnTo>
                  <a:lnTo>
                    <a:pt x="5137" y="96549"/>
                  </a:lnTo>
                  <a:lnTo>
                    <a:pt x="5742" y="96063"/>
                  </a:lnTo>
                  <a:lnTo>
                    <a:pt x="6832" y="95757"/>
                  </a:lnTo>
                  <a:lnTo>
                    <a:pt x="9720" y="96644"/>
                  </a:lnTo>
                  <a:lnTo>
                    <a:pt x="11015" y="97413"/>
                  </a:lnTo>
                  <a:lnTo>
                    <a:pt x="11380" y="97254"/>
                  </a:lnTo>
                  <a:lnTo>
                    <a:pt x="12548" y="96417"/>
                  </a:lnTo>
                  <a:lnTo>
                    <a:pt x="14595" y="96549"/>
                  </a:lnTo>
                  <a:lnTo>
                    <a:pt x="19553" y="94867"/>
                  </a:lnTo>
                  <a:lnTo>
                    <a:pt x="20292" y="94058"/>
                  </a:lnTo>
                  <a:lnTo>
                    <a:pt x="20849" y="93198"/>
                  </a:lnTo>
                  <a:lnTo>
                    <a:pt x="20894" y="92820"/>
                  </a:lnTo>
                  <a:lnTo>
                    <a:pt x="18975" y="91164"/>
                  </a:lnTo>
                  <a:lnTo>
                    <a:pt x="18916" y="90551"/>
                  </a:lnTo>
                  <a:lnTo>
                    <a:pt x="19171" y="89860"/>
                  </a:lnTo>
                  <a:lnTo>
                    <a:pt x="19713" y="89314"/>
                  </a:lnTo>
                  <a:lnTo>
                    <a:pt x="20849" y="88943"/>
                  </a:lnTo>
                  <a:lnTo>
                    <a:pt x="22058" y="88215"/>
                  </a:lnTo>
                  <a:lnTo>
                    <a:pt x="24759" y="86149"/>
                  </a:lnTo>
                  <a:lnTo>
                    <a:pt x="25697" y="84355"/>
                  </a:lnTo>
                  <a:lnTo>
                    <a:pt x="25984" y="82411"/>
                  </a:lnTo>
                  <a:lnTo>
                    <a:pt x="26040" y="80964"/>
                  </a:lnTo>
                  <a:lnTo>
                    <a:pt x="25304" y="79812"/>
                  </a:lnTo>
                  <a:lnTo>
                    <a:pt x="24559" y="79066"/>
                  </a:lnTo>
                  <a:lnTo>
                    <a:pt x="23540" y="79179"/>
                  </a:lnTo>
                  <a:lnTo>
                    <a:pt x="21559" y="79120"/>
                  </a:lnTo>
                  <a:lnTo>
                    <a:pt x="19709" y="78473"/>
                  </a:lnTo>
                  <a:lnTo>
                    <a:pt x="18694" y="77426"/>
                  </a:lnTo>
                  <a:lnTo>
                    <a:pt x="18444" y="76505"/>
                  </a:lnTo>
                  <a:lnTo>
                    <a:pt x="18903" y="75925"/>
                  </a:lnTo>
                  <a:lnTo>
                    <a:pt x="19044" y="75212"/>
                  </a:lnTo>
                  <a:lnTo>
                    <a:pt x="18748" y="74495"/>
                  </a:lnTo>
                  <a:lnTo>
                    <a:pt x="18867" y="73893"/>
                  </a:lnTo>
                  <a:lnTo>
                    <a:pt x="19700" y="73410"/>
                  </a:lnTo>
                  <a:lnTo>
                    <a:pt x="25554" y="73426"/>
                  </a:lnTo>
                  <a:lnTo>
                    <a:pt x="25993" y="72895"/>
                  </a:lnTo>
                  <a:lnTo>
                    <a:pt x="26388" y="70108"/>
                  </a:lnTo>
                  <a:lnTo>
                    <a:pt x="27852" y="65859"/>
                  </a:lnTo>
                  <a:lnTo>
                    <a:pt x="29232" y="63490"/>
                  </a:lnTo>
                  <a:lnTo>
                    <a:pt x="29463" y="62493"/>
                  </a:lnTo>
                  <a:lnTo>
                    <a:pt x="29441" y="56866"/>
                  </a:lnTo>
                  <a:lnTo>
                    <a:pt x="29625" y="54011"/>
                  </a:lnTo>
                  <a:lnTo>
                    <a:pt x="28625" y="52668"/>
                  </a:lnTo>
                  <a:lnTo>
                    <a:pt x="26442" y="51197"/>
                  </a:lnTo>
                  <a:lnTo>
                    <a:pt x="26906" y="48132"/>
                  </a:lnTo>
                  <a:lnTo>
                    <a:pt x="27632" y="45741"/>
                  </a:lnTo>
                  <a:lnTo>
                    <a:pt x="29828" y="42797"/>
                  </a:lnTo>
                  <a:lnTo>
                    <a:pt x="31570" y="41987"/>
                  </a:lnTo>
                  <a:lnTo>
                    <a:pt x="39176" y="41506"/>
                  </a:lnTo>
                  <a:lnTo>
                    <a:pt x="47580" y="41704"/>
                  </a:lnTo>
                  <a:lnTo>
                    <a:pt x="51069" y="46150"/>
                  </a:lnTo>
                  <a:lnTo>
                    <a:pt x="49774" y="48432"/>
                  </a:lnTo>
                  <a:lnTo>
                    <a:pt x="51814" y="49494"/>
                  </a:lnTo>
                  <a:lnTo>
                    <a:pt x="52797" y="49106"/>
                  </a:lnTo>
                  <a:lnTo>
                    <a:pt x="53544" y="47121"/>
                  </a:lnTo>
                  <a:lnTo>
                    <a:pt x="54043" y="44922"/>
                  </a:lnTo>
                  <a:lnTo>
                    <a:pt x="54758" y="44256"/>
                  </a:lnTo>
                  <a:lnTo>
                    <a:pt x="57356" y="45900"/>
                  </a:lnTo>
                  <a:lnTo>
                    <a:pt x="58269" y="47026"/>
                  </a:lnTo>
                  <a:lnTo>
                    <a:pt x="58325" y="50644"/>
                  </a:lnTo>
                  <a:lnTo>
                    <a:pt x="59282" y="45743"/>
                  </a:lnTo>
                  <a:lnTo>
                    <a:pt x="58569" y="42307"/>
                  </a:lnTo>
                  <a:lnTo>
                    <a:pt x="59059" y="38972"/>
                  </a:lnTo>
                  <a:lnTo>
                    <a:pt x="60102" y="37235"/>
                  </a:lnTo>
                  <a:lnTo>
                    <a:pt x="61061" y="36130"/>
                  </a:lnTo>
                  <a:lnTo>
                    <a:pt x="67226" y="37320"/>
                  </a:lnTo>
                  <a:lnTo>
                    <a:pt x="74032" y="36706"/>
                  </a:lnTo>
                  <a:lnTo>
                    <a:pt x="76606" y="37992"/>
                  </a:lnTo>
                  <a:lnTo>
                    <a:pt x="82430" y="44428"/>
                  </a:lnTo>
                  <a:lnTo>
                    <a:pt x="84372" y="45480"/>
                  </a:lnTo>
                  <a:lnTo>
                    <a:pt x="86822" y="45811"/>
                  </a:lnTo>
                  <a:lnTo>
                    <a:pt x="83445" y="44437"/>
                  </a:lnTo>
                  <a:lnTo>
                    <a:pt x="76386" y="36610"/>
                  </a:lnTo>
                  <a:lnTo>
                    <a:pt x="74272" y="35639"/>
                  </a:lnTo>
                  <a:lnTo>
                    <a:pt x="71027" y="35344"/>
                  </a:lnTo>
                  <a:lnTo>
                    <a:pt x="69003" y="34578"/>
                  </a:lnTo>
                  <a:lnTo>
                    <a:pt x="67727" y="33392"/>
                  </a:lnTo>
                  <a:lnTo>
                    <a:pt x="67353" y="32332"/>
                  </a:lnTo>
                  <a:lnTo>
                    <a:pt x="67423" y="24417"/>
                  </a:lnTo>
                  <a:lnTo>
                    <a:pt x="66205" y="23237"/>
                  </a:lnTo>
                  <a:lnTo>
                    <a:pt x="64631" y="22826"/>
                  </a:lnTo>
                  <a:lnTo>
                    <a:pt x="63650" y="23369"/>
                  </a:lnTo>
                  <a:lnTo>
                    <a:pt x="61636" y="23376"/>
                  </a:lnTo>
                  <a:lnTo>
                    <a:pt x="61212" y="21579"/>
                  </a:lnTo>
                  <a:lnTo>
                    <a:pt x="61704" y="20247"/>
                  </a:lnTo>
                  <a:lnTo>
                    <a:pt x="65753" y="19336"/>
                  </a:lnTo>
                  <a:lnTo>
                    <a:pt x="68422" y="18114"/>
                  </a:lnTo>
                  <a:lnTo>
                    <a:pt x="68541" y="15954"/>
                  </a:lnTo>
                  <a:lnTo>
                    <a:pt x="66855" y="14254"/>
                  </a:lnTo>
                  <a:lnTo>
                    <a:pt x="64836" y="11133"/>
                  </a:lnTo>
                  <a:lnTo>
                    <a:pt x="62463" y="8196"/>
                  </a:lnTo>
                  <a:close/>
                  <a:moveTo>
                    <a:pt x="56334" y="0"/>
                  </a:moveTo>
                  <a:lnTo>
                    <a:pt x="57358" y="103"/>
                  </a:lnTo>
                  <a:lnTo>
                    <a:pt x="56310" y="1353"/>
                  </a:lnTo>
                  <a:lnTo>
                    <a:pt x="56008" y="2228"/>
                  </a:lnTo>
                  <a:lnTo>
                    <a:pt x="55583" y="3975"/>
                  </a:lnTo>
                  <a:lnTo>
                    <a:pt x="55775" y="4882"/>
                  </a:lnTo>
                  <a:lnTo>
                    <a:pt x="61296" y="5131"/>
                  </a:lnTo>
                  <a:lnTo>
                    <a:pt x="60655" y="5940"/>
                  </a:lnTo>
                  <a:lnTo>
                    <a:pt x="55056" y="6486"/>
                  </a:lnTo>
                  <a:lnTo>
                    <a:pt x="54179" y="8345"/>
                  </a:lnTo>
                  <a:lnTo>
                    <a:pt x="53669" y="8954"/>
                  </a:lnTo>
                  <a:lnTo>
                    <a:pt x="53913" y="4623"/>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164" name="ee4p_DK_1_15912"/>
            <p:cNvSpPr>
              <a:spLocks noChangeAspect="1"/>
            </p:cNvSpPr>
            <p:nvPr>
              <p:custDataLst>
                <p:tags r:id="rId11"/>
              </p:custDataLst>
            </p:nvPr>
          </p:nvSpPr>
          <p:spPr>
            <a:xfrm>
              <a:off x="4483616" y="3601608"/>
              <a:ext cx="614971" cy="385026"/>
            </a:xfrm>
            <a:custGeom>
              <a:avLst/>
              <a:gdLst>
                <a:gd name="connsiteX0" fmla="*/ 69366 w 155130"/>
                <a:gd name="connsiteY0" fmla="*/ 87225 h 97125"/>
                <a:gd name="connsiteX1" fmla="*/ 71642 w 155130"/>
                <a:gd name="connsiteY1" fmla="*/ 89072 h 97125"/>
                <a:gd name="connsiteX2" fmla="*/ 75555 w 155130"/>
                <a:gd name="connsiteY2" fmla="*/ 90976 h 97125"/>
                <a:gd name="connsiteX3" fmla="*/ 78202 w 155130"/>
                <a:gd name="connsiteY3" fmla="*/ 90867 h 97125"/>
                <a:gd name="connsiteX4" fmla="*/ 80003 w 155130"/>
                <a:gd name="connsiteY4" fmla="*/ 91656 h 97125"/>
                <a:gd name="connsiteX5" fmla="*/ 80433 w 155130"/>
                <a:gd name="connsiteY5" fmla="*/ 92874 h 97125"/>
                <a:gd name="connsiteX6" fmla="*/ 80586 w 155130"/>
                <a:gd name="connsiteY6" fmla="*/ 95577 h 97125"/>
                <a:gd name="connsiteX7" fmla="*/ 78695 w 155130"/>
                <a:gd name="connsiteY7" fmla="*/ 96364 h 97125"/>
                <a:gd name="connsiteX8" fmla="*/ 76607 w 155130"/>
                <a:gd name="connsiteY8" fmla="*/ 96097 h 97125"/>
                <a:gd name="connsiteX9" fmla="*/ 73765 w 155130"/>
                <a:gd name="connsiteY9" fmla="*/ 97125 h 97125"/>
                <a:gd name="connsiteX10" fmla="*/ 64436 w 155130"/>
                <a:gd name="connsiteY10" fmla="*/ 92708 h 97125"/>
                <a:gd name="connsiteX11" fmla="*/ 64572 w 155130"/>
                <a:gd name="connsiteY11" fmla="*/ 89020 h 97125"/>
                <a:gd name="connsiteX12" fmla="*/ 64946 w 155130"/>
                <a:gd name="connsiteY12" fmla="*/ 87570 h 97125"/>
                <a:gd name="connsiteX13" fmla="*/ 45958 w 155130"/>
                <a:gd name="connsiteY13" fmla="*/ 86889 h 97125"/>
                <a:gd name="connsiteX14" fmla="*/ 47410 w 155130"/>
                <a:gd name="connsiteY14" fmla="*/ 87316 h 97125"/>
                <a:gd name="connsiteX15" fmla="*/ 49211 w 155130"/>
                <a:gd name="connsiteY15" fmla="*/ 88633 h 97125"/>
                <a:gd name="connsiteX16" fmla="*/ 50685 w 155130"/>
                <a:gd name="connsiteY16" fmla="*/ 88913 h 97125"/>
                <a:gd name="connsiteX17" fmla="*/ 52702 w 155130"/>
                <a:gd name="connsiteY17" fmla="*/ 90027 h 97125"/>
                <a:gd name="connsiteX18" fmla="*/ 52249 w 155130"/>
                <a:gd name="connsiteY18" fmla="*/ 90425 h 97125"/>
                <a:gd name="connsiteX19" fmla="*/ 50765 w 155130"/>
                <a:gd name="connsiteY19" fmla="*/ 90744 h 97125"/>
                <a:gd name="connsiteX20" fmla="*/ 49068 w 155130"/>
                <a:gd name="connsiteY20" fmla="*/ 90076 h 97125"/>
                <a:gd name="connsiteX21" fmla="*/ 46306 w 155130"/>
                <a:gd name="connsiteY21" fmla="*/ 87558 h 97125"/>
                <a:gd name="connsiteX22" fmla="*/ 91822 w 155130"/>
                <a:gd name="connsiteY22" fmla="*/ 83772 h 97125"/>
                <a:gd name="connsiteX23" fmla="*/ 92618 w 155130"/>
                <a:gd name="connsiteY23" fmla="*/ 84486 h 97125"/>
                <a:gd name="connsiteX24" fmla="*/ 94987 w 155130"/>
                <a:gd name="connsiteY24" fmla="*/ 84785 h 97125"/>
                <a:gd name="connsiteX25" fmla="*/ 96145 w 155130"/>
                <a:gd name="connsiteY25" fmla="*/ 85207 h 97125"/>
                <a:gd name="connsiteX26" fmla="*/ 97112 w 155130"/>
                <a:gd name="connsiteY26" fmla="*/ 85827 h 97125"/>
                <a:gd name="connsiteX27" fmla="*/ 97907 w 155130"/>
                <a:gd name="connsiteY27" fmla="*/ 86796 h 97125"/>
                <a:gd name="connsiteX28" fmla="*/ 97062 w 155130"/>
                <a:gd name="connsiteY28" fmla="*/ 87254 h 97125"/>
                <a:gd name="connsiteX29" fmla="*/ 93668 w 155130"/>
                <a:gd name="connsiteY29" fmla="*/ 86918 h 97125"/>
                <a:gd name="connsiteX30" fmla="*/ 89841 w 155130"/>
                <a:gd name="connsiteY30" fmla="*/ 89047 h 97125"/>
                <a:gd name="connsiteX31" fmla="*/ 88390 w 155130"/>
                <a:gd name="connsiteY31" fmla="*/ 88374 h 97125"/>
                <a:gd name="connsiteX32" fmla="*/ 88939 w 155130"/>
                <a:gd name="connsiteY32" fmla="*/ 87014 h 97125"/>
                <a:gd name="connsiteX33" fmla="*/ 89338 w 155130"/>
                <a:gd name="connsiteY33" fmla="*/ 86518 h 97125"/>
                <a:gd name="connsiteX34" fmla="*/ 90625 w 155130"/>
                <a:gd name="connsiteY34" fmla="*/ 85941 h 97125"/>
                <a:gd name="connsiteX35" fmla="*/ 91485 w 155130"/>
                <a:gd name="connsiteY35" fmla="*/ 85096 h 97125"/>
                <a:gd name="connsiteX36" fmla="*/ 36701 w 155130"/>
                <a:gd name="connsiteY36" fmla="*/ 83621 h 97125"/>
                <a:gd name="connsiteX37" fmla="*/ 37787 w 155130"/>
                <a:gd name="connsiteY37" fmla="*/ 83953 h 97125"/>
                <a:gd name="connsiteX38" fmla="*/ 41512 w 155130"/>
                <a:gd name="connsiteY38" fmla="*/ 86160 h 97125"/>
                <a:gd name="connsiteX39" fmla="*/ 42814 w 155130"/>
                <a:gd name="connsiteY39" fmla="*/ 88573 h 97125"/>
                <a:gd name="connsiteX40" fmla="*/ 42892 w 155130"/>
                <a:gd name="connsiteY40" fmla="*/ 89234 h 97125"/>
                <a:gd name="connsiteX41" fmla="*/ 40590 w 155130"/>
                <a:gd name="connsiteY41" fmla="*/ 89661 h 97125"/>
                <a:gd name="connsiteX42" fmla="*/ 39413 w 155130"/>
                <a:gd name="connsiteY42" fmla="*/ 88919 h 97125"/>
                <a:gd name="connsiteX43" fmla="*/ 37254 w 155130"/>
                <a:gd name="connsiteY43" fmla="*/ 88632 h 97125"/>
                <a:gd name="connsiteX44" fmla="*/ 36479 w 155130"/>
                <a:gd name="connsiteY44" fmla="*/ 83902 h 97125"/>
                <a:gd name="connsiteX45" fmla="*/ 61992 w 155130"/>
                <a:gd name="connsiteY45" fmla="*/ 80886 h 97125"/>
                <a:gd name="connsiteX46" fmla="*/ 62568 w 155130"/>
                <a:gd name="connsiteY46" fmla="*/ 80938 h 97125"/>
                <a:gd name="connsiteX47" fmla="*/ 61899 w 155130"/>
                <a:gd name="connsiteY47" fmla="*/ 83834 h 97125"/>
                <a:gd name="connsiteX48" fmla="*/ 58459 w 155130"/>
                <a:gd name="connsiteY48" fmla="*/ 91894 h 97125"/>
                <a:gd name="connsiteX49" fmla="*/ 57770 w 155130"/>
                <a:gd name="connsiteY49" fmla="*/ 93394 h 97125"/>
                <a:gd name="connsiteX50" fmla="*/ 56790 w 155130"/>
                <a:gd name="connsiteY50" fmla="*/ 93567 h 97125"/>
                <a:gd name="connsiteX51" fmla="*/ 55457 w 155130"/>
                <a:gd name="connsiteY51" fmla="*/ 91084 h 97125"/>
                <a:gd name="connsiteX52" fmla="*/ 55285 w 155130"/>
                <a:gd name="connsiteY52" fmla="*/ 90307 h 97125"/>
                <a:gd name="connsiteX53" fmla="*/ 56850 w 155130"/>
                <a:gd name="connsiteY53" fmla="*/ 88716 h 97125"/>
                <a:gd name="connsiteX54" fmla="*/ 57863 w 155130"/>
                <a:gd name="connsiteY54" fmla="*/ 86912 h 97125"/>
                <a:gd name="connsiteX55" fmla="*/ 60482 w 155130"/>
                <a:gd name="connsiteY55" fmla="*/ 84139 h 97125"/>
                <a:gd name="connsiteX56" fmla="*/ 146910 w 155130"/>
                <a:gd name="connsiteY56" fmla="*/ 76604 h 97125"/>
                <a:gd name="connsiteX57" fmla="*/ 155031 w 155130"/>
                <a:gd name="connsiteY57" fmla="*/ 81297 h 97125"/>
                <a:gd name="connsiteX58" fmla="*/ 155130 w 155130"/>
                <a:gd name="connsiteY58" fmla="*/ 83063 h 97125"/>
                <a:gd name="connsiteX59" fmla="*/ 154038 w 155130"/>
                <a:gd name="connsiteY59" fmla="*/ 85072 h 97125"/>
                <a:gd name="connsiteX60" fmla="*/ 153222 w 155130"/>
                <a:gd name="connsiteY60" fmla="*/ 85592 h 97125"/>
                <a:gd name="connsiteX61" fmla="*/ 149568 w 155130"/>
                <a:gd name="connsiteY61" fmla="*/ 84731 h 97125"/>
                <a:gd name="connsiteX62" fmla="*/ 145115 w 155130"/>
                <a:gd name="connsiteY62" fmla="*/ 82599 h 97125"/>
                <a:gd name="connsiteX63" fmla="*/ 145767 w 155130"/>
                <a:gd name="connsiteY63" fmla="*/ 78415 h 97125"/>
                <a:gd name="connsiteX64" fmla="*/ 55309 w 155130"/>
                <a:gd name="connsiteY64" fmla="*/ 66827 h 97125"/>
                <a:gd name="connsiteX65" fmla="*/ 55803 w 155130"/>
                <a:gd name="connsiteY65" fmla="*/ 66921 h 97125"/>
                <a:gd name="connsiteX66" fmla="*/ 56725 w 155130"/>
                <a:gd name="connsiteY66" fmla="*/ 68538 h 97125"/>
                <a:gd name="connsiteX67" fmla="*/ 57859 w 155130"/>
                <a:gd name="connsiteY67" fmla="*/ 71982 h 97125"/>
                <a:gd name="connsiteX68" fmla="*/ 59653 w 155130"/>
                <a:gd name="connsiteY68" fmla="*/ 75828 h 97125"/>
                <a:gd name="connsiteX69" fmla="*/ 58904 w 155130"/>
                <a:gd name="connsiteY69" fmla="*/ 77436 h 97125"/>
                <a:gd name="connsiteX70" fmla="*/ 59413 w 155130"/>
                <a:gd name="connsiteY70" fmla="*/ 79495 h 97125"/>
                <a:gd name="connsiteX71" fmla="*/ 58902 w 155130"/>
                <a:gd name="connsiteY71" fmla="*/ 81640 h 97125"/>
                <a:gd name="connsiteX72" fmla="*/ 55332 w 155130"/>
                <a:gd name="connsiteY72" fmla="*/ 84132 h 97125"/>
                <a:gd name="connsiteX73" fmla="*/ 51329 w 155130"/>
                <a:gd name="connsiteY73" fmla="*/ 84244 h 97125"/>
                <a:gd name="connsiteX74" fmla="*/ 47168 w 155130"/>
                <a:gd name="connsiteY74" fmla="*/ 83041 h 97125"/>
                <a:gd name="connsiteX75" fmla="*/ 41290 w 155130"/>
                <a:gd name="connsiteY75" fmla="*/ 80722 h 97125"/>
                <a:gd name="connsiteX76" fmla="*/ 40817 w 155130"/>
                <a:gd name="connsiteY76" fmla="*/ 79419 h 97125"/>
                <a:gd name="connsiteX77" fmla="*/ 39992 w 155130"/>
                <a:gd name="connsiteY77" fmla="*/ 78697 h 97125"/>
                <a:gd name="connsiteX78" fmla="*/ 38420 w 155130"/>
                <a:gd name="connsiteY78" fmla="*/ 74737 h 97125"/>
                <a:gd name="connsiteX79" fmla="*/ 38457 w 155130"/>
                <a:gd name="connsiteY79" fmla="*/ 69843 h 97125"/>
                <a:gd name="connsiteX80" fmla="*/ 41411 w 155130"/>
                <a:gd name="connsiteY80" fmla="*/ 69229 h 97125"/>
                <a:gd name="connsiteX81" fmla="*/ 47865 w 155130"/>
                <a:gd name="connsiteY81" fmla="*/ 66889 h 97125"/>
                <a:gd name="connsiteX82" fmla="*/ 49357 w 155130"/>
                <a:gd name="connsiteY82" fmla="*/ 67257 h 97125"/>
                <a:gd name="connsiteX83" fmla="*/ 50914 w 155130"/>
                <a:gd name="connsiteY83" fmla="*/ 68454 h 97125"/>
                <a:gd name="connsiteX84" fmla="*/ 52706 w 155130"/>
                <a:gd name="connsiteY84" fmla="*/ 68525 h 97125"/>
                <a:gd name="connsiteX85" fmla="*/ 99012 w 155130"/>
                <a:gd name="connsiteY85" fmla="*/ 64738 h 97125"/>
                <a:gd name="connsiteX86" fmla="*/ 99472 w 155130"/>
                <a:gd name="connsiteY86" fmla="*/ 64765 h 97125"/>
                <a:gd name="connsiteX87" fmla="*/ 100101 w 155130"/>
                <a:gd name="connsiteY87" fmla="*/ 65775 h 97125"/>
                <a:gd name="connsiteX88" fmla="*/ 100483 w 155130"/>
                <a:gd name="connsiteY88" fmla="*/ 67333 h 97125"/>
                <a:gd name="connsiteX89" fmla="*/ 98401 w 155130"/>
                <a:gd name="connsiteY89" fmla="*/ 68650 h 97125"/>
                <a:gd name="connsiteX90" fmla="*/ 97943 w 155130"/>
                <a:gd name="connsiteY90" fmla="*/ 68581 h 97125"/>
                <a:gd name="connsiteX91" fmla="*/ 97267 w 155130"/>
                <a:gd name="connsiteY91" fmla="*/ 66773 h 97125"/>
                <a:gd name="connsiteX92" fmla="*/ 98365 w 155130"/>
                <a:gd name="connsiteY92" fmla="*/ 65672 h 97125"/>
                <a:gd name="connsiteX93" fmla="*/ 53637 w 155130"/>
                <a:gd name="connsiteY93" fmla="*/ 55046 h 97125"/>
                <a:gd name="connsiteX94" fmla="*/ 55609 w 155130"/>
                <a:gd name="connsiteY94" fmla="*/ 57468 h 97125"/>
                <a:gd name="connsiteX95" fmla="*/ 56170 w 155130"/>
                <a:gd name="connsiteY95" fmla="*/ 58606 h 97125"/>
                <a:gd name="connsiteX96" fmla="*/ 55410 w 155130"/>
                <a:gd name="connsiteY96" fmla="*/ 59965 h 97125"/>
                <a:gd name="connsiteX97" fmla="*/ 54967 w 155130"/>
                <a:gd name="connsiteY97" fmla="*/ 61545 h 97125"/>
                <a:gd name="connsiteX98" fmla="*/ 54592 w 155130"/>
                <a:gd name="connsiteY98" fmla="*/ 62103 h 97125"/>
                <a:gd name="connsiteX99" fmla="*/ 53190 w 155130"/>
                <a:gd name="connsiteY99" fmla="*/ 61522 h 97125"/>
                <a:gd name="connsiteX100" fmla="*/ 53043 w 155130"/>
                <a:gd name="connsiteY100" fmla="*/ 59511 h 97125"/>
                <a:gd name="connsiteX101" fmla="*/ 53575 w 155130"/>
                <a:gd name="connsiteY101" fmla="*/ 57704 h 97125"/>
                <a:gd name="connsiteX102" fmla="*/ 52950 w 155130"/>
                <a:gd name="connsiteY102" fmla="*/ 56086 h 97125"/>
                <a:gd name="connsiteX103" fmla="*/ 92910 w 155130"/>
                <a:gd name="connsiteY103" fmla="*/ 50986 h 97125"/>
                <a:gd name="connsiteX104" fmla="*/ 95231 w 155130"/>
                <a:gd name="connsiteY104" fmla="*/ 51493 h 97125"/>
                <a:gd name="connsiteX105" fmla="*/ 97389 w 155130"/>
                <a:gd name="connsiteY105" fmla="*/ 52194 h 97125"/>
                <a:gd name="connsiteX106" fmla="*/ 98559 w 155130"/>
                <a:gd name="connsiteY106" fmla="*/ 52797 h 97125"/>
                <a:gd name="connsiteX107" fmla="*/ 99215 w 155130"/>
                <a:gd name="connsiteY107" fmla="*/ 53766 h 97125"/>
                <a:gd name="connsiteX108" fmla="*/ 97768 w 155130"/>
                <a:gd name="connsiteY108" fmla="*/ 56072 h 97125"/>
                <a:gd name="connsiteX109" fmla="*/ 97367 w 155130"/>
                <a:gd name="connsiteY109" fmla="*/ 57334 h 97125"/>
                <a:gd name="connsiteX110" fmla="*/ 98339 w 155130"/>
                <a:gd name="connsiteY110" fmla="*/ 61483 h 97125"/>
                <a:gd name="connsiteX111" fmla="*/ 98392 w 155130"/>
                <a:gd name="connsiteY111" fmla="*/ 64591 h 97125"/>
                <a:gd name="connsiteX112" fmla="*/ 97818 w 155130"/>
                <a:gd name="connsiteY112" fmla="*/ 65495 h 97125"/>
                <a:gd name="connsiteX113" fmla="*/ 96974 w 155130"/>
                <a:gd name="connsiteY113" fmla="*/ 66090 h 97125"/>
                <a:gd name="connsiteX114" fmla="*/ 94765 w 155130"/>
                <a:gd name="connsiteY114" fmla="*/ 66721 h 97125"/>
                <a:gd name="connsiteX115" fmla="*/ 92852 w 155130"/>
                <a:gd name="connsiteY115" fmla="*/ 67602 h 97125"/>
                <a:gd name="connsiteX116" fmla="*/ 91146 w 155130"/>
                <a:gd name="connsiteY116" fmla="*/ 69149 h 97125"/>
                <a:gd name="connsiteX117" fmla="*/ 90517 w 155130"/>
                <a:gd name="connsiteY117" fmla="*/ 71359 h 97125"/>
                <a:gd name="connsiteX118" fmla="*/ 91852 w 155130"/>
                <a:gd name="connsiteY118" fmla="*/ 72974 h 97125"/>
                <a:gd name="connsiteX119" fmla="*/ 94279 w 155130"/>
                <a:gd name="connsiteY119" fmla="*/ 73859 h 97125"/>
                <a:gd name="connsiteX120" fmla="*/ 94897 w 155130"/>
                <a:gd name="connsiteY120" fmla="*/ 76930 h 97125"/>
                <a:gd name="connsiteX121" fmla="*/ 92893 w 155130"/>
                <a:gd name="connsiteY121" fmla="*/ 78444 h 97125"/>
                <a:gd name="connsiteX122" fmla="*/ 87751 w 155130"/>
                <a:gd name="connsiteY122" fmla="*/ 79954 h 97125"/>
                <a:gd name="connsiteX123" fmla="*/ 87211 w 155130"/>
                <a:gd name="connsiteY123" fmla="*/ 83594 h 97125"/>
                <a:gd name="connsiteX124" fmla="*/ 87378 w 155130"/>
                <a:gd name="connsiteY124" fmla="*/ 86459 h 97125"/>
                <a:gd name="connsiteX125" fmla="*/ 87285 w 155130"/>
                <a:gd name="connsiteY125" fmla="*/ 88539 h 97125"/>
                <a:gd name="connsiteX126" fmla="*/ 86877 w 155130"/>
                <a:gd name="connsiteY126" fmla="*/ 91414 h 97125"/>
                <a:gd name="connsiteX127" fmla="*/ 82717 w 155130"/>
                <a:gd name="connsiteY127" fmla="*/ 92723 h 97125"/>
                <a:gd name="connsiteX128" fmla="*/ 80034 w 155130"/>
                <a:gd name="connsiteY128" fmla="*/ 88345 h 97125"/>
                <a:gd name="connsiteX129" fmla="*/ 80010 w 155130"/>
                <a:gd name="connsiteY129" fmla="*/ 86590 h 97125"/>
                <a:gd name="connsiteX130" fmla="*/ 79209 w 155130"/>
                <a:gd name="connsiteY130" fmla="*/ 84540 h 97125"/>
                <a:gd name="connsiteX131" fmla="*/ 79058 w 155130"/>
                <a:gd name="connsiteY131" fmla="*/ 82791 h 97125"/>
                <a:gd name="connsiteX132" fmla="*/ 78107 w 155130"/>
                <a:gd name="connsiteY132" fmla="*/ 79991 h 97125"/>
                <a:gd name="connsiteX133" fmla="*/ 74173 w 155130"/>
                <a:gd name="connsiteY133" fmla="*/ 79233 h 97125"/>
                <a:gd name="connsiteX134" fmla="*/ 72646 w 155130"/>
                <a:gd name="connsiteY134" fmla="*/ 79133 h 97125"/>
                <a:gd name="connsiteX135" fmla="*/ 70510 w 155130"/>
                <a:gd name="connsiteY135" fmla="*/ 79654 h 97125"/>
                <a:gd name="connsiteX136" fmla="*/ 69981 w 155130"/>
                <a:gd name="connsiteY136" fmla="*/ 79451 h 97125"/>
                <a:gd name="connsiteX137" fmla="*/ 67425 w 155130"/>
                <a:gd name="connsiteY137" fmla="*/ 75620 h 97125"/>
                <a:gd name="connsiteX138" fmla="*/ 67846 w 155130"/>
                <a:gd name="connsiteY138" fmla="*/ 71386 h 97125"/>
                <a:gd name="connsiteX139" fmla="*/ 66481 w 155130"/>
                <a:gd name="connsiteY139" fmla="*/ 69246 h 97125"/>
                <a:gd name="connsiteX140" fmla="*/ 66293 w 155130"/>
                <a:gd name="connsiteY140" fmla="*/ 68277 h 97125"/>
                <a:gd name="connsiteX141" fmla="*/ 66326 w 155130"/>
                <a:gd name="connsiteY141" fmla="*/ 67203 h 97125"/>
                <a:gd name="connsiteX142" fmla="*/ 65205 w 155130"/>
                <a:gd name="connsiteY142" fmla="*/ 66317 h 97125"/>
                <a:gd name="connsiteX143" fmla="*/ 63845 w 155130"/>
                <a:gd name="connsiteY143" fmla="*/ 65848 h 97125"/>
                <a:gd name="connsiteX144" fmla="*/ 63184 w 155130"/>
                <a:gd name="connsiteY144" fmla="*/ 63455 h 97125"/>
                <a:gd name="connsiteX145" fmla="*/ 64747 w 155130"/>
                <a:gd name="connsiteY145" fmla="*/ 62875 h 97125"/>
                <a:gd name="connsiteX146" fmla="*/ 68612 w 155130"/>
                <a:gd name="connsiteY146" fmla="*/ 63155 h 97125"/>
                <a:gd name="connsiteX147" fmla="*/ 69742 w 155130"/>
                <a:gd name="connsiteY147" fmla="*/ 62992 h 97125"/>
                <a:gd name="connsiteX148" fmla="*/ 70776 w 155130"/>
                <a:gd name="connsiteY148" fmla="*/ 62493 h 97125"/>
                <a:gd name="connsiteX149" fmla="*/ 73903 w 155130"/>
                <a:gd name="connsiteY149" fmla="*/ 58553 h 97125"/>
                <a:gd name="connsiteX150" fmla="*/ 73812 w 155130"/>
                <a:gd name="connsiteY150" fmla="*/ 57684 h 97125"/>
                <a:gd name="connsiteX151" fmla="*/ 74147 w 155130"/>
                <a:gd name="connsiteY151" fmla="*/ 56556 h 97125"/>
                <a:gd name="connsiteX152" fmla="*/ 77531 w 155130"/>
                <a:gd name="connsiteY152" fmla="*/ 56138 h 97125"/>
                <a:gd name="connsiteX153" fmla="*/ 79038 w 155130"/>
                <a:gd name="connsiteY153" fmla="*/ 57662 h 97125"/>
                <a:gd name="connsiteX154" fmla="*/ 78736 w 155130"/>
                <a:gd name="connsiteY154" fmla="*/ 60102 h 97125"/>
                <a:gd name="connsiteX155" fmla="*/ 78928 w 155130"/>
                <a:gd name="connsiteY155" fmla="*/ 63224 h 97125"/>
                <a:gd name="connsiteX156" fmla="*/ 80977 w 155130"/>
                <a:gd name="connsiteY156" fmla="*/ 64072 h 97125"/>
                <a:gd name="connsiteX157" fmla="*/ 81776 w 155130"/>
                <a:gd name="connsiteY157" fmla="*/ 64197 h 97125"/>
                <a:gd name="connsiteX158" fmla="*/ 82629 w 155130"/>
                <a:gd name="connsiteY158" fmla="*/ 61892 h 97125"/>
                <a:gd name="connsiteX159" fmla="*/ 83227 w 155130"/>
                <a:gd name="connsiteY159" fmla="*/ 60771 h 97125"/>
                <a:gd name="connsiteX160" fmla="*/ 84039 w 155130"/>
                <a:gd name="connsiteY160" fmla="*/ 60146 h 97125"/>
                <a:gd name="connsiteX161" fmla="*/ 84315 w 155130"/>
                <a:gd name="connsiteY161" fmla="*/ 58036 h 97125"/>
                <a:gd name="connsiteX162" fmla="*/ 83834 w 155130"/>
                <a:gd name="connsiteY162" fmla="*/ 56747 h 97125"/>
                <a:gd name="connsiteX163" fmla="*/ 82808 w 155130"/>
                <a:gd name="connsiteY163" fmla="*/ 55786 h 97125"/>
                <a:gd name="connsiteX164" fmla="*/ 86639 w 155130"/>
                <a:gd name="connsiteY164" fmla="*/ 53169 h 97125"/>
                <a:gd name="connsiteX165" fmla="*/ 90604 w 155130"/>
                <a:gd name="connsiteY165" fmla="*/ 51094 h 97125"/>
                <a:gd name="connsiteX166" fmla="*/ 65546 w 155130"/>
                <a:gd name="connsiteY166" fmla="*/ 12961 h 97125"/>
                <a:gd name="connsiteX167" fmla="*/ 67509 w 155130"/>
                <a:gd name="connsiteY167" fmla="*/ 13184 h 97125"/>
                <a:gd name="connsiteX168" fmla="*/ 65350 w 155130"/>
                <a:gd name="connsiteY168" fmla="*/ 14644 h 97125"/>
                <a:gd name="connsiteX169" fmla="*/ 64803 w 155130"/>
                <a:gd name="connsiteY169" fmla="*/ 15417 h 97125"/>
                <a:gd name="connsiteX170" fmla="*/ 63903 w 155130"/>
                <a:gd name="connsiteY170" fmla="*/ 16160 h 97125"/>
                <a:gd name="connsiteX171" fmla="*/ 60860 w 155130"/>
                <a:gd name="connsiteY171" fmla="*/ 15109 h 97125"/>
                <a:gd name="connsiteX172" fmla="*/ 62204 w 155130"/>
                <a:gd name="connsiteY172" fmla="*/ 13639 h 97125"/>
                <a:gd name="connsiteX173" fmla="*/ 55026 w 155130"/>
                <a:gd name="connsiteY173" fmla="*/ 0 h 97125"/>
                <a:gd name="connsiteX174" fmla="*/ 52173 w 155130"/>
                <a:gd name="connsiteY174" fmla="*/ 2816 h 97125"/>
                <a:gd name="connsiteX175" fmla="*/ 51715 w 155130"/>
                <a:gd name="connsiteY175" fmla="*/ 3905 h 97125"/>
                <a:gd name="connsiteX176" fmla="*/ 51370 w 155130"/>
                <a:gd name="connsiteY176" fmla="*/ 5573 h 97125"/>
                <a:gd name="connsiteX177" fmla="*/ 53415 w 155130"/>
                <a:gd name="connsiteY177" fmla="*/ 9192 h 97125"/>
                <a:gd name="connsiteX178" fmla="*/ 52983 w 155130"/>
                <a:gd name="connsiteY178" fmla="*/ 11391 h 97125"/>
                <a:gd name="connsiteX179" fmla="*/ 53127 w 155130"/>
                <a:gd name="connsiteY179" fmla="*/ 15713 h 97125"/>
                <a:gd name="connsiteX180" fmla="*/ 51199 w 155130"/>
                <a:gd name="connsiteY180" fmla="*/ 17962 h 97125"/>
                <a:gd name="connsiteX181" fmla="*/ 49023 w 155130"/>
                <a:gd name="connsiteY181" fmla="*/ 22738 h 97125"/>
                <a:gd name="connsiteX182" fmla="*/ 48085 w 155130"/>
                <a:gd name="connsiteY182" fmla="*/ 23440 h 97125"/>
                <a:gd name="connsiteX183" fmla="*/ 47885 w 155130"/>
                <a:gd name="connsiteY183" fmla="*/ 29001 h 97125"/>
                <a:gd name="connsiteX184" fmla="*/ 48098 w 155130"/>
                <a:gd name="connsiteY184" fmla="*/ 30326 h 97125"/>
                <a:gd name="connsiteX185" fmla="*/ 47789 w 155130"/>
                <a:gd name="connsiteY185" fmla="*/ 35374 h 97125"/>
                <a:gd name="connsiteX186" fmla="*/ 50020 w 155130"/>
                <a:gd name="connsiteY186" fmla="*/ 37437 h 97125"/>
                <a:gd name="connsiteX187" fmla="*/ 52378 w 155130"/>
                <a:gd name="connsiteY187" fmla="*/ 38515 h 97125"/>
                <a:gd name="connsiteX188" fmla="*/ 60243 w 155130"/>
                <a:gd name="connsiteY188" fmla="*/ 38477 h 97125"/>
                <a:gd name="connsiteX189" fmla="*/ 61059 w 155130"/>
                <a:gd name="connsiteY189" fmla="*/ 39383 h 97125"/>
                <a:gd name="connsiteX190" fmla="*/ 62018 w 155130"/>
                <a:gd name="connsiteY190" fmla="*/ 40939 h 97125"/>
                <a:gd name="connsiteX191" fmla="*/ 61316 w 155130"/>
                <a:gd name="connsiteY191" fmla="*/ 43578 h 97125"/>
                <a:gd name="connsiteX192" fmla="*/ 60476 w 155130"/>
                <a:gd name="connsiteY192" fmla="*/ 45567 h 97125"/>
                <a:gd name="connsiteX193" fmla="*/ 58198 w 155130"/>
                <a:gd name="connsiteY193" fmla="*/ 47241 h 97125"/>
                <a:gd name="connsiteX194" fmla="*/ 55274 w 155130"/>
                <a:gd name="connsiteY194" fmla="*/ 48488 h 97125"/>
                <a:gd name="connsiteX195" fmla="*/ 53456 w 155130"/>
                <a:gd name="connsiteY195" fmla="*/ 48543 h 97125"/>
                <a:gd name="connsiteX196" fmla="*/ 50979 w 155130"/>
                <a:gd name="connsiteY196" fmla="*/ 46172 h 97125"/>
                <a:gd name="connsiteX197" fmla="*/ 49802 w 155130"/>
                <a:gd name="connsiteY197" fmla="*/ 46941 h 97125"/>
                <a:gd name="connsiteX198" fmla="*/ 48586 w 155130"/>
                <a:gd name="connsiteY198" fmla="*/ 48150 h 97125"/>
                <a:gd name="connsiteX199" fmla="*/ 46550 w 155130"/>
                <a:gd name="connsiteY199" fmla="*/ 54627 h 97125"/>
                <a:gd name="connsiteX200" fmla="*/ 45585 w 155130"/>
                <a:gd name="connsiteY200" fmla="*/ 58992 h 97125"/>
                <a:gd name="connsiteX201" fmla="*/ 45062 w 155130"/>
                <a:gd name="connsiteY201" fmla="*/ 59346 h 97125"/>
                <a:gd name="connsiteX202" fmla="*/ 43911 w 155130"/>
                <a:gd name="connsiteY202" fmla="*/ 58703 h 97125"/>
                <a:gd name="connsiteX203" fmla="*/ 41923 w 155130"/>
                <a:gd name="connsiteY203" fmla="*/ 58653 h 97125"/>
                <a:gd name="connsiteX204" fmla="*/ 39409 w 155130"/>
                <a:gd name="connsiteY204" fmla="*/ 59687 h 97125"/>
                <a:gd name="connsiteX205" fmla="*/ 40698 w 155130"/>
                <a:gd name="connsiteY205" fmla="*/ 60612 h 97125"/>
                <a:gd name="connsiteX206" fmla="*/ 42061 w 155130"/>
                <a:gd name="connsiteY206" fmla="*/ 62217 h 97125"/>
                <a:gd name="connsiteX207" fmla="*/ 41516 w 155130"/>
                <a:gd name="connsiteY207" fmla="*/ 63021 h 97125"/>
                <a:gd name="connsiteX208" fmla="*/ 39305 w 155130"/>
                <a:gd name="connsiteY208" fmla="*/ 63889 h 97125"/>
                <a:gd name="connsiteX209" fmla="*/ 37345 w 155130"/>
                <a:gd name="connsiteY209" fmla="*/ 65645 h 97125"/>
                <a:gd name="connsiteX210" fmla="*/ 36524 w 155130"/>
                <a:gd name="connsiteY210" fmla="*/ 66973 h 97125"/>
                <a:gd name="connsiteX211" fmla="*/ 34051 w 155130"/>
                <a:gd name="connsiteY211" fmla="*/ 68543 h 97125"/>
                <a:gd name="connsiteX212" fmla="*/ 32497 w 155130"/>
                <a:gd name="connsiteY212" fmla="*/ 70532 h 97125"/>
                <a:gd name="connsiteX213" fmla="*/ 33259 w 155130"/>
                <a:gd name="connsiteY213" fmla="*/ 72995 h 97125"/>
                <a:gd name="connsiteX214" fmla="*/ 33583 w 155130"/>
                <a:gd name="connsiteY214" fmla="*/ 75156 h 97125"/>
                <a:gd name="connsiteX215" fmla="*/ 34263 w 155130"/>
                <a:gd name="connsiteY215" fmla="*/ 77540 h 97125"/>
                <a:gd name="connsiteX216" fmla="*/ 33650 w 155130"/>
                <a:gd name="connsiteY216" fmla="*/ 79442 h 97125"/>
                <a:gd name="connsiteX217" fmla="*/ 30588 w 155130"/>
                <a:gd name="connsiteY217" fmla="*/ 82168 h 97125"/>
                <a:gd name="connsiteX218" fmla="*/ 29459 w 155130"/>
                <a:gd name="connsiteY218" fmla="*/ 84528 h 97125"/>
                <a:gd name="connsiteX219" fmla="*/ 32082 w 155130"/>
                <a:gd name="connsiteY219" fmla="*/ 84498 h 97125"/>
                <a:gd name="connsiteX220" fmla="*/ 33697 w 155130"/>
                <a:gd name="connsiteY220" fmla="*/ 85043 h 97125"/>
                <a:gd name="connsiteX221" fmla="*/ 34643 w 155130"/>
                <a:gd name="connsiteY221" fmla="*/ 85740 h 97125"/>
                <a:gd name="connsiteX222" fmla="*/ 35619 w 155130"/>
                <a:gd name="connsiteY222" fmla="*/ 86727 h 97125"/>
                <a:gd name="connsiteX223" fmla="*/ 35021 w 155130"/>
                <a:gd name="connsiteY223" fmla="*/ 87946 h 97125"/>
                <a:gd name="connsiteX224" fmla="*/ 35783 w 155130"/>
                <a:gd name="connsiteY224" fmla="*/ 91101 h 97125"/>
                <a:gd name="connsiteX225" fmla="*/ 35457 w 155130"/>
                <a:gd name="connsiteY225" fmla="*/ 91101 h 97125"/>
                <a:gd name="connsiteX226" fmla="*/ 34047 w 155130"/>
                <a:gd name="connsiteY226" fmla="*/ 90830 h 97125"/>
                <a:gd name="connsiteX227" fmla="*/ 33043 w 155130"/>
                <a:gd name="connsiteY227" fmla="*/ 90184 h 97125"/>
                <a:gd name="connsiteX228" fmla="*/ 30454 w 155130"/>
                <a:gd name="connsiteY228" fmla="*/ 90644 h 97125"/>
                <a:gd name="connsiteX229" fmla="*/ 26988 w 155130"/>
                <a:gd name="connsiteY229" fmla="*/ 91691 h 97125"/>
                <a:gd name="connsiteX230" fmla="*/ 25064 w 155130"/>
                <a:gd name="connsiteY230" fmla="*/ 91638 h 97125"/>
                <a:gd name="connsiteX231" fmla="*/ 23535 w 155130"/>
                <a:gd name="connsiteY231" fmla="*/ 90514 h 97125"/>
                <a:gd name="connsiteX232" fmla="*/ 17280 w 155130"/>
                <a:gd name="connsiteY232" fmla="*/ 88911 h 97125"/>
                <a:gd name="connsiteX233" fmla="*/ 16269 w 155130"/>
                <a:gd name="connsiteY233" fmla="*/ 88781 h 97125"/>
                <a:gd name="connsiteX234" fmla="*/ 12145 w 155130"/>
                <a:gd name="connsiteY234" fmla="*/ 88714 h 97125"/>
                <a:gd name="connsiteX235" fmla="*/ 12136 w 155130"/>
                <a:gd name="connsiteY235" fmla="*/ 88711 h 97125"/>
                <a:gd name="connsiteX236" fmla="*/ 11939 w 155130"/>
                <a:gd name="connsiteY236" fmla="*/ 86176 h 97125"/>
                <a:gd name="connsiteX237" fmla="*/ 11428 w 155130"/>
                <a:gd name="connsiteY237" fmla="*/ 84343 h 97125"/>
                <a:gd name="connsiteX238" fmla="*/ 9983 w 155130"/>
                <a:gd name="connsiteY238" fmla="*/ 81613 h 97125"/>
                <a:gd name="connsiteX239" fmla="*/ 12125 w 155130"/>
                <a:gd name="connsiteY239" fmla="*/ 80954 h 97125"/>
                <a:gd name="connsiteX240" fmla="*/ 11711 w 155130"/>
                <a:gd name="connsiteY240" fmla="*/ 75622 h 97125"/>
                <a:gd name="connsiteX241" fmla="*/ 10933 w 155130"/>
                <a:gd name="connsiteY241" fmla="*/ 72852 h 97125"/>
                <a:gd name="connsiteX242" fmla="*/ 4949 w 155130"/>
                <a:gd name="connsiteY242" fmla="*/ 70003 h 97125"/>
                <a:gd name="connsiteX243" fmla="*/ 236 w 155130"/>
                <a:gd name="connsiteY243" fmla="*/ 67231 h 97125"/>
                <a:gd name="connsiteX244" fmla="*/ 1324 w 155130"/>
                <a:gd name="connsiteY244" fmla="*/ 57872 h 97125"/>
                <a:gd name="connsiteX245" fmla="*/ 1788 w 155130"/>
                <a:gd name="connsiteY245" fmla="*/ 55344 h 97125"/>
                <a:gd name="connsiteX246" fmla="*/ 0 w 155130"/>
                <a:gd name="connsiteY246" fmla="*/ 50431 h 97125"/>
                <a:gd name="connsiteX247" fmla="*/ 186 w 155130"/>
                <a:gd name="connsiteY247" fmla="*/ 44763 h 97125"/>
                <a:gd name="connsiteX248" fmla="*/ 939 w 155130"/>
                <a:gd name="connsiteY248" fmla="*/ 35802 h 97125"/>
                <a:gd name="connsiteX249" fmla="*/ 2438 w 155130"/>
                <a:gd name="connsiteY249" fmla="*/ 35451 h 97125"/>
                <a:gd name="connsiteX250" fmla="*/ 3537 w 155130"/>
                <a:gd name="connsiteY250" fmla="*/ 35494 h 97125"/>
                <a:gd name="connsiteX251" fmla="*/ 7776 w 155130"/>
                <a:gd name="connsiteY251" fmla="*/ 37105 h 97125"/>
                <a:gd name="connsiteX252" fmla="*/ 9541 w 155130"/>
                <a:gd name="connsiteY252" fmla="*/ 37266 h 97125"/>
                <a:gd name="connsiteX253" fmla="*/ 10750 w 155130"/>
                <a:gd name="connsiteY253" fmla="*/ 38703 h 97125"/>
                <a:gd name="connsiteX254" fmla="*/ 12166 w 155130"/>
                <a:gd name="connsiteY254" fmla="*/ 39295 h 97125"/>
                <a:gd name="connsiteX255" fmla="*/ 13192 w 155130"/>
                <a:gd name="connsiteY255" fmla="*/ 37768 h 97125"/>
                <a:gd name="connsiteX256" fmla="*/ 13591 w 155130"/>
                <a:gd name="connsiteY256" fmla="*/ 35156 h 97125"/>
                <a:gd name="connsiteX257" fmla="*/ 16951 w 155130"/>
                <a:gd name="connsiteY257" fmla="*/ 31770 h 97125"/>
                <a:gd name="connsiteX258" fmla="*/ 19305 w 155130"/>
                <a:gd name="connsiteY258" fmla="*/ 30519 h 97125"/>
                <a:gd name="connsiteX259" fmla="*/ 20910 w 155130"/>
                <a:gd name="connsiteY259" fmla="*/ 29918 h 97125"/>
                <a:gd name="connsiteX260" fmla="*/ 22529 w 155130"/>
                <a:gd name="connsiteY260" fmla="*/ 31286 h 97125"/>
                <a:gd name="connsiteX261" fmla="*/ 23768 w 155130"/>
                <a:gd name="connsiteY261" fmla="*/ 32821 h 97125"/>
                <a:gd name="connsiteX262" fmla="*/ 24062 w 155130"/>
                <a:gd name="connsiteY262" fmla="*/ 29460 h 97125"/>
                <a:gd name="connsiteX263" fmla="*/ 25062 w 155130"/>
                <a:gd name="connsiteY263" fmla="*/ 23042 h 97125"/>
                <a:gd name="connsiteX264" fmla="*/ 21868 w 155130"/>
                <a:gd name="connsiteY264" fmla="*/ 22033 h 97125"/>
                <a:gd name="connsiteX265" fmla="*/ 19266 w 155130"/>
                <a:gd name="connsiteY265" fmla="*/ 22903 h 97125"/>
                <a:gd name="connsiteX266" fmla="*/ 16686 w 155130"/>
                <a:gd name="connsiteY266" fmla="*/ 26973 h 97125"/>
                <a:gd name="connsiteX267" fmla="*/ 14384 w 155130"/>
                <a:gd name="connsiteY267" fmla="*/ 32078 h 97125"/>
                <a:gd name="connsiteX268" fmla="*/ 10650 w 155130"/>
                <a:gd name="connsiteY268" fmla="*/ 32546 h 97125"/>
                <a:gd name="connsiteX269" fmla="*/ 7670 w 155130"/>
                <a:gd name="connsiteY269" fmla="*/ 33989 h 97125"/>
                <a:gd name="connsiteX270" fmla="*/ 4980 w 155130"/>
                <a:gd name="connsiteY270" fmla="*/ 32493 h 97125"/>
                <a:gd name="connsiteX271" fmla="*/ 3246 w 155130"/>
                <a:gd name="connsiteY271" fmla="*/ 31174 h 97125"/>
                <a:gd name="connsiteX272" fmla="*/ 3203 w 155130"/>
                <a:gd name="connsiteY272" fmla="*/ 29241 h 97125"/>
                <a:gd name="connsiteX273" fmla="*/ 3596 w 155130"/>
                <a:gd name="connsiteY273" fmla="*/ 28074 h 97125"/>
                <a:gd name="connsiteX274" fmla="*/ 6757 w 155130"/>
                <a:gd name="connsiteY274" fmla="*/ 23905 h 97125"/>
                <a:gd name="connsiteX275" fmla="*/ 10992 w 155130"/>
                <a:gd name="connsiteY275" fmla="*/ 19893 h 97125"/>
                <a:gd name="connsiteX276" fmla="*/ 15258 w 155130"/>
                <a:gd name="connsiteY276" fmla="*/ 19932 h 97125"/>
                <a:gd name="connsiteX277" fmla="*/ 18370 w 155130"/>
                <a:gd name="connsiteY277" fmla="*/ 18649 h 97125"/>
                <a:gd name="connsiteX278" fmla="*/ 20229 w 155130"/>
                <a:gd name="connsiteY278" fmla="*/ 18495 h 97125"/>
                <a:gd name="connsiteX279" fmla="*/ 26034 w 155130"/>
                <a:gd name="connsiteY279" fmla="*/ 18777 h 97125"/>
                <a:gd name="connsiteX280" fmla="*/ 29014 w 155130"/>
                <a:gd name="connsiteY280" fmla="*/ 17897 h 97125"/>
                <a:gd name="connsiteX281" fmla="*/ 31683 w 155130"/>
                <a:gd name="connsiteY281" fmla="*/ 16054 h 97125"/>
                <a:gd name="connsiteX282" fmla="*/ 37450 w 155130"/>
                <a:gd name="connsiteY282" fmla="*/ 8241 h 97125"/>
                <a:gd name="connsiteX283" fmla="*/ 40705 w 155130"/>
                <a:gd name="connsiteY283" fmla="*/ 4976 h 97125"/>
                <a:gd name="connsiteX284" fmla="*/ 47267 w 155130"/>
                <a:gd name="connsiteY284" fmla="*/ 3825 h 97125"/>
                <a:gd name="connsiteX285" fmla="*/ 53330 w 155130"/>
                <a:gd name="connsiteY285" fmla="*/ 48 h 97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Lst>
              <a:rect l="l" t="t" r="r" b="b"/>
              <a:pathLst>
                <a:path w="155130" h="97125">
                  <a:moveTo>
                    <a:pt x="69366" y="87225"/>
                  </a:moveTo>
                  <a:lnTo>
                    <a:pt x="71642" y="89072"/>
                  </a:lnTo>
                  <a:lnTo>
                    <a:pt x="75555" y="90976"/>
                  </a:lnTo>
                  <a:lnTo>
                    <a:pt x="78202" y="90867"/>
                  </a:lnTo>
                  <a:lnTo>
                    <a:pt x="80003" y="91656"/>
                  </a:lnTo>
                  <a:lnTo>
                    <a:pt x="80433" y="92874"/>
                  </a:lnTo>
                  <a:lnTo>
                    <a:pt x="80586" y="95577"/>
                  </a:lnTo>
                  <a:lnTo>
                    <a:pt x="78695" y="96364"/>
                  </a:lnTo>
                  <a:lnTo>
                    <a:pt x="76607" y="96097"/>
                  </a:lnTo>
                  <a:lnTo>
                    <a:pt x="73765" y="97125"/>
                  </a:lnTo>
                  <a:lnTo>
                    <a:pt x="64436" y="92708"/>
                  </a:lnTo>
                  <a:lnTo>
                    <a:pt x="64572" y="89020"/>
                  </a:lnTo>
                  <a:lnTo>
                    <a:pt x="64946" y="87570"/>
                  </a:lnTo>
                  <a:close/>
                  <a:moveTo>
                    <a:pt x="45958" y="86889"/>
                  </a:moveTo>
                  <a:lnTo>
                    <a:pt x="47410" y="87316"/>
                  </a:lnTo>
                  <a:lnTo>
                    <a:pt x="49211" y="88633"/>
                  </a:lnTo>
                  <a:lnTo>
                    <a:pt x="50685" y="88913"/>
                  </a:lnTo>
                  <a:lnTo>
                    <a:pt x="52702" y="90027"/>
                  </a:lnTo>
                  <a:lnTo>
                    <a:pt x="52249" y="90425"/>
                  </a:lnTo>
                  <a:lnTo>
                    <a:pt x="50765" y="90744"/>
                  </a:lnTo>
                  <a:lnTo>
                    <a:pt x="49068" y="90076"/>
                  </a:lnTo>
                  <a:lnTo>
                    <a:pt x="46306" y="87558"/>
                  </a:lnTo>
                  <a:close/>
                  <a:moveTo>
                    <a:pt x="91822" y="83772"/>
                  </a:moveTo>
                  <a:lnTo>
                    <a:pt x="92618" y="84486"/>
                  </a:lnTo>
                  <a:lnTo>
                    <a:pt x="94987" y="84785"/>
                  </a:lnTo>
                  <a:lnTo>
                    <a:pt x="96145" y="85207"/>
                  </a:lnTo>
                  <a:lnTo>
                    <a:pt x="97112" y="85827"/>
                  </a:lnTo>
                  <a:lnTo>
                    <a:pt x="97907" y="86796"/>
                  </a:lnTo>
                  <a:lnTo>
                    <a:pt x="97062" y="87254"/>
                  </a:lnTo>
                  <a:lnTo>
                    <a:pt x="93668" y="86918"/>
                  </a:lnTo>
                  <a:lnTo>
                    <a:pt x="89841" y="89047"/>
                  </a:lnTo>
                  <a:lnTo>
                    <a:pt x="88390" y="88374"/>
                  </a:lnTo>
                  <a:lnTo>
                    <a:pt x="88939" y="87014"/>
                  </a:lnTo>
                  <a:lnTo>
                    <a:pt x="89338" y="86518"/>
                  </a:lnTo>
                  <a:lnTo>
                    <a:pt x="90625" y="85941"/>
                  </a:lnTo>
                  <a:lnTo>
                    <a:pt x="91485" y="85096"/>
                  </a:lnTo>
                  <a:close/>
                  <a:moveTo>
                    <a:pt x="36701" y="83621"/>
                  </a:moveTo>
                  <a:lnTo>
                    <a:pt x="37787" y="83953"/>
                  </a:lnTo>
                  <a:lnTo>
                    <a:pt x="41512" y="86160"/>
                  </a:lnTo>
                  <a:lnTo>
                    <a:pt x="42814" y="88573"/>
                  </a:lnTo>
                  <a:lnTo>
                    <a:pt x="42892" y="89234"/>
                  </a:lnTo>
                  <a:lnTo>
                    <a:pt x="40590" y="89661"/>
                  </a:lnTo>
                  <a:lnTo>
                    <a:pt x="39413" y="88919"/>
                  </a:lnTo>
                  <a:lnTo>
                    <a:pt x="37254" y="88632"/>
                  </a:lnTo>
                  <a:lnTo>
                    <a:pt x="36479" y="83902"/>
                  </a:lnTo>
                  <a:close/>
                  <a:moveTo>
                    <a:pt x="61992" y="80886"/>
                  </a:moveTo>
                  <a:lnTo>
                    <a:pt x="62568" y="80938"/>
                  </a:lnTo>
                  <a:lnTo>
                    <a:pt x="61899" y="83834"/>
                  </a:lnTo>
                  <a:lnTo>
                    <a:pt x="58459" y="91894"/>
                  </a:lnTo>
                  <a:lnTo>
                    <a:pt x="57770" y="93394"/>
                  </a:lnTo>
                  <a:lnTo>
                    <a:pt x="56790" y="93567"/>
                  </a:lnTo>
                  <a:lnTo>
                    <a:pt x="55457" y="91084"/>
                  </a:lnTo>
                  <a:lnTo>
                    <a:pt x="55285" y="90307"/>
                  </a:lnTo>
                  <a:lnTo>
                    <a:pt x="56850" y="88716"/>
                  </a:lnTo>
                  <a:lnTo>
                    <a:pt x="57863" y="86912"/>
                  </a:lnTo>
                  <a:lnTo>
                    <a:pt x="60482" y="84139"/>
                  </a:lnTo>
                  <a:close/>
                  <a:moveTo>
                    <a:pt x="146910" y="76604"/>
                  </a:moveTo>
                  <a:lnTo>
                    <a:pt x="155031" y="81297"/>
                  </a:lnTo>
                  <a:lnTo>
                    <a:pt x="155130" y="83063"/>
                  </a:lnTo>
                  <a:lnTo>
                    <a:pt x="154038" y="85072"/>
                  </a:lnTo>
                  <a:lnTo>
                    <a:pt x="153222" y="85592"/>
                  </a:lnTo>
                  <a:lnTo>
                    <a:pt x="149568" y="84731"/>
                  </a:lnTo>
                  <a:lnTo>
                    <a:pt x="145115" y="82599"/>
                  </a:lnTo>
                  <a:lnTo>
                    <a:pt x="145767" y="78415"/>
                  </a:lnTo>
                  <a:close/>
                  <a:moveTo>
                    <a:pt x="55309" y="66827"/>
                  </a:moveTo>
                  <a:lnTo>
                    <a:pt x="55803" y="66921"/>
                  </a:lnTo>
                  <a:lnTo>
                    <a:pt x="56725" y="68538"/>
                  </a:lnTo>
                  <a:lnTo>
                    <a:pt x="57859" y="71982"/>
                  </a:lnTo>
                  <a:lnTo>
                    <a:pt x="59653" y="75828"/>
                  </a:lnTo>
                  <a:lnTo>
                    <a:pt x="58904" y="77436"/>
                  </a:lnTo>
                  <a:lnTo>
                    <a:pt x="59413" y="79495"/>
                  </a:lnTo>
                  <a:lnTo>
                    <a:pt x="58902" y="81640"/>
                  </a:lnTo>
                  <a:lnTo>
                    <a:pt x="55332" y="84132"/>
                  </a:lnTo>
                  <a:lnTo>
                    <a:pt x="51329" y="84244"/>
                  </a:lnTo>
                  <a:lnTo>
                    <a:pt x="47168" y="83041"/>
                  </a:lnTo>
                  <a:lnTo>
                    <a:pt x="41290" y="80722"/>
                  </a:lnTo>
                  <a:lnTo>
                    <a:pt x="40817" y="79419"/>
                  </a:lnTo>
                  <a:lnTo>
                    <a:pt x="39992" y="78697"/>
                  </a:lnTo>
                  <a:lnTo>
                    <a:pt x="38420" y="74737"/>
                  </a:lnTo>
                  <a:lnTo>
                    <a:pt x="38457" y="69843"/>
                  </a:lnTo>
                  <a:lnTo>
                    <a:pt x="41411" y="69229"/>
                  </a:lnTo>
                  <a:lnTo>
                    <a:pt x="47865" y="66889"/>
                  </a:lnTo>
                  <a:lnTo>
                    <a:pt x="49357" y="67257"/>
                  </a:lnTo>
                  <a:lnTo>
                    <a:pt x="50914" y="68454"/>
                  </a:lnTo>
                  <a:lnTo>
                    <a:pt x="52706" y="68525"/>
                  </a:lnTo>
                  <a:close/>
                  <a:moveTo>
                    <a:pt x="99012" y="64738"/>
                  </a:moveTo>
                  <a:lnTo>
                    <a:pt x="99472" y="64765"/>
                  </a:lnTo>
                  <a:lnTo>
                    <a:pt x="100101" y="65775"/>
                  </a:lnTo>
                  <a:lnTo>
                    <a:pt x="100483" y="67333"/>
                  </a:lnTo>
                  <a:lnTo>
                    <a:pt x="98401" y="68650"/>
                  </a:lnTo>
                  <a:lnTo>
                    <a:pt x="97943" y="68581"/>
                  </a:lnTo>
                  <a:lnTo>
                    <a:pt x="97267" y="66773"/>
                  </a:lnTo>
                  <a:lnTo>
                    <a:pt x="98365" y="65672"/>
                  </a:lnTo>
                  <a:close/>
                  <a:moveTo>
                    <a:pt x="53637" y="55046"/>
                  </a:moveTo>
                  <a:lnTo>
                    <a:pt x="55609" y="57468"/>
                  </a:lnTo>
                  <a:lnTo>
                    <a:pt x="56170" y="58606"/>
                  </a:lnTo>
                  <a:lnTo>
                    <a:pt x="55410" y="59965"/>
                  </a:lnTo>
                  <a:lnTo>
                    <a:pt x="54967" y="61545"/>
                  </a:lnTo>
                  <a:lnTo>
                    <a:pt x="54592" y="62103"/>
                  </a:lnTo>
                  <a:lnTo>
                    <a:pt x="53190" y="61522"/>
                  </a:lnTo>
                  <a:lnTo>
                    <a:pt x="53043" y="59511"/>
                  </a:lnTo>
                  <a:lnTo>
                    <a:pt x="53575" y="57704"/>
                  </a:lnTo>
                  <a:lnTo>
                    <a:pt x="52950" y="56086"/>
                  </a:lnTo>
                  <a:close/>
                  <a:moveTo>
                    <a:pt x="92910" y="50986"/>
                  </a:moveTo>
                  <a:lnTo>
                    <a:pt x="95231" y="51493"/>
                  </a:lnTo>
                  <a:lnTo>
                    <a:pt x="97389" y="52194"/>
                  </a:lnTo>
                  <a:lnTo>
                    <a:pt x="98559" y="52797"/>
                  </a:lnTo>
                  <a:lnTo>
                    <a:pt x="99215" y="53766"/>
                  </a:lnTo>
                  <a:lnTo>
                    <a:pt x="97768" y="56072"/>
                  </a:lnTo>
                  <a:lnTo>
                    <a:pt x="97367" y="57334"/>
                  </a:lnTo>
                  <a:lnTo>
                    <a:pt x="98339" y="61483"/>
                  </a:lnTo>
                  <a:lnTo>
                    <a:pt x="98392" y="64591"/>
                  </a:lnTo>
                  <a:lnTo>
                    <a:pt x="97818" y="65495"/>
                  </a:lnTo>
                  <a:lnTo>
                    <a:pt x="96974" y="66090"/>
                  </a:lnTo>
                  <a:lnTo>
                    <a:pt x="94765" y="66721"/>
                  </a:lnTo>
                  <a:lnTo>
                    <a:pt x="92852" y="67602"/>
                  </a:lnTo>
                  <a:lnTo>
                    <a:pt x="91146" y="69149"/>
                  </a:lnTo>
                  <a:lnTo>
                    <a:pt x="90517" y="71359"/>
                  </a:lnTo>
                  <a:lnTo>
                    <a:pt x="91852" y="72974"/>
                  </a:lnTo>
                  <a:lnTo>
                    <a:pt x="94279" y="73859"/>
                  </a:lnTo>
                  <a:lnTo>
                    <a:pt x="94897" y="76930"/>
                  </a:lnTo>
                  <a:lnTo>
                    <a:pt x="92893" y="78444"/>
                  </a:lnTo>
                  <a:lnTo>
                    <a:pt x="87751" y="79954"/>
                  </a:lnTo>
                  <a:lnTo>
                    <a:pt x="87211" y="83594"/>
                  </a:lnTo>
                  <a:lnTo>
                    <a:pt x="87378" y="86459"/>
                  </a:lnTo>
                  <a:lnTo>
                    <a:pt x="87285" y="88539"/>
                  </a:lnTo>
                  <a:lnTo>
                    <a:pt x="86877" y="91414"/>
                  </a:lnTo>
                  <a:lnTo>
                    <a:pt x="82717" y="92723"/>
                  </a:lnTo>
                  <a:lnTo>
                    <a:pt x="80034" y="88345"/>
                  </a:lnTo>
                  <a:lnTo>
                    <a:pt x="80010" y="86590"/>
                  </a:lnTo>
                  <a:lnTo>
                    <a:pt x="79209" y="84540"/>
                  </a:lnTo>
                  <a:lnTo>
                    <a:pt x="79058" y="82791"/>
                  </a:lnTo>
                  <a:lnTo>
                    <a:pt x="78107" y="79991"/>
                  </a:lnTo>
                  <a:lnTo>
                    <a:pt x="74173" y="79233"/>
                  </a:lnTo>
                  <a:lnTo>
                    <a:pt x="72646" y="79133"/>
                  </a:lnTo>
                  <a:lnTo>
                    <a:pt x="70510" y="79654"/>
                  </a:lnTo>
                  <a:lnTo>
                    <a:pt x="69981" y="79451"/>
                  </a:lnTo>
                  <a:lnTo>
                    <a:pt x="67425" y="75620"/>
                  </a:lnTo>
                  <a:lnTo>
                    <a:pt x="67846" y="71386"/>
                  </a:lnTo>
                  <a:lnTo>
                    <a:pt x="66481" y="69246"/>
                  </a:lnTo>
                  <a:lnTo>
                    <a:pt x="66293" y="68277"/>
                  </a:lnTo>
                  <a:lnTo>
                    <a:pt x="66326" y="67203"/>
                  </a:lnTo>
                  <a:lnTo>
                    <a:pt x="65205" y="66317"/>
                  </a:lnTo>
                  <a:lnTo>
                    <a:pt x="63845" y="65848"/>
                  </a:lnTo>
                  <a:lnTo>
                    <a:pt x="63184" y="63455"/>
                  </a:lnTo>
                  <a:lnTo>
                    <a:pt x="64747" y="62875"/>
                  </a:lnTo>
                  <a:lnTo>
                    <a:pt x="68612" y="63155"/>
                  </a:lnTo>
                  <a:lnTo>
                    <a:pt x="69742" y="62992"/>
                  </a:lnTo>
                  <a:lnTo>
                    <a:pt x="70776" y="62493"/>
                  </a:lnTo>
                  <a:lnTo>
                    <a:pt x="73903" y="58553"/>
                  </a:lnTo>
                  <a:lnTo>
                    <a:pt x="73812" y="57684"/>
                  </a:lnTo>
                  <a:lnTo>
                    <a:pt x="74147" y="56556"/>
                  </a:lnTo>
                  <a:lnTo>
                    <a:pt x="77531" y="56138"/>
                  </a:lnTo>
                  <a:lnTo>
                    <a:pt x="79038" y="57662"/>
                  </a:lnTo>
                  <a:lnTo>
                    <a:pt x="78736" y="60102"/>
                  </a:lnTo>
                  <a:lnTo>
                    <a:pt x="78928" y="63224"/>
                  </a:lnTo>
                  <a:lnTo>
                    <a:pt x="80977" y="64072"/>
                  </a:lnTo>
                  <a:lnTo>
                    <a:pt x="81776" y="64197"/>
                  </a:lnTo>
                  <a:lnTo>
                    <a:pt x="82629" y="61892"/>
                  </a:lnTo>
                  <a:lnTo>
                    <a:pt x="83227" y="60771"/>
                  </a:lnTo>
                  <a:lnTo>
                    <a:pt x="84039" y="60146"/>
                  </a:lnTo>
                  <a:lnTo>
                    <a:pt x="84315" y="58036"/>
                  </a:lnTo>
                  <a:lnTo>
                    <a:pt x="83834" y="56747"/>
                  </a:lnTo>
                  <a:lnTo>
                    <a:pt x="82808" y="55786"/>
                  </a:lnTo>
                  <a:lnTo>
                    <a:pt x="86639" y="53169"/>
                  </a:lnTo>
                  <a:lnTo>
                    <a:pt x="90604" y="51094"/>
                  </a:lnTo>
                  <a:close/>
                  <a:moveTo>
                    <a:pt x="65546" y="12961"/>
                  </a:moveTo>
                  <a:lnTo>
                    <a:pt x="67509" y="13184"/>
                  </a:lnTo>
                  <a:lnTo>
                    <a:pt x="65350" y="14644"/>
                  </a:lnTo>
                  <a:lnTo>
                    <a:pt x="64803" y="15417"/>
                  </a:lnTo>
                  <a:lnTo>
                    <a:pt x="63903" y="16160"/>
                  </a:lnTo>
                  <a:lnTo>
                    <a:pt x="60860" y="15109"/>
                  </a:lnTo>
                  <a:lnTo>
                    <a:pt x="62204" y="13639"/>
                  </a:lnTo>
                  <a:close/>
                  <a:moveTo>
                    <a:pt x="55026" y="0"/>
                  </a:moveTo>
                  <a:lnTo>
                    <a:pt x="52173" y="2816"/>
                  </a:lnTo>
                  <a:lnTo>
                    <a:pt x="51715" y="3905"/>
                  </a:lnTo>
                  <a:lnTo>
                    <a:pt x="51370" y="5573"/>
                  </a:lnTo>
                  <a:lnTo>
                    <a:pt x="53415" y="9192"/>
                  </a:lnTo>
                  <a:lnTo>
                    <a:pt x="52983" y="11391"/>
                  </a:lnTo>
                  <a:lnTo>
                    <a:pt x="53127" y="15713"/>
                  </a:lnTo>
                  <a:lnTo>
                    <a:pt x="51199" y="17962"/>
                  </a:lnTo>
                  <a:lnTo>
                    <a:pt x="49023" y="22738"/>
                  </a:lnTo>
                  <a:lnTo>
                    <a:pt x="48085" y="23440"/>
                  </a:lnTo>
                  <a:lnTo>
                    <a:pt x="47885" y="29001"/>
                  </a:lnTo>
                  <a:lnTo>
                    <a:pt x="48098" y="30326"/>
                  </a:lnTo>
                  <a:lnTo>
                    <a:pt x="47789" y="35374"/>
                  </a:lnTo>
                  <a:lnTo>
                    <a:pt x="50020" y="37437"/>
                  </a:lnTo>
                  <a:lnTo>
                    <a:pt x="52378" y="38515"/>
                  </a:lnTo>
                  <a:lnTo>
                    <a:pt x="60243" y="38477"/>
                  </a:lnTo>
                  <a:lnTo>
                    <a:pt x="61059" y="39383"/>
                  </a:lnTo>
                  <a:lnTo>
                    <a:pt x="62018" y="40939"/>
                  </a:lnTo>
                  <a:lnTo>
                    <a:pt x="61316" y="43578"/>
                  </a:lnTo>
                  <a:lnTo>
                    <a:pt x="60476" y="45567"/>
                  </a:lnTo>
                  <a:lnTo>
                    <a:pt x="58198" y="47241"/>
                  </a:lnTo>
                  <a:lnTo>
                    <a:pt x="55274" y="48488"/>
                  </a:lnTo>
                  <a:lnTo>
                    <a:pt x="53456" y="48543"/>
                  </a:lnTo>
                  <a:lnTo>
                    <a:pt x="50979" y="46172"/>
                  </a:lnTo>
                  <a:lnTo>
                    <a:pt x="49802" y="46941"/>
                  </a:lnTo>
                  <a:lnTo>
                    <a:pt x="48586" y="48150"/>
                  </a:lnTo>
                  <a:lnTo>
                    <a:pt x="46550" y="54627"/>
                  </a:lnTo>
                  <a:lnTo>
                    <a:pt x="45585" y="58992"/>
                  </a:lnTo>
                  <a:lnTo>
                    <a:pt x="45062" y="59346"/>
                  </a:lnTo>
                  <a:lnTo>
                    <a:pt x="43911" y="58703"/>
                  </a:lnTo>
                  <a:lnTo>
                    <a:pt x="41923" y="58653"/>
                  </a:lnTo>
                  <a:lnTo>
                    <a:pt x="39409" y="59687"/>
                  </a:lnTo>
                  <a:lnTo>
                    <a:pt x="40698" y="60612"/>
                  </a:lnTo>
                  <a:lnTo>
                    <a:pt x="42061" y="62217"/>
                  </a:lnTo>
                  <a:lnTo>
                    <a:pt x="41516" y="63021"/>
                  </a:lnTo>
                  <a:lnTo>
                    <a:pt x="39305" y="63889"/>
                  </a:lnTo>
                  <a:lnTo>
                    <a:pt x="37345" y="65645"/>
                  </a:lnTo>
                  <a:lnTo>
                    <a:pt x="36524" y="66973"/>
                  </a:lnTo>
                  <a:lnTo>
                    <a:pt x="34051" y="68543"/>
                  </a:lnTo>
                  <a:lnTo>
                    <a:pt x="32497" y="70532"/>
                  </a:lnTo>
                  <a:lnTo>
                    <a:pt x="33259" y="72995"/>
                  </a:lnTo>
                  <a:lnTo>
                    <a:pt x="33583" y="75156"/>
                  </a:lnTo>
                  <a:lnTo>
                    <a:pt x="34263" y="77540"/>
                  </a:lnTo>
                  <a:lnTo>
                    <a:pt x="33650" y="79442"/>
                  </a:lnTo>
                  <a:lnTo>
                    <a:pt x="30588" y="82168"/>
                  </a:lnTo>
                  <a:lnTo>
                    <a:pt x="29459" y="84528"/>
                  </a:lnTo>
                  <a:lnTo>
                    <a:pt x="32082" y="84498"/>
                  </a:lnTo>
                  <a:lnTo>
                    <a:pt x="33697" y="85043"/>
                  </a:lnTo>
                  <a:lnTo>
                    <a:pt x="34643" y="85740"/>
                  </a:lnTo>
                  <a:lnTo>
                    <a:pt x="35619" y="86727"/>
                  </a:lnTo>
                  <a:lnTo>
                    <a:pt x="35021" y="87946"/>
                  </a:lnTo>
                  <a:lnTo>
                    <a:pt x="35783" y="91101"/>
                  </a:lnTo>
                  <a:lnTo>
                    <a:pt x="35457" y="91101"/>
                  </a:lnTo>
                  <a:lnTo>
                    <a:pt x="34047" y="90830"/>
                  </a:lnTo>
                  <a:lnTo>
                    <a:pt x="33043" y="90184"/>
                  </a:lnTo>
                  <a:lnTo>
                    <a:pt x="30454" y="90644"/>
                  </a:lnTo>
                  <a:lnTo>
                    <a:pt x="26988" y="91691"/>
                  </a:lnTo>
                  <a:lnTo>
                    <a:pt x="25064" y="91638"/>
                  </a:lnTo>
                  <a:lnTo>
                    <a:pt x="23535" y="90514"/>
                  </a:lnTo>
                  <a:lnTo>
                    <a:pt x="17280" y="88911"/>
                  </a:lnTo>
                  <a:lnTo>
                    <a:pt x="16269" y="88781"/>
                  </a:lnTo>
                  <a:lnTo>
                    <a:pt x="12145" y="88714"/>
                  </a:lnTo>
                  <a:lnTo>
                    <a:pt x="12136" y="88711"/>
                  </a:lnTo>
                  <a:lnTo>
                    <a:pt x="11939" y="86176"/>
                  </a:lnTo>
                  <a:lnTo>
                    <a:pt x="11428" y="84343"/>
                  </a:lnTo>
                  <a:lnTo>
                    <a:pt x="9983" y="81613"/>
                  </a:lnTo>
                  <a:lnTo>
                    <a:pt x="12125" y="80954"/>
                  </a:lnTo>
                  <a:lnTo>
                    <a:pt x="11711" y="75622"/>
                  </a:lnTo>
                  <a:lnTo>
                    <a:pt x="10933" y="72852"/>
                  </a:lnTo>
                  <a:lnTo>
                    <a:pt x="4949" y="70003"/>
                  </a:lnTo>
                  <a:lnTo>
                    <a:pt x="236" y="67231"/>
                  </a:lnTo>
                  <a:lnTo>
                    <a:pt x="1324" y="57872"/>
                  </a:lnTo>
                  <a:lnTo>
                    <a:pt x="1788" y="55344"/>
                  </a:lnTo>
                  <a:lnTo>
                    <a:pt x="0" y="50431"/>
                  </a:lnTo>
                  <a:lnTo>
                    <a:pt x="186" y="44763"/>
                  </a:lnTo>
                  <a:lnTo>
                    <a:pt x="939" y="35802"/>
                  </a:lnTo>
                  <a:lnTo>
                    <a:pt x="2438" y="35451"/>
                  </a:lnTo>
                  <a:lnTo>
                    <a:pt x="3537" y="35494"/>
                  </a:lnTo>
                  <a:lnTo>
                    <a:pt x="7776" y="37105"/>
                  </a:lnTo>
                  <a:lnTo>
                    <a:pt x="9541" y="37266"/>
                  </a:lnTo>
                  <a:lnTo>
                    <a:pt x="10750" y="38703"/>
                  </a:lnTo>
                  <a:lnTo>
                    <a:pt x="12166" y="39295"/>
                  </a:lnTo>
                  <a:lnTo>
                    <a:pt x="13192" y="37768"/>
                  </a:lnTo>
                  <a:lnTo>
                    <a:pt x="13591" y="35156"/>
                  </a:lnTo>
                  <a:lnTo>
                    <a:pt x="16951" y="31770"/>
                  </a:lnTo>
                  <a:lnTo>
                    <a:pt x="19305" y="30519"/>
                  </a:lnTo>
                  <a:lnTo>
                    <a:pt x="20910" y="29918"/>
                  </a:lnTo>
                  <a:lnTo>
                    <a:pt x="22529" y="31286"/>
                  </a:lnTo>
                  <a:lnTo>
                    <a:pt x="23768" y="32821"/>
                  </a:lnTo>
                  <a:lnTo>
                    <a:pt x="24062" y="29460"/>
                  </a:lnTo>
                  <a:lnTo>
                    <a:pt x="25062" y="23042"/>
                  </a:lnTo>
                  <a:lnTo>
                    <a:pt x="21868" y="22033"/>
                  </a:lnTo>
                  <a:lnTo>
                    <a:pt x="19266" y="22903"/>
                  </a:lnTo>
                  <a:lnTo>
                    <a:pt x="16686" y="26973"/>
                  </a:lnTo>
                  <a:lnTo>
                    <a:pt x="14384" y="32078"/>
                  </a:lnTo>
                  <a:lnTo>
                    <a:pt x="10650" y="32546"/>
                  </a:lnTo>
                  <a:lnTo>
                    <a:pt x="7670" y="33989"/>
                  </a:lnTo>
                  <a:lnTo>
                    <a:pt x="4980" y="32493"/>
                  </a:lnTo>
                  <a:lnTo>
                    <a:pt x="3246" y="31174"/>
                  </a:lnTo>
                  <a:lnTo>
                    <a:pt x="3203" y="29241"/>
                  </a:lnTo>
                  <a:lnTo>
                    <a:pt x="3596" y="28074"/>
                  </a:lnTo>
                  <a:lnTo>
                    <a:pt x="6757" y="23905"/>
                  </a:lnTo>
                  <a:lnTo>
                    <a:pt x="10992" y="19893"/>
                  </a:lnTo>
                  <a:lnTo>
                    <a:pt x="15258" y="19932"/>
                  </a:lnTo>
                  <a:lnTo>
                    <a:pt x="18370" y="18649"/>
                  </a:lnTo>
                  <a:lnTo>
                    <a:pt x="20229" y="18495"/>
                  </a:lnTo>
                  <a:lnTo>
                    <a:pt x="26034" y="18777"/>
                  </a:lnTo>
                  <a:lnTo>
                    <a:pt x="29014" y="17897"/>
                  </a:lnTo>
                  <a:lnTo>
                    <a:pt x="31683" y="16054"/>
                  </a:lnTo>
                  <a:lnTo>
                    <a:pt x="37450" y="8241"/>
                  </a:lnTo>
                  <a:lnTo>
                    <a:pt x="40705" y="4976"/>
                  </a:lnTo>
                  <a:lnTo>
                    <a:pt x="47267" y="3825"/>
                  </a:lnTo>
                  <a:lnTo>
                    <a:pt x="53330" y="48"/>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165" name="ee4p_DK_2_15912"/>
            <p:cNvSpPr>
              <a:spLocks noChangeAspect="1"/>
            </p:cNvSpPr>
            <p:nvPr>
              <p:custDataLst>
                <p:tags r:id="rId12"/>
              </p:custDataLst>
            </p:nvPr>
          </p:nvSpPr>
          <p:spPr>
            <a:xfrm>
              <a:off x="3121066" y="2995743"/>
              <a:ext cx="89108" cy="127081"/>
            </a:xfrm>
            <a:custGeom>
              <a:avLst/>
              <a:gdLst>
                <a:gd name="connsiteX0" fmla="*/ 10785 w 22478"/>
                <a:gd name="connsiteY0" fmla="*/ 24608 h 32057"/>
                <a:gd name="connsiteX1" fmla="*/ 11425 w 22478"/>
                <a:gd name="connsiteY1" fmla="*/ 24727 h 32057"/>
                <a:gd name="connsiteX2" fmla="*/ 11961 w 22478"/>
                <a:gd name="connsiteY2" fmla="*/ 25678 h 32057"/>
                <a:gd name="connsiteX3" fmla="*/ 14429 w 22478"/>
                <a:gd name="connsiteY3" fmla="*/ 26302 h 32057"/>
                <a:gd name="connsiteX4" fmla="*/ 15079 w 22478"/>
                <a:gd name="connsiteY4" fmla="*/ 26771 h 32057"/>
                <a:gd name="connsiteX5" fmla="*/ 15070 w 22478"/>
                <a:gd name="connsiteY5" fmla="*/ 27927 h 32057"/>
                <a:gd name="connsiteX6" fmla="*/ 15900 w 22478"/>
                <a:gd name="connsiteY6" fmla="*/ 29296 h 32057"/>
                <a:gd name="connsiteX7" fmla="*/ 15990 w 22478"/>
                <a:gd name="connsiteY7" fmla="*/ 31032 h 32057"/>
                <a:gd name="connsiteX8" fmla="*/ 16427 w 22478"/>
                <a:gd name="connsiteY8" fmla="*/ 32057 h 32057"/>
                <a:gd name="connsiteX9" fmla="*/ 15911 w 22478"/>
                <a:gd name="connsiteY9" fmla="*/ 31943 h 32057"/>
                <a:gd name="connsiteX10" fmla="*/ 14419 w 22478"/>
                <a:gd name="connsiteY10" fmla="*/ 30774 h 32057"/>
                <a:gd name="connsiteX11" fmla="*/ 11818 w 22478"/>
                <a:gd name="connsiteY11" fmla="*/ 27982 h 32057"/>
                <a:gd name="connsiteX12" fmla="*/ 10909 w 22478"/>
                <a:gd name="connsiteY12" fmla="*/ 25673 h 32057"/>
                <a:gd name="connsiteX13" fmla="*/ 12842 w 22478"/>
                <a:gd name="connsiteY13" fmla="*/ 15452 h 32057"/>
                <a:gd name="connsiteX14" fmla="*/ 13971 w 22478"/>
                <a:gd name="connsiteY14" fmla="*/ 15736 h 32057"/>
                <a:gd name="connsiteX15" fmla="*/ 16816 w 22478"/>
                <a:gd name="connsiteY15" fmla="*/ 16880 h 32057"/>
                <a:gd name="connsiteX16" fmla="*/ 17618 w 22478"/>
                <a:gd name="connsiteY16" fmla="*/ 18073 h 32057"/>
                <a:gd name="connsiteX17" fmla="*/ 17676 w 22478"/>
                <a:gd name="connsiteY17" fmla="*/ 18779 h 32057"/>
                <a:gd name="connsiteX18" fmla="*/ 17243 w 22478"/>
                <a:gd name="connsiteY18" fmla="*/ 20059 h 32057"/>
                <a:gd name="connsiteX19" fmla="*/ 16637 w 22478"/>
                <a:gd name="connsiteY19" fmla="*/ 20048 h 32057"/>
                <a:gd name="connsiteX20" fmla="*/ 14557 w 22478"/>
                <a:gd name="connsiteY20" fmla="*/ 18460 h 32057"/>
                <a:gd name="connsiteX21" fmla="*/ 12901 w 22478"/>
                <a:gd name="connsiteY21" fmla="*/ 17595 h 32057"/>
                <a:gd name="connsiteX22" fmla="*/ 12352 w 22478"/>
                <a:gd name="connsiteY22" fmla="*/ 16864 h 32057"/>
                <a:gd name="connsiteX23" fmla="*/ 11892 w 22478"/>
                <a:gd name="connsiteY23" fmla="*/ 15608 h 32057"/>
                <a:gd name="connsiteX24" fmla="*/ 4141 w 22478"/>
                <a:gd name="connsiteY24" fmla="*/ 7004 h 32057"/>
                <a:gd name="connsiteX25" fmla="*/ 5212 w 22478"/>
                <a:gd name="connsiteY25" fmla="*/ 7411 h 32057"/>
                <a:gd name="connsiteX26" fmla="*/ 7197 w 22478"/>
                <a:gd name="connsiteY26" fmla="*/ 8737 h 32057"/>
                <a:gd name="connsiteX27" fmla="*/ 7903 w 22478"/>
                <a:gd name="connsiteY27" fmla="*/ 9669 h 32057"/>
                <a:gd name="connsiteX28" fmla="*/ 6762 w 22478"/>
                <a:gd name="connsiteY28" fmla="*/ 10571 h 32057"/>
                <a:gd name="connsiteX29" fmla="*/ 5377 w 22478"/>
                <a:gd name="connsiteY29" fmla="*/ 10803 h 32057"/>
                <a:gd name="connsiteX30" fmla="*/ 3707 w 22478"/>
                <a:gd name="connsiteY30" fmla="*/ 10595 h 32057"/>
                <a:gd name="connsiteX31" fmla="*/ 962 w 22478"/>
                <a:gd name="connsiteY31" fmla="*/ 9616 h 32057"/>
                <a:gd name="connsiteX32" fmla="*/ 0 w 22478"/>
                <a:gd name="connsiteY32" fmla="*/ 7378 h 32057"/>
                <a:gd name="connsiteX33" fmla="*/ 1898 w 22478"/>
                <a:gd name="connsiteY33" fmla="*/ 7433 h 32057"/>
                <a:gd name="connsiteX34" fmla="*/ 10259 w 22478"/>
                <a:gd name="connsiteY34" fmla="*/ 1351 h 32057"/>
                <a:gd name="connsiteX35" fmla="*/ 13686 w 22478"/>
                <a:gd name="connsiteY35" fmla="*/ 3076 h 32057"/>
                <a:gd name="connsiteX36" fmla="*/ 17502 w 22478"/>
                <a:gd name="connsiteY36" fmla="*/ 4380 h 32057"/>
                <a:gd name="connsiteX37" fmla="*/ 16955 w 22478"/>
                <a:gd name="connsiteY37" fmla="*/ 8974 h 32057"/>
                <a:gd name="connsiteX38" fmla="*/ 16057 w 22478"/>
                <a:gd name="connsiteY38" fmla="*/ 8948 h 32057"/>
                <a:gd name="connsiteX39" fmla="*/ 14454 w 22478"/>
                <a:gd name="connsiteY39" fmla="*/ 7679 h 32057"/>
                <a:gd name="connsiteX40" fmla="*/ 13248 w 22478"/>
                <a:gd name="connsiteY40" fmla="*/ 7418 h 32057"/>
                <a:gd name="connsiteX41" fmla="*/ 12871 w 22478"/>
                <a:gd name="connsiteY41" fmla="*/ 8096 h 32057"/>
                <a:gd name="connsiteX42" fmla="*/ 12933 w 22478"/>
                <a:gd name="connsiteY42" fmla="*/ 8912 h 32057"/>
                <a:gd name="connsiteX43" fmla="*/ 13557 w 22478"/>
                <a:gd name="connsiteY43" fmla="*/ 9424 h 32057"/>
                <a:gd name="connsiteX44" fmla="*/ 15479 w 22478"/>
                <a:gd name="connsiteY44" fmla="*/ 12498 h 32057"/>
                <a:gd name="connsiteX45" fmla="*/ 15659 w 22478"/>
                <a:gd name="connsiteY45" fmla="*/ 13392 h 32057"/>
                <a:gd name="connsiteX46" fmla="*/ 15421 w 22478"/>
                <a:gd name="connsiteY46" fmla="*/ 13825 h 32057"/>
                <a:gd name="connsiteX47" fmla="*/ 13552 w 22478"/>
                <a:gd name="connsiteY47" fmla="*/ 12939 h 32057"/>
                <a:gd name="connsiteX48" fmla="*/ 9044 w 22478"/>
                <a:gd name="connsiteY48" fmla="*/ 8960 h 32057"/>
                <a:gd name="connsiteX49" fmla="*/ 5537 w 22478"/>
                <a:gd name="connsiteY49" fmla="*/ 2403 h 32057"/>
                <a:gd name="connsiteX50" fmla="*/ 19193 w 22478"/>
                <a:gd name="connsiteY50" fmla="*/ 0 h 32057"/>
                <a:gd name="connsiteX51" fmla="*/ 20996 w 22478"/>
                <a:gd name="connsiteY51" fmla="*/ 2187 h 32057"/>
                <a:gd name="connsiteX52" fmla="*/ 22478 w 22478"/>
                <a:gd name="connsiteY52" fmla="*/ 3327 h 32057"/>
                <a:gd name="connsiteX53" fmla="*/ 21420 w 22478"/>
                <a:gd name="connsiteY53" fmla="*/ 5796 h 32057"/>
                <a:gd name="connsiteX54" fmla="*/ 19854 w 22478"/>
                <a:gd name="connsiteY54" fmla="*/ 5408 h 32057"/>
                <a:gd name="connsiteX55" fmla="*/ 19424 w 22478"/>
                <a:gd name="connsiteY55" fmla="*/ 5143 h 32057"/>
                <a:gd name="connsiteX56" fmla="*/ 19085 w 22478"/>
                <a:gd name="connsiteY56" fmla="*/ 4496 h 32057"/>
                <a:gd name="connsiteX57" fmla="*/ 19249 w 22478"/>
                <a:gd name="connsiteY57" fmla="*/ 2659 h 3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2478" h="32057">
                  <a:moveTo>
                    <a:pt x="10785" y="24608"/>
                  </a:moveTo>
                  <a:lnTo>
                    <a:pt x="11425" y="24727"/>
                  </a:lnTo>
                  <a:lnTo>
                    <a:pt x="11961" y="25678"/>
                  </a:lnTo>
                  <a:lnTo>
                    <a:pt x="14429" y="26302"/>
                  </a:lnTo>
                  <a:lnTo>
                    <a:pt x="15079" y="26771"/>
                  </a:lnTo>
                  <a:lnTo>
                    <a:pt x="15070" y="27927"/>
                  </a:lnTo>
                  <a:lnTo>
                    <a:pt x="15900" y="29296"/>
                  </a:lnTo>
                  <a:lnTo>
                    <a:pt x="15990" y="31032"/>
                  </a:lnTo>
                  <a:lnTo>
                    <a:pt x="16427" y="32057"/>
                  </a:lnTo>
                  <a:lnTo>
                    <a:pt x="15911" y="31943"/>
                  </a:lnTo>
                  <a:lnTo>
                    <a:pt x="14419" y="30774"/>
                  </a:lnTo>
                  <a:lnTo>
                    <a:pt x="11818" y="27982"/>
                  </a:lnTo>
                  <a:lnTo>
                    <a:pt x="10909" y="25673"/>
                  </a:lnTo>
                  <a:close/>
                  <a:moveTo>
                    <a:pt x="12842" y="15452"/>
                  </a:moveTo>
                  <a:lnTo>
                    <a:pt x="13971" y="15736"/>
                  </a:lnTo>
                  <a:lnTo>
                    <a:pt x="16816" y="16880"/>
                  </a:lnTo>
                  <a:lnTo>
                    <a:pt x="17618" y="18073"/>
                  </a:lnTo>
                  <a:lnTo>
                    <a:pt x="17676" y="18779"/>
                  </a:lnTo>
                  <a:lnTo>
                    <a:pt x="17243" y="20059"/>
                  </a:lnTo>
                  <a:lnTo>
                    <a:pt x="16637" y="20048"/>
                  </a:lnTo>
                  <a:lnTo>
                    <a:pt x="14557" y="18460"/>
                  </a:lnTo>
                  <a:lnTo>
                    <a:pt x="12901" y="17595"/>
                  </a:lnTo>
                  <a:lnTo>
                    <a:pt x="12352" y="16864"/>
                  </a:lnTo>
                  <a:lnTo>
                    <a:pt x="11892" y="15608"/>
                  </a:lnTo>
                  <a:close/>
                  <a:moveTo>
                    <a:pt x="4141" y="7004"/>
                  </a:moveTo>
                  <a:lnTo>
                    <a:pt x="5212" y="7411"/>
                  </a:lnTo>
                  <a:lnTo>
                    <a:pt x="7197" y="8737"/>
                  </a:lnTo>
                  <a:lnTo>
                    <a:pt x="7903" y="9669"/>
                  </a:lnTo>
                  <a:lnTo>
                    <a:pt x="6762" y="10571"/>
                  </a:lnTo>
                  <a:lnTo>
                    <a:pt x="5377" y="10803"/>
                  </a:lnTo>
                  <a:lnTo>
                    <a:pt x="3707" y="10595"/>
                  </a:lnTo>
                  <a:lnTo>
                    <a:pt x="962" y="9616"/>
                  </a:lnTo>
                  <a:lnTo>
                    <a:pt x="0" y="7378"/>
                  </a:lnTo>
                  <a:lnTo>
                    <a:pt x="1898" y="7433"/>
                  </a:lnTo>
                  <a:close/>
                  <a:moveTo>
                    <a:pt x="10259" y="1351"/>
                  </a:moveTo>
                  <a:lnTo>
                    <a:pt x="13686" y="3076"/>
                  </a:lnTo>
                  <a:lnTo>
                    <a:pt x="17502" y="4380"/>
                  </a:lnTo>
                  <a:lnTo>
                    <a:pt x="16955" y="8974"/>
                  </a:lnTo>
                  <a:lnTo>
                    <a:pt x="16057" y="8948"/>
                  </a:lnTo>
                  <a:lnTo>
                    <a:pt x="14454" y="7679"/>
                  </a:lnTo>
                  <a:lnTo>
                    <a:pt x="13248" y="7418"/>
                  </a:lnTo>
                  <a:lnTo>
                    <a:pt x="12871" y="8096"/>
                  </a:lnTo>
                  <a:lnTo>
                    <a:pt x="12933" y="8912"/>
                  </a:lnTo>
                  <a:lnTo>
                    <a:pt x="13557" y="9424"/>
                  </a:lnTo>
                  <a:lnTo>
                    <a:pt x="15479" y="12498"/>
                  </a:lnTo>
                  <a:lnTo>
                    <a:pt x="15659" y="13392"/>
                  </a:lnTo>
                  <a:lnTo>
                    <a:pt x="15421" y="13825"/>
                  </a:lnTo>
                  <a:lnTo>
                    <a:pt x="13552" y="12939"/>
                  </a:lnTo>
                  <a:lnTo>
                    <a:pt x="9044" y="8960"/>
                  </a:lnTo>
                  <a:lnTo>
                    <a:pt x="5537" y="2403"/>
                  </a:lnTo>
                  <a:close/>
                  <a:moveTo>
                    <a:pt x="19193" y="0"/>
                  </a:moveTo>
                  <a:lnTo>
                    <a:pt x="20996" y="2187"/>
                  </a:lnTo>
                  <a:lnTo>
                    <a:pt x="22478" y="3327"/>
                  </a:lnTo>
                  <a:lnTo>
                    <a:pt x="21420" y="5796"/>
                  </a:lnTo>
                  <a:lnTo>
                    <a:pt x="19854" y="5408"/>
                  </a:lnTo>
                  <a:lnTo>
                    <a:pt x="19424" y="5143"/>
                  </a:lnTo>
                  <a:lnTo>
                    <a:pt x="19085" y="4496"/>
                  </a:lnTo>
                  <a:lnTo>
                    <a:pt x="19249" y="2659"/>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166" name="ee4p_ES_1_15912"/>
            <p:cNvSpPr>
              <a:spLocks noChangeAspect="1"/>
            </p:cNvSpPr>
            <p:nvPr>
              <p:custDataLst>
                <p:tags r:id="rId13"/>
              </p:custDataLst>
            </p:nvPr>
          </p:nvSpPr>
          <p:spPr>
            <a:xfrm>
              <a:off x="3878940" y="5609161"/>
              <a:ext cx="271629" cy="145594"/>
            </a:xfrm>
            <a:custGeom>
              <a:avLst/>
              <a:gdLst>
                <a:gd name="connsiteX0" fmla="*/ 4710 w 68520"/>
                <a:gd name="connsiteY0" fmla="*/ 33907 h 36727"/>
                <a:gd name="connsiteX1" fmla="*/ 6049 w 68520"/>
                <a:gd name="connsiteY1" fmla="*/ 35359 h 36727"/>
                <a:gd name="connsiteX2" fmla="*/ 8167 w 68520"/>
                <a:gd name="connsiteY2" fmla="*/ 35628 h 36727"/>
                <a:gd name="connsiteX3" fmla="*/ 8195 w 68520"/>
                <a:gd name="connsiteY3" fmla="*/ 36386 h 36727"/>
                <a:gd name="connsiteX4" fmla="*/ 7692 w 68520"/>
                <a:gd name="connsiteY4" fmla="*/ 36727 h 36727"/>
                <a:gd name="connsiteX5" fmla="*/ 6228 w 68520"/>
                <a:gd name="connsiteY5" fmla="*/ 36414 h 36727"/>
                <a:gd name="connsiteX6" fmla="*/ 4034 w 68520"/>
                <a:gd name="connsiteY6" fmla="*/ 36414 h 36727"/>
                <a:gd name="connsiteX7" fmla="*/ 3950 w 68520"/>
                <a:gd name="connsiteY7" fmla="*/ 35372 h 36727"/>
                <a:gd name="connsiteX8" fmla="*/ 4287 w 68520"/>
                <a:gd name="connsiteY8" fmla="*/ 34644 h 36727"/>
                <a:gd name="connsiteX9" fmla="*/ 7543 w 68520"/>
                <a:gd name="connsiteY9" fmla="*/ 24790 h 36727"/>
                <a:gd name="connsiteX10" fmla="*/ 8621 w 68520"/>
                <a:gd name="connsiteY10" fmla="*/ 25661 h 36727"/>
                <a:gd name="connsiteX11" fmla="*/ 8852 w 68520"/>
                <a:gd name="connsiteY11" fmla="*/ 26917 h 36727"/>
                <a:gd name="connsiteX12" fmla="*/ 5997 w 68520"/>
                <a:gd name="connsiteY12" fmla="*/ 29665 h 36727"/>
                <a:gd name="connsiteX13" fmla="*/ 4907 w 68520"/>
                <a:gd name="connsiteY13" fmla="*/ 30022 h 36727"/>
                <a:gd name="connsiteX14" fmla="*/ 4106 w 68520"/>
                <a:gd name="connsiteY14" fmla="*/ 31608 h 36727"/>
                <a:gd name="connsiteX15" fmla="*/ 743 w 68520"/>
                <a:gd name="connsiteY15" fmla="*/ 31047 h 36727"/>
                <a:gd name="connsiteX16" fmla="*/ 0 w 68520"/>
                <a:gd name="connsiteY16" fmla="*/ 30405 h 36727"/>
                <a:gd name="connsiteX17" fmla="*/ 728 w 68520"/>
                <a:gd name="connsiteY17" fmla="*/ 28609 h 36727"/>
                <a:gd name="connsiteX18" fmla="*/ 1691 w 68520"/>
                <a:gd name="connsiteY18" fmla="*/ 28393 h 36727"/>
                <a:gd name="connsiteX19" fmla="*/ 1752 w 68520"/>
                <a:gd name="connsiteY19" fmla="*/ 27115 h 36727"/>
                <a:gd name="connsiteX20" fmla="*/ 2771 w 68520"/>
                <a:gd name="connsiteY20" fmla="*/ 25831 h 36727"/>
                <a:gd name="connsiteX21" fmla="*/ 42795 w 68520"/>
                <a:gd name="connsiteY21" fmla="*/ 2728 h 36727"/>
                <a:gd name="connsiteX22" fmla="*/ 43655 w 68520"/>
                <a:gd name="connsiteY22" fmla="*/ 2973 h 36727"/>
                <a:gd name="connsiteX23" fmla="*/ 42923 w 68520"/>
                <a:gd name="connsiteY23" fmla="*/ 3934 h 36727"/>
                <a:gd name="connsiteX24" fmla="*/ 42979 w 68520"/>
                <a:gd name="connsiteY24" fmla="*/ 4364 h 36727"/>
                <a:gd name="connsiteX25" fmla="*/ 43678 w 68520"/>
                <a:gd name="connsiteY25" fmla="*/ 4830 h 36727"/>
                <a:gd name="connsiteX26" fmla="*/ 43508 w 68520"/>
                <a:gd name="connsiteY26" fmla="*/ 5571 h 36727"/>
                <a:gd name="connsiteX27" fmla="*/ 42795 w 68520"/>
                <a:gd name="connsiteY27" fmla="*/ 6217 h 36727"/>
                <a:gd name="connsiteX28" fmla="*/ 42499 w 68520"/>
                <a:gd name="connsiteY28" fmla="*/ 7427 h 36727"/>
                <a:gd name="connsiteX29" fmla="*/ 44618 w 68520"/>
                <a:gd name="connsiteY29" fmla="*/ 8296 h 36727"/>
                <a:gd name="connsiteX30" fmla="*/ 46853 w 68520"/>
                <a:gd name="connsiteY30" fmla="*/ 7515 h 36727"/>
                <a:gd name="connsiteX31" fmla="*/ 48041 w 68520"/>
                <a:gd name="connsiteY31" fmla="*/ 7760 h 36727"/>
                <a:gd name="connsiteX32" fmla="*/ 49213 w 68520"/>
                <a:gd name="connsiteY32" fmla="*/ 8178 h 36727"/>
                <a:gd name="connsiteX33" fmla="*/ 49498 w 68520"/>
                <a:gd name="connsiteY33" fmla="*/ 9829 h 36727"/>
                <a:gd name="connsiteX34" fmla="*/ 48455 w 68520"/>
                <a:gd name="connsiteY34" fmla="*/ 11665 h 36727"/>
                <a:gd name="connsiteX35" fmla="*/ 46998 w 68520"/>
                <a:gd name="connsiteY35" fmla="*/ 13522 h 36727"/>
                <a:gd name="connsiteX36" fmla="*/ 45764 w 68520"/>
                <a:gd name="connsiteY36" fmla="*/ 15563 h 36727"/>
                <a:gd name="connsiteX37" fmla="*/ 44698 w 68520"/>
                <a:gd name="connsiteY37" fmla="*/ 17910 h 36727"/>
                <a:gd name="connsiteX38" fmla="*/ 42704 w 68520"/>
                <a:gd name="connsiteY38" fmla="*/ 19294 h 36727"/>
                <a:gd name="connsiteX39" fmla="*/ 40897 w 68520"/>
                <a:gd name="connsiteY39" fmla="*/ 20123 h 36727"/>
                <a:gd name="connsiteX40" fmla="*/ 37077 w 68520"/>
                <a:gd name="connsiteY40" fmla="*/ 18383 h 36727"/>
                <a:gd name="connsiteX41" fmla="*/ 34860 w 68520"/>
                <a:gd name="connsiteY41" fmla="*/ 17950 h 36727"/>
                <a:gd name="connsiteX42" fmla="*/ 34197 w 68520"/>
                <a:gd name="connsiteY42" fmla="*/ 17297 h 36727"/>
                <a:gd name="connsiteX43" fmla="*/ 33670 w 68520"/>
                <a:gd name="connsiteY43" fmla="*/ 14701 h 36727"/>
                <a:gd name="connsiteX44" fmla="*/ 32666 w 68520"/>
                <a:gd name="connsiteY44" fmla="*/ 13873 h 36727"/>
                <a:gd name="connsiteX45" fmla="*/ 31195 w 68520"/>
                <a:gd name="connsiteY45" fmla="*/ 13508 h 36727"/>
                <a:gd name="connsiteX46" fmla="*/ 29908 w 68520"/>
                <a:gd name="connsiteY46" fmla="*/ 14171 h 36727"/>
                <a:gd name="connsiteX47" fmla="*/ 28219 w 68520"/>
                <a:gd name="connsiteY47" fmla="*/ 15542 h 36727"/>
                <a:gd name="connsiteX48" fmla="*/ 27319 w 68520"/>
                <a:gd name="connsiteY48" fmla="*/ 14176 h 36727"/>
                <a:gd name="connsiteX49" fmla="*/ 25894 w 68520"/>
                <a:gd name="connsiteY49" fmla="*/ 13919 h 36727"/>
                <a:gd name="connsiteX50" fmla="*/ 25356 w 68520"/>
                <a:gd name="connsiteY50" fmla="*/ 13096 h 36727"/>
                <a:gd name="connsiteX51" fmla="*/ 25384 w 68520"/>
                <a:gd name="connsiteY51" fmla="*/ 12030 h 36727"/>
                <a:gd name="connsiteX52" fmla="*/ 34531 w 68520"/>
                <a:gd name="connsiteY52" fmla="*/ 5741 h 36727"/>
                <a:gd name="connsiteX53" fmla="*/ 37181 w 68520"/>
                <a:gd name="connsiteY53" fmla="*/ 4349 h 36727"/>
                <a:gd name="connsiteX54" fmla="*/ 62707 w 68520"/>
                <a:gd name="connsiteY54" fmla="*/ 0 h 36727"/>
                <a:gd name="connsiteX55" fmla="*/ 66391 w 68520"/>
                <a:gd name="connsiteY55" fmla="*/ 1114 h 36727"/>
                <a:gd name="connsiteX56" fmla="*/ 68367 w 68520"/>
                <a:gd name="connsiteY56" fmla="*/ 4116 h 36727"/>
                <a:gd name="connsiteX57" fmla="*/ 68520 w 68520"/>
                <a:gd name="connsiteY57" fmla="*/ 4630 h 36727"/>
                <a:gd name="connsiteX58" fmla="*/ 67892 w 68520"/>
                <a:gd name="connsiteY58" fmla="*/ 6080 h 36727"/>
                <a:gd name="connsiteX59" fmla="*/ 67486 w 68520"/>
                <a:gd name="connsiteY59" fmla="*/ 6381 h 36727"/>
                <a:gd name="connsiteX60" fmla="*/ 60684 w 68520"/>
                <a:gd name="connsiteY60" fmla="*/ 3371 h 36727"/>
                <a:gd name="connsiteX61" fmla="*/ 58462 w 68520"/>
                <a:gd name="connsiteY61" fmla="*/ 3035 h 36727"/>
                <a:gd name="connsiteX62" fmla="*/ 57920 w 68520"/>
                <a:gd name="connsiteY62" fmla="*/ 2575 h 36727"/>
                <a:gd name="connsiteX63" fmla="*/ 57980 w 68520"/>
                <a:gd name="connsiteY63" fmla="*/ 1008 h 36727"/>
                <a:gd name="connsiteX64" fmla="*/ 58157 w 68520"/>
                <a:gd name="connsiteY64" fmla="*/ 315 h 36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68520" h="36727">
                  <a:moveTo>
                    <a:pt x="4710" y="33907"/>
                  </a:moveTo>
                  <a:lnTo>
                    <a:pt x="6049" y="35359"/>
                  </a:lnTo>
                  <a:lnTo>
                    <a:pt x="8167" y="35628"/>
                  </a:lnTo>
                  <a:lnTo>
                    <a:pt x="8195" y="36386"/>
                  </a:lnTo>
                  <a:lnTo>
                    <a:pt x="7692" y="36727"/>
                  </a:lnTo>
                  <a:lnTo>
                    <a:pt x="6228" y="36414"/>
                  </a:lnTo>
                  <a:lnTo>
                    <a:pt x="4034" y="36414"/>
                  </a:lnTo>
                  <a:lnTo>
                    <a:pt x="3950" y="35372"/>
                  </a:lnTo>
                  <a:lnTo>
                    <a:pt x="4287" y="34644"/>
                  </a:lnTo>
                  <a:close/>
                  <a:moveTo>
                    <a:pt x="7543" y="24790"/>
                  </a:moveTo>
                  <a:lnTo>
                    <a:pt x="8621" y="25661"/>
                  </a:lnTo>
                  <a:lnTo>
                    <a:pt x="8852" y="26917"/>
                  </a:lnTo>
                  <a:lnTo>
                    <a:pt x="5997" y="29665"/>
                  </a:lnTo>
                  <a:lnTo>
                    <a:pt x="4907" y="30022"/>
                  </a:lnTo>
                  <a:lnTo>
                    <a:pt x="4106" y="31608"/>
                  </a:lnTo>
                  <a:lnTo>
                    <a:pt x="743" y="31047"/>
                  </a:lnTo>
                  <a:lnTo>
                    <a:pt x="0" y="30405"/>
                  </a:lnTo>
                  <a:lnTo>
                    <a:pt x="728" y="28609"/>
                  </a:lnTo>
                  <a:lnTo>
                    <a:pt x="1691" y="28393"/>
                  </a:lnTo>
                  <a:lnTo>
                    <a:pt x="1752" y="27115"/>
                  </a:lnTo>
                  <a:lnTo>
                    <a:pt x="2771" y="25831"/>
                  </a:lnTo>
                  <a:close/>
                  <a:moveTo>
                    <a:pt x="42795" y="2728"/>
                  </a:moveTo>
                  <a:lnTo>
                    <a:pt x="43655" y="2973"/>
                  </a:lnTo>
                  <a:lnTo>
                    <a:pt x="42923" y="3934"/>
                  </a:lnTo>
                  <a:lnTo>
                    <a:pt x="42979" y="4364"/>
                  </a:lnTo>
                  <a:lnTo>
                    <a:pt x="43678" y="4830"/>
                  </a:lnTo>
                  <a:lnTo>
                    <a:pt x="43508" y="5571"/>
                  </a:lnTo>
                  <a:lnTo>
                    <a:pt x="42795" y="6217"/>
                  </a:lnTo>
                  <a:lnTo>
                    <a:pt x="42499" y="7427"/>
                  </a:lnTo>
                  <a:lnTo>
                    <a:pt x="44618" y="8296"/>
                  </a:lnTo>
                  <a:lnTo>
                    <a:pt x="46853" y="7515"/>
                  </a:lnTo>
                  <a:lnTo>
                    <a:pt x="48041" y="7760"/>
                  </a:lnTo>
                  <a:lnTo>
                    <a:pt x="49213" y="8178"/>
                  </a:lnTo>
                  <a:lnTo>
                    <a:pt x="49498" y="9829"/>
                  </a:lnTo>
                  <a:lnTo>
                    <a:pt x="48455" y="11665"/>
                  </a:lnTo>
                  <a:lnTo>
                    <a:pt x="46998" y="13522"/>
                  </a:lnTo>
                  <a:lnTo>
                    <a:pt x="45764" y="15563"/>
                  </a:lnTo>
                  <a:lnTo>
                    <a:pt x="44698" y="17910"/>
                  </a:lnTo>
                  <a:lnTo>
                    <a:pt x="42704" y="19294"/>
                  </a:lnTo>
                  <a:lnTo>
                    <a:pt x="40897" y="20123"/>
                  </a:lnTo>
                  <a:lnTo>
                    <a:pt x="37077" y="18383"/>
                  </a:lnTo>
                  <a:lnTo>
                    <a:pt x="34860" y="17950"/>
                  </a:lnTo>
                  <a:lnTo>
                    <a:pt x="34197" y="17297"/>
                  </a:lnTo>
                  <a:lnTo>
                    <a:pt x="33670" y="14701"/>
                  </a:lnTo>
                  <a:lnTo>
                    <a:pt x="32666" y="13873"/>
                  </a:lnTo>
                  <a:lnTo>
                    <a:pt x="31195" y="13508"/>
                  </a:lnTo>
                  <a:lnTo>
                    <a:pt x="29908" y="14171"/>
                  </a:lnTo>
                  <a:lnTo>
                    <a:pt x="28219" y="15542"/>
                  </a:lnTo>
                  <a:lnTo>
                    <a:pt x="27319" y="14176"/>
                  </a:lnTo>
                  <a:lnTo>
                    <a:pt x="25894" y="13919"/>
                  </a:lnTo>
                  <a:lnTo>
                    <a:pt x="25356" y="13096"/>
                  </a:lnTo>
                  <a:lnTo>
                    <a:pt x="25384" y="12030"/>
                  </a:lnTo>
                  <a:lnTo>
                    <a:pt x="34531" y="5741"/>
                  </a:lnTo>
                  <a:lnTo>
                    <a:pt x="37181" y="4349"/>
                  </a:lnTo>
                  <a:close/>
                  <a:moveTo>
                    <a:pt x="62707" y="0"/>
                  </a:moveTo>
                  <a:lnTo>
                    <a:pt x="66391" y="1114"/>
                  </a:lnTo>
                  <a:lnTo>
                    <a:pt x="68367" y="4116"/>
                  </a:lnTo>
                  <a:lnTo>
                    <a:pt x="68520" y="4630"/>
                  </a:lnTo>
                  <a:lnTo>
                    <a:pt x="67892" y="6080"/>
                  </a:lnTo>
                  <a:lnTo>
                    <a:pt x="67486" y="6381"/>
                  </a:lnTo>
                  <a:lnTo>
                    <a:pt x="60684" y="3371"/>
                  </a:lnTo>
                  <a:lnTo>
                    <a:pt x="58462" y="3035"/>
                  </a:lnTo>
                  <a:lnTo>
                    <a:pt x="57920" y="2575"/>
                  </a:lnTo>
                  <a:lnTo>
                    <a:pt x="57980" y="1008"/>
                  </a:lnTo>
                  <a:lnTo>
                    <a:pt x="58157" y="315"/>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167" name="ee4p_ES_2_15912"/>
            <p:cNvSpPr>
              <a:spLocks noChangeAspect="1"/>
            </p:cNvSpPr>
            <p:nvPr>
              <p:custDataLst>
                <p:tags r:id="rId14"/>
              </p:custDataLst>
            </p:nvPr>
          </p:nvSpPr>
          <p:spPr>
            <a:xfrm>
              <a:off x="2962136" y="5221087"/>
              <a:ext cx="1099440" cy="799859"/>
            </a:xfrm>
            <a:custGeom>
              <a:avLst/>
              <a:gdLst/>
              <a:ahLst/>
              <a:cxnLst/>
              <a:rect l="0" t="0" r="0" b="0"/>
              <a:pathLst>
                <a:path w="277340" h="201769">
                  <a:moveTo>
                    <a:pt x="33998" y="0"/>
                  </a:moveTo>
                  <a:lnTo>
                    <a:pt x="36288" y="1004"/>
                  </a:lnTo>
                  <a:lnTo>
                    <a:pt x="38299" y="664"/>
                  </a:lnTo>
                  <a:lnTo>
                    <a:pt x="40605" y="1855"/>
                  </a:lnTo>
                  <a:lnTo>
                    <a:pt x="43643" y="4584"/>
                  </a:lnTo>
                  <a:lnTo>
                    <a:pt x="48087" y="5680"/>
                  </a:lnTo>
                  <a:lnTo>
                    <a:pt x="51631" y="4826"/>
                  </a:lnTo>
                  <a:lnTo>
                    <a:pt x="57898" y="4644"/>
                  </a:lnTo>
                  <a:lnTo>
                    <a:pt x="61029" y="5008"/>
                  </a:lnTo>
                  <a:lnTo>
                    <a:pt x="66591" y="4335"/>
                  </a:lnTo>
                  <a:lnTo>
                    <a:pt x="69776" y="4576"/>
                  </a:lnTo>
                  <a:lnTo>
                    <a:pt x="74938" y="3224"/>
                  </a:lnTo>
                  <a:lnTo>
                    <a:pt x="78937" y="4912"/>
                  </a:lnTo>
                  <a:lnTo>
                    <a:pt x="86678" y="5701"/>
                  </a:lnTo>
                  <a:lnTo>
                    <a:pt x="91332" y="7083"/>
                  </a:lnTo>
                  <a:lnTo>
                    <a:pt x="104206" y="9402"/>
                  </a:lnTo>
                  <a:lnTo>
                    <a:pt x="108855" y="9428"/>
                  </a:lnTo>
                  <a:lnTo>
                    <a:pt x="115433" y="8127"/>
                  </a:lnTo>
                  <a:lnTo>
                    <a:pt x="118218" y="7149"/>
                  </a:lnTo>
                  <a:lnTo>
                    <a:pt x="120768" y="7729"/>
                  </a:lnTo>
                  <a:lnTo>
                    <a:pt x="124514" y="6609"/>
                  </a:lnTo>
                  <a:lnTo>
                    <a:pt x="126305" y="6836"/>
                  </a:lnTo>
                  <a:lnTo>
                    <a:pt x="128644" y="8433"/>
                  </a:lnTo>
                  <a:lnTo>
                    <a:pt x="136875" y="10589"/>
                  </a:lnTo>
                  <a:lnTo>
                    <a:pt x="139040" y="8757"/>
                  </a:lnTo>
                  <a:lnTo>
                    <a:pt x="140647" y="8360"/>
                  </a:lnTo>
                  <a:lnTo>
                    <a:pt x="146572" y="9482"/>
                  </a:lnTo>
                  <a:lnTo>
                    <a:pt x="152542" y="11760"/>
                  </a:lnTo>
                  <a:lnTo>
                    <a:pt x="155647" y="11924"/>
                  </a:lnTo>
                  <a:lnTo>
                    <a:pt x="160188" y="11302"/>
                  </a:lnTo>
                  <a:lnTo>
                    <a:pt x="163788" y="9802"/>
                  </a:lnTo>
                  <a:lnTo>
                    <a:pt x="164550" y="9627"/>
                  </a:lnTo>
                  <a:lnTo>
                    <a:pt x="164579" y="10563"/>
                  </a:lnTo>
                  <a:lnTo>
                    <a:pt x="165452" y="11849"/>
                  </a:lnTo>
                  <a:lnTo>
                    <a:pt x="166345" y="12325"/>
                  </a:lnTo>
                  <a:lnTo>
                    <a:pt x="168240" y="12985"/>
                  </a:lnTo>
                  <a:lnTo>
                    <a:pt x="169692" y="13073"/>
                  </a:lnTo>
                  <a:lnTo>
                    <a:pt x="171677" y="13382"/>
                  </a:lnTo>
                  <a:lnTo>
                    <a:pt x="173027" y="14123"/>
                  </a:lnTo>
                  <a:lnTo>
                    <a:pt x="173101" y="15277"/>
                  </a:lnTo>
                  <a:lnTo>
                    <a:pt x="172763" y="16566"/>
                  </a:lnTo>
                  <a:lnTo>
                    <a:pt x="171949" y="17750"/>
                  </a:lnTo>
                  <a:lnTo>
                    <a:pt x="171484" y="18658"/>
                  </a:lnTo>
                  <a:lnTo>
                    <a:pt x="171918" y="19177"/>
                  </a:lnTo>
                  <a:lnTo>
                    <a:pt x="172627" y="19580"/>
                  </a:lnTo>
                  <a:lnTo>
                    <a:pt x="173395" y="19691"/>
                  </a:lnTo>
                  <a:lnTo>
                    <a:pt x="173915" y="19557"/>
                  </a:lnTo>
                  <a:lnTo>
                    <a:pt x="174308" y="18842"/>
                  </a:lnTo>
                  <a:lnTo>
                    <a:pt x="175058" y="17965"/>
                  </a:lnTo>
                  <a:lnTo>
                    <a:pt x="175473" y="17858"/>
                  </a:lnTo>
                  <a:lnTo>
                    <a:pt x="175440" y="18354"/>
                  </a:lnTo>
                  <a:lnTo>
                    <a:pt x="175796" y="18967"/>
                  </a:lnTo>
                  <a:lnTo>
                    <a:pt x="178228" y="19998"/>
                  </a:lnTo>
                  <a:lnTo>
                    <a:pt x="183571" y="21917"/>
                  </a:lnTo>
                  <a:lnTo>
                    <a:pt x="185663" y="21953"/>
                  </a:lnTo>
                  <a:lnTo>
                    <a:pt x="187356" y="22178"/>
                  </a:lnTo>
                  <a:lnTo>
                    <a:pt x="187853" y="22988"/>
                  </a:lnTo>
                  <a:lnTo>
                    <a:pt x="191253" y="25947"/>
                  </a:lnTo>
                  <a:lnTo>
                    <a:pt x="192063" y="25866"/>
                  </a:lnTo>
                  <a:lnTo>
                    <a:pt x="193581" y="25938"/>
                  </a:lnTo>
                  <a:lnTo>
                    <a:pt x="195410" y="25703"/>
                  </a:lnTo>
                  <a:lnTo>
                    <a:pt x="196733" y="25149"/>
                  </a:lnTo>
                  <a:lnTo>
                    <a:pt x="197602" y="25242"/>
                  </a:lnTo>
                  <a:lnTo>
                    <a:pt x="198558" y="25814"/>
                  </a:lnTo>
                  <a:lnTo>
                    <a:pt x="199680" y="26313"/>
                  </a:lnTo>
                  <a:lnTo>
                    <a:pt x="201123" y="27285"/>
                  </a:lnTo>
                  <a:lnTo>
                    <a:pt x="202418" y="28490"/>
                  </a:lnTo>
                  <a:lnTo>
                    <a:pt x="203310" y="28884"/>
                  </a:lnTo>
                  <a:lnTo>
                    <a:pt x="208673" y="28076"/>
                  </a:lnTo>
                  <a:lnTo>
                    <a:pt x="209869" y="28782"/>
                  </a:lnTo>
                  <a:lnTo>
                    <a:pt x="211139" y="28773"/>
                  </a:lnTo>
                  <a:lnTo>
                    <a:pt x="212562" y="28589"/>
                  </a:lnTo>
                  <a:lnTo>
                    <a:pt x="215667" y="28960"/>
                  </a:lnTo>
                  <a:lnTo>
                    <a:pt x="218187" y="28871"/>
                  </a:lnTo>
                  <a:lnTo>
                    <a:pt x="218416" y="28576"/>
                  </a:lnTo>
                  <a:lnTo>
                    <a:pt x="218632" y="25908"/>
                  </a:lnTo>
                  <a:lnTo>
                    <a:pt x="219031" y="24963"/>
                  </a:lnTo>
                  <a:lnTo>
                    <a:pt x="219629" y="24713"/>
                  </a:lnTo>
                  <a:lnTo>
                    <a:pt x="221124" y="24902"/>
                  </a:lnTo>
                  <a:lnTo>
                    <a:pt x="226554" y="26482"/>
                  </a:lnTo>
                  <a:lnTo>
                    <a:pt x="228790" y="27469"/>
                  </a:lnTo>
                  <a:lnTo>
                    <a:pt x="230938" y="28242"/>
                  </a:lnTo>
                  <a:lnTo>
                    <a:pt x="232817" y="28327"/>
                  </a:lnTo>
                  <a:lnTo>
                    <a:pt x="234058" y="28842"/>
                  </a:lnTo>
                  <a:lnTo>
                    <a:pt x="235803" y="31373"/>
                  </a:lnTo>
                  <a:lnTo>
                    <a:pt x="235505" y="32642"/>
                  </a:lnTo>
                  <a:lnTo>
                    <a:pt x="235663" y="33111"/>
                  </a:lnTo>
                  <a:lnTo>
                    <a:pt x="235847" y="33990"/>
                  </a:lnTo>
                  <a:lnTo>
                    <a:pt x="235799" y="34964"/>
                  </a:lnTo>
                  <a:lnTo>
                    <a:pt x="236257" y="35600"/>
                  </a:lnTo>
                  <a:lnTo>
                    <a:pt x="237084" y="35680"/>
                  </a:lnTo>
                  <a:lnTo>
                    <a:pt x="238142" y="35487"/>
                  </a:lnTo>
                  <a:lnTo>
                    <a:pt x="239299" y="35107"/>
                  </a:lnTo>
                  <a:lnTo>
                    <a:pt x="241335" y="34021"/>
                  </a:lnTo>
                  <a:lnTo>
                    <a:pt x="241945" y="33844"/>
                  </a:lnTo>
                  <a:lnTo>
                    <a:pt x="245343" y="35077"/>
                  </a:lnTo>
                  <a:lnTo>
                    <a:pt x="246851" y="35897"/>
                  </a:lnTo>
                  <a:lnTo>
                    <a:pt x="247371" y="36791"/>
                  </a:lnTo>
                  <a:lnTo>
                    <a:pt x="248146" y="37704"/>
                  </a:lnTo>
                  <a:lnTo>
                    <a:pt x="249167" y="37837"/>
                  </a:lnTo>
                  <a:lnTo>
                    <a:pt x="250619" y="36969"/>
                  </a:lnTo>
                  <a:lnTo>
                    <a:pt x="252875" y="36040"/>
                  </a:lnTo>
                  <a:lnTo>
                    <a:pt x="256723" y="36857"/>
                  </a:lnTo>
                  <a:lnTo>
                    <a:pt x="261003" y="38042"/>
                  </a:lnTo>
                  <a:lnTo>
                    <a:pt x="262854" y="38184"/>
                  </a:lnTo>
                  <a:lnTo>
                    <a:pt x="262923" y="37608"/>
                  </a:lnTo>
                  <a:lnTo>
                    <a:pt x="263260" y="36784"/>
                  </a:lnTo>
                  <a:lnTo>
                    <a:pt x="263964" y="36372"/>
                  </a:lnTo>
                  <a:lnTo>
                    <a:pt x="265015" y="36251"/>
                  </a:lnTo>
                  <a:lnTo>
                    <a:pt x="266480" y="35819"/>
                  </a:lnTo>
                  <a:lnTo>
                    <a:pt x="268155" y="35104"/>
                  </a:lnTo>
                  <a:lnTo>
                    <a:pt x="269893" y="34806"/>
                  </a:lnTo>
                  <a:lnTo>
                    <a:pt x="271720" y="35340"/>
                  </a:lnTo>
                  <a:lnTo>
                    <a:pt x="273921" y="35772"/>
                  </a:lnTo>
                  <a:lnTo>
                    <a:pt x="275231" y="35768"/>
                  </a:lnTo>
                  <a:lnTo>
                    <a:pt x="275860" y="37454"/>
                  </a:lnTo>
                  <a:lnTo>
                    <a:pt x="276922" y="38098"/>
                  </a:lnTo>
                  <a:lnTo>
                    <a:pt x="277339" y="39556"/>
                  </a:lnTo>
                  <a:lnTo>
                    <a:pt x="275391" y="40317"/>
                  </a:lnTo>
                  <a:lnTo>
                    <a:pt x="274236" y="40420"/>
                  </a:lnTo>
                  <a:lnTo>
                    <a:pt x="273882" y="42921"/>
                  </a:lnTo>
                  <a:lnTo>
                    <a:pt x="274430" y="43625"/>
                  </a:lnTo>
                  <a:lnTo>
                    <a:pt x="275523" y="44285"/>
                  </a:lnTo>
                  <a:lnTo>
                    <a:pt x="275821" y="45054"/>
                  </a:lnTo>
                  <a:lnTo>
                    <a:pt x="276041" y="48717"/>
                  </a:lnTo>
                  <a:lnTo>
                    <a:pt x="273804" y="50924"/>
                  </a:lnTo>
                  <a:lnTo>
                    <a:pt x="270664" y="53405"/>
                  </a:lnTo>
                  <a:lnTo>
                    <a:pt x="255320" y="61366"/>
                  </a:lnTo>
                  <a:lnTo>
                    <a:pt x="251664" y="65214"/>
                  </a:lnTo>
                  <a:lnTo>
                    <a:pt x="250271" y="66093"/>
                  </a:lnTo>
                  <a:lnTo>
                    <a:pt x="238861" y="68513"/>
                  </a:lnTo>
                  <a:lnTo>
                    <a:pt x="230884" y="71096"/>
                  </a:lnTo>
                  <a:lnTo>
                    <a:pt x="227060" y="72030"/>
                  </a:lnTo>
                  <a:lnTo>
                    <a:pt x="222283" y="76514"/>
                  </a:lnTo>
                  <a:lnTo>
                    <a:pt x="220022" y="78320"/>
                  </a:lnTo>
                  <a:lnTo>
                    <a:pt x="221823" y="78820"/>
                  </a:lnTo>
                  <a:lnTo>
                    <a:pt x="223924" y="80958"/>
                  </a:lnTo>
                  <a:lnTo>
                    <a:pt x="223218" y="81906"/>
                  </a:lnTo>
                  <a:lnTo>
                    <a:pt x="220154" y="83368"/>
                  </a:lnTo>
                  <a:lnTo>
                    <a:pt x="218815" y="83818"/>
                  </a:lnTo>
                  <a:lnTo>
                    <a:pt x="218088" y="83585"/>
                  </a:lnTo>
                  <a:lnTo>
                    <a:pt x="217401" y="83787"/>
                  </a:lnTo>
                  <a:lnTo>
                    <a:pt x="212262" y="91522"/>
                  </a:lnTo>
                  <a:lnTo>
                    <a:pt x="207723" y="97072"/>
                  </a:lnTo>
                  <a:lnTo>
                    <a:pt x="205172" y="99489"/>
                  </a:lnTo>
                  <a:lnTo>
                    <a:pt x="202558" y="103086"/>
                  </a:lnTo>
                  <a:lnTo>
                    <a:pt x="196989" y="112346"/>
                  </a:lnTo>
                  <a:lnTo>
                    <a:pt x="196946" y="115013"/>
                  </a:lnTo>
                  <a:lnTo>
                    <a:pt x="199689" y="124196"/>
                  </a:lnTo>
                  <a:lnTo>
                    <a:pt x="201261" y="126604"/>
                  </a:lnTo>
                  <a:lnTo>
                    <a:pt x="203465" y="128626"/>
                  </a:lnTo>
                  <a:lnTo>
                    <a:pt x="207645" y="130344"/>
                  </a:lnTo>
                  <a:lnTo>
                    <a:pt x="208677" y="132034"/>
                  </a:lnTo>
                  <a:lnTo>
                    <a:pt x="207234" y="133643"/>
                  </a:lnTo>
                  <a:lnTo>
                    <a:pt x="203054" y="136506"/>
                  </a:lnTo>
                  <a:lnTo>
                    <a:pt x="195790" y="140369"/>
                  </a:lnTo>
                  <a:lnTo>
                    <a:pt x="192704" y="143413"/>
                  </a:lnTo>
                  <a:lnTo>
                    <a:pt x="192043" y="146346"/>
                  </a:lnTo>
                  <a:lnTo>
                    <a:pt x="189918" y="147662"/>
                  </a:lnTo>
                  <a:lnTo>
                    <a:pt x="189113" y="151762"/>
                  </a:lnTo>
                  <a:lnTo>
                    <a:pt x="187823" y="154476"/>
                  </a:lnTo>
                  <a:lnTo>
                    <a:pt x="187575" y="155395"/>
                  </a:lnTo>
                  <a:lnTo>
                    <a:pt x="186207" y="157451"/>
                  </a:lnTo>
                  <a:lnTo>
                    <a:pt x="186020" y="158942"/>
                  </a:lnTo>
                  <a:lnTo>
                    <a:pt x="188264" y="161002"/>
                  </a:lnTo>
                  <a:lnTo>
                    <a:pt x="187152" y="161892"/>
                  </a:lnTo>
                  <a:lnTo>
                    <a:pt x="186040" y="162288"/>
                  </a:lnTo>
                  <a:lnTo>
                    <a:pt x="183477" y="162528"/>
                  </a:lnTo>
                  <a:lnTo>
                    <a:pt x="174865" y="162789"/>
                  </a:lnTo>
                  <a:lnTo>
                    <a:pt x="167935" y="167235"/>
                  </a:lnTo>
                  <a:lnTo>
                    <a:pt x="164471" y="171164"/>
                  </a:lnTo>
                  <a:lnTo>
                    <a:pt x="161338" y="178468"/>
                  </a:lnTo>
                  <a:lnTo>
                    <a:pt x="157530" y="182766"/>
                  </a:lnTo>
                  <a:lnTo>
                    <a:pt x="155846" y="183558"/>
                  </a:lnTo>
                  <a:lnTo>
                    <a:pt x="153239" y="181670"/>
                  </a:lnTo>
                  <a:lnTo>
                    <a:pt x="149983" y="181382"/>
                  </a:lnTo>
                  <a:lnTo>
                    <a:pt x="146824" y="182008"/>
                  </a:lnTo>
                  <a:lnTo>
                    <a:pt x="145167" y="183504"/>
                  </a:lnTo>
                  <a:lnTo>
                    <a:pt x="142581" y="184337"/>
                  </a:lnTo>
                  <a:lnTo>
                    <a:pt x="140054" y="183616"/>
                  </a:lnTo>
                  <a:lnTo>
                    <a:pt x="134585" y="183227"/>
                  </a:lnTo>
                  <a:lnTo>
                    <a:pt x="132154" y="183296"/>
                  </a:lnTo>
                  <a:lnTo>
                    <a:pt x="128348" y="184511"/>
                  </a:lnTo>
                  <a:lnTo>
                    <a:pt x="125085" y="183700"/>
                  </a:lnTo>
                  <a:lnTo>
                    <a:pt x="119580" y="183289"/>
                  </a:lnTo>
                  <a:lnTo>
                    <a:pt x="107660" y="184252"/>
                  </a:lnTo>
                  <a:lnTo>
                    <a:pt x="106156" y="184705"/>
                  </a:lnTo>
                  <a:lnTo>
                    <a:pt x="104666" y="186509"/>
                  </a:lnTo>
                  <a:lnTo>
                    <a:pt x="100865" y="189618"/>
                  </a:lnTo>
                  <a:lnTo>
                    <a:pt x="95090" y="189730"/>
                  </a:lnTo>
                  <a:lnTo>
                    <a:pt x="89867" y="191712"/>
                  </a:lnTo>
                  <a:lnTo>
                    <a:pt x="88562" y="192981"/>
                  </a:lnTo>
                  <a:lnTo>
                    <a:pt x="86369" y="196469"/>
                  </a:lnTo>
                  <a:lnTo>
                    <a:pt x="85678" y="199017"/>
                  </a:lnTo>
                  <a:lnTo>
                    <a:pt x="85222" y="199038"/>
                  </a:lnTo>
                  <a:lnTo>
                    <a:pt x="84655" y="198411"/>
                  </a:lnTo>
                  <a:lnTo>
                    <a:pt x="83850" y="198621"/>
                  </a:lnTo>
                  <a:lnTo>
                    <a:pt x="83433" y="200560"/>
                  </a:lnTo>
                  <a:lnTo>
                    <a:pt x="81470" y="201443"/>
                  </a:lnTo>
                  <a:lnTo>
                    <a:pt x="79829" y="201768"/>
                  </a:lnTo>
                  <a:lnTo>
                    <a:pt x="75784" y="200193"/>
                  </a:lnTo>
                  <a:lnTo>
                    <a:pt x="72417" y="197833"/>
                  </a:lnTo>
                  <a:lnTo>
                    <a:pt x="70648" y="197664"/>
                  </a:lnTo>
                  <a:lnTo>
                    <a:pt x="67778" y="193989"/>
                  </a:lnTo>
                  <a:lnTo>
                    <a:pt x="66544" y="191644"/>
                  </a:lnTo>
                  <a:lnTo>
                    <a:pt x="65667" y="189110"/>
                  </a:lnTo>
                  <a:lnTo>
                    <a:pt x="65849" y="188139"/>
                  </a:lnTo>
                  <a:lnTo>
                    <a:pt x="65600" y="187331"/>
                  </a:lnTo>
                  <a:lnTo>
                    <a:pt x="63053" y="186309"/>
                  </a:lnTo>
                  <a:lnTo>
                    <a:pt x="62432" y="183979"/>
                  </a:lnTo>
                  <a:lnTo>
                    <a:pt x="64288" y="180951"/>
                  </a:lnTo>
                  <a:lnTo>
                    <a:pt x="65811" y="179659"/>
                  </a:lnTo>
                  <a:lnTo>
                    <a:pt x="66753" y="179288"/>
                  </a:lnTo>
                  <a:lnTo>
                    <a:pt x="64450" y="179418"/>
                  </a:lnTo>
                  <a:lnTo>
                    <a:pt x="62787" y="181370"/>
                  </a:lnTo>
                  <a:lnTo>
                    <a:pt x="60659" y="178244"/>
                  </a:lnTo>
                  <a:lnTo>
                    <a:pt x="51986" y="172148"/>
                  </a:lnTo>
                  <a:lnTo>
                    <a:pt x="52545" y="170748"/>
                  </a:lnTo>
                  <a:lnTo>
                    <a:pt x="52448" y="169991"/>
                  </a:lnTo>
                  <a:lnTo>
                    <a:pt x="50994" y="171620"/>
                  </a:lnTo>
                  <a:lnTo>
                    <a:pt x="49995" y="172041"/>
                  </a:lnTo>
                  <a:lnTo>
                    <a:pt x="45567" y="171777"/>
                  </a:lnTo>
                  <a:lnTo>
                    <a:pt x="40454" y="172525"/>
                  </a:lnTo>
                  <a:lnTo>
                    <a:pt x="39105" y="166187"/>
                  </a:lnTo>
                  <a:lnTo>
                    <a:pt x="38467" y="163748"/>
                  </a:lnTo>
                  <a:lnTo>
                    <a:pt x="38301" y="162167"/>
                  </a:lnTo>
                  <a:lnTo>
                    <a:pt x="39619" y="158516"/>
                  </a:lnTo>
                  <a:lnTo>
                    <a:pt x="41057" y="157030"/>
                  </a:lnTo>
                  <a:lnTo>
                    <a:pt x="42973" y="153956"/>
                  </a:lnTo>
                  <a:lnTo>
                    <a:pt x="45335" y="151395"/>
                  </a:lnTo>
                  <a:lnTo>
                    <a:pt x="47832" y="150788"/>
                  </a:lnTo>
                  <a:lnTo>
                    <a:pt x="48930" y="150411"/>
                  </a:lnTo>
                  <a:lnTo>
                    <a:pt x="49853" y="148429"/>
                  </a:lnTo>
                  <a:lnTo>
                    <a:pt x="50373" y="146737"/>
                  </a:lnTo>
                  <a:lnTo>
                    <a:pt x="49992" y="146569"/>
                  </a:lnTo>
                  <a:lnTo>
                    <a:pt x="47082" y="146914"/>
                  </a:lnTo>
                  <a:lnTo>
                    <a:pt x="41850" y="139809"/>
                  </a:lnTo>
                  <a:lnTo>
                    <a:pt x="42010" y="138675"/>
                  </a:lnTo>
                  <a:lnTo>
                    <a:pt x="42670" y="136992"/>
                  </a:lnTo>
                  <a:lnTo>
                    <a:pt x="43103" y="134866"/>
                  </a:lnTo>
                  <a:lnTo>
                    <a:pt x="43210" y="133185"/>
                  </a:lnTo>
                  <a:lnTo>
                    <a:pt x="44572" y="131742"/>
                  </a:lnTo>
                  <a:lnTo>
                    <a:pt x="46660" y="130285"/>
                  </a:lnTo>
                  <a:lnTo>
                    <a:pt x="48417" y="128217"/>
                  </a:lnTo>
                  <a:lnTo>
                    <a:pt x="49297" y="126196"/>
                  </a:lnTo>
                  <a:lnTo>
                    <a:pt x="49480" y="124355"/>
                  </a:lnTo>
                  <a:lnTo>
                    <a:pt x="48485" y="123045"/>
                  </a:lnTo>
                  <a:lnTo>
                    <a:pt x="45623" y="122318"/>
                  </a:lnTo>
                  <a:lnTo>
                    <a:pt x="42674" y="117061"/>
                  </a:lnTo>
                  <a:lnTo>
                    <a:pt x="42018" y="113766"/>
                  </a:lnTo>
                  <a:lnTo>
                    <a:pt x="41415" y="113424"/>
                  </a:lnTo>
                  <a:lnTo>
                    <a:pt x="39593" y="111922"/>
                  </a:lnTo>
                  <a:lnTo>
                    <a:pt x="37844" y="109102"/>
                  </a:lnTo>
                  <a:lnTo>
                    <a:pt x="37590" y="108664"/>
                  </a:lnTo>
                  <a:lnTo>
                    <a:pt x="39394" y="108168"/>
                  </a:lnTo>
                  <a:lnTo>
                    <a:pt x="46833" y="108141"/>
                  </a:lnTo>
                  <a:lnTo>
                    <a:pt x="48387" y="107520"/>
                  </a:lnTo>
                  <a:lnTo>
                    <a:pt x="48623" y="107302"/>
                  </a:lnTo>
                  <a:lnTo>
                    <a:pt x="49979" y="105105"/>
                  </a:lnTo>
                  <a:lnTo>
                    <a:pt x="51399" y="101492"/>
                  </a:lnTo>
                  <a:lnTo>
                    <a:pt x="51733" y="99284"/>
                  </a:lnTo>
                  <a:lnTo>
                    <a:pt x="51284" y="98371"/>
                  </a:lnTo>
                  <a:lnTo>
                    <a:pt x="48820" y="96132"/>
                  </a:lnTo>
                  <a:lnTo>
                    <a:pt x="48714" y="95471"/>
                  </a:lnTo>
                  <a:lnTo>
                    <a:pt x="49110" y="94415"/>
                  </a:lnTo>
                  <a:lnTo>
                    <a:pt x="50575" y="93285"/>
                  </a:lnTo>
                  <a:lnTo>
                    <a:pt x="52555" y="92001"/>
                  </a:lnTo>
                  <a:lnTo>
                    <a:pt x="53633" y="90893"/>
                  </a:lnTo>
                  <a:lnTo>
                    <a:pt x="53376" y="90026"/>
                  </a:lnTo>
                  <a:lnTo>
                    <a:pt x="52797" y="89117"/>
                  </a:lnTo>
                  <a:lnTo>
                    <a:pt x="52707" y="88273"/>
                  </a:lnTo>
                  <a:lnTo>
                    <a:pt x="53069" y="87228"/>
                  </a:lnTo>
                  <a:lnTo>
                    <a:pt x="53198" y="83667"/>
                  </a:lnTo>
                  <a:lnTo>
                    <a:pt x="53452" y="82750"/>
                  </a:lnTo>
                  <a:lnTo>
                    <a:pt x="53064" y="79511"/>
                  </a:lnTo>
                  <a:lnTo>
                    <a:pt x="52581" y="76863"/>
                  </a:lnTo>
                  <a:lnTo>
                    <a:pt x="51017" y="73423"/>
                  </a:lnTo>
                  <a:lnTo>
                    <a:pt x="51303" y="72663"/>
                  </a:lnTo>
                  <a:lnTo>
                    <a:pt x="52026" y="72021"/>
                  </a:lnTo>
                  <a:lnTo>
                    <a:pt x="54393" y="70828"/>
                  </a:lnTo>
                  <a:lnTo>
                    <a:pt x="56287" y="68015"/>
                  </a:lnTo>
                  <a:lnTo>
                    <a:pt x="59034" y="65663"/>
                  </a:lnTo>
                  <a:lnTo>
                    <a:pt x="62633" y="63771"/>
                  </a:lnTo>
                  <a:lnTo>
                    <a:pt x="65149" y="61669"/>
                  </a:lnTo>
                  <a:lnTo>
                    <a:pt x="66145" y="60060"/>
                  </a:lnTo>
                  <a:lnTo>
                    <a:pt x="66848" y="59634"/>
                  </a:lnTo>
                  <a:lnTo>
                    <a:pt x="66646" y="58883"/>
                  </a:lnTo>
                  <a:lnTo>
                    <a:pt x="66172" y="57789"/>
                  </a:lnTo>
                  <a:lnTo>
                    <a:pt x="64736" y="56721"/>
                  </a:lnTo>
                  <a:lnTo>
                    <a:pt x="62886" y="56107"/>
                  </a:lnTo>
                  <a:lnTo>
                    <a:pt x="60830" y="56133"/>
                  </a:lnTo>
                  <a:lnTo>
                    <a:pt x="59558" y="55918"/>
                  </a:lnTo>
                  <a:lnTo>
                    <a:pt x="59187" y="55083"/>
                  </a:lnTo>
                  <a:lnTo>
                    <a:pt x="59328" y="52819"/>
                  </a:lnTo>
                  <a:lnTo>
                    <a:pt x="59219" y="50577"/>
                  </a:lnTo>
                  <a:lnTo>
                    <a:pt x="58825" y="49544"/>
                  </a:lnTo>
                  <a:lnTo>
                    <a:pt x="57876" y="48767"/>
                  </a:lnTo>
                  <a:lnTo>
                    <a:pt x="55989" y="48974"/>
                  </a:lnTo>
                  <a:lnTo>
                    <a:pt x="54360" y="48339"/>
                  </a:lnTo>
                  <a:lnTo>
                    <a:pt x="53124" y="48189"/>
                  </a:lnTo>
                  <a:lnTo>
                    <a:pt x="52409" y="48690"/>
                  </a:lnTo>
                  <a:lnTo>
                    <a:pt x="48761" y="48548"/>
                  </a:lnTo>
                  <a:lnTo>
                    <a:pt x="47243" y="48187"/>
                  </a:lnTo>
                  <a:lnTo>
                    <a:pt x="46182" y="47738"/>
                  </a:lnTo>
                  <a:lnTo>
                    <a:pt x="45501" y="47989"/>
                  </a:lnTo>
                  <a:lnTo>
                    <a:pt x="45116" y="48426"/>
                  </a:lnTo>
                  <a:lnTo>
                    <a:pt x="45050" y="49111"/>
                  </a:lnTo>
                  <a:lnTo>
                    <a:pt x="44800" y="50017"/>
                  </a:lnTo>
                  <a:lnTo>
                    <a:pt x="43497" y="50835"/>
                  </a:lnTo>
                  <a:lnTo>
                    <a:pt x="40510" y="51649"/>
                  </a:lnTo>
                  <a:lnTo>
                    <a:pt x="38100" y="51588"/>
                  </a:lnTo>
                  <a:lnTo>
                    <a:pt x="35889" y="51006"/>
                  </a:lnTo>
                  <a:lnTo>
                    <a:pt x="35180" y="50581"/>
                  </a:lnTo>
                  <a:lnTo>
                    <a:pt x="34110" y="50196"/>
                  </a:lnTo>
                  <a:lnTo>
                    <a:pt x="29614" y="50671"/>
                  </a:lnTo>
                  <a:lnTo>
                    <a:pt x="29073" y="50325"/>
                  </a:lnTo>
                  <a:lnTo>
                    <a:pt x="27523" y="51166"/>
                  </a:lnTo>
                  <a:lnTo>
                    <a:pt x="25235" y="52166"/>
                  </a:lnTo>
                  <a:lnTo>
                    <a:pt x="23951" y="52225"/>
                  </a:lnTo>
                  <a:lnTo>
                    <a:pt x="23486" y="52013"/>
                  </a:lnTo>
                  <a:lnTo>
                    <a:pt x="23315" y="51562"/>
                  </a:lnTo>
                  <a:lnTo>
                    <a:pt x="22353" y="50001"/>
                  </a:lnTo>
                  <a:lnTo>
                    <a:pt x="22606" y="49172"/>
                  </a:lnTo>
                  <a:lnTo>
                    <a:pt x="24449" y="46755"/>
                  </a:lnTo>
                  <a:lnTo>
                    <a:pt x="24243" y="46177"/>
                  </a:lnTo>
                  <a:lnTo>
                    <a:pt x="23485" y="45395"/>
                  </a:lnTo>
                  <a:lnTo>
                    <a:pt x="22808" y="44266"/>
                  </a:lnTo>
                  <a:lnTo>
                    <a:pt x="22612" y="43686"/>
                  </a:lnTo>
                  <a:lnTo>
                    <a:pt x="21440" y="43587"/>
                  </a:lnTo>
                  <a:lnTo>
                    <a:pt x="20191" y="44180"/>
                  </a:lnTo>
                  <a:lnTo>
                    <a:pt x="15425" y="45396"/>
                  </a:lnTo>
                  <a:lnTo>
                    <a:pt x="14285" y="45837"/>
                  </a:lnTo>
                  <a:lnTo>
                    <a:pt x="12221" y="47012"/>
                  </a:lnTo>
                  <a:lnTo>
                    <a:pt x="10139" y="48801"/>
                  </a:lnTo>
                  <a:lnTo>
                    <a:pt x="8476" y="49177"/>
                  </a:lnTo>
                  <a:lnTo>
                    <a:pt x="7902" y="48647"/>
                  </a:lnTo>
                  <a:lnTo>
                    <a:pt x="7705" y="44441"/>
                  </a:lnTo>
                  <a:lnTo>
                    <a:pt x="10242" y="41641"/>
                  </a:lnTo>
                  <a:lnTo>
                    <a:pt x="12045" y="39949"/>
                  </a:lnTo>
                  <a:lnTo>
                    <a:pt x="11199" y="39608"/>
                  </a:lnTo>
                  <a:lnTo>
                    <a:pt x="9284" y="39654"/>
                  </a:lnTo>
                  <a:lnTo>
                    <a:pt x="9413" y="38344"/>
                  </a:lnTo>
                  <a:lnTo>
                    <a:pt x="10310" y="37713"/>
                  </a:lnTo>
                  <a:lnTo>
                    <a:pt x="11181" y="36286"/>
                  </a:lnTo>
                  <a:lnTo>
                    <a:pt x="10160" y="35670"/>
                  </a:lnTo>
                  <a:lnTo>
                    <a:pt x="9366" y="34731"/>
                  </a:lnTo>
                  <a:lnTo>
                    <a:pt x="9414" y="32269"/>
                  </a:lnTo>
                  <a:lnTo>
                    <a:pt x="9636" y="31266"/>
                  </a:lnTo>
                  <a:lnTo>
                    <a:pt x="9379" y="30187"/>
                  </a:lnTo>
                  <a:lnTo>
                    <a:pt x="5481" y="31647"/>
                  </a:lnTo>
                  <a:lnTo>
                    <a:pt x="4479" y="31428"/>
                  </a:lnTo>
                  <a:lnTo>
                    <a:pt x="4436" y="29599"/>
                  </a:lnTo>
                  <a:lnTo>
                    <a:pt x="6599" y="26810"/>
                  </a:lnTo>
                  <a:lnTo>
                    <a:pt x="6821" y="25958"/>
                  </a:lnTo>
                  <a:lnTo>
                    <a:pt x="4291" y="25545"/>
                  </a:lnTo>
                  <a:lnTo>
                    <a:pt x="2398" y="24174"/>
                  </a:lnTo>
                  <a:lnTo>
                    <a:pt x="1243" y="22949"/>
                  </a:lnTo>
                  <a:lnTo>
                    <a:pt x="10" y="21184"/>
                  </a:lnTo>
                  <a:lnTo>
                    <a:pt x="0" y="19606"/>
                  </a:lnTo>
                  <a:lnTo>
                    <a:pt x="1273" y="15897"/>
                  </a:lnTo>
                  <a:lnTo>
                    <a:pt x="3098" y="14818"/>
                  </a:lnTo>
                  <a:lnTo>
                    <a:pt x="4669" y="14154"/>
                  </a:lnTo>
                  <a:lnTo>
                    <a:pt x="8004" y="11588"/>
                  </a:lnTo>
                  <a:lnTo>
                    <a:pt x="12605" y="12067"/>
                  </a:lnTo>
                  <a:lnTo>
                    <a:pt x="15448" y="11517"/>
                  </a:lnTo>
                  <a:lnTo>
                    <a:pt x="18001" y="10206"/>
                  </a:lnTo>
                  <a:lnTo>
                    <a:pt x="19463" y="9910"/>
                  </a:lnTo>
                  <a:lnTo>
                    <a:pt x="21819" y="8764"/>
                  </a:lnTo>
                  <a:lnTo>
                    <a:pt x="21745" y="7216"/>
                  </a:lnTo>
                  <a:lnTo>
                    <a:pt x="20936" y="6066"/>
                  </a:lnTo>
                  <a:lnTo>
                    <a:pt x="21646" y="4981"/>
                  </a:lnTo>
                  <a:lnTo>
                    <a:pt x="24290" y="3656"/>
                  </a:lnTo>
                  <a:lnTo>
                    <a:pt x="27219" y="1894"/>
                  </a:lnTo>
                  <a:lnTo>
                    <a:pt x="30580" y="1554"/>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168" name="ee4p_EE_1_15912"/>
            <p:cNvSpPr>
              <a:spLocks noChangeAspect="1"/>
            </p:cNvSpPr>
            <p:nvPr>
              <p:custDataLst>
                <p:tags r:id="rId15"/>
              </p:custDataLst>
            </p:nvPr>
          </p:nvSpPr>
          <p:spPr>
            <a:xfrm>
              <a:off x="5687421" y="3357332"/>
              <a:ext cx="551944" cy="271003"/>
            </a:xfrm>
            <a:custGeom>
              <a:avLst/>
              <a:gdLst>
                <a:gd name="connsiteX0" fmla="*/ 15312 w 139231"/>
                <a:gd name="connsiteY0" fmla="*/ 32990 h 68362"/>
                <a:gd name="connsiteX1" fmla="*/ 16869 w 139231"/>
                <a:gd name="connsiteY1" fmla="*/ 33189 h 68362"/>
                <a:gd name="connsiteX2" fmla="*/ 18439 w 139231"/>
                <a:gd name="connsiteY2" fmla="*/ 33973 h 68362"/>
                <a:gd name="connsiteX3" fmla="*/ 19886 w 139231"/>
                <a:gd name="connsiteY3" fmla="*/ 33725 h 68362"/>
                <a:gd name="connsiteX4" fmla="*/ 21352 w 139231"/>
                <a:gd name="connsiteY4" fmla="*/ 33180 h 68362"/>
                <a:gd name="connsiteX5" fmla="*/ 24539 w 139231"/>
                <a:gd name="connsiteY5" fmla="*/ 33692 h 68362"/>
                <a:gd name="connsiteX6" fmla="*/ 31805 w 139231"/>
                <a:gd name="connsiteY6" fmla="*/ 37642 h 68362"/>
                <a:gd name="connsiteX7" fmla="*/ 32477 w 139231"/>
                <a:gd name="connsiteY7" fmla="*/ 38697 h 68362"/>
                <a:gd name="connsiteX8" fmla="*/ 28141 w 139231"/>
                <a:gd name="connsiteY8" fmla="*/ 39176 h 68362"/>
                <a:gd name="connsiteX9" fmla="*/ 27156 w 139231"/>
                <a:gd name="connsiteY9" fmla="*/ 40385 h 68362"/>
                <a:gd name="connsiteX10" fmla="*/ 26114 w 139231"/>
                <a:gd name="connsiteY10" fmla="*/ 41230 h 68362"/>
                <a:gd name="connsiteX11" fmla="*/ 24885 w 139231"/>
                <a:gd name="connsiteY11" fmla="*/ 41502 h 68362"/>
                <a:gd name="connsiteX12" fmla="*/ 22790 w 139231"/>
                <a:gd name="connsiteY12" fmla="*/ 43197 h 68362"/>
                <a:gd name="connsiteX13" fmla="*/ 19957 w 139231"/>
                <a:gd name="connsiteY13" fmla="*/ 44819 h 68362"/>
                <a:gd name="connsiteX14" fmla="*/ 19365 w 139231"/>
                <a:gd name="connsiteY14" fmla="*/ 45792 h 68362"/>
                <a:gd name="connsiteX15" fmla="*/ 14239 w 139231"/>
                <a:gd name="connsiteY15" fmla="*/ 45613 h 68362"/>
                <a:gd name="connsiteX16" fmla="*/ 11436 w 139231"/>
                <a:gd name="connsiteY16" fmla="*/ 46227 h 68362"/>
                <a:gd name="connsiteX17" fmla="*/ 9173 w 139231"/>
                <a:gd name="connsiteY17" fmla="*/ 48040 h 68362"/>
                <a:gd name="connsiteX18" fmla="*/ 8244 w 139231"/>
                <a:gd name="connsiteY18" fmla="*/ 51538 h 68362"/>
                <a:gd name="connsiteX19" fmla="*/ 6588 w 139231"/>
                <a:gd name="connsiteY19" fmla="*/ 54265 h 68362"/>
                <a:gd name="connsiteX20" fmla="*/ 4904 w 139231"/>
                <a:gd name="connsiteY20" fmla="*/ 55250 h 68362"/>
                <a:gd name="connsiteX21" fmla="*/ 3148 w 139231"/>
                <a:gd name="connsiteY21" fmla="*/ 55400 h 68362"/>
                <a:gd name="connsiteX22" fmla="*/ 2732 w 139231"/>
                <a:gd name="connsiteY22" fmla="*/ 54377 h 68362"/>
                <a:gd name="connsiteX23" fmla="*/ 2898 w 139231"/>
                <a:gd name="connsiteY23" fmla="*/ 53355 h 68362"/>
                <a:gd name="connsiteX24" fmla="*/ 6599 w 139231"/>
                <a:gd name="connsiteY24" fmla="*/ 49499 h 68362"/>
                <a:gd name="connsiteX25" fmla="*/ 7368 w 139231"/>
                <a:gd name="connsiteY25" fmla="*/ 48246 h 68362"/>
                <a:gd name="connsiteX26" fmla="*/ 5526 w 139231"/>
                <a:gd name="connsiteY26" fmla="*/ 47689 h 68362"/>
                <a:gd name="connsiteX27" fmla="*/ 3982 w 139231"/>
                <a:gd name="connsiteY27" fmla="*/ 46348 h 68362"/>
                <a:gd name="connsiteX28" fmla="*/ 611 w 139231"/>
                <a:gd name="connsiteY28" fmla="*/ 44772 h 68362"/>
                <a:gd name="connsiteX29" fmla="*/ 0 w 139231"/>
                <a:gd name="connsiteY29" fmla="*/ 43506 h 68362"/>
                <a:gd name="connsiteX30" fmla="*/ 808 w 139231"/>
                <a:gd name="connsiteY30" fmla="*/ 43412 h 68362"/>
                <a:gd name="connsiteX31" fmla="*/ 1546 w 139231"/>
                <a:gd name="connsiteY31" fmla="*/ 43049 h 68362"/>
                <a:gd name="connsiteX32" fmla="*/ 2444 w 139231"/>
                <a:gd name="connsiteY32" fmla="*/ 41987 h 68362"/>
                <a:gd name="connsiteX33" fmla="*/ 2865 w 139231"/>
                <a:gd name="connsiteY33" fmla="*/ 40767 h 68362"/>
                <a:gd name="connsiteX34" fmla="*/ 173 w 139231"/>
                <a:gd name="connsiteY34" fmla="*/ 37200 h 68362"/>
                <a:gd name="connsiteX35" fmla="*/ 1546 w 139231"/>
                <a:gd name="connsiteY35" fmla="*/ 36648 h 68362"/>
                <a:gd name="connsiteX36" fmla="*/ 3258 w 139231"/>
                <a:gd name="connsiteY36" fmla="*/ 36778 h 68362"/>
                <a:gd name="connsiteX37" fmla="*/ 5016 w 139231"/>
                <a:gd name="connsiteY37" fmla="*/ 37815 h 68362"/>
                <a:gd name="connsiteX38" fmla="*/ 6945 w 139231"/>
                <a:gd name="connsiteY38" fmla="*/ 36598 h 68362"/>
                <a:gd name="connsiteX39" fmla="*/ 7763 w 139231"/>
                <a:gd name="connsiteY39" fmla="*/ 36418 h 68362"/>
                <a:gd name="connsiteX40" fmla="*/ 9113 w 139231"/>
                <a:gd name="connsiteY40" fmla="*/ 36852 h 68362"/>
                <a:gd name="connsiteX41" fmla="*/ 10473 w 139231"/>
                <a:gd name="connsiteY41" fmla="*/ 34496 h 68362"/>
                <a:gd name="connsiteX42" fmla="*/ 13708 w 139231"/>
                <a:gd name="connsiteY42" fmla="*/ 33718 h 68362"/>
                <a:gd name="connsiteX43" fmla="*/ 28987 w 139231"/>
                <a:gd name="connsiteY43" fmla="*/ 31348 h 68362"/>
                <a:gd name="connsiteX44" fmla="*/ 32689 w 139231"/>
                <a:gd name="connsiteY44" fmla="*/ 32304 h 68362"/>
                <a:gd name="connsiteX45" fmla="*/ 33211 w 139231"/>
                <a:gd name="connsiteY45" fmla="*/ 34668 h 68362"/>
                <a:gd name="connsiteX46" fmla="*/ 32926 w 139231"/>
                <a:gd name="connsiteY46" fmla="*/ 35482 h 68362"/>
                <a:gd name="connsiteX47" fmla="*/ 31086 w 139231"/>
                <a:gd name="connsiteY47" fmla="*/ 35817 h 68362"/>
                <a:gd name="connsiteX48" fmla="*/ 26733 w 139231"/>
                <a:gd name="connsiteY48" fmla="*/ 33518 h 68362"/>
                <a:gd name="connsiteX49" fmla="*/ 27742 w 139231"/>
                <a:gd name="connsiteY49" fmla="*/ 31960 h 68362"/>
                <a:gd name="connsiteX50" fmla="*/ 17577 w 139231"/>
                <a:gd name="connsiteY50" fmla="*/ 18061 h 68362"/>
                <a:gd name="connsiteX51" fmla="*/ 18746 w 139231"/>
                <a:gd name="connsiteY51" fmla="*/ 18475 h 68362"/>
                <a:gd name="connsiteX52" fmla="*/ 18966 w 139231"/>
                <a:gd name="connsiteY52" fmla="*/ 19857 h 68362"/>
                <a:gd name="connsiteX53" fmla="*/ 19260 w 139231"/>
                <a:gd name="connsiteY53" fmla="*/ 20406 h 68362"/>
                <a:gd name="connsiteX54" fmla="*/ 23337 w 139231"/>
                <a:gd name="connsiteY54" fmla="*/ 21184 h 68362"/>
                <a:gd name="connsiteX55" fmla="*/ 24924 w 139231"/>
                <a:gd name="connsiteY55" fmla="*/ 23505 h 68362"/>
                <a:gd name="connsiteX56" fmla="*/ 25522 w 139231"/>
                <a:gd name="connsiteY56" fmla="*/ 26295 h 68362"/>
                <a:gd name="connsiteX57" fmla="*/ 23643 w 139231"/>
                <a:gd name="connsiteY57" fmla="*/ 26524 h 68362"/>
                <a:gd name="connsiteX58" fmla="*/ 21829 w 139231"/>
                <a:gd name="connsiteY58" fmla="*/ 28128 h 68362"/>
                <a:gd name="connsiteX59" fmla="*/ 20749 w 139231"/>
                <a:gd name="connsiteY59" fmla="*/ 27487 h 68362"/>
                <a:gd name="connsiteX60" fmla="*/ 20184 w 139231"/>
                <a:gd name="connsiteY60" fmla="*/ 26718 h 68362"/>
                <a:gd name="connsiteX61" fmla="*/ 17843 w 139231"/>
                <a:gd name="connsiteY61" fmla="*/ 30342 h 68362"/>
                <a:gd name="connsiteX62" fmla="*/ 15206 w 139231"/>
                <a:gd name="connsiteY62" fmla="*/ 30963 h 68362"/>
                <a:gd name="connsiteX63" fmla="*/ 13669 w 139231"/>
                <a:gd name="connsiteY63" fmla="*/ 30248 h 68362"/>
                <a:gd name="connsiteX64" fmla="*/ 13807 w 139231"/>
                <a:gd name="connsiteY64" fmla="*/ 28895 h 68362"/>
                <a:gd name="connsiteX65" fmla="*/ 12306 w 139231"/>
                <a:gd name="connsiteY65" fmla="*/ 25339 h 68362"/>
                <a:gd name="connsiteX66" fmla="*/ 10015 w 139231"/>
                <a:gd name="connsiteY66" fmla="*/ 24297 h 68362"/>
                <a:gd name="connsiteX67" fmla="*/ 6798 w 139231"/>
                <a:gd name="connsiteY67" fmla="*/ 24199 h 68362"/>
                <a:gd name="connsiteX68" fmla="*/ 4461 w 139231"/>
                <a:gd name="connsiteY68" fmla="*/ 22732 h 68362"/>
                <a:gd name="connsiteX69" fmla="*/ 13446 w 139231"/>
                <a:gd name="connsiteY69" fmla="*/ 21733 h 68362"/>
                <a:gd name="connsiteX70" fmla="*/ 14375 w 139231"/>
                <a:gd name="connsiteY70" fmla="*/ 20036 h 68362"/>
                <a:gd name="connsiteX71" fmla="*/ 16202 w 139231"/>
                <a:gd name="connsiteY71" fmla="*/ 18254 h 68362"/>
                <a:gd name="connsiteX72" fmla="*/ 80815 w 139231"/>
                <a:gd name="connsiteY72" fmla="*/ 0 h 68362"/>
                <a:gd name="connsiteX73" fmla="*/ 83169 w 139231"/>
                <a:gd name="connsiteY73" fmla="*/ 377 h 68362"/>
                <a:gd name="connsiteX74" fmla="*/ 87105 w 139231"/>
                <a:gd name="connsiteY74" fmla="*/ 143 h 68362"/>
                <a:gd name="connsiteX75" fmla="*/ 101856 w 139231"/>
                <a:gd name="connsiteY75" fmla="*/ 2795 h 68362"/>
                <a:gd name="connsiteX76" fmla="*/ 105486 w 139231"/>
                <a:gd name="connsiteY76" fmla="*/ 2795 h 68362"/>
                <a:gd name="connsiteX77" fmla="*/ 110506 w 139231"/>
                <a:gd name="connsiteY77" fmla="*/ 5489 h 68362"/>
                <a:gd name="connsiteX78" fmla="*/ 113219 w 139231"/>
                <a:gd name="connsiteY78" fmla="*/ 6182 h 68362"/>
                <a:gd name="connsiteX79" fmla="*/ 121204 w 139231"/>
                <a:gd name="connsiteY79" fmla="*/ 6187 h 68362"/>
                <a:gd name="connsiteX80" fmla="*/ 133515 w 139231"/>
                <a:gd name="connsiteY80" fmla="*/ 7375 h 68362"/>
                <a:gd name="connsiteX81" fmla="*/ 135931 w 139231"/>
                <a:gd name="connsiteY81" fmla="*/ 5553 h 68362"/>
                <a:gd name="connsiteX82" fmla="*/ 136166 w 139231"/>
                <a:gd name="connsiteY82" fmla="*/ 5079 h 68362"/>
                <a:gd name="connsiteX83" fmla="*/ 137345 w 139231"/>
                <a:gd name="connsiteY83" fmla="*/ 6099 h 68362"/>
                <a:gd name="connsiteX84" fmla="*/ 138831 w 139231"/>
                <a:gd name="connsiteY84" fmla="*/ 7740 h 68362"/>
                <a:gd name="connsiteX85" fmla="*/ 139231 w 139231"/>
                <a:gd name="connsiteY85" fmla="*/ 8678 h 68362"/>
                <a:gd name="connsiteX86" fmla="*/ 138728 w 139231"/>
                <a:gd name="connsiteY86" fmla="*/ 9229 h 68362"/>
                <a:gd name="connsiteX87" fmla="*/ 137246 w 139231"/>
                <a:gd name="connsiteY87" fmla="*/ 9697 h 68362"/>
                <a:gd name="connsiteX88" fmla="*/ 136909 w 139231"/>
                <a:gd name="connsiteY88" fmla="*/ 10202 h 68362"/>
                <a:gd name="connsiteX89" fmla="*/ 136253 w 139231"/>
                <a:gd name="connsiteY89" fmla="*/ 11056 h 68362"/>
                <a:gd name="connsiteX90" fmla="*/ 134523 w 139231"/>
                <a:gd name="connsiteY90" fmla="*/ 11210 h 68362"/>
                <a:gd name="connsiteX91" fmla="*/ 133627 w 139231"/>
                <a:gd name="connsiteY91" fmla="*/ 11843 h 68362"/>
                <a:gd name="connsiteX92" fmla="*/ 132562 w 139231"/>
                <a:gd name="connsiteY92" fmla="*/ 14618 h 68362"/>
                <a:gd name="connsiteX93" fmla="*/ 130530 w 139231"/>
                <a:gd name="connsiteY93" fmla="*/ 19205 h 68362"/>
                <a:gd name="connsiteX94" fmla="*/ 127527 w 139231"/>
                <a:gd name="connsiteY94" fmla="*/ 22688 h 68362"/>
                <a:gd name="connsiteX95" fmla="*/ 125123 w 139231"/>
                <a:gd name="connsiteY95" fmla="*/ 24595 h 68362"/>
                <a:gd name="connsiteX96" fmla="*/ 124048 w 139231"/>
                <a:gd name="connsiteY96" fmla="*/ 26056 h 68362"/>
                <a:gd name="connsiteX97" fmla="*/ 123378 w 139231"/>
                <a:gd name="connsiteY97" fmla="*/ 27810 h 68362"/>
                <a:gd name="connsiteX98" fmla="*/ 123221 w 139231"/>
                <a:gd name="connsiteY98" fmla="*/ 29568 h 68362"/>
                <a:gd name="connsiteX99" fmla="*/ 125527 w 139231"/>
                <a:gd name="connsiteY99" fmla="*/ 39200 h 68362"/>
                <a:gd name="connsiteX100" fmla="*/ 125499 w 139231"/>
                <a:gd name="connsiteY100" fmla="*/ 40934 h 68362"/>
                <a:gd name="connsiteX101" fmla="*/ 124957 w 139231"/>
                <a:gd name="connsiteY101" fmla="*/ 42713 h 68362"/>
                <a:gd name="connsiteX102" fmla="*/ 124564 w 139231"/>
                <a:gd name="connsiteY102" fmla="*/ 44524 h 68362"/>
                <a:gd name="connsiteX103" fmla="*/ 124888 w 139231"/>
                <a:gd name="connsiteY103" fmla="*/ 46092 h 68362"/>
                <a:gd name="connsiteX104" fmla="*/ 126406 w 139231"/>
                <a:gd name="connsiteY104" fmla="*/ 48768 h 68362"/>
                <a:gd name="connsiteX105" fmla="*/ 128021 w 139231"/>
                <a:gd name="connsiteY105" fmla="*/ 52754 h 68362"/>
                <a:gd name="connsiteX106" fmla="*/ 128669 w 139231"/>
                <a:gd name="connsiteY106" fmla="*/ 55296 h 68362"/>
                <a:gd name="connsiteX107" fmla="*/ 129742 w 139231"/>
                <a:gd name="connsiteY107" fmla="*/ 56229 h 68362"/>
                <a:gd name="connsiteX108" fmla="*/ 130776 w 139231"/>
                <a:gd name="connsiteY108" fmla="*/ 56912 h 68362"/>
                <a:gd name="connsiteX109" fmla="*/ 130993 w 139231"/>
                <a:gd name="connsiteY109" fmla="*/ 57342 h 68362"/>
                <a:gd name="connsiteX110" fmla="*/ 130958 w 139231"/>
                <a:gd name="connsiteY110" fmla="*/ 57789 h 68362"/>
                <a:gd name="connsiteX111" fmla="*/ 130425 w 139231"/>
                <a:gd name="connsiteY111" fmla="*/ 58292 h 68362"/>
                <a:gd name="connsiteX112" fmla="*/ 125765 w 139231"/>
                <a:gd name="connsiteY112" fmla="*/ 59622 h 68362"/>
                <a:gd name="connsiteX113" fmla="*/ 125160 w 139231"/>
                <a:gd name="connsiteY113" fmla="*/ 60748 h 68362"/>
                <a:gd name="connsiteX114" fmla="*/ 124657 w 139231"/>
                <a:gd name="connsiteY114" fmla="*/ 62002 h 68362"/>
                <a:gd name="connsiteX115" fmla="*/ 122623 w 139231"/>
                <a:gd name="connsiteY115" fmla="*/ 63858 h 68362"/>
                <a:gd name="connsiteX116" fmla="*/ 121999 w 139231"/>
                <a:gd name="connsiteY116" fmla="*/ 65588 h 68362"/>
                <a:gd name="connsiteX117" fmla="*/ 121612 w 139231"/>
                <a:gd name="connsiteY117" fmla="*/ 67573 h 68362"/>
                <a:gd name="connsiteX118" fmla="*/ 121560 w 139231"/>
                <a:gd name="connsiteY118" fmla="*/ 68279 h 68362"/>
                <a:gd name="connsiteX119" fmla="*/ 120999 w 139231"/>
                <a:gd name="connsiteY119" fmla="*/ 68362 h 68362"/>
                <a:gd name="connsiteX120" fmla="*/ 117915 w 139231"/>
                <a:gd name="connsiteY120" fmla="*/ 67954 h 68362"/>
                <a:gd name="connsiteX121" fmla="*/ 114517 w 139231"/>
                <a:gd name="connsiteY121" fmla="*/ 66666 h 68362"/>
                <a:gd name="connsiteX122" fmla="*/ 113026 w 139231"/>
                <a:gd name="connsiteY122" fmla="*/ 65698 h 68362"/>
                <a:gd name="connsiteX123" fmla="*/ 111563 w 139231"/>
                <a:gd name="connsiteY123" fmla="*/ 65708 h 68362"/>
                <a:gd name="connsiteX124" fmla="*/ 109792 w 139231"/>
                <a:gd name="connsiteY124" fmla="*/ 66348 h 68362"/>
                <a:gd name="connsiteX125" fmla="*/ 103443 w 139231"/>
                <a:gd name="connsiteY125" fmla="*/ 68187 h 68362"/>
                <a:gd name="connsiteX126" fmla="*/ 101884 w 139231"/>
                <a:gd name="connsiteY126" fmla="*/ 67758 h 68362"/>
                <a:gd name="connsiteX127" fmla="*/ 98256 w 139231"/>
                <a:gd name="connsiteY127" fmla="*/ 65954 h 68362"/>
                <a:gd name="connsiteX128" fmla="*/ 96421 w 139231"/>
                <a:gd name="connsiteY128" fmla="*/ 63988 h 68362"/>
                <a:gd name="connsiteX129" fmla="*/ 92337 w 139231"/>
                <a:gd name="connsiteY129" fmla="*/ 60066 h 68362"/>
                <a:gd name="connsiteX130" fmla="*/ 92003 w 139231"/>
                <a:gd name="connsiteY130" fmla="*/ 59132 h 68362"/>
                <a:gd name="connsiteX131" fmla="*/ 91469 w 139231"/>
                <a:gd name="connsiteY131" fmla="*/ 58383 h 68362"/>
                <a:gd name="connsiteX132" fmla="*/ 87105 w 139231"/>
                <a:gd name="connsiteY132" fmla="*/ 57411 h 68362"/>
                <a:gd name="connsiteX133" fmla="*/ 85494 w 139231"/>
                <a:gd name="connsiteY133" fmla="*/ 55962 h 68362"/>
                <a:gd name="connsiteX134" fmla="*/ 84151 w 139231"/>
                <a:gd name="connsiteY134" fmla="*/ 55759 h 68362"/>
                <a:gd name="connsiteX135" fmla="*/ 82186 w 139231"/>
                <a:gd name="connsiteY135" fmla="*/ 55035 h 68362"/>
                <a:gd name="connsiteX136" fmla="*/ 77073 w 139231"/>
                <a:gd name="connsiteY136" fmla="*/ 51935 h 68362"/>
                <a:gd name="connsiteX137" fmla="*/ 75803 w 139231"/>
                <a:gd name="connsiteY137" fmla="*/ 51645 h 68362"/>
                <a:gd name="connsiteX138" fmla="*/ 75494 w 139231"/>
                <a:gd name="connsiteY138" fmla="*/ 52167 h 68362"/>
                <a:gd name="connsiteX139" fmla="*/ 75583 w 139231"/>
                <a:gd name="connsiteY139" fmla="*/ 52900 h 68362"/>
                <a:gd name="connsiteX140" fmla="*/ 75265 w 139231"/>
                <a:gd name="connsiteY140" fmla="*/ 53324 h 68362"/>
                <a:gd name="connsiteX141" fmla="*/ 74611 w 139231"/>
                <a:gd name="connsiteY141" fmla="*/ 53310 h 68362"/>
                <a:gd name="connsiteX142" fmla="*/ 73428 w 139231"/>
                <a:gd name="connsiteY142" fmla="*/ 52170 h 68362"/>
                <a:gd name="connsiteX143" fmla="*/ 72009 w 139231"/>
                <a:gd name="connsiteY143" fmla="*/ 51166 h 68362"/>
                <a:gd name="connsiteX144" fmla="*/ 67593 w 139231"/>
                <a:gd name="connsiteY144" fmla="*/ 53053 h 68362"/>
                <a:gd name="connsiteX145" fmla="*/ 65995 w 139231"/>
                <a:gd name="connsiteY145" fmla="*/ 53562 h 68362"/>
                <a:gd name="connsiteX146" fmla="*/ 64596 w 139231"/>
                <a:gd name="connsiteY146" fmla="*/ 53673 h 68362"/>
                <a:gd name="connsiteX147" fmla="*/ 57589 w 139231"/>
                <a:gd name="connsiteY147" fmla="*/ 56153 h 68362"/>
                <a:gd name="connsiteX148" fmla="*/ 55457 w 139231"/>
                <a:gd name="connsiteY148" fmla="*/ 57488 h 68362"/>
                <a:gd name="connsiteX149" fmla="*/ 54574 w 139231"/>
                <a:gd name="connsiteY149" fmla="*/ 57345 h 68362"/>
                <a:gd name="connsiteX150" fmla="*/ 54783 w 139231"/>
                <a:gd name="connsiteY150" fmla="*/ 56092 h 68362"/>
                <a:gd name="connsiteX151" fmla="*/ 57699 w 139231"/>
                <a:gd name="connsiteY151" fmla="*/ 49800 h 68362"/>
                <a:gd name="connsiteX152" fmla="*/ 58221 w 139231"/>
                <a:gd name="connsiteY152" fmla="*/ 44795 h 68362"/>
                <a:gd name="connsiteX153" fmla="*/ 59288 w 139231"/>
                <a:gd name="connsiteY153" fmla="*/ 44107 h 68362"/>
                <a:gd name="connsiteX154" fmla="*/ 59597 w 139231"/>
                <a:gd name="connsiteY154" fmla="*/ 43412 h 68362"/>
                <a:gd name="connsiteX155" fmla="*/ 59141 w 139231"/>
                <a:gd name="connsiteY155" fmla="*/ 41812 h 68362"/>
                <a:gd name="connsiteX156" fmla="*/ 56114 w 139231"/>
                <a:gd name="connsiteY156" fmla="*/ 40786 h 68362"/>
                <a:gd name="connsiteX157" fmla="*/ 54892 w 139231"/>
                <a:gd name="connsiteY157" fmla="*/ 40937 h 68362"/>
                <a:gd name="connsiteX158" fmla="*/ 53792 w 139231"/>
                <a:gd name="connsiteY158" fmla="*/ 42657 h 68362"/>
                <a:gd name="connsiteX159" fmla="*/ 52652 w 139231"/>
                <a:gd name="connsiteY159" fmla="*/ 43896 h 68362"/>
                <a:gd name="connsiteX160" fmla="*/ 49981 w 139231"/>
                <a:gd name="connsiteY160" fmla="*/ 44651 h 68362"/>
                <a:gd name="connsiteX161" fmla="*/ 47684 w 139231"/>
                <a:gd name="connsiteY161" fmla="*/ 43346 h 68362"/>
                <a:gd name="connsiteX162" fmla="*/ 42302 w 139231"/>
                <a:gd name="connsiteY162" fmla="*/ 41600 h 68362"/>
                <a:gd name="connsiteX163" fmla="*/ 40942 w 139231"/>
                <a:gd name="connsiteY163" fmla="*/ 39272 h 68362"/>
                <a:gd name="connsiteX164" fmla="*/ 40620 w 139231"/>
                <a:gd name="connsiteY164" fmla="*/ 36928 h 68362"/>
                <a:gd name="connsiteX165" fmla="*/ 37774 w 139231"/>
                <a:gd name="connsiteY165" fmla="*/ 34658 h 68362"/>
                <a:gd name="connsiteX166" fmla="*/ 36591 w 139231"/>
                <a:gd name="connsiteY166" fmla="*/ 31982 h 68362"/>
                <a:gd name="connsiteX167" fmla="*/ 37064 w 139231"/>
                <a:gd name="connsiteY167" fmla="*/ 30112 h 68362"/>
                <a:gd name="connsiteX168" fmla="*/ 39646 w 139231"/>
                <a:gd name="connsiteY168" fmla="*/ 28884 h 68362"/>
                <a:gd name="connsiteX169" fmla="*/ 40383 w 139231"/>
                <a:gd name="connsiteY169" fmla="*/ 27813 h 68362"/>
                <a:gd name="connsiteX170" fmla="*/ 37128 w 139231"/>
                <a:gd name="connsiteY170" fmla="*/ 27983 h 68362"/>
                <a:gd name="connsiteX171" fmla="*/ 36466 w 139231"/>
                <a:gd name="connsiteY171" fmla="*/ 27726 h 68362"/>
                <a:gd name="connsiteX172" fmla="*/ 36323 w 139231"/>
                <a:gd name="connsiteY172" fmla="*/ 26763 h 68362"/>
                <a:gd name="connsiteX173" fmla="*/ 34883 w 139231"/>
                <a:gd name="connsiteY173" fmla="*/ 23478 h 68362"/>
                <a:gd name="connsiteX174" fmla="*/ 36157 w 139231"/>
                <a:gd name="connsiteY174" fmla="*/ 22183 h 68362"/>
                <a:gd name="connsiteX175" fmla="*/ 36718 w 139231"/>
                <a:gd name="connsiteY175" fmla="*/ 20923 h 68362"/>
                <a:gd name="connsiteX176" fmla="*/ 35673 w 139231"/>
                <a:gd name="connsiteY176" fmla="*/ 19850 h 68362"/>
                <a:gd name="connsiteX177" fmla="*/ 35947 w 139231"/>
                <a:gd name="connsiteY177" fmla="*/ 18629 h 68362"/>
                <a:gd name="connsiteX178" fmla="*/ 36761 w 139231"/>
                <a:gd name="connsiteY178" fmla="*/ 17394 h 68362"/>
                <a:gd name="connsiteX179" fmla="*/ 36262 w 139231"/>
                <a:gd name="connsiteY179" fmla="*/ 14521 h 68362"/>
                <a:gd name="connsiteX180" fmla="*/ 39493 w 139231"/>
                <a:gd name="connsiteY180" fmla="*/ 12997 h 68362"/>
                <a:gd name="connsiteX181" fmla="*/ 42633 w 139231"/>
                <a:gd name="connsiteY181" fmla="*/ 11924 h 68362"/>
                <a:gd name="connsiteX182" fmla="*/ 49286 w 139231"/>
                <a:gd name="connsiteY182" fmla="*/ 11377 h 68362"/>
                <a:gd name="connsiteX183" fmla="*/ 48627 w 139231"/>
                <a:gd name="connsiteY183" fmla="*/ 8747 h 68362"/>
                <a:gd name="connsiteX184" fmla="*/ 51320 w 139231"/>
                <a:gd name="connsiteY184" fmla="*/ 8628 h 68362"/>
                <a:gd name="connsiteX185" fmla="*/ 55852 w 139231"/>
                <a:gd name="connsiteY185" fmla="*/ 5460 h 68362"/>
                <a:gd name="connsiteX186" fmla="*/ 60346 w 139231"/>
                <a:gd name="connsiteY186" fmla="*/ 6017 h 68362"/>
                <a:gd name="connsiteX187" fmla="*/ 66846 w 139231"/>
                <a:gd name="connsiteY187" fmla="*/ 3840 h 68362"/>
                <a:gd name="connsiteX188" fmla="*/ 79366 w 139231"/>
                <a:gd name="connsiteY188" fmla="*/ 3870 h 68362"/>
                <a:gd name="connsiteX189" fmla="*/ 81072 w 139231"/>
                <a:gd name="connsiteY189" fmla="*/ 2612 h 68362"/>
                <a:gd name="connsiteX190" fmla="*/ 80774 w 139231"/>
                <a:gd name="connsiteY190" fmla="*/ 1348 h 68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Lst>
              <a:rect l="l" t="t" r="r" b="b"/>
              <a:pathLst>
                <a:path w="139231" h="68362">
                  <a:moveTo>
                    <a:pt x="15312" y="32990"/>
                  </a:moveTo>
                  <a:lnTo>
                    <a:pt x="16869" y="33189"/>
                  </a:lnTo>
                  <a:lnTo>
                    <a:pt x="18439" y="33973"/>
                  </a:lnTo>
                  <a:lnTo>
                    <a:pt x="19886" y="33725"/>
                  </a:lnTo>
                  <a:lnTo>
                    <a:pt x="21352" y="33180"/>
                  </a:lnTo>
                  <a:lnTo>
                    <a:pt x="24539" y="33692"/>
                  </a:lnTo>
                  <a:lnTo>
                    <a:pt x="31805" y="37642"/>
                  </a:lnTo>
                  <a:lnTo>
                    <a:pt x="32477" y="38697"/>
                  </a:lnTo>
                  <a:lnTo>
                    <a:pt x="28141" y="39176"/>
                  </a:lnTo>
                  <a:lnTo>
                    <a:pt x="27156" y="40385"/>
                  </a:lnTo>
                  <a:lnTo>
                    <a:pt x="26114" y="41230"/>
                  </a:lnTo>
                  <a:lnTo>
                    <a:pt x="24885" y="41502"/>
                  </a:lnTo>
                  <a:lnTo>
                    <a:pt x="22790" y="43197"/>
                  </a:lnTo>
                  <a:lnTo>
                    <a:pt x="19957" y="44819"/>
                  </a:lnTo>
                  <a:lnTo>
                    <a:pt x="19365" y="45792"/>
                  </a:lnTo>
                  <a:lnTo>
                    <a:pt x="14239" y="45613"/>
                  </a:lnTo>
                  <a:lnTo>
                    <a:pt x="11436" y="46227"/>
                  </a:lnTo>
                  <a:lnTo>
                    <a:pt x="9173" y="48040"/>
                  </a:lnTo>
                  <a:lnTo>
                    <a:pt x="8244" y="51538"/>
                  </a:lnTo>
                  <a:lnTo>
                    <a:pt x="6588" y="54265"/>
                  </a:lnTo>
                  <a:lnTo>
                    <a:pt x="4904" y="55250"/>
                  </a:lnTo>
                  <a:lnTo>
                    <a:pt x="3148" y="55400"/>
                  </a:lnTo>
                  <a:lnTo>
                    <a:pt x="2732" y="54377"/>
                  </a:lnTo>
                  <a:lnTo>
                    <a:pt x="2898" y="53355"/>
                  </a:lnTo>
                  <a:lnTo>
                    <a:pt x="6599" y="49499"/>
                  </a:lnTo>
                  <a:lnTo>
                    <a:pt x="7368" y="48246"/>
                  </a:lnTo>
                  <a:lnTo>
                    <a:pt x="5526" y="47689"/>
                  </a:lnTo>
                  <a:lnTo>
                    <a:pt x="3982" y="46348"/>
                  </a:lnTo>
                  <a:lnTo>
                    <a:pt x="611" y="44772"/>
                  </a:lnTo>
                  <a:lnTo>
                    <a:pt x="0" y="43506"/>
                  </a:lnTo>
                  <a:lnTo>
                    <a:pt x="808" y="43412"/>
                  </a:lnTo>
                  <a:lnTo>
                    <a:pt x="1546" y="43049"/>
                  </a:lnTo>
                  <a:lnTo>
                    <a:pt x="2444" y="41987"/>
                  </a:lnTo>
                  <a:lnTo>
                    <a:pt x="2865" y="40767"/>
                  </a:lnTo>
                  <a:lnTo>
                    <a:pt x="173" y="37200"/>
                  </a:lnTo>
                  <a:lnTo>
                    <a:pt x="1546" y="36648"/>
                  </a:lnTo>
                  <a:lnTo>
                    <a:pt x="3258" y="36778"/>
                  </a:lnTo>
                  <a:lnTo>
                    <a:pt x="5016" y="37815"/>
                  </a:lnTo>
                  <a:lnTo>
                    <a:pt x="6945" y="36598"/>
                  </a:lnTo>
                  <a:lnTo>
                    <a:pt x="7763" y="36418"/>
                  </a:lnTo>
                  <a:lnTo>
                    <a:pt x="9113" y="36852"/>
                  </a:lnTo>
                  <a:lnTo>
                    <a:pt x="10473" y="34496"/>
                  </a:lnTo>
                  <a:lnTo>
                    <a:pt x="13708" y="33718"/>
                  </a:lnTo>
                  <a:close/>
                  <a:moveTo>
                    <a:pt x="28987" y="31348"/>
                  </a:moveTo>
                  <a:lnTo>
                    <a:pt x="32689" y="32304"/>
                  </a:lnTo>
                  <a:lnTo>
                    <a:pt x="33211" y="34668"/>
                  </a:lnTo>
                  <a:lnTo>
                    <a:pt x="32926" y="35482"/>
                  </a:lnTo>
                  <a:lnTo>
                    <a:pt x="31086" y="35817"/>
                  </a:lnTo>
                  <a:lnTo>
                    <a:pt x="26733" y="33518"/>
                  </a:lnTo>
                  <a:lnTo>
                    <a:pt x="27742" y="31960"/>
                  </a:lnTo>
                  <a:close/>
                  <a:moveTo>
                    <a:pt x="17577" y="18061"/>
                  </a:moveTo>
                  <a:lnTo>
                    <a:pt x="18746" y="18475"/>
                  </a:lnTo>
                  <a:lnTo>
                    <a:pt x="18966" y="19857"/>
                  </a:lnTo>
                  <a:lnTo>
                    <a:pt x="19260" y="20406"/>
                  </a:lnTo>
                  <a:lnTo>
                    <a:pt x="23337" y="21184"/>
                  </a:lnTo>
                  <a:lnTo>
                    <a:pt x="24924" y="23505"/>
                  </a:lnTo>
                  <a:lnTo>
                    <a:pt x="25522" y="26295"/>
                  </a:lnTo>
                  <a:lnTo>
                    <a:pt x="23643" y="26524"/>
                  </a:lnTo>
                  <a:lnTo>
                    <a:pt x="21829" y="28128"/>
                  </a:lnTo>
                  <a:lnTo>
                    <a:pt x="20749" y="27487"/>
                  </a:lnTo>
                  <a:lnTo>
                    <a:pt x="20184" y="26718"/>
                  </a:lnTo>
                  <a:lnTo>
                    <a:pt x="17843" y="30342"/>
                  </a:lnTo>
                  <a:lnTo>
                    <a:pt x="15206" y="30963"/>
                  </a:lnTo>
                  <a:lnTo>
                    <a:pt x="13669" y="30248"/>
                  </a:lnTo>
                  <a:lnTo>
                    <a:pt x="13807" y="28895"/>
                  </a:lnTo>
                  <a:lnTo>
                    <a:pt x="12306" y="25339"/>
                  </a:lnTo>
                  <a:lnTo>
                    <a:pt x="10015" y="24297"/>
                  </a:lnTo>
                  <a:lnTo>
                    <a:pt x="6798" y="24199"/>
                  </a:lnTo>
                  <a:lnTo>
                    <a:pt x="4461" y="22732"/>
                  </a:lnTo>
                  <a:lnTo>
                    <a:pt x="13446" y="21733"/>
                  </a:lnTo>
                  <a:lnTo>
                    <a:pt x="14375" y="20036"/>
                  </a:lnTo>
                  <a:lnTo>
                    <a:pt x="16202" y="18254"/>
                  </a:lnTo>
                  <a:close/>
                  <a:moveTo>
                    <a:pt x="80815" y="0"/>
                  </a:moveTo>
                  <a:lnTo>
                    <a:pt x="83169" y="377"/>
                  </a:lnTo>
                  <a:lnTo>
                    <a:pt x="87105" y="143"/>
                  </a:lnTo>
                  <a:lnTo>
                    <a:pt x="101856" y="2795"/>
                  </a:lnTo>
                  <a:lnTo>
                    <a:pt x="105486" y="2795"/>
                  </a:lnTo>
                  <a:lnTo>
                    <a:pt x="110506" y="5489"/>
                  </a:lnTo>
                  <a:lnTo>
                    <a:pt x="113219" y="6182"/>
                  </a:lnTo>
                  <a:lnTo>
                    <a:pt x="121204" y="6187"/>
                  </a:lnTo>
                  <a:lnTo>
                    <a:pt x="133515" y="7375"/>
                  </a:lnTo>
                  <a:lnTo>
                    <a:pt x="135931" y="5553"/>
                  </a:lnTo>
                  <a:lnTo>
                    <a:pt x="136166" y="5079"/>
                  </a:lnTo>
                  <a:lnTo>
                    <a:pt x="137345" y="6099"/>
                  </a:lnTo>
                  <a:lnTo>
                    <a:pt x="138831" y="7740"/>
                  </a:lnTo>
                  <a:lnTo>
                    <a:pt x="139231" y="8678"/>
                  </a:lnTo>
                  <a:lnTo>
                    <a:pt x="138728" y="9229"/>
                  </a:lnTo>
                  <a:lnTo>
                    <a:pt x="137246" y="9697"/>
                  </a:lnTo>
                  <a:lnTo>
                    <a:pt x="136909" y="10202"/>
                  </a:lnTo>
                  <a:lnTo>
                    <a:pt x="136253" y="11056"/>
                  </a:lnTo>
                  <a:lnTo>
                    <a:pt x="134523" y="11210"/>
                  </a:lnTo>
                  <a:lnTo>
                    <a:pt x="133627" y="11843"/>
                  </a:lnTo>
                  <a:lnTo>
                    <a:pt x="132562" y="14618"/>
                  </a:lnTo>
                  <a:lnTo>
                    <a:pt x="130530" y="19205"/>
                  </a:lnTo>
                  <a:lnTo>
                    <a:pt x="127527" y="22688"/>
                  </a:lnTo>
                  <a:lnTo>
                    <a:pt x="125123" y="24595"/>
                  </a:lnTo>
                  <a:lnTo>
                    <a:pt x="124048" y="26056"/>
                  </a:lnTo>
                  <a:lnTo>
                    <a:pt x="123378" y="27810"/>
                  </a:lnTo>
                  <a:lnTo>
                    <a:pt x="123221" y="29568"/>
                  </a:lnTo>
                  <a:lnTo>
                    <a:pt x="125527" y="39200"/>
                  </a:lnTo>
                  <a:lnTo>
                    <a:pt x="125499" y="40934"/>
                  </a:lnTo>
                  <a:lnTo>
                    <a:pt x="124957" y="42713"/>
                  </a:lnTo>
                  <a:lnTo>
                    <a:pt x="124564" y="44524"/>
                  </a:lnTo>
                  <a:lnTo>
                    <a:pt x="124888" y="46092"/>
                  </a:lnTo>
                  <a:lnTo>
                    <a:pt x="126406" y="48768"/>
                  </a:lnTo>
                  <a:lnTo>
                    <a:pt x="128021" y="52754"/>
                  </a:lnTo>
                  <a:lnTo>
                    <a:pt x="128669" y="55296"/>
                  </a:lnTo>
                  <a:lnTo>
                    <a:pt x="129742" y="56229"/>
                  </a:lnTo>
                  <a:lnTo>
                    <a:pt x="130776" y="56912"/>
                  </a:lnTo>
                  <a:lnTo>
                    <a:pt x="130993" y="57342"/>
                  </a:lnTo>
                  <a:lnTo>
                    <a:pt x="130958" y="57789"/>
                  </a:lnTo>
                  <a:lnTo>
                    <a:pt x="130425" y="58292"/>
                  </a:lnTo>
                  <a:lnTo>
                    <a:pt x="125765" y="59622"/>
                  </a:lnTo>
                  <a:lnTo>
                    <a:pt x="125160" y="60748"/>
                  </a:lnTo>
                  <a:lnTo>
                    <a:pt x="124657" y="62002"/>
                  </a:lnTo>
                  <a:lnTo>
                    <a:pt x="122623" y="63858"/>
                  </a:lnTo>
                  <a:lnTo>
                    <a:pt x="121999" y="65588"/>
                  </a:lnTo>
                  <a:lnTo>
                    <a:pt x="121612" y="67573"/>
                  </a:lnTo>
                  <a:lnTo>
                    <a:pt x="121560" y="68279"/>
                  </a:lnTo>
                  <a:lnTo>
                    <a:pt x="120999" y="68362"/>
                  </a:lnTo>
                  <a:lnTo>
                    <a:pt x="117915" y="67954"/>
                  </a:lnTo>
                  <a:lnTo>
                    <a:pt x="114517" y="66666"/>
                  </a:lnTo>
                  <a:lnTo>
                    <a:pt x="113026" y="65698"/>
                  </a:lnTo>
                  <a:lnTo>
                    <a:pt x="111563" y="65708"/>
                  </a:lnTo>
                  <a:lnTo>
                    <a:pt x="109792" y="66348"/>
                  </a:lnTo>
                  <a:lnTo>
                    <a:pt x="103443" y="68187"/>
                  </a:lnTo>
                  <a:lnTo>
                    <a:pt x="101884" y="67758"/>
                  </a:lnTo>
                  <a:lnTo>
                    <a:pt x="98256" y="65954"/>
                  </a:lnTo>
                  <a:lnTo>
                    <a:pt x="96421" y="63988"/>
                  </a:lnTo>
                  <a:lnTo>
                    <a:pt x="92337" y="60066"/>
                  </a:lnTo>
                  <a:lnTo>
                    <a:pt x="92003" y="59132"/>
                  </a:lnTo>
                  <a:lnTo>
                    <a:pt x="91469" y="58383"/>
                  </a:lnTo>
                  <a:lnTo>
                    <a:pt x="87105" y="57411"/>
                  </a:lnTo>
                  <a:lnTo>
                    <a:pt x="85494" y="55962"/>
                  </a:lnTo>
                  <a:lnTo>
                    <a:pt x="84151" y="55759"/>
                  </a:lnTo>
                  <a:lnTo>
                    <a:pt x="82186" y="55035"/>
                  </a:lnTo>
                  <a:lnTo>
                    <a:pt x="77073" y="51935"/>
                  </a:lnTo>
                  <a:lnTo>
                    <a:pt x="75803" y="51645"/>
                  </a:lnTo>
                  <a:lnTo>
                    <a:pt x="75494" y="52167"/>
                  </a:lnTo>
                  <a:lnTo>
                    <a:pt x="75583" y="52900"/>
                  </a:lnTo>
                  <a:lnTo>
                    <a:pt x="75265" y="53324"/>
                  </a:lnTo>
                  <a:lnTo>
                    <a:pt x="74611" y="53310"/>
                  </a:lnTo>
                  <a:lnTo>
                    <a:pt x="73428" y="52170"/>
                  </a:lnTo>
                  <a:lnTo>
                    <a:pt x="72009" y="51166"/>
                  </a:lnTo>
                  <a:lnTo>
                    <a:pt x="67593" y="53053"/>
                  </a:lnTo>
                  <a:lnTo>
                    <a:pt x="65995" y="53562"/>
                  </a:lnTo>
                  <a:lnTo>
                    <a:pt x="64596" y="53673"/>
                  </a:lnTo>
                  <a:lnTo>
                    <a:pt x="57589" y="56153"/>
                  </a:lnTo>
                  <a:lnTo>
                    <a:pt x="55457" y="57488"/>
                  </a:lnTo>
                  <a:lnTo>
                    <a:pt x="54574" y="57345"/>
                  </a:lnTo>
                  <a:lnTo>
                    <a:pt x="54783" y="56092"/>
                  </a:lnTo>
                  <a:lnTo>
                    <a:pt x="57699" y="49800"/>
                  </a:lnTo>
                  <a:lnTo>
                    <a:pt x="58221" y="44795"/>
                  </a:lnTo>
                  <a:lnTo>
                    <a:pt x="59288" y="44107"/>
                  </a:lnTo>
                  <a:lnTo>
                    <a:pt x="59597" y="43412"/>
                  </a:lnTo>
                  <a:lnTo>
                    <a:pt x="59141" y="41812"/>
                  </a:lnTo>
                  <a:lnTo>
                    <a:pt x="56114" y="40786"/>
                  </a:lnTo>
                  <a:lnTo>
                    <a:pt x="54892" y="40937"/>
                  </a:lnTo>
                  <a:lnTo>
                    <a:pt x="53792" y="42657"/>
                  </a:lnTo>
                  <a:lnTo>
                    <a:pt x="52652" y="43896"/>
                  </a:lnTo>
                  <a:lnTo>
                    <a:pt x="49981" y="44651"/>
                  </a:lnTo>
                  <a:lnTo>
                    <a:pt x="47684" y="43346"/>
                  </a:lnTo>
                  <a:lnTo>
                    <a:pt x="42302" y="41600"/>
                  </a:lnTo>
                  <a:lnTo>
                    <a:pt x="40942" y="39272"/>
                  </a:lnTo>
                  <a:lnTo>
                    <a:pt x="40620" y="36928"/>
                  </a:lnTo>
                  <a:lnTo>
                    <a:pt x="37774" y="34658"/>
                  </a:lnTo>
                  <a:lnTo>
                    <a:pt x="36591" y="31982"/>
                  </a:lnTo>
                  <a:lnTo>
                    <a:pt x="37064" y="30112"/>
                  </a:lnTo>
                  <a:lnTo>
                    <a:pt x="39646" y="28884"/>
                  </a:lnTo>
                  <a:lnTo>
                    <a:pt x="40383" y="27813"/>
                  </a:lnTo>
                  <a:lnTo>
                    <a:pt x="37128" y="27983"/>
                  </a:lnTo>
                  <a:lnTo>
                    <a:pt x="36466" y="27726"/>
                  </a:lnTo>
                  <a:lnTo>
                    <a:pt x="36323" y="26763"/>
                  </a:lnTo>
                  <a:lnTo>
                    <a:pt x="34883" y="23478"/>
                  </a:lnTo>
                  <a:lnTo>
                    <a:pt x="36157" y="22183"/>
                  </a:lnTo>
                  <a:lnTo>
                    <a:pt x="36718" y="20923"/>
                  </a:lnTo>
                  <a:lnTo>
                    <a:pt x="35673" y="19850"/>
                  </a:lnTo>
                  <a:lnTo>
                    <a:pt x="35947" y="18629"/>
                  </a:lnTo>
                  <a:lnTo>
                    <a:pt x="36761" y="17394"/>
                  </a:lnTo>
                  <a:lnTo>
                    <a:pt x="36262" y="14521"/>
                  </a:lnTo>
                  <a:lnTo>
                    <a:pt x="39493" y="12997"/>
                  </a:lnTo>
                  <a:lnTo>
                    <a:pt x="42633" y="11924"/>
                  </a:lnTo>
                  <a:lnTo>
                    <a:pt x="49286" y="11377"/>
                  </a:lnTo>
                  <a:lnTo>
                    <a:pt x="48627" y="8747"/>
                  </a:lnTo>
                  <a:lnTo>
                    <a:pt x="51320" y="8628"/>
                  </a:lnTo>
                  <a:lnTo>
                    <a:pt x="55852" y="5460"/>
                  </a:lnTo>
                  <a:lnTo>
                    <a:pt x="60346" y="6017"/>
                  </a:lnTo>
                  <a:lnTo>
                    <a:pt x="66846" y="3840"/>
                  </a:lnTo>
                  <a:lnTo>
                    <a:pt x="79366" y="3870"/>
                  </a:lnTo>
                  <a:lnTo>
                    <a:pt x="81072" y="2612"/>
                  </a:lnTo>
                  <a:lnTo>
                    <a:pt x="80774" y="1348"/>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169" name="ee4p_FI_1_15912"/>
            <p:cNvSpPr>
              <a:spLocks noChangeAspect="1"/>
            </p:cNvSpPr>
            <p:nvPr>
              <p:custDataLst>
                <p:tags r:id="rId16"/>
              </p:custDataLst>
            </p:nvPr>
          </p:nvSpPr>
          <p:spPr>
            <a:xfrm>
              <a:off x="5482697" y="1871234"/>
              <a:ext cx="1053423" cy="1463011"/>
            </a:xfrm>
            <a:custGeom>
              <a:avLst/>
              <a:gdLst>
                <a:gd name="connsiteX0" fmla="*/ 21473 w 265732"/>
                <a:gd name="connsiteY0" fmla="*/ 360506 h 369053"/>
                <a:gd name="connsiteX1" fmla="*/ 23220 w 265732"/>
                <a:gd name="connsiteY1" fmla="*/ 360680 h 369053"/>
                <a:gd name="connsiteX2" fmla="*/ 24153 w 265732"/>
                <a:gd name="connsiteY2" fmla="*/ 361638 h 369053"/>
                <a:gd name="connsiteX3" fmla="*/ 23978 w 265732"/>
                <a:gd name="connsiteY3" fmla="*/ 362422 h 369053"/>
                <a:gd name="connsiteX4" fmla="*/ 22173 w 265732"/>
                <a:gd name="connsiteY4" fmla="*/ 362597 h 369053"/>
                <a:gd name="connsiteX5" fmla="*/ 21415 w 265732"/>
                <a:gd name="connsiteY5" fmla="*/ 361899 h 369053"/>
                <a:gd name="connsiteX6" fmla="*/ 19728 w 265732"/>
                <a:gd name="connsiteY6" fmla="*/ 361986 h 369053"/>
                <a:gd name="connsiteX7" fmla="*/ 19435 w 265732"/>
                <a:gd name="connsiteY7" fmla="*/ 361638 h 369053"/>
                <a:gd name="connsiteX8" fmla="*/ 20134 w 265732"/>
                <a:gd name="connsiteY8" fmla="*/ 360942 h 369053"/>
                <a:gd name="connsiteX9" fmla="*/ 45306 w 265732"/>
                <a:gd name="connsiteY9" fmla="*/ 357280 h 369053"/>
                <a:gd name="connsiteX10" fmla="*/ 46768 w 265732"/>
                <a:gd name="connsiteY10" fmla="*/ 357390 h 369053"/>
                <a:gd name="connsiteX11" fmla="*/ 47079 w 265732"/>
                <a:gd name="connsiteY11" fmla="*/ 358322 h 369053"/>
                <a:gd name="connsiteX12" fmla="*/ 46641 w 265732"/>
                <a:gd name="connsiteY12" fmla="*/ 359417 h 369053"/>
                <a:gd name="connsiteX13" fmla="*/ 44702 w 265732"/>
                <a:gd name="connsiteY13" fmla="*/ 359744 h 369053"/>
                <a:gd name="connsiteX14" fmla="*/ 43494 w 265732"/>
                <a:gd name="connsiteY14" fmla="*/ 358787 h 369053"/>
                <a:gd name="connsiteX15" fmla="*/ 43953 w 265732"/>
                <a:gd name="connsiteY15" fmla="*/ 358075 h 369053"/>
                <a:gd name="connsiteX16" fmla="*/ 51860 w 265732"/>
                <a:gd name="connsiteY16" fmla="*/ 356303 h 369053"/>
                <a:gd name="connsiteX17" fmla="*/ 51171 w 265732"/>
                <a:gd name="connsiteY17" fmla="*/ 358333 h 369053"/>
                <a:gd name="connsiteX18" fmla="*/ 48958 w 265732"/>
                <a:gd name="connsiteY18" fmla="*/ 359471 h 369053"/>
                <a:gd name="connsiteX19" fmla="*/ 48115 w 265732"/>
                <a:gd name="connsiteY19" fmla="*/ 359200 h 369053"/>
                <a:gd name="connsiteX20" fmla="*/ 48332 w 265732"/>
                <a:gd name="connsiteY20" fmla="*/ 357280 h 369053"/>
                <a:gd name="connsiteX21" fmla="*/ 49647 w 265732"/>
                <a:gd name="connsiteY21" fmla="*/ 356401 h 369053"/>
                <a:gd name="connsiteX22" fmla="*/ 2428 w 265732"/>
                <a:gd name="connsiteY22" fmla="*/ 354834 h 369053"/>
                <a:gd name="connsiteX23" fmla="*/ 3168 w 265732"/>
                <a:gd name="connsiteY23" fmla="*/ 356788 h 369053"/>
                <a:gd name="connsiteX24" fmla="*/ 3283 w 265732"/>
                <a:gd name="connsiteY24" fmla="*/ 357531 h 369053"/>
                <a:gd name="connsiteX25" fmla="*/ 2436 w 265732"/>
                <a:gd name="connsiteY25" fmla="*/ 357345 h 369053"/>
                <a:gd name="connsiteX26" fmla="*/ 1786 w 265732"/>
                <a:gd name="connsiteY26" fmla="*/ 357599 h 369053"/>
                <a:gd name="connsiteX27" fmla="*/ 1345 w 265732"/>
                <a:gd name="connsiteY27" fmla="*/ 358514 h 369053"/>
                <a:gd name="connsiteX28" fmla="*/ 387 w 265732"/>
                <a:gd name="connsiteY28" fmla="*/ 358186 h 369053"/>
                <a:gd name="connsiteX29" fmla="*/ 0 w 265732"/>
                <a:gd name="connsiteY29" fmla="*/ 356874 h 369053"/>
                <a:gd name="connsiteX30" fmla="*/ 715 w 265732"/>
                <a:gd name="connsiteY30" fmla="*/ 354909 h 369053"/>
                <a:gd name="connsiteX31" fmla="*/ 58731 w 265732"/>
                <a:gd name="connsiteY31" fmla="*/ 350695 h 369053"/>
                <a:gd name="connsiteX32" fmla="*/ 61532 w 265732"/>
                <a:gd name="connsiteY32" fmla="*/ 351466 h 369053"/>
                <a:gd name="connsiteX33" fmla="*/ 62709 w 265732"/>
                <a:gd name="connsiteY33" fmla="*/ 351190 h 369053"/>
                <a:gd name="connsiteX34" fmla="*/ 64047 w 265732"/>
                <a:gd name="connsiteY34" fmla="*/ 352933 h 369053"/>
                <a:gd name="connsiteX35" fmla="*/ 61778 w 265732"/>
                <a:gd name="connsiteY35" fmla="*/ 354042 h 369053"/>
                <a:gd name="connsiteX36" fmla="*/ 61620 w 265732"/>
                <a:gd name="connsiteY36" fmla="*/ 355416 h 369053"/>
                <a:gd name="connsiteX37" fmla="*/ 62517 w 265732"/>
                <a:gd name="connsiteY37" fmla="*/ 356269 h 369053"/>
                <a:gd name="connsiteX38" fmla="*/ 62832 w 265732"/>
                <a:gd name="connsiteY38" fmla="*/ 357503 h 369053"/>
                <a:gd name="connsiteX39" fmla="*/ 60571 w 265732"/>
                <a:gd name="connsiteY39" fmla="*/ 357502 h 369053"/>
                <a:gd name="connsiteX40" fmla="*/ 59489 w 265732"/>
                <a:gd name="connsiteY40" fmla="*/ 356463 h 369053"/>
                <a:gd name="connsiteX41" fmla="*/ 59018 w 265732"/>
                <a:gd name="connsiteY41" fmla="*/ 355144 h 369053"/>
                <a:gd name="connsiteX42" fmla="*/ 57967 w 265732"/>
                <a:gd name="connsiteY42" fmla="*/ 354210 h 369053"/>
                <a:gd name="connsiteX43" fmla="*/ 56565 w 265732"/>
                <a:gd name="connsiteY43" fmla="*/ 353499 h 369053"/>
                <a:gd name="connsiteX44" fmla="*/ 57252 w 265732"/>
                <a:gd name="connsiteY44" fmla="*/ 352551 h 369053"/>
                <a:gd name="connsiteX45" fmla="*/ 57643 w 265732"/>
                <a:gd name="connsiteY45" fmla="*/ 351190 h 369053"/>
                <a:gd name="connsiteX46" fmla="*/ 8165 w 265732"/>
                <a:gd name="connsiteY46" fmla="*/ 349529 h 369053"/>
                <a:gd name="connsiteX47" fmla="*/ 9409 w 265732"/>
                <a:gd name="connsiteY47" fmla="*/ 351135 h 369053"/>
                <a:gd name="connsiteX48" fmla="*/ 10404 w 265732"/>
                <a:gd name="connsiteY48" fmla="*/ 351345 h 369053"/>
                <a:gd name="connsiteX49" fmla="*/ 11082 w 265732"/>
                <a:gd name="connsiteY49" fmla="*/ 351355 h 369053"/>
                <a:gd name="connsiteX50" fmla="*/ 11384 w 265732"/>
                <a:gd name="connsiteY50" fmla="*/ 351075 h 369053"/>
                <a:gd name="connsiteX51" fmla="*/ 12568 w 265732"/>
                <a:gd name="connsiteY51" fmla="*/ 351271 h 369053"/>
                <a:gd name="connsiteX52" fmla="*/ 14347 w 265732"/>
                <a:gd name="connsiteY52" fmla="*/ 352557 h 369053"/>
                <a:gd name="connsiteX53" fmla="*/ 14705 w 265732"/>
                <a:gd name="connsiteY53" fmla="*/ 353253 h 369053"/>
                <a:gd name="connsiteX54" fmla="*/ 15932 w 265732"/>
                <a:gd name="connsiteY54" fmla="*/ 353609 h 369053"/>
                <a:gd name="connsiteX55" fmla="*/ 16360 w 265732"/>
                <a:gd name="connsiteY55" fmla="*/ 354330 h 369053"/>
                <a:gd name="connsiteX56" fmla="*/ 14941 w 265732"/>
                <a:gd name="connsiteY56" fmla="*/ 356576 h 369053"/>
                <a:gd name="connsiteX57" fmla="*/ 14064 w 265732"/>
                <a:gd name="connsiteY57" fmla="*/ 356618 h 369053"/>
                <a:gd name="connsiteX58" fmla="*/ 13410 w 265732"/>
                <a:gd name="connsiteY58" fmla="*/ 356334 h 369053"/>
                <a:gd name="connsiteX59" fmla="*/ 12255 w 265732"/>
                <a:gd name="connsiteY59" fmla="*/ 356579 h 369053"/>
                <a:gd name="connsiteX60" fmla="*/ 11577 w 265732"/>
                <a:gd name="connsiteY60" fmla="*/ 357004 h 369053"/>
                <a:gd name="connsiteX61" fmla="*/ 11350 w 265732"/>
                <a:gd name="connsiteY61" fmla="*/ 357937 h 369053"/>
                <a:gd name="connsiteX62" fmla="*/ 11387 w 265732"/>
                <a:gd name="connsiteY62" fmla="*/ 359888 h 369053"/>
                <a:gd name="connsiteX63" fmla="*/ 6208 w 265732"/>
                <a:gd name="connsiteY63" fmla="*/ 360279 h 369053"/>
                <a:gd name="connsiteX64" fmla="*/ 5018 w 265732"/>
                <a:gd name="connsiteY64" fmla="*/ 359709 h 369053"/>
                <a:gd name="connsiteX65" fmla="*/ 3388 w 265732"/>
                <a:gd name="connsiteY65" fmla="*/ 355268 h 369053"/>
                <a:gd name="connsiteX66" fmla="*/ 3712 w 265732"/>
                <a:gd name="connsiteY66" fmla="*/ 354120 h 369053"/>
                <a:gd name="connsiteX67" fmla="*/ 4809 w 265732"/>
                <a:gd name="connsiteY67" fmla="*/ 353630 h 369053"/>
                <a:gd name="connsiteX68" fmla="*/ 5749 w 265732"/>
                <a:gd name="connsiteY68" fmla="*/ 353525 h 369053"/>
                <a:gd name="connsiteX69" fmla="*/ 5887 w 265732"/>
                <a:gd name="connsiteY69" fmla="*/ 355919 h 369053"/>
                <a:gd name="connsiteX70" fmla="*/ 7266 w 265732"/>
                <a:gd name="connsiteY70" fmla="*/ 355681 h 369053"/>
                <a:gd name="connsiteX71" fmla="*/ 7699 w 265732"/>
                <a:gd name="connsiteY71" fmla="*/ 354103 h 369053"/>
                <a:gd name="connsiteX72" fmla="*/ 7795 w 265732"/>
                <a:gd name="connsiteY72" fmla="*/ 352992 h 369053"/>
                <a:gd name="connsiteX73" fmla="*/ 7422 w 265732"/>
                <a:gd name="connsiteY73" fmla="*/ 352431 h 369053"/>
                <a:gd name="connsiteX74" fmla="*/ 6485 w 265732"/>
                <a:gd name="connsiteY74" fmla="*/ 351996 h 369053"/>
                <a:gd name="connsiteX75" fmla="*/ 5943 w 265732"/>
                <a:gd name="connsiteY75" fmla="*/ 351250 h 369053"/>
                <a:gd name="connsiteX76" fmla="*/ 6722 w 265732"/>
                <a:gd name="connsiteY76" fmla="*/ 350049 h 369053"/>
                <a:gd name="connsiteX77" fmla="*/ 51039 w 265732"/>
                <a:gd name="connsiteY77" fmla="*/ 347396 h 369053"/>
                <a:gd name="connsiteX78" fmla="*/ 52799 w 265732"/>
                <a:gd name="connsiteY78" fmla="*/ 348443 h 369053"/>
                <a:gd name="connsiteX79" fmla="*/ 53760 w 265732"/>
                <a:gd name="connsiteY79" fmla="*/ 349666 h 369053"/>
                <a:gd name="connsiteX80" fmla="*/ 52821 w 265732"/>
                <a:gd name="connsiteY80" fmla="*/ 349950 h 369053"/>
                <a:gd name="connsiteX81" fmla="*/ 54412 w 265732"/>
                <a:gd name="connsiteY81" fmla="*/ 351211 h 369053"/>
                <a:gd name="connsiteX82" fmla="*/ 54732 w 265732"/>
                <a:gd name="connsiteY82" fmla="*/ 351827 h 369053"/>
                <a:gd name="connsiteX83" fmla="*/ 53123 w 265732"/>
                <a:gd name="connsiteY83" fmla="*/ 351973 h 369053"/>
                <a:gd name="connsiteX84" fmla="*/ 50849 w 265732"/>
                <a:gd name="connsiteY84" fmla="*/ 350326 h 369053"/>
                <a:gd name="connsiteX85" fmla="*/ 50562 w 265732"/>
                <a:gd name="connsiteY85" fmla="*/ 349682 h 369053"/>
                <a:gd name="connsiteX86" fmla="*/ 51454 w 265732"/>
                <a:gd name="connsiteY86" fmla="*/ 349308 h 369053"/>
                <a:gd name="connsiteX87" fmla="*/ 50865 w 265732"/>
                <a:gd name="connsiteY87" fmla="*/ 347983 h 369053"/>
                <a:gd name="connsiteX88" fmla="*/ 38675 w 265732"/>
                <a:gd name="connsiteY88" fmla="*/ 341784 h 369053"/>
                <a:gd name="connsiteX89" fmla="*/ 39409 w 265732"/>
                <a:gd name="connsiteY89" fmla="*/ 343210 h 369053"/>
                <a:gd name="connsiteX90" fmla="*/ 42717 w 265732"/>
                <a:gd name="connsiteY90" fmla="*/ 345409 h 369053"/>
                <a:gd name="connsiteX91" fmla="*/ 42408 w 265732"/>
                <a:gd name="connsiteY91" fmla="*/ 346959 h 369053"/>
                <a:gd name="connsiteX92" fmla="*/ 40908 w 265732"/>
                <a:gd name="connsiteY92" fmla="*/ 346787 h 369053"/>
                <a:gd name="connsiteX93" fmla="*/ 39381 w 265732"/>
                <a:gd name="connsiteY93" fmla="*/ 347068 h 369053"/>
                <a:gd name="connsiteX94" fmla="*/ 38150 w 265732"/>
                <a:gd name="connsiteY94" fmla="*/ 345529 h 369053"/>
                <a:gd name="connsiteX95" fmla="*/ 37491 w 265732"/>
                <a:gd name="connsiteY95" fmla="*/ 342933 h 369053"/>
                <a:gd name="connsiteX96" fmla="*/ 37716 w 265732"/>
                <a:gd name="connsiteY96" fmla="*/ 342374 h 369053"/>
                <a:gd name="connsiteX97" fmla="*/ 37973 w 265732"/>
                <a:gd name="connsiteY97" fmla="*/ 251776 h 369053"/>
                <a:gd name="connsiteX98" fmla="*/ 37651 w 265732"/>
                <a:gd name="connsiteY98" fmla="*/ 252424 h 369053"/>
                <a:gd name="connsiteX99" fmla="*/ 37563 w 265732"/>
                <a:gd name="connsiteY99" fmla="*/ 253045 h 369053"/>
                <a:gd name="connsiteX100" fmla="*/ 37800 w 265732"/>
                <a:gd name="connsiteY100" fmla="*/ 253695 h 369053"/>
                <a:gd name="connsiteX101" fmla="*/ 39096 w 265732"/>
                <a:gd name="connsiteY101" fmla="*/ 253516 h 369053"/>
                <a:gd name="connsiteX102" fmla="*/ 40841 w 265732"/>
                <a:gd name="connsiteY102" fmla="*/ 252332 h 369053"/>
                <a:gd name="connsiteX103" fmla="*/ 42078 w 265732"/>
                <a:gd name="connsiteY103" fmla="*/ 252885 h 369053"/>
                <a:gd name="connsiteX104" fmla="*/ 41938 w 265732"/>
                <a:gd name="connsiteY104" fmla="*/ 254575 h 369053"/>
                <a:gd name="connsiteX105" fmla="*/ 41098 w 265732"/>
                <a:gd name="connsiteY105" fmla="*/ 254511 h 369053"/>
                <a:gd name="connsiteX106" fmla="*/ 40867 w 265732"/>
                <a:gd name="connsiteY106" fmla="*/ 254232 h 369053"/>
                <a:gd name="connsiteX107" fmla="*/ 39789 w 265732"/>
                <a:gd name="connsiteY107" fmla="*/ 255197 h 369053"/>
                <a:gd name="connsiteX108" fmla="*/ 39597 w 265732"/>
                <a:gd name="connsiteY108" fmla="*/ 255781 h 369053"/>
                <a:gd name="connsiteX109" fmla="*/ 38351 w 265732"/>
                <a:gd name="connsiteY109" fmla="*/ 256154 h 369053"/>
                <a:gd name="connsiteX110" fmla="*/ 36049 w 265732"/>
                <a:gd name="connsiteY110" fmla="*/ 254502 h 369053"/>
                <a:gd name="connsiteX111" fmla="*/ 34602 w 265732"/>
                <a:gd name="connsiteY111" fmla="*/ 251783 h 369053"/>
                <a:gd name="connsiteX112" fmla="*/ 116464 w 265732"/>
                <a:gd name="connsiteY112" fmla="*/ 187740 h 369053"/>
                <a:gd name="connsiteX113" fmla="*/ 120546 w 265732"/>
                <a:gd name="connsiteY113" fmla="*/ 188858 h 369053"/>
                <a:gd name="connsiteX114" fmla="*/ 121142 w 265732"/>
                <a:gd name="connsiteY114" fmla="*/ 189455 h 369053"/>
                <a:gd name="connsiteX115" fmla="*/ 118803 w 265732"/>
                <a:gd name="connsiteY115" fmla="*/ 189902 h 369053"/>
                <a:gd name="connsiteX116" fmla="*/ 117840 w 265732"/>
                <a:gd name="connsiteY116" fmla="*/ 191169 h 369053"/>
                <a:gd name="connsiteX117" fmla="*/ 114539 w 265732"/>
                <a:gd name="connsiteY117" fmla="*/ 192361 h 369053"/>
                <a:gd name="connsiteX118" fmla="*/ 111878 w 265732"/>
                <a:gd name="connsiteY118" fmla="*/ 191616 h 369053"/>
                <a:gd name="connsiteX119" fmla="*/ 111832 w 265732"/>
                <a:gd name="connsiteY119" fmla="*/ 189306 h 369053"/>
                <a:gd name="connsiteX120" fmla="*/ 113482 w 265732"/>
                <a:gd name="connsiteY120" fmla="*/ 188187 h 369053"/>
                <a:gd name="connsiteX121" fmla="*/ 181957 w 265732"/>
                <a:gd name="connsiteY121" fmla="*/ 0 h 369053"/>
                <a:gd name="connsiteX122" fmla="*/ 185099 w 265732"/>
                <a:gd name="connsiteY122" fmla="*/ 126 h 369053"/>
                <a:gd name="connsiteX123" fmla="*/ 188577 w 265732"/>
                <a:gd name="connsiteY123" fmla="*/ 3686 h 369053"/>
                <a:gd name="connsiteX124" fmla="*/ 193483 w 265732"/>
                <a:gd name="connsiteY124" fmla="*/ 7643 h 369053"/>
                <a:gd name="connsiteX125" fmla="*/ 196636 w 265732"/>
                <a:gd name="connsiteY125" fmla="*/ 9562 h 369053"/>
                <a:gd name="connsiteX126" fmla="*/ 205230 w 265732"/>
                <a:gd name="connsiteY126" fmla="*/ 13154 h 369053"/>
                <a:gd name="connsiteX127" fmla="*/ 212775 w 265732"/>
                <a:gd name="connsiteY127" fmla="*/ 15515 h 369053"/>
                <a:gd name="connsiteX128" fmla="*/ 217016 w 265732"/>
                <a:gd name="connsiteY128" fmla="*/ 23292 h 369053"/>
                <a:gd name="connsiteX129" fmla="*/ 214926 w 265732"/>
                <a:gd name="connsiteY129" fmla="*/ 26382 h 369053"/>
                <a:gd name="connsiteX130" fmla="*/ 213885 w 265732"/>
                <a:gd name="connsiteY130" fmla="*/ 27446 h 369053"/>
                <a:gd name="connsiteX131" fmla="*/ 210195 w 265732"/>
                <a:gd name="connsiteY131" fmla="*/ 30516 h 369053"/>
                <a:gd name="connsiteX132" fmla="*/ 206245 w 265732"/>
                <a:gd name="connsiteY132" fmla="*/ 34840 h 369053"/>
                <a:gd name="connsiteX133" fmla="*/ 205943 w 265732"/>
                <a:gd name="connsiteY133" fmla="*/ 37090 h 369053"/>
                <a:gd name="connsiteX134" fmla="*/ 207254 w 265732"/>
                <a:gd name="connsiteY134" fmla="*/ 39357 h 369053"/>
                <a:gd name="connsiteX135" fmla="*/ 208889 w 265732"/>
                <a:gd name="connsiteY135" fmla="*/ 40855 h 369053"/>
                <a:gd name="connsiteX136" fmla="*/ 207409 w 265732"/>
                <a:gd name="connsiteY136" fmla="*/ 41332 h 369053"/>
                <a:gd name="connsiteX137" fmla="*/ 202838 w 265732"/>
                <a:gd name="connsiteY137" fmla="*/ 43215 h 369053"/>
                <a:gd name="connsiteX138" fmla="*/ 200048 w 265732"/>
                <a:gd name="connsiteY138" fmla="*/ 44485 h 369053"/>
                <a:gd name="connsiteX139" fmla="*/ 196688 w 265732"/>
                <a:gd name="connsiteY139" fmla="*/ 45416 h 369053"/>
                <a:gd name="connsiteX140" fmla="*/ 197560 w 265732"/>
                <a:gd name="connsiteY140" fmla="*/ 46649 h 369053"/>
                <a:gd name="connsiteX141" fmla="*/ 203142 w 265732"/>
                <a:gd name="connsiteY141" fmla="*/ 46910 h 369053"/>
                <a:gd name="connsiteX142" fmla="*/ 204002 w 265732"/>
                <a:gd name="connsiteY142" fmla="*/ 47260 h 369053"/>
                <a:gd name="connsiteX143" fmla="*/ 204621 w 265732"/>
                <a:gd name="connsiteY143" fmla="*/ 47894 h 369053"/>
                <a:gd name="connsiteX144" fmla="*/ 204727 w 265732"/>
                <a:gd name="connsiteY144" fmla="*/ 48907 h 369053"/>
                <a:gd name="connsiteX145" fmla="*/ 204161 w 265732"/>
                <a:gd name="connsiteY145" fmla="*/ 50542 h 369053"/>
                <a:gd name="connsiteX146" fmla="*/ 198130 w 265732"/>
                <a:gd name="connsiteY146" fmla="*/ 59538 h 369053"/>
                <a:gd name="connsiteX147" fmla="*/ 197940 w 265732"/>
                <a:gd name="connsiteY147" fmla="*/ 61428 h 369053"/>
                <a:gd name="connsiteX148" fmla="*/ 199918 w 265732"/>
                <a:gd name="connsiteY148" fmla="*/ 66676 h 369053"/>
                <a:gd name="connsiteX149" fmla="*/ 202682 w 265732"/>
                <a:gd name="connsiteY149" fmla="*/ 72845 h 369053"/>
                <a:gd name="connsiteX150" fmla="*/ 211037 w 265732"/>
                <a:gd name="connsiteY150" fmla="*/ 75582 h 369053"/>
                <a:gd name="connsiteX151" fmla="*/ 217247 w 265732"/>
                <a:gd name="connsiteY151" fmla="*/ 77717 h 369053"/>
                <a:gd name="connsiteX152" fmla="*/ 221236 w 265732"/>
                <a:gd name="connsiteY152" fmla="*/ 82760 h 369053"/>
                <a:gd name="connsiteX153" fmla="*/ 227811 w 265732"/>
                <a:gd name="connsiteY153" fmla="*/ 89390 h 369053"/>
                <a:gd name="connsiteX154" fmla="*/ 231297 w 265732"/>
                <a:gd name="connsiteY154" fmla="*/ 91862 h 369053"/>
                <a:gd name="connsiteX155" fmla="*/ 231493 w 265732"/>
                <a:gd name="connsiteY155" fmla="*/ 92629 h 369053"/>
                <a:gd name="connsiteX156" fmla="*/ 230456 w 265732"/>
                <a:gd name="connsiteY156" fmla="*/ 97183 h 369053"/>
                <a:gd name="connsiteX157" fmla="*/ 226241 w 265732"/>
                <a:gd name="connsiteY157" fmla="*/ 101735 h 369053"/>
                <a:gd name="connsiteX158" fmla="*/ 222298 w 265732"/>
                <a:gd name="connsiteY158" fmla="*/ 105565 h 369053"/>
                <a:gd name="connsiteX159" fmla="*/ 218217 w 265732"/>
                <a:gd name="connsiteY159" fmla="*/ 110170 h 369053"/>
                <a:gd name="connsiteX160" fmla="*/ 215025 w 265732"/>
                <a:gd name="connsiteY160" fmla="*/ 114087 h 369053"/>
                <a:gd name="connsiteX161" fmla="*/ 211568 w 265732"/>
                <a:gd name="connsiteY161" fmla="*/ 118772 h 369053"/>
                <a:gd name="connsiteX162" fmla="*/ 211171 w 265732"/>
                <a:gd name="connsiteY162" fmla="*/ 120288 h 369053"/>
                <a:gd name="connsiteX163" fmla="*/ 211108 w 265732"/>
                <a:gd name="connsiteY163" fmla="*/ 121719 h 369053"/>
                <a:gd name="connsiteX164" fmla="*/ 211702 w 265732"/>
                <a:gd name="connsiteY164" fmla="*/ 123300 h 369053"/>
                <a:gd name="connsiteX165" fmla="*/ 216129 w 265732"/>
                <a:gd name="connsiteY165" fmla="*/ 129002 h 369053"/>
                <a:gd name="connsiteX166" fmla="*/ 217852 w 265732"/>
                <a:gd name="connsiteY166" fmla="*/ 131908 h 369053"/>
                <a:gd name="connsiteX167" fmla="*/ 219912 w 265732"/>
                <a:gd name="connsiteY167" fmla="*/ 135045 h 369053"/>
                <a:gd name="connsiteX168" fmla="*/ 221680 w 265732"/>
                <a:gd name="connsiteY168" fmla="*/ 138458 h 369053"/>
                <a:gd name="connsiteX169" fmla="*/ 222706 w 265732"/>
                <a:gd name="connsiteY169" fmla="*/ 141510 h 369053"/>
                <a:gd name="connsiteX170" fmla="*/ 224479 w 265732"/>
                <a:gd name="connsiteY170" fmla="*/ 144480 h 369053"/>
                <a:gd name="connsiteX171" fmla="*/ 225581 w 265732"/>
                <a:gd name="connsiteY171" fmla="*/ 145996 h 369053"/>
                <a:gd name="connsiteX172" fmla="*/ 227411 w 265732"/>
                <a:gd name="connsiteY172" fmla="*/ 148118 h 369053"/>
                <a:gd name="connsiteX173" fmla="*/ 229621 w 265732"/>
                <a:gd name="connsiteY173" fmla="*/ 151271 h 369053"/>
                <a:gd name="connsiteX174" fmla="*/ 230355 w 265732"/>
                <a:gd name="connsiteY174" fmla="*/ 153765 h 369053"/>
                <a:gd name="connsiteX175" fmla="*/ 233691 w 265732"/>
                <a:gd name="connsiteY175" fmla="*/ 162396 h 369053"/>
                <a:gd name="connsiteX176" fmla="*/ 234028 w 265732"/>
                <a:gd name="connsiteY176" fmla="*/ 164590 h 369053"/>
                <a:gd name="connsiteX177" fmla="*/ 233864 w 265732"/>
                <a:gd name="connsiteY177" fmla="*/ 166212 h 369053"/>
                <a:gd name="connsiteX178" fmla="*/ 232398 w 265732"/>
                <a:gd name="connsiteY178" fmla="*/ 166611 h 369053"/>
                <a:gd name="connsiteX179" fmla="*/ 229161 w 265732"/>
                <a:gd name="connsiteY179" fmla="*/ 166869 h 369053"/>
                <a:gd name="connsiteX180" fmla="*/ 225652 w 265732"/>
                <a:gd name="connsiteY180" fmla="*/ 167931 h 369053"/>
                <a:gd name="connsiteX181" fmla="*/ 225475 w 265732"/>
                <a:gd name="connsiteY181" fmla="*/ 168288 h 369053"/>
                <a:gd name="connsiteX182" fmla="*/ 227764 w 265732"/>
                <a:gd name="connsiteY182" fmla="*/ 170314 h 369053"/>
                <a:gd name="connsiteX183" fmla="*/ 225742 w 265732"/>
                <a:gd name="connsiteY183" fmla="*/ 173770 h 369053"/>
                <a:gd name="connsiteX184" fmla="*/ 225451 w 265732"/>
                <a:gd name="connsiteY184" fmla="*/ 178707 h 369053"/>
                <a:gd name="connsiteX185" fmla="*/ 223292 w 265732"/>
                <a:gd name="connsiteY185" fmla="*/ 181294 h 369053"/>
                <a:gd name="connsiteX186" fmla="*/ 223088 w 265732"/>
                <a:gd name="connsiteY186" fmla="*/ 181895 h 369053"/>
                <a:gd name="connsiteX187" fmla="*/ 223186 w 265732"/>
                <a:gd name="connsiteY187" fmla="*/ 182397 h 369053"/>
                <a:gd name="connsiteX188" fmla="*/ 223568 w 265732"/>
                <a:gd name="connsiteY188" fmla="*/ 182789 h 369053"/>
                <a:gd name="connsiteX189" fmla="*/ 227567 w 265732"/>
                <a:gd name="connsiteY189" fmla="*/ 183479 h 369053"/>
                <a:gd name="connsiteX190" fmla="*/ 227913 w 265732"/>
                <a:gd name="connsiteY190" fmla="*/ 184180 h 369053"/>
                <a:gd name="connsiteX191" fmla="*/ 227930 w 265732"/>
                <a:gd name="connsiteY191" fmla="*/ 185629 h 369053"/>
                <a:gd name="connsiteX192" fmla="*/ 227573 w 265732"/>
                <a:gd name="connsiteY192" fmla="*/ 186967 h 369053"/>
                <a:gd name="connsiteX193" fmla="*/ 225565 w 265732"/>
                <a:gd name="connsiteY193" fmla="*/ 187959 h 369053"/>
                <a:gd name="connsiteX194" fmla="*/ 223408 w 265732"/>
                <a:gd name="connsiteY194" fmla="*/ 189427 h 369053"/>
                <a:gd name="connsiteX195" fmla="*/ 222931 w 265732"/>
                <a:gd name="connsiteY195" fmla="*/ 190776 h 369053"/>
                <a:gd name="connsiteX196" fmla="*/ 223004 w 265732"/>
                <a:gd name="connsiteY196" fmla="*/ 191980 h 369053"/>
                <a:gd name="connsiteX197" fmla="*/ 223741 w 265732"/>
                <a:gd name="connsiteY197" fmla="*/ 194013 h 369053"/>
                <a:gd name="connsiteX198" fmla="*/ 225159 w 265732"/>
                <a:gd name="connsiteY198" fmla="*/ 196379 h 369053"/>
                <a:gd name="connsiteX199" fmla="*/ 226963 w 265732"/>
                <a:gd name="connsiteY199" fmla="*/ 197863 h 369053"/>
                <a:gd name="connsiteX200" fmla="*/ 233367 w 265732"/>
                <a:gd name="connsiteY200" fmla="*/ 199267 h 369053"/>
                <a:gd name="connsiteX201" fmla="*/ 234194 w 265732"/>
                <a:gd name="connsiteY201" fmla="*/ 200428 h 369053"/>
                <a:gd name="connsiteX202" fmla="*/ 234546 w 265732"/>
                <a:gd name="connsiteY202" fmla="*/ 202018 h 369053"/>
                <a:gd name="connsiteX203" fmla="*/ 234412 w 265732"/>
                <a:gd name="connsiteY203" fmla="*/ 203569 h 369053"/>
                <a:gd name="connsiteX204" fmla="*/ 231437 w 265732"/>
                <a:gd name="connsiteY204" fmla="*/ 206669 h 369053"/>
                <a:gd name="connsiteX205" fmla="*/ 231460 w 265732"/>
                <a:gd name="connsiteY205" fmla="*/ 207860 h 369053"/>
                <a:gd name="connsiteX206" fmla="*/ 232682 w 265732"/>
                <a:gd name="connsiteY206" fmla="*/ 210740 h 369053"/>
                <a:gd name="connsiteX207" fmla="*/ 234147 w 265732"/>
                <a:gd name="connsiteY207" fmla="*/ 213485 h 369053"/>
                <a:gd name="connsiteX208" fmla="*/ 240394 w 265732"/>
                <a:gd name="connsiteY208" fmla="*/ 216455 h 369053"/>
                <a:gd name="connsiteX209" fmla="*/ 242545 w 265732"/>
                <a:gd name="connsiteY209" fmla="*/ 218082 h 369053"/>
                <a:gd name="connsiteX210" fmla="*/ 243117 w 265732"/>
                <a:gd name="connsiteY210" fmla="*/ 219376 h 369053"/>
                <a:gd name="connsiteX211" fmla="*/ 243430 w 265732"/>
                <a:gd name="connsiteY211" fmla="*/ 221460 h 369053"/>
                <a:gd name="connsiteX212" fmla="*/ 243389 w 265732"/>
                <a:gd name="connsiteY212" fmla="*/ 223717 h 369053"/>
                <a:gd name="connsiteX213" fmla="*/ 242899 w 265732"/>
                <a:gd name="connsiteY213" fmla="*/ 225719 h 369053"/>
                <a:gd name="connsiteX214" fmla="*/ 240940 w 265732"/>
                <a:gd name="connsiteY214" fmla="*/ 228298 h 369053"/>
                <a:gd name="connsiteX215" fmla="*/ 236406 w 265732"/>
                <a:gd name="connsiteY215" fmla="*/ 233375 h 369053"/>
                <a:gd name="connsiteX216" fmla="*/ 231847 w 265732"/>
                <a:gd name="connsiteY216" fmla="*/ 235344 h 369053"/>
                <a:gd name="connsiteX217" fmla="*/ 231569 w 265732"/>
                <a:gd name="connsiteY217" fmla="*/ 235771 h 369053"/>
                <a:gd name="connsiteX218" fmla="*/ 232981 w 265732"/>
                <a:gd name="connsiteY218" fmla="*/ 237391 h 369053"/>
                <a:gd name="connsiteX219" fmla="*/ 241011 w 265732"/>
                <a:gd name="connsiteY219" fmla="*/ 243873 h 369053"/>
                <a:gd name="connsiteX220" fmla="*/ 246246 w 265732"/>
                <a:gd name="connsiteY220" fmla="*/ 246900 h 369053"/>
                <a:gd name="connsiteX221" fmla="*/ 253311 w 265732"/>
                <a:gd name="connsiteY221" fmla="*/ 250978 h 369053"/>
                <a:gd name="connsiteX222" fmla="*/ 257868 w 265732"/>
                <a:gd name="connsiteY222" fmla="*/ 254194 h 369053"/>
                <a:gd name="connsiteX223" fmla="*/ 259340 w 265732"/>
                <a:gd name="connsiteY223" fmla="*/ 256505 h 369053"/>
                <a:gd name="connsiteX224" fmla="*/ 261314 w 265732"/>
                <a:gd name="connsiteY224" fmla="*/ 259071 h 369053"/>
                <a:gd name="connsiteX225" fmla="*/ 263532 w 265732"/>
                <a:gd name="connsiteY225" fmla="*/ 261166 h 369053"/>
                <a:gd name="connsiteX226" fmla="*/ 265130 w 265732"/>
                <a:gd name="connsiteY226" fmla="*/ 262982 h 369053"/>
                <a:gd name="connsiteX227" fmla="*/ 265732 w 265732"/>
                <a:gd name="connsiteY227" fmla="*/ 264150 h 369053"/>
                <a:gd name="connsiteX228" fmla="*/ 265676 w 265732"/>
                <a:gd name="connsiteY228" fmla="*/ 265405 h 369053"/>
                <a:gd name="connsiteX229" fmla="*/ 263538 w 265732"/>
                <a:gd name="connsiteY229" fmla="*/ 269185 h 369053"/>
                <a:gd name="connsiteX230" fmla="*/ 262324 w 265732"/>
                <a:gd name="connsiteY230" fmla="*/ 272102 h 369053"/>
                <a:gd name="connsiteX231" fmla="*/ 260185 w 265732"/>
                <a:gd name="connsiteY231" fmla="*/ 276371 h 369053"/>
                <a:gd name="connsiteX232" fmla="*/ 257997 w 265732"/>
                <a:gd name="connsiteY232" fmla="*/ 279345 h 369053"/>
                <a:gd name="connsiteX233" fmla="*/ 252448 w 265732"/>
                <a:gd name="connsiteY233" fmla="*/ 284759 h 369053"/>
                <a:gd name="connsiteX234" fmla="*/ 244264 w 265732"/>
                <a:gd name="connsiteY234" fmla="*/ 291477 h 369053"/>
                <a:gd name="connsiteX235" fmla="*/ 242363 w 265732"/>
                <a:gd name="connsiteY235" fmla="*/ 293506 h 369053"/>
                <a:gd name="connsiteX236" fmla="*/ 238533 w 265732"/>
                <a:gd name="connsiteY236" fmla="*/ 297034 h 369053"/>
                <a:gd name="connsiteX237" fmla="*/ 231977 w 265732"/>
                <a:gd name="connsiteY237" fmla="*/ 304096 h 369053"/>
                <a:gd name="connsiteX238" fmla="*/ 230279 w 265732"/>
                <a:gd name="connsiteY238" fmla="*/ 305652 h 369053"/>
                <a:gd name="connsiteX239" fmla="*/ 224905 w 265732"/>
                <a:gd name="connsiteY239" fmla="*/ 311263 h 369053"/>
                <a:gd name="connsiteX240" fmla="*/ 222456 w 265732"/>
                <a:gd name="connsiteY240" fmla="*/ 313045 h 369053"/>
                <a:gd name="connsiteX241" fmla="*/ 220532 w 265732"/>
                <a:gd name="connsiteY241" fmla="*/ 314710 h 369053"/>
                <a:gd name="connsiteX242" fmla="*/ 215209 w 265732"/>
                <a:gd name="connsiteY242" fmla="*/ 319993 h 369053"/>
                <a:gd name="connsiteX243" fmla="*/ 209489 w 265732"/>
                <a:gd name="connsiteY243" fmla="*/ 323994 h 369053"/>
                <a:gd name="connsiteX244" fmla="*/ 203874 w 265732"/>
                <a:gd name="connsiteY244" fmla="*/ 327703 h 369053"/>
                <a:gd name="connsiteX245" fmla="*/ 202190 w 265732"/>
                <a:gd name="connsiteY245" fmla="*/ 329581 h 369053"/>
                <a:gd name="connsiteX246" fmla="*/ 200095 w 265732"/>
                <a:gd name="connsiteY246" fmla="*/ 331012 h 369053"/>
                <a:gd name="connsiteX247" fmla="*/ 197595 w 265732"/>
                <a:gd name="connsiteY247" fmla="*/ 332372 h 369053"/>
                <a:gd name="connsiteX248" fmla="*/ 196541 w 265732"/>
                <a:gd name="connsiteY248" fmla="*/ 333134 h 369053"/>
                <a:gd name="connsiteX249" fmla="*/ 190892 w 265732"/>
                <a:gd name="connsiteY249" fmla="*/ 338191 h 369053"/>
                <a:gd name="connsiteX250" fmla="*/ 183058 w 265732"/>
                <a:gd name="connsiteY250" fmla="*/ 345191 h 369053"/>
                <a:gd name="connsiteX251" fmla="*/ 182261 w 265732"/>
                <a:gd name="connsiteY251" fmla="*/ 345300 h 369053"/>
                <a:gd name="connsiteX252" fmla="*/ 180221 w 265732"/>
                <a:gd name="connsiteY252" fmla="*/ 346429 h 369053"/>
                <a:gd name="connsiteX253" fmla="*/ 177031 w 265732"/>
                <a:gd name="connsiteY253" fmla="*/ 346702 h 369053"/>
                <a:gd name="connsiteX254" fmla="*/ 175645 w 265732"/>
                <a:gd name="connsiteY254" fmla="*/ 347565 h 369053"/>
                <a:gd name="connsiteX255" fmla="*/ 170769 w 265732"/>
                <a:gd name="connsiteY255" fmla="*/ 345106 h 369053"/>
                <a:gd name="connsiteX256" fmla="*/ 169959 w 265732"/>
                <a:gd name="connsiteY256" fmla="*/ 344947 h 369053"/>
                <a:gd name="connsiteX257" fmla="*/ 167092 w 265732"/>
                <a:gd name="connsiteY257" fmla="*/ 345557 h 369053"/>
                <a:gd name="connsiteX258" fmla="*/ 164340 w 265732"/>
                <a:gd name="connsiteY258" fmla="*/ 347344 h 369053"/>
                <a:gd name="connsiteX259" fmla="*/ 159261 w 265732"/>
                <a:gd name="connsiteY259" fmla="*/ 347890 h 369053"/>
                <a:gd name="connsiteX260" fmla="*/ 156739 w 265732"/>
                <a:gd name="connsiteY260" fmla="*/ 348469 h 369053"/>
                <a:gd name="connsiteX261" fmla="*/ 155131 w 265732"/>
                <a:gd name="connsiteY261" fmla="*/ 349294 h 369053"/>
                <a:gd name="connsiteX262" fmla="*/ 154800 w 265732"/>
                <a:gd name="connsiteY262" fmla="*/ 347341 h 369053"/>
                <a:gd name="connsiteX263" fmla="*/ 155495 w 265732"/>
                <a:gd name="connsiteY263" fmla="*/ 344862 h 369053"/>
                <a:gd name="connsiteX264" fmla="*/ 156614 w 265732"/>
                <a:gd name="connsiteY264" fmla="*/ 343208 h 369053"/>
                <a:gd name="connsiteX265" fmla="*/ 156718 w 265732"/>
                <a:gd name="connsiteY265" fmla="*/ 342130 h 369053"/>
                <a:gd name="connsiteX266" fmla="*/ 155897 w 265732"/>
                <a:gd name="connsiteY266" fmla="*/ 342242 h 369053"/>
                <a:gd name="connsiteX267" fmla="*/ 154271 w 265732"/>
                <a:gd name="connsiteY267" fmla="*/ 344669 h 369053"/>
                <a:gd name="connsiteX268" fmla="*/ 153401 w 265732"/>
                <a:gd name="connsiteY268" fmla="*/ 347500 h 369053"/>
                <a:gd name="connsiteX269" fmla="*/ 151660 w 265732"/>
                <a:gd name="connsiteY269" fmla="*/ 348922 h 369053"/>
                <a:gd name="connsiteX270" fmla="*/ 147834 w 265732"/>
                <a:gd name="connsiteY270" fmla="*/ 349503 h 369053"/>
                <a:gd name="connsiteX271" fmla="*/ 144105 w 265732"/>
                <a:gd name="connsiteY271" fmla="*/ 347230 h 369053"/>
                <a:gd name="connsiteX272" fmla="*/ 142334 w 265732"/>
                <a:gd name="connsiteY272" fmla="*/ 347253 h 369053"/>
                <a:gd name="connsiteX273" fmla="*/ 143446 w 265732"/>
                <a:gd name="connsiteY273" fmla="*/ 348881 h 369053"/>
                <a:gd name="connsiteX274" fmla="*/ 144198 w 265732"/>
                <a:gd name="connsiteY274" fmla="*/ 350667 h 369053"/>
                <a:gd name="connsiteX275" fmla="*/ 144100 w 265732"/>
                <a:gd name="connsiteY275" fmla="*/ 351667 h 369053"/>
                <a:gd name="connsiteX276" fmla="*/ 142112 w 265732"/>
                <a:gd name="connsiteY276" fmla="*/ 351491 h 369053"/>
                <a:gd name="connsiteX277" fmla="*/ 139898 w 265732"/>
                <a:gd name="connsiteY277" fmla="*/ 352561 h 369053"/>
                <a:gd name="connsiteX278" fmla="*/ 137957 w 265732"/>
                <a:gd name="connsiteY278" fmla="*/ 354123 h 369053"/>
                <a:gd name="connsiteX279" fmla="*/ 137015 w 265732"/>
                <a:gd name="connsiteY279" fmla="*/ 354126 h 369053"/>
                <a:gd name="connsiteX280" fmla="*/ 135711 w 265732"/>
                <a:gd name="connsiteY280" fmla="*/ 351943 h 369053"/>
                <a:gd name="connsiteX281" fmla="*/ 133318 w 265732"/>
                <a:gd name="connsiteY281" fmla="*/ 352962 h 369053"/>
                <a:gd name="connsiteX282" fmla="*/ 131274 w 265732"/>
                <a:gd name="connsiteY282" fmla="*/ 354332 h 369053"/>
                <a:gd name="connsiteX283" fmla="*/ 127119 w 265732"/>
                <a:gd name="connsiteY283" fmla="*/ 354760 h 369053"/>
                <a:gd name="connsiteX284" fmla="*/ 124642 w 265732"/>
                <a:gd name="connsiteY284" fmla="*/ 356559 h 369053"/>
                <a:gd name="connsiteX285" fmla="*/ 120259 w 265732"/>
                <a:gd name="connsiteY285" fmla="*/ 357772 h 369053"/>
                <a:gd name="connsiteX286" fmla="*/ 117851 w 265732"/>
                <a:gd name="connsiteY286" fmla="*/ 357743 h 369053"/>
                <a:gd name="connsiteX287" fmla="*/ 112362 w 265732"/>
                <a:gd name="connsiteY287" fmla="*/ 359203 h 369053"/>
                <a:gd name="connsiteX288" fmla="*/ 110537 w 265732"/>
                <a:gd name="connsiteY288" fmla="*/ 361452 h 369053"/>
                <a:gd name="connsiteX289" fmla="*/ 108937 w 265732"/>
                <a:gd name="connsiteY289" fmla="*/ 362279 h 369053"/>
                <a:gd name="connsiteX290" fmla="*/ 106659 w 265732"/>
                <a:gd name="connsiteY290" fmla="*/ 361583 h 369053"/>
                <a:gd name="connsiteX291" fmla="*/ 99641 w 265732"/>
                <a:gd name="connsiteY291" fmla="*/ 362679 h 369053"/>
                <a:gd name="connsiteX292" fmla="*/ 92932 w 265732"/>
                <a:gd name="connsiteY292" fmla="*/ 364116 h 369053"/>
                <a:gd name="connsiteX293" fmla="*/ 90077 w 265732"/>
                <a:gd name="connsiteY293" fmla="*/ 364034 h 369053"/>
                <a:gd name="connsiteX294" fmla="*/ 87222 w 265732"/>
                <a:gd name="connsiteY294" fmla="*/ 363437 h 369053"/>
                <a:gd name="connsiteX295" fmla="*/ 84197 w 265732"/>
                <a:gd name="connsiteY295" fmla="*/ 365433 h 369053"/>
                <a:gd name="connsiteX296" fmla="*/ 80984 w 265732"/>
                <a:gd name="connsiteY296" fmla="*/ 368101 h 369053"/>
                <a:gd name="connsiteX297" fmla="*/ 77442 w 265732"/>
                <a:gd name="connsiteY297" fmla="*/ 369053 h 369053"/>
                <a:gd name="connsiteX298" fmla="*/ 76173 w 265732"/>
                <a:gd name="connsiteY298" fmla="*/ 368712 h 369053"/>
                <a:gd name="connsiteX299" fmla="*/ 77187 w 265732"/>
                <a:gd name="connsiteY299" fmla="*/ 367314 h 369053"/>
                <a:gd name="connsiteX300" fmla="*/ 79531 w 265732"/>
                <a:gd name="connsiteY300" fmla="*/ 365865 h 369053"/>
                <a:gd name="connsiteX301" fmla="*/ 81139 w 265732"/>
                <a:gd name="connsiteY301" fmla="*/ 363900 h 369053"/>
                <a:gd name="connsiteX302" fmla="*/ 81360 w 265732"/>
                <a:gd name="connsiteY302" fmla="*/ 362261 h 369053"/>
                <a:gd name="connsiteX303" fmla="*/ 80254 w 265732"/>
                <a:gd name="connsiteY303" fmla="*/ 361617 h 369053"/>
                <a:gd name="connsiteX304" fmla="*/ 78744 w 265732"/>
                <a:gd name="connsiteY304" fmla="*/ 361420 h 369053"/>
                <a:gd name="connsiteX305" fmla="*/ 76842 w 265732"/>
                <a:gd name="connsiteY305" fmla="*/ 359723 h 369053"/>
                <a:gd name="connsiteX306" fmla="*/ 75019 w 265732"/>
                <a:gd name="connsiteY306" fmla="*/ 356041 h 369053"/>
                <a:gd name="connsiteX307" fmla="*/ 74032 w 265732"/>
                <a:gd name="connsiteY307" fmla="*/ 355838 h 369053"/>
                <a:gd name="connsiteX308" fmla="*/ 73532 w 265732"/>
                <a:gd name="connsiteY308" fmla="*/ 356806 h 369053"/>
                <a:gd name="connsiteX309" fmla="*/ 72972 w 265732"/>
                <a:gd name="connsiteY309" fmla="*/ 359630 h 369053"/>
                <a:gd name="connsiteX310" fmla="*/ 72404 w 265732"/>
                <a:gd name="connsiteY310" fmla="*/ 360443 h 369053"/>
                <a:gd name="connsiteX311" fmla="*/ 71439 w 265732"/>
                <a:gd name="connsiteY311" fmla="*/ 361089 h 369053"/>
                <a:gd name="connsiteX312" fmla="*/ 70280 w 265732"/>
                <a:gd name="connsiteY312" fmla="*/ 361739 h 369053"/>
                <a:gd name="connsiteX313" fmla="*/ 69148 w 265732"/>
                <a:gd name="connsiteY313" fmla="*/ 362056 h 369053"/>
                <a:gd name="connsiteX314" fmla="*/ 65091 w 265732"/>
                <a:gd name="connsiteY314" fmla="*/ 362017 h 369053"/>
                <a:gd name="connsiteX315" fmla="*/ 64557 w 265732"/>
                <a:gd name="connsiteY315" fmla="*/ 360593 h 369053"/>
                <a:gd name="connsiteX316" fmla="*/ 64557 w 265732"/>
                <a:gd name="connsiteY316" fmla="*/ 359997 h 369053"/>
                <a:gd name="connsiteX317" fmla="*/ 65276 w 265732"/>
                <a:gd name="connsiteY317" fmla="*/ 358120 h 369053"/>
                <a:gd name="connsiteX318" fmla="*/ 64648 w 265732"/>
                <a:gd name="connsiteY318" fmla="*/ 357792 h 369053"/>
                <a:gd name="connsiteX319" fmla="*/ 65246 w 265732"/>
                <a:gd name="connsiteY319" fmla="*/ 356319 h 369053"/>
                <a:gd name="connsiteX320" fmla="*/ 66203 w 265732"/>
                <a:gd name="connsiteY320" fmla="*/ 356398 h 369053"/>
                <a:gd name="connsiteX321" fmla="*/ 67336 w 265732"/>
                <a:gd name="connsiteY321" fmla="*/ 356180 h 369053"/>
                <a:gd name="connsiteX322" fmla="*/ 67904 w 265732"/>
                <a:gd name="connsiteY322" fmla="*/ 355422 h 369053"/>
                <a:gd name="connsiteX323" fmla="*/ 67861 w 265732"/>
                <a:gd name="connsiteY323" fmla="*/ 354517 h 369053"/>
                <a:gd name="connsiteX324" fmla="*/ 66285 w 265732"/>
                <a:gd name="connsiteY324" fmla="*/ 354282 h 369053"/>
                <a:gd name="connsiteX325" fmla="*/ 66188 w 265732"/>
                <a:gd name="connsiteY325" fmla="*/ 353664 h 369053"/>
                <a:gd name="connsiteX326" fmla="*/ 67593 w 265732"/>
                <a:gd name="connsiteY326" fmla="*/ 351083 h 369053"/>
                <a:gd name="connsiteX327" fmla="*/ 67794 w 265732"/>
                <a:gd name="connsiteY327" fmla="*/ 350369 h 369053"/>
                <a:gd name="connsiteX328" fmla="*/ 67250 w 265732"/>
                <a:gd name="connsiteY328" fmla="*/ 350221 h 369053"/>
                <a:gd name="connsiteX329" fmla="*/ 66369 w 265732"/>
                <a:gd name="connsiteY329" fmla="*/ 350502 h 369053"/>
                <a:gd name="connsiteX330" fmla="*/ 60562 w 265732"/>
                <a:gd name="connsiteY330" fmla="*/ 349692 h 369053"/>
                <a:gd name="connsiteX331" fmla="*/ 53400 w 265732"/>
                <a:gd name="connsiteY331" fmla="*/ 346385 h 369053"/>
                <a:gd name="connsiteX332" fmla="*/ 51638 w 265732"/>
                <a:gd name="connsiteY332" fmla="*/ 346214 h 369053"/>
                <a:gd name="connsiteX333" fmla="*/ 50554 w 265732"/>
                <a:gd name="connsiteY333" fmla="*/ 343257 h 369053"/>
                <a:gd name="connsiteX334" fmla="*/ 48826 w 265732"/>
                <a:gd name="connsiteY334" fmla="*/ 343632 h 369053"/>
                <a:gd name="connsiteX335" fmla="*/ 46308 w 265732"/>
                <a:gd name="connsiteY335" fmla="*/ 345363 h 369053"/>
                <a:gd name="connsiteX336" fmla="*/ 44419 w 265732"/>
                <a:gd name="connsiteY336" fmla="*/ 344048 h 369053"/>
                <a:gd name="connsiteX337" fmla="*/ 42389 w 265732"/>
                <a:gd name="connsiteY337" fmla="*/ 343182 h 369053"/>
                <a:gd name="connsiteX338" fmla="*/ 41827 w 265732"/>
                <a:gd name="connsiteY338" fmla="*/ 341828 h 369053"/>
                <a:gd name="connsiteX339" fmla="*/ 41856 w 265732"/>
                <a:gd name="connsiteY339" fmla="*/ 339829 h 369053"/>
                <a:gd name="connsiteX340" fmla="*/ 41681 w 265732"/>
                <a:gd name="connsiteY340" fmla="*/ 337469 h 369053"/>
                <a:gd name="connsiteX341" fmla="*/ 41126 w 265732"/>
                <a:gd name="connsiteY341" fmla="*/ 334704 h 369053"/>
                <a:gd name="connsiteX342" fmla="*/ 40720 w 265732"/>
                <a:gd name="connsiteY342" fmla="*/ 330768 h 369053"/>
                <a:gd name="connsiteX343" fmla="*/ 41100 w 265732"/>
                <a:gd name="connsiteY343" fmla="*/ 327687 h 369053"/>
                <a:gd name="connsiteX344" fmla="*/ 42719 w 265732"/>
                <a:gd name="connsiteY344" fmla="*/ 325403 h 369053"/>
                <a:gd name="connsiteX345" fmla="*/ 43341 w 265732"/>
                <a:gd name="connsiteY345" fmla="*/ 323944 h 369053"/>
                <a:gd name="connsiteX346" fmla="*/ 44101 w 265732"/>
                <a:gd name="connsiteY346" fmla="*/ 320215 h 369053"/>
                <a:gd name="connsiteX347" fmla="*/ 44272 w 265732"/>
                <a:gd name="connsiteY347" fmla="*/ 315839 h 369053"/>
                <a:gd name="connsiteX348" fmla="*/ 43842 w 265732"/>
                <a:gd name="connsiteY348" fmla="*/ 314347 h 369053"/>
                <a:gd name="connsiteX349" fmla="*/ 43950 w 265732"/>
                <a:gd name="connsiteY349" fmla="*/ 313354 h 369053"/>
                <a:gd name="connsiteX350" fmla="*/ 45242 w 265732"/>
                <a:gd name="connsiteY350" fmla="*/ 313354 h 369053"/>
                <a:gd name="connsiteX351" fmla="*/ 44961 w 265732"/>
                <a:gd name="connsiteY351" fmla="*/ 312502 h 369053"/>
                <a:gd name="connsiteX352" fmla="*/ 44393 w 265732"/>
                <a:gd name="connsiteY352" fmla="*/ 312035 h 369053"/>
                <a:gd name="connsiteX353" fmla="*/ 43765 w 265732"/>
                <a:gd name="connsiteY353" fmla="*/ 311065 h 369053"/>
                <a:gd name="connsiteX354" fmla="*/ 44300 w 265732"/>
                <a:gd name="connsiteY354" fmla="*/ 310551 h 369053"/>
                <a:gd name="connsiteX355" fmla="*/ 45846 w 265732"/>
                <a:gd name="connsiteY355" fmla="*/ 310514 h 369053"/>
                <a:gd name="connsiteX356" fmla="*/ 45971 w 265732"/>
                <a:gd name="connsiteY356" fmla="*/ 310187 h 369053"/>
                <a:gd name="connsiteX357" fmla="*/ 46146 w 265732"/>
                <a:gd name="connsiteY357" fmla="*/ 309723 h 369053"/>
                <a:gd name="connsiteX358" fmla="*/ 44950 w 265732"/>
                <a:gd name="connsiteY358" fmla="*/ 307170 h 369053"/>
                <a:gd name="connsiteX359" fmla="*/ 44812 w 265732"/>
                <a:gd name="connsiteY359" fmla="*/ 305952 h 369053"/>
                <a:gd name="connsiteX360" fmla="*/ 43151 w 265732"/>
                <a:gd name="connsiteY360" fmla="*/ 302250 h 369053"/>
                <a:gd name="connsiteX361" fmla="*/ 41257 w 265732"/>
                <a:gd name="connsiteY361" fmla="*/ 298735 h 369053"/>
                <a:gd name="connsiteX362" fmla="*/ 38407 w 265732"/>
                <a:gd name="connsiteY362" fmla="*/ 296188 h 369053"/>
                <a:gd name="connsiteX363" fmla="*/ 39418 w 265732"/>
                <a:gd name="connsiteY363" fmla="*/ 291988 h 369053"/>
                <a:gd name="connsiteX364" fmla="*/ 40569 w 265732"/>
                <a:gd name="connsiteY364" fmla="*/ 288184 h 369053"/>
                <a:gd name="connsiteX365" fmla="*/ 40340 w 265732"/>
                <a:gd name="connsiteY365" fmla="*/ 286349 h 369053"/>
                <a:gd name="connsiteX366" fmla="*/ 39899 w 265732"/>
                <a:gd name="connsiteY366" fmla="*/ 284114 h 369053"/>
                <a:gd name="connsiteX367" fmla="*/ 36410 w 265732"/>
                <a:gd name="connsiteY367" fmla="*/ 281660 h 369053"/>
                <a:gd name="connsiteX368" fmla="*/ 35891 w 265732"/>
                <a:gd name="connsiteY368" fmla="*/ 278196 h 369053"/>
                <a:gd name="connsiteX369" fmla="*/ 35038 w 265732"/>
                <a:gd name="connsiteY369" fmla="*/ 274472 h 369053"/>
                <a:gd name="connsiteX370" fmla="*/ 35360 w 265732"/>
                <a:gd name="connsiteY370" fmla="*/ 272185 h 369053"/>
                <a:gd name="connsiteX371" fmla="*/ 35928 w 265732"/>
                <a:gd name="connsiteY371" fmla="*/ 270433 h 369053"/>
                <a:gd name="connsiteX372" fmla="*/ 37075 w 265732"/>
                <a:gd name="connsiteY372" fmla="*/ 268687 h 369053"/>
                <a:gd name="connsiteX373" fmla="*/ 42864 w 265732"/>
                <a:gd name="connsiteY373" fmla="*/ 263167 h 369053"/>
                <a:gd name="connsiteX374" fmla="*/ 43218 w 265732"/>
                <a:gd name="connsiteY374" fmla="*/ 260279 h 369053"/>
                <a:gd name="connsiteX375" fmla="*/ 47142 w 265732"/>
                <a:gd name="connsiteY375" fmla="*/ 260069 h 369053"/>
                <a:gd name="connsiteX376" fmla="*/ 45321 w 265732"/>
                <a:gd name="connsiteY376" fmla="*/ 257484 h 369053"/>
                <a:gd name="connsiteX377" fmla="*/ 44892 w 265732"/>
                <a:gd name="connsiteY377" fmla="*/ 256031 h 369053"/>
                <a:gd name="connsiteX378" fmla="*/ 44801 w 265732"/>
                <a:gd name="connsiteY378" fmla="*/ 254334 h 369053"/>
                <a:gd name="connsiteX379" fmla="*/ 50446 w 265732"/>
                <a:gd name="connsiteY379" fmla="*/ 253171 h 369053"/>
                <a:gd name="connsiteX380" fmla="*/ 52553 w 265732"/>
                <a:gd name="connsiteY380" fmla="*/ 254126 h 369053"/>
                <a:gd name="connsiteX381" fmla="*/ 57520 w 265732"/>
                <a:gd name="connsiteY381" fmla="*/ 252946 h 369053"/>
                <a:gd name="connsiteX382" fmla="*/ 61929 w 265732"/>
                <a:gd name="connsiteY382" fmla="*/ 250636 h 369053"/>
                <a:gd name="connsiteX383" fmla="*/ 61851 w 265732"/>
                <a:gd name="connsiteY383" fmla="*/ 249407 h 369053"/>
                <a:gd name="connsiteX384" fmla="*/ 61174 w 265732"/>
                <a:gd name="connsiteY384" fmla="*/ 248306 h 369053"/>
                <a:gd name="connsiteX385" fmla="*/ 60238 w 265732"/>
                <a:gd name="connsiteY385" fmla="*/ 246185 h 369053"/>
                <a:gd name="connsiteX386" fmla="*/ 60901 w 265732"/>
                <a:gd name="connsiteY386" fmla="*/ 245596 h 369053"/>
                <a:gd name="connsiteX387" fmla="*/ 62510 w 265732"/>
                <a:gd name="connsiteY387" fmla="*/ 246029 h 369053"/>
                <a:gd name="connsiteX388" fmla="*/ 61772 w 265732"/>
                <a:gd name="connsiteY388" fmla="*/ 244974 h 369053"/>
                <a:gd name="connsiteX389" fmla="*/ 61906 w 265732"/>
                <a:gd name="connsiteY389" fmla="*/ 243861 h 369053"/>
                <a:gd name="connsiteX390" fmla="*/ 63661 w 265732"/>
                <a:gd name="connsiteY390" fmla="*/ 244324 h 369053"/>
                <a:gd name="connsiteX391" fmla="*/ 66527 w 265732"/>
                <a:gd name="connsiteY391" fmla="*/ 241214 h 369053"/>
                <a:gd name="connsiteX392" fmla="*/ 66630 w 265732"/>
                <a:gd name="connsiteY392" fmla="*/ 238835 h 369053"/>
                <a:gd name="connsiteX393" fmla="*/ 71582 w 265732"/>
                <a:gd name="connsiteY393" fmla="*/ 237590 h 369053"/>
                <a:gd name="connsiteX394" fmla="*/ 77291 w 265732"/>
                <a:gd name="connsiteY394" fmla="*/ 232724 h 369053"/>
                <a:gd name="connsiteX395" fmla="*/ 79926 w 265732"/>
                <a:gd name="connsiteY395" fmla="*/ 231207 h 369053"/>
                <a:gd name="connsiteX396" fmla="*/ 82471 w 265732"/>
                <a:gd name="connsiteY396" fmla="*/ 230108 h 369053"/>
                <a:gd name="connsiteX397" fmla="*/ 87894 w 265732"/>
                <a:gd name="connsiteY397" fmla="*/ 225229 h 369053"/>
                <a:gd name="connsiteX398" fmla="*/ 90215 w 265732"/>
                <a:gd name="connsiteY398" fmla="*/ 225002 h 369053"/>
                <a:gd name="connsiteX399" fmla="*/ 91409 w 265732"/>
                <a:gd name="connsiteY399" fmla="*/ 221706 h 369053"/>
                <a:gd name="connsiteX400" fmla="*/ 96020 w 265732"/>
                <a:gd name="connsiteY400" fmla="*/ 217312 h 369053"/>
                <a:gd name="connsiteX401" fmla="*/ 97421 w 265732"/>
                <a:gd name="connsiteY401" fmla="*/ 216749 h 369053"/>
                <a:gd name="connsiteX402" fmla="*/ 99576 w 265732"/>
                <a:gd name="connsiteY402" fmla="*/ 212779 h 369053"/>
                <a:gd name="connsiteX403" fmla="*/ 105238 w 265732"/>
                <a:gd name="connsiteY403" fmla="*/ 208180 h 369053"/>
                <a:gd name="connsiteX404" fmla="*/ 108827 w 265732"/>
                <a:gd name="connsiteY404" fmla="*/ 202302 h 369053"/>
                <a:gd name="connsiteX405" fmla="*/ 110807 w 265732"/>
                <a:gd name="connsiteY405" fmla="*/ 200210 h 369053"/>
                <a:gd name="connsiteX406" fmla="*/ 111420 w 265732"/>
                <a:gd name="connsiteY406" fmla="*/ 197980 h 369053"/>
                <a:gd name="connsiteX407" fmla="*/ 113625 w 265732"/>
                <a:gd name="connsiteY407" fmla="*/ 197791 h 369053"/>
                <a:gd name="connsiteX408" fmla="*/ 115614 w 265732"/>
                <a:gd name="connsiteY408" fmla="*/ 196151 h 369053"/>
                <a:gd name="connsiteX409" fmla="*/ 119917 w 265732"/>
                <a:gd name="connsiteY409" fmla="*/ 195007 h 369053"/>
                <a:gd name="connsiteX410" fmla="*/ 124165 w 265732"/>
                <a:gd name="connsiteY410" fmla="*/ 195324 h 369053"/>
                <a:gd name="connsiteX411" fmla="*/ 125934 w 265732"/>
                <a:gd name="connsiteY411" fmla="*/ 196102 h 369053"/>
                <a:gd name="connsiteX412" fmla="*/ 127568 w 265732"/>
                <a:gd name="connsiteY412" fmla="*/ 195855 h 369053"/>
                <a:gd name="connsiteX413" fmla="*/ 127404 w 265732"/>
                <a:gd name="connsiteY413" fmla="*/ 193846 h 369053"/>
                <a:gd name="connsiteX414" fmla="*/ 126238 w 265732"/>
                <a:gd name="connsiteY414" fmla="*/ 192604 h 369053"/>
                <a:gd name="connsiteX415" fmla="*/ 127190 w 265732"/>
                <a:gd name="connsiteY415" fmla="*/ 191411 h 369053"/>
                <a:gd name="connsiteX416" fmla="*/ 129436 w 265732"/>
                <a:gd name="connsiteY416" fmla="*/ 190506 h 369053"/>
                <a:gd name="connsiteX417" fmla="*/ 129207 w 265732"/>
                <a:gd name="connsiteY417" fmla="*/ 188505 h 369053"/>
                <a:gd name="connsiteX418" fmla="*/ 128719 w 265732"/>
                <a:gd name="connsiteY418" fmla="*/ 187300 h 369053"/>
                <a:gd name="connsiteX419" fmla="*/ 126853 w 265732"/>
                <a:gd name="connsiteY419" fmla="*/ 185694 h 369053"/>
                <a:gd name="connsiteX420" fmla="*/ 127782 w 265732"/>
                <a:gd name="connsiteY420" fmla="*/ 182092 h 369053"/>
                <a:gd name="connsiteX421" fmla="*/ 128004 w 265732"/>
                <a:gd name="connsiteY421" fmla="*/ 178137 h 369053"/>
                <a:gd name="connsiteX422" fmla="*/ 128888 w 265732"/>
                <a:gd name="connsiteY422" fmla="*/ 173559 h 369053"/>
                <a:gd name="connsiteX423" fmla="*/ 126542 w 265732"/>
                <a:gd name="connsiteY423" fmla="*/ 171129 h 369053"/>
                <a:gd name="connsiteX424" fmla="*/ 117644 w 265732"/>
                <a:gd name="connsiteY424" fmla="*/ 166987 h 369053"/>
                <a:gd name="connsiteX425" fmla="*/ 115983 w 265732"/>
                <a:gd name="connsiteY425" fmla="*/ 167131 h 369053"/>
                <a:gd name="connsiteX426" fmla="*/ 114007 w 265732"/>
                <a:gd name="connsiteY426" fmla="*/ 166611 h 369053"/>
                <a:gd name="connsiteX427" fmla="*/ 111943 w 265732"/>
                <a:gd name="connsiteY427" fmla="*/ 163467 h 369053"/>
                <a:gd name="connsiteX428" fmla="*/ 112865 w 265732"/>
                <a:gd name="connsiteY428" fmla="*/ 160750 h 369053"/>
                <a:gd name="connsiteX429" fmla="*/ 112971 w 265732"/>
                <a:gd name="connsiteY429" fmla="*/ 159748 h 369053"/>
                <a:gd name="connsiteX430" fmla="*/ 112165 w 265732"/>
                <a:gd name="connsiteY430" fmla="*/ 159778 h 369053"/>
                <a:gd name="connsiteX431" fmla="*/ 110861 w 265732"/>
                <a:gd name="connsiteY431" fmla="*/ 161103 h 369053"/>
                <a:gd name="connsiteX432" fmla="*/ 108023 w 265732"/>
                <a:gd name="connsiteY432" fmla="*/ 162617 h 369053"/>
                <a:gd name="connsiteX433" fmla="*/ 104335 w 265732"/>
                <a:gd name="connsiteY433" fmla="*/ 161455 h 369053"/>
                <a:gd name="connsiteX434" fmla="*/ 102521 w 265732"/>
                <a:gd name="connsiteY434" fmla="*/ 161713 h 369053"/>
                <a:gd name="connsiteX435" fmla="*/ 100168 w 265732"/>
                <a:gd name="connsiteY435" fmla="*/ 154976 h 369053"/>
                <a:gd name="connsiteX436" fmla="*/ 98965 w 265732"/>
                <a:gd name="connsiteY436" fmla="*/ 152396 h 369053"/>
                <a:gd name="connsiteX437" fmla="*/ 97035 w 265732"/>
                <a:gd name="connsiteY437" fmla="*/ 149175 h 369053"/>
                <a:gd name="connsiteX438" fmla="*/ 93588 w 265732"/>
                <a:gd name="connsiteY438" fmla="*/ 147600 h 369053"/>
                <a:gd name="connsiteX439" fmla="*/ 92914 w 265732"/>
                <a:gd name="connsiteY439" fmla="*/ 146709 h 369053"/>
                <a:gd name="connsiteX440" fmla="*/ 92457 w 265732"/>
                <a:gd name="connsiteY440" fmla="*/ 145343 h 369053"/>
                <a:gd name="connsiteX441" fmla="*/ 92307 w 265732"/>
                <a:gd name="connsiteY441" fmla="*/ 143444 h 369053"/>
                <a:gd name="connsiteX442" fmla="*/ 91871 w 265732"/>
                <a:gd name="connsiteY442" fmla="*/ 140631 h 369053"/>
                <a:gd name="connsiteX443" fmla="*/ 92053 w 265732"/>
                <a:gd name="connsiteY443" fmla="*/ 138321 h 369053"/>
                <a:gd name="connsiteX444" fmla="*/ 92476 w 265732"/>
                <a:gd name="connsiteY444" fmla="*/ 136943 h 369053"/>
                <a:gd name="connsiteX445" fmla="*/ 93961 w 265732"/>
                <a:gd name="connsiteY445" fmla="*/ 136017 h 369053"/>
                <a:gd name="connsiteX446" fmla="*/ 96110 w 265732"/>
                <a:gd name="connsiteY446" fmla="*/ 133403 h 369053"/>
                <a:gd name="connsiteX447" fmla="*/ 96559 w 265732"/>
                <a:gd name="connsiteY447" fmla="*/ 131501 h 369053"/>
                <a:gd name="connsiteX448" fmla="*/ 96743 w 265732"/>
                <a:gd name="connsiteY448" fmla="*/ 128581 h 369053"/>
                <a:gd name="connsiteX449" fmla="*/ 97732 w 265732"/>
                <a:gd name="connsiteY449" fmla="*/ 126028 h 369053"/>
                <a:gd name="connsiteX450" fmla="*/ 98831 w 265732"/>
                <a:gd name="connsiteY450" fmla="*/ 124736 h 369053"/>
                <a:gd name="connsiteX451" fmla="*/ 98555 w 265732"/>
                <a:gd name="connsiteY451" fmla="*/ 123708 h 369053"/>
                <a:gd name="connsiteX452" fmla="*/ 97797 w 265732"/>
                <a:gd name="connsiteY452" fmla="*/ 122236 h 369053"/>
                <a:gd name="connsiteX453" fmla="*/ 96194 w 265732"/>
                <a:gd name="connsiteY453" fmla="*/ 120145 h 369053"/>
                <a:gd name="connsiteX454" fmla="*/ 93754 w 265732"/>
                <a:gd name="connsiteY454" fmla="*/ 117593 h 369053"/>
                <a:gd name="connsiteX455" fmla="*/ 91949 w 265732"/>
                <a:gd name="connsiteY455" fmla="*/ 115149 h 369053"/>
                <a:gd name="connsiteX456" fmla="*/ 91157 w 265732"/>
                <a:gd name="connsiteY456" fmla="*/ 112862 h 369053"/>
                <a:gd name="connsiteX457" fmla="*/ 90749 w 265732"/>
                <a:gd name="connsiteY457" fmla="*/ 110816 h 369053"/>
                <a:gd name="connsiteX458" fmla="*/ 90815 w 265732"/>
                <a:gd name="connsiteY458" fmla="*/ 108953 h 369053"/>
                <a:gd name="connsiteX459" fmla="*/ 91491 w 265732"/>
                <a:gd name="connsiteY459" fmla="*/ 107684 h 369053"/>
                <a:gd name="connsiteX460" fmla="*/ 93798 w 265732"/>
                <a:gd name="connsiteY460" fmla="*/ 106085 h 369053"/>
                <a:gd name="connsiteX461" fmla="*/ 94106 w 265732"/>
                <a:gd name="connsiteY461" fmla="*/ 105406 h 369053"/>
                <a:gd name="connsiteX462" fmla="*/ 93193 w 265732"/>
                <a:gd name="connsiteY462" fmla="*/ 101868 h 369053"/>
                <a:gd name="connsiteX463" fmla="*/ 91584 w 265732"/>
                <a:gd name="connsiteY463" fmla="*/ 101223 h 369053"/>
                <a:gd name="connsiteX464" fmla="*/ 88848 w 265732"/>
                <a:gd name="connsiteY464" fmla="*/ 100880 h 369053"/>
                <a:gd name="connsiteX465" fmla="*/ 87322 w 265732"/>
                <a:gd name="connsiteY465" fmla="*/ 100851 h 369053"/>
                <a:gd name="connsiteX466" fmla="*/ 87030 w 265732"/>
                <a:gd name="connsiteY466" fmla="*/ 100464 h 369053"/>
                <a:gd name="connsiteX467" fmla="*/ 86955 w 265732"/>
                <a:gd name="connsiteY467" fmla="*/ 99751 h 369053"/>
                <a:gd name="connsiteX468" fmla="*/ 87263 w 265732"/>
                <a:gd name="connsiteY468" fmla="*/ 98297 h 369053"/>
                <a:gd name="connsiteX469" fmla="*/ 88127 w 265732"/>
                <a:gd name="connsiteY469" fmla="*/ 96629 h 369053"/>
                <a:gd name="connsiteX470" fmla="*/ 88846 w 265732"/>
                <a:gd name="connsiteY470" fmla="*/ 95566 h 369053"/>
                <a:gd name="connsiteX471" fmla="*/ 88941 w 265732"/>
                <a:gd name="connsiteY471" fmla="*/ 94664 h 369053"/>
                <a:gd name="connsiteX472" fmla="*/ 88032 w 265732"/>
                <a:gd name="connsiteY472" fmla="*/ 91575 h 369053"/>
                <a:gd name="connsiteX473" fmla="*/ 87758 w 265732"/>
                <a:gd name="connsiteY473" fmla="*/ 87780 h 369053"/>
                <a:gd name="connsiteX474" fmla="*/ 88069 w 265732"/>
                <a:gd name="connsiteY474" fmla="*/ 84803 h 369053"/>
                <a:gd name="connsiteX475" fmla="*/ 90967 w 265732"/>
                <a:gd name="connsiteY475" fmla="*/ 82604 h 369053"/>
                <a:gd name="connsiteX476" fmla="*/ 91098 w 265732"/>
                <a:gd name="connsiteY476" fmla="*/ 81800 h 369053"/>
                <a:gd name="connsiteX477" fmla="*/ 87458 w 265732"/>
                <a:gd name="connsiteY477" fmla="*/ 79410 h 369053"/>
                <a:gd name="connsiteX478" fmla="*/ 84832 w 265732"/>
                <a:gd name="connsiteY478" fmla="*/ 76697 h 369053"/>
                <a:gd name="connsiteX479" fmla="*/ 84016 w 265732"/>
                <a:gd name="connsiteY479" fmla="*/ 75112 h 369053"/>
                <a:gd name="connsiteX480" fmla="*/ 81007 w 265732"/>
                <a:gd name="connsiteY480" fmla="*/ 74872 h 369053"/>
                <a:gd name="connsiteX481" fmla="*/ 79135 w 265732"/>
                <a:gd name="connsiteY481" fmla="*/ 70260 h 369053"/>
                <a:gd name="connsiteX482" fmla="*/ 76427 w 265732"/>
                <a:gd name="connsiteY482" fmla="*/ 68010 h 369053"/>
                <a:gd name="connsiteX483" fmla="*/ 73745 w 265732"/>
                <a:gd name="connsiteY483" fmla="*/ 66065 h 369053"/>
                <a:gd name="connsiteX484" fmla="*/ 72160 w 265732"/>
                <a:gd name="connsiteY484" fmla="*/ 65159 h 369053"/>
                <a:gd name="connsiteX485" fmla="*/ 62866 w 265732"/>
                <a:gd name="connsiteY485" fmla="*/ 62360 h 369053"/>
                <a:gd name="connsiteX486" fmla="*/ 59174 w 265732"/>
                <a:gd name="connsiteY486" fmla="*/ 61827 h 369053"/>
                <a:gd name="connsiteX487" fmla="*/ 54803 w 265732"/>
                <a:gd name="connsiteY487" fmla="*/ 60192 h 369053"/>
                <a:gd name="connsiteX488" fmla="*/ 51547 w 265732"/>
                <a:gd name="connsiteY488" fmla="*/ 58137 h 369053"/>
                <a:gd name="connsiteX489" fmla="*/ 48757 w 265732"/>
                <a:gd name="connsiteY489" fmla="*/ 56814 h 369053"/>
                <a:gd name="connsiteX490" fmla="*/ 46369 w 265732"/>
                <a:gd name="connsiteY490" fmla="*/ 55182 h 369053"/>
                <a:gd name="connsiteX491" fmla="*/ 43039 w 265732"/>
                <a:gd name="connsiteY491" fmla="*/ 53654 h 369053"/>
                <a:gd name="connsiteX492" fmla="*/ 42087 w 265732"/>
                <a:gd name="connsiteY492" fmla="*/ 52347 h 369053"/>
                <a:gd name="connsiteX493" fmla="*/ 38491 w 265732"/>
                <a:gd name="connsiteY493" fmla="*/ 49924 h 369053"/>
                <a:gd name="connsiteX494" fmla="*/ 36803 w 265732"/>
                <a:gd name="connsiteY494" fmla="*/ 48328 h 369053"/>
                <a:gd name="connsiteX495" fmla="*/ 30946 w 265732"/>
                <a:gd name="connsiteY495" fmla="*/ 45309 h 369053"/>
                <a:gd name="connsiteX496" fmla="*/ 30735 w 265732"/>
                <a:gd name="connsiteY496" fmla="*/ 44117 h 369053"/>
                <a:gd name="connsiteX497" fmla="*/ 30692 w 265732"/>
                <a:gd name="connsiteY497" fmla="*/ 42966 h 369053"/>
                <a:gd name="connsiteX498" fmla="*/ 30428 w 265732"/>
                <a:gd name="connsiteY498" fmla="*/ 42488 h 369053"/>
                <a:gd name="connsiteX499" fmla="*/ 24392 w 265732"/>
                <a:gd name="connsiteY499" fmla="*/ 40278 h 369053"/>
                <a:gd name="connsiteX500" fmla="*/ 25580 w 265732"/>
                <a:gd name="connsiteY500" fmla="*/ 39013 h 369053"/>
                <a:gd name="connsiteX501" fmla="*/ 30299 w 265732"/>
                <a:gd name="connsiteY501" fmla="*/ 38937 h 369053"/>
                <a:gd name="connsiteX502" fmla="*/ 34201 w 265732"/>
                <a:gd name="connsiteY502" fmla="*/ 40088 h 369053"/>
                <a:gd name="connsiteX503" fmla="*/ 35058 w 265732"/>
                <a:gd name="connsiteY503" fmla="*/ 39596 h 369053"/>
                <a:gd name="connsiteX504" fmla="*/ 35574 w 265732"/>
                <a:gd name="connsiteY504" fmla="*/ 38573 h 369053"/>
                <a:gd name="connsiteX505" fmla="*/ 33911 w 265732"/>
                <a:gd name="connsiteY505" fmla="*/ 34464 h 369053"/>
                <a:gd name="connsiteX506" fmla="*/ 34209 w 265732"/>
                <a:gd name="connsiteY506" fmla="*/ 33393 h 369053"/>
                <a:gd name="connsiteX507" fmla="*/ 35926 w 265732"/>
                <a:gd name="connsiteY507" fmla="*/ 32102 h 369053"/>
                <a:gd name="connsiteX508" fmla="*/ 38647 w 265732"/>
                <a:gd name="connsiteY508" fmla="*/ 31074 h 369053"/>
                <a:gd name="connsiteX509" fmla="*/ 42946 w 265732"/>
                <a:gd name="connsiteY509" fmla="*/ 30925 h 369053"/>
                <a:gd name="connsiteX510" fmla="*/ 45876 w 265732"/>
                <a:gd name="connsiteY510" fmla="*/ 31077 h 369053"/>
                <a:gd name="connsiteX511" fmla="*/ 46496 w 265732"/>
                <a:gd name="connsiteY511" fmla="*/ 31189 h 369053"/>
                <a:gd name="connsiteX512" fmla="*/ 50873 w 265732"/>
                <a:gd name="connsiteY512" fmla="*/ 35711 h 369053"/>
                <a:gd name="connsiteX513" fmla="*/ 54626 w 265732"/>
                <a:gd name="connsiteY513" fmla="*/ 40113 h 369053"/>
                <a:gd name="connsiteX514" fmla="*/ 56622 w 265732"/>
                <a:gd name="connsiteY514" fmla="*/ 41986 h 369053"/>
                <a:gd name="connsiteX515" fmla="*/ 61502 w 265732"/>
                <a:gd name="connsiteY515" fmla="*/ 47283 h 369053"/>
                <a:gd name="connsiteX516" fmla="*/ 63327 w 265732"/>
                <a:gd name="connsiteY516" fmla="*/ 50342 h 369053"/>
                <a:gd name="connsiteX517" fmla="*/ 63946 w 265732"/>
                <a:gd name="connsiteY517" fmla="*/ 52530 h 369053"/>
                <a:gd name="connsiteX518" fmla="*/ 65931 w 265732"/>
                <a:gd name="connsiteY518" fmla="*/ 52516 h 369053"/>
                <a:gd name="connsiteX519" fmla="*/ 72793 w 265732"/>
                <a:gd name="connsiteY519" fmla="*/ 53475 h 369053"/>
                <a:gd name="connsiteX520" fmla="*/ 78557 w 265732"/>
                <a:gd name="connsiteY520" fmla="*/ 54282 h 369053"/>
                <a:gd name="connsiteX521" fmla="*/ 80163 w 265732"/>
                <a:gd name="connsiteY521" fmla="*/ 55505 h 369053"/>
                <a:gd name="connsiteX522" fmla="*/ 84137 w 265732"/>
                <a:gd name="connsiteY522" fmla="*/ 55259 h 369053"/>
                <a:gd name="connsiteX523" fmla="*/ 87198 w 265732"/>
                <a:gd name="connsiteY523" fmla="*/ 54156 h 369053"/>
                <a:gd name="connsiteX524" fmla="*/ 92605 w 265732"/>
                <a:gd name="connsiteY524" fmla="*/ 52761 h 369053"/>
                <a:gd name="connsiteX525" fmla="*/ 94055 w 265732"/>
                <a:gd name="connsiteY525" fmla="*/ 51044 h 369053"/>
                <a:gd name="connsiteX526" fmla="*/ 95855 w 265732"/>
                <a:gd name="connsiteY526" fmla="*/ 49212 h 369053"/>
                <a:gd name="connsiteX527" fmla="*/ 99026 w 265732"/>
                <a:gd name="connsiteY527" fmla="*/ 49500 h 369053"/>
                <a:gd name="connsiteX528" fmla="*/ 102491 w 265732"/>
                <a:gd name="connsiteY528" fmla="*/ 50949 h 369053"/>
                <a:gd name="connsiteX529" fmla="*/ 106425 w 265732"/>
                <a:gd name="connsiteY529" fmla="*/ 52851 h 369053"/>
                <a:gd name="connsiteX530" fmla="*/ 109930 w 265732"/>
                <a:gd name="connsiteY530" fmla="*/ 53731 h 369053"/>
                <a:gd name="connsiteX531" fmla="*/ 114633 w 265732"/>
                <a:gd name="connsiteY531" fmla="*/ 55111 h 369053"/>
                <a:gd name="connsiteX532" fmla="*/ 116827 w 265732"/>
                <a:gd name="connsiteY532" fmla="*/ 56893 h 369053"/>
                <a:gd name="connsiteX533" fmla="*/ 119900 w 265732"/>
                <a:gd name="connsiteY533" fmla="*/ 57401 h 369053"/>
                <a:gd name="connsiteX534" fmla="*/ 123117 w 265732"/>
                <a:gd name="connsiteY534" fmla="*/ 55620 h 369053"/>
                <a:gd name="connsiteX535" fmla="*/ 125018 w 265732"/>
                <a:gd name="connsiteY535" fmla="*/ 50779 h 369053"/>
                <a:gd name="connsiteX536" fmla="*/ 126704 w 265732"/>
                <a:gd name="connsiteY536" fmla="*/ 48616 h 369053"/>
                <a:gd name="connsiteX537" fmla="*/ 129093 w 265732"/>
                <a:gd name="connsiteY537" fmla="*/ 47028 h 369053"/>
                <a:gd name="connsiteX538" fmla="*/ 131829 w 265732"/>
                <a:gd name="connsiteY538" fmla="*/ 46327 h 369053"/>
                <a:gd name="connsiteX539" fmla="*/ 133917 w 265732"/>
                <a:gd name="connsiteY539" fmla="*/ 46073 h 369053"/>
                <a:gd name="connsiteX540" fmla="*/ 135495 w 265732"/>
                <a:gd name="connsiteY540" fmla="*/ 44837 h 369053"/>
                <a:gd name="connsiteX541" fmla="*/ 137743 w 265732"/>
                <a:gd name="connsiteY541" fmla="*/ 42089 h 369053"/>
                <a:gd name="connsiteX542" fmla="*/ 138182 w 265732"/>
                <a:gd name="connsiteY542" fmla="*/ 38755 h 369053"/>
                <a:gd name="connsiteX543" fmla="*/ 137750 w 265732"/>
                <a:gd name="connsiteY543" fmla="*/ 32718 h 369053"/>
                <a:gd name="connsiteX544" fmla="*/ 138160 w 265732"/>
                <a:gd name="connsiteY544" fmla="*/ 30723 h 369053"/>
                <a:gd name="connsiteX545" fmla="*/ 139996 w 265732"/>
                <a:gd name="connsiteY545" fmla="*/ 27454 h 369053"/>
                <a:gd name="connsiteX546" fmla="*/ 142457 w 265732"/>
                <a:gd name="connsiteY546" fmla="*/ 18764 h 369053"/>
                <a:gd name="connsiteX547" fmla="*/ 143563 w 265732"/>
                <a:gd name="connsiteY547" fmla="*/ 16253 h 369053"/>
                <a:gd name="connsiteX548" fmla="*/ 144910 w 265732"/>
                <a:gd name="connsiteY548" fmla="*/ 14724 h 369053"/>
                <a:gd name="connsiteX549" fmla="*/ 146761 w 265732"/>
                <a:gd name="connsiteY549" fmla="*/ 13814 h 369053"/>
                <a:gd name="connsiteX550" fmla="*/ 150123 w 265732"/>
                <a:gd name="connsiteY550" fmla="*/ 11169 h 369053"/>
                <a:gd name="connsiteX551" fmla="*/ 154925 w 265732"/>
                <a:gd name="connsiteY551" fmla="*/ 5923 h 369053"/>
                <a:gd name="connsiteX552" fmla="*/ 156227 w 265732"/>
                <a:gd name="connsiteY552" fmla="*/ 5477 h 369053"/>
                <a:gd name="connsiteX553" fmla="*/ 159676 w 265732"/>
                <a:gd name="connsiteY553" fmla="*/ 5211 h 369053"/>
                <a:gd name="connsiteX554" fmla="*/ 163967 w 265732"/>
                <a:gd name="connsiteY554" fmla="*/ 5406 h 369053"/>
                <a:gd name="connsiteX555" fmla="*/ 167823 w 265732"/>
                <a:gd name="connsiteY555" fmla="*/ 6331 h 369053"/>
                <a:gd name="connsiteX556" fmla="*/ 168240 w 265732"/>
                <a:gd name="connsiteY556" fmla="*/ 6260 h 369053"/>
                <a:gd name="connsiteX557" fmla="*/ 169968 w 265732"/>
                <a:gd name="connsiteY557" fmla="*/ 5778 h 369053"/>
                <a:gd name="connsiteX558" fmla="*/ 173116 w 265732"/>
                <a:gd name="connsiteY558" fmla="*/ 4145 h 369053"/>
                <a:gd name="connsiteX559" fmla="*/ 178504 w 265732"/>
                <a:gd name="connsiteY559" fmla="*/ 895 h 36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Lst>
              <a:rect l="l" t="t" r="r" b="b"/>
              <a:pathLst>
                <a:path w="265732" h="369053">
                  <a:moveTo>
                    <a:pt x="21473" y="360506"/>
                  </a:moveTo>
                  <a:lnTo>
                    <a:pt x="23220" y="360680"/>
                  </a:lnTo>
                  <a:lnTo>
                    <a:pt x="24153" y="361638"/>
                  </a:lnTo>
                  <a:lnTo>
                    <a:pt x="23978" y="362422"/>
                  </a:lnTo>
                  <a:lnTo>
                    <a:pt x="22173" y="362597"/>
                  </a:lnTo>
                  <a:lnTo>
                    <a:pt x="21415" y="361899"/>
                  </a:lnTo>
                  <a:lnTo>
                    <a:pt x="19728" y="361986"/>
                  </a:lnTo>
                  <a:lnTo>
                    <a:pt x="19435" y="361638"/>
                  </a:lnTo>
                  <a:lnTo>
                    <a:pt x="20134" y="360942"/>
                  </a:lnTo>
                  <a:close/>
                  <a:moveTo>
                    <a:pt x="45306" y="357280"/>
                  </a:moveTo>
                  <a:lnTo>
                    <a:pt x="46768" y="357390"/>
                  </a:lnTo>
                  <a:lnTo>
                    <a:pt x="47079" y="358322"/>
                  </a:lnTo>
                  <a:lnTo>
                    <a:pt x="46641" y="359417"/>
                  </a:lnTo>
                  <a:lnTo>
                    <a:pt x="44702" y="359744"/>
                  </a:lnTo>
                  <a:lnTo>
                    <a:pt x="43494" y="358787"/>
                  </a:lnTo>
                  <a:lnTo>
                    <a:pt x="43953" y="358075"/>
                  </a:lnTo>
                  <a:close/>
                  <a:moveTo>
                    <a:pt x="51860" y="356303"/>
                  </a:moveTo>
                  <a:lnTo>
                    <a:pt x="51171" y="358333"/>
                  </a:lnTo>
                  <a:lnTo>
                    <a:pt x="48958" y="359471"/>
                  </a:lnTo>
                  <a:lnTo>
                    <a:pt x="48115" y="359200"/>
                  </a:lnTo>
                  <a:lnTo>
                    <a:pt x="48332" y="357280"/>
                  </a:lnTo>
                  <a:lnTo>
                    <a:pt x="49647" y="356401"/>
                  </a:lnTo>
                  <a:close/>
                  <a:moveTo>
                    <a:pt x="2428" y="354834"/>
                  </a:moveTo>
                  <a:lnTo>
                    <a:pt x="3168" y="356788"/>
                  </a:lnTo>
                  <a:lnTo>
                    <a:pt x="3283" y="357531"/>
                  </a:lnTo>
                  <a:lnTo>
                    <a:pt x="2436" y="357345"/>
                  </a:lnTo>
                  <a:lnTo>
                    <a:pt x="1786" y="357599"/>
                  </a:lnTo>
                  <a:lnTo>
                    <a:pt x="1345" y="358514"/>
                  </a:lnTo>
                  <a:lnTo>
                    <a:pt x="387" y="358186"/>
                  </a:lnTo>
                  <a:lnTo>
                    <a:pt x="0" y="356874"/>
                  </a:lnTo>
                  <a:lnTo>
                    <a:pt x="715" y="354909"/>
                  </a:lnTo>
                  <a:close/>
                  <a:moveTo>
                    <a:pt x="58731" y="350695"/>
                  </a:moveTo>
                  <a:lnTo>
                    <a:pt x="61532" y="351466"/>
                  </a:lnTo>
                  <a:lnTo>
                    <a:pt x="62709" y="351190"/>
                  </a:lnTo>
                  <a:lnTo>
                    <a:pt x="64047" y="352933"/>
                  </a:lnTo>
                  <a:lnTo>
                    <a:pt x="61778" y="354042"/>
                  </a:lnTo>
                  <a:lnTo>
                    <a:pt x="61620" y="355416"/>
                  </a:lnTo>
                  <a:lnTo>
                    <a:pt x="62517" y="356269"/>
                  </a:lnTo>
                  <a:lnTo>
                    <a:pt x="62832" y="357503"/>
                  </a:lnTo>
                  <a:lnTo>
                    <a:pt x="60571" y="357502"/>
                  </a:lnTo>
                  <a:lnTo>
                    <a:pt x="59489" y="356463"/>
                  </a:lnTo>
                  <a:lnTo>
                    <a:pt x="59018" y="355144"/>
                  </a:lnTo>
                  <a:lnTo>
                    <a:pt x="57967" y="354210"/>
                  </a:lnTo>
                  <a:lnTo>
                    <a:pt x="56565" y="353499"/>
                  </a:lnTo>
                  <a:lnTo>
                    <a:pt x="57252" y="352551"/>
                  </a:lnTo>
                  <a:lnTo>
                    <a:pt x="57643" y="351190"/>
                  </a:lnTo>
                  <a:close/>
                  <a:moveTo>
                    <a:pt x="8165" y="349529"/>
                  </a:moveTo>
                  <a:lnTo>
                    <a:pt x="9409" y="351135"/>
                  </a:lnTo>
                  <a:lnTo>
                    <a:pt x="10404" y="351345"/>
                  </a:lnTo>
                  <a:lnTo>
                    <a:pt x="11082" y="351355"/>
                  </a:lnTo>
                  <a:lnTo>
                    <a:pt x="11384" y="351075"/>
                  </a:lnTo>
                  <a:lnTo>
                    <a:pt x="12568" y="351271"/>
                  </a:lnTo>
                  <a:lnTo>
                    <a:pt x="14347" y="352557"/>
                  </a:lnTo>
                  <a:lnTo>
                    <a:pt x="14705" y="353253"/>
                  </a:lnTo>
                  <a:lnTo>
                    <a:pt x="15932" y="353609"/>
                  </a:lnTo>
                  <a:lnTo>
                    <a:pt x="16360" y="354330"/>
                  </a:lnTo>
                  <a:lnTo>
                    <a:pt x="14941" y="356576"/>
                  </a:lnTo>
                  <a:lnTo>
                    <a:pt x="14064" y="356618"/>
                  </a:lnTo>
                  <a:lnTo>
                    <a:pt x="13410" y="356334"/>
                  </a:lnTo>
                  <a:lnTo>
                    <a:pt x="12255" y="356579"/>
                  </a:lnTo>
                  <a:lnTo>
                    <a:pt x="11577" y="357004"/>
                  </a:lnTo>
                  <a:lnTo>
                    <a:pt x="11350" y="357937"/>
                  </a:lnTo>
                  <a:lnTo>
                    <a:pt x="11387" y="359888"/>
                  </a:lnTo>
                  <a:lnTo>
                    <a:pt x="6208" y="360279"/>
                  </a:lnTo>
                  <a:lnTo>
                    <a:pt x="5018" y="359709"/>
                  </a:lnTo>
                  <a:lnTo>
                    <a:pt x="3388" y="355268"/>
                  </a:lnTo>
                  <a:lnTo>
                    <a:pt x="3712" y="354120"/>
                  </a:lnTo>
                  <a:lnTo>
                    <a:pt x="4809" y="353630"/>
                  </a:lnTo>
                  <a:lnTo>
                    <a:pt x="5749" y="353525"/>
                  </a:lnTo>
                  <a:lnTo>
                    <a:pt x="5887" y="355919"/>
                  </a:lnTo>
                  <a:lnTo>
                    <a:pt x="7266" y="355681"/>
                  </a:lnTo>
                  <a:lnTo>
                    <a:pt x="7699" y="354103"/>
                  </a:lnTo>
                  <a:lnTo>
                    <a:pt x="7795" y="352992"/>
                  </a:lnTo>
                  <a:lnTo>
                    <a:pt x="7422" y="352431"/>
                  </a:lnTo>
                  <a:lnTo>
                    <a:pt x="6485" y="351996"/>
                  </a:lnTo>
                  <a:lnTo>
                    <a:pt x="5943" y="351250"/>
                  </a:lnTo>
                  <a:lnTo>
                    <a:pt x="6722" y="350049"/>
                  </a:lnTo>
                  <a:close/>
                  <a:moveTo>
                    <a:pt x="51039" y="347396"/>
                  </a:moveTo>
                  <a:lnTo>
                    <a:pt x="52799" y="348443"/>
                  </a:lnTo>
                  <a:lnTo>
                    <a:pt x="53760" y="349666"/>
                  </a:lnTo>
                  <a:lnTo>
                    <a:pt x="52821" y="349950"/>
                  </a:lnTo>
                  <a:lnTo>
                    <a:pt x="54412" y="351211"/>
                  </a:lnTo>
                  <a:lnTo>
                    <a:pt x="54732" y="351827"/>
                  </a:lnTo>
                  <a:lnTo>
                    <a:pt x="53123" y="351973"/>
                  </a:lnTo>
                  <a:lnTo>
                    <a:pt x="50849" y="350326"/>
                  </a:lnTo>
                  <a:lnTo>
                    <a:pt x="50562" y="349682"/>
                  </a:lnTo>
                  <a:lnTo>
                    <a:pt x="51454" y="349308"/>
                  </a:lnTo>
                  <a:lnTo>
                    <a:pt x="50865" y="347983"/>
                  </a:lnTo>
                  <a:close/>
                  <a:moveTo>
                    <a:pt x="38675" y="341784"/>
                  </a:moveTo>
                  <a:lnTo>
                    <a:pt x="39409" y="343210"/>
                  </a:lnTo>
                  <a:lnTo>
                    <a:pt x="42717" y="345409"/>
                  </a:lnTo>
                  <a:lnTo>
                    <a:pt x="42408" y="346959"/>
                  </a:lnTo>
                  <a:lnTo>
                    <a:pt x="40908" y="346787"/>
                  </a:lnTo>
                  <a:lnTo>
                    <a:pt x="39381" y="347068"/>
                  </a:lnTo>
                  <a:lnTo>
                    <a:pt x="38150" y="345529"/>
                  </a:lnTo>
                  <a:lnTo>
                    <a:pt x="37491" y="342933"/>
                  </a:lnTo>
                  <a:lnTo>
                    <a:pt x="37716" y="342374"/>
                  </a:lnTo>
                  <a:close/>
                  <a:moveTo>
                    <a:pt x="37973" y="251776"/>
                  </a:moveTo>
                  <a:lnTo>
                    <a:pt x="37651" y="252424"/>
                  </a:lnTo>
                  <a:lnTo>
                    <a:pt x="37563" y="253045"/>
                  </a:lnTo>
                  <a:lnTo>
                    <a:pt x="37800" y="253695"/>
                  </a:lnTo>
                  <a:lnTo>
                    <a:pt x="39096" y="253516"/>
                  </a:lnTo>
                  <a:lnTo>
                    <a:pt x="40841" y="252332"/>
                  </a:lnTo>
                  <a:lnTo>
                    <a:pt x="42078" y="252885"/>
                  </a:lnTo>
                  <a:lnTo>
                    <a:pt x="41938" y="254575"/>
                  </a:lnTo>
                  <a:lnTo>
                    <a:pt x="41098" y="254511"/>
                  </a:lnTo>
                  <a:lnTo>
                    <a:pt x="40867" y="254232"/>
                  </a:lnTo>
                  <a:lnTo>
                    <a:pt x="39789" y="255197"/>
                  </a:lnTo>
                  <a:lnTo>
                    <a:pt x="39597" y="255781"/>
                  </a:lnTo>
                  <a:lnTo>
                    <a:pt x="38351" y="256154"/>
                  </a:lnTo>
                  <a:lnTo>
                    <a:pt x="36049" y="254502"/>
                  </a:lnTo>
                  <a:lnTo>
                    <a:pt x="34602" y="251783"/>
                  </a:lnTo>
                  <a:close/>
                  <a:moveTo>
                    <a:pt x="116464" y="187740"/>
                  </a:moveTo>
                  <a:lnTo>
                    <a:pt x="120546" y="188858"/>
                  </a:lnTo>
                  <a:lnTo>
                    <a:pt x="121142" y="189455"/>
                  </a:lnTo>
                  <a:lnTo>
                    <a:pt x="118803" y="189902"/>
                  </a:lnTo>
                  <a:lnTo>
                    <a:pt x="117840" y="191169"/>
                  </a:lnTo>
                  <a:lnTo>
                    <a:pt x="114539" y="192361"/>
                  </a:lnTo>
                  <a:lnTo>
                    <a:pt x="111878" y="191616"/>
                  </a:lnTo>
                  <a:lnTo>
                    <a:pt x="111832" y="189306"/>
                  </a:lnTo>
                  <a:lnTo>
                    <a:pt x="113482" y="188187"/>
                  </a:lnTo>
                  <a:close/>
                  <a:moveTo>
                    <a:pt x="181957" y="0"/>
                  </a:moveTo>
                  <a:lnTo>
                    <a:pt x="185099" y="126"/>
                  </a:lnTo>
                  <a:lnTo>
                    <a:pt x="188577" y="3686"/>
                  </a:lnTo>
                  <a:lnTo>
                    <a:pt x="193483" y="7643"/>
                  </a:lnTo>
                  <a:lnTo>
                    <a:pt x="196636" y="9562"/>
                  </a:lnTo>
                  <a:lnTo>
                    <a:pt x="205230" y="13154"/>
                  </a:lnTo>
                  <a:lnTo>
                    <a:pt x="212775" y="15515"/>
                  </a:lnTo>
                  <a:lnTo>
                    <a:pt x="217016" y="23292"/>
                  </a:lnTo>
                  <a:lnTo>
                    <a:pt x="214926" y="26382"/>
                  </a:lnTo>
                  <a:lnTo>
                    <a:pt x="213885" y="27446"/>
                  </a:lnTo>
                  <a:lnTo>
                    <a:pt x="210195" y="30516"/>
                  </a:lnTo>
                  <a:lnTo>
                    <a:pt x="206245" y="34840"/>
                  </a:lnTo>
                  <a:lnTo>
                    <a:pt x="205943" y="37090"/>
                  </a:lnTo>
                  <a:lnTo>
                    <a:pt x="207254" y="39357"/>
                  </a:lnTo>
                  <a:lnTo>
                    <a:pt x="208889" y="40855"/>
                  </a:lnTo>
                  <a:lnTo>
                    <a:pt x="207409" y="41332"/>
                  </a:lnTo>
                  <a:lnTo>
                    <a:pt x="202838" y="43215"/>
                  </a:lnTo>
                  <a:lnTo>
                    <a:pt x="200048" y="44485"/>
                  </a:lnTo>
                  <a:lnTo>
                    <a:pt x="196688" y="45416"/>
                  </a:lnTo>
                  <a:lnTo>
                    <a:pt x="197560" y="46649"/>
                  </a:lnTo>
                  <a:lnTo>
                    <a:pt x="203142" y="46910"/>
                  </a:lnTo>
                  <a:lnTo>
                    <a:pt x="204002" y="47260"/>
                  </a:lnTo>
                  <a:lnTo>
                    <a:pt x="204621" y="47894"/>
                  </a:lnTo>
                  <a:lnTo>
                    <a:pt x="204727" y="48907"/>
                  </a:lnTo>
                  <a:lnTo>
                    <a:pt x="204161" y="50542"/>
                  </a:lnTo>
                  <a:lnTo>
                    <a:pt x="198130" y="59538"/>
                  </a:lnTo>
                  <a:lnTo>
                    <a:pt x="197940" y="61428"/>
                  </a:lnTo>
                  <a:lnTo>
                    <a:pt x="199918" y="66676"/>
                  </a:lnTo>
                  <a:lnTo>
                    <a:pt x="202682" y="72845"/>
                  </a:lnTo>
                  <a:lnTo>
                    <a:pt x="211037" y="75582"/>
                  </a:lnTo>
                  <a:lnTo>
                    <a:pt x="217247" y="77717"/>
                  </a:lnTo>
                  <a:lnTo>
                    <a:pt x="221236" y="82760"/>
                  </a:lnTo>
                  <a:lnTo>
                    <a:pt x="227811" y="89390"/>
                  </a:lnTo>
                  <a:lnTo>
                    <a:pt x="231297" y="91862"/>
                  </a:lnTo>
                  <a:lnTo>
                    <a:pt x="231493" y="92629"/>
                  </a:lnTo>
                  <a:lnTo>
                    <a:pt x="230456" y="97183"/>
                  </a:lnTo>
                  <a:lnTo>
                    <a:pt x="226241" y="101735"/>
                  </a:lnTo>
                  <a:lnTo>
                    <a:pt x="222298" y="105565"/>
                  </a:lnTo>
                  <a:lnTo>
                    <a:pt x="218217" y="110170"/>
                  </a:lnTo>
                  <a:lnTo>
                    <a:pt x="215025" y="114087"/>
                  </a:lnTo>
                  <a:lnTo>
                    <a:pt x="211568" y="118772"/>
                  </a:lnTo>
                  <a:lnTo>
                    <a:pt x="211171" y="120288"/>
                  </a:lnTo>
                  <a:lnTo>
                    <a:pt x="211108" y="121719"/>
                  </a:lnTo>
                  <a:lnTo>
                    <a:pt x="211702" y="123300"/>
                  </a:lnTo>
                  <a:lnTo>
                    <a:pt x="216129" y="129002"/>
                  </a:lnTo>
                  <a:lnTo>
                    <a:pt x="217852" y="131908"/>
                  </a:lnTo>
                  <a:lnTo>
                    <a:pt x="219912" y="135045"/>
                  </a:lnTo>
                  <a:lnTo>
                    <a:pt x="221680" y="138458"/>
                  </a:lnTo>
                  <a:lnTo>
                    <a:pt x="222706" y="141510"/>
                  </a:lnTo>
                  <a:lnTo>
                    <a:pt x="224479" y="144480"/>
                  </a:lnTo>
                  <a:lnTo>
                    <a:pt x="225581" y="145996"/>
                  </a:lnTo>
                  <a:lnTo>
                    <a:pt x="227411" y="148118"/>
                  </a:lnTo>
                  <a:lnTo>
                    <a:pt x="229621" y="151271"/>
                  </a:lnTo>
                  <a:lnTo>
                    <a:pt x="230355" y="153765"/>
                  </a:lnTo>
                  <a:lnTo>
                    <a:pt x="233691" y="162396"/>
                  </a:lnTo>
                  <a:lnTo>
                    <a:pt x="234028" y="164590"/>
                  </a:lnTo>
                  <a:lnTo>
                    <a:pt x="233864" y="166212"/>
                  </a:lnTo>
                  <a:lnTo>
                    <a:pt x="232398" y="166611"/>
                  </a:lnTo>
                  <a:lnTo>
                    <a:pt x="229161" y="166869"/>
                  </a:lnTo>
                  <a:lnTo>
                    <a:pt x="225652" y="167931"/>
                  </a:lnTo>
                  <a:lnTo>
                    <a:pt x="225475" y="168288"/>
                  </a:lnTo>
                  <a:lnTo>
                    <a:pt x="227764" y="170314"/>
                  </a:lnTo>
                  <a:lnTo>
                    <a:pt x="225742" y="173770"/>
                  </a:lnTo>
                  <a:lnTo>
                    <a:pt x="225451" y="178707"/>
                  </a:lnTo>
                  <a:lnTo>
                    <a:pt x="223292" y="181294"/>
                  </a:lnTo>
                  <a:lnTo>
                    <a:pt x="223088" y="181895"/>
                  </a:lnTo>
                  <a:lnTo>
                    <a:pt x="223186" y="182397"/>
                  </a:lnTo>
                  <a:lnTo>
                    <a:pt x="223568" y="182789"/>
                  </a:lnTo>
                  <a:lnTo>
                    <a:pt x="227567" y="183479"/>
                  </a:lnTo>
                  <a:lnTo>
                    <a:pt x="227913" y="184180"/>
                  </a:lnTo>
                  <a:lnTo>
                    <a:pt x="227930" y="185629"/>
                  </a:lnTo>
                  <a:lnTo>
                    <a:pt x="227573" y="186967"/>
                  </a:lnTo>
                  <a:lnTo>
                    <a:pt x="225565" y="187959"/>
                  </a:lnTo>
                  <a:lnTo>
                    <a:pt x="223408" y="189427"/>
                  </a:lnTo>
                  <a:lnTo>
                    <a:pt x="222931" y="190776"/>
                  </a:lnTo>
                  <a:lnTo>
                    <a:pt x="223004" y="191980"/>
                  </a:lnTo>
                  <a:lnTo>
                    <a:pt x="223741" y="194013"/>
                  </a:lnTo>
                  <a:lnTo>
                    <a:pt x="225159" y="196379"/>
                  </a:lnTo>
                  <a:lnTo>
                    <a:pt x="226963" y="197863"/>
                  </a:lnTo>
                  <a:lnTo>
                    <a:pt x="233367" y="199267"/>
                  </a:lnTo>
                  <a:lnTo>
                    <a:pt x="234194" y="200428"/>
                  </a:lnTo>
                  <a:lnTo>
                    <a:pt x="234546" y="202018"/>
                  </a:lnTo>
                  <a:lnTo>
                    <a:pt x="234412" y="203569"/>
                  </a:lnTo>
                  <a:lnTo>
                    <a:pt x="231437" y="206669"/>
                  </a:lnTo>
                  <a:lnTo>
                    <a:pt x="231460" y="207860"/>
                  </a:lnTo>
                  <a:lnTo>
                    <a:pt x="232682" y="210740"/>
                  </a:lnTo>
                  <a:lnTo>
                    <a:pt x="234147" y="213485"/>
                  </a:lnTo>
                  <a:lnTo>
                    <a:pt x="240394" y="216455"/>
                  </a:lnTo>
                  <a:lnTo>
                    <a:pt x="242545" y="218082"/>
                  </a:lnTo>
                  <a:lnTo>
                    <a:pt x="243117" y="219376"/>
                  </a:lnTo>
                  <a:lnTo>
                    <a:pt x="243430" y="221460"/>
                  </a:lnTo>
                  <a:lnTo>
                    <a:pt x="243389" y="223717"/>
                  </a:lnTo>
                  <a:lnTo>
                    <a:pt x="242899" y="225719"/>
                  </a:lnTo>
                  <a:lnTo>
                    <a:pt x="240940" y="228298"/>
                  </a:lnTo>
                  <a:lnTo>
                    <a:pt x="236406" y="233375"/>
                  </a:lnTo>
                  <a:lnTo>
                    <a:pt x="231847" y="235344"/>
                  </a:lnTo>
                  <a:lnTo>
                    <a:pt x="231569" y="235771"/>
                  </a:lnTo>
                  <a:lnTo>
                    <a:pt x="232981" y="237391"/>
                  </a:lnTo>
                  <a:lnTo>
                    <a:pt x="241011" y="243873"/>
                  </a:lnTo>
                  <a:lnTo>
                    <a:pt x="246246" y="246900"/>
                  </a:lnTo>
                  <a:lnTo>
                    <a:pt x="253311" y="250978"/>
                  </a:lnTo>
                  <a:lnTo>
                    <a:pt x="257868" y="254194"/>
                  </a:lnTo>
                  <a:lnTo>
                    <a:pt x="259340" y="256505"/>
                  </a:lnTo>
                  <a:lnTo>
                    <a:pt x="261314" y="259071"/>
                  </a:lnTo>
                  <a:lnTo>
                    <a:pt x="263532" y="261166"/>
                  </a:lnTo>
                  <a:lnTo>
                    <a:pt x="265130" y="262982"/>
                  </a:lnTo>
                  <a:lnTo>
                    <a:pt x="265732" y="264150"/>
                  </a:lnTo>
                  <a:lnTo>
                    <a:pt x="265676" y="265405"/>
                  </a:lnTo>
                  <a:lnTo>
                    <a:pt x="263538" y="269185"/>
                  </a:lnTo>
                  <a:lnTo>
                    <a:pt x="262324" y="272102"/>
                  </a:lnTo>
                  <a:lnTo>
                    <a:pt x="260185" y="276371"/>
                  </a:lnTo>
                  <a:lnTo>
                    <a:pt x="257997" y="279345"/>
                  </a:lnTo>
                  <a:lnTo>
                    <a:pt x="252448" y="284759"/>
                  </a:lnTo>
                  <a:lnTo>
                    <a:pt x="244264" y="291477"/>
                  </a:lnTo>
                  <a:lnTo>
                    <a:pt x="242363" y="293506"/>
                  </a:lnTo>
                  <a:lnTo>
                    <a:pt x="238533" y="297034"/>
                  </a:lnTo>
                  <a:lnTo>
                    <a:pt x="231977" y="304096"/>
                  </a:lnTo>
                  <a:lnTo>
                    <a:pt x="230279" y="305652"/>
                  </a:lnTo>
                  <a:lnTo>
                    <a:pt x="224905" y="311263"/>
                  </a:lnTo>
                  <a:lnTo>
                    <a:pt x="222456" y="313045"/>
                  </a:lnTo>
                  <a:lnTo>
                    <a:pt x="220532" y="314710"/>
                  </a:lnTo>
                  <a:lnTo>
                    <a:pt x="215209" y="319993"/>
                  </a:lnTo>
                  <a:lnTo>
                    <a:pt x="209489" y="323994"/>
                  </a:lnTo>
                  <a:lnTo>
                    <a:pt x="203874" y="327703"/>
                  </a:lnTo>
                  <a:lnTo>
                    <a:pt x="202190" y="329581"/>
                  </a:lnTo>
                  <a:lnTo>
                    <a:pt x="200095" y="331012"/>
                  </a:lnTo>
                  <a:lnTo>
                    <a:pt x="197595" y="332372"/>
                  </a:lnTo>
                  <a:lnTo>
                    <a:pt x="196541" y="333134"/>
                  </a:lnTo>
                  <a:lnTo>
                    <a:pt x="190892" y="338191"/>
                  </a:lnTo>
                  <a:lnTo>
                    <a:pt x="183058" y="345191"/>
                  </a:lnTo>
                  <a:lnTo>
                    <a:pt x="182261" y="345300"/>
                  </a:lnTo>
                  <a:lnTo>
                    <a:pt x="180221" y="346429"/>
                  </a:lnTo>
                  <a:lnTo>
                    <a:pt x="177031" y="346702"/>
                  </a:lnTo>
                  <a:lnTo>
                    <a:pt x="175645" y="347565"/>
                  </a:lnTo>
                  <a:lnTo>
                    <a:pt x="170769" y="345106"/>
                  </a:lnTo>
                  <a:lnTo>
                    <a:pt x="169959" y="344947"/>
                  </a:lnTo>
                  <a:lnTo>
                    <a:pt x="167092" y="345557"/>
                  </a:lnTo>
                  <a:lnTo>
                    <a:pt x="164340" y="347344"/>
                  </a:lnTo>
                  <a:lnTo>
                    <a:pt x="159261" y="347890"/>
                  </a:lnTo>
                  <a:lnTo>
                    <a:pt x="156739" y="348469"/>
                  </a:lnTo>
                  <a:lnTo>
                    <a:pt x="155131" y="349294"/>
                  </a:lnTo>
                  <a:lnTo>
                    <a:pt x="154800" y="347341"/>
                  </a:lnTo>
                  <a:lnTo>
                    <a:pt x="155495" y="344862"/>
                  </a:lnTo>
                  <a:lnTo>
                    <a:pt x="156614" y="343208"/>
                  </a:lnTo>
                  <a:lnTo>
                    <a:pt x="156718" y="342130"/>
                  </a:lnTo>
                  <a:lnTo>
                    <a:pt x="155897" y="342242"/>
                  </a:lnTo>
                  <a:lnTo>
                    <a:pt x="154271" y="344669"/>
                  </a:lnTo>
                  <a:lnTo>
                    <a:pt x="153401" y="347500"/>
                  </a:lnTo>
                  <a:lnTo>
                    <a:pt x="151660" y="348922"/>
                  </a:lnTo>
                  <a:lnTo>
                    <a:pt x="147834" y="349503"/>
                  </a:lnTo>
                  <a:lnTo>
                    <a:pt x="144105" y="347230"/>
                  </a:lnTo>
                  <a:lnTo>
                    <a:pt x="142334" y="347253"/>
                  </a:lnTo>
                  <a:lnTo>
                    <a:pt x="143446" y="348881"/>
                  </a:lnTo>
                  <a:lnTo>
                    <a:pt x="144198" y="350667"/>
                  </a:lnTo>
                  <a:lnTo>
                    <a:pt x="144100" y="351667"/>
                  </a:lnTo>
                  <a:lnTo>
                    <a:pt x="142112" y="351491"/>
                  </a:lnTo>
                  <a:lnTo>
                    <a:pt x="139898" y="352561"/>
                  </a:lnTo>
                  <a:lnTo>
                    <a:pt x="137957" y="354123"/>
                  </a:lnTo>
                  <a:lnTo>
                    <a:pt x="137015" y="354126"/>
                  </a:lnTo>
                  <a:lnTo>
                    <a:pt x="135711" y="351943"/>
                  </a:lnTo>
                  <a:lnTo>
                    <a:pt x="133318" y="352962"/>
                  </a:lnTo>
                  <a:lnTo>
                    <a:pt x="131274" y="354332"/>
                  </a:lnTo>
                  <a:lnTo>
                    <a:pt x="127119" y="354760"/>
                  </a:lnTo>
                  <a:lnTo>
                    <a:pt x="124642" y="356559"/>
                  </a:lnTo>
                  <a:lnTo>
                    <a:pt x="120259" y="357772"/>
                  </a:lnTo>
                  <a:lnTo>
                    <a:pt x="117851" y="357743"/>
                  </a:lnTo>
                  <a:lnTo>
                    <a:pt x="112362" y="359203"/>
                  </a:lnTo>
                  <a:lnTo>
                    <a:pt x="110537" y="361452"/>
                  </a:lnTo>
                  <a:lnTo>
                    <a:pt x="108937" y="362279"/>
                  </a:lnTo>
                  <a:lnTo>
                    <a:pt x="106659" y="361583"/>
                  </a:lnTo>
                  <a:lnTo>
                    <a:pt x="99641" y="362679"/>
                  </a:lnTo>
                  <a:lnTo>
                    <a:pt x="92932" y="364116"/>
                  </a:lnTo>
                  <a:lnTo>
                    <a:pt x="90077" y="364034"/>
                  </a:lnTo>
                  <a:lnTo>
                    <a:pt x="87222" y="363437"/>
                  </a:lnTo>
                  <a:lnTo>
                    <a:pt x="84197" y="365433"/>
                  </a:lnTo>
                  <a:lnTo>
                    <a:pt x="80984" y="368101"/>
                  </a:lnTo>
                  <a:lnTo>
                    <a:pt x="77442" y="369053"/>
                  </a:lnTo>
                  <a:lnTo>
                    <a:pt x="76173" y="368712"/>
                  </a:lnTo>
                  <a:lnTo>
                    <a:pt x="77187" y="367314"/>
                  </a:lnTo>
                  <a:lnTo>
                    <a:pt x="79531" y="365865"/>
                  </a:lnTo>
                  <a:lnTo>
                    <a:pt x="81139" y="363900"/>
                  </a:lnTo>
                  <a:lnTo>
                    <a:pt x="81360" y="362261"/>
                  </a:lnTo>
                  <a:lnTo>
                    <a:pt x="80254" y="361617"/>
                  </a:lnTo>
                  <a:lnTo>
                    <a:pt x="78744" y="361420"/>
                  </a:lnTo>
                  <a:lnTo>
                    <a:pt x="76842" y="359723"/>
                  </a:lnTo>
                  <a:lnTo>
                    <a:pt x="75019" y="356041"/>
                  </a:lnTo>
                  <a:lnTo>
                    <a:pt x="74032" y="355838"/>
                  </a:lnTo>
                  <a:lnTo>
                    <a:pt x="73532" y="356806"/>
                  </a:lnTo>
                  <a:lnTo>
                    <a:pt x="72972" y="359630"/>
                  </a:lnTo>
                  <a:lnTo>
                    <a:pt x="72404" y="360443"/>
                  </a:lnTo>
                  <a:lnTo>
                    <a:pt x="71439" y="361089"/>
                  </a:lnTo>
                  <a:lnTo>
                    <a:pt x="70280" y="361739"/>
                  </a:lnTo>
                  <a:lnTo>
                    <a:pt x="69148" y="362056"/>
                  </a:lnTo>
                  <a:lnTo>
                    <a:pt x="65091" y="362017"/>
                  </a:lnTo>
                  <a:lnTo>
                    <a:pt x="64557" y="360593"/>
                  </a:lnTo>
                  <a:lnTo>
                    <a:pt x="64557" y="359997"/>
                  </a:lnTo>
                  <a:lnTo>
                    <a:pt x="65276" y="358120"/>
                  </a:lnTo>
                  <a:lnTo>
                    <a:pt x="64648" y="357792"/>
                  </a:lnTo>
                  <a:lnTo>
                    <a:pt x="65246" y="356319"/>
                  </a:lnTo>
                  <a:lnTo>
                    <a:pt x="66203" y="356398"/>
                  </a:lnTo>
                  <a:lnTo>
                    <a:pt x="67336" y="356180"/>
                  </a:lnTo>
                  <a:lnTo>
                    <a:pt x="67904" y="355422"/>
                  </a:lnTo>
                  <a:lnTo>
                    <a:pt x="67861" y="354517"/>
                  </a:lnTo>
                  <a:lnTo>
                    <a:pt x="66285" y="354282"/>
                  </a:lnTo>
                  <a:lnTo>
                    <a:pt x="66188" y="353664"/>
                  </a:lnTo>
                  <a:lnTo>
                    <a:pt x="67593" y="351083"/>
                  </a:lnTo>
                  <a:lnTo>
                    <a:pt x="67794" y="350369"/>
                  </a:lnTo>
                  <a:lnTo>
                    <a:pt x="67250" y="350221"/>
                  </a:lnTo>
                  <a:lnTo>
                    <a:pt x="66369" y="350502"/>
                  </a:lnTo>
                  <a:lnTo>
                    <a:pt x="60562" y="349692"/>
                  </a:lnTo>
                  <a:lnTo>
                    <a:pt x="53400" y="346385"/>
                  </a:lnTo>
                  <a:lnTo>
                    <a:pt x="51638" y="346214"/>
                  </a:lnTo>
                  <a:lnTo>
                    <a:pt x="50554" y="343257"/>
                  </a:lnTo>
                  <a:lnTo>
                    <a:pt x="48826" y="343632"/>
                  </a:lnTo>
                  <a:lnTo>
                    <a:pt x="46308" y="345363"/>
                  </a:lnTo>
                  <a:lnTo>
                    <a:pt x="44419" y="344048"/>
                  </a:lnTo>
                  <a:lnTo>
                    <a:pt x="42389" y="343182"/>
                  </a:lnTo>
                  <a:lnTo>
                    <a:pt x="41827" y="341828"/>
                  </a:lnTo>
                  <a:lnTo>
                    <a:pt x="41856" y="339829"/>
                  </a:lnTo>
                  <a:lnTo>
                    <a:pt x="41681" y="337469"/>
                  </a:lnTo>
                  <a:lnTo>
                    <a:pt x="41126" y="334704"/>
                  </a:lnTo>
                  <a:lnTo>
                    <a:pt x="40720" y="330768"/>
                  </a:lnTo>
                  <a:lnTo>
                    <a:pt x="41100" y="327687"/>
                  </a:lnTo>
                  <a:lnTo>
                    <a:pt x="42719" y="325403"/>
                  </a:lnTo>
                  <a:lnTo>
                    <a:pt x="43341" y="323944"/>
                  </a:lnTo>
                  <a:lnTo>
                    <a:pt x="44101" y="320215"/>
                  </a:lnTo>
                  <a:lnTo>
                    <a:pt x="44272" y="315839"/>
                  </a:lnTo>
                  <a:lnTo>
                    <a:pt x="43842" y="314347"/>
                  </a:lnTo>
                  <a:lnTo>
                    <a:pt x="43950" y="313354"/>
                  </a:lnTo>
                  <a:lnTo>
                    <a:pt x="45242" y="313354"/>
                  </a:lnTo>
                  <a:lnTo>
                    <a:pt x="44961" y="312502"/>
                  </a:lnTo>
                  <a:lnTo>
                    <a:pt x="44393" y="312035"/>
                  </a:lnTo>
                  <a:lnTo>
                    <a:pt x="43765" y="311065"/>
                  </a:lnTo>
                  <a:lnTo>
                    <a:pt x="44300" y="310551"/>
                  </a:lnTo>
                  <a:lnTo>
                    <a:pt x="45846" y="310514"/>
                  </a:lnTo>
                  <a:lnTo>
                    <a:pt x="45971" y="310187"/>
                  </a:lnTo>
                  <a:lnTo>
                    <a:pt x="46146" y="309723"/>
                  </a:lnTo>
                  <a:lnTo>
                    <a:pt x="44950" y="307170"/>
                  </a:lnTo>
                  <a:lnTo>
                    <a:pt x="44812" y="305952"/>
                  </a:lnTo>
                  <a:lnTo>
                    <a:pt x="43151" y="302250"/>
                  </a:lnTo>
                  <a:lnTo>
                    <a:pt x="41257" y="298735"/>
                  </a:lnTo>
                  <a:lnTo>
                    <a:pt x="38407" y="296188"/>
                  </a:lnTo>
                  <a:lnTo>
                    <a:pt x="39418" y="291988"/>
                  </a:lnTo>
                  <a:lnTo>
                    <a:pt x="40569" y="288184"/>
                  </a:lnTo>
                  <a:lnTo>
                    <a:pt x="40340" y="286349"/>
                  </a:lnTo>
                  <a:lnTo>
                    <a:pt x="39899" y="284114"/>
                  </a:lnTo>
                  <a:lnTo>
                    <a:pt x="36410" y="281660"/>
                  </a:lnTo>
                  <a:lnTo>
                    <a:pt x="35891" y="278196"/>
                  </a:lnTo>
                  <a:lnTo>
                    <a:pt x="35038" y="274472"/>
                  </a:lnTo>
                  <a:lnTo>
                    <a:pt x="35360" y="272185"/>
                  </a:lnTo>
                  <a:lnTo>
                    <a:pt x="35928" y="270433"/>
                  </a:lnTo>
                  <a:lnTo>
                    <a:pt x="37075" y="268687"/>
                  </a:lnTo>
                  <a:lnTo>
                    <a:pt x="42864" y="263167"/>
                  </a:lnTo>
                  <a:lnTo>
                    <a:pt x="43218" y="260279"/>
                  </a:lnTo>
                  <a:lnTo>
                    <a:pt x="47142" y="260069"/>
                  </a:lnTo>
                  <a:lnTo>
                    <a:pt x="45321" y="257484"/>
                  </a:lnTo>
                  <a:lnTo>
                    <a:pt x="44892" y="256031"/>
                  </a:lnTo>
                  <a:lnTo>
                    <a:pt x="44801" y="254334"/>
                  </a:lnTo>
                  <a:lnTo>
                    <a:pt x="50446" y="253171"/>
                  </a:lnTo>
                  <a:lnTo>
                    <a:pt x="52553" y="254126"/>
                  </a:lnTo>
                  <a:lnTo>
                    <a:pt x="57520" y="252946"/>
                  </a:lnTo>
                  <a:lnTo>
                    <a:pt x="61929" y="250636"/>
                  </a:lnTo>
                  <a:lnTo>
                    <a:pt x="61851" y="249407"/>
                  </a:lnTo>
                  <a:lnTo>
                    <a:pt x="61174" y="248306"/>
                  </a:lnTo>
                  <a:lnTo>
                    <a:pt x="60238" y="246185"/>
                  </a:lnTo>
                  <a:lnTo>
                    <a:pt x="60901" y="245596"/>
                  </a:lnTo>
                  <a:lnTo>
                    <a:pt x="62510" y="246029"/>
                  </a:lnTo>
                  <a:lnTo>
                    <a:pt x="61772" y="244974"/>
                  </a:lnTo>
                  <a:lnTo>
                    <a:pt x="61906" y="243861"/>
                  </a:lnTo>
                  <a:lnTo>
                    <a:pt x="63661" y="244324"/>
                  </a:lnTo>
                  <a:lnTo>
                    <a:pt x="66527" y="241214"/>
                  </a:lnTo>
                  <a:lnTo>
                    <a:pt x="66630" y="238835"/>
                  </a:lnTo>
                  <a:lnTo>
                    <a:pt x="71582" y="237590"/>
                  </a:lnTo>
                  <a:lnTo>
                    <a:pt x="77291" y="232724"/>
                  </a:lnTo>
                  <a:lnTo>
                    <a:pt x="79926" y="231207"/>
                  </a:lnTo>
                  <a:lnTo>
                    <a:pt x="82471" y="230108"/>
                  </a:lnTo>
                  <a:lnTo>
                    <a:pt x="87894" y="225229"/>
                  </a:lnTo>
                  <a:lnTo>
                    <a:pt x="90215" y="225002"/>
                  </a:lnTo>
                  <a:lnTo>
                    <a:pt x="91409" y="221706"/>
                  </a:lnTo>
                  <a:lnTo>
                    <a:pt x="96020" y="217312"/>
                  </a:lnTo>
                  <a:lnTo>
                    <a:pt x="97421" y="216749"/>
                  </a:lnTo>
                  <a:lnTo>
                    <a:pt x="99576" y="212779"/>
                  </a:lnTo>
                  <a:lnTo>
                    <a:pt x="105238" y="208180"/>
                  </a:lnTo>
                  <a:lnTo>
                    <a:pt x="108827" y="202302"/>
                  </a:lnTo>
                  <a:lnTo>
                    <a:pt x="110807" y="200210"/>
                  </a:lnTo>
                  <a:lnTo>
                    <a:pt x="111420" y="197980"/>
                  </a:lnTo>
                  <a:lnTo>
                    <a:pt x="113625" y="197791"/>
                  </a:lnTo>
                  <a:lnTo>
                    <a:pt x="115614" y="196151"/>
                  </a:lnTo>
                  <a:lnTo>
                    <a:pt x="119917" y="195007"/>
                  </a:lnTo>
                  <a:lnTo>
                    <a:pt x="124165" y="195324"/>
                  </a:lnTo>
                  <a:lnTo>
                    <a:pt x="125934" y="196102"/>
                  </a:lnTo>
                  <a:lnTo>
                    <a:pt x="127568" y="195855"/>
                  </a:lnTo>
                  <a:lnTo>
                    <a:pt x="127404" y="193846"/>
                  </a:lnTo>
                  <a:lnTo>
                    <a:pt x="126238" y="192604"/>
                  </a:lnTo>
                  <a:lnTo>
                    <a:pt x="127190" y="191411"/>
                  </a:lnTo>
                  <a:lnTo>
                    <a:pt x="129436" y="190506"/>
                  </a:lnTo>
                  <a:lnTo>
                    <a:pt x="129207" y="188505"/>
                  </a:lnTo>
                  <a:lnTo>
                    <a:pt x="128719" y="187300"/>
                  </a:lnTo>
                  <a:lnTo>
                    <a:pt x="126853" y="185694"/>
                  </a:lnTo>
                  <a:lnTo>
                    <a:pt x="127782" y="182092"/>
                  </a:lnTo>
                  <a:lnTo>
                    <a:pt x="128004" y="178137"/>
                  </a:lnTo>
                  <a:lnTo>
                    <a:pt x="128888" y="173559"/>
                  </a:lnTo>
                  <a:lnTo>
                    <a:pt x="126542" y="171129"/>
                  </a:lnTo>
                  <a:lnTo>
                    <a:pt x="117644" y="166987"/>
                  </a:lnTo>
                  <a:lnTo>
                    <a:pt x="115983" y="167131"/>
                  </a:lnTo>
                  <a:lnTo>
                    <a:pt x="114007" y="166611"/>
                  </a:lnTo>
                  <a:lnTo>
                    <a:pt x="111943" y="163467"/>
                  </a:lnTo>
                  <a:lnTo>
                    <a:pt x="112865" y="160750"/>
                  </a:lnTo>
                  <a:lnTo>
                    <a:pt x="112971" y="159748"/>
                  </a:lnTo>
                  <a:lnTo>
                    <a:pt x="112165" y="159778"/>
                  </a:lnTo>
                  <a:lnTo>
                    <a:pt x="110861" y="161103"/>
                  </a:lnTo>
                  <a:lnTo>
                    <a:pt x="108023" y="162617"/>
                  </a:lnTo>
                  <a:lnTo>
                    <a:pt x="104335" y="161455"/>
                  </a:lnTo>
                  <a:lnTo>
                    <a:pt x="102521" y="161713"/>
                  </a:lnTo>
                  <a:lnTo>
                    <a:pt x="100168" y="154976"/>
                  </a:lnTo>
                  <a:lnTo>
                    <a:pt x="98965" y="152396"/>
                  </a:lnTo>
                  <a:lnTo>
                    <a:pt x="97035" y="149175"/>
                  </a:lnTo>
                  <a:lnTo>
                    <a:pt x="93588" y="147600"/>
                  </a:lnTo>
                  <a:lnTo>
                    <a:pt x="92914" y="146709"/>
                  </a:lnTo>
                  <a:lnTo>
                    <a:pt x="92457" y="145343"/>
                  </a:lnTo>
                  <a:lnTo>
                    <a:pt x="92307" y="143444"/>
                  </a:lnTo>
                  <a:lnTo>
                    <a:pt x="91871" y="140631"/>
                  </a:lnTo>
                  <a:lnTo>
                    <a:pt x="92053" y="138321"/>
                  </a:lnTo>
                  <a:lnTo>
                    <a:pt x="92476" y="136943"/>
                  </a:lnTo>
                  <a:lnTo>
                    <a:pt x="93961" y="136017"/>
                  </a:lnTo>
                  <a:lnTo>
                    <a:pt x="96110" y="133403"/>
                  </a:lnTo>
                  <a:lnTo>
                    <a:pt x="96559" y="131501"/>
                  </a:lnTo>
                  <a:lnTo>
                    <a:pt x="96743" y="128581"/>
                  </a:lnTo>
                  <a:lnTo>
                    <a:pt x="97732" y="126028"/>
                  </a:lnTo>
                  <a:lnTo>
                    <a:pt x="98831" y="124736"/>
                  </a:lnTo>
                  <a:lnTo>
                    <a:pt x="98555" y="123708"/>
                  </a:lnTo>
                  <a:lnTo>
                    <a:pt x="97797" y="122236"/>
                  </a:lnTo>
                  <a:lnTo>
                    <a:pt x="96194" y="120145"/>
                  </a:lnTo>
                  <a:lnTo>
                    <a:pt x="93754" y="117593"/>
                  </a:lnTo>
                  <a:lnTo>
                    <a:pt x="91949" y="115149"/>
                  </a:lnTo>
                  <a:lnTo>
                    <a:pt x="91157" y="112862"/>
                  </a:lnTo>
                  <a:lnTo>
                    <a:pt x="90749" y="110816"/>
                  </a:lnTo>
                  <a:lnTo>
                    <a:pt x="90815" y="108953"/>
                  </a:lnTo>
                  <a:lnTo>
                    <a:pt x="91491" y="107684"/>
                  </a:lnTo>
                  <a:lnTo>
                    <a:pt x="93798" y="106085"/>
                  </a:lnTo>
                  <a:lnTo>
                    <a:pt x="94106" y="105406"/>
                  </a:lnTo>
                  <a:lnTo>
                    <a:pt x="93193" y="101868"/>
                  </a:lnTo>
                  <a:lnTo>
                    <a:pt x="91584" y="101223"/>
                  </a:lnTo>
                  <a:lnTo>
                    <a:pt x="88848" y="100880"/>
                  </a:lnTo>
                  <a:lnTo>
                    <a:pt x="87322" y="100851"/>
                  </a:lnTo>
                  <a:lnTo>
                    <a:pt x="87030" y="100464"/>
                  </a:lnTo>
                  <a:lnTo>
                    <a:pt x="86955" y="99751"/>
                  </a:lnTo>
                  <a:lnTo>
                    <a:pt x="87263" y="98297"/>
                  </a:lnTo>
                  <a:lnTo>
                    <a:pt x="88127" y="96629"/>
                  </a:lnTo>
                  <a:lnTo>
                    <a:pt x="88846" y="95566"/>
                  </a:lnTo>
                  <a:lnTo>
                    <a:pt x="88941" y="94664"/>
                  </a:lnTo>
                  <a:lnTo>
                    <a:pt x="88032" y="91575"/>
                  </a:lnTo>
                  <a:lnTo>
                    <a:pt x="87758" y="87780"/>
                  </a:lnTo>
                  <a:lnTo>
                    <a:pt x="88069" y="84803"/>
                  </a:lnTo>
                  <a:lnTo>
                    <a:pt x="90967" y="82604"/>
                  </a:lnTo>
                  <a:lnTo>
                    <a:pt x="91098" y="81800"/>
                  </a:lnTo>
                  <a:lnTo>
                    <a:pt x="87458" y="79410"/>
                  </a:lnTo>
                  <a:lnTo>
                    <a:pt x="84832" y="76697"/>
                  </a:lnTo>
                  <a:lnTo>
                    <a:pt x="84016" y="75112"/>
                  </a:lnTo>
                  <a:lnTo>
                    <a:pt x="81007" y="74872"/>
                  </a:lnTo>
                  <a:lnTo>
                    <a:pt x="79135" y="70260"/>
                  </a:lnTo>
                  <a:lnTo>
                    <a:pt x="76427" y="68010"/>
                  </a:lnTo>
                  <a:lnTo>
                    <a:pt x="73745" y="66065"/>
                  </a:lnTo>
                  <a:lnTo>
                    <a:pt x="72160" y="65159"/>
                  </a:lnTo>
                  <a:lnTo>
                    <a:pt x="62866" y="62360"/>
                  </a:lnTo>
                  <a:lnTo>
                    <a:pt x="59174" y="61827"/>
                  </a:lnTo>
                  <a:lnTo>
                    <a:pt x="54803" y="60192"/>
                  </a:lnTo>
                  <a:lnTo>
                    <a:pt x="51547" y="58137"/>
                  </a:lnTo>
                  <a:lnTo>
                    <a:pt x="48757" y="56814"/>
                  </a:lnTo>
                  <a:lnTo>
                    <a:pt x="46369" y="55182"/>
                  </a:lnTo>
                  <a:lnTo>
                    <a:pt x="43039" y="53654"/>
                  </a:lnTo>
                  <a:lnTo>
                    <a:pt x="42087" y="52347"/>
                  </a:lnTo>
                  <a:lnTo>
                    <a:pt x="38491" y="49924"/>
                  </a:lnTo>
                  <a:lnTo>
                    <a:pt x="36803" y="48328"/>
                  </a:lnTo>
                  <a:lnTo>
                    <a:pt x="30946" y="45309"/>
                  </a:lnTo>
                  <a:lnTo>
                    <a:pt x="30735" y="44117"/>
                  </a:lnTo>
                  <a:lnTo>
                    <a:pt x="30692" y="42966"/>
                  </a:lnTo>
                  <a:lnTo>
                    <a:pt x="30428" y="42488"/>
                  </a:lnTo>
                  <a:lnTo>
                    <a:pt x="24392" y="40278"/>
                  </a:lnTo>
                  <a:lnTo>
                    <a:pt x="25580" y="39013"/>
                  </a:lnTo>
                  <a:lnTo>
                    <a:pt x="30299" y="38937"/>
                  </a:lnTo>
                  <a:lnTo>
                    <a:pt x="34201" y="40088"/>
                  </a:lnTo>
                  <a:lnTo>
                    <a:pt x="35058" y="39596"/>
                  </a:lnTo>
                  <a:lnTo>
                    <a:pt x="35574" y="38573"/>
                  </a:lnTo>
                  <a:lnTo>
                    <a:pt x="33911" y="34464"/>
                  </a:lnTo>
                  <a:lnTo>
                    <a:pt x="34209" y="33393"/>
                  </a:lnTo>
                  <a:lnTo>
                    <a:pt x="35926" y="32102"/>
                  </a:lnTo>
                  <a:lnTo>
                    <a:pt x="38647" y="31074"/>
                  </a:lnTo>
                  <a:lnTo>
                    <a:pt x="42946" y="30925"/>
                  </a:lnTo>
                  <a:lnTo>
                    <a:pt x="45876" y="31077"/>
                  </a:lnTo>
                  <a:lnTo>
                    <a:pt x="46496" y="31189"/>
                  </a:lnTo>
                  <a:lnTo>
                    <a:pt x="50873" y="35711"/>
                  </a:lnTo>
                  <a:lnTo>
                    <a:pt x="54626" y="40113"/>
                  </a:lnTo>
                  <a:lnTo>
                    <a:pt x="56622" y="41986"/>
                  </a:lnTo>
                  <a:lnTo>
                    <a:pt x="61502" y="47283"/>
                  </a:lnTo>
                  <a:lnTo>
                    <a:pt x="63327" y="50342"/>
                  </a:lnTo>
                  <a:lnTo>
                    <a:pt x="63946" y="52530"/>
                  </a:lnTo>
                  <a:lnTo>
                    <a:pt x="65931" y="52516"/>
                  </a:lnTo>
                  <a:lnTo>
                    <a:pt x="72793" y="53475"/>
                  </a:lnTo>
                  <a:lnTo>
                    <a:pt x="78557" y="54282"/>
                  </a:lnTo>
                  <a:lnTo>
                    <a:pt x="80163" y="55505"/>
                  </a:lnTo>
                  <a:lnTo>
                    <a:pt x="84137" y="55259"/>
                  </a:lnTo>
                  <a:lnTo>
                    <a:pt x="87198" y="54156"/>
                  </a:lnTo>
                  <a:lnTo>
                    <a:pt x="92605" y="52761"/>
                  </a:lnTo>
                  <a:lnTo>
                    <a:pt x="94055" y="51044"/>
                  </a:lnTo>
                  <a:lnTo>
                    <a:pt x="95855" y="49212"/>
                  </a:lnTo>
                  <a:lnTo>
                    <a:pt x="99026" y="49500"/>
                  </a:lnTo>
                  <a:lnTo>
                    <a:pt x="102491" y="50949"/>
                  </a:lnTo>
                  <a:lnTo>
                    <a:pt x="106425" y="52851"/>
                  </a:lnTo>
                  <a:lnTo>
                    <a:pt x="109930" y="53731"/>
                  </a:lnTo>
                  <a:lnTo>
                    <a:pt x="114633" y="55111"/>
                  </a:lnTo>
                  <a:lnTo>
                    <a:pt x="116827" y="56893"/>
                  </a:lnTo>
                  <a:lnTo>
                    <a:pt x="119900" y="57401"/>
                  </a:lnTo>
                  <a:lnTo>
                    <a:pt x="123117" y="55620"/>
                  </a:lnTo>
                  <a:lnTo>
                    <a:pt x="125018" y="50779"/>
                  </a:lnTo>
                  <a:lnTo>
                    <a:pt x="126704" y="48616"/>
                  </a:lnTo>
                  <a:lnTo>
                    <a:pt x="129093" y="47028"/>
                  </a:lnTo>
                  <a:lnTo>
                    <a:pt x="131829" y="46327"/>
                  </a:lnTo>
                  <a:lnTo>
                    <a:pt x="133917" y="46073"/>
                  </a:lnTo>
                  <a:lnTo>
                    <a:pt x="135495" y="44837"/>
                  </a:lnTo>
                  <a:lnTo>
                    <a:pt x="137743" y="42089"/>
                  </a:lnTo>
                  <a:lnTo>
                    <a:pt x="138182" y="38755"/>
                  </a:lnTo>
                  <a:lnTo>
                    <a:pt x="137750" y="32718"/>
                  </a:lnTo>
                  <a:lnTo>
                    <a:pt x="138160" y="30723"/>
                  </a:lnTo>
                  <a:lnTo>
                    <a:pt x="139996" y="27454"/>
                  </a:lnTo>
                  <a:lnTo>
                    <a:pt x="142457" y="18764"/>
                  </a:lnTo>
                  <a:lnTo>
                    <a:pt x="143563" y="16253"/>
                  </a:lnTo>
                  <a:lnTo>
                    <a:pt x="144910" y="14724"/>
                  </a:lnTo>
                  <a:lnTo>
                    <a:pt x="146761" y="13814"/>
                  </a:lnTo>
                  <a:lnTo>
                    <a:pt x="150123" y="11169"/>
                  </a:lnTo>
                  <a:lnTo>
                    <a:pt x="154925" y="5923"/>
                  </a:lnTo>
                  <a:lnTo>
                    <a:pt x="156227" y="5477"/>
                  </a:lnTo>
                  <a:lnTo>
                    <a:pt x="159676" y="5211"/>
                  </a:lnTo>
                  <a:lnTo>
                    <a:pt x="163967" y="5406"/>
                  </a:lnTo>
                  <a:lnTo>
                    <a:pt x="167823" y="6331"/>
                  </a:lnTo>
                  <a:lnTo>
                    <a:pt x="168240" y="6260"/>
                  </a:lnTo>
                  <a:lnTo>
                    <a:pt x="169968" y="5778"/>
                  </a:lnTo>
                  <a:lnTo>
                    <a:pt x="173116" y="4145"/>
                  </a:lnTo>
                  <a:lnTo>
                    <a:pt x="178504" y="895"/>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170" name="ee4p_FR_1_15912"/>
            <p:cNvSpPr>
              <a:spLocks noChangeAspect="1"/>
            </p:cNvSpPr>
            <p:nvPr>
              <p:custDataLst>
                <p:tags r:id="rId17"/>
              </p:custDataLst>
            </p:nvPr>
          </p:nvSpPr>
          <p:spPr>
            <a:xfrm>
              <a:off x="3354242" y="4405245"/>
              <a:ext cx="1255163" cy="1067650"/>
            </a:xfrm>
            <a:custGeom>
              <a:avLst/>
              <a:gdLst>
                <a:gd name="connsiteX0" fmla="*/ 313500 w 316622"/>
                <a:gd name="connsiteY0" fmla="*/ 225790 h 269321"/>
                <a:gd name="connsiteX1" fmla="*/ 314562 w 316622"/>
                <a:gd name="connsiteY1" fmla="*/ 226875 h 269321"/>
                <a:gd name="connsiteX2" fmla="*/ 314508 w 316622"/>
                <a:gd name="connsiteY2" fmla="*/ 227834 h 269321"/>
                <a:gd name="connsiteX3" fmla="*/ 314901 w 316622"/>
                <a:gd name="connsiteY3" fmla="*/ 230102 h 269321"/>
                <a:gd name="connsiteX4" fmla="*/ 314940 w 316622"/>
                <a:gd name="connsiteY4" fmla="*/ 231576 h 269321"/>
                <a:gd name="connsiteX5" fmla="*/ 314361 w 316622"/>
                <a:gd name="connsiteY5" fmla="*/ 235501 h 269321"/>
                <a:gd name="connsiteX6" fmla="*/ 314782 w 316622"/>
                <a:gd name="connsiteY6" fmla="*/ 236649 h 269321"/>
                <a:gd name="connsiteX7" fmla="*/ 315581 w 316622"/>
                <a:gd name="connsiteY7" fmla="*/ 237450 h 269321"/>
                <a:gd name="connsiteX8" fmla="*/ 315953 w 316622"/>
                <a:gd name="connsiteY8" fmla="*/ 238329 h 269321"/>
                <a:gd name="connsiteX9" fmla="*/ 316622 w 316622"/>
                <a:gd name="connsiteY9" fmla="*/ 248763 h 269321"/>
                <a:gd name="connsiteX10" fmla="*/ 316495 w 316622"/>
                <a:gd name="connsiteY10" fmla="*/ 249592 h 269321"/>
                <a:gd name="connsiteX11" fmla="*/ 313791 w 316622"/>
                <a:gd name="connsiteY11" fmla="*/ 253771 h 269321"/>
                <a:gd name="connsiteX12" fmla="*/ 313182 w 316622"/>
                <a:gd name="connsiteY12" fmla="*/ 254996 h 269321"/>
                <a:gd name="connsiteX13" fmla="*/ 313048 w 316622"/>
                <a:gd name="connsiteY13" fmla="*/ 260165 h 269321"/>
                <a:gd name="connsiteX14" fmla="*/ 312593 w 316622"/>
                <a:gd name="connsiteY14" fmla="*/ 261552 h 269321"/>
                <a:gd name="connsiteX15" fmla="*/ 311634 w 316622"/>
                <a:gd name="connsiteY15" fmla="*/ 262920 h 269321"/>
                <a:gd name="connsiteX16" fmla="*/ 309922 w 316622"/>
                <a:gd name="connsiteY16" fmla="*/ 267337 h 269321"/>
                <a:gd name="connsiteX17" fmla="*/ 308434 w 316622"/>
                <a:gd name="connsiteY17" fmla="*/ 269321 h 269321"/>
                <a:gd name="connsiteX18" fmla="*/ 304385 w 316622"/>
                <a:gd name="connsiteY18" fmla="*/ 266901 h 269321"/>
                <a:gd name="connsiteX19" fmla="*/ 301997 w 316622"/>
                <a:gd name="connsiteY19" fmla="*/ 265854 h 269321"/>
                <a:gd name="connsiteX20" fmla="*/ 300826 w 316622"/>
                <a:gd name="connsiteY20" fmla="*/ 264725 h 269321"/>
                <a:gd name="connsiteX21" fmla="*/ 300062 w 316622"/>
                <a:gd name="connsiteY21" fmla="*/ 263945 h 269321"/>
                <a:gd name="connsiteX22" fmla="*/ 300554 w 316622"/>
                <a:gd name="connsiteY22" fmla="*/ 262905 h 269321"/>
                <a:gd name="connsiteX23" fmla="*/ 301643 w 316622"/>
                <a:gd name="connsiteY23" fmla="*/ 261824 h 269321"/>
                <a:gd name="connsiteX24" fmla="*/ 301815 w 316622"/>
                <a:gd name="connsiteY24" fmla="*/ 260973 h 269321"/>
                <a:gd name="connsiteX25" fmla="*/ 299254 w 316622"/>
                <a:gd name="connsiteY25" fmla="*/ 260009 h 269321"/>
                <a:gd name="connsiteX26" fmla="*/ 298082 w 316622"/>
                <a:gd name="connsiteY26" fmla="*/ 259365 h 269321"/>
                <a:gd name="connsiteX27" fmla="*/ 298097 w 316622"/>
                <a:gd name="connsiteY27" fmla="*/ 258237 h 269321"/>
                <a:gd name="connsiteX28" fmla="*/ 298982 w 316622"/>
                <a:gd name="connsiteY28" fmla="*/ 256476 h 269321"/>
                <a:gd name="connsiteX29" fmla="*/ 298578 w 316622"/>
                <a:gd name="connsiteY29" fmla="*/ 255025 h 269321"/>
                <a:gd name="connsiteX30" fmla="*/ 297101 w 316622"/>
                <a:gd name="connsiteY30" fmla="*/ 255099 h 269321"/>
                <a:gd name="connsiteX31" fmla="*/ 295957 w 316622"/>
                <a:gd name="connsiteY31" fmla="*/ 254877 h 269321"/>
                <a:gd name="connsiteX32" fmla="*/ 295808 w 316622"/>
                <a:gd name="connsiteY32" fmla="*/ 254123 h 269321"/>
                <a:gd name="connsiteX33" fmla="*/ 296654 w 316622"/>
                <a:gd name="connsiteY33" fmla="*/ 253156 h 269321"/>
                <a:gd name="connsiteX34" fmla="*/ 297740 w 316622"/>
                <a:gd name="connsiteY34" fmla="*/ 251893 h 269321"/>
                <a:gd name="connsiteX35" fmla="*/ 297706 w 316622"/>
                <a:gd name="connsiteY35" fmla="*/ 250499 h 269321"/>
                <a:gd name="connsiteX36" fmla="*/ 296393 w 316622"/>
                <a:gd name="connsiteY36" fmla="*/ 249898 h 269321"/>
                <a:gd name="connsiteX37" fmla="*/ 295203 w 316622"/>
                <a:gd name="connsiteY37" fmla="*/ 248765 h 269321"/>
                <a:gd name="connsiteX38" fmla="*/ 294726 w 316622"/>
                <a:gd name="connsiteY38" fmla="*/ 247224 h 269321"/>
                <a:gd name="connsiteX39" fmla="*/ 295648 w 316622"/>
                <a:gd name="connsiteY39" fmla="*/ 246169 h 269321"/>
                <a:gd name="connsiteX40" fmla="*/ 297142 w 316622"/>
                <a:gd name="connsiteY40" fmla="*/ 245488 h 269321"/>
                <a:gd name="connsiteX41" fmla="*/ 296045 w 316622"/>
                <a:gd name="connsiteY41" fmla="*/ 243907 h 269321"/>
                <a:gd name="connsiteX42" fmla="*/ 295305 w 316622"/>
                <a:gd name="connsiteY42" fmla="*/ 243872 h 269321"/>
                <a:gd name="connsiteX43" fmla="*/ 294713 w 316622"/>
                <a:gd name="connsiteY43" fmla="*/ 243526 h 269321"/>
                <a:gd name="connsiteX44" fmla="*/ 295197 w 316622"/>
                <a:gd name="connsiteY44" fmla="*/ 242791 h 269321"/>
                <a:gd name="connsiteX45" fmla="*/ 296358 w 316622"/>
                <a:gd name="connsiteY45" fmla="*/ 241692 h 269321"/>
                <a:gd name="connsiteX46" fmla="*/ 297974 w 316622"/>
                <a:gd name="connsiteY46" fmla="*/ 238406 h 269321"/>
                <a:gd name="connsiteX47" fmla="*/ 300224 w 316622"/>
                <a:gd name="connsiteY47" fmla="*/ 236854 h 269321"/>
                <a:gd name="connsiteX48" fmla="*/ 304206 w 316622"/>
                <a:gd name="connsiteY48" fmla="*/ 235855 h 269321"/>
                <a:gd name="connsiteX49" fmla="*/ 305283 w 316622"/>
                <a:gd name="connsiteY49" fmla="*/ 235418 h 269321"/>
                <a:gd name="connsiteX50" fmla="*/ 306272 w 316622"/>
                <a:gd name="connsiteY50" fmla="*/ 234261 h 269321"/>
                <a:gd name="connsiteX51" fmla="*/ 307367 w 316622"/>
                <a:gd name="connsiteY51" fmla="*/ 233515 h 269321"/>
                <a:gd name="connsiteX52" fmla="*/ 308697 w 316622"/>
                <a:gd name="connsiteY52" fmla="*/ 233614 h 269321"/>
                <a:gd name="connsiteX53" fmla="*/ 309924 w 316622"/>
                <a:gd name="connsiteY53" fmla="*/ 234061 h 269321"/>
                <a:gd name="connsiteX54" fmla="*/ 310680 w 316622"/>
                <a:gd name="connsiteY54" fmla="*/ 234537 h 269321"/>
                <a:gd name="connsiteX55" fmla="*/ 311247 w 316622"/>
                <a:gd name="connsiteY55" fmla="*/ 234042 h 269321"/>
                <a:gd name="connsiteX56" fmla="*/ 311800 w 316622"/>
                <a:gd name="connsiteY56" fmla="*/ 232606 h 269321"/>
                <a:gd name="connsiteX57" fmla="*/ 311461 w 316622"/>
                <a:gd name="connsiteY57" fmla="*/ 231344 h 269321"/>
                <a:gd name="connsiteX58" fmla="*/ 311636 w 316622"/>
                <a:gd name="connsiteY58" fmla="*/ 227872 h 269321"/>
                <a:gd name="connsiteX59" fmla="*/ 312349 w 316622"/>
                <a:gd name="connsiteY59" fmla="*/ 225900 h 269321"/>
                <a:gd name="connsiteX60" fmla="*/ 74603 w 316622"/>
                <a:gd name="connsiteY60" fmla="*/ 143377 h 269321"/>
                <a:gd name="connsiteX61" fmla="*/ 76893 w 316622"/>
                <a:gd name="connsiteY61" fmla="*/ 144695 h 269321"/>
                <a:gd name="connsiteX62" fmla="*/ 79254 w 316622"/>
                <a:gd name="connsiteY62" fmla="*/ 147418 h 269321"/>
                <a:gd name="connsiteX63" fmla="*/ 78474 w 316622"/>
                <a:gd name="connsiteY63" fmla="*/ 149829 h 269321"/>
                <a:gd name="connsiteX64" fmla="*/ 76999 w 316622"/>
                <a:gd name="connsiteY64" fmla="*/ 147609 h 269321"/>
                <a:gd name="connsiteX65" fmla="*/ 75044 w 316622"/>
                <a:gd name="connsiteY65" fmla="*/ 145662 h 269321"/>
                <a:gd name="connsiteX66" fmla="*/ 74598 w 316622"/>
                <a:gd name="connsiteY66" fmla="*/ 143859 h 269321"/>
                <a:gd name="connsiteX67" fmla="*/ 161140 w 316622"/>
                <a:gd name="connsiteY67" fmla="*/ 0 h 269321"/>
                <a:gd name="connsiteX68" fmla="*/ 161386 w 316622"/>
                <a:gd name="connsiteY68" fmla="*/ 1392 h 269321"/>
                <a:gd name="connsiteX69" fmla="*/ 162243 w 316622"/>
                <a:gd name="connsiteY69" fmla="*/ 3172 h 269321"/>
                <a:gd name="connsiteX70" fmla="*/ 162833 w 316622"/>
                <a:gd name="connsiteY70" fmla="*/ 4145 h 269321"/>
                <a:gd name="connsiteX71" fmla="*/ 162343 w 316622"/>
                <a:gd name="connsiteY71" fmla="*/ 5415 h 269321"/>
                <a:gd name="connsiteX72" fmla="*/ 162729 w 316622"/>
                <a:gd name="connsiteY72" fmla="*/ 6460 h 269321"/>
                <a:gd name="connsiteX73" fmla="*/ 164329 w 316622"/>
                <a:gd name="connsiteY73" fmla="*/ 8341 h 269321"/>
                <a:gd name="connsiteX74" fmla="*/ 166324 w 316622"/>
                <a:gd name="connsiteY74" fmla="*/ 10112 h 269321"/>
                <a:gd name="connsiteX75" fmla="*/ 168102 w 316622"/>
                <a:gd name="connsiteY75" fmla="*/ 11243 h 269321"/>
                <a:gd name="connsiteX76" fmla="*/ 168603 w 316622"/>
                <a:gd name="connsiteY76" fmla="*/ 11120 h 269321"/>
                <a:gd name="connsiteX77" fmla="*/ 169920 w 316622"/>
                <a:gd name="connsiteY77" fmla="*/ 10798 h 269321"/>
                <a:gd name="connsiteX78" fmla="*/ 172150 w 316622"/>
                <a:gd name="connsiteY78" fmla="*/ 9638 h 269321"/>
                <a:gd name="connsiteX79" fmla="*/ 174008 w 316622"/>
                <a:gd name="connsiteY79" fmla="*/ 9273 h 269321"/>
                <a:gd name="connsiteX80" fmla="*/ 175070 w 316622"/>
                <a:gd name="connsiteY80" fmla="*/ 10162 h 269321"/>
                <a:gd name="connsiteX81" fmla="*/ 175670 w 316622"/>
                <a:gd name="connsiteY81" fmla="*/ 10663 h 269321"/>
                <a:gd name="connsiteX82" fmla="*/ 176841 w 316622"/>
                <a:gd name="connsiteY82" fmla="*/ 12664 h 269321"/>
                <a:gd name="connsiteX83" fmla="*/ 177169 w 316622"/>
                <a:gd name="connsiteY83" fmla="*/ 14752 h 269321"/>
                <a:gd name="connsiteX84" fmla="*/ 177689 w 316622"/>
                <a:gd name="connsiteY84" fmla="*/ 16484 h 269321"/>
                <a:gd name="connsiteX85" fmla="*/ 178637 w 316622"/>
                <a:gd name="connsiteY85" fmla="*/ 17186 h 269321"/>
                <a:gd name="connsiteX86" fmla="*/ 182192 w 316622"/>
                <a:gd name="connsiteY86" fmla="*/ 17416 h 269321"/>
                <a:gd name="connsiteX87" fmla="*/ 184811 w 316622"/>
                <a:gd name="connsiteY87" fmla="*/ 18058 h 269321"/>
                <a:gd name="connsiteX88" fmla="*/ 185504 w 316622"/>
                <a:gd name="connsiteY88" fmla="*/ 18639 h 269321"/>
                <a:gd name="connsiteX89" fmla="*/ 186400 w 316622"/>
                <a:gd name="connsiteY89" fmla="*/ 22482 h 269321"/>
                <a:gd name="connsiteX90" fmla="*/ 186888 w 316622"/>
                <a:gd name="connsiteY90" fmla="*/ 23025 h 269321"/>
                <a:gd name="connsiteX91" fmla="*/ 187541 w 316622"/>
                <a:gd name="connsiteY91" fmla="*/ 22572 h 269321"/>
                <a:gd name="connsiteX92" fmla="*/ 188186 w 316622"/>
                <a:gd name="connsiteY92" fmla="*/ 21940 h 269321"/>
                <a:gd name="connsiteX93" fmla="*/ 189082 w 316622"/>
                <a:gd name="connsiteY93" fmla="*/ 21839 h 269321"/>
                <a:gd name="connsiteX94" fmla="*/ 190620 w 316622"/>
                <a:gd name="connsiteY94" fmla="*/ 22083 h 269321"/>
                <a:gd name="connsiteX95" fmla="*/ 192645 w 316622"/>
                <a:gd name="connsiteY95" fmla="*/ 22159 h 269321"/>
                <a:gd name="connsiteX96" fmla="*/ 194734 w 316622"/>
                <a:gd name="connsiteY96" fmla="*/ 22582 h 269321"/>
                <a:gd name="connsiteX97" fmla="*/ 197618 w 316622"/>
                <a:gd name="connsiteY97" fmla="*/ 24750 h 269321"/>
                <a:gd name="connsiteX98" fmla="*/ 197508 w 316622"/>
                <a:gd name="connsiteY98" fmla="*/ 25465 h 269321"/>
                <a:gd name="connsiteX99" fmla="*/ 196945 w 316622"/>
                <a:gd name="connsiteY99" fmla="*/ 26720 h 269321"/>
                <a:gd name="connsiteX100" fmla="*/ 196748 w 316622"/>
                <a:gd name="connsiteY100" fmla="*/ 27721 h 269321"/>
                <a:gd name="connsiteX101" fmla="*/ 197245 w 316622"/>
                <a:gd name="connsiteY101" fmla="*/ 28123 h 269321"/>
                <a:gd name="connsiteX102" fmla="*/ 198007 w 316622"/>
                <a:gd name="connsiteY102" fmla="*/ 29156 h 269321"/>
                <a:gd name="connsiteX103" fmla="*/ 197824 w 316622"/>
                <a:gd name="connsiteY103" fmla="*/ 30350 h 269321"/>
                <a:gd name="connsiteX104" fmla="*/ 197081 w 316622"/>
                <a:gd name="connsiteY104" fmla="*/ 31186 h 269321"/>
                <a:gd name="connsiteX105" fmla="*/ 196783 w 316622"/>
                <a:gd name="connsiteY105" fmla="*/ 31875 h 269321"/>
                <a:gd name="connsiteX106" fmla="*/ 196787 w 316622"/>
                <a:gd name="connsiteY106" fmla="*/ 32323 h 269321"/>
                <a:gd name="connsiteX107" fmla="*/ 197059 w 316622"/>
                <a:gd name="connsiteY107" fmla="*/ 32695 h 269321"/>
                <a:gd name="connsiteX108" fmla="*/ 197651 w 316622"/>
                <a:gd name="connsiteY108" fmla="*/ 33022 h 269321"/>
                <a:gd name="connsiteX109" fmla="*/ 201911 w 316622"/>
                <a:gd name="connsiteY109" fmla="*/ 33463 h 269321"/>
                <a:gd name="connsiteX110" fmla="*/ 205809 w 316622"/>
                <a:gd name="connsiteY110" fmla="*/ 33022 h 269321"/>
                <a:gd name="connsiteX111" fmla="*/ 208266 w 316622"/>
                <a:gd name="connsiteY111" fmla="*/ 31805 h 269321"/>
                <a:gd name="connsiteX112" fmla="*/ 208685 w 316622"/>
                <a:gd name="connsiteY112" fmla="*/ 30522 h 269321"/>
                <a:gd name="connsiteX113" fmla="*/ 209383 w 316622"/>
                <a:gd name="connsiteY113" fmla="*/ 29072 h 269321"/>
                <a:gd name="connsiteX114" fmla="*/ 210847 w 316622"/>
                <a:gd name="connsiteY114" fmla="*/ 27858 h 269321"/>
                <a:gd name="connsiteX115" fmla="*/ 211860 w 316622"/>
                <a:gd name="connsiteY115" fmla="*/ 27450 h 269321"/>
                <a:gd name="connsiteX116" fmla="*/ 212786 w 316622"/>
                <a:gd name="connsiteY116" fmla="*/ 27950 h 269321"/>
                <a:gd name="connsiteX117" fmla="*/ 211227 w 316622"/>
                <a:gd name="connsiteY117" fmla="*/ 33042 h 269321"/>
                <a:gd name="connsiteX118" fmla="*/ 212365 w 316622"/>
                <a:gd name="connsiteY118" fmla="*/ 34342 h 269321"/>
                <a:gd name="connsiteX119" fmla="*/ 212533 w 316622"/>
                <a:gd name="connsiteY119" fmla="*/ 36284 h 269321"/>
                <a:gd name="connsiteX120" fmla="*/ 212941 w 316622"/>
                <a:gd name="connsiteY120" fmla="*/ 37983 h 269321"/>
                <a:gd name="connsiteX121" fmla="*/ 214334 w 316622"/>
                <a:gd name="connsiteY121" fmla="*/ 37951 h 269321"/>
                <a:gd name="connsiteX122" fmla="*/ 216023 w 316622"/>
                <a:gd name="connsiteY122" fmla="*/ 38265 h 269321"/>
                <a:gd name="connsiteX123" fmla="*/ 217219 w 316622"/>
                <a:gd name="connsiteY123" fmla="*/ 38893 h 269321"/>
                <a:gd name="connsiteX124" fmla="*/ 218614 w 316622"/>
                <a:gd name="connsiteY124" fmla="*/ 39902 h 269321"/>
                <a:gd name="connsiteX125" fmla="*/ 220625 w 316622"/>
                <a:gd name="connsiteY125" fmla="*/ 40829 h 269321"/>
                <a:gd name="connsiteX126" fmla="*/ 222035 w 316622"/>
                <a:gd name="connsiteY126" fmla="*/ 41155 h 269321"/>
                <a:gd name="connsiteX127" fmla="*/ 222546 w 316622"/>
                <a:gd name="connsiteY127" fmla="*/ 41929 h 269321"/>
                <a:gd name="connsiteX128" fmla="*/ 223686 w 316622"/>
                <a:gd name="connsiteY128" fmla="*/ 42825 h 269321"/>
                <a:gd name="connsiteX129" fmla="*/ 225481 w 316622"/>
                <a:gd name="connsiteY129" fmla="*/ 44702 h 269321"/>
                <a:gd name="connsiteX130" fmla="*/ 227087 w 316622"/>
                <a:gd name="connsiteY130" fmla="*/ 45954 h 269321"/>
                <a:gd name="connsiteX131" fmla="*/ 227863 w 316622"/>
                <a:gd name="connsiteY131" fmla="*/ 45949 h 269321"/>
                <a:gd name="connsiteX132" fmla="*/ 229359 w 316622"/>
                <a:gd name="connsiteY132" fmla="*/ 45456 h 269321"/>
                <a:gd name="connsiteX133" fmla="*/ 231579 w 316622"/>
                <a:gd name="connsiteY133" fmla="*/ 45140 h 269321"/>
                <a:gd name="connsiteX134" fmla="*/ 233332 w 316622"/>
                <a:gd name="connsiteY134" fmla="*/ 45167 h 269321"/>
                <a:gd name="connsiteX135" fmla="*/ 234078 w 316622"/>
                <a:gd name="connsiteY135" fmla="*/ 46120 h 269321"/>
                <a:gd name="connsiteX136" fmla="*/ 235801 w 316622"/>
                <a:gd name="connsiteY136" fmla="*/ 46560 h 269321"/>
                <a:gd name="connsiteX137" fmla="*/ 236410 w 316622"/>
                <a:gd name="connsiteY137" fmla="*/ 46910 h 269321"/>
                <a:gd name="connsiteX138" fmla="*/ 237086 w 316622"/>
                <a:gd name="connsiteY138" fmla="*/ 47567 h 269321"/>
                <a:gd name="connsiteX139" fmla="*/ 238234 w 316622"/>
                <a:gd name="connsiteY139" fmla="*/ 47831 h 269321"/>
                <a:gd name="connsiteX140" fmla="*/ 239621 w 316622"/>
                <a:gd name="connsiteY140" fmla="*/ 47567 h 269321"/>
                <a:gd name="connsiteX141" fmla="*/ 240633 w 316622"/>
                <a:gd name="connsiteY141" fmla="*/ 46690 h 269321"/>
                <a:gd name="connsiteX142" fmla="*/ 241985 w 316622"/>
                <a:gd name="connsiteY142" fmla="*/ 46297 h 269321"/>
                <a:gd name="connsiteX143" fmla="*/ 243337 w 316622"/>
                <a:gd name="connsiteY143" fmla="*/ 46428 h 269321"/>
                <a:gd name="connsiteX144" fmla="*/ 244114 w 316622"/>
                <a:gd name="connsiteY144" fmla="*/ 46910 h 269321"/>
                <a:gd name="connsiteX145" fmla="*/ 245596 w 316622"/>
                <a:gd name="connsiteY145" fmla="*/ 47622 h 269321"/>
                <a:gd name="connsiteX146" fmla="*/ 246434 w 316622"/>
                <a:gd name="connsiteY146" fmla="*/ 47467 h 269321"/>
                <a:gd name="connsiteX147" fmla="*/ 248111 w 316622"/>
                <a:gd name="connsiteY147" fmla="*/ 47905 h 269321"/>
                <a:gd name="connsiteX148" fmla="*/ 249796 w 316622"/>
                <a:gd name="connsiteY148" fmla="*/ 49287 h 269321"/>
                <a:gd name="connsiteX149" fmla="*/ 250504 w 316622"/>
                <a:gd name="connsiteY149" fmla="*/ 50676 h 269321"/>
                <a:gd name="connsiteX150" fmla="*/ 250689 w 316622"/>
                <a:gd name="connsiteY150" fmla="*/ 51435 h 269321"/>
                <a:gd name="connsiteX151" fmla="*/ 251417 w 316622"/>
                <a:gd name="connsiteY151" fmla="*/ 52260 h 269321"/>
                <a:gd name="connsiteX152" fmla="*/ 254244 w 316622"/>
                <a:gd name="connsiteY152" fmla="*/ 55987 h 269321"/>
                <a:gd name="connsiteX153" fmla="*/ 255147 w 316622"/>
                <a:gd name="connsiteY153" fmla="*/ 56171 h 269321"/>
                <a:gd name="connsiteX154" fmla="*/ 256129 w 316622"/>
                <a:gd name="connsiteY154" fmla="*/ 55606 h 269321"/>
                <a:gd name="connsiteX155" fmla="*/ 256766 w 316622"/>
                <a:gd name="connsiteY155" fmla="*/ 54805 h 269321"/>
                <a:gd name="connsiteX156" fmla="*/ 257688 w 316622"/>
                <a:gd name="connsiteY156" fmla="*/ 54645 h 269321"/>
                <a:gd name="connsiteX157" fmla="*/ 259172 w 316622"/>
                <a:gd name="connsiteY157" fmla="*/ 55014 h 269321"/>
                <a:gd name="connsiteX158" fmla="*/ 260126 w 316622"/>
                <a:gd name="connsiteY158" fmla="*/ 55436 h 269321"/>
                <a:gd name="connsiteX159" fmla="*/ 260584 w 316622"/>
                <a:gd name="connsiteY159" fmla="*/ 57049 h 269321"/>
                <a:gd name="connsiteX160" fmla="*/ 260906 w 316622"/>
                <a:gd name="connsiteY160" fmla="*/ 57356 h 269321"/>
                <a:gd name="connsiteX161" fmla="*/ 261547 w 316622"/>
                <a:gd name="connsiteY161" fmla="*/ 57009 h 269321"/>
                <a:gd name="connsiteX162" fmla="*/ 262690 w 316622"/>
                <a:gd name="connsiteY162" fmla="*/ 56932 h 269321"/>
                <a:gd name="connsiteX163" fmla="*/ 264514 w 316622"/>
                <a:gd name="connsiteY163" fmla="*/ 57330 h 269321"/>
                <a:gd name="connsiteX164" fmla="*/ 267023 w 316622"/>
                <a:gd name="connsiteY164" fmla="*/ 56875 h 269321"/>
                <a:gd name="connsiteX165" fmla="*/ 269031 w 316622"/>
                <a:gd name="connsiteY165" fmla="*/ 56202 h 269321"/>
                <a:gd name="connsiteX166" fmla="*/ 270057 w 316622"/>
                <a:gd name="connsiteY166" fmla="*/ 56227 h 269321"/>
                <a:gd name="connsiteX167" fmla="*/ 271713 w 316622"/>
                <a:gd name="connsiteY167" fmla="*/ 58108 h 269321"/>
                <a:gd name="connsiteX168" fmla="*/ 273603 w 316622"/>
                <a:gd name="connsiteY168" fmla="*/ 58811 h 269321"/>
                <a:gd name="connsiteX169" fmla="*/ 277766 w 316622"/>
                <a:gd name="connsiteY169" fmla="*/ 59378 h 269321"/>
                <a:gd name="connsiteX170" fmla="*/ 282234 w 316622"/>
                <a:gd name="connsiteY170" fmla="*/ 60262 h 269321"/>
                <a:gd name="connsiteX171" fmla="*/ 283989 w 316622"/>
                <a:gd name="connsiteY171" fmla="*/ 60976 h 269321"/>
                <a:gd name="connsiteX172" fmla="*/ 285188 w 316622"/>
                <a:gd name="connsiteY172" fmla="*/ 61327 h 269321"/>
                <a:gd name="connsiteX173" fmla="*/ 285309 w 316622"/>
                <a:gd name="connsiteY173" fmla="*/ 63812 h 269321"/>
                <a:gd name="connsiteX174" fmla="*/ 284948 w 316622"/>
                <a:gd name="connsiteY174" fmla="*/ 64187 h 269321"/>
                <a:gd name="connsiteX175" fmla="*/ 280498 w 316622"/>
                <a:gd name="connsiteY175" fmla="*/ 69161 h 269321"/>
                <a:gd name="connsiteX176" fmla="*/ 278623 w 316622"/>
                <a:gd name="connsiteY176" fmla="*/ 70938 h 269321"/>
                <a:gd name="connsiteX177" fmla="*/ 277669 w 316622"/>
                <a:gd name="connsiteY177" fmla="*/ 73471 h 269321"/>
                <a:gd name="connsiteX178" fmla="*/ 277013 w 316622"/>
                <a:gd name="connsiteY178" fmla="*/ 77352 h 269321"/>
                <a:gd name="connsiteX179" fmla="*/ 275698 w 316622"/>
                <a:gd name="connsiteY179" fmla="*/ 81034 h 269321"/>
                <a:gd name="connsiteX180" fmla="*/ 273728 w 316622"/>
                <a:gd name="connsiteY180" fmla="*/ 84519 h 269321"/>
                <a:gd name="connsiteX181" fmla="*/ 273011 w 316622"/>
                <a:gd name="connsiteY181" fmla="*/ 87132 h 269321"/>
                <a:gd name="connsiteX182" fmla="*/ 273549 w 316622"/>
                <a:gd name="connsiteY182" fmla="*/ 88874 h 269321"/>
                <a:gd name="connsiteX183" fmla="*/ 273212 w 316622"/>
                <a:gd name="connsiteY183" fmla="*/ 91607 h 269321"/>
                <a:gd name="connsiteX184" fmla="*/ 272003 w 316622"/>
                <a:gd name="connsiteY184" fmla="*/ 95326 h 269321"/>
                <a:gd name="connsiteX185" fmla="*/ 271800 w 316622"/>
                <a:gd name="connsiteY185" fmla="*/ 98132 h 269321"/>
                <a:gd name="connsiteX186" fmla="*/ 272597 w 316622"/>
                <a:gd name="connsiteY186" fmla="*/ 100025 h 269321"/>
                <a:gd name="connsiteX187" fmla="*/ 273707 w 316622"/>
                <a:gd name="connsiteY187" fmla="*/ 100413 h 269321"/>
                <a:gd name="connsiteX188" fmla="*/ 271037 w 316622"/>
                <a:gd name="connsiteY188" fmla="*/ 101687 h 269321"/>
                <a:gd name="connsiteX189" fmla="*/ 270429 w 316622"/>
                <a:gd name="connsiteY189" fmla="*/ 102801 h 269321"/>
                <a:gd name="connsiteX190" fmla="*/ 269381 w 316622"/>
                <a:gd name="connsiteY190" fmla="*/ 104274 h 269321"/>
                <a:gd name="connsiteX191" fmla="*/ 267682 w 316622"/>
                <a:gd name="connsiteY191" fmla="*/ 104893 h 269321"/>
                <a:gd name="connsiteX192" fmla="*/ 265970 w 316622"/>
                <a:gd name="connsiteY192" fmla="*/ 105098 h 269321"/>
                <a:gd name="connsiteX193" fmla="*/ 264585 w 316622"/>
                <a:gd name="connsiteY193" fmla="*/ 104903 h 269321"/>
                <a:gd name="connsiteX194" fmla="*/ 263797 w 316622"/>
                <a:gd name="connsiteY194" fmla="*/ 104315 h 269321"/>
                <a:gd name="connsiteX195" fmla="*/ 263836 w 316622"/>
                <a:gd name="connsiteY195" fmla="*/ 103767 h 269321"/>
                <a:gd name="connsiteX196" fmla="*/ 263102 w 316622"/>
                <a:gd name="connsiteY196" fmla="*/ 103301 h 269321"/>
                <a:gd name="connsiteX197" fmla="*/ 261275 w 316622"/>
                <a:gd name="connsiteY197" fmla="*/ 103315 h 269321"/>
                <a:gd name="connsiteX198" fmla="*/ 259394 w 316622"/>
                <a:gd name="connsiteY198" fmla="*/ 104328 h 269321"/>
                <a:gd name="connsiteX199" fmla="*/ 257891 w 316622"/>
                <a:gd name="connsiteY199" fmla="*/ 105982 h 269321"/>
                <a:gd name="connsiteX200" fmla="*/ 258358 w 316622"/>
                <a:gd name="connsiteY200" fmla="*/ 106907 h 269321"/>
                <a:gd name="connsiteX201" fmla="*/ 259742 w 316622"/>
                <a:gd name="connsiteY201" fmla="*/ 107151 h 269321"/>
                <a:gd name="connsiteX202" fmla="*/ 260107 w 316622"/>
                <a:gd name="connsiteY202" fmla="*/ 107517 h 269321"/>
                <a:gd name="connsiteX203" fmla="*/ 260107 w 316622"/>
                <a:gd name="connsiteY203" fmla="*/ 107992 h 269321"/>
                <a:gd name="connsiteX204" fmla="*/ 259619 w 316622"/>
                <a:gd name="connsiteY204" fmla="*/ 108564 h 269321"/>
                <a:gd name="connsiteX205" fmla="*/ 259034 w 316622"/>
                <a:gd name="connsiteY205" fmla="*/ 109541 h 269321"/>
                <a:gd name="connsiteX206" fmla="*/ 256129 w 316622"/>
                <a:gd name="connsiteY206" fmla="*/ 112450 h 269321"/>
                <a:gd name="connsiteX207" fmla="*/ 253197 w 316622"/>
                <a:gd name="connsiteY207" fmla="*/ 115382 h 269321"/>
                <a:gd name="connsiteX208" fmla="*/ 252728 w 316622"/>
                <a:gd name="connsiteY208" fmla="*/ 116268 h 269321"/>
                <a:gd name="connsiteX209" fmla="*/ 251798 w 316622"/>
                <a:gd name="connsiteY209" fmla="*/ 116887 h 269321"/>
                <a:gd name="connsiteX210" fmla="*/ 248070 w 316622"/>
                <a:gd name="connsiteY210" fmla="*/ 118450 h 269321"/>
                <a:gd name="connsiteX211" fmla="*/ 247680 w 316622"/>
                <a:gd name="connsiteY211" fmla="*/ 119076 h 269321"/>
                <a:gd name="connsiteX212" fmla="*/ 247468 w 316622"/>
                <a:gd name="connsiteY212" fmla="*/ 121685 h 269321"/>
                <a:gd name="connsiteX213" fmla="*/ 247051 w 316622"/>
                <a:gd name="connsiteY213" fmla="*/ 123826 h 269321"/>
                <a:gd name="connsiteX214" fmla="*/ 244287 w 316622"/>
                <a:gd name="connsiteY214" fmla="*/ 125839 h 269321"/>
                <a:gd name="connsiteX215" fmla="*/ 241536 w 316622"/>
                <a:gd name="connsiteY215" fmla="*/ 127842 h 269321"/>
                <a:gd name="connsiteX216" fmla="*/ 240849 w 316622"/>
                <a:gd name="connsiteY216" fmla="*/ 129065 h 269321"/>
                <a:gd name="connsiteX217" fmla="*/ 240348 w 316622"/>
                <a:gd name="connsiteY217" fmla="*/ 130480 h 269321"/>
                <a:gd name="connsiteX218" fmla="*/ 239485 w 316622"/>
                <a:gd name="connsiteY218" fmla="*/ 132076 h 269321"/>
                <a:gd name="connsiteX219" fmla="*/ 239314 w 316622"/>
                <a:gd name="connsiteY219" fmla="*/ 132919 h 269321"/>
                <a:gd name="connsiteX220" fmla="*/ 240707 w 316622"/>
                <a:gd name="connsiteY220" fmla="*/ 134293 h 269321"/>
                <a:gd name="connsiteX221" fmla="*/ 240545 w 316622"/>
                <a:gd name="connsiteY221" fmla="*/ 135429 h 269321"/>
                <a:gd name="connsiteX222" fmla="*/ 240102 w 316622"/>
                <a:gd name="connsiteY222" fmla="*/ 137043 h 269321"/>
                <a:gd name="connsiteX223" fmla="*/ 238780 w 316622"/>
                <a:gd name="connsiteY223" fmla="*/ 138186 h 269321"/>
                <a:gd name="connsiteX224" fmla="*/ 237319 w 316622"/>
                <a:gd name="connsiteY224" fmla="*/ 138834 h 269321"/>
                <a:gd name="connsiteX225" fmla="*/ 237351 w 316622"/>
                <a:gd name="connsiteY225" fmla="*/ 140590 h 269321"/>
                <a:gd name="connsiteX226" fmla="*/ 238129 w 316622"/>
                <a:gd name="connsiteY226" fmla="*/ 140836 h 269321"/>
                <a:gd name="connsiteX227" fmla="*/ 239897 w 316622"/>
                <a:gd name="connsiteY227" fmla="*/ 140706 h 269321"/>
                <a:gd name="connsiteX228" fmla="*/ 242391 w 316622"/>
                <a:gd name="connsiteY228" fmla="*/ 139432 h 269321"/>
                <a:gd name="connsiteX229" fmla="*/ 244017 w 316622"/>
                <a:gd name="connsiteY229" fmla="*/ 137794 h 269321"/>
                <a:gd name="connsiteX230" fmla="*/ 243059 w 316622"/>
                <a:gd name="connsiteY230" fmla="*/ 136238 h 269321"/>
                <a:gd name="connsiteX231" fmla="*/ 242940 w 316622"/>
                <a:gd name="connsiteY231" fmla="*/ 135933 h 269321"/>
                <a:gd name="connsiteX232" fmla="*/ 243171 w 316622"/>
                <a:gd name="connsiteY232" fmla="*/ 135568 h 269321"/>
                <a:gd name="connsiteX233" fmla="*/ 245099 w 316622"/>
                <a:gd name="connsiteY233" fmla="*/ 133875 h 269321"/>
                <a:gd name="connsiteX234" fmla="*/ 247466 w 316622"/>
                <a:gd name="connsiteY234" fmla="*/ 132854 h 269321"/>
                <a:gd name="connsiteX235" fmla="*/ 250767 w 316622"/>
                <a:gd name="connsiteY235" fmla="*/ 132664 h 269321"/>
                <a:gd name="connsiteX236" fmla="*/ 254745 w 316622"/>
                <a:gd name="connsiteY236" fmla="*/ 133263 h 269321"/>
                <a:gd name="connsiteX237" fmla="*/ 255142 w 316622"/>
                <a:gd name="connsiteY237" fmla="*/ 133516 h 269321"/>
                <a:gd name="connsiteX238" fmla="*/ 254950 w 316622"/>
                <a:gd name="connsiteY238" fmla="*/ 134554 h 269321"/>
                <a:gd name="connsiteX239" fmla="*/ 255321 w 316622"/>
                <a:gd name="connsiteY239" fmla="*/ 136085 h 269321"/>
                <a:gd name="connsiteX240" fmla="*/ 256043 w 316622"/>
                <a:gd name="connsiteY240" fmla="*/ 137159 h 269321"/>
                <a:gd name="connsiteX241" fmla="*/ 255054 w 316622"/>
                <a:gd name="connsiteY241" fmla="*/ 140205 h 269321"/>
                <a:gd name="connsiteX242" fmla="*/ 255797 w 316622"/>
                <a:gd name="connsiteY242" fmla="*/ 141159 h 269321"/>
                <a:gd name="connsiteX243" fmla="*/ 256954 w 316622"/>
                <a:gd name="connsiteY243" fmla="*/ 142299 h 269321"/>
                <a:gd name="connsiteX244" fmla="*/ 257822 w 316622"/>
                <a:gd name="connsiteY244" fmla="*/ 143340 h 269321"/>
                <a:gd name="connsiteX245" fmla="*/ 259070 w 316622"/>
                <a:gd name="connsiteY245" fmla="*/ 144296 h 269321"/>
                <a:gd name="connsiteX246" fmla="*/ 260180 w 316622"/>
                <a:gd name="connsiteY246" fmla="*/ 145906 h 269321"/>
                <a:gd name="connsiteX247" fmla="*/ 260560 w 316622"/>
                <a:gd name="connsiteY247" fmla="*/ 146818 h 269321"/>
                <a:gd name="connsiteX248" fmla="*/ 258785 w 316622"/>
                <a:gd name="connsiteY248" fmla="*/ 148402 h 269321"/>
                <a:gd name="connsiteX249" fmla="*/ 255771 w 316622"/>
                <a:gd name="connsiteY249" fmla="*/ 149886 h 269321"/>
                <a:gd name="connsiteX250" fmla="*/ 255432 w 316622"/>
                <a:gd name="connsiteY250" fmla="*/ 150836 h 269321"/>
                <a:gd name="connsiteX251" fmla="*/ 255471 w 316622"/>
                <a:gd name="connsiteY251" fmla="*/ 151916 h 269321"/>
                <a:gd name="connsiteX252" fmla="*/ 255810 w 316622"/>
                <a:gd name="connsiteY252" fmla="*/ 152765 h 269321"/>
                <a:gd name="connsiteX253" fmla="*/ 257472 w 316622"/>
                <a:gd name="connsiteY253" fmla="*/ 153857 h 269321"/>
                <a:gd name="connsiteX254" fmla="*/ 259263 w 316622"/>
                <a:gd name="connsiteY254" fmla="*/ 156327 h 269321"/>
                <a:gd name="connsiteX255" fmla="*/ 260396 w 316622"/>
                <a:gd name="connsiteY255" fmla="*/ 158528 h 269321"/>
                <a:gd name="connsiteX256" fmla="*/ 262881 w 316622"/>
                <a:gd name="connsiteY256" fmla="*/ 160637 h 269321"/>
                <a:gd name="connsiteX257" fmla="*/ 263486 w 316622"/>
                <a:gd name="connsiteY257" fmla="*/ 161261 h 269321"/>
                <a:gd name="connsiteX258" fmla="*/ 263331 w 316622"/>
                <a:gd name="connsiteY258" fmla="*/ 161788 h 269321"/>
                <a:gd name="connsiteX259" fmla="*/ 262676 w 316622"/>
                <a:gd name="connsiteY259" fmla="*/ 162686 h 269321"/>
                <a:gd name="connsiteX260" fmla="*/ 261826 w 316622"/>
                <a:gd name="connsiteY260" fmla="*/ 165676 h 269321"/>
                <a:gd name="connsiteX261" fmla="*/ 260811 w 316622"/>
                <a:gd name="connsiteY261" fmla="*/ 166151 h 269321"/>
                <a:gd name="connsiteX262" fmla="*/ 259679 w 316622"/>
                <a:gd name="connsiteY262" fmla="*/ 166344 h 269321"/>
                <a:gd name="connsiteX263" fmla="*/ 256607 w 316622"/>
                <a:gd name="connsiteY263" fmla="*/ 168532 h 269321"/>
                <a:gd name="connsiteX264" fmla="*/ 255237 w 316622"/>
                <a:gd name="connsiteY264" fmla="*/ 168267 h 269321"/>
                <a:gd name="connsiteX265" fmla="*/ 253290 w 316622"/>
                <a:gd name="connsiteY265" fmla="*/ 168295 h 269321"/>
                <a:gd name="connsiteX266" fmla="*/ 251862 w 316622"/>
                <a:gd name="connsiteY266" fmla="*/ 169016 h 269321"/>
                <a:gd name="connsiteX267" fmla="*/ 252018 w 316622"/>
                <a:gd name="connsiteY267" fmla="*/ 170378 h 269321"/>
                <a:gd name="connsiteX268" fmla="*/ 253270 w 316622"/>
                <a:gd name="connsiteY268" fmla="*/ 171624 h 269321"/>
                <a:gd name="connsiteX269" fmla="*/ 254006 w 316622"/>
                <a:gd name="connsiteY269" fmla="*/ 172980 h 269321"/>
                <a:gd name="connsiteX270" fmla="*/ 254304 w 316622"/>
                <a:gd name="connsiteY270" fmla="*/ 174390 h 269321"/>
                <a:gd name="connsiteX271" fmla="*/ 255695 w 316622"/>
                <a:gd name="connsiteY271" fmla="*/ 175434 h 269321"/>
                <a:gd name="connsiteX272" fmla="*/ 257647 w 316622"/>
                <a:gd name="connsiteY272" fmla="*/ 176058 h 269321"/>
                <a:gd name="connsiteX273" fmla="*/ 258764 w 316622"/>
                <a:gd name="connsiteY273" fmla="*/ 176100 h 269321"/>
                <a:gd name="connsiteX274" fmla="*/ 259494 w 316622"/>
                <a:gd name="connsiteY274" fmla="*/ 176475 h 269321"/>
                <a:gd name="connsiteX275" fmla="*/ 259932 w 316622"/>
                <a:gd name="connsiteY275" fmla="*/ 176958 h 269321"/>
                <a:gd name="connsiteX276" fmla="*/ 260772 w 316622"/>
                <a:gd name="connsiteY276" fmla="*/ 179974 h 269321"/>
                <a:gd name="connsiteX277" fmla="*/ 260269 w 316622"/>
                <a:gd name="connsiteY277" fmla="*/ 180730 h 269321"/>
                <a:gd name="connsiteX278" fmla="*/ 259217 w 316622"/>
                <a:gd name="connsiteY278" fmla="*/ 181052 h 269321"/>
                <a:gd name="connsiteX279" fmla="*/ 258589 w 316622"/>
                <a:gd name="connsiteY279" fmla="*/ 182291 h 269321"/>
                <a:gd name="connsiteX280" fmla="*/ 257334 w 316622"/>
                <a:gd name="connsiteY280" fmla="*/ 184118 h 269321"/>
                <a:gd name="connsiteX281" fmla="*/ 256622 w 316622"/>
                <a:gd name="connsiteY281" fmla="*/ 185583 h 269321"/>
                <a:gd name="connsiteX282" fmla="*/ 257410 w 316622"/>
                <a:gd name="connsiteY282" fmla="*/ 186872 h 269321"/>
                <a:gd name="connsiteX283" fmla="*/ 257746 w 316622"/>
                <a:gd name="connsiteY283" fmla="*/ 187826 h 269321"/>
                <a:gd name="connsiteX284" fmla="*/ 257325 w 316622"/>
                <a:gd name="connsiteY284" fmla="*/ 188808 h 269321"/>
                <a:gd name="connsiteX285" fmla="*/ 257887 w 316622"/>
                <a:gd name="connsiteY285" fmla="*/ 190337 h 269321"/>
                <a:gd name="connsiteX286" fmla="*/ 259370 w 316622"/>
                <a:gd name="connsiteY286" fmla="*/ 191849 h 269321"/>
                <a:gd name="connsiteX287" fmla="*/ 263398 w 316622"/>
                <a:gd name="connsiteY287" fmla="*/ 193974 h 269321"/>
                <a:gd name="connsiteX288" fmla="*/ 267138 w 316622"/>
                <a:gd name="connsiteY288" fmla="*/ 195701 h 269321"/>
                <a:gd name="connsiteX289" fmla="*/ 268295 w 316622"/>
                <a:gd name="connsiteY289" fmla="*/ 195988 h 269321"/>
                <a:gd name="connsiteX290" fmla="*/ 273348 w 316622"/>
                <a:gd name="connsiteY290" fmla="*/ 194877 h 269321"/>
                <a:gd name="connsiteX291" fmla="*/ 274184 w 316622"/>
                <a:gd name="connsiteY291" fmla="*/ 194973 h 269321"/>
                <a:gd name="connsiteX292" fmla="*/ 274799 w 316622"/>
                <a:gd name="connsiteY292" fmla="*/ 196296 h 269321"/>
                <a:gd name="connsiteX293" fmla="*/ 275067 w 316622"/>
                <a:gd name="connsiteY293" fmla="*/ 197186 h 269321"/>
                <a:gd name="connsiteX294" fmla="*/ 274499 w 316622"/>
                <a:gd name="connsiteY294" fmla="*/ 198527 h 269321"/>
                <a:gd name="connsiteX295" fmla="*/ 273132 w 316622"/>
                <a:gd name="connsiteY295" fmla="*/ 200372 h 269321"/>
                <a:gd name="connsiteX296" fmla="*/ 271651 w 316622"/>
                <a:gd name="connsiteY296" fmla="*/ 201842 h 269321"/>
                <a:gd name="connsiteX297" fmla="*/ 270753 w 316622"/>
                <a:gd name="connsiteY297" fmla="*/ 203091 h 269321"/>
                <a:gd name="connsiteX298" fmla="*/ 270940 w 316622"/>
                <a:gd name="connsiteY298" fmla="*/ 204224 h 269321"/>
                <a:gd name="connsiteX299" fmla="*/ 270999 w 316622"/>
                <a:gd name="connsiteY299" fmla="*/ 205731 h 269321"/>
                <a:gd name="connsiteX300" fmla="*/ 269794 w 316622"/>
                <a:gd name="connsiteY300" fmla="*/ 206182 h 269321"/>
                <a:gd name="connsiteX301" fmla="*/ 269755 w 316622"/>
                <a:gd name="connsiteY301" fmla="*/ 205884 h 269321"/>
                <a:gd name="connsiteX302" fmla="*/ 269258 w 316622"/>
                <a:gd name="connsiteY302" fmla="*/ 205630 h 269321"/>
                <a:gd name="connsiteX303" fmla="*/ 268829 w 316622"/>
                <a:gd name="connsiteY303" fmla="*/ 205780 h 269321"/>
                <a:gd name="connsiteX304" fmla="*/ 268498 w 316622"/>
                <a:gd name="connsiteY304" fmla="*/ 206107 h 269321"/>
                <a:gd name="connsiteX305" fmla="*/ 268446 w 316622"/>
                <a:gd name="connsiteY305" fmla="*/ 206687 h 269321"/>
                <a:gd name="connsiteX306" fmla="*/ 265877 w 316622"/>
                <a:gd name="connsiteY306" fmla="*/ 207649 h 269321"/>
                <a:gd name="connsiteX307" fmla="*/ 264106 w 316622"/>
                <a:gd name="connsiteY307" fmla="*/ 208646 h 269321"/>
                <a:gd name="connsiteX308" fmla="*/ 257103 w 316622"/>
                <a:gd name="connsiteY308" fmla="*/ 214594 h 269321"/>
                <a:gd name="connsiteX309" fmla="*/ 253827 w 316622"/>
                <a:gd name="connsiteY309" fmla="*/ 216336 h 269321"/>
                <a:gd name="connsiteX310" fmla="*/ 253182 w 316622"/>
                <a:gd name="connsiteY310" fmla="*/ 217385 h 269321"/>
                <a:gd name="connsiteX311" fmla="*/ 252514 w 316622"/>
                <a:gd name="connsiteY311" fmla="*/ 219345 h 269321"/>
                <a:gd name="connsiteX312" fmla="*/ 250590 w 316622"/>
                <a:gd name="connsiteY312" fmla="*/ 221026 h 269321"/>
                <a:gd name="connsiteX313" fmla="*/ 248906 w 316622"/>
                <a:gd name="connsiteY313" fmla="*/ 221825 h 269321"/>
                <a:gd name="connsiteX314" fmla="*/ 244734 w 316622"/>
                <a:gd name="connsiteY314" fmla="*/ 222646 h 269321"/>
                <a:gd name="connsiteX315" fmla="*/ 240545 w 316622"/>
                <a:gd name="connsiteY315" fmla="*/ 224426 h 269321"/>
                <a:gd name="connsiteX316" fmla="*/ 238658 w 316622"/>
                <a:gd name="connsiteY316" fmla="*/ 223659 h 269321"/>
                <a:gd name="connsiteX317" fmla="*/ 233769 w 316622"/>
                <a:gd name="connsiteY317" fmla="*/ 223741 h 269321"/>
                <a:gd name="connsiteX318" fmla="*/ 230720 w 316622"/>
                <a:gd name="connsiteY318" fmla="*/ 221596 h 269321"/>
                <a:gd name="connsiteX319" fmla="*/ 224859 w 316622"/>
                <a:gd name="connsiteY319" fmla="*/ 220235 h 269321"/>
                <a:gd name="connsiteX320" fmla="*/ 222950 w 316622"/>
                <a:gd name="connsiteY320" fmla="*/ 217107 h 269321"/>
                <a:gd name="connsiteX321" fmla="*/ 220281 w 316622"/>
                <a:gd name="connsiteY321" fmla="*/ 216904 h 269321"/>
                <a:gd name="connsiteX322" fmla="*/ 218532 w 316622"/>
                <a:gd name="connsiteY322" fmla="*/ 216998 h 269321"/>
                <a:gd name="connsiteX323" fmla="*/ 217487 w 316622"/>
                <a:gd name="connsiteY323" fmla="*/ 216524 h 269321"/>
                <a:gd name="connsiteX324" fmla="*/ 217215 w 316622"/>
                <a:gd name="connsiteY324" fmla="*/ 215456 h 269321"/>
                <a:gd name="connsiteX325" fmla="*/ 217191 w 316622"/>
                <a:gd name="connsiteY325" fmla="*/ 214427 h 269321"/>
                <a:gd name="connsiteX326" fmla="*/ 215339 w 316622"/>
                <a:gd name="connsiteY326" fmla="*/ 214901 h 269321"/>
                <a:gd name="connsiteX327" fmla="*/ 213922 w 316622"/>
                <a:gd name="connsiteY327" fmla="*/ 214901 h 269321"/>
                <a:gd name="connsiteX328" fmla="*/ 213077 w 316622"/>
                <a:gd name="connsiteY328" fmla="*/ 215313 h 269321"/>
                <a:gd name="connsiteX329" fmla="*/ 212410 w 316622"/>
                <a:gd name="connsiteY329" fmla="*/ 215789 h 269321"/>
                <a:gd name="connsiteX330" fmla="*/ 211622 w 316622"/>
                <a:gd name="connsiteY330" fmla="*/ 215485 h 269321"/>
                <a:gd name="connsiteX331" fmla="*/ 211164 w 316622"/>
                <a:gd name="connsiteY331" fmla="*/ 215587 h 269321"/>
                <a:gd name="connsiteX332" fmla="*/ 211205 w 316622"/>
                <a:gd name="connsiteY332" fmla="*/ 216193 h 269321"/>
                <a:gd name="connsiteX333" fmla="*/ 209504 w 316622"/>
                <a:gd name="connsiteY333" fmla="*/ 216344 h 269321"/>
                <a:gd name="connsiteX334" fmla="*/ 207660 w 316622"/>
                <a:gd name="connsiteY334" fmla="*/ 215973 h 269321"/>
                <a:gd name="connsiteX335" fmla="*/ 202818 w 316622"/>
                <a:gd name="connsiteY335" fmla="*/ 214355 h 269321"/>
                <a:gd name="connsiteX336" fmla="*/ 202075 w 316622"/>
                <a:gd name="connsiteY336" fmla="*/ 214108 h 269321"/>
                <a:gd name="connsiteX337" fmla="*/ 198715 w 316622"/>
                <a:gd name="connsiteY337" fmla="*/ 213482 h 269321"/>
                <a:gd name="connsiteX338" fmla="*/ 197357 w 316622"/>
                <a:gd name="connsiteY338" fmla="*/ 212836 h 269321"/>
                <a:gd name="connsiteX339" fmla="*/ 196258 w 316622"/>
                <a:gd name="connsiteY339" fmla="*/ 211236 h 269321"/>
                <a:gd name="connsiteX340" fmla="*/ 195418 w 316622"/>
                <a:gd name="connsiteY340" fmla="*/ 210730 h 269321"/>
                <a:gd name="connsiteX341" fmla="*/ 194921 w 316622"/>
                <a:gd name="connsiteY341" fmla="*/ 210427 h 269321"/>
                <a:gd name="connsiteX342" fmla="*/ 191786 w 316622"/>
                <a:gd name="connsiteY342" fmla="*/ 211235 h 269321"/>
                <a:gd name="connsiteX343" fmla="*/ 190698 w 316622"/>
                <a:gd name="connsiteY343" fmla="*/ 212494 h 269321"/>
                <a:gd name="connsiteX344" fmla="*/ 188998 w 316622"/>
                <a:gd name="connsiteY344" fmla="*/ 213967 h 269321"/>
                <a:gd name="connsiteX345" fmla="*/ 177370 w 316622"/>
                <a:gd name="connsiteY345" fmla="*/ 221183 h 269321"/>
                <a:gd name="connsiteX346" fmla="*/ 175247 w 316622"/>
                <a:gd name="connsiteY346" fmla="*/ 224201 h 269321"/>
                <a:gd name="connsiteX347" fmla="*/ 172790 w 316622"/>
                <a:gd name="connsiteY347" fmla="*/ 228639 h 269321"/>
                <a:gd name="connsiteX348" fmla="*/ 172598 w 316622"/>
                <a:gd name="connsiteY348" fmla="*/ 230707 h 269321"/>
                <a:gd name="connsiteX349" fmla="*/ 173656 w 316622"/>
                <a:gd name="connsiteY349" fmla="*/ 237309 h 269321"/>
                <a:gd name="connsiteX350" fmla="*/ 176020 w 316622"/>
                <a:gd name="connsiteY350" fmla="*/ 240769 h 269321"/>
                <a:gd name="connsiteX351" fmla="*/ 176320 w 316622"/>
                <a:gd name="connsiteY351" fmla="*/ 241569 h 269321"/>
                <a:gd name="connsiteX352" fmla="*/ 175010 w 316622"/>
                <a:gd name="connsiteY352" fmla="*/ 241573 h 269321"/>
                <a:gd name="connsiteX353" fmla="*/ 172809 w 316622"/>
                <a:gd name="connsiteY353" fmla="*/ 241141 h 269321"/>
                <a:gd name="connsiteX354" fmla="*/ 170982 w 316622"/>
                <a:gd name="connsiteY354" fmla="*/ 240607 h 269321"/>
                <a:gd name="connsiteX355" fmla="*/ 169244 w 316622"/>
                <a:gd name="connsiteY355" fmla="*/ 240905 h 269321"/>
                <a:gd name="connsiteX356" fmla="*/ 167569 w 316622"/>
                <a:gd name="connsiteY356" fmla="*/ 241620 h 269321"/>
                <a:gd name="connsiteX357" fmla="*/ 166104 w 316622"/>
                <a:gd name="connsiteY357" fmla="*/ 242052 h 269321"/>
                <a:gd name="connsiteX358" fmla="*/ 165053 w 316622"/>
                <a:gd name="connsiteY358" fmla="*/ 242173 h 269321"/>
                <a:gd name="connsiteX359" fmla="*/ 164349 w 316622"/>
                <a:gd name="connsiteY359" fmla="*/ 242585 h 269321"/>
                <a:gd name="connsiteX360" fmla="*/ 164012 w 316622"/>
                <a:gd name="connsiteY360" fmla="*/ 243409 h 269321"/>
                <a:gd name="connsiteX361" fmla="*/ 163943 w 316622"/>
                <a:gd name="connsiteY361" fmla="*/ 243985 h 269321"/>
                <a:gd name="connsiteX362" fmla="*/ 162092 w 316622"/>
                <a:gd name="connsiteY362" fmla="*/ 243843 h 269321"/>
                <a:gd name="connsiteX363" fmla="*/ 157812 w 316622"/>
                <a:gd name="connsiteY363" fmla="*/ 242658 h 269321"/>
                <a:gd name="connsiteX364" fmla="*/ 153964 w 316622"/>
                <a:gd name="connsiteY364" fmla="*/ 241841 h 269321"/>
                <a:gd name="connsiteX365" fmla="*/ 151708 w 316622"/>
                <a:gd name="connsiteY365" fmla="*/ 242770 h 269321"/>
                <a:gd name="connsiteX366" fmla="*/ 150256 w 316622"/>
                <a:gd name="connsiteY366" fmla="*/ 243638 h 269321"/>
                <a:gd name="connsiteX367" fmla="*/ 149235 w 316622"/>
                <a:gd name="connsiteY367" fmla="*/ 243505 h 269321"/>
                <a:gd name="connsiteX368" fmla="*/ 148460 w 316622"/>
                <a:gd name="connsiteY368" fmla="*/ 242592 h 269321"/>
                <a:gd name="connsiteX369" fmla="*/ 147940 w 316622"/>
                <a:gd name="connsiteY369" fmla="*/ 241698 h 269321"/>
                <a:gd name="connsiteX370" fmla="*/ 146432 w 316622"/>
                <a:gd name="connsiteY370" fmla="*/ 240878 h 269321"/>
                <a:gd name="connsiteX371" fmla="*/ 143034 w 316622"/>
                <a:gd name="connsiteY371" fmla="*/ 239645 h 269321"/>
                <a:gd name="connsiteX372" fmla="*/ 143208 w 316622"/>
                <a:gd name="connsiteY372" fmla="*/ 239050 h 269321"/>
                <a:gd name="connsiteX373" fmla="*/ 143789 w 316622"/>
                <a:gd name="connsiteY373" fmla="*/ 238220 h 269321"/>
                <a:gd name="connsiteX374" fmla="*/ 143772 w 316622"/>
                <a:gd name="connsiteY374" fmla="*/ 237708 h 269321"/>
                <a:gd name="connsiteX375" fmla="*/ 143118 w 316622"/>
                <a:gd name="connsiteY375" fmla="*/ 236947 h 269321"/>
                <a:gd name="connsiteX376" fmla="*/ 139985 w 316622"/>
                <a:gd name="connsiteY376" fmla="*/ 236130 h 269321"/>
                <a:gd name="connsiteX377" fmla="*/ 138508 w 316622"/>
                <a:gd name="connsiteY377" fmla="*/ 235924 h 269321"/>
                <a:gd name="connsiteX378" fmla="*/ 137568 w 316622"/>
                <a:gd name="connsiteY378" fmla="*/ 236486 h 269321"/>
                <a:gd name="connsiteX379" fmla="*/ 136892 w 316622"/>
                <a:gd name="connsiteY379" fmla="*/ 237174 h 269321"/>
                <a:gd name="connsiteX380" fmla="*/ 135147 w 316622"/>
                <a:gd name="connsiteY380" fmla="*/ 234643 h 269321"/>
                <a:gd name="connsiteX381" fmla="*/ 133906 w 316622"/>
                <a:gd name="connsiteY381" fmla="*/ 234128 h 269321"/>
                <a:gd name="connsiteX382" fmla="*/ 132027 w 316622"/>
                <a:gd name="connsiteY382" fmla="*/ 234043 h 269321"/>
                <a:gd name="connsiteX383" fmla="*/ 129879 w 316622"/>
                <a:gd name="connsiteY383" fmla="*/ 233270 h 269321"/>
                <a:gd name="connsiteX384" fmla="*/ 127643 w 316622"/>
                <a:gd name="connsiteY384" fmla="*/ 232283 h 269321"/>
                <a:gd name="connsiteX385" fmla="*/ 122213 w 316622"/>
                <a:gd name="connsiteY385" fmla="*/ 230703 h 269321"/>
                <a:gd name="connsiteX386" fmla="*/ 120718 w 316622"/>
                <a:gd name="connsiteY386" fmla="*/ 230514 h 269321"/>
                <a:gd name="connsiteX387" fmla="*/ 120120 w 316622"/>
                <a:gd name="connsiteY387" fmla="*/ 230764 h 269321"/>
                <a:gd name="connsiteX388" fmla="*/ 119721 w 316622"/>
                <a:gd name="connsiteY388" fmla="*/ 231709 h 269321"/>
                <a:gd name="connsiteX389" fmla="*/ 119505 w 316622"/>
                <a:gd name="connsiteY389" fmla="*/ 234377 h 269321"/>
                <a:gd name="connsiteX390" fmla="*/ 119276 w 316622"/>
                <a:gd name="connsiteY390" fmla="*/ 234672 h 269321"/>
                <a:gd name="connsiteX391" fmla="*/ 116756 w 316622"/>
                <a:gd name="connsiteY391" fmla="*/ 234761 h 269321"/>
                <a:gd name="connsiteX392" fmla="*/ 113651 w 316622"/>
                <a:gd name="connsiteY392" fmla="*/ 234390 h 269321"/>
                <a:gd name="connsiteX393" fmla="*/ 112228 w 316622"/>
                <a:gd name="connsiteY393" fmla="*/ 234574 h 269321"/>
                <a:gd name="connsiteX394" fmla="*/ 110958 w 316622"/>
                <a:gd name="connsiteY394" fmla="*/ 234583 h 269321"/>
                <a:gd name="connsiteX395" fmla="*/ 109762 w 316622"/>
                <a:gd name="connsiteY395" fmla="*/ 233877 h 269321"/>
                <a:gd name="connsiteX396" fmla="*/ 104399 w 316622"/>
                <a:gd name="connsiteY396" fmla="*/ 234685 h 269321"/>
                <a:gd name="connsiteX397" fmla="*/ 103507 w 316622"/>
                <a:gd name="connsiteY397" fmla="*/ 234291 h 269321"/>
                <a:gd name="connsiteX398" fmla="*/ 102212 w 316622"/>
                <a:gd name="connsiteY398" fmla="*/ 233086 h 269321"/>
                <a:gd name="connsiteX399" fmla="*/ 100769 w 316622"/>
                <a:gd name="connsiteY399" fmla="*/ 232114 h 269321"/>
                <a:gd name="connsiteX400" fmla="*/ 99647 w 316622"/>
                <a:gd name="connsiteY400" fmla="*/ 231615 h 269321"/>
                <a:gd name="connsiteX401" fmla="*/ 98691 w 316622"/>
                <a:gd name="connsiteY401" fmla="*/ 231043 h 269321"/>
                <a:gd name="connsiteX402" fmla="*/ 97822 w 316622"/>
                <a:gd name="connsiteY402" fmla="*/ 230950 h 269321"/>
                <a:gd name="connsiteX403" fmla="*/ 96499 w 316622"/>
                <a:gd name="connsiteY403" fmla="*/ 231504 h 269321"/>
                <a:gd name="connsiteX404" fmla="*/ 94670 w 316622"/>
                <a:gd name="connsiteY404" fmla="*/ 231739 h 269321"/>
                <a:gd name="connsiteX405" fmla="*/ 93152 w 316622"/>
                <a:gd name="connsiteY405" fmla="*/ 231667 h 269321"/>
                <a:gd name="connsiteX406" fmla="*/ 92342 w 316622"/>
                <a:gd name="connsiteY406" fmla="*/ 231748 h 269321"/>
                <a:gd name="connsiteX407" fmla="*/ 88942 w 316622"/>
                <a:gd name="connsiteY407" fmla="*/ 228789 h 269321"/>
                <a:gd name="connsiteX408" fmla="*/ 88445 w 316622"/>
                <a:gd name="connsiteY408" fmla="*/ 227979 h 269321"/>
                <a:gd name="connsiteX409" fmla="*/ 86752 w 316622"/>
                <a:gd name="connsiteY409" fmla="*/ 227754 h 269321"/>
                <a:gd name="connsiteX410" fmla="*/ 84660 w 316622"/>
                <a:gd name="connsiteY410" fmla="*/ 227718 h 269321"/>
                <a:gd name="connsiteX411" fmla="*/ 79317 w 316622"/>
                <a:gd name="connsiteY411" fmla="*/ 225799 h 269321"/>
                <a:gd name="connsiteX412" fmla="*/ 76885 w 316622"/>
                <a:gd name="connsiteY412" fmla="*/ 224768 h 269321"/>
                <a:gd name="connsiteX413" fmla="*/ 76529 w 316622"/>
                <a:gd name="connsiteY413" fmla="*/ 224155 h 269321"/>
                <a:gd name="connsiteX414" fmla="*/ 76562 w 316622"/>
                <a:gd name="connsiteY414" fmla="*/ 223659 h 269321"/>
                <a:gd name="connsiteX415" fmla="*/ 76147 w 316622"/>
                <a:gd name="connsiteY415" fmla="*/ 223766 h 269321"/>
                <a:gd name="connsiteX416" fmla="*/ 75397 w 316622"/>
                <a:gd name="connsiteY416" fmla="*/ 224643 h 269321"/>
                <a:gd name="connsiteX417" fmla="*/ 75004 w 316622"/>
                <a:gd name="connsiteY417" fmla="*/ 225358 h 269321"/>
                <a:gd name="connsiteX418" fmla="*/ 74484 w 316622"/>
                <a:gd name="connsiteY418" fmla="*/ 225492 h 269321"/>
                <a:gd name="connsiteX419" fmla="*/ 73716 w 316622"/>
                <a:gd name="connsiteY419" fmla="*/ 225381 h 269321"/>
                <a:gd name="connsiteX420" fmla="*/ 73007 w 316622"/>
                <a:gd name="connsiteY420" fmla="*/ 224978 h 269321"/>
                <a:gd name="connsiteX421" fmla="*/ 72573 w 316622"/>
                <a:gd name="connsiteY421" fmla="*/ 224459 h 269321"/>
                <a:gd name="connsiteX422" fmla="*/ 73038 w 316622"/>
                <a:gd name="connsiteY422" fmla="*/ 223551 h 269321"/>
                <a:gd name="connsiteX423" fmla="*/ 73852 w 316622"/>
                <a:gd name="connsiteY423" fmla="*/ 222367 h 269321"/>
                <a:gd name="connsiteX424" fmla="*/ 74190 w 316622"/>
                <a:gd name="connsiteY424" fmla="*/ 221078 h 269321"/>
                <a:gd name="connsiteX425" fmla="*/ 74116 w 316622"/>
                <a:gd name="connsiteY425" fmla="*/ 219924 h 269321"/>
                <a:gd name="connsiteX426" fmla="*/ 72766 w 316622"/>
                <a:gd name="connsiteY426" fmla="*/ 219183 h 269321"/>
                <a:gd name="connsiteX427" fmla="*/ 70781 w 316622"/>
                <a:gd name="connsiteY427" fmla="*/ 218874 h 269321"/>
                <a:gd name="connsiteX428" fmla="*/ 69329 w 316622"/>
                <a:gd name="connsiteY428" fmla="*/ 218786 h 269321"/>
                <a:gd name="connsiteX429" fmla="*/ 67434 w 316622"/>
                <a:gd name="connsiteY429" fmla="*/ 218126 h 269321"/>
                <a:gd name="connsiteX430" fmla="*/ 66541 w 316622"/>
                <a:gd name="connsiteY430" fmla="*/ 217650 h 269321"/>
                <a:gd name="connsiteX431" fmla="*/ 65668 w 316622"/>
                <a:gd name="connsiteY431" fmla="*/ 216364 h 269321"/>
                <a:gd name="connsiteX432" fmla="*/ 65639 w 316622"/>
                <a:gd name="connsiteY432" fmla="*/ 215428 h 269321"/>
                <a:gd name="connsiteX433" fmla="*/ 69234 w 316622"/>
                <a:gd name="connsiteY433" fmla="*/ 214602 h 269321"/>
                <a:gd name="connsiteX434" fmla="*/ 72476 w 316622"/>
                <a:gd name="connsiteY434" fmla="*/ 211216 h 269321"/>
                <a:gd name="connsiteX435" fmla="*/ 75546 w 316622"/>
                <a:gd name="connsiteY435" fmla="*/ 198890 h 269321"/>
                <a:gd name="connsiteX436" fmla="*/ 77768 w 316622"/>
                <a:gd name="connsiteY436" fmla="*/ 184245 h 269321"/>
                <a:gd name="connsiteX437" fmla="*/ 79420 w 316622"/>
                <a:gd name="connsiteY437" fmla="*/ 181469 h 269321"/>
                <a:gd name="connsiteX438" fmla="*/ 81495 w 316622"/>
                <a:gd name="connsiteY438" fmla="*/ 180706 h 269321"/>
                <a:gd name="connsiteX439" fmla="*/ 79817 w 316622"/>
                <a:gd name="connsiteY439" fmla="*/ 178684 h 269321"/>
                <a:gd name="connsiteX440" fmla="*/ 78766 w 316622"/>
                <a:gd name="connsiteY440" fmla="*/ 179708 h 269321"/>
                <a:gd name="connsiteX441" fmla="*/ 78325 w 316622"/>
                <a:gd name="connsiteY441" fmla="*/ 180794 h 269321"/>
                <a:gd name="connsiteX442" fmla="*/ 77775 w 316622"/>
                <a:gd name="connsiteY442" fmla="*/ 181336 h 269321"/>
                <a:gd name="connsiteX443" fmla="*/ 79016 w 316622"/>
                <a:gd name="connsiteY443" fmla="*/ 167825 h 269321"/>
                <a:gd name="connsiteX444" fmla="*/ 79901 w 316622"/>
                <a:gd name="connsiteY444" fmla="*/ 162861 h 269321"/>
                <a:gd name="connsiteX445" fmla="*/ 81406 w 316622"/>
                <a:gd name="connsiteY445" fmla="*/ 157650 h 269321"/>
                <a:gd name="connsiteX446" fmla="*/ 84485 w 316622"/>
                <a:gd name="connsiteY446" fmla="*/ 159720 h 269321"/>
                <a:gd name="connsiteX447" fmla="*/ 87037 w 316622"/>
                <a:gd name="connsiteY447" fmla="*/ 161817 h 269321"/>
                <a:gd name="connsiteX448" fmla="*/ 88357 w 316622"/>
                <a:gd name="connsiteY448" fmla="*/ 163636 h 269321"/>
                <a:gd name="connsiteX449" fmla="*/ 90027 w 316622"/>
                <a:gd name="connsiteY449" fmla="*/ 169686 h 269321"/>
                <a:gd name="connsiteX450" fmla="*/ 91290 w 316622"/>
                <a:gd name="connsiteY450" fmla="*/ 170954 h 269321"/>
                <a:gd name="connsiteX451" fmla="*/ 93181 w 316622"/>
                <a:gd name="connsiteY451" fmla="*/ 172226 h 269321"/>
                <a:gd name="connsiteX452" fmla="*/ 92434 w 316622"/>
                <a:gd name="connsiteY452" fmla="*/ 170837 h 269321"/>
                <a:gd name="connsiteX453" fmla="*/ 91133 w 316622"/>
                <a:gd name="connsiteY453" fmla="*/ 169776 h 269321"/>
                <a:gd name="connsiteX454" fmla="*/ 89099 w 316622"/>
                <a:gd name="connsiteY454" fmla="*/ 161709 h 269321"/>
                <a:gd name="connsiteX455" fmla="*/ 87823 w 316622"/>
                <a:gd name="connsiteY455" fmla="*/ 159420 h 269321"/>
                <a:gd name="connsiteX456" fmla="*/ 85836 w 316622"/>
                <a:gd name="connsiteY456" fmla="*/ 157492 h 269321"/>
                <a:gd name="connsiteX457" fmla="*/ 79438 w 316622"/>
                <a:gd name="connsiteY457" fmla="*/ 153428 h 269321"/>
                <a:gd name="connsiteX458" fmla="*/ 78863 w 316622"/>
                <a:gd name="connsiteY458" fmla="*/ 152643 h 269321"/>
                <a:gd name="connsiteX459" fmla="*/ 78554 w 316622"/>
                <a:gd name="connsiteY459" fmla="*/ 151089 h 269321"/>
                <a:gd name="connsiteX460" fmla="*/ 80668 w 316622"/>
                <a:gd name="connsiteY460" fmla="*/ 151155 h 269321"/>
                <a:gd name="connsiteX461" fmla="*/ 82495 w 316622"/>
                <a:gd name="connsiteY461" fmla="*/ 151910 h 269321"/>
                <a:gd name="connsiteX462" fmla="*/ 82279 w 316622"/>
                <a:gd name="connsiteY462" fmla="*/ 151040 h 269321"/>
                <a:gd name="connsiteX463" fmla="*/ 81737 w 316622"/>
                <a:gd name="connsiteY463" fmla="*/ 150131 h 269321"/>
                <a:gd name="connsiteX464" fmla="*/ 80889 w 316622"/>
                <a:gd name="connsiteY464" fmla="*/ 146830 h 269321"/>
                <a:gd name="connsiteX465" fmla="*/ 80181 w 316622"/>
                <a:gd name="connsiteY465" fmla="*/ 139107 h 269321"/>
                <a:gd name="connsiteX466" fmla="*/ 80277 w 316622"/>
                <a:gd name="connsiteY466" fmla="*/ 137782 h 269321"/>
                <a:gd name="connsiteX467" fmla="*/ 79962 w 316622"/>
                <a:gd name="connsiteY467" fmla="*/ 136157 h 269321"/>
                <a:gd name="connsiteX468" fmla="*/ 77916 w 316622"/>
                <a:gd name="connsiteY468" fmla="*/ 135793 h 269321"/>
                <a:gd name="connsiteX469" fmla="*/ 76280 w 316622"/>
                <a:gd name="connsiteY469" fmla="*/ 135726 h 269321"/>
                <a:gd name="connsiteX470" fmla="*/ 74518 w 316622"/>
                <a:gd name="connsiteY470" fmla="*/ 135084 h 269321"/>
                <a:gd name="connsiteX471" fmla="*/ 65805 w 316622"/>
                <a:gd name="connsiteY471" fmla="*/ 130514 h 269321"/>
                <a:gd name="connsiteX472" fmla="*/ 62822 w 316622"/>
                <a:gd name="connsiteY472" fmla="*/ 125790 h 269321"/>
                <a:gd name="connsiteX473" fmla="*/ 59772 w 316622"/>
                <a:gd name="connsiteY473" fmla="*/ 122297 h 269321"/>
                <a:gd name="connsiteX474" fmla="*/ 59040 w 316622"/>
                <a:gd name="connsiteY474" fmla="*/ 120772 h 269321"/>
                <a:gd name="connsiteX475" fmla="*/ 59088 w 316622"/>
                <a:gd name="connsiteY475" fmla="*/ 119226 h 269321"/>
                <a:gd name="connsiteX476" fmla="*/ 60667 w 316622"/>
                <a:gd name="connsiteY476" fmla="*/ 115957 h 269321"/>
                <a:gd name="connsiteX477" fmla="*/ 59273 w 316622"/>
                <a:gd name="connsiteY477" fmla="*/ 113891 h 269321"/>
                <a:gd name="connsiteX478" fmla="*/ 57911 w 316622"/>
                <a:gd name="connsiteY478" fmla="*/ 113480 h 269321"/>
                <a:gd name="connsiteX479" fmla="*/ 56727 w 316622"/>
                <a:gd name="connsiteY479" fmla="*/ 112457 h 269321"/>
                <a:gd name="connsiteX480" fmla="*/ 57799 w 316622"/>
                <a:gd name="connsiteY480" fmla="*/ 110751 h 269321"/>
                <a:gd name="connsiteX481" fmla="*/ 58690 w 316622"/>
                <a:gd name="connsiteY481" fmla="*/ 109659 h 269321"/>
                <a:gd name="connsiteX482" fmla="*/ 60475 w 316622"/>
                <a:gd name="connsiteY482" fmla="*/ 109362 h 269321"/>
                <a:gd name="connsiteX483" fmla="*/ 62816 w 316622"/>
                <a:gd name="connsiteY483" fmla="*/ 109724 h 269321"/>
                <a:gd name="connsiteX484" fmla="*/ 65036 w 316622"/>
                <a:gd name="connsiteY484" fmla="*/ 110712 h 269321"/>
                <a:gd name="connsiteX485" fmla="*/ 66778 w 316622"/>
                <a:gd name="connsiteY485" fmla="*/ 110974 h 269321"/>
                <a:gd name="connsiteX486" fmla="*/ 61629 w 316622"/>
                <a:gd name="connsiteY486" fmla="*/ 108323 h 269321"/>
                <a:gd name="connsiteX487" fmla="*/ 53279 w 316622"/>
                <a:gd name="connsiteY487" fmla="*/ 109217 h 269321"/>
                <a:gd name="connsiteX488" fmla="*/ 51479 w 316622"/>
                <a:gd name="connsiteY488" fmla="*/ 108875 h 269321"/>
                <a:gd name="connsiteX489" fmla="*/ 49959 w 316622"/>
                <a:gd name="connsiteY489" fmla="*/ 108284 h 269321"/>
                <a:gd name="connsiteX490" fmla="*/ 49365 w 316622"/>
                <a:gd name="connsiteY490" fmla="*/ 106336 h 269321"/>
                <a:gd name="connsiteX491" fmla="*/ 50552 w 316622"/>
                <a:gd name="connsiteY491" fmla="*/ 105458 h 269321"/>
                <a:gd name="connsiteX492" fmla="*/ 51628 w 316622"/>
                <a:gd name="connsiteY492" fmla="*/ 103833 h 269321"/>
                <a:gd name="connsiteX493" fmla="*/ 50411 w 316622"/>
                <a:gd name="connsiteY493" fmla="*/ 102690 h 269321"/>
                <a:gd name="connsiteX494" fmla="*/ 48834 w 316622"/>
                <a:gd name="connsiteY494" fmla="*/ 102257 h 269321"/>
                <a:gd name="connsiteX495" fmla="*/ 46360 w 316622"/>
                <a:gd name="connsiteY495" fmla="*/ 102282 h 269321"/>
                <a:gd name="connsiteX496" fmla="*/ 44052 w 316622"/>
                <a:gd name="connsiteY496" fmla="*/ 102627 h 269321"/>
                <a:gd name="connsiteX497" fmla="*/ 43466 w 316622"/>
                <a:gd name="connsiteY497" fmla="*/ 101970 h 269321"/>
                <a:gd name="connsiteX498" fmla="*/ 44874 w 316622"/>
                <a:gd name="connsiteY498" fmla="*/ 100158 h 269321"/>
                <a:gd name="connsiteX499" fmla="*/ 43678 w 316622"/>
                <a:gd name="connsiteY499" fmla="*/ 99491 h 269321"/>
                <a:gd name="connsiteX500" fmla="*/ 42082 w 316622"/>
                <a:gd name="connsiteY500" fmla="*/ 99802 h 269321"/>
                <a:gd name="connsiteX501" fmla="*/ 39767 w 316622"/>
                <a:gd name="connsiteY501" fmla="*/ 100178 h 269321"/>
                <a:gd name="connsiteX502" fmla="*/ 37553 w 316622"/>
                <a:gd name="connsiteY502" fmla="*/ 99609 h 269321"/>
                <a:gd name="connsiteX503" fmla="*/ 35460 w 316622"/>
                <a:gd name="connsiteY503" fmla="*/ 97547 h 269321"/>
                <a:gd name="connsiteX504" fmla="*/ 34073 w 316622"/>
                <a:gd name="connsiteY504" fmla="*/ 97562 h 269321"/>
                <a:gd name="connsiteX505" fmla="*/ 33120 w 316622"/>
                <a:gd name="connsiteY505" fmla="*/ 97817 h 269321"/>
                <a:gd name="connsiteX506" fmla="*/ 31706 w 316622"/>
                <a:gd name="connsiteY506" fmla="*/ 97023 h 269321"/>
                <a:gd name="connsiteX507" fmla="*/ 30218 w 316622"/>
                <a:gd name="connsiteY507" fmla="*/ 96824 h 269321"/>
                <a:gd name="connsiteX508" fmla="*/ 29156 w 316622"/>
                <a:gd name="connsiteY508" fmla="*/ 97087 h 269321"/>
                <a:gd name="connsiteX509" fmla="*/ 27744 w 316622"/>
                <a:gd name="connsiteY509" fmla="*/ 95903 h 269321"/>
                <a:gd name="connsiteX510" fmla="*/ 19051 w 316622"/>
                <a:gd name="connsiteY510" fmla="*/ 93527 h 269321"/>
                <a:gd name="connsiteX511" fmla="*/ 15297 w 316622"/>
                <a:gd name="connsiteY511" fmla="*/ 93236 h 269321"/>
                <a:gd name="connsiteX512" fmla="*/ 11854 w 316622"/>
                <a:gd name="connsiteY512" fmla="*/ 94313 h 269321"/>
                <a:gd name="connsiteX513" fmla="*/ 9959 w 316622"/>
                <a:gd name="connsiteY513" fmla="*/ 93939 h 269321"/>
                <a:gd name="connsiteX514" fmla="*/ 8566 w 316622"/>
                <a:gd name="connsiteY514" fmla="*/ 92403 h 269321"/>
                <a:gd name="connsiteX515" fmla="*/ 7397 w 316622"/>
                <a:gd name="connsiteY515" fmla="*/ 89823 h 269321"/>
                <a:gd name="connsiteX516" fmla="*/ 1851 w 316622"/>
                <a:gd name="connsiteY516" fmla="*/ 87832 h 269321"/>
                <a:gd name="connsiteX517" fmla="*/ 2948 w 316622"/>
                <a:gd name="connsiteY517" fmla="*/ 86526 h 269321"/>
                <a:gd name="connsiteX518" fmla="*/ 5530 w 316622"/>
                <a:gd name="connsiteY518" fmla="*/ 86217 h 269321"/>
                <a:gd name="connsiteX519" fmla="*/ 8506 w 316622"/>
                <a:gd name="connsiteY519" fmla="*/ 85310 h 269321"/>
                <a:gd name="connsiteX520" fmla="*/ 9576 w 316622"/>
                <a:gd name="connsiteY520" fmla="*/ 84147 h 269321"/>
                <a:gd name="connsiteX521" fmla="*/ 7250 w 316622"/>
                <a:gd name="connsiteY521" fmla="*/ 82790 h 269321"/>
                <a:gd name="connsiteX522" fmla="*/ 5535 w 316622"/>
                <a:gd name="connsiteY522" fmla="*/ 82457 h 269321"/>
                <a:gd name="connsiteX523" fmla="*/ 4824 w 316622"/>
                <a:gd name="connsiteY523" fmla="*/ 81969 h 269321"/>
                <a:gd name="connsiteX524" fmla="*/ 4099 w 316622"/>
                <a:gd name="connsiteY524" fmla="*/ 80751 h 269321"/>
                <a:gd name="connsiteX525" fmla="*/ 5127 w 316622"/>
                <a:gd name="connsiteY525" fmla="*/ 80193 h 269321"/>
                <a:gd name="connsiteX526" fmla="*/ 5851 w 316622"/>
                <a:gd name="connsiteY526" fmla="*/ 80489 h 269321"/>
                <a:gd name="connsiteX527" fmla="*/ 7942 w 316622"/>
                <a:gd name="connsiteY527" fmla="*/ 80665 h 269321"/>
                <a:gd name="connsiteX528" fmla="*/ 11523 w 316622"/>
                <a:gd name="connsiteY528" fmla="*/ 80365 h 269321"/>
                <a:gd name="connsiteX529" fmla="*/ 10188 w 316622"/>
                <a:gd name="connsiteY529" fmla="*/ 79136 h 269321"/>
                <a:gd name="connsiteX530" fmla="*/ 8803 w 316622"/>
                <a:gd name="connsiteY530" fmla="*/ 78862 h 269321"/>
                <a:gd name="connsiteX531" fmla="*/ 8167 w 316622"/>
                <a:gd name="connsiteY531" fmla="*/ 78554 h 269321"/>
                <a:gd name="connsiteX532" fmla="*/ 5256 w 316622"/>
                <a:gd name="connsiteY532" fmla="*/ 78421 h 269321"/>
                <a:gd name="connsiteX533" fmla="*/ 3931 w 316622"/>
                <a:gd name="connsiteY533" fmla="*/ 78840 h 269321"/>
                <a:gd name="connsiteX534" fmla="*/ 954 w 316622"/>
                <a:gd name="connsiteY534" fmla="*/ 78681 h 269321"/>
                <a:gd name="connsiteX535" fmla="*/ 309 w 316622"/>
                <a:gd name="connsiteY535" fmla="*/ 77352 h 269321"/>
                <a:gd name="connsiteX536" fmla="*/ 0 w 316622"/>
                <a:gd name="connsiteY536" fmla="*/ 76212 h 269321"/>
                <a:gd name="connsiteX537" fmla="*/ 923 w 316622"/>
                <a:gd name="connsiteY537" fmla="*/ 73668 h 269321"/>
                <a:gd name="connsiteX538" fmla="*/ 5115 w 316622"/>
                <a:gd name="connsiteY538" fmla="*/ 71394 h 269321"/>
                <a:gd name="connsiteX539" fmla="*/ 15558 w 316622"/>
                <a:gd name="connsiteY539" fmla="*/ 68905 h 269321"/>
                <a:gd name="connsiteX540" fmla="*/ 20052 w 316622"/>
                <a:gd name="connsiteY540" fmla="*/ 69269 h 269321"/>
                <a:gd name="connsiteX541" fmla="*/ 23167 w 316622"/>
                <a:gd name="connsiteY541" fmla="*/ 68821 h 269321"/>
                <a:gd name="connsiteX542" fmla="*/ 26900 w 316622"/>
                <a:gd name="connsiteY542" fmla="*/ 67251 h 269321"/>
                <a:gd name="connsiteX543" fmla="*/ 28547 w 316622"/>
                <a:gd name="connsiteY543" fmla="*/ 65905 h 269321"/>
                <a:gd name="connsiteX544" fmla="*/ 33855 w 316622"/>
                <a:gd name="connsiteY544" fmla="*/ 65112 h 269321"/>
                <a:gd name="connsiteX545" fmla="*/ 38901 w 316622"/>
                <a:gd name="connsiteY545" fmla="*/ 66540 h 269321"/>
                <a:gd name="connsiteX546" fmla="*/ 43553 w 316622"/>
                <a:gd name="connsiteY546" fmla="*/ 71931 h 269321"/>
                <a:gd name="connsiteX547" fmla="*/ 45776 w 316622"/>
                <a:gd name="connsiteY547" fmla="*/ 73755 h 269321"/>
                <a:gd name="connsiteX548" fmla="*/ 51219 w 316622"/>
                <a:gd name="connsiteY548" fmla="*/ 70589 h 269321"/>
                <a:gd name="connsiteX549" fmla="*/ 59328 w 316622"/>
                <a:gd name="connsiteY549" fmla="*/ 70682 h 269321"/>
                <a:gd name="connsiteX550" fmla="*/ 61003 w 316622"/>
                <a:gd name="connsiteY550" fmla="*/ 72470 h 269321"/>
                <a:gd name="connsiteX551" fmla="*/ 61679 w 316622"/>
                <a:gd name="connsiteY551" fmla="*/ 70964 h 269321"/>
                <a:gd name="connsiteX552" fmla="*/ 63170 w 316622"/>
                <a:gd name="connsiteY552" fmla="*/ 69201 h 269321"/>
                <a:gd name="connsiteX553" fmla="*/ 64359 w 316622"/>
                <a:gd name="connsiteY553" fmla="*/ 70005 h 269321"/>
                <a:gd name="connsiteX554" fmla="*/ 64961 w 316622"/>
                <a:gd name="connsiteY554" fmla="*/ 71094 h 269321"/>
                <a:gd name="connsiteX555" fmla="*/ 73520 w 316622"/>
                <a:gd name="connsiteY555" fmla="*/ 70785 h 269321"/>
                <a:gd name="connsiteX556" fmla="*/ 74872 w 316622"/>
                <a:gd name="connsiteY556" fmla="*/ 70467 h 269321"/>
                <a:gd name="connsiteX557" fmla="*/ 72573 w 316622"/>
                <a:gd name="connsiteY557" fmla="*/ 69187 h 269321"/>
                <a:gd name="connsiteX558" fmla="*/ 70693 w 316622"/>
                <a:gd name="connsiteY558" fmla="*/ 66117 h 269321"/>
                <a:gd name="connsiteX559" fmla="*/ 70303 w 316622"/>
                <a:gd name="connsiteY559" fmla="*/ 54792 h 269321"/>
                <a:gd name="connsiteX560" fmla="*/ 67932 w 316622"/>
                <a:gd name="connsiteY560" fmla="*/ 51621 h 269321"/>
                <a:gd name="connsiteX561" fmla="*/ 65210 w 316622"/>
                <a:gd name="connsiteY561" fmla="*/ 46549 h 269321"/>
                <a:gd name="connsiteX562" fmla="*/ 63958 w 316622"/>
                <a:gd name="connsiteY562" fmla="*/ 43535 h 269321"/>
                <a:gd name="connsiteX563" fmla="*/ 63840 w 316622"/>
                <a:gd name="connsiteY563" fmla="*/ 42492 h 269321"/>
                <a:gd name="connsiteX564" fmla="*/ 64259 w 316622"/>
                <a:gd name="connsiteY564" fmla="*/ 40986 h 269321"/>
                <a:gd name="connsiteX565" fmla="*/ 67605 w 316622"/>
                <a:gd name="connsiteY565" fmla="*/ 41067 h 269321"/>
                <a:gd name="connsiteX566" fmla="*/ 70190 w 316622"/>
                <a:gd name="connsiteY566" fmla="*/ 41449 h 269321"/>
                <a:gd name="connsiteX567" fmla="*/ 75110 w 316622"/>
                <a:gd name="connsiteY567" fmla="*/ 40310 h 269321"/>
                <a:gd name="connsiteX568" fmla="*/ 77478 w 316622"/>
                <a:gd name="connsiteY568" fmla="*/ 41090 h 269321"/>
                <a:gd name="connsiteX569" fmla="*/ 77338 w 316622"/>
                <a:gd name="connsiteY569" fmla="*/ 43445 h 269321"/>
                <a:gd name="connsiteX570" fmla="*/ 78061 w 316622"/>
                <a:gd name="connsiteY570" fmla="*/ 46413 h 269321"/>
                <a:gd name="connsiteX571" fmla="*/ 78886 w 316622"/>
                <a:gd name="connsiteY571" fmla="*/ 47849 h 269321"/>
                <a:gd name="connsiteX572" fmla="*/ 80134 w 316622"/>
                <a:gd name="connsiteY572" fmla="*/ 49481 h 269321"/>
                <a:gd name="connsiteX573" fmla="*/ 84100 w 316622"/>
                <a:gd name="connsiteY573" fmla="*/ 49330 h 269321"/>
                <a:gd name="connsiteX574" fmla="*/ 88382 w 316622"/>
                <a:gd name="connsiteY574" fmla="*/ 50289 h 269321"/>
                <a:gd name="connsiteX575" fmla="*/ 93791 w 316622"/>
                <a:gd name="connsiteY575" fmla="*/ 50437 h 269321"/>
                <a:gd name="connsiteX576" fmla="*/ 101694 w 316622"/>
                <a:gd name="connsiteY576" fmla="*/ 52091 h 269321"/>
                <a:gd name="connsiteX577" fmla="*/ 105062 w 316622"/>
                <a:gd name="connsiteY577" fmla="*/ 51133 h 269321"/>
                <a:gd name="connsiteX578" fmla="*/ 108319 w 316622"/>
                <a:gd name="connsiteY578" fmla="*/ 49091 h 269321"/>
                <a:gd name="connsiteX579" fmla="*/ 114527 w 316622"/>
                <a:gd name="connsiteY579" fmla="*/ 47747 h 269321"/>
                <a:gd name="connsiteX580" fmla="*/ 115022 w 316622"/>
                <a:gd name="connsiteY580" fmla="*/ 47035 h 269321"/>
                <a:gd name="connsiteX581" fmla="*/ 111448 w 316622"/>
                <a:gd name="connsiteY581" fmla="*/ 47319 h 269321"/>
                <a:gd name="connsiteX582" fmla="*/ 108170 w 316622"/>
                <a:gd name="connsiteY582" fmla="*/ 46023 h 269321"/>
                <a:gd name="connsiteX583" fmla="*/ 107728 w 316622"/>
                <a:gd name="connsiteY583" fmla="*/ 44615 h 269321"/>
                <a:gd name="connsiteX584" fmla="*/ 108107 w 316622"/>
                <a:gd name="connsiteY584" fmla="*/ 43349 h 269321"/>
                <a:gd name="connsiteX585" fmla="*/ 109438 w 316622"/>
                <a:gd name="connsiteY585" fmla="*/ 40433 h 269321"/>
                <a:gd name="connsiteX586" fmla="*/ 118935 w 316622"/>
                <a:gd name="connsiteY586" fmla="*/ 35828 h 269321"/>
                <a:gd name="connsiteX587" fmla="*/ 125743 w 316622"/>
                <a:gd name="connsiteY587" fmla="*/ 34466 h 269321"/>
                <a:gd name="connsiteX588" fmla="*/ 132850 w 316622"/>
                <a:gd name="connsiteY588" fmla="*/ 31926 h 269321"/>
                <a:gd name="connsiteX589" fmla="*/ 136426 w 316622"/>
                <a:gd name="connsiteY589" fmla="*/ 29319 h 269321"/>
                <a:gd name="connsiteX590" fmla="*/ 138788 w 316622"/>
                <a:gd name="connsiteY590" fmla="*/ 25948 h 269321"/>
                <a:gd name="connsiteX591" fmla="*/ 139548 w 316622"/>
                <a:gd name="connsiteY591" fmla="*/ 25207 h 269321"/>
                <a:gd name="connsiteX592" fmla="*/ 140529 w 316622"/>
                <a:gd name="connsiteY592" fmla="*/ 24585 h 269321"/>
                <a:gd name="connsiteX593" fmla="*/ 139617 w 316622"/>
                <a:gd name="connsiteY593" fmla="*/ 23376 h 269321"/>
                <a:gd name="connsiteX594" fmla="*/ 140235 w 316622"/>
                <a:gd name="connsiteY594" fmla="*/ 10443 h 269321"/>
                <a:gd name="connsiteX595" fmla="*/ 140900 w 316622"/>
                <a:gd name="connsiteY595" fmla="*/ 8106 h 269321"/>
                <a:gd name="connsiteX596" fmla="*/ 142286 w 316622"/>
                <a:gd name="connsiteY596" fmla="*/ 6195 h 269321"/>
                <a:gd name="connsiteX597" fmla="*/ 144396 w 316622"/>
                <a:gd name="connsiteY597" fmla="*/ 4716 h 269321"/>
                <a:gd name="connsiteX598" fmla="*/ 147598 w 316622"/>
                <a:gd name="connsiteY598" fmla="*/ 3112 h 269321"/>
                <a:gd name="connsiteX599" fmla="*/ 159389 w 316622"/>
                <a:gd name="connsiteY599" fmla="*/ 895 h 26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Lst>
              <a:rect l="l" t="t" r="r" b="b"/>
              <a:pathLst>
                <a:path w="316622" h="269321">
                  <a:moveTo>
                    <a:pt x="313500" y="225790"/>
                  </a:moveTo>
                  <a:lnTo>
                    <a:pt x="314562" y="226875"/>
                  </a:lnTo>
                  <a:lnTo>
                    <a:pt x="314508" y="227834"/>
                  </a:lnTo>
                  <a:lnTo>
                    <a:pt x="314901" y="230102"/>
                  </a:lnTo>
                  <a:lnTo>
                    <a:pt x="314940" y="231576"/>
                  </a:lnTo>
                  <a:lnTo>
                    <a:pt x="314361" y="235501"/>
                  </a:lnTo>
                  <a:lnTo>
                    <a:pt x="314782" y="236649"/>
                  </a:lnTo>
                  <a:lnTo>
                    <a:pt x="315581" y="237450"/>
                  </a:lnTo>
                  <a:lnTo>
                    <a:pt x="315953" y="238329"/>
                  </a:lnTo>
                  <a:lnTo>
                    <a:pt x="316622" y="248763"/>
                  </a:lnTo>
                  <a:lnTo>
                    <a:pt x="316495" y="249592"/>
                  </a:lnTo>
                  <a:lnTo>
                    <a:pt x="313791" y="253771"/>
                  </a:lnTo>
                  <a:lnTo>
                    <a:pt x="313182" y="254996"/>
                  </a:lnTo>
                  <a:lnTo>
                    <a:pt x="313048" y="260165"/>
                  </a:lnTo>
                  <a:lnTo>
                    <a:pt x="312593" y="261552"/>
                  </a:lnTo>
                  <a:lnTo>
                    <a:pt x="311634" y="262920"/>
                  </a:lnTo>
                  <a:lnTo>
                    <a:pt x="309922" y="267337"/>
                  </a:lnTo>
                  <a:lnTo>
                    <a:pt x="308434" y="269321"/>
                  </a:lnTo>
                  <a:lnTo>
                    <a:pt x="304385" y="266901"/>
                  </a:lnTo>
                  <a:lnTo>
                    <a:pt x="301997" y="265854"/>
                  </a:lnTo>
                  <a:lnTo>
                    <a:pt x="300826" y="264725"/>
                  </a:lnTo>
                  <a:lnTo>
                    <a:pt x="300062" y="263945"/>
                  </a:lnTo>
                  <a:lnTo>
                    <a:pt x="300554" y="262905"/>
                  </a:lnTo>
                  <a:lnTo>
                    <a:pt x="301643" y="261824"/>
                  </a:lnTo>
                  <a:lnTo>
                    <a:pt x="301815" y="260973"/>
                  </a:lnTo>
                  <a:lnTo>
                    <a:pt x="299254" y="260009"/>
                  </a:lnTo>
                  <a:lnTo>
                    <a:pt x="298082" y="259365"/>
                  </a:lnTo>
                  <a:lnTo>
                    <a:pt x="298097" y="258237"/>
                  </a:lnTo>
                  <a:lnTo>
                    <a:pt x="298982" y="256476"/>
                  </a:lnTo>
                  <a:lnTo>
                    <a:pt x="298578" y="255025"/>
                  </a:lnTo>
                  <a:lnTo>
                    <a:pt x="297101" y="255099"/>
                  </a:lnTo>
                  <a:lnTo>
                    <a:pt x="295957" y="254877"/>
                  </a:lnTo>
                  <a:lnTo>
                    <a:pt x="295808" y="254123"/>
                  </a:lnTo>
                  <a:lnTo>
                    <a:pt x="296654" y="253156"/>
                  </a:lnTo>
                  <a:lnTo>
                    <a:pt x="297740" y="251893"/>
                  </a:lnTo>
                  <a:lnTo>
                    <a:pt x="297706" y="250499"/>
                  </a:lnTo>
                  <a:lnTo>
                    <a:pt x="296393" y="249898"/>
                  </a:lnTo>
                  <a:lnTo>
                    <a:pt x="295203" y="248765"/>
                  </a:lnTo>
                  <a:lnTo>
                    <a:pt x="294726" y="247224"/>
                  </a:lnTo>
                  <a:lnTo>
                    <a:pt x="295648" y="246169"/>
                  </a:lnTo>
                  <a:lnTo>
                    <a:pt x="297142" y="245488"/>
                  </a:lnTo>
                  <a:lnTo>
                    <a:pt x="296045" y="243907"/>
                  </a:lnTo>
                  <a:lnTo>
                    <a:pt x="295305" y="243872"/>
                  </a:lnTo>
                  <a:lnTo>
                    <a:pt x="294713" y="243526"/>
                  </a:lnTo>
                  <a:lnTo>
                    <a:pt x="295197" y="242791"/>
                  </a:lnTo>
                  <a:lnTo>
                    <a:pt x="296358" y="241692"/>
                  </a:lnTo>
                  <a:lnTo>
                    <a:pt x="297974" y="238406"/>
                  </a:lnTo>
                  <a:lnTo>
                    <a:pt x="300224" y="236854"/>
                  </a:lnTo>
                  <a:lnTo>
                    <a:pt x="304206" y="235855"/>
                  </a:lnTo>
                  <a:lnTo>
                    <a:pt x="305283" y="235418"/>
                  </a:lnTo>
                  <a:lnTo>
                    <a:pt x="306272" y="234261"/>
                  </a:lnTo>
                  <a:lnTo>
                    <a:pt x="307367" y="233515"/>
                  </a:lnTo>
                  <a:lnTo>
                    <a:pt x="308697" y="233614"/>
                  </a:lnTo>
                  <a:lnTo>
                    <a:pt x="309924" y="234061"/>
                  </a:lnTo>
                  <a:lnTo>
                    <a:pt x="310680" y="234537"/>
                  </a:lnTo>
                  <a:lnTo>
                    <a:pt x="311247" y="234042"/>
                  </a:lnTo>
                  <a:lnTo>
                    <a:pt x="311800" y="232606"/>
                  </a:lnTo>
                  <a:lnTo>
                    <a:pt x="311461" y="231344"/>
                  </a:lnTo>
                  <a:lnTo>
                    <a:pt x="311636" y="227872"/>
                  </a:lnTo>
                  <a:lnTo>
                    <a:pt x="312349" y="225900"/>
                  </a:lnTo>
                  <a:close/>
                  <a:moveTo>
                    <a:pt x="74603" y="143377"/>
                  </a:moveTo>
                  <a:lnTo>
                    <a:pt x="76893" y="144695"/>
                  </a:lnTo>
                  <a:lnTo>
                    <a:pt x="79254" y="147418"/>
                  </a:lnTo>
                  <a:lnTo>
                    <a:pt x="78474" y="149829"/>
                  </a:lnTo>
                  <a:lnTo>
                    <a:pt x="76999" y="147609"/>
                  </a:lnTo>
                  <a:lnTo>
                    <a:pt x="75044" y="145662"/>
                  </a:lnTo>
                  <a:lnTo>
                    <a:pt x="74598" y="143859"/>
                  </a:lnTo>
                  <a:close/>
                  <a:moveTo>
                    <a:pt x="161140" y="0"/>
                  </a:moveTo>
                  <a:lnTo>
                    <a:pt x="161386" y="1392"/>
                  </a:lnTo>
                  <a:lnTo>
                    <a:pt x="162243" y="3172"/>
                  </a:lnTo>
                  <a:lnTo>
                    <a:pt x="162833" y="4145"/>
                  </a:lnTo>
                  <a:lnTo>
                    <a:pt x="162343" y="5415"/>
                  </a:lnTo>
                  <a:lnTo>
                    <a:pt x="162729" y="6460"/>
                  </a:lnTo>
                  <a:lnTo>
                    <a:pt x="164329" y="8341"/>
                  </a:lnTo>
                  <a:lnTo>
                    <a:pt x="166324" y="10112"/>
                  </a:lnTo>
                  <a:lnTo>
                    <a:pt x="168102" y="11243"/>
                  </a:lnTo>
                  <a:lnTo>
                    <a:pt x="168603" y="11120"/>
                  </a:lnTo>
                  <a:lnTo>
                    <a:pt x="169920" y="10798"/>
                  </a:lnTo>
                  <a:lnTo>
                    <a:pt x="172150" y="9638"/>
                  </a:lnTo>
                  <a:lnTo>
                    <a:pt x="174008" y="9273"/>
                  </a:lnTo>
                  <a:lnTo>
                    <a:pt x="175070" y="10162"/>
                  </a:lnTo>
                  <a:lnTo>
                    <a:pt x="175670" y="10663"/>
                  </a:lnTo>
                  <a:lnTo>
                    <a:pt x="176841" y="12664"/>
                  </a:lnTo>
                  <a:lnTo>
                    <a:pt x="177169" y="14752"/>
                  </a:lnTo>
                  <a:lnTo>
                    <a:pt x="177689" y="16484"/>
                  </a:lnTo>
                  <a:lnTo>
                    <a:pt x="178637" y="17186"/>
                  </a:lnTo>
                  <a:lnTo>
                    <a:pt x="182192" y="17416"/>
                  </a:lnTo>
                  <a:lnTo>
                    <a:pt x="184811" y="18058"/>
                  </a:lnTo>
                  <a:lnTo>
                    <a:pt x="185504" y="18639"/>
                  </a:lnTo>
                  <a:lnTo>
                    <a:pt x="186400" y="22482"/>
                  </a:lnTo>
                  <a:lnTo>
                    <a:pt x="186888" y="23025"/>
                  </a:lnTo>
                  <a:lnTo>
                    <a:pt x="187541" y="22572"/>
                  </a:lnTo>
                  <a:lnTo>
                    <a:pt x="188186" y="21940"/>
                  </a:lnTo>
                  <a:lnTo>
                    <a:pt x="189082" y="21839"/>
                  </a:lnTo>
                  <a:lnTo>
                    <a:pt x="190620" y="22083"/>
                  </a:lnTo>
                  <a:lnTo>
                    <a:pt x="192645" y="22159"/>
                  </a:lnTo>
                  <a:lnTo>
                    <a:pt x="194734" y="22582"/>
                  </a:lnTo>
                  <a:lnTo>
                    <a:pt x="197618" y="24750"/>
                  </a:lnTo>
                  <a:lnTo>
                    <a:pt x="197508" y="25465"/>
                  </a:lnTo>
                  <a:lnTo>
                    <a:pt x="196945" y="26720"/>
                  </a:lnTo>
                  <a:lnTo>
                    <a:pt x="196748" y="27721"/>
                  </a:lnTo>
                  <a:lnTo>
                    <a:pt x="197245" y="28123"/>
                  </a:lnTo>
                  <a:lnTo>
                    <a:pt x="198007" y="29156"/>
                  </a:lnTo>
                  <a:lnTo>
                    <a:pt x="197824" y="30350"/>
                  </a:lnTo>
                  <a:lnTo>
                    <a:pt x="197081" y="31186"/>
                  </a:lnTo>
                  <a:lnTo>
                    <a:pt x="196783" y="31875"/>
                  </a:lnTo>
                  <a:lnTo>
                    <a:pt x="196787" y="32323"/>
                  </a:lnTo>
                  <a:lnTo>
                    <a:pt x="197059" y="32695"/>
                  </a:lnTo>
                  <a:lnTo>
                    <a:pt x="197651" y="33022"/>
                  </a:lnTo>
                  <a:lnTo>
                    <a:pt x="201911" y="33463"/>
                  </a:lnTo>
                  <a:lnTo>
                    <a:pt x="205809" y="33022"/>
                  </a:lnTo>
                  <a:lnTo>
                    <a:pt x="208266" y="31805"/>
                  </a:lnTo>
                  <a:lnTo>
                    <a:pt x="208685" y="30522"/>
                  </a:lnTo>
                  <a:lnTo>
                    <a:pt x="209383" y="29072"/>
                  </a:lnTo>
                  <a:lnTo>
                    <a:pt x="210847" y="27858"/>
                  </a:lnTo>
                  <a:lnTo>
                    <a:pt x="211860" y="27450"/>
                  </a:lnTo>
                  <a:lnTo>
                    <a:pt x="212786" y="27950"/>
                  </a:lnTo>
                  <a:lnTo>
                    <a:pt x="211227" y="33042"/>
                  </a:lnTo>
                  <a:lnTo>
                    <a:pt x="212365" y="34342"/>
                  </a:lnTo>
                  <a:lnTo>
                    <a:pt x="212533" y="36284"/>
                  </a:lnTo>
                  <a:lnTo>
                    <a:pt x="212941" y="37983"/>
                  </a:lnTo>
                  <a:lnTo>
                    <a:pt x="214334" y="37951"/>
                  </a:lnTo>
                  <a:lnTo>
                    <a:pt x="216023" y="38265"/>
                  </a:lnTo>
                  <a:lnTo>
                    <a:pt x="217219" y="38893"/>
                  </a:lnTo>
                  <a:lnTo>
                    <a:pt x="218614" y="39902"/>
                  </a:lnTo>
                  <a:lnTo>
                    <a:pt x="220625" y="40829"/>
                  </a:lnTo>
                  <a:lnTo>
                    <a:pt x="222035" y="41155"/>
                  </a:lnTo>
                  <a:lnTo>
                    <a:pt x="222546" y="41929"/>
                  </a:lnTo>
                  <a:lnTo>
                    <a:pt x="223686" y="42825"/>
                  </a:lnTo>
                  <a:lnTo>
                    <a:pt x="225481" y="44702"/>
                  </a:lnTo>
                  <a:lnTo>
                    <a:pt x="227087" y="45954"/>
                  </a:lnTo>
                  <a:lnTo>
                    <a:pt x="227863" y="45949"/>
                  </a:lnTo>
                  <a:lnTo>
                    <a:pt x="229359" y="45456"/>
                  </a:lnTo>
                  <a:lnTo>
                    <a:pt x="231579" y="45140"/>
                  </a:lnTo>
                  <a:lnTo>
                    <a:pt x="233332" y="45167"/>
                  </a:lnTo>
                  <a:lnTo>
                    <a:pt x="234078" y="46120"/>
                  </a:lnTo>
                  <a:lnTo>
                    <a:pt x="235801" y="46560"/>
                  </a:lnTo>
                  <a:lnTo>
                    <a:pt x="236410" y="46910"/>
                  </a:lnTo>
                  <a:lnTo>
                    <a:pt x="237086" y="47567"/>
                  </a:lnTo>
                  <a:lnTo>
                    <a:pt x="238234" y="47831"/>
                  </a:lnTo>
                  <a:lnTo>
                    <a:pt x="239621" y="47567"/>
                  </a:lnTo>
                  <a:lnTo>
                    <a:pt x="240633" y="46690"/>
                  </a:lnTo>
                  <a:lnTo>
                    <a:pt x="241985" y="46297"/>
                  </a:lnTo>
                  <a:lnTo>
                    <a:pt x="243337" y="46428"/>
                  </a:lnTo>
                  <a:lnTo>
                    <a:pt x="244114" y="46910"/>
                  </a:lnTo>
                  <a:lnTo>
                    <a:pt x="245596" y="47622"/>
                  </a:lnTo>
                  <a:lnTo>
                    <a:pt x="246434" y="47467"/>
                  </a:lnTo>
                  <a:lnTo>
                    <a:pt x="248111" y="47905"/>
                  </a:lnTo>
                  <a:lnTo>
                    <a:pt x="249796" y="49287"/>
                  </a:lnTo>
                  <a:lnTo>
                    <a:pt x="250504" y="50676"/>
                  </a:lnTo>
                  <a:lnTo>
                    <a:pt x="250689" y="51435"/>
                  </a:lnTo>
                  <a:lnTo>
                    <a:pt x="251417" y="52260"/>
                  </a:lnTo>
                  <a:lnTo>
                    <a:pt x="254244" y="55987"/>
                  </a:lnTo>
                  <a:lnTo>
                    <a:pt x="255147" y="56171"/>
                  </a:lnTo>
                  <a:lnTo>
                    <a:pt x="256129" y="55606"/>
                  </a:lnTo>
                  <a:lnTo>
                    <a:pt x="256766" y="54805"/>
                  </a:lnTo>
                  <a:lnTo>
                    <a:pt x="257688" y="54645"/>
                  </a:lnTo>
                  <a:lnTo>
                    <a:pt x="259172" y="55014"/>
                  </a:lnTo>
                  <a:lnTo>
                    <a:pt x="260126" y="55436"/>
                  </a:lnTo>
                  <a:lnTo>
                    <a:pt x="260584" y="57049"/>
                  </a:lnTo>
                  <a:lnTo>
                    <a:pt x="260906" y="57356"/>
                  </a:lnTo>
                  <a:lnTo>
                    <a:pt x="261547" y="57009"/>
                  </a:lnTo>
                  <a:lnTo>
                    <a:pt x="262690" y="56932"/>
                  </a:lnTo>
                  <a:lnTo>
                    <a:pt x="264514" y="57330"/>
                  </a:lnTo>
                  <a:lnTo>
                    <a:pt x="267023" y="56875"/>
                  </a:lnTo>
                  <a:lnTo>
                    <a:pt x="269031" y="56202"/>
                  </a:lnTo>
                  <a:lnTo>
                    <a:pt x="270057" y="56227"/>
                  </a:lnTo>
                  <a:lnTo>
                    <a:pt x="271713" y="58108"/>
                  </a:lnTo>
                  <a:lnTo>
                    <a:pt x="273603" y="58811"/>
                  </a:lnTo>
                  <a:lnTo>
                    <a:pt x="277766" y="59378"/>
                  </a:lnTo>
                  <a:lnTo>
                    <a:pt x="282234" y="60262"/>
                  </a:lnTo>
                  <a:lnTo>
                    <a:pt x="283989" y="60976"/>
                  </a:lnTo>
                  <a:lnTo>
                    <a:pt x="285188" y="61327"/>
                  </a:lnTo>
                  <a:lnTo>
                    <a:pt x="285309" y="63812"/>
                  </a:lnTo>
                  <a:lnTo>
                    <a:pt x="284948" y="64187"/>
                  </a:lnTo>
                  <a:lnTo>
                    <a:pt x="280498" y="69161"/>
                  </a:lnTo>
                  <a:lnTo>
                    <a:pt x="278623" y="70938"/>
                  </a:lnTo>
                  <a:lnTo>
                    <a:pt x="277669" y="73471"/>
                  </a:lnTo>
                  <a:lnTo>
                    <a:pt x="277013" y="77352"/>
                  </a:lnTo>
                  <a:lnTo>
                    <a:pt x="275698" y="81034"/>
                  </a:lnTo>
                  <a:lnTo>
                    <a:pt x="273728" y="84519"/>
                  </a:lnTo>
                  <a:lnTo>
                    <a:pt x="273011" y="87132"/>
                  </a:lnTo>
                  <a:lnTo>
                    <a:pt x="273549" y="88874"/>
                  </a:lnTo>
                  <a:lnTo>
                    <a:pt x="273212" y="91607"/>
                  </a:lnTo>
                  <a:lnTo>
                    <a:pt x="272003" y="95326"/>
                  </a:lnTo>
                  <a:lnTo>
                    <a:pt x="271800" y="98132"/>
                  </a:lnTo>
                  <a:lnTo>
                    <a:pt x="272597" y="100025"/>
                  </a:lnTo>
                  <a:lnTo>
                    <a:pt x="273707" y="100413"/>
                  </a:lnTo>
                  <a:lnTo>
                    <a:pt x="271037" y="101687"/>
                  </a:lnTo>
                  <a:lnTo>
                    <a:pt x="270429" y="102801"/>
                  </a:lnTo>
                  <a:lnTo>
                    <a:pt x="269381" y="104274"/>
                  </a:lnTo>
                  <a:lnTo>
                    <a:pt x="267682" y="104893"/>
                  </a:lnTo>
                  <a:lnTo>
                    <a:pt x="265970" y="105098"/>
                  </a:lnTo>
                  <a:lnTo>
                    <a:pt x="264585" y="104903"/>
                  </a:lnTo>
                  <a:lnTo>
                    <a:pt x="263797" y="104315"/>
                  </a:lnTo>
                  <a:lnTo>
                    <a:pt x="263836" y="103767"/>
                  </a:lnTo>
                  <a:lnTo>
                    <a:pt x="263102" y="103301"/>
                  </a:lnTo>
                  <a:lnTo>
                    <a:pt x="261275" y="103315"/>
                  </a:lnTo>
                  <a:lnTo>
                    <a:pt x="259394" y="104328"/>
                  </a:lnTo>
                  <a:lnTo>
                    <a:pt x="257891" y="105982"/>
                  </a:lnTo>
                  <a:lnTo>
                    <a:pt x="258358" y="106907"/>
                  </a:lnTo>
                  <a:lnTo>
                    <a:pt x="259742" y="107151"/>
                  </a:lnTo>
                  <a:lnTo>
                    <a:pt x="260107" y="107517"/>
                  </a:lnTo>
                  <a:lnTo>
                    <a:pt x="260107" y="107992"/>
                  </a:lnTo>
                  <a:lnTo>
                    <a:pt x="259619" y="108564"/>
                  </a:lnTo>
                  <a:lnTo>
                    <a:pt x="259034" y="109541"/>
                  </a:lnTo>
                  <a:lnTo>
                    <a:pt x="256129" y="112450"/>
                  </a:lnTo>
                  <a:lnTo>
                    <a:pt x="253197" y="115382"/>
                  </a:lnTo>
                  <a:lnTo>
                    <a:pt x="252728" y="116268"/>
                  </a:lnTo>
                  <a:lnTo>
                    <a:pt x="251798" y="116887"/>
                  </a:lnTo>
                  <a:lnTo>
                    <a:pt x="248070" y="118450"/>
                  </a:lnTo>
                  <a:lnTo>
                    <a:pt x="247680" y="119076"/>
                  </a:lnTo>
                  <a:lnTo>
                    <a:pt x="247468" y="121685"/>
                  </a:lnTo>
                  <a:lnTo>
                    <a:pt x="247051" y="123826"/>
                  </a:lnTo>
                  <a:lnTo>
                    <a:pt x="244287" y="125839"/>
                  </a:lnTo>
                  <a:lnTo>
                    <a:pt x="241536" y="127842"/>
                  </a:lnTo>
                  <a:lnTo>
                    <a:pt x="240849" y="129065"/>
                  </a:lnTo>
                  <a:lnTo>
                    <a:pt x="240348" y="130480"/>
                  </a:lnTo>
                  <a:lnTo>
                    <a:pt x="239485" y="132076"/>
                  </a:lnTo>
                  <a:lnTo>
                    <a:pt x="239314" y="132919"/>
                  </a:lnTo>
                  <a:lnTo>
                    <a:pt x="240707" y="134293"/>
                  </a:lnTo>
                  <a:lnTo>
                    <a:pt x="240545" y="135429"/>
                  </a:lnTo>
                  <a:lnTo>
                    <a:pt x="240102" y="137043"/>
                  </a:lnTo>
                  <a:lnTo>
                    <a:pt x="238780" y="138186"/>
                  </a:lnTo>
                  <a:lnTo>
                    <a:pt x="237319" y="138834"/>
                  </a:lnTo>
                  <a:lnTo>
                    <a:pt x="237351" y="140590"/>
                  </a:lnTo>
                  <a:lnTo>
                    <a:pt x="238129" y="140836"/>
                  </a:lnTo>
                  <a:lnTo>
                    <a:pt x="239897" y="140706"/>
                  </a:lnTo>
                  <a:lnTo>
                    <a:pt x="242391" y="139432"/>
                  </a:lnTo>
                  <a:lnTo>
                    <a:pt x="244017" y="137794"/>
                  </a:lnTo>
                  <a:lnTo>
                    <a:pt x="243059" y="136238"/>
                  </a:lnTo>
                  <a:lnTo>
                    <a:pt x="242940" y="135933"/>
                  </a:lnTo>
                  <a:lnTo>
                    <a:pt x="243171" y="135568"/>
                  </a:lnTo>
                  <a:lnTo>
                    <a:pt x="245099" y="133875"/>
                  </a:lnTo>
                  <a:lnTo>
                    <a:pt x="247466" y="132854"/>
                  </a:lnTo>
                  <a:lnTo>
                    <a:pt x="250767" y="132664"/>
                  </a:lnTo>
                  <a:lnTo>
                    <a:pt x="254745" y="133263"/>
                  </a:lnTo>
                  <a:lnTo>
                    <a:pt x="255142" y="133516"/>
                  </a:lnTo>
                  <a:lnTo>
                    <a:pt x="254950" y="134554"/>
                  </a:lnTo>
                  <a:lnTo>
                    <a:pt x="255321" y="136085"/>
                  </a:lnTo>
                  <a:lnTo>
                    <a:pt x="256043" y="137159"/>
                  </a:lnTo>
                  <a:lnTo>
                    <a:pt x="255054" y="140205"/>
                  </a:lnTo>
                  <a:lnTo>
                    <a:pt x="255797" y="141159"/>
                  </a:lnTo>
                  <a:lnTo>
                    <a:pt x="256954" y="142299"/>
                  </a:lnTo>
                  <a:lnTo>
                    <a:pt x="257822" y="143340"/>
                  </a:lnTo>
                  <a:lnTo>
                    <a:pt x="259070" y="144296"/>
                  </a:lnTo>
                  <a:lnTo>
                    <a:pt x="260180" y="145906"/>
                  </a:lnTo>
                  <a:lnTo>
                    <a:pt x="260560" y="146818"/>
                  </a:lnTo>
                  <a:lnTo>
                    <a:pt x="258785" y="148402"/>
                  </a:lnTo>
                  <a:lnTo>
                    <a:pt x="255771" y="149886"/>
                  </a:lnTo>
                  <a:lnTo>
                    <a:pt x="255432" y="150836"/>
                  </a:lnTo>
                  <a:lnTo>
                    <a:pt x="255471" y="151916"/>
                  </a:lnTo>
                  <a:lnTo>
                    <a:pt x="255810" y="152765"/>
                  </a:lnTo>
                  <a:lnTo>
                    <a:pt x="257472" y="153857"/>
                  </a:lnTo>
                  <a:lnTo>
                    <a:pt x="259263" y="156327"/>
                  </a:lnTo>
                  <a:lnTo>
                    <a:pt x="260396" y="158528"/>
                  </a:lnTo>
                  <a:lnTo>
                    <a:pt x="262881" y="160637"/>
                  </a:lnTo>
                  <a:lnTo>
                    <a:pt x="263486" y="161261"/>
                  </a:lnTo>
                  <a:lnTo>
                    <a:pt x="263331" y="161788"/>
                  </a:lnTo>
                  <a:lnTo>
                    <a:pt x="262676" y="162686"/>
                  </a:lnTo>
                  <a:lnTo>
                    <a:pt x="261826" y="165676"/>
                  </a:lnTo>
                  <a:lnTo>
                    <a:pt x="260811" y="166151"/>
                  </a:lnTo>
                  <a:lnTo>
                    <a:pt x="259679" y="166344"/>
                  </a:lnTo>
                  <a:lnTo>
                    <a:pt x="256607" y="168532"/>
                  </a:lnTo>
                  <a:lnTo>
                    <a:pt x="255237" y="168267"/>
                  </a:lnTo>
                  <a:lnTo>
                    <a:pt x="253290" y="168295"/>
                  </a:lnTo>
                  <a:lnTo>
                    <a:pt x="251862" y="169016"/>
                  </a:lnTo>
                  <a:lnTo>
                    <a:pt x="252018" y="170378"/>
                  </a:lnTo>
                  <a:lnTo>
                    <a:pt x="253270" y="171624"/>
                  </a:lnTo>
                  <a:lnTo>
                    <a:pt x="254006" y="172980"/>
                  </a:lnTo>
                  <a:lnTo>
                    <a:pt x="254304" y="174390"/>
                  </a:lnTo>
                  <a:lnTo>
                    <a:pt x="255695" y="175434"/>
                  </a:lnTo>
                  <a:lnTo>
                    <a:pt x="257647" y="176058"/>
                  </a:lnTo>
                  <a:lnTo>
                    <a:pt x="258764" y="176100"/>
                  </a:lnTo>
                  <a:lnTo>
                    <a:pt x="259494" y="176475"/>
                  </a:lnTo>
                  <a:lnTo>
                    <a:pt x="259932" y="176958"/>
                  </a:lnTo>
                  <a:lnTo>
                    <a:pt x="260772" y="179974"/>
                  </a:lnTo>
                  <a:lnTo>
                    <a:pt x="260269" y="180730"/>
                  </a:lnTo>
                  <a:lnTo>
                    <a:pt x="259217" y="181052"/>
                  </a:lnTo>
                  <a:lnTo>
                    <a:pt x="258589" y="182291"/>
                  </a:lnTo>
                  <a:lnTo>
                    <a:pt x="257334" y="184118"/>
                  </a:lnTo>
                  <a:lnTo>
                    <a:pt x="256622" y="185583"/>
                  </a:lnTo>
                  <a:lnTo>
                    <a:pt x="257410" y="186872"/>
                  </a:lnTo>
                  <a:lnTo>
                    <a:pt x="257746" y="187826"/>
                  </a:lnTo>
                  <a:lnTo>
                    <a:pt x="257325" y="188808"/>
                  </a:lnTo>
                  <a:lnTo>
                    <a:pt x="257887" y="190337"/>
                  </a:lnTo>
                  <a:lnTo>
                    <a:pt x="259370" y="191849"/>
                  </a:lnTo>
                  <a:lnTo>
                    <a:pt x="263398" y="193974"/>
                  </a:lnTo>
                  <a:lnTo>
                    <a:pt x="267138" y="195701"/>
                  </a:lnTo>
                  <a:lnTo>
                    <a:pt x="268295" y="195988"/>
                  </a:lnTo>
                  <a:lnTo>
                    <a:pt x="273348" y="194877"/>
                  </a:lnTo>
                  <a:lnTo>
                    <a:pt x="274184" y="194973"/>
                  </a:lnTo>
                  <a:lnTo>
                    <a:pt x="274799" y="196296"/>
                  </a:lnTo>
                  <a:lnTo>
                    <a:pt x="275067" y="197186"/>
                  </a:lnTo>
                  <a:lnTo>
                    <a:pt x="274499" y="198527"/>
                  </a:lnTo>
                  <a:lnTo>
                    <a:pt x="273132" y="200372"/>
                  </a:lnTo>
                  <a:lnTo>
                    <a:pt x="271651" y="201842"/>
                  </a:lnTo>
                  <a:lnTo>
                    <a:pt x="270753" y="203091"/>
                  </a:lnTo>
                  <a:lnTo>
                    <a:pt x="270940" y="204224"/>
                  </a:lnTo>
                  <a:lnTo>
                    <a:pt x="270999" y="205731"/>
                  </a:lnTo>
                  <a:lnTo>
                    <a:pt x="269794" y="206182"/>
                  </a:lnTo>
                  <a:lnTo>
                    <a:pt x="269755" y="205884"/>
                  </a:lnTo>
                  <a:lnTo>
                    <a:pt x="269258" y="205630"/>
                  </a:lnTo>
                  <a:lnTo>
                    <a:pt x="268829" y="205780"/>
                  </a:lnTo>
                  <a:lnTo>
                    <a:pt x="268498" y="206107"/>
                  </a:lnTo>
                  <a:lnTo>
                    <a:pt x="268446" y="206687"/>
                  </a:lnTo>
                  <a:lnTo>
                    <a:pt x="265877" y="207649"/>
                  </a:lnTo>
                  <a:lnTo>
                    <a:pt x="264106" y="208646"/>
                  </a:lnTo>
                  <a:lnTo>
                    <a:pt x="257103" y="214594"/>
                  </a:lnTo>
                  <a:lnTo>
                    <a:pt x="253827" y="216336"/>
                  </a:lnTo>
                  <a:lnTo>
                    <a:pt x="253182" y="217385"/>
                  </a:lnTo>
                  <a:lnTo>
                    <a:pt x="252514" y="219345"/>
                  </a:lnTo>
                  <a:lnTo>
                    <a:pt x="250590" y="221026"/>
                  </a:lnTo>
                  <a:lnTo>
                    <a:pt x="248906" y="221825"/>
                  </a:lnTo>
                  <a:lnTo>
                    <a:pt x="244734" y="222646"/>
                  </a:lnTo>
                  <a:lnTo>
                    <a:pt x="240545" y="224426"/>
                  </a:lnTo>
                  <a:lnTo>
                    <a:pt x="238658" y="223659"/>
                  </a:lnTo>
                  <a:lnTo>
                    <a:pt x="233769" y="223741"/>
                  </a:lnTo>
                  <a:lnTo>
                    <a:pt x="230720" y="221596"/>
                  </a:lnTo>
                  <a:lnTo>
                    <a:pt x="224859" y="220235"/>
                  </a:lnTo>
                  <a:lnTo>
                    <a:pt x="222950" y="217107"/>
                  </a:lnTo>
                  <a:lnTo>
                    <a:pt x="220281" y="216904"/>
                  </a:lnTo>
                  <a:lnTo>
                    <a:pt x="218532" y="216998"/>
                  </a:lnTo>
                  <a:lnTo>
                    <a:pt x="217487" y="216524"/>
                  </a:lnTo>
                  <a:lnTo>
                    <a:pt x="217215" y="215456"/>
                  </a:lnTo>
                  <a:lnTo>
                    <a:pt x="217191" y="214427"/>
                  </a:lnTo>
                  <a:lnTo>
                    <a:pt x="215339" y="214901"/>
                  </a:lnTo>
                  <a:lnTo>
                    <a:pt x="213922" y="214901"/>
                  </a:lnTo>
                  <a:lnTo>
                    <a:pt x="213077" y="215313"/>
                  </a:lnTo>
                  <a:lnTo>
                    <a:pt x="212410" y="215789"/>
                  </a:lnTo>
                  <a:lnTo>
                    <a:pt x="211622" y="215485"/>
                  </a:lnTo>
                  <a:lnTo>
                    <a:pt x="211164" y="215587"/>
                  </a:lnTo>
                  <a:lnTo>
                    <a:pt x="211205" y="216193"/>
                  </a:lnTo>
                  <a:lnTo>
                    <a:pt x="209504" y="216344"/>
                  </a:lnTo>
                  <a:lnTo>
                    <a:pt x="207660" y="215973"/>
                  </a:lnTo>
                  <a:lnTo>
                    <a:pt x="202818" y="214355"/>
                  </a:lnTo>
                  <a:lnTo>
                    <a:pt x="202075" y="214108"/>
                  </a:lnTo>
                  <a:lnTo>
                    <a:pt x="198715" y="213482"/>
                  </a:lnTo>
                  <a:lnTo>
                    <a:pt x="197357" y="212836"/>
                  </a:lnTo>
                  <a:lnTo>
                    <a:pt x="196258" y="211236"/>
                  </a:lnTo>
                  <a:lnTo>
                    <a:pt x="195418" y="210730"/>
                  </a:lnTo>
                  <a:lnTo>
                    <a:pt x="194921" y="210427"/>
                  </a:lnTo>
                  <a:lnTo>
                    <a:pt x="191786" y="211235"/>
                  </a:lnTo>
                  <a:lnTo>
                    <a:pt x="190698" y="212494"/>
                  </a:lnTo>
                  <a:lnTo>
                    <a:pt x="188998" y="213967"/>
                  </a:lnTo>
                  <a:lnTo>
                    <a:pt x="177370" y="221183"/>
                  </a:lnTo>
                  <a:lnTo>
                    <a:pt x="175247" y="224201"/>
                  </a:lnTo>
                  <a:lnTo>
                    <a:pt x="172790" y="228639"/>
                  </a:lnTo>
                  <a:lnTo>
                    <a:pt x="172598" y="230707"/>
                  </a:lnTo>
                  <a:lnTo>
                    <a:pt x="173656" y="237309"/>
                  </a:lnTo>
                  <a:lnTo>
                    <a:pt x="176020" y="240769"/>
                  </a:lnTo>
                  <a:lnTo>
                    <a:pt x="176320" y="241569"/>
                  </a:lnTo>
                  <a:lnTo>
                    <a:pt x="175010" y="241573"/>
                  </a:lnTo>
                  <a:lnTo>
                    <a:pt x="172809" y="241141"/>
                  </a:lnTo>
                  <a:lnTo>
                    <a:pt x="170982" y="240607"/>
                  </a:lnTo>
                  <a:lnTo>
                    <a:pt x="169244" y="240905"/>
                  </a:lnTo>
                  <a:lnTo>
                    <a:pt x="167569" y="241620"/>
                  </a:lnTo>
                  <a:lnTo>
                    <a:pt x="166104" y="242052"/>
                  </a:lnTo>
                  <a:lnTo>
                    <a:pt x="165053" y="242173"/>
                  </a:lnTo>
                  <a:lnTo>
                    <a:pt x="164349" y="242585"/>
                  </a:lnTo>
                  <a:lnTo>
                    <a:pt x="164012" y="243409"/>
                  </a:lnTo>
                  <a:lnTo>
                    <a:pt x="163943" y="243985"/>
                  </a:lnTo>
                  <a:lnTo>
                    <a:pt x="162092" y="243843"/>
                  </a:lnTo>
                  <a:lnTo>
                    <a:pt x="157812" y="242658"/>
                  </a:lnTo>
                  <a:lnTo>
                    <a:pt x="153964" y="241841"/>
                  </a:lnTo>
                  <a:lnTo>
                    <a:pt x="151708" y="242770"/>
                  </a:lnTo>
                  <a:lnTo>
                    <a:pt x="150256" y="243638"/>
                  </a:lnTo>
                  <a:lnTo>
                    <a:pt x="149235" y="243505"/>
                  </a:lnTo>
                  <a:lnTo>
                    <a:pt x="148460" y="242592"/>
                  </a:lnTo>
                  <a:lnTo>
                    <a:pt x="147940" y="241698"/>
                  </a:lnTo>
                  <a:lnTo>
                    <a:pt x="146432" y="240878"/>
                  </a:lnTo>
                  <a:lnTo>
                    <a:pt x="143034" y="239645"/>
                  </a:lnTo>
                  <a:lnTo>
                    <a:pt x="143208" y="239050"/>
                  </a:lnTo>
                  <a:lnTo>
                    <a:pt x="143789" y="238220"/>
                  </a:lnTo>
                  <a:lnTo>
                    <a:pt x="143772" y="237708"/>
                  </a:lnTo>
                  <a:lnTo>
                    <a:pt x="143118" y="236947"/>
                  </a:lnTo>
                  <a:lnTo>
                    <a:pt x="139985" y="236130"/>
                  </a:lnTo>
                  <a:lnTo>
                    <a:pt x="138508" y="235924"/>
                  </a:lnTo>
                  <a:lnTo>
                    <a:pt x="137568" y="236486"/>
                  </a:lnTo>
                  <a:lnTo>
                    <a:pt x="136892" y="237174"/>
                  </a:lnTo>
                  <a:lnTo>
                    <a:pt x="135147" y="234643"/>
                  </a:lnTo>
                  <a:lnTo>
                    <a:pt x="133906" y="234128"/>
                  </a:lnTo>
                  <a:lnTo>
                    <a:pt x="132027" y="234043"/>
                  </a:lnTo>
                  <a:lnTo>
                    <a:pt x="129879" y="233270"/>
                  </a:lnTo>
                  <a:lnTo>
                    <a:pt x="127643" y="232283"/>
                  </a:lnTo>
                  <a:lnTo>
                    <a:pt x="122213" y="230703"/>
                  </a:lnTo>
                  <a:lnTo>
                    <a:pt x="120718" y="230514"/>
                  </a:lnTo>
                  <a:lnTo>
                    <a:pt x="120120" y="230764"/>
                  </a:lnTo>
                  <a:lnTo>
                    <a:pt x="119721" y="231709"/>
                  </a:lnTo>
                  <a:lnTo>
                    <a:pt x="119505" y="234377"/>
                  </a:lnTo>
                  <a:lnTo>
                    <a:pt x="119276" y="234672"/>
                  </a:lnTo>
                  <a:lnTo>
                    <a:pt x="116756" y="234761"/>
                  </a:lnTo>
                  <a:lnTo>
                    <a:pt x="113651" y="234390"/>
                  </a:lnTo>
                  <a:lnTo>
                    <a:pt x="112228" y="234574"/>
                  </a:lnTo>
                  <a:lnTo>
                    <a:pt x="110958" y="234583"/>
                  </a:lnTo>
                  <a:lnTo>
                    <a:pt x="109762" y="233877"/>
                  </a:lnTo>
                  <a:lnTo>
                    <a:pt x="104399" y="234685"/>
                  </a:lnTo>
                  <a:lnTo>
                    <a:pt x="103507" y="234291"/>
                  </a:lnTo>
                  <a:lnTo>
                    <a:pt x="102212" y="233086"/>
                  </a:lnTo>
                  <a:lnTo>
                    <a:pt x="100769" y="232114"/>
                  </a:lnTo>
                  <a:lnTo>
                    <a:pt x="99647" y="231615"/>
                  </a:lnTo>
                  <a:lnTo>
                    <a:pt x="98691" y="231043"/>
                  </a:lnTo>
                  <a:lnTo>
                    <a:pt x="97822" y="230950"/>
                  </a:lnTo>
                  <a:lnTo>
                    <a:pt x="96499" y="231504"/>
                  </a:lnTo>
                  <a:lnTo>
                    <a:pt x="94670" y="231739"/>
                  </a:lnTo>
                  <a:lnTo>
                    <a:pt x="93152" y="231667"/>
                  </a:lnTo>
                  <a:lnTo>
                    <a:pt x="92342" y="231748"/>
                  </a:lnTo>
                  <a:lnTo>
                    <a:pt x="88942" y="228789"/>
                  </a:lnTo>
                  <a:lnTo>
                    <a:pt x="88445" y="227979"/>
                  </a:lnTo>
                  <a:lnTo>
                    <a:pt x="86752" y="227754"/>
                  </a:lnTo>
                  <a:lnTo>
                    <a:pt x="84660" y="227718"/>
                  </a:lnTo>
                  <a:lnTo>
                    <a:pt x="79317" y="225799"/>
                  </a:lnTo>
                  <a:lnTo>
                    <a:pt x="76885" y="224768"/>
                  </a:lnTo>
                  <a:lnTo>
                    <a:pt x="76529" y="224155"/>
                  </a:lnTo>
                  <a:lnTo>
                    <a:pt x="76562" y="223659"/>
                  </a:lnTo>
                  <a:lnTo>
                    <a:pt x="76147" y="223766"/>
                  </a:lnTo>
                  <a:lnTo>
                    <a:pt x="75397" y="224643"/>
                  </a:lnTo>
                  <a:lnTo>
                    <a:pt x="75004" y="225358"/>
                  </a:lnTo>
                  <a:lnTo>
                    <a:pt x="74484" y="225492"/>
                  </a:lnTo>
                  <a:lnTo>
                    <a:pt x="73716" y="225381"/>
                  </a:lnTo>
                  <a:lnTo>
                    <a:pt x="73007" y="224978"/>
                  </a:lnTo>
                  <a:lnTo>
                    <a:pt x="72573" y="224459"/>
                  </a:lnTo>
                  <a:lnTo>
                    <a:pt x="73038" y="223551"/>
                  </a:lnTo>
                  <a:lnTo>
                    <a:pt x="73852" y="222367"/>
                  </a:lnTo>
                  <a:lnTo>
                    <a:pt x="74190" y="221078"/>
                  </a:lnTo>
                  <a:lnTo>
                    <a:pt x="74116" y="219924"/>
                  </a:lnTo>
                  <a:lnTo>
                    <a:pt x="72766" y="219183"/>
                  </a:lnTo>
                  <a:lnTo>
                    <a:pt x="70781" y="218874"/>
                  </a:lnTo>
                  <a:lnTo>
                    <a:pt x="69329" y="218786"/>
                  </a:lnTo>
                  <a:lnTo>
                    <a:pt x="67434" y="218126"/>
                  </a:lnTo>
                  <a:lnTo>
                    <a:pt x="66541" y="217650"/>
                  </a:lnTo>
                  <a:lnTo>
                    <a:pt x="65668" y="216364"/>
                  </a:lnTo>
                  <a:lnTo>
                    <a:pt x="65639" y="215428"/>
                  </a:lnTo>
                  <a:lnTo>
                    <a:pt x="69234" y="214602"/>
                  </a:lnTo>
                  <a:lnTo>
                    <a:pt x="72476" y="211216"/>
                  </a:lnTo>
                  <a:lnTo>
                    <a:pt x="75546" y="198890"/>
                  </a:lnTo>
                  <a:lnTo>
                    <a:pt x="77768" y="184245"/>
                  </a:lnTo>
                  <a:lnTo>
                    <a:pt x="79420" y="181469"/>
                  </a:lnTo>
                  <a:lnTo>
                    <a:pt x="81495" y="180706"/>
                  </a:lnTo>
                  <a:lnTo>
                    <a:pt x="79817" y="178684"/>
                  </a:lnTo>
                  <a:lnTo>
                    <a:pt x="78766" y="179708"/>
                  </a:lnTo>
                  <a:lnTo>
                    <a:pt x="78325" y="180794"/>
                  </a:lnTo>
                  <a:lnTo>
                    <a:pt x="77775" y="181336"/>
                  </a:lnTo>
                  <a:lnTo>
                    <a:pt x="79016" y="167825"/>
                  </a:lnTo>
                  <a:lnTo>
                    <a:pt x="79901" y="162861"/>
                  </a:lnTo>
                  <a:lnTo>
                    <a:pt x="81406" y="157650"/>
                  </a:lnTo>
                  <a:lnTo>
                    <a:pt x="84485" y="159720"/>
                  </a:lnTo>
                  <a:lnTo>
                    <a:pt x="87037" y="161817"/>
                  </a:lnTo>
                  <a:lnTo>
                    <a:pt x="88357" y="163636"/>
                  </a:lnTo>
                  <a:lnTo>
                    <a:pt x="90027" y="169686"/>
                  </a:lnTo>
                  <a:lnTo>
                    <a:pt x="91290" y="170954"/>
                  </a:lnTo>
                  <a:lnTo>
                    <a:pt x="93181" y="172226"/>
                  </a:lnTo>
                  <a:lnTo>
                    <a:pt x="92434" y="170837"/>
                  </a:lnTo>
                  <a:lnTo>
                    <a:pt x="91133" y="169776"/>
                  </a:lnTo>
                  <a:lnTo>
                    <a:pt x="89099" y="161709"/>
                  </a:lnTo>
                  <a:lnTo>
                    <a:pt x="87823" y="159420"/>
                  </a:lnTo>
                  <a:lnTo>
                    <a:pt x="85836" y="157492"/>
                  </a:lnTo>
                  <a:lnTo>
                    <a:pt x="79438" y="153428"/>
                  </a:lnTo>
                  <a:lnTo>
                    <a:pt x="78863" y="152643"/>
                  </a:lnTo>
                  <a:lnTo>
                    <a:pt x="78554" y="151089"/>
                  </a:lnTo>
                  <a:lnTo>
                    <a:pt x="80668" y="151155"/>
                  </a:lnTo>
                  <a:lnTo>
                    <a:pt x="82495" y="151910"/>
                  </a:lnTo>
                  <a:lnTo>
                    <a:pt x="82279" y="151040"/>
                  </a:lnTo>
                  <a:lnTo>
                    <a:pt x="81737" y="150131"/>
                  </a:lnTo>
                  <a:lnTo>
                    <a:pt x="80889" y="146830"/>
                  </a:lnTo>
                  <a:lnTo>
                    <a:pt x="80181" y="139107"/>
                  </a:lnTo>
                  <a:lnTo>
                    <a:pt x="80277" y="137782"/>
                  </a:lnTo>
                  <a:lnTo>
                    <a:pt x="79962" y="136157"/>
                  </a:lnTo>
                  <a:lnTo>
                    <a:pt x="77916" y="135793"/>
                  </a:lnTo>
                  <a:lnTo>
                    <a:pt x="76280" y="135726"/>
                  </a:lnTo>
                  <a:lnTo>
                    <a:pt x="74518" y="135084"/>
                  </a:lnTo>
                  <a:lnTo>
                    <a:pt x="65805" y="130514"/>
                  </a:lnTo>
                  <a:lnTo>
                    <a:pt x="62822" y="125790"/>
                  </a:lnTo>
                  <a:lnTo>
                    <a:pt x="59772" y="122297"/>
                  </a:lnTo>
                  <a:lnTo>
                    <a:pt x="59040" y="120772"/>
                  </a:lnTo>
                  <a:lnTo>
                    <a:pt x="59088" y="119226"/>
                  </a:lnTo>
                  <a:lnTo>
                    <a:pt x="60667" y="115957"/>
                  </a:lnTo>
                  <a:lnTo>
                    <a:pt x="59273" y="113891"/>
                  </a:lnTo>
                  <a:lnTo>
                    <a:pt x="57911" y="113480"/>
                  </a:lnTo>
                  <a:lnTo>
                    <a:pt x="56727" y="112457"/>
                  </a:lnTo>
                  <a:lnTo>
                    <a:pt x="57799" y="110751"/>
                  </a:lnTo>
                  <a:lnTo>
                    <a:pt x="58690" y="109659"/>
                  </a:lnTo>
                  <a:lnTo>
                    <a:pt x="60475" y="109362"/>
                  </a:lnTo>
                  <a:lnTo>
                    <a:pt x="62816" y="109724"/>
                  </a:lnTo>
                  <a:lnTo>
                    <a:pt x="65036" y="110712"/>
                  </a:lnTo>
                  <a:lnTo>
                    <a:pt x="66778" y="110974"/>
                  </a:lnTo>
                  <a:lnTo>
                    <a:pt x="61629" y="108323"/>
                  </a:lnTo>
                  <a:lnTo>
                    <a:pt x="53279" y="109217"/>
                  </a:lnTo>
                  <a:lnTo>
                    <a:pt x="51479" y="108875"/>
                  </a:lnTo>
                  <a:lnTo>
                    <a:pt x="49959" y="108284"/>
                  </a:lnTo>
                  <a:lnTo>
                    <a:pt x="49365" y="106336"/>
                  </a:lnTo>
                  <a:lnTo>
                    <a:pt x="50552" y="105458"/>
                  </a:lnTo>
                  <a:lnTo>
                    <a:pt x="51628" y="103833"/>
                  </a:lnTo>
                  <a:lnTo>
                    <a:pt x="50411" y="102690"/>
                  </a:lnTo>
                  <a:lnTo>
                    <a:pt x="48834" y="102257"/>
                  </a:lnTo>
                  <a:lnTo>
                    <a:pt x="46360" y="102282"/>
                  </a:lnTo>
                  <a:lnTo>
                    <a:pt x="44052" y="102627"/>
                  </a:lnTo>
                  <a:lnTo>
                    <a:pt x="43466" y="101970"/>
                  </a:lnTo>
                  <a:lnTo>
                    <a:pt x="44874" y="100158"/>
                  </a:lnTo>
                  <a:lnTo>
                    <a:pt x="43678" y="99491"/>
                  </a:lnTo>
                  <a:lnTo>
                    <a:pt x="42082" y="99802"/>
                  </a:lnTo>
                  <a:lnTo>
                    <a:pt x="39767" y="100178"/>
                  </a:lnTo>
                  <a:lnTo>
                    <a:pt x="37553" y="99609"/>
                  </a:lnTo>
                  <a:lnTo>
                    <a:pt x="35460" y="97547"/>
                  </a:lnTo>
                  <a:lnTo>
                    <a:pt x="34073" y="97562"/>
                  </a:lnTo>
                  <a:lnTo>
                    <a:pt x="33120" y="97817"/>
                  </a:lnTo>
                  <a:lnTo>
                    <a:pt x="31706" y="97023"/>
                  </a:lnTo>
                  <a:lnTo>
                    <a:pt x="30218" y="96824"/>
                  </a:lnTo>
                  <a:lnTo>
                    <a:pt x="29156" y="97087"/>
                  </a:lnTo>
                  <a:lnTo>
                    <a:pt x="27744" y="95903"/>
                  </a:lnTo>
                  <a:lnTo>
                    <a:pt x="19051" y="93527"/>
                  </a:lnTo>
                  <a:lnTo>
                    <a:pt x="15297" y="93236"/>
                  </a:lnTo>
                  <a:lnTo>
                    <a:pt x="11854" y="94313"/>
                  </a:lnTo>
                  <a:lnTo>
                    <a:pt x="9959" y="93939"/>
                  </a:lnTo>
                  <a:lnTo>
                    <a:pt x="8566" y="92403"/>
                  </a:lnTo>
                  <a:lnTo>
                    <a:pt x="7397" y="89823"/>
                  </a:lnTo>
                  <a:lnTo>
                    <a:pt x="1851" y="87832"/>
                  </a:lnTo>
                  <a:lnTo>
                    <a:pt x="2948" y="86526"/>
                  </a:lnTo>
                  <a:lnTo>
                    <a:pt x="5530" y="86217"/>
                  </a:lnTo>
                  <a:lnTo>
                    <a:pt x="8506" y="85310"/>
                  </a:lnTo>
                  <a:lnTo>
                    <a:pt x="9576" y="84147"/>
                  </a:lnTo>
                  <a:lnTo>
                    <a:pt x="7250" y="82790"/>
                  </a:lnTo>
                  <a:lnTo>
                    <a:pt x="5535" y="82457"/>
                  </a:lnTo>
                  <a:lnTo>
                    <a:pt x="4824" y="81969"/>
                  </a:lnTo>
                  <a:lnTo>
                    <a:pt x="4099" y="80751"/>
                  </a:lnTo>
                  <a:lnTo>
                    <a:pt x="5127" y="80193"/>
                  </a:lnTo>
                  <a:lnTo>
                    <a:pt x="5851" y="80489"/>
                  </a:lnTo>
                  <a:lnTo>
                    <a:pt x="7942" y="80665"/>
                  </a:lnTo>
                  <a:lnTo>
                    <a:pt x="11523" y="80365"/>
                  </a:lnTo>
                  <a:lnTo>
                    <a:pt x="10188" y="79136"/>
                  </a:lnTo>
                  <a:lnTo>
                    <a:pt x="8803" y="78862"/>
                  </a:lnTo>
                  <a:lnTo>
                    <a:pt x="8167" y="78554"/>
                  </a:lnTo>
                  <a:lnTo>
                    <a:pt x="5256" y="78421"/>
                  </a:lnTo>
                  <a:lnTo>
                    <a:pt x="3931" y="78840"/>
                  </a:lnTo>
                  <a:lnTo>
                    <a:pt x="954" y="78681"/>
                  </a:lnTo>
                  <a:lnTo>
                    <a:pt x="309" y="77352"/>
                  </a:lnTo>
                  <a:lnTo>
                    <a:pt x="0" y="76212"/>
                  </a:lnTo>
                  <a:lnTo>
                    <a:pt x="923" y="73668"/>
                  </a:lnTo>
                  <a:lnTo>
                    <a:pt x="5115" y="71394"/>
                  </a:lnTo>
                  <a:lnTo>
                    <a:pt x="15558" y="68905"/>
                  </a:lnTo>
                  <a:lnTo>
                    <a:pt x="20052" y="69269"/>
                  </a:lnTo>
                  <a:lnTo>
                    <a:pt x="23167" y="68821"/>
                  </a:lnTo>
                  <a:lnTo>
                    <a:pt x="26900" y="67251"/>
                  </a:lnTo>
                  <a:lnTo>
                    <a:pt x="28547" y="65905"/>
                  </a:lnTo>
                  <a:lnTo>
                    <a:pt x="33855" y="65112"/>
                  </a:lnTo>
                  <a:lnTo>
                    <a:pt x="38901" y="66540"/>
                  </a:lnTo>
                  <a:lnTo>
                    <a:pt x="43553" y="71931"/>
                  </a:lnTo>
                  <a:lnTo>
                    <a:pt x="45776" y="73755"/>
                  </a:lnTo>
                  <a:lnTo>
                    <a:pt x="51219" y="70589"/>
                  </a:lnTo>
                  <a:lnTo>
                    <a:pt x="59328" y="70682"/>
                  </a:lnTo>
                  <a:lnTo>
                    <a:pt x="61003" y="72470"/>
                  </a:lnTo>
                  <a:lnTo>
                    <a:pt x="61679" y="70964"/>
                  </a:lnTo>
                  <a:lnTo>
                    <a:pt x="63170" y="69201"/>
                  </a:lnTo>
                  <a:lnTo>
                    <a:pt x="64359" y="70005"/>
                  </a:lnTo>
                  <a:lnTo>
                    <a:pt x="64961" y="71094"/>
                  </a:lnTo>
                  <a:lnTo>
                    <a:pt x="73520" y="70785"/>
                  </a:lnTo>
                  <a:lnTo>
                    <a:pt x="74872" y="70467"/>
                  </a:lnTo>
                  <a:lnTo>
                    <a:pt x="72573" y="69187"/>
                  </a:lnTo>
                  <a:lnTo>
                    <a:pt x="70693" y="66117"/>
                  </a:lnTo>
                  <a:lnTo>
                    <a:pt x="70303" y="54792"/>
                  </a:lnTo>
                  <a:lnTo>
                    <a:pt x="67932" y="51621"/>
                  </a:lnTo>
                  <a:lnTo>
                    <a:pt x="65210" y="46549"/>
                  </a:lnTo>
                  <a:lnTo>
                    <a:pt x="63958" y="43535"/>
                  </a:lnTo>
                  <a:lnTo>
                    <a:pt x="63840" y="42492"/>
                  </a:lnTo>
                  <a:lnTo>
                    <a:pt x="64259" y="40986"/>
                  </a:lnTo>
                  <a:lnTo>
                    <a:pt x="67605" y="41067"/>
                  </a:lnTo>
                  <a:lnTo>
                    <a:pt x="70190" y="41449"/>
                  </a:lnTo>
                  <a:lnTo>
                    <a:pt x="75110" y="40310"/>
                  </a:lnTo>
                  <a:lnTo>
                    <a:pt x="77478" y="41090"/>
                  </a:lnTo>
                  <a:lnTo>
                    <a:pt x="77338" y="43445"/>
                  </a:lnTo>
                  <a:lnTo>
                    <a:pt x="78061" y="46413"/>
                  </a:lnTo>
                  <a:lnTo>
                    <a:pt x="78886" y="47849"/>
                  </a:lnTo>
                  <a:lnTo>
                    <a:pt x="80134" y="49481"/>
                  </a:lnTo>
                  <a:lnTo>
                    <a:pt x="84100" y="49330"/>
                  </a:lnTo>
                  <a:lnTo>
                    <a:pt x="88382" y="50289"/>
                  </a:lnTo>
                  <a:lnTo>
                    <a:pt x="93791" y="50437"/>
                  </a:lnTo>
                  <a:lnTo>
                    <a:pt x="101694" y="52091"/>
                  </a:lnTo>
                  <a:lnTo>
                    <a:pt x="105062" y="51133"/>
                  </a:lnTo>
                  <a:lnTo>
                    <a:pt x="108319" y="49091"/>
                  </a:lnTo>
                  <a:lnTo>
                    <a:pt x="114527" y="47747"/>
                  </a:lnTo>
                  <a:lnTo>
                    <a:pt x="115022" y="47035"/>
                  </a:lnTo>
                  <a:lnTo>
                    <a:pt x="111448" y="47319"/>
                  </a:lnTo>
                  <a:lnTo>
                    <a:pt x="108170" y="46023"/>
                  </a:lnTo>
                  <a:lnTo>
                    <a:pt x="107728" y="44615"/>
                  </a:lnTo>
                  <a:lnTo>
                    <a:pt x="108107" y="43349"/>
                  </a:lnTo>
                  <a:lnTo>
                    <a:pt x="109438" y="40433"/>
                  </a:lnTo>
                  <a:lnTo>
                    <a:pt x="118935" y="35828"/>
                  </a:lnTo>
                  <a:lnTo>
                    <a:pt x="125743" y="34466"/>
                  </a:lnTo>
                  <a:lnTo>
                    <a:pt x="132850" y="31926"/>
                  </a:lnTo>
                  <a:lnTo>
                    <a:pt x="136426" y="29319"/>
                  </a:lnTo>
                  <a:lnTo>
                    <a:pt x="138788" y="25948"/>
                  </a:lnTo>
                  <a:lnTo>
                    <a:pt x="139548" y="25207"/>
                  </a:lnTo>
                  <a:lnTo>
                    <a:pt x="140529" y="24585"/>
                  </a:lnTo>
                  <a:lnTo>
                    <a:pt x="139617" y="23376"/>
                  </a:lnTo>
                  <a:lnTo>
                    <a:pt x="140235" y="10443"/>
                  </a:lnTo>
                  <a:lnTo>
                    <a:pt x="140900" y="8106"/>
                  </a:lnTo>
                  <a:lnTo>
                    <a:pt x="142286" y="6195"/>
                  </a:lnTo>
                  <a:lnTo>
                    <a:pt x="144396" y="4716"/>
                  </a:lnTo>
                  <a:lnTo>
                    <a:pt x="147598" y="3112"/>
                  </a:lnTo>
                  <a:lnTo>
                    <a:pt x="159389" y="895"/>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171" name="ee4p_GB_1_15912"/>
            <p:cNvSpPr>
              <a:spLocks noChangeAspect="1"/>
            </p:cNvSpPr>
            <p:nvPr>
              <p:custDataLst>
                <p:tags r:id="rId18"/>
              </p:custDataLst>
            </p:nvPr>
          </p:nvSpPr>
          <p:spPr>
            <a:xfrm>
              <a:off x="3057753" y="3200480"/>
              <a:ext cx="867056" cy="1425664"/>
            </a:xfrm>
            <a:custGeom>
              <a:avLst/>
              <a:gdLst>
                <a:gd name="connsiteX0" fmla="*/ 130999 w 218720"/>
                <a:gd name="connsiteY0" fmla="*/ 356870 h 359632"/>
                <a:gd name="connsiteX1" fmla="*/ 134057 w 218720"/>
                <a:gd name="connsiteY1" fmla="*/ 357184 h 359632"/>
                <a:gd name="connsiteX2" fmla="*/ 135462 w 218720"/>
                <a:gd name="connsiteY2" fmla="*/ 357875 h 359632"/>
                <a:gd name="connsiteX3" fmla="*/ 135656 w 218720"/>
                <a:gd name="connsiteY3" fmla="*/ 359317 h 359632"/>
                <a:gd name="connsiteX4" fmla="*/ 134686 w 218720"/>
                <a:gd name="connsiteY4" fmla="*/ 359632 h 359632"/>
                <a:gd name="connsiteX5" fmla="*/ 133862 w 218720"/>
                <a:gd name="connsiteY5" fmla="*/ 359129 h 359632"/>
                <a:gd name="connsiteX6" fmla="*/ 132211 w 218720"/>
                <a:gd name="connsiteY6" fmla="*/ 359129 h 359632"/>
                <a:gd name="connsiteX7" fmla="*/ 130660 w 218720"/>
                <a:gd name="connsiteY7" fmla="*/ 359444 h 359632"/>
                <a:gd name="connsiteX8" fmla="*/ 123886 w 218720"/>
                <a:gd name="connsiteY8" fmla="*/ 349985 h 359632"/>
                <a:gd name="connsiteX9" fmla="*/ 124356 w 218720"/>
                <a:gd name="connsiteY9" fmla="*/ 349993 h 359632"/>
                <a:gd name="connsiteX10" fmla="*/ 124547 w 218720"/>
                <a:gd name="connsiteY10" fmla="*/ 350331 h 359632"/>
                <a:gd name="connsiteX11" fmla="*/ 123771 w 218720"/>
                <a:gd name="connsiteY11" fmla="*/ 352219 h 359632"/>
                <a:gd name="connsiteX12" fmla="*/ 121745 w 218720"/>
                <a:gd name="connsiteY12" fmla="*/ 351582 h 359632"/>
                <a:gd name="connsiteX13" fmla="*/ 121587 w 218720"/>
                <a:gd name="connsiteY13" fmla="*/ 351086 h 359632"/>
                <a:gd name="connsiteX14" fmla="*/ 151070 w 218720"/>
                <a:gd name="connsiteY14" fmla="*/ 313354 h 359632"/>
                <a:gd name="connsiteX15" fmla="*/ 154798 w 218720"/>
                <a:gd name="connsiteY15" fmla="*/ 314483 h 359632"/>
                <a:gd name="connsiteX16" fmla="*/ 156537 w 218720"/>
                <a:gd name="connsiteY16" fmla="*/ 315778 h 359632"/>
                <a:gd name="connsiteX17" fmla="*/ 154684 w 218720"/>
                <a:gd name="connsiteY17" fmla="*/ 316783 h 359632"/>
                <a:gd name="connsiteX18" fmla="*/ 154099 w 218720"/>
                <a:gd name="connsiteY18" fmla="*/ 317960 h 359632"/>
                <a:gd name="connsiteX19" fmla="*/ 153651 w 218720"/>
                <a:gd name="connsiteY19" fmla="*/ 318425 h 359632"/>
                <a:gd name="connsiteX20" fmla="*/ 152426 w 218720"/>
                <a:gd name="connsiteY20" fmla="*/ 318728 h 359632"/>
                <a:gd name="connsiteX21" fmla="*/ 151214 w 218720"/>
                <a:gd name="connsiteY21" fmla="*/ 318736 h 359632"/>
                <a:gd name="connsiteX22" fmla="*/ 146592 w 218720"/>
                <a:gd name="connsiteY22" fmla="*/ 316373 h 359632"/>
                <a:gd name="connsiteX23" fmla="*/ 145528 w 218720"/>
                <a:gd name="connsiteY23" fmla="*/ 316480 h 359632"/>
                <a:gd name="connsiteX24" fmla="*/ 146584 w 218720"/>
                <a:gd name="connsiteY24" fmla="*/ 315397 h 359632"/>
                <a:gd name="connsiteX25" fmla="*/ 149455 w 218720"/>
                <a:gd name="connsiteY25" fmla="*/ 314517 h 359632"/>
                <a:gd name="connsiteX26" fmla="*/ 81441 w 218720"/>
                <a:gd name="connsiteY26" fmla="*/ 235014 h 359632"/>
                <a:gd name="connsiteX27" fmla="*/ 84683 w 218720"/>
                <a:gd name="connsiteY27" fmla="*/ 235075 h 359632"/>
                <a:gd name="connsiteX28" fmla="*/ 87299 w 218720"/>
                <a:gd name="connsiteY28" fmla="*/ 237958 h 359632"/>
                <a:gd name="connsiteX29" fmla="*/ 88226 w 218720"/>
                <a:gd name="connsiteY29" fmla="*/ 238517 h 359632"/>
                <a:gd name="connsiteX30" fmla="*/ 90559 w 218720"/>
                <a:gd name="connsiteY30" fmla="*/ 238429 h 359632"/>
                <a:gd name="connsiteX31" fmla="*/ 89787 w 218720"/>
                <a:gd name="connsiteY31" fmla="*/ 239675 h 359632"/>
                <a:gd name="connsiteX32" fmla="*/ 87220 w 218720"/>
                <a:gd name="connsiteY32" fmla="*/ 241064 h 359632"/>
                <a:gd name="connsiteX33" fmla="*/ 85490 w 218720"/>
                <a:gd name="connsiteY33" fmla="*/ 242434 h 359632"/>
                <a:gd name="connsiteX34" fmla="*/ 83402 w 218720"/>
                <a:gd name="connsiteY34" fmla="*/ 243581 h 359632"/>
                <a:gd name="connsiteX35" fmla="*/ 82389 w 218720"/>
                <a:gd name="connsiteY35" fmla="*/ 242265 h 359632"/>
                <a:gd name="connsiteX36" fmla="*/ 81214 w 218720"/>
                <a:gd name="connsiteY36" fmla="*/ 242315 h 359632"/>
                <a:gd name="connsiteX37" fmla="*/ 79418 w 218720"/>
                <a:gd name="connsiteY37" fmla="*/ 239791 h 359632"/>
                <a:gd name="connsiteX38" fmla="*/ 79094 w 218720"/>
                <a:gd name="connsiteY38" fmla="*/ 236001 h 359632"/>
                <a:gd name="connsiteX39" fmla="*/ 82259 w 218720"/>
                <a:gd name="connsiteY39" fmla="*/ 205081 h 359632"/>
                <a:gd name="connsiteX40" fmla="*/ 82904 w 218720"/>
                <a:gd name="connsiteY40" fmla="*/ 205211 h 359632"/>
                <a:gd name="connsiteX41" fmla="*/ 83310 w 218720"/>
                <a:gd name="connsiteY41" fmla="*/ 205526 h 359632"/>
                <a:gd name="connsiteX42" fmla="*/ 84177 w 218720"/>
                <a:gd name="connsiteY42" fmla="*/ 209288 h 359632"/>
                <a:gd name="connsiteX43" fmla="*/ 82976 w 218720"/>
                <a:gd name="connsiteY43" fmla="*/ 210618 h 359632"/>
                <a:gd name="connsiteX44" fmla="*/ 82539 w 218720"/>
                <a:gd name="connsiteY44" fmla="*/ 211836 h 359632"/>
                <a:gd name="connsiteX45" fmla="*/ 78068 w 218720"/>
                <a:gd name="connsiteY45" fmla="*/ 215684 h 359632"/>
                <a:gd name="connsiteX46" fmla="*/ 76259 w 218720"/>
                <a:gd name="connsiteY46" fmla="*/ 214993 h 359632"/>
                <a:gd name="connsiteX47" fmla="*/ 74718 w 218720"/>
                <a:gd name="connsiteY47" fmla="*/ 215358 h 359632"/>
                <a:gd name="connsiteX48" fmla="*/ 74285 w 218720"/>
                <a:gd name="connsiteY48" fmla="*/ 215248 h 359632"/>
                <a:gd name="connsiteX49" fmla="*/ 75165 w 218720"/>
                <a:gd name="connsiteY49" fmla="*/ 213859 h 359632"/>
                <a:gd name="connsiteX50" fmla="*/ 76200 w 218720"/>
                <a:gd name="connsiteY50" fmla="*/ 210633 h 359632"/>
                <a:gd name="connsiteX51" fmla="*/ 78055 w 218720"/>
                <a:gd name="connsiteY51" fmla="*/ 209353 h 359632"/>
                <a:gd name="connsiteX52" fmla="*/ 80403 w 218720"/>
                <a:gd name="connsiteY52" fmla="*/ 206010 h 359632"/>
                <a:gd name="connsiteX53" fmla="*/ 39128 w 218720"/>
                <a:gd name="connsiteY53" fmla="*/ 179485 h 359632"/>
                <a:gd name="connsiteX54" fmla="*/ 42247 w 218720"/>
                <a:gd name="connsiteY54" fmla="*/ 180254 h 359632"/>
                <a:gd name="connsiteX55" fmla="*/ 44571 w 218720"/>
                <a:gd name="connsiteY55" fmla="*/ 180238 h 359632"/>
                <a:gd name="connsiteX56" fmla="*/ 46635 w 218720"/>
                <a:gd name="connsiteY56" fmla="*/ 182483 h 359632"/>
                <a:gd name="connsiteX57" fmla="*/ 47742 w 218720"/>
                <a:gd name="connsiteY57" fmla="*/ 186017 h 359632"/>
                <a:gd name="connsiteX58" fmla="*/ 50319 w 218720"/>
                <a:gd name="connsiteY58" fmla="*/ 189504 h 359632"/>
                <a:gd name="connsiteX59" fmla="*/ 53688 w 218720"/>
                <a:gd name="connsiteY59" fmla="*/ 192534 h 359632"/>
                <a:gd name="connsiteX60" fmla="*/ 53822 w 218720"/>
                <a:gd name="connsiteY60" fmla="*/ 194385 h 359632"/>
                <a:gd name="connsiteX61" fmla="*/ 52619 w 218720"/>
                <a:gd name="connsiteY61" fmla="*/ 195378 h 359632"/>
                <a:gd name="connsiteX62" fmla="*/ 50100 w 218720"/>
                <a:gd name="connsiteY62" fmla="*/ 196612 h 359632"/>
                <a:gd name="connsiteX63" fmla="*/ 50111 w 218720"/>
                <a:gd name="connsiteY63" fmla="*/ 197930 h 359632"/>
                <a:gd name="connsiteX64" fmla="*/ 51772 w 218720"/>
                <a:gd name="connsiteY64" fmla="*/ 197265 h 359632"/>
                <a:gd name="connsiteX65" fmla="*/ 53206 w 218720"/>
                <a:gd name="connsiteY65" fmla="*/ 196958 h 359632"/>
                <a:gd name="connsiteX66" fmla="*/ 56658 w 218720"/>
                <a:gd name="connsiteY66" fmla="*/ 197253 h 359632"/>
                <a:gd name="connsiteX67" fmla="*/ 57865 w 218720"/>
                <a:gd name="connsiteY67" fmla="*/ 198593 h 359632"/>
                <a:gd name="connsiteX68" fmla="*/ 58699 w 218720"/>
                <a:gd name="connsiteY68" fmla="*/ 200597 h 359632"/>
                <a:gd name="connsiteX69" fmla="*/ 59137 w 218720"/>
                <a:gd name="connsiteY69" fmla="*/ 202242 h 359632"/>
                <a:gd name="connsiteX70" fmla="*/ 58839 w 218720"/>
                <a:gd name="connsiteY70" fmla="*/ 204029 h 359632"/>
                <a:gd name="connsiteX71" fmla="*/ 57910 w 218720"/>
                <a:gd name="connsiteY71" fmla="*/ 203463 h 359632"/>
                <a:gd name="connsiteX72" fmla="*/ 56966 w 218720"/>
                <a:gd name="connsiteY72" fmla="*/ 201864 h 359632"/>
                <a:gd name="connsiteX73" fmla="*/ 55918 w 218720"/>
                <a:gd name="connsiteY73" fmla="*/ 201127 h 359632"/>
                <a:gd name="connsiteX74" fmla="*/ 54699 w 218720"/>
                <a:gd name="connsiteY74" fmla="*/ 200729 h 359632"/>
                <a:gd name="connsiteX75" fmla="*/ 55252 w 218720"/>
                <a:gd name="connsiteY75" fmla="*/ 202924 h 359632"/>
                <a:gd name="connsiteX76" fmla="*/ 55034 w 218720"/>
                <a:gd name="connsiteY76" fmla="*/ 205857 h 359632"/>
                <a:gd name="connsiteX77" fmla="*/ 55566 w 218720"/>
                <a:gd name="connsiteY77" fmla="*/ 206133 h 359632"/>
                <a:gd name="connsiteX78" fmla="*/ 57204 w 218720"/>
                <a:gd name="connsiteY78" fmla="*/ 206184 h 359632"/>
                <a:gd name="connsiteX79" fmla="*/ 56121 w 218720"/>
                <a:gd name="connsiteY79" fmla="*/ 209183 h 359632"/>
                <a:gd name="connsiteX80" fmla="*/ 53882 w 218720"/>
                <a:gd name="connsiteY80" fmla="*/ 209996 h 359632"/>
                <a:gd name="connsiteX81" fmla="*/ 51270 w 218720"/>
                <a:gd name="connsiteY81" fmla="*/ 210300 h 359632"/>
                <a:gd name="connsiteX82" fmla="*/ 50640 w 218720"/>
                <a:gd name="connsiteY82" fmla="*/ 211361 h 359632"/>
                <a:gd name="connsiteX83" fmla="*/ 50166 w 218720"/>
                <a:gd name="connsiteY83" fmla="*/ 212727 h 359632"/>
                <a:gd name="connsiteX84" fmla="*/ 48803 w 218720"/>
                <a:gd name="connsiteY84" fmla="*/ 214762 h 359632"/>
                <a:gd name="connsiteX85" fmla="*/ 47005 w 218720"/>
                <a:gd name="connsiteY85" fmla="*/ 215909 h 359632"/>
                <a:gd name="connsiteX86" fmla="*/ 44783 w 218720"/>
                <a:gd name="connsiteY86" fmla="*/ 215678 h 359632"/>
                <a:gd name="connsiteX87" fmla="*/ 42606 w 218720"/>
                <a:gd name="connsiteY87" fmla="*/ 214772 h 359632"/>
                <a:gd name="connsiteX88" fmla="*/ 40712 w 218720"/>
                <a:gd name="connsiteY88" fmla="*/ 214586 h 359632"/>
                <a:gd name="connsiteX89" fmla="*/ 39385 w 218720"/>
                <a:gd name="connsiteY89" fmla="*/ 215125 h 359632"/>
                <a:gd name="connsiteX90" fmla="*/ 38524 w 218720"/>
                <a:gd name="connsiteY90" fmla="*/ 215625 h 359632"/>
                <a:gd name="connsiteX91" fmla="*/ 37691 w 218720"/>
                <a:gd name="connsiteY91" fmla="*/ 215534 h 359632"/>
                <a:gd name="connsiteX92" fmla="*/ 35306 w 218720"/>
                <a:gd name="connsiteY92" fmla="*/ 215727 h 359632"/>
                <a:gd name="connsiteX93" fmla="*/ 33058 w 218720"/>
                <a:gd name="connsiteY93" fmla="*/ 215686 h 359632"/>
                <a:gd name="connsiteX94" fmla="*/ 32739 w 218720"/>
                <a:gd name="connsiteY94" fmla="*/ 214892 h 359632"/>
                <a:gd name="connsiteX95" fmla="*/ 33122 w 218720"/>
                <a:gd name="connsiteY95" fmla="*/ 212503 h 359632"/>
                <a:gd name="connsiteX96" fmla="*/ 32622 w 218720"/>
                <a:gd name="connsiteY96" fmla="*/ 211855 h 359632"/>
                <a:gd name="connsiteX97" fmla="*/ 30475 w 218720"/>
                <a:gd name="connsiteY97" fmla="*/ 211524 h 359632"/>
                <a:gd name="connsiteX98" fmla="*/ 29679 w 218720"/>
                <a:gd name="connsiteY98" fmla="*/ 210954 h 359632"/>
                <a:gd name="connsiteX99" fmla="*/ 28446 w 218720"/>
                <a:gd name="connsiteY99" fmla="*/ 209302 h 359632"/>
                <a:gd name="connsiteX100" fmla="*/ 28206 w 218720"/>
                <a:gd name="connsiteY100" fmla="*/ 208528 h 359632"/>
                <a:gd name="connsiteX101" fmla="*/ 28029 w 218720"/>
                <a:gd name="connsiteY101" fmla="*/ 207461 h 359632"/>
                <a:gd name="connsiteX102" fmla="*/ 26726 w 218720"/>
                <a:gd name="connsiteY102" fmla="*/ 206083 h 359632"/>
                <a:gd name="connsiteX103" fmla="*/ 25144 w 218720"/>
                <a:gd name="connsiteY103" fmla="*/ 205096 h 359632"/>
                <a:gd name="connsiteX104" fmla="*/ 24215 w 218720"/>
                <a:gd name="connsiteY104" fmla="*/ 205048 h 359632"/>
                <a:gd name="connsiteX105" fmla="*/ 22362 w 218720"/>
                <a:gd name="connsiteY105" fmla="*/ 206660 h 359632"/>
                <a:gd name="connsiteX106" fmla="*/ 20834 w 218720"/>
                <a:gd name="connsiteY106" fmla="*/ 208292 h 359632"/>
                <a:gd name="connsiteX107" fmla="*/ 21377 w 218720"/>
                <a:gd name="connsiteY107" fmla="*/ 209111 h 359632"/>
                <a:gd name="connsiteX108" fmla="*/ 21876 w 218720"/>
                <a:gd name="connsiteY108" fmla="*/ 210189 h 359632"/>
                <a:gd name="connsiteX109" fmla="*/ 21045 w 218720"/>
                <a:gd name="connsiteY109" fmla="*/ 210961 h 359632"/>
                <a:gd name="connsiteX110" fmla="*/ 18532 w 218720"/>
                <a:gd name="connsiteY110" fmla="*/ 212728 h 359632"/>
                <a:gd name="connsiteX111" fmla="*/ 18139 w 218720"/>
                <a:gd name="connsiteY111" fmla="*/ 213414 h 359632"/>
                <a:gd name="connsiteX112" fmla="*/ 17461 w 218720"/>
                <a:gd name="connsiteY112" fmla="*/ 213785 h 359632"/>
                <a:gd name="connsiteX113" fmla="*/ 16261 w 218720"/>
                <a:gd name="connsiteY113" fmla="*/ 213296 h 359632"/>
                <a:gd name="connsiteX114" fmla="*/ 13276 w 218720"/>
                <a:gd name="connsiteY114" fmla="*/ 213409 h 359632"/>
                <a:gd name="connsiteX115" fmla="*/ 11902 w 218720"/>
                <a:gd name="connsiteY115" fmla="*/ 213097 h 359632"/>
                <a:gd name="connsiteX116" fmla="*/ 10305 w 218720"/>
                <a:gd name="connsiteY116" fmla="*/ 211796 h 359632"/>
                <a:gd name="connsiteX117" fmla="*/ 6410 w 218720"/>
                <a:gd name="connsiteY117" fmla="*/ 210925 h 359632"/>
                <a:gd name="connsiteX118" fmla="*/ 5757 w 218720"/>
                <a:gd name="connsiteY118" fmla="*/ 208841 h 359632"/>
                <a:gd name="connsiteX119" fmla="*/ 5005 w 218720"/>
                <a:gd name="connsiteY119" fmla="*/ 208451 h 359632"/>
                <a:gd name="connsiteX120" fmla="*/ 587 w 218720"/>
                <a:gd name="connsiteY120" fmla="*/ 204865 h 359632"/>
                <a:gd name="connsiteX121" fmla="*/ 0 w 218720"/>
                <a:gd name="connsiteY121" fmla="*/ 203667 h 359632"/>
                <a:gd name="connsiteX122" fmla="*/ 572 w 218720"/>
                <a:gd name="connsiteY122" fmla="*/ 202952 h 359632"/>
                <a:gd name="connsiteX123" fmla="*/ 2222 w 218720"/>
                <a:gd name="connsiteY123" fmla="*/ 201868 h 359632"/>
                <a:gd name="connsiteX124" fmla="*/ 7762 w 218720"/>
                <a:gd name="connsiteY124" fmla="*/ 200072 h 359632"/>
                <a:gd name="connsiteX125" fmla="*/ 8633 w 218720"/>
                <a:gd name="connsiteY125" fmla="*/ 199348 h 359632"/>
                <a:gd name="connsiteX126" fmla="*/ 8812 w 218720"/>
                <a:gd name="connsiteY126" fmla="*/ 198709 h 359632"/>
                <a:gd name="connsiteX127" fmla="*/ 7186 w 218720"/>
                <a:gd name="connsiteY127" fmla="*/ 197979 h 359632"/>
                <a:gd name="connsiteX128" fmla="*/ 5720 w 218720"/>
                <a:gd name="connsiteY128" fmla="*/ 197172 h 359632"/>
                <a:gd name="connsiteX129" fmla="*/ 5220 w 218720"/>
                <a:gd name="connsiteY129" fmla="*/ 196643 h 359632"/>
                <a:gd name="connsiteX130" fmla="*/ 5179 w 218720"/>
                <a:gd name="connsiteY130" fmla="*/ 196184 h 359632"/>
                <a:gd name="connsiteX131" fmla="*/ 6011 w 218720"/>
                <a:gd name="connsiteY131" fmla="*/ 195586 h 359632"/>
                <a:gd name="connsiteX132" fmla="*/ 7685 w 218720"/>
                <a:gd name="connsiteY132" fmla="*/ 195543 h 359632"/>
                <a:gd name="connsiteX133" fmla="*/ 9007 w 218720"/>
                <a:gd name="connsiteY133" fmla="*/ 195813 h 359632"/>
                <a:gd name="connsiteX134" fmla="*/ 10057 w 218720"/>
                <a:gd name="connsiteY134" fmla="*/ 195275 h 359632"/>
                <a:gd name="connsiteX135" fmla="*/ 11904 w 218720"/>
                <a:gd name="connsiteY135" fmla="*/ 194734 h 359632"/>
                <a:gd name="connsiteX136" fmla="*/ 13144 w 218720"/>
                <a:gd name="connsiteY136" fmla="*/ 194052 h 359632"/>
                <a:gd name="connsiteX137" fmla="*/ 14210 w 218720"/>
                <a:gd name="connsiteY137" fmla="*/ 192290 h 359632"/>
                <a:gd name="connsiteX138" fmla="*/ 15336 w 218720"/>
                <a:gd name="connsiteY138" fmla="*/ 190705 h 359632"/>
                <a:gd name="connsiteX139" fmla="*/ 15452 w 218720"/>
                <a:gd name="connsiteY139" fmla="*/ 189845 h 359632"/>
                <a:gd name="connsiteX140" fmla="*/ 16438 w 218720"/>
                <a:gd name="connsiteY140" fmla="*/ 186828 h 359632"/>
                <a:gd name="connsiteX141" fmla="*/ 16980 w 218720"/>
                <a:gd name="connsiteY141" fmla="*/ 186079 h 359632"/>
                <a:gd name="connsiteX142" fmla="*/ 20479 w 218720"/>
                <a:gd name="connsiteY142" fmla="*/ 184101 h 359632"/>
                <a:gd name="connsiteX143" fmla="*/ 21365 w 218720"/>
                <a:gd name="connsiteY143" fmla="*/ 185181 h 359632"/>
                <a:gd name="connsiteX144" fmla="*/ 23089 w 218720"/>
                <a:gd name="connsiteY144" fmla="*/ 185445 h 359632"/>
                <a:gd name="connsiteX145" fmla="*/ 24634 w 218720"/>
                <a:gd name="connsiteY145" fmla="*/ 184451 h 359632"/>
                <a:gd name="connsiteX146" fmla="*/ 26483 w 218720"/>
                <a:gd name="connsiteY146" fmla="*/ 181313 h 359632"/>
                <a:gd name="connsiteX147" fmla="*/ 27769 w 218720"/>
                <a:gd name="connsiteY147" fmla="*/ 181116 h 359632"/>
                <a:gd name="connsiteX148" fmla="*/ 29187 w 218720"/>
                <a:gd name="connsiteY148" fmla="*/ 181370 h 359632"/>
                <a:gd name="connsiteX149" fmla="*/ 31974 w 218720"/>
                <a:gd name="connsiteY149" fmla="*/ 180975 h 359632"/>
                <a:gd name="connsiteX150" fmla="*/ 36922 w 218720"/>
                <a:gd name="connsiteY150" fmla="*/ 179509 h 359632"/>
                <a:gd name="connsiteX151" fmla="*/ 63975 w 218720"/>
                <a:gd name="connsiteY151" fmla="*/ 164784 h 359632"/>
                <a:gd name="connsiteX152" fmla="*/ 65438 w 218720"/>
                <a:gd name="connsiteY152" fmla="*/ 165590 h 359632"/>
                <a:gd name="connsiteX153" fmla="*/ 65992 w 218720"/>
                <a:gd name="connsiteY153" fmla="*/ 166340 h 359632"/>
                <a:gd name="connsiteX154" fmla="*/ 67217 w 218720"/>
                <a:gd name="connsiteY154" fmla="*/ 169218 h 359632"/>
                <a:gd name="connsiteX155" fmla="*/ 67444 w 218720"/>
                <a:gd name="connsiteY155" fmla="*/ 171683 h 359632"/>
                <a:gd name="connsiteX156" fmla="*/ 67207 w 218720"/>
                <a:gd name="connsiteY156" fmla="*/ 173091 h 359632"/>
                <a:gd name="connsiteX157" fmla="*/ 64420 w 218720"/>
                <a:gd name="connsiteY157" fmla="*/ 173114 h 359632"/>
                <a:gd name="connsiteX158" fmla="*/ 63412 w 218720"/>
                <a:gd name="connsiteY158" fmla="*/ 172847 h 359632"/>
                <a:gd name="connsiteX159" fmla="*/ 62208 w 218720"/>
                <a:gd name="connsiteY159" fmla="*/ 172095 h 359632"/>
                <a:gd name="connsiteX160" fmla="*/ 60856 w 218720"/>
                <a:gd name="connsiteY160" fmla="*/ 167842 h 359632"/>
                <a:gd name="connsiteX161" fmla="*/ 61339 w 218720"/>
                <a:gd name="connsiteY161" fmla="*/ 166336 h 359632"/>
                <a:gd name="connsiteX162" fmla="*/ 61894 w 218720"/>
                <a:gd name="connsiteY162" fmla="*/ 165598 h 359632"/>
                <a:gd name="connsiteX163" fmla="*/ 62504 w 218720"/>
                <a:gd name="connsiteY163" fmla="*/ 165025 h 359632"/>
                <a:gd name="connsiteX164" fmla="*/ 44576 w 218720"/>
                <a:gd name="connsiteY164" fmla="*/ 158143 h 359632"/>
                <a:gd name="connsiteX165" fmla="*/ 45374 w 218720"/>
                <a:gd name="connsiteY165" fmla="*/ 162138 h 359632"/>
                <a:gd name="connsiteX166" fmla="*/ 46152 w 218720"/>
                <a:gd name="connsiteY166" fmla="*/ 164611 h 359632"/>
                <a:gd name="connsiteX167" fmla="*/ 46203 w 218720"/>
                <a:gd name="connsiteY167" fmla="*/ 165455 h 359632"/>
                <a:gd name="connsiteX168" fmla="*/ 45472 w 218720"/>
                <a:gd name="connsiteY168" fmla="*/ 166628 h 359632"/>
                <a:gd name="connsiteX169" fmla="*/ 41828 w 218720"/>
                <a:gd name="connsiteY169" fmla="*/ 168187 h 359632"/>
                <a:gd name="connsiteX170" fmla="*/ 40681 w 218720"/>
                <a:gd name="connsiteY170" fmla="*/ 168196 h 359632"/>
                <a:gd name="connsiteX171" fmla="*/ 40633 w 218720"/>
                <a:gd name="connsiteY171" fmla="*/ 167818 h 359632"/>
                <a:gd name="connsiteX172" fmla="*/ 41456 w 218720"/>
                <a:gd name="connsiteY172" fmla="*/ 166231 h 359632"/>
                <a:gd name="connsiteX173" fmla="*/ 40747 w 218720"/>
                <a:gd name="connsiteY173" fmla="*/ 164429 h 359632"/>
                <a:gd name="connsiteX174" fmla="*/ 41093 w 218720"/>
                <a:gd name="connsiteY174" fmla="*/ 163059 h 359632"/>
                <a:gd name="connsiteX175" fmla="*/ 40754 w 218720"/>
                <a:gd name="connsiteY175" fmla="*/ 162807 h 359632"/>
                <a:gd name="connsiteX176" fmla="*/ 40043 w 218720"/>
                <a:gd name="connsiteY176" fmla="*/ 163001 h 359632"/>
                <a:gd name="connsiteX177" fmla="*/ 37433 w 218720"/>
                <a:gd name="connsiteY177" fmla="*/ 165178 h 359632"/>
                <a:gd name="connsiteX178" fmla="*/ 36561 w 218720"/>
                <a:gd name="connsiteY178" fmla="*/ 165393 h 359632"/>
                <a:gd name="connsiteX179" fmla="*/ 36466 w 218720"/>
                <a:gd name="connsiteY179" fmla="*/ 164951 h 359632"/>
                <a:gd name="connsiteX180" fmla="*/ 37112 w 218720"/>
                <a:gd name="connsiteY180" fmla="*/ 163168 h 359632"/>
                <a:gd name="connsiteX181" fmla="*/ 37192 w 218720"/>
                <a:gd name="connsiteY181" fmla="*/ 161948 h 359632"/>
                <a:gd name="connsiteX182" fmla="*/ 37581 w 218720"/>
                <a:gd name="connsiteY182" fmla="*/ 161198 h 359632"/>
                <a:gd name="connsiteX183" fmla="*/ 38290 w 218720"/>
                <a:gd name="connsiteY183" fmla="*/ 160506 h 359632"/>
                <a:gd name="connsiteX184" fmla="*/ 39135 w 218720"/>
                <a:gd name="connsiteY184" fmla="*/ 159986 h 359632"/>
                <a:gd name="connsiteX185" fmla="*/ 39817 w 218720"/>
                <a:gd name="connsiteY185" fmla="*/ 159912 h 359632"/>
                <a:gd name="connsiteX186" fmla="*/ 40543 w 218720"/>
                <a:gd name="connsiteY186" fmla="*/ 160448 h 359632"/>
                <a:gd name="connsiteX187" fmla="*/ 42657 w 218720"/>
                <a:gd name="connsiteY187" fmla="*/ 158952 h 359632"/>
                <a:gd name="connsiteX188" fmla="*/ 52683 w 218720"/>
                <a:gd name="connsiteY188" fmla="*/ 152228 h 359632"/>
                <a:gd name="connsiteX189" fmla="*/ 53504 w 218720"/>
                <a:gd name="connsiteY189" fmla="*/ 152283 h 359632"/>
                <a:gd name="connsiteX190" fmla="*/ 51910 w 218720"/>
                <a:gd name="connsiteY190" fmla="*/ 155806 h 359632"/>
                <a:gd name="connsiteX191" fmla="*/ 48088 w 218720"/>
                <a:gd name="connsiteY191" fmla="*/ 161752 h 359632"/>
                <a:gd name="connsiteX192" fmla="*/ 47627 w 218720"/>
                <a:gd name="connsiteY192" fmla="*/ 162086 h 359632"/>
                <a:gd name="connsiteX193" fmla="*/ 46507 w 218720"/>
                <a:gd name="connsiteY193" fmla="*/ 161994 h 359632"/>
                <a:gd name="connsiteX194" fmla="*/ 46092 w 218720"/>
                <a:gd name="connsiteY194" fmla="*/ 161493 h 359632"/>
                <a:gd name="connsiteX195" fmla="*/ 45863 w 218720"/>
                <a:gd name="connsiteY195" fmla="*/ 160723 h 359632"/>
                <a:gd name="connsiteX196" fmla="*/ 45835 w 218720"/>
                <a:gd name="connsiteY196" fmla="*/ 159309 h 359632"/>
                <a:gd name="connsiteX197" fmla="*/ 46513 w 218720"/>
                <a:gd name="connsiteY197" fmla="*/ 158297 h 359632"/>
                <a:gd name="connsiteX198" fmla="*/ 49377 w 218720"/>
                <a:gd name="connsiteY198" fmla="*/ 156767 h 359632"/>
                <a:gd name="connsiteX199" fmla="*/ 48083 w 218720"/>
                <a:gd name="connsiteY199" fmla="*/ 156224 h 359632"/>
                <a:gd name="connsiteX200" fmla="*/ 48031 w 218720"/>
                <a:gd name="connsiteY200" fmla="*/ 155842 h 359632"/>
                <a:gd name="connsiteX201" fmla="*/ 48774 w 218720"/>
                <a:gd name="connsiteY201" fmla="*/ 154570 h 359632"/>
                <a:gd name="connsiteX202" fmla="*/ 51857 w 218720"/>
                <a:gd name="connsiteY202" fmla="*/ 152588 h 359632"/>
                <a:gd name="connsiteX203" fmla="*/ 44369 w 218720"/>
                <a:gd name="connsiteY203" fmla="*/ 135637 h 359632"/>
                <a:gd name="connsiteX204" fmla="*/ 45155 w 218720"/>
                <a:gd name="connsiteY204" fmla="*/ 135769 h 359632"/>
                <a:gd name="connsiteX205" fmla="*/ 46772 w 218720"/>
                <a:gd name="connsiteY205" fmla="*/ 136896 h 359632"/>
                <a:gd name="connsiteX206" fmla="*/ 48605 w 218720"/>
                <a:gd name="connsiteY206" fmla="*/ 139261 h 359632"/>
                <a:gd name="connsiteX207" fmla="*/ 51052 w 218720"/>
                <a:gd name="connsiteY207" fmla="*/ 139637 h 359632"/>
                <a:gd name="connsiteX208" fmla="*/ 52715 w 218720"/>
                <a:gd name="connsiteY208" fmla="*/ 140638 h 359632"/>
                <a:gd name="connsiteX209" fmla="*/ 52338 w 218720"/>
                <a:gd name="connsiteY209" fmla="*/ 145224 h 359632"/>
                <a:gd name="connsiteX210" fmla="*/ 43531 w 218720"/>
                <a:gd name="connsiteY210" fmla="*/ 146965 h 359632"/>
                <a:gd name="connsiteX211" fmla="*/ 40496 w 218720"/>
                <a:gd name="connsiteY211" fmla="*/ 146811 h 359632"/>
                <a:gd name="connsiteX212" fmla="*/ 40222 w 218720"/>
                <a:gd name="connsiteY212" fmla="*/ 145957 h 359632"/>
                <a:gd name="connsiteX213" fmla="*/ 40826 w 218720"/>
                <a:gd name="connsiteY213" fmla="*/ 145386 h 359632"/>
                <a:gd name="connsiteX214" fmla="*/ 43339 w 218720"/>
                <a:gd name="connsiteY214" fmla="*/ 144831 h 359632"/>
                <a:gd name="connsiteX215" fmla="*/ 44356 w 218720"/>
                <a:gd name="connsiteY215" fmla="*/ 140639 h 359632"/>
                <a:gd name="connsiteX216" fmla="*/ 40557 w 218720"/>
                <a:gd name="connsiteY216" fmla="*/ 138708 h 359632"/>
                <a:gd name="connsiteX217" fmla="*/ 40358 w 218720"/>
                <a:gd name="connsiteY217" fmla="*/ 138165 h 359632"/>
                <a:gd name="connsiteX218" fmla="*/ 40655 w 218720"/>
                <a:gd name="connsiteY218" fmla="*/ 137243 h 359632"/>
                <a:gd name="connsiteX219" fmla="*/ 41095 w 218720"/>
                <a:gd name="connsiteY219" fmla="*/ 136832 h 359632"/>
                <a:gd name="connsiteX220" fmla="*/ 43400 w 218720"/>
                <a:gd name="connsiteY220" fmla="*/ 135854 h 359632"/>
                <a:gd name="connsiteX221" fmla="*/ 36236 w 218720"/>
                <a:gd name="connsiteY221" fmla="*/ 134929 h 359632"/>
                <a:gd name="connsiteX222" fmla="*/ 36731 w 218720"/>
                <a:gd name="connsiteY222" fmla="*/ 135137 h 359632"/>
                <a:gd name="connsiteX223" fmla="*/ 35705 w 218720"/>
                <a:gd name="connsiteY223" fmla="*/ 136368 h 359632"/>
                <a:gd name="connsiteX224" fmla="*/ 33991 w 218720"/>
                <a:gd name="connsiteY224" fmla="*/ 137675 h 359632"/>
                <a:gd name="connsiteX225" fmla="*/ 32734 w 218720"/>
                <a:gd name="connsiteY225" fmla="*/ 137850 h 359632"/>
                <a:gd name="connsiteX226" fmla="*/ 32643 w 218720"/>
                <a:gd name="connsiteY226" fmla="*/ 137405 h 359632"/>
                <a:gd name="connsiteX227" fmla="*/ 34824 w 218720"/>
                <a:gd name="connsiteY227" fmla="*/ 135279 h 359632"/>
                <a:gd name="connsiteX228" fmla="*/ 15243 w 218720"/>
                <a:gd name="connsiteY228" fmla="*/ 124000 h 359632"/>
                <a:gd name="connsiteX229" fmla="*/ 16322 w 218720"/>
                <a:gd name="connsiteY229" fmla="*/ 124589 h 359632"/>
                <a:gd name="connsiteX230" fmla="*/ 16493 w 218720"/>
                <a:gd name="connsiteY230" fmla="*/ 125125 h 359632"/>
                <a:gd name="connsiteX231" fmla="*/ 16096 w 218720"/>
                <a:gd name="connsiteY231" fmla="*/ 125691 h 359632"/>
                <a:gd name="connsiteX232" fmla="*/ 14152 w 218720"/>
                <a:gd name="connsiteY232" fmla="*/ 126126 h 359632"/>
                <a:gd name="connsiteX233" fmla="*/ 13431 w 218720"/>
                <a:gd name="connsiteY233" fmla="*/ 125871 h 359632"/>
                <a:gd name="connsiteX234" fmla="*/ 13308 w 218720"/>
                <a:gd name="connsiteY234" fmla="*/ 125472 h 359632"/>
                <a:gd name="connsiteX235" fmla="*/ 13751 w 218720"/>
                <a:gd name="connsiteY235" fmla="*/ 124384 h 359632"/>
                <a:gd name="connsiteX236" fmla="*/ 40298 w 218720"/>
                <a:gd name="connsiteY236" fmla="*/ 123001 h 359632"/>
                <a:gd name="connsiteX237" fmla="*/ 41274 w 218720"/>
                <a:gd name="connsiteY237" fmla="*/ 123606 h 359632"/>
                <a:gd name="connsiteX238" fmla="*/ 41649 w 218720"/>
                <a:gd name="connsiteY238" fmla="*/ 124298 h 359632"/>
                <a:gd name="connsiteX239" fmla="*/ 41665 w 218720"/>
                <a:gd name="connsiteY239" fmla="*/ 125065 h 359632"/>
                <a:gd name="connsiteX240" fmla="*/ 41256 w 218720"/>
                <a:gd name="connsiteY240" fmla="*/ 125714 h 359632"/>
                <a:gd name="connsiteX241" fmla="*/ 40600 w 218720"/>
                <a:gd name="connsiteY241" fmla="*/ 126121 h 359632"/>
                <a:gd name="connsiteX242" fmla="*/ 39770 w 218720"/>
                <a:gd name="connsiteY242" fmla="*/ 126043 h 359632"/>
                <a:gd name="connsiteX243" fmla="*/ 38948 w 218720"/>
                <a:gd name="connsiteY243" fmla="*/ 125518 h 359632"/>
                <a:gd name="connsiteX244" fmla="*/ 37860 w 218720"/>
                <a:gd name="connsiteY244" fmla="*/ 124032 h 359632"/>
                <a:gd name="connsiteX245" fmla="*/ 18761 w 218720"/>
                <a:gd name="connsiteY245" fmla="*/ 112439 h 359632"/>
                <a:gd name="connsiteX246" fmla="*/ 19407 w 218720"/>
                <a:gd name="connsiteY246" fmla="*/ 112818 h 359632"/>
                <a:gd name="connsiteX247" fmla="*/ 19840 w 218720"/>
                <a:gd name="connsiteY247" fmla="*/ 120602 h 359632"/>
                <a:gd name="connsiteX248" fmla="*/ 19790 w 218720"/>
                <a:gd name="connsiteY248" fmla="*/ 120951 h 359632"/>
                <a:gd name="connsiteX249" fmla="*/ 18857 w 218720"/>
                <a:gd name="connsiteY249" fmla="*/ 121127 h 359632"/>
                <a:gd name="connsiteX250" fmla="*/ 17632 w 218720"/>
                <a:gd name="connsiteY250" fmla="*/ 120957 h 359632"/>
                <a:gd name="connsiteX251" fmla="*/ 16879 w 218720"/>
                <a:gd name="connsiteY251" fmla="*/ 120465 h 359632"/>
                <a:gd name="connsiteX252" fmla="*/ 16117 w 218720"/>
                <a:gd name="connsiteY252" fmla="*/ 118518 h 359632"/>
                <a:gd name="connsiteX253" fmla="*/ 15975 w 218720"/>
                <a:gd name="connsiteY253" fmla="*/ 117339 h 359632"/>
                <a:gd name="connsiteX254" fmla="*/ 16314 w 218720"/>
                <a:gd name="connsiteY254" fmla="*/ 115145 h 359632"/>
                <a:gd name="connsiteX255" fmla="*/ 16236 w 218720"/>
                <a:gd name="connsiteY255" fmla="*/ 112521 h 359632"/>
                <a:gd name="connsiteX256" fmla="*/ 40661 w 218720"/>
                <a:gd name="connsiteY256" fmla="*/ 103259 h 359632"/>
                <a:gd name="connsiteX257" fmla="*/ 41966 w 218720"/>
                <a:gd name="connsiteY257" fmla="*/ 103921 h 359632"/>
                <a:gd name="connsiteX258" fmla="*/ 43754 w 218720"/>
                <a:gd name="connsiteY258" fmla="*/ 106023 h 359632"/>
                <a:gd name="connsiteX259" fmla="*/ 44226 w 218720"/>
                <a:gd name="connsiteY259" fmla="*/ 108582 h 359632"/>
                <a:gd name="connsiteX260" fmla="*/ 44195 w 218720"/>
                <a:gd name="connsiteY260" fmla="*/ 109988 h 359632"/>
                <a:gd name="connsiteX261" fmla="*/ 43805 w 218720"/>
                <a:gd name="connsiteY261" fmla="*/ 111640 h 359632"/>
                <a:gd name="connsiteX262" fmla="*/ 44313 w 218720"/>
                <a:gd name="connsiteY262" fmla="*/ 113393 h 359632"/>
                <a:gd name="connsiteX263" fmla="*/ 44429 w 218720"/>
                <a:gd name="connsiteY263" fmla="*/ 114645 h 359632"/>
                <a:gd name="connsiteX264" fmla="*/ 45361 w 218720"/>
                <a:gd name="connsiteY264" fmla="*/ 115043 h 359632"/>
                <a:gd name="connsiteX265" fmla="*/ 45931 w 218720"/>
                <a:gd name="connsiteY265" fmla="*/ 115619 h 359632"/>
                <a:gd name="connsiteX266" fmla="*/ 50074 w 218720"/>
                <a:gd name="connsiteY266" fmla="*/ 116264 h 359632"/>
                <a:gd name="connsiteX267" fmla="*/ 53927 w 218720"/>
                <a:gd name="connsiteY267" fmla="*/ 116083 h 359632"/>
                <a:gd name="connsiteX268" fmla="*/ 54669 w 218720"/>
                <a:gd name="connsiteY268" fmla="*/ 116598 h 359632"/>
                <a:gd name="connsiteX269" fmla="*/ 54753 w 218720"/>
                <a:gd name="connsiteY269" fmla="*/ 117416 h 359632"/>
                <a:gd name="connsiteX270" fmla="*/ 54144 w 218720"/>
                <a:gd name="connsiteY270" fmla="*/ 118318 h 359632"/>
                <a:gd name="connsiteX271" fmla="*/ 51950 w 218720"/>
                <a:gd name="connsiteY271" fmla="*/ 119963 h 359632"/>
                <a:gd name="connsiteX272" fmla="*/ 49333 w 218720"/>
                <a:gd name="connsiteY272" fmla="*/ 122618 h 359632"/>
                <a:gd name="connsiteX273" fmla="*/ 48553 w 218720"/>
                <a:gd name="connsiteY273" fmla="*/ 123171 h 359632"/>
                <a:gd name="connsiteX274" fmla="*/ 47707 w 218720"/>
                <a:gd name="connsiteY274" fmla="*/ 123194 h 359632"/>
                <a:gd name="connsiteX275" fmla="*/ 47100 w 218720"/>
                <a:gd name="connsiteY275" fmla="*/ 122956 h 359632"/>
                <a:gd name="connsiteX276" fmla="*/ 46666 w 218720"/>
                <a:gd name="connsiteY276" fmla="*/ 118230 h 359632"/>
                <a:gd name="connsiteX277" fmla="*/ 43828 w 218720"/>
                <a:gd name="connsiteY277" fmla="*/ 118835 h 359632"/>
                <a:gd name="connsiteX278" fmla="*/ 41542 w 218720"/>
                <a:gd name="connsiteY278" fmla="*/ 118766 h 359632"/>
                <a:gd name="connsiteX279" fmla="*/ 40291 w 218720"/>
                <a:gd name="connsiteY279" fmla="*/ 118190 h 359632"/>
                <a:gd name="connsiteX280" fmla="*/ 39413 w 218720"/>
                <a:gd name="connsiteY280" fmla="*/ 117080 h 359632"/>
                <a:gd name="connsiteX281" fmla="*/ 37643 w 218720"/>
                <a:gd name="connsiteY281" fmla="*/ 114224 h 359632"/>
                <a:gd name="connsiteX282" fmla="*/ 32491 w 218720"/>
                <a:gd name="connsiteY282" fmla="*/ 113100 h 359632"/>
                <a:gd name="connsiteX283" fmla="*/ 31034 w 218720"/>
                <a:gd name="connsiteY283" fmla="*/ 111525 h 359632"/>
                <a:gd name="connsiteX284" fmla="*/ 30596 w 218720"/>
                <a:gd name="connsiteY284" fmla="*/ 110573 h 359632"/>
                <a:gd name="connsiteX285" fmla="*/ 30782 w 218720"/>
                <a:gd name="connsiteY285" fmla="*/ 110047 h 359632"/>
                <a:gd name="connsiteX286" fmla="*/ 31855 w 218720"/>
                <a:gd name="connsiteY286" fmla="*/ 108875 h 359632"/>
                <a:gd name="connsiteX287" fmla="*/ 33198 w 218720"/>
                <a:gd name="connsiteY287" fmla="*/ 109293 h 359632"/>
                <a:gd name="connsiteX288" fmla="*/ 34029 w 218720"/>
                <a:gd name="connsiteY288" fmla="*/ 109037 h 359632"/>
                <a:gd name="connsiteX289" fmla="*/ 34535 w 218720"/>
                <a:gd name="connsiteY289" fmla="*/ 108513 h 359632"/>
                <a:gd name="connsiteX290" fmla="*/ 34524 w 218720"/>
                <a:gd name="connsiteY290" fmla="*/ 108083 h 359632"/>
                <a:gd name="connsiteX291" fmla="*/ 33821 w 218720"/>
                <a:gd name="connsiteY291" fmla="*/ 107061 h 359632"/>
                <a:gd name="connsiteX292" fmla="*/ 33788 w 218720"/>
                <a:gd name="connsiteY292" fmla="*/ 106743 h 359632"/>
                <a:gd name="connsiteX293" fmla="*/ 39057 w 218720"/>
                <a:gd name="connsiteY293" fmla="*/ 105449 h 359632"/>
                <a:gd name="connsiteX294" fmla="*/ 39517 w 218720"/>
                <a:gd name="connsiteY294" fmla="*/ 103424 h 359632"/>
                <a:gd name="connsiteX295" fmla="*/ 20769 w 218720"/>
                <a:gd name="connsiteY295" fmla="*/ 102908 h 359632"/>
                <a:gd name="connsiteX296" fmla="*/ 23263 w 218720"/>
                <a:gd name="connsiteY296" fmla="*/ 104705 h 359632"/>
                <a:gd name="connsiteX297" fmla="*/ 21276 w 218720"/>
                <a:gd name="connsiteY297" fmla="*/ 107680 h 359632"/>
                <a:gd name="connsiteX298" fmla="*/ 18226 w 218720"/>
                <a:gd name="connsiteY298" fmla="*/ 107666 h 359632"/>
                <a:gd name="connsiteX299" fmla="*/ 13932 w 218720"/>
                <a:gd name="connsiteY299" fmla="*/ 105492 h 359632"/>
                <a:gd name="connsiteX300" fmla="*/ 13913 w 218720"/>
                <a:gd name="connsiteY300" fmla="*/ 105049 h 359632"/>
                <a:gd name="connsiteX301" fmla="*/ 14271 w 218720"/>
                <a:gd name="connsiteY301" fmla="*/ 104396 h 359632"/>
                <a:gd name="connsiteX302" fmla="*/ 14915 w 218720"/>
                <a:gd name="connsiteY302" fmla="*/ 103879 h 359632"/>
                <a:gd name="connsiteX303" fmla="*/ 15584 w 218720"/>
                <a:gd name="connsiteY303" fmla="*/ 103756 h 359632"/>
                <a:gd name="connsiteX304" fmla="*/ 16649 w 218720"/>
                <a:gd name="connsiteY304" fmla="*/ 104113 h 359632"/>
                <a:gd name="connsiteX305" fmla="*/ 18131 w 218720"/>
                <a:gd name="connsiteY305" fmla="*/ 103541 h 359632"/>
                <a:gd name="connsiteX306" fmla="*/ 19318 w 218720"/>
                <a:gd name="connsiteY306" fmla="*/ 103722 h 359632"/>
                <a:gd name="connsiteX307" fmla="*/ 42176 w 218720"/>
                <a:gd name="connsiteY307" fmla="*/ 76583 h 359632"/>
                <a:gd name="connsiteX308" fmla="*/ 42574 w 218720"/>
                <a:gd name="connsiteY308" fmla="*/ 77039 h 359632"/>
                <a:gd name="connsiteX309" fmla="*/ 43131 w 218720"/>
                <a:gd name="connsiteY309" fmla="*/ 78770 h 359632"/>
                <a:gd name="connsiteX310" fmla="*/ 43033 w 218720"/>
                <a:gd name="connsiteY310" fmla="*/ 81087 h 359632"/>
                <a:gd name="connsiteX311" fmla="*/ 40222 w 218720"/>
                <a:gd name="connsiteY311" fmla="*/ 86702 h 359632"/>
                <a:gd name="connsiteX312" fmla="*/ 39121 w 218720"/>
                <a:gd name="connsiteY312" fmla="*/ 86840 h 359632"/>
                <a:gd name="connsiteX313" fmla="*/ 38155 w 218720"/>
                <a:gd name="connsiteY313" fmla="*/ 88241 h 359632"/>
                <a:gd name="connsiteX314" fmla="*/ 35163 w 218720"/>
                <a:gd name="connsiteY314" fmla="*/ 89786 h 359632"/>
                <a:gd name="connsiteX315" fmla="*/ 37774 w 218720"/>
                <a:gd name="connsiteY315" fmla="*/ 89818 h 359632"/>
                <a:gd name="connsiteX316" fmla="*/ 38507 w 218720"/>
                <a:gd name="connsiteY316" fmla="*/ 90332 h 359632"/>
                <a:gd name="connsiteX317" fmla="*/ 38528 w 218720"/>
                <a:gd name="connsiteY317" fmla="*/ 91440 h 359632"/>
                <a:gd name="connsiteX318" fmla="*/ 38025 w 218720"/>
                <a:gd name="connsiteY318" fmla="*/ 92084 h 359632"/>
                <a:gd name="connsiteX319" fmla="*/ 34643 w 218720"/>
                <a:gd name="connsiteY319" fmla="*/ 94646 h 359632"/>
                <a:gd name="connsiteX320" fmla="*/ 32317 w 218720"/>
                <a:gd name="connsiteY320" fmla="*/ 95617 h 359632"/>
                <a:gd name="connsiteX321" fmla="*/ 29812 w 218720"/>
                <a:gd name="connsiteY321" fmla="*/ 98289 h 359632"/>
                <a:gd name="connsiteX322" fmla="*/ 28548 w 218720"/>
                <a:gd name="connsiteY322" fmla="*/ 98322 h 359632"/>
                <a:gd name="connsiteX323" fmla="*/ 27296 w 218720"/>
                <a:gd name="connsiteY323" fmla="*/ 100020 h 359632"/>
                <a:gd name="connsiteX324" fmla="*/ 26266 w 218720"/>
                <a:gd name="connsiteY324" fmla="*/ 100766 h 359632"/>
                <a:gd name="connsiteX325" fmla="*/ 25688 w 218720"/>
                <a:gd name="connsiteY325" fmla="*/ 100768 h 359632"/>
                <a:gd name="connsiteX326" fmla="*/ 25023 w 218720"/>
                <a:gd name="connsiteY326" fmla="*/ 100392 h 359632"/>
                <a:gd name="connsiteX327" fmla="*/ 23469 w 218720"/>
                <a:gd name="connsiteY327" fmla="*/ 98730 h 359632"/>
                <a:gd name="connsiteX328" fmla="*/ 26288 w 218720"/>
                <a:gd name="connsiteY328" fmla="*/ 97094 h 359632"/>
                <a:gd name="connsiteX329" fmla="*/ 26549 w 218720"/>
                <a:gd name="connsiteY329" fmla="*/ 96174 h 359632"/>
                <a:gd name="connsiteX330" fmla="*/ 28480 w 218720"/>
                <a:gd name="connsiteY330" fmla="*/ 95217 h 359632"/>
                <a:gd name="connsiteX331" fmla="*/ 28318 w 218720"/>
                <a:gd name="connsiteY331" fmla="*/ 94918 h 359632"/>
                <a:gd name="connsiteX332" fmla="*/ 25258 w 218720"/>
                <a:gd name="connsiteY332" fmla="*/ 93571 h 359632"/>
                <a:gd name="connsiteX333" fmla="*/ 24052 w 218720"/>
                <a:gd name="connsiteY333" fmla="*/ 92664 h 359632"/>
                <a:gd name="connsiteX334" fmla="*/ 24166 w 218720"/>
                <a:gd name="connsiteY334" fmla="*/ 92190 h 359632"/>
                <a:gd name="connsiteX335" fmla="*/ 25639 w 218720"/>
                <a:gd name="connsiteY335" fmla="*/ 91147 h 359632"/>
                <a:gd name="connsiteX336" fmla="*/ 24941 w 218720"/>
                <a:gd name="connsiteY336" fmla="*/ 91009 h 359632"/>
                <a:gd name="connsiteX337" fmla="*/ 24469 w 218720"/>
                <a:gd name="connsiteY337" fmla="*/ 90446 h 359632"/>
                <a:gd name="connsiteX338" fmla="*/ 23614 w 218720"/>
                <a:gd name="connsiteY338" fmla="*/ 90232 h 359632"/>
                <a:gd name="connsiteX339" fmla="*/ 23358 w 218720"/>
                <a:gd name="connsiteY339" fmla="*/ 89707 h 359632"/>
                <a:gd name="connsiteX340" fmla="*/ 23200 w 218720"/>
                <a:gd name="connsiteY340" fmla="*/ 88328 h 359632"/>
                <a:gd name="connsiteX341" fmla="*/ 23429 w 218720"/>
                <a:gd name="connsiteY341" fmla="*/ 86917 h 359632"/>
                <a:gd name="connsiteX342" fmla="*/ 24321 w 218720"/>
                <a:gd name="connsiteY342" fmla="*/ 86294 h 359632"/>
                <a:gd name="connsiteX343" fmla="*/ 24686 w 218720"/>
                <a:gd name="connsiteY343" fmla="*/ 85626 h 359632"/>
                <a:gd name="connsiteX344" fmla="*/ 25047 w 218720"/>
                <a:gd name="connsiteY344" fmla="*/ 85421 h 359632"/>
                <a:gd name="connsiteX345" fmla="*/ 26429 w 218720"/>
                <a:gd name="connsiteY345" fmla="*/ 85776 h 359632"/>
                <a:gd name="connsiteX346" fmla="*/ 27830 w 218720"/>
                <a:gd name="connsiteY346" fmla="*/ 86905 h 359632"/>
                <a:gd name="connsiteX347" fmla="*/ 29465 w 218720"/>
                <a:gd name="connsiteY347" fmla="*/ 86470 h 359632"/>
                <a:gd name="connsiteX348" fmla="*/ 31363 w 218720"/>
                <a:gd name="connsiteY348" fmla="*/ 86685 h 359632"/>
                <a:gd name="connsiteX349" fmla="*/ 31402 w 218720"/>
                <a:gd name="connsiteY349" fmla="*/ 86423 h 359632"/>
                <a:gd name="connsiteX350" fmla="*/ 30008 w 218720"/>
                <a:gd name="connsiteY350" fmla="*/ 83645 h 359632"/>
                <a:gd name="connsiteX351" fmla="*/ 30257 w 218720"/>
                <a:gd name="connsiteY351" fmla="*/ 83077 h 359632"/>
                <a:gd name="connsiteX352" fmla="*/ 31013 w 218720"/>
                <a:gd name="connsiteY352" fmla="*/ 82429 h 359632"/>
                <a:gd name="connsiteX353" fmla="*/ 35393 w 218720"/>
                <a:gd name="connsiteY353" fmla="*/ 80446 h 359632"/>
                <a:gd name="connsiteX354" fmla="*/ 40855 w 218720"/>
                <a:gd name="connsiteY354" fmla="*/ 77107 h 359632"/>
                <a:gd name="connsiteX355" fmla="*/ 108033 w 218720"/>
                <a:gd name="connsiteY355" fmla="*/ 71824 h 359632"/>
                <a:gd name="connsiteX356" fmla="*/ 112589 w 218720"/>
                <a:gd name="connsiteY356" fmla="*/ 72316 h 359632"/>
                <a:gd name="connsiteX357" fmla="*/ 112741 w 218720"/>
                <a:gd name="connsiteY357" fmla="*/ 72940 h 359632"/>
                <a:gd name="connsiteX358" fmla="*/ 112503 w 218720"/>
                <a:gd name="connsiteY358" fmla="*/ 73806 h 359632"/>
                <a:gd name="connsiteX359" fmla="*/ 111337 w 218720"/>
                <a:gd name="connsiteY359" fmla="*/ 76175 h 359632"/>
                <a:gd name="connsiteX360" fmla="*/ 111527 w 218720"/>
                <a:gd name="connsiteY360" fmla="*/ 78816 h 359632"/>
                <a:gd name="connsiteX361" fmla="*/ 111267 w 218720"/>
                <a:gd name="connsiteY361" fmla="*/ 79616 h 359632"/>
                <a:gd name="connsiteX362" fmla="*/ 110738 w 218720"/>
                <a:gd name="connsiteY362" fmla="*/ 80602 h 359632"/>
                <a:gd name="connsiteX363" fmla="*/ 109067 w 218720"/>
                <a:gd name="connsiteY363" fmla="*/ 82442 h 359632"/>
                <a:gd name="connsiteX364" fmla="*/ 104675 w 218720"/>
                <a:gd name="connsiteY364" fmla="*/ 85069 h 359632"/>
                <a:gd name="connsiteX365" fmla="*/ 96626 w 218720"/>
                <a:gd name="connsiteY365" fmla="*/ 91095 h 359632"/>
                <a:gd name="connsiteX366" fmla="*/ 91871 w 218720"/>
                <a:gd name="connsiteY366" fmla="*/ 94080 h 359632"/>
                <a:gd name="connsiteX367" fmla="*/ 91217 w 218720"/>
                <a:gd name="connsiteY367" fmla="*/ 95514 h 359632"/>
                <a:gd name="connsiteX368" fmla="*/ 90864 w 218720"/>
                <a:gd name="connsiteY368" fmla="*/ 97507 h 359632"/>
                <a:gd name="connsiteX369" fmla="*/ 93711 w 218720"/>
                <a:gd name="connsiteY369" fmla="*/ 97902 h 359632"/>
                <a:gd name="connsiteX370" fmla="*/ 94810 w 218720"/>
                <a:gd name="connsiteY370" fmla="*/ 98577 h 359632"/>
                <a:gd name="connsiteX371" fmla="*/ 94128 w 218720"/>
                <a:gd name="connsiteY371" fmla="*/ 99588 h 359632"/>
                <a:gd name="connsiteX372" fmla="*/ 89917 w 218720"/>
                <a:gd name="connsiteY372" fmla="*/ 103097 h 359632"/>
                <a:gd name="connsiteX373" fmla="*/ 88676 w 218720"/>
                <a:gd name="connsiteY373" fmla="*/ 106264 h 359632"/>
                <a:gd name="connsiteX374" fmla="*/ 91905 w 218720"/>
                <a:gd name="connsiteY374" fmla="*/ 106152 h 359632"/>
                <a:gd name="connsiteX375" fmla="*/ 94566 w 218720"/>
                <a:gd name="connsiteY375" fmla="*/ 105544 h 359632"/>
                <a:gd name="connsiteX376" fmla="*/ 99872 w 218720"/>
                <a:gd name="connsiteY376" fmla="*/ 103569 h 359632"/>
                <a:gd name="connsiteX377" fmla="*/ 104856 w 218720"/>
                <a:gd name="connsiteY377" fmla="*/ 102101 h 359632"/>
                <a:gd name="connsiteX378" fmla="*/ 107250 w 218720"/>
                <a:gd name="connsiteY378" fmla="*/ 102040 h 359632"/>
                <a:gd name="connsiteX379" fmla="*/ 111907 w 218720"/>
                <a:gd name="connsiteY379" fmla="*/ 103211 h 359632"/>
                <a:gd name="connsiteX380" fmla="*/ 112966 w 218720"/>
                <a:gd name="connsiteY380" fmla="*/ 103248 h 359632"/>
                <a:gd name="connsiteX381" fmla="*/ 114942 w 218720"/>
                <a:gd name="connsiteY381" fmla="*/ 102707 h 359632"/>
                <a:gd name="connsiteX382" fmla="*/ 116940 w 218720"/>
                <a:gd name="connsiteY382" fmla="*/ 102611 h 359632"/>
                <a:gd name="connsiteX383" fmla="*/ 130476 w 218720"/>
                <a:gd name="connsiteY383" fmla="*/ 102975 h 359632"/>
                <a:gd name="connsiteX384" fmla="*/ 134237 w 218720"/>
                <a:gd name="connsiteY384" fmla="*/ 102288 h 359632"/>
                <a:gd name="connsiteX385" fmla="*/ 136725 w 218720"/>
                <a:gd name="connsiteY385" fmla="*/ 103110 h 359632"/>
                <a:gd name="connsiteX386" fmla="*/ 138807 w 218720"/>
                <a:gd name="connsiteY386" fmla="*/ 105161 h 359632"/>
                <a:gd name="connsiteX387" fmla="*/ 140785 w 218720"/>
                <a:gd name="connsiteY387" fmla="*/ 108939 h 359632"/>
                <a:gd name="connsiteX388" fmla="*/ 140725 w 218720"/>
                <a:gd name="connsiteY388" fmla="*/ 109567 h 359632"/>
                <a:gd name="connsiteX389" fmla="*/ 139530 w 218720"/>
                <a:gd name="connsiteY389" fmla="*/ 111286 h 359632"/>
                <a:gd name="connsiteX390" fmla="*/ 137324 w 218720"/>
                <a:gd name="connsiteY390" fmla="*/ 113440 h 359632"/>
                <a:gd name="connsiteX391" fmla="*/ 135426 w 218720"/>
                <a:gd name="connsiteY391" fmla="*/ 116402 h 359632"/>
                <a:gd name="connsiteX392" fmla="*/ 134869 w 218720"/>
                <a:gd name="connsiteY392" fmla="*/ 117998 h 359632"/>
                <a:gd name="connsiteX393" fmla="*/ 134496 w 218720"/>
                <a:gd name="connsiteY393" fmla="*/ 119743 h 359632"/>
                <a:gd name="connsiteX394" fmla="*/ 133895 w 218720"/>
                <a:gd name="connsiteY394" fmla="*/ 121356 h 359632"/>
                <a:gd name="connsiteX395" fmla="*/ 130120 w 218720"/>
                <a:gd name="connsiteY395" fmla="*/ 128914 h 359632"/>
                <a:gd name="connsiteX396" fmla="*/ 126440 w 218720"/>
                <a:gd name="connsiteY396" fmla="*/ 133093 h 359632"/>
                <a:gd name="connsiteX397" fmla="*/ 124797 w 218720"/>
                <a:gd name="connsiteY397" fmla="*/ 136055 h 359632"/>
                <a:gd name="connsiteX398" fmla="*/ 122769 w 218720"/>
                <a:gd name="connsiteY398" fmla="*/ 138412 h 359632"/>
                <a:gd name="connsiteX399" fmla="*/ 120818 w 218720"/>
                <a:gd name="connsiteY399" fmla="*/ 139893 h 359632"/>
                <a:gd name="connsiteX400" fmla="*/ 118734 w 218720"/>
                <a:gd name="connsiteY400" fmla="*/ 140879 h 359632"/>
                <a:gd name="connsiteX401" fmla="*/ 112714 w 218720"/>
                <a:gd name="connsiteY401" fmla="*/ 141933 h 359632"/>
                <a:gd name="connsiteX402" fmla="*/ 111030 w 218720"/>
                <a:gd name="connsiteY402" fmla="*/ 142688 h 359632"/>
                <a:gd name="connsiteX403" fmla="*/ 109021 w 218720"/>
                <a:gd name="connsiteY403" fmla="*/ 143984 h 359632"/>
                <a:gd name="connsiteX404" fmla="*/ 106909 w 218720"/>
                <a:gd name="connsiteY404" fmla="*/ 144625 h 359632"/>
                <a:gd name="connsiteX405" fmla="*/ 109385 w 218720"/>
                <a:gd name="connsiteY405" fmla="*/ 144544 h 359632"/>
                <a:gd name="connsiteX406" fmla="*/ 111839 w 218720"/>
                <a:gd name="connsiteY406" fmla="*/ 143823 h 359632"/>
                <a:gd name="connsiteX407" fmla="*/ 116302 w 218720"/>
                <a:gd name="connsiteY407" fmla="*/ 143559 h 359632"/>
                <a:gd name="connsiteX408" fmla="*/ 121442 w 218720"/>
                <a:gd name="connsiteY408" fmla="*/ 146041 h 359632"/>
                <a:gd name="connsiteX409" fmla="*/ 120965 w 218720"/>
                <a:gd name="connsiteY409" fmla="*/ 148069 h 359632"/>
                <a:gd name="connsiteX410" fmla="*/ 118902 w 218720"/>
                <a:gd name="connsiteY410" fmla="*/ 149672 h 359632"/>
                <a:gd name="connsiteX411" fmla="*/ 114210 w 218720"/>
                <a:gd name="connsiteY411" fmla="*/ 149924 h 359632"/>
                <a:gd name="connsiteX412" fmla="*/ 109822 w 218720"/>
                <a:gd name="connsiteY412" fmla="*/ 153482 h 359632"/>
                <a:gd name="connsiteX413" fmla="*/ 107842 w 218720"/>
                <a:gd name="connsiteY413" fmla="*/ 154576 h 359632"/>
                <a:gd name="connsiteX414" fmla="*/ 105753 w 218720"/>
                <a:gd name="connsiteY414" fmla="*/ 155119 h 359632"/>
                <a:gd name="connsiteX415" fmla="*/ 103140 w 218720"/>
                <a:gd name="connsiteY415" fmla="*/ 154958 h 359632"/>
                <a:gd name="connsiteX416" fmla="*/ 98392 w 218720"/>
                <a:gd name="connsiteY416" fmla="*/ 154006 h 359632"/>
                <a:gd name="connsiteX417" fmla="*/ 96315 w 218720"/>
                <a:gd name="connsiteY417" fmla="*/ 153011 h 359632"/>
                <a:gd name="connsiteX418" fmla="*/ 98193 w 218720"/>
                <a:gd name="connsiteY418" fmla="*/ 154635 h 359632"/>
                <a:gd name="connsiteX419" fmla="*/ 100323 w 218720"/>
                <a:gd name="connsiteY419" fmla="*/ 155481 h 359632"/>
                <a:gd name="connsiteX420" fmla="*/ 112685 w 218720"/>
                <a:gd name="connsiteY420" fmla="*/ 157477 h 359632"/>
                <a:gd name="connsiteX421" fmla="*/ 113429 w 218720"/>
                <a:gd name="connsiteY421" fmla="*/ 157270 h 359632"/>
                <a:gd name="connsiteX422" fmla="*/ 117370 w 218720"/>
                <a:gd name="connsiteY422" fmla="*/ 155162 h 359632"/>
                <a:gd name="connsiteX423" fmla="*/ 122622 w 218720"/>
                <a:gd name="connsiteY423" fmla="*/ 155130 h 359632"/>
                <a:gd name="connsiteX424" fmla="*/ 132623 w 218720"/>
                <a:gd name="connsiteY424" fmla="*/ 159002 h 359632"/>
                <a:gd name="connsiteX425" fmla="*/ 135502 w 218720"/>
                <a:gd name="connsiteY425" fmla="*/ 161957 h 359632"/>
                <a:gd name="connsiteX426" fmla="*/ 139628 w 218720"/>
                <a:gd name="connsiteY426" fmla="*/ 166187 h 359632"/>
                <a:gd name="connsiteX427" fmla="*/ 141872 w 218720"/>
                <a:gd name="connsiteY427" fmla="*/ 167836 h 359632"/>
                <a:gd name="connsiteX428" fmla="*/ 143495 w 218720"/>
                <a:gd name="connsiteY428" fmla="*/ 169330 h 359632"/>
                <a:gd name="connsiteX429" fmla="*/ 144495 w 218720"/>
                <a:gd name="connsiteY429" fmla="*/ 171567 h 359632"/>
                <a:gd name="connsiteX430" fmla="*/ 146432 w 218720"/>
                <a:gd name="connsiteY430" fmla="*/ 178938 h 359632"/>
                <a:gd name="connsiteX431" fmla="*/ 148641 w 218720"/>
                <a:gd name="connsiteY431" fmla="*/ 186118 h 359632"/>
                <a:gd name="connsiteX432" fmla="*/ 151536 w 218720"/>
                <a:gd name="connsiteY432" fmla="*/ 193871 h 359632"/>
                <a:gd name="connsiteX433" fmla="*/ 152847 w 218720"/>
                <a:gd name="connsiteY433" fmla="*/ 196020 h 359632"/>
                <a:gd name="connsiteX434" fmla="*/ 154573 w 218720"/>
                <a:gd name="connsiteY434" fmla="*/ 197526 h 359632"/>
                <a:gd name="connsiteX435" fmla="*/ 163309 w 218720"/>
                <a:gd name="connsiteY435" fmla="*/ 200984 h 359632"/>
                <a:gd name="connsiteX436" fmla="*/ 165253 w 218720"/>
                <a:gd name="connsiteY436" fmla="*/ 202129 h 359632"/>
                <a:gd name="connsiteX437" fmla="*/ 168643 w 218720"/>
                <a:gd name="connsiteY437" fmla="*/ 205449 h 359632"/>
                <a:gd name="connsiteX438" fmla="*/ 171909 w 218720"/>
                <a:gd name="connsiteY438" fmla="*/ 208981 h 359632"/>
                <a:gd name="connsiteX439" fmla="*/ 174950 w 218720"/>
                <a:gd name="connsiteY439" fmla="*/ 211690 h 359632"/>
                <a:gd name="connsiteX440" fmla="*/ 178233 w 218720"/>
                <a:gd name="connsiteY440" fmla="*/ 213881 h 359632"/>
                <a:gd name="connsiteX441" fmla="*/ 176643 w 218720"/>
                <a:gd name="connsiteY441" fmla="*/ 215018 h 359632"/>
                <a:gd name="connsiteX442" fmla="*/ 175553 w 218720"/>
                <a:gd name="connsiteY442" fmla="*/ 216806 h 359632"/>
                <a:gd name="connsiteX443" fmla="*/ 176368 w 218720"/>
                <a:gd name="connsiteY443" fmla="*/ 219234 h 359632"/>
                <a:gd name="connsiteX444" fmla="*/ 177705 w 218720"/>
                <a:gd name="connsiteY444" fmla="*/ 221551 h 359632"/>
                <a:gd name="connsiteX445" fmla="*/ 180332 w 218720"/>
                <a:gd name="connsiteY445" fmla="*/ 225253 h 359632"/>
                <a:gd name="connsiteX446" fmla="*/ 182649 w 218720"/>
                <a:gd name="connsiteY446" fmla="*/ 229287 h 359632"/>
                <a:gd name="connsiteX447" fmla="*/ 181795 w 218720"/>
                <a:gd name="connsiteY447" fmla="*/ 228678 h 359632"/>
                <a:gd name="connsiteX448" fmla="*/ 180897 w 218720"/>
                <a:gd name="connsiteY448" fmla="*/ 228344 h 359632"/>
                <a:gd name="connsiteX449" fmla="*/ 179669 w 218720"/>
                <a:gd name="connsiteY449" fmla="*/ 228444 h 359632"/>
                <a:gd name="connsiteX450" fmla="*/ 178469 w 218720"/>
                <a:gd name="connsiteY450" fmla="*/ 228249 h 359632"/>
                <a:gd name="connsiteX451" fmla="*/ 176255 w 218720"/>
                <a:gd name="connsiteY451" fmla="*/ 226987 h 359632"/>
                <a:gd name="connsiteX452" fmla="*/ 174128 w 218720"/>
                <a:gd name="connsiteY452" fmla="*/ 225436 h 359632"/>
                <a:gd name="connsiteX453" fmla="*/ 169897 w 218720"/>
                <a:gd name="connsiteY453" fmla="*/ 226059 h 359632"/>
                <a:gd name="connsiteX454" fmla="*/ 167546 w 218720"/>
                <a:gd name="connsiteY454" fmla="*/ 225780 h 359632"/>
                <a:gd name="connsiteX455" fmla="*/ 165507 w 218720"/>
                <a:gd name="connsiteY455" fmla="*/ 225821 h 359632"/>
                <a:gd name="connsiteX456" fmla="*/ 169373 w 218720"/>
                <a:gd name="connsiteY456" fmla="*/ 226717 h 359632"/>
                <a:gd name="connsiteX457" fmla="*/ 173605 w 218720"/>
                <a:gd name="connsiteY457" fmla="*/ 226779 h 359632"/>
                <a:gd name="connsiteX458" fmla="*/ 182937 w 218720"/>
                <a:gd name="connsiteY458" fmla="*/ 233539 h 359632"/>
                <a:gd name="connsiteX459" fmla="*/ 186091 w 218720"/>
                <a:gd name="connsiteY459" fmla="*/ 237535 h 359632"/>
                <a:gd name="connsiteX460" fmla="*/ 187966 w 218720"/>
                <a:gd name="connsiteY460" fmla="*/ 242808 h 359632"/>
                <a:gd name="connsiteX461" fmla="*/ 186689 w 218720"/>
                <a:gd name="connsiteY461" fmla="*/ 245172 h 359632"/>
                <a:gd name="connsiteX462" fmla="*/ 184703 w 218720"/>
                <a:gd name="connsiteY462" fmla="*/ 246703 h 359632"/>
                <a:gd name="connsiteX463" fmla="*/ 182850 w 218720"/>
                <a:gd name="connsiteY463" fmla="*/ 248453 h 359632"/>
                <a:gd name="connsiteX464" fmla="*/ 181114 w 218720"/>
                <a:gd name="connsiteY464" fmla="*/ 250427 h 359632"/>
                <a:gd name="connsiteX465" fmla="*/ 186286 w 218720"/>
                <a:gd name="connsiteY465" fmla="*/ 253324 h 359632"/>
                <a:gd name="connsiteX466" fmla="*/ 187400 w 218720"/>
                <a:gd name="connsiteY466" fmla="*/ 253236 h 359632"/>
                <a:gd name="connsiteX467" fmla="*/ 188544 w 218720"/>
                <a:gd name="connsiteY467" fmla="*/ 252831 h 359632"/>
                <a:gd name="connsiteX468" fmla="*/ 189644 w 218720"/>
                <a:gd name="connsiteY468" fmla="*/ 251846 h 359632"/>
                <a:gd name="connsiteX469" fmla="*/ 191498 w 218720"/>
                <a:gd name="connsiteY469" fmla="*/ 249447 h 359632"/>
                <a:gd name="connsiteX470" fmla="*/ 192455 w 218720"/>
                <a:gd name="connsiteY470" fmla="*/ 248592 h 359632"/>
                <a:gd name="connsiteX471" fmla="*/ 195677 w 218720"/>
                <a:gd name="connsiteY471" fmla="*/ 248284 h 359632"/>
                <a:gd name="connsiteX472" fmla="*/ 198380 w 218720"/>
                <a:gd name="connsiteY472" fmla="*/ 248468 h 359632"/>
                <a:gd name="connsiteX473" fmla="*/ 201073 w 218720"/>
                <a:gd name="connsiteY473" fmla="*/ 248998 h 359632"/>
                <a:gd name="connsiteX474" fmla="*/ 203440 w 218720"/>
                <a:gd name="connsiteY474" fmla="*/ 248830 h 359632"/>
                <a:gd name="connsiteX475" fmla="*/ 208210 w 218720"/>
                <a:gd name="connsiteY475" fmla="*/ 249860 h 359632"/>
                <a:gd name="connsiteX476" fmla="*/ 210661 w 218720"/>
                <a:gd name="connsiteY476" fmla="*/ 250789 h 359632"/>
                <a:gd name="connsiteX477" fmla="*/ 216733 w 218720"/>
                <a:gd name="connsiteY477" fmla="*/ 254966 h 359632"/>
                <a:gd name="connsiteX478" fmla="*/ 218046 w 218720"/>
                <a:gd name="connsiteY478" fmla="*/ 257247 h 359632"/>
                <a:gd name="connsiteX479" fmla="*/ 218648 w 218720"/>
                <a:gd name="connsiteY479" fmla="*/ 260190 h 359632"/>
                <a:gd name="connsiteX480" fmla="*/ 218720 w 218720"/>
                <a:gd name="connsiteY480" fmla="*/ 263449 h 359632"/>
                <a:gd name="connsiteX481" fmla="*/ 217698 w 218720"/>
                <a:gd name="connsiteY481" fmla="*/ 266425 h 359632"/>
                <a:gd name="connsiteX482" fmla="*/ 216526 w 218720"/>
                <a:gd name="connsiteY482" fmla="*/ 269108 h 359632"/>
                <a:gd name="connsiteX483" fmla="*/ 215802 w 218720"/>
                <a:gd name="connsiteY483" fmla="*/ 272568 h 359632"/>
                <a:gd name="connsiteX484" fmla="*/ 215289 w 218720"/>
                <a:gd name="connsiteY484" fmla="*/ 273813 h 359632"/>
                <a:gd name="connsiteX485" fmla="*/ 214571 w 218720"/>
                <a:gd name="connsiteY485" fmla="*/ 274788 h 359632"/>
                <a:gd name="connsiteX486" fmla="*/ 211354 w 218720"/>
                <a:gd name="connsiteY486" fmla="*/ 277512 h 359632"/>
                <a:gd name="connsiteX487" fmla="*/ 209216 w 218720"/>
                <a:gd name="connsiteY487" fmla="*/ 278631 h 359632"/>
                <a:gd name="connsiteX488" fmla="*/ 208313 w 218720"/>
                <a:gd name="connsiteY488" fmla="*/ 278140 h 359632"/>
                <a:gd name="connsiteX489" fmla="*/ 207351 w 218720"/>
                <a:gd name="connsiteY489" fmla="*/ 278208 h 359632"/>
                <a:gd name="connsiteX490" fmla="*/ 207249 w 218720"/>
                <a:gd name="connsiteY490" fmla="*/ 278862 h 359632"/>
                <a:gd name="connsiteX491" fmla="*/ 208266 w 218720"/>
                <a:gd name="connsiteY491" fmla="*/ 280251 h 359632"/>
                <a:gd name="connsiteX492" fmla="*/ 208279 w 218720"/>
                <a:gd name="connsiteY492" fmla="*/ 281926 h 359632"/>
                <a:gd name="connsiteX493" fmla="*/ 206379 w 218720"/>
                <a:gd name="connsiteY493" fmla="*/ 283165 h 359632"/>
                <a:gd name="connsiteX494" fmla="*/ 204448 w 218720"/>
                <a:gd name="connsiteY494" fmla="*/ 283694 h 359632"/>
                <a:gd name="connsiteX495" fmla="*/ 201218 w 218720"/>
                <a:gd name="connsiteY495" fmla="*/ 283034 h 359632"/>
                <a:gd name="connsiteX496" fmla="*/ 196733 w 218720"/>
                <a:gd name="connsiteY496" fmla="*/ 285340 h 359632"/>
                <a:gd name="connsiteX497" fmla="*/ 199957 w 218720"/>
                <a:gd name="connsiteY497" fmla="*/ 286524 h 359632"/>
                <a:gd name="connsiteX498" fmla="*/ 200607 w 218720"/>
                <a:gd name="connsiteY498" fmla="*/ 287784 h 359632"/>
                <a:gd name="connsiteX499" fmla="*/ 199799 w 218720"/>
                <a:gd name="connsiteY499" fmla="*/ 289997 h 359632"/>
                <a:gd name="connsiteX500" fmla="*/ 197771 w 218720"/>
                <a:gd name="connsiteY500" fmla="*/ 290983 h 359632"/>
                <a:gd name="connsiteX501" fmla="*/ 195523 w 218720"/>
                <a:gd name="connsiteY501" fmla="*/ 291420 h 359632"/>
                <a:gd name="connsiteX502" fmla="*/ 193222 w 218720"/>
                <a:gd name="connsiteY502" fmla="*/ 291524 h 359632"/>
                <a:gd name="connsiteX503" fmla="*/ 191315 w 218720"/>
                <a:gd name="connsiteY503" fmla="*/ 292065 h 359632"/>
                <a:gd name="connsiteX504" fmla="*/ 189486 w 218720"/>
                <a:gd name="connsiteY504" fmla="*/ 293107 h 359632"/>
                <a:gd name="connsiteX505" fmla="*/ 191781 w 218720"/>
                <a:gd name="connsiteY505" fmla="*/ 292553 h 359632"/>
                <a:gd name="connsiteX506" fmla="*/ 193373 w 218720"/>
                <a:gd name="connsiteY506" fmla="*/ 293038 h 359632"/>
                <a:gd name="connsiteX507" fmla="*/ 194372 w 218720"/>
                <a:gd name="connsiteY507" fmla="*/ 294897 h 359632"/>
                <a:gd name="connsiteX508" fmla="*/ 195280 w 218720"/>
                <a:gd name="connsiteY508" fmla="*/ 295428 h 359632"/>
                <a:gd name="connsiteX509" fmla="*/ 199765 w 218720"/>
                <a:gd name="connsiteY509" fmla="*/ 296222 h 359632"/>
                <a:gd name="connsiteX510" fmla="*/ 202542 w 218720"/>
                <a:gd name="connsiteY510" fmla="*/ 296216 h 359632"/>
                <a:gd name="connsiteX511" fmla="*/ 207897 w 218720"/>
                <a:gd name="connsiteY511" fmla="*/ 295765 h 359632"/>
                <a:gd name="connsiteX512" fmla="*/ 210469 w 218720"/>
                <a:gd name="connsiteY512" fmla="*/ 295776 h 359632"/>
                <a:gd name="connsiteX513" fmla="*/ 211386 w 218720"/>
                <a:gd name="connsiteY513" fmla="*/ 296112 h 359632"/>
                <a:gd name="connsiteX514" fmla="*/ 211402 w 218720"/>
                <a:gd name="connsiteY514" fmla="*/ 297650 h 359632"/>
                <a:gd name="connsiteX515" fmla="*/ 211002 w 218720"/>
                <a:gd name="connsiteY515" fmla="*/ 301424 h 359632"/>
                <a:gd name="connsiteX516" fmla="*/ 210294 w 218720"/>
                <a:gd name="connsiteY516" fmla="*/ 302201 h 359632"/>
                <a:gd name="connsiteX517" fmla="*/ 203194 w 218720"/>
                <a:gd name="connsiteY517" fmla="*/ 305366 h 359632"/>
                <a:gd name="connsiteX518" fmla="*/ 201738 w 218720"/>
                <a:gd name="connsiteY518" fmla="*/ 307574 h 359632"/>
                <a:gd name="connsiteX519" fmla="*/ 201330 w 218720"/>
                <a:gd name="connsiteY519" fmla="*/ 308911 h 359632"/>
                <a:gd name="connsiteX520" fmla="*/ 197178 w 218720"/>
                <a:gd name="connsiteY520" fmla="*/ 308674 h 359632"/>
                <a:gd name="connsiteX521" fmla="*/ 195232 w 218720"/>
                <a:gd name="connsiteY521" fmla="*/ 310087 h 359632"/>
                <a:gd name="connsiteX522" fmla="*/ 191870 w 218720"/>
                <a:gd name="connsiteY522" fmla="*/ 311025 h 359632"/>
                <a:gd name="connsiteX523" fmla="*/ 189270 w 218720"/>
                <a:gd name="connsiteY523" fmla="*/ 312022 h 359632"/>
                <a:gd name="connsiteX524" fmla="*/ 186726 w 218720"/>
                <a:gd name="connsiteY524" fmla="*/ 313282 h 359632"/>
                <a:gd name="connsiteX525" fmla="*/ 184634 w 218720"/>
                <a:gd name="connsiteY525" fmla="*/ 313658 h 359632"/>
                <a:gd name="connsiteX526" fmla="*/ 175590 w 218720"/>
                <a:gd name="connsiteY526" fmla="*/ 312163 h 359632"/>
                <a:gd name="connsiteX527" fmla="*/ 170131 w 218720"/>
                <a:gd name="connsiteY527" fmla="*/ 312286 h 359632"/>
                <a:gd name="connsiteX528" fmla="*/ 162736 w 218720"/>
                <a:gd name="connsiteY528" fmla="*/ 313589 h 359632"/>
                <a:gd name="connsiteX529" fmla="*/ 160831 w 218720"/>
                <a:gd name="connsiteY529" fmla="*/ 313374 h 359632"/>
                <a:gd name="connsiteX530" fmla="*/ 157974 w 218720"/>
                <a:gd name="connsiteY530" fmla="*/ 312126 h 359632"/>
                <a:gd name="connsiteX531" fmla="*/ 155049 w 218720"/>
                <a:gd name="connsiteY531" fmla="*/ 311282 h 359632"/>
                <a:gd name="connsiteX532" fmla="*/ 151683 w 218720"/>
                <a:gd name="connsiteY532" fmla="*/ 310911 h 359632"/>
                <a:gd name="connsiteX533" fmla="*/ 148778 w 218720"/>
                <a:gd name="connsiteY533" fmla="*/ 309757 h 359632"/>
                <a:gd name="connsiteX534" fmla="*/ 150591 w 218720"/>
                <a:gd name="connsiteY534" fmla="*/ 311976 h 359632"/>
                <a:gd name="connsiteX535" fmla="*/ 146561 w 218720"/>
                <a:gd name="connsiteY535" fmla="*/ 314112 h 359632"/>
                <a:gd name="connsiteX536" fmla="*/ 144701 w 218720"/>
                <a:gd name="connsiteY536" fmla="*/ 314537 h 359632"/>
                <a:gd name="connsiteX537" fmla="*/ 142776 w 218720"/>
                <a:gd name="connsiteY537" fmla="*/ 314471 h 359632"/>
                <a:gd name="connsiteX538" fmla="*/ 138837 w 218720"/>
                <a:gd name="connsiteY538" fmla="*/ 315051 h 359632"/>
                <a:gd name="connsiteX539" fmla="*/ 135188 w 218720"/>
                <a:gd name="connsiteY539" fmla="*/ 314755 h 359632"/>
                <a:gd name="connsiteX540" fmla="*/ 135736 w 218720"/>
                <a:gd name="connsiteY540" fmla="*/ 316273 h 359632"/>
                <a:gd name="connsiteX541" fmla="*/ 136714 w 218720"/>
                <a:gd name="connsiteY541" fmla="*/ 317595 h 359632"/>
                <a:gd name="connsiteX542" fmla="*/ 135921 w 218720"/>
                <a:gd name="connsiteY542" fmla="*/ 318170 h 359632"/>
                <a:gd name="connsiteX543" fmla="*/ 135082 w 218720"/>
                <a:gd name="connsiteY543" fmla="*/ 318313 h 359632"/>
                <a:gd name="connsiteX544" fmla="*/ 128132 w 218720"/>
                <a:gd name="connsiteY544" fmla="*/ 317315 h 359632"/>
                <a:gd name="connsiteX545" fmla="*/ 127148 w 218720"/>
                <a:gd name="connsiteY545" fmla="*/ 317504 h 359632"/>
                <a:gd name="connsiteX546" fmla="*/ 126290 w 218720"/>
                <a:gd name="connsiteY546" fmla="*/ 318425 h 359632"/>
                <a:gd name="connsiteX547" fmla="*/ 123763 w 218720"/>
                <a:gd name="connsiteY547" fmla="*/ 317928 h 359632"/>
                <a:gd name="connsiteX548" fmla="*/ 121307 w 218720"/>
                <a:gd name="connsiteY548" fmla="*/ 316375 h 359632"/>
                <a:gd name="connsiteX549" fmla="*/ 118695 w 218720"/>
                <a:gd name="connsiteY549" fmla="*/ 315332 h 359632"/>
                <a:gd name="connsiteX550" fmla="*/ 115954 w 218720"/>
                <a:gd name="connsiteY550" fmla="*/ 314842 h 359632"/>
                <a:gd name="connsiteX551" fmla="*/ 113776 w 218720"/>
                <a:gd name="connsiteY551" fmla="*/ 315011 h 359632"/>
                <a:gd name="connsiteX552" fmla="*/ 104816 w 218720"/>
                <a:gd name="connsiteY552" fmla="*/ 317460 h 359632"/>
                <a:gd name="connsiteX553" fmla="*/ 103028 w 218720"/>
                <a:gd name="connsiteY553" fmla="*/ 319915 h 359632"/>
                <a:gd name="connsiteX554" fmla="*/ 102135 w 218720"/>
                <a:gd name="connsiteY554" fmla="*/ 323393 h 359632"/>
                <a:gd name="connsiteX555" fmla="*/ 100841 w 218720"/>
                <a:gd name="connsiteY555" fmla="*/ 326476 h 359632"/>
                <a:gd name="connsiteX556" fmla="*/ 98731 w 218720"/>
                <a:gd name="connsiteY556" fmla="*/ 328848 h 359632"/>
                <a:gd name="connsiteX557" fmla="*/ 96220 w 218720"/>
                <a:gd name="connsiteY557" fmla="*/ 329157 h 359632"/>
                <a:gd name="connsiteX558" fmla="*/ 93858 w 218720"/>
                <a:gd name="connsiteY558" fmla="*/ 327516 h 359632"/>
                <a:gd name="connsiteX559" fmla="*/ 89364 w 218720"/>
                <a:gd name="connsiteY559" fmla="*/ 325702 h 359632"/>
                <a:gd name="connsiteX560" fmla="*/ 87835 w 218720"/>
                <a:gd name="connsiteY560" fmla="*/ 324476 h 359632"/>
                <a:gd name="connsiteX561" fmla="*/ 87348 w 218720"/>
                <a:gd name="connsiteY561" fmla="*/ 324404 h 359632"/>
                <a:gd name="connsiteX562" fmla="*/ 86846 w 218720"/>
                <a:gd name="connsiteY562" fmla="*/ 324843 h 359632"/>
                <a:gd name="connsiteX563" fmla="*/ 85084 w 218720"/>
                <a:gd name="connsiteY563" fmla="*/ 325396 h 359632"/>
                <a:gd name="connsiteX564" fmla="*/ 83259 w 218720"/>
                <a:gd name="connsiteY564" fmla="*/ 325422 h 359632"/>
                <a:gd name="connsiteX565" fmla="*/ 80447 w 218720"/>
                <a:gd name="connsiteY565" fmla="*/ 325910 h 359632"/>
                <a:gd name="connsiteX566" fmla="*/ 75553 w 218720"/>
                <a:gd name="connsiteY566" fmla="*/ 327384 h 359632"/>
                <a:gd name="connsiteX567" fmla="*/ 73577 w 218720"/>
                <a:gd name="connsiteY567" fmla="*/ 328384 h 359632"/>
                <a:gd name="connsiteX568" fmla="*/ 69328 w 218720"/>
                <a:gd name="connsiteY568" fmla="*/ 331139 h 359632"/>
                <a:gd name="connsiteX569" fmla="*/ 68463 w 218720"/>
                <a:gd name="connsiteY569" fmla="*/ 331901 h 359632"/>
                <a:gd name="connsiteX570" fmla="*/ 66918 w 218720"/>
                <a:gd name="connsiteY570" fmla="*/ 334677 h 359632"/>
                <a:gd name="connsiteX571" fmla="*/ 64558 w 218720"/>
                <a:gd name="connsiteY571" fmla="*/ 335166 h 359632"/>
                <a:gd name="connsiteX572" fmla="*/ 62399 w 218720"/>
                <a:gd name="connsiteY572" fmla="*/ 333388 h 359632"/>
                <a:gd name="connsiteX573" fmla="*/ 59942 w 218720"/>
                <a:gd name="connsiteY573" fmla="*/ 332767 h 359632"/>
                <a:gd name="connsiteX574" fmla="*/ 57350 w 218720"/>
                <a:gd name="connsiteY574" fmla="*/ 333375 h 359632"/>
                <a:gd name="connsiteX575" fmla="*/ 55782 w 218720"/>
                <a:gd name="connsiteY575" fmla="*/ 334320 h 359632"/>
                <a:gd name="connsiteX576" fmla="*/ 55051 w 218720"/>
                <a:gd name="connsiteY576" fmla="*/ 333552 h 359632"/>
                <a:gd name="connsiteX577" fmla="*/ 55027 w 218720"/>
                <a:gd name="connsiteY577" fmla="*/ 331973 h 359632"/>
                <a:gd name="connsiteX578" fmla="*/ 56920 w 218720"/>
                <a:gd name="connsiteY578" fmla="*/ 330091 h 359632"/>
                <a:gd name="connsiteX579" fmla="*/ 61970 w 218720"/>
                <a:gd name="connsiteY579" fmla="*/ 328668 h 359632"/>
                <a:gd name="connsiteX580" fmla="*/ 66403 w 218720"/>
                <a:gd name="connsiteY580" fmla="*/ 324972 h 359632"/>
                <a:gd name="connsiteX581" fmla="*/ 68578 w 218720"/>
                <a:gd name="connsiteY581" fmla="*/ 322716 h 359632"/>
                <a:gd name="connsiteX582" fmla="*/ 69440 w 218720"/>
                <a:gd name="connsiteY582" fmla="*/ 321446 h 359632"/>
                <a:gd name="connsiteX583" fmla="*/ 70503 w 218720"/>
                <a:gd name="connsiteY583" fmla="*/ 320636 h 359632"/>
                <a:gd name="connsiteX584" fmla="*/ 71892 w 218720"/>
                <a:gd name="connsiteY584" fmla="*/ 320330 h 359632"/>
                <a:gd name="connsiteX585" fmla="*/ 72606 w 218720"/>
                <a:gd name="connsiteY585" fmla="*/ 318925 h 359632"/>
                <a:gd name="connsiteX586" fmla="*/ 78761 w 218720"/>
                <a:gd name="connsiteY586" fmla="*/ 313270 h 359632"/>
                <a:gd name="connsiteX587" fmla="*/ 79269 w 218720"/>
                <a:gd name="connsiteY587" fmla="*/ 311971 h 359632"/>
                <a:gd name="connsiteX588" fmla="*/ 79575 w 218720"/>
                <a:gd name="connsiteY588" fmla="*/ 309646 h 359632"/>
                <a:gd name="connsiteX589" fmla="*/ 80084 w 218720"/>
                <a:gd name="connsiteY589" fmla="*/ 307405 h 359632"/>
                <a:gd name="connsiteX590" fmla="*/ 85095 w 218720"/>
                <a:gd name="connsiteY590" fmla="*/ 305953 h 359632"/>
                <a:gd name="connsiteX591" fmla="*/ 87489 w 218720"/>
                <a:gd name="connsiteY591" fmla="*/ 301233 h 359632"/>
                <a:gd name="connsiteX592" fmla="*/ 88148 w 218720"/>
                <a:gd name="connsiteY592" fmla="*/ 300859 h 359632"/>
                <a:gd name="connsiteX593" fmla="*/ 95137 w 218720"/>
                <a:gd name="connsiteY593" fmla="*/ 299992 h 359632"/>
                <a:gd name="connsiteX594" fmla="*/ 100320 w 218720"/>
                <a:gd name="connsiteY594" fmla="*/ 300061 h 359632"/>
                <a:gd name="connsiteX595" fmla="*/ 105468 w 218720"/>
                <a:gd name="connsiteY595" fmla="*/ 300986 h 359632"/>
                <a:gd name="connsiteX596" fmla="*/ 108107 w 218720"/>
                <a:gd name="connsiteY596" fmla="*/ 301069 h 359632"/>
                <a:gd name="connsiteX597" fmla="*/ 110756 w 218720"/>
                <a:gd name="connsiteY597" fmla="*/ 300750 h 359632"/>
                <a:gd name="connsiteX598" fmla="*/ 112833 w 218720"/>
                <a:gd name="connsiteY598" fmla="*/ 299474 h 359632"/>
                <a:gd name="connsiteX599" fmla="*/ 116388 w 218720"/>
                <a:gd name="connsiteY599" fmla="*/ 294868 h 359632"/>
                <a:gd name="connsiteX600" fmla="*/ 118388 w 218720"/>
                <a:gd name="connsiteY600" fmla="*/ 292838 h 359632"/>
                <a:gd name="connsiteX601" fmla="*/ 120679 w 218720"/>
                <a:gd name="connsiteY601" fmla="*/ 291002 h 359632"/>
                <a:gd name="connsiteX602" fmla="*/ 122822 w 218720"/>
                <a:gd name="connsiteY602" fmla="*/ 288904 h 359632"/>
                <a:gd name="connsiteX603" fmla="*/ 126299 w 218720"/>
                <a:gd name="connsiteY603" fmla="*/ 285012 h 359632"/>
                <a:gd name="connsiteX604" fmla="*/ 123948 w 218720"/>
                <a:gd name="connsiteY604" fmla="*/ 286353 h 359632"/>
                <a:gd name="connsiteX605" fmla="*/ 121111 w 218720"/>
                <a:gd name="connsiteY605" fmla="*/ 288480 h 359632"/>
                <a:gd name="connsiteX606" fmla="*/ 119465 w 218720"/>
                <a:gd name="connsiteY606" fmla="*/ 289713 h 359632"/>
                <a:gd name="connsiteX607" fmla="*/ 114238 w 218720"/>
                <a:gd name="connsiteY607" fmla="*/ 290955 h 359632"/>
                <a:gd name="connsiteX608" fmla="*/ 111986 w 218720"/>
                <a:gd name="connsiteY608" fmla="*/ 292221 h 359632"/>
                <a:gd name="connsiteX609" fmla="*/ 108040 w 218720"/>
                <a:gd name="connsiteY609" fmla="*/ 295078 h 359632"/>
                <a:gd name="connsiteX610" fmla="*/ 107281 w 218720"/>
                <a:gd name="connsiteY610" fmla="*/ 295315 h 359632"/>
                <a:gd name="connsiteX611" fmla="*/ 101328 w 218720"/>
                <a:gd name="connsiteY611" fmla="*/ 294629 h 359632"/>
                <a:gd name="connsiteX612" fmla="*/ 96898 w 218720"/>
                <a:gd name="connsiteY612" fmla="*/ 290923 h 359632"/>
                <a:gd name="connsiteX613" fmla="*/ 94066 w 218720"/>
                <a:gd name="connsiteY613" fmla="*/ 289402 h 359632"/>
                <a:gd name="connsiteX614" fmla="*/ 92896 w 218720"/>
                <a:gd name="connsiteY614" fmla="*/ 289230 h 359632"/>
                <a:gd name="connsiteX615" fmla="*/ 91687 w 218720"/>
                <a:gd name="connsiteY615" fmla="*/ 289682 h 359632"/>
                <a:gd name="connsiteX616" fmla="*/ 89101 w 218720"/>
                <a:gd name="connsiteY616" fmla="*/ 290145 h 359632"/>
                <a:gd name="connsiteX617" fmla="*/ 86464 w 218720"/>
                <a:gd name="connsiteY617" fmla="*/ 290066 h 359632"/>
                <a:gd name="connsiteX618" fmla="*/ 87810 w 218720"/>
                <a:gd name="connsiteY618" fmla="*/ 288352 h 359632"/>
                <a:gd name="connsiteX619" fmla="*/ 89638 w 218720"/>
                <a:gd name="connsiteY619" fmla="*/ 287393 h 359632"/>
                <a:gd name="connsiteX620" fmla="*/ 85544 w 218720"/>
                <a:gd name="connsiteY620" fmla="*/ 286727 h 359632"/>
                <a:gd name="connsiteX621" fmla="*/ 84406 w 218720"/>
                <a:gd name="connsiteY621" fmla="*/ 286205 h 359632"/>
                <a:gd name="connsiteX622" fmla="*/ 83109 w 218720"/>
                <a:gd name="connsiteY622" fmla="*/ 285002 h 359632"/>
                <a:gd name="connsiteX623" fmla="*/ 79898 w 218720"/>
                <a:gd name="connsiteY623" fmla="*/ 284796 h 359632"/>
                <a:gd name="connsiteX624" fmla="*/ 78366 w 218720"/>
                <a:gd name="connsiteY624" fmla="*/ 285103 h 359632"/>
                <a:gd name="connsiteX625" fmla="*/ 75782 w 218720"/>
                <a:gd name="connsiteY625" fmla="*/ 286693 h 359632"/>
                <a:gd name="connsiteX626" fmla="*/ 71699 w 218720"/>
                <a:gd name="connsiteY626" fmla="*/ 288383 h 359632"/>
                <a:gd name="connsiteX627" fmla="*/ 66780 w 218720"/>
                <a:gd name="connsiteY627" fmla="*/ 286040 h 359632"/>
                <a:gd name="connsiteX628" fmla="*/ 65816 w 218720"/>
                <a:gd name="connsiteY628" fmla="*/ 285012 h 359632"/>
                <a:gd name="connsiteX629" fmla="*/ 65841 w 218720"/>
                <a:gd name="connsiteY629" fmla="*/ 283027 h 359632"/>
                <a:gd name="connsiteX630" fmla="*/ 65103 w 218720"/>
                <a:gd name="connsiteY630" fmla="*/ 281453 h 359632"/>
                <a:gd name="connsiteX631" fmla="*/ 63738 w 218720"/>
                <a:gd name="connsiteY631" fmla="*/ 280898 h 359632"/>
                <a:gd name="connsiteX632" fmla="*/ 65484 w 218720"/>
                <a:gd name="connsiteY632" fmla="*/ 278846 h 359632"/>
                <a:gd name="connsiteX633" fmla="*/ 67591 w 218720"/>
                <a:gd name="connsiteY633" fmla="*/ 277479 h 359632"/>
                <a:gd name="connsiteX634" fmla="*/ 72225 w 218720"/>
                <a:gd name="connsiteY634" fmla="*/ 276120 h 359632"/>
                <a:gd name="connsiteX635" fmla="*/ 79243 w 218720"/>
                <a:gd name="connsiteY635" fmla="*/ 272892 h 359632"/>
                <a:gd name="connsiteX636" fmla="*/ 83178 w 218720"/>
                <a:gd name="connsiteY636" fmla="*/ 271516 h 359632"/>
                <a:gd name="connsiteX637" fmla="*/ 86836 w 218720"/>
                <a:gd name="connsiteY637" fmla="*/ 269140 h 359632"/>
                <a:gd name="connsiteX638" fmla="*/ 88348 w 218720"/>
                <a:gd name="connsiteY638" fmla="*/ 267690 h 359632"/>
                <a:gd name="connsiteX639" fmla="*/ 89445 w 218720"/>
                <a:gd name="connsiteY639" fmla="*/ 265705 h 359632"/>
                <a:gd name="connsiteX640" fmla="*/ 90533 w 218720"/>
                <a:gd name="connsiteY640" fmla="*/ 263266 h 359632"/>
                <a:gd name="connsiteX641" fmla="*/ 92086 w 218720"/>
                <a:gd name="connsiteY641" fmla="*/ 261284 h 359632"/>
                <a:gd name="connsiteX642" fmla="*/ 90579 w 218720"/>
                <a:gd name="connsiteY642" fmla="*/ 260812 h 359632"/>
                <a:gd name="connsiteX643" fmla="*/ 89906 w 218720"/>
                <a:gd name="connsiteY643" fmla="*/ 259315 h 359632"/>
                <a:gd name="connsiteX644" fmla="*/ 90087 w 218720"/>
                <a:gd name="connsiteY644" fmla="*/ 257796 h 359632"/>
                <a:gd name="connsiteX645" fmla="*/ 90783 w 218720"/>
                <a:gd name="connsiteY645" fmla="*/ 256448 h 359632"/>
                <a:gd name="connsiteX646" fmla="*/ 90159 w 218720"/>
                <a:gd name="connsiteY646" fmla="*/ 254756 h 359632"/>
                <a:gd name="connsiteX647" fmla="*/ 89052 w 218720"/>
                <a:gd name="connsiteY647" fmla="*/ 252986 h 359632"/>
                <a:gd name="connsiteX648" fmla="*/ 89113 w 218720"/>
                <a:gd name="connsiteY648" fmla="*/ 251607 h 359632"/>
                <a:gd name="connsiteX649" fmla="*/ 89407 w 218720"/>
                <a:gd name="connsiteY649" fmla="*/ 250132 h 359632"/>
                <a:gd name="connsiteX650" fmla="*/ 86584 w 218720"/>
                <a:gd name="connsiteY650" fmla="*/ 250211 h 359632"/>
                <a:gd name="connsiteX651" fmla="*/ 83769 w 218720"/>
                <a:gd name="connsiteY651" fmla="*/ 250672 h 359632"/>
                <a:gd name="connsiteX652" fmla="*/ 81218 w 218720"/>
                <a:gd name="connsiteY652" fmla="*/ 251718 h 359632"/>
                <a:gd name="connsiteX653" fmla="*/ 78744 w 218720"/>
                <a:gd name="connsiteY653" fmla="*/ 253137 h 359632"/>
                <a:gd name="connsiteX654" fmla="*/ 76547 w 218720"/>
                <a:gd name="connsiteY654" fmla="*/ 253400 h 359632"/>
                <a:gd name="connsiteX655" fmla="*/ 76582 w 218720"/>
                <a:gd name="connsiteY655" fmla="*/ 252265 h 359632"/>
                <a:gd name="connsiteX656" fmla="*/ 77536 w 218720"/>
                <a:gd name="connsiteY656" fmla="*/ 250861 h 359632"/>
                <a:gd name="connsiteX657" fmla="*/ 80027 w 218720"/>
                <a:gd name="connsiteY657" fmla="*/ 248854 h 359632"/>
                <a:gd name="connsiteX658" fmla="*/ 82694 w 218720"/>
                <a:gd name="connsiteY658" fmla="*/ 247189 h 359632"/>
                <a:gd name="connsiteX659" fmla="*/ 83642 w 218720"/>
                <a:gd name="connsiteY659" fmla="*/ 245923 h 359632"/>
                <a:gd name="connsiteX660" fmla="*/ 84388 w 218720"/>
                <a:gd name="connsiteY660" fmla="*/ 244452 h 359632"/>
                <a:gd name="connsiteX661" fmla="*/ 85712 w 218720"/>
                <a:gd name="connsiteY661" fmla="*/ 243271 h 359632"/>
                <a:gd name="connsiteX662" fmla="*/ 89195 w 218720"/>
                <a:gd name="connsiteY662" fmla="*/ 241037 h 359632"/>
                <a:gd name="connsiteX663" fmla="*/ 95868 w 218720"/>
                <a:gd name="connsiteY663" fmla="*/ 238521 h 359632"/>
                <a:gd name="connsiteX664" fmla="*/ 96864 w 218720"/>
                <a:gd name="connsiteY664" fmla="*/ 238373 h 359632"/>
                <a:gd name="connsiteX665" fmla="*/ 99480 w 218720"/>
                <a:gd name="connsiteY665" fmla="*/ 238665 h 359632"/>
                <a:gd name="connsiteX666" fmla="*/ 102052 w 218720"/>
                <a:gd name="connsiteY666" fmla="*/ 238285 h 359632"/>
                <a:gd name="connsiteX667" fmla="*/ 104305 w 218720"/>
                <a:gd name="connsiteY667" fmla="*/ 237379 h 359632"/>
                <a:gd name="connsiteX668" fmla="*/ 106550 w 218720"/>
                <a:gd name="connsiteY668" fmla="*/ 237184 h 359632"/>
                <a:gd name="connsiteX669" fmla="*/ 111605 w 218720"/>
                <a:gd name="connsiteY669" fmla="*/ 239795 h 359632"/>
                <a:gd name="connsiteX670" fmla="*/ 110102 w 218720"/>
                <a:gd name="connsiteY670" fmla="*/ 235754 h 359632"/>
                <a:gd name="connsiteX671" fmla="*/ 112331 w 218720"/>
                <a:gd name="connsiteY671" fmla="*/ 234786 h 359632"/>
                <a:gd name="connsiteX672" fmla="*/ 115564 w 218720"/>
                <a:gd name="connsiteY672" fmla="*/ 238440 h 359632"/>
                <a:gd name="connsiteX673" fmla="*/ 116766 w 218720"/>
                <a:gd name="connsiteY673" fmla="*/ 238825 h 359632"/>
                <a:gd name="connsiteX674" fmla="*/ 119301 w 218720"/>
                <a:gd name="connsiteY674" fmla="*/ 238295 h 359632"/>
                <a:gd name="connsiteX675" fmla="*/ 118323 w 218720"/>
                <a:gd name="connsiteY675" fmla="*/ 237679 h 359632"/>
                <a:gd name="connsiteX676" fmla="*/ 117181 w 218720"/>
                <a:gd name="connsiteY676" fmla="*/ 237642 h 359632"/>
                <a:gd name="connsiteX677" fmla="*/ 115685 w 218720"/>
                <a:gd name="connsiteY677" fmla="*/ 237091 h 359632"/>
                <a:gd name="connsiteX678" fmla="*/ 114427 w 218720"/>
                <a:gd name="connsiteY678" fmla="*/ 235919 h 359632"/>
                <a:gd name="connsiteX679" fmla="*/ 112334 w 218720"/>
                <a:gd name="connsiteY679" fmla="*/ 232195 h 359632"/>
                <a:gd name="connsiteX680" fmla="*/ 112447 w 218720"/>
                <a:gd name="connsiteY680" fmla="*/ 229982 h 359632"/>
                <a:gd name="connsiteX681" fmla="*/ 113857 w 218720"/>
                <a:gd name="connsiteY681" fmla="*/ 227679 h 359632"/>
                <a:gd name="connsiteX682" fmla="*/ 115419 w 218720"/>
                <a:gd name="connsiteY682" fmla="*/ 225557 h 359632"/>
                <a:gd name="connsiteX683" fmla="*/ 114109 w 218720"/>
                <a:gd name="connsiteY683" fmla="*/ 225135 h 359632"/>
                <a:gd name="connsiteX684" fmla="*/ 113060 w 218720"/>
                <a:gd name="connsiteY684" fmla="*/ 224323 h 359632"/>
                <a:gd name="connsiteX685" fmla="*/ 112759 w 218720"/>
                <a:gd name="connsiteY685" fmla="*/ 222197 h 359632"/>
                <a:gd name="connsiteX686" fmla="*/ 113171 w 218720"/>
                <a:gd name="connsiteY686" fmla="*/ 220318 h 359632"/>
                <a:gd name="connsiteX687" fmla="*/ 115977 w 218720"/>
                <a:gd name="connsiteY687" fmla="*/ 218657 h 359632"/>
                <a:gd name="connsiteX688" fmla="*/ 116805 w 218720"/>
                <a:gd name="connsiteY688" fmla="*/ 216135 h 359632"/>
                <a:gd name="connsiteX689" fmla="*/ 117157 w 218720"/>
                <a:gd name="connsiteY689" fmla="*/ 213357 h 359632"/>
                <a:gd name="connsiteX690" fmla="*/ 116691 w 218720"/>
                <a:gd name="connsiteY690" fmla="*/ 212082 h 359632"/>
                <a:gd name="connsiteX691" fmla="*/ 113906 w 218720"/>
                <a:gd name="connsiteY691" fmla="*/ 212287 h 359632"/>
                <a:gd name="connsiteX692" fmla="*/ 112552 w 218720"/>
                <a:gd name="connsiteY692" fmla="*/ 212807 h 359632"/>
                <a:gd name="connsiteX693" fmla="*/ 111337 w 218720"/>
                <a:gd name="connsiteY693" fmla="*/ 213630 h 359632"/>
                <a:gd name="connsiteX694" fmla="*/ 110093 w 218720"/>
                <a:gd name="connsiteY694" fmla="*/ 213581 h 359632"/>
                <a:gd name="connsiteX695" fmla="*/ 106653 w 218720"/>
                <a:gd name="connsiteY695" fmla="*/ 210505 h 359632"/>
                <a:gd name="connsiteX696" fmla="*/ 104691 w 218720"/>
                <a:gd name="connsiteY696" fmla="*/ 208176 h 359632"/>
                <a:gd name="connsiteX697" fmla="*/ 101172 w 218720"/>
                <a:gd name="connsiteY697" fmla="*/ 203238 h 359632"/>
                <a:gd name="connsiteX698" fmla="*/ 100671 w 218720"/>
                <a:gd name="connsiteY698" fmla="*/ 200283 h 359632"/>
                <a:gd name="connsiteX699" fmla="*/ 103490 w 218720"/>
                <a:gd name="connsiteY699" fmla="*/ 193894 h 359632"/>
                <a:gd name="connsiteX700" fmla="*/ 107838 w 218720"/>
                <a:gd name="connsiteY700" fmla="*/ 189799 h 359632"/>
                <a:gd name="connsiteX701" fmla="*/ 112961 w 218720"/>
                <a:gd name="connsiteY701" fmla="*/ 188372 h 359632"/>
                <a:gd name="connsiteX702" fmla="*/ 111970 w 218720"/>
                <a:gd name="connsiteY702" fmla="*/ 188099 h 359632"/>
                <a:gd name="connsiteX703" fmla="*/ 104164 w 218720"/>
                <a:gd name="connsiteY703" fmla="*/ 188044 h 359632"/>
                <a:gd name="connsiteX704" fmla="*/ 101591 w 218720"/>
                <a:gd name="connsiteY704" fmla="*/ 188546 h 359632"/>
                <a:gd name="connsiteX705" fmla="*/ 99206 w 218720"/>
                <a:gd name="connsiteY705" fmla="*/ 190221 h 359632"/>
                <a:gd name="connsiteX706" fmla="*/ 97859 w 218720"/>
                <a:gd name="connsiteY706" fmla="*/ 190735 h 359632"/>
                <a:gd name="connsiteX707" fmla="*/ 96443 w 218720"/>
                <a:gd name="connsiteY707" fmla="*/ 190925 h 359632"/>
                <a:gd name="connsiteX708" fmla="*/ 95153 w 218720"/>
                <a:gd name="connsiteY708" fmla="*/ 191758 h 359632"/>
                <a:gd name="connsiteX709" fmla="*/ 93893 w 218720"/>
                <a:gd name="connsiteY709" fmla="*/ 192914 h 359632"/>
                <a:gd name="connsiteX710" fmla="*/ 92581 w 218720"/>
                <a:gd name="connsiteY710" fmla="*/ 193653 h 359632"/>
                <a:gd name="connsiteX711" fmla="*/ 89975 w 218720"/>
                <a:gd name="connsiteY711" fmla="*/ 193462 h 359632"/>
                <a:gd name="connsiteX712" fmla="*/ 88711 w 218720"/>
                <a:gd name="connsiteY712" fmla="*/ 193706 h 359632"/>
                <a:gd name="connsiteX713" fmla="*/ 87802 w 218720"/>
                <a:gd name="connsiteY713" fmla="*/ 193037 h 359632"/>
                <a:gd name="connsiteX714" fmla="*/ 87042 w 218720"/>
                <a:gd name="connsiteY714" fmla="*/ 191930 h 359632"/>
                <a:gd name="connsiteX715" fmla="*/ 86047 w 218720"/>
                <a:gd name="connsiteY715" fmla="*/ 191635 h 359632"/>
                <a:gd name="connsiteX716" fmla="*/ 84936 w 218720"/>
                <a:gd name="connsiteY716" fmla="*/ 191975 h 359632"/>
                <a:gd name="connsiteX717" fmla="*/ 82587 w 218720"/>
                <a:gd name="connsiteY717" fmla="*/ 193466 h 359632"/>
                <a:gd name="connsiteX718" fmla="*/ 80208 w 218720"/>
                <a:gd name="connsiteY718" fmla="*/ 194346 h 359632"/>
                <a:gd name="connsiteX719" fmla="*/ 77332 w 218720"/>
                <a:gd name="connsiteY719" fmla="*/ 193407 h 359632"/>
                <a:gd name="connsiteX720" fmla="*/ 73562 w 218720"/>
                <a:gd name="connsiteY720" fmla="*/ 191655 h 359632"/>
                <a:gd name="connsiteX721" fmla="*/ 72817 w 218720"/>
                <a:gd name="connsiteY721" fmla="*/ 192294 h 359632"/>
                <a:gd name="connsiteX722" fmla="*/ 71982 w 218720"/>
                <a:gd name="connsiteY722" fmla="*/ 193920 h 359632"/>
                <a:gd name="connsiteX723" fmla="*/ 71501 w 218720"/>
                <a:gd name="connsiteY723" fmla="*/ 196456 h 359632"/>
                <a:gd name="connsiteX724" fmla="*/ 68824 w 218720"/>
                <a:gd name="connsiteY724" fmla="*/ 194254 h 359632"/>
                <a:gd name="connsiteX725" fmla="*/ 66542 w 218720"/>
                <a:gd name="connsiteY725" fmla="*/ 191306 h 359632"/>
                <a:gd name="connsiteX726" fmla="*/ 65777 w 218720"/>
                <a:gd name="connsiteY726" fmla="*/ 189452 h 359632"/>
                <a:gd name="connsiteX727" fmla="*/ 65720 w 218720"/>
                <a:gd name="connsiteY727" fmla="*/ 187364 h 359632"/>
                <a:gd name="connsiteX728" fmla="*/ 66958 w 218720"/>
                <a:gd name="connsiteY728" fmla="*/ 186553 h 359632"/>
                <a:gd name="connsiteX729" fmla="*/ 68303 w 218720"/>
                <a:gd name="connsiteY729" fmla="*/ 187295 h 359632"/>
                <a:gd name="connsiteX730" fmla="*/ 70308 w 218720"/>
                <a:gd name="connsiteY730" fmla="*/ 182331 h 359632"/>
                <a:gd name="connsiteX731" fmla="*/ 74297 w 218720"/>
                <a:gd name="connsiteY731" fmla="*/ 175855 h 359632"/>
                <a:gd name="connsiteX732" fmla="*/ 75704 w 218720"/>
                <a:gd name="connsiteY732" fmla="*/ 173952 h 359632"/>
                <a:gd name="connsiteX733" fmla="*/ 76686 w 218720"/>
                <a:gd name="connsiteY733" fmla="*/ 171467 h 359632"/>
                <a:gd name="connsiteX734" fmla="*/ 76518 w 218720"/>
                <a:gd name="connsiteY734" fmla="*/ 169839 h 359632"/>
                <a:gd name="connsiteX735" fmla="*/ 75638 w 218720"/>
                <a:gd name="connsiteY735" fmla="*/ 168464 h 359632"/>
                <a:gd name="connsiteX736" fmla="*/ 71930 w 218720"/>
                <a:gd name="connsiteY736" fmla="*/ 165337 h 359632"/>
                <a:gd name="connsiteX737" fmla="*/ 71979 w 218720"/>
                <a:gd name="connsiteY737" fmla="*/ 162788 h 359632"/>
                <a:gd name="connsiteX738" fmla="*/ 72376 w 218720"/>
                <a:gd name="connsiteY738" fmla="*/ 159906 h 359632"/>
                <a:gd name="connsiteX739" fmla="*/ 73384 w 218720"/>
                <a:gd name="connsiteY739" fmla="*/ 158175 h 359632"/>
                <a:gd name="connsiteX740" fmla="*/ 73810 w 218720"/>
                <a:gd name="connsiteY740" fmla="*/ 157845 h 359632"/>
                <a:gd name="connsiteX741" fmla="*/ 78735 w 218720"/>
                <a:gd name="connsiteY741" fmla="*/ 157891 h 359632"/>
                <a:gd name="connsiteX742" fmla="*/ 76814 w 218720"/>
                <a:gd name="connsiteY742" fmla="*/ 156997 h 359632"/>
                <a:gd name="connsiteX743" fmla="*/ 72986 w 218720"/>
                <a:gd name="connsiteY743" fmla="*/ 154385 h 359632"/>
                <a:gd name="connsiteX744" fmla="*/ 73054 w 218720"/>
                <a:gd name="connsiteY744" fmla="*/ 153459 h 359632"/>
                <a:gd name="connsiteX745" fmla="*/ 73955 w 218720"/>
                <a:gd name="connsiteY745" fmla="*/ 151041 h 359632"/>
                <a:gd name="connsiteX746" fmla="*/ 73537 w 218720"/>
                <a:gd name="connsiteY746" fmla="*/ 151286 h 359632"/>
                <a:gd name="connsiteX747" fmla="*/ 72717 w 218720"/>
                <a:gd name="connsiteY747" fmla="*/ 152403 h 359632"/>
                <a:gd name="connsiteX748" fmla="*/ 71150 w 218720"/>
                <a:gd name="connsiteY748" fmla="*/ 155105 h 359632"/>
                <a:gd name="connsiteX749" fmla="*/ 70194 w 218720"/>
                <a:gd name="connsiteY749" fmla="*/ 155735 h 359632"/>
                <a:gd name="connsiteX750" fmla="*/ 67486 w 218720"/>
                <a:gd name="connsiteY750" fmla="*/ 156376 h 359632"/>
                <a:gd name="connsiteX751" fmla="*/ 66996 w 218720"/>
                <a:gd name="connsiteY751" fmla="*/ 157705 h 359632"/>
                <a:gd name="connsiteX752" fmla="*/ 66561 w 218720"/>
                <a:gd name="connsiteY752" fmla="*/ 158052 h 359632"/>
                <a:gd name="connsiteX753" fmla="*/ 65208 w 218720"/>
                <a:gd name="connsiteY753" fmla="*/ 158203 h 359632"/>
                <a:gd name="connsiteX754" fmla="*/ 64793 w 218720"/>
                <a:gd name="connsiteY754" fmla="*/ 159441 h 359632"/>
                <a:gd name="connsiteX755" fmla="*/ 64492 w 218720"/>
                <a:gd name="connsiteY755" fmla="*/ 159520 h 359632"/>
                <a:gd name="connsiteX756" fmla="*/ 64107 w 218720"/>
                <a:gd name="connsiteY756" fmla="*/ 158184 h 359632"/>
                <a:gd name="connsiteX757" fmla="*/ 64070 w 218720"/>
                <a:gd name="connsiteY757" fmla="*/ 155968 h 359632"/>
                <a:gd name="connsiteX758" fmla="*/ 64609 w 218720"/>
                <a:gd name="connsiteY758" fmla="*/ 153929 h 359632"/>
                <a:gd name="connsiteX759" fmla="*/ 65638 w 218720"/>
                <a:gd name="connsiteY759" fmla="*/ 152332 h 359632"/>
                <a:gd name="connsiteX760" fmla="*/ 69606 w 218720"/>
                <a:gd name="connsiteY760" fmla="*/ 148697 h 359632"/>
                <a:gd name="connsiteX761" fmla="*/ 67674 w 218720"/>
                <a:gd name="connsiteY761" fmla="*/ 149819 h 359632"/>
                <a:gd name="connsiteX762" fmla="*/ 63295 w 218720"/>
                <a:gd name="connsiteY762" fmla="*/ 153176 h 359632"/>
                <a:gd name="connsiteX763" fmla="*/ 61060 w 218720"/>
                <a:gd name="connsiteY763" fmla="*/ 155381 h 359632"/>
                <a:gd name="connsiteX764" fmla="*/ 60463 w 218720"/>
                <a:gd name="connsiteY764" fmla="*/ 156125 h 359632"/>
                <a:gd name="connsiteX765" fmla="*/ 60276 w 218720"/>
                <a:gd name="connsiteY765" fmla="*/ 156752 h 359632"/>
                <a:gd name="connsiteX766" fmla="*/ 60289 w 218720"/>
                <a:gd name="connsiteY766" fmla="*/ 157474 h 359632"/>
                <a:gd name="connsiteX767" fmla="*/ 61293 w 218720"/>
                <a:gd name="connsiteY767" fmla="*/ 161344 h 359632"/>
                <a:gd name="connsiteX768" fmla="*/ 61007 w 218720"/>
                <a:gd name="connsiteY768" fmla="*/ 163133 h 359632"/>
                <a:gd name="connsiteX769" fmla="*/ 57234 w 218720"/>
                <a:gd name="connsiteY769" fmla="*/ 174922 h 359632"/>
                <a:gd name="connsiteX770" fmla="*/ 56520 w 218720"/>
                <a:gd name="connsiteY770" fmla="*/ 176102 h 359632"/>
                <a:gd name="connsiteX771" fmla="*/ 55863 w 218720"/>
                <a:gd name="connsiteY771" fmla="*/ 176719 h 359632"/>
                <a:gd name="connsiteX772" fmla="*/ 55242 w 218720"/>
                <a:gd name="connsiteY772" fmla="*/ 176860 h 359632"/>
                <a:gd name="connsiteX773" fmla="*/ 53382 w 218720"/>
                <a:gd name="connsiteY773" fmla="*/ 176636 h 359632"/>
                <a:gd name="connsiteX774" fmla="*/ 52552 w 218720"/>
                <a:gd name="connsiteY774" fmla="*/ 175755 h 359632"/>
                <a:gd name="connsiteX775" fmla="*/ 52559 w 218720"/>
                <a:gd name="connsiteY775" fmla="*/ 174757 h 359632"/>
                <a:gd name="connsiteX776" fmla="*/ 52908 w 218720"/>
                <a:gd name="connsiteY776" fmla="*/ 173257 h 359632"/>
                <a:gd name="connsiteX777" fmla="*/ 54472 w 218720"/>
                <a:gd name="connsiteY777" fmla="*/ 167668 h 359632"/>
                <a:gd name="connsiteX778" fmla="*/ 55151 w 218720"/>
                <a:gd name="connsiteY778" fmla="*/ 166113 h 359632"/>
                <a:gd name="connsiteX779" fmla="*/ 56160 w 218720"/>
                <a:gd name="connsiteY779" fmla="*/ 164666 h 359632"/>
                <a:gd name="connsiteX780" fmla="*/ 58383 w 218720"/>
                <a:gd name="connsiteY780" fmla="*/ 162130 h 359632"/>
                <a:gd name="connsiteX781" fmla="*/ 58329 w 218720"/>
                <a:gd name="connsiteY781" fmla="*/ 161965 h 359632"/>
                <a:gd name="connsiteX782" fmla="*/ 56849 w 218720"/>
                <a:gd name="connsiteY782" fmla="*/ 162462 h 359632"/>
                <a:gd name="connsiteX783" fmla="*/ 56218 w 218720"/>
                <a:gd name="connsiteY783" fmla="*/ 162298 h 359632"/>
                <a:gd name="connsiteX784" fmla="*/ 55766 w 218720"/>
                <a:gd name="connsiteY784" fmla="*/ 161796 h 359632"/>
                <a:gd name="connsiteX785" fmla="*/ 56059 w 218720"/>
                <a:gd name="connsiteY785" fmla="*/ 154257 h 359632"/>
                <a:gd name="connsiteX786" fmla="*/ 57260 w 218720"/>
                <a:gd name="connsiteY786" fmla="*/ 151771 h 359632"/>
                <a:gd name="connsiteX787" fmla="*/ 57709 w 218720"/>
                <a:gd name="connsiteY787" fmla="*/ 148150 h 359632"/>
                <a:gd name="connsiteX788" fmla="*/ 58750 w 218720"/>
                <a:gd name="connsiteY788" fmla="*/ 145045 h 359632"/>
                <a:gd name="connsiteX789" fmla="*/ 59955 w 218720"/>
                <a:gd name="connsiteY789" fmla="*/ 142781 h 359632"/>
                <a:gd name="connsiteX790" fmla="*/ 60872 w 218720"/>
                <a:gd name="connsiteY790" fmla="*/ 139881 h 359632"/>
                <a:gd name="connsiteX791" fmla="*/ 62254 w 218720"/>
                <a:gd name="connsiteY791" fmla="*/ 138590 h 359632"/>
                <a:gd name="connsiteX792" fmla="*/ 62624 w 218720"/>
                <a:gd name="connsiteY792" fmla="*/ 136614 h 359632"/>
                <a:gd name="connsiteX793" fmla="*/ 64174 w 218720"/>
                <a:gd name="connsiteY793" fmla="*/ 134473 h 359632"/>
                <a:gd name="connsiteX794" fmla="*/ 65373 w 218720"/>
                <a:gd name="connsiteY794" fmla="*/ 132232 h 359632"/>
                <a:gd name="connsiteX795" fmla="*/ 64727 w 218720"/>
                <a:gd name="connsiteY795" fmla="*/ 132454 h 359632"/>
                <a:gd name="connsiteX796" fmla="*/ 57063 w 218720"/>
                <a:gd name="connsiteY796" fmla="*/ 138281 h 359632"/>
                <a:gd name="connsiteX797" fmla="*/ 55111 w 218720"/>
                <a:gd name="connsiteY797" fmla="*/ 139341 h 359632"/>
                <a:gd name="connsiteX798" fmla="*/ 52450 w 218720"/>
                <a:gd name="connsiteY798" fmla="*/ 139057 h 359632"/>
                <a:gd name="connsiteX799" fmla="*/ 50415 w 218720"/>
                <a:gd name="connsiteY799" fmla="*/ 138403 h 359632"/>
                <a:gd name="connsiteX800" fmla="*/ 48825 w 218720"/>
                <a:gd name="connsiteY800" fmla="*/ 137025 h 359632"/>
                <a:gd name="connsiteX801" fmla="*/ 48114 w 218720"/>
                <a:gd name="connsiteY801" fmla="*/ 134378 h 359632"/>
                <a:gd name="connsiteX802" fmla="*/ 46150 w 218720"/>
                <a:gd name="connsiteY802" fmla="*/ 134307 h 359632"/>
                <a:gd name="connsiteX803" fmla="*/ 44470 w 218720"/>
                <a:gd name="connsiteY803" fmla="*/ 133849 h 359632"/>
                <a:gd name="connsiteX804" fmla="*/ 44491 w 218720"/>
                <a:gd name="connsiteY804" fmla="*/ 133493 h 359632"/>
                <a:gd name="connsiteX805" fmla="*/ 46658 w 218720"/>
                <a:gd name="connsiteY805" fmla="*/ 132048 h 359632"/>
                <a:gd name="connsiteX806" fmla="*/ 50132 w 218720"/>
                <a:gd name="connsiteY806" fmla="*/ 131552 h 359632"/>
                <a:gd name="connsiteX807" fmla="*/ 53383 w 218720"/>
                <a:gd name="connsiteY807" fmla="*/ 129237 h 359632"/>
                <a:gd name="connsiteX808" fmla="*/ 50490 w 218720"/>
                <a:gd name="connsiteY808" fmla="*/ 127672 h 359632"/>
                <a:gd name="connsiteX809" fmla="*/ 50735 w 218720"/>
                <a:gd name="connsiteY809" fmla="*/ 127176 h 359632"/>
                <a:gd name="connsiteX810" fmla="*/ 53258 w 218720"/>
                <a:gd name="connsiteY810" fmla="*/ 125842 h 359632"/>
                <a:gd name="connsiteX811" fmla="*/ 56463 w 218720"/>
                <a:gd name="connsiteY811" fmla="*/ 121362 h 359632"/>
                <a:gd name="connsiteX812" fmla="*/ 57113 w 218720"/>
                <a:gd name="connsiteY812" fmla="*/ 117232 h 359632"/>
                <a:gd name="connsiteX813" fmla="*/ 55580 w 218720"/>
                <a:gd name="connsiteY813" fmla="*/ 115289 h 359632"/>
                <a:gd name="connsiteX814" fmla="*/ 55025 w 218720"/>
                <a:gd name="connsiteY814" fmla="*/ 114015 h 359632"/>
                <a:gd name="connsiteX815" fmla="*/ 51961 w 218720"/>
                <a:gd name="connsiteY815" fmla="*/ 112594 h 359632"/>
                <a:gd name="connsiteX816" fmla="*/ 51449 w 218720"/>
                <a:gd name="connsiteY816" fmla="*/ 110774 h 359632"/>
                <a:gd name="connsiteX817" fmla="*/ 51805 w 218720"/>
                <a:gd name="connsiteY817" fmla="*/ 109758 h 359632"/>
                <a:gd name="connsiteX818" fmla="*/ 52805 w 218720"/>
                <a:gd name="connsiteY818" fmla="*/ 108765 h 359632"/>
                <a:gd name="connsiteX819" fmla="*/ 54312 w 218720"/>
                <a:gd name="connsiteY819" fmla="*/ 107991 h 359632"/>
                <a:gd name="connsiteX820" fmla="*/ 56674 w 218720"/>
                <a:gd name="connsiteY820" fmla="*/ 107251 h 359632"/>
                <a:gd name="connsiteX821" fmla="*/ 54530 w 218720"/>
                <a:gd name="connsiteY821" fmla="*/ 106457 h 359632"/>
                <a:gd name="connsiteX822" fmla="*/ 53730 w 218720"/>
                <a:gd name="connsiteY822" fmla="*/ 105520 h 359632"/>
                <a:gd name="connsiteX823" fmla="*/ 53123 w 218720"/>
                <a:gd name="connsiteY823" fmla="*/ 104163 h 359632"/>
                <a:gd name="connsiteX824" fmla="*/ 53067 w 218720"/>
                <a:gd name="connsiteY824" fmla="*/ 103376 h 359632"/>
                <a:gd name="connsiteX825" fmla="*/ 54177 w 218720"/>
                <a:gd name="connsiteY825" fmla="*/ 99866 h 359632"/>
                <a:gd name="connsiteX826" fmla="*/ 54823 w 218720"/>
                <a:gd name="connsiteY826" fmla="*/ 98417 h 359632"/>
                <a:gd name="connsiteX827" fmla="*/ 56087 w 218720"/>
                <a:gd name="connsiteY827" fmla="*/ 96568 h 359632"/>
                <a:gd name="connsiteX828" fmla="*/ 61821 w 218720"/>
                <a:gd name="connsiteY828" fmla="*/ 96672 h 359632"/>
                <a:gd name="connsiteX829" fmla="*/ 62480 w 218720"/>
                <a:gd name="connsiteY829" fmla="*/ 95855 h 359632"/>
                <a:gd name="connsiteX830" fmla="*/ 63130 w 218720"/>
                <a:gd name="connsiteY830" fmla="*/ 95823 h 359632"/>
                <a:gd name="connsiteX831" fmla="*/ 66062 w 218720"/>
                <a:gd name="connsiteY831" fmla="*/ 96568 h 359632"/>
                <a:gd name="connsiteX832" fmla="*/ 65627 w 218720"/>
                <a:gd name="connsiteY832" fmla="*/ 95766 h 359632"/>
                <a:gd name="connsiteX833" fmla="*/ 60832 w 218720"/>
                <a:gd name="connsiteY833" fmla="*/ 91368 h 359632"/>
                <a:gd name="connsiteX834" fmla="*/ 60402 w 218720"/>
                <a:gd name="connsiteY834" fmla="*/ 90530 h 359632"/>
                <a:gd name="connsiteX835" fmla="*/ 61769 w 218720"/>
                <a:gd name="connsiteY835" fmla="*/ 88154 h 359632"/>
                <a:gd name="connsiteX836" fmla="*/ 61868 w 218720"/>
                <a:gd name="connsiteY836" fmla="*/ 87094 h 359632"/>
                <a:gd name="connsiteX837" fmla="*/ 61668 w 218720"/>
                <a:gd name="connsiteY837" fmla="*/ 85961 h 359632"/>
                <a:gd name="connsiteX838" fmla="*/ 62058 w 218720"/>
                <a:gd name="connsiteY838" fmla="*/ 85098 h 359632"/>
                <a:gd name="connsiteX839" fmla="*/ 63578 w 218720"/>
                <a:gd name="connsiteY839" fmla="*/ 84690 h 359632"/>
                <a:gd name="connsiteX840" fmla="*/ 68213 w 218720"/>
                <a:gd name="connsiteY840" fmla="*/ 84731 h 359632"/>
                <a:gd name="connsiteX841" fmla="*/ 69355 w 218720"/>
                <a:gd name="connsiteY841" fmla="*/ 84329 h 359632"/>
                <a:gd name="connsiteX842" fmla="*/ 68835 w 218720"/>
                <a:gd name="connsiteY842" fmla="*/ 83181 h 359632"/>
                <a:gd name="connsiteX843" fmla="*/ 67756 w 218720"/>
                <a:gd name="connsiteY843" fmla="*/ 81671 h 359632"/>
                <a:gd name="connsiteX844" fmla="*/ 67545 w 218720"/>
                <a:gd name="connsiteY844" fmla="*/ 80402 h 359632"/>
                <a:gd name="connsiteX845" fmla="*/ 67798 w 218720"/>
                <a:gd name="connsiteY845" fmla="*/ 79281 h 359632"/>
                <a:gd name="connsiteX846" fmla="*/ 67857 w 218720"/>
                <a:gd name="connsiteY846" fmla="*/ 77022 h 359632"/>
                <a:gd name="connsiteX847" fmla="*/ 68068 w 218720"/>
                <a:gd name="connsiteY847" fmla="*/ 76022 h 359632"/>
                <a:gd name="connsiteX848" fmla="*/ 69168 w 218720"/>
                <a:gd name="connsiteY848" fmla="*/ 74524 h 359632"/>
                <a:gd name="connsiteX849" fmla="*/ 70077 w 218720"/>
                <a:gd name="connsiteY849" fmla="*/ 74079 h 359632"/>
                <a:gd name="connsiteX850" fmla="*/ 71204 w 218720"/>
                <a:gd name="connsiteY850" fmla="*/ 73818 h 359632"/>
                <a:gd name="connsiteX851" fmla="*/ 73748 w 218720"/>
                <a:gd name="connsiteY851" fmla="*/ 74319 h 359632"/>
                <a:gd name="connsiteX852" fmla="*/ 74718 w 218720"/>
                <a:gd name="connsiteY852" fmla="*/ 74924 h 359632"/>
                <a:gd name="connsiteX853" fmla="*/ 75831 w 218720"/>
                <a:gd name="connsiteY853" fmla="*/ 76352 h 359632"/>
                <a:gd name="connsiteX854" fmla="*/ 76654 w 218720"/>
                <a:gd name="connsiteY854" fmla="*/ 76236 h 359632"/>
                <a:gd name="connsiteX855" fmla="*/ 79822 w 218720"/>
                <a:gd name="connsiteY855" fmla="*/ 74685 h 359632"/>
                <a:gd name="connsiteX856" fmla="*/ 80774 w 218720"/>
                <a:gd name="connsiteY856" fmla="*/ 74462 h 359632"/>
                <a:gd name="connsiteX857" fmla="*/ 82070 w 218720"/>
                <a:gd name="connsiteY857" fmla="*/ 76260 h 359632"/>
                <a:gd name="connsiteX858" fmla="*/ 87480 w 218720"/>
                <a:gd name="connsiteY858" fmla="*/ 74826 h 359632"/>
                <a:gd name="connsiteX859" fmla="*/ 94757 w 218720"/>
                <a:gd name="connsiteY859" fmla="*/ 74183 h 359632"/>
                <a:gd name="connsiteX860" fmla="*/ 99129 w 218720"/>
                <a:gd name="connsiteY860" fmla="*/ 73239 h 359632"/>
                <a:gd name="connsiteX861" fmla="*/ 103733 w 218720"/>
                <a:gd name="connsiteY861" fmla="*/ 72896 h 359632"/>
                <a:gd name="connsiteX862" fmla="*/ 115062 w 218720"/>
                <a:gd name="connsiteY862" fmla="*/ 65804 h 359632"/>
                <a:gd name="connsiteX863" fmla="*/ 116053 w 218720"/>
                <a:gd name="connsiteY863" fmla="*/ 66067 h 359632"/>
                <a:gd name="connsiteX864" fmla="*/ 115685 w 218720"/>
                <a:gd name="connsiteY864" fmla="*/ 66975 h 359632"/>
                <a:gd name="connsiteX865" fmla="*/ 115324 w 218720"/>
                <a:gd name="connsiteY865" fmla="*/ 68857 h 359632"/>
                <a:gd name="connsiteX866" fmla="*/ 115112 w 218720"/>
                <a:gd name="connsiteY866" fmla="*/ 68953 h 359632"/>
                <a:gd name="connsiteX867" fmla="*/ 114307 w 218720"/>
                <a:gd name="connsiteY867" fmla="*/ 68360 h 359632"/>
                <a:gd name="connsiteX868" fmla="*/ 112979 w 218720"/>
                <a:gd name="connsiteY868" fmla="*/ 66228 h 359632"/>
                <a:gd name="connsiteX869" fmla="*/ 105859 w 218720"/>
                <a:gd name="connsiteY869" fmla="*/ 63098 h 359632"/>
                <a:gd name="connsiteX870" fmla="*/ 107750 w 218720"/>
                <a:gd name="connsiteY870" fmla="*/ 63544 h 359632"/>
                <a:gd name="connsiteX871" fmla="*/ 108729 w 218720"/>
                <a:gd name="connsiteY871" fmla="*/ 65107 h 359632"/>
                <a:gd name="connsiteX872" fmla="*/ 108851 w 218720"/>
                <a:gd name="connsiteY872" fmla="*/ 66123 h 359632"/>
                <a:gd name="connsiteX873" fmla="*/ 109083 w 218720"/>
                <a:gd name="connsiteY873" fmla="*/ 66522 h 359632"/>
                <a:gd name="connsiteX874" fmla="*/ 110257 w 218720"/>
                <a:gd name="connsiteY874" fmla="*/ 66923 h 359632"/>
                <a:gd name="connsiteX875" fmla="*/ 110115 w 218720"/>
                <a:gd name="connsiteY875" fmla="*/ 67151 h 359632"/>
                <a:gd name="connsiteX876" fmla="*/ 108851 w 218720"/>
                <a:gd name="connsiteY876" fmla="*/ 67581 h 359632"/>
                <a:gd name="connsiteX877" fmla="*/ 107598 w 218720"/>
                <a:gd name="connsiteY877" fmla="*/ 67549 h 359632"/>
                <a:gd name="connsiteX878" fmla="*/ 105643 w 218720"/>
                <a:gd name="connsiteY878" fmla="*/ 65673 h 359632"/>
                <a:gd name="connsiteX879" fmla="*/ 104900 w 218720"/>
                <a:gd name="connsiteY879" fmla="*/ 64307 h 359632"/>
                <a:gd name="connsiteX880" fmla="*/ 105034 w 218720"/>
                <a:gd name="connsiteY880" fmla="*/ 63403 h 359632"/>
                <a:gd name="connsiteX881" fmla="*/ 108266 w 218720"/>
                <a:gd name="connsiteY881" fmla="*/ 55774 h 359632"/>
                <a:gd name="connsiteX882" fmla="*/ 110302 w 218720"/>
                <a:gd name="connsiteY882" fmla="*/ 56022 h 359632"/>
                <a:gd name="connsiteX883" fmla="*/ 112632 w 218720"/>
                <a:gd name="connsiteY883" fmla="*/ 57239 h 359632"/>
                <a:gd name="connsiteX884" fmla="*/ 113337 w 218720"/>
                <a:gd name="connsiteY884" fmla="*/ 57988 h 359632"/>
                <a:gd name="connsiteX885" fmla="*/ 113320 w 218720"/>
                <a:gd name="connsiteY885" fmla="*/ 58586 h 359632"/>
                <a:gd name="connsiteX886" fmla="*/ 112493 w 218720"/>
                <a:gd name="connsiteY886" fmla="*/ 59499 h 359632"/>
                <a:gd name="connsiteX887" fmla="*/ 112199 w 218720"/>
                <a:gd name="connsiteY887" fmla="*/ 60302 h 359632"/>
                <a:gd name="connsiteX888" fmla="*/ 113880 w 218720"/>
                <a:gd name="connsiteY888" fmla="*/ 60283 h 359632"/>
                <a:gd name="connsiteX889" fmla="*/ 116315 w 218720"/>
                <a:gd name="connsiteY889" fmla="*/ 60967 h 359632"/>
                <a:gd name="connsiteX890" fmla="*/ 117789 w 218720"/>
                <a:gd name="connsiteY890" fmla="*/ 61053 h 359632"/>
                <a:gd name="connsiteX891" fmla="*/ 119015 w 218720"/>
                <a:gd name="connsiteY891" fmla="*/ 61901 h 359632"/>
                <a:gd name="connsiteX892" fmla="*/ 118339 w 218720"/>
                <a:gd name="connsiteY892" fmla="*/ 63490 h 359632"/>
                <a:gd name="connsiteX893" fmla="*/ 117605 w 218720"/>
                <a:gd name="connsiteY893" fmla="*/ 63935 h 359632"/>
                <a:gd name="connsiteX894" fmla="*/ 116775 w 218720"/>
                <a:gd name="connsiteY894" fmla="*/ 64023 h 359632"/>
                <a:gd name="connsiteX895" fmla="*/ 113877 w 218720"/>
                <a:gd name="connsiteY895" fmla="*/ 62436 h 359632"/>
                <a:gd name="connsiteX896" fmla="*/ 110079 w 218720"/>
                <a:gd name="connsiteY896" fmla="*/ 63095 h 359632"/>
                <a:gd name="connsiteX897" fmla="*/ 109323 w 218720"/>
                <a:gd name="connsiteY897" fmla="*/ 62894 h 359632"/>
                <a:gd name="connsiteX898" fmla="*/ 108824 w 218720"/>
                <a:gd name="connsiteY898" fmla="*/ 62455 h 359632"/>
                <a:gd name="connsiteX899" fmla="*/ 108619 w 218720"/>
                <a:gd name="connsiteY899" fmla="*/ 61911 h 359632"/>
                <a:gd name="connsiteX900" fmla="*/ 108615 w 218720"/>
                <a:gd name="connsiteY900" fmla="*/ 60801 h 359632"/>
                <a:gd name="connsiteX901" fmla="*/ 108409 w 218720"/>
                <a:gd name="connsiteY901" fmla="*/ 60473 h 359632"/>
                <a:gd name="connsiteX902" fmla="*/ 107033 w 218720"/>
                <a:gd name="connsiteY902" fmla="*/ 61523 h 359632"/>
                <a:gd name="connsiteX903" fmla="*/ 106429 w 218720"/>
                <a:gd name="connsiteY903" fmla="*/ 61399 h 359632"/>
                <a:gd name="connsiteX904" fmla="*/ 106088 w 218720"/>
                <a:gd name="connsiteY904" fmla="*/ 60896 h 359632"/>
                <a:gd name="connsiteX905" fmla="*/ 105941 w 218720"/>
                <a:gd name="connsiteY905" fmla="*/ 59853 h 359632"/>
                <a:gd name="connsiteX906" fmla="*/ 106094 w 218720"/>
                <a:gd name="connsiteY906" fmla="*/ 58347 h 359632"/>
                <a:gd name="connsiteX907" fmla="*/ 106900 w 218720"/>
                <a:gd name="connsiteY907" fmla="*/ 56202 h 359632"/>
                <a:gd name="connsiteX908" fmla="*/ 124031 w 218720"/>
                <a:gd name="connsiteY908" fmla="*/ 50542 h 359632"/>
                <a:gd name="connsiteX909" fmla="*/ 126876 w 218720"/>
                <a:gd name="connsiteY909" fmla="*/ 50758 h 359632"/>
                <a:gd name="connsiteX910" fmla="*/ 126370 w 218720"/>
                <a:gd name="connsiteY910" fmla="*/ 51625 h 359632"/>
                <a:gd name="connsiteX911" fmla="*/ 123738 w 218720"/>
                <a:gd name="connsiteY911" fmla="*/ 52921 h 359632"/>
                <a:gd name="connsiteX912" fmla="*/ 121235 w 218720"/>
                <a:gd name="connsiteY912" fmla="*/ 52960 h 359632"/>
                <a:gd name="connsiteX913" fmla="*/ 122528 w 218720"/>
                <a:gd name="connsiteY913" fmla="*/ 51028 h 359632"/>
                <a:gd name="connsiteX914" fmla="*/ 114304 w 218720"/>
                <a:gd name="connsiteY914" fmla="*/ 49137 h 359632"/>
                <a:gd name="connsiteX915" fmla="*/ 116822 w 218720"/>
                <a:gd name="connsiteY915" fmla="*/ 51059 h 359632"/>
                <a:gd name="connsiteX916" fmla="*/ 117853 w 218720"/>
                <a:gd name="connsiteY916" fmla="*/ 52612 h 359632"/>
                <a:gd name="connsiteX917" fmla="*/ 119718 w 218720"/>
                <a:gd name="connsiteY917" fmla="*/ 53071 h 359632"/>
                <a:gd name="connsiteX918" fmla="*/ 119956 w 218720"/>
                <a:gd name="connsiteY918" fmla="*/ 53309 h 359632"/>
                <a:gd name="connsiteX919" fmla="*/ 119746 w 218720"/>
                <a:gd name="connsiteY919" fmla="*/ 54377 h 359632"/>
                <a:gd name="connsiteX920" fmla="*/ 117848 w 218720"/>
                <a:gd name="connsiteY920" fmla="*/ 55188 h 359632"/>
                <a:gd name="connsiteX921" fmla="*/ 117038 w 218720"/>
                <a:gd name="connsiteY921" fmla="*/ 54517 h 359632"/>
                <a:gd name="connsiteX922" fmla="*/ 116827 w 218720"/>
                <a:gd name="connsiteY922" fmla="*/ 52416 h 359632"/>
                <a:gd name="connsiteX923" fmla="*/ 114564 w 218720"/>
                <a:gd name="connsiteY923" fmla="*/ 51516 h 359632"/>
                <a:gd name="connsiteX924" fmla="*/ 113464 w 218720"/>
                <a:gd name="connsiteY924" fmla="*/ 50957 h 359632"/>
                <a:gd name="connsiteX925" fmla="*/ 112612 w 218720"/>
                <a:gd name="connsiteY925" fmla="*/ 49897 h 359632"/>
                <a:gd name="connsiteX926" fmla="*/ 112829 w 218720"/>
                <a:gd name="connsiteY926" fmla="*/ 49572 h 359632"/>
                <a:gd name="connsiteX927" fmla="*/ 149939 w 218720"/>
                <a:gd name="connsiteY927" fmla="*/ 7430 h 359632"/>
                <a:gd name="connsiteX928" fmla="*/ 151315 w 218720"/>
                <a:gd name="connsiteY928" fmla="*/ 7494 h 359632"/>
                <a:gd name="connsiteX929" fmla="*/ 151174 w 218720"/>
                <a:gd name="connsiteY929" fmla="*/ 9833 h 359632"/>
                <a:gd name="connsiteX930" fmla="*/ 151632 w 218720"/>
                <a:gd name="connsiteY930" fmla="*/ 12180 h 359632"/>
                <a:gd name="connsiteX931" fmla="*/ 152774 w 218720"/>
                <a:gd name="connsiteY931" fmla="*/ 11572 h 359632"/>
                <a:gd name="connsiteX932" fmla="*/ 154498 w 218720"/>
                <a:gd name="connsiteY932" fmla="*/ 13821 h 359632"/>
                <a:gd name="connsiteX933" fmla="*/ 155378 w 218720"/>
                <a:gd name="connsiteY933" fmla="*/ 13824 h 359632"/>
                <a:gd name="connsiteX934" fmla="*/ 156827 w 218720"/>
                <a:gd name="connsiteY934" fmla="*/ 12931 h 359632"/>
                <a:gd name="connsiteX935" fmla="*/ 156535 w 218720"/>
                <a:gd name="connsiteY935" fmla="*/ 15023 h 359632"/>
                <a:gd name="connsiteX936" fmla="*/ 155031 w 218720"/>
                <a:gd name="connsiteY936" fmla="*/ 20819 h 359632"/>
                <a:gd name="connsiteX937" fmla="*/ 154608 w 218720"/>
                <a:gd name="connsiteY937" fmla="*/ 21802 h 359632"/>
                <a:gd name="connsiteX938" fmla="*/ 154322 w 218720"/>
                <a:gd name="connsiteY938" fmla="*/ 23560 h 359632"/>
                <a:gd name="connsiteX939" fmla="*/ 154023 w 218720"/>
                <a:gd name="connsiteY939" fmla="*/ 23902 h 359632"/>
                <a:gd name="connsiteX940" fmla="*/ 153579 w 218720"/>
                <a:gd name="connsiteY940" fmla="*/ 27452 h 359632"/>
                <a:gd name="connsiteX941" fmla="*/ 152562 w 218720"/>
                <a:gd name="connsiteY941" fmla="*/ 28620 h 359632"/>
                <a:gd name="connsiteX942" fmla="*/ 151712 w 218720"/>
                <a:gd name="connsiteY942" fmla="*/ 31404 h 359632"/>
                <a:gd name="connsiteX943" fmla="*/ 151365 w 218720"/>
                <a:gd name="connsiteY943" fmla="*/ 31676 h 359632"/>
                <a:gd name="connsiteX944" fmla="*/ 150118 w 218720"/>
                <a:gd name="connsiteY944" fmla="*/ 30605 h 359632"/>
                <a:gd name="connsiteX945" fmla="*/ 151364 w 218720"/>
                <a:gd name="connsiteY945" fmla="*/ 26353 h 359632"/>
                <a:gd name="connsiteX946" fmla="*/ 151880 w 218720"/>
                <a:gd name="connsiteY946" fmla="*/ 23878 h 359632"/>
                <a:gd name="connsiteX947" fmla="*/ 151554 w 218720"/>
                <a:gd name="connsiteY947" fmla="*/ 22593 h 359632"/>
                <a:gd name="connsiteX948" fmla="*/ 150849 w 218720"/>
                <a:gd name="connsiteY948" fmla="*/ 21436 h 359632"/>
                <a:gd name="connsiteX949" fmla="*/ 148942 w 218720"/>
                <a:gd name="connsiteY949" fmla="*/ 21399 h 359632"/>
                <a:gd name="connsiteX950" fmla="*/ 147340 w 218720"/>
                <a:gd name="connsiteY950" fmla="*/ 21933 h 359632"/>
                <a:gd name="connsiteX951" fmla="*/ 147000 w 218720"/>
                <a:gd name="connsiteY951" fmla="*/ 21250 h 359632"/>
                <a:gd name="connsiteX952" fmla="*/ 146950 w 218720"/>
                <a:gd name="connsiteY952" fmla="*/ 20329 h 359632"/>
                <a:gd name="connsiteX953" fmla="*/ 146564 w 218720"/>
                <a:gd name="connsiteY953" fmla="*/ 20023 h 359632"/>
                <a:gd name="connsiteX954" fmla="*/ 144431 w 218720"/>
                <a:gd name="connsiteY954" fmla="*/ 20086 h 359632"/>
                <a:gd name="connsiteX955" fmla="*/ 143805 w 218720"/>
                <a:gd name="connsiteY955" fmla="*/ 19832 h 359632"/>
                <a:gd name="connsiteX956" fmla="*/ 143392 w 218720"/>
                <a:gd name="connsiteY956" fmla="*/ 18986 h 359632"/>
                <a:gd name="connsiteX957" fmla="*/ 143310 w 218720"/>
                <a:gd name="connsiteY957" fmla="*/ 18314 h 359632"/>
                <a:gd name="connsiteX958" fmla="*/ 145236 w 218720"/>
                <a:gd name="connsiteY958" fmla="*/ 17787 h 359632"/>
                <a:gd name="connsiteX959" fmla="*/ 147054 w 218720"/>
                <a:gd name="connsiteY959" fmla="*/ 17983 h 359632"/>
                <a:gd name="connsiteX960" fmla="*/ 149703 w 218720"/>
                <a:gd name="connsiteY960" fmla="*/ 16640 h 359632"/>
                <a:gd name="connsiteX961" fmla="*/ 148046 w 218720"/>
                <a:gd name="connsiteY961" fmla="*/ 12130 h 359632"/>
                <a:gd name="connsiteX962" fmla="*/ 145851 w 218720"/>
                <a:gd name="connsiteY962" fmla="*/ 11705 h 359632"/>
                <a:gd name="connsiteX963" fmla="*/ 145344 w 218720"/>
                <a:gd name="connsiteY963" fmla="*/ 11268 h 359632"/>
                <a:gd name="connsiteX964" fmla="*/ 145767 w 218720"/>
                <a:gd name="connsiteY964" fmla="*/ 10502 h 359632"/>
                <a:gd name="connsiteX965" fmla="*/ 146972 w 218720"/>
                <a:gd name="connsiteY965" fmla="*/ 10089 h 359632"/>
                <a:gd name="connsiteX966" fmla="*/ 148828 w 218720"/>
                <a:gd name="connsiteY966" fmla="*/ 7792 h 359632"/>
                <a:gd name="connsiteX967" fmla="*/ 155924 w 218720"/>
                <a:gd name="connsiteY967" fmla="*/ 3736 h 359632"/>
                <a:gd name="connsiteX968" fmla="*/ 157863 w 218720"/>
                <a:gd name="connsiteY968" fmla="*/ 3860 h 359632"/>
                <a:gd name="connsiteX969" fmla="*/ 158171 w 218720"/>
                <a:gd name="connsiteY969" fmla="*/ 4878 h 359632"/>
                <a:gd name="connsiteX970" fmla="*/ 157979 w 218720"/>
                <a:gd name="connsiteY970" fmla="*/ 5814 h 359632"/>
                <a:gd name="connsiteX971" fmla="*/ 156991 w 218720"/>
                <a:gd name="connsiteY971" fmla="*/ 5897 h 359632"/>
                <a:gd name="connsiteX972" fmla="*/ 156903 w 218720"/>
                <a:gd name="connsiteY972" fmla="*/ 6184 h 359632"/>
                <a:gd name="connsiteX973" fmla="*/ 157211 w 218720"/>
                <a:gd name="connsiteY973" fmla="*/ 7986 h 359632"/>
                <a:gd name="connsiteX974" fmla="*/ 157230 w 218720"/>
                <a:gd name="connsiteY974" fmla="*/ 10077 h 359632"/>
                <a:gd name="connsiteX975" fmla="*/ 157046 w 218720"/>
                <a:gd name="connsiteY975" fmla="*/ 10621 h 359632"/>
                <a:gd name="connsiteX976" fmla="*/ 156486 w 218720"/>
                <a:gd name="connsiteY976" fmla="*/ 11006 h 359632"/>
                <a:gd name="connsiteX977" fmla="*/ 154327 w 218720"/>
                <a:gd name="connsiteY977" fmla="*/ 7619 h 359632"/>
                <a:gd name="connsiteX978" fmla="*/ 161891 w 218720"/>
                <a:gd name="connsiteY978" fmla="*/ 0 h 359632"/>
                <a:gd name="connsiteX979" fmla="*/ 162369 w 218720"/>
                <a:gd name="connsiteY979" fmla="*/ 21 h 359632"/>
                <a:gd name="connsiteX980" fmla="*/ 162978 w 218720"/>
                <a:gd name="connsiteY980" fmla="*/ 667 h 359632"/>
                <a:gd name="connsiteX981" fmla="*/ 162977 w 218720"/>
                <a:gd name="connsiteY981" fmla="*/ 1051 h 359632"/>
                <a:gd name="connsiteX982" fmla="*/ 161831 w 218720"/>
                <a:gd name="connsiteY982" fmla="*/ 3871 h 359632"/>
                <a:gd name="connsiteX983" fmla="*/ 161846 w 218720"/>
                <a:gd name="connsiteY983" fmla="*/ 4948 h 359632"/>
                <a:gd name="connsiteX984" fmla="*/ 159996 w 218720"/>
                <a:gd name="connsiteY984" fmla="*/ 4845 h 359632"/>
                <a:gd name="connsiteX985" fmla="*/ 159706 w 218720"/>
                <a:gd name="connsiteY985" fmla="*/ 4502 h 359632"/>
                <a:gd name="connsiteX986" fmla="*/ 159356 w 218720"/>
                <a:gd name="connsiteY986" fmla="*/ 2885 h 359632"/>
                <a:gd name="connsiteX987" fmla="*/ 159589 w 218720"/>
                <a:gd name="connsiteY987" fmla="*/ 1162 h 359632"/>
                <a:gd name="connsiteX988" fmla="*/ 159848 w 218720"/>
                <a:gd name="connsiteY988" fmla="*/ 718 h 359632"/>
                <a:gd name="connsiteX989" fmla="*/ 160388 w 218720"/>
                <a:gd name="connsiteY989" fmla="*/ 535 h 359632"/>
                <a:gd name="connsiteX990" fmla="*/ 160973 w 218720"/>
                <a:gd name="connsiteY990" fmla="*/ 873 h 359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Lst>
              <a:rect l="l" t="t" r="r" b="b"/>
              <a:pathLst>
                <a:path w="218720" h="359632">
                  <a:moveTo>
                    <a:pt x="130999" y="356870"/>
                  </a:moveTo>
                  <a:lnTo>
                    <a:pt x="134057" y="357184"/>
                  </a:lnTo>
                  <a:lnTo>
                    <a:pt x="135462" y="357875"/>
                  </a:lnTo>
                  <a:lnTo>
                    <a:pt x="135656" y="359317"/>
                  </a:lnTo>
                  <a:lnTo>
                    <a:pt x="134686" y="359632"/>
                  </a:lnTo>
                  <a:lnTo>
                    <a:pt x="133862" y="359129"/>
                  </a:lnTo>
                  <a:lnTo>
                    <a:pt x="132211" y="359129"/>
                  </a:lnTo>
                  <a:lnTo>
                    <a:pt x="130660" y="359444"/>
                  </a:lnTo>
                  <a:close/>
                  <a:moveTo>
                    <a:pt x="123886" y="349985"/>
                  </a:moveTo>
                  <a:lnTo>
                    <a:pt x="124356" y="349993"/>
                  </a:lnTo>
                  <a:lnTo>
                    <a:pt x="124547" y="350331"/>
                  </a:lnTo>
                  <a:lnTo>
                    <a:pt x="123771" y="352219"/>
                  </a:lnTo>
                  <a:lnTo>
                    <a:pt x="121745" y="351582"/>
                  </a:lnTo>
                  <a:lnTo>
                    <a:pt x="121587" y="351086"/>
                  </a:lnTo>
                  <a:close/>
                  <a:moveTo>
                    <a:pt x="151070" y="313354"/>
                  </a:moveTo>
                  <a:lnTo>
                    <a:pt x="154798" y="314483"/>
                  </a:lnTo>
                  <a:lnTo>
                    <a:pt x="156537" y="315778"/>
                  </a:lnTo>
                  <a:lnTo>
                    <a:pt x="154684" y="316783"/>
                  </a:lnTo>
                  <a:lnTo>
                    <a:pt x="154099" y="317960"/>
                  </a:lnTo>
                  <a:lnTo>
                    <a:pt x="153651" y="318425"/>
                  </a:lnTo>
                  <a:lnTo>
                    <a:pt x="152426" y="318728"/>
                  </a:lnTo>
                  <a:lnTo>
                    <a:pt x="151214" y="318736"/>
                  </a:lnTo>
                  <a:lnTo>
                    <a:pt x="146592" y="316373"/>
                  </a:lnTo>
                  <a:lnTo>
                    <a:pt x="145528" y="316480"/>
                  </a:lnTo>
                  <a:lnTo>
                    <a:pt x="146584" y="315397"/>
                  </a:lnTo>
                  <a:lnTo>
                    <a:pt x="149455" y="314517"/>
                  </a:lnTo>
                  <a:close/>
                  <a:moveTo>
                    <a:pt x="81441" y="235014"/>
                  </a:moveTo>
                  <a:lnTo>
                    <a:pt x="84683" y="235075"/>
                  </a:lnTo>
                  <a:lnTo>
                    <a:pt x="87299" y="237958"/>
                  </a:lnTo>
                  <a:lnTo>
                    <a:pt x="88226" y="238517"/>
                  </a:lnTo>
                  <a:lnTo>
                    <a:pt x="90559" y="238429"/>
                  </a:lnTo>
                  <a:lnTo>
                    <a:pt x="89787" y="239675"/>
                  </a:lnTo>
                  <a:lnTo>
                    <a:pt x="87220" y="241064"/>
                  </a:lnTo>
                  <a:lnTo>
                    <a:pt x="85490" y="242434"/>
                  </a:lnTo>
                  <a:lnTo>
                    <a:pt x="83402" y="243581"/>
                  </a:lnTo>
                  <a:lnTo>
                    <a:pt x="82389" y="242265"/>
                  </a:lnTo>
                  <a:lnTo>
                    <a:pt x="81214" y="242315"/>
                  </a:lnTo>
                  <a:lnTo>
                    <a:pt x="79418" y="239791"/>
                  </a:lnTo>
                  <a:lnTo>
                    <a:pt x="79094" y="236001"/>
                  </a:lnTo>
                  <a:close/>
                  <a:moveTo>
                    <a:pt x="82259" y="205081"/>
                  </a:moveTo>
                  <a:lnTo>
                    <a:pt x="82904" y="205211"/>
                  </a:lnTo>
                  <a:lnTo>
                    <a:pt x="83310" y="205526"/>
                  </a:lnTo>
                  <a:lnTo>
                    <a:pt x="84177" y="209288"/>
                  </a:lnTo>
                  <a:lnTo>
                    <a:pt x="82976" y="210618"/>
                  </a:lnTo>
                  <a:lnTo>
                    <a:pt x="82539" y="211836"/>
                  </a:lnTo>
                  <a:lnTo>
                    <a:pt x="78068" y="215684"/>
                  </a:lnTo>
                  <a:lnTo>
                    <a:pt x="76259" y="214993"/>
                  </a:lnTo>
                  <a:lnTo>
                    <a:pt x="74718" y="215358"/>
                  </a:lnTo>
                  <a:lnTo>
                    <a:pt x="74285" y="215248"/>
                  </a:lnTo>
                  <a:lnTo>
                    <a:pt x="75165" y="213859"/>
                  </a:lnTo>
                  <a:lnTo>
                    <a:pt x="76200" y="210633"/>
                  </a:lnTo>
                  <a:lnTo>
                    <a:pt x="78055" y="209353"/>
                  </a:lnTo>
                  <a:lnTo>
                    <a:pt x="80403" y="206010"/>
                  </a:lnTo>
                  <a:close/>
                  <a:moveTo>
                    <a:pt x="39128" y="179485"/>
                  </a:moveTo>
                  <a:lnTo>
                    <a:pt x="42247" y="180254"/>
                  </a:lnTo>
                  <a:lnTo>
                    <a:pt x="44571" y="180238"/>
                  </a:lnTo>
                  <a:lnTo>
                    <a:pt x="46635" y="182483"/>
                  </a:lnTo>
                  <a:lnTo>
                    <a:pt x="47742" y="186017"/>
                  </a:lnTo>
                  <a:lnTo>
                    <a:pt x="50319" y="189504"/>
                  </a:lnTo>
                  <a:lnTo>
                    <a:pt x="53688" y="192534"/>
                  </a:lnTo>
                  <a:lnTo>
                    <a:pt x="53822" y="194385"/>
                  </a:lnTo>
                  <a:lnTo>
                    <a:pt x="52619" y="195378"/>
                  </a:lnTo>
                  <a:lnTo>
                    <a:pt x="50100" y="196612"/>
                  </a:lnTo>
                  <a:lnTo>
                    <a:pt x="50111" y="197930"/>
                  </a:lnTo>
                  <a:lnTo>
                    <a:pt x="51772" y="197265"/>
                  </a:lnTo>
                  <a:lnTo>
                    <a:pt x="53206" y="196958"/>
                  </a:lnTo>
                  <a:lnTo>
                    <a:pt x="56658" y="197253"/>
                  </a:lnTo>
                  <a:lnTo>
                    <a:pt x="57865" y="198593"/>
                  </a:lnTo>
                  <a:lnTo>
                    <a:pt x="58699" y="200597"/>
                  </a:lnTo>
                  <a:lnTo>
                    <a:pt x="59137" y="202242"/>
                  </a:lnTo>
                  <a:lnTo>
                    <a:pt x="58839" y="204029"/>
                  </a:lnTo>
                  <a:lnTo>
                    <a:pt x="57910" y="203463"/>
                  </a:lnTo>
                  <a:lnTo>
                    <a:pt x="56966" y="201864"/>
                  </a:lnTo>
                  <a:lnTo>
                    <a:pt x="55918" y="201127"/>
                  </a:lnTo>
                  <a:lnTo>
                    <a:pt x="54699" y="200729"/>
                  </a:lnTo>
                  <a:lnTo>
                    <a:pt x="55252" y="202924"/>
                  </a:lnTo>
                  <a:lnTo>
                    <a:pt x="55034" y="205857"/>
                  </a:lnTo>
                  <a:lnTo>
                    <a:pt x="55566" y="206133"/>
                  </a:lnTo>
                  <a:lnTo>
                    <a:pt x="57204" y="206184"/>
                  </a:lnTo>
                  <a:lnTo>
                    <a:pt x="56121" y="209183"/>
                  </a:lnTo>
                  <a:lnTo>
                    <a:pt x="53882" y="209996"/>
                  </a:lnTo>
                  <a:lnTo>
                    <a:pt x="51270" y="210300"/>
                  </a:lnTo>
                  <a:lnTo>
                    <a:pt x="50640" y="211361"/>
                  </a:lnTo>
                  <a:lnTo>
                    <a:pt x="50166" y="212727"/>
                  </a:lnTo>
                  <a:lnTo>
                    <a:pt x="48803" y="214762"/>
                  </a:lnTo>
                  <a:lnTo>
                    <a:pt x="47005" y="215909"/>
                  </a:lnTo>
                  <a:lnTo>
                    <a:pt x="44783" y="215678"/>
                  </a:lnTo>
                  <a:lnTo>
                    <a:pt x="42606" y="214772"/>
                  </a:lnTo>
                  <a:lnTo>
                    <a:pt x="40712" y="214586"/>
                  </a:lnTo>
                  <a:lnTo>
                    <a:pt x="39385" y="215125"/>
                  </a:lnTo>
                  <a:lnTo>
                    <a:pt x="38524" y="215625"/>
                  </a:lnTo>
                  <a:lnTo>
                    <a:pt x="37691" y="215534"/>
                  </a:lnTo>
                  <a:lnTo>
                    <a:pt x="35306" y="215727"/>
                  </a:lnTo>
                  <a:lnTo>
                    <a:pt x="33058" y="215686"/>
                  </a:lnTo>
                  <a:lnTo>
                    <a:pt x="32739" y="214892"/>
                  </a:lnTo>
                  <a:lnTo>
                    <a:pt x="33122" y="212503"/>
                  </a:lnTo>
                  <a:lnTo>
                    <a:pt x="32622" y="211855"/>
                  </a:lnTo>
                  <a:lnTo>
                    <a:pt x="30475" y="211524"/>
                  </a:lnTo>
                  <a:lnTo>
                    <a:pt x="29679" y="210954"/>
                  </a:lnTo>
                  <a:lnTo>
                    <a:pt x="28446" y="209302"/>
                  </a:lnTo>
                  <a:lnTo>
                    <a:pt x="28206" y="208528"/>
                  </a:lnTo>
                  <a:lnTo>
                    <a:pt x="28029" y="207461"/>
                  </a:lnTo>
                  <a:lnTo>
                    <a:pt x="26726" y="206083"/>
                  </a:lnTo>
                  <a:lnTo>
                    <a:pt x="25144" y="205096"/>
                  </a:lnTo>
                  <a:lnTo>
                    <a:pt x="24215" y="205048"/>
                  </a:lnTo>
                  <a:lnTo>
                    <a:pt x="22362" y="206660"/>
                  </a:lnTo>
                  <a:lnTo>
                    <a:pt x="20834" y="208292"/>
                  </a:lnTo>
                  <a:lnTo>
                    <a:pt x="21377" y="209111"/>
                  </a:lnTo>
                  <a:lnTo>
                    <a:pt x="21876" y="210189"/>
                  </a:lnTo>
                  <a:lnTo>
                    <a:pt x="21045" y="210961"/>
                  </a:lnTo>
                  <a:lnTo>
                    <a:pt x="18532" y="212728"/>
                  </a:lnTo>
                  <a:lnTo>
                    <a:pt x="18139" y="213414"/>
                  </a:lnTo>
                  <a:lnTo>
                    <a:pt x="17461" y="213785"/>
                  </a:lnTo>
                  <a:lnTo>
                    <a:pt x="16261" y="213296"/>
                  </a:lnTo>
                  <a:lnTo>
                    <a:pt x="13276" y="213409"/>
                  </a:lnTo>
                  <a:lnTo>
                    <a:pt x="11902" y="213097"/>
                  </a:lnTo>
                  <a:lnTo>
                    <a:pt x="10305" y="211796"/>
                  </a:lnTo>
                  <a:lnTo>
                    <a:pt x="6410" y="210925"/>
                  </a:lnTo>
                  <a:lnTo>
                    <a:pt x="5757" y="208841"/>
                  </a:lnTo>
                  <a:lnTo>
                    <a:pt x="5005" y="208451"/>
                  </a:lnTo>
                  <a:lnTo>
                    <a:pt x="587" y="204865"/>
                  </a:lnTo>
                  <a:lnTo>
                    <a:pt x="0" y="203667"/>
                  </a:lnTo>
                  <a:lnTo>
                    <a:pt x="572" y="202952"/>
                  </a:lnTo>
                  <a:lnTo>
                    <a:pt x="2222" y="201868"/>
                  </a:lnTo>
                  <a:lnTo>
                    <a:pt x="7762" y="200072"/>
                  </a:lnTo>
                  <a:lnTo>
                    <a:pt x="8633" y="199348"/>
                  </a:lnTo>
                  <a:lnTo>
                    <a:pt x="8812" y="198709"/>
                  </a:lnTo>
                  <a:lnTo>
                    <a:pt x="7186" y="197979"/>
                  </a:lnTo>
                  <a:lnTo>
                    <a:pt x="5720" y="197172"/>
                  </a:lnTo>
                  <a:lnTo>
                    <a:pt x="5220" y="196643"/>
                  </a:lnTo>
                  <a:lnTo>
                    <a:pt x="5179" y="196184"/>
                  </a:lnTo>
                  <a:lnTo>
                    <a:pt x="6011" y="195586"/>
                  </a:lnTo>
                  <a:lnTo>
                    <a:pt x="7685" y="195543"/>
                  </a:lnTo>
                  <a:lnTo>
                    <a:pt x="9007" y="195813"/>
                  </a:lnTo>
                  <a:lnTo>
                    <a:pt x="10057" y="195275"/>
                  </a:lnTo>
                  <a:lnTo>
                    <a:pt x="11904" y="194734"/>
                  </a:lnTo>
                  <a:lnTo>
                    <a:pt x="13144" y="194052"/>
                  </a:lnTo>
                  <a:lnTo>
                    <a:pt x="14210" y="192290"/>
                  </a:lnTo>
                  <a:lnTo>
                    <a:pt x="15336" y="190705"/>
                  </a:lnTo>
                  <a:lnTo>
                    <a:pt x="15452" y="189845"/>
                  </a:lnTo>
                  <a:lnTo>
                    <a:pt x="16438" y="186828"/>
                  </a:lnTo>
                  <a:lnTo>
                    <a:pt x="16980" y="186079"/>
                  </a:lnTo>
                  <a:lnTo>
                    <a:pt x="20479" y="184101"/>
                  </a:lnTo>
                  <a:lnTo>
                    <a:pt x="21365" y="185181"/>
                  </a:lnTo>
                  <a:lnTo>
                    <a:pt x="23089" y="185445"/>
                  </a:lnTo>
                  <a:lnTo>
                    <a:pt x="24634" y="184451"/>
                  </a:lnTo>
                  <a:lnTo>
                    <a:pt x="26483" y="181313"/>
                  </a:lnTo>
                  <a:lnTo>
                    <a:pt x="27769" y="181116"/>
                  </a:lnTo>
                  <a:lnTo>
                    <a:pt x="29187" y="181370"/>
                  </a:lnTo>
                  <a:lnTo>
                    <a:pt x="31974" y="180975"/>
                  </a:lnTo>
                  <a:lnTo>
                    <a:pt x="36922" y="179509"/>
                  </a:lnTo>
                  <a:close/>
                  <a:moveTo>
                    <a:pt x="63975" y="164784"/>
                  </a:moveTo>
                  <a:lnTo>
                    <a:pt x="65438" y="165590"/>
                  </a:lnTo>
                  <a:lnTo>
                    <a:pt x="65992" y="166340"/>
                  </a:lnTo>
                  <a:lnTo>
                    <a:pt x="67217" y="169218"/>
                  </a:lnTo>
                  <a:lnTo>
                    <a:pt x="67444" y="171683"/>
                  </a:lnTo>
                  <a:lnTo>
                    <a:pt x="67207" y="173091"/>
                  </a:lnTo>
                  <a:lnTo>
                    <a:pt x="64420" y="173114"/>
                  </a:lnTo>
                  <a:lnTo>
                    <a:pt x="63412" y="172847"/>
                  </a:lnTo>
                  <a:lnTo>
                    <a:pt x="62208" y="172095"/>
                  </a:lnTo>
                  <a:lnTo>
                    <a:pt x="60856" y="167842"/>
                  </a:lnTo>
                  <a:lnTo>
                    <a:pt x="61339" y="166336"/>
                  </a:lnTo>
                  <a:lnTo>
                    <a:pt x="61894" y="165598"/>
                  </a:lnTo>
                  <a:lnTo>
                    <a:pt x="62504" y="165025"/>
                  </a:lnTo>
                  <a:close/>
                  <a:moveTo>
                    <a:pt x="44576" y="158143"/>
                  </a:moveTo>
                  <a:lnTo>
                    <a:pt x="45374" y="162138"/>
                  </a:lnTo>
                  <a:lnTo>
                    <a:pt x="46152" y="164611"/>
                  </a:lnTo>
                  <a:lnTo>
                    <a:pt x="46203" y="165455"/>
                  </a:lnTo>
                  <a:lnTo>
                    <a:pt x="45472" y="166628"/>
                  </a:lnTo>
                  <a:lnTo>
                    <a:pt x="41828" y="168187"/>
                  </a:lnTo>
                  <a:lnTo>
                    <a:pt x="40681" y="168196"/>
                  </a:lnTo>
                  <a:lnTo>
                    <a:pt x="40633" y="167818"/>
                  </a:lnTo>
                  <a:lnTo>
                    <a:pt x="41456" y="166231"/>
                  </a:lnTo>
                  <a:lnTo>
                    <a:pt x="40747" y="164429"/>
                  </a:lnTo>
                  <a:lnTo>
                    <a:pt x="41093" y="163059"/>
                  </a:lnTo>
                  <a:lnTo>
                    <a:pt x="40754" y="162807"/>
                  </a:lnTo>
                  <a:lnTo>
                    <a:pt x="40043" y="163001"/>
                  </a:lnTo>
                  <a:lnTo>
                    <a:pt x="37433" y="165178"/>
                  </a:lnTo>
                  <a:lnTo>
                    <a:pt x="36561" y="165393"/>
                  </a:lnTo>
                  <a:lnTo>
                    <a:pt x="36466" y="164951"/>
                  </a:lnTo>
                  <a:lnTo>
                    <a:pt x="37112" y="163168"/>
                  </a:lnTo>
                  <a:lnTo>
                    <a:pt x="37192" y="161948"/>
                  </a:lnTo>
                  <a:lnTo>
                    <a:pt x="37581" y="161198"/>
                  </a:lnTo>
                  <a:lnTo>
                    <a:pt x="38290" y="160506"/>
                  </a:lnTo>
                  <a:lnTo>
                    <a:pt x="39135" y="159986"/>
                  </a:lnTo>
                  <a:lnTo>
                    <a:pt x="39817" y="159912"/>
                  </a:lnTo>
                  <a:lnTo>
                    <a:pt x="40543" y="160448"/>
                  </a:lnTo>
                  <a:lnTo>
                    <a:pt x="42657" y="158952"/>
                  </a:lnTo>
                  <a:close/>
                  <a:moveTo>
                    <a:pt x="52683" y="152228"/>
                  </a:moveTo>
                  <a:lnTo>
                    <a:pt x="53504" y="152283"/>
                  </a:lnTo>
                  <a:lnTo>
                    <a:pt x="51910" y="155806"/>
                  </a:lnTo>
                  <a:lnTo>
                    <a:pt x="48088" y="161752"/>
                  </a:lnTo>
                  <a:lnTo>
                    <a:pt x="47627" y="162086"/>
                  </a:lnTo>
                  <a:lnTo>
                    <a:pt x="46507" y="161994"/>
                  </a:lnTo>
                  <a:lnTo>
                    <a:pt x="46092" y="161493"/>
                  </a:lnTo>
                  <a:lnTo>
                    <a:pt x="45863" y="160723"/>
                  </a:lnTo>
                  <a:lnTo>
                    <a:pt x="45835" y="159309"/>
                  </a:lnTo>
                  <a:lnTo>
                    <a:pt x="46513" y="158297"/>
                  </a:lnTo>
                  <a:lnTo>
                    <a:pt x="49377" y="156767"/>
                  </a:lnTo>
                  <a:lnTo>
                    <a:pt x="48083" y="156224"/>
                  </a:lnTo>
                  <a:lnTo>
                    <a:pt x="48031" y="155842"/>
                  </a:lnTo>
                  <a:lnTo>
                    <a:pt x="48774" y="154570"/>
                  </a:lnTo>
                  <a:lnTo>
                    <a:pt x="51857" y="152588"/>
                  </a:lnTo>
                  <a:close/>
                  <a:moveTo>
                    <a:pt x="44369" y="135637"/>
                  </a:moveTo>
                  <a:lnTo>
                    <a:pt x="45155" y="135769"/>
                  </a:lnTo>
                  <a:lnTo>
                    <a:pt x="46772" y="136896"/>
                  </a:lnTo>
                  <a:lnTo>
                    <a:pt x="48605" y="139261"/>
                  </a:lnTo>
                  <a:lnTo>
                    <a:pt x="51052" y="139637"/>
                  </a:lnTo>
                  <a:lnTo>
                    <a:pt x="52715" y="140638"/>
                  </a:lnTo>
                  <a:lnTo>
                    <a:pt x="52338" y="145224"/>
                  </a:lnTo>
                  <a:lnTo>
                    <a:pt x="43531" y="146965"/>
                  </a:lnTo>
                  <a:lnTo>
                    <a:pt x="40496" y="146811"/>
                  </a:lnTo>
                  <a:lnTo>
                    <a:pt x="40222" y="145957"/>
                  </a:lnTo>
                  <a:lnTo>
                    <a:pt x="40826" y="145386"/>
                  </a:lnTo>
                  <a:lnTo>
                    <a:pt x="43339" y="144831"/>
                  </a:lnTo>
                  <a:lnTo>
                    <a:pt x="44356" y="140639"/>
                  </a:lnTo>
                  <a:lnTo>
                    <a:pt x="40557" y="138708"/>
                  </a:lnTo>
                  <a:lnTo>
                    <a:pt x="40358" y="138165"/>
                  </a:lnTo>
                  <a:lnTo>
                    <a:pt x="40655" y="137243"/>
                  </a:lnTo>
                  <a:lnTo>
                    <a:pt x="41095" y="136832"/>
                  </a:lnTo>
                  <a:lnTo>
                    <a:pt x="43400" y="135854"/>
                  </a:lnTo>
                  <a:close/>
                  <a:moveTo>
                    <a:pt x="36236" y="134929"/>
                  </a:moveTo>
                  <a:lnTo>
                    <a:pt x="36731" y="135137"/>
                  </a:lnTo>
                  <a:lnTo>
                    <a:pt x="35705" y="136368"/>
                  </a:lnTo>
                  <a:lnTo>
                    <a:pt x="33991" y="137675"/>
                  </a:lnTo>
                  <a:lnTo>
                    <a:pt x="32734" y="137850"/>
                  </a:lnTo>
                  <a:lnTo>
                    <a:pt x="32643" y="137405"/>
                  </a:lnTo>
                  <a:lnTo>
                    <a:pt x="34824" y="135279"/>
                  </a:lnTo>
                  <a:close/>
                  <a:moveTo>
                    <a:pt x="15243" y="124000"/>
                  </a:moveTo>
                  <a:lnTo>
                    <a:pt x="16322" y="124589"/>
                  </a:lnTo>
                  <a:lnTo>
                    <a:pt x="16493" y="125125"/>
                  </a:lnTo>
                  <a:lnTo>
                    <a:pt x="16096" y="125691"/>
                  </a:lnTo>
                  <a:lnTo>
                    <a:pt x="14152" y="126126"/>
                  </a:lnTo>
                  <a:lnTo>
                    <a:pt x="13431" y="125871"/>
                  </a:lnTo>
                  <a:lnTo>
                    <a:pt x="13308" y="125472"/>
                  </a:lnTo>
                  <a:lnTo>
                    <a:pt x="13751" y="124384"/>
                  </a:lnTo>
                  <a:close/>
                  <a:moveTo>
                    <a:pt x="40298" y="123001"/>
                  </a:moveTo>
                  <a:lnTo>
                    <a:pt x="41274" y="123606"/>
                  </a:lnTo>
                  <a:lnTo>
                    <a:pt x="41649" y="124298"/>
                  </a:lnTo>
                  <a:lnTo>
                    <a:pt x="41665" y="125065"/>
                  </a:lnTo>
                  <a:lnTo>
                    <a:pt x="41256" y="125714"/>
                  </a:lnTo>
                  <a:lnTo>
                    <a:pt x="40600" y="126121"/>
                  </a:lnTo>
                  <a:lnTo>
                    <a:pt x="39770" y="126043"/>
                  </a:lnTo>
                  <a:lnTo>
                    <a:pt x="38948" y="125518"/>
                  </a:lnTo>
                  <a:lnTo>
                    <a:pt x="37860" y="124032"/>
                  </a:lnTo>
                  <a:close/>
                  <a:moveTo>
                    <a:pt x="18761" y="112439"/>
                  </a:moveTo>
                  <a:lnTo>
                    <a:pt x="19407" y="112818"/>
                  </a:lnTo>
                  <a:lnTo>
                    <a:pt x="19840" y="120602"/>
                  </a:lnTo>
                  <a:lnTo>
                    <a:pt x="19790" y="120951"/>
                  </a:lnTo>
                  <a:lnTo>
                    <a:pt x="18857" y="121127"/>
                  </a:lnTo>
                  <a:lnTo>
                    <a:pt x="17632" y="120957"/>
                  </a:lnTo>
                  <a:lnTo>
                    <a:pt x="16879" y="120465"/>
                  </a:lnTo>
                  <a:lnTo>
                    <a:pt x="16117" y="118518"/>
                  </a:lnTo>
                  <a:lnTo>
                    <a:pt x="15975" y="117339"/>
                  </a:lnTo>
                  <a:lnTo>
                    <a:pt x="16314" y="115145"/>
                  </a:lnTo>
                  <a:lnTo>
                    <a:pt x="16236" y="112521"/>
                  </a:lnTo>
                  <a:close/>
                  <a:moveTo>
                    <a:pt x="40661" y="103259"/>
                  </a:moveTo>
                  <a:lnTo>
                    <a:pt x="41966" y="103921"/>
                  </a:lnTo>
                  <a:lnTo>
                    <a:pt x="43754" y="106023"/>
                  </a:lnTo>
                  <a:lnTo>
                    <a:pt x="44226" y="108582"/>
                  </a:lnTo>
                  <a:lnTo>
                    <a:pt x="44195" y="109988"/>
                  </a:lnTo>
                  <a:lnTo>
                    <a:pt x="43805" y="111640"/>
                  </a:lnTo>
                  <a:lnTo>
                    <a:pt x="44313" y="113393"/>
                  </a:lnTo>
                  <a:lnTo>
                    <a:pt x="44429" y="114645"/>
                  </a:lnTo>
                  <a:lnTo>
                    <a:pt x="45361" y="115043"/>
                  </a:lnTo>
                  <a:lnTo>
                    <a:pt x="45931" y="115619"/>
                  </a:lnTo>
                  <a:lnTo>
                    <a:pt x="50074" y="116264"/>
                  </a:lnTo>
                  <a:lnTo>
                    <a:pt x="53927" y="116083"/>
                  </a:lnTo>
                  <a:lnTo>
                    <a:pt x="54669" y="116598"/>
                  </a:lnTo>
                  <a:lnTo>
                    <a:pt x="54753" y="117416"/>
                  </a:lnTo>
                  <a:lnTo>
                    <a:pt x="54144" y="118318"/>
                  </a:lnTo>
                  <a:lnTo>
                    <a:pt x="51950" y="119963"/>
                  </a:lnTo>
                  <a:lnTo>
                    <a:pt x="49333" y="122618"/>
                  </a:lnTo>
                  <a:lnTo>
                    <a:pt x="48553" y="123171"/>
                  </a:lnTo>
                  <a:lnTo>
                    <a:pt x="47707" y="123194"/>
                  </a:lnTo>
                  <a:lnTo>
                    <a:pt x="47100" y="122956"/>
                  </a:lnTo>
                  <a:lnTo>
                    <a:pt x="46666" y="118230"/>
                  </a:lnTo>
                  <a:lnTo>
                    <a:pt x="43828" y="118835"/>
                  </a:lnTo>
                  <a:lnTo>
                    <a:pt x="41542" y="118766"/>
                  </a:lnTo>
                  <a:lnTo>
                    <a:pt x="40291" y="118190"/>
                  </a:lnTo>
                  <a:lnTo>
                    <a:pt x="39413" y="117080"/>
                  </a:lnTo>
                  <a:lnTo>
                    <a:pt x="37643" y="114224"/>
                  </a:lnTo>
                  <a:lnTo>
                    <a:pt x="32491" y="113100"/>
                  </a:lnTo>
                  <a:lnTo>
                    <a:pt x="31034" y="111525"/>
                  </a:lnTo>
                  <a:lnTo>
                    <a:pt x="30596" y="110573"/>
                  </a:lnTo>
                  <a:lnTo>
                    <a:pt x="30782" y="110047"/>
                  </a:lnTo>
                  <a:lnTo>
                    <a:pt x="31855" y="108875"/>
                  </a:lnTo>
                  <a:lnTo>
                    <a:pt x="33198" y="109293"/>
                  </a:lnTo>
                  <a:lnTo>
                    <a:pt x="34029" y="109037"/>
                  </a:lnTo>
                  <a:lnTo>
                    <a:pt x="34535" y="108513"/>
                  </a:lnTo>
                  <a:lnTo>
                    <a:pt x="34524" y="108083"/>
                  </a:lnTo>
                  <a:lnTo>
                    <a:pt x="33821" y="107061"/>
                  </a:lnTo>
                  <a:lnTo>
                    <a:pt x="33788" y="106743"/>
                  </a:lnTo>
                  <a:lnTo>
                    <a:pt x="39057" y="105449"/>
                  </a:lnTo>
                  <a:lnTo>
                    <a:pt x="39517" y="103424"/>
                  </a:lnTo>
                  <a:close/>
                  <a:moveTo>
                    <a:pt x="20769" y="102908"/>
                  </a:moveTo>
                  <a:lnTo>
                    <a:pt x="23263" y="104705"/>
                  </a:lnTo>
                  <a:lnTo>
                    <a:pt x="21276" y="107680"/>
                  </a:lnTo>
                  <a:lnTo>
                    <a:pt x="18226" y="107666"/>
                  </a:lnTo>
                  <a:lnTo>
                    <a:pt x="13932" y="105492"/>
                  </a:lnTo>
                  <a:lnTo>
                    <a:pt x="13913" y="105049"/>
                  </a:lnTo>
                  <a:lnTo>
                    <a:pt x="14271" y="104396"/>
                  </a:lnTo>
                  <a:lnTo>
                    <a:pt x="14915" y="103879"/>
                  </a:lnTo>
                  <a:lnTo>
                    <a:pt x="15584" y="103756"/>
                  </a:lnTo>
                  <a:lnTo>
                    <a:pt x="16649" y="104113"/>
                  </a:lnTo>
                  <a:lnTo>
                    <a:pt x="18131" y="103541"/>
                  </a:lnTo>
                  <a:lnTo>
                    <a:pt x="19318" y="103722"/>
                  </a:lnTo>
                  <a:close/>
                  <a:moveTo>
                    <a:pt x="42176" y="76583"/>
                  </a:moveTo>
                  <a:lnTo>
                    <a:pt x="42574" y="77039"/>
                  </a:lnTo>
                  <a:lnTo>
                    <a:pt x="43131" y="78770"/>
                  </a:lnTo>
                  <a:lnTo>
                    <a:pt x="43033" y="81087"/>
                  </a:lnTo>
                  <a:lnTo>
                    <a:pt x="40222" y="86702"/>
                  </a:lnTo>
                  <a:lnTo>
                    <a:pt x="39121" y="86840"/>
                  </a:lnTo>
                  <a:lnTo>
                    <a:pt x="38155" y="88241"/>
                  </a:lnTo>
                  <a:lnTo>
                    <a:pt x="35163" y="89786"/>
                  </a:lnTo>
                  <a:lnTo>
                    <a:pt x="37774" y="89818"/>
                  </a:lnTo>
                  <a:lnTo>
                    <a:pt x="38507" y="90332"/>
                  </a:lnTo>
                  <a:lnTo>
                    <a:pt x="38528" y="91440"/>
                  </a:lnTo>
                  <a:lnTo>
                    <a:pt x="38025" y="92084"/>
                  </a:lnTo>
                  <a:lnTo>
                    <a:pt x="34643" y="94646"/>
                  </a:lnTo>
                  <a:lnTo>
                    <a:pt x="32317" y="95617"/>
                  </a:lnTo>
                  <a:lnTo>
                    <a:pt x="29812" y="98289"/>
                  </a:lnTo>
                  <a:lnTo>
                    <a:pt x="28548" y="98322"/>
                  </a:lnTo>
                  <a:lnTo>
                    <a:pt x="27296" y="100020"/>
                  </a:lnTo>
                  <a:lnTo>
                    <a:pt x="26266" y="100766"/>
                  </a:lnTo>
                  <a:lnTo>
                    <a:pt x="25688" y="100768"/>
                  </a:lnTo>
                  <a:lnTo>
                    <a:pt x="25023" y="100392"/>
                  </a:lnTo>
                  <a:lnTo>
                    <a:pt x="23469" y="98730"/>
                  </a:lnTo>
                  <a:lnTo>
                    <a:pt x="26288" y="97094"/>
                  </a:lnTo>
                  <a:lnTo>
                    <a:pt x="26549" y="96174"/>
                  </a:lnTo>
                  <a:lnTo>
                    <a:pt x="28480" y="95217"/>
                  </a:lnTo>
                  <a:lnTo>
                    <a:pt x="28318" y="94918"/>
                  </a:lnTo>
                  <a:lnTo>
                    <a:pt x="25258" y="93571"/>
                  </a:lnTo>
                  <a:lnTo>
                    <a:pt x="24052" y="92664"/>
                  </a:lnTo>
                  <a:lnTo>
                    <a:pt x="24166" y="92190"/>
                  </a:lnTo>
                  <a:lnTo>
                    <a:pt x="25639" y="91147"/>
                  </a:lnTo>
                  <a:lnTo>
                    <a:pt x="24941" y="91009"/>
                  </a:lnTo>
                  <a:lnTo>
                    <a:pt x="24469" y="90446"/>
                  </a:lnTo>
                  <a:lnTo>
                    <a:pt x="23614" y="90232"/>
                  </a:lnTo>
                  <a:lnTo>
                    <a:pt x="23358" y="89707"/>
                  </a:lnTo>
                  <a:lnTo>
                    <a:pt x="23200" y="88328"/>
                  </a:lnTo>
                  <a:lnTo>
                    <a:pt x="23429" y="86917"/>
                  </a:lnTo>
                  <a:lnTo>
                    <a:pt x="24321" y="86294"/>
                  </a:lnTo>
                  <a:lnTo>
                    <a:pt x="24686" y="85626"/>
                  </a:lnTo>
                  <a:lnTo>
                    <a:pt x="25047" y="85421"/>
                  </a:lnTo>
                  <a:lnTo>
                    <a:pt x="26429" y="85776"/>
                  </a:lnTo>
                  <a:lnTo>
                    <a:pt x="27830" y="86905"/>
                  </a:lnTo>
                  <a:lnTo>
                    <a:pt x="29465" y="86470"/>
                  </a:lnTo>
                  <a:lnTo>
                    <a:pt x="31363" y="86685"/>
                  </a:lnTo>
                  <a:lnTo>
                    <a:pt x="31402" y="86423"/>
                  </a:lnTo>
                  <a:lnTo>
                    <a:pt x="30008" y="83645"/>
                  </a:lnTo>
                  <a:lnTo>
                    <a:pt x="30257" y="83077"/>
                  </a:lnTo>
                  <a:lnTo>
                    <a:pt x="31013" y="82429"/>
                  </a:lnTo>
                  <a:lnTo>
                    <a:pt x="35393" y="80446"/>
                  </a:lnTo>
                  <a:lnTo>
                    <a:pt x="40855" y="77107"/>
                  </a:lnTo>
                  <a:close/>
                  <a:moveTo>
                    <a:pt x="108033" y="71824"/>
                  </a:moveTo>
                  <a:lnTo>
                    <a:pt x="112589" y="72316"/>
                  </a:lnTo>
                  <a:lnTo>
                    <a:pt x="112741" y="72940"/>
                  </a:lnTo>
                  <a:lnTo>
                    <a:pt x="112503" y="73806"/>
                  </a:lnTo>
                  <a:lnTo>
                    <a:pt x="111337" y="76175"/>
                  </a:lnTo>
                  <a:lnTo>
                    <a:pt x="111527" y="78816"/>
                  </a:lnTo>
                  <a:lnTo>
                    <a:pt x="111267" y="79616"/>
                  </a:lnTo>
                  <a:lnTo>
                    <a:pt x="110738" y="80602"/>
                  </a:lnTo>
                  <a:lnTo>
                    <a:pt x="109067" y="82442"/>
                  </a:lnTo>
                  <a:lnTo>
                    <a:pt x="104675" y="85069"/>
                  </a:lnTo>
                  <a:lnTo>
                    <a:pt x="96626" y="91095"/>
                  </a:lnTo>
                  <a:lnTo>
                    <a:pt x="91871" y="94080"/>
                  </a:lnTo>
                  <a:lnTo>
                    <a:pt x="91217" y="95514"/>
                  </a:lnTo>
                  <a:lnTo>
                    <a:pt x="90864" y="97507"/>
                  </a:lnTo>
                  <a:lnTo>
                    <a:pt x="93711" y="97902"/>
                  </a:lnTo>
                  <a:lnTo>
                    <a:pt x="94810" y="98577"/>
                  </a:lnTo>
                  <a:lnTo>
                    <a:pt x="94128" y="99588"/>
                  </a:lnTo>
                  <a:lnTo>
                    <a:pt x="89917" y="103097"/>
                  </a:lnTo>
                  <a:lnTo>
                    <a:pt x="88676" y="106264"/>
                  </a:lnTo>
                  <a:lnTo>
                    <a:pt x="91905" y="106152"/>
                  </a:lnTo>
                  <a:lnTo>
                    <a:pt x="94566" y="105544"/>
                  </a:lnTo>
                  <a:lnTo>
                    <a:pt x="99872" y="103569"/>
                  </a:lnTo>
                  <a:lnTo>
                    <a:pt x="104856" y="102101"/>
                  </a:lnTo>
                  <a:lnTo>
                    <a:pt x="107250" y="102040"/>
                  </a:lnTo>
                  <a:lnTo>
                    <a:pt x="111907" y="103211"/>
                  </a:lnTo>
                  <a:lnTo>
                    <a:pt x="112966" y="103248"/>
                  </a:lnTo>
                  <a:lnTo>
                    <a:pt x="114942" y="102707"/>
                  </a:lnTo>
                  <a:lnTo>
                    <a:pt x="116940" y="102611"/>
                  </a:lnTo>
                  <a:lnTo>
                    <a:pt x="130476" y="102975"/>
                  </a:lnTo>
                  <a:lnTo>
                    <a:pt x="134237" y="102288"/>
                  </a:lnTo>
                  <a:lnTo>
                    <a:pt x="136725" y="103110"/>
                  </a:lnTo>
                  <a:lnTo>
                    <a:pt x="138807" y="105161"/>
                  </a:lnTo>
                  <a:lnTo>
                    <a:pt x="140785" y="108939"/>
                  </a:lnTo>
                  <a:lnTo>
                    <a:pt x="140725" y="109567"/>
                  </a:lnTo>
                  <a:lnTo>
                    <a:pt x="139530" y="111286"/>
                  </a:lnTo>
                  <a:lnTo>
                    <a:pt x="137324" y="113440"/>
                  </a:lnTo>
                  <a:lnTo>
                    <a:pt x="135426" y="116402"/>
                  </a:lnTo>
                  <a:lnTo>
                    <a:pt x="134869" y="117998"/>
                  </a:lnTo>
                  <a:lnTo>
                    <a:pt x="134496" y="119743"/>
                  </a:lnTo>
                  <a:lnTo>
                    <a:pt x="133895" y="121356"/>
                  </a:lnTo>
                  <a:lnTo>
                    <a:pt x="130120" y="128914"/>
                  </a:lnTo>
                  <a:lnTo>
                    <a:pt x="126440" y="133093"/>
                  </a:lnTo>
                  <a:lnTo>
                    <a:pt x="124797" y="136055"/>
                  </a:lnTo>
                  <a:lnTo>
                    <a:pt x="122769" y="138412"/>
                  </a:lnTo>
                  <a:lnTo>
                    <a:pt x="120818" y="139893"/>
                  </a:lnTo>
                  <a:lnTo>
                    <a:pt x="118734" y="140879"/>
                  </a:lnTo>
                  <a:lnTo>
                    <a:pt x="112714" y="141933"/>
                  </a:lnTo>
                  <a:lnTo>
                    <a:pt x="111030" y="142688"/>
                  </a:lnTo>
                  <a:lnTo>
                    <a:pt x="109021" y="143984"/>
                  </a:lnTo>
                  <a:lnTo>
                    <a:pt x="106909" y="144625"/>
                  </a:lnTo>
                  <a:lnTo>
                    <a:pt x="109385" y="144544"/>
                  </a:lnTo>
                  <a:lnTo>
                    <a:pt x="111839" y="143823"/>
                  </a:lnTo>
                  <a:lnTo>
                    <a:pt x="116302" y="143559"/>
                  </a:lnTo>
                  <a:lnTo>
                    <a:pt x="121442" y="146041"/>
                  </a:lnTo>
                  <a:lnTo>
                    <a:pt x="120965" y="148069"/>
                  </a:lnTo>
                  <a:lnTo>
                    <a:pt x="118902" y="149672"/>
                  </a:lnTo>
                  <a:lnTo>
                    <a:pt x="114210" y="149924"/>
                  </a:lnTo>
                  <a:lnTo>
                    <a:pt x="109822" y="153482"/>
                  </a:lnTo>
                  <a:lnTo>
                    <a:pt x="107842" y="154576"/>
                  </a:lnTo>
                  <a:lnTo>
                    <a:pt x="105753" y="155119"/>
                  </a:lnTo>
                  <a:lnTo>
                    <a:pt x="103140" y="154958"/>
                  </a:lnTo>
                  <a:lnTo>
                    <a:pt x="98392" y="154006"/>
                  </a:lnTo>
                  <a:lnTo>
                    <a:pt x="96315" y="153011"/>
                  </a:lnTo>
                  <a:lnTo>
                    <a:pt x="98193" y="154635"/>
                  </a:lnTo>
                  <a:lnTo>
                    <a:pt x="100323" y="155481"/>
                  </a:lnTo>
                  <a:lnTo>
                    <a:pt x="112685" y="157477"/>
                  </a:lnTo>
                  <a:lnTo>
                    <a:pt x="113429" y="157270"/>
                  </a:lnTo>
                  <a:lnTo>
                    <a:pt x="117370" y="155162"/>
                  </a:lnTo>
                  <a:lnTo>
                    <a:pt x="122622" y="155130"/>
                  </a:lnTo>
                  <a:lnTo>
                    <a:pt x="132623" y="159002"/>
                  </a:lnTo>
                  <a:lnTo>
                    <a:pt x="135502" y="161957"/>
                  </a:lnTo>
                  <a:lnTo>
                    <a:pt x="139628" y="166187"/>
                  </a:lnTo>
                  <a:lnTo>
                    <a:pt x="141872" y="167836"/>
                  </a:lnTo>
                  <a:lnTo>
                    <a:pt x="143495" y="169330"/>
                  </a:lnTo>
                  <a:lnTo>
                    <a:pt x="144495" y="171567"/>
                  </a:lnTo>
                  <a:lnTo>
                    <a:pt x="146432" y="178938"/>
                  </a:lnTo>
                  <a:lnTo>
                    <a:pt x="148641" y="186118"/>
                  </a:lnTo>
                  <a:lnTo>
                    <a:pt x="151536" y="193871"/>
                  </a:lnTo>
                  <a:lnTo>
                    <a:pt x="152847" y="196020"/>
                  </a:lnTo>
                  <a:lnTo>
                    <a:pt x="154573" y="197526"/>
                  </a:lnTo>
                  <a:lnTo>
                    <a:pt x="163309" y="200984"/>
                  </a:lnTo>
                  <a:lnTo>
                    <a:pt x="165253" y="202129"/>
                  </a:lnTo>
                  <a:lnTo>
                    <a:pt x="168643" y="205449"/>
                  </a:lnTo>
                  <a:lnTo>
                    <a:pt x="171909" y="208981"/>
                  </a:lnTo>
                  <a:lnTo>
                    <a:pt x="174950" y="211690"/>
                  </a:lnTo>
                  <a:lnTo>
                    <a:pt x="178233" y="213881"/>
                  </a:lnTo>
                  <a:lnTo>
                    <a:pt x="176643" y="215018"/>
                  </a:lnTo>
                  <a:lnTo>
                    <a:pt x="175553" y="216806"/>
                  </a:lnTo>
                  <a:lnTo>
                    <a:pt x="176368" y="219234"/>
                  </a:lnTo>
                  <a:lnTo>
                    <a:pt x="177705" y="221551"/>
                  </a:lnTo>
                  <a:lnTo>
                    <a:pt x="180332" y="225253"/>
                  </a:lnTo>
                  <a:lnTo>
                    <a:pt x="182649" y="229287"/>
                  </a:lnTo>
                  <a:lnTo>
                    <a:pt x="181795" y="228678"/>
                  </a:lnTo>
                  <a:lnTo>
                    <a:pt x="180897" y="228344"/>
                  </a:lnTo>
                  <a:lnTo>
                    <a:pt x="179669" y="228444"/>
                  </a:lnTo>
                  <a:lnTo>
                    <a:pt x="178469" y="228249"/>
                  </a:lnTo>
                  <a:lnTo>
                    <a:pt x="176255" y="226987"/>
                  </a:lnTo>
                  <a:lnTo>
                    <a:pt x="174128" y="225436"/>
                  </a:lnTo>
                  <a:lnTo>
                    <a:pt x="169897" y="226059"/>
                  </a:lnTo>
                  <a:lnTo>
                    <a:pt x="167546" y="225780"/>
                  </a:lnTo>
                  <a:lnTo>
                    <a:pt x="165507" y="225821"/>
                  </a:lnTo>
                  <a:lnTo>
                    <a:pt x="169373" y="226717"/>
                  </a:lnTo>
                  <a:lnTo>
                    <a:pt x="173605" y="226779"/>
                  </a:lnTo>
                  <a:lnTo>
                    <a:pt x="182937" y="233539"/>
                  </a:lnTo>
                  <a:lnTo>
                    <a:pt x="186091" y="237535"/>
                  </a:lnTo>
                  <a:lnTo>
                    <a:pt x="187966" y="242808"/>
                  </a:lnTo>
                  <a:lnTo>
                    <a:pt x="186689" y="245172"/>
                  </a:lnTo>
                  <a:lnTo>
                    <a:pt x="184703" y="246703"/>
                  </a:lnTo>
                  <a:lnTo>
                    <a:pt x="182850" y="248453"/>
                  </a:lnTo>
                  <a:lnTo>
                    <a:pt x="181114" y="250427"/>
                  </a:lnTo>
                  <a:lnTo>
                    <a:pt x="186286" y="253324"/>
                  </a:lnTo>
                  <a:lnTo>
                    <a:pt x="187400" y="253236"/>
                  </a:lnTo>
                  <a:lnTo>
                    <a:pt x="188544" y="252831"/>
                  </a:lnTo>
                  <a:lnTo>
                    <a:pt x="189644" y="251846"/>
                  </a:lnTo>
                  <a:lnTo>
                    <a:pt x="191498" y="249447"/>
                  </a:lnTo>
                  <a:lnTo>
                    <a:pt x="192455" y="248592"/>
                  </a:lnTo>
                  <a:lnTo>
                    <a:pt x="195677" y="248284"/>
                  </a:lnTo>
                  <a:lnTo>
                    <a:pt x="198380" y="248468"/>
                  </a:lnTo>
                  <a:lnTo>
                    <a:pt x="201073" y="248998"/>
                  </a:lnTo>
                  <a:lnTo>
                    <a:pt x="203440" y="248830"/>
                  </a:lnTo>
                  <a:lnTo>
                    <a:pt x="208210" y="249860"/>
                  </a:lnTo>
                  <a:lnTo>
                    <a:pt x="210661" y="250789"/>
                  </a:lnTo>
                  <a:lnTo>
                    <a:pt x="216733" y="254966"/>
                  </a:lnTo>
                  <a:lnTo>
                    <a:pt x="218046" y="257247"/>
                  </a:lnTo>
                  <a:lnTo>
                    <a:pt x="218648" y="260190"/>
                  </a:lnTo>
                  <a:lnTo>
                    <a:pt x="218720" y="263449"/>
                  </a:lnTo>
                  <a:lnTo>
                    <a:pt x="217698" y="266425"/>
                  </a:lnTo>
                  <a:lnTo>
                    <a:pt x="216526" y="269108"/>
                  </a:lnTo>
                  <a:lnTo>
                    <a:pt x="215802" y="272568"/>
                  </a:lnTo>
                  <a:lnTo>
                    <a:pt x="215289" y="273813"/>
                  </a:lnTo>
                  <a:lnTo>
                    <a:pt x="214571" y="274788"/>
                  </a:lnTo>
                  <a:lnTo>
                    <a:pt x="211354" y="277512"/>
                  </a:lnTo>
                  <a:lnTo>
                    <a:pt x="209216" y="278631"/>
                  </a:lnTo>
                  <a:lnTo>
                    <a:pt x="208313" y="278140"/>
                  </a:lnTo>
                  <a:lnTo>
                    <a:pt x="207351" y="278208"/>
                  </a:lnTo>
                  <a:lnTo>
                    <a:pt x="207249" y="278862"/>
                  </a:lnTo>
                  <a:lnTo>
                    <a:pt x="208266" y="280251"/>
                  </a:lnTo>
                  <a:lnTo>
                    <a:pt x="208279" y="281926"/>
                  </a:lnTo>
                  <a:lnTo>
                    <a:pt x="206379" y="283165"/>
                  </a:lnTo>
                  <a:lnTo>
                    <a:pt x="204448" y="283694"/>
                  </a:lnTo>
                  <a:lnTo>
                    <a:pt x="201218" y="283034"/>
                  </a:lnTo>
                  <a:lnTo>
                    <a:pt x="196733" y="285340"/>
                  </a:lnTo>
                  <a:lnTo>
                    <a:pt x="199957" y="286524"/>
                  </a:lnTo>
                  <a:lnTo>
                    <a:pt x="200607" y="287784"/>
                  </a:lnTo>
                  <a:lnTo>
                    <a:pt x="199799" y="289997"/>
                  </a:lnTo>
                  <a:lnTo>
                    <a:pt x="197771" y="290983"/>
                  </a:lnTo>
                  <a:lnTo>
                    <a:pt x="195523" y="291420"/>
                  </a:lnTo>
                  <a:lnTo>
                    <a:pt x="193222" y="291524"/>
                  </a:lnTo>
                  <a:lnTo>
                    <a:pt x="191315" y="292065"/>
                  </a:lnTo>
                  <a:lnTo>
                    <a:pt x="189486" y="293107"/>
                  </a:lnTo>
                  <a:lnTo>
                    <a:pt x="191781" y="292553"/>
                  </a:lnTo>
                  <a:lnTo>
                    <a:pt x="193373" y="293038"/>
                  </a:lnTo>
                  <a:lnTo>
                    <a:pt x="194372" y="294897"/>
                  </a:lnTo>
                  <a:lnTo>
                    <a:pt x="195280" y="295428"/>
                  </a:lnTo>
                  <a:lnTo>
                    <a:pt x="199765" y="296222"/>
                  </a:lnTo>
                  <a:lnTo>
                    <a:pt x="202542" y="296216"/>
                  </a:lnTo>
                  <a:lnTo>
                    <a:pt x="207897" y="295765"/>
                  </a:lnTo>
                  <a:lnTo>
                    <a:pt x="210469" y="295776"/>
                  </a:lnTo>
                  <a:lnTo>
                    <a:pt x="211386" y="296112"/>
                  </a:lnTo>
                  <a:lnTo>
                    <a:pt x="211402" y="297650"/>
                  </a:lnTo>
                  <a:lnTo>
                    <a:pt x="211002" y="301424"/>
                  </a:lnTo>
                  <a:lnTo>
                    <a:pt x="210294" y="302201"/>
                  </a:lnTo>
                  <a:lnTo>
                    <a:pt x="203194" y="305366"/>
                  </a:lnTo>
                  <a:lnTo>
                    <a:pt x="201738" y="307574"/>
                  </a:lnTo>
                  <a:lnTo>
                    <a:pt x="201330" y="308911"/>
                  </a:lnTo>
                  <a:lnTo>
                    <a:pt x="197178" y="308674"/>
                  </a:lnTo>
                  <a:lnTo>
                    <a:pt x="195232" y="310087"/>
                  </a:lnTo>
                  <a:lnTo>
                    <a:pt x="191870" y="311025"/>
                  </a:lnTo>
                  <a:lnTo>
                    <a:pt x="189270" y="312022"/>
                  </a:lnTo>
                  <a:lnTo>
                    <a:pt x="186726" y="313282"/>
                  </a:lnTo>
                  <a:lnTo>
                    <a:pt x="184634" y="313658"/>
                  </a:lnTo>
                  <a:lnTo>
                    <a:pt x="175590" y="312163"/>
                  </a:lnTo>
                  <a:lnTo>
                    <a:pt x="170131" y="312286"/>
                  </a:lnTo>
                  <a:lnTo>
                    <a:pt x="162736" y="313589"/>
                  </a:lnTo>
                  <a:lnTo>
                    <a:pt x="160831" y="313374"/>
                  </a:lnTo>
                  <a:lnTo>
                    <a:pt x="157974" y="312126"/>
                  </a:lnTo>
                  <a:lnTo>
                    <a:pt x="155049" y="311282"/>
                  </a:lnTo>
                  <a:lnTo>
                    <a:pt x="151683" y="310911"/>
                  </a:lnTo>
                  <a:lnTo>
                    <a:pt x="148778" y="309757"/>
                  </a:lnTo>
                  <a:lnTo>
                    <a:pt x="150591" y="311976"/>
                  </a:lnTo>
                  <a:lnTo>
                    <a:pt x="146561" y="314112"/>
                  </a:lnTo>
                  <a:lnTo>
                    <a:pt x="144701" y="314537"/>
                  </a:lnTo>
                  <a:lnTo>
                    <a:pt x="142776" y="314471"/>
                  </a:lnTo>
                  <a:lnTo>
                    <a:pt x="138837" y="315051"/>
                  </a:lnTo>
                  <a:lnTo>
                    <a:pt x="135188" y="314755"/>
                  </a:lnTo>
                  <a:lnTo>
                    <a:pt x="135736" y="316273"/>
                  </a:lnTo>
                  <a:lnTo>
                    <a:pt x="136714" y="317595"/>
                  </a:lnTo>
                  <a:lnTo>
                    <a:pt x="135921" y="318170"/>
                  </a:lnTo>
                  <a:lnTo>
                    <a:pt x="135082" y="318313"/>
                  </a:lnTo>
                  <a:lnTo>
                    <a:pt x="128132" y="317315"/>
                  </a:lnTo>
                  <a:lnTo>
                    <a:pt x="127148" y="317504"/>
                  </a:lnTo>
                  <a:lnTo>
                    <a:pt x="126290" y="318425"/>
                  </a:lnTo>
                  <a:lnTo>
                    <a:pt x="123763" y="317928"/>
                  </a:lnTo>
                  <a:lnTo>
                    <a:pt x="121307" y="316375"/>
                  </a:lnTo>
                  <a:lnTo>
                    <a:pt x="118695" y="315332"/>
                  </a:lnTo>
                  <a:lnTo>
                    <a:pt x="115954" y="314842"/>
                  </a:lnTo>
                  <a:lnTo>
                    <a:pt x="113776" y="315011"/>
                  </a:lnTo>
                  <a:lnTo>
                    <a:pt x="104816" y="317460"/>
                  </a:lnTo>
                  <a:lnTo>
                    <a:pt x="103028" y="319915"/>
                  </a:lnTo>
                  <a:lnTo>
                    <a:pt x="102135" y="323393"/>
                  </a:lnTo>
                  <a:lnTo>
                    <a:pt x="100841" y="326476"/>
                  </a:lnTo>
                  <a:lnTo>
                    <a:pt x="98731" y="328848"/>
                  </a:lnTo>
                  <a:lnTo>
                    <a:pt x="96220" y="329157"/>
                  </a:lnTo>
                  <a:lnTo>
                    <a:pt x="93858" y="327516"/>
                  </a:lnTo>
                  <a:lnTo>
                    <a:pt x="89364" y="325702"/>
                  </a:lnTo>
                  <a:lnTo>
                    <a:pt x="87835" y="324476"/>
                  </a:lnTo>
                  <a:lnTo>
                    <a:pt x="87348" y="324404"/>
                  </a:lnTo>
                  <a:lnTo>
                    <a:pt x="86846" y="324843"/>
                  </a:lnTo>
                  <a:lnTo>
                    <a:pt x="85084" y="325396"/>
                  </a:lnTo>
                  <a:lnTo>
                    <a:pt x="83259" y="325422"/>
                  </a:lnTo>
                  <a:lnTo>
                    <a:pt x="80447" y="325910"/>
                  </a:lnTo>
                  <a:lnTo>
                    <a:pt x="75553" y="327384"/>
                  </a:lnTo>
                  <a:lnTo>
                    <a:pt x="73577" y="328384"/>
                  </a:lnTo>
                  <a:lnTo>
                    <a:pt x="69328" y="331139"/>
                  </a:lnTo>
                  <a:lnTo>
                    <a:pt x="68463" y="331901"/>
                  </a:lnTo>
                  <a:lnTo>
                    <a:pt x="66918" y="334677"/>
                  </a:lnTo>
                  <a:lnTo>
                    <a:pt x="64558" y="335166"/>
                  </a:lnTo>
                  <a:lnTo>
                    <a:pt x="62399" y="333388"/>
                  </a:lnTo>
                  <a:lnTo>
                    <a:pt x="59942" y="332767"/>
                  </a:lnTo>
                  <a:lnTo>
                    <a:pt x="57350" y="333375"/>
                  </a:lnTo>
                  <a:lnTo>
                    <a:pt x="55782" y="334320"/>
                  </a:lnTo>
                  <a:lnTo>
                    <a:pt x="55051" y="333552"/>
                  </a:lnTo>
                  <a:lnTo>
                    <a:pt x="55027" y="331973"/>
                  </a:lnTo>
                  <a:lnTo>
                    <a:pt x="56920" y="330091"/>
                  </a:lnTo>
                  <a:lnTo>
                    <a:pt x="61970" y="328668"/>
                  </a:lnTo>
                  <a:lnTo>
                    <a:pt x="66403" y="324972"/>
                  </a:lnTo>
                  <a:lnTo>
                    <a:pt x="68578" y="322716"/>
                  </a:lnTo>
                  <a:lnTo>
                    <a:pt x="69440" y="321446"/>
                  </a:lnTo>
                  <a:lnTo>
                    <a:pt x="70503" y="320636"/>
                  </a:lnTo>
                  <a:lnTo>
                    <a:pt x="71892" y="320330"/>
                  </a:lnTo>
                  <a:lnTo>
                    <a:pt x="72606" y="318925"/>
                  </a:lnTo>
                  <a:lnTo>
                    <a:pt x="78761" y="313270"/>
                  </a:lnTo>
                  <a:lnTo>
                    <a:pt x="79269" y="311971"/>
                  </a:lnTo>
                  <a:lnTo>
                    <a:pt x="79575" y="309646"/>
                  </a:lnTo>
                  <a:lnTo>
                    <a:pt x="80084" y="307405"/>
                  </a:lnTo>
                  <a:lnTo>
                    <a:pt x="85095" y="305953"/>
                  </a:lnTo>
                  <a:lnTo>
                    <a:pt x="87489" y="301233"/>
                  </a:lnTo>
                  <a:lnTo>
                    <a:pt x="88148" y="300859"/>
                  </a:lnTo>
                  <a:lnTo>
                    <a:pt x="95137" y="299992"/>
                  </a:lnTo>
                  <a:lnTo>
                    <a:pt x="100320" y="300061"/>
                  </a:lnTo>
                  <a:lnTo>
                    <a:pt x="105468" y="300986"/>
                  </a:lnTo>
                  <a:lnTo>
                    <a:pt x="108107" y="301069"/>
                  </a:lnTo>
                  <a:lnTo>
                    <a:pt x="110756" y="300750"/>
                  </a:lnTo>
                  <a:lnTo>
                    <a:pt x="112833" y="299474"/>
                  </a:lnTo>
                  <a:lnTo>
                    <a:pt x="116388" y="294868"/>
                  </a:lnTo>
                  <a:lnTo>
                    <a:pt x="118388" y="292838"/>
                  </a:lnTo>
                  <a:lnTo>
                    <a:pt x="120679" y="291002"/>
                  </a:lnTo>
                  <a:lnTo>
                    <a:pt x="122822" y="288904"/>
                  </a:lnTo>
                  <a:lnTo>
                    <a:pt x="126299" y="285012"/>
                  </a:lnTo>
                  <a:lnTo>
                    <a:pt x="123948" y="286353"/>
                  </a:lnTo>
                  <a:lnTo>
                    <a:pt x="121111" y="288480"/>
                  </a:lnTo>
                  <a:lnTo>
                    <a:pt x="119465" y="289713"/>
                  </a:lnTo>
                  <a:lnTo>
                    <a:pt x="114238" y="290955"/>
                  </a:lnTo>
                  <a:lnTo>
                    <a:pt x="111986" y="292221"/>
                  </a:lnTo>
                  <a:lnTo>
                    <a:pt x="108040" y="295078"/>
                  </a:lnTo>
                  <a:lnTo>
                    <a:pt x="107281" y="295315"/>
                  </a:lnTo>
                  <a:lnTo>
                    <a:pt x="101328" y="294629"/>
                  </a:lnTo>
                  <a:lnTo>
                    <a:pt x="96898" y="290923"/>
                  </a:lnTo>
                  <a:lnTo>
                    <a:pt x="94066" y="289402"/>
                  </a:lnTo>
                  <a:lnTo>
                    <a:pt x="92896" y="289230"/>
                  </a:lnTo>
                  <a:lnTo>
                    <a:pt x="91687" y="289682"/>
                  </a:lnTo>
                  <a:lnTo>
                    <a:pt x="89101" y="290145"/>
                  </a:lnTo>
                  <a:lnTo>
                    <a:pt x="86464" y="290066"/>
                  </a:lnTo>
                  <a:lnTo>
                    <a:pt x="87810" y="288352"/>
                  </a:lnTo>
                  <a:lnTo>
                    <a:pt x="89638" y="287393"/>
                  </a:lnTo>
                  <a:lnTo>
                    <a:pt x="85544" y="286727"/>
                  </a:lnTo>
                  <a:lnTo>
                    <a:pt x="84406" y="286205"/>
                  </a:lnTo>
                  <a:lnTo>
                    <a:pt x="83109" y="285002"/>
                  </a:lnTo>
                  <a:lnTo>
                    <a:pt x="79898" y="284796"/>
                  </a:lnTo>
                  <a:lnTo>
                    <a:pt x="78366" y="285103"/>
                  </a:lnTo>
                  <a:lnTo>
                    <a:pt x="75782" y="286693"/>
                  </a:lnTo>
                  <a:lnTo>
                    <a:pt x="71699" y="288383"/>
                  </a:lnTo>
                  <a:lnTo>
                    <a:pt x="66780" y="286040"/>
                  </a:lnTo>
                  <a:lnTo>
                    <a:pt x="65816" y="285012"/>
                  </a:lnTo>
                  <a:lnTo>
                    <a:pt x="65841" y="283027"/>
                  </a:lnTo>
                  <a:lnTo>
                    <a:pt x="65103" y="281453"/>
                  </a:lnTo>
                  <a:lnTo>
                    <a:pt x="63738" y="280898"/>
                  </a:lnTo>
                  <a:lnTo>
                    <a:pt x="65484" y="278846"/>
                  </a:lnTo>
                  <a:lnTo>
                    <a:pt x="67591" y="277479"/>
                  </a:lnTo>
                  <a:lnTo>
                    <a:pt x="72225" y="276120"/>
                  </a:lnTo>
                  <a:lnTo>
                    <a:pt x="79243" y="272892"/>
                  </a:lnTo>
                  <a:lnTo>
                    <a:pt x="83178" y="271516"/>
                  </a:lnTo>
                  <a:lnTo>
                    <a:pt x="86836" y="269140"/>
                  </a:lnTo>
                  <a:lnTo>
                    <a:pt x="88348" y="267690"/>
                  </a:lnTo>
                  <a:lnTo>
                    <a:pt x="89445" y="265705"/>
                  </a:lnTo>
                  <a:lnTo>
                    <a:pt x="90533" y="263266"/>
                  </a:lnTo>
                  <a:lnTo>
                    <a:pt x="92086" y="261284"/>
                  </a:lnTo>
                  <a:lnTo>
                    <a:pt x="90579" y="260812"/>
                  </a:lnTo>
                  <a:lnTo>
                    <a:pt x="89906" y="259315"/>
                  </a:lnTo>
                  <a:lnTo>
                    <a:pt x="90087" y="257796"/>
                  </a:lnTo>
                  <a:lnTo>
                    <a:pt x="90783" y="256448"/>
                  </a:lnTo>
                  <a:lnTo>
                    <a:pt x="90159" y="254756"/>
                  </a:lnTo>
                  <a:lnTo>
                    <a:pt x="89052" y="252986"/>
                  </a:lnTo>
                  <a:lnTo>
                    <a:pt x="89113" y="251607"/>
                  </a:lnTo>
                  <a:lnTo>
                    <a:pt x="89407" y="250132"/>
                  </a:lnTo>
                  <a:lnTo>
                    <a:pt x="86584" y="250211"/>
                  </a:lnTo>
                  <a:lnTo>
                    <a:pt x="83769" y="250672"/>
                  </a:lnTo>
                  <a:lnTo>
                    <a:pt x="81218" y="251718"/>
                  </a:lnTo>
                  <a:lnTo>
                    <a:pt x="78744" y="253137"/>
                  </a:lnTo>
                  <a:lnTo>
                    <a:pt x="76547" y="253400"/>
                  </a:lnTo>
                  <a:lnTo>
                    <a:pt x="76582" y="252265"/>
                  </a:lnTo>
                  <a:lnTo>
                    <a:pt x="77536" y="250861"/>
                  </a:lnTo>
                  <a:lnTo>
                    <a:pt x="80027" y="248854"/>
                  </a:lnTo>
                  <a:lnTo>
                    <a:pt x="82694" y="247189"/>
                  </a:lnTo>
                  <a:lnTo>
                    <a:pt x="83642" y="245923"/>
                  </a:lnTo>
                  <a:lnTo>
                    <a:pt x="84388" y="244452"/>
                  </a:lnTo>
                  <a:lnTo>
                    <a:pt x="85712" y="243271"/>
                  </a:lnTo>
                  <a:lnTo>
                    <a:pt x="89195" y="241037"/>
                  </a:lnTo>
                  <a:lnTo>
                    <a:pt x="95868" y="238521"/>
                  </a:lnTo>
                  <a:lnTo>
                    <a:pt x="96864" y="238373"/>
                  </a:lnTo>
                  <a:lnTo>
                    <a:pt x="99480" y="238665"/>
                  </a:lnTo>
                  <a:lnTo>
                    <a:pt x="102052" y="238285"/>
                  </a:lnTo>
                  <a:lnTo>
                    <a:pt x="104305" y="237379"/>
                  </a:lnTo>
                  <a:lnTo>
                    <a:pt x="106550" y="237184"/>
                  </a:lnTo>
                  <a:lnTo>
                    <a:pt x="111605" y="239795"/>
                  </a:lnTo>
                  <a:lnTo>
                    <a:pt x="110102" y="235754"/>
                  </a:lnTo>
                  <a:lnTo>
                    <a:pt x="112331" y="234786"/>
                  </a:lnTo>
                  <a:lnTo>
                    <a:pt x="115564" y="238440"/>
                  </a:lnTo>
                  <a:lnTo>
                    <a:pt x="116766" y="238825"/>
                  </a:lnTo>
                  <a:lnTo>
                    <a:pt x="119301" y="238295"/>
                  </a:lnTo>
                  <a:lnTo>
                    <a:pt x="118323" y="237679"/>
                  </a:lnTo>
                  <a:lnTo>
                    <a:pt x="117181" y="237642"/>
                  </a:lnTo>
                  <a:lnTo>
                    <a:pt x="115685" y="237091"/>
                  </a:lnTo>
                  <a:lnTo>
                    <a:pt x="114427" y="235919"/>
                  </a:lnTo>
                  <a:lnTo>
                    <a:pt x="112334" y="232195"/>
                  </a:lnTo>
                  <a:lnTo>
                    <a:pt x="112447" y="229982"/>
                  </a:lnTo>
                  <a:lnTo>
                    <a:pt x="113857" y="227679"/>
                  </a:lnTo>
                  <a:lnTo>
                    <a:pt x="115419" y="225557"/>
                  </a:lnTo>
                  <a:lnTo>
                    <a:pt x="114109" y="225135"/>
                  </a:lnTo>
                  <a:lnTo>
                    <a:pt x="113060" y="224323"/>
                  </a:lnTo>
                  <a:lnTo>
                    <a:pt x="112759" y="222197"/>
                  </a:lnTo>
                  <a:lnTo>
                    <a:pt x="113171" y="220318"/>
                  </a:lnTo>
                  <a:lnTo>
                    <a:pt x="115977" y="218657"/>
                  </a:lnTo>
                  <a:lnTo>
                    <a:pt x="116805" y="216135"/>
                  </a:lnTo>
                  <a:lnTo>
                    <a:pt x="117157" y="213357"/>
                  </a:lnTo>
                  <a:lnTo>
                    <a:pt x="116691" y="212082"/>
                  </a:lnTo>
                  <a:lnTo>
                    <a:pt x="113906" y="212287"/>
                  </a:lnTo>
                  <a:lnTo>
                    <a:pt x="112552" y="212807"/>
                  </a:lnTo>
                  <a:lnTo>
                    <a:pt x="111337" y="213630"/>
                  </a:lnTo>
                  <a:lnTo>
                    <a:pt x="110093" y="213581"/>
                  </a:lnTo>
                  <a:lnTo>
                    <a:pt x="106653" y="210505"/>
                  </a:lnTo>
                  <a:lnTo>
                    <a:pt x="104691" y="208176"/>
                  </a:lnTo>
                  <a:lnTo>
                    <a:pt x="101172" y="203238"/>
                  </a:lnTo>
                  <a:lnTo>
                    <a:pt x="100671" y="200283"/>
                  </a:lnTo>
                  <a:lnTo>
                    <a:pt x="103490" y="193894"/>
                  </a:lnTo>
                  <a:lnTo>
                    <a:pt x="107838" y="189799"/>
                  </a:lnTo>
                  <a:lnTo>
                    <a:pt x="112961" y="188372"/>
                  </a:lnTo>
                  <a:lnTo>
                    <a:pt x="111970" y="188099"/>
                  </a:lnTo>
                  <a:lnTo>
                    <a:pt x="104164" y="188044"/>
                  </a:lnTo>
                  <a:lnTo>
                    <a:pt x="101591" y="188546"/>
                  </a:lnTo>
                  <a:lnTo>
                    <a:pt x="99206" y="190221"/>
                  </a:lnTo>
                  <a:lnTo>
                    <a:pt x="97859" y="190735"/>
                  </a:lnTo>
                  <a:lnTo>
                    <a:pt x="96443" y="190925"/>
                  </a:lnTo>
                  <a:lnTo>
                    <a:pt x="95153" y="191758"/>
                  </a:lnTo>
                  <a:lnTo>
                    <a:pt x="93893" y="192914"/>
                  </a:lnTo>
                  <a:lnTo>
                    <a:pt x="92581" y="193653"/>
                  </a:lnTo>
                  <a:lnTo>
                    <a:pt x="89975" y="193462"/>
                  </a:lnTo>
                  <a:lnTo>
                    <a:pt x="88711" y="193706"/>
                  </a:lnTo>
                  <a:lnTo>
                    <a:pt x="87802" y="193037"/>
                  </a:lnTo>
                  <a:lnTo>
                    <a:pt x="87042" y="191930"/>
                  </a:lnTo>
                  <a:lnTo>
                    <a:pt x="86047" y="191635"/>
                  </a:lnTo>
                  <a:lnTo>
                    <a:pt x="84936" y="191975"/>
                  </a:lnTo>
                  <a:lnTo>
                    <a:pt x="82587" y="193466"/>
                  </a:lnTo>
                  <a:lnTo>
                    <a:pt x="80208" y="194346"/>
                  </a:lnTo>
                  <a:lnTo>
                    <a:pt x="77332" y="193407"/>
                  </a:lnTo>
                  <a:lnTo>
                    <a:pt x="73562" y="191655"/>
                  </a:lnTo>
                  <a:lnTo>
                    <a:pt x="72817" y="192294"/>
                  </a:lnTo>
                  <a:lnTo>
                    <a:pt x="71982" y="193920"/>
                  </a:lnTo>
                  <a:lnTo>
                    <a:pt x="71501" y="196456"/>
                  </a:lnTo>
                  <a:lnTo>
                    <a:pt x="68824" y="194254"/>
                  </a:lnTo>
                  <a:lnTo>
                    <a:pt x="66542" y="191306"/>
                  </a:lnTo>
                  <a:lnTo>
                    <a:pt x="65777" y="189452"/>
                  </a:lnTo>
                  <a:lnTo>
                    <a:pt x="65720" y="187364"/>
                  </a:lnTo>
                  <a:lnTo>
                    <a:pt x="66958" y="186553"/>
                  </a:lnTo>
                  <a:lnTo>
                    <a:pt x="68303" y="187295"/>
                  </a:lnTo>
                  <a:lnTo>
                    <a:pt x="70308" y="182331"/>
                  </a:lnTo>
                  <a:lnTo>
                    <a:pt x="74297" y="175855"/>
                  </a:lnTo>
                  <a:lnTo>
                    <a:pt x="75704" y="173952"/>
                  </a:lnTo>
                  <a:lnTo>
                    <a:pt x="76686" y="171467"/>
                  </a:lnTo>
                  <a:lnTo>
                    <a:pt x="76518" y="169839"/>
                  </a:lnTo>
                  <a:lnTo>
                    <a:pt x="75638" y="168464"/>
                  </a:lnTo>
                  <a:lnTo>
                    <a:pt x="71930" y="165337"/>
                  </a:lnTo>
                  <a:lnTo>
                    <a:pt x="71979" y="162788"/>
                  </a:lnTo>
                  <a:lnTo>
                    <a:pt x="72376" y="159906"/>
                  </a:lnTo>
                  <a:lnTo>
                    <a:pt x="73384" y="158175"/>
                  </a:lnTo>
                  <a:lnTo>
                    <a:pt x="73810" y="157845"/>
                  </a:lnTo>
                  <a:lnTo>
                    <a:pt x="78735" y="157891"/>
                  </a:lnTo>
                  <a:lnTo>
                    <a:pt x="76814" y="156997"/>
                  </a:lnTo>
                  <a:lnTo>
                    <a:pt x="72986" y="154385"/>
                  </a:lnTo>
                  <a:lnTo>
                    <a:pt x="73054" y="153459"/>
                  </a:lnTo>
                  <a:lnTo>
                    <a:pt x="73955" y="151041"/>
                  </a:lnTo>
                  <a:lnTo>
                    <a:pt x="73537" y="151286"/>
                  </a:lnTo>
                  <a:lnTo>
                    <a:pt x="72717" y="152403"/>
                  </a:lnTo>
                  <a:lnTo>
                    <a:pt x="71150" y="155105"/>
                  </a:lnTo>
                  <a:lnTo>
                    <a:pt x="70194" y="155735"/>
                  </a:lnTo>
                  <a:lnTo>
                    <a:pt x="67486" y="156376"/>
                  </a:lnTo>
                  <a:lnTo>
                    <a:pt x="66996" y="157705"/>
                  </a:lnTo>
                  <a:lnTo>
                    <a:pt x="66561" y="158052"/>
                  </a:lnTo>
                  <a:lnTo>
                    <a:pt x="65208" y="158203"/>
                  </a:lnTo>
                  <a:lnTo>
                    <a:pt x="64793" y="159441"/>
                  </a:lnTo>
                  <a:lnTo>
                    <a:pt x="64492" y="159520"/>
                  </a:lnTo>
                  <a:lnTo>
                    <a:pt x="64107" y="158184"/>
                  </a:lnTo>
                  <a:lnTo>
                    <a:pt x="64070" y="155968"/>
                  </a:lnTo>
                  <a:lnTo>
                    <a:pt x="64609" y="153929"/>
                  </a:lnTo>
                  <a:lnTo>
                    <a:pt x="65638" y="152332"/>
                  </a:lnTo>
                  <a:lnTo>
                    <a:pt x="69606" y="148697"/>
                  </a:lnTo>
                  <a:lnTo>
                    <a:pt x="67674" y="149819"/>
                  </a:lnTo>
                  <a:lnTo>
                    <a:pt x="63295" y="153176"/>
                  </a:lnTo>
                  <a:lnTo>
                    <a:pt x="61060" y="155381"/>
                  </a:lnTo>
                  <a:lnTo>
                    <a:pt x="60463" y="156125"/>
                  </a:lnTo>
                  <a:lnTo>
                    <a:pt x="60276" y="156752"/>
                  </a:lnTo>
                  <a:lnTo>
                    <a:pt x="60289" y="157474"/>
                  </a:lnTo>
                  <a:lnTo>
                    <a:pt x="61293" y="161344"/>
                  </a:lnTo>
                  <a:lnTo>
                    <a:pt x="61007" y="163133"/>
                  </a:lnTo>
                  <a:lnTo>
                    <a:pt x="57234" y="174922"/>
                  </a:lnTo>
                  <a:lnTo>
                    <a:pt x="56520" y="176102"/>
                  </a:lnTo>
                  <a:lnTo>
                    <a:pt x="55863" y="176719"/>
                  </a:lnTo>
                  <a:lnTo>
                    <a:pt x="55242" y="176860"/>
                  </a:lnTo>
                  <a:lnTo>
                    <a:pt x="53382" y="176636"/>
                  </a:lnTo>
                  <a:lnTo>
                    <a:pt x="52552" y="175755"/>
                  </a:lnTo>
                  <a:lnTo>
                    <a:pt x="52559" y="174757"/>
                  </a:lnTo>
                  <a:lnTo>
                    <a:pt x="52908" y="173257"/>
                  </a:lnTo>
                  <a:lnTo>
                    <a:pt x="54472" y="167668"/>
                  </a:lnTo>
                  <a:lnTo>
                    <a:pt x="55151" y="166113"/>
                  </a:lnTo>
                  <a:lnTo>
                    <a:pt x="56160" y="164666"/>
                  </a:lnTo>
                  <a:lnTo>
                    <a:pt x="58383" y="162130"/>
                  </a:lnTo>
                  <a:lnTo>
                    <a:pt x="58329" y="161965"/>
                  </a:lnTo>
                  <a:lnTo>
                    <a:pt x="56849" y="162462"/>
                  </a:lnTo>
                  <a:lnTo>
                    <a:pt x="56218" y="162298"/>
                  </a:lnTo>
                  <a:lnTo>
                    <a:pt x="55766" y="161796"/>
                  </a:lnTo>
                  <a:lnTo>
                    <a:pt x="56059" y="154257"/>
                  </a:lnTo>
                  <a:lnTo>
                    <a:pt x="57260" y="151771"/>
                  </a:lnTo>
                  <a:lnTo>
                    <a:pt x="57709" y="148150"/>
                  </a:lnTo>
                  <a:lnTo>
                    <a:pt x="58750" y="145045"/>
                  </a:lnTo>
                  <a:lnTo>
                    <a:pt x="59955" y="142781"/>
                  </a:lnTo>
                  <a:lnTo>
                    <a:pt x="60872" y="139881"/>
                  </a:lnTo>
                  <a:lnTo>
                    <a:pt x="62254" y="138590"/>
                  </a:lnTo>
                  <a:lnTo>
                    <a:pt x="62624" y="136614"/>
                  </a:lnTo>
                  <a:lnTo>
                    <a:pt x="64174" y="134473"/>
                  </a:lnTo>
                  <a:lnTo>
                    <a:pt x="65373" y="132232"/>
                  </a:lnTo>
                  <a:lnTo>
                    <a:pt x="64727" y="132454"/>
                  </a:lnTo>
                  <a:lnTo>
                    <a:pt x="57063" y="138281"/>
                  </a:lnTo>
                  <a:lnTo>
                    <a:pt x="55111" y="139341"/>
                  </a:lnTo>
                  <a:lnTo>
                    <a:pt x="52450" y="139057"/>
                  </a:lnTo>
                  <a:lnTo>
                    <a:pt x="50415" y="138403"/>
                  </a:lnTo>
                  <a:lnTo>
                    <a:pt x="48825" y="137025"/>
                  </a:lnTo>
                  <a:lnTo>
                    <a:pt x="48114" y="134378"/>
                  </a:lnTo>
                  <a:lnTo>
                    <a:pt x="46150" y="134307"/>
                  </a:lnTo>
                  <a:lnTo>
                    <a:pt x="44470" y="133849"/>
                  </a:lnTo>
                  <a:lnTo>
                    <a:pt x="44491" y="133493"/>
                  </a:lnTo>
                  <a:lnTo>
                    <a:pt x="46658" y="132048"/>
                  </a:lnTo>
                  <a:lnTo>
                    <a:pt x="50132" y="131552"/>
                  </a:lnTo>
                  <a:lnTo>
                    <a:pt x="53383" y="129237"/>
                  </a:lnTo>
                  <a:lnTo>
                    <a:pt x="50490" y="127672"/>
                  </a:lnTo>
                  <a:lnTo>
                    <a:pt x="50735" y="127176"/>
                  </a:lnTo>
                  <a:lnTo>
                    <a:pt x="53258" y="125842"/>
                  </a:lnTo>
                  <a:lnTo>
                    <a:pt x="56463" y="121362"/>
                  </a:lnTo>
                  <a:lnTo>
                    <a:pt x="57113" y="117232"/>
                  </a:lnTo>
                  <a:lnTo>
                    <a:pt x="55580" y="115289"/>
                  </a:lnTo>
                  <a:lnTo>
                    <a:pt x="55025" y="114015"/>
                  </a:lnTo>
                  <a:lnTo>
                    <a:pt x="51961" y="112594"/>
                  </a:lnTo>
                  <a:lnTo>
                    <a:pt x="51449" y="110774"/>
                  </a:lnTo>
                  <a:lnTo>
                    <a:pt x="51805" y="109758"/>
                  </a:lnTo>
                  <a:lnTo>
                    <a:pt x="52805" y="108765"/>
                  </a:lnTo>
                  <a:lnTo>
                    <a:pt x="54312" y="107991"/>
                  </a:lnTo>
                  <a:lnTo>
                    <a:pt x="56674" y="107251"/>
                  </a:lnTo>
                  <a:lnTo>
                    <a:pt x="54530" y="106457"/>
                  </a:lnTo>
                  <a:lnTo>
                    <a:pt x="53730" y="105520"/>
                  </a:lnTo>
                  <a:lnTo>
                    <a:pt x="53123" y="104163"/>
                  </a:lnTo>
                  <a:lnTo>
                    <a:pt x="53067" y="103376"/>
                  </a:lnTo>
                  <a:lnTo>
                    <a:pt x="54177" y="99866"/>
                  </a:lnTo>
                  <a:lnTo>
                    <a:pt x="54823" y="98417"/>
                  </a:lnTo>
                  <a:lnTo>
                    <a:pt x="56087" y="96568"/>
                  </a:lnTo>
                  <a:lnTo>
                    <a:pt x="61821" y="96672"/>
                  </a:lnTo>
                  <a:lnTo>
                    <a:pt x="62480" y="95855"/>
                  </a:lnTo>
                  <a:lnTo>
                    <a:pt x="63130" y="95823"/>
                  </a:lnTo>
                  <a:lnTo>
                    <a:pt x="66062" y="96568"/>
                  </a:lnTo>
                  <a:lnTo>
                    <a:pt x="65627" y="95766"/>
                  </a:lnTo>
                  <a:lnTo>
                    <a:pt x="60832" y="91368"/>
                  </a:lnTo>
                  <a:lnTo>
                    <a:pt x="60402" y="90530"/>
                  </a:lnTo>
                  <a:lnTo>
                    <a:pt x="61769" y="88154"/>
                  </a:lnTo>
                  <a:lnTo>
                    <a:pt x="61868" y="87094"/>
                  </a:lnTo>
                  <a:lnTo>
                    <a:pt x="61668" y="85961"/>
                  </a:lnTo>
                  <a:lnTo>
                    <a:pt x="62058" y="85098"/>
                  </a:lnTo>
                  <a:lnTo>
                    <a:pt x="63578" y="84690"/>
                  </a:lnTo>
                  <a:lnTo>
                    <a:pt x="68213" y="84731"/>
                  </a:lnTo>
                  <a:lnTo>
                    <a:pt x="69355" y="84329"/>
                  </a:lnTo>
                  <a:lnTo>
                    <a:pt x="68835" y="83181"/>
                  </a:lnTo>
                  <a:lnTo>
                    <a:pt x="67756" y="81671"/>
                  </a:lnTo>
                  <a:lnTo>
                    <a:pt x="67545" y="80402"/>
                  </a:lnTo>
                  <a:lnTo>
                    <a:pt x="67798" y="79281"/>
                  </a:lnTo>
                  <a:lnTo>
                    <a:pt x="67857" y="77022"/>
                  </a:lnTo>
                  <a:lnTo>
                    <a:pt x="68068" y="76022"/>
                  </a:lnTo>
                  <a:lnTo>
                    <a:pt x="69168" y="74524"/>
                  </a:lnTo>
                  <a:lnTo>
                    <a:pt x="70077" y="74079"/>
                  </a:lnTo>
                  <a:lnTo>
                    <a:pt x="71204" y="73818"/>
                  </a:lnTo>
                  <a:lnTo>
                    <a:pt x="73748" y="74319"/>
                  </a:lnTo>
                  <a:lnTo>
                    <a:pt x="74718" y="74924"/>
                  </a:lnTo>
                  <a:lnTo>
                    <a:pt x="75831" y="76352"/>
                  </a:lnTo>
                  <a:lnTo>
                    <a:pt x="76654" y="76236"/>
                  </a:lnTo>
                  <a:lnTo>
                    <a:pt x="79822" y="74685"/>
                  </a:lnTo>
                  <a:lnTo>
                    <a:pt x="80774" y="74462"/>
                  </a:lnTo>
                  <a:lnTo>
                    <a:pt x="82070" y="76260"/>
                  </a:lnTo>
                  <a:lnTo>
                    <a:pt x="87480" y="74826"/>
                  </a:lnTo>
                  <a:lnTo>
                    <a:pt x="94757" y="74183"/>
                  </a:lnTo>
                  <a:lnTo>
                    <a:pt x="99129" y="73239"/>
                  </a:lnTo>
                  <a:lnTo>
                    <a:pt x="103733" y="72896"/>
                  </a:lnTo>
                  <a:close/>
                  <a:moveTo>
                    <a:pt x="115062" y="65804"/>
                  </a:moveTo>
                  <a:lnTo>
                    <a:pt x="116053" y="66067"/>
                  </a:lnTo>
                  <a:lnTo>
                    <a:pt x="115685" y="66975"/>
                  </a:lnTo>
                  <a:lnTo>
                    <a:pt x="115324" y="68857"/>
                  </a:lnTo>
                  <a:lnTo>
                    <a:pt x="115112" y="68953"/>
                  </a:lnTo>
                  <a:lnTo>
                    <a:pt x="114307" y="68360"/>
                  </a:lnTo>
                  <a:lnTo>
                    <a:pt x="112979" y="66228"/>
                  </a:lnTo>
                  <a:close/>
                  <a:moveTo>
                    <a:pt x="105859" y="63098"/>
                  </a:moveTo>
                  <a:lnTo>
                    <a:pt x="107750" y="63544"/>
                  </a:lnTo>
                  <a:lnTo>
                    <a:pt x="108729" y="65107"/>
                  </a:lnTo>
                  <a:lnTo>
                    <a:pt x="108851" y="66123"/>
                  </a:lnTo>
                  <a:lnTo>
                    <a:pt x="109083" y="66522"/>
                  </a:lnTo>
                  <a:lnTo>
                    <a:pt x="110257" y="66923"/>
                  </a:lnTo>
                  <a:lnTo>
                    <a:pt x="110115" y="67151"/>
                  </a:lnTo>
                  <a:lnTo>
                    <a:pt x="108851" y="67581"/>
                  </a:lnTo>
                  <a:lnTo>
                    <a:pt x="107598" y="67549"/>
                  </a:lnTo>
                  <a:lnTo>
                    <a:pt x="105643" y="65673"/>
                  </a:lnTo>
                  <a:lnTo>
                    <a:pt x="104900" y="64307"/>
                  </a:lnTo>
                  <a:lnTo>
                    <a:pt x="105034" y="63403"/>
                  </a:lnTo>
                  <a:close/>
                  <a:moveTo>
                    <a:pt x="108266" y="55774"/>
                  </a:moveTo>
                  <a:lnTo>
                    <a:pt x="110302" y="56022"/>
                  </a:lnTo>
                  <a:lnTo>
                    <a:pt x="112632" y="57239"/>
                  </a:lnTo>
                  <a:lnTo>
                    <a:pt x="113337" y="57988"/>
                  </a:lnTo>
                  <a:lnTo>
                    <a:pt x="113320" y="58586"/>
                  </a:lnTo>
                  <a:lnTo>
                    <a:pt x="112493" y="59499"/>
                  </a:lnTo>
                  <a:lnTo>
                    <a:pt x="112199" y="60302"/>
                  </a:lnTo>
                  <a:lnTo>
                    <a:pt x="113880" y="60283"/>
                  </a:lnTo>
                  <a:lnTo>
                    <a:pt x="116315" y="60967"/>
                  </a:lnTo>
                  <a:lnTo>
                    <a:pt x="117789" y="61053"/>
                  </a:lnTo>
                  <a:lnTo>
                    <a:pt x="119015" y="61901"/>
                  </a:lnTo>
                  <a:lnTo>
                    <a:pt x="118339" y="63490"/>
                  </a:lnTo>
                  <a:lnTo>
                    <a:pt x="117605" y="63935"/>
                  </a:lnTo>
                  <a:lnTo>
                    <a:pt x="116775" y="64023"/>
                  </a:lnTo>
                  <a:lnTo>
                    <a:pt x="113877" y="62436"/>
                  </a:lnTo>
                  <a:lnTo>
                    <a:pt x="110079" y="63095"/>
                  </a:lnTo>
                  <a:lnTo>
                    <a:pt x="109323" y="62894"/>
                  </a:lnTo>
                  <a:lnTo>
                    <a:pt x="108824" y="62455"/>
                  </a:lnTo>
                  <a:lnTo>
                    <a:pt x="108619" y="61911"/>
                  </a:lnTo>
                  <a:lnTo>
                    <a:pt x="108615" y="60801"/>
                  </a:lnTo>
                  <a:lnTo>
                    <a:pt x="108409" y="60473"/>
                  </a:lnTo>
                  <a:lnTo>
                    <a:pt x="107033" y="61523"/>
                  </a:lnTo>
                  <a:lnTo>
                    <a:pt x="106429" y="61399"/>
                  </a:lnTo>
                  <a:lnTo>
                    <a:pt x="106088" y="60896"/>
                  </a:lnTo>
                  <a:lnTo>
                    <a:pt x="105941" y="59853"/>
                  </a:lnTo>
                  <a:lnTo>
                    <a:pt x="106094" y="58347"/>
                  </a:lnTo>
                  <a:lnTo>
                    <a:pt x="106900" y="56202"/>
                  </a:lnTo>
                  <a:close/>
                  <a:moveTo>
                    <a:pt x="124031" y="50542"/>
                  </a:moveTo>
                  <a:lnTo>
                    <a:pt x="126876" y="50758"/>
                  </a:lnTo>
                  <a:lnTo>
                    <a:pt x="126370" y="51625"/>
                  </a:lnTo>
                  <a:lnTo>
                    <a:pt x="123738" y="52921"/>
                  </a:lnTo>
                  <a:lnTo>
                    <a:pt x="121235" y="52960"/>
                  </a:lnTo>
                  <a:lnTo>
                    <a:pt x="122528" y="51028"/>
                  </a:lnTo>
                  <a:close/>
                  <a:moveTo>
                    <a:pt x="114304" y="49137"/>
                  </a:moveTo>
                  <a:lnTo>
                    <a:pt x="116822" y="51059"/>
                  </a:lnTo>
                  <a:lnTo>
                    <a:pt x="117853" y="52612"/>
                  </a:lnTo>
                  <a:lnTo>
                    <a:pt x="119718" y="53071"/>
                  </a:lnTo>
                  <a:lnTo>
                    <a:pt x="119956" y="53309"/>
                  </a:lnTo>
                  <a:lnTo>
                    <a:pt x="119746" y="54377"/>
                  </a:lnTo>
                  <a:lnTo>
                    <a:pt x="117848" y="55188"/>
                  </a:lnTo>
                  <a:lnTo>
                    <a:pt x="117038" y="54517"/>
                  </a:lnTo>
                  <a:lnTo>
                    <a:pt x="116827" y="52416"/>
                  </a:lnTo>
                  <a:lnTo>
                    <a:pt x="114564" y="51516"/>
                  </a:lnTo>
                  <a:lnTo>
                    <a:pt x="113464" y="50957"/>
                  </a:lnTo>
                  <a:lnTo>
                    <a:pt x="112612" y="49897"/>
                  </a:lnTo>
                  <a:lnTo>
                    <a:pt x="112829" y="49572"/>
                  </a:lnTo>
                  <a:close/>
                  <a:moveTo>
                    <a:pt x="149939" y="7430"/>
                  </a:moveTo>
                  <a:lnTo>
                    <a:pt x="151315" y="7494"/>
                  </a:lnTo>
                  <a:lnTo>
                    <a:pt x="151174" y="9833"/>
                  </a:lnTo>
                  <a:lnTo>
                    <a:pt x="151632" y="12180"/>
                  </a:lnTo>
                  <a:lnTo>
                    <a:pt x="152774" y="11572"/>
                  </a:lnTo>
                  <a:lnTo>
                    <a:pt x="154498" y="13821"/>
                  </a:lnTo>
                  <a:lnTo>
                    <a:pt x="155378" y="13824"/>
                  </a:lnTo>
                  <a:lnTo>
                    <a:pt x="156827" y="12931"/>
                  </a:lnTo>
                  <a:lnTo>
                    <a:pt x="156535" y="15023"/>
                  </a:lnTo>
                  <a:lnTo>
                    <a:pt x="155031" y="20819"/>
                  </a:lnTo>
                  <a:lnTo>
                    <a:pt x="154608" y="21802"/>
                  </a:lnTo>
                  <a:lnTo>
                    <a:pt x="154322" y="23560"/>
                  </a:lnTo>
                  <a:lnTo>
                    <a:pt x="154023" y="23902"/>
                  </a:lnTo>
                  <a:lnTo>
                    <a:pt x="153579" y="27452"/>
                  </a:lnTo>
                  <a:lnTo>
                    <a:pt x="152562" y="28620"/>
                  </a:lnTo>
                  <a:lnTo>
                    <a:pt x="151712" y="31404"/>
                  </a:lnTo>
                  <a:lnTo>
                    <a:pt x="151365" y="31676"/>
                  </a:lnTo>
                  <a:lnTo>
                    <a:pt x="150118" y="30605"/>
                  </a:lnTo>
                  <a:lnTo>
                    <a:pt x="151364" y="26353"/>
                  </a:lnTo>
                  <a:lnTo>
                    <a:pt x="151880" y="23878"/>
                  </a:lnTo>
                  <a:lnTo>
                    <a:pt x="151554" y="22593"/>
                  </a:lnTo>
                  <a:lnTo>
                    <a:pt x="150849" y="21436"/>
                  </a:lnTo>
                  <a:lnTo>
                    <a:pt x="148942" y="21399"/>
                  </a:lnTo>
                  <a:lnTo>
                    <a:pt x="147340" y="21933"/>
                  </a:lnTo>
                  <a:lnTo>
                    <a:pt x="147000" y="21250"/>
                  </a:lnTo>
                  <a:lnTo>
                    <a:pt x="146950" y="20329"/>
                  </a:lnTo>
                  <a:lnTo>
                    <a:pt x="146564" y="20023"/>
                  </a:lnTo>
                  <a:lnTo>
                    <a:pt x="144431" y="20086"/>
                  </a:lnTo>
                  <a:lnTo>
                    <a:pt x="143805" y="19832"/>
                  </a:lnTo>
                  <a:lnTo>
                    <a:pt x="143392" y="18986"/>
                  </a:lnTo>
                  <a:lnTo>
                    <a:pt x="143310" y="18314"/>
                  </a:lnTo>
                  <a:lnTo>
                    <a:pt x="145236" y="17787"/>
                  </a:lnTo>
                  <a:lnTo>
                    <a:pt x="147054" y="17983"/>
                  </a:lnTo>
                  <a:lnTo>
                    <a:pt x="149703" y="16640"/>
                  </a:lnTo>
                  <a:lnTo>
                    <a:pt x="148046" y="12130"/>
                  </a:lnTo>
                  <a:lnTo>
                    <a:pt x="145851" y="11705"/>
                  </a:lnTo>
                  <a:lnTo>
                    <a:pt x="145344" y="11268"/>
                  </a:lnTo>
                  <a:lnTo>
                    <a:pt x="145767" y="10502"/>
                  </a:lnTo>
                  <a:lnTo>
                    <a:pt x="146972" y="10089"/>
                  </a:lnTo>
                  <a:lnTo>
                    <a:pt x="148828" y="7792"/>
                  </a:lnTo>
                  <a:close/>
                  <a:moveTo>
                    <a:pt x="155924" y="3736"/>
                  </a:moveTo>
                  <a:lnTo>
                    <a:pt x="157863" y="3860"/>
                  </a:lnTo>
                  <a:lnTo>
                    <a:pt x="158171" y="4878"/>
                  </a:lnTo>
                  <a:lnTo>
                    <a:pt x="157979" y="5814"/>
                  </a:lnTo>
                  <a:lnTo>
                    <a:pt x="156991" y="5897"/>
                  </a:lnTo>
                  <a:lnTo>
                    <a:pt x="156903" y="6184"/>
                  </a:lnTo>
                  <a:lnTo>
                    <a:pt x="157211" y="7986"/>
                  </a:lnTo>
                  <a:lnTo>
                    <a:pt x="157230" y="10077"/>
                  </a:lnTo>
                  <a:lnTo>
                    <a:pt x="157046" y="10621"/>
                  </a:lnTo>
                  <a:lnTo>
                    <a:pt x="156486" y="11006"/>
                  </a:lnTo>
                  <a:lnTo>
                    <a:pt x="154327" y="7619"/>
                  </a:lnTo>
                  <a:close/>
                  <a:moveTo>
                    <a:pt x="161891" y="0"/>
                  </a:moveTo>
                  <a:lnTo>
                    <a:pt x="162369" y="21"/>
                  </a:lnTo>
                  <a:lnTo>
                    <a:pt x="162978" y="667"/>
                  </a:lnTo>
                  <a:lnTo>
                    <a:pt x="162977" y="1051"/>
                  </a:lnTo>
                  <a:lnTo>
                    <a:pt x="161831" y="3871"/>
                  </a:lnTo>
                  <a:lnTo>
                    <a:pt x="161846" y="4948"/>
                  </a:lnTo>
                  <a:lnTo>
                    <a:pt x="159996" y="4845"/>
                  </a:lnTo>
                  <a:lnTo>
                    <a:pt x="159706" y="4502"/>
                  </a:lnTo>
                  <a:lnTo>
                    <a:pt x="159356" y="2885"/>
                  </a:lnTo>
                  <a:lnTo>
                    <a:pt x="159589" y="1162"/>
                  </a:lnTo>
                  <a:lnTo>
                    <a:pt x="159848" y="718"/>
                  </a:lnTo>
                  <a:lnTo>
                    <a:pt x="160388" y="535"/>
                  </a:lnTo>
                  <a:lnTo>
                    <a:pt x="160973" y="873"/>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172" name="ee4p_GR_1_15912"/>
            <p:cNvSpPr>
              <a:spLocks noChangeAspect="1"/>
            </p:cNvSpPr>
            <p:nvPr>
              <p:custDataLst>
                <p:tags r:id="rId19"/>
              </p:custDataLst>
            </p:nvPr>
          </p:nvSpPr>
          <p:spPr>
            <a:xfrm>
              <a:off x="5493872" y="5435278"/>
              <a:ext cx="752573" cy="694414"/>
            </a:xfrm>
            <a:custGeom>
              <a:avLst/>
              <a:gdLst>
                <a:gd name="connsiteX0" fmla="*/ 90448 w 189841"/>
                <a:gd name="connsiteY0" fmla="*/ 157073 h 175170"/>
                <a:gd name="connsiteX1" fmla="*/ 91198 w 189841"/>
                <a:gd name="connsiteY1" fmla="*/ 157609 h 175170"/>
                <a:gd name="connsiteX2" fmla="*/ 91697 w 189841"/>
                <a:gd name="connsiteY2" fmla="*/ 159571 h 175170"/>
                <a:gd name="connsiteX3" fmla="*/ 92998 w 189841"/>
                <a:gd name="connsiteY3" fmla="*/ 160093 h 175170"/>
                <a:gd name="connsiteX4" fmla="*/ 94510 w 189841"/>
                <a:gd name="connsiteY4" fmla="*/ 160276 h 175170"/>
                <a:gd name="connsiteX5" fmla="*/ 96559 w 189841"/>
                <a:gd name="connsiteY5" fmla="*/ 160244 h 175170"/>
                <a:gd name="connsiteX6" fmla="*/ 97026 w 189841"/>
                <a:gd name="connsiteY6" fmla="*/ 160094 h 175170"/>
                <a:gd name="connsiteX7" fmla="*/ 98330 w 189841"/>
                <a:gd name="connsiteY7" fmla="*/ 158624 h 175170"/>
                <a:gd name="connsiteX8" fmla="*/ 99937 w 189841"/>
                <a:gd name="connsiteY8" fmla="*/ 158590 h 175170"/>
                <a:gd name="connsiteX9" fmla="*/ 100638 w 189841"/>
                <a:gd name="connsiteY9" fmla="*/ 160043 h 175170"/>
                <a:gd name="connsiteX10" fmla="*/ 99008 w 189841"/>
                <a:gd name="connsiteY10" fmla="*/ 160712 h 175170"/>
                <a:gd name="connsiteX11" fmla="*/ 98676 w 189841"/>
                <a:gd name="connsiteY11" fmla="*/ 161090 h 175170"/>
                <a:gd name="connsiteX12" fmla="*/ 98989 w 189841"/>
                <a:gd name="connsiteY12" fmla="*/ 161396 h 175170"/>
                <a:gd name="connsiteX13" fmla="*/ 100213 w 189841"/>
                <a:gd name="connsiteY13" fmla="*/ 162002 h 175170"/>
                <a:gd name="connsiteX14" fmla="*/ 101913 w 189841"/>
                <a:gd name="connsiteY14" fmla="*/ 161773 h 175170"/>
                <a:gd name="connsiteX15" fmla="*/ 101964 w 189841"/>
                <a:gd name="connsiteY15" fmla="*/ 162916 h 175170"/>
                <a:gd name="connsiteX16" fmla="*/ 102344 w 189841"/>
                <a:gd name="connsiteY16" fmla="*/ 163849 h 175170"/>
                <a:gd name="connsiteX17" fmla="*/ 103184 w 189841"/>
                <a:gd name="connsiteY17" fmla="*/ 164406 h 175170"/>
                <a:gd name="connsiteX18" fmla="*/ 104093 w 189841"/>
                <a:gd name="connsiteY18" fmla="*/ 164515 h 175170"/>
                <a:gd name="connsiteX19" fmla="*/ 106104 w 189841"/>
                <a:gd name="connsiteY19" fmla="*/ 164350 h 175170"/>
                <a:gd name="connsiteX20" fmla="*/ 108086 w 189841"/>
                <a:gd name="connsiteY20" fmla="*/ 163980 h 175170"/>
                <a:gd name="connsiteX21" fmla="*/ 110129 w 189841"/>
                <a:gd name="connsiteY21" fmla="*/ 163248 h 175170"/>
                <a:gd name="connsiteX22" fmla="*/ 112215 w 189841"/>
                <a:gd name="connsiteY22" fmla="*/ 162874 h 175170"/>
                <a:gd name="connsiteX23" fmla="*/ 118447 w 189841"/>
                <a:gd name="connsiteY23" fmla="*/ 163249 h 175170"/>
                <a:gd name="connsiteX24" fmla="*/ 120684 w 189841"/>
                <a:gd name="connsiteY24" fmla="*/ 164830 h 175170"/>
                <a:gd name="connsiteX25" fmla="*/ 124940 w 189841"/>
                <a:gd name="connsiteY25" fmla="*/ 165020 h 175170"/>
                <a:gd name="connsiteX26" fmla="*/ 128896 w 189841"/>
                <a:gd name="connsiteY26" fmla="*/ 165852 h 175170"/>
                <a:gd name="connsiteX27" fmla="*/ 130974 w 189841"/>
                <a:gd name="connsiteY27" fmla="*/ 165303 h 175170"/>
                <a:gd name="connsiteX28" fmla="*/ 134523 w 189841"/>
                <a:gd name="connsiteY28" fmla="*/ 164788 h 175170"/>
                <a:gd name="connsiteX29" fmla="*/ 135092 w 189841"/>
                <a:gd name="connsiteY29" fmla="*/ 165346 h 175170"/>
                <a:gd name="connsiteX30" fmla="*/ 134633 w 189841"/>
                <a:gd name="connsiteY30" fmla="*/ 168918 h 175170"/>
                <a:gd name="connsiteX31" fmla="*/ 134852 w 189841"/>
                <a:gd name="connsiteY31" fmla="*/ 169953 h 175170"/>
                <a:gd name="connsiteX32" fmla="*/ 135875 w 189841"/>
                <a:gd name="connsiteY32" fmla="*/ 170451 h 175170"/>
                <a:gd name="connsiteX33" fmla="*/ 136888 w 189841"/>
                <a:gd name="connsiteY33" fmla="*/ 170208 h 175170"/>
                <a:gd name="connsiteX34" fmla="*/ 138132 w 189841"/>
                <a:gd name="connsiteY34" fmla="*/ 169039 h 175170"/>
                <a:gd name="connsiteX35" fmla="*/ 141109 w 189841"/>
                <a:gd name="connsiteY35" fmla="*/ 168134 h 175170"/>
                <a:gd name="connsiteX36" fmla="*/ 144202 w 189841"/>
                <a:gd name="connsiteY36" fmla="*/ 168139 h 175170"/>
                <a:gd name="connsiteX37" fmla="*/ 146804 w 189841"/>
                <a:gd name="connsiteY37" fmla="*/ 165763 h 175170"/>
                <a:gd name="connsiteX38" fmla="*/ 147571 w 189841"/>
                <a:gd name="connsiteY38" fmla="*/ 165628 h 175170"/>
                <a:gd name="connsiteX39" fmla="*/ 147093 w 189841"/>
                <a:gd name="connsiteY39" fmla="*/ 166796 h 175170"/>
                <a:gd name="connsiteX40" fmla="*/ 146700 w 189841"/>
                <a:gd name="connsiteY40" fmla="*/ 169539 h 175170"/>
                <a:gd name="connsiteX41" fmla="*/ 146141 w 189841"/>
                <a:gd name="connsiteY41" fmla="*/ 171145 h 175170"/>
                <a:gd name="connsiteX42" fmla="*/ 145892 w 189841"/>
                <a:gd name="connsiteY42" fmla="*/ 172410 h 175170"/>
                <a:gd name="connsiteX43" fmla="*/ 144152 w 189841"/>
                <a:gd name="connsiteY43" fmla="*/ 173063 h 175170"/>
                <a:gd name="connsiteX44" fmla="*/ 141522 w 189841"/>
                <a:gd name="connsiteY44" fmla="*/ 173175 h 175170"/>
                <a:gd name="connsiteX45" fmla="*/ 136724 w 189841"/>
                <a:gd name="connsiteY45" fmla="*/ 172898 h 175170"/>
                <a:gd name="connsiteX46" fmla="*/ 131887 w 189841"/>
                <a:gd name="connsiteY46" fmla="*/ 173346 h 175170"/>
                <a:gd name="connsiteX47" fmla="*/ 122928 w 189841"/>
                <a:gd name="connsiteY47" fmla="*/ 174549 h 175170"/>
                <a:gd name="connsiteX48" fmla="*/ 113951 w 189841"/>
                <a:gd name="connsiteY48" fmla="*/ 175170 h 175170"/>
                <a:gd name="connsiteX49" fmla="*/ 112744 w 189841"/>
                <a:gd name="connsiteY49" fmla="*/ 174765 h 175170"/>
                <a:gd name="connsiteX50" fmla="*/ 112716 w 189841"/>
                <a:gd name="connsiteY50" fmla="*/ 173170 h 175170"/>
                <a:gd name="connsiteX51" fmla="*/ 112522 w 189841"/>
                <a:gd name="connsiteY51" fmla="*/ 172069 h 175170"/>
                <a:gd name="connsiteX52" fmla="*/ 111941 w 189841"/>
                <a:gd name="connsiteY52" fmla="*/ 171298 h 175170"/>
                <a:gd name="connsiteX53" fmla="*/ 109166 w 189841"/>
                <a:gd name="connsiteY53" fmla="*/ 170640 h 175170"/>
                <a:gd name="connsiteX54" fmla="*/ 106519 w 189841"/>
                <a:gd name="connsiteY54" fmla="*/ 169511 h 175170"/>
                <a:gd name="connsiteX55" fmla="*/ 96140 w 189841"/>
                <a:gd name="connsiteY55" fmla="*/ 167967 h 175170"/>
                <a:gd name="connsiteX56" fmla="*/ 93692 w 189841"/>
                <a:gd name="connsiteY56" fmla="*/ 167361 h 175170"/>
                <a:gd name="connsiteX57" fmla="*/ 89718 w 189841"/>
                <a:gd name="connsiteY57" fmla="*/ 167677 h 175170"/>
                <a:gd name="connsiteX58" fmla="*/ 88263 w 189841"/>
                <a:gd name="connsiteY58" fmla="*/ 167635 h 175170"/>
                <a:gd name="connsiteX59" fmla="*/ 87261 w 189841"/>
                <a:gd name="connsiteY59" fmla="*/ 167081 h 175170"/>
                <a:gd name="connsiteX60" fmla="*/ 86572 w 189841"/>
                <a:gd name="connsiteY60" fmla="*/ 166129 h 175170"/>
                <a:gd name="connsiteX61" fmla="*/ 86261 w 189841"/>
                <a:gd name="connsiteY61" fmla="*/ 163106 h 175170"/>
                <a:gd name="connsiteX62" fmla="*/ 86753 w 189841"/>
                <a:gd name="connsiteY62" fmla="*/ 160110 h 175170"/>
                <a:gd name="connsiteX63" fmla="*/ 87613 w 189841"/>
                <a:gd name="connsiteY63" fmla="*/ 159318 h 175170"/>
                <a:gd name="connsiteX64" fmla="*/ 88008 w 189841"/>
                <a:gd name="connsiteY64" fmla="*/ 160221 h 175170"/>
                <a:gd name="connsiteX65" fmla="*/ 89027 w 189841"/>
                <a:gd name="connsiteY65" fmla="*/ 160634 h 175170"/>
                <a:gd name="connsiteX66" fmla="*/ 89973 w 189841"/>
                <a:gd name="connsiteY66" fmla="*/ 159724 h 175170"/>
                <a:gd name="connsiteX67" fmla="*/ 89964 w 189841"/>
                <a:gd name="connsiteY67" fmla="*/ 158350 h 175170"/>
                <a:gd name="connsiteX68" fmla="*/ 167536 w 189841"/>
                <a:gd name="connsiteY68" fmla="*/ 152919 h 175170"/>
                <a:gd name="connsiteX69" fmla="*/ 167180 w 189841"/>
                <a:gd name="connsiteY69" fmla="*/ 155589 h 175170"/>
                <a:gd name="connsiteX70" fmla="*/ 166078 w 189841"/>
                <a:gd name="connsiteY70" fmla="*/ 157728 h 175170"/>
                <a:gd name="connsiteX71" fmla="*/ 167221 w 189841"/>
                <a:gd name="connsiteY71" fmla="*/ 159502 h 175170"/>
                <a:gd name="connsiteX72" fmla="*/ 167767 w 189841"/>
                <a:gd name="connsiteY72" fmla="*/ 161523 h 175170"/>
                <a:gd name="connsiteX73" fmla="*/ 166495 w 189841"/>
                <a:gd name="connsiteY73" fmla="*/ 161857 h 175170"/>
                <a:gd name="connsiteX74" fmla="*/ 165651 w 189841"/>
                <a:gd name="connsiteY74" fmla="*/ 163269 h 175170"/>
                <a:gd name="connsiteX75" fmla="*/ 164794 w 189841"/>
                <a:gd name="connsiteY75" fmla="*/ 162079 h 175170"/>
                <a:gd name="connsiteX76" fmla="*/ 165163 w 189841"/>
                <a:gd name="connsiteY76" fmla="*/ 160705 h 175170"/>
                <a:gd name="connsiteX77" fmla="*/ 164165 w 189841"/>
                <a:gd name="connsiteY77" fmla="*/ 158526 h 175170"/>
                <a:gd name="connsiteX78" fmla="*/ 166053 w 189841"/>
                <a:gd name="connsiteY78" fmla="*/ 155292 h 175170"/>
                <a:gd name="connsiteX79" fmla="*/ 166096 w 189841"/>
                <a:gd name="connsiteY79" fmla="*/ 153720 h 175170"/>
                <a:gd name="connsiteX80" fmla="*/ 73059 w 189841"/>
                <a:gd name="connsiteY80" fmla="*/ 138689 h 175170"/>
                <a:gd name="connsiteX81" fmla="*/ 74106 w 189841"/>
                <a:gd name="connsiteY81" fmla="*/ 140102 h 175170"/>
                <a:gd name="connsiteX82" fmla="*/ 76300 w 189841"/>
                <a:gd name="connsiteY82" fmla="*/ 142164 h 175170"/>
                <a:gd name="connsiteX83" fmla="*/ 75343 w 189841"/>
                <a:gd name="connsiteY83" fmla="*/ 143599 h 175170"/>
                <a:gd name="connsiteX84" fmla="*/ 75086 w 189841"/>
                <a:gd name="connsiteY84" fmla="*/ 144696 h 175170"/>
                <a:gd name="connsiteX85" fmla="*/ 72815 w 189841"/>
                <a:gd name="connsiteY85" fmla="*/ 143942 h 175170"/>
                <a:gd name="connsiteX86" fmla="*/ 72182 w 189841"/>
                <a:gd name="connsiteY86" fmla="*/ 142810 h 175170"/>
                <a:gd name="connsiteX87" fmla="*/ 72068 w 189841"/>
                <a:gd name="connsiteY87" fmla="*/ 140299 h 175170"/>
                <a:gd name="connsiteX88" fmla="*/ 72664 w 189841"/>
                <a:gd name="connsiteY88" fmla="*/ 139074 h 175170"/>
                <a:gd name="connsiteX89" fmla="*/ 189841 w 189841"/>
                <a:gd name="connsiteY89" fmla="*/ 137431 h 175170"/>
                <a:gd name="connsiteX90" fmla="*/ 189801 w 189841"/>
                <a:gd name="connsiteY90" fmla="*/ 139035 h 175170"/>
                <a:gd name="connsiteX91" fmla="*/ 187899 w 189841"/>
                <a:gd name="connsiteY91" fmla="*/ 143092 h 175170"/>
                <a:gd name="connsiteX92" fmla="*/ 186211 w 189841"/>
                <a:gd name="connsiteY92" fmla="*/ 145117 h 175170"/>
                <a:gd name="connsiteX93" fmla="*/ 186655 w 189841"/>
                <a:gd name="connsiteY93" fmla="*/ 146743 h 175170"/>
                <a:gd name="connsiteX94" fmla="*/ 183952 w 189841"/>
                <a:gd name="connsiteY94" fmla="*/ 147193 h 175170"/>
                <a:gd name="connsiteX95" fmla="*/ 181238 w 189841"/>
                <a:gd name="connsiteY95" fmla="*/ 150175 h 175170"/>
                <a:gd name="connsiteX96" fmla="*/ 179642 w 189841"/>
                <a:gd name="connsiteY96" fmla="*/ 150705 h 175170"/>
                <a:gd name="connsiteX97" fmla="*/ 179091 w 189841"/>
                <a:gd name="connsiteY97" fmla="*/ 150636 h 175170"/>
                <a:gd name="connsiteX98" fmla="*/ 178424 w 189841"/>
                <a:gd name="connsiteY98" fmla="*/ 149468 h 175170"/>
                <a:gd name="connsiteX99" fmla="*/ 179348 w 189841"/>
                <a:gd name="connsiteY99" fmla="*/ 146645 h 175170"/>
                <a:gd name="connsiteX100" fmla="*/ 178493 w 189841"/>
                <a:gd name="connsiteY100" fmla="*/ 144829 h 175170"/>
                <a:gd name="connsiteX101" fmla="*/ 178441 w 189841"/>
                <a:gd name="connsiteY101" fmla="*/ 144059 h 175170"/>
                <a:gd name="connsiteX102" fmla="*/ 179726 w 189841"/>
                <a:gd name="connsiteY102" fmla="*/ 142993 h 175170"/>
                <a:gd name="connsiteX103" fmla="*/ 180629 w 189841"/>
                <a:gd name="connsiteY103" fmla="*/ 141396 h 175170"/>
                <a:gd name="connsiteX104" fmla="*/ 182822 w 189841"/>
                <a:gd name="connsiteY104" fmla="*/ 139667 h 175170"/>
                <a:gd name="connsiteX105" fmla="*/ 188506 w 189841"/>
                <a:gd name="connsiteY105" fmla="*/ 137619 h 175170"/>
                <a:gd name="connsiteX106" fmla="*/ 127421 w 189841"/>
                <a:gd name="connsiteY106" fmla="*/ 136416 h 175170"/>
                <a:gd name="connsiteX107" fmla="*/ 128713 w 189841"/>
                <a:gd name="connsiteY107" fmla="*/ 137395 h 175170"/>
                <a:gd name="connsiteX108" fmla="*/ 129045 w 189841"/>
                <a:gd name="connsiteY108" fmla="*/ 138469 h 175170"/>
                <a:gd name="connsiteX109" fmla="*/ 128017 w 189841"/>
                <a:gd name="connsiteY109" fmla="*/ 139799 h 175170"/>
                <a:gd name="connsiteX110" fmla="*/ 126570 w 189841"/>
                <a:gd name="connsiteY110" fmla="*/ 139322 h 175170"/>
                <a:gd name="connsiteX111" fmla="*/ 127160 w 189841"/>
                <a:gd name="connsiteY111" fmla="*/ 138816 h 175170"/>
                <a:gd name="connsiteX112" fmla="*/ 127508 w 189841"/>
                <a:gd name="connsiteY112" fmla="*/ 138159 h 175170"/>
                <a:gd name="connsiteX113" fmla="*/ 127546 w 189841"/>
                <a:gd name="connsiteY113" fmla="*/ 137212 h 175170"/>
                <a:gd name="connsiteX114" fmla="*/ 127154 w 189841"/>
                <a:gd name="connsiteY114" fmla="*/ 136629 h 175170"/>
                <a:gd name="connsiteX115" fmla="*/ 148672 w 189841"/>
                <a:gd name="connsiteY115" fmla="*/ 132238 h 175170"/>
                <a:gd name="connsiteX116" fmla="*/ 149805 w 189841"/>
                <a:gd name="connsiteY116" fmla="*/ 132602 h 175170"/>
                <a:gd name="connsiteX117" fmla="*/ 150676 w 189841"/>
                <a:gd name="connsiteY117" fmla="*/ 133587 h 175170"/>
                <a:gd name="connsiteX118" fmla="*/ 148929 w 189841"/>
                <a:gd name="connsiteY118" fmla="*/ 134192 h 175170"/>
                <a:gd name="connsiteX119" fmla="*/ 147819 w 189841"/>
                <a:gd name="connsiteY119" fmla="*/ 135462 h 175170"/>
                <a:gd name="connsiteX120" fmla="*/ 146461 w 189841"/>
                <a:gd name="connsiteY120" fmla="*/ 134562 h 175170"/>
                <a:gd name="connsiteX121" fmla="*/ 146456 w 189841"/>
                <a:gd name="connsiteY121" fmla="*/ 133333 h 175170"/>
                <a:gd name="connsiteX122" fmla="*/ 147942 w 189841"/>
                <a:gd name="connsiteY122" fmla="*/ 133709 h 175170"/>
                <a:gd name="connsiteX123" fmla="*/ 148985 w 189841"/>
                <a:gd name="connsiteY123" fmla="*/ 133017 h 175170"/>
                <a:gd name="connsiteX124" fmla="*/ 181674 w 189841"/>
                <a:gd name="connsiteY124" fmla="*/ 132173 h 175170"/>
                <a:gd name="connsiteX125" fmla="*/ 181836 w 189841"/>
                <a:gd name="connsiteY125" fmla="*/ 132646 h 175170"/>
                <a:gd name="connsiteX126" fmla="*/ 181818 w 189841"/>
                <a:gd name="connsiteY126" fmla="*/ 133656 h 175170"/>
                <a:gd name="connsiteX127" fmla="*/ 181622 w 189841"/>
                <a:gd name="connsiteY127" fmla="*/ 134385 h 175170"/>
                <a:gd name="connsiteX128" fmla="*/ 181138 w 189841"/>
                <a:gd name="connsiteY128" fmla="*/ 134788 h 175170"/>
                <a:gd name="connsiteX129" fmla="*/ 180028 w 189841"/>
                <a:gd name="connsiteY129" fmla="*/ 133630 h 175170"/>
                <a:gd name="connsiteX130" fmla="*/ 179976 w 189841"/>
                <a:gd name="connsiteY130" fmla="*/ 133026 h 175170"/>
                <a:gd name="connsiteX131" fmla="*/ 181106 w 189841"/>
                <a:gd name="connsiteY131" fmla="*/ 132333 h 175170"/>
                <a:gd name="connsiteX132" fmla="*/ 108112 w 189841"/>
                <a:gd name="connsiteY132" fmla="*/ 129062 h 175170"/>
                <a:gd name="connsiteX133" fmla="*/ 108151 w 189841"/>
                <a:gd name="connsiteY133" fmla="*/ 130553 h 175170"/>
                <a:gd name="connsiteX134" fmla="*/ 108000 w 189841"/>
                <a:gd name="connsiteY134" fmla="*/ 131087 h 175170"/>
                <a:gd name="connsiteX135" fmla="*/ 103474 w 189841"/>
                <a:gd name="connsiteY135" fmla="*/ 131806 h 175170"/>
                <a:gd name="connsiteX136" fmla="*/ 103893 w 189841"/>
                <a:gd name="connsiteY136" fmla="*/ 130097 h 175170"/>
                <a:gd name="connsiteX137" fmla="*/ 104169 w 189841"/>
                <a:gd name="connsiteY137" fmla="*/ 129557 h 175170"/>
                <a:gd name="connsiteX138" fmla="*/ 105668 w 189841"/>
                <a:gd name="connsiteY138" fmla="*/ 130352 h 175170"/>
                <a:gd name="connsiteX139" fmla="*/ 106220 w 189841"/>
                <a:gd name="connsiteY139" fmla="*/ 129946 h 175170"/>
                <a:gd name="connsiteX140" fmla="*/ 106445 w 189841"/>
                <a:gd name="connsiteY140" fmla="*/ 129476 h 175170"/>
                <a:gd name="connsiteX141" fmla="*/ 124921 w 189841"/>
                <a:gd name="connsiteY141" fmla="*/ 128417 h 175170"/>
                <a:gd name="connsiteX142" fmla="*/ 127376 w 189841"/>
                <a:gd name="connsiteY142" fmla="*/ 130240 h 175170"/>
                <a:gd name="connsiteX143" fmla="*/ 126819 w 189841"/>
                <a:gd name="connsiteY143" fmla="*/ 131339 h 175170"/>
                <a:gd name="connsiteX144" fmla="*/ 126434 w 189841"/>
                <a:gd name="connsiteY144" fmla="*/ 131737 h 175170"/>
                <a:gd name="connsiteX145" fmla="*/ 124761 w 189841"/>
                <a:gd name="connsiteY145" fmla="*/ 130134 h 175170"/>
                <a:gd name="connsiteX146" fmla="*/ 124126 w 189841"/>
                <a:gd name="connsiteY146" fmla="*/ 129197 h 175170"/>
                <a:gd name="connsiteX147" fmla="*/ 168476 w 189841"/>
                <a:gd name="connsiteY147" fmla="*/ 125472 h 175170"/>
                <a:gd name="connsiteX148" fmla="*/ 170389 w 189841"/>
                <a:gd name="connsiteY148" fmla="*/ 126393 h 175170"/>
                <a:gd name="connsiteX149" fmla="*/ 166873 w 189841"/>
                <a:gd name="connsiteY149" fmla="*/ 127910 h 175170"/>
                <a:gd name="connsiteX150" fmla="*/ 165940 w 189841"/>
                <a:gd name="connsiteY150" fmla="*/ 128712 h 175170"/>
                <a:gd name="connsiteX151" fmla="*/ 163345 w 189841"/>
                <a:gd name="connsiteY151" fmla="*/ 128885 h 175170"/>
                <a:gd name="connsiteX152" fmla="*/ 161488 w 189841"/>
                <a:gd name="connsiteY152" fmla="*/ 129993 h 175170"/>
                <a:gd name="connsiteX153" fmla="*/ 160797 w 189841"/>
                <a:gd name="connsiteY153" fmla="*/ 130023 h 175170"/>
                <a:gd name="connsiteX154" fmla="*/ 161619 w 189841"/>
                <a:gd name="connsiteY154" fmla="*/ 128797 h 175170"/>
                <a:gd name="connsiteX155" fmla="*/ 163954 w 189841"/>
                <a:gd name="connsiteY155" fmla="*/ 127117 h 175170"/>
                <a:gd name="connsiteX156" fmla="*/ 167355 w 189841"/>
                <a:gd name="connsiteY156" fmla="*/ 125637 h 175170"/>
                <a:gd name="connsiteX157" fmla="*/ 140505 w 189841"/>
                <a:gd name="connsiteY157" fmla="*/ 124652 h 175170"/>
                <a:gd name="connsiteX158" fmla="*/ 141915 w 189841"/>
                <a:gd name="connsiteY158" fmla="*/ 125533 h 175170"/>
                <a:gd name="connsiteX159" fmla="*/ 140151 w 189841"/>
                <a:gd name="connsiteY159" fmla="*/ 126118 h 175170"/>
                <a:gd name="connsiteX160" fmla="*/ 137380 w 189841"/>
                <a:gd name="connsiteY160" fmla="*/ 128386 h 175170"/>
                <a:gd name="connsiteX161" fmla="*/ 135428 w 189841"/>
                <a:gd name="connsiteY161" fmla="*/ 128594 h 175170"/>
                <a:gd name="connsiteX162" fmla="*/ 134811 w 189841"/>
                <a:gd name="connsiteY162" fmla="*/ 128403 h 175170"/>
                <a:gd name="connsiteX163" fmla="*/ 135996 w 189841"/>
                <a:gd name="connsiteY163" fmla="*/ 127964 h 175170"/>
                <a:gd name="connsiteX164" fmla="*/ 136828 w 189841"/>
                <a:gd name="connsiteY164" fmla="*/ 127498 h 175170"/>
                <a:gd name="connsiteX165" fmla="*/ 137227 w 189841"/>
                <a:gd name="connsiteY165" fmla="*/ 126934 h 175170"/>
                <a:gd name="connsiteX166" fmla="*/ 139207 w 189841"/>
                <a:gd name="connsiteY166" fmla="*/ 125943 h 175170"/>
                <a:gd name="connsiteX167" fmla="*/ 112100 w 189841"/>
                <a:gd name="connsiteY167" fmla="*/ 122454 h 175170"/>
                <a:gd name="connsiteX168" fmla="*/ 113141 w 189841"/>
                <a:gd name="connsiteY168" fmla="*/ 124351 h 175170"/>
                <a:gd name="connsiteX169" fmla="*/ 112206 w 189841"/>
                <a:gd name="connsiteY169" fmla="*/ 125057 h 175170"/>
                <a:gd name="connsiteX170" fmla="*/ 111802 w 189841"/>
                <a:gd name="connsiteY170" fmla="*/ 125168 h 175170"/>
                <a:gd name="connsiteX171" fmla="*/ 111224 w 189841"/>
                <a:gd name="connsiteY171" fmla="*/ 124096 h 175170"/>
                <a:gd name="connsiteX172" fmla="*/ 111103 w 189841"/>
                <a:gd name="connsiteY172" fmla="*/ 123096 h 175170"/>
                <a:gd name="connsiteX173" fmla="*/ 111334 w 189841"/>
                <a:gd name="connsiteY173" fmla="*/ 122510 h 175170"/>
                <a:gd name="connsiteX174" fmla="*/ 160140 w 189841"/>
                <a:gd name="connsiteY174" fmla="*/ 120840 h 175170"/>
                <a:gd name="connsiteX175" fmla="*/ 161864 w 189841"/>
                <a:gd name="connsiteY175" fmla="*/ 121735 h 175170"/>
                <a:gd name="connsiteX176" fmla="*/ 162956 w 189841"/>
                <a:gd name="connsiteY176" fmla="*/ 122814 h 175170"/>
                <a:gd name="connsiteX177" fmla="*/ 163489 w 189841"/>
                <a:gd name="connsiteY177" fmla="*/ 123020 h 175170"/>
                <a:gd name="connsiteX178" fmla="*/ 163366 w 189841"/>
                <a:gd name="connsiteY178" fmla="*/ 123671 h 175170"/>
                <a:gd name="connsiteX179" fmla="*/ 163038 w 189841"/>
                <a:gd name="connsiteY179" fmla="*/ 124102 h 175170"/>
                <a:gd name="connsiteX180" fmla="*/ 160831 w 189841"/>
                <a:gd name="connsiteY180" fmla="*/ 124453 h 175170"/>
                <a:gd name="connsiteX181" fmla="*/ 161224 w 189841"/>
                <a:gd name="connsiteY181" fmla="*/ 122434 h 175170"/>
                <a:gd name="connsiteX182" fmla="*/ 123575 w 189841"/>
                <a:gd name="connsiteY182" fmla="*/ 119280 h 175170"/>
                <a:gd name="connsiteX183" fmla="*/ 124465 w 189841"/>
                <a:gd name="connsiteY183" fmla="*/ 119553 h 175170"/>
                <a:gd name="connsiteX184" fmla="*/ 124381 w 189841"/>
                <a:gd name="connsiteY184" fmla="*/ 120919 h 175170"/>
                <a:gd name="connsiteX185" fmla="*/ 124545 w 189841"/>
                <a:gd name="connsiteY185" fmla="*/ 121320 h 175170"/>
                <a:gd name="connsiteX186" fmla="*/ 122787 w 189841"/>
                <a:gd name="connsiteY186" fmla="*/ 123281 h 175170"/>
                <a:gd name="connsiteX187" fmla="*/ 121325 w 189841"/>
                <a:gd name="connsiteY187" fmla="*/ 123069 h 175170"/>
                <a:gd name="connsiteX188" fmla="*/ 120710 w 189841"/>
                <a:gd name="connsiteY188" fmla="*/ 122171 h 175170"/>
                <a:gd name="connsiteX189" fmla="*/ 121617 w 189841"/>
                <a:gd name="connsiteY189" fmla="*/ 120327 h 175170"/>
                <a:gd name="connsiteX190" fmla="*/ 129993 w 189841"/>
                <a:gd name="connsiteY190" fmla="*/ 118062 h 175170"/>
                <a:gd name="connsiteX191" fmla="*/ 130857 w 189841"/>
                <a:gd name="connsiteY191" fmla="*/ 118349 h 175170"/>
                <a:gd name="connsiteX192" fmla="*/ 131377 w 189841"/>
                <a:gd name="connsiteY192" fmla="*/ 119179 h 175170"/>
                <a:gd name="connsiteX193" fmla="*/ 131297 w 189841"/>
                <a:gd name="connsiteY193" fmla="*/ 122060 h 175170"/>
                <a:gd name="connsiteX194" fmla="*/ 130449 w 189841"/>
                <a:gd name="connsiteY194" fmla="*/ 123885 h 175170"/>
                <a:gd name="connsiteX195" fmla="*/ 128477 w 189841"/>
                <a:gd name="connsiteY195" fmla="*/ 124848 h 175170"/>
                <a:gd name="connsiteX196" fmla="*/ 127132 w 189841"/>
                <a:gd name="connsiteY196" fmla="*/ 123458 h 175170"/>
                <a:gd name="connsiteX197" fmla="*/ 126380 w 189841"/>
                <a:gd name="connsiteY197" fmla="*/ 121269 h 175170"/>
                <a:gd name="connsiteX198" fmla="*/ 106963 w 189841"/>
                <a:gd name="connsiteY198" fmla="*/ 117710 h 175170"/>
                <a:gd name="connsiteX199" fmla="*/ 107965 w 189841"/>
                <a:gd name="connsiteY199" fmla="*/ 118165 h 175170"/>
                <a:gd name="connsiteX200" fmla="*/ 108116 w 189841"/>
                <a:gd name="connsiteY200" fmla="*/ 118793 h 175170"/>
                <a:gd name="connsiteX201" fmla="*/ 107842 w 189841"/>
                <a:gd name="connsiteY201" fmla="*/ 119877 h 175170"/>
                <a:gd name="connsiteX202" fmla="*/ 107024 w 189841"/>
                <a:gd name="connsiteY202" fmla="*/ 120260 h 175170"/>
                <a:gd name="connsiteX203" fmla="*/ 105659 w 189841"/>
                <a:gd name="connsiteY203" fmla="*/ 119702 h 175170"/>
                <a:gd name="connsiteX204" fmla="*/ 106022 w 189841"/>
                <a:gd name="connsiteY204" fmla="*/ 118304 h 175170"/>
                <a:gd name="connsiteX205" fmla="*/ 105802 w 189841"/>
                <a:gd name="connsiteY205" fmla="*/ 110953 h 175170"/>
                <a:gd name="connsiteX206" fmla="*/ 106184 w 189841"/>
                <a:gd name="connsiteY206" fmla="*/ 111607 h 175170"/>
                <a:gd name="connsiteX207" fmla="*/ 106912 w 189841"/>
                <a:gd name="connsiteY207" fmla="*/ 112667 h 175170"/>
                <a:gd name="connsiteX208" fmla="*/ 105901 w 189841"/>
                <a:gd name="connsiteY208" fmla="*/ 114289 h 175170"/>
                <a:gd name="connsiteX209" fmla="*/ 104644 w 189841"/>
                <a:gd name="connsiteY209" fmla="*/ 115062 h 175170"/>
                <a:gd name="connsiteX210" fmla="*/ 105061 w 189841"/>
                <a:gd name="connsiteY210" fmla="*/ 113294 h 175170"/>
                <a:gd name="connsiteX211" fmla="*/ 104441 w 189841"/>
                <a:gd name="connsiteY211" fmla="*/ 112371 h 175170"/>
                <a:gd name="connsiteX212" fmla="*/ 104996 w 189841"/>
                <a:gd name="connsiteY212" fmla="*/ 111586 h 175170"/>
                <a:gd name="connsiteX213" fmla="*/ 116311 w 189841"/>
                <a:gd name="connsiteY213" fmla="*/ 110092 h 175170"/>
                <a:gd name="connsiteX214" fmla="*/ 117114 w 189841"/>
                <a:gd name="connsiteY214" fmla="*/ 110485 h 175170"/>
                <a:gd name="connsiteX215" fmla="*/ 117004 w 189841"/>
                <a:gd name="connsiteY215" fmla="*/ 113135 h 175170"/>
                <a:gd name="connsiteX216" fmla="*/ 116421 w 189841"/>
                <a:gd name="connsiteY216" fmla="*/ 113112 h 175170"/>
                <a:gd name="connsiteX217" fmla="*/ 116082 w 189841"/>
                <a:gd name="connsiteY217" fmla="*/ 112703 h 175170"/>
                <a:gd name="connsiteX218" fmla="*/ 116063 w 189841"/>
                <a:gd name="connsiteY218" fmla="*/ 111689 h 175170"/>
                <a:gd name="connsiteX219" fmla="*/ 126076 w 189841"/>
                <a:gd name="connsiteY219" fmla="*/ 110085 h 175170"/>
                <a:gd name="connsiteX220" fmla="*/ 128615 w 189841"/>
                <a:gd name="connsiteY220" fmla="*/ 111057 h 175170"/>
                <a:gd name="connsiteX221" fmla="*/ 128492 w 189841"/>
                <a:gd name="connsiteY221" fmla="*/ 111670 h 175170"/>
                <a:gd name="connsiteX222" fmla="*/ 127283 w 189841"/>
                <a:gd name="connsiteY222" fmla="*/ 112383 h 175170"/>
                <a:gd name="connsiteX223" fmla="*/ 125169 w 189841"/>
                <a:gd name="connsiteY223" fmla="*/ 112540 h 175170"/>
                <a:gd name="connsiteX224" fmla="*/ 125292 w 189841"/>
                <a:gd name="connsiteY224" fmla="*/ 110592 h 175170"/>
                <a:gd name="connsiteX225" fmla="*/ 148259 w 189841"/>
                <a:gd name="connsiteY225" fmla="*/ 105865 h 175170"/>
                <a:gd name="connsiteX226" fmla="*/ 147054 w 189841"/>
                <a:gd name="connsiteY226" fmla="*/ 107265 h 175170"/>
                <a:gd name="connsiteX227" fmla="*/ 145020 w 189841"/>
                <a:gd name="connsiteY227" fmla="*/ 108570 h 175170"/>
                <a:gd name="connsiteX228" fmla="*/ 141138 w 189841"/>
                <a:gd name="connsiteY228" fmla="*/ 109568 h 175170"/>
                <a:gd name="connsiteX229" fmla="*/ 140101 w 189841"/>
                <a:gd name="connsiteY229" fmla="*/ 109666 h 175170"/>
                <a:gd name="connsiteX230" fmla="*/ 140418 w 189841"/>
                <a:gd name="connsiteY230" fmla="*/ 108645 h 175170"/>
                <a:gd name="connsiteX231" fmla="*/ 142399 w 189841"/>
                <a:gd name="connsiteY231" fmla="*/ 106873 h 175170"/>
                <a:gd name="connsiteX232" fmla="*/ 145167 w 189841"/>
                <a:gd name="connsiteY232" fmla="*/ 106786 h 175170"/>
                <a:gd name="connsiteX233" fmla="*/ 147689 w 189841"/>
                <a:gd name="connsiteY233" fmla="*/ 105898 h 175170"/>
                <a:gd name="connsiteX234" fmla="*/ 119248 w 189841"/>
                <a:gd name="connsiteY234" fmla="*/ 105703 h 175170"/>
                <a:gd name="connsiteX235" fmla="*/ 120408 w 189841"/>
                <a:gd name="connsiteY235" fmla="*/ 106538 h 175170"/>
                <a:gd name="connsiteX236" fmla="*/ 123362 w 189841"/>
                <a:gd name="connsiteY236" fmla="*/ 106981 h 175170"/>
                <a:gd name="connsiteX237" fmla="*/ 124035 w 189841"/>
                <a:gd name="connsiteY237" fmla="*/ 107775 h 175170"/>
                <a:gd name="connsiteX238" fmla="*/ 123215 w 189841"/>
                <a:gd name="connsiteY238" fmla="*/ 109423 h 175170"/>
                <a:gd name="connsiteX239" fmla="*/ 121835 w 189841"/>
                <a:gd name="connsiteY239" fmla="*/ 109169 h 175170"/>
                <a:gd name="connsiteX240" fmla="*/ 119527 w 189841"/>
                <a:gd name="connsiteY240" fmla="*/ 107396 h 175170"/>
                <a:gd name="connsiteX241" fmla="*/ 118738 w 189841"/>
                <a:gd name="connsiteY241" fmla="*/ 106591 h 175170"/>
                <a:gd name="connsiteX242" fmla="*/ 118300 w 189841"/>
                <a:gd name="connsiteY242" fmla="*/ 105799 h 175170"/>
                <a:gd name="connsiteX243" fmla="*/ 104648 w 189841"/>
                <a:gd name="connsiteY243" fmla="*/ 105651 h 175170"/>
                <a:gd name="connsiteX244" fmla="*/ 105128 w 189841"/>
                <a:gd name="connsiteY244" fmla="*/ 106512 h 175170"/>
                <a:gd name="connsiteX245" fmla="*/ 104136 w 189841"/>
                <a:gd name="connsiteY245" fmla="*/ 108356 h 175170"/>
                <a:gd name="connsiteX246" fmla="*/ 102655 w 189841"/>
                <a:gd name="connsiteY246" fmla="*/ 109597 h 175170"/>
                <a:gd name="connsiteX247" fmla="*/ 102401 w 189841"/>
                <a:gd name="connsiteY247" fmla="*/ 107736 h 175170"/>
                <a:gd name="connsiteX248" fmla="*/ 103350 w 189841"/>
                <a:gd name="connsiteY248" fmla="*/ 105778 h 175170"/>
                <a:gd name="connsiteX249" fmla="*/ 158719 w 189841"/>
                <a:gd name="connsiteY249" fmla="*/ 102358 h 175170"/>
                <a:gd name="connsiteX250" fmla="*/ 161438 w 189841"/>
                <a:gd name="connsiteY250" fmla="*/ 103201 h 175170"/>
                <a:gd name="connsiteX251" fmla="*/ 162194 w 189841"/>
                <a:gd name="connsiteY251" fmla="*/ 103111 h 175170"/>
                <a:gd name="connsiteX252" fmla="*/ 163479 w 189841"/>
                <a:gd name="connsiteY252" fmla="*/ 103417 h 175170"/>
                <a:gd name="connsiteX253" fmla="*/ 163820 w 189841"/>
                <a:gd name="connsiteY253" fmla="*/ 104971 h 175170"/>
                <a:gd name="connsiteX254" fmla="*/ 162118 w 189841"/>
                <a:gd name="connsiteY254" fmla="*/ 105196 h 175170"/>
                <a:gd name="connsiteX255" fmla="*/ 159173 w 189841"/>
                <a:gd name="connsiteY255" fmla="*/ 106622 h 175170"/>
                <a:gd name="connsiteX256" fmla="*/ 157920 w 189841"/>
                <a:gd name="connsiteY256" fmla="*/ 106309 h 175170"/>
                <a:gd name="connsiteX257" fmla="*/ 156422 w 189841"/>
                <a:gd name="connsiteY257" fmla="*/ 105069 h 175170"/>
                <a:gd name="connsiteX258" fmla="*/ 154042 w 189841"/>
                <a:gd name="connsiteY258" fmla="*/ 104940 h 175170"/>
                <a:gd name="connsiteX259" fmla="*/ 153338 w 189841"/>
                <a:gd name="connsiteY259" fmla="*/ 104602 h 175170"/>
                <a:gd name="connsiteX260" fmla="*/ 154612 w 189841"/>
                <a:gd name="connsiteY260" fmla="*/ 103140 h 175170"/>
                <a:gd name="connsiteX261" fmla="*/ 156927 w 189841"/>
                <a:gd name="connsiteY261" fmla="*/ 102400 h 175170"/>
                <a:gd name="connsiteX262" fmla="*/ 23108 w 189841"/>
                <a:gd name="connsiteY262" fmla="*/ 99333 h 175170"/>
                <a:gd name="connsiteX263" fmla="*/ 24593 w 189841"/>
                <a:gd name="connsiteY263" fmla="*/ 101294 h 175170"/>
                <a:gd name="connsiteX264" fmla="*/ 26388 w 189841"/>
                <a:gd name="connsiteY264" fmla="*/ 101608 h 175170"/>
                <a:gd name="connsiteX265" fmla="*/ 27463 w 189841"/>
                <a:gd name="connsiteY265" fmla="*/ 102513 h 175170"/>
                <a:gd name="connsiteX266" fmla="*/ 29795 w 189841"/>
                <a:gd name="connsiteY266" fmla="*/ 105004 h 175170"/>
                <a:gd name="connsiteX267" fmla="*/ 27919 w 189841"/>
                <a:gd name="connsiteY267" fmla="*/ 104387 h 175170"/>
                <a:gd name="connsiteX268" fmla="*/ 25917 w 189841"/>
                <a:gd name="connsiteY268" fmla="*/ 106110 h 175170"/>
                <a:gd name="connsiteX269" fmla="*/ 23380 w 189841"/>
                <a:gd name="connsiteY269" fmla="*/ 104097 h 175170"/>
                <a:gd name="connsiteX270" fmla="*/ 21860 w 189841"/>
                <a:gd name="connsiteY270" fmla="*/ 102058 h 175170"/>
                <a:gd name="connsiteX271" fmla="*/ 21516 w 189841"/>
                <a:gd name="connsiteY271" fmla="*/ 101241 h 175170"/>
                <a:gd name="connsiteX272" fmla="*/ 113744 w 189841"/>
                <a:gd name="connsiteY272" fmla="*/ 97780 h 175170"/>
                <a:gd name="connsiteX273" fmla="*/ 115173 w 189841"/>
                <a:gd name="connsiteY273" fmla="*/ 99739 h 175170"/>
                <a:gd name="connsiteX274" fmla="*/ 117412 w 189841"/>
                <a:gd name="connsiteY274" fmla="*/ 99967 h 175170"/>
                <a:gd name="connsiteX275" fmla="*/ 117238 w 189841"/>
                <a:gd name="connsiteY275" fmla="*/ 101174 h 175170"/>
                <a:gd name="connsiteX276" fmla="*/ 117946 w 189841"/>
                <a:gd name="connsiteY276" fmla="*/ 102729 h 175170"/>
                <a:gd name="connsiteX277" fmla="*/ 118194 w 189841"/>
                <a:gd name="connsiteY277" fmla="*/ 103684 h 175170"/>
                <a:gd name="connsiteX278" fmla="*/ 117542 w 189841"/>
                <a:gd name="connsiteY278" fmla="*/ 105403 h 175170"/>
                <a:gd name="connsiteX279" fmla="*/ 115814 w 189841"/>
                <a:gd name="connsiteY279" fmla="*/ 103405 h 175170"/>
                <a:gd name="connsiteX280" fmla="*/ 113923 w 189841"/>
                <a:gd name="connsiteY280" fmla="*/ 102035 h 175170"/>
                <a:gd name="connsiteX281" fmla="*/ 113215 w 189841"/>
                <a:gd name="connsiteY281" fmla="*/ 100840 h 175170"/>
                <a:gd name="connsiteX282" fmla="*/ 112062 w 189841"/>
                <a:gd name="connsiteY282" fmla="*/ 100118 h 175170"/>
                <a:gd name="connsiteX283" fmla="*/ 111748 w 189841"/>
                <a:gd name="connsiteY283" fmla="*/ 98509 h 175170"/>
                <a:gd name="connsiteX284" fmla="*/ 113146 w 189841"/>
                <a:gd name="connsiteY284" fmla="*/ 97847 h 175170"/>
                <a:gd name="connsiteX285" fmla="*/ 84849 w 189841"/>
                <a:gd name="connsiteY285" fmla="*/ 97755 h 175170"/>
                <a:gd name="connsiteX286" fmla="*/ 85553 w 189841"/>
                <a:gd name="connsiteY286" fmla="*/ 97885 h 175170"/>
                <a:gd name="connsiteX287" fmla="*/ 85981 w 189841"/>
                <a:gd name="connsiteY287" fmla="*/ 98290 h 175170"/>
                <a:gd name="connsiteX288" fmla="*/ 86337 w 189841"/>
                <a:gd name="connsiteY288" fmla="*/ 99426 h 175170"/>
                <a:gd name="connsiteX289" fmla="*/ 85462 w 189841"/>
                <a:gd name="connsiteY289" fmla="*/ 100060 h 175170"/>
                <a:gd name="connsiteX290" fmla="*/ 84475 w 189841"/>
                <a:gd name="connsiteY290" fmla="*/ 100028 h 175170"/>
                <a:gd name="connsiteX291" fmla="*/ 83778 w 189841"/>
                <a:gd name="connsiteY291" fmla="*/ 99795 h 175170"/>
                <a:gd name="connsiteX292" fmla="*/ 83426 w 189841"/>
                <a:gd name="connsiteY292" fmla="*/ 99289 h 175170"/>
                <a:gd name="connsiteX293" fmla="*/ 83862 w 189841"/>
                <a:gd name="connsiteY293" fmla="*/ 99047 h 175170"/>
                <a:gd name="connsiteX294" fmla="*/ 84374 w 189841"/>
                <a:gd name="connsiteY294" fmla="*/ 98030 h 175170"/>
                <a:gd name="connsiteX295" fmla="*/ 20270 w 189841"/>
                <a:gd name="connsiteY295" fmla="*/ 85327 h 175170"/>
                <a:gd name="connsiteX296" fmla="*/ 21357 w 189841"/>
                <a:gd name="connsiteY296" fmla="*/ 87684 h 175170"/>
                <a:gd name="connsiteX297" fmla="*/ 21631 w 189841"/>
                <a:gd name="connsiteY297" fmla="*/ 90652 h 175170"/>
                <a:gd name="connsiteX298" fmla="*/ 23190 w 189841"/>
                <a:gd name="connsiteY298" fmla="*/ 91209 h 175170"/>
                <a:gd name="connsiteX299" fmla="*/ 25261 w 189841"/>
                <a:gd name="connsiteY299" fmla="*/ 93882 h 175170"/>
                <a:gd name="connsiteX300" fmla="*/ 25082 w 189841"/>
                <a:gd name="connsiteY300" fmla="*/ 95249 h 175170"/>
                <a:gd name="connsiteX301" fmla="*/ 24652 w 189841"/>
                <a:gd name="connsiteY301" fmla="*/ 95717 h 175170"/>
                <a:gd name="connsiteX302" fmla="*/ 21221 w 189841"/>
                <a:gd name="connsiteY302" fmla="*/ 94456 h 175170"/>
                <a:gd name="connsiteX303" fmla="*/ 20398 w 189841"/>
                <a:gd name="connsiteY303" fmla="*/ 95022 h 175170"/>
                <a:gd name="connsiteX304" fmla="*/ 19394 w 189841"/>
                <a:gd name="connsiteY304" fmla="*/ 94792 h 175170"/>
                <a:gd name="connsiteX305" fmla="*/ 18774 w 189841"/>
                <a:gd name="connsiteY305" fmla="*/ 93316 h 175170"/>
                <a:gd name="connsiteX306" fmla="*/ 18845 w 189841"/>
                <a:gd name="connsiteY306" fmla="*/ 92797 h 175170"/>
                <a:gd name="connsiteX307" fmla="*/ 18284 w 189841"/>
                <a:gd name="connsiteY307" fmla="*/ 91913 h 175170"/>
                <a:gd name="connsiteX308" fmla="*/ 17815 w 189841"/>
                <a:gd name="connsiteY308" fmla="*/ 91518 h 175170"/>
                <a:gd name="connsiteX309" fmla="*/ 16464 w 189841"/>
                <a:gd name="connsiteY309" fmla="*/ 92692 h 175170"/>
                <a:gd name="connsiteX310" fmla="*/ 15612 w 189841"/>
                <a:gd name="connsiteY310" fmla="*/ 92912 h 175170"/>
                <a:gd name="connsiteX311" fmla="*/ 15606 w 189841"/>
                <a:gd name="connsiteY311" fmla="*/ 91837 h 175170"/>
                <a:gd name="connsiteX312" fmla="*/ 16854 w 189841"/>
                <a:gd name="connsiteY312" fmla="*/ 88881 h 175170"/>
                <a:gd name="connsiteX313" fmla="*/ 17437 w 189841"/>
                <a:gd name="connsiteY313" fmla="*/ 88382 h 175170"/>
                <a:gd name="connsiteX314" fmla="*/ 18463 w 189841"/>
                <a:gd name="connsiteY314" fmla="*/ 89358 h 175170"/>
                <a:gd name="connsiteX315" fmla="*/ 19307 w 189841"/>
                <a:gd name="connsiteY315" fmla="*/ 88995 h 175170"/>
                <a:gd name="connsiteX316" fmla="*/ 19942 w 189841"/>
                <a:gd name="connsiteY316" fmla="*/ 87396 h 175170"/>
                <a:gd name="connsiteX317" fmla="*/ 19985 w 189841"/>
                <a:gd name="connsiteY317" fmla="*/ 85801 h 175170"/>
                <a:gd name="connsiteX318" fmla="*/ 22184 w 189841"/>
                <a:gd name="connsiteY318" fmla="*/ 85094 h 175170"/>
                <a:gd name="connsiteX319" fmla="*/ 22739 w 189841"/>
                <a:gd name="connsiteY319" fmla="*/ 85292 h 175170"/>
                <a:gd name="connsiteX320" fmla="*/ 23324 w 189841"/>
                <a:gd name="connsiteY320" fmla="*/ 85933 h 175170"/>
                <a:gd name="connsiteX321" fmla="*/ 23319 w 189841"/>
                <a:gd name="connsiteY321" fmla="*/ 86588 h 175170"/>
                <a:gd name="connsiteX322" fmla="*/ 23553 w 189841"/>
                <a:gd name="connsiteY322" fmla="*/ 87290 h 175170"/>
                <a:gd name="connsiteX323" fmla="*/ 24162 w 189841"/>
                <a:gd name="connsiteY323" fmla="*/ 88136 h 175170"/>
                <a:gd name="connsiteX324" fmla="*/ 24593 w 189841"/>
                <a:gd name="connsiteY324" fmla="*/ 89070 h 175170"/>
                <a:gd name="connsiteX325" fmla="*/ 23501 w 189841"/>
                <a:gd name="connsiteY325" fmla="*/ 89348 h 175170"/>
                <a:gd name="connsiteX326" fmla="*/ 22110 w 189841"/>
                <a:gd name="connsiteY326" fmla="*/ 86887 h 175170"/>
                <a:gd name="connsiteX327" fmla="*/ 21607 w 189841"/>
                <a:gd name="connsiteY327" fmla="*/ 85189 h 175170"/>
                <a:gd name="connsiteX328" fmla="*/ 140766 w 189841"/>
                <a:gd name="connsiteY328" fmla="*/ 82063 h 175170"/>
                <a:gd name="connsiteX329" fmla="*/ 142932 w 189841"/>
                <a:gd name="connsiteY329" fmla="*/ 83533 h 175170"/>
                <a:gd name="connsiteX330" fmla="*/ 144036 w 189841"/>
                <a:gd name="connsiteY330" fmla="*/ 83634 h 175170"/>
                <a:gd name="connsiteX331" fmla="*/ 143612 w 189841"/>
                <a:gd name="connsiteY331" fmla="*/ 85038 h 175170"/>
                <a:gd name="connsiteX332" fmla="*/ 143798 w 189841"/>
                <a:gd name="connsiteY332" fmla="*/ 85494 h 175170"/>
                <a:gd name="connsiteX333" fmla="*/ 143962 w 189841"/>
                <a:gd name="connsiteY333" fmla="*/ 89751 h 175170"/>
                <a:gd name="connsiteX334" fmla="*/ 142939 w 189841"/>
                <a:gd name="connsiteY334" fmla="*/ 90350 h 175170"/>
                <a:gd name="connsiteX335" fmla="*/ 142770 w 189841"/>
                <a:gd name="connsiteY335" fmla="*/ 91518 h 175170"/>
                <a:gd name="connsiteX336" fmla="*/ 142569 w 189841"/>
                <a:gd name="connsiteY336" fmla="*/ 91932 h 175170"/>
                <a:gd name="connsiteX337" fmla="*/ 140458 w 189841"/>
                <a:gd name="connsiteY337" fmla="*/ 93383 h 175170"/>
                <a:gd name="connsiteX338" fmla="*/ 138100 w 189841"/>
                <a:gd name="connsiteY338" fmla="*/ 91283 h 175170"/>
                <a:gd name="connsiteX339" fmla="*/ 137711 w 189841"/>
                <a:gd name="connsiteY339" fmla="*/ 90607 h 175170"/>
                <a:gd name="connsiteX340" fmla="*/ 139442 w 189841"/>
                <a:gd name="connsiteY340" fmla="*/ 89759 h 175170"/>
                <a:gd name="connsiteX341" fmla="*/ 140300 w 189841"/>
                <a:gd name="connsiteY341" fmla="*/ 88451 h 175170"/>
                <a:gd name="connsiteX342" fmla="*/ 139604 w 189841"/>
                <a:gd name="connsiteY342" fmla="*/ 86844 h 175170"/>
                <a:gd name="connsiteX343" fmla="*/ 137201 w 189841"/>
                <a:gd name="connsiteY343" fmla="*/ 84466 h 175170"/>
                <a:gd name="connsiteX344" fmla="*/ 137087 w 189841"/>
                <a:gd name="connsiteY344" fmla="*/ 82776 h 175170"/>
                <a:gd name="connsiteX345" fmla="*/ 23166 w 189841"/>
                <a:gd name="connsiteY345" fmla="*/ 75808 h 175170"/>
                <a:gd name="connsiteX346" fmla="*/ 23730 w 189841"/>
                <a:gd name="connsiteY346" fmla="*/ 76971 h 175170"/>
                <a:gd name="connsiteX347" fmla="*/ 23624 w 189841"/>
                <a:gd name="connsiteY347" fmla="*/ 81119 h 175170"/>
                <a:gd name="connsiteX348" fmla="*/ 23002 w 189841"/>
                <a:gd name="connsiteY348" fmla="*/ 81883 h 175170"/>
                <a:gd name="connsiteX349" fmla="*/ 22143 w 189841"/>
                <a:gd name="connsiteY349" fmla="*/ 82082 h 175170"/>
                <a:gd name="connsiteX350" fmla="*/ 21402 w 189841"/>
                <a:gd name="connsiteY350" fmla="*/ 81946 h 175170"/>
                <a:gd name="connsiteX351" fmla="*/ 20730 w 189841"/>
                <a:gd name="connsiteY351" fmla="*/ 82063 h 175170"/>
                <a:gd name="connsiteX352" fmla="*/ 20083 w 189841"/>
                <a:gd name="connsiteY352" fmla="*/ 82556 h 175170"/>
                <a:gd name="connsiteX353" fmla="*/ 20154 w 189841"/>
                <a:gd name="connsiteY353" fmla="*/ 80513 h 175170"/>
                <a:gd name="connsiteX354" fmla="*/ 20918 w 189841"/>
                <a:gd name="connsiteY354" fmla="*/ 77978 h 175170"/>
                <a:gd name="connsiteX355" fmla="*/ 21851 w 189841"/>
                <a:gd name="connsiteY355" fmla="*/ 76496 h 175170"/>
                <a:gd name="connsiteX356" fmla="*/ 107004 w 189841"/>
                <a:gd name="connsiteY356" fmla="*/ 72294 h 175170"/>
                <a:gd name="connsiteX357" fmla="*/ 108738 w 189841"/>
                <a:gd name="connsiteY357" fmla="*/ 73277 h 175170"/>
                <a:gd name="connsiteX358" fmla="*/ 109118 w 189841"/>
                <a:gd name="connsiteY358" fmla="*/ 74914 h 175170"/>
                <a:gd name="connsiteX359" fmla="*/ 111185 w 189841"/>
                <a:gd name="connsiteY359" fmla="*/ 76712 h 175170"/>
                <a:gd name="connsiteX360" fmla="*/ 108848 w 189841"/>
                <a:gd name="connsiteY360" fmla="*/ 77341 h 175170"/>
                <a:gd name="connsiteX361" fmla="*/ 108228 w 189841"/>
                <a:gd name="connsiteY361" fmla="*/ 77242 h 175170"/>
                <a:gd name="connsiteX362" fmla="*/ 108749 w 189841"/>
                <a:gd name="connsiteY362" fmla="*/ 76448 h 175170"/>
                <a:gd name="connsiteX363" fmla="*/ 108790 w 189841"/>
                <a:gd name="connsiteY363" fmla="*/ 76114 h 175170"/>
                <a:gd name="connsiteX364" fmla="*/ 106460 w 189841"/>
                <a:gd name="connsiteY364" fmla="*/ 74662 h 175170"/>
                <a:gd name="connsiteX365" fmla="*/ 106734 w 189841"/>
                <a:gd name="connsiteY365" fmla="*/ 72775 h 175170"/>
                <a:gd name="connsiteX366" fmla="*/ 81068 w 189841"/>
                <a:gd name="connsiteY366" fmla="*/ 70881 h 175170"/>
                <a:gd name="connsiteX367" fmla="*/ 83340 w 189841"/>
                <a:gd name="connsiteY367" fmla="*/ 72853 h 175170"/>
                <a:gd name="connsiteX368" fmla="*/ 84590 w 189841"/>
                <a:gd name="connsiteY368" fmla="*/ 75656 h 175170"/>
                <a:gd name="connsiteX369" fmla="*/ 85762 w 189841"/>
                <a:gd name="connsiteY369" fmla="*/ 76602 h 175170"/>
                <a:gd name="connsiteX370" fmla="*/ 88222 w 189841"/>
                <a:gd name="connsiteY370" fmla="*/ 77718 h 175170"/>
                <a:gd name="connsiteX371" fmla="*/ 89377 w 189841"/>
                <a:gd name="connsiteY371" fmla="*/ 77860 h 175170"/>
                <a:gd name="connsiteX372" fmla="*/ 93573 w 189841"/>
                <a:gd name="connsiteY372" fmla="*/ 79875 h 175170"/>
                <a:gd name="connsiteX373" fmla="*/ 98455 w 189841"/>
                <a:gd name="connsiteY373" fmla="*/ 80277 h 175170"/>
                <a:gd name="connsiteX374" fmla="*/ 99086 w 189841"/>
                <a:gd name="connsiteY374" fmla="*/ 80857 h 175170"/>
                <a:gd name="connsiteX375" fmla="*/ 99686 w 189841"/>
                <a:gd name="connsiteY375" fmla="*/ 82409 h 175170"/>
                <a:gd name="connsiteX376" fmla="*/ 100682 w 189841"/>
                <a:gd name="connsiteY376" fmla="*/ 83626 h 175170"/>
                <a:gd name="connsiteX377" fmla="*/ 100932 w 189841"/>
                <a:gd name="connsiteY377" fmla="*/ 84573 h 175170"/>
                <a:gd name="connsiteX378" fmla="*/ 100412 w 189841"/>
                <a:gd name="connsiteY378" fmla="*/ 85623 h 175170"/>
                <a:gd name="connsiteX379" fmla="*/ 101133 w 189841"/>
                <a:gd name="connsiteY379" fmla="*/ 88834 h 175170"/>
                <a:gd name="connsiteX380" fmla="*/ 102364 w 189841"/>
                <a:gd name="connsiteY380" fmla="*/ 91881 h 175170"/>
                <a:gd name="connsiteX381" fmla="*/ 104219 w 189841"/>
                <a:gd name="connsiteY381" fmla="*/ 93358 h 175170"/>
                <a:gd name="connsiteX382" fmla="*/ 106525 w 189841"/>
                <a:gd name="connsiteY382" fmla="*/ 93804 h 175170"/>
                <a:gd name="connsiteX383" fmla="*/ 108721 w 189841"/>
                <a:gd name="connsiteY383" fmla="*/ 93743 h 175170"/>
                <a:gd name="connsiteX384" fmla="*/ 109276 w 189841"/>
                <a:gd name="connsiteY384" fmla="*/ 94347 h 175170"/>
                <a:gd name="connsiteX385" fmla="*/ 109058 w 189841"/>
                <a:gd name="connsiteY385" fmla="*/ 97010 h 175170"/>
                <a:gd name="connsiteX386" fmla="*/ 108129 w 189841"/>
                <a:gd name="connsiteY386" fmla="*/ 98046 h 175170"/>
                <a:gd name="connsiteX387" fmla="*/ 107374 w 189841"/>
                <a:gd name="connsiteY387" fmla="*/ 98298 h 175170"/>
                <a:gd name="connsiteX388" fmla="*/ 106717 w 189841"/>
                <a:gd name="connsiteY388" fmla="*/ 98026 h 175170"/>
                <a:gd name="connsiteX389" fmla="*/ 106123 w 189841"/>
                <a:gd name="connsiteY389" fmla="*/ 97399 h 175170"/>
                <a:gd name="connsiteX390" fmla="*/ 105476 w 189841"/>
                <a:gd name="connsiteY390" fmla="*/ 97103 h 175170"/>
                <a:gd name="connsiteX391" fmla="*/ 104214 w 189841"/>
                <a:gd name="connsiteY391" fmla="*/ 97051 h 175170"/>
                <a:gd name="connsiteX392" fmla="*/ 103292 w 189841"/>
                <a:gd name="connsiteY392" fmla="*/ 95979 h 175170"/>
                <a:gd name="connsiteX393" fmla="*/ 100954 w 189841"/>
                <a:gd name="connsiteY393" fmla="*/ 94512 h 175170"/>
                <a:gd name="connsiteX394" fmla="*/ 100524 w 189841"/>
                <a:gd name="connsiteY394" fmla="*/ 93637 h 175170"/>
                <a:gd name="connsiteX395" fmla="*/ 100446 w 189841"/>
                <a:gd name="connsiteY395" fmla="*/ 92285 h 175170"/>
                <a:gd name="connsiteX396" fmla="*/ 99453 w 189841"/>
                <a:gd name="connsiteY396" fmla="*/ 91289 h 175170"/>
                <a:gd name="connsiteX397" fmla="*/ 98540 w 189841"/>
                <a:gd name="connsiteY397" fmla="*/ 89393 h 175170"/>
                <a:gd name="connsiteX398" fmla="*/ 97671 w 189841"/>
                <a:gd name="connsiteY398" fmla="*/ 88870 h 175170"/>
                <a:gd name="connsiteX399" fmla="*/ 97192 w 189841"/>
                <a:gd name="connsiteY399" fmla="*/ 87921 h 175170"/>
                <a:gd name="connsiteX400" fmla="*/ 97153 w 189841"/>
                <a:gd name="connsiteY400" fmla="*/ 87513 h 175170"/>
                <a:gd name="connsiteX401" fmla="*/ 93750 w 189841"/>
                <a:gd name="connsiteY401" fmla="*/ 87237 h 175170"/>
                <a:gd name="connsiteX402" fmla="*/ 90932 w 189841"/>
                <a:gd name="connsiteY402" fmla="*/ 87224 h 175170"/>
                <a:gd name="connsiteX403" fmla="*/ 88544 w 189841"/>
                <a:gd name="connsiteY403" fmla="*/ 86147 h 175170"/>
                <a:gd name="connsiteX404" fmla="*/ 87805 w 189841"/>
                <a:gd name="connsiteY404" fmla="*/ 83329 h 175170"/>
                <a:gd name="connsiteX405" fmla="*/ 86389 w 189841"/>
                <a:gd name="connsiteY405" fmla="*/ 82571 h 175170"/>
                <a:gd name="connsiteX406" fmla="*/ 85326 w 189841"/>
                <a:gd name="connsiteY406" fmla="*/ 81773 h 175170"/>
                <a:gd name="connsiteX407" fmla="*/ 84441 w 189841"/>
                <a:gd name="connsiteY407" fmla="*/ 80667 h 175170"/>
                <a:gd name="connsiteX408" fmla="*/ 82204 w 189841"/>
                <a:gd name="connsiteY408" fmla="*/ 78627 h 175170"/>
                <a:gd name="connsiteX409" fmla="*/ 79729 w 189841"/>
                <a:gd name="connsiteY409" fmla="*/ 76918 h 175170"/>
                <a:gd name="connsiteX410" fmla="*/ 77337 w 189841"/>
                <a:gd name="connsiteY410" fmla="*/ 75793 h 175170"/>
                <a:gd name="connsiteX411" fmla="*/ 74797 w 189841"/>
                <a:gd name="connsiteY411" fmla="*/ 75055 h 175170"/>
                <a:gd name="connsiteX412" fmla="*/ 72733 w 189841"/>
                <a:gd name="connsiteY412" fmla="*/ 75926 h 175170"/>
                <a:gd name="connsiteX413" fmla="*/ 71530 w 189841"/>
                <a:gd name="connsiteY413" fmla="*/ 75719 h 175170"/>
                <a:gd name="connsiteX414" fmla="*/ 71286 w 189841"/>
                <a:gd name="connsiteY414" fmla="*/ 75130 h 175170"/>
                <a:gd name="connsiteX415" fmla="*/ 73851 w 189841"/>
                <a:gd name="connsiteY415" fmla="*/ 73957 h 175170"/>
                <a:gd name="connsiteX416" fmla="*/ 77378 w 189841"/>
                <a:gd name="connsiteY416" fmla="*/ 71714 h 175170"/>
                <a:gd name="connsiteX417" fmla="*/ 79863 w 189841"/>
                <a:gd name="connsiteY417" fmla="*/ 70973 h 175170"/>
                <a:gd name="connsiteX418" fmla="*/ 87287 w 189841"/>
                <a:gd name="connsiteY418" fmla="*/ 66387 h 175170"/>
                <a:gd name="connsiteX419" fmla="*/ 91396 w 189841"/>
                <a:gd name="connsiteY419" fmla="*/ 68825 h 175170"/>
                <a:gd name="connsiteX420" fmla="*/ 90409 w 189841"/>
                <a:gd name="connsiteY420" fmla="*/ 69700 h 175170"/>
                <a:gd name="connsiteX421" fmla="*/ 88883 w 189841"/>
                <a:gd name="connsiteY421" fmla="*/ 69317 h 175170"/>
                <a:gd name="connsiteX422" fmla="*/ 95622 w 189841"/>
                <a:gd name="connsiteY422" fmla="*/ 64855 h 175170"/>
                <a:gd name="connsiteX423" fmla="*/ 94933 w 189841"/>
                <a:gd name="connsiteY423" fmla="*/ 66595 h 175170"/>
                <a:gd name="connsiteX424" fmla="*/ 93789 w 189841"/>
                <a:gd name="connsiteY424" fmla="*/ 67688 h 175170"/>
                <a:gd name="connsiteX425" fmla="*/ 92755 w 189841"/>
                <a:gd name="connsiteY425" fmla="*/ 67992 h 175170"/>
                <a:gd name="connsiteX426" fmla="*/ 93791 w 189841"/>
                <a:gd name="connsiteY426" fmla="*/ 65926 h 175170"/>
                <a:gd name="connsiteX427" fmla="*/ 148180 w 189841"/>
                <a:gd name="connsiteY427" fmla="*/ 61866 h 175170"/>
                <a:gd name="connsiteX428" fmla="*/ 149559 w 189841"/>
                <a:gd name="connsiteY428" fmla="*/ 63255 h 175170"/>
                <a:gd name="connsiteX429" fmla="*/ 149175 w 189841"/>
                <a:gd name="connsiteY429" fmla="*/ 64793 h 175170"/>
                <a:gd name="connsiteX430" fmla="*/ 152233 w 189841"/>
                <a:gd name="connsiteY430" fmla="*/ 67340 h 175170"/>
                <a:gd name="connsiteX431" fmla="*/ 153276 w 189841"/>
                <a:gd name="connsiteY431" fmla="*/ 68951 h 175170"/>
                <a:gd name="connsiteX432" fmla="*/ 153660 w 189841"/>
                <a:gd name="connsiteY432" fmla="*/ 70521 h 175170"/>
                <a:gd name="connsiteX433" fmla="*/ 153403 w 189841"/>
                <a:gd name="connsiteY433" fmla="*/ 70971 h 175170"/>
                <a:gd name="connsiteX434" fmla="*/ 152243 w 189841"/>
                <a:gd name="connsiteY434" fmla="*/ 70120 h 175170"/>
                <a:gd name="connsiteX435" fmla="*/ 151296 w 189841"/>
                <a:gd name="connsiteY435" fmla="*/ 69849 h 175170"/>
                <a:gd name="connsiteX436" fmla="*/ 151615 w 189841"/>
                <a:gd name="connsiteY436" fmla="*/ 70971 h 175170"/>
                <a:gd name="connsiteX437" fmla="*/ 152589 w 189841"/>
                <a:gd name="connsiteY437" fmla="*/ 71935 h 175170"/>
                <a:gd name="connsiteX438" fmla="*/ 150855 w 189841"/>
                <a:gd name="connsiteY438" fmla="*/ 72487 h 175170"/>
                <a:gd name="connsiteX439" fmla="*/ 149117 w 189841"/>
                <a:gd name="connsiteY439" fmla="*/ 72458 h 175170"/>
                <a:gd name="connsiteX440" fmla="*/ 144046 w 189841"/>
                <a:gd name="connsiteY440" fmla="*/ 71115 h 175170"/>
                <a:gd name="connsiteX441" fmla="*/ 142876 w 189841"/>
                <a:gd name="connsiteY441" fmla="*/ 69688 h 175170"/>
                <a:gd name="connsiteX442" fmla="*/ 145910 w 189841"/>
                <a:gd name="connsiteY442" fmla="*/ 67538 h 175170"/>
                <a:gd name="connsiteX443" fmla="*/ 146530 w 189841"/>
                <a:gd name="connsiteY443" fmla="*/ 66672 h 175170"/>
                <a:gd name="connsiteX444" fmla="*/ 144381 w 189841"/>
                <a:gd name="connsiteY444" fmla="*/ 66757 h 175170"/>
                <a:gd name="connsiteX445" fmla="*/ 142090 w 189841"/>
                <a:gd name="connsiteY445" fmla="*/ 69311 h 175170"/>
                <a:gd name="connsiteX446" fmla="*/ 138417 w 189841"/>
                <a:gd name="connsiteY446" fmla="*/ 68189 h 175170"/>
                <a:gd name="connsiteX447" fmla="*/ 137294 w 189841"/>
                <a:gd name="connsiteY447" fmla="*/ 67162 h 175170"/>
                <a:gd name="connsiteX448" fmla="*/ 137043 w 189841"/>
                <a:gd name="connsiteY448" fmla="*/ 66608 h 175170"/>
                <a:gd name="connsiteX449" fmla="*/ 138490 w 189841"/>
                <a:gd name="connsiteY449" fmla="*/ 64341 h 175170"/>
                <a:gd name="connsiteX450" fmla="*/ 141075 w 189841"/>
                <a:gd name="connsiteY450" fmla="*/ 64417 h 175170"/>
                <a:gd name="connsiteX451" fmla="*/ 142444 w 189841"/>
                <a:gd name="connsiteY451" fmla="*/ 63907 h 175170"/>
                <a:gd name="connsiteX452" fmla="*/ 144135 w 189841"/>
                <a:gd name="connsiteY452" fmla="*/ 63190 h 175170"/>
                <a:gd name="connsiteX453" fmla="*/ 144148 w 189841"/>
                <a:gd name="connsiteY453" fmla="*/ 62112 h 175170"/>
                <a:gd name="connsiteX454" fmla="*/ 4248 w 189841"/>
                <a:gd name="connsiteY454" fmla="*/ 50509 h 175170"/>
                <a:gd name="connsiteX455" fmla="*/ 5422 w 189841"/>
                <a:gd name="connsiteY455" fmla="*/ 51103 h 175170"/>
                <a:gd name="connsiteX456" fmla="*/ 6182 w 189841"/>
                <a:gd name="connsiteY456" fmla="*/ 51716 h 175170"/>
                <a:gd name="connsiteX457" fmla="*/ 6420 w 189841"/>
                <a:gd name="connsiteY457" fmla="*/ 52418 h 175170"/>
                <a:gd name="connsiteX458" fmla="*/ 4770 w 189841"/>
                <a:gd name="connsiteY458" fmla="*/ 53826 h 175170"/>
                <a:gd name="connsiteX459" fmla="*/ 4427 w 189841"/>
                <a:gd name="connsiteY459" fmla="*/ 54463 h 175170"/>
                <a:gd name="connsiteX460" fmla="*/ 5697 w 189841"/>
                <a:gd name="connsiteY460" fmla="*/ 55727 h 175170"/>
                <a:gd name="connsiteX461" fmla="*/ 5675 w 189841"/>
                <a:gd name="connsiteY461" fmla="*/ 56233 h 175170"/>
                <a:gd name="connsiteX462" fmla="*/ 6211 w 189841"/>
                <a:gd name="connsiteY462" fmla="*/ 58677 h 175170"/>
                <a:gd name="connsiteX463" fmla="*/ 6828 w 189841"/>
                <a:gd name="connsiteY463" fmla="*/ 59599 h 175170"/>
                <a:gd name="connsiteX464" fmla="*/ 8430 w 189841"/>
                <a:gd name="connsiteY464" fmla="*/ 60334 h 175170"/>
                <a:gd name="connsiteX465" fmla="*/ 9540 w 189841"/>
                <a:gd name="connsiteY465" fmla="*/ 60577 h 175170"/>
                <a:gd name="connsiteX466" fmla="*/ 10020 w 189841"/>
                <a:gd name="connsiteY466" fmla="*/ 62032 h 175170"/>
                <a:gd name="connsiteX467" fmla="*/ 7265 w 189841"/>
                <a:gd name="connsiteY467" fmla="*/ 61129 h 175170"/>
                <a:gd name="connsiteX468" fmla="*/ 5252 w 189841"/>
                <a:gd name="connsiteY468" fmla="*/ 59829 h 175170"/>
                <a:gd name="connsiteX469" fmla="*/ 3591 w 189841"/>
                <a:gd name="connsiteY469" fmla="*/ 56615 h 175170"/>
                <a:gd name="connsiteX470" fmla="*/ 54 w 189841"/>
                <a:gd name="connsiteY470" fmla="*/ 52953 h 175170"/>
                <a:gd name="connsiteX471" fmla="*/ 0 w 189841"/>
                <a:gd name="connsiteY471" fmla="*/ 51889 h 175170"/>
                <a:gd name="connsiteX472" fmla="*/ 1345 w 189841"/>
                <a:gd name="connsiteY472" fmla="*/ 51082 h 175170"/>
                <a:gd name="connsiteX473" fmla="*/ 128309 w 189841"/>
                <a:gd name="connsiteY473" fmla="*/ 44914 h 175170"/>
                <a:gd name="connsiteX474" fmla="*/ 128056 w 189841"/>
                <a:gd name="connsiteY474" fmla="*/ 46257 h 175170"/>
                <a:gd name="connsiteX475" fmla="*/ 127220 w 189841"/>
                <a:gd name="connsiteY475" fmla="*/ 47137 h 175170"/>
                <a:gd name="connsiteX476" fmla="*/ 126605 w 189841"/>
                <a:gd name="connsiteY476" fmla="*/ 48654 h 175170"/>
                <a:gd name="connsiteX477" fmla="*/ 126272 w 189841"/>
                <a:gd name="connsiteY477" fmla="*/ 50821 h 175170"/>
                <a:gd name="connsiteX478" fmla="*/ 124983 w 189841"/>
                <a:gd name="connsiteY478" fmla="*/ 50873 h 175170"/>
                <a:gd name="connsiteX479" fmla="*/ 124202 w 189841"/>
                <a:gd name="connsiteY479" fmla="*/ 50435 h 175170"/>
                <a:gd name="connsiteX480" fmla="*/ 123945 w 189841"/>
                <a:gd name="connsiteY480" fmla="*/ 49616 h 175170"/>
                <a:gd name="connsiteX481" fmla="*/ 123893 w 189841"/>
                <a:gd name="connsiteY481" fmla="*/ 48581 h 175170"/>
                <a:gd name="connsiteX482" fmla="*/ 123327 w 189841"/>
                <a:gd name="connsiteY482" fmla="*/ 48621 h 175170"/>
                <a:gd name="connsiteX483" fmla="*/ 122871 w 189841"/>
                <a:gd name="connsiteY483" fmla="*/ 49746 h 175170"/>
                <a:gd name="connsiteX484" fmla="*/ 122472 w 189841"/>
                <a:gd name="connsiteY484" fmla="*/ 50253 h 175170"/>
                <a:gd name="connsiteX485" fmla="*/ 121174 w 189841"/>
                <a:gd name="connsiteY485" fmla="*/ 50360 h 175170"/>
                <a:gd name="connsiteX486" fmla="*/ 119753 w 189841"/>
                <a:gd name="connsiteY486" fmla="*/ 49668 h 175170"/>
                <a:gd name="connsiteX487" fmla="*/ 119820 w 189841"/>
                <a:gd name="connsiteY487" fmla="*/ 48171 h 175170"/>
                <a:gd name="connsiteX488" fmla="*/ 119535 w 189841"/>
                <a:gd name="connsiteY488" fmla="*/ 46438 h 175170"/>
                <a:gd name="connsiteX489" fmla="*/ 119660 w 189841"/>
                <a:gd name="connsiteY489" fmla="*/ 45831 h 175170"/>
                <a:gd name="connsiteX490" fmla="*/ 123556 w 189841"/>
                <a:gd name="connsiteY490" fmla="*/ 45681 h 175170"/>
                <a:gd name="connsiteX491" fmla="*/ 124696 w 189841"/>
                <a:gd name="connsiteY491" fmla="*/ 46961 h 175170"/>
                <a:gd name="connsiteX492" fmla="*/ 126074 w 189841"/>
                <a:gd name="connsiteY492" fmla="*/ 46219 h 175170"/>
                <a:gd name="connsiteX493" fmla="*/ 126639 w 189841"/>
                <a:gd name="connsiteY493" fmla="*/ 45417 h 175170"/>
                <a:gd name="connsiteX494" fmla="*/ 130950 w 189841"/>
                <a:gd name="connsiteY494" fmla="*/ 32341 h 175170"/>
                <a:gd name="connsiteX495" fmla="*/ 132183 w 189841"/>
                <a:gd name="connsiteY495" fmla="*/ 32966 h 175170"/>
                <a:gd name="connsiteX496" fmla="*/ 133066 w 189841"/>
                <a:gd name="connsiteY496" fmla="*/ 33702 h 175170"/>
                <a:gd name="connsiteX497" fmla="*/ 133541 w 189841"/>
                <a:gd name="connsiteY497" fmla="*/ 34679 h 175170"/>
                <a:gd name="connsiteX498" fmla="*/ 131040 w 189841"/>
                <a:gd name="connsiteY498" fmla="*/ 35363 h 175170"/>
                <a:gd name="connsiteX499" fmla="*/ 128285 w 189841"/>
                <a:gd name="connsiteY499" fmla="*/ 33206 h 175170"/>
                <a:gd name="connsiteX500" fmla="*/ 110049 w 189841"/>
                <a:gd name="connsiteY500" fmla="*/ 25075 h 175170"/>
                <a:gd name="connsiteX501" fmla="*/ 112167 w 189841"/>
                <a:gd name="connsiteY501" fmla="*/ 25249 h 175170"/>
                <a:gd name="connsiteX502" fmla="*/ 113372 w 189841"/>
                <a:gd name="connsiteY502" fmla="*/ 26719 h 175170"/>
                <a:gd name="connsiteX503" fmla="*/ 113653 w 189841"/>
                <a:gd name="connsiteY503" fmla="*/ 27413 h 175170"/>
                <a:gd name="connsiteX504" fmla="*/ 113262 w 189841"/>
                <a:gd name="connsiteY504" fmla="*/ 28592 h 175170"/>
                <a:gd name="connsiteX505" fmla="*/ 113385 w 189841"/>
                <a:gd name="connsiteY505" fmla="*/ 29738 h 175170"/>
                <a:gd name="connsiteX506" fmla="*/ 110548 w 189841"/>
                <a:gd name="connsiteY506" fmla="*/ 30675 h 175170"/>
                <a:gd name="connsiteX507" fmla="*/ 107665 w 189841"/>
                <a:gd name="connsiteY507" fmla="*/ 28903 h 175170"/>
                <a:gd name="connsiteX508" fmla="*/ 107691 w 189841"/>
                <a:gd name="connsiteY508" fmla="*/ 27849 h 175170"/>
                <a:gd name="connsiteX509" fmla="*/ 109213 w 189841"/>
                <a:gd name="connsiteY509" fmla="*/ 25709 h 175170"/>
                <a:gd name="connsiteX510" fmla="*/ 144925 w 189841"/>
                <a:gd name="connsiteY510" fmla="*/ 0 h 175170"/>
                <a:gd name="connsiteX511" fmla="*/ 147585 w 189841"/>
                <a:gd name="connsiteY511" fmla="*/ 721 h 175170"/>
                <a:gd name="connsiteX512" fmla="*/ 149568 w 189841"/>
                <a:gd name="connsiteY512" fmla="*/ 1256 h 175170"/>
                <a:gd name="connsiteX513" fmla="*/ 150717 w 189841"/>
                <a:gd name="connsiteY513" fmla="*/ 2129 h 175170"/>
                <a:gd name="connsiteX514" fmla="*/ 151436 w 189841"/>
                <a:gd name="connsiteY514" fmla="*/ 2926 h 175170"/>
                <a:gd name="connsiteX515" fmla="*/ 152530 w 189841"/>
                <a:gd name="connsiteY515" fmla="*/ 3614 h 175170"/>
                <a:gd name="connsiteX516" fmla="*/ 153345 w 189841"/>
                <a:gd name="connsiteY516" fmla="*/ 3772 h 175170"/>
                <a:gd name="connsiteX517" fmla="*/ 153973 w 189841"/>
                <a:gd name="connsiteY517" fmla="*/ 6128 h 175170"/>
                <a:gd name="connsiteX518" fmla="*/ 154308 w 189841"/>
                <a:gd name="connsiteY518" fmla="*/ 9045 h 175170"/>
                <a:gd name="connsiteX519" fmla="*/ 153809 w 189841"/>
                <a:gd name="connsiteY519" fmla="*/ 10301 h 175170"/>
                <a:gd name="connsiteX520" fmla="*/ 152351 w 189841"/>
                <a:gd name="connsiteY520" fmla="*/ 10592 h 175170"/>
                <a:gd name="connsiteX521" fmla="*/ 147802 w 189841"/>
                <a:gd name="connsiteY521" fmla="*/ 13345 h 175170"/>
                <a:gd name="connsiteX522" fmla="*/ 147692 w 189841"/>
                <a:gd name="connsiteY522" fmla="*/ 15861 h 175170"/>
                <a:gd name="connsiteX523" fmla="*/ 147752 w 189841"/>
                <a:gd name="connsiteY523" fmla="*/ 17079 h 175170"/>
                <a:gd name="connsiteX524" fmla="*/ 147845 w 189841"/>
                <a:gd name="connsiteY524" fmla="*/ 17940 h 175170"/>
                <a:gd name="connsiteX525" fmla="*/ 148320 w 189841"/>
                <a:gd name="connsiteY525" fmla="*/ 18665 h 175170"/>
                <a:gd name="connsiteX526" fmla="*/ 148320 w 189841"/>
                <a:gd name="connsiteY526" fmla="*/ 19710 h 175170"/>
                <a:gd name="connsiteX527" fmla="*/ 147810 w 189841"/>
                <a:gd name="connsiteY527" fmla="*/ 20829 h 175170"/>
                <a:gd name="connsiteX528" fmla="*/ 145823 w 189841"/>
                <a:gd name="connsiteY528" fmla="*/ 22703 h 175170"/>
                <a:gd name="connsiteX529" fmla="*/ 144446 w 189841"/>
                <a:gd name="connsiteY529" fmla="*/ 24193 h 175170"/>
                <a:gd name="connsiteX530" fmla="*/ 142904 w 189841"/>
                <a:gd name="connsiteY530" fmla="*/ 26211 h 175170"/>
                <a:gd name="connsiteX531" fmla="*/ 142032 w 189841"/>
                <a:gd name="connsiteY531" fmla="*/ 26457 h 175170"/>
                <a:gd name="connsiteX532" fmla="*/ 141352 w 189841"/>
                <a:gd name="connsiteY532" fmla="*/ 26812 h 175170"/>
                <a:gd name="connsiteX533" fmla="*/ 140727 w 189841"/>
                <a:gd name="connsiteY533" fmla="*/ 25699 h 175170"/>
                <a:gd name="connsiteX534" fmla="*/ 137298 w 189841"/>
                <a:gd name="connsiteY534" fmla="*/ 23731 h 175170"/>
                <a:gd name="connsiteX535" fmla="*/ 129362 w 189841"/>
                <a:gd name="connsiteY535" fmla="*/ 22583 h 175170"/>
                <a:gd name="connsiteX536" fmla="*/ 125571 w 189841"/>
                <a:gd name="connsiteY536" fmla="*/ 21129 h 175170"/>
                <a:gd name="connsiteX537" fmla="*/ 123908 w 189841"/>
                <a:gd name="connsiteY537" fmla="*/ 21399 h 175170"/>
                <a:gd name="connsiteX538" fmla="*/ 120688 w 189841"/>
                <a:gd name="connsiteY538" fmla="*/ 19771 h 175170"/>
                <a:gd name="connsiteX539" fmla="*/ 118481 w 189841"/>
                <a:gd name="connsiteY539" fmla="*/ 20486 h 175170"/>
                <a:gd name="connsiteX540" fmla="*/ 113800 w 189841"/>
                <a:gd name="connsiteY540" fmla="*/ 23378 h 175170"/>
                <a:gd name="connsiteX541" fmla="*/ 111273 w 189841"/>
                <a:gd name="connsiteY541" fmla="*/ 23064 h 175170"/>
                <a:gd name="connsiteX542" fmla="*/ 108572 w 189841"/>
                <a:gd name="connsiteY542" fmla="*/ 21326 h 175170"/>
                <a:gd name="connsiteX543" fmla="*/ 106814 w 189841"/>
                <a:gd name="connsiteY543" fmla="*/ 21006 h 175170"/>
                <a:gd name="connsiteX544" fmla="*/ 104752 w 189841"/>
                <a:gd name="connsiteY544" fmla="*/ 21927 h 175170"/>
                <a:gd name="connsiteX545" fmla="*/ 101448 w 189841"/>
                <a:gd name="connsiteY545" fmla="*/ 25253 h 175170"/>
                <a:gd name="connsiteX546" fmla="*/ 98086 w 189841"/>
                <a:gd name="connsiteY546" fmla="*/ 26882 h 175170"/>
                <a:gd name="connsiteX547" fmla="*/ 95074 w 189841"/>
                <a:gd name="connsiteY547" fmla="*/ 26245 h 175170"/>
                <a:gd name="connsiteX548" fmla="*/ 91021 w 189841"/>
                <a:gd name="connsiteY548" fmla="*/ 26259 h 175170"/>
                <a:gd name="connsiteX549" fmla="*/ 90588 w 189841"/>
                <a:gd name="connsiteY549" fmla="*/ 28117 h 175170"/>
                <a:gd name="connsiteX550" fmla="*/ 91373 w 189841"/>
                <a:gd name="connsiteY550" fmla="*/ 29402 h 175170"/>
                <a:gd name="connsiteX551" fmla="*/ 93588 w 189841"/>
                <a:gd name="connsiteY551" fmla="*/ 31593 h 175170"/>
                <a:gd name="connsiteX552" fmla="*/ 92549 w 189841"/>
                <a:gd name="connsiteY552" fmla="*/ 33239 h 175170"/>
                <a:gd name="connsiteX553" fmla="*/ 93320 w 189841"/>
                <a:gd name="connsiteY553" fmla="*/ 34888 h 175170"/>
                <a:gd name="connsiteX554" fmla="*/ 94763 w 189841"/>
                <a:gd name="connsiteY554" fmla="*/ 35223 h 175170"/>
                <a:gd name="connsiteX555" fmla="*/ 96942 w 189841"/>
                <a:gd name="connsiteY555" fmla="*/ 35130 h 175170"/>
                <a:gd name="connsiteX556" fmla="*/ 100971 w 189841"/>
                <a:gd name="connsiteY556" fmla="*/ 37263 h 175170"/>
                <a:gd name="connsiteX557" fmla="*/ 102733 w 189841"/>
                <a:gd name="connsiteY557" fmla="*/ 39510 h 175170"/>
                <a:gd name="connsiteX558" fmla="*/ 103858 w 189841"/>
                <a:gd name="connsiteY558" fmla="*/ 41968 h 175170"/>
                <a:gd name="connsiteX559" fmla="*/ 101405 w 189841"/>
                <a:gd name="connsiteY559" fmla="*/ 40206 h 175170"/>
                <a:gd name="connsiteX560" fmla="*/ 99777 w 189841"/>
                <a:gd name="connsiteY560" fmla="*/ 38511 h 175170"/>
                <a:gd name="connsiteX561" fmla="*/ 97505 w 189841"/>
                <a:gd name="connsiteY561" fmla="*/ 37896 h 175170"/>
                <a:gd name="connsiteX562" fmla="*/ 94346 w 189841"/>
                <a:gd name="connsiteY562" fmla="*/ 36452 h 175170"/>
                <a:gd name="connsiteX563" fmla="*/ 92362 w 189841"/>
                <a:gd name="connsiteY563" fmla="*/ 36211 h 175170"/>
                <a:gd name="connsiteX564" fmla="*/ 90250 w 189841"/>
                <a:gd name="connsiteY564" fmla="*/ 37212 h 175170"/>
                <a:gd name="connsiteX565" fmla="*/ 90085 w 189841"/>
                <a:gd name="connsiteY565" fmla="*/ 38348 h 175170"/>
                <a:gd name="connsiteX566" fmla="*/ 92362 w 189841"/>
                <a:gd name="connsiteY566" fmla="*/ 40468 h 175170"/>
                <a:gd name="connsiteX567" fmla="*/ 94443 w 189841"/>
                <a:gd name="connsiteY567" fmla="*/ 41772 h 175170"/>
                <a:gd name="connsiteX568" fmla="*/ 95547 w 189841"/>
                <a:gd name="connsiteY568" fmla="*/ 42833 h 175170"/>
                <a:gd name="connsiteX569" fmla="*/ 96283 w 189841"/>
                <a:gd name="connsiteY569" fmla="*/ 45180 h 175170"/>
                <a:gd name="connsiteX570" fmla="*/ 95864 w 189841"/>
                <a:gd name="connsiteY570" fmla="*/ 45977 h 175170"/>
                <a:gd name="connsiteX571" fmla="*/ 95095 w 189841"/>
                <a:gd name="connsiteY571" fmla="*/ 46719 h 175170"/>
                <a:gd name="connsiteX572" fmla="*/ 92625 w 189841"/>
                <a:gd name="connsiteY572" fmla="*/ 45241 h 175170"/>
                <a:gd name="connsiteX573" fmla="*/ 88848 w 189841"/>
                <a:gd name="connsiteY573" fmla="*/ 39980 h 175170"/>
                <a:gd name="connsiteX574" fmla="*/ 83579 w 189841"/>
                <a:gd name="connsiteY574" fmla="*/ 38931 h 175170"/>
                <a:gd name="connsiteX575" fmla="*/ 82698 w 189841"/>
                <a:gd name="connsiteY575" fmla="*/ 40029 h 175170"/>
                <a:gd name="connsiteX576" fmla="*/ 83733 w 189841"/>
                <a:gd name="connsiteY576" fmla="*/ 42811 h 175170"/>
                <a:gd name="connsiteX577" fmla="*/ 84482 w 189841"/>
                <a:gd name="connsiteY577" fmla="*/ 43894 h 175170"/>
                <a:gd name="connsiteX578" fmla="*/ 89060 w 189841"/>
                <a:gd name="connsiteY578" fmla="*/ 46894 h 175170"/>
                <a:gd name="connsiteX579" fmla="*/ 88693 w 189841"/>
                <a:gd name="connsiteY579" fmla="*/ 47530 h 175170"/>
                <a:gd name="connsiteX580" fmla="*/ 88025 w 189841"/>
                <a:gd name="connsiteY580" fmla="*/ 47801 h 175170"/>
                <a:gd name="connsiteX581" fmla="*/ 82901 w 189841"/>
                <a:gd name="connsiteY581" fmla="*/ 46087 h 175170"/>
                <a:gd name="connsiteX582" fmla="*/ 81411 w 189841"/>
                <a:gd name="connsiteY582" fmla="*/ 43476 h 175170"/>
                <a:gd name="connsiteX583" fmla="*/ 81053 w 189841"/>
                <a:gd name="connsiteY583" fmla="*/ 40173 h 175170"/>
                <a:gd name="connsiteX584" fmla="*/ 76324 w 189841"/>
                <a:gd name="connsiteY584" fmla="*/ 37877 h 175170"/>
                <a:gd name="connsiteX585" fmla="*/ 71864 w 189841"/>
                <a:gd name="connsiteY585" fmla="*/ 35377 h 175170"/>
                <a:gd name="connsiteX586" fmla="*/ 70867 w 189841"/>
                <a:gd name="connsiteY586" fmla="*/ 33002 h 175170"/>
                <a:gd name="connsiteX587" fmla="*/ 71785 w 189841"/>
                <a:gd name="connsiteY587" fmla="*/ 32121 h 175170"/>
                <a:gd name="connsiteX588" fmla="*/ 72435 w 189841"/>
                <a:gd name="connsiteY588" fmla="*/ 30375 h 175170"/>
                <a:gd name="connsiteX589" fmla="*/ 69984 w 189841"/>
                <a:gd name="connsiteY589" fmla="*/ 30697 h 175170"/>
                <a:gd name="connsiteX590" fmla="*/ 68446 w 189841"/>
                <a:gd name="connsiteY590" fmla="*/ 31801 h 175170"/>
                <a:gd name="connsiteX591" fmla="*/ 65961 w 189841"/>
                <a:gd name="connsiteY591" fmla="*/ 32872 h 175170"/>
                <a:gd name="connsiteX592" fmla="*/ 65859 w 189841"/>
                <a:gd name="connsiteY592" fmla="*/ 34625 h 175170"/>
                <a:gd name="connsiteX593" fmla="*/ 66252 w 189841"/>
                <a:gd name="connsiteY593" fmla="*/ 36248 h 175170"/>
                <a:gd name="connsiteX594" fmla="*/ 65430 w 189841"/>
                <a:gd name="connsiteY594" fmla="*/ 38606 h 175170"/>
                <a:gd name="connsiteX595" fmla="*/ 64631 w 189841"/>
                <a:gd name="connsiteY595" fmla="*/ 42709 h 175170"/>
                <a:gd name="connsiteX596" fmla="*/ 65136 w 189841"/>
                <a:gd name="connsiteY596" fmla="*/ 44859 h 175170"/>
                <a:gd name="connsiteX597" fmla="*/ 70521 w 189841"/>
                <a:gd name="connsiteY597" fmla="*/ 51017 h 175170"/>
                <a:gd name="connsiteX598" fmla="*/ 72363 w 189841"/>
                <a:gd name="connsiteY598" fmla="*/ 55482 h 175170"/>
                <a:gd name="connsiteX599" fmla="*/ 73685 w 189841"/>
                <a:gd name="connsiteY599" fmla="*/ 57173 h 175170"/>
                <a:gd name="connsiteX600" fmla="*/ 76441 w 189841"/>
                <a:gd name="connsiteY600" fmla="*/ 59037 h 175170"/>
                <a:gd name="connsiteX601" fmla="*/ 79314 w 189841"/>
                <a:gd name="connsiteY601" fmla="*/ 62503 h 175170"/>
                <a:gd name="connsiteX602" fmla="*/ 80533 w 189841"/>
                <a:gd name="connsiteY602" fmla="*/ 64308 h 175170"/>
                <a:gd name="connsiteX603" fmla="*/ 81400 w 189841"/>
                <a:gd name="connsiteY603" fmla="*/ 67259 h 175170"/>
                <a:gd name="connsiteX604" fmla="*/ 78982 w 189841"/>
                <a:gd name="connsiteY604" fmla="*/ 69084 h 175170"/>
                <a:gd name="connsiteX605" fmla="*/ 77574 w 189841"/>
                <a:gd name="connsiteY605" fmla="*/ 69160 h 175170"/>
                <a:gd name="connsiteX606" fmla="*/ 76794 w 189841"/>
                <a:gd name="connsiteY606" fmla="*/ 68350 h 175170"/>
                <a:gd name="connsiteX607" fmla="*/ 77885 w 189841"/>
                <a:gd name="connsiteY607" fmla="*/ 66339 h 175170"/>
                <a:gd name="connsiteX608" fmla="*/ 77730 w 189841"/>
                <a:gd name="connsiteY608" fmla="*/ 65113 h 175170"/>
                <a:gd name="connsiteX609" fmla="*/ 73996 w 189841"/>
                <a:gd name="connsiteY609" fmla="*/ 63214 h 175170"/>
                <a:gd name="connsiteX610" fmla="*/ 72415 w 189841"/>
                <a:gd name="connsiteY610" fmla="*/ 63854 h 175170"/>
                <a:gd name="connsiteX611" fmla="*/ 70593 w 189841"/>
                <a:gd name="connsiteY611" fmla="*/ 65091 h 175170"/>
                <a:gd name="connsiteX612" fmla="*/ 71633 w 189841"/>
                <a:gd name="connsiteY612" fmla="*/ 67387 h 175170"/>
                <a:gd name="connsiteX613" fmla="*/ 72804 w 189841"/>
                <a:gd name="connsiteY613" fmla="*/ 68899 h 175170"/>
                <a:gd name="connsiteX614" fmla="*/ 73391 w 189841"/>
                <a:gd name="connsiteY614" fmla="*/ 70984 h 175170"/>
                <a:gd name="connsiteX615" fmla="*/ 75629 w 189841"/>
                <a:gd name="connsiteY615" fmla="*/ 70803 h 175170"/>
                <a:gd name="connsiteX616" fmla="*/ 72616 w 189841"/>
                <a:gd name="connsiteY616" fmla="*/ 73135 h 175170"/>
                <a:gd name="connsiteX617" fmla="*/ 69789 w 189841"/>
                <a:gd name="connsiteY617" fmla="*/ 74326 h 175170"/>
                <a:gd name="connsiteX618" fmla="*/ 67008 w 189841"/>
                <a:gd name="connsiteY618" fmla="*/ 74395 h 175170"/>
                <a:gd name="connsiteX619" fmla="*/ 65237 w 189841"/>
                <a:gd name="connsiteY619" fmla="*/ 74611 h 175170"/>
                <a:gd name="connsiteX620" fmla="*/ 64627 w 189841"/>
                <a:gd name="connsiteY620" fmla="*/ 75207 h 175170"/>
                <a:gd name="connsiteX621" fmla="*/ 66067 w 189841"/>
                <a:gd name="connsiteY621" fmla="*/ 75641 h 175170"/>
                <a:gd name="connsiteX622" fmla="*/ 67243 w 189841"/>
                <a:gd name="connsiteY622" fmla="*/ 75680 h 175170"/>
                <a:gd name="connsiteX623" fmla="*/ 69157 w 189841"/>
                <a:gd name="connsiteY623" fmla="*/ 76939 h 175170"/>
                <a:gd name="connsiteX624" fmla="*/ 74603 w 189841"/>
                <a:gd name="connsiteY624" fmla="*/ 78449 h 175170"/>
                <a:gd name="connsiteX625" fmla="*/ 77198 w 189841"/>
                <a:gd name="connsiteY625" fmla="*/ 80355 h 175170"/>
                <a:gd name="connsiteX626" fmla="*/ 79747 w 189841"/>
                <a:gd name="connsiteY626" fmla="*/ 80529 h 175170"/>
                <a:gd name="connsiteX627" fmla="*/ 82312 w 189841"/>
                <a:gd name="connsiteY627" fmla="*/ 84025 h 175170"/>
                <a:gd name="connsiteX628" fmla="*/ 86749 w 189841"/>
                <a:gd name="connsiteY628" fmla="*/ 84955 h 175170"/>
                <a:gd name="connsiteX629" fmla="*/ 89278 w 189841"/>
                <a:gd name="connsiteY629" fmla="*/ 88478 h 175170"/>
                <a:gd name="connsiteX630" fmla="*/ 92640 w 189841"/>
                <a:gd name="connsiteY630" fmla="*/ 89171 h 175170"/>
                <a:gd name="connsiteX631" fmla="*/ 95536 w 189841"/>
                <a:gd name="connsiteY631" fmla="*/ 90469 h 175170"/>
                <a:gd name="connsiteX632" fmla="*/ 96384 w 189841"/>
                <a:gd name="connsiteY632" fmla="*/ 91707 h 175170"/>
                <a:gd name="connsiteX633" fmla="*/ 96807 w 189841"/>
                <a:gd name="connsiteY633" fmla="*/ 93941 h 175170"/>
                <a:gd name="connsiteX634" fmla="*/ 96995 w 189841"/>
                <a:gd name="connsiteY634" fmla="*/ 98672 h 175170"/>
                <a:gd name="connsiteX635" fmla="*/ 97622 w 189841"/>
                <a:gd name="connsiteY635" fmla="*/ 102191 h 175170"/>
                <a:gd name="connsiteX636" fmla="*/ 97643 w 189841"/>
                <a:gd name="connsiteY636" fmla="*/ 103303 h 175170"/>
                <a:gd name="connsiteX637" fmla="*/ 97490 w 189841"/>
                <a:gd name="connsiteY637" fmla="*/ 104963 h 175170"/>
                <a:gd name="connsiteX638" fmla="*/ 96702 w 189841"/>
                <a:gd name="connsiteY638" fmla="*/ 105778 h 175170"/>
                <a:gd name="connsiteX639" fmla="*/ 95637 w 189841"/>
                <a:gd name="connsiteY639" fmla="*/ 105803 h 175170"/>
                <a:gd name="connsiteX640" fmla="*/ 93553 w 189841"/>
                <a:gd name="connsiteY640" fmla="*/ 103219 h 175170"/>
                <a:gd name="connsiteX641" fmla="*/ 90357 w 189841"/>
                <a:gd name="connsiteY641" fmla="*/ 100497 h 175170"/>
                <a:gd name="connsiteX642" fmla="*/ 86989 w 189841"/>
                <a:gd name="connsiteY642" fmla="*/ 97256 h 175170"/>
                <a:gd name="connsiteX643" fmla="*/ 86032 w 189841"/>
                <a:gd name="connsiteY643" fmla="*/ 96687 h 175170"/>
                <a:gd name="connsiteX644" fmla="*/ 85249 w 189841"/>
                <a:gd name="connsiteY644" fmla="*/ 96633 h 175170"/>
                <a:gd name="connsiteX645" fmla="*/ 83446 w 189841"/>
                <a:gd name="connsiteY645" fmla="*/ 97730 h 175170"/>
                <a:gd name="connsiteX646" fmla="*/ 78436 w 189841"/>
                <a:gd name="connsiteY646" fmla="*/ 98577 h 175170"/>
                <a:gd name="connsiteX647" fmla="*/ 76086 w 189841"/>
                <a:gd name="connsiteY647" fmla="*/ 99761 h 175170"/>
                <a:gd name="connsiteX648" fmla="*/ 75203 w 189841"/>
                <a:gd name="connsiteY648" fmla="*/ 100022 h 175170"/>
                <a:gd name="connsiteX649" fmla="*/ 74957 w 189841"/>
                <a:gd name="connsiteY649" fmla="*/ 100643 h 175170"/>
                <a:gd name="connsiteX650" fmla="*/ 76058 w 189841"/>
                <a:gd name="connsiteY650" fmla="*/ 101290 h 175170"/>
                <a:gd name="connsiteX651" fmla="*/ 77408 w 189841"/>
                <a:gd name="connsiteY651" fmla="*/ 102770 h 175170"/>
                <a:gd name="connsiteX652" fmla="*/ 77408 w 189841"/>
                <a:gd name="connsiteY652" fmla="*/ 104793 h 175170"/>
                <a:gd name="connsiteX653" fmla="*/ 78522 w 189841"/>
                <a:gd name="connsiteY653" fmla="*/ 107248 h 175170"/>
                <a:gd name="connsiteX654" fmla="*/ 79962 w 189841"/>
                <a:gd name="connsiteY654" fmla="*/ 107882 h 175170"/>
                <a:gd name="connsiteX655" fmla="*/ 81839 w 189841"/>
                <a:gd name="connsiteY655" fmla="*/ 107828 h 175170"/>
                <a:gd name="connsiteX656" fmla="*/ 82914 w 189841"/>
                <a:gd name="connsiteY656" fmla="*/ 108281 h 175170"/>
                <a:gd name="connsiteX657" fmla="*/ 83193 w 189841"/>
                <a:gd name="connsiteY657" fmla="*/ 109258 h 175170"/>
                <a:gd name="connsiteX658" fmla="*/ 84283 w 189841"/>
                <a:gd name="connsiteY658" fmla="*/ 110398 h 175170"/>
                <a:gd name="connsiteX659" fmla="*/ 85002 w 189841"/>
                <a:gd name="connsiteY659" fmla="*/ 111242 h 175170"/>
                <a:gd name="connsiteX660" fmla="*/ 84972 w 189841"/>
                <a:gd name="connsiteY660" fmla="*/ 111846 h 175170"/>
                <a:gd name="connsiteX661" fmla="*/ 79738 w 189841"/>
                <a:gd name="connsiteY661" fmla="*/ 113451 h 175170"/>
                <a:gd name="connsiteX662" fmla="*/ 78643 w 189841"/>
                <a:gd name="connsiteY662" fmla="*/ 114184 h 175170"/>
                <a:gd name="connsiteX663" fmla="*/ 77725 w 189841"/>
                <a:gd name="connsiteY663" fmla="*/ 114559 h 175170"/>
                <a:gd name="connsiteX664" fmla="*/ 76365 w 189841"/>
                <a:gd name="connsiteY664" fmla="*/ 113796 h 175170"/>
                <a:gd name="connsiteX665" fmla="*/ 76287 w 189841"/>
                <a:gd name="connsiteY665" fmla="*/ 111836 h 175170"/>
                <a:gd name="connsiteX666" fmla="*/ 74488 w 189841"/>
                <a:gd name="connsiteY666" fmla="*/ 110784 h 175170"/>
                <a:gd name="connsiteX667" fmla="*/ 72838 w 189841"/>
                <a:gd name="connsiteY667" fmla="*/ 109883 h 175170"/>
                <a:gd name="connsiteX668" fmla="*/ 70861 w 189841"/>
                <a:gd name="connsiteY668" fmla="*/ 109496 h 175170"/>
                <a:gd name="connsiteX669" fmla="*/ 69178 w 189841"/>
                <a:gd name="connsiteY669" fmla="*/ 108146 h 175170"/>
                <a:gd name="connsiteX670" fmla="*/ 68081 w 189841"/>
                <a:gd name="connsiteY670" fmla="*/ 109243 h 175170"/>
                <a:gd name="connsiteX671" fmla="*/ 68958 w 189841"/>
                <a:gd name="connsiteY671" fmla="*/ 113042 h 175170"/>
                <a:gd name="connsiteX672" fmla="*/ 70861 w 189841"/>
                <a:gd name="connsiteY672" fmla="*/ 115656 h 175170"/>
                <a:gd name="connsiteX673" fmla="*/ 74043 w 189841"/>
                <a:gd name="connsiteY673" fmla="*/ 122656 h 175170"/>
                <a:gd name="connsiteX674" fmla="*/ 75488 w 189841"/>
                <a:gd name="connsiteY674" fmla="*/ 126783 h 175170"/>
                <a:gd name="connsiteX675" fmla="*/ 75780 w 189841"/>
                <a:gd name="connsiteY675" fmla="*/ 128778 h 175170"/>
                <a:gd name="connsiteX676" fmla="*/ 75060 w 189841"/>
                <a:gd name="connsiteY676" fmla="*/ 132087 h 175170"/>
                <a:gd name="connsiteX677" fmla="*/ 76624 w 189841"/>
                <a:gd name="connsiteY677" fmla="*/ 134544 h 175170"/>
                <a:gd name="connsiteX678" fmla="*/ 77695 w 189841"/>
                <a:gd name="connsiteY678" fmla="*/ 137065 h 175170"/>
                <a:gd name="connsiteX679" fmla="*/ 76516 w 189841"/>
                <a:gd name="connsiteY679" fmla="*/ 136970 h 175170"/>
                <a:gd name="connsiteX680" fmla="*/ 75493 w 189841"/>
                <a:gd name="connsiteY680" fmla="*/ 136081 h 175170"/>
                <a:gd name="connsiteX681" fmla="*/ 73776 w 189841"/>
                <a:gd name="connsiteY681" fmla="*/ 135032 h 175170"/>
                <a:gd name="connsiteX682" fmla="*/ 70446 w 189841"/>
                <a:gd name="connsiteY682" fmla="*/ 131007 h 175170"/>
                <a:gd name="connsiteX683" fmla="*/ 69286 w 189841"/>
                <a:gd name="connsiteY683" fmla="*/ 128493 h 175170"/>
                <a:gd name="connsiteX684" fmla="*/ 67900 w 189841"/>
                <a:gd name="connsiteY684" fmla="*/ 128296 h 175170"/>
                <a:gd name="connsiteX685" fmla="*/ 65494 w 189841"/>
                <a:gd name="connsiteY685" fmla="*/ 128657 h 175170"/>
                <a:gd name="connsiteX686" fmla="*/ 62856 w 189841"/>
                <a:gd name="connsiteY686" fmla="*/ 134024 h 175170"/>
                <a:gd name="connsiteX687" fmla="*/ 62864 w 189841"/>
                <a:gd name="connsiteY687" fmla="*/ 137095 h 175170"/>
                <a:gd name="connsiteX688" fmla="*/ 61500 w 189841"/>
                <a:gd name="connsiteY688" fmla="*/ 136364 h 175170"/>
                <a:gd name="connsiteX689" fmla="*/ 60329 w 189841"/>
                <a:gd name="connsiteY689" fmla="*/ 135407 h 175170"/>
                <a:gd name="connsiteX690" fmla="*/ 60472 w 189841"/>
                <a:gd name="connsiteY690" fmla="*/ 132045 h 175170"/>
                <a:gd name="connsiteX691" fmla="*/ 60355 w 189841"/>
                <a:gd name="connsiteY691" fmla="*/ 130632 h 175170"/>
                <a:gd name="connsiteX692" fmla="*/ 57153 w 189841"/>
                <a:gd name="connsiteY692" fmla="*/ 126045 h 175170"/>
                <a:gd name="connsiteX693" fmla="*/ 55684 w 189841"/>
                <a:gd name="connsiteY693" fmla="*/ 125530 h 175170"/>
                <a:gd name="connsiteX694" fmla="*/ 55000 w 189841"/>
                <a:gd name="connsiteY694" fmla="*/ 123978 h 175170"/>
                <a:gd name="connsiteX695" fmla="*/ 53821 w 189841"/>
                <a:gd name="connsiteY695" fmla="*/ 122324 h 175170"/>
                <a:gd name="connsiteX696" fmla="*/ 52301 w 189841"/>
                <a:gd name="connsiteY696" fmla="*/ 122641 h 175170"/>
                <a:gd name="connsiteX697" fmla="*/ 51059 w 189841"/>
                <a:gd name="connsiteY697" fmla="*/ 123312 h 175170"/>
                <a:gd name="connsiteX698" fmla="*/ 50716 w 189841"/>
                <a:gd name="connsiteY698" fmla="*/ 125811 h 175170"/>
                <a:gd name="connsiteX699" fmla="*/ 50588 w 189841"/>
                <a:gd name="connsiteY699" fmla="*/ 128050 h 175170"/>
                <a:gd name="connsiteX700" fmla="*/ 49662 w 189841"/>
                <a:gd name="connsiteY700" fmla="*/ 129734 h 175170"/>
                <a:gd name="connsiteX701" fmla="*/ 46250 w 189841"/>
                <a:gd name="connsiteY701" fmla="*/ 126536 h 175170"/>
                <a:gd name="connsiteX702" fmla="*/ 42819 w 189841"/>
                <a:gd name="connsiteY702" fmla="*/ 121001 h 175170"/>
                <a:gd name="connsiteX703" fmla="*/ 42728 w 189841"/>
                <a:gd name="connsiteY703" fmla="*/ 117960 h 175170"/>
                <a:gd name="connsiteX704" fmla="*/ 45242 w 189841"/>
                <a:gd name="connsiteY704" fmla="*/ 115185 h 175170"/>
                <a:gd name="connsiteX705" fmla="*/ 44941 w 189841"/>
                <a:gd name="connsiteY705" fmla="*/ 113198 h 175170"/>
                <a:gd name="connsiteX706" fmla="*/ 42562 w 189841"/>
                <a:gd name="connsiteY706" fmla="*/ 109272 h 175170"/>
                <a:gd name="connsiteX707" fmla="*/ 39133 w 189841"/>
                <a:gd name="connsiteY707" fmla="*/ 106744 h 175170"/>
                <a:gd name="connsiteX708" fmla="*/ 37211 w 189841"/>
                <a:gd name="connsiteY708" fmla="*/ 105993 h 175170"/>
                <a:gd name="connsiteX709" fmla="*/ 36308 w 189841"/>
                <a:gd name="connsiteY709" fmla="*/ 103303 h 175170"/>
                <a:gd name="connsiteX710" fmla="*/ 34468 w 189841"/>
                <a:gd name="connsiteY710" fmla="*/ 101912 h 175170"/>
                <a:gd name="connsiteX711" fmla="*/ 32980 w 189841"/>
                <a:gd name="connsiteY711" fmla="*/ 101264 h 175170"/>
                <a:gd name="connsiteX712" fmla="*/ 32687 w 189841"/>
                <a:gd name="connsiteY712" fmla="*/ 100305 h 175170"/>
                <a:gd name="connsiteX713" fmla="*/ 33136 w 189841"/>
                <a:gd name="connsiteY713" fmla="*/ 99595 h 175170"/>
                <a:gd name="connsiteX714" fmla="*/ 36742 w 189841"/>
                <a:gd name="connsiteY714" fmla="*/ 96823 h 175170"/>
                <a:gd name="connsiteX715" fmla="*/ 38856 w 189841"/>
                <a:gd name="connsiteY715" fmla="*/ 92481 h 175170"/>
                <a:gd name="connsiteX716" fmla="*/ 39906 w 189841"/>
                <a:gd name="connsiteY716" fmla="*/ 92274 h 175170"/>
                <a:gd name="connsiteX717" fmla="*/ 42063 w 189841"/>
                <a:gd name="connsiteY717" fmla="*/ 93304 h 175170"/>
                <a:gd name="connsiteX718" fmla="*/ 44488 w 189841"/>
                <a:gd name="connsiteY718" fmla="*/ 93035 h 175170"/>
                <a:gd name="connsiteX719" fmla="*/ 46479 w 189841"/>
                <a:gd name="connsiteY719" fmla="*/ 90489 h 175170"/>
                <a:gd name="connsiteX720" fmla="*/ 48165 w 189841"/>
                <a:gd name="connsiteY720" fmla="*/ 89103 h 175170"/>
                <a:gd name="connsiteX721" fmla="*/ 51009 w 189841"/>
                <a:gd name="connsiteY721" fmla="*/ 89282 h 175170"/>
                <a:gd name="connsiteX722" fmla="*/ 57431 w 189841"/>
                <a:gd name="connsiteY722" fmla="*/ 92685 h 175170"/>
                <a:gd name="connsiteX723" fmla="*/ 64333 w 189841"/>
                <a:gd name="connsiteY723" fmla="*/ 94623 h 175170"/>
                <a:gd name="connsiteX724" fmla="*/ 67775 w 189841"/>
                <a:gd name="connsiteY724" fmla="*/ 96324 h 175170"/>
                <a:gd name="connsiteX725" fmla="*/ 69722 w 189841"/>
                <a:gd name="connsiteY725" fmla="*/ 98009 h 175170"/>
                <a:gd name="connsiteX726" fmla="*/ 70757 w 189841"/>
                <a:gd name="connsiteY726" fmla="*/ 98358 h 175170"/>
                <a:gd name="connsiteX727" fmla="*/ 72392 w 189841"/>
                <a:gd name="connsiteY727" fmla="*/ 98596 h 175170"/>
                <a:gd name="connsiteX728" fmla="*/ 72318 w 189841"/>
                <a:gd name="connsiteY728" fmla="*/ 97336 h 175170"/>
                <a:gd name="connsiteX729" fmla="*/ 71791 w 189841"/>
                <a:gd name="connsiteY729" fmla="*/ 96221 h 175170"/>
                <a:gd name="connsiteX730" fmla="*/ 73154 w 189841"/>
                <a:gd name="connsiteY730" fmla="*/ 95614 h 175170"/>
                <a:gd name="connsiteX731" fmla="*/ 76853 w 189841"/>
                <a:gd name="connsiteY731" fmla="*/ 95646 h 175170"/>
                <a:gd name="connsiteX732" fmla="*/ 77526 w 189841"/>
                <a:gd name="connsiteY732" fmla="*/ 95055 h 175170"/>
                <a:gd name="connsiteX733" fmla="*/ 78211 w 189841"/>
                <a:gd name="connsiteY733" fmla="*/ 94098 h 175170"/>
                <a:gd name="connsiteX734" fmla="*/ 77447 w 189841"/>
                <a:gd name="connsiteY734" fmla="*/ 93010 h 175170"/>
                <a:gd name="connsiteX735" fmla="*/ 76222 w 189841"/>
                <a:gd name="connsiteY735" fmla="*/ 92487 h 175170"/>
                <a:gd name="connsiteX736" fmla="*/ 74913 w 189841"/>
                <a:gd name="connsiteY736" fmla="*/ 92342 h 175170"/>
                <a:gd name="connsiteX737" fmla="*/ 74052 w 189841"/>
                <a:gd name="connsiteY737" fmla="*/ 91997 h 175170"/>
                <a:gd name="connsiteX738" fmla="*/ 72661 w 189841"/>
                <a:gd name="connsiteY738" fmla="*/ 92345 h 175170"/>
                <a:gd name="connsiteX739" fmla="*/ 70491 w 189841"/>
                <a:gd name="connsiteY739" fmla="*/ 91504 h 175170"/>
                <a:gd name="connsiteX740" fmla="*/ 69370 w 189841"/>
                <a:gd name="connsiteY740" fmla="*/ 90810 h 175170"/>
                <a:gd name="connsiteX741" fmla="*/ 68712 w 189841"/>
                <a:gd name="connsiteY741" fmla="*/ 90096 h 175170"/>
                <a:gd name="connsiteX742" fmla="*/ 64942 w 189841"/>
                <a:gd name="connsiteY742" fmla="*/ 88672 h 175170"/>
                <a:gd name="connsiteX743" fmla="*/ 61366 w 189841"/>
                <a:gd name="connsiteY743" fmla="*/ 86264 h 175170"/>
                <a:gd name="connsiteX744" fmla="*/ 60560 w 189841"/>
                <a:gd name="connsiteY744" fmla="*/ 87627 h 175170"/>
                <a:gd name="connsiteX745" fmla="*/ 59116 w 189841"/>
                <a:gd name="connsiteY745" fmla="*/ 88366 h 175170"/>
                <a:gd name="connsiteX746" fmla="*/ 57058 w 189841"/>
                <a:gd name="connsiteY746" fmla="*/ 88468 h 175170"/>
                <a:gd name="connsiteX747" fmla="*/ 51275 w 189841"/>
                <a:gd name="connsiteY747" fmla="*/ 86935 h 175170"/>
                <a:gd name="connsiteX748" fmla="*/ 47722 w 189841"/>
                <a:gd name="connsiteY748" fmla="*/ 88105 h 175170"/>
                <a:gd name="connsiteX749" fmla="*/ 45786 w 189841"/>
                <a:gd name="connsiteY749" fmla="*/ 88412 h 175170"/>
                <a:gd name="connsiteX750" fmla="*/ 44304 w 189841"/>
                <a:gd name="connsiteY750" fmla="*/ 88438 h 175170"/>
                <a:gd name="connsiteX751" fmla="*/ 42482 w 189841"/>
                <a:gd name="connsiteY751" fmla="*/ 88963 h 175170"/>
                <a:gd name="connsiteX752" fmla="*/ 40379 w 189841"/>
                <a:gd name="connsiteY752" fmla="*/ 89277 h 175170"/>
                <a:gd name="connsiteX753" fmla="*/ 38556 w 189841"/>
                <a:gd name="connsiteY753" fmla="*/ 87054 h 175170"/>
                <a:gd name="connsiteX754" fmla="*/ 37789 w 189841"/>
                <a:gd name="connsiteY754" fmla="*/ 85331 h 175170"/>
                <a:gd name="connsiteX755" fmla="*/ 37249 w 189841"/>
                <a:gd name="connsiteY755" fmla="*/ 85009 h 175170"/>
                <a:gd name="connsiteX756" fmla="*/ 37222 w 189841"/>
                <a:gd name="connsiteY756" fmla="*/ 86628 h 175170"/>
                <a:gd name="connsiteX757" fmla="*/ 36636 w 189841"/>
                <a:gd name="connsiteY757" fmla="*/ 87926 h 175170"/>
                <a:gd name="connsiteX758" fmla="*/ 33968 w 189841"/>
                <a:gd name="connsiteY758" fmla="*/ 88655 h 175170"/>
                <a:gd name="connsiteX759" fmla="*/ 32432 w 189841"/>
                <a:gd name="connsiteY759" fmla="*/ 87650 h 175170"/>
                <a:gd name="connsiteX760" fmla="*/ 31251 w 189841"/>
                <a:gd name="connsiteY760" fmla="*/ 84598 h 175170"/>
                <a:gd name="connsiteX761" fmla="*/ 29757 w 189841"/>
                <a:gd name="connsiteY761" fmla="*/ 80715 h 175170"/>
                <a:gd name="connsiteX762" fmla="*/ 27126 w 189841"/>
                <a:gd name="connsiteY762" fmla="*/ 77576 h 175170"/>
                <a:gd name="connsiteX763" fmla="*/ 24995 w 189841"/>
                <a:gd name="connsiteY763" fmla="*/ 76755 h 175170"/>
                <a:gd name="connsiteX764" fmla="*/ 24811 w 189841"/>
                <a:gd name="connsiteY764" fmla="*/ 75029 h 175170"/>
                <a:gd name="connsiteX765" fmla="*/ 25006 w 189841"/>
                <a:gd name="connsiteY765" fmla="*/ 73647 h 175170"/>
                <a:gd name="connsiteX766" fmla="*/ 27567 w 189841"/>
                <a:gd name="connsiteY766" fmla="*/ 73306 h 175170"/>
                <a:gd name="connsiteX767" fmla="*/ 31570 w 189841"/>
                <a:gd name="connsiteY767" fmla="*/ 74751 h 175170"/>
                <a:gd name="connsiteX768" fmla="*/ 32397 w 189841"/>
                <a:gd name="connsiteY768" fmla="*/ 74464 h 175170"/>
                <a:gd name="connsiteX769" fmla="*/ 33298 w 189841"/>
                <a:gd name="connsiteY769" fmla="*/ 73797 h 175170"/>
                <a:gd name="connsiteX770" fmla="*/ 33125 w 189841"/>
                <a:gd name="connsiteY770" fmla="*/ 72322 h 175170"/>
                <a:gd name="connsiteX771" fmla="*/ 32547 w 189841"/>
                <a:gd name="connsiteY771" fmla="*/ 71008 h 175170"/>
                <a:gd name="connsiteX772" fmla="*/ 31445 w 189841"/>
                <a:gd name="connsiteY772" fmla="*/ 70949 h 175170"/>
                <a:gd name="connsiteX773" fmla="*/ 30683 w 189841"/>
                <a:gd name="connsiteY773" fmla="*/ 71105 h 175170"/>
                <a:gd name="connsiteX774" fmla="*/ 28221 w 189841"/>
                <a:gd name="connsiteY774" fmla="*/ 70833 h 175170"/>
                <a:gd name="connsiteX775" fmla="*/ 25058 w 189841"/>
                <a:gd name="connsiteY775" fmla="*/ 71563 h 175170"/>
                <a:gd name="connsiteX776" fmla="*/ 23591 w 189841"/>
                <a:gd name="connsiteY776" fmla="*/ 70875 h 175170"/>
                <a:gd name="connsiteX777" fmla="*/ 23103 w 189841"/>
                <a:gd name="connsiteY777" fmla="*/ 70039 h 175170"/>
                <a:gd name="connsiteX778" fmla="*/ 20458 w 189841"/>
                <a:gd name="connsiteY778" fmla="*/ 67963 h 175170"/>
                <a:gd name="connsiteX779" fmla="*/ 18172 w 189841"/>
                <a:gd name="connsiteY779" fmla="*/ 65177 h 175170"/>
                <a:gd name="connsiteX780" fmla="*/ 14468 w 189841"/>
                <a:gd name="connsiteY780" fmla="*/ 63316 h 175170"/>
                <a:gd name="connsiteX781" fmla="*/ 12049 w 189841"/>
                <a:gd name="connsiteY781" fmla="*/ 57641 h 175170"/>
                <a:gd name="connsiteX782" fmla="*/ 10015 w 189841"/>
                <a:gd name="connsiteY782" fmla="*/ 55161 h 175170"/>
                <a:gd name="connsiteX783" fmla="*/ 7845 w 189841"/>
                <a:gd name="connsiteY783" fmla="*/ 53389 h 175170"/>
                <a:gd name="connsiteX784" fmla="*/ 8316 w 189841"/>
                <a:gd name="connsiteY784" fmla="*/ 53356 h 175170"/>
                <a:gd name="connsiteX785" fmla="*/ 9139 w 189841"/>
                <a:gd name="connsiteY785" fmla="*/ 53657 h 175170"/>
                <a:gd name="connsiteX786" fmla="*/ 10715 w 189841"/>
                <a:gd name="connsiteY786" fmla="*/ 54632 h 175170"/>
                <a:gd name="connsiteX787" fmla="*/ 12391 w 189841"/>
                <a:gd name="connsiteY787" fmla="*/ 54842 h 175170"/>
                <a:gd name="connsiteX788" fmla="*/ 13306 w 189841"/>
                <a:gd name="connsiteY788" fmla="*/ 54196 h 175170"/>
                <a:gd name="connsiteX789" fmla="*/ 13833 w 189841"/>
                <a:gd name="connsiteY789" fmla="*/ 53603 h 175170"/>
                <a:gd name="connsiteX790" fmla="*/ 14176 w 189841"/>
                <a:gd name="connsiteY790" fmla="*/ 52630 h 175170"/>
                <a:gd name="connsiteX791" fmla="*/ 14315 w 189841"/>
                <a:gd name="connsiteY791" fmla="*/ 51495 h 175170"/>
                <a:gd name="connsiteX792" fmla="*/ 14587 w 189841"/>
                <a:gd name="connsiteY792" fmla="*/ 51119 h 175170"/>
                <a:gd name="connsiteX793" fmla="*/ 15867 w 189841"/>
                <a:gd name="connsiteY793" fmla="*/ 51247 h 175170"/>
                <a:gd name="connsiteX794" fmla="*/ 16273 w 189841"/>
                <a:gd name="connsiteY794" fmla="*/ 50964 h 175170"/>
                <a:gd name="connsiteX795" fmla="*/ 16256 w 189841"/>
                <a:gd name="connsiteY795" fmla="*/ 49944 h 175170"/>
                <a:gd name="connsiteX796" fmla="*/ 15429 w 189841"/>
                <a:gd name="connsiteY796" fmla="*/ 48672 h 175170"/>
                <a:gd name="connsiteX797" fmla="*/ 14701 w 189841"/>
                <a:gd name="connsiteY797" fmla="*/ 47105 h 175170"/>
                <a:gd name="connsiteX798" fmla="*/ 14697 w 189841"/>
                <a:gd name="connsiteY798" fmla="*/ 46358 h 175170"/>
                <a:gd name="connsiteX799" fmla="*/ 15302 w 189841"/>
                <a:gd name="connsiteY799" fmla="*/ 46055 h 175170"/>
                <a:gd name="connsiteX800" fmla="*/ 16302 w 189841"/>
                <a:gd name="connsiteY800" fmla="*/ 45374 h 175170"/>
                <a:gd name="connsiteX801" fmla="*/ 16839 w 189841"/>
                <a:gd name="connsiteY801" fmla="*/ 44532 h 175170"/>
                <a:gd name="connsiteX802" fmla="*/ 17901 w 189841"/>
                <a:gd name="connsiteY802" fmla="*/ 44112 h 175170"/>
                <a:gd name="connsiteX803" fmla="*/ 19472 w 189841"/>
                <a:gd name="connsiteY803" fmla="*/ 44035 h 175170"/>
                <a:gd name="connsiteX804" fmla="*/ 21223 w 189841"/>
                <a:gd name="connsiteY804" fmla="*/ 43666 h 175170"/>
                <a:gd name="connsiteX805" fmla="*/ 22354 w 189841"/>
                <a:gd name="connsiteY805" fmla="*/ 42760 h 175170"/>
                <a:gd name="connsiteX806" fmla="*/ 22521 w 189841"/>
                <a:gd name="connsiteY806" fmla="*/ 41862 h 175170"/>
                <a:gd name="connsiteX807" fmla="*/ 23229 w 189841"/>
                <a:gd name="connsiteY807" fmla="*/ 39391 h 175170"/>
                <a:gd name="connsiteX808" fmla="*/ 23691 w 189841"/>
                <a:gd name="connsiteY808" fmla="*/ 38181 h 175170"/>
                <a:gd name="connsiteX809" fmla="*/ 24438 w 189841"/>
                <a:gd name="connsiteY809" fmla="*/ 37076 h 175170"/>
                <a:gd name="connsiteX810" fmla="*/ 24844 w 189841"/>
                <a:gd name="connsiteY810" fmla="*/ 35586 h 175170"/>
                <a:gd name="connsiteX811" fmla="*/ 25641 w 189841"/>
                <a:gd name="connsiteY811" fmla="*/ 34184 h 175170"/>
                <a:gd name="connsiteX812" fmla="*/ 27312 w 189841"/>
                <a:gd name="connsiteY812" fmla="*/ 33596 h 175170"/>
                <a:gd name="connsiteX813" fmla="*/ 28828 w 189841"/>
                <a:gd name="connsiteY813" fmla="*/ 32903 h 175170"/>
                <a:gd name="connsiteX814" fmla="*/ 29972 w 189841"/>
                <a:gd name="connsiteY814" fmla="*/ 31096 h 175170"/>
                <a:gd name="connsiteX815" fmla="*/ 30612 w 189841"/>
                <a:gd name="connsiteY815" fmla="*/ 29547 h 175170"/>
                <a:gd name="connsiteX816" fmla="*/ 30616 w 189841"/>
                <a:gd name="connsiteY816" fmla="*/ 28599 h 175170"/>
                <a:gd name="connsiteX817" fmla="*/ 29662 w 189841"/>
                <a:gd name="connsiteY817" fmla="*/ 27047 h 175170"/>
                <a:gd name="connsiteX818" fmla="*/ 28951 w 189841"/>
                <a:gd name="connsiteY818" fmla="*/ 25538 h 175170"/>
                <a:gd name="connsiteX819" fmla="*/ 29139 w 189841"/>
                <a:gd name="connsiteY819" fmla="*/ 23578 h 175170"/>
                <a:gd name="connsiteX820" fmla="*/ 32141 w 189841"/>
                <a:gd name="connsiteY820" fmla="*/ 23414 h 175170"/>
                <a:gd name="connsiteX821" fmla="*/ 33192 w 189841"/>
                <a:gd name="connsiteY821" fmla="*/ 23231 h 175170"/>
                <a:gd name="connsiteX822" fmla="*/ 37088 w 189841"/>
                <a:gd name="connsiteY822" fmla="*/ 23125 h 175170"/>
                <a:gd name="connsiteX823" fmla="*/ 38865 w 189841"/>
                <a:gd name="connsiteY823" fmla="*/ 22073 h 175170"/>
                <a:gd name="connsiteX824" fmla="*/ 40094 w 189841"/>
                <a:gd name="connsiteY824" fmla="*/ 22167 h 175170"/>
                <a:gd name="connsiteX825" fmla="*/ 42661 w 189841"/>
                <a:gd name="connsiteY825" fmla="*/ 23078 h 175170"/>
                <a:gd name="connsiteX826" fmla="*/ 43806 w 189841"/>
                <a:gd name="connsiteY826" fmla="*/ 22358 h 175170"/>
                <a:gd name="connsiteX827" fmla="*/ 47166 w 189841"/>
                <a:gd name="connsiteY827" fmla="*/ 20936 h 175170"/>
                <a:gd name="connsiteX828" fmla="*/ 50482 w 189841"/>
                <a:gd name="connsiteY828" fmla="*/ 16805 h 175170"/>
                <a:gd name="connsiteX829" fmla="*/ 51895 w 189841"/>
                <a:gd name="connsiteY829" fmla="*/ 16185 h 175170"/>
                <a:gd name="connsiteX830" fmla="*/ 55112 w 189841"/>
                <a:gd name="connsiteY830" fmla="*/ 15934 h 175170"/>
                <a:gd name="connsiteX831" fmla="*/ 56120 w 189841"/>
                <a:gd name="connsiteY831" fmla="*/ 15456 h 175170"/>
                <a:gd name="connsiteX832" fmla="*/ 57297 w 189841"/>
                <a:gd name="connsiteY832" fmla="*/ 15547 h 175170"/>
                <a:gd name="connsiteX833" fmla="*/ 60903 w 189841"/>
                <a:gd name="connsiteY833" fmla="*/ 16385 h 175170"/>
                <a:gd name="connsiteX834" fmla="*/ 62955 w 189841"/>
                <a:gd name="connsiteY834" fmla="*/ 16513 h 175170"/>
                <a:gd name="connsiteX835" fmla="*/ 65388 w 189841"/>
                <a:gd name="connsiteY835" fmla="*/ 15942 h 175170"/>
                <a:gd name="connsiteX836" fmla="*/ 68069 w 189841"/>
                <a:gd name="connsiteY836" fmla="*/ 14932 h 175170"/>
                <a:gd name="connsiteX837" fmla="*/ 68738 w 189841"/>
                <a:gd name="connsiteY837" fmla="*/ 11394 h 175170"/>
                <a:gd name="connsiteX838" fmla="*/ 69375 w 189841"/>
                <a:gd name="connsiteY838" fmla="*/ 10886 h 175170"/>
                <a:gd name="connsiteX839" fmla="*/ 71042 w 189841"/>
                <a:gd name="connsiteY839" fmla="*/ 10744 h 175170"/>
                <a:gd name="connsiteX840" fmla="*/ 72297 w 189841"/>
                <a:gd name="connsiteY840" fmla="*/ 10773 h 175170"/>
                <a:gd name="connsiteX841" fmla="*/ 74719 w 189841"/>
                <a:gd name="connsiteY841" fmla="*/ 11054 h 175170"/>
                <a:gd name="connsiteX842" fmla="*/ 77602 w 189841"/>
                <a:gd name="connsiteY842" fmla="*/ 11148 h 175170"/>
                <a:gd name="connsiteX843" fmla="*/ 79457 w 189841"/>
                <a:gd name="connsiteY843" fmla="*/ 9488 h 175170"/>
                <a:gd name="connsiteX844" fmla="*/ 82381 w 189841"/>
                <a:gd name="connsiteY844" fmla="*/ 9364 h 175170"/>
                <a:gd name="connsiteX845" fmla="*/ 83737 w 189841"/>
                <a:gd name="connsiteY845" fmla="*/ 9124 h 175170"/>
                <a:gd name="connsiteX846" fmla="*/ 86002 w 189841"/>
                <a:gd name="connsiteY846" fmla="*/ 9459 h 175170"/>
                <a:gd name="connsiteX847" fmla="*/ 88198 w 189841"/>
                <a:gd name="connsiteY847" fmla="*/ 9440 h 175170"/>
                <a:gd name="connsiteX848" fmla="*/ 91010 w 189841"/>
                <a:gd name="connsiteY848" fmla="*/ 8748 h 175170"/>
                <a:gd name="connsiteX849" fmla="*/ 93631 w 189841"/>
                <a:gd name="connsiteY849" fmla="*/ 7613 h 175170"/>
                <a:gd name="connsiteX850" fmla="*/ 95680 w 189841"/>
                <a:gd name="connsiteY850" fmla="*/ 7710 h 175170"/>
                <a:gd name="connsiteX851" fmla="*/ 96516 w 189841"/>
                <a:gd name="connsiteY851" fmla="*/ 7505 h 175170"/>
                <a:gd name="connsiteX852" fmla="*/ 96994 w 189841"/>
                <a:gd name="connsiteY852" fmla="*/ 7266 h 175170"/>
                <a:gd name="connsiteX853" fmla="*/ 97505 w 189841"/>
                <a:gd name="connsiteY853" fmla="*/ 5729 h 175170"/>
                <a:gd name="connsiteX854" fmla="*/ 101360 w 189841"/>
                <a:gd name="connsiteY854" fmla="*/ 5635 h 175170"/>
                <a:gd name="connsiteX855" fmla="*/ 102666 w 189841"/>
                <a:gd name="connsiteY855" fmla="*/ 5788 h 175170"/>
                <a:gd name="connsiteX856" fmla="*/ 104817 w 189841"/>
                <a:gd name="connsiteY856" fmla="*/ 5828 h 175170"/>
                <a:gd name="connsiteX857" fmla="*/ 107054 w 189841"/>
                <a:gd name="connsiteY857" fmla="*/ 4990 h 175170"/>
                <a:gd name="connsiteX858" fmla="*/ 107725 w 189841"/>
                <a:gd name="connsiteY858" fmla="*/ 5061 h 175170"/>
                <a:gd name="connsiteX859" fmla="*/ 108855 w 189841"/>
                <a:gd name="connsiteY859" fmla="*/ 7311 h 175170"/>
                <a:gd name="connsiteX860" fmla="*/ 109444 w 189841"/>
                <a:gd name="connsiteY860" fmla="*/ 7963 h 175170"/>
                <a:gd name="connsiteX861" fmla="*/ 110662 w 189841"/>
                <a:gd name="connsiteY861" fmla="*/ 8564 h 175170"/>
                <a:gd name="connsiteX862" fmla="*/ 113374 w 189841"/>
                <a:gd name="connsiteY862" fmla="*/ 10250 h 175170"/>
                <a:gd name="connsiteX863" fmla="*/ 113863 w 189841"/>
                <a:gd name="connsiteY863" fmla="*/ 9806 h 175170"/>
                <a:gd name="connsiteX864" fmla="*/ 114992 w 189841"/>
                <a:gd name="connsiteY864" fmla="*/ 9243 h 175170"/>
                <a:gd name="connsiteX865" fmla="*/ 118235 w 189841"/>
                <a:gd name="connsiteY865" fmla="*/ 10015 h 175170"/>
                <a:gd name="connsiteX866" fmla="*/ 121327 w 189841"/>
                <a:gd name="connsiteY866" fmla="*/ 11314 h 175170"/>
                <a:gd name="connsiteX867" fmla="*/ 123932 w 189841"/>
                <a:gd name="connsiteY867" fmla="*/ 13219 h 175170"/>
                <a:gd name="connsiteX868" fmla="*/ 126823 w 189841"/>
                <a:gd name="connsiteY868" fmla="*/ 12670 h 175170"/>
                <a:gd name="connsiteX869" fmla="*/ 130032 w 189841"/>
                <a:gd name="connsiteY869" fmla="*/ 11735 h 175170"/>
                <a:gd name="connsiteX870" fmla="*/ 132120 w 189841"/>
                <a:gd name="connsiteY870" fmla="*/ 11463 h 175170"/>
                <a:gd name="connsiteX871" fmla="*/ 134385 w 189841"/>
                <a:gd name="connsiteY871" fmla="*/ 11333 h 175170"/>
                <a:gd name="connsiteX872" fmla="*/ 135735 w 189841"/>
                <a:gd name="connsiteY872" fmla="*/ 10927 h 175170"/>
                <a:gd name="connsiteX873" fmla="*/ 138795 w 189841"/>
                <a:gd name="connsiteY873" fmla="*/ 11416 h 175170"/>
                <a:gd name="connsiteX874" fmla="*/ 141958 w 189841"/>
                <a:gd name="connsiteY874" fmla="*/ 10393 h 175170"/>
                <a:gd name="connsiteX875" fmla="*/ 143483 w 189841"/>
                <a:gd name="connsiteY875" fmla="*/ 9467 h 175170"/>
                <a:gd name="connsiteX876" fmla="*/ 143921 w 189841"/>
                <a:gd name="connsiteY876" fmla="*/ 8170 h 175170"/>
                <a:gd name="connsiteX877" fmla="*/ 143664 w 189841"/>
                <a:gd name="connsiteY877" fmla="*/ 5881 h 175170"/>
                <a:gd name="connsiteX878" fmla="*/ 142949 w 189841"/>
                <a:gd name="connsiteY878" fmla="*/ 3589 h 175170"/>
                <a:gd name="connsiteX879" fmla="*/ 142192 w 189841"/>
                <a:gd name="connsiteY879" fmla="*/ 2743 h 175170"/>
                <a:gd name="connsiteX880" fmla="*/ 141950 w 189841"/>
                <a:gd name="connsiteY880" fmla="*/ 1868 h 175170"/>
                <a:gd name="connsiteX881" fmla="*/ 142381 w 189841"/>
                <a:gd name="connsiteY881" fmla="*/ 1050 h 175170"/>
                <a:gd name="connsiteX882" fmla="*/ 142865 w 189841"/>
                <a:gd name="connsiteY882" fmla="*/ 479 h 175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Lst>
              <a:rect l="l" t="t" r="r" b="b"/>
              <a:pathLst>
                <a:path w="189841" h="175170">
                  <a:moveTo>
                    <a:pt x="90448" y="157073"/>
                  </a:moveTo>
                  <a:lnTo>
                    <a:pt x="91198" y="157609"/>
                  </a:lnTo>
                  <a:lnTo>
                    <a:pt x="91697" y="159571"/>
                  </a:lnTo>
                  <a:lnTo>
                    <a:pt x="92998" y="160093"/>
                  </a:lnTo>
                  <a:lnTo>
                    <a:pt x="94510" y="160276"/>
                  </a:lnTo>
                  <a:lnTo>
                    <a:pt x="96559" y="160244"/>
                  </a:lnTo>
                  <a:lnTo>
                    <a:pt x="97026" y="160094"/>
                  </a:lnTo>
                  <a:lnTo>
                    <a:pt x="98330" y="158624"/>
                  </a:lnTo>
                  <a:lnTo>
                    <a:pt x="99937" y="158590"/>
                  </a:lnTo>
                  <a:lnTo>
                    <a:pt x="100638" y="160043"/>
                  </a:lnTo>
                  <a:lnTo>
                    <a:pt x="99008" y="160712"/>
                  </a:lnTo>
                  <a:lnTo>
                    <a:pt x="98676" y="161090"/>
                  </a:lnTo>
                  <a:lnTo>
                    <a:pt x="98989" y="161396"/>
                  </a:lnTo>
                  <a:lnTo>
                    <a:pt x="100213" y="162002"/>
                  </a:lnTo>
                  <a:lnTo>
                    <a:pt x="101913" y="161773"/>
                  </a:lnTo>
                  <a:lnTo>
                    <a:pt x="101964" y="162916"/>
                  </a:lnTo>
                  <a:lnTo>
                    <a:pt x="102344" y="163849"/>
                  </a:lnTo>
                  <a:lnTo>
                    <a:pt x="103184" y="164406"/>
                  </a:lnTo>
                  <a:lnTo>
                    <a:pt x="104093" y="164515"/>
                  </a:lnTo>
                  <a:lnTo>
                    <a:pt x="106104" y="164350"/>
                  </a:lnTo>
                  <a:lnTo>
                    <a:pt x="108086" y="163980"/>
                  </a:lnTo>
                  <a:lnTo>
                    <a:pt x="110129" y="163248"/>
                  </a:lnTo>
                  <a:lnTo>
                    <a:pt x="112215" y="162874"/>
                  </a:lnTo>
                  <a:lnTo>
                    <a:pt x="118447" y="163249"/>
                  </a:lnTo>
                  <a:lnTo>
                    <a:pt x="120684" y="164830"/>
                  </a:lnTo>
                  <a:lnTo>
                    <a:pt x="124940" y="165020"/>
                  </a:lnTo>
                  <a:lnTo>
                    <a:pt x="128896" y="165852"/>
                  </a:lnTo>
                  <a:lnTo>
                    <a:pt x="130974" y="165303"/>
                  </a:lnTo>
                  <a:lnTo>
                    <a:pt x="134523" y="164788"/>
                  </a:lnTo>
                  <a:lnTo>
                    <a:pt x="135092" y="165346"/>
                  </a:lnTo>
                  <a:lnTo>
                    <a:pt x="134633" y="168918"/>
                  </a:lnTo>
                  <a:lnTo>
                    <a:pt x="134852" y="169953"/>
                  </a:lnTo>
                  <a:lnTo>
                    <a:pt x="135875" y="170451"/>
                  </a:lnTo>
                  <a:lnTo>
                    <a:pt x="136888" y="170208"/>
                  </a:lnTo>
                  <a:lnTo>
                    <a:pt x="138132" y="169039"/>
                  </a:lnTo>
                  <a:lnTo>
                    <a:pt x="141109" y="168134"/>
                  </a:lnTo>
                  <a:lnTo>
                    <a:pt x="144202" y="168139"/>
                  </a:lnTo>
                  <a:lnTo>
                    <a:pt x="146804" y="165763"/>
                  </a:lnTo>
                  <a:lnTo>
                    <a:pt x="147571" y="165628"/>
                  </a:lnTo>
                  <a:lnTo>
                    <a:pt x="147093" y="166796"/>
                  </a:lnTo>
                  <a:lnTo>
                    <a:pt x="146700" y="169539"/>
                  </a:lnTo>
                  <a:lnTo>
                    <a:pt x="146141" y="171145"/>
                  </a:lnTo>
                  <a:lnTo>
                    <a:pt x="145892" y="172410"/>
                  </a:lnTo>
                  <a:lnTo>
                    <a:pt x="144152" y="173063"/>
                  </a:lnTo>
                  <a:lnTo>
                    <a:pt x="141522" y="173175"/>
                  </a:lnTo>
                  <a:lnTo>
                    <a:pt x="136724" y="172898"/>
                  </a:lnTo>
                  <a:lnTo>
                    <a:pt x="131887" y="173346"/>
                  </a:lnTo>
                  <a:lnTo>
                    <a:pt x="122928" y="174549"/>
                  </a:lnTo>
                  <a:lnTo>
                    <a:pt x="113951" y="175170"/>
                  </a:lnTo>
                  <a:lnTo>
                    <a:pt x="112744" y="174765"/>
                  </a:lnTo>
                  <a:lnTo>
                    <a:pt x="112716" y="173170"/>
                  </a:lnTo>
                  <a:lnTo>
                    <a:pt x="112522" y="172069"/>
                  </a:lnTo>
                  <a:lnTo>
                    <a:pt x="111941" y="171298"/>
                  </a:lnTo>
                  <a:lnTo>
                    <a:pt x="109166" y="170640"/>
                  </a:lnTo>
                  <a:lnTo>
                    <a:pt x="106519" y="169511"/>
                  </a:lnTo>
                  <a:lnTo>
                    <a:pt x="96140" y="167967"/>
                  </a:lnTo>
                  <a:lnTo>
                    <a:pt x="93692" y="167361"/>
                  </a:lnTo>
                  <a:lnTo>
                    <a:pt x="89718" y="167677"/>
                  </a:lnTo>
                  <a:lnTo>
                    <a:pt x="88263" y="167635"/>
                  </a:lnTo>
                  <a:lnTo>
                    <a:pt x="87261" y="167081"/>
                  </a:lnTo>
                  <a:lnTo>
                    <a:pt x="86572" y="166129"/>
                  </a:lnTo>
                  <a:lnTo>
                    <a:pt x="86261" y="163106"/>
                  </a:lnTo>
                  <a:lnTo>
                    <a:pt x="86753" y="160110"/>
                  </a:lnTo>
                  <a:lnTo>
                    <a:pt x="87613" y="159318"/>
                  </a:lnTo>
                  <a:lnTo>
                    <a:pt x="88008" y="160221"/>
                  </a:lnTo>
                  <a:lnTo>
                    <a:pt x="89027" y="160634"/>
                  </a:lnTo>
                  <a:lnTo>
                    <a:pt x="89973" y="159724"/>
                  </a:lnTo>
                  <a:lnTo>
                    <a:pt x="89964" y="158350"/>
                  </a:lnTo>
                  <a:close/>
                  <a:moveTo>
                    <a:pt x="167536" y="152919"/>
                  </a:moveTo>
                  <a:lnTo>
                    <a:pt x="167180" y="155589"/>
                  </a:lnTo>
                  <a:lnTo>
                    <a:pt x="166078" y="157728"/>
                  </a:lnTo>
                  <a:lnTo>
                    <a:pt x="167221" y="159502"/>
                  </a:lnTo>
                  <a:lnTo>
                    <a:pt x="167767" y="161523"/>
                  </a:lnTo>
                  <a:lnTo>
                    <a:pt x="166495" y="161857"/>
                  </a:lnTo>
                  <a:lnTo>
                    <a:pt x="165651" y="163269"/>
                  </a:lnTo>
                  <a:lnTo>
                    <a:pt x="164794" y="162079"/>
                  </a:lnTo>
                  <a:lnTo>
                    <a:pt x="165163" y="160705"/>
                  </a:lnTo>
                  <a:lnTo>
                    <a:pt x="164165" y="158526"/>
                  </a:lnTo>
                  <a:lnTo>
                    <a:pt x="166053" y="155292"/>
                  </a:lnTo>
                  <a:lnTo>
                    <a:pt x="166096" y="153720"/>
                  </a:lnTo>
                  <a:close/>
                  <a:moveTo>
                    <a:pt x="73059" y="138689"/>
                  </a:moveTo>
                  <a:lnTo>
                    <a:pt x="74106" y="140102"/>
                  </a:lnTo>
                  <a:lnTo>
                    <a:pt x="76300" y="142164"/>
                  </a:lnTo>
                  <a:lnTo>
                    <a:pt x="75343" y="143599"/>
                  </a:lnTo>
                  <a:lnTo>
                    <a:pt x="75086" y="144696"/>
                  </a:lnTo>
                  <a:lnTo>
                    <a:pt x="72815" y="143942"/>
                  </a:lnTo>
                  <a:lnTo>
                    <a:pt x="72182" y="142810"/>
                  </a:lnTo>
                  <a:lnTo>
                    <a:pt x="72068" y="140299"/>
                  </a:lnTo>
                  <a:lnTo>
                    <a:pt x="72664" y="139074"/>
                  </a:lnTo>
                  <a:close/>
                  <a:moveTo>
                    <a:pt x="189841" y="137431"/>
                  </a:moveTo>
                  <a:lnTo>
                    <a:pt x="189801" y="139035"/>
                  </a:lnTo>
                  <a:lnTo>
                    <a:pt x="187899" y="143092"/>
                  </a:lnTo>
                  <a:lnTo>
                    <a:pt x="186211" y="145117"/>
                  </a:lnTo>
                  <a:lnTo>
                    <a:pt x="186655" y="146743"/>
                  </a:lnTo>
                  <a:lnTo>
                    <a:pt x="183952" y="147193"/>
                  </a:lnTo>
                  <a:lnTo>
                    <a:pt x="181238" y="150175"/>
                  </a:lnTo>
                  <a:lnTo>
                    <a:pt x="179642" y="150705"/>
                  </a:lnTo>
                  <a:lnTo>
                    <a:pt x="179091" y="150636"/>
                  </a:lnTo>
                  <a:lnTo>
                    <a:pt x="178424" y="149468"/>
                  </a:lnTo>
                  <a:lnTo>
                    <a:pt x="179348" y="146645"/>
                  </a:lnTo>
                  <a:lnTo>
                    <a:pt x="178493" y="144829"/>
                  </a:lnTo>
                  <a:lnTo>
                    <a:pt x="178441" y="144059"/>
                  </a:lnTo>
                  <a:lnTo>
                    <a:pt x="179726" y="142993"/>
                  </a:lnTo>
                  <a:lnTo>
                    <a:pt x="180629" y="141396"/>
                  </a:lnTo>
                  <a:lnTo>
                    <a:pt x="182822" y="139667"/>
                  </a:lnTo>
                  <a:lnTo>
                    <a:pt x="188506" y="137619"/>
                  </a:lnTo>
                  <a:close/>
                  <a:moveTo>
                    <a:pt x="127421" y="136416"/>
                  </a:moveTo>
                  <a:lnTo>
                    <a:pt x="128713" y="137395"/>
                  </a:lnTo>
                  <a:lnTo>
                    <a:pt x="129045" y="138469"/>
                  </a:lnTo>
                  <a:lnTo>
                    <a:pt x="128017" y="139799"/>
                  </a:lnTo>
                  <a:lnTo>
                    <a:pt x="126570" y="139322"/>
                  </a:lnTo>
                  <a:lnTo>
                    <a:pt x="127160" y="138816"/>
                  </a:lnTo>
                  <a:lnTo>
                    <a:pt x="127508" y="138159"/>
                  </a:lnTo>
                  <a:lnTo>
                    <a:pt x="127546" y="137212"/>
                  </a:lnTo>
                  <a:lnTo>
                    <a:pt x="127154" y="136629"/>
                  </a:lnTo>
                  <a:close/>
                  <a:moveTo>
                    <a:pt x="148672" y="132238"/>
                  </a:moveTo>
                  <a:lnTo>
                    <a:pt x="149805" y="132602"/>
                  </a:lnTo>
                  <a:lnTo>
                    <a:pt x="150676" y="133587"/>
                  </a:lnTo>
                  <a:lnTo>
                    <a:pt x="148929" y="134192"/>
                  </a:lnTo>
                  <a:lnTo>
                    <a:pt x="147819" y="135462"/>
                  </a:lnTo>
                  <a:lnTo>
                    <a:pt x="146461" y="134562"/>
                  </a:lnTo>
                  <a:lnTo>
                    <a:pt x="146456" y="133333"/>
                  </a:lnTo>
                  <a:lnTo>
                    <a:pt x="147942" y="133709"/>
                  </a:lnTo>
                  <a:lnTo>
                    <a:pt x="148985" y="133017"/>
                  </a:lnTo>
                  <a:close/>
                  <a:moveTo>
                    <a:pt x="181674" y="132173"/>
                  </a:moveTo>
                  <a:lnTo>
                    <a:pt x="181836" y="132646"/>
                  </a:lnTo>
                  <a:lnTo>
                    <a:pt x="181818" y="133656"/>
                  </a:lnTo>
                  <a:lnTo>
                    <a:pt x="181622" y="134385"/>
                  </a:lnTo>
                  <a:lnTo>
                    <a:pt x="181138" y="134788"/>
                  </a:lnTo>
                  <a:lnTo>
                    <a:pt x="180028" y="133630"/>
                  </a:lnTo>
                  <a:lnTo>
                    <a:pt x="179976" y="133026"/>
                  </a:lnTo>
                  <a:lnTo>
                    <a:pt x="181106" y="132333"/>
                  </a:lnTo>
                  <a:close/>
                  <a:moveTo>
                    <a:pt x="108112" y="129062"/>
                  </a:moveTo>
                  <a:lnTo>
                    <a:pt x="108151" y="130553"/>
                  </a:lnTo>
                  <a:lnTo>
                    <a:pt x="108000" y="131087"/>
                  </a:lnTo>
                  <a:lnTo>
                    <a:pt x="103474" y="131806"/>
                  </a:lnTo>
                  <a:lnTo>
                    <a:pt x="103893" y="130097"/>
                  </a:lnTo>
                  <a:lnTo>
                    <a:pt x="104169" y="129557"/>
                  </a:lnTo>
                  <a:lnTo>
                    <a:pt x="105668" y="130352"/>
                  </a:lnTo>
                  <a:lnTo>
                    <a:pt x="106220" y="129946"/>
                  </a:lnTo>
                  <a:lnTo>
                    <a:pt x="106445" y="129476"/>
                  </a:lnTo>
                  <a:close/>
                  <a:moveTo>
                    <a:pt x="124921" y="128417"/>
                  </a:moveTo>
                  <a:lnTo>
                    <a:pt x="127376" y="130240"/>
                  </a:lnTo>
                  <a:lnTo>
                    <a:pt x="126819" y="131339"/>
                  </a:lnTo>
                  <a:lnTo>
                    <a:pt x="126434" y="131737"/>
                  </a:lnTo>
                  <a:lnTo>
                    <a:pt x="124761" y="130134"/>
                  </a:lnTo>
                  <a:lnTo>
                    <a:pt x="124126" y="129197"/>
                  </a:lnTo>
                  <a:close/>
                  <a:moveTo>
                    <a:pt x="168476" y="125472"/>
                  </a:moveTo>
                  <a:lnTo>
                    <a:pt x="170389" y="126393"/>
                  </a:lnTo>
                  <a:lnTo>
                    <a:pt x="166873" y="127910"/>
                  </a:lnTo>
                  <a:lnTo>
                    <a:pt x="165940" y="128712"/>
                  </a:lnTo>
                  <a:lnTo>
                    <a:pt x="163345" y="128885"/>
                  </a:lnTo>
                  <a:lnTo>
                    <a:pt x="161488" y="129993"/>
                  </a:lnTo>
                  <a:lnTo>
                    <a:pt x="160797" y="130023"/>
                  </a:lnTo>
                  <a:lnTo>
                    <a:pt x="161619" y="128797"/>
                  </a:lnTo>
                  <a:lnTo>
                    <a:pt x="163954" y="127117"/>
                  </a:lnTo>
                  <a:lnTo>
                    <a:pt x="167355" y="125637"/>
                  </a:lnTo>
                  <a:close/>
                  <a:moveTo>
                    <a:pt x="140505" y="124652"/>
                  </a:moveTo>
                  <a:lnTo>
                    <a:pt x="141915" y="125533"/>
                  </a:lnTo>
                  <a:lnTo>
                    <a:pt x="140151" y="126118"/>
                  </a:lnTo>
                  <a:lnTo>
                    <a:pt x="137380" y="128386"/>
                  </a:lnTo>
                  <a:lnTo>
                    <a:pt x="135428" y="128594"/>
                  </a:lnTo>
                  <a:lnTo>
                    <a:pt x="134811" y="128403"/>
                  </a:lnTo>
                  <a:lnTo>
                    <a:pt x="135996" y="127964"/>
                  </a:lnTo>
                  <a:lnTo>
                    <a:pt x="136828" y="127498"/>
                  </a:lnTo>
                  <a:lnTo>
                    <a:pt x="137227" y="126934"/>
                  </a:lnTo>
                  <a:lnTo>
                    <a:pt x="139207" y="125943"/>
                  </a:lnTo>
                  <a:close/>
                  <a:moveTo>
                    <a:pt x="112100" y="122454"/>
                  </a:moveTo>
                  <a:lnTo>
                    <a:pt x="113141" y="124351"/>
                  </a:lnTo>
                  <a:lnTo>
                    <a:pt x="112206" y="125057"/>
                  </a:lnTo>
                  <a:lnTo>
                    <a:pt x="111802" y="125168"/>
                  </a:lnTo>
                  <a:lnTo>
                    <a:pt x="111224" y="124096"/>
                  </a:lnTo>
                  <a:lnTo>
                    <a:pt x="111103" y="123096"/>
                  </a:lnTo>
                  <a:lnTo>
                    <a:pt x="111334" y="122510"/>
                  </a:lnTo>
                  <a:close/>
                  <a:moveTo>
                    <a:pt x="160140" y="120840"/>
                  </a:moveTo>
                  <a:lnTo>
                    <a:pt x="161864" y="121735"/>
                  </a:lnTo>
                  <a:lnTo>
                    <a:pt x="162956" y="122814"/>
                  </a:lnTo>
                  <a:lnTo>
                    <a:pt x="163489" y="123020"/>
                  </a:lnTo>
                  <a:lnTo>
                    <a:pt x="163366" y="123671"/>
                  </a:lnTo>
                  <a:lnTo>
                    <a:pt x="163038" y="124102"/>
                  </a:lnTo>
                  <a:lnTo>
                    <a:pt x="160831" y="124453"/>
                  </a:lnTo>
                  <a:lnTo>
                    <a:pt x="161224" y="122434"/>
                  </a:lnTo>
                  <a:close/>
                  <a:moveTo>
                    <a:pt x="123575" y="119280"/>
                  </a:moveTo>
                  <a:lnTo>
                    <a:pt x="124465" y="119553"/>
                  </a:lnTo>
                  <a:lnTo>
                    <a:pt x="124381" y="120919"/>
                  </a:lnTo>
                  <a:lnTo>
                    <a:pt x="124545" y="121320"/>
                  </a:lnTo>
                  <a:lnTo>
                    <a:pt x="122787" y="123281"/>
                  </a:lnTo>
                  <a:lnTo>
                    <a:pt x="121325" y="123069"/>
                  </a:lnTo>
                  <a:lnTo>
                    <a:pt x="120710" y="122171"/>
                  </a:lnTo>
                  <a:lnTo>
                    <a:pt x="121617" y="120327"/>
                  </a:lnTo>
                  <a:close/>
                  <a:moveTo>
                    <a:pt x="129993" y="118062"/>
                  </a:moveTo>
                  <a:lnTo>
                    <a:pt x="130857" y="118349"/>
                  </a:lnTo>
                  <a:lnTo>
                    <a:pt x="131377" y="119179"/>
                  </a:lnTo>
                  <a:lnTo>
                    <a:pt x="131297" y="122060"/>
                  </a:lnTo>
                  <a:lnTo>
                    <a:pt x="130449" y="123885"/>
                  </a:lnTo>
                  <a:lnTo>
                    <a:pt x="128477" y="124848"/>
                  </a:lnTo>
                  <a:lnTo>
                    <a:pt x="127132" y="123458"/>
                  </a:lnTo>
                  <a:lnTo>
                    <a:pt x="126380" y="121269"/>
                  </a:lnTo>
                  <a:close/>
                  <a:moveTo>
                    <a:pt x="106963" y="117710"/>
                  </a:moveTo>
                  <a:lnTo>
                    <a:pt x="107965" y="118165"/>
                  </a:lnTo>
                  <a:lnTo>
                    <a:pt x="108116" y="118793"/>
                  </a:lnTo>
                  <a:lnTo>
                    <a:pt x="107842" y="119877"/>
                  </a:lnTo>
                  <a:lnTo>
                    <a:pt x="107024" y="120260"/>
                  </a:lnTo>
                  <a:lnTo>
                    <a:pt x="105659" y="119702"/>
                  </a:lnTo>
                  <a:lnTo>
                    <a:pt x="106022" y="118304"/>
                  </a:lnTo>
                  <a:close/>
                  <a:moveTo>
                    <a:pt x="105802" y="110953"/>
                  </a:moveTo>
                  <a:lnTo>
                    <a:pt x="106184" y="111607"/>
                  </a:lnTo>
                  <a:lnTo>
                    <a:pt x="106912" y="112667"/>
                  </a:lnTo>
                  <a:lnTo>
                    <a:pt x="105901" y="114289"/>
                  </a:lnTo>
                  <a:lnTo>
                    <a:pt x="104644" y="115062"/>
                  </a:lnTo>
                  <a:lnTo>
                    <a:pt x="105061" y="113294"/>
                  </a:lnTo>
                  <a:lnTo>
                    <a:pt x="104441" y="112371"/>
                  </a:lnTo>
                  <a:lnTo>
                    <a:pt x="104996" y="111586"/>
                  </a:lnTo>
                  <a:close/>
                  <a:moveTo>
                    <a:pt x="116311" y="110092"/>
                  </a:moveTo>
                  <a:lnTo>
                    <a:pt x="117114" y="110485"/>
                  </a:lnTo>
                  <a:lnTo>
                    <a:pt x="117004" y="113135"/>
                  </a:lnTo>
                  <a:lnTo>
                    <a:pt x="116421" y="113112"/>
                  </a:lnTo>
                  <a:lnTo>
                    <a:pt x="116082" y="112703"/>
                  </a:lnTo>
                  <a:lnTo>
                    <a:pt x="116063" y="111689"/>
                  </a:lnTo>
                  <a:close/>
                  <a:moveTo>
                    <a:pt x="126076" y="110085"/>
                  </a:moveTo>
                  <a:lnTo>
                    <a:pt x="128615" y="111057"/>
                  </a:lnTo>
                  <a:lnTo>
                    <a:pt x="128492" y="111670"/>
                  </a:lnTo>
                  <a:lnTo>
                    <a:pt x="127283" y="112383"/>
                  </a:lnTo>
                  <a:lnTo>
                    <a:pt x="125169" y="112540"/>
                  </a:lnTo>
                  <a:lnTo>
                    <a:pt x="125292" y="110592"/>
                  </a:lnTo>
                  <a:close/>
                  <a:moveTo>
                    <a:pt x="148259" y="105865"/>
                  </a:moveTo>
                  <a:lnTo>
                    <a:pt x="147054" y="107265"/>
                  </a:lnTo>
                  <a:lnTo>
                    <a:pt x="145020" y="108570"/>
                  </a:lnTo>
                  <a:lnTo>
                    <a:pt x="141138" y="109568"/>
                  </a:lnTo>
                  <a:lnTo>
                    <a:pt x="140101" y="109666"/>
                  </a:lnTo>
                  <a:lnTo>
                    <a:pt x="140418" y="108645"/>
                  </a:lnTo>
                  <a:lnTo>
                    <a:pt x="142399" y="106873"/>
                  </a:lnTo>
                  <a:lnTo>
                    <a:pt x="145167" y="106786"/>
                  </a:lnTo>
                  <a:lnTo>
                    <a:pt x="147689" y="105898"/>
                  </a:lnTo>
                  <a:close/>
                  <a:moveTo>
                    <a:pt x="119248" y="105703"/>
                  </a:moveTo>
                  <a:lnTo>
                    <a:pt x="120408" y="106538"/>
                  </a:lnTo>
                  <a:lnTo>
                    <a:pt x="123362" y="106981"/>
                  </a:lnTo>
                  <a:lnTo>
                    <a:pt x="124035" y="107775"/>
                  </a:lnTo>
                  <a:lnTo>
                    <a:pt x="123215" y="109423"/>
                  </a:lnTo>
                  <a:lnTo>
                    <a:pt x="121835" y="109169"/>
                  </a:lnTo>
                  <a:lnTo>
                    <a:pt x="119527" y="107396"/>
                  </a:lnTo>
                  <a:lnTo>
                    <a:pt x="118738" y="106591"/>
                  </a:lnTo>
                  <a:lnTo>
                    <a:pt x="118300" y="105799"/>
                  </a:lnTo>
                  <a:close/>
                  <a:moveTo>
                    <a:pt x="104648" y="105651"/>
                  </a:moveTo>
                  <a:lnTo>
                    <a:pt x="105128" y="106512"/>
                  </a:lnTo>
                  <a:lnTo>
                    <a:pt x="104136" y="108356"/>
                  </a:lnTo>
                  <a:lnTo>
                    <a:pt x="102655" y="109597"/>
                  </a:lnTo>
                  <a:lnTo>
                    <a:pt x="102401" y="107736"/>
                  </a:lnTo>
                  <a:lnTo>
                    <a:pt x="103350" y="105778"/>
                  </a:lnTo>
                  <a:close/>
                  <a:moveTo>
                    <a:pt x="158719" y="102358"/>
                  </a:moveTo>
                  <a:lnTo>
                    <a:pt x="161438" y="103201"/>
                  </a:lnTo>
                  <a:lnTo>
                    <a:pt x="162194" y="103111"/>
                  </a:lnTo>
                  <a:lnTo>
                    <a:pt x="163479" y="103417"/>
                  </a:lnTo>
                  <a:lnTo>
                    <a:pt x="163820" y="104971"/>
                  </a:lnTo>
                  <a:lnTo>
                    <a:pt x="162118" y="105196"/>
                  </a:lnTo>
                  <a:lnTo>
                    <a:pt x="159173" y="106622"/>
                  </a:lnTo>
                  <a:lnTo>
                    <a:pt x="157920" y="106309"/>
                  </a:lnTo>
                  <a:lnTo>
                    <a:pt x="156422" y="105069"/>
                  </a:lnTo>
                  <a:lnTo>
                    <a:pt x="154042" y="104940"/>
                  </a:lnTo>
                  <a:lnTo>
                    <a:pt x="153338" y="104602"/>
                  </a:lnTo>
                  <a:lnTo>
                    <a:pt x="154612" y="103140"/>
                  </a:lnTo>
                  <a:lnTo>
                    <a:pt x="156927" y="102400"/>
                  </a:lnTo>
                  <a:close/>
                  <a:moveTo>
                    <a:pt x="23108" y="99333"/>
                  </a:moveTo>
                  <a:lnTo>
                    <a:pt x="24593" y="101294"/>
                  </a:lnTo>
                  <a:lnTo>
                    <a:pt x="26388" y="101608"/>
                  </a:lnTo>
                  <a:lnTo>
                    <a:pt x="27463" y="102513"/>
                  </a:lnTo>
                  <a:lnTo>
                    <a:pt x="29795" y="105004"/>
                  </a:lnTo>
                  <a:lnTo>
                    <a:pt x="27919" y="104387"/>
                  </a:lnTo>
                  <a:lnTo>
                    <a:pt x="25917" y="106110"/>
                  </a:lnTo>
                  <a:lnTo>
                    <a:pt x="23380" y="104097"/>
                  </a:lnTo>
                  <a:lnTo>
                    <a:pt x="21860" y="102058"/>
                  </a:lnTo>
                  <a:lnTo>
                    <a:pt x="21516" y="101241"/>
                  </a:lnTo>
                  <a:close/>
                  <a:moveTo>
                    <a:pt x="113744" y="97780"/>
                  </a:moveTo>
                  <a:lnTo>
                    <a:pt x="115173" y="99739"/>
                  </a:lnTo>
                  <a:lnTo>
                    <a:pt x="117412" y="99967"/>
                  </a:lnTo>
                  <a:lnTo>
                    <a:pt x="117238" y="101174"/>
                  </a:lnTo>
                  <a:lnTo>
                    <a:pt x="117946" y="102729"/>
                  </a:lnTo>
                  <a:lnTo>
                    <a:pt x="118194" y="103684"/>
                  </a:lnTo>
                  <a:lnTo>
                    <a:pt x="117542" y="105403"/>
                  </a:lnTo>
                  <a:lnTo>
                    <a:pt x="115814" y="103405"/>
                  </a:lnTo>
                  <a:lnTo>
                    <a:pt x="113923" y="102035"/>
                  </a:lnTo>
                  <a:lnTo>
                    <a:pt x="113215" y="100840"/>
                  </a:lnTo>
                  <a:lnTo>
                    <a:pt x="112062" y="100118"/>
                  </a:lnTo>
                  <a:lnTo>
                    <a:pt x="111748" y="98509"/>
                  </a:lnTo>
                  <a:lnTo>
                    <a:pt x="113146" y="97847"/>
                  </a:lnTo>
                  <a:close/>
                  <a:moveTo>
                    <a:pt x="84849" y="97755"/>
                  </a:moveTo>
                  <a:lnTo>
                    <a:pt x="85553" y="97885"/>
                  </a:lnTo>
                  <a:lnTo>
                    <a:pt x="85981" y="98290"/>
                  </a:lnTo>
                  <a:lnTo>
                    <a:pt x="86337" y="99426"/>
                  </a:lnTo>
                  <a:lnTo>
                    <a:pt x="85462" y="100060"/>
                  </a:lnTo>
                  <a:lnTo>
                    <a:pt x="84475" y="100028"/>
                  </a:lnTo>
                  <a:lnTo>
                    <a:pt x="83778" y="99795"/>
                  </a:lnTo>
                  <a:lnTo>
                    <a:pt x="83426" y="99289"/>
                  </a:lnTo>
                  <a:lnTo>
                    <a:pt x="83862" y="99047"/>
                  </a:lnTo>
                  <a:lnTo>
                    <a:pt x="84374" y="98030"/>
                  </a:lnTo>
                  <a:close/>
                  <a:moveTo>
                    <a:pt x="20270" y="85327"/>
                  </a:moveTo>
                  <a:lnTo>
                    <a:pt x="21357" y="87684"/>
                  </a:lnTo>
                  <a:lnTo>
                    <a:pt x="21631" y="90652"/>
                  </a:lnTo>
                  <a:lnTo>
                    <a:pt x="23190" y="91209"/>
                  </a:lnTo>
                  <a:lnTo>
                    <a:pt x="25261" y="93882"/>
                  </a:lnTo>
                  <a:lnTo>
                    <a:pt x="25082" y="95249"/>
                  </a:lnTo>
                  <a:lnTo>
                    <a:pt x="24652" y="95717"/>
                  </a:lnTo>
                  <a:lnTo>
                    <a:pt x="21221" y="94456"/>
                  </a:lnTo>
                  <a:lnTo>
                    <a:pt x="20398" y="95022"/>
                  </a:lnTo>
                  <a:lnTo>
                    <a:pt x="19394" y="94792"/>
                  </a:lnTo>
                  <a:lnTo>
                    <a:pt x="18774" y="93316"/>
                  </a:lnTo>
                  <a:lnTo>
                    <a:pt x="18845" y="92797"/>
                  </a:lnTo>
                  <a:lnTo>
                    <a:pt x="18284" y="91913"/>
                  </a:lnTo>
                  <a:lnTo>
                    <a:pt x="17815" y="91518"/>
                  </a:lnTo>
                  <a:lnTo>
                    <a:pt x="16464" y="92692"/>
                  </a:lnTo>
                  <a:lnTo>
                    <a:pt x="15612" y="92912"/>
                  </a:lnTo>
                  <a:lnTo>
                    <a:pt x="15606" y="91837"/>
                  </a:lnTo>
                  <a:lnTo>
                    <a:pt x="16854" y="88881"/>
                  </a:lnTo>
                  <a:lnTo>
                    <a:pt x="17437" y="88382"/>
                  </a:lnTo>
                  <a:lnTo>
                    <a:pt x="18463" y="89358"/>
                  </a:lnTo>
                  <a:lnTo>
                    <a:pt x="19307" y="88995"/>
                  </a:lnTo>
                  <a:lnTo>
                    <a:pt x="19942" y="87396"/>
                  </a:lnTo>
                  <a:lnTo>
                    <a:pt x="19985" y="85801"/>
                  </a:lnTo>
                  <a:close/>
                  <a:moveTo>
                    <a:pt x="22184" y="85094"/>
                  </a:moveTo>
                  <a:lnTo>
                    <a:pt x="22739" y="85292"/>
                  </a:lnTo>
                  <a:lnTo>
                    <a:pt x="23324" y="85933"/>
                  </a:lnTo>
                  <a:lnTo>
                    <a:pt x="23319" y="86588"/>
                  </a:lnTo>
                  <a:lnTo>
                    <a:pt x="23553" y="87290"/>
                  </a:lnTo>
                  <a:lnTo>
                    <a:pt x="24162" y="88136"/>
                  </a:lnTo>
                  <a:lnTo>
                    <a:pt x="24593" y="89070"/>
                  </a:lnTo>
                  <a:lnTo>
                    <a:pt x="23501" y="89348"/>
                  </a:lnTo>
                  <a:lnTo>
                    <a:pt x="22110" y="86887"/>
                  </a:lnTo>
                  <a:lnTo>
                    <a:pt x="21607" y="85189"/>
                  </a:lnTo>
                  <a:close/>
                  <a:moveTo>
                    <a:pt x="140766" y="82063"/>
                  </a:moveTo>
                  <a:lnTo>
                    <a:pt x="142932" y="83533"/>
                  </a:lnTo>
                  <a:lnTo>
                    <a:pt x="144036" y="83634"/>
                  </a:lnTo>
                  <a:lnTo>
                    <a:pt x="143612" y="85038"/>
                  </a:lnTo>
                  <a:lnTo>
                    <a:pt x="143798" y="85494"/>
                  </a:lnTo>
                  <a:lnTo>
                    <a:pt x="143962" y="89751"/>
                  </a:lnTo>
                  <a:lnTo>
                    <a:pt x="142939" y="90350"/>
                  </a:lnTo>
                  <a:lnTo>
                    <a:pt x="142770" y="91518"/>
                  </a:lnTo>
                  <a:lnTo>
                    <a:pt x="142569" y="91932"/>
                  </a:lnTo>
                  <a:lnTo>
                    <a:pt x="140458" y="93383"/>
                  </a:lnTo>
                  <a:lnTo>
                    <a:pt x="138100" y="91283"/>
                  </a:lnTo>
                  <a:lnTo>
                    <a:pt x="137711" y="90607"/>
                  </a:lnTo>
                  <a:lnTo>
                    <a:pt x="139442" y="89759"/>
                  </a:lnTo>
                  <a:lnTo>
                    <a:pt x="140300" y="88451"/>
                  </a:lnTo>
                  <a:lnTo>
                    <a:pt x="139604" y="86844"/>
                  </a:lnTo>
                  <a:lnTo>
                    <a:pt x="137201" y="84466"/>
                  </a:lnTo>
                  <a:lnTo>
                    <a:pt x="137087" y="82776"/>
                  </a:lnTo>
                  <a:close/>
                  <a:moveTo>
                    <a:pt x="23166" y="75808"/>
                  </a:moveTo>
                  <a:lnTo>
                    <a:pt x="23730" y="76971"/>
                  </a:lnTo>
                  <a:lnTo>
                    <a:pt x="23624" y="81119"/>
                  </a:lnTo>
                  <a:lnTo>
                    <a:pt x="23002" y="81883"/>
                  </a:lnTo>
                  <a:lnTo>
                    <a:pt x="22143" y="82082"/>
                  </a:lnTo>
                  <a:lnTo>
                    <a:pt x="21402" y="81946"/>
                  </a:lnTo>
                  <a:lnTo>
                    <a:pt x="20730" y="82063"/>
                  </a:lnTo>
                  <a:lnTo>
                    <a:pt x="20083" y="82556"/>
                  </a:lnTo>
                  <a:lnTo>
                    <a:pt x="20154" y="80513"/>
                  </a:lnTo>
                  <a:lnTo>
                    <a:pt x="20918" y="77978"/>
                  </a:lnTo>
                  <a:lnTo>
                    <a:pt x="21851" y="76496"/>
                  </a:lnTo>
                  <a:close/>
                  <a:moveTo>
                    <a:pt x="107004" y="72294"/>
                  </a:moveTo>
                  <a:lnTo>
                    <a:pt x="108738" y="73277"/>
                  </a:lnTo>
                  <a:lnTo>
                    <a:pt x="109118" y="74914"/>
                  </a:lnTo>
                  <a:lnTo>
                    <a:pt x="111185" y="76712"/>
                  </a:lnTo>
                  <a:lnTo>
                    <a:pt x="108848" y="77341"/>
                  </a:lnTo>
                  <a:lnTo>
                    <a:pt x="108228" y="77242"/>
                  </a:lnTo>
                  <a:lnTo>
                    <a:pt x="108749" y="76448"/>
                  </a:lnTo>
                  <a:lnTo>
                    <a:pt x="108790" y="76114"/>
                  </a:lnTo>
                  <a:lnTo>
                    <a:pt x="106460" y="74662"/>
                  </a:lnTo>
                  <a:lnTo>
                    <a:pt x="106734" y="72775"/>
                  </a:lnTo>
                  <a:close/>
                  <a:moveTo>
                    <a:pt x="81068" y="70881"/>
                  </a:moveTo>
                  <a:lnTo>
                    <a:pt x="83340" y="72853"/>
                  </a:lnTo>
                  <a:lnTo>
                    <a:pt x="84590" y="75656"/>
                  </a:lnTo>
                  <a:lnTo>
                    <a:pt x="85762" y="76602"/>
                  </a:lnTo>
                  <a:lnTo>
                    <a:pt x="88222" y="77718"/>
                  </a:lnTo>
                  <a:lnTo>
                    <a:pt x="89377" y="77860"/>
                  </a:lnTo>
                  <a:lnTo>
                    <a:pt x="93573" y="79875"/>
                  </a:lnTo>
                  <a:lnTo>
                    <a:pt x="98455" y="80277"/>
                  </a:lnTo>
                  <a:lnTo>
                    <a:pt x="99086" y="80857"/>
                  </a:lnTo>
                  <a:lnTo>
                    <a:pt x="99686" y="82409"/>
                  </a:lnTo>
                  <a:lnTo>
                    <a:pt x="100682" y="83626"/>
                  </a:lnTo>
                  <a:lnTo>
                    <a:pt x="100932" y="84573"/>
                  </a:lnTo>
                  <a:lnTo>
                    <a:pt x="100412" y="85623"/>
                  </a:lnTo>
                  <a:lnTo>
                    <a:pt x="101133" y="88834"/>
                  </a:lnTo>
                  <a:lnTo>
                    <a:pt x="102364" y="91881"/>
                  </a:lnTo>
                  <a:lnTo>
                    <a:pt x="104219" y="93358"/>
                  </a:lnTo>
                  <a:lnTo>
                    <a:pt x="106525" y="93804"/>
                  </a:lnTo>
                  <a:lnTo>
                    <a:pt x="108721" y="93743"/>
                  </a:lnTo>
                  <a:lnTo>
                    <a:pt x="109276" y="94347"/>
                  </a:lnTo>
                  <a:lnTo>
                    <a:pt x="109058" y="97010"/>
                  </a:lnTo>
                  <a:lnTo>
                    <a:pt x="108129" y="98046"/>
                  </a:lnTo>
                  <a:lnTo>
                    <a:pt x="107374" y="98298"/>
                  </a:lnTo>
                  <a:lnTo>
                    <a:pt x="106717" y="98026"/>
                  </a:lnTo>
                  <a:lnTo>
                    <a:pt x="106123" y="97399"/>
                  </a:lnTo>
                  <a:lnTo>
                    <a:pt x="105476" y="97103"/>
                  </a:lnTo>
                  <a:lnTo>
                    <a:pt x="104214" y="97051"/>
                  </a:lnTo>
                  <a:lnTo>
                    <a:pt x="103292" y="95979"/>
                  </a:lnTo>
                  <a:lnTo>
                    <a:pt x="100954" y="94512"/>
                  </a:lnTo>
                  <a:lnTo>
                    <a:pt x="100524" y="93637"/>
                  </a:lnTo>
                  <a:lnTo>
                    <a:pt x="100446" y="92285"/>
                  </a:lnTo>
                  <a:lnTo>
                    <a:pt x="99453" y="91289"/>
                  </a:lnTo>
                  <a:lnTo>
                    <a:pt x="98540" y="89393"/>
                  </a:lnTo>
                  <a:lnTo>
                    <a:pt x="97671" y="88870"/>
                  </a:lnTo>
                  <a:lnTo>
                    <a:pt x="97192" y="87921"/>
                  </a:lnTo>
                  <a:lnTo>
                    <a:pt x="97153" y="87513"/>
                  </a:lnTo>
                  <a:lnTo>
                    <a:pt x="93750" y="87237"/>
                  </a:lnTo>
                  <a:lnTo>
                    <a:pt x="90932" y="87224"/>
                  </a:lnTo>
                  <a:lnTo>
                    <a:pt x="88544" y="86147"/>
                  </a:lnTo>
                  <a:lnTo>
                    <a:pt x="87805" y="83329"/>
                  </a:lnTo>
                  <a:lnTo>
                    <a:pt x="86389" y="82571"/>
                  </a:lnTo>
                  <a:lnTo>
                    <a:pt x="85326" y="81773"/>
                  </a:lnTo>
                  <a:lnTo>
                    <a:pt x="84441" y="80667"/>
                  </a:lnTo>
                  <a:lnTo>
                    <a:pt x="82204" y="78627"/>
                  </a:lnTo>
                  <a:lnTo>
                    <a:pt x="79729" y="76918"/>
                  </a:lnTo>
                  <a:lnTo>
                    <a:pt x="77337" y="75793"/>
                  </a:lnTo>
                  <a:lnTo>
                    <a:pt x="74797" y="75055"/>
                  </a:lnTo>
                  <a:lnTo>
                    <a:pt x="72733" y="75926"/>
                  </a:lnTo>
                  <a:lnTo>
                    <a:pt x="71530" y="75719"/>
                  </a:lnTo>
                  <a:lnTo>
                    <a:pt x="71286" y="75130"/>
                  </a:lnTo>
                  <a:lnTo>
                    <a:pt x="73851" y="73957"/>
                  </a:lnTo>
                  <a:lnTo>
                    <a:pt x="77378" y="71714"/>
                  </a:lnTo>
                  <a:lnTo>
                    <a:pt x="79863" y="70973"/>
                  </a:lnTo>
                  <a:close/>
                  <a:moveTo>
                    <a:pt x="87287" y="66387"/>
                  </a:moveTo>
                  <a:lnTo>
                    <a:pt x="91396" y="68825"/>
                  </a:lnTo>
                  <a:lnTo>
                    <a:pt x="90409" y="69700"/>
                  </a:lnTo>
                  <a:lnTo>
                    <a:pt x="88883" y="69317"/>
                  </a:lnTo>
                  <a:close/>
                  <a:moveTo>
                    <a:pt x="95622" y="64855"/>
                  </a:moveTo>
                  <a:lnTo>
                    <a:pt x="94933" y="66595"/>
                  </a:lnTo>
                  <a:lnTo>
                    <a:pt x="93789" y="67688"/>
                  </a:lnTo>
                  <a:lnTo>
                    <a:pt x="92755" y="67992"/>
                  </a:lnTo>
                  <a:lnTo>
                    <a:pt x="93791" y="65926"/>
                  </a:lnTo>
                  <a:close/>
                  <a:moveTo>
                    <a:pt x="148180" y="61866"/>
                  </a:moveTo>
                  <a:lnTo>
                    <a:pt x="149559" y="63255"/>
                  </a:lnTo>
                  <a:lnTo>
                    <a:pt x="149175" y="64793"/>
                  </a:lnTo>
                  <a:lnTo>
                    <a:pt x="152233" y="67340"/>
                  </a:lnTo>
                  <a:lnTo>
                    <a:pt x="153276" y="68951"/>
                  </a:lnTo>
                  <a:lnTo>
                    <a:pt x="153660" y="70521"/>
                  </a:lnTo>
                  <a:lnTo>
                    <a:pt x="153403" y="70971"/>
                  </a:lnTo>
                  <a:lnTo>
                    <a:pt x="152243" y="70120"/>
                  </a:lnTo>
                  <a:lnTo>
                    <a:pt x="151296" y="69849"/>
                  </a:lnTo>
                  <a:lnTo>
                    <a:pt x="151615" y="70971"/>
                  </a:lnTo>
                  <a:lnTo>
                    <a:pt x="152589" y="71935"/>
                  </a:lnTo>
                  <a:lnTo>
                    <a:pt x="150855" y="72487"/>
                  </a:lnTo>
                  <a:lnTo>
                    <a:pt x="149117" y="72458"/>
                  </a:lnTo>
                  <a:lnTo>
                    <a:pt x="144046" y="71115"/>
                  </a:lnTo>
                  <a:lnTo>
                    <a:pt x="142876" y="69688"/>
                  </a:lnTo>
                  <a:lnTo>
                    <a:pt x="145910" y="67538"/>
                  </a:lnTo>
                  <a:lnTo>
                    <a:pt x="146530" y="66672"/>
                  </a:lnTo>
                  <a:lnTo>
                    <a:pt x="144381" y="66757"/>
                  </a:lnTo>
                  <a:lnTo>
                    <a:pt x="142090" y="69311"/>
                  </a:lnTo>
                  <a:lnTo>
                    <a:pt x="138417" y="68189"/>
                  </a:lnTo>
                  <a:lnTo>
                    <a:pt x="137294" y="67162"/>
                  </a:lnTo>
                  <a:lnTo>
                    <a:pt x="137043" y="66608"/>
                  </a:lnTo>
                  <a:lnTo>
                    <a:pt x="138490" y="64341"/>
                  </a:lnTo>
                  <a:lnTo>
                    <a:pt x="141075" y="64417"/>
                  </a:lnTo>
                  <a:lnTo>
                    <a:pt x="142444" y="63907"/>
                  </a:lnTo>
                  <a:lnTo>
                    <a:pt x="144135" y="63190"/>
                  </a:lnTo>
                  <a:lnTo>
                    <a:pt x="144148" y="62112"/>
                  </a:lnTo>
                  <a:close/>
                  <a:moveTo>
                    <a:pt x="4248" y="50509"/>
                  </a:moveTo>
                  <a:lnTo>
                    <a:pt x="5422" y="51103"/>
                  </a:lnTo>
                  <a:lnTo>
                    <a:pt x="6182" y="51716"/>
                  </a:lnTo>
                  <a:lnTo>
                    <a:pt x="6420" y="52418"/>
                  </a:lnTo>
                  <a:lnTo>
                    <a:pt x="4770" y="53826"/>
                  </a:lnTo>
                  <a:lnTo>
                    <a:pt x="4427" y="54463"/>
                  </a:lnTo>
                  <a:lnTo>
                    <a:pt x="5697" y="55727"/>
                  </a:lnTo>
                  <a:lnTo>
                    <a:pt x="5675" y="56233"/>
                  </a:lnTo>
                  <a:lnTo>
                    <a:pt x="6211" y="58677"/>
                  </a:lnTo>
                  <a:lnTo>
                    <a:pt x="6828" y="59599"/>
                  </a:lnTo>
                  <a:lnTo>
                    <a:pt x="8430" y="60334"/>
                  </a:lnTo>
                  <a:lnTo>
                    <a:pt x="9540" y="60577"/>
                  </a:lnTo>
                  <a:lnTo>
                    <a:pt x="10020" y="62032"/>
                  </a:lnTo>
                  <a:lnTo>
                    <a:pt x="7265" y="61129"/>
                  </a:lnTo>
                  <a:lnTo>
                    <a:pt x="5252" y="59829"/>
                  </a:lnTo>
                  <a:lnTo>
                    <a:pt x="3591" y="56615"/>
                  </a:lnTo>
                  <a:lnTo>
                    <a:pt x="54" y="52953"/>
                  </a:lnTo>
                  <a:lnTo>
                    <a:pt x="0" y="51889"/>
                  </a:lnTo>
                  <a:lnTo>
                    <a:pt x="1345" y="51082"/>
                  </a:lnTo>
                  <a:close/>
                  <a:moveTo>
                    <a:pt x="128309" y="44914"/>
                  </a:moveTo>
                  <a:lnTo>
                    <a:pt x="128056" y="46257"/>
                  </a:lnTo>
                  <a:lnTo>
                    <a:pt x="127220" y="47137"/>
                  </a:lnTo>
                  <a:lnTo>
                    <a:pt x="126605" y="48654"/>
                  </a:lnTo>
                  <a:lnTo>
                    <a:pt x="126272" y="50821"/>
                  </a:lnTo>
                  <a:lnTo>
                    <a:pt x="124983" y="50873"/>
                  </a:lnTo>
                  <a:lnTo>
                    <a:pt x="124202" y="50435"/>
                  </a:lnTo>
                  <a:lnTo>
                    <a:pt x="123945" y="49616"/>
                  </a:lnTo>
                  <a:lnTo>
                    <a:pt x="123893" y="48581"/>
                  </a:lnTo>
                  <a:lnTo>
                    <a:pt x="123327" y="48621"/>
                  </a:lnTo>
                  <a:lnTo>
                    <a:pt x="122871" y="49746"/>
                  </a:lnTo>
                  <a:lnTo>
                    <a:pt x="122472" y="50253"/>
                  </a:lnTo>
                  <a:lnTo>
                    <a:pt x="121174" y="50360"/>
                  </a:lnTo>
                  <a:lnTo>
                    <a:pt x="119753" y="49668"/>
                  </a:lnTo>
                  <a:lnTo>
                    <a:pt x="119820" y="48171"/>
                  </a:lnTo>
                  <a:lnTo>
                    <a:pt x="119535" y="46438"/>
                  </a:lnTo>
                  <a:lnTo>
                    <a:pt x="119660" y="45831"/>
                  </a:lnTo>
                  <a:lnTo>
                    <a:pt x="123556" y="45681"/>
                  </a:lnTo>
                  <a:lnTo>
                    <a:pt x="124696" y="46961"/>
                  </a:lnTo>
                  <a:lnTo>
                    <a:pt x="126074" y="46219"/>
                  </a:lnTo>
                  <a:lnTo>
                    <a:pt x="126639" y="45417"/>
                  </a:lnTo>
                  <a:close/>
                  <a:moveTo>
                    <a:pt x="130950" y="32341"/>
                  </a:moveTo>
                  <a:lnTo>
                    <a:pt x="132183" y="32966"/>
                  </a:lnTo>
                  <a:lnTo>
                    <a:pt x="133066" y="33702"/>
                  </a:lnTo>
                  <a:lnTo>
                    <a:pt x="133541" y="34679"/>
                  </a:lnTo>
                  <a:lnTo>
                    <a:pt x="131040" y="35363"/>
                  </a:lnTo>
                  <a:lnTo>
                    <a:pt x="128285" y="33206"/>
                  </a:lnTo>
                  <a:close/>
                  <a:moveTo>
                    <a:pt x="110049" y="25075"/>
                  </a:moveTo>
                  <a:lnTo>
                    <a:pt x="112167" y="25249"/>
                  </a:lnTo>
                  <a:lnTo>
                    <a:pt x="113372" y="26719"/>
                  </a:lnTo>
                  <a:lnTo>
                    <a:pt x="113653" y="27413"/>
                  </a:lnTo>
                  <a:lnTo>
                    <a:pt x="113262" y="28592"/>
                  </a:lnTo>
                  <a:lnTo>
                    <a:pt x="113385" y="29738"/>
                  </a:lnTo>
                  <a:lnTo>
                    <a:pt x="110548" y="30675"/>
                  </a:lnTo>
                  <a:lnTo>
                    <a:pt x="107665" y="28903"/>
                  </a:lnTo>
                  <a:lnTo>
                    <a:pt x="107691" y="27849"/>
                  </a:lnTo>
                  <a:lnTo>
                    <a:pt x="109213" y="25709"/>
                  </a:lnTo>
                  <a:close/>
                  <a:moveTo>
                    <a:pt x="144925" y="0"/>
                  </a:moveTo>
                  <a:lnTo>
                    <a:pt x="147585" y="721"/>
                  </a:lnTo>
                  <a:lnTo>
                    <a:pt x="149568" y="1256"/>
                  </a:lnTo>
                  <a:lnTo>
                    <a:pt x="150717" y="2129"/>
                  </a:lnTo>
                  <a:lnTo>
                    <a:pt x="151436" y="2926"/>
                  </a:lnTo>
                  <a:lnTo>
                    <a:pt x="152530" y="3614"/>
                  </a:lnTo>
                  <a:lnTo>
                    <a:pt x="153345" y="3772"/>
                  </a:lnTo>
                  <a:lnTo>
                    <a:pt x="153973" y="6128"/>
                  </a:lnTo>
                  <a:lnTo>
                    <a:pt x="154308" y="9045"/>
                  </a:lnTo>
                  <a:lnTo>
                    <a:pt x="153809" y="10301"/>
                  </a:lnTo>
                  <a:lnTo>
                    <a:pt x="152351" y="10592"/>
                  </a:lnTo>
                  <a:lnTo>
                    <a:pt x="147802" y="13345"/>
                  </a:lnTo>
                  <a:lnTo>
                    <a:pt x="147692" y="15861"/>
                  </a:lnTo>
                  <a:lnTo>
                    <a:pt x="147752" y="17079"/>
                  </a:lnTo>
                  <a:lnTo>
                    <a:pt x="147845" y="17940"/>
                  </a:lnTo>
                  <a:lnTo>
                    <a:pt x="148320" y="18665"/>
                  </a:lnTo>
                  <a:lnTo>
                    <a:pt x="148320" y="19710"/>
                  </a:lnTo>
                  <a:lnTo>
                    <a:pt x="147810" y="20829"/>
                  </a:lnTo>
                  <a:lnTo>
                    <a:pt x="145823" y="22703"/>
                  </a:lnTo>
                  <a:lnTo>
                    <a:pt x="144446" y="24193"/>
                  </a:lnTo>
                  <a:lnTo>
                    <a:pt x="142904" y="26211"/>
                  </a:lnTo>
                  <a:lnTo>
                    <a:pt x="142032" y="26457"/>
                  </a:lnTo>
                  <a:lnTo>
                    <a:pt x="141352" y="26812"/>
                  </a:lnTo>
                  <a:lnTo>
                    <a:pt x="140727" y="25699"/>
                  </a:lnTo>
                  <a:lnTo>
                    <a:pt x="137298" y="23731"/>
                  </a:lnTo>
                  <a:lnTo>
                    <a:pt x="129362" y="22583"/>
                  </a:lnTo>
                  <a:lnTo>
                    <a:pt x="125571" y="21129"/>
                  </a:lnTo>
                  <a:lnTo>
                    <a:pt x="123908" y="21399"/>
                  </a:lnTo>
                  <a:lnTo>
                    <a:pt x="120688" y="19771"/>
                  </a:lnTo>
                  <a:lnTo>
                    <a:pt x="118481" y="20486"/>
                  </a:lnTo>
                  <a:lnTo>
                    <a:pt x="113800" y="23378"/>
                  </a:lnTo>
                  <a:lnTo>
                    <a:pt x="111273" y="23064"/>
                  </a:lnTo>
                  <a:lnTo>
                    <a:pt x="108572" y="21326"/>
                  </a:lnTo>
                  <a:lnTo>
                    <a:pt x="106814" y="21006"/>
                  </a:lnTo>
                  <a:lnTo>
                    <a:pt x="104752" y="21927"/>
                  </a:lnTo>
                  <a:lnTo>
                    <a:pt x="101448" y="25253"/>
                  </a:lnTo>
                  <a:lnTo>
                    <a:pt x="98086" y="26882"/>
                  </a:lnTo>
                  <a:lnTo>
                    <a:pt x="95074" y="26245"/>
                  </a:lnTo>
                  <a:lnTo>
                    <a:pt x="91021" y="26259"/>
                  </a:lnTo>
                  <a:lnTo>
                    <a:pt x="90588" y="28117"/>
                  </a:lnTo>
                  <a:lnTo>
                    <a:pt x="91373" y="29402"/>
                  </a:lnTo>
                  <a:lnTo>
                    <a:pt x="93588" y="31593"/>
                  </a:lnTo>
                  <a:lnTo>
                    <a:pt x="92549" y="33239"/>
                  </a:lnTo>
                  <a:lnTo>
                    <a:pt x="93320" y="34888"/>
                  </a:lnTo>
                  <a:lnTo>
                    <a:pt x="94763" y="35223"/>
                  </a:lnTo>
                  <a:lnTo>
                    <a:pt x="96942" y="35130"/>
                  </a:lnTo>
                  <a:lnTo>
                    <a:pt x="100971" y="37263"/>
                  </a:lnTo>
                  <a:lnTo>
                    <a:pt x="102733" y="39510"/>
                  </a:lnTo>
                  <a:lnTo>
                    <a:pt x="103858" y="41968"/>
                  </a:lnTo>
                  <a:lnTo>
                    <a:pt x="101405" y="40206"/>
                  </a:lnTo>
                  <a:lnTo>
                    <a:pt x="99777" y="38511"/>
                  </a:lnTo>
                  <a:lnTo>
                    <a:pt x="97505" y="37896"/>
                  </a:lnTo>
                  <a:lnTo>
                    <a:pt x="94346" y="36452"/>
                  </a:lnTo>
                  <a:lnTo>
                    <a:pt x="92362" y="36211"/>
                  </a:lnTo>
                  <a:lnTo>
                    <a:pt x="90250" y="37212"/>
                  </a:lnTo>
                  <a:lnTo>
                    <a:pt x="90085" y="38348"/>
                  </a:lnTo>
                  <a:lnTo>
                    <a:pt x="92362" y="40468"/>
                  </a:lnTo>
                  <a:lnTo>
                    <a:pt x="94443" y="41772"/>
                  </a:lnTo>
                  <a:lnTo>
                    <a:pt x="95547" y="42833"/>
                  </a:lnTo>
                  <a:lnTo>
                    <a:pt x="96283" y="45180"/>
                  </a:lnTo>
                  <a:lnTo>
                    <a:pt x="95864" y="45977"/>
                  </a:lnTo>
                  <a:lnTo>
                    <a:pt x="95095" y="46719"/>
                  </a:lnTo>
                  <a:lnTo>
                    <a:pt x="92625" y="45241"/>
                  </a:lnTo>
                  <a:lnTo>
                    <a:pt x="88848" y="39980"/>
                  </a:lnTo>
                  <a:lnTo>
                    <a:pt x="83579" y="38931"/>
                  </a:lnTo>
                  <a:lnTo>
                    <a:pt x="82698" y="40029"/>
                  </a:lnTo>
                  <a:lnTo>
                    <a:pt x="83733" y="42811"/>
                  </a:lnTo>
                  <a:lnTo>
                    <a:pt x="84482" y="43894"/>
                  </a:lnTo>
                  <a:lnTo>
                    <a:pt x="89060" y="46894"/>
                  </a:lnTo>
                  <a:lnTo>
                    <a:pt x="88693" y="47530"/>
                  </a:lnTo>
                  <a:lnTo>
                    <a:pt x="88025" y="47801"/>
                  </a:lnTo>
                  <a:lnTo>
                    <a:pt x="82901" y="46087"/>
                  </a:lnTo>
                  <a:lnTo>
                    <a:pt x="81411" y="43476"/>
                  </a:lnTo>
                  <a:lnTo>
                    <a:pt x="81053" y="40173"/>
                  </a:lnTo>
                  <a:lnTo>
                    <a:pt x="76324" y="37877"/>
                  </a:lnTo>
                  <a:lnTo>
                    <a:pt x="71864" y="35377"/>
                  </a:lnTo>
                  <a:lnTo>
                    <a:pt x="70867" y="33002"/>
                  </a:lnTo>
                  <a:lnTo>
                    <a:pt x="71785" y="32121"/>
                  </a:lnTo>
                  <a:lnTo>
                    <a:pt x="72435" y="30375"/>
                  </a:lnTo>
                  <a:lnTo>
                    <a:pt x="69984" y="30697"/>
                  </a:lnTo>
                  <a:lnTo>
                    <a:pt x="68446" y="31801"/>
                  </a:lnTo>
                  <a:lnTo>
                    <a:pt x="65961" y="32872"/>
                  </a:lnTo>
                  <a:lnTo>
                    <a:pt x="65859" y="34625"/>
                  </a:lnTo>
                  <a:lnTo>
                    <a:pt x="66252" y="36248"/>
                  </a:lnTo>
                  <a:lnTo>
                    <a:pt x="65430" y="38606"/>
                  </a:lnTo>
                  <a:lnTo>
                    <a:pt x="64631" y="42709"/>
                  </a:lnTo>
                  <a:lnTo>
                    <a:pt x="65136" y="44859"/>
                  </a:lnTo>
                  <a:lnTo>
                    <a:pt x="70521" y="51017"/>
                  </a:lnTo>
                  <a:lnTo>
                    <a:pt x="72363" y="55482"/>
                  </a:lnTo>
                  <a:lnTo>
                    <a:pt x="73685" y="57173"/>
                  </a:lnTo>
                  <a:lnTo>
                    <a:pt x="76441" y="59037"/>
                  </a:lnTo>
                  <a:lnTo>
                    <a:pt x="79314" y="62503"/>
                  </a:lnTo>
                  <a:lnTo>
                    <a:pt x="80533" y="64308"/>
                  </a:lnTo>
                  <a:lnTo>
                    <a:pt x="81400" y="67259"/>
                  </a:lnTo>
                  <a:lnTo>
                    <a:pt x="78982" y="69084"/>
                  </a:lnTo>
                  <a:lnTo>
                    <a:pt x="77574" y="69160"/>
                  </a:lnTo>
                  <a:lnTo>
                    <a:pt x="76794" y="68350"/>
                  </a:lnTo>
                  <a:lnTo>
                    <a:pt x="77885" y="66339"/>
                  </a:lnTo>
                  <a:lnTo>
                    <a:pt x="77730" y="65113"/>
                  </a:lnTo>
                  <a:lnTo>
                    <a:pt x="73996" y="63214"/>
                  </a:lnTo>
                  <a:lnTo>
                    <a:pt x="72415" y="63854"/>
                  </a:lnTo>
                  <a:lnTo>
                    <a:pt x="70593" y="65091"/>
                  </a:lnTo>
                  <a:lnTo>
                    <a:pt x="71633" y="67387"/>
                  </a:lnTo>
                  <a:lnTo>
                    <a:pt x="72804" y="68899"/>
                  </a:lnTo>
                  <a:lnTo>
                    <a:pt x="73391" y="70984"/>
                  </a:lnTo>
                  <a:lnTo>
                    <a:pt x="75629" y="70803"/>
                  </a:lnTo>
                  <a:lnTo>
                    <a:pt x="72616" y="73135"/>
                  </a:lnTo>
                  <a:lnTo>
                    <a:pt x="69789" y="74326"/>
                  </a:lnTo>
                  <a:lnTo>
                    <a:pt x="67008" y="74395"/>
                  </a:lnTo>
                  <a:lnTo>
                    <a:pt x="65237" y="74611"/>
                  </a:lnTo>
                  <a:lnTo>
                    <a:pt x="64627" y="75207"/>
                  </a:lnTo>
                  <a:lnTo>
                    <a:pt x="66067" y="75641"/>
                  </a:lnTo>
                  <a:lnTo>
                    <a:pt x="67243" y="75680"/>
                  </a:lnTo>
                  <a:lnTo>
                    <a:pt x="69157" y="76939"/>
                  </a:lnTo>
                  <a:lnTo>
                    <a:pt x="74603" y="78449"/>
                  </a:lnTo>
                  <a:lnTo>
                    <a:pt x="77198" y="80355"/>
                  </a:lnTo>
                  <a:lnTo>
                    <a:pt x="79747" y="80529"/>
                  </a:lnTo>
                  <a:lnTo>
                    <a:pt x="82312" y="84025"/>
                  </a:lnTo>
                  <a:lnTo>
                    <a:pt x="86749" y="84955"/>
                  </a:lnTo>
                  <a:lnTo>
                    <a:pt x="89278" y="88478"/>
                  </a:lnTo>
                  <a:lnTo>
                    <a:pt x="92640" y="89171"/>
                  </a:lnTo>
                  <a:lnTo>
                    <a:pt x="95536" y="90469"/>
                  </a:lnTo>
                  <a:lnTo>
                    <a:pt x="96384" y="91707"/>
                  </a:lnTo>
                  <a:lnTo>
                    <a:pt x="96807" y="93941"/>
                  </a:lnTo>
                  <a:lnTo>
                    <a:pt x="96995" y="98672"/>
                  </a:lnTo>
                  <a:lnTo>
                    <a:pt x="97622" y="102191"/>
                  </a:lnTo>
                  <a:lnTo>
                    <a:pt x="97643" y="103303"/>
                  </a:lnTo>
                  <a:lnTo>
                    <a:pt x="97490" y="104963"/>
                  </a:lnTo>
                  <a:lnTo>
                    <a:pt x="96702" y="105778"/>
                  </a:lnTo>
                  <a:lnTo>
                    <a:pt x="95637" y="105803"/>
                  </a:lnTo>
                  <a:lnTo>
                    <a:pt x="93553" y="103219"/>
                  </a:lnTo>
                  <a:lnTo>
                    <a:pt x="90357" y="100497"/>
                  </a:lnTo>
                  <a:lnTo>
                    <a:pt x="86989" y="97256"/>
                  </a:lnTo>
                  <a:lnTo>
                    <a:pt x="86032" y="96687"/>
                  </a:lnTo>
                  <a:lnTo>
                    <a:pt x="85249" y="96633"/>
                  </a:lnTo>
                  <a:lnTo>
                    <a:pt x="83446" y="97730"/>
                  </a:lnTo>
                  <a:lnTo>
                    <a:pt x="78436" y="98577"/>
                  </a:lnTo>
                  <a:lnTo>
                    <a:pt x="76086" y="99761"/>
                  </a:lnTo>
                  <a:lnTo>
                    <a:pt x="75203" y="100022"/>
                  </a:lnTo>
                  <a:lnTo>
                    <a:pt x="74957" y="100643"/>
                  </a:lnTo>
                  <a:lnTo>
                    <a:pt x="76058" y="101290"/>
                  </a:lnTo>
                  <a:lnTo>
                    <a:pt x="77408" y="102770"/>
                  </a:lnTo>
                  <a:lnTo>
                    <a:pt x="77408" y="104793"/>
                  </a:lnTo>
                  <a:lnTo>
                    <a:pt x="78522" y="107248"/>
                  </a:lnTo>
                  <a:lnTo>
                    <a:pt x="79962" y="107882"/>
                  </a:lnTo>
                  <a:lnTo>
                    <a:pt x="81839" y="107828"/>
                  </a:lnTo>
                  <a:lnTo>
                    <a:pt x="82914" y="108281"/>
                  </a:lnTo>
                  <a:lnTo>
                    <a:pt x="83193" y="109258"/>
                  </a:lnTo>
                  <a:lnTo>
                    <a:pt x="84283" y="110398"/>
                  </a:lnTo>
                  <a:lnTo>
                    <a:pt x="85002" y="111242"/>
                  </a:lnTo>
                  <a:lnTo>
                    <a:pt x="84972" y="111846"/>
                  </a:lnTo>
                  <a:lnTo>
                    <a:pt x="79738" y="113451"/>
                  </a:lnTo>
                  <a:lnTo>
                    <a:pt x="78643" y="114184"/>
                  </a:lnTo>
                  <a:lnTo>
                    <a:pt x="77725" y="114559"/>
                  </a:lnTo>
                  <a:lnTo>
                    <a:pt x="76365" y="113796"/>
                  </a:lnTo>
                  <a:lnTo>
                    <a:pt x="76287" y="111836"/>
                  </a:lnTo>
                  <a:lnTo>
                    <a:pt x="74488" y="110784"/>
                  </a:lnTo>
                  <a:lnTo>
                    <a:pt x="72838" y="109883"/>
                  </a:lnTo>
                  <a:lnTo>
                    <a:pt x="70861" y="109496"/>
                  </a:lnTo>
                  <a:lnTo>
                    <a:pt x="69178" y="108146"/>
                  </a:lnTo>
                  <a:lnTo>
                    <a:pt x="68081" y="109243"/>
                  </a:lnTo>
                  <a:lnTo>
                    <a:pt x="68958" y="113042"/>
                  </a:lnTo>
                  <a:lnTo>
                    <a:pt x="70861" y="115656"/>
                  </a:lnTo>
                  <a:lnTo>
                    <a:pt x="74043" y="122656"/>
                  </a:lnTo>
                  <a:lnTo>
                    <a:pt x="75488" y="126783"/>
                  </a:lnTo>
                  <a:lnTo>
                    <a:pt x="75780" y="128778"/>
                  </a:lnTo>
                  <a:lnTo>
                    <a:pt x="75060" y="132087"/>
                  </a:lnTo>
                  <a:lnTo>
                    <a:pt x="76624" y="134544"/>
                  </a:lnTo>
                  <a:lnTo>
                    <a:pt x="77695" y="137065"/>
                  </a:lnTo>
                  <a:lnTo>
                    <a:pt x="76516" y="136970"/>
                  </a:lnTo>
                  <a:lnTo>
                    <a:pt x="75493" y="136081"/>
                  </a:lnTo>
                  <a:lnTo>
                    <a:pt x="73776" y="135032"/>
                  </a:lnTo>
                  <a:lnTo>
                    <a:pt x="70446" y="131007"/>
                  </a:lnTo>
                  <a:lnTo>
                    <a:pt x="69286" y="128493"/>
                  </a:lnTo>
                  <a:lnTo>
                    <a:pt x="67900" y="128296"/>
                  </a:lnTo>
                  <a:lnTo>
                    <a:pt x="65494" y="128657"/>
                  </a:lnTo>
                  <a:lnTo>
                    <a:pt x="62856" y="134024"/>
                  </a:lnTo>
                  <a:lnTo>
                    <a:pt x="62864" y="137095"/>
                  </a:lnTo>
                  <a:lnTo>
                    <a:pt x="61500" y="136364"/>
                  </a:lnTo>
                  <a:lnTo>
                    <a:pt x="60329" y="135407"/>
                  </a:lnTo>
                  <a:lnTo>
                    <a:pt x="60472" y="132045"/>
                  </a:lnTo>
                  <a:lnTo>
                    <a:pt x="60355" y="130632"/>
                  </a:lnTo>
                  <a:lnTo>
                    <a:pt x="57153" y="126045"/>
                  </a:lnTo>
                  <a:lnTo>
                    <a:pt x="55684" y="125530"/>
                  </a:lnTo>
                  <a:lnTo>
                    <a:pt x="55000" y="123978"/>
                  </a:lnTo>
                  <a:lnTo>
                    <a:pt x="53821" y="122324"/>
                  </a:lnTo>
                  <a:lnTo>
                    <a:pt x="52301" y="122641"/>
                  </a:lnTo>
                  <a:lnTo>
                    <a:pt x="51059" y="123312"/>
                  </a:lnTo>
                  <a:lnTo>
                    <a:pt x="50716" y="125811"/>
                  </a:lnTo>
                  <a:lnTo>
                    <a:pt x="50588" y="128050"/>
                  </a:lnTo>
                  <a:lnTo>
                    <a:pt x="49662" y="129734"/>
                  </a:lnTo>
                  <a:lnTo>
                    <a:pt x="46250" y="126536"/>
                  </a:lnTo>
                  <a:lnTo>
                    <a:pt x="42819" y="121001"/>
                  </a:lnTo>
                  <a:lnTo>
                    <a:pt x="42728" y="117960"/>
                  </a:lnTo>
                  <a:lnTo>
                    <a:pt x="45242" y="115185"/>
                  </a:lnTo>
                  <a:lnTo>
                    <a:pt x="44941" y="113198"/>
                  </a:lnTo>
                  <a:lnTo>
                    <a:pt x="42562" y="109272"/>
                  </a:lnTo>
                  <a:lnTo>
                    <a:pt x="39133" y="106744"/>
                  </a:lnTo>
                  <a:lnTo>
                    <a:pt x="37211" y="105993"/>
                  </a:lnTo>
                  <a:lnTo>
                    <a:pt x="36308" y="103303"/>
                  </a:lnTo>
                  <a:lnTo>
                    <a:pt x="34468" y="101912"/>
                  </a:lnTo>
                  <a:lnTo>
                    <a:pt x="32980" y="101264"/>
                  </a:lnTo>
                  <a:lnTo>
                    <a:pt x="32687" y="100305"/>
                  </a:lnTo>
                  <a:lnTo>
                    <a:pt x="33136" y="99595"/>
                  </a:lnTo>
                  <a:lnTo>
                    <a:pt x="36742" y="96823"/>
                  </a:lnTo>
                  <a:lnTo>
                    <a:pt x="38856" y="92481"/>
                  </a:lnTo>
                  <a:lnTo>
                    <a:pt x="39906" y="92274"/>
                  </a:lnTo>
                  <a:lnTo>
                    <a:pt x="42063" y="93304"/>
                  </a:lnTo>
                  <a:lnTo>
                    <a:pt x="44488" y="93035"/>
                  </a:lnTo>
                  <a:lnTo>
                    <a:pt x="46479" y="90489"/>
                  </a:lnTo>
                  <a:lnTo>
                    <a:pt x="48165" y="89103"/>
                  </a:lnTo>
                  <a:lnTo>
                    <a:pt x="51009" y="89282"/>
                  </a:lnTo>
                  <a:lnTo>
                    <a:pt x="57431" y="92685"/>
                  </a:lnTo>
                  <a:lnTo>
                    <a:pt x="64333" y="94623"/>
                  </a:lnTo>
                  <a:lnTo>
                    <a:pt x="67775" y="96324"/>
                  </a:lnTo>
                  <a:lnTo>
                    <a:pt x="69722" y="98009"/>
                  </a:lnTo>
                  <a:lnTo>
                    <a:pt x="70757" y="98358"/>
                  </a:lnTo>
                  <a:lnTo>
                    <a:pt x="72392" y="98596"/>
                  </a:lnTo>
                  <a:lnTo>
                    <a:pt x="72318" y="97336"/>
                  </a:lnTo>
                  <a:lnTo>
                    <a:pt x="71791" y="96221"/>
                  </a:lnTo>
                  <a:lnTo>
                    <a:pt x="73154" y="95614"/>
                  </a:lnTo>
                  <a:lnTo>
                    <a:pt x="76853" y="95646"/>
                  </a:lnTo>
                  <a:lnTo>
                    <a:pt x="77526" y="95055"/>
                  </a:lnTo>
                  <a:lnTo>
                    <a:pt x="78211" y="94098"/>
                  </a:lnTo>
                  <a:lnTo>
                    <a:pt x="77447" y="93010"/>
                  </a:lnTo>
                  <a:lnTo>
                    <a:pt x="76222" y="92487"/>
                  </a:lnTo>
                  <a:lnTo>
                    <a:pt x="74913" y="92342"/>
                  </a:lnTo>
                  <a:lnTo>
                    <a:pt x="74052" y="91997"/>
                  </a:lnTo>
                  <a:lnTo>
                    <a:pt x="72661" y="92345"/>
                  </a:lnTo>
                  <a:lnTo>
                    <a:pt x="70491" y="91504"/>
                  </a:lnTo>
                  <a:lnTo>
                    <a:pt x="69370" y="90810"/>
                  </a:lnTo>
                  <a:lnTo>
                    <a:pt x="68712" y="90096"/>
                  </a:lnTo>
                  <a:lnTo>
                    <a:pt x="64942" y="88672"/>
                  </a:lnTo>
                  <a:lnTo>
                    <a:pt x="61366" y="86264"/>
                  </a:lnTo>
                  <a:lnTo>
                    <a:pt x="60560" y="87627"/>
                  </a:lnTo>
                  <a:lnTo>
                    <a:pt x="59116" y="88366"/>
                  </a:lnTo>
                  <a:lnTo>
                    <a:pt x="57058" y="88468"/>
                  </a:lnTo>
                  <a:lnTo>
                    <a:pt x="51275" y="86935"/>
                  </a:lnTo>
                  <a:lnTo>
                    <a:pt x="47722" y="88105"/>
                  </a:lnTo>
                  <a:lnTo>
                    <a:pt x="45786" y="88412"/>
                  </a:lnTo>
                  <a:lnTo>
                    <a:pt x="44304" y="88438"/>
                  </a:lnTo>
                  <a:lnTo>
                    <a:pt x="42482" y="88963"/>
                  </a:lnTo>
                  <a:lnTo>
                    <a:pt x="40379" y="89277"/>
                  </a:lnTo>
                  <a:lnTo>
                    <a:pt x="38556" y="87054"/>
                  </a:lnTo>
                  <a:lnTo>
                    <a:pt x="37789" y="85331"/>
                  </a:lnTo>
                  <a:lnTo>
                    <a:pt x="37249" y="85009"/>
                  </a:lnTo>
                  <a:lnTo>
                    <a:pt x="37222" y="86628"/>
                  </a:lnTo>
                  <a:lnTo>
                    <a:pt x="36636" y="87926"/>
                  </a:lnTo>
                  <a:lnTo>
                    <a:pt x="33968" y="88655"/>
                  </a:lnTo>
                  <a:lnTo>
                    <a:pt x="32432" y="87650"/>
                  </a:lnTo>
                  <a:lnTo>
                    <a:pt x="31251" y="84598"/>
                  </a:lnTo>
                  <a:lnTo>
                    <a:pt x="29757" y="80715"/>
                  </a:lnTo>
                  <a:lnTo>
                    <a:pt x="27126" y="77576"/>
                  </a:lnTo>
                  <a:lnTo>
                    <a:pt x="24995" y="76755"/>
                  </a:lnTo>
                  <a:lnTo>
                    <a:pt x="24811" y="75029"/>
                  </a:lnTo>
                  <a:lnTo>
                    <a:pt x="25006" y="73647"/>
                  </a:lnTo>
                  <a:lnTo>
                    <a:pt x="27567" y="73306"/>
                  </a:lnTo>
                  <a:lnTo>
                    <a:pt x="31570" y="74751"/>
                  </a:lnTo>
                  <a:lnTo>
                    <a:pt x="32397" y="74464"/>
                  </a:lnTo>
                  <a:lnTo>
                    <a:pt x="33298" y="73797"/>
                  </a:lnTo>
                  <a:lnTo>
                    <a:pt x="33125" y="72322"/>
                  </a:lnTo>
                  <a:lnTo>
                    <a:pt x="32547" y="71008"/>
                  </a:lnTo>
                  <a:lnTo>
                    <a:pt x="31445" y="70949"/>
                  </a:lnTo>
                  <a:lnTo>
                    <a:pt x="30683" y="71105"/>
                  </a:lnTo>
                  <a:lnTo>
                    <a:pt x="28221" y="70833"/>
                  </a:lnTo>
                  <a:lnTo>
                    <a:pt x="25058" y="71563"/>
                  </a:lnTo>
                  <a:lnTo>
                    <a:pt x="23591" y="70875"/>
                  </a:lnTo>
                  <a:lnTo>
                    <a:pt x="23103" y="70039"/>
                  </a:lnTo>
                  <a:lnTo>
                    <a:pt x="20458" y="67963"/>
                  </a:lnTo>
                  <a:lnTo>
                    <a:pt x="18172" y="65177"/>
                  </a:lnTo>
                  <a:lnTo>
                    <a:pt x="14468" y="63316"/>
                  </a:lnTo>
                  <a:lnTo>
                    <a:pt x="12049" y="57641"/>
                  </a:lnTo>
                  <a:lnTo>
                    <a:pt x="10015" y="55161"/>
                  </a:lnTo>
                  <a:lnTo>
                    <a:pt x="7845" y="53389"/>
                  </a:lnTo>
                  <a:lnTo>
                    <a:pt x="8316" y="53356"/>
                  </a:lnTo>
                  <a:lnTo>
                    <a:pt x="9139" y="53657"/>
                  </a:lnTo>
                  <a:lnTo>
                    <a:pt x="10715" y="54632"/>
                  </a:lnTo>
                  <a:lnTo>
                    <a:pt x="12391" y="54842"/>
                  </a:lnTo>
                  <a:lnTo>
                    <a:pt x="13306" y="54196"/>
                  </a:lnTo>
                  <a:lnTo>
                    <a:pt x="13833" y="53603"/>
                  </a:lnTo>
                  <a:lnTo>
                    <a:pt x="14176" y="52630"/>
                  </a:lnTo>
                  <a:lnTo>
                    <a:pt x="14315" y="51495"/>
                  </a:lnTo>
                  <a:lnTo>
                    <a:pt x="14587" y="51119"/>
                  </a:lnTo>
                  <a:lnTo>
                    <a:pt x="15867" y="51247"/>
                  </a:lnTo>
                  <a:lnTo>
                    <a:pt x="16273" y="50964"/>
                  </a:lnTo>
                  <a:lnTo>
                    <a:pt x="16256" y="49944"/>
                  </a:lnTo>
                  <a:lnTo>
                    <a:pt x="15429" y="48672"/>
                  </a:lnTo>
                  <a:lnTo>
                    <a:pt x="14701" y="47105"/>
                  </a:lnTo>
                  <a:lnTo>
                    <a:pt x="14697" y="46358"/>
                  </a:lnTo>
                  <a:lnTo>
                    <a:pt x="15302" y="46055"/>
                  </a:lnTo>
                  <a:lnTo>
                    <a:pt x="16302" y="45374"/>
                  </a:lnTo>
                  <a:lnTo>
                    <a:pt x="16839" y="44532"/>
                  </a:lnTo>
                  <a:lnTo>
                    <a:pt x="17901" y="44112"/>
                  </a:lnTo>
                  <a:lnTo>
                    <a:pt x="19472" y="44035"/>
                  </a:lnTo>
                  <a:lnTo>
                    <a:pt x="21223" y="43666"/>
                  </a:lnTo>
                  <a:lnTo>
                    <a:pt x="22354" y="42760"/>
                  </a:lnTo>
                  <a:lnTo>
                    <a:pt x="22521" y="41862"/>
                  </a:lnTo>
                  <a:lnTo>
                    <a:pt x="23229" y="39391"/>
                  </a:lnTo>
                  <a:lnTo>
                    <a:pt x="23691" y="38181"/>
                  </a:lnTo>
                  <a:lnTo>
                    <a:pt x="24438" y="37076"/>
                  </a:lnTo>
                  <a:lnTo>
                    <a:pt x="24844" y="35586"/>
                  </a:lnTo>
                  <a:lnTo>
                    <a:pt x="25641" y="34184"/>
                  </a:lnTo>
                  <a:lnTo>
                    <a:pt x="27312" y="33596"/>
                  </a:lnTo>
                  <a:lnTo>
                    <a:pt x="28828" y="32903"/>
                  </a:lnTo>
                  <a:lnTo>
                    <a:pt x="29972" y="31096"/>
                  </a:lnTo>
                  <a:lnTo>
                    <a:pt x="30612" y="29547"/>
                  </a:lnTo>
                  <a:lnTo>
                    <a:pt x="30616" y="28599"/>
                  </a:lnTo>
                  <a:lnTo>
                    <a:pt x="29662" y="27047"/>
                  </a:lnTo>
                  <a:lnTo>
                    <a:pt x="28951" y="25538"/>
                  </a:lnTo>
                  <a:lnTo>
                    <a:pt x="29139" y="23578"/>
                  </a:lnTo>
                  <a:lnTo>
                    <a:pt x="32141" y="23414"/>
                  </a:lnTo>
                  <a:lnTo>
                    <a:pt x="33192" y="23231"/>
                  </a:lnTo>
                  <a:lnTo>
                    <a:pt x="37088" y="23125"/>
                  </a:lnTo>
                  <a:lnTo>
                    <a:pt x="38865" y="22073"/>
                  </a:lnTo>
                  <a:lnTo>
                    <a:pt x="40094" y="22167"/>
                  </a:lnTo>
                  <a:lnTo>
                    <a:pt x="42661" y="23078"/>
                  </a:lnTo>
                  <a:lnTo>
                    <a:pt x="43806" y="22358"/>
                  </a:lnTo>
                  <a:lnTo>
                    <a:pt x="47166" y="20936"/>
                  </a:lnTo>
                  <a:lnTo>
                    <a:pt x="50482" y="16805"/>
                  </a:lnTo>
                  <a:lnTo>
                    <a:pt x="51895" y="16185"/>
                  </a:lnTo>
                  <a:lnTo>
                    <a:pt x="55112" y="15934"/>
                  </a:lnTo>
                  <a:lnTo>
                    <a:pt x="56120" y="15456"/>
                  </a:lnTo>
                  <a:lnTo>
                    <a:pt x="57297" y="15547"/>
                  </a:lnTo>
                  <a:lnTo>
                    <a:pt x="60903" y="16385"/>
                  </a:lnTo>
                  <a:lnTo>
                    <a:pt x="62955" y="16513"/>
                  </a:lnTo>
                  <a:lnTo>
                    <a:pt x="65388" y="15942"/>
                  </a:lnTo>
                  <a:lnTo>
                    <a:pt x="68069" y="14932"/>
                  </a:lnTo>
                  <a:lnTo>
                    <a:pt x="68738" y="11394"/>
                  </a:lnTo>
                  <a:lnTo>
                    <a:pt x="69375" y="10886"/>
                  </a:lnTo>
                  <a:lnTo>
                    <a:pt x="71042" y="10744"/>
                  </a:lnTo>
                  <a:lnTo>
                    <a:pt x="72297" y="10773"/>
                  </a:lnTo>
                  <a:lnTo>
                    <a:pt x="74719" y="11054"/>
                  </a:lnTo>
                  <a:lnTo>
                    <a:pt x="77602" y="11148"/>
                  </a:lnTo>
                  <a:lnTo>
                    <a:pt x="79457" y="9488"/>
                  </a:lnTo>
                  <a:lnTo>
                    <a:pt x="82381" y="9364"/>
                  </a:lnTo>
                  <a:lnTo>
                    <a:pt x="83737" y="9124"/>
                  </a:lnTo>
                  <a:lnTo>
                    <a:pt x="86002" y="9459"/>
                  </a:lnTo>
                  <a:lnTo>
                    <a:pt x="88198" y="9440"/>
                  </a:lnTo>
                  <a:lnTo>
                    <a:pt x="91010" y="8748"/>
                  </a:lnTo>
                  <a:lnTo>
                    <a:pt x="93631" y="7613"/>
                  </a:lnTo>
                  <a:lnTo>
                    <a:pt x="95680" y="7710"/>
                  </a:lnTo>
                  <a:lnTo>
                    <a:pt x="96516" y="7505"/>
                  </a:lnTo>
                  <a:lnTo>
                    <a:pt x="96994" y="7266"/>
                  </a:lnTo>
                  <a:lnTo>
                    <a:pt x="97505" y="5729"/>
                  </a:lnTo>
                  <a:lnTo>
                    <a:pt x="101360" y="5635"/>
                  </a:lnTo>
                  <a:lnTo>
                    <a:pt x="102666" y="5788"/>
                  </a:lnTo>
                  <a:lnTo>
                    <a:pt x="104817" y="5828"/>
                  </a:lnTo>
                  <a:lnTo>
                    <a:pt x="107054" y="4990"/>
                  </a:lnTo>
                  <a:lnTo>
                    <a:pt x="107725" y="5061"/>
                  </a:lnTo>
                  <a:lnTo>
                    <a:pt x="108855" y="7311"/>
                  </a:lnTo>
                  <a:lnTo>
                    <a:pt x="109444" y="7963"/>
                  </a:lnTo>
                  <a:lnTo>
                    <a:pt x="110662" y="8564"/>
                  </a:lnTo>
                  <a:lnTo>
                    <a:pt x="113374" y="10250"/>
                  </a:lnTo>
                  <a:lnTo>
                    <a:pt x="113863" y="9806"/>
                  </a:lnTo>
                  <a:lnTo>
                    <a:pt x="114992" y="9243"/>
                  </a:lnTo>
                  <a:lnTo>
                    <a:pt x="118235" y="10015"/>
                  </a:lnTo>
                  <a:lnTo>
                    <a:pt x="121327" y="11314"/>
                  </a:lnTo>
                  <a:lnTo>
                    <a:pt x="123932" y="13219"/>
                  </a:lnTo>
                  <a:lnTo>
                    <a:pt x="126823" y="12670"/>
                  </a:lnTo>
                  <a:lnTo>
                    <a:pt x="130032" y="11735"/>
                  </a:lnTo>
                  <a:lnTo>
                    <a:pt x="132120" y="11463"/>
                  </a:lnTo>
                  <a:lnTo>
                    <a:pt x="134385" y="11333"/>
                  </a:lnTo>
                  <a:lnTo>
                    <a:pt x="135735" y="10927"/>
                  </a:lnTo>
                  <a:lnTo>
                    <a:pt x="138795" y="11416"/>
                  </a:lnTo>
                  <a:lnTo>
                    <a:pt x="141958" y="10393"/>
                  </a:lnTo>
                  <a:lnTo>
                    <a:pt x="143483" y="9467"/>
                  </a:lnTo>
                  <a:lnTo>
                    <a:pt x="143921" y="8170"/>
                  </a:lnTo>
                  <a:lnTo>
                    <a:pt x="143664" y="5881"/>
                  </a:lnTo>
                  <a:lnTo>
                    <a:pt x="142949" y="3589"/>
                  </a:lnTo>
                  <a:lnTo>
                    <a:pt x="142192" y="2743"/>
                  </a:lnTo>
                  <a:lnTo>
                    <a:pt x="141950" y="1868"/>
                  </a:lnTo>
                  <a:lnTo>
                    <a:pt x="142381" y="1050"/>
                  </a:lnTo>
                  <a:lnTo>
                    <a:pt x="142865" y="479"/>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173" name="ee4p_HR_1_15912"/>
            <p:cNvSpPr>
              <a:spLocks noChangeAspect="1"/>
            </p:cNvSpPr>
            <p:nvPr>
              <p:custDataLst>
                <p:tags r:id="rId20"/>
              </p:custDataLst>
            </p:nvPr>
          </p:nvSpPr>
          <p:spPr>
            <a:xfrm>
              <a:off x="4956596" y="4920452"/>
              <a:ext cx="515754" cy="442242"/>
            </a:xfrm>
            <a:custGeom>
              <a:avLst/>
              <a:gdLst>
                <a:gd name="connsiteX0" fmla="*/ 86563 w 130102"/>
                <a:gd name="connsiteY0" fmla="*/ 101746 h 111558"/>
                <a:gd name="connsiteX1" fmla="*/ 90452 w 130102"/>
                <a:gd name="connsiteY1" fmla="*/ 102584 h 111558"/>
                <a:gd name="connsiteX2" fmla="*/ 93469 w 130102"/>
                <a:gd name="connsiteY2" fmla="*/ 104421 h 111558"/>
                <a:gd name="connsiteX3" fmla="*/ 84622 w 130102"/>
                <a:gd name="connsiteY3" fmla="*/ 102014 h 111558"/>
                <a:gd name="connsiteX4" fmla="*/ 85626 w 130102"/>
                <a:gd name="connsiteY4" fmla="*/ 101793 h 111558"/>
                <a:gd name="connsiteX5" fmla="*/ 69288 w 130102"/>
                <a:gd name="connsiteY5" fmla="*/ 96494 h 111558"/>
                <a:gd name="connsiteX6" fmla="*/ 73375 w 130102"/>
                <a:gd name="connsiteY6" fmla="*/ 97242 h 111558"/>
                <a:gd name="connsiteX7" fmla="*/ 76373 w 130102"/>
                <a:gd name="connsiteY7" fmla="*/ 96898 h 111558"/>
                <a:gd name="connsiteX8" fmla="*/ 79083 w 130102"/>
                <a:gd name="connsiteY8" fmla="*/ 97357 h 111558"/>
                <a:gd name="connsiteX9" fmla="*/ 80767 w 130102"/>
                <a:gd name="connsiteY9" fmla="*/ 98207 h 111558"/>
                <a:gd name="connsiteX10" fmla="*/ 81175 w 130102"/>
                <a:gd name="connsiteY10" fmla="*/ 98624 h 111558"/>
                <a:gd name="connsiteX11" fmla="*/ 78988 w 130102"/>
                <a:gd name="connsiteY11" fmla="*/ 98682 h 111558"/>
                <a:gd name="connsiteX12" fmla="*/ 76515 w 130102"/>
                <a:gd name="connsiteY12" fmla="*/ 98337 h 111558"/>
                <a:gd name="connsiteX13" fmla="*/ 73710 w 130102"/>
                <a:gd name="connsiteY13" fmla="*/ 99201 h 111558"/>
                <a:gd name="connsiteX14" fmla="*/ 71238 w 130102"/>
                <a:gd name="connsiteY14" fmla="*/ 98739 h 111558"/>
                <a:gd name="connsiteX15" fmla="*/ 70298 w 130102"/>
                <a:gd name="connsiteY15" fmla="*/ 98178 h 111558"/>
                <a:gd name="connsiteX16" fmla="*/ 69633 w 130102"/>
                <a:gd name="connsiteY16" fmla="*/ 97476 h 111558"/>
                <a:gd name="connsiteX17" fmla="*/ 81872 w 130102"/>
                <a:gd name="connsiteY17" fmla="*/ 95708 h 111558"/>
                <a:gd name="connsiteX18" fmla="*/ 93013 w 130102"/>
                <a:gd name="connsiteY18" fmla="*/ 100400 h 111558"/>
                <a:gd name="connsiteX19" fmla="*/ 91773 w 130102"/>
                <a:gd name="connsiteY19" fmla="*/ 99158 h 111558"/>
                <a:gd name="connsiteX20" fmla="*/ 93380 w 130102"/>
                <a:gd name="connsiteY20" fmla="*/ 98666 h 111558"/>
                <a:gd name="connsiteX21" fmla="*/ 94745 w 130102"/>
                <a:gd name="connsiteY21" fmla="*/ 99020 h 111558"/>
                <a:gd name="connsiteX22" fmla="*/ 95615 w 130102"/>
                <a:gd name="connsiteY22" fmla="*/ 100551 h 111558"/>
                <a:gd name="connsiteX23" fmla="*/ 97330 w 130102"/>
                <a:gd name="connsiteY23" fmla="*/ 101558 h 111558"/>
                <a:gd name="connsiteX24" fmla="*/ 100109 w 130102"/>
                <a:gd name="connsiteY24" fmla="*/ 103327 h 111558"/>
                <a:gd name="connsiteX25" fmla="*/ 101864 w 130102"/>
                <a:gd name="connsiteY25" fmla="*/ 104682 h 111558"/>
                <a:gd name="connsiteX26" fmla="*/ 105846 w 130102"/>
                <a:gd name="connsiteY26" fmla="*/ 107117 h 111558"/>
                <a:gd name="connsiteX27" fmla="*/ 106788 w 130102"/>
                <a:gd name="connsiteY27" fmla="*/ 107457 h 111558"/>
                <a:gd name="connsiteX28" fmla="*/ 108772 w 130102"/>
                <a:gd name="connsiteY28" fmla="*/ 108176 h 111558"/>
                <a:gd name="connsiteX29" fmla="*/ 108811 w 130102"/>
                <a:gd name="connsiteY29" fmla="*/ 109157 h 111558"/>
                <a:gd name="connsiteX30" fmla="*/ 109664 w 130102"/>
                <a:gd name="connsiteY30" fmla="*/ 110273 h 111558"/>
                <a:gd name="connsiteX31" fmla="*/ 110566 w 130102"/>
                <a:gd name="connsiteY31" fmla="*/ 111558 h 111558"/>
                <a:gd name="connsiteX32" fmla="*/ 106488 w 130102"/>
                <a:gd name="connsiteY32" fmla="*/ 109026 h 111558"/>
                <a:gd name="connsiteX33" fmla="*/ 102676 w 130102"/>
                <a:gd name="connsiteY33" fmla="*/ 106192 h 111558"/>
                <a:gd name="connsiteX34" fmla="*/ 95229 w 130102"/>
                <a:gd name="connsiteY34" fmla="*/ 101826 h 111558"/>
                <a:gd name="connsiteX35" fmla="*/ 89946 w 130102"/>
                <a:gd name="connsiteY35" fmla="*/ 100762 h 111558"/>
                <a:gd name="connsiteX36" fmla="*/ 82721 w 130102"/>
                <a:gd name="connsiteY36" fmla="*/ 97247 h 111558"/>
                <a:gd name="connsiteX37" fmla="*/ 78016 w 130102"/>
                <a:gd name="connsiteY37" fmla="*/ 96003 h 111558"/>
                <a:gd name="connsiteX38" fmla="*/ 79808 w 130102"/>
                <a:gd name="connsiteY38" fmla="*/ 95716 h 111558"/>
                <a:gd name="connsiteX39" fmla="*/ 66429 w 130102"/>
                <a:gd name="connsiteY39" fmla="*/ 90251 h 111558"/>
                <a:gd name="connsiteX40" fmla="*/ 69404 w 130102"/>
                <a:gd name="connsiteY40" fmla="*/ 90667 h 111558"/>
                <a:gd name="connsiteX41" fmla="*/ 70318 w 130102"/>
                <a:gd name="connsiteY41" fmla="*/ 91709 h 111558"/>
                <a:gd name="connsiteX42" fmla="*/ 78364 w 130102"/>
                <a:gd name="connsiteY42" fmla="*/ 92543 h 111558"/>
                <a:gd name="connsiteX43" fmla="*/ 81302 w 130102"/>
                <a:gd name="connsiteY43" fmla="*/ 93029 h 111558"/>
                <a:gd name="connsiteX44" fmla="*/ 79756 w 130102"/>
                <a:gd name="connsiteY44" fmla="*/ 93307 h 111558"/>
                <a:gd name="connsiteX45" fmla="*/ 69918 w 130102"/>
                <a:gd name="connsiteY45" fmla="*/ 93100 h 111558"/>
                <a:gd name="connsiteX46" fmla="*/ 67057 w 130102"/>
                <a:gd name="connsiteY46" fmla="*/ 92543 h 111558"/>
                <a:gd name="connsiteX47" fmla="*/ 63874 w 130102"/>
                <a:gd name="connsiteY47" fmla="*/ 91108 h 111558"/>
                <a:gd name="connsiteX48" fmla="*/ 63224 w 130102"/>
                <a:gd name="connsiteY48" fmla="*/ 90667 h 111558"/>
                <a:gd name="connsiteX49" fmla="*/ 64827 w 130102"/>
                <a:gd name="connsiteY49" fmla="*/ 86010 h 111558"/>
                <a:gd name="connsiteX50" fmla="*/ 68202 w 130102"/>
                <a:gd name="connsiteY50" fmla="*/ 86149 h 111558"/>
                <a:gd name="connsiteX51" fmla="*/ 73350 w 130102"/>
                <a:gd name="connsiteY51" fmla="*/ 86984 h 111558"/>
                <a:gd name="connsiteX52" fmla="*/ 74609 w 130102"/>
                <a:gd name="connsiteY52" fmla="*/ 87957 h 111558"/>
                <a:gd name="connsiteX53" fmla="*/ 74218 w 130102"/>
                <a:gd name="connsiteY53" fmla="*/ 88406 h 111558"/>
                <a:gd name="connsiteX54" fmla="*/ 72263 w 130102"/>
                <a:gd name="connsiteY54" fmla="*/ 89139 h 111558"/>
                <a:gd name="connsiteX55" fmla="*/ 68774 w 130102"/>
                <a:gd name="connsiteY55" fmla="*/ 89209 h 111558"/>
                <a:gd name="connsiteX56" fmla="*/ 65742 w 130102"/>
                <a:gd name="connsiteY56" fmla="*/ 88722 h 111558"/>
                <a:gd name="connsiteX57" fmla="*/ 64256 w 130102"/>
                <a:gd name="connsiteY57" fmla="*/ 87887 h 111558"/>
                <a:gd name="connsiteX58" fmla="*/ 64367 w 130102"/>
                <a:gd name="connsiteY58" fmla="*/ 87184 h 111558"/>
                <a:gd name="connsiteX59" fmla="*/ 38758 w 130102"/>
                <a:gd name="connsiteY59" fmla="*/ 69183 h 111558"/>
                <a:gd name="connsiteX60" fmla="*/ 41000 w 130102"/>
                <a:gd name="connsiteY60" fmla="*/ 70181 h 111558"/>
                <a:gd name="connsiteX61" fmla="*/ 42455 w 130102"/>
                <a:gd name="connsiteY61" fmla="*/ 72191 h 111558"/>
                <a:gd name="connsiteX62" fmla="*/ 41063 w 130102"/>
                <a:gd name="connsiteY62" fmla="*/ 71778 h 111558"/>
                <a:gd name="connsiteX63" fmla="*/ 39611 w 130102"/>
                <a:gd name="connsiteY63" fmla="*/ 70534 h 111558"/>
                <a:gd name="connsiteX64" fmla="*/ 34243 w 130102"/>
                <a:gd name="connsiteY64" fmla="*/ 65203 h 111558"/>
                <a:gd name="connsiteX65" fmla="*/ 37897 w 130102"/>
                <a:gd name="connsiteY65" fmla="*/ 67787 h 111558"/>
                <a:gd name="connsiteX66" fmla="*/ 38242 w 130102"/>
                <a:gd name="connsiteY66" fmla="*/ 68741 h 111558"/>
                <a:gd name="connsiteX67" fmla="*/ 35483 w 130102"/>
                <a:gd name="connsiteY67" fmla="*/ 66947 h 111558"/>
                <a:gd name="connsiteX68" fmla="*/ 34437 w 130102"/>
                <a:gd name="connsiteY68" fmla="*/ 65741 h 111558"/>
                <a:gd name="connsiteX69" fmla="*/ 29804 w 130102"/>
                <a:gd name="connsiteY69" fmla="*/ 64924 h 111558"/>
                <a:gd name="connsiteX70" fmla="*/ 31738 w 130102"/>
                <a:gd name="connsiteY70" fmla="*/ 66300 h 111558"/>
                <a:gd name="connsiteX71" fmla="*/ 36962 w 130102"/>
                <a:gd name="connsiteY71" fmla="*/ 71573 h 111558"/>
                <a:gd name="connsiteX72" fmla="*/ 37277 w 130102"/>
                <a:gd name="connsiteY72" fmla="*/ 71969 h 111558"/>
                <a:gd name="connsiteX73" fmla="*/ 37247 w 130102"/>
                <a:gd name="connsiteY73" fmla="*/ 72239 h 111558"/>
                <a:gd name="connsiteX74" fmla="*/ 36100 w 130102"/>
                <a:gd name="connsiteY74" fmla="*/ 71858 h 111558"/>
                <a:gd name="connsiteX75" fmla="*/ 35791 w 130102"/>
                <a:gd name="connsiteY75" fmla="*/ 71981 h 111558"/>
                <a:gd name="connsiteX76" fmla="*/ 30384 w 130102"/>
                <a:gd name="connsiteY76" fmla="*/ 66074 h 111558"/>
                <a:gd name="connsiteX77" fmla="*/ 27080 w 130102"/>
                <a:gd name="connsiteY77" fmla="*/ 50537 h 111558"/>
                <a:gd name="connsiteX78" fmla="*/ 28449 w 130102"/>
                <a:gd name="connsiteY78" fmla="*/ 51863 h 111558"/>
                <a:gd name="connsiteX79" fmla="*/ 29590 w 130102"/>
                <a:gd name="connsiteY79" fmla="*/ 52692 h 111558"/>
                <a:gd name="connsiteX80" fmla="*/ 30533 w 130102"/>
                <a:gd name="connsiteY80" fmla="*/ 52894 h 111558"/>
                <a:gd name="connsiteX81" fmla="*/ 32930 w 130102"/>
                <a:gd name="connsiteY81" fmla="*/ 54978 h 111558"/>
                <a:gd name="connsiteX82" fmla="*/ 35286 w 130102"/>
                <a:gd name="connsiteY82" fmla="*/ 57656 h 111558"/>
                <a:gd name="connsiteX83" fmla="*/ 38093 w 130102"/>
                <a:gd name="connsiteY83" fmla="*/ 59980 h 111558"/>
                <a:gd name="connsiteX84" fmla="*/ 37510 w 130102"/>
                <a:gd name="connsiteY84" fmla="*/ 60052 h 111558"/>
                <a:gd name="connsiteX85" fmla="*/ 36955 w 130102"/>
                <a:gd name="connsiteY85" fmla="*/ 60373 h 111558"/>
                <a:gd name="connsiteX86" fmla="*/ 36383 w 130102"/>
                <a:gd name="connsiteY86" fmla="*/ 61094 h 111558"/>
                <a:gd name="connsiteX87" fmla="*/ 34954 w 130102"/>
                <a:gd name="connsiteY87" fmla="*/ 59765 h 111558"/>
                <a:gd name="connsiteX88" fmla="*/ 33641 w 130102"/>
                <a:gd name="connsiteY88" fmla="*/ 58817 h 111558"/>
                <a:gd name="connsiteX89" fmla="*/ 32701 w 130102"/>
                <a:gd name="connsiteY89" fmla="*/ 57695 h 111558"/>
                <a:gd name="connsiteX90" fmla="*/ 30859 w 130102"/>
                <a:gd name="connsiteY90" fmla="*/ 56295 h 111558"/>
                <a:gd name="connsiteX91" fmla="*/ 30237 w 130102"/>
                <a:gd name="connsiteY91" fmla="*/ 54693 h 111558"/>
                <a:gd name="connsiteX92" fmla="*/ 27491 w 130102"/>
                <a:gd name="connsiteY92" fmla="*/ 51425 h 111558"/>
                <a:gd name="connsiteX93" fmla="*/ 25944 w 130102"/>
                <a:gd name="connsiteY93" fmla="*/ 46425 h 111558"/>
                <a:gd name="connsiteX94" fmla="*/ 27353 w 130102"/>
                <a:gd name="connsiteY94" fmla="*/ 46516 h 111558"/>
                <a:gd name="connsiteX95" fmla="*/ 27564 w 130102"/>
                <a:gd name="connsiteY95" fmla="*/ 47155 h 111558"/>
                <a:gd name="connsiteX96" fmla="*/ 29061 w 130102"/>
                <a:gd name="connsiteY96" fmla="*/ 48859 h 111558"/>
                <a:gd name="connsiteX97" fmla="*/ 29618 w 130102"/>
                <a:gd name="connsiteY97" fmla="*/ 50061 h 111558"/>
                <a:gd name="connsiteX98" fmla="*/ 27536 w 130102"/>
                <a:gd name="connsiteY98" fmla="*/ 48976 h 111558"/>
                <a:gd name="connsiteX99" fmla="*/ 25672 w 130102"/>
                <a:gd name="connsiteY99" fmla="*/ 48561 h 111558"/>
                <a:gd name="connsiteX100" fmla="*/ 25277 w 130102"/>
                <a:gd name="connsiteY100" fmla="*/ 47744 h 111558"/>
                <a:gd name="connsiteX101" fmla="*/ 25545 w 130102"/>
                <a:gd name="connsiteY101" fmla="*/ 47074 h 111558"/>
                <a:gd name="connsiteX102" fmla="*/ 18596 w 130102"/>
                <a:gd name="connsiteY102" fmla="*/ 37698 h 111558"/>
                <a:gd name="connsiteX103" fmla="*/ 18838 w 130102"/>
                <a:gd name="connsiteY103" fmla="*/ 40065 h 111558"/>
                <a:gd name="connsiteX104" fmla="*/ 19382 w 130102"/>
                <a:gd name="connsiteY104" fmla="*/ 41424 h 111558"/>
                <a:gd name="connsiteX105" fmla="*/ 21010 w 130102"/>
                <a:gd name="connsiteY105" fmla="*/ 43092 h 111558"/>
                <a:gd name="connsiteX106" fmla="*/ 20682 w 130102"/>
                <a:gd name="connsiteY106" fmla="*/ 45851 h 111558"/>
                <a:gd name="connsiteX107" fmla="*/ 21015 w 130102"/>
                <a:gd name="connsiteY107" fmla="*/ 49774 h 111558"/>
                <a:gd name="connsiteX108" fmla="*/ 21345 w 130102"/>
                <a:gd name="connsiteY108" fmla="*/ 50646 h 111558"/>
                <a:gd name="connsiteX109" fmla="*/ 21468 w 130102"/>
                <a:gd name="connsiteY109" fmla="*/ 51553 h 111558"/>
                <a:gd name="connsiteX110" fmla="*/ 21297 w 130102"/>
                <a:gd name="connsiteY110" fmla="*/ 52610 h 111558"/>
                <a:gd name="connsiteX111" fmla="*/ 19952 w 130102"/>
                <a:gd name="connsiteY111" fmla="*/ 51274 h 111558"/>
                <a:gd name="connsiteX112" fmla="*/ 19274 w 130102"/>
                <a:gd name="connsiteY112" fmla="*/ 48876 h 111558"/>
                <a:gd name="connsiteX113" fmla="*/ 17583 w 130102"/>
                <a:gd name="connsiteY113" fmla="*/ 44999 h 111558"/>
                <a:gd name="connsiteX114" fmla="*/ 17365 w 130102"/>
                <a:gd name="connsiteY114" fmla="*/ 43906 h 111558"/>
                <a:gd name="connsiteX115" fmla="*/ 18242 w 130102"/>
                <a:gd name="connsiteY115" fmla="*/ 42826 h 111558"/>
                <a:gd name="connsiteX116" fmla="*/ 18195 w 130102"/>
                <a:gd name="connsiteY116" fmla="*/ 41732 h 111558"/>
                <a:gd name="connsiteX117" fmla="*/ 16996 w 130102"/>
                <a:gd name="connsiteY117" fmla="*/ 38322 h 111558"/>
                <a:gd name="connsiteX118" fmla="*/ 18000 w 130102"/>
                <a:gd name="connsiteY118" fmla="*/ 37765 h 111558"/>
                <a:gd name="connsiteX119" fmla="*/ 23304 w 130102"/>
                <a:gd name="connsiteY119" fmla="*/ 36128 h 111558"/>
                <a:gd name="connsiteX120" fmla="*/ 24606 w 130102"/>
                <a:gd name="connsiteY120" fmla="*/ 37408 h 111558"/>
                <a:gd name="connsiteX121" fmla="*/ 26180 w 130102"/>
                <a:gd name="connsiteY121" fmla="*/ 39816 h 111558"/>
                <a:gd name="connsiteX122" fmla="*/ 27020 w 130102"/>
                <a:gd name="connsiteY122" fmla="*/ 40488 h 111558"/>
                <a:gd name="connsiteX123" fmla="*/ 28592 w 130102"/>
                <a:gd name="connsiteY123" fmla="*/ 42905 h 111558"/>
                <a:gd name="connsiteX124" fmla="*/ 25867 w 130102"/>
                <a:gd name="connsiteY124" fmla="*/ 43491 h 111558"/>
                <a:gd name="connsiteX125" fmla="*/ 24569 w 130102"/>
                <a:gd name="connsiteY125" fmla="*/ 42443 h 111558"/>
                <a:gd name="connsiteX126" fmla="*/ 24230 w 130102"/>
                <a:gd name="connsiteY126" fmla="*/ 41583 h 111558"/>
                <a:gd name="connsiteX127" fmla="*/ 21991 w 130102"/>
                <a:gd name="connsiteY127" fmla="*/ 41310 h 111558"/>
                <a:gd name="connsiteX128" fmla="*/ 20635 w 130102"/>
                <a:gd name="connsiteY128" fmla="*/ 40112 h 111558"/>
                <a:gd name="connsiteX129" fmla="*/ 20358 w 130102"/>
                <a:gd name="connsiteY129" fmla="*/ 39581 h 111558"/>
                <a:gd name="connsiteX130" fmla="*/ 22276 w 130102"/>
                <a:gd name="connsiteY130" fmla="*/ 38262 h 111558"/>
                <a:gd name="connsiteX131" fmla="*/ 62002 w 130102"/>
                <a:gd name="connsiteY131" fmla="*/ 0 h 111558"/>
                <a:gd name="connsiteX132" fmla="*/ 64356 w 130102"/>
                <a:gd name="connsiteY132" fmla="*/ 284 h 111558"/>
                <a:gd name="connsiteX133" fmla="*/ 66314 w 130102"/>
                <a:gd name="connsiteY133" fmla="*/ 964 h 111558"/>
                <a:gd name="connsiteX134" fmla="*/ 67502 w 130102"/>
                <a:gd name="connsiteY134" fmla="*/ 1378 h 111558"/>
                <a:gd name="connsiteX135" fmla="*/ 71441 w 130102"/>
                <a:gd name="connsiteY135" fmla="*/ 3281 h 111558"/>
                <a:gd name="connsiteX136" fmla="*/ 74170 w 130102"/>
                <a:gd name="connsiteY136" fmla="*/ 5419 h 111558"/>
                <a:gd name="connsiteX137" fmla="*/ 75684 w 130102"/>
                <a:gd name="connsiteY137" fmla="*/ 7791 h 111558"/>
                <a:gd name="connsiteX138" fmla="*/ 77735 w 130102"/>
                <a:gd name="connsiteY138" fmla="*/ 9628 h 111558"/>
                <a:gd name="connsiteX139" fmla="*/ 80320 w 130102"/>
                <a:gd name="connsiteY139" fmla="*/ 10927 h 111558"/>
                <a:gd name="connsiteX140" fmla="*/ 82367 w 130102"/>
                <a:gd name="connsiteY140" fmla="*/ 12689 h 111558"/>
                <a:gd name="connsiteX141" fmla="*/ 83881 w 130102"/>
                <a:gd name="connsiteY141" fmla="*/ 14912 h 111558"/>
                <a:gd name="connsiteX142" fmla="*/ 85997 w 130102"/>
                <a:gd name="connsiteY142" fmla="*/ 16156 h 111558"/>
                <a:gd name="connsiteX143" fmla="*/ 88714 w 130102"/>
                <a:gd name="connsiteY143" fmla="*/ 16426 h 111558"/>
                <a:gd name="connsiteX144" fmla="*/ 90435 w 130102"/>
                <a:gd name="connsiteY144" fmla="*/ 17186 h 111558"/>
                <a:gd name="connsiteX145" fmla="*/ 91156 w 130102"/>
                <a:gd name="connsiteY145" fmla="*/ 18438 h 111558"/>
                <a:gd name="connsiteX146" fmla="*/ 92633 w 130102"/>
                <a:gd name="connsiteY146" fmla="*/ 19572 h 111558"/>
                <a:gd name="connsiteX147" fmla="*/ 94859 w 130102"/>
                <a:gd name="connsiteY147" fmla="*/ 20586 h 111558"/>
                <a:gd name="connsiteX148" fmla="*/ 98325 w 130102"/>
                <a:gd name="connsiteY148" fmla="*/ 21142 h 111558"/>
                <a:gd name="connsiteX149" fmla="*/ 104961 w 130102"/>
                <a:gd name="connsiteY149" fmla="*/ 21274 h 111558"/>
                <a:gd name="connsiteX150" fmla="*/ 105550 w 130102"/>
                <a:gd name="connsiteY150" fmla="*/ 21302 h 111558"/>
                <a:gd name="connsiteX151" fmla="*/ 107047 w 130102"/>
                <a:gd name="connsiteY151" fmla="*/ 21617 h 111558"/>
                <a:gd name="connsiteX152" fmla="*/ 108794 w 130102"/>
                <a:gd name="connsiteY152" fmla="*/ 21223 h 111558"/>
                <a:gd name="connsiteX153" fmla="*/ 110923 w 130102"/>
                <a:gd name="connsiteY153" fmla="*/ 20429 h 111558"/>
                <a:gd name="connsiteX154" fmla="*/ 111609 w 130102"/>
                <a:gd name="connsiteY154" fmla="*/ 19956 h 111558"/>
                <a:gd name="connsiteX155" fmla="*/ 113851 w 130102"/>
                <a:gd name="connsiteY155" fmla="*/ 17359 h 111558"/>
                <a:gd name="connsiteX156" fmla="*/ 115084 w 130102"/>
                <a:gd name="connsiteY156" fmla="*/ 17583 h 111558"/>
                <a:gd name="connsiteX157" fmla="*/ 117544 w 130102"/>
                <a:gd name="connsiteY157" fmla="*/ 17266 h 111558"/>
                <a:gd name="connsiteX158" fmla="*/ 119031 w 130102"/>
                <a:gd name="connsiteY158" fmla="*/ 16690 h 111558"/>
                <a:gd name="connsiteX159" fmla="*/ 119144 w 130102"/>
                <a:gd name="connsiteY159" fmla="*/ 16690 h 111558"/>
                <a:gd name="connsiteX160" fmla="*/ 119049 w 130102"/>
                <a:gd name="connsiteY160" fmla="*/ 17355 h 111558"/>
                <a:gd name="connsiteX161" fmla="*/ 118882 w 130102"/>
                <a:gd name="connsiteY161" fmla="*/ 18516 h 111558"/>
                <a:gd name="connsiteX162" fmla="*/ 117677 w 130102"/>
                <a:gd name="connsiteY162" fmla="*/ 19338 h 111558"/>
                <a:gd name="connsiteX163" fmla="*/ 118904 w 130102"/>
                <a:gd name="connsiteY163" fmla="*/ 21229 h 111558"/>
                <a:gd name="connsiteX164" fmla="*/ 120070 w 130102"/>
                <a:gd name="connsiteY164" fmla="*/ 24293 h 111558"/>
                <a:gd name="connsiteX165" fmla="*/ 119420 w 130102"/>
                <a:gd name="connsiteY165" fmla="*/ 25806 h 111558"/>
                <a:gd name="connsiteX166" fmla="*/ 120212 w 130102"/>
                <a:gd name="connsiteY166" fmla="*/ 26983 h 111558"/>
                <a:gd name="connsiteX167" fmla="*/ 122454 w 130102"/>
                <a:gd name="connsiteY167" fmla="*/ 27828 h 111558"/>
                <a:gd name="connsiteX168" fmla="*/ 122657 w 130102"/>
                <a:gd name="connsiteY168" fmla="*/ 28165 h 111558"/>
                <a:gd name="connsiteX169" fmla="*/ 121972 w 130102"/>
                <a:gd name="connsiteY169" fmla="*/ 28517 h 111558"/>
                <a:gd name="connsiteX170" fmla="*/ 121405 w 130102"/>
                <a:gd name="connsiteY170" fmla="*/ 29516 h 111558"/>
                <a:gd name="connsiteX171" fmla="*/ 121340 w 130102"/>
                <a:gd name="connsiteY171" fmla="*/ 31336 h 111558"/>
                <a:gd name="connsiteX172" fmla="*/ 123294 w 130102"/>
                <a:gd name="connsiteY172" fmla="*/ 33054 h 111558"/>
                <a:gd name="connsiteX173" fmla="*/ 127269 w 130102"/>
                <a:gd name="connsiteY173" fmla="*/ 34670 h 111558"/>
                <a:gd name="connsiteX174" fmla="*/ 128539 w 130102"/>
                <a:gd name="connsiteY174" fmla="*/ 34941 h 111558"/>
                <a:gd name="connsiteX175" fmla="*/ 129025 w 130102"/>
                <a:gd name="connsiteY175" fmla="*/ 35562 h 111558"/>
                <a:gd name="connsiteX176" fmla="*/ 129690 w 130102"/>
                <a:gd name="connsiteY176" fmla="*/ 35968 h 111558"/>
                <a:gd name="connsiteX177" fmla="*/ 130081 w 130102"/>
                <a:gd name="connsiteY177" fmla="*/ 36464 h 111558"/>
                <a:gd name="connsiteX178" fmla="*/ 130102 w 130102"/>
                <a:gd name="connsiteY178" fmla="*/ 37105 h 111558"/>
                <a:gd name="connsiteX179" fmla="*/ 129818 w 130102"/>
                <a:gd name="connsiteY179" fmla="*/ 37545 h 111558"/>
                <a:gd name="connsiteX180" fmla="*/ 127937 w 130102"/>
                <a:gd name="connsiteY180" fmla="*/ 37702 h 111558"/>
                <a:gd name="connsiteX181" fmla="*/ 125790 w 130102"/>
                <a:gd name="connsiteY181" fmla="*/ 37688 h 111558"/>
                <a:gd name="connsiteX182" fmla="*/ 124264 w 130102"/>
                <a:gd name="connsiteY182" fmla="*/ 36909 h 111558"/>
                <a:gd name="connsiteX183" fmla="*/ 124128 w 130102"/>
                <a:gd name="connsiteY183" fmla="*/ 37477 h 111558"/>
                <a:gd name="connsiteX184" fmla="*/ 124104 w 130102"/>
                <a:gd name="connsiteY184" fmla="*/ 38128 h 111558"/>
                <a:gd name="connsiteX185" fmla="*/ 122627 w 130102"/>
                <a:gd name="connsiteY185" fmla="*/ 38525 h 111558"/>
                <a:gd name="connsiteX186" fmla="*/ 123447 w 130102"/>
                <a:gd name="connsiteY186" fmla="*/ 42995 h 111558"/>
                <a:gd name="connsiteX187" fmla="*/ 123121 w 130102"/>
                <a:gd name="connsiteY187" fmla="*/ 44279 h 111558"/>
                <a:gd name="connsiteX188" fmla="*/ 122575 w 130102"/>
                <a:gd name="connsiteY188" fmla="*/ 44710 h 111558"/>
                <a:gd name="connsiteX189" fmla="*/ 122067 w 130102"/>
                <a:gd name="connsiteY189" fmla="*/ 44531 h 111558"/>
                <a:gd name="connsiteX190" fmla="*/ 121448 w 130102"/>
                <a:gd name="connsiteY190" fmla="*/ 44481 h 111558"/>
                <a:gd name="connsiteX191" fmla="*/ 121137 w 130102"/>
                <a:gd name="connsiteY191" fmla="*/ 44900 h 111558"/>
                <a:gd name="connsiteX192" fmla="*/ 121394 w 130102"/>
                <a:gd name="connsiteY192" fmla="*/ 45851 h 111558"/>
                <a:gd name="connsiteX193" fmla="*/ 119938 w 130102"/>
                <a:gd name="connsiteY193" fmla="*/ 45960 h 111558"/>
                <a:gd name="connsiteX194" fmla="*/ 117619 w 130102"/>
                <a:gd name="connsiteY194" fmla="*/ 45467 h 111558"/>
                <a:gd name="connsiteX195" fmla="*/ 116557 w 130102"/>
                <a:gd name="connsiteY195" fmla="*/ 44603 h 111558"/>
                <a:gd name="connsiteX196" fmla="*/ 116375 w 130102"/>
                <a:gd name="connsiteY196" fmla="*/ 43720 h 111558"/>
                <a:gd name="connsiteX197" fmla="*/ 116358 w 130102"/>
                <a:gd name="connsiteY197" fmla="*/ 42900 h 111558"/>
                <a:gd name="connsiteX198" fmla="*/ 115622 w 130102"/>
                <a:gd name="connsiteY198" fmla="*/ 41553 h 111558"/>
                <a:gd name="connsiteX199" fmla="*/ 113776 w 130102"/>
                <a:gd name="connsiteY199" fmla="*/ 40161 h 111558"/>
                <a:gd name="connsiteX200" fmla="*/ 109921 w 130102"/>
                <a:gd name="connsiteY200" fmla="*/ 39931 h 111558"/>
                <a:gd name="connsiteX201" fmla="*/ 108498 w 130102"/>
                <a:gd name="connsiteY201" fmla="*/ 39489 h 111558"/>
                <a:gd name="connsiteX202" fmla="*/ 107032 w 130102"/>
                <a:gd name="connsiteY202" fmla="*/ 38981 h 111558"/>
                <a:gd name="connsiteX203" fmla="*/ 105425 w 130102"/>
                <a:gd name="connsiteY203" fmla="*/ 38605 h 111558"/>
                <a:gd name="connsiteX204" fmla="*/ 103944 w 130102"/>
                <a:gd name="connsiteY204" fmla="*/ 38643 h 111558"/>
                <a:gd name="connsiteX205" fmla="*/ 102158 w 130102"/>
                <a:gd name="connsiteY205" fmla="*/ 39013 h 111558"/>
                <a:gd name="connsiteX206" fmla="*/ 99042 w 130102"/>
                <a:gd name="connsiteY206" fmla="*/ 38400 h 111558"/>
                <a:gd name="connsiteX207" fmla="*/ 97988 w 130102"/>
                <a:gd name="connsiteY207" fmla="*/ 39218 h 111558"/>
                <a:gd name="connsiteX208" fmla="*/ 96347 w 130102"/>
                <a:gd name="connsiteY208" fmla="*/ 40166 h 111558"/>
                <a:gd name="connsiteX209" fmla="*/ 94984 w 130102"/>
                <a:gd name="connsiteY209" fmla="*/ 40142 h 111558"/>
                <a:gd name="connsiteX210" fmla="*/ 92272 w 130102"/>
                <a:gd name="connsiteY210" fmla="*/ 37945 h 111558"/>
                <a:gd name="connsiteX211" fmla="*/ 91463 w 130102"/>
                <a:gd name="connsiteY211" fmla="*/ 37806 h 111558"/>
                <a:gd name="connsiteX212" fmla="*/ 89091 w 130102"/>
                <a:gd name="connsiteY212" fmla="*/ 38926 h 111558"/>
                <a:gd name="connsiteX213" fmla="*/ 88126 w 130102"/>
                <a:gd name="connsiteY213" fmla="*/ 38986 h 111558"/>
                <a:gd name="connsiteX214" fmla="*/ 87386 w 130102"/>
                <a:gd name="connsiteY214" fmla="*/ 38632 h 111558"/>
                <a:gd name="connsiteX215" fmla="*/ 84179 w 130102"/>
                <a:gd name="connsiteY215" fmla="*/ 37793 h 111558"/>
                <a:gd name="connsiteX216" fmla="*/ 82732 w 130102"/>
                <a:gd name="connsiteY216" fmla="*/ 37612 h 111558"/>
                <a:gd name="connsiteX217" fmla="*/ 81670 w 130102"/>
                <a:gd name="connsiteY217" fmla="*/ 38009 h 111558"/>
                <a:gd name="connsiteX218" fmla="*/ 79785 w 130102"/>
                <a:gd name="connsiteY218" fmla="*/ 37579 h 111558"/>
                <a:gd name="connsiteX219" fmla="*/ 75213 w 130102"/>
                <a:gd name="connsiteY219" fmla="*/ 34708 h 111558"/>
                <a:gd name="connsiteX220" fmla="*/ 72387 w 130102"/>
                <a:gd name="connsiteY220" fmla="*/ 36891 h 111558"/>
                <a:gd name="connsiteX221" fmla="*/ 66634 w 130102"/>
                <a:gd name="connsiteY221" fmla="*/ 36348 h 111558"/>
                <a:gd name="connsiteX222" fmla="*/ 64928 w 130102"/>
                <a:gd name="connsiteY222" fmla="*/ 37846 h 111558"/>
                <a:gd name="connsiteX223" fmla="*/ 62972 w 130102"/>
                <a:gd name="connsiteY223" fmla="*/ 40683 h 111558"/>
                <a:gd name="connsiteX224" fmla="*/ 61387 w 130102"/>
                <a:gd name="connsiteY224" fmla="*/ 42037 h 111558"/>
                <a:gd name="connsiteX225" fmla="*/ 60009 w 130102"/>
                <a:gd name="connsiteY225" fmla="*/ 41551 h 111558"/>
                <a:gd name="connsiteX226" fmla="*/ 58379 w 130102"/>
                <a:gd name="connsiteY226" fmla="*/ 40303 h 111558"/>
                <a:gd name="connsiteX227" fmla="*/ 55526 w 130102"/>
                <a:gd name="connsiteY227" fmla="*/ 37091 h 111558"/>
                <a:gd name="connsiteX228" fmla="*/ 54086 w 130102"/>
                <a:gd name="connsiteY228" fmla="*/ 36511 h 111558"/>
                <a:gd name="connsiteX229" fmla="*/ 52429 w 130102"/>
                <a:gd name="connsiteY229" fmla="*/ 36375 h 111558"/>
                <a:gd name="connsiteX230" fmla="*/ 50983 w 130102"/>
                <a:gd name="connsiteY230" fmla="*/ 36730 h 111558"/>
                <a:gd name="connsiteX231" fmla="*/ 50214 w 130102"/>
                <a:gd name="connsiteY231" fmla="*/ 37382 h 111558"/>
                <a:gd name="connsiteX232" fmla="*/ 49626 w 130102"/>
                <a:gd name="connsiteY232" fmla="*/ 42073 h 111558"/>
                <a:gd name="connsiteX233" fmla="*/ 49106 w 130102"/>
                <a:gd name="connsiteY233" fmla="*/ 46200 h 111558"/>
                <a:gd name="connsiteX234" fmla="*/ 49076 w 130102"/>
                <a:gd name="connsiteY234" fmla="*/ 48671 h 111558"/>
                <a:gd name="connsiteX235" fmla="*/ 52248 w 130102"/>
                <a:gd name="connsiteY235" fmla="*/ 50957 h 111558"/>
                <a:gd name="connsiteX236" fmla="*/ 55984 w 130102"/>
                <a:gd name="connsiteY236" fmla="*/ 54887 h 111558"/>
                <a:gd name="connsiteX237" fmla="*/ 57187 w 130102"/>
                <a:gd name="connsiteY237" fmla="*/ 55338 h 111558"/>
                <a:gd name="connsiteX238" fmla="*/ 57781 w 130102"/>
                <a:gd name="connsiteY238" fmla="*/ 56624 h 111558"/>
                <a:gd name="connsiteX239" fmla="*/ 58655 w 130102"/>
                <a:gd name="connsiteY239" fmla="*/ 59931 h 111558"/>
                <a:gd name="connsiteX240" fmla="*/ 59637 w 130102"/>
                <a:gd name="connsiteY240" fmla="*/ 63645 h 111558"/>
                <a:gd name="connsiteX241" fmla="*/ 61536 w 130102"/>
                <a:gd name="connsiteY241" fmla="*/ 66102 h 111558"/>
                <a:gd name="connsiteX242" fmla="*/ 63248 w 130102"/>
                <a:gd name="connsiteY242" fmla="*/ 67859 h 111558"/>
                <a:gd name="connsiteX243" fmla="*/ 65338 w 130102"/>
                <a:gd name="connsiteY243" fmla="*/ 69403 h 111558"/>
                <a:gd name="connsiteX244" fmla="*/ 67957 w 130102"/>
                <a:gd name="connsiteY244" fmla="*/ 71822 h 111558"/>
                <a:gd name="connsiteX245" fmla="*/ 70106 w 130102"/>
                <a:gd name="connsiteY245" fmla="*/ 74474 h 111558"/>
                <a:gd name="connsiteX246" fmla="*/ 70676 w 130102"/>
                <a:gd name="connsiteY246" fmla="*/ 75452 h 111558"/>
                <a:gd name="connsiteX247" fmla="*/ 74842 w 130102"/>
                <a:gd name="connsiteY247" fmla="*/ 78954 h 111558"/>
                <a:gd name="connsiteX248" fmla="*/ 78882 w 130102"/>
                <a:gd name="connsiteY248" fmla="*/ 82524 h 111558"/>
                <a:gd name="connsiteX249" fmla="*/ 82497 w 130102"/>
                <a:gd name="connsiteY249" fmla="*/ 83772 h 111558"/>
                <a:gd name="connsiteX250" fmla="*/ 83067 w 130102"/>
                <a:gd name="connsiteY250" fmla="*/ 84431 h 111558"/>
                <a:gd name="connsiteX251" fmla="*/ 83099 w 130102"/>
                <a:gd name="connsiteY251" fmla="*/ 87172 h 111558"/>
                <a:gd name="connsiteX252" fmla="*/ 83492 w 130102"/>
                <a:gd name="connsiteY252" fmla="*/ 88200 h 111558"/>
                <a:gd name="connsiteX253" fmla="*/ 85906 w 130102"/>
                <a:gd name="connsiteY253" fmla="*/ 91066 h 111558"/>
                <a:gd name="connsiteX254" fmla="*/ 90828 w 130102"/>
                <a:gd name="connsiteY254" fmla="*/ 95255 h 111558"/>
                <a:gd name="connsiteX255" fmla="*/ 91396 w 130102"/>
                <a:gd name="connsiteY255" fmla="*/ 96225 h 111558"/>
                <a:gd name="connsiteX256" fmla="*/ 91558 w 130102"/>
                <a:gd name="connsiteY256" fmla="*/ 96935 h 111558"/>
                <a:gd name="connsiteX257" fmla="*/ 91240 w 130102"/>
                <a:gd name="connsiteY257" fmla="*/ 97480 h 111558"/>
                <a:gd name="connsiteX258" fmla="*/ 89951 w 130102"/>
                <a:gd name="connsiteY258" fmla="*/ 98053 h 111558"/>
                <a:gd name="connsiteX259" fmla="*/ 88893 w 130102"/>
                <a:gd name="connsiteY259" fmla="*/ 97413 h 111558"/>
                <a:gd name="connsiteX260" fmla="*/ 84306 w 130102"/>
                <a:gd name="connsiteY260" fmla="*/ 93321 h 111558"/>
                <a:gd name="connsiteX261" fmla="*/ 79873 w 130102"/>
                <a:gd name="connsiteY261" fmla="*/ 90738 h 111558"/>
                <a:gd name="connsiteX262" fmla="*/ 74870 w 130102"/>
                <a:gd name="connsiteY262" fmla="*/ 85865 h 111558"/>
                <a:gd name="connsiteX263" fmla="*/ 68173 w 130102"/>
                <a:gd name="connsiteY263" fmla="*/ 83938 h 111558"/>
                <a:gd name="connsiteX264" fmla="*/ 63611 w 130102"/>
                <a:gd name="connsiteY264" fmla="*/ 81802 h 111558"/>
                <a:gd name="connsiteX265" fmla="*/ 60847 w 130102"/>
                <a:gd name="connsiteY265" fmla="*/ 82129 h 111558"/>
                <a:gd name="connsiteX266" fmla="*/ 57798 w 130102"/>
                <a:gd name="connsiteY266" fmla="*/ 82801 h 111558"/>
                <a:gd name="connsiteX267" fmla="*/ 55917 w 130102"/>
                <a:gd name="connsiteY267" fmla="*/ 82822 h 111558"/>
                <a:gd name="connsiteX268" fmla="*/ 54580 w 130102"/>
                <a:gd name="connsiteY268" fmla="*/ 82438 h 111558"/>
                <a:gd name="connsiteX269" fmla="*/ 53630 w 130102"/>
                <a:gd name="connsiteY269" fmla="*/ 81113 h 111558"/>
                <a:gd name="connsiteX270" fmla="*/ 53775 w 130102"/>
                <a:gd name="connsiteY270" fmla="*/ 80088 h 111558"/>
                <a:gd name="connsiteX271" fmla="*/ 53606 w 130102"/>
                <a:gd name="connsiteY271" fmla="*/ 78749 h 111558"/>
                <a:gd name="connsiteX272" fmla="*/ 50933 w 130102"/>
                <a:gd name="connsiteY272" fmla="*/ 76610 h 111558"/>
                <a:gd name="connsiteX273" fmla="*/ 47286 w 130102"/>
                <a:gd name="connsiteY273" fmla="*/ 74575 h 111558"/>
                <a:gd name="connsiteX274" fmla="*/ 43831 w 130102"/>
                <a:gd name="connsiteY274" fmla="*/ 71940 h 111558"/>
                <a:gd name="connsiteX275" fmla="*/ 36897 w 130102"/>
                <a:gd name="connsiteY275" fmla="*/ 64811 h 111558"/>
                <a:gd name="connsiteX276" fmla="*/ 35506 w 130102"/>
                <a:gd name="connsiteY276" fmla="*/ 62516 h 111558"/>
                <a:gd name="connsiteX277" fmla="*/ 36871 w 130102"/>
                <a:gd name="connsiteY277" fmla="*/ 62079 h 111558"/>
                <a:gd name="connsiteX278" fmla="*/ 37903 w 130102"/>
                <a:gd name="connsiteY278" fmla="*/ 62118 h 111558"/>
                <a:gd name="connsiteX279" fmla="*/ 39074 w 130102"/>
                <a:gd name="connsiteY279" fmla="*/ 61647 h 111558"/>
                <a:gd name="connsiteX280" fmla="*/ 40963 w 130102"/>
                <a:gd name="connsiteY280" fmla="*/ 61635 h 111558"/>
                <a:gd name="connsiteX281" fmla="*/ 43202 w 130102"/>
                <a:gd name="connsiteY281" fmla="*/ 62104 h 111558"/>
                <a:gd name="connsiteX282" fmla="*/ 41220 w 130102"/>
                <a:gd name="connsiteY282" fmla="*/ 60576 h 111558"/>
                <a:gd name="connsiteX283" fmla="*/ 38754 w 130102"/>
                <a:gd name="connsiteY283" fmla="*/ 59076 h 111558"/>
                <a:gd name="connsiteX284" fmla="*/ 32375 w 130102"/>
                <a:gd name="connsiteY284" fmla="*/ 53109 h 111558"/>
                <a:gd name="connsiteX285" fmla="*/ 30471 w 130102"/>
                <a:gd name="connsiteY285" fmla="*/ 50286 h 111558"/>
                <a:gd name="connsiteX286" fmla="*/ 30250 w 130102"/>
                <a:gd name="connsiteY286" fmla="*/ 47241 h 111558"/>
                <a:gd name="connsiteX287" fmla="*/ 30721 w 130102"/>
                <a:gd name="connsiteY287" fmla="*/ 43060 h 111558"/>
                <a:gd name="connsiteX288" fmla="*/ 29572 w 130102"/>
                <a:gd name="connsiteY288" fmla="*/ 40063 h 111558"/>
                <a:gd name="connsiteX289" fmla="*/ 24651 w 130102"/>
                <a:gd name="connsiteY289" fmla="*/ 36179 h 111558"/>
                <a:gd name="connsiteX290" fmla="*/ 22848 w 130102"/>
                <a:gd name="connsiteY290" fmla="*/ 34128 h 111558"/>
                <a:gd name="connsiteX291" fmla="*/ 19214 w 130102"/>
                <a:gd name="connsiteY291" fmla="*/ 32910 h 111558"/>
                <a:gd name="connsiteX292" fmla="*/ 17590 w 130102"/>
                <a:gd name="connsiteY292" fmla="*/ 33030 h 111558"/>
                <a:gd name="connsiteX293" fmla="*/ 16614 w 130102"/>
                <a:gd name="connsiteY293" fmla="*/ 34545 h 111558"/>
                <a:gd name="connsiteX294" fmla="*/ 15901 w 130102"/>
                <a:gd name="connsiteY294" fmla="*/ 37910 h 111558"/>
                <a:gd name="connsiteX295" fmla="*/ 12679 w 130102"/>
                <a:gd name="connsiteY295" fmla="*/ 42343 h 111558"/>
                <a:gd name="connsiteX296" fmla="*/ 11604 w 130102"/>
                <a:gd name="connsiteY296" fmla="*/ 44267 h 111558"/>
                <a:gd name="connsiteX297" fmla="*/ 9920 w 130102"/>
                <a:gd name="connsiteY297" fmla="*/ 46766 h 111558"/>
                <a:gd name="connsiteX298" fmla="*/ 8460 w 130102"/>
                <a:gd name="connsiteY298" fmla="*/ 46938 h 111558"/>
                <a:gd name="connsiteX299" fmla="*/ 7596 w 130102"/>
                <a:gd name="connsiteY299" fmla="*/ 46718 h 111558"/>
                <a:gd name="connsiteX300" fmla="*/ 4981 w 130102"/>
                <a:gd name="connsiteY300" fmla="*/ 42510 h 111558"/>
                <a:gd name="connsiteX301" fmla="*/ 2478 w 130102"/>
                <a:gd name="connsiteY301" fmla="*/ 39319 h 111558"/>
                <a:gd name="connsiteX302" fmla="*/ 2129 w 130102"/>
                <a:gd name="connsiteY302" fmla="*/ 37807 h 111558"/>
                <a:gd name="connsiteX303" fmla="*/ 1904 w 130102"/>
                <a:gd name="connsiteY303" fmla="*/ 35946 h 111558"/>
                <a:gd name="connsiteX304" fmla="*/ 0 w 130102"/>
                <a:gd name="connsiteY304" fmla="*/ 29077 h 111558"/>
                <a:gd name="connsiteX305" fmla="*/ 1343 w 130102"/>
                <a:gd name="connsiteY305" fmla="*/ 28113 h 111558"/>
                <a:gd name="connsiteX306" fmla="*/ 2168 w 130102"/>
                <a:gd name="connsiteY306" fmla="*/ 29216 h 111558"/>
                <a:gd name="connsiteX307" fmla="*/ 7994 w 130102"/>
                <a:gd name="connsiteY307" fmla="*/ 30544 h 111558"/>
                <a:gd name="connsiteX308" fmla="*/ 9252 w 130102"/>
                <a:gd name="connsiteY308" fmla="*/ 29955 h 111558"/>
                <a:gd name="connsiteX309" fmla="*/ 10015 w 130102"/>
                <a:gd name="connsiteY309" fmla="*/ 29055 h 111558"/>
                <a:gd name="connsiteX310" fmla="*/ 10019 w 130102"/>
                <a:gd name="connsiteY310" fmla="*/ 28485 h 111558"/>
                <a:gd name="connsiteX311" fmla="*/ 10516 w 130102"/>
                <a:gd name="connsiteY311" fmla="*/ 28318 h 111558"/>
                <a:gd name="connsiteX312" fmla="*/ 12567 w 130102"/>
                <a:gd name="connsiteY312" fmla="*/ 29186 h 111558"/>
                <a:gd name="connsiteX313" fmla="*/ 14241 w 130102"/>
                <a:gd name="connsiteY313" fmla="*/ 28985 h 111558"/>
                <a:gd name="connsiteX314" fmla="*/ 16933 w 130102"/>
                <a:gd name="connsiteY314" fmla="*/ 28945 h 111558"/>
                <a:gd name="connsiteX315" fmla="*/ 18855 w 130102"/>
                <a:gd name="connsiteY315" fmla="*/ 29087 h 111558"/>
                <a:gd name="connsiteX316" fmla="*/ 20125 w 130102"/>
                <a:gd name="connsiteY316" fmla="*/ 28419 h 111558"/>
                <a:gd name="connsiteX317" fmla="*/ 21846 w 130102"/>
                <a:gd name="connsiteY317" fmla="*/ 25960 h 111558"/>
                <a:gd name="connsiteX318" fmla="*/ 22483 w 130102"/>
                <a:gd name="connsiteY318" fmla="*/ 24583 h 111558"/>
                <a:gd name="connsiteX319" fmla="*/ 23254 w 130102"/>
                <a:gd name="connsiteY319" fmla="*/ 24254 h 111558"/>
                <a:gd name="connsiteX320" fmla="*/ 23761 w 130102"/>
                <a:gd name="connsiteY320" fmla="*/ 24418 h 111558"/>
                <a:gd name="connsiteX321" fmla="*/ 24133 w 130102"/>
                <a:gd name="connsiteY321" fmla="*/ 25550 h 111558"/>
                <a:gd name="connsiteX322" fmla="*/ 25038 w 130102"/>
                <a:gd name="connsiteY322" fmla="*/ 26613 h 111558"/>
                <a:gd name="connsiteX323" fmla="*/ 26897 w 130102"/>
                <a:gd name="connsiteY323" fmla="*/ 28344 h 111558"/>
                <a:gd name="connsiteX324" fmla="*/ 28212 w 130102"/>
                <a:gd name="connsiteY324" fmla="*/ 29175 h 111558"/>
                <a:gd name="connsiteX325" fmla="*/ 29406 w 130102"/>
                <a:gd name="connsiteY325" fmla="*/ 29474 h 111558"/>
                <a:gd name="connsiteX326" fmla="*/ 30576 w 130102"/>
                <a:gd name="connsiteY326" fmla="*/ 28778 h 111558"/>
                <a:gd name="connsiteX327" fmla="*/ 31784 w 130102"/>
                <a:gd name="connsiteY327" fmla="*/ 28580 h 111558"/>
                <a:gd name="connsiteX328" fmla="*/ 35230 w 130102"/>
                <a:gd name="connsiteY328" fmla="*/ 29929 h 111558"/>
                <a:gd name="connsiteX329" fmla="*/ 38141 w 130102"/>
                <a:gd name="connsiteY329" fmla="*/ 30186 h 111558"/>
                <a:gd name="connsiteX330" fmla="*/ 40294 w 130102"/>
                <a:gd name="connsiteY330" fmla="*/ 29482 h 111558"/>
                <a:gd name="connsiteX331" fmla="*/ 40011 w 130102"/>
                <a:gd name="connsiteY331" fmla="*/ 28514 h 111558"/>
                <a:gd name="connsiteX332" fmla="*/ 39227 w 130102"/>
                <a:gd name="connsiteY332" fmla="*/ 27435 h 111558"/>
                <a:gd name="connsiteX333" fmla="*/ 39058 w 130102"/>
                <a:gd name="connsiteY333" fmla="*/ 26387 h 111558"/>
                <a:gd name="connsiteX334" fmla="*/ 39203 w 130102"/>
                <a:gd name="connsiteY334" fmla="*/ 25481 h 111558"/>
                <a:gd name="connsiteX335" fmla="*/ 40680 w 130102"/>
                <a:gd name="connsiteY335" fmla="*/ 24577 h 111558"/>
                <a:gd name="connsiteX336" fmla="*/ 40609 w 130102"/>
                <a:gd name="connsiteY336" fmla="*/ 24180 h 111558"/>
                <a:gd name="connsiteX337" fmla="*/ 38823 w 130102"/>
                <a:gd name="connsiteY337" fmla="*/ 22589 h 111558"/>
                <a:gd name="connsiteX338" fmla="*/ 38914 w 130102"/>
                <a:gd name="connsiteY338" fmla="*/ 22179 h 111558"/>
                <a:gd name="connsiteX339" fmla="*/ 42829 w 130102"/>
                <a:gd name="connsiteY339" fmla="*/ 20389 h 111558"/>
                <a:gd name="connsiteX340" fmla="*/ 46603 w 130102"/>
                <a:gd name="connsiteY340" fmla="*/ 19384 h 111558"/>
                <a:gd name="connsiteX341" fmla="*/ 47208 w 130102"/>
                <a:gd name="connsiteY341" fmla="*/ 18609 h 111558"/>
                <a:gd name="connsiteX342" fmla="*/ 47560 w 130102"/>
                <a:gd name="connsiteY342" fmla="*/ 17443 h 111558"/>
                <a:gd name="connsiteX343" fmla="*/ 47726 w 130102"/>
                <a:gd name="connsiteY343" fmla="*/ 15256 h 111558"/>
                <a:gd name="connsiteX344" fmla="*/ 47519 w 130102"/>
                <a:gd name="connsiteY344" fmla="*/ 13466 h 111558"/>
                <a:gd name="connsiteX345" fmla="*/ 45986 w 130102"/>
                <a:gd name="connsiteY345" fmla="*/ 11787 h 111558"/>
                <a:gd name="connsiteX346" fmla="*/ 45891 w 130102"/>
                <a:gd name="connsiteY346" fmla="*/ 10937 h 111558"/>
                <a:gd name="connsiteX347" fmla="*/ 46254 w 130102"/>
                <a:gd name="connsiteY347" fmla="*/ 10054 h 111558"/>
                <a:gd name="connsiteX348" fmla="*/ 46849 w 130102"/>
                <a:gd name="connsiteY348" fmla="*/ 9256 h 111558"/>
                <a:gd name="connsiteX349" fmla="*/ 48359 w 130102"/>
                <a:gd name="connsiteY349" fmla="*/ 8910 h 111558"/>
                <a:gd name="connsiteX350" fmla="*/ 50130 w 130102"/>
                <a:gd name="connsiteY350" fmla="*/ 8336 h 111558"/>
                <a:gd name="connsiteX351" fmla="*/ 51529 w 130102"/>
                <a:gd name="connsiteY351" fmla="*/ 7675 h 111558"/>
                <a:gd name="connsiteX352" fmla="*/ 53425 w 130102"/>
                <a:gd name="connsiteY352" fmla="*/ 7127 h 111558"/>
                <a:gd name="connsiteX353" fmla="*/ 54915 w 130102"/>
                <a:gd name="connsiteY353" fmla="*/ 6359 h 111558"/>
                <a:gd name="connsiteX354" fmla="*/ 56370 w 130102"/>
                <a:gd name="connsiteY354" fmla="*/ 4531 h 111558"/>
                <a:gd name="connsiteX355" fmla="*/ 57253 w 130102"/>
                <a:gd name="connsiteY355" fmla="*/ 4229 h 111558"/>
                <a:gd name="connsiteX356" fmla="*/ 59929 w 130102"/>
                <a:gd name="connsiteY356" fmla="*/ 4489 h 111558"/>
                <a:gd name="connsiteX357" fmla="*/ 60501 w 130102"/>
                <a:gd name="connsiteY357" fmla="*/ 4038 h 111558"/>
                <a:gd name="connsiteX358" fmla="*/ 60134 w 130102"/>
                <a:gd name="connsiteY358" fmla="*/ 1410 h 111558"/>
                <a:gd name="connsiteX359" fmla="*/ 60613 w 130102"/>
                <a:gd name="connsiteY359" fmla="*/ 742 h 111558"/>
                <a:gd name="connsiteX360" fmla="*/ 61559 w 130102"/>
                <a:gd name="connsiteY360" fmla="*/ 368 h 111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Lst>
              <a:rect l="l" t="t" r="r" b="b"/>
              <a:pathLst>
                <a:path w="130102" h="111558">
                  <a:moveTo>
                    <a:pt x="86563" y="101746"/>
                  </a:moveTo>
                  <a:lnTo>
                    <a:pt x="90452" y="102584"/>
                  </a:lnTo>
                  <a:lnTo>
                    <a:pt x="93469" y="104421"/>
                  </a:lnTo>
                  <a:lnTo>
                    <a:pt x="84622" y="102014"/>
                  </a:lnTo>
                  <a:lnTo>
                    <a:pt x="85626" y="101793"/>
                  </a:lnTo>
                  <a:close/>
                  <a:moveTo>
                    <a:pt x="69288" y="96494"/>
                  </a:moveTo>
                  <a:lnTo>
                    <a:pt x="73375" y="97242"/>
                  </a:lnTo>
                  <a:lnTo>
                    <a:pt x="76373" y="96898"/>
                  </a:lnTo>
                  <a:lnTo>
                    <a:pt x="79083" y="97357"/>
                  </a:lnTo>
                  <a:lnTo>
                    <a:pt x="80767" y="98207"/>
                  </a:lnTo>
                  <a:lnTo>
                    <a:pt x="81175" y="98624"/>
                  </a:lnTo>
                  <a:lnTo>
                    <a:pt x="78988" y="98682"/>
                  </a:lnTo>
                  <a:lnTo>
                    <a:pt x="76515" y="98337"/>
                  </a:lnTo>
                  <a:lnTo>
                    <a:pt x="73710" y="99201"/>
                  </a:lnTo>
                  <a:lnTo>
                    <a:pt x="71238" y="98739"/>
                  </a:lnTo>
                  <a:lnTo>
                    <a:pt x="70298" y="98178"/>
                  </a:lnTo>
                  <a:lnTo>
                    <a:pt x="69633" y="97476"/>
                  </a:lnTo>
                  <a:close/>
                  <a:moveTo>
                    <a:pt x="81872" y="95708"/>
                  </a:moveTo>
                  <a:lnTo>
                    <a:pt x="93013" y="100400"/>
                  </a:lnTo>
                  <a:lnTo>
                    <a:pt x="91773" y="99158"/>
                  </a:lnTo>
                  <a:lnTo>
                    <a:pt x="93380" y="98666"/>
                  </a:lnTo>
                  <a:lnTo>
                    <a:pt x="94745" y="99020"/>
                  </a:lnTo>
                  <a:lnTo>
                    <a:pt x="95615" y="100551"/>
                  </a:lnTo>
                  <a:lnTo>
                    <a:pt x="97330" y="101558"/>
                  </a:lnTo>
                  <a:lnTo>
                    <a:pt x="100109" y="103327"/>
                  </a:lnTo>
                  <a:lnTo>
                    <a:pt x="101864" y="104682"/>
                  </a:lnTo>
                  <a:lnTo>
                    <a:pt x="105846" y="107117"/>
                  </a:lnTo>
                  <a:lnTo>
                    <a:pt x="106788" y="107457"/>
                  </a:lnTo>
                  <a:lnTo>
                    <a:pt x="108772" y="108176"/>
                  </a:lnTo>
                  <a:lnTo>
                    <a:pt x="108811" y="109157"/>
                  </a:lnTo>
                  <a:lnTo>
                    <a:pt x="109664" y="110273"/>
                  </a:lnTo>
                  <a:lnTo>
                    <a:pt x="110566" y="111558"/>
                  </a:lnTo>
                  <a:lnTo>
                    <a:pt x="106488" y="109026"/>
                  </a:lnTo>
                  <a:lnTo>
                    <a:pt x="102676" y="106192"/>
                  </a:lnTo>
                  <a:lnTo>
                    <a:pt x="95229" y="101826"/>
                  </a:lnTo>
                  <a:lnTo>
                    <a:pt x="89946" y="100762"/>
                  </a:lnTo>
                  <a:lnTo>
                    <a:pt x="82721" y="97247"/>
                  </a:lnTo>
                  <a:lnTo>
                    <a:pt x="78016" y="96003"/>
                  </a:lnTo>
                  <a:lnTo>
                    <a:pt x="79808" y="95716"/>
                  </a:lnTo>
                  <a:close/>
                  <a:moveTo>
                    <a:pt x="66429" y="90251"/>
                  </a:moveTo>
                  <a:lnTo>
                    <a:pt x="69404" y="90667"/>
                  </a:lnTo>
                  <a:lnTo>
                    <a:pt x="70318" y="91709"/>
                  </a:lnTo>
                  <a:lnTo>
                    <a:pt x="78364" y="92543"/>
                  </a:lnTo>
                  <a:lnTo>
                    <a:pt x="81302" y="93029"/>
                  </a:lnTo>
                  <a:lnTo>
                    <a:pt x="79756" y="93307"/>
                  </a:lnTo>
                  <a:lnTo>
                    <a:pt x="69918" y="93100"/>
                  </a:lnTo>
                  <a:lnTo>
                    <a:pt x="67057" y="92543"/>
                  </a:lnTo>
                  <a:lnTo>
                    <a:pt x="63874" y="91108"/>
                  </a:lnTo>
                  <a:lnTo>
                    <a:pt x="63224" y="90667"/>
                  </a:lnTo>
                  <a:close/>
                  <a:moveTo>
                    <a:pt x="64827" y="86010"/>
                  </a:moveTo>
                  <a:lnTo>
                    <a:pt x="68202" y="86149"/>
                  </a:lnTo>
                  <a:lnTo>
                    <a:pt x="73350" y="86984"/>
                  </a:lnTo>
                  <a:lnTo>
                    <a:pt x="74609" y="87957"/>
                  </a:lnTo>
                  <a:lnTo>
                    <a:pt x="74218" y="88406"/>
                  </a:lnTo>
                  <a:lnTo>
                    <a:pt x="72263" y="89139"/>
                  </a:lnTo>
                  <a:lnTo>
                    <a:pt x="68774" y="89209"/>
                  </a:lnTo>
                  <a:lnTo>
                    <a:pt x="65742" y="88722"/>
                  </a:lnTo>
                  <a:lnTo>
                    <a:pt x="64256" y="87887"/>
                  </a:lnTo>
                  <a:lnTo>
                    <a:pt x="64367" y="87184"/>
                  </a:lnTo>
                  <a:close/>
                  <a:moveTo>
                    <a:pt x="38758" y="69183"/>
                  </a:moveTo>
                  <a:lnTo>
                    <a:pt x="41000" y="70181"/>
                  </a:lnTo>
                  <a:lnTo>
                    <a:pt x="42455" y="72191"/>
                  </a:lnTo>
                  <a:lnTo>
                    <a:pt x="41063" y="71778"/>
                  </a:lnTo>
                  <a:lnTo>
                    <a:pt x="39611" y="70534"/>
                  </a:lnTo>
                  <a:close/>
                  <a:moveTo>
                    <a:pt x="34243" y="65203"/>
                  </a:moveTo>
                  <a:lnTo>
                    <a:pt x="37897" y="67787"/>
                  </a:lnTo>
                  <a:lnTo>
                    <a:pt x="38242" y="68741"/>
                  </a:lnTo>
                  <a:lnTo>
                    <a:pt x="35483" y="66947"/>
                  </a:lnTo>
                  <a:lnTo>
                    <a:pt x="34437" y="65741"/>
                  </a:lnTo>
                  <a:close/>
                  <a:moveTo>
                    <a:pt x="29804" y="64924"/>
                  </a:moveTo>
                  <a:lnTo>
                    <a:pt x="31738" y="66300"/>
                  </a:lnTo>
                  <a:lnTo>
                    <a:pt x="36962" y="71573"/>
                  </a:lnTo>
                  <a:lnTo>
                    <a:pt x="37277" y="71969"/>
                  </a:lnTo>
                  <a:lnTo>
                    <a:pt x="37247" y="72239"/>
                  </a:lnTo>
                  <a:lnTo>
                    <a:pt x="36100" y="71858"/>
                  </a:lnTo>
                  <a:lnTo>
                    <a:pt x="35791" y="71981"/>
                  </a:lnTo>
                  <a:lnTo>
                    <a:pt x="30384" y="66074"/>
                  </a:lnTo>
                  <a:close/>
                  <a:moveTo>
                    <a:pt x="27080" y="50537"/>
                  </a:moveTo>
                  <a:lnTo>
                    <a:pt x="28449" y="51863"/>
                  </a:lnTo>
                  <a:lnTo>
                    <a:pt x="29590" y="52692"/>
                  </a:lnTo>
                  <a:lnTo>
                    <a:pt x="30533" y="52894"/>
                  </a:lnTo>
                  <a:lnTo>
                    <a:pt x="32930" y="54978"/>
                  </a:lnTo>
                  <a:lnTo>
                    <a:pt x="35286" y="57656"/>
                  </a:lnTo>
                  <a:lnTo>
                    <a:pt x="38093" y="59980"/>
                  </a:lnTo>
                  <a:lnTo>
                    <a:pt x="37510" y="60052"/>
                  </a:lnTo>
                  <a:lnTo>
                    <a:pt x="36955" y="60373"/>
                  </a:lnTo>
                  <a:lnTo>
                    <a:pt x="36383" y="61094"/>
                  </a:lnTo>
                  <a:lnTo>
                    <a:pt x="34954" y="59765"/>
                  </a:lnTo>
                  <a:lnTo>
                    <a:pt x="33641" y="58817"/>
                  </a:lnTo>
                  <a:lnTo>
                    <a:pt x="32701" y="57695"/>
                  </a:lnTo>
                  <a:lnTo>
                    <a:pt x="30859" y="56295"/>
                  </a:lnTo>
                  <a:lnTo>
                    <a:pt x="30237" y="54693"/>
                  </a:lnTo>
                  <a:lnTo>
                    <a:pt x="27491" y="51425"/>
                  </a:lnTo>
                  <a:close/>
                  <a:moveTo>
                    <a:pt x="25944" y="46425"/>
                  </a:moveTo>
                  <a:lnTo>
                    <a:pt x="27353" y="46516"/>
                  </a:lnTo>
                  <a:lnTo>
                    <a:pt x="27564" y="47155"/>
                  </a:lnTo>
                  <a:lnTo>
                    <a:pt x="29061" y="48859"/>
                  </a:lnTo>
                  <a:lnTo>
                    <a:pt x="29618" y="50061"/>
                  </a:lnTo>
                  <a:lnTo>
                    <a:pt x="27536" y="48976"/>
                  </a:lnTo>
                  <a:lnTo>
                    <a:pt x="25672" y="48561"/>
                  </a:lnTo>
                  <a:lnTo>
                    <a:pt x="25277" y="47744"/>
                  </a:lnTo>
                  <a:lnTo>
                    <a:pt x="25545" y="47074"/>
                  </a:lnTo>
                  <a:close/>
                  <a:moveTo>
                    <a:pt x="18596" y="37698"/>
                  </a:moveTo>
                  <a:lnTo>
                    <a:pt x="18838" y="40065"/>
                  </a:lnTo>
                  <a:lnTo>
                    <a:pt x="19382" y="41424"/>
                  </a:lnTo>
                  <a:lnTo>
                    <a:pt x="21010" y="43092"/>
                  </a:lnTo>
                  <a:lnTo>
                    <a:pt x="20682" y="45851"/>
                  </a:lnTo>
                  <a:lnTo>
                    <a:pt x="21015" y="49774"/>
                  </a:lnTo>
                  <a:lnTo>
                    <a:pt x="21345" y="50646"/>
                  </a:lnTo>
                  <a:lnTo>
                    <a:pt x="21468" y="51553"/>
                  </a:lnTo>
                  <a:lnTo>
                    <a:pt x="21297" y="52610"/>
                  </a:lnTo>
                  <a:lnTo>
                    <a:pt x="19952" y="51274"/>
                  </a:lnTo>
                  <a:lnTo>
                    <a:pt x="19274" y="48876"/>
                  </a:lnTo>
                  <a:lnTo>
                    <a:pt x="17583" y="44999"/>
                  </a:lnTo>
                  <a:lnTo>
                    <a:pt x="17365" y="43906"/>
                  </a:lnTo>
                  <a:lnTo>
                    <a:pt x="18242" y="42826"/>
                  </a:lnTo>
                  <a:lnTo>
                    <a:pt x="18195" y="41732"/>
                  </a:lnTo>
                  <a:lnTo>
                    <a:pt x="16996" y="38322"/>
                  </a:lnTo>
                  <a:lnTo>
                    <a:pt x="18000" y="37765"/>
                  </a:lnTo>
                  <a:close/>
                  <a:moveTo>
                    <a:pt x="23304" y="36128"/>
                  </a:moveTo>
                  <a:lnTo>
                    <a:pt x="24606" y="37408"/>
                  </a:lnTo>
                  <a:lnTo>
                    <a:pt x="26180" y="39816"/>
                  </a:lnTo>
                  <a:lnTo>
                    <a:pt x="27020" y="40488"/>
                  </a:lnTo>
                  <a:lnTo>
                    <a:pt x="28592" y="42905"/>
                  </a:lnTo>
                  <a:lnTo>
                    <a:pt x="25867" y="43491"/>
                  </a:lnTo>
                  <a:lnTo>
                    <a:pt x="24569" y="42443"/>
                  </a:lnTo>
                  <a:lnTo>
                    <a:pt x="24230" y="41583"/>
                  </a:lnTo>
                  <a:lnTo>
                    <a:pt x="21991" y="41310"/>
                  </a:lnTo>
                  <a:lnTo>
                    <a:pt x="20635" y="40112"/>
                  </a:lnTo>
                  <a:lnTo>
                    <a:pt x="20358" y="39581"/>
                  </a:lnTo>
                  <a:lnTo>
                    <a:pt x="22276" y="38262"/>
                  </a:lnTo>
                  <a:close/>
                  <a:moveTo>
                    <a:pt x="62002" y="0"/>
                  </a:moveTo>
                  <a:lnTo>
                    <a:pt x="64356" y="284"/>
                  </a:lnTo>
                  <a:lnTo>
                    <a:pt x="66314" y="964"/>
                  </a:lnTo>
                  <a:lnTo>
                    <a:pt x="67502" y="1378"/>
                  </a:lnTo>
                  <a:lnTo>
                    <a:pt x="71441" y="3281"/>
                  </a:lnTo>
                  <a:lnTo>
                    <a:pt x="74170" y="5419"/>
                  </a:lnTo>
                  <a:lnTo>
                    <a:pt x="75684" y="7791"/>
                  </a:lnTo>
                  <a:lnTo>
                    <a:pt x="77735" y="9628"/>
                  </a:lnTo>
                  <a:lnTo>
                    <a:pt x="80320" y="10927"/>
                  </a:lnTo>
                  <a:lnTo>
                    <a:pt x="82367" y="12689"/>
                  </a:lnTo>
                  <a:lnTo>
                    <a:pt x="83881" y="14912"/>
                  </a:lnTo>
                  <a:lnTo>
                    <a:pt x="85997" y="16156"/>
                  </a:lnTo>
                  <a:lnTo>
                    <a:pt x="88714" y="16426"/>
                  </a:lnTo>
                  <a:lnTo>
                    <a:pt x="90435" y="17186"/>
                  </a:lnTo>
                  <a:lnTo>
                    <a:pt x="91156" y="18438"/>
                  </a:lnTo>
                  <a:lnTo>
                    <a:pt x="92633" y="19572"/>
                  </a:lnTo>
                  <a:lnTo>
                    <a:pt x="94859" y="20586"/>
                  </a:lnTo>
                  <a:lnTo>
                    <a:pt x="98325" y="21142"/>
                  </a:lnTo>
                  <a:lnTo>
                    <a:pt x="104961" y="21274"/>
                  </a:lnTo>
                  <a:lnTo>
                    <a:pt x="105550" y="21302"/>
                  </a:lnTo>
                  <a:lnTo>
                    <a:pt x="107047" y="21617"/>
                  </a:lnTo>
                  <a:lnTo>
                    <a:pt x="108794" y="21223"/>
                  </a:lnTo>
                  <a:lnTo>
                    <a:pt x="110923" y="20429"/>
                  </a:lnTo>
                  <a:lnTo>
                    <a:pt x="111609" y="19956"/>
                  </a:lnTo>
                  <a:lnTo>
                    <a:pt x="113851" y="17359"/>
                  </a:lnTo>
                  <a:lnTo>
                    <a:pt x="115084" y="17583"/>
                  </a:lnTo>
                  <a:lnTo>
                    <a:pt x="117544" y="17266"/>
                  </a:lnTo>
                  <a:lnTo>
                    <a:pt x="119031" y="16690"/>
                  </a:lnTo>
                  <a:lnTo>
                    <a:pt x="119144" y="16690"/>
                  </a:lnTo>
                  <a:lnTo>
                    <a:pt x="119049" y="17355"/>
                  </a:lnTo>
                  <a:lnTo>
                    <a:pt x="118882" y="18516"/>
                  </a:lnTo>
                  <a:lnTo>
                    <a:pt x="117677" y="19338"/>
                  </a:lnTo>
                  <a:lnTo>
                    <a:pt x="118904" y="21229"/>
                  </a:lnTo>
                  <a:lnTo>
                    <a:pt x="120070" y="24293"/>
                  </a:lnTo>
                  <a:lnTo>
                    <a:pt x="119420" y="25806"/>
                  </a:lnTo>
                  <a:lnTo>
                    <a:pt x="120212" y="26983"/>
                  </a:lnTo>
                  <a:lnTo>
                    <a:pt x="122454" y="27828"/>
                  </a:lnTo>
                  <a:lnTo>
                    <a:pt x="122657" y="28165"/>
                  </a:lnTo>
                  <a:lnTo>
                    <a:pt x="121972" y="28517"/>
                  </a:lnTo>
                  <a:lnTo>
                    <a:pt x="121405" y="29516"/>
                  </a:lnTo>
                  <a:lnTo>
                    <a:pt x="121340" y="31336"/>
                  </a:lnTo>
                  <a:lnTo>
                    <a:pt x="123294" y="33054"/>
                  </a:lnTo>
                  <a:lnTo>
                    <a:pt x="127269" y="34670"/>
                  </a:lnTo>
                  <a:lnTo>
                    <a:pt x="128539" y="34941"/>
                  </a:lnTo>
                  <a:lnTo>
                    <a:pt x="129025" y="35562"/>
                  </a:lnTo>
                  <a:lnTo>
                    <a:pt x="129690" y="35968"/>
                  </a:lnTo>
                  <a:lnTo>
                    <a:pt x="130081" y="36464"/>
                  </a:lnTo>
                  <a:lnTo>
                    <a:pt x="130102" y="37105"/>
                  </a:lnTo>
                  <a:lnTo>
                    <a:pt x="129818" y="37545"/>
                  </a:lnTo>
                  <a:lnTo>
                    <a:pt x="127937" y="37702"/>
                  </a:lnTo>
                  <a:lnTo>
                    <a:pt x="125790" y="37688"/>
                  </a:lnTo>
                  <a:lnTo>
                    <a:pt x="124264" y="36909"/>
                  </a:lnTo>
                  <a:lnTo>
                    <a:pt x="124128" y="37477"/>
                  </a:lnTo>
                  <a:lnTo>
                    <a:pt x="124104" y="38128"/>
                  </a:lnTo>
                  <a:lnTo>
                    <a:pt x="122627" y="38525"/>
                  </a:lnTo>
                  <a:lnTo>
                    <a:pt x="123447" y="42995"/>
                  </a:lnTo>
                  <a:lnTo>
                    <a:pt x="123121" y="44279"/>
                  </a:lnTo>
                  <a:lnTo>
                    <a:pt x="122575" y="44710"/>
                  </a:lnTo>
                  <a:lnTo>
                    <a:pt x="122067" y="44531"/>
                  </a:lnTo>
                  <a:lnTo>
                    <a:pt x="121448" y="44481"/>
                  </a:lnTo>
                  <a:lnTo>
                    <a:pt x="121137" y="44900"/>
                  </a:lnTo>
                  <a:lnTo>
                    <a:pt x="121394" y="45851"/>
                  </a:lnTo>
                  <a:lnTo>
                    <a:pt x="119938" y="45960"/>
                  </a:lnTo>
                  <a:lnTo>
                    <a:pt x="117619" y="45467"/>
                  </a:lnTo>
                  <a:lnTo>
                    <a:pt x="116557" y="44603"/>
                  </a:lnTo>
                  <a:lnTo>
                    <a:pt x="116375" y="43720"/>
                  </a:lnTo>
                  <a:lnTo>
                    <a:pt x="116358" y="42900"/>
                  </a:lnTo>
                  <a:lnTo>
                    <a:pt x="115622" y="41553"/>
                  </a:lnTo>
                  <a:lnTo>
                    <a:pt x="113776" y="40161"/>
                  </a:lnTo>
                  <a:lnTo>
                    <a:pt x="109921" y="39931"/>
                  </a:lnTo>
                  <a:lnTo>
                    <a:pt x="108498" y="39489"/>
                  </a:lnTo>
                  <a:lnTo>
                    <a:pt x="107032" y="38981"/>
                  </a:lnTo>
                  <a:lnTo>
                    <a:pt x="105425" y="38605"/>
                  </a:lnTo>
                  <a:lnTo>
                    <a:pt x="103944" y="38643"/>
                  </a:lnTo>
                  <a:lnTo>
                    <a:pt x="102158" y="39013"/>
                  </a:lnTo>
                  <a:lnTo>
                    <a:pt x="99042" y="38400"/>
                  </a:lnTo>
                  <a:lnTo>
                    <a:pt x="97988" y="39218"/>
                  </a:lnTo>
                  <a:lnTo>
                    <a:pt x="96347" y="40166"/>
                  </a:lnTo>
                  <a:lnTo>
                    <a:pt x="94984" y="40142"/>
                  </a:lnTo>
                  <a:lnTo>
                    <a:pt x="92272" y="37945"/>
                  </a:lnTo>
                  <a:lnTo>
                    <a:pt x="91463" y="37806"/>
                  </a:lnTo>
                  <a:lnTo>
                    <a:pt x="89091" y="38926"/>
                  </a:lnTo>
                  <a:lnTo>
                    <a:pt x="88126" y="38986"/>
                  </a:lnTo>
                  <a:lnTo>
                    <a:pt x="87386" y="38632"/>
                  </a:lnTo>
                  <a:lnTo>
                    <a:pt x="84179" y="37793"/>
                  </a:lnTo>
                  <a:lnTo>
                    <a:pt x="82732" y="37612"/>
                  </a:lnTo>
                  <a:lnTo>
                    <a:pt x="81670" y="38009"/>
                  </a:lnTo>
                  <a:lnTo>
                    <a:pt x="79785" y="37579"/>
                  </a:lnTo>
                  <a:lnTo>
                    <a:pt x="75213" y="34708"/>
                  </a:lnTo>
                  <a:lnTo>
                    <a:pt x="72387" y="36891"/>
                  </a:lnTo>
                  <a:lnTo>
                    <a:pt x="66634" y="36348"/>
                  </a:lnTo>
                  <a:lnTo>
                    <a:pt x="64928" y="37846"/>
                  </a:lnTo>
                  <a:lnTo>
                    <a:pt x="62972" y="40683"/>
                  </a:lnTo>
                  <a:lnTo>
                    <a:pt x="61387" y="42037"/>
                  </a:lnTo>
                  <a:lnTo>
                    <a:pt x="60009" y="41551"/>
                  </a:lnTo>
                  <a:lnTo>
                    <a:pt x="58379" y="40303"/>
                  </a:lnTo>
                  <a:lnTo>
                    <a:pt x="55526" y="37091"/>
                  </a:lnTo>
                  <a:lnTo>
                    <a:pt x="54086" y="36511"/>
                  </a:lnTo>
                  <a:lnTo>
                    <a:pt x="52429" y="36375"/>
                  </a:lnTo>
                  <a:lnTo>
                    <a:pt x="50983" y="36730"/>
                  </a:lnTo>
                  <a:lnTo>
                    <a:pt x="50214" y="37382"/>
                  </a:lnTo>
                  <a:lnTo>
                    <a:pt x="49626" y="42073"/>
                  </a:lnTo>
                  <a:lnTo>
                    <a:pt x="49106" y="46200"/>
                  </a:lnTo>
                  <a:lnTo>
                    <a:pt x="49076" y="48671"/>
                  </a:lnTo>
                  <a:lnTo>
                    <a:pt x="52248" y="50957"/>
                  </a:lnTo>
                  <a:lnTo>
                    <a:pt x="55984" y="54887"/>
                  </a:lnTo>
                  <a:lnTo>
                    <a:pt x="57187" y="55338"/>
                  </a:lnTo>
                  <a:lnTo>
                    <a:pt x="57781" y="56624"/>
                  </a:lnTo>
                  <a:lnTo>
                    <a:pt x="58655" y="59931"/>
                  </a:lnTo>
                  <a:lnTo>
                    <a:pt x="59637" y="63645"/>
                  </a:lnTo>
                  <a:lnTo>
                    <a:pt x="61536" y="66102"/>
                  </a:lnTo>
                  <a:lnTo>
                    <a:pt x="63248" y="67859"/>
                  </a:lnTo>
                  <a:lnTo>
                    <a:pt x="65338" y="69403"/>
                  </a:lnTo>
                  <a:lnTo>
                    <a:pt x="67957" y="71822"/>
                  </a:lnTo>
                  <a:lnTo>
                    <a:pt x="70106" y="74474"/>
                  </a:lnTo>
                  <a:lnTo>
                    <a:pt x="70676" y="75452"/>
                  </a:lnTo>
                  <a:lnTo>
                    <a:pt x="74842" y="78954"/>
                  </a:lnTo>
                  <a:lnTo>
                    <a:pt x="78882" y="82524"/>
                  </a:lnTo>
                  <a:lnTo>
                    <a:pt x="82497" y="83772"/>
                  </a:lnTo>
                  <a:lnTo>
                    <a:pt x="83067" y="84431"/>
                  </a:lnTo>
                  <a:lnTo>
                    <a:pt x="83099" y="87172"/>
                  </a:lnTo>
                  <a:lnTo>
                    <a:pt x="83492" y="88200"/>
                  </a:lnTo>
                  <a:lnTo>
                    <a:pt x="85906" y="91066"/>
                  </a:lnTo>
                  <a:lnTo>
                    <a:pt x="90828" y="95255"/>
                  </a:lnTo>
                  <a:lnTo>
                    <a:pt x="91396" y="96225"/>
                  </a:lnTo>
                  <a:lnTo>
                    <a:pt x="91558" y="96935"/>
                  </a:lnTo>
                  <a:lnTo>
                    <a:pt x="91240" y="97480"/>
                  </a:lnTo>
                  <a:lnTo>
                    <a:pt x="89951" y="98053"/>
                  </a:lnTo>
                  <a:lnTo>
                    <a:pt x="88893" y="97413"/>
                  </a:lnTo>
                  <a:lnTo>
                    <a:pt x="84306" y="93321"/>
                  </a:lnTo>
                  <a:lnTo>
                    <a:pt x="79873" y="90738"/>
                  </a:lnTo>
                  <a:lnTo>
                    <a:pt x="74870" y="85865"/>
                  </a:lnTo>
                  <a:lnTo>
                    <a:pt x="68173" y="83938"/>
                  </a:lnTo>
                  <a:lnTo>
                    <a:pt x="63611" y="81802"/>
                  </a:lnTo>
                  <a:lnTo>
                    <a:pt x="60847" y="82129"/>
                  </a:lnTo>
                  <a:lnTo>
                    <a:pt x="57798" y="82801"/>
                  </a:lnTo>
                  <a:lnTo>
                    <a:pt x="55917" y="82822"/>
                  </a:lnTo>
                  <a:lnTo>
                    <a:pt x="54580" y="82438"/>
                  </a:lnTo>
                  <a:lnTo>
                    <a:pt x="53630" y="81113"/>
                  </a:lnTo>
                  <a:lnTo>
                    <a:pt x="53775" y="80088"/>
                  </a:lnTo>
                  <a:lnTo>
                    <a:pt x="53606" y="78749"/>
                  </a:lnTo>
                  <a:lnTo>
                    <a:pt x="50933" y="76610"/>
                  </a:lnTo>
                  <a:lnTo>
                    <a:pt x="47286" y="74575"/>
                  </a:lnTo>
                  <a:lnTo>
                    <a:pt x="43831" y="71940"/>
                  </a:lnTo>
                  <a:lnTo>
                    <a:pt x="36897" y="64811"/>
                  </a:lnTo>
                  <a:lnTo>
                    <a:pt x="35506" y="62516"/>
                  </a:lnTo>
                  <a:lnTo>
                    <a:pt x="36871" y="62079"/>
                  </a:lnTo>
                  <a:lnTo>
                    <a:pt x="37903" y="62118"/>
                  </a:lnTo>
                  <a:lnTo>
                    <a:pt x="39074" y="61647"/>
                  </a:lnTo>
                  <a:lnTo>
                    <a:pt x="40963" y="61635"/>
                  </a:lnTo>
                  <a:lnTo>
                    <a:pt x="43202" y="62104"/>
                  </a:lnTo>
                  <a:lnTo>
                    <a:pt x="41220" y="60576"/>
                  </a:lnTo>
                  <a:lnTo>
                    <a:pt x="38754" y="59076"/>
                  </a:lnTo>
                  <a:lnTo>
                    <a:pt x="32375" y="53109"/>
                  </a:lnTo>
                  <a:lnTo>
                    <a:pt x="30471" y="50286"/>
                  </a:lnTo>
                  <a:lnTo>
                    <a:pt x="30250" y="47241"/>
                  </a:lnTo>
                  <a:lnTo>
                    <a:pt x="30721" y="43060"/>
                  </a:lnTo>
                  <a:lnTo>
                    <a:pt x="29572" y="40063"/>
                  </a:lnTo>
                  <a:lnTo>
                    <a:pt x="24651" y="36179"/>
                  </a:lnTo>
                  <a:lnTo>
                    <a:pt x="22848" y="34128"/>
                  </a:lnTo>
                  <a:lnTo>
                    <a:pt x="19214" y="32910"/>
                  </a:lnTo>
                  <a:lnTo>
                    <a:pt x="17590" y="33030"/>
                  </a:lnTo>
                  <a:lnTo>
                    <a:pt x="16614" y="34545"/>
                  </a:lnTo>
                  <a:lnTo>
                    <a:pt x="15901" y="37910"/>
                  </a:lnTo>
                  <a:lnTo>
                    <a:pt x="12679" y="42343"/>
                  </a:lnTo>
                  <a:lnTo>
                    <a:pt x="11604" y="44267"/>
                  </a:lnTo>
                  <a:lnTo>
                    <a:pt x="9920" y="46766"/>
                  </a:lnTo>
                  <a:lnTo>
                    <a:pt x="8460" y="46938"/>
                  </a:lnTo>
                  <a:lnTo>
                    <a:pt x="7596" y="46718"/>
                  </a:lnTo>
                  <a:lnTo>
                    <a:pt x="4981" y="42510"/>
                  </a:lnTo>
                  <a:lnTo>
                    <a:pt x="2478" y="39319"/>
                  </a:lnTo>
                  <a:lnTo>
                    <a:pt x="2129" y="37807"/>
                  </a:lnTo>
                  <a:lnTo>
                    <a:pt x="1904" y="35946"/>
                  </a:lnTo>
                  <a:lnTo>
                    <a:pt x="0" y="29077"/>
                  </a:lnTo>
                  <a:lnTo>
                    <a:pt x="1343" y="28113"/>
                  </a:lnTo>
                  <a:lnTo>
                    <a:pt x="2168" y="29216"/>
                  </a:lnTo>
                  <a:lnTo>
                    <a:pt x="7994" y="30544"/>
                  </a:lnTo>
                  <a:lnTo>
                    <a:pt x="9252" y="29955"/>
                  </a:lnTo>
                  <a:lnTo>
                    <a:pt x="10015" y="29055"/>
                  </a:lnTo>
                  <a:lnTo>
                    <a:pt x="10019" y="28485"/>
                  </a:lnTo>
                  <a:lnTo>
                    <a:pt x="10516" y="28318"/>
                  </a:lnTo>
                  <a:lnTo>
                    <a:pt x="12567" y="29186"/>
                  </a:lnTo>
                  <a:lnTo>
                    <a:pt x="14241" y="28985"/>
                  </a:lnTo>
                  <a:lnTo>
                    <a:pt x="16933" y="28945"/>
                  </a:lnTo>
                  <a:lnTo>
                    <a:pt x="18855" y="29087"/>
                  </a:lnTo>
                  <a:lnTo>
                    <a:pt x="20125" y="28419"/>
                  </a:lnTo>
                  <a:lnTo>
                    <a:pt x="21846" y="25960"/>
                  </a:lnTo>
                  <a:lnTo>
                    <a:pt x="22483" y="24583"/>
                  </a:lnTo>
                  <a:lnTo>
                    <a:pt x="23254" y="24254"/>
                  </a:lnTo>
                  <a:lnTo>
                    <a:pt x="23761" y="24418"/>
                  </a:lnTo>
                  <a:lnTo>
                    <a:pt x="24133" y="25550"/>
                  </a:lnTo>
                  <a:lnTo>
                    <a:pt x="25038" y="26613"/>
                  </a:lnTo>
                  <a:lnTo>
                    <a:pt x="26897" y="28344"/>
                  </a:lnTo>
                  <a:lnTo>
                    <a:pt x="28212" y="29175"/>
                  </a:lnTo>
                  <a:lnTo>
                    <a:pt x="29406" y="29474"/>
                  </a:lnTo>
                  <a:lnTo>
                    <a:pt x="30576" y="28778"/>
                  </a:lnTo>
                  <a:lnTo>
                    <a:pt x="31784" y="28580"/>
                  </a:lnTo>
                  <a:lnTo>
                    <a:pt x="35230" y="29929"/>
                  </a:lnTo>
                  <a:lnTo>
                    <a:pt x="38141" y="30186"/>
                  </a:lnTo>
                  <a:lnTo>
                    <a:pt x="40294" y="29482"/>
                  </a:lnTo>
                  <a:lnTo>
                    <a:pt x="40011" y="28514"/>
                  </a:lnTo>
                  <a:lnTo>
                    <a:pt x="39227" y="27435"/>
                  </a:lnTo>
                  <a:lnTo>
                    <a:pt x="39058" y="26387"/>
                  </a:lnTo>
                  <a:lnTo>
                    <a:pt x="39203" y="25481"/>
                  </a:lnTo>
                  <a:lnTo>
                    <a:pt x="40680" y="24577"/>
                  </a:lnTo>
                  <a:lnTo>
                    <a:pt x="40609" y="24180"/>
                  </a:lnTo>
                  <a:lnTo>
                    <a:pt x="38823" y="22589"/>
                  </a:lnTo>
                  <a:lnTo>
                    <a:pt x="38914" y="22179"/>
                  </a:lnTo>
                  <a:lnTo>
                    <a:pt x="42829" y="20389"/>
                  </a:lnTo>
                  <a:lnTo>
                    <a:pt x="46603" y="19384"/>
                  </a:lnTo>
                  <a:lnTo>
                    <a:pt x="47208" y="18609"/>
                  </a:lnTo>
                  <a:lnTo>
                    <a:pt x="47560" y="17443"/>
                  </a:lnTo>
                  <a:lnTo>
                    <a:pt x="47726" y="15256"/>
                  </a:lnTo>
                  <a:lnTo>
                    <a:pt x="47519" y="13466"/>
                  </a:lnTo>
                  <a:lnTo>
                    <a:pt x="45986" y="11787"/>
                  </a:lnTo>
                  <a:lnTo>
                    <a:pt x="45891" y="10937"/>
                  </a:lnTo>
                  <a:lnTo>
                    <a:pt x="46254" y="10054"/>
                  </a:lnTo>
                  <a:lnTo>
                    <a:pt x="46849" y="9256"/>
                  </a:lnTo>
                  <a:lnTo>
                    <a:pt x="48359" y="8910"/>
                  </a:lnTo>
                  <a:lnTo>
                    <a:pt x="50130" y="8336"/>
                  </a:lnTo>
                  <a:lnTo>
                    <a:pt x="51529" y="7675"/>
                  </a:lnTo>
                  <a:lnTo>
                    <a:pt x="53425" y="7127"/>
                  </a:lnTo>
                  <a:lnTo>
                    <a:pt x="54915" y="6359"/>
                  </a:lnTo>
                  <a:lnTo>
                    <a:pt x="56370" y="4531"/>
                  </a:lnTo>
                  <a:lnTo>
                    <a:pt x="57253" y="4229"/>
                  </a:lnTo>
                  <a:lnTo>
                    <a:pt x="59929" y="4489"/>
                  </a:lnTo>
                  <a:lnTo>
                    <a:pt x="60501" y="4038"/>
                  </a:lnTo>
                  <a:lnTo>
                    <a:pt x="60134" y="1410"/>
                  </a:lnTo>
                  <a:lnTo>
                    <a:pt x="60613" y="742"/>
                  </a:lnTo>
                  <a:lnTo>
                    <a:pt x="61559" y="368"/>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174" name="ee4p_HU_1_15912"/>
            <p:cNvSpPr>
              <a:spLocks noChangeAspect="1"/>
            </p:cNvSpPr>
            <p:nvPr>
              <p:custDataLst>
                <p:tags r:id="rId21"/>
              </p:custDataLst>
            </p:nvPr>
          </p:nvSpPr>
          <p:spPr>
            <a:xfrm>
              <a:off x="5182390" y="4695755"/>
              <a:ext cx="594635" cy="310395"/>
            </a:xfrm>
            <a:custGeom>
              <a:avLst/>
              <a:gdLst/>
              <a:ahLst/>
              <a:cxnLst/>
              <a:rect l="0" t="0" r="0" b="0"/>
              <a:pathLst>
                <a:path w="150000" h="78299">
                  <a:moveTo>
                    <a:pt x="133530" y="4202"/>
                  </a:moveTo>
                  <a:lnTo>
                    <a:pt x="135637" y="3973"/>
                  </a:lnTo>
                  <a:lnTo>
                    <a:pt x="135726" y="4008"/>
                  </a:lnTo>
                  <a:lnTo>
                    <a:pt x="136225" y="4144"/>
                  </a:lnTo>
                  <a:lnTo>
                    <a:pt x="136572" y="5461"/>
                  </a:lnTo>
                  <a:lnTo>
                    <a:pt x="136632" y="5543"/>
                  </a:lnTo>
                  <a:lnTo>
                    <a:pt x="137140" y="6413"/>
                  </a:lnTo>
                  <a:lnTo>
                    <a:pt x="137617" y="7564"/>
                  </a:lnTo>
                  <a:lnTo>
                    <a:pt x="138358" y="8429"/>
                  </a:lnTo>
                  <a:lnTo>
                    <a:pt x="139986" y="8790"/>
                  </a:lnTo>
                  <a:lnTo>
                    <a:pt x="142115" y="9863"/>
                  </a:lnTo>
                  <a:lnTo>
                    <a:pt x="143493" y="11880"/>
                  </a:lnTo>
                  <a:lnTo>
                    <a:pt x="145570" y="12717"/>
                  </a:lnTo>
                  <a:lnTo>
                    <a:pt x="145720" y="12739"/>
                  </a:lnTo>
                  <a:lnTo>
                    <a:pt x="146128" y="12643"/>
                  </a:lnTo>
                  <a:lnTo>
                    <a:pt x="147622" y="12569"/>
                  </a:lnTo>
                  <a:lnTo>
                    <a:pt x="147911" y="12976"/>
                  </a:lnTo>
                  <a:lnTo>
                    <a:pt x="149105" y="13962"/>
                  </a:lnTo>
                  <a:lnTo>
                    <a:pt x="149570" y="14830"/>
                  </a:lnTo>
                  <a:lnTo>
                    <a:pt x="149332" y="15747"/>
                  </a:lnTo>
                  <a:lnTo>
                    <a:pt x="149544" y="16784"/>
                  </a:lnTo>
                  <a:lnTo>
                    <a:pt x="149999" y="17152"/>
                  </a:lnTo>
                  <a:lnTo>
                    <a:pt x="149449" y="17848"/>
                  </a:lnTo>
                  <a:lnTo>
                    <a:pt x="145579" y="21328"/>
                  </a:lnTo>
                  <a:lnTo>
                    <a:pt x="144067" y="22249"/>
                  </a:lnTo>
                  <a:lnTo>
                    <a:pt x="143061" y="22439"/>
                  </a:lnTo>
                  <a:lnTo>
                    <a:pt x="141481" y="22073"/>
                  </a:lnTo>
                  <a:lnTo>
                    <a:pt x="139846" y="22352"/>
                  </a:lnTo>
                  <a:lnTo>
                    <a:pt x="138386" y="23096"/>
                  </a:lnTo>
                  <a:lnTo>
                    <a:pt x="137041" y="23332"/>
                  </a:lnTo>
                  <a:lnTo>
                    <a:pt x="136024" y="24216"/>
                  </a:lnTo>
                  <a:lnTo>
                    <a:pt x="134707" y="26109"/>
                  </a:lnTo>
                  <a:lnTo>
                    <a:pt x="133089" y="27711"/>
                  </a:lnTo>
                  <a:lnTo>
                    <a:pt x="131454" y="28705"/>
                  </a:lnTo>
                  <a:lnTo>
                    <a:pt x="130608" y="29592"/>
                  </a:lnTo>
                  <a:lnTo>
                    <a:pt x="130511" y="32658"/>
                  </a:lnTo>
                  <a:lnTo>
                    <a:pt x="129604" y="33539"/>
                  </a:lnTo>
                  <a:lnTo>
                    <a:pt x="128386" y="34427"/>
                  </a:lnTo>
                  <a:lnTo>
                    <a:pt x="127725" y="35211"/>
                  </a:lnTo>
                  <a:lnTo>
                    <a:pt x="125870" y="39867"/>
                  </a:lnTo>
                  <a:lnTo>
                    <a:pt x="124462" y="41357"/>
                  </a:lnTo>
                  <a:lnTo>
                    <a:pt x="123128" y="42500"/>
                  </a:lnTo>
                  <a:lnTo>
                    <a:pt x="122908" y="43543"/>
                  </a:lnTo>
                  <a:lnTo>
                    <a:pt x="122934" y="44736"/>
                  </a:lnTo>
                  <a:lnTo>
                    <a:pt x="121420" y="47118"/>
                  </a:lnTo>
                  <a:lnTo>
                    <a:pt x="119435" y="49587"/>
                  </a:lnTo>
                  <a:lnTo>
                    <a:pt x="119051" y="50600"/>
                  </a:lnTo>
                  <a:lnTo>
                    <a:pt x="119494" y="51965"/>
                  </a:lnTo>
                  <a:lnTo>
                    <a:pt x="117591" y="53535"/>
                  </a:lnTo>
                  <a:lnTo>
                    <a:pt x="116492" y="54288"/>
                  </a:lnTo>
                  <a:lnTo>
                    <a:pt x="115583" y="54648"/>
                  </a:lnTo>
                  <a:lnTo>
                    <a:pt x="115015" y="55630"/>
                  </a:lnTo>
                  <a:lnTo>
                    <a:pt x="114080" y="58021"/>
                  </a:lnTo>
                  <a:lnTo>
                    <a:pt x="114324" y="59093"/>
                  </a:lnTo>
                  <a:lnTo>
                    <a:pt x="114352" y="60076"/>
                  </a:lnTo>
                  <a:lnTo>
                    <a:pt x="112743" y="60652"/>
                  </a:lnTo>
                  <a:lnTo>
                    <a:pt x="112270" y="61729"/>
                  </a:lnTo>
                  <a:lnTo>
                    <a:pt x="111862" y="63069"/>
                  </a:lnTo>
                  <a:lnTo>
                    <a:pt x="111193" y="63676"/>
                  </a:lnTo>
                  <a:lnTo>
                    <a:pt x="109383" y="64789"/>
                  </a:lnTo>
                  <a:lnTo>
                    <a:pt x="104898" y="64305"/>
                  </a:lnTo>
                  <a:lnTo>
                    <a:pt x="103201" y="64678"/>
                  </a:lnTo>
                  <a:lnTo>
                    <a:pt x="102696" y="65474"/>
                  </a:lnTo>
                  <a:lnTo>
                    <a:pt x="102592" y="66112"/>
                  </a:lnTo>
                  <a:lnTo>
                    <a:pt x="102033" y="66710"/>
                  </a:lnTo>
                  <a:lnTo>
                    <a:pt x="101007" y="67461"/>
                  </a:lnTo>
                  <a:lnTo>
                    <a:pt x="99960" y="67797"/>
                  </a:lnTo>
                  <a:lnTo>
                    <a:pt x="97626" y="66872"/>
                  </a:lnTo>
                  <a:lnTo>
                    <a:pt x="92603" y="67811"/>
                  </a:lnTo>
                  <a:lnTo>
                    <a:pt x="91737" y="68486"/>
                  </a:lnTo>
                  <a:lnTo>
                    <a:pt x="91037" y="68004"/>
                  </a:lnTo>
                  <a:lnTo>
                    <a:pt x="89960" y="67565"/>
                  </a:lnTo>
                  <a:lnTo>
                    <a:pt x="84933" y="67023"/>
                  </a:lnTo>
                  <a:lnTo>
                    <a:pt x="82950" y="67454"/>
                  </a:lnTo>
                  <a:lnTo>
                    <a:pt x="80299" y="67288"/>
                  </a:lnTo>
                  <a:lnTo>
                    <a:pt x="77843" y="66810"/>
                  </a:lnTo>
                  <a:lnTo>
                    <a:pt x="76014" y="67198"/>
                  </a:lnTo>
                  <a:lnTo>
                    <a:pt x="74395" y="69073"/>
                  </a:lnTo>
                  <a:lnTo>
                    <a:pt x="73594" y="69706"/>
                  </a:lnTo>
                  <a:lnTo>
                    <a:pt x="72965" y="70111"/>
                  </a:lnTo>
                  <a:lnTo>
                    <a:pt x="71581" y="70699"/>
                  </a:lnTo>
                  <a:lnTo>
                    <a:pt x="70428" y="71407"/>
                  </a:lnTo>
                  <a:lnTo>
                    <a:pt x="68886" y="71916"/>
                  </a:lnTo>
                  <a:lnTo>
                    <a:pt x="67513" y="71845"/>
                  </a:lnTo>
                  <a:lnTo>
                    <a:pt x="66208" y="71040"/>
                  </a:lnTo>
                  <a:lnTo>
                    <a:pt x="65742" y="71223"/>
                  </a:lnTo>
                  <a:lnTo>
                    <a:pt x="65332" y="71965"/>
                  </a:lnTo>
                  <a:lnTo>
                    <a:pt x="64626" y="72599"/>
                  </a:lnTo>
                  <a:lnTo>
                    <a:pt x="62682" y="73380"/>
                  </a:lnTo>
                  <a:lnTo>
                    <a:pt x="62186" y="73371"/>
                  </a:lnTo>
                  <a:lnTo>
                    <a:pt x="62073" y="73371"/>
                  </a:lnTo>
                  <a:lnTo>
                    <a:pt x="60586" y="73947"/>
                  </a:lnTo>
                  <a:lnTo>
                    <a:pt x="58126" y="74264"/>
                  </a:lnTo>
                  <a:lnTo>
                    <a:pt x="56893" y="74040"/>
                  </a:lnTo>
                  <a:lnTo>
                    <a:pt x="54651" y="76637"/>
                  </a:lnTo>
                  <a:lnTo>
                    <a:pt x="53965" y="77110"/>
                  </a:lnTo>
                  <a:lnTo>
                    <a:pt x="51836" y="77904"/>
                  </a:lnTo>
                  <a:lnTo>
                    <a:pt x="50089" y="78298"/>
                  </a:lnTo>
                  <a:lnTo>
                    <a:pt x="48592" y="77983"/>
                  </a:lnTo>
                  <a:lnTo>
                    <a:pt x="48003" y="77955"/>
                  </a:lnTo>
                  <a:lnTo>
                    <a:pt x="41367" y="77823"/>
                  </a:lnTo>
                  <a:lnTo>
                    <a:pt x="37901" y="77267"/>
                  </a:lnTo>
                  <a:lnTo>
                    <a:pt x="35675" y="76253"/>
                  </a:lnTo>
                  <a:lnTo>
                    <a:pt x="34198" y="75119"/>
                  </a:lnTo>
                  <a:lnTo>
                    <a:pt x="33477" y="73867"/>
                  </a:lnTo>
                  <a:lnTo>
                    <a:pt x="31756" y="73107"/>
                  </a:lnTo>
                  <a:lnTo>
                    <a:pt x="29039" y="72837"/>
                  </a:lnTo>
                  <a:lnTo>
                    <a:pt x="26923" y="71593"/>
                  </a:lnTo>
                  <a:lnTo>
                    <a:pt x="25409" y="69370"/>
                  </a:lnTo>
                  <a:lnTo>
                    <a:pt x="23362" y="67608"/>
                  </a:lnTo>
                  <a:lnTo>
                    <a:pt x="20777" y="66309"/>
                  </a:lnTo>
                  <a:lnTo>
                    <a:pt x="18726" y="64472"/>
                  </a:lnTo>
                  <a:lnTo>
                    <a:pt x="17212" y="62100"/>
                  </a:lnTo>
                  <a:lnTo>
                    <a:pt x="14483" y="59962"/>
                  </a:lnTo>
                  <a:lnTo>
                    <a:pt x="10544" y="58059"/>
                  </a:lnTo>
                  <a:lnTo>
                    <a:pt x="9356" y="57645"/>
                  </a:lnTo>
                  <a:lnTo>
                    <a:pt x="9123" y="57030"/>
                  </a:lnTo>
                  <a:lnTo>
                    <a:pt x="7195" y="54664"/>
                  </a:lnTo>
                  <a:lnTo>
                    <a:pt x="6372" y="53790"/>
                  </a:lnTo>
                  <a:lnTo>
                    <a:pt x="6445" y="52618"/>
                  </a:lnTo>
                  <a:lnTo>
                    <a:pt x="6061" y="51951"/>
                  </a:lnTo>
                  <a:lnTo>
                    <a:pt x="5359" y="51483"/>
                  </a:lnTo>
                  <a:lnTo>
                    <a:pt x="4984" y="49788"/>
                  </a:lnTo>
                  <a:lnTo>
                    <a:pt x="4763" y="48522"/>
                  </a:lnTo>
                  <a:lnTo>
                    <a:pt x="4213" y="47706"/>
                  </a:lnTo>
                  <a:lnTo>
                    <a:pt x="0" y="47538"/>
                  </a:lnTo>
                  <a:lnTo>
                    <a:pt x="3526" y="44509"/>
                  </a:lnTo>
                  <a:lnTo>
                    <a:pt x="5279" y="43664"/>
                  </a:lnTo>
                  <a:lnTo>
                    <a:pt x="7316" y="43810"/>
                  </a:lnTo>
                  <a:lnTo>
                    <a:pt x="7968" y="43536"/>
                  </a:lnTo>
                  <a:lnTo>
                    <a:pt x="8141" y="43098"/>
                  </a:lnTo>
                  <a:lnTo>
                    <a:pt x="8488" y="42110"/>
                  </a:lnTo>
                  <a:lnTo>
                    <a:pt x="8661" y="41177"/>
                  </a:lnTo>
                  <a:lnTo>
                    <a:pt x="8836" y="40300"/>
                  </a:lnTo>
                  <a:lnTo>
                    <a:pt x="8618" y="39804"/>
                  </a:lnTo>
                  <a:lnTo>
                    <a:pt x="7635" y="39650"/>
                  </a:lnTo>
                  <a:lnTo>
                    <a:pt x="7160" y="37482"/>
                  </a:lnTo>
                  <a:lnTo>
                    <a:pt x="7666" y="36662"/>
                  </a:lnTo>
                  <a:lnTo>
                    <a:pt x="8171" y="36091"/>
                  </a:lnTo>
                  <a:lnTo>
                    <a:pt x="7547" y="33450"/>
                  </a:lnTo>
                  <a:lnTo>
                    <a:pt x="7735" y="32551"/>
                  </a:lnTo>
                  <a:lnTo>
                    <a:pt x="9324" y="32410"/>
                  </a:lnTo>
                  <a:lnTo>
                    <a:pt x="10643" y="31846"/>
                  </a:lnTo>
                  <a:lnTo>
                    <a:pt x="11719" y="31204"/>
                  </a:lnTo>
                  <a:lnTo>
                    <a:pt x="12019" y="30389"/>
                  </a:lnTo>
                  <a:lnTo>
                    <a:pt x="12902" y="28722"/>
                  </a:lnTo>
                  <a:lnTo>
                    <a:pt x="12088" y="26676"/>
                  </a:lnTo>
                  <a:lnTo>
                    <a:pt x="7497" y="25343"/>
                  </a:lnTo>
                  <a:lnTo>
                    <a:pt x="7257" y="24833"/>
                  </a:lnTo>
                  <a:lnTo>
                    <a:pt x="8326" y="24253"/>
                  </a:lnTo>
                  <a:lnTo>
                    <a:pt x="9464" y="23427"/>
                  </a:lnTo>
                  <a:lnTo>
                    <a:pt x="10125" y="22783"/>
                  </a:lnTo>
                  <a:lnTo>
                    <a:pt x="11008" y="22693"/>
                  </a:lnTo>
                  <a:lnTo>
                    <a:pt x="12259" y="23017"/>
                  </a:lnTo>
                  <a:lnTo>
                    <a:pt x="14472" y="24501"/>
                  </a:lnTo>
                  <a:lnTo>
                    <a:pt x="15320" y="24715"/>
                  </a:lnTo>
                  <a:lnTo>
                    <a:pt x="16141" y="24284"/>
                  </a:lnTo>
                  <a:lnTo>
                    <a:pt x="17018" y="24192"/>
                  </a:lnTo>
                  <a:lnTo>
                    <a:pt x="19466" y="24246"/>
                  </a:lnTo>
                  <a:lnTo>
                    <a:pt x="21527" y="23902"/>
                  </a:lnTo>
                  <a:lnTo>
                    <a:pt x="21062" y="22321"/>
                  </a:lnTo>
                  <a:lnTo>
                    <a:pt x="21069" y="21173"/>
                  </a:lnTo>
                  <a:lnTo>
                    <a:pt x="20719" y="20256"/>
                  </a:lnTo>
                  <a:lnTo>
                    <a:pt x="20937" y="19246"/>
                  </a:lnTo>
                  <a:lnTo>
                    <a:pt x="21773" y="18459"/>
                  </a:lnTo>
                  <a:lnTo>
                    <a:pt x="22023" y="16690"/>
                  </a:lnTo>
                  <a:lnTo>
                    <a:pt x="23312" y="15496"/>
                  </a:lnTo>
                  <a:lnTo>
                    <a:pt x="23915" y="15324"/>
                  </a:lnTo>
                  <a:lnTo>
                    <a:pt x="26185" y="15542"/>
                  </a:lnTo>
                  <a:lnTo>
                    <a:pt x="26722" y="15852"/>
                  </a:lnTo>
                  <a:lnTo>
                    <a:pt x="27070" y="15920"/>
                  </a:lnTo>
                  <a:lnTo>
                    <a:pt x="30682" y="18834"/>
                  </a:lnTo>
                  <a:lnTo>
                    <a:pt x="34101" y="21022"/>
                  </a:lnTo>
                  <a:lnTo>
                    <a:pt x="36901" y="22141"/>
                  </a:lnTo>
                  <a:lnTo>
                    <a:pt x="41015" y="22233"/>
                  </a:lnTo>
                  <a:lnTo>
                    <a:pt x="45386" y="22330"/>
                  </a:lnTo>
                  <a:lnTo>
                    <a:pt x="52697" y="21949"/>
                  </a:lnTo>
                  <a:lnTo>
                    <a:pt x="58180" y="21663"/>
                  </a:lnTo>
                  <a:lnTo>
                    <a:pt x="58543" y="21118"/>
                  </a:lnTo>
                  <a:lnTo>
                    <a:pt x="59370" y="19812"/>
                  </a:lnTo>
                  <a:lnTo>
                    <a:pt x="58713" y="18691"/>
                  </a:lnTo>
                  <a:lnTo>
                    <a:pt x="58752" y="17372"/>
                  </a:lnTo>
                  <a:lnTo>
                    <a:pt x="59676" y="15656"/>
                  </a:lnTo>
                  <a:lnTo>
                    <a:pt x="62380" y="14230"/>
                  </a:lnTo>
                  <a:lnTo>
                    <a:pt x="70141" y="13602"/>
                  </a:lnTo>
                  <a:lnTo>
                    <a:pt x="74604" y="12539"/>
                  </a:lnTo>
                  <a:lnTo>
                    <a:pt x="75278" y="11086"/>
                  </a:lnTo>
                  <a:lnTo>
                    <a:pt x="76755" y="9652"/>
                  </a:lnTo>
                  <a:lnTo>
                    <a:pt x="78107" y="9362"/>
                  </a:lnTo>
                  <a:lnTo>
                    <a:pt x="79960" y="10020"/>
                  </a:lnTo>
                  <a:lnTo>
                    <a:pt x="82190" y="11286"/>
                  </a:lnTo>
                  <a:lnTo>
                    <a:pt x="84149" y="11955"/>
                  </a:lnTo>
                  <a:lnTo>
                    <a:pt x="85293" y="11524"/>
                  </a:lnTo>
                  <a:lnTo>
                    <a:pt x="89234" y="9392"/>
                  </a:lnTo>
                  <a:lnTo>
                    <a:pt x="93771" y="7311"/>
                  </a:lnTo>
                  <a:lnTo>
                    <a:pt x="96893" y="1656"/>
                  </a:lnTo>
                  <a:lnTo>
                    <a:pt x="97226" y="754"/>
                  </a:lnTo>
                  <a:lnTo>
                    <a:pt x="100612" y="106"/>
                  </a:lnTo>
                  <a:lnTo>
                    <a:pt x="105553" y="222"/>
                  </a:lnTo>
                  <a:lnTo>
                    <a:pt x="108085" y="959"/>
                  </a:lnTo>
                  <a:lnTo>
                    <a:pt x="109990" y="1349"/>
                  </a:lnTo>
                  <a:lnTo>
                    <a:pt x="112845" y="1216"/>
                  </a:lnTo>
                  <a:lnTo>
                    <a:pt x="116958" y="0"/>
                  </a:lnTo>
                  <a:lnTo>
                    <a:pt x="118483" y="34"/>
                  </a:lnTo>
                  <a:lnTo>
                    <a:pt x="119662" y="897"/>
                  </a:lnTo>
                  <a:lnTo>
                    <a:pt x="120956" y="1639"/>
                  </a:lnTo>
                  <a:lnTo>
                    <a:pt x="121828" y="2548"/>
                  </a:lnTo>
                  <a:lnTo>
                    <a:pt x="122489" y="3828"/>
                  </a:lnTo>
                  <a:lnTo>
                    <a:pt x="122845" y="4311"/>
                  </a:lnTo>
                  <a:lnTo>
                    <a:pt x="123419" y="4966"/>
                  </a:lnTo>
                  <a:lnTo>
                    <a:pt x="124456" y="5867"/>
                  </a:lnTo>
                  <a:lnTo>
                    <a:pt x="125462" y="6107"/>
                  </a:lnTo>
                  <a:lnTo>
                    <a:pt x="133076" y="4541"/>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175" name="ee4p_IE_1_15912"/>
            <p:cNvSpPr>
              <a:spLocks noChangeAspect="1"/>
            </p:cNvSpPr>
            <p:nvPr>
              <p:custDataLst>
                <p:tags r:id="rId22"/>
              </p:custDataLst>
            </p:nvPr>
          </p:nvSpPr>
          <p:spPr>
            <a:xfrm>
              <a:off x="2860933" y="3896828"/>
              <a:ext cx="382433" cy="464655"/>
            </a:xfrm>
            <a:custGeom>
              <a:avLst/>
              <a:gdLst>
                <a:gd name="connsiteX0" fmla="*/ 4626 w 96471"/>
                <a:gd name="connsiteY0" fmla="*/ 41297 h 117212"/>
                <a:gd name="connsiteX1" fmla="*/ 5539 w 96471"/>
                <a:gd name="connsiteY1" fmla="*/ 41650 h 117212"/>
                <a:gd name="connsiteX2" fmla="*/ 8709 w 96471"/>
                <a:gd name="connsiteY2" fmla="*/ 41699 h 117212"/>
                <a:gd name="connsiteX3" fmla="*/ 9599 w 96471"/>
                <a:gd name="connsiteY3" fmla="*/ 42196 h 117212"/>
                <a:gd name="connsiteX4" fmla="*/ 9774 w 96471"/>
                <a:gd name="connsiteY4" fmla="*/ 44442 h 117212"/>
                <a:gd name="connsiteX5" fmla="*/ 9681 w 96471"/>
                <a:gd name="connsiteY5" fmla="*/ 45307 h 117212"/>
                <a:gd name="connsiteX6" fmla="*/ 8043 w 96471"/>
                <a:gd name="connsiteY6" fmla="*/ 44217 h 117212"/>
                <a:gd name="connsiteX7" fmla="*/ 7247 w 96471"/>
                <a:gd name="connsiteY7" fmla="*/ 43030 h 117212"/>
                <a:gd name="connsiteX8" fmla="*/ 2753 w 96471"/>
                <a:gd name="connsiteY8" fmla="*/ 42485 h 117212"/>
                <a:gd name="connsiteX9" fmla="*/ 68137 w 96471"/>
                <a:gd name="connsiteY9" fmla="*/ 0 h 117212"/>
                <a:gd name="connsiteX10" fmla="*/ 69511 w 96471"/>
                <a:gd name="connsiteY10" fmla="*/ 395 h 117212"/>
                <a:gd name="connsiteX11" fmla="*/ 71531 w 96471"/>
                <a:gd name="connsiteY11" fmla="*/ 1873 h 117212"/>
                <a:gd name="connsiteX12" fmla="*/ 73633 w 96471"/>
                <a:gd name="connsiteY12" fmla="*/ 3031 h 117212"/>
                <a:gd name="connsiteX13" fmla="*/ 75813 w 96471"/>
                <a:gd name="connsiteY13" fmla="*/ 3949 h 117212"/>
                <a:gd name="connsiteX14" fmla="*/ 73718 w 96471"/>
                <a:gd name="connsiteY14" fmla="*/ 5785 h 117212"/>
                <a:gd name="connsiteX15" fmla="*/ 71143 w 96471"/>
                <a:gd name="connsiteY15" fmla="*/ 7058 h 117212"/>
                <a:gd name="connsiteX16" fmla="*/ 70130 w 96471"/>
                <a:gd name="connsiteY16" fmla="*/ 8444 h 117212"/>
                <a:gd name="connsiteX17" fmla="*/ 66631 w 96471"/>
                <a:gd name="connsiteY17" fmla="*/ 10422 h 117212"/>
                <a:gd name="connsiteX18" fmla="*/ 66089 w 96471"/>
                <a:gd name="connsiteY18" fmla="*/ 11171 h 117212"/>
                <a:gd name="connsiteX19" fmla="*/ 65103 w 96471"/>
                <a:gd name="connsiteY19" fmla="*/ 14188 h 117212"/>
                <a:gd name="connsiteX20" fmla="*/ 64987 w 96471"/>
                <a:gd name="connsiteY20" fmla="*/ 15048 h 117212"/>
                <a:gd name="connsiteX21" fmla="*/ 63861 w 96471"/>
                <a:gd name="connsiteY21" fmla="*/ 16633 h 117212"/>
                <a:gd name="connsiteX22" fmla="*/ 62795 w 96471"/>
                <a:gd name="connsiteY22" fmla="*/ 18395 h 117212"/>
                <a:gd name="connsiteX23" fmla="*/ 61555 w 96471"/>
                <a:gd name="connsiteY23" fmla="*/ 19077 h 117212"/>
                <a:gd name="connsiteX24" fmla="*/ 59708 w 96471"/>
                <a:gd name="connsiteY24" fmla="*/ 19618 h 117212"/>
                <a:gd name="connsiteX25" fmla="*/ 58658 w 96471"/>
                <a:gd name="connsiteY25" fmla="*/ 20156 h 117212"/>
                <a:gd name="connsiteX26" fmla="*/ 57336 w 96471"/>
                <a:gd name="connsiteY26" fmla="*/ 19886 h 117212"/>
                <a:gd name="connsiteX27" fmla="*/ 55662 w 96471"/>
                <a:gd name="connsiteY27" fmla="*/ 19929 h 117212"/>
                <a:gd name="connsiteX28" fmla="*/ 54830 w 96471"/>
                <a:gd name="connsiteY28" fmla="*/ 20527 h 117212"/>
                <a:gd name="connsiteX29" fmla="*/ 54871 w 96471"/>
                <a:gd name="connsiteY29" fmla="*/ 20986 h 117212"/>
                <a:gd name="connsiteX30" fmla="*/ 55371 w 96471"/>
                <a:gd name="connsiteY30" fmla="*/ 21515 h 117212"/>
                <a:gd name="connsiteX31" fmla="*/ 56837 w 96471"/>
                <a:gd name="connsiteY31" fmla="*/ 22322 h 117212"/>
                <a:gd name="connsiteX32" fmla="*/ 58463 w 96471"/>
                <a:gd name="connsiteY32" fmla="*/ 23052 h 117212"/>
                <a:gd name="connsiteX33" fmla="*/ 58284 w 96471"/>
                <a:gd name="connsiteY33" fmla="*/ 23691 h 117212"/>
                <a:gd name="connsiteX34" fmla="*/ 57413 w 96471"/>
                <a:gd name="connsiteY34" fmla="*/ 24415 h 117212"/>
                <a:gd name="connsiteX35" fmla="*/ 51873 w 96471"/>
                <a:gd name="connsiteY35" fmla="*/ 26211 h 117212"/>
                <a:gd name="connsiteX36" fmla="*/ 50223 w 96471"/>
                <a:gd name="connsiteY36" fmla="*/ 27295 h 117212"/>
                <a:gd name="connsiteX37" fmla="*/ 49651 w 96471"/>
                <a:gd name="connsiteY37" fmla="*/ 28010 h 117212"/>
                <a:gd name="connsiteX38" fmla="*/ 50238 w 96471"/>
                <a:gd name="connsiteY38" fmla="*/ 29208 h 117212"/>
                <a:gd name="connsiteX39" fmla="*/ 54656 w 96471"/>
                <a:gd name="connsiteY39" fmla="*/ 32794 h 117212"/>
                <a:gd name="connsiteX40" fmla="*/ 55408 w 96471"/>
                <a:gd name="connsiteY40" fmla="*/ 33184 h 117212"/>
                <a:gd name="connsiteX41" fmla="*/ 56061 w 96471"/>
                <a:gd name="connsiteY41" fmla="*/ 35268 h 117212"/>
                <a:gd name="connsiteX42" fmla="*/ 59956 w 96471"/>
                <a:gd name="connsiteY42" fmla="*/ 36139 h 117212"/>
                <a:gd name="connsiteX43" fmla="*/ 61553 w 96471"/>
                <a:gd name="connsiteY43" fmla="*/ 37440 h 117212"/>
                <a:gd name="connsiteX44" fmla="*/ 62927 w 96471"/>
                <a:gd name="connsiteY44" fmla="*/ 37752 h 117212"/>
                <a:gd name="connsiteX45" fmla="*/ 65912 w 96471"/>
                <a:gd name="connsiteY45" fmla="*/ 37639 h 117212"/>
                <a:gd name="connsiteX46" fmla="*/ 67112 w 96471"/>
                <a:gd name="connsiteY46" fmla="*/ 38128 h 117212"/>
                <a:gd name="connsiteX47" fmla="*/ 67790 w 96471"/>
                <a:gd name="connsiteY47" fmla="*/ 37757 h 117212"/>
                <a:gd name="connsiteX48" fmla="*/ 68183 w 96471"/>
                <a:gd name="connsiteY48" fmla="*/ 37071 h 117212"/>
                <a:gd name="connsiteX49" fmla="*/ 70696 w 96471"/>
                <a:gd name="connsiteY49" fmla="*/ 35304 h 117212"/>
                <a:gd name="connsiteX50" fmla="*/ 71527 w 96471"/>
                <a:gd name="connsiteY50" fmla="*/ 34532 h 117212"/>
                <a:gd name="connsiteX51" fmla="*/ 71028 w 96471"/>
                <a:gd name="connsiteY51" fmla="*/ 33454 h 117212"/>
                <a:gd name="connsiteX52" fmla="*/ 70485 w 96471"/>
                <a:gd name="connsiteY52" fmla="*/ 32635 h 117212"/>
                <a:gd name="connsiteX53" fmla="*/ 72013 w 96471"/>
                <a:gd name="connsiteY53" fmla="*/ 31003 h 117212"/>
                <a:gd name="connsiteX54" fmla="*/ 73866 w 96471"/>
                <a:gd name="connsiteY54" fmla="*/ 29391 h 117212"/>
                <a:gd name="connsiteX55" fmla="*/ 74795 w 96471"/>
                <a:gd name="connsiteY55" fmla="*/ 29439 h 117212"/>
                <a:gd name="connsiteX56" fmla="*/ 76377 w 96471"/>
                <a:gd name="connsiteY56" fmla="*/ 30426 h 117212"/>
                <a:gd name="connsiteX57" fmla="*/ 77680 w 96471"/>
                <a:gd name="connsiteY57" fmla="*/ 31804 h 117212"/>
                <a:gd name="connsiteX58" fmla="*/ 77857 w 96471"/>
                <a:gd name="connsiteY58" fmla="*/ 32871 h 117212"/>
                <a:gd name="connsiteX59" fmla="*/ 78097 w 96471"/>
                <a:gd name="connsiteY59" fmla="*/ 33645 h 117212"/>
                <a:gd name="connsiteX60" fmla="*/ 79330 w 96471"/>
                <a:gd name="connsiteY60" fmla="*/ 35297 h 117212"/>
                <a:gd name="connsiteX61" fmla="*/ 80126 w 96471"/>
                <a:gd name="connsiteY61" fmla="*/ 35867 h 117212"/>
                <a:gd name="connsiteX62" fmla="*/ 82273 w 96471"/>
                <a:gd name="connsiteY62" fmla="*/ 36198 h 117212"/>
                <a:gd name="connsiteX63" fmla="*/ 82773 w 96471"/>
                <a:gd name="connsiteY63" fmla="*/ 36846 h 117212"/>
                <a:gd name="connsiteX64" fmla="*/ 82390 w 96471"/>
                <a:gd name="connsiteY64" fmla="*/ 39235 h 117212"/>
                <a:gd name="connsiteX65" fmla="*/ 82709 w 96471"/>
                <a:gd name="connsiteY65" fmla="*/ 40029 h 117212"/>
                <a:gd name="connsiteX66" fmla="*/ 84957 w 96471"/>
                <a:gd name="connsiteY66" fmla="*/ 40070 h 117212"/>
                <a:gd name="connsiteX67" fmla="*/ 87342 w 96471"/>
                <a:gd name="connsiteY67" fmla="*/ 39877 h 117212"/>
                <a:gd name="connsiteX68" fmla="*/ 88175 w 96471"/>
                <a:gd name="connsiteY68" fmla="*/ 39968 h 117212"/>
                <a:gd name="connsiteX69" fmla="*/ 89036 w 96471"/>
                <a:gd name="connsiteY69" fmla="*/ 39468 h 117212"/>
                <a:gd name="connsiteX70" fmla="*/ 90363 w 96471"/>
                <a:gd name="connsiteY70" fmla="*/ 38929 h 117212"/>
                <a:gd name="connsiteX71" fmla="*/ 92257 w 96471"/>
                <a:gd name="connsiteY71" fmla="*/ 39115 h 117212"/>
                <a:gd name="connsiteX72" fmla="*/ 93191 w 96471"/>
                <a:gd name="connsiteY72" fmla="*/ 40184 h 117212"/>
                <a:gd name="connsiteX73" fmla="*/ 93607 w 96471"/>
                <a:gd name="connsiteY73" fmla="*/ 41285 h 117212"/>
                <a:gd name="connsiteX74" fmla="*/ 91977 w 96471"/>
                <a:gd name="connsiteY74" fmla="*/ 41699 h 117212"/>
                <a:gd name="connsiteX75" fmla="*/ 90275 w 96471"/>
                <a:gd name="connsiteY75" fmla="*/ 41473 h 117212"/>
                <a:gd name="connsiteX76" fmla="*/ 89445 w 96471"/>
                <a:gd name="connsiteY76" fmla="*/ 42196 h 117212"/>
                <a:gd name="connsiteX77" fmla="*/ 89391 w 96471"/>
                <a:gd name="connsiteY77" fmla="*/ 43588 h 117212"/>
                <a:gd name="connsiteX78" fmla="*/ 89966 w 96471"/>
                <a:gd name="connsiteY78" fmla="*/ 45379 h 117212"/>
                <a:gd name="connsiteX79" fmla="*/ 91104 w 96471"/>
                <a:gd name="connsiteY79" fmla="*/ 46649 h 117212"/>
                <a:gd name="connsiteX80" fmla="*/ 92014 w 96471"/>
                <a:gd name="connsiteY80" fmla="*/ 49509 h 117212"/>
                <a:gd name="connsiteX81" fmla="*/ 92768 w 96471"/>
                <a:gd name="connsiteY81" fmla="*/ 52676 h 117212"/>
                <a:gd name="connsiteX82" fmla="*/ 93941 w 96471"/>
                <a:gd name="connsiteY82" fmla="*/ 54588 h 117212"/>
                <a:gd name="connsiteX83" fmla="*/ 94182 w 96471"/>
                <a:gd name="connsiteY83" fmla="*/ 56958 h 117212"/>
                <a:gd name="connsiteX84" fmla="*/ 94009 w 96471"/>
                <a:gd name="connsiteY84" fmla="*/ 58122 h 117212"/>
                <a:gd name="connsiteX85" fmla="*/ 94223 w 96471"/>
                <a:gd name="connsiteY85" fmla="*/ 60212 h 117212"/>
                <a:gd name="connsiteX86" fmla="*/ 93724 w 96471"/>
                <a:gd name="connsiteY86" fmla="*/ 60948 h 117212"/>
                <a:gd name="connsiteX87" fmla="*/ 94098 w 96471"/>
                <a:gd name="connsiteY87" fmla="*/ 62908 h 117212"/>
                <a:gd name="connsiteX88" fmla="*/ 95479 w 96471"/>
                <a:gd name="connsiteY88" fmla="*/ 66960 h 117212"/>
                <a:gd name="connsiteX89" fmla="*/ 96082 w 96471"/>
                <a:gd name="connsiteY89" fmla="*/ 69214 h 117212"/>
                <a:gd name="connsiteX90" fmla="*/ 96471 w 96471"/>
                <a:gd name="connsiteY90" fmla="*/ 74127 h 117212"/>
                <a:gd name="connsiteX91" fmla="*/ 95497 w 96471"/>
                <a:gd name="connsiteY91" fmla="*/ 75966 h 117212"/>
                <a:gd name="connsiteX92" fmla="*/ 94188 w 96471"/>
                <a:gd name="connsiteY92" fmla="*/ 77709 h 117212"/>
                <a:gd name="connsiteX93" fmla="*/ 93333 w 96471"/>
                <a:gd name="connsiteY93" fmla="*/ 79774 h 117212"/>
                <a:gd name="connsiteX94" fmla="*/ 92672 w 96471"/>
                <a:gd name="connsiteY94" fmla="*/ 82001 h 117212"/>
                <a:gd name="connsiteX95" fmla="*/ 92274 w 96471"/>
                <a:gd name="connsiteY95" fmla="*/ 85587 h 117212"/>
                <a:gd name="connsiteX96" fmla="*/ 89440 w 96471"/>
                <a:gd name="connsiteY96" fmla="*/ 89784 h 117212"/>
                <a:gd name="connsiteX97" fmla="*/ 88234 w 96471"/>
                <a:gd name="connsiteY97" fmla="*/ 90826 h 117212"/>
                <a:gd name="connsiteX98" fmla="*/ 86835 w 96471"/>
                <a:gd name="connsiteY98" fmla="*/ 91467 h 117212"/>
                <a:gd name="connsiteX99" fmla="*/ 89891 w 96471"/>
                <a:gd name="connsiteY99" fmla="*/ 94395 h 117212"/>
                <a:gd name="connsiteX100" fmla="*/ 87394 w 96471"/>
                <a:gd name="connsiteY100" fmla="*/ 95700 h 117212"/>
                <a:gd name="connsiteX101" fmla="*/ 84671 w 96471"/>
                <a:gd name="connsiteY101" fmla="*/ 96111 h 117212"/>
                <a:gd name="connsiteX102" fmla="*/ 81658 w 96471"/>
                <a:gd name="connsiteY102" fmla="*/ 95379 h 117212"/>
                <a:gd name="connsiteX103" fmla="*/ 79781 w 96471"/>
                <a:gd name="connsiteY103" fmla="*/ 95468 h 117212"/>
                <a:gd name="connsiteX104" fmla="*/ 78067 w 96471"/>
                <a:gd name="connsiteY104" fmla="*/ 96415 h 117212"/>
                <a:gd name="connsiteX105" fmla="*/ 77392 w 96471"/>
                <a:gd name="connsiteY105" fmla="*/ 96988 h 117212"/>
                <a:gd name="connsiteX106" fmla="*/ 76853 w 96471"/>
                <a:gd name="connsiteY106" fmla="*/ 96711 h 117212"/>
                <a:gd name="connsiteX107" fmla="*/ 75722 w 96471"/>
                <a:gd name="connsiteY107" fmla="*/ 94311 h 117212"/>
                <a:gd name="connsiteX108" fmla="*/ 74893 w 96471"/>
                <a:gd name="connsiteY108" fmla="*/ 96790 h 117212"/>
                <a:gd name="connsiteX109" fmla="*/ 73157 w 96471"/>
                <a:gd name="connsiteY109" fmla="*/ 97578 h 117212"/>
                <a:gd name="connsiteX110" fmla="*/ 70184 w 96471"/>
                <a:gd name="connsiteY110" fmla="*/ 97410 h 117212"/>
                <a:gd name="connsiteX111" fmla="*/ 65217 w 96471"/>
                <a:gd name="connsiteY111" fmla="*/ 98070 h 117212"/>
                <a:gd name="connsiteX112" fmla="*/ 63306 w 96471"/>
                <a:gd name="connsiteY112" fmla="*/ 98775 h 117212"/>
                <a:gd name="connsiteX113" fmla="*/ 62512 w 96471"/>
                <a:gd name="connsiteY113" fmla="*/ 99878 h 117212"/>
                <a:gd name="connsiteX114" fmla="*/ 61922 w 96471"/>
                <a:gd name="connsiteY114" fmla="*/ 101152 h 117212"/>
                <a:gd name="connsiteX115" fmla="*/ 61147 w 96471"/>
                <a:gd name="connsiteY115" fmla="*/ 101904 h 117212"/>
                <a:gd name="connsiteX116" fmla="*/ 60271 w 96471"/>
                <a:gd name="connsiteY116" fmla="*/ 102300 h 117212"/>
                <a:gd name="connsiteX117" fmla="*/ 56436 w 96471"/>
                <a:gd name="connsiteY117" fmla="*/ 103238 h 117212"/>
                <a:gd name="connsiteX118" fmla="*/ 55680 w 96471"/>
                <a:gd name="connsiteY118" fmla="*/ 103613 h 117212"/>
                <a:gd name="connsiteX119" fmla="*/ 53904 w 96471"/>
                <a:gd name="connsiteY119" fmla="*/ 105667 h 117212"/>
                <a:gd name="connsiteX120" fmla="*/ 51575 w 96471"/>
                <a:gd name="connsiteY120" fmla="*/ 106853 h 117212"/>
                <a:gd name="connsiteX121" fmla="*/ 49646 w 96471"/>
                <a:gd name="connsiteY121" fmla="*/ 107208 h 117212"/>
                <a:gd name="connsiteX122" fmla="*/ 47934 w 96471"/>
                <a:gd name="connsiteY122" fmla="*/ 106014 h 117212"/>
                <a:gd name="connsiteX123" fmla="*/ 47230 w 96471"/>
                <a:gd name="connsiteY123" fmla="*/ 105296 h 117212"/>
                <a:gd name="connsiteX124" fmla="*/ 46435 w 96471"/>
                <a:gd name="connsiteY124" fmla="*/ 104931 h 117212"/>
                <a:gd name="connsiteX125" fmla="*/ 43805 w 96471"/>
                <a:gd name="connsiteY125" fmla="*/ 104987 h 117212"/>
                <a:gd name="connsiteX126" fmla="*/ 44636 w 96471"/>
                <a:gd name="connsiteY126" fmla="*/ 105357 h 117212"/>
                <a:gd name="connsiteX127" fmla="*/ 45172 w 96471"/>
                <a:gd name="connsiteY127" fmla="*/ 106200 h 117212"/>
                <a:gd name="connsiteX128" fmla="*/ 45432 w 96471"/>
                <a:gd name="connsiteY128" fmla="*/ 107815 h 117212"/>
                <a:gd name="connsiteX129" fmla="*/ 45133 w 96471"/>
                <a:gd name="connsiteY129" fmla="*/ 109397 h 117212"/>
                <a:gd name="connsiteX130" fmla="*/ 43836 w 96471"/>
                <a:gd name="connsiteY130" fmla="*/ 110200 h 117212"/>
                <a:gd name="connsiteX131" fmla="*/ 42287 w 96471"/>
                <a:gd name="connsiteY131" fmla="*/ 110348 h 117212"/>
                <a:gd name="connsiteX132" fmla="*/ 39845 w 96471"/>
                <a:gd name="connsiteY132" fmla="*/ 111987 h 117212"/>
                <a:gd name="connsiteX133" fmla="*/ 36612 w 96471"/>
                <a:gd name="connsiteY133" fmla="*/ 112435 h 117212"/>
                <a:gd name="connsiteX134" fmla="*/ 34866 w 96471"/>
                <a:gd name="connsiteY134" fmla="*/ 113943 h 117212"/>
                <a:gd name="connsiteX135" fmla="*/ 24185 w 96471"/>
                <a:gd name="connsiteY135" fmla="*/ 116492 h 117212"/>
                <a:gd name="connsiteX136" fmla="*/ 23579 w 96471"/>
                <a:gd name="connsiteY136" fmla="*/ 116522 h 117212"/>
                <a:gd name="connsiteX137" fmla="*/ 22105 w 96471"/>
                <a:gd name="connsiteY137" fmla="*/ 115873 h 117212"/>
                <a:gd name="connsiteX138" fmla="*/ 20506 w 96471"/>
                <a:gd name="connsiteY138" fmla="*/ 115586 h 117212"/>
                <a:gd name="connsiteX139" fmla="*/ 18914 w 96471"/>
                <a:gd name="connsiteY139" fmla="*/ 115789 h 117212"/>
                <a:gd name="connsiteX140" fmla="*/ 14438 w 96471"/>
                <a:gd name="connsiteY140" fmla="*/ 117212 h 117212"/>
                <a:gd name="connsiteX141" fmla="*/ 12270 w 96471"/>
                <a:gd name="connsiteY141" fmla="*/ 116929 h 117212"/>
                <a:gd name="connsiteX142" fmla="*/ 15033 w 96471"/>
                <a:gd name="connsiteY142" fmla="*/ 113390 h 117212"/>
                <a:gd name="connsiteX143" fmla="*/ 18748 w 96471"/>
                <a:gd name="connsiteY143" fmla="*/ 111602 h 117212"/>
                <a:gd name="connsiteX144" fmla="*/ 19134 w 96471"/>
                <a:gd name="connsiteY144" fmla="*/ 111112 h 117212"/>
                <a:gd name="connsiteX145" fmla="*/ 17920 w 96471"/>
                <a:gd name="connsiteY145" fmla="*/ 110872 h 117212"/>
                <a:gd name="connsiteX146" fmla="*/ 10862 w 96471"/>
                <a:gd name="connsiteY146" fmla="*/ 112114 h 117212"/>
                <a:gd name="connsiteX147" fmla="*/ 8410 w 96471"/>
                <a:gd name="connsiteY147" fmla="*/ 113172 h 117212"/>
                <a:gd name="connsiteX148" fmla="*/ 5959 w 96471"/>
                <a:gd name="connsiteY148" fmla="*/ 113479 h 117212"/>
                <a:gd name="connsiteX149" fmla="*/ 7094 w 96471"/>
                <a:gd name="connsiteY149" fmla="*/ 111864 h 117212"/>
                <a:gd name="connsiteX150" fmla="*/ 10256 w 96471"/>
                <a:gd name="connsiteY150" fmla="*/ 109650 h 117212"/>
                <a:gd name="connsiteX151" fmla="*/ 11952 w 96471"/>
                <a:gd name="connsiteY151" fmla="*/ 108607 h 117212"/>
                <a:gd name="connsiteX152" fmla="*/ 12987 w 96471"/>
                <a:gd name="connsiteY152" fmla="*/ 108193 h 117212"/>
                <a:gd name="connsiteX153" fmla="*/ 14168 w 96471"/>
                <a:gd name="connsiteY153" fmla="*/ 106891 h 117212"/>
                <a:gd name="connsiteX154" fmla="*/ 17500 w 96471"/>
                <a:gd name="connsiteY154" fmla="*/ 105411 h 117212"/>
                <a:gd name="connsiteX155" fmla="*/ 6767 w 96471"/>
                <a:gd name="connsiteY155" fmla="*/ 108463 h 117212"/>
                <a:gd name="connsiteX156" fmla="*/ 3947 w 96471"/>
                <a:gd name="connsiteY156" fmla="*/ 108091 h 117212"/>
                <a:gd name="connsiteX157" fmla="*/ 3283 w 96471"/>
                <a:gd name="connsiteY157" fmla="*/ 107240 h 117212"/>
                <a:gd name="connsiteX158" fmla="*/ 1087 w 96471"/>
                <a:gd name="connsiteY158" fmla="*/ 107639 h 117212"/>
                <a:gd name="connsiteX159" fmla="*/ 255 w 96471"/>
                <a:gd name="connsiteY159" fmla="*/ 105579 h 117212"/>
                <a:gd name="connsiteX160" fmla="*/ 3508 w 96471"/>
                <a:gd name="connsiteY160" fmla="*/ 102454 h 117212"/>
                <a:gd name="connsiteX161" fmla="*/ 5404 w 96471"/>
                <a:gd name="connsiteY161" fmla="*/ 101109 h 117212"/>
                <a:gd name="connsiteX162" fmla="*/ 7655 w 96471"/>
                <a:gd name="connsiteY162" fmla="*/ 100382 h 117212"/>
                <a:gd name="connsiteX163" fmla="*/ 9822 w 96471"/>
                <a:gd name="connsiteY163" fmla="*/ 99339 h 117212"/>
                <a:gd name="connsiteX164" fmla="*/ 10626 w 96471"/>
                <a:gd name="connsiteY164" fmla="*/ 98063 h 117212"/>
                <a:gd name="connsiteX165" fmla="*/ 9606 w 96471"/>
                <a:gd name="connsiteY165" fmla="*/ 97656 h 117212"/>
                <a:gd name="connsiteX166" fmla="*/ 3112 w 96471"/>
                <a:gd name="connsiteY166" fmla="*/ 97980 h 117212"/>
                <a:gd name="connsiteX167" fmla="*/ 0 w 96471"/>
                <a:gd name="connsiteY167" fmla="*/ 97708 h 117212"/>
                <a:gd name="connsiteX168" fmla="*/ 168 w 96471"/>
                <a:gd name="connsiteY168" fmla="*/ 96696 h 117212"/>
                <a:gd name="connsiteX169" fmla="*/ 742 w 96471"/>
                <a:gd name="connsiteY169" fmla="*/ 95574 h 117212"/>
                <a:gd name="connsiteX170" fmla="*/ 3965 w 96471"/>
                <a:gd name="connsiteY170" fmla="*/ 93654 h 117212"/>
                <a:gd name="connsiteX171" fmla="*/ 5708 w 96471"/>
                <a:gd name="connsiteY171" fmla="*/ 93345 h 117212"/>
                <a:gd name="connsiteX172" fmla="*/ 7263 w 96471"/>
                <a:gd name="connsiteY172" fmla="*/ 93528 h 117212"/>
                <a:gd name="connsiteX173" fmla="*/ 8781 w 96471"/>
                <a:gd name="connsiteY173" fmla="*/ 94020 h 117212"/>
                <a:gd name="connsiteX174" fmla="*/ 10015 w 96471"/>
                <a:gd name="connsiteY174" fmla="*/ 94663 h 117212"/>
                <a:gd name="connsiteX175" fmla="*/ 13668 w 96471"/>
                <a:gd name="connsiteY175" fmla="*/ 94294 h 117212"/>
                <a:gd name="connsiteX176" fmla="*/ 12143 w 96471"/>
                <a:gd name="connsiteY176" fmla="*/ 93067 h 117212"/>
                <a:gd name="connsiteX177" fmla="*/ 11874 w 96471"/>
                <a:gd name="connsiteY177" fmla="*/ 90572 h 117212"/>
                <a:gd name="connsiteX178" fmla="*/ 10706 w 96471"/>
                <a:gd name="connsiteY178" fmla="*/ 89733 h 117212"/>
                <a:gd name="connsiteX179" fmla="*/ 12201 w 96471"/>
                <a:gd name="connsiteY179" fmla="*/ 88575 h 117212"/>
                <a:gd name="connsiteX180" fmla="*/ 13911 w 96471"/>
                <a:gd name="connsiteY180" fmla="*/ 87871 h 117212"/>
                <a:gd name="connsiteX181" fmla="*/ 16761 w 96471"/>
                <a:gd name="connsiteY181" fmla="*/ 85473 h 117212"/>
                <a:gd name="connsiteX182" fmla="*/ 17776 w 96471"/>
                <a:gd name="connsiteY182" fmla="*/ 85108 h 117212"/>
                <a:gd name="connsiteX183" fmla="*/ 23416 w 96471"/>
                <a:gd name="connsiteY183" fmla="*/ 84525 h 117212"/>
                <a:gd name="connsiteX184" fmla="*/ 29499 w 96471"/>
                <a:gd name="connsiteY184" fmla="*/ 83263 h 117212"/>
                <a:gd name="connsiteX185" fmla="*/ 35529 w 96471"/>
                <a:gd name="connsiteY185" fmla="*/ 81519 h 117212"/>
                <a:gd name="connsiteX186" fmla="*/ 32437 w 96471"/>
                <a:gd name="connsiteY186" fmla="*/ 80544 h 117212"/>
                <a:gd name="connsiteX187" fmla="*/ 30956 w 96471"/>
                <a:gd name="connsiteY187" fmla="*/ 79257 h 117212"/>
                <a:gd name="connsiteX188" fmla="*/ 28576 w 96471"/>
                <a:gd name="connsiteY188" fmla="*/ 81858 h 117212"/>
                <a:gd name="connsiteX189" fmla="*/ 26863 w 96471"/>
                <a:gd name="connsiteY189" fmla="*/ 82852 h 117212"/>
                <a:gd name="connsiteX190" fmla="*/ 22024 w 96471"/>
                <a:gd name="connsiteY190" fmla="*/ 83383 h 117212"/>
                <a:gd name="connsiteX191" fmla="*/ 20492 w 96471"/>
                <a:gd name="connsiteY191" fmla="*/ 83091 h 117212"/>
                <a:gd name="connsiteX192" fmla="*/ 18335 w 96471"/>
                <a:gd name="connsiteY192" fmla="*/ 82284 h 117212"/>
                <a:gd name="connsiteX193" fmla="*/ 17665 w 96471"/>
                <a:gd name="connsiteY193" fmla="*/ 82592 h 117212"/>
                <a:gd name="connsiteX194" fmla="*/ 17042 w 96471"/>
                <a:gd name="connsiteY194" fmla="*/ 83215 h 117212"/>
                <a:gd name="connsiteX195" fmla="*/ 13839 w 96471"/>
                <a:gd name="connsiteY195" fmla="*/ 84489 h 117212"/>
                <a:gd name="connsiteX196" fmla="*/ 10473 w 96471"/>
                <a:gd name="connsiteY196" fmla="*/ 84794 h 117212"/>
                <a:gd name="connsiteX197" fmla="*/ 14387 w 96471"/>
                <a:gd name="connsiteY197" fmla="*/ 82456 h 117212"/>
                <a:gd name="connsiteX198" fmla="*/ 19353 w 96471"/>
                <a:gd name="connsiteY198" fmla="*/ 78489 h 117212"/>
                <a:gd name="connsiteX199" fmla="*/ 20461 w 96471"/>
                <a:gd name="connsiteY199" fmla="*/ 77234 h 117212"/>
                <a:gd name="connsiteX200" fmla="*/ 22037 w 96471"/>
                <a:gd name="connsiteY200" fmla="*/ 75050 h 117212"/>
                <a:gd name="connsiteX201" fmla="*/ 21549 w 96471"/>
                <a:gd name="connsiteY201" fmla="*/ 74078 h 117212"/>
                <a:gd name="connsiteX202" fmla="*/ 20526 w 96471"/>
                <a:gd name="connsiteY202" fmla="*/ 73524 h 117212"/>
                <a:gd name="connsiteX203" fmla="*/ 24125 w 96471"/>
                <a:gd name="connsiteY203" fmla="*/ 69022 h 117212"/>
                <a:gd name="connsiteX204" fmla="*/ 25392 w 96471"/>
                <a:gd name="connsiteY204" fmla="*/ 68204 h 117212"/>
                <a:gd name="connsiteX205" fmla="*/ 27699 w 96471"/>
                <a:gd name="connsiteY205" fmla="*/ 68072 h 117212"/>
                <a:gd name="connsiteX206" fmla="*/ 29389 w 96471"/>
                <a:gd name="connsiteY206" fmla="*/ 67357 h 117212"/>
                <a:gd name="connsiteX207" fmla="*/ 30134 w 96471"/>
                <a:gd name="connsiteY207" fmla="*/ 67354 h 117212"/>
                <a:gd name="connsiteX208" fmla="*/ 30804 w 96471"/>
                <a:gd name="connsiteY208" fmla="*/ 67088 h 117212"/>
                <a:gd name="connsiteX209" fmla="*/ 32286 w 96471"/>
                <a:gd name="connsiteY209" fmla="*/ 65736 h 117212"/>
                <a:gd name="connsiteX210" fmla="*/ 29999 w 96471"/>
                <a:gd name="connsiteY210" fmla="*/ 64876 h 117212"/>
                <a:gd name="connsiteX211" fmla="*/ 27638 w 96471"/>
                <a:gd name="connsiteY211" fmla="*/ 64433 h 117212"/>
                <a:gd name="connsiteX212" fmla="*/ 20332 w 96471"/>
                <a:gd name="connsiteY212" fmla="*/ 64902 h 117212"/>
                <a:gd name="connsiteX213" fmla="*/ 19371 w 96471"/>
                <a:gd name="connsiteY213" fmla="*/ 64801 h 117212"/>
                <a:gd name="connsiteX214" fmla="*/ 18465 w 96471"/>
                <a:gd name="connsiteY214" fmla="*/ 64386 h 117212"/>
                <a:gd name="connsiteX215" fmla="*/ 17877 w 96471"/>
                <a:gd name="connsiteY215" fmla="*/ 63787 h 117212"/>
                <a:gd name="connsiteX216" fmla="*/ 17435 w 96471"/>
                <a:gd name="connsiteY216" fmla="*/ 62252 h 117212"/>
                <a:gd name="connsiteX217" fmla="*/ 16899 w 96471"/>
                <a:gd name="connsiteY217" fmla="*/ 61909 h 117212"/>
                <a:gd name="connsiteX218" fmla="*/ 15250 w 96471"/>
                <a:gd name="connsiteY218" fmla="*/ 61909 h 117212"/>
                <a:gd name="connsiteX219" fmla="*/ 13625 w 96471"/>
                <a:gd name="connsiteY219" fmla="*/ 62378 h 117212"/>
                <a:gd name="connsiteX220" fmla="*/ 12490 w 96471"/>
                <a:gd name="connsiteY220" fmla="*/ 62333 h 117212"/>
                <a:gd name="connsiteX221" fmla="*/ 11376 w 96471"/>
                <a:gd name="connsiteY221" fmla="*/ 61660 h 117212"/>
                <a:gd name="connsiteX222" fmla="*/ 13153 w 96471"/>
                <a:gd name="connsiteY222" fmla="*/ 60088 h 117212"/>
                <a:gd name="connsiteX223" fmla="*/ 10862 w 96471"/>
                <a:gd name="connsiteY223" fmla="*/ 59718 h 117212"/>
                <a:gd name="connsiteX224" fmla="*/ 8542 w 96471"/>
                <a:gd name="connsiteY224" fmla="*/ 60027 h 117212"/>
                <a:gd name="connsiteX225" fmla="*/ 6611 w 96471"/>
                <a:gd name="connsiteY225" fmla="*/ 59551 h 117212"/>
                <a:gd name="connsiteX226" fmla="*/ 6551 w 96471"/>
                <a:gd name="connsiteY226" fmla="*/ 58564 h 117212"/>
                <a:gd name="connsiteX227" fmla="*/ 7426 w 96471"/>
                <a:gd name="connsiteY227" fmla="*/ 57579 h 117212"/>
                <a:gd name="connsiteX228" fmla="*/ 6279 w 96471"/>
                <a:gd name="connsiteY228" fmla="*/ 56644 h 117212"/>
                <a:gd name="connsiteX229" fmla="*/ 6042 w 96471"/>
                <a:gd name="connsiteY229" fmla="*/ 55462 h 117212"/>
                <a:gd name="connsiteX230" fmla="*/ 7264 w 96471"/>
                <a:gd name="connsiteY230" fmla="*/ 54881 h 117212"/>
                <a:gd name="connsiteX231" fmla="*/ 8599 w 96471"/>
                <a:gd name="connsiteY231" fmla="*/ 55074 h 117212"/>
                <a:gd name="connsiteX232" fmla="*/ 11320 w 96471"/>
                <a:gd name="connsiteY232" fmla="*/ 54199 h 117212"/>
                <a:gd name="connsiteX233" fmla="*/ 14806 w 96471"/>
                <a:gd name="connsiteY233" fmla="*/ 53774 h 117212"/>
                <a:gd name="connsiteX234" fmla="*/ 11816 w 96471"/>
                <a:gd name="connsiteY234" fmla="*/ 52911 h 117212"/>
                <a:gd name="connsiteX235" fmla="*/ 10625 w 96471"/>
                <a:gd name="connsiteY235" fmla="*/ 52171 h 117212"/>
                <a:gd name="connsiteX236" fmla="*/ 10568 w 96471"/>
                <a:gd name="connsiteY236" fmla="*/ 51038 h 117212"/>
                <a:gd name="connsiteX237" fmla="*/ 10805 w 96471"/>
                <a:gd name="connsiteY237" fmla="*/ 50068 h 117212"/>
                <a:gd name="connsiteX238" fmla="*/ 14266 w 96471"/>
                <a:gd name="connsiteY238" fmla="*/ 48427 h 117212"/>
                <a:gd name="connsiteX239" fmla="*/ 17955 w 96471"/>
                <a:gd name="connsiteY239" fmla="*/ 47703 h 117212"/>
                <a:gd name="connsiteX240" fmla="*/ 17683 w 96471"/>
                <a:gd name="connsiteY240" fmla="*/ 46621 h 117212"/>
                <a:gd name="connsiteX241" fmla="*/ 17941 w 96471"/>
                <a:gd name="connsiteY241" fmla="*/ 45450 h 117212"/>
                <a:gd name="connsiteX242" fmla="*/ 14212 w 96471"/>
                <a:gd name="connsiteY242" fmla="*/ 45112 h 117212"/>
                <a:gd name="connsiteX243" fmla="*/ 10529 w 96471"/>
                <a:gd name="connsiteY243" fmla="*/ 45938 h 117212"/>
                <a:gd name="connsiteX244" fmla="*/ 10923 w 96471"/>
                <a:gd name="connsiteY244" fmla="*/ 43700 h 117212"/>
                <a:gd name="connsiteX245" fmla="*/ 11805 w 96471"/>
                <a:gd name="connsiteY245" fmla="*/ 41678 h 117212"/>
                <a:gd name="connsiteX246" fmla="*/ 11979 w 96471"/>
                <a:gd name="connsiteY246" fmla="*/ 40343 h 117212"/>
                <a:gd name="connsiteX247" fmla="*/ 11803 w 96471"/>
                <a:gd name="connsiteY247" fmla="*/ 38914 h 117212"/>
                <a:gd name="connsiteX248" fmla="*/ 10078 w 96471"/>
                <a:gd name="connsiteY248" fmla="*/ 39525 h 117212"/>
                <a:gd name="connsiteX249" fmla="*/ 9876 w 96471"/>
                <a:gd name="connsiteY249" fmla="*/ 37509 h 117212"/>
                <a:gd name="connsiteX250" fmla="*/ 9135 w 96471"/>
                <a:gd name="connsiteY250" fmla="*/ 36125 h 117212"/>
                <a:gd name="connsiteX251" fmla="*/ 6580 w 96471"/>
                <a:gd name="connsiteY251" fmla="*/ 37078 h 117212"/>
                <a:gd name="connsiteX252" fmla="*/ 6646 w 96471"/>
                <a:gd name="connsiteY252" fmla="*/ 35252 h 117212"/>
                <a:gd name="connsiteX253" fmla="*/ 7382 w 96471"/>
                <a:gd name="connsiteY253" fmla="*/ 33975 h 117212"/>
                <a:gd name="connsiteX254" fmla="*/ 8718 w 96471"/>
                <a:gd name="connsiteY254" fmla="*/ 33420 h 117212"/>
                <a:gd name="connsiteX255" fmla="*/ 10045 w 96471"/>
                <a:gd name="connsiteY255" fmla="*/ 33661 h 117212"/>
                <a:gd name="connsiteX256" fmla="*/ 12508 w 96471"/>
                <a:gd name="connsiteY256" fmla="*/ 33637 h 117212"/>
                <a:gd name="connsiteX257" fmla="*/ 14883 w 96471"/>
                <a:gd name="connsiteY257" fmla="*/ 32677 h 117212"/>
                <a:gd name="connsiteX258" fmla="*/ 18307 w 96471"/>
                <a:gd name="connsiteY258" fmla="*/ 32430 h 117212"/>
                <a:gd name="connsiteX259" fmla="*/ 23764 w 96471"/>
                <a:gd name="connsiteY259" fmla="*/ 32732 h 117212"/>
                <a:gd name="connsiteX260" fmla="*/ 27515 w 96471"/>
                <a:gd name="connsiteY260" fmla="*/ 35441 h 117212"/>
                <a:gd name="connsiteX261" fmla="*/ 28483 w 96471"/>
                <a:gd name="connsiteY261" fmla="*/ 34957 h 117212"/>
                <a:gd name="connsiteX262" fmla="*/ 29983 w 96471"/>
                <a:gd name="connsiteY262" fmla="*/ 33245 h 117212"/>
                <a:gd name="connsiteX263" fmla="*/ 30687 w 96471"/>
                <a:gd name="connsiteY263" fmla="*/ 33056 h 117212"/>
                <a:gd name="connsiteX264" fmla="*/ 36340 w 96471"/>
                <a:gd name="connsiteY264" fmla="*/ 33802 h 117212"/>
                <a:gd name="connsiteX265" fmla="*/ 39851 w 96471"/>
                <a:gd name="connsiteY265" fmla="*/ 34787 h 117212"/>
                <a:gd name="connsiteX266" fmla="*/ 40790 w 96471"/>
                <a:gd name="connsiteY266" fmla="*/ 34480 h 117212"/>
                <a:gd name="connsiteX267" fmla="*/ 40283 w 96471"/>
                <a:gd name="connsiteY267" fmla="*/ 32580 h 117212"/>
                <a:gd name="connsiteX268" fmla="*/ 39074 w 96471"/>
                <a:gd name="connsiteY268" fmla="*/ 31262 h 117212"/>
                <a:gd name="connsiteX269" fmla="*/ 40593 w 96471"/>
                <a:gd name="connsiteY269" fmla="*/ 29534 h 117212"/>
                <a:gd name="connsiteX270" fmla="*/ 42438 w 96471"/>
                <a:gd name="connsiteY270" fmla="*/ 28363 h 117212"/>
                <a:gd name="connsiteX271" fmla="*/ 43671 w 96471"/>
                <a:gd name="connsiteY271" fmla="*/ 27779 h 117212"/>
                <a:gd name="connsiteX272" fmla="*/ 46518 w 96471"/>
                <a:gd name="connsiteY272" fmla="*/ 27053 h 117212"/>
                <a:gd name="connsiteX273" fmla="*/ 47759 w 96471"/>
                <a:gd name="connsiteY273" fmla="*/ 26369 h 117212"/>
                <a:gd name="connsiteX274" fmla="*/ 48586 w 96471"/>
                <a:gd name="connsiteY274" fmla="*/ 24143 h 117212"/>
                <a:gd name="connsiteX275" fmla="*/ 49902 w 96471"/>
                <a:gd name="connsiteY275" fmla="*/ 22287 h 117212"/>
                <a:gd name="connsiteX276" fmla="*/ 42758 w 96471"/>
                <a:gd name="connsiteY276" fmla="*/ 23252 h 117212"/>
                <a:gd name="connsiteX277" fmla="*/ 35961 w 96471"/>
                <a:gd name="connsiteY277" fmla="*/ 21052 h 117212"/>
                <a:gd name="connsiteX278" fmla="*/ 37039 w 96471"/>
                <a:gd name="connsiteY278" fmla="*/ 19495 h 117212"/>
                <a:gd name="connsiteX279" fmla="*/ 38474 w 96471"/>
                <a:gd name="connsiteY279" fmla="*/ 18612 h 117212"/>
                <a:gd name="connsiteX280" fmla="*/ 40950 w 96471"/>
                <a:gd name="connsiteY280" fmla="*/ 17935 h 117212"/>
                <a:gd name="connsiteX281" fmla="*/ 41185 w 96471"/>
                <a:gd name="connsiteY281" fmla="*/ 17122 h 117212"/>
                <a:gd name="connsiteX282" fmla="*/ 42438 w 96471"/>
                <a:gd name="connsiteY282" fmla="*/ 16446 h 117212"/>
                <a:gd name="connsiteX283" fmla="*/ 44510 w 96471"/>
                <a:gd name="connsiteY283" fmla="*/ 14669 h 117212"/>
                <a:gd name="connsiteX284" fmla="*/ 43749 w 96471"/>
                <a:gd name="connsiteY284" fmla="*/ 12346 h 117212"/>
                <a:gd name="connsiteX285" fmla="*/ 44157 w 96471"/>
                <a:gd name="connsiteY285" fmla="*/ 10646 h 117212"/>
                <a:gd name="connsiteX286" fmla="*/ 45649 w 96471"/>
                <a:gd name="connsiteY286" fmla="*/ 9537 h 117212"/>
                <a:gd name="connsiteX287" fmla="*/ 46116 w 96471"/>
                <a:gd name="connsiteY287" fmla="*/ 7945 h 117212"/>
                <a:gd name="connsiteX288" fmla="*/ 46781 w 96471"/>
                <a:gd name="connsiteY288" fmla="*/ 6772 h 117212"/>
                <a:gd name="connsiteX289" fmla="*/ 49808 w 96471"/>
                <a:gd name="connsiteY289" fmla="*/ 6352 h 117212"/>
                <a:gd name="connsiteX290" fmla="*/ 52718 w 96471"/>
                <a:gd name="connsiteY290" fmla="*/ 5261 h 117212"/>
                <a:gd name="connsiteX291" fmla="*/ 53769 w 96471"/>
                <a:gd name="connsiteY291" fmla="*/ 5367 h 117212"/>
                <a:gd name="connsiteX292" fmla="*/ 57205 w 96471"/>
                <a:gd name="connsiteY292" fmla="*/ 5115 h 117212"/>
                <a:gd name="connsiteX293" fmla="*/ 58369 w 96471"/>
                <a:gd name="connsiteY293" fmla="*/ 5555 h 117212"/>
                <a:gd name="connsiteX294" fmla="*/ 58104 w 96471"/>
                <a:gd name="connsiteY294" fmla="*/ 3626 h 117212"/>
                <a:gd name="connsiteX295" fmla="*/ 60214 w 96471"/>
                <a:gd name="connsiteY295" fmla="*/ 3375 h 117212"/>
                <a:gd name="connsiteX296" fmla="*/ 61039 w 96471"/>
                <a:gd name="connsiteY296" fmla="*/ 3760 h 117212"/>
                <a:gd name="connsiteX297" fmla="*/ 61402 w 96471"/>
                <a:gd name="connsiteY297" fmla="*/ 5127 h 117212"/>
                <a:gd name="connsiteX298" fmla="*/ 62361 w 96471"/>
                <a:gd name="connsiteY298" fmla="*/ 5999 h 117212"/>
                <a:gd name="connsiteX299" fmla="*/ 62657 w 96471"/>
                <a:gd name="connsiteY299" fmla="*/ 7513 h 117212"/>
                <a:gd name="connsiteX300" fmla="*/ 62014 w 96471"/>
                <a:gd name="connsiteY300" fmla="*/ 8682 h 117212"/>
                <a:gd name="connsiteX301" fmla="*/ 60940 w 96471"/>
                <a:gd name="connsiteY301" fmla="*/ 9582 h 117212"/>
                <a:gd name="connsiteX302" fmla="*/ 61922 w 96471"/>
                <a:gd name="connsiteY302" fmla="*/ 10503 h 117212"/>
                <a:gd name="connsiteX303" fmla="*/ 60399 w 96471"/>
                <a:gd name="connsiteY303" fmla="*/ 12166 h 117212"/>
                <a:gd name="connsiteX304" fmla="*/ 62043 w 96471"/>
                <a:gd name="connsiteY304" fmla="*/ 11458 h 117212"/>
                <a:gd name="connsiteX305" fmla="*/ 64386 w 96471"/>
                <a:gd name="connsiteY305" fmla="*/ 9829 h 117212"/>
                <a:gd name="connsiteX306" fmla="*/ 64265 w 96471"/>
                <a:gd name="connsiteY306" fmla="*/ 8496 h 117212"/>
                <a:gd name="connsiteX307" fmla="*/ 63866 w 96471"/>
                <a:gd name="connsiteY307" fmla="*/ 6820 h 117212"/>
                <a:gd name="connsiteX308" fmla="*/ 63214 w 96471"/>
                <a:gd name="connsiteY308" fmla="*/ 5307 h 117212"/>
                <a:gd name="connsiteX309" fmla="*/ 63514 w 96471"/>
                <a:gd name="connsiteY309" fmla="*/ 3639 h 117212"/>
                <a:gd name="connsiteX310" fmla="*/ 64831 w 96471"/>
                <a:gd name="connsiteY310" fmla="*/ 2595 h 117212"/>
                <a:gd name="connsiteX311" fmla="*/ 68293 w 96471"/>
                <a:gd name="connsiteY311" fmla="*/ 2070 h 117212"/>
                <a:gd name="connsiteX312" fmla="*/ 66873 w 96471"/>
                <a:gd name="connsiteY312" fmla="*/ 174 h 1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Lst>
              <a:rect l="l" t="t" r="r" b="b"/>
              <a:pathLst>
                <a:path w="96471" h="117212">
                  <a:moveTo>
                    <a:pt x="4626" y="41297"/>
                  </a:moveTo>
                  <a:lnTo>
                    <a:pt x="5539" y="41650"/>
                  </a:lnTo>
                  <a:lnTo>
                    <a:pt x="8709" y="41699"/>
                  </a:lnTo>
                  <a:lnTo>
                    <a:pt x="9599" y="42196"/>
                  </a:lnTo>
                  <a:lnTo>
                    <a:pt x="9774" y="44442"/>
                  </a:lnTo>
                  <a:lnTo>
                    <a:pt x="9681" y="45307"/>
                  </a:lnTo>
                  <a:lnTo>
                    <a:pt x="8043" y="44217"/>
                  </a:lnTo>
                  <a:lnTo>
                    <a:pt x="7247" y="43030"/>
                  </a:lnTo>
                  <a:lnTo>
                    <a:pt x="2753" y="42485"/>
                  </a:lnTo>
                  <a:close/>
                  <a:moveTo>
                    <a:pt x="68137" y="0"/>
                  </a:moveTo>
                  <a:lnTo>
                    <a:pt x="69511" y="395"/>
                  </a:lnTo>
                  <a:lnTo>
                    <a:pt x="71531" y="1873"/>
                  </a:lnTo>
                  <a:lnTo>
                    <a:pt x="73633" y="3031"/>
                  </a:lnTo>
                  <a:lnTo>
                    <a:pt x="75813" y="3949"/>
                  </a:lnTo>
                  <a:lnTo>
                    <a:pt x="73718" y="5785"/>
                  </a:lnTo>
                  <a:lnTo>
                    <a:pt x="71143" y="7058"/>
                  </a:lnTo>
                  <a:lnTo>
                    <a:pt x="70130" y="8444"/>
                  </a:lnTo>
                  <a:lnTo>
                    <a:pt x="66631" y="10422"/>
                  </a:lnTo>
                  <a:lnTo>
                    <a:pt x="66089" y="11171"/>
                  </a:lnTo>
                  <a:lnTo>
                    <a:pt x="65103" y="14188"/>
                  </a:lnTo>
                  <a:lnTo>
                    <a:pt x="64987" y="15048"/>
                  </a:lnTo>
                  <a:lnTo>
                    <a:pt x="63861" y="16633"/>
                  </a:lnTo>
                  <a:lnTo>
                    <a:pt x="62795" y="18395"/>
                  </a:lnTo>
                  <a:lnTo>
                    <a:pt x="61555" y="19077"/>
                  </a:lnTo>
                  <a:lnTo>
                    <a:pt x="59708" y="19618"/>
                  </a:lnTo>
                  <a:lnTo>
                    <a:pt x="58658" y="20156"/>
                  </a:lnTo>
                  <a:lnTo>
                    <a:pt x="57336" y="19886"/>
                  </a:lnTo>
                  <a:lnTo>
                    <a:pt x="55662" y="19929"/>
                  </a:lnTo>
                  <a:lnTo>
                    <a:pt x="54830" y="20527"/>
                  </a:lnTo>
                  <a:lnTo>
                    <a:pt x="54871" y="20986"/>
                  </a:lnTo>
                  <a:lnTo>
                    <a:pt x="55371" y="21515"/>
                  </a:lnTo>
                  <a:lnTo>
                    <a:pt x="56837" y="22322"/>
                  </a:lnTo>
                  <a:lnTo>
                    <a:pt x="58463" y="23052"/>
                  </a:lnTo>
                  <a:lnTo>
                    <a:pt x="58284" y="23691"/>
                  </a:lnTo>
                  <a:lnTo>
                    <a:pt x="57413" y="24415"/>
                  </a:lnTo>
                  <a:lnTo>
                    <a:pt x="51873" y="26211"/>
                  </a:lnTo>
                  <a:lnTo>
                    <a:pt x="50223" y="27295"/>
                  </a:lnTo>
                  <a:lnTo>
                    <a:pt x="49651" y="28010"/>
                  </a:lnTo>
                  <a:lnTo>
                    <a:pt x="50238" y="29208"/>
                  </a:lnTo>
                  <a:lnTo>
                    <a:pt x="54656" y="32794"/>
                  </a:lnTo>
                  <a:lnTo>
                    <a:pt x="55408" y="33184"/>
                  </a:lnTo>
                  <a:lnTo>
                    <a:pt x="56061" y="35268"/>
                  </a:lnTo>
                  <a:lnTo>
                    <a:pt x="59956" y="36139"/>
                  </a:lnTo>
                  <a:lnTo>
                    <a:pt x="61553" y="37440"/>
                  </a:lnTo>
                  <a:lnTo>
                    <a:pt x="62927" y="37752"/>
                  </a:lnTo>
                  <a:lnTo>
                    <a:pt x="65912" y="37639"/>
                  </a:lnTo>
                  <a:lnTo>
                    <a:pt x="67112" y="38128"/>
                  </a:lnTo>
                  <a:lnTo>
                    <a:pt x="67790" y="37757"/>
                  </a:lnTo>
                  <a:lnTo>
                    <a:pt x="68183" y="37071"/>
                  </a:lnTo>
                  <a:lnTo>
                    <a:pt x="70696" y="35304"/>
                  </a:lnTo>
                  <a:lnTo>
                    <a:pt x="71527" y="34532"/>
                  </a:lnTo>
                  <a:lnTo>
                    <a:pt x="71028" y="33454"/>
                  </a:lnTo>
                  <a:lnTo>
                    <a:pt x="70485" y="32635"/>
                  </a:lnTo>
                  <a:lnTo>
                    <a:pt x="72013" y="31003"/>
                  </a:lnTo>
                  <a:lnTo>
                    <a:pt x="73866" y="29391"/>
                  </a:lnTo>
                  <a:lnTo>
                    <a:pt x="74795" y="29439"/>
                  </a:lnTo>
                  <a:lnTo>
                    <a:pt x="76377" y="30426"/>
                  </a:lnTo>
                  <a:lnTo>
                    <a:pt x="77680" y="31804"/>
                  </a:lnTo>
                  <a:lnTo>
                    <a:pt x="77857" y="32871"/>
                  </a:lnTo>
                  <a:lnTo>
                    <a:pt x="78097" y="33645"/>
                  </a:lnTo>
                  <a:lnTo>
                    <a:pt x="79330" y="35297"/>
                  </a:lnTo>
                  <a:lnTo>
                    <a:pt x="80126" y="35867"/>
                  </a:lnTo>
                  <a:lnTo>
                    <a:pt x="82273" y="36198"/>
                  </a:lnTo>
                  <a:lnTo>
                    <a:pt x="82773" y="36846"/>
                  </a:lnTo>
                  <a:lnTo>
                    <a:pt x="82390" y="39235"/>
                  </a:lnTo>
                  <a:lnTo>
                    <a:pt x="82709" y="40029"/>
                  </a:lnTo>
                  <a:lnTo>
                    <a:pt x="84957" y="40070"/>
                  </a:lnTo>
                  <a:lnTo>
                    <a:pt x="87342" y="39877"/>
                  </a:lnTo>
                  <a:lnTo>
                    <a:pt x="88175" y="39968"/>
                  </a:lnTo>
                  <a:lnTo>
                    <a:pt x="89036" y="39468"/>
                  </a:lnTo>
                  <a:lnTo>
                    <a:pt x="90363" y="38929"/>
                  </a:lnTo>
                  <a:lnTo>
                    <a:pt x="92257" y="39115"/>
                  </a:lnTo>
                  <a:lnTo>
                    <a:pt x="93191" y="40184"/>
                  </a:lnTo>
                  <a:lnTo>
                    <a:pt x="93607" y="41285"/>
                  </a:lnTo>
                  <a:lnTo>
                    <a:pt x="91977" y="41699"/>
                  </a:lnTo>
                  <a:lnTo>
                    <a:pt x="90275" y="41473"/>
                  </a:lnTo>
                  <a:lnTo>
                    <a:pt x="89445" y="42196"/>
                  </a:lnTo>
                  <a:lnTo>
                    <a:pt x="89391" y="43588"/>
                  </a:lnTo>
                  <a:lnTo>
                    <a:pt x="89966" y="45379"/>
                  </a:lnTo>
                  <a:lnTo>
                    <a:pt x="91104" y="46649"/>
                  </a:lnTo>
                  <a:lnTo>
                    <a:pt x="92014" y="49509"/>
                  </a:lnTo>
                  <a:lnTo>
                    <a:pt x="92768" y="52676"/>
                  </a:lnTo>
                  <a:lnTo>
                    <a:pt x="93941" y="54588"/>
                  </a:lnTo>
                  <a:lnTo>
                    <a:pt x="94182" y="56958"/>
                  </a:lnTo>
                  <a:lnTo>
                    <a:pt x="94009" y="58122"/>
                  </a:lnTo>
                  <a:lnTo>
                    <a:pt x="94223" y="60212"/>
                  </a:lnTo>
                  <a:lnTo>
                    <a:pt x="93724" y="60948"/>
                  </a:lnTo>
                  <a:lnTo>
                    <a:pt x="94098" y="62908"/>
                  </a:lnTo>
                  <a:lnTo>
                    <a:pt x="95479" y="66960"/>
                  </a:lnTo>
                  <a:lnTo>
                    <a:pt x="96082" y="69214"/>
                  </a:lnTo>
                  <a:lnTo>
                    <a:pt x="96471" y="74127"/>
                  </a:lnTo>
                  <a:lnTo>
                    <a:pt x="95497" y="75966"/>
                  </a:lnTo>
                  <a:lnTo>
                    <a:pt x="94188" y="77709"/>
                  </a:lnTo>
                  <a:lnTo>
                    <a:pt x="93333" y="79774"/>
                  </a:lnTo>
                  <a:lnTo>
                    <a:pt x="92672" y="82001"/>
                  </a:lnTo>
                  <a:lnTo>
                    <a:pt x="92274" y="85587"/>
                  </a:lnTo>
                  <a:lnTo>
                    <a:pt x="89440" y="89784"/>
                  </a:lnTo>
                  <a:lnTo>
                    <a:pt x="88234" y="90826"/>
                  </a:lnTo>
                  <a:lnTo>
                    <a:pt x="86835" y="91467"/>
                  </a:lnTo>
                  <a:lnTo>
                    <a:pt x="89891" y="94395"/>
                  </a:lnTo>
                  <a:lnTo>
                    <a:pt x="87394" y="95700"/>
                  </a:lnTo>
                  <a:lnTo>
                    <a:pt x="84671" y="96111"/>
                  </a:lnTo>
                  <a:lnTo>
                    <a:pt x="81658" y="95379"/>
                  </a:lnTo>
                  <a:lnTo>
                    <a:pt x="79781" y="95468"/>
                  </a:lnTo>
                  <a:lnTo>
                    <a:pt x="78067" y="96415"/>
                  </a:lnTo>
                  <a:lnTo>
                    <a:pt x="77392" y="96988"/>
                  </a:lnTo>
                  <a:lnTo>
                    <a:pt x="76853" y="96711"/>
                  </a:lnTo>
                  <a:lnTo>
                    <a:pt x="75722" y="94311"/>
                  </a:lnTo>
                  <a:lnTo>
                    <a:pt x="74893" y="96790"/>
                  </a:lnTo>
                  <a:lnTo>
                    <a:pt x="73157" y="97578"/>
                  </a:lnTo>
                  <a:lnTo>
                    <a:pt x="70184" y="97410"/>
                  </a:lnTo>
                  <a:lnTo>
                    <a:pt x="65217" y="98070"/>
                  </a:lnTo>
                  <a:lnTo>
                    <a:pt x="63306" y="98775"/>
                  </a:lnTo>
                  <a:lnTo>
                    <a:pt x="62512" y="99878"/>
                  </a:lnTo>
                  <a:lnTo>
                    <a:pt x="61922" y="101152"/>
                  </a:lnTo>
                  <a:lnTo>
                    <a:pt x="61147" y="101904"/>
                  </a:lnTo>
                  <a:lnTo>
                    <a:pt x="60271" y="102300"/>
                  </a:lnTo>
                  <a:lnTo>
                    <a:pt x="56436" y="103238"/>
                  </a:lnTo>
                  <a:lnTo>
                    <a:pt x="55680" y="103613"/>
                  </a:lnTo>
                  <a:lnTo>
                    <a:pt x="53904" y="105667"/>
                  </a:lnTo>
                  <a:lnTo>
                    <a:pt x="51575" y="106853"/>
                  </a:lnTo>
                  <a:lnTo>
                    <a:pt x="49646" y="107208"/>
                  </a:lnTo>
                  <a:lnTo>
                    <a:pt x="47934" y="106014"/>
                  </a:lnTo>
                  <a:lnTo>
                    <a:pt x="47230" y="105296"/>
                  </a:lnTo>
                  <a:lnTo>
                    <a:pt x="46435" y="104931"/>
                  </a:lnTo>
                  <a:lnTo>
                    <a:pt x="43805" y="104987"/>
                  </a:lnTo>
                  <a:lnTo>
                    <a:pt x="44636" y="105357"/>
                  </a:lnTo>
                  <a:lnTo>
                    <a:pt x="45172" y="106200"/>
                  </a:lnTo>
                  <a:lnTo>
                    <a:pt x="45432" y="107815"/>
                  </a:lnTo>
                  <a:lnTo>
                    <a:pt x="45133" y="109397"/>
                  </a:lnTo>
                  <a:lnTo>
                    <a:pt x="43836" y="110200"/>
                  </a:lnTo>
                  <a:lnTo>
                    <a:pt x="42287" y="110348"/>
                  </a:lnTo>
                  <a:lnTo>
                    <a:pt x="39845" y="111987"/>
                  </a:lnTo>
                  <a:lnTo>
                    <a:pt x="36612" y="112435"/>
                  </a:lnTo>
                  <a:lnTo>
                    <a:pt x="34866" y="113943"/>
                  </a:lnTo>
                  <a:lnTo>
                    <a:pt x="24185" y="116492"/>
                  </a:lnTo>
                  <a:lnTo>
                    <a:pt x="23579" y="116522"/>
                  </a:lnTo>
                  <a:lnTo>
                    <a:pt x="22105" y="115873"/>
                  </a:lnTo>
                  <a:lnTo>
                    <a:pt x="20506" y="115586"/>
                  </a:lnTo>
                  <a:lnTo>
                    <a:pt x="18914" y="115789"/>
                  </a:lnTo>
                  <a:lnTo>
                    <a:pt x="14438" y="117212"/>
                  </a:lnTo>
                  <a:lnTo>
                    <a:pt x="12270" y="116929"/>
                  </a:lnTo>
                  <a:lnTo>
                    <a:pt x="15033" y="113390"/>
                  </a:lnTo>
                  <a:lnTo>
                    <a:pt x="18748" y="111602"/>
                  </a:lnTo>
                  <a:lnTo>
                    <a:pt x="19134" y="111112"/>
                  </a:lnTo>
                  <a:lnTo>
                    <a:pt x="17920" y="110872"/>
                  </a:lnTo>
                  <a:lnTo>
                    <a:pt x="10862" y="112114"/>
                  </a:lnTo>
                  <a:lnTo>
                    <a:pt x="8410" y="113172"/>
                  </a:lnTo>
                  <a:lnTo>
                    <a:pt x="5959" y="113479"/>
                  </a:lnTo>
                  <a:lnTo>
                    <a:pt x="7094" y="111864"/>
                  </a:lnTo>
                  <a:lnTo>
                    <a:pt x="10256" y="109650"/>
                  </a:lnTo>
                  <a:lnTo>
                    <a:pt x="11952" y="108607"/>
                  </a:lnTo>
                  <a:lnTo>
                    <a:pt x="12987" y="108193"/>
                  </a:lnTo>
                  <a:lnTo>
                    <a:pt x="14168" y="106891"/>
                  </a:lnTo>
                  <a:lnTo>
                    <a:pt x="17500" y="105411"/>
                  </a:lnTo>
                  <a:lnTo>
                    <a:pt x="6767" y="108463"/>
                  </a:lnTo>
                  <a:lnTo>
                    <a:pt x="3947" y="108091"/>
                  </a:lnTo>
                  <a:lnTo>
                    <a:pt x="3283" y="107240"/>
                  </a:lnTo>
                  <a:lnTo>
                    <a:pt x="1087" y="107639"/>
                  </a:lnTo>
                  <a:lnTo>
                    <a:pt x="255" y="105579"/>
                  </a:lnTo>
                  <a:lnTo>
                    <a:pt x="3508" y="102454"/>
                  </a:lnTo>
                  <a:lnTo>
                    <a:pt x="5404" y="101109"/>
                  </a:lnTo>
                  <a:lnTo>
                    <a:pt x="7655" y="100382"/>
                  </a:lnTo>
                  <a:lnTo>
                    <a:pt x="9822" y="99339"/>
                  </a:lnTo>
                  <a:lnTo>
                    <a:pt x="10626" y="98063"/>
                  </a:lnTo>
                  <a:lnTo>
                    <a:pt x="9606" y="97656"/>
                  </a:lnTo>
                  <a:lnTo>
                    <a:pt x="3112" y="97980"/>
                  </a:lnTo>
                  <a:lnTo>
                    <a:pt x="0" y="97708"/>
                  </a:lnTo>
                  <a:lnTo>
                    <a:pt x="168" y="96696"/>
                  </a:lnTo>
                  <a:lnTo>
                    <a:pt x="742" y="95574"/>
                  </a:lnTo>
                  <a:lnTo>
                    <a:pt x="3965" y="93654"/>
                  </a:lnTo>
                  <a:lnTo>
                    <a:pt x="5708" y="93345"/>
                  </a:lnTo>
                  <a:lnTo>
                    <a:pt x="7263" y="93528"/>
                  </a:lnTo>
                  <a:lnTo>
                    <a:pt x="8781" y="94020"/>
                  </a:lnTo>
                  <a:lnTo>
                    <a:pt x="10015" y="94663"/>
                  </a:lnTo>
                  <a:lnTo>
                    <a:pt x="13668" y="94294"/>
                  </a:lnTo>
                  <a:lnTo>
                    <a:pt x="12143" y="93067"/>
                  </a:lnTo>
                  <a:lnTo>
                    <a:pt x="11874" y="90572"/>
                  </a:lnTo>
                  <a:lnTo>
                    <a:pt x="10706" y="89733"/>
                  </a:lnTo>
                  <a:lnTo>
                    <a:pt x="12201" y="88575"/>
                  </a:lnTo>
                  <a:lnTo>
                    <a:pt x="13911" y="87871"/>
                  </a:lnTo>
                  <a:lnTo>
                    <a:pt x="16761" y="85473"/>
                  </a:lnTo>
                  <a:lnTo>
                    <a:pt x="17776" y="85108"/>
                  </a:lnTo>
                  <a:lnTo>
                    <a:pt x="23416" y="84525"/>
                  </a:lnTo>
                  <a:lnTo>
                    <a:pt x="29499" y="83263"/>
                  </a:lnTo>
                  <a:lnTo>
                    <a:pt x="35529" y="81519"/>
                  </a:lnTo>
                  <a:lnTo>
                    <a:pt x="32437" y="80544"/>
                  </a:lnTo>
                  <a:lnTo>
                    <a:pt x="30956" y="79257"/>
                  </a:lnTo>
                  <a:lnTo>
                    <a:pt x="28576" y="81858"/>
                  </a:lnTo>
                  <a:lnTo>
                    <a:pt x="26863" y="82852"/>
                  </a:lnTo>
                  <a:lnTo>
                    <a:pt x="22024" y="83383"/>
                  </a:lnTo>
                  <a:lnTo>
                    <a:pt x="20492" y="83091"/>
                  </a:lnTo>
                  <a:lnTo>
                    <a:pt x="18335" y="82284"/>
                  </a:lnTo>
                  <a:lnTo>
                    <a:pt x="17665" y="82592"/>
                  </a:lnTo>
                  <a:lnTo>
                    <a:pt x="17042" y="83215"/>
                  </a:lnTo>
                  <a:lnTo>
                    <a:pt x="13839" y="84489"/>
                  </a:lnTo>
                  <a:lnTo>
                    <a:pt x="10473" y="84794"/>
                  </a:lnTo>
                  <a:lnTo>
                    <a:pt x="14387" y="82456"/>
                  </a:lnTo>
                  <a:lnTo>
                    <a:pt x="19353" y="78489"/>
                  </a:lnTo>
                  <a:lnTo>
                    <a:pt x="20461" y="77234"/>
                  </a:lnTo>
                  <a:lnTo>
                    <a:pt x="22037" y="75050"/>
                  </a:lnTo>
                  <a:lnTo>
                    <a:pt x="21549" y="74078"/>
                  </a:lnTo>
                  <a:lnTo>
                    <a:pt x="20526" y="73524"/>
                  </a:lnTo>
                  <a:lnTo>
                    <a:pt x="24125" y="69022"/>
                  </a:lnTo>
                  <a:lnTo>
                    <a:pt x="25392" y="68204"/>
                  </a:lnTo>
                  <a:lnTo>
                    <a:pt x="27699" y="68072"/>
                  </a:lnTo>
                  <a:lnTo>
                    <a:pt x="29389" y="67357"/>
                  </a:lnTo>
                  <a:lnTo>
                    <a:pt x="30134" y="67354"/>
                  </a:lnTo>
                  <a:lnTo>
                    <a:pt x="30804" y="67088"/>
                  </a:lnTo>
                  <a:lnTo>
                    <a:pt x="32286" y="65736"/>
                  </a:lnTo>
                  <a:lnTo>
                    <a:pt x="29999" y="64876"/>
                  </a:lnTo>
                  <a:lnTo>
                    <a:pt x="27638" y="64433"/>
                  </a:lnTo>
                  <a:lnTo>
                    <a:pt x="20332" y="64902"/>
                  </a:lnTo>
                  <a:lnTo>
                    <a:pt x="19371" y="64801"/>
                  </a:lnTo>
                  <a:lnTo>
                    <a:pt x="18465" y="64386"/>
                  </a:lnTo>
                  <a:lnTo>
                    <a:pt x="17877" y="63787"/>
                  </a:lnTo>
                  <a:lnTo>
                    <a:pt x="17435" y="62252"/>
                  </a:lnTo>
                  <a:lnTo>
                    <a:pt x="16899" y="61909"/>
                  </a:lnTo>
                  <a:lnTo>
                    <a:pt x="15250" y="61909"/>
                  </a:lnTo>
                  <a:lnTo>
                    <a:pt x="13625" y="62378"/>
                  </a:lnTo>
                  <a:lnTo>
                    <a:pt x="12490" y="62333"/>
                  </a:lnTo>
                  <a:lnTo>
                    <a:pt x="11376" y="61660"/>
                  </a:lnTo>
                  <a:lnTo>
                    <a:pt x="13153" y="60088"/>
                  </a:lnTo>
                  <a:lnTo>
                    <a:pt x="10862" y="59718"/>
                  </a:lnTo>
                  <a:lnTo>
                    <a:pt x="8542" y="60027"/>
                  </a:lnTo>
                  <a:lnTo>
                    <a:pt x="6611" y="59551"/>
                  </a:lnTo>
                  <a:lnTo>
                    <a:pt x="6551" y="58564"/>
                  </a:lnTo>
                  <a:lnTo>
                    <a:pt x="7426" y="57579"/>
                  </a:lnTo>
                  <a:lnTo>
                    <a:pt x="6279" y="56644"/>
                  </a:lnTo>
                  <a:lnTo>
                    <a:pt x="6042" y="55462"/>
                  </a:lnTo>
                  <a:lnTo>
                    <a:pt x="7264" y="54881"/>
                  </a:lnTo>
                  <a:lnTo>
                    <a:pt x="8599" y="55074"/>
                  </a:lnTo>
                  <a:lnTo>
                    <a:pt x="11320" y="54199"/>
                  </a:lnTo>
                  <a:lnTo>
                    <a:pt x="14806" y="53774"/>
                  </a:lnTo>
                  <a:lnTo>
                    <a:pt x="11816" y="52911"/>
                  </a:lnTo>
                  <a:lnTo>
                    <a:pt x="10625" y="52171"/>
                  </a:lnTo>
                  <a:lnTo>
                    <a:pt x="10568" y="51038"/>
                  </a:lnTo>
                  <a:lnTo>
                    <a:pt x="10805" y="50068"/>
                  </a:lnTo>
                  <a:lnTo>
                    <a:pt x="14266" y="48427"/>
                  </a:lnTo>
                  <a:lnTo>
                    <a:pt x="17955" y="47703"/>
                  </a:lnTo>
                  <a:lnTo>
                    <a:pt x="17683" y="46621"/>
                  </a:lnTo>
                  <a:lnTo>
                    <a:pt x="17941" y="45450"/>
                  </a:lnTo>
                  <a:lnTo>
                    <a:pt x="14212" y="45112"/>
                  </a:lnTo>
                  <a:lnTo>
                    <a:pt x="10529" y="45938"/>
                  </a:lnTo>
                  <a:lnTo>
                    <a:pt x="10923" y="43700"/>
                  </a:lnTo>
                  <a:lnTo>
                    <a:pt x="11805" y="41678"/>
                  </a:lnTo>
                  <a:lnTo>
                    <a:pt x="11979" y="40343"/>
                  </a:lnTo>
                  <a:lnTo>
                    <a:pt x="11803" y="38914"/>
                  </a:lnTo>
                  <a:lnTo>
                    <a:pt x="10078" y="39525"/>
                  </a:lnTo>
                  <a:lnTo>
                    <a:pt x="9876" y="37509"/>
                  </a:lnTo>
                  <a:lnTo>
                    <a:pt x="9135" y="36125"/>
                  </a:lnTo>
                  <a:lnTo>
                    <a:pt x="6580" y="37078"/>
                  </a:lnTo>
                  <a:lnTo>
                    <a:pt x="6646" y="35252"/>
                  </a:lnTo>
                  <a:lnTo>
                    <a:pt x="7382" y="33975"/>
                  </a:lnTo>
                  <a:lnTo>
                    <a:pt x="8718" y="33420"/>
                  </a:lnTo>
                  <a:lnTo>
                    <a:pt x="10045" y="33661"/>
                  </a:lnTo>
                  <a:lnTo>
                    <a:pt x="12508" y="33637"/>
                  </a:lnTo>
                  <a:lnTo>
                    <a:pt x="14883" y="32677"/>
                  </a:lnTo>
                  <a:lnTo>
                    <a:pt x="18307" y="32430"/>
                  </a:lnTo>
                  <a:lnTo>
                    <a:pt x="23764" y="32732"/>
                  </a:lnTo>
                  <a:lnTo>
                    <a:pt x="27515" y="35441"/>
                  </a:lnTo>
                  <a:lnTo>
                    <a:pt x="28483" y="34957"/>
                  </a:lnTo>
                  <a:lnTo>
                    <a:pt x="29983" y="33245"/>
                  </a:lnTo>
                  <a:lnTo>
                    <a:pt x="30687" y="33056"/>
                  </a:lnTo>
                  <a:lnTo>
                    <a:pt x="36340" y="33802"/>
                  </a:lnTo>
                  <a:lnTo>
                    <a:pt x="39851" y="34787"/>
                  </a:lnTo>
                  <a:lnTo>
                    <a:pt x="40790" y="34480"/>
                  </a:lnTo>
                  <a:lnTo>
                    <a:pt x="40283" y="32580"/>
                  </a:lnTo>
                  <a:lnTo>
                    <a:pt x="39074" y="31262"/>
                  </a:lnTo>
                  <a:lnTo>
                    <a:pt x="40593" y="29534"/>
                  </a:lnTo>
                  <a:lnTo>
                    <a:pt x="42438" y="28363"/>
                  </a:lnTo>
                  <a:lnTo>
                    <a:pt x="43671" y="27779"/>
                  </a:lnTo>
                  <a:lnTo>
                    <a:pt x="46518" y="27053"/>
                  </a:lnTo>
                  <a:lnTo>
                    <a:pt x="47759" y="26369"/>
                  </a:lnTo>
                  <a:lnTo>
                    <a:pt x="48586" y="24143"/>
                  </a:lnTo>
                  <a:lnTo>
                    <a:pt x="49902" y="22287"/>
                  </a:lnTo>
                  <a:lnTo>
                    <a:pt x="42758" y="23252"/>
                  </a:lnTo>
                  <a:lnTo>
                    <a:pt x="35961" y="21052"/>
                  </a:lnTo>
                  <a:lnTo>
                    <a:pt x="37039" y="19495"/>
                  </a:lnTo>
                  <a:lnTo>
                    <a:pt x="38474" y="18612"/>
                  </a:lnTo>
                  <a:lnTo>
                    <a:pt x="40950" y="17935"/>
                  </a:lnTo>
                  <a:lnTo>
                    <a:pt x="41185" y="17122"/>
                  </a:lnTo>
                  <a:lnTo>
                    <a:pt x="42438" y="16446"/>
                  </a:lnTo>
                  <a:lnTo>
                    <a:pt x="44510" y="14669"/>
                  </a:lnTo>
                  <a:lnTo>
                    <a:pt x="43749" y="12346"/>
                  </a:lnTo>
                  <a:lnTo>
                    <a:pt x="44157" y="10646"/>
                  </a:lnTo>
                  <a:lnTo>
                    <a:pt x="45649" y="9537"/>
                  </a:lnTo>
                  <a:lnTo>
                    <a:pt x="46116" y="7945"/>
                  </a:lnTo>
                  <a:lnTo>
                    <a:pt x="46781" y="6772"/>
                  </a:lnTo>
                  <a:lnTo>
                    <a:pt x="49808" y="6352"/>
                  </a:lnTo>
                  <a:lnTo>
                    <a:pt x="52718" y="5261"/>
                  </a:lnTo>
                  <a:lnTo>
                    <a:pt x="53769" y="5367"/>
                  </a:lnTo>
                  <a:lnTo>
                    <a:pt x="57205" y="5115"/>
                  </a:lnTo>
                  <a:lnTo>
                    <a:pt x="58369" y="5555"/>
                  </a:lnTo>
                  <a:lnTo>
                    <a:pt x="58104" y="3626"/>
                  </a:lnTo>
                  <a:lnTo>
                    <a:pt x="60214" y="3375"/>
                  </a:lnTo>
                  <a:lnTo>
                    <a:pt x="61039" y="3760"/>
                  </a:lnTo>
                  <a:lnTo>
                    <a:pt x="61402" y="5127"/>
                  </a:lnTo>
                  <a:lnTo>
                    <a:pt x="62361" y="5999"/>
                  </a:lnTo>
                  <a:lnTo>
                    <a:pt x="62657" y="7513"/>
                  </a:lnTo>
                  <a:lnTo>
                    <a:pt x="62014" y="8682"/>
                  </a:lnTo>
                  <a:lnTo>
                    <a:pt x="60940" y="9582"/>
                  </a:lnTo>
                  <a:lnTo>
                    <a:pt x="61922" y="10503"/>
                  </a:lnTo>
                  <a:lnTo>
                    <a:pt x="60399" y="12166"/>
                  </a:lnTo>
                  <a:lnTo>
                    <a:pt x="62043" y="11458"/>
                  </a:lnTo>
                  <a:lnTo>
                    <a:pt x="64386" y="9829"/>
                  </a:lnTo>
                  <a:lnTo>
                    <a:pt x="64265" y="8496"/>
                  </a:lnTo>
                  <a:lnTo>
                    <a:pt x="63866" y="6820"/>
                  </a:lnTo>
                  <a:lnTo>
                    <a:pt x="63214" y="5307"/>
                  </a:lnTo>
                  <a:lnTo>
                    <a:pt x="63514" y="3639"/>
                  </a:lnTo>
                  <a:lnTo>
                    <a:pt x="64831" y="2595"/>
                  </a:lnTo>
                  <a:lnTo>
                    <a:pt x="68293" y="2070"/>
                  </a:lnTo>
                  <a:lnTo>
                    <a:pt x="66873" y="174"/>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176" name="ee4p_IT_1_15912"/>
            <p:cNvSpPr>
              <a:spLocks noChangeAspect="1"/>
            </p:cNvSpPr>
            <p:nvPr>
              <p:custDataLst>
                <p:tags r:id="rId23"/>
              </p:custDataLst>
            </p:nvPr>
          </p:nvSpPr>
          <p:spPr>
            <a:xfrm>
              <a:off x="4488825" y="5317667"/>
              <a:ext cx="653384" cy="636877"/>
            </a:xfrm>
            <a:custGeom>
              <a:avLst/>
              <a:gdLst>
                <a:gd name="connsiteX0" fmla="*/ 83300 w 164820"/>
                <a:gd name="connsiteY0" fmla="*/ 156716 h 160656"/>
                <a:gd name="connsiteX1" fmla="*/ 84985 w 164820"/>
                <a:gd name="connsiteY1" fmla="*/ 157277 h 160656"/>
                <a:gd name="connsiteX2" fmla="*/ 85512 w 164820"/>
                <a:gd name="connsiteY2" fmla="*/ 158410 h 160656"/>
                <a:gd name="connsiteX3" fmla="*/ 85583 w 164820"/>
                <a:gd name="connsiteY3" fmla="*/ 158900 h 160656"/>
                <a:gd name="connsiteX4" fmla="*/ 84523 w 164820"/>
                <a:gd name="connsiteY4" fmla="*/ 159180 h 160656"/>
                <a:gd name="connsiteX5" fmla="*/ 83137 w 164820"/>
                <a:gd name="connsiteY5" fmla="*/ 158308 h 160656"/>
                <a:gd name="connsiteX6" fmla="*/ 83044 w 164820"/>
                <a:gd name="connsiteY6" fmla="*/ 157083 h 160656"/>
                <a:gd name="connsiteX7" fmla="*/ 163353 w 164820"/>
                <a:gd name="connsiteY7" fmla="*/ 119599 h 160656"/>
                <a:gd name="connsiteX8" fmla="*/ 164820 w 164820"/>
                <a:gd name="connsiteY8" fmla="*/ 120327 h 160656"/>
                <a:gd name="connsiteX9" fmla="*/ 163535 w 164820"/>
                <a:gd name="connsiteY9" fmla="*/ 121541 h 160656"/>
                <a:gd name="connsiteX10" fmla="*/ 162038 w 164820"/>
                <a:gd name="connsiteY10" fmla="*/ 124459 h 160656"/>
                <a:gd name="connsiteX11" fmla="*/ 161304 w 164820"/>
                <a:gd name="connsiteY11" fmla="*/ 125580 h 160656"/>
                <a:gd name="connsiteX12" fmla="*/ 155970 w 164820"/>
                <a:gd name="connsiteY12" fmla="*/ 132706 h 160656"/>
                <a:gd name="connsiteX13" fmla="*/ 155359 w 164820"/>
                <a:gd name="connsiteY13" fmla="*/ 134350 h 160656"/>
                <a:gd name="connsiteX14" fmla="*/ 154984 w 164820"/>
                <a:gd name="connsiteY14" fmla="*/ 136135 h 160656"/>
                <a:gd name="connsiteX15" fmla="*/ 154431 w 164820"/>
                <a:gd name="connsiteY15" fmla="*/ 137699 h 160656"/>
                <a:gd name="connsiteX16" fmla="*/ 153683 w 164820"/>
                <a:gd name="connsiteY16" fmla="*/ 139172 h 160656"/>
                <a:gd name="connsiteX17" fmla="*/ 152986 w 164820"/>
                <a:gd name="connsiteY17" fmla="*/ 141044 h 160656"/>
                <a:gd name="connsiteX18" fmla="*/ 153122 w 164820"/>
                <a:gd name="connsiteY18" fmla="*/ 143164 h 160656"/>
                <a:gd name="connsiteX19" fmla="*/ 153373 w 164820"/>
                <a:gd name="connsiteY19" fmla="*/ 144204 h 160656"/>
                <a:gd name="connsiteX20" fmla="*/ 154014 w 164820"/>
                <a:gd name="connsiteY20" fmla="*/ 144885 h 160656"/>
                <a:gd name="connsiteX21" fmla="*/ 155068 w 164820"/>
                <a:gd name="connsiteY21" fmla="*/ 145526 h 160656"/>
                <a:gd name="connsiteX22" fmla="*/ 155877 w 164820"/>
                <a:gd name="connsiteY22" fmla="*/ 146508 h 160656"/>
                <a:gd name="connsiteX23" fmla="*/ 154636 w 164820"/>
                <a:gd name="connsiteY23" fmla="*/ 147403 h 160656"/>
                <a:gd name="connsiteX24" fmla="*/ 156005 w 164820"/>
                <a:gd name="connsiteY24" fmla="*/ 149197 h 160656"/>
                <a:gd name="connsiteX25" fmla="*/ 157169 w 164820"/>
                <a:gd name="connsiteY25" fmla="*/ 150262 h 160656"/>
                <a:gd name="connsiteX26" fmla="*/ 157324 w 164820"/>
                <a:gd name="connsiteY26" fmla="*/ 151324 h 160656"/>
                <a:gd name="connsiteX27" fmla="*/ 157298 w 164820"/>
                <a:gd name="connsiteY27" fmla="*/ 152389 h 160656"/>
                <a:gd name="connsiteX28" fmla="*/ 154880 w 164820"/>
                <a:gd name="connsiteY28" fmla="*/ 154385 h 160656"/>
                <a:gd name="connsiteX29" fmla="*/ 153934 w 164820"/>
                <a:gd name="connsiteY29" fmla="*/ 155483 h 160656"/>
                <a:gd name="connsiteX30" fmla="*/ 153347 w 164820"/>
                <a:gd name="connsiteY30" fmla="*/ 156812 h 160656"/>
                <a:gd name="connsiteX31" fmla="*/ 153092 w 164820"/>
                <a:gd name="connsiteY31" fmla="*/ 158184 h 160656"/>
                <a:gd name="connsiteX32" fmla="*/ 153357 w 164820"/>
                <a:gd name="connsiteY32" fmla="*/ 159422 h 160656"/>
                <a:gd name="connsiteX33" fmla="*/ 153275 w 164820"/>
                <a:gd name="connsiteY33" fmla="*/ 160656 h 160656"/>
                <a:gd name="connsiteX34" fmla="*/ 150840 w 164820"/>
                <a:gd name="connsiteY34" fmla="*/ 160502 h 160656"/>
                <a:gd name="connsiteX35" fmla="*/ 148346 w 164820"/>
                <a:gd name="connsiteY35" fmla="*/ 159750 h 160656"/>
                <a:gd name="connsiteX36" fmla="*/ 145832 w 164820"/>
                <a:gd name="connsiteY36" fmla="*/ 160083 h 160656"/>
                <a:gd name="connsiteX37" fmla="*/ 142258 w 164820"/>
                <a:gd name="connsiteY37" fmla="*/ 158657 h 160656"/>
                <a:gd name="connsiteX38" fmla="*/ 140956 w 164820"/>
                <a:gd name="connsiteY38" fmla="*/ 158399 h 160656"/>
                <a:gd name="connsiteX39" fmla="*/ 139771 w 164820"/>
                <a:gd name="connsiteY39" fmla="*/ 157843 h 160656"/>
                <a:gd name="connsiteX40" fmla="*/ 136795 w 164820"/>
                <a:gd name="connsiteY40" fmla="*/ 153418 h 160656"/>
                <a:gd name="connsiteX41" fmla="*/ 134402 w 164820"/>
                <a:gd name="connsiteY41" fmla="*/ 151546 h 160656"/>
                <a:gd name="connsiteX42" fmla="*/ 131835 w 164820"/>
                <a:gd name="connsiteY42" fmla="*/ 150090 h 160656"/>
                <a:gd name="connsiteX43" fmla="*/ 129211 w 164820"/>
                <a:gd name="connsiteY43" fmla="*/ 150001 h 160656"/>
                <a:gd name="connsiteX44" fmla="*/ 126583 w 164820"/>
                <a:gd name="connsiteY44" fmla="*/ 150167 h 160656"/>
                <a:gd name="connsiteX45" fmla="*/ 124264 w 164820"/>
                <a:gd name="connsiteY45" fmla="*/ 149269 h 160656"/>
                <a:gd name="connsiteX46" fmla="*/ 119544 w 164820"/>
                <a:gd name="connsiteY46" fmla="*/ 146257 h 160656"/>
                <a:gd name="connsiteX47" fmla="*/ 114542 w 164820"/>
                <a:gd name="connsiteY47" fmla="*/ 143846 h 160656"/>
                <a:gd name="connsiteX48" fmla="*/ 112420 w 164820"/>
                <a:gd name="connsiteY48" fmla="*/ 142274 h 160656"/>
                <a:gd name="connsiteX49" fmla="*/ 111450 w 164820"/>
                <a:gd name="connsiteY49" fmla="*/ 141217 h 160656"/>
                <a:gd name="connsiteX50" fmla="*/ 110319 w 164820"/>
                <a:gd name="connsiteY50" fmla="*/ 140515 h 160656"/>
                <a:gd name="connsiteX51" fmla="*/ 107453 w 164820"/>
                <a:gd name="connsiteY51" fmla="*/ 139819 h 160656"/>
                <a:gd name="connsiteX52" fmla="*/ 104884 w 164820"/>
                <a:gd name="connsiteY52" fmla="*/ 138186 h 160656"/>
                <a:gd name="connsiteX53" fmla="*/ 103713 w 164820"/>
                <a:gd name="connsiteY53" fmla="*/ 138066 h 160656"/>
                <a:gd name="connsiteX54" fmla="*/ 101195 w 164820"/>
                <a:gd name="connsiteY54" fmla="*/ 138265 h 160656"/>
                <a:gd name="connsiteX55" fmla="*/ 99906 w 164820"/>
                <a:gd name="connsiteY55" fmla="*/ 138152 h 160656"/>
                <a:gd name="connsiteX56" fmla="*/ 98606 w 164820"/>
                <a:gd name="connsiteY56" fmla="*/ 137577 h 160656"/>
                <a:gd name="connsiteX57" fmla="*/ 96097 w 164820"/>
                <a:gd name="connsiteY57" fmla="*/ 135655 h 160656"/>
                <a:gd name="connsiteX58" fmla="*/ 94497 w 164820"/>
                <a:gd name="connsiteY58" fmla="*/ 132988 h 160656"/>
                <a:gd name="connsiteX59" fmla="*/ 94080 w 164820"/>
                <a:gd name="connsiteY59" fmla="*/ 131811 h 160656"/>
                <a:gd name="connsiteX60" fmla="*/ 95214 w 164820"/>
                <a:gd name="connsiteY60" fmla="*/ 128764 h 160656"/>
                <a:gd name="connsiteX61" fmla="*/ 96559 w 164820"/>
                <a:gd name="connsiteY61" fmla="*/ 125837 h 160656"/>
                <a:gd name="connsiteX62" fmla="*/ 97753 w 164820"/>
                <a:gd name="connsiteY62" fmla="*/ 125015 h 160656"/>
                <a:gd name="connsiteX63" fmla="*/ 99140 w 164820"/>
                <a:gd name="connsiteY63" fmla="*/ 124426 h 160656"/>
                <a:gd name="connsiteX64" fmla="*/ 99980 w 164820"/>
                <a:gd name="connsiteY64" fmla="*/ 123559 h 160656"/>
                <a:gd name="connsiteX65" fmla="*/ 100688 w 164820"/>
                <a:gd name="connsiteY65" fmla="*/ 122497 h 160656"/>
                <a:gd name="connsiteX66" fmla="*/ 103260 w 164820"/>
                <a:gd name="connsiteY66" fmla="*/ 125560 h 160656"/>
                <a:gd name="connsiteX67" fmla="*/ 104411 w 164820"/>
                <a:gd name="connsiteY67" fmla="*/ 126300 h 160656"/>
                <a:gd name="connsiteX68" fmla="*/ 105577 w 164820"/>
                <a:gd name="connsiteY68" fmla="*/ 126135 h 160656"/>
                <a:gd name="connsiteX69" fmla="*/ 107645 w 164820"/>
                <a:gd name="connsiteY69" fmla="*/ 125038 h 160656"/>
                <a:gd name="connsiteX70" fmla="*/ 107818 w 164820"/>
                <a:gd name="connsiteY70" fmla="*/ 123836 h 160656"/>
                <a:gd name="connsiteX71" fmla="*/ 110098 w 164820"/>
                <a:gd name="connsiteY71" fmla="*/ 122311 h 160656"/>
                <a:gd name="connsiteX72" fmla="*/ 112999 w 164820"/>
                <a:gd name="connsiteY72" fmla="*/ 122282 h 160656"/>
                <a:gd name="connsiteX73" fmla="*/ 114337 w 164820"/>
                <a:gd name="connsiteY73" fmla="*/ 122562 h 160656"/>
                <a:gd name="connsiteX74" fmla="*/ 115041 w 164820"/>
                <a:gd name="connsiteY74" fmla="*/ 123941 h 160656"/>
                <a:gd name="connsiteX75" fmla="*/ 116147 w 164820"/>
                <a:gd name="connsiteY75" fmla="*/ 124366 h 160656"/>
                <a:gd name="connsiteX76" fmla="*/ 117425 w 164820"/>
                <a:gd name="connsiteY76" fmla="*/ 124549 h 160656"/>
                <a:gd name="connsiteX77" fmla="*/ 121632 w 164820"/>
                <a:gd name="connsiteY77" fmla="*/ 127175 h 160656"/>
                <a:gd name="connsiteX78" fmla="*/ 122811 w 164820"/>
                <a:gd name="connsiteY78" fmla="*/ 127603 h 160656"/>
                <a:gd name="connsiteX79" fmla="*/ 124005 w 164820"/>
                <a:gd name="connsiteY79" fmla="*/ 127676 h 160656"/>
                <a:gd name="connsiteX80" fmla="*/ 127272 w 164820"/>
                <a:gd name="connsiteY80" fmla="*/ 126574 h 160656"/>
                <a:gd name="connsiteX81" fmla="*/ 129779 w 164820"/>
                <a:gd name="connsiteY81" fmla="*/ 126155 h 160656"/>
                <a:gd name="connsiteX82" fmla="*/ 135035 w 164820"/>
                <a:gd name="connsiteY82" fmla="*/ 126762 h 160656"/>
                <a:gd name="connsiteX83" fmla="*/ 137877 w 164820"/>
                <a:gd name="connsiteY83" fmla="*/ 126102 h 160656"/>
                <a:gd name="connsiteX84" fmla="*/ 139861 w 164820"/>
                <a:gd name="connsiteY84" fmla="*/ 126027 h 160656"/>
                <a:gd name="connsiteX85" fmla="*/ 142753 w 164820"/>
                <a:gd name="connsiteY85" fmla="*/ 125012 h 160656"/>
                <a:gd name="connsiteX86" fmla="*/ 144975 w 164820"/>
                <a:gd name="connsiteY86" fmla="*/ 123326 h 160656"/>
                <a:gd name="connsiteX87" fmla="*/ 146134 w 164820"/>
                <a:gd name="connsiteY87" fmla="*/ 122910 h 160656"/>
                <a:gd name="connsiteX88" fmla="*/ 147378 w 164820"/>
                <a:gd name="connsiteY88" fmla="*/ 122790 h 160656"/>
                <a:gd name="connsiteX89" fmla="*/ 150386 w 164820"/>
                <a:gd name="connsiteY89" fmla="*/ 122895 h 160656"/>
                <a:gd name="connsiteX90" fmla="*/ 153411 w 164820"/>
                <a:gd name="connsiteY90" fmla="*/ 123276 h 160656"/>
                <a:gd name="connsiteX91" fmla="*/ 154679 w 164820"/>
                <a:gd name="connsiteY91" fmla="*/ 122882 h 160656"/>
                <a:gd name="connsiteX92" fmla="*/ 155739 w 164820"/>
                <a:gd name="connsiteY92" fmla="*/ 121779 h 160656"/>
                <a:gd name="connsiteX93" fmla="*/ 156968 w 164820"/>
                <a:gd name="connsiteY93" fmla="*/ 121282 h 160656"/>
                <a:gd name="connsiteX94" fmla="*/ 158320 w 164820"/>
                <a:gd name="connsiteY94" fmla="*/ 121617 h 160656"/>
                <a:gd name="connsiteX95" fmla="*/ 161813 w 164820"/>
                <a:gd name="connsiteY95" fmla="*/ 119728 h 160656"/>
                <a:gd name="connsiteX96" fmla="*/ 4111 w 164820"/>
                <a:gd name="connsiteY96" fmla="*/ 98453 h 160656"/>
                <a:gd name="connsiteX97" fmla="*/ 5744 w 164820"/>
                <a:gd name="connsiteY97" fmla="*/ 99107 h 160656"/>
                <a:gd name="connsiteX98" fmla="*/ 6590 w 164820"/>
                <a:gd name="connsiteY98" fmla="*/ 99705 h 160656"/>
                <a:gd name="connsiteX99" fmla="*/ 5321 w 164820"/>
                <a:gd name="connsiteY99" fmla="*/ 102261 h 160656"/>
                <a:gd name="connsiteX100" fmla="*/ 3982 w 164820"/>
                <a:gd name="connsiteY100" fmla="*/ 100451 h 160656"/>
                <a:gd name="connsiteX101" fmla="*/ 3930 w 164820"/>
                <a:gd name="connsiteY101" fmla="*/ 98896 h 160656"/>
                <a:gd name="connsiteX102" fmla="*/ 125825 w 164820"/>
                <a:gd name="connsiteY102" fmla="*/ 55558 h 160656"/>
                <a:gd name="connsiteX103" fmla="*/ 127836 w 164820"/>
                <a:gd name="connsiteY103" fmla="*/ 56147 h 160656"/>
                <a:gd name="connsiteX104" fmla="*/ 127808 w 164820"/>
                <a:gd name="connsiteY104" fmla="*/ 56704 h 160656"/>
                <a:gd name="connsiteX105" fmla="*/ 127309 w 164820"/>
                <a:gd name="connsiteY105" fmla="*/ 57033 h 160656"/>
                <a:gd name="connsiteX106" fmla="*/ 126322 w 164820"/>
                <a:gd name="connsiteY106" fmla="*/ 57260 h 160656"/>
                <a:gd name="connsiteX107" fmla="*/ 125747 w 164820"/>
                <a:gd name="connsiteY107" fmla="*/ 56951 h 160656"/>
                <a:gd name="connsiteX108" fmla="*/ 125434 w 164820"/>
                <a:gd name="connsiteY108" fmla="*/ 56549 h 160656"/>
                <a:gd name="connsiteX109" fmla="*/ 3081 w 164820"/>
                <a:gd name="connsiteY109" fmla="*/ 46092 h 160656"/>
                <a:gd name="connsiteX110" fmla="*/ 3602 w 164820"/>
                <a:gd name="connsiteY110" fmla="*/ 46625 h 160656"/>
                <a:gd name="connsiteX111" fmla="*/ 3053 w 164820"/>
                <a:gd name="connsiteY111" fmla="*/ 47648 h 160656"/>
                <a:gd name="connsiteX112" fmla="*/ 2326 w 164820"/>
                <a:gd name="connsiteY112" fmla="*/ 48251 h 160656"/>
                <a:gd name="connsiteX113" fmla="*/ 1589 w 164820"/>
                <a:gd name="connsiteY113" fmla="*/ 49454 h 160656"/>
                <a:gd name="connsiteX114" fmla="*/ 549 w 164820"/>
                <a:gd name="connsiteY114" fmla="*/ 49366 h 160656"/>
                <a:gd name="connsiteX115" fmla="*/ 955 w 164820"/>
                <a:gd name="connsiteY115" fmla="*/ 48476 h 160656"/>
                <a:gd name="connsiteX116" fmla="*/ 1913 w 164820"/>
                <a:gd name="connsiteY116" fmla="*/ 46691 h 160656"/>
                <a:gd name="connsiteX117" fmla="*/ 23164 w 164820"/>
                <a:gd name="connsiteY117" fmla="*/ 42529 h 160656"/>
                <a:gd name="connsiteX118" fmla="*/ 24371 w 164820"/>
                <a:gd name="connsiteY118" fmla="*/ 43990 h 160656"/>
                <a:gd name="connsiteX119" fmla="*/ 25869 w 164820"/>
                <a:gd name="connsiteY119" fmla="*/ 44142 h 160656"/>
                <a:gd name="connsiteX120" fmla="*/ 28178 w 164820"/>
                <a:gd name="connsiteY120" fmla="*/ 45347 h 160656"/>
                <a:gd name="connsiteX121" fmla="*/ 29174 w 164820"/>
                <a:gd name="connsiteY121" fmla="*/ 46500 h 160656"/>
                <a:gd name="connsiteX122" fmla="*/ 30026 w 164820"/>
                <a:gd name="connsiteY122" fmla="*/ 47888 h 160656"/>
                <a:gd name="connsiteX123" fmla="*/ 30842 w 164820"/>
                <a:gd name="connsiteY123" fmla="*/ 48496 h 160656"/>
                <a:gd name="connsiteX124" fmla="*/ 31719 w 164820"/>
                <a:gd name="connsiteY124" fmla="*/ 48845 h 160656"/>
                <a:gd name="connsiteX125" fmla="*/ 31849 w 164820"/>
                <a:gd name="connsiteY125" fmla="*/ 49171 h 160656"/>
                <a:gd name="connsiteX126" fmla="*/ 31154 w 164820"/>
                <a:gd name="connsiteY126" fmla="*/ 49497 h 160656"/>
                <a:gd name="connsiteX127" fmla="*/ 30357 w 164820"/>
                <a:gd name="connsiteY127" fmla="*/ 51084 h 160656"/>
                <a:gd name="connsiteX128" fmla="*/ 30806 w 164820"/>
                <a:gd name="connsiteY128" fmla="*/ 51541 h 160656"/>
                <a:gd name="connsiteX129" fmla="*/ 32088 w 164820"/>
                <a:gd name="connsiteY129" fmla="*/ 52401 h 160656"/>
                <a:gd name="connsiteX130" fmla="*/ 33194 w 164820"/>
                <a:gd name="connsiteY130" fmla="*/ 54080 h 160656"/>
                <a:gd name="connsiteX131" fmla="*/ 35677 w 164820"/>
                <a:gd name="connsiteY131" fmla="*/ 60951 h 160656"/>
                <a:gd name="connsiteX132" fmla="*/ 35919 w 164820"/>
                <a:gd name="connsiteY132" fmla="*/ 62435 h 160656"/>
                <a:gd name="connsiteX133" fmla="*/ 35423 w 164820"/>
                <a:gd name="connsiteY133" fmla="*/ 63955 h 160656"/>
                <a:gd name="connsiteX134" fmla="*/ 34790 w 164820"/>
                <a:gd name="connsiteY134" fmla="*/ 65033 h 160656"/>
                <a:gd name="connsiteX135" fmla="*/ 32330 w 164820"/>
                <a:gd name="connsiteY135" fmla="*/ 68482 h 160656"/>
                <a:gd name="connsiteX136" fmla="*/ 32695 w 164820"/>
                <a:gd name="connsiteY136" fmla="*/ 71334 h 160656"/>
                <a:gd name="connsiteX137" fmla="*/ 33609 w 164820"/>
                <a:gd name="connsiteY137" fmla="*/ 73095 h 160656"/>
                <a:gd name="connsiteX138" fmla="*/ 33740 w 164820"/>
                <a:gd name="connsiteY138" fmla="*/ 75044 h 160656"/>
                <a:gd name="connsiteX139" fmla="*/ 33283 w 164820"/>
                <a:gd name="connsiteY139" fmla="*/ 77460 h 160656"/>
                <a:gd name="connsiteX140" fmla="*/ 31756 w 164820"/>
                <a:gd name="connsiteY140" fmla="*/ 92276 h 160656"/>
                <a:gd name="connsiteX141" fmla="*/ 31018 w 164820"/>
                <a:gd name="connsiteY141" fmla="*/ 94889 h 160656"/>
                <a:gd name="connsiteX142" fmla="*/ 30551 w 164820"/>
                <a:gd name="connsiteY142" fmla="*/ 97156 h 160656"/>
                <a:gd name="connsiteX143" fmla="*/ 28867 w 164820"/>
                <a:gd name="connsiteY143" fmla="*/ 97841 h 160656"/>
                <a:gd name="connsiteX144" fmla="*/ 26694 w 164820"/>
                <a:gd name="connsiteY144" fmla="*/ 97117 h 160656"/>
                <a:gd name="connsiteX145" fmla="*/ 23954 w 164820"/>
                <a:gd name="connsiteY145" fmla="*/ 95841 h 160656"/>
                <a:gd name="connsiteX146" fmla="*/ 22689 w 164820"/>
                <a:gd name="connsiteY146" fmla="*/ 95918 h 160656"/>
                <a:gd name="connsiteX147" fmla="*/ 21415 w 164820"/>
                <a:gd name="connsiteY147" fmla="*/ 96354 h 160656"/>
                <a:gd name="connsiteX148" fmla="*/ 20363 w 164820"/>
                <a:gd name="connsiteY148" fmla="*/ 95984 h 160656"/>
                <a:gd name="connsiteX149" fmla="*/ 19359 w 164820"/>
                <a:gd name="connsiteY149" fmla="*/ 95262 h 160656"/>
                <a:gd name="connsiteX150" fmla="*/ 18614 w 164820"/>
                <a:gd name="connsiteY150" fmla="*/ 100332 h 160656"/>
                <a:gd name="connsiteX151" fmla="*/ 17375 w 164820"/>
                <a:gd name="connsiteY151" fmla="*/ 102389 h 160656"/>
                <a:gd name="connsiteX152" fmla="*/ 15489 w 164820"/>
                <a:gd name="connsiteY152" fmla="*/ 103702 h 160656"/>
                <a:gd name="connsiteX153" fmla="*/ 13716 w 164820"/>
                <a:gd name="connsiteY153" fmla="*/ 103785 h 160656"/>
                <a:gd name="connsiteX154" fmla="*/ 11890 w 164820"/>
                <a:gd name="connsiteY154" fmla="*/ 103345 h 160656"/>
                <a:gd name="connsiteX155" fmla="*/ 10341 w 164820"/>
                <a:gd name="connsiteY155" fmla="*/ 103349 h 160656"/>
                <a:gd name="connsiteX156" fmla="*/ 9167 w 164820"/>
                <a:gd name="connsiteY156" fmla="*/ 102373 h 160656"/>
                <a:gd name="connsiteX157" fmla="*/ 8236 w 164820"/>
                <a:gd name="connsiteY157" fmla="*/ 100667 h 160656"/>
                <a:gd name="connsiteX158" fmla="*/ 6752 w 164820"/>
                <a:gd name="connsiteY158" fmla="*/ 98593 h 160656"/>
                <a:gd name="connsiteX159" fmla="*/ 5247 w 164820"/>
                <a:gd name="connsiteY159" fmla="*/ 96128 h 160656"/>
                <a:gd name="connsiteX160" fmla="*/ 5083 w 164820"/>
                <a:gd name="connsiteY160" fmla="*/ 93898 h 160656"/>
                <a:gd name="connsiteX161" fmla="*/ 4826 w 164820"/>
                <a:gd name="connsiteY161" fmla="*/ 88975 h 160656"/>
                <a:gd name="connsiteX162" fmla="*/ 5258 w 164820"/>
                <a:gd name="connsiteY162" fmla="*/ 87899 h 160656"/>
                <a:gd name="connsiteX163" fmla="*/ 5887 w 164820"/>
                <a:gd name="connsiteY163" fmla="*/ 86867 h 160656"/>
                <a:gd name="connsiteX164" fmla="*/ 6195 w 164820"/>
                <a:gd name="connsiteY164" fmla="*/ 84661 h 160656"/>
                <a:gd name="connsiteX165" fmla="*/ 5977 w 164820"/>
                <a:gd name="connsiteY165" fmla="*/ 82737 h 160656"/>
                <a:gd name="connsiteX166" fmla="*/ 6418 w 164820"/>
                <a:gd name="connsiteY166" fmla="*/ 82050 h 160656"/>
                <a:gd name="connsiteX167" fmla="*/ 7295 w 164820"/>
                <a:gd name="connsiteY167" fmla="*/ 82737 h 160656"/>
                <a:gd name="connsiteX168" fmla="*/ 7953 w 164820"/>
                <a:gd name="connsiteY168" fmla="*/ 82479 h 160656"/>
                <a:gd name="connsiteX169" fmla="*/ 7912 w 164820"/>
                <a:gd name="connsiteY169" fmla="*/ 81488 h 160656"/>
                <a:gd name="connsiteX170" fmla="*/ 8113 w 164820"/>
                <a:gd name="connsiteY170" fmla="*/ 79678 h 160656"/>
                <a:gd name="connsiteX171" fmla="*/ 6966 w 164820"/>
                <a:gd name="connsiteY171" fmla="*/ 78161 h 160656"/>
                <a:gd name="connsiteX172" fmla="*/ 5018 w 164820"/>
                <a:gd name="connsiteY172" fmla="*/ 77646 h 160656"/>
                <a:gd name="connsiteX173" fmla="*/ 4830 w 164820"/>
                <a:gd name="connsiteY173" fmla="*/ 76058 h 160656"/>
                <a:gd name="connsiteX174" fmla="*/ 5036 w 164820"/>
                <a:gd name="connsiteY174" fmla="*/ 74507 h 160656"/>
                <a:gd name="connsiteX175" fmla="*/ 6064 w 164820"/>
                <a:gd name="connsiteY175" fmla="*/ 73465 h 160656"/>
                <a:gd name="connsiteX176" fmla="*/ 6411 w 164820"/>
                <a:gd name="connsiteY176" fmla="*/ 72079 h 160656"/>
                <a:gd name="connsiteX177" fmla="*/ 6422 w 164820"/>
                <a:gd name="connsiteY177" fmla="*/ 67848 h 160656"/>
                <a:gd name="connsiteX178" fmla="*/ 5049 w 164820"/>
                <a:gd name="connsiteY178" fmla="*/ 66288 h 160656"/>
                <a:gd name="connsiteX179" fmla="*/ 4522 w 164820"/>
                <a:gd name="connsiteY179" fmla="*/ 63924 h 160656"/>
                <a:gd name="connsiteX180" fmla="*/ 3812 w 164820"/>
                <a:gd name="connsiteY180" fmla="*/ 62409 h 160656"/>
                <a:gd name="connsiteX181" fmla="*/ 2535 w 164820"/>
                <a:gd name="connsiteY181" fmla="*/ 60887 h 160656"/>
                <a:gd name="connsiteX182" fmla="*/ 1093 w 164820"/>
                <a:gd name="connsiteY182" fmla="*/ 59647 h 160656"/>
                <a:gd name="connsiteX183" fmla="*/ 201 w 164820"/>
                <a:gd name="connsiteY183" fmla="*/ 58450 h 160656"/>
                <a:gd name="connsiteX184" fmla="*/ 0 w 164820"/>
                <a:gd name="connsiteY184" fmla="*/ 55316 h 160656"/>
                <a:gd name="connsiteX185" fmla="*/ 507 w 164820"/>
                <a:gd name="connsiteY185" fmla="*/ 52699 h 160656"/>
                <a:gd name="connsiteX186" fmla="*/ 959 w 164820"/>
                <a:gd name="connsiteY186" fmla="*/ 51578 h 160656"/>
                <a:gd name="connsiteX187" fmla="*/ 1423 w 164820"/>
                <a:gd name="connsiteY187" fmla="*/ 51744 h 160656"/>
                <a:gd name="connsiteX188" fmla="*/ 2859 w 164820"/>
                <a:gd name="connsiteY188" fmla="*/ 53045 h 160656"/>
                <a:gd name="connsiteX189" fmla="*/ 4034 w 164820"/>
                <a:gd name="connsiteY189" fmla="*/ 53339 h 160656"/>
                <a:gd name="connsiteX190" fmla="*/ 6359 w 164820"/>
                <a:gd name="connsiteY190" fmla="*/ 53654 h 160656"/>
                <a:gd name="connsiteX191" fmla="*/ 8646 w 164820"/>
                <a:gd name="connsiteY191" fmla="*/ 53238 h 160656"/>
                <a:gd name="connsiteX192" fmla="*/ 11456 w 164820"/>
                <a:gd name="connsiteY192" fmla="*/ 52053 h 160656"/>
                <a:gd name="connsiteX193" fmla="*/ 14159 w 164820"/>
                <a:gd name="connsiteY193" fmla="*/ 50617 h 160656"/>
                <a:gd name="connsiteX194" fmla="*/ 18072 w 164820"/>
                <a:gd name="connsiteY194" fmla="*/ 46395 h 160656"/>
                <a:gd name="connsiteX195" fmla="*/ 20484 w 164820"/>
                <a:gd name="connsiteY195" fmla="*/ 45537 h 160656"/>
                <a:gd name="connsiteX196" fmla="*/ 21719 w 164820"/>
                <a:gd name="connsiteY196" fmla="*/ 44425 h 160656"/>
                <a:gd name="connsiteX197" fmla="*/ 22140 w 164820"/>
                <a:gd name="connsiteY197" fmla="*/ 42922 h 160656"/>
                <a:gd name="connsiteX198" fmla="*/ 48962 w 164820"/>
                <a:gd name="connsiteY198" fmla="*/ 0 h 160656"/>
                <a:gd name="connsiteX199" fmla="*/ 49696 w 164820"/>
                <a:gd name="connsiteY199" fmla="*/ 1042 h 160656"/>
                <a:gd name="connsiteX200" fmla="*/ 49782 w 164820"/>
                <a:gd name="connsiteY200" fmla="*/ 1647 h 160656"/>
                <a:gd name="connsiteX201" fmla="*/ 49290 w 164820"/>
                <a:gd name="connsiteY201" fmla="*/ 2331 h 160656"/>
                <a:gd name="connsiteX202" fmla="*/ 49497 w 164820"/>
                <a:gd name="connsiteY202" fmla="*/ 3877 h 160656"/>
                <a:gd name="connsiteX203" fmla="*/ 47647 w 164820"/>
                <a:gd name="connsiteY203" fmla="*/ 2595 h 160656"/>
                <a:gd name="connsiteX204" fmla="*/ 44846 w 164820"/>
                <a:gd name="connsiteY204" fmla="*/ 3242 h 160656"/>
                <a:gd name="connsiteX205" fmla="*/ 43127 w 164820"/>
                <a:gd name="connsiteY205" fmla="*/ 3105 h 160656"/>
                <a:gd name="connsiteX206" fmla="*/ 42652 w 164820"/>
                <a:gd name="connsiteY206" fmla="*/ 1955 h 160656"/>
                <a:gd name="connsiteX207" fmla="*/ 43045 w 164820"/>
                <a:gd name="connsiteY207" fmla="*/ 1280 h 160656"/>
                <a:gd name="connsiteX208" fmla="*/ 45714 w 164820"/>
                <a:gd name="connsiteY208" fmla="*/ 1133 h 160656"/>
                <a:gd name="connsiteX209" fmla="*/ 46543 w 164820"/>
                <a:gd name="connsiteY209" fmla="*/ 804 h 160656"/>
                <a:gd name="connsiteX210" fmla="*/ 48163 w 164820"/>
                <a:gd name="connsiteY210" fmla="*/ 959 h 160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Lst>
              <a:rect l="l" t="t" r="r" b="b"/>
              <a:pathLst>
                <a:path w="164820" h="160656">
                  <a:moveTo>
                    <a:pt x="83300" y="156716"/>
                  </a:moveTo>
                  <a:lnTo>
                    <a:pt x="84985" y="157277"/>
                  </a:lnTo>
                  <a:lnTo>
                    <a:pt x="85512" y="158410"/>
                  </a:lnTo>
                  <a:lnTo>
                    <a:pt x="85583" y="158900"/>
                  </a:lnTo>
                  <a:lnTo>
                    <a:pt x="84523" y="159180"/>
                  </a:lnTo>
                  <a:lnTo>
                    <a:pt x="83137" y="158308"/>
                  </a:lnTo>
                  <a:lnTo>
                    <a:pt x="83044" y="157083"/>
                  </a:lnTo>
                  <a:close/>
                  <a:moveTo>
                    <a:pt x="163353" y="119599"/>
                  </a:moveTo>
                  <a:lnTo>
                    <a:pt x="164820" y="120327"/>
                  </a:lnTo>
                  <a:lnTo>
                    <a:pt x="163535" y="121541"/>
                  </a:lnTo>
                  <a:lnTo>
                    <a:pt x="162038" y="124459"/>
                  </a:lnTo>
                  <a:lnTo>
                    <a:pt x="161304" y="125580"/>
                  </a:lnTo>
                  <a:lnTo>
                    <a:pt x="155970" y="132706"/>
                  </a:lnTo>
                  <a:lnTo>
                    <a:pt x="155359" y="134350"/>
                  </a:lnTo>
                  <a:lnTo>
                    <a:pt x="154984" y="136135"/>
                  </a:lnTo>
                  <a:lnTo>
                    <a:pt x="154431" y="137699"/>
                  </a:lnTo>
                  <a:lnTo>
                    <a:pt x="153683" y="139172"/>
                  </a:lnTo>
                  <a:lnTo>
                    <a:pt x="152986" y="141044"/>
                  </a:lnTo>
                  <a:lnTo>
                    <a:pt x="153122" y="143164"/>
                  </a:lnTo>
                  <a:lnTo>
                    <a:pt x="153373" y="144204"/>
                  </a:lnTo>
                  <a:lnTo>
                    <a:pt x="154014" y="144885"/>
                  </a:lnTo>
                  <a:lnTo>
                    <a:pt x="155068" y="145526"/>
                  </a:lnTo>
                  <a:lnTo>
                    <a:pt x="155877" y="146508"/>
                  </a:lnTo>
                  <a:lnTo>
                    <a:pt x="154636" y="147403"/>
                  </a:lnTo>
                  <a:lnTo>
                    <a:pt x="156005" y="149197"/>
                  </a:lnTo>
                  <a:lnTo>
                    <a:pt x="157169" y="150262"/>
                  </a:lnTo>
                  <a:lnTo>
                    <a:pt x="157324" y="151324"/>
                  </a:lnTo>
                  <a:lnTo>
                    <a:pt x="157298" y="152389"/>
                  </a:lnTo>
                  <a:lnTo>
                    <a:pt x="154880" y="154385"/>
                  </a:lnTo>
                  <a:lnTo>
                    <a:pt x="153934" y="155483"/>
                  </a:lnTo>
                  <a:lnTo>
                    <a:pt x="153347" y="156812"/>
                  </a:lnTo>
                  <a:lnTo>
                    <a:pt x="153092" y="158184"/>
                  </a:lnTo>
                  <a:lnTo>
                    <a:pt x="153357" y="159422"/>
                  </a:lnTo>
                  <a:lnTo>
                    <a:pt x="153275" y="160656"/>
                  </a:lnTo>
                  <a:lnTo>
                    <a:pt x="150840" y="160502"/>
                  </a:lnTo>
                  <a:lnTo>
                    <a:pt x="148346" y="159750"/>
                  </a:lnTo>
                  <a:lnTo>
                    <a:pt x="145832" y="160083"/>
                  </a:lnTo>
                  <a:lnTo>
                    <a:pt x="142258" y="158657"/>
                  </a:lnTo>
                  <a:lnTo>
                    <a:pt x="140956" y="158399"/>
                  </a:lnTo>
                  <a:lnTo>
                    <a:pt x="139771" y="157843"/>
                  </a:lnTo>
                  <a:lnTo>
                    <a:pt x="136795" y="153418"/>
                  </a:lnTo>
                  <a:lnTo>
                    <a:pt x="134402" y="151546"/>
                  </a:lnTo>
                  <a:lnTo>
                    <a:pt x="131835" y="150090"/>
                  </a:lnTo>
                  <a:lnTo>
                    <a:pt x="129211" y="150001"/>
                  </a:lnTo>
                  <a:lnTo>
                    <a:pt x="126583" y="150167"/>
                  </a:lnTo>
                  <a:lnTo>
                    <a:pt x="124264" y="149269"/>
                  </a:lnTo>
                  <a:lnTo>
                    <a:pt x="119544" y="146257"/>
                  </a:lnTo>
                  <a:lnTo>
                    <a:pt x="114542" y="143846"/>
                  </a:lnTo>
                  <a:lnTo>
                    <a:pt x="112420" y="142274"/>
                  </a:lnTo>
                  <a:lnTo>
                    <a:pt x="111450" y="141217"/>
                  </a:lnTo>
                  <a:lnTo>
                    <a:pt x="110319" y="140515"/>
                  </a:lnTo>
                  <a:lnTo>
                    <a:pt x="107453" y="139819"/>
                  </a:lnTo>
                  <a:lnTo>
                    <a:pt x="104884" y="138186"/>
                  </a:lnTo>
                  <a:lnTo>
                    <a:pt x="103713" y="138066"/>
                  </a:lnTo>
                  <a:lnTo>
                    <a:pt x="101195" y="138265"/>
                  </a:lnTo>
                  <a:lnTo>
                    <a:pt x="99906" y="138152"/>
                  </a:lnTo>
                  <a:lnTo>
                    <a:pt x="98606" y="137577"/>
                  </a:lnTo>
                  <a:lnTo>
                    <a:pt x="96097" y="135655"/>
                  </a:lnTo>
                  <a:lnTo>
                    <a:pt x="94497" y="132988"/>
                  </a:lnTo>
                  <a:lnTo>
                    <a:pt x="94080" y="131811"/>
                  </a:lnTo>
                  <a:lnTo>
                    <a:pt x="95214" y="128764"/>
                  </a:lnTo>
                  <a:lnTo>
                    <a:pt x="96559" y="125837"/>
                  </a:lnTo>
                  <a:lnTo>
                    <a:pt x="97753" y="125015"/>
                  </a:lnTo>
                  <a:lnTo>
                    <a:pt x="99140" y="124426"/>
                  </a:lnTo>
                  <a:lnTo>
                    <a:pt x="99980" y="123559"/>
                  </a:lnTo>
                  <a:lnTo>
                    <a:pt x="100688" y="122497"/>
                  </a:lnTo>
                  <a:lnTo>
                    <a:pt x="103260" y="125560"/>
                  </a:lnTo>
                  <a:lnTo>
                    <a:pt x="104411" y="126300"/>
                  </a:lnTo>
                  <a:lnTo>
                    <a:pt x="105577" y="126135"/>
                  </a:lnTo>
                  <a:lnTo>
                    <a:pt x="107645" y="125038"/>
                  </a:lnTo>
                  <a:lnTo>
                    <a:pt x="107818" y="123836"/>
                  </a:lnTo>
                  <a:lnTo>
                    <a:pt x="110098" y="122311"/>
                  </a:lnTo>
                  <a:lnTo>
                    <a:pt x="112999" y="122282"/>
                  </a:lnTo>
                  <a:lnTo>
                    <a:pt x="114337" y="122562"/>
                  </a:lnTo>
                  <a:lnTo>
                    <a:pt x="115041" y="123941"/>
                  </a:lnTo>
                  <a:lnTo>
                    <a:pt x="116147" y="124366"/>
                  </a:lnTo>
                  <a:lnTo>
                    <a:pt x="117425" y="124549"/>
                  </a:lnTo>
                  <a:lnTo>
                    <a:pt x="121632" y="127175"/>
                  </a:lnTo>
                  <a:lnTo>
                    <a:pt x="122811" y="127603"/>
                  </a:lnTo>
                  <a:lnTo>
                    <a:pt x="124005" y="127676"/>
                  </a:lnTo>
                  <a:lnTo>
                    <a:pt x="127272" y="126574"/>
                  </a:lnTo>
                  <a:lnTo>
                    <a:pt x="129779" y="126155"/>
                  </a:lnTo>
                  <a:lnTo>
                    <a:pt x="135035" y="126762"/>
                  </a:lnTo>
                  <a:lnTo>
                    <a:pt x="137877" y="126102"/>
                  </a:lnTo>
                  <a:lnTo>
                    <a:pt x="139861" y="126027"/>
                  </a:lnTo>
                  <a:lnTo>
                    <a:pt x="142753" y="125012"/>
                  </a:lnTo>
                  <a:lnTo>
                    <a:pt x="144975" y="123326"/>
                  </a:lnTo>
                  <a:lnTo>
                    <a:pt x="146134" y="122910"/>
                  </a:lnTo>
                  <a:lnTo>
                    <a:pt x="147378" y="122790"/>
                  </a:lnTo>
                  <a:lnTo>
                    <a:pt x="150386" y="122895"/>
                  </a:lnTo>
                  <a:lnTo>
                    <a:pt x="153411" y="123276"/>
                  </a:lnTo>
                  <a:lnTo>
                    <a:pt x="154679" y="122882"/>
                  </a:lnTo>
                  <a:lnTo>
                    <a:pt x="155739" y="121779"/>
                  </a:lnTo>
                  <a:lnTo>
                    <a:pt x="156968" y="121282"/>
                  </a:lnTo>
                  <a:lnTo>
                    <a:pt x="158320" y="121617"/>
                  </a:lnTo>
                  <a:lnTo>
                    <a:pt x="161813" y="119728"/>
                  </a:lnTo>
                  <a:close/>
                  <a:moveTo>
                    <a:pt x="4111" y="98453"/>
                  </a:moveTo>
                  <a:lnTo>
                    <a:pt x="5744" y="99107"/>
                  </a:lnTo>
                  <a:lnTo>
                    <a:pt x="6590" y="99705"/>
                  </a:lnTo>
                  <a:lnTo>
                    <a:pt x="5321" y="102261"/>
                  </a:lnTo>
                  <a:lnTo>
                    <a:pt x="3982" y="100451"/>
                  </a:lnTo>
                  <a:lnTo>
                    <a:pt x="3930" y="98896"/>
                  </a:lnTo>
                  <a:close/>
                  <a:moveTo>
                    <a:pt x="125825" y="55558"/>
                  </a:moveTo>
                  <a:lnTo>
                    <a:pt x="127836" y="56147"/>
                  </a:lnTo>
                  <a:lnTo>
                    <a:pt x="127808" y="56704"/>
                  </a:lnTo>
                  <a:lnTo>
                    <a:pt x="127309" y="57033"/>
                  </a:lnTo>
                  <a:lnTo>
                    <a:pt x="126322" y="57260"/>
                  </a:lnTo>
                  <a:lnTo>
                    <a:pt x="125747" y="56951"/>
                  </a:lnTo>
                  <a:lnTo>
                    <a:pt x="125434" y="56549"/>
                  </a:lnTo>
                  <a:close/>
                  <a:moveTo>
                    <a:pt x="3081" y="46092"/>
                  </a:moveTo>
                  <a:lnTo>
                    <a:pt x="3602" y="46625"/>
                  </a:lnTo>
                  <a:lnTo>
                    <a:pt x="3053" y="47648"/>
                  </a:lnTo>
                  <a:lnTo>
                    <a:pt x="2326" y="48251"/>
                  </a:lnTo>
                  <a:lnTo>
                    <a:pt x="1589" y="49454"/>
                  </a:lnTo>
                  <a:lnTo>
                    <a:pt x="549" y="49366"/>
                  </a:lnTo>
                  <a:lnTo>
                    <a:pt x="955" y="48476"/>
                  </a:lnTo>
                  <a:lnTo>
                    <a:pt x="1913" y="46691"/>
                  </a:lnTo>
                  <a:close/>
                  <a:moveTo>
                    <a:pt x="23164" y="42529"/>
                  </a:moveTo>
                  <a:lnTo>
                    <a:pt x="24371" y="43990"/>
                  </a:lnTo>
                  <a:lnTo>
                    <a:pt x="25869" y="44142"/>
                  </a:lnTo>
                  <a:lnTo>
                    <a:pt x="28178" y="45347"/>
                  </a:lnTo>
                  <a:lnTo>
                    <a:pt x="29174" y="46500"/>
                  </a:lnTo>
                  <a:lnTo>
                    <a:pt x="30026" y="47888"/>
                  </a:lnTo>
                  <a:lnTo>
                    <a:pt x="30842" y="48496"/>
                  </a:lnTo>
                  <a:lnTo>
                    <a:pt x="31719" y="48845"/>
                  </a:lnTo>
                  <a:lnTo>
                    <a:pt x="31849" y="49171"/>
                  </a:lnTo>
                  <a:lnTo>
                    <a:pt x="31154" y="49497"/>
                  </a:lnTo>
                  <a:lnTo>
                    <a:pt x="30357" y="51084"/>
                  </a:lnTo>
                  <a:lnTo>
                    <a:pt x="30806" y="51541"/>
                  </a:lnTo>
                  <a:lnTo>
                    <a:pt x="32088" y="52401"/>
                  </a:lnTo>
                  <a:lnTo>
                    <a:pt x="33194" y="54080"/>
                  </a:lnTo>
                  <a:lnTo>
                    <a:pt x="35677" y="60951"/>
                  </a:lnTo>
                  <a:lnTo>
                    <a:pt x="35919" y="62435"/>
                  </a:lnTo>
                  <a:lnTo>
                    <a:pt x="35423" y="63955"/>
                  </a:lnTo>
                  <a:lnTo>
                    <a:pt x="34790" y="65033"/>
                  </a:lnTo>
                  <a:lnTo>
                    <a:pt x="32330" y="68482"/>
                  </a:lnTo>
                  <a:lnTo>
                    <a:pt x="32695" y="71334"/>
                  </a:lnTo>
                  <a:lnTo>
                    <a:pt x="33609" y="73095"/>
                  </a:lnTo>
                  <a:lnTo>
                    <a:pt x="33740" y="75044"/>
                  </a:lnTo>
                  <a:lnTo>
                    <a:pt x="33283" y="77460"/>
                  </a:lnTo>
                  <a:lnTo>
                    <a:pt x="31756" y="92276"/>
                  </a:lnTo>
                  <a:lnTo>
                    <a:pt x="31018" y="94889"/>
                  </a:lnTo>
                  <a:lnTo>
                    <a:pt x="30551" y="97156"/>
                  </a:lnTo>
                  <a:lnTo>
                    <a:pt x="28867" y="97841"/>
                  </a:lnTo>
                  <a:lnTo>
                    <a:pt x="26694" y="97117"/>
                  </a:lnTo>
                  <a:lnTo>
                    <a:pt x="23954" y="95841"/>
                  </a:lnTo>
                  <a:lnTo>
                    <a:pt x="22689" y="95918"/>
                  </a:lnTo>
                  <a:lnTo>
                    <a:pt x="21415" y="96354"/>
                  </a:lnTo>
                  <a:lnTo>
                    <a:pt x="20363" y="95984"/>
                  </a:lnTo>
                  <a:lnTo>
                    <a:pt x="19359" y="95262"/>
                  </a:lnTo>
                  <a:lnTo>
                    <a:pt x="18614" y="100332"/>
                  </a:lnTo>
                  <a:lnTo>
                    <a:pt x="17375" y="102389"/>
                  </a:lnTo>
                  <a:lnTo>
                    <a:pt x="15489" y="103702"/>
                  </a:lnTo>
                  <a:lnTo>
                    <a:pt x="13716" y="103785"/>
                  </a:lnTo>
                  <a:lnTo>
                    <a:pt x="11890" y="103345"/>
                  </a:lnTo>
                  <a:lnTo>
                    <a:pt x="10341" y="103349"/>
                  </a:lnTo>
                  <a:lnTo>
                    <a:pt x="9167" y="102373"/>
                  </a:lnTo>
                  <a:lnTo>
                    <a:pt x="8236" y="100667"/>
                  </a:lnTo>
                  <a:lnTo>
                    <a:pt x="6752" y="98593"/>
                  </a:lnTo>
                  <a:lnTo>
                    <a:pt x="5247" y="96128"/>
                  </a:lnTo>
                  <a:lnTo>
                    <a:pt x="5083" y="93898"/>
                  </a:lnTo>
                  <a:lnTo>
                    <a:pt x="4826" y="88975"/>
                  </a:lnTo>
                  <a:lnTo>
                    <a:pt x="5258" y="87899"/>
                  </a:lnTo>
                  <a:lnTo>
                    <a:pt x="5887" y="86867"/>
                  </a:lnTo>
                  <a:lnTo>
                    <a:pt x="6195" y="84661"/>
                  </a:lnTo>
                  <a:lnTo>
                    <a:pt x="5977" y="82737"/>
                  </a:lnTo>
                  <a:lnTo>
                    <a:pt x="6418" y="82050"/>
                  </a:lnTo>
                  <a:lnTo>
                    <a:pt x="7295" y="82737"/>
                  </a:lnTo>
                  <a:lnTo>
                    <a:pt x="7953" y="82479"/>
                  </a:lnTo>
                  <a:lnTo>
                    <a:pt x="7912" y="81488"/>
                  </a:lnTo>
                  <a:lnTo>
                    <a:pt x="8113" y="79678"/>
                  </a:lnTo>
                  <a:lnTo>
                    <a:pt x="6966" y="78161"/>
                  </a:lnTo>
                  <a:lnTo>
                    <a:pt x="5018" y="77646"/>
                  </a:lnTo>
                  <a:lnTo>
                    <a:pt x="4830" y="76058"/>
                  </a:lnTo>
                  <a:lnTo>
                    <a:pt x="5036" y="74507"/>
                  </a:lnTo>
                  <a:lnTo>
                    <a:pt x="6064" y="73465"/>
                  </a:lnTo>
                  <a:lnTo>
                    <a:pt x="6411" y="72079"/>
                  </a:lnTo>
                  <a:lnTo>
                    <a:pt x="6422" y="67848"/>
                  </a:lnTo>
                  <a:lnTo>
                    <a:pt x="5049" y="66288"/>
                  </a:lnTo>
                  <a:lnTo>
                    <a:pt x="4522" y="63924"/>
                  </a:lnTo>
                  <a:lnTo>
                    <a:pt x="3812" y="62409"/>
                  </a:lnTo>
                  <a:lnTo>
                    <a:pt x="2535" y="60887"/>
                  </a:lnTo>
                  <a:lnTo>
                    <a:pt x="1093" y="59647"/>
                  </a:lnTo>
                  <a:lnTo>
                    <a:pt x="201" y="58450"/>
                  </a:lnTo>
                  <a:lnTo>
                    <a:pt x="0" y="55316"/>
                  </a:lnTo>
                  <a:lnTo>
                    <a:pt x="507" y="52699"/>
                  </a:lnTo>
                  <a:lnTo>
                    <a:pt x="959" y="51578"/>
                  </a:lnTo>
                  <a:lnTo>
                    <a:pt x="1423" y="51744"/>
                  </a:lnTo>
                  <a:lnTo>
                    <a:pt x="2859" y="53045"/>
                  </a:lnTo>
                  <a:lnTo>
                    <a:pt x="4034" y="53339"/>
                  </a:lnTo>
                  <a:lnTo>
                    <a:pt x="6359" y="53654"/>
                  </a:lnTo>
                  <a:lnTo>
                    <a:pt x="8646" y="53238"/>
                  </a:lnTo>
                  <a:lnTo>
                    <a:pt x="11456" y="52053"/>
                  </a:lnTo>
                  <a:lnTo>
                    <a:pt x="14159" y="50617"/>
                  </a:lnTo>
                  <a:lnTo>
                    <a:pt x="18072" y="46395"/>
                  </a:lnTo>
                  <a:lnTo>
                    <a:pt x="20484" y="45537"/>
                  </a:lnTo>
                  <a:lnTo>
                    <a:pt x="21719" y="44425"/>
                  </a:lnTo>
                  <a:lnTo>
                    <a:pt x="22140" y="42922"/>
                  </a:lnTo>
                  <a:close/>
                  <a:moveTo>
                    <a:pt x="48962" y="0"/>
                  </a:moveTo>
                  <a:lnTo>
                    <a:pt x="49696" y="1042"/>
                  </a:lnTo>
                  <a:lnTo>
                    <a:pt x="49782" y="1647"/>
                  </a:lnTo>
                  <a:lnTo>
                    <a:pt x="49290" y="2331"/>
                  </a:lnTo>
                  <a:lnTo>
                    <a:pt x="49497" y="3877"/>
                  </a:lnTo>
                  <a:lnTo>
                    <a:pt x="47647" y="2595"/>
                  </a:lnTo>
                  <a:lnTo>
                    <a:pt x="44846" y="3242"/>
                  </a:lnTo>
                  <a:lnTo>
                    <a:pt x="43127" y="3105"/>
                  </a:lnTo>
                  <a:lnTo>
                    <a:pt x="42652" y="1955"/>
                  </a:lnTo>
                  <a:lnTo>
                    <a:pt x="43045" y="1280"/>
                  </a:lnTo>
                  <a:lnTo>
                    <a:pt x="45714" y="1133"/>
                  </a:lnTo>
                  <a:lnTo>
                    <a:pt x="46543" y="804"/>
                  </a:lnTo>
                  <a:lnTo>
                    <a:pt x="48163" y="959"/>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177" name="ee4p_SM_1_15912"/>
            <p:cNvSpPr>
              <a:spLocks noChangeAspect="1"/>
            </p:cNvSpPr>
            <p:nvPr>
              <p:custDataLst>
                <p:tags r:id="rId24"/>
              </p:custDataLst>
            </p:nvPr>
          </p:nvSpPr>
          <p:spPr>
            <a:xfrm>
              <a:off x="4858390" y="5196961"/>
              <a:ext cx="10327" cy="10255"/>
            </a:xfrm>
            <a:custGeom>
              <a:avLst/>
              <a:gdLst/>
              <a:ahLst/>
              <a:cxnLst/>
              <a:rect l="0" t="0" r="0" b="0"/>
              <a:pathLst>
                <a:path w="2605" h="2587">
                  <a:moveTo>
                    <a:pt x="0" y="1492"/>
                  </a:moveTo>
                  <a:lnTo>
                    <a:pt x="652" y="2586"/>
                  </a:lnTo>
                  <a:lnTo>
                    <a:pt x="1954" y="2389"/>
                  </a:lnTo>
                  <a:lnTo>
                    <a:pt x="2604" y="994"/>
                  </a:lnTo>
                  <a:lnTo>
                    <a:pt x="2362" y="0"/>
                  </a:lnTo>
                  <a:lnTo>
                    <a:pt x="978" y="198"/>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178" name="ee4p_XK_1_15912"/>
            <p:cNvSpPr>
              <a:spLocks noChangeAspect="1"/>
            </p:cNvSpPr>
            <p:nvPr>
              <p:custDataLst>
                <p:tags r:id="rId25"/>
              </p:custDataLst>
            </p:nvPr>
          </p:nvSpPr>
          <p:spPr>
            <a:xfrm>
              <a:off x="5527445" y="5274838"/>
              <a:ext cx="151077" cy="148889"/>
            </a:xfrm>
            <a:custGeom>
              <a:avLst/>
              <a:gdLst/>
              <a:ahLst/>
              <a:cxnLst/>
              <a:rect l="0" t="0" r="0" b="0"/>
              <a:pathLst>
                <a:path w="38110" h="37558">
                  <a:moveTo>
                    <a:pt x="33898" y="27100"/>
                  </a:moveTo>
                  <a:lnTo>
                    <a:pt x="33862" y="27096"/>
                  </a:lnTo>
                  <a:lnTo>
                    <a:pt x="30074" y="27836"/>
                  </a:lnTo>
                  <a:lnTo>
                    <a:pt x="28796" y="28705"/>
                  </a:lnTo>
                  <a:lnTo>
                    <a:pt x="28040" y="30223"/>
                  </a:lnTo>
                  <a:lnTo>
                    <a:pt x="27798" y="31012"/>
                  </a:lnTo>
                  <a:lnTo>
                    <a:pt x="27129" y="31035"/>
                  </a:lnTo>
                  <a:lnTo>
                    <a:pt x="26017" y="30253"/>
                  </a:lnTo>
                  <a:lnTo>
                    <a:pt x="24611" y="29029"/>
                  </a:lnTo>
                  <a:lnTo>
                    <a:pt x="22782" y="29127"/>
                  </a:lnTo>
                  <a:lnTo>
                    <a:pt x="16554" y="31792"/>
                  </a:lnTo>
                  <a:lnTo>
                    <a:pt x="15941" y="33191"/>
                  </a:lnTo>
                  <a:lnTo>
                    <a:pt x="15803" y="36218"/>
                  </a:lnTo>
                  <a:lnTo>
                    <a:pt x="15379" y="37034"/>
                  </a:lnTo>
                  <a:lnTo>
                    <a:pt x="14714" y="37557"/>
                  </a:lnTo>
                  <a:lnTo>
                    <a:pt x="12140" y="37228"/>
                  </a:lnTo>
                  <a:lnTo>
                    <a:pt x="11868" y="37030"/>
                  </a:lnTo>
                  <a:lnTo>
                    <a:pt x="12205" y="35870"/>
                  </a:lnTo>
                  <a:lnTo>
                    <a:pt x="12071" y="33331"/>
                  </a:lnTo>
                  <a:lnTo>
                    <a:pt x="10909" y="29122"/>
                  </a:lnTo>
                  <a:lnTo>
                    <a:pt x="10082" y="27742"/>
                  </a:lnTo>
                  <a:lnTo>
                    <a:pt x="8377" y="26370"/>
                  </a:lnTo>
                  <a:lnTo>
                    <a:pt x="7048" y="25469"/>
                  </a:lnTo>
                  <a:lnTo>
                    <a:pt x="4667" y="24665"/>
                  </a:lnTo>
                  <a:lnTo>
                    <a:pt x="3455" y="22350"/>
                  </a:lnTo>
                  <a:lnTo>
                    <a:pt x="1637" y="19716"/>
                  </a:lnTo>
                  <a:lnTo>
                    <a:pt x="762" y="19112"/>
                  </a:lnTo>
                  <a:lnTo>
                    <a:pt x="903" y="18851"/>
                  </a:lnTo>
                  <a:lnTo>
                    <a:pt x="1322" y="16863"/>
                  </a:lnTo>
                  <a:lnTo>
                    <a:pt x="802" y="15412"/>
                  </a:lnTo>
                  <a:lnTo>
                    <a:pt x="0" y="14178"/>
                  </a:lnTo>
                  <a:lnTo>
                    <a:pt x="549" y="13429"/>
                  </a:lnTo>
                  <a:lnTo>
                    <a:pt x="2222" y="13436"/>
                  </a:lnTo>
                  <a:lnTo>
                    <a:pt x="3606" y="13574"/>
                  </a:lnTo>
                  <a:lnTo>
                    <a:pt x="4105" y="12392"/>
                  </a:lnTo>
                  <a:lnTo>
                    <a:pt x="6962" y="11613"/>
                  </a:lnTo>
                  <a:lnTo>
                    <a:pt x="9715" y="10811"/>
                  </a:lnTo>
                  <a:lnTo>
                    <a:pt x="10113" y="10245"/>
                  </a:lnTo>
                  <a:lnTo>
                    <a:pt x="9484" y="9027"/>
                  </a:lnTo>
                  <a:lnTo>
                    <a:pt x="9854" y="8264"/>
                  </a:lnTo>
                  <a:lnTo>
                    <a:pt x="13147" y="6090"/>
                  </a:lnTo>
                  <a:lnTo>
                    <a:pt x="13689" y="5104"/>
                  </a:lnTo>
                  <a:lnTo>
                    <a:pt x="13890" y="4328"/>
                  </a:lnTo>
                  <a:lnTo>
                    <a:pt x="13447" y="3510"/>
                  </a:lnTo>
                  <a:lnTo>
                    <a:pt x="12829" y="2220"/>
                  </a:lnTo>
                  <a:lnTo>
                    <a:pt x="13127" y="1678"/>
                  </a:lnTo>
                  <a:lnTo>
                    <a:pt x="14839" y="933"/>
                  </a:lnTo>
                  <a:lnTo>
                    <a:pt x="16228" y="67"/>
                  </a:lnTo>
                  <a:lnTo>
                    <a:pt x="17051" y="0"/>
                  </a:lnTo>
                  <a:lnTo>
                    <a:pt x="17565" y="622"/>
                  </a:lnTo>
                  <a:lnTo>
                    <a:pt x="17565" y="1266"/>
                  </a:lnTo>
                  <a:lnTo>
                    <a:pt x="18020" y="2354"/>
                  </a:lnTo>
                  <a:lnTo>
                    <a:pt x="19044" y="2939"/>
                  </a:lnTo>
                  <a:lnTo>
                    <a:pt x="20746" y="3895"/>
                  </a:lnTo>
                  <a:lnTo>
                    <a:pt x="22722" y="4547"/>
                  </a:lnTo>
                  <a:lnTo>
                    <a:pt x="24270" y="5853"/>
                  </a:lnTo>
                  <a:lnTo>
                    <a:pt x="26384" y="8179"/>
                  </a:lnTo>
                  <a:lnTo>
                    <a:pt x="26703" y="9330"/>
                  </a:lnTo>
                  <a:lnTo>
                    <a:pt x="28606" y="10361"/>
                  </a:lnTo>
                  <a:lnTo>
                    <a:pt x="30372" y="11517"/>
                  </a:lnTo>
                  <a:lnTo>
                    <a:pt x="30098" y="13660"/>
                  </a:lnTo>
                  <a:lnTo>
                    <a:pt x="36110" y="15529"/>
                  </a:lnTo>
                  <a:lnTo>
                    <a:pt x="37466" y="15515"/>
                  </a:lnTo>
                  <a:lnTo>
                    <a:pt x="38109" y="15840"/>
                  </a:lnTo>
                  <a:lnTo>
                    <a:pt x="38092" y="16329"/>
                  </a:lnTo>
                  <a:lnTo>
                    <a:pt x="37617" y="17826"/>
                  </a:lnTo>
                  <a:lnTo>
                    <a:pt x="35149" y="22420"/>
                  </a:lnTo>
                  <a:lnTo>
                    <a:pt x="34946" y="23374"/>
                  </a:lnTo>
                  <a:lnTo>
                    <a:pt x="33179" y="24371"/>
                  </a:lnTo>
                  <a:lnTo>
                    <a:pt x="32935" y="24946"/>
                  </a:lnTo>
                  <a:lnTo>
                    <a:pt x="33436" y="26214"/>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179" name="ee4p_LI_1_15912"/>
            <p:cNvSpPr>
              <a:spLocks noChangeAspect="1"/>
            </p:cNvSpPr>
            <p:nvPr>
              <p:custDataLst>
                <p:tags r:id="rId26"/>
              </p:custDataLst>
            </p:nvPr>
          </p:nvSpPr>
          <p:spPr>
            <a:xfrm>
              <a:off x="4602657" y="4839094"/>
              <a:ext cx="11492" cy="23655"/>
            </a:xfrm>
            <a:custGeom>
              <a:avLst/>
              <a:gdLst/>
              <a:ahLst/>
              <a:cxnLst/>
              <a:rect l="0" t="0" r="0" b="0"/>
              <a:pathLst>
                <a:path w="2899" h="5967">
                  <a:moveTo>
                    <a:pt x="2229" y="5966"/>
                  </a:moveTo>
                  <a:lnTo>
                    <a:pt x="506" y="5816"/>
                  </a:lnTo>
                  <a:lnTo>
                    <a:pt x="182" y="5829"/>
                  </a:lnTo>
                  <a:lnTo>
                    <a:pt x="0" y="4844"/>
                  </a:lnTo>
                  <a:lnTo>
                    <a:pt x="106" y="2744"/>
                  </a:lnTo>
                  <a:lnTo>
                    <a:pt x="1063" y="0"/>
                  </a:lnTo>
                  <a:lnTo>
                    <a:pt x="1268" y="451"/>
                  </a:lnTo>
                  <a:lnTo>
                    <a:pt x="1387" y="1025"/>
                  </a:lnTo>
                  <a:lnTo>
                    <a:pt x="1583" y="1636"/>
                  </a:lnTo>
                  <a:lnTo>
                    <a:pt x="1687" y="2385"/>
                  </a:lnTo>
                  <a:lnTo>
                    <a:pt x="2043" y="3157"/>
                  </a:lnTo>
                  <a:lnTo>
                    <a:pt x="2691" y="3879"/>
                  </a:lnTo>
                  <a:lnTo>
                    <a:pt x="2898" y="4576"/>
                  </a:lnTo>
                  <a:lnTo>
                    <a:pt x="2570" y="5450"/>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180" name="ee4p_LT_1_15912"/>
            <p:cNvSpPr>
              <a:spLocks noChangeAspect="1"/>
            </p:cNvSpPr>
            <p:nvPr>
              <p:custDataLst>
                <p:tags r:id="rId27"/>
              </p:custDataLst>
            </p:nvPr>
          </p:nvSpPr>
          <p:spPr>
            <a:xfrm>
              <a:off x="5603733" y="3767884"/>
              <a:ext cx="515065" cy="307545"/>
            </a:xfrm>
            <a:custGeom>
              <a:avLst/>
              <a:gdLst>
                <a:gd name="connsiteX0" fmla="*/ 4755 w 129928"/>
                <a:gd name="connsiteY0" fmla="*/ 24770 h 77580"/>
                <a:gd name="connsiteX1" fmla="*/ 4774 w 129928"/>
                <a:gd name="connsiteY1" fmla="*/ 26268 h 77580"/>
                <a:gd name="connsiteX2" fmla="*/ 4513 w 129928"/>
                <a:gd name="connsiteY2" fmla="*/ 28758 h 77580"/>
                <a:gd name="connsiteX3" fmla="*/ 2917 w 129928"/>
                <a:gd name="connsiteY3" fmla="*/ 33001 h 77580"/>
                <a:gd name="connsiteX4" fmla="*/ 1283 w 129928"/>
                <a:gd name="connsiteY4" fmla="*/ 35210 h 77580"/>
                <a:gd name="connsiteX5" fmla="*/ 0 w 129928"/>
                <a:gd name="connsiteY5" fmla="*/ 34971 h 77580"/>
                <a:gd name="connsiteX6" fmla="*/ 2526 w 129928"/>
                <a:gd name="connsiteY6" fmla="*/ 31410 h 77580"/>
                <a:gd name="connsiteX7" fmla="*/ 3489 w 129928"/>
                <a:gd name="connsiteY7" fmla="*/ 29096 h 77580"/>
                <a:gd name="connsiteX8" fmla="*/ 4159 w 129928"/>
                <a:gd name="connsiteY8" fmla="*/ 25805 h 77580"/>
                <a:gd name="connsiteX9" fmla="*/ 87148 w 129928"/>
                <a:gd name="connsiteY9" fmla="*/ 0 h 77580"/>
                <a:gd name="connsiteX10" fmla="*/ 88519 w 129928"/>
                <a:gd name="connsiteY10" fmla="*/ 407 h 77580"/>
                <a:gd name="connsiteX11" fmla="*/ 89422 w 129928"/>
                <a:gd name="connsiteY11" fmla="*/ 2681 h 77580"/>
                <a:gd name="connsiteX12" fmla="*/ 92210 w 129928"/>
                <a:gd name="connsiteY12" fmla="*/ 6597 h 77580"/>
                <a:gd name="connsiteX13" fmla="*/ 95240 w 129928"/>
                <a:gd name="connsiteY13" fmla="*/ 7284 h 77580"/>
                <a:gd name="connsiteX14" fmla="*/ 103616 w 129928"/>
                <a:gd name="connsiteY14" fmla="*/ 8790 h 77580"/>
                <a:gd name="connsiteX15" fmla="*/ 105328 w 129928"/>
                <a:gd name="connsiteY15" fmla="*/ 9581 h 77580"/>
                <a:gd name="connsiteX16" fmla="*/ 110042 w 129928"/>
                <a:gd name="connsiteY16" fmla="*/ 13027 h 77580"/>
                <a:gd name="connsiteX17" fmla="*/ 112869 w 129928"/>
                <a:gd name="connsiteY17" fmla="*/ 14715 h 77580"/>
                <a:gd name="connsiteX18" fmla="*/ 114667 w 129928"/>
                <a:gd name="connsiteY18" fmla="*/ 16062 h 77580"/>
                <a:gd name="connsiteX19" fmla="*/ 117410 w 129928"/>
                <a:gd name="connsiteY19" fmla="*/ 18698 h 77580"/>
                <a:gd name="connsiteX20" fmla="*/ 118995 w 129928"/>
                <a:gd name="connsiteY20" fmla="*/ 20614 h 77580"/>
                <a:gd name="connsiteX21" fmla="*/ 121645 w 129928"/>
                <a:gd name="connsiteY21" fmla="*/ 22062 h 77580"/>
                <a:gd name="connsiteX22" fmla="*/ 124780 w 129928"/>
                <a:gd name="connsiteY22" fmla="*/ 23036 h 77580"/>
                <a:gd name="connsiteX23" fmla="*/ 125900 w 129928"/>
                <a:gd name="connsiteY23" fmla="*/ 23187 h 77580"/>
                <a:gd name="connsiteX24" fmla="*/ 125840 w 129928"/>
                <a:gd name="connsiteY24" fmla="*/ 24579 h 77580"/>
                <a:gd name="connsiteX25" fmla="*/ 125305 w 129928"/>
                <a:gd name="connsiteY25" fmla="*/ 26939 h 77580"/>
                <a:gd name="connsiteX26" fmla="*/ 124257 w 129928"/>
                <a:gd name="connsiteY26" fmla="*/ 29982 h 77580"/>
                <a:gd name="connsiteX27" fmla="*/ 123158 w 129928"/>
                <a:gd name="connsiteY27" fmla="*/ 32338 h 77580"/>
                <a:gd name="connsiteX28" fmla="*/ 122895 w 129928"/>
                <a:gd name="connsiteY28" fmla="*/ 33248 h 77580"/>
                <a:gd name="connsiteX29" fmla="*/ 123728 w 129928"/>
                <a:gd name="connsiteY29" fmla="*/ 34003 h 77580"/>
                <a:gd name="connsiteX30" fmla="*/ 127840 w 129928"/>
                <a:gd name="connsiteY30" fmla="*/ 34360 h 77580"/>
                <a:gd name="connsiteX31" fmla="*/ 129584 w 129928"/>
                <a:gd name="connsiteY31" fmla="*/ 34765 h 77580"/>
                <a:gd name="connsiteX32" fmla="*/ 129928 w 129928"/>
                <a:gd name="connsiteY32" fmla="*/ 35390 h 77580"/>
                <a:gd name="connsiteX33" fmla="*/ 129015 w 129928"/>
                <a:gd name="connsiteY33" fmla="*/ 36202 h 77580"/>
                <a:gd name="connsiteX34" fmla="*/ 127702 w 129928"/>
                <a:gd name="connsiteY34" fmla="*/ 36876 h 77580"/>
                <a:gd name="connsiteX35" fmla="*/ 127114 w 129928"/>
                <a:gd name="connsiteY35" fmla="*/ 37514 h 77580"/>
                <a:gd name="connsiteX36" fmla="*/ 126069 w 129928"/>
                <a:gd name="connsiteY36" fmla="*/ 39795 h 77580"/>
                <a:gd name="connsiteX37" fmla="*/ 119228 w 129928"/>
                <a:gd name="connsiteY37" fmla="*/ 39505 h 77580"/>
                <a:gd name="connsiteX38" fmla="*/ 118321 w 129928"/>
                <a:gd name="connsiteY38" fmla="*/ 39969 h 77580"/>
                <a:gd name="connsiteX39" fmla="*/ 117889 w 129928"/>
                <a:gd name="connsiteY39" fmla="*/ 41028 h 77580"/>
                <a:gd name="connsiteX40" fmla="*/ 117548 w 129928"/>
                <a:gd name="connsiteY40" fmla="*/ 42251 h 77580"/>
                <a:gd name="connsiteX41" fmla="*/ 116650 w 129928"/>
                <a:gd name="connsiteY41" fmla="*/ 43699 h 77580"/>
                <a:gd name="connsiteX42" fmla="*/ 114832 w 129928"/>
                <a:gd name="connsiteY42" fmla="*/ 44959 h 77580"/>
                <a:gd name="connsiteX43" fmla="*/ 111990 w 129928"/>
                <a:gd name="connsiteY43" fmla="*/ 45424 h 77580"/>
                <a:gd name="connsiteX44" fmla="*/ 109664 w 129928"/>
                <a:gd name="connsiteY44" fmla="*/ 46280 h 77580"/>
                <a:gd name="connsiteX45" fmla="*/ 107930 w 129928"/>
                <a:gd name="connsiteY45" fmla="*/ 48920 h 77580"/>
                <a:gd name="connsiteX46" fmla="*/ 106639 w 129928"/>
                <a:gd name="connsiteY46" fmla="*/ 52456 h 77580"/>
                <a:gd name="connsiteX47" fmla="*/ 106671 w 129928"/>
                <a:gd name="connsiteY47" fmla="*/ 54961 h 77580"/>
                <a:gd name="connsiteX48" fmla="*/ 106842 w 129928"/>
                <a:gd name="connsiteY48" fmla="*/ 56357 h 77580"/>
                <a:gd name="connsiteX49" fmla="*/ 106691 w 129928"/>
                <a:gd name="connsiteY49" fmla="*/ 57155 h 77580"/>
                <a:gd name="connsiteX50" fmla="*/ 105814 w 129928"/>
                <a:gd name="connsiteY50" fmla="*/ 58025 h 77580"/>
                <a:gd name="connsiteX51" fmla="*/ 104380 w 129928"/>
                <a:gd name="connsiteY51" fmla="*/ 60327 h 77580"/>
                <a:gd name="connsiteX52" fmla="*/ 103214 w 129928"/>
                <a:gd name="connsiteY52" fmla="*/ 62869 h 77580"/>
                <a:gd name="connsiteX53" fmla="*/ 102767 w 129928"/>
                <a:gd name="connsiteY53" fmla="*/ 64247 h 77580"/>
                <a:gd name="connsiteX54" fmla="*/ 102992 w 129928"/>
                <a:gd name="connsiteY54" fmla="*/ 64892 h 77580"/>
                <a:gd name="connsiteX55" fmla="*/ 104305 w 129928"/>
                <a:gd name="connsiteY55" fmla="*/ 64909 h 77580"/>
                <a:gd name="connsiteX56" fmla="*/ 106199 w 129928"/>
                <a:gd name="connsiteY56" fmla="*/ 65431 h 77580"/>
                <a:gd name="connsiteX57" fmla="*/ 107207 w 129928"/>
                <a:gd name="connsiteY57" fmla="*/ 66445 h 77580"/>
                <a:gd name="connsiteX58" fmla="*/ 107580 w 129928"/>
                <a:gd name="connsiteY58" fmla="*/ 67616 h 77580"/>
                <a:gd name="connsiteX59" fmla="*/ 107585 w 129928"/>
                <a:gd name="connsiteY59" fmla="*/ 68875 h 77580"/>
                <a:gd name="connsiteX60" fmla="*/ 107231 w 129928"/>
                <a:gd name="connsiteY60" fmla="*/ 69568 h 77580"/>
                <a:gd name="connsiteX61" fmla="*/ 105713 w 129928"/>
                <a:gd name="connsiteY61" fmla="*/ 70070 h 77580"/>
                <a:gd name="connsiteX62" fmla="*/ 103335 w 129928"/>
                <a:gd name="connsiteY62" fmla="*/ 70088 h 77580"/>
                <a:gd name="connsiteX63" fmla="*/ 101949 w 129928"/>
                <a:gd name="connsiteY63" fmla="*/ 69488 h 77580"/>
                <a:gd name="connsiteX64" fmla="*/ 101662 w 129928"/>
                <a:gd name="connsiteY64" fmla="*/ 69013 h 77580"/>
                <a:gd name="connsiteX65" fmla="*/ 102324 w 129928"/>
                <a:gd name="connsiteY65" fmla="*/ 67800 h 77580"/>
                <a:gd name="connsiteX66" fmla="*/ 101845 w 129928"/>
                <a:gd name="connsiteY66" fmla="*/ 66285 h 77580"/>
                <a:gd name="connsiteX67" fmla="*/ 100861 w 129928"/>
                <a:gd name="connsiteY67" fmla="*/ 65437 h 77580"/>
                <a:gd name="connsiteX68" fmla="*/ 98859 w 129928"/>
                <a:gd name="connsiteY68" fmla="*/ 66702 h 77580"/>
                <a:gd name="connsiteX69" fmla="*/ 96937 w 129928"/>
                <a:gd name="connsiteY69" fmla="*/ 66701 h 77580"/>
                <a:gd name="connsiteX70" fmla="*/ 94633 w 129928"/>
                <a:gd name="connsiteY70" fmla="*/ 67827 h 77580"/>
                <a:gd name="connsiteX71" fmla="*/ 93128 w 129928"/>
                <a:gd name="connsiteY71" fmla="*/ 69631 h 77580"/>
                <a:gd name="connsiteX72" fmla="*/ 91683 w 129928"/>
                <a:gd name="connsiteY72" fmla="*/ 70296 h 77580"/>
                <a:gd name="connsiteX73" fmla="*/ 87779 w 129928"/>
                <a:gd name="connsiteY73" fmla="*/ 69928 h 77580"/>
                <a:gd name="connsiteX74" fmla="*/ 86809 w 129928"/>
                <a:gd name="connsiteY74" fmla="*/ 70723 h 77580"/>
                <a:gd name="connsiteX75" fmla="*/ 86004 w 129928"/>
                <a:gd name="connsiteY75" fmla="*/ 74388 h 77580"/>
                <a:gd name="connsiteX76" fmla="*/ 85537 w 129928"/>
                <a:gd name="connsiteY76" fmla="*/ 75104 h 77580"/>
                <a:gd name="connsiteX77" fmla="*/ 82277 w 129928"/>
                <a:gd name="connsiteY77" fmla="*/ 74947 h 77580"/>
                <a:gd name="connsiteX78" fmla="*/ 79133 w 129928"/>
                <a:gd name="connsiteY78" fmla="*/ 76402 h 77580"/>
                <a:gd name="connsiteX79" fmla="*/ 75583 w 129928"/>
                <a:gd name="connsiteY79" fmla="*/ 77580 h 77580"/>
                <a:gd name="connsiteX80" fmla="*/ 73784 w 129928"/>
                <a:gd name="connsiteY80" fmla="*/ 76761 h 77580"/>
                <a:gd name="connsiteX81" fmla="*/ 72782 w 129928"/>
                <a:gd name="connsiteY81" fmla="*/ 75838 h 77580"/>
                <a:gd name="connsiteX82" fmla="*/ 70849 w 129928"/>
                <a:gd name="connsiteY82" fmla="*/ 76002 h 77580"/>
                <a:gd name="connsiteX83" fmla="*/ 68740 w 129928"/>
                <a:gd name="connsiteY83" fmla="*/ 76408 h 77580"/>
                <a:gd name="connsiteX84" fmla="*/ 67323 w 129928"/>
                <a:gd name="connsiteY84" fmla="*/ 76186 h 77580"/>
                <a:gd name="connsiteX85" fmla="*/ 65734 w 129928"/>
                <a:gd name="connsiteY85" fmla="*/ 76285 h 77580"/>
                <a:gd name="connsiteX86" fmla="*/ 62663 w 129928"/>
                <a:gd name="connsiteY86" fmla="*/ 76995 h 77580"/>
                <a:gd name="connsiteX87" fmla="*/ 58802 w 129928"/>
                <a:gd name="connsiteY87" fmla="*/ 76766 h 77580"/>
                <a:gd name="connsiteX88" fmla="*/ 57157 w 129928"/>
                <a:gd name="connsiteY88" fmla="*/ 76160 h 77580"/>
                <a:gd name="connsiteX89" fmla="*/ 57001 w 129928"/>
                <a:gd name="connsiteY89" fmla="*/ 75580 h 77580"/>
                <a:gd name="connsiteX90" fmla="*/ 57120 w 129928"/>
                <a:gd name="connsiteY90" fmla="*/ 74154 h 77580"/>
                <a:gd name="connsiteX91" fmla="*/ 57083 w 129928"/>
                <a:gd name="connsiteY91" fmla="*/ 71937 h 77580"/>
                <a:gd name="connsiteX92" fmla="*/ 56470 w 129928"/>
                <a:gd name="connsiteY92" fmla="*/ 69979 h 77580"/>
                <a:gd name="connsiteX93" fmla="*/ 54623 w 129928"/>
                <a:gd name="connsiteY93" fmla="*/ 68246 h 77580"/>
                <a:gd name="connsiteX94" fmla="*/ 52682 w 129928"/>
                <a:gd name="connsiteY94" fmla="*/ 67034 h 77580"/>
                <a:gd name="connsiteX95" fmla="*/ 50205 w 129928"/>
                <a:gd name="connsiteY95" fmla="*/ 65782 h 77580"/>
                <a:gd name="connsiteX96" fmla="*/ 48374 w 129928"/>
                <a:gd name="connsiteY96" fmla="*/ 65233 h 77580"/>
                <a:gd name="connsiteX97" fmla="*/ 47372 w 129928"/>
                <a:gd name="connsiteY97" fmla="*/ 65089 h 77580"/>
                <a:gd name="connsiteX98" fmla="*/ 47146 w 129928"/>
                <a:gd name="connsiteY98" fmla="*/ 64368 h 77580"/>
                <a:gd name="connsiteX99" fmla="*/ 46783 w 129928"/>
                <a:gd name="connsiteY99" fmla="*/ 63745 h 77580"/>
                <a:gd name="connsiteX100" fmla="*/ 45926 w 129928"/>
                <a:gd name="connsiteY100" fmla="*/ 63196 h 77580"/>
                <a:gd name="connsiteX101" fmla="*/ 44095 w 129928"/>
                <a:gd name="connsiteY101" fmla="*/ 62459 h 77580"/>
                <a:gd name="connsiteX102" fmla="*/ 42542 w 129928"/>
                <a:gd name="connsiteY102" fmla="*/ 62298 h 77580"/>
                <a:gd name="connsiteX103" fmla="*/ 41270 w 129928"/>
                <a:gd name="connsiteY103" fmla="*/ 63487 h 77580"/>
                <a:gd name="connsiteX104" fmla="*/ 40344 w 129928"/>
                <a:gd name="connsiteY104" fmla="*/ 61998 h 77580"/>
                <a:gd name="connsiteX105" fmla="*/ 39361 w 129928"/>
                <a:gd name="connsiteY105" fmla="*/ 59331 h 77580"/>
                <a:gd name="connsiteX106" fmla="*/ 39463 w 129928"/>
                <a:gd name="connsiteY106" fmla="*/ 57196 h 77580"/>
                <a:gd name="connsiteX107" fmla="*/ 40020 w 129928"/>
                <a:gd name="connsiteY107" fmla="*/ 55065 h 77580"/>
                <a:gd name="connsiteX108" fmla="*/ 42708 w 129928"/>
                <a:gd name="connsiteY108" fmla="*/ 48760 h 77580"/>
                <a:gd name="connsiteX109" fmla="*/ 42563 w 129928"/>
                <a:gd name="connsiteY109" fmla="*/ 47753 h 77580"/>
                <a:gd name="connsiteX110" fmla="*/ 40613 w 129928"/>
                <a:gd name="connsiteY110" fmla="*/ 45986 h 77580"/>
                <a:gd name="connsiteX111" fmla="*/ 38202 w 129928"/>
                <a:gd name="connsiteY111" fmla="*/ 44701 h 77580"/>
                <a:gd name="connsiteX112" fmla="*/ 36871 w 129928"/>
                <a:gd name="connsiteY112" fmla="*/ 41982 h 77580"/>
                <a:gd name="connsiteX113" fmla="*/ 31987 w 129928"/>
                <a:gd name="connsiteY113" fmla="*/ 41824 h 77580"/>
                <a:gd name="connsiteX114" fmla="*/ 27376 w 129928"/>
                <a:gd name="connsiteY114" fmla="*/ 41974 h 77580"/>
                <a:gd name="connsiteX115" fmla="*/ 25928 w 129928"/>
                <a:gd name="connsiteY115" fmla="*/ 41842 h 77580"/>
                <a:gd name="connsiteX116" fmla="*/ 21540 w 129928"/>
                <a:gd name="connsiteY116" fmla="*/ 40702 h 77580"/>
                <a:gd name="connsiteX117" fmla="*/ 17311 w 129928"/>
                <a:gd name="connsiteY117" fmla="*/ 38866 h 77580"/>
                <a:gd name="connsiteX118" fmla="*/ 14481 w 129928"/>
                <a:gd name="connsiteY118" fmla="*/ 37788 h 77580"/>
                <a:gd name="connsiteX119" fmla="*/ 12101 w 129928"/>
                <a:gd name="connsiteY119" fmla="*/ 36582 h 77580"/>
                <a:gd name="connsiteX120" fmla="*/ 10823 w 129928"/>
                <a:gd name="connsiteY120" fmla="*/ 35315 h 77580"/>
                <a:gd name="connsiteX121" fmla="*/ 8795 w 129928"/>
                <a:gd name="connsiteY121" fmla="*/ 35656 h 77580"/>
                <a:gd name="connsiteX122" fmla="*/ 7428 w 129928"/>
                <a:gd name="connsiteY122" fmla="*/ 35667 h 77580"/>
                <a:gd name="connsiteX123" fmla="*/ 7441 w 129928"/>
                <a:gd name="connsiteY123" fmla="*/ 35449 h 77580"/>
                <a:gd name="connsiteX124" fmla="*/ 6662 w 129928"/>
                <a:gd name="connsiteY124" fmla="*/ 33207 h 77580"/>
                <a:gd name="connsiteX125" fmla="*/ 7476 w 129928"/>
                <a:gd name="connsiteY125" fmla="*/ 29769 h 77580"/>
                <a:gd name="connsiteX126" fmla="*/ 5999 w 129928"/>
                <a:gd name="connsiteY126" fmla="*/ 24732 h 77580"/>
                <a:gd name="connsiteX127" fmla="*/ 3584 w 129928"/>
                <a:gd name="connsiteY127" fmla="*/ 18657 h 77580"/>
                <a:gd name="connsiteX128" fmla="*/ 3405 w 129928"/>
                <a:gd name="connsiteY128" fmla="*/ 12135 h 77580"/>
                <a:gd name="connsiteX129" fmla="*/ 3234 w 129928"/>
                <a:gd name="connsiteY129" fmla="*/ 10666 h 77580"/>
                <a:gd name="connsiteX130" fmla="*/ 9173 w 129928"/>
                <a:gd name="connsiteY130" fmla="*/ 6980 h 77580"/>
                <a:gd name="connsiteX131" fmla="*/ 16666 w 129928"/>
                <a:gd name="connsiteY131" fmla="*/ 3027 h 77580"/>
                <a:gd name="connsiteX132" fmla="*/ 18370 w 129928"/>
                <a:gd name="connsiteY132" fmla="*/ 2669 h 77580"/>
                <a:gd name="connsiteX133" fmla="*/ 25275 w 129928"/>
                <a:gd name="connsiteY133" fmla="*/ 326 h 77580"/>
                <a:gd name="connsiteX134" fmla="*/ 26197 w 129928"/>
                <a:gd name="connsiteY134" fmla="*/ 140 h 77580"/>
                <a:gd name="connsiteX135" fmla="*/ 32419 w 129928"/>
                <a:gd name="connsiteY135" fmla="*/ 574 h 77580"/>
                <a:gd name="connsiteX136" fmla="*/ 37306 w 129928"/>
                <a:gd name="connsiteY136" fmla="*/ 1131 h 77580"/>
                <a:gd name="connsiteX137" fmla="*/ 41425 w 129928"/>
                <a:gd name="connsiteY137" fmla="*/ 1062 h 77580"/>
                <a:gd name="connsiteX138" fmla="*/ 43688 w 129928"/>
                <a:gd name="connsiteY138" fmla="*/ 462 h 77580"/>
                <a:gd name="connsiteX139" fmla="*/ 45738 w 129928"/>
                <a:gd name="connsiteY139" fmla="*/ 964 h 77580"/>
                <a:gd name="connsiteX140" fmla="*/ 47390 w 129928"/>
                <a:gd name="connsiteY140" fmla="*/ 2729 h 77580"/>
                <a:gd name="connsiteX141" fmla="*/ 49089 w 129928"/>
                <a:gd name="connsiteY141" fmla="*/ 2522 h 77580"/>
                <a:gd name="connsiteX142" fmla="*/ 50771 w 129928"/>
                <a:gd name="connsiteY142" fmla="*/ 1380 h 77580"/>
                <a:gd name="connsiteX143" fmla="*/ 59987 w 129928"/>
                <a:gd name="connsiteY143" fmla="*/ 2423 h 77580"/>
                <a:gd name="connsiteX144" fmla="*/ 62067 w 129928"/>
                <a:gd name="connsiteY144" fmla="*/ 2398 h 77580"/>
                <a:gd name="connsiteX145" fmla="*/ 64410 w 129928"/>
                <a:gd name="connsiteY145" fmla="*/ 2567 h 77580"/>
                <a:gd name="connsiteX146" fmla="*/ 68733 w 129928"/>
                <a:gd name="connsiteY146" fmla="*/ 3630 h 77580"/>
                <a:gd name="connsiteX147" fmla="*/ 71220 w 129928"/>
                <a:gd name="connsiteY147" fmla="*/ 4600 h 77580"/>
                <a:gd name="connsiteX148" fmla="*/ 76686 w 129928"/>
                <a:gd name="connsiteY148" fmla="*/ 4014 h 77580"/>
                <a:gd name="connsiteX149" fmla="*/ 79025 w 129928"/>
                <a:gd name="connsiteY149" fmla="*/ 3980 h 77580"/>
                <a:gd name="connsiteX150" fmla="*/ 80249 w 129928"/>
                <a:gd name="connsiteY150" fmla="*/ 3598 h 77580"/>
                <a:gd name="connsiteX151" fmla="*/ 84019 w 129928"/>
                <a:gd name="connsiteY151" fmla="*/ 937 h 77580"/>
                <a:gd name="connsiteX152" fmla="*/ 85650 w 129928"/>
                <a:gd name="connsiteY152" fmla="*/ 479 h 77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129928" h="77580">
                  <a:moveTo>
                    <a:pt x="4755" y="24770"/>
                  </a:moveTo>
                  <a:lnTo>
                    <a:pt x="4774" y="26268"/>
                  </a:lnTo>
                  <a:lnTo>
                    <a:pt x="4513" y="28758"/>
                  </a:lnTo>
                  <a:lnTo>
                    <a:pt x="2917" y="33001"/>
                  </a:lnTo>
                  <a:lnTo>
                    <a:pt x="1283" y="35210"/>
                  </a:lnTo>
                  <a:lnTo>
                    <a:pt x="0" y="34971"/>
                  </a:lnTo>
                  <a:lnTo>
                    <a:pt x="2526" y="31410"/>
                  </a:lnTo>
                  <a:lnTo>
                    <a:pt x="3489" y="29096"/>
                  </a:lnTo>
                  <a:lnTo>
                    <a:pt x="4159" y="25805"/>
                  </a:lnTo>
                  <a:close/>
                  <a:moveTo>
                    <a:pt x="87148" y="0"/>
                  </a:moveTo>
                  <a:lnTo>
                    <a:pt x="88519" y="407"/>
                  </a:lnTo>
                  <a:lnTo>
                    <a:pt x="89422" y="2681"/>
                  </a:lnTo>
                  <a:lnTo>
                    <a:pt x="92210" y="6597"/>
                  </a:lnTo>
                  <a:lnTo>
                    <a:pt x="95240" y="7284"/>
                  </a:lnTo>
                  <a:lnTo>
                    <a:pt x="103616" y="8790"/>
                  </a:lnTo>
                  <a:lnTo>
                    <a:pt x="105328" y="9581"/>
                  </a:lnTo>
                  <a:lnTo>
                    <a:pt x="110042" y="13027"/>
                  </a:lnTo>
                  <a:lnTo>
                    <a:pt x="112869" y="14715"/>
                  </a:lnTo>
                  <a:lnTo>
                    <a:pt x="114667" y="16062"/>
                  </a:lnTo>
                  <a:lnTo>
                    <a:pt x="117410" y="18698"/>
                  </a:lnTo>
                  <a:lnTo>
                    <a:pt x="118995" y="20614"/>
                  </a:lnTo>
                  <a:lnTo>
                    <a:pt x="121645" y="22062"/>
                  </a:lnTo>
                  <a:lnTo>
                    <a:pt x="124780" y="23036"/>
                  </a:lnTo>
                  <a:lnTo>
                    <a:pt x="125900" y="23187"/>
                  </a:lnTo>
                  <a:lnTo>
                    <a:pt x="125840" y="24579"/>
                  </a:lnTo>
                  <a:lnTo>
                    <a:pt x="125305" y="26939"/>
                  </a:lnTo>
                  <a:lnTo>
                    <a:pt x="124257" y="29982"/>
                  </a:lnTo>
                  <a:lnTo>
                    <a:pt x="123158" y="32338"/>
                  </a:lnTo>
                  <a:lnTo>
                    <a:pt x="122895" y="33248"/>
                  </a:lnTo>
                  <a:lnTo>
                    <a:pt x="123728" y="34003"/>
                  </a:lnTo>
                  <a:lnTo>
                    <a:pt x="127840" y="34360"/>
                  </a:lnTo>
                  <a:lnTo>
                    <a:pt x="129584" y="34765"/>
                  </a:lnTo>
                  <a:lnTo>
                    <a:pt x="129928" y="35390"/>
                  </a:lnTo>
                  <a:lnTo>
                    <a:pt x="129015" y="36202"/>
                  </a:lnTo>
                  <a:lnTo>
                    <a:pt x="127702" y="36876"/>
                  </a:lnTo>
                  <a:lnTo>
                    <a:pt x="127114" y="37514"/>
                  </a:lnTo>
                  <a:lnTo>
                    <a:pt x="126069" y="39795"/>
                  </a:lnTo>
                  <a:lnTo>
                    <a:pt x="119228" y="39505"/>
                  </a:lnTo>
                  <a:lnTo>
                    <a:pt x="118321" y="39969"/>
                  </a:lnTo>
                  <a:lnTo>
                    <a:pt x="117889" y="41028"/>
                  </a:lnTo>
                  <a:lnTo>
                    <a:pt x="117548" y="42251"/>
                  </a:lnTo>
                  <a:lnTo>
                    <a:pt x="116650" y="43699"/>
                  </a:lnTo>
                  <a:lnTo>
                    <a:pt x="114832" y="44959"/>
                  </a:lnTo>
                  <a:lnTo>
                    <a:pt x="111990" y="45424"/>
                  </a:lnTo>
                  <a:lnTo>
                    <a:pt x="109664" y="46280"/>
                  </a:lnTo>
                  <a:lnTo>
                    <a:pt x="107930" y="48920"/>
                  </a:lnTo>
                  <a:lnTo>
                    <a:pt x="106639" y="52456"/>
                  </a:lnTo>
                  <a:lnTo>
                    <a:pt x="106671" y="54961"/>
                  </a:lnTo>
                  <a:lnTo>
                    <a:pt x="106842" y="56357"/>
                  </a:lnTo>
                  <a:lnTo>
                    <a:pt x="106691" y="57155"/>
                  </a:lnTo>
                  <a:lnTo>
                    <a:pt x="105814" y="58025"/>
                  </a:lnTo>
                  <a:lnTo>
                    <a:pt x="104380" y="60327"/>
                  </a:lnTo>
                  <a:lnTo>
                    <a:pt x="103214" y="62869"/>
                  </a:lnTo>
                  <a:lnTo>
                    <a:pt x="102767" y="64247"/>
                  </a:lnTo>
                  <a:lnTo>
                    <a:pt x="102992" y="64892"/>
                  </a:lnTo>
                  <a:lnTo>
                    <a:pt x="104305" y="64909"/>
                  </a:lnTo>
                  <a:lnTo>
                    <a:pt x="106199" y="65431"/>
                  </a:lnTo>
                  <a:lnTo>
                    <a:pt x="107207" y="66445"/>
                  </a:lnTo>
                  <a:lnTo>
                    <a:pt x="107580" y="67616"/>
                  </a:lnTo>
                  <a:lnTo>
                    <a:pt x="107585" y="68875"/>
                  </a:lnTo>
                  <a:lnTo>
                    <a:pt x="107231" y="69568"/>
                  </a:lnTo>
                  <a:lnTo>
                    <a:pt x="105713" y="70070"/>
                  </a:lnTo>
                  <a:lnTo>
                    <a:pt x="103335" y="70088"/>
                  </a:lnTo>
                  <a:lnTo>
                    <a:pt x="101949" y="69488"/>
                  </a:lnTo>
                  <a:lnTo>
                    <a:pt x="101662" y="69013"/>
                  </a:lnTo>
                  <a:lnTo>
                    <a:pt x="102324" y="67800"/>
                  </a:lnTo>
                  <a:lnTo>
                    <a:pt x="101845" y="66285"/>
                  </a:lnTo>
                  <a:lnTo>
                    <a:pt x="100861" y="65437"/>
                  </a:lnTo>
                  <a:lnTo>
                    <a:pt x="98859" y="66702"/>
                  </a:lnTo>
                  <a:lnTo>
                    <a:pt x="96937" y="66701"/>
                  </a:lnTo>
                  <a:lnTo>
                    <a:pt x="94633" y="67827"/>
                  </a:lnTo>
                  <a:lnTo>
                    <a:pt x="93128" y="69631"/>
                  </a:lnTo>
                  <a:lnTo>
                    <a:pt x="91683" y="70296"/>
                  </a:lnTo>
                  <a:lnTo>
                    <a:pt x="87779" y="69928"/>
                  </a:lnTo>
                  <a:lnTo>
                    <a:pt x="86809" y="70723"/>
                  </a:lnTo>
                  <a:lnTo>
                    <a:pt x="86004" y="74388"/>
                  </a:lnTo>
                  <a:lnTo>
                    <a:pt x="85537" y="75104"/>
                  </a:lnTo>
                  <a:lnTo>
                    <a:pt x="82277" y="74947"/>
                  </a:lnTo>
                  <a:lnTo>
                    <a:pt x="79133" y="76402"/>
                  </a:lnTo>
                  <a:lnTo>
                    <a:pt x="75583" y="77580"/>
                  </a:lnTo>
                  <a:lnTo>
                    <a:pt x="73784" y="76761"/>
                  </a:lnTo>
                  <a:lnTo>
                    <a:pt x="72782" y="75838"/>
                  </a:lnTo>
                  <a:lnTo>
                    <a:pt x="70849" y="76002"/>
                  </a:lnTo>
                  <a:lnTo>
                    <a:pt x="68740" y="76408"/>
                  </a:lnTo>
                  <a:lnTo>
                    <a:pt x="67323" y="76186"/>
                  </a:lnTo>
                  <a:lnTo>
                    <a:pt x="65734" y="76285"/>
                  </a:lnTo>
                  <a:lnTo>
                    <a:pt x="62663" y="76995"/>
                  </a:lnTo>
                  <a:lnTo>
                    <a:pt x="58802" y="76766"/>
                  </a:lnTo>
                  <a:lnTo>
                    <a:pt x="57157" y="76160"/>
                  </a:lnTo>
                  <a:lnTo>
                    <a:pt x="57001" y="75580"/>
                  </a:lnTo>
                  <a:lnTo>
                    <a:pt x="57120" y="74154"/>
                  </a:lnTo>
                  <a:lnTo>
                    <a:pt x="57083" y="71937"/>
                  </a:lnTo>
                  <a:lnTo>
                    <a:pt x="56470" y="69979"/>
                  </a:lnTo>
                  <a:lnTo>
                    <a:pt x="54623" y="68246"/>
                  </a:lnTo>
                  <a:lnTo>
                    <a:pt x="52682" y="67034"/>
                  </a:lnTo>
                  <a:lnTo>
                    <a:pt x="50205" y="65782"/>
                  </a:lnTo>
                  <a:lnTo>
                    <a:pt x="48374" y="65233"/>
                  </a:lnTo>
                  <a:lnTo>
                    <a:pt x="47372" y="65089"/>
                  </a:lnTo>
                  <a:lnTo>
                    <a:pt x="47146" y="64368"/>
                  </a:lnTo>
                  <a:lnTo>
                    <a:pt x="46783" y="63745"/>
                  </a:lnTo>
                  <a:lnTo>
                    <a:pt x="45926" y="63196"/>
                  </a:lnTo>
                  <a:lnTo>
                    <a:pt x="44095" y="62459"/>
                  </a:lnTo>
                  <a:lnTo>
                    <a:pt x="42542" y="62298"/>
                  </a:lnTo>
                  <a:lnTo>
                    <a:pt x="41270" y="63487"/>
                  </a:lnTo>
                  <a:lnTo>
                    <a:pt x="40344" y="61998"/>
                  </a:lnTo>
                  <a:lnTo>
                    <a:pt x="39361" y="59331"/>
                  </a:lnTo>
                  <a:lnTo>
                    <a:pt x="39463" y="57196"/>
                  </a:lnTo>
                  <a:lnTo>
                    <a:pt x="40020" y="55065"/>
                  </a:lnTo>
                  <a:lnTo>
                    <a:pt x="42708" y="48760"/>
                  </a:lnTo>
                  <a:lnTo>
                    <a:pt x="42563" y="47753"/>
                  </a:lnTo>
                  <a:lnTo>
                    <a:pt x="40613" y="45986"/>
                  </a:lnTo>
                  <a:lnTo>
                    <a:pt x="38202" y="44701"/>
                  </a:lnTo>
                  <a:lnTo>
                    <a:pt x="36871" y="41982"/>
                  </a:lnTo>
                  <a:lnTo>
                    <a:pt x="31987" y="41824"/>
                  </a:lnTo>
                  <a:lnTo>
                    <a:pt x="27376" y="41974"/>
                  </a:lnTo>
                  <a:lnTo>
                    <a:pt x="25928" y="41842"/>
                  </a:lnTo>
                  <a:lnTo>
                    <a:pt x="21540" y="40702"/>
                  </a:lnTo>
                  <a:lnTo>
                    <a:pt x="17311" y="38866"/>
                  </a:lnTo>
                  <a:lnTo>
                    <a:pt x="14481" y="37788"/>
                  </a:lnTo>
                  <a:lnTo>
                    <a:pt x="12101" y="36582"/>
                  </a:lnTo>
                  <a:lnTo>
                    <a:pt x="10823" y="35315"/>
                  </a:lnTo>
                  <a:lnTo>
                    <a:pt x="8795" y="35656"/>
                  </a:lnTo>
                  <a:lnTo>
                    <a:pt x="7428" y="35667"/>
                  </a:lnTo>
                  <a:lnTo>
                    <a:pt x="7441" y="35449"/>
                  </a:lnTo>
                  <a:lnTo>
                    <a:pt x="6662" y="33207"/>
                  </a:lnTo>
                  <a:lnTo>
                    <a:pt x="7476" y="29769"/>
                  </a:lnTo>
                  <a:lnTo>
                    <a:pt x="5999" y="24732"/>
                  </a:lnTo>
                  <a:lnTo>
                    <a:pt x="3584" y="18657"/>
                  </a:lnTo>
                  <a:lnTo>
                    <a:pt x="3405" y="12135"/>
                  </a:lnTo>
                  <a:lnTo>
                    <a:pt x="3234" y="10666"/>
                  </a:lnTo>
                  <a:lnTo>
                    <a:pt x="9173" y="6980"/>
                  </a:lnTo>
                  <a:lnTo>
                    <a:pt x="16666" y="3027"/>
                  </a:lnTo>
                  <a:lnTo>
                    <a:pt x="18370" y="2669"/>
                  </a:lnTo>
                  <a:lnTo>
                    <a:pt x="25275" y="326"/>
                  </a:lnTo>
                  <a:lnTo>
                    <a:pt x="26197" y="140"/>
                  </a:lnTo>
                  <a:lnTo>
                    <a:pt x="32419" y="574"/>
                  </a:lnTo>
                  <a:lnTo>
                    <a:pt x="37306" y="1131"/>
                  </a:lnTo>
                  <a:lnTo>
                    <a:pt x="41425" y="1062"/>
                  </a:lnTo>
                  <a:lnTo>
                    <a:pt x="43688" y="462"/>
                  </a:lnTo>
                  <a:lnTo>
                    <a:pt x="45738" y="964"/>
                  </a:lnTo>
                  <a:lnTo>
                    <a:pt x="47390" y="2729"/>
                  </a:lnTo>
                  <a:lnTo>
                    <a:pt x="49089" y="2522"/>
                  </a:lnTo>
                  <a:lnTo>
                    <a:pt x="50771" y="1380"/>
                  </a:lnTo>
                  <a:lnTo>
                    <a:pt x="59987" y="2423"/>
                  </a:lnTo>
                  <a:lnTo>
                    <a:pt x="62067" y="2398"/>
                  </a:lnTo>
                  <a:lnTo>
                    <a:pt x="64410" y="2567"/>
                  </a:lnTo>
                  <a:lnTo>
                    <a:pt x="68733" y="3630"/>
                  </a:lnTo>
                  <a:lnTo>
                    <a:pt x="71220" y="4600"/>
                  </a:lnTo>
                  <a:lnTo>
                    <a:pt x="76686" y="4014"/>
                  </a:lnTo>
                  <a:lnTo>
                    <a:pt x="79025" y="3980"/>
                  </a:lnTo>
                  <a:lnTo>
                    <a:pt x="80249" y="3598"/>
                  </a:lnTo>
                  <a:lnTo>
                    <a:pt x="84019" y="937"/>
                  </a:lnTo>
                  <a:lnTo>
                    <a:pt x="85650" y="479"/>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181" name="ee4p_LU_1_15912"/>
            <p:cNvSpPr>
              <a:spLocks noChangeAspect="1"/>
            </p:cNvSpPr>
            <p:nvPr>
              <p:custDataLst>
                <p:tags r:id="rId28"/>
              </p:custDataLst>
            </p:nvPr>
          </p:nvSpPr>
          <p:spPr>
            <a:xfrm>
              <a:off x="4273551" y="4512457"/>
              <a:ext cx="67392" cy="82404"/>
            </a:xfrm>
            <a:custGeom>
              <a:avLst/>
              <a:gdLst/>
              <a:ahLst/>
              <a:cxnLst/>
              <a:rect l="0" t="0" r="0" b="0"/>
              <a:pathLst>
                <a:path w="17000" h="20787">
                  <a:moveTo>
                    <a:pt x="8657" y="1335"/>
                  </a:moveTo>
                  <a:lnTo>
                    <a:pt x="8476" y="2109"/>
                  </a:lnTo>
                  <a:lnTo>
                    <a:pt x="8508" y="3838"/>
                  </a:lnTo>
                  <a:lnTo>
                    <a:pt x="9136" y="5572"/>
                  </a:lnTo>
                  <a:lnTo>
                    <a:pt x="10611" y="7279"/>
                  </a:lnTo>
                  <a:lnTo>
                    <a:pt x="11743" y="8517"/>
                  </a:lnTo>
                  <a:lnTo>
                    <a:pt x="13259" y="9505"/>
                  </a:lnTo>
                  <a:lnTo>
                    <a:pt x="15830" y="10443"/>
                  </a:lnTo>
                  <a:lnTo>
                    <a:pt x="16856" y="10640"/>
                  </a:lnTo>
                  <a:lnTo>
                    <a:pt x="16999" y="11909"/>
                  </a:lnTo>
                  <a:lnTo>
                    <a:pt x="16800" y="13250"/>
                  </a:lnTo>
                  <a:lnTo>
                    <a:pt x="15912" y="13991"/>
                  </a:lnTo>
                  <a:lnTo>
                    <a:pt x="15074" y="15057"/>
                  </a:lnTo>
                  <a:lnTo>
                    <a:pt x="14446" y="16361"/>
                  </a:lnTo>
                  <a:lnTo>
                    <a:pt x="13785" y="18857"/>
                  </a:lnTo>
                  <a:lnTo>
                    <a:pt x="13695" y="20577"/>
                  </a:lnTo>
                  <a:lnTo>
                    <a:pt x="12213" y="19865"/>
                  </a:lnTo>
                  <a:lnTo>
                    <a:pt x="11436" y="19383"/>
                  </a:lnTo>
                  <a:lnTo>
                    <a:pt x="10084" y="19252"/>
                  </a:lnTo>
                  <a:lnTo>
                    <a:pt x="8732" y="19645"/>
                  </a:lnTo>
                  <a:lnTo>
                    <a:pt x="7720" y="20522"/>
                  </a:lnTo>
                  <a:lnTo>
                    <a:pt x="6333" y="20786"/>
                  </a:lnTo>
                  <a:lnTo>
                    <a:pt x="5185" y="20522"/>
                  </a:lnTo>
                  <a:lnTo>
                    <a:pt x="4509" y="19865"/>
                  </a:lnTo>
                  <a:lnTo>
                    <a:pt x="3900" y="19515"/>
                  </a:lnTo>
                  <a:lnTo>
                    <a:pt x="2177" y="19075"/>
                  </a:lnTo>
                  <a:lnTo>
                    <a:pt x="1431" y="18122"/>
                  </a:lnTo>
                  <a:lnTo>
                    <a:pt x="2000" y="17676"/>
                  </a:lnTo>
                  <a:lnTo>
                    <a:pt x="2489" y="16972"/>
                  </a:lnTo>
                  <a:lnTo>
                    <a:pt x="2908" y="15980"/>
                  </a:lnTo>
                  <a:lnTo>
                    <a:pt x="3436" y="15063"/>
                  </a:lnTo>
                  <a:lnTo>
                    <a:pt x="1740" y="12549"/>
                  </a:lnTo>
                  <a:lnTo>
                    <a:pt x="1393" y="11780"/>
                  </a:lnTo>
                  <a:lnTo>
                    <a:pt x="0" y="10358"/>
                  </a:lnTo>
                  <a:lnTo>
                    <a:pt x="17" y="9636"/>
                  </a:lnTo>
                  <a:lnTo>
                    <a:pt x="350" y="8949"/>
                  </a:lnTo>
                  <a:lnTo>
                    <a:pt x="226" y="8417"/>
                  </a:lnTo>
                  <a:lnTo>
                    <a:pt x="421" y="7149"/>
                  </a:lnTo>
                  <a:lnTo>
                    <a:pt x="1395" y="5949"/>
                  </a:lnTo>
                  <a:lnTo>
                    <a:pt x="2043" y="4464"/>
                  </a:lnTo>
                  <a:lnTo>
                    <a:pt x="3137" y="2439"/>
                  </a:lnTo>
                  <a:lnTo>
                    <a:pt x="5556" y="0"/>
                  </a:lnTo>
                  <a:lnTo>
                    <a:pt x="7292" y="372"/>
                  </a:lnTo>
                  <a:lnTo>
                    <a:pt x="8050" y="364"/>
                  </a:lnTo>
                  <a:lnTo>
                    <a:pt x="8514" y="1255"/>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182" name="ee4p_LV_1_15912"/>
            <p:cNvSpPr>
              <a:spLocks noChangeAspect="1"/>
            </p:cNvSpPr>
            <p:nvPr>
              <p:custDataLst>
                <p:tags r:id="rId29"/>
              </p:custDataLst>
            </p:nvPr>
          </p:nvSpPr>
          <p:spPr>
            <a:xfrm>
              <a:off x="5613829" y="3560166"/>
              <a:ext cx="630007" cy="299640"/>
            </a:xfrm>
            <a:custGeom>
              <a:avLst/>
              <a:gdLst/>
              <a:ahLst/>
              <a:cxnLst/>
              <a:rect l="0" t="0" r="0" b="0"/>
              <a:pathLst>
                <a:path w="158923" h="75586">
                  <a:moveTo>
                    <a:pt x="140124" y="17113"/>
                  </a:moveTo>
                  <a:lnTo>
                    <a:pt x="142728" y="17243"/>
                  </a:lnTo>
                  <a:lnTo>
                    <a:pt x="143644" y="17749"/>
                  </a:lnTo>
                  <a:lnTo>
                    <a:pt x="144253" y="20242"/>
                  </a:lnTo>
                  <a:lnTo>
                    <a:pt x="147218" y="22202"/>
                  </a:lnTo>
                  <a:lnTo>
                    <a:pt x="149963" y="23827"/>
                  </a:lnTo>
                  <a:lnTo>
                    <a:pt x="150664" y="24577"/>
                  </a:lnTo>
                  <a:lnTo>
                    <a:pt x="150878" y="26024"/>
                  </a:lnTo>
                  <a:lnTo>
                    <a:pt x="150701" y="27712"/>
                  </a:lnTo>
                  <a:lnTo>
                    <a:pt x="150353" y="28586"/>
                  </a:lnTo>
                  <a:lnTo>
                    <a:pt x="149209" y="29593"/>
                  </a:lnTo>
                  <a:lnTo>
                    <a:pt x="148205" y="32139"/>
                  </a:lnTo>
                  <a:lnTo>
                    <a:pt x="148067" y="34560"/>
                  </a:lnTo>
                  <a:lnTo>
                    <a:pt x="146482" y="38739"/>
                  </a:lnTo>
                  <a:lnTo>
                    <a:pt x="146840" y="38816"/>
                  </a:lnTo>
                  <a:lnTo>
                    <a:pt x="150166" y="38063"/>
                  </a:lnTo>
                  <a:lnTo>
                    <a:pt x="151107" y="38495"/>
                  </a:lnTo>
                  <a:lnTo>
                    <a:pt x="151835" y="39417"/>
                  </a:lnTo>
                  <a:lnTo>
                    <a:pt x="152068" y="42035"/>
                  </a:lnTo>
                  <a:lnTo>
                    <a:pt x="153158" y="43211"/>
                  </a:lnTo>
                  <a:lnTo>
                    <a:pt x="154268" y="45048"/>
                  </a:lnTo>
                  <a:lnTo>
                    <a:pt x="154620" y="46477"/>
                  </a:lnTo>
                  <a:lnTo>
                    <a:pt x="156734" y="48178"/>
                  </a:lnTo>
                  <a:lnTo>
                    <a:pt x="156905" y="49277"/>
                  </a:lnTo>
                  <a:lnTo>
                    <a:pt x="158196" y="53160"/>
                  </a:lnTo>
                  <a:lnTo>
                    <a:pt x="158693" y="55393"/>
                  </a:lnTo>
                  <a:lnTo>
                    <a:pt x="158922" y="57119"/>
                  </a:lnTo>
                  <a:lnTo>
                    <a:pt x="158287" y="59309"/>
                  </a:lnTo>
                  <a:lnTo>
                    <a:pt x="157726" y="60790"/>
                  </a:lnTo>
                  <a:lnTo>
                    <a:pt x="157061" y="60700"/>
                  </a:lnTo>
                  <a:lnTo>
                    <a:pt x="155162" y="61090"/>
                  </a:lnTo>
                  <a:lnTo>
                    <a:pt x="152161" y="62874"/>
                  </a:lnTo>
                  <a:lnTo>
                    <a:pt x="147693" y="67069"/>
                  </a:lnTo>
                  <a:lnTo>
                    <a:pt x="146544" y="67998"/>
                  </a:lnTo>
                  <a:lnTo>
                    <a:pt x="145376" y="71187"/>
                  </a:lnTo>
                  <a:lnTo>
                    <a:pt x="145095" y="71510"/>
                  </a:lnTo>
                  <a:lnTo>
                    <a:pt x="142496" y="71363"/>
                  </a:lnTo>
                  <a:lnTo>
                    <a:pt x="141787" y="71287"/>
                  </a:lnTo>
                  <a:lnTo>
                    <a:pt x="139179" y="71351"/>
                  </a:lnTo>
                  <a:lnTo>
                    <a:pt x="133504" y="70522"/>
                  </a:lnTo>
                  <a:lnTo>
                    <a:pt x="131303" y="71070"/>
                  </a:lnTo>
                  <a:lnTo>
                    <a:pt x="128416" y="74291"/>
                  </a:lnTo>
                  <a:lnTo>
                    <a:pt x="127298" y="74764"/>
                  </a:lnTo>
                  <a:lnTo>
                    <a:pt x="123944" y="75210"/>
                  </a:lnTo>
                  <a:lnTo>
                    <a:pt x="123354" y="75585"/>
                  </a:lnTo>
                  <a:lnTo>
                    <a:pt x="122234" y="75434"/>
                  </a:lnTo>
                  <a:lnTo>
                    <a:pt x="119099" y="74460"/>
                  </a:lnTo>
                  <a:lnTo>
                    <a:pt x="116449" y="73012"/>
                  </a:lnTo>
                  <a:lnTo>
                    <a:pt x="114864" y="71096"/>
                  </a:lnTo>
                  <a:lnTo>
                    <a:pt x="112121" y="68460"/>
                  </a:lnTo>
                  <a:lnTo>
                    <a:pt x="110323" y="67113"/>
                  </a:lnTo>
                  <a:lnTo>
                    <a:pt x="107496" y="65425"/>
                  </a:lnTo>
                  <a:lnTo>
                    <a:pt x="102782" y="61979"/>
                  </a:lnTo>
                  <a:lnTo>
                    <a:pt x="101070" y="61188"/>
                  </a:lnTo>
                  <a:lnTo>
                    <a:pt x="92694" y="59682"/>
                  </a:lnTo>
                  <a:lnTo>
                    <a:pt x="89664" y="58995"/>
                  </a:lnTo>
                  <a:lnTo>
                    <a:pt x="86876" y="55079"/>
                  </a:lnTo>
                  <a:lnTo>
                    <a:pt x="85973" y="52805"/>
                  </a:lnTo>
                  <a:lnTo>
                    <a:pt x="84602" y="52398"/>
                  </a:lnTo>
                  <a:lnTo>
                    <a:pt x="83104" y="52877"/>
                  </a:lnTo>
                  <a:lnTo>
                    <a:pt x="81473" y="53335"/>
                  </a:lnTo>
                  <a:lnTo>
                    <a:pt x="77703" y="55996"/>
                  </a:lnTo>
                  <a:lnTo>
                    <a:pt x="76479" y="56378"/>
                  </a:lnTo>
                  <a:lnTo>
                    <a:pt x="74140" y="56412"/>
                  </a:lnTo>
                  <a:lnTo>
                    <a:pt x="68674" y="56998"/>
                  </a:lnTo>
                  <a:lnTo>
                    <a:pt x="66187" y="56028"/>
                  </a:lnTo>
                  <a:lnTo>
                    <a:pt x="61864" y="54965"/>
                  </a:lnTo>
                  <a:lnTo>
                    <a:pt x="59521" y="54796"/>
                  </a:lnTo>
                  <a:lnTo>
                    <a:pt x="57441" y="54821"/>
                  </a:lnTo>
                  <a:lnTo>
                    <a:pt x="48225" y="53778"/>
                  </a:lnTo>
                  <a:lnTo>
                    <a:pt x="46543" y="54920"/>
                  </a:lnTo>
                  <a:lnTo>
                    <a:pt x="44844" y="55127"/>
                  </a:lnTo>
                  <a:lnTo>
                    <a:pt x="43192" y="53362"/>
                  </a:lnTo>
                  <a:lnTo>
                    <a:pt x="41142" y="52860"/>
                  </a:lnTo>
                  <a:lnTo>
                    <a:pt x="38879" y="53460"/>
                  </a:lnTo>
                  <a:lnTo>
                    <a:pt x="34760" y="53529"/>
                  </a:lnTo>
                  <a:lnTo>
                    <a:pt x="29873" y="52972"/>
                  </a:lnTo>
                  <a:lnTo>
                    <a:pt x="23651" y="52538"/>
                  </a:lnTo>
                  <a:lnTo>
                    <a:pt x="22729" y="52724"/>
                  </a:lnTo>
                  <a:lnTo>
                    <a:pt x="15824" y="55067"/>
                  </a:lnTo>
                  <a:lnTo>
                    <a:pt x="14120" y="55425"/>
                  </a:lnTo>
                  <a:lnTo>
                    <a:pt x="6627" y="59378"/>
                  </a:lnTo>
                  <a:lnTo>
                    <a:pt x="688" y="63064"/>
                  </a:lnTo>
                  <a:lnTo>
                    <a:pt x="0" y="57165"/>
                  </a:lnTo>
                  <a:lnTo>
                    <a:pt x="365" y="45323"/>
                  </a:lnTo>
                  <a:lnTo>
                    <a:pt x="1246" y="39431"/>
                  </a:lnTo>
                  <a:lnTo>
                    <a:pt x="5361" y="35991"/>
                  </a:lnTo>
                  <a:lnTo>
                    <a:pt x="7426" y="33308"/>
                  </a:lnTo>
                  <a:lnTo>
                    <a:pt x="8627" y="29723"/>
                  </a:lnTo>
                  <a:lnTo>
                    <a:pt x="8989" y="26401"/>
                  </a:lnTo>
                  <a:lnTo>
                    <a:pt x="9823" y="23652"/>
                  </a:lnTo>
                  <a:lnTo>
                    <a:pt x="15783" y="15747"/>
                  </a:lnTo>
                  <a:lnTo>
                    <a:pt x="20507" y="14891"/>
                  </a:lnTo>
                  <a:lnTo>
                    <a:pt x="26899" y="12692"/>
                  </a:lnTo>
                  <a:lnTo>
                    <a:pt x="34044" y="10858"/>
                  </a:lnTo>
                  <a:lnTo>
                    <a:pt x="35425" y="13191"/>
                  </a:lnTo>
                  <a:lnTo>
                    <a:pt x="36124" y="14970"/>
                  </a:lnTo>
                  <a:lnTo>
                    <a:pt x="44729" y="21440"/>
                  </a:lnTo>
                  <a:lnTo>
                    <a:pt x="46919" y="23609"/>
                  </a:lnTo>
                  <a:lnTo>
                    <a:pt x="50247" y="31029"/>
                  </a:lnTo>
                  <a:lnTo>
                    <a:pt x="58217" y="34782"/>
                  </a:lnTo>
                  <a:lnTo>
                    <a:pt x="64483" y="33598"/>
                  </a:lnTo>
                  <a:lnTo>
                    <a:pt x="67206" y="31776"/>
                  </a:lnTo>
                  <a:lnTo>
                    <a:pt x="72225" y="28414"/>
                  </a:lnTo>
                  <a:lnTo>
                    <a:pt x="74466" y="25950"/>
                  </a:lnTo>
                  <a:lnTo>
                    <a:pt x="74922" y="23572"/>
                  </a:lnTo>
                  <a:lnTo>
                    <a:pt x="74032" y="13378"/>
                  </a:lnTo>
                  <a:lnTo>
                    <a:pt x="72674" y="8945"/>
                  </a:lnTo>
                  <a:lnTo>
                    <a:pt x="73138" y="6179"/>
                  </a:lnTo>
                  <a:lnTo>
                    <a:pt x="74021" y="6322"/>
                  </a:lnTo>
                  <a:lnTo>
                    <a:pt x="76153" y="4987"/>
                  </a:lnTo>
                  <a:lnTo>
                    <a:pt x="83160" y="2507"/>
                  </a:lnTo>
                  <a:lnTo>
                    <a:pt x="84559" y="2396"/>
                  </a:lnTo>
                  <a:lnTo>
                    <a:pt x="86157" y="1887"/>
                  </a:lnTo>
                  <a:lnTo>
                    <a:pt x="90573" y="0"/>
                  </a:lnTo>
                  <a:lnTo>
                    <a:pt x="91992" y="1004"/>
                  </a:lnTo>
                  <a:lnTo>
                    <a:pt x="93175" y="2144"/>
                  </a:lnTo>
                  <a:lnTo>
                    <a:pt x="93829" y="2158"/>
                  </a:lnTo>
                  <a:lnTo>
                    <a:pt x="94147" y="1734"/>
                  </a:lnTo>
                  <a:lnTo>
                    <a:pt x="94058" y="1001"/>
                  </a:lnTo>
                  <a:lnTo>
                    <a:pt x="94367" y="479"/>
                  </a:lnTo>
                  <a:lnTo>
                    <a:pt x="95637" y="769"/>
                  </a:lnTo>
                  <a:lnTo>
                    <a:pt x="100750" y="3869"/>
                  </a:lnTo>
                  <a:lnTo>
                    <a:pt x="102715" y="4593"/>
                  </a:lnTo>
                  <a:lnTo>
                    <a:pt x="104058" y="4796"/>
                  </a:lnTo>
                  <a:lnTo>
                    <a:pt x="105669" y="6245"/>
                  </a:lnTo>
                  <a:lnTo>
                    <a:pt x="110033" y="7217"/>
                  </a:lnTo>
                  <a:lnTo>
                    <a:pt x="110567" y="7966"/>
                  </a:lnTo>
                  <a:lnTo>
                    <a:pt x="110901" y="8900"/>
                  </a:lnTo>
                  <a:lnTo>
                    <a:pt x="114985" y="12822"/>
                  </a:lnTo>
                  <a:lnTo>
                    <a:pt x="116820" y="14788"/>
                  </a:lnTo>
                  <a:lnTo>
                    <a:pt x="120448" y="16592"/>
                  </a:lnTo>
                  <a:lnTo>
                    <a:pt x="122007" y="17021"/>
                  </a:lnTo>
                  <a:lnTo>
                    <a:pt x="128356" y="15182"/>
                  </a:lnTo>
                  <a:lnTo>
                    <a:pt x="130127" y="14542"/>
                  </a:lnTo>
                  <a:lnTo>
                    <a:pt x="131590" y="14532"/>
                  </a:lnTo>
                  <a:lnTo>
                    <a:pt x="133081" y="15500"/>
                  </a:lnTo>
                  <a:lnTo>
                    <a:pt x="136479" y="16788"/>
                  </a:lnTo>
                  <a:lnTo>
                    <a:pt x="139563" y="17196"/>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183" name="ee4p_MC_1_15912"/>
            <p:cNvSpPr>
              <a:spLocks noChangeAspect="1"/>
            </p:cNvSpPr>
            <p:nvPr>
              <p:custDataLst>
                <p:tags r:id="rId30"/>
              </p:custDataLst>
            </p:nvPr>
          </p:nvSpPr>
          <p:spPr>
            <a:xfrm>
              <a:off x="4418424" y="5220409"/>
              <a:ext cx="5348" cy="4194"/>
            </a:xfrm>
            <a:custGeom>
              <a:avLst/>
              <a:gdLst/>
              <a:ahLst/>
              <a:cxnLst/>
              <a:rect l="0" t="0" r="0" b="0"/>
              <a:pathLst>
                <a:path w="1349" h="1058">
                  <a:moveTo>
                    <a:pt x="1348" y="552"/>
                  </a:moveTo>
                  <a:lnTo>
                    <a:pt x="0" y="1057"/>
                  </a:lnTo>
                  <a:lnTo>
                    <a:pt x="52" y="477"/>
                  </a:lnTo>
                  <a:lnTo>
                    <a:pt x="383" y="150"/>
                  </a:lnTo>
                  <a:lnTo>
                    <a:pt x="812" y="0"/>
                  </a:lnTo>
                  <a:lnTo>
                    <a:pt x="1309" y="254"/>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184" name="ee4p_MK_1_15912"/>
            <p:cNvSpPr>
              <a:spLocks noChangeAspect="1"/>
            </p:cNvSpPr>
            <p:nvPr>
              <p:custDataLst>
                <p:tags r:id="rId31"/>
              </p:custDataLst>
            </p:nvPr>
          </p:nvSpPr>
          <p:spPr>
            <a:xfrm>
              <a:off x="5564189" y="5370590"/>
              <a:ext cx="224146" cy="158161"/>
            </a:xfrm>
            <a:custGeom>
              <a:avLst/>
              <a:gdLst/>
              <a:ahLst/>
              <a:cxnLst/>
              <a:rect l="0" t="0" r="0" b="0"/>
              <a:pathLst>
                <a:path w="56542" h="39897">
                  <a:moveTo>
                    <a:pt x="41911" y="1177"/>
                  </a:moveTo>
                  <a:lnTo>
                    <a:pt x="45321" y="5138"/>
                  </a:lnTo>
                  <a:lnTo>
                    <a:pt x="47188" y="6740"/>
                  </a:lnTo>
                  <a:lnTo>
                    <a:pt x="49391" y="7954"/>
                  </a:lnTo>
                  <a:lnTo>
                    <a:pt x="51907" y="8842"/>
                  </a:lnTo>
                  <a:lnTo>
                    <a:pt x="52807" y="9694"/>
                  </a:lnTo>
                  <a:lnTo>
                    <a:pt x="54407" y="13896"/>
                  </a:lnTo>
                  <a:lnTo>
                    <a:pt x="55176" y="15489"/>
                  </a:lnTo>
                  <a:lnTo>
                    <a:pt x="56238" y="15963"/>
                  </a:lnTo>
                  <a:lnTo>
                    <a:pt x="56495" y="16423"/>
                  </a:lnTo>
                  <a:lnTo>
                    <a:pt x="56541" y="17029"/>
                  </a:lnTo>
                  <a:lnTo>
                    <a:pt x="55342" y="19975"/>
                  </a:lnTo>
                  <a:lnTo>
                    <a:pt x="54861" y="26568"/>
                  </a:lnTo>
                  <a:lnTo>
                    <a:pt x="54559" y="27091"/>
                  </a:lnTo>
                  <a:lnTo>
                    <a:pt x="53304" y="27062"/>
                  </a:lnTo>
                  <a:lnTo>
                    <a:pt x="51637" y="27204"/>
                  </a:lnTo>
                  <a:lnTo>
                    <a:pt x="51000" y="27712"/>
                  </a:lnTo>
                  <a:lnTo>
                    <a:pt x="50331" y="31250"/>
                  </a:lnTo>
                  <a:lnTo>
                    <a:pt x="47650" y="32260"/>
                  </a:lnTo>
                  <a:lnTo>
                    <a:pt x="45217" y="32831"/>
                  </a:lnTo>
                  <a:lnTo>
                    <a:pt x="43165" y="32703"/>
                  </a:lnTo>
                  <a:lnTo>
                    <a:pt x="39559" y="31865"/>
                  </a:lnTo>
                  <a:lnTo>
                    <a:pt x="38382" y="31774"/>
                  </a:lnTo>
                  <a:lnTo>
                    <a:pt x="37374" y="32252"/>
                  </a:lnTo>
                  <a:lnTo>
                    <a:pt x="34157" y="32503"/>
                  </a:lnTo>
                  <a:lnTo>
                    <a:pt x="32744" y="33123"/>
                  </a:lnTo>
                  <a:lnTo>
                    <a:pt x="29428" y="37254"/>
                  </a:lnTo>
                  <a:lnTo>
                    <a:pt x="26068" y="38676"/>
                  </a:lnTo>
                  <a:lnTo>
                    <a:pt x="24923" y="39396"/>
                  </a:lnTo>
                  <a:lnTo>
                    <a:pt x="22356" y="38485"/>
                  </a:lnTo>
                  <a:lnTo>
                    <a:pt x="21127" y="38391"/>
                  </a:lnTo>
                  <a:lnTo>
                    <a:pt x="19350" y="39443"/>
                  </a:lnTo>
                  <a:lnTo>
                    <a:pt x="15454" y="39549"/>
                  </a:lnTo>
                  <a:lnTo>
                    <a:pt x="14403" y="39732"/>
                  </a:lnTo>
                  <a:lnTo>
                    <a:pt x="11401" y="39896"/>
                  </a:lnTo>
                  <a:lnTo>
                    <a:pt x="11276" y="39328"/>
                  </a:lnTo>
                  <a:lnTo>
                    <a:pt x="10721" y="38498"/>
                  </a:lnTo>
                  <a:lnTo>
                    <a:pt x="9321" y="38109"/>
                  </a:lnTo>
                  <a:lnTo>
                    <a:pt x="6460" y="38441"/>
                  </a:lnTo>
                  <a:lnTo>
                    <a:pt x="5763" y="37834"/>
                  </a:lnTo>
                  <a:lnTo>
                    <a:pt x="4586" y="34328"/>
                  </a:lnTo>
                  <a:lnTo>
                    <a:pt x="3666" y="33765"/>
                  </a:lnTo>
                  <a:lnTo>
                    <a:pt x="2636" y="32586"/>
                  </a:lnTo>
                  <a:lnTo>
                    <a:pt x="891" y="28770"/>
                  </a:lnTo>
                  <a:lnTo>
                    <a:pt x="848" y="27096"/>
                  </a:lnTo>
                  <a:lnTo>
                    <a:pt x="967" y="25636"/>
                  </a:lnTo>
                  <a:lnTo>
                    <a:pt x="0" y="22205"/>
                  </a:lnTo>
                  <a:lnTo>
                    <a:pt x="596" y="21337"/>
                  </a:lnTo>
                  <a:lnTo>
                    <a:pt x="1494" y="20791"/>
                  </a:lnTo>
                  <a:lnTo>
                    <a:pt x="1503" y="19408"/>
                  </a:lnTo>
                  <a:lnTo>
                    <a:pt x="1250" y="17306"/>
                  </a:lnTo>
                  <a:lnTo>
                    <a:pt x="2310" y="13176"/>
                  </a:lnTo>
                  <a:lnTo>
                    <a:pt x="2599" y="12876"/>
                  </a:lnTo>
                  <a:lnTo>
                    <a:pt x="2871" y="13074"/>
                  </a:lnTo>
                  <a:lnTo>
                    <a:pt x="5445" y="13403"/>
                  </a:lnTo>
                  <a:lnTo>
                    <a:pt x="6110" y="12880"/>
                  </a:lnTo>
                  <a:lnTo>
                    <a:pt x="6534" y="12064"/>
                  </a:lnTo>
                  <a:lnTo>
                    <a:pt x="6672" y="9037"/>
                  </a:lnTo>
                  <a:lnTo>
                    <a:pt x="7285" y="7638"/>
                  </a:lnTo>
                  <a:lnTo>
                    <a:pt x="13513" y="4973"/>
                  </a:lnTo>
                  <a:lnTo>
                    <a:pt x="15342" y="4875"/>
                  </a:lnTo>
                  <a:lnTo>
                    <a:pt x="16748" y="6099"/>
                  </a:lnTo>
                  <a:lnTo>
                    <a:pt x="17860" y="6881"/>
                  </a:lnTo>
                  <a:lnTo>
                    <a:pt x="18529" y="6858"/>
                  </a:lnTo>
                  <a:lnTo>
                    <a:pt x="18771" y="6069"/>
                  </a:lnTo>
                  <a:lnTo>
                    <a:pt x="19527" y="4551"/>
                  </a:lnTo>
                  <a:lnTo>
                    <a:pt x="20805" y="3682"/>
                  </a:lnTo>
                  <a:lnTo>
                    <a:pt x="24593" y="2942"/>
                  </a:lnTo>
                  <a:lnTo>
                    <a:pt x="24629" y="2946"/>
                  </a:lnTo>
                  <a:lnTo>
                    <a:pt x="25862" y="3089"/>
                  </a:lnTo>
                  <a:lnTo>
                    <a:pt x="28538" y="2408"/>
                  </a:lnTo>
                  <a:lnTo>
                    <a:pt x="30205" y="1466"/>
                  </a:lnTo>
                  <a:lnTo>
                    <a:pt x="31053" y="1325"/>
                  </a:lnTo>
                  <a:lnTo>
                    <a:pt x="32183" y="961"/>
                  </a:lnTo>
                  <a:lnTo>
                    <a:pt x="33807" y="1015"/>
                  </a:lnTo>
                  <a:lnTo>
                    <a:pt x="35454" y="1425"/>
                  </a:lnTo>
                  <a:lnTo>
                    <a:pt x="37547" y="883"/>
                  </a:lnTo>
                  <a:lnTo>
                    <a:pt x="39605" y="0"/>
                  </a:lnTo>
                  <a:lnTo>
                    <a:pt x="40430" y="221"/>
                  </a:lnTo>
                  <a:lnTo>
                    <a:pt x="41321" y="970"/>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185" name="ee4p_MT_1_15912"/>
            <p:cNvSpPr>
              <a:spLocks noChangeAspect="1"/>
            </p:cNvSpPr>
            <p:nvPr>
              <p:custDataLst>
                <p:tags r:id="rId32"/>
              </p:custDataLst>
            </p:nvPr>
          </p:nvSpPr>
          <p:spPr>
            <a:xfrm>
              <a:off x="5029708" y="6025695"/>
              <a:ext cx="18846" cy="15817"/>
            </a:xfrm>
            <a:custGeom>
              <a:avLst/>
              <a:gdLst/>
              <a:ahLst/>
              <a:cxnLst/>
              <a:rect l="0" t="0" r="0" b="0"/>
              <a:pathLst>
                <a:path w="4754" h="3990">
                  <a:moveTo>
                    <a:pt x="4753" y="3169"/>
                  </a:moveTo>
                  <a:lnTo>
                    <a:pt x="4012" y="3989"/>
                  </a:lnTo>
                  <a:lnTo>
                    <a:pt x="1883" y="3952"/>
                  </a:lnTo>
                  <a:lnTo>
                    <a:pt x="24" y="2677"/>
                  </a:lnTo>
                  <a:lnTo>
                    <a:pt x="0" y="0"/>
                  </a:lnTo>
                  <a:lnTo>
                    <a:pt x="2146" y="530"/>
                  </a:lnTo>
                  <a:lnTo>
                    <a:pt x="4107" y="2324"/>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186" name="ee4p_MT_2_15912"/>
            <p:cNvSpPr>
              <a:spLocks noChangeAspect="1"/>
            </p:cNvSpPr>
            <p:nvPr>
              <p:custDataLst>
                <p:tags r:id="rId33"/>
              </p:custDataLst>
            </p:nvPr>
          </p:nvSpPr>
          <p:spPr>
            <a:xfrm>
              <a:off x="5014727" y="6015955"/>
              <a:ext cx="12321" cy="6371"/>
            </a:xfrm>
            <a:custGeom>
              <a:avLst/>
              <a:gdLst/>
              <a:ahLst/>
              <a:cxnLst/>
              <a:rect l="0" t="0" r="0" b="0"/>
              <a:pathLst>
                <a:path w="3108" h="1607">
                  <a:moveTo>
                    <a:pt x="2943" y="1216"/>
                  </a:moveTo>
                  <a:lnTo>
                    <a:pt x="1619" y="1606"/>
                  </a:lnTo>
                  <a:lnTo>
                    <a:pt x="307" y="847"/>
                  </a:lnTo>
                  <a:lnTo>
                    <a:pt x="0" y="388"/>
                  </a:lnTo>
                  <a:lnTo>
                    <a:pt x="1833" y="0"/>
                  </a:lnTo>
                  <a:lnTo>
                    <a:pt x="2727" y="340"/>
                  </a:lnTo>
                  <a:lnTo>
                    <a:pt x="3107" y="998"/>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187" name="ee4p_ME_1_15912"/>
            <p:cNvSpPr>
              <a:spLocks noChangeAspect="1"/>
            </p:cNvSpPr>
            <p:nvPr>
              <p:custDataLst>
                <p:tags r:id="rId34"/>
              </p:custDataLst>
            </p:nvPr>
          </p:nvSpPr>
          <p:spPr>
            <a:xfrm>
              <a:off x="5387793" y="5244845"/>
              <a:ext cx="167548" cy="177276"/>
            </a:xfrm>
            <a:custGeom>
              <a:avLst/>
              <a:gdLst/>
              <a:ahLst/>
              <a:cxnLst/>
              <a:rect l="0" t="0" r="0" b="0"/>
              <a:pathLst>
                <a:path w="42265" h="44719">
                  <a:moveTo>
                    <a:pt x="16761" y="243"/>
                  </a:moveTo>
                  <a:lnTo>
                    <a:pt x="16701" y="573"/>
                  </a:lnTo>
                  <a:lnTo>
                    <a:pt x="16809" y="1544"/>
                  </a:lnTo>
                  <a:lnTo>
                    <a:pt x="17301" y="2488"/>
                  </a:lnTo>
                  <a:lnTo>
                    <a:pt x="19059" y="3456"/>
                  </a:lnTo>
                  <a:lnTo>
                    <a:pt x="21633" y="5370"/>
                  </a:lnTo>
                  <a:lnTo>
                    <a:pt x="24661" y="8878"/>
                  </a:lnTo>
                  <a:lnTo>
                    <a:pt x="26051" y="9920"/>
                  </a:lnTo>
                  <a:lnTo>
                    <a:pt x="27301" y="10174"/>
                  </a:lnTo>
                  <a:lnTo>
                    <a:pt x="29737" y="11629"/>
                  </a:lnTo>
                  <a:lnTo>
                    <a:pt x="31436" y="11984"/>
                  </a:lnTo>
                  <a:lnTo>
                    <a:pt x="33339" y="12383"/>
                  </a:lnTo>
                  <a:lnTo>
                    <a:pt x="38288" y="15416"/>
                  </a:lnTo>
                  <a:lnTo>
                    <a:pt x="40512" y="16301"/>
                  </a:lnTo>
                  <a:lnTo>
                    <a:pt x="42093" y="17441"/>
                  </a:lnTo>
                  <a:lnTo>
                    <a:pt x="42264" y="18514"/>
                  </a:lnTo>
                  <a:lnTo>
                    <a:pt x="42190" y="19179"/>
                  </a:lnTo>
                  <a:lnTo>
                    <a:pt x="39333" y="19958"/>
                  </a:lnTo>
                  <a:lnTo>
                    <a:pt x="38834" y="21140"/>
                  </a:lnTo>
                  <a:lnTo>
                    <a:pt x="37450" y="21002"/>
                  </a:lnTo>
                  <a:lnTo>
                    <a:pt x="35777" y="20995"/>
                  </a:lnTo>
                  <a:lnTo>
                    <a:pt x="35228" y="21744"/>
                  </a:lnTo>
                  <a:lnTo>
                    <a:pt x="36030" y="22978"/>
                  </a:lnTo>
                  <a:lnTo>
                    <a:pt x="36550" y="24429"/>
                  </a:lnTo>
                  <a:lnTo>
                    <a:pt x="36131" y="26417"/>
                  </a:lnTo>
                  <a:lnTo>
                    <a:pt x="35990" y="26678"/>
                  </a:lnTo>
                  <a:lnTo>
                    <a:pt x="35587" y="26608"/>
                  </a:lnTo>
                  <a:lnTo>
                    <a:pt x="33229" y="27761"/>
                  </a:lnTo>
                  <a:lnTo>
                    <a:pt x="31475" y="28304"/>
                  </a:lnTo>
                  <a:lnTo>
                    <a:pt x="29895" y="28575"/>
                  </a:lnTo>
                  <a:lnTo>
                    <a:pt x="29147" y="28021"/>
                  </a:lnTo>
                  <a:lnTo>
                    <a:pt x="28778" y="27269"/>
                  </a:lnTo>
                  <a:lnTo>
                    <a:pt x="28843" y="25086"/>
                  </a:lnTo>
                  <a:lnTo>
                    <a:pt x="28558" y="24349"/>
                  </a:lnTo>
                  <a:lnTo>
                    <a:pt x="28018" y="23991"/>
                  </a:lnTo>
                  <a:lnTo>
                    <a:pt x="26936" y="24508"/>
                  </a:lnTo>
                  <a:lnTo>
                    <a:pt x="25675" y="26194"/>
                  </a:lnTo>
                  <a:lnTo>
                    <a:pt x="24505" y="28154"/>
                  </a:lnTo>
                  <a:lnTo>
                    <a:pt x="22749" y="30196"/>
                  </a:lnTo>
                  <a:lnTo>
                    <a:pt x="21300" y="32153"/>
                  </a:lnTo>
                  <a:lnTo>
                    <a:pt x="19739" y="34619"/>
                  </a:lnTo>
                  <a:lnTo>
                    <a:pt x="18670" y="36660"/>
                  </a:lnTo>
                  <a:lnTo>
                    <a:pt x="19780" y="37810"/>
                  </a:lnTo>
                  <a:lnTo>
                    <a:pt x="20456" y="39409"/>
                  </a:lnTo>
                  <a:lnTo>
                    <a:pt x="20251" y="40606"/>
                  </a:lnTo>
                  <a:lnTo>
                    <a:pt x="20450" y="41304"/>
                  </a:lnTo>
                  <a:lnTo>
                    <a:pt x="20104" y="43398"/>
                  </a:lnTo>
                  <a:lnTo>
                    <a:pt x="20035" y="44718"/>
                  </a:lnTo>
                  <a:lnTo>
                    <a:pt x="16586" y="42608"/>
                  </a:lnTo>
                  <a:lnTo>
                    <a:pt x="15168" y="39638"/>
                  </a:lnTo>
                  <a:lnTo>
                    <a:pt x="10125" y="34614"/>
                  </a:lnTo>
                  <a:lnTo>
                    <a:pt x="4347" y="31190"/>
                  </a:lnTo>
                  <a:lnTo>
                    <a:pt x="4040" y="30648"/>
                  </a:lnTo>
                  <a:lnTo>
                    <a:pt x="4358" y="29989"/>
                  </a:lnTo>
                  <a:lnTo>
                    <a:pt x="4634" y="29467"/>
                  </a:lnTo>
                  <a:lnTo>
                    <a:pt x="3434" y="29427"/>
                  </a:lnTo>
                  <a:lnTo>
                    <a:pt x="2591" y="29845"/>
                  </a:lnTo>
                  <a:lnTo>
                    <a:pt x="1794" y="29728"/>
                  </a:lnTo>
                  <a:lnTo>
                    <a:pt x="892" y="28443"/>
                  </a:lnTo>
                  <a:lnTo>
                    <a:pt x="39" y="27327"/>
                  </a:lnTo>
                  <a:lnTo>
                    <a:pt x="0" y="26346"/>
                  </a:lnTo>
                  <a:lnTo>
                    <a:pt x="389" y="26218"/>
                  </a:lnTo>
                  <a:lnTo>
                    <a:pt x="967" y="25826"/>
                  </a:lnTo>
                  <a:lnTo>
                    <a:pt x="2181" y="24734"/>
                  </a:lnTo>
                  <a:lnTo>
                    <a:pt x="2423" y="24160"/>
                  </a:lnTo>
                  <a:lnTo>
                    <a:pt x="2365" y="23290"/>
                  </a:lnTo>
                  <a:lnTo>
                    <a:pt x="657" y="20535"/>
                  </a:lnTo>
                  <a:lnTo>
                    <a:pt x="415" y="18747"/>
                  </a:lnTo>
                  <a:lnTo>
                    <a:pt x="166" y="15417"/>
                  </a:lnTo>
                  <a:lnTo>
                    <a:pt x="527" y="14628"/>
                  </a:lnTo>
                  <a:lnTo>
                    <a:pt x="1153" y="14246"/>
                  </a:lnTo>
                  <a:lnTo>
                    <a:pt x="4142" y="13830"/>
                  </a:lnTo>
                  <a:lnTo>
                    <a:pt x="4103" y="11231"/>
                  </a:lnTo>
                  <a:lnTo>
                    <a:pt x="4282" y="10451"/>
                  </a:lnTo>
                  <a:lnTo>
                    <a:pt x="4876" y="9369"/>
                  </a:lnTo>
                  <a:lnTo>
                    <a:pt x="5261" y="8380"/>
                  </a:lnTo>
                  <a:lnTo>
                    <a:pt x="6919" y="6963"/>
                  </a:lnTo>
                  <a:lnTo>
                    <a:pt x="9171" y="5275"/>
                  </a:lnTo>
                  <a:lnTo>
                    <a:pt x="10156" y="5225"/>
                  </a:lnTo>
                  <a:lnTo>
                    <a:pt x="11019" y="5460"/>
                  </a:lnTo>
                  <a:lnTo>
                    <a:pt x="11993" y="6913"/>
                  </a:lnTo>
                  <a:lnTo>
                    <a:pt x="13053" y="6724"/>
                  </a:lnTo>
                  <a:lnTo>
                    <a:pt x="13276" y="4980"/>
                  </a:lnTo>
                  <a:lnTo>
                    <a:pt x="11885" y="2691"/>
                  </a:lnTo>
                  <a:lnTo>
                    <a:pt x="11143" y="1228"/>
                  </a:lnTo>
                  <a:lnTo>
                    <a:pt x="11374" y="422"/>
                  </a:lnTo>
                  <a:lnTo>
                    <a:pt x="11894" y="0"/>
                  </a:lnTo>
                  <a:lnTo>
                    <a:pt x="13090" y="264"/>
                  </a:lnTo>
                  <a:lnTo>
                    <a:pt x="14235" y="663"/>
                  </a:lnTo>
                  <a:lnTo>
                    <a:pt x="14958" y="393"/>
                  </a:lnTo>
                  <a:lnTo>
                    <a:pt x="16098" y="185"/>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188" name="ee4p_NL_1_15912"/>
            <p:cNvSpPr>
              <a:spLocks noChangeAspect="1"/>
            </p:cNvSpPr>
            <p:nvPr>
              <p:custDataLst>
                <p:tags r:id="rId35"/>
              </p:custDataLst>
            </p:nvPr>
          </p:nvSpPr>
          <p:spPr>
            <a:xfrm>
              <a:off x="4065373" y="4107483"/>
              <a:ext cx="337233" cy="337863"/>
            </a:xfrm>
            <a:custGeom>
              <a:avLst/>
              <a:gdLst>
                <a:gd name="connsiteX0" fmla="*/ 5293 w 85069"/>
                <a:gd name="connsiteY0" fmla="*/ 66254 h 85228"/>
                <a:gd name="connsiteX1" fmla="*/ 8102 w 85069"/>
                <a:gd name="connsiteY1" fmla="*/ 67143 h 85228"/>
                <a:gd name="connsiteX2" fmla="*/ 11792 w 85069"/>
                <a:gd name="connsiteY2" fmla="*/ 67572 h 85228"/>
                <a:gd name="connsiteX3" fmla="*/ 14614 w 85069"/>
                <a:gd name="connsiteY3" fmla="*/ 66356 h 85228"/>
                <a:gd name="connsiteX4" fmla="*/ 16836 w 85069"/>
                <a:gd name="connsiteY4" fmla="*/ 67392 h 85228"/>
                <a:gd name="connsiteX5" fmla="*/ 19372 w 85069"/>
                <a:gd name="connsiteY5" fmla="*/ 66634 h 85228"/>
                <a:gd name="connsiteX6" fmla="*/ 19046 w 85069"/>
                <a:gd name="connsiteY6" fmla="*/ 67741 h 85228"/>
                <a:gd name="connsiteX7" fmla="*/ 18186 w 85069"/>
                <a:gd name="connsiteY7" fmla="*/ 68963 h 85228"/>
                <a:gd name="connsiteX8" fmla="*/ 15256 w 85069"/>
                <a:gd name="connsiteY8" fmla="*/ 70722 h 85228"/>
                <a:gd name="connsiteX9" fmla="*/ 12205 w 85069"/>
                <a:gd name="connsiteY9" fmla="*/ 71876 h 85228"/>
                <a:gd name="connsiteX10" fmla="*/ 10628 w 85069"/>
                <a:gd name="connsiteY10" fmla="*/ 71732 h 85228"/>
                <a:gd name="connsiteX11" fmla="*/ 9548 w 85069"/>
                <a:gd name="connsiteY11" fmla="*/ 71128 h 85228"/>
                <a:gd name="connsiteX12" fmla="*/ 8968 w 85069"/>
                <a:gd name="connsiteY12" fmla="*/ 70494 h 85228"/>
                <a:gd name="connsiteX13" fmla="*/ 7335 w 85069"/>
                <a:gd name="connsiteY13" fmla="*/ 69883 h 85228"/>
                <a:gd name="connsiteX14" fmla="*/ 5089 w 85069"/>
                <a:gd name="connsiteY14" fmla="*/ 69576 h 85228"/>
                <a:gd name="connsiteX15" fmla="*/ 3692 w 85069"/>
                <a:gd name="connsiteY15" fmla="*/ 70237 h 85228"/>
                <a:gd name="connsiteX16" fmla="*/ 2695 w 85069"/>
                <a:gd name="connsiteY16" fmla="*/ 70863 h 85228"/>
                <a:gd name="connsiteX17" fmla="*/ 1822 w 85069"/>
                <a:gd name="connsiteY17" fmla="*/ 70760 h 85228"/>
                <a:gd name="connsiteX18" fmla="*/ 1166 w 85069"/>
                <a:gd name="connsiteY18" fmla="*/ 70237 h 85228"/>
                <a:gd name="connsiteX19" fmla="*/ 663 w 85069"/>
                <a:gd name="connsiteY19" fmla="*/ 69431 h 85228"/>
                <a:gd name="connsiteX20" fmla="*/ 0 w 85069"/>
                <a:gd name="connsiteY20" fmla="*/ 66892 h 85228"/>
                <a:gd name="connsiteX21" fmla="*/ 1673 w 85069"/>
                <a:gd name="connsiteY21" fmla="*/ 66428 h 85228"/>
                <a:gd name="connsiteX22" fmla="*/ 9706 w 85069"/>
                <a:gd name="connsiteY22" fmla="*/ 56047 h 85228"/>
                <a:gd name="connsiteX23" fmla="*/ 13246 w 85069"/>
                <a:gd name="connsiteY23" fmla="*/ 56253 h 85228"/>
                <a:gd name="connsiteX24" fmla="*/ 15405 w 85069"/>
                <a:gd name="connsiteY24" fmla="*/ 57860 h 85228"/>
                <a:gd name="connsiteX25" fmla="*/ 15865 w 85069"/>
                <a:gd name="connsiteY25" fmla="*/ 58373 h 85228"/>
                <a:gd name="connsiteX26" fmla="*/ 16031 w 85069"/>
                <a:gd name="connsiteY26" fmla="*/ 58924 h 85228"/>
                <a:gd name="connsiteX27" fmla="*/ 13287 w 85069"/>
                <a:gd name="connsiteY27" fmla="*/ 59563 h 85228"/>
                <a:gd name="connsiteX28" fmla="*/ 10369 w 85069"/>
                <a:gd name="connsiteY28" fmla="*/ 57592 h 85228"/>
                <a:gd name="connsiteX29" fmla="*/ 8441 w 85069"/>
                <a:gd name="connsiteY29" fmla="*/ 58057 h 85228"/>
                <a:gd name="connsiteX30" fmla="*/ 7715 w 85069"/>
                <a:gd name="connsiteY30" fmla="*/ 57123 h 85228"/>
                <a:gd name="connsiteX31" fmla="*/ 7704 w 85069"/>
                <a:gd name="connsiteY31" fmla="*/ 56540 h 85228"/>
                <a:gd name="connsiteX32" fmla="*/ 33971 w 85069"/>
                <a:gd name="connsiteY32" fmla="*/ 13310 h 85228"/>
                <a:gd name="connsiteX33" fmla="*/ 33965 w 85069"/>
                <a:gd name="connsiteY33" fmla="*/ 16687 h 85228"/>
                <a:gd name="connsiteX34" fmla="*/ 31775 w 85069"/>
                <a:gd name="connsiteY34" fmla="*/ 18811 h 85228"/>
                <a:gd name="connsiteX35" fmla="*/ 30441 w 85069"/>
                <a:gd name="connsiteY35" fmla="*/ 18218 h 85228"/>
                <a:gd name="connsiteX36" fmla="*/ 30052 w 85069"/>
                <a:gd name="connsiteY36" fmla="*/ 17726 h 85228"/>
                <a:gd name="connsiteX37" fmla="*/ 30730 w 85069"/>
                <a:gd name="connsiteY37" fmla="*/ 16070 h 85228"/>
                <a:gd name="connsiteX38" fmla="*/ 37081 w 85069"/>
                <a:gd name="connsiteY38" fmla="*/ 9498 h 85228"/>
                <a:gd name="connsiteX39" fmla="*/ 38884 w 85069"/>
                <a:gd name="connsiteY39" fmla="*/ 9564 h 85228"/>
                <a:gd name="connsiteX40" fmla="*/ 34796 w 85069"/>
                <a:gd name="connsiteY40" fmla="*/ 11771 h 85228"/>
                <a:gd name="connsiteX41" fmla="*/ 34446 w 85069"/>
                <a:gd name="connsiteY41" fmla="*/ 11420 h 85228"/>
                <a:gd name="connsiteX42" fmla="*/ 76643 w 85069"/>
                <a:gd name="connsiteY42" fmla="*/ 5558 h 85228"/>
                <a:gd name="connsiteX43" fmla="*/ 78770 w 85069"/>
                <a:gd name="connsiteY43" fmla="*/ 7538 h 85228"/>
                <a:gd name="connsiteX44" fmla="*/ 80003 w 85069"/>
                <a:gd name="connsiteY44" fmla="*/ 8984 h 85228"/>
                <a:gd name="connsiteX45" fmla="*/ 81989 w 85069"/>
                <a:gd name="connsiteY45" fmla="*/ 9787 h 85228"/>
                <a:gd name="connsiteX46" fmla="*/ 85069 w 85069"/>
                <a:gd name="connsiteY46" fmla="*/ 10338 h 85228"/>
                <a:gd name="connsiteX47" fmla="*/ 84885 w 85069"/>
                <a:gd name="connsiteY47" fmla="*/ 13193 h 85228"/>
                <a:gd name="connsiteX48" fmla="*/ 84907 w 85069"/>
                <a:gd name="connsiteY48" fmla="*/ 18820 h 85228"/>
                <a:gd name="connsiteX49" fmla="*/ 84676 w 85069"/>
                <a:gd name="connsiteY49" fmla="*/ 19817 h 85228"/>
                <a:gd name="connsiteX50" fmla="*/ 83296 w 85069"/>
                <a:gd name="connsiteY50" fmla="*/ 22186 h 85228"/>
                <a:gd name="connsiteX51" fmla="*/ 81832 w 85069"/>
                <a:gd name="connsiteY51" fmla="*/ 26435 h 85228"/>
                <a:gd name="connsiteX52" fmla="*/ 81437 w 85069"/>
                <a:gd name="connsiteY52" fmla="*/ 29222 h 85228"/>
                <a:gd name="connsiteX53" fmla="*/ 80998 w 85069"/>
                <a:gd name="connsiteY53" fmla="*/ 29753 h 85228"/>
                <a:gd name="connsiteX54" fmla="*/ 75144 w 85069"/>
                <a:gd name="connsiteY54" fmla="*/ 29737 h 85228"/>
                <a:gd name="connsiteX55" fmla="*/ 74311 w 85069"/>
                <a:gd name="connsiteY55" fmla="*/ 30220 h 85228"/>
                <a:gd name="connsiteX56" fmla="*/ 74192 w 85069"/>
                <a:gd name="connsiteY56" fmla="*/ 30822 h 85228"/>
                <a:gd name="connsiteX57" fmla="*/ 74488 w 85069"/>
                <a:gd name="connsiteY57" fmla="*/ 31539 h 85228"/>
                <a:gd name="connsiteX58" fmla="*/ 74347 w 85069"/>
                <a:gd name="connsiteY58" fmla="*/ 32252 h 85228"/>
                <a:gd name="connsiteX59" fmla="*/ 73888 w 85069"/>
                <a:gd name="connsiteY59" fmla="*/ 32832 h 85228"/>
                <a:gd name="connsiteX60" fmla="*/ 74138 w 85069"/>
                <a:gd name="connsiteY60" fmla="*/ 33753 h 85228"/>
                <a:gd name="connsiteX61" fmla="*/ 75153 w 85069"/>
                <a:gd name="connsiteY61" fmla="*/ 34800 h 85228"/>
                <a:gd name="connsiteX62" fmla="*/ 77003 w 85069"/>
                <a:gd name="connsiteY62" fmla="*/ 35447 h 85228"/>
                <a:gd name="connsiteX63" fmla="*/ 78984 w 85069"/>
                <a:gd name="connsiteY63" fmla="*/ 35506 h 85228"/>
                <a:gd name="connsiteX64" fmla="*/ 80003 w 85069"/>
                <a:gd name="connsiteY64" fmla="*/ 35393 h 85228"/>
                <a:gd name="connsiteX65" fmla="*/ 80748 w 85069"/>
                <a:gd name="connsiteY65" fmla="*/ 36139 h 85228"/>
                <a:gd name="connsiteX66" fmla="*/ 81484 w 85069"/>
                <a:gd name="connsiteY66" fmla="*/ 37291 h 85228"/>
                <a:gd name="connsiteX67" fmla="*/ 81428 w 85069"/>
                <a:gd name="connsiteY67" fmla="*/ 38738 h 85228"/>
                <a:gd name="connsiteX68" fmla="*/ 81141 w 85069"/>
                <a:gd name="connsiteY68" fmla="*/ 40682 h 85228"/>
                <a:gd name="connsiteX69" fmla="*/ 80203 w 85069"/>
                <a:gd name="connsiteY69" fmla="*/ 42476 h 85228"/>
                <a:gd name="connsiteX70" fmla="*/ 77502 w 85069"/>
                <a:gd name="connsiteY70" fmla="*/ 44542 h 85228"/>
                <a:gd name="connsiteX71" fmla="*/ 76293 w 85069"/>
                <a:gd name="connsiteY71" fmla="*/ 45270 h 85228"/>
                <a:gd name="connsiteX72" fmla="*/ 75157 w 85069"/>
                <a:gd name="connsiteY72" fmla="*/ 45641 h 85228"/>
                <a:gd name="connsiteX73" fmla="*/ 74615 w 85069"/>
                <a:gd name="connsiteY73" fmla="*/ 46187 h 85228"/>
                <a:gd name="connsiteX74" fmla="*/ 74360 w 85069"/>
                <a:gd name="connsiteY74" fmla="*/ 46878 h 85228"/>
                <a:gd name="connsiteX75" fmla="*/ 74419 w 85069"/>
                <a:gd name="connsiteY75" fmla="*/ 47491 h 85228"/>
                <a:gd name="connsiteX76" fmla="*/ 76338 w 85069"/>
                <a:gd name="connsiteY76" fmla="*/ 49147 h 85228"/>
                <a:gd name="connsiteX77" fmla="*/ 76293 w 85069"/>
                <a:gd name="connsiteY77" fmla="*/ 49525 h 85228"/>
                <a:gd name="connsiteX78" fmla="*/ 75736 w 85069"/>
                <a:gd name="connsiteY78" fmla="*/ 50385 h 85228"/>
                <a:gd name="connsiteX79" fmla="*/ 74997 w 85069"/>
                <a:gd name="connsiteY79" fmla="*/ 51194 h 85228"/>
                <a:gd name="connsiteX80" fmla="*/ 70039 w 85069"/>
                <a:gd name="connsiteY80" fmla="*/ 52876 h 85228"/>
                <a:gd name="connsiteX81" fmla="*/ 67992 w 85069"/>
                <a:gd name="connsiteY81" fmla="*/ 52744 h 85228"/>
                <a:gd name="connsiteX82" fmla="*/ 66824 w 85069"/>
                <a:gd name="connsiteY82" fmla="*/ 53581 h 85228"/>
                <a:gd name="connsiteX83" fmla="*/ 66459 w 85069"/>
                <a:gd name="connsiteY83" fmla="*/ 53740 h 85228"/>
                <a:gd name="connsiteX84" fmla="*/ 65164 w 85069"/>
                <a:gd name="connsiteY84" fmla="*/ 52971 h 85228"/>
                <a:gd name="connsiteX85" fmla="*/ 62276 w 85069"/>
                <a:gd name="connsiteY85" fmla="*/ 52084 h 85228"/>
                <a:gd name="connsiteX86" fmla="*/ 61186 w 85069"/>
                <a:gd name="connsiteY86" fmla="*/ 52390 h 85228"/>
                <a:gd name="connsiteX87" fmla="*/ 60581 w 85069"/>
                <a:gd name="connsiteY87" fmla="*/ 52876 h 85228"/>
                <a:gd name="connsiteX88" fmla="*/ 58763 w 85069"/>
                <a:gd name="connsiteY88" fmla="*/ 53465 h 85228"/>
                <a:gd name="connsiteX89" fmla="*/ 57461 w 85069"/>
                <a:gd name="connsiteY89" fmla="*/ 54388 h 85228"/>
                <a:gd name="connsiteX90" fmla="*/ 57457 w 85069"/>
                <a:gd name="connsiteY90" fmla="*/ 55576 h 85228"/>
                <a:gd name="connsiteX91" fmla="*/ 59761 w 85069"/>
                <a:gd name="connsiteY91" fmla="*/ 58645 h 85228"/>
                <a:gd name="connsiteX92" fmla="*/ 60571 w 85069"/>
                <a:gd name="connsiteY92" fmla="*/ 59247 h 85228"/>
                <a:gd name="connsiteX93" fmla="*/ 60609 w 85069"/>
                <a:gd name="connsiteY93" fmla="*/ 60391 h 85228"/>
                <a:gd name="connsiteX94" fmla="*/ 61726 w 85069"/>
                <a:gd name="connsiteY94" fmla="*/ 61827 h 85228"/>
                <a:gd name="connsiteX95" fmla="*/ 62868 w 85069"/>
                <a:gd name="connsiteY95" fmla="*/ 63626 h 85228"/>
                <a:gd name="connsiteX96" fmla="*/ 62991 w 85069"/>
                <a:gd name="connsiteY96" fmla="*/ 64769 h 85228"/>
                <a:gd name="connsiteX97" fmla="*/ 62860 w 85069"/>
                <a:gd name="connsiteY97" fmla="*/ 65926 h 85228"/>
                <a:gd name="connsiteX98" fmla="*/ 62270 w 85069"/>
                <a:gd name="connsiteY98" fmla="*/ 67562 h 85228"/>
                <a:gd name="connsiteX99" fmla="*/ 60273 w 85069"/>
                <a:gd name="connsiteY99" fmla="*/ 71394 h 85228"/>
                <a:gd name="connsiteX100" fmla="*/ 60249 w 85069"/>
                <a:gd name="connsiteY100" fmla="*/ 72129 h 85228"/>
                <a:gd name="connsiteX101" fmla="*/ 60417 w 85069"/>
                <a:gd name="connsiteY101" fmla="*/ 72687 h 85228"/>
                <a:gd name="connsiteX102" fmla="*/ 61102 w 85069"/>
                <a:gd name="connsiteY102" fmla="*/ 72841 h 85228"/>
                <a:gd name="connsiteX103" fmla="*/ 61622 w 85069"/>
                <a:gd name="connsiteY103" fmla="*/ 73130 h 85228"/>
                <a:gd name="connsiteX104" fmla="*/ 61469 w 85069"/>
                <a:gd name="connsiteY104" fmla="*/ 73640 h 85228"/>
                <a:gd name="connsiteX105" fmla="*/ 57733 w 85069"/>
                <a:gd name="connsiteY105" fmla="*/ 76293 h 85228"/>
                <a:gd name="connsiteX106" fmla="*/ 57251 w 85069"/>
                <a:gd name="connsiteY106" fmla="*/ 76757 h 85228"/>
                <a:gd name="connsiteX107" fmla="*/ 55684 w 85069"/>
                <a:gd name="connsiteY107" fmla="*/ 76626 h 85228"/>
                <a:gd name="connsiteX108" fmla="*/ 55444 w 85069"/>
                <a:gd name="connsiteY108" fmla="*/ 77069 h 85228"/>
                <a:gd name="connsiteX109" fmla="*/ 55658 w 85069"/>
                <a:gd name="connsiteY109" fmla="*/ 77784 h 85228"/>
                <a:gd name="connsiteX110" fmla="*/ 56267 w 85069"/>
                <a:gd name="connsiteY110" fmla="*/ 78410 h 85228"/>
                <a:gd name="connsiteX111" fmla="*/ 57601 w 85069"/>
                <a:gd name="connsiteY111" fmla="*/ 78740 h 85228"/>
                <a:gd name="connsiteX112" fmla="*/ 58746 w 85069"/>
                <a:gd name="connsiteY112" fmla="*/ 79411 h 85228"/>
                <a:gd name="connsiteX113" fmla="*/ 59666 w 85069"/>
                <a:gd name="connsiteY113" fmla="*/ 80726 h 85228"/>
                <a:gd name="connsiteX114" fmla="*/ 58461 w 85069"/>
                <a:gd name="connsiteY114" fmla="*/ 85228 h 85228"/>
                <a:gd name="connsiteX115" fmla="*/ 54114 w 85069"/>
                <a:gd name="connsiteY115" fmla="*/ 85109 h 85228"/>
                <a:gd name="connsiteX116" fmla="*/ 53002 w 85069"/>
                <a:gd name="connsiteY116" fmla="*/ 84963 h 85228"/>
                <a:gd name="connsiteX117" fmla="*/ 51821 w 85069"/>
                <a:gd name="connsiteY117" fmla="*/ 84523 h 85228"/>
                <a:gd name="connsiteX118" fmla="*/ 51818 w 85069"/>
                <a:gd name="connsiteY118" fmla="*/ 84520 h 85228"/>
                <a:gd name="connsiteX119" fmla="*/ 51278 w 85069"/>
                <a:gd name="connsiteY119" fmla="*/ 83611 h 85228"/>
                <a:gd name="connsiteX120" fmla="*/ 50622 w 85069"/>
                <a:gd name="connsiteY120" fmla="*/ 82514 h 85228"/>
                <a:gd name="connsiteX121" fmla="*/ 50801 w 85069"/>
                <a:gd name="connsiteY121" fmla="*/ 81842 h 85228"/>
                <a:gd name="connsiteX122" fmla="*/ 52771 w 85069"/>
                <a:gd name="connsiteY122" fmla="*/ 79931 h 85228"/>
                <a:gd name="connsiteX123" fmla="*/ 53067 w 85069"/>
                <a:gd name="connsiteY123" fmla="*/ 79403 h 85228"/>
                <a:gd name="connsiteX124" fmla="*/ 52864 w 85069"/>
                <a:gd name="connsiteY124" fmla="*/ 79120 h 85228"/>
                <a:gd name="connsiteX125" fmla="*/ 53062 w 85069"/>
                <a:gd name="connsiteY125" fmla="*/ 78278 h 85228"/>
                <a:gd name="connsiteX126" fmla="*/ 54576 w 85069"/>
                <a:gd name="connsiteY126" fmla="*/ 75424 h 85228"/>
                <a:gd name="connsiteX127" fmla="*/ 54772 w 85069"/>
                <a:gd name="connsiteY127" fmla="*/ 74277 h 85228"/>
                <a:gd name="connsiteX128" fmla="*/ 54095 w 85069"/>
                <a:gd name="connsiteY128" fmla="*/ 73474 h 85228"/>
                <a:gd name="connsiteX129" fmla="*/ 53118 w 85069"/>
                <a:gd name="connsiteY129" fmla="*/ 72994 h 85228"/>
                <a:gd name="connsiteX130" fmla="*/ 49944 w 85069"/>
                <a:gd name="connsiteY130" fmla="*/ 72146 h 85228"/>
                <a:gd name="connsiteX131" fmla="*/ 48433 w 85069"/>
                <a:gd name="connsiteY131" fmla="*/ 70949 h 85228"/>
                <a:gd name="connsiteX132" fmla="*/ 47733 w 85069"/>
                <a:gd name="connsiteY132" fmla="*/ 69903 h 85228"/>
                <a:gd name="connsiteX133" fmla="*/ 47027 w 85069"/>
                <a:gd name="connsiteY133" fmla="*/ 69609 h 85228"/>
                <a:gd name="connsiteX134" fmla="*/ 45986 w 85069"/>
                <a:gd name="connsiteY134" fmla="*/ 69962 h 85228"/>
                <a:gd name="connsiteX135" fmla="*/ 43356 w 85069"/>
                <a:gd name="connsiteY135" fmla="*/ 70351 h 85228"/>
                <a:gd name="connsiteX136" fmla="*/ 41218 w 85069"/>
                <a:gd name="connsiteY136" fmla="*/ 69787 h 85228"/>
                <a:gd name="connsiteX137" fmla="*/ 38692 w 85069"/>
                <a:gd name="connsiteY137" fmla="*/ 67807 h 85228"/>
                <a:gd name="connsiteX138" fmla="*/ 38106 w 85069"/>
                <a:gd name="connsiteY138" fmla="*/ 66036 h 85228"/>
                <a:gd name="connsiteX139" fmla="*/ 37798 w 85069"/>
                <a:gd name="connsiteY139" fmla="*/ 64677 h 85228"/>
                <a:gd name="connsiteX140" fmla="*/ 37167 w 85069"/>
                <a:gd name="connsiteY140" fmla="*/ 64208 h 85228"/>
                <a:gd name="connsiteX141" fmla="*/ 36319 w 85069"/>
                <a:gd name="connsiteY141" fmla="*/ 64905 h 85228"/>
                <a:gd name="connsiteX142" fmla="*/ 35243 w 85069"/>
                <a:gd name="connsiteY142" fmla="*/ 66009 h 85228"/>
                <a:gd name="connsiteX143" fmla="*/ 33123 w 85069"/>
                <a:gd name="connsiteY143" fmla="*/ 66141 h 85228"/>
                <a:gd name="connsiteX144" fmla="*/ 32518 w 85069"/>
                <a:gd name="connsiteY144" fmla="*/ 65883 h 85228"/>
                <a:gd name="connsiteX145" fmla="*/ 32414 w 85069"/>
                <a:gd name="connsiteY145" fmla="*/ 65274 h 85228"/>
                <a:gd name="connsiteX146" fmla="*/ 32293 w 85069"/>
                <a:gd name="connsiteY146" fmla="*/ 64689 h 85228"/>
                <a:gd name="connsiteX147" fmla="*/ 31710 w 85069"/>
                <a:gd name="connsiteY147" fmla="*/ 63964 h 85228"/>
                <a:gd name="connsiteX148" fmla="*/ 31080 w 85069"/>
                <a:gd name="connsiteY148" fmla="*/ 63561 h 85228"/>
                <a:gd name="connsiteX149" fmla="*/ 28389 w 85069"/>
                <a:gd name="connsiteY149" fmla="*/ 65599 h 85228"/>
                <a:gd name="connsiteX150" fmla="*/ 27389 w 85069"/>
                <a:gd name="connsiteY150" fmla="*/ 65594 h 85228"/>
                <a:gd name="connsiteX151" fmla="*/ 26126 w 85069"/>
                <a:gd name="connsiteY151" fmla="*/ 64811 h 85228"/>
                <a:gd name="connsiteX152" fmla="*/ 25502 w 85069"/>
                <a:gd name="connsiteY152" fmla="*/ 64043 h 85228"/>
                <a:gd name="connsiteX153" fmla="*/ 24120 w 85069"/>
                <a:gd name="connsiteY153" fmla="*/ 64481 h 85228"/>
                <a:gd name="connsiteX154" fmla="*/ 22878 w 85069"/>
                <a:gd name="connsiteY154" fmla="*/ 65427 h 85228"/>
                <a:gd name="connsiteX155" fmla="*/ 23304 w 85069"/>
                <a:gd name="connsiteY155" fmla="*/ 67203 h 85228"/>
                <a:gd name="connsiteX156" fmla="*/ 22634 w 85069"/>
                <a:gd name="connsiteY156" fmla="*/ 67528 h 85228"/>
                <a:gd name="connsiteX157" fmla="*/ 21104 w 85069"/>
                <a:gd name="connsiteY157" fmla="*/ 67366 h 85228"/>
                <a:gd name="connsiteX158" fmla="*/ 19372 w 85069"/>
                <a:gd name="connsiteY158" fmla="*/ 66634 h 85228"/>
                <a:gd name="connsiteX159" fmla="*/ 17441 w 85069"/>
                <a:gd name="connsiteY159" fmla="*/ 66193 h 85228"/>
                <a:gd name="connsiteX160" fmla="*/ 14515 w 85069"/>
                <a:gd name="connsiteY160" fmla="*/ 64968 h 85228"/>
                <a:gd name="connsiteX161" fmla="*/ 10432 w 85069"/>
                <a:gd name="connsiteY161" fmla="*/ 65962 h 85228"/>
                <a:gd name="connsiteX162" fmla="*/ 7594 w 85069"/>
                <a:gd name="connsiteY162" fmla="*/ 64772 h 85228"/>
                <a:gd name="connsiteX163" fmla="*/ 5236 w 85069"/>
                <a:gd name="connsiteY163" fmla="*/ 64654 h 85228"/>
                <a:gd name="connsiteX164" fmla="*/ 3768 w 85069"/>
                <a:gd name="connsiteY164" fmla="*/ 63706 h 85228"/>
                <a:gd name="connsiteX165" fmla="*/ 2185 w 85069"/>
                <a:gd name="connsiteY165" fmla="*/ 62102 h 85228"/>
                <a:gd name="connsiteX166" fmla="*/ 3306 w 85069"/>
                <a:gd name="connsiteY166" fmla="*/ 61046 h 85228"/>
                <a:gd name="connsiteX167" fmla="*/ 4390 w 85069"/>
                <a:gd name="connsiteY167" fmla="*/ 60680 h 85228"/>
                <a:gd name="connsiteX168" fmla="*/ 8709 w 85069"/>
                <a:gd name="connsiteY168" fmla="*/ 60476 h 85228"/>
                <a:gd name="connsiteX169" fmla="*/ 11850 w 85069"/>
                <a:gd name="connsiteY169" fmla="*/ 61118 h 85228"/>
                <a:gd name="connsiteX170" fmla="*/ 17495 w 85069"/>
                <a:gd name="connsiteY170" fmla="*/ 64600 h 85228"/>
                <a:gd name="connsiteX171" fmla="*/ 18920 w 85069"/>
                <a:gd name="connsiteY171" fmla="*/ 64573 h 85228"/>
                <a:gd name="connsiteX172" fmla="*/ 20432 w 85069"/>
                <a:gd name="connsiteY172" fmla="*/ 64134 h 85228"/>
                <a:gd name="connsiteX173" fmla="*/ 19663 w 85069"/>
                <a:gd name="connsiteY173" fmla="*/ 63185 h 85228"/>
                <a:gd name="connsiteX174" fmla="*/ 18251 w 85069"/>
                <a:gd name="connsiteY174" fmla="*/ 62733 h 85228"/>
                <a:gd name="connsiteX175" fmla="*/ 16150 w 85069"/>
                <a:gd name="connsiteY175" fmla="*/ 61797 h 85228"/>
                <a:gd name="connsiteX176" fmla="*/ 14476 w 85069"/>
                <a:gd name="connsiteY176" fmla="*/ 60482 h 85228"/>
                <a:gd name="connsiteX177" fmla="*/ 18408 w 85069"/>
                <a:gd name="connsiteY177" fmla="*/ 60056 h 85228"/>
                <a:gd name="connsiteX178" fmla="*/ 17864 w 85069"/>
                <a:gd name="connsiteY178" fmla="*/ 59375 h 85228"/>
                <a:gd name="connsiteX179" fmla="*/ 17346 w 85069"/>
                <a:gd name="connsiteY179" fmla="*/ 58213 h 85228"/>
                <a:gd name="connsiteX180" fmla="*/ 13196 w 85069"/>
                <a:gd name="connsiteY180" fmla="*/ 54156 h 85228"/>
                <a:gd name="connsiteX181" fmla="*/ 13904 w 85069"/>
                <a:gd name="connsiteY181" fmla="*/ 53057 h 85228"/>
                <a:gd name="connsiteX182" fmla="*/ 14947 w 85069"/>
                <a:gd name="connsiteY182" fmla="*/ 50697 h 85228"/>
                <a:gd name="connsiteX183" fmla="*/ 16247 w 85069"/>
                <a:gd name="connsiteY183" fmla="*/ 48735 h 85228"/>
                <a:gd name="connsiteX184" fmla="*/ 17283 w 85069"/>
                <a:gd name="connsiteY184" fmla="*/ 48209 h 85228"/>
                <a:gd name="connsiteX185" fmla="*/ 18987 w 85069"/>
                <a:gd name="connsiteY185" fmla="*/ 46816 h 85228"/>
                <a:gd name="connsiteX186" fmla="*/ 22691 w 85069"/>
                <a:gd name="connsiteY186" fmla="*/ 42733 h 85228"/>
                <a:gd name="connsiteX187" fmla="*/ 25046 w 85069"/>
                <a:gd name="connsiteY187" fmla="*/ 39401 h 85228"/>
                <a:gd name="connsiteX188" fmla="*/ 26800 w 85069"/>
                <a:gd name="connsiteY188" fmla="*/ 35438 h 85228"/>
                <a:gd name="connsiteX189" fmla="*/ 29369 w 85069"/>
                <a:gd name="connsiteY189" fmla="*/ 24495 h 85228"/>
                <a:gd name="connsiteX190" fmla="*/ 30130 w 85069"/>
                <a:gd name="connsiteY190" fmla="*/ 22631 h 85228"/>
                <a:gd name="connsiteX191" fmla="*/ 31369 w 85069"/>
                <a:gd name="connsiteY191" fmla="*/ 20562 h 85228"/>
                <a:gd name="connsiteX192" fmla="*/ 32924 w 85069"/>
                <a:gd name="connsiteY192" fmla="*/ 20952 h 85228"/>
                <a:gd name="connsiteX193" fmla="*/ 34006 w 85069"/>
                <a:gd name="connsiteY193" fmla="*/ 21548 h 85228"/>
                <a:gd name="connsiteX194" fmla="*/ 37837 w 85069"/>
                <a:gd name="connsiteY194" fmla="*/ 19984 h 85228"/>
                <a:gd name="connsiteX195" fmla="*/ 44408 w 85069"/>
                <a:gd name="connsiteY195" fmla="*/ 15914 h 85228"/>
                <a:gd name="connsiteX196" fmla="*/ 46344 w 85069"/>
                <a:gd name="connsiteY196" fmla="*/ 12387 h 85228"/>
                <a:gd name="connsiteX197" fmla="*/ 48247 w 85069"/>
                <a:gd name="connsiteY197" fmla="*/ 10746 h 85228"/>
                <a:gd name="connsiteX198" fmla="*/ 55798 w 85069"/>
                <a:gd name="connsiteY198" fmla="*/ 7544 h 85228"/>
                <a:gd name="connsiteX199" fmla="*/ 59970 w 85069"/>
                <a:gd name="connsiteY199" fmla="*/ 6584 h 85228"/>
                <a:gd name="connsiteX200" fmla="*/ 66405 w 85069"/>
                <a:gd name="connsiteY200" fmla="*/ 6337 h 85228"/>
                <a:gd name="connsiteX201" fmla="*/ 71056 w 85069"/>
                <a:gd name="connsiteY201" fmla="*/ 5765 h 85228"/>
                <a:gd name="connsiteX202" fmla="*/ 48808 w 85069"/>
                <a:gd name="connsiteY202" fmla="*/ 5486 h 85228"/>
                <a:gd name="connsiteX203" fmla="*/ 49365 w 85069"/>
                <a:gd name="connsiteY203" fmla="*/ 5650 h 85228"/>
                <a:gd name="connsiteX204" fmla="*/ 43686 w 85069"/>
                <a:gd name="connsiteY204" fmla="*/ 7226 h 85228"/>
                <a:gd name="connsiteX205" fmla="*/ 41626 w 85069"/>
                <a:gd name="connsiteY205" fmla="*/ 7466 h 85228"/>
                <a:gd name="connsiteX206" fmla="*/ 40689 w 85069"/>
                <a:gd name="connsiteY206" fmla="*/ 7044 h 85228"/>
                <a:gd name="connsiteX207" fmla="*/ 45662 w 85069"/>
                <a:gd name="connsiteY207" fmla="*/ 5850 h 85228"/>
                <a:gd name="connsiteX208" fmla="*/ 55859 w 85069"/>
                <a:gd name="connsiteY208" fmla="*/ 4536 h 85228"/>
                <a:gd name="connsiteX209" fmla="*/ 57008 w 85069"/>
                <a:gd name="connsiteY209" fmla="*/ 4840 h 85228"/>
                <a:gd name="connsiteX210" fmla="*/ 57031 w 85069"/>
                <a:gd name="connsiteY210" fmla="*/ 5026 h 85228"/>
                <a:gd name="connsiteX211" fmla="*/ 52669 w 85069"/>
                <a:gd name="connsiteY211" fmla="*/ 5514 h 85228"/>
                <a:gd name="connsiteX212" fmla="*/ 51194 w 85069"/>
                <a:gd name="connsiteY212" fmla="*/ 5145 h 85228"/>
                <a:gd name="connsiteX213" fmla="*/ 50951 w 85069"/>
                <a:gd name="connsiteY213" fmla="*/ 4795 h 85228"/>
                <a:gd name="connsiteX214" fmla="*/ 52140 w 85069"/>
                <a:gd name="connsiteY214" fmla="*/ 4587 h 85228"/>
                <a:gd name="connsiteX215" fmla="*/ 65028 w 85069"/>
                <a:gd name="connsiteY215" fmla="*/ 3334 h 85228"/>
                <a:gd name="connsiteX216" fmla="*/ 65967 w 85069"/>
                <a:gd name="connsiteY216" fmla="*/ 3462 h 85228"/>
                <a:gd name="connsiteX217" fmla="*/ 62868 w 85069"/>
                <a:gd name="connsiteY217" fmla="*/ 4484 h 85228"/>
                <a:gd name="connsiteX218" fmla="*/ 62117 w 85069"/>
                <a:gd name="connsiteY218" fmla="*/ 4270 h 85228"/>
                <a:gd name="connsiteX219" fmla="*/ 62302 w 85069"/>
                <a:gd name="connsiteY219" fmla="*/ 3974 h 85228"/>
                <a:gd name="connsiteX220" fmla="*/ 75280 w 85069"/>
                <a:gd name="connsiteY220" fmla="*/ 0 h 85228"/>
                <a:gd name="connsiteX221" fmla="*/ 76304 w 85069"/>
                <a:gd name="connsiteY221" fmla="*/ 0 h 85228"/>
                <a:gd name="connsiteX222" fmla="*/ 74842 w 85069"/>
                <a:gd name="connsiteY222" fmla="*/ 1297 h 85228"/>
                <a:gd name="connsiteX223" fmla="*/ 72793 w 85069"/>
                <a:gd name="connsiteY223" fmla="*/ 1397 h 85228"/>
                <a:gd name="connsiteX224" fmla="*/ 73378 w 85069"/>
                <a:gd name="connsiteY224" fmla="*/ 599 h 8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Lst>
              <a:rect l="l" t="t" r="r" b="b"/>
              <a:pathLst>
                <a:path w="85069" h="85228">
                  <a:moveTo>
                    <a:pt x="5293" y="66254"/>
                  </a:moveTo>
                  <a:lnTo>
                    <a:pt x="8102" y="67143"/>
                  </a:lnTo>
                  <a:lnTo>
                    <a:pt x="11792" y="67572"/>
                  </a:lnTo>
                  <a:lnTo>
                    <a:pt x="14614" y="66356"/>
                  </a:lnTo>
                  <a:lnTo>
                    <a:pt x="16836" y="67392"/>
                  </a:lnTo>
                  <a:lnTo>
                    <a:pt x="19372" y="66634"/>
                  </a:lnTo>
                  <a:lnTo>
                    <a:pt x="19046" y="67741"/>
                  </a:lnTo>
                  <a:lnTo>
                    <a:pt x="18186" y="68963"/>
                  </a:lnTo>
                  <a:lnTo>
                    <a:pt x="15256" y="70722"/>
                  </a:lnTo>
                  <a:lnTo>
                    <a:pt x="12205" y="71876"/>
                  </a:lnTo>
                  <a:lnTo>
                    <a:pt x="10628" y="71732"/>
                  </a:lnTo>
                  <a:lnTo>
                    <a:pt x="9548" y="71128"/>
                  </a:lnTo>
                  <a:lnTo>
                    <a:pt x="8968" y="70494"/>
                  </a:lnTo>
                  <a:lnTo>
                    <a:pt x="7335" y="69883"/>
                  </a:lnTo>
                  <a:lnTo>
                    <a:pt x="5089" y="69576"/>
                  </a:lnTo>
                  <a:lnTo>
                    <a:pt x="3692" y="70237"/>
                  </a:lnTo>
                  <a:lnTo>
                    <a:pt x="2695" y="70863"/>
                  </a:lnTo>
                  <a:lnTo>
                    <a:pt x="1822" y="70760"/>
                  </a:lnTo>
                  <a:lnTo>
                    <a:pt x="1166" y="70237"/>
                  </a:lnTo>
                  <a:lnTo>
                    <a:pt x="663" y="69431"/>
                  </a:lnTo>
                  <a:lnTo>
                    <a:pt x="0" y="66892"/>
                  </a:lnTo>
                  <a:lnTo>
                    <a:pt x="1673" y="66428"/>
                  </a:lnTo>
                  <a:close/>
                  <a:moveTo>
                    <a:pt x="9706" y="56047"/>
                  </a:moveTo>
                  <a:lnTo>
                    <a:pt x="13246" y="56253"/>
                  </a:lnTo>
                  <a:lnTo>
                    <a:pt x="15405" y="57860"/>
                  </a:lnTo>
                  <a:lnTo>
                    <a:pt x="15865" y="58373"/>
                  </a:lnTo>
                  <a:lnTo>
                    <a:pt x="16031" y="58924"/>
                  </a:lnTo>
                  <a:lnTo>
                    <a:pt x="13287" y="59563"/>
                  </a:lnTo>
                  <a:lnTo>
                    <a:pt x="10369" y="57592"/>
                  </a:lnTo>
                  <a:lnTo>
                    <a:pt x="8441" y="58057"/>
                  </a:lnTo>
                  <a:lnTo>
                    <a:pt x="7715" y="57123"/>
                  </a:lnTo>
                  <a:lnTo>
                    <a:pt x="7704" y="56540"/>
                  </a:lnTo>
                  <a:close/>
                  <a:moveTo>
                    <a:pt x="33971" y="13310"/>
                  </a:moveTo>
                  <a:lnTo>
                    <a:pt x="33965" y="16687"/>
                  </a:lnTo>
                  <a:lnTo>
                    <a:pt x="31775" y="18811"/>
                  </a:lnTo>
                  <a:lnTo>
                    <a:pt x="30441" y="18218"/>
                  </a:lnTo>
                  <a:lnTo>
                    <a:pt x="30052" y="17726"/>
                  </a:lnTo>
                  <a:lnTo>
                    <a:pt x="30730" y="16070"/>
                  </a:lnTo>
                  <a:close/>
                  <a:moveTo>
                    <a:pt x="37081" y="9498"/>
                  </a:moveTo>
                  <a:lnTo>
                    <a:pt x="38884" y="9564"/>
                  </a:lnTo>
                  <a:lnTo>
                    <a:pt x="34796" y="11771"/>
                  </a:lnTo>
                  <a:lnTo>
                    <a:pt x="34446" y="11420"/>
                  </a:lnTo>
                  <a:close/>
                  <a:moveTo>
                    <a:pt x="76643" y="5558"/>
                  </a:moveTo>
                  <a:lnTo>
                    <a:pt x="78770" y="7538"/>
                  </a:lnTo>
                  <a:lnTo>
                    <a:pt x="80003" y="8984"/>
                  </a:lnTo>
                  <a:lnTo>
                    <a:pt x="81989" y="9787"/>
                  </a:lnTo>
                  <a:lnTo>
                    <a:pt x="85069" y="10338"/>
                  </a:lnTo>
                  <a:lnTo>
                    <a:pt x="84885" y="13193"/>
                  </a:lnTo>
                  <a:lnTo>
                    <a:pt x="84907" y="18820"/>
                  </a:lnTo>
                  <a:lnTo>
                    <a:pt x="84676" y="19817"/>
                  </a:lnTo>
                  <a:lnTo>
                    <a:pt x="83296" y="22186"/>
                  </a:lnTo>
                  <a:lnTo>
                    <a:pt x="81832" y="26435"/>
                  </a:lnTo>
                  <a:lnTo>
                    <a:pt x="81437" y="29222"/>
                  </a:lnTo>
                  <a:lnTo>
                    <a:pt x="80998" y="29753"/>
                  </a:lnTo>
                  <a:lnTo>
                    <a:pt x="75144" y="29737"/>
                  </a:lnTo>
                  <a:lnTo>
                    <a:pt x="74311" y="30220"/>
                  </a:lnTo>
                  <a:lnTo>
                    <a:pt x="74192" y="30822"/>
                  </a:lnTo>
                  <a:lnTo>
                    <a:pt x="74488" y="31539"/>
                  </a:lnTo>
                  <a:lnTo>
                    <a:pt x="74347" y="32252"/>
                  </a:lnTo>
                  <a:lnTo>
                    <a:pt x="73888" y="32832"/>
                  </a:lnTo>
                  <a:lnTo>
                    <a:pt x="74138" y="33753"/>
                  </a:lnTo>
                  <a:lnTo>
                    <a:pt x="75153" y="34800"/>
                  </a:lnTo>
                  <a:lnTo>
                    <a:pt x="77003" y="35447"/>
                  </a:lnTo>
                  <a:lnTo>
                    <a:pt x="78984" y="35506"/>
                  </a:lnTo>
                  <a:lnTo>
                    <a:pt x="80003" y="35393"/>
                  </a:lnTo>
                  <a:lnTo>
                    <a:pt x="80748" y="36139"/>
                  </a:lnTo>
                  <a:lnTo>
                    <a:pt x="81484" y="37291"/>
                  </a:lnTo>
                  <a:lnTo>
                    <a:pt x="81428" y="38738"/>
                  </a:lnTo>
                  <a:lnTo>
                    <a:pt x="81141" y="40682"/>
                  </a:lnTo>
                  <a:lnTo>
                    <a:pt x="80203" y="42476"/>
                  </a:lnTo>
                  <a:lnTo>
                    <a:pt x="77502" y="44542"/>
                  </a:lnTo>
                  <a:lnTo>
                    <a:pt x="76293" y="45270"/>
                  </a:lnTo>
                  <a:lnTo>
                    <a:pt x="75157" y="45641"/>
                  </a:lnTo>
                  <a:lnTo>
                    <a:pt x="74615" y="46187"/>
                  </a:lnTo>
                  <a:lnTo>
                    <a:pt x="74360" y="46878"/>
                  </a:lnTo>
                  <a:lnTo>
                    <a:pt x="74419" y="47491"/>
                  </a:lnTo>
                  <a:lnTo>
                    <a:pt x="76338" y="49147"/>
                  </a:lnTo>
                  <a:lnTo>
                    <a:pt x="76293" y="49525"/>
                  </a:lnTo>
                  <a:lnTo>
                    <a:pt x="75736" y="50385"/>
                  </a:lnTo>
                  <a:lnTo>
                    <a:pt x="74997" y="51194"/>
                  </a:lnTo>
                  <a:lnTo>
                    <a:pt x="70039" y="52876"/>
                  </a:lnTo>
                  <a:lnTo>
                    <a:pt x="67992" y="52744"/>
                  </a:lnTo>
                  <a:lnTo>
                    <a:pt x="66824" y="53581"/>
                  </a:lnTo>
                  <a:lnTo>
                    <a:pt x="66459" y="53740"/>
                  </a:lnTo>
                  <a:lnTo>
                    <a:pt x="65164" y="52971"/>
                  </a:lnTo>
                  <a:lnTo>
                    <a:pt x="62276" y="52084"/>
                  </a:lnTo>
                  <a:lnTo>
                    <a:pt x="61186" y="52390"/>
                  </a:lnTo>
                  <a:lnTo>
                    <a:pt x="60581" y="52876"/>
                  </a:lnTo>
                  <a:lnTo>
                    <a:pt x="58763" y="53465"/>
                  </a:lnTo>
                  <a:lnTo>
                    <a:pt x="57461" y="54388"/>
                  </a:lnTo>
                  <a:lnTo>
                    <a:pt x="57457" y="55576"/>
                  </a:lnTo>
                  <a:lnTo>
                    <a:pt x="59761" y="58645"/>
                  </a:lnTo>
                  <a:lnTo>
                    <a:pt x="60571" y="59247"/>
                  </a:lnTo>
                  <a:lnTo>
                    <a:pt x="60609" y="60391"/>
                  </a:lnTo>
                  <a:lnTo>
                    <a:pt x="61726" y="61827"/>
                  </a:lnTo>
                  <a:lnTo>
                    <a:pt x="62868" y="63626"/>
                  </a:lnTo>
                  <a:lnTo>
                    <a:pt x="62991" y="64769"/>
                  </a:lnTo>
                  <a:lnTo>
                    <a:pt x="62860" y="65926"/>
                  </a:lnTo>
                  <a:lnTo>
                    <a:pt x="62270" y="67562"/>
                  </a:lnTo>
                  <a:lnTo>
                    <a:pt x="60273" y="71394"/>
                  </a:lnTo>
                  <a:lnTo>
                    <a:pt x="60249" y="72129"/>
                  </a:lnTo>
                  <a:lnTo>
                    <a:pt x="60417" y="72687"/>
                  </a:lnTo>
                  <a:lnTo>
                    <a:pt x="61102" y="72841"/>
                  </a:lnTo>
                  <a:lnTo>
                    <a:pt x="61622" y="73130"/>
                  </a:lnTo>
                  <a:lnTo>
                    <a:pt x="61469" y="73640"/>
                  </a:lnTo>
                  <a:lnTo>
                    <a:pt x="57733" y="76293"/>
                  </a:lnTo>
                  <a:lnTo>
                    <a:pt x="57251" y="76757"/>
                  </a:lnTo>
                  <a:lnTo>
                    <a:pt x="55684" y="76626"/>
                  </a:lnTo>
                  <a:lnTo>
                    <a:pt x="55444" y="77069"/>
                  </a:lnTo>
                  <a:lnTo>
                    <a:pt x="55658" y="77784"/>
                  </a:lnTo>
                  <a:lnTo>
                    <a:pt x="56267" y="78410"/>
                  </a:lnTo>
                  <a:lnTo>
                    <a:pt x="57601" y="78740"/>
                  </a:lnTo>
                  <a:lnTo>
                    <a:pt x="58746" y="79411"/>
                  </a:lnTo>
                  <a:lnTo>
                    <a:pt x="59666" y="80726"/>
                  </a:lnTo>
                  <a:lnTo>
                    <a:pt x="58461" y="85228"/>
                  </a:lnTo>
                  <a:lnTo>
                    <a:pt x="54114" y="85109"/>
                  </a:lnTo>
                  <a:lnTo>
                    <a:pt x="53002" y="84963"/>
                  </a:lnTo>
                  <a:lnTo>
                    <a:pt x="51821" y="84523"/>
                  </a:lnTo>
                  <a:lnTo>
                    <a:pt x="51818" y="84520"/>
                  </a:lnTo>
                  <a:lnTo>
                    <a:pt x="51278" y="83611"/>
                  </a:lnTo>
                  <a:lnTo>
                    <a:pt x="50622" y="82514"/>
                  </a:lnTo>
                  <a:lnTo>
                    <a:pt x="50801" y="81842"/>
                  </a:lnTo>
                  <a:lnTo>
                    <a:pt x="52771" y="79931"/>
                  </a:lnTo>
                  <a:lnTo>
                    <a:pt x="53067" y="79403"/>
                  </a:lnTo>
                  <a:lnTo>
                    <a:pt x="52864" y="79120"/>
                  </a:lnTo>
                  <a:lnTo>
                    <a:pt x="53062" y="78278"/>
                  </a:lnTo>
                  <a:lnTo>
                    <a:pt x="54576" y="75424"/>
                  </a:lnTo>
                  <a:lnTo>
                    <a:pt x="54772" y="74277"/>
                  </a:lnTo>
                  <a:lnTo>
                    <a:pt x="54095" y="73474"/>
                  </a:lnTo>
                  <a:lnTo>
                    <a:pt x="53118" y="72994"/>
                  </a:lnTo>
                  <a:lnTo>
                    <a:pt x="49944" y="72146"/>
                  </a:lnTo>
                  <a:lnTo>
                    <a:pt x="48433" y="70949"/>
                  </a:lnTo>
                  <a:lnTo>
                    <a:pt x="47733" y="69903"/>
                  </a:lnTo>
                  <a:lnTo>
                    <a:pt x="47027" y="69609"/>
                  </a:lnTo>
                  <a:lnTo>
                    <a:pt x="45986" y="69962"/>
                  </a:lnTo>
                  <a:lnTo>
                    <a:pt x="43356" y="70351"/>
                  </a:lnTo>
                  <a:lnTo>
                    <a:pt x="41218" y="69787"/>
                  </a:lnTo>
                  <a:lnTo>
                    <a:pt x="38692" y="67807"/>
                  </a:lnTo>
                  <a:lnTo>
                    <a:pt x="38106" y="66036"/>
                  </a:lnTo>
                  <a:lnTo>
                    <a:pt x="37798" y="64677"/>
                  </a:lnTo>
                  <a:lnTo>
                    <a:pt x="37167" y="64208"/>
                  </a:lnTo>
                  <a:lnTo>
                    <a:pt x="36319" y="64905"/>
                  </a:lnTo>
                  <a:lnTo>
                    <a:pt x="35243" y="66009"/>
                  </a:lnTo>
                  <a:lnTo>
                    <a:pt x="33123" y="66141"/>
                  </a:lnTo>
                  <a:lnTo>
                    <a:pt x="32518" y="65883"/>
                  </a:lnTo>
                  <a:lnTo>
                    <a:pt x="32414" y="65274"/>
                  </a:lnTo>
                  <a:lnTo>
                    <a:pt x="32293" y="64689"/>
                  </a:lnTo>
                  <a:lnTo>
                    <a:pt x="31710" y="63964"/>
                  </a:lnTo>
                  <a:lnTo>
                    <a:pt x="31080" y="63561"/>
                  </a:lnTo>
                  <a:lnTo>
                    <a:pt x="28389" y="65599"/>
                  </a:lnTo>
                  <a:lnTo>
                    <a:pt x="27389" y="65594"/>
                  </a:lnTo>
                  <a:lnTo>
                    <a:pt x="26126" y="64811"/>
                  </a:lnTo>
                  <a:lnTo>
                    <a:pt x="25502" y="64043"/>
                  </a:lnTo>
                  <a:lnTo>
                    <a:pt x="24120" y="64481"/>
                  </a:lnTo>
                  <a:lnTo>
                    <a:pt x="22878" y="65427"/>
                  </a:lnTo>
                  <a:lnTo>
                    <a:pt x="23304" y="67203"/>
                  </a:lnTo>
                  <a:lnTo>
                    <a:pt x="22634" y="67528"/>
                  </a:lnTo>
                  <a:lnTo>
                    <a:pt x="21104" y="67366"/>
                  </a:lnTo>
                  <a:lnTo>
                    <a:pt x="19372" y="66634"/>
                  </a:lnTo>
                  <a:lnTo>
                    <a:pt x="17441" y="66193"/>
                  </a:lnTo>
                  <a:lnTo>
                    <a:pt x="14515" y="64968"/>
                  </a:lnTo>
                  <a:lnTo>
                    <a:pt x="10432" y="65962"/>
                  </a:lnTo>
                  <a:lnTo>
                    <a:pt x="7594" y="64772"/>
                  </a:lnTo>
                  <a:lnTo>
                    <a:pt x="5236" y="64654"/>
                  </a:lnTo>
                  <a:lnTo>
                    <a:pt x="3768" y="63706"/>
                  </a:lnTo>
                  <a:lnTo>
                    <a:pt x="2185" y="62102"/>
                  </a:lnTo>
                  <a:lnTo>
                    <a:pt x="3306" y="61046"/>
                  </a:lnTo>
                  <a:lnTo>
                    <a:pt x="4390" y="60680"/>
                  </a:lnTo>
                  <a:lnTo>
                    <a:pt x="8709" y="60476"/>
                  </a:lnTo>
                  <a:lnTo>
                    <a:pt x="11850" y="61118"/>
                  </a:lnTo>
                  <a:lnTo>
                    <a:pt x="17495" y="64600"/>
                  </a:lnTo>
                  <a:lnTo>
                    <a:pt x="18920" y="64573"/>
                  </a:lnTo>
                  <a:lnTo>
                    <a:pt x="20432" y="64134"/>
                  </a:lnTo>
                  <a:lnTo>
                    <a:pt x="19663" y="63185"/>
                  </a:lnTo>
                  <a:lnTo>
                    <a:pt x="18251" y="62733"/>
                  </a:lnTo>
                  <a:lnTo>
                    <a:pt x="16150" y="61797"/>
                  </a:lnTo>
                  <a:lnTo>
                    <a:pt x="14476" y="60482"/>
                  </a:lnTo>
                  <a:lnTo>
                    <a:pt x="18408" y="60056"/>
                  </a:lnTo>
                  <a:lnTo>
                    <a:pt x="17864" y="59375"/>
                  </a:lnTo>
                  <a:lnTo>
                    <a:pt x="17346" y="58213"/>
                  </a:lnTo>
                  <a:lnTo>
                    <a:pt x="13196" y="54156"/>
                  </a:lnTo>
                  <a:lnTo>
                    <a:pt x="13904" y="53057"/>
                  </a:lnTo>
                  <a:lnTo>
                    <a:pt x="14947" y="50697"/>
                  </a:lnTo>
                  <a:lnTo>
                    <a:pt x="16247" y="48735"/>
                  </a:lnTo>
                  <a:lnTo>
                    <a:pt x="17283" y="48209"/>
                  </a:lnTo>
                  <a:lnTo>
                    <a:pt x="18987" y="46816"/>
                  </a:lnTo>
                  <a:lnTo>
                    <a:pt x="22691" y="42733"/>
                  </a:lnTo>
                  <a:lnTo>
                    <a:pt x="25046" y="39401"/>
                  </a:lnTo>
                  <a:lnTo>
                    <a:pt x="26800" y="35438"/>
                  </a:lnTo>
                  <a:lnTo>
                    <a:pt x="29369" y="24495"/>
                  </a:lnTo>
                  <a:lnTo>
                    <a:pt x="30130" y="22631"/>
                  </a:lnTo>
                  <a:lnTo>
                    <a:pt x="31369" y="20562"/>
                  </a:lnTo>
                  <a:lnTo>
                    <a:pt x="32924" y="20952"/>
                  </a:lnTo>
                  <a:lnTo>
                    <a:pt x="34006" y="21548"/>
                  </a:lnTo>
                  <a:lnTo>
                    <a:pt x="37837" y="19984"/>
                  </a:lnTo>
                  <a:lnTo>
                    <a:pt x="44408" y="15914"/>
                  </a:lnTo>
                  <a:lnTo>
                    <a:pt x="46344" y="12387"/>
                  </a:lnTo>
                  <a:lnTo>
                    <a:pt x="48247" y="10746"/>
                  </a:lnTo>
                  <a:lnTo>
                    <a:pt x="55798" y="7544"/>
                  </a:lnTo>
                  <a:lnTo>
                    <a:pt x="59970" y="6584"/>
                  </a:lnTo>
                  <a:lnTo>
                    <a:pt x="66405" y="6337"/>
                  </a:lnTo>
                  <a:lnTo>
                    <a:pt x="71056" y="5765"/>
                  </a:lnTo>
                  <a:close/>
                  <a:moveTo>
                    <a:pt x="48808" y="5486"/>
                  </a:moveTo>
                  <a:lnTo>
                    <a:pt x="49365" y="5650"/>
                  </a:lnTo>
                  <a:lnTo>
                    <a:pt x="43686" y="7226"/>
                  </a:lnTo>
                  <a:lnTo>
                    <a:pt x="41626" y="7466"/>
                  </a:lnTo>
                  <a:lnTo>
                    <a:pt x="40689" y="7044"/>
                  </a:lnTo>
                  <a:lnTo>
                    <a:pt x="45662" y="5850"/>
                  </a:lnTo>
                  <a:close/>
                  <a:moveTo>
                    <a:pt x="55859" y="4536"/>
                  </a:moveTo>
                  <a:lnTo>
                    <a:pt x="57008" y="4840"/>
                  </a:lnTo>
                  <a:lnTo>
                    <a:pt x="57031" y="5026"/>
                  </a:lnTo>
                  <a:lnTo>
                    <a:pt x="52669" y="5514"/>
                  </a:lnTo>
                  <a:lnTo>
                    <a:pt x="51194" y="5145"/>
                  </a:lnTo>
                  <a:lnTo>
                    <a:pt x="50951" y="4795"/>
                  </a:lnTo>
                  <a:lnTo>
                    <a:pt x="52140" y="4587"/>
                  </a:lnTo>
                  <a:close/>
                  <a:moveTo>
                    <a:pt x="65028" y="3334"/>
                  </a:moveTo>
                  <a:lnTo>
                    <a:pt x="65967" y="3462"/>
                  </a:lnTo>
                  <a:lnTo>
                    <a:pt x="62868" y="4484"/>
                  </a:lnTo>
                  <a:lnTo>
                    <a:pt x="62117" y="4270"/>
                  </a:lnTo>
                  <a:lnTo>
                    <a:pt x="62302" y="3974"/>
                  </a:lnTo>
                  <a:close/>
                  <a:moveTo>
                    <a:pt x="75280" y="0"/>
                  </a:moveTo>
                  <a:lnTo>
                    <a:pt x="76304" y="0"/>
                  </a:lnTo>
                  <a:lnTo>
                    <a:pt x="74842" y="1297"/>
                  </a:lnTo>
                  <a:lnTo>
                    <a:pt x="72793" y="1397"/>
                  </a:lnTo>
                  <a:lnTo>
                    <a:pt x="73378" y="599"/>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189" name="ee4p_NO_1_15912"/>
            <p:cNvSpPr>
              <a:spLocks noChangeAspect="1"/>
            </p:cNvSpPr>
            <p:nvPr>
              <p:custDataLst>
                <p:tags r:id="rId36"/>
              </p:custDataLst>
            </p:nvPr>
          </p:nvSpPr>
          <p:spPr>
            <a:xfrm>
              <a:off x="4192379" y="1700213"/>
              <a:ext cx="2293260" cy="1865356"/>
            </a:xfrm>
            <a:custGeom>
              <a:avLst/>
              <a:gdLst>
                <a:gd name="connsiteX0" fmla="*/ 4236 w 578488"/>
                <a:gd name="connsiteY0" fmla="*/ 391131 h 470547"/>
                <a:gd name="connsiteX1" fmla="*/ 5553 w 578488"/>
                <a:gd name="connsiteY1" fmla="*/ 393229 h 470547"/>
                <a:gd name="connsiteX2" fmla="*/ 6342 w 578488"/>
                <a:gd name="connsiteY2" fmla="*/ 395934 h 470547"/>
                <a:gd name="connsiteX3" fmla="*/ 6413 w 578488"/>
                <a:gd name="connsiteY3" fmla="*/ 399875 h 470547"/>
                <a:gd name="connsiteX4" fmla="*/ 4376 w 578488"/>
                <a:gd name="connsiteY4" fmla="*/ 399577 h 470547"/>
                <a:gd name="connsiteX5" fmla="*/ 3461 w 578488"/>
                <a:gd name="connsiteY5" fmla="*/ 398066 h 470547"/>
                <a:gd name="connsiteX6" fmla="*/ 3196 w 578488"/>
                <a:gd name="connsiteY6" fmla="*/ 397101 h 470547"/>
                <a:gd name="connsiteX7" fmla="*/ 3355 w 578488"/>
                <a:gd name="connsiteY7" fmla="*/ 394818 h 470547"/>
                <a:gd name="connsiteX8" fmla="*/ 2897 w 578488"/>
                <a:gd name="connsiteY8" fmla="*/ 392461 h 470547"/>
                <a:gd name="connsiteX9" fmla="*/ 3498 w 578488"/>
                <a:gd name="connsiteY9" fmla="*/ 391290 h 470547"/>
                <a:gd name="connsiteX10" fmla="*/ 2573 w 578488"/>
                <a:gd name="connsiteY10" fmla="*/ 366113 h 470547"/>
                <a:gd name="connsiteX11" fmla="*/ 3852 w 578488"/>
                <a:gd name="connsiteY11" fmla="*/ 367834 h 470547"/>
                <a:gd name="connsiteX12" fmla="*/ 3530 w 578488"/>
                <a:gd name="connsiteY12" fmla="*/ 369975 h 470547"/>
                <a:gd name="connsiteX13" fmla="*/ 1572 w 578488"/>
                <a:gd name="connsiteY13" fmla="*/ 370400 h 470547"/>
                <a:gd name="connsiteX14" fmla="*/ 0 w 578488"/>
                <a:gd name="connsiteY14" fmla="*/ 370038 h 470547"/>
                <a:gd name="connsiteX15" fmla="*/ 561 w 578488"/>
                <a:gd name="connsiteY15" fmla="*/ 366825 h 470547"/>
                <a:gd name="connsiteX16" fmla="*/ 1384 w 578488"/>
                <a:gd name="connsiteY16" fmla="*/ 366299 h 470547"/>
                <a:gd name="connsiteX17" fmla="*/ 72406 w 578488"/>
                <a:gd name="connsiteY17" fmla="*/ 288176 h 470547"/>
                <a:gd name="connsiteX18" fmla="*/ 73790 w 578488"/>
                <a:gd name="connsiteY18" fmla="*/ 289555 h 470547"/>
                <a:gd name="connsiteX19" fmla="*/ 73896 w 578488"/>
                <a:gd name="connsiteY19" fmla="*/ 291823 h 470547"/>
                <a:gd name="connsiteX20" fmla="*/ 73052 w 578488"/>
                <a:gd name="connsiteY20" fmla="*/ 292828 h 470547"/>
                <a:gd name="connsiteX21" fmla="*/ 70884 w 578488"/>
                <a:gd name="connsiteY21" fmla="*/ 292852 h 470547"/>
                <a:gd name="connsiteX22" fmla="*/ 68309 w 578488"/>
                <a:gd name="connsiteY22" fmla="*/ 292314 h 470547"/>
                <a:gd name="connsiteX23" fmla="*/ 66697 w 578488"/>
                <a:gd name="connsiteY23" fmla="*/ 291172 h 470547"/>
                <a:gd name="connsiteX24" fmla="*/ 66446 w 578488"/>
                <a:gd name="connsiteY24" fmla="*/ 290164 h 470547"/>
                <a:gd name="connsiteX25" fmla="*/ 69417 w 578488"/>
                <a:gd name="connsiteY25" fmla="*/ 288910 h 470547"/>
                <a:gd name="connsiteX26" fmla="*/ 87688 w 578488"/>
                <a:gd name="connsiteY26" fmla="*/ 276468 h 470547"/>
                <a:gd name="connsiteX27" fmla="*/ 88672 w 578488"/>
                <a:gd name="connsiteY27" fmla="*/ 277636 h 470547"/>
                <a:gd name="connsiteX28" fmla="*/ 88798 w 578488"/>
                <a:gd name="connsiteY28" fmla="*/ 279233 h 470547"/>
                <a:gd name="connsiteX29" fmla="*/ 88172 w 578488"/>
                <a:gd name="connsiteY29" fmla="*/ 280023 h 470547"/>
                <a:gd name="connsiteX30" fmla="*/ 81190 w 578488"/>
                <a:gd name="connsiteY30" fmla="*/ 281299 h 470547"/>
                <a:gd name="connsiteX31" fmla="*/ 78655 w 578488"/>
                <a:gd name="connsiteY31" fmla="*/ 281381 h 470547"/>
                <a:gd name="connsiteX32" fmla="*/ 77129 w 578488"/>
                <a:gd name="connsiteY32" fmla="*/ 280596 h 470547"/>
                <a:gd name="connsiteX33" fmla="*/ 80758 w 578488"/>
                <a:gd name="connsiteY33" fmla="*/ 279027 h 470547"/>
                <a:gd name="connsiteX34" fmla="*/ 86455 w 578488"/>
                <a:gd name="connsiteY34" fmla="*/ 277535 h 470547"/>
                <a:gd name="connsiteX35" fmla="*/ 86997 w 578488"/>
                <a:gd name="connsiteY35" fmla="*/ 276585 h 470547"/>
                <a:gd name="connsiteX36" fmla="*/ 137580 w 578488"/>
                <a:gd name="connsiteY36" fmla="*/ 234750 h 470547"/>
                <a:gd name="connsiteX37" fmla="*/ 140049 w 578488"/>
                <a:gd name="connsiteY37" fmla="*/ 234842 h 470547"/>
                <a:gd name="connsiteX38" fmla="*/ 142560 w 578488"/>
                <a:gd name="connsiteY38" fmla="*/ 237291 h 470547"/>
                <a:gd name="connsiteX39" fmla="*/ 142234 w 578488"/>
                <a:gd name="connsiteY39" fmla="*/ 238798 h 470547"/>
                <a:gd name="connsiteX40" fmla="*/ 141074 w 578488"/>
                <a:gd name="connsiteY40" fmla="*/ 239795 h 470547"/>
                <a:gd name="connsiteX41" fmla="*/ 138498 w 578488"/>
                <a:gd name="connsiteY41" fmla="*/ 238994 h 470547"/>
                <a:gd name="connsiteX42" fmla="*/ 133413 w 578488"/>
                <a:gd name="connsiteY42" fmla="*/ 239613 h 470547"/>
                <a:gd name="connsiteX43" fmla="*/ 131364 w 578488"/>
                <a:gd name="connsiteY43" fmla="*/ 238638 h 470547"/>
                <a:gd name="connsiteX44" fmla="*/ 132992 w 578488"/>
                <a:gd name="connsiteY44" fmla="*/ 236741 h 470547"/>
                <a:gd name="connsiteX45" fmla="*/ 156473 w 578488"/>
                <a:gd name="connsiteY45" fmla="*/ 208471 h 470547"/>
                <a:gd name="connsiteX46" fmla="*/ 158617 w 578488"/>
                <a:gd name="connsiteY46" fmla="*/ 208629 h 470547"/>
                <a:gd name="connsiteX47" fmla="*/ 159300 w 578488"/>
                <a:gd name="connsiteY47" fmla="*/ 209433 h 470547"/>
                <a:gd name="connsiteX48" fmla="*/ 158520 w 578488"/>
                <a:gd name="connsiteY48" fmla="*/ 211357 h 470547"/>
                <a:gd name="connsiteX49" fmla="*/ 157058 w 578488"/>
                <a:gd name="connsiteY49" fmla="*/ 212476 h 470547"/>
                <a:gd name="connsiteX50" fmla="*/ 154327 w 578488"/>
                <a:gd name="connsiteY50" fmla="*/ 212155 h 470547"/>
                <a:gd name="connsiteX51" fmla="*/ 154035 w 578488"/>
                <a:gd name="connsiteY51" fmla="*/ 211196 h 470547"/>
                <a:gd name="connsiteX52" fmla="*/ 154815 w 578488"/>
                <a:gd name="connsiteY52" fmla="*/ 209272 h 470547"/>
                <a:gd name="connsiteX53" fmla="*/ 175748 w 578488"/>
                <a:gd name="connsiteY53" fmla="*/ 197328 h 470547"/>
                <a:gd name="connsiteX54" fmla="*/ 176449 w 578488"/>
                <a:gd name="connsiteY54" fmla="*/ 198048 h 470547"/>
                <a:gd name="connsiteX55" fmla="*/ 175119 w 578488"/>
                <a:gd name="connsiteY55" fmla="*/ 199065 h 470547"/>
                <a:gd name="connsiteX56" fmla="*/ 170496 w 578488"/>
                <a:gd name="connsiteY56" fmla="*/ 201327 h 470547"/>
                <a:gd name="connsiteX57" fmla="*/ 168725 w 578488"/>
                <a:gd name="connsiteY57" fmla="*/ 201432 h 470547"/>
                <a:gd name="connsiteX58" fmla="*/ 168740 w 578488"/>
                <a:gd name="connsiteY58" fmla="*/ 199939 h 470547"/>
                <a:gd name="connsiteX59" fmla="*/ 169755 w 578488"/>
                <a:gd name="connsiteY59" fmla="*/ 198582 h 470547"/>
                <a:gd name="connsiteX60" fmla="*/ 171364 w 578488"/>
                <a:gd name="connsiteY60" fmla="*/ 197674 h 470547"/>
                <a:gd name="connsiteX61" fmla="*/ 173433 w 578488"/>
                <a:gd name="connsiteY61" fmla="*/ 197432 h 470547"/>
                <a:gd name="connsiteX62" fmla="*/ 170891 w 578488"/>
                <a:gd name="connsiteY62" fmla="*/ 190029 h 470547"/>
                <a:gd name="connsiteX63" fmla="*/ 172956 w 578488"/>
                <a:gd name="connsiteY63" fmla="*/ 191226 h 470547"/>
                <a:gd name="connsiteX64" fmla="*/ 172996 w 578488"/>
                <a:gd name="connsiteY64" fmla="*/ 193260 h 470547"/>
                <a:gd name="connsiteX65" fmla="*/ 171973 w 578488"/>
                <a:gd name="connsiteY65" fmla="*/ 195112 h 470547"/>
                <a:gd name="connsiteX66" fmla="*/ 168514 w 578488"/>
                <a:gd name="connsiteY66" fmla="*/ 196161 h 470547"/>
                <a:gd name="connsiteX67" fmla="*/ 166467 w 578488"/>
                <a:gd name="connsiteY67" fmla="*/ 196404 h 470547"/>
                <a:gd name="connsiteX68" fmla="*/ 166808 w 578488"/>
                <a:gd name="connsiteY68" fmla="*/ 194788 h 470547"/>
                <a:gd name="connsiteX69" fmla="*/ 168464 w 578488"/>
                <a:gd name="connsiteY69" fmla="*/ 193253 h 470547"/>
                <a:gd name="connsiteX70" fmla="*/ 169099 w 578488"/>
                <a:gd name="connsiteY70" fmla="*/ 192202 h 470547"/>
                <a:gd name="connsiteX71" fmla="*/ 169429 w 578488"/>
                <a:gd name="connsiteY71" fmla="*/ 190966 h 470547"/>
                <a:gd name="connsiteX72" fmla="*/ 182845 w 578488"/>
                <a:gd name="connsiteY72" fmla="*/ 120497 h 470547"/>
                <a:gd name="connsiteX73" fmla="*/ 184057 w 578488"/>
                <a:gd name="connsiteY73" fmla="*/ 121330 h 470547"/>
                <a:gd name="connsiteX74" fmla="*/ 183502 w 578488"/>
                <a:gd name="connsiteY74" fmla="*/ 123106 h 470547"/>
                <a:gd name="connsiteX75" fmla="*/ 183513 w 578488"/>
                <a:gd name="connsiteY75" fmla="*/ 124862 h 470547"/>
                <a:gd name="connsiteX76" fmla="*/ 182990 w 578488"/>
                <a:gd name="connsiteY76" fmla="*/ 125692 h 470547"/>
                <a:gd name="connsiteX77" fmla="*/ 180716 w 578488"/>
                <a:gd name="connsiteY77" fmla="*/ 127984 h 470547"/>
                <a:gd name="connsiteX78" fmla="*/ 177449 w 578488"/>
                <a:gd name="connsiteY78" fmla="*/ 129987 h 470547"/>
                <a:gd name="connsiteX79" fmla="*/ 178641 w 578488"/>
                <a:gd name="connsiteY79" fmla="*/ 126329 h 470547"/>
                <a:gd name="connsiteX80" fmla="*/ 180405 w 578488"/>
                <a:gd name="connsiteY80" fmla="*/ 122620 h 470547"/>
                <a:gd name="connsiteX81" fmla="*/ 198678 w 578488"/>
                <a:gd name="connsiteY81" fmla="*/ 112691 h 470547"/>
                <a:gd name="connsiteX82" fmla="*/ 200641 w 578488"/>
                <a:gd name="connsiteY82" fmla="*/ 113103 h 470547"/>
                <a:gd name="connsiteX83" fmla="*/ 201956 w 578488"/>
                <a:gd name="connsiteY83" fmla="*/ 113756 h 470547"/>
                <a:gd name="connsiteX84" fmla="*/ 205392 w 578488"/>
                <a:gd name="connsiteY84" fmla="*/ 113566 h 470547"/>
                <a:gd name="connsiteX85" fmla="*/ 206080 w 578488"/>
                <a:gd name="connsiteY85" fmla="*/ 113810 h 470547"/>
                <a:gd name="connsiteX86" fmla="*/ 205592 w 578488"/>
                <a:gd name="connsiteY86" fmla="*/ 114887 h 470547"/>
                <a:gd name="connsiteX87" fmla="*/ 204100 w 578488"/>
                <a:gd name="connsiteY87" fmla="*/ 116071 h 470547"/>
                <a:gd name="connsiteX88" fmla="*/ 200969 w 578488"/>
                <a:gd name="connsiteY88" fmla="*/ 116797 h 470547"/>
                <a:gd name="connsiteX89" fmla="*/ 199561 w 578488"/>
                <a:gd name="connsiteY89" fmla="*/ 118603 h 470547"/>
                <a:gd name="connsiteX90" fmla="*/ 198553 w 578488"/>
                <a:gd name="connsiteY90" fmla="*/ 119216 h 470547"/>
                <a:gd name="connsiteX91" fmla="*/ 195849 w 578488"/>
                <a:gd name="connsiteY91" fmla="*/ 119224 h 470547"/>
                <a:gd name="connsiteX92" fmla="*/ 194254 w 578488"/>
                <a:gd name="connsiteY92" fmla="*/ 119640 h 470547"/>
                <a:gd name="connsiteX93" fmla="*/ 192291 w 578488"/>
                <a:gd name="connsiteY93" fmla="*/ 121245 h 470547"/>
                <a:gd name="connsiteX94" fmla="*/ 190721 w 578488"/>
                <a:gd name="connsiteY94" fmla="*/ 120062 h 470547"/>
                <a:gd name="connsiteX95" fmla="*/ 190283 w 578488"/>
                <a:gd name="connsiteY95" fmla="*/ 120902 h 470547"/>
                <a:gd name="connsiteX96" fmla="*/ 189997 w 578488"/>
                <a:gd name="connsiteY96" fmla="*/ 122401 h 470547"/>
                <a:gd name="connsiteX97" fmla="*/ 189125 w 578488"/>
                <a:gd name="connsiteY97" fmla="*/ 122841 h 470547"/>
                <a:gd name="connsiteX98" fmla="*/ 186413 w 578488"/>
                <a:gd name="connsiteY98" fmla="*/ 123384 h 470547"/>
                <a:gd name="connsiteX99" fmla="*/ 185752 w 578488"/>
                <a:gd name="connsiteY99" fmla="*/ 119891 h 470547"/>
                <a:gd name="connsiteX100" fmla="*/ 187000 w 578488"/>
                <a:gd name="connsiteY100" fmla="*/ 118622 h 470547"/>
                <a:gd name="connsiteX101" fmla="*/ 187978 w 578488"/>
                <a:gd name="connsiteY101" fmla="*/ 117104 h 470547"/>
                <a:gd name="connsiteX102" fmla="*/ 189477 w 578488"/>
                <a:gd name="connsiteY102" fmla="*/ 116872 h 470547"/>
                <a:gd name="connsiteX103" fmla="*/ 190820 w 578488"/>
                <a:gd name="connsiteY103" fmla="*/ 116998 h 470547"/>
                <a:gd name="connsiteX104" fmla="*/ 193237 w 578488"/>
                <a:gd name="connsiteY104" fmla="*/ 113726 h 470547"/>
                <a:gd name="connsiteX105" fmla="*/ 196547 w 578488"/>
                <a:gd name="connsiteY105" fmla="*/ 112796 h 470547"/>
                <a:gd name="connsiteX106" fmla="*/ 227817 w 578488"/>
                <a:gd name="connsiteY106" fmla="*/ 84536 h 470547"/>
                <a:gd name="connsiteX107" fmla="*/ 228398 w 578488"/>
                <a:gd name="connsiteY107" fmla="*/ 84693 h 470547"/>
                <a:gd name="connsiteX108" fmla="*/ 229447 w 578488"/>
                <a:gd name="connsiteY108" fmla="*/ 85561 h 470547"/>
                <a:gd name="connsiteX109" fmla="*/ 230145 w 578488"/>
                <a:gd name="connsiteY109" fmla="*/ 87049 h 470547"/>
                <a:gd name="connsiteX110" fmla="*/ 233021 w 578488"/>
                <a:gd name="connsiteY110" fmla="*/ 90942 h 470547"/>
                <a:gd name="connsiteX111" fmla="*/ 234334 w 578488"/>
                <a:gd name="connsiteY111" fmla="*/ 93213 h 470547"/>
                <a:gd name="connsiteX112" fmla="*/ 233269 w 578488"/>
                <a:gd name="connsiteY112" fmla="*/ 97497 h 470547"/>
                <a:gd name="connsiteX113" fmla="*/ 230475 w 578488"/>
                <a:gd name="connsiteY113" fmla="*/ 99655 h 470547"/>
                <a:gd name="connsiteX114" fmla="*/ 226163 w 578488"/>
                <a:gd name="connsiteY114" fmla="*/ 100039 h 470547"/>
                <a:gd name="connsiteX115" fmla="*/ 223138 w 578488"/>
                <a:gd name="connsiteY115" fmla="*/ 99860 h 470547"/>
                <a:gd name="connsiteX116" fmla="*/ 221231 w 578488"/>
                <a:gd name="connsiteY116" fmla="*/ 98822 h 470547"/>
                <a:gd name="connsiteX117" fmla="*/ 220993 w 578488"/>
                <a:gd name="connsiteY117" fmla="*/ 97657 h 470547"/>
                <a:gd name="connsiteX118" fmla="*/ 219892 w 578488"/>
                <a:gd name="connsiteY118" fmla="*/ 97313 h 470547"/>
                <a:gd name="connsiteX119" fmla="*/ 216987 w 578488"/>
                <a:gd name="connsiteY119" fmla="*/ 98809 h 470547"/>
                <a:gd name="connsiteX120" fmla="*/ 214969 w 578488"/>
                <a:gd name="connsiteY120" fmla="*/ 99011 h 470547"/>
                <a:gd name="connsiteX121" fmla="*/ 212401 w 578488"/>
                <a:gd name="connsiteY121" fmla="*/ 97851 h 470547"/>
                <a:gd name="connsiteX122" fmla="*/ 211710 w 578488"/>
                <a:gd name="connsiteY122" fmla="*/ 95995 h 470547"/>
                <a:gd name="connsiteX123" fmla="*/ 214435 w 578488"/>
                <a:gd name="connsiteY123" fmla="*/ 93665 h 470547"/>
                <a:gd name="connsiteX124" fmla="*/ 215696 w 578488"/>
                <a:gd name="connsiteY124" fmla="*/ 91852 h 470547"/>
                <a:gd name="connsiteX125" fmla="*/ 218720 w 578488"/>
                <a:gd name="connsiteY125" fmla="*/ 92012 h 470547"/>
                <a:gd name="connsiteX126" fmla="*/ 219475 w 578488"/>
                <a:gd name="connsiteY126" fmla="*/ 92576 h 470547"/>
                <a:gd name="connsiteX127" fmla="*/ 221183 w 578488"/>
                <a:gd name="connsiteY127" fmla="*/ 92928 h 470547"/>
                <a:gd name="connsiteX128" fmla="*/ 222222 w 578488"/>
                <a:gd name="connsiteY128" fmla="*/ 90744 h 470547"/>
                <a:gd name="connsiteX129" fmla="*/ 221982 w 578488"/>
                <a:gd name="connsiteY129" fmla="*/ 89232 h 470547"/>
                <a:gd name="connsiteX130" fmla="*/ 222742 w 578488"/>
                <a:gd name="connsiteY130" fmla="*/ 88181 h 470547"/>
                <a:gd name="connsiteX131" fmla="*/ 226394 w 578488"/>
                <a:gd name="connsiteY131" fmla="*/ 88938 h 470547"/>
                <a:gd name="connsiteX132" fmla="*/ 226400 w 578488"/>
                <a:gd name="connsiteY132" fmla="*/ 84826 h 470547"/>
                <a:gd name="connsiteX133" fmla="*/ 246910 w 578488"/>
                <a:gd name="connsiteY133" fmla="*/ 73108 h 470547"/>
                <a:gd name="connsiteX134" fmla="*/ 248739 w 578488"/>
                <a:gd name="connsiteY134" fmla="*/ 73108 h 470547"/>
                <a:gd name="connsiteX135" fmla="*/ 250540 w 578488"/>
                <a:gd name="connsiteY135" fmla="*/ 74204 h 470547"/>
                <a:gd name="connsiteX136" fmla="*/ 250216 w 578488"/>
                <a:gd name="connsiteY136" fmla="*/ 76443 h 470547"/>
                <a:gd name="connsiteX137" fmla="*/ 247515 w 578488"/>
                <a:gd name="connsiteY137" fmla="*/ 80477 h 470547"/>
                <a:gd name="connsiteX138" fmla="*/ 243513 w 578488"/>
                <a:gd name="connsiteY138" fmla="*/ 83908 h 470547"/>
                <a:gd name="connsiteX139" fmla="*/ 244001 w 578488"/>
                <a:gd name="connsiteY139" fmla="*/ 86367 h 470547"/>
                <a:gd name="connsiteX140" fmla="*/ 245595 w 578488"/>
                <a:gd name="connsiteY140" fmla="*/ 88389 h 470547"/>
                <a:gd name="connsiteX141" fmla="*/ 245986 w 578488"/>
                <a:gd name="connsiteY141" fmla="*/ 91839 h 470547"/>
                <a:gd name="connsiteX142" fmla="*/ 246083 w 578488"/>
                <a:gd name="connsiteY142" fmla="*/ 95156 h 470547"/>
                <a:gd name="connsiteX143" fmla="*/ 243049 w 578488"/>
                <a:gd name="connsiteY143" fmla="*/ 99627 h 470547"/>
                <a:gd name="connsiteX144" fmla="*/ 242378 w 578488"/>
                <a:gd name="connsiteY144" fmla="*/ 101772 h 470547"/>
                <a:gd name="connsiteX145" fmla="*/ 242643 w 578488"/>
                <a:gd name="connsiteY145" fmla="*/ 102042 h 470547"/>
                <a:gd name="connsiteX146" fmla="*/ 245656 w 578488"/>
                <a:gd name="connsiteY146" fmla="*/ 98341 h 470547"/>
                <a:gd name="connsiteX147" fmla="*/ 248994 w 578488"/>
                <a:gd name="connsiteY147" fmla="*/ 97185 h 470547"/>
                <a:gd name="connsiteX148" fmla="*/ 249201 w 578488"/>
                <a:gd name="connsiteY148" fmla="*/ 95895 h 470547"/>
                <a:gd name="connsiteX149" fmla="*/ 250495 w 578488"/>
                <a:gd name="connsiteY149" fmla="*/ 94646 h 470547"/>
                <a:gd name="connsiteX150" fmla="*/ 250348 w 578488"/>
                <a:gd name="connsiteY150" fmla="*/ 92605 h 470547"/>
                <a:gd name="connsiteX151" fmla="*/ 251006 w 578488"/>
                <a:gd name="connsiteY151" fmla="*/ 90944 h 470547"/>
                <a:gd name="connsiteX152" fmla="*/ 252708 w 578488"/>
                <a:gd name="connsiteY152" fmla="*/ 90504 h 470547"/>
                <a:gd name="connsiteX153" fmla="*/ 253771 w 578488"/>
                <a:gd name="connsiteY153" fmla="*/ 89942 h 470547"/>
                <a:gd name="connsiteX154" fmla="*/ 254950 w 578488"/>
                <a:gd name="connsiteY154" fmla="*/ 89632 h 470547"/>
                <a:gd name="connsiteX155" fmla="*/ 257079 w 578488"/>
                <a:gd name="connsiteY155" fmla="*/ 90976 h 470547"/>
                <a:gd name="connsiteX156" fmla="*/ 258284 w 578488"/>
                <a:gd name="connsiteY156" fmla="*/ 92467 h 470547"/>
                <a:gd name="connsiteX157" fmla="*/ 259780 w 578488"/>
                <a:gd name="connsiteY157" fmla="*/ 95797 h 470547"/>
                <a:gd name="connsiteX158" fmla="*/ 259158 w 578488"/>
                <a:gd name="connsiteY158" fmla="*/ 99013 h 470547"/>
                <a:gd name="connsiteX159" fmla="*/ 255150 w 578488"/>
                <a:gd name="connsiteY159" fmla="*/ 101517 h 470547"/>
                <a:gd name="connsiteX160" fmla="*/ 251965 w 578488"/>
                <a:gd name="connsiteY160" fmla="*/ 102646 h 470547"/>
                <a:gd name="connsiteX161" fmla="*/ 248748 w 578488"/>
                <a:gd name="connsiteY161" fmla="*/ 105516 h 470547"/>
                <a:gd name="connsiteX162" fmla="*/ 247131 w 578488"/>
                <a:gd name="connsiteY162" fmla="*/ 107859 h 470547"/>
                <a:gd name="connsiteX163" fmla="*/ 245742 w 578488"/>
                <a:gd name="connsiteY163" fmla="*/ 108366 h 470547"/>
                <a:gd name="connsiteX164" fmla="*/ 244863 w 578488"/>
                <a:gd name="connsiteY164" fmla="*/ 108175 h 470547"/>
                <a:gd name="connsiteX165" fmla="*/ 244082 w 578488"/>
                <a:gd name="connsiteY165" fmla="*/ 107609 h 470547"/>
                <a:gd name="connsiteX166" fmla="*/ 242451 w 578488"/>
                <a:gd name="connsiteY166" fmla="*/ 107607 h 470547"/>
                <a:gd name="connsiteX167" fmla="*/ 240657 w 578488"/>
                <a:gd name="connsiteY167" fmla="*/ 109638 h 470547"/>
                <a:gd name="connsiteX168" fmla="*/ 235239 w 578488"/>
                <a:gd name="connsiteY168" fmla="*/ 111288 h 470547"/>
                <a:gd name="connsiteX169" fmla="*/ 233114 w 578488"/>
                <a:gd name="connsiteY169" fmla="*/ 110812 h 470547"/>
                <a:gd name="connsiteX170" fmla="*/ 233017 w 578488"/>
                <a:gd name="connsiteY170" fmla="*/ 108788 h 470547"/>
                <a:gd name="connsiteX171" fmla="*/ 231749 w 578488"/>
                <a:gd name="connsiteY171" fmla="*/ 108956 h 470547"/>
                <a:gd name="connsiteX172" fmla="*/ 229719 w 578488"/>
                <a:gd name="connsiteY172" fmla="*/ 111382 h 470547"/>
                <a:gd name="connsiteX173" fmla="*/ 227733 w 578488"/>
                <a:gd name="connsiteY173" fmla="*/ 112191 h 470547"/>
                <a:gd name="connsiteX174" fmla="*/ 226398 w 578488"/>
                <a:gd name="connsiteY174" fmla="*/ 112440 h 470547"/>
                <a:gd name="connsiteX175" fmla="*/ 223947 w 578488"/>
                <a:gd name="connsiteY175" fmla="*/ 111527 h 470547"/>
                <a:gd name="connsiteX176" fmla="*/ 217359 w 578488"/>
                <a:gd name="connsiteY176" fmla="*/ 115654 h 470547"/>
                <a:gd name="connsiteX177" fmla="*/ 211181 w 578488"/>
                <a:gd name="connsiteY177" fmla="*/ 116425 h 470547"/>
                <a:gd name="connsiteX178" fmla="*/ 209147 w 578488"/>
                <a:gd name="connsiteY178" fmla="*/ 115948 h 470547"/>
                <a:gd name="connsiteX179" fmla="*/ 209140 w 578488"/>
                <a:gd name="connsiteY179" fmla="*/ 113424 h 470547"/>
                <a:gd name="connsiteX180" fmla="*/ 213133 w 578488"/>
                <a:gd name="connsiteY180" fmla="*/ 110191 h 470547"/>
                <a:gd name="connsiteX181" fmla="*/ 216407 w 578488"/>
                <a:gd name="connsiteY181" fmla="*/ 107941 h 470547"/>
                <a:gd name="connsiteX182" fmla="*/ 227672 w 578488"/>
                <a:gd name="connsiteY182" fmla="*/ 106369 h 470547"/>
                <a:gd name="connsiteX183" fmla="*/ 234688 w 578488"/>
                <a:gd name="connsiteY183" fmla="*/ 99674 h 470547"/>
                <a:gd name="connsiteX184" fmla="*/ 236383 w 578488"/>
                <a:gd name="connsiteY184" fmla="*/ 92374 h 470547"/>
                <a:gd name="connsiteX185" fmla="*/ 238042 w 578488"/>
                <a:gd name="connsiteY185" fmla="*/ 89732 h 470547"/>
                <a:gd name="connsiteX186" fmla="*/ 237262 w 578488"/>
                <a:gd name="connsiteY186" fmla="*/ 88238 h 470547"/>
                <a:gd name="connsiteX187" fmla="*/ 235375 w 578488"/>
                <a:gd name="connsiteY187" fmla="*/ 87975 h 470547"/>
                <a:gd name="connsiteX188" fmla="*/ 235260 w 578488"/>
                <a:gd name="connsiteY188" fmla="*/ 85677 h 470547"/>
                <a:gd name="connsiteX189" fmla="*/ 236245 w 578488"/>
                <a:gd name="connsiteY189" fmla="*/ 83162 h 470547"/>
                <a:gd name="connsiteX190" fmla="*/ 239927 w 578488"/>
                <a:gd name="connsiteY190" fmla="*/ 79703 h 470547"/>
                <a:gd name="connsiteX191" fmla="*/ 241972 w 578488"/>
                <a:gd name="connsiteY191" fmla="*/ 78229 h 470547"/>
                <a:gd name="connsiteX192" fmla="*/ 245304 w 578488"/>
                <a:gd name="connsiteY192" fmla="*/ 74050 h 470547"/>
                <a:gd name="connsiteX193" fmla="*/ 280912 w 578488"/>
                <a:gd name="connsiteY193" fmla="*/ 61606 h 470547"/>
                <a:gd name="connsiteX194" fmla="*/ 283570 w 578488"/>
                <a:gd name="connsiteY194" fmla="*/ 63847 h 470547"/>
                <a:gd name="connsiteX195" fmla="*/ 284766 w 578488"/>
                <a:gd name="connsiteY195" fmla="*/ 63162 h 470547"/>
                <a:gd name="connsiteX196" fmla="*/ 287118 w 578488"/>
                <a:gd name="connsiteY196" fmla="*/ 62907 h 470547"/>
                <a:gd name="connsiteX197" fmla="*/ 288867 w 578488"/>
                <a:gd name="connsiteY197" fmla="*/ 63693 h 470547"/>
                <a:gd name="connsiteX198" fmla="*/ 290297 w 578488"/>
                <a:gd name="connsiteY198" fmla="*/ 65116 h 470547"/>
                <a:gd name="connsiteX199" fmla="*/ 291992 w 578488"/>
                <a:gd name="connsiteY199" fmla="*/ 65181 h 470547"/>
                <a:gd name="connsiteX200" fmla="*/ 293056 w 578488"/>
                <a:gd name="connsiteY200" fmla="*/ 67038 h 470547"/>
                <a:gd name="connsiteX201" fmla="*/ 293598 w 578488"/>
                <a:gd name="connsiteY201" fmla="*/ 69452 h 470547"/>
                <a:gd name="connsiteX202" fmla="*/ 292367 w 578488"/>
                <a:gd name="connsiteY202" fmla="*/ 71253 h 470547"/>
                <a:gd name="connsiteX203" fmla="*/ 290621 w 578488"/>
                <a:gd name="connsiteY203" fmla="*/ 72068 h 470547"/>
                <a:gd name="connsiteX204" fmla="*/ 290148 w 578488"/>
                <a:gd name="connsiteY204" fmla="*/ 74189 h 470547"/>
                <a:gd name="connsiteX205" fmla="*/ 290811 w 578488"/>
                <a:gd name="connsiteY205" fmla="*/ 77154 h 470547"/>
                <a:gd name="connsiteX206" fmla="*/ 286893 w 578488"/>
                <a:gd name="connsiteY206" fmla="*/ 78170 h 470547"/>
                <a:gd name="connsiteX207" fmla="*/ 282352 w 578488"/>
                <a:gd name="connsiteY207" fmla="*/ 78622 h 470547"/>
                <a:gd name="connsiteX208" fmla="*/ 280577 w 578488"/>
                <a:gd name="connsiteY208" fmla="*/ 77205 h 470547"/>
                <a:gd name="connsiteX209" fmla="*/ 276945 w 578488"/>
                <a:gd name="connsiteY209" fmla="*/ 79802 h 470547"/>
                <a:gd name="connsiteX210" fmla="*/ 273348 w 578488"/>
                <a:gd name="connsiteY210" fmla="*/ 83842 h 470547"/>
                <a:gd name="connsiteX211" fmla="*/ 271614 w 578488"/>
                <a:gd name="connsiteY211" fmla="*/ 84317 h 470547"/>
                <a:gd name="connsiteX212" fmla="*/ 271493 w 578488"/>
                <a:gd name="connsiteY212" fmla="*/ 83039 h 470547"/>
                <a:gd name="connsiteX213" fmla="*/ 268908 w 578488"/>
                <a:gd name="connsiteY213" fmla="*/ 82156 h 470547"/>
                <a:gd name="connsiteX214" fmla="*/ 265598 w 578488"/>
                <a:gd name="connsiteY214" fmla="*/ 82105 h 470547"/>
                <a:gd name="connsiteX215" fmla="*/ 265708 w 578488"/>
                <a:gd name="connsiteY215" fmla="*/ 81158 h 470547"/>
                <a:gd name="connsiteX216" fmla="*/ 266308 w 578488"/>
                <a:gd name="connsiteY216" fmla="*/ 80489 h 470547"/>
                <a:gd name="connsiteX217" fmla="*/ 269165 w 578488"/>
                <a:gd name="connsiteY217" fmla="*/ 79496 h 470547"/>
                <a:gd name="connsiteX218" fmla="*/ 269735 w 578488"/>
                <a:gd name="connsiteY218" fmla="*/ 77447 h 470547"/>
                <a:gd name="connsiteX219" fmla="*/ 269216 w 578488"/>
                <a:gd name="connsiteY219" fmla="*/ 73784 h 470547"/>
                <a:gd name="connsiteX220" fmla="*/ 269720 w 578488"/>
                <a:gd name="connsiteY220" fmla="*/ 72004 h 470547"/>
                <a:gd name="connsiteX221" fmla="*/ 269828 w 578488"/>
                <a:gd name="connsiteY221" fmla="*/ 70773 h 470547"/>
                <a:gd name="connsiteX222" fmla="*/ 271624 w 578488"/>
                <a:gd name="connsiteY222" fmla="*/ 69332 h 470547"/>
                <a:gd name="connsiteX223" fmla="*/ 277768 w 578488"/>
                <a:gd name="connsiteY223" fmla="*/ 70009 h 470547"/>
                <a:gd name="connsiteX224" fmla="*/ 278513 w 578488"/>
                <a:gd name="connsiteY224" fmla="*/ 68633 h 470547"/>
                <a:gd name="connsiteX225" fmla="*/ 278047 w 578488"/>
                <a:gd name="connsiteY225" fmla="*/ 67767 h 470547"/>
                <a:gd name="connsiteX226" fmla="*/ 274872 w 578488"/>
                <a:gd name="connsiteY226" fmla="*/ 66249 h 470547"/>
                <a:gd name="connsiteX227" fmla="*/ 275360 w 578488"/>
                <a:gd name="connsiteY227" fmla="*/ 65227 h 470547"/>
                <a:gd name="connsiteX228" fmla="*/ 277651 w 578488"/>
                <a:gd name="connsiteY228" fmla="*/ 64313 h 470547"/>
                <a:gd name="connsiteX229" fmla="*/ 279819 w 578488"/>
                <a:gd name="connsiteY229" fmla="*/ 64195 h 470547"/>
                <a:gd name="connsiteX230" fmla="*/ 280471 w 578488"/>
                <a:gd name="connsiteY230" fmla="*/ 62647 h 470547"/>
                <a:gd name="connsiteX231" fmla="*/ 280584 w 578488"/>
                <a:gd name="connsiteY231" fmla="*/ 61973 h 470547"/>
                <a:gd name="connsiteX232" fmla="*/ 553617 w 578488"/>
                <a:gd name="connsiteY232" fmla="*/ 49437 h 470547"/>
                <a:gd name="connsiteX233" fmla="*/ 555344 w 578488"/>
                <a:gd name="connsiteY233" fmla="*/ 49560 h 470547"/>
                <a:gd name="connsiteX234" fmla="*/ 557091 w 578488"/>
                <a:gd name="connsiteY234" fmla="*/ 50712 h 470547"/>
                <a:gd name="connsiteX235" fmla="*/ 558466 w 578488"/>
                <a:gd name="connsiteY235" fmla="*/ 52086 h 470547"/>
                <a:gd name="connsiteX236" fmla="*/ 556277 w 578488"/>
                <a:gd name="connsiteY236" fmla="*/ 53725 h 470547"/>
                <a:gd name="connsiteX237" fmla="*/ 552077 w 578488"/>
                <a:gd name="connsiteY237" fmla="*/ 54876 h 470547"/>
                <a:gd name="connsiteX238" fmla="*/ 551591 w 578488"/>
                <a:gd name="connsiteY238" fmla="*/ 53929 h 470547"/>
                <a:gd name="connsiteX239" fmla="*/ 552513 w 578488"/>
                <a:gd name="connsiteY239" fmla="*/ 52454 h 470547"/>
                <a:gd name="connsiteX240" fmla="*/ 350606 w 578488"/>
                <a:gd name="connsiteY240" fmla="*/ 36555 h 470547"/>
                <a:gd name="connsiteX241" fmla="*/ 353506 w 578488"/>
                <a:gd name="connsiteY241" fmla="*/ 37006 h 470547"/>
                <a:gd name="connsiteX242" fmla="*/ 354245 w 578488"/>
                <a:gd name="connsiteY242" fmla="*/ 37564 h 470547"/>
                <a:gd name="connsiteX243" fmla="*/ 353355 w 578488"/>
                <a:gd name="connsiteY243" fmla="*/ 42154 h 470547"/>
                <a:gd name="connsiteX244" fmla="*/ 352163 w 578488"/>
                <a:gd name="connsiteY244" fmla="*/ 43074 h 470547"/>
                <a:gd name="connsiteX245" fmla="*/ 350334 w 578488"/>
                <a:gd name="connsiteY245" fmla="*/ 43450 h 470547"/>
                <a:gd name="connsiteX246" fmla="*/ 349349 w 578488"/>
                <a:gd name="connsiteY246" fmla="*/ 42879 h 470547"/>
                <a:gd name="connsiteX247" fmla="*/ 347948 w 578488"/>
                <a:gd name="connsiteY247" fmla="*/ 42504 h 470547"/>
                <a:gd name="connsiteX248" fmla="*/ 346391 w 578488"/>
                <a:gd name="connsiteY248" fmla="*/ 42676 h 470547"/>
                <a:gd name="connsiteX249" fmla="*/ 345082 w 578488"/>
                <a:gd name="connsiteY249" fmla="*/ 40989 h 470547"/>
                <a:gd name="connsiteX250" fmla="*/ 345229 w 578488"/>
                <a:gd name="connsiteY250" fmla="*/ 39572 h 470547"/>
                <a:gd name="connsiteX251" fmla="*/ 347021 w 578488"/>
                <a:gd name="connsiteY251" fmla="*/ 37649 h 470547"/>
                <a:gd name="connsiteX252" fmla="*/ 318716 w 578488"/>
                <a:gd name="connsiteY252" fmla="*/ 35896 h 470547"/>
                <a:gd name="connsiteX253" fmla="*/ 319528 w 578488"/>
                <a:gd name="connsiteY253" fmla="*/ 38632 h 470547"/>
                <a:gd name="connsiteX254" fmla="*/ 319653 w 578488"/>
                <a:gd name="connsiteY254" fmla="*/ 43078 h 470547"/>
                <a:gd name="connsiteX255" fmla="*/ 321614 w 578488"/>
                <a:gd name="connsiteY255" fmla="*/ 45233 h 470547"/>
                <a:gd name="connsiteX256" fmla="*/ 323350 w 578488"/>
                <a:gd name="connsiteY256" fmla="*/ 45026 h 470547"/>
                <a:gd name="connsiteX257" fmla="*/ 323873 w 578488"/>
                <a:gd name="connsiteY257" fmla="*/ 44213 h 470547"/>
                <a:gd name="connsiteX258" fmla="*/ 325058 w 578488"/>
                <a:gd name="connsiteY258" fmla="*/ 43811 h 470547"/>
                <a:gd name="connsiteX259" fmla="*/ 327453 w 578488"/>
                <a:gd name="connsiteY259" fmla="*/ 44949 h 470547"/>
                <a:gd name="connsiteX260" fmla="*/ 327110 w 578488"/>
                <a:gd name="connsiteY260" fmla="*/ 46885 h 470547"/>
                <a:gd name="connsiteX261" fmla="*/ 323795 w 578488"/>
                <a:gd name="connsiteY261" fmla="*/ 49325 h 470547"/>
                <a:gd name="connsiteX262" fmla="*/ 321416 w 578488"/>
                <a:gd name="connsiteY262" fmla="*/ 52800 h 470547"/>
                <a:gd name="connsiteX263" fmla="*/ 318371 w 578488"/>
                <a:gd name="connsiteY263" fmla="*/ 53606 h 470547"/>
                <a:gd name="connsiteX264" fmla="*/ 316907 w 578488"/>
                <a:gd name="connsiteY264" fmla="*/ 53187 h 470547"/>
                <a:gd name="connsiteX265" fmla="*/ 314186 w 578488"/>
                <a:gd name="connsiteY265" fmla="*/ 55190 h 470547"/>
                <a:gd name="connsiteX266" fmla="*/ 312005 w 578488"/>
                <a:gd name="connsiteY266" fmla="*/ 57269 h 470547"/>
                <a:gd name="connsiteX267" fmla="*/ 309744 w 578488"/>
                <a:gd name="connsiteY267" fmla="*/ 59895 h 470547"/>
                <a:gd name="connsiteX268" fmla="*/ 309606 w 578488"/>
                <a:gd name="connsiteY268" fmla="*/ 61247 h 470547"/>
                <a:gd name="connsiteX269" fmla="*/ 309254 w 578488"/>
                <a:gd name="connsiteY269" fmla="*/ 62281 h 470547"/>
                <a:gd name="connsiteX270" fmla="*/ 300973 w 578488"/>
                <a:gd name="connsiteY270" fmla="*/ 63307 h 470547"/>
                <a:gd name="connsiteX271" fmla="*/ 297962 w 578488"/>
                <a:gd name="connsiteY271" fmla="*/ 63986 h 470547"/>
                <a:gd name="connsiteX272" fmla="*/ 294773 w 578488"/>
                <a:gd name="connsiteY272" fmla="*/ 63110 h 470547"/>
                <a:gd name="connsiteX273" fmla="*/ 293262 w 578488"/>
                <a:gd name="connsiteY273" fmla="*/ 61376 h 470547"/>
                <a:gd name="connsiteX274" fmla="*/ 293747 w 578488"/>
                <a:gd name="connsiteY274" fmla="*/ 60433 h 470547"/>
                <a:gd name="connsiteX275" fmla="*/ 296930 w 578488"/>
                <a:gd name="connsiteY275" fmla="*/ 60056 h 470547"/>
                <a:gd name="connsiteX276" fmla="*/ 297032 w 578488"/>
                <a:gd name="connsiteY276" fmla="*/ 58445 h 470547"/>
                <a:gd name="connsiteX277" fmla="*/ 297837 w 578488"/>
                <a:gd name="connsiteY277" fmla="*/ 57461 h 470547"/>
                <a:gd name="connsiteX278" fmla="*/ 298867 w 578488"/>
                <a:gd name="connsiteY278" fmla="*/ 56924 h 470547"/>
                <a:gd name="connsiteX279" fmla="*/ 299625 w 578488"/>
                <a:gd name="connsiteY279" fmla="*/ 54863 h 470547"/>
                <a:gd name="connsiteX280" fmla="*/ 300884 w 578488"/>
                <a:gd name="connsiteY280" fmla="*/ 54325 h 470547"/>
                <a:gd name="connsiteX281" fmla="*/ 303231 w 578488"/>
                <a:gd name="connsiteY281" fmla="*/ 54832 h 470547"/>
                <a:gd name="connsiteX282" fmla="*/ 304814 w 578488"/>
                <a:gd name="connsiteY282" fmla="*/ 53338 h 470547"/>
                <a:gd name="connsiteX283" fmla="*/ 305706 w 578488"/>
                <a:gd name="connsiteY283" fmla="*/ 53085 h 470547"/>
                <a:gd name="connsiteX284" fmla="*/ 306805 w 578488"/>
                <a:gd name="connsiteY284" fmla="*/ 54321 h 470547"/>
                <a:gd name="connsiteX285" fmla="*/ 307334 w 578488"/>
                <a:gd name="connsiteY285" fmla="*/ 52619 h 470547"/>
                <a:gd name="connsiteX286" fmla="*/ 306805 w 578488"/>
                <a:gd name="connsiteY286" fmla="*/ 51064 h 470547"/>
                <a:gd name="connsiteX287" fmla="*/ 307082 w 578488"/>
                <a:gd name="connsiteY287" fmla="*/ 50015 h 470547"/>
                <a:gd name="connsiteX288" fmla="*/ 310117 w 578488"/>
                <a:gd name="connsiteY288" fmla="*/ 47283 h 470547"/>
                <a:gd name="connsiteX289" fmla="*/ 311431 w 578488"/>
                <a:gd name="connsiteY289" fmla="*/ 45289 h 470547"/>
                <a:gd name="connsiteX290" fmla="*/ 313320 w 578488"/>
                <a:gd name="connsiteY290" fmla="*/ 44004 h 470547"/>
                <a:gd name="connsiteX291" fmla="*/ 315140 w 578488"/>
                <a:gd name="connsiteY291" fmla="*/ 44209 h 470547"/>
                <a:gd name="connsiteX292" fmla="*/ 315669 w 578488"/>
                <a:gd name="connsiteY292" fmla="*/ 42315 h 470547"/>
                <a:gd name="connsiteX293" fmla="*/ 315140 w 578488"/>
                <a:gd name="connsiteY293" fmla="*/ 40373 h 470547"/>
                <a:gd name="connsiteX294" fmla="*/ 315341 w 578488"/>
                <a:gd name="connsiteY294" fmla="*/ 39107 h 470547"/>
                <a:gd name="connsiteX295" fmla="*/ 316948 w 578488"/>
                <a:gd name="connsiteY295" fmla="*/ 36027 h 470547"/>
                <a:gd name="connsiteX296" fmla="*/ 329133 w 578488"/>
                <a:gd name="connsiteY296" fmla="*/ 34857 h 470547"/>
                <a:gd name="connsiteX297" fmla="*/ 330984 w 578488"/>
                <a:gd name="connsiteY297" fmla="*/ 37118 h 470547"/>
                <a:gd name="connsiteX298" fmla="*/ 332109 w 578488"/>
                <a:gd name="connsiteY298" fmla="*/ 37583 h 470547"/>
                <a:gd name="connsiteX299" fmla="*/ 333221 w 578488"/>
                <a:gd name="connsiteY299" fmla="*/ 37294 h 470547"/>
                <a:gd name="connsiteX300" fmla="*/ 334145 w 578488"/>
                <a:gd name="connsiteY300" fmla="*/ 37705 h 470547"/>
                <a:gd name="connsiteX301" fmla="*/ 335996 w 578488"/>
                <a:gd name="connsiteY301" fmla="*/ 39794 h 470547"/>
                <a:gd name="connsiteX302" fmla="*/ 337989 w 578488"/>
                <a:gd name="connsiteY302" fmla="*/ 40615 h 470547"/>
                <a:gd name="connsiteX303" fmla="*/ 338082 w 578488"/>
                <a:gd name="connsiteY303" fmla="*/ 41666 h 470547"/>
                <a:gd name="connsiteX304" fmla="*/ 336257 w 578488"/>
                <a:gd name="connsiteY304" fmla="*/ 42690 h 470547"/>
                <a:gd name="connsiteX305" fmla="*/ 333854 w 578488"/>
                <a:gd name="connsiteY305" fmla="*/ 42997 h 470547"/>
                <a:gd name="connsiteX306" fmla="*/ 331280 w 578488"/>
                <a:gd name="connsiteY306" fmla="*/ 42641 h 470547"/>
                <a:gd name="connsiteX307" fmla="*/ 330524 w 578488"/>
                <a:gd name="connsiteY307" fmla="*/ 41332 h 470547"/>
                <a:gd name="connsiteX308" fmla="*/ 329731 w 578488"/>
                <a:gd name="connsiteY308" fmla="*/ 39157 h 470547"/>
                <a:gd name="connsiteX309" fmla="*/ 327578 w 578488"/>
                <a:gd name="connsiteY309" fmla="*/ 37023 h 470547"/>
                <a:gd name="connsiteX310" fmla="*/ 327259 w 578488"/>
                <a:gd name="connsiteY310" fmla="*/ 35152 h 470547"/>
                <a:gd name="connsiteX311" fmla="*/ 414550 w 578488"/>
                <a:gd name="connsiteY311" fmla="*/ 21147 h 470547"/>
                <a:gd name="connsiteX312" fmla="*/ 415263 w 578488"/>
                <a:gd name="connsiteY312" fmla="*/ 22086 h 470547"/>
                <a:gd name="connsiteX313" fmla="*/ 416068 w 578488"/>
                <a:gd name="connsiteY313" fmla="*/ 23860 h 470547"/>
                <a:gd name="connsiteX314" fmla="*/ 416480 w 578488"/>
                <a:gd name="connsiteY314" fmla="*/ 25730 h 470547"/>
                <a:gd name="connsiteX315" fmla="*/ 416636 w 578488"/>
                <a:gd name="connsiteY315" fmla="*/ 27271 h 470547"/>
                <a:gd name="connsiteX316" fmla="*/ 414573 w 578488"/>
                <a:gd name="connsiteY316" fmla="*/ 29498 h 470547"/>
                <a:gd name="connsiteX317" fmla="*/ 409821 w 578488"/>
                <a:gd name="connsiteY317" fmla="*/ 32415 h 470547"/>
                <a:gd name="connsiteX318" fmla="*/ 410093 w 578488"/>
                <a:gd name="connsiteY318" fmla="*/ 33198 h 470547"/>
                <a:gd name="connsiteX319" fmla="*/ 408448 w 578488"/>
                <a:gd name="connsiteY319" fmla="*/ 33946 h 470547"/>
                <a:gd name="connsiteX320" fmla="*/ 405981 w 578488"/>
                <a:gd name="connsiteY320" fmla="*/ 34498 h 470547"/>
                <a:gd name="connsiteX321" fmla="*/ 404679 w 578488"/>
                <a:gd name="connsiteY321" fmla="*/ 33962 h 470547"/>
                <a:gd name="connsiteX322" fmla="*/ 404859 w 578488"/>
                <a:gd name="connsiteY322" fmla="*/ 31463 h 470547"/>
                <a:gd name="connsiteX323" fmla="*/ 404466 w 578488"/>
                <a:gd name="connsiteY323" fmla="*/ 30714 h 470547"/>
                <a:gd name="connsiteX324" fmla="*/ 402593 w 578488"/>
                <a:gd name="connsiteY324" fmla="*/ 31705 h 470547"/>
                <a:gd name="connsiteX325" fmla="*/ 400646 w 578488"/>
                <a:gd name="connsiteY325" fmla="*/ 30434 h 470547"/>
                <a:gd name="connsiteX326" fmla="*/ 400643 w 578488"/>
                <a:gd name="connsiteY326" fmla="*/ 29155 h 470547"/>
                <a:gd name="connsiteX327" fmla="*/ 401157 w 578488"/>
                <a:gd name="connsiteY327" fmla="*/ 28044 h 470547"/>
                <a:gd name="connsiteX328" fmla="*/ 402958 w 578488"/>
                <a:gd name="connsiteY328" fmla="*/ 26354 h 470547"/>
                <a:gd name="connsiteX329" fmla="*/ 405964 w 578488"/>
                <a:gd name="connsiteY329" fmla="*/ 25189 h 470547"/>
                <a:gd name="connsiteX330" fmla="*/ 407946 w 578488"/>
                <a:gd name="connsiteY330" fmla="*/ 25626 h 470547"/>
                <a:gd name="connsiteX331" fmla="*/ 419674 w 578488"/>
                <a:gd name="connsiteY331" fmla="*/ 15922 h 470547"/>
                <a:gd name="connsiteX332" fmla="*/ 420959 w 578488"/>
                <a:gd name="connsiteY332" fmla="*/ 16643 h 470547"/>
                <a:gd name="connsiteX333" fmla="*/ 421302 w 578488"/>
                <a:gd name="connsiteY333" fmla="*/ 17247 h 470547"/>
                <a:gd name="connsiteX334" fmla="*/ 423611 w 578488"/>
                <a:gd name="connsiteY334" fmla="*/ 17839 h 470547"/>
                <a:gd name="connsiteX335" fmla="*/ 426305 w 578488"/>
                <a:gd name="connsiteY335" fmla="*/ 19805 h 470547"/>
                <a:gd name="connsiteX336" fmla="*/ 424962 w 578488"/>
                <a:gd name="connsiteY336" fmla="*/ 23137 h 470547"/>
                <a:gd name="connsiteX337" fmla="*/ 420751 w 578488"/>
                <a:gd name="connsiteY337" fmla="*/ 24733 h 470547"/>
                <a:gd name="connsiteX338" fmla="*/ 418307 w 578488"/>
                <a:gd name="connsiteY338" fmla="*/ 23358 h 470547"/>
                <a:gd name="connsiteX339" fmla="*/ 417279 w 578488"/>
                <a:gd name="connsiteY339" fmla="*/ 21949 h 470547"/>
                <a:gd name="connsiteX340" fmla="*/ 417128 w 578488"/>
                <a:gd name="connsiteY340" fmla="*/ 18816 h 470547"/>
                <a:gd name="connsiteX341" fmla="*/ 417700 w 578488"/>
                <a:gd name="connsiteY341" fmla="*/ 16908 h 470547"/>
                <a:gd name="connsiteX342" fmla="*/ 411209 w 578488"/>
                <a:gd name="connsiteY342" fmla="*/ 12093 h 470547"/>
                <a:gd name="connsiteX343" fmla="*/ 412202 w 578488"/>
                <a:gd name="connsiteY343" fmla="*/ 13172 h 470547"/>
                <a:gd name="connsiteX344" fmla="*/ 411769 w 578488"/>
                <a:gd name="connsiteY344" fmla="*/ 14432 h 470547"/>
                <a:gd name="connsiteX345" fmla="*/ 411021 w 578488"/>
                <a:gd name="connsiteY345" fmla="*/ 15659 h 470547"/>
                <a:gd name="connsiteX346" fmla="*/ 409209 w 578488"/>
                <a:gd name="connsiteY346" fmla="*/ 16953 h 470547"/>
                <a:gd name="connsiteX347" fmla="*/ 403969 w 578488"/>
                <a:gd name="connsiteY347" fmla="*/ 22068 h 470547"/>
                <a:gd name="connsiteX348" fmla="*/ 400889 w 578488"/>
                <a:gd name="connsiteY348" fmla="*/ 22891 h 470547"/>
                <a:gd name="connsiteX349" fmla="*/ 399914 w 578488"/>
                <a:gd name="connsiteY349" fmla="*/ 23692 h 470547"/>
                <a:gd name="connsiteX350" fmla="*/ 398683 w 578488"/>
                <a:gd name="connsiteY350" fmla="*/ 24170 h 470547"/>
                <a:gd name="connsiteX351" fmla="*/ 394856 w 578488"/>
                <a:gd name="connsiteY351" fmla="*/ 23471 h 470547"/>
                <a:gd name="connsiteX352" fmla="*/ 393736 w 578488"/>
                <a:gd name="connsiteY352" fmla="*/ 24506 h 470547"/>
                <a:gd name="connsiteX353" fmla="*/ 392678 w 578488"/>
                <a:gd name="connsiteY353" fmla="*/ 25197 h 470547"/>
                <a:gd name="connsiteX354" fmla="*/ 389907 w 578488"/>
                <a:gd name="connsiteY354" fmla="*/ 25465 h 470547"/>
                <a:gd name="connsiteX355" fmla="*/ 388281 w 578488"/>
                <a:gd name="connsiteY355" fmla="*/ 25240 h 470547"/>
                <a:gd name="connsiteX356" fmla="*/ 384081 w 578488"/>
                <a:gd name="connsiteY356" fmla="*/ 23348 h 470547"/>
                <a:gd name="connsiteX357" fmla="*/ 381582 w 578488"/>
                <a:gd name="connsiteY357" fmla="*/ 21298 h 470547"/>
                <a:gd name="connsiteX358" fmla="*/ 380229 w 578488"/>
                <a:gd name="connsiteY358" fmla="*/ 19542 h 470547"/>
                <a:gd name="connsiteX359" fmla="*/ 384109 w 578488"/>
                <a:gd name="connsiteY359" fmla="*/ 19576 h 470547"/>
                <a:gd name="connsiteX360" fmla="*/ 385493 w 578488"/>
                <a:gd name="connsiteY360" fmla="*/ 19151 h 470547"/>
                <a:gd name="connsiteX361" fmla="*/ 388095 w 578488"/>
                <a:gd name="connsiteY361" fmla="*/ 19521 h 470547"/>
                <a:gd name="connsiteX362" fmla="*/ 389658 w 578488"/>
                <a:gd name="connsiteY362" fmla="*/ 17719 h 470547"/>
                <a:gd name="connsiteX363" fmla="*/ 392969 w 578488"/>
                <a:gd name="connsiteY363" fmla="*/ 17937 h 470547"/>
                <a:gd name="connsiteX364" fmla="*/ 399324 w 578488"/>
                <a:gd name="connsiteY364" fmla="*/ 16682 h 470547"/>
                <a:gd name="connsiteX365" fmla="*/ 401656 w 578488"/>
                <a:gd name="connsiteY365" fmla="*/ 17382 h 470547"/>
                <a:gd name="connsiteX366" fmla="*/ 406988 w 578488"/>
                <a:gd name="connsiteY366" fmla="*/ 13184 h 470547"/>
                <a:gd name="connsiteX367" fmla="*/ 408657 w 578488"/>
                <a:gd name="connsiteY367" fmla="*/ 13294 h 470547"/>
                <a:gd name="connsiteX368" fmla="*/ 504113 w 578488"/>
                <a:gd name="connsiteY368" fmla="*/ 2056 h 470547"/>
                <a:gd name="connsiteX369" fmla="*/ 507129 w 578488"/>
                <a:gd name="connsiteY369" fmla="*/ 2479 h 470547"/>
                <a:gd name="connsiteX370" fmla="*/ 508932 w 578488"/>
                <a:gd name="connsiteY370" fmla="*/ 3348 h 470547"/>
                <a:gd name="connsiteX371" fmla="*/ 516155 w 578488"/>
                <a:gd name="connsiteY371" fmla="*/ 4009 h 470547"/>
                <a:gd name="connsiteX372" fmla="*/ 521696 w 578488"/>
                <a:gd name="connsiteY372" fmla="*/ 6744 h 470547"/>
                <a:gd name="connsiteX373" fmla="*/ 521485 w 578488"/>
                <a:gd name="connsiteY373" fmla="*/ 11012 h 470547"/>
                <a:gd name="connsiteX374" fmla="*/ 520250 w 578488"/>
                <a:gd name="connsiteY374" fmla="*/ 12793 h 470547"/>
                <a:gd name="connsiteX375" fmla="*/ 519034 w 578488"/>
                <a:gd name="connsiteY375" fmla="*/ 13889 h 470547"/>
                <a:gd name="connsiteX376" fmla="*/ 511938 w 578488"/>
                <a:gd name="connsiteY376" fmla="*/ 17118 h 470547"/>
                <a:gd name="connsiteX377" fmla="*/ 510768 w 578488"/>
                <a:gd name="connsiteY377" fmla="*/ 18708 h 470547"/>
                <a:gd name="connsiteX378" fmla="*/ 512996 w 578488"/>
                <a:gd name="connsiteY378" fmla="*/ 19257 h 470547"/>
                <a:gd name="connsiteX379" fmla="*/ 517790 w 578488"/>
                <a:gd name="connsiteY379" fmla="*/ 17649 h 470547"/>
                <a:gd name="connsiteX380" fmla="*/ 519032 w 578488"/>
                <a:gd name="connsiteY380" fmla="*/ 19108 h 470547"/>
                <a:gd name="connsiteX381" fmla="*/ 517505 w 578488"/>
                <a:gd name="connsiteY381" fmla="*/ 22756 h 470547"/>
                <a:gd name="connsiteX382" fmla="*/ 517246 w 578488"/>
                <a:gd name="connsiteY382" fmla="*/ 28220 h 470547"/>
                <a:gd name="connsiteX383" fmla="*/ 516693 w 578488"/>
                <a:gd name="connsiteY383" fmla="*/ 31401 h 470547"/>
                <a:gd name="connsiteX384" fmla="*/ 516693 w 578488"/>
                <a:gd name="connsiteY384" fmla="*/ 34298 h 470547"/>
                <a:gd name="connsiteX385" fmla="*/ 517289 w 578488"/>
                <a:gd name="connsiteY385" fmla="*/ 35851 h 470547"/>
                <a:gd name="connsiteX386" fmla="*/ 519215 w 578488"/>
                <a:gd name="connsiteY386" fmla="*/ 29687 h 470547"/>
                <a:gd name="connsiteX387" fmla="*/ 519874 w 578488"/>
                <a:gd name="connsiteY387" fmla="*/ 28105 h 470547"/>
                <a:gd name="connsiteX388" fmla="*/ 522692 w 578488"/>
                <a:gd name="connsiteY388" fmla="*/ 25777 h 470547"/>
                <a:gd name="connsiteX389" fmla="*/ 523741 w 578488"/>
                <a:gd name="connsiteY389" fmla="*/ 21079 h 470547"/>
                <a:gd name="connsiteX390" fmla="*/ 526497 w 578488"/>
                <a:gd name="connsiteY390" fmla="*/ 15427 h 470547"/>
                <a:gd name="connsiteX391" fmla="*/ 529602 w 578488"/>
                <a:gd name="connsiteY391" fmla="*/ 12136 h 470547"/>
                <a:gd name="connsiteX392" fmla="*/ 531409 w 578488"/>
                <a:gd name="connsiteY392" fmla="*/ 11232 h 470547"/>
                <a:gd name="connsiteX393" fmla="*/ 537397 w 578488"/>
                <a:gd name="connsiteY393" fmla="*/ 11362 h 470547"/>
                <a:gd name="connsiteX394" fmla="*/ 539967 w 578488"/>
                <a:gd name="connsiteY394" fmla="*/ 12602 h 470547"/>
                <a:gd name="connsiteX395" fmla="*/ 542234 w 578488"/>
                <a:gd name="connsiteY395" fmla="*/ 15355 h 470547"/>
                <a:gd name="connsiteX396" fmla="*/ 543927 w 578488"/>
                <a:gd name="connsiteY396" fmla="*/ 16453 h 470547"/>
                <a:gd name="connsiteX397" fmla="*/ 549265 w 578488"/>
                <a:gd name="connsiteY397" fmla="*/ 17621 h 470547"/>
                <a:gd name="connsiteX398" fmla="*/ 551098 w 578488"/>
                <a:gd name="connsiteY398" fmla="*/ 19084 h 470547"/>
                <a:gd name="connsiteX399" fmla="*/ 551442 w 578488"/>
                <a:gd name="connsiteY399" fmla="*/ 19955 h 470547"/>
                <a:gd name="connsiteX400" fmla="*/ 552746 w 578488"/>
                <a:gd name="connsiteY400" fmla="*/ 20128 h 470547"/>
                <a:gd name="connsiteX401" fmla="*/ 556348 w 578488"/>
                <a:gd name="connsiteY401" fmla="*/ 18048 h 470547"/>
                <a:gd name="connsiteX402" fmla="*/ 558687 w 578488"/>
                <a:gd name="connsiteY402" fmla="*/ 17703 h 470547"/>
                <a:gd name="connsiteX403" fmla="*/ 562502 w 578488"/>
                <a:gd name="connsiteY403" fmla="*/ 20944 h 470547"/>
                <a:gd name="connsiteX404" fmla="*/ 561736 w 578488"/>
                <a:gd name="connsiteY404" fmla="*/ 23340 h 470547"/>
                <a:gd name="connsiteX405" fmla="*/ 561960 w 578488"/>
                <a:gd name="connsiteY405" fmla="*/ 24100 h 470547"/>
                <a:gd name="connsiteX406" fmla="*/ 566579 w 578488"/>
                <a:gd name="connsiteY406" fmla="*/ 23946 h 470547"/>
                <a:gd name="connsiteX407" fmla="*/ 570423 w 578488"/>
                <a:gd name="connsiteY407" fmla="*/ 24885 h 470547"/>
                <a:gd name="connsiteX408" fmla="*/ 577730 w 578488"/>
                <a:gd name="connsiteY408" fmla="*/ 29778 h 470547"/>
                <a:gd name="connsiteX409" fmla="*/ 578488 w 578488"/>
                <a:gd name="connsiteY409" fmla="*/ 32061 h 470547"/>
                <a:gd name="connsiteX410" fmla="*/ 578123 w 578488"/>
                <a:gd name="connsiteY410" fmla="*/ 34824 h 470547"/>
                <a:gd name="connsiteX411" fmla="*/ 567616 w 578488"/>
                <a:gd name="connsiteY411" fmla="*/ 37866 h 470547"/>
                <a:gd name="connsiteX412" fmla="*/ 563062 w 578488"/>
                <a:gd name="connsiteY412" fmla="*/ 40768 h 470547"/>
                <a:gd name="connsiteX413" fmla="*/ 555608 w 578488"/>
                <a:gd name="connsiteY413" fmla="*/ 41887 h 470547"/>
                <a:gd name="connsiteX414" fmla="*/ 530295 w 578488"/>
                <a:gd name="connsiteY414" fmla="*/ 39947 h 470547"/>
                <a:gd name="connsiteX415" fmla="*/ 530807 w 578488"/>
                <a:gd name="connsiteY415" fmla="*/ 42044 h 470547"/>
                <a:gd name="connsiteX416" fmla="*/ 548432 w 578488"/>
                <a:gd name="connsiteY416" fmla="*/ 46625 h 470547"/>
                <a:gd name="connsiteX417" fmla="*/ 549438 w 578488"/>
                <a:gd name="connsiteY417" fmla="*/ 47931 h 470547"/>
                <a:gd name="connsiteX418" fmla="*/ 548874 w 578488"/>
                <a:gd name="connsiteY418" fmla="*/ 50679 h 470547"/>
                <a:gd name="connsiteX419" fmla="*/ 548866 w 578488"/>
                <a:gd name="connsiteY419" fmla="*/ 52881 h 470547"/>
                <a:gd name="connsiteX420" fmla="*/ 549196 w 578488"/>
                <a:gd name="connsiteY420" fmla="*/ 54381 h 470547"/>
                <a:gd name="connsiteX421" fmla="*/ 550494 w 578488"/>
                <a:gd name="connsiteY421" fmla="*/ 55779 h 470547"/>
                <a:gd name="connsiteX422" fmla="*/ 552649 w 578488"/>
                <a:gd name="connsiteY422" fmla="*/ 56436 h 470547"/>
                <a:gd name="connsiteX423" fmla="*/ 557033 w 578488"/>
                <a:gd name="connsiteY423" fmla="*/ 56090 h 470547"/>
                <a:gd name="connsiteX424" fmla="*/ 559198 w 578488"/>
                <a:gd name="connsiteY424" fmla="*/ 56841 h 470547"/>
                <a:gd name="connsiteX425" fmla="*/ 560678 w 578488"/>
                <a:gd name="connsiteY425" fmla="*/ 55726 h 470547"/>
                <a:gd name="connsiteX426" fmla="*/ 561228 w 578488"/>
                <a:gd name="connsiteY426" fmla="*/ 51977 h 470547"/>
                <a:gd name="connsiteX427" fmla="*/ 562500 w 578488"/>
                <a:gd name="connsiteY427" fmla="*/ 51147 h 470547"/>
                <a:gd name="connsiteX428" fmla="*/ 564960 w 578488"/>
                <a:gd name="connsiteY428" fmla="*/ 52236 h 470547"/>
                <a:gd name="connsiteX429" fmla="*/ 566031 w 578488"/>
                <a:gd name="connsiteY429" fmla="*/ 56242 h 470547"/>
                <a:gd name="connsiteX430" fmla="*/ 566717 w 578488"/>
                <a:gd name="connsiteY430" fmla="*/ 56657 h 470547"/>
                <a:gd name="connsiteX431" fmla="*/ 567957 w 578488"/>
                <a:gd name="connsiteY431" fmla="*/ 53800 h 470547"/>
                <a:gd name="connsiteX432" fmla="*/ 570393 w 578488"/>
                <a:gd name="connsiteY432" fmla="*/ 54006 h 470547"/>
                <a:gd name="connsiteX433" fmla="*/ 573044 w 578488"/>
                <a:gd name="connsiteY433" fmla="*/ 53768 h 470547"/>
                <a:gd name="connsiteX434" fmla="*/ 576478 w 578488"/>
                <a:gd name="connsiteY434" fmla="*/ 54250 h 470547"/>
                <a:gd name="connsiteX435" fmla="*/ 577681 w 578488"/>
                <a:gd name="connsiteY435" fmla="*/ 59427 h 470547"/>
                <a:gd name="connsiteX436" fmla="*/ 577644 w 578488"/>
                <a:gd name="connsiteY436" fmla="*/ 61230 h 470547"/>
                <a:gd name="connsiteX437" fmla="*/ 577074 w 578488"/>
                <a:gd name="connsiteY437" fmla="*/ 62978 h 470547"/>
                <a:gd name="connsiteX438" fmla="*/ 576279 w 578488"/>
                <a:gd name="connsiteY438" fmla="*/ 63871 h 470547"/>
                <a:gd name="connsiteX439" fmla="*/ 574690 w 578488"/>
                <a:gd name="connsiteY439" fmla="*/ 64260 h 470547"/>
                <a:gd name="connsiteX440" fmla="*/ 570855 w 578488"/>
                <a:gd name="connsiteY440" fmla="*/ 64101 h 470547"/>
                <a:gd name="connsiteX441" fmla="*/ 565642 w 578488"/>
                <a:gd name="connsiteY441" fmla="*/ 62058 h 470547"/>
                <a:gd name="connsiteX442" fmla="*/ 562278 w 578488"/>
                <a:gd name="connsiteY442" fmla="*/ 60133 h 470547"/>
                <a:gd name="connsiteX443" fmla="*/ 561230 w 578488"/>
                <a:gd name="connsiteY443" fmla="*/ 60052 h 470547"/>
                <a:gd name="connsiteX444" fmla="*/ 560779 w 578488"/>
                <a:gd name="connsiteY444" fmla="*/ 60286 h 470547"/>
                <a:gd name="connsiteX445" fmla="*/ 561591 w 578488"/>
                <a:gd name="connsiteY445" fmla="*/ 62220 h 470547"/>
                <a:gd name="connsiteX446" fmla="*/ 561375 w 578488"/>
                <a:gd name="connsiteY446" fmla="*/ 63701 h 470547"/>
                <a:gd name="connsiteX447" fmla="*/ 560868 w 578488"/>
                <a:gd name="connsiteY447" fmla="*/ 65313 h 470547"/>
                <a:gd name="connsiteX448" fmla="*/ 560162 w 578488"/>
                <a:gd name="connsiteY448" fmla="*/ 66774 h 470547"/>
                <a:gd name="connsiteX449" fmla="*/ 559177 w 578488"/>
                <a:gd name="connsiteY449" fmla="*/ 68002 h 470547"/>
                <a:gd name="connsiteX450" fmla="*/ 557115 w 578488"/>
                <a:gd name="connsiteY450" fmla="*/ 69580 h 470547"/>
                <a:gd name="connsiteX451" fmla="*/ 553547 w 578488"/>
                <a:gd name="connsiteY451" fmla="*/ 70830 h 470547"/>
                <a:gd name="connsiteX452" fmla="*/ 543720 w 578488"/>
                <a:gd name="connsiteY452" fmla="*/ 73260 h 470547"/>
                <a:gd name="connsiteX453" fmla="*/ 542940 w 578488"/>
                <a:gd name="connsiteY453" fmla="*/ 74333 h 470547"/>
                <a:gd name="connsiteX454" fmla="*/ 539777 w 578488"/>
                <a:gd name="connsiteY454" fmla="*/ 81084 h 470547"/>
                <a:gd name="connsiteX455" fmla="*/ 538913 w 578488"/>
                <a:gd name="connsiteY455" fmla="*/ 82073 h 470547"/>
                <a:gd name="connsiteX456" fmla="*/ 537756 w 578488"/>
                <a:gd name="connsiteY456" fmla="*/ 82910 h 470547"/>
                <a:gd name="connsiteX457" fmla="*/ 534379 w 578488"/>
                <a:gd name="connsiteY457" fmla="*/ 83995 h 470547"/>
                <a:gd name="connsiteX458" fmla="*/ 532744 w 578488"/>
                <a:gd name="connsiteY458" fmla="*/ 82497 h 470547"/>
                <a:gd name="connsiteX459" fmla="*/ 531433 w 578488"/>
                <a:gd name="connsiteY459" fmla="*/ 80230 h 470547"/>
                <a:gd name="connsiteX460" fmla="*/ 531735 w 578488"/>
                <a:gd name="connsiteY460" fmla="*/ 77980 h 470547"/>
                <a:gd name="connsiteX461" fmla="*/ 535685 w 578488"/>
                <a:gd name="connsiteY461" fmla="*/ 73656 h 470547"/>
                <a:gd name="connsiteX462" fmla="*/ 539375 w 578488"/>
                <a:gd name="connsiteY462" fmla="*/ 70586 h 470547"/>
                <a:gd name="connsiteX463" fmla="*/ 540416 w 578488"/>
                <a:gd name="connsiteY463" fmla="*/ 69522 h 470547"/>
                <a:gd name="connsiteX464" fmla="*/ 542506 w 578488"/>
                <a:gd name="connsiteY464" fmla="*/ 66432 h 470547"/>
                <a:gd name="connsiteX465" fmla="*/ 538265 w 578488"/>
                <a:gd name="connsiteY465" fmla="*/ 58655 h 470547"/>
                <a:gd name="connsiteX466" fmla="*/ 530720 w 578488"/>
                <a:gd name="connsiteY466" fmla="*/ 56294 h 470547"/>
                <a:gd name="connsiteX467" fmla="*/ 522126 w 578488"/>
                <a:gd name="connsiteY467" fmla="*/ 52702 h 470547"/>
                <a:gd name="connsiteX468" fmla="*/ 518973 w 578488"/>
                <a:gd name="connsiteY468" fmla="*/ 50783 h 470547"/>
                <a:gd name="connsiteX469" fmla="*/ 514067 w 578488"/>
                <a:gd name="connsiteY469" fmla="*/ 46826 h 470547"/>
                <a:gd name="connsiteX470" fmla="*/ 510589 w 578488"/>
                <a:gd name="connsiteY470" fmla="*/ 43266 h 470547"/>
                <a:gd name="connsiteX471" fmla="*/ 507447 w 578488"/>
                <a:gd name="connsiteY471" fmla="*/ 43140 h 470547"/>
                <a:gd name="connsiteX472" fmla="*/ 503994 w 578488"/>
                <a:gd name="connsiteY472" fmla="*/ 44035 h 470547"/>
                <a:gd name="connsiteX473" fmla="*/ 498606 w 578488"/>
                <a:gd name="connsiteY473" fmla="*/ 47285 h 470547"/>
                <a:gd name="connsiteX474" fmla="*/ 495458 w 578488"/>
                <a:gd name="connsiteY474" fmla="*/ 48918 h 470547"/>
                <a:gd name="connsiteX475" fmla="*/ 493730 w 578488"/>
                <a:gd name="connsiteY475" fmla="*/ 49400 h 470547"/>
                <a:gd name="connsiteX476" fmla="*/ 493313 w 578488"/>
                <a:gd name="connsiteY476" fmla="*/ 49471 h 470547"/>
                <a:gd name="connsiteX477" fmla="*/ 489457 w 578488"/>
                <a:gd name="connsiteY477" fmla="*/ 48546 h 470547"/>
                <a:gd name="connsiteX478" fmla="*/ 485166 w 578488"/>
                <a:gd name="connsiteY478" fmla="*/ 48351 h 470547"/>
                <a:gd name="connsiteX479" fmla="*/ 481717 w 578488"/>
                <a:gd name="connsiteY479" fmla="*/ 48617 h 470547"/>
                <a:gd name="connsiteX480" fmla="*/ 480415 w 578488"/>
                <a:gd name="connsiteY480" fmla="*/ 49063 h 470547"/>
                <a:gd name="connsiteX481" fmla="*/ 475613 w 578488"/>
                <a:gd name="connsiteY481" fmla="*/ 54309 h 470547"/>
                <a:gd name="connsiteX482" fmla="*/ 472251 w 578488"/>
                <a:gd name="connsiteY482" fmla="*/ 56954 h 470547"/>
                <a:gd name="connsiteX483" fmla="*/ 470400 w 578488"/>
                <a:gd name="connsiteY483" fmla="*/ 57864 h 470547"/>
                <a:gd name="connsiteX484" fmla="*/ 469053 w 578488"/>
                <a:gd name="connsiteY484" fmla="*/ 59393 h 470547"/>
                <a:gd name="connsiteX485" fmla="*/ 467947 w 578488"/>
                <a:gd name="connsiteY485" fmla="*/ 61904 h 470547"/>
                <a:gd name="connsiteX486" fmla="*/ 465486 w 578488"/>
                <a:gd name="connsiteY486" fmla="*/ 70594 h 470547"/>
                <a:gd name="connsiteX487" fmla="*/ 463650 w 578488"/>
                <a:gd name="connsiteY487" fmla="*/ 73863 h 470547"/>
                <a:gd name="connsiteX488" fmla="*/ 463240 w 578488"/>
                <a:gd name="connsiteY488" fmla="*/ 75858 h 470547"/>
                <a:gd name="connsiteX489" fmla="*/ 463672 w 578488"/>
                <a:gd name="connsiteY489" fmla="*/ 81895 h 470547"/>
                <a:gd name="connsiteX490" fmla="*/ 463233 w 578488"/>
                <a:gd name="connsiteY490" fmla="*/ 85229 h 470547"/>
                <a:gd name="connsiteX491" fmla="*/ 460985 w 578488"/>
                <a:gd name="connsiteY491" fmla="*/ 87977 h 470547"/>
                <a:gd name="connsiteX492" fmla="*/ 459407 w 578488"/>
                <a:gd name="connsiteY492" fmla="*/ 89213 h 470547"/>
                <a:gd name="connsiteX493" fmla="*/ 457319 w 578488"/>
                <a:gd name="connsiteY493" fmla="*/ 89467 h 470547"/>
                <a:gd name="connsiteX494" fmla="*/ 454583 w 578488"/>
                <a:gd name="connsiteY494" fmla="*/ 90168 h 470547"/>
                <a:gd name="connsiteX495" fmla="*/ 452194 w 578488"/>
                <a:gd name="connsiteY495" fmla="*/ 91756 h 470547"/>
                <a:gd name="connsiteX496" fmla="*/ 450508 w 578488"/>
                <a:gd name="connsiteY496" fmla="*/ 93919 h 470547"/>
                <a:gd name="connsiteX497" fmla="*/ 448607 w 578488"/>
                <a:gd name="connsiteY497" fmla="*/ 98760 h 470547"/>
                <a:gd name="connsiteX498" fmla="*/ 445390 w 578488"/>
                <a:gd name="connsiteY498" fmla="*/ 100541 h 470547"/>
                <a:gd name="connsiteX499" fmla="*/ 442317 w 578488"/>
                <a:gd name="connsiteY499" fmla="*/ 100033 h 470547"/>
                <a:gd name="connsiteX500" fmla="*/ 440123 w 578488"/>
                <a:gd name="connsiteY500" fmla="*/ 98251 h 470547"/>
                <a:gd name="connsiteX501" fmla="*/ 435420 w 578488"/>
                <a:gd name="connsiteY501" fmla="*/ 96871 h 470547"/>
                <a:gd name="connsiteX502" fmla="*/ 431915 w 578488"/>
                <a:gd name="connsiteY502" fmla="*/ 95991 h 470547"/>
                <a:gd name="connsiteX503" fmla="*/ 427981 w 578488"/>
                <a:gd name="connsiteY503" fmla="*/ 94089 h 470547"/>
                <a:gd name="connsiteX504" fmla="*/ 424516 w 578488"/>
                <a:gd name="connsiteY504" fmla="*/ 92640 h 470547"/>
                <a:gd name="connsiteX505" fmla="*/ 421345 w 578488"/>
                <a:gd name="connsiteY505" fmla="*/ 92352 h 470547"/>
                <a:gd name="connsiteX506" fmla="*/ 419545 w 578488"/>
                <a:gd name="connsiteY506" fmla="*/ 94184 h 470547"/>
                <a:gd name="connsiteX507" fmla="*/ 418095 w 578488"/>
                <a:gd name="connsiteY507" fmla="*/ 95901 h 470547"/>
                <a:gd name="connsiteX508" fmla="*/ 412688 w 578488"/>
                <a:gd name="connsiteY508" fmla="*/ 97296 h 470547"/>
                <a:gd name="connsiteX509" fmla="*/ 409627 w 578488"/>
                <a:gd name="connsiteY509" fmla="*/ 98399 h 470547"/>
                <a:gd name="connsiteX510" fmla="*/ 405653 w 578488"/>
                <a:gd name="connsiteY510" fmla="*/ 98645 h 470547"/>
                <a:gd name="connsiteX511" fmla="*/ 404047 w 578488"/>
                <a:gd name="connsiteY511" fmla="*/ 97422 h 470547"/>
                <a:gd name="connsiteX512" fmla="*/ 398283 w 578488"/>
                <a:gd name="connsiteY512" fmla="*/ 96615 h 470547"/>
                <a:gd name="connsiteX513" fmla="*/ 391421 w 578488"/>
                <a:gd name="connsiteY513" fmla="*/ 95656 h 470547"/>
                <a:gd name="connsiteX514" fmla="*/ 389436 w 578488"/>
                <a:gd name="connsiteY514" fmla="*/ 95670 h 470547"/>
                <a:gd name="connsiteX515" fmla="*/ 388817 w 578488"/>
                <a:gd name="connsiteY515" fmla="*/ 93482 h 470547"/>
                <a:gd name="connsiteX516" fmla="*/ 386992 w 578488"/>
                <a:gd name="connsiteY516" fmla="*/ 90423 h 470547"/>
                <a:gd name="connsiteX517" fmla="*/ 382112 w 578488"/>
                <a:gd name="connsiteY517" fmla="*/ 85126 h 470547"/>
                <a:gd name="connsiteX518" fmla="*/ 380116 w 578488"/>
                <a:gd name="connsiteY518" fmla="*/ 83253 h 470547"/>
                <a:gd name="connsiteX519" fmla="*/ 376363 w 578488"/>
                <a:gd name="connsiteY519" fmla="*/ 78851 h 470547"/>
                <a:gd name="connsiteX520" fmla="*/ 371986 w 578488"/>
                <a:gd name="connsiteY520" fmla="*/ 74329 h 470547"/>
                <a:gd name="connsiteX521" fmla="*/ 371366 w 578488"/>
                <a:gd name="connsiteY521" fmla="*/ 74217 h 470547"/>
                <a:gd name="connsiteX522" fmla="*/ 368436 w 578488"/>
                <a:gd name="connsiteY522" fmla="*/ 74065 h 470547"/>
                <a:gd name="connsiteX523" fmla="*/ 364137 w 578488"/>
                <a:gd name="connsiteY523" fmla="*/ 74214 h 470547"/>
                <a:gd name="connsiteX524" fmla="*/ 361416 w 578488"/>
                <a:gd name="connsiteY524" fmla="*/ 75242 h 470547"/>
                <a:gd name="connsiteX525" fmla="*/ 359699 w 578488"/>
                <a:gd name="connsiteY525" fmla="*/ 76533 h 470547"/>
                <a:gd name="connsiteX526" fmla="*/ 359401 w 578488"/>
                <a:gd name="connsiteY526" fmla="*/ 77604 h 470547"/>
                <a:gd name="connsiteX527" fmla="*/ 361064 w 578488"/>
                <a:gd name="connsiteY527" fmla="*/ 81713 h 470547"/>
                <a:gd name="connsiteX528" fmla="*/ 360548 w 578488"/>
                <a:gd name="connsiteY528" fmla="*/ 82736 h 470547"/>
                <a:gd name="connsiteX529" fmla="*/ 359691 w 578488"/>
                <a:gd name="connsiteY529" fmla="*/ 83228 h 470547"/>
                <a:gd name="connsiteX530" fmla="*/ 355789 w 578488"/>
                <a:gd name="connsiteY530" fmla="*/ 82077 h 470547"/>
                <a:gd name="connsiteX531" fmla="*/ 351070 w 578488"/>
                <a:gd name="connsiteY531" fmla="*/ 82153 h 470547"/>
                <a:gd name="connsiteX532" fmla="*/ 349882 w 578488"/>
                <a:gd name="connsiteY532" fmla="*/ 83418 h 470547"/>
                <a:gd name="connsiteX533" fmla="*/ 347004 w 578488"/>
                <a:gd name="connsiteY533" fmla="*/ 83556 h 470547"/>
                <a:gd name="connsiteX534" fmla="*/ 338706 w 578488"/>
                <a:gd name="connsiteY534" fmla="*/ 84037 h 470547"/>
                <a:gd name="connsiteX535" fmla="*/ 342368 w 578488"/>
                <a:gd name="connsiteY535" fmla="*/ 87389 h 470547"/>
                <a:gd name="connsiteX536" fmla="*/ 343579 w 578488"/>
                <a:gd name="connsiteY536" fmla="*/ 88730 h 470547"/>
                <a:gd name="connsiteX537" fmla="*/ 343821 w 578488"/>
                <a:gd name="connsiteY537" fmla="*/ 90698 h 470547"/>
                <a:gd name="connsiteX538" fmla="*/ 343189 w 578488"/>
                <a:gd name="connsiteY538" fmla="*/ 94352 h 470547"/>
                <a:gd name="connsiteX539" fmla="*/ 341433 w 578488"/>
                <a:gd name="connsiteY539" fmla="*/ 97469 h 470547"/>
                <a:gd name="connsiteX540" fmla="*/ 339386 w 578488"/>
                <a:gd name="connsiteY540" fmla="*/ 100001 h 470547"/>
                <a:gd name="connsiteX541" fmla="*/ 335436 w 578488"/>
                <a:gd name="connsiteY541" fmla="*/ 102509 h 470547"/>
                <a:gd name="connsiteX542" fmla="*/ 341433 w 578488"/>
                <a:gd name="connsiteY542" fmla="*/ 104984 h 470547"/>
                <a:gd name="connsiteX543" fmla="*/ 337363 w 578488"/>
                <a:gd name="connsiteY543" fmla="*/ 108323 h 470547"/>
                <a:gd name="connsiteX544" fmla="*/ 335458 w 578488"/>
                <a:gd name="connsiteY544" fmla="*/ 109623 h 470547"/>
                <a:gd name="connsiteX545" fmla="*/ 333251 w 578488"/>
                <a:gd name="connsiteY545" fmla="*/ 109399 h 470547"/>
                <a:gd name="connsiteX546" fmla="*/ 329297 w 578488"/>
                <a:gd name="connsiteY546" fmla="*/ 108244 h 470547"/>
                <a:gd name="connsiteX547" fmla="*/ 319740 w 578488"/>
                <a:gd name="connsiteY547" fmla="*/ 105452 h 470547"/>
                <a:gd name="connsiteX548" fmla="*/ 315177 w 578488"/>
                <a:gd name="connsiteY548" fmla="*/ 104401 h 470547"/>
                <a:gd name="connsiteX549" fmla="*/ 311100 w 578488"/>
                <a:gd name="connsiteY549" fmla="*/ 104079 h 470547"/>
                <a:gd name="connsiteX550" fmla="*/ 308923 w 578488"/>
                <a:gd name="connsiteY550" fmla="*/ 104120 h 470547"/>
                <a:gd name="connsiteX551" fmla="*/ 300273 w 578488"/>
                <a:gd name="connsiteY551" fmla="*/ 101727 h 470547"/>
                <a:gd name="connsiteX552" fmla="*/ 298602 w 578488"/>
                <a:gd name="connsiteY552" fmla="*/ 101995 h 470547"/>
                <a:gd name="connsiteX553" fmla="*/ 295496 w 578488"/>
                <a:gd name="connsiteY553" fmla="*/ 103032 h 470547"/>
                <a:gd name="connsiteX554" fmla="*/ 295153 w 578488"/>
                <a:gd name="connsiteY554" fmla="*/ 105358 h 470547"/>
                <a:gd name="connsiteX555" fmla="*/ 295349 w 578488"/>
                <a:gd name="connsiteY555" fmla="*/ 111135 h 470547"/>
                <a:gd name="connsiteX556" fmla="*/ 295807 w 578488"/>
                <a:gd name="connsiteY556" fmla="*/ 115572 h 470547"/>
                <a:gd name="connsiteX557" fmla="*/ 294665 w 578488"/>
                <a:gd name="connsiteY557" fmla="*/ 118133 h 470547"/>
                <a:gd name="connsiteX558" fmla="*/ 293520 w 578488"/>
                <a:gd name="connsiteY558" fmla="*/ 119869 h 470547"/>
                <a:gd name="connsiteX559" fmla="*/ 290059 w 578488"/>
                <a:gd name="connsiteY559" fmla="*/ 124542 h 470547"/>
                <a:gd name="connsiteX560" fmla="*/ 282277 w 578488"/>
                <a:gd name="connsiteY560" fmla="*/ 121367 h 470547"/>
                <a:gd name="connsiteX561" fmla="*/ 276967 w 578488"/>
                <a:gd name="connsiteY561" fmla="*/ 119261 h 470547"/>
                <a:gd name="connsiteX562" fmla="*/ 273559 w 578488"/>
                <a:gd name="connsiteY562" fmla="*/ 122064 h 470547"/>
                <a:gd name="connsiteX563" fmla="*/ 265004 w 578488"/>
                <a:gd name="connsiteY563" fmla="*/ 127192 h 470547"/>
                <a:gd name="connsiteX564" fmla="*/ 260624 w 578488"/>
                <a:gd name="connsiteY564" fmla="*/ 137276 h 470547"/>
                <a:gd name="connsiteX565" fmla="*/ 260372 w 578488"/>
                <a:gd name="connsiteY565" fmla="*/ 137605 h 470547"/>
                <a:gd name="connsiteX566" fmla="*/ 257785 w 578488"/>
                <a:gd name="connsiteY566" fmla="*/ 140161 h 470547"/>
                <a:gd name="connsiteX567" fmla="*/ 254468 w 578488"/>
                <a:gd name="connsiteY567" fmla="*/ 141334 h 470547"/>
                <a:gd name="connsiteX568" fmla="*/ 251957 w 578488"/>
                <a:gd name="connsiteY568" fmla="*/ 141914 h 470547"/>
                <a:gd name="connsiteX569" fmla="*/ 250495 w 578488"/>
                <a:gd name="connsiteY569" fmla="*/ 144897 h 470547"/>
                <a:gd name="connsiteX570" fmla="*/ 253902 w 578488"/>
                <a:gd name="connsiteY570" fmla="*/ 149167 h 470547"/>
                <a:gd name="connsiteX571" fmla="*/ 255651 w 578488"/>
                <a:gd name="connsiteY571" fmla="*/ 151417 h 470547"/>
                <a:gd name="connsiteX572" fmla="*/ 257280 w 578488"/>
                <a:gd name="connsiteY572" fmla="*/ 155042 h 470547"/>
                <a:gd name="connsiteX573" fmla="*/ 256979 w 578488"/>
                <a:gd name="connsiteY573" fmla="*/ 157347 h 470547"/>
                <a:gd name="connsiteX574" fmla="*/ 256599 w 578488"/>
                <a:gd name="connsiteY574" fmla="*/ 158780 h 470547"/>
                <a:gd name="connsiteX575" fmla="*/ 252933 w 578488"/>
                <a:gd name="connsiteY575" fmla="*/ 161708 h 470547"/>
                <a:gd name="connsiteX576" fmla="*/ 245116 w 578488"/>
                <a:gd name="connsiteY576" fmla="*/ 169424 h 470547"/>
                <a:gd name="connsiteX577" fmla="*/ 237882 w 578488"/>
                <a:gd name="connsiteY577" fmla="*/ 177449 h 470547"/>
                <a:gd name="connsiteX578" fmla="*/ 234917 w 578488"/>
                <a:gd name="connsiteY578" fmla="*/ 179747 h 470547"/>
                <a:gd name="connsiteX579" fmla="*/ 236262 w 578488"/>
                <a:gd name="connsiteY579" fmla="*/ 186523 h 470547"/>
                <a:gd name="connsiteX580" fmla="*/ 233855 w 578488"/>
                <a:gd name="connsiteY580" fmla="*/ 188504 h 470547"/>
                <a:gd name="connsiteX581" fmla="*/ 228955 w 578488"/>
                <a:gd name="connsiteY581" fmla="*/ 190744 h 470547"/>
                <a:gd name="connsiteX582" fmla="*/ 226450 w 578488"/>
                <a:gd name="connsiteY582" fmla="*/ 191608 h 470547"/>
                <a:gd name="connsiteX583" fmla="*/ 223751 w 578488"/>
                <a:gd name="connsiteY583" fmla="*/ 192114 h 470547"/>
                <a:gd name="connsiteX584" fmla="*/ 215465 w 578488"/>
                <a:gd name="connsiteY584" fmla="*/ 193008 h 470547"/>
                <a:gd name="connsiteX585" fmla="*/ 216940 w 578488"/>
                <a:gd name="connsiteY585" fmla="*/ 200220 h 470547"/>
                <a:gd name="connsiteX586" fmla="*/ 217497 w 578488"/>
                <a:gd name="connsiteY586" fmla="*/ 203404 h 470547"/>
                <a:gd name="connsiteX587" fmla="*/ 217484 w 578488"/>
                <a:gd name="connsiteY587" fmla="*/ 205291 h 470547"/>
                <a:gd name="connsiteX588" fmla="*/ 216627 w 578488"/>
                <a:gd name="connsiteY588" fmla="*/ 207126 h 470547"/>
                <a:gd name="connsiteX589" fmla="*/ 215603 w 578488"/>
                <a:gd name="connsiteY589" fmla="*/ 210635 h 470547"/>
                <a:gd name="connsiteX590" fmla="*/ 214059 w 578488"/>
                <a:gd name="connsiteY590" fmla="*/ 223129 h 470547"/>
                <a:gd name="connsiteX591" fmla="*/ 212878 w 578488"/>
                <a:gd name="connsiteY591" fmla="*/ 224469 h 470547"/>
                <a:gd name="connsiteX592" fmla="*/ 211246 w 578488"/>
                <a:gd name="connsiteY592" fmla="*/ 227840 h 470547"/>
                <a:gd name="connsiteX593" fmla="*/ 205999 w 578488"/>
                <a:gd name="connsiteY593" fmla="*/ 235919 h 470547"/>
                <a:gd name="connsiteX594" fmla="*/ 201790 w 578488"/>
                <a:gd name="connsiteY594" fmla="*/ 241272 h 470547"/>
                <a:gd name="connsiteX595" fmla="*/ 195720 w 578488"/>
                <a:gd name="connsiteY595" fmla="*/ 248960 h 470547"/>
                <a:gd name="connsiteX596" fmla="*/ 200656 w 578488"/>
                <a:gd name="connsiteY596" fmla="*/ 251381 h 470547"/>
                <a:gd name="connsiteX597" fmla="*/ 205169 w 578488"/>
                <a:gd name="connsiteY597" fmla="*/ 253145 h 470547"/>
                <a:gd name="connsiteX598" fmla="*/ 206104 w 578488"/>
                <a:gd name="connsiteY598" fmla="*/ 255857 h 470547"/>
                <a:gd name="connsiteX599" fmla="*/ 206726 w 578488"/>
                <a:gd name="connsiteY599" fmla="*/ 260380 h 470547"/>
                <a:gd name="connsiteX600" fmla="*/ 206575 w 578488"/>
                <a:gd name="connsiteY600" fmla="*/ 263453 h 470547"/>
                <a:gd name="connsiteX601" fmla="*/ 204852 w 578488"/>
                <a:gd name="connsiteY601" fmla="*/ 266213 h 470547"/>
                <a:gd name="connsiteX602" fmla="*/ 203513 w 578488"/>
                <a:gd name="connsiteY602" fmla="*/ 268148 h 470547"/>
                <a:gd name="connsiteX603" fmla="*/ 202580 w 578488"/>
                <a:gd name="connsiteY603" fmla="*/ 269091 h 470547"/>
                <a:gd name="connsiteX604" fmla="*/ 196171 w 578488"/>
                <a:gd name="connsiteY604" fmla="*/ 268152 h 470547"/>
                <a:gd name="connsiteX605" fmla="*/ 187966 w 578488"/>
                <a:gd name="connsiteY605" fmla="*/ 266945 h 470547"/>
                <a:gd name="connsiteX606" fmla="*/ 185841 w 578488"/>
                <a:gd name="connsiteY606" fmla="*/ 266934 h 470547"/>
                <a:gd name="connsiteX607" fmla="*/ 181066 w 578488"/>
                <a:gd name="connsiteY607" fmla="*/ 267803 h 470547"/>
                <a:gd name="connsiteX608" fmla="*/ 176758 w 578488"/>
                <a:gd name="connsiteY608" fmla="*/ 269586 h 470547"/>
                <a:gd name="connsiteX609" fmla="*/ 174487 w 578488"/>
                <a:gd name="connsiteY609" fmla="*/ 271088 h 470547"/>
                <a:gd name="connsiteX610" fmla="*/ 173878 w 578488"/>
                <a:gd name="connsiteY610" fmla="*/ 271685 h 470547"/>
                <a:gd name="connsiteX611" fmla="*/ 171008 w 578488"/>
                <a:gd name="connsiteY611" fmla="*/ 275099 h 470547"/>
                <a:gd name="connsiteX612" fmla="*/ 165905 w 578488"/>
                <a:gd name="connsiteY612" fmla="*/ 281156 h 470547"/>
                <a:gd name="connsiteX613" fmla="*/ 163102 w 578488"/>
                <a:gd name="connsiteY613" fmla="*/ 283795 h 470547"/>
                <a:gd name="connsiteX614" fmla="*/ 163919 w 578488"/>
                <a:gd name="connsiteY614" fmla="*/ 287426 h 470547"/>
                <a:gd name="connsiteX615" fmla="*/ 159226 w 578488"/>
                <a:gd name="connsiteY615" fmla="*/ 294429 h 470547"/>
                <a:gd name="connsiteX616" fmla="*/ 162295 w 578488"/>
                <a:gd name="connsiteY616" fmla="*/ 301478 h 470547"/>
                <a:gd name="connsiteX617" fmla="*/ 162426 w 578488"/>
                <a:gd name="connsiteY617" fmla="*/ 301709 h 470547"/>
                <a:gd name="connsiteX618" fmla="*/ 164052 w 578488"/>
                <a:gd name="connsiteY618" fmla="*/ 304551 h 470547"/>
                <a:gd name="connsiteX619" fmla="*/ 162347 w 578488"/>
                <a:gd name="connsiteY619" fmla="*/ 306381 h 470547"/>
                <a:gd name="connsiteX620" fmla="*/ 161630 w 578488"/>
                <a:gd name="connsiteY620" fmla="*/ 307364 h 470547"/>
                <a:gd name="connsiteX621" fmla="*/ 161873 w 578488"/>
                <a:gd name="connsiteY621" fmla="*/ 310603 h 470547"/>
                <a:gd name="connsiteX622" fmla="*/ 162321 w 578488"/>
                <a:gd name="connsiteY622" fmla="*/ 314217 h 470547"/>
                <a:gd name="connsiteX623" fmla="*/ 161923 w 578488"/>
                <a:gd name="connsiteY623" fmla="*/ 316334 h 470547"/>
                <a:gd name="connsiteX624" fmla="*/ 161761 w 578488"/>
                <a:gd name="connsiteY624" fmla="*/ 318682 h 470547"/>
                <a:gd name="connsiteX625" fmla="*/ 165940 w 578488"/>
                <a:gd name="connsiteY625" fmla="*/ 329208 h 470547"/>
                <a:gd name="connsiteX626" fmla="*/ 165892 w 578488"/>
                <a:gd name="connsiteY626" fmla="*/ 331669 h 470547"/>
                <a:gd name="connsiteX627" fmla="*/ 165685 w 578488"/>
                <a:gd name="connsiteY627" fmla="*/ 333254 h 470547"/>
                <a:gd name="connsiteX628" fmla="*/ 164396 w 578488"/>
                <a:gd name="connsiteY628" fmla="*/ 339764 h 470547"/>
                <a:gd name="connsiteX629" fmla="*/ 162664 w 578488"/>
                <a:gd name="connsiteY629" fmla="*/ 348480 h 470547"/>
                <a:gd name="connsiteX630" fmla="*/ 165687 w 578488"/>
                <a:gd name="connsiteY630" fmla="*/ 350764 h 470547"/>
                <a:gd name="connsiteX631" fmla="*/ 169993 w 578488"/>
                <a:gd name="connsiteY631" fmla="*/ 353492 h 470547"/>
                <a:gd name="connsiteX632" fmla="*/ 172409 w 578488"/>
                <a:gd name="connsiteY632" fmla="*/ 354565 h 470547"/>
                <a:gd name="connsiteX633" fmla="*/ 175979 w 578488"/>
                <a:gd name="connsiteY633" fmla="*/ 357800 h 470547"/>
                <a:gd name="connsiteX634" fmla="*/ 178704 w 578488"/>
                <a:gd name="connsiteY634" fmla="*/ 360956 h 470547"/>
                <a:gd name="connsiteX635" fmla="*/ 178326 w 578488"/>
                <a:gd name="connsiteY635" fmla="*/ 363049 h 470547"/>
                <a:gd name="connsiteX636" fmla="*/ 177542 w 578488"/>
                <a:gd name="connsiteY636" fmla="*/ 365356 h 470547"/>
                <a:gd name="connsiteX637" fmla="*/ 176395 w 578488"/>
                <a:gd name="connsiteY637" fmla="*/ 366968 h 470547"/>
                <a:gd name="connsiteX638" fmla="*/ 175322 w 578488"/>
                <a:gd name="connsiteY638" fmla="*/ 369179 h 470547"/>
                <a:gd name="connsiteX639" fmla="*/ 174841 w 578488"/>
                <a:gd name="connsiteY639" fmla="*/ 370806 h 470547"/>
                <a:gd name="connsiteX640" fmla="*/ 174331 w 578488"/>
                <a:gd name="connsiteY640" fmla="*/ 371244 h 470547"/>
                <a:gd name="connsiteX641" fmla="*/ 169568 w 578488"/>
                <a:gd name="connsiteY641" fmla="*/ 371422 h 470547"/>
                <a:gd name="connsiteX642" fmla="*/ 167049 w 578488"/>
                <a:gd name="connsiteY642" fmla="*/ 372037 h 470547"/>
                <a:gd name="connsiteX643" fmla="*/ 165732 w 578488"/>
                <a:gd name="connsiteY643" fmla="*/ 372726 h 470547"/>
                <a:gd name="connsiteX644" fmla="*/ 166186 w 578488"/>
                <a:gd name="connsiteY644" fmla="*/ 376434 h 470547"/>
                <a:gd name="connsiteX645" fmla="*/ 169075 w 578488"/>
                <a:gd name="connsiteY645" fmla="*/ 383209 h 470547"/>
                <a:gd name="connsiteX646" fmla="*/ 171474 w 578488"/>
                <a:gd name="connsiteY646" fmla="*/ 388013 h 470547"/>
                <a:gd name="connsiteX647" fmla="*/ 172245 w 578488"/>
                <a:gd name="connsiteY647" fmla="*/ 391175 h 470547"/>
                <a:gd name="connsiteX648" fmla="*/ 171453 w 578488"/>
                <a:gd name="connsiteY648" fmla="*/ 394375 h 470547"/>
                <a:gd name="connsiteX649" fmla="*/ 170634 w 578488"/>
                <a:gd name="connsiteY649" fmla="*/ 396012 h 470547"/>
                <a:gd name="connsiteX650" fmla="*/ 170608 w 578488"/>
                <a:gd name="connsiteY650" fmla="*/ 398214 h 470547"/>
                <a:gd name="connsiteX651" fmla="*/ 169978 w 578488"/>
                <a:gd name="connsiteY651" fmla="*/ 402590 h 470547"/>
                <a:gd name="connsiteX652" fmla="*/ 168118 w 578488"/>
                <a:gd name="connsiteY652" fmla="*/ 404799 h 470547"/>
                <a:gd name="connsiteX653" fmla="*/ 165685 w 578488"/>
                <a:gd name="connsiteY653" fmla="*/ 407204 h 470547"/>
                <a:gd name="connsiteX654" fmla="*/ 162971 w 578488"/>
                <a:gd name="connsiteY654" fmla="*/ 408999 h 470547"/>
                <a:gd name="connsiteX655" fmla="*/ 160818 w 578488"/>
                <a:gd name="connsiteY655" fmla="*/ 409503 h 470547"/>
                <a:gd name="connsiteX656" fmla="*/ 158969 w 578488"/>
                <a:gd name="connsiteY656" fmla="*/ 409711 h 470547"/>
                <a:gd name="connsiteX657" fmla="*/ 157728 w 578488"/>
                <a:gd name="connsiteY657" fmla="*/ 410622 h 470547"/>
                <a:gd name="connsiteX658" fmla="*/ 156602 w 578488"/>
                <a:gd name="connsiteY658" fmla="*/ 413299 h 470547"/>
                <a:gd name="connsiteX659" fmla="*/ 155564 w 578488"/>
                <a:gd name="connsiteY659" fmla="*/ 416106 h 470547"/>
                <a:gd name="connsiteX660" fmla="*/ 152169 w 578488"/>
                <a:gd name="connsiteY660" fmla="*/ 419553 h 470547"/>
                <a:gd name="connsiteX661" fmla="*/ 152260 w 578488"/>
                <a:gd name="connsiteY661" fmla="*/ 420752 h 470547"/>
                <a:gd name="connsiteX662" fmla="*/ 153553 w 578488"/>
                <a:gd name="connsiteY662" fmla="*/ 424829 h 470547"/>
                <a:gd name="connsiteX663" fmla="*/ 154765 w 578488"/>
                <a:gd name="connsiteY663" fmla="*/ 429460 h 470547"/>
                <a:gd name="connsiteX664" fmla="*/ 153741 w 578488"/>
                <a:gd name="connsiteY664" fmla="*/ 433781 h 470547"/>
                <a:gd name="connsiteX665" fmla="*/ 152865 w 578488"/>
                <a:gd name="connsiteY665" fmla="*/ 438308 h 470547"/>
                <a:gd name="connsiteX666" fmla="*/ 151329 w 578488"/>
                <a:gd name="connsiteY666" fmla="*/ 441320 h 470547"/>
                <a:gd name="connsiteX667" fmla="*/ 149135 w 578488"/>
                <a:gd name="connsiteY667" fmla="*/ 442395 h 470547"/>
                <a:gd name="connsiteX668" fmla="*/ 147524 w 578488"/>
                <a:gd name="connsiteY668" fmla="*/ 441858 h 470547"/>
                <a:gd name="connsiteX669" fmla="*/ 145702 w 578488"/>
                <a:gd name="connsiteY669" fmla="*/ 437727 h 470547"/>
                <a:gd name="connsiteX670" fmla="*/ 145661 w 578488"/>
                <a:gd name="connsiteY670" fmla="*/ 436776 h 470547"/>
                <a:gd name="connsiteX671" fmla="*/ 145207 w 578488"/>
                <a:gd name="connsiteY671" fmla="*/ 435511 h 470547"/>
                <a:gd name="connsiteX672" fmla="*/ 140038 w 578488"/>
                <a:gd name="connsiteY672" fmla="*/ 434250 h 470547"/>
                <a:gd name="connsiteX673" fmla="*/ 139124 w 578488"/>
                <a:gd name="connsiteY673" fmla="*/ 434296 h 470547"/>
                <a:gd name="connsiteX674" fmla="*/ 137092 w 578488"/>
                <a:gd name="connsiteY674" fmla="*/ 433557 h 470547"/>
                <a:gd name="connsiteX675" fmla="*/ 135901 w 578488"/>
                <a:gd name="connsiteY675" fmla="*/ 433348 h 470547"/>
                <a:gd name="connsiteX676" fmla="*/ 133456 w 578488"/>
                <a:gd name="connsiteY676" fmla="*/ 432921 h 470547"/>
                <a:gd name="connsiteX677" fmla="*/ 131424 w 578488"/>
                <a:gd name="connsiteY677" fmla="*/ 429261 h 470547"/>
                <a:gd name="connsiteX678" fmla="*/ 129265 w 578488"/>
                <a:gd name="connsiteY678" fmla="*/ 426212 h 470547"/>
                <a:gd name="connsiteX679" fmla="*/ 128958 w 578488"/>
                <a:gd name="connsiteY679" fmla="*/ 424936 h 470547"/>
                <a:gd name="connsiteX680" fmla="*/ 129032 w 578488"/>
                <a:gd name="connsiteY680" fmla="*/ 419218 h 470547"/>
                <a:gd name="connsiteX681" fmla="*/ 128371 w 578488"/>
                <a:gd name="connsiteY681" fmla="*/ 416670 h 470547"/>
                <a:gd name="connsiteX682" fmla="*/ 128168 w 578488"/>
                <a:gd name="connsiteY682" fmla="*/ 413889 h 470547"/>
                <a:gd name="connsiteX683" fmla="*/ 126809 w 578488"/>
                <a:gd name="connsiteY683" fmla="*/ 416151 h 470547"/>
                <a:gd name="connsiteX684" fmla="*/ 127598 w 578488"/>
                <a:gd name="connsiteY684" fmla="*/ 419723 h 470547"/>
                <a:gd name="connsiteX685" fmla="*/ 125922 w 578488"/>
                <a:gd name="connsiteY685" fmla="*/ 421220 h 470547"/>
                <a:gd name="connsiteX686" fmla="*/ 123808 w 578488"/>
                <a:gd name="connsiteY686" fmla="*/ 421947 h 470547"/>
                <a:gd name="connsiteX687" fmla="*/ 124007 w 578488"/>
                <a:gd name="connsiteY687" fmla="*/ 424035 h 470547"/>
                <a:gd name="connsiteX688" fmla="*/ 124875 w 578488"/>
                <a:gd name="connsiteY688" fmla="*/ 424430 h 470547"/>
                <a:gd name="connsiteX689" fmla="*/ 125056 w 578488"/>
                <a:gd name="connsiteY689" fmla="*/ 426595 h 470547"/>
                <a:gd name="connsiteX690" fmla="*/ 124542 w 578488"/>
                <a:gd name="connsiteY690" fmla="*/ 429796 h 470547"/>
                <a:gd name="connsiteX691" fmla="*/ 120381 w 578488"/>
                <a:gd name="connsiteY691" fmla="*/ 436895 h 470547"/>
                <a:gd name="connsiteX692" fmla="*/ 119541 w 578488"/>
                <a:gd name="connsiteY692" fmla="*/ 437657 h 470547"/>
                <a:gd name="connsiteX693" fmla="*/ 118971 w 578488"/>
                <a:gd name="connsiteY693" fmla="*/ 438614 h 470547"/>
                <a:gd name="connsiteX694" fmla="*/ 116842 w 578488"/>
                <a:gd name="connsiteY694" fmla="*/ 437978 h 470547"/>
                <a:gd name="connsiteX695" fmla="*/ 114110 w 578488"/>
                <a:gd name="connsiteY695" fmla="*/ 439950 h 470547"/>
                <a:gd name="connsiteX696" fmla="*/ 111523 w 578488"/>
                <a:gd name="connsiteY696" fmla="*/ 440266 h 470547"/>
                <a:gd name="connsiteX697" fmla="*/ 110586 w 578488"/>
                <a:gd name="connsiteY697" fmla="*/ 438035 h 470547"/>
                <a:gd name="connsiteX698" fmla="*/ 106936 w 578488"/>
                <a:gd name="connsiteY698" fmla="*/ 435079 h 470547"/>
                <a:gd name="connsiteX699" fmla="*/ 105213 w 578488"/>
                <a:gd name="connsiteY699" fmla="*/ 435245 h 470547"/>
                <a:gd name="connsiteX700" fmla="*/ 106760 w 578488"/>
                <a:gd name="connsiteY700" fmla="*/ 436704 h 470547"/>
                <a:gd name="connsiteX701" fmla="*/ 108284 w 578488"/>
                <a:gd name="connsiteY701" fmla="*/ 438599 h 470547"/>
                <a:gd name="connsiteX702" fmla="*/ 107418 w 578488"/>
                <a:gd name="connsiteY702" fmla="*/ 439853 h 470547"/>
                <a:gd name="connsiteX703" fmla="*/ 106567 w 578488"/>
                <a:gd name="connsiteY703" fmla="*/ 440671 h 470547"/>
                <a:gd name="connsiteX704" fmla="*/ 105077 w 578488"/>
                <a:gd name="connsiteY704" fmla="*/ 441095 h 470547"/>
                <a:gd name="connsiteX705" fmla="*/ 99746 w 578488"/>
                <a:gd name="connsiteY705" fmla="*/ 443570 h 470547"/>
                <a:gd name="connsiteX706" fmla="*/ 101644 w 578488"/>
                <a:gd name="connsiteY706" fmla="*/ 445231 h 470547"/>
                <a:gd name="connsiteX707" fmla="*/ 100033 w 578488"/>
                <a:gd name="connsiteY707" fmla="*/ 447116 h 470547"/>
                <a:gd name="connsiteX708" fmla="*/ 98170 w 578488"/>
                <a:gd name="connsiteY708" fmla="*/ 447393 h 470547"/>
                <a:gd name="connsiteX709" fmla="*/ 97176 w 578488"/>
                <a:gd name="connsiteY709" fmla="*/ 448273 h 470547"/>
                <a:gd name="connsiteX710" fmla="*/ 96831 w 578488"/>
                <a:gd name="connsiteY710" fmla="*/ 449467 h 470547"/>
                <a:gd name="connsiteX711" fmla="*/ 91309 w 578488"/>
                <a:gd name="connsiteY711" fmla="*/ 452866 h 470547"/>
                <a:gd name="connsiteX712" fmla="*/ 82309 w 578488"/>
                <a:gd name="connsiteY712" fmla="*/ 461559 h 470547"/>
                <a:gd name="connsiteX713" fmla="*/ 77684 w 578488"/>
                <a:gd name="connsiteY713" fmla="*/ 464009 h 470547"/>
                <a:gd name="connsiteX714" fmla="*/ 74453 w 578488"/>
                <a:gd name="connsiteY714" fmla="*/ 466554 h 470547"/>
                <a:gd name="connsiteX715" fmla="*/ 71607 w 578488"/>
                <a:gd name="connsiteY715" fmla="*/ 466491 h 470547"/>
                <a:gd name="connsiteX716" fmla="*/ 68029 w 578488"/>
                <a:gd name="connsiteY716" fmla="*/ 468652 h 470547"/>
                <a:gd name="connsiteX717" fmla="*/ 58970 w 578488"/>
                <a:gd name="connsiteY717" fmla="*/ 470547 h 470547"/>
                <a:gd name="connsiteX718" fmla="*/ 52961 w 578488"/>
                <a:gd name="connsiteY718" fmla="*/ 469690 h 470547"/>
                <a:gd name="connsiteX719" fmla="*/ 48776 w 578488"/>
                <a:gd name="connsiteY719" fmla="*/ 470442 h 470547"/>
                <a:gd name="connsiteX720" fmla="*/ 46532 w 578488"/>
                <a:gd name="connsiteY720" fmla="*/ 468957 h 470547"/>
                <a:gd name="connsiteX721" fmla="*/ 46241 w 578488"/>
                <a:gd name="connsiteY721" fmla="*/ 467936 h 470547"/>
                <a:gd name="connsiteX722" fmla="*/ 46353 w 578488"/>
                <a:gd name="connsiteY722" fmla="*/ 467343 h 470547"/>
                <a:gd name="connsiteX723" fmla="*/ 46729 w 578488"/>
                <a:gd name="connsiteY723" fmla="*/ 466632 h 470547"/>
                <a:gd name="connsiteX724" fmla="*/ 45949 w 578488"/>
                <a:gd name="connsiteY724" fmla="*/ 466380 h 470547"/>
                <a:gd name="connsiteX725" fmla="*/ 44308 w 578488"/>
                <a:gd name="connsiteY725" fmla="*/ 466257 h 470547"/>
                <a:gd name="connsiteX726" fmla="*/ 43606 w 578488"/>
                <a:gd name="connsiteY726" fmla="*/ 466974 h 470547"/>
                <a:gd name="connsiteX727" fmla="*/ 43511 w 578488"/>
                <a:gd name="connsiteY727" fmla="*/ 468602 h 470547"/>
                <a:gd name="connsiteX728" fmla="*/ 42730 w 578488"/>
                <a:gd name="connsiteY728" fmla="*/ 469027 h 470547"/>
                <a:gd name="connsiteX729" fmla="*/ 39613 w 578488"/>
                <a:gd name="connsiteY729" fmla="*/ 468096 h 470547"/>
                <a:gd name="connsiteX730" fmla="*/ 38830 w 578488"/>
                <a:gd name="connsiteY730" fmla="*/ 467257 h 470547"/>
                <a:gd name="connsiteX731" fmla="*/ 39950 w 578488"/>
                <a:gd name="connsiteY731" fmla="*/ 465556 h 470547"/>
                <a:gd name="connsiteX732" fmla="*/ 41868 w 578488"/>
                <a:gd name="connsiteY732" fmla="*/ 464023 h 470547"/>
                <a:gd name="connsiteX733" fmla="*/ 41520 w 578488"/>
                <a:gd name="connsiteY733" fmla="*/ 463709 h 470547"/>
                <a:gd name="connsiteX734" fmla="*/ 41147 w 578488"/>
                <a:gd name="connsiteY734" fmla="*/ 462777 h 470547"/>
                <a:gd name="connsiteX735" fmla="*/ 40211 w 578488"/>
                <a:gd name="connsiteY735" fmla="*/ 462659 h 470547"/>
                <a:gd name="connsiteX736" fmla="*/ 37424 w 578488"/>
                <a:gd name="connsiteY736" fmla="*/ 462884 h 470547"/>
                <a:gd name="connsiteX737" fmla="*/ 35159 w 578488"/>
                <a:gd name="connsiteY737" fmla="*/ 462609 h 470547"/>
                <a:gd name="connsiteX738" fmla="*/ 27765 w 578488"/>
                <a:gd name="connsiteY738" fmla="*/ 459156 h 470547"/>
                <a:gd name="connsiteX739" fmla="*/ 26038 w 578488"/>
                <a:gd name="connsiteY739" fmla="*/ 457312 h 470547"/>
                <a:gd name="connsiteX740" fmla="*/ 20073 w 578488"/>
                <a:gd name="connsiteY740" fmla="*/ 454363 h 470547"/>
                <a:gd name="connsiteX741" fmla="*/ 17400 w 578488"/>
                <a:gd name="connsiteY741" fmla="*/ 451234 h 470547"/>
                <a:gd name="connsiteX742" fmla="*/ 15882 w 578488"/>
                <a:gd name="connsiteY742" fmla="*/ 447798 h 470547"/>
                <a:gd name="connsiteX743" fmla="*/ 15996 w 578488"/>
                <a:gd name="connsiteY743" fmla="*/ 444680 h 470547"/>
                <a:gd name="connsiteX744" fmla="*/ 16728 w 578488"/>
                <a:gd name="connsiteY744" fmla="*/ 439723 h 470547"/>
                <a:gd name="connsiteX745" fmla="*/ 17981 w 578488"/>
                <a:gd name="connsiteY745" fmla="*/ 438496 h 470547"/>
                <a:gd name="connsiteX746" fmla="*/ 23334 w 578488"/>
                <a:gd name="connsiteY746" fmla="*/ 440234 h 470547"/>
                <a:gd name="connsiteX747" fmla="*/ 28745 w 578488"/>
                <a:gd name="connsiteY747" fmla="*/ 443134 h 470547"/>
                <a:gd name="connsiteX748" fmla="*/ 29592 w 578488"/>
                <a:gd name="connsiteY748" fmla="*/ 442991 h 470547"/>
                <a:gd name="connsiteX749" fmla="*/ 31291 w 578488"/>
                <a:gd name="connsiteY749" fmla="*/ 440715 h 470547"/>
                <a:gd name="connsiteX750" fmla="*/ 34589 w 578488"/>
                <a:gd name="connsiteY750" fmla="*/ 438885 h 470547"/>
                <a:gd name="connsiteX751" fmla="*/ 33656 w 578488"/>
                <a:gd name="connsiteY751" fmla="*/ 438380 h 470547"/>
                <a:gd name="connsiteX752" fmla="*/ 28754 w 578488"/>
                <a:gd name="connsiteY752" fmla="*/ 440479 h 470547"/>
                <a:gd name="connsiteX753" fmla="*/ 26931 w 578488"/>
                <a:gd name="connsiteY753" fmla="*/ 439316 h 470547"/>
                <a:gd name="connsiteX754" fmla="*/ 24105 w 578488"/>
                <a:gd name="connsiteY754" fmla="*/ 436946 h 470547"/>
                <a:gd name="connsiteX755" fmla="*/ 24105 w 578488"/>
                <a:gd name="connsiteY755" fmla="*/ 435725 h 470547"/>
                <a:gd name="connsiteX756" fmla="*/ 25422 w 578488"/>
                <a:gd name="connsiteY756" fmla="*/ 434503 h 470547"/>
                <a:gd name="connsiteX757" fmla="*/ 25860 w 578488"/>
                <a:gd name="connsiteY757" fmla="*/ 432849 h 470547"/>
                <a:gd name="connsiteX758" fmla="*/ 25169 w 578488"/>
                <a:gd name="connsiteY758" fmla="*/ 431287 h 470547"/>
                <a:gd name="connsiteX759" fmla="*/ 25491 w 578488"/>
                <a:gd name="connsiteY759" fmla="*/ 429160 h 470547"/>
                <a:gd name="connsiteX760" fmla="*/ 27677 w 578488"/>
                <a:gd name="connsiteY760" fmla="*/ 426901 h 470547"/>
                <a:gd name="connsiteX761" fmla="*/ 30954 w 578488"/>
                <a:gd name="connsiteY761" fmla="*/ 424611 h 470547"/>
                <a:gd name="connsiteX762" fmla="*/ 33315 w 578488"/>
                <a:gd name="connsiteY762" fmla="*/ 422399 h 470547"/>
                <a:gd name="connsiteX763" fmla="*/ 35740 w 578488"/>
                <a:gd name="connsiteY763" fmla="*/ 421036 h 470547"/>
                <a:gd name="connsiteX764" fmla="*/ 35487 w 578488"/>
                <a:gd name="connsiteY764" fmla="*/ 420581 h 470547"/>
                <a:gd name="connsiteX765" fmla="*/ 32714 w 578488"/>
                <a:gd name="connsiteY765" fmla="*/ 421449 h 470547"/>
                <a:gd name="connsiteX766" fmla="*/ 30062 w 578488"/>
                <a:gd name="connsiteY766" fmla="*/ 422921 h 470547"/>
                <a:gd name="connsiteX767" fmla="*/ 26940 w 578488"/>
                <a:gd name="connsiteY767" fmla="*/ 425385 h 470547"/>
                <a:gd name="connsiteX768" fmla="*/ 23133 w 578488"/>
                <a:gd name="connsiteY768" fmla="*/ 427381 h 470547"/>
                <a:gd name="connsiteX769" fmla="*/ 20319 w 578488"/>
                <a:gd name="connsiteY769" fmla="*/ 428155 h 470547"/>
                <a:gd name="connsiteX770" fmla="*/ 18978 w 578488"/>
                <a:gd name="connsiteY770" fmla="*/ 428795 h 470547"/>
                <a:gd name="connsiteX771" fmla="*/ 16916 w 578488"/>
                <a:gd name="connsiteY771" fmla="*/ 429417 h 470547"/>
                <a:gd name="connsiteX772" fmla="*/ 14783 w 578488"/>
                <a:gd name="connsiteY772" fmla="*/ 432273 h 470547"/>
                <a:gd name="connsiteX773" fmla="*/ 12455 w 578488"/>
                <a:gd name="connsiteY773" fmla="*/ 433495 h 470547"/>
                <a:gd name="connsiteX774" fmla="*/ 8274 w 578488"/>
                <a:gd name="connsiteY774" fmla="*/ 433619 h 470547"/>
                <a:gd name="connsiteX775" fmla="*/ 7355 w 578488"/>
                <a:gd name="connsiteY775" fmla="*/ 431533 h 470547"/>
                <a:gd name="connsiteX776" fmla="*/ 8535 w 578488"/>
                <a:gd name="connsiteY776" fmla="*/ 424101 h 470547"/>
                <a:gd name="connsiteX777" fmla="*/ 9799 w 578488"/>
                <a:gd name="connsiteY777" fmla="*/ 420472 h 470547"/>
                <a:gd name="connsiteX778" fmla="*/ 11185 w 578488"/>
                <a:gd name="connsiteY778" fmla="*/ 417901 h 470547"/>
                <a:gd name="connsiteX779" fmla="*/ 13366 w 578488"/>
                <a:gd name="connsiteY779" fmla="*/ 417468 h 470547"/>
                <a:gd name="connsiteX780" fmla="*/ 14891 w 578488"/>
                <a:gd name="connsiteY780" fmla="*/ 415582 h 470547"/>
                <a:gd name="connsiteX781" fmla="*/ 16156 w 578488"/>
                <a:gd name="connsiteY781" fmla="*/ 415582 h 470547"/>
                <a:gd name="connsiteX782" fmla="*/ 17257 w 578488"/>
                <a:gd name="connsiteY782" fmla="*/ 416453 h 470547"/>
                <a:gd name="connsiteX783" fmla="*/ 21518 w 578488"/>
                <a:gd name="connsiteY783" fmla="*/ 417297 h 470547"/>
                <a:gd name="connsiteX784" fmla="*/ 23621 w 578488"/>
                <a:gd name="connsiteY784" fmla="*/ 414895 h 470547"/>
                <a:gd name="connsiteX785" fmla="*/ 26357 w 578488"/>
                <a:gd name="connsiteY785" fmla="*/ 414543 h 470547"/>
                <a:gd name="connsiteX786" fmla="*/ 31345 w 578488"/>
                <a:gd name="connsiteY786" fmla="*/ 412116 h 470547"/>
                <a:gd name="connsiteX787" fmla="*/ 31241 w 578488"/>
                <a:gd name="connsiteY787" fmla="*/ 411674 h 470547"/>
                <a:gd name="connsiteX788" fmla="*/ 27866 w 578488"/>
                <a:gd name="connsiteY788" fmla="*/ 412208 h 470547"/>
                <a:gd name="connsiteX789" fmla="*/ 25819 w 578488"/>
                <a:gd name="connsiteY789" fmla="*/ 412287 h 470547"/>
                <a:gd name="connsiteX790" fmla="*/ 22885 w 578488"/>
                <a:gd name="connsiteY790" fmla="*/ 412896 h 470547"/>
                <a:gd name="connsiteX791" fmla="*/ 21326 w 578488"/>
                <a:gd name="connsiteY791" fmla="*/ 412461 h 470547"/>
                <a:gd name="connsiteX792" fmla="*/ 20596 w 578488"/>
                <a:gd name="connsiteY792" fmla="*/ 410642 h 470547"/>
                <a:gd name="connsiteX793" fmla="*/ 21770 w 578488"/>
                <a:gd name="connsiteY793" fmla="*/ 409002 h 470547"/>
                <a:gd name="connsiteX794" fmla="*/ 26478 w 578488"/>
                <a:gd name="connsiteY794" fmla="*/ 405081 h 470547"/>
                <a:gd name="connsiteX795" fmla="*/ 28102 w 578488"/>
                <a:gd name="connsiteY795" fmla="*/ 403361 h 470547"/>
                <a:gd name="connsiteX796" fmla="*/ 29028 w 578488"/>
                <a:gd name="connsiteY796" fmla="*/ 401753 h 470547"/>
                <a:gd name="connsiteX797" fmla="*/ 28881 w 578488"/>
                <a:gd name="connsiteY797" fmla="*/ 400658 h 470547"/>
                <a:gd name="connsiteX798" fmla="*/ 29663 w 578488"/>
                <a:gd name="connsiteY798" fmla="*/ 398392 h 470547"/>
                <a:gd name="connsiteX799" fmla="*/ 34267 w 578488"/>
                <a:gd name="connsiteY799" fmla="*/ 394426 h 470547"/>
                <a:gd name="connsiteX800" fmla="*/ 38011 w 578488"/>
                <a:gd name="connsiteY800" fmla="*/ 392611 h 470547"/>
                <a:gd name="connsiteX801" fmla="*/ 39240 w 578488"/>
                <a:gd name="connsiteY801" fmla="*/ 394173 h 470547"/>
                <a:gd name="connsiteX802" fmla="*/ 38195 w 578488"/>
                <a:gd name="connsiteY802" fmla="*/ 399051 h 470547"/>
                <a:gd name="connsiteX803" fmla="*/ 38205 w 578488"/>
                <a:gd name="connsiteY803" fmla="*/ 401062 h 470547"/>
                <a:gd name="connsiteX804" fmla="*/ 41170 w 578488"/>
                <a:gd name="connsiteY804" fmla="*/ 393952 h 470547"/>
                <a:gd name="connsiteX805" fmla="*/ 42475 w 578488"/>
                <a:gd name="connsiteY805" fmla="*/ 392258 h 470547"/>
                <a:gd name="connsiteX806" fmla="*/ 43960 w 578488"/>
                <a:gd name="connsiteY806" fmla="*/ 391063 h 470547"/>
                <a:gd name="connsiteX807" fmla="*/ 47556 w 578488"/>
                <a:gd name="connsiteY807" fmla="*/ 390260 h 470547"/>
                <a:gd name="connsiteX808" fmla="*/ 48573 w 578488"/>
                <a:gd name="connsiteY808" fmla="*/ 389136 h 470547"/>
                <a:gd name="connsiteX809" fmla="*/ 44386 w 578488"/>
                <a:gd name="connsiteY809" fmla="*/ 389508 h 470547"/>
                <a:gd name="connsiteX810" fmla="*/ 34228 w 578488"/>
                <a:gd name="connsiteY810" fmla="*/ 392228 h 470547"/>
                <a:gd name="connsiteX811" fmla="*/ 29946 w 578488"/>
                <a:gd name="connsiteY811" fmla="*/ 394649 h 470547"/>
                <a:gd name="connsiteX812" fmla="*/ 28806 w 578488"/>
                <a:gd name="connsiteY812" fmla="*/ 396513 h 470547"/>
                <a:gd name="connsiteX813" fmla="*/ 25834 w 578488"/>
                <a:gd name="connsiteY813" fmla="*/ 399318 h 470547"/>
                <a:gd name="connsiteX814" fmla="*/ 24441 w 578488"/>
                <a:gd name="connsiteY814" fmla="*/ 401138 h 470547"/>
                <a:gd name="connsiteX815" fmla="*/ 23826 w 578488"/>
                <a:gd name="connsiteY815" fmla="*/ 403807 h 470547"/>
                <a:gd name="connsiteX816" fmla="*/ 22152 w 578488"/>
                <a:gd name="connsiteY816" fmla="*/ 405256 h 470547"/>
                <a:gd name="connsiteX817" fmla="*/ 19896 w 578488"/>
                <a:gd name="connsiteY817" fmla="*/ 405791 h 470547"/>
                <a:gd name="connsiteX818" fmla="*/ 16761 w 578488"/>
                <a:gd name="connsiteY818" fmla="*/ 409168 h 470547"/>
                <a:gd name="connsiteX819" fmla="*/ 15379 w 578488"/>
                <a:gd name="connsiteY819" fmla="*/ 411878 h 470547"/>
                <a:gd name="connsiteX820" fmla="*/ 12259 w 578488"/>
                <a:gd name="connsiteY820" fmla="*/ 414035 h 470547"/>
                <a:gd name="connsiteX821" fmla="*/ 10278 w 578488"/>
                <a:gd name="connsiteY821" fmla="*/ 415692 h 470547"/>
                <a:gd name="connsiteX822" fmla="*/ 9628 w 578488"/>
                <a:gd name="connsiteY822" fmla="*/ 416283 h 470547"/>
                <a:gd name="connsiteX823" fmla="*/ 8557 w 578488"/>
                <a:gd name="connsiteY823" fmla="*/ 417911 h 470547"/>
                <a:gd name="connsiteX824" fmla="*/ 7667 w 578488"/>
                <a:gd name="connsiteY824" fmla="*/ 418025 h 470547"/>
                <a:gd name="connsiteX825" fmla="*/ 6892 w 578488"/>
                <a:gd name="connsiteY825" fmla="*/ 417071 h 470547"/>
                <a:gd name="connsiteX826" fmla="*/ 6763 w 578488"/>
                <a:gd name="connsiteY826" fmla="*/ 414970 h 470547"/>
                <a:gd name="connsiteX827" fmla="*/ 7080 w 578488"/>
                <a:gd name="connsiteY827" fmla="*/ 411611 h 470547"/>
                <a:gd name="connsiteX828" fmla="*/ 8581 w 578488"/>
                <a:gd name="connsiteY828" fmla="*/ 409191 h 470547"/>
                <a:gd name="connsiteX829" fmla="*/ 9298 w 578488"/>
                <a:gd name="connsiteY829" fmla="*/ 406824 h 470547"/>
                <a:gd name="connsiteX830" fmla="*/ 8300 w 578488"/>
                <a:gd name="connsiteY830" fmla="*/ 404611 h 470547"/>
                <a:gd name="connsiteX831" fmla="*/ 8991 w 578488"/>
                <a:gd name="connsiteY831" fmla="*/ 403214 h 470547"/>
                <a:gd name="connsiteX832" fmla="*/ 10313 w 578488"/>
                <a:gd name="connsiteY832" fmla="*/ 403262 h 470547"/>
                <a:gd name="connsiteX833" fmla="*/ 12768 w 578488"/>
                <a:gd name="connsiteY833" fmla="*/ 403899 h 470547"/>
                <a:gd name="connsiteX834" fmla="*/ 15379 w 578488"/>
                <a:gd name="connsiteY834" fmla="*/ 403797 h 470547"/>
                <a:gd name="connsiteX835" fmla="*/ 19669 w 578488"/>
                <a:gd name="connsiteY835" fmla="*/ 402047 h 470547"/>
                <a:gd name="connsiteX836" fmla="*/ 18985 w 578488"/>
                <a:gd name="connsiteY836" fmla="*/ 401024 h 470547"/>
                <a:gd name="connsiteX837" fmla="*/ 17132 w 578488"/>
                <a:gd name="connsiteY837" fmla="*/ 400878 h 470547"/>
                <a:gd name="connsiteX838" fmla="*/ 13673 w 578488"/>
                <a:gd name="connsiteY838" fmla="*/ 401024 h 470547"/>
                <a:gd name="connsiteX839" fmla="*/ 10764 w 578488"/>
                <a:gd name="connsiteY839" fmla="*/ 399313 h 470547"/>
                <a:gd name="connsiteX840" fmla="*/ 8503 w 578488"/>
                <a:gd name="connsiteY840" fmla="*/ 395906 h 470547"/>
                <a:gd name="connsiteX841" fmla="*/ 7475 w 578488"/>
                <a:gd name="connsiteY841" fmla="*/ 391346 h 470547"/>
                <a:gd name="connsiteX842" fmla="*/ 8162 w 578488"/>
                <a:gd name="connsiteY842" fmla="*/ 390040 h 470547"/>
                <a:gd name="connsiteX843" fmla="*/ 16528 w 578488"/>
                <a:gd name="connsiteY843" fmla="*/ 385382 h 470547"/>
                <a:gd name="connsiteX844" fmla="*/ 18780 w 578488"/>
                <a:gd name="connsiteY844" fmla="*/ 383264 h 470547"/>
                <a:gd name="connsiteX845" fmla="*/ 17475 w 578488"/>
                <a:gd name="connsiteY845" fmla="*/ 383054 h 470547"/>
                <a:gd name="connsiteX846" fmla="*/ 14336 w 578488"/>
                <a:gd name="connsiteY846" fmla="*/ 385623 h 470547"/>
                <a:gd name="connsiteX847" fmla="*/ 9840 w 578488"/>
                <a:gd name="connsiteY847" fmla="*/ 387216 h 470547"/>
                <a:gd name="connsiteX848" fmla="*/ 7005 w 578488"/>
                <a:gd name="connsiteY848" fmla="*/ 385001 h 470547"/>
                <a:gd name="connsiteX849" fmla="*/ 5530 w 578488"/>
                <a:gd name="connsiteY849" fmla="*/ 382612 h 470547"/>
                <a:gd name="connsiteX850" fmla="*/ 4681 w 578488"/>
                <a:gd name="connsiteY850" fmla="*/ 377560 h 470547"/>
                <a:gd name="connsiteX851" fmla="*/ 4988 w 578488"/>
                <a:gd name="connsiteY851" fmla="*/ 374959 h 470547"/>
                <a:gd name="connsiteX852" fmla="*/ 4633 w 578488"/>
                <a:gd name="connsiteY852" fmla="*/ 371534 h 470547"/>
                <a:gd name="connsiteX853" fmla="*/ 6553 w 578488"/>
                <a:gd name="connsiteY853" fmla="*/ 370420 h 470547"/>
                <a:gd name="connsiteX854" fmla="*/ 8700 w 578488"/>
                <a:gd name="connsiteY854" fmla="*/ 371012 h 470547"/>
                <a:gd name="connsiteX855" fmla="*/ 10816 w 578488"/>
                <a:gd name="connsiteY855" fmla="*/ 371232 h 470547"/>
                <a:gd name="connsiteX856" fmla="*/ 15616 w 578488"/>
                <a:gd name="connsiteY856" fmla="*/ 370932 h 470547"/>
                <a:gd name="connsiteX857" fmla="*/ 26201 w 578488"/>
                <a:gd name="connsiteY857" fmla="*/ 368874 h 470547"/>
                <a:gd name="connsiteX858" fmla="*/ 33025 w 578488"/>
                <a:gd name="connsiteY858" fmla="*/ 370097 h 470547"/>
                <a:gd name="connsiteX859" fmla="*/ 35798 w 578488"/>
                <a:gd name="connsiteY859" fmla="*/ 369985 h 470547"/>
                <a:gd name="connsiteX860" fmla="*/ 40041 w 578488"/>
                <a:gd name="connsiteY860" fmla="*/ 368212 h 470547"/>
                <a:gd name="connsiteX861" fmla="*/ 43755 w 578488"/>
                <a:gd name="connsiteY861" fmla="*/ 368029 h 470547"/>
                <a:gd name="connsiteX862" fmla="*/ 46532 w 578488"/>
                <a:gd name="connsiteY862" fmla="*/ 369384 h 470547"/>
                <a:gd name="connsiteX863" fmla="*/ 48050 w 578488"/>
                <a:gd name="connsiteY863" fmla="*/ 370937 h 470547"/>
                <a:gd name="connsiteX864" fmla="*/ 48238 w 578488"/>
                <a:gd name="connsiteY864" fmla="*/ 373013 h 470547"/>
                <a:gd name="connsiteX865" fmla="*/ 49523 w 578488"/>
                <a:gd name="connsiteY865" fmla="*/ 374396 h 470547"/>
                <a:gd name="connsiteX866" fmla="*/ 50391 w 578488"/>
                <a:gd name="connsiteY866" fmla="*/ 373947 h 470547"/>
                <a:gd name="connsiteX867" fmla="*/ 49700 w 578488"/>
                <a:gd name="connsiteY867" fmla="*/ 372303 h 470547"/>
                <a:gd name="connsiteX868" fmla="*/ 49555 w 578488"/>
                <a:gd name="connsiteY868" fmla="*/ 369753 h 470547"/>
                <a:gd name="connsiteX869" fmla="*/ 60719 w 578488"/>
                <a:gd name="connsiteY869" fmla="*/ 366861 h 470547"/>
                <a:gd name="connsiteX870" fmla="*/ 62035 w 578488"/>
                <a:gd name="connsiteY870" fmla="*/ 365736 h 470547"/>
                <a:gd name="connsiteX871" fmla="*/ 57599 w 578488"/>
                <a:gd name="connsiteY871" fmla="*/ 365345 h 470547"/>
                <a:gd name="connsiteX872" fmla="*/ 56331 w 578488"/>
                <a:gd name="connsiteY872" fmla="*/ 362701 h 470547"/>
                <a:gd name="connsiteX873" fmla="*/ 58674 w 578488"/>
                <a:gd name="connsiteY873" fmla="*/ 358695 h 470547"/>
                <a:gd name="connsiteX874" fmla="*/ 58454 w 578488"/>
                <a:gd name="connsiteY874" fmla="*/ 358175 h 470547"/>
                <a:gd name="connsiteX875" fmla="*/ 55990 w 578488"/>
                <a:gd name="connsiteY875" fmla="*/ 360290 h 470547"/>
                <a:gd name="connsiteX876" fmla="*/ 54777 w 578488"/>
                <a:gd name="connsiteY876" fmla="*/ 363263 h 470547"/>
                <a:gd name="connsiteX877" fmla="*/ 55258 w 578488"/>
                <a:gd name="connsiteY877" fmla="*/ 365633 h 470547"/>
                <a:gd name="connsiteX878" fmla="*/ 54770 w 578488"/>
                <a:gd name="connsiteY878" fmla="*/ 366733 h 470547"/>
                <a:gd name="connsiteX879" fmla="*/ 52505 w 578488"/>
                <a:gd name="connsiteY879" fmla="*/ 367237 h 470547"/>
                <a:gd name="connsiteX880" fmla="*/ 47398 w 578488"/>
                <a:gd name="connsiteY880" fmla="*/ 367420 h 470547"/>
                <a:gd name="connsiteX881" fmla="*/ 44120 w 578488"/>
                <a:gd name="connsiteY881" fmla="*/ 366415 h 470547"/>
                <a:gd name="connsiteX882" fmla="*/ 41084 w 578488"/>
                <a:gd name="connsiteY882" fmla="*/ 365869 h 470547"/>
                <a:gd name="connsiteX883" fmla="*/ 40050 w 578488"/>
                <a:gd name="connsiteY883" fmla="*/ 365111 h 470547"/>
                <a:gd name="connsiteX884" fmla="*/ 40395 w 578488"/>
                <a:gd name="connsiteY884" fmla="*/ 363419 h 470547"/>
                <a:gd name="connsiteX885" fmla="*/ 39821 w 578488"/>
                <a:gd name="connsiteY885" fmla="*/ 363070 h 470547"/>
                <a:gd name="connsiteX886" fmla="*/ 38564 w 578488"/>
                <a:gd name="connsiteY886" fmla="*/ 364591 h 470547"/>
                <a:gd name="connsiteX887" fmla="*/ 37448 w 578488"/>
                <a:gd name="connsiteY887" fmla="*/ 367620 h 470547"/>
                <a:gd name="connsiteX888" fmla="*/ 35035 w 578488"/>
                <a:gd name="connsiteY888" fmla="*/ 368317 h 470547"/>
                <a:gd name="connsiteX889" fmla="*/ 28380 w 578488"/>
                <a:gd name="connsiteY889" fmla="*/ 367193 h 470547"/>
                <a:gd name="connsiteX890" fmla="*/ 18745 w 578488"/>
                <a:gd name="connsiteY890" fmla="*/ 367855 h 470547"/>
                <a:gd name="connsiteX891" fmla="*/ 14422 w 578488"/>
                <a:gd name="connsiteY891" fmla="*/ 369378 h 470547"/>
                <a:gd name="connsiteX892" fmla="*/ 11621 w 578488"/>
                <a:gd name="connsiteY892" fmla="*/ 369179 h 470547"/>
                <a:gd name="connsiteX893" fmla="*/ 6804 w 578488"/>
                <a:gd name="connsiteY893" fmla="*/ 366511 h 470547"/>
                <a:gd name="connsiteX894" fmla="*/ 4923 w 578488"/>
                <a:gd name="connsiteY894" fmla="*/ 364387 h 470547"/>
                <a:gd name="connsiteX895" fmla="*/ 4221 w 578488"/>
                <a:gd name="connsiteY895" fmla="*/ 360099 h 470547"/>
                <a:gd name="connsiteX896" fmla="*/ 4504 w 578488"/>
                <a:gd name="connsiteY896" fmla="*/ 358210 h 470547"/>
                <a:gd name="connsiteX897" fmla="*/ 8257 w 578488"/>
                <a:gd name="connsiteY897" fmla="*/ 357414 h 470547"/>
                <a:gd name="connsiteX898" fmla="*/ 10155 w 578488"/>
                <a:gd name="connsiteY898" fmla="*/ 357470 h 470547"/>
                <a:gd name="connsiteX899" fmla="*/ 11932 w 578488"/>
                <a:gd name="connsiteY899" fmla="*/ 356454 h 470547"/>
                <a:gd name="connsiteX900" fmla="*/ 10360 w 578488"/>
                <a:gd name="connsiteY900" fmla="*/ 355794 h 470547"/>
                <a:gd name="connsiteX901" fmla="*/ 8149 w 578488"/>
                <a:gd name="connsiteY901" fmla="*/ 354496 h 470547"/>
                <a:gd name="connsiteX902" fmla="*/ 6642 w 578488"/>
                <a:gd name="connsiteY902" fmla="*/ 351893 h 470547"/>
                <a:gd name="connsiteX903" fmla="*/ 4370 w 578488"/>
                <a:gd name="connsiteY903" fmla="*/ 351044 h 470547"/>
                <a:gd name="connsiteX904" fmla="*/ 2848 w 578488"/>
                <a:gd name="connsiteY904" fmla="*/ 348822 h 470547"/>
                <a:gd name="connsiteX905" fmla="*/ 2461 w 578488"/>
                <a:gd name="connsiteY905" fmla="*/ 345461 h 470547"/>
                <a:gd name="connsiteX906" fmla="*/ 2897 w 578488"/>
                <a:gd name="connsiteY906" fmla="*/ 343122 h 470547"/>
                <a:gd name="connsiteX907" fmla="*/ 4113 w 578488"/>
                <a:gd name="connsiteY907" fmla="*/ 342369 h 470547"/>
                <a:gd name="connsiteX908" fmla="*/ 7031 w 578488"/>
                <a:gd name="connsiteY908" fmla="*/ 342881 h 470547"/>
                <a:gd name="connsiteX909" fmla="*/ 14733 w 578488"/>
                <a:gd name="connsiteY909" fmla="*/ 342488 h 470547"/>
                <a:gd name="connsiteX910" fmla="*/ 21984 w 578488"/>
                <a:gd name="connsiteY910" fmla="*/ 344865 h 470547"/>
                <a:gd name="connsiteX911" fmla="*/ 26905 w 578488"/>
                <a:gd name="connsiteY911" fmla="*/ 346212 h 470547"/>
                <a:gd name="connsiteX912" fmla="*/ 36875 w 578488"/>
                <a:gd name="connsiteY912" fmla="*/ 345535 h 470547"/>
                <a:gd name="connsiteX913" fmla="*/ 42714 w 578488"/>
                <a:gd name="connsiteY913" fmla="*/ 343413 h 470547"/>
                <a:gd name="connsiteX914" fmla="*/ 41643 w 578488"/>
                <a:gd name="connsiteY914" fmla="*/ 342826 h 470547"/>
                <a:gd name="connsiteX915" fmla="*/ 35310 w 578488"/>
                <a:gd name="connsiteY915" fmla="*/ 344053 h 470547"/>
                <a:gd name="connsiteX916" fmla="*/ 29456 w 578488"/>
                <a:gd name="connsiteY916" fmla="*/ 344003 h 470547"/>
                <a:gd name="connsiteX917" fmla="*/ 19136 w 578488"/>
                <a:gd name="connsiteY917" fmla="*/ 341603 h 470547"/>
                <a:gd name="connsiteX918" fmla="*/ 14904 w 578488"/>
                <a:gd name="connsiteY918" fmla="*/ 340829 h 470547"/>
                <a:gd name="connsiteX919" fmla="*/ 10345 w 578488"/>
                <a:gd name="connsiteY919" fmla="*/ 341171 h 470547"/>
                <a:gd name="connsiteX920" fmla="*/ 7972 w 578488"/>
                <a:gd name="connsiteY920" fmla="*/ 340442 h 470547"/>
                <a:gd name="connsiteX921" fmla="*/ 6577 w 578488"/>
                <a:gd name="connsiteY921" fmla="*/ 338065 h 470547"/>
                <a:gd name="connsiteX922" fmla="*/ 7609 w 578488"/>
                <a:gd name="connsiteY922" fmla="*/ 333512 h 470547"/>
                <a:gd name="connsiteX923" fmla="*/ 9771 w 578488"/>
                <a:gd name="connsiteY923" fmla="*/ 332528 h 470547"/>
                <a:gd name="connsiteX924" fmla="*/ 10941 w 578488"/>
                <a:gd name="connsiteY924" fmla="*/ 333717 h 470547"/>
                <a:gd name="connsiteX925" fmla="*/ 12353 w 578488"/>
                <a:gd name="connsiteY925" fmla="*/ 333792 h 470547"/>
                <a:gd name="connsiteX926" fmla="*/ 13783 w 578488"/>
                <a:gd name="connsiteY926" fmla="*/ 331887 h 470547"/>
                <a:gd name="connsiteX927" fmla="*/ 15152 w 578488"/>
                <a:gd name="connsiteY927" fmla="*/ 330801 h 470547"/>
                <a:gd name="connsiteX928" fmla="*/ 16236 w 578488"/>
                <a:gd name="connsiteY928" fmla="*/ 328341 h 470547"/>
                <a:gd name="connsiteX929" fmla="*/ 20324 w 578488"/>
                <a:gd name="connsiteY929" fmla="*/ 326007 h 470547"/>
                <a:gd name="connsiteX930" fmla="*/ 22051 w 578488"/>
                <a:gd name="connsiteY930" fmla="*/ 325809 h 470547"/>
                <a:gd name="connsiteX931" fmla="*/ 24528 w 578488"/>
                <a:gd name="connsiteY931" fmla="*/ 324733 h 470547"/>
                <a:gd name="connsiteX932" fmla="*/ 26109 w 578488"/>
                <a:gd name="connsiteY932" fmla="*/ 325038 h 470547"/>
                <a:gd name="connsiteX933" fmla="*/ 27122 w 578488"/>
                <a:gd name="connsiteY933" fmla="*/ 326118 h 470547"/>
                <a:gd name="connsiteX934" fmla="*/ 28402 w 578488"/>
                <a:gd name="connsiteY934" fmla="*/ 327012 h 470547"/>
                <a:gd name="connsiteX935" fmla="*/ 31177 w 578488"/>
                <a:gd name="connsiteY935" fmla="*/ 326903 h 470547"/>
                <a:gd name="connsiteX936" fmla="*/ 39382 w 578488"/>
                <a:gd name="connsiteY936" fmla="*/ 325033 h 470547"/>
                <a:gd name="connsiteX937" fmla="*/ 40266 w 578488"/>
                <a:gd name="connsiteY937" fmla="*/ 324483 h 470547"/>
                <a:gd name="connsiteX938" fmla="*/ 41866 w 578488"/>
                <a:gd name="connsiteY938" fmla="*/ 322944 h 470547"/>
                <a:gd name="connsiteX939" fmla="*/ 36664 w 578488"/>
                <a:gd name="connsiteY939" fmla="*/ 323630 h 470547"/>
                <a:gd name="connsiteX940" fmla="*/ 32343 w 578488"/>
                <a:gd name="connsiteY940" fmla="*/ 324723 h 470547"/>
                <a:gd name="connsiteX941" fmla="*/ 29566 w 578488"/>
                <a:gd name="connsiteY941" fmla="*/ 325026 h 470547"/>
                <a:gd name="connsiteX942" fmla="*/ 29175 w 578488"/>
                <a:gd name="connsiteY942" fmla="*/ 323662 h 470547"/>
                <a:gd name="connsiteX943" fmla="*/ 30199 w 578488"/>
                <a:gd name="connsiteY943" fmla="*/ 322450 h 470547"/>
                <a:gd name="connsiteX944" fmla="*/ 31807 w 578488"/>
                <a:gd name="connsiteY944" fmla="*/ 321160 h 470547"/>
                <a:gd name="connsiteX945" fmla="*/ 32589 w 578488"/>
                <a:gd name="connsiteY945" fmla="*/ 318959 h 470547"/>
                <a:gd name="connsiteX946" fmla="*/ 34359 w 578488"/>
                <a:gd name="connsiteY946" fmla="*/ 318019 h 470547"/>
                <a:gd name="connsiteX947" fmla="*/ 36273 w 578488"/>
                <a:gd name="connsiteY947" fmla="*/ 318069 h 470547"/>
                <a:gd name="connsiteX948" fmla="*/ 40229 w 578488"/>
                <a:gd name="connsiteY948" fmla="*/ 317669 h 470547"/>
                <a:gd name="connsiteX949" fmla="*/ 43021 w 578488"/>
                <a:gd name="connsiteY949" fmla="*/ 317096 h 470547"/>
                <a:gd name="connsiteX950" fmla="*/ 47808 w 578488"/>
                <a:gd name="connsiteY950" fmla="*/ 317480 h 470547"/>
                <a:gd name="connsiteX951" fmla="*/ 54943 w 578488"/>
                <a:gd name="connsiteY951" fmla="*/ 318323 h 470547"/>
                <a:gd name="connsiteX952" fmla="*/ 59542 w 578488"/>
                <a:gd name="connsiteY952" fmla="*/ 320372 h 470547"/>
                <a:gd name="connsiteX953" fmla="*/ 61274 w 578488"/>
                <a:gd name="connsiteY953" fmla="*/ 320187 h 470547"/>
                <a:gd name="connsiteX954" fmla="*/ 63110 w 578488"/>
                <a:gd name="connsiteY954" fmla="*/ 319642 h 470547"/>
                <a:gd name="connsiteX955" fmla="*/ 63941 w 578488"/>
                <a:gd name="connsiteY955" fmla="*/ 318899 h 470547"/>
                <a:gd name="connsiteX956" fmla="*/ 60331 w 578488"/>
                <a:gd name="connsiteY956" fmla="*/ 318048 h 470547"/>
                <a:gd name="connsiteX957" fmla="*/ 60125 w 578488"/>
                <a:gd name="connsiteY957" fmla="*/ 316834 h 470547"/>
                <a:gd name="connsiteX958" fmla="*/ 60573 w 578488"/>
                <a:gd name="connsiteY958" fmla="*/ 315918 h 470547"/>
                <a:gd name="connsiteX959" fmla="*/ 66461 w 578488"/>
                <a:gd name="connsiteY959" fmla="*/ 314229 h 470547"/>
                <a:gd name="connsiteX960" fmla="*/ 72892 w 578488"/>
                <a:gd name="connsiteY960" fmla="*/ 313855 h 470547"/>
                <a:gd name="connsiteX961" fmla="*/ 71786 w 578488"/>
                <a:gd name="connsiteY961" fmla="*/ 312494 h 470547"/>
                <a:gd name="connsiteX962" fmla="*/ 57698 w 578488"/>
                <a:gd name="connsiteY962" fmla="*/ 314548 h 470547"/>
                <a:gd name="connsiteX963" fmla="*/ 54021 w 578488"/>
                <a:gd name="connsiteY963" fmla="*/ 313146 h 470547"/>
                <a:gd name="connsiteX964" fmla="*/ 51119 w 578488"/>
                <a:gd name="connsiteY964" fmla="*/ 313158 h 470547"/>
                <a:gd name="connsiteX965" fmla="*/ 49218 w 578488"/>
                <a:gd name="connsiteY965" fmla="*/ 313959 h 470547"/>
                <a:gd name="connsiteX966" fmla="*/ 43803 w 578488"/>
                <a:gd name="connsiteY966" fmla="*/ 314929 h 470547"/>
                <a:gd name="connsiteX967" fmla="*/ 42807 w 578488"/>
                <a:gd name="connsiteY967" fmla="*/ 314239 h 470547"/>
                <a:gd name="connsiteX968" fmla="*/ 43837 w 578488"/>
                <a:gd name="connsiteY968" fmla="*/ 311857 h 470547"/>
                <a:gd name="connsiteX969" fmla="*/ 47081 w 578488"/>
                <a:gd name="connsiteY969" fmla="*/ 307944 h 470547"/>
                <a:gd name="connsiteX970" fmla="*/ 47351 w 578488"/>
                <a:gd name="connsiteY970" fmla="*/ 306984 h 470547"/>
                <a:gd name="connsiteX971" fmla="*/ 48856 w 578488"/>
                <a:gd name="connsiteY971" fmla="*/ 306041 h 470547"/>
                <a:gd name="connsiteX972" fmla="*/ 57271 w 578488"/>
                <a:gd name="connsiteY972" fmla="*/ 303765 h 470547"/>
                <a:gd name="connsiteX973" fmla="*/ 61313 w 578488"/>
                <a:gd name="connsiteY973" fmla="*/ 301118 h 470547"/>
                <a:gd name="connsiteX974" fmla="*/ 63136 w 578488"/>
                <a:gd name="connsiteY974" fmla="*/ 300782 h 470547"/>
                <a:gd name="connsiteX975" fmla="*/ 64943 w 578488"/>
                <a:gd name="connsiteY975" fmla="*/ 300967 h 470547"/>
                <a:gd name="connsiteX976" fmla="*/ 67692 w 578488"/>
                <a:gd name="connsiteY976" fmla="*/ 300657 h 470547"/>
                <a:gd name="connsiteX977" fmla="*/ 73004 w 578488"/>
                <a:gd name="connsiteY977" fmla="*/ 301415 h 470547"/>
                <a:gd name="connsiteX978" fmla="*/ 75448 w 578488"/>
                <a:gd name="connsiteY978" fmla="*/ 304729 h 470547"/>
                <a:gd name="connsiteX979" fmla="*/ 77647 w 578488"/>
                <a:gd name="connsiteY979" fmla="*/ 305769 h 470547"/>
                <a:gd name="connsiteX980" fmla="*/ 84559 w 578488"/>
                <a:gd name="connsiteY980" fmla="*/ 309900 h 470547"/>
                <a:gd name="connsiteX981" fmla="*/ 84250 w 578488"/>
                <a:gd name="connsiteY981" fmla="*/ 308712 h 470547"/>
                <a:gd name="connsiteX982" fmla="*/ 78267 w 578488"/>
                <a:gd name="connsiteY982" fmla="*/ 303109 h 470547"/>
                <a:gd name="connsiteX983" fmla="*/ 75980 w 578488"/>
                <a:gd name="connsiteY983" fmla="*/ 301720 h 470547"/>
                <a:gd name="connsiteX984" fmla="*/ 74274 w 578488"/>
                <a:gd name="connsiteY984" fmla="*/ 298962 h 470547"/>
                <a:gd name="connsiteX985" fmla="*/ 74859 w 578488"/>
                <a:gd name="connsiteY985" fmla="*/ 296352 h 470547"/>
                <a:gd name="connsiteX986" fmla="*/ 76783 w 578488"/>
                <a:gd name="connsiteY986" fmla="*/ 294608 h 470547"/>
                <a:gd name="connsiteX987" fmla="*/ 83609 w 578488"/>
                <a:gd name="connsiteY987" fmla="*/ 293673 h 470547"/>
                <a:gd name="connsiteX988" fmla="*/ 84833 w 578488"/>
                <a:gd name="connsiteY988" fmla="*/ 292663 h 470547"/>
                <a:gd name="connsiteX989" fmla="*/ 84954 w 578488"/>
                <a:gd name="connsiteY989" fmla="*/ 290926 h 470547"/>
                <a:gd name="connsiteX990" fmla="*/ 83909 w 578488"/>
                <a:gd name="connsiteY990" fmla="*/ 289737 h 470547"/>
                <a:gd name="connsiteX991" fmla="*/ 81398 w 578488"/>
                <a:gd name="connsiteY991" fmla="*/ 289806 h 470547"/>
                <a:gd name="connsiteX992" fmla="*/ 79327 w 578488"/>
                <a:gd name="connsiteY992" fmla="*/ 289069 h 470547"/>
                <a:gd name="connsiteX993" fmla="*/ 78757 w 578488"/>
                <a:gd name="connsiteY993" fmla="*/ 287194 h 470547"/>
                <a:gd name="connsiteX994" fmla="*/ 79584 w 578488"/>
                <a:gd name="connsiteY994" fmla="*/ 285926 h 470547"/>
                <a:gd name="connsiteX995" fmla="*/ 83520 w 578488"/>
                <a:gd name="connsiteY995" fmla="*/ 283612 h 470547"/>
                <a:gd name="connsiteX996" fmla="*/ 85675 w 578488"/>
                <a:gd name="connsiteY996" fmla="*/ 282860 h 470547"/>
                <a:gd name="connsiteX997" fmla="*/ 89407 w 578488"/>
                <a:gd name="connsiteY997" fmla="*/ 282044 h 470547"/>
                <a:gd name="connsiteX998" fmla="*/ 95896 w 578488"/>
                <a:gd name="connsiteY998" fmla="*/ 283876 h 470547"/>
                <a:gd name="connsiteX999" fmla="*/ 96388 w 578488"/>
                <a:gd name="connsiteY999" fmla="*/ 284835 h 470547"/>
                <a:gd name="connsiteX1000" fmla="*/ 94570 w 578488"/>
                <a:gd name="connsiteY1000" fmla="*/ 287141 h 470547"/>
                <a:gd name="connsiteX1001" fmla="*/ 94753 w 578488"/>
                <a:gd name="connsiteY1001" fmla="*/ 288434 h 470547"/>
                <a:gd name="connsiteX1002" fmla="*/ 96343 w 578488"/>
                <a:gd name="connsiteY1002" fmla="*/ 288577 h 470547"/>
                <a:gd name="connsiteX1003" fmla="*/ 100048 w 578488"/>
                <a:gd name="connsiteY1003" fmla="*/ 284691 h 470547"/>
                <a:gd name="connsiteX1004" fmla="*/ 104406 w 578488"/>
                <a:gd name="connsiteY1004" fmla="*/ 284154 h 470547"/>
                <a:gd name="connsiteX1005" fmla="*/ 106209 w 578488"/>
                <a:gd name="connsiteY1005" fmla="*/ 283318 h 470547"/>
                <a:gd name="connsiteX1006" fmla="*/ 108301 w 578488"/>
                <a:gd name="connsiteY1006" fmla="*/ 282792 h 470547"/>
                <a:gd name="connsiteX1007" fmla="*/ 111294 w 578488"/>
                <a:gd name="connsiteY1007" fmla="*/ 286309 h 470547"/>
                <a:gd name="connsiteX1008" fmla="*/ 112605 w 578488"/>
                <a:gd name="connsiteY1008" fmla="*/ 287433 h 470547"/>
                <a:gd name="connsiteX1009" fmla="*/ 113590 w 578488"/>
                <a:gd name="connsiteY1009" fmla="*/ 287894 h 470547"/>
                <a:gd name="connsiteX1010" fmla="*/ 114544 w 578488"/>
                <a:gd name="connsiteY1010" fmla="*/ 290815 h 470547"/>
                <a:gd name="connsiteX1011" fmla="*/ 115468 w 578488"/>
                <a:gd name="connsiteY1011" fmla="*/ 290971 h 470547"/>
                <a:gd name="connsiteX1012" fmla="*/ 116785 w 578488"/>
                <a:gd name="connsiteY1012" fmla="*/ 289507 h 470547"/>
                <a:gd name="connsiteX1013" fmla="*/ 119174 w 578488"/>
                <a:gd name="connsiteY1013" fmla="*/ 288736 h 470547"/>
                <a:gd name="connsiteX1014" fmla="*/ 122523 w 578488"/>
                <a:gd name="connsiteY1014" fmla="*/ 288227 h 470547"/>
                <a:gd name="connsiteX1015" fmla="*/ 128070 w 578488"/>
                <a:gd name="connsiteY1015" fmla="*/ 289000 h 470547"/>
                <a:gd name="connsiteX1016" fmla="*/ 130582 w 578488"/>
                <a:gd name="connsiteY1016" fmla="*/ 288429 h 470547"/>
                <a:gd name="connsiteX1017" fmla="*/ 131813 w 578488"/>
                <a:gd name="connsiteY1017" fmla="*/ 288509 h 470547"/>
                <a:gd name="connsiteX1018" fmla="*/ 130632 w 578488"/>
                <a:gd name="connsiteY1018" fmla="*/ 285883 h 470547"/>
                <a:gd name="connsiteX1019" fmla="*/ 129899 w 578488"/>
                <a:gd name="connsiteY1019" fmla="*/ 285124 h 470547"/>
                <a:gd name="connsiteX1020" fmla="*/ 131042 w 578488"/>
                <a:gd name="connsiteY1020" fmla="*/ 282777 h 470547"/>
                <a:gd name="connsiteX1021" fmla="*/ 132234 w 578488"/>
                <a:gd name="connsiteY1021" fmla="*/ 281859 h 470547"/>
                <a:gd name="connsiteX1022" fmla="*/ 136067 w 578488"/>
                <a:gd name="connsiteY1022" fmla="*/ 280209 h 470547"/>
                <a:gd name="connsiteX1023" fmla="*/ 139722 w 578488"/>
                <a:gd name="connsiteY1023" fmla="*/ 279472 h 470547"/>
                <a:gd name="connsiteX1024" fmla="*/ 142109 w 578488"/>
                <a:gd name="connsiteY1024" fmla="*/ 277904 h 470547"/>
                <a:gd name="connsiteX1025" fmla="*/ 145313 w 578488"/>
                <a:gd name="connsiteY1025" fmla="*/ 276462 h 470547"/>
                <a:gd name="connsiteX1026" fmla="*/ 144810 w 578488"/>
                <a:gd name="connsiteY1026" fmla="*/ 275306 h 470547"/>
                <a:gd name="connsiteX1027" fmla="*/ 143918 w 578488"/>
                <a:gd name="connsiteY1027" fmla="*/ 273967 h 470547"/>
                <a:gd name="connsiteX1028" fmla="*/ 141845 w 578488"/>
                <a:gd name="connsiteY1028" fmla="*/ 273882 h 470547"/>
                <a:gd name="connsiteX1029" fmla="*/ 140999 w 578488"/>
                <a:gd name="connsiteY1029" fmla="*/ 273151 h 470547"/>
                <a:gd name="connsiteX1030" fmla="*/ 143631 w 578488"/>
                <a:gd name="connsiteY1030" fmla="*/ 271414 h 470547"/>
                <a:gd name="connsiteX1031" fmla="*/ 147235 w 578488"/>
                <a:gd name="connsiteY1031" fmla="*/ 269481 h 470547"/>
                <a:gd name="connsiteX1032" fmla="*/ 146607 w 578488"/>
                <a:gd name="connsiteY1032" fmla="*/ 268721 h 470547"/>
                <a:gd name="connsiteX1033" fmla="*/ 143897 w 578488"/>
                <a:gd name="connsiteY1033" fmla="*/ 267861 h 470547"/>
                <a:gd name="connsiteX1034" fmla="*/ 141839 w 578488"/>
                <a:gd name="connsiteY1034" fmla="*/ 268509 h 470547"/>
                <a:gd name="connsiteX1035" fmla="*/ 138779 w 578488"/>
                <a:gd name="connsiteY1035" fmla="*/ 270005 h 470547"/>
                <a:gd name="connsiteX1036" fmla="*/ 135220 w 578488"/>
                <a:gd name="connsiteY1036" fmla="*/ 272369 h 470547"/>
                <a:gd name="connsiteX1037" fmla="*/ 136380 w 578488"/>
                <a:gd name="connsiteY1037" fmla="*/ 273057 h 470547"/>
                <a:gd name="connsiteX1038" fmla="*/ 138161 w 578488"/>
                <a:gd name="connsiteY1038" fmla="*/ 275041 h 470547"/>
                <a:gd name="connsiteX1039" fmla="*/ 135676 w 578488"/>
                <a:gd name="connsiteY1039" fmla="*/ 277679 h 470547"/>
                <a:gd name="connsiteX1040" fmla="*/ 122504 w 578488"/>
                <a:gd name="connsiteY1040" fmla="*/ 284668 h 470547"/>
                <a:gd name="connsiteX1041" fmla="*/ 116222 w 578488"/>
                <a:gd name="connsiteY1041" fmla="*/ 286710 h 470547"/>
                <a:gd name="connsiteX1042" fmla="*/ 113324 w 578488"/>
                <a:gd name="connsiteY1042" fmla="*/ 286392 h 470547"/>
                <a:gd name="connsiteX1043" fmla="*/ 112633 w 578488"/>
                <a:gd name="connsiteY1043" fmla="*/ 284486 h 470547"/>
                <a:gd name="connsiteX1044" fmla="*/ 111296 w 578488"/>
                <a:gd name="connsiteY1044" fmla="*/ 283074 h 470547"/>
                <a:gd name="connsiteX1045" fmla="*/ 109863 w 578488"/>
                <a:gd name="connsiteY1045" fmla="*/ 280162 h 470547"/>
                <a:gd name="connsiteX1046" fmla="*/ 107425 w 578488"/>
                <a:gd name="connsiteY1046" fmla="*/ 280240 h 470547"/>
                <a:gd name="connsiteX1047" fmla="*/ 106040 w 578488"/>
                <a:gd name="connsiteY1047" fmla="*/ 280884 h 470547"/>
                <a:gd name="connsiteX1048" fmla="*/ 105436 w 578488"/>
                <a:gd name="connsiteY1048" fmla="*/ 279929 h 470547"/>
                <a:gd name="connsiteX1049" fmla="*/ 106485 w 578488"/>
                <a:gd name="connsiteY1049" fmla="*/ 276814 h 470547"/>
                <a:gd name="connsiteX1050" fmla="*/ 108548 w 578488"/>
                <a:gd name="connsiteY1050" fmla="*/ 274348 h 470547"/>
                <a:gd name="connsiteX1051" fmla="*/ 112007 w 578488"/>
                <a:gd name="connsiteY1051" fmla="*/ 272484 h 470547"/>
                <a:gd name="connsiteX1052" fmla="*/ 113665 w 578488"/>
                <a:gd name="connsiteY1052" fmla="*/ 270230 h 470547"/>
                <a:gd name="connsiteX1053" fmla="*/ 115224 w 578488"/>
                <a:gd name="connsiteY1053" fmla="*/ 266650 h 470547"/>
                <a:gd name="connsiteX1054" fmla="*/ 120228 w 578488"/>
                <a:gd name="connsiteY1054" fmla="*/ 263237 h 470547"/>
                <a:gd name="connsiteX1055" fmla="*/ 127511 w 578488"/>
                <a:gd name="connsiteY1055" fmla="*/ 254770 h 470547"/>
                <a:gd name="connsiteX1056" fmla="*/ 133445 w 578488"/>
                <a:gd name="connsiteY1056" fmla="*/ 252061 h 470547"/>
                <a:gd name="connsiteX1057" fmla="*/ 135620 w 578488"/>
                <a:gd name="connsiteY1057" fmla="*/ 249095 h 470547"/>
                <a:gd name="connsiteX1058" fmla="*/ 139116 w 578488"/>
                <a:gd name="connsiteY1058" fmla="*/ 247783 h 470547"/>
                <a:gd name="connsiteX1059" fmla="*/ 142100 w 578488"/>
                <a:gd name="connsiteY1059" fmla="*/ 245465 h 470547"/>
                <a:gd name="connsiteX1060" fmla="*/ 144443 w 578488"/>
                <a:gd name="connsiteY1060" fmla="*/ 245235 h 470547"/>
                <a:gd name="connsiteX1061" fmla="*/ 148699 w 578488"/>
                <a:gd name="connsiteY1061" fmla="*/ 243146 h 470547"/>
                <a:gd name="connsiteX1062" fmla="*/ 151111 w 578488"/>
                <a:gd name="connsiteY1062" fmla="*/ 240658 h 470547"/>
                <a:gd name="connsiteX1063" fmla="*/ 149537 w 578488"/>
                <a:gd name="connsiteY1063" fmla="*/ 240503 h 470547"/>
                <a:gd name="connsiteX1064" fmla="*/ 145795 w 578488"/>
                <a:gd name="connsiteY1064" fmla="*/ 242123 h 470547"/>
                <a:gd name="connsiteX1065" fmla="*/ 143678 w 578488"/>
                <a:gd name="connsiteY1065" fmla="*/ 242774 h 470547"/>
                <a:gd name="connsiteX1066" fmla="*/ 143828 w 578488"/>
                <a:gd name="connsiteY1066" fmla="*/ 240104 h 470547"/>
                <a:gd name="connsiteX1067" fmla="*/ 144853 w 578488"/>
                <a:gd name="connsiteY1067" fmla="*/ 237363 h 470547"/>
                <a:gd name="connsiteX1068" fmla="*/ 147937 w 578488"/>
                <a:gd name="connsiteY1068" fmla="*/ 234854 h 470547"/>
                <a:gd name="connsiteX1069" fmla="*/ 162759 w 578488"/>
                <a:gd name="connsiteY1069" fmla="*/ 227548 h 470547"/>
                <a:gd name="connsiteX1070" fmla="*/ 164238 w 578488"/>
                <a:gd name="connsiteY1070" fmla="*/ 228758 h 470547"/>
                <a:gd name="connsiteX1071" fmla="*/ 166006 w 578488"/>
                <a:gd name="connsiteY1071" fmla="*/ 230895 h 470547"/>
                <a:gd name="connsiteX1072" fmla="*/ 170470 w 578488"/>
                <a:gd name="connsiteY1072" fmla="*/ 230412 h 470547"/>
                <a:gd name="connsiteX1073" fmla="*/ 175556 w 578488"/>
                <a:gd name="connsiteY1073" fmla="*/ 226271 h 470547"/>
                <a:gd name="connsiteX1074" fmla="*/ 179473 w 578488"/>
                <a:gd name="connsiteY1074" fmla="*/ 221764 h 470547"/>
                <a:gd name="connsiteX1075" fmla="*/ 177356 w 578488"/>
                <a:gd name="connsiteY1075" fmla="*/ 222551 h 470547"/>
                <a:gd name="connsiteX1076" fmla="*/ 175046 w 578488"/>
                <a:gd name="connsiteY1076" fmla="*/ 224397 h 470547"/>
                <a:gd name="connsiteX1077" fmla="*/ 170543 w 578488"/>
                <a:gd name="connsiteY1077" fmla="*/ 226959 h 470547"/>
                <a:gd name="connsiteX1078" fmla="*/ 168462 w 578488"/>
                <a:gd name="connsiteY1078" fmla="*/ 227364 h 470547"/>
                <a:gd name="connsiteX1079" fmla="*/ 167274 w 578488"/>
                <a:gd name="connsiteY1079" fmla="*/ 227031 h 470547"/>
                <a:gd name="connsiteX1080" fmla="*/ 166613 w 578488"/>
                <a:gd name="connsiteY1080" fmla="*/ 225322 h 470547"/>
                <a:gd name="connsiteX1081" fmla="*/ 165052 w 578488"/>
                <a:gd name="connsiteY1081" fmla="*/ 224767 h 470547"/>
                <a:gd name="connsiteX1082" fmla="*/ 163642 w 578488"/>
                <a:gd name="connsiteY1082" fmla="*/ 225151 h 470547"/>
                <a:gd name="connsiteX1083" fmla="*/ 162189 w 578488"/>
                <a:gd name="connsiteY1083" fmla="*/ 223935 h 470547"/>
                <a:gd name="connsiteX1084" fmla="*/ 161930 w 578488"/>
                <a:gd name="connsiteY1084" fmla="*/ 220930 h 470547"/>
                <a:gd name="connsiteX1085" fmla="*/ 163789 w 578488"/>
                <a:gd name="connsiteY1085" fmla="*/ 216446 h 470547"/>
                <a:gd name="connsiteX1086" fmla="*/ 165262 w 578488"/>
                <a:gd name="connsiteY1086" fmla="*/ 213475 h 470547"/>
                <a:gd name="connsiteX1087" fmla="*/ 166853 w 578488"/>
                <a:gd name="connsiteY1087" fmla="*/ 211224 h 470547"/>
                <a:gd name="connsiteX1088" fmla="*/ 173109 w 578488"/>
                <a:gd name="connsiteY1088" fmla="*/ 204821 h 470547"/>
                <a:gd name="connsiteX1089" fmla="*/ 174461 w 578488"/>
                <a:gd name="connsiteY1089" fmla="*/ 201318 h 470547"/>
                <a:gd name="connsiteX1090" fmla="*/ 177290 w 578488"/>
                <a:gd name="connsiteY1090" fmla="*/ 199467 h 470547"/>
                <a:gd name="connsiteX1091" fmla="*/ 180964 w 578488"/>
                <a:gd name="connsiteY1091" fmla="*/ 199879 h 470547"/>
                <a:gd name="connsiteX1092" fmla="*/ 182073 w 578488"/>
                <a:gd name="connsiteY1092" fmla="*/ 199344 h 470547"/>
                <a:gd name="connsiteX1093" fmla="*/ 180811 w 578488"/>
                <a:gd name="connsiteY1093" fmla="*/ 197042 h 470547"/>
                <a:gd name="connsiteX1094" fmla="*/ 176806 w 578488"/>
                <a:gd name="connsiteY1094" fmla="*/ 195215 h 470547"/>
                <a:gd name="connsiteX1095" fmla="*/ 176560 w 578488"/>
                <a:gd name="connsiteY1095" fmla="*/ 194067 h 470547"/>
                <a:gd name="connsiteX1096" fmla="*/ 189900 w 578488"/>
                <a:gd name="connsiteY1096" fmla="*/ 191049 h 470547"/>
                <a:gd name="connsiteX1097" fmla="*/ 196253 w 578488"/>
                <a:gd name="connsiteY1097" fmla="*/ 191151 h 470547"/>
                <a:gd name="connsiteX1098" fmla="*/ 198138 w 578488"/>
                <a:gd name="connsiteY1098" fmla="*/ 189643 h 470547"/>
                <a:gd name="connsiteX1099" fmla="*/ 201591 w 578488"/>
                <a:gd name="connsiteY1099" fmla="*/ 188677 h 470547"/>
                <a:gd name="connsiteX1100" fmla="*/ 204208 w 578488"/>
                <a:gd name="connsiteY1100" fmla="*/ 186831 h 470547"/>
                <a:gd name="connsiteX1101" fmla="*/ 202859 w 578488"/>
                <a:gd name="connsiteY1101" fmla="*/ 186016 h 470547"/>
                <a:gd name="connsiteX1102" fmla="*/ 196407 w 578488"/>
                <a:gd name="connsiteY1102" fmla="*/ 187713 h 470547"/>
                <a:gd name="connsiteX1103" fmla="*/ 192373 w 578488"/>
                <a:gd name="connsiteY1103" fmla="*/ 188510 h 470547"/>
                <a:gd name="connsiteX1104" fmla="*/ 190548 w 578488"/>
                <a:gd name="connsiteY1104" fmla="*/ 188485 h 470547"/>
                <a:gd name="connsiteX1105" fmla="*/ 189125 w 578488"/>
                <a:gd name="connsiteY1105" fmla="*/ 189068 h 470547"/>
                <a:gd name="connsiteX1106" fmla="*/ 183969 w 578488"/>
                <a:gd name="connsiteY1106" fmla="*/ 189290 h 470547"/>
                <a:gd name="connsiteX1107" fmla="*/ 182848 w 578488"/>
                <a:gd name="connsiteY1107" fmla="*/ 181925 h 470547"/>
                <a:gd name="connsiteX1108" fmla="*/ 183655 w 578488"/>
                <a:gd name="connsiteY1108" fmla="*/ 177918 h 470547"/>
                <a:gd name="connsiteX1109" fmla="*/ 185577 w 578488"/>
                <a:gd name="connsiteY1109" fmla="*/ 178001 h 470547"/>
                <a:gd name="connsiteX1110" fmla="*/ 186015 w 578488"/>
                <a:gd name="connsiteY1110" fmla="*/ 174168 h 470547"/>
                <a:gd name="connsiteX1111" fmla="*/ 188235 w 578488"/>
                <a:gd name="connsiteY1111" fmla="*/ 171907 h 470547"/>
                <a:gd name="connsiteX1112" fmla="*/ 191300 w 578488"/>
                <a:gd name="connsiteY1112" fmla="*/ 171401 h 470547"/>
                <a:gd name="connsiteX1113" fmla="*/ 192844 w 578488"/>
                <a:gd name="connsiteY1113" fmla="*/ 170432 h 470547"/>
                <a:gd name="connsiteX1114" fmla="*/ 195074 w 578488"/>
                <a:gd name="connsiteY1114" fmla="*/ 168460 h 470547"/>
                <a:gd name="connsiteX1115" fmla="*/ 198765 w 578488"/>
                <a:gd name="connsiteY1115" fmla="*/ 168918 h 470547"/>
                <a:gd name="connsiteX1116" fmla="*/ 202556 w 578488"/>
                <a:gd name="connsiteY1116" fmla="*/ 168478 h 470547"/>
                <a:gd name="connsiteX1117" fmla="*/ 201617 w 578488"/>
                <a:gd name="connsiteY1117" fmla="*/ 167548 h 470547"/>
                <a:gd name="connsiteX1118" fmla="*/ 196910 w 578488"/>
                <a:gd name="connsiteY1118" fmla="*/ 166349 h 470547"/>
                <a:gd name="connsiteX1119" fmla="*/ 195748 w 578488"/>
                <a:gd name="connsiteY1119" fmla="*/ 164288 h 470547"/>
                <a:gd name="connsiteX1120" fmla="*/ 197408 w 578488"/>
                <a:gd name="connsiteY1120" fmla="*/ 163137 h 470547"/>
                <a:gd name="connsiteX1121" fmla="*/ 199216 w 578488"/>
                <a:gd name="connsiteY1121" fmla="*/ 162289 h 470547"/>
                <a:gd name="connsiteX1122" fmla="*/ 200803 w 578488"/>
                <a:gd name="connsiteY1122" fmla="*/ 162137 h 470547"/>
                <a:gd name="connsiteX1123" fmla="*/ 203947 w 578488"/>
                <a:gd name="connsiteY1123" fmla="*/ 158104 h 470547"/>
                <a:gd name="connsiteX1124" fmla="*/ 205858 w 578488"/>
                <a:gd name="connsiteY1124" fmla="*/ 156381 h 470547"/>
                <a:gd name="connsiteX1125" fmla="*/ 207998 w 578488"/>
                <a:gd name="connsiteY1125" fmla="*/ 156680 h 470547"/>
                <a:gd name="connsiteX1126" fmla="*/ 210978 w 578488"/>
                <a:gd name="connsiteY1126" fmla="*/ 154898 h 470547"/>
                <a:gd name="connsiteX1127" fmla="*/ 213904 w 578488"/>
                <a:gd name="connsiteY1127" fmla="*/ 155506 h 470547"/>
                <a:gd name="connsiteX1128" fmla="*/ 216735 w 578488"/>
                <a:gd name="connsiteY1128" fmla="*/ 154339 h 470547"/>
                <a:gd name="connsiteX1129" fmla="*/ 220602 w 578488"/>
                <a:gd name="connsiteY1129" fmla="*/ 153569 h 470547"/>
                <a:gd name="connsiteX1130" fmla="*/ 234757 w 578488"/>
                <a:gd name="connsiteY1130" fmla="*/ 153271 h 470547"/>
                <a:gd name="connsiteX1131" fmla="*/ 235178 w 578488"/>
                <a:gd name="connsiteY1131" fmla="*/ 151616 h 470547"/>
                <a:gd name="connsiteX1132" fmla="*/ 232201 w 578488"/>
                <a:gd name="connsiteY1132" fmla="*/ 151232 h 470547"/>
                <a:gd name="connsiteX1133" fmla="*/ 221682 w 578488"/>
                <a:gd name="connsiteY1133" fmla="*/ 150806 h 470547"/>
                <a:gd name="connsiteX1134" fmla="*/ 216312 w 578488"/>
                <a:gd name="connsiteY1134" fmla="*/ 150839 h 470547"/>
                <a:gd name="connsiteX1135" fmla="*/ 214051 w 578488"/>
                <a:gd name="connsiteY1135" fmla="*/ 151268 h 470547"/>
                <a:gd name="connsiteX1136" fmla="*/ 213220 w 578488"/>
                <a:gd name="connsiteY1136" fmla="*/ 150691 h 470547"/>
                <a:gd name="connsiteX1137" fmla="*/ 213366 w 578488"/>
                <a:gd name="connsiteY1137" fmla="*/ 149699 h 470547"/>
                <a:gd name="connsiteX1138" fmla="*/ 215318 w 578488"/>
                <a:gd name="connsiteY1138" fmla="*/ 148129 h 470547"/>
                <a:gd name="connsiteX1139" fmla="*/ 216245 w 578488"/>
                <a:gd name="connsiteY1139" fmla="*/ 146392 h 470547"/>
                <a:gd name="connsiteX1140" fmla="*/ 220147 w 578488"/>
                <a:gd name="connsiteY1140" fmla="*/ 142146 h 470547"/>
                <a:gd name="connsiteX1141" fmla="*/ 224722 w 578488"/>
                <a:gd name="connsiteY1141" fmla="*/ 139313 h 470547"/>
                <a:gd name="connsiteX1142" fmla="*/ 228229 w 578488"/>
                <a:gd name="connsiteY1142" fmla="*/ 140038 h 470547"/>
                <a:gd name="connsiteX1143" fmla="*/ 231959 w 578488"/>
                <a:gd name="connsiteY1143" fmla="*/ 142743 h 470547"/>
                <a:gd name="connsiteX1144" fmla="*/ 234617 w 578488"/>
                <a:gd name="connsiteY1144" fmla="*/ 143081 h 470547"/>
                <a:gd name="connsiteX1145" fmla="*/ 235854 w 578488"/>
                <a:gd name="connsiteY1145" fmla="*/ 143954 h 470547"/>
                <a:gd name="connsiteX1146" fmla="*/ 237791 w 578488"/>
                <a:gd name="connsiteY1146" fmla="*/ 147678 h 470547"/>
                <a:gd name="connsiteX1147" fmla="*/ 238709 w 578488"/>
                <a:gd name="connsiteY1147" fmla="*/ 147799 h 470547"/>
                <a:gd name="connsiteX1148" fmla="*/ 238294 w 578488"/>
                <a:gd name="connsiteY1148" fmla="*/ 144220 h 470547"/>
                <a:gd name="connsiteX1149" fmla="*/ 240855 w 578488"/>
                <a:gd name="connsiteY1149" fmla="*/ 141304 h 470547"/>
                <a:gd name="connsiteX1150" fmla="*/ 240188 w 578488"/>
                <a:gd name="connsiteY1150" fmla="*/ 140497 h 470547"/>
                <a:gd name="connsiteX1151" fmla="*/ 236340 w 578488"/>
                <a:gd name="connsiteY1151" fmla="*/ 141552 h 470547"/>
                <a:gd name="connsiteX1152" fmla="*/ 233392 w 578488"/>
                <a:gd name="connsiteY1152" fmla="*/ 140455 h 470547"/>
                <a:gd name="connsiteX1153" fmla="*/ 231065 w 578488"/>
                <a:gd name="connsiteY1153" fmla="*/ 138262 h 470547"/>
                <a:gd name="connsiteX1154" fmla="*/ 230399 w 578488"/>
                <a:gd name="connsiteY1154" fmla="*/ 136255 h 470547"/>
                <a:gd name="connsiteX1155" fmla="*/ 231846 w 578488"/>
                <a:gd name="connsiteY1155" fmla="*/ 134270 h 470547"/>
                <a:gd name="connsiteX1156" fmla="*/ 233211 w 578488"/>
                <a:gd name="connsiteY1156" fmla="*/ 133270 h 470547"/>
                <a:gd name="connsiteX1157" fmla="*/ 232285 w 578488"/>
                <a:gd name="connsiteY1157" fmla="*/ 132104 h 470547"/>
                <a:gd name="connsiteX1158" fmla="*/ 226467 w 578488"/>
                <a:gd name="connsiteY1158" fmla="*/ 135229 h 470547"/>
                <a:gd name="connsiteX1159" fmla="*/ 222352 w 578488"/>
                <a:gd name="connsiteY1159" fmla="*/ 135955 h 470547"/>
                <a:gd name="connsiteX1160" fmla="*/ 220730 w 578488"/>
                <a:gd name="connsiteY1160" fmla="*/ 135518 h 470547"/>
                <a:gd name="connsiteX1161" fmla="*/ 221609 w 578488"/>
                <a:gd name="connsiteY1161" fmla="*/ 132687 h 470547"/>
                <a:gd name="connsiteX1162" fmla="*/ 221119 w 578488"/>
                <a:gd name="connsiteY1162" fmla="*/ 130438 h 470547"/>
                <a:gd name="connsiteX1163" fmla="*/ 226636 w 578488"/>
                <a:gd name="connsiteY1163" fmla="*/ 124888 h 470547"/>
                <a:gd name="connsiteX1164" fmla="*/ 228534 w 578488"/>
                <a:gd name="connsiteY1164" fmla="*/ 124245 h 470547"/>
                <a:gd name="connsiteX1165" fmla="*/ 231632 w 578488"/>
                <a:gd name="connsiteY1165" fmla="*/ 124691 h 470547"/>
                <a:gd name="connsiteX1166" fmla="*/ 234429 w 578488"/>
                <a:gd name="connsiteY1166" fmla="*/ 126259 h 470547"/>
                <a:gd name="connsiteX1167" fmla="*/ 236768 w 578488"/>
                <a:gd name="connsiteY1167" fmla="*/ 126009 h 470547"/>
                <a:gd name="connsiteX1168" fmla="*/ 239305 w 578488"/>
                <a:gd name="connsiteY1168" fmla="*/ 125172 h 470547"/>
                <a:gd name="connsiteX1169" fmla="*/ 238959 w 578488"/>
                <a:gd name="connsiteY1169" fmla="*/ 123668 h 470547"/>
                <a:gd name="connsiteX1170" fmla="*/ 233457 w 578488"/>
                <a:gd name="connsiteY1170" fmla="*/ 123071 h 470547"/>
                <a:gd name="connsiteX1171" fmla="*/ 232041 w 578488"/>
                <a:gd name="connsiteY1171" fmla="*/ 121822 h 470547"/>
                <a:gd name="connsiteX1172" fmla="*/ 232552 w 578488"/>
                <a:gd name="connsiteY1172" fmla="*/ 120595 h 470547"/>
                <a:gd name="connsiteX1173" fmla="*/ 236329 w 578488"/>
                <a:gd name="connsiteY1173" fmla="*/ 119298 h 470547"/>
                <a:gd name="connsiteX1174" fmla="*/ 240085 w 578488"/>
                <a:gd name="connsiteY1174" fmla="*/ 116955 h 470547"/>
                <a:gd name="connsiteX1175" fmla="*/ 244388 w 578488"/>
                <a:gd name="connsiteY1175" fmla="*/ 116276 h 470547"/>
                <a:gd name="connsiteX1176" fmla="*/ 247852 w 578488"/>
                <a:gd name="connsiteY1176" fmla="*/ 114501 h 470547"/>
                <a:gd name="connsiteX1177" fmla="*/ 248519 w 578488"/>
                <a:gd name="connsiteY1177" fmla="*/ 114904 h 470547"/>
                <a:gd name="connsiteX1178" fmla="*/ 249104 w 578488"/>
                <a:gd name="connsiteY1178" fmla="*/ 115600 h 470547"/>
                <a:gd name="connsiteX1179" fmla="*/ 250348 w 578488"/>
                <a:gd name="connsiteY1179" fmla="*/ 122169 h 470547"/>
                <a:gd name="connsiteX1180" fmla="*/ 253442 w 578488"/>
                <a:gd name="connsiteY1180" fmla="*/ 127512 h 470547"/>
                <a:gd name="connsiteX1181" fmla="*/ 254582 w 578488"/>
                <a:gd name="connsiteY1181" fmla="*/ 127706 h 470547"/>
                <a:gd name="connsiteX1182" fmla="*/ 253395 w 578488"/>
                <a:gd name="connsiteY1182" fmla="*/ 123162 h 470547"/>
                <a:gd name="connsiteX1183" fmla="*/ 254503 w 578488"/>
                <a:gd name="connsiteY1183" fmla="*/ 121854 h 470547"/>
                <a:gd name="connsiteX1184" fmla="*/ 255906 w 578488"/>
                <a:gd name="connsiteY1184" fmla="*/ 120859 h 470547"/>
                <a:gd name="connsiteX1185" fmla="*/ 256344 w 578488"/>
                <a:gd name="connsiteY1185" fmla="*/ 119726 h 470547"/>
                <a:gd name="connsiteX1186" fmla="*/ 254736 w 578488"/>
                <a:gd name="connsiteY1186" fmla="*/ 119339 h 470547"/>
                <a:gd name="connsiteX1187" fmla="*/ 253421 w 578488"/>
                <a:gd name="connsiteY1187" fmla="*/ 117711 h 470547"/>
                <a:gd name="connsiteX1188" fmla="*/ 251542 w 578488"/>
                <a:gd name="connsiteY1188" fmla="*/ 112496 h 470547"/>
                <a:gd name="connsiteX1189" fmla="*/ 252183 w 578488"/>
                <a:gd name="connsiteY1189" fmla="*/ 111139 h 470547"/>
                <a:gd name="connsiteX1190" fmla="*/ 256254 w 578488"/>
                <a:gd name="connsiteY1190" fmla="*/ 108355 h 470547"/>
                <a:gd name="connsiteX1191" fmla="*/ 261361 w 578488"/>
                <a:gd name="connsiteY1191" fmla="*/ 107713 h 470547"/>
                <a:gd name="connsiteX1192" fmla="*/ 266802 w 578488"/>
                <a:gd name="connsiteY1192" fmla="*/ 109666 h 470547"/>
                <a:gd name="connsiteX1193" fmla="*/ 268713 w 578488"/>
                <a:gd name="connsiteY1193" fmla="*/ 109688 h 470547"/>
                <a:gd name="connsiteX1194" fmla="*/ 271868 w 578488"/>
                <a:gd name="connsiteY1194" fmla="*/ 109164 h 470547"/>
                <a:gd name="connsiteX1195" fmla="*/ 277221 w 578488"/>
                <a:gd name="connsiteY1195" fmla="*/ 107558 h 470547"/>
                <a:gd name="connsiteX1196" fmla="*/ 280370 w 578488"/>
                <a:gd name="connsiteY1196" fmla="*/ 106947 h 470547"/>
                <a:gd name="connsiteX1197" fmla="*/ 282013 w 578488"/>
                <a:gd name="connsiteY1197" fmla="*/ 106949 h 470547"/>
                <a:gd name="connsiteX1198" fmla="*/ 282419 w 578488"/>
                <a:gd name="connsiteY1198" fmla="*/ 106137 h 470547"/>
                <a:gd name="connsiteX1199" fmla="*/ 280897 w 578488"/>
                <a:gd name="connsiteY1199" fmla="*/ 105615 h 470547"/>
                <a:gd name="connsiteX1200" fmla="*/ 280406 w 578488"/>
                <a:gd name="connsiteY1200" fmla="*/ 105107 h 470547"/>
                <a:gd name="connsiteX1201" fmla="*/ 279212 w 578488"/>
                <a:gd name="connsiteY1201" fmla="*/ 104815 h 470547"/>
                <a:gd name="connsiteX1202" fmla="*/ 274263 w 578488"/>
                <a:gd name="connsiteY1202" fmla="*/ 105684 h 470547"/>
                <a:gd name="connsiteX1203" fmla="*/ 260609 w 578488"/>
                <a:gd name="connsiteY1203" fmla="*/ 105409 h 470547"/>
                <a:gd name="connsiteX1204" fmla="*/ 259292 w 578488"/>
                <a:gd name="connsiteY1204" fmla="*/ 104480 h 470547"/>
                <a:gd name="connsiteX1205" fmla="*/ 259050 w 578488"/>
                <a:gd name="connsiteY1205" fmla="*/ 102872 h 470547"/>
                <a:gd name="connsiteX1206" fmla="*/ 260499 w 578488"/>
                <a:gd name="connsiteY1206" fmla="*/ 100564 h 470547"/>
                <a:gd name="connsiteX1207" fmla="*/ 262091 w 578488"/>
                <a:gd name="connsiteY1207" fmla="*/ 99291 h 470547"/>
                <a:gd name="connsiteX1208" fmla="*/ 267239 w 578488"/>
                <a:gd name="connsiteY1208" fmla="*/ 96997 h 470547"/>
                <a:gd name="connsiteX1209" fmla="*/ 272689 w 578488"/>
                <a:gd name="connsiteY1209" fmla="*/ 96687 h 470547"/>
                <a:gd name="connsiteX1210" fmla="*/ 278431 w 578488"/>
                <a:gd name="connsiteY1210" fmla="*/ 92605 h 470547"/>
                <a:gd name="connsiteX1211" fmla="*/ 280625 w 578488"/>
                <a:gd name="connsiteY1211" fmla="*/ 89538 h 470547"/>
                <a:gd name="connsiteX1212" fmla="*/ 281868 w 578488"/>
                <a:gd name="connsiteY1212" fmla="*/ 84803 h 470547"/>
                <a:gd name="connsiteX1213" fmla="*/ 285369 w 578488"/>
                <a:gd name="connsiteY1213" fmla="*/ 80966 h 470547"/>
                <a:gd name="connsiteX1214" fmla="*/ 294144 w 578488"/>
                <a:gd name="connsiteY1214" fmla="*/ 78781 h 470547"/>
                <a:gd name="connsiteX1215" fmla="*/ 294499 w 578488"/>
                <a:gd name="connsiteY1215" fmla="*/ 77813 h 470547"/>
                <a:gd name="connsiteX1216" fmla="*/ 293568 w 578488"/>
                <a:gd name="connsiteY1216" fmla="*/ 75813 h 470547"/>
                <a:gd name="connsiteX1217" fmla="*/ 293641 w 578488"/>
                <a:gd name="connsiteY1217" fmla="*/ 72204 h 470547"/>
                <a:gd name="connsiteX1218" fmla="*/ 296047 w 578488"/>
                <a:gd name="connsiteY1218" fmla="*/ 67992 h 470547"/>
                <a:gd name="connsiteX1219" fmla="*/ 297645 w 578488"/>
                <a:gd name="connsiteY1219" fmla="*/ 66526 h 470547"/>
                <a:gd name="connsiteX1220" fmla="*/ 298383 w 578488"/>
                <a:gd name="connsiteY1220" fmla="*/ 66350 h 470547"/>
                <a:gd name="connsiteX1221" fmla="*/ 300275 w 578488"/>
                <a:gd name="connsiteY1221" fmla="*/ 67729 h 470547"/>
                <a:gd name="connsiteX1222" fmla="*/ 302573 w 578488"/>
                <a:gd name="connsiteY1222" fmla="*/ 70659 h 470547"/>
                <a:gd name="connsiteX1223" fmla="*/ 306175 w 578488"/>
                <a:gd name="connsiteY1223" fmla="*/ 72335 h 470547"/>
                <a:gd name="connsiteX1224" fmla="*/ 310895 w 578488"/>
                <a:gd name="connsiteY1224" fmla="*/ 72624 h 470547"/>
                <a:gd name="connsiteX1225" fmla="*/ 312154 w 578488"/>
                <a:gd name="connsiteY1225" fmla="*/ 71800 h 470547"/>
                <a:gd name="connsiteX1226" fmla="*/ 308485 w 578488"/>
                <a:gd name="connsiteY1226" fmla="*/ 70129 h 470547"/>
                <a:gd name="connsiteX1227" fmla="*/ 305708 w 578488"/>
                <a:gd name="connsiteY1227" fmla="*/ 67943 h 470547"/>
                <a:gd name="connsiteX1228" fmla="*/ 305488 w 578488"/>
                <a:gd name="connsiteY1228" fmla="*/ 65745 h 470547"/>
                <a:gd name="connsiteX1229" fmla="*/ 306805 w 578488"/>
                <a:gd name="connsiteY1229" fmla="*/ 64579 h 470547"/>
                <a:gd name="connsiteX1230" fmla="*/ 308852 w 578488"/>
                <a:gd name="connsiteY1230" fmla="*/ 64709 h 470547"/>
                <a:gd name="connsiteX1231" fmla="*/ 311422 w 578488"/>
                <a:gd name="connsiteY1231" fmla="*/ 64462 h 470547"/>
                <a:gd name="connsiteX1232" fmla="*/ 313816 w 578488"/>
                <a:gd name="connsiteY1232" fmla="*/ 62982 h 470547"/>
                <a:gd name="connsiteX1233" fmla="*/ 314164 w 578488"/>
                <a:gd name="connsiteY1233" fmla="*/ 61941 h 470547"/>
                <a:gd name="connsiteX1234" fmla="*/ 314264 w 578488"/>
                <a:gd name="connsiteY1234" fmla="*/ 60527 h 470547"/>
                <a:gd name="connsiteX1235" fmla="*/ 314862 w 578488"/>
                <a:gd name="connsiteY1235" fmla="*/ 59088 h 470547"/>
                <a:gd name="connsiteX1236" fmla="*/ 318375 w 578488"/>
                <a:gd name="connsiteY1236" fmla="*/ 55651 h 470547"/>
                <a:gd name="connsiteX1237" fmla="*/ 329204 w 578488"/>
                <a:gd name="connsiteY1237" fmla="*/ 53412 h 470547"/>
                <a:gd name="connsiteX1238" fmla="*/ 329988 w 578488"/>
                <a:gd name="connsiteY1238" fmla="*/ 54321 h 470547"/>
                <a:gd name="connsiteX1239" fmla="*/ 329403 w 578488"/>
                <a:gd name="connsiteY1239" fmla="*/ 60951 h 470547"/>
                <a:gd name="connsiteX1240" fmla="*/ 328159 w 578488"/>
                <a:gd name="connsiteY1240" fmla="*/ 65227 h 470547"/>
                <a:gd name="connsiteX1241" fmla="*/ 328198 w 578488"/>
                <a:gd name="connsiteY1241" fmla="*/ 68347 h 470547"/>
                <a:gd name="connsiteX1242" fmla="*/ 330306 w 578488"/>
                <a:gd name="connsiteY1242" fmla="*/ 65227 h 470547"/>
                <a:gd name="connsiteX1243" fmla="*/ 333132 w 578488"/>
                <a:gd name="connsiteY1243" fmla="*/ 56663 h 470547"/>
                <a:gd name="connsiteX1244" fmla="*/ 335253 w 578488"/>
                <a:gd name="connsiteY1244" fmla="*/ 52629 h 470547"/>
                <a:gd name="connsiteX1245" fmla="*/ 337650 w 578488"/>
                <a:gd name="connsiteY1245" fmla="*/ 50309 h 470547"/>
                <a:gd name="connsiteX1246" fmla="*/ 339362 w 578488"/>
                <a:gd name="connsiteY1246" fmla="*/ 49785 h 470547"/>
                <a:gd name="connsiteX1247" fmla="*/ 341057 w 578488"/>
                <a:gd name="connsiteY1247" fmla="*/ 48583 h 470547"/>
                <a:gd name="connsiteX1248" fmla="*/ 343295 w 578488"/>
                <a:gd name="connsiteY1248" fmla="*/ 47867 h 470547"/>
                <a:gd name="connsiteX1249" fmla="*/ 343979 w 578488"/>
                <a:gd name="connsiteY1249" fmla="*/ 48791 h 470547"/>
                <a:gd name="connsiteX1250" fmla="*/ 344687 w 578488"/>
                <a:gd name="connsiteY1250" fmla="*/ 50933 h 470547"/>
                <a:gd name="connsiteX1251" fmla="*/ 343482 w 578488"/>
                <a:gd name="connsiteY1251" fmla="*/ 58438 h 470547"/>
                <a:gd name="connsiteX1252" fmla="*/ 343603 w 578488"/>
                <a:gd name="connsiteY1252" fmla="*/ 60805 h 470547"/>
                <a:gd name="connsiteX1253" fmla="*/ 342253 w 578488"/>
                <a:gd name="connsiteY1253" fmla="*/ 63973 h 470547"/>
                <a:gd name="connsiteX1254" fmla="*/ 337093 w 578488"/>
                <a:gd name="connsiteY1254" fmla="*/ 71017 h 470547"/>
                <a:gd name="connsiteX1255" fmla="*/ 337330 w 578488"/>
                <a:gd name="connsiteY1255" fmla="*/ 71914 h 470547"/>
                <a:gd name="connsiteX1256" fmla="*/ 338496 w 578488"/>
                <a:gd name="connsiteY1256" fmla="*/ 71581 h 470547"/>
                <a:gd name="connsiteX1257" fmla="*/ 340496 w 578488"/>
                <a:gd name="connsiteY1257" fmla="*/ 70420 h 470547"/>
                <a:gd name="connsiteX1258" fmla="*/ 346888 w 578488"/>
                <a:gd name="connsiteY1258" fmla="*/ 63728 h 470547"/>
                <a:gd name="connsiteX1259" fmla="*/ 352476 w 578488"/>
                <a:gd name="connsiteY1259" fmla="*/ 64573 h 470547"/>
                <a:gd name="connsiteX1260" fmla="*/ 352545 w 578488"/>
                <a:gd name="connsiteY1260" fmla="*/ 64024 h 470547"/>
                <a:gd name="connsiteX1261" fmla="*/ 350753 w 578488"/>
                <a:gd name="connsiteY1261" fmla="*/ 62058 h 470547"/>
                <a:gd name="connsiteX1262" fmla="*/ 348563 w 578488"/>
                <a:gd name="connsiteY1262" fmla="*/ 60171 h 470547"/>
                <a:gd name="connsiteX1263" fmla="*/ 347905 w 578488"/>
                <a:gd name="connsiteY1263" fmla="*/ 57833 h 470547"/>
                <a:gd name="connsiteX1264" fmla="*/ 348198 w 578488"/>
                <a:gd name="connsiteY1264" fmla="*/ 51586 h 470547"/>
                <a:gd name="connsiteX1265" fmla="*/ 349881 w 578488"/>
                <a:gd name="connsiteY1265" fmla="*/ 49107 h 470547"/>
                <a:gd name="connsiteX1266" fmla="*/ 354707 w 578488"/>
                <a:gd name="connsiteY1266" fmla="*/ 49367 h 470547"/>
                <a:gd name="connsiteX1267" fmla="*/ 357598 w 578488"/>
                <a:gd name="connsiteY1267" fmla="*/ 49024 h 470547"/>
                <a:gd name="connsiteX1268" fmla="*/ 358948 w 578488"/>
                <a:gd name="connsiteY1268" fmla="*/ 50151 h 470547"/>
                <a:gd name="connsiteX1269" fmla="*/ 361843 w 578488"/>
                <a:gd name="connsiteY1269" fmla="*/ 50070 h 470547"/>
                <a:gd name="connsiteX1270" fmla="*/ 363848 w 578488"/>
                <a:gd name="connsiteY1270" fmla="*/ 45579 h 470547"/>
                <a:gd name="connsiteX1271" fmla="*/ 367810 w 578488"/>
                <a:gd name="connsiteY1271" fmla="*/ 45185 h 470547"/>
                <a:gd name="connsiteX1272" fmla="*/ 371289 w 578488"/>
                <a:gd name="connsiteY1272" fmla="*/ 48155 h 470547"/>
                <a:gd name="connsiteX1273" fmla="*/ 375476 w 578488"/>
                <a:gd name="connsiteY1273" fmla="*/ 50151 h 470547"/>
                <a:gd name="connsiteX1274" fmla="*/ 378840 w 578488"/>
                <a:gd name="connsiteY1274" fmla="*/ 53019 h 470547"/>
                <a:gd name="connsiteX1275" fmla="*/ 379790 w 578488"/>
                <a:gd name="connsiteY1275" fmla="*/ 52236 h 470547"/>
                <a:gd name="connsiteX1276" fmla="*/ 377974 w 578488"/>
                <a:gd name="connsiteY1276" fmla="*/ 45538 h 470547"/>
                <a:gd name="connsiteX1277" fmla="*/ 375987 w 578488"/>
                <a:gd name="connsiteY1277" fmla="*/ 43092 h 470547"/>
                <a:gd name="connsiteX1278" fmla="*/ 371677 w 578488"/>
                <a:gd name="connsiteY1278" fmla="*/ 41819 h 470547"/>
                <a:gd name="connsiteX1279" fmla="*/ 367091 w 578488"/>
                <a:gd name="connsiteY1279" fmla="*/ 38795 h 470547"/>
                <a:gd name="connsiteX1280" fmla="*/ 365895 w 578488"/>
                <a:gd name="connsiteY1280" fmla="*/ 37453 h 470547"/>
                <a:gd name="connsiteX1281" fmla="*/ 366104 w 578488"/>
                <a:gd name="connsiteY1281" fmla="*/ 36454 h 470547"/>
                <a:gd name="connsiteX1282" fmla="*/ 370151 w 578488"/>
                <a:gd name="connsiteY1282" fmla="*/ 35490 h 470547"/>
                <a:gd name="connsiteX1283" fmla="*/ 375491 w 578488"/>
                <a:gd name="connsiteY1283" fmla="*/ 36594 h 470547"/>
                <a:gd name="connsiteX1284" fmla="*/ 380250 w 578488"/>
                <a:gd name="connsiteY1284" fmla="*/ 34070 h 470547"/>
                <a:gd name="connsiteX1285" fmla="*/ 381552 w 578488"/>
                <a:gd name="connsiteY1285" fmla="*/ 34762 h 470547"/>
                <a:gd name="connsiteX1286" fmla="*/ 385202 w 578488"/>
                <a:gd name="connsiteY1286" fmla="*/ 33441 h 470547"/>
                <a:gd name="connsiteX1287" fmla="*/ 387469 w 578488"/>
                <a:gd name="connsiteY1287" fmla="*/ 35218 h 470547"/>
                <a:gd name="connsiteX1288" fmla="*/ 388857 w 578488"/>
                <a:gd name="connsiteY1288" fmla="*/ 34692 h 470547"/>
                <a:gd name="connsiteX1289" fmla="*/ 389663 w 578488"/>
                <a:gd name="connsiteY1289" fmla="*/ 32309 h 470547"/>
                <a:gd name="connsiteX1290" fmla="*/ 395487 w 578488"/>
                <a:gd name="connsiteY1290" fmla="*/ 30829 h 470547"/>
                <a:gd name="connsiteX1291" fmla="*/ 399181 w 578488"/>
                <a:gd name="connsiteY1291" fmla="*/ 32195 h 470547"/>
                <a:gd name="connsiteX1292" fmla="*/ 401162 w 578488"/>
                <a:gd name="connsiteY1292" fmla="*/ 33608 h 470547"/>
                <a:gd name="connsiteX1293" fmla="*/ 402082 w 578488"/>
                <a:gd name="connsiteY1293" fmla="*/ 36320 h 470547"/>
                <a:gd name="connsiteX1294" fmla="*/ 403489 w 578488"/>
                <a:gd name="connsiteY1294" fmla="*/ 41674 h 470547"/>
                <a:gd name="connsiteX1295" fmla="*/ 406374 w 578488"/>
                <a:gd name="connsiteY1295" fmla="*/ 44557 h 470547"/>
                <a:gd name="connsiteX1296" fmla="*/ 408165 w 578488"/>
                <a:gd name="connsiteY1296" fmla="*/ 45971 h 470547"/>
                <a:gd name="connsiteX1297" fmla="*/ 410287 w 578488"/>
                <a:gd name="connsiteY1297" fmla="*/ 46362 h 470547"/>
                <a:gd name="connsiteX1298" fmla="*/ 411311 w 578488"/>
                <a:gd name="connsiteY1298" fmla="*/ 44924 h 470547"/>
                <a:gd name="connsiteX1299" fmla="*/ 409322 w 578488"/>
                <a:gd name="connsiteY1299" fmla="*/ 43190 h 470547"/>
                <a:gd name="connsiteX1300" fmla="*/ 408786 w 578488"/>
                <a:gd name="connsiteY1300" fmla="*/ 41556 h 470547"/>
                <a:gd name="connsiteX1301" fmla="*/ 409739 w 578488"/>
                <a:gd name="connsiteY1301" fmla="*/ 37494 h 470547"/>
                <a:gd name="connsiteX1302" fmla="*/ 410851 w 578488"/>
                <a:gd name="connsiteY1302" fmla="*/ 35896 h 470547"/>
                <a:gd name="connsiteX1303" fmla="*/ 417083 w 578488"/>
                <a:gd name="connsiteY1303" fmla="*/ 29833 h 470547"/>
                <a:gd name="connsiteX1304" fmla="*/ 422300 w 578488"/>
                <a:gd name="connsiteY1304" fmla="*/ 26680 h 470547"/>
                <a:gd name="connsiteX1305" fmla="*/ 425424 w 578488"/>
                <a:gd name="connsiteY1305" fmla="*/ 26417 h 470547"/>
                <a:gd name="connsiteX1306" fmla="*/ 430888 w 578488"/>
                <a:gd name="connsiteY1306" fmla="*/ 19331 h 470547"/>
                <a:gd name="connsiteX1307" fmla="*/ 432436 w 578488"/>
                <a:gd name="connsiteY1307" fmla="*/ 18040 h 470547"/>
                <a:gd name="connsiteX1308" fmla="*/ 433861 w 578488"/>
                <a:gd name="connsiteY1308" fmla="*/ 17743 h 470547"/>
                <a:gd name="connsiteX1309" fmla="*/ 433496 w 578488"/>
                <a:gd name="connsiteY1309" fmla="*/ 16004 h 470547"/>
                <a:gd name="connsiteX1310" fmla="*/ 430503 w 578488"/>
                <a:gd name="connsiteY1310" fmla="*/ 14903 h 470547"/>
                <a:gd name="connsiteX1311" fmla="*/ 430400 w 578488"/>
                <a:gd name="connsiteY1311" fmla="*/ 12748 h 470547"/>
                <a:gd name="connsiteX1312" fmla="*/ 434343 w 578488"/>
                <a:gd name="connsiteY1312" fmla="*/ 10121 h 470547"/>
                <a:gd name="connsiteX1313" fmla="*/ 439124 w 578488"/>
                <a:gd name="connsiteY1313" fmla="*/ 5706 h 470547"/>
                <a:gd name="connsiteX1314" fmla="*/ 441484 w 578488"/>
                <a:gd name="connsiteY1314" fmla="*/ 5406 h 470547"/>
                <a:gd name="connsiteX1315" fmla="*/ 442963 w 578488"/>
                <a:gd name="connsiteY1315" fmla="*/ 6634 h 470547"/>
                <a:gd name="connsiteX1316" fmla="*/ 447619 w 578488"/>
                <a:gd name="connsiteY1316" fmla="*/ 8627 h 470547"/>
                <a:gd name="connsiteX1317" fmla="*/ 450471 w 578488"/>
                <a:gd name="connsiteY1317" fmla="*/ 10908 h 470547"/>
                <a:gd name="connsiteX1318" fmla="*/ 452538 w 578488"/>
                <a:gd name="connsiteY1318" fmla="*/ 12056 h 470547"/>
                <a:gd name="connsiteX1319" fmla="*/ 453881 w 578488"/>
                <a:gd name="connsiteY1319" fmla="*/ 11818 h 470547"/>
                <a:gd name="connsiteX1320" fmla="*/ 454991 w 578488"/>
                <a:gd name="connsiteY1320" fmla="*/ 10105 h 470547"/>
                <a:gd name="connsiteX1321" fmla="*/ 456325 w 578488"/>
                <a:gd name="connsiteY1321" fmla="*/ 9303 h 470547"/>
                <a:gd name="connsiteX1322" fmla="*/ 459286 w 578488"/>
                <a:gd name="connsiteY1322" fmla="*/ 9753 h 470547"/>
                <a:gd name="connsiteX1323" fmla="*/ 461052 w 578488"/>
                <a:gd name="connsiteY1323" fmla="*/ 10855 h 470547"/>
                <a:gd name="connsiteX1324" fmla="*/ 462428 w 578488"/>
                <a:gd name="connsiteY1324" fmla="*/ 11000 h 470547"/>
                <a:gd name="connsiteX1325" fmla="*/ 463672 w 578488"/>
                <a:gd name="connsiteY1325" fmla="*/ 11667 h 470547"/>
                <a:gd name="connsiteX1326" fmla="*/ 463965 w 578488"/>
                <a:gd name="connsiteY1326" fmla="*/ 13131 h 470547"/>
                <a:gd name="connsiteX1327" fmla="*/ 461404 w 578488"/>
                <a:gd name="connsiteY1327" fmla="*/ 14725 h 470547"/>
                <a:gd name="connsiteX1328" fmla="*/ 457040 w 578488"/>
                <a:gd name="connsiteY1328" fmla="*/ 18947 h 470547"/>
                <a:gd name="connsiteX1329" fmla="*/ 452734 w 578488"/>
                <a:gd name="connsiteY1329" fmla="*/ 23737 h 470547"/>
                <a:gd name="connsiteX1330" fmla="*/ 451314 w 578488"/>
                <a:gd name="connsiteY1330" fmla="*/ 26255 h 470547"/>
                <a:gd name="connsiteX1331" fmla="*/ 449923 w 578488"/>
                <a:gd name="connsiteY1331" fmla="*/ 32850 h 470547"/>
                <a:gd name="connsiteX1332" fmla="*/ 446558 w 578488"/>
                <a:gd name="connsiteY1332" fmla="*/ 37058 h 470547"/>
                <a:gd name="connsiteX1333" fmla="*/ 446304 w 578488"/>
                <a:gd name="connsiteY1333" fmla="*/ 40003 h 470547"/>
                <a:gd name="connsiteX1334" fmla="*/ 447655 w 578488"/>
                <a:gd name="connsiteY1334" fmla="*/ 41390 h 470547"/>
                <a:gd name="connsiteX1335" fmla="*/ 451369 w 578488"/>
                <a:gd name="connsiteY1335" fmla="*/ 40302 h 470547"/>
                <a:gd name="connsiteX1336" fmla="*/ 455947 w 578488"/>
                <a:gd name="connsiteY1336" fmla="*/ 36371 h 470547"/>
                <a:gd name="connsiteX1337" fmla="*/ 457090 w 578488"/>
                <a:gd name="connsiteY1337" fmla="*/ 32191 h 470547"/>
                <a:gd name="connsiteX1338" fmla="*/ 468535 w 578488"/>
                <a:gd name="connsiteY1338" fmla="*/ 20815 h 470547"/>
                <a:gd name="connsiteX1339" fmla="*/ 473903 w 578488"/>
                <a:gd name="connsiteY1339" fmla="*/ 14505 h 470547"/>
                <a:gd name="connsiteX1340" fmla="*/ 480007 w 578488"/>
                <a:gd name="connsiteY1340" fmla="*/ 9265 h 470547"/>
                <a:gd name="connsiteX1341" fmla="*/ 483421 w 578488"/>
                <a:gd name="connsiteY1341" fmla="*/ 8179 h 470547"/>
                <a:gd name="connsiteX1342" fmla="*/ 485028 w 578488"/>
                <a:gd name="connsiteY1342" fmla="*/ 11651 h 470547"/>
                <a:gd name="connsiteX1343" fmla="*/ 483734 w 578488"/>
                <a:gd name="connsiteY1343" fmla="*/ 16179 h 470547"/>
                <a:gd name="connsiteX1344" fmla="*/ 481141 w 578488"/>
                <a:gd name="connsiteY1344" fmla="*/ 19061 h 470547"/>
                <a:gd name="connsiteX1345" fmla="*/ 483052 w 578488"/>
                <a:gd name="connsiteY1345" fmla="*/ 20380 h 470547"/>
                <a:gd name="connsiteX1346" fmla="*/ 482687 w 578488"/>
                <a:gd name="connsiteY1346" fmla="*/ 23797 h 470547"/>
                <a:gd name="connsiteX1347" fmla="*/ 482091 w 578488"/>
                <a:gd name="connsiteY1347" fmla="*/ 25693 h 470547"/>
                <a:gd name="connsiteX1348" fmla="*/ 481711 w 578488"/>
                <a:gd name="connsiteY1348" fmla="*/ 27676 h 470547"/>
                <a:gd name="connsiteX1349" fmla="*/ 481735 w 578488"/>
                <a:gd name="connsiteY1349" fmla="*/ 29424 h 470547"/>
                <a:gd name="connsiteX1350" fmla="*/ 483527 w 578488"/>
                <a:gd name="connsiteY1350" fmla="*/ 28958 h 470547"/>
                <a:gd name="connsiteX1351" fmla="*/ 490675 w 578488"/>
                <a:gd name="connsiteY1351" fmla="*/ 25377 h 470547"/>
                <a:gd name="connsiteX1352" fmla="*/ 492486 w 578488"/>
                <a:gd name="connsiteY1352" fmla="*/ 21493 h 470547"/>
                <a:gd name="connsiteX1353" fmla="*/ 494166 w 578488"/>
                <a:gd name="connsiteY1353" fmla="*/ 18577 h 470547"/>
                <a:gd name="connsiteX1354" fmla="*/ 494972 w 578488"/>
                <a:gd name="connsiteY1354" fmla="*/ 16055 h 470547"/>
                <a:gd name="connsiteX1355" fmla="*/ 497751 w 578488"/>
                <a:gd name="connsiteY1355" fmla="*/ 13663 h 470547"/>
                <a:gd name="connsiteX1356" fmla="*/ 502994 w 578488"/>
                <a:gd name="connsiteY1356" fmla="*/ 13645 h 470547"/>
                <a:gd name="connsiteX1357" fmla="*/ 503197 w 578488"/>
                <a:gd name="connsiteY1357" fmla="*/ 12704 h 470547"/>
                <a:gd name="connsiteX1358" fmla="*/ 496859 w 578488"/>
                <a:gd name="connsiteY1358" fmla="*/ 9377 h 470547"/>
                <a:gd name="connsiteX1359" fmla="*/ 496112 w 578488"/>
                <a:gd name="connsiteY1359" fmla="*/ 7877 h 470547"/>
                <a:gd name="connsiteX1360" fmla="*/ 498243 w 578488"/>
                <a:gd name="connsiteY1360" fmla="*/ 5879 h 470547"/>
                <a:gd name="connsiteX1361" fmla="*/ 459651 w 578488"/>
                <a:gd name="connsiteY1361" fmla="*/ 0 h 470547"/>
                <a:gd name="connsiteX1362" fmla="*/ 465559 w 578488"/>
                <a:gd name="connsiteY1362" fmla="*/ 1548 h 470547"/>
                <a:gd name="connsiteX1363" fmla="*/ 467582 w 578488"/>
                <a:gd name="connsiteY1363" fmla="*/ 1516 h 470547"/>
                <a:gd name="connsiteX1364" fmla="*/ 470515 w 578488"/>
                <a:gd name="connsiteY1364" fmla="*/ 4407 h 470547"/>
                <a:gd name="connsiteX1365" fmla="*/ 472046 w 578488"/>
                <a:gd name="connsiteY1365" fmla="*/ 4151 h 470547"/>
                <a:gd name="connsiteX1366" fmla="*/ 471756 w 578488"/>
                <a:gd name="connsiteY1366" fmla="*/ 5916 h 470547"/>
                <a:gd name="connsiteX1367" fmla="*/ 468792 w 578488"/>
                <a:gd name="connsiteY1367" fmla="*/ 6752 h 470547"/>
                <a:gd name="connsiteX1368" fmla="*/ 464183 w 578488"/>
                <a:gd name="connsiteY1368" fmla="*/ 7260 h 470547"/>
                <a:gd name="connsiteX1369" fmla="*/ 463495 w 578488"/>
                <a:gd name="connsiteY1369" fmla="*/ 7611 h 470547"/>
                <a:gd name="connsiteX1370" fmla="*/ 459556 w 578488"/>
                <a:gd name="connsiteY1370" fmla="*/ 7329 h 470547"/>
                <a:gd name="connsiteX1371" fmla="*/ 457345 w 578488"/>
                <a:gd name="connsiteY1371" fmla="*/ 4956 h 470547"/>
                <a:gd name="connsiteX1372" fmla="*/ 453650 w 578488"/>
                <a:gd name="connsiteY1372" fmla="*/ 4368 h 470547"/>
                <a:gd name="connsiteX1373" fmla="*/ 453656 w 578488"/>
                <a:gd name="connsiteY1373" fmla="*/ 3606 h 470547"/>
                <a:gd name="connsiteX1374" fmla="*/ 456049 w 578488"/>
                <a:gd name="connsiteY1374" fmla="*/ 1809 h 470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Lst>
              <a:rect l="l" t="t" r="r" b="b"/>
              <a:pathLst>
                <a:path w="578488" h="470547">
                  <a:moveTo>
                    <a:pt x="4236" y="391131"/>
                  </a:moveTo>
                  <a:lnTo>
                    <a:pt x="5553" y="393229"/>
                  </a:lnTo>
                  <a:lnTo>
                    <a:pt x="6342" y="395934"/>
                  </a:lnTo>
                  <a:lnTo>
                    <a:pt x="6413" y="399875"/>
                  </a:lnTo>
                  <a:lnTo>
                    <a:pt x="4376" y="399577"/>
                  </a:lnTo>
                  <a:lnTo>
                    <a:pt x="3461" y="398066"/>
                  </a:lnTo>
                  <a:lnTo>
                    <a:pt x="3196" y="397101"/>
                  </a:lnTo>
                  <a:lnTo>
                    <a:pt x="3355" y="394818"/>
                  </a:lnTo>
                  <a:lnTo>
                    <a:pt x="2897" y="392461"/>
                  </a:lnTo>
                  <a:lnTo>
                    <a:pt x="3498" y="391290"/>
                  </a:lnTo>
                  <a:close/>
                  <a:moveTo>
                    <a:pt x="2573" y="366113"/>
                  </a:moveTo>
                  <a:lnTo>
                    <a:pt x="3852" y="367834"/>
                  </a:lnTo>
                  <a:lnTo>
                    <a:pt x="3530" y="369975"/>
                  </a:lnTo>
                  <a:lnTo>
                    <a:pt x="1572" y="370400"/>
                  </a:lnTo>
                  <a:lnTo>
                    <a:pt x="0" y="370038"/>
                  </a:lnTo>
                  <a:lnTo>
                    <a:pt x="561" y="366825"/>
                  </a:lnTo>
                  <a:lnTo>
                    <a:pt x="1384" y="366299"/>
                  </a:lnTo>
                  <a:close/>
                  <a:moveTo>
                    <a:pt x="72406" y="288176"/>
                  </a:moveTo>
                  <a:lnTo>
                    <a:pt x="73790" y="289555"/>
                  </a:lnTo>
                  <a:lnTo>
                    <a:pt x="73896" y="291823"/>
                  </a:lnTo>
                  <a:lnTo>
                    <a:pt x="73052" y="292828"/>
                  </a:lnTo>
                  <a:lnTo>
                    <a:pt x="70884" y="292852"/>
                  </a:lnTo>
                  <a:lnTo>
                    <a:pt x="68309" y="292314"/>
                  </a:lnTo>
                  <a:lnTo>
                    <a:pt x="66697" y="291172"/>
                  </a:lnTo>
                  <a:lnTo>
                    <a:pt x="66446" y="290164"/>
                  </a:lnTo>
                  <a:lnTo>
                    <a:pt x="69417" y="288910"/>
                  </a:lnTo>
                  <a:close/>
                  <a:moveTo>
                    <a:pt x="87688" y="276468"/>
                  </a:moveTo>
                  <a:lnTo>
                    <a:pt x="88672" y="277636"/>
                  </a:lnTo>
                  <a:lnTo>
                    <a:pt x="88798" y="279233"/>
                  </a:lnTo>
                  <a:lnTo>
                    <a:pt x="88172" y="280023"/>
                  </a:lnTo>
                  <a:lnTo>
                    <a:pt x="81190" y="281299"/>
                  </a:lnTo>
                  <a:lnTo>
                    <a:pt x="78655" y="281381"/>
                  </a:lnTo>
                  <a:lnTo>
                    <a:pt x="77129" y="280596"/>
                  </a:lnTo>
                  <a:lnTo>
                    <a:pt x="80758" y="279027"/>
                  </a:lnTo>
                  <a:lnTo>
                    <a:pt x="86455" y="277535"/>
                  </a:lnTo>
                  <a:lnTo>
                    <a:pt x="86997" y="276585"/>
                  </a:lnTo>
                  <a:close/>
                  <a:moveTo>
                    <a:pt x="137580" y="234750"/>
                  </a:moveTo>
                  <a:lnTo>
                    <a:pt x="140049" y="234842"/>
                  </a:lnTo>
                  <a:lnTo>
                    <a:pt x="142560" y="237291"/>
                  </a:lnTo>
                  <a:lnTo>
                    <a:pt x="142234" y="238798"/>
                  </a:lnTo>
                  <a:lnTo>
                    <a:pt x="141074" y="239795"/>
                  </a:lnTo>
                  <a:lnTo>
                    <a:pt x="138498" y="238994"/>
                  </a:lnTo>
                  <a:lnTo>
                    <a:pt x="133413" y="239613"/>
                  </a:lnTo>
                  <a:lnTo>
                    <a:pt x="131364" y="238638"/>
                  </a:lnTo>
                  <a:lnTo>
                    <a:pt x="132992" y="236741"/>
                  </a:lnTo>
                  <a:close/>
                  <a:moveTo>
                    <a:pt x="156473" y="208471"/>
                  </a:moveTo>
                  <a:lnTo>
                    <a:pt x="158617" y="208629"/>
                  </a:lnTo>
                  <a:lnTo>
                    <a:pt x="159300" y="209433"/>
                  </a:lnTo>
                  <a:lnTo>
                    <a:pt x="158520" y="211357"/>
                  </a:lnTo>
                  <a:lnTo>
                    <a:pt x="157058" y="212476"/>
                  </a:lnTo>
                  <a:lnTo>
                    <a:pt x="154327" y="212155"/>
                  </a:lnTo>
                  <a:lnTo>
                    <a:pt x="154035" y="211196"/>
                  </a:lnTo>
                  <a:lnTo>
                    <a:pt x="154815" y="209272"/>
                  </a:lnTo>
                  <a:close/>
                  <a:moveTo>
                    <a:pt x="175748" y="197328"/>
                  </a:moveTo>
                  <a:lnTo>
                    <a:pt x="176449" y="198048"/>
                  </a:lnTo>
                  <a:lnTo>
                    <a:pt x="175119" y="199065"/>
                  </a:lnTo>
                  <a:lnTo>
                    <a:pt x="170496" y="201327"/>
                  </a:lnTo>
                  <a:lnTo>
                    <a:pt x="168725" y="201432"/>
                  </a:lnTo>
                  <a:lnTo>
                    <a:pt x="168740" y="199939"/>
                  </a:lnTo>
                  <a:lnTo>
                    <a:pt x="169755" y="198582"/>
                  </a:lnTo>
                  <a:lnTo>
                    <a:pt x="171364" y="197674"/>
                  </a:lnTo>
                  <a:lnTo>
                    <a:pt x="173433" y="197432"/>
                  </a:lnTo>
                  <a:close/>
                  <a:moveTo>
                    <a:pt x="170891" y="190029"/>
                  </a:moveTo>
                  <a:lnTo>
                    <a:pt x="172956" y="191226"/>
                  </a:lnTo>
                  <a:lnTo>
                    <a:pt x="172996" y="193260"/>
                  </a:lnTo>
                  <a:lnTo>
                    <a:pt x="171973" y="195112"/>
                  </a:lnTo>
                  <a:lnTo>
                    <a:pt x="168514" y="196161"/>
                  </a:lnTo>
                  <a:lnTo>
                    <a:pt x="166467" y="196404"/>
                  </a:lnTo>
                  <a:lnTo>
                    <a:pt x="166808" y="194788"/>
                  </a:lnTo>
                  <a:lnTo>
                    <a:pt x="168464" y="193253"/>
                  </a:lnTo>
                  <a:lnTo>
                    <a:pt x="169099" y="192202"/>
                  </a:lnTo>
                  <a:lnTo>
                    <a:pt x="169429" y="190966"/>
                  </a:lnTo>
                  <a:close/>
                  <a:moveTo>
                    <a:pt x="182845" y="120497"/>
                  </a:moveTo>
                  <a:lnTo>
                    <a:pt x="184057" y="121330"/>
                  </a:lnTo>
                  <a:lnTo>
                    <a:pt x="183502" y="123106"/>
                  </a:lnTo>
                  <a:lnTo>
                    <a:pt x="183513" y="124862"/>
                  </a:lnTo>
                  <a:lnTo>
                    <a:pt x="182990" y="125692"/>
                  </a:lnTo>
                  <a:lnTo>
                    <a:pt x="180716" y="127984"/>
                  </a:lnTo>
                  <a:lnTo>
                    <a:pt x="177449" y="129987"/>
                  </a:lnTo>
                  <a:lnTo>
                    <a:pt x="178641" y="126329"/>
                  </a:lnTo>
                  <a:lnTo>
                    <a:pt x="180405" y="122620"/>
                  </a:lnTo>
                  <a:close/>
                  <a:moveTo>
                    <a:pt x="198678" y="112691"/>
                  </a:moveTo>
                  <a:lnTo>
                    <a:pt x="200641" y="113103"/>
                  </a:lnTo>
                  <a:lnTo>
                    <a:pt x="201956" y="113756"/>
                  </a:lnTo>
                  <a:lnTo>
                    <a:pt x="205392" y="113566"/>
                  </a:lnTo>
                  <a:lnTo>
                    <a:pt x="206080" y="113810"/>
                  </a:lnTo>
                  <a:lnTo>
                    <a:pt x="205592" y="114887"/>
                  </a:lnTo>
                  <a:lnTo>
                    <a:pt x="204100" y="116071"/>
                  </a:lnTo>
                  <a:lnTo>
                    <a:pt x="200969" y="116797"/>
                  </a:lnTo>
                  <a:lnTo>
                    <a:pt x="199561" y="118603"/>
                  </a:lnTo>
                  <a:lnTo>
                    <a:pt x="198553" y="119216"/>
                  </a:lnTo>
                  <a:lnTo>
                    <a:pt x="195849" y="119224"/>
                  </a:lnTo>
                  <a:lnTo>
                    <a:pt x="194254" y="119640"/>
                  </a:lnTo>
                  <a:lnTo>
                    <a:pt x="192291" y="121245"/>
                  </a:lnTo>
                  <a:lnTo>
                    <a:pt x="190721" y="120062"/>
                  </a:lnTo>
                  <a:lnTo>
                    <a:pt x="190283" y="120902"/>
                  </a:lnTo>
                  <a:lnTo>
                    <a:pt x="189997" y="122401"/>
                  </a:lnTo>
                  <a:lnTo>
                    <a:pt x="189125" y="122841"/>
                  </a:lnTo>
                  <a:lnTo>
                    <a:pt x="186413" y="123384"/>
                  </a:lnTo>
                  <a:lnTo>
                    <a:pt x="185752" y="119891"/>
                  </a:lnTo>
                  <a:lnTo>
                    <a:pt x="187000" y="118622"/>
                  </a:lnTo>
                  <a:lnTo>
                    <a:pt x="187978" y="117104"/>
                  </a:lnTo>
                  <a:lnTo>
                    <a:pt x="189477" y="116872"/>
                  </a:lnTo>
                  <a:lnTo>
                    <a:pt x="190820" y="116998"/>
                  </a:lnTo>
                  <a:lnTo>
                    <a:pt x="193237" y="113726"/>
                  </a:lnTo>
                  <a:lnTo>
                    <a:pt x="196547" y="112796"/>
                  </a:lnTo>
                  <a:close/>
                  <a:moveTo>
                    <a:pt x="227817" y="84536"/>
                  </a:moveTo>
                  <a:lnTo>
                    <a:pt x="228398" y="84693"/>
                  </a:lnTo>
                  <a:lnTo>
                    <a:pt x="229447" y="85561"/>
                  </a:lnTo>
                  <a:lnTo>
                    <a:pt x="230145" y="87049"/>
                  </a:lnTo>
                  <a:lnTo>
                    <a:pt x="233021" y="90942"/>
                  </a:lnTo>
                  <a:lnTo>
                    <a:pt x="234334" y="93213"/>
                  </a:lnTo>
                  <a:lnTo>
                    <a:pt x="233269" y="97497"/>
                  </a:lnTo>
                  <a:lnTo>
                    <a:pt x="230475" y="99655"/>
                  </a:lnTo>
                  <a:lnTo>
                    <a:pt x="226163" y="100039"/>
                  </a:lnTo>
                  <a:lnTo>
                    <a:pt x="223138" y="99860"/>
                  </a:lnTo>
                  <a:lnTo>
                    <a:pt x="221231" y="98822"/>
                  </a:lnTo>
                  <a:lnTo>
                    <a:pt x="220993" y="97657"/>
                  </a:lnTo>
                  <a:lnTo>
                    <a:pt x="219892" y="97313"/>
                  </a:lnTo>
                  <a:lnTo>
                    <a:pt x="216987" y="98809"/>
                  </a:lnTo>
                  <a:lnTo>
                    <a:pt x="214969" y="99011"/>
                  </a:lnTo>
                  <a:lnTo>
                    <a:pt x="212401" y="97851"/>
                  </a:lnTo>
                  <a:lnTo>
                    <a:pt x="211710" y="95995"/>
                  </a:lnTo>
                  <a:lnTo>
                    <a:pt x="214435" y="93665"/>
                  </a:lnTo>
                  <a:lnTo>
                    <a:pt x="215696" y="91852"/>
                  </a:lnTo>
                  <a:lnTo>
                    <a:pt x="218720" y="92012"/>
                  </a:lnTo>
                  <a:lnTo>
                    <a:pt x="219475" y="92576"/>
                  </a:lnTo>
                  <a:lnTo>
                    <a:pt x="221183" y="92928"/>
                  </a:lnTo>
                  <a:lnTo>
                    <a:pt x="222222" y="90744"/>
                  </a:lnTo>
                  <a:lnTo>
                    <a:pt x="221982" y="89232"/>
                  </a:lnTo>
                  <a:lnTo>
                    <a:pt x="222742" y="88181"/>
                  </a:lnTo>
                  <a:lnTo>
                    <a:pt x="226394" y="88938"/>
                  </a:lnTo>
                  <a:lnTo>
                    <a:pt x="226400" y="84826"/>
                  </a:lnTo>
                  <a:close/>
                  <a:moveTo>
                    <a:pt x="246910" y="73108"/>
                  </a:moveTo>
                  <a:lnTo>
                    <a:pt x="248739" y="73108"/>
                  </a:lnTo>
                  <a:lnTo>
                    <a:pt x="250540" y="74204"/>
                  </a:lnTo>
                  <a:lnTo>
                    <a:pt x="250216" y="76443"/>
                  </a:lnTo>
                  <a:lnTo>
                    <a:pt x="247515" y="80477"/>
                  </a:lnTo>
                  <a:lnTo>
                    <a:pt x="243513" y="83908"/>
                  </a:lnTo>
                  <a:lnTo>
                    <a:pt x="244001" y="86367"/>
                  </a:lnTo>
                  <a:lnTo>
                    <a:pt x="245595" y="88389"/>
                  </a:lnTo>
                  <a:lnTo>
                    <a:pt x="245986" y="91839"/>
                  </a:lnTo>
                  <a:lnTo>
                    <a:pt x="246083" y="95156"/>
                  </a:lnTo>
                  <a:lnTo>
                    <a:pt x="243049" y="99627"/>
                  </a:lnTo>
                  <a:lnTo>
                    <a:pt x="242378" y="101772"/>
                  </a:lnTo>
                  <a:lnTo>
                    <a:pt x="242643" y="102042"/>
                  </a:lnTo>
                  <a:lnTo>
                    <a:pt x="245656" y="98341"/>
                  </a:lnTo>
                  <a:lnTo>
                    <a:pt x="248994" y="97185"/>
                  </a:lnTo>
                  <a:lnTo>
                    <a:pt x="249201" y="95895"/>
                  </a:lnTo>
                  <a:lnTo>
                    <a:pt x="250495" y="94646"/>
                  </a:lnTo>
                  <a:lnTo>
                    <a:pt x="250348" y="92605"/>
                  </a:lnTo>
                  <a:lnTo>
                    <a:pt x="251006" y="90944"/>
                  </a:lnTo>
                  <a:lnTo>
                    <a:pt x="252708" y="90504"/>
                  </a:lnTo>
                  <a:lnTo>
                    <a:pt x="253771" y="89942"/>
                  </a:lnTo>
                  <a:lnTo>
                    <a:pt x="254950" y="89632"/>
                  </a:lnTo>
                  <a:lnTo>
                    <a:pt x="257079" y="90976"/>
                  </a:lnTo>
                  <a:lnTo>
                    <a:pt x="258284" y="92467"/>
                  </a:lnTo>
                  <a:lnTo>
                    <a:pt x="259780" y="95797"/>
                  </a:lnTo>
                  <a:lnTo>
                    <a:pt x="259158" y="99013"/>
                  </a:lnTo>
                  <a:lnTo>
                    <a:pt x="255150" y="101517"/>
                  </a:lnTo>
                  <a:lnTo>
                    <a:pt x="251965" y="102646"/>
                  </a:lnTo>
                  <a:lnTo>
                    <a:pt x="248748" y="105516"/>
                  </a:lnTo>
                  <a:lnTo>
                    <a:pt x="247131" y="107859"/>
                  </a:lnTo>
                  <a:lnTo>
                    <a:pt x="245742" y="108366"/>
                  </a:lnTo>
                  <a:lnTo>
                    <a:pt x="244863" y="108175"/>
                  </a:lnTo>
                  <a:lnTo>
                    <a:pt x="244082" y="107609"/>
                  </a:lnTo>
                  <a:lnTo>
                    <a:pt x="242451" y="107607"/>
                  </a:lnTo>
                  <a:lnTo>
                    <a:pt x="240657" y="109638"/>
                  </a:lnTo>
                  <a:lnTo>
                    <a:pt x="235239" y="111288"/>
                  </a:lnTo>
                  <a:lnTo>
                    <a:pt x="233114" y="110812"/>
                  </a:lnTo>
                  <a:lnTo>
                    <a:pt x="233017" y="108788"/>
                  </a:lnTo>
                  <a:lnTo>
                    <a:pt x="231749" y="108956"/>
                  </a:lnTo>
                  <a:lnTo>
                    <a:pt x="229719" y="111382"/>
                  </a:lnTo>
                  <a:lnTo>
                    <a:pt x="227733" y="112191"/>
                  </a:lnTo>
                  <a:lnTo>
                    <a:pt x="226398" y="112440"/>
                  </a:lnTo>
                  <a:lnTo>
                    <a:pt x="223947" y="111527"/>
                  </a:lnTo>
                  <a:lnTo>
                    <a:pt x="217359" y="115654"/>
                  </a:lnTo>
                  <a:lnTo>
                    <a:pt x="211181" y="116425"/>
                  </a:lnTo>
                  <a:lnTo>
                    <a:pt x="209147" y="115948"/>
                  </a:lnTo>
                  <a:lnTo>
                    <a:pt x="209140" y="113424"/>
                  </a:lnTo>
                  <a:lnTo>
                    <a:pt x="213133" y="110191"/>
                  </a:lnTo>
                  <a:lnTo>
                    <a:pt x="216407" y="107941"/>
                  </a:lnTo>
                  <a:lnTo>
                    <a:pt x="227672" y="106369"/>
                  </a:lnTo>
                  <a:lnTo>
                    <a:pt x="234688" y="99674"/>
                  </a:lnTo>
                  <a:lnTo>
                    <a:pt x="236383" y="92374"/>
                  </a:lnTo>
                  <a:lnTo>
                    <a:pt x="238042" y="89732"/>
                  </a:lnTo>
                  <a:lnTo>
                    <a:pt x="237262" y="88238"/>
                  </a:lnTo>
                  <a:lnTo>
                    <a:pt x="235375" y="87975"/>
                  </a:lnTo>
                  <a:lnTo>
                    <a:pt x="235260" y="85677"/>
                  </a:lnTo>
                  <a:lnTo>
                    <a:pt x="236245" y="83162"/>
                  </a:lnTo>
                  <a:lnTo>
                    <a:pt x="239927" y="79703"/>
                  </a:lnTo>
                  <a:lnTo>
                    <a:pt x="241972" y="78229"/>
                  </a:lnTo>
                  <a:lnTo>
                    <a:pt x="245304" y="74050"/>
                  </a:lnTo>
                  <a:close/>
                  <a:moveTo>
                    <a:pt x="280912" y="61606"/>
                  </a:moveTo>
                  <a:lnTo>
                    <a:pt x="283570" y="63847"/>
                  </a:lnTo>
                  <a:lnTo>
                    <a:pt x="284766" y="63162"/>
                  </a:lnTo>
                  <a:lnTo>
                    <a:pt x="287118" y="62907"/>
                  </a:lnTo>
                  <a:lnTo>
                    <a:pt x="288867" y="63693"/>
                  </a:lnTo>
                  <a:lnTo>
                    <a:pt x="290297" y="65116"/>
                  </a:lnTo>
                  <a:lnTo>
                    <a:pt x="291992" y="65181"/>
                  </a:lnTo>
                  <a:lnTo>
                    <a:pt x="293056" y="67038"/>
                  </a:lnTo>
                  <a:lnTo>
                    <a:pt x="293598" y="69452"/>
                  </a:lnTo>
                  <a:lnTo>
                    <a:pt x="292367" y="71253"/>
                  </a:lnTo>
                  <a:lnTo>
                    <a:pt x="290621" y="72068"/>
                  </a:lnTo>
                  <a:lnTo>
                    <a:pt x="290148" y="74189"/>
                  </a:lnTo>
                  <a:lnTo>
                    <a:pt x="290811" y="77154"/>
                  </a:lnTo>
                  <a:lnTo>
                    <a:pt x="286893" y="78170"/>
                  </a:lnTo>
                  <a:lnTo>
                    <a:pt x="282352" y="78622"/>
                  </a:lnTo>
                  <a:lnTo>
                    <a:pt x="280577" y="77205"/>
                  </a:lnTo>
                  <a:lnTo>
                    <a:pt x="276945" y="79802"/>
                  </a:lnTo>
                  <a:lnTo>
                    <a:pt x="273348" y="83842"/>
                  </a:lnTo>
                  <a:lnTo>
                    <a:pt x="271614" y="84317"/>
                  </a:lnTo>
                  <a:lnTo>
                    <a:pt x="271493" y="83039"/>
                  </a:lnTo>
                  <a:lnTo>
                    <a:pt x="268908" y="82156"/>
                  </a:lnTo>
                  <a:lnTo>
                    <a:pt x="265598" y="82105"/>
                  </a:lnTo>
                  <a:lnTo>
                    <a:pt x="265708" y="81158"/>
                  </a:lnTo>
                  <a:lnTo>
                    <a:pt x="266308" y="80489"/>
                  </a:lnTo>
                  <a:lnTo>
                    <a:pt x="269165" y="79496"/>
                  </a:lnTo>
                  <a:lnTo>
                    <a:pt x="269735" y="77447"/>
                  </a:lnTo>
                  <a:lnTo>
                    <a:pt x="269216" y="73784"/>
                  </a:lnTo>
                  <a:lnTo>
                    <a:pt x="269720" y="72004"/>
                  </a:lnTo>
                  <a:lnTo>
                    <a:pt x="269828" y="70773"/>
                  </a:lnTo>
                  <a:lnTo>
                    <a:pt x="271624" y="69332"/>
                  </a:lnTo>
                  <a:lnTo>
                    <a:pt x="277768" y="70009"/>
                  </a:lnTo>
                  <a:lnTo>
                    <a:pt x="278513" y="68633"/>
                  </a:lnTo>
                  <a:lnTo>
                    <a:pt x="278047" y="67767"/>
                  </a:lnTo>
                  <a:lnTo>
                    <a:pt x="274872" y="66249"/>
                  </a:lnTo>
                  <a:lnTo>
                    <a:pt x="275360" y="65227"/>
                  </a:lnTo>
                  <a:lnTo>
                    <a:pt x="277651" y="64313"/>
                  </a:lnTo>
                  <a:lnTo>
                    <a:pt x="279819" y="64195"/>
                  </a:lnTo>
                  <a:lnTo>
                    <a:pt x="280471" y="62647"/>
                  </a:lnTo>
                  <a:lnTo>
                    <a:pt x="280584" y="61973"/>
                  </a:lnTo>
                  <a:close/>
                  <a:moveTo>
                    <a:pt x="553617" y="49437"/>
                  </a:moveTo>
                  <a:lnTo>
                    <a:pt x="555344" y="49560"/>
                  </a:lnTo>
                  <a:lnTo>
                    <a:pt x="557091" y="50712"/>
                  </a:lnTo>
                  <a:lnTo>
                    <a:pt x="558466" y="52086"/>
                  </a:lnTo>
                  <a:lnTo>
                    <a:pt x="556277" y="53725"/>
                  </a:lnTo>
                  <a:lnTo>
                    <a:pt x="552077" y="54876"/>
                  </a:lnTo>
                  <a:lnTo>
                    <a:pt x="551591" y="53929"/>
                  </a:lnTo>
                  <a:lnTo>
                    <a:pt x="552513" y="52454"/>
                  </a:lnTo>
                  <a:close/>
                  <a:moveTo>
                    <a:pt x="350606" y="36555"/>
                  </a:moveTo>
                  <a:lnTo>
                    <a:pt x="353506" y="37006"/>
                  </a:lnTo>
                  <a:lnTo>
                    <a:pt x="354245" y="37564"/>
                  </a:lnTo>
                  <a:lnTo>
                    <a:pt x="353355" y="42154"/>
                  </a:lnTo>
                  <a:lnTo>
                    <a:pt x="352163" y="43074"/>
                  </a:lnTo>
                  <a:lnTo>
                    <a:pt x="350334" y="43450"/>
                  </a:lnTo>
                  <a:lnTo>
                    <a:pt x="349349" y="42879"/>
                  </a:lnTo>
                  <a:lnTo>
                    <a:pt x="347948" y="42504"/>
                  </a:lnTo>
                  <a:lnTo>
                    <a:pt x="346391" y="42676"/>
                  </a:lnTo>
                  <a:lnTo>
                    <a:pt x="345082" y="40989"/>
                  </a:lnTo>
                  <a:lnTo>
                    <a:pt x="345229" y="39572"/>
                  </a:lnTo>
                  <a:lnTo>
                    <a:pt x="347021" y="37649"/>
                  </a:lnTo>
                  <a:close/>
                  <a:moveTo>
                    <a:pt x="318716" y="35896"/>
                  </a:moveTo>
                  <a:lnTo>
                    <a:pt x="319528" y="38632"/>
                  </a:lnTo>
                  <a:lnTo>
                    <a:pt x="319653" y="43078"/>
                  </a:lnTo>
                  <a:lnTo>
                    <a:pt x="321614" y="45233"/>
                  </a:lnTo>
                  <a:lnTo>
                    <a:pt x="323350" y="45026"/>
                  </a:lnTo>
                  <a:lnTo>
                    <a:pt x="323873" y="44213"/>
                  </a:lnTo>
                  <a:lnTo>
                    <a:pt x="325058" y="43811"/>
                  </a:lnTo>
                  <a:lnTo>
                    <a:pt x="327453" y="44949"/>
                  </a:lnTo>
                  <a:lnTo>
                    <a:pt x="327110" y="46885"/>
                  </a:lnTo>
                  <a:lnTo>
                    <a:pt x="323795" y="49325"/>
                  </a:lnTo>
                  <a:lnTo>
                    <a:pt x="321416" y="52800"/>
                  </a:lnTo>
                  <a:lnTo>
                    <a:pt x="318371" y="53606"/>
                  </a:lnTo>
                  <a:lnTo>
                    <a:pt x="316907" y="53187"/>
                  </a:lnTo>
                  <a:lnTo>
                    <a:pt x="314186" y="55190"/>
                  </a:lnTo>
                  <a:lnTo>
                    <a:pt x="312005" y="57269"/>
                  </a:lnTo>
                  <a:lnTo>
                    <a:pt x="309744" y="59895"/>
                  </a:lnTo>
                  <a:lnTo>
                    <a:pt x="309606" y="61247"/>
                  </a:lnTo>
                  <a:lnTo>
                    <a:pt x="309254" y="62281"/>
                  </a:lnTo>
                  <a:lnTo>
                    <a:pt x="300973" y="63307"/>
                  </a:lnTo>
                  <a:lnTo>
                    <a:pt x="297962" y="63986"/>
                  </a:lnTo>
                  <a:lnTo>
                    <a:pt x="294773" y="63110"/>
                  </a:lnTo>
                  <a:lnTo>
                    <a:pt x="293262" y="61376"/>
                  </a:lnTo>
                  <a:lnTo>
                    <a:pt x="293747" y="60433"/>
                  </a:lnTo>
                  <a:lnTo>
                    <a:pt x="296930" y="60056"/>
                  </a:lnTo>
                  <a:lnTo>
                    <a:pt x="297032" y="58445"/>
                  </a:lnTo>
                  <a:lnTo>
                    <a:pt x="297837" y="57461"/>
                  </a:lnTo>
                  <a:lnTo>
                    <a:pt x="298867" y="56924"/>
                  </a:lnTo>
                  <a:lnTo>
                    <a:pt x="299625" y="54863"/>
                  </a:lnTo>
                  <a:lnTo>
                    <a:pt x="300884" y="54325"/>
                  </a:lnTo>
                  <a:lnTo>
                    <a:pt x="303231" y="54832"/>
                  </a:lnTo>
                  <a:lnTo>
                    <a:pt x="304814" y="53338"/>
                  </a:lnTo>
                  <a:lnTo>
                    <a:pt x="305706" y="53085"/>
                  </a:lnTo>
                  <a:lnTo>
                    <a:pt x="306805" y="54321"/>
                  </a:lnTo>
                  <a:lnTo>
                    <a:pt x="307334" y="52619"/>
                  </a:lnTo>
                  <a:lnTo>
                    <a:pt x="306805" y="51064"/>
                  </a:lnTo>
                  <a:lnTo>
                    <a:pt x="307082" y="50015"/>
                  </a:lnTo>
                  <a:lnTo>
                    <a:pt x="310117" y="47283"/>
                  </a:lnTo>
                  <a:lnTo>
                    <a:pt x="311431" y="45289"/>
                  </a:lnTo>
                  <a:lnTo>
                    <a:pt x="313320" y="44004"/>
                  </a:lnTo>
                  <a:lnTo>
                    <a:pt x="315140" y="44209"/>
                  </a:lnTo>
                  <a:lnTo>
                    <a:pt x="315669" y="42315"/>
                  </a:lnTo>
                  <a:lnTo>
                    <a:pt x="315140" y="40373"/>
                  </a:lnTo>
                  <a:lnTo>
                    <a:pt x="315341" y="39107"/>
                  </a:lnTo>
                  <a:lnTo>
                    <a:pt x="316948" y="36027"/>
                  </a:lnTo>
                  <a:close/>
                  <a:moveTo>
                    <a:pt x="329133" y="34857"/>
                  </a:moveTo>
                  <a:lnTo>
                    <a:pt x="330984" y="37118"/>
                  </a:lnTo>
                  <a:lnTo>
                    <a:pt x="332109" y="37583"/>
                  </a:lnTo>
                  <a:lnTo>
                    <a:pt x="333221" y="37294"/>
                  </a:lnTo>
                  <a:lnTo>
                    <a:pt x="334145" y="37705"/>
                  </a:lnTo>
                  <a:lnTo>
                    <a:pt x="335996" y="39794"/>
                  </a:lnTo>
                  <a:lnTo>
                    <a:pt x="337989" y="40615"/>
                  </a:lnTo>
                  <a:lnTo>
                    <a:pt x="338082" y="41666"/>
                  </a:lnTo>
                  <a:lnTo>
                    <a:pt x="336257" y="42690"/>
                  </a:lnTo>
                  <a:lnTo>
                    <a:pt x="333854" y="42997"/>
                  </a:lnTo>
                  <a:lnTo>
                    <a:pt x="331280" y="42641"/>
                  </a:lnTo>
                  <a:lnTo>
                    <a:pt x="330524" y="41332"/>
                  </a:lnTo>
                  <a:lnTo>
                    <a:pt x="329731" y="39157"/>
                  </a:lnTo>
                  <a:lnTo>
                    <a:pt x="327578" y="37023"/>
                  </a:lnTo>
                  <a:lnTo>
                    <a:pt x="327259" y="35152"/>
                  </a:lnTo>
                  <a:close/>
                  <a:moveTo>
                    <a:pt x="414550" y="21147"/>
                  </a:moveTo>
                  <a:lnTo>
                    <a:pt x="415263" y="22086"/>
                  </a:lnTo>
                  <a:lnTo>
                    <a:pt x="416068" y="23860"/>
                  </a:lnTo>
                  <a:lnTo>
                    <a:pt x="416480" y="25730"/>
                  </a:lnTo>
                  <a:lnTo>
                    <a:pt x="416636" y="27271"/>
                  </a:lnTo>
                  <a:lnTo>
                    <a:pt x="414573" y="29498"/>
                  </a:lnTo>
                  <a:lnTo>
                    <a:pt x="409821" y="32415"/>
                  </a:lnTo>
                  <a:lnTo>
                    <a:pt x="410093" y="33198"/>
                  </a:lnTo>
                  <a:lnTo>
                    <a:pt x="408448" y="33946"/>
                  </a:lnTo>
                  <a:lnTo>
                    <a:pt x="405981" y="34498"/>
                  </a:lnTo>
                  <a:lnTo>
                    <a:pt x="404679" y="33962"/>
                  </a:lnTo>
                  <a:lnTo>
                    <a:pt x="404859" y="31463"/>
                  </a:lnTo>
                  <a:lnTo>
                    <a:pt x="404466" y="30714"/>
                  </a:lnTo>
                  <a:lnTo>
                    <a:pt x="402593" y="31705"/>
                  </a:lnTo>
                  <a:lnTo>
                    <a:pt x="400646" y="30434"/>
                  </a:lnTo>
                  <a:lnTo>
                    <a:pt x="400643" y="29155"/>
                  </a:lnTo>
                  <a:lnTo>
                    <a:pt x="401157" y="28044"/>
                  </a:lnTo>
                  <a:lnTo>
                    <a:pt x="402958" y="26354"/>
                  </a:lnTo>
                  <a:lnTo>
                    <a:pt x="405964" y="25189"/>
                  </a:lnTo>
                  <a:lnTo>
                    <a:pt x="407946" y="25626"/>
                  </a:lnTo>
                  <a:close/>
                  <a:moveTo>
                    <a:pt x="419674" y="15922"/>
                  </a:moveTo>
                  <a:lnTo>
                    <a:pt x="420959" y="16643"/>
                  </a:lnTo>
                  <a:lnTo>
                    <a:pt x="421302" y="17247"/>
                  </a:lnTo>
                  <a:lnTo>
                    <a:pt x="423611" y="17839"/>
                  </a:lnTo>
                  <a:lnTo>
                    <a:pt x="426305" y="19805"/>
                  </a:lnTo>
                  <a:lnTo>
                    <a:pt x="424962" y="23137"/>
                  </a:lnTo>
                  <a:lnTo>
                    <a:pt x="420751" y="24733"/>
                  </a:lnTo>
                  <a:lnTo>
                    <a:pt x="418307" y="23358"/>
                  </a:lnTo>
                  <a:lnTo>
                    <a:pt x="417279" y="21949"/>
                  </a:lnTo>
                  <a:lnTo>
                    <a:pt x="417128" y="18816"/>
                  </a:lnTo>
                  <a:lnTo>
                    <a:pt x="417700" y="16908"/>
                  </a:lnTo>
                  <a:close/>
                  <a:moveTo>
                    <a:pt x="411209" y="12093"/>
                  </a:moveTo>
                  <a:lnTo>
                    <a:pt x="412202" y="13172"/>
                  </a:lnTo>
                  <a:lnTo>
                    <a:pt x="411769" y="14432"/>
                  </a:lnTo>
                  <a:lnTo>
                    <a:pt x="411021" y="15659"/>
                  </a:lnTo>
                  <a:lnTo>
                    <a:pt x="409209" y="16953"/>
                  </a:lnTo>
                  <a:lnTo>
                    <a:pt x="403969" y="22068"/>
                  </a:lnTo>
                  <a:lnTo>
                    <a:pt x="400889" y="22891"/>
                  </a:lnTo>
                  <a:lnTo>
                    <a:pt x="399914" y="23692"/>
                  </a:lnTo>
                  <a:lnTo>
                    <a:pt x="398683" y="24170"/>
                  </a:lnTo>
                  <a:lnTo>
                    <a:pt x="394856" y="23471"/>
                  </a:lnTo>
                  <a:lnTo>
                    <a:pt x="393736" y="24506"/>
                  </a:lnTo>
                  <a:lnTo>
                    <a:pt x="392678" y="25197"/>
                  </a:lnTo>
                  <a:lnTo>
                    <a:pt x="389907" y="25465"/>
                  </a:lnTo>
                  <a:lnTo>
                    <a:pt x="388281" y="25240"/>
                  </a:lnTo>
                  <a:lnTo>
                    <a:pt x="384081" y="23348"/>
                  </a:lnTo>
                  <a:lnTo>
                    <a:pt x="381582" y="21298"/>
                  </a:lnTo>
                  <a:lnTo>
                    <a:pt x="380229" y="19542"/>
                  </a:lnTo>
                  <a:lnTo>
                    <a:pt x="384109" y="19576"/>
                  </a:lnTo>
                  <a:lnTo>
                    <a:pt x="385493" y="19151"/>
                  </a:lnTo>
                  <a:lnTo>
                    <a:pt x="388095" y="19521"/>
                  </a:lnTo>
                  <a:lnTo>
                    <a:pt x="389658" y="17719"/>
                  </a:lnTo>
                  <a:lnTo>
                    <a:pt x="392969" y="17937"/>
                  </a:lnTo>
                  <a:lnTo>
                    <a:pt x="399324" y="16682"/>
                  </a:lnTo>
                  <a:lnTo>
                    <a:pt x="401656" y="17382"/>
                  </a:lnTo>
                  <a:lnTo>
                    <a:pt x="406988" y="13184"/>
                  </a:lnTo>
                  <a:lnTo>
                    <a:pt x="408657" y="13294"/>
                  </a:lnTo>
                  <a:close/>
                  <a:moveTo>
                    <a:pt x="504113" y="2056"/>
                  </a:moveTo>
                  <a:lnTo>
                    <a:pt x="507129" y="2479"/>
                  </a:lnTo>
                  <a:lnTo>
                    <a:pt x="508932" y="3348"/>
                  </a:lnTo>
                  <a:lnTo>
                    <a:pt x="516155" y="4009"/>
                  </a:lnTo>
                  <a:lnTo>
                    <a:pt x="521696" y="6744"/>
                  </a:lnTo>
                  <a:lnTo>
                    <a:pt x="521485" y="11012"/>
                  </a:lnTo>
                  <a:lnTo>
                    <a:pt x="520250" y="12793"/>
                  </a:lnTo>
                  <a:lnTo>
                    <a:pt x="519034" y="13889"/>
                  </a:lnTo>
                  <a:lnTo>
                    <a:pt x="511938" y="17118"/>
                  </a:lnTo>
                  <a:lnTo>
                    <a:pt x="510768" y="18708"/>
                  </a:lnTo>
                  <a:lnTo>
                    <a:pt x="512996" y="19257"/>
                  </a:lnTo>
                  <a:lnTo>
                    <a:pt x="517790" y="17649"/>
                  </a:lnTo>
                  <a:lnTo>
                    <a:pt x="519032" y="19108"/>
                  </a:lnTo>
                  <a:lnTo>
                    <a:pt x="517505" y="22756"/>
                  </a:lnTo>
                  <a:lnTo>
                    <a:pt x="517246" y="28220"/>
                  </a:lnTo>
                  <a:lnTo>
                    <a:pt x="516693" y="31401"/>
                  </a:lnTo>
                  <a:lnTo>
                    <a:pt x="516693" y="34298"/>
                  </a:lnTo>
                  <a:lnTo>
                    <a:pt x="517289" y="35851"/>
                  </a:lnTo>
                  <a:lnTo>
                    <a:pt x="519215" y="29687"/>
                  </a:lnTo>
                  <a:lnTo>
                    <a:pt x="519874" y="28105"/>
                  </a:lnTo>
                  <a:lnTo>
                    <a:pt x="522692" y="25777"/>
                  </a:lnTo>
                  <a:lnTo>
                    <a:pt x="523741" y="21079"/>
                  </a:lnTo>
                  <a:lnTo>
                    <a:pt x="526497" y="15427"/>
                  </a:lnTo>
                  <a:lnTo>
                    <a:pt x="529602" y="12136"/>
                  </a:lnTo>
                  <a:lnTo>
                    <a:pt x="531409" y="11232"/>
                  </a:lnTo>
                  <a:lnTo>
                    <a:pt x="537397" y="11362"/>
                  </a:lnTo>
                  <a:lnTo>
                    <a:pt x="539967" y="12602"/>
                  </a:lnTo>
                  <a:lnTo>
                    <a:pt x="542234" y="15355"/>
                  </a:lnTo>
                  <a:lnTo>
                    <a:pt x="543927" y="16453"/>
                  </a:lnTo>
                  <a:lnTo>
                    <a:pt x="549265" y="17621"/>
                  </a:lnTo>
                  <a:lnTo>
                    <a:pt x="551098" y="19084"/>
                  </a:lnTo>
                  <a:lnTo>
                    <a:pt x="551442" y="19955"/>
                  </a:lnTo>
                  <a:lnTo>
                    <a:pt x="552746" y="20128"/>
                  </a:lnTo>
                  <a:lnTo>
                    <a:pt x="556348" y="18048"/>
                  </a:lnTo>
                  <a:lnTo>
                    <a:pt x="558687" y="17703"/>
                  </a:lnTo>
                  <a:lnTo>
                    <a:pt x="562502" y="20944"/>
                  </a:lnTo>
                  <a:lnTo>
                    <a:pt x="561736" y="23340"/>
                  </a:lnTo>
                  <a:lnTo>
                    <a:pt x="561960" y="24100"/>
                  </a:lnTo>
                  <a:lnTo>
                    <a:pt x="566579" y="23946"/>
                  </a:lnTo>
                  <a:lnTo>
                    <a:pt x="570423" y="24885"/>
                  </a:lnTo>
                  <a:lnTo>
                    <a:pt x="577730" y="29778"/>
                  </a:lnTo>
                  <a:lnTo>
                    <a:pt x="578488" y="32061"/>
                  </a:lnTo>
                  <a:lnTo>
                    <a:pt x="578123" y="34824"/>
                  </a:lnTo>
                  <a:lnTo>
                    <a:pt x="567616" y="37866"/>
                  </a:lnTo>
                  <a:lnTo>
                    <a:pt x="563062" y="40768"/>
                  </a:lnTo>
                  <a:lnTo>
                    <a:pt x="555608" y="41887"/>
                  </a:lnTo>
                  <a:lnTo>
                    <a:pt x="530295" y="39947"/>
                  </a:lnTo>
                  <a:lnTo>
                    <a:pt x="530807" y="42044"/>
                  </a:lnTo>
                  <a:lnTo>
                    <a:pt x="548432" y="46625"/>
                  </a:lnTo>
                  <a:lnTo>
                    <a:pt x="549438" y="47931"/>
                  </a:lnTo>
                  <a:lnTo>
                    <a:pt x="548874" y="50679"/>
                  </a:lnTo>
                  <a:lnTo>
                    <a:pt x="548866" y="52881"/>
                  </a:lnTo>
                  <a:lnTo>
                    <a:pt x="549196" y="54381"/>
                  </a:lnTo>
                  <a:lnTo>
                    <a:pt x="550494" y="55779"/>
                  </a:lnTo>
                  <a:lnTo>
                    <a:pt x="552649" y="56436"/>
                  </a:lnTo>
                  <a:lnTo>
                    <a:pt x="557033" y="56090"/>
                  </a:lnTo>
                  <a:lnTo>
                    <a:pt x="559198" y="56841"/>
                  </a:lnTo>
                  <a:lnTo>
                    <a:pt x="560678" y="55726"/>
                  </a:lnTo>
                  <a:lnTo>
                    <a:pt x="561228" y="51977"/>
                  </a:lnTo>
                  <a:lnTo>
                    <a:pt x="562500" y="51147"/>
                  </a:lnTo>
                  <a:lnTo>
                    <a:pt x="564960" y="52236"/>
                  </a:lnTo>
                  <a:lnTo>
                    <a:pt x="566031" y="56242"/>
                  </a:lnTo>
                  <a:lnTo>
                    <a:pt x="566717" y="56657"/>
                  </a:lnTo>
                  <a:lnTo>
                    <a:pt x="567957" y="53800"/>
                  </a:lnTo>
                  <a:lnTo>
                    <a:pt x="570393" y="54006"/>
                  </a:lnTo>
                  <a:lnTo>
                    <a:pt x="573044" y="53768"/>
                  </a:lnTo>
                  <a:lnTo>
                    <a:pt x="576478" y="54250"/>
                  </a:lnTo>
                  <a:lnTo>
                    <a:pt x="577681" y="59427"/>
                  </a:lnTo>
                  <a:lnTo>
                    <a:pt x="577644" y="61230"/>
                  </a:lnTo>
                  <a:lnTo>
                    <a:pt x="577074" y="62978"/>
                  </a:lnTo>
                  <a:lnTo>
                    <a:pt x="576279" y="63871"/>
                  </a:lnTo>
                  <a:lnTo>
                    <a:pt x="574690" y="64260"/>
                  </a:lnTo>
                  <a:lnTo>
                    <a:pt x="570855" y="64101"/>
                  </a:lnTo>
                  <a:lnTo>
                    <a:pt x="565642" y="62058"/>
                  </a:lnTo>
                  <a:lnTo>
                    <a:pt x="562278" y="60133"/>
                  </a:lnTo>
                  <a:lnTo>
                    <a:pt x="561230" y="60052"/>
                  </a:lnTo>
                  <a:lnTo>
                    <a:pt x="560779" y="60286"/>
                  </a:lnTo>
                  <a:lnTo>
                    <a:pt x="561591" y="62220"/>
                  </a:lnTo>
                  <a:lnTo>
                    <a:pt x="561375" y="63701"/>
                  </a:lnTo>
                  <a:lnTo>
                    <a:pt x="560868" y="65313"/>
                  </a:lnTo>
                  <a:lnTo>
                    <a:pt x="560162" y="66774"/>
                  </a:lnTo>
                  <a:lnTo>
                    <a:pt x="559177" y="68002"/>
                  </a:lnTo>
                  <a:lnTo>
                    <a:pt x="557115" y="69580"/>
                  </a:lnTo>
                  <a:lnTo>
                    <a:pt x="553547" y="70830"/>
                  </a:lnTo>
                  <a:lnTo>
                    <a:pt x="543720" y="73260"/>
                  </a:lnTo>
                  <a:lnTo>
                    <a:pt x="542940" y="74333"/>
                  </a:lnTo>
                  <a:lnTo>
                    <a:pt x="539777" y="81084"/>
                  </a:lnTo>
                  <a:lnTo>
                    <a:pt x="538913" y="82073"/>
                  </a:lnTo>
                  <a:lnTo>
                    <a:pt x="537756" y="82910"/>
                  </a:lnTo>
                  <a:lnTo>
                    <a:pt x="534379" y="83995"/>
                  </a:lnTo>
                  <a:lnTo>
                    <a:pt x="532744" y="82497"/>
                  </a:lnTo>
                  <a:lnTo>
                    <a:pt x="531433" y="80230"/>
                  </a:lnTo>
                  <a:lnTo>
                    <a:pt x="531735" y="77980"/>
                  </a:lnTo>
                  <a:lnTo>
                    <a:pt x="535685" y="73656"/>
                  </a:lnTo>
                  <a:lnTo>
                    <a:pt x="539375" y="70586"/>
                  </a:lnTo>
                  <a:lnTo>
                    <a:pt x="540416" y="69522"/>
                  </a:lnTo>
                  <a:lnTo>
                    <a:pt x="542506" y="66432"/>
                  </a:lnTo>
                  <a:lnTo>
                    <a:pt x="538265" y="58655"/>
                  </a:lnTo>
                  <a:lnTo>
                    <a:pt x="530720" y="56294"/>
                  </a:lnTo>
                  <a:lnTo>
                    <a:pt x="522126" y="52702"/>
                  </a:lnTo>
                  <a:lnTo>
                    <a:pt x="518973" y="50783"/>
                  </a:lnTo>
                  <a:lnTo>
                    <a:pt x="514067" y="46826"/>
                  </a:lnTo>
                  <a:lnTo>
                    <a:pt x="510589" y="43266"/>
                  </a:lnTo>
                  <a:lnTo>
                    <a:pt x="507447" y="43140"/>
                  </a:lnTo>
                  <a:lnTo>
                    <a:pt x="503994" y="44035"/>
                  </a:lnTo>
                  <a:lnTo>
                    <a:pt x="498606" y="47285"/>
                  </a:lnTo>
                  <a:lnTo>
                    <a:pt x="495458" y="48918"/>
                  </a:lnTo>
                  <a:lnTo>
                    <a:pt x="493730" y="49400"/>
                  </a:lnTo>
                  <a:lnTo>
                    <a:pt x="493313" y="49471"/>
                  </a:lnTo>
                  <a:lnTo>
                    <a:pt x="489457" y="48546"/>
                  </a:lnTo>
                  <a:lnTo>
                    <a:pt x="485166" y="48351"/>
                  </a:lnTo>
                  <a:lnTo>
                    <a:pt x="481717" y="48617"/>
                  </a:lnTo>
                  <a:lnTo>
                    <a:pt x="480415" y="49063"/>
                  </a:lnTo>
                  <a:lnTo>
                    <a:pt x="475613" y="54309"/>
                  </a:lnTo>
                  <a:lnTo>
                    <a:pt x="472251" y="56954"/>
                  </a:lnTo>
                  <a:lnTo>
                    <a:pt x="470400" y="57864"/>
                  </a:lnTo>
                  <a:lnTo>
                    <a:pt x="469053" y="59393"/>
                  </a:lnTo>
                  <a:lnTo>
                    <a:pt x="467947" y="61904"/>
                  </a:lnTo>
                  <a:lnTo>
                    <a:pt x="465486" y="70594"/>
                  </a:lnTo>
                  <a:lnTo>
                    <a:pt x="463650" y="73863"/>
                  </a:lnTo>
                  <a:lnTo>
                    <a:pt x="463240" y="75858"/>
                  </a:lnTo>
                  <a:lnTo>
                    <a:pt x="463672" y="81895"/>
                  </a:lnTo>
                  <a:lnTo>
                    <a:pt x="463233" y="85229"/>
                  </a:lnTo>
                  <a:lnTo>
                    <a:pt x="460985" y="87977"/>
                  </a:lnTo>
                  <a:lnTo>
                    <a:pt x="459407" y="89213"/>
                  </a:lnTo>
                  <a:lnTo>
                    <a:pt x="457319" y="89467"/>
                  </a:lnTo>
                  <a:lnTo>
                    <a:pt x="454583" y="90168"/>
                  </a:lnTo>
                  <a:lnTo>
                    <a:pt x="452194" y="91756"/>
                  </a:lnTo>
                  <a:lnTo>
                    <a:pt x="450508" y="93919"/>
                  </a:lnTo>
                  <a:lnTo>
                    <a:pt x="448607" y="98760"/>
                  </a:lnTo>
                  <a:lnTo>
                    <a:pt x="445390" y="100541"/>
                  </a:lnTo>
                  <a:lnTo>
                    <a:pt x="442317" y="100033"/>
                  </a:lnTo>
                  <a:lnTo>
                    <a:pt x="440123" y="98251"/>
                  </a:lnTo>
                  <a:lnTo>
                    <a:pt x="435420" y="96871"/>
                  </a:lnTo>
                  <a:lnTo>
                    <a:pt x="431915" y="95991"/>
                  </a:lnTo>
                  <a:lnTo>
                    <a:pt x="427981" y="94089"/>
                  </a:lnTo>
                  <a:lnTo>
                    <a:pt x="424516" y="92640"/>
                  </a:lnTo>
                  <a:lnTo>
                    <a:pt x="421345" y="92352"/>
                  </a:lnTo>
                  <a:lnTo>
                    <a:pt x="419545" y="94184"/>
                  </a:lnTo>
                  <a:lnTo>
                    <a:pt x="418095" y="95901"/>
                  </a:lnTo>
                  <a:lnTo>
                    <a:pt x="412688" y="97296"/>
                  </a:lnTo>
                  <a:lnTo>
                    <a:pt x="409627" y="98399"/>
                  </a:lnTo>
                  <a:lnTo>
                    <a:pt x="405653" y="98645"/>
                  </a:lnTo>
                  <a:lnTo>
                    <a:pt x="404047" y="97422"/>
                  </a:lnTo>
                  <a:lnTo>
                    <a:pt x="398283" y="96615"/>
                  </a:lnTo>
                  <a:lnTo>
                    <a:pt x="391421" y="95656"/>
                  </a:lnTo>
                  <a:lnTo>
                    <a:pt x="389436" y="95670"/>
                  </a:lnTo>
                  <a:lnTo>
                    <a:pt x="388817" y="93482"/>
                  </a:lnTo>
                  <a:lnTo>
                    <a:pt x="386992" y="90423"/>
                  </a:lnTo>
                  <a:lnTo>
                    <a:pt x="382112" y="85126"/>
                  </a:lnTo>
                  <a:lnTo>
                    <a:pt x="380116" y="83253"/>
                  </a:lnTo>
                  <a:lnTo>
                    <a:pt x="376363" y="78851"/>
                  </a:lnTo>
                  <a:lnTo>
                    <a:pt x="371986" y="74329"/>
                  </a:lnTo>
                  <a:lnTo>
                    <a:pt x="371366" y="74217"/>
                  </a:lnTo>
                  <a:lnTo>
                    <a:pt x="368436" y="74065"/>
                  </a:lnTo>
                  <a:lnTo>
                    <a:pt x="364137" y="74214"/>
                  </a:lnTo>
                  <a:lnTo>
                    <a:pt x="361416" y="75242"/>
                  </a:lnTo>
                  <a:lnTo>
                    <a:pt x="359699" y="76533"/>
                  </a:lnTo>
                  <a:lnTo>
                    <a:pt x="359401" y="77604"/>
                  </a:lnTo>
                  <a:lnTo>
                    <a:pt x="361064" y="81713"/>
                  </a:lnTo>
                  <a:lnTo>
                    <a:pt x="360548" y="82736"/>
                  </a:lnTo>
                  <a:lnTo>
                    <a:pt x="359691" y="83228"/>
                  </a:lnTo>
                  <a:lnTo>
                    <a:pt x="355789" y="82077"/>
                  </a:lnTo>
                  <a:lnTo>
                    <a:pt x="351070" y="82153"/>
                  </a:lnTo>
                  <a:lnTo>
                    <a:pt x="349882" y="83418"/>
                  </a:lnTo>
                  <a:lnTo>
                    <a:pt x="347004" y="83556"/>
                  </a:lnTo>
                  <a:lnTo>
                    <a:pt x="338706" y="84037"/>
                  </a:lnTo>
                  <a:lnTo>
                    <a:pt x="342368" y="87389"/>
                  </a:lnTo>
                  <a:lnTo>
                    <a:pt x="343579" y="88730"/>
                  </a:lnTo>
                  <a:lnTo>
                    <a:pt x="343821" y="90698"/>
                  </a:lnTo>
                  <a:lnTo>
                    <a:pt x="343189" y="94352"/>
                  </a:lnTo>
                  <a:lnTo>
                    <a:pt x="341433" y="97469"/>
                  </a:lnTo>
                  <a:lnTo>
                    <a:pt x="339386" y="100001"/>
                  </a:lnTo>
                  <a:lnTo>
                    <a:pt x="335436" y="102509"/>
                  </a:lnTo>
                  <a:lnTo>
                    <a:pt x="341433" y="104984"/>
                  </a:lnTo>
                  <a:lnTo>
                    <a:pt x="337363" y="108323"/>
                  </a:lnTo>
                  <a:lnTo>
                    <a:pt x="335458" y="109623"/>
                  </a:lnTo>
                  <a:lnTo>
                    <a:pt x="333251" y="109399"/>
                  </a:lnTo>
                  <a:lnTo>
                    <a:pt x="329297" y="108244"/>
                  </a:lnTo>
                  <a:lnTo>
                    <a:pt x="319740" y="105452"/>
                  </a:lnTo>
                  <a:lnTo>
                    <a:pt x="315177" y="104401"/>
                  </a:lnTo>
                  <a:lnTo>
                    <a:pt x="311100" y="104079"/>
                  </a:lnTo>
                  <a:lnTo>
                    <a:pt x="308923" y="104120"/>
                  </a:lnTo>
                  <a:lnTo>
                    <a:pt x="300273" y="101727"/>
                  </a:lnTo>
                  <a:lnTo>
                    <a:pt x="298602" y="101995"/>
                  </a:lnTo>
                  <a:lnTo>
                    <a:pt x="295496" y="103032"/>
                  </a:lnTo>
                  <a:lnTo>
                    <a:pt x="295153" y="105358"/>
                  </a:lnTo>
                  <a:lnTo>
                    <a:pt x="295349" y="111135"/>
                  </a:lnTo>
                  <a:lnTo>
                    <a:pt x="295807" y="115572"/>
                  </a:lnTo>
                  <a:lnTo>
                    <a:pt x="294665" y="118133"/>
                  </a:lnTo>
                  <a:lnTo>
                    <a:pt x="293520" y="119869"/>
                  </a:lnTo>
                  <a:lnTo>
                    <a:pt x="290059" y="124542"/>
                  </a:lnTo>
                  <a:lnTo>
                    <a:pt x="282277" y="121367"/>
                  </a:lnTo>
                  <a:lnTo>
                    <a:pt x="276967" y="119261"/>
                  </a:lnTo>
                  <a:lnTo>
                    <a:pt x="273559" y="122064"/>
                  </a:lnTo>
                  <a:lnTo>
                    <a:pt x="265004" y="127192"/>
                  </a:lnTo>
                  <a:lnTo>
                    <a:pt x="260624" y="137276"/>
                  </a:lnTo>
                  <a:lnTo>
                    <a:pt x="260372" y="137605"/>
                  </a:lnTo>
                  <a:lnTo>
                    <a:pt x="257785" y="140161"/>
                  </a:lnTo>
                  <a:lnTo>
                    <a:pt x="254468" y="141334"/>
                  </a:lnTo>
                  <a:lnTo>
                    <a:pt x="251957" y="141914"/>
                  </a:lnTo>
                  <a:lnTo>
                    <a:pt x="250495" y="144897"/>
                  </a:lnTo>
                  <a:lnTo>
                    <a:pt x="253902" y="149167"/>
                  </a:lnTo>
                  <a:lnTo>
                    <a:pt x="255651" y="151417"/>
                  </a:lnTo>
                  <a:lnTo>
                    <a:pt x="257280" y="155042"/>
                  </a:lnTo>
                  <a:lnTo>
                    <a:pt x="256979" y="157347"/>
                  </a:lnTo>
                  <a:lnTo>
                    <a:pt x="256599" y="158780"/>
                  </a:lnTo>
                  <a:lnTo>
                    <a:pt x="252933" y="161708"/>
                  </a:lnTo>
                  <a:lnTo>
                    <a:pt x="245116" y="169424"/>
                  </a:lnTo>
                  <a:lnTo>
                    <a:pt x="237882" y="177449"/>
                  </a:lnTo>
                  <a:lnTo>
                    <a:pt x="234917" y="179747"/>
                  </a:lnTo>
                  <a:lnTo>
                    <a:pt x="236262" y="186523"/>
                  </a:lnTo>
                  <a:lnTo>
                    <a:pt x="233855" y="188504"/>
                  </a:lnTo>
                  <a:lnTo>
                    <a:pt x="228955" y="190744"/>
                  </a:lnTo>
                  <a:lnTo>
                    <a:pt x="226450" y="191608"/>
                  </a:lnTo>
                  <a:lnTo>
                    <a:pt x="223751" y="192114"/>
                  </a:lnTo>
                  <a:lnTo>
                    <a:pt x="215465" y="193008"/>
                  </a:lnTo>
                  <a:lnTo>
                    <a:pt x="216940" y="200220"/>
                  </a:lnTo>
                  <a:lnTo>
                    <a:pt x="217497" y="203404"/>
                  </a:lnTo>
                  <a:lnTo>
                    <a:pt x="217484" y="205291"/>
                  </a:lnTo>
                  <a:lnTo>
                    <a:pt x="216627" y="207126"/>
                  </a:lnTo>
                  <a:lnTo>
                    <a:pt x="215603" y="210635"/>
                  </a:lnTo>
                  <a:lnTo>
                    <a:pt x="214059" y="223129"/>
                  </a:lnTo>
                  <a:lnTo>
                    <a:pt x="212878" y="224469"/>
                  </a:lnTo>
                  <a:lnTo>
                    <a:pt x="211246" y="227840"/>
                  </a:lnTo>
                  <a:lnTo>
                    <a:pt x="205999" y="235919"/>
                  </a:lnTo>
                  <a:lnTo>
                    <a:pt x="201790" y="241272"/>
                  </a:lnTo>
                  <a:lnTo>
                    <a:pt x="195720" y="248960"/>
                  </a:lnTo>
                  <a:lnTo>
                    <a:pt x="200656" y="251381"/>
                  </a:lnTo>
                  <a:lnTo>
                    <a:pt x="205169" y="253145"/>
                  </a:lnTo>
                  <a:lnTo>
                    <a:pt x="206104" y="255857"/>
                  </a:lnTo>
                  <a:lnTo>
                    <a:pt x="206726" y="260380"/>
                  </a:lnTo>
                  <a:lnTo>
                    <a:pt x="206575" y="263453"/>
                  </a:lnTo>
                  <a:lnTo>
                    <a:pt x="204852" y="266213"/>
                  </a:lnTo>
                  <a:lnTo>
                    <a:pt x="203513" y="268148"/>
                  </a:lnTo>
                  <a:lnTo>
                    <a:pt x="202580" y="269091"/>
                  </a:lnTo>
                  <a:lnTo>
                    <a:pt x="196171" y="268152"/>
                  </a:lnTo>
                  <a:lnTo>
                    <a:pt x="187966" y="266945"/>
                  </a:lnTo>
                  <a:lnTo>
                    <a:pt x="185841" y="266934"/>
                  </a:lnTo>
                  <a:lnTo>
                    <a:pt x="181066" y="267803"/>
                  </a:lnTo>
                  <a:lnTo>
                    <a:pt x="176758" y="269586"/>
                  </a:lnTo>
                  <a:lnTo>
                    <a:pt x="174487" y="271088"/>
                  </a:lnTo>
                  <a:lnTo>
                    <a:pt x="173878" y="271685"/>
                  </a:lnTo>
                  <a:lnTo>
                    <a:pt x="171008" y="275099"/>
                  </a:lnTo>
                  <a:lnTo>
                    <a:pt x="165905" y="281156"/>
                  </a:lnTo>
                  <a:lnTo>
                    <a:pt x="163102" y="283795"/>
                  </a:lnTo>
                  <a:lnTo>
                    <a:pt x="163919" y="287426"/>
                  </a:lnTo>
                  <a:lnTo>
                    <a:pt x="159226" y="294429"/>
                  </a:lnTo>
                  <a:lnTo>
                    <a:pt x="162295" y="301478"/>
                  </a:lnTo>
                  <a:lnTo>
                    <a:pt x="162426" y="301709"/>
                  </a:lnTo>
                  <a:lnTo>
                    <a:pt x="164052" y="304551"/>
                  </a:lnTo>
                  <a:lnTo>
                    <a:pt x="162347" y="306381"/>
                  </a:lnTo>
                  <a:lnTo>
                    <a:pt x="161630" y="307364"/>
                  </a:lnTo>
                  <a:lnTo>
                    <a:pt x="161873" y="310603"/>
                  </a:lnTo>
                  <a:lnTo>
                    <a:pt x="162321" y="314217"/>
                  </a:lnTo>
                  <a:lnTo>
                    <a:pt x="161923" y="316334"/>
                  </a:lnTo>
                  <a:lnTo>
                    <a:pt x="161761" y="318682"/>
                  </a:lnTo>
                  <a:lnTo>
                    <a:pt x="165940" y="329208"/>
                  </a:lnTo>
                  <a:lnTo>
                    <a:pt x="165892" y="331669"/>
                  </a:lnTo>
                  <a:lnTo>
                    <a:pt x="165685" y="333254"/>
                  </a:lnTo>
                  <a:lnTo>
                    <a:pt x="164396" y="339764"/>
                  </a:lnTo>
                  <a:lnTo>
                    <a:pt x="162664" y="348480"/>
                  </a:lnTo>
                  <a:lnTo>
                    <a:pt x="165687" y="350764"/>
                  </a:lnTo>
                  <a:lnTo>
                    <a:pt x="169993" y="353492"/>
                  </a:lnTo>
                  <a:lnTo>
                    <a:pt x="172409" y="354565"/>
                  </a:lnTo>
                  <a:lnTo>
                    <a:pt x="175979" y="357800"/>
                  </a:lnTo>
                  <a:lnTo>
                    <a:pt x="178704" y="360956"/>
                  </a:lnTo>
                  <a:lnTo>
                    <a:pt x="178326" y="363049"/>
                  </a:lnTo>
                  <a:lnTo>
                    <a:pt x="177542" y="365356"/>
                  </a:lnTo>
                  <a:lnTo>
                    <a:pt x="176395" y="366968"/>
                  </a:lnTo>
                  <a:lnTo>
                    <a:pt x="175322" y="369179"/>
                  </a:lnTo>
                  <a:lnTo>
                    <a:pt x="174841" y="370806"/>
                  </a:lnTo>
                  <a:lnTo>
                    <a:pt x="174331" y="371244"/>
                  </a:lnTo>
                  <a:lnTo>
                    <a:pt x="169568" y="371422"/>
                  </a:lnTo>
                  <a:lnTo>
                    <a:pt x="167049" y="372037"/>
                  </a:lnTo>
                  <a:lnTo>
                    <a:pt x="165732" y="372726"/>
                  </a:lnTo>
                  <a:lnTo>
                    <a:pt x="166186" y="376434"/>
                  </a:lnTo>
                  <a:lnTo>
                    <a:pt x="169075" y="383209"/>
                  </a:lnTo>
                  <a:lnTo>
                    <a:pt x="171474" y="388013"/>
                  </a:lnTo>
                  <a:lnTo>
                    <a:pt x="172245" y="391175"/>
                  </a:lnTo>
                  <a:lnTo>
                    <a:pt x="171453" y="394375"/>
                  </a:lnTo>
                  <a:lnTo>
                    <a:pt x="170634" y="396012"/>
                  </a:lnTo>
                  <a:lnTo>
                    <a:pt x="170608" y="398214"/>
                  </a:lnTo>
                  <a:lnTo>
                    <a:pt x="169978" y="402590"/>
                  </a:lnTo>
                  <a:lnTo>
                    <a:pt x="168118" y="404799"/>
                  </a:lnTo>
                  <a:lnTo>
                    <a:pt x="165685" y="407204"/>
                  </a:lnTo>
                  <a:lnTo>
                    <a:pt x="162971" y="408999"/>
                  </a:lnTo>
                  <a:lnTo>
                    <a:pt x="160818" y="409503"/>
                  </a:lnTo>
                  <a:lnTo>
                    <a:pt x="158969" y="409711"/>
                  </a:lnTo>
                  <a:lnTo>
                    <a:pt x="157728" y="410622"/>
                  </a:lnTo>
                  <a:lnTo>
                    <a:pt x="156602" y="413299"/>
                  </a:lnTo>
                  <a:lnTo>
                    <a:pt x="155564" y="416106"/>
                  </a:lnTo>
                  <a:lnTo>
                    <a:pt x="152169" y="419553"/>
                  </a:lnTo>
                  <a:lnTo>
                    <a:pt x="152260" y="420752"/>
                  </a:lnTo>
                  <a:lnTo>
                    <a:pt x="153553" y="424829"/>
                  </a:lnTo>
                  <a:lnTo>
                    <a:pt x="154765" y="429460"/>
                  </a:lnTo>
                  <a:lnTo>
                    <a:pt x="153741" y="433781"/>
                  </a:lnTo>
                  <a:lnTo>
                    <a:pt x="152865" y="438308"/>
                  </a:lnTo>
                  <a:lnTo>
                    <a:pt x="151329" y="441320"/>
                  </a:lnTo>
                  <a:lnTo>
                    <a:pt x="149135" y="442395"/>
                  </a:lnTo>
                  <a:lnTo>
                    <a:pt x="147524" y="441858"/>
                  </a:lnTo>
                  <a:lnTo>
                    <a:pt x="145702" y="437727"/>
                  </a:lnTo>
                  <a:lnTo>
                    <a:pt x="145661" y="436776"/>
                  </a:lnTo>
                  <a:lnTo>
                    <a:pt x="145207" y="435511"/>
                  </a:lnTo>
                  <a:lnTo>
                    <a:pt x="140038" y="434250"/>
                  </a:lnTo>
                  <a:lnTo>
                    <a:pt x="139124" y="434296"/>
                  </a:lnTo>
                  <a:lnTo>
                    <a:pt x="137092" y="433557"/>
                  </a:lnTo>
                  <a:lnTo>
                    <a:pt x="135901" y="433348"/>
                  </a:lnTo>
                  <a:lnTo>
                    <a:pt x="133456" y="432921"/>
                  </a:lnTo>
                  <a:lnTo>
                    <a:pt x="131424" y="429261"/>
                  </a:lnTo>
                  <a:lnTo>
                    <a:pt x="129265" y="426212"/>
                  </a:lnTo>
                  <a:lnTo>
                    <a:pt x="128958" y="424936"/>
                  </a:lnTo>
                  <a:lnTo>
                    <a:pt x="129032" y="419218"/>
                  </a:lnTo>
                  <a:lnTo>
                    <a:pt x="128371" y="416670"/>
                  </a:lnTo>
                  <a:lnTo>
                    <a:pt x="128168" y="413889"/>
                  </a:lnTo>
                  <a:lnTo>
                    <a:pt x="126809" y="416151"/>
                  </a:lnTo>
                  <a:lnTo>
                    <a:pt x="127598" y="419723"/>
                  </a:lnTo>
                  <a:lnTo>
                    <a:pt x="125922" y="421220"/>
                  </a:lnTo>
                  <a:lnTo>
                    <a:pt x="123808" y="421947"/>
                  </a:lnTo>
                  <a:lnTo>
                    <a:pt x="124007" y="424035"/>
                  </a:lnTo>
                  <a:lnTo>
                    <a:pt x="124875" y="424430"/>
                  </a:lnTo>
                  <a:lnTo>
                    <a:pt x="125056" y="426595"/>
                  </a:lnTo>
                  <a:lnTo>
                    <a:pt x="124542" y="429796"/>
                  </a:lnTo>
                  <a:lnTo>
                    <a:pt x="120381" y="436895"/>
                  </a:lnTo>
                  <a:lnTo>
                    <a:pt x="119541" y="437657"/>
                  </a:lnTo>
                  <a:lnTo>
                    <a:pt x="118971" y="438614"/>
                  </a:lnTo>
                  <a:lnTo>
                    <a:pt x="116842" y="437978"/>
                  </a:lnTo>
                  <a:lnTo>
                    <a:pt x="114110" y="439950"/>
                  </a:lnTo>
                  <a:lnTo>
                    <a:pt x="111523" y="440266"/>
                  </a:lnTo>
                  <a:lnTo>
                    <a:pt x="110586" y="438035"/>
                  </a:lnTo>
                  <a:lnTo>
                    <a:pt x="106936" y="435079"/>
                  </a:lnTo>
                  <a:lnTo>
                    <a:pt x="105213" y="435245"/>
                  </a:lnTo>
                  <a:lnTo>
                    <a:pt x="106760" y="436704"/>
                  </a:lnTo>
                  <a:lnTo>
                    <a:pt x="108284" y="438599"/>
                  </a:lnTo>
                  <a:lnTo>
                    <a:pt x="107418" y="439853"/>
                  </a:lnTo>
                  <a:lnTo>
                    <a:pt x="106567" y="440671"/>
                  </a:lnTo>
                  <a:lnTo>
                    <a:pt x="105077" y="441095"/>
                  </a:lnTo>
                  <a:lnTo>
                    <a:pt x="99746" y="443570"/>
                  </a:lnTo>
                  <a:lnTo>
                    <a:pt x="101644" y="445231"/>
                  </a:lnTo>
                  <a:lnTo>
                    <a:pt x="100033" y="447116"/>
                  </a:lnTo>
                  <a:lnTo>
                    <a:pt x="98170" y="447393"/>
                  </a:lnTo>
                  <a:lnTo>
                    <a:pt x="97176" y="448273"/>
                  </a:lnTo>
                  <a:lnTo>
                    <a:pt x="96831" y="449467"/>
                  </a:lnTo>
                  <a:lnTo>
                    <a:pt x="91309" y="452866"/>
                  </a:lnTo>
                  <a:lnTo>
                    <a:pt x="82309" y="461559"/>
                  </a:lnTo>
                  <a:lnTo>
                    <a:pt x="77684" y="464009"/>
                  </a:lnTo>
                  <a:lnTo>
                    <a:pt x="74453" y="466554"/>
                  </a:lnTo>
                  <a:lnTo>
                    <a:pt x="71607" y="466491"/>
                  </a:lnTo>
                  <a:lnTo>
                    <a:pt x="68029" y="468652"/>
                  </a:lnTo>
                  <a:lnTo>
                    <a:pt x="58970" y="470547"/>
                  </a:lnTo>
                  <a:lnTo>
                    <a:pt x="52961" y="469690"/>
                  </a:lnTo>
                  <a:lnTo>
                    <a:pt x="48776" y="470442"/>
                  </a:lnTo>
                  <a:lnTo>
                    <a:pt x="46532" y="468957"/>
                  </a:lnTo>
                  <a:lnTo>
                    <a:pt x="46241" y="467936"/>
                  </a:lnTo>
                  <a:lnTo>
                    <a:pt x="46353" y="467343"/>
                  </a:lnTo>
                  <a:lnTo>
                    <a:pt x="46729" y="466632"/>
                  </a:lnTo>
                  <a:lnTo>
                    <a:pt x="45949" y="466380"/>
                  </a:lnTo>
                  <a:lnTo>
                    <a:pt x="44308" y="466257"/>
                  </a:lnTo>
                  <a:lnTo>
                    <a:pt x="43606" y="466974"/>
                  </a:lnTo>
                  <a:lnTo>
                    <a:pt x="43511" y="468602"/>
                  </a:lnTo>
                  <a:lnTo>
                    <a:pt x="42730" y="469027"/>
                  </a:lnTo>
                  <a:lnTo>
                    <a:pt x="39613" y="468096"/>
                  </a:lnTo>
                  <a:lnTo>
                    <a:pt x="38830" y="467257"/>
                  </a:lnTo>
                  <a:lnTo>
                    <a:pt x="39950" y="465556"/>
                  </a:lnTo>
                  <a:lnTo>
                    <a:pt x="41868" y="464023"/>
                  </a:lnTo>
                  <a:lnTo>
                    <a:pt x="41520" y="463709"/>
                  </a:lnTo>
                  <a:lnTo>
                    <a:pt x="41147" y="462777"/>
                  </a:lnTo>
                  <a:lnTo>
                    <a:pt x="40211" y="462659"/>
                  </a:lnTo>
                  <a:lnTo>
                    <a:pt x="37424" y="462884"/>
                  </a:lnTo>
                  <a:lnTo>
                    <a:pt x="35159" y="462609"/>
                  </a:lnTo>
                  <a:lnTo>
                    <a:pt x="27765" y="459156"/>
                  </a:lnTo>
                  <a:lnTo>
                    <a:pt x="26038" y="457312"/>
                  </a:lnTo>
                  <a:lnTo>
                    <a:pt x="20073" y="454363"/>
                  </a:lnTo>
                  <a:lnTo>
                    <a:pt x="17400" y="451234"/>
                  </a:lnTo>
                  <a:lnTo>
                    <a:pt x="15882" y="447798"/>
                  </a:lnTo>
                  <a:lnTo>
                    <a:pt x="15996" y="444680"/>
                  </a:lnTo>
                  <a:lnTo>
                    <a:pt x="16728" y="439723"/>
                  </a:lnTo>
                  <a:lnTo>
                    <a:pt x="17981" y="438496"/>
                  </a:lnTo>
                  <a:lnTo>
                    <a:pt x="23334" y="440234"/>
                  </a:lnTo>
                  <a:lnTo>
                    <a:pt x="28745" y="443134"/>
                  </a:lnTo>
                  <a:lnTo>
                    <a:pt x="29592" y="442991"/>
                  </a:lnTo>
                  <a:lnTo>
                    <a:pt x="31291" y="440715"/>
                  </a:lnTo>
                  <a:lnTo>
                    <a:pt x="34589" y="438885"/>
                  </a:lnTo>
                  <a:lnTo>
                    <a:pt x="33656" y="438380"/>
                  </a:lnTo>
                  <a:lnTo>
                    <a:pt x="28754" y="440479"/>
                  </a:lnTo>
                  <a:lnTo>
                    <a:pt x="26931" y="439316"/>
                  </a:lnTo>
                  <a:lnTo>
                    <a:pt x="24105" y="436946"/>
                  </a:lnTo>
                  <a:lnTo>
                    <a:pt x="24105" y="435725"/>
                  </a:lnTo>
                  <a:lnTo>
                    <a:pt x="25422" y="434503"/>
                  </a:lnTo>
                  <a:lnTo>
                    <a:pt x="25860" y="432849"/>
                  </a:lnTo>
                  <a:lnTo>
                    <a:pt x="25169" y="431287"/>
                  </a:lnTo>
                  <a:lnTo>
                    <a:pt x="25491" y="429160"/>
                  </a:lnTo>
                  <a:lnTo>
                    <a:pt x="27677" y="426901"/>
                  </a:lnTo>
                  <a:lnTo>
                    <a:pt x="30954" y="424611"/>
                  </a:lnTo>
                  <a:lnTo>
                    <a:pt x="33315" y="422399"/>
                  </a:lnTo>
                  <a:lnTo>
                    <a:pt x="35740" y="421036"/>
                  </a:lnTo>
                  <a:lnTo>
                    <a:pt x="35487" y="420581"/>
                  </a:lnTo>
                  <a:lnTo>
                    <a:pt x="32714" y="421449"/>
                  </a:lnTo>
                  <a:lnTo>
                    <a:pt x="30062" y="422921"/>
                  </a:lnTo>
                  <a:lnTo>
                    <a:pt x="26940" y="425385"/>
                  </a:lnTo>
                  <a:lnTo>
                    <a:pt x="23133" y="427381"/>
                  </a:lnTo>
                  <a:lnTo>
                    <a:pt x="20319" y="428155"/>
                  </a:lnTo>
                  <a:lnTo>
                    <a:pt x="18978" y="428795"/>
                  </a:lnTo>
                  <a:lnTo>
                    <a:pt x="16916" y="429417"/>
                  </a:lnTo>
                  <a:lnTo>
                    <a:pt x="14783" y="432273"/>
                  </a:lnTo>
                  <a:lnTo>
                    <a:pt x="12455" y="433495"/>
                  </a:lnTo>
                  <a:lnTo>
                    <a:pt x="8274" y="433619"/>
                  </a:lnTo>
                  <a:lnTo>
                    <a:pt x="7355" y="431533"/>
                  </a:lnTo>
                  <a:lnTo>
                    <a:pt x="8535" y="424101"/>
                  </a:lnTo>
                  <a:lnTo>
                    <a:pt x="9799" y="420472"/>
                  </a:lnTo>
                  <a:lnTo>
                    <a:pt x="11185" y="417901"/>
                  </a:lnTo>
                  <a:lnTo>
                    <a:pt x="13366" y="417468"/>
                  </a:lnTo>
                  <a:lnTo>
                    <a:pt x="14891" y="415582"/>
                  </a:lnTo>
                  <a:lnTo>
                    <a:pt x="16156" y="415582"/>
                  </a:lnTo>
                  <a:lnTo>
                    <a:pt x="17257" y="416453"/>
                  </a:lnTo>
                  <a:lnTo>
                    <a:pt x="21518" y="417297"/>
                  </a:lnTo>
                  <a:lnTo>
                    <a:pt x="23621" y="414895"/>
                  </a:lnTo>
                  <a:lnTo>
                    <a:pt x="26357" y="414543"/>
                  </a:lnTo>
                  <a:lnTo>
                    <a:pt x="31345" y="412116"/>
                  </a:lnTo>
                  <a:lnTo>
                    <a:pt x="31241" y="411674"/>
                  </a:lnTo>
                  <a:lnTo>
                    <a:pt x="27866" y="412208"/>
                  </a:lnTo>
                  <a:lnTo>
                    <a:pt x="25819" y="412287"/>
                  </a:lnTo>
                  <a:lnTo>
                    <a:pt x="22885" y="412896"/>
                  </a:lnTo>
                  <a:lnTo>
                    <a:pt x="21326" y="412461"/>
                  </a:lnTo>
                  <a:lnTo>
                    <a:pt x="20596" y="410642"/>
                  </a:lnTo>
                  <a:lnTo>
                    <a:pt x="21770" y="409002"/>
                  </a:lnTo>
                  <a:lnTo>
                    <a:pt x="26478" y="405081"/>
                  </a:lnTo>
                  <a:lnTo>
                    <a:pt x="28102" y="403361"/>
                  </a:lnTo>
                  <a:lnTo>
                    <a:pt x="29028" y="401753"/>
                  </a:lnTo>
                  <a:lnTo>
                    <a:pt x="28881" y="400658"/>
                  </a:lnTo>
                  <a:lnTo>
                    <a:pt x="29663" y="398392"/>
                  </a:lnTo>
                  <a:lnTo>
                    <a:pt x="34267" y="394426"/>
                  </a:lnTo>
                  <a:lnTo>
                    <a:pt x="38011" y="392611"/>
                  </a:lnTo>
                  <a:lnTo>
                    <a:pt x="39240" y="394173"/>
                  </a:lnTo>
                  <a:lnTo>
                    <a:pt x="38195" y="399051"/>
                  </a:lnTo>
                  <a:lnTo>
                    <a:pt x="38205" y="401062"/>
                  </a:lnTo>
                  <a:lnTo>
                    <a:pt x="41170" y="393952"/>
                  </a:lnTo>
                  <a:lnTo>
                    <a:pt x="42475" y="392258"/>
                  </a:lnTo>
                  <a:lnTo>
                    <a:pt x="43960" y="391063"/>
                  </a:lnTo>
                  <a:lnTo>
                    <a:pt x="47556" y="390260"/>
                  </a:lnTo>
                  <a:lnTo>
                    <a:pt x="48573" y="389136"/>
                  </a:lnTo>
                  <a:lnTo>
                    <a:pt x="44386" y="389508"/>
                  </a:lnTo>
                  <a:lnTo>
                    <a:pt x="34228" y="392228"/>
                  </a:lnTo>
                  <a:lnTo>
                    <a:pt x="29946" y="394649"/>
                  </a:lnTo>
                  <a:lnTo>
                    <a:pt x="28806" y="396513"/>
                  </a:lnTo>
                  <a:lnTo>
                    <a:pt x="25834" y="399318"/>
                  </a:lnTo>
                  <a:lnTo>
                    <a:pt x="24441" y="401138"/>
                  </a:lnTo>
                  <a:lnTo>
                    <a:pt x="23826" y="403807"/>
                  </a:lnTo>
                  <a:lnTo>
                    <a:pt x="22152" y="405256"/>
                  </a:lnTo>
                  <a:lnTo>
                    <a:pt x="19896" y="405791"/>
                  </a:lnTo>
                  <a:lnTo>
                    <a:pt x="16761" y="409168"/>
                  </a:lnTo>
                  <a:lnTo>
                    <a:pt x="15379" y="411878"/>
                  </a:lnTo>
                  <a:lnTo>
                    <a:pt x="12259" y="414035"/>
                  </a:lnTo>
                  <a:lnTo>
                    <a:pt x="10278" y="415692"/>
                  </a:lnTo>
                  <a:lnTo>
                    <a:pt x="9628" y="416283"/>
                  </a:lnTo>
                  <a:lnTo>
                    <a:pt x="8557" y="417911"/>
                  </a:lnTo>
                  <a:lnTo>
                    <a:pt x="7667" y="418025"/>
                  </a:lnTo>
                  <a:lnTo>
                    <a:pt x="6892" y="417071"/>
                  </a:lnTo>
                  <a:lnTo>
                    <a:pt x="6763" y="414970"/>
                  </a:lnTo>
                  <a:lnTo>
                    <a:pt x="7080" y="411611"/>
                  </a:lnTo>
                  <a:lnTo>
                    <a:pt x="8581" y="409191"/>
                  </a:lnTo>
                  <a:lnTo>
                    <a:pt x="9298" y="406824"/>
                  </a:lnTo>
                  <a:lnTo>
                    <a:pt x="8300" y="404611"/>
                  </a:lnTo>
                  <a:lnTo>
                    <a:pt x="8991" y="403214"/>
                  </a:lnTo>
                  <a:lnTo>
                    <a:pt x="10313" y="403262"/>
                  </a:lnTo>
                  <a:lnTo>
                    <a:pt x="12768" y="403899"/>
                  </a:lnTo>
                  <a:lnTo>
                    <a:pt x="15379" y="403797"/>
                  </a:lnTo>
                  <a:lnTo>
                    <a:pt x="19669" y="402047"/>
                  </a:lnTo>
                  <a:lnTo>
                    <a:pt x="18985" y="401024"/>
                  </a:lnTo>
                  <a:lnTo>
                    <a:pt x="17132" y="400878"/>
                  </a:lnTo>
                  <a:lnTo>
                    <a:pt x="13673" y="401024"/>
                  </a:lnTo>
                  <a:lnTo>
                    <a:pt x="10764" y="399313"/>
                  </a:lnTo>
                  <a:lnTo>
                    <a:pt x="8503" y="395906"/>
                  </a:lnTo>
                  <a:lnTo>
                    <a:pt x="7475" y="391346"/>
                  </a:lnTo>
                  <a:lnTo>
                    <a:pt x="8162" y="390040"/>
                  </a:lnTo>
                  <a:lnTo>
                    <a:pt x="16528" y="385382"/>
                  </a:lnTo>
                  <a:lnTo>
                    <a:pt x="18780" y="383264"/>
                  </a:lnTo>
                  <a:lnTo>
                    <a:pt x="17475" y="383054"/>
                  </a:lnTo>
                  <a:lnTo>
                    <a:pt x="14336" y="385623"/>
                  </a:lnTo>
                  <a:lnTo>
                    <a:pt x="9840" y="387216"/>
                  </a:lnTo>
                  <a:lnTo>
                    <a:pt x="7005" y="385001"/>
                  </a:lnTo>
                  <a:lnTo>
                    <a:pt x="5530" y="382612"/>
                  </a:lnTo>
                  <a:lnTo>
                    <a:pt x="4681" y="377560"/>
                  </a:lnTo>
                  <a:lnTo>
                    <a:pt x="4988" y="374959"/>
                  </a:lnTo>
                  <a:lnTo>
                    <a:pt x="4633" y="371534"/>
                  </a:lnTo>
                  <a:lnTo>
                    <a:pt x="6553" y="370420"/>
                  </a:lnTo>
                  <a:lnTo>
                    <a:pt x="8700" y="371012"/>
                  </a:lnTo>
                  <a:lnTo>
                    <a:pt x="10816" y="371232"/>
                  </a:lnTo>
                  <a:lnTo>
                    <a:pt x="15616" y="370932"/>
                  </a:lnTo>
                  <a:lnTo>
                    <a:pt x="26201" y="368874"/>
                  </a:lnTo>
                  <a:lnTo>
                    <a:pt x="33025" y="370097"/>
                  </a:lnTo>
                  <a:lnTo>
                    <a:pt x="35798" y="369985"/>
                  </a:lnTo>
                  <a:lnTo>
                    <a:pt x="40041" y="368212"/>
                  </a:lnTo>
                  <a:lnTo>
                    <a:pt x="43755" y="368029"/>
                  </a:lnTo>
                  <a:lnTo>
                    <a:pt x="46532" y="369384"/>
                  </a:lnTo>
                  <a:lnTo>
                    <a:pt x="48050" y="370937"/>
                  </a:lnTo>
                  <a:lnTo>
                    <a:pt x="48238" y="373013"/>
                  </a:lnTo>
                  <a:lnTo>
                    <a:pt x="49523" y="374396"/>
                  </a:lnTo>
                  <a:lnTo>
                    <a:pt x="50391" y="373947"/>
                  </a:lnTo>
                  <a:lnTo>
                    <a:pt x="49700" y="372303"/>
                  </a:lnTo>
                  <a:lnTo>
                    <a:pt x="49555" y="369753"/>
                  </a:lnTo>
                  <a:lnTo>
                    <a:pt x="60719" y="366861"/>
                  </a:lnTo>
                  <a:lnTo>
                    <a:pt x="62035" y="365736"/>
                  </a:lnTo>
                  <a:lnTo>
                    <a:pt x="57599" y="365345"/>
                  </a:lnTo>
                  <a:lnTo>
                    <a:pt x="56331" y="362701"/>
                  </a:lnTo>
                  <a:lnTo>
                    <a:pt x="58674" y="358695"/>
                  </a:lnTo>
                  <a:lnTo>
                    <a:pt x="58454" y="358175"/>
                  </a:lnTo>
                  <a:lnTo>
                    <a:pt x="55990" y="360290"/>
                  </a:lnTo>
                  <a:lnTo>
                    <a:pt x="54777" y="363263"/>
                  </a:lnTo>
                  <a:lnTo>
                    <a:pt x="55258" y="365633"/>
                  </a:lnTo>
                  <a:lnTo>
                    <a:pt x="54770" y="366733"/>
                  </a:lnTo>
                  <a:lnTo>
                    <a:pt x="52505" y="367237"/>
                  </a:lnTo>
                  <a:lnTo>
                    <a:pt x="47398" y="367420"/>
                  </a:lnTo>
                  <a:lnTo>
                    <a:pt x="44120" y="366415"/>
                  </a:lnTo>
                  <a:lnTo>
                    <a:pt x="41084" y="365869"/>
                  </a:lnTo>
                  <a:lnTo>
                    <a:pt x="40050" y="365111"/>
                  </a:lnTo>
                  <a:lnTo>
                    <a:pt x="40395" y="363419"/>
                  </a:lnTo>
                  <a:lnTo>
                    <a:pt x="39821" y="363070"/>
                  </a:lnTo>
                  <a:lnTo>
                    <a:pt x="38564" y="364591"/>
                  </a:lnTo>
                  <a:lnTo>
                    <a:pt x="37448" y="367620"/>
                  </a:lnTo>
                  <a:lnTo>
                    <a:pt x="35035" y="368317"/>
                  </a:lnTo>
                  <a:lnTo>
                    <a:pt x="28380" y="367193"/>
                  </a:lnTo>
                  <a:lnTo>
                    <a:pt x="18745" y="367855"/>
                  </a:lnTo>
                  <a:lnTo>
                    <a:pt x="14422" y="369378"/>
                  </a:lnTo>
                  <a:lnTo>
                    <a:pt x="11621" y="369179"/>
                  </a:lnTo>
                  <a:lnTo>
                    <a:pt x="6804" y="366511"/>
                  </a:lnTo>
                  <a:lnTo>
                    <a:pt x="4923" y="364387"/>
                  </a:lnTo>
                  <a:lnTo>
                    <a:pt x="4221" y="360099"/>
                  </a:lnTo>
                  <a:lnTo>
                    <a:pt x="4504" y="358210"/>
                  </a:lnTo>
                  <a:lnTo>
                    <a:pt x="8257" y="357414"/>
                  </a:lnTo>
                  <a:lnTo>
                    <a:pt x="10155" y="357470"/>
                  </a:lnTo>
                  <a:lnTo>
                    <a:pt x="11932" y="356454"/>
                  </a:lnTo>
                  <a:lnTo>
                    <a:pt x="10360" y="355794"/>
                  </a:lnTo>
                  <a:lnTo>
                    <a:pt x="8149" y="354496"/>
                  </a:lnTo>
                  <a:lnTo>
                    <a:pt x="6642" y="351893"/>
                  </a:lnTo>
                  <a:lnTo>
                    <a:pt x="4370" y="351044"/>
                  </a:lnTo>
                  <a:lnTo>
                    <a:pt x="2848" y="348822"/>
                  </a:lnTo>
                  <a:lnTo>
                    <a:pt x="2461" y="345461"/>
                  </a:lnTo>
                  <a:lnTo>
                    <a:pt x="2897" y="343122"/>
                  </a:lnTo>
                  <a:lnTo>
                    <a:pt x="4113" y="342369"/>
                  </a:lnTo>
                  <a:lnTo>
                    <a:pt x="7031" y="342881"/>
                  </a:lnTo>
                  <a:lnTo>
                    <a:pt x="14733" y="342488"/>
                  </a:lnTo>
                  <a:lnTo>
                    <a:pt x="21984" y="344865"/>
                  </a:lnTo>
                  <a:lnTo>
                    <a:pt x="26905" y="346212"/>
                  </a:lnTo>
                  <a:lnTo>
                    <a:pt x="36875" y="345535"/>
                  </a:lnTo>
                  <a:lnTo>
                    <a:pt x="42714" y="343413"/>
                  </a:lnTo>
                  <a:lnTo>
                    <a:pt x="41643" y="342826"/>
                  </a:lnTo>
                  <a:lnTo>
                    <a:pt x="35310" y="344053"/>
                  </a:lnTo>
                  <a:lnTo>
                    <a:pt x="29456" y="344003"/>
                  </a:lnTo>
                  <a:lnTo>
                    <a:pt x="19136" y="341603"/>
                  </a:lnTo>
                  <a:lnTo>
                    <a:pt x="14904" y="340829"/>
                  </a:lnTo>
                  <a:lnTo>
                    <a:pt x="10345" y="341171"/>
                  </a:lnTo>
                  <a:lnTo>
                    <a:pt x="7972" y="340442"/>
                  </a:lnTo>
                  <a:lnTo>
                    <a:pt x="6577" y="338065"/>
                  </a:lnTo>
                  <a:lnTo>
                    <a:pt x="7609" y="333512"/>
                  </a:lnTo>
                  <a:lnTo>
                    <a:pt x="9771" y="332528"/>
                  </a:lnTo>
                  <a:lnTo>
                    <a:pt x="10941" y="333717"/>
                  </a:lnTo>
                  <a:lnTo>
                    <a:pt x="12353" y="333792"/>
                  </a:lnTo>
                  <a:lnTo>
                    <a:pt x="13783" y="331887"/>
                  </a:lnTo>
                  <a:lnTo>
                    <a:pt x="15152" y="330801"/>
                  </a:lnTo>
                  <a:lnTo>
                    <a:pt x="16236" y="328341"/>
                  </a:lnTo>
                  <a:lnTo>
                    <a:pt x="20324" y="326007"/>
                  </a:lnTo>
                  <a:lnTo>
                    <a:pt x="22051" y="325809"/>
                  </a:lnTo>
                  <a:lnTo>
                    <a:pt x="24528" y="324733"/>
                  </a:lnTo>
                  <a:lnTo>
                    <a:pt x="26109" y="325038"/>
                  </a:lnTo>
                  <a:lnTo>
                    <a:pt x="27122" y="326118"/>
                  </a:lnTo>
                  <a:lnTo>
                    <a:pt x="28402" y="327012"/>
                  </a:lnTo>
                  <a:lnTo>
                    <a:pt x="31177" y="326903"/>
                  </a:lnTo>
                  <a:lnTo>
                    <a:pt x="39382" y="325033"/>
                  </a:lnTo>
                  <a:lnTo>
                    <a:pt x="40266" y="324483"/>
                  </a:lnTo>
                  <a:lnTo>
                    <a:pt x="41866" y="322944"/>
                  </a:lnTo>
                  <a:lnTo>
                    <a:pt x="36664" y="323630"/>
                  </a:lnTo>
                  <a:lnTo>
                    <a:pt x="32343" y="324723"/>
                  </a:lnTo>
                  <a:lnTo>
                    <a:pt x="29566" y="325026"/>
                  </a:lnTo>
                  <a:lnTo>
                    <a:pt x="29175" y="323662"/>
                  </a:lnTo>
                  <a:lnTo>
                    <a:pt x="30199" y="322450"/>
                  </a:lnTo>
                  <a:lnTo>
                    <a:pt x="31807" y="321160"/>
                  </a:lnTo>
                  <a:lnTo>
                    <a:pt x="32589" y="318959"/>
                  </a:lnTo>
                  <a:lnTo>
                    <a:pt x="34359" y="318019"/>
                  </a:lnTo>
                  <a:lnTo>
                    <a:pt x="36273" y="318069"/>
                  </a:lnTo>
                  <a:lnTo>
                    <a:pt x="40229" y="317669"/>
                  </a:lnTo>
                  <a:lnTo>
                    <a:pt x="43021" y="317096"/>
                  </a:lnTo>
                  <a:lnTo>
                    <a:pt x="47808" y="317480"/>
                  </a:lnTo>
                  <a:lnTo>
                    <a:pt x="54943" y="318323"/>
                  </a:lnTo>
                  <a:lnTo>
                    <a:pt x="59542" y="320372"/>
                  </a:lnTo>
                  <a:lnTo>
                    <a:pt x="61274" y="320187"/>
                  </a:lnTo>
                  <a:lnTo>
                    <a:pt x="63110" y="319642"/>
                  </a:lnTo>
                  <a:lnTo>
                    <a:pt x="63941" y="318899"/>
                  </a:lnTo>
                  <a:lnTo>
                    <a:pt x="60331" y="318048"/>
                  </a:lnTo>
                  <a:lnTo>
                    <a:pt x="60125" y="316834"/>
                  </a:lnTo>
                  <a:lnTo>
                    <a:pt x="60573" y="315918"/>
                  </a:lnTo>
                  <a:lnTo>
                    <a:pt x="66461" y="314229"/>
                  </a:lnTo>
                  <a:lnTo>
                    <a:pt x="72892" y="313855"/>
                  </a:lnTo>
                  <a:lnTo>
                    <a:pt x="71786" y="312494"/>
                  </a:lnTo>
                  <a:lnTo>
                    <a:pt x="57698" y="314548"/>
                  </a:lnTo>
                  <a:lnTo>
                    <a:pt x="54021" y="313146"/>
                  </a:lnTo>
                  <a:lnTo>
                    <a:pt x="51119" y="313158"/>
                  </a:lnTo>
                  <a:lnTo>
                    <a:pt x="49218" y="313959"/>
                  </a:lnTo>
                  <a:lnTo>
                    <a:pt x="43803" y="314929"/>
                  </a:lnTo>
                  <a:lnTo>
                    <a:pt x="42807" y="314239"/>
                  </a:lnTo>
                  <a:lnTo>
                    <a:pt x="43837" y="311857"/>
                  </a:lnTo>
                  <a:lnTo>
                    <a:pt x="47081" y="307944"/>
                  </a:lnTo>
                  <a:lnTo>
                    <a:pt x="47351" y="306984"/>
                  </a:lnTo>
                  <a:lnTo>
                    <a:pt x="48856" y="306041"/>
                  </a:lnTo>
                  <a:lnTo>
                    <a:pt x="57271" y="303765"/>
                  </a:lnTo>
                  <a:lnTo>
                    <a:pt x="61313" y="301118"/>
                  </a:lnTo>
                  <a:lnTo>
                    <a:pt x="63136" y="300782"/>
                  </a:lnTo>
                  <a:lnTo>
                    <a:pt x="64943" y="300967"/>
                  </a:lnTo>
                  <a:lnTo>
                    <a:pt x="67692" y="300657"/>
                  </a:lnTo>
                  <a:lnTo>
                    <a:pt x="73004" y="301415"/>
                  </a:lnTo>
                  <a:lnTo>
                    <a:pt x="75448" y="304729"/>
                  </a:lnTo>
                  <a:lnTo>
                    <a:pt x="77647" y="305769"/>
                  </a:lnTo>
                  <a:lnTo>
                    <a:pt x="84559" y="309900"/>
                  </a:lnTo>
                  <a:lnTo>
                    <a:pt x="84250" y="308712"/>
                  </a:lnTo>
                  <a:lnTo>
                    <a:pt x="78267" y="303109"/>
                  </a:lnTo>
                  <a:lnTo>
                    <a:pt x="75980" y="301720"/>
                  </a:lnTo>
                  <a:lnTo>
                    <a:pt x="74274" y="298962"/>
                  </a:lnTo>
                  <a:lnTo>
                    <a:pt x="74859" y="296352"/>
                  </a:lnTo>
                  <a:lnTo>
                    <a:pt x="76783" y="294608"/>
                  </a:lnTo>
                  <a:lnTo>
                    <a:pt x="83609" y="293673"/>
                  </a:lnTo>
                  <a:lnTo>
                    <a:pt x="84833" y="292663"/>
                  </a:lnTo>
                  <a:lnTo>
                    <a:pt x="84954" y="290926"/>
                  </a:lnTo>
                  <a:lnTo>
                    <a:pt x="83909" y="289737"/>
                  </a:lnTo>
                  <a:lnTo>
                    <a:pt x="81398" y="289806"/>
                  </a:lnTo>
                  <a:lnTo>
                    <a:pt x="79327" y="289069"/>
                  </a:lnTo>
                  <a:lnTo>
                    <a:pt x="78757" y="287194"/>
                  </a:lnTo>
                  <a:lnTo>
                    <a:pt x="79584" y="285926"/>
                  </a:lnTo>
                  <a:lnTo>
                    <a:pt x="83520" y="283612"/>
                  </a:lnTo>
                  <a:lnTo>
                    <a:pt x="85675" y="282860"/>
                  </a:lnTo>
                  <a:lnTo>
                    <a:pt x="89407" y="282044"/>
                  </a:lnTo>
                  <a:lnTo>
                    <a:pt x="95896" y="283876"/>
                  </a:lnTo>
                  <a:lnTo>
                    <a:pt x="96388" y="284835"/>
                  </a:lnTo>
                  <a:lnTo>
                    <a:pt x="94570" y="287141"/>
                  </a:lnTo>
                  <a:lnTo>
                    <a:pt x="94753" y="288434"/>
                  </a:lnTo>
                  <a:lnTo>
                    <a:pt x="96343" y="288577"/>
                  </a:lnTo>
                  <a:lnTo>
                    <a:pt x="100048" y="284691"/>
                  </a:lnTo>
                  <a:lnTo>
                    <a:pt x="104406" y="284154"/>
                  </a:lnTo>
                  <a:lnTo>
                    <a:pt x="106209" y="283318"/>
                  </a:lnTo>
                  <a:lnTo>
                    <a:pt x="108301" y="282792"/>
                  </a:lnTo>
                  <a:lnTo>
                    <a:pt x="111294" y="286309"/>
                  </a:lnTo>
                  <a:lnTo>
                    <a:pt x="112605" y="287433"/>
                  </a:lnTo>
                  <a:lnTo>
                    <a:pt x="113590" y="287894"/>
                  </a:lnTo>
                  <a:lnTo>
                    <a:pt x="114544" y="290815"/>
                  </a:lnTo>
                  <a:lnTo>
                    <a:pt x="115468" y="290971"/>
                  </a:lnTo>
                  <a:lnTo>
                    <a:pt x="116785" y="289507"/>
                  </a:lnTo>
                  <a:lnTo>
                    <a:pt x="119174" y="288736"/>
                  </a:lnTo>
                  <a:lnTo>
                    <a:pt x="122523" y="288227"/>
                  </a:lnTo>
                  <a:lnTo>
                    <a:pt x="128070" y="289000"/>
                  </a:lnTo>
                  <a:lnTo>
                    <a:pt x="130582" y="288429"/>
                  </a:lnTo>
                  <a:lnTo>
                    <a:pt x="131813" y="288509"/>
                  </a:lnTo>
                  <a:lnTo>
                    <a:pt x="130632" y="285883"/>
                  </a:lnTo>
                  <a:lnTo>
                    <a:pt x="129899" y="285124"/>
                  </a:lnTo>
                  <a:lnTo>
                    <a:pt x="131042" y="282777"/>
                  </a:lnTo>
                  <a:lnTo>
                    <a:pt x="132234" y="281859"/>
                  </a:lnTo>
                  <a:lnTo>
                    <a:pt x="136067" y="280209"/>
                  </a:lnTo>
                  <a:lnTo>
                    <a:pt x="139722" y="279472"/>
                  </a:lnTo>
                  <a:lnTo>
                    <a:pt x="142109" y="277904"/>
                  </a:lnTo>
                  <a:lnTo>
                    <a:pt x="145313" y="276462"/>
                  </a:lnTo>
                  <a:lnTo>
                    <a:pt x="144810" y="275306"/>
                  </a:lnTo>
                  <a:lnTo>
                    <a:pt x="143918" y="273967"/>
                  </a:lnTo>
                  <a:lnTo>
                    <a:pt x="141845" y="273882"/>
                  </a:lnTo>
                  <a:lnTo>
                    <a:pt x="140999" y="273151"/>
                  </a:lnTo>
                  <a:lnTo>
                    <a:pt x="143631" y="271414"/>
                  </a:lnTo>
                  <a:lnTo>
                    <a:pt x="147235" y="269481"/>
                  </a:lnTo>
                  <a:lnTo>
                    <a:pt x="146607" y="268721"/>
                  </a:lnTo>
                  <a:lnTo>
                    <a:pt x="143897" y="267861"/>
                  </a:lnTo>
                  <a:lnTo>
                    <a:pt x="141839" y="268509"/>
                  </a:lnTo>
                  <a:lnTo>
                    <a:pt x="138779" y="270005"/>
                  </a:lnTo>
                  <a:lnTo>
                    <a:pt x="135220" y="272369"/>
                  </a:lnTo>
                  <a:lnTo>
                    <a:pt x="136380" y="273057"/>
                  </a:lnTo>
                  <a:lnTo>
                    <a:pt x="138161" y="275041"/>
                  </a:lnTo>
                  <a:lnTo>
                    <a:pt x="135676" y="277679"/>
                  </a:lnTo>
                  <a:lnTo>
                    <a:pt x="122504" y="284668"/>
                  </a:lnTo>
                  <a:lnTo>
                    <a:pt x="116222" y="286710"/>
                  </a:lnTo>
                  <a:lnTo>
                    <a:pt x="113324" y="286392"/>
                  </a:lnTo>
                  <a:lnTo>
                    <a:pt x="112633" y="284486"/>
                  </a:lnTo>
                  <a:lnTo>
                    <a:pt x="111296" y="283074"/>
                  </a:lnTo>
                  <a:lnTo>
                    <a:pt x="109863" y="280162"/>
                  </a:lnTo>
                  <a:lnTo>
                    <a:pt x="107425" y="280240"/>
                  </a:lnTo>
                  <a:lnTo>
                    <a:pt x="106040" y="280884"/>
                  </a:lnTo>
                  <a:lnTo>
                    <a:pt x="105436" y="279929"/>
                  </a:lnTo>
                  <a:lnTo>
                    <a:pt x="106485" y="276814"/>
                  </a:lnTo>
                  <a:lnTo>
                    <a:pt x="108548" y="274348"/>
                  </a:lnTo>
                  <a:lnTo>
                    <a:pt x="112007" y="272484"/>
                  </a:lnTo>
                  <a:lnTo>
                    <a:pt x="113665" y="270230"/>
                  </a:lnTo>
                  <a:lnTo>
                    <a:pt x="115224" y="266650"/>
                  </a:lnTo>
                  <a:lnTo>
                    <a:pt x="120228" y="263237"/>
                  </a:lnTo>
                  <a:lnTo>
                    <a:pt x="127511" y="254770"/>
                  </a:lnTo>
                  <a:lnTo>
                    <a:pt x="133445" y="252061"/>
                  </a:lnTo>
                  <a:lnTo>
                    <a:pt x="135620" y="249095"/>
                  </a:lnTo>
                  <a:lnTo>
                    <a:pt x="139116" y="247783"/>
                  </a:lnTo>
                  <a:lnTo>
                    <a:pt x="142100" y="245465"/>
                  </a:lnTo>
                  <a:lnTo>
                    <a:pt x="144443" y="245235"/>
                  </a:lnTo>
                  <a:lnTo>
                    <a:pt x="148699" y="243146"/>
                  </a:lnTo>
                  <a:lnTo>
                    <a:pt x="151111" y="240658"/>
                  </a:lnTo>
                  <a:lnTo>
                    <a:pt x="149537" y="240503"/>
                  </a:lnTo>
                  <a:lnTo>
                    <a:pt x="145795" y="242123"/>
                  </a:lnTo>
                  <a:lnTo>
                    <a:pt x="143678" y="242774"/>
                  </a:lnTo>
                  <a:lnTo>
                    <a:pt x="143828" y="240104"/>
                  </a:lnTo>
                  <a:lnTo>
                    <a:pt x="144853" y="237363"/>
                  </a:lnTo>
                  <a:lnTo>
                    <a:pt x="147937" y="234854"/>
                  </a:lnTo>
                  <a:lnTo>
                    <a:pt x="162759" y="227548"/>
                  </a:lnTo>
                  <a:lnTo>
                    <a:pt x="164238" y="228758"/>
                  </a:lnTo>
                  <a:lnTo>
                    <a:pt x="166006" y="230895"/>
                  </a:lnTo>
                  <a:lnTo>
                    <a:pt x="170470" y="230412"/>
                  </a:lnTo>
                  <a:lnTo>
                    <a:pt x="175556" y="226271"/>
                  </a:lnTo>
                  <a:lnTo>
                    <a:pt x="179473" y="221764"/>
                  </a:lnTo>
                  <a:lnTo>
                    <a:pt x="177356" y="222551"/>
                  </a:lnTo>
                  <a:lnTo>
                    <a:pt x="175046" y="224397"/>
                  </a:lnTo>
                  <a:lnTo>
                    <a:pt x="170543" y="226959"/>
                  </a:lnTo>
                  <a:lnTo>
                    <a:pt x="168462" y="227364"/>
                  </a:lnTo>
                  <a:lnTo>
                    <a:pt x="167274" y="227031"/>
                  </a:lnTo>
                  <a:lnTo>
                    <a:pt x="166613" y="225322"/>
                  </a:lnTo>
                  <a:lnTo>
                    <a:pt x="165052" y="224767"/>
                  </a:lnTo>
                  <a:lnTo>
                    <a:pt x="163642" y="225151"/>
                  </a:lnTo>
                  <a:lnTo>
                    <a:pt x="162189" y="223935"/>
                  </a:lnTo>
                  <a:lnTo>
                    <a:pt x="161930" y="220930"/>
                  </a:lnTo>
                  <a:lnTo>
                    <a:pt x="163789" y="216446"/>
                  </a:lnTo>
                  <a:lnTo>
                    <a:pt x="165262" y="213475"/>
                  </a:lnTo>
                  <a:lnTo>
                    <a:pt x="166853" y="211224"/>
                  </a:lnTo>
                  <a:lnTo>
                    <a:pt x="173109" y="204821"/>
                  </a:lnTo>
                  <a:lnTo>
                    <a:pt x="174461" y="201318"/>
                  </a:lnTo>
                  <a:lnTo>
                    <a:pt x="177290" y="199467"/>
                  </a:lnTo>
                  <a:lnTo>
                    <a:pt x="180964" y="199879"/>
                  </a:lnTo>
                  <a:lnTo>
                    <a:pt x="182073" y="199344"/>
                  </a:lnTo>
                  <a:lnTo>
                    <a:pt x="180811" y="197042"/>
                  </a:lnTo>
                  <a:lnTo>
                    <a:pt x="176806" y="195215"/>
                  </a:lnTo>
                  <a:lnTo>
                    <a:pt x="176560" y="194067"/>
                  </a:lnTo>
                  <a:lnTo>
                    <a:pt x="189900" y="191049"/>
                  </a:lnTo>
                  <a:lnTo>
                    <a:pt x="196253" y="191151"/>
                  </a:lnTo>
                  <a:lnTo>
                    <a:pt x="198138" y="189643"/>
                  </a:lnTo>
                  <a:lnTo>
                    <a:pt x="201591" y="188677"/>
                  </a:lnTo>
                  <a:lnTo>
                    <a:pt x="204208" y="186831"/>
                  </a:lnTo>
                  <a:lnTo>
                    <a:pt x="202859" y="186016"/>
                  </a:lnTo>
                  <a:lnTo>
                    <a:pt x="196407" y="187713"/>
                  </a:lnTo>
                  <a:lnTo>
                    <a:pt x="192373" y="188510"/>
                  </a:lnTo>
                  <a:lnTo>
                    <a:pt x="190548" y="188485"/>
                  </a:lnTo>
                  <a:lnTo>
                    <a:pt x="189125" y="189068"/>
                  </a:lnTo>
                  <a:lnTo>
                    <a:pt x="183969" y="189290"/>
                  </a:lnTo>
                  <a:lnTo>
                    <a:pt x="182848" y="181925"/>
                  </a:lnTo>
                  <a:lnTo>
                    <a:pt x="183655" y="177918"/>
                  </a:lnTo>
                  <a:lnTo>
                    <a:pt x="185577" y="178001"/>
                  </a:lnTo>
                  <a:lnTo>
                    <a:pt x="186015" y="174168"/>
                  </a:lnTo>
                  <a:lnTo>
                    <a:pt x="188235" y="171907"/>
                  </a:lnTo>
                  <a:lnTo>
                    <a:pt x="191300" y="171401"/>
                  </a:lnTo>
                  <a:lnTo>
                    <a:pt x="192844" y="170432"/>
                  </a:lnTo>
                  <a:lnTo>
                    <a:pt x="195074" y="168460"/>
                  </a:lnTo>
                  <a:lnTo>
                    <a:pt x="198765" y="168918"/>
                  </a:lnTo>
                  <a:lnTo>
                    <a:pt x="202556" y="168478"/>
                  </a:lnTo>
                  <a:lnTo>
                    <a:pt x="201617" y="167548"/>
                  </a:lnTo>
                  <a:lnTo>
                    <a:pt x="196910" y="166349"/>
                  </a:lnTo>
                  <a:lnTo>
                    <a:pt x="195748" y="164288"/>
                  </a:lnTo>
                  <a:lnTo>
                    <a:pt x="197408" y="163137"/>
                  </a:lnTo>
                  <a:lnTo>
                    <a:pt x="199216" y="162289"/>
                  </a:lnTo>
                  <a:lnTo>
                    <a:pt x="200803" y="162137"/>
                  </a:lnTo>
                  <a:lnTo>
                    <a:pt x="203947" y="158104"/>
                  </a:lnTo>
                  <a:lnTo>
                    <a:pt x="205858" y="156381"/>
                  </a:lnTo>
                  <a:lnTo>
                    <a:pt x="207998" y="156680"/>
                  </a:lnTo>
                  <a:lnTo>
                    <a:pt x="210978" y="154898"/>
                  </a:lnTo>
                  <a:lnTo>
                    <a:pt x="213904" y="155506"/>
                  </a:lnTo>
                  <a:lnTo>
                    <a:pt x="216735" y="154339"/>
                  </a:lnTo>
                  <a:lnTo>
                    <a:pt x="220602" y="153569"/>
                  </a:lnTo>
                  <a:lnTo>
                    <a:pt x="234757" y="153271"/>
                  </a:lnTo>
                  <a:lnTo>
                    <a:pt x="235178" y="151616"/>
                  </a:lnTo>
                  <a:lnTo>
                    <a:pt x="232201" y="151232"/>
                  </a:lnTo>
                  <a:lnTo>
                    <a:pt x="221682" y="150806"/>
                  </a:lnTo>
                  <a:lnTo>
                    <a:pt x="216312" y="150839"/>
                  </a:lnTo>
                  <a:lnTo>
                    <a:pt x="214051" y="151268"/>
                  </a:lnTo>
                  <a:lnTo>
                    <a:pt x="213220" y="150691"/>
                  </a:lnTo>
                  <a:lnTo>
                    <a:pt x="213366" y="149699"/>
                  </a:lnTo>
                  <a:lnTo>
                    <a:pt x="215318" y="148129"/>
                  </a:lnTo>
                  <a:lnTo>
                    <a:pt x="216245" y="146392"/>
                  </a:lnTo>
                  <a:lnTo>
                    <a:pt x="220147" y="142146"/>
                  </a:lnTo>
                  <a:lnTo>
                    <a:pt x="224722" y="139313"/>
                  </a:lnTo>
                  <a:lnTo>
                    <a:pt x="228229" y="140038"/>
                  </a:lnTo>
                  <a:lnTo>
                    <a:pt x="231959" y="142743"/>
                  </a:lnTo>
                  <a:lnTo>
                    <a:pt x="234617" y="143081"/>
                  </a:lnTo>
                  <a:lnTo>
                    <a:pt x="235854" y="143954"/>
                  </a:lnTo>
                  <a:lnTo>
                    <a:pt x="237791" y="147678"/>
                  </a:lnTo>
                  <a:lnTo>
                    <a:pt x="238709" y="147799"/>
                  </a:lnTo>
                  <a:lnTo>
                    <a:pt x="238294" y="144220"/>
                  </a:lnTo>
                  <a:lnTo>
                    <a:pt x="240855" y="141304"/>
                  </a:lnTo>
                  <a:lnTo>
                    <a:pt x="240188" y="140497"/>
                  </a:lnTo>
                  <a:lnTo>
                    <a:pt x="236340" y="141552"/>
                  </a:lnTo>
                  <a:lnTo>
                    <a:pt x="233392" y="140455"/>
                  </a:lnTo>
                  <a:lnTo>
                    <a:pt x="231065" y="138262"/>
                  </a:lnTo>
                  <a:lnTo>
                    <a:pt x="230399" y="136255"/>
                  </a:lnTo>
                  <a:lnTo>
                    <a:pt x="231846" y="134270"/>
                  </a:lnTo>
                  <a:lnTo>
                    <a:pt x="233211" y="133270"/>
                  </a:lnTo>
                  <a:lnTo>
                    <a:pt x="232285" y="132104"/>
                  </a:lnTo>
                  <a:lnTo>
                    <a:pt x="226467" y="135229"/>
                  </a:lnTo>
                  <a:lnTo>
                    <a:pt x="222352" y="135955"/>
                  </a:lnTo>
                  <a:lnTo>
                    <a:pt x="220730" y="135518"/>
                  </a:lnTo>
                  <a:lnTo>
                    <a:pt x="221609" y="132687"/>
                  </a:lnTo>
                  <a:lnTo>
                    <a:pt x="221119" y="130438"/>
                  </a:lnTo>
                  <a:lnTo>
                    <a:pt x="226636" y="124888"/>
                  </a:lnTo>
                  <a:lnTo>
                    <a:pt x="228534" y="124245"/>
                  </a:lnTo>
                  <a:lnTo>
                    <a:pt x="231632" y="124691"/>
                  </a:lnTo>
                  <a:lnTo>
                    <a:pt x="234429" y="126259"/>
                  </a:lnTo>
                  <a:lnTo>
                    <a:pt x="236768" y="126009"/>
                  </a:lnTo>
                  <a:lnTo>
                    <a:pt x="239305" y="125172"/>
                  </a:lnTo>
                  <a:lnTo>
                    <a:pt x="238959" y="123668"/>
                  </a:lnTo>
                  <a:lnTo>
                    <a:pt x="233457" y="123071"/>
                  </a:lnTo>
                  <a:lnTo>
                    <a:pt x="232041" y="121822"/>
                  </a:lnTo>
                  <a:lnTo>
                    <a:pt x="232552" y="120595"/>
                  </a:lnTo>
                  <a:lnTo>
                    <a:pt x="236329" y="119298"/>
                  </a:lnTo>
                  <a:lnTo>
                    <a:pt x="240085" y="116955"/>
                  </a:lnTo>
                  <a:lnTo>
                    <a:pt x="244388" y="116276"/>
                  </a:lnTo>
                  <a:lnTo>
                    <a:pt x="247852" y="114501"/>
                  </a:lnTo>
                  <a:lnTo>
                    <a:pt x="248519" y="114904"/>
                  </a:lnTo>
                  <a:lnTo>
                    <a:pt x="249104" y="115600"/>
                  </a:lnTo>
                  <a:lnTo>
                    <a:pt x="250348" y="122169"/>
                  </a:lnTo>
                  <a:lnTo>
                    <a:pt x="253442" y="127512"/>
                  </a:lnTo>
                  <a:lnTo>
                    <a:pt x="254582" y="127706"/>
                  </a:lnTo>
                  <a:lnTo>
                    <a:pt x="253395" y="123162"/>
                  </a:lnTo>
                  <a:lnTo>
                    <a:pt x="254503" y="121854"/>
                  </a:lnTo>
                  <a:lnTo>
                    <a:pt x="255906" y="120859"/>
                  </a:lnTo>
                  <a:lnTo>
                    <a:pt x="256344" y="119726"/>
                  </a:lnTo>
                  <a:lnTo>
                    <a:pt x="254736" y="119339"/>
                  </a:lnTo>
                  <a:lnTo>
                    <a:pt x="253421" y="117711"/>
                  </a:lnTo>
                  <a:lnTo>
                    <a:pt x="251542" y="112496"/>
                  </a:lnTo>
                  <a:lnTo>
                    <a:pt x="252183" y="111139"/>
                  </a:lnTo>
                  <a:lnTo>
                    <a:pt x="256254" y="108355"/>
                  </a:lnTo>
                  <a:lnTo>
                    <a:pt x="261361" y="107713"/>
                  </a:lnTo>
                  <a:lnTo>
                    <a:pt x="266802" y="109666"/>
                  </a:lnTo>
                  <a:lnTo>
                    <a:pt x="268713" y="109688"/>
                  </a:lnTo>
                  <a:lnTo>
                    <a:pt x="271868" y="109164"/>
                  </a:lnTo>
                  <a:lnTo>
                    <a:pt x="277221" y="107558"/>
                  </a:lnTo>
                  <a:lnTo>
                    <a:pt x="280370" y="106947"/>
                  </a:lnTo>
                  <a:lnTo>
                    <a:pt x="282013" y="106949"/>
                  </a:lnTo>
                  <a:lnTo>
                    <a:pt x="282419" y="106137"/>
                  </a:lnTo>
                  <a:lnTo>
                    <a:pt x="280897" y="105615"/>
                  </a:lnTo>
                  <a:lnTo>
                    <a:pt x="280406" y="105107"/>
                  </a:lnTo>
                  <a:lnTo>
                    <a:pt x="279212" y="104815"/>
                  </a:lnTo>
                  <a:lnTo>
                    <a:pt x="274263" y="105684"/>
                  </a:lnTo>
                  <a:lnTo>
                    <a:pt x="260609" y="105409"/>
                  </a:lnTo>
                  <a:lnTo>
                    <a:pt x="259292" y="104480"/>
                  </a:lnTo>
                  <a:lnTo>
                    <a:pt x="259050" y="102872"/>
                  </a:lnTo>
                  <a:lnTo>
                    <a:pt x="260499" y="100564"/>
                  </a:lnTo>
                  <a:lnTo>
                    <a:pt x="262091" y="99291"/>
                  </a:lnTo>
                  <a:lnTo>
                    <a:pt x="267239" y="96997"/>
                  </a:lnTo>
                  <a:lnTo>
                    <a:pt x="272689" y="96687"/>
                  </a:lnTo>
                  <a:lnTo>
                    <a:pt x="278431" y="92605"/>
                  </a:lnTo>
                  <a:lnTo>
                    <a:pt x="280625" y="89538"/>
                  </a:lnTo>
                  <a:lnTo>
                    <a:pt x="281868" y="84803"/>
                  </a:lnTo>
                  <a:lnTo>
                    <a:pt x="285369" y="80966"/>
                  </a:lnTo>
                  <a:lnTo>
                    <a:pt x="294144" y="78781"/>
                  </a:lnTo>
                  <a:lnTo>
                    <a:pt x="294499" y="77813"/>
                  </a:lnTo>
                  <a:lnTo>
                    <a:pt x="293568" y="75813"/>
                  </a:lnTo>
                  <a:lnTo>
                    <a:pt x="293641" y="72204"/>
                  </a:lnTo>
                  <a:lnTo>
                    <a:pt x="296047" y="67992"/>
                  </a:lnTo>
                  <a:lnTo>
                    <a:pt x="297645" y="66526"/>
                  </a:lnTo>
                  <a:lnTo>
                    <a:pt x="298383" y="66350"/>
                  </a:lnTo>
                  <a:lnTo>
                    <a:pt x="300275" y="67729"/>
                  </a:lnTo>
                  <a:lnTo>
                    <a:pt x="302573" y="70659"/>
                  </a:lnTo>
                  <a:lnTo>
                    <a:pt x="306175" y="72335"/>
                  </a:lnTo>
                  <a:lnTo>
                    <a:pt x="310895" y="72624"/>
                  </a:lnTo>
                  <a:lnTo>
                    <a:pt x="312154" y="71800"/>
                  </a:lnTo>
                  <a:lnTo>
                    <a:pt x="308485" y="70129"/>
                  </a:lnTo>
                  <a:lnTo>
                    <a:pt x="305708" y="67943"/>
                  </a:lnTo>
                  <a:lnTo>
                    <a:pt x="305488" y="65745"/>
                  </a:lnTo>
                  <a:lnTo>
                    <a:pt x="306805" y="64579"/>
                  </a:lnTo>
                  <a:lnTo>
                    <a:pt x="308852" y="64709"/>
                  </a:lnTo>
                  <a:lnTo>
                    <a:pt x="311422" y="64462"/>
                  </a:lnTo>
                  <a:lnTo>
                    <a:pt x="313816" y="62982"/>
                  </a:lnTo>
                  <a:lnTo>
                    <a:pt x="314164" y="61941"/>
                  </a:lnTo>
                  <a:lnTo>
                    <a:pt x="314264" y="60527"/>
                  </a:lnTo>
                  <a:lnTo>
                    <a:pt x="314862" y="59088"/>
                  </a:lnTo>
                  <a:lnTo>
                    <a:pt x="318375" y="55651"/>
                  </a:lnTo>
                  <a:lnTo>
                    <a:pt x="329204" y="53412"/>
                  </a:lnTo>
                  <a:lnTo>
                    <a:pt x="329988" y="54321"/>
                  </a:lnTo>
                  <a:lnTo>
                    <a:pt x="329403" y="60951"/>
                  </a:lnTo>
                  <a:lnTo>
                    <a:pt x="328159" y="65227"/>
                  </a:lnTo>
                  <a:lnTo>
                    <a:pt x="328198" y="68347"/>
                  </a:lnTo>
                  <a:lnTo>
                    <a:pt x="330306" y="65227"/>
                  </a:lnTo>
                  <a:lnTo>
                    <a:pt x="333132" y="56663"/>
                  </a:lnTo>
                  <a:lnTo>
                    <a:pt x="335253" y="52629"/>
                  </a:lnTo>
                  <a:lnTo>
                    <a:pt x="337650" y="50309"/>
                  </a:lnTo>
                  <a:lnTo>
                    <a:pt x="339362" y="49785"/>
                  </a:lnTo>
                  <a:lnTo>
                    <a:pt x="341057" y="48583"/>
                  </a:lnTo>
                  <a:lnTo>
                    <a:pt x="343295" y="47867"/>
                  </a:lnTo>
                  <a:lnTo>
                    <a:pt x="343979" y="48791"/>
                  </a:lnTo>
                  <a:lnTo>
                    <a:pt x="344687" y="50933"/>
                  </a:lnTo>
                  <a:lnTo>
                    <a:pt x="343482" y="58438"/>
                  </a:lnTo>
                  <a:lnTo>
                    <a:pt x="343603" y="60805"/>
                  </a:lnTo>
                  <a:lnTo>
                    <a:pt x="342253" y="63973"/>
                  </a:lnTo>
                  <a:lnTo>
                    <a:pt x="337093" y="71017"/>
                  </a:lnTo>
                  <a:lnTo>
                    <a:pt x="337330" y="71914"/>
                  </a:lnTo>
                  <a:lnTo>
                    <a:pt x="338496" y="71581"/>
                  </a:lnTo>
                  <a:lnTo>
                    <a:pt x="340496" y="70420"/>
                  </a:lnTo>
                  <a:lnTo>
                    <a:pt x="346888" y="63728"/>
                  </a:lnTo>
                  <a:lnTo>
                    <a:pt x="352476" y="64573"/>
                  </a:lnTo>
                  <a:lnTo>
                    <a:pt x="352545" y="64024"/>
                  </a:lnTo>
                  <a:lnTo>
                    <a:pt x="350753" y="62058"/>
                  </a:lnTo>
                  <a:lnTo>
                    <a:pt x="348563" y="60171"/>
                  </a:lnTo>
                  <a:lnTo>
                    <a:pt x="347905" y="57833"/>
                  </a:lnTo>
                  <a:lnTo>
                    <a:pt x="348198" y="51586"/>
                  </a:lnTo>
                  <a:lnTo>
                    <a:pt x="349881" y="49107"/>
                  </a:lnTo>
                  <a:lnTo>
                    <a:pt x="354707" y="49367"/>
                  </a:lnTo>
                  <a:lnTo>
                    <a:pt x="357598" y="49024"/>
                  </a:lnTo>
                  <a:lnTo>
                    <a:pt x="358948" y="50151"/>
                  </a:lnTo>
                  <a:lnTo>
                    <a:pt x="361843" y="50070"/>
                  </a:lnTo>
                  <a:lnTo>
                    <a:pt x="363848" y="45579"/>
                  </a:lnTo>
                  <a:lnTo>
                    <a:pt x="367810" y="45185"/>
                  </a:lnTo>
                  <a:lnTo>
                    <a:pt x="371289" y="48155"/>
                  </a:lnTo>
                  <a:lnTo>
                    <a:pt x="375476" y="50151"/>
                  </a:lnTo>
                  <a:lnTo>
                    <a:pt x="378840" y="53019"/>
                  </a:lnTo>
                  <a:lnTo>
                    <a:pt x="379790" y="52236"/>
                  </a:lnTo>
                  <a:lnTo>
                    <a:pt x="377974" y="45538"/>
                  </a:lnTo>
                  <a:lnTo>
                    <a:pt x="375987" y="43092"/>
                  </a:lnTo>
                  <a:lnTo>
                    <a:pt x="371677" y="41819"/>
                  </a:lnTo>
                  <a:lnTo>
                    <a:pt x="367091" y="38795"/>
                  </a:lnTo>
                  <a:lnTo>
                    <a:pt x="365895" y="37453"/>
                  </a:lnTo>
                  <a:lnTo>
                    <a:pt x="366104" y="36454"/>
                  </a:lnTo>
                  <a:lnTo>
                    <a:pt x="370151" y="35490"/>
                  </a:lnTo>
                  <a:lnTo>
                    <a:pt x="375491" y="36594"/>
                  </a:lnTo>
                  <a:lnTo>
                    <a:pt x="380250" y="34070"/>
                  </a:lnTo>
                  <a:lnTo>
                    <a:pt x="381552" y="34762"/>
                  </a:lnTo>
                  <a:lnTo>
                    <a:pt x="385202" y="33441"/>
                  </a:lnTo>
                  <a:lnTo>
                    <a:pt x="387469" y="35218"/>
                  </a:lnTo>
                  <a:lnTo>
                    <a:pt x="388857" y="34692"/>
                  </a:lnTo>
                  <a:lnTo>
                    <a:pt x="389663" y="32309"/>
                  </a:lnTo>
                  <a:lnTo>
                    <a:pt x="395487" y="30829"/>
                  </a:lnTo>
                  <a:lnTo>
                    <a:pt x="399181" y="32195"/>
                  </a:lnTo>
                  <a:lnTo>
                    <a:pt x="401162" y="33608"/>
                  </a:lnTo>
                  <a:lnTo>
                    <a:pt x="402082" y="36320"/>
                  </a:lnTo>
                  <a:lnTo>
                    <a:pt x="403489" y="41674"/>
                  </a:lnTo>
                  <a:lnTo>
                    <a:pt x="406374" y="44557"/>
                  </a:lnTo>
                  <a:lnTo>
                    <a:pt x="408165" y="45971"/>
                  </a:lnTo>
                  <a:lnTo>
                    <a:pt x="410287" y="46362"/>
                  </a:lnTo>
                  <a:lnTo>
                    <a:pt x="411311" y="44924"/>
                  </a:lnTo>
                  <a:lnTo>
                    <a:pt x="409322" y="43190"/>
                  </a:lnTo>
                  <a:lnTo>
                    <a:pt x="408786" y="41556"/>
                  </a:lnTo>
                  <a:lnTo>
                    <a:pt x="409739" y="37494"/>
                  </a:lnTo>
                  <a:lnTo>
                    <a:pt x="410851" y="35896"/>
                  </a:lnTo>
                  <a:lnTo>
                    <a:pt x="417083" y="29833"/>
                  </a:lnTo>
                  <a:lnTo>
                    <a:pt x="422300" y="26680"/>
                  </a:lnTo>
                  <a:lnTo>
                    <a:pt x="425424" y="26417"/>
                  </a:lnTo>
                  <a:lnTo>
                    <a:pt x="430888" y="19331"/>
                  </a:lnTo>
                  <a:lnTo>
                    <a:pt x="432436" y="18040"/>
                  </a:lnTo>
                  <a:lnTo>
                    <a:pt x="433861" y="17743"/>
                  </a:lnTo>
                  <a:lnTo>
                    <a:pt x="433496" y="16004"/>
                  </a:lnTo>
                  <a:lnTo>
                    <a:pt x="430503" y="14903"/>
                  </a:lnTo>
                  <a:lnTo>
                    <a:pt x="430400" y="12748"/>
                  </a:lnTo>
                  <a:lnTo>
                    <a:pt x="434343" y="10121"/>
                  </a:lnTo>
                  <a:lnTo>
                    <a:pt x="439124" y="5706"/>
                  </a:lnTo>
                  <a:lnTo>
                    <a:pt x="441484" y="5406"/>
                  </a:lnTo>
                  <a:lnTo>
                    <a:pt x="442963" y="6634"/>
                  </a:lnTo>
                  <a:lnTo>
                    <a:pt x="447619" y="8627"/>
                  </a:lnTo>
                  <a:lnTo>
                    <a:pt x="450471" y="10908"/>
                  </a:lnTo>
                  <a:lnTo>
                    <a:pt x="452538" y="12056"/>
                  </a:lnTo>
                  <a:lnTo>
                    <a:pt x="453881" y="11818"/>
                  </a:lnTo>
                  <a:lnTo>
                    <a:pt x="454991" y="10105"/>
                  </a:lnTo>
                  <a:lnTo>
                    <a:pt x="456325" y="9303"/>
                  </a:lnTo>
                  <a:lnTo>
                    <a:pt x="459286" y="9753"/>
                  </a:lnTo>
                  <a:lnTo>
                    <a:pt x="461052" y="10855"/>
                  </a:lnTo>
                  <a:lnTo>
                    <a:pt x="462428" y="11000"/>
                  </a:lnTo>
                  <a:lnTo>
                    <a:pt x="463672" y="11667"/>
                  </a:lnTo>
                  <a:lnTo>
                    <a:pt x="463965" y="13131"/>
                  </a:lnTo>
                  <a:lnTo>
                    <a:pt x="461404" y="14725"/>
                  </a:lnTo>
                  <a:lnTo>
                    <a:pt x="457040" y="18947"/>
                  </a:lnTo>
                  <a:lnTo>
                    <a:pt x="452734" y="23737"/>
                  </a:lnTo>
                  <a:lnTo>
                    <a:pt x="451314" y="26255"/>
                  </a:lnTo>
                  <a:lnTo>
                    <a:pt x="449923" y="32850"/>
                  </a:lnTo>
                  <a:lnTo>
                    <a:pt x="446558" y="37058"/>
                  </a:lnTo>
                  <a:lnTo>
                    <a:pt x="446304" y="40003"/>
                  </a:lnTo>
                  <a:lnTo>
                    <a:pt x="447655" y="41390"/>
                  </a:lnTo>
                  <a:lnTo>
                    <a:pt x="451369" y="40302"/>
                  </a:lnTo>
                  <a:lnTo>
                    <a:pt x="455947" y="36371"/>
                  </a:lnTo>
                  <a:lnTo>
                    <a:pt x="457090" y="32191"/>
                  </a:lnTo>
                  <a:lnTo>
                    <a:pt x="468535" y="20815"/>
                  </a:lnTo>
                  <a:lnTo>
                    <a:pt x="473903" y="14505"/>
                  </a:lnTo>
                  <a:lnTo>
                    <a:pt x="480007" y="9265"/>
                  </a:lnTo>
                  <a:lnTo>
                    <a:pt x="483421" y="8179"/>
                  </a:lnTo>
                  <a:lnTo>
                    <a:pt x="485028" y="11651"/>
                  </a:lnTo>
                  <a:lnTo>
                    <a:pt x="483734" y="16179"/>
                  </a:lnTo>
                  <a:lnTo>
                    <a:pt x="481141" y="19061"/>
                  </a:lnTo>
                  <a:lnTo>
                    <a:pt x="483052" y="20380"/>
                  </a:lnTo>
                  <a:lnTo>
                    <a:pt x="482687" y="23797"/>
                  </a:lnTo>
                  <a:lnTo>
                    <a:pt x="482091" y="25693"/>
                  </a:lnTo>
                  <a:lnTo>
                    <a:pt x="481711" y="27676"/>
                  </a:lnTo>
                  <a:lnTo>
                    <a:pt x="481735" y="29424"/>
                  </a:lnTo>
                  <a:lnTo>
                    <a:pt x="483527" y="28958"/>
                  </a:lnTo>
                  <a:lnTo>
                    <a:pt x="490675" y="25377"/>
                  </a:lnTo>
                  <a:lnTo>
                    <a:pt x="492486" y="21493"/>
                  </a:lnTo>
                  <a:lnTo>
                    <a:pt x="494166" y="18577"/>
                  </a:lnTo>
                  <a:lnTo>
                    <a:pt x="494972" y="16055"/>
                  </a:lnTo>
                  <a:lnTo>
                    <a:pt x="497751" y="13663"/>
                  </a:lnTo>
                  <a:lnTo>
                    <a:pt x="502994" y="13645"/>
                  </a:lnTo>
                  <a:lnTo>
                    <a:pt x="503197" y="12704"/>
                  </a:lnTo>
                  <a:lnTo>
                    <a:pt x="496859" y="9377"/>
                  </a:lnTo>
                  <a:lnTo>
                    <a:pt x="496112" y="7877"/>
                  </a:lnTo>
                  <a:lnTo>
                    <a:pt x="498243" y="5879"/>
                  </a:lnTo>
                  <a:close/>
                  <a:moveTo>
                    <a:pt x="459651" y="0"/>
                  </a:moveTo>
                  <a:lnTo>
                    <a:pt x="465559" y="1548"/>
                  </a:lnTo>
                  <a:lnTo>
                    <a:pt x="467582" y="1516"/>
                  </a:lnTo>
                  <a:lnTo>
                    <a:pt x="470515" y="4407"/>
                  </a:lnTo>
                  <a:lnTo>
                    <a:pt x="472046" y="4151"/>
                  </a:lnTo>
                  <a:lnTo>
                    <a:pt x="471756" y="5916"/>
                  </a:lnTo>
                  <a:lnTo>
                    <a:pt x="468792" y="6752"/>
                  </a:lnTo>
                  <a:lnTo>
                    <a:pt x="464183" y="7260"/>
                  </a:lnTo>
                  <a:lnTo>
                    <a:pt x="463495" y="7611"/>
                  </a:lnTo>
                  <a:lnTo>
                    <a:pt x="459556" y="7329"/>
                  </a:lnTo>
                  <a:lnTo>
                    <a:pt x="457345" y="4956"/>
                  </a:lnTo>
                  <a:lnTo>
                    <a:pt x="453650" y="4368"/>
                  </a:lnTo>
                  <a:lnTo>
                    <a:pt x="453656" y="3606"/>
                  </a:lnTo>
                  <a:lnTo>
                    <a:pt x="456049" y="1809"/>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190" name="ee4p_PL_1_15912"/>
            <p:cNvSpPr>
              <a:spLocks noChangeAspect="1"/>
            </p:cNvSpPr>
            <p:nvPr>
              <p:custDataLst>
                <p:tags r:id="rId37"/>
              </p:custDataLst>
            </p:nvPr>
          </p:nvSpPr>
          <p:spPr>
            <a:xfrm>
              <a:off x="5010188" y="3961215"/>
              <a:ext cx="874577" cy="681812"/>
            </a:xfrm>
            <a:custGeom>
              <a:avLst/>
              <a:gdLst/>
              <a:ahLst/>
              <a:cxnLst/>
              <a:rect l="0" t="0" r="0" b="0"/>
              <a:pathLst>
                <a:path w="220617" h="171991">
                  <a:moveTo>
                    <a:pt x="121082" y="11596"/>
                  </a:moveTo>
                  <a:lnTo>
                    <a:pt x="121963" y="11965"/>
                  </a:lnTo>
                  <a:lnTo>
                    <a:pt x="128156" y="12364"/>
                  </a:lnTo>
                  <a:lnTo>
                    <a:pt x="134433" y="12768"/>
                  </a:lnTo>
                  <a:lnTo>
                    <a:pt x="144528" y="13198"/>
                  </a:lnTo>
                  <a:lnTo>
                    <a:pt x="155049" y="13651"/>
                  </a:lnTo>
                  <a:lnTo>
                    <a:pt x="165965" y="14118"/>
                  </a:lnTo>
                  <a:lnTo>
                    <a:pt x="177778" y="14624"/>
                  </a:lnTo>
                  <a:lnTo>
                    <a:pt x="190236" y="14922"/>
                  </a:lnTo>
                  <a:lnTo>
                    <a:pt x="190996" y="14718"/>
                  </a:lnTo>
                  <a:lnTo>
                    <a:pt x="192268" y="13529"/>
                  </a:lnTo>
                  <a:lnTo>
                    <a:pt x="193821" y="13690"/>
                  </a:lnTo>
                  <a:lnTo>
                    <a:pt x="195652" y="14427"/>
                  </a:lnTo>
                  <a:lnTo>
                    <a:pt x="196509" y="14976"/>
                  </a:lnTo>
                  <a:lnTo>
                    <a:pt x="196872" y="15599"/>
                  </a:lnTo>
                  <a:lnTo>
                    <a:pt x="197098" y="16320"/>
                  </a:lnTo>
                  <a:lnTo>
                    <a:pt x="198100" y="16464"/>
                  </a:lnTo>
                  <a:lnTo>
                    <a:pt x="199931" y="17013"/>
                  </a:lnTo>
                  <a:lnTo>
                    <a:pt x="202408" y="18265"/>
                  </a:lnTo>
                  <a:lnTo>
                    <a:pt x="204349" y="19477"/>
                  </a:lnTo>
                  <a:lnTo>
                    <a:pt x="206196" y="21210"/>
                  </a:lnTo>
                  <a:lnTo>
                    <a:pt x="206809" y="23168"/>
                  </a:lnTo>
                  <a:lnTo>
                    <a:pt x="206846" y="25385"/>
                  </a:lnTo>
                  <a:lnTo>
                    <a:pt x="206727" y="26811"/>
                  </a:lnTo>
                  <a:lnTo>
                    <a:pt x="206883" y="27391"/>
                  </a:lnTo>
                  <a:lnTo>
                    <a:pt x="209409" y="37691"/>
                  </a:lnTo>
                  <a:lnTo>
                    <a:pt x="213618" y="47576"/>
                  </a:lnTo>
                  <a:lnTo>
                    <a:pt x="215164" y="52344"/>
                  </a:lnTo>
                  <a:lnTo>
                    <a:pt x="215781" y="54879"/>
                  </a:lnTo>
                  <a:lnTo>
                    <a:pt x="216274" y="58550"/>
                  </a:lnTo>
                  <a:lnTo>
                    <a:pt x="216427" y="61124"/>
                  </a:lnTo>
                  <a:lnTo>
                    <a:pt x="216408" y="62573"/>
                  </a:lnTo>
                  <a:lnTo>
                    <a:pt x="216094" y="64562"/>
                  </a:lnTo>
                  <a:lnTo>
                    <a:pt x="214844" y="65737"/>
                  </a:lnTo>
                  <a:lnTo>
                    <a:pt x="206770" y="69093"/>
                  </a:lnTo>
                  <a:lnTo>
                    <a:pt x="205252" y="70145"/>
                  </a:lnTo>
                  <a:lnTo>
                    <a:pt x="202872" y="72758"/>
                  </a:lnTo>
                  <a:lnTo>
                    <a:pt x="200679" y="75446"/>
                  </a:lnTo>
                  <a:lnTo>
                    <a:pt x="200173" y="76364"/>
                  </a:lnTo>
                  <a:lnTo>
                    <a:pt x="200037" y="76968"/>
                  </a:lnTo>
                  <a:lnTo>
                    <a:pt x="200521" y="77849"/>
                  </a:lnTo>
                  <a:lnTo>
                    <a:pt x="203399" y="79287"/>
                  </a:lnTo>
                  <a:lnTo>
                    <a:pt x="206302" y="80441"/>
                  </a:lnTo>
                  <a:lnTo>
                    <a:pt x="207247" y="81304"/>
                  </a:lnTo>
                  <a:lnTo>
                    <a:pt x="209388" y="82409"/>
                  </a:lnTo>
                  <a:lnTo>
                    <a:pt x="210169" y="83400"/>
                  </a:lnTo>
                  <a:lnTo>
                    <a:pt x="210592" y="84264"/>
                  </a:lnTo>
                  <a:lnTo>
                    <a:pt x="210562" y="86257"/>
                  </a:lnTo>
                  <a:lnTo>
                    <a:pt x="209597" y="89011"/>
                  </a:lnTo>
                  <a:lnTo>
                    <a:pt x="210001" y="91090"/>
                  </a:lnTo>
                  <a:lnTo>
                    <a:pt x="209020" y="92474"/>
                  </a:lnTo>
                  <a:lnTo>
                    <a:pt x="208213" y="94011"/>
                  </a:lnTo>
                  <a:lnTo>
                    <a:pt x="208098" y="96701"/>
                  </a:lnTo>
                  <a:lnTo>
                    <a:pt x="209550" y="99671"/>
                  </a:lnTo>
                  <a:lnTo>
                    <a:pt x="210735" y="101697"/>
                  </a:lnTo>
                  <a:lnTo>
                    <a:pt x="211195" y="103284"/>
                  </a:lnTo>
                  <a:lnTo>
                    <a:pt x="210707" y="104529"/>
                  </a:lnTo>
                  <a:lnTo>
                    <a:pt x="210858" y="105774"/>
                  </a:lnTo>
                  <a:lnTo>
                    <a:pt x="211914" y="107090"/>
                  </a:lnTo>
                  <a:lnTo>
                    <a:pt x="215259" y="111158"/>
                  </a:lnTo>
                  <a:lnTo>
                    <a:pt x="216909" y="115066"/>
                  </a:lnTo>
                  <a:lnTo>
                    <a:pt x="217963" y="116587"/>
                  </a:lnTo>
                  <a:lnTo>
                    <a:pt x="220396" y="118562"/>
                  </a:lnTo>
                  <a:lnTo>
                    <a:pt x="220616" y="119372"/>
                  </a:lnTo>
                  <a:lnTo>
                    <a:pt x="219640" y="120114"/>
                  </a:lnTo>
                  <a:lnTo>
                    <a:pt x="218852" y="120212"/>
                  </a:lnTo>
                  <a:lnTo>
                    <a:pt x="218213" y="120409"/>
                  </a:lnTo>
                  <a:lnTo>
                    <a:pt x="217801" y="121102"/>
                  </a:lnTo>
                  <a:lnTo>
                    <a:pt x="218440" y="121843"/>
                  </a:lnTo>
                  <a:lnTo>
                    <a:pt x="219301" y="122931"/>
                  </a:lnTo>
                  <a:lnTo>
                    <a:pt x="220372" y="126008"/>
                  </a:lnTo>
                  <a:lnTo>
                    <a:pt x="220266" y="128524"/>
                  </a:lnTo>
                  <a:lnTo>
                    <a:pt x="219442" y="129164"/>
                  </a:lnTo>
                  <a:lnTo>
                    <a:pt x="218388" y="130656"/>
                  </a:lnTo>
                  <a:lnTo>
                    <a:pt x="217673" y="132019"/>
                  </a:lnTo>
                  <a:lnTo>
                    <a:pt x="211903" y="132968"/>
                  </a:lnTo>
                  <a:lnTo>
                    <a:pt x="210517" y="134426"/>
                  </a:lnTo>
                  <a:lnTo>
                    <a:pt x="207358" y="137241"/>
                  </a:lnTo>
                  <a:lnTo>
                    <a:pt x="205201" y="138859"/>
                  </a:lnTo>
                  <a:lnTo>
                    <a:pt x="202013" y="141780"/>
                  </a:lnTo>
                  <a:lnTo>
                    <a:pt x="196969" y="146796"/>
                  </a:lnTo>
                  <a:lnTo>
                    <a:pt x="195110" y="148891"/>
                  </a:lnTo>
                  <a:lnTo>
                    <a:pt x="193749" y="150622"/>
                  </a:lnTo>
                  <a:lnTo>
                    <a:pt x="189668" y="155225"/>
                  </a:lnTo>
                  <a:lnTo>
                    <a:pt x="188413" y="157155"/>
                  </a:lnTo>
                  <a:lnTo>
                    <a:pt x="188662" y="158743"/>
                  </a:lnTo>
                  <a:lnTo>
                    <a:pt x="189972" y="162467"/>
                  </a:lnTo>
                  <a:lnTo>
                    <a:pt x="190249" y="164146"/>
                  </a:lnTo>
                  <a:lnTo>
                    <a:pt x="190018" y="165698"/>
                  </a:lnTo>
                  <a:lnTo>
                    <a:pt x="189584" y="167078"/>
                  </a:lnTo>
                  <a:lnTo>
                    <a:pt x="189657" y="167693"/>
                  </a:lnTo>
                  <a:lnTo>
                    <a:pt x="190862" y="168693"/>
                  </a:lnTo>
                  <a:lnTo>
                    <a:pt x="192784" y="170263"/>
                  </a:lnTo>
                  <a:lnTo>
                    <a:pt x="192894" y="170792"/>
                  </a:lnTo>
                  <a:lnTo>
                    <a:pt x="192622" y="171472"/>
                  </a:lnTo>
                  <a:lnTo>
                    <a:pt x="191959" y="171990"/>
                  </a:lnTo>
                  <a:lnTo>
                    <a:pt x="189560" y="171443"/>
                  </a:lnTo>
                  <a:lnTo>
                    <a:pt x="186878" y="170379"/>
                  </a:lnTo>
                  <a:lnTo>
                    <a:pt x="185965" y="170507"/>
                  </a:lnTo>
                  <a:lnTo>
                    <a:pt x="184513" y="170262"/>
                  </a:lnTo>
                  <a:lnTo>
                    <a:pt x="178532" y="168207"/>
                  </a:lnTo>
                  <a:lnTo>
                    <a:pt x="174498" y="166597"/>
                  </a:lnTo>
                  <a:lnTo>
                    <a:pt x="174101" y="165551"/>
                  </a:lnTo>
                  <a:lnTo>
                    <a:pt x="173339" y="164034"/>
                  </a:lnTo>
                  <a:lnTo>
                    <a:pt x="171624" y="162763"/>
                  </a:lnTo>
                  <a:lnTo>
                    <a:pt x="167688" y="161661"/>
                  </a:lnTo>
                  <a:lnTo>
                    <a:pt x="166085" y="160800"/>
                  </a:lnTo>
                  <a:lnTo>
                    <a:pt x="159691" y="160319"/>
                  </a:lnTo>
                  <a:lnTo>
                    <a:pt x="156917" y="160299"/>
                  </a:lnTo>
                  <a:lnTo>
                    <a:pt x="154952" y="160655"/>
                  </a:lnTo>
                  <a:lnTo>
                    <a:pt x="153697" y="160619"/>
                  </a:lnTo>
                  <a:lnTo>
                    <a:pt x="151967" y="162867"/>
                  </a:lnTo>
                  <a:lnTo>
                    <a:pt x="150775" y="163518"/>
                  </a:lnTo>
                  <a:lnTo>
                    <a:pt x="149033" y="163587"/>
                  </a:lnTo>
                  <a:lnTo>
                    <a:pt x="147508" y="163187"/>
                  </a:lnTo>
                  <a:lnTo>
                    <a:pt x="145949" y="162005"/>
                  </a:lnTo>
                  <a:lnTo>
                    <a:pt x="143453" y="161381"/>
                  </a:lnTo>
                  <a:lnTo>
                    <a:pt x="141650" y="161682"/>
                  </a:lnTo>
                  <a:lnTo>
                    <a:pt x="140322" y="161424"/>
                  </a:lnTo>
                  <a:lnTo>
                    <a:pt x="139175" y="161363"/>
                  </a:lnTo>
                  <a:lnTo>
                    <a:pt x="138778" y="161599"/>
                  </a:lnTo>
                  <a:lnTo>
                    <a:pt x="137856" y="161566"/>
                  </a:lnTo>
                  <a:lnTo>
                    <a:pt x="136519" y="162131"/>
                  </a:lnTo>
                  <a:lnTo>
                    <a:pt x="135059" y="162930"/>
                  </a:lnTo>
                  <a:lnTo>
                    <a:pt x="133448" y="163538"/>
                  </a:lnTo>
                  <a:lnTo>
                    <a:pt x="132209" y="164845"/>
                  </a:lnTo>
                  <a:lnTo>
                    <a:pt x="131103" y="167404"/>
                  </a:lnTo>
                  <a:lnTo>
                    <a:pt x="127974" y="166258"/>
                  </a:lnTo>
                  <a:lnTo>
                    <a:pt x="126931" y="166755"/>
                  </a:lnTo>
                  <a:lnTo>
                    <a:pt x="125457" y="167089"/>
                  </a:lnTo>
                  <a:lnTo>
                    <a:pt x="124448" y="166744"/>
                  </a:lnTo>
                  <a:lnTo>
                    <a:pt x="124686" y="165862"/>
                  </a:lnTo>
                  <a:lnTo>
                    <a:pt x="125141" y="164868"/>
                  </a:lnTo>
                  <a:lnTo>
                    <a:pt x="125120" y="163477"/>
                  </a:lnTo>
                  <a:lnTo>
                    <a:pt x="124830" y="161941"/>
                  </a:lnTo>
                  <a:lnTo>
                    <a:pt x="123861" y="161441"/>
                  </a:lnTo>
                  <a:lnTo>
                    <a:pt x="122403" y="161257"/>
                  </a:lnTo>
                  <a:lnTo>
                    <a:pt x="121654" y="160953"/>
                  </a:lnTo>
                  <a:lnTo>
                    <a:pt x="121574" y="160445"/>
                  </a:lnTo>
                  <a:lnTo>
                    <a:pt x="120831" y="159792"/>
                  </a:lnTo>
                  <a:lnTo>
                    <a:pt x="119542" y="158138"/>
                  </a:lnTo>
                  <a:lnTo>
                    <a:pt x="118324" y="156082"/>
                  </a:lnTo>
                  <a:lnTo>
                    <a:pt x="117482" y="155469"/>
                  </a:lnTo>
                  <a:lnTo>
                    <a:pt x="116258" y="156448"/>
                  </a:lnTo>
                  <a:lnTo>
                    <a:pt x="114403" y="157561"/>
                  </a:lnTo>
                  <a:lnTo>
                    <a:pt x="113250" y="157947"/>
                  </a:lnTo>
                  <a:lnTo>
                    <a:pt x="111021" y="161143"/>
                  </a:lnTo>
                  <a:lnTo>
                    <a:pt x="107017" y="161251"/>
                  </a:lnTo>
                  <a:lnTo>
                    <a:pt x="106771" y="159759"/>
                  </a:lnTo>
                  <a:lnTo>
                    <a:pt x="106350" y="158324"/>
                  </a:lnTo>
                  <a:lnTo>
                    <a:pt x="104007" y="157965"/>
                  </a:lnTo>
                  <a:lnTo>
                    <a:pt x="103942" y="157123"/>
                  </a:lnTo>
                  <a:lnTo>
                    <a:pt x="103448" y="155009"/>
                  </a:lnTo>
                  <a:lnTo>
                    <a:pt x="98754" y="150865"/>
                  </a:lnTo>
                  <a:lnTo>
                    <a:pt x="98183" y="149134"/>
                  </a:lnTo>
                  <a:lnTo>
                    <a:pt x="98367" y="148466"/>
                  </a:lnTo>
                  <a:lnTo>
                    <a:pt x="98041" y="147364"/>
                  </a:lnTo>
                  <a:lnTo>
                    <a:pt x="97020" y="146700"/>
                  </a:lnTo>
                  <a:lnTo>
                    <a:pt x="93310" y="145909"/>
                  </a:lnTo>
                  <a:lnTo>
                    <a:pt x="92355" y="146364"/>
                  </a:lnTo>
                  <a:lnTo>
                    <a:pt x="91494" y="145896"/>
                  </a:lnTo>
                  <a:lnTo>
                    <a:pt x="90144" y="144902"/>
                  </a:lnTo>
                  <a:lnTo>
                    <a:pt x="87799" y="144093"/>
                  </a:lnTo>
                  <a:lnTo>
                    <a:pt x="87544" y="143674"/>
                  </a:lnTo>
                  <a:lnTo>
                    <a:pt x="86700" y="142962"/>
                  </a:lnTo>
                  <a:lnTo>
                    <a:pt x="86231" y="142866"/>
                  </a:lnTo>
                  <a:lnTo>
                    <a:pt x="85929" y="143299"/>
                  </a:lnTo>
                  <a:lnTo>
                    <a:pt x="85247" y="143911"/>
                  </a:lnTo>
                  <a:lnTo>
                    <a:pt x="82837" y="144685"/>
                  </a:lnTo>
                  <a:lnTo>
                    <a:pt x="81874" y="144366"/>
                  </a:lnTo>
                  <a:lnTo>
                    <a:pt x="80999" y="143694"/>
                  </a:lnTo>
                  <a:lnTo>
                    <a:pt x="80001" y="142245"/>
                  </a:lnTo>
                  <a:lnTo>
                    <a:pt x="78552" y="140973"/>
                  </a:lnTo>
                  <a:lnTo>
                    <a:pt x="77358" y="140522"/>
                  </a:lnTo>
                  <a:lnTo>
                    <a:pt x="76678" y="139854"/>
                  </a:lnTo>
                  <a:lnTo>
                    <a:pt x="76525" y="139335"/>
                  </a:lnTo>
                  <a:lnTo>
                    <a:pt x="79176" y="138291"/>
                  </a:lnTo>
                  <a:lnTo>
                    <a:pt x="79755" y="137214"/>
                  </a:lnTo>
                  <a:lnTo>
                    <a:pt x="79416" y="135249"/>
                  </a:lnTo>
                  <a:lnTo>
                    <a:pt x="79021" y="135001"/>
                  </a:lnTo>
                  <a:lnTo>
                    <a:pt x="77970" y="135666"/>
                  </a:lnTo>
                  <a:lnTo>
                    <a:pt x="75756" y="136250"/>
                  </a:lnTo>
                  <a:lnTo>
                    <a:pt x="73716" y="136519"/>
                  </a:lnTo>
                  <a:lnTo>
                    <a:pt x="72675" y="136519"/>
                  </a:lnTo>
                  <a:lnTo>
                    <a:pt x="66853" y="132940"/>
                  </a:lnTo>
                  <a:lnTo>
                    <a:pt x="63067" y="131844"/>
                  </a:lnTo>
                  <a:lnTo>
                    <a:pt x="60841" y="131526"/>
                  </a:lnTo>
                  <a:lnTo>
                    <a:pt x="60599" y="131890"/>
                  </a:lnTo>
                  <a:lnTo>
                    <a:pt x="61608" y="133899"/>
                  </a:lnTo>
                  <a:lnTo>
                    <a:pt x="63346" y="136376"/>
                  </a:lnTo>
                  <a:lnTo>
                    <a:pt x="63264" y="137036"/>
                  </a:lnTo>
                  <a:lnTo>
                    <a:pt x="61178" y="138048"/>
                  </a:lnTo>
                  <a:lnTo>
                    <a:pt x="59995" y="138489"/>
                  </a:lnTo>
                  <a:lnTo>
                    <a:pt x="58597" y="139347"/>
                  </a:lnTo>
                  <a:lnTo>
                    <a:pt x="57418" y="140532"/>
                  </a:lnTo>
                  <a:lnTo>
                    <a:pt x="56397" y="141069"/>
                  </a:lnTo>
                  <a:lnTo>
                    <a:pt x="55514" y="140934"/>
                  </a:lnTo>
                  <a:lnTo>
                    <a:pt x="54574" y="140362"/>
                  </a:lnTo>
                  <a:lnTo>
                    <a:pt x="52163" y="136704"/>
                  </a:lnTo>
                  <a:lnTo>
                    <a:pt x="49131" y="133899"/>
                  </a:lnTo>
                  <a:lnTo>
                    <a:pt x="48770" y="133271"/>
                  </a:lnTo>
                  <a:lnTo>
                    <a:pt x="47822" y="133126"/>
                  </a:lnTo>
                  <a:lnTo>
                    <a:pt x="46483" y="132482"/>
                  </a:lnTo>
                  <a:lnTo>
                    <a:pt x="46032" y="131623"/>
                  </a:lnTo>
                  <a:lnTo>
                    <a:pt x="46704" y="130724"/>
                  </a:lnTo>
                  <a:lnTo>
                    <a:pt x="47628" y="129902"/>
                  </a:lnTo>
                  <a:lnTo>
                    <a:pt x="49267" y="129395"/>
                  </a:lnTo>
                  <a:lnTo>
                    <a:pt x="49764" y="128918"/>
                  </a:lnTo>
                  <a:lnTo>
                    <a:pt x="50055" y="128199"/>
                  </a:lnTo>
                  <a:lnTo>
                    <a:pt x="50662" y="127270"/>
                  </a:lnTo>
                  <a:lnTo>
                    <a:pt x="50502" y="126935"/>
                  </a:lnTo>
                  <a:lnTo>
                    <a:pt x="49340" y="125882"/>
                  </a:lnTo>
                  <a:lnTo>
                    <a:pt x="47621" y="124886"/>
                  </a:lnTo>
                  <a:lnTo>
                    <a:pt x="42849" y="125634"/>
                  </a:lnTo>
                  <a:lnTo>
                    <a:pt x="41540" y="126166"/>
                  </a:lnTo>
                  <a:lnTo>
                    <a:pt x="40802" y="125473"/>
                  </a:lnTo>
                  <a:lnTo>
                    <a:pt x="40243" y="124460"/>
                  </a:lnTo>
                  <a:lnTo>
                    <a:pt x="39035" y="124267"/>
                  </a:lnTo>
                  <a:lnTo>
                    <a:pt x="37384" y="123342"/>
                  </a:lnTo>
                  <a:lnTo>
                    <a:pt x="35423" y="122439"/>
                  </a:lnTo>
                  <a:lnTo>
                    <a:pt x="33508" y="122172"/>
                  </a:lnTo>
                  <a:lnTo>
                    <a:pt x="29528" y="120862"/>
                  </a:lnTo>
                  <a:lnTo>
                    <a:pt x="27995" y="120791"/>
                  </a:lnTo>
                  <a:lnTo>
                    <a:pt x="27105" y="120340"/>
                  </a:lnTo>
                  <a:lnTo>
                    <a:pt x="26181" y="119349"/>
                  </a:lnTo>
                  <a:lnTo>
                    <a:pt x="25395" y="118263"/>
                  </a:lnTo>
                  <a:lnTo>
                    <a:pt x="24987" y="116058"/>
                  </a:lnTo>
                  <a:lnTo>
                    <a:pt x="22054" y="115056"/>
                  </a:lnTo>
                  <a:lnTo>
                    <a:pt x="19131" y="114428"/>
                  </a:lnTo>
                  <a:lnTo>
                    <a:pt x="18925" y="114748"/>
                  </a:lnTo>
                  <a:lnTo>
                    <a:pt x="19046" y="116972"/>
                  </a:lnTo>
                  <a:lnTo>
                    <a:pt x="18891" y="118159"/>
                  </a:lnTo>
                  <a:lnTo>
                    <a:pt x="16965" y="118893"/>
                  </a:lnTo>
                  <a:lnTo>
                    <a:pt x="15054" y="118963"/>
                  </a:lnTo>
                  <a:lnTo>
                    <a:pt x="15161" y="118594"/>
                  </a:lnTo>
                  <a:lnTo>
                    <a:pt x="17444" y="114592"/>
                  </a:lnTo>
                  <a:lnTo>
                    <a:pt x="18470" y="112068"/>
                  </a:lnTo>
                  <a:lnTo>
                    <a:pt x="19636" y="107454"/>
                  </a:lnTo>
                  <a:lnTo>
                    <a:pt x="18232" y="103806"/>
                  </a:lnTo>
                  <a:lnTo>
                    <a:pt x="17843" y="102097"/>
                  </a:lnTo>
                  <a:lnTo>
                    <a:pt x="17189" y="101276"/>
                  </a:lnTo>
                  <a:lnTo>
                    <a:pt x="13181" y="99496"/>
                  </a:lnTo>
                  <a:lnTo>
                    <a:pt x="12877" y="98878"/>
                  </a:lnTo>
                  <a:lnTo>
                    <a:pt x="13490" y="96459"/>
                  </a:lnTo>
                  <a:lnTo>
                    <a:pt x="13186" y="95441"/>
                  </a:lnTo>
                  <a:lnTo>
                    <a:pt x="12222" y="94366"/>
                  </a:lnTo>
                  <a:lnTo>
                    <a:pt x="10953" y="92226"/>
                  </a:lnTo>
                  <a:lnTo>
                    <a:pt x="10460" y="90410"/>
                  </a:lnTo>
                  <a:lnTo>
                    <a:pt x="12080" y="88271"/>
                  </a:lnTo>
                  <a:lnTo>
                    <a:pt x="12479" y="86700"/>
                  </a:lnTo>
                  <a:lnTo>
                    <a:pt x="13184" y="84546"/>
                  </a:lnTo>
                  <a:lnTo>
                    <a:pt x="13699" y="83364"/>
                  </a:lnTo>
                  <a:lnTo>
                    <a:pt x="13797" y="83038"/>
                  </a:lnTo>
                  <a:lnTo>
                    <a:pt x="12736" y="82198"/>
                  </a:lnTo>
                  <a:lnTo>
                    <a:pt x="12467" y="81018"/>
                  </a:lnTo>
                  <a:lnTo>
                    <a:pt x="12754" y="79316"/>
                  </a:lnTo>
                  <a:lnTo>
                    <a:pt x="12190" y="78055"/>
                  </a:lnTo>
                  <a:lnTo>
                    <a:pt x="10769" y="77235"/>
                  </a:lnTo>
                  <a:lnTo>
                    <a:pt x="9847" y="76151"/>
                  </a:lnTo>
                  <a:lnTo>
                    <a:pt x="9420" y="74800"/>
                  </a:lnTo>
                  <a:lnTo>
                    <a:pt x="9754" y="72677"/>
                  </a:lnTo>
                  <a:lnTo>
                    <a:pt x="10853" y="69779"/>
                  </a:lnTo>
                  <a:lnTo>
                    <a:pt x="8523" y="66291"/>
                  </a:lnTo>
                  <a:lnTo>
                    <a:pt x="2767" y="62206"/>
                  </a:lnTo>
                  <a:lnTo>
                    <a:pt x="0" y="59347"/>
                  </a:lnTo>
                  <a:lnTo>
                    <a:pt x="227" y="57713"/>
                  </a:lnTo>
                  <a:lnTo>
                    <a:pt x="1439" y="56233"/>
                  </a:lnTo>
                  <a:lnTo>
                    <a:pt x="3639" y="54902"/>
                  </a:lnTo>
                  <a:lnTo>
                    <a:pt x="5306" y="52540"/>
                  </a:lnTo>
                  <a:lnTo>
                    <a:pt x="6243" y="49736"/>
                  </a:lnTo>
                  <a:lnTo>
                    <a:pt x="6274" y="49204"/>
                  </a:lnTo>
                  <a:lnTo>
                    <a:pt x="6323" y="47199"/>
                  </a:lnTo>
                  <a:lnTo>
                    <a:pt x="3762" y="38982"/>
                  </a:lnTo>
                  <a:lnTo>
                    <a:pt x="3345" y="36921"/>
                  </a:lnTo>
                  <a:lnTo>
                    <a:pt x="3041" y="34433"/>
                  </a:lnTo>
                  <a:lnTo>
                    <a:pt x="2881" y="33753"/>
                  </a:lnTo>
                  <a:lnTo>
                    <a:pt x="7938" y="35498"/>
                  </a:lnTo>
                  <a:lnTo>
                    <a:pt x="10059" y="36480"/>
                  </a:lnTo>
                  <a:lnTo>
                    <a:pt x="9795" y="35377"/>
                  </a:lnTo>
                  <a:lnTo>
                    <a:pt x="9366" y="34427"/>
                  </a:lnTo>
                  <a:lnTo>
                    <a:pt x="9649" y="33031"/>
                  </a:lnTo>
                  <a:lnTo>
                    <a:pt x="9504" y="30923"/>
                  </a:lnTo>
                  <a:lnTo>
                    <a:pt x="4915" y="29847"/>
                  </a:lnTo>
                  <a:lnTo>
                    <a:pt x="1881" y="29483"/>
                  </a:lnTo>
                  <a:lnTo>
                    <a:pt x="1540" y="28020"/>
                  </a:lnTo>
                  <a:lnTo>
                    <a:pt x="1832" y="27072"/>
                  </a:lnTo>
                  <a:lnTo>
                    <a:pt x="2670" y="27630"/>
                  </a:lnTo>
                  <a:lnTo>
                    <a:pt x="5651" y="27849"/>
                  </a:lnTo>
                  <a:lnTo>
                    <a:pt x="12983" y="25011"/>
                  </a:lnTo>
                  <a:lnTo>
                    <a:pt x="25645" y="21319"/>
                  </a:lnTo>
                  <a:lnTo>
                    <a:pt x="39170" y="17850"/>
                  </a:lnTo>
                  <a:lnTo>
                    <a:pt x="42327" y="17472"/>
                  </a:lnTo>
                  <a:lnTo>
                    <a:pt x="45501" y="16741"/>
                  </a:lnTo>
                  <a:lnTo>
                    <a:pt x="46673" y="15441"/>
                  </a:lnTo>
                  <a:lnTo>
                    <a:pt x="47844" y="14571"/>
                  </a:lnTo>
                  <a:lnTo>
                    <a:pt x="49686" y="12276"/>
                  </a:lnTo>
                  <a:lnTo>
                    <a:pt x="53758" y="8706"/>
                  </a:lnTo>
                  <a:lnTo>
                    <a:pt x="60960" y="7404"/>
                  </a:lnTo>
                  <a:lnTo>
                    <a:pt x="63648" y="5708"/>
                  </a:lnTo>
                  <a:lnTo>
                    <a:pt x="69284" y="3330"/>
                  </a:lnTo>
                  <a:lnTo>
                    <a:pt x="82132" y="659"/>
                  </a:lnTo>
                  <a:lnTo>
                    <a:pt x="87499" y="72"/>
                  </a:lnTo>
                  <a:lnTo>
                    <a:pt x="92757" y="0"/>
                  </a:lnTo>
                  <a:lnTo>
                    <a:pt x="97439" y="2108"/>
                  </a:lnTo>
                  <a:lnTo>
                    <a:pt x="102394" y="4707"/>
                  </a:lnTo>
                  <a:lnTo>
                    <a:pt x="103286" y="6274"/>
                  </a:lnTo>
                  <a:lnTo>
                    <a:pt x="100604" y="5297"/>
                  </a:lnTo>
                  <a:lnTo>
                    <a:pt x="96696" y="2963"/>
                  </a:lnTo>
                  <a:lnTo>
                    <a:pt x="95251" y="2864"/>
                  </a:lnTo>
                  <a:lnTo>
                    <a:pt x="98587" y="9956"/>
                  </a:lnTo>
                  <a:lnTo>
                    <a:pt x="100412" y="12458"/>
                  </a:lnTo>
                  <a:lnTo>
                    <a:pt x="104100" y="14328"/>
                  </a:lnTo>
                  <a:lnTo>
                    <a:pt x="107192" y="14958"/>
                  </a:lnTo>
                  <a:lnTo>
                    <a:pt x="116720" y="13825"/>
                  </a:lnTo>
                  <a:lnTo>
                    <a:pt x="120103" y="12345"/>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191" name="ee4p_PT_1_15912"/>
            <p:cNvSpPr>
              <a:spLocks noChangeAspect="1"/>
            </p:cNvSpPr>
            <p:nvPr>
              <p:custDataLst>
                <p:tags r:id="rId38"/>
              </p:custDataLst>
            </p:nvPr>
          </p:nvSpPr>
          <p:spPr>
            <a:xfrm>
              <a:off x="2940741" y="5393876"/>
              <a:ext cx="286400" cy="528697"/>
            </a:xfrm>
            <a:custGeom>
              <a:avLst/>
              <a:gdLst/>
              <a:ahLst/>
              <a:cxnLst/>
              <a:rect l="0" t="0" r="0" b="0"/>
              <a:pathLst>
                <a:path w="72246" h="133367">
                  <a:moveTo>
                    <a:pt x="28883" y="8426"/>
                  </a:moveTo>
                  <a:lnTo>
                    <a:pt x="29348" y="8638"/>
                  </a:lnTo>
                  <a:lnTo>
                    <a:pt x="30632" y="8579"/>
                  </a:lnTo>
                  <a:lnTo>
                    <a:pt x="32920" y="7579"/>
                  </a:lnTo>
                  <a:lnTo>
                    <a:pt x="34470" y="6738"/>
                  </a:lnTo>
                  <a:lnTo>
                    <a:pt x="35011" y="7084"/>
                  </a:lnTo>
                  <a:lnTo>
                    <a:pt x="39507" y="6609"/>
                  </a:lnTo>
                  <a:lnTo>
                    <a:pt x="40577" y="6994"/>
                  </a:lnTo>
                  <a:lnTo>
                    <a:pt x="41286" y="7419"/>
                  </a:lnTo>
                  <a:lnTo>
                    <a:pt x="43497" y="8001"/>
                  </a:lnTo>
                  <a:lnTo>
                    <a:pt x="45907" y="8062"/>
                  </a:lnTo>
                  <a:lnTo>
                    <a:pt x="48894" y="7248"/>
                  </a:lnTo>
                  <a:lnTo>
                    <a:pt x="50197" y="6430"/>
                  </a:lnTo>
                  <a:lnTo>
                    <a:pt x="50447" y="5524"/>
                  </a:lnTo>
                  <a:lnTo>
                    <a:pt x="50513" y="4839"/>
                  </a:lnTo>
                  <a:lnTo>
                    <a:pt x="50898" y="4402"/>
                  </a:lnTo>
                  <a:lnTo>
                    <a:pt x="51579" y="4151"/>
                  </a:lnTo>
                  <a:lnTo>
                    <a:pt x="52640" y="4600"/>
                  </a:lnTo>
                  <a:lnTo>
                    <a:pt x="54158" y="4961"/>
                  </a:lnTo>
                  <a:lnTo>
                    <a:pt x="57806" y="5103"/>
                  </a:lnTo>
                  <a:lnTo>
                    <a:pt x="58521" y="4602"/>
                  </a:lnTo>
                  <a:lnTo>
                    <a:pt x="59757" y="4752"/>
                  </a:lnTo>
                  <a:lnTo>
                    <a:pt x="61386" y="5387"/>
                  </a:lnTo>
                  <a:lnTo>
                    <a:pt x="63273" y="5180"/>
                  </a:lnTo>
                  <a:lnTo>
                    <a:pt x="64222" y="5957"/>
                  </a:lnTo>
                  <a:lnTo>
                    <a:pt x="64616" y="6990"/>
                  </a:lnTo>
                  <a:lnTo>
                    <a:pt x="64725" y="9232"/>
                  </a:lnTo>
                  <a:lnTo>
                    <a:pt x="64584" y="11496"/>
                  </a:lnTo>
                  <a:lnTo>
                    <a:pt x="64955" y="12331"/>
                  </a:lnTo>
                  <a:lnTo>
                    <a:pt x="66227" y="12546"/>
                  </a:lnTo>
                  <a:lnTo>
                    <a:pt x="68283" y="12520"/>
                  </a:lnTo>
                  <a:lnTo>
                    <a:pt x="70133" y="13134"/>
                  </a:lnTo>
                  <a:lnTo>
                    <a:pt x="71569" y="14202"/>
                  </a:lnTo>
                  <a:lnTo>
                    <a:pt x="72043" y="15296"/>
                  </a:lnTo>
                  <a:lnTo>
                    <a:pt x="72245" y="16047"/>
                  </a:lnTo>
                  <a:lnTo>
                    <a:pt x="71542" y="16473"/>
                  </a:lnTo>
                  <a:lnTo>
                    <a:pt x="70546" y="18082"/>
                  </a:lnTo>
                  <a:lnTo>
                    <a:pt x="68030" y="20184"/>
                  </a:lnTo>
                  <a:lnTo>
                    <a:pt x="64431" y="22076"/>
                  </a:lnTo>
                  <a:lnTo>
                    <a:pt x="61684" y="24428"/>
                  </a:lnTo>
                  <a:lnTo>
                    <a:pt x="59790" y="27241"/>
                  </a:lnTo>
                  <a:lnTo>
                    <a:pt x="57423" y="28434"/>
                  </a:lnTo>
                  <a:lnTo>
                    <a:pt x="56700" y="29076"/>
                  </a:lnTo>
                  <a:lnTo>
                    <a:pt x="56414" y="29836"/>
                  </a:lnTo>
                  <a:lnTo>
                    <a:pt x="57978" y="33276"/>
                  </a:lnTo>
                  <a:lnTo>
                    <a:pt x="58461" y="35924"/>
                  </a:lnTo>
                  <a:lnTo>
                    <a:pt x="58849" y="39163"/>
                  </a:lnTo>
                  <a:lnTo>
                    <a:pt x="58595" y="40080"/>
                  </a:lnTo>
                  <a:lnTo>
                    <a:pt x="58466" y="43641"/>
                  </a:lnTo>
                  <a:lnTo>
                    <a:pt x="58104" y="44686"/>
                  </a:lnTo>
                  <a:lnTo>
                    <a:pt x="58194" y="45530"/>
                  </a:lnTo>
                  <a:lnTo>
                    <a:pt x="58773" y="46439"/>
                  </a:lnTo>
                  <a:lnTo>
                    <a:pt x="59030" y="47306"/>
                  </a:lnTo>
                  <a:lnTo>
                    <a:pt x="57952" y="48414"/>
                  </a:lnTo>
                  <a:lnTo>
                    <a:pt x="55972" y="49698"/>
                  </a:lnTo>
                  <a:lnTo>
                    <a:pt x="54507" y="50828"/>
                  </a:lnTo>
                  <a:lnTo>
                    <a:pt x="54111" y="51884"/>
                  </a:lnTo>
                  <a:lnTo>
                    <a:pt x="54217" y="52545"/>
                  </a:lnTo>
                  <a:lnTo>
                    <a:pt x="56681" y="54784"/>
                  </a:lnTo>
                  <a:lnTo>
                    <a:pt x="57130" y="55697"/>
                  </a:lnTo>
                  <a:lnTo>
                    <a:pt x="56796" y="57905"/>
                  </a:lnTo>
                  <a:lnTo>
                    <a:pt x="55376" y="61518"/>
                  </a:lnTo>
                  <a:lnTo>
                    <a:pt x="54020" y="63715"/>
                  </a:lnTo>
                  <a:lnTo>
                    <a:pt x="53784" y="63933"/>
                  </a:lnTo>
                  <a:lnTo>
                    <a:pt x="52230" y="64554"/>
                  </a:lnTo>
                  <a:lnTo>
                    <a:pt x="44791" y="64581"/>
                  </a:lnTo>
                  <a:lnTo>
                    <a:pt x="42987" y="65077"/>
                  </a:lnTo>
                  <a:lnTo>
                    <a:pt x="43241" y="65515"/>
                  </a:lnTo>
                  <a:lnTo>
                    <a:pt x="44990" y="68335"/>
                  </a:lnTo>
                  <a:lnTo>
                    <a:pt x="46812" y="69837"/>
                  </a:lnTo>
                  <a:lnTo>
                    <a:pt x="47415" y="70179"/>
                  </a:lnTo>
                  <a:lnTo>
                    <a:pt x="48071" y="73474"/>
                  </a:lnTo>
                  <a:lnTo>
                    <a:pt x="51020" y="78731"/>
                  </a:lnTo>
                  <a:lnTo>
                    <a:pt x="53882" y="79458"/>
                  </a:lnTo>
                  <a:lnTo>
                    <a:pt x="54877" y="80768"/>
                  </a:lnTo>
                  <a:lnTo>
                    <a:pt x="54694" y="82609"/>
                  </a:lnTo>
                  <a:lnTo>
                    <a:pt x="53814" y="84630"/>
                  </a:lnTo>
                  <a:lnTo>
                    <a:pt x="52057" y="86698"/>
                  </a:lnTo>
                  <a:lnTo>
                    <a:pt x="49969" y="88155"/>
                  </a:lnTo>
                  <a:lnTo>
                    <a:pt x="48607" y="89598"/>
                  </a:lnTo>
                  <a:lnTo>
                    <a:pt x="48500" y="91279"/>
                  </a:lnTo>
                  <a:lnTo>
                    <a:pt x="48067" y="93405"/>
                  </a:lnTo>
                  <a:lnTo>
                    <a:pt x="47407" y="95088"/>
                  </a:lnTo>
                  <a:lnTo>
                    <a:pt x="47247" y="96222"/>
                  </a:lnTo>
                  <a:lnTo>
                    <a:pt x="52479" y="103327"/>
                  </a:lnTo>
                  <a:lnTo>
                    <a:pt x="55389" y="102982"/>
                  </a:lnTo>
                  <a:lnTo>
                    <a:pt x="55770" y="103150"/>
                  </a:lnTo>
                  <a:lnTo>
                    <a:pt x="55250" y="104842"/>
                  </a:lnTo>
                  <a:lnTo>
                    <a:pt x="54327" y="106824"/>
                  </a:lnTo>
                  <a:lnTo>
                    <a:pt x="53229" y="107201"/>
                  </a:lnTo>
                  <a:lnTo>
                    <a:pt x="50732" y="107808"/>
                  </a:lnTo>
                  <a:lnTo>
                    <a:pt x="48370" y="110369"/>
                  </a:lnTo>
                  <a:lnTo>
                    <a:pt x="46454" y="113443"/>
                  </a:lnTo>
                  <a:lnTo>
                    <a:pt x="45016" y="114929"/>
                  </a:lnTo>
                  <a:lnTo>
                    <a:pt x="43698" y="118580"/>
                  </a:lnTo>
                  <a:lnTo>
                    <a:pt x="43864" y="120161"/>
                  </a:lnTo>
                  <a:lnTo>
                    <a:pt x="44502" y="122600"/>
                  </a:lnTo>
                  <a:lnTo>
                    <a:pt x="45851" y="128938"/>
                  </a:lnTo>
                  <a:lnTo>
                    <a:pt x="43918" y="129221"/>
                  </a:lnTo>
                  <a:lnTo>
                    <a:pt x="36388" y="133359"/>
                  </a:lnTo>
                  <a:lnTo>
                    <a:pt x="34053" y="133366"/>
                  </a:lnTo>
                  <a:lnTo>
                    <a:pt x="29696" y="131544"/>
                  </a:lnTo>
                  <a:lnTo>
                    <a:pt x="22011" y="130959"/>
                  </a:lnTo>
                  <a:lnTo>
                    <a:pt x="19505" y="130417"/>
                  </a:lnTo>
                  <a:lnTo>
                    <a:pt x="16377" y="131606"/>
                  </a:lnTo>
                  <a:lnTo>
                    <a:pt x="13959" y="131579"/>
                  </a:lnTo>
                  <a:lnTo>
                    <a:pt x="12037" y="133097"/>
                  </a:lnTo>
                  <a:lnTo>
                    <a:pt x="10656" y="132683"/>
                  </a:lnTo>
                  <a:lnTo>
                    <a:pt x="12239" y="129278"/>
                  </a:lnTo>
                  <a:lnTo>
                    <a:pt x="14717" y="122529"/>
                  </a:lnTo>
                  <a:lnTo>
                    <a:pt x="14620" y="118403"/>
                  </a:lnTo>
                  <a:lnTo>
                    <a:pt x="15211" y="114813"/>
                  </a:lnTo>
                  <a:lnTo>
                    <a:pt x="14529" y="111254"/>
                  </a:lnTo>
                  <a:lnTo>
                    <a:pt x="13285" y="109030"/>
                  </a:lnTo>
                  <a:lnTo>
                    <a:pt x="14981" y="103254"/>
                  </a:lnTo>
                  <a:lnTo>
                    <a:pt x="14788" y="100277"/>
                  </a:lnTo>
                  <a:lnTo>
                    <a:pt x="13237" y="96498"/>
                  </a:lnTo>
                  <a:lnTo>
                    <a:pt x="17942" y="97074"/>
                  </a:lnTo>
                  <a:lnTo>
                    <a:pt x="16490" y="95579"/>
                  </a:lnTo>
                  <a:lnTo>
                    <a:pt x="15055" y="94659"/>
                  </a:lnTo>
                  <a:lnTo>
                    <a:pt x="13668" y="94870"/>
                  </a:lnTo>
                  <a:lnTo>
                    <a:pt x="12492" y="94814"/>
                  </a:lnTo>
                  <a:lnTo>
                    <a:pt x="8485" y="96279"/>
                  </a:lnTo>
                  <a:lnTo>
                    <a:pt x="6479" y="96717"/>
                  </a:lnTo>
                  <a:lnTo>
                    <a:pt x="5892" y="96462"/>
                  </a:lnTo>
                  <a:lnTo>
                    <a:pt x="6111" y="94123"/>
                  </a:lnTo>
                  <a:lnTo>
                    <a:pt x="5071" y="91089"/>
                  </a:lnTo>
                  <a:lnTo>
                    <a:pt x="6676" y="90288"/>
                  </a:lnTo>
                  <a:lnTo>
                    <a:pt x="8545" y="90059"/>
                  </a:lnTo>
                  <a:lnTo>
                    <a:pt x="10133" y="88764"/>
                  </a:lnTo>
                  <a:lnTo>
                    <a:pt x="11115" y="87318"/>
                  </a:lnTo>
                  <a:lnTo>
                    <a:pt x="10597" y="84734"/>
                  </a:lnTo>
                  <a:lnTo>
                    <a:pt x="11977" y="82277"/>
                  </a:lnTo>
                  <a:lnTo>
                    <a:pt x="15216" y="80206"/>
                  </a:lnTo>
                  <a:lnTo>
                    <a:pt x="13538" y="80522"/>
                  </a:lnTo>
                  <a:lnTo>
                    <a:pt x="11618" y="81812"/>
                  </a:lnTo>
                  <a:lnTo>
                    <a:pt x="8595" y="86499"/>
                  </a:lnTo>
                  <a:lnTo>
                    <a:pt x="7605" y="88870"/>
                  </a:lnTo>
                  <a:lnTo>
                    <a:pt x="5029" y="89643"/>
                  </a:lnTo>
                  <a:lnTo>
                    <a:pt x="2720" y="90027"/>
                  </a:lnTo>
                  <a:lnTo>
                    <a:pt x="1538" y="89779"/>
                  </a:lnTo>
                  <a:lnTo>
                    <a:pt x="124" y="89178"/>
                  </a:lnTo>
                  <a:lnTo>
                    <a:pt x="0" y="87425"/>
                  </a:lnTo>
                  <a:lnTo>
                    <a:pt x="110" y="86027"/>
                  </a:lnTo>
                  <a:lnTo>
                    <a:pt x="1068" y="83250"/>
                  </a:lnTo>
                  <a:lnTo>
                    <a:pt x="1446" y="79328"/>
                  </a:lnTo>
                  <a:lnTo>
                    <a:pt x="2806" y="75806"/>
                  </a:lnTo>
                  <a:lnTo>
                    <a:pt x="2709" y="74870"/>
                  </a:lnTo>
                  <a:lnTo>
                    <a:pt x="2321" y="73470"/>
                  </a:lnTo>
                  <a:lnTo>
                    <a:pt x="3540" y="72100"/>
                  </a:lnTo>
                  <a:lnTo>
                    <a:pt x="5049" y="71195"/>
                  </a:lnTo>
                  <a:lnTo>
                    <a:pt x="7329" y="68169"/>
                  </a:lnTo>
                  <a:lnTo>
                    <a:pt x="10518" y="60941"/>
                  </a:lnTo>
                  <a:lnTo>
                    <a:pt x="14194" y="53248"/>
                  </a:lnTo>
                  <a:lnTo>
                    <a:pt x="13896" y="52305"/>
                  </a:lnTo>
                  <a:lnTo>
                    <a:pt x="13115" y="51583"/>
                  </a:lnTo>
                  <a:lnTo>
                    <a:pt x="13424" y="49503"/>
                  </a:lnTo>
                  <a:lnTo>
                    <a:pt x="15640" y="40432"/>
                  </a:lnTo>
                  <a:lnTo>
                    <a:pt x="16543" y="39245"/>
                  </a:lnTo>
                  <a:lnTo>
                    <a:pt x="17582" y="36579"/>
                  </a:lnTo>
                  <a:lnTo>
                    <a:pt x="17817" y="32272"/>
                  </a:lnTo>
                  <a:lnTo>
                    <a:pt x="18224" y="29301"/>
                  </a:lnTo>
                  <a:lnTo>
                    <a:pt x="18130" y="27806"/>
                  </a:lnTo>
                  <a:lnTo>
                    <a:pt x="17803" y="26010"/>
                  </a:lnTo>
                  <a:lnTo>
                    <a:pt x="16393" y="22578"/>
                  </a:lnTo>
                  <a:lnTo>
                    <a:pt x="14905" y="15307"/>
                  </a:lnTo>
                  <a:lnTo>
                    <a:pt x="14791" y="12875"/>
                  </a:lnTo>
                  <a:lnTo>
                    <a:pt x="16016" y="11646"/>
                  </a:lnTo>
                  <a:lnTo>
                    <a:pt x="14005" y="11466"/>
                  </a:lnTo>
                  <a:lnTo>
                    <a:pt x="13094" y="9893"/>
                  </a:lnTo>
                  <a:lnTo>
                    <a:pt x="13301" y="8105"/>
                  </a:lnTo>
                  <a:lnTo>
                    <a:pt x="15536" y="5214"/>
                  </a:lnTo>
                  <a:lnTo>
                    <a:pt x="17618" y="3425"/>
                  </a:lnTo>
                  <a:lnTo>
                    <a:pt x="19682" y="2250"/>
                  </a:lnTo>
                  <a:lnTo>
                    <a:pt x="20822" y="1809"/>
                  </a:lnTo>
                  <a:lnTo>
                    <a:pt x="25588" y="593"/>
                  </a:lnTo>
                  <a:lnTo>
                    <a:pt x="26837" y="0"/>
                  </a:lnTo>
                  <a:lnTo>
                    <a:pt x="28009" y="99"/>
                  </a:lnTo>
                  <a:lnTo>
                    <a:pt x="28205" y="679"/>
                  </a:lnTo>
                  <a:lnTo>
                    <a:pt x="28882" y="1808"/>
                  </a:lnTo>
                  <a:lnTo>
                    <a:pt x="29640" y="2590"/>
                  </a:lnTo>
                  <a:lnTo>
                    <a:pt x="29846" y="3168"/>
                  </a:lnTo>
                  <a:lnTo>
                    <a:pt x="28003" y="5585"/>
                  </a:lnTo>
                  <a:lnTo>
                    <a:pt x="27750" y="6414"/>
                  </a:lnTo>
                  <a:lnTo>
                    <a:pt x="28712" y="7975"/>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192" name="ee4p_RO_1_15912"/>
            <p:cNvSpPr>
              <a:spLocks noChangeAspect="1"/>
            </p:cNvSpPr>
            <p:nvPr>
              <p:custDataLst>
                <p:tags r:id="rId39"/>
              </p:custDataLst>
            </p:nvPr>
          </p:nvSpPr>
          <p:spPr>
            <a:xfrm>
              <a:off x="5546057" y="4728337"/>
              <a:ext cx="829598" cy="502783"/>
            </a:xfrm>
            <a:custGeom>
              <a:avLst/>
              <a:gdLst/>
              <a:ahLst/>
              <a:cxnLst/>
              <a:rect l="0" t="0" r="0" b="0"/>
              <a:pathLst>
                <a:path w="209271" h="126830">
                  <a:moveTo>
                    <a:pt x="176249" y="78400"/>
                  </a:moveTo>
                  <a:lnTo>
                    <a:pt x="178575" y="81236"/>
                  </a:lnTo>
                  <a:lnTo>
                    <a:pt x="181529" y="82742"/>
                  </a:lnTo>
                  <a:lnTo>
                    <a:pt x="188372" y="84333"/>
                  </a:lnTo>
                  <a:lnTo>
                    <a:pt x="188980" y="84146"/>
                  </a:lnTo>
                  <a:lnTo>
                    <a:pt x="189050" y="83846"/>
                  </a:lnTo>
                  <a:lnTo>
                    <a:pt x="188573" y="83435"/>
                  </a:lnTo>
                  <a:lnTo>
                    <a:pt x="188501" y="82905"/>
                  </a:lnTo>
                  <a:lnTo>
                    <a:pt x="188836" y="82257"/>
                  </a:lnTo>
                  <a:lnTo>
                    <a:pt x="189777" y="82224"/>
                  </a:lnTo>
                  <a:lnTo>
                    <a:pt x="191326" y="82804"/>
                  </a:lnTo>
                  <a:lnTo>
                    <a:pt x="194269" y="81964"/>
                  </a:lnTo>
                  <a:lnTo>
                    <a:pt x="198605" y="79704"/>
                  </a:lnTo>
                  <a:lnTo>
                    <a:pt x="202589" y="79245"/>
                  </a:lnTo>
                  <a:lnTo>
                    <a:pt x="206215" y="80586"/>
                  </a:lnTo>
                  <a:lnTo>
                    <a:pt x="208078" y="82146"/>
                  </a:lnTo>
                  <a:lnTo>
                    <a:pt x="209270" y="83626"/>
                  </a:lnTo>
                  <a:lnTo>
                    <a:pt x="208899" y="85454"/>
                  </a:lnTo>
                  <a:lnTo>
                    <a:pt x="208668" y="86591"/>
                  </a:lnTo>
                  <a:lnTo>
                    <a:pt x="207711" y="91297"/>
                  </a:lnTo>
                  <a:lnTo>
                    <a:pt x="207050" y="93049"/>
                  </a:lnTo>
                  <a:lnTo>
                    <a:pt x="205990" y="95016"/>
                  </a:lnTo>
                  <a:lnTo>
                    <a:pt x="194729" y="97358"/>
                  </a:lnTo>
                  <a:lnTo>
                    <a:pt x="195454" y="96233"/>
                  </a:lnTo>
                  <a:lnTo>
                    <a:pt x="195191" y="94260"/>
                  </a:lnTo>
                  <a:lnTo>
                    <a:pt x="194718" y="92770"/>
                  </a:lnTo>
                  <a:lnTo>
                    <a:pt x="195770" y="91422"/>
                  </a:lnTo>
                  <a:lnTo>
                    <a:pt x="193234" y="90933"/>
                  </a:lnTo>
                  <a:lnTo>
                    <a:pt x="192127" y="91674"/>
                  </a:lnTo>
                  <a:lnTo>
                    <a:pt x="191263" y="92962"/>
                  </a:lnTo>
                  <a:lnTo>
                    <a:pt x="192030" y="95928"/>
                  </a:lnTo>
                  <a:lnTo>
                    <a:pt x="190797" y="97566"/>
                  </a:lnTo>
                  <a:lnTo>
                    <a:pt x="190324" y="98483"/>
                  </a:lnTo>
                  <a:lnTo>
                    <a:pt x="190268" y="100647"/>
                  </a:lnTo>
                  <a:lnTo>
                    <a:pt x="189540" y="101583"/>
                  </a:lnTo>
                  <a:lnTo>
                    <a:pt x="189395" y="102602"/>
                  </a:lnTo>
                  <a:lnTo>
                    <a:pt x="191190" y="102338"/>
                  </a:lnTo>
                  <a:lnTo>
                    <a:pt x="190384" y="104205"/>
                  </a:lnTo>
                  <a:lnTo>
                    <a:pt x="187011" y="107790"/>
                  </a:lnTo>
                  <a:lnTo>
                    <a:pt x="185821" y="109923"/>
                  </a:lnTo>
                  <a:lnTo>
                    <a:pt x="186113" y="118372"/>
                  </a:lnTo>
                  <a:lnTo>
                    <a:pt x="184612" y="123412"/>
                  </a:lnTo>
                  <a:lnTo>
                    <a:pt x="184494" y="124901"/>
                  </a:lnTo>
                  <a:lnTo>
                    <a:pt x="180913" y="124949"/>
                  </a:lnTo>
                  <a:lnTo>
                    <a:pt x="179847" y="124833"/>
                  </a:lnTo>
                  <a:lnTo>
                    <a:pt x="176458" y="124075"/>
                  </a:lnTo>
                  <a:lnTo>
                    <a:pt x="172655" y="122736"/>
                  </a:lnTo>
                  <a:lnTo>
                    <a:pt x="170421" y="120137"/>
                  </a:lnTo>
                  <a:lnTo>
                    <a:pt x="168991" y="118277"/>
                  </a:lnTo>
                  <a:lnTo>
                    <a:pt x="165769" y="119118"/>
                  </a:lnTo>
                  <a:lnTo>
                    <a:pt x="165154" y="118893"/>
                  </a:lnTo>
                  <a:lnTo>
                    <a:pt x="164273" y="117995"/>
                  </a:lnTo>
                  <a:lnTo>
                    <a:pt x="161844" y="117392"/>
                  </a:lnTo>
                  <a:lnTo>
                    <a:pt x="158844" y="117380"/>
                  </a:lnTo>
                  <a:lnTo>
                    <a:pt x="152107" y="113978"/>
                  </a:lnTo>
                  <a:lnTo>
                    <a:pt x="151360" y="113402"/>
                  </a:lnTo>
                  <a:lnTo>
                    <a:pt x="146071" y="113977"/>
                  </a:lnTo>
                  <a:lnTo>
                    <a:pt x="138144" y="115662"/>
                  </a:lnTo>
                  <a:lnTo>
                    <a:pt x="132098" y="117738"/>
                  </a:lnTo>
                  <a:lnTo>
                    <a:pt x="125853" y="121436"/>
                  </a:lnTo>
                  <a:lnTo>
                    <a:pt x="123320" y="124237"/>
                  </a:lnTo>
                  <a:lnTo>
                    <a:pt x="120385" y="125724"/>
                  </a:lnTo>
                  <a:lnTo>
                    <a:pt x="116205" y="126829"/>
                  </a:lnTo>
                  <a:lnTo>
                    <a:pt x="108744" y="126410"/>
                  </a:lnTo>
                  <a:lnTo>
                    <a:pt x="100973" y="125005"/>
                  </a:lnTo>
                  <a:lnTo>
                    <a:pt x="92622" y="123493"/>
                  </a:lnTo>
                  <a:lnTo>
                    <a:pt x="88116" y="124328"/>
                  </a:lnTo>
                  <a:lnTo>
                    <a:pt x="82013" y="123702"/>
                  </a:lnTo>
                  <a:lnTo>
                    <a:pt x="72810" y="121895"/>
                  </a:lnTo>
                  <a:lnTo>
                    <a:pt x="65956" y="121346"/>
                  </a:lnTo>
                  <a:lnTo>
                    <a:pt x="59199" y="122411"/>
                  </a:lnTo>
                  <a:lnTo>
                    <a:pt x="58064" y="121598"/>
                  </a:lnTo>
                  <a:lnTo>
                    <a:pt x="57815" y="120666"/>
                  </a:lnTo>
                  <a:lnTo>
                    <a:pt x="58076" y="119345"/>
                  </a:lnTo>
                  <a:lnTo>
                    <a:pt x="59029" y="118281"/>
                  </a:lnTo>
                  <a:lnTo>
                    <a:pt x="60666" y="117476"/>
                  </a:lnTo>
                  <a:lnTo>
                    <a:pt x="61529" y="116657"/>
                  </a:lnTo>
                  <a:lnTo>
                    <a:pt x="61620" y="115824"/>
                  </a:lnTo>
                  <a:lnTo>
                    <a:pt x="59783" y="114489"/>
                  </a:lnTo>
                  <a:lnTo>
                    <a:pt x="56019" y="112648"/>
                  </a:lnTo>
                  <a:lnTo>
                    <a:pt x="54468" y="111493"/>
                  </a:lnTo>
                  <a:lnTo>
                    <a:pt x="54088" y="111208"/>
                  </a:lnTo>
                  <a:lnTo>
                    <a:pt x="53987" y="110172"/>
                  </a:lnTo>
                  <a:lnTo>
                    <a:pt x="53205" y="109359"/>
                  </a:lnTo>
                  <a:lnTo>
                    <a:pt x="51743" y="108764"/>
                  </a:lnTo>
                  <a:lnTo>
                    <a:pt x="50611" y="107688"/>
                  </a:lnTo>
                  <a:lnTo>
                    <a:pt x="49813" y="106127"/>
                  </a:lnTo>
                  <a:lnTo>
                    <a:pt x="49985" y="104654"/>
                  </a:lnTo>
                  <a:lnTo>
                    <a:pt x="51128" y="103274"/>
                  </a:lnTo>
                  <a:lnTo>
                    <a:pt x="52590" y="102675"/>
                  </a:lnTo>
                  <a:lnTo>
                    <a:pt x="54373" y="102861"/>
                  </a:lnTo>
                  <a:lnTo>
                    <a:pt x="55116" y="102469"/>
                  </a:lnTo>
                  <a:lnTo>
                    <a:pt x="54818" y="101501"/>
                  </a:lnTo>
                  <a:lnTo>
                    <a:pt x="53075" y="100263"/>
                  </a:lnTo>
                  <a:lnTo>
                    <a:pt x="49882" y="98757"/>
                  </a:lnTo>
                  <a:lnTo>
                    <a:pt x="46632" y="99578"/>
                  </a:lnTo>
                  <a:lnTo>
                    <a:pt x="43322" y="102721"/>
                  </a:lnTo>
                  <a:lnTo>
                    <a:pt x="40935" y="103231"/>
                  </a:lnTo>
                  <a:lnTo>
                    <a:pt x="39473" y="101110"/>
                  </a:lnTo>
                  <a:lnTo>
                    <a:pt x="36871" y="99850"/>
                  </a:lnTo>
                  <a:lnTo>
                    <a:pt x="33133" y="99454"/>
                  </a:lnTo>
                  <a:lnTo>
                    <a:pt x="30832" y="98643"/>
                  </a:lnTo>
                  <a:lnTo>
                    <a:pt x="29968" y="97417"/>
                  </a:lnTo>
                  <a:lnTo>
                    <a:pt x="28333" y="96471"/>
                  </a:lnTo>
                  <a:lnTo>
                    <a:pt x="24727" y="95473"/>
                  </a:lnTo>
                  <a:lnTo>
                    <a:pt x="24679" y="94514"/>
                  </a:lnTo>
                  <a:lnTo>
                    <a:pt x="25264" y="94289"/>
                  </a:lnTo>
                  <a:lnTo>
                    <a:pt x="26543" y="94198"/>
                  </a:lnTo>
                  <a:lnTo>
                    <a:pt x="28262" y="93996"/>
                  </a:lnTo>
                  <a:lnTo>
                    <a:pt x="28536" y="93453"/>
                  </a:lnTo>
                  <a:lnTo>
                    <a:pt x="28555" y="92957"/>
                  </a:lnTo>
                  <a:lnTo>
                    <a:pt x="27202" y="92325"/>
                  </a:lnTo>
                  <a:lnTo>
                    <a:pt x="25830" y="91895"/>
                  </a:lnTo>
                  <a:lnTo>
                    <a:pt x="25118" y="91466"/>
                  </a:lnTo>
                  <a:lnTo>
                    <a:pt x="24660" y="90992"/>
                  </a:lnTo>
                  <a:lnTo>
                    <a:pt x="24569" y="90494"/>
                  </a:lnTo>
                  <a:lnTo>
                    <a:pt x="24971" y="90156"/>
                  </a:lnTo>
                  <a:lnTo>
                    <a:pt x="25520" y="90133"/>
                  </a:lnTo>
                  <a:lnTo>
                    <a:pt x="26068" y="89839"/>
                  </a:lnTo>
                  <a:lnTo>
                    <a:pt x="26373" y="88685"/>
                  </a:lnTo>
                  <a:lnTo>
                    <a:pt x="27111" y="87736"/>
                  </a:lnTo>
                  <a:lnTo>
                    <a:pt x="27640" y="87396"/>
                  </a:lnTo>
                  <a:lnTo>
                    <a:pt x="27605" y="86694"/>
                  </a:lnTo>
                  <a:lnTo>
                    <a:pt x="27057" y="86038"/>
                  </a:lnTo>
                  <a:lnTo>
                    <a:pt x="26306" y="85472"/>
                  </a:lnTo>
                  <a:lnTo>
                    <a:pt x="25206" y="85129"/>
                  </a:lnTo>
                  <a:lnTo>
                    <a:pt x="21773" y="84137"/>
                  </a:lnTo>
                  <a:lnTo>
                    <a:pt x="20035" y="82754"/>
                  </a:lnTo>
                  <a:lnTo>
                    <a:pt x="18974" y="82704"/>
                  </a:lnTo>
                  <a:lnTo>
                    <a:pt x="17292" y="81937"/>
                  </a:lnTo>
                  <a:lnTo>
                    <a:pt x="15478" y="80736"/>
                  </a:lnTo>
                  <a:lnTo>
                    <a:pt x="13909" y="79029"/>
                  </a:lnTo>
                  <a:lnTo>
                    <a:pt x="12211" y="77921"/>
                  </a:lnTo>
                  <a:lnTo>
                    <a:pt x="11773" y="77467"/>
                  </a:lnTo>
                  <a:lnTo>
                    <a:pt x="11734" y="77036"/>
                  </a:lnTo>
                  <a:lnTo>
                    <a:pt x="12045" y="76559"/>
                  </a:lnTo>
                  <a:lnTo>
                    <a:pt x="12034" y="76037"/>
                  </a:lnTo>
                  <a:lnTo>
                    <a:pt x="11587" y="74360"/>
                  </a:lnTo>
                  <a:lnTo>
                    <a:pt x="11885" y="72585"/>
                  </a:lnTo>
                  <a:lnTo>
                    <a:pt x="11807" y="70919"/>
                  </a:lnTo>
                  <a:lnTo>
                    <a:pt x="11790" y="70168"/>
                  </a:lnTo>
                  <a:lnTo>
                    <a:pt x="11462" y="69939"/>
                  </a:lnTo>
                  <a:lnTo>
                    <a:pt x="11168" y="70190"/>
                  </a:lnTo>
                  <a:lnTo>
                    <a:pt x="10747" y="70509"/>
                  </a:lnTo>
                  <a:lnTo>
                    <a:pt x="10337" y="70568"/>
                  </a:lnTo>
                  <a:lnTo>
                    <a:pt x="9086" y="69353"/>
                  </a:lnTo>
                  <a:lnTo>
                    <a:pt x="7504" y="66869"/>
                  </a:lnTo>
                  <a:lnTo>
                    <a:pt x="6430" y="66041"/>
                  </a:lnTo>
                  <a:lnTo>
                    <a:pt x="4338" y="64902"/>
                  </a:lnTo>
                  <a:lnTo>
                    <a:pt x="2583" y="63944"/>
                  </a:lnTo>
                  <a:lnTo>
                    <a:pt x="1317" y="61867"/>
                  </a:lnTo>
                  <a:lnTo>
                    <a:pt x="0" y="60267"/>
                  </a:lnTo>
                  <a:lnTo>
                    <a:pt x="866" y="59592"/>
                  </a:lnTo>
                  <a:lnTo>
                    <a:pt x="5889" y="58653"/>
                  </a:lnTo>
                  <a:lnTo>
                    <a:pt x="8223" y="59578"/>
                  </a:lnTo>
                  <a:lnTo>
                    <a:pt x="9270" y="59242"/>
                  </a:lnTo>
                  <a:lnTo>
                    <a:pt x="10296" y="58491"/>
                  </a:lnTo>
                  <a:lnTo>
                    <a:pt x="10855" y="57893"/>
                  </a:lnTo>
                  <a:lnTo>
                    <a:pt x="10959" y="57255"/>
                  </a:lnTo>
                  <a:lnTo>
                    <a:pt x="11464" y="56459"/>
                  </a:lnTo>
                  <a:lnTo>
                    <a:pt x="13161" y="56086"/>
                  </a:lnTo>
                  <a:lnTo>
                    <a:pt x="17646" y="56570"/>
                  </a:lnTo>
                  <a:lnTo>
                    <a:pt x="19456" y="55457"/>
                  </a:lnTo>
                  <a:lnTo>
                    <a:pt x="20125" y="54850"/>
                  </a:lnTo>
                  <a:lnTo>
                    <a:pt x="20533" y="53510"/>
                  </a:lnTo>
                  <a:lnTo>
                    <a:pt x="21006" y="52433"/>
                  </a:lnTo>
                  <a:lnTo>
                    <a:pt x="22615" y="51857"/>
                  </a:lnTo>
                  <a:lnTo>
                    <a:pt x="22587" y="50874"/>
                  </a:lnTo>
                  <a:lnTo>
                    <a:pt x="22343" y="49802"/>
                  </a:lnTo>
                  <a:lnTo>
                    <a:pt x="23278" y="47411"/>
                  </a:lnTo>
                  <a:lnTo>
                    <a:pt x="23846" y="46429"/>
                  </a:lnTo>
                  <a:lnTo>
                    <a:pt x="24755" y="46069"/>
                  </a:lnTo>
                  <a:lnTo>
                    <a:pt x="25854" y="45316"/>
                  </a:lnTo>
                  <a:lnTo>
                    <a:pt x="27757" y="43746"/>
                  </a:lnTo>
                  <a:lnTo>
                    <a:pt x="27314" y="42381"/>
                  </a:lnTo>
                  <a:lnTo>
                    <a:pt x="27698" y="41368"/>
                  </a:lnTo>
                  <a:lnTo>
                    <a:pt x="29683" y="38899"/>
                  </a:lnTo>
                  <a:lnTo>
                    <a:pt x="31197" y="36517"/>
                  </a:lnTo>
                  <a:lnTo>
                    <a:pt x="31171" y="35324"/>
                  </a:lnTo>
                  <a:lnTo>
                    <a:pt x="31391" y="34281"/>
                  </a:lnTo>
                  <a:lnTo>
                    <a:pt x="32725" y="33138"/>
                  </a:lnTo>
                  <a:lnTo>
                    <a:pt x="34133" y="31648"/>
                  </a:lnTo>
                  <a:lnTo>
                    <a:pt x="35988" y="26992"/>
                  </a:lnTo>
                  <a:lnTo>
                    <a:pt x="36649" y="26208"/>
                  </a:lnTo>
                  <a:lnTo>
                    <a:pt x="37867" y="25320"/>
                  </a:lnTo>
                  <a:lnTo>
                    <a:pt x="38774" y="24439"/>
                  </a:lnTo>
                  <a:lnTo>
                    <a:pt x="38871" y="21373"/>
                  </a:lnTo>
                  <a:lnTo>
                    <a:pt x="39717" y="20486"/>
                  </a:lnTo>
                  <a:lnTo>
                    <a:pt x="41352" y="19492"/>
                  </a:lnTo>
                  <a:lnTo>
                    <a:pt x="42970" y="17890"/>
                  </a:lnTo>
                  <a:lnTo>
                    <a:pt x="44287" y="15997"/>
                  </a:lnTo>
                  <a:lnTo>
                    <a:pt x="45304" y="15113"/>
                  </a:lnTo>
                  <a:lnTo>
                    <a:pt x="46649" y="14877"/>
                  </a:lnTo>
                  <a:lnTo>
                    <a:pt x="48109" y="14133"/>
                  </a:lnTo>
                  <a:lnTo>
                    <a:pt x="49744" y="13854"/>
                  </a:lnTo>
                  <a:lnTo>
                    <a:pt x="51324" y="14220"/>
                  </a:lnTo>
                  <a:lnTo>
                    <a:pt x="52330" y="14030"/>
                  </a:lnTo>
                  <a:lnTo>
                    <a:pt x="53842" y="13109"/>
                  </a:lnTo>
                  <a:lnTo>
                    <a:pt x="57712" y="9629"/>
                  </a:lnTo>
                  <a:lnTo>
                    <a:pt x="58262" y="8933"/>
                  </a:lnTo>
                  <a:lnTo>
                    <a:pt x="59063" y="8454"/>
                  </a:lnTo>
                  <a:lnTo>
                    <a:pt x="62201" y="7261"/>
                  </a:lnTo>
                  <a:lnTo>
                    <a:pt x="62998" y="6059"/>
                  </a:lnTo>
                  <a:lnTo>
                    <a:pt x="64073" y="4978"/>
                  </a:lnTo>
                  <a:lnTo>
                    <a:pt x="65470" y="5059"/>
                  </a:lnTo>
                  <a:lnTo>
                    <a:pt x="70016" y="7728"/>
                  </a:lnTo>
                  <a:lnTo>
                    <a:pt x="74892" y="7563"/>
                  </a:lnTo>
                  <a:lnTo>
                    <a:pt x="75784" y="7662"/>
                  </a:lnTo>
                  <a:lnTo>
                    <a:pt x="76071" y="7717"/>
                  </a:lnTo>
                  <a:lnTo>
                    <a:pt x="76667" y="7936"/>
                  </a:lnTo>
                  <a:lnTo>
                    <a:pt x="83143" y="9256"/>
                  </a:lnTo>
                  <a:lnTo>
                    <a:pt x="84149" y="9109"/>
                  </a:lnTo>
                  <a:lnTo>
                    <a:pt x="84423" y="9003"/>
                  </a:lnTo>
                  <a:lnTo>
                    <a:pt x="87032" y="10095"/>
                  </a:lnTo>
                  <a:lnTo>
                    <a:pt x="89336" y="9950"/>
                  </a:lnTo>
                  <a:lnTo>
                    <a:pt x="91526" y="9193"/>
                  </a:lnTo>
                  <a:lnTo>
                    <a:pt x="93806" y="8937"/>
                  </a:lnTo>
                  <a:lnTo>
                    <a:pt x="95902" y="9390"/>
                  </a:lnTo>
                  <a:lnTo>
                    <a:pt x="97496" y="10927"/>
                  </a:lnTo>
                  <a:lnTo>
                    <a:pt x="101629" y="14184"/>
                  </a:lnTo>
                  <a:lnTo>
                    <a:pt x="102856" y="15396"/>
                  </a:lnTo>
                  <a:lnTo>
                    <a:pt x="104752" y="15217"/>
                  </a:lnTo>
                  <a:lnTo>
                    <a:pt x="106846" y="14610"/>
                  </a:lnTo>
                  <a:lnTo>
                    <a:pt x="108964" y="12432"/>
                  </a:lnTo>
                  <a:lnTo>
                    <a:pt x="115480" y="9961"/>
                  </a:lnTo>
                  <a:lnTo>
                    <a:pt x="120455" y="9350"/>
                  </a:lnTo>
                  <a:lnTo>
                    <a:pt x="125307" y="8360"/>
                  </a:lnTo>
                  <a:lnTo>
                    <a:pt x="130924" y="7656"/>
                  </a:lnTo>
                  <a:lnTo>
                    <a:pt x="132549" y="5629"/>
                  </a:lnTo>
                  <a:lnTo>
                    <a:pt x="133450" y="4248"/>
                  </a:lnTo>
                  <a:lnTo>
                    <a:pt x="134085" y="1690"/>
                  </a:lnTo>
                  <a:lnTo>
                    <a:pt x="137108" y="948"/>
                  </a:lnTo>
                  <a:lnTo>
                    <a:pt x="139984" y="425"/>
                  </a:lnTo>
                  <a:lnTo>
                    <a:pt x="141012" y="102"/>
                  </a:lnTo>
                  <a:lnTo>
                    <a:pt x="143109" y="0"/>
                  </a:lnTo>
                  <a:lnTo>
                    <a:pt x="144735" y="217"/>
                  </a:lnTo>
                  <a:lnTo>
                    <a:pt x="147249" y="1481"/>
                  </a:lnTo>
                  <a:lnTo>
                    <a:pt x="149013" y="3067"/>
                  </a:lnTo>
                  <a:lnTo>
                    <a:pt x="149708" y="4325"/>
                  </a:lnTo>
                  <a:lnTo>
                    <a:pt x="151215" y="6100"/>
                  </a:lnTo>
                  <a:lnTo>
                    <a:pt x="152800" y="8594"/>
                  </a:lnTo>
                  <a:lnTo>
                    <a:pt x="154543" y="11906"/>
                  </a:lnTo>
                  <a:lnTo>
                    <a:pt x="154925" y="13582"/>
                  </a:lnTo>
                  <a:lnTo>
                    <a:pt x="155584" y="15390"/>
                  </a:lnTo>
                  <a:lnTo>
                    <a:pt x="156888" y="17590"/>
                  </a:lnTo>
                  <a:lnTo>
                    <a:pt x="159371" y="20023"/>
                  </a:lnTo>
                  <a:lnTo>
                    <a:pt x="159717" y="20485"/>
                  </a:lnTo>
                  <a:lnTo>
                    <a:pt x="160844" y="22198"/>
                  </a:lnTo>
                  <a:lnTo>
                    <a:pt x="163016" y="25985"/>
                  </a:lnTo>
                  <a:lnTo>
                    <a:pt x="164832" y="27500"/>
                  </a:lnTo>
                  <a:lnTo>
                    <a:pt x="166419" y="29147"/>
                  </a:lnTo>
                  <a:lnTo>
                    <a:pt x="167179" y="30805"/>
                  </a:lnTo>
                  <a:lnTo>
                    <a:pt x="168317" y="32309"/>
                  </a:lnTo>
                  <a:lnTo>
                    <a:pt x="170980" y="34300"/>
                  </a:lnTo>
                  <a:lnTo>
                    <a:pt x="173137" y="36109"/>
                  </a:lnTo>
                  <a:lnTo>
                    <a:pt x="174867" y="41302"/>
                  </a:lnTo>
                  <a:lnTo>
                    <a:pt x="176076" y="43687"/>
                  </a:lnTo>
                  <a:lnTo>
                    <a:pt x="176845" y="45511"/>
                  </a:lnTo>
                  <a:lnTo>
                    <a:pt x="176473" y="49200"/>
                  </a:lnTo>
                  <a:lnTo>
                    <a:pt x="176953" y="50776"/>
                  </a:lnTo>
                  <a:lnTo>
                    <a:pt x="175964" y="53652"/>
                  </a:lnTo>
                  <a:lnTo>
                    <a:pt x="174184" y="59435"/>
                  </a:lnTo>
                  <a:lnTo>
                    <a:pt x="173755" y="64024"/>
                  </a:lnTo>
                  <a:lnTo>
                    <a:pt x="174062" y="66495"/>
                  </a:lnTo>
                  <a:lnTo>
                    <a:pt x="174105" y="68081"/>
                  </a:lnTo>
                  <a:lnTo>
                    <a:pt x="174534" y="69091"/>
                  </a:lnTo>
                  <a:lnTo>
                    <a:pt x="175005" y="71179"/>
                  </a:lnTo>
                  <a:lnTo>
                    <a:pt x="175083" y="72995"/>
                  </a:lnTo>
                  <a:lnTo>
                    <a:pt x="174444" y="73513"/>
                  </a:lnTo>
                  <a:lnTo>
                    <a:pt x="173548" y="73940"/>
                  </a:lnTo>
                  <a:lnTo>
                    <a:pt x="173202" y="74319"/>
                  </a:lnTo>
                  <a:lnTo>
                    <a:pt x="174025" y="75139"/>
                  </a:lnTo>
                  <a:lnTo>
                    <a:pt x="175143" y="76661"/>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193" name="ee4p_IT_2_15912"/>
            <p:cNvSpPr>
              <a:spLocks noChangeAspect="1"/>
            </p:cNvSpPr>
            <p:nvPr>
              <p:custDataLst>
                <p:tags r:id="rId40"/>
              </p:custDataLst>
            </p:nvPr>
          </p:nvSpPr>
          <p:spPr>
            <a:xfrm>
              <a:off x="4352677" y="4860001"/>
              <a:ext cx="1039453" cy="968085"/>
            </a:xfrm>
            <a:custGeom>
              <a:avLst/>
              <a:gdLst/>
              <a:ahLst/>
              <a:cxnLst/>
              <a:rect l="l" t="t" r="r" b="b"/>
              <a:pathLst>
                <a:path w="262208" h="244205">
                  <a:moveTo>
                    <a:pt x="129930" y="85000"/>
                  </a:moveTo>
                  <a:lnTo>
                    <a:pt x="128546" y="85198"/>
                  </a:lnTo>
                  <a:lnTo>
                    <a:pt x="127568" y="86492"/>
                  </a:lnTo>
                  <a:lnTo>
                    <a:pt x="128220" y="87586"/>
                  </a:lnTo>
                  <a:lnTo>
                    <a:pt x="129522" y="87389"/>
                  </a:lnTo>
                  <a:lnTo>
                    <a:pt x="130172" y="85994"/>
                  </a:lnTo>
                  <a:close/>
                  <a:moveTo>
                    <a:pt x="122539" y="0"/>
                  </a:moveTo>
                  <a:lnTo>
                    <a:pt x="123152" y="199"/>
                  </a:lnTo>
                  <a:lnTo>
                    <a:pt x="123243" y="593"/>
                  </a:lnTo>
                  <a:lnTo>
                    <a:pt x="122452" y="1507"/>
                  </a:lnTo>
                  <a:lnTo>
                    <a:pt x="121684" y="2719"/>
                  </a:lnTo>
                  <a:lnTo>
                    <a:pt x="122200" y="4100"/>
                  </a:lnTo>
                  <a:lnTo>
                    <a:pt x="124718" y="6870"/>
                  </a:lnTo>
                  <a:lnTo>
                    <a:pt x="126091" y="8988"/>
                  </a:lnTo>
                  <a:lnTo>
                    <a:pt x="127378" y="10579"/>
                  </a:lnTo>
                  <a:lnTo>
                    <a:pt x="129388" y="11417"/>
                  </a:lnTo>
                  <a:lnTo>
                    <a:pt x="132029" y="11929"/>
                  </a:lnTo>
                  <a:lnTo>
                    <a:pt x="134266" y="12114"/>
                  </a:lnTo>
                  <a:lnTo>
                    <a:pt x="136605" y="12714"/>
                  </a:lnTo>
                  <a:lnTo>
                    <a:pt x="144636" y="14193"/>
                  </a:lnTo>
                  <a:lnTo>
                    <a:pt x="148678" y="14602"/>
                  </a:lnTo>
                  <a:lnTo>
                    <a:pt x="151740" y="14668"/>
                  </a:lnTo>
                  <a:lnTo>
                    <a:pt x="156383" y="15648"/>
                  </a:lnTo>
                  <a:lnTo>
                    <a:pt x="155934" y="17241"/>
                  </a:lnTo>
                  <a:lnTo>
                    <a:pt x="154992" y="17639"/>
                  </a:lnTo>
                  <a:lnTo>
                    <a:pt x="153360" y="18567"/>
                  </a:lnTo>
                  <a:lnTo>
                    <a:pt x="151486" y="19839"/>
                  </a:lnTo>
                  <a:lnTo>
                    <a:pt x="149738" y="21271"/>
                  </a:lnTo>
                  <a:lnTo>
                    <a:pt x="149268" y="22820"/>
                  </a:lnTo>
                  <a:lnTo>
                    <a:pt x="149741" y="23835"/>
                  </a:lnTo>
                  <a:lnTo>
                    <a:pt x="150214" y="24185"/>
                  </a:lnTo>
                  <a:lnTo>
                    <a:pt x="150851" y="23874"/>
                  </a:lnTo>
                  <a:lnTo>
                    <a:pt x="151779" y="24066"/>
                  </a:lnTo>
                  <a:lnTo>
                    <a:pt x="152949" y="24620"/>
                  </a:lnTo>
                  <a:lnTo>
                    <a:pt x="154891" y="25161"/>
                  </a:lnTo>
                  <a:lnTo>
                    <a:pt x="154945" y="25694"/>
                  </a:lnTo>
                  <a:lnTo>
                    <a:pt x="154539" y="26376"/>
                  </a:lnTo>
                  <a:lnTo>
                    <a:pt x="153023" y="27592"/>
                  </a:lnTo>
                  <a:lnTo>
                    <a:pt x="151660" y="28962"/>
                  </a:lnTo>
                  <a:lnTo>
                    <a:pt x="151524" y="29800"/>
                  </a:lnTo>
                  <a:lnTo>
                    <a:pt x="151688" y="30410"/>
                  </a:lnTo>
                  <a:lnTo>
                    <a:pt x="152163" y="30778"/>
                  </a:lnTo>
                  <a:lnTo>
                    <a:pt x="154185" y="30613"/>
                  </a:lnTo>
                  <a:lnTo>
                    <a:pt x="154480" y="31113"/>
                  </a:lnTo>
                  <a:lnTo>
                    <a:pt x="153500" y="34631"/>
                  </a:lnTo>
                  <a:lnTo>
                    <a:pt x="153804" y="35231"/>
                  </a:lnTo>
                  <a:lnTo>
                    <a:pt x="155575" y="35792"/>
                  </a:lnTo>
                  <a:lnTo>
                    <a:pt x="156862" y="36638"/>
                  </a:lnTo>
                  <a:lnTo>
                    <a:pt x="159283" y="38865"/>
                  </a:lnTo>
                  <a:lnTo>
                    <a:pt x="160246" y="40669"/>
                  </a:lnTo>
                  <a:lnTo>
                    <a:pt x="159583" y="41273"/>
                  </a:lnTo>
                  <a:lnTo>
                    <a:pt x="158063" y="41573"/>
                  </a:lnTo>
                  <a:lnTo>
                    <a:pt x="156821" y="41418"/>
                  </a:lnTo>
                  <a:lnTo>
                    <a:pt x="158225" y="40328"/>
                  </a:lnTo>
                  <a:lnTo>
                    <a:pt x="154798" y="36372"/>
                  </a:lnTo>
                  <a:lnTo>
                    <a:pt x="153247" y="36379"/>
                  </a:lnTo>
                  <a:lnTo>
                    <a:pt x="151189" y="38052"/>
                  </a:lnTo>
                  <a:lnTo>
                    <a:pt x="145467" y="36360"/>
                  </a:lnTo>
                  <a:lnTo>
                    <a:pt x="144370" y="37043"/>
                  </a:lnTo>
                  <a:lnTo>
                    <a:pt x="143560" y="38384"/>
                  </a:lnTo>
                  <a:lnTo>
                    <a:pt x="141574" y="40046"/>
                  </a:lnTo>
                  <a:lnTo>
                    <a:pt x="138760" y="40781"/>
                  </a:lnTo>
                  <a:lnTo>
                    <a:pt x="135625" y="42609"/>
                  </a:lnTo>
                  <a:lnTo>
                    <a:pt x="132319" y="43903"/>
                  </a:lnTo>
                  <a:lnTo>
                    <a:pt x="129794" y="44879"/>
                  </a:lnTo>
                  <a:lnTo>
                    <a:pt x="128347" y="44707"/>
                  </a:lnTo>
                  <a:lnTo>
                    <a:pt x="130647" y="42592"/>
                  </a:lnTo>
                  <a:lnTo>
                    <a:pt x="129667" y="42554"/>
                  </a:lnTo>
                  <a:lnTo>
                    <a:pt x="126616" y="44046"/>
                  </a:lnTo>
                  <a:lnTo>
                    <a:pt x="124858" y="45308"/>
                  </a:lnTo>
                  <a:lnTo>
                    <a:pt x="124295" y="47427"/>
                  </a:lnTo>
                  <a:lnTo>
                    <a:pt x="123783" y="50918"/>
                  </a:lnTo>
                  <a:lnTo>
                    <a:pt x="125124" y="51844"/>
                  </a:lnTo>
                  <a:lnTo>
                    <a:pt x="127471" y="56439"/>
                  </a:lnTo>
                  <a:lnTo>
                    <a:pt x="130367" y="58402"/>
                  </a:lnTo>
                  <a:lnTo>
                    <a:pt x="129803" y="60275"/>
                  </a:lnTo>
                  <a:lnTo>
                    <a:pt x="129043" y="61754"/>
                  </a:lnTo>
                  <a:lnTo>
                    <a:pt x="127294" y="63033"/>
                  </a:lnTo>
                  <a:lnTo>
                    <a:pt x="125847" y="62084"/>
                  </a:lnTo>
                  <a:lnTo>
                    <a:pt x="124960" y="62108"/>
                  </a:lnTo>
                  <a:lnTo>
                    <a:pt x="124284" y="65101"/>
                  </a:lnTo>
                  <a:lnTo>
                    <a:pt x="125536" y="73077"/>
                  </a:lnTo>
                  <a:lnTo>
                    <a:pt x="127555" y="78657"/>
                  </a:lnTo>
                  <a:lnTo>
                    <a:pt x="129557" y="81088"/>
                  </a:lnTo>
                  <a:lnTo>
                    <a:pt x="134074" y="84865"/>
                  </a:lnTo>
                  <a:lnTo>
                    <a:pt x="138849" y="86854"/>
                  </a:lnTo>
                  <a:lnTo>
                    <a:pt x="147434" y="93204"/>
                  </a:lnTo>
                  <a:lnTo>
                    <a:pt x="152142" y="95210"/>
                  </a:lnTo>
                  <a:lnTo>
                    <a:pt x="153379" y="96299"/>
                  </a:lnTo>
                  <a:lnTo>
                    <a:pt x="156234" y="101182"/>
                  </a:lnTo>
                  <a:lnTo>
                    <a:pt x="158698" y="106813"/>
                  </a:lnTo>
                  <a:lnTo>
                    <a:pt x="161356" y="115626"/>
                  </a:lnTo>
                  <a:lnTo>
                    <a:pt x="163248" y="119958"/>
                  </a:lnTo>
                  <a:lnTo>
                    <a:pt x="167057" y="124847"/>
                  </a:lnTo>
                  <a:lnTo>
                    <a:pt x="174973" y="131831"/>
                  </a:lnTo>
                  <a:lnTo>
                    <a:pt x="182168" y="136928"/>
                  </a:lnTo>
                  <a:lnTo>
                    <a:pt x="188860" y="140074"/>
                  </a:lnTo>
                  <a:lnTo>
                    <a:pt x="194084" y="140626"/>
                  </a:lnTo>
                  <a:lnTo>
                    <a:pt x="206446" y="139930"/>
                  </a:lnTo>
                  <a:lnTo>
                    <a:pt x="208601" y="140231"/>
                  </a:lnTo>
                  <a:lnTo>
                    <a:pt x="210882" y="141078"/>
                  </a:lnTo>
                  <a:lnTo>
                    <a:pt x="211423" y="143257"/>
                  </a:lnTo>
                  <a:lnTo>
                    <a:pt x="210586" y="144727"/>
                  </a:lnTo>
                  <a:lnTo>
                    <a:pt x="207986" y="146256"/>
                  </a:lnTo>
                  <a:lnTo>
                    <a:pt x="205334" y="148371"/>
                  </a:lnTo>
                  <a:lnTo>
                    <a:pt x="205040" y="151248"/>
                  </a:lnTo>
                  <a:lnTo>
                    <a:pt x="207519" y="153273"/>
                  </a:lnTo>
                  <a:lnTo>
                    <a:pt x="219443" y="158639"/>
                  </a:lnTo>
                  <a:lnTo>
                    <a:pt x="231640" y="163114"/>
                  </a:lnTo>
                  <a:lnTo>
                    <a:pt x="235438" y="165396"/>
                  </a:lnTo>
                  <a:lnTo>
                    <a:pt x="239839" y="168940"/>
                  </a:lnTo>
                  <a:lnTo>
                    <a:pt x="250469" y="173806"/>
                  </a:lnTo>
                  <a:lnTo>
                    <a:pt x="252264" y="176172"/>
                  </a:lnTo>
                  <a:lnTo>
                    <a:pt x="258723" y="181254"/>
                  </a:lnTo>
                  <a:lnTo>
                    <a:pt x="261651" y="185170"/>
                  </a:lnTo>
                  <a:lnTo>
                    <a:pt x="262208" y="188204"/>
                  </a:lnTo>
                  <a:lnTo>
                    <a:pt x="260809" y="191281"/>
                  </a:lnTo>
                  <a:lnTo>
                    <a:pt x="260165" y="193451"/>
                  </a:lnTo>
                  <a:lnTo>
                    <a:pt x="259066" y="195592"/>
                  </a:lnTo>
                  <a:lnTo>
                    <a:pt x="256315" y="194781"/>
                  </a:lnTo>
                  <a:lnTo>
                    <a:pt x="253188" y="192582"/>
                  </a:lnTo>
                  <a:lnTo>
                    <a:pt x="248481" y="183625"/>
                  </a:lnTo>
                  <a:lnTo>
                    <a:pt x="239882" y="182716"/>
                  </a:lnTo>
                  <a:lnTo>
                    <a:pt x="238105" y="182054"/>
                  </a:lnTo>
                  <a:lnTo>
                    <a:pt x="235051" y="180515"/>
                  </a:lnTo>
                  <a:lnTo>
                    <a:pt x="234868" y="179499"/>
                  </a:lnTo>
                  <a:lnTo>
                    <a:pt x="234114" y="178229"/>
                  </a:lnTo>
                  <a:lnTo>
                    <a:pt x="233333" y="177800"/>
                  </a:lnTo>
                  <a:lnTo>
                    <a:pt x="230044" y="177520"/>
                  </a:lnTo>
                  <a:lnTo>
                    <a:pt x="227766" y="178972"/>
                  </a:lnTo>
                  <a:lnTo>
                    <a:pt x="225086" y="182414"/>
                  </a:lnTo>
                  <a:lnTo>
                    <a:pt x="222048" y="187359"/>
                  </a:lnTo>
                  <a:lnTo>
                    <a:pt x="218960" y="194596"/>
                  </a:lnTo>
                  <a:lnTo>
                    <a:pt x="218781" y="197514"/>
                  </a:lnTo>
                  <a:lnTo>
                    <a:pt x="220459" y="200339"/>
                  </a:lnTo>
                  <a:lnTo>
                    <a:pt x="225468" y="201914"/>
                  </a:lnTo>
                  <a:lnTo>
                    <a:pt x="229335" y="204425"/>
                  </a:lnTo>
                  <a:lnTo>
                    <a:pt x="231886" y="207045"/>
                  </a:lnTo>
                  <a:lnTo>
                    <a:pt x="232071" y="213368"/>
                  </a:lnTo>
                  <a:lnTo>
                    <a:pt x="233214" y="216950"/>
                  </a:lnTo>
                  <a:lnTo>
                    <a:pt x="231532" y="218985"/>
                  </a:lnTo>
                  <a:lnTo>
                    <a:pt x="228280" y="218457"/>
                  </a:lnTo>
                  <a:lnTo>
                    <a:pt x="223946" y="219751"/>
                  </a:lnTo>
                  <a:lnTo>
                    <a:pt x="220877" y="222063"/>
                  </a:lnTo>
                  <a:lnTo>
                    <a:pt x="219601" y="224265"/>
                  </a:lnTo>
                  <a:lnTo>
                    <a:pt x="219938" y="229965"/>
                  </a:lnTo>
                  <a:lnTo>
                    <a:pt x="219305" y="232139"/>
                  </a:lnTo>
                  <a:lnTo>
                    <a:pt x="213486" y="236239"/>
                  </a:lnTo>
                  <a:lnTo>
                    <a:pt x="210428" y="240429"/>
                  </a:lnTo>
                  <a:lnTo>
                    <a:pt x="209668" y="242166"/>
                  </a:lnTo>
                  <a:lnTo>
                    <a:pt x="208498" y="244135"/>
                  </a:lnTo>
                  <a:lnTo>
                    <a:pt x="201149" y="244205"/>
                  </a:lnTo>
                  <a:lnTo>
                    <a:pt x="199409" y="241767"/>
                  </a:lnTo>
                  <a:lnTo>
                    <a:pt x="199348" y="238144"/>
                  </a:lnTo>
                  <a:lnTo>
                    <a:pt x="200611" y="235912"/>
                  </a:lnTo>
                  <a:lnTo>
                    <a:pt x="203313" y="234867"/>
                  </a:lnTo>
                  <a:lnTo>
                    <a:pt x="205135" y="230224"/>
                  </a:lnTo>
                  <a:lnTo>
                    <a:pt x="204563" y="226865"/>
                  </a:lnTo>
                  <a:lnTo>
                    <a:pt x="205626" y="225375"/>
                  </a:lnTo>
                  <a:lnTo>
                    <a:pt x="206630" y="224321"/>
                  </a:lnTo>
                  <a:lnTo>
                    <a:pt x="208690" y="223707"/>
                  </a:lnTo>
                  <a:lnTo>
                    <a:pt x="211592" y="223118"/>
                  </a:lnTo>
                  <a:lnTo>
                    <a:pt x="211883" y="218423"/>
                  </a:lnTo>
                  <a:lnTo>
                    <a:pt x="209616" y="216285"/>
                  </a:lnTo>
                  <a:lnTo>
                    <a:pt x="208821" y="213293"/>
                  </a:lnTo>
                  <a:lnTo>
                    <a:pt x="207763" y="207746"/>
                  </a:lnTo>
                  <a:lnTo>
                    <a:pt x="204021" y="200661"/>
                  </a:lnTo>
                  <a:lnTo>
                    <a:pt x="202015" y="194325"/>
                  </a:lnTo>
                  <a:lnTo>
                    <a:pt x="200447" y="191195"/>
                  </a:lnTo>
                  <a:lnTo>
                    <a:pt x="198068" y="189561"/>
                  </a:lnTo>
                  <a:lnTo>
                    <a:pt x="193773" y="189579"/>
                  </a:lnTo>
                  <a:lnTo>
                    <a:pt x="191641" y="189113"/>
                  </a:lnTo>
                  <a:lnTo>
                    <a:pt x="184043" y="184700"/>
                  </a:lnTo>
                  <a:lnTo>
                    <a:pt x="183513" y="184028"/>
                  </a:lnTo>
                  <a:lnTo>
                    <a:pt x="183561" y="182856"/>
                  </a:lnTo>
                  <a:lnTo>
                    <a:pt x="184822" y="181080"/>
                  </a:lnTo>
                  <a:lnTo>
                    <a:pt x="183971" y="178676"/>
                  </a:lnTo>
                  <a:lnTo>
                    <a:pt x="183071" y="176405"/>
                  </a:lnTo>
                  <a:lnTo>
                    <a:pt x="181581" y="174467"/>
                  </a:lnTo>
                  <a:lnTo>
                    <a:pt x="179948" y="173459"/>
                  </a:lnTo>
                  <a:lnTo>
                    <a:pt x="176532" y="174079"/>
                  </a:lnTo>
                  <a:lnTo>
                    <a:pt x="175331" y="174561"/>
                  </a:lnTo>
                  <a:lnTo>
                    <a:pt x="173174" y="174395"/>
                  </a:lnTo>
                  <a:lnTo>
                    <a:pt x="171479" y="175257"/>
                  </a:lnTo>
                  <a:lnTo>
                    <a:pt x="170533" y="175284"/>
                  </a:lnTo>
                  <a:lnTo>
                    <a:pt x="173200" y="171877"/>
                  </a:lnTo>
                  <a:lnTo>
                    <a:pt x="172483" y="171074"/>
                  </a:lnTo>
                  <a:lnTo>
                    <a:pt x="169847" y="169674"/>
                  </a:lnTo>
                  <a:lnTo>
                    <a:pt x="166271" y="169462"/>
                  </a:lnTo>
                  <a:lnTo>
                    <a:pt x="165280" y="169293"/>
                  </a:lnTo>
                  <a:lnTo>
                    <a:pt x="164694" y="170165"/>
                  </a:lnTo>
                  <a:lnTo>
                    <a:pt x="163997" y="169684"/>
                  </a:lnTo>
                  <a:lnTo>
                    <a:pt x="164070" y="168159"/>
                  </a:lnTo>
                  <a:lnTo>
                    <a:pt x="159916" y="161328"/>
                  </a:lnTo>
                  <a:lnTo>
                    <a:pt x="157121" y="158544"/>
                  </a:lnTo>
                  <a:lnTo>
                    <a:pt x="155714" y="158047"/>
                  </a:lnTo>
                  <a:lnTo>
                    <a:pt x="153172" y="158635"/>
                  </a:lnTo>
                  <a:lnTo>
                    <a:pt x="148907" y="157414"/>
                  </a:lnTo>
                  <a:lnTo>
                    <a:pt x="146363" y="157141"/>
                  </a:lnTo>
                  <a:lnTo>
                    <a:pt x="144960" y="157435"/>
                  </a:lnTo>
                  <a:lnTo>
                    <a:pt x="142865" y="158328"/>
                  </a:lnTo>
                  <a:lnTo>
                    <a:pt x="141811" y="157738"/>
                  </a:lnTo>
                  <a:lnTo>
                    <a:pt x="141440" y="156822"/>
                  </a:lnTo>
                  <a:lnTo>
                    <a:pt x="137570" y="153977"/>
                  </a:lnTo>
                  <a:lnTo>
                    <a:pt x="132742" y="152368"/>
                  </a:lnTo>
                  <a:lnTo>
                    <a:pt x="123340" y="143293"/>
                  </a:lnTo>
                  <a:lnTo>
                    <a:pt x="120457" y="139892"/>
                  </a:lnTo>
                  <a:lnTo>
                    <a:pt x="114525" y="136145"/>
                  </a:lnTo>
                  <a:lnTo>
                    <a:pt x="110772" y="130679"/>
                  </a:lnTo>
                  <a:lnTo>
                    <a:pt x="107702" y="128672"/>
                  </a:lnTo>
                  <a:lnTo>
                    <a:pt x="103232" y="127064"/>
                  </a:lnTo>
                  <a:lnTo>
                    <a:pt x="102202" y="127265"/>
                  </a:lnTo>
                  <a:lnTo>
                    <a:pt x="100857" y="127868"/>
                  </a:lnTo>
                  <a:lnTo>
                    <a:pt x="99803" y="127954"/>
                  </a:lnTo>
                  <a:lnTo>
                    <a:pt x="98963" y="127242"/>
                  </a:lnTo>
                  <a:lnTo>
                    <a:pt x="99815" y="126509"/>
                  </a:lnTo>
                  <a:lnTo>
                    <a:pt x="100766" y="126176"/>
                  </a:lnTo>
                  <a:lnTo>
                    <a:pt x="100390" y="124081"/>
                  </a:lnTo>
                  <a:lnTo>
                    <a:pt x="95305" y="118644"/>
                  </a:lnTo>
                  <a:lnTo>
                    <a:pt x="92327" y="116890"/>
                  </a:lnTo>
                  <a:lnTo>
                    <a:pt x="91487" y="115810"/>
                  </a:lnTo>
                  <a:lnTo>
                    <a:pt x="90867" y="114331"/>
                  </a:lnTo>
                  <a:lnTo>
                    <a:pt x="90232" y="113357"/>
                  </a:lnTo>
                  <a:lnTo>
                    <a:pt x="88822" y="112798"/>
                  </a:lnTo>
                  <a:lnTo>
                    <a:pt x="87619" y="112894"/>
                  </a:lnTo>
                  <a:lnTo>
                    <a:pt x="85952" y="112521"/>
                  </a:lnTo>
                  <a:lnTo>
                    <a:pt x="86006" y="109905"/>
                  </a:lnTo>
                  <a:lnTo>
                    <a:pt x="86339" y="107893"/>
                  </a:lnTo>
                  <a:lnTo>
                    <a:pt x="86084" y="106184"/>
                  </a:lnTo>
                  <a:lnTo>
                    <a:pt x="84464" y="101686"/>
                  </a:lnTo>
                  <a:lnTo>
                    <a:pt x="81655" y="97867"/>
                  </a:lnTo>
                  <a:lnTo>
                    <a:pt x="80003" y="88722"/>
                  </a:lnTo>
                  <a:lnTo>
                    <a:pt x="78727" y="86142"/>
                  </a:lnTo>
                  <a:lnTo>
                    <a:pt x="75622" y="84182"/>
                  </a:lnTo>
                  <a:lnTo>
                    <a:pt x="68617" y="81983"/>
                  </a:lnTo>
                  <a:lnTo>
                    <a:pt x="58854" y="76070"/>
                  </a:lnTo>
                  <a:lnTo>
                    <a:pt x="56790" y="75968"/>
                  </a:lnTo>
                  <a:lnTo>
                    <a:pt x="50917" y="73666"/>
                  </a:lnTo>
                  <a:lnTo>
                    <a:pt x="47278" y="73271"/>
                  </a:lnTo>
                  <a:lnTo>
                    <a:pt x="42549" y="75339"/>
                  </a:lnTo>
                  <a:lnTo>
                    <a:pt x="36809" y="81026"/>
                  </a:lnTo>
                  <a:lnTo>
                    <a:pt x="32149" y="86915"/>
                  </a:lnTo>
                  <a:lnTo>
                    <a:pt x="30454" y="88055"/>
                  </a:lnTo>
                  <a:lnTo>
                    <a:pt x="24446" y="90059"/>
                  </a:lnTo>
                  <a:lnTo>
                    <a:pt x="19137" y="91016"/>
                  </a:lnTo>
                  <a:lnTo>
                    <a:pt x="19078" y="89509"/>
                  </a:lnTo>
                  <a:lnTo>
                    <a:pt x="18891" y="88376"/>
                  </a:lnTo>
                  <a:lnTo>
                    <a:pt x="19789" y="87127"/>
                  </a:lnTo>
                  <a:lnTo>
                    <a:pt x="21270" y="85657"/>
                  </a:lnTo>
                  <a:lnTo>
                    <a:pt x="22637" y="83812"/>
                  </a:lnTo>
                  <a:lnTo>
                    <a:pt x="23205" y="82471"/>
                  </a:lnTo>
                  <a:lnTo>
                    <a:pt x="22937" y="81581"/>
                  </a:lnTo>
                  <a:lnTo>
                    <a:pt x="22322" y="80258"/>
                  </a:lnTo>
                  <a:lnTo>
                    <a:pt x="21486" y="80162"/>
                  </a:lnTo>
                  <a:lnTo>
                    <a:pt x="16433" y="81273"/>
                  </a:lnTo>
                  <a:lnTo>
                    <a:pt x="15276" y="80986"/>
                  </a:lnTo>
                  <a:lnTo>
                    <a:pt x="11536" y="79259"/>
                  </a:lnTo>
                  <a:lnTo>
                    <a:pt x="7508" y="77134"/>
                  </a:lnTo>
                  <a:lnTo>
                    <a:pt x="6025" y="75622"/>
                  </a:lnTo>
                  <a:lnTo>
                    <a:pt x="5463" y="74093"/>
                  </a:lnTo>
                  <a:lnTo>
                    <a:pt x="5884" y="73111"/>
                  </a:lnTo>
                  <a:lnTo>
                    <a:pt x="5548" y="72157"/>
                  </a:lnTo>
                  <a:lnTo>
                    <a:pt x="4760" y="70868"/>
                  </a:lnTo>
                  <a:lnTo>
                    <a:pt x="5472" y="69403"/>
                  </a:lnTo>
                  <a:lnTo>
                    <a:pt x="6727" y="67576"/>
                  </a:lnTo>
                  <a:lnTo>
                    <a:pt x="7355" y="66337"/>
                  </a:lnTo>
                  <a:lnTo>
                    <a:pt x="8407" y="66015"/>
                  </a:lnTo>
                  <a:lnTo>
                    <a:pt x="8910" y="65259"/>
                  </a:lnTo>
                  <a:lnTo>
                    <a:pt x="8070" y="62243"/>
                  </a:lnTo>
                  <a:lnTo>
                    <a:pt x="7632" y="61760"/>
                  </a:lnTo>
                  <a:lnTo>
                    <a:pt x="6902" y="61385"/>
                  </a:lnTo>
                  <a:lnTo>
                    <a:pt x="5785" y="61343"/>
                  </a:lnTo>
                  <a:lnTo>
                    <a:pt x="3833" y="60719"/>
                  </a:lnTo>
                  <a:lnTo>
                    <a:pt x="2442" y="59675"/>
                  </a:lnTo>
                  <a:lnTo>
                    <a:pt x="2144" y="58265"/>
                  </a:lnTo>
                  <a:lnTo>
                    <a:pt x="1408" y="56909"/>
                  </a:lnTo>
                  <a:lnTo>
                    <a:pt x="156" y="55663"/>
                  </a:lnTo>
                  <a:lnTo>
                    <a:pt x="0" y="54301"/>
                  </a:lnTo>
                  <a:lnTo>
                    <a:pt x="1428" y="53580"/>
                  </a:lnTo>
                  <a:lnTo>
                    <a:pt x="3375" y="53552"/>
                  </a:lnTo>
                  <a:lnTo>
                    <a:pt x="4745" y="53817"/>
                  </a:lnTo>
                  <a:lnTo>
                    <a:pt x="7817" y="51629"/>
                  </a:lnTo>
                  <a:lnTo>
                    <a:pt x="8949" y="51436"/>
                  </a:lnTo>
                  <a:lnTo>
                    <a:pt x="9964" y="50961"/>
                  </a:lnTo>
                  <a:lnTo>
                    <a:pt x="10814" y="47971"/>
                  </a:lnTo>
                  <a:lnTo>
                    <a:pt x="11469" y="47073"/>
                  </a:lnTo>
                  <a:lnTo>
                    <a:pt x="11624" y="46546"/>
                  </a:lnTo>
                  <a:lnTo>
                    <a:pt x="11019" y="45922"/>
                  </a:lnTo>
                  <a:lnTo>
                    <a:pt x="8534" y="43813"/>
                  </a:lnTo>
                  <a:lnTo>
                    <a:pt x="7401" y="41612"/>
                  </a:lnTo>
                  <a:lnTo>
                    <a:pt x="5610" y="39142"/>
                  </a:lnTo>
                  <a:lnTo>
                    <a:pt x="3948" y="38050"/>
                  </a:lnTo>
                  <a:lnTo>
                    <a:pt x="3609" y="37201"/>
                  </a:lnTo>
                  <a:lnTo>
                    <a:pt x="3570" y="36121"/>
                  </a:lnTo>
                  <a:lnTo>
                    <a:pt x="3909" y="35171"/>
                  </a:lnTo>
                  <a:lnTo>
                    <a:pt x="6923" y="33687"/>
                  </a:lnTo>
                  <a:lnTo>
                    <a:pt x="8698" y="32103"/>
                  </a:lnTo>
                  <a:lnTo>
                    <a:pt x="9465" y="32710"/>
                  </a:lnTo>
                  <a:lnTo>
                    <a:pt x="11084" y="33354"/>
                  </a:lnTo>
                  <a:lnTo>
                    <a:pt x="15483" y="32473"/>
                  </a:lnTo>
                  <a:lnTo>
                    <a:pt x="18217" y="31588"/>
                  </a:lnTo>
                  <a:lnTo>
                    <a:pt x="20141" y="30657"/>
                  </a:lnTo>
                  <a:lnTo>
                    <a:pt x="21335" y="30822"/>
                  </a:lnTo>
                  <a:lnTo>
                    <a:pt x="25654" y="32212"/>
                  </a:lnTo>
                  <a:lnTo>
                    <a:pt x="27079" y="31505"/>
                  </a:lnTo>
                  <a:lnTo>
                    <a:pt x="30193" y="29615"/>
                  </a:lnTo>
                  <a:lnTo>
                    <a:pt x="30659" y="28621"/>
                  </a:lnTo>
                  <a:lnTo>
                    <a:pt x="33112" y="25606"/>
                  </a:lnTo>
                  <a:lnTo>
                    <a:pt x="33158" y="24869"/>
                  </a:lnTo>
                  <a:lnTo>
                    <a:pt x="32147" y="22975"/>
                  </a:lnTo>
                  <a:lnTo>
                    <a:pt x="32460" y="22559"/>
                  </a:lnTo>
                  <a:lnTo>
                    <a:pt x="35473" y="20615"/>
                  </a:lnTo>
                  <a:lnTo>
                    <a:pt x="36945" y="18890"/>
                  </a:lnTo>
                  <a:lnTo>
                    <a:pt x="38541" y="17734"/>
                  </a:lnTo>
                  <a:lnTo>
                    <a:pt x="39687" y="17708"/>
                  </a:lnTo>
                  <a:lnTo>
                    <a:pt x="40003" y="18101"/>
                  </a:lnTo>
                  <a:lnTo>
                    <a:pt x="40139" y="18908"/>
                  </a:lnTo>
                  <a:lnTo>
                    <a:pt x="40040" y="22232"/>
                  </a:lnTo>
                  <a:lnTo>
                    <a:pt x="40480" y="23255"/>
                  </a:lnTo>
                  <a:lnTo>
                    <a:pt x="42847" y="25637"/>
                  </a:lnTo>
                  <a:lnTo>
                    <a:pt x="44533" y="26993"/>
                  </a:lnTo>
                  <a:lnTo>
                    <a:pt x="48444" y="27923"/>
                  </a:lnTo>
                  <a:lnTo>
                    <a:pt x="48625" y="28368"/>
                  </a:lnTo>
                  <a:lnTo>
                    <a:pt x="47548" y="30160"/>
                  </a:lnTo>
                  <a:lnTo>
                    <a:pt x="49917" y="32299"/>
                  </a:lnTo>
                  <a:lnTo>
                    <a:pt x="50340" y="33864"/>
                  </a:lnTo>
                  <a:lnTo>
                    <a:pt x="51432" y="34744"/>
                  </a:lnTo>
                  <a:lnTo>
                    <a:pt x="52981" y="34312"/>
                  </a:lnTo>
                  <a:lnTo>
                    <a:pt x="53488" y="33488"/>
                  </a:lnTo>
                  <a:lnTo>
                    <a:pt x="52879" y="32039"/>
                  </a:lnTo>
                  <a:lnTo>
                    <a:pt x="52432" y="30521"/>
                  </a:lnTo>
                  <a:lnTo>
                    <a:pt x="52523" y="29643"/>
                  </a:lnTo>
                  <a:lnTo>
                    <a:pt x="52951" y="28633"/>
                  </a:lnTo>
                  <a:lnTo>
                    <a:pt x="54026" y="27224"/>
                  </a:lnTo>
                  <a:lnTo>
                    <a:pt x="56954" y="23993"/>
                  </a:lnTo>
                  <a:lnTo>
                    <a:pt x="58008" y="22123"/>
                  </a:lnTo>
                  <a:lnTo>
                    <a:pt x="58200" y="19228"/>
                  </a:lnTo>
                  <a:lnTo>
                    <a:pt x="58209" y="16899"/>
                  </a:lnTo>
                  <a:lnTo>
                    <a:pt x="59187" y="16334"/>
                  </a:lnTo>
                  <a:lnTo>
                    <a:pt x="61286" y="16747"/>
                  </a:lnTo>
                  <a:lnTo>
                    <a:pt x="61912" y="16701"/>
                  </a:lnTo>
                  <a:lnTo>
                    <a:pt x="62199" y="18131"/>
                  </a:lnTo>
                  <a:lnTo>
                    <a:pt x="63093" y="20405"/>
                  </a:lnTo>
                  <a:lnTo>
                    <a:pt x="64147" y="21585"/>
                  </a:lnTo>
                  <a:lnTo>
                    <a:pt x="65272" y="21865"/>
                  </a:lnTo>
                  <a:lnTo>
                    <a:pt x="66596" y="21871"/>
                  </a:lnTo>
                  <a:lnTo>
                    <a:pt x="69876" y="20481"/>
                  </a:lnTo>
                  <a:lnTo>
                    <a:pt x="72014" y="19879"/>
                  </a:lnTo>
                  <a:lnTo>
                    <a:pt x="73225" y="20044"/>
                  </a:lnTo>
                  <a:lnTo>
                    <a:pt x="73942" y="20990"/>
                  </a:lnTo>
                  <a:lnTo>
                    <a:pt x="75475" y="23471"/>
                  </a:lnTo>
                  <a:lnTo>
                    <a:pt x="76349" y="23751"/>
                  </a:lnTo>
                  <a:lnTo>
                    <a:pt x="77406" y="23467"/>
                  </a:lnTo>
                  <a:lnTo>
                    <a:pt x="77779" y="23044"/>
                  </a:lnTo>
                  <a:lnTo>
                    <a:pt x="77440" y="22090"/>
                  </a:lnTo>
                  <a:lnTo>
                    <a:pt x="76993" y="20015"/>
                  </a:lnTo>
                  <a:lnTo>
                    <a:pt x="76380" y="18410"/>
                  </a:lnTo>
                  <a:lnTo>
                    <a:pt x="75577" y="17657"/>
                  </a:lnTo>
                  <a:lnTo>
                    <a:pt x="75415" y="16677"/>
                  </a:lnTo>
                  <a:lnTo>
                    <a:pt x="75922" y="14912"/>
                  </a:lnTo>
                  <a:lnTo>
                    <a:pt x="76492" y="13436"/>
                  </a:lnTo>
                  <a:lnTo>
                    <a:pt x="77609" y="13034"/>
                  </a:lnTo>
                  <a:lnTo>
                    <a:pt x="78891" y="12847"/>
                  </a:lnTo>
                  <a:lnTo>
                    <a:pt x="80588" y="14410"/>
                  </a:lnTo>
                  <a:lnTo>
                    <a:pt x="82597" y="14904"/>
                  </a:lnTo>
                  <a:lnTo>
                    <a:pt x="84091" y="14821"/>
                  </a:lnTo>
                  <a:lnTo>
                    <a:pt x="84352" y="13909"/>
                  </a:lnTo>
                  <a:lnTo>
                    <a:pt x="84259" y="12909"/>
                  </a:lnTo>
                  <a:lnTo>
                    <a:pt x="83368" y="11625"/>
                  </a:lnTo>
                  <a:lnTo>
                    <a:pt x="83547" y="9683"/>
                  </a:lnTo>
                  <a:lnTo>
                    <a:pt x="84581" y="6060"/>
                  </a:lnTo>
                  <a:lnTo>
                    <a:pt x="85169" y="6334"/>
                  </a:lnTo>
                  <a:lnTo>
                    <a:pt x="87388" y="6373"/>
                  </a:lnTo>
                  <a:lnTo>
                    <a:pt x="89809" y="6577"/>
                  </a:lnTo>
                  <a:lnTo>
                    <a:pt x="91368" y="8056"/>
                  </a:lnTo>
                  <a:lnTo>
                    <a:pt x="92897" y="8559"/>
                  </a:lnTo>
                  <a:lnTo>
                    <a:pt x="95074" y="8719"/>
                  </a:lnTo>
                  <a:lnTo>
                    <a:pt x="96531" y="8510"/>
                  </a:lnTo>
                  <a:lnTo>
                    <a:pt x="97235" y="7954"/>
                  </a:lnTo>
                  <a:lnTo>
                    <a:pt x="98084" y="6222"/>
                  </a:lnTo>
                  <a:lnTo>
                    <a:pt x="99641" y="4074"/>
                  </a:lnTo>
                  <a:lnTo>
                    <a:pt x="102085" y="2972"/>
                  </a:lnTo>
                  <a:lnTo>
                    <a:pt x="106259" y="2766"/>
                  </a:lnTo>
                  <a:lnTo>
                    <a:pt x="108345" y="2366"/>
                  </a:lnTo>
                  <a:lnTo>
                    <a:pt x="110511" y="2389"/>
                  </a:lnTo>
                  <a:lnTo>
                    <a:pt x="112146" y="2721"/>
                  </a:lnTo>
                  <a:lnTo>
                    <a:pt x="113832" y="2682"/>
                  </a:lnTo>
                  <a:lnTo>
                    <a:pt x="118119" y="1185"/>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194" name="ee4p_RS_1_15912"/>
            <p:cNvSpPr>
              <a:spLocks noChangeAspect="1"/>
            </p:cNvSpPr>
            <p:nvPr>
              <p:custDataLst>
                <p:tags r:id="rId41"/>
              </p:custDataLst>
            </p:nvPr>
          </p:nvSpPr>
          <p:spPr>
            <a:xfrm>
              <a:off x="5423094" y="4960605"/>
              <a:ext cx="362715" cy="422234"/>
            </a:xfrm>
            <a:custGeom>
              <a:avLst/>
              <a:gdLst/>
              <a:ahLst/>
              <a:cxnLst/>
              <a:rect l="0" t="0" r="0" b="0"/>
              <a:pathLst>
                <a:path w="91497" h="106511">
                  <a:moveTo>
                    <a:pt x="19580" y="478"/>
                  </a:moveTo>
                  <a:lnTo>
                    <a:pt x="22231" y="644"/>
                  </a:lnTo>
                  <a:lnTo>
                    <a:pt x="24214" y="213"/>
                  </a:lnTo>
                  <a:lnTo>
                    <a:pt x="29241" y="755"/>
                  </a:lnTo>
                  <a:lnTo>
                    <a:pt x="30318" y="1194"/>
                  </a:lnTo>
                  <a:lnTo>
                    <a:pt x="31018" y="1676"/>
                  </a:lnTo>
                  <a:lnTo>
                    <a:pt x="32335" y="3276"/>
                  </a:lnTo>
                  <a:lnTo>
                    <a:pt x="33601" y="5353"/>
                  </a:lnTo>
                  <a:lnTo>
                    <a:pt x="35356" y="6311"/>
                  </a:lnTo>
                  <a:lnTo>
                    <a:pt x="37448" y="7450"/>
                  </a:lnTo>
                  <a:lnTo>
                    <a:pt x="38522" y="8278"/>
                  </a:lnTo>
                  <a:lnTo>
                    <a:pt x="40104" y="10762"/>
                  </a:lnTo>
                  <a:lnTo>
                    <a:pt x="41355" y="11977"/>
                  </a:lnTo>
                  <a:lnTo>
                    <a:pt x="41765" y="11918"/>
                  </a:lnTo>
                  <a:lnTo>
                    <a:pt x="42186" y="11599"/>
                  </a:lnTo>
                  <a:lnTo>
                    <a:pt x="42480" y="11348"/>
                  </a:lnTo>
                  <a:lnTo>
                    <a:pt x="42808" y="11577"/>
                  </a:lnTo>
                  <a:lnTo>
                    <a:pt x="42825" y="12328"/>
                  </a:lnTo>
                  <a:lnTo>
                    <a:pt x="42903" y="13994"/>
                  </a:lnTo>
                  <a:lnTo>
                    <a:pt x="42605" y="15769"/>
                  </a:lnTo>
                  <a:lnTo>
                    <a:pt x="43052" y="17446"/>
                  </a:lnTo>
                  <a:lnTo>
                    <a:pt x="43063" y="17968"/>
                  </a:lnTo>
                  <a:lnTo>
                    <a:pt x="42752" y="18445"/>
                  </a:lnTo>
                  <a:lnTo>
                    <a:pt x="42791" y="18876"/>
                  </a:lnTo>
                  <a:lnTo>
                    <a:pt x="43229" y="19330"/>
                  </a:lnTo>
                  <a:lnTo>
                    <a:pt x="44927" y="20438"/>
                  </a:lnTo>
                  <a:lnTo>
                    <a:pt x="46496" y="22145"/>
                  </a:lnTo>
                  <a:lnTo>
                    <a:pt x="48310" y="23346"/>
                  </a:lnTo>
                  <a:lnTo>
                    <a:pt x="49992" y="24113"/>
                  </a:lnTo>
                  <a:lnTo>
                    <a:pt x="51053" y="24163"/>
                  </a:lnTo>
                  <a:lnTo>
                    <a:pt x="52791" y="25546"/>
                  </a:lnTo>
                  <a:lnTo>
                    <a:pt x="56224" y="26538"/>
                  </a:lnTo>
                  <a:lnTo>
                    <a:pt x="57324" y="26881"/>
                  </a:lnTo>
                  <a:lnTo>
                    <a:pt x="58075" y="27447"/>
                  </a:lnTo>
                  <a:lnTo>
                    <a:pt x="58623" y="28103"/>
                  </a:lnTo>
                  <a:lnTo>
                    <a:pt x="58658" y="28805"/>
                  </a:lnTo>
                  <a:lnTo>
                    <a:pt x="58129" y="29145"/>
                  </a:lnTo>
                  <a:lnTo>
                    <a:pt x="57391" y="30094"/>
                  </a:lnTo>
                  <a:lnTo>
                    <a:pt x="57086" y="31248"/>
                  </a:lnTo>
                  <a:lnTo>
                    <a:pt x="56538" y="31542"/>
                  </a:lnTo>
                  <a:lnTo>
                    <a:pt x="55989" y="31565"/>
                  </a:lnTo>
                  <a:lnTo>
                    <a:pt x="55587" y="31903"/>
                  </a:lnTo>
                  <a:lnTo>
                    <a:pt x="55678" y="32401"/>
                  </a:lnTo>
                  <a:lnTo>
                    <a:pt x="56136" y="32875"/>
                  </a:lnTo>
                  <a:lnTo>
                    <a:pt x="56848" y="33304"/>
                  </a:lnTo>
                  <a:lnTo>
                    <a:pt x="58220" y="33734"/>
                  </a:lnTo>
                  <a:lnTo>
                    <a:pt x="59573" y="34366"/>
                  </a:lnTo>
                  <a:lnTo>
                    <a:pt x="59554" y="34862"/>
                  </a:lnTo>
                  <a:lnTo>
                    <a:pt x="59280" y="35405"/>
                  </a:lnTo>
                  <a:lnTo>
                    <a:pt x="57561" y="35607"/>
                  </a:lnTo>
                  <a:lnTo>
                    <a:pt x="56282" y="35698"/>
                  </a:lnTo>
                  <a:lnTo>
                    <a:pt x="55697" y="35923"/>
                  </a:lnTo>
                  <a:lnTo>
                    <a:pt x="55745" y="36882"/>
                  </a:lnTo>
                  <a:lnTo>
                    <a:pt x="59351" y="37880"/>
                  </a:lnTo>
                  <a:lnTo>
                    <a:pt x="60986" y="38826"/>
                  </a:lnTo>
                  <a:lnTo>
                    <a:pt x="61850" y="40052"/>
                  </a:lnTo>
                  <a:lnTo>
                    <a:pt x="64151" y="40863"/>
                  </a:lnTo>
                  <a:lnTo>
                    <a:pt x="67889" y="41259"/>
                  </a:lnTo>
                  <a:lnTo>
                    <a:pt x="70491" y="42519"/>
                  </a:lnTo>
                  <a:lnTo>
                    <a:pt x="71953" y="44640"/>
                  </a:lnTo>
                  <a:lnTo>
                    <a:pt x="74340" y="44130"/>
                  </a:lnTo>
                  <a:lnTo>
                    <a:pt x="77650" y="40987"/>
                  </a:lnTo>
                  <a:lnTo>
                    <a:pt x="80900" y="40166"/>
                  </a:lnTo>
                  <a:lnTo>
                    <a:pt x="84093" y="41672"/>
                  </a:lnTo>
                  <a:lnTo>
                    <a:pt x="85836" y="42910"/>
                  </a:lnTo>
                  <a:lnTo>
                    <a:pt x="86134" y="43878"/>
                  </a:lnTo>
                  <a:lnTo>
                    <a:pt x="85391" y="44270"/>
                  </a:lnTo>
                  <a:lnTo>
                    <a:pt x="83608" y="44084"/>
                  </a:lnTo>
                  <a:lnTo>
                    <a:pt x="82146" y="44683"/>
                  </a:lnTo>
                  <a:lnTo>
                    <a:pt x="81003" y="46063"/>
                  </a:lnTo>
                  <a:lnTo>
                    <a:pt x="80831" y="47536"/>
                  </a:lnTo>
                  <a:lnTo>
                    <a:pt x="81629" y="49097"/>
                  </a:lnTo>
                  <a:lnTo>
                    <a:pt x="82761" y="50173"/>
                  </a:lnTo>
                  <a:lnTo>
                    <a:pt x="84223" y="50768"/>
                  </a:lnTo>
                  <a:lnTo>
                    <a:pt x="85005" y="51581"/>
                  </a:lnTo>
                  <a:lnTo>
                    <a:pt x="85106" y="52617"/>
                  </a:lnTo>
                  <a:lnTo>
                    <a:pt x="85486" y="52902"/>
                  </a:lnTo>
                  <a:lnTo>
                    <a:pt x="84655" y="53379"/>
                  </a:lnTo>
                  <a:lnTo>
                    <a:pt x="83750" y="54087"/>
                  </a:lnTo>
                  <a:lnTo>
                    <a:pt x="83238" y="55320"/>
                  </a:lnTo>
                  <a:lnTo>
                    <a:pt x="83106" y="57306"/>
                  </a:lnTo>
                  <a:lnTo>
                    <a:pt x="80267" y="58857"/>
                  </a:lnTo>
                  <a:lnTo>
                    <a:pt x="79200" y="59143"/>
                  </a:lnTo>
                  <a:lnTo>
                    <a:pt x="78719" y="60169"/>
                  </a:lnTo>
                  <a:lnTo>
                    <a:pt x="77976" y="63073"/>
                  </a:lnTo>
                  <a:lnTo>
                    <a:pt x="78069" y="65256"/>
                  </a:lnTo>
                  <a:lnTo>
                    <a:pt x="78451" y="66367"/>
                  </a:lnTo>
                  <a:lnTo>
                    <a:pt x="78626" y="67271"/>
                  </a:lnTo>
                  <a:lnTo>
                    <a:pt x="79543" y="68382"/>
                  </a:lnTo>
                  <a:lnTo>
                    <a:pt x="80379" y="70087"/>
                  </a:lnTo>
                  <a:lnTo>
                    <a:pt x="80932" y="72334"/>
                  </a:lnTo>
                  <a:lnTo>
                    <a:pt x="82158" y="74067"/>
                  </a:lnTo>
                  <a:lnTo>
                    <a:pt x="85307" y="75773"/>
                  </a:lnTo>
                  <a:lnTo>
                    <a:pt x="86868" y="76766"/>
                  </a:lnTo>
                  <a:lnTo>
                    <a:pt x="88021" y="78202"/>
                  </a:lnTo>
                  <a:lnTo>
                    <a:pt x="88902" y="79502"/>
                  </a:lnTo>
                  <a:lnTo>
                    <a:pt x="91496" y="81230"/>
                  </a:lnTo>
                  <a:lnTo>
                    <a:pt x="91299" y="82464"/>
                  </a:lnTo>
                  <a:lnTo>
                    <a:pt x="90732" y="83670"/>
                  </a:lnTo>
                  <a:lnTo>
                    <a:pt x="90133" y="84236"/>
                  </a:lnTo>
                  <a:lnTo>
                    <a:pt x="88842" y="85783"/>
                  </a:lnTo>
                  <a:lnTo>
                    <a:pt x="87583" y="86655"/>
                  </a:lnTo>
                  <a:lnTo>
                    <a:pt x="85510" y="89382"/>
                  </a:lnTo>
                  <a:lnTo>
                    <a:pt x="82236" y="89528"/>
                  </a:lnTo>
                  <a:lnTo>
                    <a:pt x="81455" y="89746"/>
                  </a:lnTo>
                  <a:lnTo>
                    <a:pt x="80217" y="90491"/>
                  </a:lnTo>
                  <a:lnTo>
                    <a:pt x="79608" y="91851"/>
                  </a:lnTo>
                  <a:lnTo>
                    <a:pt x="80191" y="92944"/>
                  </a:lnTo>
                  <a:lnTo>
                    <a:pt x="80140" y="94048"/>
                  </a:lnTo>
                  <a:lnTo>
                    <a:pt x="79542" y="96195"/>
                  </a:lnTo>
                  <a:lnTo>
                    <a:pt x="80334" y="98485"/>
                  </a:lnTo>
                  <a:lnTo>
                    <a:pt x="81487" y="99536"/>
                  </a:lnTo>
                  <a:lnTo>
                    <a:pt x="81669" y="100142"/>
                  </a:lnTo>
                  <a:lnTo>
                    <a:pt x="81472" y="101215"/>
                  </a:lnTo>
                  <a:lnTo>
                    <a:pt x="79751" y="103395"/>
                  </a:lnTo>
                  <a:lnTo>
                    <a:pt x="79228" y="104202"/>
                  </a:lnTo>
                  <a:lnTo>
                    <a:pt x="77503" y="104598"/>
                  </a:lnTo>
                  <a:lnTo>
                    <a:pt x="76913" y="104391"/>
                  </a:lnTo>
                  <a:lnTo>
                    <a:pt x="76022" y="103642"/>
                  </a:lnTo>
                  <a:lnTo>
                    <a:pt x="75197" y="103421"/>
                  </a:lnTo>
                  <a:lnTo>
                    <a:pt x="73139" y="104304"/>
                  </a:lnTo>
                  <a:lnTo>
                    <a:pt x="71046" y="104846"/>
                  </a:lnTo>
                  <a:lnTo>
                    <a:pt x="69399" y="104436"/>
                  </a:lnTo>
                  <a:lnTo>
                    <a:pt x="67775" y="104382"/>
                  </a:lnTo>
                  <a:lnTo>
                    <a:pt x="66645" y="104746"/>
                  </a:lnTo>
                  <a:lnTo>
                    <a:pt x="65797" y="104887"/>
                  </a:lnTo>
                  <a:lnTo>
                    <a:pt x="64130" y="105829"/>
                  </a:lnTo>
                  <a:lnTo>
                    <a:pt x="61454" y="106510"/>
                  </a:lnTo>
                  <a:lnTo>
                    <a:pt x="60221" y="106367"/>
                  </a:lnTo>
                  <a:lnTo>
                    <a:pt x="59759" y="105481"/>
                  </a:lnTo>
                  <a:lnTo>
                    <a:pt x="59258" y="104213"/>
                  </a:lnTo>
                  <a:lnTo>
                    <a:pt x="59502" y="103638"/>
                  </a:lnTo>
                  <a:lnTo>
                    <a:pt x="61269" y="102641"/>
                  </a:lnTo>
                  <a:lnTo>
                    <a:pt x="61472" y="101687"/>
                  </a:lnTo>
                  <a:lnTo>
                    <a:pt x="63940" y="97093"/>
                  </a:lnTo>
                  <a:lnTo>
                    <a:pt x="64415" y="95596"/>
                  </a:lnTo>
                  <a:lnTo>
                    <a:pt x="64432" y="95107"/>
                  </a:lnTo>
                  <a:lnTo>
                    <a:pt x="63789" y="94782"/>
                  </a:lnTo>
                  <a:lnTo>
                    <a:pt x="62433" y="94796"/>
                  </a:lnTo>
                  <a:lnTo>
                    <a:pt x="56421" y="92927"/>
                  </a:lnTo>
                  <a:lnTo>
                    <a:pt x="56695" y="90784"/>
                  </a:lnTo>
                  <a:lnTo>
                    <a:pt x="54929" y="89628"/>
                  </a:lnTo>
                  <a:lnTo>
                    <a:pt x="53026" y="88597"/>
                  </a:lnTo>
                  <a:lnTo>
                    <a:pt x="52707" y="87446"/>
                  </a:lnTo>
                  <a:lnTo>
                    <a:pt x="50593" y="85120"/>
                  </a:lnTo>
                  <a:lnTo>
                    <a:pt x="49045" y="83814"/>
                  </a:lnTo>
                  <a:lnTo>
                    <a:pt x="47069" y="83162"/>
                  </a:lnTo>
                  <a:lnTo>
                    <a:pt x="45367" y="82206"/>
                  </a:lnTo>
                  <a:lnTo>
                    <a:pt x="44343" y="81621"/>
                  </a:lnTo>
                  <a:lnTo>
                    <a:pt x="43888" y="80533"/>
                  </a:lnTo>
                  <a:lnTo>
                    <a:pt x="43888" y="79889"/>
                  </a:lnTo>
                  <a:lnTo>
                    <a:pt x="43374" y="79267"/>
                  </a:lnTo>
                  <a:lnTo>
                    <a:pt x="42551" y="79334"/>
                  </a:lnTo>
                  <a:lnTo>
                    <a:pt x="41162" y="80200"/>
                  </a:lnTo>
                  <a:lnTo>
                    <a:pt x="39450" y="80945"/>
                  </a:lnTo>
                  <a:lnTo>
                    <a:pt x="39152" y="81487"/>
                  </a:lnTo>
                  <a:lnTo>
                    <a:pt x="39770" y="82777"/>
                  </a:lnTo>
                  <a:lnTo>
                    <a:pt x="40213" y="83595"/>
                  </a:lnTo>
                  <a:lnTo>
                    <a:pt x="40012" y="84371"/>
                  </a:lnTo>
                  <a:lnTo>
                    <a:pt x="39470" y="85357"/>
                  </a:lnTo>
                  <a:lnTo>
                    <a:pt x="36177" y="87531"/>
                  </a:lnTo>
                  <a:lnTo>
                    <a:pt x="35807" y="88294"/>
                  </a:lnTo>
                  <a:lnTo>
                    <a:pt x="36436" y="89512"/>
                  </a:lnTo>
                  <a:lnTo>
                    <a:pt x="36038" y="90078"/>
                  </a:lnTo>
                  <a:lnTo>
                    <a:pt x="33285" y="90880"/>
                  </a:lnTo>
                  <a:lnTo>
                    <a:pt x="33359" y="90215"/>
                  </a:lnTo>
                  <a:lnTo>
                    <a:pt x="33188" y="89142"/>
                  </a:lnTo>
                  <a:lnTo>
                    <a:pt x="31607" y="88002"/>
                  </a:lnTo>
                  <a:lnTo>
                    <a:pt x="29383" y="87117"/>
                  </a:lnTo>
                  <a:lnTo>
                    <a:pt x="24434" y="84084"/>
                  </a:lnTo>
                  <a:lnTo>
                    <a:pt x="22531" y="83685"/>
                  </a:lnTo>
                  <a:lnTo>
                    <a:pt x="20832" y="83330"/>
                  </a:lnTo>
                  <a:lnTo>
                    <a:pt x="18396" y="81875"/>
                  </a:lnTo>
                  <a:lnTo>
                    <a:pt x="17146" y="81621"/>
                  </a:lnTo>
                  <a:lnTo>
                    <a:pt x="15756" y="80579"/>
                  </a:lnTo>
                  <a:lnTo>
                    <a:pt x="12728" y="77071"/>
                  </a:lnTo>
                  <a:lnTo>
                    <a:pt x="10154" y="75157"/>
                  </a:lnTo>
                  <a:lnTo>
                    <a:pt x="8396" y="74189"/>
                  </a:lnTo>
                  <a:lnTo>
                    <a:pt x="7904" y="73245"/>
                  </a:lnTo>
                  <a:lnTo>
                    <a:pt x="7796" y="72274"/>
                  </a:lnTo>
                  <a:lnTo>
                    <a:pt x="7856" y="71944"/>
                  </a:lnTo>
                  <a:lnTo>
                    <a:pt x="9187" y="70568"/>
                  </a:lnTo>
                  <a:lnTo>
                    <a:pt x="10210" y="70368"/>
                  </a:lnTo>
                  <a:lnTo>
                    <a:pt x="11527" y="70323"/>
                  </a:lnTo>
                  <a:lnTo>
                    <a:pt x="12395" y="71021"/>
                  </a:lnTo>
                  <a:lnTo>
                    <a:pt x="13537" y="71169"/>
                  </a:lnTo>
                  <a:lnTo>
                    <a:pt x="14173" y="70277"/>
                  </a:lnTo>
                  <a:lnTo>
                    <a:pt x="14507" y="68991"/>
                  </a:lnTo>
                  <a:lnTo>
                    <a:pt x="14354" y="67354"/>
                  </a:lnTo>
                  <a:lnTo>
                    <a:pt x="11609" y="63541"/>
                  </a:lnTo>
                  <a:lnTo>
                    <a:pt x="9247" y="60878"/>
                  </a:lnTo>
                  <a:lnTo>
                    <a:pt x="8977" y="60290"/>
                  </a:lnTo>
                  <a:lnTo>
                    <a:pt x="9487" y="59792"/>
                  </a:lnTo>
                  <a:lnTo>
                    <a:pt x="10309" y="59524"/>
                  </a:lnTo>
                  <a:lnTo>
                    <a:pt x="11193" y="59747"/>
                  </a:lnTo>
                  <a:lnTo>
                    <a:pt x="13497" y="59939"/>
                  </a:lnTo>
                  <a:lnTo>
                    <a:pt x="15710" y="59693"/>
                  </a:lnTo>
                  <a:lnTo>
                    <a:pt x="16466" y="59044"/>
                  </a:lnTo>
                  <a:lnTo>
                    <a:pt x="16468" y="58168"/>
                  </a:lnTo>
                  <a:lnTo>
                    <a:pt x="15658" y="57355"/>
                  </a:lnTo>
                  <a:lnTo>
                    <a:pt x="13071" y="55160"/>
                  </a:lnTo>
                  <a:lnTo>
                    <a:pt x="11052" y="53226"/>
                  </a:lnTo>
                  <a:lnTo>
                    <a:pt x="8679" y="51742"/>
                  </a:lnTo>
                  <a:lnTo>
                    <a:pt x="6917" y="51145"/>
                  </a:lnTo>
                  <a:lnTo>
                    <a:pt x="6396" y="50392"/>
                  </a:lnTo>
                  <a:lnTo>
                    <a:pt x="6179" y="49586"/>
                  </a:lnTo>
                  <a:lnTo>
                    <a:pt x="6375" y="48103"/>
                  </a:lnTo>
                  <a:lnTo>
                    <a:pt x="6487" y="46221"/>
                  </a:lnTo>
                  <a:lnTo>
                    <a:pt x="6906" y="45037"/>
                  </a:lnTo>
                  <a:lnTo>
                    <a:pt x="8493" y="42799"/>
                  </a:lnTo>
                  <a:lnTo>
                    <a:pt x="10014" y="40424"/>
                  </a:lnTo>
                  <a:lnTo>
                    <a:pt x="10955" y="38137"/>
                  </a:lnTo>
                  <a:lnTo>
                    <a:pt x="11450" y="36012"/>
                  </a:lnTo>
                  <a:lnTo>
                    <a:pt x="11268" y="35402"/>
                  </a:lnTo>
                  <a:lnTo>
                    <a:pt x="10473" y="34950"/>
                  </a:lnTo>
                  <a:lnTo>
                    <a:pt x="8795" y="34491"/>
                  </a:lnTo>
                  <a:lnTo>
                    <a:pt x="6468" y="34891"/>
                  </a:lnTo>
                  <a:lnTo>
                    <a:pt x="4490" y="35663"/>
                  </a:lnTo>
                  <a:lnTo>
                    <a:pt x="3717" y="35722"/>
                  </a:lnTo>
                  <a:lnTo>
                    <a:pt x="3460" y="34771"/>
                  </a:lnTo>
                  <a:lnTo>
                    <a:pt x="3771" y="34352"/>
                  </a:lnTo>
                  <a:lnTo>
                    <a:pt x="4390" y="34402"/>
                  </a:lnTo>
                  <a:lnTo>
                    <a:pt x="4898" y="34581"/>
                  </a:lnTo>
                  <a:lnTo>
                    <a:pt x="5444" y="34150"/>
                  </a:lnTo>
                  <a:lnTo>
                    <a:pt x="5770" y="32866"/>
                  </a:lnTo>
                  <a:lnTo>
                    <a:pt x="4950" y="28396"/>
                  </a:lnTo>
                  <a:lnTo>
                    <a:pt x="6427" y="27999"/>
                  </a:lnTo>
                  <a:lnTo>
                    <a:pt x="6451" y="27348"/>
                  </a:lnTo>
                  <a:lnTo>
                    <a:pt x="6587" y="26780"/>
                  </a:lnTo>
                  <a:lnTo>
                    <a:pt x="8113" y="27559"/>
                  </a:lnTo>
                  <a:lnTo>
                    <a:pt x="10260" y="27573"/>
                  </a:lnTo>
                  <a:lnTo>
                    <a:pt x="12141" y="27416"/>
                  </a:lnTo>
                  <a:lnTo>
                    <a:pt x="12425" y="26976"/>
                  </a:lnTo>
                  <a:lnTo>
                    <a:pt x="12404" y="26335"/>
                  </a:lnTo>
                  <a:lnTo>
                    <a:pt x="12013" y="25839"/>
                  </a:lnTo>
                  <a:lnTo>
                    <a:pt x="11348" y="25433"/>
                  </a:lnTo>
                  <a:lnTo>
                    <a:pt x="10862" y="24812"/>
                  </a:lnTo>
                  <a:lnTo>
                    <a:pt x="9592" y="24541"/>
                  </a:lnTo>
                  <a:lnTo>
                    <a:pt x="5617" y="22925"/>
                  </a:lnTo>
                  <a:lnTo>
                    <a:pt x="3663" y="21207"/>
                  </a:lnTo>
                  <a:lnTo>
                    <a:pt x="3728" y="19387"/>
                  </a:lnTo>
                  <a:lnTo>
                    <a:pt x="4295" y="18388"/>
                  </a:lnTo>
                  <a:lnTo>
                    <a:pt x="4980" y="18036"/>
                  </a:lnTo>
                  <a:lnTo>
                    <a:pt x="4777" y="17699"/>
                  </a:lnTo>
                  <a:lnTo>
                    <a:pt x="2535" y="16854"/>
                  </a:lnTo>
                  <a:lnTo>
                    <a:pt x="1743" y="15677"/>
                  </a:lnTo>
                  <a:lnTo>
                    <a:pt x="2393" y="14164"/>
                  </a:lnTo>
                  <a:lnTo>
                    <a:pt x="1227" y="11100"/>
                  </a:lnTo>
                  <a:lnTo>
                    <a:pt x="0" y="9209"/>
                  </a:lnTo>
                  <a:lnTo>
                    <a:pt x="1205" y="8387"/>
                  </a:lnTo>
                  <a:lnTo>
                    <a:pt x="1372" y="7226"/>
                  </a:lnTo>
                  <a:lnTo>
                    <a:pt x="1467" y="6561"/>
                  </a:lnTo>
                  <a:lnTo>
                    <a:pt x="1963" y="6570"/>
                  </a:lnTo>
                  <a:lnTo>
                    <a:pt x="3907" y="5789"/>
                  </a:lnTo>
                  <a:lnTo>
                    <a:pt x="4613" y="5155"/>
                  </a:lnTo>
                  <a:lnTo>
                    <a:pt x="5023" y="4413"/>
                  </a:lnTo>
                  <a:lnTo>
                    <a:pt x="5489" y="4230"/>
                  </a:lnTo>
                  <a:lnTo>
                    <a:pt x="6794" y="5035"/>
                  </a:lnTo>
                  <a:lnTo>
                    <a:pt x="8167" y="5106"/>
                  </a:lnTo>
                  <a:lnTo>
                    <a:pt x="9709" y="4597"/>
                  </a:lnTo>
                  <a:lnTo>
                    <a:pt x="10862" y="3889"/>
                  </a:lnTo>
                  <a:lnTo>
                    <a:pt x="12246" y="3301"/>
                  </a:lnTo>
                  <a:lnTo>
                    <a:pt x="12875" y="2896"/>
                  </a:lnTo>
                  <a:lnTo>
                    <a:pt x="13676" y="2263"/>
                  </a:lnTo>
                  <a:lnTo>
                    <a:pt x="15295" y="388"/>
                  </a:lnTo>
                  <a:lnTo>
                    <a:pt x="17124" y="0"/>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195" name="ee4p_SK_1_15912"/>
            <p:cNvSpPr>
              <a:spLocks noChangeAspect="1"/>
            </p:cNvSpPr>
            <p:nvPr>
              <p:custDataLst>
                <p:tags r:id="rId42"/>
              </p:custDataLst>
            </p:nvPr>
          </p:nvSpPr>
          <p:spPr>
            <a:xfrm>
              <a:off x="5249854" y="4577530"/>
              <a:ext cx="497547" cy="206750"/>
            </a:xfrm>
            <a:custGeom>
              <a:avLst/>
              <a:gdLst/>
              <a:ahLst/>
              <a:cxnLst/>
              <a:rect l="0" t="0" r="0" b="0"/>
              <a:pathLst>
                <a:path w="125509" h="52154">
                  <a:moveTo>
                    <a:pt x="125508" y="15038"/>
                  </a:moveTo>
                  <a:lnTo>
                    <a:pt x="125186" y="16218"/>
                  </a:lnTo>
                  <a:lnTo>
                    <a:pt x="124281" y="17591"/>
                  </a:lnTo>
                  <a:lnTo>
                    <a:pt x="123150" y="19009"/>
                  </a:lnTo>
                  <a:lnTo>
                    <a:pt x="122208" y="20721"/>
                  </a:lnTo>
                  <a:lnTo>
                    <a:pt x="120951" y="24378"/>
                  </a:lnTo>
                  <a:lnTo>
                    <a:pt x="120124" y="26062"/>
                  </a:lnTo>
                  <a:lnTo>
                    <a:pt x="116756" y="29396"/>
                  </a:lnTo>
                  <a:lnTo>
                    <a:pt x="116512" y="34025"/>
                  </a:lnTo>
                  <a:lnTo>
                    <a:pt x="116058" y="34364"/>
                  </a:lnTo>
                  <a:lnTo>
                    <a:pt x="108444" y="35930"/>
                  </a:lnTo>
                  <a:lnTo>
                    <a:pt x="107438" y="35690"/>
                  </a:lnTo>
                  <a:lnTo>
                    <a:pt x="106401" y="34789"/>
                  </a:lnTo>
                  <a:lnTo>
                    <a:pt x="105827" y="34134"/>
                  </a:lnTo>
                  <a:lnTo>
                    <a:pt x="105471" y="33651"/>
                  </a:lnTo>
                  <a:lnTo>
                    <a:pt x="104810" y="32371"/>
                  </a:lnTo>
                  <a:lnTo>
                    <a:pt x="103938" y="31462"/>
                  </a:lnTo>
                  <a:lnTo>
                    <a:pt x="102644" y="30720"/>
                  </a:lnTo>
                  <a:lnTo>
                    <a:pt x="101465" y="29857"/>
                  </a:lnTo>
                  <a:lnTo>
                    <a:pt x="99940" y="29823"/>
                  </a:lnTo>
                  <a:lnTo>
                    <a:pt x="95827" y="31039"/>
                  </a:lnTo>
                  <a:lnTo>
                    <a:pt x="92972" y="31172"/>
                  </a:lnTo>
                  <a:lnTo>
                    <a:pt x="91067" y="30782"/>
                  </a:lnTo>
                  <a:lnTo>
                    <a:pt x="88535" y="30045"/>
                  </a:lnTo>
                  <a:lnTo>
                    <a:pt x="83594" y="29929"/>
                  </a:lnTo>
                  <a:lnTo>
                    <a:pt x="80208" y="30577"/>
                  </a:lnTo>
                  <a:lnTo>
                    <a:pt x="79875" y="31479"/>
                  </a:lnTo>
                  <a:lnTo>
                    <a:pt x="76753" y="37134"/>
                  </a:lnTo>
                  <a:lnTo>
                    <a:pt x="72216" y="39215"/>
                  </a:lnTo>
                  <a:lnTo>
                    <a:pt x="68275" y="41347"/>
                  </a:lnTo>
                  <a:lnTo>
                    <a:pt x="67131" y="41778"/>
                  </a:lnTo>
                  <a:lnTo>
                    <a:pt x="65172" y="41109"/>
                  </a:lnTo>
                  <a:lnTo>
                    <a:pt x="62942" y="39843"/>
                  </a:lnTo>
                  <a:lnTo>
                    <a:pt x="61089" y="39185"/>
                  </a:lnTo>
                  <a:lnTo>
                    <a:pt x="59737" y="39475"/>
                  </a:lnTo>
                  <a:lnTo>
                    <a:pt x="58260" y="40909"/>
                  </a:lnTo>
                  <a:lnTo>
                    <a:pt x="57586" y="42362"/>
                  </a:lnTo>
                  <a:lnTo>
                    <a:pt x="53123" y="43425"/>
                  </a:lnTo>
                  <a:lnTo>
                    <a:pt x="45362" y="44053"/>
                  </a:lnTo>
                  <a:lnTo>
                    <a:pt x="42658" y="45479"/>
                  </a:lnTo>
                  <a:lnTo>
                    <a:pt x="41734" y="47195"/>
                  </a:lnTo>
                  <a:lnTo>
                    <a:pt x="41695" y="48514"/>
                  </a:lnTo>
                  <a:lnTo>
                    <a:pt x="42352" y="49635"/>
                  </a:lnTo>
                  <a:lnTo>
                    <a:pt x="41525" y="50941"/>
                  </a:lnTo>
                  <a:lnTo>
                    <a:pt x="41162" y="51486"/>
                  </a:lnTo>
                  <a:lnTo>
                    <a:pt x="35679" y="51772"/>
                  </a:lnTo>
                  <a:lnTo>
                    <a:pt x="28368" y="52153"/>
                  </a:lnTo>
                  <a:lnTo>
                    <a:pt x="23997" y="52056"/>
                  </a:lnTo>
                  <a:lnTo>
                    <a:pt x="19883" y="51964"/>
                  </a:lnTo>
                  <a:lnTo>
                    <a:pt x="17083" y="50845"/>
                  </a:lnTo>
                  <a:lnTo>
                    <a:pt x="13664" y="48657"/>
                  </a:lnTo>
                  <a:lnTo>
                    <a:pt x="10052" y="45743"/>
                  </a:lnTo>
                  <a:lnTo>
                    <a:pt x="9704" y="45675"/>
                  </a:lnTo>
                  <a:lnTo>
                    <a:pt x="9167" y="45365"/>
                  </a:lnTo>
                  <a:lnTo>
                    <a:pt x="6897" y="45147"/>
                  </a:lnTo>
                  <a:lnTo>
                    <a:pt x="6294" y="45319"/>
                  </a:lnTo>
                  <a:lnTo>
                    <a:pt x="4936" y="44371"/>
                  </a:lnTo>
                  <a:lnTo>
                    <a:pt x="4537" y="43137"/>
                  </a:lnTo>
                  <a:lnTo>
                    <a:pt x="2431" y="39892"/>
                  </a:lnTo>
                  <a:lnTo>
                    <a:pt x="60" y="34547"/>
                  </a:lnTo>
                  <a:lnTo>
                    <a:pt x="0" y="33002"/>
                  </a:lnTo>
                  <a:lnTo>
                    <a:pt x="924" y="31241"/>
                  </a:lnTo>
                  <a:lnTo>
                    <a:pt x="1783" y="29895"/>
                  </a:lnTo>
                  <a:lnTo>
                    <a:pt x="1904" y="28826"/>
                  </a:lnTo>
                  <a:lnTo>
                    <a:pt x="2000" y="28535"/>
                  </a:lnTo>
                  <a:lnTo>
                    <a:pt x="2710" y="26316"/>
                  </a:lnTo>
                  <a:lnTo>
                    <a:pt x="4435" y="23362"/>
                  </a:lnTo>
                  <a:lnTo>
                    <a:pt x="6035" y="21645"/>
                  </a:lnTo>
                  <a:lnTo>
                    <a:pt x="7203" y="21078"/>
                  </a:lnTo>
                  <a:lnTo>
                    <a:pt x="9600" y="21595"/>
                  </a:lnTo>
                  <a:lnTo>
                    <a:pt x="13708" y="22023"/>
                  </a:lnTo>
                  <a:lnTo>
                    <a:pt x="16865" y="21622"/>
                  </a:lnTo>
                  <a:lnTo>
                    <a:pt x="19808" y="20304"/>
                  </a:lnTo>
                  <a:lnTo>
                    <a:pt x="21408" y="19150"/>
                  </a:lnTo>
                  <a:lnTo>
                    <a:pt x="22775" y="17937"/>
                  </a:lnTo>
                  <a:lnTo>
                    <a:pt x="23230" y="17150"/>
                  </a:lnTo>
                  <a:lnTo>
                    <a:pt x="23837" y="16772"/>
                  </a:lnTo>
                  <a:lnTo>
                    <a:pt x="26273" y="16071"/>
                  </a:lnTo>
                  <a:lnTo>
                    <a:pt x="27048" y="15254"/>
                  </a:lnTo>
                  <a:lnTo>
                    <a:pt x="27368" y="13706"/>
                  </a:lnTo>
                  <a:lnTo>
                    <a:pt x="27579" y="11978"/>
                  </a:lnTo>
                  <a:lnTo>
                    <a:pt x="28081" y="10698"/>
                  </a:lnTo>
                  <a:lnTo>
                    <a:pt x="28707" y="9759"/>
                  </a:lnTo>
                  <a:lnTo>
                    <a:pt x="33215" y="7501"/>
                  </a:lnTo>
                  <a:lnTo>
                    <a:pt x="33619" y="6708"/>
                  </a:lnTo>
                  <a:lnTo>
                    <a:pt x="34343" y="5934"/>
                  </a:lnTo>
                  <a:lnTo>
                    <a:pt x="35675" y="5069"/>
                  </a:lnTo>
                  <a:lnTo>
                    <a:pt x="36968" y="3819"/>
                  </a:lnTo>
                  <a:lnTo>
                    <a:pt x="38338" y="3051"/>
                  </a:lnTo>
                  <a:lnTo>
                    <a:pt x="40100" y="3137"/>
                  </a:lnTo>
                  <a:lnTo>
                    <a:pt x="41725" y="2978"/>
                  </a:lnTo>
                  <a:lnTo>
                    <a:pt x="42993" y="2541"/>
                  </a:lnTo>
                  <a:lnTo>
                    <a:pt x="43550" y="2496"/>
                  </a:lnTo>
                  <a:lnTo>
                    <a:pt x="45893" y="2855"/>
                  </a:lnTo>
                  <a:lnTo>
                    <a:pt x="46314" y="4290"/>
                  </a:lnTo>
                  <a:lnTo>
                    <a:pt x="46560" y="5782"/>
                  </a:lnTo>
                  <a:lnTo>
                    <a:pt x="50564" y="5674"/>
                  </a:lnTo>
                  <a:lnTo>
                    <a:pt x="52793" y="2478"/>
                  </a:lnTo>
                  <a:lnTo>
                    <a:pt x="53946" y="2092"/>
                  </a:lnTo>
                  <a:lnTo>
                    <a:pt x="55801" y="979"/>
                  </a:lnTo>
                  <a:lnTo>
                    <a:pt x="57025" y="0"/>
                  </a:lnTo>
                  <a:lnTo>
                    <a:pt x="57867" y="613"/>
                  </a:lnTo>
                  <a:lnTo>
                    <a:pt x="59085" y="2669"/>
                  </a:lnTo>
                  <a:lnTo>
                    <a:pt x="60374" y="4323"/>
                  </a:lnTo>
                  <a:lnTo>
                    <a:pt x="61117" y="4976"/>
                  </a:lnTo>
                  <a:lnTo>
                    <a:pt x="61197" y="5484"/>
                  </a:lnTo>
                  <a:lnTo>
                    <a:pt x="61946" y="5788"/>
                  </a:lnTo>
                  <a:lnTo>
                    <a:pt x="63404" y="5972"/>
                  </a:lnTo>
                  <a:lnTo>
                    <a:pt x="64373" y="6472"/>
                  </a:lnTo>
                  <a:lnTo>
                    <a:pt x="64663" y="8008"/>
                  </a:lnTo>
                  <a:lnTo>
                    <a:pt x="64684" y="9399"/>
                  </a:lnTo>
                  <a:lnTo>
                    <a:pt x="64229" y="10393"/>
                  </a:lnTo>
                  <a:lnTo>
                    <a:pt x="63991" y="11275"/>
                  </a:lnTo>
                  <a:lnTo>
                    <a:pt x="65000" y="11620"/>
                  </a:lnTo>
                  <a:lnTo>
                    <a:pt x="66474" y="11286"/>
                  </a:lnTo>
                  <a:lnTo>
                    <a:pt x="67517" y="10789"/>
                  </a:lnTo>
                  <a:lnTo>
                    <a:pt x="70646" y="11935"/>
                  </a:lnTo>
                  <a:lnTo>
                    <a:pt x="71752" y="9376"/>
                  </a:lnTo>
                  <a:lnTo>
                    <a:pt x="72991" y="8069"/>
                  </a:lnTo>
                  <a:lnTo>
                    <a:pt x="74602" y="7461"/>
                  </a:lnTo>
                  <a:lnTo>
                    <a:pt x="76062" y="6662"/>
                  </a:lnTo>
                  <a:lnTo>
                    <a:pt x="77399" y="6097"/>
                  </a:lnTo>
                  <a:lnTo>
                    <a:pt x="78321" y="6130"/>
                  </a:lnTo>
                  <a:lnTo>
                    <a:pt x="78718" y="5894"/>
                  </a:lnTo>
                  <a:lnTo>
                    <a:pt x="79865" y="5955"/>
                  </a:lnTo>
                  <a:lnTo>
                    <a:pt x="81193" y="6213"/>
                  </a:lnTo>
                  <a:lnTo>
                    <a:pt x="82996" y="5912"/>
                  </a:lnTo>
                  <a:lnTo>
                    <a:pt x="85492" y="6536"/>
                  </a:lnTo>
                  <a:lnTo>
                    <a:pt x="87051" y="7718"/>
                  </a:lnTo>
                  <a:lnTo>
                    <a:pt x="88576" y="8118"/>
                  </a:lnTo>
                  <a:lnTo>
                    <a:pt x="90318" y="8049"/>
                  </a:lnTo>
                  <a:lnTo>
                    <a:pt x="91510" y="7398"/>
                  </a:lnTo>
                  <a:lnTo>
                    <a:pt x="93240" y="5150"/>
                  </a:lnTo>
                  <a:lnTo>
                    <a:pt x="94495" y="5186"/>
                  </a:lnTo>
                  <a:lnTo>
                    <a:pt x="96460" y="4830"/>
                  </a:lnTo>
                  <a:lnTo>
                    <a:pt x="99234" y="4850"/>
                  </a:lnTo>
                  <a:lnTo>
                    <a:pt x="105628" y="5331"/>
                  </a:lnTo>
                  <a:lnTo>
                    <a:pt x="107231" y="6192"/>
                  </a:lnTo>
                  <a:lnTo>
                    <a:pt x="111167" y="7294"/>
                  </a:lnTo>
                  <a:lnTo>
                    <a:pt x="112882" y="8565"/>
                  </a:lnTo>
                  <a:lnTo>
                    <a:pt x="113644" y="10082"/>
                  </a:lnTo>
                  <a:lnTo>
                    <a:pt x="114041" y="11128"/>
                  </a:lnTo>
                  <a:lnTo>
                    <a:pt x="118075" y="12738"/>
                  </a:lnTo>
                  <a:lnTo>
                    <a:pt x="124056" y="14793"/>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196" name="ee4p_SI_1_15912"/>
            <p:cNvSpPr>
              <a:spLocks noChangeAspect="1"/>
            </p:cNvSpPr>
            <p:nvPr>
              <p:custDataLst>
                <p:tags r:id="rId43"/>
              </p:custDataLst>
            </p:nvPr>
          </p:nvSpPr>
          <p:spPr>
            <a:xfrm>
              <a:off x="4944414" y="4884207"/>
              <a:ext cx="275070" cy="157332"/>
            </a:xfrm>
            <a:custGeom>
              <a:avLst/>
              <a:gdLst/>
              <a:ahLst/>
              <a:cxnLst/>
              <a:rect l="0" t="0" r="0" b="0"/>
              <a:pathLst>
                <a:path w="69388" h="39688">
                  <a:moveTo>
                    <a:pt x="69387" y="10107"/>
                  </a:moveTo>
                  <a:lnTo>
                    <a:pt x="67429" y="9427"/>
                  </a:lnTo>
                  <a:lnTo>
                    <a:pt x="65075" y="9143"/>
                  </a:lnTo>
                  <a:lnTo>
                    <a:pt x="64632" y="9511"/>
                  </a:lnTo>
                  <a:lnTo>
                    <a:pt x="63686" y="9885"/>
                  </a:lnTo>
                  <a:lnTo>
                    <a:pt x="63207" y="10553"/>
                  </a:lnTo>
                  <a:lnTo>
                    <a:pt x="63574" y="13181"/>
                  </a:lnTo>
                  <a:lnTo>
                    <a:pt x="63002" y="13632"/>
                  </a:lnTo>
                  <a:lnTo>
                    <a:pt x="60326" y="13372"/>
                  </a:lnTo>
                  <a:lnTo>
                    <a:pt x="59443" y="13674"/>
                  </a:lnTo>
                  <a:lnTo>
                    <a:pt x="57988" y="15502"/>
                  </a:lnTo>
                  <a:lnTo>
                    <a:pt x="56498" y="16270"/>
                  </a:lnTo>
                  <a:lnTo>
                    <a:pt x="54602" y="16818"/>
                  </a:lnTo>
                  <a:lnTo>
                    <a:pt x="53203" y="17479"/>
                  </a:lnTo>
                  <a:lnTo>
                    <a:pt x="51432" y="18053"/>
                  </a:lnTo>
                  <a:lnTo>
                    <a:pt x="49922" y="18399"/>
                  </a:lnTo>
                  <a:lnTo>
                    <a:pt x="49327" y="19197"/>
                  </a:lnTo>
                  <a:lnTo>
                    <a:pt x="48964" y="20080"/>
                  </a:lnTo>
                  <a:lnTo>
                    <a:pt x="49059" y="20930"/>
                  </a:lnTo>
                  <a:lnTo>
                    <a:pt x="50592" y="22609"/>
                  </a:lnTo>
                  <a:lnTo>
                    <a:pt x="50799" y="24399"/>
                  </a:lnTo>
                  <a:lnTo>
                    <a:pt x="50633" y="26586"/>
                  </a:lnTo>
                  <a:lnTo>
                    <a:pt x="50281" y="27752"/>
                  </a:lnTo>
                  <a:lnTo>
                    <a:pt x="49676" y="28527"/>
                  </a:lnTo>
                  <a:lnTo>
                    <a:pt x="45902" y="29532"/>
                  </a:lnTo>
                  <a:lnTo>
                    <a:pt x="41987" y="31322"/>
                  </a:lnTo>
                  <a:lnTo>
                    <a:pt x="41896" y="31732"/>
                  </a:lnTo>
                  <a:lnTo>
                    <a:pt x="43682" y="33323"/>
                  </a:lnTo>
                  <a:lnTo>
                    <a:pt x="43753" y="33720"/>
                  </a:lnTo>
                  <a:lnTo>
                    <a:pt x="42276" y="34624"/>
                  </a:lnTo>
                  <a:lnTo>
                    <a:pt x="42131" y="35530"/>
                  </a:lnTo>
                  <a:lnTo>
                    <a:pt x="42300" y="36578"/>
                  </a:lnTo>
                  <a:lnTo>
                    <a:pt x="43084" y="37657"/>
                  </a:lnTo>
                  <a:lnTo>
                    <a:pt x="43367" y="38625"/>
                  </a:lnTo>
                  <a:lnTo>
                    <a:pt x="41214" y="39329"/>
                  </a:lnTo>
                  <a:lnTo>
                    <a:pt x="38303" y="39072"/>
                  </a:lnTo>
                  <a:lnTo>
                    <a:pt x="34857" y="37723"/>
                  </a:lnTo>
                  <a:lnTo>
                    <a:pt x="33649" y="37921"/>
                  </a:lnTo>
                  <a:lnTo>
                    <a:pt x="32479" y="38617"/>
                  </a:lnTo>
                  <a:lnTo>
                    <a:pt x="31285" y="38318"/>
                  </a:lnTo>
                  <a:lnTo>
                    <a:pt x="29970" y="37487"/>
                  </a:lnTo>
                  <a:lnTo>
                    <a:pt x="28111" y="35756"/>
                  </a:lnTo>
                  <a:lnTo>
                    <a:pt x="27206" y="34693"/>
                  </a:lnTo>
                  <a:lnTo>
                    <a:pt x="26834" y="33561"/>
                  </a:lnTo>
                  <a:lnTo>
                    <a:pt x="26327" y="33397"/>
                  </a:lnTo>
                  <a:lnTo>
                    <a:pt x="25556" y="33726"/>
                  </a:lnTo>
                  <a:lnTo>
                    <a:pt x="24919" y="35103"/>
                  </a:lnTo>
                  <a:lnTo>
                    <a:pt x="23198" y="37562"/>
                  </a:lnTo>
                  <a:lnTo>
                    <a:pt x="21928" y="38230"/>
                  </a:lnTo>
                  <a:lnTo>
                    <a:pt x="20006" y="38088"/>
                  </a:lnTo>
                  <a:lnTo>
                    <a:pt x="17314" y="38128"/>
                  </a:lnTo>
                  <a:lnTo>
                    <a:pt x="15640" y="38329"/>
                  </a:lnTo>
                  <a:lnTo>
                    <a:pt x="13589" y="37461"/>
                  </a:lnTo>
                  <a:lnTo>
                    <a:pt x="13092" y="37628"/>
                  </a:lnTo>
                  <a:lnTo>
                    <a:pt x="13088" y="38198"/>
                  </a:lnTo>
                  <a:lnTo>
                    <a:pt x="12325" y="39098"/>
                  </a:lnTo>
                  <a:lnTo>
                    <a:pt x="11067" y="39687"/>
                  </a:lnTo>
                  <a:lnTo>
                    <a:pt x="5241" y="38359"/>
                  </a:lnTo>
                  <a:lnTo>
                    <a:pt x="4416" y="37256"/>
                  </a:lnTo>
                  <a:lnTo>
                    <a:pt x="5729" y="36732"/>
                  </a:lnTo>
                  <a:lnTo>
                    <a:pt x="7553" y="35312"/>
                  </a:lnTo>
                  <a:lnTo>
                    <a:pt x="8795" y="35467"/>
                  </a:lnTo>
                  <a:lnTo>
                    <a:pt x="10315" y="35167"/>
                  </a:lnTo>
                  <a:lnTo>
                    <a:pt x="10978" y="34563"/>
                  </a:lnTo>
                  <a:lnTo>
                    <a:pt x="10015" y="32759"/>
                  </a:lnTo>
                  <a:lnTo>
                    <a:pt x="7594" y="30532"/>
                  </a:lnTo>
                  <a:lnTo>
                    <a:pt x="6307" y="29686"/>
                  </a:lnTo>
                  <a:lnTo>
                    <a:pt x="4536" y="29125"/>
                  </a:lnTo>
                  <a:lnTo>
                    <a:pt x="4232" y="28525"/>
                  </a:lnTo>
                  <a:lnTo>
                    <a:pt x="5212" y="25007"/>
                  </a:lnTo>
                  <a:lnTo>
                    <a:pt x="4917" y="24507"/>
                  </a:lnTo>
                  <a:lnTo>
                    <a:pt x="2895" y="24672"/>
                  </a:lnTo>
                  <a:lnTo>
                    <a:pt x="2420" y="24304"/>
                  </a:lnTo>
                  <a:lnTo>
                    <a:pt x="2256" y="23694"/>
                  </a:lnTo>
                  <a:lnTo>
                    <a:pt x="2392" y="22856"/>
                  </a:lnTo>
                  <a:lnTo>
                    <a:pt x="3755" y="21486"/>
                  </a:lnTo>
                  <a:lnTo>
                    <a:pt x="5271" y="20270"/>
                  </a:lnTo>
                  <a:lnTo>
                    <a:pt x="5677" y="19588"/>
                  </a:lnTo>
                  <a:lnTo>
                    <a:pt x="5623" y="19055"/>
                  </a:lnTo>
                  <a:lnTo>
                    <a:pt x="3681" y="18514"/>
                  </a:lnTo>
                  <a:lnTo>
                    <a:pt x="2511" y="17960"/>
                  </a:lnTo>
                  <a:lnTo>
                    <a:pt x="1583" y="17768"/>
                  </a:lnTo>
                  <a:lnTo>
                    <a:pt x="946" y="18079"/>
                  </a:lnTo>
                  <a:lnTo>
                    <a:pt x="473" y="17729"/>
                  </a:lnTo>
                  <a:lnTo>
                    <a:pt x="0" y="16714"/>
                  </a:lnTo>
                  <a:lnTo>
                    <a:pt x="470" y="15165"/>
                  </a:lnTo>
                  <a:lnTo>
                    <a:pt x="2218" y="13733"/>
                  </a:lnTo>
                  <a:lnTo>
                    <a:pt x="4092" y="12461"/>
                  </a:lnTo>
                  <a:lnTo>
                    <a:pt x="5724" y="11533"/>
                  </a:lnTo>
                  <a:lnTo>
                    <a:pt x="6666" y="11135"/>
                  </a:lnTo>
                  <a:lnTo>
                    <a:pt x="7115" y="9542"/>
                  </a:lnTo>
                  <a:lnTo>
                    <a:pt x="8087" y="9708"/>
                  </a:lnTo>
                  <a:lnTo>
                    <a:pt x="10019" y="9793"/>
                  </a:lnTo>
                  <a:lnTo>
                    <a:pt x="12174" y="10155"/>
                  </a:lnTo>
                  <a:lnTo>
                    <a:pt x="14183" y="10599"/>
                  </a:lnTo>
                  <a:lnTo>
                    <a:pt x="15949" y="11162"/>
                  </a:lnTo>
                  <a:lnTo>
                    <a:pt x="19659" y="11750"/>
                  </a:lnTo>
                  <a:lnTo>
                    <a:pt x="23034" y="12105"/>
                  </a:lnTo>
                  <a:lnTo>
                    <a:pt x="24051" y="12432"/>
                  </a:lnTo>
                  <a:lnTo>
                    <a:pt x="24882" y="12407"/>
                  </a:lnTo>
                  <a:lnTo>
                    <a:pt x="25906" y="12887"/>
                  </a:lnTo>
                  <a:lnTo>
                    <a:pt x="26511" y="12520"/>
                  </a:lnTo>
                  <a:lnTo>
                    <a:pt x="26949" y="11878"/>
                  </a:lnTo>
                  <a:lnTo>
                    <a:pt x="28789" y="11120"/>
                  </a:lnTo>
                  <a:lnTo>
                    <a:pt x="30482" y="10129"/>
                  </a:lnTo>
                  <a:lnTo>
                    <a:pt x="31672" y="8867"/>
                  </a:lnTo>
                  <a:lnTo>
                    <a:pt x="32337" y="7870"/>
                  </a:lnTo>
                  <a:lnTo>
                    <a:pt x="33501" y="7163"/>
                  </a:lnTo>
                  <a:lnTo>
                    <a:pt x="34742" y="6959"/>
                  </a:lnTo>
                  <a:lnTo>
                    <a:pt x="35876" y="6605"/>
                  </a:lnTo>
                  <a:lnTo>
                    <a:pt x="40659" y="6133"/>
                  </a:lnTo>
                  <a:lnTo>
                    <a:pt x="45573" y="6503"/>
                  </a:lnTo>
                  <a:lnTo>
                    <a:pt x="47919" y="5808"/>
                  </a:lnTo>
                  <a:lnTo>
                    <a:pt x="49849" y="4590"/>
                  </a:lnTo>
                  <a:lnTo>
                    <a:pt x="52671" y="4248"/>
                  </a:lnTo>
                  <a:lnTo>
                    <a:pt x="52818" y="4233"/>
                  </a:lnTo>
                  <a:lnTo>
                    <a:pt x="57036" y="5169"/>
                  </a:lnTo>
                  <a:lnTo>
                    <a:pt x="57360" y="4624"/>
                  </a:lnTo>
                  <a:lnTo>
                    <a:pt x="57541" y="4384"/>
                  </a:lnTo>
                  <a:lnTo>
                    <a:pt x="57461" y="1725"/>
                  </a:lnTo>
                  <a:lnTo>
                    <a:pt x="58796" y="514"/>
                  </a:lnTo>
                  <a:lnTo>
                    <a:pt x="60031" y="0"/>
                  </a:lnTo>
                  <a:lnTo>
                    <a:pt x="64244" y="168"/>
                  </a:lnTo>
                  <a:lnTo>
                    <a:pt x="64794" y="984"/>
                  </a:lnTo>
                  <a:lnTo>
                    <a:pt x="65015" y="2250"/>
                  </a:lnTo>
                  <a:lnTo>
                    <a:pt x="65390" y="3945"/>
                  </a:lnTo>
                  <a:lnTo>
                    <a:pt x="66092" y="4413"/>
                  </a:lnTo>
                  <a:lnTo>
                    <a:pt x="66476" y="5080"/>
                  </a:lnTo>
                  <a:lnTo>
                    <a:pt x="66403" y="6252"/>
                  </a:lnTo>
                  <a:lnTo>
                    <a:pt x="67226" y="7126"/>
                  </a:lnTo>
                  <a:lnTo>
                    <a:pt x="69154" y="9492"/>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197" name="ee4p_SE_1_15912"/>
            <p:cNvSpPr>
              <a:spLocks noChangeAspect="1"/>
            </p:cNvSpPr>
            <p:nvPr>
              <p:custDataLst>
                <p:tags r:id="rId44"/>
              </p:custDataLst>
            </p:nvPr>
          </p:nvSpPr>
          <p:spPr>
            <a:xfrm>
              <a:off x="4748846" y="2030905"/>
              <a:ext cx="1140275" cy="1868306"/>
            </a:xfrm>
            <a:custGeom>
              <a:avLst/>
              <a:gdLst>
                <a:gd name="connsiteX0" fmla="*/ 129980 w 287641"/>
                <a:gd name="connsiteY0" fmla="*/ 408700 h 471291"/>
                <a:gd name="connsiteX1" fmla="*/ 131392 w 287641"/>
                <a:gd name="connsiteY1" fmla="*/ 409106 h 471291"/>
                <a:gd name="connsiteX2" fmla="*/ 132021 w 287641"/>
                <a:gd name="connsiteY2" fmla="*/ 409502 h 471291"/>
                <a:gd name="connsiteX3" fmla="*/ 130533 w 287641"/>
                <a:gd name="connsiteY3" fmla="*/ 410751 h 471291"/>
                <a:gd name="connsiteX4" fmla="*/ 130706 w 287641"/>
                <a:gd name="connsiteY4" fmla="*/ 412376 h 471291"/>
                <a:gd name="connsiteX5" fmla="*/ 130602 w 287641"/>
                <a:gd name="connsiteY5" fmla="*/ 413049 h 471291"/>
                <a:gd name="connsiteX6" fmla="*/ 126847 w 287641"/>
                <a:gd name="connsiteY6" fmla="*/ 420100 h 471291"/>
                <a:gd name="connsiteX7" fmla="*/ 125843 w 287641"/>
                <a:gd name="connsiteY7" fmla="*/ 424667 h 471291"/>
                <a:gd name="connsiteX8" fmla="*/ 124511 w 287641"/>
                <a:gd name="connsiteY8" fmla="*/ 425780 h 471291"/>
                <a:gd name="connsiteX9" fmla="*/ 118993 w 287641"/>
                <a:gd name="connsiteY9" fmla="*/ 441942 h 471291"/>
                <a:gd name="connsiteX10" fmla="*/ 117858 w 287641"/>
                <a:gd name="connsiteY10" fmla="*/ 443517 h 471291"/>
                <a:gd name="connsiteX11" fmla="*/ 116851 w 287641"/>
                <a:gd name="connsiteY11" fmla="*/ 443406 h 471291"/>
                <a:gd name="connsiteX12" fmla="*/ 116180 w 287641"/>
                <a:gd name="connsiteY12" fmla="*/ 441305 h 471291"/>
                <a:gd name="connsiteX13" fmla="*/ 116022 w 287641"/>
                <a:gd name="connsiteY13" fmla="*/ 435892 h 471291"/>
                <a:gd name="connsiteX14" fmla="*/ 116424 w 287641"/>
                <a:gd name="connsiteY14" fmla="*/ 433213 h 471291"/>
                <a:gd name="connsiteX15" fmla="*/ 121246 w 287641"/>
                <a:gd name="connsiteY15" fmla="*/ 423521 h 471291"/>
                <a:gd name="connsiteX16" fmla="*/ 123398 w 287641"/>
                <a:gd name="connsiteY16" fmla="*/ 422728 h 471291"/>
                <a:gd name="connsiteX17" fmla="*/ 126426 w 287641"/>
                <a:gd name="connsiteY17" fmla="*/ 416765 h 471291"/>
                <a:gd name="connsiteX18" fmla="*/ 127242 w 287641"/>
                <a:gd name="connsiteY18" fmla="*/ 414108 h 471291"/>
                <a:gd name="connsiteX19" fmla="*/ 128555 w 287641"/>
                <a:gd name="connsiteY19" fmla="*/ 411712 h 471291"/>
                <a:gd name="connsiteX20" fmla="*/ 129330 w 287641"/>
                <a:gd name="connsiteY20" fmla="*/ 409567 h 471291"/>
                <a:gd name="connsiteX21" fmla="*/ 171445 w 287641"/>
                <a:gd name="connsiteY21" fmla="*/ 390509 h 471291"/>
                <a:gd name="connsiteX22" fmla="*/ 172680 w 287641"/>
                <a:gd name="connsiteY22" fmla="*/ 391004 h 471291"/>
                <a:gd name="connsiteX23" fmla="*/ 175334 w 287641"/>
                <a:gd name="connsiteY23" fmla="*/ 393055 h 471291"/>
                <a:gd name="connsiteX24" fmla="*/ 173505 w 287641"/>
                <a:gd name="connsiteY24" fmla="*/ 393817 h 471291"/>
                <a:gd name="connsiteX25" fmla="*/ 172429 w 287641"/>
                <a:gd name="connsiteY25" fmla="*/ 396070 h 471291"/>
                <a:gd name="connsiteX26" fmla="*/ 170948 w 287641"/>
                <a:gd name="connsiteY26" fmla="*/ 396450 h 471291"/>
                <a:gd name="connsiteX27" fmla="*/ 169527 w 287641"/>
                <a:gd name="connsiteY27" fmla="*/ 397201 h 471291"/>
                <a:gd name="connsiteX28" fmla="*/ 169020 w 287641"/>
                <a:gd name="connsiteY28" fmla="*/ 404312 h 471291"/>
                <a:gd name="connsiteX29" fmla="*/ 171607 w 287641"/>
                <a:gd name="connsiteY29" fmla="*/ 407008 h 471291"/>
                <a:gd name="connsiteX30" fmla="*/ 170186 w 287641"/>
                <a:gd name="connsiteY30" fmla="*/ 407385 h 471291"/>
                <a:gd name="connsiteX31" fmla="*/ 168886 w 287641"/>
                <a:gd name="connsiteY31" fmla="*/ 408192 h 471291"/>
                <a:gd name="connsiteX32" fmla="*/ 167957 w 287641"/>
                <a:gd name="connsiteY32" fmla="*/ 409384 h 471291"/>
                <a:gd name="connsiteX33" fmla="*/ 167007 w 287641"/>
                <a:gd name="connsiteY33" fmla="*/ 411948 h 471291"/>
                <a:gd name="connsiteX34" fmla="*/ 163438 w 287641"/>
                <a:gd name="connsiteY34" fmla="*/ 413400 h 471291"/>
                <a:gd name="connsiteX35" fmla="*/ 162086 w 287641"/>
                <a:gd name="connsiteY35" fmla="*/ 414474 h 471291"/>
                <a:gd name="connsiteX36" fmla="*/ 160093 w 287641"/>
                <a:gd name="connsiteY36" fmla="*/ 416861 h 471291"/>
                <a:gd name="connsiteX37" fmla="*/ 159054 w 287641"/>
                <a:gd name="connsiteY37" fmla="*/ 420321 h 471291"/>
                <a:gd name="connsiteX38" fmla="*/ 157035 w 287641"/>
                <a:gd name="connsiteY38" fmla="*/ 421795 h 471291"/>
                <a:gd name="connsiteX39" fmla="*/ 154768 w 287641"/>
                <a:gd name="connsiteY39" fmla="*/ 422144 h 471291"/>
                <a:gd name="connsiteX40" fmla="*/ 156098 w 287641"/>
                <a:gd name="connsiteY40" fmla="*/ 419312 h 471291"/>
                <a:gd name="connsiteX41" fmla="*/ 157841 w 287641"/>
                <a:gd name="connsiteY41" fmla="*/ 417002 h 471291"/>
                <a:gd name="connsiteX42" fmla="*/ 156165 w 287641"/>
                <a:gd name="connsiteY42" fmla="*/ 415416 h 471291"/>
                <a:gd name="connsiteX43" fmla="*/ 155156 w 287641"/>
                <a:gd name="connsiteY43" fmla="*/ 412931 h 471291"/>
                <a:gd name="connsiteX44" fmla="*/ 153855 w 287641"/>
                <a:gd name="connsiteY44" fmla="*/ 411024 h 471291"/>
                <a:gd name="connsiteX45" fmla="*/ 154891 w 287641"/>
                <a:gd name="connsiteY45" fmla="*/ 408891 h 471291"/>
                <a:gd name="connsiteX46" fmla="*/ 154381 w 287641"/>
                <a:gd name="connsiteY46" fmla="*/ 405391 h 471291"/>
                <a:gd name="connsiteX47" fmla="*/ 154550 w 287641"/>
                <a:gd name="connsiteY47" fmla="*/ 401970 h 471291"/>
                <a:gd name="connsiteX48" fmla="*/ 156061 w 287641"/>
                <a:gd name="connsiteY48" fmla="*/ 400241 h 471291"/>
                <a:gd name="connsiteX49" fmla="*/ 157793 w 287641"/>
                <a:gd name="connsiteY49" fmla="*/ 398831 h 471291"/>
                <a:gd name="connsiteX50" fmla="*/ 160490 w 287641"/>
                <a:gd name="connsiteY50" fmla="*/ 395583 h 471291"/>
                <a:gd name="connsiteX51" fmla="*/ 163414 w 287641"/>
                <a:gd name="connsiteY51" fmla="*/ 393226 h 471291"/>
                <a:gd name="connsiteX52" fmla="*/ 167493 w 287641"/>
                <a:gd name="connsiteY52" fmla="*/ 392166 h 471291"/>
                <a:gd name="connsiteX53" fmla="*/ 169335 w 287641"/>
                <a:gd name="connsiteY53" fmla="*/ 393143 h 471291"/>
                <a:gd name="connsiteX54" fmla="*/ 170130 w 287641"/>
                <a:gd name="connsiteY54" fmla="*/ 390998 h 471291"/>
                <a:gd name="connsiteX55" fmla="*/ 176625 w 287641"/>
                <a:gd name="connsiteY55" fmla="*/ 388398 h 471291"/>
                <a:gd name="connsiteX56" fmla="*/ 179860 w 287641"/>
                <a:gd name="connsiteY56" fmla="*/ 388520 h 471291"/>
                <a:gd name="connsiteX57" fmla="*/ 180972 w 287641"/>
                <a:gd name="connsiteY57" fmla="*/ 388990 h 471291"/>
                <a:gd name="connsiteX58" fmla="*/ 177100 w 287641"/>
                <a:gd name="connsiteY58" fmla="*/ 390280 h 471291"/>
                <a:gd name="connsiteX59" fmla="*/ 176703 w 287641"/>
                <a:gd name="connsiteY59" fmla="*/ 392277 h 471291"/>
                <a:gd name="connsiteX60" fmla="*/ 175556 w 287641"/>
                <a:gd name="connsiteY60" fmla="*/ 392125 h 471291"/>
                <a:gd name="connsiteX61" fmla="*/ 174511 w 287641"/>
                <a:gd name="connsiteY61" fmla="*/ 390651 h 471291"/>
                <a:gd name="connsiteX62" fmla="*/ 161812 w 287641"/>
                <a:gd name="connsiteY62" fmla="*/ 351984 h 471291"/>
                <a:gd name="connsiteX63" fmla="*/ 162267 w 287641"/>
                <a:gd name="connsiteY63" fmla="*/ 352091 h 471291"/>
                <a:gd name="connsiteX64" fmla="*/ 160734 w 287641"/>
                <a:gd name="connsiteY64" fmla="*/ 354550 h 471291"/>
                <a:gd name="connsiteX65" fmla="*/ 159754 w 287641"/>
                <a:gd name="connsiteY65" fmla="*/ 354860 h 471291"/>
                <a:gd name="connsiteX66" fmla="*/ 159268 w 287641"/>
                <a:gd name="connsiteY66" fmla="*/ 354762 h 471291"/>
                <a:gd name="connsiteX67" fmla="*/ 159873 w 287641"/>
                <a:gd name="connsiteY67" fmla="*/ 353249 h 471291"/>
                <a:gd name="connsiteX68" fmla="*/ 160322 w 287641"/>
                <a:gd name="connsiteY68" fmla="*/ 352596 h 471291"/>
                <a:gd name="connsiteX69" fmla="*/ 165261 w 287641"/>
                <a:gd name="connsiteY69" fmla="*/ 337596 h 471291"/>
                <a:gd name="connsiteX70" fmla="*/ 166975 w 287641"/>
                <a:gd name="connsiteY70" fmla="*/ 338028 h 471291"/>
                <a:gd name="connsiteX71" fmla="*/ 166964 w 287641"/>
                <a:gd name="connsiteY71" fmla="*/ 338356 h 471291"/>
                <a:gd name="connsiteX72" fmla="*/ 165325 w 287641"/>
                <a:gd name="connsiteY72" fmla="*/ 339420 h 471291"/>
                <a:gd name="connsiteX73" fmla="*/ 164697 w 287641"/>
                <a:gd name="connsiteY73" fmla="*/ 340135 h 471291"/>
                <a:gd name="connsiteX74" fmla="*/ 164142 w 287641"/>
                <a:gd name="connsiteY74" fmla="*/ 341220 h 471291"/>
                <a:gd name="connsiteX75" fmla="*/ 163585 w 287641"/>
                <a:gd name="connsiteY75" fmla="*/ 339890 h 471291"/>
                <a:gd name="connsiteX76" fmla="*/ 163807 w 287641"/>
                <a:gd name="connsiteY76" fmla="*/ 339630 h 471291"/>
                <a:gd name="connsiteX77" fmla="*/ 164187 w 287641"/>
                <a:gd name="connsiteY77" fmla="*/ 338316 h 471291"/>
                <a:gd name="connsiteX78" fmla="*/ 209512 w 287641"/>
                <a:gd name="connsiteY78" fmla="*/ 0 h 471291"/>
                <a:gd name="connsiteX79" fmla="*/ 215548 w 287641"/>
                <a:gd name="connsiteY79" fmla="*/ 2210 h 471291"/>
                <a:gd name="connsiteX80" fmla="*/ 215812 w 287641"/>
                <a:gd name="connsiteY80" fmla="*/ 2688 h 471291"/>
                <a:gd name="connsiteX81" fmla="*/ 215855 w 287641"/>
                <a:gd name="connsiteY81" fmla="*/ 3839 h 471291"/>
                <a:gd name="connsiteX82" fmla="*/ 216066 w 287641"/>
                <a:gd name="connsiteY82" fmla="*/ 5031 h 471291"/>
                <a:gd name="connsiteX83" fmla="*/ 221923 w 287641"/>
                <a:gd name="connsiteY83" fmla="*/ 8050 h 471291"/>
                <a:gd name="connsiteX84" fmla="*/ 223611 w 287641"/>
                <a:gd name="connsiteY84" fmla="*/ 9646 h 471291"/>
                <a:gd name="connsiteX85" fmla="*/ 227207 w 287641"/>
                <a:gd name="connsiteY85" fmla="*/ 12069 h 471291"/>
                <a:gd name="connsiteX86" fmla="*/ 228159 w 287641"/>
                <a:gd name="connsiteY86" fmla="*/ 13376 h 471291"/>
                <a:gd name="connsiteX87" fmla="*/ 231489 w 287641"/>
                <a:gd name="connsiteY87" fmla="*/ 14904 h 471291"/>
                <a:gd name="connsiteX88" fmla="*/ 233877 w 287641"/>
                <a:gd name="connsiteY88" fmla="*/ 16536 h 471291"/>
                <a:gd name="connsiteX89" fmla="*/ 236667 w 287641"/>
                <a:gd name="connsiteY89" fmla="*/ 17859 h 471291"/>
                <a:gd name="connsiteX90" fmla="*/ 239923 w 287641"/>
                <a:gd name="connsiteY90" fmla="*/ 19914 h 471291"/>
                <a:gd name="connsiteX91" fmla="*/ 244294 w 287641"/>
                <a:gd name="connsiteY91" fmla="*/ 21549 h 471291"/>
                <a:gd name="connsiteX92" fmla="*/ 247986 w 287641"/>
                <a:gd name="connsiteY92" fmla="*/ 22082 h 471291"/>
                <a:gd name="connsiteX93" fmla="*/ 257280 w 287641"/>
                <a:gd name="connsiteY93" fmla="*/ 24881 h 471291"/>
                <a:gd name="connsiteX94" fmla="*/ 258865 w 287641"/>
                <a:gd name="connsiteY94" fmla="*/ 25787 h 471291"/>
                <a:gd name="connsiteX95" fmla="*/ 261547 w 287641"/>
                <a:gd name="connsiteY95" fmla="*/ 27732 h 471291"/>
                <a:gd name="connsiteX96" fmla="*/ 264255 w 287641"/>
                <a:gd name="connsiteY96" fmla="*/ 29982 h 471291"/>
                <a:gd name="connsiteX97" fmla="*/ 266127 w 287641"/>
                <a:gd name="connsiteY97" fmla="*/ 34594 h 471291"/>
                <a:gd name="connsiteX98" fmla="*/ 269136 w 287641"/>
                <a:gd name="connsiteY98" fmla="*/ 34834 h 471291"/>
                <a:gd name="connsiteX99" fmla="*/ 269952 w 287641"/>
                <a:gd name="connsiteY99" fmla="*/ 36419 h 471291"/>
                <a:gd name="connsiteX100" fmla="*/ 272578 w 287641"/>
                <a:gd name="connsiteY100" fmla="*/ 39132 h 471291"/>
                <a:gd name="connsiteX101" fmla="*/ 276218 w 287641"/>
                <a:gd name="connsiteY101" fmla="*/ 41522 h 471291"/>
                <a:gd name="connsiteX102" fmla="*/ 276087 w 287641"/>
                <a:gd name="connsiteY102" fmla="*/ 42326 h 471291"/>
                <a:gd name="connsiteX103" fmla="*/ 273189 w 287641"/>
                <a:gd name="connsiteY103" fmla="*/ 44525 h 471291"/>
                <a:gd name="connsiteX104" fmla="*/ 272878 w 287641"/>
                <a:gd name="connsiteY104" fmla="*/ 47502 h 471291"/>
                <a:gd name="connsiteX105" fmla="*/ 273152 w 287641"/>
                <a:gd name="connsiteY105" fmla="*/ 51297 h 471291"/>
                <a:gd name="connsiteX106" fmla="*/ 274061 w 287641"/>
                <a:gd name="connsiteY106" fmla="*/ 54386 h 471291"/>
                <a:gd name="connsiteX107" fmla="*/ 273966 w 287641"/>
                <a:gd name="connsiteY107" fmla="*/ 55288 h 471291"/>
                <a:gd name="connsiteX108" fmla="*/ 273247 w 287641"/>
                <a:gd name="connsiteY108" fmla="*/ 56351 h 471291"/>
                <a:gd name="connsiteX109" fmla="*/ 272383 w 287641"/>
                <a:gd name="connsiteY109" fmla="*/ 58019 h 471291"/>
                <a:gd name="connsiteX110" fmla="*/ 272075 w 287641"/>
                <a:gd name="connsiteY110" fmla="*/ 59473 h 471291"/>
                <a:gd name="connsiteX111" fmla="*/ 272150 w 287641"/>
                <a:gd name="connsiteY111" fmla="*/ 60186 h 471291"/>
                <a:gd name="connsiteX112" fmla="*/ 272442 w 287641"/>
                <a:gd name="connsiteY112" fmla="*/ 60573 h 471291"/>
                <a:gd name="connsiteX113" fmla="*/ 273968 w 287641"/>
                <a:gd name="connsiteY113" fmla="*/ 60602 h 471291"/>
                <a:gd name="connsiteX114" fmla="*/ 276704 w 287641"/>
                <a:gd name="connsiteY114" fmla="*/ 60945 h 471291"/>
                <a:gd name="connsiteX115" fmla="*/ 278313 w 287641"/>
                <a:gd name="connsiteY115" fmla="*/ 61590 h 471291"/>
                <a:gd name="connsiteX116" fmla="*/ 279226 w 287641"/>
                <a:gd name="connsiteY116" fmla="*/ 65128 h 471291"/>
                <a:gd name="connsiteX117" fmla="*/ 278918 w 287641"/>
                <a:gd name="connsiteY117" fmla="*/ 65807 h 471291"/>
                <a:gd name="connsiteX118" fmla="*/ 276611 w 287641"/>
                <a:gd name="connsiteY118" fmla="*/ 67406 h 471291"/>
                <a:gd name="connsiteX119" fmla="*/ 275935 w 287641"/>
                <a:gd name="connsiteY119" fmla="*/ 68675 h 471291"/>
                <a:gd name="connsiteX120" fmla="*/ 275869 w 287641"/>
                <a:gd name="connsiteY120" fmla="*/ 70538 h 471291"/>
                <a:gd name="connsiteX121" fmla="*/ 276277 w 287641"/>
                <a:gd name="connsiteY121" fmla="*/ 72584 h 471291"/>
                <a:gd name="connsiteX122" fmla="*/ 277069 w 287641"/>
                <a:gd name="connsiteY122" fmla="*/ 74871 h 471291"/>
                <a:gd name="connsiteX123" fmla="*/ 278874 w 287641"/>
                <a:gd name="connsiteY123" fmla="*/ 77315 h 471291"/>
                <a:gd name="connsiteX124" fmla="*/ 281314 w 287641"/>
                <a:gd name="connsiteY124" fmla="*/ 79867 h 471291"/>
                <a:gd name="connsiteX125" fmla="*/ 282917 w 287641"/>
                <a:gd name="connsiteY125" fmla="*/ 81958 h 471291"/>
                <a:gd name="connsiteX126" fmla="*/ 283675 w 287641"/>
                <a:gd name="connsiteY126" fmla="*/ 83430 h 471291"/>
                <a:gd name="connsiteX127" fmla="*/ 283951 w 287641"/>
                <a:gd name="connsiteY127" fmla="*/ 84458 h 471291"/>
                <a:gd name="connsiteX128" fmla="*/ 282852 w 287641"/>
                <a:gd name="connsiteY128" fmla="*/ 85750 h 471291"/>
                <a:gd name="connsiteX129" fmla="*/ 281863 w 287641"/>
                <a:gd name="connsiteY129" fmla="*/ 88303 h 471291"/>
                <a:gd name="connsiteX130" fmla="*/ 281679 w 287641"/>
                <a:gd name="connsiteY130" fmla="*/ 91223 h 471291"/>
                <a:gd name="connsiteX131" fmla="*/ 281230 w 287641"/>
                <a:gd name="connsiteY131" fmla="*/ 93125 h 471291"/>
                <a:gd name="connsiteX132" fmla="*/ 279081 w 287641"/>
                <a:gd name="connsiteY132" fmla="*/ 95739 h 471291"/>
                <a:gd name="connsiteX133" fmla="*/ 277596 w 287641"/>
                <a:gd name="connsiteY133" fmla="*/ 96665 h 471291"/>
                <a:gd name="connsiteX134" fmla="*/ 277173 w 287641"/>
                <a:gd name="connsiteY134" fmla="*/ 98043 h 471291"/>
                <a:gd name="connsiteX135" fmla="*/ 276991 w 287641"/>
                <a:gd name="connsiteY135" fmla="*/ 100353 h 471291"/>
                <a:gd name="connsiteX136" fmla="*/ 277427 w 287641"/>
                <a:gd name="connsiteY136" fmla="*/ 103166 h 471291"/>
                <a:gd name="connsiteX137" fmla="*/ 277577 w 287641"/>
                <a:gd name="connsiteY137" fmla="*/ 105065 h 471291"/>
                <a:gd name="connsiteX138" fmla="*/ 278034 w 287641"/>
                <a:gd name="connsiteY138" fmla="*/ 106431 h 471291"/>
                <a:gd name="connsiteX139" fmla="*/ 278708 w 287641"/>
                <a:gd name="connsiteY139" fmla="*/ 107322 h 471291"/>
                <a:gd name="connsiteX140" fmla="*/ 282155 w 287641"/>
                <a:gd name="connsiteY140" fmla="*/ 108897 h 471291"/>
                <a:gd name="connsiteX141" fmla="*/ 284085 w 287641"/>
                <a:gd name="connsiteY141" fmla="*/ 112118 h 471291"/>
                <a:gd name="connsiteX142" fmla="*/ 285288 w 287641"/>
                <a:gd name="connsiteY142" fmla="*/ 114698 h 471291"/>
                <a:gd name="connsiteX143" fmla="*/ 287641 w 287641"/>
                <a:gd name="connsiteY143" fmla="*/ 121435 h 471291"/>
                <a:gd name="connsiteX144" fmla="*/ 281783 w 287641"/>
                <a:gd name="connsiteY144" fmla="*/ 122275 h 471291"/>
                <a:gd name="connsiteX145" fmla="*/ 277380 w 287641"/>
                <a:gd name="connsiteY145" fmla="*/ 120588 h 471291"/>
                <a:gd name="connsiteX146" fmla="*/ 275184 w 287641"/>
                <a:gd name="connsiteY146" fmla="*/ 121433 h 471291"/>
                <a:gd name="connsiteX147" fmla="*/ 271342 w 287641"/>
                <a:gd name="connsiteY147" fmla="*/ 121469 h 471291"/>
                <a:gd name="connsiteX148" fmla="*/ 266980 w 287641"/>
                <a:gd name="connsiteY148" fmla="*/ 122133 h 471291"/>
                <a:gd name="connsiteX149" fmla="*/ 265510 w 287641"/>
                <a:gd name="connsiteY149" fmla="*/ 123452 h 471291"/>
                <a:gd name="connsiteX150" fmla="*/ 264354 w 287641"/>
                <a:gd name="connsiteY150" fmla="*/ 123982 h 471291"/>
                <a:gd name="connsiteX151" fmla="*/ 260308 w 287641"/>
                <a:gd name="connsiteY151" fmla="*/ 122120 h 471291"/>
                <a:gd name="connsiteX152" fmla="*/ 256488 w 287641"/>
                <a:gd name="connsiteY152" fmla="*/ 119040 h 471291"/>
                <a:gd name="connsiteX153" fmla="*/ 253696 w 287641"/>
                <a:gd name="connsiteY153" fmla="*/ 121389 h 471291"/>
                <a:gd name="connsiteX154" fmla="*/ 251889 w 287641"/>
                <a:gd name="connsiteY154" fmla="*/ 121834 h 471291"/>
                <a:gd name="connsiteX155" fmla="*/ 250265 w 287641"/>
                <a:gd name="connsiteY155" fmla="*/ 119708 h 471291"/>
                <a:gd name="connsiteX156" fmla="*/ 248846 w 287641"/>
                <a:gd name="connsiteY156" fmla="*/ 119363 h 471291"/>
                <a:gd name="connsiteX157" fmla="*/ 248079 w 287641"/>
                <a:gd name="connsiteY157" fmla="*/ 120072 h 471291"/>
                <a:gd name="connsiteX158" fmla="*/ 247408 w 287641"/>
                <a:gd name="connsiteY158" fmla="*/ 121949 h 471291"/>
                <a:gd name="connsiteX159" fmla="*/ 246339 w 287641"/>
                <a:gd name="connsiteY159" fmla="*/ 123425 h 471291"/>
                <a:gd name="connsiteX160" fmla="*/ 246060 w 287641"/>
                <a:gd name="connsiteY160" fmla="*/ 124359 h 471291"/>
                <a:gd name="connsiteX161" fmla="*/ 245875 w 287641"/>
                <a:gd name="connsiteY161" fmla="*/ 128120 h 471291"/>
                <a:gd name="connsiteX162" fmla="*/ 245596 w 287641"/>
                <a:gd name="connsiteY162" fmla="*/ 128991 h 471291"/>
                <a:gd name="connsiteX163" fmla="*/ 241886 w 287641"/>
                <a:gd name="connsiteY163" fmla="*/ 128505 h 471291"/>
                <a:gd name="connsiteX164" fmla="*/ 242109 w 287641"/>
                <a:gd name="connsiteY164" fmla="*/ 129491 h 471291"/>
                <a:gd name="connsiteX165" fmla="*/ 242916 w 287641"/>
                <a:gd name="connsiteY165" fmla="*/ 129987 h 471291"/>
                <a:gd name="connsiteX166" fmla="*/ 243242 w 287641"/>
                <a:gd name="connsiteY166" fmla="*/ 130612 h 471291"/>
                <a:gd name="connsiteX167" fmla="*/ 241897 w 287641"/>
                <a:gd name="connsiteY167" fmla="*/ 131433 h 471291"/>
                <a:gd name="connsiteX168" fmla="*/ 238213 w 287641"/>
                <a:gd name="connsiteY168" fmla="*/ 131356 h 471291"/>
                <a:gd name="connsiteX169" fmla="*/ 237837 w 287641"/>
                <a:gd name="connsiteY169" fmla="*/ 132227 h 471291"/>
                <a:gd name="connsiteX170" fmla="*/ 238874 w 287641"/>
                <a:gd name="connsiteY170" fmla="*/ 133603 h 471291"/>
                <a:gd name="connsiteX171" fmla="*/ 238066 w 287641"/>
                <a:gd name="connsiteY171" fmla="*/ 134807 h 471291"/>
                <a:gd name="connsiteX172" fmla="*/ 237317 w 287641"/>
                <a:gd name="connsiteY172" fmla="*/ 135281 h 471291"/>
                <a:gd name="connsiteX173" fmla="*/ 232918 w 287641"/>
                <a:gd name="connsiteY173" fmla="*/ 136028 h 471291"/>
                <a:gd name="connsiteX174" fmla="*/ 230372 w 287641"/>
                <a:gd name="connsiteY174" fmla="*/ 135857 h 471291"/>
                <a:gd name="connsiteX175" fmla="*/ 229645 w 287641"/>
                <a:gd name="connsiteY175" fmla="*/ 136636 h 471291"/>
                <a:gd name="connsiteX176" fmla="*/ 229441 w 287641"/>
                <a:gd name="connsiteY176" fmla="*/ 137647 h 471291"/>
                <a:gd name="connsiteX177" fmla="*/ 229923 w 287641"/>
                <a:gd name="connsiteY177" fmla="*/ 138639 h 471291"/>
                <a:gd name="connsiteX178" fmla="*/ 231046 w 287641"/>
                <a:gd name="connsiteY178" fmla="*/ 139167 h 471291"/>
                <a:gd name="connsiteX179" fmla="*/ 231415 w 287641"/>
                <a:gd name="connsiteY179" fmla="*/ 139796 h 471291"/>
                <a:gd name="connsiteX180" fmla="*/ 231338 w 287641"/>
                <a:gd name="connsiteY180" fmla="*/ 141158 h 471291"/>
                <a:gd name="connsiteX181" fmla="*/ 230403 w 287641"/>
                <a:gd name="connsiteY181" fmla="*/ 141405 h 471291"/>
                <a:gd name="connsiteX182" fmla="*/ 227749 w 287641"/>
                <a:gd name="connsiteY182" fmla="*/ 139012 h 471291"/>
                <a:gd name="connsiteX183" fmla="*/ 226941 w 287641"/>
                <a:gd name="connsiteY183" fmla="*/ 139135 h 471291"/>
                <a:gd name="connsiteX184" fmla="*/ 227548 w 287641"/>
                <a:gd name="connsiteY184" fmla="*/ 140380 h 471291"/>
                <a:gd name="connsiteX185" fmla="*/ 229064 w 287641"/>
                <a:gd name="connsiteY185" fmla="*/ 141736 h 471291"/>
                <a:gd name="connsiteX186" fmla="*/ 229940 w 287641"/>
                <a:gd name="connsiteY186" fmla="*/ 143120 h 471291"/>
                <a:gd name="connsiteX187" fmla="*/ 230707 w 287641"/>
                <a:gd name="connsiteY187" fmla="*/ 144785 h 471291"/>
                <a:gd name="connsiteX188" fmla="*/ 230558 w 287641"/>
                <a:gd name="connsiteY188" fmla="*/ 146046 h 471291"/>
                <a:gd name="connsiteX189" fmla="*/ 227263 w 287641"/>
                <a:gd name="connsiteY189" fmla="*/ 150112 h 471291"/>
                <a:gd name="connsiteX190" fmla="*/ 224363 w 287641"/>
                <a:gd name="connsiteY190" fmla="*/ 152677 h 471291"/>
                <a:gd name="connsiteX191" fmla="*/ 222199 w 287641"/>
                <a:gd name="connsiteY191" fmla="*/ 154984 h 471291"/>
                <a:gd name="connsiteX192" fmla="*/ 220923 w 287641"/>
                <a:gd name="connsiteY192" fmla="*/ 157427 h 471291"/>
                <a:gd name="connsiteX193" fmla="*/ 222400 w 287641"/>
                <a:gd name="connsiteY193" fmla="*/ 158658 h 471291"/>
                <a:gd name="connsiteX194" fmla="*/ 224043 w 287641"/>
                <a:gd name="connsiteY194" fmla="*/ 160431 h 471291"/>
                <a:gd name="connsiteX195" fmla="*/ 225198 w 287641"/>
                <a:gd name="connsiteY195" fmla="*/ 163837 h 471291"/>
                <a:gd name="connsiteX196" fmla="*/ 226576 w 287641"/>
                <a:gd name="connsiteY196" fmla="*/ 166868 h 471291"/>
                <a:gd name="connsiteX197" fmla="*/ 229357 w 287641"/>
                <a:gd name="connsiteY197" fmla="*/ 169760 h 471291"/>
                <a:gd name="connsiteX198" fmla="*/ 228798 w 287641"/>
                <a:gd name="connsiteY198" fmla="*/ 171430 h 471291"/>
                <a:gd name="connsiteX199" fmla="*/ 228150 w 287641"/>
                <a:gd name="connsiteY199" fmla="*/ 172728 h 471291"/>
                <a:gd name="connsiteX200" fmla="*/ 223523 w 287641"/>
                <a:gd name="connsiteY200" fmla="*/ 175583 h 471291"/>
                <a:gd name="connsiteX201" fmla="*/ 218276 w 287641"/>
                <a:gd name="connsiteY201" fmla="*/ 179878 h 471291"/>
                <a:gd name="connsiteX202" fmla="*/ 212620 w 287641"/>
                <a:gd name="connsiteY202" fmla="*/ 190827 h 471291"/>
                <a:gd name="connsiteX203" fmla="*/ 210739 w 287641"/>
                <a:gd name="connsiteY203" fmla="*/ 192290 h 471291"/>
                <a:gd name="connsiteX204" fmla="*/ 205788 w 287641"/>
                <a:gd name="connsiteY204" fmla="*/ 194137 h 471291"/>
                <a:gd name="connsiteX205" fmla="*/ 203967 w 287641"/>
                <a:gd name="connsiteY205" fmla="*/ 195923 h 471291"/>
                <a:gd name="connsiteX206" fmla="*/ 200281 w 287641"/>
                <a:gd name="connsiteY206" fmla="*/ 198045 h 471291"/>
                <a:gd name="connsiteX207" fmla="*/ 193846 w 287641"/>
                <a:gd name="connsiteY207" fmla="*/ 199865 h 471291"/>
                <a:gd name="connsiteX208" fmla="*/ 190927 w 287641"/>
                <a:gd name="connsiteY208" fmla="*/ 202400 h 471291"/>
                <a:gd name="connsiteX209" fmla="*/ 189609 w 287641"/>
                <a:gd name="connsiteY209" fmla="*/ 205019 h 471291"/>
                <a:gd name="connsiteX210" fmla="*/ 188143 w 287641"/>
                <a:gd name="connsiteY210" fmla="*/ 205205 h 471291"/>
                <a:gd name="connsiteX211" fmla="*/ 186690 w 287641"/>
                <a:gd name="connsiteY211" fmla="*/ 204182 h 471291"/>
                <a:gd name="connsiteX212" fmla="*/ 184751 w 287641"/>
                <a:gd name="connsiteY212" fmla="*/ 203420 h 471291"/>
                <a:gd name="connsiteX213" fmla="*/ 184498 w 287641"/>
                <a:gd name="connsiteY213" fmla="*/ 205128 h 471291"/>
                <a:gd name="connsiteX214" fmla="*/ 184580 w 287641"/>
                <a:gd name="connsiteY214" fmla="*/ 206381 h 471291"/>
                <a:gd name="connsiteX215" fmla="*/ 181477 w 287641"/>
                <a:gd name="connsiteY215" fmla="*/ 204524 h 471291"/>
                <a:gd name="connsiteX216" fmla="*/ 180013 w 287641"/>
                <a:gd name="connsiteY216" fmla="*/ 206227 h 471291"/>
                <a:gd name="connsiteX217" fmla="*/ 178869 w 287641"/>
                <a:gd name="connsiteY217" fmla="*/ 209070 h 471291"/>
                <a:gd name="connsiteX218" fmla="*/ 174403 w 287641"/>
                <a:gd name="connsiteY218" fmla="*/ 212891 h 471291"/>
                <a:gd name="connsiteX219" fmla="*/ 169590 w 287641"/>
                <a:gd name="connsiteY219" fmla="*/ 212204 h 471291"/>
                <a:gd name="connsiteX220" fmla="*/ 169050 w 287641"/>
                <a:gd name="connsiteY220" fmla="*/ 212878 h 471291"/>
                <a:gd name="connsiteX221" fmla="*/ 170331 w 287641"/>
                <a:gd name="connsiteY221" fmla="*/ 213366 h 471291"/>
                <a:gd name="connsiteX222" fmla="*/ 170525 w 287641"/>
                <a:gd name="connsiteY222" fmla="*/ 213976 h 471291"/>
                <a:gd name="connsiteX223" fmla="*/ 169651 w 287641"/>
                <a:gd name="connsiteY223" fmla="*/ 214301 h 471291"/>
                <a:gd name="connsiteX224" fmla="*/ 168327 w 287641"/>
                <a:gd name="connsiteY224" fmla="*/ 214267 h 471291"/>
                <a:gd name="connsiteX225" fmla="*/ 166284 w 287641"/>
                <a:gd name="connsiteY225" fmla="*/ 215021 h 471291"/>
                <a:gd name="connsiteX226" fmla="*/ 164941 w 287641"/>
                <a:gd name="connsiteY226" fmla="*/ 214962 h 471291"/>
                <a:gd name="connsiteX227" fmla="*/ 164304 w 287641"/>
                <a:gd name="connsiteY227" fmla="*/ 216765 h 471291"/>
                <a:gd name="connsiteX228" fmla="*/ 163265 w 287641"/>
                <a:gd name="connsiteY228" fmla="*/ 218950 h 471291"/>
                <a:gd name="connsiteX229" fmla="*/ 160546 w 287641"/>
                <a:gd name="connsiteY229" fmla="*/ 219854 h 471291"/>
                <a:gd name="connsiteX230" fmla="*/ 159143 w 287641"/>
                <a:gd name="connsiteY230" fmla="*/ 220040 h 471291"/>
                <a:gd name="connsiteX231" fmla="*/ 158450 w 287641"/>
                <a:gd name="connsiteY231" fmla="*/ 221281 h 471291"/>
                <a:gd name="connsiteX232" fmla="*/ 162632 w 287641"/>
                <a:gd name="connsiteY232" fmla="*/ 221541 h 471291"/>
                <a:gd name="connsiteX233" fmla="*/ 162298 w 287641"/>
                <a:gd name="connsiteY233" fmla="*/ 222591 h 471291"/>
                <a:gd name="connsiteX234" fmla="*/ 162203 w 287641"/>
                <a:gd name="connsiteY234" fmla="*/ 223640 h 471291"/>
                <a:gd name="connsiteX235" fmla="*/ 161771 w 287641"/>
                <a:gd name="connsiteY235" fmla="*/ 224765 h 471291"/>
                <a:gd name="connsiteX236" fmla="*/ 157016 w 287641"/>
                <a:gd name="connsiteY236" fmla="*/ 226384 h 471291"/>
                <a:gd name="connsiteX237" fmla="*/ 156284 w 287641"/>
                <a:gd name="connsiteY237" fmla="*/ 227659 h 471291"/>
                <a:gd name="connsiteX238" fmla="*/ 155291 w 287641"/>
                <a:gd name="connsiteY238" fmla="*/ 228449 h 471291"/>
                <a:gd name="connsiteX239" fmla="*/ 153176 w 287641"/>
                <a:gd name="connsiteY239" fmla="*/ 228404 h 471291"/>
                <a:gd name="connsiteX240" fmla="*/ 153254 w 287641"/>
                <a:gd name="connsiteY240" fmla="*/ 227668 h 471291"/>
                <a:gd name="connsiteX241" fmla="*/ 153600 w 287641"/>
                <a:gd name="connsiteY241" fmla="*/ 226835 h 471291"/>
                <a:gd name="connsiteX242" fmla="*/ 150449 w 287641"/>
                <a:gd name="connsiteY242" fmla="*/ 226910 h 471291"/>
                <a:gd name="connsiteX243" fmla="*/ 149467 w 287641"/>
                <a:gd name="connsiteY243" fmla="*/ 225080 h 471291"/>
                <a:gd name="connsiteX244" fmla="*/ 148869 w 287641"/>
                <a:gd name="connsiteY244" fmla="*/ 225549 h 471291"/>
                <a:gd name="connsiteX245" fmla="*/ 149223 w 287641"/>
                <a:gd name="connsiteY245" fmla="*/ 227026 h 471291"/>
                <a:gd name="connsiteX246" fmla="*/ 150048 w 287641"/>
                <a:gd name="connsiteY246" fmla="*/ 228561 h 471291"/>
                <a:gd name="connsiteX247" fmla="*/ 150965 w 287641"/>
                <a:gd name="connsiteY247" fmla="*/ 230809 h 471291"/>
                <a:gd name="connsiteX248" fmla="*/ 150220 w 287641"/>
                <a:gd name="connsiteY248" fmla="*/ 232230 h 471291"/>
                <a:gd name="connsiteX249" fmla="*/ 149387 w 287641"/>
                <a:gd name="connsiteY249" fmla="*/ 232934 h 471291"/>
                <a:gd name="connsiteX250" fmla="*/ 149994 w 287641"/>
                <a:gd name="connsiteY250" fmla="*/ 233584 h 471291"/>
                <a:gd name="connsiteX251" fmla="*/ 151676 w 287641"/>
                <a:gd name="connsiteY251" fmla="*/ 234079 h 471291"/>
                <a:gd name="connsiteX252" fmla="*/ 152356 w 287641"/>
                <a:gd name="connsiteY252" fmla="*/ 234966 h 471291"/>
                <a:gd name="connsiteX253" fmla="*/ 150361 w 287641"/>
                <a:gd name="connsiteY253" fmla="*/ 235726 h 471291"/>
                <a:gd name="connsiteX254" fmla="*/ 147871 w 287641"/>
                <a:gd name="connsiteY254" fmla="*/ 238333 h 471291"/>
                <a:gd name="connsiteX255" fmla="*/ 145290 w 287641"/>
                <a:gd name="connsiteY255" fmla="*/ 238397 h 471291"/>
                <a:gd name="connsiteX256" fmla="*/ 143712 w 287641"/>
                <a:gd name="connsiteY256" fmla="*/ 240117 h 471291"/>
                <a:gd name="connsiteX257" fmla="*/ 142036 w 287641"/>
                <a:gd name="connsiteY257" fmla="*/ 240111 h 471291"/>
                <a:gd name="connsiteX258" fmla="*/ 140674 w 287641"/>
                <a:gd name="connsiteY258" fmla="*/ 239028 h 471291"/>
                <a:gd name="connsiteX259" fmla="*/ 138490 w 287641"/>
                <a:gd name="connsiteY259" fmla="*/ 238138 h 471291"/>
                <a:gd name="connsiteX260" fmla="*/ 137787 w 287641"/>
                <a:gd name="connsiteY260" fmla="*/ 239707 h 471291"/>
                <a:gd name="connsiteX261" fmla="*/ 137674 w 287641"/>
                <a:gd name="connsiteY261" fmla="*/ 240954 h 471291"/>
                <a:gd name="connsiteX262" fmla="*/ 138905 w 287641"/>
                <a:gd name="connsiteY262" fmla="*/ 244105 h 471291"/>
                <a:gd name="connsiteX263" fmla="*/ 141255 w 287641"/>
                <a:gd name="connsiteY263" fmla="*/ 246541 h 471291"/>
                <a:gd name="connsiteX264" fmla="*/ 143431 w 287641"/>
                <a:gd name="connsiteY264" fmla="*/ 247592 h 471291"/>
                <a:gd name="connsiteX265" fmla="*/ 141865 w 287641"/>
                <a:gd name="connsiteY265" fmla="*/ 248301 h 471291"/>
                <a:gd name="connsiteX266" fmla="*/ 140700 w 287641"/>
                <a:gd name="connsiteY266" fmla="*/ 249875 h 471291"/>
                <a:gd name="connsiteX267" fmla="*/ 139294 w 287641"/>
                <a:gd name="connsiteY267" fmla="*/ 254783 h 471291"/>
                <a:gd name="connsiteX268" fmla="*/ 138529 w 287641"/>
                <a:gd name="connsiteY268" fmla="*/ 256712 h 471291"/>
                <a:gd name="connsiteX269" fmla="*/ 137700 w 287641"/>
                <a:gd name="connsiteY269" fmla="*/ 260113 h 471291"/>
                <a:gd name="connsiteX270" fmla="*/ 138225 w 287641"/>
                <a:gd name="connsiteY270" fmla="*/ 262978 h 471291"/>
                <a:gd name="connsiteX271" fmla="*/ 138646 w 287641"/>
                <a:gd name="connsiteY271" fmla="*/ 264385 h 471291"/>
                <a:gd name="connsiteX272" fmla="*/ 139711 w 287641"/>
                <a:gd name="connsiteY272" fmla="*/ 266294 h 471291"/>
                <a:gd name="connsiteX273" fmla="*/ 136817 w 287641"/>
                <a:gd name="connsiteY273" fmla="*/ 266048 h 471291"/>
                <a:gd name="connsiteX274" fmla="*/ 133761 w 287641"/>
                <a:gd name="connsiteY274" fmla="*/ 264933 h 471291"/>
                <a:gd name="connsiteX275" fmla="*/ 134187 w 287641"/>
                <a:gd name="connsiteY275" fmla="*/ 267248 h 471291"/>
                <a:gd name="connsiteX276" fmla="*/ 132310 w 287641"/>
                <a:gd name="connsiteY276" fmla="*/ 269981 h 471291"/>
                <a:gd name="connsiteX277" fmla="*/ 132660 w 287641"/>
                <a:gd name="connsiteY277" fmla="*/ 272389 h 471291"/>
                <a:gd name="connsiteX278" fmla="*/ 133051 w 287641"/>
                <a:gd name="connsiteY278" fmla="*/ 273956 h 471291"/>
                <a:gd name="connsiteX279" fmla="*/ 132470 w 287641"/>
                <a:gd name="connsiteY279" fmla="*/ 276546 h 471291"/>
                <a:gd name="connsiteX280" fmla="*/ 133353 w 287641"/>
                <a:gd name="connsiteY280" fmla="*/ 277359 h 471291"/>
                <a:gd name="connsiteX281" fmla="*/ 133833 w 287641"/>
                <a:gd name="connsiteY281" fmla="*/ 278899 h 471291"/>
                <a:gd name="connsiteX282" fmla="*/ 133042 w 287641"/>
                <a:gd name="connsiteY282" fmla="*/ 280036 h 471291"/>
                <a:gd name="connsiteX283" fmla="*/ 133394 w 287641"/>
                <a:gd name="connsiteY283" fmla="*/ 281014 h 471291"/>
                <a:gd name="connsiteX284" fmla="*/ 133526 w 287641"/>
                <a:gd name="connsiteY284" fmla="*/ 284473 h 471291"/>
                <a:gd name="connsiteX285" fmla="*/ 134126 w 287641"/>
                <a:gd name="connsiteY285" fmla="*/ 289873 h 471291"/>
                <a:gd name="connsiteX286" fmla="*/ 133906 w 287641"/>
                <a:gd name="connsiteY286" fmla="*/ 291014 h 471291"/>
                <a:gd name="connsiteX287" fmla="*/ 135586 w 287641"/>
                <a:gd name="connsiteY287" fmla="*/ 295695 h 471291"/>
                <a:gd name="connsiteX288" fmla="*/ 135195 w 287641"/>
                <a:gd name="connsiteY288" fmla="*/ 297333 h 471291"/>
                <a:gd name="connsiteX289" fmla="*/ 134969 w 287641"/>
                <a:gd name="connsiteY289" fmla="*/ 299419 h 471291"/>
                <a:gd name="connsiteX290" fmla="*/ 137376 w 287641"/>
                <a:gd name="connsiteY290" fmla="*/ 301421 h 471291"/>
                <a:gd name="connsiteX291" fmla="*/ 139525 w 287641"/>
                <a:gd name="connsiteY291" fmla="*/ 301389 h 471291"/>
                <a:gd name="connsiteX292" fmla="*/ 141702 w 287641"/>
                <a:gd name="connsiteY292" fmla="*/ 301358 h 471291"/>
                <a:gd name="connsiteX293" fmla="*/ 142533 w 287641"/>
                <a:gd name="connsiteY293" fmla="*/ 301860 h 471291"/>
                <a:gd name="connsiteX294" fmla="*/ 143367 w 287641"/>
                <a:gd name="connsiteY294" fmla="*/ 303275 h 471291"/>
                <a:gd name="connsiteX295" fmla="*/ 144038 w 287641"/>
                <a:gd name="connsiteY295" fmla="*/ 304945 h 471291"/>
                <a:gd name="connsiteX296" fmla="*/ 145830 w 287641"/>
                <a:gd name="connsiteY296" fmla="*/ 304807 h 471291"/>
                <a:gd name="connsiteX297" fmla="*/ 148691 w 287641"/>
                <a:gd name="connsiteY297" fmla="*/ 303448 h 471291"/>
                <a:gd name="connsiteX298" fmla="*/ 150553 w 287641"/>
                <a:gd name="connsiteY298" fmla="*/ 303124 h 471291"/>
                <a:gd name="connsiteX299" fmla="*/ 151782 w 287641"/>
                <a:gd name="connsiteY299" fmla="*/ 305736 h 471291"/>
                <a:gd name="connsiteX300" fmla="*/ 155124 w 287641"/>
                <a:gd name="connsiteY300" fmla="*/ 309182 h 471291"/>
                <a:gd name="connsiteX301" fmla="*/ 157070 w 287641"/>
                <a:gd name="connsiteY301" fmla="*/ 310724 h 471291"/>
                <a:gd name="connsiteX302" fmla="*/ 160376 w 287641"/>
                <a:gd name="connsiteY302" fmla="*/ 311535 h 471291"/>
                <a:gd name="connsiteX303" fmla="*/ 163859 w 287641"/>
                <a:gd name="connsiteY303" fmla="*/ 314308 h 471291"/>
                <a:gd name="connsiteX304" fmla="*/ 163371 w 287641"/>
                <a:gd name="connsiteY304" fmla="*/ 317646 h 471291"/>
                <a:gd name="connsiteX305" fmla="*/ 164824 w 287641"/>
                <a:gd name="connsiteY305" fmla="*/ 318760 h 471291"/>
                <a:gd name="connsiteX306" fmla="*/ 168934 w 287641"/>
                <a:gd name="connsiteY306" fmla="*/ 320076 h 471291"/>
                <a:gd name="connsiteX307" fmla="*/ 170387 w 287641"/>
                <a:gd name="connsiteY307" fmla="*/ 321849 h 471291"/>
                <a:gd name="connsiteX308" fmla="*/ 171084 w 287641"/>
                <a:gd name="connsiteY308" fmla="*/ 323359 h 471291"/>
                <a:gd name="connsiteX309" fmla="*/ 172166 w 287641"/>
                <a:gd name="connsiteY309" fmla="*/ 324611 h 471291"/>
                <a:gd name="connsiteX310" fmla="*/ 173431 w 287641"/>
                <a:gd name="connsiteY310" fmla="*/ 328388 h 471291"/>
                <a:gd name="connsiteX311" fmla="*/ 172991 w 287641"/>
                <a:gd name="connsiteY311" fmla="*/ 330712 h 471291"/>
                <a:gd name="connsiteX312" fmla="*/ 171335 w 287641"/>
                <a:gd name="connsiteY312" fmla="*/ 331510 h 471291"/>
                <a:gd name="connsiteX313" fmla="*/ 167424 w 287641"/>
                <a:gd name="connsiteY313" fmla="*/ 333997 h 471291"/>
                <a:gd name="connsiteX314" fmla="*/ 165681 w 287641"/>
                <a:gd name="connsiteY314" fmla="*/ 335851 h 471291"/>
                <a:gd name="connsiteX315" fmla="*/ 164314 w 287641"/>
                <a:gd name="connsiteY315" fmla="*/ 337006 h 471291"/>
                <a:gd name="connsiteX316" fmla="*/ 160430 w 287641"/>
                <a:gd name="connsiteY316" fmla="*/ 339479 h 471291"/>
                <a:gd name="connsiteX317" fmla="*/ 159007 w 287641"/>
                <a:gd name="connsiteY317" fmla="*/ 339923 h 471291"/>
                <a:gd name="connsiteX318" fmla="*/ 157644 w 287641"/>
                <a:gd name="connsiteY318" fmla="*/ 341207 h 471291"/>
                <a:gd name="connsiteX319" fmla="*/ 156327 w 287641"/>
                <a:gd name="connsiteY319" fmla="*/ 341769 h 471291"/>
                <a:gd name="connsiteX320" fmla="*/ 155148 w 287641"/>
                <a:gd name="connsiteY320" fmla="*/ 341446 h 471291"/>
                <a:gd name="connsiteX321" fmla="*/ 150740 w 287641"/>
                <a:gd name="connsiteY321" fmla="*/ 343770 h 471291"/>
                <a:gd name="connsiteX322" fmla="*/ 151084 w 287641"/>
                <a:gd name="connsiteY322" fmla="*/ 344762 h 471291"/>
                <a:gd name="connsiteX323" fmla="*/ 154464 w 287641"/>
                <a:gd name="connsiteY323" fmla="*/ 345182 h 471291"/>
                <a:gd name="connsiteX324" fmla="*/ 156187 w 287641"/>
                <a:gd name="connsiteY324" fmla="*/ 344684 h 471291"/>
                <a:gd name="connsiteX325" fmla="*/ 157513 w 287641"/>
                <a:gd name="connsiteY325" fmla="*/ 343516 h 471291"/>
                <a:gd name="connsiteX326" fmla="*/ 158961 w 287641"/>
                <a:gd name="connsiteY326" fmla="*/ 343248 h 471291"/>
                <a:gd name="connsiteX327" fmla="*/ 160283 w 287641"/>
                <a:gd name="connsiteY327" fmla="*/ 343468 h 471291"/>
                <a:gd name="connsiteX328" fmla="*/ 161684 w 287641"/>
                <a:gd name="connsiteY328" fmla="*/ 342548 h 471291"/>
                <a:gd name="connsiteX329" fmla="*/ 162784 w 287641"/>
                <a:gd name="connsiteY329" fmla="*/ 342180 h 471291"/>
                <a:gd name="connsiteX330" fmla="*/ 163920 w 287641"/>
                <a:gd name="connsiteY330" fmla="*/ 342621 h 471291"/>
                <a:gd name="connsiteX331" fmla="*/ 165187 w 287641"/>
                <a:gd name="connsiteY331" fmla="*/ 344828 h 471291"/>
                <a:gd name="connsiteX332" fmla="*/ 162557 w 287641"/>
                <a:gd name="connsiteY332" fmla="*/ 345976 h 471291"/>
                <a:gd name="connsiteX333" fmla="*/ 160691 w 287641"/>
                <a:gd name="connsiteY333" fmla="*/ 346028 h 471291"/>
                <a:gd name="connsiteX334" fmla="*/ 159780 w 287641"/>
                <a:gd name="connsiteY334" fmla="*/ 349640 h 471291"/>
                <a:gd name="connsiteX335" fmla="*/ 158650 w 287641"/>
                <a:gd name="connsiteY335" fmla="*/ 351190 h 471291"/>
                <a:gd name="connsiteX336" fmla="*/ 157841 w 287641"/>
                <a:gd name="connsiteY336" fmla="*/ 351935 h 471291"/>
                <a:gd name="connsiteX337" fmla="*/ 153701 w 287641"/>
                <a:gd name="connsiteY337" fmla="*/ 353469 h 471291"/>
                <a:gd name="connsiteX338" fmla="*/ 150970 w 287641"/>
                <a:gd name="connsiteY338" fmla="*/ 355412 h 471291"/>
                <a:gd name="connsiteX339" fmla="*/ 147750 w 287641"/>
                <a:gd name="connsiteY339" fmla="*/ 356975 h 471291"/>
                <a:gd name="connsiteX340" fmla="*/ 146344 w 287641"/>
                <a:gd name="connsiteY340" fmla="*/ 356635 h 471291"/>
                <a:gd name="connsiteX341" fmla="*/ 144226 w 287641"/>
                <a:gd name="connsiteY341" fmla="*/ 358223 h 471291"/>
                <a:gd name="connsiteX342" fmla="*/ 139518 w 287641"/>
                <a:gd name="connsiteY342" fmla="*/ 360101 h 471291"/>
                <a:gd name="connsiteX343" fmla="*/ 137106 w 287641"/>
                <a:gd name="connsiteY343" fmla="*/ 362629 h 471291"/>
                <a:gd name="connsiteX344" fmla="*/ 131693 w 287641"/>
                <a:gd name="connsiteY344" fmla="*/ 364888 h 471291"/>
                <a:gd name="connsiteX345" fmla="*/ 128935 w 287641"/>
                <a:gd name="connsiteY345" fmla="*/ 366724 h 471291"/>
                <a:gd name="connsiteX346" fmla="*/ 121444 w 287641"/>
                <a:gd name="connsiteY346" fmla="*/ 366820 h 471291"/>
                <a:gd name="connsiteX347" fmla="*/ 114290 w 287641"/>
                <a:gd name="connsiteY347" fmla="*/ 366417 h 471291"/>
                <a:gd name="connsiteX348" fmla="*/ 112044 w 287641"/>
                <a:gd name="connsiteY348" fmla="*/ 367290 h 471291"/>
                <a:gd name="connsiteX349" fmla="*/ 114340 w 287641"/>
                <a:gd name="connsiteY349" fmla="*/ 367560 h 471291"/>
                <a:gd name="connsiteX350" fmla="*/ 115948 w 287641"/>
                <a:gd name="connsiteY350" fmla="*/ 368416 h 471291"/>
                <a:gd name="connsiteX351" fmla="*/ 117877 w 287641"/>
                <a:gd name="connsiteY351" fmla="*/ 368059 h 471291"/>
                <a:gd name="connsiteX352" fmla="*/ 122410 w 287641"/>
                <a:gd name="connsiteY352" fmla="*/ 368487 h 471291"/>
                <a:gd name="connsiteX353" fmla="*/ 124742 w 287641"/>
                <a:gd name="connsiteY353" fmla="*/ 368953 h 471291"/>
                <a:gd name="connsiteX354" fmla="*/ 127735 w 287641"/>
                <a:gd name="connsiteY354" fmla="*/ 371949 h 471291"/>
                <a:gd name="connsiteX355" fmla="*/ 125534 w 287641"/>
                <a:gd name="connsiteY355" fmla="*/ 373013 h 471291"/>
                <a:gd name="connsiteX356" fmla="*/ 121723 w 287641"/>
                <a:gd name="connsiteY356" fmla="*/ 373829 h 471291"/>
                <a:gd name="connsiteX357" fmla="*/ 123152 w 287641"/>
                <a:gd name="connsiteY357" fmla="*/ 378067 h 471291"/>
                <a:gd name="connsiteX358" fmla="*/ 124331 w 287641"/>
                <a:gd name="connsiteY358" fmla="*/ 380919 h 471291"/>
                <a:gd name="connsiteX359" fmla="*/ 122788 w 287641"/>
                <a:gd name="connsiteY359" fmla="*/ 382639 h 471291"/>
                <a:gd name="connsiteX360" fmla="*/ 122673 w 287641"/>
                <a:gd name="connsiteY360" fmla="*/ 390443 h 471291"/>
                <a:gd name="connsiteX361" fmla="*/ 120507 w 287641"/>
                <a:gd name="connsiteY361" fmla="*/ 390592 h 471291"/>
                <a:gd name="connsiteX362" fmla="*/ 119587 w 287641"/>
                <a:gd name="connsiteY362" fmla="*/ 393812 h 471291"/>
                <a:gd name="connsiteX363" fmla="*/ 120269 w 287641"/>
                <a:gd name="connsiteY363" fmla="*/ 395452 h 471291"/>
                <a:gd name="connsiteX364" fmla="*/ 120216 w 287641"/>
                <a:gd name="connsiteY364" fmla="*/ 399257 h 471291"/>
                <a:gd name="connsiteX365" fmla="*/ 120667 w 287641"/>
                <a:gd name="connsiteY365" fmla="*/ 401599 h 471291"/>
                <a:gd name="connsiteX366" fmla="*/ 121729 w 287641"/>
                <a:gd name="connsiteY366" fmla="*/ 403752 h 471291"/>
                <a:gd name="connsiteX367" fmla="*/ 121256 w 287641"/>
                <a:gd name="connsiteY367" fmla="*/ 405996 h 471291"/>
                <a:gd name="connsiteX368" fmla="*/ 117832 w 287641"/>
                <a:gd name="connsiteY368" fmla="*/ 411238 h 471291"/>
                <a:gd name="connsiteX369" fmla="*/ 117910 w 287641"/>
                <a:gd name="connsiteY369" fmla="*/ 413693 h 471291"/>
                <a:gd name="connsiteX370" fmla="*/ 118525 w 287641"/>
                <a:gd name="connsiteY370" fmla="*/ 415150 h 471291"/>
                <a:gd name="connsiteX371" fmla="*/ 118980 w 287641"/>
                <a:gd name="connsiteY371" fmla="*/ 417477 h 471291"/>
                <a:gd name="connsiteX372" fmla="*/ 117424 w 287641"/>
                <a:gd name="connsiteY372" fmla="*/ 421945 h 471291"/>
                <a:gd name="connsiteX373" fmla="*/ 116324 w 287641"/>
                <a:gd name="connsiteY373" fmla="*/ 425671 h 471291"/>
                <a:gd name="connsiteX374" fmla="*/ 115018 w 287641"/>
                <a:gd name="connsiteY374" fmla="*/ 428802 h 471291"/>
                <a:gd name="connsiteX375" fmla="*/ 112094 w 287641"/>
                <a:gd name="connsiteY375" fmla="*/ 432553 h 471291"/>
                <a:gd name="connsiteX376" fmla="*/ 110639 w 287641"/>
                <a:gd name="connsiteY376" fmla="*/ 435353 h 471291"/>
                <a:gd name="connsiteX377" fmla="*/ 107233 w 287641"/>
                <a:gd name="connsiteY377" fmla="*/ 444067 h 471291"/>
                <a:gd name="connsiteX378" fmla="*/ 105545 w 287641"/>
                <a:gd name="connsiteY378" fmla="*/ 445792 h 471291"/>
                <a:gd name="connsiteX379" fmla="*/ 103474 w 287641"/>
                <a:gd name="connsiteY379" fmla="*/ 447117 h 471291"/>
                <a:gd name="connsiteX380" fmla="*/ 101166 w 287641"/>
                <a:gd name="connsiteY380" fmla="*/ 445891 h 471291"/>
                <a:gd name="connsiteX381" fmla="*/ 99049 w 287641"/>
                <a:gd name="connsiteY381" fmla="*/ 445223 h 471291"/>
                <a:gd name="connsiteX382" fmla="*/ 96464 w 287641"/>
                <a:gd name="connsiteY382" fmla="*/ 445304 h 471291"/>
                <a:gd name="connsiteX383" fmla="*/ 92416 w 287641"/>
                <a:gd name="connsiteY383" fmla="*/ 446309 h 471291"/>
                <a:gd name="connsiteX384" fmla="*/ 86326 w 287641"/>
                <a:gd name="connsiteY384" fmla="*/ 445641 h 471291"/>
                <a:gd name="connsiteX385" fmla="*/ 80375 w 287641"/>
                <a:gd name="connsiteY385" fmla="*/ 445963 h 471291"/>
                <a:gd name="connsiteX386" fmla="*/ 78870 w 287641"/>
                <a:gd name="connsiteY386" fmla="*/ 446831 h 471291"/>
                <a:gd name="connsiteX387" fmla="*/ 79772 w 287641"/>
                <a:gd name="connsiteY387" fmla="*/ 449981 h 471291"/>
                <a:gd name="connsiteX388" fmla="*/ 77579 w 287641"/>
                <a:gd name="connsiteY388" fmla="*/ 450394 h 471291"/>
                <a:gd name="connsiteX389" fmla="*/ 75434 w 287641"/>
                <a:gd name="connsiteY389" fmla="*/ 449498 h 471291"/>
                <a:gd name="connsiteX390" fmla="*/ 73547 w 287641"/>
                <a:gd name="connsiteY390" fmla="*/ 450567 h 471291"/>
                <a:gd name="connsiteX391" fmla="*/ 71970 w 287641"/>
                <a:gd name="connsiteY391" fmla="*/ 451739 h 471291"/>
                <a:gd name="connsiteX392" fmla="*/ 68874 w 287641"/>
                <a:gd name="connsiteY392" fmla="*/ 454516 h 471291"/>
                <a:gd name="connsiteX393" fmla="*/ 67837 w 287641"/>
                <a:gd name="connsiteY393" fmla="*/ 456225 h 471291"/>
                <a:gd name="connsiteX394" fmla="*/ 67570 w 287641"/>
                <a:gd name="connsiteY394" fmla="*/ 459439 h 471291"/>
                <a:gd name="connsiteX395" fmla="*/ 69196 w 287641"/>
                <a:gd name="connsiteY395" fmla="*/ 462318 h 471291"/>
                <a:gd name="connsiteX396" fmla="*/ 70638 w 287641"/>
                <a:gd name="connsiteY396" fmla="*/ 465684 h 471291"/>
                <a:gd name="connsiteX397" fmla="*/ 66924 w 287641"/>
                <a:gd name="connsiteY397" fmla="*/ 469739 h 471291"/>
                <a:gd name="connsiteX398" fmla="*/ 64851 w 287641"/>
                <a:gd name="connsiteY398" fmla="*/ 469876 h 471291"/>
                <a:gd name="connsiteX399" fmla="*/ 58800 w 287641"/>
                <a:gd name="connsiteY399" fmla="*/ 468752 h 471291"/>
                <a:gd name="connsiteX400" fmla="*/ 48077 w 287641"/>
                <a:gd name="connsiteY400" fmla="*/ 471291 h 471291"/>
                <a:gd name="connsiteX401" fmla="*/ 38446 w 287641"/>
                <a:gd name="connsiteY401" fmla="*/ 469283 h 471291"/>
                <a:gd name="connsiteX402" fmla="*/ 39657 w 287641"/>
                <a:gd name="connsiteY402" fmla="*/ 467112 h 471291"/>
                <a:gd name="connsiteX403" fmla="*/ 39617 w 287641"/>
                <a:gd name="connsiteY403" fmla="*/ 465514 h 471291"/>
                <a:gd name="connsiteX404" fmla="*/ 40161 w 287641"/>
                <a:gd name="connsiteY404" fmla="*/ 463055 h 471291"/>
                <a:gd name="connsiteX405" fmla="*/ 40484 w 287641"/>
                <a:gd name="connsiteY405" fmla="*/ 460536 h 471291"/>
                <a:gd name="connsiteX406" fmla="*/ 40394 w 287641"/>
                <a:gd name="connsiteY406" fmla="*/ 458849 h 471291"/>
                <a:gd name="connsiteX407" fmla="*/ 39688 w 287641"/>
                <a:gd name="connsiteY407" fmla="*/ 457050 h 471291"/>
                <a:gd name="connsiteX408" fmla="*/ 37313 w 287641"/>
                <a:gd name="connsiteY408" fmla="*/ 454694 h 471291"/>
                <a:gd name="connsiteX409" fmla="*/ 31961 w 287641"/>
                <a:gd name="connsiteY409" fmla="*/ 446722 h 471291"/>
                <a:gd name="connsiteX410" fmla="*/ 30378 w 287641"/>
                <a:gd name="connsiteY410" fmla="*/ 443349 h 471291"/>
                <a:gd name="connsiteX411" fmla="*/ 29277 w 287641"/>
                <a:gd name="connsiteY411" fmla="*/ 441942 h 471291"/>
                <a:gd name="connsiteX412" fmla="*/ 30070 w 287641"/>
                <a:gd name="connsiteY412" fmla="*/ 441866 h 471291"/>
                <a:gd name="connsiteX413" fmla="*/ 34477 w 287641"/>
                <a:gd name="connsiteY413" fmla="*/ 443679 h 471291"/>
                <a:gd name="connsiteX414" fmla="*/ 35505 w 287641"/>
                <a:gd name="connsiteY414" fmla="*/ 443456 h 471291"/>
                <a:gd name="connsiteX415" fmla="*/ 36585 w 287641"/>
                <a:gd name="connsiteY415" fmla="*/ 442775 h 471291"/>
                <a:gd name="connsiteX416" fmla="*/ 35270 w 287641"/>
                <a:gd name="connsiteY416" fmla="*/ 440179 h 471291"/>
                <a:gd name="connsiteX417" fmla="*/ 34140 w 287641"/>
                <a:gd name="connsiteY417" fmla="*/ 439003 h 471291"/>
                <a:gd name="connsiteX418" fmla="*/ 33374 w 287641"/>
                <a:gd name="connsiteY418" fmla="*/ 437243 h 471291"/>
                <a:gd name="connsiteX419" fmla="*/ 35954 w 287641"/>
                <a:gd name="connsiteY419" fmla="*/ 436767 h 471291"/>
                <a:gd name="connsiteX420" fmla="*/ 37818 w 287641"/>
                <a:gd name="connsiteY420" fmla="*/ 436872 h 471291"/>
                <a:gd name="connsiteX421" fmla="*/ 39191 w 287641"/>
                <a:gd name="connsiteY421" fmla="*/ 434890 h 471291"/>
                <a:gd name="connsiteX422" fmla="*/ 38399 w 287641"/>
                <a:gd name="connsiteY422" fmla="*/ 431681 h 471291"/>
                <a:gd name="connsiteX423" fmla="*/ 36397 w 287641"/>
                <a:gd name="connsiteY423" fmla="*/ 430693 h 471291"/>
                <a:gd name="connsiteX424" fmla="*/ 34725 w 287641"/>
                <a:gd name="connsiteY424" fmla="*/ 430263 h 471291"/>
                <a:gd name="connsiteX425" fmla="*/ 31521 w 287641"/>
                <a:gd name="connsiteY425" fmla="*/ 425210 h 471291"/>
                <a:gd name="connsiteX426" fmla="*/ 28178 w 287641"/>
                <a:gd name="connsiteY426" fmla="*/ 422589 h 471291"/>
                <a:gd name="connsiteX427" fmla="*/ 22216 w 287641"/>
                <a:gd name="connsiteY427" fmla="*/ 412449 h 471291"/>
                <a:gd name="connsiteX428" fmla="*/ 20035 w 287641"/>
                <a:gd name="connsiteY428" fmla="*/ 405461 h 471291"/>
                <a:gd name="connsiteX429" fmla="*/ 18008 w 287641"/>
                <a:gd name="connsiteY429" fmla="*/ 406126 h 471291"/>
                <a:gd name="connsiteX430" fmla="*/ 17023 w 287641"/>
                <a:gd name="connsiteY430" fmla="*/ 403076 h 471291"/>
                <a:gd name="connsiteX431" fmla="*/ 16317 w 287641"/>
                <a:gd name="connsiteY431" fmla="*/ 400184 h 471291"/>
                <a:gd name="connsiteX432" fmla="*/ 16176 w 287641"/>
                <a:gd name="connsiteY432" fmla="*/ 398055 h 471291"/>
                <a:gd name="connsiteX433" fmla="*/ 12998 w 287641"/>
                <a:gd name="connsiteY433" fmla="*/ 396834 h 471291"/>
                <a:gd name="connsiteX434" fmla="*/ 12868 w 287641"/>
                <a:gd name="connsiteY434" fmla="*/ 395340 h 471291"/>
                <a:gd name="connsiteX435" fmla="*/ 12296 w 287641"/>
                <a:gd name="connsiteY435" fmla="*/ 388660 h 471291"/>
                <a:gd name="connsiteX436" fmla="*/ 8886 w 287641"/>
                <a:gd name="connsiteY436" fmla="*/ 387761 h 471291"/>
                <a:gd name="connsiteX437" fmla="*/ 6681 w 287641"/>
                <a:gd name="connsiteY437" fmla="*/ 384002 h 471291"/>
                <a:gd name="connsiteX438" fmla="*/ 6288 w 287641"/>
                <a:gd name="connsiteY438" fmla="*/ 376872 h 471291"/>
                <a:gd name="connsiteX439" fmla="*/ 4043 w 287641"/>
                <a:gd name="connsiteY439" fmla="*/ 375571 h 471291"/>
                <a:gd name="connsiteX440" fmla="*/ 2235 w 287641"/>
                <a:gd name="connsiteY440" fmla="*/ 375932 h 471291"/>
                <a:gd name="connsiteX441" fmla="*/ 2320 w 287641"/>
                <a:gd name="connsiteY441" fmla="*/ 374160 h 471291"/>
                <a:gd name="connsiteX442" fmla="*/ 2751 w 287641"/>
                <a:gd name="connsiteY442" fmla="*/ 372496 h 471291"/>
                <a:gd name="connsiteX443" fmla="*/ 1696 w 287641"/>
                <a:gd name="connsiteY443" fmla="*/ 365889 h 471291"/>
                <a:gd name="connsiteX444" fmla="*/ 1343 w 287641"/>
                <a:gd name="connsiteY444" fmla="*/ 359841 h 471291"/>
                <a:gd name="connsiteX445" fmla="*/ 486 w 287641"/>
                <a:gd name="connsiteY445" fmla="*/ 358012 h 471291"/>
                <a:gd name="connsiteX446" fmla="*/ 0 w 287641"/>
                <a:gd name="connsiteY446" fmla="*/ 355868 h 471291"/>
                <a:gd name="connsiteX447" fmla="*/ 436 w 287641"/>
                <a:gd name="connsiteY447" fmla="*/ 354014 h 471291"/>
                <a:gd name="connsiteX448" fmla="*/ 1076 w 287641"/>
                <a:gd name="connsiteY448" fmla="*/ 352949 h 471291"/>
                <a:gd name="connsiteX449" fmla="*/ 3276 w 287641"/>
                <a:gd name="connsiteY449" fmla="*/ 352669 h 471291"/>
                <a:gd name="connsiteX450" fmla="*/ 5332 w 287641"/>
                <a:gd name="connsiteY450" fmla="*/ 354309 h 471291"/>
                <a:gd name="connsiteX451" fmla="*/ 7154 w 287641"/>
                <a:gd name="connsiteY451" fmla="*/ 358440 h 471291"/>
                <a:gd name="connsiteX452" fmla="*/ 8765 w 287641"/>
                <a:gd name="connsiteY452" fmla="*/ 358977 h 471291"/>
                <a:gd name="connsiteX453" fmla="*/ 10959 w 287641"/>
                <a:gd name="connsiteY453" fmla="*/ 357902 h 471291"/>
                <a:gd name="connsiteX454" fmla="*/ 12495 w 287641"/>
                <a:gd name="connsiteY454" fmla="*/ 354890 h 471291"/>
                <a:gd name="connsiteX455" fmla="*/ 13371 w 287641"/>
                <a:gd name="connsiteY455" fmla="*/ 350363 h 471291"/>
                <a:gd name="connsiteX456" fmla="*/ 14395 w 287641"/>
                <a:gd name="connsiteY456" fmla="*/ 346042 h 471291"/>
                <a:gd name="connsiteX457" fmla="*/ 13183 w 287641"/>
                <a:gd name="connsiteY457" fmla="*/ 341411 h 471291"/>
                <a:gd name="connsiteX458" fmla="*/ 11890 w 287641"/>
                <a:gd name="connsiteY458" fmla="*/ 337334 h 471291"/>
                <a:gd name="connsiteX459" fmla="*/ 11799 w 287641"/>
                <a:gd name="connsiteY459" fmla="*/ 336135 h 471291"/>
                <a:gd name="connsiteX460" fmla="*/ 15194 w 287641"/>
                <a:gd name="connsiteY460" fmla="*/ 332688 h 471291"/>
                <a:gd name="connsiteX461" fmla="*/ 16232 w 287641"/>
                <a:gd name="connsiteY461" fmla="*/ 329881 h 471291"/>
                <a:gd name="connsiteX462" fmla="*/ 17358 w 287641"/>
                <a:gd name="connsiteY462" fmla="*/ 327204 h 471291"/>
                <a:gd name="connsiteX463" fmla="*/ 18599 w 287641"/>
                <a:gd name="connsiteY463" fmla="*/ 326293 h 471291"/>
                <a:gd name="connsiteX464" fmla="*/ 20448 w 287641"/>
                <a:gd name="connsiteY464" fmla="*/ 326085 h 471291"/>
                <a:gd name="connsiteX465" fmla="*/ 22601 w 287641"/>
                <a:gd name="connsiteY465" fmla="*/ 325581 h 471291"/>
                <a:gd name="connsiteX466" fmla="*/ 25315 w 287641"/>
                <a:gd name="connsiteY466" fmla="*/ 323786 h 471291"/>
                <a:gd name="connsiteX467" fmla="*/ 27748 w 287641"/>
                <a:gd name="connsiteY467" fmla="*/ 321381 h 471291"/>
                <a:gd name="connsiteX468" fmla="*/ 29608 w 287641"/>
                <a:gd name="connsiteY468" fmla="*/ 319172 h 471291"/>
                <a:gd name="connsiteX469" fmla="*/ 30238 w 287641"/>
                <a:gd name="connsiteY469" fmla="*/ 314796 h 471291"/>
                <a:gd name="connsiteX470" fmla="*/ 30264 w 287641"/>
                <a:gd name="connsiteY470" fmla="*/ 312594 h 471291"/>
                <a:gd name="connsiteX471" fmla="*/ 31083 w 287641"/>
                <a:gd name="connsiteY471" fmla="*/ 310957 h 471291"/>
                <a:gd name="connsiteX472" fmla="*/ 31875 w 287641"/>
                <a:gd name="connsiteY472" fmla="*/ 307757 h 471291"/>
                <a:gd name="connsiteX473" fmla="*/ 31104 w 287641"/>
                <a:gd name="connsiteY473" fmla="*/ 304595 h 471291"/>
                <a:gd name="connsiteX474" fmla="*/ 28705 w 287641"/>
                <a:gd name="connsiteY474" fmla="*/ 299791 h 471291"/>
                <a:gd name="connsiteX475" fmla="*/ 25816 w 287641"/>
                <a:gd name="connsiteY475" fmla="*/ 293016 h 471291"/>
                <a:gd name="connsiteX476" fmla="*/ 25362 w 287641"/>
                <a:gd name="connsiteY476" fmla="*/ 289308 h 471291"/>
                <a:gd name="connsiteX477" fmla="*/ 26679 w 287641"/>
                <a:gd name="connsiteY477" fmla="*/ 288619 h 471291"/>
                <a:gd name="connsiteX478" fmla="*/ 29198 w 287641"/>
                <a:gd name="connsiteY478" fmla="*/ 288004 h 471291"/>
                <a:gd name="connsiteX479" fmla="*/ 33961 w 287641"/>
                <a:gd name="connsiteY479" fmla="*/ 287826 h 471291"/>
                <a:gd name="connsiteX480" fmla="*/ 34471 w 287641"/>
                <a:gd name="connsiteY480" fmla="*/ 287388 h 471291"/>
                <a:gd name="connsiteX481" fmla="*/ 34952 w 287641"/>
                <a:gd name="connsiteY481" fmla="*/ 285761 h 471291"/>
                <a:gd name="connsiteX482" fmla="*/ 36025 w 287641"/>
                <a:gd name="connsiteY482" fmla="*/ 283550 h 471291"/>
                <a:gd name="connsiteX483" fmla="*/ 37172 w 287641"/>
                <a:gd name="connsiteY483" fmla="*/ 281938 h 471291"/>
                <a:gd name="connsiteX484" fmla="*/ 37956 w 287641"/>
                <a:gd name="connsiteY484" fmla="*/ 279631 h 471291"/>
                <a:gd name="connsiteX485" fmla="*/ 38334 w 287641"/>
                <a:gd name="connsiteY485" fmla="*/ 277538 h 471291"/>
                <a:gd name="connsiteX486" fmla="*/ 35609 w 287641"/>
                <a:gd name="connsiteY486" fmla="*/ 274382 h 471291"/>
                <a:gd name="connsiteX487" fmla="*/ 32039 w 287641"/>
                <a:gd name="connsiteY487" fmla="*/ 271147 h 471291"/>
                <a:gd name="connsiteX488" fmla="*/ 29623 w 287641"/>
                <a:gd name="connsiteY488" fmla="*/ 270074 h 471291"/>
                <a:gd name="connsiteX489" fmla="*/ 25317 w 287641"/>
                <a:gd name="connsiteY489" fmla="*/ 267346 h 471291"/>
                <a:gd name="connsiteX490" fmla="*/ 22294 w 287641"/>
                <a:gd name="connsiteY490" fmla="*/ 265062 h 471291"/>
                <a:gd name="connsiteX491" fmla="*/ 24026 w 287641"/>
                <a:gd name="connsiteY491" fmla="*/ 256346 h 471291"/>
                <a:gd name="connsiteX492" fmla="*/ 25315 w 287641"/>
                <a:gd name="connsiteY492" fmla="*/ 249836 h 471291"/>
                <a:gd name="connsiteX493" fmla="*/ 25522 w 287641"/>
                <a:gd name="connsiteY493" fmla="*/ 248251 h 471291"/>
                <a:gd name="connsiteX494" fmla="*/ 25570 w 287641"/>
                <a:gd name="connsiteY494" fmla="*/ 245790 h 471291"/>
                <a:gd name="connsiteX495" fmla="*/ 21391 w 287641"/>
                <a:gd name="connsiteY495" fmla="*/ 235264 h 471291"/>
                <a:gd name="connsiteX496" fmla="*/ 21553 w 287641"/>
                <a:gd name="connsiteY496" fmla="*/ 232916 h 471291"/>
                <a:gd name="connsiteX497" fmla="*/ 21951 w 287641"/>
                <a:gd name="connsiteY497" fmla="*/ 230799 h 471291"/>
                <a:gd name="connsiteX498" fmla="*/ 21503 w 287641"/>
                <a:gd name="connsiteY498" fmla="*/ 227185 h 471291"/>
                <a:gd name="connsiteX499" fmla="*/ 21260 w 287641"/>
                <a:gd name="connsiteY499" fmla="*/ 223946 h 471291"/>
                <a:gd name="connsiteX500" fmla="*/ 21977 w 287641"/>
                <a:gd name="connsiteY500" fmla="*/ 222963 h 471291"/>
                <a:gd name="connsiteX501" fmla="*/ 23682 w 287641"/>
                <a:gd name="connsiteY501" fmla="*/ 221133 h 471291"/>
                <a:gd name="connsiteX502" fmla="*/ 22056 w 287641"/>
                <a:gd name="connsiteY502" fmla="*/ 218291 h 471291"/>
                <a:gd name="connsiteX503" fmla="*/ 21925 w 287641"/>
                <a:gd name="connsiteY503" fmla="*/ 218060 h 471291"/>
                <a:gd name="connsiteX504" fmla="*/ 18856 w 287641"/>
                <a:gd name="connsiteY504" fmla="*/ 211011 h 471291"/>
                <a:gd name="connsiteX505" fmla="*/ 23549 w 287641"/>
                <a:gd name="connsiteY505" fmla="*/ 204008 h 471291"/>
                <a:gd name="connsiteX506" fmla="*/ 22732 w 287641"/>
                <a:gd name="connsiteY506" fmla="*/ 200377 h 471291"/>
                <a:gd name="connsiteX507" fmla="*/ 25535 w 287641"/>
                <a:gd name="connsiteY507" fmla="*/ 197738 h 471291"/>
                <a:gd name="connsiteX508" fmla="*/ 30638 w 287641"/>
                <a:gd name="connsiteY508" fmla="*/ 191681 h 471291"/>
                <a:gd name="connsiteX509" fmla="*/ 33508 w 287641"/>
                <a:gd name="connsiteY509" fmla="*/ 188267 h 471291"/>
                <a:gd name="connsiteX510" fmla="*/ 34117 w 287641"/>
                <a:gd name="connsiteY510" fmla="*/ 187670 h 471291"/>
                <a:gd name="connsiteX511" fmla="*/ 36388 w 287641"/>
                <a:gd name="connsiteY511" fmla="*/ 186168 h 471291"/>
                <a:gd name="connsiteX512" fmla="*/ 40696 w 287641"/>
                <a:gd name="connsiteY512" fmla="*/ 184385 h 471291"/>
                <a:gd name="connsiteX513" fmla="*/ 45471 w 287641"/>
                <a:gd name="connsiteY513" fmla="*/ 183516 h 471291"/>
                <a:gd name="connsiteX514" fmla="*/ 47596 w 287641"/>
                <a:gd name="connsiteY514" fmla="*/ 183527 h 471291"/>
                <a:gd name="connsiteX515" fmla="*/ 55801 w 287641"/>
                <a:gd name="connsiteY515" fmla="*/ 184734 h 471291"/>
                <a:gd name="connsiteX516" fmla="*/ 62210 w 287641"/>
                <a:gd name="connsiteY516" fmla="*/ 185673 h 471291"/>
                <a:gd name="connsiteX517" fmla="*/ 63143 w 287641"/>
                <a:gd name="connsiteY517" fmla="*/ 184730 h 471291"/>
                <a:gd name="connsiteX518" fmla="*/ 64482 w 287641"/>
                <a:gd name="connsiteY518" fmla="*/ 182795 h 471291"/>
                <a:gd name="connsiteX519" fmla="*/ 66205 w 287641"/>
                <a:gd name="connsiteY519" fmla="*/ 180035 h 471291"/>
                <a:gd name="connsiteX520" fmla="*/ 66356 w 287641"/>
                <a:gd name="connsiteY520" fmla="*/ 176962 h 471291"/>
                <a:gd name="connsiteX521" fmla="*/ 65734 w 287641"/>
                <a:gd name="connsiteY521" fmla="*/ 172439 h 471291"/>
                <a:gd name="connsiteX522" fmla="*/ 64799 w 287641"/>
                <a:gd name="connsiteY522" fmla="*/ 169727 h 471291"/>
                <a:gd name="connsiteX523" fmla="*/ 60286 w 287641"/>
                <a:gd name="connsiteY523" fmla="*/ 167963 h 471291"/>
                <a:gd name="connsiteX524" fmla="*/ 55350 w 287641"/>
                <a:gd name="connsiteY524" fmla="*/ 165542 h 471291"/>
                <a:gd name="connsiteX525" fmla="*/ 61420 w 287641"/>
                <a:gd name="connsiteY525" fmla="*/ 157854 h 471291"/>
                <a:gd name="connsiteX526" fmla="*/ 65629 w 287641"/>
                <a:gd name="connsiteY526" fmla="*/ 152501 h 471291"/>
                <a:gd name="connsiteX527" fmla="*/ 70876 w 287641"/>
                <a:gd name="connsiteY527" fmla="*/ 144422 h 471291"/>
                <a:gd name="connsiteX528" fmla="*/ 72508 w 287641"/>
                <a:gd name="connsiteY528" fmla="*/ 141051 h 471291"/>
                <a:gd name="connsiteX529" fmla="*/ 73689 w 287641"/>
                <a:gd name="connsiteY529" fmla="*/ 139711 h 471291"/>
                <a:gd name="connsiteX530" fmla="*/ 75233 w 287641"/>
                <a:gd name="connsiteY530" fmla="*/ 127217 h 471291"/>
                <a:gd name="connsiteX531" fmla="*/ 76257 w 287641"/>
                <a:gd name="connsiteY531" fmla="*/ 123708 h 471291"/>
                <a:gd name="connsiteX532" fmla="*/ 77114 w 287641"/>
                <a:gd name="connsiteY532" fmla="*/ 121873 h 471291"/>
                <a:gd name="connsiteX533" fmla="*/ 77127 w 287641"/>
                <a:gd name="connsiteY533" fmla="*/ 119986 h 471291"/>
                <a:gd name="connsiteX534" fmla="*/ 76570 w 287641"/>
                <a:gd name="connsiteY534" fmla="*/ 116802 h 471291"/>
                <a:gd name="connsiteX535" fmla="*/ 75095 w 287641"/>
                <a:gd name="connsiteY535" fmla="*/ 109590 h 471291"/>
                <a:gd name="connsiteX536" fmla="*/ 83381 w 287641"/>
                <a:gd name="connsiteY536" fmla="*/ 108696 h 471291"/>
                <a:gd name="connsiteX537" fmla="*/ 86080 w 287641"/>
                <a:gd name="connsiteY537" fmla="*/ 108190 h 471291"/>
                <a:gd name="connsiteX538" fmla="*/ 88585 w 287641"/>
                <a:gd name="connsiteY538" fmla="*/ 107326 h 471291"/>
                <a:gd name="connsiteX539" fmla="*/ 93485 w 287641"/>
                <a:gd name="connsiteY539" fmla="*/ 105086 h 471291"/>
                <a:gd name="connsiteX540" fmla="*/ 95892 w 287641"/>
                <a:gd name="connsiteY540" fmla="*/ 103105 h 471291"/>
                <a:gd name="connsiteX541" fmla="*/ 94547 w 287641"/>
                <a:gd name="connsiteY541" fmla="*/ 96329 h 471291"/>
                <a:gd name="connsiteX542" fmla="*/ 97512 w 287641"/>
                <a:gd name="connsiteY542" fmla="*/ 94031 h 471291"/>
                <a:gd name="connsiteX543" fmla="*/ 104746 w 287641"/>
                <a:gd name="connsiteY543" fmla="*/ 86006 h 471291"/>
                <a:gd name="connsiteX544" fmla="*/ 112563 w 287641"/>
                <a:gd name="connsiteY544" fmla="*/ 78290 h 471291"/>
                <a:gd name="connsiteX545" fmla="*/ 116229 w 287641"/>
                <a:gd name="connsiteY545" fmla="*/ 75362 h 471291"/>
                <a:gd name="connsiteX546" fmla="*/ 116609 w 287641"/>
                <a:gd name="connsiteY546" fmla="*/ 73929 h 471291"/>
                <a:gd name="connsiteX547" fmla="*/ 116910 w 287641"/>
                <a:gd name="connsiteY547" fmla="*/ 71624 h 471291"/>
                <a:gd name="connsiteX548" fmla="*/ 115281 w 287641"/>
                <a:gd name="connsiteY548" fmla="*/ 67999 h 471291"/>
                <a:gd name="connsiteX549" fmla="*/ 113532 w 287641"/>
                <a:gd name="connsiteY549" fmla="*/ 65749 h 471291"/>
                <a:gd name="connsiteX550" fmla="*/ 110125 w 287641"/>
                <a:gd name="connsiteY550" fmla="*/ 61479 h 471291"/>
                <a:gd name="connsiteX551" fmla="*/ 111587 w 287641"/>
                <a:gd name="connsiteY551" fmla="*/ 58496 h 471291"/>
                <a:gd name="connsiteX552" fmla="*/ 114098 w 287641"/>
                <a:gd name="connsiteY552" fmla="*/ 57916 h 471291"/>
                <a:gd name="connsiteX553" fmla="*/ 117415 w 287641"/>
                <a:gd name="connsiteY553" fmla="*/ 56743 h 471291"/>
                <a:gd name="connsiteX554" fmla="*/ 120002 w 287641"/>
                <a:gd name="connsiteY554" fmla="*/ 54187 h 471291"/>
                <a:gd name="connsiteX555" fmla="*/ 120254 w 287641"/>
                <a:gd name="connsiteY555" fmla="*/ 53858 h 471291"/>
                <a:gd name="connsiteX556" fmla="*/ 124634 w 287641"/>
                <a:gd name="connsiteY556" fmla="*/ 43774 h 471291"/>
                <a:gd name="connsiteX557" fmla="*/ 133189 w 287641"/>
                <a:gd name="connsiteY557" fmla="*/ 38646 h 471291"/>
                <a:gd name="connsiteX558" fmla="*/ 136597 w 287641"/>
                <a:gd name="connsiteY558" fmla="*/ 35843 h 471291"/>
                <a:gd name="connsiteX559" fmla="*/ 141907 w 287641"/>
                <a:gd name="connsiteY559" fmla="*/ 37949 h 471291"/>
                <a:gd name="connsiteX560" fmla="*/ 149689 w 287641"/>
                <a:gd name="connsiteY560" fmla="*/ 41124 h 471291"/>
                <a:gd name="connsiteX561" fmla="*/ 153150 w 287641"/>
                <a:gd name="connsiteY561" fmla="*/ 36451 h 471291"/>
                <a:gd name="connsiteX562" fmla="*/ 154295 w 287641"/>
                <a:gd name="connsiteY562" fmla="*/ 34715 h 471291"/>
                <a:gd name="connsiteX563" fmla="*/ 155437 w 287641"/>
                <a:gd name="connsiteY563" fmla="*/ 32154 h 471291"/>
                <a:gd name="connsiteX564" fmla="*/ 154979 w 287641"/>
                <a:gd name="connsiteY564" fmla="*/ 27717 h 471291"/>
                <a:gd name="connsiteX565" fmla="*/ 154783 w 287641"/>
                <a:gd name="connsiteY565" fmla="*/ 21940 h 471291"/>
                <a:gd name="connsiteX566" fmla="*/ 155126 w 287641"/>
                <a:gd name="connsiteY566" fmla="*/ 19614 h 471291"/>
                <a:gd name="connsiteX567" fmla="*/ 158232 w 287641"/>
                <a:gd name="connsiteY567" fmla="*/ 18577 h 471291"/>
                <a:gd name="connsiteX568" fmla="*/ 159903 w 287641"/>
                <a:gd name="connsiteY568" fmla="*/ 18309 h 471291"/>
                <a:gd name="connsiteX569" fmla="*/ 168553 w 287641"/>
                <a:gd name="connsiteY569" fmla="*/ 20702 h 471291"/>
                <a:gd name="connsiteX570" fmla="*/ 170730 w 287641"/>
                <a:gd name="connsiteY570" fmla="*/ 20661 h 471291"/>
                <a:gd name="connsiteX571" fmla="*/ 174807 w 287641"/>
                <a:gd name="connsiteY571" fmla="*/ 20983 h 471291"/>
                <a:gd name="connsiteX572" fmla="*/ 179370 w 287641"/>
                <a:gd name="connsiteY572" fmla="*/ 22034 h 471291"/>
                <a:gd name="connsiteX573" fmla="*/ 188927 w 287641"/>
                <a:gd name="connsiteY573" fmla="*/ 24826 h 471291"/>
                <a:gd name="connsiteX574" fmla="*/ 192881 w 287641"/>
                <a:gd name="connsiteY574" fmla="*/ 25981 h 471291"/>
                <a:gd name="connsiteX575" fmla="*/ 195088 w 287641"/>
                <a:gd name="connsiteY575" fmla="*/ 26205 h 471291"/>
                <a:gd name="connsiteX576" fmla="*/ 196993 w 287641"/>
                <a:gd name="connsiteY576" fmla="*/ 24905 h 471291"/>
                <a:gd name="connsiteX577" fmla="*/ 201063 w 287641"/>
                <a:gd name="connsiteY577" fmla="*/ 21566 h 471291"/>
                <a:gd name="connsiteX578" fmla="*/ 195066 w 287641"/>
                <a:gd name="connsiteY578" fmla="*/ 19091 h 471291"/>
                <a:gd name="connsiteX579" fmla="*/ 199016 w 287641"/>
                <a:gd name="connsiteY579" fmla="*/ 16583 h 471291"/>
                <a:gd name="connsiteX580" fmla="*/ 201063 w 287641"/>
                <a:gd name="connsiteY580" fmla="*/ 14051 h 471291"/>
                <a:gd name="connsiteX581" fmla="*/ 202819 w 287641"/>
                <a:gd name="connsiteY581" fmla="*/ 10934 h 471291"/>
                <a:gd name="connsiteX582" fmla="*/ 203451 w 287641"/>
                <a:gd name="connsiteY582" fmla="*/ 7280 h 471291"/>
                <a:gd name="connsiteX583" fmla="*/ 203209 w 287641"/>
                <a:gd name="connsiteY583" fmla="*/ 5312 h 471291"/>
                <a:gd name="connsiteX584" fmla="*/ 201998 w 287641"/>
                <a:gd name="connsiteY584" fmla="*/ 3971 h 471291"/>
                <a:gd name="connsiteX585" fmla="*/ 198336 w 287641"/>
                <a:gd name="connsiteY585" fmla="*/ 619 h 471291"/>
                <a:gd name="connsiteX586" fmla="*/ 206634 w 287641"/>
                <a:gd name="connsiteY586" fmla="*/ 138 h 47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Lst>
              <a:rect l="l" t="t" r="r" b="b"/>
              <a:pathLst>
                <a:path w="287641" h="471291">
                  <a:moveTo>
                    <a:pt x="129980" y="408700"/>
                  </a:moveTo>
                  <a:lnTo>
                    <a:pt x="131392" y="409106"/>
                  </a:lnTo>
                  <a:lnTo>
                    <a:pt x="132021" y="409502"/>
                  </a:lnTo>
                  <a:lnTo>
                    <a:pt x="130533" y="410751"/>
                  </a:lnTo>
                  <a:lnTo>
                    <a:pt x="130706" y="412376"/>
                  </a:lnTo>
                  <a:lnTo>
                    <a:pt x="130602" y="413049"/>
                  </a:lnTo>
                  <a:lnTo>
                    <a:pt x="126847" y="420100"/>
                  </a:lnTo>
                  <a:lnTo>
                    <a:pt x="125843" y="424667"/>
                  </a:lnTo>
                  <a:lnTo>
                    <a:pt x="124511" y="425780"/>
                  </a:lnTo>
                  <a:lnTo>
                    <a:pt x="118993" y="441942"/>
                  </a:lnTo>
                  <a:lnTo>
                    <a:pt x="117858" y="443517"/>
                  </a:lnTo>
                  <a:lnTo>
                    <a:pt x="116851" y="443406"/>
                  </a:lnTo>
                  <a:lnTo>
                    <a:pt x="116180" y="441305"/>
                  </a:lnTo>
                  <a:lnTo>
                    <a:pt x="116022" y="435892"/>
                  </a:lnTo>
                  <a:lnTo>
                    <a:pt x="116424" y="433213"/>
                  </a:lnTo>
                  <a:lnTo>
                    <a:pt x="121246" y="423521"/>
                  </a:lnTo>
                  <a:lnTo>
                    <a:pt x="123398" y="422728"/>
                  </a:lnTo>
                  <a:lnTo>
                    <a:pt x="126426" y="416765"/>
                  </a:lnTo>
                  <a:lnTo>
                    <a:pt x="127242" y="414108"/>
                  </a:lnTo>
                  <a:lnTo>
                    <a:pt x="128555" y="411712"/>
                  </a:lnTo>
                  <a:lnTo>
                    <a:pt x="129330" y="409567"/>
                  </a:lnTo>
                  <a:close/>
                  <a:moveTo>
                    <a:pt x="171445" y="390509"/>
                  </a:moveTo>
                  <a:lnTo>
                    <a:pt x="172680" y="391004"/>
                  </a:lnTo>
                  <a:lnTo>
                    <a:pt x="175334" y="393055"/>
                  </a:lnTo>
                  <a:lnTo>
                    <a:pt x="173505" y="393817"/>
                  </a:lnTo>
                  <a:lnTo>
                    <a:pt x="172429" y="396070"/>
                  </a:lnTo>
                  <a:lnTo>
                    <a:pt x="170948" y="396450"/>
                  </a:lnTo>
                  <a:lnTo>
                    <a:pt x="169527" y="397201"/>
                  </a:lnTo>
                  <a:lnTo>
                    <a:pt x="169020" y="404312"/>
                  </a:lnTo>
                  <a:lnTo>
                    <a:pt x="171607" y="407008"/>
                  </a:lnTo>
                  <a:lnTo>
                    <a:pt x="170186" y="407385"/>
                  </a:lnTo>
                  <a:lnTo>
                    <a:pt x="168886" y="408192"/>
                  </a:lnTo>
                  <a:lnTo>
                    <a:pt x="167957" y="409384"/>
                  </a:lnTo>
                  <a:lnTo>
                    <a:pt x="167007" y="411948"/>
                  </a:lnTo>
                  <a:lnTo>
                    <a:pt x="163438" y="413400"/>
                  </a:lnTo>
                  <a:lnTo>
                    <a:pt x="162086" y="414474"/>
                  </a:lnTo>
                  <a:lnTo>
                    <a:pt x="160093" y="416861"/>
                  </a:lnTo>
                  <a:lnTo>
                    <a:pt x="159054" y="420321"/>
                  </a:lnTo>
                  <a:lnTo>
                    <a:pt x="157035" y="421795"/>
                  </a:lnTo>
                  <a:lnTo>
                    <a:pt x="154768" y="422144"/>
                  </a:lnTo>
                  <a:lnTo>
                    <a:pt x="156098" y="419312"/>
                  </a:lnTo>
                  <a:lnTo>
                    <a:pt x="157841" y="417002"/>
                  </a:lnTo>
                  <a:lnTo>
                    <a:pt x="156165" y="415416"/>
                  </a:lnTo>
                  <a:lnTo>
                    <a:pt x="155156" y="412931"/>
                  </a:lnTo>
                  <a:lnTo>
                    <a:pt x="153855" y="411024"/>
                  </a:lnTo>
                  <a:lnTo>
                    <a:pt x="154891" y="408891"/>
                  </a:lnTo>
                  <a:lnTo>
                    <a:pt x="154381" y="405391"/>
                  </a:lnTo>
                  <a:lnTo>
                    <a:pt x="154550" y="401970"/>
                  </a:lnTo>
                  <a:lnTo>
                    <a:pt x="156061" y="400241"/>
                  </a:lnTo>
                  <a:lnTo>
                    <a:pt x="157793" y="398831"/>
                  </a:lnTo>
                  <a:lnTo>
                    <a:pt x="160490" y="395583"/>
                  </a:lnTo>
                  <a:lnTo>
                    <a:pt x="163414" y="393226"/>
                  </a:lnTo>
                  <a:lnTo>
                    <a:pt x="167493" y="392166"/>
                  </a:lnTo>
                  <a:lnTo>
                    <a:pt x="169335" y="393143"/>
                  </a:lnTo>
                  <a:lnTo>
                    <a:pt x="170130" y="390998"/>
                  </a:lnTo>
                  <a:close/>
                  <a:moveTo>
                    <a:pt x="176625" y="388398"/>
                  </a:moveTo>
                  <a:lnTo>
                    <a:pt x="179860" y="388520"/>
                  </a:lnTo>
                  <a:lnTo>
                    <a:pt x="180972" y="388990"/>
                  </a:lnTo>
                  <a:lnTo>
                    <a:pt x="177100" y="390280"/>
                  </a:lnTo>
                  <a:lnTo>
                    <a:pt x="176703" y="392277"/>
                  </a:lnTo>
                  <a:lnTo>
                    <a:pt x="175556" y="392125"/>
                  </a:lnTo>
                  <a:lnTo>
                    <a:pt x="174511" y="390651"/>
                  </a:lnTo>
                  <a:close/>
                  <a:moveTo>
                    <a:pt x="161812" y="351984"/>
                  </a:moveTo>
                  <a:lnTo>
                    <a:pt x="162267" y="352091"/>
                  </a:lnTo>
                  <a:lnTo>
                    <a:pt x="160734" y="354550"/>
                  </a:lnTo>
                  <a:lnTo>
                    <a:pt x="159754" y="354860"/>
                  </a:lnTo>
                  <a:lnTo>
                    <a:pt x="159268" y="354762"/>
                  </a:lnTo>
                  <a:lnTo>
                    <a:pt x="159873" y="353249"/>
                  </a:lnTo>
                  <a:lnTo>
                    <a:pt x="160322" y="352596"/>
                  </a:lnTo>
                  <a:close/>
                  <a:moveTo>
                    <a:pt x="165261" y="337596"/>
                  </a:moveTo>
                  <a:lnTo>
                    <a:pt x="166975" y="338028"/>
                  </a:lnTo>
                  <a:lnTo>
                    <a:pt x="166964" y="338356"/>
                  </a:lnTo>
                  <a:lnTo>
                    <a:pt x="165325" y="339420"/>
                  </a:lnTo>
                  <a:lnTo>
                    <a:pt x="164697" y="340135"/>
                  </a:lnTo>
                  <a:lnTo>
                    <a:pt x="164142" y="341220"/>
                  </a:lnTo>
                  <a:lnTo>
                    <a:pt x="163585" y="339890"/>
                  </a:lnTo>
                  <a:lnTo>
                    <a:pt x="163807" y="339630"/>
                  </a:lnTo>
                  <a:lnTo>
                    <a:pt x="164187" y="338316"/>
                  </a:lnTo>
                  <a:close/>
                  <a:moveTo>
                    <a:pt x="209512" y="0"/>
                  </a:moveTo>
                  <a:lnTo>
                    <a:pt x="215548" y="2210"/>
                  </a:lnTo>
                  <a:lnTo>
                    <a:pt x="215812" y="2688"/>
                  </a:lnTo>
                  <a:lnTo>
                    <a:pt x="215855" y="3839"/>
                  </a:lnTo>
                  <a:lnTo>
                    <a:pt x="216066" y="5031"/>
                  </a:lnTo>
                  <a:lnTo>
                    <a:pt x="221923" y="8050"/>
                  </a:lnTo>
                  <a:lnTo>
                    <a:pt x="223611" y="9646"/>
                  </a:lnTo>
                  <a:lnTo>
                    <a:pt x="227207" y="12069"/>
                  </a:lnTo>
                  <a:lnTo>
                    <a:pt x="228159" y="13376"/>
                  </a:lnTo>
                  <a:lnTo>
                    <a:pt x="231489" y="14904"/>
                  </a:lnTo>
                  <a:lnTo>
                    <a:pt x="233877" y="16536"/>
                  </a:lnTo>
                  <a:lnTo>
                    <a:pt x="236667" y="17859"/>
                  </a:lnTo>
                  <a:lnTo>
                    <a:pt x="239923" y="19914"/>
                  </a:lnTo>
                  <a:lnTo>
                    <a:pt x="244294" y="21549"/>
                  </a:lnTo>
                  <a:lnTo>
                    <a:pt x="247986" y="22082"/>
                  </a:lnTo>
                  <a:lnTo>
                    <a:pt x="257280" y="24881"/>
                  </a:lnTo>
                  <a:lnTo>
                    <a:pt x="258865" y="25787"/>
                  </a:lnTo>
                  <a:lnTo>
                    <a:pt x="261547" y="27732"/>
                  </a:lnTo>
                  <a:lnTo>
                    <a:pt x="264255" y="29982"/>
                  </a:lnTo>
                  <a:lnTo>
                    <a:pt x="266127" y="34594"/>
                  </a:lnTo>
                  <a:lnTo>
                    <a:pt x="269136" y="34834"/>
                  </a:lnTo>
                  <a:lnTo>
                    <a:pt x="269952" y="36419"/>
                  </a:lnTo>
                  <a:lnTo>
                    <a:pt x="272578" y="39132"/>
                  </a:lnTo>
                  <a:lnTo>
                    <a:pt x="276218" y="41522"/>
                  </a:lnTo>
                  <a:lnTo>
                    <a:pt x="276087" y="42326"/>
                  </a:lnTo>
                  <a:lnTo>
                    <a:pt x="273189" y="44525"/>
                  </a:lnTo>
                  <a:lnTo>
                    <a:pt x="272878" y="47502"/>
                  </a:lnTo>
                  <a:lnTo>
                    <a:pt x="273152" y="51297"/>
                  </a:lnTo>
                  <a:lnTo>
                    <a:pt x="274061" y="54386"/>
                  </a:lnTo>
                  <a:lnTo>
                    <a:pt x="273966" y="55288"/>
                  </a:lnTo>
                  <a:lnTo>
                    <a:pt x="273247" y="56351"/>
                  </a:lnTo>
                  <a:lnTo>
                    <a:pt x="272383" y="58019"/>
                  </a:lnTo>
                  <a:lnTo>
                    <a:pt x="272075" y="59473"/>
                  </a:lnTo>
                  <a:lnTo>
                    <a:pt x="272150" y="60186"/>
                  </a:lnTo>
                  <a:lnTo>
                    <a:pt x="272442" y="60573"/>
                  </a:lnTo>
                  <a:lnTo>
                    <a:pt x="273968" y="60602"/>
                  </a:lnTo>
                  <a:lnTo>
                    <a:pt x="276704" y="60945"/>
                  </a:lnTo>
                  <a:lnTo>
                    <a:pt x="278313" y="61590"/>
                  </a:lnTo>
                  <a:lnTo>
                    <a:pt x="279226" y="65128"/>
                  </a:lnTo>
                  <a:lnTo>
                    <a:pt x="278918" y="65807"/>
                  </a:lnTo>
                  <a:lnTo>
                    <a:pt x="276611" y="67406"/>
                  </a:lnTo>
                  <a:lnTo>
                    <a:pt x="275935" y="68675"/>
                  </a:lnTo>
                  <a:lnTo>
                    <a:pt x="275869" y="70538"/>
                  </a:lnTo>
                  <a:lnTo>
                    <a:pt x="276277" y="72584"/>
                  </a:lnTo>
                  <a:lnTo>
                    <a:pt x="277069" y="74871"/>
                  </a:lnTo>
                  <a:lnTo>
                    <a:pt x="278874" y="77315"/>
                  </a:lnTo>
                  <a:lnTo>
                    <a:pt x="281314" y="79867"/>
                  </a:lnTo>
                  <a:lnTo>
                    <a:pt x="282917" y="81958"/>
                  </a:lnTo>
                  <a:lnTo>
                    <a:pt x="283675" y="83430"/>
                  </a:lnTo>
                  <a:lnTo>
                    <a:pt x="283951" y="84458"/>
                  </a:lnTo>
                  <a:lnTo>
                    <a:pt x="282852" y="85750"/>
                  </a:lnTo>
                  <a:lnTo>
                    <a:pt x="281863" y="88303"/>
                  </a:lnTo>
                  <a:lnTo>
                    <a:pt x="281679" y="91223"/>
                  </a:lnTo>
                  <a:lnTo>
                    <a:pt x="281230" y="93125"/>
                  </a:lnTo>
                  <a:lnTo>
                    <a:pt x="279081" y="95739"/>
                  </a:lnTo>
                  <a:lnTo>
                    <a:pt x="277596" y="96665"/>
                  </a:lnTo>
                  <a:lnTo>
                    <a:pt x="277173" y="98043"/>
                  </a:lnTo>
                  <a:lnTo>
                    <a:pt x="276991" y="100353"/>
                  </a:lnTo>
                  <a:lnTo>
                    <a:pt x="277427" y="103166"/>
                  </a:lnTo>
                  <a:lnTo>
                    <a:pt x="277577" y="105065"/>
                  </a:lnTo>
                  <a:lnTo>
                    <a:pt x="278034" y="106431"/>
                  </a:lnTo>
                  <a:lnTo>
                    <a:pt x="278708" y="107322"/>
                  </a:lnTo>
                  <a:lnTo>
                    <a:pt x="282155" y="108897"/>
                  </a:lnTo>
                  <a:lnTo>
                    <a:pt x="284085" y="112118"/>
                  </a:lnTo>
                  <a:lnTo>
                    <a:pt x="285288" y="114698"/>
                  </a:lnTo>
                  <a:lnTo>
                    <a:pt x="287641" y="121435"/>
                  </a:lnTo>
                  <a:lnTo>
                    <a:pt x="281783" y="122275"/>
                  </a:lnTo>
                  <a:lnTo>
                    <a:pt x="277380" y="120588"/>
                  </a:lnTo>
                  <a:lnTo>
                    <a:pt x="275184" y="121433"/>
                  </a:lnTo>
                  <a:lnTo>
                    <a:pt x="271342" y="121469"/>
                  </a:lnTo>
                  <a:lnTo>
                    <a:pt x="266980" y="122133"/>
                  </a:lnTo>
                  <a:lnTo>
                    <a:pt x="265510" y="123452"/>
                  </a:lnTo>
                  <a:lnTo>
                    <a:pt x="264354" y="123982"/>
                  </a:lnTo>
                  <a:lnTo>
                    <a:pt x="260308" y="122120"/>
                  </a:lnTo>
                  <a:lnTo>
                    <a:pt x="256488" y="119040"/>
                  </a:lnTo>
                  <a:lnTo>
                    <a:pt x="253696" y="121389"/>
                  </a:lnTo>
                  <a:lnTo>
                    <a:pt x="251889" y="121834"/>
                  </a:lnTo>
                  <a:lnTo>
                    <a:pt x="250265" y="119708"/>
                  </a:lnTo>
                  <a:lnTo>
                    <a:pt x="248846" y="119363"/>
                  </a:lnTo>
                  <a:lnTo>
                    <a:pt x="248079" y="120072"/>
                  </a:lnTo>
                  <a:lnTo>
                    <a:pt x="247408" y="121949"/>
                  </a:lnTo>
                  <a:lnTo>
                    <a:pt x="246339" y="123425"/>
                  </a:lnTo>
                  <a:lnTo>
                    <a:pt x="246060" y="124359"/>
                  </a:lnTo>
                  <a:lnTo>
                    <a:pt x="245875" y="128120"/>
                  </a:lnTo>
                  <a:lnTo>
                    <a:pt x="245596" y="128991"/>
                  </a:lnTo>
                  <a:lnTo>
                    <a:pt x="241886" y="128505"/>
                  </a:lnTo>
                  <a:lnTo>
                    <a:pt x="242109" y="129491"/>
                  </a:lnTo>
                  <a:lnTo>
                    <a:pt x="242916" y="129987"/>
                  </a:lnTo>
                  <a:lnTo>
                    <a:pt x="243242" y="130612"/>
                  </a:lnTo>
                  <a:lnTo>
                    <a:pt x="241897" y="131433"/>
                  </a:lnTo>
                  <a:lnTo>
                    <a:pt x="238213" y="131356"/>
                  </a:lnTo>
                  <a:lnTo>
                    <a:pt x="237837" y="132227"/>
                  </a:lnTo>
                  <a:lnTo>
                    <a:pt x="238874" y="133603"/>
                  </a:lnTo>
                  <a:lnTo>
                    <a:pt x="238066" y="134807"/>
                  </a:lnTo>
                  <a:lnTo>
                    <a:pt x="237317" y="135281"/>
                  </a:lnTo>
                  <a:lnTo>
                    <a:pt x="232918" y="136028"/>
                  </a:lnTo>
                  <a:lnTo>
                    <a:pt x="230372" y="135857"/>
                  </a:lnTo>
                  <a:lnTo>
                    <a:pt x="229645" y="136636"/>
                  </a:lnTo>
                  <a:lnTo>
                    <a:pt x="229441" y="137647"/>
                  </a:lnTo>
                  <a:lnTo>
                    <a:pt x="229923" y="138639"/>
                  </a:lnTo>
                  <a:lnTo>
                    <a:pt x="231046" y="139167"/>
                  </a:lnTo>
                  <a:lnTo>
                    <a:pt x="231415" y="139796"/>
                  </a:lnTo>
                  <a:lnTo>
                    <a:pt x="231338" y="141158"/>
                  </a:lnTo>
                  <a:lnTo>
                    <a:pt x="230403" y="141405"/>
                  </a:lnTo>
                  <a:lnTo>
                    <a:pt x="227749" y="139012"/>
                  </a:lnTo>
                  <a:lnTo>
                    <a:pt x="226941" y="139135"/>
                  </a:lnTo>
                  <a:lnTo>
                    <a:pt x="227548" y="140380"/>
                  </a:lnTo>
                  <a:lnTo>
                    <a:pt x="229064" y="141736"/>
                  </a:lnTo>
                  <a:lnTo>
                    <a:pt x="229940" y="143120"/>
                  </a:lnTo>
                  <a:lnTo>
                    <a:pt x="230707" y="144785"/>
                  </a:lnTo>
                  <a:lnTo>
                    <a:pt x="230558" y="146046"/>
                  </a:lnTo>
                  <a:lnTo>
                    <a:pt x="227263" y="150112"/>
                  </a:lnTo>
                  <a:lnTo>
                    <a:pt x="224363" y="152677"/>
                  </a:lnTo>
                  <a:lnTo>
                    <a:pt x="222199" y="154984"/>
                  </a:lnTo>
                  <a:lnTo>
                    <a:pt x="220923" y="157427"/>
                  </a:lnTo>
                  <a:lnTo>
                    <a:pt x="222400" y="158658"/>
                  </a:lnTo>
                  <a:lnTo>
                    <a:pt x="224043" y="160431"/>
                  </a:lnTo>
                  <a:lnTo>
                    <a:pt x="225198" y="163837"/>
                  </a:lnTo>
                  <a:lnTo>
                    <a:pt x="226576" y="166868"/>
                  </a:lnTo>
                  <a:lnTo>
                    <a:pt x="229357" y="169760"/>
                  </a:lnTo>
                  <a:lnTo>
                    <a:pt x="228798" y="171430"/>
                  </a:lnTo>
                  <a:lnTo>
                    <a:pt x="228150" y="172728"/>
                  </a:lnTo>
                  <a:lnTo>
                    <a:pt x="223523" y="175583"/>
                  </a:lnTo>
                  <a:lnTo>
                    <a:pt x="218276" y="179878"/>
                  </a:lnTo>
                  <a:lnTo>
                    <a:pt x="212620" y="190827"/>
                  </a:lnTo>
                  <a:lnTo>
                    <a:pt x="210739" y="192290"/>
                  </a:lnTo>
                  <a:lnTo>
                    <a:pt x="205788" y="194137"/>
                  </a:lnTo>
                  <a:lnTo>
                    <a:pt x="203967" y="195923"/>
                  </a:lnTo>
                  <a:lnTo>
                    <a:pt x="200281" y="198045"/>
                  </a:lnTo>
                  <a:lnTo>
                    <a:pt x="193846" y="199865"/>
                  </a:lnTo>
                  <a:lnTo>
                    <a:pt x="190927" y="202400"/>
                  </a:lnTo>
                  <a:lnTo>
                    <a:pt x="189609" y="205019"/>
                  </a:lnTo>
                  <a:lnTo>
                    <a:pt x="188143" y="205205"/>
                  </a:lnTo>
                  <a:lnTo>
                    <a:pt x="186690" y="204182"/>
                  </a:lnTo>
                  <a:lnTo>
                    <a:pt x="184751" y="203420"/>
                  </a:lnTo>
                  <a:lnTo>
                    <a:pt x="184498" y="205128"/>
                  </a:lnTo>
                  <a:lnTo>
                    <a:pt x="184580" y="206381"/>
                  </a:lnTo>
                  <a:lnTo>
                    <a:pt x="181477" y="204524"/>
                  </a:lnTo>
                  <a:lnTo>
                    <a:pt x="180013" y="206227"/>
                  </a:lnTo>
                  <a:lnTo>
                    <a:pt x="178869" y="209070"/>
                  </a:lnTo>
                  <a:lnTo>
                    <a:pt x="174403" y="212891"/>
                  </a:lnTo>
                  <a:lnTo>
                    <a:pt x="169590" y="212204"/>
                  </a:lnTo>
                  <a:lnTo>
                    <a:pt x="169050" y="212878"/>
                  </a:lnTo>
                  <a:lnTo>
                    <a:pt x="170331" y="213366"/>
                  </a:lnTo>
                  <a:lnTo>
                    <a:pt x="170525" y="213976"/>
                  </a:lnTo>
                  <a:lnTo>
                    <a:pt x="169651" y="214301"/>
                  </a:lnTo>
                  <a:lnTo>
                    <a:pt x="168327" y="214267"/>
                  </a:lnTo>
                  <a:lnTo>
                    <a:pt x="166284" y="215021"/>
                  </a:lnTo>
                  <a:lnTo>
                    <a:pt x="164941" y="214962"/>
                  </a:lnTo>
                  <a:lnTo>
                    <a:pt x="164304" y="216765"/>
                  </a:lnTo>
                  <a:lnTo>
                    <a:pt x="163265" y="218950"/>
                  </a:lnTo>
                  <a:lnTo>
                    <a:pt x="160546" y="219854"/>
                  </a:lnTo>
                  <a:lnTo>
                    <a:pt x="159143" y="220040"/>
                  </a:lnTo>
                  <a:lnTo>
                    <a:pt x="158450" y="221281"/>
                  </a:lnTo>
                  <a:lnTo>
                    <a:pt x="162632" y="221541"/>
                  </a:lnTo>
                  <a:lnTo>
                    <a:pt x="162298" y="222591"/>
                  </a:lnTo>
                  <a:lnTo>
                    <a:pt x="162203" y="223640"/>
                  </a:lnTo>
                  <a:lnTo>
                    <a:pt x="161771" y="224765"/>
                  </a:lnTo>
                  <a:lnTo>
                    <a:pt x="157016" y="226384"/>
                  </a:lnTo>
                  <a:lnTo>
                    <a:pt x="156284" y="227659"/>
                  </a:lnTo>
                  <a:lnTo>
                    <a:pt x="155291" y="228449"/>
                  </a:lnTo>
                  <a:lnTo>
                    <a:pt x="153176" y="228404"/>
                  </a:lnTo>
                  <a:lnTo>
                    <a:pt x="153254" y="227668"/>
                  </a:lnTo>
                  <a:lnTo>
                    <a:pt x="153600" y="226835"/>
                  </a:lnTo>
                  <a:lnTo>
                    <a:pt x="150449" y="226910"/>
                  </a:lnTo>
                  <a:lnTo>
                    <a:pt x="149467" y="225080"/>
                  </a:lnTo>
                  <a:lnTo>
                    <a:pt x="148869" y="225549"/>
                  </a:lnTo>
                  <a:lnTo>
                    <a:pt x="149223" y="227026"/>
                  </a:lnTo>
                  <a:lnTo>
                    <a:pt x="150048" y="228561"/>
                  </a:lnTo>
                  <a:lnTo>
                    <a:pt x="150965" y="230809"/>
                  </a:lnTo>
                  <a:lnTo>
                    <a:pt x="150220" y="232230"/>
                  </a:lnTo>
                  <a:lnTo>
                    <a:pt x="149387" y="232934"/>
                  </a:lnTo>
                  <a:lnTo>
                    <a:pt x="149994" y="233584"/>
                  </a:lnTo>
                  <a:lnTo>
                    <a:pt x="151676" y="234079"/>
                  </a:lnTo>
                  <a:lnTo>
                    <a:pt x="152356" y="234966"/>
                  </a:lnTo>
                  <a:lnTo>
                    <a:pt x="150361" y="235726"/>
                  </a:lnTo>
                  <a:lnTo>
                    <a:pt x="147871" y="238333"/>
                  </a:lnTo>
                  <a:lnTo>
                    <a:pt x="145290" y="238397"/>
                  </a:lnTo>
                  <a:lnTo>
                    <a:pt x="143712" y="240117"/>
                  </a:lnTo>
                  <a:lnTo>
                    <a:pt x="142036" y="240111"/>
                  </a:lnTo>
                  <a:lnTo>
                    <a:pt x="140674" y="239028"/>
                  </a:lnTo>
                  <a:lnTo>
                    <a:pt x="138490" y="238138"/>
                  </a:lnTo>
                  <a:lnTo>
                    <a:pt x="137787" y="239707"/>
                  </a:lnTo>
                  <a:lnTo>
                    <a:pt x="137674" y="240954"/>
                  </a:lnTo>
                  <a:lnTo>
                    <a:pt x="138905" y="244105"/>
                  </a:lnTo>
                  <a:lnTo>
                    <a:pt x="141255" y="246541"/>
                  </a:lnTo>
                  <a:lnTo>
                    <a:pt x="143431" y="247592"/>
                  </a:lnTo>
                  <a:lnTo>
                    <a:pt x="141865" y="248301"/>
                  </a:lnTo>
                  <a:lnTo>
                    <a:pt x="140700" y="249875"/>
                  </a:lnTo>
                  <a:lnTo>
                    <a:pt x="139294" y="254783"/>
                  </a:lnTo>
                  <a:lnTo>
                    <a:pt x="138529" y="256712"/>
                  </a:lnTo>
                  <a:lnTo>
                    <a:pt x="137700" y="260113"/>
                  </a:lnTo>
                  <a:lnTo>
                    <a:pt x="138225" y="262978"/>
                  </a:lnTo>
                  <a:lnTo>
                    <a:pt x="138646" y="264385"/>
                  </a:lnTo>
                  <a:lnTo>
                    <a:pt x="139711" y="266294"/>
                  </a:lnTo>
                  <a:lnTo>
                    <a:pt x="136817" y="266048"/>
                  </a:lnTo>
                  <a:lnTo>
                    <a:pt x="133761" y="264933"/>
                  </a:lnTo>
                  <a:lnTo>
                    <a:pt x="134187" y="267248"/>
                  </a:lnTo>
                  <a:lnTo>
                    <a:pt x="132310" y="269981"/>
                  </a:lnTo>
                  <a:lnTo>
                    <a:pt x="132660" y="272389"/>
                  </a:lnTo>
                  <a:lnTo>
                    <a:pt x="133051" y="273956"/>
                  </a:lnTo>
                  <a:lnTo>
                    <a:pt x="132470" y="276546"/>
                  </a:lnTo>
                  <a:lnTo>
                    <a:pt x="133353" y="277359"/>
                  </a:lnTo>
                  <a:lnTo>
                    <a:pt x="133833" y="278899"/>
                  </a:lnTo>
                  <a:lnTo>
                    <a:pt x="133042" y="280036"/>
                  </a:lnTo>
                  <a:lnTo>
                    <a:pt x="133394" y="281014"/>
                  </a:lnTo>
                  <a:lnTo>
                    <a:pt x="133526" y="284473"/>
                  </a:lnTo>
                  <a:lnTo>
                    <a:pt x="134126" y="289873"/>
                  </a:lnTo>
                  <a:lnTo>
                    <a:pt x="133906" y="291014"/>
                  </a:lnTo>
                  <a:lnTo>
                    <a:pt x="135586" y="295695"/>
                  </a:lnTo>
                  <a:lnTo>
                    <a:pt x="135195" y="297333"/>
                  </a:lnTo>
                  <a:lnTo>
                    <a:pt x="134969" y="299419"/>
                  </a:lnTo>
                  <a:lnTo>
                    <a:pt x="137376" y="301421"/>
                  </a:lnTo>
                  <a:lnTo>
                    <a:pt x="139525" y="301389"/>
                  </a:lnTo>
                  <a:lnTo>
                    <a:pt x="141702" y="301358"/>
                  </a:lnTo>
                  <a:lnTo>
                    <a:pt x="142533" y="301860"/>
                  </a:lnTo>
                  <a:lnTo>
                    <a:pt x="143367" y="303275"/>
                  </a:lnTo>
                  <a:lnTo>
                    <a:pt x="144038" y="304945"/>
                  </a:lnTo>
                  <a:lnTo>
                    <a:pt x="145830" y="304807"/>
                  </a:lnTo>
                  <a:lnTo>
                    <a:pt x="148691" y="303448"/>
                  </a:lnTo>
                  <a:lnTo>
                    <a:pt x="150553" y="303124"/>
                  </a:lnTo>
                  <a:lnTo>
                    <a:pt x="151782" y="305736"/>
                  </a:lnTo>
                  <a:lnTo>
                    <a:pt x="155124" y="309182"/>
                  </a:lnTo>
                  <a:lnTo>
                    <a:pt x="157070" y="310724"/>
                  </a:lnTo>
                  <a:lnTo>
                    <a:pt x="160376" y="311535"/>
                  </a:lnTo>
                  <a:lnTo>
                    <a:pt x="163859" y="314308"/>
                  </a:lnTo>
                  <a:lnTo>
                    <a:pt x="163371" y="317646"/>
                  </a:lnTo>
                  <a:lnTo>
                    <a:pt x="164824" y="318760"/>
                  </a:lnTo>
                  <a:lnTo>
                    <a:pt x="168934" y="320076"/>
                  </a:lnTo>
                  <a:lnTo>
                    <a:pt x="170387" y="321849"/>
                  </a:lnTo>
                  <a:lnTo>
                    <a:pt x="171084" y="323359"/>
                  </a:lnTo>
                  <a:lnTo>
                    <a:pt x="172166" y="324611"/>
                  </a:lnTo>
                  <a:lnTo>
                    <a:pt x="173431" y="328388"/>
                  </a:lnTo>
                  <a:lnTo>
                    <a:pt x="172991" y="330712"/>
                  </a:lnTo>
                  <a:lnTo>
                    <a:pt x="171335" y="331510"/>
                  </a:lnTo>
                  <a:lnTo>
                    <a:pt x="167424" y="333997"/>
                  </a:lnTo>
                  <a:lnTo>
                    <a:pt x="165681" y="335851"/>
                  </a:lnTo>
                  <a:lnTo>
                    <a:pt x="164314" y="337006"/>
                  </a:lnTo>
                  <a:lnTo>
                    <a:pt x="160430" y="339479"/>
                  </a:lnTo>
                  <a:lnTo>
                    <a:pt x="159007" y="339923"/>
                  </a:lnTo>
                  <a:lnTo>
                    <a:pt x="157644" y="341207"/>
                  </a:lnTo>
                  <a:lnTo>
                    <a:pt x="156327" y="341769"/>
                  </a:lnTo>
                  <a:lnTo>
                    <a:pt x="155148" y="341446"/>
                  </a:lnTo>
                  <a:lnTo>
                    <a:pt x="150740" y="343770"/>
                  </a:lnTo>
                  <a:lnTo>
                    <a:pt x="151084" y="344762"/>
                  </a:lnTo>
                  <a:lnTo>
                    <a:pt x="154464" y="345182"/>
                  </a:lnTo>
                  <a:lnTo>
                    <a:pt x="156187" y="344684"/>
                  </a:lnTo>
                  <a:lnTo>
                    <a:pt x="157513" y="343516"/>
                  </a:lnTo>
                  <a:lnTo>
                    <a:pt x="158961" y="343248"/>
                  </a:lnTo>
                  <a:lnTo>
                    <a:pt x="160283" y="343468"/>
                  </a:lnTo>
                  <a:lnTo>
                    <a:pt x="161684" y="342548"/>
                  </a:lnTo>
                  <a:lnTo>
                    <a:pt x="162784" y="342180"/>
                  </a:lnTo>
                  <a:lnTo>
                    <a:pt x="163920" y="342621"/>
                  </a:lnTo>
                  <a:lnTo>
                    <a:pt x="165187" y="344828"/>
                  </a:lnTo>
                  <a:lnTo>
                    <a:pt x="162557" y="345976"/>
                  </a:lnTo>
                  <a:lnTo>
                    <a:pt x="160691" y="346028"/>
                  </a:lnTo>
                  <a:lnTo>
                    <a:pt x="159780" y="349640"/>
                  </a:lnTo>
                  <a:lnTo>
                    <a:pt x="158650" y="351190"/>
                  </a:lnTo>
                  <a:lnTo>
                    <a:pt x="157841" y="351935"/>
                  </a:lnTo>
                  <a:lnTo>
                    <a:pt x="153701" y="353469"/>
                  </a:lnTo>
                  <a:lnTo>
                    <a:pt x="150970" y="355412"/>
                  </a:lnTo>
                  <a:lnTo>
                    <a:pt x="147750" y="356975"/>
                  </a:lnTo>
                  <a:lnTo>
                    <a:pt x="146344" y="356635"/>
                  </a:lnTo>
                  <a:lnTo>
                    <a:pt x="144226" y="358223"/>
                  </a:lnTo>
                  <a:lnTo>
                    <a:pt x="139518" y="360101"/>
                  </a:lnTo>
                  <a:lnTo>
                    <a:pt x="137106" y="362629"/>
                  </a:lnTo>
                  <a:lnTo>
                    <a:pt x="131693" y="364888"/>
                  </a:lnTo>
                  <a:lnTo>
                    <a:pt x="128935" y="366724"/>
                  </a:lnTo>
                  <a:lnTo>
                    <a:pt x="121444" y="366820"/>
                  </a:lnTo>
                  <a:lnTo>
                    <a:pt x="114290" y="366417"/>
                  </a:lnTo>
                  <a:lnTo>
                    <a:pt x="112044" y="367290"/>
                  </a:lnTo>
                  <a:lnTo>
                    <a:pt x="114340" y="367560"/>
                  </a:lnTo>
                  <a:lnTo>
                    <a:pt x="115948" y="368416"/>
                  </a:lnTo>
                  <a:lnTo>
                    <a:pt x="117877" y="368059"/>
                  </a:lnTo>
                  <a:lnTo>
                    <a:pt x="122410" y="368487"/>
                  </a:lnTo>
                  <a:lnTo>
                    <a:pt x="124742" y="368953"/>
                  </a:lnTo>
                  <a:lnTo>
                    <a:pt x="127735" y="371949"/>
                  </a:lnTo>
                  <a:lnTo>
                    <a:pt x="125534" y="373013"/>
                  </a:lnTo>
                  <a:lnTo>
                    <a:pt x="121723" y="373829"/>
                  </a:lnTo>
                  <a:lnTo>
                    <a:pt x="123152" y="378067"/>
                  </a:lnTo>
                  <a:lnTo>
                    <a:pt x="124331" y="380919"/>
                  </a:lnTo>
                  <a:lnTo>
                    <a:pt x="122788" y="382639"/>
                  </a:lnTo>
                  <a:lnTo>
                    <a:pt x="122673" y="390443"/>
                  </a:lnTo>
                  <a:lnTo>
                    <a:pt x="120507" y="390592"/>
                  </a:lnTo>
                  <a:lnTo>
                    <a:pt x="119587" y="393812"/>
                  </a:lnTo>
                  <a:lnTo>
                    <a:pt x="120269" y="395452"/>
                  </a:lnTo>
                  <a:lnTo>
                    <a:pt x="120216" y="399257"/>
                  </a:lnTo>
                  <a:lnTo>
                    <a:pt x="120667" y="401599"/>
                  </a:lnTo>
                  <a:lnTo>
                    <a:pt x="121729" y="403752"/>
                  </a:lnTo>
                  <a:lnTo>
                    <a:pt x="121256" y="405996"/>
                  </a:lnTo>
                  <a:lnTo>
                    <a:pt x="117832" y="411238"/>
                  </a:lnTo>
                  <a:lnTo>
                    <a:pt x="117910" y="413693"/>
                  </a:lnTo>
                  <a:lnTo>
                    <a:pt x="118525" y="415150"/>
                  </a:lnTo>
                  <a:lnTo>
                    <a:pt x="118980" y="417477"/>
                  </a:lnTo>
                  <a:lnTo>
                    <a:pt x="117424" y="421945"/>
                  </a:lnTo>
                  <a:lnTo>
                    <a:pt x="116324" y="425671"/>
                  </a:lnTo>
                  <a:lnTo>
                    <a:pt x="115018" y="428802"/>
                  </a:lnTo>
                  <a:lnTo>
                    <a:pt x="112094" y="432553"/>
                  </a:lnTo>
                  <a:lnTo>
                    <a:pt x="110639" y="435353"/>
                  </a:lnTo>
                  <a:lnTo>
                    <a:pt x="107233" y="444067"/>
                  </a:lnTo>
                  <a:lnTo>
                    <a:pt x="105545" y="445792"/>
                  </a:lnTo>
                  <a:lnTo>
                    <a:pt x="103474" y="447117"/>
                  </a:lnTo>
                  <a:lnTo>
                    <a:pt x="101166" y="445891"/>
                  </a:lnTo>
                  <a:lnTo>
                    <a:pt x="99049" y="445223"/>
                  </a:lnTo>
                  <a:lnTo>
                    <a:pt x="96464" y="445304"/>
                  </a:lnTo>
                  <a:lnTo>
                    <a:pt x="92416" y="446309"/>
                  </a:lnTo>
                  <a:lnTo>
                    <a:pt x="86326" y="445641"/>
                  </a:lnTo>
                  <a:lnTo>
                    <a:pt x="80375" y="445963"/>
                  </a:lnTo>
                  <a:lnTo>
                    <a:pt x="78870" y="446831"/>
                  </a:lnTo>
                  <a:lnTo>
                    <a:pt x="79772" y="449981"/>
                  </a:lnTo>
                  <a:lnTo>
                    <a:pt x="77579" y="450394"/>
                  </a:lnTo>
                  <a:lnTo>
                    <a:pt x="75434" y="449498"/>
                  </a:lnTo>
                  <a:lnTo>
                    <a:pt x="73547" y="450567"/>
                  </a:lnTo>
                  <a:lnTo>
                    <a:pt x="71970" y="451739"/>
                  </a:lnTo>
                  <a:lnTo>
                    <a:pt x="68874" y="454516"/>
                  </a:lnTo>
                  <a:lnTo>
                    <a:pt x="67837" y="456225"/>
                  </a:lnTo>
                  <a:lnTo>
                    <a:pt x="67570" y="459439"/>
                  </a:lnTo>
                  <a:lnTo>
                    <a:pt x="69196" y="462318"/>
                  </a:lnTo>
                  <a:lnTo>
                    <a:pt x="70638" y="465684"/>
                  </a:lnTo>
                  <a:lnTo>
                    <a:pt x="66924" y="469739"/>
                  </a:lnTo>
                  <a:lnTo>
                    <a:pt x="64851" y="469876"/>
                  </a:lnTo>
                  <a:lnTo>
                    <a:pt x="58800" y="468752"/>
                  </a:lnTo>
                  <a:lnTo>
                    <a:pt x="48077" y="471291"/>
                  </a:lnTo>
                  <a:lnTo>
                    <a:pt x="38446" y="469283"/>
                  </a:lnTo>
                  <a:lnTo>
                    <a:pt x="39657" y="467112"/>
                  </a:lnTo>
                  <a:lnTo>
                    <a:pt x="39617" y="465514"/>
                  </a:lnTo>
                  <a:lnTo>
                    <a:pt x="40161" y="463055"/>
                  </a:lnTo>
                  <a:lnTo>
                    <a:pt x="40484" y="460536"/>
                  </a:lnTo>
                  <a:lnTo>
                    <a:pt x="40394" y="458849"/>
                  </a:lnTo>
                  <a:lnTo>
                    <a:pt x="39688" y="457050"/>
                  </a:lnTo>
                  <a:lnTo>
                    <a:pt x="37313" y="454694"/>
                  </a:lnTo>
                  <a:lnTo>
                    <a:pt x="31961" y="446722"/>
                  </a:lnTo>
                  <a:lnTo>
                    <a:pt x="30378" y="443349"/>
                  </a:lnTo>
                  <a:lnTo>
                    <a:pt x="29277" y="441942"/>
                  </a:lnTo>
                  <a:lnTo>
                    <a:pt x="30070" y="441866"/>
                  </a:lnTo>
                  <a:lnTo>
                    <a:pt x="34477" y="443679"/>
                  </a:lnTo>
                  <a:lnTo>
                    <a:pt x="35505" y="443456"/>
                  </a:lnTo>
                  <a:lnTo>
                    <a:pt x="36585" y="442775"/>
                  </a:lnTo>
                  <a:lnTo>
                    <a:pt x="35270" y="440179"/>
                  </a:lnTo>
                  <a:lnTo>
                    <a:pt x="34140" y="439003"/>
                  </a:lnTo>
                  <a:lnTo>
                    <a:pt x="33374" y="437243"/>
                  </a:lnTo>
                  <a:lnTo>
                    <a:pt x="35954" y="436767"/>
                  </a:lnTo>
                  <a:lnTo>
                    <a:pt x="37818" y="436872"/>
                  </a:lnTo>
                  <a:lnTo>
                    <a:pt x="39191" y="434890"/>
                  </a:lnTo>
                  <a:lnTo>
                    <a:pt x="38399" y="431681"/>
                  </a:lnTo>
                  <a:lnTo>
                    <a:pt x="36397" y="430693"/>
                  </a:lnTo>
                  <a:lnTo>
                    <a:pt x="34725" y="430263"/>
                  </a:lnTo>
                  <a:lnTo>
                    <a:pt x="31521" y="425210"/>
                  </a:lnTo>
                  <a:lnTo>
                    <a:pt x="28178" y="422589"/>
                  </a:lnTo>
                  <a:lnTo>
                    <a:pt x="22216" y="412449"/>
                  </a:lnTo>
                  <a:lnTo>
                    <a:pt x="20035" y="405461"/>
                  </a:lnTo>
                  <a:lnTo>
                    <a:pt x="18008" y="406126"/>
                  </a:lnTo>
                  <a:lnTo>
                    <a:pt x="17023" y="403076"/>
                  </a:lnTo>
                  <a:lnTo>
                    <a:pt x="16317" y="400184"/>
                  </a:lnTo>
                  <a:lnTo>
                    <a:pt x="16176" y="398055"/>
                  </a:lnTo>
                  <a:lnTo>
                    <a:pt x="12998" y="396834"/>
                  </a:lnTo>
                  <a:lnTo>
                    <a:pt x="12868" y="395340"/>
                  </a:lnTo>
                  <a:lnTo>
                    <a:pt x="12296" y="388660"/>
                  </a:lnTo>
                  <a:lnTo>
                    <a:pt x="8886" y="387761"/>
                  </a:lnTo>
                  <a:lnTo>
                    <a:pt x="6681" y="384002"/>
                  </a:lnTo>
                  <a:lnTo>
                    <a:pt x="6288" y="376872"/>
                  </a:lnTo>
                  <a:lnTo>
                    <a:pt x="4043" y="375571"/>
                  </a:lnTo>
                  <a:lnTo>
                    <a:pt x="2235" y="375932"/>
                  </a:lnTo>
                  <a:lnTo>
                    <a:pt x="2320" y="374160"/>
                  </a:lnTo>
                  <a:lnTo>
                    <a:pt x="2751" y="372496"/>
                  </a:lnTo>
                  <a:lnTo>
                    <a:pt x="1696" y="365889"/>
                  </a:lnTo>
                  <a:lnTo>
                    <a:pt x="1343" y="359841"/>
                  </a:lnTo>
                  <a:lnTo>
                    <a:pt x="486" y="358012"/>
                  </a:lnTo>
                  <a:lnTo>
                    <a:pt x="0" y="355868"/>
                  </a:lnTo>
                  <a:lnTo>
                    <a:pt x="436" y="354014"/>
                  </a:lnTo>
                  <a:lnTo>
                    <a:pt x="1076" y="352949"/>
                  </a:lnTo>
                  <a:lnTo>
                    <a:pt x="3276" y="352669"/>
                  </a:lnTo>
                  <a:lnTo>
                    <a:pt x="5332" y="354309"/>
                  </a:lnTo>
                  <a:lnTo>
                    <a:pt x="7154" y="358440"/>
                  </a:lnTo>
                  <a:lnTo>
                    <a:pt x="8765" y="358977"/>
                  </a:lnTo>
                  <a:lnTo>
                    <a:pt x="10959" y="357902"/>
                  </a:lnTo>
                  <a:lnTo>
                    <a:pt x="12495" y="354890"/>
                  </a:lnTo>
                  <a:lnTo>
                    <a:pt x="13371" y="350363"/>
                  </a:lnTo>
                  <a:lnTo>
                    <a:pt x="14395" y="346042"/>
                  </a:lnTo>
                  <a:lnTo>
                    <a:pt x="13183" y="341411"/>
                  </a:lnTo>
                  <a:lnTo>
                    <a:pt x="11890" y="337334"/>
                  </a:lnTo>
                  <a:lnTo>
                    <a:pt x="11799" y="336135"/>
                  </a:lnTo>
                  <a:lnTo>
                    <a:pt x="15194" y="332688"/>
                  </a:lnTo>
                  <a:lnTo>
                    <a:pt x="16232" y="329881"/>
                  </a:lnTo>
                  <a:lnTo>
                    <a:pt x="17358" y="327204"/>
                  </a:lnTo>
                  <a:lnTo>
                    <a:pt x="18599" y="326293"/>
                  </a:lnTo>
                  <a:lnTo>
                    <a:pt x="20448" y="326085"/>
                  </a:lnTo>
                  <a:lnTo>
                    <a:pt x="22601" y="325581"/>
                  </a:lnTo>
                  <a:lnTo>
                    <a:pt x="25315" y="323786"/>
                  </a:lnTo>
                  <a:lnTo>
                    <a:pt x="27748" y="321381"/>
                  </a:lnTo>
                  <a:lnTo>
                    <a:pt x="29608" y="319172"/>
                  </a:lnTo>
                  <a:lnTo>
                    <a:pt x="30238" y="314796"/>
                  </a:lnTo>
                  <a:lnTo>
                    <a:pt x="30264" y="312594"/>
                  </a:lnTo>
                  <a:lnTo>
                    <a:pt x="31083" y="310957"/>
                  </a:lnTo>
                  <a:lnTo>
                    <a:pt x="31875" y="307757"/>
                  </a:lnTo>
                  <a:lnTo>
                    <a:pt x="31104" y="304595"/>
                  </a:lnTo>
                  <a:lnTo>
                    <a:pt x="28705" y="299791"/>
                  </a:lnTo>
                  <a:lnTo>
                    <a:pt x="25816" y="293016"/>
                  </a:lnTo>
                  <a:lnTo>
                    <a:pt x="25362" y="289308"/>
                  </a:lnTo>
                  <a:lnTo>
                    <a:pt x="26679" y="288619"/>
                  </a:lnTo>
                  <a:lnTo>
                    <a:pt x="29198" y="288004"/>
                  </a:lnTo>
                  <a:lnTo>
                    <a:pt x="33961" y="287826"/>
                  </a:lnTo>
                  <a:lnTo>
                    <a:pt x="34471" y="287388"/>
                  </a:lnTo>
                  <a:lnTo>
                    <a:pt x="34952" y="285761"/>
                  </a:lnTo>
                  <a:lnTo>
                    <a:pt x="36025" y="283550"/>
                  </a:lnTo>
                  <a:lnTo>
                    <a:pt x="37172" y="281938"/>
                  </a:lnTo>
                  <a:lnTo>
                    <a:pt x="37956" y="279631"/>
                  </a:lnTo>
                  <a:lnTo>
                    <a:pt x="38334" y="277538"/>
                  </a:lnTo>
                  <a:lnTo>
                    <a:pt x="35609" y="274382"/>
                  </a:lnTo>
                  <a:lnTo>
                    <a:pt x="32039" y="271147"/>
                  </a:lnTo>
                  <a:lnTo>
                    <a:pt x="29623" y="270074"/>
                  </a:lnTo>
                  <a:lnTo>
                    <a:pt x="25317" y="267346"/>
                  </a:lnTo>
                  <a:lnTo>
                    <a:pt x="22294" y="265062"/>
                  </a:lnTo>
                  <a:lnTo>
                    <a:pt x="24026" y="256346"/>
                  </a:lnTo>
                  <a:lnTo>
                    <a:pt x="25315" y="249836"/>
                  </a:lnTo>
                  <a:lnTo>
                    <a:pt x="25522" y="248251"/>
                  </a:lnTo>
                  <a:lnTo>
                    <a:pt x="25570" y="245790"/>
                  </a:lnTo>
                  <a:lnTo>
                    <a:pt x="21391" y="235264"/>
                  </a:lnTo>
                  <a:lnTo>
                    <a:pt x="21553" y="232916"/>
                  </a:lnTo>
                  <a:lnTo>
                    <a:pt x="21951" y="230799"/>
                  </a:lnTo>
                  <a:lnTo>
                    <a:pt x="21503" y="227185"/>
                  </a:lnTo>
                  <a:lnTo>
                    <a:pt x="21260" y="223946"/>
                  </a:lnTo>
                  <a:lnTo>
                    <a:pt x="21977" y="222963"/>
                  </a:lnTo>
                  <a:lnTo>
                    <a:pt x="23682" y="221133"/>
                  </a:lnTo>
                  <a:lnTo>
                    <a:pt x="22056" y="218291"/>
                  </a:lnTo>
                  <a:lnTo>
                    <a:pt x="21925" y="218060"/>
                  </a:lnTo>
                  <a:lnTo>
                    <a:pt x="18856" y="211011"/>
                  </a:lnTo>
                  <a:lnTo>
                    <a:pt x="23549" y="204008"/>
                  </a:lnTo>
                  <a:lnTo>
                    <a:pt x="22732" y="200377"/>
                  </a:lnTo>
                  <a:lnTo>
                    <a:pt x="25535" y="197738"/>
                  </a:lnTo>
                  <a:lnTo>
                    <a:pt x="30638" y="191681"/>
                  </a:lnTo>
                  <a:lnTo>
                    <a:pt x="33508" y="188267"/>
                  </a:lnTo>
                  <a:lnTo>
                    <a:pt x="34117" y="187670"/>
                  </a:lnTo>
                  <a:lnTo>
                    <a:pt x="36388" y="186168"/>
                  </a:lnTo>
                  <a:lnTo>
                    <a:pt x="40696" y="184385"/>
                  </a:lnTo>
                  <a:lnTo>
                    <a:pt x="45471" y="183516"/>
                  </a:lnTo>
                  <a:lnTo>
                    <a:pt x="47596" y="183527"/>
                  </a:lnTo>
                  <a:lnTo>
                    <a:pt x="55801" y="184734"/>
                  </a:lnTo>
                  <a:lnTo>
                    <a:pt x="62210" y="185673"/>
                  </a:lnTo>
                  <a:lnTo>
                    <a:pt x="63143" y="184730"/>
                  </a:lnTo>
                  <a:lnTo>
                    <a:pt x="64482" y="182795"/>
                  </a:lnTo>
                  <a:lnTo>
                    <a:pt x="66205" y="180035"/>
                  </a:lnTo>
                  <a:lnTo>
                    <a:pt x="66356" y="176962"/>
                  </a:lnTo>
                  <a:lnTo>
                    <a:pt x="65734" y="172439"/>
                  </a:lnTo>
                  <a:lnTo>
                    <a:pt x="64799" y="169727"/>
                  </a:lnTo>
                  <a:lnTo>
                    <a:pt x="60286" y="167963"/>
                  </a:lnTo>
                  <a:lnTo>
                    <a:pt x="55350" y="165542"/>
                  </a:lnTo>
                  <a:lnTo>
                    <a:pt x="61420" y="157854"/>
                  </a:lnTo>
                  <a:lnTo>
                    <a:pt x="65629" y="152501"/>
                  </a:lnTo>
                  <a:lnTo>
                    <a:pt x="70876" y="144422"/>
                  </a:lnTo>
                  <a:lnTo>
                    <a:pt x="72508" y="141051"/>
                  </a:lnTo>
                  <a:lnTo>
                    <a:pt x="73689" y="139711"/>
                  </a:lnTo>
                  <a:lnTo>
                    <a:pt x="75233" y="127217"/>
                  </a:lnTo>
                  <a:lnTo>
                    <a:pt x="76257" y="123708"/>
                  </a:lnTo>
                  <a:lnTo>
                    <a:pt x="77114" y="121873"/>
                  </a:lnTo>
                  <a:lnTo>
                    <a:pt x="77127" y="119986"/>
                  </a:lnTo>
                  <a:lnTo>
                    <a:pt x="76570" y="116802"/>
                  </a:lnTo>
                  <a:lnTo>
                    <a:pt x="75095" y="109590"/>
                  </a:lnTo>
                  <a:lnTo>
                    <a:pt x="83381" y="108696"/>
                  </a:lnTo>
                  <a:lnTo>
                    <a:pt x="86080" y="108190"/>
                  </a:lnTo>
                  <a:lnTo>
                    <a:pt x="88585" y="107326"/>
                  </a:lnTo>
                  <a:lnTo>
                    <a:pt x="93485" y="105086"/>
                  </a:lnTo>
                  <a:lnTo>
                    <a:pt x="95892" y="103105"/>
                  </a:lnTo>
                  <a:lnTo>
                    <a:pt x="94547" y="96329"/>
                  </a:lnTo>
                  <a:lnTo>
                    <a:pt x="97512" y="94031"/>
                  </a:lnTo>
                  <a:lnTo>
                    <a:pt x="104746" y="86006"/>
                  </a:lnTo>
                  <a:lnTo>
                    <a:pt x="112563" y="78290"/>
                  </a:lnTo>
                  <a:lnTo>
                    <a:pt x="116229" y="75362"/>
                  </a:lnTo>
                  <a:lnTo>
                    <a:pt x="116609" y="73929"/>
                  </a:lnTo>
                  <a:lnTo>
                    <a:pt x="116910" y="71624"/>
                  </a:lnTo>
                  <a:lnTo>
                    <a:pt x="115281" y="67999"/>
                  </a:lnTo>
                  <a:lnTo>
                    <a:pt x="113532" y="65749"/>
                  </a:lnTo>
                  <a:lnTo>
                    <a:pt x="110125" y="61479"/>
                  </a:lnTo>
                  <a:lnTo>
                    <a:pt x="111587" y="58496"/>
                  </a:lnTo>
                  <a:lnTo>
                    <a:pt x="114098" y="57916"/>
                  </a:lnTo>
                  <a:lnTo>
                    <a:pt x="117415" y="56743"/>
                  </a:lnTo>
                  <a:lnTo>
                    <a:pt x="120002" y="54187"/>
                  </a:lnTo>
                  <a:lnTo>
                    <a:pt x="120254" y="53858"/>
                  </a:lnTo>
                  <a:lnTo>
                    <a:pt x="124634" y="43774"/>
                  </a:lnTo>
                  <a:lnTo>
                    <a:pt x="133189" y="38646"/>
                  </a:lnTo>
                  <a:lnTo>
                    <a:pt x="136597" y="35843"/>
                  </a:lnTo>
                  <a:lnTo>
                    <a:pt x="141907" y="37949"/>
                  </a:lnTo>
                  <a:lnTo>
                    <a:pt x="149689" y="41124"/>
                  </a:lnTo>
                  <a:lnTo>
                    <a:pt x="153150" y="36451"/>
                  </a:lnTo>
                  <a:lnTo>
                    <a:pt x="154295" y="34715"/>
                  </a:lnTo>
                  <a:lnTo>
                    <a:pt x="155437" y="32154"/>
                  </a:lnTo>
                  <a:lnTo>
                    <a:pt x="154979" y="27717"/>
                  </a:lnTo>
                  <a:lnTo>
                    <a:pt x="154783" y="21940"/>
                  </a:lnTo>
                  <a:lnTo>
                    <a:pt x="155126" y="19614"/>
                  </a:lnTo>
                  <a:lnTo>
                    <a:pt x="158232" y="18577"/>
                  </a:lnTo>
                  <a:lnTo>
                    <a:pt x="159903" y="18309"/>
                  </a:lnTo>
                  <a:lnTo>
                    <a:pt x="168553" y="20702"/>
                  </a:lnTo>
                  <a:lnTo>
                    <a:pt x="170730" y="20661"/>
                  </a:lnTo>
                  <a:lnTo>
                    <a:pt x="174807" y="20983"/>
                  </a:lnTo>
                  <a:lnTo>
                    <a:pt x="179370" y="22034"/>
                  </a:lnTo>
                  <a:lnTo>
                    <a:pt x="188927" y="24826"/>
                  </a:lnTo>
                  <a:lnTo>
                    <a:pt x="192881" y="25981"/>
                  </a:lnTo>
                  <a:lnTo>
                    <a:pt x="195088" y="26205"/>
                  </a:lnTo>
                  <a:lnTo>
                    <a:pt x="196993" y="24905"/>
                  </a:lnTo>
                  <a:lnTo>
                    <a:pt x="201063" y="21566"/>
                  </a:lnTo>
                  <a:lnTo>
                    <a:pt x="195066" y="19091"/>
                  </a:lnTo>
                  <a:lnTo>
                    <a:pt x="199016" y="16583"/>
                  </a:lnTo>
                  <a:lnTo>
                    <a:pt x="201063" y="14051"/>
                  </a:lnTo>
                  <a:lnTo>
                    <a:pt x="202819" y="10934"/>
                  </a:lnTo>
                  <a:lnTo>
                    <a:pt x="203451" y="7280"/>
                  </a:lnTo>
                  <a:lnTo>
                    <a:pt x="203209" y="5312"/>
                  </a:lnTo>
                  <a:lnTo>
                    <a:pt x="201998" y="3971"/>
                  </a:lnTo>
                  <a:lnTo>
                    <a:pt x="198336" y="619"/>
                  </a:lnTo>
                  <a:lnTo>
                    <a:pt x="206634" y="138"/>
                  </a:lnTo>
                  <a:close/>
                </a:path>
              </a:pathLst>
            </a:custGeom>
            <a:solidFill>
              <a:schemeClr val="accent2">
                <a:lumMod val="40000"/>
                <a:lumOff val="60000"/>
              </a:schemeClr>
            </a:solid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sp>
          <p:nvSpPr>
            <p:cNvPr id="198" name="ee4p_VA_1_15912"/>
            <p:cNvSpPr>
              <a:spLocks noChangeAspect="1"/>
            </p:cNvSpPr>
            <p:nvPr>
              <p:custDataLst>
                <p:tags r:id="rId45"/>
              </p:custDataLst>
            </p:nvPr>
          </p:nvSpPr>
          <p:spPr>
            <a:xfrm>
              <a:off x="4861078" y="5418212"/>
              <a:ext cx="1023" cy="916"/>
            </a:xfrm>
            <a:custGeom>
              <a:avLst/>
              <a:gdLst/>
              <a:ahLst/>
              <a:cxnLst/>
              <a:rect l="0" t="0" r="0" b="0"/>
              <a:pathLst>
                <a:path w="258" h="231">
                  <a:moveTo>
                    <a:pt x="257" y="208"/>
                  </a:moveTo>
                  <a:lnTo>
                    <a:pt x="67" y="230"/>
                  </a:lnTo>
                  <a:lnTo>
                    <a:pt x="0" y="145"/>
                  </a:lnTo>
                  <a:lnTo>
                    <a:pt x="67" y="20"/>
                  </a:lnTo>
                  <a:lnTo>
                    <a:pt x="240" y="0"/>
                  </a:lnTo>
                  <a:close/>
                </a:path>
              </a:pathLst>
            </a:custGeom>
            <a:grpFill/>
            <a:ln w="3175" cap="rnd" cmpd="sng" algn="ctr">
              <a:solidFill>
                <a:srgbClr val="FFFFFF"/>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de-DE" sz="1600" dirty="0" err="1">
                <a:solidFill>
                  <a:schemeClr val="tx1"/>
                </a:solidFill>
                <a:latin typeface="Arial" panose="020B0604020202020204" pitchFamily="34" charset="0"/>
                <a:cs typeface="Arial" panose="020B0604020202020204" pitchFamily="34" charset="0"/>
              </a:endParaRPr>
            </a:p>
          </p:txBody>
        </p:sp>
      </p:grpSp>
      <p:sp>
        <p:nvSpPr>
          <p:cNvPr id="2" name="Titel 1"/>
          <p:cNvSpPr>
            <a:spLocks noGrp="1"/>
          </p:cNvSpPr>
          <p:nvPr>
            <p:ph type="title"/>
          </p:nvPr>
        </p:nvSpPr>
        <p:spPr/>
        <p:txBody>
          <a:bodyPr/>
          <a:lstStyle/>
          <a:p>
            <a:r>
              <a:rPr lang="en-GB" dirty="0"/>
              <a:t>Rollback </a:t>
            </a:r>
          </a:p>
        </p:txBody>
      </p:sp>
      <p:sp>
        <p:nvSpPr>
          <p:cNvPr id="3" name="Foliennummernplatzhalter 2"/>
          <p:cNvSpPr>
            <a:spLocks noGrp="1"/>
          </p:cNvSpPr>
          <p:nvPr>
            <p:ph type="sldNum" sz="quarter" idx="11"/>
          </p:nvPr>
        </p:nvSpPr>
        <p:spPr/>
        <p:txBody>
          <a:bodyPr/>
          <a:lstStyle/>
          <a:p>
            <a:pPr>
              <a:defRPr/>
            </a:pPr>
            <a:fld id="{D383EB99-40B2-4176-B4FA-CDBAA950DF99}" type="slidenum">
              <a:rPr lang="en-US" altLang="en-US" smtClean="0"/>
              <a:pPr>
                <a:defRPr/>
              </a:pPr>
              <a:t>56</a:t>
            </a:fld>
            <a:endParaRPr lang="en-US" altLang="en-US" dirty="0"/>
          </a:p>
        </p:txBody>
      </p:sp>
      <p:sp>
        <p:nvSpPr>
          <p:cNvPr id="4" name="Textplatzhalter 3"/>
          <p:cNvSpPr>
            <a:spLocks noGrp="1"/>
          </p:cNvSpPr>
          <p:nvPr>
            <p:ph type="body" sz="quarter" idx="13"/>
          </p:nvPr>
        </p:nvSpPr>
        <p:spPr>
          <a:xfrm>
            <a:off x="539999" y="1439999"/>
            <a:ext cx="4068577" cy="4896000"/>
          </a:xfrm>
        </p:spPr>
        <p:txBody>
          <a:bodyPr>
            <a:normAutofit fontScale="92500" lnSpcReduction="10000"/>
          </a:bodyPr>
          <a:lstStyle/>
          <a:p>
            <a:pPr marL="171450" lvl="1" indent="-171450">
              <a:spcAft>
                <a:spcPts val="1200"/>
              </a:spcAft>
              <a:buClrTx/>
            </a:pPr>
            <a:r>
              <a:rPr lang="en-GB" dirty="0"/>
              <a:t>Rollback is defined as situation where the XBID Steering Committee is forced to decide to stop operations of the SIDC and to return to the situation before Initial Go-Live.</a:t>
            </a:r>
          </a:p>
          <a:p>
            <a:pPr marL="171450" lvl="1" indent="-171450">
              <a:spcAft>
                <a:spcPts val="1200"/>
              </a:spcAft>
              <a:buClrTx/>
            </a:pPr>
            <a:r>
              <a:rPr lang="en-GB" dirty="0"/>
              <a:t>Each Operational Party shall for its own decide how to organise at the local level, the consequences of such Rollback.</a:t>
            </a:r>
          </a:p>
          <a:p>
            <a:pPr marL="171450" lvl="1" indent="-171450">
              <a:spcAft>
                <a:spcPts val="1200"/>
              </a:spcAft>
              <a:buClrTx/>
            </a:pPr>
            <a:r>
              <a:rPr lang="en-GB" dirty="0"/>
              <a:t>Rollback option is available up to 2 months after </a:t>
            </a:r>
            <a:r>
              <a:rPr lang="en-GB" dirty="0" err="1"/>
              <a:t>go-live</a:t>
            </a:r>
            <a:r>
              <a:rPr lang="en-GB" dirty="0"/>
              <a:t>. </a:t>
            </a:r>
          </a:p>
          <a:p>
            <a:pPr marL="171450" lvl="1" indent="-171450">
              <a:spcAft>
                <a:spcPts val="1200"/>
              </a:spcAft>
              <a:buClrTx/>
            </a:pPr>
            <a:r>
              <a:rPr lang="en-GB" dirty="0"/>
              <a:t>Decision and initiation of rollback need to be done within 2 months after go-live.</a:t>
            </a:r>
          </a:p>
          <a:p>
            <a:pPr marL="171450" lvl="1" indent="-171450">
              <a:spcAft>
                <a:spcPts val="1200"/>
              </a:spcAft>
              <a:buClrTx/>
            </a:pPr>
            <a:r>
              <a:rPr lang="en-GB" dirty="0"/>
              <a:t>Rollback solutions are equal to the current intraday solutions implemented at the various </a:t>
            </a:r>
            <a:r>
              <a:rPr lang="en-GB" dirty="0" smtClean="0"/>
              <a:t>borders.</a:t>
            </a:r>
            <a:endParaRPr lang="en-GB" dirty="0"/>
          </a:p>
        </p:txBody>
      </p:sp>
      <p:grpSp>
        <p:nvGrpSpPr>
          <p:cNvPr id="81" name="Gruppe 78"/>
          <p:cNvGrpSpPr/>
          <p:nvPr/>
        </p:nvGrpSpPr>
        <p:grpSpPr>
          <a:xfrm>
            <a:off x="5158893" y="1339896"/>
            <a:ext cx="3637837" cy="4395273"/>
            <a:chOff x="568965" y="1524239"/>
            <a:chExt cx="3637837" cy="4395273"/>
          </a:xfrm>
        </p:grpSpPr>
        <p:sp>
          <p:nvSpPr>
            <p:cNvPr id="82" name="Textfeld 99"/>
            <p:cNvSpPr txBox="1"/>
            <p:nvPr/>
          </p:nvSpPr>
          <p:spPr>
            <a:xfrm>
              <a:off x="568965" y="1524239"/>
              <a:ext cx="3637837" cy="184666"/>
            </a:xfrm>
            <a:prstGeom prst="rect">
              <a:avLst/>
            </a:prstGeom>
            <a:noFill/>
          </p:spPr>
          <p:txBody>
            <a:bodyPr wrap="square" lIns="0" tIns="0" rIns="0" bIns="0" rtlCol="0">
              <a:spAutoFit/>
            </a:bodyPr>
            <a:lstStyle/>
            <a:p>
              <a:r>
                <a:rPr lang="en-GB" sz="1200" b="1" dirty="0">
                  <a:latin typeface="+mn-lt"/>
                </a:rPr>
                <a:t>Rollback situation is equal to current solutions</a:t>
              </a:r>
            </a:p>
          </p:txBody>
        </p:sp>
        <p:grpSp>
          <p:nvGrpSpPr>
            <p:cNvPr id="83" name="Gruppieren 1"/>
            <p:cNvGrpSpPr>
              <a:grpSpLocks/>
            </p:cNvGrpSpPr>
            <p:nvPr/>
          </p:nvGrpSpPr>
          <p:grpSpPr>
            <a:xfrm>
              <a:off x="596015" y="2062866"/>
              <a:ext cx="2313864" cy="991893"/>
              <a:chOff x="395286" y="5176388"/>
              <a:chExt cx="2375715" cy="1036916"/>
            </a:xfrm>
          </p:grpSpPr>
          <p:sp>
            <p:nvSpPr>
              <p:cNvPr id="149" name="Line 4"/>
              <p:cNvSpPr>
                <a:spLocks noChangeShapeType="1"/>
              </p:cNvSpPr>
              <p:nvPr/>
            </p:nvSpPr>
            <p:spPr bwMode="gray">
              <a:xfrm rot="16200000" flipV="1">
                <a:off x="-115172" y="5702845"/>
                <a:ext cx="1020917" cy="1"/>
              </a:xfrm>
              <a:prstGeom prst="line">
                <a:avLst/>
              </a:prstGeom>
              <a:noFill/>
              <a:ln w="9525" cap="flat" cmpd="sng" algn="ctr">
                <a:solidFill>
                  <a:schemeClr val="accent3"/>
                </a:solidFill>
                <a:prstDash val="solid"/>
                <a:miter lim="800000"/>
                <a:headEnd type="none" w="med" len="med"/>
                <a:tailEnd type="none" w="med" len="med"/>
              </a:ln>
            </p:spPr>
            <p:txBody>
              <a:bodyPr/>
              <a:lstStyle/>
              <a:p>
                <a:endParaRPr lang="en-GB" sz="1000" dirty="0">
                  <a:solidFill>
                    <a:schemeClr val="tx1"/>
                  </a:solidFill>
                  <a:latin typeface="+mn-lt"/>
                  <a:cs typeface="Arial" panose="020B0604020202020204" pitchFamily="34" charset="0"/>
                </a:endParaRPr>
              </a:p>
            </p:txBody>
          </p:sp>
          <p:sp>
            <p:nvSpPr>
              <p:cNvPr id="150" name="Rectangle 5"/>
              <p:cNvSpPr>
                <a:spLocks noChangeArrowheads="1"/>
              </p:cNvSpPr>
              <p:nvPr/>
            </p:nvSpPr>
            <p:spPr bwMode="gray">
              <a:xfrm>
                <a:off x="682014" y="5799060"/>
                <a:ext cx="1201471" cy="160873"/>
              </a:xfrm>
              <a:prstGeom prst="rect">
                <a:avLst/>
              </a:prstGeom>
              <a:noFill/>
              <a:ln w="9525">
                <a:noFill/>
                <a:miter lim="800000"/>
                <a:headEnd/>
                <a:tailEnd/>
              </a:ln>
            </p:spPr>
            <p:txBody>
              <a:bodyPr wrap="none" lIns="0" tIns="0" rIns="0" bIns="0" anchor="ctr">
                <a:spAutoFit/>
              </a:bodyPr>
              <a:lstStyle/>
              <a:p>
                <a:pPr defTabSz="762000" eaLnBrk="0" hangingPunct="0"/>
                <a:r>
                  <a:rPr lang="en-GB" sz="1000" b="0" dirty="0">
                    <a:latin typeface="+mn-lt"/>
                    <a:cs typeface="Arial" panose="020B0604020202020204" pitchFamily="34" charset="0"/>
                  </a:rPr>
                  <a:t>ICS platform explicit </a:t>
                </a:r>
              </a:p>
            </p:txBody>
          </p:sp>
          <p:sp>
            <p:nvSpPr>
              <p:cNvPr id="151" name="Rectangle 7"/>
              <p:cNvSpPr>
                <a:spLocks noChangeArrowheads="1"/>
              </p:cNvSpPr>
              <p:nvPr/>
            </p:nvSpPr>
            <p:spPr bwMode="gray">
              <a:xfrm>
                <a:off x="675245" y="5599476"/>
                <a:ext cx="875594" cy="160873"/>
              </a:xfrm>
              <a:prstGeom prst="rect">
                <a:avLst/>
              </a:prstGeom>
              <a:noFill/>
              <a:ln w="9525">
                <a:noFill/>
                <a:miter lim="800000"/>
                <a:headEnd/>
                <a:tailEnd/>
              </a:ln>
            </p:spPr>
            <p:txBody>
              <a:bodyPr wrap="none" lIns="0" tIns="0" rIns="0" bIns="0" anchor="ctr">
                <a:spAutoFit/>
              </a:bodyPr>
              <a:lstStyle/>
              <a:p>
                <a:pPr defTabSz="762000" eaLnBrk="0" hangingPunct="0"/>
                <a:r>
                  <a:rPr lang="en-GB" sz="1000" b="0" dirty="0" err="1">
                    <a:latin typeface="+mn-lt"/>
                    <a:cs typeface="Arial" panose="020B0604020202020204" pitchFamily="34" charset="0"/>
                  </a:rPr>
                  <a:t>E·sica</a:t>
                </a:r>
                <a:r>
                  <a:rPr lang="en-GB" sz="1000" b="0" dirty="0">
                    <a:latin typeface="+mn-lt"/>
                    <a:cs typeface="Arial" panose="020B0604020202020204" pitchFamily="34" charset="0"/>
                  </a:rPr>
                  <a:t> platform</a:t>
                </a:r>
              </a:p>
            </p:txBody>
          </p:sp>
          <p:sp>
            <p:nvSpPr>
              <p:cNvPr id="152" name="Rectangle 9"/>
              <p:cNvSpPr>
                <a:spLocks noChangeArrowheads="1"/>
              </p:cNvSpPr>
              <p:nvPr/>
            </p:nvSpPr>
            <p:spPr bwMode="gray">
              <a:xfrm>
                <a:off x="675246" y="5383576"/>
                <a:ext cx="1356182" cy="160873"/>
              </a:xfrm>
              <a:prstGeom prst="rect">
                <a:avLst/>
              </a:prstGeom>
              <a:noFill/>
              <a:ln w="9525">
                <a:noFill/>
                <a:miter lim="800000"/>
                <a:headEnd/>
                <a:tailEnd/>
              </a:ln>
            </p:spPr>
            <p:txBody>
              <a:bodyPr wrap="none" lIns="0" tIns="0" rIns="0" bIns="0" anchor="ctr">
                <a:spAutoFit/>
              </a:bodyPr>
              <a:lstStyle/>
              <a:p>
                <a:pPr defTabSz="762000" eaLnBrk="0" hangingPunct="0"/>
                <a:r>
                  <a:rPr lang="en-GB" sz="1000" b="0" dirty="0">
                    <a:latin typeface="+mn-lt"/>
                    <a:cs typeface="Arial" panose="020B0604020202020204" pitchFamily="34" charset="0"/>
                  </a:rPr>
                  <a:t>MIBEL implicit auctions</a:t>
                </a:r>
              </a:p>
            </p:txBody>
          </p:sp>
          <p:sp>
            <p:nvSpPr>
              <p:cNvPr id="153" name="Rectangle 11"/>
              <p:cNvSpPr>
                <a:spLocks noChangeArrowheads="1"/>
              </p:cNvSpPr>
              <p:nvPr/>
            </p:nvSpPr>
            <p:spPr bwMode="gray">
              <a:xfrm>
                <a:off x="687352" y="5176388"/>
                <a:ext cx="2083649" cy="160873"/>
              </a:xfrm>
              <a:prstGeom prst="rect">
                <a:avLst/>
              </a:prstGeom>
              <a:noFill/>
              <a:ln w="9525">
                <a:noFill/>
                <a:miter lim="800000"/>
                <a:headEnd/>
                <a:tailEnd/>
              </a:ln>
            </p:spPr>
            <p:txBody>
              <a:bodyPr wrap="none" lIns="0" tIns="0" rIns="0" bIns="0" anchor="ctr">
                <a:spAutoFit/>
              </a:bodyPr>
              <a:lstStyle/>
              <a:p>
                <a:pPr defTabSz="762000" eaLnBrk="0" hangingPunct="0"/>
                <a:r>
                  <a:rPr lang="en-GB" sz="1000" b="0" dirty="0">
                    <a:latin typeface="+mn-lt"/>
                    <a:cs typeface="Arial" panose="020B0604020202020204" pitchFamily="34" charset="0"/>
                  </a:rPr>
                  <a:t>Nord Pool Intraday system (implicit)</a:t>
                </a:r>
              </a:p>
            </p:txBody>
          </p:sp>
        </p:grpSp>
        <p:sp>
          <p:nvSpPr>
            <p:cNvPr id="84" name="Pfeil nach links und rechts 226"/>
            <p:cNvSpPr/>
            <p:nvPr/>
          </p:nvSpPr>
          <p:spPr>
            <a:xfrm>
              <a:off x="658964" y="2086539"/>
              <a:ext cx="169366" cy="92333"/>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85" name="Pfeil nach links und rechts 138"/>
            <p:cNvSpPr/>
            <p:nvPr/>
          </p:nvSpPr>
          <p:spPr>
            <a:xfrm>
              <a:off x="658964" y="2291838"/>
              <a:ext cx="169366" cy="92333"/>
            </a:xfrm>
            <a:prstGeom prst="leftRightArrow">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86" name="Pfeil nach links und rechts 145"/>
            <p:cNvSpPr/>
            <p:nvPr/>
          </p:nvSpPr>
          <p:spPr>
            <a:xfrm>
              <a:off x="667041" y="2498362"/>
              <a:ext cx="169366" cy="92333"/>
            </a:xfrm>
            <a:prstGeom prst="leftRightArrow">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87" name="Pfeil nach links und rechts 146"/>
            <p:cNvSpPr/>
            <p:nvPr/>
          </p:nvSpPr>
          <p:spPr>
            <a:xfrm>
              <a:off x="664173" y="2681036"/>
              <a:ext cx="169366" cy="92333"/>
            </a:xfrm>
            <a:prstGeom prst="lef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de-DE" dirty="0"/>
                <a:t> </a:t>
              </a:r>
            </a:p>
          </p:txBody>
        </p:sp>
        <p:grpSp>
          <p:nvGrpSpPr>
            <p:cNvPr id="88" name="Gruppe 16"/>
            <p:cNvGrpSpPr/>
            <p:nvPr/>
          </p:nvGrpSpPr>
          <p:grpSpPr>
            <a:xfrm>
              <a:off x="812868" y="2590696"/>
              <a:ext cx="3009948" cy="3328816"/>
              <a:chOff x="812868" y="2590696"/>
              <a:chExt cx="3009948" cy="3328816"/>
            </a:xfrm>
          </p:grpSpPr>
          <p:graphicFrame>
            <p:nvGraphicFramePr>
              <p:cNvPr id="148" name="ee4pMapWizardDataSheet_43215"/>
              <p:cNvGraphicFramePr>
                <a:graphicFrameLocks noChangeAspect="1"/>
              </p:cNvGraphicFramePr>
              <p:nvPr>
                <p:extLst>
                  <p:ext uri="{D42A27DB-BD31-4B8C-83A1-F6EECF244321}">
                    <p14:modId xmlns:p14="http://schemas.microsoft.com/office/powerpoint/2010/main" val="1913105597"/>
                  </p:ext>
                </p:extLst>
              </p:nvPr>
            </p:nvGraphicFramePr>
            <p:xfrm>
              <a:off x="3538162" y="4669517"/>
              <a:ext cx="0" cy="0"/>
            </p:xfrm>
            <a:graphic>
              <a:graphicData uri="http://schemas.openxmlformats.org/presentationml/2006/ole">
                <mc:AlternateContent xmlns:mc="http://schemas.openxmlformats.org/markup-compatibility/2006">
                  <mc:Choice xmlns:v="urn:schemas-microsoft-com:vml" Requires="v">
                    <p:oleObj spid="_x0000_s7257" name="Arbeitsblatt" showAsIcon="1" r:id="rId48" imgW="914400" imgH="771480" progId="Excel.Sheet.12">
                      <p:embed/>
                    </p:oleObj>
                  </mc:Choice>
                  <mc:Fallback>
                    <p:oleObj name="Arbeitsblatt" showAsIcon="1" r:id="rId48" imgW="914400" imgH="771480" progId="Excel.Sheet.12">
                      <p:embed/>
                      <p:pic>
                        <p:nvPicPr>
                          <p:cNvPr id="0" name=""/>
                          <p:cNvPicPr/>
                          <p:nvPr/>
                        </p:nvPicPr>
                        <p:blipFill>
                          <a:blip r:embed="rId49"/>
                          <a:stretch>
                            <a:fillRect/>
                          </a:stretch>
                        </p:blipFill>
                        <p:spPr>
                          <a:xfrm>
                            <a:off x="3538162" y="4669517"/>
                            <a:ext cx="0" cy="0"/>
                          </a:xfrm>
                          <a:prstGeom prst="rect">
                            <a:avLst/>
                          </a:prstGeom>
                        </p:spPr>
                      </p:pic>
                    </p:oleObj>
                  </mc:Fallback>
                </mc:AlternateContent>
              </a:graphicData>
            </a:graphic>
          </p:graphicFrame>
          <p:cxnSp>
            <p:nvCxnSpPr>
              <p:cNvPr id="90" name="Gerade Verbindung 216"/>
              <p:cNvCxnSpPr>
                <a:cxnSpLocks noChangeAspect="1"/>
              </p:cNvCxnSpPr>
              <p:nvPr/>
            </p:nvCxnSpPr>
            <p:spPr>
              <a:xfrm flipH="1">
                <a:off x="2033462" y="3854096"/>
                <a:ext cx="50147" cy="577554"/>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1" name="Gerade Verbindung 218"/>
              <p:cNvCxnSpPr>
                <a:cxnSpLocks noChangeAspect="1"/>
              </p:cNvCxnSpPr>
              <p:nvPr/>
            </p:nvCxnSpPr>
            <p:spPr>
              <a:xfrm>
                <a:off x="2157002" y="3845549"/>
                <a:ext cx="105461" cy="180437"/>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sp>
            <p:nvSpPr>
              <p:cNvPr id="93" name="Pfeil nach links und rechts 147"/>
              <p:cNvSpPr/>
              <p:nvPr/>
            </p:nvSpPr>
            <p:spPr>
              <a:xfrm>
                <a:off x="2460534" y="3433292"/>
                <a:ext cx="267145" cy="155242"/>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94" name="Pfeil nach links und rechts 148"/>
              <p:cNvSpPr/>
              <p:nvPr/>
            </p:nvSpPr>
            <p:spPr>
              <a:xfrm>
                <a:off x="3400885" y="2590696"/>
                <a:ext cx="261361" cy="168606"/>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95" name="Pfeil nach links und rechts 149"/>
              <p:cNvSpPr/>
              <p:nvPr/>
            </p:nvSpPr>
            <p:spPr>
              <a:xfrm rot="16637802">
                <a:off x="1965898" y="4096956"/>
                <a:ext cx="212287" cy="123389"/>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96" name="Pfeil nach links und rechts 150"/>
              <p:cNvSpPr/>
              <p:nvPr/>
            </p:nvSpPr>
            <p:spPr>
              <a:xfrm rot="14592840">
                <a:off x="2072679" y="3838173"/>
                <a:ext cx="263285" cy="161152"/>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97" name="Pfeil nach links und rechts 151"/>
              <p:cNvSpPr/>
              <p:nvPr/>
            </p:nvSpPr>
            <p:spPr>
              <a:xfrm rot="17513078">
                <a:off x="2385346" y="4237444"/>
                <a:ext cx="245996" cy="119901"/>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99" name="Pfeil nach links und rechts 153"/>
              <p:cNvSpPr/>
              <p:nvPr/>
            </p:nvSpPr>
            <p:spPr>
              <a:xfrm rot="6014458">
                <a:off x="3565438" y="3523013"/>
                <a:ext cx="291836" cy="131041"/>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100" name="Pfeil nach links und rechts 154"/>
              <p:cNvSpPr/>
              <p:nvPr/>
            </p:nvSpPr>
            <p:spPr>
              <a:xfrm rot="6014458">
                <a:off x="3620149" y="3771257"/>
                <a:ext cx="270702" cy="134633"/>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101" name="Pfeil nach links und rechts 155"/>
              <p:cNvSpPr/>
              <p:nvPr/>
            </p:nvSpPr>
            <p:spPr>
              <a:xfrm rot="6014458">
                <a:off x="3475104" y="3980132"/>
                <a:ext cx="268274" cy="126302"/>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102" name="Pfeil nach links und rechts 156"/>
              <p:cNvSpPr/>
              <p:nvPr/>
            </p:nvSpPr>
            <p:spPr>
              <a:xfrm rot="5683661">
                <a:off x="2197221" y="4214403"/>
                <a:ext cx="230640" cy="130376"/>
              </a:xfrm>
              <a:prstGeom prst="lef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103" name="Pfeil nach links und rechts 157"/>
              <p:cNvSpPr/>
              <p:nvPr/>
            </p:nvSpPr>
            <p:spPr>
              <a:xfrm>
                <a:off x="2003357" y="4433268"/>
                <a:ext cx="277468" cy="164327"/>
              </a:xfrm>
              <a:prstGeom prst="lef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104" name="Pfeil nach links und rechts 158"/>
              <p:cNvSpPr/>
              <p:nvPr/>
            </p:nvSpPr>
            <p:spPr>
              <a:xfrm rot="6347083">
                <a:off x="1828534" y="4545174"/>
                <a:ext cx="206386" cy="130957"/>
              </a:xfrm>
              <a:prstGeom prst="leftRightArrow">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105" name="Pfeil nach links und rechts 159"/>
              <p:cNvSpPr/>
              <p:nvPr/>
            </p:nvSpPr>
            <p:spPr>
              <a:xfrm rot="6347083">
                <a:off x="1773712" y="4793034"/>
                <a:ext cx="226259" cy="120451"/>
              </a:xfrm>
              <a:prstGeom prst="leftRightArrow">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106" name="Pfeil nach links und rechts 160"/>
              <p:cNvSpPr/>
              <p:nvPr/>
            </p:nvSpPr>
            <p:spPr>
              <a:xfrm rot="6825114">
                <a:off x="1453773" y="5490263"/>
                <a:ext cx="271035" cy="167297"/>
              </a:xfrm>
              <a:prstGeom prst="leftRightArrow">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107" name="Pfeil nach links und rechts 161"/>
              <p:cNvSpPr/>
              <p:nvPr/>
            </p:nvSpPr>
            <p:spPr>
              <a:xfrm>
                <a:off x="812868" y="5773448"/>
                <a:ext cx="264611" cy="146064"/>
              </a:xfrm>
              <a:prstGeom prst="leftRightArrow">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110" name="Pfeil nach links und rechts 151"/>
              <p:cNvSpPr/>
              <p:nvPr/>
            </p:nvSpPr>
            <p:spPr>
              <a:xfrm rot="19637112">
                <a:off x="2338490" y="3852018"/>
                <a:ext cx="275762" cy="164369"/>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111" name="Pfeil nach links und rechts 151"/>
              <p:cNvSpPr/>
              <p:nvPr/>
            </p:nvSpPr>
            <p:spPr>
              <a:xfrm rot="19637112">
                <a:off x="2463162" y="4004314"/>
                <a:ext cx="270399" cy="156470"/>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grpSp>
      </p:grpSp>
      <p:sp>
        <p:nvSpPr>
          <p:cNvPr id="79" name="Rectangle 5"/>
          <p:cNvSpPr>
            <a:spLocks noChangeArrowheads="1"/>
          </p:cNvSpPr>
          <p:nvPr/>
        </p:nvSpPr>
        <p:spPr bwMode="gray">
          <a:xfrm>
            <a:off x="5466886" y="2665485"/>
            <a:ext cx="1184620" cy="153888"/>
          </a:xfrm>
          <a:prstGeom prst="rect">
            <a:avLst/>
          </a:prstGeom>
          <a:noFill/>
          <a:ln w="9525">
            <a:noFill/>
            <a:miter lim="800000"/>
            <a:headEnd/>
            <a:tailEnd/>
          </a:ln>
        </p:spPr>
        <p:txBody>
          <a:bodyPr wrap="none" lIns="0" tIns="0" rIns="0" bIns="0" anchor="ctr">
            <a:spAutoFit/>
          </a:bodyPr>
          <a:lstStyle/>
          <a:p>
            <a:pPr defTabSz="762000" eaLnBrk="0" hangingPunct="0"/>
            <a:r>
              <a:rPr lang="en-GB" sz="1000" b="0" dirty="0">
                <a:latin typeface="Segoe UI" panose="020B0502040204020203" pitchFamily="34" charset="0"/>
                <a:cs typeface="Arial" panose="020B0604020202020204" pitchFamily="34" charset="0"/>
              </a:rPr>
              <a:t>ICS platform implicit </a:t>
            </a:r>
          </a:p>
        </p:txBody>
      </p:sp>
      <p:sp>
        <p:nvSpPr>
          <p:cNvPr id="80" name="Pfeil nach links und rechts 146"/>
          <p:cNvSpPr/>
          <p:nvPr/>
        </p:nvSpPr>
        <p:spPr>
          <a:xfrm>
            <a:off x="5255781" y="2688018"/>
            <a:ext cx="169366" cy="92333"/>
          </a:xfrm>
          <a:prstGeom prst="leftRightArrow">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de-DE" dirty="0"/>
              <a:t> </a:t>
            </a:r>
          </a:p>
        </p:txBody>
      </p:sp>
      <p:cxnSp>
        <p:nvCxnSpPr>
          <p:cNvPr id="154" name="Gerade Verbindung 153"/>
          <p:cNvCxnSpPr>
            <a:cxnSpLocks/>
          </p:cNvCxnSpPr>
          <p:nvPr/>
        </p:nvCxnSpPr>
        <p:spPr>
          <a:xfrm>
            <a:off x="7418818" y="3902934"/>
            <a:ext cx="519039" cy="81374"/>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sp>
        <p:nvSpPr>
          <p:cNvPr id="155" name="Pfeil nach links und rechts 154"/>
          <p:cNvSpPr/>
          <p:nvPr/>
        </p:nvSpPr>
        <p:spPr>
          <a:xfrm rot="518793">
            <a:off x="7573265" y="3877070"/>
            <a:ext cx="260044" cy="144803"/>
          </a:xfrm>
          <a:prstGeom prst="lef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92" name="Pfeil nach links und rechts 158"/>
          <p:cNvSpPr/>
          <p:nvPr/>
        </p:nvSpPr>
        <p:spPr>
          <a:xfrm rot="7758819">
            <a:off x="6554576" y="4671624"/>
            <a:ext cx="234847" cy="131465"/>
          </a:xfrm>
          <a:prstGeom prst="leftRightArrow">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108" name="Pfeil nach links und rechts 158"/>
          <p:cNvSpPr/>
          <p:nvPr/>
        </p:nvSpPr>
        <p:spPr>
          <a:xfrm rot="7758819">
            <a:off x="6623860" y="4737041"/>
            <a:ext cx="244999" cy="132989"/>
          </a:xfrm>
          <a:prstGeom prst="lef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Tree>
    <p:extLst>
      <p:ext uri="{BB962C8B-B14F-4D97-AF65-F5344CB8AC3E}">
        <p14:creationId xmlns:p14="http://schemas.microsoft.com/office/powerpoint/2010/main" val="197495429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en-GB" dirty="0"/>
              <a:t>Cross-border trading </a:t>
            </a:r>
            <a:r>
              <a:rPr lang="en-GB" dirty="0" smtClean="0"/>
              <a:t>possibilities </a:t>
            </a:r>
            <a:r>
              <a:rPr lang="en-GB" dirty="0"/>
              <a:t>for </a:t>
            </a:r>
            <a:r>
              <a:rPr lang="en-GB" dirty="0" smtClean="0"/>
              <a:t>D-1 delivery (tentative)*	 1/3</a:t>
            </a:r>
            <a:endParaRPr lang="en-GB" dirty="0"/>
          </a:p>
        </p:txBody>
      </p:sp>
      <p:sp>
        <p:nvSpPr>
          <p:cNvPr id="3" name="Foliennummernplatzhalter 2"/>
          <p:cNvSpPr>
            <a:spLocks noGrp="1"/>
          </p:cNvSpPr>
          <p:nvPr>
            <p:ph type="sldNum" sz="quarter" idx="11"/>
          </p:nvPr>
        </p:nvSpPr>
        <p:spPr/>
        <p:txBody>
          <a:bodyPr/>
          <a:lstStyle/>
          <a:p>
            <a:pPr>
              <a:defRPr/>
            </a:pPr>
            <a:fld id="{D383EB99-40B2-4176-B4FA-CDBAA950DF99}" type="slidenum">
              <a:rPr lang="en-US" altLang="en-US" smtClean="0"/>
              <a:pPr>
                <a:defRPr/>
              </a:pPr>
              <a:t>57</a:t>
            </a:fld>
            <a:endParaRPr lang="en-US" altLang="en-US" dirty="0"/>
          </a:p>
        </p:txBody>
      </p:sp>
      <p:sp>
        <p:nvSpPr>
          <p:cNvPr id="76" name="Textfeld 75"/>
          <p:cNvSpPr txBox="1"/>
          <p:nvPr/>
        </p:nvSpPr>
        <p:spPr>
          <a:xfrm>
            <a:off x="510493" y="3387975"/>
            <a:ext cx="622690" cy="215444"/>
          </a:xfrm>
          <a:prstGeom prst="rect">
            <a:avLst/>
          </a:prstGeom>
          <a:noFill/>
        </p:spPr>
        <p:txBody>
          <a:bodyPr wrap="square" lIns="0" tIns="0" rIns="0" bIns="0" rtlCol="0">
            <a:spAutoFit/>
          </a:bodyPr>
          <a:lstStyle/>
          <a:p>
            <a:r>
              <a:rPr lang="de-DE" sz="1400" b="1" dirty="0"/>
              <a:t>LIP 1</a:t>
            </a:r>
          </a:p>
        </p:txBody>
      </p:sp>
      <p:sp>
        <p:nvSpPr>
          <p:cNvPr id="77" name="Tekstboks 7"/>
          <p:cNvSpPr txBox="1"/>
          <p:nvPr/>
        </p:nvSpPr>
        <p:spPr>
          <a:xfrm>
            <a:off x="1129533" y="3390031"/>
            <a:ext cx="1585615" cy="184666"/>
          </a:xfrm>
          <a:prstGeom prst="rect">
            <a:avLst/>
          </a:prstGeom>
          <a:noFill/>
        </p:spPr>
        <p:txBody>
          <a:bodyPr wrap="square" lIns="0" tIns="0" rIns="0" bIns="0" rtlCol="0">
            <a:spAutoFit/>
          </a:bodyPr>
          <a:lstStyle/>
          <a:p>
            <a:r>
              <a:rPr lang="en-GB" sz="1200" dirty="0" smtClean="0"/>
              <a:t>Nordic borders  </a:t>
            </a:r>
            <a:endParaRPr lang="en-GB" sz="1200" dirty="0"/>
          </a:p>
        </p:txBody>
      </p:sp>
      <p:sp>
        <p:nvSpPr>
          <p:cNvPr id="78" name="Rechteck 77"/>
          <p:cNvSpPr/>
          <p:nvPr>
            <p:custDataLst>
              <p:tags r:id="rId1"/>
            </p:custDataLst>
          </p:nvPr>
        </p:nvSpPr>
        <p:spPr bwMode="auto">
          <a:xfrm>
            <a:off x="3067344" y="3336307"/>
            <a:ext cx="2693940" cy="435211"/>
          </a:xfrm>
          <a:prstGeom prst="rect">
            <a:avLst/>
          </a:prstGeom>
          <a:solidFill>
            <a:schemeClr val="tx2"/>
          </a:solidFill>
          <a:ln w="12700" cmpd="sng">
            <a:solidFill>
              <a:schemeClr val="accent5"/>
            </a:solidFill>
            <a:prstDash val="solid"/>
            <a:miter lim="800000"/>
            <a:headEnd/>
            <a:tailEnd/>
          </a:ln>
          <a:effectLst/>
        </p:spPr>
        <p:txBody>
          <a:bodyPr lIns="90000" tIns="46800" rIns="90000" bIns="46800" anchor="ctr"/>
          <a:lstStyle/>
          <a:p>
            <a:pPr algn="ctr" eaLnBrk="0" hangingPunct="0">
              <a:spcAft>
                <a:spcPct val="0"/>
              </a:spcAft>
            </a:pPr>
            <a:r>
              <a:rPr lang="en-GB" sz="1200" dirty="0">
                <a:solidFill>
                  <a:schemeClr val="tx1">
                    <a:lumMod val="100000"/>
                  </a:schemeClr>
                </a:solidFill>
                <a:latin typeface="+mj-lt"/>
              </a:rPr>
              <a:t>No ATCs released for trading </a:t>
            </a:r>
          </a:p>
          <a:p>
            <a:pPr algn="ctr" eaLnBrk="0" hangingPunct="0">
              <a:spcAft>
                <a:spcPct val="0"/>
              </a:spcAft>
            </a:pPr>
            <a:r>
              <a:rPr lang="en-GB" sz="1200" dirty="0">
                <a:solidFill>
                  <a:schemeClr val="tx1">
                    <a:lumMod val="100000"/>
                  </a:schemeClr>
                </a:solidFill>
                <a:latin typeface="+mj-lt"/>
              </a:rPr>
              <a:t>day D-1</a:t>
            </a:r>
          </a:p>
        </p:txBody>
      </p:sp>
      <p:cxnSp>
        <p:nvCxnSpPr>
          <p:cNvPr id="80" name="Gerade Verbindung 79"/>
          <p:cNvCxnSpPr/>
          <p:nvPr/>
        </p:nvCxnSpPr>
        <p:spPr>
          <a:xfrm>
            <a:off x="5761284" y="3553912"/>
            <a:ext cx="0" cy="334542"/>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85" name="Rechteck 84"/>
          <p:cNvSpPr/>
          <p:nvPr>
            <p:custDataLst>
              <p:tags r:id="rId2"/>
            </p:custDataLst>
          </p:nvPr>
        </p:nvSpPr>
        <p:spPr bwMode="auto">
          <a:xfrm>
            <a:off x="5763776" y="3336306"/>
            <a:ext cx="2703308" cy="435212"/>
          </a:xfrm>
          <a:prstGeom prst="rect">
            <a:avLst/>
          </a:prstGeom>
          <a:solidFill>
            <a:schemeClr val="accent1">
              <a:lumMod val="40000"/>
              <a:lumOff val="60000"/>
            </a:schemeClr>
          </a:solidFill>
          <a:ln w="12700" cmpd="sng">
            <a:solidFill>
              <a:schemeClr val="accent1">
                <a:lumMod val="100000"/>
              </a:schemeClr>
            </a:solidFill>
            <a:prstDash val="solid"/>
            <a:miter lim="800000"/>
            <a:headEnd/>
            <a:tailEnd/>
          </a:ln>
          <a:effectLst/>
        </p:spPr>
        <p:txBody>
          <a:bodyPr lIns="90000" tIns="46800" rIns="90000" bIns="46800" anchor="ctr"/>
          <a:lstStyle/>
          <a:p>
            <a:pPr algn="ctr" eaLnBrk="0" hangingPunct="0"/>
            <a:endParaRPr lang="en-GB" sz="1200" dirty="0">
              <a:solidFill>
                <a:schemeClr val="tx1">
                  <a:lumMod val="100000"/>
                </a:schemeClr>
              </a:solidFill>
            </a:endParaRPr>
          </a:p>
        </p:txBody>
      </p:sp>
      <p:cxnSp>
        <p:nvCxnSpPr>
          <p:cNvPr id="99" name="Gerade Verbindung 98"/>
          <p:cNvCxnSpPr/>
          <p:nvPr/>
        </p:nvCxnSpPr>
        <p:spPr>
          <a:xfrm flipH="1">
            <a:off x="3062660" y="2179864"/>
            <a:ext cx="179834" cy="1208111"/>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cxnSp>
        <p:nvCxnSpPr>
          <p:cNvPr id="107" name="Gerade Verbindung 106"/>
          <p:cNvCxnSpPr/>
          <p:nvPr/>
        </p:nvCxnSpPr>
        <p:spPr>
          <a:xfrm>
            <a:off x="6747346" y="2179864"/>
            <a:ext cx="1727682" cy="1208111"/>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118" name="Textfeld 117"/>
          <p:cNvSpPr txBox="1"/>
          <p:nvPr/>
        </p:nvSpPr>
        <p:spPr>
          <a:xfrm>
            <a:off x="508001" y="4414718"/>
            <a:ext cx="622690" cy="215444"/>
          </a:xfrm>
          <a:prstGeom prst="rect">
            <a:avLst/>
          </a:prstGeom>
          <a:noFill/>
        </p:spPr>
        <p:txBody>
          <a:bodyPr wrap="square" lIns="0" tIns="0" rIns="0" bIns="0" rtlCol="0">
            <a:spAutoFit/>
          </a:bodyPr>
          <a:lstStyle/>
          <a:p>
            <a:r>
              <a:rPr lang="de-DE" sz="1400" b="1" dirty="0"/>
              <a:t>LIP 2</a:t>
            </a:r>
          </a:p>
        </p:txBody>
      </p:sp>
      <p:sp>
        <p:nvSpPr>
          <p:cNvPr id="119" name="Tekstboks 7"/>
          <p:cNvSpPr txBox="1"/>
          <p:nvPr/>
        </p:nvSpPr>
        <p:spPr>
          <a:xfrm>
            <a:off x="1127041" y="4416774"/>
            <a:ext cx="1585615" cy="184666"/>
          </a:xfrm>
          <a:prstGeom prst="rect">
            <a:avLst/>
          </a:prstGeom>
          <a:noFill/>
        </p:spPr>
        <p:txBody>
          <a:bodyPr wrap="square" lIns="0" tIns="0" rIns="0" bIns="0" rtlCol="0">
            <a:spAutoFit/>
          </a:bodyPr>
          <a:lstStyle/>
          <a:p>
            <a:r>
              <a:rPr lang="da-DK" sz="1200" dirty="0"/>
              <a:t>DK – internal &amp; </a:t>
            </a:r>
            <a:r>
              <a:rPr lang="da-DK" sz="1200" dirty="0" err="1"/>
              <a:t>Kontek</a:t>
            </a:r>
            <a:r>
              <a:rPr lang="da-DK" sz="1200" dirty="0"/>
              <a:t> </a:t>
            </a:r>
          </a:p>
        </p:txBody>
      </p:sp>
      <p:sp>
        <p:nvSpPr>
          <p:cNvPr id="128" name="Textfeld 127"/>
          <p:cNvSpPr txBox="1"/>
          <p:nvPr/>
        </p:nvSpPr>
        <p:spPr>
          <a:xfrm>
            <a:off x="507374" y="5370337"/>
            <a:ext cx="622690" cy="215444"/>
          </a:xfrm>
          <a:prstGeom prst="rect">
            <a:avLst/>
          </a:prstGeom>
          <a:noFill/>
        </p:spPr>
        <p:txBody>
          <a:bodyPr wrap="square" lIns="0" tIns="0" rIns="0" bIns="0" rtlCol="0">
            <a:spAutoFit/>
          </a:bodyPr>
          <a:lstStyle/>
          <a:p>
            <a:r>
              <a:rPr lang="de-DE" sz="1400" b="1" dirty="0"/>
              <a:t>LIP 3</a:t>
            </a:r>
          </a:p>
        </p:txBody>
      </p:sp>
      <p:sp>
        <p:nvSpPr>
          <p:cNvPr id="129" name="Tekstboks 7"/>
          <p:cNvSpPr txBox="1"/>
          <p:nvPr/>
        </p:nvSpPr>
        <p:spPr>
          <a:xfrm>
            <a:off x="1126414" y="5372393"/>
            <a:ext cx="1585615" cy="184666"/>
          </a:xfrm>
          <a:prstGeom prst="rect">
            <a:avLst/>
          </a:prstGeom>
          <a:noFill/>
        </p:spPr>
        <p:txBody>
          <a:bodyPr wrap="square" lIns="0" tIns="0" rIns="0" bIns="0" rtlCol="0">
            <a:spAutoFit/>
          </a:bodyPr>
          <a:lstStyle/>
          <a:p>
            <a:r>
              <a:rPr lang="da-DK" sz="1200" dirty="0"/>
              <a:t>DE-DK1, DE-NL </a:t>
            </a:r>
          </a:p>
        </p:txBody>
      </p:sp>
      <p:sp>
        <p:nvSpPr>
          <p:cNvPr id="130" name="Rechteck 129"/>
          <p:cNvSpPr/>
          <p:nvPr>
            <p:custDataLst>
              <p:tags r:id="rId3"/>
            </p:custDataLst>
          </p:nvPr>
        </p:nvSpPr>
        <p:spPr bwMode="auto">
          <a:xfrm>
            <a:off x="3054857" y="5318669"/>
            <a:ext cx="1761447" cy="435211"/>
          </a:xfrm>
          <a:prstGeom prst="rect">
            <a:avLst/>
          </a:prstGeom>
          <a:solidFill>
            <a:schemeClr val="tx2"/>
          </a:solidFill>
          <a:ln w="12700" cmpd="sng">
            <a:solidFill>
              <a:schemeClr val="accent5"/>
            </a:solidFill>
            <a:prstDash val="solid"/>
            <a:miter lim="800000"/>
            <a:headEnd/>
            <a:tailEnd/>
          </a:ln>
          <a:effectLst/>
        </p:spPr>
        <p:txBody>
          <a:bodyPr lIns="90000" tIns="46800" rIns="90000" bIns="46800" anchor="ctr"/>
          <a:lstStyle/>
          <a:p>
            <a:pPr algn="ctr" eaLnBrk="0" hangingPunct="0">
              <a:spcAft>
                <a:spcPct val="0"/>
              </a:spcAft>
            </a:pPr>
            <a:r>
              <a:rPr lang="en-GB" sz="1200" dirty="0">
                <a:solidFill>
                  <a:schemeClr val="tx1">
                    <a:lumMod val="100000"/>
                  </a:schemeClr>
                </a:solidFill>
                <a:latin typeface="+mj-lt"/>
              </a:rPr>
              <a:t>ATC released for trading day D-1</a:t>
            </a:r>
          </a:p>
        </p:txBody>
      </p:sp>
      <p:cxnSp>
        <p:nvCxnSpPr>
          <p:cNvPr id="131" name="Gerade Verbindung 130"/>
          <p:cNvCxnSpPr>
            <a:stCxn id="130" idx="1"/>
          </p:cNvCxnSpPr>
          <p:nvPr/>
        </p:nvCxnSpPr>
        <p:spPr>
          <a:xfrm>
            <a:off x="3054857" y="5536275"/>
            <a:ext cx="0" cy="334541"/>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32" name="Gerade Verbindung 131"/>
          <p:cNvCxnSpPr>
            <a:stCxn id="72" idx="3"/>
          </p:cNvCxnSpPr>
          <p:nvPr/>
        </p:nvCxnSpPr>
        <p:spPr>
          <a:xfrm flipH="1">
            <a:off x="5758165" y="5538612"/>
            <a:ext cx="1872" cy="332204"/>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133" name="Rechteck 132"/>
          <p:cNvSpPr/>
          <p:nvPr>
            <p:custDataLst>
              <p:tags r:id="rId4"/>
            </p:custDataLst>
          </p:nvPr>
        </p:nvSpPr>
        <p:spPr bwMode="auto">
          <a:xfrm>
            <a:off x="5760657" y="5318667"/>
            <a:ext cx="1756496" cy="439889"/>
          </a:xfrm>
          <a:prstGeom prst="rect">
            <a:avLst/>
          </a:prstGeom>
          <a:solidFill>
            <a:srgbClr val="92D050"/>
          </a:solidFill>
          <a:ln w="12700" cmpd="sng">
            <a:solidFill>
              <a:srgbClr val="00B050"/>
            </a:solidFill>
            <a:prstDash val="solid"/>
            <a:miter lim="800000"/>
            <a:headEnd/>
            <a:tailEnd/>
          </a:ln>
          <a:effectLst/>
        </p:spPr>
        <p:txBody>
          <a:bodyPr lIns="90000" tIns="46800" rIns="90000" bIns="46800" anchor="ctr"/>
          <a:lstStyle/>
          <a:p>
            <a:pPr algn="ctr" eaLnBrk="0" hangingPunct="0"/>
            <a:endParaRPr lang="en-GB" sz="800" dirty="0">
              <a:solidFill>
                <a:schemeClr val="tx1">
                  <a:lumMod val="100000"/>
                </a:schemeClr>
              </a:solidFill>
              <a:latin typeface="+mj-lt"/>
            </a:endParaRPr>
          </a:p>
        </p:txBody>
      </p:sp>
      <p:cxnSp>
        <p:nvCxnSpPr>
          <p:cNvPr id="134" name="Gerade Verbindung 133"/>
          <p:cNvCxnSpPr/>
          <p:nvPr/>
        </p:nvCxnSpPr>
        <p:spPr>
          <a:xfrm>
            <a:off x="8462971" y="5536273"/>
            <a:ext cx="0" cy="336683"/>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41" name="Gerade Verbindung 140"/>
          <p:cNvCxnSpPr/>
          <p:nvPr/>
        </p:nvCxnSpPr>
        <p:spPr>
          <a:xfrm>
            <a:off x="3055484" y="4580656"/>
            <a:ext cx="2492" cy="1089642"/>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cxnSp>
        <p:nvCxnSpPr>
          <p:cNvPr id="148" name="Gerade Verbindung 147"/>
          <p:cNvCxnSpPr>
            <a:endCxn id="155" idx="3"/>
          </p:cNvCxnSpPr>
          <p:nvPr/>
        </p:nvCxnSpPr>
        <p:spPr>
          <a:xfrm>
            <a:off x="8455020" y="4577702"/>
            <a:ext cx="7951" cy="958571"/>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155" name="Rechteck 154"/>
          <p:cNvSpPr/>
          <p:nvPr>
            <p:custDataLst>
              <p:tags r:id="rId5"/>
            </p:custDataLst>
          </p:nvPr>
        </p:nvSpPr>
        <p:spPr bwMode="auto">
          <a:xfrm>
            <a:off x="7517154" y="5318667"/>
            <a:ext cx="945817" cy="435211"/>
          </a:xfrm>
          <a:prstGeom prst="rect">
            <a:avLst/>
          </a:prstGeom>
          <a:solidFill>
            <a:schemeClr val="accent1">
              <a:lumMod val="40000"/>
              <a:lumOff val="60000"/>
            </a:schemeClr>
          </a:solidFill>
          <a:ln w="12700" cmpd="sng">
            <a:solidFill>
              <a:schemeClr val="accent1">
                <a:lumMod val="100000"/>
              </a:schemeClr>
            </a:solidFill>
            <a:prstDash val="solid"/>
            <a:miter lim="800000"/>
            <a:headEnd/>
            <a:tailEnd/>
          </a:ln>
          <a:effectLst/>
        </p:spPr>
        <p:txBody>
          <a:bodyPr lIns="90000" tIns="46800" rIns="90000" bIns="46800" anchor="ctr"/>
          <a:lstStyle/>
          <a:p>
            <a:pPr algn="ctr" eaLnBrk="0" hangingPunct="0"/>
            <a:endParaRPr lang="en-GB" sz="1050" dirty="0">
              <a:solidFill>
                <a:schemeClr val="tx1">
                  <a:lumMod val="100000"/>
                </a:schemeClr>
              </a:solidFill>
            </a:endParaRPr>
          </a:p>
        </p:txBody>
      </p:sp>
      <p:cxnSp>
        <p:nvCxnSpPr>
          <p:cNvPr id="160" name="Gerade Verbindung 159"/>
          <p:cNvCxnSpPr/>
          <p:nvPr/>
        </p:nvCxnSpPr>
        <p:spPr>
          <a:xfrm>
            <a:off x="7509202" y="5501957"/>
            <a:ext cx="0" cy="336683"/>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161" name="Textfeld 160"/>
          <p:cNvSpPr txBox="1"/>
          <p:nvPr/>
        </p:nvSpPr>
        <p:spPr>
          <a:xfrm>
            <a:off x="7351925" y="5826882"/>
            <a:ext cx="339512" cy="153888"/>
          </a:xfrm>
          <a:prstGeom prst="rect">
            <a:avLst/>
          </a:prstGeom>
          <a:noFill/>
        </p:spPr>
        <p:txBody>
          <a:bodyPr wrap="square" lIns="0" tIns="0" rIns="0" bIns="0" rtlCol="0">
            <a:spAutoFit/>
          </a:bodyPr>
          <a:lstStyle/>
          <a:p>
            <a:r>
              <a:rPr lang="de-DE" sz="1000" dirty="0"/>
              <a:t>18:00</a:t>
            </a:r>
          </a:p>
        </p:txBody>
      </p:sp>
      <p:sp>
        <p:nvSpPr>
          <p:cNvPr id="51" name="Rechteck 50"/>
          <p:cNvSpPr/>
          <p:nvPr>
            <p:custDataLst>
              <p:tags r:id="rId6"/>
            </p:custDataLst>
          </p:nvPr>
        </p:nvSpPr>
        <p:spPr bwMode="auto">
          <a:xfrm>
            <a:off x="3242494" y="1744653"/>
            <a:ext cx="1751544" cy="435211"/>
          </a:xfrm>
          <a:prstGeom prst="rect">
            <a:avLst/>
          </a:prstGeom>
          <a:solidFill>
            <a:schemeClr val="tx2"/>
          </a:solidFill>
          <a:ln w="12700" cmpd="sng">
            <a:solidFill>
              <a:schemeClr val="accent5"/>
            </a:solidFill>
            <a:prstDash val="solid"/>
            <a:miter lim="800000"/>
            <a:headEnd/>
            <a:tailEnd/>
          </a:ln>
          <a:effectLst/>
        </p:spPr>
        <p:txBody>
          <a:bodyPr lIns="90000" tIns="46800" rIns="90000" bIns="46800" anchor="ctr"/>
          <a:lstStyle/>
          <a:p>
            <a:pPr algn="ctr" eaLnBrk="0" hangingPunct="0">
              <a:spcAft>
                <a:spcPct val="0"/>
              </a:spcAft>
            </a:pPr>
            <a:r>
              <a:rPr lang="en-GB" sz="1200" b="1" dirty="0">
                <a:solidFill>
                  <a:schemeClr val="tx1">
                    <a:lumMod val="100000"/>
                  </a:schemeClr>
                </a:solidFill>
                <a:latin typeface="+mj-lt"/>
              </a:rPr>
              <a:t>D-2: Pre-launch</a:t>
            </a:r>
          </a:p>
        </p:txBody>
      </p:sp>
      <p:sp>
        <p:nvSpPr>
          <p:cNvPr id="52" name="Rechteck 51"/>
          <p:cNvSpPr/>
          <p:nvPr>
            <p:custDataLst>
              <p:tags r:id="rId7"/>
            </p:custDataLst>
          </p:nvPr>
        </p:nvSpPr>
        <p:spPr bwMode="auto">
          <a:xfrm>
            <a:off x="4994594" y="1744653"/>
            <a:ext cx="1751544" cy="435211"/>
          </a:xfrm>
          <a:prstGeom prst="rect">
            <a:avLst/>
          </a:prstGeom>
          <a:solidFill>
            <a:schemeClr val="tx2"/>
          </a:solidFill>
          <a:ln w="12700" cmpd="sng">
            <a:solidFill>
              <a:schemeClr val="accent5"/>
            </a:solidFill>
            <a:prstDash val="solid"/>
            <a:miter lim="800000"/>
            <a:headEnd/>
            <a:tailEnd/>
          </a:ln>
          <a:effectLst/>
        </p:spPr>
        <p:txBody>
          <a:bodyPr lIns="90000" tIns="46800" rIns="90000" bIns="46800" anchor="ctr"/>
          <a:lstStyle/>
          <a:p>
            <a:pPr algn="ctr" eaLnBrk="0" hangingPunct="0"/>
            <a:r>
              <a:rPr lang="en-GB" sz="1200" b="1" dirty="0">
                <a:solidFill>
                  <a:schemeClr val="tx1">
                    <a:lumMod val="100000"/>
                  </a:schemeClr>
                </a:solidFill>
                <a:latin typeface="+mj-lt"/>
              </a:rPr>
              <a:t>D-1: Launch</a:t>
            </a:r>
          </a:p>
        </p:txBody>
      </p:sp>
      <p:sp>
        <p:nvSpPr>
          <p:cNvPr id="53" name="Rechteck 52"/>
          <p:cNvSpPr/>
          <p:nvPr>
            <p:custDataLst>
              <p:tags r:id="rId8"/>
            </p:custDataLst>
          </p:nvPr>
        </p:nvSpPr>
        <p:spPr bwMode="auto">
          <a:xfrm>
            <a:off x="6739395" y="1744653"/>
            <a:ext cx="1751544" cy="435211"/>
          </a:xfrm>
          <a:prstGeom prst="rect">
            <a:avLst/>
          </a:prstGeom>
          <a:solidFill>
            <a:schemeClr val="tx2"/>
          </a:solidFill>
          <a:ln w="12700" cmpd="sng">
            <a:solidFill>
              <a:schemeClr val="accent5"/>
            </a:solidFill>
            <a:prstDash val="solid"/>
            <a:miter lim="800000"/>
            <a:headEnd/>
            <a:tailEnd/>
          </a:ln>
          <a:effectLst/>
        </p:spPr>
        <p:txBody>
          <a:bodyPr lIns="90000" tIns="46800" rIns="90000" bIns="46800" anchor="ctr"/>
          <a:lstStyle/>
          <a:p>
            <a:pPr algn="ctr" eaLnBrk="0" hangingPunct="0"/>
            <a:r>
              <a:rPr lang="en-GB" sz="1200" b="1" dirty="0">
                <a:solidFill>
                  <a:schemeClr val="tx1">
                    <a:lumMod val="100000"/>
                  </a:schemeClr>
                </a:solidFill>
              </a:rPr>
              <a:t>D: Delivery of energy traded in XBID</a:t>
            </a:r>
          </a:p>
        </p:txBody>
      </p:sp>
      <p:cxnSp>
        <p:nvCxnSpPr>
          <p:cNvPr id="54" name="Gerade Verbindung 53"/>
          <p:cNvCxnSpPr>
            <a:stCxn id="51" idx="1"/>
          </p:cNvCxnSpPr>
          <p:nvPr/>
        </p:nvCxnSpPr>
        <p:spPr>
          <a:xfrm>
            <a:off x="3242494" y="1962259"/>
            <a:ext cx="0" cy="359747"/>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55" name="Gerade Verbindung 54"/>
          <p:cNvCxnSpPr>
            <a:stCxn id="52" idx="1"/>
          </p:cNvCxnSpPr>
          <p:nvPr/>
        </p:nvCxnSpPr>
        <p:spPr>
          <a:xfrm flipH="1">
            <a:off x="4994038" y="1962259"/>
            <a:ext cx="556" cy="359747"/>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58" name="Textfeld 57"/>
          <p:cNvSpPr txBox="1"/>
          <p:nvPr/>
        </p:nvSpPr>
        <p:spPr>
          <a:xfrm>
            <a:off x="2881920" y="2300979"/>
            <a:ext cx="741180" cy="184666"/>
          </a:xfrm>
          <a:prstGeom prst="rect">
            <a:avLst/>
          </a:prstGeom>
          <a:noFill/>
        </p:spPr>
        <p:txBody>
          <a:bodyPr wrap="square" lIns="0" tIns="0" rIns="0" bIns="0" rtlCol="0">
            <a:spAutoFit/>
          </a:bodyPr>
          <a:lstStyle/>
          <a:p>
            <a:r>
              <a:rPr lang="de-DE" sz="1200" dirty="0" smtClean="0">
                <a:solidFill>
                  <a:srgbClr val="FF0000"/>
                </a:solidFill>
              </a:rPr>
              <a:t>11 June</a:t>
            </a:r>
            <a:endParaRPr lang="de-DE" sz="1200" dirty="0">
              <a:solidFill>
                <a:srgbClr val="FF0000"/>
              </a:solidFill>
            </a:endParaRPr>
          </a:p>
        </p:txBody>
      </p:sp>
      <p:sp>
        <p:nvSpPr>
          <p:cNvPr id="59" name="Textfeld 58"/>
          <p:cNvSpPr txBox="1"/>
          <p:nvPr/>
        </p:nvSpPr>
        <p:spPr>
          <a:xfrm>
            <a:off x="4645603" y="2320006"/>
            <a:ext cx="702780" cy="184666"/>
          </a:xfrm>
          <a:prstGeom prst="rect">
            <a:avLst/>
          </a:prstGeom>
          <a:noFill/>
        </p:spPr>
        <p:txBody>
          <a:bodyPr wrap="square" lIns="0" tIns="0" rIns="0" bIns="0" rtlCol="0">
            <a:spAutoFit/>
          </a:bodyPr>
          <a:lstStyle/>
          <a:p>
            <a:r>
              <a:rPr lang="de-DE" sz="1200" dirty="0" smtClean="0">
                <a:solidFill>
                  <a:srgbClr val="FF0000"/>
                </a:solidFill>
              </a:rPr>
              <a:t>12 June</a:t>
            </a:r>
            <a:endParaRPr lang="de-DE" sz="1200" dirty="0">
              <a:solidFill>
                <a:srgbClr val="FF0000"/>
              </a:solidFill>
            </a:endParaRPr>
          </a:p>
        </p:txBody>
      </p:sp>
      <p:cxnSp>
        <p:nvCxnSpPr>
          <p:cNvPr id="60" name="Gerade Verbindung 59"/>
          <p:cNvCxnSpPr/>
          <p:nvPr/>
        </p:nvCxnSpPr>
        <p:spPr>
          <a:xfrm>
            <a:off x="8482988" y="1962259"/>
            <a:ext cx="651" cy="357747"/>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61" name="Gerade Verbindung 60"/>
          <p:cNvCxnSpPr>
            <a:stCxn id="53" idx="1"/>
          </p:cNvCxnSpPr>
          <p:nvPr/>
        </p:nvCxnSpPr>
        <p:spPr>
          <a:xfrm flipH="1">
            <a:off x="6738187" y="1962259"/>
            <a:ext cx="1208" cy="33872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62" name="Textfeld 61"/>
          <p:cNvSpPr txBox="1"/>
          <p:nvPr/>
        </p:nvSpPr>
        <p:spPr>
          <a:xfrm>
            <a:off x="6373032" y="2287740"/>
            <a:ext cx="761019" cy="184666"/>
          </a:xfrm>
          <a:prstGeom prst="rect">
            <a:avLst/>
          </a:prstGeom>
          <a:noFill/>
        </p:spPr>
        <p:txBody>
          <a:bodyPr wrap="square" lIns="0" tIns="0" rIns="0" bIns="0" rtlCol="0">
            <a:spAutoFit/>
          </a:bodyPr>
          <a:lstStyle/>
          <a:p>
            <a:r>
              <a:rPr lang="de-DE" sz="1200" dirty="0" smtClean="0">
                <a:solidFill>
                  <a:srgbClr val="FF0000"/>
                </a:solidFill>
              </a:rPr>
              <a:t>13 June</a:t>
            </a:r>
            <a:endParaRPr lang="de-DE" sz="1200" dirty="0">
              <a:solidFill>
                <a:srgbClr val="FF0000"/>
              </a:solidFill>
            </a:endParaRPr>
          </a:p>
        </p:txBody>
      </p:sp>
      <p:sp>
        <p:nvSpPr>
          <p:cNvPr id="63" name="Textfeld 62"/>
          <p:cNvSpPr txBox="1"/>
          <p:nvPr/>
        </p:nvSpPr>
        <p:spPr>
          <a:xfrm>
            <a:off x="8116601" y="2320006"/>
            <a:ext cx="716855" cy="184666"/>
          </a:xfrm>
          <a:prstGeom prst="rect">
            <a:avLst/>
          </a:prstGeom>
          <a:noFill/>
        </p:spPr>
        <p:txBody>
          <a:bodyPr wrap="square" lIns="0" tIns="0" rIns="0" bIns="0" rtlCol="0">
            <a:spAutoFit/>
          </a:bodyPr>
          <a:lstStyle/>
          <a:p>
            <a:r>
              <a:rPr lang="de-DE" sz="1200" dirty="0" smtClean="0">
                <a:solidFill>
                  <a:srgbClr val="FF0000"/>
                </a:solidFill>
              </a:rPr>
              <a:t>14 June</a:t>
            </a:r>
            <a:endParaRPr lang="de-DE" sz="1200" dirty="0">
              <a:solidFill>
                <a:srgbClr val="FF0000"/>
              </a:solidFill>
            </a:endParaRPr>
          </a:p>
        </p:txBody>
      </p:sp>
      <p:sp>
        <p:nvSpPr>
          <p:cNvPr id="64" name="Textfeld 63"/>
          <p:cNvSpPr txBox="1"/>
          <p:nvPr/>
        </p:nvSpPr>
        <p:spPr>
          <a:xfrm>
            <a:off x="2704504" y="3888454"/>
            <a:ext cx="741180" cy="184666"/>
          </a:xfrm>
          <a:prstGeom prst="rect">
            <a:avLst/>
          </a:prstGeom>
          <a:noFill/>
        </p:spPr>
        <p:txBody>
          <a:bodyPr wrap="square" lIns="0" tIns="0" rIns="0" bIns="0" rtlCol="0">
            <a:spAutoFit/>
          </a:bodyPr>
          <a:lstStyle/>
          <a:p>
            <a:r>
              <a:rPr lang="de-DE" sz="1200" dirty="0" smtClean="0">
                <a:solidFill>
                  <a:srgbClr val="FF0000"/>
                </a:solidFill>
              </a:rPr>
              <a:t>11 June</a:t>
            </a:r>
            <a:endParaRPr lang="de-DE" sz="1200" dirty="0">
              <a:solidFill>
                <a:srgbClr val="FF0000"/>
              </a:solidFill>
            </a:endParaRPr>
          </a:p>
        </p:txBody>
      </p:sp>
      <p:sp>
        <p:nvSpPr>
          <p:cNvPr id="65" name="Textfeld 64"/>
          <p:cNvSpPr txBox="1"/>
          <p:nvPr/>
        </p:nvSpPr>
        <p:spPr>
          <a:xfrm>
            <a:off x="5409894" y="3866148"/>
            <a:ext cx="702780" cy="184666"/>
          </a:xfrm>
          <a:prstGeom prst="rect">
            <a:avLst/>
          </a:prstGeom>
          <a:noFill/>
        </p:spPr>
        <p:txBody>
          <a:bodyPr wrap="square" lIns="0" tIns="0" rIns="0" bIns="0" rtlCol="0">
            <a:spAutoFit/>
          </a:bodyPr>
          <a:lstStyle/>
          <a:p>
            <a:r>
              <a:rPr lang="de-DE" sz="1200" dirty="0" smtClean="0">
                <a:solidFill>
                  <a:srgbClr val="FF0000"/>
                </a:solidFill>
              </a:rPr>
              <a:t>12 June</a:t>
            </a:r>
            <a:endParaRPr lang="de-DE" sz="1200" dirty="0">
              <a:solidFill>
                <a:srgbClr val="FF0000"/>
              </a:solidFill>
            </a:endParaRPr>
          </a:p>
        </p:txBody>
      </p:sp>
      <p:sp>
        <p:nvSpPr>
          <p:cNvPr id="66" name="Textfeld 65"/>
          <p:cNvSpPr txBox="1"/>
          <p:nvPr/>
        </p:nvSpPr>
        <p:spPr>
          <a:xfrm>
            <a:off x="8094527" y="3866148"/>
            <a:ext cx="761019" cy="184666"/>
          </a:xfrm>
          <a:prstGeom prst="rect">
            <a:avLst/>
          </a:prstGeom>
          <a:noFill/>
        </p:spPr>
        <p:txBody>
          <a:bodyPr wrap="square" lIns="0" tIns="0" rIns="0" bIns="0" rtlCol="0">
            <a:spAutoFit/>
          </a:bodyPr>
          <a:lstStyle/>
          <a:p>
            <a:r>
              <a:rPr lang="de-DE" sz="1200" dirty="0" smtClean="0">
                <a:solidFill>
                  <a:srgbClr val="FF0000"/>
                </a:solidFill>
              </a:rPr>
              <a:t>13 June</a:t>
            </a:r>
            <a:endParaRPr lang="de-DE" sz="1200" dirty="0">
              <a:solidFill>
                <a:srgbClr val="FF0000"/>
              </a:solidFill>
            </a:endParaRPr>
          </a:p>
        </p:txBody>
      </p:sp>
      <p:sp>
        <p:nvSpPr>
          <p:cNvPr id="70" name="Textfeld 69"/>
          <p:cNvSpPr txBox="1"/>
          <p:nvPr/>
        </p:nvSpPr>
        <p:spPr>
          <a:xfrm>
            <a:off x="2696754" y="5896586"/>
            <a:ext cx="741180" cy="184666"/>
          </a:xfrm>
          <a:prstGeom prst="rect">
            <a:avLst/>
          </a:prstGeom>
          <a:noFill/>
        </p:spPr>
        <p:txBody>
          <a:bodyPr wrap="square" lIns="0" tIns="0" rIns="0" bIns="0" rtlCol="0">
            <a:spAutoFit/>
          </a:bodyPr>
          <a:lstStyle/>
          <a:p>
            <a:r>
              <a:rPr lang="de-DE" sz="1200" dirty="0" smtClean="0">
                <a:solidFill>
                  <a:srgbClr val="FF0000"/>
                </a:solidFill>
              </a:rPr>
              <a:t>11 June</a:t>
            </a:r>
            <a:endParaRPr lang="de-DE" sz="1200" dirty="0">
              <a:solidFill>
                <a:srgbClr val="FF0000"/>
              </a:solidFill>
            </a:endParaRPr>
          </a:p>
        </p:txBody>
      </p:sp>
      <p:sp>
        <p:nvSpPr>
          <p:cNvPr id="71" name="Textfeld 70"/>
          <p:cNvSpPr txBox="1"/>
          <p:nvPr/>
        </p:nvSpPr>
        <p:spPr>
          <a:xfrm>
            <a:off x="5402144" y="5874280"/>
            <a:ext cx="702780" cy="184666"/>
          </a:xfrm>
          <a:prstGeom prst="rect">
            <a:avLst/>
          </a:prstGeom>
          <a:noFill/>
        </p:spPr>
        <p:txBody>
          <a:bodyPr wrap="square" lIns="0" tIns="0" rIns="0" bIns="0" rtlCol="0">
            <a:spAutoFit/>
          </a:bodyPr>
          <a:lstStyle/>
          <a:p>
            <a:r>
              <a:rPr lang="de-DE" sz="1200" dirty="0" smtClean="0">
                <a:solidFill>
                  <a:srgbClr val="FF0000"/>
                </a:solidFill>
              </a:rPr>
              <a:t>12 June</a:t>
            </a:r>
            <a:endParaRPr lang="de-DE" sz="1200" dirty="0">
              <a:solidFill>
                <a:srgbClr val="FF0000"/>
              </a:solidFill>
            </a:endParaRPr>
          </a:p>
        </p:txBody>
      </p:sp>
      <p:sp>
        <p:nvSpPr>
          <p:cNvPr id="74" name="Textfeld 73"/>
          <p:cNvSpPr txBox="1"/>
          <p:nvPr/>
        </p:nvSpPr>
        <p:spPr>
          <a:xfrm>
            <a:off x="8086777" y="5874280"/>
            <a:ext cx="761019" cy="184666"/>
          </a:xfrm>
          <a:prstGeom prst="rect">
            <a:avLst/>
          </a:prstGeom>
          <a:noFill/>
        </p:spPr>
        <p:txBody>
          <a:bodyPr wrap="square" lIns="0" tIns="0" rIns="0" bIns="0" rtlCol="0">
            <a:spAutoFit/>
          </a:bodyPr>
          <a:lstStyle/>
          <a:p>
            <a:r>
              <a:rPr lang="de-DE" sz="1200" dirty="0" smtClean="0">
                <a:solidFill>
                  <a:srgbClr val="FF0000"/>
                </a:solidFill>
              </a:rPr>
              <a:t>13 June</a:t>
            </a:r>
            <a:endParaRPr lang="de-DE" sz="1200" dirty="0">
              <a:solidFill>
                <a:srgbClr val="FF0000"/>
              </a:solidFill>
            </a:endParaRPr>
          </a:p>
        </p:txBody>
      </p:sp>
      <p:sp>
        <p:nvSpPr>
          <p:cNvPr id="72" name="Rechteck 122"/>
          <p:cNvSpPr/>
          <p:nvPr>
            <p:custDataLst>
              <p:tags r:id="rId9"/>
            </p:custDataLst>
          </p:nvPr>
        </p:nvSpPr>
        <p:spPr bwMode="auto">
          <a:xfrm>
            <a:off x="4816304" y="5318667"/>
            <a:ext cx="943733" cy="439889"/>
          </a:xfrm>
          <a:prstGeom prst="rect">
            <a:avLst/>
          </a:prstGeom>
          <a:solidFill>
            <a:srgbClr val="92D050"/>
          </a:solidFill>
          <a:ln w="12700" cmpd="sng">
            <a:solidFill>
              <a:srgbClr val="00B050"/>
            </a:solidFill>
            <a:prstDash val="solid"/>
            <a:miter lim="800000"/>
            <a:headEnd/>
            <a:tailEnd/>
          </a:ln>
          <a:effectLst/>
        </p:spPr>
        <p:txBody>
          <a:bodyPr lIns="90000" tIns="46800" rIns="90000" bIns="46800" anchor="ctr"/>
          <a:lstStyle/>
          <a:p>
            <a:pPr algn="ctr" eaLnBrk="0" hangingPunct="0">
              <a:spcAft>
                <a:spcPct val="0"/>
              </a:spcAft>
            </a:pPr>
            <a:endParaRPr lang="en-GB" sz="800" dirty="0">
              <a:solidFill>
                <a:schemeClr val="tx1">
                  <a:lumMod val="100000"/>
                </a:schemeClr>
              </a:solidFill>
              <a:latin typeface="+mj-lt"/>
            </a:endParaRPr>
          </a:p>
        </p:txBody>
      </p:sp>
      <p:cxnSp>
        <p:nvCxnSpPr>
          <p:cNvPr id="75" name="Gerade Verbindung 159"/>
          <p:cNvCxnSpPr/>
          <p:nvPr/>
        </p:nvCxnSpPr>
        <p:spPr>
          <a:xfrm>
            <a:off x="4801455" y="5549560"/>
            <a:ext cx="0" cy="336683"/>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79" name="Textfeld 160"/>
          <p:cNvSpPr txBox="1"/>
          <p:nvPr/>
        </p:nvSpPr>
        <p:spPr>
          <a:xfrm>
            <a:off x="4659316" y="5896861"/>
            <a:ext cx="486774" cy="153888"/>
          </a:xfrm>
          <a:prstGeom prst="rect">
            <a:avLst/>
          </a:prstGeom>
          <a:noFill/>
        </p:spPr>
        <p:txBody>
          <a:bodyPr wrap="square" lIns="0" tIns="0" rIns="0" bIns="0" rtlCol="0">
            <a:spAutoFit/>
          </a:bodyPr>
          <a:lstStyle/>
          <a:p>
            <a:r>
              <a:rPr lang="de-DE" sz="1000" dirty="0" smtClean="0"/>
              <a:t>18:00</a:t>
            </a:r>
            <a:endParaRPr lang="de-DE" sz="1000" dirty="0"/>
          </a:p>
        </p:txBody>
      </p:sp>
      <p:cxnSp>
        <p:nvCxnSpPr>
          <p:cNvPr id="81" name="Gerade Verbindung 159"/>
          <p:cNvCxnSpPr/>
          <p:nvPr/>
        </p:nvCxnSpPr>
        <p:spPr>
          <a:xfrm>
            <a:off x="5284132" y="5778904"/>
            <a:ext cx="0" cy="336683"/>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82" name="Textfeld 160"/>
          <p:cNvSpPr txBox="1"/>
          <p:nvPr/>
        </p:nvSpPr>
        <p:spPr>
          <a:xfrm>
            <a:off x="5141993" y="6392030"/>
            <a:ext cx="486774" cy="153888"/>
          </a:xfrm>
          <a:prstGeom prst="rect">
            <a:avLst/>
          </a:prstGeom>
          <a:noFill/>
        </p:spPr>
        <p:txBody>
          <a:bodyPr wrap="square" lIns="0" tIns="0" rIns="0" bIns="0" rtlCol="0">
            <a:spAutoFit/>
          </a:bodyPr>
          <a:lstStyle/>
          <a:p>
            <a:r>
              <a:rPr lang="de-DE" sz="1000" dirty="0" smtClean="0"/>
              <a:t>21:00</a:t>
            </a:r>
            <a:endParaRPr lang="de-DE" sz="1000" dirty="0"/>
          </a:p>
        </p:txBody>
      </p:sp>
      <p:sp>
        <p:nvSpPr>
          <p:cNvPr id="4" name="Rektangel 3"/>
          <p:cNvSpPr/>
          <p:nvPr/>
        </p:nvSpPr>
        <p:spPr>
          <a:xfrm>
            <a:off x="510493" y="1500734"/>
            <a:ext cx="2184844" cy="911605"/>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r>
              <a:rPr lang="en-GB" sz="1200" dirty="0" smtClean="0">
                <a:solidFill>
                  <a:schemeClr val="bg2">
                    <a:lumMod val="25000"/>
                  </a:schemeClr>
                </a:solidFill>
              </a:rPr>
              <a:t>*Exact timing/sequence shall be properly confirmed shortly before the </a:t>
            </a:r>
            <a:r>
              <a:rPr lang="en-GB" sz="1200" dirty="0" err="1" smtClean="0">
                <a:solidFill>
                  <a:schemeClr val="bg2">
                    <a:lumMod val="25000"/>
                  </a:schemeClr>
                </a:solidFill>
              </a:rPr>
              <a:t>go-live</a:t>
            </a:r>
            <a:r>
              <a:rPr lang="en-GB" sz="1200" dirty="0" smtClean="0">
                <a:solidFill>
                  <a:schemeClr val="bg2">
                    <a:lumMod val="25000"/>
                  </a:schemeClr>
                </a:solidFill>
              </a:rPr>
              <a:t> through the usual market communication.</a:t>
            </a:r>
            <a:endParaRPr lang="en-GB" sz="1200" dirty="0">
              <a:solidFill>
                <a:schemeClr val="bg2">
                  <a:lumMod val="25000"/>
                </a:schemeClr>
              </a:solidFill>
            </a:endParaRPr>
          </a:p>
        </p:txBody>
      </p:sp>
      <p:sp>
        <p:nvSpPr>
          <p:cNvPr id="83" name="Rechteck 77"/>
          <p:cNvSpPr/>
          <p:nvPr>
            <p:custDataLst>
              <p:tags r:id="rId10"/>
            </p:custDataLst>
          </p:nvPr>
        </p:nvSpPr>
        <p:spPr bwMode="auto">
          <a:xfrm>
            <a:off x="3065196" y="4261447"/>
            <a:ext cx="2693940" cy="435211"/>
          </a:xfrm>
          <a:prstGeom prst="rect">
            <a:avLst/>
          </a:prstGeom>
          <a:solidFill>
            <a:schemeClr val="tx2"/>
          </a:solidFill>
          <a:ln w="12700" cmpd="sng">
            <a:solidFill>
              <a:schemeClr val="accent5"/>
            </a:solidFill>
            <a:prstDash val="solid"/>
            <a:miter lim="800000"/>
            <a:headEnd/>
            <a:tailEnd/>
          </a:ln>
          <a:effectLst/>
        </p:spPr>
        <p:txBody>
          <a:bodyPr lIns="90000" tIns="46800" rIns="90000" bIns="46800" anchor="ctr"/>
          <a:lstStyle/>
          <a:p>
            <a:pPr algn="ctr" eaLnBrk="0" hangingPunct="0">
              <a:spcAft>
                <a:spcPct val="0"/>
              </a:spcAft>
            </a:pPr>
            <a:r>
              <a:rPr lang="en-GB" sz="1200" dirty="0">
                <a:solidFill>
                  <a:schemeClr val="tx1">
                    <a:lumMod val="100000"/>
                  </a:schemeClr>
                </a:solidFill>
                <a:latin typeface="+mj-lt"/>
              </a:rPr>
              <a:t>No ATCs released for trading </a:t>
            </a:r>
          </a:p>
          <a:p>
            <a:pPr algn="ctr" eaLnBrk="0" hangingPunct="0">
              <a:spcAft>
                <a:spcPct val="0"/>
              </a:spcAft>
            </a:pPr>
            <a:r>
              <a:rPr lang="en-GB" sz="1200" dirty="0">
                <a:solidFill>
                  <a:schemeClr val="tx1">
                    <a:lumMod val="100000"/>
                  </a:schemeClr>
                </a:solidFill>
                <a:latin typeface="+mj-lt"/>
              </a:rPr>
              <a:t>day D-1</a:t>
            </a:r>
          </a:p>
        </p:txBody>
      </p:sp>
      <p:sp>
        <p:nvSpPr>
          <p:cNvPr id="84" name="Rechteck 84"/>
          <p:cNvSpPr/>
          <p:nvPr>
            <p:custDataLst>
              <p:tags r:id="rId11"/>
            </p:custDataLst>
          </p:nvPr>
        </p:nvSpPr>
        <p:spPr bwMode="auto">
          <a:xfrm>
            <a:off x="5761628" y="4261446"/>
            <a:ext cx="2703308" cy="435212"/>
          </a:xfrm>
          <a:prstGeom prst="rect">
            <a:avLst/>
          </a:prstGeom>
          <a:solidFill>
            <a:schemeClr val="accent1">
              <a:lumMod val="40000"/>
              <a:lumOff val="60000"/>
            </a:schemeClr>
          </a:solidFill>
          <a:ln w="12700" cmpd="sng">
            <a:solidFill>
              <a:schemeClr val="accent1">
                <a:lumMod val="100000"/>
              </a:schemeClr>
            </a:solidFill>
            <a:prstDash val="solid"/>
            <a:miter lim="800000"/>
            <a:headEnd/>
            <a:tailEnd/>
          </a:ln>
          <a:effectLst/>
        </p:spPr>
        <p:txBody>
          <a:bodyPr lIns="90000" tIns="46800" rIns="90000" bIns="46800" anchor="ctr"/>
          <a:lstStyle/>
          <a:p>
            <a:pPr algn="ctr" eaLnBrk="0" hangingPunct="0"/>
            <a:endParaRPr lang="en-GB" sz="1200" dirty="0">
              <a:solidFill>
                <a:schemeClr val="tx1">
                  <a:lumMod val="100000"/>
                </a:schemeClr>
              </a:solidFill>
            </a:endParaRPr>
          </a:p>
        </p:txBody>
      </p:sp>
      <p:sp>
        <p:nvSpPr>
          <p:cNvPr id="86" name="Textfeld 63"/>
          <p:cNvSpPr txBox="1"/>
          <p:nvPr/>
        </p:nvSpPr>
        <p:spPr>
          <a:xfrm>
            <a:off x="2702356" y="4813594"/>
            <a:ext cx="741180" cy="184666"/>
          </a:xfrm>
          <a:prstGeom prst="rect">
            <a:avLst/>
          </a:prstGeom>
          <a:noFill/>
        </p:spPr>
        <p:txBody>
          <a:bodyPr wrap="square" lIns="0" tIns="0" rIns="0" bIns="0" rtlCol="0">
            <a:spAutoFit/>
          </a:bodyPr>
          <a:lstStyle/>
          <a:p>
            <a:r>
              <a:rPr lang="de-DE" sz="1200" dirty="0" smtClean="0">
                <a:solidFill>
                  <a:srgbClr val="FF0000"/>
                </a:solidFill>
              </a:rPr>
              <a:t>11 June</a:t>
            </a:r>
            <a:endParaRPr lang="de-DE" sz="1200" dirty="0">
              <a:solidFill>
                <a:srgbClr val="FF0000"/>
              </a:solidFill>
            </a:endParaRPr>
          </a:p>
        </p:txBody>
      </p:sp>
      <p:sp>
        <p:nvSpPr>
          <p:cNvPr id="87" name="Textfeld 64"/>
          <p:cNvSpPr txBox="1"/>
          <p:nvPr/>
        </p:nvSpPr>
        <p:spPr>
          <a:xfrm>
            <a:off x="5407746" y="4791288"/>
            <a:ext cx="702780" cy="184666"/>
          </a:xfrm>
          <a:prstGeom prst="rect">
            <a:avLst/>
          </a:prstGeom>
          <a:noFill/>
        </p:spPr>
        <p:txBody>
          <a:bodyPr wrap="square" lIns="0" tIns="0" rIns="0" bIns="0" rtlCol="0">
            <a:spAutoFit/>
          </a:bodyPr>
          <a:lstStyle/>
          <a:p>
            <a:r>
              <a:rPr lang="de-DE" sz="1200" dirty="0" smtClean="0">
                <a:solidFill>
                  <a:srgbClr val="FF0000"/>
                </a:solidFill>
              </a:rPr>
              <a:t>12 June</a:t>
            </a:r>
            <a:endParaRPr lang="de-DE" sz="1200" dirty="0">
              <a:solidFill>
                <a:srgbClr val="FF0000"/>
              </a:solidFill>
            </a:endParaRPr>
          </a:p>
        </p:txBody>
      </p:sp>
      <p:sp>
        <p:nvSpPr>
          <p:cNvPr id="88" name="Textfeld 65"/>
          <p:cNvSpPr txBox="1"/>
          <p:nvPr/>
        </p:nvSpPr>
        <p:spPr>
          <a:xfrm>
            <a:off x="8092379" y="4791288"/>
            <a:ext cx="761019" cy="184666"/>
          </a:xfrm>
          <a:prstGeom prst="rect">
            <a:avLst/>
          </a:prstGeom>
          <a:noFill/>
        </p:spPr>
        <p:txBody>
          <a:bodyPr wrap="square" lIns="0" tIns="0" rIns="0" bIns="0" rtlCol="0">
            <a:spAutoFit/>
          </a:bodyPr>
          <a:lstStyle/>
          <a:p>
            <a:r>
              <a:rPr lang="de-DE" sz="1200" dirty="0" smtClean="0">
                <a:solidFill>
                  <a:srgbClr val="FF0000"/>
                </a:solidFill>
              </a:rPr>
              <a:t>13 June</a:t>
            </a:r>
            <a:endParaRPr lang="de-DE" sz="1200" dirty="0">
              <a:solidFill>
                <a:srgbClr val="FF0000"/>
              </a:solidFill>
            </a:endParaRPr>
          </a:p>
        </p:txBody>
      </p:sp>
      <p:cxnSp>
        <p:nvCxnSpPr>
          <p:cNvPr id="138" name="Gerade Verbindung 137"/>
          <p:cNvCxnSpPr>
            <a:stCxn id="78" idx="1"/>
          </p:cNvCxnSpPr>
          <p:nvPr/>
        </p:nvCxnSpPr>
        <p:spPr>
          <a:xfrm flipH="1">
            <a:off x="3057976" y="3553913"/>
            <a:ext cx="9368" cy="809136"/>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cxnSp>
        <p:nvCxnSpPr>
          <p:cNvPr id="145" name="Gerade Verbindung 144"/>
          <p:cNvCxnSpPr>
            <a:stCxn id="85" idx="3"/>
          </p:cNvCxnSpPr>
          <p:nvPr/>
        </p:nvCxnSpPr>
        <p:spPr>
          <a:xfrm flipH="1">
            <a:off x="8455020" y="3553912"/>
            <a:ext cx="12064" cy="102379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56" name="Rechteck 122"/>
          <p:cNvSpPr/>
          <p:nvPr>
            <p:custDataLst>
              <p:tags r:id="rId12"/>
            </p:custDataLst>
          </p:nvPr>
        </p:nvSpPr>
        <p:spPr bwMode="auto">
          <a:xfrm>
            <a:off x="507374" y="6050749"/>
            <a:ext cx="943733" cy="512655"/>
          </a:xfrm>
          <a:prstGeom prst="rect">
            <a:avLst/>
          </a:prstGeom>
          <a:solidFill>
            <a:srgbClr val="92D050"/>
          </a:solidFill>
          <a:ln w="12700" cmpd="sng">
            <a:solidFill>
              <a:srgbClr val="00B050"/>
            </a:solidFill>
            <a:prstDash val="solid"/>
            <a:miter lim="800000"/>
            <a:headEnd/>
            <a:tailEnd/>
          </a:ln>
          <a:effectLst/>
        </p:spPr>
        <p:txBody>
          <a:bodyPr lIns="90000" tIns="46800" rIns="90000" bIns="46800" anchor="ctr"/>
          <a:lstStyle/>
          <a:p>
            <a:pPr algn="ctr" eaLnBrk="0" hangingPunct="0">
              <a:spcAft>
                <a:spcPct val="0"/>
              </a:spcAft>
            </a:pPr>
            <a:r>
              <a:rPr lang="en-GB" sz="1200" dirty="0" smtClean="0">
                <a:solidFill>
                  <a:schemeClr val="tx1">
                    <a:lumMod val="100000"/>
                  </a:schemeClr>
                </a:solidFill>
                <a:latin typeface="+mj-lt"/>
              </a:rPr>
              <a:t>Trading for delivery day D-1</a:t>
            </a:r>
            <a:endParaRPr lang="en-GB" sz="1200" dirty="0">
              <a:solidFill>
                <a:schemeClr val="tx1">
                  <a:lumMod val="100000"/>
                </a:schemeClr>
              </a:solidFill>
              <a:latin typeface="+mj-lt"/>
            </a:endParaRPr>
          </a:p>
        </p:txBody>
      </p:sp>
      <p:sp>
        <p:nvSpPr>
          <p:cNvPr id="57" name="Rechteck 122"/>
          <p:cNvSpPr/>
          <p:nvPr>
            <p:custDataLst>
              <p:tags r:id="rId13"/>
            </p:custDataLst>
          </p:nvPr>
        </p:nvSpPr>
        <p:spPr bwMode="auto">
          <a:xfrm>
            <a:off x="1461740" y="6050749"/>
            <a:ext cx="943733" cy="505802"/>
          </a:xfrm>
          <a:prstGeom prst="rect">
            <a:avLst/>
          </a:prstGeom>
          <a:solidFill>
            <a:schemeClr val="accent1">
              <a:lumMod val="40000"/>
              <a:lumOff val="60000"/>
            </a:schemeClr>
          </a:solidFill>
          <a:ln w="12700" cmpd="sng">
            <a:solidFill>
              <a:srgbClr val="00B050"/>
            </a:solidFill>
            <a:prstDash val="solid"/>
            <a:miter lim="800000"/>
            <a:headEnd/>
            <a:tailEnd/>
          </a:ln>
          <a:effectLst/>
        </p:spPr>
        <p:txBody>
          <a:bodyPr lIns="90000" tIns="46800" rIns="90000" bIns="46800" anchor="ctr"/>
          <a:lstStyle/>
          <a:p>
            <a:pPr algn="ctr" eaLnBrk="0" hangingPunct="0">
              <a:spcAft>
                <a:spcPct val="0"/>
              </a:spcAft>
            </a:pPr>
            <a:r>
              <a:rPr lang="en-GB" sz="1200" dirty="0" smtClean="0">
                <a:solidFill>
                  <a:schemeClr val="tx1">
                    <a:lumMod val="100000"/>
                  </a:schemeClr>
                </a:solidFill>
                <a:latin typeface="+mj-lt"/>
              </a:rPr>
              <a:t>No trading for delivery D-1</a:t>
            </a:r>
            <a:endParaRPr lang="en-GB" sz="1200" dirty="0">
              <a:solidFill>
                <a:schemeClr val="tx1">
                  <a:lumMod val="100000"/>
                </a:schemeClr>
              </a:solidFill>
              <a:latin typeface="+mj-lt"/>
            </a:endParaRPr>
          </a:p>
        </p:txBody>
      </p:sp>
    </p:spTree>
    <p:extLst>
      <p:ext uri="{BB962C8B-B14F-4D97-AF65-F5344CB8AC3E}">
        <p14:creationId xmlns:p14="http://schemas.microsoft.com/office/powerpoint/2010/main" val="245612612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3" name="Gerade Verbindung 84"/>
          <p:cNvCxnSpPr/>
          <p:nvPr/>
        </p:nvCxnSpPr>
        <p:spPr>
          <a:xfrm>
            <a:off x="7445760" y="4646830"/>
            <a:ext cx="0" cy="336683"/>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2" name="Titel 1"/>
          <p:cNvSpPr>
            <a:spLocks noGrp="1"/>
          </p:cNvSpPr>
          <p:nvPr>
            <p:ph type="title"/>
          </p:nvPr>
        </p:nvSpPr>
        <p:spPr/>
        <p:txBody>
          <a:bodyPr/>
          <a:lstStyle/>
          <a:p>
            <a:r>
              <a:rPr lang="en-GB" dirty="0"/>
              <a:t>Cross-border trading possibilities for D-1 </a:t>
            </a:r>
            <a:r>
              <a:rPr lang="en-GB" dirty="0" smtClean="0"/>
              <a:t>delivery (tentative</a:t>
            </a:r>
            <a:r>
              <a:rPr lang="en-GB" dirty="0"/>
              <a:t>)* 	2/3</a:t>
            </a:r>
          </a:p>
        </p:txBody>
      </p:sp>
      <p:sp>
        <p:nvSpPr>
          <p:cNvPr id="3" name="Foliennummernplatzhalter 2"/>
          <p:cNvSpPr>
            <a:spLocks noGrp="1"/>
          </p:cNvSpPr>
          <p:nvPr>
            <p:ph type="sldNum" sz="quarter" idx="11"/>
          </p:nvPr>
        </p:nvSpPr>
        <p:spPr/>
        <p:txBody>
          <a:bodyPr/>
          <a:lstStyle/>
          <a:p>
            <a:pPr>
              <a:defRPr/>
            </a:pPr>
            <a:fld id="{D383EB99-40B2-4176-B4FA-CDBAA950DF99}" type="slidenum">
              <a:rPr lang="en-US" altLang="en-US" smtClean="0"/>
              <a:pPr>
                <a:defRPr/>
              </a:pPr>
              <a:t>58</a:t>
            </a:fld>
            <a:endParaRPr lang="en-US" altLang="en-US" dirty="0"/>
          </a:p>
        </p:txBody>
      </p:sp>
      <p:sp>
        <p:nvSpPr>
          <p:cNvPr id="19" name="Rechteck 18"/>
          <p:cNvSpPr/>
          <p:nvPr>
            <p:custDataLst>
              <p:tags r:id="rId1"/>
            </p:custDataLst>
          </p:nvPr>
        </p:nvSpPr>
        <p:spPr bwMode="auto">
          <a:xfrm>
            <a:off x="3242494" y="1744653"/>
            <a:ext cx="1751544" cy="435211"/>
          </a:xfrm>
          <a:prstGeom prst="rect">
            <a:avLst/>
          </a:prstGeom>
          <a:solidFill>
            <a:schemeClr val="tx2"/>
          </a:solidFill>
          <a:ln w="12700" cmpd="sng">
            <a:solidFill>
              <a:schemeClr val="accent5"/>
            </a:solidFill>
            <a:prstDash val="solid"/>
            <a:miter lim="800000"/>
            <a:headEnd/>
            <a:tailEnd/>
          </a:ln>
          <a:effectLst/>
        </p:spPr>
        <p:txBody>
          <a:bodyPr lIns="90000" tIns="46800" rIns="90000" bIns="46800" anchor="ctr"/>
          <a:lstStyle/>
          <a:p>
            <a:pPr algn="ctr" eaLnBrk="0" hangingPunct="0">
              <a:spcAft>
                <a:spcPct val="0"/>
              </a:spcAft>
            </a:pPr>
            <a:r>
              <a:rPr lang="en-GB" sz="1200" b="1" dirty="0">
                <a:solidFill>
                  <a:schemeClr val="tx1">
                    <a:lumMod val="100000"/>
                  </a:schemeClr>
                </a:solidFill>
                <a:latin typeface="+mj-lt"/>
              </a:rPr>
              <a:t>D-2: Pre-launch</a:t>
            </a:r>
          </a:p>
        </p:txBody>
      </p:sp>
      <p:sp>
        <p:nvSpPr>
          <p:cNvPr id="21" name="Rechteck 20"/>
          <p:cNvSpPr/>
          <p:nvPr>
            <p:custDataLst>
              <p:tags r:id="rId2"/>
            </p:custDataLst>
          </p:nvPr>
        </p:nvSpPr>
        <p:spPr bwMode="auto">
          <a:xfrm>
            <a:off x="4994594" y="1744653"/>
            <a:ext cx="1751544" cy="435211"/>
          </a:xfrm>
          <a:prstGeom prst="rect">
            <a:avLst/>
          </a:prstGeom>
          <a:solidFill>
            <a:schemeClr val="tx2"/>
          </a:solidFill>
          <a:ln w="12700" cmpd="sng">
            <a:solidFill>
              <a:schemeClr val="accent5"/>
            </a:solidFill>
            <a:prstDash val="solid"/>
            <a:miter lim="800000"/>
            <a:headEnd/>
            <a:tailEnd/>
          </a:ln>
          <a:effectLst/>
        </p:spPr>
        <p:txBody>
          <a:bodyPr lIns="90000" tIns="46800" rIns="90000" bIns="46800" anchor="ctr"/>
          <a:lstStyle/>
          <a:p>
            <a:pPr algn="ctr" eaLnBrk="0" hangingPunct="0"/>
            <a:r>
              <a:rPr lang="en-GB" sz="1200" b="1" dirty="0">
                <a:solidFill>
                  <a:schemeClr val="tx1">
                    <a:lumMod val="100000"/>
                  </a:schemeClr>
                </a:solidFill>
                <a:latin typeface="+mj-lt"/>
              </a:rPr>
              <a:t>D-1: Launch</a:t>
            </a:r>
          </a:p>
        </p:txBody>
      </p:sp>
      <p:sp>
        <p:nvSpPr>
          <p:cNvPr id="25" name="Rechteck 24"/>
          <p:cNvSpPr/>
          <p:nvPr>
            <p:custDataLst>
              <p:tags r:id="rId3"/>
            </p:custDataLst>
          </p:nvPr>
        </p:nvSpPr>
        <p:spPr bwMode="auto">
          <a:xfrm>
            <a:off x="6739395" y="1744653"/>
            <a:ext cx="1751544" cy="435211"/>
          </a:xfrm>
          <a:prstGeom prst="rect">
            <a:avLst/>
          </a:prstGeom>
          <a:solidFill>
            <a:schemeClr val="tx2"/>
          </a:solidFill>
          <a:ln w="12700" cmpd="sng">
            <a:solidFill>
              <a:schemeClr val="accent5"/>
            </a:solidFill>
            <a:prstDash val="solid"/>
            <a:miter lim="800000"/>
            <a:headEnd/>
            <a:tailEnd/>
          </a:ln>
          <a:effectLst/>
        </p:spPr>
        <p:txBody>
          <a:bodyPr lIns="90000" tIns="46800" rIns="90000" bIns="46800" anchor="ctr"/>
          <a:lstStyle/>
          <a:p>
            <a:pPr algn="ctr" eaLnBrk="0" hangingPunct="0"/>
            <a:r>
              <a:rPr lang="en-GB" sz="1200" b="1" dirty="0">
                <a:solidFill>
                  <a:schemeClr val="tx1">
                    <a:lumMod val="100000"/>
                  </a:schemeClr>
                </a:solidFill>
              </a:rPr>
              <a:t>D: Delivery of energy traded in XBID</a:t>
            </a:r>
          </a:p>
        </p:txBody>
      </p:sp>
      <p:cxnSp>
        <p:nvCxnSpPr>
          <p:cNvPr id="45" name="Gerade Verbindung 44"/>
          <p:cNvCxnSpPr>
            <a:stCxn id="19" idx="1"/>
          </p:cNvCxnSpPr>
          <p:nvPr/>
        </p:nvCxnSpPr>
        <p:spPr>
          <a:xfrm>
            <a:off x="3242494" y="1962259"/>
            <a:ext cx="0" cy="359747"/>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49" name="Gerade Verbindung 48"/>
          <p:cNvCxnSpPr>
            <a:stCxn id="21" idx="1"/>
          </p:cNvCxnSpPr>
          <p:nvPr/>
        </p:nvCxnSpPr>
        <p:spPr>
          <a:xfrm flipH="1">
            <a:off x="4994038" y="1962259"/>
            <a:ext cx="556" cy="359747"/>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72" name="Gerade Verbindung 71"/>
          <p:cNvCxnSpPr/>
          <p:nvPr/>
        </p:nvCxnSpPr>
        <p:spPr>
          <a:xfrm>
            <a:off x="8482988" y="1962259"/>
            <a:ext cx="651" cy="357747"/>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73" name="Gerade Verbindung 72"/>
          <p:cNvCxnSpPr>
            <a:stCxn id="25" idx="1"/>
          </p:cNvCxnSpPr>
          <p:nvPr/>
        </p:nvCxnSpPr>
        <p:spPr>
          <a:xfrm flipH="1">
            <a:off x="6738187" y="1962259"/>
            <a:ext cx="1208" cy="33872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76" name="Textfeld 75"/>
          <p:cNvSpPr txBox="1"/>
          <p:nvPr/>
        </p:nvSpPr>
        <p:spPr>
          <a:xfrm>
            <a:off x="510493" y="3462406"/>
            <a:ext cx="622690" cy="215444"/>
          </a:xfrm>
          <a:prstGeom prst="rect">
            <a:avLst/>
          </a:prstGeom>
          <a:noFill/>
        </p:spPr>
        <p:txBody>
          <a:bodyPr wrap="square" lIns="0" tIns="0" rIns="0" bIns="0" rtlCol="0">
            <a:spAutoFit/>
          </a:bodyPr>
          <a:lstStyle/>
          <a:p>
            <a:r>
              <a:rPr lang="de-DE" sz="1400" b="1" dirty="0"/>
              <a:t>LIP 4</a:t>
            </a:r>
          </a:p>
        </p:txBody>
      </p:sp>
      <p:sp>
        <p:nvSpPr>
          <p:cNvPr id="77" name="Tekstboks 7"/>
          <p:cNvSpPr txBox="1"/>
          <p:nvPr/>
        </p:nvSpPr>
        <p:spPr>
          <a:xfrm>
            <a:off x="1129533" y="3464462"/>
            <a:ext cx="1585615" cy="184666"/>
          </a:xfrm>
          <a:prstGeom prst="rect">
            <a:avLst/>
          </a:prstGeom>
          <a:noFill/>
        </p:spPr>
        <p:txBody>
          <a:bodyPr wrap="square" lIns="0" tIns="0" rIns="0" bIns="0" rtlCol="0">
            <a:spAutoFit/>
          </a:bodyPr>
          <a:lstStyle/>
          <a:p>
            <a:r>
              <a:rPr lang="da-DK" sz="1200" dirty="0"/>
              <a:t>NO2-NL </a:t>
            </a:r>
          </a:p>
        </p:txBody>
      </p:sp>
      <p:sp>
        <p:nvSpPr>
          <p:cNvPr id="78" name="Rechteck 77"/>
          <p:cNvSpPr/>
          <p:nvPr>
            <p:custDataLst>
              <p:tags r:id="rId4"/>
            </p:custDataLst>
          </p:nvPr>
        </p:nvSpPr>
        <p:spPr bwMode="auto">
          <a:xfrm>
            <a:off x="3057976" y="3410738"/>
            <a:ext cx="2703308" cy="435211"/>
          </a:xfrm>
          <a:prstGeom prst="rect">
            <a:avLst/>
          </a:prstGeom>
          <a:solidFill>
            <a:schemeClr val="tx2"/>
          </a:solidFill>
          <a:ln w="12700" cmpd="sng">
            <a:solidFill>
              <a:schemeClr val="accent5"/>
            </a:solidFill>
            <a:prstDash val="solid"/>
            <a:miter lim="800000"/>
            <a:headEnd/>
            <a:tailEnd/>
          </a:ln>
          <a:effectLst/>
        </p:spPr>
        <p:txBody>
          <a:bodyPr lIns="90000" tIns="46800" rIns="90000" bIns="46800" anchor="ctr"/>
          <a:lstStyle/>
          <a:p>
            <a:pPr algn="ctr" eaLnBrk="0" hangingPunct="0">
              <a:spcAft>
                <a:spcPct val="0"/>
              </a:spcAft>
            </a:pPr>
            <a:r>
              <a:rPr lang="en-GB" sz="1200" dirty="0">
                <a:solidFill>
                  <a:schemeClr val="tx1">
                    <a:lumMod val="100000"/>
                  </a:schemeClr>
                </a:solidFill>
                <a:latin typeface="+mj-lt"/>
              </a:rPr>
              <a:t>No ATC released for trading day D-1</a:t>
            </a:r>
          </a:p>
        </p:txBody>
      </p:sp>
      <p:cxnSp>
        <p:nvCxnSpPr>
          <p:cNvPr id="80" name="Gerade Verbindung 79"/>
          <p:cNvCxnSpPr>
            <a:stCxn id="78" idx="3"/>
          </p:cNvCxnSpPr>
          <p:nvPr/>
        </p:nvCxnSpPr>
        <p:spPr>
          <a:xfrm>
            <a:off x="5761284" y="3628344"/>
            <a:ext cx="0" cy="334541"/>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85" name="Rechteck 84"/>
          <p:cNvSpPr/>
          <p:nvPr>
            <p:custDataLst>
              <p:tags r:id="rId5"/>
            </p:custDataLst>
          </p:nvPr>
        </p:nvSpPr>
        <p:spPr bwMode="auto">
          <a:xfrm>
            <a:off x="5763776" y="3410737"/>
            <a:ext cx="2703308" cy="435211"/>
          </a:xfrm>
          <a:prstGeom prst="rect">
            <a:avLst/>
          </a:prstGeom>
          <a:solidFill>
            <a:schemeClr val="accent1">
              <a:lumMod val="40000"/>
              <a:lumOff val="60000"/>
            </a:schemeClr>
          </a:solidFill>
          <a:ln w="12700" cmpd="sng">
            <a:solidFill>
              <a:schemeClr val="accent1">
                <a:lumMod val="100000"/>
              </a:schemeClr>
            </a:solidFill>
            <a:prstDash val="solid"/>
            <a:miter lim="800000"/>
            <a:headEnd/>
            <a:tailEnd/>
          </a:ln>
          <a:effectLst/>
        </p:spPr>
        <p:txBody>
          <a:bodyPr lIns="90000" tIns="46800" rIns="90000" bIns="46800" anchor="ctr"/>
          <a:lstStyle/>
          <a:p>
            <a:pPr algn="ctr" eaLnBrk="0" hangingPunct="0">
              <a:spcAft>
                <a:spcPct val="0"/>
              </a:spcAft>
            </a:pPr>
            <a:endParaRPr lang="en-GB" sz="1200" dirty="0">
              <a:solidFill>
                <a:schemeClr val="tx1">
                  <a:lumMod val="100000"/>
                </a:schemeClr>
              </a:solidFill>
              <a:latin typeface="+mj-lt"/>
            </a:endParaRPr>
          </a:p>
        </p:txBody>
      </p:sp>
      <p:cxnSp>
        <p:nvCxnSpPr>
          <p:cNvPr id="99" name="Gerade Verbindung 98"/>
          <p:cNvCxnSpPr/>
          <p:nvPr/>
        </p:nvCxnSpPr>
        <p:spPr>
          <a:xfrm flipH="1">
            <a:off x="3075094" y="2179864"/>
            <a:ext cx="167400" cy="1230874"/>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cxnSp>
        <p:nvCxnSpPr>
          <p:cNvPr id="107" name="Gerade Verbindung 106"/>
          <p:cNvCxnSpPr/>
          <p:nvPr/>
        </p:nvCxnSpPr>
        <p:spPr>
          <a:xfrm>
            <a:off x="6747346" y="2179864"/>
            <a:ext cx="1715622" cy="1230873"/>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118" name="Textfeld 117"/>
          <p:cNvSpPr txBox="1"/>
          <p:nvPr/>
        </p:nvSpPr>
        <p:spPr>
          <a:xfrm>
            <a:off x="508001" y="4489149"/>
            <a:ext cx="622690" cy="215444"/>
          </a:xfrm>
          <a:prstGeom prst="rect">
            <a:avLst/>
          </a:prstGeom>
          <a:noFill/>
        </p:spPr>
        <p:txBody>
          <a:bodyPr wrap="square" lIns="0" tIns="0" rIns="0" bIns="0" rtlCol="0">
            <a:spAutoFit/>
          </a:bodyPr>
          <a:lstStyle/>
          <a:p>
            <a:r>
              <a:rPr lang="de-DE" sz="1400" b="1" dirty="0"/>
              <a:t>LIP 5</a:t>
            </a:r>
          </a:p>
        </p:txBody>
      </p:sp>
      <p:sp>
        <p:nvSpPr>
          <p:cNvPr id="119" name="Tekstboks 7"/>
          <p:cNvSpPr txBox="1"/>
          <p:nvPr/>
        </p:nvSpPr>
        <p:spPr>
          <a:xfrm>
            <a:off x="1127041" y="4491205"/>
            <a:ext cx="1585615" cy="184666"/>
          </a:xfrm>
          <a:prstGeom prst="rect">
            <a:avLst/>
          </a:prstGeom>
          <a:noFill/>
        </p:spPr>
        <p:txBody>
          <a:bodyPr wrap="square" lIns="0" tIns="0" rIns="0" bIns="0" rtlCol="0">
            <a:spAutoFit/>
          </a:bodyPr>
          <a:lstStyle/>
          <a:p>
            <a:r>
              <a:rPr lang="da-DK" sz="1200" dirty="0"/>
              <a:t>FR-DE</a:t>
            </a:r>
          </a:p>
        </p:txBody>
      </p:sp>
      <p:sp>
        <p:nvSpPr>
          <p:cNvPr id="120" name="Rechteck 119"/>
          <p:cNvSpPr/>
          <p:nvPr>
            <p:custDataLst>
              <p:tags r:id="rId6"/>
            </p:custDataLst>
          </p:nvPr>
        </p:nvSpPr>
        <p:spPr bwMode="auto">
          <a:xfrm>
            <a:off x="3055484" y="4437481"/>
            <a:ext cx="1488871" cy="435211"/>
          </a:xfrm>
          <a:prstGeom prst="rect">
            <a:avLst/>
          </a:prstGeom>
          <a:solidFill>
            <a:schemeClr val="tx2"/>
          </a:solidFill>
          <a:ln w="12700" cmpd="sng">
            <a:solidFill>
              <a:schemeClr val="accent5"/>
            </a:solidFill>
            <a:prstDash val="solid"/>
            <a:miter lim="800000"/>
            <a:headEnd/>
            <a:tailEnd/>
          </a:ln>
          <a:effectLst/>
        </p:spPr>
        <p:txBody>
          <a:bodyPr lIns="90000" tIns="46800" rIns="90000" bIns="46800" anchor="ctr"/>
          <a:lstStyle/>
          <a:p>
            <a:pPr algn="ctr" eaLnBrk="0" hangingPunct="0">
              <a:spcAft>
                <a:spcPct val="0"/>
              </a:spcAft>
            </a:pPr>
            <a:r>
              <a:rPr lang="en-GB" sz="1200" dirty="0">
                <a:solidFill>
                  <a:schemeClr val="tx1">
                    <a:lumMod val="100000"/>
                  </a:schemeClr>
                </a:solidFill>
                <a:latin typeface="+mj-lt"/>
              </a:rPr>
              <a:t>ATC released for trading day D-1</a:t>
            </a:r>
          </a:p>
        </p:txBody>
      </p:sp>
      <p:cxnSp>
        <p:nvCxnSpPr>
          <p:cNvPr id="122" name="Gerade Verbindung 121"/>
          <p:cNvCxnSpPr>
            <a:stCxn id="64" idx="3"/>
          </p:cNvCxnSpPr>
          <p:nvPr/>
        </p:nvCxnSpPr>
        <p:spPr>
          <a:xfrm flipH="1">
            <a:off x="5758792" y="4652779"/>
            <a:ext cx="2492" cy="336849"/>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123" name="Rechteck 122"/>
          <p:cNvSpPr/>
          <p:nvPr>
            <p:custDataLst>
              <p:tags r:id="rId7"/>
            </p:custDataLst>
          </p:nvPr>
        </p:nvSpPr>
        <p:spPr bwMode="auto">
          <a:xfrm>
            <a:off x="5753333" y="4437480"/>
            <a:ext cx="1692000" cy="435211"/>
          </a:xfrm>
          <a:prstGeom prst="rect">
            <a:avLst/>
          </a:prstGeom>
          <a:solidFill>
            <a:srgbClr val="92D050"/>
          </a:solidFill>
          <a:ln w="12700" cmpd="sng">
            <a:solidFill>
              <a:srgbClr val="00B050"/>
            </a:solidFill>
            <a:prstDash val="solid"/>
            <a:miter lim="800000"/>
            <a:headEnd/>
            <a:tailEnd/>
          </a:ln>
          <a:effectLst/>
        </p:spPr>
        <p:txBody>
          <a:bodyPr lIns="90000" tIns="46800" rIns="90000" bIns="46800" anchor="ctr"/>
          <a:lstStyle/>
          <a:p>
            <a:pPr algn="ctr" eaLnBrk="0" hangingPunct="0">
              <a:spcAft>
                <a:spcPct val="0"/>
              </a:spcAft>
            </a:pPr>
            <a:endParaRPr lang="en-GB" sz="900" dirty="0">
              <a:solidFill>
                <a:schemeClr val="tx1">
                  <a:lumMod val="100000"/>
                </a:schemeClr>
              </a:solidFill>
              <a:latin typeface="+mj-lt"/>
            </a:endParaRPr>
          </a:p>
        </p:txBody>
      </p:sp>
      <p:sp>
        <p:nvSpPr>
          <p:cNvPr id="128" name="Textfeld 127"/>
          <p:cNvSpPr txBox="1"/>
          <p:nvPr/>
        </p:nvSpPr>
        <p:spPr>
          <a:xfrm>
            <a:off x="507374" y="5444768"/>
            <a:ext cx="622690" cy="215444"/>
          </a:xfrm>
          <a:prstGeom prst="rect">
            <a:avLst/>
          </a:prstGeom>
          <a:noFill/>
        </p:spPr>
        <p:txBody>
          <a:bodyPr wrap="square" lIns="0" tIns="0" rIns="0" bIns="0" rtlCol="0">
            <a:spAutoFit/>
          </a:bodyPr>
          <a:lstStyle/>
          <a:p>
            <a:r>
              <a:rPr lang="de-DE" sz="1400" b="1" dirty="0"/>
              <a:t>LIP 6</a:t>
            </a:r>
          </a:p>
        </p:txBody>
      </p:sp>
      <p:sp>
        <p:nvSpPr>
          <p:cNvPr id="129" name="Tekstboks 7"/>
          <p:cNvSpPr txBox="1"/>
          <p:nvPr/>
        </p:nvSpPr>
        <p:spPr>
          <a:xfrm>
            <a:off x="1126414" y="5446824"/>
            <a:ext cx="1585615" cy="184666"/>
          </a:xfrm>
          <a:prstGeom prst="rect">
            <a:avLst/>
          </a:prstGeom>
          <a:noFill/>
        </p:spPr>
        <p:txBody>
          <a:bodyPr wrap="square" lIns="0" tIns="0" rIns="0" bIns="0" rtlCol="0">
            <a:spAutoFit/>
          </a:bodyPr>
          <a:lstStyle/>
          <a:p>
            <a:r>
              <a:rPr lang="da-DK" sz="1200" dirty="0"/>
              <a:t>BE-NL </a:t>
            </a:r>
            <a:endParaRPr lang="da-DK" sz="1200" dirty="0">
              <a:solidFill>
                <a:schemeClr val="accent1"/>
              </a:solidFill>
            </a:endParaRPr>
          </a:p>
        </p:txBody>
      </p:sp>
      <p:sp>
        <p:nvSpPr>
          <p:cNvPr id="130" name="Rechteck 129"/>
          <p:cNvSpPr/>
          <p:nvPr>
            <p:custDataLst>
              <p:tags r:id="rId8"/>
            </p:custDataLst>
          </p:nvPr>
        </p:nvSpPr>
        <p:spPr bwMode="auto">
          <a:xfrm>
            <a:off x="3054857" y="5393100"/>
            <a:ext cx="1480331" cy="435211"/>
          </a:xfrm>
          <a:prstGeom prst="rect">
            <a:avLst/>
          </a:prstGeom>
          <a:solidFill>
            <a:schemeClr val="tx2"/>
          </a:solidFill>
          <a:ln w="12700" cmpd="sng">
            <a:solidFill>
              <a:schemeClr val="accent5"/>
            </a:solidFill>
            <a:prstDash val="solid"/>
            <a:miter lim="800000"/>
            <a:headEnd/>
            <a:tailEnd/>
          </a:ln>
          <a:effectLst/>
        </p:spPr>
        <p:txBody>
          <a:bodyPr lIns="90000" tIns="46800" rIns="90000" bIns="46800" anchor="ctr"/>
          <a:lstStyle/>
          <a:p>
            <a:pPr algn="ctr" eaLnBrk="0" hangingPunct="0">
              <a:spcAft>
                <a:spcPct val="0"/>
              </a:spcAft>
            </a:pPr>
            <a:r>
              <a:rPr lang="en-GB" sz="1200" dirty="0">
                <a:solidFill>
                  <a:schemeClr val="tx1">
                    <a:lumMod val="100000"/>
                  </a:schemeClr>
                </a:solidFill>
                <a:latin typeface="+mj-lt"/>
              </a:rPr>
              <a:t>ATC released for trading day D-1</a:t>
            </a:r>
          </a:p>
        </p:txBody>
      </p:sp>
      <p:cxnSp>
        <p:nvCxnSpPr>
          <p:cNvPr id="131" name="Gerade Verbindung 130"/>
          <p:cNvCxnSpPr>
            <a:stCxn id="130" idx="1"/>
          </p:cNvCxnSpPr>
          <p:nvPr/>
        </p:nvCxnSpPr>
        <p:spPr>
          <a:xfrm>
            <a:off x="3054857" y="5610706"/>
            <a:ext cx="0" cy="334541"/>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32" name="Gerade Verbindung 131"/>
          <p:cNvCxnSpPr>
            <a:stCxn id="65" idx="3"/>
          </p:cNvCxnSpPr>
          <p:nvPr/>
        </p:nvCxnSpPr>
        <p:spPr>
          <a:xfrm>
            <a:off x="5752117" y="5611645"/>
            <a:ext cx="6048" cy="333602"/>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133" name="Rechteck 132"/>
          <p:cNvSpPr/>
          <p:nvPr>
            <p:custDataLst>
              <p:tags r:id="rId9"/>
            </p:custDataLst>
          </p:nvPr>
        </p:nvSpPr>
        <p:spPr bwMode="auto">
          <a:xfrm>
            <a:off x="5760656" y="5393099"/>
            <a:ext cx="1702239" cy="435212"/>
          </a:xfrm>
          <a:prstGeom prst="rect">
            <a:avLst/>
          </a:prstGeom>
          <a:solidFill>
            <a:srgbClr val="92D050"/>
          </a:solidFill>
          <a:ln w="12700" cmpd="sng">
            <a:solidFill>
              <a:srgbClr val="00B050"/>
            </a:solidFill>
            <a:prstDash val="solid"/>
            <a:miter lim="800000"/>
            <a:headEnd/>
            <a:tailEnd/>
          </a:ln>
          <a:effectLst/>
        </p:spPr>
        <p:txBody>
          <a:bodyPr lIns="90000" tIns="46800" rIns="90000" bIns="46800" anchor="ctr"/>
          <a:lstStyle/>
          <a:p>
            <a:pPr algn="ctr" eaLnBrk="0" hangingPunct="0"/>
            <a:endParaRPr lang="en-GB" sz="900" dirty="0">
              <a:solidFill>
                <a:schemeClr val="tx1">
                  <a:lumMod val="100000"/>
                </a:schemeClr>
              </a:solidFill>
            </a:endParaRPr>
          </a:p>
        </p:txBody>
      </p:sp>
      <p:cxnSp>
        <p:nvCxnSpPr>
          <p:cNvPr id="134" name="Gerade Verbindung 133"/>
          <p:cNvCxnSpPr/>
          <p:nvPr/>
        </p:nvCxnSpPr>
        <p:spPr>
          <a:xfrm>
            <a:off x="8462971" y="5610704"/>
            <a:ext cx="0" cy="336683"/>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38" name="Gerade Verbindung 137"/>
          <p:cNvCxnSpPr>
            <a:stCxn id="78" idx="1"/>
          </p:cNvCxnSpPr>
          <p:nvPr/>
        </p:nvCxnSpPr>
        <p:spPr>
          <a:xfrm>
            <a:off x="3057976" y="3628344"/>
            <a:ext cx="0" cy="809136"/>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cxnSp>
        <p:nvCxnSpPr>
          <p:cNvPr id="141" name="Gerade Verbindung 140"/>
          <p:cNvCxnSpPr>
            <a:stCxn id="120" idx="1"/>
          </p:cNvCxnSpPr>
          <p:nvPr/>
        </p:nvCxnSpPr>
        <p:spPr>
          <a:xfrm>
            <a:off x="3055484" y="4655087"/>
            <a:ext cx="2492" cy="1089642"/>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cxnSp>
        <p:nvCxnSpPr>
          <p:cNvPr id="145" name="Gerade Verbindung 144"/>
          <p:cNvCxnSpPr>
            <a:stCxn id="85" idx="3"/>
          </p:cNvCxnSpPr>
          <p:nvPr/>
        </p:nvCxnSpPr>
        <p:spPr>
          <a:xfrm flipH="1">
            <a:off x="8462971" y="3628343"/>
            <a:ext cx="4113" cy="1021553"/>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cxnSp>
        <p:nvCxnSpPr>
          <p:cNvPr id="148" name="Gerade Verbindung 147"/>
          <p:cNvCxnSpPr>
            <a:endCxn id="155" idx="3"/>
          </p:cNvCxnSpPr>
          <p:nvPr/>
        </p:nvCxnSpPr>
        <p:spPr>
          <a:xfrm>
            <a:off x="8462971" y="4649896"/>
            <a:ext cx="0" cy="960808"/>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155" name="Rechteck 154"/>
          <p:cNvSpPr/>
          <p:nvPr>
            <p:custDataLst>
              <p:tags r:id="rId10"/>
            </p:custDataLst>
          </p:nvPr>
        </p:nvSpPr>
        <p:spPr bwMode="auto">
          <a:xfrm>
            <a:off x="7462896" y="5393098"/>
            <a:ext cx="1000075" cy="435211"/>
          </a:xfrm>
          <a:prstGeom prst="rect">
            <a:avLst/>
          </a:prstGeom>
          <a:solidFill>
            <a:schemeClr val="accent1">
              <a:lumMod val="40000"/>
              <a:lumOff val="60000"/>
            </a:schemeClr>
          </a:solidFill>
          <a:ln w="12700" cmpd="sng">
            <a:solidFill>
              <a:schemeClr val="accent1">
                <a:lumMod val="100000"/>
              </a:schemeClr>
            </a:solidFill>
            <a:prstDash val="solid"/>
            <a:miter lim="800000"/>
            <a:headEnd/>
            <a:tailEnd/>
          </a:ln>
          <a:effectLst/>
        </p:spPr>
        <p:txBody>
          <a:bodyPr lIns="90000" tIns="46800" rIns="90000" bIns="46800" anchor="ctr"/>
          <a:lstStyle/>
          <a:p>
            <a:pPr algn="ctr" eaLnBrk="0" hangingPunct="0"/>
            <a:endParaRPr lang="en-GB" sz="1050" dirty="0">
              <a:solidFill>
                <a:schemeClr val="tx1">
                  <a:lumMod val="100000"/>
                </a:schemeClr>
              </a:solidFill>
            </a:endParaRPr>
          </a:p>
        </p:txBody>
      </p:sp>
      <p:cxnSp>
        <p:nvCxnSpPr>
          <p:cNvPr id="160" name="Gerade Verbindung 159"/>
          <p:cNvCxnSpPr/>
          <p:nvPr/>
        </p:nvCxnSpPr>
        <p:spPr>
          <a:xfrm>
            <a:off x="7457241" y="5576388"/>
            <a:ext cx="0" cy="336683"/>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161" name="Textfeld 160"/>
          <p:cNvSpPr txBox="1"/>
          <p:nvPr/>
        </p:nvSpPr>
        <p:spPr>
          <a:xfrm>
            <a:off x="7293140" y="5901313"/>
            <a:ext cx="339512" cy="153888"/>
          </a:xfrm>
          <a:prstGeom prst="rect">
            <a:avLst/>
          </a:prstGeom>
          <a:noFill/>
        </p:spPr>
        <p:txBody>
          <a:bodyPr wrap="square" lIns="0" tIns="0" rIns="0" bIns="0" rtlCol="0">
            <a:spAutoFit/>
          </a:bodyPr>
          <a:lstStyle/>
          <a:p>
            <a:r>
              <a:rPr lang="de-DE" sz="1000" dirty="0"/>
              <a:t>16:00</a:t>
            </a:r>
          </a:p>
        </p:txBody>
      </p:sp>
      <p:sp>
        <p:nvSpPr>
          <p:cNvPr id="54" name="Rechteck 154"/>
          <p:cNvSpPr/>
          <p:nvPr>
            <p:custDataLst>
              <p:tags r:id="rId11"/>
            </p:custDataLst>
          </p:nvPr>
        </p:nvSpPr>
        <p:spPr bwMode="auto">
          <a:xfrm>
            <a:off x="7445333" y="4437479"/>
            <a:ext cx="1017635" cy="435211"/>
          </a:xfrm>
          <a:prstGeom prst="rect">
            <a:avLst/>
          </a:prstGeom>
          <a:solidFill>
            <a:schemeClr val="accent1">
              <a:lumMod val="40000"/>
              <a:lumOff val="60000"/>
            </a:schemeClr>
          </a:solidFill>
          <a:ln w="12700" cmpd="sng">
            <a:solidFill>
              <a:schemeClr val="accent1">
                <a:lumMod val="100000"/>
              </a:schemeClr>
            </a:solidFill>
            <a:prstDash val="solid"/>
            <a:miter lim="800000"/>
            <a:headEnd/>
            <a:tailEnd/>
          </a:ln>
          <a:effectLst/>
        </p:spPr>
        <p:txBody>
          <a:bodyPr lIns="90000" tIns="46800" rIns="90000" bIns="46800" anchor="ctr"/>
          <a:lstStyle/>
          <a:p>
            <a:pPr algn="ctr" eaLnBrk="0" hangingPunct="0">
              <a:spcAft>
                <a:spcPct val="0"/>
              </a:spcAft>
            </a:pPr>
            <a:endParaRPr lang="en-GB" sz="1050" dirty="0">
              <a:solidFill>
                <a:schemeClr val="tx1">
                  <a:lumMod val="100000"/>
                </a:schemeClr>
              </a:solidFill>
              <a:latin typeface="+mj-lt"/>
            </a:endParaRPr>
          </a:p>
        </p:txBody>
      </p:sp>
      <p:sp>
        <p:nvSpPr>
          <p:cNvPr id="71" name="Textfeld 85"/>
          <p:cNvSpPr txBox="1"/>
          <p:nvPr/>
        </p:nvSpPr>
        <p:spPr>
          <a:xfrm>
            <a:off x="7219864" y="4997269"/>
            <a:ext cx="451789" cy="153889"/>
          </a:xfrm>
          <a:prstGeom prst="rect">
            <a:avLst/>
          </a:prstGeom>
          <a:noFill/>
        </p:spPr>
        <p:txBody>
          <a:bodyPr wrap="square" lIns="0" tIns="0" rIns="0" bIns="0" rtlCol="0">
            <a:spAutoFit/>
          </a:bodyPr>
          <a:lstStyle/>
          <a:p>
            <a:pPr algn="ctr"/>
            <a:r>
              <a:rPr lang="en-US" sz="1000" dirty="0"/>
              <a:t>16:00</a:t>
            </a:r>
          </a:p>
        </p:txBody>
      </p:sp>
      <p:sp>
        <p:nvSpPr>
          <p:cNvPr id="64" name="Rechteck 122"/>
          <p:cNvSpPr/>
          <p:nvPr>
            <p:custDataLst>
              <p:tags r:id="rId12"/>
            </p:custDataLst>
          </p:nvPr>
        </p:nvSpPr>
        <p:spPr bwMode="auto">
          <a:xfrm>
            <a:off x="4544355" y="4437481"/>
            <a:ext cx="1216929" cy="430595"/>
          </a:xfrm>
          <a:prstGeom prst="rect">
            <a:avLst/>
          </a:prstGeom>
          <a:solidFill>
            <a:srgbClr val="92D050"/>
          </a:solidFill>
          <a:ln w="12700" cmpd="sng">
            <a:solidFill>
              <a:srgbClr val="00B050"/>
            </a:solidFill>
            <a:prstDash val="solid"/>
            <a:miter lim="800000"/>
            <a:headEnd/>
            <a:tailEnd/>
          </a:ln>
          <a:effectLst/>
        </p:spPr>
        <p:txBody>
          <a:bodyPr lIns="90000" tIns="46800" rIns="90000" bIns="46800" anchor="ctr"/>
          <a:lstStyle/>
          <a:p>
            <a:pPr algn="ctr" eaLnBrk="0" hangingPunct="0">
              <a:spcAft>
                <a:spcPct val="0"/>
              </a:spcAft>
            </a:pPr>
            <a:endParaRPr lang="en-GB" sz="900" dirty="0">
              <a:solidFill>
                <a:schemeClr val="tx1">
                  <a:lumMod val="100000"/>
                </a:schemeClr>
              </a:solidFill>
              <a:latin typeface="+mj-lt"/>
            </a:endParaRPr>
          </a:p>
        </p:txBody>
      </p:sp>
      <p:sp>
        <p:nvSpPr>
          <p:cNvPr id="65" name="Rechteck 122"/>
          <p:cNvSpPr/>
          <p:nvPr>
            <p:custDataLst>
              <p:tags r:id="rId13"/>
            </p:custDataLst>
          </p:nvPr>
        </p:nvSpPr>
        <p:spPr bwMode="auto">
          <a:xfrm>
            <a:off x="4535188" y="5394980"/>
            <a:ext cx="1216929" cy="433329"/>
          </a:xfrm>
          <a:prstGeom prst="rect">
            <a:avLst/>
          </a:prstGeom>
          <a:solidFill>
            <a:srgbClr val="92D050"/>
          </a:solidFill>
          <a:ln w="12700" cmpd="sng">
            <a:solidFill>
              <a:srgbClr val="00B050"/>
            </a:solidFill>
            <a:prstDash val="solid"/>
            <a:miter lim="800000"/>
            <a:headEnd/>
            <a:tailEnd/>
          </a:ln>
          <a:effectLst/>
        </p:spPr>
        <p:txBody>
          <a:bodyPr lIns="90000" tIns="46800" rIns="90000" bIns="46800" anchor="ctr"/>
          <a:lstStyle/>
          <a:p>
            <a:pPr algn="ctr" eaLnBrk="0" hangingPunct="0">
              <a:spcAft>
                <a:spcPct val="0"/>
              </a:spcAft>
            </a:pPr>
            <a:endParaRPr lang="en-GB" sz="900" dirty="0">
              <a:solidFill>
                <a:schemeClr val="tx1">
                  <a:lumMod val="100000"/>
                </a:schemeClr>
              </a:solidFill>
              <a:latin typeface="+mj-lt"/>
            </a:endParaRPr>
          </a:p>
        </p:txBody>
      </p:sp>
      <p:cxnSp>
        <p:nvCxnSpPr>
          <p:cNvPr id="66" name="Gerade Verbindung 84"/>
          <p:cNvCxnSpPr/>
          <p:nvPr/>
        </p:nvCxnSpPr>
        <p:spPr>
          <a:xfrm>
            <a:off x="4544356" y="4651915"/>
            <a:ext cx="0" cy="336683"/>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67" name="Textfeld 85"/>
          <p:cNvSpPr txBox="1"/>
          <p:nvPr/>
        </p:nvSpPr>
        <p:spPr>
          <a:xfrm>
            <a:off x="4318460" y="5002354"/>
            <a:ext cx="451789" cy="153889"/>
          </a:xfrm>
          <a:prstGeom prst="rect">
            <a:avLst/>
          </a:prstGeom>
          <a:noFill/>
        </p:spPr>
        <p:txBody>
          <a:bodyPr wrap="square" lIns="0" tIns="0" rIns="0" bIns="0" rtlCol="0">
            <a:spAutoFit/>
          </a:bodyPr>
          <a:lstStyle/>
          <a:p>
            <a:pPr algn="ctr"/>
            <a:r>
              <a:rPr lang="en-US" sz="1000" dirty="0"/>
              <a:t>21:05</a:t>
            </a:r>
          </a:p>
        </p:txBody>
      </p:sp>
      <p:cxnSp>
        <p:nvCxnSpPr>
          <p:cNvPr id="68" name="Gerade Verbindung 84"/>
          <p:cNvCxnSpPr/>
          <p:nvPr/>
        </p:nvCxnSpPr>
        <p:spPr>
          <a:xfrm>
            <a:off x="4544355" y="5598272"/>
            <a:ext cx="0" cy="336683"/>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69" name="Textfeld 85"/>
          <p:cNvSpPr txBox="1"/>
          <p:nvPr/>
        </p:nvSpPr>
        <p:spPr>
          <a:xfrm>
            <a:off x="4318459" y="5948711"/>
            <a:ext cx="451789" cy="153889"/>
          </a:xfrm>
          <a:prstGeom prst="rect">
            <a:avLst/>
          </a:prstGeom>
          <a:noFill/>
        </p:spPr>
        <p:txBody>
          <a:bodyPr wrap="square" lIns="0" tIns="0" rIns="0" bIns="0" rtlCol="0">
            <a:spAutoFit/>
          </a:bodyPr>
          <a:lstStyle/>
          <a:p>
            <a:pPr algn="ctr"/>
            <a:r>
              <a:rPr lang="en-US" sz="1000" dirty="0"/>
              <a:t>21:00</a:t>
            </a:r>
          </a:p>
        </p:txBody>
      </p:sp>
      <p:sp>
        <p:nvSpPr>
          <p:cNvPr id="74" name="Rektangel 3"/>
          <p:cNvSpPr/>
          <p:nvPr/>
        </p:nvSpPr>
        <p:spPr>
          <a:xfrm>
            <a:off x="510493" y="1500734"/>
            <a:ext cx="2184844" cy="911605"/>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r>
              <a:rPr lang="en-GB" sz="1200" dirty="0">
                <a:solidFill>
                  <a:schemeClr val="bg2">
                    <a:lumMod val="25000"/>
                  </a:schemeClr>
                </a:solidFill>
              </a:rPr>
              <a:t>*Exact timing/sequence shall be properly confirmed shortly before the </a:t>
            </a:r>
            <a:r>
              <a:rPr lang="en-GB" sz="1200" dirty="0" err="1">
                <a:solidFill>
                  <a:schemeClr val="bg2">
                    <a:lumMod val="25000"/>
                  </a:schemeClr>
                </a:solidFill>
              </a:rPr>
              <a:t>go-live</a:t>
            </a:r>
            <a:r>
              <a:rPr lang="en-GB" sz="1200" dirty="0">
                <a:solidFill>
                  <a:schemeClr val="bg2">
                    <a:lumMod val="25000"/>
                  </a:schemeClr>
                </a:solidFill>
              </a:rPr>
              <a:t> through the usual market communication.</a:t>
            </a:r>
          </a:p>
        </p:txBody>
      </p:sp>
      <p:sp>
        <p:nvSpPr>
          <p:cNvPr id="70" name="Textfeld 57"/>
          <p:cNvSpPr txBox="1"/>
          <p:nvPr/>
        </p:nvSpPr>
        <p:spPr>
          <a:xfrm>
            <a:off x="2881920" y="2300979"/>
            <a:ext cx="741180" cy="184666"/>
          </a:xfrm>
          <a:prstGeom prst="rect">
            <a:avLst/>
          </a:prstGeom>
          <a:noFill/>
        </p:spPr>
        <p:txBody>
          <a:bodyPr wrap="square" lIns="0" tIns="0" rIns="0" bIns="0" rtlCol="0">
            <a:spAutoFit/>
          </a:bodyPr>
          <a:lstStyle/>
          <a:p>
            <a:r>
              <a:rPr lang="de-DE" sz="1200" dirty="0" smtClean="0">
                <a:solidFill>
                  <a:srgbClr val="FF0000"/>
                </a:solidFill>
              </a:rPr>
              <a:t>11 June</a:t>
            </a:r>
            <a:endParaRPr lang="de-DE" sz="1200" dirty="0">
              <a:solidFill>
                <a:srgbClr val="FF0000"/>
              </a:solidFill>
            </a:endParaRPr>
          </a:p>
        </p:txBody>
      </p:sp>
      <p:sp>
        <p:nvSpPr>
          <p:cNvPr id="75" name="Textfeld 58"/>
          <p:cNvSpPr txBox="1"/>
          <p:nvPr/>
        </p:nvSpPr>
        <p:spPr>
          <a:xfrm>
            <a:off x="4645603" y="2320006"/>
            <a:ext cx="702780" cy="184666"/>
          </a:xfrm>
          <a:prstGeom prst="rect">
            <a:avLst/>
          </a:prstGeom>
          <a:noFill/>
        </p:spPr>
        <p:txBody>
          <a:bodyPr wrap="square" lIns="0" tIns="0" rIns="0" bIns="0" rtlCol="0">
            <a:spAutoFit/>
          </a:bodyPr>
          <a:lstStyle/>
          <a:p>
            <a:r>
              <a:rPr lang="de-DE" sz="1200" dirty="0" smtClean="0">
                <a:solidFill>
                  <a:srgbClr val="FF0000"/>
                </a:solidFill>
              </a:rPr>
              <a:t>12 June</a:t>
            </a:r>
            <a:endParaRPr lang="de-DE" sz="1200" dirty="0">
              <a:solidFill>
                <a:srgbClr val="FF0000"/>
              </a:solidFill>
            </a:endParaRPr>
          </a:p>
        </p:txBody>
      </p:sp>
      <p:sp>
        <p:nvSpPr>
          <p:cNvPr id="79" name="Textfeld 61"/>
          <p:cNvSpPr txBox="1"/>
          <p:nvPr/>
        </p:nvSpPr>
        <p:spPr>
          <a:xfrm>
            <a:off x="6373032" y="2287740"/>
            <a:ext cx="761019" cy="184666"/>
          </a:xfrm>
          <a:prstGeom prst="rect">
            <a:avLst/>
          </a:prstGeom>
          <a:noFill/>
        </p:spPr>
        <p:txBody>
          <a:bodyPr wrap="square" lIns="0" tIns="0" rIns="0" bIns="0" rtlCol="0">
            <a:spAutoFit/>
          </a:bodyPr>
          <a:lstStyle/>
          <a:p>
            <a:r>
              <a:rPr lang="de-DE" sz="1200" dirty="0" smtClean="0">
                <a:solidFill>
                  <a:srgbClr val="FF0000"/>
                </a:solidFill>
              </a:rPr>
              <a:t>13 June</a:t>
            </a:r>
            <a:endParaRPr lang="de-DE" sz="1200" dirty="0">
              <a:solidFill>
                <a:srgbClr val="FF0000"/>
              </a:solidFill>
            </a:endParaRPr>
          </a:p>
        </p:txBody>
      </p:sp>
      <p:sp>
        <p:nvSpPr>
          <p:cNvPr id="81" name="Textfeld 62"/>
          <p:cNvSpPr txBox="1"/>
          <p:nvPr/>
        </p:nvSpPr>
        <p:spPr>
          <a:xfrm>
            <a:off x="8116601" y="2320006"/>
            <a:ext cx="716855" cy="184666"/>
          </a:xfrm>
          <a:prstGeom prst="rect">
            <a:avLst/>
          </a:prstGeom>
          <a:noFill/>
        </p:spPr>
        <p:txBody>
          <a:bodyPr wrap="square" lIns="0" tIns="0" rIns="0" bIns="0" rtlCol="0">
            <a:spAutoFit/>
          </a:bodyPr>
          <a:lstStyle/>
          <a:p>
            <a:r>
              <a:rPr lang="de-DE" sz="1200" dirty="0" smtClean="0">
                <a:solidFill>
                  <a:srgbClr val="FF0000"/>
                </a:solidFill>
              </a:rPr>
              <a:t>14 June</a:t>
            </a:r>
            <a:endParaRPr lang="de-DE" sz="1200" dirty="0">
              <a:solidFill>
                <a:srgbClr val="FF0000"/>
              </a:solidFill>
            </a:endParaRPr>
          </a:p>
        </p:txBody>
      </p:sp>
      <p:sp>
        <p:nvSpPr>
          <p:cNvPr id="82" name="Textfeld 63"/>
          <p:cNvSpPr txBox="1"/>
          <p:nvPr/>
        </p:nvSpPr>
        <p:spPr>
          <a:xfrm>
            <a:off x="2704504" y="3962885"/>
            <a:ext cx="741180" cy="184666"/>
          </a:xfrm>
          <a:prstGeom prst="rect">
            <a:avLst/>
          </a:prstGeom>
          <a:noFill/>
        </p:spPr>
        <p:txBody>
          <a:bodyPr wrap="square" lIns="0" tIns="0" rIns="0" bIns="0" rtlCol="0">
            <a:spAutoFit/>
          </a:bodyPr>
          <a:lstStyle/>
          <a:p>
            <a:r>
              <a:rPr lang="de-DE" sz="1200" dirty="0" smtClean="0">
                <a:solidFill>
                  <a:srgbClr val="FF0000"/>
                </a:solidFill>
              </a:rPr>
              <a:t>11 June</a:t>
            </a:r>
            <a:endParaRPr lang="de-DE" sz="1200" dirty="0">
              <a:solidFill>
                <a:srgbClr val="FF0000"/>
              </a:solidFill>
            </a:endParaRPr>
          </a:p>
        </p:txBody>
      </p:sp>
      <p:sp>
        <p:nvSpPr>
          <p:cNvPr id="83" name="Textfeld 64"/>
          <p:cNvSpPr txBox="1"/>
          <p:nvPr/>
        </p:nvSpPr>
        <p:spPr>
          <a:xfrm>
            <a:off x="5409894" y="3940579"/>
            <a:ext cx="702780" cy="184666"/>
          </a:xfrm>
          <a:prstGeom prst="rect">
            <a:avLst/>
          </a:prstGeom>
          <a:noFill/>
        </p:spPr>
        <p:txBody>
          <a:bodyPr wrap="square" lIns="0" tIns="0" rIns="0" bIns="0" rtlCol="0">
            <a:spAutoFit/>
          </a:bodyPr>
          <a:lstStyle/>
          <a:p>
            <a:r>
              <a:rPr lang="de-DE" sz="1200" dirty="0" smtClean="0">
                <a:solidFill>
                  <a:srgbClr val="FF0000"/>
                </a:solidFill>
              </a:rPr>
              <a:t>12 June</a:t>
            </a:r>
            <a:endParaRPr lang="de-DE" sz="1200" dirty="0">
              <a:solidFill>
                <a:srgbClr val="FF0000"/>
              </a:solidFill>
            </a:endParaRPr>
          </a:p>
        </p:txBody>
      </p:sp>
      <p:sp>
        <p:nvSpPr>
          <p:cNvPr id="84" name="Textfeld 65"/>
          <p:cNvSpPr txBox="1"/>
          <p:nvPr/>
        </p:nvSpPr>
        <p:spPr>
          <a:xfrm>
            <a:off x="8094527" y="3940579"/>
            <a:ext cx="761019" cy="184666"/>
          </a:xfrm>
          <a:prstGeom prst="rect">
            <a:avLst/>
          </a:prstGeom>
          <a:noFill/>
        </p:spPr>
        <p:txBody>
          <a:bodyPr wrap="square" lIns="0" tIns="0" rIns="0" bIns="0" rtlCol="0">
            <a:spAutoFit/>
          </a:bodyPr>
          <a:lstStyle/>
          <a:p>
            <a:r>
              <a:rPr lang="de-DE" sz="1200" dirty="0" smtClean="0">
                <a:solidFill>
                  <a:srgbClr val="FF0000"/>
                </a:solidFill>
              </a:rPr>
              <a:t>13 June</a:t>
            </a:r>
            <a:endParaRPr lang="de-DE" sz="1200" dirty="0">
              <a:solidFill>
                <a:srgbClr val="FF0000"/>
              </a:solidFill>
            </a:endParaRPr>
          </a:p>
        </p:txBody>
      </p:sp>
      <p:sp>
        <p:nvSpPr>
          <p:cNvPr id="86" name="Textfeld 66"/>
          <p:cNvSpPr txBox="1"/>
          <p:nvPr/>
        </p:nvSpPr>
        <p:spPr>
          <a:xfrm>
            <a:off x="2695337" y="5024660"/>
            <a:ext cx="741180" cy="184666"/>
          </a:xfrm>
          <a:prstGeom prst="rect">
            <a:avLst/>
          </a:prstGeom>
          <a:noFill/>
        </p:spPr>
        <p:txBody>
          <a:bodyPr wrap="square" lIns="0" tIns="0" rIns="0" bIns="0" rtlCol="0">
            <a:spAutoFit/>
          </a:bodyPr>
          <a:lstStyle/>
          <a:p>
            <a:r>
              <a:rPr lang="de-DE" sz="1200" dirty="0" smtClean="0">
                <a:solidFill>
                  <a:srgbClr val="FF0000"/>
                </a:solidFill>
              </a:rPr>
              <a:t>11 June</a:t>
            </a:r>
            <a:endParaRPr lang="de-DE" sz="1200" dirty="0">
              <a:solidFill>
                <a:srgbClr val="FF0000"/>
              </a:solidFill>
            </a:endParaRPr>
          </a:p>
        </p:txBody>
      </p:sp>
      <p:sp>
        <p:nvSpPr>
          <p:cNvPr id="87" name="Textfeld 67"/>
          <p:cNvSpPr txBox="1"/>
          <p:nvPr/>
        </p:nvSpPr>
        <p:spPr>
          <a:xfrm>
            <a:off x="5400727" y="5002354"/>
            <a:ext cx="702780" cy="184666"/>
          </a:xfrm>
          <a:prstGeom prst="rect">
            <a:avLst/>
          </a:prstGeom>
          <a:noFill/>
        </p:spPr>
        <p:txBody>
          <a:bodyPr wrap="square" lIns="0" tIns="0" rIns="0" bIns="0" rtlCol="0">
            <a:spAutoFit/>
          </a:bodyPr>
          <a:lstStyle/>
          <a:p>
            <a:r>
              <a:rPr lang="de-DE" sz="1200" dirty="0" smtClean="0">
                <a:solidFill>
                  <a:srgbClr val="FF0000"/>
                </a:solidFill>
              </a:rPr>
              <a:t>12 June</a:t>
            </a:r>
            <a:endParaRPr lang="de-DE" sz="1200" dirty="0">
              <a:solidFill>
                <a:srgbClr val="FF0000"/>
              </a:solidFill>
            </a:endParaRPr>
          </a:p>
        </p:txBody>
      </p:sp>
      <p:sp>
        <p:nvSpPr>
          <p:cNvPr id="88" name="Textfeld 68"/>
          <p:cNvSpPr txBox="1"/>
          <p:nvPr/>
        </p:nvSpPr>
        <p:spPr>
          <a:xfrm>
            <a:off x="8085360" y="5002354"/>
            <a:ext cx="761019" cy="184666"/>
          </a:xfrm>
          <a:prstGeom prst="rect">
            <a:avLst/>
          </a:prstGeom>
          <a:noFill/>
        </p:spPr>
        <p:txBody>
          <a:bodyPr wrap="square" lIns="0" tIns="0" rIns="0" bIns="0" rtlCol="0">
            <a:spAutoFit/>
          </a:bodyPr>
          <a:lstStyle/>
          <a:p>
            <a:r>
              <a:rPr lang="de-DE" sz="1200" dirty="0" smtClean="0">
                <a:solidFill>
                  <a:srgbClr val="FF0000"/>
                </a:solidFill>
              </a:rPr>
              <a:t>13 June</a:t>
            </a:r>
            <a:endParaRPr lang="de-DE" sz="1200" dirty="0">
              <a:solidFill>
                <a:srgbClr val="FF0000"/>
              </a:solidFill>
            </a:endParaRPr>
          </a:p>
        </p:txBody>
      </p:sp>
      <p:sp>
        <p:nvSpPr>
          <p:cNvPr id="89" name="Textfeld 69"/>
          <p:cNvSpPr txBox="1"/>
          <p:nvPr/>
        </p:nvSpPr>
        <p:spPr>
          <a:xfrm>
            <a:off x="2696754" y="5971017"/>
            <a:ext cx="741180" cy="184666"/>
          </a:xfrm>
          <a:prstGeom prst="rect">
            <a:avLst/>
          </a:prstGeom>
          <a:noFill/>
        </p:spPr>
        <p:txBody>
          <a:bodyPr wrap="square" lIns="0" tIns="0" rIns="0" bIns="0" rtlCol="0">
            <a:spAutoFit/>
          </a:bodyPr>
          <a:lstStyle/>
          <a:p>
            <a:r>
              <a:rPr lang="de-DE" sz="1200" dirty="0" smtClean="0">
                <a:solidFill>
                  <a:srgbClr val="FF0000"/>
                </a:solidFill>
              </a:rPr>
              <a:t>11 June</a:t>
            </a:r>
            <a:endParaRPr lang="de-DE" sz="1200" dirty="0">
              <a:solidFill>
                <a:srgbClr val="FF0000"/>
              </a:solidFill>
            </a:endParaRPr>
          </a:p>
        </p:txBody>
      </p:sp>
      <p:sp>
        <p:nvSpPr>
          <p:cNvPr id="90" name="Textfeld 70"/>
          <p:cNvSpPr txBox="1"/>
          <p:nvPr/>
        </p:nvSpPr>
        <p:spPr>
          <a:xfrm>
            <a:off x="5402144" y="5948711"/>
            <a:ext cx="702780" cy="184666"/>
          </a:xfrm>
          <a:prstGeom prst="rect">
            <a:avLst/>
          </a:prstGeom>
          <a:noFill/>
        </p:spPr>
        <p:txBody>
          <a:bodyPr wrap="square" lIns="0" tIns="0" rIns="0" bIns="0" rtlCol="0">
            <a:spAutoFit/>
          </a:bodyPr>
          <a:lstStyle/>
          <a:p>
            <a:r>
              <a:rPr lang="de-DE" sz="1200" dirty="0" smtClean="0">
                <a:solidFill>
                  <a:srgbClr val="FF0000"/>
                </a:solidFill>
              </a:rPr>
              <a:t>12 June</a:t>
            </a:r>
            <a:endParaRPr lang="de-DE" sz="1200" dirty="0">
              <a:solidFill>
                <a:srgbClr val="FF0000"/>
              </a:solidFill>
            </a:endParaRPr>
          </a:p>
        </p:txBody>
      </p:sp>
      <p:sp>
        <p:nvSpPr>
          <p:cNvPr id="91" name="Textfeld 73"/>
          <p:cNvSpPr txBox="1"/>
          <p:nvPr/>
        </p:nvSpPr>
        <p:spPr>
          <a:xfrm>
            <a:off x="8086777" y="5948711"/>
            <a:ext cx="761019" cy="184666"/>
          </a:xfrm>
          <a:prstGeom prst="rect">
            <a:avLst/>
          </a:prstGeom>
          <a:noFill/>
        </p:spPr>
        <p:txBody>
          <a:bodyPr wrap="square" lIns="0" tIns="0" rIns="0" bIns="0" rtlCol="0">
            <a:spAutoFit/>
          </a:bodyPr>
          <a:lstStyle/>
          <a:p>
            <a:r>
              <a:rPr lang="de-DE" sz="1200" dirty="0" smtClean="0">
                <a:solidFill>
                  <a:srgbClr val="FF0000"/>
                </a:solidFill>
              </a:rPr>
              <a:t>13 June</a:t>
            </a:r>
            <a:endParaRPr lang="de-DE" sz="1200" dirty="0">
              <a:solidFill>
                <a:srgbClr val="FF0000"/>
              </a:solidFill>
            </a:endParaRPr>
          </a:p>
        </p:txBody>
      </p:sp>
      <p:sp>
        <p:nvSpPr>
          <p:cNvPr id="93" name="Rechteck 122"/>
          <p:cNvSpPr/>
          <p:nvPr>
            <p:custDataLst>
              <p:tags r:id="rId14"/>
            </p:custDataLst>
          </p:nvPr>
        </p:nvSpPr>
        <p:spPr bwMode="auto">
          <a:xfrm>
            <a:off x="507374" y="6050749"/>
            <a:ext cx="943733" cy="512655"/>
          </a:xfrm>
          <a:prstGeom prst="rect">
            <a:avLst/>
          </a:prstGeom>
          <a:solidFill>
            <a:srgbClr val="92D050"/>
          </a:solidFill>
          <a:ln w="12700" cmpd="sng">
            <a:solidFill>
              <a:srgbClr val="00B050"/>
            </a:solidFill>
            <a:prstDash val="solid"/>
            <a:miter lim="800000"/>
            <a:headEnd/>
            <a:tailEnd/>
          </a:ln>
          <a:effectLst/>
        </p:spPr>
        <p:txBody>
          <a:bodyPr lIns="90000" tIns="46800" rIns="90000" bIns="46800" anchor="ctr"/>
          <a:lstStyle/>
          <a:p>
            <a:pPr algn="ctr" eaLnBrk="0" hangingPunct="0">
              <a:spcAft>
                <a:spcPct val="0"/>
              </a:spcAft>
            </a:pPr>
            <a:r>
              <a:rPr lang="en-GB" sz="1200" dirty="0" smtClean="0">
                <a:solidFill>
                  <a:schemeClr val="tx1">
                    <a:lumMod val="100000"/>
                  </a:schemeClr>
                </a:solidFill>
                <a:latin typeface="+mj-lt"/>
              </a:rPr>
              <a:t>Trading for delivery day D-1</a:t>
            </a:r>
            <a:endParaRPr lang="en-GB" sz="1200" dirty="0">
              <a:solidFill>
                <a:schemeClr val="tx1">
                  <a:lumMod val="100000"/>
                </a:schemeClr>
              </a:solidFill>
              <a:latin typeface="+mj-lt"/>
            </a:endParaRPr>
          </a:p>
        </p:txBody>
      </p:sp>
      <p:sp>
        <p:nvSpPr>
          <p:cNvPr id="94" name="Rechteck 122"/>
          <p:cNvSpPr/>
          <p:nvPr>
            <p:custDataLst>
              <p:tags r:id="rId15"/>
            </p:custDataLst>
          </p:nvPr>
        </p:nvSpPr>
        <p:spPr bwMode="auto">
          <a:xfrm>
            <a:off x="1461740" y="6050749"/>
            <a:ext cx="943733" cy="505802"/>
          </a:xfrm>
          <a:prstGeom prst="rect">
            <a:avLst/>
          </a:prstGeom>
          <a:solidFill>
            <a:schemeClr val="accent1">
              <a:lumMod val="40000"/>
              <a:lumOff val="60000"/>
            </a:schemeClr>
          </a:solidFill>
          <a:ln w="12700" cmpd="sng">
            <a:solidFill>
              <a:srgbClr val="00B050"/>
            </a:solidFill>
            <a:prstDash val="solid"/>
            <a:miter lim="800000"/>
            <a:headEnd/>
            <a:tailEnd/>
          </a:ln>
          <a:effectLst/>
        </p:spPr>
        <p:txBody>
          <a:bodyPr lIns="90000" tIns="46800" rIns="90000" bIns="46800" anchor="ctr"/>
          <a:lstStyle/>
          <a:p>
            <a:pPr algn="ctr" eaLnBrk="0" hangingPunct="0">
              <a:spcAft>
                <a:spcPct val="0"/>
              </a:spcAft>
            </a:pPr>
            <a:r>
              <a:rPr lang="en-GB" sz="1200" dirty="0" smtClean="0">
                <a:solidFill>
                  <a:schemeClr val="tx1">
                    <a:lumMod val="100000"/>
                  </a:schemeClr>
                </a:solidFill>
                <a:latin typeface="+mj-lt"/>
              </a:rPr>
              <a:t>No trading for delivery D-1</a:t>
            </a:r>
            <a:endParaRPr lang="en-GB" sz="1200" dirty="0">
              <a:solidFill>
                <a:schemeClr val="tx1">
                  <a:lumMod val="100000"/>
                </a:schemeClr>
              </a:solidFill>
              <a:latin typeface="+mj-lt"/>
            </a:endParaRPr>
          </a:p>
        </p:txBody>
      </p:sp>
    </p:spTree>
    <p:extLst>
      <p:ext uri="{BB962C8B-B14F-4D97-AF65-F5344CB8AC3E}">
        <p14:creationId xmlns:p14="http://schemas.microsoft.com/office/powerpoint/2010/main" val="57018060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en-US" dirty="0"/>
              <a:t>Cross-border trading </a:t>
            </a:r>
            <a:r>
              <a:rPr lang="en-GB" dirty="0"/>
              <a:t>possibilities</a:t>
            </a:r>
            <a:r>
              <a:rPr lang="en-US" dirty="0" smtClean="0"/>
              <a:t> </a:t>
            </a:r>
            <a:r>
              <a:rPr lang="en-US" dirty="0"/>
              <a:t>for D-1 </a:t>
            </a:r>
            <a:r>
              <a:rPr lang="en-US" dirty="0" smtClean="0"/>
              <a:t>delivery </a:t>
            </a:r>
            <a:r>
              <a:rPr lang="en-GB" dirty="0" smtClean="0"/>
              <a:t>(tentative</a:t>
            </a:r>
            <a:r>
              <a:rPr lang="en-GB" dirty="0"/>
              <a:t>)* </a:t>
            </a:r>
            <a:r>
              <a:rPr lang="en-US" dirty="0"/>
              <a:t>	3/3</a:t>
            </a:r>
          </a:p>
        </p:txBody>
      </p:sp>
      <p:sp>
        <p:nvSpPr>
          <p:cNvPr id="3" name="Foliennummernplatzhalter 2"/>
          <p:cNvSpPr>
            <a:spLocks noGrp="1"/>
          </p:cNvSpPr>
          <p:nvPr>
            <p:ph type="sldNum" sz="quarter" idx="11"/>
          </p:nvPr>
        </p:nvSpPr>
        <p:spPr/>
        <p:txBody>
          <a:bodyPr/>
          <a:lstStyle/>
          <a:p>
            <a:pPr>
              <a:defRPr/>
            </a:pPr>
            <a:fld id="{D383EB99-40B2-4176-B4FA-CDBAA950DF99}" type="slidenum">
              <a:rPr lang="en-US" altLang="en-US" smtClean="0"/>
              <a:pPr>
                <a:defRPr/>
              </a:pPr>
              <a:t>59</a:t>
            </a:fld>
            <a:endParaRPr lang="en-US" altLang="en-US" dirty="0"/>
          </a:p>
        </p:txBody>
      </p:sp>
      <p:sp>
        <p:nvSpPr>
          <p:cNvPr id="76" name="Textfeld 75"/>
          <p:cNvSpPr txBox="1"/>
          <p:nvPr/>
        </p:nvSpPr>
        <p:spPr>
          <a:xfrm>
            <a:off x="510493" y="3185948"/>
            <a:ext cx="622690" cy="215444"/>
          </a:xfrm>
          <a:prstGeom prst="rect">
            <a:avLst/>
          </a:prstGeom>
          <a:noFill/>
        </p:spPr>
        <p:txBody>
          <a:bodyPr wrap="square" lIns="0" tIns="0" rIns="0" bIns="0" rtlCol="0">
            <a:spAutoFit/>
          </a:bodyPr>
          <a:lstStyle/>
          <a:p>
            <a:r>
              <a:rPr lang="en-US" sz="1400" b="1" dirty="0"/>
              <a:t>LIP 8</a:t>
            </a:r>
          </a:p>
        </p:txBody>
      </p:sp>
      <p:sp>
        <p:nvSpPr>
          <p:cNvPr id="77" name="Tekstboks 7"/>
          <p:cNvSpPr txBox="1"/>
          <p:nvPr/>
        </p:nvSpPr>
        <p:spPr>
          <a:xfrm>
            <a:off x="1129533" y="3188004"/>
            <a:ext cx="1585615" cy="184666"/>
          </a:xfrm>
          <a:prstGeom prst="rect">
            <a:avLst/>
          </a:prstGeom>
          <a:noFill/>
        </p:spPr>
        <p:txBody>
          <a:bodyPr wrap="square" lIns="0" tIns="0" rIns="0" bIns="0" rtlCol="0">
            <a:spAutoFit/>
          </a:bodyPr>
          <a:lstStyle/>
          <a:p>
            <a:r>
              <a:rPr lang="en-US" sz="1200" dirty="0"/>
              <a:t>BE-FR</a:t>
            </a:r>
            <a:endParaRPr lang="en-US" sz="1200" dirty="0">
              <a:solidFill>
                <a:schemeClr val="accent1"/>
              </a:solidFill>
            </a:endParaRPr>
          </a:p>
        </p:txBody>
      </p:sp>
      <p:sp>
        <p:nvSpPr>
          <p:cNvPr id="78" name="Rechteck 77"/>
          <p:cNvSpPr/>
          <p:nvPr>
            <p:custDataLst>
              <p:tags r:id="rId1"/>
            </p:custDataLst>
          </p:nvPr>
        </p:nvSpPr>
        <p:spPr bwMode="auto">
          <a:xfrm>
            <a:off x="3057976" y="3134280"/>
            <a:ext cx="1828131" cy="435211"/>
          </a:xfrm>
          <a:prstGeom prst="rect">
            <a:avLst/>
          </a:prstGeom>
          <a:solidFill>
            <a:schemeClr val="tx2"/>
          </a:solidFill>
          <a:ln w="12700" cmpd="sng">
            <a:solidFill>
              <a:schemeClr val="accent5"/>
            </a:solidFill>
            <a:prstDash val="solid"/>
            <a:miter lim="800000"/>
            <a:headEnd/>
            <a:tailEnd/>
          </a:ln>
          <a:effectLst/>
        </p:spPr>
        <p:txBody>
          <a:bodyPr lIns="90000" tIns="46800" rIns="90000" bIns="46800" anchor="ctr"/>
          <a:lstStyle/>
          <a:p>
            <a:pPr algn="ctr" eaLnBrk="0" hangingPunct="0"/>
            <a:r>
              <a:rPr lang="en-US" sz="1200" dirty="0">
                <a:solidFill>
                  <a:schemeClr val="tx1">
                    <a:lumMod val="100000"/>
                  </a:schemeClr>
                </a:solidFill>
              </a:rPr>
              <a:t>ATC released for trading day D-1</a:t>
            </a:r>
          </a:p>
        </p:txBody>
      </p:sp>
      <p:cxnSp>
        <p:nvCxnSpPr>
          <p:cNvPr id="80" name="Gerade Verbindung 79"/>
          <p:cNvCxnSpPr>
            <a:stCxn id="73" idx="1"/>
          </p:cNvCxnSpPr>
          <p:nvPr/>
        </p:nvCxnSpPr>
        <p:spPr>
          <a:xfrm flipH="1">
            <a:off x="5761284" y="3351887"/>
            <a:ext cx="581" cy="33454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99" name="Gerade Verbindung 98"/>
          <p:cNvCxnSpPr/>
          <p:nvPr/>
        </p:nvCxnSpPr>
        <p:spPr>
          <a:xfrm flipH="1">
            <a:off x="3064791" y="2179864"/>
            <a:ext cx="177703" cy="100814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cxnSp>
        <p:nvCxnSpPr>
          <p:cNvPr id="107" name="Gerade Verbindung 106"/>
          <p:cNvCxnSpPr/>
          <p:nvPr/>
        </p:nvCxnSpPr>
        <p:spPr>
          <a:xfrm>
            <a:off x="6747346" y="2179864"/>
            <a:ext cx="1727682" cy="954416"/>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118" name="Textfeld 117"/>
          <p:cNvSpPr txBox="1"/>
          <p:nvPr/>
        </p:nvSpPr>
        <p:spPr>
          <a:xfrm>
            <a:off x="508001" y="4118095"/>
            <a:ext cx="622690" cy="430887"/>
          </a:xfrm>
          <a:prstGeom prst="rect">
            <a:avLst/>
          </a:prstGeom>
          <a:noFill/>
        </p:spPr>
        <p:txBody>
          <a:bodyPr wrap="square" lIns="0" tIns="0" rIns="0" bIns="0" rtlCol="0">
            <a:spAutoFit/>
          </a:bodyPr>
          <a:lstStyle/>
          <a:p>
            <a:r>
              <a:rPr lang="en-US" sz="1400" b="1" dirty="0"/>
              <a:t>LIP 9&amp;12 </a:t>
            </a:r>
          </a:p>
        </p:txBody>
      </p:sp>
      <p:sp>
        <p:nvSpPr>
          <p:cNvPr id="119" name="Tekstboks 7"/>
          <p:cNvSpPr txBox="1"/>
          <p:nvPr/>
        </p:nvSpPr>
        <p:spPr>
          <a:xfrm>
            <a:off x="1127041" y="4120151"/>
            <a:ext cx="1585615" cy="184666"/>
          </a:xfrm>
          <a:prstGeom prst="rect">
            <a:avLst/>
          </a:prstGeom>
          <a:noFill/>
        </p:spPr>
        <p:txBody>
          <a:bodyPr wrap="square" lIns="0" tIns="0" rIns="0" bIns="0" rtlCol="0">
            <a:spAutoFit/>
          </a:bodyPr>
          <a:lstStyle/>
          <a:p>
            <a:r>
              <a:rPr lang="en-US" sz="1200" dirty="0"/>
              <a:t>FR-ES</a:t>
            </a:r>
            <a:endParaRPr lang="en-US" sz="1200" dirty="0">
              <a:solidFill>
                <a:schemeClr val="accent1"/>
              </a:solidFill>
            </a:endParaRPr>
          </a:p>
        </p:txBody>
      </p:sp>
      <p:sp>
        <p:nvSpPr>
          <p:cNvPr id="128" name="Textfeld 127"/>
          <p:cNvSpPr txBox="1"/>
          <p:nvPr/>
        </p:nvSpPr>
        <p:spPr>
          <a:xfrm>
            <a:off x="507373" y="4997815"/>
            <a:ext cx="1459971" cy="430887"/>
          </a:xfrm>
          <a:prstGeom prst="rect">
            <a:avLst/>
          </a:prstGeom>
          <a:noFill/>
        </p:spPr>
        <p:txBody>
          <a:bodyPr wrap="square" lIns="0" tIns="0" rIns="0" bIns="0" rtlCol="0">
            <a:spAutoFit/>
          </a:bodyPr>
          <a:lstStyle/>
          <a:p>
            <a:r>
              <a:rPr lang="en-US" sz="1400" b="1" dirty="0"/>
              <a:t>LIP 13</a:t>
            </a:r>
            <a:r>
              <a:rPr lang="lv-LV" sz="1400" b="1" dirty="0"/>
              <a:t> </a:t>
            </a:r>
            <a:r>
              <a:rPr lang="de-DE" sz="1400" b="1" dirty="0"/>
              <a:t> </a:t>
            </a:r>
            <a:r>
              <a:rPr lang="lv-LV" sz="1400" dirty="0"/>
              <a:t>Baltic</a:t>
            </a:r>
            <a:r>
              <a:rPr lang="da-DK" sz="1400" b="1" dirty="0"/>
              <a:t> </a:t>
            </a:r>
            <a:r>
              <a:rPr lang="lv-LV" sz="1400" b="1" dirty="0"/>
              <a:t>	</a:t>
            </a:r>
            <a:endParaRPr lang="en-US" sz="1400" b="1" dirty="0"/>
          </a:p>
        </p:txBody>
      </p:sp>
      <p:sp>
        <p:nvSpPr>
          <p:cNvPr id="129" name="Tekstboks 7"/>
          <p:cNvSpPr txBox="1"/>
          <p:nvPr/>
        </p:nvSpPr>
        <p:spPr>
          <a:xfrm>
            <a:off x="484966" y="5233596"/>
            <a:ext cx="2171643" cy="615553"/>
          </a:xfrm>
          <a:prstGeom prst="rect">
            <a:avLst/>
          </a:prstGeom>
          <a:noFill/>
        </p:spPr>
        <p:txBody>
          <a:bodyPr wrap="square" lIns="0" tIns="0" rIns="0" bIns="0" rtlCol="0">
            <a:spAutoFit/>
          </a:bodyPr>
          <a:lstStyle/>
          <a:p>
            <a:r>
              <a:rPr lang="en-GB" sz="1000" dirty="0"/>
              <a:t>(only for Baltic AC internal interconnectors, for the DC interconnectors with Nordic, the Nordic LIP 1 approach applies) </a:t>
            </a:r>
          </a:p>
        </p:txBody>
      </p:sp>
      <p:cxnSp>
        <p:nvCxnSpPr>
          <p:cNvPr id="138" name="Gerade Verbindung 137"/>
          <p:cNvCxnSpPr>
            <a:stCxn id="78" idx="1"/>
          </p:cNvCxnSpPr>
          <p:nvPr/>
        </p:nvCxnSpPr>
        <p:spPr>
          <a:xfrm>
            <a:off x="3057976" y="3351886"/>
            <a:ext cx="0" cy="809136"/>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cxnSp>
        <p:nvCxnSpPr>
          <p:cNvPr id="141" name="Gerade Verbindung 140"/>
          <p:cNvCxnSpPr/>
          <p:nvPr/>
        </p:nvCxnSpPr>
        <p:spPr>
          <a:xfrm>
            <a:off x="3055484" y="4284033"/>
            <a:ext cx="2492" cy="1089642"/>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cxnSp>
        <p:nvCxnSpPr>
          <p:cNvPr id="145" name="Gerade Verbindung 144"/>
          <p:cNvCxnSpPr/>
          <p:nvPr/>
        </p:nvCxnSpPr>
        <p:spPr>
          <a:xfrm>
            <a:off x="8456641" y="3354177"/>
            <a:ext cx="0" cy="1024451"/>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cxnSp>
        <p:nvCxnSpPr>
          <p:cNvPr id="148" name="Gerade Verbindung 147"/>
          <p:cNvCxnSpPr/>
          <p:nvPr/>
        </p:nvCxnSpPr>
        <p:spPr>
          <a:xfrm>
            <a:off x="8456641" y="4410160"/>
            <a:ext cx="6330" cy="955618"/>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53" name="Rechteck 52"/>
          <p:cNvSpPr/>
          <p:nvPr>
            <p:custDataLst>
              <p:tags r:id="rId2"/>
            </p:custDataLst>
          </p:nvPr>
        </p:nvSpPr>
        <p:spPr bwMode="auto">
          <a:xfrm>
            <a:off x="3242494" y="1744653"/>
            <a:ext cx="1751544" cy="435211"/>
          </a:xfrm>
          <a:prstGeom prst="rect">
            <a:avLst/>
          </a:prstGeom>
          <a:solidFill>
            <a:schemeClr val="tx2"/>
          </a:solidFill>
          <a:ln w="12700" cmpd="sng">
            <a:solidFill>
              <a:schemeClr val="accent5"/>
            </a:solidFill>
            <a:prstDash val="solid"/>
            <a:miter lim="800000"/>
            <a:headEnd/>
            <a:tailEnd/>
          </a:ln>
          <a:effectLst/>
        </p:spPr>
        <p:txBody>
          <a:bodyPr lIns="90000" tIns="46800" rIns="90000" bIns="46800" anchor="ctr"/>
          <a:lstStyle/>
          <a:p>
            <a:pPr algn="ctr" eaLnBrk="0" hangingPunct="0">
              <a:spcAft>
                <a:spcPct val="0"/>
              </a:spcAft>
            </a:pPr>
            <a:r>
              <a:rPr lang="en-US" sz="1200" b="1" dirty="0">
                <a:solidFill>
                  <a:schemeClr val="tx1">
                    <a:lumMod val="100000"/>
                  </a:schemeClr>
                </a:solidFill>
                <a:latin typeface="+mj-lt"/>
              </a:rPr>
              <a:t>D-2: Pre-launch</a:t>
            </a:r>
          </a:p>
        </p:txBody>
      </p:sp>
      <p:sp>
        <p:nvSpPr>
          <p:cNvPr id="54" name="Rechteck 53"/>
          <p:cNvSpPr/>
          <p:nvPr>
            <p:custDataLst>
              <p:tags r:id="rId3"/>
            </p:custDataLst>
          </p:nvPr>
        </p:nvSpPr>
        <p:spPr bwMode="auto">
          <a:xfrm>
            <a:off x="4994594" y="1744653"/>
            <a:ext cx="1751544" cy="435211"/>
          </a:xfrm>
          <a:prstGeom prst="rect">
            <a:avLst/>
          </a:prstGeom>
          <a:solidFill>
            <a:schemeClr val="tx2"/>
          </a:solidFill>
          <a:ln w="12700" cmpd="sng">
            <a:solidFill>
              <a:schemeClr val="accent5"/>
            </a:solidFill>
            <a:prstDash val="solid"/>
            <a:miter lim="800000"/>
            <a:headEnd/>
            <a:tailEnd/>
          </a:ln>
          <a:effectLst/>
        </p:spPr>
        <p:txBody>
          <a:bodyPr lIns="90000" tIns="46800" rIns="90000" bIns="46800" anchor="ctr"/>
          <a:lstStyle/>
          <a:p>
            <a:pPr algn="ctr" eaLnBrk="0" hangingPunct="0"/>
            <a:r>
              <a:rPr lang="en-US" sz="1200" b="1" dirty="0">
                <a:solidFill>
                  <a:schemeClr val="tx1">
                    <a:lumMod val="100000"/>
                  </a:schemeClr>
                </a:solidFill>
                <a:latin typeface="+mj-lt"/>
              </a:rPr>
              <a:t>D-1: Launch</a:t>
            </a:r>
          </a:p>
        </p:txBody>
      </p:sp>
      <p:sp>
        <p:nvSpPr>
          <p:cNvPr id="55" name="Rechteck 54"/>
          <p:cNvSpPr/>
          <p:nvPr>
            <p:custDataLst>
              <p:tags r:id="rId4"/>
            </p:custDataLst>
          </p:nvPr>
        </p:nvSpPr>
        <p:spPr bwMode="auto">
          <a:xfrm>
            <a:off x="6739395" y="1744653"/>
            <a:ext cx="1751544" cy="435211"/>
          </a:xfrm>
          <a:prstGeom prst="rect">
            <a:avLst/>
          </a:prstGeom>
          <a:solidFill>
            <a:schemeClr val="tx2"/>
          </a:solidFill>
          <a:ln w="12700" cmpd="sng">
            <a:solidFill>
              <a:schemeClr val="accent5"/>
            </a:solidFill>
            <a:prstDash val="solid"/>
            <a:miter lim="800000"/>
            <a:headEnd/>
            <a:tailEnd/>
          </a:ln>
          <a:effectLst/>
        </p:spPr>
        <p:txBody>
          <a:bodyPr lIns="90000" tIns="46800" rIns="90000" bIns="46800" anchor="ctr"/>
          <a:lstStyle/>
          <a:p>
            <a:pPr algn="ctr" eaLnBrk="0" hangingPunct="0"/>
            <a:r>
              <a:rPr lang="en-US" sz="1200" b="1" dirty="0">
                <a:solidFill>
                  <a:schemeClr val="tx1">
                    <a:lumMod val="100000"/>
                  </a:schemeClr>
                </a:solidFill>
              </a:rPr>
              <a:t>D: Delivery of energy traded in XBID</a:t>
            </a:r>
          </a:p>
        </p:txBody>
      </p:sp>
      <p:cxnSp>
        <p:nvCxnSpPr>
          <p:cNvPr id="58" name="Gerade Verbindung 57"/>
          <p:cNvCxnSpPr>
            <a:stCxn id="53" idx="1"/>
          </p:cNvCxnSpPr>
          <p:nvPr/>
        </p:nvCxnSpPr>
        <p:spPr>
          <a:xfrm>
            <a:off x="3242494" y="1962259"/>
            <a:ext cx="0" cy="359747"/>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59" name="Gerade Verbindung 58"/>
          <p:cNvCxnSpPr>
            <a:stCxn id="54" idx="1"/>
          </p:cNvCxnSpPr>
          <p:nvPr/>
        </p:nvCxnSpPr>
        <p:spPr>
          <a:xfrm flipH="1">
            <a:off x="4994038" y="1962259"/>
            <a:ext cx="556" cy="359747"/>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62" name="Gerade Verbindung 61"/>
          <p:cNvCxnSpPr/>
          <p:nvPr/>
        </p:nvCxnSpPr>
        <p:spPr>
          <a:xfrm>
            <a:off x="8482988" y="1962259"/>
            <a:ext cx="651" cy="357747"/>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63" name="Gerade Verbindung 62"/>
          <p:cNvCxnSpPr>
            <a:stCxn id="55" idx="1"/>
          </p:cNvCxnSpPr>
          <p:nvPr/>
        </p:nvCxnSpPr>
        <p:spPr>
          <a:xfrm flipH="1">
            <a:off x="6738187" y="1962259"/>
            <a:ext cx="1208" cy="33872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72" name="Gerade Verbindung 84"/>
          <p:cNvCxnSpPr/>
          <p:nvPr/>
        </p:nvCxnSpPr>
        <p:spPr>
          <a:xfrm>
            <a:off x="7454289" y="3343631"/>
            <a:ext cx="0" cy="336683"/>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73" name="Rechteck 122"/>
          <p:cNvSpPr/>
          <p:nvPr>
            <p:custDataLst>
              <p:tags r:id="rId5"/>
            </p:custDataLst>
          </p:nvPr>
        </p:nvSpPr>
        <p:spPr bwMode="auto">
          <a:xfrm>
            <a:off x="5761865" y="3134281"/>
            <a:ext cx="1692000" cy="435211"/>
          </a:xfrm>
          <a:prstGeom prst="rect">
            <a:avLst/>
          </a:prstGeom>
          <a:solidFill>
            <a:srgbClr val="92D050"/>
          </a:solidFill>
          <a:ln w="12700" cmpd="sng">
            <a:solidFill>
              <a:srgbClr val="00B050"/>
            </a:solidFill>
            <a:prstDash val="solid"/>
            <a:miter lim="800000"/>
            <a:headEnd/>
            <a:tailEnd/>
          </a:ln>
          <a:effectLst/>
        </p:spPr>
        <p:txBody>
          <a:bodyPr lIns="90000" tIns="46800" rIns="90000" bIns="46800" anchor="ctr"/>
          <a:lstStyle/>
          <a:p>
            <a:pPr algn="ctr" eaLnBrk="0" hangingPunct="0"/>
            <a:endParaRPr lang="en-GB" sz="800" dirty="0">
              <a:solidFill>
                <a:schemeClr val="tx1">
                  <a:lumMod val="100000"/>
                </a:schemeClr>
              </a:solidFill>
              <a:latin typeface="+mj-lt"/>
            </a:endParaRPr>
          </a:p>
        </p:txBody>
      </p:sp>
      <p:sp>
        <p:nvSpPr>
          <p:cNvPr id="81" name="Rechteck 154"/>
          <p:cNvSpPr/>
          <p:nvPr>
            <p:custDataLst>
              <p:tags r:id="rId6"/>
            </p:custDataLst>
          </p:nvPr>
        </p:nvSpPr>
        <p:spPr bwMode="auto">
          <a:xfrm>
            <a:off x="7453865" y="3134280"/>
            <a:ext cx="1017637" cy="435211"/>
          </a:xfrm>
          <a:prstGeom prst="rect">
            <a:avLst/>
          </a:prstGeom>
          <a:solidFill>
            <a:schemeClr val="accent1">
              <a:lumMod val="40000"/>
              <a:lumOff val="60000"/>
            </a:schemeClr>
          </a:solidFill>
          <a:ln w="12700" cmpd="sng">
            <a:solidFill>
              <a:schemeClr val="accent1">
                <a:lumMod val="100000"/>
              </a:schemeClr>
            </a:solidFill>
            <a:prstDash val="solid"/>
            <a:miter lim="800000"/>
            <a:headEnd/>
            <a:tailEnd/>
          </a:ln>
          <a:effectLst/>
        </p:spPr>
        <p:txBody>
          <a:bodyPr lIns="90000" tIns="46800" rIns="90000" bIns="46800" anchor="ctr"/>
          <a:lstStyle/>
          <a:p>
            <a:pPr algn="ctr" eaLnBrk="0" hangingPunct="0"/>
            <a:endParaRPr lang="en-GB" sz="1050" dirty="0">
              <a:solidFill>
                <a:schemeClr val="tx1">
                  <a:lumMod val="100000"/>
                </a:schemeClr>
              </a:solidFill>
            </a:endParaRPr>
          </a:p>
        </p:txBody>
      </p:sp>
      <p:sp>
        <p:nvSpPr>
          <p:cNvPr id="84" name="Textfeld 85"/>
          <p:cNvSpPr txBox="1"/>
          <p:nvPr/>
        </p:nvSpPr>
        <p:spPr>
          <a:xfrm>
            <a:off x="7228393" y="3694070"/>
            <a:ext cx="451789" cy="153889"/>
          </a:xfrm>
          <a:prstGeom prst="rect">
            <a:avLst/>
          </a:prstGeom>
          <a:noFill/>
        </p:spPr>
        <p:txBody>
          <a:bodyPr wrap="square" lIns="0" tIns="0" rIns="0" bIns="0" rtlCol="0">
            <a:spAutoFit/>
          </a:bodyPr>
          <a:lstStyle/>
          <a:p>
            <a:pPr algn="ctr"/>
            <a:r>
              <a:rPr lang="en-US" sz="1000" dirty="0"/>
              <a:t>16:00</a:t>
            </a:r>
          </a:p>
        </p:txBody>
      </p:sp>
      <p:sp>
        <p:nvSpPr>
          <p:cNvPr id="82" name="Rechteck 119"/>
          <p:cNvSpPr/>
          <p:nvPr>
            <p:custDataLst>
              <p:tags r:id="rId7"/>
            </p:custDataLst>
          </p:nvPr>
        </p:nvSpPr>
        <p:spPr bwMode="auto">
          <a:xfrm>
            <a:off x="3055484" y="5089278"/>
            <a:ext cx="1425774" cy="435211"/>
          </a:xfrm>
          <a:prstGeom prst="rect">
            <a:avLst/>
          </a:prstGeom>
          <a:solidFill>
            <a:schemeClr val="tx2"/>
          </a:solidFill>
          <a:ln w="12700" cmpd="sng">
            <a:solidFill>
              <a:schemeClr val="accent5"/>
            </a:solidFill>
            <a:prstDash val="solid"/>
            <a:miter lim="800000"/>
            <a:headEnd/>
            <a:tailEnd/>
          </a:ln>
          <a:effectLst/>
        </p:spPr>
        <p:txBody>
          <a:bodyPr lIns="90000" tIns="46800" rIns="90000" bIns="46800" anchor="ctr"/>
          <a:lstStyle/>
          <a:p>
            <a:pPr algn="ctr" eaLnBrk="0" hangingPunct="0">
              <a:spcAft>
                <a:spcPct val="0"/>
              </a:spcAft>
            </a:pPr>
            <a:r>
              <a:rPr lang="en-GB" sz="1200" dirty="0">
                <a:solidFill>
                  <a:schemeClr val="tx1">
                    <a:lumMod val="100000"/>
                  </a:schemeClr>
                </a:solidFill>
                <a:latin typeface="+mj-lt"/>
              </a:rPr>
              <a:t>ATC released for trading day D-1</a:t>
            </a:r>
          </a:p>
        </p:txBody>
      </p:sp>
      <p:cxnSp>
        <p:nvCxnSpPr>
          <p:cNvPr id="83" name="Gerade Verbindung 121"/>
          <p:cNvCxnSpPr>
            <a:stCxn id="71" idx="3"/>
          </p:cNvCxnSpPr>
          <p:nvPr/>
        </p:nvCxnSpPr>
        <p:spPr>
          <a:xfrm flipH="1">
            <a:off x="5744166" y="5306882"/>
            <a:ext cx="1625" cy="347269"/>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86" name="Rechteck 122"/>
          <p:cNvSpPr/>
          <p:nvPr>
            <p:custDataLst>
              <p:tags r:id="rId8"/>
            </p:custDataLst>
          </p:nvPr>
        </p:nvSpPr>
        <p:spPr bwMode="auto">
          <a:xfrm>
            <a:off x="5753333" y="5089277"/>
            <a:ext cx="1600311" cy="435212"/>
          </a:xfrm>
          <a:prstGeom prst="rect">
            <a:avLst/>
          </a:prstGeom>
          <a:solidFill>
            <a:srgbClr val="92D050"/>
          </a:solidFill>
          <a:ln w="12700" cmpd="sng">
            <a:solidFill>
              <a:srgbClr val="00B050"/>
            </a:solidFill>
            <a:prstDash val="solid"/>
            <a:miter lim="800000"/>
            <a:headEnd/>
            <a:tailEnd/>
          </a:ln>
          <a:effectLst/>
        </p:spPr>
        <p:txBody>
          <a:bodyPr lIns="90000" tIns="46800" rIns="90000" bIns="46800" anchor="ctr"/>
          <a:lstStyle/>
          <a:p>
            <a:pPr algn="ctr" eaLnBrk="0" hangingPunct="0"/>
            <a:endParaRPr lang="en-GB" sz="800" dirty="0">
              <a:solidFill>
                <a:schemeClr val="tx1">
                  <a:lumMod val="100000"/>
                </a:schemeClr>
              </a:solidFill>
              <a:latin typeface="+mj-lt"/>
            </a:endParaRPr>
          </a:p>
        </p:txBody>
      </p:sp>
      <p:cxnSp>
        <p:nvCxnSpPr>
          <p:cNvPr id="115" name="Gerade Verbindung 84"/>
          <p:cNvCxnSpPr/>
          <p:nvPr/>
        </p:nvCxnSpPr>
        <p:spPr>
          <a:xfrm>
            <a:off x="7615168" y="4249622"/>
            <a:ext cx="0" cy="336683"/>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17" name="Gerade Verbindung 84"/>
          <p:cNvCxnSpPr/>
          <p:nvPr/>
        </p:nvCxnSpPr>
        <p:spPr>
          <a:xfrm>
            <a:off x="4540838" y="4271767"/>
            <a:ext cx="0" cy="336683"/>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21" name="Gerade Verbindung 84"/>
          <p:cNvCxnSpPr/>
          <p:nvPr/>
        </p:nvCxnSpPr>
        <p:spPr>
          <a:xfrm>
            <a:off x="7137472" y="4267412"/>
            <a:ext cx="0" cy="336683"/>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24" name="Gerade Verbindung 121"/>
          <p:cNvCxnSpPr/>
          <p:nvPr/>
        </p:nvCxnSpPr>
        <p:spPr>
          <a:xfrm>
            <a:off x="5758165" y="4277961"/>
            <a:ext cx="627" cy="334541"/>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130" name="Rechteck 154"/>
          <p:cNvSpPr/>
          <p:nvPr>
            <p:custDataLst>
              <p:tags r:id="rId9"/>
            </p:custDataLst>
          </p:nvPr>
        </p:nvSpPr>
        <p:spPr bwMode="auto">
          <a:xfrm>
            <a:off x="7134051" y="4066718"/>
            <a:ext cx="1322590" cy="439823"/>
          </a:xfrm>
          <a:prstGeom prst="rect">
            <a:avLst/>
          </a:prstGeom>
          <a:solidFill>
            <a:schemeClr val="accent1">
              <a:lumMod val="40000"/>
              <a:lumOff val="60000"/>
            </a:schemeClr>
          </a:solidFill>
          <a:ln w="12700" cmpd="sng">
            <a:solidFill>
              <a:schemeClr val="accent1">
                <a:lumMod val="100000"/>
              </a:schemeClr>
            </a:solidFill>
            <a:prstDash val="solid"/>
            <a:miter lim="800000"/>
            <a:headEnd/>
            <a:tailEnd/>
          </a:ln>
          <a:effectLst/>
        </p:spPr>
        <p:txBody>
          <a:bodyPr lIns="90000" tIns="46800" rIns="90000" bIns="46800" anchor="ctr"/>
          <a:lstStyle/>
          <a:p>
            <a:pPr algn="ctr" eaLnBrk="0" hangingPunct="0"/>
            <a:endParaRPr lang="en-GB" sz="1050" dirty="0">
              <a:solidFill>
                <a:schemeClr val="tx1">
                  <a:lumMod val="100000"/>
                </a:schemeClr>
              </a:solidFill>
            </a:endParaRPr>
          </a:p>
        </p:txBody>
      </p:sp>
      <p:sp>
        <p:nvSpPr>
          <p:cNvPr id="133" name="Textfeld 85"/>
          <p:cNvSpPr txBox="1"/>
          <p:nvPr/>
        </p:nvSpPr>
        <p:spPr>
          <a:xfrm>
            <a:off x="4314942" y="4622206"/>
            <a:ext cx="451789" cy="153889"/>
          </a:xfrm>
          <a:prstGeom prst="rect">
            <a:avLst/>
          </a:prstGeom>
          <a:noFill/>
        </p:spPr>
        <p:txBody>
          <a:bodyPr wrap="square" lIns="0" tIns="0" rIns="0" bIns="0" rtlCol="0">
            <a:spAutoFit/>
          </a:bodyPr>
          <a:lstStyle/>
          <a:p>
            <a:pPr algn="ctr"/>
            <a:r>
              <a:rPr lang="en-US" sz="1000" dirty="0"/>
              <a:t>17:00</a:t>
            </a:r>
          </a:p>
        </p:txBody>
      </p:sp>
      <p:sp>
        <p:nvSpPr>
          <p:cNvPr id="134" name="Rechteck 154"/>
          <p:cNvSpPr/>
          <p:nvPr>
            <p:custDataLst>
              <p:tags r:id="rId10"/>
            </p:custDataLst>
          </p:nvPr>
        </p:nvSpPr>
        <p:spPr bwMode="auto">
          <a:xfrm>
            <a:off x="4102661" y="4764478"/>
            <a:ext cx="870575" cy="228941"/>
          </a:xfrm>
          <a:prstGeom prst="rect">
            <a:avLst/>
          </a:prstGeom>
          <a:solidFill>
            <a:srgbClr val="92D050"/>
          </a:solidFill>
          <a:ln w="12700" cmpd="sng">
            <a:solidFill>
              <a:srgbClr val="00B050"/>
            </a:solidFill>
            <a:prstDash val="solid"/>
            <a:miter lim="800000"/>
            <a:headEnd/>
            <a:tailEnd/>
          </a:ln>
          <a:effectLst/>
        </p:spPr>
        <p:txBody>
          <a:bodyPr lIns="90000" tIns="46800" rIns="90000" bIns="46800" anchor="ctr"/>
          <a:lstStyle/>
          <a:p>
            <a:pPr algn="ctr" eaLnBrk="0" hangingPunct="0"/>
            <a:r>
              <a:rPr lang="en-GB" sz="800" dirty="0">
                <a:solidFill>
                  <a:schemeClr val="tx1">
                    <a:lumMod val="100000"/>
                  </a:schemeClr>
                </a:solidFill>
                <a:latin typeface="+mj-lt"/>
              </a:rPr>
              <a:t>Explicit auction for D-1</a:t>
            </a:r>
          </a:p>
        </p:txBody>
      </p:sp>
      <p:sp>
        <p:nvSpPr>
          <p:cNvPr id="135" name="Textfeld 85"/>
          <p:cNvSpPr txBox="1"/>
          <p:nvPr/>
        </p:nvSpPr>
        <p:spPr>
          <a:xfrm>
            <a:off x="6911576" y="4617851"/>
            <a:ext cx="451789" cy="153889"/>
          </a:xfrm>
          <a:prstGeom prst="rect">
            <a:avLst/>
          </a:prstGeom>
          <a:noFill/>
        </p:spPr>
        <p:txBody>
          <a:bodyPr wrap="square" lIns="0" tIns="0" rIns="0" bIns="0" rtlCol="0">
            <a:spAutoFit/>
          </a:bodyPr>
          <a:lstStyle/>
          <a:p>
            <a:pPr algn="ctr"/>
            <a:r>
              <a:rPr lang="en-US" sz="1000" dirty="0"/>
              <a:t>12:00</a:t>
            </a:r>
          </a:p>
        </p:txBody>
      </p:sp>
      <p:sp>
        <p:nvSpPr>
          <p:cNvPr id="136" name="Rechteck 154"/>
          <p:cNvSpPr/>
          <p:nvPr>
            <p:custDataLst>
              <p:tags r:id="rId11"/>
            </p:custDataLst>
          </p:nvPr>
        </p:nvSpPr>
        <p:spPr bwMode="auto">
          <a:xfrm>
            <a:off x="6930500" y="4784727"/>
            <a:ext cx="893604" cy="197817"/>
          </a:xfrm>
          <a:prstGeom prst="rect">
            <a:avLst/>
          </a:prstGeom>
          <a:solidFill>
            <a:schemeClr val="accent1">
              <a:lumMod val="40000"/>
              <a:lumOff val="60000"/>
            </a:schemeClr>
          </a:solidFill>
          <a:ln w="12700" cmpd="sng">
            <a:solidFill>
              <a:schemeClr val="accent1">
                <a:lumMod val="100000"/>
              </a:schemeClr>
            </a:solidFill>
            <a:prstDash val="solid"/>
            <a:miter lim="800000"/>
            <a:headEnd/>
            <a:tailEnd/>
          </a:ln>
          <a:effectLst/>
        </p:spPr>
        <p:txBody>
          <a:bodyPr lIns="90000" tIns="46800" rIns="90000" bIns="46800" anchor="ctr"/>
          <a:lstStyle/>
          <a:p>
            <a:pPr algn="ctr" eaLnBrk="0" hangingPunct="0">
              <a:spcAft>
                <a:spcPct val="0"/>
              </a:spcAft>
            </a:pPr>
            <a:r>
              <a:rPr lang="en-GB" sz="800" dirty="0">
                <a:solidFill>
                  <a:schemeClr val="tx1">
                    <a:lumMod val="100000"/>
                  </a:schemeClr>
                </a:solidFill>
                <a:latin typeface="+mj-lt"/>
              </a:rPr>
              <a:t>No Auctions</a:t>
            </a:r>
          </a:p>
        </p:txBody>
      </p:sp>
      <p:sp>
        <p:nvSpPr>
          <p:cNvPr id="137" name="Rechteck 122"/>
          <p:cNvSpPr/>
          <p:nvPr>
            <p:custDataLst>
              <p:tags r:id="rId12"/>
            </p:custDataLst>
          </p:nvPr>
        </p:nvSpPr>
        <p:spPr bwMode="auto">
          <a:xfrm>
            <a:off x="5766499" y="4066718"/>
            <a:ext cx="1367552" cy="439823"/>
          </a:xfrm>
          <a:prstGeom prst="rect">
            <a:avLst/>
          </a:prstGeom>
          <a:solidFill>
            <a:srgbClr val="92D050"/>
          </a:solidFill>
          <a:ln w="12700" cmpd="sng">
            <a:solidFill>
              <a:srgbClr val="00B050"/>
            </a:solidFill>
            <a:prstDash val="solid"/>
            <a:miter lim="800000"/>
            <a:headEnd/>
            <a:tailEnd/>
          </a:ln>
          <a:effectLst/>
        </p:spPr>
        <p:txBody>
          <a:bodyPr lIns="90000" tIns="46800" rIns="90000" bIns="46800" anchor="ctr"/>
          <a:lstStyle/>
          <a:p>
            <a:pPr algn="ctr" eaLnBrk="0" hangingPunct="0"/>
            <a:endParaRPr lang="en-GB" sz="800" dirty="0">
              <a:solidFill>
                <a:schemeClr val="tx1">
                  <a:lumMod val="100000"/>
                </a:schemeClr>
              </a:solidFill>
              <a:latin typeface="+mj-lt"/>
            </a:endParaRPr>
          </a:p>
        </p:txBody>
      </p:sp>
      <p:sp>
        <p:nvSpPr>
          <p:cNvPr id="143" name="Textfeld 85"/>
          <p:cNvSpPr txBox="1"/>
          <p:nvPr/>
        </p:nvSpPr>
        <p:spPr>
          <a:xfrm>
            <a:off x="7389272" y="4604199"/>
            <a:ext cx="451789" cy="153889"/>
          </a:xfrm>
          <a:prstGeom prst="rect">
            <a:avLst/>
          </a:prstGeom>
          <a:noFill/>
        </p:spPr>
        <p:txBody>
          <a:bodyPr wrap="square" lIns="0" tIns="0" rIns="0" bIns="0" rtlCol="0">
            <a:spAutoFit/>
          </a:bodyPr>
          <a:lstStyle/>
          <a:p>
            <a:pPr algn="ctr"/>
            <a:r>
              <a:rPr lang="en-US" sz="1000" dirty="0"/>
              <a:t>17:00</a:t>
            </a:r>
          </a:p>
        </p:txBody>
      </p:sp>
      <p:sp>
        <p:nvSpPr>
          <p:cNvPr id="4" name="Rechteck 77"/>
          <p:cNvSpPr/>
          <p:nvPr>
            <p:custDataLst>
              <p:tags r:id="rId13"/>
            </p:custDataLst>
          </p:nvPr>
        </p:nvSpPr>
        <p:spPr bwMode="auto">
          <a:xfrm>
            <a:off x="3064791" y="4066718"/>
            <a:ext cx="1473511" cy="435211"/>
          </a:xfrm>
          <a:prstGeom prst="rect">
            <a:avLst/>
          </a:prstGeom>
          <a:solidFill>
            <a:schemeClr val="tx2"/>
          </a:solidFill>
          <a:ln w="12700" cmpd="sng">
            <a:solidFill>
              <a:schemeClr val="accent5"/>
            </a:solidFill>
            <a:prstDash val="solid"/>
            <a:miter lim="800000"/>
            <a:headEnd/>
            <a:tailEnd/>
          </a:ln>
          <a:effectLst/>
        </p:spPr>
        <p:txBody>
          <a:bodyPr lIns="90000" tIns="46800" rIns="90000" bIns="46800" anchor="ctr"/>
          <a:lstStyle/>
          <a:p>
            <a:pPr algn="ctr" eaLnBrk="0" hangingPunct="0"/>
            <a:r>
              <a:rPr lang="en-US" sz="1200" dirty="0">
                <a:solidFill>
                  <a:schemeClr val="tx1">
                    <a:lumMod val="100000"/>
                  </a:schemeClr>
                </a:solidFill>
              </a:rPr>
              <a:t>ATC released for trading day D-1</a:t>
            </a:r>
          </a:p>
        </p:txBody>
      </p:sp>
      <p:sp>
        <p:nvSpPr>
          <p:cNvPr id="5" name="Rechteck 154"/>
          <p:cNvSpPr/>
          <p:nvPr>
            <p:custDataLst>
              <p:tags r:id="rId14"/>
            </p:custDataLst>
          </p:nvPr>
        </p:nvSpPr>
        <p:spPr bwMode="auto">
          <a:xfrm>
            <a:off x="7353644" y="5089276"/>
            <a:ext cx="1129995" cy="435211"/>
          </a:xfrm>
          <a:prstGeom prst="rect">
            <a:avLst/>
          </a:prstGeom>
          <a:solidFill>
            <a:schemeClr val="accent1">
              <a:lumMod val="40000"/>
              <a:lumOff val="60000"/>
            </a:schemeClr>
          </a:solidFill>
          <a:ln w="12700" cmpd="sng">
            <a:solidFill>
              <a:schemeClr val="accent1">
                <a:lumMod val="100000"/>
              </a:schemeClr>
            </a:solidFill>
            <a:prstDash val="solid"/>
            <a:miter lim="800000"/>
            <a:headEnd/>
            <a:tailEnd/>
          </a:ln>
          <a:effectLst/>
        </p:spPr>
        <p:txBody>
          <a:bodyPr lIns="90000" tIns="46800" rIns="90000" bIns="46800" anchor="ctr"/>
          <a:lstStyle/>
          <a:p>
            <a:pPr algn="ctr" eaLnBrk="0" hangingPunct="0"/>
            <a:endParaRPr lang="en-GB" sz="1050" dirty="0">
              <a:solidFill>
                <a:schemeClr val="tx1">
                  <a:lumMod val="100000"/>
                </a:schemeClr>
              </a:solidFill>
            </a:endParaRPr>
          </a:p>
        </p:txBody>
      </p:sp>
      <p:cxnSp>
        <p:nvCxnSpPr>
          <p:cNvPr id="6" name="Gerade Verbindung 159"/>
          <p:cNvCxnSpPr/>
          <p:nvPr/>
        </p:nvCxnSpPr>
        <p:spPr>
          <a:xfrm>
            <a:off x="7353644" y="5309996"/>
            <a:ext cx="0" cy="336683"/>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7" name="Textfeld 160"/>
          <p:cNvSpPr txBox="1"/>
          <p:nvPr/>
        </p:nvSpPr>
        <p:spPr>
          <a:xfrm>
            <a:off x="7196366" y="5634921"/>
            <a:ext cx="483815" cy="153888"/>
          </a:xfrm>
          <a:prstGeom prst="rect">
            <a:avLst/>
          </a:prstGeom>
          <a:noFill/>
        </p:spPr>
        <p:txBody>
          <a:bodyPr wrap="square" lIns="0" tIns="0" rIns="0" bIns="0" rtlCol="0">
            <a:spAutoFit/>
          </a:bodyPr>
          <a:lstStyle/>
          <a:p>
            <a:r>
              <a:rPr lang="de-DE" sz="1000" dirty="0"/>
              <a:t>14:00</a:t>
            </a:r>
          </a:p>
        </p:txBody>
      </p:sp>
      <p:sp>
        <p:nvSpPr>
          <p:cNvPr id="69" name="Rechteck 122"/>
          <p:cNvSpPr/>
          <p:nvPr>
            <p:custDataLst>
              <p:tags r:id="rId15"/>
            </p:custDataLst>
          </p:nvPr>
        </p:nvSpPr>
        <p:spPr bwMode="auto">
          <a:xfrm>
            <a:off x="4879127" y="3134281"/>
            <a:ext cx="887372" cy="435210"/>
          </a:xfrm>
          <a:prstGeom prst="rect">
            <a:avLst/>
          </a:prstGeom>
          <a:solidFill>
            <a:srgbClr val="92D050"/>
          </a:solidFill>
          <a:ln w="12700" cmpd="sng">
            <a:solidFill>
              <a:srgbClr val="00B050"/>
            </a:solidFill>
            <a:prstDash val="solid"/>
            <a:miter lim="800000"/>
            <a:headEnd/>
            <a:tailEnd/>
          </a:ln>
          <a:effectLst/>
        </p:spPr>
        <p:txBody>
          <a:bodyPr lIns="90000" tIns="46800" rIns="90000" bIns="46800" anchor="ctr"/>
          <a:lstStyle/>
          <a:p>
            <a:pPr algn="ctr" eaLnBrk="0" hangingPunct="0">
              <a:spcAft>
                <a:spcPct val="0"/>
              </a:spcAft>
            </a:pPr>
            <a:endParaRPr lang="en-GB" sz="800" dirty="0">
              <a:solidFill>
                <a:schemeClr val="tx1">
                  <a:lumMod val="100000"/>
                </a:schemeClr>
              </a:solidFill>
              <a:latin typeface="+mj-lt"/>
            </a:endParaRPr>
          </a:p>
        </p:txBody>
      </p:sp>
      <p:sp>
        <p:nvSpPr>
          <p:cNvPr id="70" name="Rechteck 122"/>
          <p:cNvSpPr/>
          <p:nvPr>
            <p:custDataLst>
              <p:tags r:id="rId16"/>
            </p:custDataLst>
          </p:nvPr>
        </p:nvSpPr>
        <p:spPr bwMode="auto">
          <a:xfrm>
            <a:off x="4538302" y="4066718"/>
            <a:ext cx="1220490" cy="439823"/>
          </a:xfrm>
          <a:prstGeom prst="rect">
            <a:avLst/>
          </a:prstGeom>
          <a:solidFill>
            <a:srgbClr val="92D050"/>
          </a:solidFill>
          <a:ln w="12700" cmpd="sng">
            <a:solidFill>
              <a:srgbClr val="00B050"/>
            </a:solidFill>
            <a:prstDash val="solid"/>
            <a:miter lim="800000"/>
            <a:headEnd/>
            <a:tailEnd/>
          </a:ln>
          <a:effectLst/>
        </p:spPr>
        <p:txBody>
          <a:bodyPr lIns="90000" tIns="46800" rIns="90000" bIns="46800" anchor="ctr"/>
          <a:lstStyle/>
          <a:p>
            <a:pPr algn="ctr" eaLnBrk="0" hangingPunct="0">
              <a:spcAft>
                <a:spcPct val="0"/>
              </a:spcAft>
            </a:pPr>
            <a:endParaRPr lang="en-GB" sz="800" dirty="0">
              <a:solidFill>
                <a:schemeClr val="tx1">
                  <a:lumMod val="100000"/>
                </a:schemeClr>
              </a:solidFill>
              <a:latin typeface="+mj-lt"/>
            </a:endParaRPr>
          </a:p>
        </p:txBody>
      </p:sp>
      <p:sp>
        <p:nvSpPr>
          <p:cNvPr id="71" name="Rechteck 122"/>
          <p:cNvSpPr/>
          <p:nvPr>
            <p:custDataLst>
              <p:tags r:id="rId17"/>
            </p:custDataLst>
          </p:nvPr>
        </p:nvSpPr>
        <p:spPr bwMode="auto">
          <a:xfrm>
            <a:off x="4481258" y="5089276"/>
            <a:ext cx="1264533" cy="435211"/>
          </a:xfrm>
          <a:prstGeom prst="rect">
            <a:avLst/>
          </a:prstGeom>
          <a:solidFill>
            <a:srgbClr val="92D050"/>
          </a:solidFill>
          <a:ln w="12700" cmpd="sng">
            <a:solidFill>
              <a:srgbClr val="00B050"/>
            </a:solidFill>
            <a:prstDash val="solid"/>
            <a:miter lim="800000"/>
            <a:headEnd/>
            <a:tailEnd/>
          </a:ln>
          <a:effectLst/>
        </p:spPr>
        <p:txBody>
          <a:bodyPr lIns="90000" tIns="46800" rIns="90000" bIns="46800" anchor="ctr"/>
          <a:lstStyle/>
          <a:p>
            <a:pPr algn="ctr" eaLnBrk="0" hangingPunct="0">
              <a:spcAft>
                <a:spcPct val="0"/>
              </a:spcAft>
            </a:pPr>
            <a:endParaRPr lang="en-GB" sz="800" dirty="0">
              <a:solidFill>
                <a:schemeClr val="tx1">
                  <a:lumMod val="100000"/>
                </a:schemeClr>
              </a:solidFill>
              <a:latin typeface="+mj-lt"/>
            </a:endParaRPr>
          </a:p>
        </p:txBody>
      </p:sp>
      <p:cxnSp>
        <p:nvCxnSpPr>
          <p:cNvPr id="74" name="Gerade Verbindung 84"/>
          <p:cNvCxnSpPr/>
          <p:nvPr/>
        </p:nvCxnSpPr>
        <p:spPr>
          <a:xfrm>
            <a:off x="4871499" y="3335988"/>
            <a:ext cx="0" cy="336683"/>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75" name="Textfeld 85"/>
          <p:cNvSpPr txBox="1"/>
          <p:nvPr/>
        </p:nvSpPr>
        <p:spPr>
          <a:xfrm>
            <a:off x="4645603" y="3686427"/>
            <a:ext cx="451789" cy="153889"/>
          </a:xfrm>
          <a:prstGeom prst="rect">
            <a:avLst/>
          </a:prstGeom>
          <a:noFill/>
        </p:spPr>
        <p:txBody>
          <a:bodyPr wrap="square" lIns="0" tIns="0" rIns="0" bIns="0" rtlCol="0">
            <a:spAutoFit/>
          </a:bodyPr>
          <a:lstStyle/>
          <a:p>
            <a:pPr algn="ctr"/>
            <a:r>
              <a:rPr lang="en-US" sz="1000" dirty="0"/>
              <a:t>21:05</a:t>
            </a:r>
          </a:p>
        </p:txBody>
      </p:sp>
      <p:cxnSp>
        <p:nvCxnSpPr>
          <p:cNvPr id="79" name="Gerade Verbindung 159"/>
          <p:cNvCxnSpPr/>
          <p:nvPr/>
        </p:nvCxnSpPr>
        <p:spPr>
          <a:xfrm>
            <a:off x="4477601" y="5329226"/>
            <a:ext cx="0" cy="336683"/>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85" name="Textfeld 160"/>
          <p:cNvSpPr txBox="1"/>
          <p:nvPr/>
        </p:nvSpPr>
        <p:spPr>
          <a:xfrm>
            <a:off x="4312372" y="5654151"/>
            <a:ext cx="483815" cy="153888"/>
          </a:xfrm>
          <a:prstGeom prst="rect">
            <a:avLst/>
          </a:prstGeom>
          <a:noFill/>
        </p:spPr>
        <p:txBody>
          <a:bodyPr wrap="square" lIns="0" tIns="0" rIns="0" bIns="0" rtlCol="0">
            <a:spAutoFit/>
          </a:bodyPr>
          <a:lstStyle/>
          <a:p>
            <a:r>
              <a:rPr lang="de-DE" sz="1000" dirty="0"/>
              <a:t>14:00</a:t>
            </a:r>
          </a:p>
        </p:txBody>
      </p:sp>
      <p:sp>
        <p:nvSpPr>
          <p:cNvPr id="91" name="Rektangel 3"/>
          <p:cNvSpPr/>
          <p:nvPr/>
        </p:nvSpPr>
        <p:spPr>
          <a:xfrm>
            <a:off x="510493" y="1500734"/>
            <a:ext cx="2184844" cy="911605"/>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r>
              <a:rPr lang="en-GB" sz="1200" dirty="0">
                <a:solidFill>
                  <a:schemeClr val="bg2">
                    <a:lumMod val="25000"/>
                  </a:schemeClr>
                </a:solidFill>
              </a:rPr>
              <a:t>*Exact timing/sequence shall be properly confirmed shortly before the </a:t>
            </a:r>
            <a:r>
              <a:rPr lang="en-GB" sz="1200" dirty="0" err="1">
                <a:solidFill>
                  <a:schemeClr val="bg2">
                    <a:lumMod val="25000"/>
                  </a:schemeClr>
                </a:solidFill>
              </a:rPr>
              <a:t>go-live</a:t>
            </a:r>
            <a:r>
              <a:rPr lang="en-GB" sz="1200" dirty="0">
                <a:solidFill>
                  <a:schemeClr val="bg2">
                    <a:lumMod val="25000"/>
                  </a:schemeClr>
                </a:solidFill>
              </a:rPr>
              <a:t> through the usual market communication.</a:t>
            </a:r>
          </a:p>
        </p:txBody>
      </p:sp>
      <p:sp>
        <p:nvSpPr>
          <p:cNvPr id="89" name="Textfeld 57"/>
          <p:cNvSpPr txBox="1"/>
          <p:nvPr/>
        </p:nvSpPr>
        <p:spPr>
          <a:xfrm>
            <a:off x="2881920" y="2300979"/>
            <a:ext cx="741180" cy="184666"/>
          </a:xfrm>
          <a:prstGeom prst="rect">
            <a:avLst/>
          </a:prstGeom>
          <a:noFill/>
        </p:spPr>
        <p:txBody>
          <a:bodyPr wrap="square" lIns="0" tIns="0" rIns="0" bIns="0" rtlCol="0">
            <a:spAutoFit/>
          </a:bodyPr>
          <a:lstStyle/>
          <a:p>
            <a:r>
              <a:rPr lang="de-DE" sz="1200" dirty="0" smtClean="0">
                <a:solidFill>
                  <a:srgbClr val="FF0000"/>
                </a:solidFill>
              </a:rPr>
              <a:t>11 June</a:t>
            </a:r>
            <a:endParaRPr lang="de-DE" sz="1200" dirty="0">
              <a:solidFill>
                <a:srgbClr val="FF0000"/>
              </a:solidFill>
            </a:endParaRPr>
          </a:p>
        </p:txBody>
      </p:sp>
      <p:sp>
        <p:nvSpPr>
          <p:cNvPr id="92" name="Textfeld 58"/>
          <p:cNvSpPr txBox="1"/>
          <p:nvPr/>
        </p:nvSpPr>
        <p:spPr>
          <a:xfrm>
            <a:off x="4645603" y="2320006"/>
            <a:ext cx="702780" cy="184666"/>
          </a:xfrm>
          <a:prstGeom prst="rect">
            <a:avLst/>
          </a:prstGeom>
          <a:noFill/>
        </p:spPr>
        <p:txBody>
          <a:bodyPr wrap="square" lIns="0" tIns="0" rIns="0" bIns="0" rtlCol="0">
            <a:spAutoFit/>
          </a:bodyPr>
          <a:lstStyle/>
          <a:p>
            <a:r>
              <a:rPr lang="de-DE" sz="1200" dirty="0" smtClean="0">
                <a:solidFill>
                  <a:srgbClr val="FF0000"/>
                </a:solidFill>
              </a:rPr>
              <a:t>12 June</a:t>
            </a:r>
            <a:endParaRPr lang="de-DE" sz="1200" dirty="0">
              <a:solidFill>
                <a:srgbClr val="FF0000"/>
              </a:solidFill>
            </a:endParaRPr>
          </a:p>
        </p:txBody>
      </p:sp>
      <p:sp>
        <p:nvSpPr>
          <p:cNvPr id="93" name="Textfeld 61"/>
          <p:cNvSpPr txBox="1"/>
          <p:nvPr/>
        </p:nvSpPr>
        <p:spPr>
          <a:xfrm>
            <a:off x="6373032" y="2287740"/>
            <a:ext cx="761019" cy="184666"/>
          </a:xfrm>
          <a:prstGeom prst="rect">
            <a:avLst/>
          </a:prstGeom>
          <a:noFill/>
        </p:spPr>
        <p:txBody>
          <a:bodyPr wrap="square" lIns="0" tIns="0" rIns="0" bIns="0" rtlCol="0">
            <a:spAutoFit/>
          </a:bodyPr>
          <a:lstStyle/>
          <a:p>
            <a:r>
              <a:rPr lang="de-DE" sz="1200" dirty="0" smtClean="0">
                <a:solidFill>
                  <a:srgbClr val="FF0000"/>
                </a:solidFill>
              </a:rPr>
              <a:t>13 June</a:t>
            </a:r>
            <a:endParaRPr lang="de-DE" sz="1200" dirty="0">
              <a:solidFill>
                <a:srgbClr val="FF0000"/>
              </a:solidFill>
            </a:endParaRPr>
          </a:p>
        </p:txBody>
      </p:sp>
      <p:sp>
        <p:nvSpPr>
          <p:cNvPr id="94" name="Textfeld 62"/>
          <p:cNvSpPr txBox="1"/>
          <p:nvPr/>
        </p:nvSpPr>
        <p:spPr>
          <a:xfrm>
            <a:off x="8116601" y="2320006"/>
            <a:ext cx="716855" cy="184666"/>
          </a:xfrm>
          <a:prstGeom prst="rect">
            <a:avLst/>
          </a:prstGeom>
          <a:noFill/>
        </p:spPr>
        <p:txBody>
          <a:bodyPr wrap="square" lIns="0" tIns="0" rIns="0" bIns="0" rtlCol="0">
            <a:spAutoFit/>
          </a:bodyPr>
          <a:lstStyle/>
          <a:p>
            <a:r>
              <a:rPr lang="de-DE" sz="1200" dirty="0" smtClean="0">
                <a:solidFill>
                  <a:srgbClr val="FF0000"/>
                </a:solidFill>
              </a:rPr>
              <a:t>14 June</a:t>
            </a:r>
            <a:endParaRPr lang="de-DE" sz="1200" dirty="0">
              <a:solidFill>
                <a:srgbClr val="FF0000"/>
              </a:solidFill>
            </a:endParaRPr>
          </a:p>
        </p:txBody>
      </p:sp>
      <p:sp>
        <p:nvSpPr>
          <p:cNvPr id="95" name="Textfeld 63"/>
          <p:cNvSpPr txBox="1"/>
          <p:nvPr/>
        </p:nvSpPr>
        <p:spPr>
          <a:xfrm>
            <a:off x="2704504" y="3686427"/>
            <a:ext cx="741180" cy="184666"/>
          </a:xfrm>
          <a:prstGeom prst="rect">
            <a:avLst/>
          </a:prstGeom>
          <a:noFill/>
        </p:spPr>
        <p:txBody>
          <a:bodyPr wrap="square" lIns="0" tIns="0" rIns="0" bIns="0" rtlCol="0">
            <a:spAutoFit/>
          </a:bodyPr>
          <a:lstStyle/>
          <a:p>
            <a:r>
              <a:rPr lang="de-DE" sz="1200" dirty="0" smtClean="0">
                <a:solidFill>
                  <a:srgbClr val="FF0000"/>
                </a:solidFill>
              </a:rPr>
              <a:t>11 June</a:t>
            </a:r>
            <a:endParaRPr lang="de-DE" sz="1200" dirty="0">
              <a:solidFill>
                <a:srgbClr val="FF0000"/>
              </a:solidFill>
            </a:endParaRPr>
          </a:p>
        </p:txBody>
      </p:sp>
      <p:sp>
        <p:nvSpPr>
          <p:cNvPr id="96" name="Textfeld 64"/>
          <p:cNvSpPr txBox="1"/>
          <p:nvPr/>
        </p:nvSpPr>
        <p:spPr>
          <a:xfrm>
            <a:off x="5409894" y="3664121"/>
            <a:ext cx="702780" cy="184666"/>
          </a:xfrm>
          <a:prstGeom prst="rect">
            <a:avLst/>
          </a:prstGeom>
          <a:noFill/>
        </p:spPr>
        <p:txBody>
          <a:bodyPr wrap="square" lIns="0" tIns="0" rIns="0" bIns="0" rtlCol="0">
            <a:spAutoFit/>
          </a:bodyPr>
          <a:lstStyle/>
          <a:p>
            <a:r>
              <a:rPr lang="de-DE" sz="1200" dirty="0" smtClean="0">
                <a:solidFill>
                  <a:srgbClr val="FF0000"/>
                </a:solidFill>
              </a:rPr>
              <a:t>12 June</a:t>
            </a:r>
            <a:endParaRPr lang="de-DE" sz="1200" dirty="0">
              <a:solidFill>
                <a:srgbClr val="FF0000"/>
              </a:solidFill>
            </a:endParaRPr>
          </a:p>
        </p:txBody>
      </p:sp>
      <p:sp>
        <p:nvSpPr>
          <p:cNvPr id="97" name="Textfeld 65"/>
          <p:cNvSpPr txBox="1"/>
          <p:nvPr/>
        </p:nvSpPr>
        <p:spPr>
          <a:xfrm>
            <a:off x="8094527" y="3664121"/>
            <a:ext cx="761019" cy="184666"/>
          </a:xfrm>
          <a:prstGeom prst="rect">
            <a:avLst/>
          </a:prstGeom>
          <a:noFill/>
        </p:spPr>
        <p:txBody>
          <a:bodyPr wrap="square" lIns="0" tIns="0" rIns="0" bIns="0" rtlCol="0">
            <a:spAutoFit/>
          </a:bodyPr>
          <a:lstStyle/>
          <a:p>
            <a:r>
              <a:rPr lang="de-DE" sz="1200" dirty="0" smtClean="0">
                <a:solidFill>
                  <a:srgbClr val="FF0000"/>
                </a:solidFill>
              </a:rPr>
              <a:t>13 June</a:t>
            </a:r>
            <a:endParaRPr lang="de-DE" sz="1200" dirty="0">
              <a:solidFill>
                <a:srgbClr val="FF0000"/>
              </a:solidFill>
            </a:endParaRPr>
          </a:p>
        </p:txBody>
      </p:sp>
      <p:sp>
        <p:nvSpPr>
          <p:cNvPr id="98" name="Textfeld 66"/>
          <p:cNvSpPr txBox="1"/>
          <p:nvPr/>
        </p:nvSpPr>
        <p:spPr>
          <a:xfrm>
            <a:off x="2695337" y="4748202"/>
            <a:ext cx="741180" cy="184666"/>
          </a:xfrm>
          <a:prstGeom prst="rect">
            <a:avLst/>
          </a:prstGeom>
          <a:noFill/>
        </p:spPr>
        <p:txBody>
          <a:bodyPr wrap="square" lIns="0" tIns="0" rIns="0" bIns="0" rtlCol="0">
            <a:spAutoFit/>
          </a:bodyPr>
          <a:lstStyle/>
          <a:p>
            <a:r>
              <a:rPr lang="de-DE" sz="1200" dirty="0" smtClean="0">
                <a:solidFill>
                  <a:srgbClr val="FF0000"/>
                </a:solidFill>
              </a:rPr>
              <a:t>11 June</a:t>
            </a:r>
            <a:endParaRPr lang="de-DE" sz="1200" dirty="0">
              <a:solidFill>
                <a:srgbClr val="FF0000"/>
              </a:solidFill>
            </a:endParaRPr>
          </a:p>
        </p:txBody>
      </p:sp>
      <p:sp>
        <p:nvSpPr>
          <p:cNvPr id="100" name="Textfeld 67"/>
          <p:cNvSpPr txBox="1"/>
          <p:nvPr/>
        </p:nvSpPr>
        <p:spPr>
          <a:xfrm>
            <a:off x="5400727" y="4725896"/>
            <a:ext cx="702780" cy="184666"/>
          </a:xfrm>
          <a:prstGeom prst="rect">
            <a:avLst/>
          </a:prstGeom>
          <a:noFill/>
        </p:spPr>
        <p:txBody>
          <a:bodyPr wrap="square" lIns="0" tIns="0" rIns="0" bIns="0" rtlCol="0">
            <a:spAutoFit/>
          </a:bodyPr>
          <a:lstStyle/>
          <a:p>
            <a:r>
              <a:rPr lang="de-DE" sz="1200" dirty="0" smtClean="0">
                <a:solidFill>
                  <a:srgbClr val="FF0000"/>
                </a:solidFill>
              </a:rPr>
              <a:t>12 June</a:t>
            </a:r>
            <a:endParaRPr lang="de-DE" sz="1200" dirty="0">
              <a:solidFill>
                <a:srgbClr val="FF0000"/>
              </a:solidFill>
            </a:endParaRPr>
          </a:p>
        </p:txBody>
      </p:sp>
      <p:sp>
        <p:nvSpPr>
          <p:cNvPr id="101" name="Textfeld 68"/>
          <p:cNvSpPr txBox="1"/>
          <p:nvPr/>
        </p:nvSpPr>
        <p:spPr>
          <a:xfrm>
            <a:off x="8085360" y="4725896"/>
            <a:ext cx="761019" cy="184666"/>
          </a:xfrm>
          <a:prstGeom prst="rect">
            <a:avLst/>
          </a:prstGeom>
          <a:noFill/>
        </p:spPr>
        <p:txBody>
          <a:bodyPr wrap="square" lIns="0" tIns="0" rIns="0" bIns="0" rtlCol="0">
            <a:spAutoFit/>
          </a:bodyPr>
          <a:lstStyle/>
          <a:p>
            <a:r>
              <a:rPr lang="de-DE" sz="1200" dirty="0" smtClean="0">
                <a:solidFill>
                  <a:srgbClr val="FF0000"/>
                </a:solidFill>
              </a:rPr>
              <a:t>13 June</a:t>
            </a:r>
            <a:endParaRPr lang="de-DE" sz="1200" dirty="0">
              <a:solidFill>
                <a:srgbClr val="FF0000"/>
              </a:solidFill>
            </a:endParaRPr>
          </a:p>
        </p:txBody>
      </p:sp>
      <p:sp>
        <p:nvSpPr>
          <p:cNvPr id="102" name="Textfeld 69"/>
          <p:cNvSpPr txBox="1"/>
          <p:nvPr/>
        </p:nvSpPr>
        <p:spPr>
          <a:xfrm>
            <a:off x="2696754" y="5694559"/>
            <a:ext cx="741180" cy="184666"/>
          </a:xfrm>
          <a:prstGeom prst="rect">
            <a:avLst/>
          </a:prstGeom>
          <a:noFill/>
        </p:spPr>
        <p:txBody>
          <a:bodyPr wrap="square" lIns="0" tIns="0" rIns="0" bIns="0" rtlCol="0">
            <a:spAutoFit/>
          </a:bodyPr>
          <a:lstStyle/>
          <a:p>
            <a:r>
              <a:rPr lang="de-DE" sz="1200" dirty="0" smtClean="0">
                <a:solidFill>
                  <a:srgbClr val="FF0000"/>
                </a:solidFill>
              </a:rPr>
              <a:t>11 June</a:t>
            </a:r>
            <a:endParaRPr lang="de-DE" sz="1200" dirty="0">
              <a:solidFill>
                <a:srgbClr val="FF0000"/>
              </a:solidFill>
            </a:endParaRPr>
          </a:p>
        </p:txBody>
      </p:sp>
      <p:sp>
        <p:nvSpPr>
          <p:cNvPr id="103" name="Textfeld 70"/>
          <p:cNvSpPr txBox="1"/>
          <p:nvPr/>
        </p:nvSpPr>
        <p:spPr>
          <a:xfrm>
            <a:off x="5402144" y="5672253"/>
            <a:ext cx="702780" cy="184666"/>
          </a:xfrm>
          <a:prstGeom prst="rect">
            <a:avLst/>
          </a:prstGeom>
          <a:noFill/>
        </p:spPr>
        <p:txBody>
          <a:bodyPr wrap="square" lIns="0" tIns="0" rIns="0" bIns="0" rtlCol="0">
            <a:spAutoFit/>
          </a:bodyPr>
          <a:lstStyle/>
          <a:p>
            <a:r>
              <a:rPr lang="de-DE" sz="1200" dirty="0" smtClean="0">
                <a:solidFill>
                  <a:srgbClr val="FF0000"/>
                </a:solidFill>
              </a:rPr>
              <a:t>12 June</a:t>
            </a:r>
            <a:endParaRPr lang="de-DE" sz="1200" dirty="0">
              <a:solidFill>
                <a:srgbClr val="FF0000"/>
              </a:solidFill>
            </a:endParaRPr>
          </a:p>
        </p:txBody>
      </p:sp>
      <p:sp>
        <p:nvSpPr>
          <p:cNvPr id="104" name="Textfeld 73"/>
          <p:cNvSpPr txBox="1"/>
          <p:nvPr/>
        </p:nvSpPr>
        <p:spPr>
          <a:xfrm>
            <a:off x="8086777" y="5672253"/>
            <a:ext cx="761019" cy="184666"/>
          </a:xfrm>
          <a:prstGeom prst="rect">
            <a:avLst/>
          </a:prstGeom>
          <a:noFill/>
        </p:spPr>
        <p:txBody>
          <a:bodyPr wrap="square" lIns="0" tIns="0" rIns="0" bIns="0" rtlCol="0">
            <a:spAutoFit/>
          </a:bodyPr>
          <a:lstStyle/>
          <a:p>
            <a:r>
              <a:rPr lang="de-DE" sz="1200" dirty="0" smtClean="0">
                <a:solidFill>
                  <a:srgbClr val="FF0000"/>
                </a:solidFill>
              </a:rPr>
              <a:t>13 June</a:t>
            </a:r>
            <a:endParaRPr lang="de-DE" sz="1200" dirty="0">
              <a:solidFill>
                <a:srgbClr val="FF0000"/>
              </a:solidFill>
            </a:endParaRPr>
          </a:p>
        </p:txBody>
      </p:sp>
      <p:sp>
        <p:nvSpPr>
          <p:cNvPr id="87" name="Rechteck 122"/>
          <p:cNvSpPr/>
          <p:nvPr>
            <p:custDataLst>
              <p:tags r:id="rId18"/>
            </p:custDataLst>
          </p:nvPr>
        </p:nvSpPr>
        <p:spPr bwMode="auto">
          <a:xfrm>
            <a:off x="507374" y="6061382"/>
            <a:ext cx="943733" cy="512655"/>
          </a:xfrm>
          <a:prstGeom prst="rect">
            <a:avLst/>
          </a:prstGeom>
          <a:solidFill>
            <a:srgbClr val="92D050"/>
          </a:solidFill>
          <a:ln w="12700" cmpd="sng">
            <a:solidFill>
              <a:srgbClr val="00B050"/>
            </a:solidFill>
            <a:prstDash val="solid"/>
            <a:miter lim="800000"/>
            <a:headEnd/>
            <a:tailEnd/>
          </a:ln>
          <a:effectLst/>
        </p:spPr>
        <p:txBody>
          <a:bodyPr lIns="90000" tIns="46800" rIns="90000" bIns="46800" anchor="ctr"/>
          <a:lstStyle/>
          <a:p>
            <a:pPr algn="ctr" eaLnBrk="0" hangingPunct="0">
              <a:spcAft>
                <a:spcPct val="0"/>
              </a:spcAft>
            </a:pPr>
            <a:r>
              <a:rPr lang="en-GB" sz="1200" dirty="0" smtClean="0">
                <a:solidFill>
                  <a:schemeClr val="tx1">
                    <a:lumMod val="100000"/>
                  </a:schemeClr>
                </a:solidFill>
                <a:latin typeface="+mj-lt"/>
              </a:rPr>
              <a:t>Trading for delivery day D-1</a:t>
            </a:r>
            <a:endParaRPr lang="en-GB" sz="1200" dirty="0">
              <a:solidFill>
                <a:schemeClr val="tx1">
                  <a:lumMod val="100000"/>
                </a:schemeClr>
              </a:solidFill>
              <a:latin typeface="+mj-lt"/>
            </a:endParaRPr>
          </a:p>
        </p:txBody>
      </p:sp>
      <p:sp>
        <p:nvSpPr>
          <p:cNvPr id="88" name="Rechteck 122"/>
          <p:cNvSpPr/>
          <p:nvPr>
            <p:custDataLst>
              <p:tags r:id="rId19"/>
            </p:custDataLst>
          </p:nvPr>
        </p:nvSpPr>
        <p:spPr bwMode="auto">
          <a:xfrm>
            <a:off x="1461740" y="6061382"/>
            <a:ext cx="943733" cy="505802"/>
          </a:xfrm>
          <a:prstGeom prst="rect">
            <a:avLst/>
          </a:prstGeom>
          <a:solidFill>
            <a:schemeClr val="accent1">
              <a:lumMod val="40000"/>
              <a:lumOff val="60000"/>
            </a:schemeClr>
          </a:solidFill>
          <a:ln w="12700" cmpd="sng">
            <a:solidFill>
              <a:srgbClr val="00B050"/>
            </a:solidFill>
            <a:prstDash val="solid"/>
            <a:miter lim="800000"/>
            <a:headEnd/>
            <a:tailEnd/>
          </a:ln>
          <a:effectLst/>
        </p:spPr>
        <p:txBody>
          <a:bodyPr lIns="90000" tIns="46800" rIns="90000" bIns="46800" anchor="ctr"/>
          <a:lstStyle/>
          <a:p>
            <a:pPr algn="ctr" eaLnBrk="0" hangingPunct="0">
              <a:spcAft>
                <a:spcPct val="0"/>
              </a:spcAft>
            </a:pPr>
            <a:r>
              <a:rPr lang="en-GB" sz="1200" dirty="0" smtClean="0">
                <a:solidFill>
                  <a:schemeClr val="tx1">
                    <a:lumMod val="100000"/>
                  </a:schemeClr>
                </a:solidFill>
                <a:latin typeface="+mj-lt"/>
              </a:rPr>
              <a:t>No trading for delivery D-1</a:t>
            </a:r>
            <a:endParaRPr lang="en-GB" sz="1200" dirty="0">
              <a:solidFill>
                <a:schemeClr val="tx1">
                  <a:lumMod val="100000"/>
                </a:schemeClr>
              </a:solidFill>
              <a:latin typeface="+mj-lt"/>
            </a:endParaRPr>
          </a:p>
        </p:txBody>
      </p:sp>
    </p:spTree>
    <p:extLst>
      <p:ext uri="{BB962C8B-B14F-4D97-AF65-F5344CB8AC3E}">
        <p14:creationId xmlns:p14="http://schemas.microsoft.com/office/powerpoint/2010/main" val="331546121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e-DE" dirty="0"/>
              <a:t>Agenda			     </a:t>
            </a:r>
            <a:r>
              <a:rPr lang="de-DE" dirty="0" smtClean="0">
                <a:solidFill>
                  <a:schemeClr val="accent2"/>
                </a:solidFill>
              </a:rPr>
              <a:t>11:00-11:20</a:t>
            </a:r>
            <a:endParaRPr lang="de-DE" dirty="0">
              <a:solidFill>
                <a:schemeClr val="accent2"/>
              </a:solidFill>
            </a:endParaRPr>
          </a:p>
        </p:txBody>
      </p:sp>
      <p:sp>
        <p:nvSpPr>
          <p:cNvPr id="3" name="Textplatzhalter 2"/>
          <p:cNvSpPr>
            <a:spLocks noGrp="1"/>
          </p:cNvSpPr>
          <p:nvPr>
            <p:ph type="body" sz="quarter" idx="13"/>
          </p:nvPr>
        </p:nvSpPr>
        <p:spPr/>
        <p:txBody>
          <a:bodyPr>
            <a:normAutofit lnSpcReduction="10000"/>
          </a:bodyPr>
          <a:lstStyle/>
          <a:p>
            <a:r>
              <a:rPr lang="en-GB" sz="2000" kern="0" dirty="0" smtClean="0">
                <a:ea typeface="Times New Roman"/>
                <a:cs typeface="Arial"/>
              </a:rPr>
              <a:t>Welcome, introduction</a:t>
            </a:r>
          </a:p>
          <a:p>
            <a:r>
              <a:rPr lang="en-GB" sz="2000" kern="0" dirty="0" smtClean="0">
                <a:ea typeface="Times New Roman"/>
                <a:cs typeface="Arial"/>
              </a:rPr>
              <a:t>Key note speech </a:t>
            </a:r>
            <a:endParaRPr lang="en-GB" sz="2000" kern="0" dirty="0" smtClean="0">
              <a:ea typeface="Times New Roman"/>
              <a:cs typeface="Times New Roman"/>
            </a:endParaRPr>
          </a:p>
          <a:p>
            <a:r>
              <a:rPr lang="en-GB" sz="2000" dirty="0" smtClean="0">
                <a:solidFill>
                  <a:schemeClr val="accent2"/>
                </a:solidFill>
                <a:ea typeface="Times New Roman"/>
              </a:rPr>
              <a:t>Overview of XBID Project</a:t>
            </a:r>
          </a:p>
          <a:p>
            <a:r>
              <a:rPr lang="en-GB" sz="2000" dirty="0" smtClean="0">
                <a:solidFill>
                  <a:srgbClr val="000000"/>
                </a:solidFill>
                <a:ea typeface="Times New Roman"/>
              </a:rPr>
              <a:t>The XBID matching solution</a:t>
            </a:r>
          </a:p>
          <a:p>
            <a:r>
              <a:rPr lang="en-GB" sz="2000" dirty="0" smtClean="0">
                <a:solidFill>
                  <a:srgbClr val="000000"/>
                </a:solidFill>
                <a:ea typeface="Times New Roman"/>
              </a:rPr>
              <a:t>Overview of borders, market areas &amp; products</a:t>
            </a:r>
          </a:p>
          <a:p>
            <a:r>
              <a:rPr lang="en-GB" sz="2000" kern="0" dirty="0" smtClean="0">
                <a:solidFill>
                  <a:srgbClr val="000000"/>
                </a:solidFill>
                <a:ea typeface="Times New Roman"/>
                <a:cs typeface="Times New Roman"/>
              </a:rPr>
              <a:t>Relevant information for market parties from LIPs</a:t>
            </a:r>
            <a:r>
              <a:rPr lang="en-GB" sz="2000" kern="0" dirty="0" smtClean="0">
                <a:solidFill>
                  <a:srgbClr val="000000"/>
                </a:solidFill>
                <a:ea typeface="Times New Roman"/>
                <a:cs typeface="Arial"/>
              </a:rPr>
              <a:t> </a:t>
            </a:r>
            <a:r>
              <a:rPr lang="en-GB" sz="2000" dirty="0" smtClean="0">
                <a:solidFill>
                  <a:srgbClr val="000000"/>
                </a:solidFill>
                <a:ea typeface="Times New Roman"/>
              </a:rPr>
              <a:t> </a:t>
            </a:r>
          </a:p>
          <a:p>
            <a:r>
              <a:rPr lang="en-US" sz="2000" kern="0" dirty="0">
                <a:solidFill>
                  <a:srgbClr val="000000"/>
                </a:solidFill>
                <a:ea typeface="Times New Roman"/>
                <a:cs typeface="Times New Roman"/>
              </a:rPr>
              <a:t>Explicit access on French-German border </a:t>
            </a:r>
            <a:endParaRPr lang="en-US" sz="2000" kern="0" dirty="0" smtClean="0">
              <a:solidFill>
                <a:srgbClr val="000000"/>
              </a:solidFill>
              <a:ea typeface="Times New Roman"/>
              <a:cs typeface="Times New Roman"/>
            </a:endParaRPr>
          </a:p>
          <a:p>
            <a:r>
              <a:rPr lang="en-GB" sz="2000" kern="0" dirty="0" smtClean="0">
                <a:solidFill>
                  <a:srgbClr val="000000"/>
                </a:solidFill>
                <a:ea typeface="Times New Roman"/>
                <a:cs typeface="Times New Roman"/>
              </a:rPr>
              <a:t>NRA overview</a:t>
            </a:r>
          </a:p>
          <a:p>
            <a:r>
              <a:rPr lang="en-GB" sz="2000" kern="0" dirty="0" smtClean="0">
                <a:solidFill>
                  <a:srgbClr val="000000"/>
                </a:solidFill>
                <a:ea typeface="Times New Roman"/>
                <a:cs typeface="Times New Roman"/>
              </a:rPr>
              <a:t>Deutsche </a:t>
            </a:r>
            <a:r>
              <a:rPr lang="en-GB" sz="2000" kern="0" dirty="0" err="1" smtClean="0">
                <a:solidFill>
                  <a:srgbClr val="000000"/>
                </a:solidFill>
                <a:ea typeface="Times New Roman"/>
                <a:cs typeface="Times New Roman"/>
              </a:rPr>
              <a:t>Börse</a:t>
            </a:r>
            <a:r>
              <a:rPr lang="en-GB" sz="2000" kern="0" dirty="0" smtClean="0">
                <a:solidFill>
                  <a:srgbClr val="000000"/>
                </a:solidFill>
                <a:ea typeface="Times New Roman"/>
                <a:cs typeface="Times New Roman"/>
              </a:rPr>
              <a:t>’ trading solution provider </a:t>
            </a:r>
            <a:r>
              <a:rPr lang="en-GB" sz="2000" kern="0" dirty="0" smtClean="0">
                <a:solidFill>
                  <a:srgbClr val="000000"/>
                </a:solidFill>
                <a:ea typeface="Times New Roman"/>
                <a:cs typeface="Arial"/>
              </a:rPr>
              <a:t> </a:t>
            </a:r>
            <a:endParaRPr lang="en-GB" sz="2000" kern="0" dirty="0" smtClean="0">
              <a:solidFill>
                <a:srgbClr val="000000"/>
              </a:solidFill>
              <a:ea typeface="Times New Roman"/>
              <a:cs typeface="Times New Roman"/>
            </a:endParaRPr>
          </a:p>
          <a:p>
            <a:r>
              <a:rPr lang="en-GB" sz="2000" dirty="0" smtClean="0">
                <a:solidFill>
                  <a:srgbClr val="000000"/>
                </a:solidFill>
                <a:ea typeface="Times New Roman"/>
              </a:rPr>
              <a:t>Members trial period, </a:t>
            </a:r>
            <a:r>
              <a:rPr lang="en-GB" sz="2000" dirty="0" err="1" smtClean="0">
                <a:solidFill>
                  <a:srgbClr val="000000"/>
                </a:solidFill>
                <a:ea typeface="Times New Roman"/>
              </a:rPr>
              <a:t>go-live</a:t>
            </a:r>
            <a:r>
              <a:rPr lang="en-GB" sz="2000" dirty="0" smtClean="0">
                <a:solidFill>
                  <a:srgbClr val="000000"/>
                </a:solidFill>
                <a:ea typeface="Times New Roman"/>
              </a:rPr>
              <a:t> plan and next steps for readiness</a:t>
            </a:r>
          </a:p>
          <a:p>
            <a:r>
              <a:rPr lang="en-GB" sz="2000" kern="0" dirty="0" smtClean="0">
                <a:solidFill>
                  <a:srgbClr val="000000"/>
                </a:solidFill>
                <a:ea typeface="Times New Roman"/>
                <a:cs typeface="Arial"/>
              </a:rPr>
              <a:t>Future plan for XBID </a:t>
            </a:r>
          </a:p>
          <a:p>
            <a:endParaRPr lang="en-GB" sz="2000" dirty="0" smtClean="0">
              <a:solidFill>
                <a:srgbClr val="000000"/>
              </a:solidFill>
              <a:ea typeface="Times New Roman"/>
            </a:endParaRPr>
          </a:p>
          <a:p>
            <a:endParaRPr lang="en-GB" sz="2000" dirty="0"/>
          </a:p>
        </p:txBody>
      </p:sp>
      <p:sp>
        <p:nvSpPr>
          <p:cNvPr id="4" name="Foliennummernplatzhalter 3"/>
          <p:cNvSpPr>
            <a:spLocks noGrp="1"/>
          </p:cNvSpPr>
          <p:nvPr>
            <p:ph type="sldNum" sz="quarter" idx="16"/>
          </p:nvPr>
        </p:nvSpPr>
        <p:spPr/>
        <p:txBody>
          <a:bodyPr/>
          <a:lstStyle/>
          <a:p>
            <a:pPr>
              <a:defRPr/>
            </a:pPr>
            <a:fld id="{D383EB99-40B2-4176-B4FA-CDBAA950DF99}" type="slidenum">
              <a:rPr lang="en-US" altLang="en-US" smtClean="0"/>
              <a:pPr>
                <a:defRPr/>
              </a:pPr>
              <a:t>6</a:t>
            </a:fld>
            <a:endParaRPr lang="en-US" altLang="en-US" dirty="0"/>
          </a:p>
        </p:txBody>
      </p:sp>
    </p:spTree>
    <p:extLst>
      <p:ext uri="{BB962C8B-B14F-4D97-AF65-F5344CB8AC3E}">
        <p14:creationId xmlns:p14="http://schemas.microsoft.com/office/powerpoint/2010/main" val="243817936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nummernplatzhalter 1"/>
          <p:cNvSpPr>
            <a:spLocks noGrp="1"/>
          </p:cNvSpPr>
          <p:nvPr>
            <p:ph type="sldNum" sz="quarter" idx="11"/>
          </p:nvPr>
        </p:nvSpPr>
        <p:spPr/>
        <p:txBody>
          <a:bodyPr/>
          <a:lstStyle/>
          <a:p>
            <a:pPr>
              <a:defRPr/>
            </a:pPr>
            <a:fld id="{D383EB99-40B2-4176-B4FA-CDBAA950DF99}" type="slidenum">
              <a:rPr lang="en-US" altLang="en-US" smtClean="0"/>
              <a:pPr>
                <a:defRPr/>
              </a:pPr>
              <a:t>60</a:t>
            </a:fld>
            <a:endParaRPr lang="en-US" altLang="en-US" dirty="0"/>
          </a:p>
        </p:txBody>
      </p:sp>
      <p:sp>
        <p:nvSpPr>
          <p:cNvPr id="3" name="Textplatzhalter 2"/>
          <p:cNvSpPr>
            <a:spLocks noGrp="1"/>
          </p:cNvSpPr>
          <p:nvPr>
            <p:ph type="body" sz="quarter" idx="17"/>
          </p:nvPr>
        </p:nvSpPr>
        <p:spPr/>
        <p:txBody>
          <a:bodyPr/>
          <a:lstStyle/>
          <a:p>
            <a:r>
              <a:rPr lang="de-DE" dirty="0" smtClean="0"/>
              <a:t>Q&amp;A</a:t>
            </a:r>
            <a:endParaRPr lang="de-DE" dirty="0"/>
          </a:p>
        </p:txBody>
      </p:sp>
      <p:pic>
        <p:nvPicPr>
          <p:cNvPr id="4" name="Imagen 7"/>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387107" y="2704299"/>
            <a:ext cx="2531935" cy="2531935"/>
          </a:xfrm>
          <a:prstGeom prst="rect">
            <a:avLst/>
          </a:prstGeom>
        </p:spPr>
      </p:pic>
    </p:spTree>
    <p:extLst>
      <p:ext uri="{BB962C8B-B14F-4D97-AF65-F5344CB8AC3E}">
        <p14:creationId xmlns:p14="http://schemas.microsoft.com/office/powerpoint/2010/main" val="401214526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nummernplatzhalter 1"/>
          <p:cNvSpPr>
            <a:spLocks noGrp="1"/>
          </p:cNvSpPr>
          <p:nvPr>
            <p:ph type="sldNum" sz="quarter" idx="11"/>
          </p:nvPr>
        </p:nvSpPr>
        <p:spPr/>
        <p:txBody>
          <a:bodyPr/>
          <a:lstStyle/>
          <a:p>
            <a:pPr>
              <a:defRPr/>
            </a:pPr>
            <a:fld id="{D383EB99-40B2-4176-B4FA-CDBAA950DF99}" type="slidenum">
              <a:rPr lang="en-US" altLang="en-US" smtClean="0"/>
              <a:pPr>
                <a:defRPr/>
              </a:pPr>
              <a:t>61</a:t>
            </a:fld>
            <a:endParaRPr lang="en-US" altLang="en-US" dirty="0"/>
          </a:p>
        </p:txBody>
      </p:sp>
      <p:sp>
        <p:nvSpPr>
          <p:cNvPr id="3" name="Textplatzhalter 2"/>
          <p:cNvSpPr>
            <a:spLocks noGrp="1"/>
          </p:cNvSpPr>
          <p:nvPr>
            <p:ph type="body" sz="quarter" idx="17"/>
          </p:nvPr>
        </p:nvSpPr>
        <p:spPr/>
        <p:txBody>
          <a:bodyPr/>
          <a:lstStyle/>
          <a:p>
            <a:r>
              <a:rPr lang="de-DE" dirty="0" smtClean="0"/>
              <a:t>Lunch Break </a:t>
            </a:r>
          </a:p>
          <a:p>
            <a:r>
              <a:rPr lang="de-DE" dirty="0" smtClean="0"/>
              <a:t>13:00-14:00</a:t>
            </a:r>
            <a:endParaRPr lang="de-DE" dirty="0"/>
          </a:p>
        </p:txBody>
      </p:sp>
    </p:spTree>
    <p:extLst>
      <p:ext uri="{BB962C8B-B14F-4D97-AF65-F5344CB8AC3E}">
        <p14:creationId xmlns:p14="http://schemas.microsoft.com/office/powerpoint/2010/main" val="21395748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e-DE" dirty="0"/>
              <a:t>Agenda			     </a:t>
            </a:r>
            <a:r>
              <a:rPr lang="de-DE" dirty="0" smtClean="0">
                <a:solidFill>
                  <a:schemeClr val="accent2"/>
                </a:solidFill>
              </a:rPr>
              <a:t>14:00-14:15</a:t>
            </a:r>
            <a:endParaRPr lang="de-DE" dirty="0">
              <a:solidFill>
                <a:schemeClr val="accent2"/>
              </a:solidFill>
            </a:endParaRPr>
          </a:p>
        </p:txBody>
      </p:sp>
      <p:sp>
        <p:nvSpPr>
          <p:cNvPr id="3" name="Textplatzhalter 2"/>
          <p:cNvSpPr>
            <a:spLocks noGrp="1"/>
          </p:cNvSpPr>
          <p:nvPr>
            <p:ph type="body" sz="quarter" idx="13"/>
          </p:nvPr>
        </p:nvSpPr>
        <p:spPr/>
        <p:txBody>
          <a:bodyPr>
            <a:normAutofit lnSpcReduction="10000"/>
          </a:bodyPr>
          <a:lstStyle/>
          <a:p>
            <a:r>
              <a:rPr lang="en-GB" sz="2000" kern="0" dirty="0" smtClean="0">
                <a:ea typeface="Times New Roman"/>
                <a:cs typeface="Arial"/>
              </a:rPr>
              <a:t>Welcome, introduction</a:t>
            </a:r>
          </a:p>
          <a:p>
            <a:r>
              <a:rPr lang="en-GB" sz="2000" kern="0" dirty="0" smtClean="0">
                <a:ea typeface="Times New Roman"/>
                <a:cs typeface="Arial"/>
              </a:rPr>
              <a:t>Key note speech </a:t>
            </a:r>
            <a:endParaRPr lang="en-GB" sz="2000" kern="0" dirty="0" smtClean="0">
              <a:ea typeface="Times New Roman"/>
              <a:cs typeface="Times New Roman"/>
            </a:endParaRPr>
          </a:p>
          <a:p>
            <a:r>
              <a:rPr lang="en-GB" sz="2000" dirty="0" smtClean="0">
                <a:solidFill>
                  <a:srgbClr val="000000"/>
                </a:solidFill>
                <a:ea typeface="Times New Roman"/>
              </a:rPr>
              <a:t>Overview of XBID Project</a:t>
            </a:r>
          </a:p>
          <a:p>
            <a:r>
              <a:rPr lang="en-GB" sz="2000" dirty="0" smtClean="0">
                <a:solidFill>
                  <a:srgbClr val="000000"/>
                </a:solidFill>
                <a:ea typeface="Times New Roman"/>
              </a:rPr>
              <a:t>The XBID matching solution</a:t>
            </a:r>
          </a:p>
          <a:p>
            <a:r>
              <a:rPr lang="en-GB" sz="2000" dirty="0" smtClean="0">
                <a:solidFill>
                  <a:srgbClr val="000000"/>
                </a:solidFill>
                <a:ea typeface="Times New Roman"/>
              </a:rPr>
              <a:t>Overview of borders, market areas &amp; products</a:t>
            </a:r>
          </a:p>
          <a:p>
            <a:r>
              <a:rPr lang="en-GB" sz="2000" kern="0" dirty="0" smtClean="0">
                <a:solidFill>
                  <a:srgbClr val="000000"/>
                </a:solidFill>
                <a:ea typeface="Times New Roman"/>
                <a:cs typeface="Times New Roman"/>
              </a:rPr>
              <a:t>Relevant information for market parties from LIPs</a:t>
            </a:r>
            <a:r>
              <a:rPr lang="en-GB" sz="2000" kern="0" dirty="0" smtClean="0">
                <a:solidFill>
                  <a:srgbClr val="000000"/>
                </a:solidFill>
                <a:ea typeface="Times New Roman"/>
                <a:cs typeface="Arial"/>
              </a:rPr>
              <a:t> </a:t>
            </a:r>
            <a:r>
              <a:rPr lang="en-GB" sz="2000" dirty="0" smtClean="0">
                <a:solidFill>
                  <a:srgbClr val="000000"/>
                </a:solidFill>
                <a:ea typeface="Times New Roman"/>
              </a:rPr>
              <a:t> </a:t>
            </a:r>
            <a:endParaRPr lang="en-GB" sz="2000" dirty="0" smtClean="0">
              <a:ea typeface="Times New Roman"/>
            </a:endParaRPr>
          </a:p>
          <a:p>
            <a:r>
              <a:rPr lang="en-US" sz="2000" kern="0" dirty="0">
                <a:solidFill>
                  <a:schemeClr val="accent2"/>
                </a:solidFill>
                <a:ea typeface="Times New Roman"/>
                <a:cs typeface="Times New Roman"/>
              </a:rPr>
              <a:t>Explicit access on French-German border </a:t>
            </a:r>
            <a:endParaRPr lang="en-US" sz="2000" kern="0" dirty="0" smtClean="0">
              <a:solidFill>
                <a:schemeClr val="accent2"/>
              </a:solidFill>
              <a:ea typeface="Times New Roman"/>
              <a:cs typeface="Times New Roman"/>
            </a:endParaRPr>
          </a:p>
          <a:p>
            <a:r>
              <a:rPr lang="en-GB" sz="2000" kern="0" dirty="0" smtClean="0">
                <a:ea typeface="Times New Roman"/>
                <a:cs typeface="Times New Roman"/>
              </a:rPr>
              <a:t>NRA overview</a:t>
            </a:r>
          </a:p>
          <a:p>
            <a:r>
              <a:rPr lang="en-GB" sz="2000" kern="0" dirty="0" smtClean="0">
                <a:solidFill>
                  <a:srgbClr val="000000"/>
                </a:solidFill>
                <a:ea typeface="Times New Roman"/>
                <a:cs typeface="Times New Roman"/>
              </a:rPr>
              <a:t>Deutsche </a:t>
            </a:r>
            <a:r>
              <a:rPr lang="en-GB" sz="2000" kern="0" dirty="0" err="1" smtClean="0">
                <a:solidFill>
                  <a:srgbClr val="000000"/>
                </a:solidFill>
                <a:ea typeface="Times New Roman"/>
                <a:cs typeface="Times New Roman"/>
              </a:rPr>
              <a:t>Börse</a:t>
            </a:r>
            <a:r>
              <a:rPr lang="en-GB" sz="2000" kern="0" dirty="0" smtClean="0">
                <a:solidFill>
                  <a:srgbClr val="000000"/>
                </a:solidFill>
                <a:ea typeface="Times New Roman"/>
                <a:cs typeface="Times New Roman"/>
              </a:rPr>
              <a:t>’ trading solution provider </a:t>
            </a:r>
            <a:r>
              <a:rPr lang="en-GB" sz="2000" kern="0" dirty="0" smtClean="0">
                <a:solidFill>
                  <a:srgbClr val="000000"/>
                </a:solidFill>
                <a:ea typeface="Times New Roman"/>
                <a:cs typeface="Arial"/>
              </a:rPr>
              <a:t> </a:t>
            </a:r>
            <a:endParaRPr lang="en-GB" sz="2000" kern="0" dirty="0" smtClean="0">
              <a:solidFill>
                <a:srgbClr val="000000"/>
              </a:solidFill>
              <a:ea typeface="Times New Roman"/>
              <a:cs typeface="Times New Roman"/>
            </a:endParaRPr>
          </a:p>
          <a:p>
            <a:r>
              <a:rPr lang="en-GB" sz="2000" dirty="0" smtClean="0">
                <a:solidFill>
                  <a:srgbClr val="000000"/>
                </a:solidFill>
                <a:ea typeface="Times New Roman"/>
              </a:rPr>
              <a:t>Members trial period, </a:t>
            </a:r>
            <a:r>
              <a:rPr lang="en-GB" sz="2000" dirty="0" err="1" smtClean="0">
                <a:solidFill>
                  <a:srgbClr val="000000"/>
                </a:solidFill>
                <a:ea typeface="Times New Roman"/>
              </a:rPr>
              <a:t>go-live</a:t>
            </a:r>
            <a:r>
              <a:rPr lang="en-GB" sz="2000" dirty="0" smtClean="0">
                <a:solidFill>
                  <a:srgbClr val="000000"/>
                </a:solidFill>
                <a:ea typeface="Times New Roman"/>
              </a:rPr>
              <a:t> plan and next steps for readiness</a:t>
            </a:r>
          </a:p>
          <a:p>
            <a:r>
              <a:rPr lang="en-GB" sz="2000" kern="0" dirty="0" smtClean="0">
                <a:solidFill>
                  <a:srgbClr val="000000"/>
                </a:solidFill>
                <a:ea typeface="Times New Roman"/>
                <a:cs typeface="Arial"/>
              </a:rPr>
              <a:t>Future plan for XBID </a:t>
            </a:r>
          </a:p>
          <a:p>
            <a:endParaRPr lang="en-GB" sz="2000" dirty="0" smtClean="0">
              <a:solidFill>
                <a:srgbClr val="000000"/>
              </a:solidFill>
              <a:ea typeface="Times New Roman"/>
            </a:endParaRPr>
          </a:p>
          <a:p>
            <a:endParaRPr lang="en-GB" sz="2000" dirty="0"/>
          </a:p>
        </p:txBody>
      </p:sp>
      <p:sp>
        <p:nvSpPr>
          <p:cNvPr id="4" name="Foliennummernplatzhalter 3"/>
          <p:cNvSpPr>
            <a:spLocks noGrp="1"/>
          </p:cNvSpPr>
          <p:nvPr>
            <p:ph type="sldNum" sz="quarter" idx="16"/>
          </p:nvPr>
        </p:nvSpPr>
        <p:spPr/>
        <p:txBody>
          <a:bodyPr/>
          <a:lstStyle/>
          <a:p>
            <a:pPr>
              <a:defRPr/>
            </a:pPr>
            <a:fld id="{D383EB99-40B2-4176-B4FA-CDBAA950DF99}" type="slidenum">
              <a:rPr lang="en-US" altLang="en-US" smtClean="0"/>
              <a:pPr>
                <a:defRPr/>
              </a:pPr>
              <a:t>62</a:t>
            </a:fld>
            <a:endParaRPr lang="en-US" altLang="en-US" dirty="0"/>
          </a:p>
        </p:txBody>
      </p:sp>
    </p:spTree>
    <p:extLst>
      <p:ext uri="{BB962C8B-B14F-4D97-AF65-F5344CB8AC3E}">
        <p14:creationId xmlns:p14="http://schemas.microsoft.com/office/powerpoint/2010/main" val="63695623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en-GB" dirty="0" smtClean="0">
                <a:solidFill>
                  <a:schemeClr val="accent1"/>
                </a:solidFill>
              </a:rPr>
              <a:t>Explicit access on French-German border </a:t>
            </a:r>
            <a:endParaRPr lang="en-GB" dirty="0">
              <a:solidFill>
                <a:schemeClr val="accent1"/>
              </a:solidFill>
            </a:endParaRPr>
          </a:p>
        </p:txBody>
      </p:sp>
      <p:sp>
        <p:nvSpPr>
          <p:cNvPr id="5" name="Textplatzhalter 4"/>
          <p:cNvSpPr>
            <a:spLocks noGrp="1"/>
          </p:cNvSpPr>
          <p:nvPr>
            <p:ph type="body" sz="quarter" idx="15"/>
          </p:nvPr>
        </p:nvSpPr>
        <p:spPr>
          <a:xfrm>
            <a:off x="2255839" y="3024147"/>
            <a:ext cx="6329361" cy="315570"/>
          </a:xfrm>
        </p:spPr>
        <p:txBody>
          <a:bodyPr/>
          <a:lstStyle/>
          <a:p>
            <a:r>
              <a:rPr lang="en-GB" dirty="0" smtClean="0"/>
              <a:t>Bruno </a:t>
            </a:r>
            <a:r>
              <a:rPr lang="en-GB" dirty="0" err="1" smtClean="0"/>
              <a:t>Lemetayer</a:t>
            </a:r>
            <a:endParaRPr lang="en-GB" dirty="0" smtClean="0"/>
          </a:p>
          <a:p>
            <a:endParaRPr lang="en-GB" dirty="0"/>
          </a:p>
        </p:txBody>
      </p:sp>
      <p:sp>
        <p:nvSpPr>
          <p:cNvPr id="6" name="Textplatzhalter 5"/>
          <p:cNvSpPr>
            <a:spLocks noGrp="1"/>
          </p:cNvSpPr>
          <p:nvPr>
            <p:ph type="body" sz="quarter" idx="16"/>
          </p:nvPr>
        </p:nvSpPr>
        <p:spPr>
          <a:xfrm>
            <a:off x="2255839" y="3410983"/>
            <a:ext cx="6329361" cy="315570"/>
          </a:xfrm>
        </p:spPr>
        <p:txBody>
          <a:bodyPr/>
          <a:lstStyle/>
          <a:p>
            <a:r>
              <a:rPr lang="en-GB" dirty="0" smtClean="0"/>
              <a:t>RTE</a:t>
            </a:r>
            <a:endParaRPr lang="en-GB" dirty="0"/>
          </a:p>
        </p:txBody>
      </p:sp>
    </p:spTree>
    <p:extLst>
      <p:ext uri="{BB962C8B-B14F-4D97-AF65-F5344CB8AC3E}">
        <p14:creationId xmlns:p14="http://schemas.microsoft.com/office/powerpoint/2010/main" val="353524323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platzhalter 3"/>
          <p:cNvSpPr>
            <a:spLocks noGrp="1"/>
          </p:cNvSpPr>
          <p:nvPr>
            <p:ph type="body" sz="quarter" idx="13"/>
          </p:nvPr>
        </p:nvSpPr>
        <p:spPr>
          <a:xfrm>
            <a:off x="539999" y="1439999"/>
            <a:ext cx="8046000" cy="5000558"/>
          </a:xfrm>
        </p:spPr>
        <p:txBody>
          <a:bodyPr>
            <a:normAutofit lnSpcReduction="10000"/>
          </a:bodyPr>
          <a:lstStyle/>
          <a:p>
            <a:endParaRPr lang="en-US" dirty="0"/>
          </a:p>
          <a:p>
            <a:r>
              <a:rPr lang="en-US" dirty="0"/>
              <a:t>Intraday FR-DE capacities are currently allocated both implicitly and explicitly through the ICS platform</a:t>
            </a:r>
          </a:p>
          <a:p>
            <a:r>
              <a:rPr lang="en-US" dirty="0"/>
              <a:t>Explicit allocation is also used for RTE’s Balancing Mechanism</a:t>
            </a:r>
          </a:p>
          <a:p>
            <a:r>
              <a:rPr lang="en-US" dirty="0"/>
              <a:t>GCT (or “Neutralization Lead-Time”) is</a:t>
            </a:r>
          </a:p>
          <a:p>
            <a:pPr lvl="1"/>
            <a:r>
              <a:rPr lang="en-US" sz="1600" dirty="0"/>
              <a:t>60min for explicit and implicit allocation</a:t>
            </a:r>
          </a:p>
          <a:p>
            <a:pPr lvl="1"/>
            <a:r>
              <a:rPr lang="en-US" sz="1600" dirty="0"/>
              <a:t>30min for explicit allocation concerning RTE’s Balancing Mechanism</a:t>
            </a:r>
          </a:p>
          <a:p>
            <a:pPr lvl="1"/>
            <a:r>
              <a:rPr lang="en-US" sz="1600" dirty="0"/>
              <a:t>Same GCT applies to both half hours of a given hour</a:t>
            </a:r>
          </a:p>
          <a:p>
            <a:endParaRPr lang="en-US" dirty="0"/>
          </a:p>
          <a:p>
            <a:endParaRPr lang="en-US" dirty="0"/>
          </a:p>
          <a:p>
            <a:endParaRPr lang="en-US" dirty="0"/>
          </a:p>
          <a:p>
            <a:endParaRPr lang="en-US" dirty="0"/>
          </a:p>
          <a:p>
            <a:endParaRPr lang="en-US" dirty="0"/>
          </a:p>
          <a:p>
            <a:r>
              <a:rPr lang="en-US" dirty="0"/>
              <a:t>ICS platform is accessible both through </a:t>
            </a:r>
          </a:p>
          <a:p>
            <a:pPr lvl="1"/>
            <a:r>
              <a:rPr lang="en-US" sz="1600" dirty="0"/>
              <a:t>an user interface </a:t>
            </a:r>
          </a:p>
          <a:p>
            <a:pPr lvl="1"/>
            <a:r>
              <a:rPr lang="en-US" sz="1600" dirty="0"/>
              <a:t>an API that allows automatic exchanges of XML messages (setup directly with ICS provider with costs)</a:t>
            </a:r>
            <a:endParaRPr lang="en-US" dirty="0"/>
          </a:p>
        </p:txBody>
      </p:sp>
      <p:sp>
        <p:nvSpPr>
          <p:cNvPr id="26" name="Rectangle 25"/>
          <p:cNvSpPr/>
          <p:nvPr/>
        </p:nvSpPr>
        <p:spPr>
          <a:xfrm>
            <a:off x="4594448" y="3929714"/>
            <a:ext cx="540000" cy="2160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2" name="Titel 1"/>
          <p:cNvSpPr>
            <a:spLocks noGrp="1"/>
          </p:cNvSpPr>
          <p:nvPr>
            <p:ph type="title"/>
          </p:nvPr>
        </p:nvSpPr>
        <p:spPr/>
        <p:txBody>
          <a:bodyPr/>
          <a:lstStyle/>
          <a:p>
            <a:r>
              <a:rPr lang="en-GB" dirty="0"/>
              <a:t>Explicit access on FR-DE border</a:t>
            </a:r>
            <a:br>
              <a:rPr lang="en-GB" dirty="0"/>
            </a:br>
            <a:r>
              <a:rPr lang="en-GB" b="0" i="1" dirty="0"/>
              <a:t>1-Background - current technical setup before XBID go-live</a:t>
            </a:r>
          </a:p>
        </p:txBody>
      </p:sp>
      <p:sp>
        <p:nvSpPr>
          <p:cNvPr id="3" name="Foliennummernplatzhalter 2"/>
          <p:cNvSpPr>
            <a:spLocks noGrp="1"/>
          </p:cNvSpPr>
          <p:nvPr>
            <p:ph type="sldNum" sz="quarter" idx="11"/>
          </p:nvPr>
        </p:nvSpPr>
        <p:spPr/>
        <p:txBody>
          <a:bodyPr/>
          <a:lstStyle/>
          <a:p>
            <a:pPr>
              <a:defRPr/>
            </a:pPr>
            <a:fld id="{D383EB99-40B2-4176-B4FA-CDBAA950DF99}" type="slidenum">
              <a:rPr lang="en-US" altLang="en-US" smtClean="0">
                <a:solidFill>
                  <a:prstClr val="black"/>
                </a:solidFill>
              </a:rPr>
              <a:pPr>
                <a:defRPr/>
              </a:pPr>
              <a:t>64</a:t>
            </a:fld>
            <a:endParaRPr lang="en-US" altLang="en-US" dirty="0">
              <a:solidFill>
                <a:prstClr val="black"/>
              </a:solidFill>
            </a:endParaRPr>
          </a:p>
        </p:txBody>
      </p:sp>
      <p:cxnSp>
        <p:nvCxnSpPr>
          <p:cNvPr id="6" name="Straight Arrow Connector 5"/>
          <p:cNvCxnSpPr/>
          <p:nvPr/>
        </p:nvCxnSpPr>
        <p:spPr>
          <a:xfrm>
            <a:off x="768599" y="4536231"/>
            <a:ext cx="7218954"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 name="Rectangle 6"/>
          <p:cNvSpPr/>
          <p:nvPr/>
        </p:nvSpPr>
        <p:spPr>
          <a:xfrm>
            <a:off x="2312073" y="4219868"/>
            <a:ext cx="2268000" cy="216000"/>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8" name="Rectangle 7"/>
          <p:cNvSpPr/>
          <p:nvPr/>
        </p:nvSpPr>
        <p:spPr>
          <a:xfrm>
            <a:off x="2312072" y="3923423"/>
            <a:ext cx="2268000" cy="216000"/>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cxnSp>
        <p:nvCxnSpPr>
          <p:cNvPr id="10" name="Straight Connector 9"/>
          <p:cNvCxnSpPr/>
          <p:nvPr/>
        </p:nvCxnSpPr>
        <p:spPr>
          <a:xfrm>
            <a:off x="6858000" y="3857310"/>
            <a:ext cx="0" cy="79200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2" name="TextBox 11"/>
          <p:cNvSpPr txBox="1"/>
          <p:nvPr/>
        </p:nvSpPr>
        <p:spPr>
          <a:xfrm>
            <a:off x="6634381" y="4683156"/>
            <a:ext cx="447238" cy="215444"/>
          </a:xfrm>
          <a:prstGeom prst="rect">
            <a:avLst/>
          </a:prstGeom>
          <a:noFill/>
        </p:spPr>
        <p:txBody>
          <a:bodyPr wrap="none" lIns="0" tIns="0" rIns="0" bIns="0" rtlCol="0">
            <a:spAutoFit/>
          </a:bodyPr>
          <a:lstStyle/>
          <a:p>
            <a:r>
              <a:rPr lang="en-US" sz="1400" dirty="0">
                <a:solidFill>
                  <a:prstClr val="black"/>
                </a:solidFill>
              </a:rPr>
              <a:t>17:00</a:t>
            </a:r>
          </a:p>
        </p:txBody>
      </p:sp>
      <p:sp>
        <p:nvSpPr>
          <p:cNvPr id="14" name="TextBox 13"/>
          <p:cNvSpPr txBox="1"/>
          <p:nvPr/>
        </p:nvSpPr>
        <p:spPr>
          <a:xfrm>
            <a:off x="6047193" y="4683156"/>
            <a:ext cx="447238" cy="215444"/>
          </a:xfrm>
          <a:prstGeom prst="rect">
            <a:avLst/>
          </a:prstGeom>
          <a:noFill/>
        </p:spPr>
        <p:txBody>
          <a:bodyPr wrap="none" lIns="0" tIns="0" rIns="0" bIns="0" rtlCol="0">
            <a:spAutoFit/>
          </a:bodyPr>
          <a:lstStyle/>
          <a:p>
            <a:r>
              <a:rPr lang="en-US" sz="1400" dirty="0">
                <a:solidFill>
                  <a:prstClr val="black"/>
                </a:solidFill>
              </a:rPr>
              <a:t>16:30</a:t>
            </a:r>
          </a:p>
        </p:txBody>
      </p:sp>
      <p:cxnSp>
        <p:nvCxnSpPr>
          <p:cNvPr id="15" name="Straight Connector 14"/>
          <p:cNvCxnSpPr/>
          <p:nvPr/>
        </p:nvCxnSpPr>
        <p:spPr>
          <a:xfrm>
            <a:off x="5683125" y="3857310"/>
            <a:ext cx="0" cy="79200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6" name="TextBox 15"/>
          <p:cNvSpPr txBox="1"/>
          <p:nvPr/>
        </p:nvSpPr>
        <p:spPr>
          <a:xfrm>
            <a:off x="5459506" y="4683156"/>
            <a:ext cx="447238" cy="215444"/>
          </a:xfrm>
          <a:prstGeom prst="rect">
            <a:avLst/>
          </a:prstGeom>
          <a:noFill/>
        </p:spPr>
        <p:txBody>
          <a:bodyPr wrap="none" lIns="0" tIns="0" rIns="0" bIns="0" rtlCol="0">
            <a:spAutoFit/>
          </a:bodyPr>
          <a:lstStyle/>
          <a:p>
            <a:r>
              <a:rPr lang="en-US" sz="1400" dirty="0">
                <a:solidFill>
                  <a:prstClr val="black"/>
                </a:solidFill>
              </a:rPr>
              <a:t>16:00</a:t>
            </a:r>
          </a:p>
        </p:txBody>
      </p:sp>
      <p:sp>
        <p:nvSpPr>
          <p:cNvPr id="17" name="Rectangle 16"/>
          <p:cNvSpPr/>
          <p:nvPr/>
        </p:nvSpPr>
        <p:spPr>
          <a:xfrm>
            <a:off x="6284259" y="4226139"/>
            <a:ext cx="573741" cy="216000"/>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18" name="Rectangle 17"/>
          <p:cNvSpPr/>
          <p:nvPr/>
        </p:nvSpPr>
        <p:spPr>
          <a:xfrm>
            <a:off x="5697072" y="3923423"/>
            <a:ext cx="573741" cy="216000"/>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cxnSp>
        <p:nvCxnSpPr>
          <p:cNvPr id="13" name="Straight Connector 12"/>
          <p:cNvCxnSpPr/>
          <p:nvPr/>
        </p:nvCxnSpPr>
        <p:spPr>
          <a:xfrm>
            <a:off x="6270812" y="3857310"/>
            <a:ext cx="0" cy="79200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4584951" y="3856976"/>
            <a:ext cx="0" cy="79200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1" name="TextBox 20"/>
          <p:cNvSpPr txBox="1"/>
          <p:nvPr/>
        </p:nvSpPr>
        <p:spPr>
          <a:xfrm>
            <a:off x="4361332" y="4682822"/>
            <a:ext cx="447238" cy="430887"/>
          </a:xfrm>
          <a:prstGeom prst="rect">
            <a:avLst/>
          </a:prstGeom>
          <a:noFill/>
        </p:spPr>
        <p:txBody>
          <a:bodyPr wrap="none" lIns="0" tIns="0" rIns="0" bIns="0" rtlCol="0">
            <a:spAutoFit/>
          </a:bodyPr>
          <a:lstStyle/>
          <a:p>
            <a:r>
              <a:rPr lang="en-US" sz="1400" dirty="0">
                <a:solidFill>
                  <a:prstClr val="black"/>
                </a:solidFill>
              </a:rPr>
              <a:t>15:00</a:t>
            </a:r>
          </a:p>
          <a:p>
            <a:pPr algn="ctr"/>
            <a:r>
              <a:rPr lang="en-US" sz="1400" b="1" dirty="0">
                <a:solidFill>
                  <a:prstClr val="black"/>
                </a:solidFill>
              </a:rPr>
              <a:t>GCT</a:t>
            </a:r>
          </a:p>
        </p:txBody>
      </p:sp>
      <p:cxnSp>
        <p:nvCxnSpPr>
          <p:cNvPr id="22" name="Straight Connector 21"/>
          <p:cNvCxnSpPr/>
          <p:nvPr/>
        </p:nvCxnSpPr>
        <p:spPr>
          <a:xfrm>
            <a:off x="2312072" y="3856976"/>
            <a:ext cx="0" cy="79200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3" name="TextBox 22"/>
          <p:cNvSpPr txBox="1"/>
          <p:nvPr/>
        </p:nvSpPr>
        <p:spPr>
          <a:xfrm>
            <a:off x="2088453" y="4682822"/>
            <a:ext cx="447238" cy="430887"/>
          </a:xfrm>
          <a:prstGeom prst="rect">
            <a:avLst/>
          </a:prstGeom>
          <a:noFill/>
        </p:spPr>
        <p:txBody>
          <a:bodyPr wrap="none" lIns="0" tIns="0" rIns="0" bIns="0" rtlCol="0">
            <a:spAutoFit/>
          </a:bodyPr>
          <a:lstStyle/>
          <a:p>
            <a:pPr algn="ctr"/>
            <a:r>
              <a:rPr lang="en-US" sz="1400" dirty="0">
                <a:solidFill>
                  <a:prstClr val="black"/>
                </a:solidFill>
              </a:rPr>
              <a:t>21:05</a:t>
            </a:r>
          </a:p>
          <a:p>
            <a:pPr algn="ctr"/>
            <a:r>
              <a:rPr lang="en-US" sz="1400" b="1" dirty="0">
                <a:solidFill>
                  <a:prstClr val="black"/>
                </a:solidFill>
              </a:rPr>
              <a:t>GOT</a:t>
            </a:r>
          </a:p>
        </p:txBody>
      </p:sp>
      <p:cxnSp>
        <p:nvCxnSpPr>
          <p:cNvPr id="24" name="Straight Connector 23"/>
          <p:cNvCxnSpPr/>
          <p:nvPr/>
        </p:nvCxnSpPr>
        <p:spPr>
          <a:xfrm>
            <a:off x="5134038" y="3856976"/>
            <a:ext cx="0" cy="79200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5" name="TextBox 24"/>
          <p:cNvSpPr txBox="1"/>
          <p:nvPr/>
        </p:nvSpPr>
        <p:spPr>
          <a:xfrm>
            <a:off x="4910419" y="4682822"/>
            <a:ext cx="1684500" cy="646331"/>
          </a:xfrm>
          <a:prstGeom prst="rect">
            <a:avLst/>
          </a:prstGeom>
          <a:noFill/>
        </p:spPr>
        <p:txBody>
          <a:bodyPr wrap="none" lIns="0" tIns="0" rIns="0" bIns="0" rtlCol="0">
            <a:spAutoFit/>
          </a:bodyPr>
          <a:lstStyle/>
          <a:p>
            <a:r>
              <a:rPr lang="en-US" sz="1400" dirty="0">
                <a:solidFill>
                  <a:prstClr val="black"/>
                </a:solidFill>
              </a:rPr>
              <a:t>15:30</a:t>
            </a:r>
          </a:p>
          <a:p>
            <a:r>
              <a:rPr lang="en-US" sz="1400" b="1" dirty="0">
                <a:solidFill>
                  <a:prstClr val="black"/>
                </a:solidFill>
              </a:rPr>
              <a:t>GCT </a:t>
            </a:r>
          </a:p>
          <a:p>
            <a:r>
              <a:rPr lang="en-US" sz="1400" b="1" dirty="0">
                <a:solidFill>
                  <a:prstClr val="black"/>
                </a:solidFill>
              </a:rPr>
              <a:t>related to RTE’s BM</a:t>
            </a:r>
          </a:p>
        </p:txBody>
      </p:sp>
      <p:sp>
        <p:nvSpPr>
          <p:cNvPr id="27" name="Rectangle 26"/>
          <p:cNvSpPr/>
          <p:nvPr/>
        </p:nvSpPr>
        <p:spPr>
          <a:xfrm>
            <a:off x="4600762" y="4217863"/>
            <a:ext cx="540000" cy="2160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28" name="TextBox 27"/>
          <p:cNvSpPr txBox="1"/>
          <p:nvPr/>
        </p:nvSpPr>
        <p:spPr>
          <a:xfrm>
            <a:off x="544980" y="3845654"/>
            <a:ext cx="697307" cy="215444"/>
          </a:xfrm>
          <a:prstGeom prst="rect">
            <a:avLst/>
          </a:prstGeom>
          <a:noFill/>
        </p:spPr>
        <p:txBody>
          <a:bodyPr wrap="none" lIns="0" tIns="0" rIns="0" bIns="0" rtlCol="0">
            <a:spAutoFit/>
          </a:bodyPr>
          <a:lstStyle/>
          <a:p>
            <a:r>
              <a:rPr lang="en-US" sz="1400" i="1" dirty="0">
                <a:solidFill>
                  <a:prstClr val="black"/>
                </a:solidFill>
              </a:rPr>
              <a:t>Example</a:t>
            </a:r>
          </a:p>
        </p:txBody>
      </p:sp>
    </p:spTree>
    <p:extLst>
      <p:ext uri="{BB962C8B-B14F-4D97-AF65-F5344CB8AC3E}">
        <p14:creationId xmlns:p14="http://schemas.microsoft.com/office/powerpoint/2010/main" val="130091789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en-GB" dirty="0"/>
              <a:t>Explicit access on FR-DE border</a:t>
            </a:r>
            <a:br>
              <a:rPr lang="en-GB" dirty="0"/>
            </a:br>
            <a:r>
              <a:rPr lang="en-GB" b="0" i="1" dirty="0"/>
              <a:t>2-Background - current contractual setup before XBID go-live</a:t>
            </a:r>
          </a:p>
        </p:txBody>
      </p:sp>
      <p:sp>
        <p:nvSpPr>
          <p:cNvPr id="3" name="Foliennummernplatzhalter 2"/>
          <p:cNvSpPr>
            <a:spLocks noGrp="1"/>
          </p:cNvSpPr>
          <p:nvPr>
            <p:ph type="sldNum" sz="quarter" idx="11"/>
          </p:nvPr>
        </p:nvSpPr>
        <p:spPr/>
        <p:txBody>
          <a:bodyPr/>
          <a:lstStyle/>
          <a:p>
            <a:pPr>
              <a:defRPr/>
            </a:pPr>
            <a:fld id="{D383EB99-40B2-4176-B4FA-CDBAA950DF99}" type="slidenum">
              <a:rPr lang="en-US" altLang="en-US" smtClean="0">
                <a:solidFill>
                  <a:prstClr val="black"/>
                </a:solidFill>
              </a:rPr>
              <a:pPr>
                <a:defRPr/>
              </a:pPr>
              <a:t>65</a:t>
            </a:fld>
            <a:endParaRPr lang="en-US" altLang="en-US" dirty="0">
              <a:solidFill>
                <a:prstClr val="black"/>
              </a:solidFill>
            </a:endParaRPr>
          </a:p>
        </p:txBody>
      </p:sp>
      <p:sp>
        <p:nvSpPr>
          <p:cNvPr id="4" name="Textplatzhalter 3"/>
          <p:cNvSpPr>
            <a:spLocks noGrp="1"/>
          </p:cNvSpPr>
          <p:nvPr>
            <p:ph type="body" sz="quarter" idx="13"/>
          </p:nvPr>
        </p:nvSpPr>
        <p:spPr/>
        <p:txBody>
          <a:bodyPr>
            <a:normAutofit/>
          </a:bodyPr>
          <a:lstStyle/>
          <a:p>
            <a:endParaRPr lang="en-US" dirty="0"/>
          </a:p>
          <a:p>
            <a:r>
              <a:rPr lang="en-US" dirty="0"/>
              <a:t>Participants to the current mechanism on FR-DE border must sign:</a:t>
            </a:r>
          </a:p>
          <a:p>
            <a:pPr lvl="1"/>
            <a:r>
              <a:rPr lang="en-US" dirty="0"/>
              <a:t>The “IFD” Intraday market rules</a:t>
            </a:r>
          </a:p>
          <a:p>
            <a:pPr lvl="1"/>
            <a:r>
              <a:rPr lang="en-US" dirty="0"/>
              <a:t>The nomination rules with relevant TSOs</a:t>
            </a:r>
          </a:p>
          <a:p>
            <a:pPr lvl="2"/>
            <a:r>
              <a:rPr lang="en-US" dirty="0"/>
              <a:t>“Access Rules for Imports and Exports on the French Public Power Transmission Network”, with RTE</a:t>
            </a:r>
          </a:p>
          <a:p>
            <a:pPr lvl="2"/>
            <a:r>
              <a:rPr lang="en-US" dirty="0"/>
              <a:t>Balancing agreement (“Bilanzkreisvertrag”) in Germany, with at least one involved German TSO (Amprion and/or TransnetBW)</a:t>
            </a:r>
          </a:p>
          <a:p>
            <a:endParaRPr lang="en-US" dirty="0"/>
          </a:p>
        </p:txBody>
      </p:sp>
    </p:spTree>
    <p:extLst>
      <p:ext uri="{BB962C8B-B14F-4D97-AF65-F5344CB8AC3E}">
        <p14:creationId xmlns:p14="http://schemas.microsoft.com/office/powerpoint/2010/main" val="56102268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en-GB" dirty="0"/>
              <a:t>Explicit access on FR-DE border</a:t>
            </a:r>
            <a:br>
              <a:rPr lang="en-GB" dirty="0"/>
            </a:br>
            <a:r>
              <a:rPr lang="en-GB" b="0" i="1" dirty="0"/>
              <a:t>3.1-New technical setup with XBID</a:t>
            </a:r>
          </a:p>
        </p:txBody>
      </p:sp>
      <p:sp>
        <p:nvSpPr>
          <p:cNvPr id="3" name="Foliennummernplatzhalter 2"/>
          <p:cNvSpPr>
            <a:spLocks noGrp="1"/>
          </p:cNvSpPr>
          <p:nvPr>
            <p:ph type="sldNum" sz="quarter" idx="11"/>
          </p:nvPr>
        </p:nvSpPr>
        <p:spPr/>
        <p:txBody>
          <a:bodyPr/>
          <a:lstStyle/>
          <a:p>
            <a:pPr>
              <a:defRPr/>
            </a:pPr>
            <a:fld id="{D383EB99-40B2-4176-B4FA-CDBAA950DF99}" type="slidenum">
              <a:rPr lang="en-US" altLang="en-US" smtClean="0">
                <a:solidFill>
                  <a:prstClr val="black"/>
                </a:solidFill>
              </a:rPr>
              <a:pPr>
                <a:defRPr/>
              </a:pPr>
              <a:t>66</a:t>
            </a:fld>
            <a:endParaRPr lang="en-US" altLang="en-US" dirty="0">
              <a:solidFill>
                <a:prstClr val="black"/>
              </a:solidFill>
            </a:endParaRPr>
          </a:p>
        </p:txBody>
      </p:sp>
      <p:sp>
        <p:nvSpPr>
          <p:cNvPr id="4" name="Textplatzhalter 3"/>
          <p:cNvSpPr>
            <a:spLocks noGrp="1"/>
          </p:cNvSpPr>
          <p:nvPr>
            <p:ph type="body" sz="quarter" idx="13"/>
          </p:nvPr>
        </p:nvSpPr>
        <p:spPr/>
        <p:txBody>
          <a:bodyPr>
            <a:normAutofit/>
          </a:bodyPr>
          <a:lstStyle/>
          <a:p>
            <a:endParaRPr lang="en-US" dirty="0"/>
          </a:p>
          <a:p>
            <a:r>
              <a:rPr lang="en-US" dirty="0"/>
              <a:t>Explicit allocation will be managed by CMM</a:t>
            </a:r>
          </a:p>
          <a:p>
            <a:pPr lvl="1"/>
            <a:r>
              <a:rPr lang="en-US" dirty="0"/>
              <a:t>same GCT</a:t>
            </a:r>
          </a:p>
          <a:p>
            <a:pPr lvl="1"/>
            <a:r>
              <a:rPr lang="en-US" dirty="0"/>
              <a:t>also used for transactions of RTE’s Balancing Mechanism</a:t>
            </a:r>
          </a:p>
          <a:p>
            <a:r>
              <a:rPr lang="en-US" dirty="0"/>
              <a:t>CMM is accessible both through </a:t>
            </a:r>
          </a:p>
          <a:p>
            <a:pPr lvl="1"/>
            <a:r>
              <a:rPr lang="en-US" dirty="0"/>
              <a:t>an user interface: functionalities are almost identical as ICS</a:t>
            </a:r>
          </a:p>
          <a:p>
            <a:pPr lvl="2"/>
            <a:r>
              <a:rPr lang="en-US" dirty="0"/>
              <a:t>Technical documentation [available on RTE’s / </a:t>
            </a:r>
            <a:r>
              <a:rPr lang="en-US" dirty="0" err="1"/>
              <a:t>Amprion’s</a:t>
            </a:r>
            <a:r>
              <a:rPr lang="en-US" dirty="0"/>
              <a:t> website]</a:t>
            </a:r>
          </a:p>
          <a:p>
            <a:pPr lvl="1"/>
            <a:r>
              <a:rPr lang="en-US" dirty="0"/>
              <a:t>an API that allows automatic exchanges of XML messages</a:t>
            </a:r>
          </a:p>
          <a:p>
            <a:pPr lvl="2"/>
            <a:r>
              <a:rPr lang="en-US" dirty="0"/>
              <a:t>Technical documentation [available on RTE’s / </a:t>
            </a:r>
            <a:r>
              <a:rPr lang="en-US" dirty="0" err="1"/>
              <a:t>Amprion’s</a:t>
            </a:r>
            <a:r>
              <a:rPr lang="en-US" dirty="0"/>
              <a:t> website]</a:t>
            </a:r>
          </a:p>
          <a:p>
            <a:pPr lvl="2"/>
            <a:r>
              <a:rPr lang="en-US" dirty="0"/>
              <a:t>Setup done through TSOs (TSOs remain SPOCs for the border</a:t>
            </a:r>
            <a:r>
              <a:rPr lang="en-US" dirty="0" smtClean="0"/>
              <a:t>)</a:t>
            </a:r>
          </a:p>
          <a:p>
            <a:pPr lvl="2"/>
            <a:endParaRPr lang="en-US" dirty="0"/>
          </a:p>
          <a:p>
            <a:r>
              <a:rPr lang="en-US" dirty="0" smtClean="0"/>
              <a:t>Link to RTE’s webpage: </a:t>
            </a:r>
            <a:r>
              <a:rPr lang="en-US" u="sng" dirty="0">
                <a:hlinkClick r:id="rId2"/>
              </a:rPr>
              <a:t>http://clients.rte-france.com/lang/an/clients_traders_fournisseurs/services_clients/inter_france_allemagne.jsp</a:t>
            </a:r>
            <a:endParaRPr lang="de-DE" dirty="0"/>
          </a:p>
          <a:p>
            <a:endParaRPr lang="en-US" dirty="0"/>
          </a:p>
        </p:txBody>
      </p:sp>
    </p:spTree>
    <p:extLst>
      <p:ext uri="{BB962C8B-B14F-4D97-AF65-F5344CB8AC3E}">
        <p14:creationId xmlns:p14="http://schemas.microsoft.com/office/powerpoint/2010/main" val="377210294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en-GB" dirty="0"/>
              <a:t>Explicit access on FR-DE border</a:t>
            </a:r>
            <a:br>
              <a:rPr lang="en-GB" dirty="0"/>
            </a:br>
            <a:r>
              <a:rPr lang="en-GB" b="0" i="1" dirty="0">
                <a:solidFill>
                  <a:prstClr val="black"/>
                </a:solidFill>
              </a:rPr>
              <a:t>3.2-Requests type</a:t>
            </a:r>
            <a:endParaRPr lang="en-GB" b="0" i="1" dirty="0"/>
          </a:p>
        </p:txBody>
      </p:sp>
      <p:sp>
        <p:nvSpPr>
          <p:cNvPr id="3" name="Foliennummernplatzhalter 2"/>
          <p:cNvSpPr>
            <a:spLocks noGrp="1"/>
          </p:cNvSpPr>
          <p:nvPr>
            <p:ph type="sldNum" sz="quarter" idx="11"/>
          </p:nvPr>
        </p:nvSpPr>
        <p:spPr/>
        <p:txBody>
          <a:bodyPr/>
          <a:lstStyle/>
          <a:p>
            <a:pPr>
              <a:defRPr/>
            </a:pPr>
            <a:fld id="{D383EB99-40B2-4176-B4FA-CDBAA950DF99}" type="slidenum">
              <a:rPr lang="en-US" altLang="en-US" smtClean="0">
                <a:solidFill>
                  <a:prstClr val="black"/>
                </a:solidFill>
              </a:rPr>
              <a:pPr>
                <a:defRPr/>
              </a:pPr>
              <a:t>67</a:t>
            </a:fld>
            <a:endParaRPr lang="en-US" altLang="en-US" dirty="0">
              <a:solidFill>
                <a:prstClr val="black"/>
              </a:solidFill>
            </a:endParaRPr>
          </a:p>
        </p:txBody>
      </p:sp>
      <p:sp>
        <p:nvSpPr>
          <p:cNvPr id="4" name="Textplatzhalter 3"/>
          <p:cNvSpPr>
            <a:spLocks noGrp="1"/>
          </p:cNvSpPr>
          <p:nvPr>
            <p:ph type="body" sz="quarter" idx="13"/>
          </p:nvPr>
        </p:nvSpPr>
        <p:spPr/>
        <p:txBody>
          <a:bodyPr>
            <a:normAutofit/>
          </a:bodyPr>
          <a:lstStyle/>
          <a:p>
            <a:endParaRPr lang="en-US" dirty="0"/>
          </a:p>
          <a:p>
            <a:pPr lvl="0"/>
            <a:r>
              <a:rPr lang="en-US" dirty="0">
                <a:solidFill>
                  <a:prstClr val="black"/>
                </a:solidFill>
              </a:rPr>
              <a:t>Capacity requests can be sent to the CMM</a:t>
            </a:r>
          </a:p>
          <a:p>
            <a:pPr lvl="1">
              <a:buClr>
                <a:prstClr val="black"/>
              </a:buClr>
            </a:pPr>
            <a:r>
              <a:rPr lang="en-US" dirty="0">
                <a:solidFill>
                  <a:prstClr val="black"/>
                </a:solidFill>
              </a:rPr>
              <a:t>for one or more Hours of delivery </a:t>
            </a:r>
          </a:p>
          <a:p>
            <a:pPr lvl="1">
              <a:buClr>
                <a:prstClr val="black"/>
              </a:buClr>
            </a:pPr>
            <a:r>
              <a:rPr lang="en-US" dirty="0">
                <a:solidFill>
                  <a:prstClr val="black"/>
                </a:solidFill>
              </a:rPr>
              <a:t>and/or one or more Half-Hours of delivery</a:t>
            </a:r>
          </a:p>
          <a:p>
            <a:pPr lvl="0"/>
            <a:r>
              <a:rPr lang="en-US" dirty="0">
                <a:solidFill>
                  <a:prstClr val="black"/>
                </a:solidFill>
              </a:rPr>
              <a:t>3 types of request</a:t>
            </a:r>
          </a:p>
          <a:p>
            <a:pPr lvl="1">
              <a:buClr>
                <a:prstClr val="black"/>
              </a:buClr>
            </a:pPr>
            <a:r>
              <a:rPr lang="en-US" dirty="0">
                <a:solidFill>
                  <a:prstClr val="black"/>
                </a:solidFill>
              </a:rPr>
              <a:t>Immediate Or Cancel: request can be partially accepted</a:t>
            </a:r>
          </a:p>
          <a:p>
            <a:pPr lvl="1">
              <a:buClr>
                <a:prstClr val="black"/>
              </a:buClr>
            </a:pPr>
            <a:r>
              <a:rPr lang="en-US" dirty="0">
                <a:solidFill>
                  <a:prstClr val="black"/>
                </a:solidFill>
              </a:rPr>
              <a:t>All Or Nothing: request cannot be accepted partially</a:t>
            </a:r>
          </a:p>
          <a:p>
            <a:pPr lvl="1">
              <a:buClr>
                <a:prstClr val="black"/>
              </a:buClr>
            </a:pPr>
            <a:r>
              <a:rPr lang="en-US" dirty="0">
                <a:solidFill>
                  <a:prstClr val="black"/>
                </a:solidFill>
              </a:rPr>
              <a:t>All Contracts Equal (for multiple contracts only): minimum capacity value available across all the contracts is allocated to all</a:t>
            </a:r>
          </a:p>
          <a:p>
            <a:pPr lvl="0"/>
            <a:endParaRPr lang="en-US" dirty="0">
              <a:solidFill>
                <a:prstClr val="black"/>
              </a:solidFill>
            </a:endParaRPr>
          </a:p>
          <a:p>
            <a:endParaRPr lang="en-US" dirty="0"/>
          </a:p>
        </p:txBody>
      </p:sp>
    </p:spTree>
    <p:extLst>
      <p:ext uri="{BB962C8B-B14F-4D97-AF65-F5344CB8AC3E}">
        <p14:creationId xmlns:p14="http://schemas.microsoft.com/office/powerpoint/2010/main" val="129258593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en-GB" dirty="0"/>
              <a:t>Explicit access on FR-DE border</a:t>
            </a:r>
            <a:br>
              <a:rPr lang="en-GB" dirty="0"/>
            </a:br>
            <a:r>
              <a:rPr lang="en-GB" b="0" i="1" dirty="0" smtClean="0"/>
              <a:t>4-Path </a:t>
            </a:r>
            <a:r>
              <a:rPr lang="en-GB" b="0" i="1" dirty="0"/>
              <a:t>towards go-live</a:t>
            </a:r>
          </a:p>
        </p:txBody>
      </p:sp>
      <p:sp>
        <p:nvSpPr>
          <p:cNvPr id="3" name="Foliennummernplatzhalter 2"/>
          <p:cNvSpPr>
            <a:spLocks noGrp="1"/>
          </p:cNvSpPr>
          <p:nvPr>
            <p:ph type="sldNum" sz="quarter" idx="11"/>
          </p:nvPr>
        </p:nvSpPr>
        <p:spPr/>
        <p:txBody>
          <a:bodyPr/>
          <a:lstStyle/>
          <a:p>
            <a:pPr>
              <a:defRPr/>
            </a:pPr>
            <a:fld id="{D383EB99-40B2-4176-B4FA-CDBAA950DF99}" type="slidenum">
              <a:rPr lang="en-US" altLang="en-US" smtClean="0">
                <a:solidFill>
                  <a:prstClr val="black"/>
                </a:solidFill>
              </a:rPr>
              <a:pPr>
                <a:defRPr/>
              </a:pPr>
              <a:t>68</a:t>
            </a:fld>
            <a:endParaRPr lang="en-US" altLang="en-US" dirty="0">
              <a:solidFill>
                <a:prstClr val="black"/>
              </a:solidFill>
            </a:endParaRPr>
          </a:p>
        </p:txBody>
      </p:sp>
      <p:sp>
        <p:nvSpPr>
          <p:cNvPr id="4" name="Textplatzhalter 3"/>
          <p:cNvSpPr>
            <a:spLocks noGrp="1"/>
          </p:cNvSpPr>
          <p:nvPr>
            <p:ph type="body" sz="quarter" idx="13"/>
          </p:nvPr>
        </p:nvSpPr>
        <p:spPr/>
        <p:txBody>
          <a:bodyPr>
            <a:normAutofit/>
          </a:bodyPr>
          <a:lstStyle/>
          <a:p>
            <a:endParaRPr lang="en-US" dirty="0"/>
          </a:p>
          <a:p>
            <a:r>
              <a:rPr lang="en-US" dirty="0"/>
              <a:t>Updated rules</a:t>
            </a:r>
          </a:p>
          <a:p>
            <a:pPr lvl="1"/>
            <a:r>
              <a:rPr lang="en-US" dirty="0"/>
              <a:t>IFD, Import/export Rules (RTE)</a:t>
            </a:r>
          </a:p>
          <a:p>
            <a:pPr lvl="1"/>
            <a:r>
              <a:rPr lang="en-US" dirty="0"/>
              <a:t>Amendments  to  the  Rules  have  no  impact  on  the  validity  of  the  acceptance  already signed  by  the Participants</a:t>
            </a:r>
          </a:p>
          <a:p>
            <a:r>
              <a:rPr lang="en-US" dirty="0"/>
              <a:t>Member’s trial period</a:t>
            </a:r>
          </a:p>
          <a:p>
            <a:pPr lvl="1"/>
            <a:r>
              <a:rPr lang="en-US" dirty="0"/>
              <a:t>Managed along within whole trial phase (cf. topic  9)</a:t>
            </a:r>
          </a:p>
          <a:p>
            <a:endParaRPr lang="en-GB" dirty="0"/>
          </a:p>
        </p:txBody>
      </p:sp>
    </p:spTree>
    <p:extLst>
      <p:ext uri="{BB962C8B-B14F-4D97-AF65-F5344CB8AC3E}">
        <p14:creationId xmlns:p14="http://schemas.microsoft.com/office/powerpoint/2010/main" val="323278596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en-GB" dirty="0"/>
              <a:t>Explicit access on FR-DE border</a:t>
            </a:r>
            <a:br>
              <a:rPr lang="en-GB" dirty="0"/>
            </a:br>
            <a:r>
              <a:rPr lang="en-GB" b="0" i="1" dirty="0"/>
              <a:t>5</a:t>
            </a:r>
            <a:r>
              <a:rPr lang="en-GB" b="0" i="1" dirty="0" smtClean="0"/>
              <a:t>-New </a:t>
            </a:r>
            <a:r>
              <a:rPr lang="en-GB" b="0" i="1" dirty="0"/>
              <a:t>contractual setup with XBID</a:t>
            </a:r>
          </a:p>
        </p:txBody>
      </p:sp>
      <p:sp>
        <p:nvSpPr>
          <p:cNvPr id="3" name="Foliennummernplatzhalter 2"/>
          <p:cNvSpPr>
            <a:spLocks noGrp="1"/>
          </p:cNvSpPr>
          <p:nvPr>
            <p:ph type="sldNum" sz="quarter" idx="11"/>
          </p:nvPr>
        </p:nvSpPr>
        <p:spPr/>
        <p:txBody>
          <a:bodyPr/>
          <a:lstStyle/>
          <a:p>
            <a:pPr>
              <a:defRPr/>
            </a:pPr>
            <a:fld id="{D383EB99-40B2-4176-B4FA-CDBAA950DF99}" type="slidenum">
              <a:rPr lang="en-US" altLang="en-US" smtClean="0">
                <a:solidFill>
                  <a:prstClr val="black"/>
                </a:solidFill>
              </a:rPr>
              <a:pPr>
                <a:defRPr/>
              </a:pPr>
              <a:t>69</a:t>
            </a:fld>
            <a:endParaRPr lang="en-US" altLang="en-US" dirty="0">
              <a:solidFill>
                <a:prstClr val="black"/>
              </a:solidFill>
            </a:endParaRPr>
          </a:p>
        </p:txBody>
      </p:sp>
      <p:sp>
        <p:nvSpPr>
          <p:cNvPr id="4" name="Textplatzhalter 3"/>
          <p:cNvSpPr>
            <a:spLocks noGrp="1"/>
          </p:cNvSpPr>
          <p:nvPr>
            <p:ph type="body" sz="quarter" idx="13"/>
          </p:nvPr>
        </p:nvSpPr>
        <p:spPr/>
        <p:txBody>
          <a:bodyPr>
            <a:normAutofit/>
          </a:bodyPr>
          <a:lstStyle/>
          <a:p>
            <a:endParaRPr lang="en-US" dirty="0"/>
          </a:p>
          <a:p>
            <a:r>
              <a:rPr lang="en-US" dirty="0"/>
              <a:t>Same setup as today:</a:t>
            </a:r>
          </a:p>
          <a:p>
            <a:pPr lvl="1">
              <a:buClr>
                <a:prstClr val="black"/>
              </a:buClr>
            </a:pPr>
            <a:r>
              <a:rPr lang="en-US" dirty="0">
                <a:solidFill>
                  <a:prstClr val="black"/>
                </a:solidFill>
              </a:rPr>
              <a:t>“IFD” Intraday market rules (</a:t>
            </a:r>
            <a:r>
              <a:rPr lang="en-US" i="1" dirty="0">
                <a:solidFill>
                  <a:prstClr val="black"/>
                </a:solidFill>
              </a:rPr>
              <a:t>amended version</a:t>
            </a:r>
            <a:r>
              <a:rPr lang="en-US" dirty="0">
                <a:solidFill>
                  <a:prstClr val="black"/>
                </a:solidFill>
              </a:rPr>
              <a:t>)</a:t>
            </a:r>
          </a:p>
          <a:p>
            <a:pPr lvl="2"/>
            <a:r>
              <a:rPr lang="en-US" dirty="0">
                <a:solidFill>
                  <a:prstClr val="black"/>
                </a:solidFill>
              </a:rPr>
              <a:t>See consultation opened on RTE’s website</a:t>
            </a:r>
          </a:p>
          <a:p>
            <a:pPr lvl="2"/>
            <a:r>
              <a:rPr lang="en-US" dirty="0">
                <a:solidFill>
                  <a:prstClr val="black"/>
                </a:solidFill>
              </a:rPr>
              <a:t>Published on RTE and Amprion website</a:t>
            </a:r>
          </a:p>
          <a:p>
            <a:pPr lvl="1">
              <a:buClr>
                <a:prstClr val="black"/>
              </a:buClr>
            </a:pPr>
            <a:r>
              <a:rPr lang="en-US" dirty="0">
                <a:solidFill>
                  <a:prstClr val="black"/>
                </a:solidFill>
              </a:rPr>
              <a:t>Nomination rules with relevant TSOs</a:t>
            </a:r>
          </a:p>
          <a:p>
            <a:pPr lvl="2"/>
            <a:r>
              <a:rPr lang="en-US" dirty="0">
                <a:solidFill>
                  <a:prstClr val="black"/>
                </a:solidFill>
              </a:rPr>
              <a:t>“Access Rules for Imports and Exports on the French Public Power Transmission Network”, with RTE (</a:t>
            </a:r>
            <a:r>
              <a:rPr lang="en-US" i="1" dirty="0">
                <a:solidFill>
                  <a:prstClr val="black"/>
                </a:solidFill>
              </a:rPr>
              <a:t>amended version</a:t>
            </a:r>
            <a:r>
              <a:rPr lang="en-US" dirty="0">
                <a:solidFill>
                  <a:prstClr val="black"/>
                </a:solidFill>
              </a:rPr>
              <a:t>)</a:t>
            </a:r>
          </a:p>
          <a:p>
            <a:pPr lvl="3"/>
            <a:r>
              <a:rPr lang="en-US" dirty="0">
                <a:solidFill>
                  <a:prstClr val="black"/>
                </a:solidFill>
              </a:rPr>
              <a:t>See consultation opened on RTE’s website</a:t>
            </a:r>
          </a:p>
          <a:p>
            <a:pPr lvl="3"/>
            <a:r>
              <a:rPr lang="en-US" dirty="0">
                <a:solidFill>
                  <a:prstClr val="black"/>
                </a:solidFill>
              </a:rPr>
              <a:t>Published on RTE website</a:t>
            </a:r>
          </a:p>
          <a:p>
            <a:pPr lvl="2"/>
            <a:r>
              <a:rPr lang="en-US" dirty="0">
                <a:solidFill>
                  <a:prstClr val="black"/>
                </a:solidFill>
              </a:rPr>
              <a:t>Balancing agreement (“Bilanzkreisvertrag”) in Germany, with at least one involved German TSO (Amprion and/or TransnetBW)</a:t>
            </a:r>
          </a:p>
          <a:p>
            <a:pPr lvl="3"/>
            <a:r>
              <a:rPr lang="en-US" dirty="0">
                <a:solidFill>
                  <a:prstClr val="black"/>
                </a:solidFill>
              </a:rPr>
              <a:t>Published on Amprion website</a:t>
            </a:r>
          </a:p>
        </p:txBody>
      </p:sp>
    </p:spTree>
    <p:extLst>
      <p:ext uri="{BB962C8B-B14F-4D97-AF65-F5344CB8AC3E}">
        <p14:creationId xmlns:p14="http://schemas.microsoft.com/office/powerpoint/2010/main" val="226737859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en-GB" dirty="0" smtClean="0">
                <a:solidFill>
                  <a:schemeClr val="accent1"/>
                </a:solidFill>
              </a:rPr>
              <a:t>Overview of XBID Project</a:t>
            </a:r>
            <a:endParaRPr lang="en-GB" dirty="0">
              <a:solidFill>
                <a:schemeClr val="accent1"/>
              </a:solidFill>
            </a:endParaRPr>
          </a:p>
        </p:txBody>
      </p:sp>
      <p:sp>
        <p:nvSpPr>
          <p:cNvPr id="3" name="Textplatzhalter 2"/>
          <p:cNvSpPr>
            <a:spLocks noGrp="1"/>
          </p:cNvSpPr>
          <p:nvPr>
            <p:ph type="body" sz="quarter" idx="13"/>
          </p:nvPr>
        </p:nvSpPr>
        <p:spPr/>
        <p:txBody>
          <a:bodyPr/>
          <a:lstStyle/>
          <a:p>
            <a:r>
              <a:rPr lang="en-GB" dirty="0" smtClean="0"/>
              <a:t>Background, history and challenges</a:t>
            </a:r>
            <a:endParaRPr lang="en-GB" dirty="0"/>
          </a:p>
        </p:txBody>
      </p:sp>
      <p:sp>
        <p:nvSpPr>
          <p:cNvPr id="5" name="Textplatzhalter 4"/>
          <p:cNvSpPr>
            <a:spLocks noGrp="1"/>
          </p:cNvSpPr>
          <p:nvPr>
            <p:ph type="body" sz="quarter" idx="15"/>
          </p:nvPr>
        </p:nvSpPr>
        <p:spPr>
          <a:xfrm>
            <a:off x="2255839" y="3570067"/>
            <a:ext cx="6329361" cy="315570"/>
          </a:xfrm>
        </p:spPr>
        <p:txBody>
          <a:bodyPr/>
          <a:lstStyle/>
          <a:p>
            <a:r>
              <a:rPr lang="en-GB" dirty="0" smtClean="0"/>
              <a:t>Jean </a:t>
            </a:r>
            <a:r>
              <a:rPr lang="en-GB" dirty="0" err="1" smtClean="0"/>
              <a:t>Verseille</a:t>
            </a:r>
            <a:endParaRPr lang="en-GB" dirty="0" smtClean="0"/>
          </a:p>
          <a:p>
            <a:endParaRPr lang="en-GB" dirty="0"/>
          </a:p>
        </p:txBody>
      </p:sp>
      <p:sp>
        <p:nvSpPr>
          <p:cNvPr id="6" name="Textplatzhalter 5"/>
          <p:cNvSpPr>
            <a:spLocks noGrp="1"/>
          </p:cNvSpPr>
          <p:nvPr>
            <p:ph type="body" sz="quarter" idx="16"/>
          </p:nvPr>
        </p:nvSpPr>
        <p:spPr>
          <a:xfrm>
            <a:off x="2255839" y="3956903"/>
            <a:ext cx="6329361" cy="315570"/>
          </a:xfrm>
        </p:spPr>
        <p:txBody>
          <a:bodyPr/>
          <a:lstStyle/>
          <a:p>
            <a:r>
              <a:rPr lang="en-GB" dirty="0" smtClean="0"/>
              <a:t>Co-chair Intraday Steering Committee </a:t>
            </a:r>
            <a:endParaRPr lang="en-GB" dirty="0"/>
          </a:p>
        </p:txBody>
      </p:sp>
    </p:spTree>
    <p:extLst>
      <p:ext uri="{BB962C8B-B14F-4D97-AF65-F5344CB8AC3E}">
        <p14:creationId xmlns:p14="http://schemas.microsoft.com/office/powerpoint/2010/main" val="191312903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e-DE" dirty="0"/>
              <a:t>Agenda			     </a:t>
            </a:r>
            <a:r>
              <a:rPr lang="de-DE" dirty="0" smtClean="0">
                <a:solidFill>
                  <a:schemeClr val="accent2"/>
                </a:solidFill>
              </a:rPr>
              <a:t>14:15-14:30</a:t>
            </a:r>
            <a:endParaRPr lang="de-DE" dirty="0">
              <a:solidFill>
                <a:schemeClr val="accent2"/>
              </a:solidFill>
            </a:endParaRPr>
          </a:p>
        </p:txBody>
      </p:sp>
      <p:sp>
        <p:nvSpPr>
          <p:cNvPr id="3" name="Textplatzhalter 2"/>
          <p:cNvSpPr>
            <a:spLocks noGrp="1"/>
          </p:cNvSpPr>
          <p:nvPr>
            <p:ph type="body" sz="quarter" idx="13"/>
          </p:nvPr>
        </p:nvSpPr>
        <p:spPr/>
        <p:txBody>
          <a:bodyPr>
            <a:normAutofit lnSpcReduction="10000"/>
          </a:bodyPr>
          <a:lstStyle/>
          <a:p>
            <a:r>
              <a:rPr lang="en-GB" sz="2000" kern="0" dirty="0" smtClean="0">
                <a:ea typeface="Times New Roman"/>
                <a:cs typeface="Arial"/>
              </a:rPr>
              <a:t>Welcome, introduction</a:t>
            </a:r>
          </a:p>
          <a:p>
            <a:r>
              <a:rPr lang="en-GB" sz="2000" kern="0" dirty="0" smtClean="0">
                <a:ea typeface="Times New Roman"/>
                <a:cs typeface="Arial"/>
              </a:rPr>
              <a:t>Key note speech </a:t>
            </a:r>
            <a:endParaRPr lang="en-GB" sz="2000" kern="0" dirty="0" smtClean="0">
              <a:ea typeface="Times New Roman"/>
              <a:cs typeface="Times New Roman"/>
            </a:endParaRPr>
          </a:p>
          <a:p>
            <a:r>
              <a:rPr lang="en-GB" sz="2000" dirty="0" smtClean="0">
                <a:solidFill>
                  <a:srgbClr val="000000"/>
                </a:solidFill>
                <a:ea typeface="Times New Roman"/>
              </a:rPr>
              <a:t>Overview of XBID Project</a:t>
            </a:r>
          </a:p>
          <a:p>
            <a:r>
              <a:rPr lang="en-GB" sz="2000" dirty="0" smtClean="0">
                <a:solidFill>
                  <a:srgbClr val="000000"/>
                </a:solidFill>
                <a:ea typeface="Times New Roman"/>
              </a:rPr>
              <a:t>The XBID matching solution</a:t>
            </a:r>
          </a:p>
          <a:p>
            <a:r>
              <a:rPr lang="en-GB" sz="2000" dirty="0" smtClean="0">
                <a:solidFill>
                  <a:srgbClr val="000000"/>
                </a:solidFill>
                <a:ea typeface="Times New Roman"/>
              </a:rPr>
              <a:t>Overview of borders, market areas &amp; products</a:t>
            </a:r>
          </a:p>
          <a:p>
            <a:r>
              <a:rPr lang="en-GB" sz="2000" kern="0" dirty="0" smtClean="0">
                <a:solidFill>
                  <a:srgbClr val="000000"/>
                </a:solidFill>
                <a:ea typeface="Times New Roman"/>
                <a:cs typeface="Times New Roman"/>
              </a:rPr>
              <a:t>Relevant information for market parties from LIPs</a:t>
            </a:r>
            <a:r>
              <a:rPr lang="en-GB" sz="2000" kern="0" dirty="0" smtClean="0">
                <a:solidFill>
                  <a:srgbClr val="000000"/>
                </a:solidFill>
                <a:ea typeface="Times New Roman"/>
                <a:cs typeface="Arial"/>
              </a:rPr>
              <a:t> </a:t>
            </a:r>
            <a:r>
              <a:rPr lang="en-GB" sz="2000" dirty="0" smtClean="0">
                <a:solidFill>
                  <a:srgbClr val="000000"/>
                </a:solidFill>
                <a:ea typeface="Times New Roman"/>
              </a:rPr>
              <a:t> </a:t>
            </a:r>
          </a:p>
          <a:p>
            <a:r>
              <a:rPr lang="en-US" sz="2000" kern="0" dirty="0">
                <a:solidFill>
                  <a:srgbClr val="000000"/>
                </a:solidFill>
                <a:ea typeface="Times New Roman"/>
                <a:cs typeface="Times New Roman"/>
              </a:rPr>
              <a:t>Explicit access on French-German border </a:t>
            </a:r>
            <a:endParaRPr lang="en-US" sz="2000" kern="0" dirty="0" smtClean="0">
              <a:solidFill>
                <a:srgbClr val="000000"/>
              </a:solidFill>
              <a:ea typeface="Times New Roman"/>
              <a:cs typeface="Times New Roman"/>
            </a:endParaRPr>
          </a:p>
          <a:p>
            <a:r>
              <a:rPr lang="en-GB" sz="2000" kern="0" dirty="0" smtClean="0">
                <a:solidFill>
                  <a:schemeClr val="accent2"/>
                </a:solidFill>
                <a:ea typeface="Times New Roman"/>
                <a:cs typeface="Times New Roman"/>
              </a:rPr>
              <a:t>NRA overview</a:t>
            </a:r>
          </a:p>
          <a:p>
            <a:r>
              <a:rPr lang="en-GB" sz="2000" kern="0" dirty="0" smtClean="0">
                <a:solidFill>
                  <a:srgbClr val="000000"/>
                </a:solidFill>
                <a:ea typeface="Times New Roman"/>
                <a:cs typeface="Times New Roman"/>
              </a:rPr>
              <a:t>Deutsche </a:t>
            </a:r>
            <a:r>
              <a:rPr lang="en-GB" sz="2000" kern="0" dirty="0" err="1" smtClean="0">
                <a:solidFill>
                  <a:srgbClr val="000000"/>
                </a:solidFill>
                <a:ea typeface="Times New Roman"/>
                <a:cs typeface="Times New Roman"/>
              </a:rPr>
              <a:t>Börse</a:t>
            </a:r>
            <a:r>
              <a:rPr lang="en-GB" sz="2000" kern="0" dirty="0" smtClean="0">
                <a:solidFill>
                  <a:srgbClr val="000000"/>
                </a:solidFill>
                <a:ea typeface="Times New Roman"/>
                <a:cs typeface="Times New Roman"/>
              </a:rPr>
              <a:t>’ trading solution provider </a:t>
            </a:r>
            <a:r>
              <a:rPr lang="en-GB" sz="2000" kern="0" dirty="0" smtClean="0">
                <a:solidFill>
                  <a:srgbClr val="000000"/>
                </a:solidFill>
                <a:ea typeface="Times New Roman"/>
                <a:cs typeface="Arial"/>
              </a:rPr>
              <a:t> </a:t>
            </a:r>
            <a:endParaRPr lang="en-GB" sz="2000" kern="0" dirty="0" smtClean="0">
              <a:solidFill>
                <a:srgbClr val="000000"/>
              </a:solidFill>
              <a:ea typeface="Times New Roman"/>
              <a:cs typeface="Times New Roman"/>
            </a:endParaRPr>
          </a:p>
          <a:p>
            <a:r>
              <a:rPr lang="en-GB" sz="2000" dirty="0" smtClean="0">
                <a:solidFill>
                  <a:srgbClr val="000000"/>
                </a:solidFill>
                <a:ea typeface="Times New Roman"/>
              </a:rPr>
              <a:t>Members trial period, </a:t>
            </a:r>
            <a:r>
              <a:rPr lang="en-GB" sz="2000" dirty="0" err="1" smtClean="0">
                <a:solidFill>
                  <a:srgbClr val="000000"/>
                </a:solidFill>
                <a:ea typeface="Times New Roman"/>
              </a:rPr>
              <a:t>go-live</a:t>
            </a:r>
            <a:r>
              <a:rPr lang="en-GB" sz="2000" dirty="0" smtClean="0">
                <a:solidFill>
                  <a:srgbClr val="000000"/>
                </a:solidFill>
                <a:ea typeface="Times New Roman"/>
              </a:rPr>
              <a:t> plan and next steps for readiness</a:t>
            </a:r>
          </a:p>
          <a:p>
            <a:r>
              <a:rPr lang="en-GB" sz="2000" kern="0" dirty="0" smtClean="0">
                <a:solidFill>
                  <a:srgbClr val="000000"/>
                </a:solidFill>
                <a:ea typeface="Times New Roman"/>
                <a:cs typeface="Arial"/>
              </a:rPr>
              <a:t>Future plan for XBID </a:t>
            </a:r>
          </a:p>
          <a:p>
            <a:endParaRPr lang="en-GB" sz="2000" dirty="0" smtClean="0">
              <a:solidFill>
                <a:srgbClr val="000000"/>
              </a:solidFill>
              <a:ea typeface="Times New Roman"/>
            </a:endParaRPr>
          </a:p>
          <a:p>
            <a:endParaRPr lang="en-GB" sz="2000" dirty="0"/>
          </a:p>
        </p:txBody>
      </p:sp>
      <p:sp>
        <p:nvSpPr>
          <p:cNvPr id="4" name="Foliennummernplatzhalter 3"/>
          <p:cNvSpPr>
            <a:spLocks noGrp="1"/>
          </p:cNvSpPr>
          <p:nvPr>
            <p:ph type="sldNum" sz="quarter" idx="16"/>
          </p:nvPr>
        </p:nvSpPr>
        <p:spPr/>
        <p:txBody>
          <a:bodyPr/>
          <a:lstStyle/>
          <a:p>
            <a:pPr>
              <a:defRPr/>
            </a:pPr>
            <a:fld id="{D383EB99-40B2-4176-B4FA-CDBAA950DF99}" type="slidenum">
              <a:rPr lang="en-US" altLang="en-US" smtClean="0"/>
              <a:pPr>
                <a:defRPr/>
              </a:pPr>
              <a:t>70</a:t>
            </a:fld>
            <a:endParaRPr lang="en-US" altLang="en-US" dirty="0"/>
          </a:p>
        </p:txBody>
      </p:sp>
    </p:spTree>
    <p:extLst>
      <p:ext uri="{BB962C8B-B14F-4D97-AF65-F5344CB8AC3E}">
        <p14:creationId xmlns:p14="http://schemas.microsoft.com/office/powerpoint/2010/main" val="371106254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910550" y="2585644"/>
            <a:ext cx="7981929" cy="1450988"/>
          </a:xfrm>
        </p:spPr>
        <p:txBody>
          <a:bodyPr/>
          <a:lstStyle/>
          <a:p>
            <a:pPr algn="l">
              <a:spcBef>
                <a:spcPts val="0"/>
              </a:spcBef>
              <a:spcAft>
                <a:spcPts val="0"/>
              </a:spcAft>
            </a:pPr>
            <a:r>
              <a:rPr lang="en-US" dirty="0"/>
              <a:t>XBID Pre-launch </a:t>
            </a:r>
            <a:r>
              <a:rPr lang="en-US" dirty="0" smtClean="0"/>
              <a:t>event</a:t>
            </a:r>
            <a:br>
              <a:rPr lang="en-US" dirty="0" smtClean="0"/>
            </a:br>
            <a:r>
              <a:rPr lang="en-US" dirty="0"/>
              <a:t/>
            </a:r>
            <a:br>
              <a:rPr lang="en-US" dirty="0"/>
            </a:br>
            <a:r>
              <a:rPr lang="en-US" sz="2400" dirty="0" smtClean="0">
                <a:solidFill>
                  <a:schemeClr val="accent2"/>
                </a:solidFill>
              </a:rPr>
              <a:t/>
            </a:r>
            <a:br>
              <a:rPr lang="en-US" sz="2400" dirty="0" smtClean="0">
                <a:solidFill>
                  <a:schemeClr val="accent2"/>
                </a:solidFill>
              </a:rPr>
            </a:br>
            <a:r>
              <a:rPr lang="en-GB" sz="2400" b="0" dirty="0">
                <a:solidFill>
                  <a:schemeClr val="accent2"/>
                </a:solidFill>
                <a:latin typeface="Arial"/>
                <a:ea typeface="Times New Roman"/>
                <a:cs typeface="Times New Roman"/>
              </a:rPr>
              <a:t>Johan Roupe</a:t>
            </a:r>
            <a:r>
              <a:rPr lang="de-DE" sz="2400" dirty="0">
                <a:solidFill>
                  <a:schemeClr val="accent2"/>
                </a:solidFill>
                <a:latin typeface="Arial"/>
                <a:ea typeface="Times New Roman"/>
                <a:cs typeface="Times New Roman"/>
              </a:rPr>
              <a:t/>
            </a:r>
            <a:br>
              <a:rPr lang="de-DE" sz="2400" dirty="0">
                <a:solidFill>
                  <a:schemeClr val="accent2"/>
                </a:solidFill>
                <a:latin typeface="Arial"/>
                <a:ea typeface="Times New Roman"/>
                <a:cs typeface="Times New Roman"/>
              </a:rPr>
            </a:br>
            <a:r>
              <a:rPr lang="en-GB" sz="2400" i="1" dirty="0" err="1">
                <a:solidFill>
                  <a:schemeClr val="accent2"/>
                </a:solidFill>
                <a:latin typeface="Arial"/>
                <a:ea typeface="Times New Roman"/>
              </a:rPr>
              <a:t>Energimarknadsinpektionen</a:t>
            </a:r>
            <a:r>
              <a:rPr lang="de-DE" dirty="0">
                <a:solidFill>
                  <a:srgbClr val="000000"/>
                </a:solidFill>
                <a:latin typeface="Arial"/>
                <a:ea typeface="Times New Roman"/>
              </a:rPr>
              <a:t/>
            </a:r>
            <a:br>
              <a:rPr lang="de-DE" dirty="0">
                <a:solidFill>
                  <a:srgbClr val="000000"/>
                </a:solidFill>
                <a:latin typeface="Arial"/>
                <a:ea typeface="Times New Roman"/>
              </a:rPr>
            </a:br>
            <a:endParaRPr lang="en-GB" dirty="0"/>
          </a:p>
        </p:txBody>
      </p:sp>
      <p:sp>
        <p:nvSpPr>
          <p:cNvPr id="6" name="Datumsplatzhalter 5"/>
          <p:cNvSpPr>
            <a:spLocks noGrp="1"/>
          </p:cNvSpPr>
          <p:nvPr>
            <p:ph type="dt" sz="half" idx="10"/>
          </p:nvPr>
        </p:nvSpPr>
        <p:spPr/>
        <p:txBody>
          <a:bodyPr/>
          <a:lstStyle/>
          <a:p>
            <a:r>
              <a:rPr lang="en-US" dirty="0">
                <a:solidFill>
                  <a:srgbClr val="FFFFFF"/>
                </a:solidFill>
              </a:rPr>
              <a:t>31/01/2018</a:t>
            </a:r>
          </a:p>
        </p:txBody>
      </p:sp>
    </p:spTree>
    <p:extLst>
      <p:ext uri="{BB962C8B-B14F-4D97-AF65-F5344CB8AC3E}">
        <p14:creationId xmlns:p14="http://schemas.microsoft.com/office/powerpoint/2010/main" val="236106805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nhaltsplatzhalter 1">
            <a:extLst>
              <a:ext uri="{FF2B5EF4-FFF2-40B4-BE49-F238E27FC236}">
                <a16:creationId xmlns="" xmlns:a16="http://schemas.microsoft.com/office/drawing/2014/main" id="{31335726-B373-48CA-B589-8192A824BB32}"/>
              </a:ext>
            </a:extLst>
          </p:cNvPr>
          <p:cNvSpPr>
            <a:spLocks noGrp="1"/>
          </p:cNvSpPr>
          <p:nvPr>
            <p:ph sz="quarter" idx="10"/>
          </p:nvPr>
        </p:nvSpPr>
        <p:spPr>
          <a:xfrm>
            <a:off x="457200" y="980728"/>
            <a:ext cx="8208912" cy="1584176"/>
          </a:xfrm>
        </p:spPr>
        <p:txBody>
          <a:bodyPr/>
          <a:lstStyle/>
          <a:p>
            <a:r>
              <a:rPr lang="sv-SE" sz="2000" dirty="0" err="1"/>
              <a:t>Almost</a:t>
            </a:r>
            <a:r>
              <a:rPr lang="sv-SE" sz="2000" dirty="0"/>
              <a:t> </a:t>
            </a:r>
            <a:r>
              <a:rPr lang="sv-SE" sz="2000" dirty="0" err="1"/>
              <a:t>there</a:t>
            </a:r>
            <a:r>
              <a:rPr lang="sv-SE" sz="2000" dirty="0"/>
              <a:t>!</a:t>
            </a:r>
          </a:p>
          <a:p>
            <a:pPr marL="0" indent="0">
              <a:buNone/>
            </a:pPr>
            <a:endParaRPr lang="sv-SE" sz="2000" dirty="0"/>
          </a:p>
          <a:p>
            <a:r>
              <a:rPr lang="sv-SE" sz="2000" dirty="0"/>
              <a:t>Obligations under CACM GL</a:t>
            </a:r>
          </a:p>
        </p:txBody>
      </p:sp>
      <p:sp>
        <p:nvSpPr>
          <p:cNvPr id="3" name="Titel 2">
            <a:extLst>
              <a:ext uri="{FF2B5EF4-FFF2-40B4-BE49-F238E27FC236}">
                <a16:creationId xmlns="" xmlns:a16="http://schemas.microsoft.com/office/drawing/2014/main" id="{31D196B3-3DA0-424E-B3E8-8A7F36467EB3}"/>
              </a:ext>
            </a:extLst>
          </p:cNvPr>
          <p:cNvSpPr>
            <a:spLocks noGrp="1"/>
          </p:cNvSpPr>
          <p:nvPr>
            <p:ph type="title"/>
          </p:nvPr>
        </p:nvSpPr>
        <p:spPr/>
        <p:txBody>
          <a:bodyPr/>
          <a:lstStyle/>
          <a:p>
            <a:r>
              <a:rPr lang="en-GB" dirty="0"/>
              <a:t>XBID Pre-launch</a:t>
            </a:r>
          </a:p>
        </p:txBody>
      </p:sp>
      <p:sp>
        <p:nvSpPr>
          <p:cNvPr id="4" name="Datumsplatzhalter 3">
            <a:extLst>
              <a:ext uri="{FF2B5EF4-FFF2-40B4-BE49-F238E27FC236}">
                <a16:creationId xmlns="" xmlns:a16="http://schemas.microsoft.com/office/drawing/2014/main" id="{20E6EAE1-F044-499C-A72A-E4484ACAE367}"/>
              </a:ext>
            </a:extLst>
          </p:cNvPr>
          <p:cNvSpPr>
            <a:spLocks noGrp="1"/>
          </p:cNvSpPr>
          <p:nvPr>
            <p:ph type="dt" sz="half" idx="11"/>
          </p:nvPr>
        </p:nvSpPr>
        <p:spPr>
          <a:xfrm>
            <a:off x="77351" y="6417376"/>
            <a:ext cx="1758345" cy="396000"/>
          </a:xfrm>
        </p:spPr>
        <p:txBody>
          <a:bodyPr/>
          <a:lstStyle/>
          <a:p>
            <a:r>
              <a:rPr lang="en-US" dirty="0">
                <a:solidFill>
                  <a:srgbClr val="FFFFFF"/>
                </a:solidFill>
              </a:rPr>
              <a:t>31/01/2018</a:t>
            </a:r>
          </a:p>
        </p:txBody>
      </p:sp>
      <p:sp>
        <p:nvSpPr>
          <p:cNvPr id="6" name="Foliennummernplatzhalter 5">
            <a:extLst>
              <a:ext uri="{FF2B5EF4-FFF2-40B4-BE49-F238E27FC236}">
                <a16:creationId xmlns="" xmlns:a16="http://schemas.microsoft.com/office/drawing/2014/main" id="{AD497CFD-4EF0-47B7-ADDC-8E15D13318B2}"/>
              </a:ext>
            </a:extLst>
          </p:cNvPr>
          <p:cNvSpPr>
            <a:spLocks noGrp="1"/>
          </p:cNvSpPr>
          <p:nvPr>
            <p:ph type="sldNum" sz="quarter" idx="13"/>
          </p:nvPr>
        </p:nvSpPr>
        <p:spPr/>
        <p:txBody>
          <a:bodyPr/>
          <a:lstStyle/>
          <a:p>
            <a:fld id="{023D7A0C-2893-4A5B-9776-FCF4CE9D02B2}" type="slidenum">
              <a:rPr lang="en-US" smtClean="0">
                <a:solidFill>
                  <a:srgbClr val="FFFFFF"/>
                </a:solidFill>
              </a:rPr>
              <a:pPr/>
              <a:t>72</a:t>
            </a:fld>
            <a:endParaRPr lang="en-US" dirty="0">
              <a:solidFill>
                <a:srgbClr val="FFFFFF"/>
              </a:solidFill>
            </a:endParaRPr>
          </a:p>
        </p:txBody>
      </p:sp>
    </p:spTree>
    <p:extLst>
      <p:ext uri="{BB962C8B-B14F-4D97-AF65-F5344CB8AC3E}">
        <p14:creationId xmlns:p14="http://schemas.microsoft.com/office/powerpoint/2010/main" val="109099183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e-DE" dirty="0"/>
              <a:t>Agenda			     </a:t>
            </a:r>
            <a:r>
              <a:rPr lang="de-DE" dirty="0" smtClean="0">
                <a:solidFill>
                  <a:schemeClr val="accent2"/>
                </a:solidFill>
              </a:rPr>
              <a:t>14:30-14:50</a:t>
            </a:r>
            <a:endParaRPr lang="de-DE" dirty="0">
              <a:solidFill>
                <a:schemeClr val="accent2"/>
              </a:solidFill>
            </a:endParaRPr>
          </a:p>
        </p:txBody>
      </p:sp>
      <p:sp>
        <p:nvSpPr>
          <p:cNvPr id="3" name="Textplatzhalter 2"/>
          <p:cNvSpPr>
            <a:spLocks noGrp="1"/>
          </p:cNvSpPr>
          <p:nvPr>
            <p:ph type="body" sz="quarter" idx="13"/>
          </p:nvPr>
        </p:nvSpPr>
        <p:spPr/>
        <p:txBody>
          <a:bodyPr>
            <a:normAutofit lnSpcReduction="10000"/>
          </a:bodyPr>
          <a:lstStyle/>
          <a:p>
            <a:r>
              <a:rPr lang="en-GB" sz="2000" kern="0" dirty="0" smtClean="0">
                <a:ea typeface="Times New Roman"/>
                <a:cs typeface="Arial"/>
              </a:rPr>
              <a:t>Welcome, introduction</a:t>
            </a:r>
          </a:p>
          <a:p>
            <a:r>
              <a:rPr lang="en-GB" sz="2000" kern="0" dirty="0" smtClean="0">
                <a:ea typeface="Times New Roman"/>
                <a:cs typeface="Arial"/>
              </a:rPr>
              <a:t>Key note speech </a:t>
            </a:r>
            <a:endParaRPr lang="en-GB" sz="2000" kern="0" dirty="0" smtClean="0">
              <a:ea typeface="Times New Roman"/>
              <a:cs typeface="Times New Roman"/>
            </a:endParaRPr>
          </a:p>
          <a:p>
            <a:r>
              <a:rPr lang="en-GB" sz="2000" dirty="0" smtClean="0">
                <a:solidFill>
                  <a:srgbClr val="000000"/>
                </a:solidFill>
                <a:ea typeface="Times New Roman"/>
              </a:rPr>
              <a:t>Overview of XBID Project</a:t>
            </a:r>
          </a:p>
          <a:p>
            <a:r>
              <a:rPr lang="en-GB" sz="2000" dirty="0" smtClean="0">
                <a:solidFill>
                  <a:srgbClr val="000000"/>
                </a:solidFill>
                <a:ea typeface="Times New Roman"/>
              </a:rPr>
              <a:t>The XBID matching solution</a:t>
            </a:r>
          </a:p>
          <a:p>
            <a:r>
              <a:rPr lang="en-GB" sz="2000" dirty="0" smtClean="0">
                <a:solidFill>
                  <a:srgbClr val="000000"/>
                </a:solidFill>
                <a:ea typeface="Times New Roman"/>
              </a:rPr>
              <a:t>Overview of borders, market areas &amp; products</a:t>
            </a:r>
          </a:p>
          <a:p>
            <a:r>
              <a:rPr lang="en-GB" sz="2000" kern="0" dirty="0" smtClean="0">
                <a:solidFill>
                  <a:srgbClr val="000000"/>
                </a:solidFill>
                <a:ea typeface="Times New Roman"/>
                <a:cs typeface="Times New Roman"/>
              </a:rPr>
              <a:t>Relevant information for market parties from LIPs</a:t>
            </a:r>
            <a:r>
              <a:rPr lang="en-GB" sz="2000" kern="0" dirty="0" smtClean="0">
                <a:solidFill>
                  <a:srgbClr val="000000"/>
                </a:solidFill>
                <a:ea typeface="Times New Roman"/>
                <a:cs typeface="Arial"/>
              </a:rPr>
              <a:t> </a:t>
            </a:r>
            <a:r>
              <a:rPr lang="en-GB" sz="2000" dirty="0" smtClean="0">
                <a:solidFill>
                  <a:srgbClr val="000000"/>
                </a:solidFill>
                <a:ea typeface="Times New Roman"/>
              </a:rPr>
              <a:t> </a:t>
            </a:r>
          </a:p>
          <a:p>
            <a:r>
              <a:rPr lang="en-US" sz="2000" kern="0" dirty="0">
                <a:solidFill>
                  <a:srgbClr val="000000"/>
                </a:solidFill>
                <a:ea typeface="Times New Roman"/>
                <a:cs typeface="Times New Roman"/>
              </a:rPr>
              <a:t>Explicit access on French-German border </a:t>
            </a:r>
          </a:p>
          <a:p>
            <a:r>
              <a:rPr lang="en-GB" sz="2000" kern="0" dirty="0" smtClean="0">
                <a:solidFill>
                  <a:srgbClr val="000000"/>
                </a:solidFill>
                <a:ea typeface="Times New Roman"/>
                <a:cs typeface="Times New Roman"/>
              </a:rPr>
              <a:t>NRA overview</a:t>
            </a:r>
          </a:p>
          <a:p>
            <a:r>
              <a:rPr lang="en-GB" sz="2000" kern="0" dirty="0" smtClean="0">
                <a:solidFill>
                  <a:schemeClr val="accent2"/>
                </a:solidFill>
                <a:ea typeface="Times New Roman"/>
                <a:cs typeface="Times New Roman"/>
              </a:rPr>
              <a:t>Deutsche </a:t>
            </a:r>
            <a:r>
              <a:rPr lang="en-GB" sz="2000" kern="0" dirty="0" err="1" smtClean="0">
                <a:solidFill>
                  <a:schemeClr val="accent2"/>
                </a:solidFill>
                <a:ea typeface="Times New Roman"/>
                <a:cs typeface="Times New Roman"/>
              </a:rPr>
              <a:t>Börse</a:t>
            </a:r>
            <a:r>
              <a:rPr lang="en-GB" sz="2000" kern="0" dirty="0" smtClean="0">
                <a:solidFill>
                  <a:schemeClr val="accent2"/>
                </a:solidFill>
                <a:ea typeface="Times New Roman"/>
                <a:cs typeface="Times New Roman"/>
              </a:rPr>
              <a:t>’ trading solution provider </a:t>
            </a:r>
            <a:r>
              <a:rPr lang="en-GB" sz="2000" kern="0" dirty="0" smtClean="0">
                <a:solidFill>
                  <a:schemeClr val="accent2"/>
                </a:solidFill>
                <a:ea typeface="Times New Roman"/>
                <a:cs typeface="Arial"/>
              </a:rPr>
              <a:t> </a:t>
            </a:r>
            <a:endParaRPr lang="en-GB" sz="2000" kern="0" dirty="0" smtClean="0">
              <a:solidFill>
                <a:schemeClr val="accent2"/>
              </a:solidFill>
              <a:ea typeface="Times New Roman"/>
              <a:cs typeface="Times New Roman"/>
            </a:endParaRPr>
          </a:p>
          <a:p>
            <a:r>
              <a:rPr lang="en-GB" sz="2000" dirty="0" smtClean="0">
                <a:solidFill>
                  <a:srgbClr val="000000"/>
                </a:solidFill>
                <a:ea typeface="Times New Roman"/>
              </a:rPr>
              <a:t>Members trial period, </a:t>
            </a:r>
            <a:r>
              <a:rPr lang="en-GB" sz="2000" dirty="0" err="1" smtClean="0">
                <a:solidFill>
                  <a:srgbClr val="000000"/>
                </a:solidFill>
                <a:ea typeface="Times New Roman"/>
              </a:rPr>
              <a:t>go-live</a:t>
            </a:r>
            <a:r>
              <a:rPr lang="en-GB" sz="2000" dirty="0" smtClean="0">
                <a:solidFill>
                  <a:srgbClr val="000000"/>
                </a:solidFill>
                <a:ea typeface="Times New Roman"/>
              </a:rPr>
              <a:t> plan and next steps for readiness</a:t>
            </a:r>
          </a:p>
          <a:p>
            <a:r>
              <a:rPr lang="en-GB" sz="2000" kern="0" dirty="0" smtClean="0">
                <a:solidFill>
                  <a:srgbClr val="000000"/>
                </a:solidFill>
                <a:ea typeface="Times New Roman"/>
                <a:cs typeface="Arial"/>
              </a:rPr>
              <a:t>Future plan for XBID </a:t>
            </a:r>
          </a:p>
          <a:p>
            <a:endParaRPr lang="en-GB" sz="2000" dirty="0" smtClean="0">
              <a:solidFill>
                <a:srgbClr val="000000"/>
              </a:solidFill>
              <a:ea typeface="Times New Roman"/>
            </a:endParaRPr>
          </a:p>
          <a:p>
            <a:endParaRPr lang="en-GB" sz="2000" dirty="0"/>
          </a:p>
        </p:txBody>
      </p:sp>
      <p:sp>
        <p:nvSpPr>
          <p:cNvPr id="4" name="Foliennummernplatzhalter 3"/>
          <p:cNvSpPr>
            <a:spLocks noGrp="1"/>
          </p:cNvSpPr>
          <p:nvPr>
            <p:ph type="sldNum" sz="quarter" idx="16"/>
          </p:nvPr>
        </p:nvSpPr>
        <p:spPr/>
        <p:txBody>
          <a:bodyPr/>
          <a:lstStyle/>
          <a:p>
            <a:pPr>
              <a:defRPr/>
            </a:pPr>
            <a:fld id="{D383EB99-40B2-4176-B4FA-CDBAA950DF99}" type="slidenum">
              <a:rPr lang="en-US" altLang="en-US" smtClean="0"/>
              <a:pPr>
                <a:defRPr/>
              </a:pPr>
              <a:t>73</a:t>
            </a:fld>
            <a:endParaRPr lang="en-US" altLang="en-US" dirty="0"/>
          </a:p>
        </p:txBody>
      </p:sp>
    </p:spTree>
    <p:extLst>
      <p:ext uri="{BB962C8B-B14F-4D97-AF65-F5344CB8AC3E}">
        <p14:creationId xmlns:p14="http://schemas.microsoft.com/office/powerpoint/2010/main" val="63695623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en-GB" dirty="0" smtClean="0">
                <a:solidFill>
                  <a:schemeClr val="accent1"/>
                </a:solidFill>
              </a:rPr>
              <a:t>Deutsche </a:t>
            </a:r>
            <a:r>
              <a:rPr lang="en-GB" dirty="0" err="1" smtClean="0">
                <a:solidFill>
                  <a:schemeClr val="accent1"/>
                </a:solidFill>
              </a:rPr>
              <a:t>Börse</a:t>
            </a:r>
            <a:r>
              <a:rPr lang="en-GB" dirty="0" smtClean="0">
                <a:solidFill>
                  <a:schemeClr val="accent1"/>
                </a:solidFill>
              </a:rPr>
              <a:t>’ trading solution provider </a:t>
            </a:r>
            <a:endParaRPr lang="en-GB" dirty="0">
              <a:solidFill>
                <a:schemeClr val="accent1"/>
              </a:solidFill>
            </a:endParaRPr>
          </a:p>
        </p:txBody>
      </p:sp>
      <p:sp>
        <p:nvSpPr>
          <p:cNvPr id="5" name="Textplatzhalter 4"/>
          <p:cNvSpPr>
            <a:spLocks noGrp="1"/>
          </p:cNvSpPr>
          <p:nvPr>
            <p:ph type="body" sz="quarter" idx="15"/>
          </p:nvPr>
        </p:nvSpPr>
        <p:spPr>
          <a:xfrm>
            <a:off x="2255839" y="3106035"/>
            <a:ext cx="6329361" cy="315570"/>
          </a:xfrm>
        </p:spPr>
        <p:txBody>
          <a:bodyPr/>
          <a:lstStyle/>
          <a:p>
            <a:r>
              <a:rPr lang="en-GB" dirty="0" smtClean="0"/>
              <a:t>Jens Rick</a:t>
            </a:r>
          </a:p>
          <a:p>
            <a:endParaRPr lang="en-GB" dirty="0"/>
          </a:p>
        </p:txBody>
      </p:sp>
      <p:sp>
        <p:nvSpPr>
          <p:cNvPr id="6" name="Textplatzhalter 5"/>
          <p:cNvSpPr>
            <a:spLocks noGrp="1"/>
          </p:cNvSpPr>
          <p:nvPr>
            <p:ph type="body" sz="quarter" idx="16"/>
          </p:nvPr>
        </p:nvSpPr>
        <p:spPr>
          <a:xfrm>
            <a:off x="2255839" y="3492871"/>
            <a:ext cx="6329361" cy="315570"/>
          </a:xfrm>
        </p:spPr>
        <p:txBody>
          <a:bodyPr/>
          <a:lstStyle/>
          <a:p>
            <a:r>
              <a:rPr lang="en-GB" dirty="0"/>
              <a:t>Deutsche </a:t>
            </a:r>
            <a:r>
              <a:rPr lang="en-GB" dirty="0" err="1"/>
              <a:t>Börse</a:t>
            </a:r>
            <a:r>
              <a:rPr lang="en-GB" dirty="0"/>
              <a:t> Group</a:t>
            </a:r>
          </a:p>
        </p:txBody>
      </p:sp>
    </p:spTree>
    <p:extLst>
      <p:ext uri="{BB962C8B-B14F-4D97-AF65-F5344CB8AC3E}">
        <p14:creationId xmlns:p14="http://schemas.microsoft.com/office/powerpoint/2010/main" val="168358717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a:xfrm>
            <a:off x="163772" y="3037055"/>
            <a:ext cx="8800227" cy="197463"/>
          </a:xfrm>
        </p:spPr>
        <p:txBody>
          <a:bodyPr/>
          <a:lstStyle/>
          <a:p>
            <a:r>
              <a:rPr lang="en-GB" noProof="0" dirty="0"/>
              <a:t>Brussels, 31. January 2018</a:t>
            </a:r>
          </a:p>
        </p:txBody>
      </p:sp>
      <p:sp>
        <p:nvSpPr>
          <p:cNvPr id="4" name="Title 3"/>
          <p:cNvSpPr>
            <a:spLocks noGrp="1"/>
          </p:cNvSpPr>
          <p:nvPr>
            <p:ph type="ctrTitle"/>
          </p:nvPr>
        </p:nvSpPr>
        <p:spPr/>
        <p:txBody>
          <a:bodyPr/>
          <a:lstStyle/>
          <a:p>
            <a:r>
              <a:rPr lang="en-GB" noProof="0" dirty="0" smtClean="0"/>
              <a:t>Deutsche Börse Group</a:t>
            </a:r>
            <a:br>
              <a:rPr lang="en-GB" noProof="0" dirty="0" smtClean="0"/>
            </a:br>
            <a:endParaRPr lang="en-GB" noProof="0" dirty="0"/>
          </a:p>
        </p:txBody>
      </p:sp>
      <p:sp>
        <p:nvSpPr>
          <p:cNvPr id="5" name="Subtitle 4"/>
          <p:cNvSpPr>
            <a:spLocks noGrp="1"/>
          </p:cNvSpPr>
          <p:nvPr>
            <p:ph type="subTitle" idx="1"/>
          </p:nvPr>
        </p:nvSpPr>
        <p:spPr>
          <a:xfrm>
            <a:off x="323529" y="2140526"/>
            <a:ext cx="8640472" cy="896529"/>
          </a:xfrm>
        </p:spPr>
        <p:txBody>
          <a:bodyPr/>
          <a:lstStyle/>
          <a:p>
            <a:r>
              <a:rPr lang="en-GB" noProof="0" dirty="0" smtClean="0"/>
              <a:t>XBID </a:t>
            </a:r>
            <a:r>
              <a:rPr lang="en-GB" noProof="0" dirty="0"/>
              <a:t>Pre-Launch Event</a:t>
            </a:r>
          </a:p>
        </p:txBody>
      </p:sp>
    </p:spTree>
    <p:extLst>
      <p:ext uri="{BB962C8B-B14F-4D97-AF65-F5344CB8AC3E}">
        <p14:creationId xmlns:p14="http://schemas.microsoft.com/office/powerpoint/2010/main" val="367506930"/>
      </p:ext>
    </p:extLst>
  </p:cSld>
  <p:clrMapOvr>
    <a:masterClrMapping/>
  </p:clrMapOvr>
  <p:transition/>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Grafik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79999" y="180254"/>
            <a:ext cx="8784613" cy="6492418"/>
          </a:xfrm>
          <a:prstGeom prst="rect">
            <a:avLst/>
          </a:prstGeom>
        </p:spPr>
      </p:pic>
      <p:sp>
        <p:nvSpPr>
          <p:cNvPr id="10" name="Rectangle 9"/>
          <p:cNvSpPr/>
          <p:nvPr/>
        </p:nvSpPr>
        <p:spPr bwMode="gray">
          <a:xfrm>
            <a:off x="180000" y="105798"/>
            <a:ext cx="4187960" cy="6566874"/>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fontAlgn="auto">
              <a:spcBef>
                <a:spcPts val="0"/>
              </a:spcBef>
              <a:spcAft>
                <a:spcPts val="0"/>
              </a:spcAft>
            </a:pPr>
            <a:endParaRPr lang="en-GB" dirty="0">
              <a:solidFill>
                <a:srgbClr val="FFFFFF"/>
              </a:solidFill>
              <a:latin typeface="Arial" pitchFamily="34" charset="0"/>
            </a:endParaRPr>
          </a:p>
        </p:txBody>
      </p:sp>
      <p:sp>
        <p:nvSpPr>
          <p:cNvPr id="8" name="Content Placeholder 2"/>
          <p:cNvSpPr txBox="1">
            <a:spLocks/>
          </p:cNvSpPr>
          <p:nvPr/>
        </p:nvSpPr>
        <p:spPr bwMode="gray">
          <a:xfrm>
            <a:off x="179513" y="2265217"/>
            <a:ext cx="4143105" cy="2878283"/>
          </a:xfrm>
          <a:prstGeom prst="rect">
            <a:avLst/>
          </a:prstGeom>
        </p:spPr>
        <p:txBody>
          <a:bodyPr vert="horz" lIns="252000" tIns="45720" rIns="91440" bIns="45720" rtlCol="0" anchor="t" anchorCtr="0">
            <a:normAutofit lnSpcReduction="10000"/>
          </a:bodyPr>
          <a:lstStyle>
            <a:lvl1pPr marL="0" indent="0" algn="l" defTabSz="914400" rtl="0" eaLnBrk="1" latinLnBrk="0" hangingPunct="1">
              <a:spcBef>
                <a:spcPts val="0"/>
              </a:spcBef>
              <a:spcAft>
                <a:spcPts val="600"/>
              </a:spcAft>
              <a:buFont typeface="Arial" pitchFamily="34" charset="0"/>
              <a:buNone/>
              <a:defRPr lang="en-GB" sz="2800" kern="1200">
                <a:solidFill>
                  <a:srgbClr val="999999"/>
                </a:solidFill>
                <a:latin typeface="Arial" pitchFamily="34" charset="0"/>
                <a:ea typeface="+mj-ea"/>
                <a:cs typeface="+mj-cs"/>
              </a:defRPr>
            </a:lvl1pPr>
            <a:lvl2pPr marL="180000" indent="-180000" algn="l" defTabSz="914400" rtl="0" eaLnBrk="1" latinLnBrk="0" hangingPunct="1">
              <a:spcBef>
                <a:spcPts val="0"/>
              </a:spcBef>
              <a:spcAft>
                <a:spcPts val="600"/>
              </a:spcAft>
              <a:buSzPct val="100000"/>
              <a:buFont typeface="Wingdings" pitchFamily="2" charset="2"/>
              <a:buChar char="§"/>
              <a:defRPr sz="1600" kern="1200">
                <a:solidFill>
                  <a:schemeClr val="tx1"/>
                </a:solidFill>
                <a:latin typeface="Arial" pitchFamily="34" charset="0"/>
                <a:ea typeface="+mn-ea"/>
                <a:cs typeface="+mn-cs"/>
              </a:defRPr>
            </a:lvl2pPr>
            <a:lvl3pPr marL="360000" indent="-180000" algn="l" defTabSz="914400" rtl="0" eaLnBrk="1" latinLnBrk="0" hangingPunct="1">
              <a:spcBef>
                <a:spcPts val="0"/>
              </a:spcBef>
              <a:spcAft>
                <a:spcPts val="600"/>
              </a:spcAft>
              <a:buSzPct val="80000"/>
              <a:buFont typeface="Wingdings" pitchFamily="2" charset="2"/>
              <a:buChar char="§"/>
              <a:defRPr sz="1600" kern="1200">
                <a:solidFill>
                  <a:schemeClr val="tx1"/>
                </a:solidFill>
                <a:latin typeface="Arial" pitchFamily="34" charset="0"/>
                <a:ea typeface="+mn-ea"/>
                <a:cs typeface="+mn-cs"/>
              </a:defRPr>
            </a:lvl3pPr>
            <a:lvl4pPr marL="540000" indent="-180000" algn="l" defTabSz="914400" rtl="0" eaLnBrk="1" latinLnBrk="0" hangingPunct="1">
              <a:spcBef>
                <a:spcPts val="0"/>
              </a:spcBef>
              <a:spcAft>
                <a:spcPts val="600"/>
              </a:spcAft>
              <a:buFont typeface="Arial" pitchFamily="34" charset="0"/>
              <a:buChar char="–"/>
              <a:defRPr sz="1600" kern="1200">
                <a:solidFill>
                  <a:schemeClr val="tx1"/>
                </a:solidFill>
                <a:latin typeface="Arial" pitchFamily="34" charset="0"/>
                <a:ea typeface="+mn-ea"/>
                <a:cs typeface="+mn-cs"/>
              </a:defRPr>
            </a:lvl4pPr>
            <a:lvl5pPr marL="2057400" indent="-228600" algn="l" defTabSz="914400" rtl="0" eaLnBrk="1" latinLnBrk="0" hangingPunct="1">
              <a:spcBef>
                <a:spcPct val="20000"/>
              </a:spcBef>
              <a:buFont typeface="Arial" pitchFamily="34" charset="0"/>
              <a:buChar char="»"/>
              <a:defRPr sz="1600" kern="1200">
                <a:solidFill>
                  <a:schemeClr val="tx1"/>
                </a:solidFill>
                <a:latin typeface="Arial" pitchFamily="34"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285750" indent="-285750" fontAlgn="auto">
              <a:buFont typeface="Arial" pitchFamily="34" charset="0"/>
              <a:buChar char="•"/>
            </a:pPr>
            <a:r>
              <a:rPr altLang="en-US" sz="1800" dirty="0" smtClean="0">
                <a:solidFill>
                  <a:srgbClr val="000099"/>
                </a:solidFill>
              </a:rPr>
              <a:t>Admission of securities</a:t>
            </a:r>
          </a:p>
          <a:p>
            <a:pPr marL="285750" indent="-285750" fontAlgn="auto">
              <a:buFont typeface="Arial" pitchFamily="34" charset="0"/>
              <a:buChar char="•"/>
            </a:pPr>
            <a:r>
              <a:rPr altLang="en-US" sz="1800" dirty="0" smtClean="0">
                <a:solidFill>
                  <a:srgbClr val="000099"/>
                </a:solidFill>
              </a:rPr>
              <a:t>Trading</a:t>
            </a:r>
          </a:p>
          <a:p>
            <a:pPr marL="285750" indent="-285750" fontAlgn="auto">
              <a:buFont typeface="Arial" pitchFamily="34" charset="0"/>
              <a:buChar char="•"/>
            </a:pPr>
            <a:r>
              <a:rPr altLang="en-US" sz="1800" dirty="0" smtClean="0">
                <a:solidFill>
                  <a:srgbClr val="000099"/>
                </a:solidFill>
              </a:rPr>
              <a:t>Clearing and settlement</a:t>
            </a:r>
          </a:p>
          <a:p>
            <a:pPr marL="285750" indent="-285750" fontAlgn="auto">
              <a:buFont typeface="Arial" pitchFamily="34" charset="0"/>
              <a:buChar char="•"/>
            </a:pPr>
            <a:r>
              <a:rPr altLang="en-US" sz="1800" dirty="0" smtClean="0">
                <a:solidFill>
                  <a:srgbClr val="000099"/>
                </a:solidFill>
              </a:rPr>
              <a:t>Custody services of securities</a:t>
            </a:r>
          </a:p>
          <a:p>
            <a:pPr marL="285750" indent="-285750" fontAlgn="auto">
              <a:buFont typeface="Arial" pitchFamily="34" charset="0"/>
              <a:buChar char="•"/>
            </a:pPr>
            <a:r>
              <a:rPr altLang="en-US" sz="1800" dirty="0" smtClean="0">
                <a:solidFill>
                  <a:srgbClr val="000099"/>
                </a:solidFill>
              </a:rPr>
              <a:t>Collateral and liquidity management</a:t>
            </a:r>
          </a:p>
          <a:p>
            <a:pPr marL="285750" indent="-285750" fontAlgn="auto">
              <a:buFont typeface="Arial" pitchFamily="34" charset="0"/>
              <a:buChar char="•"/>
            </a:pPr>
            <a:r>
              <a:rPr altLang="en-US" sz="1800" dirty="0" smtClean="0">
                <a:solidFill>
                  <a:srgbClr val="000099"/>
                </a:solidFill>
              </a:rPr>
              <a:t>Regulatory services</a:t>
            </a:r>
          </a:p>
          <a:p>
            <a:pPr marL="285750" indent="-285750" fontAlgn="auto">
              <a:buFont typeface="Arial" pitchFamily="34" charset="0"/>
              <a:buChar char="•"/>
            </a:pPr>
            <a:r>
              <a:rPr altLang="en-US" sz="1800" dirty="0" smtClean="0">
                <a:solidFill>
                  <a:srgbClr val="000099"/>
                </a:solidFill>
              </a:rPr>
              <a:t>Indices and market data</a:t>
            </a:r>
          </a:p>
          <a:p>
            <a:pPr marL="285750" indent="-285750" fontAlgn="auto">
              <a:buFont typeface="Arial" pitchFamily="34" charset="0"/>
              <a:buChar char="•"/>
            </a:pPr>
            <a:r>
              <a:rPr altLang="en-US" sz="1800" dirty="0">
                <a:solidFill>
                  <a:srgbClr val="000099"/>
                </a:solidFill>
              </a:rPr>
              <a:t>IT </a:t>
            </a:r>
            <a:r>
              <a:rPr altLang="en-US" sz="1800" dirty="0" smtClean="0">
                <a:solidFill>
                  <a:srgbClr val="000099"/>
                </a:solidFill>
              </a:rPr>
              <a:t>services</a:t>
            </a:r>
          </a:p>
        </p:txBody>
      </p:sp>
      <p:sp>
        <p:nvSpPr>
          <p:cNvPr id="11" name="Title 1"/>
          <p:cNvSpPr txBox="1">
            <a:spLocks/>
          </p:cNvSpPr>
          <p:nvPr/>
        </p:nvSpPr>
        <p:spPr>
          <a:xfrm>
            <a:off x="180000" y="542345"/>
            <a:ext cx="4142618" cy="1254416"/>
          </a:xfrm>
          <a:prstGeom prst="rect">
            <a:avLst/>
          </a:prstGeom>
        </p:spPr>
        <p:txBody>
          <a:bodyPr>
            <a:normAutofit lnSpcReduction="10000"/>
          </a:bodyPr>
          <a:lstStyle>
            <a:lvl1pPr algn="l" defTabSz="914400" rtl="0" eaLnBrk="1" latinLnBrk="0" hangingPunct="1">
              <a:spcBef>
                <a:spcPct val="0"/>
              </a:spcBef>
              <a:buNone/>
              <a:defRPr sz="2400" kern="1200">
                <a:solidFill>
                  <a:schemeClr val="tx2"/>
                </a:solidFill>
                <a:latin typeface="Arial" pitchFamily="34" charset="0"/>
                <a:ea typeface="+mj-ea"/>
                <a:cs typeface="+mj-cs"/>
              </a:defRPr>
            </a:lvl1pPr>
          </a:lstStyle>
          <a:p>
            <a:pPr fontAlgn="auto">
              <a:spcAft>
                <a:spcPts val="0"/>
              </a:spcAft>
            </a:pPr>
            <a:r>
              <a:rPr lang="en-US" sz="2800" dirty="0" smtClean="0">
                <a:solidFill>
                  <a:srgbClr val="000099"/>
                </a:solidFill>
                <a:cs typeface="Arial" panose="020B0604020202020204" pitchFamily="34" charset="0"/>
              </a:rPr>
              <a:t>Deutsche Boerse Group</a:t>
            </a:r>
          </a:p>
          <a:p>
            <a:pPr fontAlgn="auto">
              <a:spcAft>
                <a:spcPts val="0"/>
              </a:spcAft>
            </a:pPr>
            <a:r>
              <a:rPr lang="en-US" sz="2800" dirty="0" smtClean="0">
                <a:solidFill>
                  <a:srgbClr val="000099"/>
                </a:solidFill>
                <a:cs typeface="Arial" panose="020B0604020202020204" pitchFamily="34" charset="0"/>
              </a:rPr>
              <a:t>- Facts</a:t>
            </a:r>
            <a:br>
              <a:rPr lang="en-US" sz="2800" dirty="0" smtClean="0">
                <a:solidFill>
                  <a:srgbClr val="000099"/>
                </a:solidFill>
                <a:cs typeface="Arial" panose="020B0604020202020204" pitchFamily="34" charset="0"/>
              </a:rPr>
            </a:br>
            <a:endParaRPr lang="en-US" sz="2800" b="1" dirty="0">
              <a:solidFill>
                <a:prstClr val="black"/>
              </a:solidFill>
              <a:cs typeface="Arial" panose="020B0604020202020204" pitchFamily="34" charset="0"/>
            </a:endParaRPr>
          </a:p>
        </p:txBody>
      </p:sp>
    </p:spTree>
    <p:extLst>
      <p:ext uri="{BB962C8B-B14F-4D97-AF65-F5344CB8AC3E}">
        <p14:creationId xmlns:p14="http://schemas.microsoft.com/office/powerpoint/2010/main" val="1482673982"/>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Grafik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77800" y="177800"/>
            <a:ext cx="8788400" cy="6502400"/>
          </a:xfrm>
          <a:prstGeom prst="rect">
            <a:avLst/>
          </a:prstGeom>
        </p:spPr>
      </p:pic>
      <p:sp>
        <p:nvSpPr>
          <p:cNvPr id="10" name="Rectangle 9"/>
          <p:cNvSpPr/>
          <p:nvPr/>
        </p:nvSpPr>
        <p:spPr bwMode="gray">
          <a:xfrm>
            <a:off x="180000" y="105798"/>
            <a:ext cx="4187960" cy="6566874"/>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fontAlgn="auto">
              <a:spcBef>
                <a:spcPts val="0"/>
              </a:spcBef>
              <a:spcAft>
                <a:spcPts val="0"/>
              </a:spcAft>
            </a:pPr>
            <a:endParaRPr lang="en-GB" dirty="0">
              <a:solidFill>
                <a:srgbClr val="FFFFFF"/>
              </a:solidFill>
              <a:latin typeface="Arial" pitchFamily="34" charset="0"/>
            </a:endParaRPr>
          </a:p>
        </p:txBody>
      </p:sp>
      <p:sp>
        <p:nvSpPr>
          <p:cNvPr id="8" name="Content Placeholder 2"/>
          <p:cNvSpPr txBox="1">
            <a:spLocks/>
          </p:cNvSpPr>
          <p:nvPr/>
        </p:nvSpPr>
        <p:spPr bwMode="gray">
          <a:xfrm>
            <a:off x="179513" y="2265217"/>
            <a:ext cx="4143105" cy="4166756"/>
          </a:xfrm>
          <a:prstGeom prst="rect">
            <a:avLst/>
          </a:prstGeom>
        </p:spPr>
        <p:txBody>
          <a:bodyPr vert="horz" lIns="252000" tIns="45720" rIns="91440" bIns="45720" rtlCol="0" anchor="t" anchorCtr="0">
            <a:noAutofit/>
          </a:bodyPr>
          <a:lstStyle>
            <a:lvl1pPr marL="0" indent="0" algn="l" defTabSz="914400" rtl="0" eaLnBrk="1" latinLnBrk="0" hangingPunct="1">
              <a:spcBef>
                <a:spcPts val="0"/>
              </a:spcBef>
              <a:spcAft>
                <a:spcPts val="600"/>
              </a:spcAft>
              <a:buFont typeface="Arial" pitchFamily="34" charset="0"/>
              <a:buNone/>
              <a:defRPr lang="en-GB" sz="2800" kern="1200">
                <a:solidFill>
                  <a:srgbClr val="999999"/>
                </a:solidFill>
                <a:latin typeface="Arial" pitchFamily="34" charset="0"/>
                <a:ea typeface="+mj-ea"/>
                <a:cs typeface="+mj-cs"/>
              </a:defRPr>
            </a:lvl1pPr>
            <a:lvl2pPr marL="180000" indent="-180000" algn="l" defTabSz="914400" rtl="0" eaLnBrk="1" latinLnBrk="0" hangingPunct="1">
              <a:spcBef>
                <a:spcPts val="0"/>
              </a:spcBef>
              <a:spcAft>
                <a:spcPts val="600"/>
              </a:spcAft>
              <a:buSzPct val="100000"/>
              <a:buFont typeface="Wingdings" pitchFamily="2" charset="2"/>
              <a:buChar char="§"/>
              <a:defRPr sz="1600" kern="1200">
                <a:solidFill>
                  <a:schemeClr val="tx1"/>
                </a:solidFill>
                <a:latin typeface="Arial" pitchFamily="34" charset="0"/>
                <a:ea typeface="+mn-ea"/>
                <a:cs typeface="+mn-cs"/>
              </a:defRPr>
            </a:lvl2pPr>
            <a:lvl3pPr marL="360000" indent="-180000" algn="l" defTabSz="914400" rtl="0" eaLnBrk="1" latinLnBrk="0" hangingPunct="1">
              <a:spcBef>
                <a:spcPts val="0"/>
              </a:spcBef>
              <a:spcAft>
                <a:spcPts val="600"/>
              </a:spcAft>
              <a:buSzPct val="80000"/>
              <a:buFont typeface="Wingdings" pitchFamily="2" charset="2"/>
              <a:buChar char="§"/>
              <a:defRPr sz="1600" kern="1200">
                <a:solidFill>
                  <a:schemeClr val="tx1"/>
                </a:solidFill>
                <a:latin typeface="Arial" pitchFamily="34" charset="0"/>
                <a:ea typeface="+mn-ea"/>
                <a:cs typeface="+mn-cs"/>
              </a:defRPr>
            </a:lvl3pPr>
            <a:lvl4pPr marL="540000" indent="-180000" algn="l" defTabSz="914400" rtl="0" eaLnBrk="1" latinLnBrk="0" hangingPunct="1">
              <a:spcBef>
                <a:spcPts val="0"/>
              </a:spcBef>
              <a:spcAft>
                <a:spcPts val="600"/>
              </a:spcAft>
              <a:buFont typeface="Arial" pitchFamily="34" charset="0"/>
              <a:buChar char="–"/>
              <a:defRPr sz="1600" kern="1200">
                <a:solidFill>
                  <a:schemeClr val="tx1"/>
                </a:solidFill>
                <a:latin typeface="Arial" pitchFamily="34" charset="0"/>
                <a:ea typeface="+mn-ea"/>
                <a:cs typeface="+mn-cs"/>
              </a:defRPr>
            </a:lvl4pPr>
            <a:lvl5pPr marL="2057400" indent="-228600" algn="l" defTabSz="914400" rtl="0" eaLnBrk="1" latinLnBrk="0" hangingPunct="1">
              <a:spcBef>
                <a:spcPct val="20000"/>
              </a:spcBef>
              <a:buFont typeface="Arial" pitchFamily="34" charset="0"/>
              <a:buChar char="»"/>
              <a:defRPr sz="1600" kern="1200">
                <a:solidFill>
                  <a:schemeClr val="tx1"/>
                </a:solidFill>
                <a:latin typeface="Arial" pitchFamily="34"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285750" indent="-285750" fontAlgn="auto">
              <a:buFont typeface="Arial" pitchFamily="34" charset="0"/>
              <a:buChar char="•"/>
            </a:pPr>
            <a:r>
              <a:rPr altLang="en-US" sz="1800" dirty="0" smtClean="0">
                <a:solidFill>
                  <a:srgbClr val="000099"/>
                </a:solidFill>
              </a:rPr>
              <a:t>Worldwide, more than 30 markets are currently operated using Deutsche Börse Group technology</a:t>
            </a:r>
          </a:p>
          <a:p>
            <a:pPr marL="285750" indent="-285750" fontAlgn="auto">
              <a:buFont typeface="Arial" pitchFamily="34" charset="0"/>
              <a:buChar char="•"/>
            </a:pPr>
            <a:r>
              <a:rPr altLang="en-US" sz="1800" dirty="0" smtClean="0">
                <a:solidFill>
                  <a:srgbClr val="000099"/>
                </a:solidFill>
              </a:rPr>
              <a:t>Energy Section combines dedicated business, process and technology know-how on Energy Markets</a:t>
            </a:r>
          </a:p>
          <a:p>
            <a:pPr marL="285750" indent="-285750" fontAlgn="auto">
              <a:buFont typeface="Arial" pitchFamily="34" charset="0"/>
              <a:buChar char="•"/>
            </a:pPr>
            <a:r>
              <a:rPr altLang="en-US" sz="1800" dirty="0" smtClean="0">
                <a:solidFill>
                  <a:srgbClr val="000099"/>
                </a:solidFill>
              </a:rPr>
              <a:t>Designs, implements and operates Integrated Power Market solutions</a:t>
            </a:r>
          </a:p>
          <a:p>
            <a:pPr marL="285750" indent="-285750" fontAlgn="auto">
              <a:buFont typeface="Arial" pitchFamily="34" charset="0"/>
              <a:buChar char="•"/>
            </a:pPr>
            <a:r>
              <a:rPr altLang="en-US" sz="1800" dirty="0" smtClean="0">
                <a:solidFill>
                  <a:srgbClr val="000099"/>
                </a:solidFill>
              </a:rPr>
              <a:t>Lends all its expertise and commitment to maintaining and operating XBID</a:t>
            </a:r>
          </a:p>
        </p:txBody>
      </p:sp>
      <p:sp>
        <p:nvSpPr>
          <p:cNvPr id="11" name="Title 1"/>
          <p:cNvSpPr txBox="1">
            <a:spLocks/>
          </p:cNvSpPr>
          <p:nvPr/>
        </p:nvSpPr>
        <p:spPr>
          <a:xfrm>
            <a:off x="180000" y="542345"/>
            <a:ext cx="4142618" cy="1254416"/>
          </a:xfrm>
          <a:prstGeom prst="rect">
            <a:avLst/>
          </a:prstGeom>
        </p:spPr>
        <p:txBody>
          <a:bodyPr>
            <a:normAutofit lnSpcReduction="10000"/>
          </a:bodyPr>
          <a:lstStyle>
            <a:lvl1pPr algn="l" defTabSz="914400" rtl="0" eaLnBrk="1" latinLnBrk="0" hangingPunct="1">
              <a:spcBef>
                <a:spcPct val="0"/>
              </a:spcBef>
              <a:buNone/>
              <a:defRPr sz="2400" kern="1200">
                <a:solidFill>
                  <a:schemeClr val="tx2"/>
                </a:solidFill>
                <a:latin typeface="Arial" pitchFamily="34" charset="0"/>
                <a:ea typeface="+mj-ea"/>
                <a:cs typeface="+mj-cs"/>
              </a:defRPr>
            </a:lvl1pPr>
          </a:lstStyle>
          <a:p>
            <a:pPr fontAlgn="auto">
              <a:spcAft>
                <a:spcPts val="0"/>
              </a:spcAft>
            </a:pPr>
            <a:r>
              <a:rPr lang="en-GB" sz="2800" dirty="0">
                <a:solidFill>
                  <a:srgbClr val="000099"/>
                </a:solidFill>
                <a:cs typeface="Arial" panose="020B0604020202020204" pitchFamily="34" charset="0"/>
              </a:rPr>
              <a:t>Deutsche Boerse Group </a:t>
            </a:r>
            <a:r>
              <a:rPr lang="en-GB" sz="2800" dirty="0" smtClean="0">
                <a:solidFill>
                  <a:srgbClr val="000099"/>
                </a:solidFill>
                <a:cs typeface="Arial" panose="020B0604020202020204" pitchFamily="34" charset="0"/>
              </a:rPr>
              <a:t>- A </a:t>
            </a:r>
            <a:r>
              <a:rPr lang="en-GB" sz="2800" dirty="0">
                <a:solidFill>
                  <a:srgbClr val="000099"/>
                </a:solidFill>
                <a:cs typeface="Arial" panose="020B0604020202020204" pitchFamily="34" charset="0"/>
              </a:rPr>
              <a:t>Leading Market Infrastructure Provider</a:t>
            </a:r>
          </a:p>
        </p:txBody>
      </p:sp>
    </p:spTree>
    <p:extLst>
      <p:ext uri="{BB962C8B-B14F-4D97-AF65-F5344CB8AC3E}">
        <p14:creationId xmlns:p14="http://schemas.microsoft.com/office/powerpoint/2010/main" val="2542349920"/>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Grafik 1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77800" y="177800"/>
            <a:ext cx="8793600" cy="6502400"/>
          </a:xfrm>
          <a:prstGeom prst="rect">
            <a:avLst/>
          </a:prstGeom>
        </p:spPr>
      </p:pic>
      <p:sp>
        <p:nvSpPr>
          <p:cNvPr id="10" name="Rectangle 9"/>
          <p:cNvSpPr/>
          <p:nvPr/>
        </p:nvSpPr>
        <p:spPr bwMode="gray">
          <a:xfrm>
            <a:off x="180000" y="105798"/>
            <a:ext cx="4187960" cy="6566874"/>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fontAlgn="auto">
              <a:spcBef>
                <a:spcPts val="0"/>
              </a:spcBef>
              <a:spcAft>
                <a:spcPts val="0"/>
              </a:spcAft>
            </a:pPr>
            <a:endParaRPr lang="en-GB" dirty="0">
              <a:solidFill>
                <a:srgbClr val="FFFFFF"/>
              </a:solidFill>
              <a:latin typeface="Arial" pitchFamily="34" charset="0"/>
            </a:endParaRPr>
          </a:p>
        </p:txBody>
      </p:sp>
      <p:sp>
        <p:nvSpPr>
          <p:cNvPr id="8" name="Content Placeholder 2"/>
          <p:cNvSpPr txBox="1">
            <a:spLocks/>
          </p:cNvSpPr>
          <p:nvPr/>
        </p:nvSpPr>
        <p:spPr bwMode="gray">
          <a:xfrm>
            <a:off x="172600" y="1674833"/>
            <a:ext cx="4143105" cy="3346739"/>
          </a:xfrm>
          <a:prstGeom prst="rect">
            <a:avLst/>
          </a:prstGeom>
        </p:spPr>
        <p:txBody>
          <a:bodyPr vert="horz" lIns="252000" tIns="45720" rIns="91440" bIns="45720" rtlCol="0" anchor="t" anchorCtr="0">
            <a:noAutofit/>
          </a:bodyPr>
          <a:lstStyle>
            <a:lvl1pPr marL="0" indent="0" algn="l" defTabSz="914400" rtl="0" eaLnBrk="1" latinLnBrk="0" hangingPunct="1">
              <a:spcBef>
                <a:spcPts val="0"/>
              </a:spcBef>
              <a:spcAft>
                <a:spcPts val="600"/>
              </a:spcAft>
              <a:buFont typeface="Arial" pitchFamily="34" charset="0"/>
              <a:buNone/>
              <a:defRPr lang="en-GB" sz="2800" kern="1200">
                <a:solidFill>
                  <a:srgbClr val="999999"/>
                </a:solidFill>
                <a:latin typeface="Arial" pitchFamily="34" charset="0"/>
                <a:ea typeface="+mj-ea"/>
                <a:cs typeface="+mj-cs"/>
              </a:defRPr>
            </a:lvl1pPr>
            <a:lvl2pPr marL="180000" indent="-180000" algn="l" defTabSz="914400" rtl="0" eaLnBrk="1" latinLnBrk="0" hangingPunct="1">
              <a:spcBef>
                <a:spcPts val="0"/>
              </a:spcBef>
              <a:spcAft>
                <a:spcPts val="600"/>
              </a:spcAft>
              <a:buSzPct val="100000"/>
              <a:buFont typeface="Wingdings" pitchFamily="2" charset="2"/>
              <a:buChar char="§"/>
              <a:defRPr sz="1600" kern="1200">
                <a:solidFill>
                  <a:schemeClr val="tx1"/>
                </a:solidFill>
                <a:latin typeface="Arial" pitchFamily="34" charset="0"/>
                <a:ea typeface="+mn-ea"/>
                <a:cs typeface="+mn-cs"/>
              </a:defRPr>
            </a:lvl2pPr>
            <a:lvl3pPr marL="360000" indent="-180000" algn="l" defTabSz="914400" rtl="0" eaLnBrk="1" latinLnBrk="0" hangingPunct="1">
              <a:spcBef>
                <a:spcPts val="0"/>
              </a:spcBef>
              <a:spcAft>
                <a:spcPts val="600"/>
              </a:spcAft>
              <a:buSzPct val="80000"/>
              <a:buFont typeface="Wingdings" pitchFamily="2" charset="2"/>
              <a:buChar char="§"/>
              <a:defRPr sz="1600" kern="1200">
                <a:solidFill>
                  <a:schemeClr val="tx1"/>
                </a:solidFill>
                <a:latin typeface="Arial" pitchFamily="34" charset="0"/>
                <a:ea typeface="+mn-ea"/>
                <a:cs typeface="+mn-cs"/>
              </a:defRPr>
            </a:lvl3pPr>
            <a:lvl4pPr marL="540000" indent="-180000" algn="l" defTabSz="914400" rtl="0" eaLnBrk="1" latinLnBrk="0" hangingPunct="1">
              <a:spcBef>
                <a:spcPts val="0"/>
              </a:spcBef>
              <a:spcAft>
                <a:spcPts val="600"/>
              </a:spcAft>
              <a:buFont typeface="Arial" pitchFamily="34" charset="0"/>
              <a:buChar char="–"/>
              <a:defRPr sz="1600" kern="1200">
                <a:solidFill>
                  <a:schemeClr val="tx1"/>
                </a:solidFill>
                <a:latin typeface="Arial" pitchFamily="34" charset="0"/>
                <a:ea typeface="+mn-ea"/>
                <a:cs typeface="+mn-cs"/>
              </a:defRPr>
            </a:lvl4pPr>
            <a:lvl5pPr marL="2057400" indent="-228600" algn="l" defTabSz="914400" rtl="0" eaLnBrk="1" latinLnBrk="0" hangingPunct="1">
              <a:spcBef>
                <a:spcPct val="20000"/>
              </a:spcBef>
              <a:buFont typeface="Arial" pitchFamily="34" charset="0"/>
              <a:buChar char="»"/>
              <a:defRPr sz="1600" kern="1200">
                <a:solidFill>
                  <a:schemeClr val="tx1"/>
                </a:solidFill>
                <a:latin typeface="Arial" pitchFamily="34"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285750" indent="-285750" fontAlgn="auto">
              <a:buFont typeface="Arial" pitchFamily="34" charset="0"/>
              <a:buChar char="•"/>
            </a:pPr>
            <a:r>
              <a:rPr altLang="en-US" sz="1800" dirty="0" smtClean="0">
                <a:solidFill>
                  <a:srgbClr val="000099"/>
                </a:solidFill>
              </a:rPr>
              <a:t>Selected XBID technology provider</a:t>
            </a:r>
          </a:p>
          <a:p>
            <a:pPr marL="285750" indent="-285750" fontAlgn="auto">
              <a:buFont typeface="Arial" pitchFamily="34" charset="0"/>
              <a:buChar char="•"/>
            </a:pPr>
            <a:r>
              <a:rPr altLang="en-US" sz="1800" dirty="0" smtClean="0">
                <a:solidFill>
                  <a:srgbClr val="000099"/>
                </a:solidFill>
              </a:rPr>
              <a:t>DBAG, together with the XBID Project Parties, has been working hard to make XBID a reality</a:t>
            </a:r>
          </a:p>
          <a:p>
            <a:pPr marL="285750" indent="-285750" fontAlgn="auto">
              <a:buFont typeface="Arial" pitchFamily="34" charset="0"/>
              <a:buChar char="•"/>
            </a:pPr>
            <a:r>
              <a:rPr altLang="en-US" sz="1800" dirty="0" smtClean="0">
                <a:solidFill>
                  <a:srgbClr val="000099"/>
                </a:solidFill>
              </a:rPr>
              <a:t>A challenging, dynamic and unique project has required exceptional efforts and investments</a:t>
            </a:r>
          </a:p>
          <a:p>
            <a:pPr marL="285750" indent="-285750" fontAlgn="auto">
              <a:buFont typeface="Arial" pitchFamily="34" charset="0"/>
              <a:buChar char="•"/>
            </a:pPr>
            <a:r>
              <a:rPr altLang="en-US" sz="1800" dirty="0" smtClean="0">
                <a:solidFill>
                  <a:srgbClr val="000099"/>
                </a:solidFill>
              </a:rPr>
              <a:t>DBAG is committed to continued support of the XBID initiative</a:t>
            </a:r>
            <a:endParaRPr altLang="en-US" sz="1800" dirty="0">
              <a:solidFill>
                <a:srgbClr val="000099"/>
              </a:solidFill>
            </a:endParaRPr>
          </a:p>
        </p:txBody>
      </p:sp>
      <p:sp>
        <p:nvSpPr>
          <p:cNvPr id="11" name="Title 1"/>
          <p:cNvSpPr txBox="1">
            <a:spLocks/>
          </p:cNvSpPr>
          <p:nvPr/>
        </p:nvSpPr>
        <p:spPr>
          <a:xfrm>
            <a:off x="180000" y="542345"/>
            <a:ext cx="4142618" cy="1254416"/>
          </a:xfrm>
          <a:prstGeom prst="rect">
            <a:avLst/>
          </a:prstGeom>
        </p:spPr>
        <p:txBody>
          <a:bodyPr>
            <a:normAutofit/>
          </a:bodyPr>
          <a:lstStyle>
            <a:lvl1pPr algn="l" defTabSz="914400" rtl="0" eaLnBrk="1" latinLnBrk="0" hangingPunct="1">
              <a:spcBef>
                <a:spcPct val="0"/>
              </a:spcBef>
              <a:buNone/>
              <a:defRPr sz="2400" kern="1200">
                <a:solidFill>
                  <a:schemeClr val="tx2"/>
                </a:solidFill>
                <a:latin typeface="Arial" pitchFamily="34" charset="0"/>
                <a:ea typeface="+mj-ea"/>
                <a:cs typeface="+mj-cs"/>
              </a:defRPr>
            </a:lvl1pPr>
          </a:lstStyle>
          <a:p>
            <a:pPr fontAlgn="auto">
              <a:spcAft>
                <a:spcPts val="0"/>
              </a:spcAft>
            </a:pPr>
            <a:r>
              <a:rPr lang="en-GB" sz="2800" dirty="0" smtClean="0">
                <a:solidFill>
                  <a:srgbClr val="000099"/>
                </a:solidFill>
                <a:cs typeface="Arial" panose="020B0604020202020204" pitchFamily="34" charset="0"/>
              </a:rPr>
              <a:t>DBAG and XBID</a:t>
            </a:r>
            <a:endParaRPr lang="en-GB" sz="2800" dirty="0">
              <a:solidFill>
                <a:srgbClr val="000099"/>
              </a:solidFill>
              <a:cs typeface="Arial" panose="020B0604020202020204" pitchFamily="34" charset="0"/>
            </a:endParaRPr>
          </a:p>
        </p:txBody>
      </p:sp>
      <p:pic>
        <p:nvPicPr>
          <p:cNvPr id="2" name="Picture 1"/>
          <p:cNvPicPr>
            <a:picLocks noChangeAspect="1"/>
          </p:cNvPicPr>
          <p:nvPr/>
        </p:nvPicPr>
        <p:blipFill>
          <a:blip r:embed="rId4"/>
          <a:stretch>
            <a:fillRect/>
          </a:stretch>
        </p:blipFill>
        <p:spPr>
          <a:xfrm>
            <a:off x="177800" y="5268191"/>
            <a:ext cx="8788400" cy="1573558"/>
          </a:xfrm>
          <a:prstGeom prst="rect">
            <a:avLst/>
          </a:prstGeom>
        </p:spPr>
      </p:pic>
    </p:spTree>
    <p:extLst>
      <p:ext uri="{BB962C8B-B14F-4D97-AF65-F5344CB8AC3E}">
        <p14:creationId xmlns:p14="http://schemas.microsoft.com/office/powerpoint/2010/main" val="498443359"/>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53"/>
          <p:cNvSpPr/>
          <p:nvPr/>
        </p:nvSpPr>
        <p:spPr>
          <a:xfrm>
            <a:off x="5418235" y="3546267"/>
            <a:ext cx="3545764" cy="2965371"/>
          </a:xfrm>
          <a:prstGeom prst="rect">
            <a:avLst/>
          </a:prstGeom>
          <a:ln w="38100"/>
        </p:spPr>
        <p:style>
          <a:lnRef idx="2">
            <a:schemeClr val="accent1"/>
          </a:lnRef>
          <a:fillRef idx="1">
            <a:schemeClr val="lt1"/>
          </a:fillRef>
          <a:effectRef idx="0">
            <a:schemeClr val="accent1"/>
          </a:effectRef>
          <a:fontRef idx="minor">
            <a:schemeClr val="dk1"/>
          </a:fontRef>
        </p:style>
        <p:txBody>
          <a:bodyPr rtlCol="0" anchor="b"/>
          <a:lstStyle/>
          <a:p>
            <a:pPr algn="ctr" fontAlgn="auto">
              <a:spcBef>
                <a:spcPts val="0"/>
              </a:spcBef>
              <a:spcAft>
                <a:spcPts val="0"/>
              </a:spcAft>
            </a:pPr>
            <a:r>
              <a:rPr lang="en-GB" dirty="0" smtClean="0">
                <a:solidFill>
                  <a:prstClr val="black"/>
                </a:solidFill>
              </a:rPr>
              <a:t>DBAG Operated XBID Infrastructure</a:t>
            </a:r>
          </a:p>
        </p:txBody>
      </p:sp>
      <p:sp>
        <p:nvSpPr>
          <p:cNvPr id="43" name="Rectangle 42"/>
          <p:cNvSpPr/>
          <p:nvPr/>
        </p:nvSpPr>
        <p:spPr>
          <a:xfrm>
            <a:off x="5635691" y="3706177"/>
            <a:ext cx="1498277" cy="2372504"/>
          </a:xfrm>
          <a:prstGeom prst="rect">
            <a:avLst/>
          </a:prstGeom>
          <a:ln/>
        </p:spPr>
        <p:style>
          <a:lnRef idx="2">
            <a:schemeClr val="accent1"/>
          </a:lnRef>
          <a:fillRef idx="1">
            <a:schemeClr val="lt1"/>
          </a:fillRef>
          <a:effectRef idx="0">
            <a:schemeClr val="accent1"/>
          </a:effectRef>
          <a:fontRef idx="minor">
            <a:schemeClr val="dk1"/>
          </a:fontRef>
        </p:style>
        <p:txBody>
          <a:bodyPr rtlCol="0" anchor="b"/>
          <a:lstStyle/>
          <a:p>
            <a:pPr algn="ctr" fontAlgn="auto">
              <a:spcBef>
                <a:spcPts val="0"/>
              </a:spcBef>
              <a:spcAft>
                <a:spcPts val="0"/>
              </a:spcAft>
            </a:pPr>
            <a:r>
              <a:rPr lang="en-GB" dirty="0" smtClean="0">
                <a:solidFill>
                  <a:prstClr val="black"/>
                </a:solidFill>
              </a:rPr>
              <a:t>Data</a:t>
            </a:r>
          </a:p>
          <a:p>
            <a:pPr algn="ctr" fontAlgn="auto">
              <a:spcBef>
                <a:spcPts val="0"/>
              </a:spcBef>
              <a:spcAft>
                <a:spcPts val="0"/>
              </a:spcAft>
            </a:pPr>
            <a:r>
              <a:rPr lang="en-GB" dirty="0" smtClean="0">
                <a:solidFill>
                  <a:prstClr val="black"/>
                </a:solidFill>
              </a:rPr>
              <a:t>Centre A</a:t>
            </a:r>
            <a:endParaRPr lang="en-GB" dirty="0">
              <a:solidFill>
                <a:prstClr val="black"/>
              </a:solidFill>
            </a:endParaRPr>
          </a:p>
        </p:txBody>
      </p:sp>
      <p:sp>
        <p:nvSpPr>
          <p:cNvPr id="44" name="Rectangle 43"/>
          <p:cNvSpPr/>
          <p:nvPr/>
        </p:nvSpPr>
        <p:spPr>
          <a:xfrm>
            <a:off x="7267063" y="3706176"/>
            <a:ext cx="1444338" cy="2372504"/>
          </a:xfrm>
          <a:prstGeom prst="rect">
            <a:avLst/>
          </a:prstGeom>
          <a:ln/>
        </p:spPr>
        <p:style>
          <a:lnRef idx="2">
            <a:schemeClr val="accent1"/>
          </a:lnRef>
          <a:fillRef idx="1">
            <a:schemeClr val="lt1"/>
          </a:fillRef>
          <a:effectRef idx="0">
            <a:schemeClr val="accent1"/>
          </a:effectRef>
          <a:fontRef idx="minor">
            <a:schemeClr val="dk1"/>
          </a:fontRef>
        </p:style>
        <p:txBody>
          <a:bodyPr rtlCol="0" anchor="b"/>
          <a:lstStyle/>
          <a:p>
            <a:pPr algn="ctr" fontAlgn="auto">
              <a:spcBef>
                <a:spcPts val="0"/>
              </a:spcBef>
              <a:spcAft>
                <a:spcPts val="0"/>
              </a:spcAft>
            </a:pPr>
            <a:r>
              <a:rPr lang="en-GB" dirty="0" smtClean="0">
                <a:solidFill>
                  <a:prstClr val="black"/>
                </a:solidFill>
              </a:rPr>
              <a:t>Data</a:t>
            </a:r>
          </a:p>
          <a:p>
            <a:pPr algn="ctr" fontAlgn="auto">
              <a:spcBef>
                <a:spcPts val="0"/>
              </a:spcBef>
              <a:spcAft>
                <a:spcPts val="0"/>
              </a:spcAft>
            </a:pPr>
            <a:r>
              <a:rPr lang="en-GB" dirty="0" smtClean="0">
                <a:solidFill>
                  <a:prstClr val="black"/>
                </a:solidFill>
              </a:rPr>
              <a:t>Centre B</a:t>
            </a:r>
            <a:endParaRPr lang="en-GB" dirty="0">
              <a:solidFill>
                <a:prstClr val="black"/>
              </a:solidFill>
            </a:endParaRPr>
          </a:p>
        </p:txBody>
      </p:sp>
      <p:sp>
        <p:nvSpPr>
          <p:cNvPr id="2" name="Title 1"/>
          <p:cNvSpPr>
            <a:spLocks noGrp="1"/>
          </p:cNvSpPr>
          <p:nvPr>
            <p:ph type="title"/>
          </p:nvPr>
        </p:nvSpPr>
        <p:spPr>
          <a:xfrm>
            <a:off x="180000" y="542345"/>
            <a:ext cx="8784000" cy="1254416"/>
          </a:xfrm>
        </p:spPr>
        <p:txBody>
          <a:bodyPr>
            <a:normAutofit/>
          </a:bodyPr>
          <a:lstStyle/>
          <a:p>
            <a:r>
              <a:rPr lang="en-GB" sz="2800" noProof="0" dirty="0" smtClean="0">
                <a:cs typeface="Arial" panose="020B0604020202020204" pitchFamily="34" charset="0"/>
              </a:rPr>
              <a:t>XBID’s Technical Architecture</a:t>
            </a:r>
            <a:br>
              <a:rPr lang="en-GB" sz="2800" noProof="0" dirty="0" smtClean="0">
                <a:cs typeface="Arial" panose="020B0604020202020204" pitchFamily="34" charset="0"/>
              </a:rPr>
            </a:br>
            <a:endParaRPr lang="en-GB" sz="2800" b="1" noProof="0" dirty="0">
              <a:solidFill>
                <a:schemeClr val="tx1"/>
              </a:solidFill>
              <a:ea typeface="+mn-ea"/>
              <a:cs typeface="Arial" panose="020B0604020202020204" pitchFamily="34" charset="0"/>
            </a:endParaRPr>
          </a:p>
        </p:txBody>
      </p:sp>
      <p:sp>
        <p:nvSpPr>
          <p:cNvPr id="4" name="Slide Number Placeholder 3"/>
          <p:cNvSpPr>
            <a:spLocks noGrp="1"/>
          </p:cNvSpPr>
          <p:nvPr>
            <p:ph type="sldNum" sz="quarter" idx="4"/>
          </p:nvPr>
        </p:nvSpPr>
        <p:spPr/>
        <p:txBody>
          <a:bodyPr/>
          <a:lstStyle/>
          <a:p>
            <a:r>
              <a:rPr lang="en-US" sz="825" dirty="0">
                <a:solidFill>
                  <a:prstClr val="black">
                    <a:tint val="75000"/>
                  </a:prstClr>
                </a:solidFill>
              </a:rPr>
              <a:t>Deutsche Börse Group</a:t>
            </a:r>
            <a:r>
              <a:rPr lang="en-US" dirty="0" smtClean="0">
                <a:solidFill>
                  <a:prstClr val="black">
                    <a:tint val="75000"/>
                  </a:prstClr>
                </a:solidFill>
              </a:rPr>
              <a:t>	</a:t>
            </a:r>
            <a:fld id="{92F7DF68-39C9-4B8A-BEDC-AE012F5E4423}" type="slidenum">
              <a:rPr lang="en-US" smtClean="0">
                <a:solidFill>
                  <a:prstClr val="black">
                    <a:tint val="75000"/>
                  </a:prstClr>
                </a:solidFill>
              </a:rPr>
              <a:pPr/>
              <a:t>79</a:t>
            </a:fld>
            <a:endParaRPr lang="en-US" dirty="0">
              <a:solidFill>
                <a:prstClr val="black">
                  <a:tint val="75000"/>
                </a:prstClr>
              </a:solidFill>
            </a:endParaRPr>
          </a:p>
        </p:txBody>
      </p:sp>
      <p:sp>
        <p:nvSpPr>
          <p:cNvPr id="25" name="Rectangle 24"/>
          <p:cNvSpPr/>
          <p:nvPr/>
        </p:nvSpPr>
        <p:spPr>
          <a:xfrm>
            <a:off x="5635691" y="4195362"/>
            <a:ext cx="3075710" cy="1052045"/>
          </a:xfrm>
          <a:prstGeom prst="rect">
            <a:avLst/>
          </a:prstGeom>
          <a:ln/>
        </p:spPr>
        <p:style>
          <a:lnRef idx="1">
            <a:schemeClr val="accent2"/>
          </a:lnRef>
          <a:fillRef idx="3">
            <a:schemeClr val="accent2"/>
          </a:fillRef>
          <a:effectRef idx="2">
            <a:schemeClr val="accent2"/>
          </a:effectRef>
          <a:fontRef idx="minor">
            <a:schemeClr val="lt1"/>
          </a:fontRef>
        </p:style>
        <p:txBody>
          <a:bodyPr rtlCol="0" anchor="ctr"/>
          <a:lstStyle/>
          <a:p>
            <a:pPr algn="ctr" fontAlgn="auto">
              <a:spcBef>
                <a:spcPts val="0"/>
              </a:spcBef>
              <a:spcAft>
                <a:spcPts val="0"/>
              </a:spcAft>
            </a:pPr>
            <a:r>
              <a:rPr lang="en-GB" dirty="0" smtClean="0">
                <a:solidFill>
                  <a:srgbClr val="FFFFFF"/>
                </a:solidFill>
              </a:rPr>
              <a:t>XBID Modules</a:t>
            </a:r>
            <a:endParaRPr lang="en-GB" dirty="0">
              <a:solidFill>
                <a:srgbClr val="FFFFFF"/>
              </a:solidFill>
            </a:endParaRPr>
          </a:p>
        </p:txBody>
      </p:sp>
      <p:sp>
        <p:nvSpPr>
          <p:cNvPr id="26" name="Rectangle 25"/>
          <p:cNvSpPr/>
          <p:nvPr/>
        </p:nvSpPr>
        <p:spPr>
          <a:xfrm>
            <a:off x="5418235" y="2714993"/>
            <a:ext cx="3545765" cy="606942"/>
          </a:xfrm>
          <a:prstGeom prst="rect">
            <a:avLst/>
          </a:prstGeom>
          <a:ln/>
        </p:spPr>
        <p:style>
          <a:lnRef idx="2">
            <a:schemeClr val="accent6"/>
          </a:lnRef>
          <a:fillRef idx="1">
            <a:schemeClr val="lt1"/>
          </a:fillRef>
          <a:effectRef idx="0">
            <a:schemeClr val="accent6"/>
          </a:effectRef>
          <a:fontRef idx="minor">
            <a:schemeClr val="dk1"/>
          </a:fontRef>
        </p:style>
        <p:txBody>
          <a:bodyPr rtlCol="0" anchor="ctr"/>
          <a:lstStyle/>
          <a:p>
            <a:pPr algn="ctr" fontAlgn="auto">
              <a:spcBef>
                <a:spcPts val="0"/>
              </a:spcBef>
              <a:spcAft>
                <a:spcPts val="0"/>
              </a:spcAft>
            </a:pPr>
            <a:r>
              <a:rPr lang="de-DE" dirty="0" smtClean="0">
                <a:solidFill>
                  <a:prstClr val="black"/>
                </a:solidFill>
              </a:rPr>
              <a:t>Private Network Infrastructure</a:t>
            </a:r>
            <a:endParaRPr lang="en-GB" dirty="0">
              <a:solidFill>
                <a:prstClr val="black"/>
              </a:solidFill>
            </a:endParaRPr>
          </a:p>
        </p:txBody>
      </p:sp>
      <p:sp>
        <p:nvSpPr>
          <p:cNvPr id="28" name="Rectangle 27"/>
          <p:cNvSpPr/>
          <p:nvPr/>
        </p:nvSpPr>
        <p:spPr>
          <a:xfrm>
            <a:off x="5418235" y="1860724"/>
            <a:ext cx="1126326" cy="651850"/>
          </a:xfrm>
          <a:prstGeom prst="rect">
            <a:avLst/>
          </a:prstGeom>
          <a:ln/>
        </p:spPr>
        <p:style>
          <a:lnRef idx="1">
            <a:schemeClr val="accent3"/>
          </a:lnRef>
          <a:fillRef idx="3">
            <a:schemeClr val="accent3"/>
          </a:fillRef>
          <a:effectRef idx="2">
            <a:schemeClr val="accent3"/>
          </a:effectRef>
          <a:fontRef idx="minor">
            <a:schemeClr val="lt1"/>
          </a:fontRef>
        </p:style>
        <p:txBody>
          <a:bodyPr rtlCol="0" anchor="ctr"/>
          <a:lstStyle/>
          <a:p>
            <a:pPr algn="ctr" fontAlgn="auto">
              <a:spcBef>
                <a:spcPts val="0"/>
              </a:spcBef>
              <a:spcAft>
                <a:spcPts val="0"/>
              </a:spcAft>
            </a:pPr>
            <a:r>
              <a:rPr lang="en-GB" sz="1400" dirty="0" smtClean="0">
                <a:solidFill>
                  <a:srgbClr val="FFFFFF"/>
                </a:solidFill>
              </a:rPr>
              <a:t>Local Power </a:t>
            </a:r>
            <a:br>
              <a:rPr lang="en-GB" sz="1400" dirty="0" smtClean="0">
                <a:solidFill>
                  <a:srgbClr val="FFFFFF"/>
                </a:solidFill>
              </a:rPr>
            </a:br>
            <a:r>
              <a:rPr lang="en-GB" sz="1400" dirty="0" smtClean="0">
                <a:solidFill>
                  <a:srgbClr val="FFFFFF"/>
                </a:solidFill>
              </a:rPr>
              <a:t>Exchange</a:t>
            </a:r>
            <a:endParaRPr lang="en-GB" sz="1400" dirty="0">
              <a:solidFill>
                <a:srgbClr val="FFFFFF"/>
              </a:solidFill>
            </a:endParaRPr>
          </a:p>
        </p:txBody>
      </p:sp>
      <p:sp>
        <p:nvSpPr>
          <p:cNvPr id="29" name="Rectangle 28"/>
          <p:cNvSpPr/>
          <p:nvPr/>
        </p:nvSpPr>
        <p:spPr>
          <a:xfrm>
            <a:off x="7837673" y="1860724"/>
            <a:ext cx="1126326" cy="651850"/>
          </a:xfrm>
          <a:prstGeom prst="rect">
            <a:avLst/>
          </a:prstGeom>
          <a:ln/>
        </p:spPr>
        <p:style>
          <a:lnRef idx="1">
            <a:schemeClr val="accent3"/>
          </a:lnRef>
          <a:fillRef idx="3">
            <a:schemeClr val="accent3"/>
          </a:fillRef>
          <a:effectRef idx="2">
            <a:schemeClr val="accent3"/>
          </a:effectRef>
          <a:fontRef idx="minor">
            <a:schemeClr val="lt1"/>
          </a:fontRef>
        </p:style>
        <p:txBody>
          <a:bodyPr rtlCol="0" anchor="ctr"/>
          <a:lstStyle/>
          <a:p>
            <a:pPr algn="ctr" fontAlgn="auto">
              <a:spcBef>
                <a:spcPts val="0"/>
              </a:spcBef>
              <a:spcAft>
                <a:spcPts val="0"/>
              </a:spcAft>
            </a:pPr>
            <a:r>
              <a:rPr lang="en-GB" sz="1400" dirty="0">
                <a:solidFill>
                  <a:srgbClr val="FFFFFF"/>
                </a:solidFill>
              </a:rPr>
              <a:t>Local Power </a:t>
            </a:r>
            <a:r>
              <a:rPr lang="en-GB" sz="1400" dirty="0" smtClean="0">
                <a:solidFill>
                  <a:srgbClr val="FFFFFF"/>
                </a:solidFill>
              </a:rPr>
              <a:t/>
            </a:r>
            <a:br>
              <a:rPr lang="en-GB" sz="1400" dirty="0" smtClean="0">
                <a:solidFill>
                  <a:srgbClr val="FFFFFF"/>
                </a:solidFill>
              </a:rPr>
            </a:br>
            <a:r>
              <a:rPr lang="en-GB" sz="1400" dirty="0" smtClean="0">
                <a:solidFill>
                  <a:srgbClr val="FFFFFF"/>
                </a:solidFill>
              </a:rPr>
              <a:t>Exchange</a:t>
            </a:r>
            <a:endParaRPr lang="en-GB" sz="1400" dirty="0">
              <a:solidFill>
                <a:srgbClr val="FFFFFF"/>
              </a:solidFill>
            </a:endParaRPr>
          </a:p>
        </p:txBody>
      </p:sp>
      <p:sp>
        <p:nvSpPr>
          <p:cNvPr id="40" name="Rectangle 39"/>
          <p:cNvSpPr/>
          <p:nvPr/>
        </p:nvSpPr>
        <p:spPr>
          <a:xfrm>
            <a:off x="6627954" y="1860957"/>
            <a:ext cx="1126326" cy="651850"/>
          </a:xfrm>
          <a:prstGeom prst="rect">
            <a:avLst/>
          </a:prstGeom>
          <a:ln/>
        </p:spPr>
        <p:style>
          <a:lnRef idx="1">
            <a:schemeClr val="accent3"/>
          </a:lnRef>
          <a:fillRef idx="3">
            <a:schemeClr val="accent3"/>
          </a:fillRef>
          <a:effectRef idx="2">
            <a:schemeClr val="accent3"/>
          </a:effectRef>
          <a:fontRef idx="minor">
            <a:schemeClr val="lt1"/>
          </a:fontRef>
        </p:style>
        <p:txBody>
          <a:bodyPr rtlCol="0" anchor="ctr"/>
          <a:lstStyle/>
          <a:p>
            <a:pPr algn="ctr" fontAlgn="auto">
              <a:spcBef>
                <a:spcPts val="0"/>
              </a:spcBef>
              <a:spcAft>
                <a:spcPts val="0"/>
              </a:spcAft>
            </a:pPr>
            <a:r>
              <a:rPr lang="en-GB" sz="1400" dirty="0">
                <a:solidFill>
                  <a:srgbClr val="FFFFFF"/>
                </a:solidFill>
              </a:rPr>
              <a:t>Local Power </a:t>
            </a:r>
            <a:r>
              <a:rPr lang="en-GB" sz="1400" dirty="0" smtClean="0">
                <a:solidFill>
                  <a:srgbClr val="FFFFFF"/>
                </a:solidFill>
              </a:rPr>
              <a:t/>
            </a:r>
            <a:br>
              <a:rPr lang="en-GB" sz="1400" dirty="0" smtClean="0">
                <a:solidFill>
                  <a:srgbClr val="FFFFFF"/>
                </a:solidFill>
              </a:rPr>
            </a:br>
            <a:r>
              <a:rPr lang="en-GB" sz="1400" dirty="0" smtClean="0">
                <a:solidFill>
                  <a:srgbClr val="FFFFFF"/>
                </a:solidFill>
              </a:rPr>
              <a:t>Exchange</a:t>
            </a:r>
            <a:endParaRPr lang="en-GB" sz="1400" dirty="0">
              <a:solidFill>
                <a:srgbClr val="FFFFFF"/>
              </a:solidFill>
            </a:endParaRPr>
          </a:p>
        </p:txBody>
      </p:sp>
      <p:sp>
        <p:nvSpPr>
          <p:cNvPr id="42" name="Rectangle 41"/>
          <p:cNvSpPr/>
          <p:nvPr/>
        </p:nvSpPr>
        <p:spPr>
          <a:xfrm>
            <a:off x="5635691" y="3791979"/>
            <a:ext cx="3075710" cy="280658"/>
          </a:xfrm>
          <a:prstGeom prst="rect">
            <a:avLst/>
          </a:prstGeom>
          <a:pattFill prst="pct50">
            <a:fgClr>
              <a:schemeClr val="bg1"/>
            </a:fgClr>
            <a:bgClr>
              <a:srgbClr val="BC0000"/>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r>
              <a:rPr lang="de-DE" dirty="0" smtClean="0">
                <a:solidFill>
                  <a:srgbClr val="FFFFFF"/>
                </a:solidFill>
              </a:rPr>
              <a:t>Security Systems</a:t>
            </a:r>
            <a:endParaRPr lang="en-GB" dirty="0">
              <a:solidFill>
                <a:srgbClr val="FFFFFF"/>
              </a:solidFill>
            </a:endParaRPr>
          </a:p>
        </p:txBody>
      </p:sp>
      <p:sp>
        <p:nvSpPr>
          <p:cNvPr id="45" name="Content Placeholder 2"/>
          <p:cNvSpPr txBox="1">
            <a:spLocks/>
          </p:cNvSpPr>
          <p:nvPr/>
        </p:nvSpPr>
        <p:spPr bwMode="gray">
          <a:xfrm>
            <a:off x="187036" y="1580168"/>
            <a:ext cx="4727938" cy="5151138"/>
          </a:xfrm>
          <a:prstGeom prst="rect">
            <a:avLst/>
          </a:prstGeom>
        </p:spPr>
        <p:txBody>
          <a:bodyPr vert="horz" lIns="252000" tIns="45720" rIns="91440" bIns="45720" rtlCol="0" anchor="t" anchorCtr="0">
            <a:normAutofit/>
          </a:bodyPr>
          <a:lstStyle>
            <a:lvl1pPr marL="0" indent="0" algn="l" defTabSz="914400" rtl="0" eaLnBrk="1" latinLnBrk="0" hangingPunct="1">
              <a:spcBef>
                <a:spcPts val="0"/>
              </a:spcBef>
              <a:spcAft>
                <a:spcPts val="600"/>
              </a:spcAft>
              <a:buFont typeface="Arial" pitchFamily="34" charset="0"/>
              <a:buNone/>
              <a:defRPr lang="en-GB" sz="2800" kern="1200">
                <a:solidFill>
                  <a:srgbClr val="999999"/>
                </a:solidFill>
                <a:latin typeface="Arial" pitchFamily="34" charset="0"/>
                <a:ea typeface="+mj-ea"/>
                <a:cs typeface="+mj-cs"/>
              </a:defRPr>
            </a:lvl1pPr>
            <a:lvl2pPr marL="180000" indent="-180000" algn="l" defTabSz="914400" rtl="0" eaLnBrk="1" latinLnBrk="0" hangingPunct="1">
              <a:spcBef>
                <a:spcPts val="0"/>
              </a:spcBef>
              <a:spcAft>
                <a:spcPts val="600"/>
              </a:spcAft>
              <a:buSzPct val="100000"/>
              <a:buFont typeface="Wingdings" pitchFamily="2" charset="2"/>
              <a:buChar char="§"/>
              <a:defRPr sz="1600" kern="1200">
                <a:solidFill>
                  <a:schemeClr val="tx1"/>
                </a:solidFill>
                <a:latin typeface="Arial" pitchFamily="34" charset="0"/>
                <a:ea typeface="+mn-ea"/>
                <a:cs typeface="+mn-cs"/>
              </a:defRPr>
            </a:lvl2pPr>
            <a:lvl3pPr marL="360000" indent="-180000" algn="l" defTabSz="914400" rtl="0" eaLnBrk="1" latinLnBrk="0" hangingPunct="1">
              <a:spcBef>
                <a:spcPts val="0"/>
              </a:spcBef>
              <a:spcAft>
                <a:spcPts val="600"/>
              </a:spcAft>
              <a:buSzPct val="80000"/>
              <a:buFont typeface="Wingdings" pitchFamily="2" charset="2"/>
              <a:buChar char="§"/>
              <a:defRPr sz="1600" kern="1200">
                <a:solidFill>
                  <a:schemeClr val="tx1"/>
                </a:solidFill>
                <a:latin typeface="Arial" pitchFamily="34" charset="0"/>
                <a:ea typeface="+mn-ea"/>
                <a:cs typeface="+mn-cs"/>
              </a:defRPr>
            </a:lvl3pPr>
            <a:lvl4pPr marL="540000" indent="-180000" algn="l" defTabSz="914400" rtl="0" eaLnBrk="1" latinLnBrk="0" hangingPunct="1">
              <a:spcBef>
                <a:spcPts val="0"/>
              </a:spcBef>
              <a:spcAft>
                <a:spcPts val="600"/>
              </a:spcAft>
              <a:buFont typeface="Arial" pitchFamily="34" charset="0"/>
              <a:buChar char="–"/>
              <a:defRPr sz="1600" kern="1200">
                <a:solidFill>
                  <a:schemeClr val="tx1"/>
                </a:solidFill>
                <a:latin typeface="Arial" pitchFamily="34" charset="0"/>
                <a:ea typeface="+mn-ea"/>
                <a:cs typeface="+mn-cs"/>
              </a:defRPr>
            </a:lvl4pPr>
            <a:lvl5pPr marL="2057400" indent="-228600" algn="l" defTabSz="914400" rtl="0" eaLnBrk="1" latinLnBrk="0" hangingPunct="1">
              <a:spcBef>
                <a:spcPct val="20000"/>
              </a:spcBef>
              <a:buFont typeface="Arial" pitchFamily="34" charset="0"/>
              <a:buChar char="»"/>
              <a:defRPr sz="1600" kern="1200">
                <a:solidFill>
                  <a:schemeClr val="tx1"/>
                </a:solidFill>
                <a:latin typeface="Arial" pitchFamily="34"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285750" indent="-285750" fontAlgn="auto">
              <a:buFont typeface="Arial" pitchFamily="34" charset="0"/>
              <a:buChar char="•"/>
            </a:pPr>
            <a:r>
              <a:rPr altLang="en-US" sz="1800" dirty="0" smtClean="0">
                <a:solidFill>
                  <a:srgbClr val="000099"/>
                </a:solidFill>
              </a:rPr>
              <a:t>The central XBID infrastructure has been developed by DBAG to the specification and requirements of the XBID consortium </a:t>
            </a:r>
          </a:p>
          <a:p>
            <a:pPr marL="285750" indent="-285750" fontAlgn="auto">
              <a:buFont typeface="Arial" pitchFamily="34" charset="0"/>
              <a:buChar char="•"/>
            </a:pPr>
            <a:r>
              <a:rPr altLang="en-US" sz="1800" dirty="0" smtClean="0">
                <a:solidFill>
                  <a:srgbClr val="000099"/>
                </a:solidFill>
              </a:rPr>
              <a:t>XBID is operated and maintained by a specialized team of IT experts</a:t>
            </a:r>
          </a:p>
          <a:p>
            <a:pPr marL="285750" indent="-285750" fontAlgn="auto">
              <a:buFont typeface="Arial" pitchFamily="34" charset="0"/>
              <a:buChar char="•"/>
            </a:pPr>
            <a:r>
              <a:rPr altLang="en-US" sz="1800" dirty="0" smtClean="0">
                <a:solidFill>
                  <a:srgbClr val="000099"/>
                </a:solidFill>
              </a:rPr>
              <a:t>Built with flexibility and extensibility in mind</a:t>
            </a:r>
          </a:p>
          <a:p>
            <a:pPr marL="285750" indent="-285750" fontAlgn="auto">
              <a:buFont typeface="Arial" pitchFamily="34" charset="0"/>
              <a:buChar char="•"/>
            </a:pPr>
            <a:r>
              <a:rPr altLang="en-US" sz="1800" dirty="0" smtClean="0">
                <a:solidFill>
                  <a:srgbClr val="000099"/>
                </a:solidFill>
              </a:rPr>
              <a:t>Network design, API and central processing are carefully designed to ensure Equal Treatment between all Local Power Exchanges</a:t>
            </a:r>
          </a:p>
          <a:p>
            <a:pPr marL="285750" indent="-285750" fontAlgn="auto">
              <a:buFont typeface="Arial" pitchFamily="34" charset="0"/>
              <a:buChar char="•"/>
            </a:pPr>
            <a:r>
              <a:rPr altLang="en-US" sz="1800" dirty="0" smtClean="0">
                <a:solidFill>
                  <a:srgbClr val="000099"/>
                </a:solidFill>
              </a:rPr>
              <a:t>The XBID infrastructure is flexible to accommodate future requirements and growth</a:t>
            </a:r>
          </a:p>
        </p:txBody>
      </p:sp>
      <p:cxnSp>
        <p:nvCxnSpPr>
          <p:cNvPr id="46" name="Straight Connector 45"/>
          <p:cNvCxnSpPr>
            <a:stCxn id="28" idx="2"/>
          </p:cNvCxnSpPr>
          <p:nvPr/>
        </p:nvCxnSpPr>
        <p:spPr>
          <a:xfrm>
            <a:off x="5981398" y="2512574"/>
            <a:ext cx="3539" cy="207830"/>
          </a:xfrm>
          <a:prstGeom prst="line">
            <a:avLst/>
          </a:prstGeom>
          <a:ln>
            <a:solidFill>
              <a:srgbClr val="000099"/>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7170007" y="2530007"/>
            <a:ext cx="3539" cy="207830"/>
          </a:xfrm>
          <a:prstGeom prst="line">
            <a:avLst/>
          </a:prstGeom>
          <a:ln>
            <a:solidFill>
              <a:srgbClr val="000099"/>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8400836" y="2526311"/>
            <a:ext cx="3539" cy="207830"/>
          </a:xfrm>
          <a:prstGeom prst="line">
            <a:avLst/>
          </a:prstGeom>
          <a:ln>
            <a:solidFill>
              <a:srgbClr val="000099"/>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a:off x="8113761" y="3330186"/>
            <a:ext cx="3539" cy="207830"/>
          </a:xfrm>
          <a:prstGeom prst="line">
            <a:avLst/>
          </a:prstGeom>
          <a:ln>
            <a:solidFill>
              <a:srgbClr val="000099"/>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a:off x="6440669" y="3318806"/>
            <a:ext cx="3539" cy="207830"/>
          </a:xfrm>
          <a:prstGeom prst="line">
            <a:avLst/>
          </a:prstGeom>
          <a:ln>
            <a:solidFill>
              <a:srgbClr val="000099"/>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5" name="Oval 54"/>
          <p:cNvSpPr/>
          <p:nvPr/>
        </p:nvSpPr>
        <p:spPr>
          <a:xfrm>
            <a:off x="5511318" y="1142999"/>
            <a:ext cx="235173" cy="145473"/>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56" name="Oval 55"/>
          <p:cNvSpPr/>
          <p:nvPr/>
        </p:nvSpPr>
        <p:spPr>
          <a:xfrm>
            <a:off x="5663718" y="1295399"/>
            <a:ext cx="235173" cy="145473"/>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57" name="Oval 56"/>
          <p:cNvSpPr/>
          <p:nvPr/>
        </p:nvSpPr>
        <p:spPr>
          <a:xfrm>
            <a:off x="5811998" y="1137060"/>
            <a:ext cx="235173" cy="145473"/>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58" name="Oval 57"/>
          <p:cNvSpPr/>
          <p:nvPr/>
        </p:nvSpPr>
        <p:spPr>
          <a:xfrm>
            <a:off x="5952457" y="1302164"/>
            <a:ext cx="235173" cy="145473"/>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59" name="Oval 58"/>
          <p:cNvSpPr/>
          <p:nvPr/>
        </p:nvSpPr>
        <p:spPr>
          <a:xfrm>
            <a:off x="5892356" y="1485243"/>
            <a:ext cx="235173" cy="145473"/>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60" name="Oval 59"/>
          <p:cNvSpPr/>
          <p:nvPr/>
        </p:nvSpPr>
        <p:spPr>
          <a:xfrm>
            <a:off x="5428545" y="1331681"/>
            <a:ext cx="235173" cy="145473"/>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61" name="Oval 60"/>
          <p:cNvSpPr/>
          <p:nvPr/>
        </p:nvSpPr>
        <p:spPr>
          <a:xfrm>
            <a:off x="5612733" y="1520363"/>
            <a:ext cx="235173" cy="145473"/>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62" name="Oval 61"/>
          <p:cNvSpPr/>
          <p:nvPr/>
        </p:nvSpPr>
        <p:spPr>
          <a:xfrm>
            <a:off x="6865786" y="1117694"/>
            <a:ext cx="235173" cy="145473"/>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63" name="Oval 62"/>
          <p:cNvSpPr/>
          <p:nvPr/>
        </p:nvSpPr>
        <p:spPr>
          <a:xfrm>
            <a:off x="7018186" y="1270094"/>
            <a:ext cx="235173" cy="145473"/>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64" name="Oval 63"/>
          <p:cNvSpPr/>
          <p:nvPr/>
        </p:nvSpPr>
        <p:spPr>
          <a:xfrm>
            <a:off x="7166466" y="1111755"/>
            <a:ext cx="235173" cy="145473"/>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65" name="Oval 64"/>
          <p:cNvSpPr/>
          <p:nvPr/>
        </p:nvSpPr>
        <p:spPr>
          <a:xfrm>
            <a:off x="7284052" y="1276859"/>
            <a:ext cx="235173" cy="145473"/>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66" name="Oval 65"/>
          <p:cNvSpPr/>
          <p:nvPr/>
        </p:nvSpPr>
        <p:spPr>
          <a:xfrm>
            <a:off x="7135772" y="1460111"/>
            <a:ext cx="235173" cy="145473"/>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67" name="Oval 66"/>
          <p:cNvSpPr/>
          <p:nvPr/>
        </p:nvSpPr>
        <p:spPr>
          <a:xfrm>
            <a:off x="6710947" y="1261585"/>
            <a:ext cx="235173" cy="145473"/>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68" name="Oval 67"/>
          <p:cNvSpPr/>
          <p:nvPr/>
        </p:nvSpPr>
        <p:spPr>
          <a:xfrm>
            <a:off x="6886085" y="1466286"/>
            <a:ext cx="235173" cy="145473"/>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69" name="Oval 68"/>
          <p:cNvSpPr/>
          <p:nvPr/>
        </p:nvSpPr>
        <p:spPr>
          <a:xfrm>
            <a:off x="8095359" y="1063498"/>
            <a:ext cx="235173" cy="145473"/>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70" name="Oval 69"/>
          <p:cNvSpPr/>
          <p:nvPr/>
        </p:nvSpPr>
        <p:spPr>
          <a:xfrm>
            <a:off x="8025206" y="1235886"/>
            <a:ext cx="317947" cy="188479"/>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71" name="Oval 70"/>
          <p:cNvSpPr/>
          <p:nvPr/>
        </p:nvSpPr>
        <p:spPr>
          <a:xfrm>
            <a:off x="8396039" y="1057559"/>
            <a:ext cx="235173" cy="145473"/>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72" name="Oval 71"/>
          <p:cNvSpPr/>
          <p:nvPr/>
        </p:nvSpPr>
        <p:spPr>
          <a:xfrm>
            <a:off x="8291072" y="1242651"/>
            <a:ext cx="317947" cy="188479"/>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73" name="Oval 72"/>
          <p:cNvSpPr/>
          <p:nvPr/>
        </p:nvSpPr>
        <p:spPr>
          <a:xfrm>
            <a:off x="8142792" y="1425903"/>
            <a:ext cx="317947" cy="188479"/>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74" name="Oval 73"/>
          <p:cNvSpPr/>
          <p:nvPr/>
        </p:nvSpPr>
        <p:spPr>
          <a:xfrm>
            <a:off x="6900599" y="981535"/>
            <a:ext cx="235173" cy="145473"/>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75" name="Oval 74"/>
          <p:cNvSpPr/>
          <p:nvPr/>
        </p:nvSpPr>
        <p:spPr>
          <a:xfrm>
            <a:off x="7959699" y="1463878"/>
            <a:ext cx="235173" cy="145473"/>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76" name="Oval 75"/>
          <p:cNvSpPr/>
          <p:nvPr/>
        </p:nvSpPr>
        <p:spPr>
          <a:xfrm>
            <a:off x="7476733" y="1070263"/>
            <a:ext cx="235173" cy="145473"/>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77" name="Oval 76"/>
          <p:cNvSpPr/>
          <p:nvPr/>
        </p:nvSpPr>
        <p:spPr>
          <a:xfrm>
            <a:off x="7629133" y="1222663"/>
            <a:ext cx="235173" cy="145473"/>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78" name="Oval 77"/>
          <p:cNvSpPr/>
          <p:nvPr/>
        </p:nvSpPr>
        <p:spPr>
          <a:xfrm>
            <a:off x="7777413" y="1064324"/>
            <a:ext cx="235173" cy="145473"/>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80" name="Oval 79"/>
          <p:cNvSpPr/>
          <p:nvPr/>
        </p:nvSpPr>
        <p:spPr>
          <a:xfrm>
            <a:off x="7746719" y="1412680"/>
            <a:ext cx="235173" cy="145473"/>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82" name="Oval 81"/>
          <p:cNvSpPr/>
          <p:nvPr/>
        </p:nvSpPr>
        <p:spPr>
          <a:xfrm>
            <a:off x="7423214" y="1427434"/>
            <a:ext cx="235173" cy="145473"/>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83" name="Oval 82"/>
          <p:cNvSpPr/>
          <p:nvPr/>
        </p:nvSpPr>
        <p:spPr>
          <a:xfrm>
            <a:off x="6361844" y="1117693"/>
            <a:ext cx="235173" cy="145473"/>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84" name="Oval 83"/>
          <p:cNvSpPr/>
          <p:nvPr/>
        </p:nvSpPr>
        <p:spPr>
          <a:xfrm>
            <a:off x="6355781" y="1289955"/>
            <a:ext cx="235173" cy="145473"/>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85" name="Oval 84"/>
          <p:cNvSpPr/>
          <p:nvPr/>
        </p:nvSpPr>
        <p:spPr>
          <a:xfrm>
            <a:off x="6597859" y="1049082"/>
            <a:ext cx="235173" cy="145473"/>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86" name="Oval 85"/>
          <p:cNvSpPr/>
          <p:nvPr/>
        </p:nvSpPr>
        <p:spPr>
          <a:xfrm>
            <a:off x="6716346" y="1495915"/>
            <a:ext cx="235173" cy="145473"/>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87" name="Oval 86"/>
          <p:cNvSpPr/>
          <p:nvPr/>
        </p:nvSpPr>
        <p:spPr>
          <a:xfrm>
            <a:off x="6473367" y="1479972"/>
            <a:ext cx="235173" cy="145473"/>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88" name="Oval 87"/>
          <p:cNvSpPr/>
          <p:nvPr/>
        </p:nvSpPr>
        <p:spPr>
          <a:xfrm>
            <a:off x="5996495" y="1096800"/>
            <a:ext cx="235173" cy="145473"/>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89" name="Oval 88"/>
          <p:cNvSpPr/>
          <p:nvPr/>
        </p:nvSpPr>
        <p:spPr>
          <a:xfrm>
            <a:off x="6192340" y="1517500"/>
            <a:ext cx="235173" cy="145473"/>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90" name="TextBox 89"/>
          <p:cNvSpPr txBox="1"/>
          <p:nvPr/>
        </p:nvSpPr>
        <p:spPr>
          <a:xfrm>
            <a:off x="6250215" y="789768"/>
            <a:ext cx="1726756" cy="338554"/>
          </a:xfrm>
          <a:prstGeom prst="rect">
            <a:avLst/>
          </a:prstGeom>
          <a:noFill/>
        </p:spPr>
        <p:txBody>
          <a:bodyPr wrap="none" rtlCol="0">
            <a:spAutoFit/>
          </a:bodyPr>
          <a:lstStyle/>
          <a:p>
            <a:pPr algn="ctr" fontAlgn="auto">
              <a:spcBef>
                <a:spcPts val="0"/>
              </a:spcBef>
              <a:spcAft>
                <a:spcPts val="0"/>
              </a:spcAft>
            </a:pPr>
            <a:r>
              <a:rPr lang="de-DE" sz="1600" dirty="0" smtClean="0">
                <a:solidFill>
                  <a:prstClr val="black"/>
                </a:solidFill>
                <a:latin typeface="Arial" pitchFamily="34" charset="0"/>
                <a:ea typeface="+mn-ea"/>
                <a:cs typeface="Arial" pitchFamily="34" charset="0"/>
              </a:rPr>
              <a:t>Market Members</a:t>
            </a:r>
            <a:endParaRPr lang="en-GB" sz="1600" dirty="0">
              <a:solidFill>
                <a:prstClr val="black"/>
              </a:solidFill>
              <a:latin typeface="Arial" pitchFamily="34" charset="0"/>
              <a:ea typeface="+mn-ea"/>
              <a:cs typeface="Arial" pitchFamily="34" charset="0"/>
            </a:endParaRPr>
          </a:p>
        </p:txBody>
      </p:sp>
      <p:cxnSp>
        <p:nvCxnSpPr>
          <p:cNvPr id="91" name="Straight Connector 90"/>
          <p:cNvCxnSpPr>
            <a:stCxn id="61" idx="4"/>
            <a:endCxn id="28" idx="0"/>
          </p:cNvCxnSpPr>
          <p:nvPr/>
        </p:nvCxnSpPr>
        <p:spPr>
          <a:xfrm>
            <a:off x="5730320" y="1665836"/>
            <a:ext cx="251078" cy="194888"/>
          </a:xfrm>
          <a:prstGeom prst="line">
            <a:avLst/>
          </a:prstGeom>
          <a:ln>
            <a:solidFill>
              <a:srgbClr val="000099"/>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a:endCxn id="29" idx="0"/>
          </p:cNvCxnSpPr>
          <p:nvPr/>
        </p:nvCxnSpPr>
        <p:spPr>
          <a:xfrm>
            <a:off x="8343154" y="1622628"/>
            <a:ext cx="57682" cy="238096"/>
          </a:xfrm>
          <a:prstGeom prst="line">
            <a:avLst/>
          </a:prstGeom>
          <a:ln>
            <a:solidFill>
              <a:srgbClr val="000099"/>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a:stCxn id="66" idx="4"/>
            <a:endCxn id="40" idx="0"/>
          </p:cNvCxnSpPr>
          <p:nvPr/>
        </p:nvCxnSpPr>
        <p:spPr>
          <a:xfrm flipH="1">
            <a:off x="7191117" y="1605584"/>
            <a:ext cx="62242" cy="255373"/>
          </a:xfrm>
          <a:prstGeom prst="line">
            <a:avLst/>
          </a:prstGeom>
          <a:ln>
            <a:solidFill>
              <a:srgbClr val="000099"/>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98807379"/>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en-GB" dirty="0"/>
              <a:t>What is XBID?</a:t>
            </a:r>
            <a:endParaRPr lang="de-DE" dirty="0"/>
          </a:p>
        </p:txBody>
      </p:sp>
      <p:sp>
        <p:nvSpPr>
          <p:cNvPr id="3" name="Foliennummernplatzhalter 2"/>
          <p:cNvSpPr>
            <a:spLocks noGrp="1"/>
          </p:cNvSpPr>
          <p:nvPr>
            <p:ph type="sldNum" sz="quarter" idx="11"/>
          </p:nvPr>
        </p:nvSpPr>
        <p:spPr/>
        <p:txBody>
          <a:bodyPr/>
          <a:lstStyle/>
          <a:p>
            <a:fld id="{AD89DE65-C7D9-40CE-B96E-B8C3E7B233C5}" type="slidenum">
              <a:rPr lang="de-DE" smtClean="0"/>
              <a:pPr/>
              <a:t>8</a:t>
            </a:fld>
            <a:endParaRPr lang="de-DE" dirty="0"/>
          </a:p>
        </p:txBody>
      </p:sp>
      <p:sp>
        <p:nvSpPr>
          <p:cNvPr id="5" name="Rectangle 5"/>
          <p:cNvSpPr/>
          <p:nvPr/>
        </p:nvSpPr>
        <p:spPr>
          <a:xfrm>
            <a:off x="931178" y="1308472"/>
            <a:ext cx="7519753" cy="1415678"/>
          </a:xfrm>
          <a:prstGeom prst="rect">
            <a:avLst/>
          </a:prstGeom>
          <a:solidFill>
            <a:schemeClr val="accent2"/>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GB" b="1" dirty="0"/>
              <a:t>XBID Project objective</a:t>
            </a:r>
            <a:r>
              <a:rPr lang="en-GB" dirty="0"/>
              <a:t>: </a:t>
            </a:r>
          </a:p>
          <a:p>
            <a:pPr lvl="1"/>
            <a:endParaRPr lang="en-GB" sz="1600" b="1" dirty="0"/>
          </a:p>
          <a:p>
            <a:pPr lvl="1"/>
            <a:r>
              <a:rPr lang="en-GB" sz="1600" b="1" dirty="0"/>
              <a:t>“Establish a common cross border implicit continuous Intraday trading solution across Europe, where all the cross border capacities are allocated...” </a:t>
            </a:r>
            <a:r>
              <a:rPr lang="en-GB" sz="1200" i="1" dirty="0"/>
              <a:t>Quote from Request for Offer  (RFO) Issued 2012</a:t>
            </a:r>
          </a:p>
        </p:txBody>
      </p:sp>
      <p:sp>
        <p:nvSpPr>
          <p:cNvPr id="6" name="Text Placeholder 4"/>
          <p:cNvSpPr>
            <a:spLocks noGrp="1"/>
          </p:cNvSpPr>
          <p:nvPr>
            <p:ph type="body" sz="quarter" idx="13"/>
          </p:nvPr>
        </p:nvSpPr>
        <p:spPr>
          <a:xfrm>
            <a:off x="527120" y="886498"/>
            <a:ext cx="7923810" cy="5244391"/>
          </a:xfrm>
        </p:spPr>
        <p:txBody>
          <a:bodyPr>
            <a:normAutofit/>
          </a:bodyPr>
          <a:lstStyle/>
          <a:p>
            <a:pPr marL="457200" lvl="1" indent="0" algn="just">
              <a:buNone/>
            </a:pPr>
            <a:endParaRPr lang="en-US" sz="1500" b="1" i="1" dirty="0"/>
          </a:p>
          <a:p>
            <a:pPr marL="457200" lvl="1" indent="0" algn="just">
              <a:buNone/>
            </a:pPr>
            <a:endParaRPr lang="en-US" sz="1500" b="1" i="1" dirty="0"/>
          </a:p>
          <a:p>
            <a:pPr marL="457200" lvl="1" indent="0" algn="just">
              <a:buNone/>
            </a:pPr>
            <a:endParaRPr lang="en-US" sz="1500" b="1" i="1" dirty="0"/>
          </a:p>
          <a:p>
            <a:pPr marL="457200" lvl="1" indent="0" algn="just">
              <a:buNone/>
            </a:pPr>
            <a:endParaRPr lang="en-US" sz="1500" b="1" i="1" dirty="0"/>
          </a:p>
          <a:p>
            <a:pPr marL="457200" lvl="1" indent="0" algn="just">
              <a:buNone/>
            </a:pPr>
            <a:endParaRPr lang="en-US" sz="1500" b="1" i="1" dirty="0"/>
          </a:p>
          <a:p>
            <a:pPr marL="457200" lvl="1" indent="0" algn="just">
              <a:buNone/>
            </a:pPr>
            <a:endParaRPr lang="en-US" sz="1500" b="1" i="1" dirty="0"/>
          </a:p>
          <a:p>
            <a:pPr marL="457200" lvl="1" indent="0" algn="just">
              <a:buNone/>
            </a:pPr>
            <a:endParaRPr lang="en-US" sz="1500" b="1" i="1" dirty="0"/>
          </a:p>
          <a:p>
            <a:pPr marL="457200" lvl="1" indent="0" algn="just">
              <a:buNone/>
            </a:pPr>
            <a:endParaRPr lang="en-US" sz="700" b="1" i="1" dirty="0"/>
          </a:p>
          <a:p>
            <a:pPr marL="457200" lvl="1" indent="0" algn="just">
              <a:buNone/>
            </a:pPr>
            <a:r>
              <a:rPr lang="en-US" sz="1500" b="1" i="1" dirty="0"/>
              <a:t>“The system will accommodate the continuous matching of bids and orders from market participants in one bidding zone with bids and orders coming from its own bidding zone and from any other bidding zone where cross-zonal capacity is available. “</a:t>
            </a:r>
          </a:p>
          <a:p>
            <a:pPr marL="457200" lvl="1" indent="0" algn="just">
              <a:buNone/>
            </a:pPr>
            <a:endParaRPr lang="en-GB" sz="1500" b="1" i="1" dirty="0"/>
          </a:p>
        </p:txBody>
      </p:sp>
      <p:sp>
        <p:nvSpPr>
          <p:cNvPr id="7" name="Rechteck 5"/>
          <p:cNvSpPr/>
          <p:nvPr/>
        </p:nvSpPr>
        <p:spPr>
          <a:xfrm>
            <a:off x="1015814" y="3976508"/>
            <a:ext cx="7492977" cy="2477887"/>
          </a:xfrm>
          <a:prstGeom prst="rect">
            <a:avLst/>
          </a:prstGeom>
          <a:solidFill>
            <a:schemeClr val="accent1"/>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3600" dirty="0">
              <a:latin typeface="Arial" panose="020B0604020202020204" pitchFamily="34" charset="0"/>
              <a:cs typeface="Arial" panose="020B0604020202020204" pitchFamily="34" charset="0"/>
            </a:endParaRPr>
          </a:p>
          <a:p>
            <a:pPr algn="ctr"/>
            <a:endParaRPr lang="en-GB" sz="3600" dirty="0">
              <a:latin typeface="Arial" panose="020B0604020202020204" pitchFamily="34" charset="0"/>
              <a:cs typeface="Arial" panose="020B0604020202020204" pitchFamily="34" charset="0"/>
            </a:endParaRPr>
          </a:p>
          <a:p>
            <a:pPr algn="ctr"/>
            <a:endParaRPr lang="en-GB" sz="2800" dirty="0">
              <a:latin typeface="Arial" panose="020B0604020202020204" pitchFamily="34" charset="0"/>
              <a:cs typeface="Arial" panose="020B0604020202020204" pitchFamily="34" charset="0"/>
            </a:endParaRPr>
          </a:p>
          <a:p>
            <a:pPr algn="ctr"/>
            <a:r>
              <a:rPr lang="en-GB" sz="2800" dirty="0">
                <a:latin typeface="Arial" panose="020B0604020202020204" pitchFamily="34" charset="0"/>
                <a:cs typeface="Arial" panose="020B0604020202020204" pitchFamily="34" charset="0"/>
              </a:rPr>
              <a:t>XBID System – 3 main modules</a:t>
            </a:r>
          </a:p>
          <a:p>
            <a:pPr algn="ctr"/>
            <a:r>
              <a:rPr lang="en-GB" sz="2000" dirty="0">
                <a:latin typeface="Arial" panose="020B0604020202020204" pitchFamily="34" charset="0"/>
                <a:cs typeface="Arial" panose="020B0604020202020204" pitchFamily="34" charset="0"/>
              </a:rPr>
              <a:t>The Single Intraday Coupling Mechanism defined in CACM</a:t>
            </a:r>
            <a:endParaRPr lang="en-GB" sz="2800" dirty="0">
              <a:latin typeface="Arial" panose="020B0604020202020204" pitchFamily="34" charset="0"/>
              <a:cs typeface="Arial" panose="020B0604020202020204" pitchFamily="34" charset="0"/>
            </a:endParaRPr>
          </a:p>
        </p:txBody>
      </p:sp>
      <p:sp>
        <p:nvSpPr>
          <p:cNvPr id="8" name="Oval 11"/>
          <p:cNvSpPr/>
          <p:nvPr/>
        </p:nvSpPr>
        <p:spPr>
          <a:xfrm>
            <a:off x="1306290" y="4047759"/>
            <a:ext cx="1962407" cy="1423722"/>
          </a:xfrm>
          <a:prstGeom prst="ellipse">
            <a:avLst/>
          </a:prstGeom>
          <a:solidFill>
            <a:schemeClr val="accent1">
              <a:lumMod val="40000"/>
              <a:lumOff val="6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GB" dirty="0">
                <a:solidFill>
                  <a:schemeClr val="tx1"/>
                </a:solidFill>
              </a:rPr>
              <a:t>Shared Order Book</a:t>
            </a:r>
          </a:p>
          <a:p>
            <a:pPr algn="ctr"/>
            <a:r>
              <a:rPr lang="en-GB" dirty="0">
                <a:solidFill>
                  <a:schemeClr val="tx1"/>
                </a:solidFill>
              </a:rPr>
              <a:t>(SOB)</a:t>
            </a:r>
          </a:p>
        </p:txBody>
      </p:sp>
      <p:sp>
        <p:nvSpPr>
          <p:cNvPr id="9" name="Oval 12"/>
          <p:cNvSpPr/>
          <p:nvPr/>
        </p:nvSpPr>
        <p:spPr>
          <a:xfrm>
            <a:off x="3693863" y="4047759"/>
            <a:ext cx="2155371" cy="1494972"/>
          </a:xfrm>
          <a:prstGeom prst="ellipse">
            <a:avLst/>
          </a:prstGeom>
          <a:solidFill>
            <a:schemeClr val="accent1">
              <a:lumMod val="40000"/>
              <a:lumOff val="6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GB" dirty="0">
                <a:solidFill>
                  <a:schemeClr val="tx1"/>
                </a:solidFill>
              </a:rPr>
              <a:t>Capacity Management</a:t>
            </a:r>
          </a:p>
          <a:p>
            <a:pPr algn="ctr"/>
            <a:r>
              <a:rPr lang="en-GB" dirty="0">
                <a:solidFill>
                  <a:schemeClr val="tx1"/>
                </a:solidFill>
              </a:rPr>
              <a:t>Module (CMM)</a:t>
            </a:r>
          </a:p>
        </p:txBody>
      </p:sp>
      <p:sp>
        <p:nvSpPr>
          <p:cNvPr id="10" name="Oval 13"/>
          <p:cNvSpPr/>
          <p:nvPr/>
        </p:nvSpPr>
        <p:spPr>
          <a:xfrm>
            <a:off x="6274400" y="4047759"/>
            <a:ext cx="1998743" cy="1423722"/>
          </a:xfrm>
          <a:prstGeom prst="ellipse">
            <a:avLst/>
          </a:prstGeom>
          <a:solidFill>
            <a:schemeClr val="accent1">
              <a:lumMod val="40000"/>
              <a:lumOff val="6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GB" dirty="0">
                <a:solidFill>
                  <a:schemeClr val="tx1"/>
                </a:solidFill>
              </a:rPr>
              <a:t>Shipping Module</a:t>
            </a:r>
          </a:p>
          <a:p>
            <a:pPr algn="ctr"/>
            <a:r>
              <a:rPr lang="en-GB" dirty="0">
                <a:solidFill>
                  <a:schemeClr val="tx1"/>
                </a:solidFill>
              </a:rPr>
              <a:t>(SM)</a:t>
            </a:r>
          </a:p>
        </p:txBody>
      </p:sp>
    </p:spTree>
    <p:extLst>
      <p:ext uri="{BB962C8B-B14F-4D97-AF65-F5344CB8AC3E}">
        <p14:creationId xmlns:p14="http://schemas.microsoft.com/office/powerpoint/2010/main" val="42919305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53"/>
          <p:cNvSpPr/>
          <p:nvPr/>
        </p:nvSpPr>
        <p:spPr>
          <a:xfrm>
            <a:off x="5418235" y="3546267"/>
            <a:ext cx="3545764" cy="2965371"/>
          </a:xfrm>
          <a:prstGeom prst="rect">
            <a:avLst/>
          </a:prstGeom>
          <a:ln w="38100"/>
        </p:spPr>
        <p:style>
          <a:lnRef idx="2">
            <a:schemeClr val="accent1"/>
          </a:lnRef>
          <a:fillRef idx="1">
            <a:schemeClr val="lt1"/>
          </a:fillRef>
          <a:effectRef idx="0">
            <a:schemeClr val="accent1"/>
          </a:effectRef>
          <a:fontRef idx="minor">
            <a:schemeClr val="dk1"/>
          </a:fontRef>
        </p:style>
        <p:txBody>
          <a:bodyPr rtlCol="0" anchor="b"/>
          <a:lstStyle/>
          <a:p>
            <a:pPr algn="ctr" fontAlgn="auto">
              <a:spcBef>
                <a:spcPts val="0"/>
              </a:spcBef>
              <a:spcAft>
                <a:spcPts val="0"/>
              </a:spcAft>
            </a:pPr>
            <a:r>
              <a:rPr lang="en-GB" dirty="0" smtClean="0">
                <a:solidFill>
                  <a:prstClr val="black"/>
                </a:solidFill>
              </a:rPr>
              <a:t>DBAG Operated XBID Infrastructure</a:t>
            </a:r>
          </a:p>
        </p:txBody>
      </p:sp>
      <p:sp>
        <p:nvSpPr>
          <p:cNvPr id="43" name="Rectangle 42"/>
          <p:cNvSpPr/>
          <p:nvPr/>
        </p:nvSpPr>
        <p:spPr>
          <a:xfrm>
            <a:off x="5635691" y="3706177"/>
            <a:ext cx="1498277" cy="2372504"/>
          </a:xfrm>
          <a:prstGeom prst="rect">
            <a:avLst/>
          </a:prstGeom>
          <a:ln/>
        </p:spPr>
        <p:style>
          <a:lnRef idx="2">
            <a:schemeClr val="accent1"/>
          </a:lnRef>
          <a:fillRef idx="1">
            <a:schemeClr val="lt1"/>
          </a:fillRef>
          <a:effectRef idx="0">
            <a:schemeClr val="accent1"/>
          </a:effectRef>
          <a:fontRef idx="minor">
            <a:schemeClr val="dk1"/>
          </a:fontRef>
        </p:style>
        <p:txBody>
          <a:bodyPr rtlCol="0" anchor="b"/>
          <a:lstStyle/>
          <a:p>
            <a:pPr algn="ctr" fontAlgn="auto">
              <a:spcBef>
                <a:spcPts val="0"/>
              </a:spcBef>
              <a:spcAft>
                <a:spcPts val="0"/>
              </a:spcAft>
            </a:pPr>
            <a:r>
              <a:rPr lang="en-GB" dirty="0" smtClean="0">
                <a:solidFill>
                  <a:prstClr val="black"/>
                </a:solidFill>
              </a:rPr>
              <a:t>Data</a:t>
            </a:r>
          </a:p>
          <a:p>
            <a:pPr algn="ctr" fontAlgn="auto">
              <a:spcBef>
                <a:spcPts val="0"/>
              </a:spcBef>
              <a:spcAft>
                <a:spcPts val="0"/>
              </a:spcAft>
            </a:pPr>
            <a:r>
              <a:rPr lang="en-GB" dirty="0" smtClean="0">
                <a:solidFill>
                  <a:prstClr val="black"/>
                </a:solidFill>
              </a:rPr>
              <a:t>Centre A</a:t>
            </a:r>
            <a:endParaRPr lang="en-GB" dirty="0">
              <a:solidFill>
                <a:prstClr val="black"/>
              </a:solidFill>
            </a:endParaRPr>
          </a:p>
        </p:txBody>
      </p:sp>
      <p:sp>
        <p:nvSpPr>
          <p:cNvPr id="44" name="Rectangle 43"/>
          <p:cNvSpPr/>
          <p:nvPr/>
        </p:nvSpPr>
        <p:spPr>
          <a:xfrm>
            <a:off x="7267063" y="3706176"/>
            <a:ext cx="1444338" cy="2372504"/>
          </a:xfrm>
          <a:prstGeom prst="rect">
            <a:avLst/>
          </a:prstGeom>
          <a:ln/>
        </p:spPr>
        <p:style>
          <a:lnRef idx="2">
            <a:schemeClr val="accent1"/>
          </a:lnRef>
          <a:fillRef idx="1">
            <a:schemeClr val="lt1"/>
          </a:fillRef>
          <a:effectRef idx="0">
            <a:schemeClr val="accent1"/>
          </a:effectRef>
          <a:fontRef idx="minor">
            <a:schemeClr val="dk1"/>
          </a:fontRef>
        </p:style>
        <p:txBody>
          <a:bodyPr rtlCol="0" anchor="b"/>
          <a:lstStyle/>
          <a:p>
            <a:pPr algn="ctr" fontAlgn="auto">
              <a:spcBef>
                <a:spcPts val="0"/>
              </a:spcBef>
              <a:spcAft>
                <a:spcPts val="0"/>
              </a:spcAft>
            </a:pPr>
            <a:r>
              <a:rPr lang="en-GB" dirty="0" smtClean="0">
                <a:solidFill>
                  <a:prstClr val="black"/>
                </a:solidFill>
              </a:rPr>
              <a:t>Data</a:t>
            </a:r>
          </a:p>
          <a:p>
            <a:pPr algn="ctr" fontAlgn="auto">
              <a:spcBef>
                <a:spcPts val="0"/>
              </a:spcBef>
              <a:spcAft>
                <a:spcPts val="0"/>
              </a:spcAft>
            </a:pPr>
            <a:r>
              <a:rPr lang="en-GB" dirty="0" smtClean="0">
                <a:solidFill>
                  <a:prstClr val="black"/>
                </a:solidFill>
              </a:rPr>
              <a:t>Centre B</a:t>
            </a:r>
            <a:endParaRPr lang="en-GB" dirty="0">
              <a:solidFill>
                <a:prstClr val="black"/>
              </a:solidFill>
            </a:endParaRPr>
          </a:p>
        </p:txBody>
      </p:sp>
      <p:sp>
        <p:nvSpPr>
          <p:cNvPr id="2" name="Title 1"/>
          <p:cNvSpPr>
            <a:spLocks noGrp="1"/>
          </p:cNvSpPr>
          <p:nvPr>
            <p:ph type="title"/>
          </p:nvPr>
        </p:nvSpPr>
        <p:spPr>
          <a:xfrm>
            <a:off x="180000" y="542345"/>
            <a:ext cx="8784000" cy="1254416"/>
          </a:xfrm>
        </p:spPr>
        <p:txBody>
          <a:bodyPr>
            <a:normAutofit/>
          </a:bodyPr>
          <a:lstStyle/>
          <a:p>
            <a:r>
              <a:rPr lang="en-GB" sz="2800" noProof="0" dirty="0" smtClean="0">
                <a:cs typeface="Arial" panose="020B0604020202020204" pitchFamily="34" charset="0"/>
              </a:rPr>
              <a:t>XBID’s Focus on Reliability</a:t>
            </a:r>
            <a:br>
              <a:rPr lang="en-GB" sz="2800" noProof="0" dirty="0" smtClean="0">
                <a:cs typeface="Arial" panose="020B0604020202020204" pitchFamily="34" charset="0"/>
              </a:rPr>
            </a:br>
            <a:endParaRPr lang="en-GB" sz="2800" b="1" noProof="0" dirty="0">
              <a:solidFill>
                <a:schemeClr val="tx1"/>
              </a:solidFill>
              <a:ea typeface="+mn-ea"/>
              <a:cs typeface="Arial" panose="020B0604020202020204" pitchFamily="34" charset="0"/>
            </a:endParaRPr>
          </a:p>
        </p:txBody>
      </p:sp>
      <p:sp>
        <p:nvSpPr>
          <p:cNvPr id="4" name="Slide Number Placeholder 3"/>
          <p:cNvSpPr>
            <a:spLocks noGrp="1"/>
          </p:cNvSpPr>
          <p:nvPr>
            <p:ph type="sldNum" sz="quarter" idx="4"/>
          </p:nvPr>
        </p:nvSpPr>
        <p:spPr/>
        <p:txBody>
          <a:bodyPr/>
          <a:lstStyle/>
          <a:p>
            <a:r>
              <a:rPr lang="en-US" sz="825" dirty="0">
                <a:solidFill>
                  <a:prstClr val="black">
                    <a:tint val="75000"/>
                  </a:prstClr>
                </a:solidFill>
              </a:rPr>
              <a:t>Deutsche Börse Group</a:t>
            </a:r>
            <a:r>
              <a:rPr lang="en-US" dirty="0" smtClean="0">
                <a:solidFill>
                  <a:prstClr val="black">
                    <a:tint val="75000"/>
                  </a:prstClr>
                </a:solidFill>
              </a:rPr>
              <a:t>	</a:t>
            </a:r>
            <a:fld id="{92F7DF68-39C9-4B8A-BEDC-AE012F5E4423}" type="slidenum">
              <a:rPr lang="en-US" smtClean="0">
                <a:solidFill>
                  <a:prstClr val="black">
                    <a:tint val="75000"/>
                  </a:prstClr>
                </a:solidFill>
              </a:rPr>
              <a:pPr/>
              <a:t>80</a:t>
            </a:fld>
            <a:endParaRPr lang="en-US" dirty="0">
              <a:solidFill>
                <a:prstClr val="black">
                  <a:tint val="75000"/>
                </a:prstClr>
              </a:solidFill>
            </a:endParaRPr>
          </a:p>
        </p:txBody>
      </p:sp>
      <p:sp>
        <p:nvSpPr>
          <p:cNvPr id="25" name="Rectangle 24"/>
          <p:cNvSpPr/>
          <p:nvPr/>
        </p:nvSpPr>
        <p:spPr>
          <a:xfrm>
            <a:off x="5635691" y="4195362"/>
            <a:ext cx="3075710" cy="1052045"/>
          </a:xfrm>
          <a:prstGeom prst="rect">
            <a:avLst/>
          </a:prstGeom>
          <a:ln/>
        </p:spPr>
        <p:style>
          <a:lnRef idx="1">
            <a:schemeClr val="accent2"/>
          </a:lnRef>
          <a:fillRef idx="3">
            <a:schemeClr val="accent2"/>
          </a:fillRef>
          <a:effectRef idx="2">
            <a:schemeClr val="accent2"/>
          </a:effectRef>
          <a:fontRef idx="minor">
            <a:schemeClr val="lt1"/>
          </a:fontRef>
        </p:style>
        <p:txBody>
          <a:bodyPr rtlCol="0" anchor="ctr"/>
          <a:lstStyle/>
          <a:p>
            <a:pPr algn="ctr" fontAlgn="auto">
              <a:spcBef>
                <a:spcPts val="0"/>
              </a:spcBef>
              <a:spcAft>
                <a:spcPts val="0"/>
              </a:spcAft>
            </a:pPr>
            <a:r>
              <a:rPr lang="en-GB" dirty="0" smtClean="0">
                <a:solidFill>
                  <a:srgbClr val="FFFFFF"/>
                </a:solidFill>
              </a:rPr>
              <a:t>XBID Modules</a:t>
            </a:r>
            <a:endParaRPr lang="en-GB" dirty="0">
              <a:solidFill>
                <a:srgbClr val="FFFFFF"/>
              </a:solidFill>
            </a:endParaRPr>
          </a:p>
        </p:txBody>
      </p:sp>
      <p:sp>
        <p:nvSpPr>
          <p:cNvPr id="26" name="Rectangle 25"/>
          <p:cNvSpPr/>
          <p:nvPr/>
        </p:nvSpPr>
        <p:spPr>
          <a:xfrm>
            <a:off x="5418235" y="2714993"/>
            <a:ext cx="3545765" cy="606942"/>
          </a:xfrm>
          <a:prstGeom prst="rect">
            <a:avLst/>
          </a:prstGeom>
          <a:ln/>
        </p:spPr>
        <p:style>
          <a:lnRef idx="2">
            <a:schemeClr val="accent6"/>
          </a:lnRef>
          <a:fillRef idx="1">
            <a:schemeClr val="lt1"/>
          </a:fillRef>
          <a:effectRef idx="0">
            <a:schemeClr val="accent6"/>
          </a:effectRef>
          <a:fontRef idx="minor">
            <a:schemeClr val="dk1"/>
          </a:fontRef>
        </p:style>
        <p:txBody>
          <a:bodyPr rtlCol="0" anchor="ctr"/>
          <a:lstStyle/>
          <a:p>
            <a:pPr algn="ctr" fontAlgn="auto">
              <a:spcBef>
                <a:spcPts val="0"/>
              </a:spcBef>
              <a:spcAft>
                <a:spcPts val="0"/>
              </a:spcAft>
            </a:pPr>
            <a:r>
              <a:rPr lang="de-DE" dirty="0" smtClean="0">
                <a:solidFill>
                  <a:prstClr val="black"/>
                </a:solidFill>
              </a:rPr>
              <a:t>Private Network Infrastructure</a:t>
            </a:r>
            <a:endParaRPr lang="en-GB" dirty="0">
              <a:solidFill>
                <a:prstClr val="black"/>
              </a:solidFill>
            </a:endParaRPr>
          </a:p>
        </p:txBody>
      </p:sp>
      <p:sp>
        <p:nvSpPr>
          <p:cNvPr id="28" name="Rectangle 27"/>
          <p:cNvSpPr/>
          <p:nvPr/>
        </p:nvSpPr>
        <p:spPr>
          <a:xfrm>
            <a:off x="5418235" y="1860724"/>
            <a:ext cx="1126326" cy="651850"/>
          </a:xfrm>
          <a:prstGeom prst="rect">
            <a:avLst/>
          </a:prstGeom>
          <a:ln/>
        </p:spPr>
        <p:style>
          <a:lnRef idx="1">
            <a:schemeClr val="accent3"/>
          </a:lnRef>
          <a:fillRef idx="3">
            <a:schemeClr val="accent3"/>
          </a:fillRef>
          <a:effectRef idx="2">
            <a:schemeClr val="accent3"/>
          </a:effectRef>
          <a:fontRef idx="minor">
            <a:schemeClr val="lt1"/>
          </a:fontRef>
        </p:style>
        <p:txBody>
          <a:bodyPr rtlCol="0" anchor="ctr"/>
          <a:lstStyle/>
          <a:p>
            <a:pPr algn="ctr" fontAlgn="auto">
              <a:spcBef>
                <a:spcPts val="0"/>
              </a:spcBef>
              <a:spcAft>
                <a:spcPts val="0"/>
              </a:spcAft>
            </a:pPr>
            <a:r>
              <a:rPr lang="en-GB" sz="1400" dirty="0" smtClean="0">
                <a:solidFill>
                  <a:srgbClr val="FFFFFF"/>
                </a:solidFill>
              </a:rPr>
              <a:t>Local Power </a:t>
            </a:r>
            <a:br>
              <a:rPr lang="en-GB" sz="1400" dirty="0" smtClean="0">
                <a:solidFill>
                  <a:srgbClr val="FFFFFF"/>
                </a:solidFill>
              </a:rPr>
            </a:br>
            <a:r>
              <a:rPr lang="en-GB" sz="1400" dirty="0" smtClean="0">
                <a:solidFill>
                  <a:srgbClr val="FFFFFF"/>
                </a:solidFill>
              </a:rPr>
              <a:t>Exchange</a:t>
            </a:r>
            <a:endParaRPr lang="en-GB" sz="1400" dirty="0">
              <a:solidFill>
                <a:srgbClr val="FFFFFF"/>
              </a:solidFill>
            </a:endParaRPr>
          </a:p>
        </p:txBody>
      </p:sp>
      <p:sp>
        <p:nvSpPr>
          <p:cNvPr id="29" name="Rectangle 28"/>
          <p:cNvSpPr/>
          <p:nvPr/>
        </p:nvSpPr>
        <p:spPr>
          <a:xfrm>
            <a:off x="7837673" y="1860724"/>
            <a:ext cx="1126326" cy="651850"/>
          </a:xfrm>
          <a:prstGeom prst="rect">
            <a:avLst/>
          </a:prstGeom>
          <a:ln/>
        </p:spPr>
        <p:style>
          <a:lnRef idx="1">
            <a:schemeClr val="accent3"/>
          </a:lnRef>
          <a:fillRef idx="3">
            <a:schemeClr val="accent3"/>
          </a:fillRef>
          <a:effectRef idx="2">
            <a:schemeClr val="accent3"/>
          </a:effectRef>
          <a:fontRef idx="minor">
            <a:schemeClr val="lt1"/>
          </a:fontRef>
        </p:style>
        <p:txBody>
          <a:bodyPr rtlCol="0" anchor="ctr"/>
          <a:lstStyle/>
          <a:p>
            <a:pPr algn="ctr" fontAlgn="auto">
              <a:spcBef>
                <a:spcPts val="0"/>
              </a:spcBef>
              <a:spcAft>
                <a:spcPts val="0"/>
              </a:spcAft>
            </a:pPr>
            <a:r>
              <a:rPr lang="en-GB" sz="1400" dirty="0">
                <a:solidFill>
                  <a:srgbClr val="FFFFFF"/>
                </a:solidFill>
              </a:rPr>
              <a:t>Local Power </a:t>
            </a:r>
            <a:r>
              <a:rPr lang="en-GB" sz="1400" dirty="0" smtClean="0">
                <a:solidFill>
                  <a:srgbClr val="FFFFFF"/>
                </a:solidFill>
              </a:rPr>
              <a:t/>
            </a:r>
            <a:br>
              <a:rPr lang="en-GB" sz="1400" dirty="0" smtClean="0">
                <a:solidFill>
                  <a:srgbClr val="FFFFFF"/>
                </a:solidFill>
              </a:rPr>
            </a:br>
            <a:r>
              <a:rPr lang="en-GB" sz="1400" dirty="0" smtClean="0">
                <a:solidFill>
                  <a:srgbClr val="FFFFFF"/>
                </a:solidFill>
              </a:rPr>
              <a:t>Exchange</a:t>
            </a:r>
            <a:endParaRPr lang="en-GB" sz="1400" dirty="0">
              <a:solidFill>
                <a:srgbClr val="FFFFFF"/>
              </a:solidFill>
            </a:endParaRPr>
          </a:p>
        </p:txBody>
      </p:sp>
      <p:sp>
        <p:nvSpPr>
          <p:cNvPr id="40" name="Rectangle 39"/>
          <p:cNvSpPr/>
          <p:nvPr/>
        </p:nvSpPr>
        <p:spPr>
          <a:xfrm>
            <a:off x="6627954" y="1860957"/>
            <a:ext cx="1126326" cy="651850"/>
          </a:xfrm>
          <a:prstGeom prst="rect">
            <a:avLst/>
          </a:prstGeom>
          <a:ln/>
        </p:spPr>
        <p:style>
          <a:lnRef idx="1">
            <a:schemeClr val="accent3"/>
          </a:lnRef>
          <a:fillRef idx="3">
            <a:schemeClr val="accent3"/>
          </a:fillRef>
          <a:effectRef idx="2">
            <a:schemeClr val="accent3"/>
          </a:effectRef>
          <a:fontRef idx="minor">
            <a:schemeClr val="lt1"/>
          </a:fontRef>
        </p:style>
        <p:txBody>
          <a:bodyPr rtlCol="0" anchor="ctr"/>
          <a:lstStyle/>
          <a:p>
            <a:pPr algn="ctr" fontAlgn="auto">
              <a:spcBef>
                <a:spcPts val="0"/>
              </a:spcBef>
              <a:spcAft>
                <a:spcPts val="0"/>
              </a:spcAft>
            </a:pPr>
            <a:r>
              <a:rPr lang="en-GB" sz="1400" dirty="0">
                <a:solidFill>
                  <a:srgbClr val="FFFFFF"/>
                </a:solidFill>
              </a:rPr>
              <a:t>Local Power </a:t>
            </a:r>
            <a:r>
              <a:rPr lang="en-GB" sz="1400" dirty="0" smtClean="0">
                <a:solidFill>
                  <a:srgbClr val="FFFFFF"/>
                </a:solidFill>
              </a:rPr>
              <a:t/>
            </a:r>
            <a:br>
              <a:rPr lang="en-GB" sz="1400" dirty="0" smtClean="0">
                <a:solidFill>
                  <a:srgbClr val="FFFFFF"/>
                </a:solidFill>
              </a:rPr>
            </a:br>
            <a:r>
              <a:rPr lang="en-GB" sz="1400" dirty="0" smtClean="0">
                <a:solidFill>
                  <a:srgbClr val="FFFFFF"/>
                </a:solidFill>
              </a:rPr>
              <a:t>Exchange</a:t>
            </a:r>
            <a:endParaRPr lang="en-GB" sz="1400" dirty="0">
              <a:solidFill>
                <a:srgbClr val="FFFFFF"/>
              </a:solidFill>
            </a:endParaRPr>
          </a:p>
        </p:txBody>
      </p:sp>
      <p:sp>
        <p:nvSpPr>
          <p:cNvPr id="42" name="Rectangle 41"/>
          <p:cNvSpPr/>
          <p:nvPr/>
        </p:nvSpPr>
        <p:spPr>
          <a:xfrm>
            <a:off x="5635691" y="3791979"/>
            <a:ext cx="3075710" cy="280658"/>
          </a:xfrm>
          <a:prstGeom prst="rect">
            <a:avLst/>
          </a:prstGeom>
          <a:pattFill prst="pct50">
            <a:fgClr>
              <a:schemeClr val="bg1"/>
            </a:fgClr>
            <a:bgClr>
              <a:srgbClr val="BC0000"/>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r>
              <a:rPr lang="de-DE" dirty="0" smtClean="0">
                <a:solidFill>
                  <a:srgbClr val="FFFFFF"/>
                </a:solidFill>
              </a:rPr>
              <a:t>Security Systems</a:t>
            </a:r>
            <a:endParaRPr lang="en-GB" dirty="0">
              <a:solidFill>
                <a:srgbClr val="FFFFFF"/>
              </a:solidFill>
            </a:endParaRPr>
          </a:p>
        </p:txBody>
      </p:sp>
      <p:sp>
        <p:nvSpPr>
          <p:cNvPr id="45" name="Content Placeholder 2"/>
          <p:cNvSpPr txBox="1">
            <a:spLocks/>
          </p:cNvSpPr>
          <p:nvPr/>
        </p:nvSpPr>
        <p:spPr bwMode="gray">
          <a:xfrm>
            <a:off x="187036" y="1580168"/>
            <a:ext cx="4727938" cy="5151138"/>
          </a:xfrm>
          <a:prstGeom prst="rect">
            <a:avLst/>
          </a:prstGeom>
        </p:spPr>
        <p:txBody>
          <a:bodyPr vert="horz" lIns="252000" tIns="45720" rIns="91440" bIns="45720" rtlCol="0" anchor="t" anchorCtr="0">
            <a:normAutofit/>
          </a:bodyPr>
          <a:lstStyle>
            <a:lvl1pPr marL="0" indent="0" algn="l" defTabSz="914400" rtl="0" eaLnBrk="1" latinLnBrk="0" hangingPunct="1">
              <a:spcBef>
                <a:spcPts val="0"/>
              </a:spcBef>
              <a:spcAft>
                <a:spcPts val="600"/>
              </a:spcAft>
              <a:buFont typeface="Arial" pitchFamily="34" charset="0"/>
              <a:buNone/>
              <a:defRPr lang="en-GB" sz="2800" kern="1200">
                <a:solidFill>
                  <a:srgbClr val="999999"/>
                </a:solidFill>
                <a:latin typeface="Arial" pitchFamily="34" charset="0"/>
                <a:ea typeface="+mj-ea"/>
                <a:cs typeface="+mj-cs"/>
              </a:defRPr>
            </a:lvl1pPr>
            <a:lvl2pPr marL="180000" indent="-180000" algn="l" defTabSz="914400" rtl="0" eaLnBrk="1" latinLnBrk="0" hangingPunct="1">
              <a:spcBef>
                <a:spcPts val="0"/>
              </a:spcBef>
              <a:spcAft>
                <a:spcPts val="600"/>
              </a:spcAft>
              <a:buSzPct val="100000"/>
              <a:buFont typeface="Wingdings" pitchFamily="2" charset="2"/>
              <a:buChar char="§"/>
              <a:defRPr sz="1600" kern="1200">
                <a:solidFill>
                  <a:schemeClr val="tx1"/>
                </a:solidFill>
                <a:latin typeface="Arial" pitchFamily="34" charset="0"/>
                <a:ea typeface="+mn-ea"/>
                <a:cs typeface="+mn-cs"/>
              </a:defRPr>
            </a:lvl2pPr>
            <a:lvl3pPr marL="360000" indent="-180000" algn="l" defTabSz="914400" rtl="0" eaLnBrk="1" latinLnBrk="0" hangingPunct="1">
              <a:spcBef>
                <a:spcPts val="0"/>
              </a:spcBef>
              <a:spcAft>
                <a:spcPts val="600"/>
              </a:spcAft>
              <a:buSzPct val="80000"/>
              <a:buFont typeface="Wingdings" pitchFamily="2" charset="2"/>
              <a:buChar char="§"/>
              <a:defRPr sz="1600" kern="1200">
                <a:solidFill>
                  <a:schemeClr val="tx1"/>
                </a:solidFill>
                <a:latin typeface="Arial" pitchFamily="34" charset="0"/>
                <a:ea typeface="+mn-ea"/>
                <a:cs typeface="+mn-cs"/>
              </a:defRPr>
            </a:lvl3pPr>
            <a:lvl4pPr marL="540000" indent="-180000" algn="l" defTabSz="914400" rtl="0" eaLnBrk="1" latinLnBrk="0" hangingPunct="1">
              <a:spcBef>
                <a:spcPts val="0"/>
              </a:spcBef>
              <a:spcAft>
                <a:spcPts val="600"/>
              </a:spcAft>
              <a:buFont typeface="Arial" pitchFamily="34" charset="0"/>
              <a:buChar char="–"/>
              <a:defRPr sz="1600" kern="1200">
                <a:solidFill>
                  <a:schemeClr val="tx1"/>
                </a:solidFill>
                <a:latin typeface="Arial" pitchFamily="34" charset="0"/>
                <a:ea typeface="+mn-ea"/>
                <a:cs typeface="+mn-cs"/>
              </a:defRPr>
            </a:lvl4pPr>
            <a:lvl5pPr marL="2057400" indent="-228600" algn="l" defTabSz="914400" rtl="0" eaLnBrk="1" latinLnBrk="0" hangingPunct="1">
              <a:spcBef>
                <a:spcPct val="20000"/>
              </a:spcBef>
              <a:buFont typeface="Arial" pitchFamily="34" charset="0"/>
              <a:buChar char="»"/>
              <a:defRPr sz="1600" kern="1200">
                <a:solidFill>
                  <a:schemeClr val="tx1"/>
                </a:solidFill>
                <a:latin typeface="Arial" pitchFamily="34"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285750" indent="-285750" fontAlgn="auto">
              <a:buFont typeface="Arial" pitchFamily="34" charset="0"/>
              <a:buChar char="•"/>
            </a:pPr>
            <a:r>
              <a:rPr altLang="en-US" sz="1800" dirty="0" smtClean="0">
                <a:solidFill>
                  <a:srgbClr val="000099"/>
                </a:solidFill>
              </a:rPr>
              <a:t>Two independent data centres interconnected through a redundant dark fibre network</a:t>
            </a:r>
          </a:p>
          <a:p>
            <a:pPr marL="285750" indent="-285750" fontAlgn="auto">
              <a:buFont typeface="Arial" pitchFamily="34" charset="0"/>
              <a:buChar char="•"/>
            </a:pPr>
            <a:r>
              <a:rPr altLang="en-US" sz="1800" dirty="0" smtClean="0">
                <a:solidFill>
                  <a:srgbClr val="000099"/>
                </a:solidFill>
              </a:rPr>
              <a:t>Mutual system redundancy of all server and network components</a:t>
            </a:r>
          </a:p>
          <a:p>
            <a:pPr marL="285750" indent="-285750" fontAlgn="auto">
              <a:buFont typeface="Arial" pitchFamily="34" charset="0"/>
              <a:buChar char="•"/>
            </a:pPr>
            <a:r>
              <a:rPr altLang="en-US" sz="1800" dirty="0" smtClean="0">
                <a:solidFill>
                  <a:srgbClr val="000099"/>
                </a:solidFill>
              </a:rPr>
              <a:t>Mixture of active/active and active/passive mode in hot-standby </a:t>
            </a:r>
          </a:p>
          <a:p>
            <a:pPr marL="285750" indent="-285750" fontAlgn="auto">
              <a:buFont typeface="Arial" pitchFamily="34" charset="0"/>
              <a:buChar char="•"/>
            </a:pPr>
            <a:r>
              <a:rPr altLang="en-US" sz="1800" dirty="0" smtClean="0">
                <a:solidFill>
                  <a:srgbClr val="000099"/>
                </a:solidFill>
              </a:rPr>
              <a:t>Continuously applied backup and disaster recovery services</a:t>
            </a:r>
          </a:p>
          <a:p>
            <a:pPr marL="285750" indent="-285750" fontAlgn="auto">
              <a:buFont typeface="Arial" pitchFamily="34" charset="0"/>
              <a:buChar char="•"/>
            </a:pPr>
            <a:r>
              <a:rPr altLang="en-US" sz="1800" dirty="0" smtClean="0">
                <a:solidFill>
                  <a:srgbClr val="000099"/>
                </a:solidFill>
              </a:rPr>
              <a:t>DBAG owns the software and infrastructure</a:t>
            </a:r>
          </a:p>
          <a:p>
            <a:pPr marL="285750" indent="-285750" fontAlgn="auto">
              <a:buFont typeface="Arial" pitchFamily="34" charset="0"/>
              <a:buChar char="•"/>
            </a:pPr>
            <a:r>
              <a:rPr altLang="en-US" sz="1800" dirty="0" smtClean="0">
                <a:solidFill>
                  <a:srgbClr val="000099"/>
                </a:solidFill>
              </a:rPr>
              <a:t>The chosen architecture allows local markets to remain functional during a potential unavailability of the central component</a:t>
            </a:r>
          </a:p>
          <a:p>
            <a:pPr marL="285750" indent="-285750" fontAlgn="auto">
              <a:buFont typeface="Arial" pitchFamily="34" charset="0"/>
              <a:buChar char="•"/>
            </a:pPr>
            <a:endParaRPr altLang="en-US" sz="1800" dirty="0">
              <a:solidFill>
                <a:srgbClr val="000099"/>
              </a:solidFill>
            </a:endParaRPr>
          </a:p>
        </p:txBody>
      </p:sp>
      <p:cxnSp>
        <p:nvCxnSpPr>
          <p:cNvPr id="46" name="Straight Connector 45"/>
          <p:cNvCxnSpPr>
            <a:stCxn id="28" idx="2"/>
          </p:cNvCxnSpPr>
          <p:nvPr/>
        </p:nvCxnSpPr>
        <p:spPr>
          <a:xfrm>
            <a:off x="5981398" y="2512574"/>
            <a:ext cx="3539" cy="207830"/>
          </a:xfrm>
          <a:prstGeom prst="line">
            <a:avLst/>
          </a:prstGeom>
          <a:ln>
            <a:solidFill>
              <a:srgbClr val="000099"/>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7170007" y="2530007"/>
            <a:ext cx="3539" cy="207830"/>
          </a:xfrm>
          <a:prstGeom prst="line">
            <a:avLst/>
          </a:prstGeom>
          <a:ln>
            <a:solidFill>
              <a:srgbClr val="000099"/>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8400836" y="2526311"/>
            <a:ext cx="3539" cy="207830"/>
          </a:xfrm>
          <a:prstGeom prst="line">
            <a:avLst/>
          </a:prstGeom>
          <a:ln>
            <a:solidFill>
              <a:srgbClr val="000099"/>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a:off x="8113761" y="3330186"/>
            <a:ext cx="3539" cy="207830"/>
          </a:xfrm>
          <a:prstGeom prst="line">
            <a:avLst/>
          </a:prstGeom>
          <a:ln>
            <a:solidFill>
              <a:srgbClr val="000099"/>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a:off x="6440669" y="3318806"/>
            <a:ext cx="3539" cy="207830"/>
          </a:xfrm>
          <a:prstGeom prst="line">
            <a:avLst/>
          </a:prstGeom>
          <a:ln>
            <a:solidFill>
              <a:srgbClr val="000099"/>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5" name="Oval 54"/>
          <p:cNvSpPr/>
          <p:nvPr/>
        </p:nvSpPr>
        <p:spPr>
          <a:xfrm>
            <a:off x="5511318" y="1142999"/>
            <a:ext cx="235173" cy="145473"/>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56" name="Oval 55"/>
          <p:cNvSpPr/>
          <p:nvPr/>
        </p:nvSpPr>
        <p:spPr>
          <a:xfrm>
            <a:off x="5663718" y="1295399"/>
            <a:ext cx="235173" cy="145473"/>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57" name="Oval 56"/>
          <p:cNvSpPr/>
          <p:nvPr/>
        </p:nvSpPr>
        <p:spPr>
          <a:xfrm>
            <a:off x="5811998" y="1137060"/>
            <a:ext cx="235173" cy="145473"/>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58" name="Oval 57"/>
          <p:cNvSpPr/>
          <p:nvPr/>
        </p:nvSpPr>
        <p:spPr>
          <a:xfrm>
            <a:off x="5952457" y="1302164"/>
            <a:ext cx="235173" cy="145473"/>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59" name="Oval 58"/>
          <p:cNvSpPr/>
          <p:nvPr/>
        </p:nvSpPr>
        <p:spPr>
          <a:xfrm>
            <a:off x="5892356" y="1485243"/>
            <a:ext cx="235173" cy="145473"/>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60" name="Oval 59"/>
          <p:cNvSpPr/>
          <p:nvPr/>
        </p:nvSpPr>
        <p:spPr>
          <a:xfrm>
            <a:off x="5428545" y="1331681"/>
            <a:ext cx="235173" cy="145473"/>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61" name="Oval 60"/>
          <p:cNvSpPr/>
          <p:nvPr/>
        </p:nvSpPr>
        <p:spPr>
          <a:xfrm>
            <a:off x="5612733" y="1520363"/>
            <a:ext cx="235173" cy="145473"/>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62" name="Oval 61"/>
          <p:cNvSpPr/>
          <p:nvPr/>
        </p:nvSpPr>
        <p:spPr>
          <a:xfrm>
            <a:off x="6865786" y="1117694"/>
            <a:ext cx="235173" cy="145473"/>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63" name="Oval 62"/>
          <p:cNvSpPr/>
          <p:nvPr/>
        </p:nvSpPr>
        <p:spPr>
          <a:xfrm>
            <a:off x="7018186" y="1270094"/>
            <a:ext cx="235173" cy="145473"/>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64" name="Oval 63"/>
          <p:cNvSpPr/>
          <p:nvPr/>
        </p:nvSpPr>
        <p:spPr>
          <a:xfrm>
            <a:off x="7166466" y="1111755"/>
            <a:ext cx="235173" cy="145473"/>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65" name="Oval 64"/>
          <p:cNvSpPr/>
          <p:nvPr/>
        </p:nvSpPr>
        <p:spPr>
          <a:xfrm>
            <a:off x="7284052" y="1276859"/>
            <a:ext cx="235173" cy="145473"/>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66" name="Oval 65"/>
          <p:cNvSpPr/>
          <p:nvPr/>
        </p:nvSpPr>
        <p:spPr>
          <a:xfrm>
            <a:off x="7135772" y="1460111"/>
            <a:ext cx="235173" cy="145473"/>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67" name="Oval 66"/>
          <p:cNvSpPr/>
          <p:nvPr/>
        </p:nvSpPr>
        <p:spPr>
          <a:xfrm>
            <a:off x="6710947" y="1261585"/>
            <a:ext cx="235173" cy="145473"/>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68" name="Oval 67"/>
          <p:cNvSpPr/>
          <p:nvPr/>
        </p:nvSpPr>
        <p:spPr>
          <a:xfrm>
            <a:off x="6886085" y="1466286"/>
            <a:ext cx="235173" cy="145473"/>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69" name="Oval 68"/>
          <p:cNvSpPr/>
          <p:nvPr/>
        </p:nvSpPr>
        <p:spPr>
          <a:xfrm>
            <a:off x="8095359" y="1063498"/>
            <a:ext cx="235173" cy="145473"/>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70" name="Oval 69"/>
          <p:cNvSpPr/>
          <p:nvPr/>
        </p:nvSpPr>
        <p:spPr>
          <a:xfrm>
            <a:off x="8025206" y="1235886"/>
            <a:ext cx="317947" cy="188479"/>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71" name="Oval 70"/>
          <p:cNvSpPr/>
          <p:nvPr/>
        </p:nvSpPr>
        <p:spPr>
          <a:xfrm>
            <a:off x="8396039" y="1057559"/>
            <a:ext cx="235173" cy="145473"/>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72" name="Oval 71"/>
          <p:cNvSpPr/>
          <p:nvPr/>
        </p:nvSpPr>
        <p:spPr>
          <a:xfrm>
            <a:off x="8291072" y="1242651"/>
            <a:ext cx="317947" cy="188479"/>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73" name="Oval 72"/>
          <p:cNvSpPr/>
          <p:nvPr/>
        </p:nvSpPr>
        <p:spPr>
          <a:xfrm>
            <a:off x="8142792" y="1425903"/>
            <a:ext cx="317947" cy="188479"/>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74" name="Oval 73"/>
          <p:cNvSpPr/>
          <p:nvPr/>
        </p:nvSpPr>
        <p:spPr>
          <a:xfrm>
            <a:off x="6900599" y="981535"/>
            <a:ext cx="235173" cy="145473"/>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75" name="Oval 74"/>
          <p:cNvSpPr/>
          <p:nvPr/>
        </p:nvSpPr>
        <p:spPr>
          <a:xfrm>
            <a:off x="7959699" y="1463878"/>
            <a:ext cx="235173" cy="145473"/>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76" name="Oval 75"/>
          <p:cNvSpPr/>
          <p:nvPr/>
        </p:nvSpPr>
        <p:spPr>
          <a:xfrm>
            <a:off x="7476733" y="1070263"/>
            <a:ext cx="235173" cy="145473"/>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77" name="Oval 76"/>
          <p:cNvSpPr/>
          <p:nvPr/>
        </p:nvSpPr>
        <p:spPr>
          <a:xfrm>
            <a:off x="7629133" y="1222663"/>
            <a:ext cx="235173" cy="145473"/>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78" name="Oval 77"/>
          <p:cNvSpPr/>
          <p:nvPr/>
        </p:nvSpPr>
        <p:spPr>
          <a:xfrm>
            <a:off x="7777413" y="1064324"/>
            <a:ext cx="235173" cy="145473"/>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80" name="Oval 79"/>
          <p:cNvSpPr/>
          <p:nvPr/>
        </p:nvSpPr>
        <p:spPr>
          <a:xfrm>
            <a:off x="7746719" y="1412680"/>
            <a:ext cx="235173" cy="145473"/>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82" name="Oval 81"/>
          <p:cNvSpPr/>
          <p:nvPr/>
        </p:nvSpPr>
        <p:spPr>
          <a:xfrm>
            <a:off x="7423214" y="1427434"/>
            <a:ext cx="235173" cy="145473"/>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83" name="Oval 82"/>
          <p:cNvSpPr/>
          <p:nvPr/>
        </p:nvSpPr>
        <p:spPr>
          <a:xfrm>
            <a:off x="6361844" y="1117693"/>
            <a:ext cx="235173" cy="145473"/>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84" name="Oval 83"/>
          <p:cNvSpPr/>
          <p:nvPr/>
        </p:nvSpPr>
        <p:spPr>
          <a:xfrm>
            <a:off x="6355781" y="1289955"/>
            <a:ext cx="235173" cy="145473"/>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85" name="Oval 84"/>
          <p:cNvSpPr/>
          <p:nvPr/>
        </p:nvSpPr>
        <p:spPr>
          <a:xfrm>
            <a:off x="6597859" y="1049082"/>
            <a:ext cx="235173" cy="145473"/>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86" name="Oval 85"/>
          <p:cNvSpPr/>
          <p:nvPr/>
        </p:nvSpPr>
        <p:spPr>
          <a:xfrm>
            <a:off x="6716346" y="1495915"/>
            <a:ext cx="235173" cy="145473"/>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87" name="Oval 86"/>
          <p:cNvSpPr/>
          <p:nvPr/>
        </p:nvSpPr>
        <p:spPr>
          <a:xfrm>
            <a:off x="6473367" y="1479972"/>
            <a:ext cx="235173" cy="145473"/>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88" name="Oval 87"/>
          <p:cNvSpPr/>
          <p:nvPr/>
        </p:nvSpPr>
        <p:spPr>
          <a:xfrm>
            <a:off x="5996495" y="1096800"/>
            <a:ext cx="235173" cy="145473"/>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89" name="Oval 88"/>
          <p:cNvSpPr/>
          <p:nvPr/>
        </p:nvSpPr>
        <p:spPr>
          <a:xfrm>
            <a:off x="6192340" y="1517500"/>
            <a:ext cx="235173" cy="145473"/>
          </a:xfrm>
          <a:prstGeom prst="ellipse">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fontAlgn="auto">
              <a:spcBef>
                <a:spcPts val="0"/>
              </a:spcBef>
              <a:spcAft>
                <a:spcPts val="0"/>
              </a:spcAft>
            </a:pPr>
            <a:endParaRPr lang="en-GB">
              <a:solidFill>
                <a:prstClr val="black"/>
              </a:solidFill>
            </a:endParaRPr>
          </a:p>
        </p:txBody>
      </p:sp>
      <p:sp>
        <p:nvSpPr>
          <p:cNvPr id="90" name="TextBox 89"/>
          <p:cNvSpPr txBox="1"/>
          <p:nvPr/>
        </p:nvSpPr>
        <p:spPr>
          <a:xfrm>
            <a:off x="6250215" y="789768"/>
            <a:ext cx="1726756" cy="338554"/>
          </a:xfrm>
          <a:prstGeom prst="rect">
            <a:avLst/>
          </a:prstGeom>
          <a:noFill/>
        </p:spPr>
        <p:txBody>
          <a:bodyPr wrap="none" rtlCol="0">
            <a:spAutoFit/>
          </a:bodyPr>
          <a:lstStyle/>
          <a:p>
            <a:pPr algn="ctr" fontAlgn="auto">
              <a:spcBef>
                <a:spcPts val="0"/>
              </a:spcBef>
              <a:spcAft>
                <a:spcPts val="0"/>
              </a:spcAft>
            </a:pPr>
            <a:r>
              <a:rPr lang="de-DE" sz="1600" dirty="0" smtClean="0">
                <a:solidFill>
                  <a:prstClr val="black"/>
                </a:solidFill>
                <a:latin typeface="Arial" pitchFamily="34" charset="0"/>
                <a:ea typeface="+mn-ea"/>
                <a:cs typeface="Arial" pitchFamily="34" charset="0"/>
              </a:rPr>
              <a:t>Market Members</a:t>
            </a:r>
            <a:endParaRPr lang="en-GB" sz="1600" dirty="0">
              <a:solidFill>
                <a:prstClr val="black"/>
              </a:solidFill>
              <a:latin typeface="Arial" pitchFamily="34" charset="0"/>
              <a:ea typeface="+mn-ea"/>
              <a:cs typeface="Arial" pitchFamily="34" charset="0"/>
            </a:endParaRPr>
          </a:p>
        </p:txBody>
      </p:sp>
      <p:cxnSp>
        <p:nvCxnSpPr>
          <p:cNvPr id="91" name="Straight Connector 90"/>
          <p:cNvCxnSpPr>
            <a:stCxn id="61" idx="4"/>
            <a:endCxn id="28" idx="0"/>
          </p:cNvCxnSpPr>
          <p:nvPr/>
        </p:nvCxnSpPr>
        <p:spPr>
          <a:xfrm>
            <a:off x="5730320" y="1665836"/>
            <a:ext cx="251078" cy="194888"/>
          </a:xfrm>
          <a:prstGeom prst="line">
            <a:avLst/>
          </a:prstGeom>
          <a:ln>
            <a:solidFill>
              <a:srgbClr val="000099"/>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a:endCxn id="29" idx="0"/>
          </p:cNvCxnSpPr>
          <p:nvPr/>
        </p:nvCxnSpPr>
        <p:spPr>
          <a:xfrm>
            <a:off x="8343154" y="1622628"/>
            <a:ext cx="57682" cy="238096"/>
          </a:xfrm>
          <a:prstGeom prst="line">
            <a:avLst/>
          </a:prstGeom>
          <a:ln>
            <a:solidFill>
              <a:srgbClr val="000099"/>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a:stCxn id="66" idx="4"/>
            <a:endCxn id="40" idx="0"/>
          </p:cNvCxnSpPr>
          <p:nvPr/>
        </p:nvCxnSpPr>
        <p:spPr>
          <a:xfrm flipH="1">
            <a:off x="7191117" y="1605584"/>
            <a:ext cx="62242" cy="255373"/>
          </a:xfrm>
          <a:prstGeom prst="line">
            <a:avLst/>
          </a:prstGeom>
          <a:ln>
            <a:solidFill>
              <a:srgbClr val="000099"/>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17037446"/>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Grafik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80000" y="180253"/>
            <a:ext cx="8791480" cy="6497493"/>
          </a:xfrm>
          <a:prstGeom prst="rect">
            <a:avLst/>
          </a:prstGeom>
        </p:spPr>
      </p:pic>
      <p:sp>
        <p:nvSpPr>
          <p:cNvPr id="10" name="Rectangle 9"/>
          <p:cNvSpPr/>
          <p:nvPr/>
        </p:nvSpPr>
        <p:spPr bwMode="gray">
          <a:xfrm>
            <a:off x="180000" y="105798"/>
            <a:ext cx="4187960" cy="6566874"/>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fontAlgn="auto">
              <a:spcBef>
                <a:spcPts val="0"/>
              </a:spcBef>
              <a:spcAft>
                <a:spcPts val="0"/>
              </a:spcAft>
            </a:pPr>
            <a:endParaRPr lang="en-GB" dirty="0">
              <a:solidFill>
                <a:srgbClr val="FFFFFF"/>
              </a:solidFill>
              <a:latin typeface="Arial" pitchFamily="34" charset="0"/>
            </a:endParaRPr>
          </a:p>
        </p:txBody>
      </p:sp>
      <p:sp>
        <p:nvSpPr>
          <p:cNvPr id="8" name="Content Placeholder 2"/>
          <p:cNvSpPr txBox="1">
            <a:spLocks/>
          </p:cNvSpPr>
          <p:nvPr/>
        </p:nvSpPr>
        <p:spPr bwMode="gray">
          <a:xfrm>
            <a:off x="179513" y="2265217"/>
            <a:ext cx="4143105" cy="2878283"/>
          </a:xfrm>
          <a:prstGeom prst="rect">
            <a:avLst/>
          </a:prstGeom>
        </p:spPr>
        <p:txBody>
          <a:bodyPr vert="horz" lIns="252000" tIns="45720" rIns="91440" bIns="45720" rtlCol="0" anchor="t" anchorCtr="0">
            <a:normAutofit/>
          </a:bodyPr>
          <a:lstStyle>
            <a:lvl1pPr marL="0" indent="0" algn="l" defTabSz="914400" rtl="0" eaLnBrk="1" latinLnBrk="0" hangingPunct="1">
              <a:spcBef>
                <a:spcPts val="0"/>
              </a:spcBef>
              <a:spcAft>
                <a:spcPts val="600"/>
              </a:spcAft>
              <a:buFont typeface="Arial" pitchFamily="34" charset="0"/>
              <a:buNone/>
              <a:defRPr lang="en-GB" sz="2800" kern="1200">
                <a:solidFill>
                  <a:srgbClr val="999999"/>
                </a:solidFill>
                <a:latin typeface="Arial" pitchFamily="34" charset="0"/>
                <a:ea typeface="+mj-ea"/>
                <a:cs typeface="+mj-cs"/>
              </a:defRPr>
            </a:lvl1pPr>
            <a:lvl2pPr marL="180000" indent="-180000" algn="l" defTabSz="914400" rtl="0" eaLnBrk="1" latinLnBrk="0" hangingPunct="1">
              <a:spcBef>
                <a:spcPts val="0"/>
              </a:spcBef>
              <a:spcAft>
                <a:spcPts val="600"/>
              </a:spcAft>
              <a:buSzPct val="100000"/>
              <a:buFont typeface="Wingdings" pitchFamily="2" charset="2"/>
              <a:buChar char="§"/>
              <a:defRPr sz="1600" kern="1200">
                <a:solidFill>
                  <a:schemeClr val="tx1"/>
                </a:solidFill>
                <a:latin typeface="Arial" pitchFamily="34" charset="0"/>
                <a:ea typeface="+mn-ea"/>
                <a:cs typeface="+mn-cs"/>
              </a:defRPr>
            </a:lvl2pPr>
            <a:lvl3pPr marL="360000" indent="-180000" algn="l" defTabSz="914400" rtl="0" eaLnBrk="1" latinLnBrk="0" hangingPunct="1">
              <a:spcBef>
                <a:spcPts val="0"/>
              </a:spcBef>
              <a:spcAft>
                <a:spcPts val="600"/>
              </a:spcAft>
              <a:buSzPct val="80000"/>
              <a:buFont typeface="Wingdings" pitchFamily="2" charset="2"/>
              <a:buChar char="§"/>
              <a:defRPr sz="1600" kern="1200">
                <a:solidFill>
                  <a:schemeClr val="tx1"/>
                </a:solidFill>
                <a:latin typeface="Arial" pitchFamily="34" charset="0"/>
                <a:ea typeface="+mn-ea"/>
                <a:cs typeface="+mn-cs"/>
              </a:defRPr>
            </a:lvl3pPr>
            <a:lvl4pPr marL="540000" indent="-180000" algn="l" defTabSz="914400" rtl="0" eaLnBrk="1" latinLnBrk="0" hangingPunct="1">
              <a:spcBef>
                <a:spcPts val="0"/>
              </a:spcBef>
              <a:spcAft>
                <a:spcPts val="600"/>
              </a:spcAft>
              <a:buFont typeface="Arial" pitchFamily="34" charset="0"/>
              <a:buChar char="–"/>
              <a:defRPr sz="1600" kern="1200">
                <a:solidFill>
                  <a:schemeClr val="tx1"/>
                </a:solidFill>
                <a:latin typeface="Arial" pitchFamily="34" charset="0"/>
                <a:ea typeface="+mn-ea"/>
                <a:cs typeface="+mn-cs"/>
              </a:defRPr>
            </a:lvl4pPr>
            <a:lvl5pPr marL="2057400" indent="-228600" algn="l" defTabSz="914400" rtl="0" eaLnBrk="1" latinLnBrk="0" hangingPunct="1">
              <a:spcBef>
                <a:spcPct val="20000"/>
              </a:spcBef>
              <a:buFont typeface="Arial" pitchFamily="34" charset="0"/>
              <a:buChar char="»"/>
              <a:defRPr sz="1600" kern="1200">
                <a:solidFill>
                  <a:schemeClr val="tx1"/>
                </a:solidFill>
                <a:latin typeface="Arial" pitchFamily="34"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285750" indent="-285750" fontAlgn="auto">
              <a:buFont typeface="Arial" pitchFamily="34" charset="0"/>
              <a:buChar char="•"/>
            </a:pPr>
            <a:r>
              <a:rPr lang="en-US" altLang="en-US" sz="1800" dirty="0" smtClean="0">
                <a:solidFill>
                  <a:srgbClr val="000099"/>
                </a:solidFill>
              </a:rPr>
              <a:t>Regular Source Code analysis</a:t>
            </a:r>
          </a:p>
          <a:p>
            <a:pPr marL="285750" indent="-285750" fontAlgn="auto">
              <a:buFont typeface="Arial" pitchFamily="34" charset="0"/>
              <a:buChar char="•"/>
            </a:pPr>
            <a:r>
              <a:rPr lang="en-US" altLang="en-US" sz="1800" dirty="0" smtClean="0">
                <a:solidFill>
                  <a:srgbClr val="000099"/>
                </a:solidFill>
              </a:rPr>
              <a:t>Periodical vulnerability scans</a:t>
            </a:r>
          </a:p>
          <a:p>
            <a:pPr marL="285750" indent="-285750" fontAlgn="auto">
              <a:buFont typeface="Arial" pitchFamily="34" charset="0"/>
              <a:buChar char="•"/>
            </a:pPr>
            <a:r>
              <a:rPr lang="en-US" altLang="en-US" sz="1800" dirty="0" smtClean="0">
                <a:solidFill>
                  <a:srgbClr val="000099"/>
                </a:solidFill>
              </a:rPr>
              <a:t>DDoS protection </a:t>
            </a:r>
          </a:p>
          <a:p>
            <a:pPr marL="285750" indent="-285750" fontAlgn="auto">
              <a:buFont typeface="Arial" pitchFamily="34" charset="0"/>
              <a:buChar char="•"/>
            </a:pPr>
            <a:r>
              <a:rPr lang="en-US" altLang="en-US" sz="1800" dirty="0" smtClean="0">
                <a:solidFill>
                  <a:srgbClr val="000099"/>
                </a:solidFill>
              </a:rPr>
              <a:t>Intrusion detection</a:t>
            </a:r>
          </a:p>
          <a:p>
            <a:pPr marL="285750" indent="-285750" fontAlgn="auto">
              <a:buFont typeface="Arial" pitchFamily="34" charset="0"/>
              <a:buChar char="•"/>
            </a:pPr>
            <a:r>
              <a:rPr lang="en-US" altLang="en-US" sz="1800" dirty="0" smtClean="0">
                <a:solidFill>
                  <a:srgbClr val="000099"/>
                </a:solidFill>
              </a:rPr>
              <a:t>Secure communication throughout</a:t>
            </a:r>
          </a:p>
          <a:p>
            <a:pPr marL="285750" indent="-285750" fontAlgn="auto">
              <a:buFont typeface="Arial" pitchFamily="34" charset="0"/>
              <a:buChar char="•"/>
            </a:pPr>
            <a:r>
              <a:rPr lang="en-US" altLang="en-US" sz="1800" dirty="0" smtClean="0">
                <a:solidFill>
                  <a:srgbClr val="000099"/>
                </a:solidFill>
              </a:rPr>
              <a:t>Hardened infrastructure</a:t>
            </a:r>
          </a:p>
          <a:p>
            <a:pPr marL="285750" indent="-285750" fontAlgn="auto">
              <a:buFont typeface="Arial" pitchFamily="34" charset="0"/>
              <a:buChar char="•"/>
            </a:pPr>
            <a:r>
              <a:rPr lang="en-US" altLang="en-US" sz="1800" dirty="0" smtClean="0">
                <a:solidFill>
                  <a:srgbClr val="000099"/>
                </a:solidFill>
              </a:rPr>
              <a:t>Dedicated MPLS networks for critical XBID communication</a:t>
            </a:r>
            <a:endParaRPr lang="en-US" altLang="en-US" sz="1800" dirty="0">
              <a:solidFill>
                <a:srgbClr val="000099"/>
              </a:solidFill>
            </a:endParaRPr>
          </a:p>
        </p:txBody>
      </p:sp>
      <p:sp>
        <p:nvSpPr>
          <p:cNvPr id="11" name="Title 1"/>
          <p:cNvSpPr txBox="1">
            <a:spLocks/>
          </p:cNvSpPr>
          <p:nvPr/>
        </p:nvSpPr>
        <p:spPr>
          <a:xfrm>
            <a:off x="180000" y="542345"/>
            <a:ext cx="4142618" cy="1254416"/>
          </a:xfrm>
          <a:prstGeom prst="rect">
            <a:avLst/>
          </a:prstGeom>
        </p:spPr>
        <p:txBody>
          <a:bodyPr>
            <a:normAutofit/>
          </a:bodyPr>
          <a:lstStyle>
            <a:lvl1pPr algn="l" defTabSz="914400" rtl="0" eaLnBrk="1" latinLnBrk="0" hangingPunct="1">
              <a:spcBef>
                <a:spcPct val="0"/>
              </a:spcBef>
              <a:buNone/>
              <a:defRPr sz="2400" kern="1200">
                <a:solidFill>
                  <a:schemeClr val="tx2"/>
                </a:solidFill>
                <a:latin typeface="Arial" pitchFamily="34" charset="0"/>
                <a:ea typeface="+mj-ea"/>
                <a:cs typeface="+mj-cs"/>
              </a:defRPr>
            </a:lvl1pPr>
          </a:lstStyle>
          <a:p>
            <a:pPr fontAlgn="auto">
              <a:spcAft>
                <a:spcPts val="0"/>
              </a:spcAft>
            </a:pPr>
            <a:r>
              <a:rPr lang="en-US" sz="2800" dirty="0">
                <a:solidFill>
                  <a:srgbClr val="000099"/>
                </a:solidFill>
              </a:rPr>
              <a:t>Safety and Security</a:t>
            </a:r>
            <a:endParaRPr lang="en-GB" sz="2800" dirty="0">
              <a:solidFill>
                <a:srgbClr val="000099"/>
              </a:solidFill>
              <a:cs typeface="Arial" panose="020B0604020202020204" pitchFamily="34" charset="0"/>
            </a:endParaRPr>
          </a:p>
        </p:txBody>
      </p:sp>
    </p:spTree>
    <p:extLst>
      <p:ext uri="{BB962C8B-B14F-4D97-AF65-F5344CB8AC3E}">
        <p14:creationId xmlns:p14="http://schemas.microsoft.com/office/powerpoint/2010/main" val="54847708"/>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542345"/>
            <a:ext cx="8784000" cy="1254416"/>
          </a:xfrm>
        </p:spPr>
        <p:txBody>
          <a:bodyPr>
            <a:normAutofit/>
          </a:bodyPr>
          <a:lstStyle/>
          <a:p>
            <a:r>
              <a:rPr lang="en-GB" sz="2800" noProof="0" dirty="0" smtClean="0">
                <a:cs typeface="Arial" panose="020B0604020202020204" pitchFamily="34" charset="0"/>
              </a:rPr>
              <a:t>XBID’s Joint Quality Assurance Process</a:t>
            </a:r>
            <a:br>
              <a:rPr lang="en-GB" sz="2800" noProof="0" dirty="0" smtClean="0">
                <a:cs typeface="Arial" panose="020B0604020202020204" pitchFamily="34" charset="0"/>
              </a:rPr>
            </a:br>
            <a:endParaRPr lang="en-GB" sz="2800" b="1" noProof="0" dirty="0">
              <a:solidFill>
                <a:schemeClr val="tx1"/>
              </a:solidFill>
              <a:ea typeface="+mn-ea"/>
              <a:cs typeface="Arial" panose="020B0604020202020204" pitchFamily="34" charset="0"/>
            </a:endParaRPr>
          </a:p>
        </p:txBody>
      </p:sp>
      <p:sp>
        <p:nvSpPr>
          <p:cNvPr id="4" name="Slide Number Placeholder 3"/>
          <p:cNvSpPr>
            <a:spLocks noGrp="1"/>
          </p:cNvSpPr>
          <p:nvPr>
            <p:ph type="sldNum" sz="quarter" idx="4"/>
          </p:nvPr>
        </p:nvSpPr>
        <p:spPr/>
        <p:txBody>
          <a:bodyPr/>
          <a:lstStyle/>
          <a:p>
            <a:r>
              <a:rPr lang="en-US" sz="825" dirty="0">
                <a:solidFill>
                  <a:prstClr val="black">
                    <a:tint val="75000"/>
                  </a:prstClr>
                </a:solidFill>
              </a:rPr>
              <a:t>Deutsche Börse Group</a:t>
            </a:r>
            <a:r>
              <a:rPr lang="en-US" dirty="0" smtClean="0">
                <a:solidFill>
                  <a:prstClr val="black">
                    <a:tint val="75000"/>
                  </a:prstClr>
                </a:solidFill>
              </a:rPr>
              <a:t>	</a:t>
            </a:r>
            <a:fld id="{92F7DF68-39C9-4B8A-BEDC-AE012F5E4423}" type="slidenum">
              <a:rPr lang="en-US" smtClean="0">
                <a:solidFill>
                  <a:prstClr val="black">
                    <a:tint val="75000"/>
                  </a:prstClr>
                </a:solidFill>
              </a:rPr>
              <a:pPr/>
              <a:t>82</a:t>
            </a:fld>
            <a:endParaRPr lang="en-US" dirty="0">
              <a:solidFill>
                <a:prstClr val="black">
                  <a:tint val="75000"/>
                </a:prstClr>
              </a:solidFill>
            </a:endParaRPr>
          </a:p>
        </p:txBody>
      </p:sp>
      <p:sp>
        <p:nvSpPr>
          <p:cNvPr id="45" name="Content Placeholder 2"/>
          <p:cNvSpPr txBox="1">
            <a:spLocks/>
          </p:cNvSpPr>
          <p:nvPr/>
        </p:nvSpPr>
        <p:spPr bwMode="gray">
          <a:xfrm>
            <a:off x="187036" y="1580168"/>
            <a:ext cx="4727938" cy="5151138"/>
          </a:xfrm>
          <a:prstGeom prst="rect">
            <a:avLst/>
          </a:prstGeom>
        </p:spPr>
        <p:txBody>
          <a:bodyPr vert="horz" lIns="252000" tIns="45720" rIns="91440" bIns="45720" rtlCol="0" anchor="t" anchorCtr="0">
            <a:normAutofit/>
          </a:bodyPr>
          <a:lstStyle>
            <a:lvl1pPr marL="0" indent="0" algn="l" defTabSz="914400" rtl="0" eaLnBrk="1" latinLnBrk="0" hangingPunct="1">
              <a:spcBef>
                <a:spcPts val="0"/>
              </a:spcBef>
              <a:spcAft>
                <a:spcPts val="600"/>
              </a:spcAft>
              <a:buFont typeface="Arial" pitchFamily="34" charset="0"/>
              <a:buNone/>
              <a:defRPr lang="en-GB" sz="2800" kern="1200">
                <a:solidFill>
                  <a:srgbClr val="999999"/>
                </a:solidFill>
                <a:latin typeface="Arial" pitchFamily="34" charset="0"/>
                <a:ea typeface="+mj-ea"/>
                <a:cs typeface="+mj-cs"/>
              </a:defRPr>
            </a:lvl1pPr>
            <a:lvl2pPr marL="180000" indent="-180000" algn="l" defTabSz="914400" rtl="0" eaLnBrk="1" latinLnBrk="0" hangingPunct="1">
              <a:spcBef>
                <a:spcPts val="0"/>
              </a:spcBef>
              <a:spcAft>
                <a:spcPts val="600"/>
              </a:spcAft>
              <a:buSzPct val="100000"/>
              <a:buFont typeface="Wingdings" pitchFamily="2" charset="2"/>
              <a:buChar char="§"/>
              <a:defRPr sz="1600" kern="1200">
                <a:solidFill>
                  <a:schemeClr val="tx1"/>
                </a:solidFill>
                <a:latin typeface="Arial" pitchFamily="34" charset="0"/>
                <a:ea typeface="+mn-ea"/>
                <a:cs typeface="+mn-cs"/>
              </a:defRPr>
            </a:lvl2pPr>
            <a:lvl3pPr marL="360000" indent="-180000" algn="l" defTabSz="914400" rtl="0" eaLnBrk="1" latinLnBrk="0" hangingPunct="1">
              <a:spcBef>
                <a:spcPts val="0"/>
              </a:spcBef>
              <a:spcAft>
                <a:spcPts val="600"/>
              </a:spcAft>
              <a:buSzPct val="80000"/>
              <a:buFont typeface="Wingdings" pitchFamily="2" charset="2"/>
              <a:buChar char="§"/>
              <a:defRPr sz="1600" kern="1200">
                <a:solidFill>
                  <a:schemeClr val="tx1"/>
                </a:solidFill>
                <a:latin typeface="Arial" pitchFamily="34" charset="0"/>
                <a:ea typeface="+mn-ea"/>
                <a:cs typeface="+mn-cs"/>
              </a:defRPr>
            </a:lvl3pPr>
            <a:lvl4pPr marL="540000" indent="-180000" algn="l" defTabSz="914400" rtl="0" eaLnBrk="1" latinLnBrk="0" hangingPunct="1">
              <a:spcBef>
                <a:spcPts val="0"/>
              </a:spcBef>
              <a:spcAft>
                <a:spcPts val="600"/>
              </a:spcAft>
              <a:buFont typeface="Arial" pitchFamily="34" charset="0"/>
              <a:buChar char="–"/>
              <a:defRPr sz="1600" kern="1200">
                <a:solidFill>
                  <a:schemeClr val="tx1"/>
                </a:solidFill>
                <a:latin typeface="Arial" pitchFamily="34" charset="0"/>
                <a:ea typeface="+mn-ea"/>
                <a:cs typeface="+mn-cs"/>
              </a:defRPr>
            </a:lvl4pPr>
            <a:lvl5pPr marL="2057400" indent="-228600" algn="l" defTabSz="914400" rtl="0" eaLnBrk="1" latinLnBrk="0" hangingPunct="1">
              <a:spcBef>
                <a:spcPct val="20000"/>
              </a:spcBef>
              <a:buFont typeface="Arial" pitchFamily="34" charset="0"/>
              <a:buChar char="»"/>
              <a:defRPr sz="1600" kern="1200">
                <a:solidFill>
                  <a:schemeClr val="tx1"/>
                </a:solidFill>
                <a:latin typeface="Arial" pitchFamily="34"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285750" indent="-285750" fontAlgn="auto">
              <a:buFont typeface="Arial" pitchFamily="34" charset="0"/>
              <a:buChar char="•"/>
            </a:pPr>
            <a:r>
              <a:rPr altLang="en-US" sz="1800" dirty="0">
                <a:solidFill>
                  <a:srgbClr val="000099"/>
                </a:solidFill>
              </a:rPr>
              <a:t>The quality of the XBID </a:t>
            </a:r>
            <a:r>
              <a:rPr altLang="en-US" sz="1800" dirty="0" smtClean="0">
                <a:solidFill>
                  <a:srgbClr val="000099"/>
                </a:solidFill>
              </a:rPr>
              <a:t>solution </a:t>
            </a:r>
            <a:r>
              <a:rPr altLang="en-US" sz="1800" dirty="0">
                <a:solidFill>
                  <a:srgbClr val="000099"/>
                </a:solidFill>
              </a:rPr>
              <a:t>is assessed jointly by DBAG and the </a:t>
            </a:r>
            <a:r>
              <a:rPr altLang="en-US" sz="1800" dirty="0" smtClean="0">
                <a:solidFill>
                  <a:srgbClr val="000099"/>
                </a:solidFill>
              </a:rPr>
              <a:t>Project Parties</a:t>
            </a:r>
          </a:p>
          <a:p>
            <a:pPr marL="285750" indent="-285750" fontAlgn="auto">
              <a:buFont typeface="Arial" pitchFamily="34" charset="0"/>
              <a:buChar char="•"/>
            </a:pPr>
            <a:r>
              <a:rPr altLang="en-US" sz="1800" dirty="0" smtClean="0">
                <a:solidFill>
                  <a:srgbClr val="000099"/>
                </a:solidFill>
              </a:rPr>
              <a:t>Managed against pre-defined </a:t>
            </a:r>
            <a:r>
              <a:rPr altLang="en-US" sz="1800" dirty="0">
                <a:solidFill>
                  <a:srgbClr val="000099"/>
                </a:solidFill>
              </a:rPr>
              <a:t>internal and external Quality Gate </a:t>
            </a:r>
            <a:r>
              <a:rPr altLang="en-US" sz="1800" dirty="0" smtClean="0">
                <a:solidFill>
                  <a:srgbClr val="000099"/>
                </a:solidFill>
              </a:rPr>
              <a:t>Thresholds</a:t>
            </a:r>
          </a:p>
          <a:p>
            <a:pPr marL="285750" indent="-285750" fontAlgn="auto">
              <a:buFont typeface="Arial" pitchFamily="34" charset="0"/>
              <a:buChar char="•"/>
            </a:pPr>
            <a:r>
              <a:rPr altLang="en-US" sz="1800" dirty="0" smtClean="0">
                <a:solidFill>
                  <a:srgbClr val="000099"/>
                </a:solidFill>
              </a:rPr>
              <a:t>The </a:t>
            </a:r>
            <a:r>
              <a:rPr altLang="en-US" sz="1800" dirty="0">
                <a:solidFill>
                  <a:srgbClr val="000099"/>
                </a:solidFill>
              </a:rPr>
              <a:t>XBID Solution must pass all quality gate thresholds as part of the quality assurance </a:t>
            </a:r>
            <a:r>
              <a:rPr altLang="en-US" sz="1800" dirty="0" smtClean="0">
                <a:solidFill>
                  <a:srgbClr val="000099"/>
                </a:solidFill>
              </a:rPr>
              <a:t>process</a:t>
            </a:r>
          </a:p>
          <a:p>
            <a:pPr marL="285750" indent="-285750" fontAlgn="auto">
              <a:buFont typeface="Arial" pitchFamily="34" charset="0"/>
              <a:buChar char="•"/>
            </a:pPr>
            <a:r>
              <a:rPr altLang="en-US" sz="1800" dirty="0" smtClean="0">
                <a:solidFill>
                  <a:srgbClr val="000099"/>
                </a:solidFill>
              </a:rPr>
              <a:t>Project Parties and DBAG have been adamant in ensuring high-quality solution </a:t>
            </a:r>
          </a:p>
          <a:p>
            <a:pPr marL="285750" indent="-285750" fontAlgn="auto">
              <a:buFont typeface="Arial" pitchFamily="34" charset="0"/>
              <a:buChar char="•"/>
            </a:pPr>
            <a:endParaRPr altLang="en-US" sz="1800" dirty="0">
              <a:solidFill>
                <a:srgbClr val="000099"/>
              </a:solidFill>
            </a:endParaRPr>
          </a:p>
        </p:txBody>
      </p:sp>
      <p:grpSp>
        <p:nvGrpSpPr>
          <p:cNvPr id="79" name="Group 78"/>
          <p:cNvGrpSpPr/>
          <p:nvPr/>
        </p:nvGrpSpPr>
        <p:grpSpPr>
          <a:xfrm>
            <a:off x="5100044" y="1274468"/>
            <a:ext cx="3600000" cy="576000"/>
            <a:chOff x="2731" y="157651"/>
            <a:chExt cx="1482652" cy="645538"/>
          </a:xfrm>
        </p:grpSpPr>
        <p:sp>
          <p:nvSpPr>
            <p:cNvPr id="111" name="Rounded Rectangle 110"/>
            <p:cNvSpPr/>
            <p:nvPr/>
          </p:nvSpPr>
          <p:spPr>
            <a:xfrm>
              <a:off x="2731" y="157651"/>
              <a:ext cx="1482652" cy="645537"/>
            </a:xfrm>
            <a:prstGeom prst="roundRect">
              <a:avLst>
                <a:gd name="adj" fmla="val 10000"/>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12" name="Rounded Rectangle 4"/>
            <p:cNvSpPr txBox="1"/>
            <p:nvPr/>
          </p:nvSpPr>
          <p:spPr>
            <a:xfrm>
              <a:off x="28786" y="183706"/>
              <a:ext cx="1430542" cy="619483"/>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38100" tIns="38100" rIns="38100" bIns="38100" numCol="1" spcCol="1270" anchor="ctr" anchorCtr="0">
              <a:noAutofit/>
            </a:bodyPr>
            <a:lstStyle/>
            <a:p>
              <a:pPr algn="ctr" defTabSz="444500" fontAlgn="auto">
                <a:lnSpc>
                  <a:spcPct val="90000"/>
                </a:lnSpc>
                <a:spcAft>
                  <a:spcPct val="35000"/>
                </a:spcAft>
              </a:pPr>
              <a:r>
                <a:rPr lang="en-GB" sz="1400" dirty="0" smtClean="0">
                  <a:solidFill>
                    <a:srgbClr val="FFFFFF"/>
                  </a:solidFill>
                </a:rPr>
                <a:t>PX </a:t>
              </a:r>
              <a:r>
                <a:rPr lang="en-GB" sz="1400" dirty="0">
                  <a:solidFill>
                    <a:srgbClr val="FFFFFF"/>
                  </a:solidFill>
                </a:rPr>
                <a:t>and TSOs </a:t>
              </a:r>
              <a:r>
                <a:rPr lang="en-GB" sz="1400" dirty="0" smtClean="0">
                  <a:solidFill>
                    <a:srgbClr val="FFFFFF"/>
                  </a:solidFill>
                </a:rPr>
                <a:t>define requirements</a:t>
              </a:r>
            </a:p>
            <a:p>
              <a:pPr algn="ctr" defTabSz="444500" fontAlgn="auto">
                <a:lnSpc>
                  <a:spcPct val="90000"/>
                </a:lnSpc>
                <a:spcAft>
                  <a:spcPct val="35000"/>
                </a:spcAft>
              </a:pPr>
              <a:r>
                <a:rPr lang="en-GB" sz="1400" dirty="0" smtClean="0">
                  <a:solidFill>
                    <a:srgbClr val="FFFFFF"/>
                  </a:solidFill>
                </a:rPr>
                <a:t>and approve specifications</a:t>
              </a:r>
              <a:endParaRPr lang="en-US" sz="1400" dirty="0">
                <a:solidFill>
                  <a:srgbClr val="FFFFFF"/>
                </a:solidFill>
              </a:endParaRPr>
            </a:p>
          </p:txBody>
        </p:sp>
      </p:grpSp>
      <p:grpSp>
        <p:nvGrpSpPr>
          <p:cNvPr id="81" name="Group 80"/>
          <p:cNvGrpSpPr/>
          <p:nvPr/>
        </p:nvGrpSpPr>
        <p:grpSpPr>
          <a:xfrm>
            <a:off x="5100044" y="1929389"/>
            <a:ext cx="3600000" cy="576000"/>
            <a:chOff x="2731" y="2381630"/>
            <a:chExt cx="1482652" cy="889591"/>
          </a:xfrm>
        </p:grpSpPr>
        <p:sp>
          <p:nvSpPr>
            <p:cNvPr id="109" name="Rounded Rectangle 108"/>
            <p:cNvSpPr/>
            <p:nvPr/>
          </p:nvSpPr>
          <p:spPr>
            <a:xfrm>
              <a:off x="2731" y="2381630"/>
              <a:ext cx="1482652" cy="889591"/>
            </a:xfrm>
            <a:prstGeom prst="roundRect">
              <a:avLst>
                <a:gd name="adj" fmla="val 10000"/>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10" name="Rounded Rectangle 6"/>
            <p:cNvSpPr txBox="1"/>
            <p:nvPr/>
          </p:nvSpPr>
          <p:spPr>
            <a:xfrm>
              <a:off x="28786" y="2407685"/>
              <a:ext cx="1430542" cy="837481"/>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38100" tIns="38100" rIns="38100" bIns="38100" numCol="1" spcCol="1270" anchor="ctr" anchorCtr="0">
              <a:noAutofit/>
            </a:bodyPr>
            <a:lstStyle/>
            <a:p>
              <a:pPr algn="ctr" defTabSz="444500" fontAlgn="auto">
                <a:lnSpc>
                  <a:spcPct val="90000"/>
                </a:lnSpc>
                <a:spcAft>
                  <a:spcPct val="35000"/>
                </a:spcAft>
              </a:pPr>
              <a:r>
                <a:rPr lang="en-GB" sz="1400" dirty="0" smtClean="0">
                  <a:solidFill>
                    <a:srgbClr val="FFFFFF"/>
                  </a:solidFill>
                </a:rPr>
                <a:t>DBAG Development Tests </a:t>
              </a:r>
            </a:p>
            <a:p>
              <a:pPr algn="ctr" defTabSz="444500" fontAlgn="auto">
                <a:lnSpc>
                  <a:spcPct val="90000"/>
                </a:lnSpc>
                <a:spcAft>
                  <a:spcPct val="35000"/>
                </a:spcAft>
              </a:pPr>
              <a:r>
                <a:rPr lang="en-GB" sz="1400" dirty="0" smtClean="0">
                  <a:solidFill>
                    <a:srgbClr val="FFFFFF"/>
                  </a:solidFill>
                </a:rPr>
                <a:t>1</a:t>
              </a:r>
              <a:r>
                <a:rPr lang="en-GB" sz="1400" baseline="30000" dirty="0" smtClean="0">
                  <a:solidFill>
                    <a:srgbClr val="FFFFFF"/>
                  </a:solidFill>
                </a:rPr>
                <a:t>st</a:t>
              </a:r>
              <a:r>
                <a:rPr lang="en-GB" sz="1400" dirty="0" smtClean="0">
                  <a:solidFill>
                    <a:srgbClr val="FFFFFF"/>
                  </a:solidFill>
                </a:rPr>
                <a:t>  DBAG internal Quality Gate</a:t>
              </a:r>
              <a:endParaRPr lang="en-GB" sz="1400" dirty="0">
                <a:solidFill>
                  <a:srgbClr val="FFFFFF"/>
                </a:solidFill>
              </a:endParaRPr>
            </a:p>
          </p:txBody>
        </p:sp>
      </p:grpSp>
      <p:grpSp>
        <p:nvGrpSpPr>
          <p:cNvPr id="92" name="Group 91"/>
          <p:cNvGrpSpPr/>
          <p:nvPr/>
        </p:nvGrpSpPr>
        <p:grpSpPr>
          <a:xfrm>
            <a:off x="5100044" y="2584310"/>
            <a:ext cx="3600000" cy="576000"/>
            <a:chOff x="1974659" y="2381630"/>
            <a:chExt cx="1482652" cy="889591"/>
          </a:xfrm>
        </p:grpSpPr>
        <p:sp>
          <p:nvSpPr>
            <p:cNvPr id="107" name="Rounded Rectangle 106"/>
            <p:cNvSpPr/>
            <p:nvPr/>
          </p:nvSpPr>
          <p:spPr>
            <a:xfrm>
              <a:off x="1974659" y="2381630"/>
              <a:ext cx="1482652" cy="889591"/>
            </a:xfrm>
            <a:prstGeom prst="roundRect">
              <a:avLst>
                <a:gd name="adj" fmla="val 10000"/>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08" name="Rounded Rectangle 8"/>
            <p:cNvSpPr txBox="1"/>
            <p:nvPr/>
          </p:nvSpPr>
          <p:spPr>
            <a:xfrm>
              <a:off x="2000714" y="2407685"/>
              <a:ext cx="1430542" cy="837481"/>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38100" tIns="38100" rIns="38100" bIns="38100" numCol="1" spcCol="1270" anchor="ctr" anchorCtr="0">
              <a:noAutofit/>
            </a:bodyPr>
            <a:lstStyle/>
            <a:p>
              <a:pPr algn="ctr" defTabSz="444500" fontAlgn="auto">
                <a:lnSpc>
                  <a:spcPct val="90000"/>
                </a:lnSpc>
                <a:spcAft>
                  <a:spcPct val="35000"/>
                </a:spcAft>
              </a:pPr>
              <a:r>
                <a:rPr lang="en-GB" sz="1400" dirty="0" smtClean="0">
                  <a:solidFill>
                    <a:srgbClr val="FFFFFF"/>
                  </a:solidFill>
                </a:rPr>
                <a:t>Manual Functional Tests</a:t>
              </a:r>
            </a:p>
            <a:p>
              <a:pPr algn="ctr" defTabSz="444500" fontAlgn="auto">
                <a:lnSpc>
                  <a:spcPct val="90000"/>
                </a:lnSpc>
                <a:spcAft>
                  <a:spcPct val="35000"/>
                </a:spcAft>
              </a:pPr>
              <a:r>
                <a:rPr lang="en-GB" sz="1400" dirty="0" smtClean="0">
                  <a:solidFill>
                    <a:srgbClr val="FFFFFF"/>
                  </a:solidFill>
                </a:rPr>
                <a:t>2</a:t>
              </a:r>
              <a:r>
                <a:rPr lang="en-GB" sz="1400" baseline="30000" dirty="0" smtClean="0">
                  <a:solidFill>
                    <a:srgbClr val="FFFFFF"/>
                  </a:solidFill>
                </a:rPr>
                <a:t>nd</a:t>
              </a:r>
              <a:r>
                <a:rPr lang="en-GB" sz="1400" dirty="0" smtClean="0">
                  <a:solidFill>
                    <a:srgbClr val="FFFFFF"/>
                  </a:solidFill>
                </a:rPr>
                <a:t>  DBAG Internal Quality Gate</a:t>
              </a:r>
              <a:endParaRPr lang="en-GB" sz="1400" dirty="0">
                <a:solidFill>
                  <a:srgbClr val="FFFFFF"/>
                </a:solidFill>
              </a:endParaRPr>
            </a:p>
          </p:txBody>
        </p:sp>
      </p:grpSp>
      <p:grpSp>
        <p:nvGrpSpPr>
          <p:cNvPr id="93" name="Group 92"/>
          <p:cNvGrpSpPr/>
          <p:nvPr/>
        </p:nvGrpSpPr>
        <p:grpSpPr>
          <a:xfrm>
            <a:off x="5100044" y="3239231"/>
            <a:ext cx="3600000" cy="576000"/>
            <a:chOff x="1974659" y="1269640"/>
            <a:chExt cx="1482652" cy="889591"/>
          </a:xfrm>
        </p:grpSpPr>
        <p:sp>
          <p:nvSpPr>
            <p:cNvPr id="105" name="Rounded Rectangle 104"/>
            <p:cNvSpPr/>
            <p:nvPr/>
          </p:nvSpPr>
          <p:spPr>
            <a:xfrm>
              <a:off x="1974659" y="1269640"/>
              <a:ext cx="1482652" cy="889591"/>
            </a:xfrm>
            <a:prstGeom prst="roundRect">
              <a:avLst>
                <a:gd name="adj" fmla="val 10000"/>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06" name="Rounded Rectangle 10"/>
            <p:cNvSpPr txBox="1"/>
            <p:nvPr/>
          </p:nvSpPr>
          <p:spPr>
            <a:xfrm>
              <a:off x="2000714" y="1295695"/>
              <a:ext cx="1430542" cy="837481"/>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38100" tIns="38100" rIns="38100" bIns="38100" numCol="1" spcCol="1270" anchor="ctr" anchorCtr="0">
              <a:noAutofit/>
            </a:bodyPr>
            <a:lstStyle/>
            <a:p>
              <a:pPr algn="ctr" defTabSz="444500" fontAlgn="auto">
                <a:lnSpc>
                  <a:spcPct val="90000"/>
                </a:lnSpc>
                <a:spcAft>
                  <a:spcPct val="35000"/>
                </a:spcAft>
              </a:pPr>
              <a:r>
                <a:rPr lang="en-GB" sz="1400" dirty="0" smtClean="0">
                  <a:solidFill>
                    <a:srgbClr val="FFFFFF"/>
                  </a:solidFill>
                </a:rPr>
                <a:t>Automated Regression Tests</a:t>
              </a:r>
            </a:p>
            <a:p>
              <a:pPr algn="ctr" defTabSz="444500" fontAlgn="auto">
                <a:lnSpc>
                  <a:spcPct val="90000"/>
                </a:lnSpc>
                <a:spcAft>
                  <a:spcPct val="35000"/>
                </a:spcAft>
              </a:pPr>
              <a:r>
                <a:rPr lang="en-GB" sz="1400" dirty="0" smtClean="0">
                  <a:solidFill>
                    <a:srgbClr val="FFFFFF"/>
                  </a:solidFill>
                </a:rPr>
                <a:t>3</a:t>
              </a:r>
              <a:r>
                <a:rPr lang="en-GB" sz="1400" baseline="30000" dirty="0" smtClean="0">
                  <a:solidFill>
                    <a:srgbClr val="FFFFFF"/>
                  </a:solidFill>
                </a:rPr>
                <a:t>rd</a:t>
              </a:r>
              <a:r>
                <a:rPr lang="en-GB" sz="1400" dirty="0" smtClean="0">
                  <a:solidFill>
                    <a:srgbClr val="FFFFFF"/>
                  </a:solidFill>
                </a:rPr>
                <a:t>  DBAG Internal Quality Gate</a:t>
              </a:r>
              <a:endParaRPr lang="en-GB" sz="1400" dirty="0">
                <a:solidFill>
                  <a:srgbClr val="FFFFFF"/>
                </a:solidFill>
              </a:endParaRPr>
            </a:p>
          </p:txBody>
        </p:sp>
      </p:grpSp>
      <p:grpSp>
        <p:nvGrpSpPr>
          <p:cNvPr id="95" name="Group 94"/>
          <p:cNvGrpSpPr/>
          <p:nvPr/>
        </p:nvGrpSpPr>
        <p:grpSpPr>
          <a:xfrm>
            <a:off x="5100044" y="3894153"/>
            <a:ext cx="3600000" cy="576000"/>
            <a:chOff x="1974659" y="157651"/>
            <a:chExt cx="1482652" cy="889591"/>
          </a:xfrm>
        </p:grpSpPr>
        <p:sp>
          <p:nvSpPr>
            <p:cNvPr id="103" name="Rounded Rectangle 102"/>
            <p:cNvSpPr/>
            <p:nvPr/>
          </p:nvSpPr>
          <p:spPr>
            <a:xfrm>
              <a:off x="1974659" y="157651"/>
              <a:ext cx="1482652" cy="889591"/>
            </a:xfrm>
            <a:prstGeom prst="roundRect">
              <a:avLst>
                <a:gd name="adj" fmla="val 10000"/>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04" name="Rounded Rectangle 12"/>
            <p:cNvSpPr txBox="1"/>
            <p:nvPr/>
          </p:nvSpPr>
          <p:spPr>
            <a:xfrm>
              <a:off x="2000714" y="183706"/>
              <a:ext cx="1430542" cy="837481"/>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38100" tIns="38100" rIns="38100" bIns="38100" numCol="1" spcCol="1270" anchor="ctr" anchorCtr="0">
              <a:noAutofit/>
            </a:bodyPr>
            <a:lstStyle/>
            <a:p>
              <a:pPr algn="ctr" defTabSz="444500" fontAlgn="auto">
                <a:lnSpc>
                  <a:spcPct val="90000"/>
                </a:lnSpc>
                <a:spcAft>
                  <a:spcPct val="35000"/>
                </a:spcAft>
              </a:pPr>
              <a:r>
                <a:rPr lang="en-GB" sz="1400" dirty="0" smtClean="0">
                  <a:solidFill>
                    <a:srgbClr val="FFFFFF"/>
                  </a:solidFill>
                </a:rPr>
                <a:t>Non-Functional Tests</a:t>
              </a:r>
            </a:p>
            <a:p>
              <a:pPr algn="ctr" defTabSz="444500" fontAlgn="auto">
                <a:lnSpc>
                  <a:spcPct val="90000"/>
                </a:lnSpc>
                <a:spcAft>
                  <a:spcPct val="35000"/>
                </a:spcAft>
              </a:pPr>
              <a:r>
                <a:rPr lang="en-GB" sz="1400" dirty="0" smtClean="0">
                  <a:solidFill>
                    <a:srgbClr val="FFFFFF"/>
                  </a:solidFill>
                </a:rPr>
                <a:t>4</a:t>
              </a:r>
              <a:r>
                <a:rPr lang="en-GB" sz="1400" baseline="30000" dirty="0" smtClean="0">
                  <a:solidFill>
                    <a:srgbClr val="FFFFFF"/>
                  </a:solidFill>
                </a:rPr>
                <a:t>th</a:t>
              </a:r>
              <a:r>
                <a:rPr lang="en-GB" sz="1400" dirty="0" smtClean="0">
                  <a:solidFill>
                    <a:srgbClr val="FFFFFF"/>
                  </a:solidFill>
                </a:rPr>
                <a:t> DBAG Internal Quality Gate</a:t>
              </a:r>
              <a:endParaRPr lang="en-GB" sz="1400" dirty="0">
                <a:solidFill>
                  <a:srgbClr val="FFFFFF"/>
                </a:solidFill>
              </a:endParaRPr>
            </a:p>
          </p:txBody>
        </p:sp>
      </p:grpSp>
      <p:grpSp>
        <p:nvGrpSpPr>
          <p:cNvPr id="96" name="Group 95"/>
          <p:cNvGrpSpPr/>
          <p:nvPr/>
        </p:nvGrpSpPr>
        <p:grpSpPr>
          <a:xfrm>
            <a:off x="5100044" y="4549075"/>
            <a:ext cx="3600000" cy="576000"/>
            <a:chOff x="3946587" y="157651"/>
            <a:chExt cx="1482652" cy="889591"/>
          </a:xfrm>
        </p:grpSpPr>
        <p:sp>
          <p:nvSpPr>
            <p:cNvPr id="101" name="Rounded Rectangle 100"/>
            <p:cNvSpPr/>
            <p:nvPr/>
          </p:nvSpPr>
          <p:spPr>
            <a:xfrm>
              <a:off x="3946587" y="157651"/>
              <a:ext cx="1482652" cy="889591"/>
            </a:xfrm>
            <a:prstGeom prst="roundRect">
              <a:avLst>
                <a:gd name="adj" fmla="val 10000"/>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02" name="Rounded Rectangle 14"/>
            <p:cNvSpPr txBox="1"/>
            <p:nvPr/>
          </p:nvSpPr>
          <p:spPr>
            <a:xfrm>
              <a:off x="3972642" y="183706"/>
              <a:ext cx="1430542" cy="837481"/>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38100" tIns="38100" rIns="38100" bIns="38100" numCol="1" spcCol="1270" anchor="ctr" anchorCtr="0">
              <a:noAutofit/>
            </a:bodyPr>
            <a:lstStyle/>
            <a:p>
              <a:pPr algn="ctr" defTabSz="444500" fontAlgn="auto">
                <a:lnSpc>
                  <a:spcPct val="90000"/>
                </a:lnSpc>
                <a:spcAft>
                  <a:spcPct val="35000"/>
                </a:spcAft>
              </a:pPr>
              <a:r>
                <a:rPr lang="en-US" sz="1400" dirty="0" smtClean="0">
                  <a:solidFill>
                    <a:srgbClr val="FFFFFF"/>
                  </a:solidFill>
                </a:rPr>
                <a:t>Factory Acceptance Tests with PXs and TSOs</a:t>
              </a:r>
            </a:p>
            <a:p>
              <a:pPr algn="ctr" defTabSz="444500" fontAlgn="auto">
                <a:lnSpc>
                  <a:spcPct val="90000"/>
                </a:lnSpc>
                <a:spcAft>
                  <a:spcPct val="35000"/>
                </a:spcAft>
              </a:pPr>
              <a:r>
                <a:rPr lang="en-US" sz="1400" dirty="0" smtClean="0">
                  <a:solidFill>
                    <a:srgbClr val="FFFFFF"/>
                  </a:solidFill>
                </a:rPr>
                <a:t>1</a:t>
              </a:r>
              <a:r>
                <a:rPr lang="en-US" sz="1400" baseline="30000" dirty="0" smtClean="0">
                  <a:solidFill>
                    <a:srgbClr val="FFFFFF"/>
                  </a:solidFill>
                </a:rPr>
                <a:t>st</a:t>
              </a:r>
              <a:r>
                <a:rPr lang="en-US" sz="1400" dirty="0" smtClean="0">
                  <a:solidFill>
                    <a:srgbClr val="FFFFFF"/>
                  </a:solidFill>
                </a:rPr>
                <a:t>  PX &amp; TSO Quality Gate</a:t>
              </a:r>
              <a:endParaRPr lang="en-US" sz="1400" dirty="0">
                <a:solidFill>
                  <a:srgbClr val="FFFFFF"/>
                </a:solidFill>
              </a:endParaRPr>
            </a:p>
          </p:txBody>
        </p:sp>
      </p:grpSp>
      <p:grpSp>
        <p:nvGrpSpPr>
          <p:cNvPr id="98" name="Group 97"/>
          <p:cNvGrpSpPr/>
          <p:nvPr/>
        </p:nvGrpSpPr>
        <p:grpSpPr>
          <a:xfrm>
            <a:off x="5100044" y="5203997"/>
            <a:ext cx="3600000" cy="576000"/>
            <a:chOff x="3946587" y="1269640"/>
            <a:chExt cx="1482652" cy="889591"/>
          </a:xfrm>
        </p:grpSpPr>
        <p:sp>
          <p:nvSpPr>
            <p:cNvPr id="99" name="Rounded Rectangle 98"/>
            <p:cNvSpPr/>
            <p:nvPr/>
          </p:nvSpPr>
          <p:spPr>
            <a:xfrm>
              <a:off x="3946587" y="1269640"/>
              <a:ext cx="1482652" cy="889591"/>
            </a:xfrm>
            <a:prstGeom prst="roundRect">
              <a:avLst>
                <a:gd name="adj" fmla="val 10000"/>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00" name="Rounded Rectangle 16"/>
            <p:cNvSpPr txBox="1"/>
            <p:nvPr/>
          </p:nvSpPr>
          <p:spPr>
            <a:xfrm>
              <a:off x="3972642" y="1295695"/>
              <a:ext cx="1430542" cy="837481"/>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38100" tIns="38100" rIns="38100" bIns="38100" numCol="1" spcCol="1270" anchor="ctr" anchorCtr="0">
              <a:noAutofit/>
            </a:bodyPr>
            <a:lstStyle/>
            <a:p>
              <a:pPr algn="ctr" defTabSz="444500" fontAlgn="auto">
                <a:lnSpc>
                  <a:spcPct val="90000"/>
                </a:lnSpc>
                <a:spcAft>
                  <a:spcPct val="35000"/>
                </a:spcAft>
              </a:pPr>
              <a:r>
                <a:rPr lang="en-US" sz="1400" dirty="0" smtClean="0">
                  <a:solidFill>
                    <a:srgbClr val="FFFFFF"/>
                  </a:solidFill>
                </a:rPr>
                <a:t>Customer Acceptance Tests </a:t>
              </a:r>
            </a:p>
            <a:p>
              <a:pPr algn="ctr" defTabSz="444500" fontAlgn="auto">
                <a:lnSpc>
                  <a:spcPct val="90000"/>
                </a:lnSpc>
                <a:spcAft>
                  <a:spcPct val="35000"/>
                </a:spcAft>
              </a:pPr>
              <a:r>
                <a:rPr lang="en-US" sz="1400" dirty="0" smtClean="0">
                  <a:solidFill>
                    <a:srgbClr val="FFFFFF"/>
                  </a:solidFill>
                </a:rPr>
                <a:t>2</a:t>
              </a:r>
              <a:r>
                <a:rPr lang="en-US" sz="1400" baseline="30000" dirty="0" smtClean="0">
                  <a:solidFill>
                    <a:srgbClr val="FFFFFF"/>
                  </a:solidFill>
                </a:rPr>
                <a:t>nd</a:t>
              </a:r>
              <a:r>
                <a:rPr lang="en-US" sz="1400" dirty="0" smtClean="0">
                  <a:solidFill>
                    <a:srgbClr val="FFFFFF"/>
                  </a:solidFill>
                </a:rPr>
                <a:t> PX &amp; TSO Quality Gate</a:t>
              </a:r>
              <a:endParaRPr lang="en-US" sz="1400" dirty="0">
                <a:solidFill>
                  <a:srgbClr val="FFFFFF"/>
                </a:solidFill>
              </a:endParaRPr>
            </a:p>
          </p:txBody>
        </p:sp>
      </p:grpSp>
      <p:grpSp>
        <p:nvGrpSpPr>
          <p:cNvPr id="116" name="Group 115"/>
          <p:cNvGrpSpPr/>
          <p:nvPr/>
        </p:nvGrpSpPr>
        <p:grpSpPr>
          <a:xfrm>
            <a:off x="5120238" y="6017417"/>
            <a:ext cx="3600000" cy="576000"/>
            <a:chOff x="3946586" y="1269639"/>
            <a:chExt cx="1482652" cy="889591"/>
          </a:xfrm>
          <a:solidFill>
            <a:schemeClr val="accent6">
              <a:lumMod val="75000"/>
            </a:schemeClr>
          </a:solidFill>
        </p:grpSpPr>
        <p:sp>
          <p:nvSpPr>
            <p:cNvPr id="117" name="Rounded Rectangle 116"/>
            <p:cNvSpPr/>
            <p:nvPr/>
          </p:nvSpPr>
          <p:spPr>
            <a:xfrm>
              <a:off x="3946586" y="1269639"/>
              <a:ext cx="1482652" cy="889591"/>
            </a:xfrm>
            <a:prstGeom prst="roundRect">
              <a:avLst>
                <a:gd name="adj" fmla="val 10000"/>
              </a:avLst>
            </a:prstGeom>
            <a:grp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18" name="Rounded Rectangle 16"/>
            <p:cNvSpPr txBox="1"/>
            <p:nvPr/>
          </p:nvSpPr>
          <p:spPr>
            <a:xfrm>
              <a:off x="3972642" y="1295695"/>
              <a:ext cx="1430542" cy="837481"/>
            </a:xfrm>
            <a:prstGeom prst="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38100" tIns="38100" rIns="38100" bIns="38100" numCol="1" spcCol="1270" anchor="ctr" anchorCtr="0">
              <a:noAutofit/>
            </a:bodyPr>
            <a:lstStyle/>
            <a:p>
              <a:pPr algn="ctr" defTabSz="444500" fontAlgn="auto">
                <a:lnSpc>
                  <a:spcPct val="90000"/>
                </a:lnSpc>
                <a:spcAft>
                  <a:spcPct val="35000"/>
                </a:spcAft>
              </a:pPr>
              <a:r>
                <a:rPr lang="en-US" sz="1400" dirty="0" smtClean="0">
                  <a:solidFill>
                    <a:srgbClr val="FFFFFF"/>
                  </a:solidFill>
                </a:rPr>
                <a:t>Local Implementation Projects</a:t>
              </a:r>
              <a:br>
                <a:rPr lang="en-US" sz="1400" dirty="0" smtClean="0">
                  <a:solidFill>
                    <a:srgbClr val="FFFFFF"/>
                  </a:solidFill>
                </a:rPr>
              </a:br>
              <a:r>
                <a:rPr lang="en-US" sz="1400" dirty="0" smtClean="0">
                  <a:solidFill>
                    <a:srgbClr val="FFFFFF"/>
                  </a:solidFill>
                </a:rPr>
                <a:t>Market Member Simulation</a:t>
              </a:r>
              <a:endParaRPr lang="en-US" sz="1400" dirty="0">
                <a:solidFill>
                  <a:srgbClr val="FFFFFF"/>
                </a:solidFill>
              </a:endParaRPr>
            </a:p>
          </p:txBody>
        </p:sp>
      </p:grpSp>
    </p:spTree>
    <p:extLst>
      <p:ext uri="{BB962C8B-B14F-4D97-AF65-F5344CB8AC3E}">
        <p14:creationId xmlns:p14="http://schemas.microsoft.com/office/powerpoint/2010/main" val="1454438600"/>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de-DE" dirty="0" err="1" smtClean="0"/>
              <a:t>Thank</a:t>
            </a:r>
            <a:r>
              <a:rPr lang="de-DE" dirty="0" smtClean="0"/>
              <a:t> </a:t>
            </a:r>
            <a:r>
              <a:rPr lang="de-DE" dirty="0" err="1" smtClean="0"/>
              <a:t>You</a:t>
            </a:r>
            <a:r>
              <a:rPr lang="de-DE" dirty="0" smtClean="0"/>
              <a:t>!</a:t>
            </a:r>
            <a:endParaRPr lang="de-DE" dirty="0"/>
          </a:p>
        </p:txBody>
      </p:sp>
      <p:pic>
        <p:nvPicPr>
          <p:cNvPr id="6" name="Picture 2" descr="H:\Corporate_Communications\MarketingC\Abteilungsordner\Corporate Identity\Logos\01 Corporate Logos\Deutsche Börse Group_REFRESH\DIN A4\png\DB_DBG2012_REFRESH__RGB_DINA4_.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660232" y="836713"/>
            <a:ext cx="2376264" cy="61892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70224939"/>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e-DE" dirty="0"/>
              <a:t>Agenda			     </a:t>
            </a:r>
            <a:r>
              <a:rPr lang="de-DE" dirty="0" smtClean="0">
                <a:solidFill>
                  <a:schemeClr val="accent2"/>
                </a:solidFill>
              </a:rPr>
              <a:t>14:50-15:15</a:t>
            </a:r>
            <a:endParaRPr lang="de-DE" dirty="0">
              <a:solidFill>
                <a:schemeClr val="accent2"/>
              </a:solidFill>
            </a:endParaRPr>
          </a:p>
        </p:txBody>
      </p:sp>
      <p:sp>
        <p:nvSpPr>
          <p:cNvPr id="3" name="Textplatzhalter 2"/>
          <p:cNvSpPr>
            <a:spLocks noGrp="1"/>
          </p:cNvSpPr>
          <p:nvPr>
            <p:ph type="body" sz="quarter" idx="13"/>
          </p:nvPr>
        </p:nvSpPr>
        <p:spPr/>
        <p:txBody>
          <a:bodyPr>
            <a:normAutofit lnSpcReduction="10000"/>
          </a:bodyPr>
          <a:lstStyle/>
          <a:p>
            <a:r>
              <a:rPr lang="en-GB" sz="2000" kern="0" dirty="0" smtClean="0">
                <a:ea typeface="Times New Roman"/>
                <a:cs typeface="Arial"/>
              </a:rPr>
              <a:t>Welcome, introduction</a:t>
            </a:r>
          </a:p>
          <a:p>
            <a:r>
              <a:rPr lang="en-GB" sz="2000" kern="0" dirty="0" smtClean="0">
                <a:ea typeface="Times New Roman"/>
                <a:cs typeface="Arial"/>
              </a:rPr>
              <a:t>Key note speech </a:t>
            </a:r>
            <a:endParaRPr lang="en-GB" sz="2000" kern="0" dirty="0" smtClean="0">
              <a:ea typeface="Times New Roman"/>
              <a:cs typeface="Times New Roman"/>
            </a:endParaRPr>
          </a:p>
          <a:p>
            <a:r>
              <a:rPr lang="en-GB" sz="2000" dirty="0" smtClean="0">
                <a:solidFill>
                  <a:srgbClr val="000000"/>
                </a:solidFill>
                <a:ea typeface="Times New Roman"/>
              </a:rPr>
              <a:t>Overview of XBID Project</a:t>
            </a:r>
          </a:p>
          <a:p>
            <a:r>
              <a:rPr lang="en-GB" sz="2000" dirty="0" smtClean="0">
                <a:solidFill>
                  <a:srgbClr val="000000"/>
                </a:solidFill>
                <a:ea typeface="Times New Roman"/>
              </a:rPr>
              <a:t>The XBID matching solution</a:t>
            </a:r>
          </a:p>
          <a:p>
            <a:r>
              <a:rPr lang="en-GB" sz="2000" dirty="0" smtClean="0">
                <a:solidFill>
                  <a:srgbClr val="000000"/>
                </a:solidFill>
                <a:ea typeface="Times New Roman"/>
              </a:rPr>
              <a:t>Overview of borders, market areas &amp; products</a:t>
            </a:r>
          </a:p>
          <a:p>
            <a:r>
              <a:rPr lang="en-GB" sz="2000" kern="0" dirty="0" smtClean="0">
                <a:solidFill>
                  <a:srgbClr val="000000"/>
                </a:solidFill>
                <a:ea typeface="Times New Roman"/>
                <a:cs typeface="Times New Roman"/>
              </a:rPr>
              <a:t>Relevant information for market parties from LIPs</a:t>
            </a:r>
            <a:r>
              <a:rPr lang="en-GB" sz="2000" kern="0" dirty="0" smtClean="0">
                <a:solidFill>
                  <a:srgbClr val="000000"/>
                </a:solidFill>
                <a:ea typeface="Times New Roman"/>
                <a:cs typeface="Arial"/>
              </a:rPr>
              <a:t> </a:t>
            </a:r>
            <a:r>
              <a:rPr lang="en-GB" sz="2000" dirty="0" smtClean="0">
                <a:solidFill>
                  <a:srgbClr val="000000"/>
                </a:solidFill>
                <a:ea typeface="Times New Roman"/>
              </a:rPr>
              <a:t> </a:t>
            </a:r>
          </a:p>
          <a:p>
            <a:r>
              <a:rPr lang="en-US" sz="2000" kern="0" dirty="0">
                <a:solidFill>
                  <a:srgbClr val="000000"/>
                </a:solidFill>
                <a:ea typeface="Times New Roman"/>
                <a:cs typeface="Times New Roman"/>
              </a:rPr>
              <a:t>Explicit access on French-German border </a:t>
            </a:r>
          </a:p>
          <a:p>
            <a:r>
              <a:rPr lang="en-GB" sz="2000" kern="0" dirty="0" smtClean="0">
                <a:solidFill>
                  <a:srgbClr val="000000"/>
                </a:solidFill>
                <a:ea typeface="Times New Roman"/>
                <a:cs typeface="Times New Roman"/>
              </a:rPr>
              <a:t>NRA overview</a:t>
            </a:r>
          </a:p>
          <a:p>
            <a:r>
              <a:rPr lang="en-GB" sz="2000" kern="0" dirty="0" smtClean="0">
                <a:solidFill>
                  <a:srgbClr val="000000"/>
                </a:solidFill>
                <a:ea typeface="Times New Roman"/>
                <a:cs typeface="Times New Roman"/>
              </a:rPr>
              <a:t>Deutsche </a:t>
            </a:r>
            <a:r>
              <a:rPr lang="en-GB" sz="2000" kern="0" dirty="0" err="1" smtClean="0">
                <a:solidFill>
                  <a:srgbClr val="000000"/>
                </a:solidFill>
                <a:ea typeface="Times New Roman"/>
                <a:cs typeface="Times New Roman"/>
              </a:rPr>
              <a:t>Börse</a:t>
            </a:r>
            <a:r>
              <a:rPr lang="en-GB" sz="2000" kern="0" dirty="0" smtClean="0">
                <a:solidFill>
                  <a:srgbClr val="000000"/>
                </a:solidFill>
                <a:ea typeface="Times New Roman"/>
                <a:cs typeface="Times New Roman"/>
              </a:rPr>
              <a:t>’ trading solution provider </a:t>
            </a:r>
            <a:r>
              <a:rPr lang="en-GB" sz="2000" kern="0" dirty="0" smtClean="0">
                <a:solidFill>
                  <a:srgbClr val="000000"/>
                </a:solidFill>
                <a:ea typeface="Times New Roman"/>
                <a:cs typeface="Arial"/>
              </a:rPr>
              <a:t> </a:t>
            </a:r>
            <a:endParaRPr lang="en-GB" sz="2000" kern="0" dirty="0" smtClean="0">
              <a:solidFill>
                <a:srgbClr val="000000"/>
              </a:solidFill>
              <a:ea typeface="Times New Roman"/>
              <a:cs typeface="Times New Roman"/>
            </a:endParaRPr>
          </a:p>
          <a:p>
            <a:r>
              <a:rPr lang="en-GB" sz="2000" dirty="0" smtClean="0">
                <a:solidFill>
                  <a:schemeClr val="accent2"/>
                </a:solidFill>
                <a:ea typeface="Times New Roman"/>
              </a:rPr>
              <a:t>Members trial period, </a:t>
            </a:r>
            <a:r>
              <a:rPr lang="en-GB" sz="2000" dirty="0" err="1" smtClean="0">
                <a:solidFill>
                  <a:schemeClr val="accent2"/>
                </a:solidFill>
                <a:ea typeface="Times New Roman"/>
              </a:rPr>
              <a:t>go-live</a:t>
            </a:r>
            <a:r>
              <a:rPr lang="en-GB" sz="2000" dirty="0" smtClean="0">
                <a:solidFill>
                  <a:schemeClr val="accent2"/>
                </a:solidFill>
                <a:ea typeface="Times New Roman"/>
              </a:rPr>
              <a:t> plan and next steps for readiness</a:t>
            </a:r>
          </a:p>
          <a:p>
            <a:r>
              <a:rPr lang="en-GB" sz="2000" kern="0" dirty="0" smtClean="0">
                <a:solidFill>
                  <a:srgbClr val="000000"/>
                </a:solidFill>
                <a:ea typeface="Times New Roman"/>
                <a:cs typeface="Arial"/>
              </a:rPr>
              <a:t>Future plan for XBID </a:t>
            </a:r>
          </a:p>
          <a:p>
            <a:endParaRPr lang="en-GB" sz="2000" dirty="0" smtClean="0">
              <a:solidFill>
                <a:srgbClr val="000000"/>
              </a:solidFill>
              <a:ea typeface="Times New Roman"/>
            </a:endParaRPr>
          </a:p>
          <a:p>
            <a:endParaRPr lang="en-GB" sz="2000" dirty="0"/>
          </a:p>
        </p:txBody>
      </p:sp>
      <p:sp>
        <p:nvSpPr>
          <p:cNvPr id="4" name="Foliennummernplatzhalter 3"/>
          <p:cNvSpPr>
            <a:spLocks noGrp="1"/>
          </p:cNvSpPr>
          <p:nvPr>
            <p:ph type="sldNum" sz="quarter" idx="16"/>
          </p:nvPr>
        </p:nvSpPr>
        <p:spPr/>
        <p:txBody>
          <a:bodyPr/>
          <a:lstStyle/>
          <a:p>
            <a:pPr>
              <a:defRPr/>
            </a:pPr>
            <a:fld id="{D383EB99-40B2-4176-B4FA-CDBAA950DF99}" type="slidenum">
              <a:rPr lang="en-US" altLang="en-US" smtClean="0"/>
              <a:pPr>
                <a:defRPr/>
              </a:pPr>
              <a:t>84</a:t>
            </a:fld>
            <a:endParaRPr lang="en-US" altLang="en-US" dirty="0"/>
          </a:p>
        </p:txBody>
      </p:sp>
    </p:spTree>
    <p:extLst>
      <p:ext uri="{BB962C8B-B14F-4D97-AF65-F5344CB8AC3E}">
        <p14:creationId xmlns:p14="http://schemas.microsoft.com/office/powerpoint/2010/main" val="63695623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en-US" dirty="0" smtClean="0">
                <a:solidFill>
                  <a:schemeClr val="accent1"/>
                </a:solidFill>
              </a:rPr>
              <a:t>Member’s </a:t>
            </a:r>
            <a:r>
              <a:rPr lang="en-US" dirty="0">
                <a:solidFill>
                  <a:schemeClr val="accent1"/>
                </a:solidFill>
              </a:rPr>
              <a:t>trial period, </a:t>
            </a:r>
            <a:r>
              <a:rPr lang="en-US" dirty="0" err="1">
                <a:solidFill>
                  <a:schemeClr val="accent1"/>
                </a:solidFill>
              </a:rPr>
              <a:t>go-live</a:t>
            </a:r>
            <a:r>
              <a:rPr lang="en-US" dirty="0">
                <a:solidFill>
                  <a:schemeClr val="accent1"/>
                </a:solidFill>
              </a:rPr>
              <a:t> plan and next steps for readiness </a:t>
            </a:r>
            <a:endParaRPr lang="en-GB" dirty="0">
              <a:solidFill>
                <a:schemeClr val="accent1"/>
              </a:solidFill>
            </a:endParaRPr>
          </a:p>
        </p:txBody>
      </p:sp>
      <p:sp>
        <p:nvSpPr>
          <p:cNvPr id="5" name="Textplatzhalter 4"/>
          <p:cNvSpPr>
            <a:spLocks noGrp="1"/>
          </p:cNvSpPr>
          <p:nvPr>
            <p:ph type="body" sz="quarter" idx="15"/>
          </p:nvPr>
        </p:nvSpPr>
        <p:spPr>
          <a:xfrm>
            <a:off x="2255839" y="3051443"/>
            <a:ext cx="6329361" cy="315570"/>
          </a:xfrm>
        </p:spPr>
        <p:txBody>
          <a:bodyPr/>
          <a:lstStyle/>
          <a:p>
            <a:r>
              <a:rPr lang="en-GB" dirty="0" smtClean="0"/>
              <a:t>Pierre </a:t>
            </a:r>
            <a:r>
              <a:rPr lang="en-GB" dirty="0" err="1" smtClean="0"/>
              <a:t>Milon</a:t>
            </a:r>
            <a:endParaRPr lang="en-GB" dirty="0" smtClean="0"/>
          </a:p>
          <a:p>
            <a:endParaRPr lang="en-GB" dirty="0"/>
          </a:p>
        </p:txBody>
      </p:sp>
      <p:sp>
        <p:nvSpPr>
          <p:cNvPr id="6" name="Textplatzhalter 5"/>
          <p:cNvSpPr>
            <a:spLocks noGrp="1"/>
          </p:cNvSpPr>
          <p:nvPr>
            <p:ph type="body" sz="quarter" idx="16"/>
          </p:nvPr>
        </p:nvSpPr>
        <p:spPr>
          <a:xfrm>
            <a:off x="2255839" y="3438279"/>
            <a:ext cx="6329361" cy="315570"/>
          </a:xfrm>
        </p:spPr>
        <p:txBody>
          <a:bodyPr/>
          <a:lstStyle/>
          <a:p>
            <a:r>
              <a:rPr lang="en-GB" dirty="0" smtClean="0"/>
              <a:t>EPEX Spot</a:t>
            </a:r>
            <a:endParaRPr lang="en-GB" dirty="0"/>
          </a:p>
        </p:txBody>
      </p:sp>
    </p:spTree>
    <p:extLst>
      <p:ext uri="{BB962C8B-B14F-4D97-AF65-F5344CB8AC3E}">
        <p14:creationId xmlns:p14="http://schemas.microsoft.com/office/powerpoint/2010/main" val="329510992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endParaRPr lang="de-DE"/>
          </a:p>
        </p:txBody>
      </p:sp>
      <p:sp>
        <p:nvSpPr>
          <p:cNvPr id="3" name="Textplatzhalter 2"/>
          <p:cNvSpPr>
            <a:spLocks noGrp="1"/>
          </p:cNvSpPr>
          <p:nvPr>
            <p:ph type="body" sz="quarter" idx="13"/>
          </p:nvPr>
        </p:nvSpPr>
        <p:spPr/>
        <p:txBody>
          <a:bodyPr/>
          <a:lstStyle/>
          <a:p>
            <a:r>
              <a:rPr lang="en-GB" dirty="0"/>
              <a:t>Market Trial</a:t>
            </a:r>
          </a:p>
          <a:p>
            <a:r>
              <a:rPr lang="en-GB" dirty="0"/>
              <a:t>Go-live sequence</a:t>
            </a:r>
          </a:p>
          <a:p>
            <a:r>
              <a:rPr lang="en-GB" dirty="0"/>
              <a:t>Rollback</a:t>
            </a:r>
          </a:p>
          <a:p>
            <a:endParaRPr lang="de-DE" dirty="0"/>
          </a:p>
        </p:txBody>
      </p:sp>
      <p:sp>
        <p:nvSpPr>
          <p:cNvPr id="4" name="Foliennummernplatzhalter 3"/>
          <p:cNvSpPr>
            <a:spLocks noGrp="1"/>
          </p:cNvSpPr>
          <p:nvPr>
            <p:ph type="sldNum" sz="quarter" idx="16"/>
          </p:nvPr>
        </p:nvSpPr>
        <p:spPr/>
        <p:txBody>
          <a:bodyPr/>
          <a:lstStyle/>
          <a:p>
            <a:pPr>
              <a:defRPr/>
            </a:pPr>
            <a:fld id="{D383EB99-40B2-4176-B4FA-CDBAA950DF99}" type="slidenum">
              <a:rPr lang="en-US" altLang="en-US" smtClean="0"/>
              <a:pPr>
                <a:defRPr/>
              </a:pPr>
              <a:t>86</a:t>
            </a:fld>
            <a:endParaRPr lang="en-US" altLang="en-US" dirty="0"/>
          </a:p>
        </p:txBody>
      </p:sp>
    </p:spTree>
    <p:extLst>
      <p:ext uri="{BB962C8B-B14F-4D97-AF65-F5344CB8AC3E}">
        <p14:creationId xmlns:p14="http://schemas.microsoft.com/office/powerpoint/2010/main" val="362192844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40386" y="830201"/>
            <a:ext cx="8046000" cy="583015"/>
          </a:xfrm>
          <a:noFill/>
        </p:spPr>
        <p:txBody>
          <a:bodyPr vert="horz" lIns="0" tIns="0" rIns="0" bIns="0" rtlCol="0" anchor="t" anchorCtr="0">
            <a:noAutofit/>
          </a:bodyPr>
          <a:lstStyle/>
          <a:p>
            <a:r>
              <a:rPr lang="en-GB" dirty="0"/>
              <a:t>Market Trial (1)</a:t>
            </a:r>
            <a:br>
              <a:rPr lang="en-GB" dirty="0"/>
            </a:br>
            <a:endParaRPr lang="en-GB" dirty="0"/>
          </a:p>
        </p:txBody>
      </p:sp>
      <p:sp>
        <p:nvSpPr>
          <p:cNvPr id="4" name="Text Placeholder 3"/>
          <p:cNvSpPr>
            <a:spLocks noGrp="1"/>
          </p:cNvSpPr>
          <p:nvPr>
            <p:ph type="body" sz="quarter" idx="13"/>
          </p:nvPr>
        </p:nvSpPr>
        <p:spPr>
          <a:xfrm>
            <a:off x="540386" y="1182636"/>
            <a:ext cx="8046000" cy="5290473"/>
          </a:xfrm>
        </p:spPr>
        <p:txBody>
          <a:bodyPr>
            <a:noAutofit/>
          </a:bodyPr>
          <a:lstStyle/>
          <a:p>
            <a:pPr marL="0" indent="0" algn="just">
              <a:buNone/>
            </a:pPr>
            <a:endParaRPr lang="en-GB" sz="2000" b="1" dirty="0"/>
          </a:p>
          <a:p>
            <a:pPr marL="0" indent="0" algn="just">
              <a:buNone/>
            </a:pPr>
            <a:r>
              <a:rPr lang="en-GB" b="1" u="sng" dirty="0"/>
              <a:t>What is the purpose of the Market Trial ?</a:t>
            </a:r>
          </a:p>
          <a:p>
            <a:pPr algn="just"/>
            <a:r>
              <a:rPr lang="en-GB" dirty="0"/>
              <a:t>The Market Trial gives the Market participants the opportunity to connect via the Local Trading Systems of the NEMO’s to the new XBID System in order to familiarize with some changes that are introduced with the implementation of this new XBID system. This is also an opportunity for Market participants to test their interface to the LTS in combination with the XBID System.</a:t>
            </a:r>
          </a:p>
          <a:p>
            <a:pPr algn="just"/>
            <a:r>
              <a:rPr lang="en-US" dirty="0"/>
              <a:t>Market Trial will also include explicit allocation on FR-DE border</a:t>
            </a:r>
          </a:p>
          <a:p>
            <a:pPr algn="just"/>
            <a:r>
              <a:rPr lang="en-GB" dirty="0"/>
              <a:t>The Market Trial will be conducted in production-like conditions, meaning that following items are configured in accordance with the foreseen </a:t>
            </a:r>
            <a:r>
              <a:rPr lang="en-GB" dirty="0" err="1"/>
              <a:t>go-live</a:t>
            </a:r>
            <a:r>
              <a:rPr lang="en-GB" dirty="0"/>
              <a:t> configuration:</a:t>
            </a:r>
          </a:p>
          <a:p>
            <a:pPr lvl="1" algn="just"/>
            <a:r>
              <a:rPr lang="en-GB" sz="1600" dirty="0"/>
              <a:t>product range </a:t>
            </a:r>
          </a:p>
          <a:p>
            <a:pPr lvl="1" algn="just"/>
            <a:r>
              <a:rPr lang="en-GB" sz="1600" dirty="0"/>
              <a:t>product naming and product scheduling </a:t>
            </a:r>
          </a:p>
          <a:p>
            <a:pPr lvl="1" algn="just"/>
            <a:r>
              <a:rPr lang="en-GB" sz="1600" dirty="0"/>
              <a:t>cross-border capacities publication times, </a:t>
            </a:r>
          </a:p>
          <a:p>
            <a:pPr lvl="1" algn="just"/>
            <a:r>
              <a:rPr lang="en-GB" sz="1600" dirty="0"/>
              <a:t>coupling perimeter.</a:t>
            </a:r>
          </a:p>
          <a:p>
            <a:pPr algn="just"/>
            <a:r>
              <a:rPr lang="en-GB" dirty="0"/>
              <a:t>Post-coupling activities like nominations are </a:t>
            </a:r>
            <a:r>
              <a:rPr lang="en-GB" u="sng" dirty="0"/>
              <a:t>out of scope </a:t>
            </a:r>
            <a:r>
              <a:rPr lang="en-GB" dirty="0"/>
              <a:t>of the Market Trial.</a:t>
            </a:r>
          </a:p>
          <a:p>
            <a:pPr lvl="1" algn="just"/>
            <a:endParaRPr lang="en-GB" sz="1400" dirty="0"/>
          </a:p>
        </p:txBody>
      </p:sp>
      <p:sp>
        <p:nvSpPr>
          <p:cNvPr id="3" name="Slide Number Placeholder 2"/>
          <p:cNvSpPr>
            <a:spLocks noGrp="1"/>
          </p:cNvSpPr>
          <p:nvPr>
            <p:ph type="sldNum" sz="quarter" idx="11"/>
          </p:nvPr>
        </p:nvSpPr>
        <p:spPr/>
        <p:txBody>
          <a:bodyPr/>
          <a:lstStyle/>
          <a:p>
            <a:fld id="{AD89DE65-C7D9-40CE-B96E-B8C3E7B233C5}" type="slidenum">
              <a:rPr lang="en-GB" smtClean="0">
                <a:solidFill>
                  <a:prstClr val="black"/>
                </a:solidFill>
              </a:rPr>
              <a:pPr/>
              <a:t>87</a:t>
            </a:fld>
            <a:endParaRPr lang="en-GB" dirty="0">
              <a:solidFill>
                <a:prstClr val="black"/>
              </a:solidFill>
            </a:endParaRPr>
          </a:p>
        </p:txBody>
      </p:sp>
      <p:sp>
        <p:nvSpPr>
          <p:cNvPr id="5" name="Textfeld 4"/>
          <p:cNvSpPr txBox="1"/>
          <p:nvPr/>
        </p:nvSpPr>
        <p:spPr>
          <a:xfrm>
            <a:off x="8562769" y="1341457"/>
            <a:ext cx="581231" cy="1077218"/>
          </a:xfrm>
          <a:prstGeom prst="rect">
            <a:avLst/>
          </a:prstGeom>
          <a:noFill/>
        </p:spPr>
        <p:txBody>
          <a:bodyPr wrap="square" lIns="0" tIns="0" rIns="0" bIns="0" rtlCol="0">
            <a:spAutoFit/>
          </a:bodyPr>
          <a:lstStyle/>
          <a:p>
            <a:pPr algn="ctr"/>
            <a:endParaRPr lang="en-GB" sz="800" b="1">
              <a:solidFill>
                <a:srgbClr val="92D050"/>
              </a:solidFill>
              <a:sym typeface="Wingdings"/>
            </a:endParaRPr>
          </a:p>
          <a:p>
            <a:pPr algn="ctr"/>
            <a:endParaRPr lang="en-GB" sz="1400" b="1">
              <a:solidFill>
                <a:srgbClr val="92D050"/>
              </a:solidFill>
              <a:sym typeface="Wingdings"/>
            </a:endParaRPr>
          </a:p>
          <a:p>
            <a:pPr algn="ctr"/>
            <a:endParaRPr lang="en-GB" sz="2400" b="1">
              <a:solidFill>
                <a:srgbClr val="92D050"/>
              </a:solidFill>
              <a:sym typeface="Wingdings"/>
            </a:endParaRPr>
          </a:p>
          <a:p>
            <a:pPr algn="ctr"/>
            <a:endParaRPr lang="en-GB" sz="2400" b="1" dirty="0">
              <a:solidFill>
                <a:srgbClr val="92D050"/>
              </a:solidFill>
            </a:endParaRPr>
          </a:p>
        </p:txBody>
      </p:sp>
    </p:spTree>
    <p:extLst>
      <p:ext uri="{BB962C8B-B14F-4D97-AF65-F5344CB8AC3E}">
        <p14:creationId xmlns:p14="http://schemas.microsoft.com/office/powerpoint/2010/main" val="173003413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40386" y="854054"/>
            <a:ext cx="8046000" cy="583015"/>
          </a:xfrm>
          <a:noFill/>
        </p:spPr>
        <p:txBody>
          <a:bodyPr vert="horz" lIns="0" tIns="0" rIns="0" bIns="0" rtlCol="0" anchor="t" anchorCtr="0">
            <a:noAutofit/>
          </a:bodyPr>
          <a:lstStyle/>
          <a:p>
            <a:r>
              <a:rPr lang="en-GB" dirty="0"/>
              <a:t>Market Trial (2</a:t>
            </a:r>
            <a:r>
              <a:rPr lang="en-GB" dirty="0" smtClean="0"/>
              <a:t>)</a:t>
            </a:r>
            <a:r>
              <a:rPr lang="en-GB" dirty="0"/>
              <a:t/>
            </a:r>
            <a:br>
              <a:rPr lang="en-GB" dirty="0"/>
            </a:br>
            <a:endParaRPr lang="en-GB" dirty="0"/>
          </a:p>
        </p:txBody>
      </p:sp>
      <p:sp>
        <p:nvSpPr>
          <p:cNvPr id="3" name="Slide Number Placeholder 2"/>
          <p:cNvSpPr>
            <a:spLocks noGrp="1"/>
          </p:cNvSpPr>
          <p:nvPr>
            <p:ph type="sldNum" sz="quarter" idx="11"/>
          </p:nvPr>
        </p:nvSpPr>
        <p:spPr/>
        <p:txBody>
          <a:bodyPr/>
          <a:lstStyle/>
          <a:p>
            <a:fld id="{AD89DE65-C7D9-40CE-B96E-B8C3E7B233C5}" type="slidenum">
              <a:rPr lang="en-GB" smtClean="0">
                <a:solidFill>
                  <a:prstClr val="black"/>
                </a:solidFill>
              </a:rPr>
              <a:pPr/>
              <a:t>88</a:t>
            </a:fld>
            <a:endParaRPr lang="en-GB" dirty="0">
              <a:solidFill>
                <a:prstClr val="black"/>
              </a:solidFill>
            </a:endParaRPr>
          </a:p>
        </p:txBody>
      </p:sp>
      <p:sp>
        <p:nvSpPr>
          <p:cNvPr id="4" name="Text Placeholder 3"/>
          <p:cNvSpPr>
            <a:spLocks noGrp="1"/>
          </p:cNvSpPr>
          <p:nvPr>
            <p:ph type="body" sz="quarter" idx="13"/>
          </p:nvPr>
        </p:nvSpPr>
        <p:spPr>
          <a:xfrm>
            <a:off x="540386" y="1126979"/>
            <a:ext cx="8153238" cy="5290473"/>
          </a:xfrm>
        </p:spPr>
        <p:txBody>
          <a:bodyPr>
            <a:noAutofit/>
          </a:bodyPr>
          <a:lstStyle/>
          <a:p>
            <a:pPr algn="just"/>
            <a:endParaRPr lang="en-GB" sz="1200" b="1" dirty="0"/>
          </a:p>
          <a:p>
            <a:pPr marL="0" indent="0" algn="just">
              <a:buNone/>
            </a:pPr>
            <a:r>
              <a:rPr lang="en-GB" b="1" u="sng" dirty="0"/>
              <a:t>Practicalities</a:t>
            </a:r>
          </a:p>
          <a:p>
            <a:pPr algn="just"/>
            <a:r>
              <a:rPr lang="en-GB" dirty="0" smtClean="0"/>
              <a:t>Two periods: </a:t>
            </a:r>
            <a:r>
              <a:rPr lang="en-GB" dirty="0"/>
              <a:t>from </a:t>
            </a:r>
            <a:r>
              <a:rPr lang="en-GB" dirty="0" smtClean="0"/>
              <a:t>26th </a:t>
            </a:r>
            <a:r>
              <a:rPr lang="en-GB" dirty="0"/>
              <a:t>February until 2</a:t>
            </a:r>
            <a:r>
              <a:rPr lang="en-GB" baseline="30000" dirty="0"/>
              <a:t>nd</a:t>
            </a:r>
            <a:r>
              <a:rPr lang="en-GB" dirty="0"/>
              <a:t> of </a:t>
            </a:r>
            <a:r>
              <a:rPr lang="en-GB" dirty="0" smtClean="0"/>
              <a:t>March and 14</a:t>
            </a:r>
            <a:r>
              <a:rPr lang="en-GB" baseline="30000" dirty="0" smtClean="0"/>
              <a:t>th</a:t>
            </a:r>
            <a:r>
              <a:rPr lang="en-GB" dirty="0" smtClean="0"/>
              <a:t> May until 18</a:t>
            </a:r>
            <a:r>
              <a:rPr lang="en-GB" baseline="30000" dirty="0" smtClean="0"/>
              <a:t>th</a:t>
            </a:r>
            <a:r>
              <a:rPr lang="en-GB" dirty="0" smtClean="0"/>
              <a:t> May</a:t>
            </a:r>
            <a:endParaRPr lang="en-GB" dirty="0"/>
          </a:p>
          <a:p>
            <a:pPr algn="just"/>
            <a:r>
              <a:rPr lang="en-GB" dirty="0"/>
              <a:t>All NEMOs will approach their customers in order to clarify practicalities of the trading system used for this trial period, e.g. for: </a:t>
            </a:r>
          </a:p>
          <a:p>
            <a:pPr lvl="1" algn="just"/>
            <a:r>
              <a:rPr lang="en-GB" dirty="0"/>
              <a:t>connectivity</a:t>
            </a:r>
          </a:p>
          <a:p>
            <a:pPr lvl="1" algn="just"/>
            <a:r>
              <a:rPr lang="en-GB" dirty="0"/>
              <a:t>credentials</a:t>
            </a:r>
          </a:p>
          <a:p>
            <a:pPr algn="just"/>
            <a:r>
              <a:rPr lang="en-GB" dirty="0"/>
              <a:t>All Market participants will be in contact with their respective NEMO in case support is needed. </a:t>
            </a:r>
          </a:p>
          <a:p>
            <a:pPr algn="just"/>
            <a:r>
              <a:rPr lang="en-US" dirty="0"/>
              <a:t>Explicit allocation (FR-DE)</a:t>
            </a:r>
          </a:p>
          <a:p>
            <a:pPr lvl="1" algn="just"/>
            <a:r>
              <a:rPr lang="en-US" dirty="0"/>
              <a:t>Market participants are invited to approach Amprion and RTE</a:t>
            </a:r>
          </a:p>
          <a:p>
            <a:pPr lvl="1" algn="just"/>
            <a:r>
              <a:rPr lang="en-US" dirty="0"/>
              <a:t>Connectivity tests (API) </a:t>
            </a:r>
            <a:r>
              <a:rPr lang="en-US" dirty="0" smtClean="0"/>
              <a:t>will be facilitated and communicated to the interested parties</a:t>
            </a:r>
            <a:endParaRPr lang="en-US" dirty="0"/>
          </a:p>
          <a:p>
            <a:pPr algn="just"/>
            <a:r>
              <a:rPr lang="en-GB" dirty="0"/>
              <a:t>During the Market Trial, operational messages corresponding to foreseen scenarios will be sent by the respective NEMOs.</a:t>
            </a:r>
          </a:p>
          <a:p>
            <a:pPr algn="just"/>
            <a:r>
              <a:rPr lang="en-GB" dirty="0"/>
              <a:t>NEMOs support will be proposed only during working hours [9am – 5pm]. </a:t>
            </a:r>
          </a:p>
          <a:p>
            <a:pPr algn="just"/>
            <a:r>
              <a:rPr lang="en-GB" dirty="0"/>
              <a:t>Market Participants are invited to send questions if any or report on system </a:t>
            </a:r>
            <a:r>
              <a:rPr lang="en-GB" dirty="0" smtClean="0"/>
              <a:t>behaviour </a:t>
            </a:r>
            <a:r>
              <a:rPr lang="en-GB" dirty="0"/>
              <a:t>to the respective NEMOs. </a:t>
            </a:r>
          </a:p>
          <a:p>
            <a:pPr lvl="1" algn="just"/>
            <a:endParaRPr lang="en-GB" sz="1400" dirty="0"/>
          </a:p>
          <a:p>
            <a:pPr lvl="1" algn="just"/>
            <a:endParaRPr lang="en-GB" sz="1400" dirty="0"/>
          </a:p>
        </p:txBody>
      </p:sp>
      <p:sp>
        <p:nvSpPr>
          <p:cNvPr id="5" name="Textfeld 4"/>
          <p:cNvSpPr txBox="1"/>
          <p:nvPr/>
        </p:nvSpPr>
        <p:spPr>
          <a:xfrm>
            <a:off x="8562769" y="1341457"/>
            <a:ext cx="581231" cy="1077218"/>
          </a:xfrm>
          <a:prstGeom prst="rect">
            <a:avLst/>
          </a:prstGeom>
          <a:noFill/>
        </p:spPr>
        <p:txBody>
          <a:bodyPr wrap="square" lIns="0" tIns="0" rIns="0" bIns="0" rtlCol="0">
            <a:spAutoFit/>
          </a:bodyPr>
          <a:lstStyle/>
          <a:p>
            <a:pPr algn="ctr"/>
            <a:endParaRPr lang="en-GB" sz="800" b="1">
              <a:solidFill>
                <a:srgbClr val="92D050"/>
              </a:solidFill>
              <a:sym typeface="Wingdings"/>
            </a:endParaRPr>
          </a:p>
          <a:p>
            <a:pPr algn="ctr"/>
            <a:endParaRPr lang="en-GB" sz="1400" b="1">
              <a:solidFill>
                <a:srgbClr val="92D050"/>
              </a:solidFill>
              <a:sym typeface="Wingdings"/>
            </a:endParaRPr>
          </a:p>
          <a:p>
            <a:pPr algn="ctr"/>
            <a:endParaRPr lang="en-GB" sz="2400" b="1">
              <a:solidFill>
                <a:srgbClr val="92D050"/>
              </a:solidFill>
              <a:sym typeface="Wingdings"/>
            </a:endParaRPr>
          </a:p>
          <a:p>
            <a:pPr algn="ctr"/>
            <a:endParaRPr lang="en-GB" sz="2400" b="1" dirty="0">
              <a:solidFill>
                <a:srgbClr val="92D050"/>
              </a:solidFill>
            </a:endParaRPr>
          </a:p>
        </p:txBody>
      </p:sp>
    </p:spTree>
    <p:extLst>
      <p:ext uri="{BB962C8B-B14F-4D97-AF65-F5344CB8AC3E}">
        <p14:creationId xmlns:p14="http://schemas.microsoft.com/office/powerpoint/2010/main" val="40654365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40386" y="822250"/>
            <a:ext cx="8046000" cy="583015"/>
          </a:xfrm>
          <a:noFill/>
        </p:spPr>
        <p:txBody>
          <a:bodyPr vert="horz" lIns="0" tIns="0" rIns="0" bIns="0" rtlCol="0" anchor="t" anchorCtr="0">
            <a:noAutofit/>
          </a:bodyPr>
          <a:lstStyle/>
          <a:p>
            <a:r>
              <a:rPr lang="en-GB" dirty="0"/>
              <a:t>Market Trial (3)</a:t>
            </a:r>
            <a:br>
              <a:rPr lang="en-GB" dirty="0"/>
            </a:br>
            <a:endParaRPr lang="en-GB" dirty="0"/>
          </a:p>
        </p:txBody>
      </p:sp>
      <p:sp>
        <p:nvSpPr>
          <p:cNvPr id="3" name="Slide Number Placeholder 2"/>
          <p:cNvSpPr>
            <a:spLocks noGrp="1"/>
          </p:cNvSpPr>
          <p:nvPr>
            <p:ph type="sldNum" sz="quarter" idx="11"/>
          </p:nvPr>
        </p:nvSpPr>
        <p:spPr/>
        <p:txBody>
          <a:bodyPr/>
          <a:lstStyle/>
          <a:p>
            <a:fld id="{AD89DE65-C7D9-40CE-B96E-B8C3E7B233C5}" type="slidenum">
              <a:rPr lang="en-GB" smtClean="0">
                <a:solidFill>
                  <a:prstClr val="black"/>
                </a:solidFill>
              </a:rPr>
              <a:pPr/>
              <a:t>89</a:t>
            </a:fld>
            <a:endParaRPr lang="en-GB" dirty="0">
              <a:solidFill>
                <a:prstClr val="black"/>
              </a:solidFill>
            </a:endParaRPr>
          </a:p>
        </p:txBody>
      </p:sp>
      <p:sp>
        <p:nvSpPr>
          <p:cNvPr id="4" name="Text Placeholder 3"/>
          <p:cNvSpPr>
            <a:spLocks noGrp="1"/>
          </p:cNvSpPr>
          <p:nvPr>
            <p:ph type="body" sz="quarter" idx="13"/>
          </p:nvPr>
        </p:nvSpPr>
        <p:spPr>
          <a:xfrm>
            <a:off x="540386" y="1182636"/>
            <a:ext cx="8046000" cy="5290473"/>
          </a:xfrm>
        </p:spPr>
        <p:txBody>
          <a:bodyPr>
            <a:noAutofit/>
          </a:bodyPr>
          <a:lstStyle/>
          <a:p>
            <a:pPr algn="just"/>
            <a:endParaRPr lang="en-GB" sz="2000" b="1" dirty="0" smtClean="0"/>
          </a:p>
          <a:p>
            <a:pPr algn="just"/>
            <a:r>
              <a:rPr lang="en-GB" b="1" dirty="0" smtClean="0"/>
              <a:t>Detailed scenarios</a:t>
            </a:r>
            <a:endParaRPr lang="en-GB" b="1" dirty="0" smtClean="0">
              <a:solidFill>
                <a:srgbClr val="FF0000"/>
              </a:solidFill>
            </a:endParaRPr>
          </a:p>
          <a:p>
            <a:pPr lvl="1" algn="just"/>
            <a:r>
              <a:rPr lang="en-GB" sz="1600" u="sng" dirty="0" smtClean="0"/>
              <a:t>Normal day scenario </a:t>
            </a:r>
            <a:r>
              <a:rPr lang="en-GB" sz="1600" dirty="0"/>
              <a:t>the configuration for the market trial will include all borders that will be coupled at </a:t>
            </a:r>
            <a:r>
              <a:rPr lang="en-GB" sz="1600" dirty="0" err="1"/>
              <a:t>go-live</a:t>
            </a:r>
            <a:r>
              <a:rPr lang="en-GB" sz="1600" dirty="0"/>
              <a:t>. (see next slide</a:t>
            </a:r>
            <a:r>
              <a:rPr lang="en-GB" sz="1600" dirty="0" smtClean="0"/>
              <a:t>). </a:t>
            </a:r>
            <a:r>
              <a:rPr lang="en-GB" sz="1600" dirty="0"/>
              <a:t>This will be the opportunity to perform testing against production-like products and get used to different layers of matching: Local Trading System or XBID, depending of the scenario tested</a:t>
            </a:r>
          </a:p>
          <a:p>
            <a:pPr lvl="1" algn="just"/>
            <a:endParaRPr lang="en-GB" sz="1600" u="sng" dirty="0" smtClean="0"/>
          </a:p>
          <a:p>
            <a:pPr lvl="1" algn="just"/>
            <a:r>
              <a:rPr lang="en-GB" sz="1600" u="sng" dirty="0" smtClean="0"/>
              <a:t>Trade recall and cancellation </a:t>
            </a:r>
            <a:r>
              <a:rPr lang="en-GB" sz="1600" dirty="0" smtClean="0"/>
              <a:t>mechanism. For and between the NEMOs offering the service, NP and EPEX, harmonized operational timings will be used</a:t>
            </a:r>
          </a:p>
          <a:p>
            <a:pPr lvl="2" algn="just"/>
            <a:r>
              <a:rPr lang="en-GB" sz="1600" dirty="0" smtClean="0"/>
              <a:t>Max </a:t>
            </a:r>
            <a:r>
              <a:rPr lang="en-GB" sz="1600" dirty="0"/>
              <a:t>time to request a recall after trade : 5mins</a:t>
            </a:r>
          </a:p>
          <a:p>
            <a:pPr lvl="2" algn="just"/>
            <a:r>
              <a:rPr lang="en-GB" sz="1600" dirty="0"/>
              <a:t>Admin reaction time: 15mins</a:t>
            </a:r>
          </a:p>
          <a:p>
            <a:pPr lvl="2" algn="just"/>
            <a:r>
              <a:rPr lang="en-GB" sz="1600" dirty="0"/>
              <a:t>Time before trading ends and delivery starts: 20mins</a:t>
            </a:r>
          </a:p>
          <a:p>
            <a:pPr lvl="2" algn="just"/>
            <a:endParaRPr lang="en-GB" sz="1600" dirty="0"/>
          </a:p>
          <a:p>
            <a:pPr lvl="1" algn="just"/>
            <a:r>
              <a:rPr lang="en-GB" sz="1600" u="sng" dirty="0" smtClean="0"/>
              <a:t>Incident </a:t>
            </a:r>
            <a:r>
              <a:rPr lang="en-GB" sz="1600" u="sng" dirty="0"/>
              <a:t>cases</a:t>
            </a:r>
            <a:r>
              <a:rPr lang="en-GB" sz="1600" dirty="0"/>
              <a:t>: closure of interconnectors in XBID, closure or market area in XBID, XBID down. Specific messages will be communicated, specific local NEMO processes in local trading systems might be proposed</a:t>
            </a:r>
            <a:r>
              <a:rPr lang="en-GB" sz="1600" dirty="0" smtClean="0"/>
              <a:t>.</a:t>
            </a:r>
            <a:endParaRPr lang="en-GB" sz="1600" dirty="0"/>
          </a:p>
        </p:txBody>
      </p:sp>
      <p:sp>
        <p:nvSpPr>
          <p:cNvPr id="5" name="Textfeld 4"/>
          <p:cNvSpPr txBox="1"/>
          <p:nvPr/>
        </p:nvSpPr>
        <p:spPr>
          <a:xfrm>
            <a:off x="8562769" y="1341457"/>
            <a:ext cx="581231" cy="1077218"/>
          </a:xfrm>
          <a:prstGeom prst="rect">
            <a:avLst/>
          </a:prstGeom>
          <a:noFill/>
        </p:spPr>
        <p:txBody>
          <a:bodyPr wrap="square" lIns="0" tIns="0" rIns="0" bIns="0" rtlCol="0">
            <a:spAutoFit/>
          </a:bodyPr>
          <a:lstStyle/>
          <a:p>
            <a:pPr algn="ctr"/>
            <a:endParaRPr lang="en-GB" sz="800" b="1">
              <a:solidFill>
                <a:srgbClr val="92D050"/>
              </a:solidFill>
              <a:sym typeface="Wingdings"/>
            </a:endParaRPr>
          </a:p>
          <a:p>
            <a:pPr algn="ctr"/>
            <a:endParaRPr lang="en-GB" sz="1400" b="1">
              <a:solidFill>
                <a:srgbClr val="92D050"/>
              </a:solidFill>
              <a:sym typeface="Wingdings"/>
            </a:endParaRPr>
          </a:p>
          <a:p>
            <a:pPr algn="ctr"/>
            <a:endParaRPr lang="en-GB" sz="2400" b="1">
              <a:solidFill>
                <a:srgbClr val="92D050"/>
              </a:solidFill>
              <a:sym typeface="Wingdings"/>
            </a:endParaRPr>
          </a:p>
          <a:p>
            <a:pPr algn="ctr"/>
            <a:endParaRPr lang="en-GB" sz="2400" b="1" dirty="0">
              <a:solidFill>
                <a:srgbClr val="92D050"/>
              </a:solidFill>
            </a:endParaRPr>
          </a:p>
        </p:txBody>
      </p:sp>
    </p:spTree>
    <p:extLst>
      <p:ext uri="{BB962C8B-B14F-4D97-AF65-F5344CB8AC3E}">
        <p14:creationId xmlns:p14="http://schemas.microsoft.com/office/powerpoint/2010/main" val="198226451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en-GB" dirty="0"/>
              <a:t>Benefits delivered by XBID</a:t>
            </a:r>
            <a:endParaRPr lang="de-DE" dirty="0"/>
          </a:p>
        </p:txBody>
      </p:sp>
      <p:sp>
        <p:nvSpPr>
          <p:cNvPr id="3" name="Foliennummernplatzhalter 2"/>
          <p:cNvSpPr>
            <a:spLocks noGrp="1"/>
          </p:cNvSpPr>
          <p:nvPr>
            <p:ph type="sldNum" sz="quarter" idx="11"/>
          </p:nvPr>
        </p:nvSpPr>
        <p:spPr/>
        <p:txBody>
          <a:bodyPr/>
          <a:lstStyle/>
          <a:p>
            <a:pPr>
              <a:defRPr/>
            </a:pPr>
            <a:fld id="{D383EB99-40B2-4176-B4FA-CDBAA950DF99}" type="slidenum">
              <a:rPr lang="en-US" altLang="en-US" smtClean="0"/>
              <a:pPr>
                <a:defRPr/>
              </a:pPr>
              <a:t>9</a:t>
            </a:fld>
            <a:endParaRPr lang="en-US" altLang="en-US" dirty="0"/>
          </a:p>
        </p:txBody>
      </p:sp>
      <p:sp>
        <p:nvSpPr>
          <p:cNvPr id="4" name="Textplatzhalter 3"/>
          <p:cNvSpPr>
            <a:spLocks noGrp="1"/>
          </p:cNvSpPr>
          <p:nvPr>
            <p:ph type="body" sz="quarter" idx="13"/>
          </p:nvPr>
        </p:nvSpPr>
        <p:spPr/>
        <p:txBody>
          <a:bodyPr>
            <a:normAutofit lnSpcReduction="10000"/>
          </a:bodyPr>
          <a:lstStyle/>
          <a:p>
            <a:pPr algn="just"/>
            <a:r>
              <a:rPr lang="en-GB" sz="2000" dirty="0"/>
              <a:t>Cross-border trading opportunity ‘within day’ across Europe on a harmonised platform.</a:t>
            </a:r>
          </a:p>
          <a:p>
            <a:pPr algn="just"/>
            <a:r>
              <a:rPr lang="en-GB" sz="2000" dirty="0"/>
              <a:t>As the Intraday market develops it will enable increased optimisation of the use of generation - especially variable RES</a:t>
            </a:r>
          </a:p>
          <a:p>
            <a:pPr algn="just"/>
            <a:r>
              <a:rPr lang="en-GB" sz="2000" dirty="0"/>
              <a:t>Will lead to welfare benefits</a:t>
            </a:r>
          </a:p>
          <a:p>
            <a:pPr algn="just"/>
            <a:r>
              <a:rPr lang="en-GB" sz="2000" dirty="0"/>
              <a:t>Brings the whole European Intraday continuous market together and complements the existing Day Ahead market</a:t>
            </a:r>
          </a:p>
          <a:p>
            <a:pPr algn="just"/>
            <a:r>
              <a:rPr lang="en-GB" sz="2000" dirty="0"/>
              <a:t>Capable of delivering a wide product range – 15 minutes, 30 minutes, hourly, block products etc.</a:t>
            </a:r>
          </a:p>
          <a:p>
            <a:pPr algn="just"/>
            <a:r>
              <a:rPr lang="en-GB" sz="2000" dirty="0"/>
              <a:t>Wide range of orders types</a:t>
            </a:r>
            <a:endParaRPr lang="en-US" sz="2000" strike="sngStrike" dirty="0"/>
          </a:p>
          <a:p>
            <a:pPr lvl="1" algn="just"/>
            <a:r>
              <a:rPr lang="en-US" sz="2000" dirty="0"/>
              <a:t>Iceberg-enabled (they can be made into an iceberg)</a:t>
            </a:r>
          </a:p>
          <a:p>
            <a:pPr lvl="1" algn="just"/>
            <a:r>
              <a:rPr lang="en-US" sz="2000" dirty="0"/>
              <a:t>Link-enabled (they can be linked)</a:t>
            </a:r>
          </a:p>
          <a:p>
            <a:pPr lvl="1" algn="just"/>
            <a:r>
              <a:rPr lang="en-US" sz="2000" dirty="0"/>
              <a:t>Block-order-enabled (they can be combined into user defined blocks)</a:t>
            </a:r>
            <a:endParaRPr lang="en-GB" sz="2000" dirty="0"/>
          </a:p>
          <a:p>
            <a:pPr algn="just"/>
            <a:r>
              <a:rPr lang="en-GB" sz="2000" dirty="0"/>
              <a:t>Supports a wide range of contract </a:t>
            </a:r>
            <a:r>
              <a:rPr lang="en-GB" sz="2000" dirty="0" smtClean="0"/>
              <a:t>types</a:t>
            </a:r>
            <a:endParaRPr lang="en-GB" sz="2000" dirty="0"/>
          </a:p>
        </p:txBody>
      </p:sp>
    </p:spTree>
    <p:extLst>
      <p:ext uri="{BB962C8B-B14F-4D97-AF65-F5344CB8AC3E}">
        <p14:creationId xmlns:p14="http://schemas.microsoft.com/office/powerpoint/2010/main" val="178113314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40386" y="830201"/>
            <a:ext cx="8046000" cy="583015"/>
          </a:xfrm>
          <a:noFill/>
        </p:spPr>
        <p:txBody>
          <a:bodyPr vert="horz" lIns="0" tIns="0" rIns="0" bIns="0" rtlCol="0" anchor="t" anchorCtr="0">
            <a:noAutofit/>
          </a:bodyPr>
          <a:lstStyle/>
          <a:p>
            <a:r>
              <a:rPr lang="en-GB" dirty="0"/>
              <a:t>2. Go-live sequence</a:t>
            </a:r>
            <a:br>
              <a:rPr lang="en-GB" dirty="0"/>
            </a:br>
            <a:endParaRPr lang="en-GB" dirty="0"/>
          </a:p>
        </p:txBody>
      </p:sp>
      <p:sp>
        <p:nvSpPr>
          <p:cNvPr id="3" name="Slide Number Placeholder 2"/>
          <p:cNvSpPr>
            <a:spLocks noGrp="1"/>
          </p:cNvSpPr>
          <p:nvPr>
            <p:ph type="sldNum" sz="quarter" idx="11"/>
          </p:nvPr>
        </p:nvSpPr>
        <p:spPr/>
        <p:txBody>
          <a:bodyPr/>
          <a:lstStyle/>
          <a:p>
            <a:fld id="{AD89DE65-C7D9-40CE-B96E-B8C3E7B233C5}" type="slidenum">
              <a:rPr lang="en-GB" smtClean="0">
                <a:solidFill>
                  <a:prstClr val="black"/>
                </a:solidFill>
              </a:rPr>
              <a:pPr/>
              <a:t>90</a:t>
            </a:fld>
            <a:endParaRPr lang="en-GB" dirty="0">
              <a:solidFill>
                <a:prstClr val="black"/>
              </a:solidFill>
            </a:endParaRPr>
          </a:p>
        </p:txBody>
      </p:sp>
      <p:sp>
        <p:nvSpPr>
          <p:cNvPr id="4" name="Text Placeholder 3"/>
          <p:cNvSpPr>
            <a:spLocks noGrp="1"/>
          </p:cNvSpPr>
          <p:nvPr>
            <p:ph type="body" sz="quarter" idx="13"/>
          </p:nvPr>
        </p:nvSpPr>
        <p:spPr>
          <a:xfrm>
            <a:off x="540386" y="1182636"/>
            <a:ext cx="8046000" cy="5290473"/>
          </a:xfrm>
        </p:spPr>
        <p:txBody>
          <a:bodyPr>
            <a:noAutofit/>
          </a:bodyPr>
          <a:lstStyle/>
          <a:p>
            <a:pPr algn="just"/>
            <a:endParaRPr lang="en-GB" sz="2000" b="1" dirty="0"/>
          </a:p>
          <a:p>
            <a:pPr marL="0" indent="0" algn="just">
              <a:buNone/>
            </a:pPr>
            <a:r>
              <a:rPr lang="en-GB" b="1" u="sng" dirty="0"/>
              <a:t>Local markets</a:t>
            </a:r>
          </a:p>
          <a:p>
            <a:pPr lvl="1" algn="just"/>
            <a:r>
              <a:rPr lang="en-GB" sz="1600" dirty="0"/>
              <a:t>Each NEMO will communicate on the potential down times of its local markets.</a:t>
            </a:r>
          </a:p>
          <a:p>
            <a:pPr lvl="1" algn="just"/>
            <a:r>
              <a:rPr lang="en-GB" sz="1600" dirty="0"/>
              <a:t>First tradeable local contracts in local trading systems could be available earlier than the start of cross-border capacities allocation.</a:t>
            </a:r>
          </a:p>
          <a:p>
            <a:pPr lvl="1" algn="just"/>
            <a:endParaRPr lang="en-GB" sz="1600" dirty="0"/>
          </a:p>
          <a:p>
            <a:pPr marL="0" indent="0" algn="just">
              <a:buNone/>
            </a:pPr>
            <a:r>
              <a:rPr lang="en-GB" b="1" u="sng" dirty="0"/>
              <a:t>Cross-border markets</a:t>
            </a:r>
          </a:p>
          <a:p>
            <a:pPr lvl="1" algn="just"/>
            <a:r>
              <a:rPr lang="en-GB" sz="1600" dirty="0"/>
              <a:t>XBID is targeted to be implemented on the </a:t>
            </a:r>
            <a:r>
              <a:rPr lang="en-GB" sz="1600" b="1" dirty="0" smtClean="0"/>
              <a:t>12</a:t>
            </a:r>
            <a:r>
              <a:rPr lang="en-GB" sz="1600" b="1" baseline="30000" dirty="0" smtClean="0"/>
              <a:t>th</a:t>
            </a:r>
            <a:r>
              <a:rPr lang="en-GB" sz="1600" b="1" dirty="0" smtClean="0"/>
              <a:t> June </a:t>
            </a:r>
            <a:r>
              <a:rPr lang="en-GB" sz="1600" b="1" dirty="0"/>
              <a:t>2018 </a:t>
            </a:r>
            <a:r>
              <a:rPr lang="en-GB" sz="1600" dirty="0"/>
              <a:t>and first tradeable cross-border contracts will be for the </a:t>
            </a:r>
            <a:r>
              <a:rPr lang="en-GB" sz="1600" b="1" dirty="0" smtClean="0"/>
              <a:t>13</a:t>
            </a:r>
            <a:r>
              <a:rPr lang="en-GB" sz="1600" b="1" baseline="30000" dirty="0" smtClean="0"/>
              <a:t>th</a:t>
            </a:r>
            <a:r>
              <a:rPr lang="en-GB" sz="1600" b="1" dirty="0" smtClean="0"/>
              <a:t> June </a:t>
            </a:r>
            <a:r>
              <a:rPr lang="en-GB" sz="1600" b="1" dirty="0"/>
              <a:t>2018 [00:00-01:00]</a:t>
            </a:r>
          </a:p>
          <a:p>
            <a:pPr lvl="2" algn="just"/>
            <a:r>
              <a:rPr lang="en-GB" sz="1600" dirty="0"/>
              <a:t>NB. The detailed launch plan and checklists are still being worked on, detailed information on the duration of the migration, downtimes of ‘old’ and ‘new’ platforms are still being investigated.</a:t>
            </a:r>
          </a:p>
          <a:p>
            <a:pPr lvl="2" algn="just"/>
            <a:r>
              <a:rPr lang="en-GB" sz="1600" dirty="0"/>
              <a:t>Downtimes will be limited as much as possible but there is a risk that there will be no cross border allocation possible for one day.  </a:t>
            </a:r>
          </a:p>
          <a:p>
            <a:pPr lvl="1" algn="just"/>
            <a:r>
              <a:rPr lang="en-GB" sz="1600" dirty="0"/>
              <a:t>Capacities will be published according to the timings defined by the relevant TSOs on a border per border basis.</a:t>
            </a:r>
          </a:p>
          <a:p>
            <a:pPr lvl="1" algn="just"/>
            <a:endParaRPr lang="en-GB" sz="1600" dirty="0"/>
          </a:p>
          <a:p>
            <a:pPr lvl="1" algn="just"/>
            <a:endParaRPr lang="en-GB" sz="1400" dirty="0"/>
          </a:p>
          <a:p>
            <a:pPr lvl="1" algn="just"/>
            <a:endParaRPr lang="en-GB" sz="1400" dirty="0"/>
          </a:p>
        </p:txBody>
      </p:sp>
      <p:sp>
        <p:nvSpPr>
          <p:cNvPr id="5" name="Textfeld 4"/>
          <p:cNvSpPr txBox="1"/>
          <p:nvPr/>
        </p:nvSpPr>
        <p:spPr>
          <a:xfrm>
            <a:off x="8562769" y="1341457"/>
            <a:ext cx="581231" cy="1077218"/>
          </a:xfrm>
          <a:prstGeom prst="rect">
            <a:avLst/>
          </a:prstGeom>
          <a:noFill/>
        </p:spPr>
        <p:txBody>
          <a:bodyPr wrap="square" lIns="0" tIns="0" rIns="0" bIns="0" rtlCol="0">
            <a:spAutoFit/>
          </a:bodyPr>
          <a:lstStyle/>
          <a:p>
            <a:pPr algn="ctr"/>
            <a:endParaRPr lang="en-GB" sz="800" b="1">
              <a:solidFill>
                <a:srgbClr val="92D050"/>
              </a:solidFill>
              <a:sym typeface="Wingdings"/>
            </a:endParaRPr>
          </a:p>
          <a:p>
            <a:pPr algn="ctr"/>
            <a:endParaRPr lang="en-GB" sz="1400" b="1">
              <a:solidFill>
                <a:srgbClr val="92D050"/>
              </a:solidFill>
              <a:sym typeface="Wingdings"/>
            </a:endParaRPr>
          </a:p>
          <a:p>
            <a:pPr algn="ctr"/>
            <a:endParaRPr lang="en-GB" sz="2400" b="1">
              <a:solidFill>
                <a:srgbClr val="92D050"/>
              </a:solidFill>
              <a:sym typeface="Wingdings"/>
            </a:endParaRPr>
          </a:p>
          <a:p>
            <a:pPr algn="ctr"/>
            <a:endParaRPr lang="en-GB" sz="2400" b="1" dirty="0">
              <a:solidFill>
                <a:srgbClr val="92D050"/>
              </a:solidFill>
            </a:endParaRPr>
          </a:p>
        </p:txBody>
      </p:sp>
    </p:spTree>
    <p:extLst>
      <p:ext uri="{BB962C8B-B14F-4D97-AF65-F5344CB8AC3E}">
        <p14:creationId xmlns:p14="http://schemas.microsoft.com/office/powerpoint/2010/main" val="80106848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1" name="Connecteur droit 20"/>
          <p:cNvCxnSpPr/>
          <p:nvPr/>
        </p:nvCxnSpPr>
        <p:spPr>
          <a:xfrm>
            <a:off x="4157669" y="3753143"/>
            <a:ext cx="0" cy="430850"/>
          </a:xfrm>
          <a:prstGeom prst="line">
            <a:avLst/>
          </a:prstGeom>
          <a:ln w="1270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8" name="Connecteur droit 20"/>
          <p:cNvCxnSpPr/>
          <p:nvPr/>
        </p:nvCxnSpPr>
        <p:spPr>
          <a:xfrm>
            <a:off x="5565685" y="3769063"/>
            <a:ext cx="0" cy="430850"/>
          </a:xfrm>
          <a:prstGeom prst="line">
            <a:avLst/>
          </a:prstGeom>
          <a:ln w="12700">
            <a:solidFill>
              <a:schemeClr val="tx1"/>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a:xfrm>
            <a:off x="540386" y="822250"/>
            <a:ext cx="8046000" cy="583015"/>
          </a:xfrm>
          <a:noFill/>
        </p:spPr>
        <p:txBody>
          <a:bodyPr vert="horz" lIns="0" tIns="0" rIns="0" bIns="0" rtlCol="0" anchor="t" anchorCtr="0">
            <a:noAutofit/>
          </a:bodyPr>
          <a:lstStyle/>
          <a:p>
            <a:r>
              <a:rPr lang="en-GB" dirty="0"/>
              <a:t>3. </a:t>
            </a:r>
            <a:r>
              <a:rPr lang="en-GB" dirty="0" smtClean="0"/>
              <a:t>Summary</a:t>
            </a:r>
            <a:r>
              <a:rPr lang="en-GB" dirty="0"/>
              <a:t/>
            </a:r>
            <a:br>
              <a:rPr lang="en-GB" dirty="0"/>
            </a:br>
            <a:endParaRPr lang="en-GB" dirty="0"/>
          </a:p>
        </p:txBody>
      </p:sp>
      <p:sp>
        <p:nvSpPr>
          <p:cNvPr id="3" name="Slide Number Placeholder 2"/>
          <p:cNvSpPr>
            <a:spLocks noGrp="1"/>
          </p:cNvSpPr>
          <p:nvPr>
            <p:ph type="sldNum" sz="quarter" idx="11"/>
          </p:nvPr>
        </p:nvSpPr>
        <p:spPr/>
        <p:txBody>
          <a:bodyPr/>
          <a:lstStyle/>
          <a:p>
            <a:fld id="{AD89DE65-C7D9-40CE-B96E-B8C3E7B233C5}" type="slidenum">
              <a:rPr lang="en-GB" smtClean="0">
                <a:solidFill>
                  <a:prstClr val="black"/>
                </a:solidFill>
              </a:rPr>
              <a:pPr/>
              <a:t>91</a:t>
            </a:fld>
            <a:endParaRPr lang="en-GB" dirty="0">
              <a:solidFill>
                <a:prstClr val="black"/>
              </a:solidFill>
            </a:endParaRPr>
          </a:p>
        </p:txBody>
      </p:sp>
      <p:sp>
        <p:nvSpPr>
          <p:cNvPr id="4" name="Text Placeholder 3"/>
          <p:cNvSpPr>
            <a:spLocks noGrp="1"/>
          </p:cNvSpPr>
          <p:nvPr>
            <p:ph type="body" sz="quarter" idx="13"/>
          </p:nvPr>
        </p:nvSpPr>
        <p:spPr>
          <a:xfrm>
            <a:off x="540386" y="1478943"/>
            <a:ext cx="8046000" cy="4994166"/>
          </a:xfrm>
        </p:spPr>
        <p:txBody>
          <a:bodyPr>
            <a:noAutofit/>
          </a:bodyPr>
          <a:lstStyle/>
          <a:p>
            <a:pPr algn="just"/>
            <a:r>
              <a:rPr lang="en-GB" b="1" dirty="0" smtClean="0"/>
              <a:t>Timeline</a:t>
            </a:r>
            <a:endParaRPr lang="en-GB" b="1" dirty="0"/>
          </a:p>
          <a:p>
            <a:pPr lvl="1" algn="just"/>
            <a:endParaRPr lang="en-GB" sz="1400" dirty="0"/>
          </a:p>
        </p:txBody>
      </p:sp>
      <p:sp>
        <p:nvSpPr>
          <p:cNvPr id="6" name="Flèche droite 5"/>
          <p:cNvSpPr/>
          <p:nvPr/>
        </p:nvSpPr>
        <p:spPr>
          <a:xfrm>
            <a:off x="415448" y="3881007"/>
            <a:ext cx="8517924" cy="1155026"/>
          </a:xfrm>
          <a:prstGeom prst="righ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cxnSp>
        <p:nvCxnSpPr>
          <p:cNvPr id="7" name="Connecteur droit 6"/>
          <p:cNvCxnSpPr>
            <a:stCxn id="8" idx="2"/>
          </p:cNvCxnSpPr>
          <p:nvPr/>
        </p:nvCxnSpPr>
        <p:spPr>
          <a:xfrm>
            <a:off x="1209062" y="3606290"/>
            <a:ext cx="7147" cy="549432"/>
          </a:xfrm>
          <a:prstGeom prst="line">
            <a:avLst/>
          </a:prstGeom>
          <a:ln w="12700">
            <a:solidFill>
              <a:schemeClr val="tx1"/>
            </a:solidFill>
          </a:ln>
        </p:spPr>
        <p:style>
          <a:lnRef idx="2">
            <a:schemeClr val="accent1"/>
          </a:lnRef>
          <a:fillRef idx="0">
            <a:schemeClr val="accent1"/>
          </a:fillRef>
          <a:effectRef idx="1">
            <a:schemeClr val="accent1"/>
          </a:effectRef>
          <a:fontRef idx="minor">
            <a:schemeClr val="tx1"/>
          </a:fontRef>
        </p:style>
      </p:cxnSp>
      <p:sp>
        <p:nvSpPr>
          <p:cNvPr id="8" name="Rectangle 7"/>
          <p:cNvSpPr/>
          <p:nvPr/>
        </p:nvSpPr>
        <p:spPr>
          <a:xfrm>
            <a:off x="580862" y="2361071"/>
            <a:ext cx="1256400" cy="1245219"/>
          </a:xfrm>
          <a:prstGeom prst="rect">
            <a:avLst/>
          </a:prstGeom>
          <a:noFill/>
          <a:ln w="127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GB" dirty="0" smtClean="0">
                <a:solidFill>
                  <a:schemeClr val="tx1"/>
                </a:solidFill>
              </a:rPr>
              <a:t>1</a:t>
            </a:r>
            <a:r>
              <a:rPr lang="en-GB" baseline="30000" dirty="0" smtClean="0">
                <a:solidFill>
                  <a:schemeClr val="tx1"/>
                </a:solidFill>
              </a:rPr>
              <a:t>st</a:t>
            </a:r>
            <a:r>
              <a:rPr lang="en-GB" dirty="0" smtClean="0">
                <a:solidFill>
                  <a:schemeClr val="tx1"/>
                </a:solidFill>
              </a:rPr>
              <a:t> XBID </a:t>
            </a:r>
            <a:r>
              <a:rPr lang="en-GB" dirty="0">
                <a:solidFill>
                  <a:schemeClr val="tx1"/>
                </a:solidFill>
              </a:rPr>
              <a:t>Market </a:t>
            </a:r>
            <a:r>
              <a:rPr lang="en-GB" dirty="0" smtClean="0">
                <a:solidFill>
                  <a:schemeClr val="tx1"/>
                </a:solidFill>
              </a:rPr>
              <a:t>Trial </a:t>
            </a:r>
            <a:endParaRPr lang="en-GB" sz="2400" dirty="0">
              <a:solidFill>
                <a:schemeClr val="tx1"/>
              </a:solidFill>
            </a:endParaRPr>
          </a:p>
        </p:txBody>
      </p:sp>
      <p:sp>
        <p:nvSpPr>
          <p:cNvPr id="10" name="Rectangle 9"/>
          <p:cNvSpPr/>
          <p:nvPr/>
        </p:nvSpPr>
        <p:spPr>
          <a:xfrm>
            <a:off x="4955965" y="2169994"/>
            <a:ext cx="1256400" cy="1583149"/>
          </a:xfrm>
          <a:prstGeom prst="rect">
            <a:avLst/>
          </a:prstGeom>
          <a:noFill/>
          <a:ln w="127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GB" dirty="0">
                <a:solidFill>
                  <a:schemeClr val="tx1"/>
                </a:solidFill>
              </a:rPr>
              <a:t>First tradeable cross border contracts</a:t>
            </a:r>
            <a:endParaRPr lang="en-GB" sz="2400" dirty="0">
              <a:solidFill>
                <a:schemeClr val="tx1"/>
              </a:solidFill>
            </a:endParaRPr>
          </a:p>
        </p:txBody>
      </p:sp>
      <p:sp>
        <p:nvSpPr>
          <p:cNvPr id="12" name="Rectangle 11"/>
          <p:cNvSpPr/>
          <p:nvPr/>
        </p:nvSpPr>
        <p:spPr>
          <a:xfrm>
            <a:off x="6523631" y="2361071"/>
            <a:ext cx="1256400" cy="1245219"/>
          </a:xfrm>
          <a:prstGeom prst="rect">
            <a:avLst/>
          </a:prstGeom>
          <a:noFill/>
          <a:ln w="127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GB" dirty="0">
                <a:solidFill>
                  <a:schemeClr val="tx1"/>
                </a:solidFill>
              </a:rPr>
              <a:t>End of XBID </a:t>
            </a:r>
            <a:r>
              <a:rPr lang="en-GB" dirty="0" smtClean="0">
                <a:solidFill>
                  <a:schemeClr val="tx1"/>
                </a:solidFill>
              </a:rPr>
              <a:t>rollback period</a:t>
            </a:r>
            <a:endParaRPr lang="en-GB" sz="2400" dirty="0">
              <a:solidFill>
                <a:schemeClr val="tx1"/>
              </a:solidFill>
            </a:endParaRPr>
          </a:p>
        </p:txBody>
      </p:sp>
      <p:sp>
        <p:nvSpPr>
          <p:cNvPr id="13" name="Rectangle 12"/>
          <p:cNvSpPr/>
          <p:nvPr/>
        </p:nvSpPr>
        <p:spPr>
          <a:xfrm>
            <a:off x="542675" y="4287452"/>
            <a:ext cx="1577676" cy="338554"/>
          </a:xfrm>
          <a:prstGeom prst="rect">
            <a:avLst/>
          </a:prstGeom>
        </p:spPr>
        <p:txBody>
          <a:bodyPr wrap="none">
            <a:spAutoFit/>
          </a:bodyPr>
          <a:lstStyle/>
          <a:p>
            <a:r>
              <a:rPr lang="en-GB" sz="1600" b="1" dirty="0" smtClean="0">
                <a:solidFill>
                  <a:schemeClr val="bg1"/>
                </a:solidFill>
              </a:rPr>
              <a:t>[26/02 </a:t>
            </a:r>
            <a:r>
              <a:rPr lang="en-GB" sz="1600" b="1" dirty="0">
                <a:solidFill>
                  <a:schemeClr val="bg1"/>
                </a:solidFill>
              </a:rPr>
              <a:t>– 02/03</a:t>
            </a:r>
            <a:r>
              <a:rPr lang="en-GB" sz="1600" b="1" dirty="0" smtClean="0">
                <a:solidFill>
                  <a:schemeClr val="bg1"/>
                </a:solidFill>
              </a:rPr>
              <a:t>]</a:t>
            </a:r>
            <a:endParaRPr lang="en-GB" sz="1600" b="1" dirty="0">
              <a:solidFill>
                <a:schemeClr val="bg1"/>
              </a:solidFill>
            </a:endParaRPr>
          </a:p>
        </p:txBody>
      </p:sp>
      <p:sp>
        <p:nvSpPr>
          <p:cNvPr id="15" name="Rectangle 14"/>
          <p:cNvSpPr/>
          <p:nvPr/>
        </p:nvSpPr>
        <p:spPr>
          <a:xfrm>
            <a:off x="6490540" y="4287452"/>
            <a:ext cx="1433790" cy="338554"/>
          </a:xfrm>
          <a:prstGeom prst="rect">
            <a:avLst/>
          </a:prstGeom>
        </p:spPr>
        <p:txBody>
          <a:bodyPr wrap="none">
            <a:spAutoFit/>
          </a:bodyPr>
          <a:lstStyle/>
          <a:p>
            <a:pPr algn="ctr"/>
            <a:r>
              <a:rPr lang="en-GB" sz="1600" b="1" dirty="0">
                <a:solidFill>
                  <a:schemeClr val="bg1"/>
                </a:solidFill>
              </a:rPr>
              <a:t>[</a:t>
            </a:r>
            <a:r>
              <a:rPr lang="en-GB" sz="1600" b="1" dirty="0" smtClean="0">
                <a:solidFill>
                  <a:schemeClr val="bg1"/>
                </a:solidFill>
              </a:rPr>
              <a:t>14</a:t>
            </a:r>
            <a:r>
              <a:rPr lang="en-GB" sz="1600" b="1" baseline="30000" dirty="0" smtClean="0">
                <a:solidFill>
                  <a:schemeClr val="bg1"/>
                </a:solidFill>
              </a:rPr>
              <a:t>th</a:t>
            </a:r>
            <a:r>
              <a:rPr lang="en-GB" sz="1600" b="1" dirty="0" smtClean="0">
                <a:solidFill>
                  <a:schemeClr val="bg1"/>
                </a:solidFill>
              </a:rPr>
              <a:t> August]</a:t>
            </a:r>
            <a:endParaRPr lang="en-GB" sz="1600" b="1" dirty="0">
              <a:solidFill>
                <a:schemeClr val="bg1"/>
              </a:solidFill>
            </a:endParaRPr>
          </a:p>
        </p:txBody>
      </p:sp>
      <p:sp>
        <p:nvSpPr>
          <p:cNvPr id="18" name="Rectangle 17"/>
          <p:cNvSpPr/>
          <p:nvPr/>
        </p:nvSpPr>
        <p:spPr>
          <a:xfrm>
            <a:off x="5145074" y="4287452"/>
            <a:ext cx="1075936" cy="338554"/>
          </a:xfrm>
          <a:prstGeom prst="rect">
            <a:avLst/>
          </a:prstGeom>
        </p:spPr>
        <p:txBody>
          <a:bodyPr wrap="none">
            <a:spAutoFit/>
          </a:bodyPr>
          <a:lstStyle/>
          <a:p>
            <a:r>
              <a:rPr lang="en-GB" sz="1600" b="1" dirty="0" smtClean="0">
                <a:solidFill>
                  <a:schemeClr val="bg1"/>
                </a:solidFill>
              </a:rPr>
              <a:t>13</a:t>
            </a:r>
            <a:r>
              <a:rPr lang="en-GB" sz="1600" b="1" baseline="30000" dirty="0" smtClean="0">
                <a:solidFill>
                  <a:schemeClr val="bg1"/>
                </a:solidFill>
              </a:rPr>
              <a:t>th</a:t>
            </a:r>
            <a:r>
              <a:rPr lang="en-GB" sz="1600" b="1" dirty="0" smtClean="0">
                <a:solidFill>
                  <a:schemeClr val="bg1"/>
                </a:solidFill>
              </a:rPr>
              <a:t> June</a:t>
            </a:r>
            <a:endParaRPr lang="en-GB" sz="1600" b="1" dirty="0">
              <a:solidFill>
                <a:schemeClr val="bg1"/>
              </a:solidFill>
            </a:endParaRPr>
          </a:p>
        </p:txBody>
      </p:sp>
      <p:cxnSp>
        <p:nvCxnSpPr>
          <p:cNvPr id="19" name="Connecteur droit 18"/>
          <p:cNvCxnSpPr>
            <a:stCxn id="10" idx="2"/>
          </p:cNvCxnSpPr>
          <p:nvPr/>
        </p:nvCxnSpPr>
        <p:spPr>
          <a:xfrm>
            <a:off x="5584165" y="3753143"/>
            <a:ext cx="0" cy="0"/>
          </a:xfrm>
          <a:prstGeom prst="line">
            <a:avLst/>
          </a:prstGeom>
          <a:ln w="12700">
            <a:solidFill>
              <a:schemeClr val="tx1"/>
            </a:solidFill>
          </a:ln>
        </p:spPr>
        <p:style>
          <a:lnRef idx="2">
            <a:schemeClr val="accent1"/>
          </a:lnRef>
          <a:fillRef idx="0">
            <a:schemeClr val="accent1"/>
          </a:fillRef>
          <a:effectRef idx="1">
            <a:schemeClr val="accent1"/>
          </a:effectRef>
          <a:fontRef idx="minor">
            <a:schemeClr val="tx1"/>
          </a:fontRef>
        </p:style>
      </p:cxnSp>
      <p:sp>
        <p:nvSpPr>
          <p:cNvPr id="20" name="Rectangle 19"/>
          <p:cNvSpPr/>
          <p:nvPr/>
        </p:nvSpPr>
        <p:spPr>
          <a:xfrm>
            <a:off x="3719385" y="4287452"/>
            <a:ext cx="1075936" cy="338554"/>
          </a:xfrm>
          <a:prstGeom prst="rect">
            <a:avLst/>
          </a:prstGeom>
        </p:spPr>
        <p:txBody>
          <a:bodyPr wrap="none">
            <a:spAutoFit/>
          </a:bodyPr>
          <a:lstStyle/>
          <a:p>
            <a:r>
              <a:rPr lang="en-GB" sz="1600" b="1" dirty="0" smtClean="0">
                <a:solidFill>
                  <a:schemeClr val="bg1"/>
                </a:solidFill>
              </a:rPr>
              <a:t>12</a:t>
            </a:r>
            <a:r>
              <a:rPr lang="en-GB" sz="1600" b="1" baseline="30000" dirty="0" smtClean="0">
                <a:solidFill>
                  <a:schemeClr val="bg1"/>
                </a:solidFill>
              </a:rPr>
              <a:t>th</a:t>
            </a:r>
            <a:r>
              <a:rPr lang="en-GB" sz="1600" b="1" dirty="0" smtClean="0">
                <a:solidFill>
                  <a:schemeClr val="bg1"/>
                </a:solidFill>
              </a:rPr>
              <a:t> June</a:t>
            </a:r>
            <a:endParaRPr lang="en-GB" sz="1600" b="1" dirty="0">
              <a:solidFill>
                <a:schemeClr val="bg1"/>
              </a:solidFill>
            </a:endParaRPr>
          </a:p>
        </p:txBody>
      </p:sp>
      <p:sp>
        <p:nvSpPr>
          <p:cNvPr id="22" name="Rectangle 21"/>
          <p:cNvSpPr/>
          <p:nvPr/>
        </p:nvSpPr>
        <p:spPr>
          <a:xfrm>
            <a:off x="3457380" y="2169994"/>
            <a:ext cx="1256343" cy="1583149"/>
          </a:xfrm>
          <a:prstGeom prst="rect">
            <a:avLst/>
          </a:prstGeom>
          <a:noFill/>
          <a:ln w="127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GB" dirty="0">
                <a:solidFill>
                  <a:schemeClr val="tx1"/>
                </a:solidFill>
              </a:rPr>
              <a:t>XBID implemented and trading open</a:t>
            </a:r>
          </a:p>
        </p:txBody>
      </p:sp>
      <p:cxnSp>
        <p:nvCxnSpPr>
          <p:cNvPr id="26" name="Connecteur droit 25"/>
          <p:cNvCxnSpPr/>
          <p:nvPr/>
        </p:nvCxnSpPr>
        <p:spPr>
          <a:xfrm>
            <a:off x="7152190" y="3606290"/>
            <a:ext cx="7148" cy="553552"/>
          </a:xfrm>
          <a:prstGeom prst="line">
            <a:avLst/>
          </a:prstGeom>
          <a:ln w="12700">
            <a:solidFill>
              <a:schemeClr val="tx1"/>
            </a:solidFill>
          </a:ln>
        </p:spPr>
        <p:style>
          <a:lnRef idx="2">
            <a:schemeClr val="accent1"/>
          </a:lnRef>
          <a:fillRef idx="0">
            <a:schemeClr val="accent1"/>
          </a:fillRef>
          <a:effectRef idx="1">
            <a:schemeClr val="accent1"/>
          </a:effectRef>
          <a:fontRef idx="minor">
            <a:schemeClr val="tx1"/>
          </a:fontRef>
        </p:style>
      </p:cxnSp>
      <p:sp>
        <p:nvSpPr>
          <p:cNvPr id="23" name="Rectangle 22"/>
          <p:cNvSpPr/>
          <p:nvPr/>
        </p:nvSpPr>
        <p:spPr>
          <a:xfrm>
            <a:off x="2032579" y="4287452"/>
            <a:ext cx="1577676" cy="338554"/>
          </a:xfrm>
          <a:prstGeom prst="rect">
            <a:avLst/>
          </a:prstGeom>
        </p:spPr>
        <p:txBody>
          <a:bodyPr wrap="none">
            <a:spAutoFit/>
          </a:bodyPr>
          <a:lstStyle/>
          <a:p>
            <a:r>
              <a:rPr lang="en-GB" sz="1600" b="1" dirty="0" smtClean="0">
                <a:solidFill>
                  <a:schemeClr val="bg1"/>
                </a:solidFill>
              </a:rPr>
              <a:t>[14/05 </a:t>
            </a:r>
            <a:r>
              <a:rPr lang="en-GB" sz="1600" b="1" dirty="0">
                <a:solidFill>
                  <a:schemeClr val="bg1"/>
                </a:solidFill>
              </a:rPr>
              <a:t>– </a:t>
            </a:r>
            <a:r>
              <a:rPr lang="en-GB" sz="1600" b="1" dirty="0" smtClean="0">
                <a:solidFill>
                  <a:schemeClr val="bg1"/>
                </a:solidFill>
              </a:rPr>
              <a:t>18/05]</a:t>
            </a:r>
            <a:endParaRPr lang="en-GB" sz="1600" b="1" dirty="0">
              <a:solidFill>
                <a:schemeClr val="bg1"/>
              </a:solidFill>
            </a:endParaRPr>
          </a:p>
        </p:txBody>
      </p:sp>
      <p:cxnSp>
        <p:nvCxnSpPr>
          <p:cNvPr id="24" name="Connecteur droit 6"/>
          <p:cNvCxnSpPr>
            <a:stCxn id="25" idx="2"/>
          </p:cNvCxnSpPr>
          <p:nvPr/>
        </p:nvCxnSpPr>
        <p:spPr>
          <a:xfrm>
            <a:off x="2671670" y="3608562"/>
            <a:ext cx="7147" cy="549432"/>
          </a:xfrm>
          <a:prstGeom prst="line">
            <a:avLst/>
          </a:prstGeom>
          <a:ln w="12700">
            <a:solidFill>
              <a:schemeClr val="tx1"/>
            </a:solidFill>
          </a:ln>
        </p:spPr>
        <p:style>
          <a:lnRef idx="2">
            <a:schemeClr val="accent1"/>
          </a:lnRef>
          <a:fillRef idx="0">
            <a:schemeClr val="accent1"/>
          </a:fillRef>
          <a:effectRef idx="1">
            <a:schemeClr val="accent1"/>
          </a:effectRef>
          <a:fontRef idx="minor">
            <a:schemeClr val="tx1"/>
          </a:fontRef>
        </p:style>
      </p:cxnSp>
      <p:sp>
        <p:nvSpPr>
          <p:cNvPr id="25" name="Rectangle 24"/>
          <p:cNvSpPr/>
          <p:nvPr/>
        </p:nvSpPr>
        <p:spPr>
          <a:xfrm>
            <a:off x="2043470" y="2361071"/>
            <a:ext cx="1256400" cy="1247491"/>
          </a:xfrm>
          <a:prstGeom prst="rect">
            <a:avLst/>
          </a:prstGeom>
          <a:noFill/>
          <a:ln w="127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GB" dirty="0" smtClean="0">
                <a:solidFill>
                  <a:schemeClr val="tx1"/>
                </a:solidFill>
              </a:rPr>
              <a:t>2nd XBID </a:t>
            </a:r>
            <a:r>
              <a:rPr lang="en-GB" dirty="0">
                <a:solidFill>
                  <a:schemeClr val="tx1"/>
                </a:solidFill>
              </a:rPr>
              <a:t>Market </a:t>
            </a:r>
            <a:r>
              <a:rPr lang="en-GB" dirty="0" smtClean="0">
                <a:solidFill>
                  <a:schemeClr val="tx1"/>
                </a:solidFill>
              </a:rPr>
              <a:t>Trial </a:t>
            </a:r>
            <a:endParaRPr lang="en-GB" sz="2400" dirty="0">
              <a:solidFill>
                <a:schemeClr val="tx1"/>
              </a:solidFill>
            </a:endParaRPr>
          </a:p>
        </p:txBody>
      </p:sp>
    </p:spTree>
    <p:extLst>
      <p:ext uri="{BB962C8B-B14F-4D97-AF65-F5344CB8AC3E}">
        <p14:creationId xmlns:p14="http://schemas.microsoft.com/office/powerpoint/2010/main" val="223970917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e-DE" dirty="0"/>
              <a:t>Agenda			     </a:t>
            </a:r>
            <a:r>
              <a:rPr lang="de-DE" dirty="0" smtClean="0">
                <a:solidFill>
                  <a:schemeClr val="accent2"/>
                </a:solidFill>
              </a:rPr>
              <a:t>15:15-15:30</a:t>
            </a:r>
            <a:endParaRPr lang="de-DE" dirty="0">
              <a:solidFill>
                <a:schemeClr val="accent2"/>
              </a:solidFill>
            </a:endParaRPr>
          </a:p>
        </p:txBody>
      </p:sp>
      <p:sp>
        <p:nvSpPr>
          <p:cNvPr id="3" name="Textplatzhalter 2"/>
          <p:cNvSpPr>
            <a:spLocks noGrp="1"/>
          </p:cNvSpPr>
          <p:nvPr>
            <p:ph type="body" sz="quarter" idx="13"/>
          </p:nvPr>
        </p:nvSpPr>
        <p:spPr/>
        <p:txBody>
          <a:bodyPr>
            <a:normAutofit lnSpcReduction="10000"/>
          </a:bodyPr>
          <a:lstStyle/>
          <a:p>
            <a:r>
              <a:rPr lang="en-GB" sz="2000" kern="0" dirty="0" smtClean="0">
                <a:ea typeface="Times New Roman"/>
                <a:cs typeface="Arial"/>
              </a:rPr>
              <a:t>Welcome, introduction</a:t>
            </a:r>
          </a:p>
          <a:p>
            <a:r>
              <a:rPr lang="en-GB" sz="2000" kern="0" dirty="0" smtClean="0">
                <a:ea typeface="Times New Roman"/>
                <a:cs typeface="Arial"/>
              </a:rPr>
              <a:t>Key note speech </a:t>
            </a:r>
            <a:endParaRPr lang="en-GB" sz="2000" kern="0" dirty="0" smtClean="0">
              <a:ea typeface="Times New Roman"/>
              <a:cs typeface="Times New Roman"/>
            </a:endParaRPr>
          </a:p>
          <a:p>
            <a:r>
              <a:rPr lang="en-GB" sz="2000" dirty="0" smtClean="0">
                <a:solidFill>
                  <a:srgbClr val="000000"/>
                </a:solidFill>
                <a:ea typeface="Times New Roman"/>
              </a:rPr>
              <a:t>Overview of XBID Project</a:t>
            </a:r>
          </a:p>
          <a:p>
            <a:r>
              <a:rPr lang="en-GB" sz="2000" dirty="0" smtClean="0">
                <a:solidFill>
                  <a:srgbClr val="000000"/>
                </a:solidFill>
                <a:ea typeface="Times New Roman"/>
              </a:rPr>
              <a:t>The XBID matching solution</a:t>
            </a:r>
          </a:p>
          <a:p>
            <a:r>
              <a:rPr lang="en-GB" sz="2000" dirty="0" smtClean="0">
                <a:solidFill>
                  <a:srgbClr val="000000"/>
                </a:solidFill>
                <a:ea typeface="Times New Roman"/>
              </a:rPr>
              <a:t>Overview of borders, market areas &amp; products</a:t>
            </a:r>
          </a:p>
          <a:p>
            <a:r>
              <a:rPr lang="en-GB" sz="2000" kern="0" dirty="0" smtClean="0">
                <a:solidFill>
                  <a:srgbClr val="000000"/>
                </a:solidFill>
                <a:ea typeface="Times New Roman"/>
                <a:cs typeface="Times New Roman"/>
              </a:rPr>
              <a:t>Relevant information for market parties from LIPs</a:t>
            </a:r>
            <a:r>
              <a:rPr lang="en-GB" sz="2000" kern="0" dirty="0" smtClean="0">
                <a:solidFill>
                  <a:srgbClr val="000000"/>
                </a:solidFill>
                <a:ea typeface="Times New Roman"/>
                <a:cs typeface="Arial"/>
              </a:rPr>
              <a:t> </a:t>
            </a:r>
            <a:r>
              <a:rPr lang="en-GB" sz="2000" dirty="0" smtClean="0">
                <a:solidFill>
                  <a:srgbClr val="000000"/>
                </a:solidFill>
                <a:ea typeface="Times New Roman"/>
              </a:rPr>
              <a:t> </a:t>
            </a:r>
          </a:p>
          <a:p>
            <a:r>
              <a:rPr lang="en-US" sz="2000" kern="0" dirty="0">
                <a:solidFill>
                  <a:srgbClr val="000000"/>
                </a:solidFill>
                <a:ea typeface="Times New Roman"/>
                <a:cs typeface="Times New Roman"/>
              </a:rPr>
              <a:t>Explicit access on French-German border </a:t>
            </a:r>
          </a:p>
          <a:p>
            <a:r>
              <a:rPr lang="en-GB" sz="2000" kern="0" dirty="0" smtClean="0">
                <a:solidFill>
                  <a:srgbClr val="000000"/>
                </a:solidFill>
                <a:ea typeface="Times New Roman"/>
                <a:cs typeface="Times New Roman"/>
              </a:rPr>
              <a:t>NRA overview</a:t>
            </a:r>
          </a:p>
          <a:p>
            <a:r>
              <a:rPr lang="en-GB" sz="2000" kern="0" dirty="0" smtClean="0">
                <a:solidFill>
                  <a:srgbClr val="000000"/>
                </a:solidFill>
                <a:ea typeface="Times New Roman"/>
                <a:cs typeface="Times New Roman"/>
              </a:rPr>
              <a:t>Deutsche </a:t>
            </a:r>
            <a:r>
              <a:rPr lang="en-GB" sz="2000" kern="0" dirty="0" err="1" smtClean="0">
                <a:solidFill>
                  <a:srgbClr val="000000"/>
                </a:solidFill>
                <a:ea typeface="Times New Roman"/>
                <a:cs typeface="Times New Roman"/>
              </a:rPr>
              <a:t>Börse</a:t>
            </a:r>
            <a:r>
              <a:rPr lang="en-GB" sz="2000" kern="0" dirty="0" smtClean="0">
                <a:solidFill>
                  <a:srgbClr val="000000"/>
                </a:solidFill>
                <a:ea typeface="Times New Roman"/>
                <a:cs typeface="Times New Roman"/>
              </a:rPr>
              <a:t>’ trading solution provider </a:t>
            </a:r>
            <a:r>
              <a:rPr lang="en-GB" sz="2000" kern="0" dirty="0" smtClean="0">
                <a:solidFill>
                  <a:srgbClr val="000000"/>
                </a:solidFill>
                <a:ea typeface="Times New Roman"/>
                <a:cs typeface="Arial"/>
              </a:rPr>
              <a:t> </a:t>
            </a:r>
            <a:endParaRPr lang="en-GB" sz="2000" kern="0" dirty="0" smtClean="0">
              <a:solidFill>
                <a:srgbClr val="000000"/>
              </a:solidFill>
              <a:ea typeface="Times New Roman"/>
              <a:cs typeface="Times New Roman"/>
            </a:endParaRPr>
          </a:p>
          <a:p>
            <a:r>
              <a:rPr lang="en-GB" sz="2000" dirty="0" smtClean="0">
                <a:solidFill>
                  <a:srgbClr val="000000"/>
                </a:solidFill>
                <a:ea typeface="Times New Roman"/>
              </a:rPr>
              <a:t>Members trial period, </a:t>
            </a:r>
            <a:r>
              <a:rPr lang="en-GB" sz="2000" dirty="0" err="1" smtClean="0">
                <a:solidFill>
                  <a:srgbClr val="000000"/>
                </a:solidFill>
                <a:ea typeface="Times New Roman"/>
              </a:rPr>
              <a:t>go-live</a:t>
            </a:r>
            <a:r>
              <a:rPr lang="en-GB" sz="2000" dirty="0" smtClean="0">
                <a:solidFill>
                  <a:srgbClr val="000000"/>
                </a:solidFill>
                <a:ea typeface="Times New Roman"/>
              </a:rPr>
              <a:t> plan and next steps for readiness</a:t>
            </a:r>
          </a:p>
          <a:p>
            <a:r>
              <a:rPr lang="en-GB" sz="2000" kern="0" dirty="0" smtClean="0">
                <a:solidFill>
                  <a:schemeClr val="accent2"/>
                </a:solidFill>
                <a:ea typeface="Times New Roman"/>
                <a:cs typeface="Arial"/>
              </a:rPr>
              <a:t> Future plan for XBID </a:t>
            </a:r>
          </a:p>
          <a:p>
            <a:endParaRPr lang="en-GB" sz="2000" dirty="0" smtClean="0">
              <a:solidFill>
                <a:srgbClr val="000000"/>
              </a:solidFill>
              <a:ea typeface="Times New Roman"/>
            </a:endParaRPr>
          </a:p>
          <a:p>
            <a:endParaRPr lang="en-GB" sz="2000" dirty="0"/>
          </a:p>
        </p:txBody>
      </p:sp>
      <p:sp>
        <p:nvSpPr>
          <p:cNvPr id="4" name="Foliennummernplatzhalter 3"/>
          <p:cNvSpPr>
            <a:spLocks noGrp="1"/>
          </p:cNvSpPr>
          <p:nvPr>
            <p:ph type="sldNum" sz="quarter" idx="16"/>
          </p:nvPr>
        </p:nvSpPr>
        <p:spPr/>
        <p:txBody>
          <a:bodyPr/>
          <a:lstStyle/>
          <a:p>
            <a:pPr>
              <a:defRPr/>
            </a:pPr>
            <a:fld id="{D383EB99-40B2-4176-B4FA-CDBAA950DF99}" type="slidenum">
              <a:rPr lang="en-US" altLang="en-US" smtClean="0"/>
              <a:pPr>
                <a:defRPr/>
              </a:pPr>
              <a:t>92</a:t>
            </a:fld>
            <a:endParaRPr lang="en-US" altLang="en-US" dirty="0"/>
          </a:p>
        </p:txBody>
      </p:sp>
    </p:spTree>
    <p:extLst>
      <p:ext uri="{BB962C8B-B14F-4D97-AF65-F5344CB8AC3E}">
        <p14:creationId xmlns:p14="http://schemas.microsoft.com/office/powerpoint/2010/main" val="63695623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en-US" dirty="0" smtClean="0">
                <a:solidFill>
                  <a:schemeClr val="accent1"/>
                </a:solidFill>
              </a:rPr>
              <a:t>Future </a:t>
            </a:r>
            <a:r>
              <a:rPr lang="en-US" dirty="0">
                <a:solidFill>
                  <a:schemeClr val="accent1"/>
                </a:solidFill>
              </a:rPr>
              <a:t>plan for XBID</a:t>
            </a:r>
            <a:endParaRPr lang="en-GB" dirty="0">
              <a:solidFill>
                <a:schemeClr val="accent1"/>
              </a:solidFill>
            </a:endParaRPr>
          </a:p>
        </p:txBody>
      </p:sp>
      <p:sp>
        <p:nvSpPr>
          <p:cNvPr id="5" name="Textplatzhalter 4"/>
          <p:cNvSpPr>
            <a:spLocks noGrp="1"/>
          </p:cNvSpPr>
          <p:nvPr>
            <p:ph type="body" sz="quarter" idx="15"/>
          </p:nvPr>
        </p:nvSpPr>
        <p:spPr>
          <a:xfrm>
            <a:off x="2255839" y="3024147"/>
            <a:ext cx="6329361" cy="315570"/>
          </a:xfrm>
        </p:spPr>
        <p:txBody>
          <a:bodyPr/>
          <a:lstStyle/>
          <a:p>
            <a:r>
              <a:rPr lang="en-GB" dirty="0" smtClean="0"/>
              <a:t>Mark Pickles</a:t>
            </a:r>
          </a:p>
          <a:p>
            <a:endParaRPr lang="en-GB" dirty="0"/>
          </a:p>
        </p:txBody>
      </p:sp>
      <p:sp>
        <p:nvSpPr>
          <p:cNvPr id="6" name="Textplatzhalter 5"/>
          <p:cNvSpPr>
            <a:spLocks noGrp="1"/>
          </p:cNvSpPr>
          <p:nvPr>
            <p:ph type="body" sz="quarter" idx="16"/>
          </p:nvPr>
        </p:nvSpPr>
        <p:spPr>
          <a:xfrm>
            <a:off x="2255839" y="3410983"/>
            <a:ext cx="6329361" cy="315570"/>
          </a:xfrm>
        </p:spPr>
        <p:txBody>
          <a:bodyPr/>
          <a:lstStyle/>
          <a:p>
            <a:r>
              <a:rPr lang="en-GB" dirty="0" smtClean="0"/>
              <a:t>TSO Project Manager</a:t>
            </a:r>
            <a:endParaRPr lang="en-GB" dirty="0"/>
          </a:p>
        </p:txBody>
      </p:sp>
    </p:spTree>
    <p:extLst>
      <p:ext uri="{BB962C8B-B14F-4D97-AF65-F5344CB8AC3E}">
        <p14:creationId xmlns:p14="http://schemas.microsoft.com/office/powerpoint/2010/main" val="155064874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XBID Go-live…….. is just the beginning!</a:t>
            </a:r>
          </a:p>
        </p:txBody>
      </p:sp>
      <p:sp>
        <p:nvSpPr>
          <p:cNvPr id="3" name="Slide Number Placeholder 2"/>
          <p:cNvSpPr>
            <a:spLocks noGrp="1"/>
          </p:cNvSpPr>
          <p:nvPr>
            <p:ph type="sldNum" sz="quarter" idx="11"/>
          </p:nvPr>
        </p:nvSpPr>
        <p:spPr/>
        <p:txBody>
          <a:bodyPr/>
          <a:lstStyle/>
          <a:p>
            <a:fld id="{AD89DE65-C7D9-40CE-B96E-B8C3E7B233C5}" type="slidenum">
              <a:rPr lang="de-DE" smtClean="0"/>
              <a:pPr/>
              <a:t>94</a:t>
            </a:fld>
            <a:endParaRPr lang="de-DE" dirty="0"/>
          </a:p>
        </p:txBody>
      </p:sp>
      <p:sp>
        <p:nvSpPr>
          <p:cNvPr id="4" name="Text Placeholder 3"/>
          <p:cNvSpPr>
            <a:spLocks noGrp="1"/>
          </p:cNvSpPr>
          <p:nvPr>
            <p:ph type="body" sz="quarter" idx="13"/>
          </p:nvPr>
        </p:nvSpPr>
        <p:spPr/>
        <p:txBody>
          <a:bodyPr>
            <a:normAutofit lnSpcReduction="10000"/>
          </a:bodyPr>
          <a:lstStyle/>
          <a:p>
            <a:r>
              <a:rPr lang="en-GB" dirty="0"/>
              <a:t>The 1</a:t>
            </a:r>
            <a:r>
              <a:rPr lang="en-GB" baseline="30000" dirty="0"/>
              <a:t>st</a:t>
            </a:r>
            <a:r>
              <a:rPr lang="en-GB" dirty="0"/>
              <a:t> XBID </a:t>
            </a:r>
            <a:r>
              <a:rPr lang="en-GB" dirty="0" err="1"/>
              <a:t>go-live</a:t>
            </a:r>
            <a:r>
              <a:rPr lang="en-GB" dirty="0"/>
              <a:t> marks a significant milestone</a:t>
            </a:r>
          </a:p>
          <a:p>
            <a:endParaRPr lang="en-GB" dirty="0"/>
          </a:p>
          <a:p>
            <a:endParaRPr lang="en-GB" dirty="0"/>
          </a:p>
          <a:p>
            <a:pPr marL="0" indent="0">
              <a:buNone/>
            </a:pPr>
            <a:endParaRPr lang="en-GB" dirty="0"/>
          </a:p>
          <a:p>
            <a:endParaRPr lang="en-GB" dirty="0"/>
          </a:p>
          <a:p>
            <a:endParaRPr lang="en-GB" dirty="0"/>
          </a:p>
          <a:p>
            <a:r>
              <a:rPr lang="en-GB" dirty="0"/>
              <a:t>But it is only the beginning and now we need to:</a:t>
            </a:r>
          </a:p>
          <a:p>
            <a:pPr lvl="1"/>
            <a:r>
              <a:rPr lang="en-GB" dirty="0"/>
              <a:t>1. Further enhance and improve XBID usability</a:t>
            </a:r>
          </a:p>
          <a:p>
            <a:pPr lvl="1"/>
            <a:r>
              <a:rPr lang="en-GB" dirty="0"/>
              <a:t>2. Deliver the 2</a:t>
            </a:r>
            <a:r>
              <a:rPr lang="en-GB" baseline="30000" dirty="0"/>
              <a:t>nd</a:t>
            </a:r>
            <a:r>
              <a:rPr lang="en-GB" dirty="0"/>
              <a:t> Wave LIPs</a:t>
            </a:r>
          </a:p>
          <a:p>
            <a:pPr lvl="1"/>
            <a:r>
              <a:rPr lang="en-GB" dirty="0"/>
              <a:t>3. Develop and deploy changes foreseen for the short term or which are already ‘in progress’ such as Losses on DC cables and further development of the Shipping Module</a:t>
            </a:r>
          </a:p>
          <a:p>
            <a:pPr lvl="1"/>
            <a:r>
              <a:rPr lang="en-GB" dirty="0"/>
              <a:t>4. Develop and deliver a strategic roadmap to deliver remaining CACM requirements </a:t>
            </a:r>
          </a:p>
          <a:p>
            <a:r>
              <a:rPr lang="en-GB" dirty="0"/>
              <a:t>We also need to ensure that the project governance after </a:t>
            </a:r>
            <a:r>
              <a:rPr lang="en-GB" dirty="0" err="1"/>
              <a:t>go-live</a:t>
            </a:r>
            <a:r>
              <a:rPr lang="en-GB" dirty="0"/>
              <a:t> oversees both the day to day operations of XBID as well as the future development of the system</a:t>
            </a:r>
          </a:p>
        </p:txBody>
      </p:sp>
      <p:pic>
        <p:nvPicPr>
          <p:cNvPr id="50178" name="Picture 2" descr="Image result for Image of mileston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960952" y="1212997"/>
            <a:ext cx="1981200" cy="2314575"/>
          </a:xfrm>
          <a:prstGeom prst="rect">
            <a:avLst/>
          </a:prstGeom>
          <a:noFill/>
          <a:extLst>
            <a:ext uri="{909E8E84-426E-40DD-AFC4-6F175D3DCCD1}">
              <a14:hiddenFill xmlns:a14="http://schemas.microsoft.com/office/drawing/2010/main">
                <a:solidFill>
                  <a:srgbClr val="FFFFFF"/>
                </a:solidFill>
              </a14:hiddenFill>
            </a:ext>
          </a:extLst>
        </p:spPr>
      </p:pic>
      <p:sp>
        <p:nvSpPr>
          <p:cNvPr id="5" name="Right Arrow 4"/>
          <p:cNvSpPr/>
          <p:nvPr/>
        </p:nvSpPr>
        <p:spPr>
          <a:xfrm>
            <a:off x="2371060" y="2169042"/>
            <a:ext cx="3040912" cy="457200"/>
          </a:xfrm>
          <a:prstGeom prs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Tree>
    <p:extLst>
      <p:ext uri="{BB962C8B-B14F-4D97-AF65-F5344CB8AC3E}">
        <p14:creationId xmlns:p14="http://schemas.microsoft.com/office/powerpoint/2010/main" val="391057868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lvl="1" algn="l" rtl="0">
              <a:spcBef>
                <a:spcPct val="0"/>
              </a:spcBef>
            </a:pPr>
            <a:r>
              <a:rPr lang="en-GB" b="1" dirty="0">
                <a:latin typeface="+mj-lt"/>
              </a:rPr>
              <a:t>1. Enhance and improve XBID usability</a:t>
            </a:r>
            <a:r>
              <a:rPr lang="en-GB" dirty="0"/>
              <a:t/>
            </a:r>
            <a:br>
              <a:rPr lang="en-GB" dirty="0"/>
            </a:br>
            <a:endParaRPr lang="en-GB" dirty="0"/>
          </a:p>
        </p:txBody>
      </p:sp>
      <p:sp>
        <p:nvSpPr>
          <p:cNvPr id="3" name="Slide Number Placeholder 2"/>
          <p:cNvSpPr>
            <a:spLocks noGrp="1"/>
          </p:cNvSpPr>
          <p:nvPr>
            <p:ph type="sldNum" sz="quarter" idx="11"/>
          </p:nvPr>
        </p:nvSpPr>
        <p:spPr/>
        <p:txBody>
          <a:bodyPr/>
          <a:lstStyle/>
          <a:p>
            <a:fld id="{AD89DE65-C7D9-40CE-B96E-B8C3E7B233C5}" type="slidenum">
              <a:rPr lang="de-DE" smtClean="0"/>
              <a:pPr/>
              <a:t>95</a:t>
            </a:fld>
            <a:endParaRPr lang="de-DE" dirty="0"/>
          </a:p>
        </p:txBody>
      </p:sp>
      <p:sp>
        <p:nvSpPr>
          <p:cNvPr id="4" name="Text Placeholder 3"/>
          <p:cNvSpPr>
            <a:spLocks noGrp="1"/>
          </p:cNvSpPr>
          <p:nvPr>
            <p:ph type="body" sz="quarter" idx="13"/>
          </p:nvPr>
        </p:nvSpPr>
        <p:spPr/>
        <p:txBody>
          <a:bodyPr>
            <a:normAutofit/>
          </a:bodyPr>
          <a:lstStyle/>
          <a:p>
            <a:r>
              <a:rPr lang="en-GB" sz="2000" dirty="0"/>
              <a:t>Project Parties have identified a number of ideas to further enhance XBID. These include:</a:t>
            </a:r>
          </a:p>
          <a:p>
            <a:pPr lvl="1"/>
            <a:r>
              <a:rPr lang="en-GB" sz="2000" dirty="0"/>
              <a:t>Extended monitoring of XBID - ACER Monitoring request to Interim NEMO Committee</a:t>
            </a:r>
          </a:p>
          <a:p>
            <a:pPr lvl="1"/>
            <a:r>
              <a:rPr lang="en-GB" sz="2000" dirty="0"/>
              <a:t>Possibility to recall/cancel all related trades at once</a:t>
            </a:r>
          </a:p>
          <a:p>
            <a:pPr lvl="1"/>
            <a:r>
              <a:rPr lang="en-GB" sz="2000" dirty="0"/>
              <a:t>Enhanced Shipper 2.0 </a:t>
            </a:r>
          </a:p>
          <a:p>
            <a:pPr lvl="1"/>
            <a:r>
              <a:rPr lang="en-GB" sz="2000" dirty="0" smtClean="0"/>
              <a:t>Additional screen in the Shipping Module which to assist TSOs during the Verification of Scheduled Exchanges….etc.</a:t>
            </a:r>
            <a:endParaRPr lang="en-GB" sz="2000" dirty="0">
              <a:solidFill>
                <a:srgbClr val="FF0000"/>
              </a:solidFill>
            </a:endParaRPr>
          </a:p>
          <a:p>
            <a:r>
              <a:rPr lang="en-GB" sz="2000" dirty="0"/>
              <a:t>It is envisaged that there will be a maximum of 2 releases each year when improvements/changes will be deployed to XBID</a:t>
            </a:r>
          </a:p>
          <a:p>
            <a:pPr lvl="1"/>
            <a:r>
              <a:rPr lang="en-GB" sz="2000" dirty="0"/>
              <a:t>Changes will be subject to extensive testing before implementation</a:t>
            </a:r>
          </a:p>
        </p:txBody>
      </p:sp>
      <p:pic>
        <p:nvPicPr>
          <p:cNvPr id="10242" name="Picture 2" descr="Image result for usability"/>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905767" y="5196931"/>
            <a:ext cx="1992573" cy="169737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2552102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Text Placeholder 3"/>
          <p:cNvSpPr>
            <a:spLocks noGrp="1"/>
          </p:cNvSpPr>
          <p:nvPr>
            <p:ph type="body" sz="quarter" idx="13"/>
          </p:nvPr>
        </p:nvSpPr>
        <p:spPr>
          <a:xfrm>
            <a:off x="547882" y="977817"/>
            <a:ext cx="8046000" cy="4896000"/>
          </a:xfrm>
        </p:spPr>
        <p:txBody>
          <a:bodyPr>
            <a:normAutofit/>
          </a:bodyPr>
          <a:lstStyle/>
          <a:p>
            <a:r>
              <a:rPr lang="en-GB" sz="1600" dirty="0" smtClean="0"/>
              <a:t>This </a:t>
            </a:r>
            <a:r>
              <a:rPr lang="en-GB" sz="1600" dirty="0"/>
              <a:t>is planned for </a:t>
            </a:r>
            <a:r>
              <a:rPr lang="en-GB" sz="1600" dirty="0" smtClean="0"/>
              <a:t>Spring/early Summer </a:t>
            </a:r>
            <a:r>
              <a:rPr lang="en-GB" sz="1600" dirty="0"/>
              <a:t>2019. A delivery plan is in place and tracked</a:t>
            </a:r>
          </a:p>
          <a:p>
            <a:r>
              <a:rPr lang="en-GB" sz="1600" dirty="0"/>
              <a:t>There will be Pre-launch communications</a:t>
            </a:r>
          </a:p>
        </p:txBody>
      </p:sp>
      <p:sp>
        <p:nvSpPr>
          <p:cNvPr id="5" name="Title 4"/>
          <p:cNvSpPr>
            <a:spLocks noGrp="1"/>
          </p:cNvSpPr>
          <p:nvPr>
            <p:ph type="title"/>
          </p:nvPr>
        </p:nvSpPr>
        <p:spPr>
          <a:xfrm>
            <a:off x="540385" y="586136"/>
            <a:ext cx="8453489" cy="583015"/>
          </a:xfrm>
        </p:spPr>
        <p:txBody>
          <a:bodyPr/>
          <a:lstStyle/>
          <a:p>
            <a:pPr fontAlgn="auto">
              <a:spcAft>
                <a:spcPts val="0"/>
              </a:spcAft>
            </a:pPr>
            <a:r>
              <a:rPr lang="en-GB" dirty="0"/>
              <a:t>2. 2</a:t>
            </a:r>
            <a:r>
              <a:rPr lang="en-GB" baseline="30000" dirty="0"/>
              <a:t>nd</a:t>
            </a:r>
            <a:r>
              <a:rPr lang="en-GB" dirty="0"/>
              <a:t> Wave of LIPs </a:t>
            </a:r>
          </a:p>
        </p:txBody>
      </p:sp>
      <p:graphicFrame>
        <p:nvGraphicFramePr>
          <p:cNvPr id="2" name="1 Tabla"/>
          <p:cNvGraphicFramePr>
            <a:graphicFrameLocks noGrp="1"/>
          </p:cNvGraphicFramePr>
          <p:nvPr>
            <p:extLst>
              <p:ext uri="{D42A27DB-BD31-4B8C-83A1-F6EECF244321}">
                <p14:modId xmlns:p14="http://schemas.microsoft.com/office/powerpoint/2010/main" val="3835210825"/>
              </p:ext>
            </p:extLst>
          </p:nvPr>
        </p:nvGraphicFramePr>
        <p:xfrm>
          <a:off x="1850067" y="1496386"/>
          <a:ext cx="5449671" cy="1675956"/>
        </p:xfrm>
        <a:graphic>
          <a:graphicData uri="http://schemas.openxmlformats.org/drawingml/2006/table">
            <a:tbl>
              <a:tblPr firstRow="1" bandRow="1">
                <a:tableStyleId>{5C22544A-7EE6-4342-B048-85BDC9FD1C3A}</a:tableStyleId>
              </a:tblPr>
              <a:tblGrid>
                <a:gridCol w="3155063">
                  <a:extLst>
                    <a:ext uri="{9D8B030D-6E8A-4147-A177-3AD203B41FA5}">
                      <a16:colId xmlns="" xmlns:a16="http://schemas.microsoft.com/office/drawing/2014/main" val="20000"/>
                    </a:ext>
                  </a:extLst>
                </a:gridCol>
                <a:gridCol w="2294608">
                  <a:extLst>
                    <a:ext uri="{9D8B030D-6E8A-4147-A177-3AD203B41FA5}">
                      <a16:colId xmlns="" xmlns:a16="http://schemas.microsoft.com/office/drawing/2014/main" val="20001"/>
                    </a:ext>
                  </a:extLst>
                </a:gridCol>
              </a:tblGrid>
              <a:tr h="265609">
                <a:tc>
                  <a:txBody>
                    <a:bodyPr/>
                    <a:lstStyle/>
                    <a:p>
                      <a:pPr algn="ctr"/>
                      <a:r>
                        <a:rPr lang="en-GB" sz="1400" dirty="0">
                          <a:solidFill>
                            <a:schemeClr val="accent1"/>
                          </a:solidFill>
                        </a:rPr>
                        <a:t>LIP 14</a:t>
                      </a:r>
                    </a:p>
                  </a:txBody>
                  <a:tcPr anchor="b">
                    <a:lnB w="12700" cap="flat" cmpd="sng" algn="ctr">
                      <a:solidFill>
                        <a:schemeClr val="bg1">
                          <a:lumMod val="65000"/>
                        </a:schemeClr>
                      </a:solidFill>
                      <a:prstDash val="sysDot"/>
                      <a:round/>
                      <a:headEnd type="none" w="med" len="med"/>
                      <a:tailEnd type="none" w="med" len="med"/>
                    </a:lnB>
                    <a:solidFill>
                      <a:schemeClr val="bg1"/>
                    </a:solidFill>
                  </a:tcPr>
                </a:tc>
                <a:tc>
                  <a:txBody>
                    <a:bodyPr/>
                    <a:lstStyle/>
                    <a:p>
                      <a:pPr algn="ctr"/>
                      <a:r>
                        <a:rPr lang="en-GB" sz="1100" dirty="0"/>
                        <a:t>Part</a:t>
                      </a:r>
                      <a:r>
                        <a:rPr lang="en-GB" sz="1100" baseline="0" dirty="0"/>
                        <a:t> of the 2</a:t>
                      </a:r>
                      <a:r>
                        <a:rPr lang="en-GB" sz="1100" baseline="30000" dirty="0"/>
                        <a:t>nd</a:t>
                      </a:r>
                      <a:r>
                        <a:rPr lang="en-GB" sz="1100" baseline="0" dirty="0"/>
                        <a:t> Go-live wave</a:t>
                      </a:r>
                      <a:endParaRPr lang="en-GB" sz="1100" dirty="0"/>
                    </a:p>
                  </a:txBody>
                  <a:tcPr/>
                </a:tc>
                <a:extLst>
                  <a:ext uri="{0D108BD9-81ED-4DB2-BD59-A6C34878D82A}">
                    <a16:rowId xmlns="" xmlns:a16="http://schemas.microsoft.com/office/drawing/2014/main" val="10000"/>
                  </a:ext>
                </a:extLst>
              </a:tr>
              <a:tr h="292170">
                <a:tc>
                  <a:txBody>
                    <a:bodyPr/>
                    <a:lstStyle/>
                    <a:p>
                      <a:pPr algn="ctr"/>
                      <a:r>
                        <a:rPr lang="en-GB" sz="1000" b="1" dirty="0"/>
                        <a:t>Slovenia – Italy </a:t>
                      </a: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ysDot"/>
                      <a:round/>
                      <a:headEnd type="none" w="med" len="med"/>
                      <a:tailEnd type="none" w="med" len="med"/>
                    </a:lnR>
                    <a:lnT w="12700" cap="flat" cmpd="sng" algn="ctr">
                      <a:solidFill>
                        <a:schemeClr val="bg1">
                          <a:lumMod val="65000"/>
                        </a:schemeClr>
                      </a:solidFill>
                      <a:prstDash val="sysDot"/>
                      <a:round/>
                      <a:headEnd type="none" w="med" len="med"/>
                      <a:tailEnd type="none" w="med" len="med"/>
                    </a:lnT>
                    <a:lnB w="12700" cap="flat" cmpd="sng" algn="ctr">
                      <a:solidFill>
                        <a:schemeClr val="bg1">
                          <a:lumMod val="65000"/>
                        </a:schemeClr>
                      </a:solidFill>
                      <a:prstDash val="sysDot"/>
                      <a:round/>
                      <a:headEnd type="none" w="med" len="med"/>
                      <a:tailEnd type="none" w="med" len="med"/>
                    </a:lnB>
                    <a:solidFill>
                      <a:schemeClr val="bg1"/>
                    </a:solidFill>
                  </a:tcPr>
                </a:tc>
                <a:tc>
                  <a:txBody>
                    <a:bodyPr/>
                    <a:lstStyle/>
                    <a:p>
                      <a:endParaRPr lang="en-GB" sz="1600" dirty="0"/>
                    </a:p>
                  </a:txBody>
                  <a:tcPr anchor="ctr">
                    <a:lnL w="12700" cap="flat" cmpd="sng" algn="ctr">
                      <a:solidFill>
                        <a:schemeClr val="bg1">
                          <a:lumMod val="65000"/>
                        </a:schemeClr>
                      </a:solidFill>
                      <a:prstDash val="sysDot"/>
                      <a:round/>
                      <a:headEnd type="none" w="med" len="med"/>
                      <a:tailEnd type="none" w="med" len="med"/>
                    </a:lnL>
                    <a:lnR w="12700" cap="flat" cmpd="sng" algn="ctr">
                      <a:solidFill>
                        <a:schemeClr val="bg1">
                          <a:lumMod val="65000"/>
                        </a:schemeClr>
                      </a:solidFill>
                      <a:prstDash val="solid"/>
                      <a:round/>
                      <a:headEnd type="none" w="med" len="med"/>
                      <a:tailEnd type="none" w="med" len="med"/>
                    </a:lnR>
                    <a:lnB w="12700" cap="flat" cmpd="sng" algn="ctr">
                      <a:solidFill>
                        <a:schemeClr val="accent3"/>
                      </a:solidFill>
                      <a:prstDash val="sysDot"/>
                      <a:round/>
                      <a:headEnd type="none" w="med" len="med"/>
                      <a:tailEnd type="none" w="med" len="med"/>
                    </a:lnB>
                    <a:solidFill>
                      <a:schemeClr val="bg1"/>
                    </a:solidFill>
                  </a:tcPr>
                </a:tc>
                <a:extLst>
                  <a:ext uri="{0D108BD9-81ED-4DB2-BD59-A6C34878D82A}">
                    <a16:rowId xmlns="" xmlns:a16="http://schemas.microsoft.com/office/drawing/2014/main" val="10001"/>
                  </a:ext>
                </a:extLst>
              </a:tr>
              <a:tr h="34529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dirty="0"/>
                        <a:t>Austria – Italy </a:t>
                      </a: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ysDot"/>
                      <a:round/>
                      <a:headEnd type="none" w="med" len="med"/>
                      <a:tailEnd type="none" w="med" len="med"/>
                    </a:lnR>
                    <a:lnT w="12700" cap="flat" cmpd="sng" algn="ctr">
                      <a:solidFill>
                        <a:schemeClr val="bg1">
                          <a:lumMod val="65000"/>
                        </a:schemeClr>
                      </a:solidFill>
                      <a:prstDash val="sysDot"/>
                      <a:round/>
                      <a:headEnd type="none" w="med" len="med"/>
                      <a:tailEnd type="none" w="med" len="med"/>
                    </a:lnT>
                    <a:lnB w="12700" cap="flat" cmpd="sng" algn="ctr">
                      <a:solidFill>
                        <a:schemeClr val="bg1">
                          <a:lumMod val="65000"/>
                        </a:schemeClr>
                      </a:solidFill>
                      <a:prstDash val="sysDot"/>
                      <a:round/>
                      <a:headEnd type="none" w="med" len="med"/>
                      <a:tailEnd type="none" w="med" len="med"/>
                    </a:lnB>
                    <a:solidFill>
                      <a:schemeClr val="bg1"/>
                    </a:solidFill>
                  </a:tcPr>
                </a:tc>
                <a:tc>
                  <a:txBody>
                    <a:bodyPr/>
                    <a:lstStyle/>
                    <a:p>
                      <a:pPr algn="ctr"/>
                      <a:r>
                        <a:rPr lang="en-GB" sz="1600" dirty="0" smtClean="0"/>
                        <a:t>?</a:t>
                      </a:r>
                      <a:endParaRPr lang="en-GB" sz="1600" dirty="0"/>
                    </a:p>
                  </a:txBody>
                  <a:tcPr anchor="ctr">
                    <a:lnL w="12700" cap="flat" cmpd="sng" algn="ctr">
                      <a:solidFill>
                        <a:schemeClr val="bg1">
                          <a:lumMod val="65000"/>
                        </a:schemeClr>
                      </a:solidFill>
                      <a:prstDash val="sysDot"/>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accent3"/>
                      </a:solidFill>
                      <a:prstDash val="sysDot"/>
                      <a:round/>
                      <a:headEnd type="none" w="med" len="med"/>
                      <a:tailEnd type="none" w="med" len="med"/>
                    </a:lnT>
                    <a:lnB w="12700" cap="flat" cmpd="sng" algn="ctr">
                      <a:solidFill>
                        <a:schemeClr val="accent3"/>
                      </a:solidFill>
                      <a:prstDash val="sysDot"/>
                      <a:round/>
                      <a:headEnd type="none" w="med" len="med"/>
                      <a:tailEnd type="none" w="med" len="med"/>
                    </a:lnB>
                    <a:solidFill>
                      <a:schemeClr val="bg1"/>
                    </a:solidFill>
                  </a:tcPr>
                </a:tc>
                <a:extLst>
                  <a:ext uri="{0D108BD9-81ED-4DB2-BD59-A6C34878D82A}">
                    <a16:rowId xmlns="" xmlns:a16="http://schemas.microsoft.com/office/drawing/2014/main" val="4238765594"/>
                  </a:ext>
                </a:extLst>
              </a:tr>
              <a:tr h="34529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dirty="0" smtClean="0"/>
                        <a:t>France – Italy</a:t>
                      </a:r>
                      <a:endParaRPr lang="en-GB" sz="1000" b="1" dirty="0"/>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ysDot"/>
                      <a:round/>
                      <a:headEnd type="none" w="med" len="med"/>
                      <a:tailEnd type="none" w="med" len="med"/>
                    </a:lnR>
                    <a:lnT w="12700" cap="flat" cmpd="sng" algn="ctr">
                      <a:solidFill>
                        <a:schemeClr val="bg1">
                          <a:lumMod val="65000"/>
                        </a:schemeClr>
                      </a:solidFill>
                      <a:prstDash val="sysDot"/>
                      <a:round/>
                      <a:headEnd type="none" w="med" len="med"/>
                      <a:tailEnd type="none" w="med" len="med"/>
                    </a:lnT>
                    <a:lnB w="12700" cap="flat" cmpd="sng" algn="ctr">
                      <a:solidFill>
                        <a:schemeClr val="bg1">
                          <a:lumMod val="65000"/>
                        </a:schemeClr>
                      </a:solidFill>
                      <a:prstDash val="sysDot"/>
                      <a:round/>
                      <a:headEnd type="none" w="med" len="med"/>
                      <a:tailEnd type="none" w="med" len="med"/>
                    </a:lnB>
                    <a:solidFill>
                      <a:schemeClr val="bg1"/>
                    </a:solidFill>
                  </a:tcPr>
                </a:tc>
                <a:tc>
                  <a:txBody>
                    <a:bodyPr/>
                    <a:lstStyle/>
                    <a:p>
                      <a:pPr algn="ctr"/>
                      <a:r>
                        <a:rPr lang="en-GB" sz="1600" dirty="0" smtClean="0"/>
                        <a:t>?</a:t>
                      </a:r>
                      <a:endParaRPr lang="en-GB" sz="1600" dirty="0"/>
                    </a:p>
                  </a:txBody>
                  <a:tcPr anchor="ctr">
                    <a:lnL w="12700" cap="flat" cmpd="sng" algn="ctr">
                      <a:solidFill>
                        <a:schemeClr val="bg1">
                          <a:lumMod val="65000"/>
                        </a:schemeClr>
                      </a:solidFill>
                      <a:prstDash val="sysDot"/>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accent3"/>
                      </a:solidFill>
                      <a:prstDash val="sysDot"/>
                      <a:round/>
                      <a:headEnd type="none" w="med" len="med"/>
                      <a:tailEnd type="none" w="med" len="med"/>
                    </a:lnT>
                    <a:lnB w="12700" cap="flat" cmpd="sng" algn="ctr">
                      <a:solidFill>
                        <a:schemeClr val="accent3"/>
                      </a:solidFill>
                      <a:prstDash val="sysDot"/>
                      <a:round/>
                      <a:headEnd type="none" w="med" len="med"/>
                      <a:tailEnd type="none" w="med" len="med"/>
                    </a:lnB>
                    <a:solidFill>
                      <a:schemeClr val="bg1"/>
                    </a:solidFill>
                  </a:tcPr>
                </a:tc>
              </a:tr>
              <a:tr h="34529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dirty="0" smtClean="0"/>
                        <a:t>Slovenia - Austria</a:t>
                      </a:r>
                      <a:endParaRPr lang="en-GB" sz="1000" b="1" dirty="0"/>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ysDot"/>
                      <a:round/>
                      <a:headEnd type="none" w="med" len="med"/>
                      <a:tailEnd type="none" w="med" len="med"/>
                    </a:lnR>
                    <a:lnT w="12700" cap="flat" cmpd="sng" algn="ctr">
                      <a:solidFill>
                        <a:schemeClr val="bg1">
                          <a:lumMod val="65000"/>
                        </a:schemeClr>
                      </a:solidFill>
                      <a:prstDash val="sysDot"/>
                      <a:round/>
                      <a:headEnd type="none" w="med" len="med"/>
                      <a:tailEnd type="none" w="med" len="med"/>
                    </a:lnT>
                    <a:lnB w="12700" cap="flat" cmpd="sng" algn="ctr">
                      <a:solidFill>
                        <a:schemeClr val="bg1">
                          <a:lumMod val="65000"/>
                        </a:schemeClr>
                      </a:solidFill>
                      <a:prstDash val="sysDot"/>
                      <a:round/>
                      <a:headEnd type="none" w="med" len="med"/>
                      <a:tailEnd type="none" w="med" len="med"/>
                    </a:lnB>
                    <a:solidFill>
                      <a:schemeClr val="bg1"/>
                    </a:solidFill>
                  </a:tcPr>
                </a:tc>
                <a:tc>
                  <a:txBody>
                    <a:bodyPr/>
                    <a:lstStyle/>
                    <a:p>
                      <a:pPr algn="ctr"/>
                      <a:r>
                        <a:rPr lang="en-GB" sz="1600" dirty="0" smtClean="0"/>
                        <a:t>?</a:t>
                      </a:r>
                      <a:endParaRPr lang="en-GB" sz="1600" dirty="0"/>
                    </a:p>
                  </a:txBody>
                  <a:tcPr anchor="ctr">
                    <a:lnL w="12700" cap="flat" cmpd="sng" algn="ctr">
                      <a:solidFill>
                        <a:schemeClr val="bg1">
                          <a:lumMod val="65000"/>
                        </a:schemeClr>
                      </a:solidFill>
                      <a:prstDash val="sysDot"/>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accent3"/>
                      </a:solidFill>
                      <a:prstDash val="sysDot"/>
                      <a:round/>
                      <a:headEnd type="none" w="med" len="med"/>
                      <a:tailEnd type="none" w="med" len="med"/>
                    </a:lnT>
                    <a:lnB w="12700" cap="flat" cmpd="sng" algn="ctr">
                      <a:solidFill>
                        <a:schemeClr val="bg1">
                          <a:lumMod val="65000"/>
                        </a:schemeClr>
                      </a:solidFill>
                      <a:prstDash val="sysDot"/>
                      <a:round/>
                      <a:headEnd type="none" w="med" len="med"/>
                      <a:tailEnd type="none" w="med" len="med"/>
                    </a:lnB>
                    <a:solidFill>
                      <a:schemeClr val="bg1"/>
                    </a:solidFill>
                  </a:tcPr>
                </a:tc>
              </a:tr>
            </a:tbl>
          </a:graphicData>
        </a:graphic>
      </p:graphicFrame>
      <p:graphicFrame>
        <p:nvGraphicFramePr>
          <p:cNvPr id="11" name="10 Tabla"/>
          <p:cNvGraphicFramePr>
            <a:graphicFrameLocks noGrp="1"/>
          </p:cNvGraphicFramePr>
          <p:nvPr>
            <p:extLst>
              <p:ext uri="{D42A27DB-BD31-4B8C-83A1-F6EECF244321}">
                <p14:modId xmlns:p14="http://schemas.microsoft.com/office/powerpoint/2010/main" val="1193048895"/>
              </p:ext>
            </p:extLst>
          </p:nvPr>
        </p:nvGraphicFramePr>
        <p:xfrm>
          <a:off x="1881066" y="3244073"/>
          <a:ext cx="5438953" cy="2404355"/>
        </p:xfrm>
        <a:graphic>
          <a:graphicData uri="http://schemas.openxmlformats.org/drawingml/2006/table">
            <a:tbl>
              <a:tblPr firstRow="1" bandRow="1">
                <a:tableStyleId>{5C22544A-7EE6-4342-B048-85BDC9FD1C3A}</a:tableStyleId>
              </a:tblPr>
              <a:tblGrid>
                <a:gridCol w="3134697">
                  <a:extLst>
                    <a:ext uri="{9D8B030D-6E8A-4147-A177-3AD203B41FA5}">
                      <a16:colId xmlns="" xmlns:a16="http://schemas.microsoft.com/office/drawing/2014/main" val="20000"/>
                    </a:ext>
                  </a:extLst>
                </a:gridCol>
                <a:gridCol w="2304256">
                  <a:extLst>
                    <a:ext uri="{9D8B030D-6E8A-4147-A177-3AD203B41FA5}">
                      <a16:colId xmlns="" xmlns:a16="http://schemas.microsoft.com/office/drawing/2014/main" val="20001"/>
                    </a:ext>
                  </a:extLst>
                </a:gridCol>
              </a:tblGrid>
              <a:tr h="0">
                <a:tc>
                  <a:txBody>
                    <a:bodyPr/>
                    <a:lstStyle/>
                    <a:p>
                      <a:pPr algn="ctr"/>
                      <a:r>
                        <a:rPr lang="en-GB" sz="1400" dirty="0">
                          <a:solidFill>
                            <a:schemeClr val="accent1"/>
                          </a:solidFill>
                        </a:rPr>
                        <a:t>LIP 15</a:t>
                      </a:r>
                    </a:p>
                  </a:txBody>
                  <a:tcPr anchor="b">
                    <a:lnB w="12700" cap="flat" cmpd="sng" algn="ctr">
                      <a:solidFill>
                        <a:schemeClr val="bg1">
                          <a:lumMod val="65000"/>
                        </a:schemeClr>
                      </a:solidFill>
                      <a:prstDash val="sysDot"/>
                      <a:round/>
                      <a:headEnd type="none" w="med" len="med"/>
                      <a:tailEnd type="none" w="med" len="med"/>
                    </a:lnB>
                    <a:solidFill>
                      <a:schemeClr val="bg1"/>
                    </a:solidFill>
                  </a:tcPr>
                </a:tc>
                <a:tc>
                  <a:txBody>
                    <a:bodyPr/>
                    <a:lstStyle/>
                    <a:p>
                      <a:pPr algn="ctr"/>
                      <a:r>
                        <a:rPr lang="en-GB" sz="1100" dirty="0"/>
                        <a:t>Part</a:t>
                      </a:r>
                      <a:r>
                        <a:rPr lang="en-GB" sz="1100" baseline="0" dirty="0"/>
                        <a:t> of the 2</a:t>
                      </a:r>
                      <a:r>
                        <a:rPr lang="en-GB" sz="1100" baseline="30000" dirty="0"/>
                        <a:t>nd</a:t>
                      </a:r>
                      <a:r>
                        <a:rPr lang="en-GB" sz="1100" baseline="0" dirty="0"/>
                        <a:t> Go-live wave</a:t>
                      </a:r>
                      <a:endParaRPr lang="en-GB" sz="1100" dirty="0"/>
                    </a:p>
                  </a:txBody>
                  <a:tcPr/>
                </a:tc>
                <a:extLst>
                  <a:ext uri="{0D108BD9-81ED-4DB2-BD59-A6C34878D82A}">
                    <a16:rowId xmlns="" xmlns:a16="http://schemas.microsoft.com/office/drawing/2014/main" val="10000"/>
                  </a:ext>
                </a:extLst>
              </a:tr>
              <a:tr h="202521">
                <a:tc>
                  <a:txBody>
                    <a:bodyPr/>
                    <a:lstStyle/>
                    <a:p>
                      <a:pPr algn="ctr"/>
                      <a:r>
                        <a:rPr lang="en-GB" sz="1000" b="1" dirty="0"/>
                        <a:t>Germany-Czech Republic</a:t>
                      </a: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ysDot"/>
                      <a:round/>
                      <a:headEnd type="none" w="med" len="med"/>
                      <a:tailEnd type="none" w="med" len="med"/>
                    </a:lnR>
                    <a:lnT w="12700" cap="flat" cmpd="sng" algn="ctr">
                      <a:solidFill>
                        <a:schemeClr val="bg1">
                          <a:lumMod val="65000"/>
                        </a:schemeClr>
                      </a:solidFill>
                      <a:prstDash val="sysDot"/>
                      <a:round/>
                      <a:headEnd type="none" w="med" len="med"/>
                      <a:tailEnd type="none" w="med" len="med"/>
                    </a:lnT>
                    <a:lnB w="12700" cap="flat" cmpd="sng" algn="ctr">
                      <a:solidFill>
                        <a:schemeClr val="bg1">
                          <a:lumMod val="65000"/>
                        </a:schemeClr>
                      </a:solidFill>
                      <a:prstDash val="sysDot"/>
                      <a:round/>
                      <a:headEnd type="none" w="med" len="med"/>
                      <a:tailEnd type="none" w="med" len="med"/>
                    </a:lnB>
                    <a:solidFill>
                      <a:schemeClr val="bg1"/>
                    </a:solidFill>
                  </a:tcPr>
                </a:tc>
                <a:tc>
                  <a:txBody>
                    <a:bodyPr/>
                    <a:lstStyle/>
                    <a:p>
                      <a:endParaRPr lang="en-GB" sz="1200" dirty="0"/>
                    </a:p>
                  </a:txBody>
                  <a:tcPr anchor="ctr">
                    <a:lnL w="12700" cap="flat" cmpd="sng" algn="ctr">
                      <a:solidFill>
                        <a:schemeClr val="bg1">
                          <a:lumMod val="65000"/>
                        </a:schemeClr>
                      </a:solidFill>
                      <a:prstDash val="sysDot"/>
                      <a:round/>
                      <a:headEnd type="none" w="med" len="med"/>
                      <a:tailEnd type="none" w="med" len="med"/>
                    </a:lnL>
                    <a:lnR w="12700" cap="flat" cmpd="sng" algn="ctr">
                      <a:solidFill>
                        <a:schemeClr val="bg1">
                          <a:lumMod val="65000"/>
                        </a:schemeClr>
                      </a:solidFill>
                      <a:prstDash val="solid"/>
                      <a:round/>
                      <a:headEnd type="none" w="med" len="med"/>
                      <a:tailEnd type="none" w="med" len="med"/>
                    </a:lnR>
                    <a:lnB w="12700" cap="flat" cmpd="sng" algn="ctr">
                      <a:solidFill>
                        <a:schemeClr val="bg1">
                          <a:lumMod val="65000"/>
                        </a:schemeClr>
                      </a:solidFill>
                      <a:prstDash val="sysDot"/>
                      <a:round/>
                      <a:headEnd type="none" w="med" len="med"/>
                      <a:tailEnd type="none" w="med" len="med"/>
                    </a:lnB>
                    <a:solidFill>
                      <a:schemeClr val="bg1"/>
                    </a:solidFill>
                  </a:tcPr>
                </a:tc>
                <a:extLst>
                  <a:ext uri="{0D108BD9-81ED-4DB2-BD59-A6C34878D82A}">
                    <a16:rowId xmlns="" xmlns:a16="http://schemas.microsoft.com/office/drawing/2014/main" val="10001"/>
                  </a:ext>
                </a:extLst>
              </a:tr>
              <a:tr h="0">
                <a:tc>
                  <a:txBody>
                    <a:bodyPr/>
                    <a:lstStyle/>
                    <a:p>
                      <a:pPr algn="ctr"/>
                      <a:r>
                        <a:rPr lang="en-GB" sz="1000" b="1" dirty="0"/>
                        <a:t>Austria - Czech Republic</a:t>
                      </a: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ysDot"/>
                      <a:round/>
                      <a:headEnd type="none" w="med" len="med"/>
                      <a:tailEnd type="none" w="med" len="med"/>
                    </a:lnR>
                    <a:lnT w="12700" cap="flat" cmpd="sng" algn="ctr">
                      <a:solidFill>
                        <a:schemeClr val="bg1">
                          <a:lumMod val="65000"/>
                        </a:schemeClr>
                      </a:solidFill>
                      <a:prstDash val="sysDot"/>
                      <a:round/>
                      <a:headEnd type="none" w="med" len="med"/>
                      <a:tailEnd type="none" w="med" len="med"/>
                    </a:lnT>
                    <a:lnB w="12700" cap="flat" cmpd="sng" algn="ctr">
                      <a:solidFill>
                        <a:schemeClr val="bg1">
                          <a:lumMod val="65000"/>
                        </a:schemeClr>
                      </a:solidFill>
                      <a:prstDash val="sysDot"/>
                      <a:round/>
                      <a:headEnd type="none" w="med" len="med"/>
                      <a:tailEnd type="none" w="med" len="med"/>
                    </a:lnB>
                    <a:solidFill>
                      <a:schemeClr val="bg1"/>
                    </a:solidFill>
                  </a:tcPr>
                </a:tc>
                <a:tc>
                  <a:txBody>
                    <a:bodyPr/>
                    <a:lstStyle/>
                    <a:p>
                      <a:endParaRPr lang="en-GB" sz="1200" dirty="0"/>
                    </a:p>
                  </a:txBody>
                  <a:tcPr anchor="ctr">
                    <a:lnL w="12700" cap="flat" cmpd="sng" algn="ctr">
                      <a:solidFill>
                        <a:schemeClr val="bg1">
                          <a:lumMod val="65000"/>
                        </a:schemeClr>
                      </a:solidFill>
                      <a:prstDash val="sysDot"/>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ysDot"/>
                      <a:round/>
                      <a:headEnd type="none" w="med" len="med"/>
                      <a:tailEnd type="none" w="med" len="med"/>
                    </a:lnT>
                    <a:lnB w="12700" cap="flat" cmpd="sng" algn="ctr">
                      <a:solidFill>
                        <a:schemeClr val="bg1">
                          <a:lumMod val="65000"/>
                        </a:schemeClr>
                      </a:solidFill>
                      <a:prstDash val="sysDot"/>
                      <a:round/>
                      <a:headEnd type="none" w="med" len="med"/>
                      <a:tailEnd type="none" w="med" len="med"/>
                    </a:lnB>
                    <a:solidFill>
                      <a:schemeClr val="bg1"/>
                    </a:solidFill>
                  </a:tcPr>
                </a:tc>
                <a:extLst>
                  <a:ext uri="{0D108BD9-81ED-4DB2-BD59-A6C34878D82A}">
                    <a16:rowId xmlns="" xmlns:a16="http://schemas.microsoft.com/office/drawing/2014/main" val="10002"/>
                  </a:ext>
                </a:extLst>
              </a:tr>
              <a:tr h="310183">
                <a:tc>
                  <a:txBody>
                    <a:bodyPr/>
                    <a:lstStyle/>
                    <a:p>
                      <a:pPr algn="ctr"/>
                      <a:r>
                        <a:rPr lang="en-GB" sz="1000" b="1" dirty="0"/>
                        <a:t>Austria – Hungary</a:t>
                      </a: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ysDot"/>
                      <a:round/>
                      <a:headEnd type="none" w="med" len="med"/>
                      <a:tailEnd type="none" w="med" len="med"/>
                    </a:lnR>
                    <a:lnT w="12700" cap="flat" cmpd="sng" algn="ctr">
                      <a:solidFill>
                        <a:schemeClr val="bg1">
                          <a:lumMod val="65000"/>
                        </a:schemeClr>
                      </a:solidFill>
                      <a:prstDash val="sysDot"/>
                      <a:round/>
                      <a:headEnd type="none" w="med" len="med"/>
                      <a:tailEnd type="none" w="med" len="med"/>
                    </a:lnT>
                    <a:lnB w="12700" cap="flat" cmpd="sng" algn="ctr">
                      <a:solidFill>
                        <a:schemeClr val="bg1">
                          <a:lumMod val="65000"/>
                        </a:schemeClr>
                      </a:solidFill>
                      <a:prstDash val="sysDot"/>
                      <a:round/>
                      <a:headEnd type="none" w="med" len="med"/>
                      <a:tailEnd type="none" w="med" len="med"/>
                    </a:lnB>
                    <a:solidFill>
                      <a:schemeClr val="bg1"/>
                    </a:solidFill>
                  </a:tcPr>
                </a:tc>
                <a:tc>
                  <a:txBody>
                    <a:bodyPr/>
                    <a:lstStyle/>
                    <a:p>
                      <a:endParaRPr lang="en-GB" sz="1200" dirty="0"/>
                    </a:p>
                  </a:txBody>
                  <a:tcPr anchor="ctr">
                    <a:lnL w="12700" cap="flat" cmpd="sng" algn="ctr">
                      <a:solidFill>
                        <a:schemeClr val="bg1">
                          <a:lumMod val="65000"/>
                        </a:schemeClr>
                      </a:solidFill>
                      <a:prstDash val="sysDot"/>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ysDot"/>
                      <a:round/>
                      <a:headEnd type="none" w="med" len="med"/>
                      <a:tailEnd type="none" w="med" len="med"/>
                    </a:lnT>
                    <a:lnB w="12700" cap="flat" cmpd="sng" algn="ctr">
                      <a:solidFill>
                        <a:schemeClr val="bg1">
                          <a:lumMod val="65000"/>
                        </a:schemeClr>
                      </a:solidFill>
                      <a:prstDash val="sysDot"/>
                      <a:round/>
                      <a:headEnd type="none" w="med" len="med"/>
                      <a:tailEnd type="none" w="med" len="med"/>
                    </a:lnB>
                    <a:solidFill>
                      <a:schemeClr val="bg1"/>
                    </a:solidFill>
                  </a:tcPr>
                </a:tc>
                <a:extLst>
                  <a:ext uri="{0D108BD9-81ED-4DB2-BD59-A6C34878D82A}">
                    <a16:rowId xmlns="" xmlns:a16="http://schemas.microsoft.com/office/drawing/2014/main" val="10003"/>
                  </a:ext>
                </a:extLst>
              </a:tr>
              <a:tr h="310183">
                <a:tc>
                  <a:txBody>
                    <a:bodyPr/>
                    <a:lstStyle/>
                    <a:p>
                      <a:pPr algn="ctr"/>
                      <a:r>
                        <a:rPr lang="en-GB" sz="1000" b="1" dirty="0"/>
                        <a:t>Croatia-Hungary</a:t>
                      </a: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ysDot"/>
                      <a:round/>
                      <a:headEnd type="none" w="med" len="med"/>
                      <a:tailEnd type="none" w="med" len="med"/>
                    </a:lnR>
                    <a:lnT w="12700" cap="flat" cmpd="sng" algn="ctr">
                      <a:solidFill>
                        <a:schemeClr val="bg1">
                          <a:lumMod val="65000"/>
                        </a:schemeClr>
                      </a:solidFill>
                      <a:prstDash val="sysDot"/>
                      <a:round/>
                      <a:headEnd type="none" w="med" len="med"/>
                      <a:tailEnd type="none" w="med" len="med"/>
                    </a:lnT>
                    <a:lnB w="12700" cap="flat" cmpd="sng" algn="ctr">
                      <a:solidFill>
                        <a:schemeClr val="bg1">
                          <a:lumMod val="65000"/>
                        </a:schemeClr>
                      </a:solidFill>
                      <a:prstDash val="sysDot"/>
                      <a:round/>
                      <a:headEnd type="none" w="med" len="med"/>
                      <a:tailEnd type="none" w="med" len="med"/>
                    </a:lnB>
                    <a:solidFill>
                      <a:schemeClr val="bg1"/>
                    </a:solidFill>
                  </a:tcPr>
                </a:tc>
                <a:tc>
                  <a:txBody>
                    <a:bodyPr/>
                    <a:lstStyle/>
                    <a:p>
                      <a:endParaRPr lang="en-GB" sz="1200" dirty="0"/>
                    </a:p>
                  </a:txBody>
                  <a:tcPr anchor="ctr">
                    <a:lnL w="12700" cap="flat" cmpd="sng" algn="ctr">
                      <a:solidFill>
                        <a:schemeClr val="bg1">
                          <a:lumMod val="65000"/>
                        </a:schemeClr>
                      </a:solidFill>
                      <a:prstDash val="sysDot"/>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ysDot"/>
                      <a:round/>
                      <a:headEnd type="none" w="med" len="med"/>
                      <a:tailEnd type="none" w="med" len="med"/>
                    </a:lnT>
                    <a:lnB w="12700" cap="flat" cmpd="sng" algn="ctr">
                      <a:solidFill>
                        <a:schemeClr val="bg1">
                          <a:lumMod val="65000"/>
                        </a:schemeClr>
                      </a:solidFill>
                      <a:prstDash val="sysDot"/>
                      <a:round/>
                      <a:headEnd type="none" w="med" len="med"/>
                      <a:tailEnd type="none" w="med" len="med"/>
                    </a:lnB>
                    <a:solidFill>
                      <a:schemeClr val="bg1"/>
                    </a:solidFill>
                  </a:tcPr>
                </a:tc>
                <a:extLst>
                  <a:ext uri="{0D108BD9-81ED-4DB2-BD59-A6C34878D82A}">
                    <a16:rowId xmlns="" xmlns:a16="http://schemas.microsoft.com/office/drawing/2014/main" val="10004"/>
                  </a:ext>
                </a:extLst>
              </a:tr>
              <a:tr h="310183">
                <a:tc>
                  <a:txBody>
                    <a:bodyPr/>
                    <a:lstStyle/>
                    <a:p>
                      <a:pPr algn="ctr"/>
                      <a:r>
                        <a:rPr lang="en-GB" sz="1000" b="1" dirty="0"/>
                        <a:t>Hungary – Romania</a:t>
                      </a: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ysDot"/>
                      <a:round/>
                      <a:headEnd type="none" w="med" len="med"/>
                      <a:tailEnd type="none" w="med" len="med"/>
                    </a:lnR>
                    <a:lnT w="12700" cap="flat" cmpd="sng" algn="ctr">
                      <a:solidFill>
                        <a:schemeClr val="bg1">
                          <a:lumMod val="65000"/>
                        </a:schemeClr>
                      </a:solidFill>
                      <a:prstDash val="sysDot"/>
                      <a:round/>
                      <a:headEnd type="none" w="med" len="med"/>
                      <a:tailEnd type="none" w="med" len="med"/>
                    </a:lnT>
                    <a:lnB w="12700" cap="flat" cmpd="sng" algn="ctr">
                      <a:solidFill>
                        <a:schemeClr val="bg1">
                          <a:lumMod val="65000"/>
                        </a:schemeClr>
                      </a:solidFill>
                      <a:prstDash val="sysDot"/>
                      <a:round/>
                      <a:headEnd type="none" w="med" len="med"/>
                      <a:tailEnd type="none" w="med" len="med"/>
                    </a:lnB>
                    <a:solidFill>
                      <a:schemeClr val="bg1"/>
                    </a:solidFill>
                  </a:tcPr>
                </a:tc>
                <a:tc>
                  <a:txBody>
                    <a:bodyPr/>
                    <a:lstStyle/>
                    <a:p>
                      <a:endParaRPr lang="en-GB" sz="1200" dirty="0"/>
                    </a:p>
                  </a:txBody>
                  <a:tcPr anchor="ctr">
                    <a:lnL w="12700" cap="flat" cmpd="sng" algn="ctr">
                      <a:solidFill>
                        <a:schemeClr val="bg1">
                          <a:lumMod val="65000"/>
                        </a:schemeClr>
                      </a:solidFill>
                      <a:prstDash val="sysDot"/>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ysDot"/>
                      <a:round/>
                      <a:headEnd type="none" w="med" len="med"/>
                      <a:tailEnd type="none" w="med" len="med"/>
                    </a:lnT>
                    <a:lnB w="12700" cap="flat" cmpd="sng" algn="ctr">
                      <a:solidFill>
                        <a:schemeClr val="bg1">
                          <a:lumMod val="65000"/>
                        </a:schemeClr>
                      </a:solidFill>
                      <a:prstDash val="sysDot"/>
                      <a:round/>
                      <a:headEnd type="none" w="med" len="med"/>
                      <a:tailEnd type="none" w="med" len="med"/>
                    </a:lnB>
                    <a:solidFill>
                      <a:schemeClr val="bg1"/>
                    </a:solidFill>
                  </a:tcPr>
                </a:tc>
                <a:extLst>
                  <a:ext uri="{0D108BD9-81ED-4DB2-BD59-A6C34878D82A}">
                    <a16:rowId xmlns="" xmlns:a16="http://schemas.microsoft.com/office/drawing/2014/main" val="10005"/>
                  </a:ext>
                </a:extLst>
              </a:tr>
              <a:tr h="310183">
                <a:tc>
                  <a:txBody>
                    <a:bodyPr/>
                    <a:lstStyle/>
                    <a:p>
                      <a:pPr algn="ctr"/>
                      <a:r>
                        <a:rPr lang="en-GB" sz="1000" b="1" dirty="0"/>
                        <a:t>Slovenia – Croatia</a:t>
                      </a: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ysDot"/>
                      <a:round/>
                      <a:headEnd type="none" w="med" len="med"/>
                      <a:tailEnd type="none" w="med" len="med"/>
                    </a:lnR>
                    <a:lnT w="12700" cap="flat" cmpd="sng" algn="ctr">
                      <a:solidFill>
                        <a:schemeClr val="bg1">
                          <a:lumMod val="65000"/>
                        </a:schemeClr>
                      </a:solidFill>
                      <a:prstDash val="sysDot"/>
                      <a:round/>
                      <a:headEnd type="none" w="med" len="med"/>
                      <a:tailEnd type="none" w="med" len="med"/>
                    </a:lnT>
                    <a:lnB w="12700" cap="flat" cmpd="sng" algn="ctr">
                      <a:solidFill>
                        <a:schemeClr val="bg1">
                          <a:lumMod val="65000"/>
                        </a:schemeClr>
                      </a:solidFill>
                      <a:prstDash val="sysDot"/>
                      <a:round/>
                      <a:headEnd type="none" w="med" len="med"/>
                      <a:tailEnd type="none" w="med" len="med"/>
                    </a:lnB>
                    <a:solidFill>
                      <a:schemeClr val="bg1"/>
                    </a:solidFill>
                  </a:tcPr>
                </a:tc>
                <a:tc>
                  <a:txBody>
                    <a:bodyPr/>
                    <a:lstStyle/>
                    <a:p>
                      <a:endParaRPr lang="en-GB" sz="1200" dirty="0"/>
                    </a:p>
                  </a:txBody>
                  <a:tcPr anchor="ctr">
                    <a:lnL w="12700" cap="flat" cmpd="sng" algn="ctr">
                      <a:solidFill>
                        <a:schemeClr val="bg1">
                          <a:lumMod val="65000"/>
                        </a:schemeClr>
                      </a:solidFill>
                      <a:prstDash val="sysDot"/>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ysDot"/>
                      <a:round/>
                      <a:headEnd type="none" w="med" len="med"/>
                      <a:tailEnd type="none" w="med" len="med"/>
                    </a:lnT>
                    <a:lnB w="12700" cap="flat" cmpd="sng" algn="ctr">
                      <a:solidFill>
                        <a:schemeClr val="bg1">
                          <a:lumMod val="65000"/>
                        </a:schemeClr>
                      </a:solidFill>
                      <a:prstDash val="sysDot"/>
                      <a:round/>
                      <a:headEnd type="none" w="med" len="med"/>
                      <a:tailEnd type="none" w="med" len="med"/>
                    </a:lnB>
                    <a:solidFill>
                      <a:schemeClr val="bg1"/>
                    </a:solidFill>
                  </a:tcPr>
                </a:tc>
                <a:extLst>
                  <a:ext uri="{0D108BD9-81ED-4DB2-BD59-A6C34878D82A}">
                    <a16:rowId xmlns="" xmlns:a16="http://schemas.microsoft.com/office/drawing/2014/main" val="10006"/>
                  </a:ext>
                </a:extLst>
              </a:tr>
              <a:tr h="310183">
                <a:tc>
                  <a:txBody>
                    <a:bodyPr/>
                    <a:lstStyle/>
                    <a:p>
                      <a:pPr algn="ctr"/>
                      <a:r>
                        <a:rPr lang="en-GB" sz="1000" b="1" dirty="0"/>
                        <a:t>Slovenia - Hungary</a:t>
                      </a: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ysDot"/>
                      <a:round/>
                      <a:headEnd type="none" w="med" len="med"/>
                      <a:tailEnd type="none" w="med" len="med"/>
                    </a:lnR>
                    <a:lnT w="12700" cap="flat" cmpd="sng" algn="ctr">
                      <a:solidFill>
                        <a:schemeClr val="bg1">
                          <a:lumMod val="65000"/>
                        </a:schemeClr>
                      </a:solidFill>
                      <a:prstDash val="sysDot"/>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endParaRPr lang="en-GB" sz="1200" dirty="0"/>
                    </a:p>
                  </a:txBody>
                  <a:tcPr anchor="ctr">
                    <a:lnL w="12700" cap="flat" cmpd="sng" algn="ctr">
                      <a:solidFill>
                        <a:schemeClr val="bg1">
                          <a:lumMod val="65000"/>
                        </a:schemeClr>
                      </a:solidFill>
                      <a:prstDash val="sysDot"/>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ysDot"/>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7"/>
                  </a:ext>
                </a:extLst>
              </a:tr>
            </a:tbl>
          </a:graphicData>
        </a:graphic>
      </p:graphicFrame>
      <p:sp>
        <p:nvSpPr>
          <p:cNvPr id="8" name="7 Forma en L"/>
          <p:cNvSpPr/>
          <p:nvPr/>
        </p:nvSpPr>
        <p:spPr>
          <a:xfrm rot="19115071">
            <a:off x="6037880" y="3600938"/>
            <a:ext cx="232468" cy="130219"/>
          </a:xfrm>
          <a:prstGeom prst="corner">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solidFill>
                <a:prstClr val="white"/>
              </a:solidFill>
            </a:endParaRPr>
          </a:p>
        </p:txBody>
      </p:sp>
      <p:graphicFrame>
        <p:nvGraphicFramePr>
          <p:cNvPr id="12" name="11 Tabla"/>
          <p:cNvGraphicFramePr>
            <a:graphicFrameLocks noGrp="1"/>
          </p:cNvGraphicFramePr>
          <p:nvPr>
            <p:extLst>
              <p:ext uri="{D42A27DB-BD31-4B8C-83A1-F6EECF244321}">
                <p14:modId xmlns:p14="http://schemas.microsoft.com/office/powerpoint/2010/main" val="2061421508"/>
              </p:ext>
            </p:extLst>
          </p:nvPr>
        </p:nvGraphicFramePr>
        <p:xfrm>
          <a:off x="1904606" y="5820089"/>
          <a:ext cx="5429305" cy="975360"/>
        </p:xfrm>
        <a:graphic>
          <a:graphicData uri="http://schemas.openxmlformats.org/drawingml/2006/table">
            <a:tbl>
              <a:tblPr firstRow="1" bandRow="1">
                <a:tableStyleId>{5C22544A-7EE6-4342-B048-85BDC9FD1C3A}</a:tableStyleId>
              </a:tblPr>
              <a:tblGrid>
                <a:gridCol w="3132423">
                  <a:extLst>
                    <a:ext uri="{9D8B030D-6E8A-4147-A177-3AD203B41FA5}">
                      <a16:colId xmlns="" xmlns:a16="http://schemas.microsoft.com/office/drawing/2014/main" val="20000"/>
                    </a:ext>
                  </a:extLst>
                </a:gridCol>
                <a:gridCol w="2296882">
                  <a:extLst>
                    <a:ext uri="{9D8B030D-6E8A-4147-A177-3AD203B41FA5}">
                      <a16:colId xmlns="" xmlns:a16="http://schemas.microsoft.com/office/drawing/2014/main" val="20001"/>
                    </a:ext>
                  </a:extLst>
                </a:gridCol>
              </a:tblGrid>
              <a:tr h="145200">
                <a:tc>
                  <a:txBody>
                    <a:bodyPr/>
                    <a:lstStyle/>
                    <a:p>
                      <a:pPr algn="ctr"/>
                      <a:r>
                        <a:rPr lang="en-GB" sz="1400" dirty="0">
                          <a:solidFill>
                            <a:schemeClr val="accent1"/>
                          </a:solidFill>
                        </a:rPr>
                        <a:t>LIP 16</a:t>
                      </a:r>
                    </a:p>
                  </a:txBody>
                  <a:tcPr anchor="b">
                    <a:lnB w="12700" cap="flat" cmpd="sng" algn="ctr">
                      <a:solidFill>
                        <a:schemeClr val="bg1">
                          <a:lumMod val="65000"/>
                        </a:schemeClr>
                      </a:solidFill>
                      <a:prstDash val="sysDot"/>
                      <a:round/>
                      <a:headEnd type="none" w="med" len="med"/>
                      <a:tailEnd type="none" w="med" len="med"/>
                    </a:lnB>
                    <a:solidFill>
                      <a:schemeClr val="bg1"/>
                    </a:solidFill>
                  </a:tcPr>
                </a:tc>
                <a:tc>
                  <a:txBody>
                    <a:bodyPr/>
                    <a:lstStyle/>
                    <a:p>
                      <a:pPr algn="ctr"/>
                      <a:r>
                        <a:rPr lang="en-GB" sz="1100" dirty="0"/>
                        <a:t>Part</a:t>
                      </a:r>
                      <a:r>
                        <a:rPr lang="en-GB" sz="1100" baseline="0" dirty="0"/>
                        <a:t> of the 2</a:t>
                      </a:r>
                      <a:r>
                        <a:rPr lang="en-GB" sz="1100" baseline="30000" dirty="0"/>
                        <a:t>nd</a:t>
                      </a:r>
                      <a:r>
                        <a:rPr lang="en-GB" sz="1100" baseline="0" dirty="0"/>
                        <a:t> Go-live wave</a:t>
                      </a:r>
                      <a:endParaRPr lang="en-GB" sz="1100" dirty="0"/>
                    </a:p>
                  </a:txBody>
                  <a:tcPr/>
                </a:tc>
                <a:extLst>
                  <a:ext uri="{0D108BD9-81ED-4DB2-BD59-A6C34878D82A}">
                    <a16:rowId xmlns="" xmlns:a16="http://schemas.microsoft.com/office/drawing/2014/main" val="10000"/>
                  </a:ext>
                </a:extLst>
              </a:tr>
              <a:tr h="274423">
                <a:tc>
                  <a:txBody>
                    <a:bodyPr/>
                    <a:lstStyle/>
                    <a:p>
                      <a:pPr algn="ctr"/>
                      <a:r>
                        <a:rPr lang="en-GB" sz="1000" b="1" dirty="0"/>
                        <a:t>Poland-Lithuania</a:t>
                      </a: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ysDot"/>
                      <a:round/>
                      <a:headEnd type="none" w="med" len="med"/>
                      <a:tailEnd type="none" w="med" len="med"/>
                    </a:lnR>
                    <a:lnT w="12700" cap="flat" cmpd="sng" algn="ctr">
                      <a:solidFill>
                        <a:schemeClr val="bg1">
                          <a:lumMod val="65000"/>
                        </a:schemeClr>
                      </a:solidFill>
                      <a:prstDash val="sysDot"/>
                      <a:round/>
                      <a:headEnd type="none" w="med" len="med"/>
                      <a:tailEnd type="none" w="med" len="med"/>
                    </a:lnT>
                    <a:lnB w="12700" cap="flat" cmpd="sng" algn="ctr">
                      <a:solidFill>
                        <a:schemeClr val="bg1">
                          <a:lumMod val="65000"/>
                        </a:schemeClr>
                      </a:solidFill>
                      <a:prstDash val="sysDot"/>
                      <a:round/>
                      <a:headEnd type="none" w="med" len="med"/>
                      <a:tailEnd type="none" w="med" len="med"/>
                    </a:lnB>
                    <a:solidFill>
                      <a:schemeClr val="bg1"/>
                    </a:solidFill>
                  </a:tcPr>
                </a:tc>
                <a:tc>
                  <a:txBody>
                    <a:bodyPr/>
                    <a:lstStyle/>
                    <a:p>
                      <a:endParaRPr lang="en-GB" sz="1600" dirty="0"/>
                    </a:p>
                  </a:txBody>
                  <a:tcPr anchor="ctr">
                    <a:lnL w="12700" cap="flat" cmpd="sng" algn="ctr">
                      <a:solidFill>
                        <a:schemeClr val="bg1">
                          <a:lumMod val="65000"/>
                        </a:schemeClr>
                      </a:solidFill>
                      <a:prstDash val="sysDot"/>
                      <a:round/>
                      <a:headEnd type="none" w="med" len="med"/>
                      <a:tailEnd type="none" w="med" len="med"/>
                    </a:lnL>
                    <a:lnR w="12700" cap="flat" cmpd="sng" algn="ctr">
                      <a:solidFill>
                        <a:schemeClr val="bg1">
                          <a:lumMod val="65000"/>
                        </a:schemeClr>
                      </a:solidFill>
                      <a:prstDash val="solid"/>
                      <a:round/>
                      <a:headEnd type="none" w="med" len="med"/>
                      <a:tailEnd type="none" w="med" len="med"/>
                    </a:lnR>
                    <a:lnB w="12700" cap="flat" cmpd="sng" algn="ctr">
                      <a:solidFill>
                        <a:schemeClr val="bg1">
                          <a:lumMod val="65000"/>
                        </a:schemeClr>
                      </a:solidFill>
                      <a:prstDash val="sysDot"/>
                      <a:round/>
                      <a:headEnd type="none" w="med" len="med"/>
                      <a:tailEnd type="none" w="med" len="med"/>
                    </a:lnB>
                    <a:solidFill>
                      <a:schemeClr val="bg1"/>
                    </a:solidFill>
                  </a:tcPr>
                </a:tc>
                <a:extLst>
                  <a:ext uri="{0D108BD9-81ED-4DB2-BD59-A6C34878D82A}">
                    <a16:rowId xmlns="" xmlns:a16="http://schemas.microsoft.com/office/drawing/2014/main" val="10001"/>
                  </a:ext>
                </a:extLst>
              </a:tr>
              <a:tr h="257514">
                <a:tc>
                  <a:txBody>
                    <a:bodyPr/>
                    <a:lstStyle/>
                    <a:p>
                      <a:pPr algn="ctr"/>
                      <a:r>
                        <a:rPr lang="en-GB" sz="1000" b="1" dirty="0"/>
                        <a:t>Poland-Sweden</a:t>
                      </a: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ysDot"/>
                      <a:round/>
                      <a:headEnd type="none" w="med" len="med"/>
                      <a:tailEnd type="none" w="med" len="med"/>
                    </a:lnR>
                    <a:lnT w="12700" cap="flat" cmpd="sng" algn="ctr">
                      <a:solidFill>
                        <a:schemeClr val="bg1">
                          <a:lumMod val="65000"/>
                        </a:schemeClr>
                      </a:solidFill>
                      <a:prstDash val="sysDot"/>
                      <a:round/>
                      <a:headEnd type="none" w="med" len="med"/>
                      <a:tailEnd type="none" w="med" len="med"/>
                    </a:lnT>
                    <a:lnB w="12700" cap="flat" cmpd="sng" algn="ctr">
                      <a:solidFill>
                        <a:schemeClr val="bg1">
                          <a:lumMod val="65000"/>
                        </a:schemeClr>
                      </a:solidFill>
                      <a:prstDash val="sysDot"/>
                      <a:round/>
                      <a:headEnd type="none" w="med" len="med"/>
                      <a:tailEnd type="none" w="med" len="med"/>
                    </a:lnB>
                    <a:solidFill>
                      <a:schemeClr val="bg1"/>
                    </a:solidFill>
                  </a:tcPr>
                </a:tc>
                <a:tc>
                  <a:txBody>
                    <a:bodyPr/>
                    <a:lstStyle/>
                    <a:p>
                      <a:endParaRPr lang="en-GB" sz="1600" dirty="0"/>
                    </a:p>
                  </a:txBody>
                  <a:tcPr anchor="ctr">
                    <a:lnL w="12700" cap="flat" cmpd="sng" algn="ctr">
                      <a:solidFill>
                        <a:schemeClr val="bg1">
                          <a:lumMod val="65000"/>
                        </a:schemeClr>
                      </a:solidFill>
                      <a:prstDash val="sysDot"/>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ysDot"/>
                      <a:round/>
                      <a:headEnd type="none" w="med" len="med"/>
                      <a:tailEnd type="none" w="med" len="med"/>
                    </a:lnT>
                    <a:lnB w="12700" cap="flat" cmpd="sng" algn="ctr">
                      <a:solidFill>
                        <a:schemeClr val="bg1">
                          <a:lumMod val="65000"/>
                        </a:schemeClr>
                      </a:solidFill>
                      <a:prstDash val="sysDot"/>
                      <a:round/>
                      <a:headEnd type="none" w="med" len="med"/>
                      <a:tailEnd type="none" w="med" len="med"/>
                    </a:lnB>
                    <a:solidFill>
                      <a:schemeClr val="bg1"/>
                    </a:solidFill>
                  </a:tcPr>
                </a:tc>
                <a:extLst>
                  <a:ext uri="{0D108BD9-81ED-4DB2-BD59-A6C34878D82A}">
                    <a16:rowId xmlns="" xmlns:a16="http://schemas.microsoft.com/office/drawing/2014/main" val="10002"/>
                  </a:ext>
                </a:extLst>
              </a:tr>
            </a:tbl>
          </a:graphicData>
        </a:graphic>
      </p:graphicFrame>
      <p:sp>
        <p:nvSpPr>
          <p:cNvPr id="13" name="12 Forma en L"/>
          <p:cNvSpPr/>
          <p:nvPr/>
        </p:nvSpPr>
        <p:spPr>
          <a:xfrm rot="19115071">
            <a:off x="6037880" y="5088007"/>
            <a:ext cx="232468" cy="130219"/>
          </a:xfrm>
          <a:prstGeom prst="corner">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solidFill>
                <a:prstClr val="white"/>
              </a:solidFill>
            </a:endParaRPr>
          </a:p>
        </p:txBody>
      </p:sp>
      <p:pic>
        <p:nvPicPr>
          <p:cNvPr id="17" name="Picture 3" descr="C:\flags\italy.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544746" y="1807876"/>
            <a:ext cx="273600" cy="273600"/>
          </a:xfrm>
          <a:prstGeom prst="rect">
            <a:avLst/>
          </a:prstGeom>
          <a:noFill/>
          <a:extLst>
            <a:ext uri="{909E8E84-426E-40DD-AFC4-6F175D3DCCD1}">
              <a14:hiddenFill xmlns:a14="http://schemas.microsoft.com/office/drawing/2010/main">
                <a:solidFill>
                  <a:srgbClr val="FFFFFF"/>
                </a:solidFill>
              </a14:hiddenFill>
            </a:ext>
          </a:extLst>
        </p:spPr>
      </p:pic>
      <p:pic>
        <p:nvPicPr>
          <p:cNvPr id="87045" name="Picture 5" descr="C:\flags\slovenia.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73464" y="1811610"/>
            <a:ext cx="273600" cy="273600"/>
          </a:xfrm>
          <a:prstGeom prst="rect">
            <a:avLst/>
          </a:prstGeom>
          <a:noFill/>
          <a:extLst>
            <a:ext uri="{909E8E84-426E-40DD-AFC4-6F175D3DCCD1}">
              <a14:hiddenFill xmlns:a14="http://schemas.microsoft.com/office/drawing/2010/main">
                <a:solidFill>
                  <a:srgbClr val="FFFFFF"/>
                </a:solidFill>
              </a14:hiddenFill>
            </a:ext>
          </a:extLst>
        </p:spPr>
      </p:pic>
      <p:pic>
        <p:nvPicPr>
          <p:cNvPr id="87048" name="Picture 8" descr="C:\flags\germany.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285857" y="3568197"/>
            <a:ext cx="273600" cy="273600"/>
          </a:xfrm>
          <a:prstGeom prst="rect">
            <a:avLst/>
          </a:prstGeom>
          <a:noFill/>
          <a:extLst>
            <a:ext uri="{909E8E84-426E-40DD-AFC4-6F175D3DCCD1}">
              <a14:hiddenFill xmlns:a14="http://schemas.microsoft.com/office/drawing/2010/main">
                <a:solidFill>
                  <a:srgbClr val="FFFFFF"/>
                </a:solidFill>
              </a14:hiddenFill>
            </a:ext>
          </a:extLst>
        </p:spPr>
      </p:pic>
      <p:pic>
        <p:nvPicPr>
          <p:cNvPr id="87049" name="Picture 9" descr="C:\flags\czec_republic.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555379" y="3568197"/>
            <a:ext cx="273600" cy="273600"/>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9" descr="C:\flags\czec_republic.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555379" y="3834159"/>
            <a:ext cx="273600" cy="273600"/>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4" descr="C:\flags\austria.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285857" y="3852626"/>
            <a:ext cx="273600" cy="273600"/>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4" descr="C:\flags\austria.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284097" y="4149075"/>
            <a:ext cx="273600" cy="273600"/>
          </a:xfrm>
          <a:prstGeom prst="rect">
            <a:avLst/>
          </a:prstGeom>
          <a:noFill/>
          <a:extLst>
            <a:ext uri="{909E8E84-426E-40DD-AFC4-6F175D3DCCD1}">
              <a14:hiddenFill xmlns:a14="http://schemas.microsoft.com/office/drawing/2010/main">
                <a:solidFill>
                  <a:srgbClr val="FFFFFF"/>
                </a:solidFill>
              </a14:hiddenFill>
            </a:ext>
          </a:extLst>
        </p:spPr>
      </p:pic>
      <p:pic>
        <p:nvPicPr>
          <p:cNvPr id="87050" name="Picture 10" descr="C:\flags\hungary.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4555379" y="4104940"/>
            <a:ext cx="273600" cy="273600"/>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10" descr="C:\flags\hungary.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4555377" y="4422675"/>
            <a:ext cx="273600" cy="273600"/>
          </a:xfrm>
          <a:prstGeom prst="rect">
            <a:avLst/>
          </a:prstGeom>
          <a:noFill/>
          <a:extLst>
            <a:ext uri="{909E8E84-426E-40DD-AFC4-6F175D3DCCD1}">
              <a14:hiddenFill xmlns:a14="http://schemas.microsoft.com/office/drawing/2010/main">
                <a:solidFill>
                  <a:srgbClr val="FFFFFF"/>
                </a:solidFill>
              </a14:hiddenFill>
            </a:ext>
          </a:extLst>
        </p:spPr>
      </p:pic>
      <p:pic>
        <p:nvPicPr>
          <p:cNvPr id="87052" name="Picture 12" descr="C:\flags\croatia.pn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2284977" y="4422690"/>
            <a:ext cx="273600" cy="273600"/>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10" descr="C:\flags\hungary.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285857" y="4738233"/>
            <a:ext cx="273600" cy="273600"/>
          </a:xfrm>
          <a:prstGeom prst="rect">
            <a:avLst/>
          </a:prstGeom>
          <a:noFill/>
          <a:extLst>
            <a:ext uri="{909E8E84-426E-40DD-AFC4-6F175D3DCCD1}">
              <a14:hiddenFill xmlns:a14="http://schemas.microsoft.com/office/drawing/2010/main">
                <a:solidFill>
                  <a:srgbClr val="FFFFFF"/>
                </a:solidFill>
              </a14:hiddenFill>
            </a:ext>
          </a:extLst>
        </p:spPr>
      </p:pic>
      <p:pic>
        <p:nvPicPr>
          <p:cNvPr id="87053" name="Picture 13" descr="C:\flags\romania.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4555379" y="4720752"/>
            <a:ext cx="273600" cy="273600"/>
          </a:xfrm>
          <a:prstGeom prst="rect">
            <a:avLst/>
          </a:prstGeom>
          <a:noFill/>
          <a:extLst>
            <a:ext uri="{909E8E84-426E-40DD-AFC4-6F175D3DCCD1}">
              <a14:hiddenFill xmlns:a14="http://schemas.microsoft.com/office/drawing/2010/main">
                <a:solidFill>
                  <a:srgbClr val="FFFFFF"/>
                </a:solidFill>
              </a14:hiddenFill>
            </a:ext>
          </a:extLst>
        </p:spPr>
      </p:pic>
      <p:pic>
        <p:nvPicPr>
          <p:cNvPr id="36" name="Picture 12" descr="C:\flags\croatia.pn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4555377" y="5051502"/>
            <a:ext cx="273600" cy="273600"/>
          </a:xfrm>
          <a:prstGeom prst="rect">
            <a:avLst/>
          </a:prstGeom>
          <a:noFill/>
          <a:extLst>
            <a:ext uri="{909E8E84-426E-40DD-AFC4-6F175D3DCCD1}">
              <a14:hiddenFill xmlns:a14="http://schemas.microsoft.com/office/drawing/2010/main">
                <a:solidFill>
                  <a:srgbClr val="FFFFFF"/>
                </a:solidFill>
              </a14:hiddenFill>
            </a:ext>
          </a:extLst>
        </p:spPr>
      </p:pic>
      <p:pic>
        <p:nvPicPr>
          <p:cNvPr id="37" name="Picture 5" descr="C:\flags\slovenia.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85857" y="5051502"/>
            <a:ext cx="273600" cy="273600"/>
          </a:xfrm>
          <a:prstGeom prst="rect">
            <a:avLst/>
          </a:prstGeom>
          <a:noFill/>
          <a:extLst>
            <a:ext uri="{909E8E84-426E-40DD-AFC4-6F175D3DCCD1}">
              <a14:hiddenFill xmlns:a14="http://schemas.microsoft.com/office/drawing/2010/main">
                <a:solidFill>
                  <a:srgbClr val="FFFFFF"/>
                </a:solidFill>
              </a14:hiddenFill>
            </a:ext>
          </a:extLst>
        </p:spPr>
      </p:pic>
      <p:pic>
        <p:nvPicPr>
          <p:cNvPr id="87055" name="Picture 15" descr="C:\flags\lithuania.pn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4576643" y="6161270"/>
            <a:ext cx="273600" cy="273600"/>
          </a:xfrm>
          <a:prstGeom prst="rect">
            <a:avLst/>
          </a:prstGeom>
          <a:noFill/>
          <a:extLst>
            <a:ext uri="{909E8E84-426E-40DD-AFC4-6F175D3DCCD1}">
              <a14:hiddenFill xmlns:a14="http://schemas.microsoft.com/office/drawing/2010/main">
                <a:solidFill>
                  <a:srgbClr val="FFFFFF"/>
                </a:solidFill>
              </a14:hiddenFill>
            </a:ext>
          </a:extLst>
        </p:spPr>
      </p:pic>
      <p:pic>
        <p:nvPicPr>
          <p:cNvPr id="87056" name="Picture 16" descr="C:\flags\poland.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2307445" y="6161270"/>
            <a:ext cx="273600" cy="273600"/>
          </a:xfrm>
          <a:prstGeom prst="rect">
            <a:avLst/>
          </a:prstGeom>
          <a:noFill/>
          <a:extLst>
            <a:ext uri="{909E8E84-426E-40DD-AFC4-6F175D3DCCD1}">
              <a14:hiddenFill xmlns:a14="http://schemas.microsoft.com/office/drawing/2010/main">
                <a:solidFill>
                  <a:srgbClr val="FFFFFF"/>
                </a:solidFill>
              </a14:hiddenFill>
            </a:ext>
          </a:extLst>
        </p:spPr>
      </p:pic>
      <p:pic>
        <p:nvPicPr>
          <p:cNvPr id="40" name="Picture 16" descr="C:\flags\poland.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2305363" y="6497744"/>
            <a:ext cx="273600" cy="273600"/>
          </a:xfrm>
          <a:prstGeom prst="rect">
            <a:avLst/>
          </a:prstGeom>
          <a:noFill/>
          <a:extLst>
            <a:ext uri="{909E8E84-426E-40DD-AFC4-6F175D3DCCD1}">
              <a14:hiddenFill xmlns:a14="http://schemas.microsoft.com/office/drawing/2010/main">
                <a:solidFill>
                  <a:srgbClr val="FFFFFF"/>
                </a:solidFill>
              </a14:hiddenFill>
            </a:ext>
          </a:extLst>
        </p:spPr>
      </p:pic>
      <p:pic>
        <p:nvPicPr>
          <p:cNvPr id="87057" name="Picture 17" descr="C:\flags\sweden.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4576643" y="6481277"/>
            <a:ext cx="273600" cy="273600"/>
          </a:xfrm>
          <a:prstGeom prst="rect">
            <a:avLst/>
          </a:prstGeom>
          <a:noFill/>
          <a:extLst>
            <a:ext uri="{909E8E84-426E-40DD-AFC4-6F175D3DCCD1}">
              <a14:hiddenFill xmlns:a14="http://schemas.microsoft.com/office/drawing/2010/main">
                <a:solidFill>
                  <a:srgbClr val="FFFFFF"/>
                </a:solidFill>
              </a14:hiddenFill>
            </a:ext>
          </a:extLst>
        </p:spPr>
      </p:pic>
      <p:cxnSp>
        <p:nvCxnSpPr>
          <p:cNvPr id="4" name="3 Conector recto"/>
          <p:cNvCxnSpPr/>
          <p:nvPr/>
        </p:nvCxnSpPr>
        <p:spPr>
          <a:xfrm>
            <a:off x="542255" y="3196818"/>
            <a:ext cx="7793671" cy="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cxnSp>
        <p:nvCxnSpPr>
          <p:cNvPr id="45" name="44 Conector recto"/>
          <p:cNvCxnSpPr/>
          <p:nvPr/>
        </p:nvCxnSpPr>
        <p:spPr>
          <a:xfrm>
            <a:off x="539999" y="5733271"/>
            <a:ext cx="7795927" cy="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38" name="7 Forma en L"/>
          <p:cNvSpPr/>
          <p:nvPr/>
        </p:nvSpPr>
        <p:spPr>
          <a:xfrm rot="19115071">
            <a:off x="6037880" y="3857904"/>
            <a:ext cx="232468" cy="130219"/>
          </a:xfrm>
          <a:prstGeom prst="corner">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solidFill>
                <a:prstClr val="white"/>
              </a:solidFill>
            </a:endParaRPr>
          </a:p>
        </p:txBody>
      </p:sp>
      <p:sp>
        <p:nvSpPr>
          <p:cNvPr id="39" name="7 Forma en L"/>
          <p:cNvSpPr/>
          <p:nvPr/>
        </p:nvSpPr>
        <p:spPr>
          <a:xfrm rot="19115071">
            <a:off x="6037880" y="4176997"/>
            <a:ext cx="232468" cy="130219"/>
          </a:xfrm>
          <a:prstGeom prst="corner">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solidFill>
                <a:prstClr val="white"/>
              </a:solidFill>
            </a:endParaRPr>
          </a:p>
        </p:txBody>
      </p:sp>
      <p:sp>
        <p:nvSpPr>
          <p:cNvPr id="41" name="7 Forma en L"/>
          <p:cNvSpPr/>
          <p:nvPr/>
        </p:nvSpPr>
        <p:spPr>
          <a:xfrm rot="19115071">
            <a:off x="6037880" y="4465042"/>
            <a:ext cx="232468" cy="130219"/>
          </a:xfrm>
          <a:prstGeom prst="corner">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solidFill>
                <a:prstClr val="white"/>
              </a:solidFill>
            </a:endParaRPr>
          </a:p>
        </p:txBody>
      </p:sp>
      <p:sp>
        <p:nvSpPr>
          <p:cNvPr id="42" name="7 Forma en L"/>
          <p:cNvSpPr/>
          <p:nvPr/>
        </p:nvSpPr>
        <p:spPr>
          <a:xfrm rot="19115071">
            <a:off x="6037880" y="4753074"/>
            <a:ext cx="232468" cy="130219"/>
          </a:xfrm>
          <a:prstGeom prst="corner">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solidFill>
                <a:prstClr val="white"/>
              </a:solidFill>
            </a:endParaRPr>
          </a:p>
        </p:txBody>
      </p:sp>
      <p:pic>
        <p:nvPicPr>
          <p:cNvPr id="44" name="Picture 10" descr="C:\flags\hungary.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4557203" y="5374814"/>
            <a:ext cx="273600" cy="273600"/>
          </a:xfrm>
          <a:prstGeom prst="rect">
            <a:avLst/>
          </a:prstGeom>
          <a:noFill/>
          <a:extLst>
            <a:ext uri="{909E8E84-426E-40DD-AFC4-6F175D3DCCD1}">
              <a14:hiddenFill xmlns:a14="http://schemas.microsoft.com/office/drawing/2010/main">
                <a:solidFill>
                  <a:srgbClr val="FFFFFF"/>
                </a:solidFill>
              </a14:hiddenFill>
            </a:ext>
          </a:extLst>
        </p:spPr>
      </p:pic>
      <p:pic>
        <p:nvPicPr>
          <p:cNvPr id="46" name="Picture 5" descr="C:\flags\slovenia.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79459" y="5374814"/>
            <a:ext cx="273600" cy="273600"/>
          </a:xfrm>
          <a:prstGeom prst="rect">
            <a:avLst/>
          </a:prstGeom>
          <a:noFill/>
          <a:extLst>
            <a:ext uri="{909E8E84-426E-40DD-AFC4-6F175D3DCCD1}">
              <a14:hiddenFill xmlns:a14="http://schemas.microsoft.com/office/drawing/2010/main">
                <a:solidFill>
                  <a:srgbClr val="FFFFFF"/>
                </a:solidFill>
              </a14:hiddenFill>
            </a:ext>
          </a:extLst>
        </p:spPr>
      </p:pic>
      <p:sp>
        <p:nvSpPr>
          <p:cNvPr id="47" name="12 Forma en L"/>
          <p:cNvSpPr/>
          <p:nvPr/>
        </p:nvSpPr>
        <p:spPr>
          <a:xfrm rot="19115071">
            <a:off x="6037880" y="5385592"/>
            <a:ext cx="232468" cy="130219"/>
          </a:xfrm>
          <a:prstGeom prst="corner">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solidFill>
                <a:prstClr val="white"/>
              </a:solidFill>
            </a:endParaRPr>
          </a:p>
        </p:txBody>
      </p:sp>
      <p:sp>
        <p:nvSpPr>
          <p:cNvPr id="49" name="7 Forma en L"/>
          <p:cNvSpPr/>
          <p:nvPr/>
        </p:nvSpPr>
        <p:spPr>
          <a:xfrm rot="19115071">
            <a:off x="6060368" y="1825982"/>
            <a:ext cx="232468" cy="130219"/>
          </a:xfrm>
          <a:prstGeom prst="corner">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solidFill>
                <a:prstClr val="white"/>
              </a:solidFill>
            </a:endParaRPr>
          </a:p>
        </p:txBody>
      </p:sp>
      <p:sp>
        <p:nvSpPr>
          <p:cNvPr id="50" name="7 Forma en L"/>
          <p:cNvSpPr/>
          <p:nvPr/>
        </p:nvSpPr>
        <p:spPr>
          <a:xfrm rot="19115071">
            <a:off x="6059146" y="6221878"/>
            <a:ext cx="232468" cy="130219"/>
          </a:xfrm>
          <a:prstGeom prst="corner">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solidFill>
                <a:prstClr val="white"/>
              </a:solidFill>
            </a:endParaRPr>
          </a:p>
        </p:txBody>
      </p:sp>
      <p:sp>
        <p:nvSpPr>
          <p:cNvPr id="51" name="7 Forma en L"/>
          <p:cNvSpPr/>
          <p:nvPr/>
        </p:nvSpPr>
        <p:spPr>
          <a:xfrm rot="19115071">
            <a:off x="6059146" y="6496018"/>
            <a:ext cx="232468" cy="130219"/>
          </a:xfrm>
          <a:prstGeom prst="corner">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solidFill>
                <a:prstClr val="white"/>
              </a:solidFill>
            </a:endParaRPr>
          </a:p>
        </p:txBody>
      </p:sp>
      <p:pic>
        <p:nvPicPr>
          <p:cNvPr id="48" name="Picture 4" descr="C:\flags\austria.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273464" y="2163557"/>
            <a:ext cx="273600" cy="273600"/>
          </a:xfrm>
          <a:prstGeom prst="rect">
            <a:avLst/>
          </a:prstGeom>
          <a:noFill/>
          <a:extLst>
            <a:ext uri="{909E8E84-426E-40DD-AFC4-6F175D3DCCD1}">
              <a14:hiddenFill xmlns:a14="http://schemas.microsoft.com/office/drawing/2010/main">
                <a:solidFill>
                  <a:srgbClr val="FFFFFF"/>
                </a:solidFill>
              </a14:hiddenFill>
            </a:ext>
          </a:extLst>
        </p:spPr>
      </p:pic>
      <p:pic>
        <p:nvPicPr>
          <p:cNvPr id="54" name="Picture 3" descr="C:\flags\italy.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544746" y="2168156"/>
            <a:ext cx="273600" cy="273600"/>
          </a:xfrm>
          <a:prstGeom prst="rect">
            <a:avLst/>
          </a:prstGeom>
          <a:noFill/>
          <a:extLst>
            <a:ext uri="{909E8E84-426E-40DD-AFC4-6F175D3DCCD1}">
              <a14:hiddenFill xmlns:a14="http://schemas.microsoft.com/office/drawing/2010/main">
                <a:solidFill>
                  <a:srgbClr val="FFFFFF"/>
                </a:solidFill>
              </a14:hiddenFill>
            </a:ext>
          </a:extLst>
        </p:spPr>
      </p:pic>
      <p:pic>
        <p:nvPicPr>
          <p:cNvPr id="55" name="Picture 3" descr="C:\flags\italy.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555477" y="2526620"/>
            <a:ext cx="273600" cy="273600"/>
          </a:xfrm>
          <a:prstGeom prst="rect">
            <a:avLst/>
          </a:prstGeom>
          <a:noFill/>
          <a:extLst>
            <a:ext uri="{909E8E84-426E-40DD-AFC4-6F175D3DCCD1}">
              <a14:hiddenFill xmlns:a14="http://schemas.microsoft.com/office/drawing/2010/main">
                <a:solidFill>
                  <a:srgbClr val="FFFFFF"/>
                </a:solidFill>
              </a14:hiddenFill>
            </a:ext>
          </a:extLst>
        </p:spPr>
      </p:pic>
      <p:pic>
        <p:nvPicPr>
          <p:cNvPr id="56" name="Picture 2" descr="C:\flags\france.png"/>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2279459" y="2507485"/>
            <a:ext cx="271840" cy="271840"/>
          </a:xfrm>
          <a:prstGeom prst="rect">
            <a:avLst/>
          </a:prstGeom>
          <a:noFill/>
          <a:extLst>
            <a:ext uri="{909E8E84-426E-40DD-AFC4-6F175D3DCCD1}">
              <a14:hiddenFill xmlns:a14="http://schemas.microsoft.com/office/drawing/2010/main">
                <a:solidFill>
                  <a:srgbClr val="FFFFFF"/>
                </a:solidFill>
              </a14:hiddenFill>
            </a:ext>
          </a:extLst>
        </p:spPr>
      </p:pic>
      <p:pic>
        <p:nvPicPr>
          <p:cNvPr id="57" name="Picture 5" descr="C:\flags\slovenia.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71316" y="2865540"/>
            <a:ext cx="273600" cy="273600"/>
          </a:xfrm>
          <a:prstGeom prst="rect">
            <a:avLst/>
          </a:prstGeom>
          <a:noFill/>
          <a:extLst>
            <a:ext uri="{909E8E84-426E-40DD-AFC4-6F175D3DCCD1}">
              <a14:hiddenFill xmlns:a14="http://schemas.microsoft.com/office/drawing/2010/main">
                <a:solidFill>
                  <a:srgbClr val="FFFFFF"/>
                </a:solidFill>
              </a14:hiddenFill>
            </a:ext>
          </a:extLst>
        </p:spPr>
      </p:pic>
      <p:pic>
        <p:nvPicPr>
          <p:cNvPr id="58" name="Picture 4" descr="C:\flags\austria.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550899" y="2856875"/>
            <a:ext cx="273600" cy="2736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5454471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p:custDataLst>
              <p:tags r:id="rId2"/>
            </p:custDataLst>
            <p:extLst>
              <p:ext uri="{D42A27DB-BD31-4B8C-83A1-F6EECF244321}">
                <p14:modId xmlns:p14="http://schemas.microsoft.com/office/powerpoint/2010/main" val="1907995631"/>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3163" name="think-cell Folie" r:id="rId4" imgW="360" imgH="360" progId="TCLayout.ActiveDocument.1">
                  <p:embed/>
                </p:oleObj>
              </mc:Choice>
              <mc:Fallback>
                <p:oleObj name="think-cell Folie" r:id="rId4" imgW="360" imgH="360" progId="TCLayout.ActiveDocument.1">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88"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0" name="Rounded Rectangular Callout 12"/>
          <p:cNvSpPr/>
          <p:nvPr/>
        </p:nvSpPr>
        <p:spPr>
          <a:xfrm>
            <a:off x="7009919" y="1928516"/>
            <a:ext cx="1607247" cy="904836"/>
          </a:xfrm>
          <a:prstGeom prst="wedgeRoundRectCallout">
            <a:avLst>
              <a:gd name="adj1" fmla="val -214312"/>
              <a:gd name="adj2" fmla="val 161708"/>
              <a:gd name="adj3" fmla="val 16667"/>
            </a:avLst>
          </a:prstGeom>
          <a:solidFill>
            <a:schemeClr val="accent2">
              <a:lumMod val="20000"/>
              <a:lumOff val="80000"/>
            </a:schemeClr>
          </a:solid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45720" rIns="36000" bIns="45720" numCol="1" spcCol="0" rtlCol="0" fromWordArt="0" anchor="ctr" anchorCtr="0" forceAA="0" compatLnSpc="1">
            <a:prstTxWarp prst="textNoShape">
              <a:avLst/>
            </a:prstTxWarp>
            <a:noAutofit/>
          </a:bodyPr>
          <a:lstStyle/>
          <a:p>
            <a:pPr algn="ctr"/>
            <a:r>
              <a:rPr lang="en-US" sz="1100" b="1" dirty="0">
                <a:solidFill>
                  <a:schemeClr val="tx1"/>
                </a:solidFill>
              </a:rPr>
              <a:t>Impact analysis needs to be done for all elements</a:t>
            </a:r>
            <a:endParaRPr lang="en-GB" sz="1100" b="1" dirty="0">
              <a:solidFill>
                <a:schemeClr val="tx1"/>
              </a:solidFill>
            </a:endParaRPr>
          </a:p>
        </p:txBody>
      </p:sp>
      <p:sp>
        <p:nvSpPr>
          <p:cNvPr id="13" name="Rounded Rectangular Callout 12"/>
          <p:cNvSpPr/>
          <p:nvPr/>
        </p:nvSpPr>
        <p:spPr>
          <a:xfrm>
            <a:off x="7009919" y="3250671"/>
            <a:ext cx="1607247" cy="1462991"/>
          </a:xfrm>
          <a:prstGeom prst="wedgeRoundRectCallout">
            <a:avLst>
              <a:gd name="adj1" fmla="val -196499"/>
              <a:gd name="adj2" fmla="val 62593"/>
              <a:gd name="adj3" fmla="val 16667"/>
            </a:avLst>
          </a:prstGeom>
          <a:solidFill>
            <a:schemeClr val="accent2">
              <a:lumMod val="20000"/>
              <a:lumOff val="80000"/>
            </a:schemeClr>
          </a:solid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45720" rIns="36000" bIns="45720" numCol="1" spcCol="0" rtlCol="0" fromWordArt="0" anchor="ctr" anchorCtr="0" forceAA="0" compatLnSpc="1">
            <a:prstTxWarp prst="textNoShape">
              <a:avLst/>
            </a:prstTxWarp>
            <a:noAutofit/>
          </a:bodyPr>
          <a:lstStyle/>
          <a:p>
            <a:pPr algn="ctr"/>
            <a:r>
              <a:rPr lang="en-GB" sz="1100" b="1" dirty="0">
                <a:solidFill>
                  <a:schemeClr val="tx1"/>
                </a:solidFill>
              </a:rPr>
              <a:t>Sequence of all these activities are not agreed – sequence/ planning will be discussed with Steering Committee and with stakeholders. </a:t>
            </a:r>
          </a:p>
        </p:txBody>
      </p:sp>
      <p:sp>
        <p:nvSpPr>
          <p:cNvPr id="6" name="Rounded Rectangular Callout 5"/>
          <p:cNvSpPr/>
          <p:nvPr/>
        </p:nvSpPr>
        <p:spPr>
          <a:xfrm>
            <a:off x="7009919" y="4976317"/>
            <a:ext cx="1607247" cy="1437311"/>
          </a:xfrm>
          <a:prstGeom prst="wedgeRoundRectCallout">
            <a:avLst>
              <a:gd name="adj1" fmla="val -260206"/>
              <a:gd name="adj2" fmla="val 9443"/>
              <a:gd name="adj3" fmla="val 16667"/>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45720" rIns="36000" bIns="45720" numCol="1" spcCol="0" rtlCol="0" fromWordArt="0" anchor="ctr" anchorCtr="0" forceAA="0" compatLnSpc="1">
            <a:prstTxWarp prst="textNoShape">
              <a:avLst/>
            </a:prstTxWarp>
            <a:noAutofit/>
          </a:bodyPr>
          <a:lstStyle/>
          <a:p>
            <a:pPr algn="ctr"/>
            <a:r>
              <a:rPr lang="en-GB" sz="1100" b="1" dirty="0">
                <a:solidFill>
                  <a:schemeClr val="tx1"/>
                </a:solidFill>
              </a:rPr>
              <a:t>Release planning likely to mean no more than 1 or 2 releases p.a. due to testing cycles etc. </a:t>
            </a:r>
          </a:p>
        </p:txBody>
      </p:sp>
      <p:cxnSp>
        <p:nvCxnSpPr>
          <p:cNvPr id="127" name="Straight Connector 51"/>
          <p:cNvCxnSpPr>
            <a:stCxn id="126" idx="3"/>
            <a:endCxn id="37" idx="3"/>
          </p:cNvCxnSpPr>
          <p:nvPr/>
        </p:nvCxnSpPr>
        <p:spPr>
          <a:xfrm>
            <a:off x="5005343" y="1797711"/>
            <a:ext cx="31760" cy="2649945"/>
          </a:xfrm>
          <a:prstGeom prst="line">
            <a:avLst/>
          </a:prstGeom>
          <a:ln>
            <a:solidFill>
              <a:schemeClr val="accent2"/>
            </a:solidFill>
          </a:ln>
        </p:spPr>
        <p:style>
          <a:lnRef idx="2">
            <a:schemeClr val="accent1"/>
          </a:lnRef>
          <a:fillRef idx="0">
            <a:schemeClr val="accent1"/>
          </a:fillRef>
          <a:effectRef idx="1">
            <a:schemeClr val="accent1"/>
          </a:effectRef>
          <a:fontRef idx="minor">
            <a:schemeClr val="tx1"/>
          </a:fontRef>
        </p:style>
      </p:cxnSp>
      <p:cxnSp>
        <p:nvCxnSpPr>
          <p:cNvPr id="123" name="Straight Connector 51"/>
          <p:cNvCxnSpPr>
            <a:stCxn id="122" idx="3"/>
            <a:endCxn id="116" idx="3"/>
          </p:cNvCxnSpPr>
          <p:nvPr/>
        </p:nvCxnSpPr>
        <p:spPr>
          <a:xfrm>
            <a:off x="3334141" y="1805460"/>
            <a:ext cx="6906" cy="1600785"/>
          </a:xfrm>
          <a:prstGeom prst="line">
            <a:avLst/>
          </a:prstGeom>
          <a:ln>
            <a:solidFill>
              <a:schemeClr val="accent2"/>
            </a:solidFill>
          </a:ln>
        </p:spPr>
        <p:style>
          <a:lnRef idx="2">
            <a:schemeClr val="accent1"/>
          </a:lnRef>
          <a:fillRef idx="0">
            <a:schemeClr val="accent1"/>
          </a:fillRef>
          <a:effectRef idx="1">
            <a:schemeClr val="accent1"/>
          </a:effectRef>
          <a:fontRef idx="minor">
            <a:schemeClr val="tx1"/>
          </a:fontRef>
        </p:style>
      </p:cxnSp>
      <p:sp>
        <p:nvSpPr>
          <p:cNvPr id="2" name="Titel 1"/>
          <p:cNvSpPr>
            <a:spLocks noGrp="1"/>
          </p:cNvSpPr>
          <p:nvPr>
            <p:ph type="title"/>
          </p:nvPr>
        </p:nvSpPr>
        <p:spPr>
          <a:xfrm>
            <a:off x="540386" y="792334"/>
            <a:ext cx="8046000" cy="583015"/>
          </a:xfrm>
        </p:spPr>
        <p:txBody>
          <a:bodyPr/>
          <a:lstStyle/>
          <a:p>
            <a:r>
              <a:rPr lang="en-GB" dirty="0"/>
              <a:t>3. Illustrative “Shorter Term” changes. Sequence must be prioritised/agreed with stakeholders</a:t>
            </a:r>
          </a:p>
        </p:txBody>
      </p:sp>
      <p:sp>
        <p:nvSpPr>
          <p:cNvPr id="3" name="Foliennummernplatzhalter 2"/>
          <p:cNvSpPr>
            <a:spLocks noGrp="1"/>
          </p:cNvSpPr>
          <p:nvPr>
            <p:ph type="sldNum" sz="quarter" idx="11"/>
          </p:nvPr>
        </p:nvSpPr>
        <p:spPr/>
        <p:txBody>
          <a:bodyPr/>
          <a:lstStyle/>
          <a:p>
            <a:fld id="{AD89DE65-C7D9-40CE-B96E-B8C3E7B233C5}" type="slidenum">
              <a:rPr lang="de-DE" smtClean="0"/>
              <a:pPr/>
              <a:t>97</a:t>
            </a:fld>
            <a:endParaRPr lang="de-DE" dirty="0"/>
          </a:p>
        </p:txBody>
      </p:sp>
      <p:cxnSp>
        <p:nvCxnSpPr>
          <p:cNvPr id="61" name="Straight Connector 51"/>
          <p:cNvCxnSpPr>
            <a:stCxn id="71" idx="3"/>
            <a:endCxn id="129" idx="3"/>
          </p:cNvCxnSpPr>
          <p:nvPr/>
        </p:nvCxnSpPr>
        <p:spPr>
          <a:xfrm flipH="1">
            <a:off x="5839170" y="1797711"/>
            <a:ext cx="4710" cy="1203986"/>
          </a:xfrm>
          <a:prstGeom prst="line">
            <a:avLst/>
          </a:prstGeom>
          <a:ln>
            <a:solidFill>
              <a:schemeClr val="accent2"/>
            </a:solidFill>
          </a:ln>
        </p:spPr>
        <p:style>
          <a:lnRef idx="2">
            <a:schemeClr val="accent1"/>
          </a:lnRef>
          <a:fillRef idx="0">
            <a:schemeClr val="accent1"/>
          </a:fillRef>
          <a:effectRef idx="1">
            <a:schemeClr val="accent1"/>
          </a:effectRef>
          <a:fontRef idx="minor">
            <a:schemeClr val="tx1"/>
          </a:fontRef>
        </p:style>
      </p:cxnSp>
      <p:sp>
        <p:nvSpPr>
          <p:cNvPr id="71" name="TextBox 20"/>
          <p:cNvSpPr txBox="1"/>
          <p:nvPr/>
        </p:nvSpPr>
        <p:spPr>
          <a:xfrm>
            <a:off x="5148699" y="1666906"/>
            <a:ext cx="695181" cy="261610"/>
          </a:xfrm>
          <a:prstGeom prst="rect">
            <a:avLst/>
          </a:prstGeom>
          <a:ln>
            <a:solidFill>
              <a:schemeClr val="accent2"/>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algn="ctr"/>
            <a:r>
              <a:rPr lang="en-US" sz="1100" b="1" dirty="0">
                <a:solidFill>
                  <a:prstClr val="black"/>
                </a:solidFill>
              </a:rPr>
              <a:t> TBC</a:t>
            </a:r>
          </a:p>
        </p:txBody>
      </p:sp>
      <p:cxnSp>
        <p:nvCxnSpPr>
          <p:cNvPr id="89" name="Straight Connector 58"/>
          <p:cNvCxnSpPr>
            <a:endCxn id="117" idx="3"/>
          </p:cNvCxnSpPr>
          <p:nvPr/>
        </p:nvCxnSpPr>
        <p:spPr>
          <a:xfrm flipH="1">
            <a:off x="2319400" y="1720815"/>
            <a:ext cx="856" cy="689002"/>
          </a:xfrm>
          <a:prstGeom prst="line">
            <a:avLst/>
          </a:prstGeom>
          <a:ln>
            <a:solidFill>
              <a:schemeClr val="accent2"/>
            </a:solidFill>
          </a:ln>
        </p:spPr>
        <p:style>
          <a:lnRef idx="2">
            <a:schemeClr val="accent1"/>
          </a:lnRef>
          <a:fillRef idx="0">
            <a:schemeClr val="accent1"/>
          </a:fillRef>
          <a:effectRef idx="1">
            <a:schemeClr val="accent1"/>
          </a:effectRef>
          <a:fontRef idx="minor">
            <a:schemeClr val="tx1"/>
          </a:fontRef>
        </p:style>
      </p:cxnSp>
      <p:sp>
        <p:nvSpPr>
          <p:cNvPr id="90" name="TextBox 59"/>
          <p:cNvSpPr txBox="1"/>
          <p:nvPr/>
        </p:nvSpPr>
        <p:spPr>
          <a:xfrm>
            <a:off x="1133341" y="1666906"/>
            <a:ext cx="1186915" cy="261610"/>
          </a:xfrm>
          <a:prstGeom prst="rect">
            <a:avLst/>
          </a:prstGeom>
          <a:ln>
            <a:solidFill>
              <a:schemeClr val="accent2"/>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algn="ctr"/>
            <a:r>
              <a:rPr lang="en-US" sz="1100" b="1" dirty="0" smtClean="0">
                <a:solidFill>
                  <a:prstClr val="black"/>
                </a:solidFill>
              </a:rPr>
              <a:t>June </a:t>
            </a:r>
            <a:r>
              <a:rPr lang="en-US" sz="1100" b="1" dirty="0">
                <a:solidFill>
                  <a:prstClr val="black"/>
                </a:solidFill>
              </a:rPr>
              <a:t>2018</a:t>
            </a:r>
          </a:p>
        </p:txBody>
      </p:sp>
      <p:sp>
        <p:nvSpPr>
          <p:cNvPr id="116" name="Punthaak 47"/>
          <p:cNvSpPr/>
          <p:nvPr/>
        </p:nvSpPr>
        <p:spPr>
          <a:xfrm>
            <a:off x="885551" y="3001697"/>
            <a:ext cx="2455496" cy="809095"/>
          </a:xfrm>
          <a:prstGeom prst="chevron">
            <a:avLst>
              <a:gd name="adj" fmla="val 51302"/>
            </a:avLst>
          </a:prstGeom>
          <a:solidFill>
            <a:schemeClr val="tx2"/>
          </a:solidFill>
          <a:ln>
            <a:solidFill>
              <a:schemeClr val="tx2"/>
            </a:solidFill>
          </a:ln>
        </p:spPr>
        <p:style>
          <a:lnRef idx="3">
            <a:schemeClr val="lt1"/>
          </a:lnRef>
          <a:fillRef idx="1">
            <a:schemeClr val="accent5"/>
          </a:fillRef>
          <a:effectRef idx="1">
            <a:schemeClr val="accent5"/>
          </a:effectRef>
          <a:fontRef idx="minor">
            <a:schemeClr val="lt1"/>
          </a:fontRef>
        </p:style>
        <p:txBody>
          <a:bodyPr vert="horz" rtlCol="0" anchor="ctr"/>
          <a:lstStyle/>
          <a:p>
            <a:pPr algn="ctr"/>
            <a:r>
              <a:rPr lang="en-US" sz="1400" b="1" dirty="0">
                <a:solidFill>
                  <a:schemeClr val="tx1"/>
                </a:solidFill>
              </a:rPr>
              <a:t>Shipping Module 2.0 Investment  in production</a:t>
            </a:r>
          </a:p>
        </p:txBody>
      </p:sp>
      <p:sp>
        <p:nvSpPr>
          <p:cNvPr id="117" name="Punthaak 47"/>
          <p:cNvSpPr/>
          <p:nvPr/>
        </p:nvSpPr>
        <p:spPr>
          <a:xfrm>
            <a:off x="435935" y="2083537"/>
            <a:ext cx="1883465" cy="652559"/>
          </a:xfrm>
          <a:prstGeom prst="chevron">
            <a:avLst/>
          </a:prstGeom>
          <a:solidFill>
            <a:schemeClr val="accent2"/>
          </a:solidFill>
          <a:ln>
            <a:solidFill>
              <a:schemeClr val="accent2"/>
            </a:solidFill>
          </a:ln>
        </p:spPr>
        <p:style>
          <a:lnRef idx="3">
            <a:schemeClr val="lt1"/>
          </a:lnRef>
          <a:fillRef idx="1">
            <a:schemeClr val="accent5"/>
          </a:fillRef>
          <a:effectRef idx="1">
            <a:schemeClr val="accent5"/>
          </a:effectRef>
          <a:fontRef idx="minor">
            <a:schemeClr val="lt1"/>
          </a:fontRef>
        </p:style>
        <p:txBody>
          <a:bodyPr vert="horz" lIns="0" rIns="0" rtlCol="0" anchor="ctr"/>
          <a:lstStyle/>
          <a:p>
            <a:pPr algn="ctr"/>
            <a:r>
              <a:rPr lang="en-US" sz="1400" b="1" dirty="0">
                <a:solidFill>
                  <a:schemeClr val="bg1"/>
                </a:solidFill>
              </a:rPr>
              <a:t>XBID Go-live</a:t>
            </a:r>
          </a:p>
        </p:txBody>
      </p:sp>
      <p:sp>
        <p:nvSpPr>
          <p:cNvPr id="16" name="TextBox 15"/>
          <p:cNvSpPr txBox="1"/>
          <p:nvPr/>
        </p:nvSpPr>
        <p:spPr>
          <a:xfrm>
            <a:off x="603099" y="6441043"/>
            <a:ext cx="1205458" cy="138499"/>
          </a:xfrm>
          <a:prstGeom prst="rect">
            <a:avLst/>
          </a:prstGeom>
          <a:noFill/>
        </p:spPr>
        <p:txBody>
          <a:bodyPr wrap="none" lIns="0" tIns="0" rIns="0" bIns="0" rtlCol="0">
            <a:spAutoFit/>
          </a:bodyPr>
          <a:lstStyle/>
          <a:p>
            <a:r>
              <a:rPr lang="en-GB" sz="900" dirty="0"/>
              <a:t>*SM – Shipping Module</a:t>
            </a:r>
          </a:p>
        </p:txBody>
      </p:sp>
      <p:sp>
        <p:nvSpPr>
          <p:cNvPr id="122" name="TextBox 20"/>
          <p:cNvSpPr txBox="1"/>
          <p:nvPr/>
        </p:nvSpPr>
        <p:spPr>
          <a:xfrm>
            <a:off x="2638960" y="1674655"/>
            <a:ext cx="695181" cy="261610"/>
          </a:xfrm>
          <a:prstGeom prst="rect">
            <a:avLst/>
          </a:prstGeom>
          <a:ln>
            <a:solidFill>
              <a:schemeClr val="accent2"/>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algn="ctr"/>
            <a:r>
              <a:rPr lang="en-US" sz="1100" b="1" dirty="0">
                <a:solidFill>
                  <a:prstClr val="black"/>
                </a:solidFill>
              </a:rPr>
              <a:t> TBC</a:t>
            </a:r>
          </a:p>
        </p:txBody>
      </p:sp>
      <p:sp>
        <p:nvSpPr>
          <p:cNvPr id="125" name="Punthaak 47"/>
          <p:cNvSpPr/>
          <p:nvPr/>
        </p:nvSpPr>
        <p:spPr>
          <a:xfrm>
            <a:off x="1205829" y="4992067"/>
            <a:ext cx="2987336" cy="999300"/>
          </a:xfrm>
          <a:prstGeom prst="chevron">
            <a:avLst>
              <a:gd name="adj" fmla="val 51302"/>
            </a:avLst>
          </a:prstGeom>
          <a:solidFill>
            <a:schemeClr val="tx2"/>
          </a:solidFill>
          <a:ln>
            <a:solidFill>
              <a:schemeClr val="tx2"/>
            </a:solidFill>
          </a:ln>
        </p:spPr>
        <p:style>
          <a:lnRef idx="3">
            <a:schemeClr val="lt1"/>
          </a:lnRef>
          <a:fillRef idx="1">
            <a:schemeClr val="accent5"/>
          </a:fillRef>
          <a:effectRef idx="1">
            <a:schemeClr val="accent5"/>
          </a:effectRef>
          <a:fontRef idx="minor">
            <a:schemeClr val="lt1"/>
          </a:fontRef>
        </p:style>
        <p:txBody>
          <a:bodyPr vert="horz" rtlCol="0" anchor="ctr"/>
          <a:lstStyle/>
          <a:p>
            <a:pPr algn="ctr"/>
            <a:r>
              <a:rPr lang="en-US" sz="1400" b="1" dirty="0">
                <a:solidFill>
                  <a:schemeClr val="tx1"/>
                </a:solidFill>
              </a:rPr>
              <a:t>Additional Architecture Investment to enable 2</a:t>
            </a:r>
            <a:r>
              <a:rPr lang="en-US" sz="1400" b="1" baseline="30000" dirty="0">
                <a:solidFill>
                  <a:schemeClr val="tx1"/>
                </a:solidFill>
              </a:rPr>
              <a:t>nd</a:t>
            </a:r>
            <a:r>
              <a:rPr lang="en-US" sz="1400" b="1" dirty="0">
                <a:solidFill>
                  <a:schemeClr val="tx1"/>
                </a:solidFill>
              </a:rPr>
              <a:t> Wave LIPs</a:t>
            </a:r>
          </a:p>
        </p:txBody>
      </p:sp>
      <p:sp>
        <p:nvSpPr>
          <p:cNvPr id="126" name="TextBox 20"/>
          <p:cNvSpPr txBox="1"/>
          <p:nvPr/>
        </p:nvSpPr>
        <p:spPr>
          <a:xfrm>
            <a:off x="4310162" y="1666906"/>
            <a:ext cx="695181" cy="261610"/>
          </a:xfrm>
          <a:prstGeom prst="rect">
            <a:avLst/>
          </a:prstGeom>
          <a:ln>
            <a:solidFill>
              <a:schemeClr val="accent2"/>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algn="ctr"/>
            <a:r>
              <a:rPr lang="en-US" sz="1100" b="1" dirty="0">
                <a:solidFill>
                  <a:prstClr val="black"/>
                </a:solidFill>
              </a:rPr>
              <a:t> TBC</a:t>
            </a:r>
          </a:p>
        </p:txBody>
      </p:sp>
      <p:cxnSp>
        <p:nvCxnSpPr>
          <p:cNvPr id="23" name="Straight Connector 51"/>
          <p:cNvCxnSpPr>
            <a:stCxn id="24" idx="3"/>
            <a:endCxn id="125" idx="3"/>
          </p:cNvCxnSpPr>
          <p:nvPr/>
        </p:nvCxnSpPr>
        <p:spPr>
          <a:xfrm>
            <a:off x="4185416" y="1797711"/>
            <a:ext cx="7749" cy="3694006"/>
          </a:xfrm>
          <a:prstGeom prst="line">
            <a:avLst/>
          </a:prstGeom>
          <a:ln>
            <a:solidFill>
              <a:schemeClr val="accent2"/>
            </a:solidFill>
          </a:ln>
        </p:spPr>
        <p:style>
          <a:lnRef idx="2">
            <a:schemeClr val="accent1"/>
          </a:lnRef>
          <a:fillRef idx="0">
            <a:schemeClr val="accent1"/>
          </a:fillRef>
          <a:effectRef idx="1">
            <a:schemeClr val="accent1"/>
          </a:effectRef>
          <a:fontRef idx="minor">
            <a:schemeClr val="tx1"/>
          </a:fontRef>
        </p:style>
      </p:cxnSp>
      <p:sp>
        <p:nvSpPr>
          <p:cNvPr id="24" name="TextBox 20"/>
          <p:cNvSpPr txBox="1"/>
          <p:nvPr/>
        </p:nvSpPr>
        <p:spPr>
          <a:xfrm>
            <a:off x="3490235" y="1666906"/>
            <a:ext cx="695181" cy="261610"/>
          </a:xfrm>
          <a:prstGeom prst="rect">
            <a:avLst/>
          </a:prstGeom>
          <a:ln>
            <a:solidFill>
              <a:schemeClr val="accent2"/>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algn="ctr"/>
            <a:r>
              <a:rPr lang="en-US" sz="1100" b="1" dirty="0">
                <a:solidFill>
                  <a:prstClr val="black"/>
                </a:solidFill>
              </a:rPr>
              <a:t> TBC</a:t>
            </a:r>
          </a:p>
        </p:txBody>
      </p:sp>
      <p:sp>
        <p:nvSpPr>
          <p:cNvPr id="37" name="Punthaak 47"/>
          <p:cNvSpPr/>
          <p:nvPr/>
        </p:nvSpPr>
        <p:spPr>
          <a:xfrm>
            <a:off x="1726798" y="4064005"/>
            <a:ext cx="3310305" cy="767301"/>
          </a:xfrm>
          <a:prstGeom prst="chevron">
            <a:avLst>
              <a:gd name="adj" fmla="val 51302"/>
            </a:avLst>
          </a:prstGeom>
          <a:solidFill>
            <a:schemeClr val="tx2"/>
          </a:solidFill>
          <a:ln>
            <a:solidFill>
              <a:schemeClr val="tx2"/>
            </a:solidFill>
          </a:ln>
        </p:spPr>
        <p:style>
          <a:lnRef idx="3">
            <a:schemeClr val="lt1"/>
          </a:lnRef>
          <a:fillRef idx="1">
            <a:schemeClr val="accent5"/>
          </a:fillRef>
          <a:effectRef idx="1">
            <a:schemeClr val="accent5"/>
          </a:effectRef>
          <a:fontRef idx="minor">
            <a:schemeClr val="lt1"/>
          </a:fontRef>
        </p:style>
        <p:txBody>
          <a:bodyPr vert="horz" rtlCol="0" anchor="ctr"/>
          <a:lstStyle/>
          <a:p>
            <a:pPr algn="ctr"/>
            <a:r>
              <a:rPr lang="en-US" sz="1400" b="1" dirty="0">
                <a:solidFill>
                  <a:schemeClr val="tx1"/>
                </a:solidFill>
              </a:rPr>
              <a:t>Realistic Test Scenario 3 ‘Slice B’ to model future system demands</a:t>
            </a:r>
          </a:p>
        </p:txBody>
      </p:sp>
      <p:sp>
        <p:nvSpPr>
          <p:cNvPr id="129" name="Punthaak 47"/>
          <p:cNvSpPr/>
          <p:nvPr/>
        </p:nvSpPr>
        <p:spPr>
          <a:xfrm>
            <a:off x="3490235" y="2538022"/>
            <a:ext cx="2348935" cy="927350"/>
          </a:xfrm>
          <a:prstGeom prst="chevron">
            <a:avLst>
              <a:gd name="adj" fmla="val 51302"/>
            </a:avLst>
          </a:prstGeom>
          <a:solidFill>
            <a:schemeClr val="tx2"/>
          </a:solidFill>
          <a:ln>
            <a:solidFill>
              <a:schemeClr val="tx2"/>
            </a:solidFill>
          </a:ln>
        </p:spPr>
        <p:style>
          <a:lnRef idx="3">
            <a:schemeClr val="lt1"/>
          </a:lnRef>
          <a:fillRef idx="1">
            <a:schemeClr val="accent5"/>
          </a:fillRef>
          <a:effectRef idx="1">
            <a:schemeClr val="accent5"/>
          </a:effectRef>
          <a:fontRef idx="minor">
            <a:schemeClr val="lt1"/>
          </a:fontRef>
        </p:style>
        <p:txBody>
          <a:bodyPr vert="horz" rtlCol="0" anchor="ctr"/>
          <a:lstStyle/>
          <a:p>
            <a:pPr algn="ctr"/>
            <a:r>
              <a:rPr lang="en-US" sz="1400" b="1" dirty="0">
                <a:solidFill>
                  <a:schemeClr val="tx1"/>
                </a:solidFill>
              </a:rPr>
              <a:t>DC Losses Functionality in production</a:t>
            </a:r>
          </a:p>
        </p:txBody>
      </p:sp>
    </p:spTree>
    <p:extLst>
      <p:ext uri="{BB962C8B-B14F-4D97-AF65-F5344CB8AC3E}">
        <p14:creationId xmlns:p14="http://schemas.microsoft.com/office/powerpoint/2010/main" val="24226920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p:custDataLst>
              <p:tags r:id="rId2"/>
            </p:custDataLst>
            <p:extLst>
              <p:ext uri="{D42A27DB-BD31-4B8C-83A1-F6EECF244321}">
                <p14:modId xmlns:p14="http://schemas.microsoft.com/office/powerpoint/2010/main" val="924991785"/>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4187" name="think-cell Folie" r:id="rId4" imgW="360" imgH="360" progId="TCLayout.ActiveDocument.1">
                  <p:embed/>
                </p:oleObj>
              </mc:Choice>
              <mc:Fallback>
                <p:oleObj name="think-cell Folie" r:id="rId4" imgW="360" imgH="360" progId="TCLayout.ActiveDocument.1">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88"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3" name="Rounded Rectangular Callout 12"/>
          <p:cNvSpPr/>
          <p:nvPr/>
        </p:nvSpPr>
        <p:spPr>
          <a:xfrm>
            <a:off x="448194" y="4557988"/>
            <a:ext cx="1994277" cy="1643782"/>
          </a:xfrm>
          <a:prstGeom prst="wedgeRoundRectCallout">
            <a:avLst>
              <a:gd name="adj1" fmla="val 163931"/>
              <a:gd name="adj2" fmla="val -66701"/>
              <a:gd name="adj3" fmla="val 16667"/>
            </a:avLst>
          </a:prstGeom>
          <a:solidFill>
            <a:schemeClr val="accent2">
              <a:lumMod val="20000"/>
              <a:lumOff val="80000"/>
            </a:schemeClr>
          </a:solid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36000" numCol="1" spcCol="0" rtlCol="0" fromWordArt="0" anchor="ctr" anchorCtr="0" forceAA="0" compatLnSpc="1">
            <a:prstTxWarp prst="textNoShape">
              <a:avLst/>
            </a:prstTxWarp>
            <a:noAutofit/>
          </a:bodyPr>
          <a:lstStyle/>
          <a:p>
            <a:pPr algn="ctr"/>
            <a:r>
              <a:rPr lang="en-GB" sz="1200" b="1" dirty="0">
                <a:solidFill>
                  <a:schemeClr val="tx1"/>
                </a:solidFill>
              </a:rPr>
              <a:t>Sequence of all these activities are not agreed – sequence/ planning will be discussed with Steering Committee &amp; external stakeholders such as NRAs </a:t>
            </a:r>
          </a:p>
        </p:txBody>
      </p:sp>
      <p:sp>
        <p:nvSpPr>
          <p:cNvPr id="6" name="Rounded Rectangular Callout 5"/>
          <p:cNvSpPr/>
          <p:nvPr/>
        </p:nvSpPr>
        <p:spPr>
          <a:xfrm>
            <a:off x="6398746" y="1726429"/>
            <a:ext cx="2037734" cy="819150"/>
          </a:xfrm>
          <a:prstGeom prst="wedgeRoundRectCallout">
            <a:avLst>
              <a:gd name="adj1" fmla="val -125478"/>
              <a:gd name="adj2" fmla="val 296201"/>
              <a:gd name="adj3" fmla="val 16667"/>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000" rIns="0" bIns="36000" numCol="1" spcCol="0" rtlCol="0" fromWordArt="0" anchor="ctr" anchorCtr="0" forceAA="0" compatLnSpc="1">
            <a:prstTxWarp prst="textNoShape">
              <a:avLst/>
            </a:prstTxWarp>
            <a:noAutofit/>
          </a:bodyPr>
          <a:lstStyle/>
          <a:p>
            <a:pPr algn="ctr"/>
            <a:r>
              <a:rPr lang="en-GB" sz="1200" b="1" dirty="0">
                <a:solidFill>
                  <a:schemeClr val="tx1"/>
                </a:solidFill>
              </a:rPr>
              <a:t>Release planning likely to mean no more than 2 releases p.a. due to testing cycles etc.</a:t>
            </a:r>
          </a:p>
        </p:txBody>
      </p:sp>
      <p:sp>
        <p:nvSpPr>
          <p:cNvPr id="2" name="Titel 1"/>
          <p:cNvSpPr>
            <a:spLocks noGrp="1"/>
          </p:cNvSpPr>
          <p:nvPr>
            <p:ph type="title"/>
          </p:nvPr>
        </p:nvSpPr>
        <p:spPr>
          <a:xfrm>
            <a:off x="540386" y="792334"/>
            <a:ext cx="8046000" cy="583015"/>
          </a:xfrm>
        </p:spPr>
        <p:txBody>
          <a:bodyPr/>
          <a:lstStyle/>
          <a:p>
            <a:r>
              <a:rPr lang="en-GB" dirty="0"/>
              <a:t>4. XBID Strategic Roadmap – Illustrative “Longer Term” sequence of developments to be prioritised/agreed with stakeholders</a:t>
            </a:r>
          </a:p>
        </p:txBody>
      </p:sp>
      <p:cxnSp>
        <p:nvCxnSpPr>
          <p:cNvPr id="89" name="Straight Connector 58"/>
          <p:cNvCxnSpPr>
            <a:stCxn id="90" idx="3"/>
            <a:endCxn id="117" idx="3"/>
          </p:cNvCxnSpPr>
          <p:nvPr/>
        </p:nvCxnSpPr>
        <p:spPr>
          <a:xfrm>
            <a:off x="1907207" y="1605439"/>
            <a:ext cx="3241" cy="583528"/>
          </a:xfrm>
          <a:prstGeom prst="line">
            <a:avLst/>
          </a:prstGeom>
          <a:ln>
            <a:solidFill>
              <a:schemeClr val="accent2"/>
            </a:solidFill>
          </a:ln>
        </p:spPr>
        <p:style>
          <a:lnRef idx="2">
            <a:schemeClr val="accent1"/>
          </a:lnRef>
          <a:fillRef idx="0">
            <a:schemeClr val="accent1"/>
          </a:fillRef>
          <a:effectRef idx="1">
            <a:schemeClr val="accent1"/>
          </a:effectRef>
          <a:fontRef idx="minor">
            <a:schemeClr val="tx1"/>
          </a:fontRef>
        </p:style>
      </p:cxnSp>
      <p:sp>
        <p:nvSpPr>
          <p:cNvPr id="90" name="TextBox 59"/>
          <p:cNvSpPr txBox="1"/>
          <p:nvPr/>
        </p:nvSpPr>
        <p:spPr>
          <a:xfrm>
            <a:off x="759854" y="1484449"/>
            <a:ext cx="1147353" cy="241980"/>
          </a:xfrm>
          <a:prstGeom prst="rect">
            <a:avLst/>
          </a:prstGeom>
          <a:ln>
            <a:solidFill>
              <a:schemeClr val="accent2"/>
            </a:solidFill>
          </a:ln>
        </p:spPr>
        <p:style>
          <a:lnRef idx="2">
            <a:schemeClr val="accent1"/>
          </a:lnRef>
          <a:fillRef idx="1">
            <a:schemeClr val="lt1"/>
          </a:fillRef>
          <a:effectRef idx="0">
            <a:schemeClr val="accent1"/>
          </a:effectRef>
          <a:fontRef idx="minor">
            <a:schemeClr val="dk1"/>
          </a:fontRef>
        </p:style>
        <p:txBody>
          <a:bodyPr wrap="square" lIns="0" tIns="36000" rIns="0" bIns="36000" rtlCol="0">
            <a:spAutoFit/>
          </a:bodyPr>
          <a:lstStyle/>
          <a:p>
            <a:pPr algn="ctr"/>
            <a:r>
              <a:rPr lang="en-US" sz="1100" b="1" dirty="0" smtClean="0">
                <a:solidFill>
                  <a:prstClr val="black"/>
                </a:solidFill>
              </a:rPr>
              <a:t>June </a:t>
            </a:r>
            <a:r>
              <a:rPr lang="en-US" sz="1100" b="1" dirty="0">
                <a:solidFill>
                  <a:prstClr val="black"/>
                </a:solidFill>
              </a:rPr>
              <a:t>2018</a:t>
            </a:r>
          </a:p>
        </p:txBody>
      </p:sp>
      <p:sp>
        <p:nvSpPr>
          <p:cNvPr id="117" name="Punthaak 47"/>
          <p:cNvSpPr/>
          <p:nvPr/>
        </p:nvSpPr>
        <p:spPr>
          <a:xfrm>
            <a:off x="540385" y="1885906"/>
            <a:ext cx="1370063" cy="606122"/>
          </a:xfrm>
          <a:prstGeom prst="chevron">
            <a:avLst/>
          </a:prstGeom>
          <a:solidFill>
            <a:schemeClr val="accent2"/>
          </a:solidFill>
          <a:ln>
            <a:solidFill>
              <a:schemeClr val="accent2"/>
            </a:solidFill>
          </a:ln>
        </p:spPr>
        <p:style>
          <a:lnRef idx="3">
            <a:schemeClr val="lt1"/>
          </a:lnRef>
          <a:fillRef idx="1">
            <a:schemeClr val="accent5"/>
          </a:fillRef>
          <a:effectRef idx="1">
            <a:schemeClr val="accent5"/>
          </a:effectRef>
          <a:fontRef idx="minor">
            <a:schemeClr val="lt1"/>
          </a:fontRef>
        </p:style>
        <p:txBody>
          <a:bodyPr vert="horz" lIns="0" tIns="36000" rIns="0" bIns="36000" rtlCol="0" anchor="ctr"/>
          <a:lstStyle/>
          <a:p>
            <a:pPr algn="ctr"/>
            <a:r>
              <a:rPr lang="en-US" sz="1400" b="1" dirty="0">
                <a:solidFill>
                  <a:schemeClr val="bg1"/>
                </a:solidFill>
              </a:rPr>
              <a:t>XBID Go-live</a:t>
            </a:r>
          </a:p>
        </p:txBody>
      </p:sp>
      <p:sp>
        <p:nvSpPr>
          <p:cNvPr id="132" name="Punthaak 47"/>
          <p:cNvSpPr/>
          <p:nvPr/>
        </p:nvSpPr>
        <p:spPr>
          <a:xfrm>
            <a:off x="4865181" y="5510504"/>
            <a:ext cx="2552432" cy="886686"/>
          </a:xfrm>
          <a:prstGeom prst="chevron">
            <a:avLst>
              <a:gd name="adj" fmla="val 51302"/>
            </a:avLst>
          </a:prstGeom>
          <a:solidFill>
            <a:schemeClr val="tx1"/>
          </a:solidFill>
          <a:ln>
            <a:solidFill>
              <a:schemeClr val="tx1"/>
            </a:solidFill>
          </a:ln>
        </p:spPr>
        <p:style>
          <a:lnRef idx="3">
            <a:schemeClr val="lt1"/>
          </a:lnRef>
          <a:fillRef idx="1">
            <a:schemeClr val="accent5"/>
          </a:fillRef>
          <a:effectRef idx="1">
            <a:schemeClr val="accent5"/>
          </a:effectRef>
          <a:fontRef idx="minor">
            <a:schemeClr val="lt1"/>
          </a:fontRef>
        </p:style>
        <p:txBody>
          <a:bodyPr vert="horz" lIns="0" tIns="36000" rIns="0" bIns="36000" rtlCol="0" anchor="ctr"/>
          <a:lstStyle/>
          <a:p>
            <a:pPr algn="ctr"/>
            <a:r>
              <a:rPr lang="en-US" sz="1200" b="1" dirty="0">
                <a:solidFill>
                  <a:schemeClr val="bg1"/>
                </a:solidFill>
              </a:rPr>
              <a:t>Analysis &amp; Design of Flow Based Allocation</a:t>
            </a:r>
          </a:p>
        </p:txBody>
      </p:sp>
      <p:sp>
        <p:nvSpPr>
          <p:cNvPr id="134" name="Punthaak 47"/>
          <p:cNvSpPr/>
          <p:nvPr/>
        </p:nvSpPr>
        <p:spPr>
          <a:xfrm>
            <a:off x="4983416" y="4490662"/>
            <a:ext cx="1971294" cy="829842"/>
          </a:xfrm>
          <a:prstGeom prst="chevron">
            <a:avLst>
              <a:gd name="adj" fmla="val 51302"/>
            </a:avLst>
          </a:prstGeom>
          <a:solidFill>
            <a:schemeClr val="accent2">
              <a:lumMod val="60000"/>
              <a:lumOff val="40000"/>
            </a:schemeClr>
          </a:solidFill>
          <a:ln>
            <a:solidFill>
              <a:schemeClr val="accent2">
                <a:lumMod val="60000"/>
                <a:lumOff val="40000"/>
              </a:schemeClr>
            </a:solidFill>
          </a:ln>
        </p:spPr>
        <p:style>
          <a:lnRef idx="3">
            <a:schemeClr val="lt1"/>
          </a:lnRef>
          <a:fillRef idx="1">
            <a:schemeClr val="accent5"/>
          </a:fillRef>
          <a:effectRef idx="1">
            <a:schemeClr val="accent5"/>
          </a:effectRef>
          <a:fontRef idx="minor">
            <a:schemeClr val="lt1"/>
          </a:fontRef>
        </p:style>
        <p:txBody>
          <a:bodyPr vert="horz" lIns="0" tIns="36000" rIns="0" bIns="36000" rtlCol="0" anchor="ctr"/>
          <a:lstStyle/>
          <a:p>
            <a:pPr algn="ctr"/>
            <a:r>
              <a:rPr lang="en-US" sz="1200" b="1" dirty="0">
                <a:solidFill>
                  <a:schemeClr val="tx1"/>
                </a:solidFill>
              </a:rPr>
              <a:t>Capacity Pricing Developed &amp; into Production</a:t>
            </a:r>
          </a:p>
        </p:txBody>
      </p:sp>
      <p:sp>
        <p:nvSpPr>
          <p:cNvPr id="56" name="Rounded Rectangular Callout 12"/>
          <p:cNvSpPr/>
          <p:nvPr/>
        </p:nvSpPr>
        <p:spPr>
          <a:xfrm flipH="1">
            <a:off x="2685737" y="1558565"/>
            <a:ext cx="1831881" cy="630402"/>
          </a:xfrm>
          <a:prstGeom prst="wedgeRoundRectCallout">
            <a:avLst>
              <a:gd name="adj1" fmla="val -67426"/>
              <a:gd name="adj2" fmla="val 351826"/>
              <a:gd name="adj3" fmla="val 16667"/>
            </a:avLst>
          </a:prstGeom>
          <a:solidFill>
            <a:schemeClr val="accent2">
              <a:lumMod val="20000"/>
              <a:lumOff val="80000"/>
            </a:schemeClr>
          </a:solid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algn="ctr"/>
            <a:r>
              <a:rPr lang="en-US" sz="1100" b="1" dirty="0">
                <a:solidFill>
                  <a:schemeClr val="tx1"/>
                </a:solidFill>
              </a:rPr>
              <a:t>Impact analysis needs to be done for all elements</a:t>
            </a:r>
            <a:endParaRPr lang="en-GB" sz="1100" b="1" dirty="0">
              <a:solidFill>
                <a:schemeClr val="tx1"/>
              </a:solidFill>
            </a:endParaRPr>
          </a:p>
        </p:txBody>
      </p:sp>
      <p:sp>
        <p:nvSpPr>
          <p:cNvPr id="135" name="Punthaak 47"/>
          <p:cNvSpPr/>
          <p:nvPr/>
        </p:nvSpPr>
        <p:spPr>
          <a:xfrm>
            <a:off x="7084812" y="5510505"/>
            <a:ext cx="1924326" cy="890296"/>
          </a:xfrm>
          <a:prstGeom prst="chevron">
            <a:avLst>
              <a:gd name="adj" fmla="val 51302"/>
            </a:avLst>
          </a:prstGeom>
          <a:solidFill>
            <a:schemeClr val="accent2">
              <a:lumMod val="60000"/>
              <a:lumOff val="40000"/>
            </a:schemeClr>
          </a:solidFill>
          <a:ln>
            <a:solidFill>
              <a:schemeClr val="accent2">
                <a:lumMod val="60000"/>
                <a:lumOff val="40000"/>
              </a:schemeClr>
            </a:solidFill>
          </a:ln>
        </p:spPr>
        <p:style>
          <a:lnRef idx="3">
            <a:schemeClr val="lt1"/>
          </a:lnRef>
          <a:fillRef idx="1">
            <a:schemeClr val="accent5"/>
          </a:fillRef>
          <a:effectRef idx="1">
            <a:schemeClr val="accent5"/>
          </a:effectRef>
          <a:fontRef idx="minor">
            <a:schemeClr val="lt1"/>
          </a:fontRef>
        </p:style>
        <p:txBody>
          <a:bodyPr vert="horz" lIns="0" tIns="36000" rIns="0" bIns="36000" rtlCol="0" anchor="ctr"/>
          <a:lstStyle/>
          <a:p>
            <a:pPr algn="ctr"/>
            <a:r>
              <a:rPr lang="en-US" sz="1200" b="1" dirty="0">
                <a:solidFill>
                  <a:schemeClr val="tx1"/>
                </a:solidFill>
              </a:rPr>
              <a:t>Flow Based Allocation Developed/ Prod. then Parallel Run</a:t>
            </a:r>
          </a:p>
        </p:txBody>
      </p:sp>
      <p:sp>
        <p:nvSpPr>
          <p:cNvPr id="55" name="Slide Number Placeholder 2"/>
          <p:cNvSpPr>
            <a:spLocks noGrp="1"/>
          </p:cNvSpPr>
          <p:nvPr>
            <p:ph type="sldNum" sz="quarter" idx="11"/>
          </p:nvPr>
        </p:nvSpPr>
        <p:spPr/>
        <p:txBody>
          <a:bodyPr/>
          <a:lstStyle/>
          <a:p>
            <a:fld id="{AD89DE65-C7D9-40CE-B96E-B8C3E7B233C5}" type="slidenum">
              <a:rPr lang="de-DE" smtClean="0"/>
              <a:pPr/>
              <a:t>98</a:t>
            </a:fld>
            <a:endParaRPr lang="de-DE" dirty="0"/>
          </a:p>
        </p:txBody>
      </p:sp>
      <p:sp>
        <p:nvSpPr>
          <p:cNvPr id="131" name="Punthaak 47"/>
          <p:cNvSpPr/>
          <p:nvPr/>
        </p:nvSpPr>
        <p:spPr>
          <a:xfrm>
            <a:off x="2884871" y="4490662"/>
            <a:ext cx="2279629" cy="829842"/>
          </a:xfrm>
          <a:prstGeom prst="chevron">
            <a:avLst>
              <a:gd name="adj" fmla="val 51302"/>
            </a:avLst>
          </a:prstGeom>
          <a:solidFill>
            <a:schemeClr val="tx1"/>
          </a:solidFill>
          <a:ln>
            <a:solidFill>
              <a:schemeClr val="tx1"/>
            </a:solidFill>
          </a:ln>
        </p:spPr>
        <p:style>
          <a:lnRef idx="3">
            <a:schemeClr val="lt1"/>
          </a:lnRef>
          <a:fillRef idx="1">
            <a:schemeClr val="accent5"/>
          </a:fillRef>
          <a:effectRef idx="1">
            <a:schemeClr val="accent5"/>
          </a:effectRef>
          <a:fontRef idx="minor">
            <a:schemeClr val="lt1"/>
          </a:fontRef>
        </p:style>
        <p:txBody>
          <a:bodyPr vert="horz" lIns="0" tIns="36000" rIns="0" bIns="36000" rtlCol="0" anchor="ctr"/>
          <a:lstStyle/>
          <a:p>
            <a:pPr algn="ctr"/>
            <a:r>
              <a:rPr lang="en-US" sz="1200" b="1" dirty="0">
                <a:solidFill>
                  <a:schemeClr val="bg1"/>
                </a:solidFill>
              </a:rPr>
              <a:t>Analysis &amp; Design of Capacity Pricing</a:t>
            </a:r>
          </a:p>
        </p:txBody>
      </p:sp>
      <p:sp>
        <p:nvSpPr>
          <p:cNvPr id="133" name="Punthaak 47"/>
          <p:cNvSpPr/>
          <p:nvPr/>
        </p:nvSpPr>
        <p:spPr>
          <a:xfrm>
            <a:off x="2928329" y="3498194"/>
            <a:ext cx="1804968" cy="812566"/>
          </a:xfrm>
          <a:prstGeom prst="chevron">
            <a:avLst>
              <a:gd name="adj" fmla="val 51302"/>
            </a:avLst>
          </a:prstGeom>
          <a:solidFill>
            <a:schemeClr val="accent2">
              <a:lumMod val="60000"/>
              <a:lumOff val="40000"/>
            </a:schemeClr>
          </a:solidFill>
          <a:ln>
            <a:solidFill>
              <a:schemeClr val="accent2">
                <a:lumMod val="60000"/>
                <a:lumOff val="40000"/>
              </a:schemeClr>
            </a:solidFill>
          </a:ln>
        </p:spPr>
        <p:style>
          <a:lnRef idx="3">
            <a:schemeClr val="lt1"/>
          </a:lnRef>
          <a:fillRef idx="1">
            <a:schemeClr val="accent5"/>
          </a:fillRef>
          <a:effectRef idx="1">
            <a:schemeClr val="accent5"/>
          </a:effectRef>
          <a:fontRef idx="minor">
            <a:schemeClr val="lt1"/>
          </a:fontRef>
        </p:style>
        <p:txBody>
          <a:bodyPr vert="horz" lIns="0" tIns="36000" rIns="0" bIns="36000" rtlCol="0" anchor="ctr"/>
          <a:lstStyle/>
          <a:p>
            <a:pPr algn="ctr"/>
            <a:r>
              <a:rPr lang="en-US" sz="1200" b="1" dirty="0">
                <a:solidFill>
                  <a:schemeClr val="tx1"/>
                </a:solidFill>
              </a:rPr>
              <a:t>Enduring Shipping Solution implemented</a:t>
            </a:r>
          </a:p>
        </p:txBody>
      </p:sp>
      <p:sp>
        <p:nvSpPr>
          <p:cNvPr id="130" name="Punthaak 47"/>
          <p:cNvSpPr/>
          <p:nvPr/>
        </p:nvSpPr>
        <p:spPr>
          <a:xfrm>
            <a:off x="624431" y="2613995"/>
            <a:ext cx="2183165" cy="760265"/>
          </a:xfrm>
          <a:prstGeom prst="chevron">
            <a:avLst>
              <a:gd name="adj" fmla="val 51302"/>
            </a:avLst>
          </a:prstGeom>
          <a:solidFill>
            <a:schemeClr val="accent5"/>
          </a:solidFill>
          <a:ln>
            <a:solidFill>
              <a:schemeClr val="accent5"/>
            </a:solidFill>
          </a:ln>
        </p:spPr>
        <p:style>
          <a:lnRef idx="3">
            <a:schemeClr val="lt1"/>
          </a:lnRef>
          <a:fillRef idx="1">
            <a:schemeClr val="accent5"/>
          </a:fillRef>
          <a:effectRef idx="1">
            <a:schemeClr val="accent5"/>
          </a:effectRef>
          <a:fontRef idx="minor">
            <a:schemeClr val="lt1"/>
          </a:fontRef>
        </p:style>
        <p:txBody>
          <a:bodyPr vert="horz" lIns="0" tIns="36000" rIns="0" bIns="36000" rtlCol="0" anchor="ctr"/>
          <a:lstStyle/>
          <a:p>
            <a:pPr algn="ctr"/>
            <a:r>
              <a:rPr lang="en-US" sz="1200" b="1" dirty="0">
                <a:solidFill>
                  <a:schemeClr val="bg1"/>
                </a:solidFill>
              </a:rPr>
              <a:t>Analysis &amp; Design of Enduring Shipping Solution (by external group)</a:t>
            </a:r>
          </a:p>
        </p:txBody>
      </p:sp>
      <p:sp>
        <p:nvSpPr>
          <p:cNvPr id="35" name="Punthaak 47"/>
          <p:cNvSpPr/>
          <p:nvPr/>
        </p:nvSpPr>
        <p:spPr>
          <a:xfrm>
            <a:off x="6629326" y="3511074"/>
            <a:ext cx="1971294" cy="808369"/>
          </a:xfrm>
          <a:prstGeom prst="chevron">
            <a:avLst>
              <a:gd name="adj" fmla="val 51302"/>
            </a:avLst>
          </a:prstGeom>
          <a:solidFill>
            <a:schemeClr val="accent2">
              <a:lumMod val="60000"/>
              <a:lumOff val="40000"/>
            </a:schemeClr>
          </a:solidFill>
          <a:ln>
            <a:solidFill>
              <a:schemeClr val="accent2">
                <a:lumMod val="60000"/>
                <a:lumOff val="40000"/>
              </a:schemeClr>
            </a:solidFill>
          </a:ln>
        </p:spPr>
        <p:style>
          <a:lnRef idx="3">
            <a:schemeClr val="lt1"/>
          </a:lnRef>
          <a:fillRef idx="1">
            <a:schemeClr val="accent5"/>
          </a:fillRef>
          <a:effectRef idx="1">
            <a:schemeClr val="accent5"/>
          </a:effectRef>
          <a:fontRef idx="minor">
            <a:schemeClr val="lt1"/>
          </a:fontRef>
        </p:style>
        <p:txBody>
          <a:bodyPr vert="horz" lIns="0" tIns="36000" rIns="0" bIns="36000" rtlCol="0" anchor="ctr"/>
          <a:lstStyle/>
          <a:p>
            <a:pPr algn="ctr"/>
            <a:r>
              <a:rPr lang="en-US" sz="1200" b="1" dirty="0">
                <a:solidFill>
                  <a:schemeClr val="tx1"/>
                </a:solidFill>
              </a:rPr>
              <a:t>Implementation of non-standard ID products </a:t>
            </a:r>
          </a:p>
        </p:txBody>
      </p:sp>
      <p:sp>
        <p:nvSpPr>
          <p:cNvPr id="36" name="Punthaak 47"/>
          <p:cNvSpPr/>
          <p:nvPr/>
        </p:nvSpPr>
        <p:spPr>
          <a:xfrm>
            <a:off x="4772426" y="3511074"/>
            <a:ext cx="2075843" cy="808370"/>
          </a:xfrm>
          <a:prstGeom prst="chevron">
            <a:avLst>
              <a:gd name="adj" fmla="val 51302"/>
            </a:avLst>
          </a:prstGeom>
          <a:solidFill>
            <a:schemeClr val="tx1"/>
          </a:solidFill>
          <a:ln>
            <a:solidFill>
              <a:schemeClr val="tx1"/>
            </a:solidFill>
          </a:ln>
        </p:spPr>
        <p:style>
          <a:lnRef idx="3">
            <a:schemeClr val="lt1"/>
          </a:lnRef>
          <a:fillRef idx="1">
            <a:schemeClr val="accent5"/>
          </a:fillRef>
          <a:effectRef idx="1">
            <a:schemeClr val="accent5"/>
          </a:effectRef>
          <a:fontRef idx="minor">
            <a:schemeClr val="lt1"/>
          </a:fontRef>
        </p:style>
        <p:txBody>
          <a:bodyPr vert="horz" lIns="0" tIns="36000" rIns="0" bIns="36000" rtlCol="0" anchor="ctr"/>
          <a:lstStyle/>
          <a:p>
            <a:pPr algn="ctr"/>
            <a:r>
              <a:rPr lang="en-US" sz="1200" b="1" dirty="0">
                <a:solidFill>
                  <a:schemeClr val="bg1"/>
                </a:solidFill>
              </a:rPr>
              <a:t>Design of non-standard ID products</a:t>
            </a:r>
          </a:p>
        </p:txBody>
      </p:sp>
      <p:sp>
        <p:nvSpPr>
          <p:cNvPr id="37" name="Punthaak 47"/>
          <p:cNvSpPr/>
          <p:nvPr/>
        </p:nvSpPr>
        <p:spPr>
          <a:xfrm>
            <a:off x="1119116" y="3511073"/>
            <a:ext cx="2117143" cy="783974"/>
          </a:xfrm>
          <a:prstGeom prst="chevron">
            <a:avLst>
              <a:gd name="adj" fmla="val 51302"/>
            </a:avLst>
          </a:prstGeom>
          <a:solidFill>
            <a:schemeClr val="tx1"/>
          </a:solidFill>
          <a:ln>
            <a:solidFill>
              <a:schemeClr val="tx1"/>
            </a:solidFill>
          </a:ln>
        </p:spPr>
        <p:style>
          <a:lnRef idx="3">
            <a:schemeClr val="lt1"/>
          </a:lnRef>
          <a:fillRef idx="1">
            <a:schemeClr val="accent5"/>
          </a:fillRef>
          <a:effectRef idx="1">
            <a:schemeClr val="accent5"/>
          </a:effectRef>
          <a:fontRef idx="minor">
            <a:schemeClr val="lt1"/>
          </a:fontRef>
        </p:style>
        <p:txBody>
          <a:bodyPr vert="horz" lIns="0" tIns="36000" rIns="0" bIns="36000" rtlCol="0" anchor="ctr"/>
          <a:lstStyle/>
          <a:p>
            <a:pPr algn="ctr"/>
            <a:r>
              <a:rPr lang="en-US" sz="1200" b="1" dirty="0">
                <a:solidFill>
                  <a:schemeClr val="bg1"/>
                </a:solidFill>
              </a:rPr>
              <a:t>Assess technical feasibility of Shipping Solution</a:t>
            </a:r>
          </a:p>
        </p:txBody>
      </p:sp>
    </p:spTree>
    <p:extLst>
      <p:ext uri="{BB962C8B-B14F-4D97-AF65-F5344CB8AC3E}">
        <p14:creationId xmlns:p14="http://schemas.microsoft.com/office/powerpoint/2010/main" val="36227033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XBID Governance</a:t>
            </a:r>
          </a:p>
        </p:txBody>
      </p:sp>
      <p:sp>
        <p:nvSpPr>
          <p:cNvPr id="3" name="Slide Number Placeholder 2"/>
          <p:cNvSpPr>
            <a:spLocks noGrp="1"/>
          </p:cNvSpPr>
          <p:nvPr>
            <p:ph type="sldNum" sz="quarter" idx="11"/>
          </p:nvPr>
        </p:nvSpPr>
        <p:spPr/>
        <p:txBody>
          <a:bodyPr/>
          <a:lstStyle/>
          <a:p>
            <a:fld id="{AD89DE65-C7D9-40CE-B96E-B8C3E7B233C5}" type="slidenum">
              <a:rPr lang="de-DE" smtClean="0"/>
              <a:pPr/>
              <a:t>99</a:t>
            </a:fld>
            <a:endParaRPr lang="de-DE" dirty="0"/>
          </a:p>
        </p:txBody>
      </p:sp>
      <p:sp>
        <p:nvSpPr>
          <p:cNvPr id="4" name="Text Placeholder 3"/>
          <p:cNvSpPr>
            <a:spLocks noGrp="1"/>
          </p:cNvSpPr>
          <p:nvPr>
            <p:ph type="body" sz="quarter" idx="13"/>
          </p:nvPr>
        </p:nvSpPr>
        <p:spPr>
          <a:xfrm>
            <a:off x="540386" y="1426867"/>
            <a:ext cx="8046000" cy="5084626"/>
          </a:xfrm>
        </p:spPr>
        <p:txBody>
          <a:bodyPr>
            <a:normAutofit/>
          </a:bodyPr>
          <a:lstStyle/>
          <a:p>
            <a:pPr algn="just"/>
            <a:r>
              <a:rPr lang="en-GB" sz="2000" dirty="0"/>
              <a:t>From </a:t>
            </a:r>
            <a:r>
              <a:rPr lang="en-GB" sz="2000" dirty="0" err="1"/>
              <a:t>go-live</a:t>
            </a:r>
            <a:r>
              <a:rPr lang="en-GB" sz="2000" dirty="0"/>
              <a:t> XBID will be managed</a:t>
            </a:r>
            <a:r>
              <a:rPr lang="en-GB" dirty="0"/>
              <a:t>:</a:t>
            </a:r>
          </a:p>
          <a:p>
            <a:pPr lvl="1" algn="just"/>
            <a:r>
              <a:rPr lang="en-GB" b="1" dirty="0">
                <a:solidFill>
                  <a:schemeClr val="accent1"/>
                </a:solidFill>
              </a:rPr>
              <a:t>1. Operationally</a:t>
            </a:r>
          </a:p>
          <a:p>
            <a:pPr lvl="2" algn="just"/>
            <a:r>
              <a:rPr lang="en-GB" dirty="0"/>
              <a:t>OPSCOM will be established</a:t>
            </a:r>
          </a:p>
          <a:p>
            <a:pPr lvl="2" algn="just"/>
            <a:r>
              <a:rPr lang="en-GB" dirty="0"/>
              <a:t>Incident Committees will be mobilised in the event of an incident</a:t>
            </a:r>
          </a:p>
          <a:p>
            <a:pPr lvl="1" algn="just"/>
            <a:r>
              <a:rPr lang="en-GB" b="1" dirty="0">
                <a:solidFill>
                  <a:schemeClr val="accent1"/>
                </a:solidFill>
              </a:rPr>
              <a:t>2. Further Development</a:t>
            </a:r>
          </a:p>
          <a:p>
            <a:pPr lvl="2" algn="just"/>
            <a:r>
              <a:rPr lang="en-GB" dirty="0"/>
              <a:t>Steering Committee comprising all parties who have signed the Intraday Operational Agreement</a:t>
            </a:r>
          </a:p>
          <a:p>
            <a:pPr lvl="2" algn="just"/>
            <a:r>
              <a:rPr lang="en-GB" dirty="0"/>
              <a:t>Annual budget and agreed priorities</a:t>
            </a:r>
          </a:p>
          <a:p>
            <a:pPr lvl="2" algn="just"/>
            <a:r>
              <a:rPr lang="en-GB" dirty="0"/>
              <a:t>Responsible for development of short, medium and long term strategic roadmap</a:t>
            </a:r>
          </a:p>
          <a:p>
            <a:pPr lvl="1" algn="just"/>
            <a:r>
              <a:rPr lang="en-GB" b="1" dirty="0">
                <a:solidFill>
                  <a:schemeClr val="accent1"/>
                </a:solidFill>
              </a:rPr>
              <a:t>NEMOs and TSOs agree that</a:t>
            </a:r>
          </a:p>
          <a:p>
            <a:pPr marL="180975" lvl="1" indent="0" algn="just">
              <a:buNone/>
            </a:pPr>
            <a:r>
              <a:rPr lang="en-GB" b="1" dirty="0">
                <a:solidFill>
                  <a:schemeClr val="accent1"/>
                </a:solidFill>
              </a:rPr>
              <a:t>   governance for DA and ID </a:t>
            </a:r>
            <a:endParaRPr lang="en-GB" b="1" dirty="0" smtClean="0">
              <a:solidFill>
                <a:schemeClr val="accent1"/>
              </a:solidFill>
            </a:endParaRPr>
          </a:p>
          <a:p>
            <a:pPr marL="180975" lvl="1" indent="0" algn="just">
              <a:buNone/>
            </a:pPr>
            <a:r>
              <a:rPr lang="en-GB" b="1" dirty="0" smtClean="0">
                <a:solidFill>
                  <a:schemeClr val="accent1"/>
                </a:solidFill>
              </a:rPr>
              <a:t>   should </a:t>
            </a:r>
            <a:r>
              <a:rPr lang="en-GB" b="1" dirty="0">
                <a:solidFill>
                  <a:schemeClr val="accent1"/>
                </a:solidFill>
              </a:rPr>
              <a:t>be merged in the future </a:t>
            </a:r>
          </a:p>
        </p:txBody>
      </p:sp>
      <p:sp>
        <p:nvSpPr>
          <p:cNvPr id="5" name="AutoShape 2" descr="Image result for images of roadmap"/>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 name="AutoShape 4" descr="Image result for images of roadmap"/>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 name="AutoShape 6" descr="Image result for images of roadmap"/>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 name="AutoShape 8" descr="Image result for images of roadmap"/>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 name="AutoShape 10" descr="Image result for images of roadmap"/>
          <p:cNvSpPr>
            <a:spLocks noChangeAspect="1" noChangeArrowheads="1"/>
          </p:cNvSpPr>
          <p:nvPr/>
        </p:nvSpPr>
        <p:spPr bwMode="auto">
          <a:xfrm>
            <a:off x="765175" y="4651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pic>
        <p:nvPicPr>
          <p:cNvPr id="51212" name="Picture 12" descr="Image result for images of roadmap"/>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462521" y="4391242"/>
            <a:ext cx="5166510" cy="206660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6013996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THINKCELLUNDODONOTDELETE" val="0"/>
  <p:tag name="EE4P_STYLE_ID" val="74f89591-2282-4047-ad3b-4ad0efc07134"/>
</p:tagLst>
</file>

<file path=ppt/tags/tag10.xml><?xml version="1.0" encoding="utf-8"?>
<p:tagLst xmlns:a="http://schemas.openxmlformats.org/drawingml/2006/main" xmlns:r="http://schemas.openxmlformats.org/officeDocument/2006/relationships" xmlns:p="http://schemas.openxmlformats.org/presentationml/2006/main">
  <p:tag name="EE4P_MAPWIZARD_ID" val="52"/>
  <p:tag name="EE4P_MAPWIZARD_HEADINGS" val="party_name\display_na"/>
  <p:tag name="EE4P_MAPWIZARD" val="Polskie Sieci Elektroenergetyczne Spółka Akcyjna\PSE"/>
</p:tagLst>
</file>

<file path=ppt/tags/tag100.xml><?xml version="1.0" encoding="utf-8"?>
<p:tagLst xmlns:a="http://schemas.openxmlformats.org/drawingml/2006/main" xmlns:r="http://schemas.openxmlformats.org/officeDocument/2006/relationships" xmlns:p="http://schemas.openxmlformats.org/presentationml/2006/main">
  <p:tag name="EE4P_MAPWIZARD_ID" val="8"/>
  <p:tag name="EE4P_MAPWIZARD_HEADINGS" val="party_name\display_na"/>
  <p:tag name="EE4P_MAPWIZARD" val="Vorarlberger Übertragungsnetz GmbH\VUEN"/>
</p:tagLst>
</file>

<file path=ppt/tags/tag101.xml><?xml version="1.0" encoding="utf-8"?>
<p:tagLst xmlns:a="http://schemas.openxmlformats.org/drawingml/2006/main" xmlns:r="http://schemas.openxmlformats.org/officeDocument/2006/relationships" xmlns:p="http://schemas.openxmlformats.org/presentationml/2006/main">
  <p:tag name="EE4P_MAPWIZARD_ID" val="AL"/>
  <p:tag name="EE4P_MAPWIZARD_HEADINGS" val="Admin 0"/>
  <p:tag name="EE4P_MAPWIZARD" val="Albania"/>
</p:tagLst>
</file>

<file path=ppt/tags/tag102.xml><?xml version="1.0" encoding="utf-8"?>
<p:tagLst xmlns:a="http://schemas.openxmlformats.org/drawingml/2006/main" xmlns:r="http://schemas.openxmlformats.org/officeDocument/2006/relationships" xmlns:p="http://schemas.openxmlformats.org/presentationml/2006/main">
  <p:tag name="EE4P_MAPWIZARD_ID" val="AD"/>
  <p:tag name="EE4P_MAPWIZARD_HEADINGS" val="Admin 0"/>
  <p:tag name="EE4P_MAPWIZARD" val="Andorra"/>
</p:tagLst>
</file>

<file path=ppt/tags/tag103.xml><?xml version="1.0" encoding="utf-8"?>
<p:tagLst xmlns:a="http://schemas.openxmlformats.org/drawingml/2006/main" xmlns:r="http://schemas.openxmlformats.org/officeDocument/2006/relationships" xmlns:p="http://schemas.openxmlformats.org/presentationml/2006/main">
  <p:tag name="EE4P_MAPWIZARD_ID" val="AT"/>
  <p:tag name="EE4P_MAPWIZARD_HEADINGS" val="Admin 0"/>
  <p:tag name="EE4P_MAPWIZARD" val="Austria"/>
</p:tagLst>
</file>

<file path=ppt/tags/tag104.xml><?xml version="1.0" encoding="utf-8"?>
<p:tagLst xmlns:a="http://schemas.openxmlformats.org/drawingml/2006/main" xmlns:r="http://schemas.openxmlformats.org/officeDocument/2006/relationships" xmlns:p="http://schemas.openxmlformats.org/presentationml/2006/main">
  <p:tag name="EE4P_MAPWIZARD_ID" val="BE"/>
  <p:tag name="EE4P_MAPWIZARD_HEADINGS" val="Admin 0"/>
  <p:tag name="EE4P_MAPWIZARD" val="Belgium"/>
</p:tagLst>
</file>

<file path=ppt/tags/tag105.xml><?xml version="1.0" encoding="utf-8"?>
<p:tagLst xmlns:a="http://schemas.openxmlformats.org/drawingml/2006/main" xmlns:r="http://schemas.openxmlformats.org/officeDocument/2006/relationships" xmlns:p="http://schemas.openxmlformats.org/presentationml/2006/main">
  <p:tag name="EE4P_MAPWIZARD_ID" val="BG"/>
  <p:tag name="EE4P_MAPWIZARD_HEADINGS" val="Admin 0"/>
  <p:tag name="EE4P_MAPWIZARD" val="Bulgaria"/>
</p:tagLst>
</file>

<file path=ppt/tags/tag106.xml><?xml version="1.0" encoding="utf-8"?>
<p:tagLst xmlns:a="http://schemas.openxmlformats.org/drawingml/2006/main" xmlns:r="http://schemas.openxmlformats.org/officeDocument/2006/relationships" xmlns:p="http://schemas.openxmlformats.org/presentationml/2006/main">
  <p:tag name="EE4P_MAPWIZARD_ID" val="BA"/>
  <p:tag name="EE4P_MAPWIZARD_HEADINGS" val="Admin 0"/>
  <p:tag name="EE4P_MAPWIZARD" val="Bosnia and Herzegovina"/>
</p:tagLst>
</file>

<file path=ppt/tags/tag107.xml><?xml version="1.0" encoding="utf-8"?>
<p:tagLst xmlns:a="http://schemas.openxmlformats.org/drawingml/2006/main" xmlns:r="http://schemas.openxmlformats.org/officeDocument/2006/relationships" xmlns:p="http://schemas.openxmlformats.org/presentationml/2006/main">
  <p:tag name="EE4P_MAPWIZARD_ID" val="CH"/>
  <p:tag name="EE4P_MAPWIZARD_HEADINGS" val="Admin 0"/>
  <p:tag name="EE4P_MAPWIZARD" val="Switzerland"/>
</p:tagLst>
</file>

<file path=ppt/tags/tag108.xml><?xml version="1.0" encoding="utf-8"?>
<p:tagLst xmlns:a="http://schemas.openxmlformats.org/drawingml/2006/main" xmlns:r="http://schemas.openxmlformats.org/officeDocument/2006/relationships" xmlns:p="http://schemas.openxmlformats.org/presentationml/2006/main">
  <p:tag name="EE4P_MAPWIZARD_ID" val="CZ"/>
  <p:tag name="EE4P_MAPWIZARD_HEADINGS" val="Admin 0"/>
  <p:tag name="EE4P_MAPWIZARD" val="Czech Republic"/>
</p:tagLst>
</file>

<file path=ppt/tags/tag109.xml><?xml version="1.0" encoding="utf-8"?>
<p:tagLst xmlns:a="http://schemas.openxmlformats.org/drawingml/2006/main" xmlns:r="http://schemas.openxmlformats.org/officeDocument/2006/relationships" xmlns:p="http://schemas.openxmlformats.org/presentationml/2006/main">
  <p:tag name="EE4P_MAPWIZARD_ID" val="DE"/>
  <p:tag name="EE4P_MAPWIZARD_HEADINGS" val="Admin 0"/>
  <p:tag name="EE4P_MAPWIZARD" val="Germany"/>
</p:tagLst>
</file>

<file path=ppt/tags/tag11.xml><?xml version="1.0" encoding="utf-8"?>
<p:tagLst xmlns:a="http://schemas.openxmlformats.org/drawingml/2006/main" xmlns:r="http://schemas.openxmlformats.org/officeDocument/2006/relationships" xmlns:p="http://schemas.openxmlformats.org/presentationml/2006/main">
  <p:tag name="EE4P_MAPWIZARD_ID" val="17"/>
  <p:tag name="EE4P_MAPWIZARD_HEADINGS" val="party_name\display_na"/>
  <p:tag name="EE4P_MAPWIZARD" val="Réseau de Transport d'Electricité (RTE)\RTE"/>
</p:tagLst>
</file>

<file path=ppt/tags/tag110.xml><?xml version="1.0" encoding="utf-8"?>
<p:tagLst xmlns:a="http://schemas.openxmlformats.org/drawingml/2006/main" xmlns:r="http://schemas.openxmlformats.org/officeDocument/2006/relationships" xmlns:p="http://schemas.openxmlformats.org/presentationml/2006/main">
  <p:tag name="EE4P_MAPWIZARD_ID" val="DK"/>
  <p:tag name="EE4P_MAPWIZARD_HEADINGS" val="Admin 0"/>
  <p:tag name="EE4P_MAPWIZARD" val="Denmark"/>
</p:tagLst>
</file>

<file path=ppt/tags/tag111.xml><?xml version="1.0" encoding="utf-8"?>
<p:tagLst xmlns:a="http://schemas.openxmlformats.org/drawingml/2006/main" xmlns:r="http://schemas.openxmlformats.org/officeDocument/2006/relationships" xmlns:p="http://schemas.openxmlformats.org/presentationml/2006/main">
  <p:tag name="EE4P_MAPWIZARD_ID" val="DK"/>
  <p:tag name="EE4P_MAPWIZARD_HEADINGS" val="Admin 0"/>
  <p:tag name="EE4P_MAPWIZARD" val="Denmark"/>
</p:tagLst>
</file>

<file path=ppt/tags/tag112.xml><?xml version="1.0" encoding="utf-8"?>
<p:tagLst xmlns:a="http://schemas.openxmlformats.org/drawingml/2006/main" xmlns:r="http://schemas.openxmlformats.org/officeDocument/2006/relationships" xmlns:p="http://schemas.openxmlformats.org/presentationml/2006/main">
  <p:tag name="EE4P_MAPWIZARD_ID" val="ES"/>
  <p:tag name="EE4P_MAPWIZARD_HEADINGS" val="Admin 0"/>
  <p:tag name="EE4P_MAPWIZARD" val="Spain"/>
</p:tagLst>
</file>

<file path=ppt/tags/tag113.xml><?xml version="1.0" encoding="utf-8"?>
<p:tagLst xmlns:a="http://schemas.openxmlformats.org/drawingml/2006/main" xmlns:r="http://schemas.openxmlformats.org/officeDocument/2006/relationships" xmlns:p="http://schemas.openxmlformats.org/presentationml/2006/main">
  <p:tag name="EE4P_MAPWIZARD_ID" val="ES"/>
  <p:tag name="EE4P_MAPWIZARD_HEADINGS" val="Admin 0"/>
  <p:tag name="EE4P_MAPWIZARD" val="Spain"/>
</p:tagLst>
</file>

<file path=ppt/tags/tag114.xml><?xml version="1.0" encoding="utf-8"?>
<p:tagLst xmlns:a="http://schemas.openxmlformats.org/drawingml/2006/main" xmlns:r="http://schemas.openxmlformats.org/officeDocument/2006/relationships" xmlns:p="http://schemas.openxmlformats.org/presentationml/2006/main">
  <p:tag name="EE4P_MAPWIZARD_ID" val="EE"/>
  <p:tag name="EE4P_MAPWIZARD_HEADINGS" val="Admin 0"/>
  <p:tag name="EE4P_MAPWIZARD" val="Estonia"/>
</p:tagLst>
</file>

<file path=ppt/tags/tag115.xml><?xml version="1.0" encoding="utf-8"?>
<p:tagLst xmlns:a="http://schemas.openxmlformats.org/drawingml/2006/main" xmlns:r="http://schemas.openxmlformats.org/officeDocument/2006/relationships" xmlns:p="http://schemas.openxmlformats.org/presentationml/2006/main">
  <p:tag name="EE4P_MAPWIZARD_ID" val="FI"/>
  <p:tag name="EE4P_MAPWIZARD_HEADINGS" val="Admin 0"/>
  <p:tag name="EE4P_MAPWIZARD" val="Finland"/>
</p:tagLst>
</file>

<file path=ppt/tags/tag116.xml><?xml version="1.0" encoding="utf-8"?>
<p:tagLst xmlns:a="http://schemas.openxmlformats.org/drawingml/2006/main" xmlns:r="http://schemas.openxmlformats.org/officeDocument/2006/relationships" xmlns:p="http://schemas.openxmlformats.org/presentationml/2006/main">
  <p:tag name="EE4P_MAPWIZARD_ID" val="FR"/>
  <p:tag name="EE4P_MAPWIZARD_HEADINGS" val="Admin 0"/>
  <p:tag name="EE4P_MAPWIZARD" val="France"/>
</p:tagLst>
</file>

<file path=ppt/tags/tag117.xml><?xml version="1.0" encoding="utf-8"?>
<p:tagLst xmlns:a="http://schemas.openxmlformats.org/drawingml/2006/main" xmlns:r="http://schemas.openxmlformats.org/officeDocument/2006/relationships" xmlns:p="http://schemas.openxmlformats.org/presentationml/2006/main">
  <p:tag name="EE4P_MAPWIZARD_ID" val="GB"/>
  <p:tag name="EE4P_MAPWIZARD_HEADINGS" val="Admin 0"/>
  <p:tag name="EE4P_MAPWIZARD" val="United Kingdom"/>
</p:tagLst>
</file>

<file path=ppt/tags/tag118.xml><?xml version="1.0" encoding="utf-8"?>
<p:tagLst xmlns:a="http://schemas.openxmlformats.org/drawingml/2006/main" xmlns:r="http://schemas.openxmlformats.org/officeDocument/2006/relationships" xmlns:p="http://schemas.openxmlformats.org/presentationml/2006/main">
  <p:tag name="EE4P_MAPWIZARD_ID" val="GR"/>
  <p:tag name="EE4P_MAPWIZARD_HEADINGS" val="Admin 0"/>
  <p:tag name="EE4P_MAPWIZARD" val="Greece"/>
</p:tagLst>
</file>

<file path=ppt/tags/tag119.xml><?xml version="1.0" encoding="utf-8"?>
<p:tagLst xmlns:a="http://schemas.openxmlformats.org/drawingml/2006/main" xmlns:r="http://schemas.openxmlformats.org/officeDocument/2006/relationships" xmlns:p="http://schemas.openxmlformats.org/presentationml/2006/main">
  <p:tag name="EE4P_MAPWIZARD_ID" val="HR"/>
  <p:tag name="EE4P_MAPWIZARD_HEADINGS" val="Admin 0"/>
  <p:tag name="EE4P_MAPWIZARD" val="Croatia"/>
</p:tagLst>
</file>

<file path=ppt/tags/tag12.xml><?xml version="1.0" encoding="utf-8"?>
<p:tagLst xmlns:a="http://schemas.openxmlformats.org/drawingml/2006/main" xmlns:r="http://schemas.openxmlformats.org/officeDocument/2006/relationships" xmlns:p="http://schemas.openxmlformats.org/presentationml/2006/main">
  <p:tag name="EE4P_MAPWIZARD_ID" val="36"/>
  <p:tag name="EE4P_MAPWIZARD_HEADINGS" val="party_name\display_na"/>
  <p:tag name="EE4P_MAPWIZARD" val="swissgrid AG\Swissgrid"/>
</p:tagLst>
</file>

<file path=ppt/tags/tag120.xml><?xml version="1.0" encoding="utf-8"?>
<p:tagLst xmlns:a="http://schemas.openxmlformats.org/drawingml/2006/main" xmlns:r="http://schemas.openxmlformats.org/officeDocument/2006/relationships" xmlns:p="http://schemas.openxmlformats.org/presentationml/2006/main">
  <p:tag name="EE4P_MAPWIZARD_ID" val="HU"/>
  <p:tag name="EE4P_MAPWIZARD_HEADINGS" val="Admin 0"/>
  <p:tag name="EE4P_MAPWIZARD" val="Hungary"/>
</p:tagLst>
</file>

<file path=ppt/tags/tag121.xml><?xml version="1.0" encoding="utf-8"?>
<p:tagLst xmlns:a="http://schemas.openxmlformats.org/drawingml/2006/main" xmlns:r="http://schemas.openxmlformats.org/officeDocument/2006/relationships" xmlns:p="http://schemas.openxmlformats.org/presentationml/2006/main">
  <p:tag name="EE4P_MAPWIZARD_ID" val="IE"/>
  <p:tag name="EE4P_MAPWIZARD_HEADINGS" val="Admin 0"/>
  <p:tag name="EE4P_MAPWIZARD" val="Ireland"/>
</p:tagLst>
</file>

<file path=ppt/tags/tag122.xml><?xml version="1.0" encoding="utf-8"?>
<p:tagLst xmlns:a="http://schemas.openxmlformats.org/drawingml/2006/main" xmlns:r="http://schemas.openxmlformats.org/officeDocument/2006/relationships" xmlns:p="http://schemas.openxmlformats.org/presentationml/2006/main">
  <p:tag name="EE4P_MAPWIZARD_ID" val="IT"/>
  <p:tag name="EE4P_MAPWIZARD_HEADINGS" val="Admin 0"/>
  <p:tag name="EE4P_MAPWIZARD" val="Italy"/>
</p:tagLst>
</file>

<file path=ppt/tags/tag123.xml><?xml version="1.0" encoding="utf-8"?>
<p:tagLst xmlns:a="http://schemas.openxmlformats.org/drawingml/2006/main" xmlns:r="http://schemas.openxmlformats.org/officeDocument/2006/relationships" xmlns:p="http://schemas.openxmlformats.org/presentationml/2006/main">
  <p:tag name="EE4P_MAPWIZARD_ID" val="SM"/>
  <p:tag name="EE4P_MAPWIZARD_HEADINGS" val="Admin 0"/>
  <p:tag name="EE4P_MAPWIZARD" val="San Marino"/>
</p:tagLst>
</file>

<file path=ppt/tags/tag124.xml><?xml version="1.0" encoding="utf-8"?>
<p:tagLst xmlns:a="http://schemas.openxmlformats.org/drawingml/2006/main" xmlns:r="http://schemas.openxmlformats.org/officeDocument/2006/relationships" xmlns:p="http://schemas.openxmlformats.org/presentationml/2006/main">
  <p:tag name="EE4P_MAPWIZARD_ID" val="XK"/>
  <p:tag name="EE4P_MAPWIZARD_HEADINGS" val="Admin 0"/>
  <p:tag name="EE4P_MAPWIZARD" val="Kosovo"/>
</p:tagLst>
</file>

<file path=ppt/tags/tag125.xml><?xml version="1.0" encoding="utf-8"?>
<p:tagLst xmlns:a="http://schemas.openxmlformats.org/drawingml/2006/main" xmlns:r="http://schemas.openxmlformats.org/officeDocument/2006/relationships" xmlns:p="http://schemas.openxmlformats.org/presentationml/2006/main">
  <p:tag name="EE4P_MAPWIZARD_ID" val="LI"/>
  <p:tag name="EE4P_MAPWIZARD_HEADINGS" val="Admin 0"/>
  <p:tag name="EE4P_MAPWIZARD" val="Liechtenstein"/>
</p:tagLst>
</file>

<file path=ppt/tags/tag126.xml><?xml version="1.0" encoding="utf-8"?>
<p:tagLst xmlns:a="http://schemas.openxmlformats.org/drawingml/2006/main" xmlns:r="http://schemas.openxmlformats.org/officeDocument/2006/relationships" xmlns:p="http://schemas.openxmlformats.org/presentationml/2006/main">
  <p:tag name="EE4P_MAPWIZARD_ID" val="LT"/>
  <p:tag name="EE4P_MAPWIZARD_HEADINGS" val="Admin 0"/>
  <p:tag name="EE4P_MAPWIZARD" val="Lithuania"/>
</p:tagLst>
</file>

<file path=ppt/tags/tag127.xml><?xml version="1.0" encoding="utf-8"?>
<p:tagLst xmlns:a="http://schemas.openxmlformats.org/drawingml/2006/main" xmlns:r="http://schemas.openxmlformats.org/officeDocument/2006/relationships" xmlns:p="http://schemas.openxmlformats.org/presentationml/2006/main">
  <p:tag name="EE4P_MAPWIZARD_ID" val="LU"/>
  <p:tag name="EE4P_MAPWIZARD_HEADINGS" val="Admin 0"/>
  <p:tag name="EE4P_MAPWIZARD" val="Luxembourg"/>
</p:tagLst>
</file>

<file path=ppt/tags/tag128.xml><?xml version="1.0" encoding="utf-8"?>
<p:tagLst xmlns:a="http://schemas.openxmlformats.org/drawingml/2006/main" xmlns:r="http://schemas.openxmlformats.org/officeDocument/2006/relationships" xmlns:p="http://schemas.openxmlformats.org/presentationml/2006/main">
  <p:tag name="EE4P_MAPWIZARD_ID" val="LV"/>
  <p:tag name="EE4P_MAPWIZARD_HEADINGS" val="Admin 0"/>
  <p:tag name="EE4P_MAPWIZARD" val="Latvia"/>
</p:tagLst>
</file>

<file path=ppt/tags/tag129.xml><?xml version="1.0" encoding="utf-8"?>
<p:tagLst xmlns:a="http://schemas.openxmlformats.org/drawingml/2006/main" xmlns:r="http://schemas.openxmlformats.org/officeDocument/2006/relationships" xmlns:p="http://schemas.openxmlformats.org/presentationml/2006/main">
  <p:tag name="EE4P_MAPWIZARD_ID" val="MC"/>
  <p:tag name="EE4P_MAPWIZARD_HEADINGS" val="Admin 0"/>
  <p:tag name="EE4P_MAPWIZARD" val="Monaco"/>
</p:tagLst>
</file>

<file path=ppt/tags/tag13.xml><?xml version="1.0" encoding="utf-8"?>
<p:tagLst xmlns:a="http://schemas.openxmlformats.org/drawingml/2006/main" xmlns:r="http://schemas.openxmlformats.org/officeDocument/2006/relationships" xmlns:p="http://schemas.openxmlformats.org/presentationml/2006/main">
  <p:tag name="EE4P_MAPWIZARD_ID" val="5"/>
  <p:tag name="EE4P_MAPWIZARD_HEADINGS" val="party_name\display_na"/>
  <p:tag name="EE4P_MAPWIZARD" val="MAVIR Magyar Villamosenergia-ipari Átviteli Rendszerirányító Zrt.\MAVIR"/>
</p:tagLst>
</file>

<file path=ppt/tags/tag130.xml><?xml version="1.0" encoding="utf-8"?>
<p:tagLst xmlns:a="http://schemas.openxmlformats.org/drawingml/2006/main" xmlns:r="http://schemas.openxmlformats.org/officeDocument/2006/relationships" xmlns:p="http://schemas.openxmlformats.org/presentationml/2006/main">
  <p:tag name="EE4P_MAPWIZARD_ID" val="MK"/>
  <p:tag name="EE4P_MAPWIZARD_HEADINGS" val="Admin 0"/>
  <p:tag name="EE4P_MAPWIZARD" val="Macedonia"/>
</p:tagLst>
</file>

<file path=ppt/tags/tag131.xml><?xml version="1.0" encoding="utf-8"?>
<p:tagLst xmlns:a="http://schemas.openxmlformats.org/drawingml/2006/main" xmlns:r="http://schemas.openxmlformats.org/officeDocument/2006/relationships" xmlns:p="http://schemas.openxmlformats.org/presentationml/2006/main">
  <p:tag name="EE4P_MAPWIZARD_ID" val="MT"/>
  <p:tag name="EE4P_MAPWIZARD_HEADINGS" val="Admin 0"/>
  <p:tag name="EE4P_MAPWIZARD" val="Malta"/>
</p:tagLst>
</file>

<file path=ppt/tags/tag132.xml><?xml version="1.0" encoding="utf-8"?>
<p:tagLst xmlns:a="http://schemas.openxmlformats.org/drawingml/2006/main" xmlns:r="http://schemas.openxmlformats.org/officeDocument/2006/relationships" xmlns:p="http://schemas.openxmlformats.org/presentationml/2006/main">
  <p:tag name="EE4P_MAPWIZARD_ID" val="MT"/>
  <p:tag name="EE4P_MAPWIZARD_HEADINGS" val="Admin 0"/>
  <p:tag name="EE4P_MAPWIZARD" val="Malta"/>
</p:tagLst>
</file>

<file path=ppt/tags/tag133.xml><?xml version="1.0" encoding="utf-8"?>
<p:tagLst xmlns:a="http://schemas.openxmlformats.org/drawingml/2006/main" xmlns:r="http://schemas.openxmlformats.org/officeDocument/2006/relationships" xmlns:p="http://schemas.openxmlformats.org/presentationml/2006/main">
  <p:tag name="EE4P_MAPWIZARD_ID" val="ME"/>
  <p:tag name="EE4P_MAPWIZARD_HEADINGS" val="Admin 0"/>
  <p:tag name="EE4P_MAPWIZARD" val="Montenegro"/>
</p:tagLst>
</file>

<file path=ppt/tags/tag134.xml><?xml version="1.0" encoding="utf-8"?>
<p:tagLst xmlns:a="http://schemas.openxmlformats.org/drawingml/2006/main" xmlns:r="http://schemas.openxmlformats.org/officeDocument/2006/relationships" xmlns:p="http://schemas.openxmlformats.org/presentationml/2006/main">
  <p:tag name="EE4P_MAPWIZARD_ID" val="NL"/>
  <p:tag name="EE4P_MAPWIZARD_HEADINGS" val="Admin 0"/>
  <p:tag name="EE4P_MAPWIZARD" val="Netherlands"/>
</p:tagLst>
</file>

<file path=ppt/tags/tag135.xml><?xml version="1.0" encoding="utf-8"?>
<p:tagLst xmlns:a="http://schemas.openxmlformats.org/drawingml/2006/main" xmlns:r="http://schemas.openxmlformats.org/officeDocument/2006/relationships" xmlns:p="http://schemas.openxmlformats.org/presentationml/2006/main">
  <p:tag name="EE4P_MAPWIZARD_ID" val="NO"/>
  <p:tag name="EE4P_MAPWIZARD_HEADINGS" val="Admin 0"/>
  <p:tag name="EE4P_MAPWIZARD" val="Norway"/>
</p:tagLst>
</file>

<file path=ppt/tags/tag136.xml><?xml version="1.0" encoding="utf-8"?>
<p:tagLst xmlns:a="http://schemas.openxmlformats.org/drawingml/2006/main" xmlns:r="http://schemas.openxmlformats.org/officeDocument/2006/relationships" xmlns:p="http://schemas.openxmlformats.org/presentationml/2006/main">
  <p:tag name="EE4P_MAPWIZARD_ID" val="PL"/>
  <p:tag name="EE4P_MAPWIZARD_HEADINGS" val="Admin 0"/>
  <p:tag name="EE4P_MAPWIZARD" val="Poland"/>
</p:tagLst>
</file>

<file path=ppt/tags/tag137.xml><?xml version="1.0" encoding="utf-8"?>
<p:tagLst xmlns:a="http://schemas.openxmlformats.org/drawingml/2006/main" xmlns:r="http://schemas.openxmlformats.org/officeDocument/2006/relationships" xmlns:p="http://schemas.openxmlformats.org/presentationml/2006/main">
  <p:tag name="EE4P_MAPWIZARD_ID" val="PT"/>
  <p:tag name="EE4P_MAPWIZARD_HEADINGS" val="Admin 0"/>
  <p:tag name="EE4P_MAPWIZARD" val="Portugal"/>
</p:tagLst>
</file>

<file path=ppt/tags/tag138.xml><?xml version="1.0" encoding="utf-8"?>
<p:tagLst xmlns:a="http://schemas.openxmlformats.org/drawingml/2006/main" xmlns:r="http://schemas.openxmlformats.org/officeDocument/2006/relationships" xmlns:p="http://schemas.openxmlformats.org/presentationml/2006/main">
  <p:tag name="EE4P_MAPWIZARD_ID" val="RO"/>
  <p:tag name="EE4P_MAPWIZARD_HEADINGS" val="Admin 0"/>
  <p:tag name="EE4P_MAPWIZARD" val="Romania"/>
</p:tagLst>
</file>

<file path=ppt/tags/tag139.xml><?xml version="1.0" encoding="utf-8"?>
<p:tagLst xmlns:a="http://schemas.openxmlformats.org/drawingml/2006/main" xmlns:r="http://schemas.openxmlformats.org/officeDocument/2006/relationships" xmlns:p="http://schemas.openxmlformats.org/presentationml/2006/main">
  <p:tag name="EE4P_MAPWIZARD_ID" val="IT"/>
  <p:tag name="EE4P_MAPWIZARD_HEADINGS" val="Admin 0"/>
  <p:tag name="EE4P_MAPWIZARD" val="Italy"/>
</p:tagLst>
</file>

<file path=ppt/tags/tag14.xml><?xml version="1.0" encoding="utf-8"?>
<p:tagLst xmlns:a="http://schemas.openxmlformats.org/drawingml/2006/main" xmlns:r="http://schemas.openxmlformats.org/officeDocument/2006/relationships" xmlns:p="http://schemas.openxmlformats.org/presentationml/2006/main">
  <p:tag name="EE4P_MAPWIZARD_ID" val="6"/>
  <p:tag name="EE4P_MAPWIZARD_HEADINGS" val="party_name\display_na"/>
  <p:tag name="EE4P_MAPWIZARD" val="Red Eléctrica de España S.A.U.\REE"/>
</p:tagLst>
</file>

<file path=ppt/tags/tag140.xml><?xml version="1.0" encoding="utf-8"?>
<p:tagLst xmlns:a="http://schemas.openxmlformats.org/drawingml/2006/main" xmlns:r="http://schemas.openxmlformats.org/officeDocument/2006/relationships" xmlns:p="http://schemas.openxmlformats.org/presentationml/2006/main">
  <p:tag name="EE4P_MAPWIZARD_ID" val="RS"/>
  <p:tag name="EE4P_MAPWIZARD_HEADINGS" val="Admin 0"/>
  <p:tag name="EE4P_MAPWIZARD" val="Republic of Serbia"/>
</p:tagLst>
</file>

<file path=ppt/tags/tag141.xml><?xml version="1.0" encoding="utf-8"?>
<p:tagLst xmlns:a="http://schemas.openxmlformats.org/drawingml/2006/main" xmlns:r="http://schemas.openxmlformats.org/officeDocument/2006/relationships" xmlns:p="http://schemas.openxmlformats.org/presentationml/2006/main">
  <p:tag name="EE4P_MAPWIZARD_ID" val="SK"/>
  <p:tag name="EE4P_MAPWIZARD_HEADINGS" val="Admin 0"/>
  <p:tag name="EE4P_MAPWIZARD" val="Slovakia"/>
</p:tagLst>
</file>

<file path=ppt/tags/tag142.xml><?xml version="1.0" encoding="utf-8"?>
<p:tagLst xmlns:a="http://schemas.openxmlformats.org/drawingml/2006/main" xmlns:r="http://schemas.openxmlformats.org/officeDocument/2006/relationships" xmlns:p="http://schemas.openxmlformats.org/presentationml/2006/main">
  <p:tag name="EE4P_MAPWIZARD_ID" val="SI"/>
  <p:tag name="EE4P_MAPWIZARD_HEADINGS" val="Admin 0"/>
  <p:tag name="EE4P_MAPWIZARD" val="Slovenia"/>
</p:tagLst>
</file>

<file path=ppt/tags/tag143.xml><?xml version="1.0" encoding="utf-8"?>
<p:tagLst xmlns:a="http://schemas.openxmlformats.org/drawingml/2006/main" xmlns:r="http://schemas.openxmlformats.org/officeDocument/2006/relationships" xmlns:p="http://schemas.openxmlformats.org/presentationml/2006/main">
  <p:tag name="EE4P_MAPWIZARD_ID" val="SE"/>
  <p:tag name="EE4P_MAPWIZARD_HEADINGS" val="Admin 0"/>
  <p:tag name="EE4P_MAPWIZARD" val="Sweden"/>
</p:tagLst>
</file>

<file path=ppt/tags/tag144.xml><?xml version="1.0" encoding="utf-8"?>
<p:tagLst xmlns:a="http://schemas.openxmlformats.org/drawingml/2006/main" xmlns:r="http://schemas.openxmlformats.org/officeDocument/2006/relationships" xmlns:p="http://schemas.openxmlformats.org/presentationml/2006/main">
  <p:tag name="EE4P_MAPWIZARD_ID" val="VA"/>
  <p:tag name="EE4P_MAPWIZARD_HEADINGS" val="Admin 0"/>
  <p:tag name="EE4P_MAPWIZARD" val="Vatican"/>
</p:tagLst>
</file>

<file path=ppt/tags/tag145.xml><?xml version="1.0" encoding="utf-8"?>
<p:tagLst xmlns:a="http://schemas.openxmlformats.org/drawingml/2006/main" xmlns:r="http://schemas.openxmlformats.org/officeDocument/2006/relationships" xmlns:p="http://schemas.openxmlformats.org/presentationml/2006/main">
  <p:tag name="EE4P_MAPWIZARD_ID" val="AL"/>
  <p:tag name="EE4P_MAPWIZARD_HEADINGS" val="Admin 0"/>
  <p:tag name="EE4P_MAPWIZARD" val="Albania"/>
</p:tagLst>
</file>

<file path=ppt/tags/tag146.xml><?xml version="1.0" encoding="utf-8"?>
<p:tagLst xmlns:a="http://schemas.openxmlformats.org/drawingml/2006/main" xmlns:r="http://schemas.openxmlformats.org/officeDocument/2006/relationships" xmlns:p="http://schemas.openxmlformats.org/presentationml/2006/main">
  <p:tag name="EE4P_MAPWIZARD_ID" val="AD"/>
  <p:tag name="EE4P_MAPWIZARD_HEADINGS" val="Admin 0"/>
  <p:tag name="EE4P_MAPWIZARD" val="Andorra"/>
</p:tagLst>
</file>

<file path=ppt/tags/tag147.xml><?xml version="1.0" encoding="utf-8"?>
<p:tagLst xmlns:a="http://schemas.openxmlformats.org/drawingml/2006/main" xmlns:r="http://schemas.openxmlformats.org/officeDocument/2006/relationships" xmlns:p="http://schemas.openxmlformats.org/presentationml/2006/main">
  <p:tag name="EE4P_MAPWIZARD_ID" val="AT"/>
  <p:tag name="EE4P_MAPWIZARD_HEADINGS" val="Admin 0"/>
  <p:tag name="EE4P_MAPWIZARD" val="Austria"/>
</p:tagLst>
</file>

<file path=ppt/tags/tag148.xml><?xml version="1.0" encoding="utf-8"?>
<p:tagLst xmlns:a="http://schemas.openxmlformats.org/drawingml/2006/main" xmlns:r="http://schemas.openxmlformats.org/officeDocument/2006/relationships" xmlns:p="http://schemas.openxmlformats.org/presentationml/2006/main">
  <p:tag name="EE4P_MAPWIZARD_ID" val="BE"/>
  <p:tag name="EE4P_MAPWIZARD_HEADINGS" val="Admin 0"/>
  <p:tag name="EE4P_MAPWIZARD" val="Belgium"/>
</p:tagLst>
</file>

<file path=ppt/tags/tag149.xml><?xml version="1.0" encoding="utf-8"?>
<p:tagLst xmlns:a="http://schemas.openxmlformats.org/drawingml/2006/main" xmlns:r="http://schemas.openxmlformats.org/officeDocument/2006/relationships" xmlns:p="http://schemas.openxmlformats.org/presentationml/2006/main">
  <p:tag name="EE4P_MAPWIZARD_ID" val="BG"/>
  <p:tag name="EE4P_MAPWIZARD_HEADINGS" val="Admin 0"/>
  <p:tag name="EE4P_MAPWIZARD" val="Bulgaria"/>
</p:tagLst>
</file>

<file path=ppt/tags/tag15.xml><?xml version="1.0" encoding="utf-8"?>
<p:tagLst xmlns:a="http://schemas.openxmlformats.org/drawingml/2006/main" xmlns:r="http://schemas.openxmlformats.org/officeDocument/2006/relationships" xmlns:p="http://schemas.openxmlformats.org/presentationml/2006/main">
  <p:tag name="EE4P_MAPWIZARD_ID" val="9"/>
  <p:tag name="EE4P_MAPWIZARD_HEADINGS" val="party_name\display_na"/>
  <p:tag name="EE4P_MAPWIZARD" val="Elia\Elia"/>
</p:tagLst>
</file>

<file path=ppt/tags/tag150.xml><?xml version="1.0" encoding="utf-8"?>
<p:tagLst xmlns:a="http://schemas.openxmlformats.org/drawingml/2006/main" xmlns:r="http://schemas.openxmlformats.org/officeDocument/2006/relationships" xmlns:p="http://schemas.openxmlformats.org/presentationml/2006/main">
  <p:tag name="EE4P_MAPWIZARD_ID" val="BA"/>
  <p:tag name="EE4P_MAPWIZARD_HEADINGS" val="Admin 0"/>
  <p:tag name="EE4P_MAPWIZARD" val="Bosnia and Herzegovina"/>
</p:tagLst>
</file>

<file path=ppt/tags/tag151.xml><?xml version="1.0" encoding="utf-8"?>
<p:tagLst xmlns:a="http://schemas.openxmlformats.org/drawingml/2006/main" xmlns:r="http://schemas.openxmlformats.org/officeDocument/2006/relationships" xmlns:p="http://schemas.openxmlformats.org/presentationml/2006/main">
  <p:tag name="EE4P_MAPWIZARD_ID" val="CH"/>
  <p:tag name="EE4P_MAPWIZARD_HEADINGS" val="Admin 0"/>
  <p:tag name="EE4P_MAPWIZARD" val="Switzerland"/>
</p:tagLst>
</file>

<file path=ppt/tags/tag152.xml><?xml version="1.0" encoding="utf-8"?>
<p:tagLst xmlns:a="http://schemas.openxmlformats.org/drawingml/2006/main" xmlns:r="http://schemas.openxmlformats.org/officeDocument/2006/relationships" xmlns:p="http://schemas.openxmlformats.org/presentationml/2006/main">
  <p:tag name="EE4P_MAPWIZARD_ID" val="CZ"/>
  <p:tag name="EE4P_MAPWIZARD_HEADINGS" val="Admin 0"/>
  <p:tag name="EE4P_MAPWIZARD" val="Czech Republic"/>
</p:tagLst>
</file>

<file path=ppt/tags/tag153.xml><?xml version="1.0" encoding="utf-8"?>
<p:tagLst xmlns:a="http://schemas.openxmlformats.org/drawingml/2006/main" xmlns:r="http://schemas.openxmlformats.org/officeDocument/2006/relationships" xmlns:p="http://schemas.openxmlformats.org/presentationml/2006/main">
  <p:tag name="EE4P_MAPWIZARD_ID" val="DE"/>
  <p:tag name="EE4P_MAPWIZARD_HEADINGS" val="Admin 0"/>
  <p:tag name="EE4P_MAPWIZARD" val="Germany"/>
</p:tagLst>
</file>

<file path=ppt/tags/tag154.xml><?xml version="1.0" encoding="utf-8"?>
<p:tagLst xmlns:a="http://schemas.openxmlformats.org/drawingml/2006/main" xmlns:r="http://schemas.openxmlformats.org/officeDocument/2006/relationships" xmlns:p="http://schemas.openxmlformats.org/presentationml/2006/main">
  <p:tag name="EE4P_MAPWIZARD_ID" val="DK"/>
  <p:tag name="EE4P_MAPWIZARD_HEADINGS" val="Admin 0"/>
  <p:tag name="EE4P_MAPWIZARD" val="Denmark"/>
</p:tagLst>
</file>

<file path=ppt/tags/tag155.xml><?xml version="1.0" encoding="utf-8"?>
<p:tagLst xmlns:a="http://schemas.openxmlformats.org/drawingml/2006/main" xmlns:r="http://schemas.openxmlformats.org/officeDocument/2006/relationships" xmlns:p="http://schemas.openxmlformats.org/presentationml/2006/main">
  <p:tag name="EE4P_MAPWIZARD_ID" val="DK"/>
  <p:tag name="EE4P_MAPWIZARD_HEADINGS" val="Admin 0"/>
  <p:tag name="EE4P_MAPWIZARD" val="Denmark"/>
</p:tagLst>
</file>

<file path=ppt/tags/tag156.xml><?xml version="1.0" encoding="utf-8"?>
<p:tagLst xmlns:a="http://schemas.openxmlformats.org/drawingml/2006/main" xmlns:r="http://schemas.openxmlformats.org/officeDocument/2006/relationships" xmlns:p="http://schemas.openxmlformats.org/presentationml/2006/main">
  <p:tag name="EE4P_MAPWIZARD_ID" val="ES"/>
  <p:tag name="EE4P_MAPWIZARD_HEADINGS" val="Admin 0"/>
  <p:tag name="EE4P_MAPWIZARD" val="Spain"/>
</p:tagLst>
</file>

<file path=ppt/tags/tag157.xml><?xml version="1.0" encoding="utf-8"?>
<p:tagLst xmlns:a="http://schemas.openxmlformats.org/drawingml/2006/main" xmlns:r="http://schemas.openxmlformats.org/officeDocument/2006/relationships" xmlns:p="http://schemas.openxmlformats.org/presentationml/2006/main">
  <p:tag name="EE4P_MAPWIZARD_ID" val="ES"/>
  <p:tag name="EE4P_MAPWIZARD_HEADINGS" val="Admin 0"/>
  <p:tag name="EE4P_MAPWIZARD" val="Spain"/>
</p:tagLst>
</file>

<file path=ppt/tags/tag158.xml><?xml version="1.0" encoding="utf-8"?>
<p:tagLst xmlns:a="http://schemas.openxmlformats.org/drawingml/2006/main" xmlns:r="http://schemas.openxmlformats.org/officeDocument/2006/relationships" xmlns:p="http://schemas.openxmlformats.org/presentationml/2006/main">
  <p:tag name="EE4P_MAPWIZARD_ID" val="EE"/>
  <p:tag name="EE4P_MAPWIZARD_HEADINGS" val="Admin 0"/>
  <p:tag name="EE4P_MAPWIZARD" val="Estonia"/>
</p:tagLst>
</file>

<file path=ppt/tags/tag159.xml><?xml version="1.0" encoding="utf-8"?>
<p:tagLst xmlns:a="http://schemas.openxmlformats.org/drawingml/2006/main" xmlns:r="http://schemas.openxmlformats.org/officeDocument/2006/relationships" xmlns:p="http://schemas.openxmlformats.org/presentationml/2006/main">
  <p:tag name="EE4P_MAPWIZARD_ID" val="FI"/>
  <p:tag name="EE4P_MAPWIZARD_HEADINGS" val="Admin 0"/>
  <p:tag name="EE4P_MAPWIZARD" val="Finland"/>
</p:tagLst>
</file>

<file path=ppt/tags/tag16.xml><?xml version="1.0" encoding="utf-8"?>
<p:tagLst xmlns:a="http://schemas.openxmlformats.org/drawingml/2006/main" xmlns:r="http://schemas.openxmlformats.org/officeDocument/2006/relationships" xmlns:p="http://schemas.openxmlformats.org/presentationml/2006/main">
  <p:tag name="EE4P_MAPWIZARD_ID" val="16"/>
  <p:tag name="EE4P_MAPWIZARD_HEADINGS" val="party_name\display_na"/>
  <p:tag name="EE4P_MAPWIZARD" val="Fingrid Oyj\Fingrid"/>
</p:tagLst>
</file>

<file path=ppt/tags/tag160.xml><?xml version="1.0" encoding="utf-8"?>
<p:tagLst xmlns:a="http://schemas.openxmlformats.org/drawingml/2006/main" xmlns:r="http://schemas.openxmlformats.org/officeDocument/2006/relationships" xmlns:p="http://schemas.openxmlformats.org/presentationml/2006/main">
  <p:tag name="EE4P_MAPWIZARD_ID" val="FR"/>
  <p:tag name="EE4P_MAPWIZARD_HEADINGS" val="Admin 0"/>
  <p:tag name="EE4P_MAPWIZARD" val="France"/>
</p:tagLst>
</file>

<file path=ppt/tags/tag161.xml><?xml version="1.0" encoding="utf-8"?>
<p:tagLst xmlns:a="http://schemas.openxmlformats.org/drawingml/2006/main" xmlns:r="http://schemas.openxmlformats.org/officeDocument/2006/relationships" xmlns:p="http://schemas.openxmlformats.org/presentationml/2006/main">
  <p:tag name="EE4P_MAPWIZARD_ID" val="GB"/>
  <p:tag name="EE4P_MAPWIZARD_HEADINGS" val="Admin 0"/>
  <p:tag name="EE4P_MAPWIZARD" val="United Kingdom"/>
</p:tagLst>
</file>

<file path=ppt/tags/tag162.xml><?xml version="1.0" encoding="utf-8"?>
<p:tagLst xmlns:a="http://schemas.openxmlformats.org/drawingml/2006/main" xmlns:r="http://schemas.openxmlformats.org/officeDocument/2006/relationships" xmlns:p="http://schemas.openxmlformats.org/presentationml/2006/main">
  <p:tag name="EE4P_MAPWIZARD_ID" val="GR"/>
  <p:tag name="EE4P_MAPWIZARD_HEADINGS" val="Admin 0"/>
  <p:tag name="EE4P_MAPWIZARD" val="Greece"/>
</p:tagLst>
</file>

<file path=ppt/tags/tag163.xml><?xml version="1.0" encoding="utf-8"?>
<p:tagLst xmlns:a="http://schemas.openxmlformats.org/drawingml/2006/main" xmlns:r="http://schemas.openxmlformats.org/officeDocument/2006/relationships" xmlns:p="http://schemas.openxmlformats.org/presentationml/2006/main">
  <p:tag name="EE4P_MAPWIZARD_ID" val="HR"/>
  <p:tag name="EE4P_MAPWIZARD_HEADINGS" val="Admin 0"/>
  <p:tag name="EE4P_MAPWIZARD" val="Croatia"/>
</p:tagLst>
</file>

<file path=ppt/tags/tag164.xml><?xml version="1.0" encoding="utf-8"?>
<p:tagLst xmlns:a="http://schemas.openxmlformats.org/drawingml/2006/main" xmlns:r="http://schemas.openxmlformats.org/officeDocument/2006/relationships" xmlns:p="http://schemas.openxmlformats.org/presentationml/2006/main">
  <p:tag name="EE4P_MAPWIZARD_ID" val="HU"/>
  <p:tag name="EE4P_MAPWIZARD_HEADINGS" val="Admin 0"/>
  <p:tag name="EE4P_MAPWIZARD" val="Hungary"/>
</p:tagLst>
</file>

<file path=ppt/tags/tag165.xml><?xml version="1.0" encoding="utf-8"?>
<p:tagLst xmlns:a="http://schemas.openxmlformats.org/drawingml/2006/main" xmlns:r="http://schemas.openxmlformats.org/officeDocument/2006/relationships" xmlns:p="http://schemas.openxmlformats.org/presentationml/2006/main">
  <p:tag name="EE4P_MAPWIZARD_ID" val="IE"/>
  <p:tag name="EE4P_MAPWIZARD_HEADINGS" val="Admin 0"/>
  <p:tag name="EE4P_MAPWIZARD" val="Ireland"/>
</p:tagLst>
</file>

<file path=ppt/tags/tag166.xml><?xml version="1.0" encoding="utf-8"?>
<p:tagLst xmlns:a="http://schemas.openxmlformats.org/drawingml/2006/main" xmlns:r="http://schemas.openxmlformats.org/officeDocument/2006/relationships" xmlns:p="http://schemas.openxmlformats.org/presentationml/2006/main">
  <p:tag name="EE4P_MAPWIZARD_ID" val="IT"/>
  <p:tag name="EE4P_MAPWIZARD_HEADINGS" val="Admin 0"/>
  <p:tag name="EE4P_MAPWIZARD" val="Italy"/>
</p:tagLst>
</file>

<file path=ppt/tags/tag167.xml><?xml version="1.0" encoding="utf-8"?>
<p:tagLst xmlns:a="http://schemas.openxmlformats.org/drawingml/2006/main" xmlns:r="http://schemas.openxmlformats.org/officeDocument/2006/relationships" xmlns:p="http://schemas.openxmlformats.org/presentationml/2006/main">
  <p:tag name="EE4P_MAPWIZARD_ID" val="SM"/>
  <p:tag name="EE4P_MAPWIZARD_HEADINGS" val="Admin 0"/>
  <p:tag name="EE4P_MAPWIZARD" val="San Marino"/>
</p:tagLst>
</file>

<file path=ppt/tags/tag168.xml><?xml version="1.0" encoding="utf-8"?>
<p:tagLst xmlns:a="http://schemas.openxmlformats.org/drawingml/2006/main" xmlns:r="http://schemas.openxmlformats.org/officeDocument/2006/relationships" xmlns:p="http://schemas.openxmlformats.org/presentationml/2006/main">
  <p:tag name="EE4P_MAPWIZARD_ID" val="XK"/>
  <p:tag name="EE4P_MAPWIZARD_HEADINGS" val="Admin 0"/>
  <p:tag name="EE4P_MAPWIZARD" val="Kosovo"/>
</p:tagLst>
</file>

<file path=ppt/tags/tag169.xml><?xml version="1.0" encoding="utf-8"?>
<p:tagLst xmlns:a="http://schemas.openxmlformats.org/drawingml/2006/main" xmlns:r="http://schemas.openxmlformats.org/officeDocument/2006/relationships" xmlns:p="http://schemas.openxmlformats.org/presentationml/2006/main">
  <p:tag name="EE4P_MAPWIZARD_ID" val="LI"/>
  <p:tag name="EE4P_MAPWIZARD_HEADINGS" val="Admin 0"/>
  <p:tag name="EE4P_MAPWIZARD" val="Liechtenstein"/>
</p:tagLst>
</file>

<file path=ppt/tags/tag17.xml><?xml version="1.0" encoding="utf-8"?>
<p:tagLst xmlns:a="http://schemas.openxmlformats.org/drawingml/2006/main" xmlns:r="http://schemas.openxmlformats.org/officeDocument/2006/relationships" xmlns:p="http://schemas.openxmlformats.org/presentationml/2006/main">
  <p:tag name="EE4P_MAPWIZARD_ID" val="19"/>
  <p:tag name="EE4P_MAPWIZARD_HEADINGS" val="party_name\display_na"/>
  <p:tag name="EE4P_MAPWIZARD" val="EirGrid Plc.\Eirgrid"/>
</p:tagLst>
</file>

<file path=ppt/tags/tag170.xml><?xml version="1.0" encoding="utf-8"?>
<p:tagLst xmlns:a="http://schemas.openxmlformats.org/drawingml/2006/main" xmlns:r="http://schemas.openxmlformats.org/officeDocument/2006/relationships" xmlns:p="http://schemas.openxmlformats.org/presentationml/2006/main">
  <p:tag name="EE4P_MAPWIZARD_ID" val="LT"/>
  <p:tag name="EE4P_MAPWIZARD_HEADINGS" val="Admin 0"/>
  <p:tag name="EE4P_MAPWIZARD" val="Lithuania"/>
</p:tagLst>
</file>

<file path=ppt/tags/tag171.xml><?xml version="1.0" encoding="utf-8"?>
<p:tagLst xmlns:a="http://schemas.openxmlformats.org/drawingml/2006/main" xmlns:r="http://schemas.openxmlformats.org/officeDocument/2006/relationships" xmlns:p="http://schemas.openxmlformats.org/presentationml/2006/main">
  <p:tag name="EE4P_MAPWIZARD_ID" val="LU"/>
  <p:tag name="EE4P_MAPWIZARD_HEADINGS" val="Admin 0"/>
  <p:tag name="EE4P_MAPWIZARD" val="Luxembourg"/>
</p:tagLst>
</file>

<file path=ppt/tags/tag172.xml><?xml version="1.0" encoding="utf-8"?>
<p:tagLst xmlns:a="http://schemas.openxmlformats.org/drawingml/2006/main" xmlns:r="http://schemas.openxmlformats.org/officeDocument/2006/relationships" xmlns:p="http://schemas.openxmlformats.org/presentationml/2006/main">
  <p:tag name="EE4P_MAPWIZARD_ID" val="LV"/>
  <p:tag name="EE4P_MAPWIZARD_HEADINGS" val="Admin 0"/>
  <p:tag name="EE4P_MAPWIZARD" val="Latvia"/>
</p:tagLst>
</file>

<file path=ppt/tags/tag173.xml><?xml version="1.0" encoding="utf-8"?>
<p:tagLst xmlns:a="http://schemas.openxmlformats.org/drawingml/2006/main" xmlns:r="http://schemas.openxmlformats.org/officeDocument/2006/relationships" xmlns:p="http://schemas.openxmlformats.org/presentationml/2006/main">
  <p:tag name="EE4P_MAPWIZARD_ID" val="MC"/>
  <p:tag name="EE4P_MAPWIZARD_HEADINGS" val="Admin 0"/>
  <p:tag name="EE4P_MAPWIZARD" val="Monaco"/>
</p:tagLst>
</file>

<file path=ppt/tags/tag174.xml><?xml version="1.0" encoding="utf-8"?>
<p:tagLst xmlns:a="http://schemas.openxmlformats.org/drawingml/2006/main" xmlns:r="http://schemas.openxmlformats.org/officeDocument/2006/relationships" xmlns:p="http://schemas.openxmlformats.org/presentationml/2006/main">
  <p:tag name="EE4P_MAPWIZARD_ID" val="MK"/>
  <p:tag name="EE4P_MAPWIZARD_HEADINGS" val="Admin 0"/>
  <p:tag name="EE4P_MAPWIZARD" val="Macedonia"/>
</p:tagLst>
</file>

<file path=ppt/tags/tag175.xml><?xml version="1.0" encoding="utf-8"?>
<p:tagLst xmlns:a="http://schemas.openxmlformats.org/drawingml/2006/main" xmlns:r="http://schemas.openxmlformats.org/officeDocument/2006/relationships" xmlns:p="http://schemas.openxmlformats.org/presentationml/2006/main">
  <p:tag name="EE4P_MAPWIZARD_ID" val="MT"/>
  <p:tag name="EE4P_MAPWIZARD_HEADINGS" val="Admin 0"/>
  <p:tag name="EE4P_MAPWIZARD" val="Malta"/>
</p:tagLst>
</file>

<file path=ppt/tags/tag176.xml><?xml version="1.0" encoding="utf-8"?>
<p:tagLst xmlns:a="http://schemas.openxmlformats.org/drawingml/2006/main" xmlns:r="http://schemas.openxmlformats.org/officeDocument/2006/relationships" xmlns:p="http://schemas.openxmlformats.org/presentationml/2006/main">
  <p:tag name="EE4P_MAPWIZARD_ID" val="MT"/>
  <p:tag name="EE4P_MAPWIZARD_HEADINGS" val="Admin 0"/>
  <p:tag name="EE4P_MAPWIZARD" val="Malta"/>
</p:tagLst>
</file>

<file path=ppt/tags/tag177.xml><?xml version="1.0" encoding="utf-8"?>
<p:tagLst xmlns:a="http://schemas.openxmlformats.org/drawingml/2006/main" xmlns:r="http://schemas.openxmlformats.org/officeDocument/2006/relationships" xmlns:p="http://schemas.openxmlformats.org/presentationml/2006/main">
  <p:tag name="EE4P_MAPWIZARD_ID" val="ME"/>
  <p:tag name="EE4P_MAPWIZARD_HEADINGS" val="Admin 0"/>
  <p:tag name="EE4P_MAPWIZARD" val="Montenegro"/>
</p:tagLst>
</file>

<file path=ppt/tags/tag178.xml><?xml version="1.0" encoding="utf-8"?>
<p:tagLst xmlns:a="http://schemas.openxmlformats.org/drawingml/2006/main" xmlns:r="http://schemas.openxmlformats.org/officeDocument/2006/relationships" xmlns:p="http://schemas.openxmlformats.org/presentationml/2006/main">
  <p:tag name="EE4P_MAPWIZARD_ID" val="NL"/>
  <p:tag name="EE4P_MAPWIZARD_HEADINGS" val="Admin 0"/>
  <p:tag name="EE4P_MAPWIZARD" val="Netherlands"/>
</p:tagLst>
</file>

<file path=ppt/tags/tag179.xml><?xml version="1.0" encoding="utf-8"?>
<p:tagLst xmlns:a="http://schemas.openxmlformats.org/drawingml/2006/main" xmlns:r="http://schemas.openxmlformats.org/officeDocument/2006/relationships" xmlns:p="http://schemas.openxmlformats.org/presentationml/2006/main">
  <p:tag name="EE4P_MAPWIZARD_ID" val="NO"/>
  <p:tag name="EE4P_MAPWIZARD_HEADINGS" val="Admin 0"/>
  <p:tag name="EE4P_MAPWIZARD" val="Norway"/>
</p:tagLst>
</file>

<file path=ppt/tags/tag18.xml><?xml version="1.0" encoding="utf-8"?>
<p:tagLst xmlns:a="http://schemas.openxmlformats.org/drawingml/2006/main" xmlns:r="http://schemas.openxmlformats.org/officeDocument/2006/relationships" xmlns:p="http://schemas.openxmlformats.org/presentationml/2006/main">
  <p:tag name="EE4P_MAPWIZARD_ID" val="22"/>
  <p:tag name="EE4P_MAPWIZARD_HEADINGS" val="party_name\display_na"/>
  <p:tag name="EE4P_MAPWIZARD" val="STATNETT SF\Statnett"/>
</p:tagLst>
</file>

<file path=ppt/tags/tag180.xml><?xml version="1.0" encoding="utf-8"?>
<p:tagLst xmlns:a="http://schemas.openxmlformats.org/drawingml/2006/main" xmlns:r="http://schemas.openxmlformats.org/officeDocument/2006/relationships" xmlns:p="http://schemas.openxmlformats.org/presentationml/2006/main">
  <p:tag name="EE4P_MAPWIZARD_ID" val="PL"/>
  <p:tag name="EE4P_MAPWIZARD_HEADINGS" val="Admin 0"/>
  <p:tag name="EE4P_MAPWIZARD" val="Poland"/>
</p:tagLst>
</file>

<file path=ppt/tags/tag181.xml><?xml version="1.0" encoding="utf-8"?>
<p:tagLst xmlns:a="http://schemas.openxmlformats.org/drawingml/2006/main" xmlns:r="http://schemas.openxmlformats.org/officeDocument/2006/relationships" xmlns:p="http://schemas.openxmlformats.org/presentationml/2006/main">
  <p:tag name="EE4P_MAPWIZARD_ID" val="PT"/>
  <p:tag name="EE4P_MAPWIZARD_HEADINGS" val="Admin 0"/>
  <p:tag name="EE4P_MAPWIZARD" val="Portugal"/>
</p:tagLst>
</file>

<file path=ppt/tags/tag182.xml><?xml version="1.0" encoding="utf-8"?>
<p:tagLst xmlns:a="http://schemas.openxmlformats.org/drawingml/2006/main" xmlns:r="http://schemas.openxmlformats.org/officeDocument/2006/relationships" xmlns:p="http://schemas.openxmlformats.org/presentationml/2006/main">
  <p:tag name="EE4P_MAPWIZARD_ID" val="RO"/>
  <p:tag name="EE4P_MAPWIZARD_HEADINGS" val="Admin 0"/>
  <p:tag name="EE4P_MAPWIZARD" val="Romania"/>
</p:tagLst>
</file>

<file path=ppt/tags/tag183.xml><?xml version="1.0" encoding="utf-8"?>
<p:tagLst xmlns:a="http://schemas.openxmlformats.org/drawingml/2006/main" xmlns:r="http://schemas.openxmlformats.org/officeDocument/2006/relationships" xmlns:p="http://schemas.openxmlformats.org/presentationml/2006/main">
  <p:tag name="EE4P_MAPWIZARD_ID" val="IT"/>
  <p:tag name="EE4P_MAPWIZARD_HEADINGS" val="Admin 0"/>
  <p:tag name="EE4P_MAPWIZARD" val="Italy"/>
</p:tagLst>
</file>

<file path=ppt/tags/tag184.xml><?xml version="1.0" encoding="utf-8"?>
<p:tagLst xmlns:a="http://schemas.openxmlformats.org/drawingml/2006/main" xmlns:r="http://schemas.openxmlformats.org/officeDocument/2006/relationships" xmlns:p="http://schemas.openxmlformats.org/presentationml/2006/main">
  <p:tag name="EE4P_MAPWIZARD_ID" val="RS"/>
  <p:tag name="EE4P_MAPWIZARD_HEADINGS" val="Admin 0"/>
  <p:tag name="EE4P_MAPWIZARD" val="Republic of Serbia"/>
</p:tagLst>
</file>

<file path=ppt/tags/tag185.xml><?xml version="1.0" encoding="utf-8"?>
<p:tagLst xmlns:a="http://schemas.openxmlformats.org/drawingml/2006/main" xmlns:r="http://schemas.openxmlformats.org/officeDocument/2006/relationships" xmlns:p="http://schemas.openxmlformats.org/presentationml/2006/main">
  <p:tag name="EE4P_MAPWIZARD_ID" val="SK"/>
  <p:tag name="EE4P_MAPWIZARD_HEADINGS" val="Admin 0"/>
  <p:tag name="EE4P_MAPWIZARD" val="Slovakia"/>
</p:tagLst>
</file>

<file path=ppt/tags/tag186.xml><?xml version="1.0" encoding="utf-8"?>
<p:tagLst xmlns:a="http://schemas.openxmlformats.org/drawingml/2006/main" xmlns:r="http://schemas.openxmlformats.org/officeDocument/2006/relationships" xmlns:p="http://schemas.openxmlformats.org/presentationml/2006/main">
  <p:tag name="EE4P_MAPWIZARD_ID" val="SI"/>
  <p:tag name="EE4P_MAPWIZARD_HEADINGS" val="Admin 0"/>
  <p:tag name="EE4P_MAPWIZARD" val="Slovenia"/>
</p:tagLst>
</file>

<file path=ppt/tags/tag187.xml><?xml version="1.0" encoding="utf-8"?>
<p:tagLst xmlns:a="http://schemas.openxmlformats.org/drawingml/2006/main" xmlns:r="http://schemas.openxmlformats.org/officeDocument/2006/relationships" xmlns:p="http://schemas.openxmlformats.org/presentationml/2006/main">
  <p:tag name="EE4P_MAPWIZARD_ID" val="SE"/>
  <p:tag name="EE4P_MAPWIZARD_HEADINGS" val="Admin 0"/>
  <p:tag name="EE4P_MAPWIZARD" val="Sweden"/>
</p:tagLst>
</file>

<file path=ppt/tags/tag188.xml><?xml version="1.0" encoding="utf-8"?>
<p:tagLst xmlns:a="http://schemas.openxmlformats.org/drawingml/2006/main" xmlns:r="http://schemas.openxmlformats.org/officeDocument/2006/relationships" xmlns:p="http://schemas.openxmlformats.org/presentationml/2006/main">
  <p:tag name="EE4P_MAPWIZARD_ID" val="VA"/>
  <p:tag name="EE4P_MAPWIZARD_HEADINGS" val="Admin 0"/>
  <p:tag name="EE4P_MAPWIZARD" val="Vatican"/>
</p:tagLst>
</file>

<file path=ppt/tags/tag189.xml><?xml version="1.0" encoding="utf-8"?>
<p:tagLst xmlns:a="http://schemas.openxmlformats.org/drawingml/2006/main" xmlns:r="http://schemas.openxmlformats.org/officeDocument/2006/relationships" xmlns:p="http://schemas.openxmlformats.org/presentationml/2006/main">
  <p:tag name="EE4P_MAPWIZARD_ID" val="AL"/>
  <p:tag name="EE4P_MAPWIZARD_HEADINGS" val="Admin 0"/>
  <p:tag name="EE4P_MAPWIZARD" val="Albania"/>
</p:tagLst>
</file>

<file path=ppt/tags/tag19.xml><?xml version="1.0" encoding="utf-8"?>
<p:tagLst xmlns:a="http://schemas.openxmlformats.org/drawingml/2006/main" xmlns:r="http://schemas.openxmlformats.org/officeDocument/2006/relationships" xmlns:p="http://schemas.openxmlformats.org/presentationml/2006/main">
  <p:tag name="EE4P_MAPWIZARD_ID" val="23"/>
  <p:tag name="EE4P_MAPWIZARD_HEADINGS" val="party_name\display_na"/>
  <p:tag name="EE4P_MAPWIZARD" val="Rede Eléctrica Nacional, S.A\REN"/>
</p:tagLst>
</file>

<file path=ppt/tags/tag190.xml><?xml version="1.0" encoding="utf-8"?>
<p:tagLst xmlns:a="http://schemas.openxmlformats.org/drawingml/2006/main" xmlns:r="http://schemas.openxmlformats.org/officeDocument/2006/relationships" xmlns:p="http://schemas.openxmlformats.org/presentationml/2006/main">
  <p:tag name="EE4P_MAPWIZARD_ID" val="AD"/>
  <p:tag name="EE4P_MAPWIZARD_HEADINGS" val="Admin 0"/>
  <p:tag name="EE4P_MAPWIZARD" val="Andorra"/>
</p:tagLst>
</file>

<file path=ppt/tags/tag191.xml><?xml version="1.0" encoding="utf-8"?>
<p:tagLst xmlns:a="http://schemas.openxmlformats.org/drawingml/2006/main" xmlns:r="http://schemas.openxmlformats.org/officeDocument/2006/relationships" xmlns:p="http://schemas.openxmlformats.org/presentationml/2006/main">
  <p:tag name="EE4P_MAPWIZARD_ID" val="AT"/>
  <p:tag name="EE4P_MAPWIZARD_HEADINGS" val="Admin 0"/>
  <p:tag name="EE4P_MAPWIZARD" val="Austria"/>
</p:tagLst>
</file>

<file path=ppt/tags/tag192.xml><?xml version="1.0" encoding="utf-8"?>
<p:tagLst xmlns:a="http://schemas.openxmlformats.org/drawingml/2006/main" xmlns:r="http://schemas.openxmlformats.org/officeDocument/2006/relationships" xmlns:p="http://schemas.openxmlformats.org/presentationml/2006/main">
  <p:tag name="EE4P_MAPWIZARD_ID" val="BE"/>
  <p:tag name="EE4P_MAPWIZARD_HEADINGS" val="Admin 0"/>
  <p:tag name="EE4P_MAPWIZARD" val="Belgium"/>
</p:tagLst>
</file>

<file path=ppt/tags/tag193.xml><?xml version="1.0" encoding="utf-8"?>
<p:tagLst xmlns:a="http://schemas.openxmlformats.org/drawingml/2006/main" xmlns:r="http://schemas.openxmlformats.org/officeDocument/2006/relationships" xmlns:p="http://schemas.openxmlformats.org/presentationml/2006/main">
  <p:tag name="EE4P_MAPWIZARD_ID" val="BG"/>
  <p:tag name="EE4P_MAPWIZARD_HEADINGS" val="Admin 0"/>
  <p:tag name="EE4P_MAPWIZARD" val="Bulgaria"/>
</p:tagLst>
</file>

<file path=ppt/tags/tag194.xml><?xml version="1.0" encoding="utf-8"?>
<p:tagLst xmlns:a="http://schemas.openxmlformats.org/drawingml/2006/main" xmlns:r="http://schemas.openxmlformats.org/officeDocument/2006/relationships" xmlns:p="http://schemas.openxmlformats.org/presentationml/2006/main">
  <p:tag name="EE4P_MAPWIZARD_ID" val="BA"/>
  <p:tag name="EE4P_MAPWIZARD_HEADINGS" val="Admin 0"/>
  <p:tag name="EE4P_MAPWIZARD" val="Bosnia and Herzegovina"/>
</p:tagLst>
</file>

<file path=ppt/tags/tag195.xml><?xml version="1.0" encoding="utf-8"?>
<p:tagLst xmlns:a="http://schemas.openxmlformats.org/drawingml/2006/main" xmlns:r="http://schemas.openxmlformats.org/officeDocument/2006/relationships" xmlns:p="http://schemas.openxmlformats.org/presentationml/2006/main">
  <p:tag name="EE4P_MAPWIZARD_ID" val="CH"/>
  <p:tag name="EE4P_MAPWIZARD_HEADINGS" val="Admin 0"/>
  <p:tag name="EE4P_MAPWIZARD" val="Switzerland"/>
</p:tagLst>
</file>

<file path=ppt/tags/tag196.xml><?xml version="1.0" encoding="utf-8"?>
<p:tagLst xmlns:a="http://schemas.openxmlformats.org/drawingml/2006/main" xmlns:r="http://schemas.openxmlformats.org/officeDocument/2006/relationships" xmlns:p="http://schemas.openxmlformats.org/presentationml/2006/main">
  <p:tag name="EE4P_MAPWIZARD_ID" val="CZ"/>
  <p:tag name="EE4P_MAPWIZARD_HEADINGS" val="Admin 0"/>
  <p:tag name="EE4P_MAPWIZARD" val="Czech Republic"/>
</p:tagLst>
</file>

<file path=ppt/tags/tag197.xml><?xml version="1.0" encoding="utf-8"?>
<p:tagLst xmlns:a="http://schemas.openxmlformats.org/drawingml/2006/main" xmlns:r="http://schemas.openxmlformats.org/officeDocument/2006/relationships" xmlns:p="http://schemas.openxmlformats.org/presentationml/2006/main">
  <p:tag name="EE4P_MAPWIZARD_ID" val="DE"/>
  <p:tag name="EE4P_MAPWIZARD_HEADINGS" val="Admin 0"/>
  <p:tag name="EE4P_MAPWIZARD" val="Germany"/>
</p:tagLst>
</file>

<file path=ppt/tags/tag198.xml><?xml version="1.0" encoding="utf-8"?>
<p:tagLst xmlns:a="http://schemas.openxmlformats.org/drawingml/2006/main" xmlns:r="http://schemas.openxmlformats.org/officeDocument/2006/relationships" xmlns:p="http://schemas.openxmlformats.org/presentationml/2006/main">
  <p:tag name="EE4P_MAPWIZARD_ID" val="DK"/>
  <p:tag name="EE4P_MAPWIZARD_HEADINGS" val="Admin 0"/>
  <p:tag name="EE4P_MAPWIZARD" val="Denmark"/>
</p:tagLst>
</file>

<file path=ppt/tags/tag199.xml><?xml version="1.0" encoding="utf-8"?>
<p:tagLst xmlns:a="http://schemas.openxmlformats.org/drawingml/2006/main" xmlns:r="http://schemas.openxmlformats.org/officeDocument/2006/relationships" xmlns:p="http://schemas.openxmlformats.org/presentationml/2006/main">
  <p:tag name="EE4P_MAPWIZARD_ID" val="DK"/>
  <p:tag name="EE4P_MAPWIZARD_HEADINGS" val="Admin 0"/>
  <p:tag name="EE4P_MAPWIZARD" val="Denmark"/>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EE4P_MAPWIZARD_ID" val="26"/>
  <p:tag name="EE4P_MAPWIZARD_HEADINGS" val="party_name\display_na"/>
  <p:tag name="EE4P_MAPWIZARD" val="SLOVENSKA ELEKTRIZACNA PRENOSOVA SUSTAVA a.s.\SEPS"/>
</p:tagLst>
</file>

<file path=ppt/tags/tag200.xml><?xml version="1.0" encoding="utf-8"?>
<p:tagLst xmlns:a="http://schemas.openxmlformats.org/drawingml/2006/main" xmlns:r="http://schemas.openxmlformats.org/officeDocument/2006/relationships" xmlns:p="http://schemas.openxmlformats.org/presentationml/2006/main">
  <p:tag name="EE4P_MAPWIZARD_ID" val="ES"/>
  <p:tag name="EE4P_MAPWIZARD_HEADINGS" val="Admin 0"/>
  <p:tag name="EE4P_MAPWIZARD" val="Spain"/>
</p:tagLst>
</file>

<file path=ppt/tags/tag201.xml><?xml version="1.0" encoding="utf-8"?>
<p:tagLst xmlns:a="http://schemas.openxmlformats.org/drawingml/2006/main" xmlns:r="http://schemas.openxmlformats.org/officeDocument/2006/relationships" xmlns:p="http://schemas.openxmlformats.org/presentationml/2006/main">
  <p:tag name="EE4P_MAPWIZARD_ID" val="ES"/>
  <p:tag name="EE4P_MAPWIZARD_HEADINGS" val="Admin 0"/>
  <p:tag name="EE4P_MAPWIZARD" val="Spain"/>
</p:tagLst>
</file>

<file path=ppt/tags/tag202.xml><?xml version="1.0" encoding="utf-8"?>
<p:tagLst xmlns:a="http://schemas.openxmlformats.org/drawingml/2006/main" xmlns:r="http://schemas.openxmlformats.org/officeDocument/2006/relationships" xmlns:p="http://schemas.openxmlformats.org/presentationml/2006/main">
  <p:tag name="EE4P_MAPWIZARD_ID" val="EE"/>
  <p:tag name="EE4P_MAPWIZARD_HEADINGS" val="Admin 0"/>
  <p:tag name="EE4P_MAPWIZARD" val="Estonia"/>
</p:tagLst>
</file>

<file path=ppt/tags/tag203.xml><?xml version="1.0" encoding="utf-8"?>
<p:tagLst xmlns:a="http://schemas.openxmlformats.org/drawingml/2006/main" xmlns:r="http://schemas.openxmlformats.org/officeDocument/2006/relationships" xmlns:p="http://schemas.openxmlformats.org/presentationml/2006/main">
  <p:tag name="EE4P_MAPWIZARD_ID" val="FI"/>
  <p:tag name="EE4P_MAPWIZARD_HEADINGS" val="Admin 0"/>
  <p:tag name="EE4P_MAPWIZARD" val="Finland"/>
</p:tagLst>
</file>

<file path=ppt/tags/tag204.xml><?xml version="1.0" encoding="utf-8"?>
<p:tagLst xmlns:a="http://schemas.openxmlformats.org/drawingml/2006/main" xmlns:r="http://schemas.openxmlformats.org/officeDocument/2006/relationships" xmlns:p="http://schemas.openxmlformats.org/presentationml/2006/main">
  <p:tag name="EE4P_MAPWIZARD_ID" val="FR"/>
  <p:tag name="EE4P_MAPWIZARD_HEADINGS" val="Admin 0"/>
  <p:tag name="EE4P_MAPWIZARD" val="France"/>
</p:tagLst>
</file>

<file path=ppt/tags/tag205.xml><?xml version="1.0" encoding="utf-8"?>
<p:tagLst xmlns:a="http://schemas.openxmlformats.org/drawingml/2006/main" xmlns:r="http://schemas.openxmlformats.org/officeDocument/2006/relationships" xmlns:p="http://schemas.openxmlformats.org/presentationml/2006/main">
  <p:tag name="EE4P_MAPWIZARD_ID" val="GB"/>
  <p:tag name="EE4P_MAPWIZARD_HEADINGS" val="Admin 0"/>
  <p:tag name="EE4P_MAPWIZARD" val="United Kingdom"/>
</p:tagLst>
</file>

<file path=ppt/tags/tag206.xml><?xml version="1.0" encoding="utf-8"?>
<p:tagLst xmlns:a="http://schemas.openxmlformats.org/drawingml/2006/main" xmlns:r="http://schemas.openxmlformats.org/officeDocument/2006/relationships" xmlns:p="http://schemas.openxmlformats.org/presentationml/2006/main">
  <p:tag name="EE4P_MAPWIZARD_ID" val="GR"/>
  <p:tag name="EE4P_MAPWIZARD_HEADINGS" val="Admin 0"/>
  <p:tag name="EE4P_MAPWIZARD" val="Greece"/>
</p:tagLst>
</file>

<file path=ppt/tags/tag207.xml><?xml version="1.0" encoding="utf-8"?>
<p:tagLst xmlns:a="http://schemas.openxmlformats.org/drawingml/2006/main" xmlns:r="http://schemas.openxmlformats.org/officeDocument/2006/relationships" xmlns:p="http://schemas.openxmlformats.org/presentationml/2006/main">
  <p:tag name="EE4P_MAPWIZARD_ID" val="HR"/>
  <p:tag name="EE4P_MAPWIZARD_HEADINGS" val="Admin 0"/>
  <p:tag name="EE4P_MAPWIZARD" val="Croatia"/>
</p:tagLst>
</file>

<file path=ppt/tags/tag208.xml><?xml version="1.0" encoding="utf-8"?>
<p:tagLst xmlns:a="http://schemas.openxmlformats.org/drawingml/2006/main" xmlns:r="http://schemas.openxmlformats.org/officeDocument/2006/relationships" xmlns:p="http://schemas.openxmlformats.org/presentationml/2006/main">
  <p:tag name="EE4P_MAPWIZARD_ID" val="HU"/>
  <p:tag name="EE4P_MAPWIZARD_HEADINGS" val="Admin 0"/>
  <p:tag name="EE4P_MAPWIZARD" val="Hungary"/>
</p:tagLst>
</file>

<file path=ppt/tags/tag209.xml><?xml version="1.0" encoding="utf-8"?>
<p:tagLst xmlns:a="http://schemas.openxmlformats.org/drawingml/2006/main" xmlns:r="http://schemas.openxmlformats.org/officeDocument/2006/relationships" xmlns:p="http://schemas.openxmlformats.org/presentationml/2006/main">
  <p:tag name="EE4P_MAPWIZARD_ID" val="IE"/>
  <p:tag name="EE4P_MAPWIZARD_HEADINGS" val="Admin 0"/>
  <p:tag name="EE4P_MAPWIZARD" val="Ireland"/>
</p:tagLst>
</file>

<file path=ppt/tags/tag21.xml><?xml version="1.0" encoding="utf-8"?>
<p:tagLst xmlns:a="http://schemas.openxmlformats.org/drawingml/2006/main" xmlns:r="http://schemas.openxmlformats.org/officeDocument/2006/relationships" xmlns:p="http://schemas.openxmlformats.org/presentationml/2006/main">
  <p:tag name="EE4P_MAPWIZARD_ID" val="29"/>
  <p:tag name="EE4P_MAPWIZARD_HEADINGS" val="party_name\display_na"/>
  <p:tag name="EE4P_MAPWIZARD" val="CNTEE TRANSELECTRICA SA\TEL"/>
</p:tagLst>
</file>

<file path=ppt/tags/tag210.xml><?xml version="1.0" encoding="utf-8"?>
<p:tagLst xmlns:a="http://schemas.openxmlformats.org/drawingml/2006/main" xmlns:r="http://schemas.openxmlformats.org/officeDocument/2006/relationships" xmlns:p="http://schemas.openxmlformats.org/presentationml/2006/main">
  <p:tag name="EE4P_MAPWIZARD_ID" val="IT"/>
  <p:tag name="EE4P_MAPWIZARD_HEADINGS" val="Admin 0"/>
  <p:tag name="EE4P_MAPWIZARD" val="Italy"/>
</p:tagLst>
</file>

<file path=ppt/tags/tag211.xml><?xml version="1.0" encoding="utf-8"?>
<p:tagLst xmlns:a="http://schemas.openxmlformats.org/drawingml/2006/main" xmlns:r="http://schemas.openxmlformats.org/officeDocument/2006/relationships" xmlns:p="http://schemas.openxmlformats.org/presentationml/2006/main">
  <p:tag name="EE4P_MAPWIZARD_ID" val="SM"/>
  <p:tag name="EE4P_MAPWIZARD_HEADINGS" val="Admin 0"/>
  <p:tag name="EE4P_MAPWIZARD" val="San Marino"/>
</p:tagLst>
</file>

<file path=ppt/tags/tag212.xml><?xml version="1.0" encoding="utf-8"?>
<p:tagLst xmlns:a="http://schemas.openxmlformats.org/drawingml/2006/main" xmlns:r="http://schemas.openxmlformats.org/officeDocument/2006/relationships" xmlns:p="http://schemas.openxmlformats.org/presentationml/2006/main">
  <p:tag name="EE4P_MAPWIZARD_ID" val="XK"/>
  <p:tag name="EE4P_MAPWIZARD_HEADINGS" val="Admin 0"/>
  <p:tag name="EE4P_MAPWIZARD" val="Kosovo"/>
</p:tagLst>
</file>

<file path=ppt/tags/tag213.xml><?xml version="1.0" encoding="utf-8"?>
<p:tagLst xmlns:a="http://schemas.openxmlformats.org/drawingml/2006/main" xmlns:r="http://schemas.openxmlformats.org/officeDocument/2006/relationships" xmlns:p="http://schemas.openxmlformats.org/presentationml/2006/main">
  <p:tag name="EE4P_MAPWIZARD_ID" val="LI"/>
  <p:tag name="EE4P_MAPWIZARD_HEADINGS" val="Admin 0"/>
  <p:tag name="EE4P_MAPWIZARD" val="Liechtenstein"/>
</p:tagLst>
</file>

<file path=ppt/tags/tag214.xml><?xml version="1.0" encoding="utf-8"?>
<p:tagLst xmlns:a="http://schemas.openxmlformats.org/drawingml/2006/main" xmlns:r="http://schemas.openxmlformats.org/officeDocument/2006/relationships" xmlns:p="http://schemas.openxmlformats.org/presentationml/2006/main">
  <p:tag name="EE4P_MAPWIZARD_ID" val="LT"/>
  <p:tag name="EE4P_MAPWIZARD_HEADINGS" val="Admin 0"/>
  <p:tag name="EE4P_MAPWIZARD" val="Lithuania"/>
</p:tagLst>
</file>

<file path=ppt/tags/tag215.xml><?xml version="1.0" encoding="utf-8"?>
<p:tagLst xmlns:a="http://schemas.openxmlformats.org/drawingml/2006/main" xmlns:r="http://schemas.openxmlformats.org/officeDocument/2006/relationships" xmlns:p="http://schemas.openxmlformats.org/presentationml/2006/main">
  <p:tag name="EE4P_MAPWIZARD_ID" val="LU"/>
  <p:tag name="EE4P_MAPWIZARD_HEADINGS" val="Admin 0"/>
  <p:tag name="EE4P_MAPWIZARD" val="Luxembourg"/>
</p:tagLst>
</file>

<file path=ppt/tags/tag216.xml><?xml version="1.0" encoding="utf-8"?>
<p:tagLst xmlns:a="http://schemas.openxmlformats.org/drawingml/2006/main" xmlns:r="http://schemas.openxmlformats.org/officeDocument/2006/relationships" xmlns:p="http://schemas.openxmlformats.org/presentationml/2006/main">
  <p:tag name="EE4P_MAPWIZARD_ID" val="LV"/>
  <p:tag name="EE4P_MAPWIZARD_HEADINGS" val="Admin 0"/>
  <p:tag name="EE4P_MAPWIZARD" val="Latvia"/>
</p:tagLst>
</file>

<file path=ppt/tags/tag217.xml><?xml version="1.0" encoding="utf-8"?>
<p:tagLst xmlns:a="http://schemas.openxmlformats.org/drawingml/2006/main" xmlns:r="http://schemas.openxmlformats.org/officeDocument/2006/relationships" xmlns:p="http://schemas.openxmlformats.org/presentationml/2006/main">
  <p:tag name="EE4P_MAPWIZARD_ID" val="MC"/>
  <p:tag name="EE4P_MAPWIZARD_HEADINGS" val="Admin 0"/>
  <p:tag name="EE4P_MAPWIZARD" val="Monaco"/>
</p:tagLst>
</file>

<file path=ppt/tags/tag218.xml><?xml version="1.0" encoding="utf-8"?>
<p:tagLst xmlns:a="http://schemas.openxmlformats.org/drawingml/2006/main" xmlns:r="http://schemas.openxmlformats.org/officeDocument/2006/relationships" xmlns:p="http://schemas.openxmlformats.org/presentationml/2006/main">
  <p:tag name="EE4P_MAPWIZARD_ID" val="MK"/>
  <p:tag name="EE4P_MAPWIZARD_HEADINGS" val="Admin 0"/>
  <p:tag name="EE4P_MAPWIZARD" val="Macedonia"/>
</p:tagLst>
</file>

<file path=ppt/tags/tag219.xml><?xml version="1.0" encoding="utf-8"?>
<p:tagLst xmlns:a="http://schemas.openxmlformats.org/drawingml/2006/main" xmlns:r="http://schemas.openxmlformats.org/officeDocument/2006/relationships" xmlns:p="http://schemas.openxmlformats.org/presentationml/2006/main">
  <p:tag name="EE4P_MAPWIZARD_ID" val="MT"/>
  <p:tag name="EE4P_MAPWIZARD_HEADINGS" val="Admin 0"/>
  <p:tag name="EE4P_MAPWIZARD" val="Malta"/>
</p:tagLst>
</file>

<file path=ppt/tags/tag22.xml><?xml version="1.0" encoding="utf-8"?>
<p:tagLst xmlns:a="http://schemas.openxmlformats.org/drawingml/2006/main" xmlns:r="http://schemas.openxmlformats.org/officeDocument/2006/relationships" xmlns:p="http://schemas.openxmlformats.org/presentationml/2006/main">
  <p:tag name="EE4P_MAPWIZARD_ID" val="32"/>
  <p:tag name="EE4P_MAPWIZARD_HEADINGS" val="party_name\display_na"/>
  <p:tag name="EE4P_MAPWIZARD" val="MEPSO - Operator na elektroprenosniot sistem na Makedonija. AD. vo dr\MEPSO"/>
</p:tagLst>
</file>

<file path=ppt/tags/tag220.xml><?xml version="1.0" encoding="utf-8"?>
<p:tagLst xmlns:a="http://schemas.openxmlformats.org/drawingml/2006/main" xmlns:r="http://schemas.openxmlformats.org/officeDocument/2006/relationships" xmlns:p="http://schemas.openxmlformats.org/presentationml/2006/main">
  <p:tag name="EE4P_MAPWIZARD_ID" val="MT"/>
  <p:tag name="EE4P_MAPWIZARD_HEADINGS" val="Admin 0"/>
  <p:tag name="EE4P_MAPWIZARD" val="Malta"/>
</p:tagLst>
</file>

<file path=ppt/tags/tag221.xml><?xml version="1.0" encoding="utf-8"?>
<p:tagLst xmlns:a="http://schemas.openxmlformats.org/drawingml/2006/main" xmlns:r="http://schemas.openxmlformats.org/officeDocument/2006/relationships" xmlns:p="http://schemas.openxmlformats.org/presentationml/2006/main">
  <p:tag name="EE4P_MAPWIZARD_ID" val="ME"/>
  <p:tag name="EE4P_MAPWIZARD_HEADINGS" val="Admin 0"/>
  <p:tag name="EE4P_MAPWIZARD" val="Montenegro"/>
</p:tagLst>
</file>

<file path=ppt/tags/tag222.xml><?xml version="1.0" encoding="utf-8"?>
<p:tagLst xmlns:a="http://schemas.openxmlformats.org/drawingml/2006/main" xmlns:r="http://schemas.openxmlformats.org/officeDocument/2006/relationships" xmlns:p="http://schemas.openxmlformats.org/presentationml/2006/main">
  <p:tag name="EE4P_MAPWIZARD_ID" val="NL"/>
  <p:tag name="EE4P_MAPWIZARD_HEADINGS" val="Admin 0"/>
  <p:tag name="EE4P_MAPWIZARD" val="Netherlands"/>
</p:tagLst>
</file>

<file path=ppt/tags/tag223.xml><?xml version="1.0" encoding="utf-8"?>
<p:tagLst xmlns:a="http://schemas.openxmlformats.org/drawingml/2006/main" xmlns:r="http://schemas.openxmlformats.org/officeDocument/2006/relationships" xmlns:p="http://schemas.openxmlformats.org/presentationml/2006/main">
  <p:tag name="EE4P_MAPWIZARD_ID" val="NO"/>
  <p:tag name="EE4P_MAPWIZARD_HEADINGS" val="Admin 0"/>
  <p:tag name="EE4P_MAPWIZARD" val="Norway"/>
</p:tagLst>
</file>

<file path=ppt/tags/tag224.xml><?xml version="1.0" encoding="utf-8"?>
<p:tagLst xmlns:a="http://schemas.openxmlformats.org/drawingml/2006/main" xmlns:r="http://schemas.openxmlformats.org/officeDocument/2006/relationships" xmlns:p="http://schemas.openxmlformats.org/presentationml/2006/main">
  <p:tag name="EE4P_MAPWIZARD_ID" val="PL"/>
  <p:tag name="EE4P_MAPWIZARD_HEADINGS" val="Admin 0"/>
  <p:tag name="EE4P_MAPWIZARD" val="Poland"/>
</p:tagLst>
</file>

<file path=ppt/tags/tag225.xml><?xml version="1.0" encoding="utf-8"?>
<p:tagLst xmlns:a="http://schemas.openxmlformats.org/drawingml/2006/main" xmlns:r="http://schemas.openxmlformats.org/officeDocument/2006/relationships" xmlns:p="http://schemas.openxmlformats.org/presentationml/2006/main">
  <p:tag name="EE4P_MAPWIZARD_ID" val="PT"/>
  <p:tag name="EE4P_MAPWIZARD_HEADINGS" val="Admin 0"/>
  <p:tag name="EE4P_MAPWIZARD" val="Portugal"/>
</p:tagLst>
</file>

<file path=ppt/tags/tag226.xml><?xml version="1.0" encoding="utf-8"?>
<p:tagLst xmlns:a="http://schemas.openxmlformats.org/drawingml/2006/main" xmlns:r="http://schemas.openxmlformats.org/officeDocument/2006/relationships" xmlns:p="http://schemas.openxmlformats.org/presentationml/2006/main">
  <p:tag name="EE4P_MAPWIZARD_ID" val="RO"/>
  <p:tag name="EE4P_MAPWIZARD_HEADINGS" val="Admin 0"/>
  <p:tag name="EE4P_MAPWIZARD" val="Romania"/>
</p:tagLst>
</file>

<file path=ppt/tags/tag227.xml><?xml version="1.0" encoding="utf-8"?>
<p:tagLst xmlns:a="http://schemas.openxmlformats.org/drawingml/2006/main" xmlns:r="http://schemas.openxmlformats.org/officeDocument/2006/relationships" xmlns:p="http://schemas.openxmlformats.org/presentationml/2006/main">
  <p:tag name="EE4P_MAPWIZARD_ID" val="IT"/>
  <p:tag name="EE4P_MAPWIZARD_HEADINGS" val="Admin 0"/>
  <p:tag name="EE4P_MAPWIZARD" val="Italy"/>
</p:tagLst>
</file>

<file path=ppt/tags/tag228.xml><?xml version="1.0" encoding="utf-8"?>
<p:tagLst xmlns:a="http://schemas.openxmlformats.org/drawingml/2006/main" xmlns:r="http://schemas.openxmlformats.org/officeDocument/2006/relationships" xmlns:p="http://schemas.openxmlformats.org/presentationml/2006/main">
  <p:tag name="EE4P_MAPWIZARD_ID" val="RS"/>
  <p:tag name="EE4P_MAPWIZARD_HEADINGS" val="Admin 0"/>
  <p:tag name="EE4P_MAPWIZARD" val="Republic of Serbia"/>
</p:tagLst>
</file>

<file path=ppt/tags/tag229.xml><?xml version="1.0" encoding="utf-8"?>
<p:tagLst xmlns:a="http://schemas.openxmlformats.org/drawingml/2006/main" xmlns:r="http://schemas.openxmlformats.org/officeDocument/2006/relationships" xmlns:p="http://schemas.openxmlformats.org/presentationml/2006/main">
  <p:tag name="EE4P_MAPWIZARD_ID" val="SK"/>
  <p:tag name="EE4P_MAPWIZARD_HEADINGS" val="Admin 0"/>
  <p:tag name="EE4P_MAPWIZARD" val="Slovakia"/>
</p:tagLst>
</file>

<file path=ppt/tags/tag23.xml><?xml version="1.0" encoding="utf-8"?>
<p:tagLst xmlns:a="http://schemas.openxmlformats.org/drawingml/2006/main" xmlns:r="http://schemas.openxmlformats.org/officeDocument/2006/relationships" xmlns:p="http://schemas.openxmlformats.org/presentationml/2006/main">
  <p:tag name="EE4P_MAPWIZARD_ID" val="33"/>
  <p:tag name="EE4P_MAPWIZARD_HEADINGS" val="party_name\display_na"/>
  <p:tag name="EE4P_MAPWIZARD" val="Crnogorski elektroprenosni sistem AD\CGES"/>
</p:tagLst>
</file>

<file path=ppt/tags/tag230.xml><?xml version="1.0" encoding="utf-8"?>
<p:tagLst xmlns:a="http://schemas.openxmlformats.org/drawingml/2006/main" xmlns:r="http://schemas.openxmlformats.org/officeDocument/2006/relationships" xmlns:p="http://schemas.openxmlformats.org/presentationml/2006/main">
  <p:tag name="EE4P_MAPWIZARD_ID" val="SI"/>
  <p:tag name="EE4P_MAPWIZARD_HEADINGS" val="Admin 0"/>
  <p:tag name="EE4P_MAPWIZARD" val="Slovenia"/>
</p:tagLst>
</file>

<file path=ppt/tags/tag231.xml><?xml version="1.0" encoding="utf-8"?>
<p:tagLst xmlns:a="http://schemas.openxmlformats.org/drawingml/2006/main" xmlns:r="http://schemas.openxmlformats.org/officeDocument/2006/relationships" xmlns:p="http://schemas.openxmlformats.org/presentationml/2006/main">
  <p:tag name="EE4P_MAPWIZARD_ID" val="SE"/>
  <p:tag name="EE4P_MAPWIZARD_HEADINGS" val="Admin 0"/>
  <p:tag name="EE4P_MAPWIZARD" val="Sweden"/>
</p:tagLst>
</file>

<file path=ppt/tags/tag232.xml><?xml version="1.0" encoding="utf-8"?>
<p:tagLst xmlns:a="http://schemas.openxmlformats.org/drawingml/2006/main" xmlns:r="http://schemas.openxmlformats.org/officeDocument/2006/relationships" xmlns:p="http://schemas.openxmlformats.org/presentationml/2006/main">
  <p:tag name="EE4P_MAPWIZARD_ID" val="VA"/>
  <p:tag name="EE4P_MAPWIZARD_HEADINGS" val="Admin 0"/>
  <p:tag name="EE4P_MAPWIZARD" val="Vatican"/>
</p:tagLst>
</file>

<file path=ppt/tags/tag233.xml><?xml version="1.0" encoding="utf-8"?>
<p:tagLst xmlns:a="http://schemas.openxmlformats.org/drawingml/2006/main" xmlns:r="http://schemas.openxmlformats.org/officeDocument/2006/relationships" xmlns:p="http://schemas.openxmlformats.org/presentationml/2006/main">
  <p:tag name="EE4P_MAPWIZARD_ID" val="AL"/>
  <p:tag name="EE4P_MAPWIZARD_HEADINGS" val="Admin 0"/>
  <p:tag name="EE4P_MAPWIZARD" val="Albania"/>
</p:tagLst>
</file>

<file path=ppt/tags/tag234.xml><?xml version="1.0" encoding="utf-8"?>
<p:tagLst xmlns:a="http://schemas.openxmlformats.org/drawingml/2006/main" xmlns:r="http://schemas.openxmlformats.org/officeDocument/2006/relationships" xmlns:p="http://schemas.openxmlformats.org/presentationml/2006/main">
  <p:tag name="EE4P_MAPWIZARD_ID" val="AD"/>
  <p:tag name="EE4P_MAPWIZARD_HEADINGS" val="Admin 0"/>
  <p:tag name="EE4P_MAPWIZARD" val="Andorra"/>
</p:tagLst>
</file>

<file path=ppt/tags/tag235.xml><?xml version="1.0" encoding="utf-8"?>
<p:tagLst xmlns:a="http://schemas.openxmlformats.org/drawingml/2006/main" xmlns:r="http://schemas.openxmlformats.org/officeDocument/2006/relationships" xmlns:p="http://schemas.openxmlformats.org/presentationml/2006/main">
  <p:tag name="EE4P_MAPWIZARD_ID" val="AT"/>
  <p:tag name="EE4P_MAPWIZARD_HEADINGS" val="Admin 0"/>
  <p:tag name="EE4P_MAPWIZARD" val="Austria"/>
</p:tagLst>
</file>

<file path=ppt/tags/tag236.xml><?xml version="1.0" encoding="utf-8"?>
<p:tagLst xmlns:a="http://schemas.openxmlformats.org/drawingml/2006/main" xmlns:r="http://schemas.openxmlformats.org/officeDocument/2006/relationships" xmlns:p="http://schemas.openxmlformats.org/presentationml/2006/main">
  <p:tag name="EE4P_MAPWIZARD_ID" val="BE"/>
  <p:tag name="EE4P_MAPWIZARD_HEADINGS" val="Admin 0"/>
  <p:tag name="EE4P_MAPWIZARD" val="Belgium"/>
</p:tagLst>
</file>

<file path=ppt/tags/tag237.xml><?xml version="1.0" encoding="utf-8"?>
<p:tagLst xmlns:a="http://schemas.openxmlformats.org/drawingml/2006/main" xmlns:r="http://schemas.openxmlformats.org/officeDocument/2006/relationships" xmlns:p="http://schemas.openxmlformats.org/presentationml/2006/main">
  <p:tag name="EE4P_MAPWIZARD_ID" val="BG"/>
  <p:tag name="EE4P_MAPWIZARD_HEADINGS" val="Admin 0"/>
  <p:tag name="EE4P_MAPWIZARD" val="Bulgaria"/>
</p:tagLst>
</file>

<file path=ppt/tags/tag238.xml><?xml version="1.0" encoding="utf-8"?>
<p:tagLst xmlns:a="http://schemas.openxmlformats.org/drawingml/2006/main" xmlns:r="http://schemas.openxmlformats.org/officeDocument/2006/relationships" xmlns:p="http://schemas.openxmlformats.org/presentationml/2006/main">
  <p:tag name="EE4P_MAPWIZARD_ID" val="BA"/>
  <p:tag name="EE4P_MAPWIZARD_HEADINGS" val="Admin 0"/>
  <p:tag name="EE4P_MAPWIZARD" val="Bosnia and Herzegovina"/>
</p:tagLst>
</file>

<file path=ppt/tags/tag239.xml><?xml version="1.0" encoding="utf-8"?>
<p:tagLst xmlns:a="http://schemas.openxmlformats.org/drawingml/2006/main" xmlns:r="http://schemas.openxmlformats.org/officeDocument/2006/relationships" xmlns:p="http://schemas.openxmlformats.org/presentationml/2006/main">
  <p:tag name="EE4P_MAPWIZARD_ID" val="CH"/>
  <p:tag name="EE4P_MAPWIZARD_HEADINGS" val="Admin 0"/>
  <p:tag name="EE4P_MAPWIZARD" val="Switzerland"/>
</p:tagLst>
</file>

<file path=ppt/tags/tag24.xml><?xml version="1.0" encoding="utf-8"?>
<p:tagLst xmlns:a="http://schemas.openxmlformats.org/drawingml/2006/main" xmlns:r="http://schemas.openxmlformats.org/officeDocument/2006/relationships" xmlns:p="http://schemas.openxmlformats.org/presentationml/2006/main">
  <p:tag name="EE4P_MAPWIZARD_ID" val="35"/>
  <p:tag name="EE4P_MAPWIZARD_HEADINGS" val="party_name\display_na"/>
  <p:tag name="EE4P_MAPWIZARD" val="TERNA\Terna"/>
</p:tagLst>
</file>

<file path=ppt/tags/tag240.xml><?xml version="1.0" encoding="utf-8"?>
<p:tagLst xmlns:a="http://schemas.openxmlformats.org/drawingml/2006/main" xmlns:r="http://schemas.openxmlformats.org/officeDocument/2006/relationships" xmlns:p="http://schemas.openxmlformats.org/presentationml/2006/main">
  <p:tag name="EE4P_MAPWIZARD_ID" val="CZ"/>
  <p:tag name="EE4P_MAPWIZARD_HEADINGS" val="Admin 0"/>
  <p:tag name="EE4P_MAPWIZARD" val="Czech Republic"/>
</p:tagLst>
</file>

<file path=ppt/tags/tag241.xml><?xml version="1.0" encoding="utf-8"?>
<p:tagLst xmlns:a="http://schemas.openxmlformats.org/drawingml/2006/main" xmlns:r="http://schemas.openxmlformats.org/officeDocument/2006/relationships" xmlns:p="http://schemas.openxmlformats.org/presentationml/2006/main">
  <p:tag name="EE4P_MAPWIZARD_ID" val="DE"/>
  <p:tag name="EE4P_MAPWIZARD_HEADINGS" val="Admin 0"/>
  <p:tag name="EE4P_MAPWIZARD" val="Germany"/>
</p:tagLst>
</file>

<file path=ppt/tags/tag242.xml><?xml version="1.0" encoding="utf-8"?>
<p:tagLst xmlns:a="http://schemas.openxmlformats.org/drawingml/2006/main" xmlns:r="http://schemas.openxmlformats.org/officeDocument/2006/relationships" xmlns:p="http://schemas.openxmlformats.org/presentationml/2006/main">
  <p:tag name="EE4P_MAPWIZARD_ID" val="DK"/>
  <p:tag name="EE4P_MAPWIZARD_HEADINGS" val="Admin 0"/>
  <p:tag name="EE4P_MAPWIZARD" val="Denmark"/>
</p:tagLst>
</file>

<file path=ppt/tags/tag243.xml><?xml version="1.0" encoding="utf-8"?>
<p:tagLst xmlns:a="http://schemas.openxmlformats.org/drawingml/2006/main" xmlns:r="http://schemas.openxmlformats.org/officeDocument/2006/relationships" xmlns:p="http://schemas.openxmlformats.org/presentationml/2006/main">
  <p:tag name="EE4P_MAPWIZARD_ID" val="DK"/>
  <p:tag name="EE4P_MAPWIZARD_HEADINGS" val="Admin 0"/>
  <p:tag name="EE4P_MAPWIZARD" val="Denmark"/>
</p:tagLst>
</file>

<file path=ppt/tags/tag244.xml><?xml version="1.0" encoding="utf-8"?>
<p:tagLst xmlns:a="http://schemas.openxmlformats.org/drawingml/2006/main" xmlns:r="http://schemas.openxmlformats.org/officeDocument/2006/relationships" xmlns:p="http://schemas.openxmlformats.org/presentationml/2006/main">
  <p:tag name="EE4P_MAPWIZARD_ID" val="ES"/>
  <p:tag name="EE4P_MAPWIZARD_HEADINGS" val="Admin 0"/>
  <p:tag name="EE4P_MAPWIZARD" val="Spain"/>
</p:tagLst>
</file>

<file path=ppt/tags/tag245.xml><?xml version="1.0" encoding="utf-8"?>
<p:tagLst xmlns:a="http://schemas.openxmlformats.org/drawingml/2006/main" xmlns:r="http://schemas.openxmlformats.org/officeDocument/2006/relationships" xmlns:p="http://schemas.openxmlformats.org/presentationml/2006/main">
  <p:tag name="EE4P_MAPWIZARD_ID" val="ES"/>
  <p:tag name="EE4P_MAPWIZARD_HEADINGS" val="Admin 0"/>
  <p:tag name="EE4P_MAPWIZARD" val="Spain"/>
</p:tagLst>
</file>

<file path=ppt/tags/tag246.xml><?xml version="1.0" encoding="utf-8"?>
<p:tagLst xmlns:a="http://schemas.openxmlformats.org/drawingml/2006/main" xmlns:r="http://schemas.openxmlformats.org/officeDocument/2006/relationships" xmlns:p="http://schemas.openxmlformats.org/presentationml/2006/main">
  <p:tag name="EE4P_MAPWIZARD_ID" val="EE"/>
  <p:tag name="EE4P_MAPWIZARD_HEADINGS" val="Admin 0"/>
  <p:tag name="EE4P_MAPWIZARD" val="Estonia"/>
</p:tagLst>
</file>

<file path=ppt/tags/tag247.xml><?xml version="1.0" encoding="utf-8"?>
<p:tagLst xmlns:a="http://schemas.openxmlformats.org/drawingml/2006/main" xmlns:r="http://schemas.openxmlformats.org/officeDocument/2006/relationships" xmlns:p="http://schemas.openxmlformats.org/presentationml/2006/main">
  <p:tag name="EE4P_MAPWIZARD_ID" val="FI"/>
  <p:tag name="EE4P_MAPWIZARD_HEADINGS" val="Admin 0"/>
  <p:tag name="EE4P_MAPWIZARD" val="Finland"/>
</p:tagLst>
</file>

<file path=ppt/tags/tag248.xml><?xml version="1.0" encoding="utf-8"?>
<p:tagLst xmlns:a="http://schemas.openxmlformats.org/drawingml/2006/main" xmlns:r="http://schemas.openxmlformats.org/officeDocument/2006/relationships" xmlns:p="http://schemas.openxmlformats.org/presentationml/2006/main">
  <p:tag name="EE4P_MAPWIZARD_ID" val="FR"/>
  <p:tag name="EE4P_MAPWIZARD_HEADINGS" val="Admin 0"/>
  <p:tag name="EE4P_MAPWIZARD" val="France"/>
</p:tagLst>
</file>

<file path=ppt/tags/tag249.xml><?xml version="1.0" encoding="utf-8"?>
<p:tagLst xmlns:a="http://schemas.openxmlformats.org/drawingml/2006/main" xmlns:r="http://schemas.openxmlformats.org/officeDocument/2006/relationships" xmlns:p="http://schemas.openxmlformats.org/presentationml/2006/main">
  <p:tag name="EE4P_MAPWIZARD_ID" val="GB"/>
  <p:tag name="EE4P_MAPWIZARD_HEADINGS" val="Admin 0"/>
  <p:tag name="EE4P_MAPWIZARD" val="United Kingdom"/>
</p:tagLst>
</file>

<file path=ppt/tags/tag25.xml><?xml version="1.0" encoding="utf-8"?>
<p:tagLst xmlns:a="http://schemas.openxmlformats.org/drawingml/2006/main" xmlns:r="http://schemas.openxmlformats.org/officeDocument/2006/relationships" xmlns:p="http://schemas.openxmlformats.org/presentationml/2006/main">
  <p:tag name="EE4P_MAPWIZARD_ID" val="41"/>
  <p:tag name="EE4P_MAPWIZARD_HEADINGS" val="party_name\display_na"/>
  <p:tag name="EE4P_MAPWIZARD" val="Cyprus Transmission System Operator\CYPRUS_TSO"/>
</p:tagLst>
</file>

<file path=ppt/tags/tag250.xml><?xml version="1.0" encoding="utf-8"?>
<p:tagLst xmlns:a="http://schemas.openxmlformats.org/drawingml/2006/main" xmlns:r="http://schemas.openxmlformats.org/officeDocument/2006/relationships" xmlns:p="http://schemas.openxmlformats.org/presentationml/2006/main">
  <p:tag name="EE4P_MAPWIZARD_ID" val="GR"/>
  <p:tag name="EE4P_MAPWIZARD_HEADINGS" val="Admin 0"/>
  <p:tag name="EE4P_MAPWIZARD" val="Greece"/>
</p:tagLst>
</file>

<file path=ppt/tags/tag251.xml><?xml version="1.0" encoding="utf-8"?>
<p:tagLst xmlns:a="http://schemas.openxmlformats.org/drawingml/2006/main" xmlns:r="http://schemas.openxmlformats.org/officeDocument/2006/relationships" xmlns:p="http://schemas.openxmlformats.org/presentationml/2006/main">
  <p:tag name="EE4P_MAPWIZARD_ID" val="HR"/>
  <p:tag name="EE4P_MAPWIZARD_HEADINGS" val="Admin 0"/>
  <p:tag name="EE4P_MAPWIZARD" val="Croatia"/>
</p:tagLst>
</file>

<file path=ppt/tags/tag252.xml><?xml version="1.0" encoding="utf-8"?>
<p:tagLst xmlns:a="http://schemas.openxmlformats.org/drawingml/2006/main" xmlns:r="http://schemas.openxmlformats.org/officeDocument/2006/relationships" xmlns:p="http://schemas.openxmlformats.org/presentationml/2006/main">
  <p:tag name="EE4P_MAPWIZARD_ID" val="HU"/>
  <p:tag name="EE4P_MAPWIZARD_HEADINGS" val="Admin 0"/>
  <p:tag name="EE4P_MAPWIZARD" val="Hungary"/>
</p:tagLst>
</file>

<file path=ppt/tags/tag253.xml><?xml version="1.0" encoding="utf-8"?>
<p:tagLst xmlns:a="http://schemas.openxmlformats.org/drawingml/2006/main" xmlns:r="http://schemas.openxmlformats.org/officeDocument/2006/relationships" xmlns:p="http://schemas.openxmlformats.org/presentationml/2006/main">
  <p:tag name="EE4P_MAPWIZARD_ID" val="IE"/>
  <p:tag name="EE4P_MAPWIZARD_HEADINGS" val="Admin 0"/>
  <p:tag name="EE4P_MAPWIZARD" val="Ireland"/>
</p:tagLst>
</file>

<file path=ppt/tags/tag254.xml><?xml version="1.0" encoding="utf-8"?>
<p:tagLst xmlns:a="http://schemas.openxmlformats.org/drawingml/2006/main" xmlns:r="http://schemas.openxmlformats.org/officeDocument/2006/relationships" xmlns:p="http://schemas.openxmlformats.org/presentationml/2006/main">
  <p:tag name="EE4P_MAPWIZARD_ID" val="IT"/>
  <p:tag name="EE4P_MAPWIZARD_HEADINGS" val="Admin 0"/>
  <p:tag name="EE4P_MAPWIZARD" val="Italy"/>
</p:tagLst>
</file>

<file path=ppt/tags/tag255.xml><?xml version="1.0" encoding="utf-8"?>
<p:tagLst xmlns:a="http://schemas.openxmlformats.org/drawingml/2006/main" xmlns:r="http://schemas.openxmlformats.org/officeDocument/2006/relationships" xmlns:p="http://schemas.openxmlformats.org/presentationml/2006/main">
  <p:tag name="EE4P_MAPWIZARD_ID" val="SM"/>
  <p:tag name="EE4P_MAPWIZARD_HEADINGS" val="Admin 0"/>
  <p:tag name="EE4P_MAPWIZARD" val="San Marino"/>
</p:tagLst>
</file>

<file path=ppt/tags/tag256.xml><?xml version="1.0" encoding="utf-8"?>
<p:tagLst xmlns:a="http://schemas.openxmlformats.org/drawingml/2006/main" xmlns:r="http://schemas.openxmlformats.org/officeDocument/2006/relationships" xmlns:p="http://schemas.openxmlformats.org/presentationml/2006/main">
  <p:tag name="EE4P_MAPWIZARD_ID" val="XK"/>
  <p:tag name="EE4P_MAPWIZARD_HEADINGS" val="Admin 0"/>
  <p:tag name="EE4P_MAPWIZARD" val="Kosovo"/>
</p:tagLst>
</file>

<file path=ppt/tags/tag257.xml><?xml version="1.0" encoding="utf-8"?>
<p:tagLst xmlns:a="http://schemas.openxmlformats.org/drawingml/2006/main" xmlns:r="http://schemas.openxmlformats.org/officeDocument/2006/relationships" xmlns:p="http://schemas.openxmlformats.org/presentationml/2006/main">
  <p:tag name="EE4P_MAPWIZARD_ID" val="LI"/>
  <p:tag name="EE4P_MAPWIZARD_HEADINGS" val="Admin 0"/>
  <p:tag name="EE4P_MAPWIZARD" val="Liechtenstein"/>
</p:tagLst>
</file>

<file path=ppt/tags/tag258.xml><?xml version="1.0" encoding="utf-8"?>
<p:tagLst xmlns:a="http://schemas.openxmlformats.org/drawingml/2006/main" xmlns:r="http://schemas.openxmlformats.org/officeDocument/2006/relationships" xmlns:p="http://schemas.openxmlformats.org/presentationml/2006/main">
  <p:tag name="EE4P_MAPWIZARD_ID" val="LT"/>
  <p:tag name="EE4P_MAPWIZARD_HEADINGS" val="Admin 0"/>
  <p:tag name="EE4P_MAPWIZARD" val="Lithuania"/>
</p:tagLst>
</file>

<file path=ppt/tags/tag259.xml><?xml version="1.0" encoding="utf-8"?>
<p:tagLst xmlns:a="http://schemas.openxmlformats.org/drawingml/2006/main" xmlns:r="http://schemas.openxmlformats.org/officeDocument/2006/relationships" xmlns:p="http://schemas.openxmlformats.org/presentationml/2006/main">
  <p:tag name="EE4P_MAPWIZARD_ID" val="LU"/>
  <p:tag name="EE4P_MAPWIZARD_HEADINGS" val="Admin 0"/>
  <p:tag name="EE4P_MAPWIZARD" val="Luxembourg"/>
</p:tagLst>
</file>

<file path=ppt/tags/tag26.xml><?xml version="1.0" encoding="utf-8"?>
<p:tagLst xmlns:a="http://schemas.openxmlformats.org/drawingml/2006/main" xmlns:r="http://schemas.openxmlformats.org/officeDocument/2006/relationships" xmlns:p="http://schemas.openxmlformats.org/presentationml/2006/main">
  <p:tag name="EE4P_MAPWIZARD_ID" val="42"/>
  <p:tag name="EE4P_MAPWIZARD_HEADINGS" val="party_name\display_na"/>
  <p:tag name="EE4P_MAPWIZARD" val="AS Augstsprieguma tīkls\LV-AST"/>
</p:tagLst>
</file>

<file path=ppt/tags/tag260.xml><?xml version="1.0" encoding="utf-8"?>
<p:tagLst xmlns:a="http://schemas.openxmlformats.org/drawingml/2006/main" xmlns:r="http://schemas.openxmlformats.org/officeDocument/2006/relationships" xmlns:p="http://schemas.openxmlformats.org/presentationml/2006/main">
  <p:tag name="EE4P_MAPWIZARD_ID" val="LV"/>
  <p:tag name="EE4P_MAPWIZARD_HEADINGS" val="Admin 0"/>
  <p:tag name="EE4P_MAPWIZARD" val="Latvia"/>
</p:tagLst>
</file>

<file path=ppt/tags/tag261.xml><?xml version="1.0" encoding="utf-8"?>
<p:tagLst xmlns:a="http://schemas.openxmlformats.org/drawingml/2006/main" xmlns:r="http://schemas.openxmlformats.org/officeDocument/2006/relationships" xmlns:p="http://schemas.openxmlformats.org/presentationml/2006/main">
  <p:tag name="EE4P_MAPWIZARD_ID" val="MC"/>
  <p:tag name="EE4P_MAPWIZARD_HEADINGS" val="Admin 0"/>
  <p:tag name="EE4P_MAPWIZARD" val="Monaco"/>
</p:tagLst>
</file>

<file path=ppt/tags/tag262.xml><?xml version="1.0" encoding="utf-8"?>
<p:tagLst xmlns:a="http://schemas.openxmlformats.org/drawingml/2006/main" xmlns:r="http://schemas.openxmlformats.org/officeDocument/2006/relationships" xmlns:p="http://schemas.openxmlformats.org/presentationml/2006/main">
  <p:tag name="EE4P_MAPWIZARD_ID" val="MK"/>
  <p:tag name="EE4P_MAPWIZARD_HEADINGS" val="Admin 0"/>
  <p:tag name="EE4P_MAPWIZARD" val="Macedonia"/>
</p:tagLst>
</file>

<file path=ppt/tags/tag263.xml><?xml version="1.0" encoding="utf-8"?>
<p:tagLst xmlns:a="http://schemas.openxmlformats.org/drawingml/2006/main" xmlns:r="http://schemas.openxmlformats.org/officeDocument/2006/relationships" xmlns:p="http://schemas.openxmlformats.org/presentationml/2006/main">
  <p:tag name="EE4P_MAPWIZARD_ID" val="MT"/>
  <p:tag name="EE4P_MAPWIZARD_HEADINGS" val="Admin 0"/>
  <p:tag name="EE4P_MAPWIZARD" val="Malta"/>
</p:tagLst>
</file>

<file path=ppt/tags/tag264.xml><?xml version="1.0" encoding="utf-8"?>
<p:tagLst xmlns:a="http://schemas.openxmlformats.org/drawingml/2006/main" xmlns:r="http://schemas.openxmlformats.org/officeDocument/2006/relationships" xmlns:p="http://schemas.openxmlformats.org/presentationml/2006/main">
  <p:tag name="EE4P_MAPWIZARD_ID" val="MT"/>
  <p:tag name="EE4P_MAPWIZARD_HEADINGS" val="Admin 0"/>
  <p:tag name="EE4P_MAPWIZARD" val="Malta"/>
</p:tagLst>
</file>

<file path=ppt/tags/tag265.xml><?xml version="1.0" encoding="utf-8"?>
<p:tagLst xmlns:a="http://schemas.openxmlformats.org/drawingml/2006/main" xmlns:r="http://schemas.openxmlformats.org/officeDocument/2006/relationships" xmlns:p="http://schemas.openxmlformats.org/presentationml/2006/main">
  <p:tag name="EE4P_MAPWIZARD_ID" val="ME"/>
  <p:tag name="EE4P_MAPWIZARD_HEADINGS" val="Admin 0"/>
  <p:tag name="EE4P_MAPWIZARD" val="Montenegro"/>
</p:tagLst>
</file>

<file path=ppt/tags/tag266.xml><?xml version="1.0" encoding="utf-8"?>
<p:tagLst xmlns:a="http://schemas.openxmlformats.org/drawingml/2006/main" xmlns:r="http://schemas.openxmlformats.org/officeDocument/2006/relationships" xmlns:p="http://schemas.openxmlformats.org/presentationml/2006/main">
  <p:tag name="EE4P_MAPWIZARD_ID" val="NL"/>
  <p:tag name="EE4P_MAPWIZARD_HEADINGS" val="Admin 0"/>
  <p:tag name="EE4P_MAPWIZARD" val="Netherlands"/>
</p:tagLst>
</file>

<file path=ppt/tags/tag267.xml><?xml version="1.0" encoding="utf-8"?>
<p:tagLst xmlns:a="http://schemas.openxmlformats.org/drawingml/2006/main" xmlns:r="http://schemas.openxmlformats.org/officeDocument/2006/relationships" xmlns:p="http://schemas.openxmlformats.org/presentationml/2006/main">
  <p:tag name="EE4P_MAPWIZARD_ID" val="NO"/>
  <p:tag name="EE4P_MAPWIZARD_HEADINGS" val="Admin 0"/>
  <p:tag name="EE4P_MAPWIZARD" val="Norway"/>
</p:tagLst>
</file>

<file path=ppt/tags/tag268.xml><?xml version="1.0" encoding="utf-8"?>
<p:tagLst xmlns:a="http://schemas.openxmlformats.org/drawingml/2006/main" xmlns:r="http://schemas.openxmlformats.org/officeDocument/2006/relationships" xmlns:p="http://schemas.openxmlformats.org/presentationml/2006/main">
  <p:tag name="EE4P_MAPWIZARD_ID" val="PL"/>
  <p:tag name="EE4P_MAPWIZARD_HEADINGS" val="Admin 0"/>
  <p:tag name="EE4P_MAPWIZARD" val="Poland"/>
</p:tagLst>
</file>

<file path=ppt/tags/tag269.xml><?xml version="1.0" encoding="utf-8"?>
<p:tagLst xmlns:a="http://schemas.openxmlformats.org/drawingml/2006/main" xmlns:r="http://schemas.openxmlformats.org/officeDocument/2006/relationships" xmlns:p="http://schemas.openxmlformats.org/presentationml/2006/main">
  <p:tag name="EE4P_MAPWIZARD_ID" val="PT"/>
  <p:tag name="EE4P_MAPWIZARD_HEADINGS" val="Admin 0"/>
  <p:tag name="EE4P_MAPWIZARD" val="Portugal"/>
</p:tagLst>
</file>

<file path=ppt/tags/tag27.xml><?xml version="1.0" encoding="utf-8"?>
<p:tagLst xmlns:a="http://schemas.openxmlformats.org/drawingml/2006/main" xmlns:r="http://schemas.openxmlformats.org/officeDocument/2006/relationships" xmlns:p="http://schemas.openxmlformats.org/presentationml/2006/main">
  <p:tag name="EE4P_MAPWIZARD_ID" val="43"/>
  <p:tag name="EE4P_MAPWIZARD_HEADINGS" val="party_name\display_na"/>
  <p:tag name="EE4P_MAPWIZARD" val="LITGRID\Litgrid"/>
</p:tagLst>
</file>

<file path=ppt/tags/tag270.xml><?xml version="1.0" encoding="utf-8"?>
<p:tagLst xmlns:a="http://schemas.openxmlformats.org/drawingml/2006/main" xmlns:r="http://schemas.openxmlformats.org/officeDocument/2006/relationships" xmlns:p="http://schemas.openxmlformats.org/presentationml/2006/main">
  <p:tag name="EE4P_MAPWIZARD_ID" val="RO"/>
  <p:tag name="EE4P_MAPWIZARD_HEADINGS" val="Admin 0"/>
  <p:tag name="EE4P_MAPWIZARD" val="Romania"/>
</p:tagLst>
</file>

<file path=ppt/tags/tag271.xml><?xml version="1.0" encoding="utf-8"?>
<p:tagLst xmlns:a="http://schemas.openxmlformats.org/drawingml/2006/main" xmlns:r="http://schemas.openxmlformats.org/officeDocument/2006/relationships" xmlns:p="http://schemas.openxmlformats.org/presentationml/2006/main">
  <p:tag name="EE4P_MAPWIZARD_ID" val="IT"/>
  <p:tag name="EE4P_MAPWIZARD_HEADINGS" val="Admin 0"/>
  <p:tag name="EE4P_MAPWIZARD" val="Italy"/>
</p:tagLst>
</file>

<file path=ppt/tags/tag272.xml><?xml version="1.0" encoding="utf-8"?>
<p:tagLst xmlns:a="http://schemas.openxmlformats.org/drawingml/2006/main" xmlns:r="http://schemas.openxmlformats.org/officeDocument/2006/relationships" xmlns:p="http://schemas.openxmlformats.org/presentationml/2006/main">
  <p:tag name="EE4P_MAPWIZARD_ID" val="RS"/>
  <p:tag name="EE4P_MAPWIZARD_HEADINGS" val="Admin 0"/>
  <p:tag name="EE4P_MAPWIZARD" val="Republic of Serbia"/>
</p:tagLst>
</file>

<file path=ppt/tags/tag273.xml><?xml version="1.0" encoding="utf-8"?>
<p:tagLst xmlns:a="http://schemas.openxmlformats.org/drawingml/2006/main" xmlns:r="http://schemas.openxmlformats.org/officeDocument/2006/relationships" xmlns:p="http://schemas.openxmlformats.org/presentationml/2006/main">
  <p:tag name="EE4P_MAPWIZARD_ID" val="SK"/>
  <p:tag name="EE4P_MAPWIZARD_HEADINGS" val="Admin 0"/>
  <p:tag name="EE4P_MAPWIZARD" val="Slovakia"/>
</p:tagLst>
</file>

<file path=ppt/tags/tag274.xml><?xml version="1.0" encoding="utf-8"?>
<p:tagLst xmlns:a="http://schemas.openxmlformats.org/drawingml/2006/main" xmlns:r="http://schemas.openxmlformats.org/officeDocument/2006/relationships" xmlns:p="http://schemas.openxmlformats.org/presentationml/2006/main">
  <p:tag name="EE4P_MAPWIZARD_ID" val="SI"/>
  <p:tag name="EE4P_MAPWIZARD_HEADINGS" val="Admin 0"/>
  <p:tag name="EE4P_MAPWIZARD" val="Slovenia"/>
</p:tagLst>
</file>

<file path=ppt/tags/tag275.xml><?xml version="1.0" encoding="utf-8"?>
<p:tagLst xmlns:a="http://schemas.openxmlformats.org/drawingml/2006/main" xmlns:r="http://schemas.openxmlformats.org/officeDocument/2006/relationships" xmlns:p="http://schemas.openxmlformats.org/presentationml/2006/main">
  <p:tag name="EE4P_MAPWIZARD_ID" val="SE"/>
  <p:tag name="EE4P_MAPWIZARD_HEADINGS" val="Admin 0"/>
  <p:tag name="EE4P_MAPWIZARD" val="Sweden"/>
</p:tagLst>
</file>

<file path=ppt/tags/tag276.xml><?xml version="1.0" encoding="utf-8"?>
<p:tagLst xmlns:a="http://schemas.openxmlformats.org/drawingml/2006/main" xmlns:r="http://schemas.openxmlformats.org/officeDocument/2006/relationships" xmlns:p="http://schemas.openxmlformats.org/presentationml/2006/main">
  <p:tag name="EE4P_MAPWIZARD_ID" val="VA"/>
  <p:tag name="EE4P_MAPWIZARD_HEADINGS" val="Admin 0"/>
  <p:tag name="EE4P_MAPWIZARD" val="Vatican"/>
</p:tagLst>
</file>

<file path=ppt/tags/tag277.xml><?xml version="1.0" encoding="utf-8"?>
<p:tagLst xmlns:a="http://schemas.openxmlformats.org/drawingml/2006/main" xmlns:r="http://schemas.openxmlformats.org/officeDocument/2006/relationships" xmlns:p="http://schemas.openxmlformats.org/presentationml/2006/main">
  <p:tag name="EE4P_MAPWIZARD_ID" val="AL"/>
  <p:tag name="EE4P_MAPWIZARD_HEADINGS" val="Admin 0"/>
  <p:tag name="EE4P_MAPWIZARD" val="Albania"/>
</p:tagLst>
</file>

<file path=ppt/tags/tag278.xml><?xml version="1.0" encoding="utf-8"?>
<p:tagLst xmlns:a="http://schemas.openxmlformats.org/drawingml/2006/main" xmlns:r="http://schemas.openxmlformats.org/officeDocument/2006/relationships" xmlns:p="http://schemas.openxmlformats.org/presentationml/2006/main">
  <p:tag name="EE4P_MAPWIZARD_ID" val="AD"/>
  <p:tag name="EE4P_MAPWIZARD_HEADINGS" val="Admin 0"/>
  <p:tag name="EE4P_MAPWIZARD" val="Andorra"/>
</p:tagLst>
</file>

<file path=ppt/tags/tag279.xml><?xml version="1.0" encoding="utf-8"?>
<p:tagLst xmlns:a="http://schemas.openxmlformats.org/drawingml/2006/main" xmlns:r="http://schemas.openxmlformats.org/officeDocument/2006/relationships" xmlns:p="http://schemas.openxmlformats.org/presentationml/2006/main">
  <p:tag name="EE4P_MAPWIZARD_ID" val="AT"/>
  <p:tag name="EE4P_MAPWIZARD_HEADINGS" val="Admin 0"/>
  <p:tag name="EE4P_MAPWIZARD" val="Austria"/>
</p:tagLst>
</file>

<file path=ppt/tags/tag28.xml><?xml version="1.0" encoding="utf-8"?>
<p:tagLst xmlns:a="http://schemas.openxmlformats.org/drawingml/2006/main" xmlns:r="http://schemas.openxmlformats.org/officeDocument/2006/relationships" xmlns:p="http://schemas.openxmlformats.org/presentationml/2006/main">
  <p:tag name="EE4P_MAPWIZARD_ID" val="54"/>
  <p:tag name="EE4P_MAPWIZARD_HEADINGS" val="party_name\display_na"/>
  <p:tag name="EE4P_MAPWIZARD" val="TEIAS Elektrik Piyasa Hizmetleri ve Mali Uzlastirma Daire Baskanligi\TEIAS"/>
</p:tagLst>
</file>

<file path=ppt/tags/tag280.xml><?xml version="1.0" encoding="utf-8"?>
<p:tagLst xmlns:a="http://schemas.openxmlformats.org/drawingml/2006/main" xmlns:r="http://schemas.openxmlformats.org/officeDocument/2006/relationships" xmlns:p="http://schemas.openxmlformats.org/presentationml/2006/main">
  <p:tag name="EE4P_MAPWIZARD_ID" val="BE"/>
  <p:tag name="EE4P_MAPWIZARD_HEADINGS" val="Admin 0"/>
  <p:tag name="EE4P_MAPWIZARD" val="Belgium"/>
</p:tagLst>
</file>

<file path=ppt/tags/tag281.xml><?xml version="1.0" encoding="utf-8"?>
<p:tagLst xmlns:a="http://schemas.openxmlformats.org/drawingml/2006/main" xmlns:r="http://schemas.openxmlformats.org/officeDocument/2006/relationships" xmlns:p="http://schemas.openxmlformats.org/presentationml/2006/main">
  <p:tag name="EE4P_MAPWIZARD_ID" val="BG"/>
  <p:tag name="EE4P_MAPWIZARD_HEADINGS" val="Admin 0"/>
  <p:tag name="EE4P_MAPWIZARD" val="Bulgaria"/>
</p:tagLst>
</file>

<file path=ppt/tags/tag282.xml><?xml version="1.0" encoding="utf-8"?>
<p:tagLst xmlns:a="http://schemas.openxmlformats.org/drawingml/2006/main" xmlns:r="http://schemas.openxmlformats.org/officeDocument/2006/relationships" xmlns:p="http://schemas.openxmlformats.org/presentationml/2006/main">
  <p:tag name="EE4P_MAPWIZARD_ID" val="BA"/>
  <p:tag name="EE4P_MAPWIZARD_HEADINGS" val="Admin 0"/>
  <p:tag name="EE4P_MAPWIZARD" val="Bosnia and Herzegovina"/>
</p:tagLst>
</file>

<file path=ppt/tags/tag283.xml><?xml version="1.0" encoding="utf-8"?>
<p:tagLst xmlns:a="http://schemas.openxmlformats.org/drawingml/2006/main" xmlns:r="http://schemas.openxmlformats.org/officeDocument/2006/relationships" xmlns:p="http://schemas.openxmlformats.org/presentationml/2006/main">
  <p:tag name="EE4P_MAPWIZARD_ID" val="CH"/>
  <p:tag name="EE4P_MAPWIZARD_HEADINGS" val="Admin 0"/>
  <p:tag name="EE4P_MAPWIZARD" val="Switzerland"/>
</p:tagLst>
</file>

<file path=ppt/tags/tag284.xml><?xml version="1.0" encoding="utf-8"?>
<p:tagLst xmlns:a="http://schemas.openxmlformats.org/drawingml/2006/main" xmlns:r="http://schemas.openxmlformats.org/officeDocument/2006/relationships" xmlns:p="http://schemas.openxmlformats.org/presentationml/2006/main">
  <p:tag name="EE4P_MAPWIZARD_ID" val="CZ"/>
  <p:tag name="EE4P_MAPWIZARD_HEADINGS" val="Admin 0"/>
  <p:tag name="EE4P_MAPWIZARD" val="Czech Republic"/>
</p:tagLst>
</file>

<file path=ppt/tags/tag285.xml><?xml version="1.0" encoding="utf-8"?>
<p:tagLst xmlns:a="http://schemas.openxmlformats.org/drawingml/2006/main" xmlns:r="http://schemas.openxmlformats.org/officeDocument/2006/relationships" xmlns:p="http://schemas.openxmlformats.org/presentationml/2006/main">
  <p:tag name="EE4P_MAPWIZARD_ID" val="DE"/>
  <p:tag name="EE4P_MAPWIZARD_HEADINGS" val="Admin 0"/>
  <p:tag name="EE4P_MAPWIZARD" val="Germany"/>
</p:tagLst>
</file>

<file path=ppt/tags/tag286.xml><?xml version="1.0" encoding="utf-8"?>
<p:tagLst xmlns:a="http://schemas.openxmlformats.org/drawingml/2006/main" xmlns:r="http://schemas.openxmlformats.org/officeDocument/2006/relationships" xmlns:p="http://schemas.openxmlformats.org/presentationml/2006/main">
  <p:tag name="EE4P_MAPWIZARD_ID" val="DK"/>
  <p:tag name="EE4P_MAPWIZARD_HEADINGS" val="Admin 0"/>
  <p:tag name="EE4P_MAPWIZARD" val="Denmark"/>
</p:tagLst>
</file>

<file path=ppt/tags/tag287.xml><?xml version="1.0" encoding="utf-8"?>
<p:tagLst xmlns:a="http://schemas.openxmlformats.org/drawingml/2006/main" xmlns:r="http://schemas.openxmlformats.org/officeDocument/2006/relationships" xmlns:p="http://schemas.openxmlformats.org/presentationml/2006/main">
  <p:tag name="EE4P_MAPWIZARD_ID" val="DK"/>
  <p:tag name="EE4P_MAPWIZARD_HEADINGS" val="Admin 0"/>
  <p:tag name="EE4P_MAPWIZARD" val="Denmark"/>
</p:tagLst>
</file>

<file path=ppt/tags/tag288.xml><?xml version="1.0" encoding="utf-8"?>
<p:tagLst xmlns:a="http://schemas.openxmlformats.org/drawingml/2006/main" xmlns:r="http://schemas.openxmlformats.org/officeDocument/2006/relationships" xmlns:p="http://schemas.openxmlformats.org/presentationml/2006/main">
  <p:tag name="EE4P_MAPWIZARD_ID" val="ES"/>
  <p:tag name="EE4P_MAPWIZARD_HEADINGS" val="Admin 0"/>
  <p:tag name="EE4P_MAPWIZARD" val="Spain"/>
</p:tagLst>
</file>

<file path=ppt/tags/tag289.xml><?xml version="1.0" encoding="utf-8"?>
<p:tagLst xmlns:a="http://schemas.openxmlformats.org/drawingml/2006/main" xmlns:r="http://schemas.openxmlformats.org/officeDocument/2006/relationships" xmlns:p="http://schemas.openxmlformats.org/presentationml/2006/main">
  <p:tag name="EE4P_MAPWIZARD_ID" val="ES"/>
  <p:tag name="EE4P_MAPWIZARD_HEADINGS" val="Admin 0"/>
  <p:tag name="EE4P_MAPWIZARD" val="Spain"/>
</p:tagLst>
</file>

<file path=ppt/tags/tag29.xml><?xml version="1.0" encoding="utf-8"?>
<p:tagLst xmlns:a="http://schemas.openxmlformats.org/drawingml/2006/main" xmlns:r="http://schemas.openxmlformats.org/officeDocument/2006/relationships" xmlns:p="http://schemas.openxmlformats.org/presentationml/2006/main">
  <p:tag name="EE4P_MAPWIZARD_ID" val="57"/>
  <p:tag name="EE4P_MAPWIZARD_HEADINGS" val="party_name\display_na"/>
  <p:tag name="EE4P_MAPWIZARD" val="\HOPS"/>
</p:tagLst>
</file>

<file path=ppt/tags/tag290.xml><?xml version="1.0" encoding="utf-8"?>
<p:tagLst xmlns:a="http://schemas.openxmlformats.org/drawingml/2006/main" xmlns:r="http://schemas.openxmlformats.org/officeDocument/2006/relationships" xmlns:p="http://schemas.openxmlformats.org/presentationml/2006/main">
  <p:tag name="EE4P_MAPWIZARD_ID" val="EE"/>
  <p:tag name="EE4P_MAPWIZARD_HEADINGS" val="Admin 0"/>
  <p:tag name="EE4P_MAPWIZARD" val="Estonia"/>
</p:tagLst>
</file>

<file path=ppt/tags/tag291.xml><?xml version="1.0" encoding="utf-8"?>
<p:tagLst xmlns:a="http://schemas.openxmlformats.org/drawingml/2006/main" xmlns:r="http://schemas.openxmlformats.org/officeDocument/2006/relationships" xmlns:p="http://schemas.openxmlformats.org/presentationml/2006/main">
  <p:tag name="EE4P_MAPWIZARD_ID" val="FI"/>
  <p:tag name="EE4P_MAPWIZARD_HEADINGS" val="Admin 0"/>
  <p:tag name="EE4P_MAPWIZARD" val="Finland"/>
</p:tagLst>
</file>

<file path=ppt/tags/tag292.xml><?xml version="1.0" encoding="utf-8"?>
<p:tagLst xmlns:a="http://schemas.openxmlformats.org/drawingml/2006/main" xmlns:r="http://schemas.openxmlformats.org/officeDocument/2006/relationships" xmlns:p="http://schemas.openxmlformats.org/presentationml/2006/main">
  <p:tag name="EE4P_MAPWIZARD_ID" val="FR"/>
  <p:tag name="EE4P_MAPWIZARD_HEADINGS" val="Admin 0"/>
  <p:tag name="EE4P_MAPWIZARD" val="France"/>
</p:tagLst>
</file>

<file path=ppt/tags/tag293.xml><?xml version="1.0" encoding="utf-8"?>
<p:tagLst xmlns:a="http://schemas.openxmlformats.org/drawingml/2006/main" xmlns:r="http://schemas.openxmlformats.org/officeDocument/2006/relationships" xmlns:p="http://schemas.openxmlformats.org/presentationml/2006/main">
  <p:tag name="EE4P_MAPWIZARD_ID" val="GB"/>
  <p:tag name="EE4P_MAPWIZARD_HEADINGS" val="Admin 0"/>
  <p:tag name="EE4P_MAPWIZARD" val="United Kingdom"/>
</p:tagLst>
</file>

<file path=ppt/tags/tag294.xml><?xml version="1.0" encoding="utf-8"?>
<p:tagLst xmlns:a="http://schemas.openxmlformats.org/drawingml/2006/main" xmlns:r="http://schemas.openxmlformats.org/officeDocument/2006/relationships" xmlns:p="http://schemas.openxmlformats.org/presentationml/2006/main">
  <p:tag name="EE4P_MAPWIZARD_ID" val="GR"/>
  <p:tag name="EE4P_MAPWIZARD_HEADINGS" val="Admin 0"/>
  <p:tag name="EE4P_MAPWIZARD" val="Greece"/>
</p:tagLst>
</file>

<file path=ppt/tags/tag295.xml><?xml version="1.0" encoding="utf-8"?>
<p:tagLst xmlns:a="http://schemas.openxmlformats.org/drawingml/2006/main" xmlns:r="http://schemas.openxmlformats.org/officeDocument/2006/relationships" xmlns:p="http://schemas.openxmlformats.org/presentationml/2006/main">
  <p:tag name="EE4P_MAPWIZARD_ID" val="HR"/>
  <p:tag name="EE4P_MAPWIZARD_HEADINGS" val="Admin 0"/>
  <p:tag name="EE4P_MAPWIZARD" val="Croatia"/>
</p:tagLst>
</file>

<file path=ppt/tags/tag296.xml><?xml version="1.0" encoding="utf-8"?>
<p:tagLst xmlns:a="http://schemas.openxmlformats.org/drawingml/2006/main" xmlns:r="http://schemas.openxmlformats.org/officeDocument/2006/relationships" xmlns:p="http://schemas.openxmlformats.org/presentationml/2006/main">
  <p:tag name="EE4P_MAPWIZARD_ID" val="HU"/>
  <p:tag name="EE4P_MAPWIZARD_HEADINGS" val="Admin 0"/>
  <p:tag name="EE4P_MAPWIZARD" val="Hungary"/>
</p:tagLst>
</file>

<file path=ppt/tags/tag297.xml><?xml version="1.0" encoding="utf-8"?>
<p:tagLst xmlns:a="http://schemas.openxmlformats.org/drawingml/2006/main" xmlns:r="http://schemas.openxmlformats.org/officeDocument/2006/relationships" xmlns:p="http://schemas.openxmlformats.org/presentationml/2006/main">
  <p:tag name="EE4P_MAPWIZARD_ID" val="IE"/>
  <p:tag name="EE4P_MAPWIZARD_HEADINGS" val="Admin 0"/>
  <p:tag name="EE4P_MAPWIZARD" val="Ireland"/>
</p:tagLst>
</file>

<file path=ppt/tags/tag298.xml><?xml version="1.0" encoding="utf-8"?>
<p:tagLst xmlns:a="http://schemas.openxmlformats.org/drawingml/2006/main" xmlns:r="http://schemas.openxmlformats.org/officeDocument/2006/relationships" xmlns:p="http://schemas.openxmlformats.org/presentationml/2006/main">
  <p:tag name="EE4P_MAPWIZARD_ID" val="IT"/>
  <p:tag name="EE4P_MAPWIZARD_HEADINGS" val="Admin 0"/>
  <p:tag name="EE4P_MAPWIZARD" val="Italy"/>
</p:tagLst>
</file>

<file path=ppt/tags/tag299.xml><?xml version="1.0" encoding="utf-8"?>
<p:tagLst xmlns:a="http://schemas.openxmlformats.org/drawingml/2006/main" xmlns:r="http://schemas.openxmlformats.org/officeDocument/2006/relationships" xmlns:p="http://schemas.openxmlformats.org/presentationml/2006/main">
  <p:tag name="EE4P_MAPWIZARD_ID" val="SM"/>
  <p:tag name="EE4P_MAPWIZARD_HEADINGS" val="Admin 0"/>
  <p:tag name="EE4P_MAPWIZARD" val="San Marino"/>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xml><?xml version="1.0" encoding="utf-8"?>
<p:tagLst xmlns:a="http://schemas.openxmlformats.org/drawingml/2006/main" xmlns:r="http://schemas.openxmlformats.org/officeDocument/2006/relationships" xmlns:p="http://schemas.openxmlformats.org/presentationml/2006/main">
  <p:tag name="EE4P_MAPWIZARD_ID" val="58"/>
  <p:tag name="EE4P_MAPWIZARD_HEADINGS" val="party_name\display_na"/>
  <p:tag name="EE4P_MAPWIZARD" val="\NOS BiH"/>
</p:tagLst>
</file>

<file path=ppt/tags/tag300.xml><?xml version="1.0" encoding="utf-8"?>
<p:tagLst xmlns:a="http://schemas.openxmlformats.org/drawingml/2006/main" xmlns:r="http://schemas.openxmlformats.org/officeDocument/2006/relationships" xmlns:p="http://schemas.openxmlformats.org/presentationml/2006/main">
  <p:tag name="EE4P_MAPWIZARD_ID" val="XK"/>
  <p:tag name="EE4P_MAPWIZARD_HEADINGS" val="Admin 0"/>
  <p:tag name="EE4P_MAPWIZARD" val="Kosovo"/>
</p:tagLst>
</file>

<file path=ppt/tags/tag301.xml><?xml version="1.0" encoding="utf-8"?>
<p:tagLst xmlns:a="http://schemas.openxmlformats.org/drawingml/2006/main" xmlns:r="http://schemas.openxmlformats.org/officeDocument/2006/relationships" xmlns:p="http://schemas.openxmlformats.org/presentationml/2006/main">
  <p:tag name="EE4P_MAPWIZARD_ID" val="LI"/>
  <p:tag name="EE4P_MAPWIZARD_HEADINGS" val="Admin 0"/>
  <p:tag name="EE4P_MAPWIZARD" val="Liechtenstein"/>
</p:tagLst>
</file>

<file path=ppt/tags/tag302.xml><?xml version="1.0" encoding="utf-8"?>
<p:tagLst xmlns:a="http://schemas.openxmlformats.org/drawingml/2006/main" xmlns:r="http://schemas.openxmlformats.org/officeDocument/2006/relationships" xmlns:p="http://schemas.openxmlformats.org/presentationml/2006/main">
  <p:tag name="EE4P_MAPWIZARD_ID" val="LT"/>
  <p:tag name="EE4P_MAPWIZARD_HEADINGS" val="Admin 0"/>
  <p:tag name="EE4P_MAPWIZARD" val="Lithuania"/>
</p:tagLst>
</file>

<file path=ppt/tags/tag303.xml><?xml version="1.0" encoding="utf-8"?>
<p:tagLst xmlns:a="http://schemas.openxmlformats.org/drawingml/2006/main" xmlns:r="http://schemas.openxmlformats.org/officeDocument/2006/relationships" xmlns:p="http://schemas.openxmlformats.org/presentationml/2006/main">
  <p:tag name="EE4P_MAPWIZARD_ID" val="LU"/>
  <p:tag name="EE4P_MAPWIZARD_HEADINGS" val="Admin 0"/>
  <p:tag name="EE4P_MAPWIZARD" val="Luxembourg"/>
</p:tagLst>
</file>

<file path=ppt/tags/tag304.xml><?xml version="1.0" encoding="utf-8"?>
<p:tagLst xmlns:a="http://schemas.openxmlformats.org/drawingml/2006/main" xmlns:r="http://schemas.openxmlformats.org/officeDocument/2006/relationships" xmlns:p="http://schemas.openxmlformats.org/presentationml/2006/main">
  <p:tag name="EE4P_MAPWIZARD_ID" val="LV"/>
  <p:tag name="EE4P_MAPWIZARD_HEADINGS" val="Admin 0"/>
  <p:tag name="EE4P_MAPWIZARD" val="Latvia"/>
</p:tagLst>
</file>

<file path=ppt/tags/tag305.xml><?xml version="1.0" encoding="utf-8"?>
<p:tagLst xmlns:a="http://schemas.openxmlformats.org/drawingml/2006/main" xmlns:r="http://schemas.openxmlformats.org/officeDocument/2006/relationships" xmlns:p="http://schemas.openxmlformats.org/presentationml/2006/main">
  <p:tag name="EE4P_MAPWIZARD_ID" val="MC"/>
  <p:tag name="EE4P_MAPWIZARD_HEADINGS" val="Admin 0"/>
  <p:tag name="EE4P_MAPWIZARD" val="Monaco"/>
</p:tagLst>
</file>

<file path=ppt/tags/tag306.xml><?xml version="1.0" encoding="utf-8"?>
<p:tagLst xmlns:a="http://schemas.openxmlformats.org/drawingml/2006/main" xmlns:r="http://schemas.openxmlformats.org/officeDocument/2006/relationships" xmlns:p="http://schemas.openxmlformats.org/presentationml/2006/main">
  <p:tag name="EE4P_MAPWIZARD_ID" val="MK"/>
  <p:tag name="EE4P_MAPWIZARD_HEADINGS" val="Admin 0"/>
  <p:tag name="EE4P_MAPWIZARD" val="Macedonia"/>
</p:tagLst>
</file>

<file path=ppt/tags/tag307.xml><?xml version="1.0" encoding="utf-8"?>
<p:tagLst xmlns:a="http://schemas.openxmlformats.org/drawingml/2006/main" xmlns:r="http://schemas.openxmlformats.org/officeDocument/2006/relationships" xmlns:p="http://schemas.openxmlformats.org/presentationml/2006/main">
  <p:tag name="EE4P_MAPWIZARD_ID" val="MT"/>
  <p:tag name="EE4P_MAPWIZARD_HEADINGS" val="Admin 0"/>
  <p:tag name="EE4P_MAPWIZARD" val="Malta"/>
</p:tagLst>
</file>

<file path=ppt/tags/tag308.xml><?xml version="1.0" encoding="utf-8"?>
<p:tagLst xmlns:a="http://schemas.openxmlformats.org/drawingml/2006/main" xmlns:r="http://schemas.openxmlformats.org/officeDocument/2006/relationships" xmlns:p="http://schemas.openxmlformats.org/presentationml/2006/main">
  <p:tag name="EE4P_MAPWIZARD_ID" val="MT"/>
  <p:tag name="EE4P_MAPWIZARD_HEADINGS" val="Admin 0"/>
  <p:tag name="EE4P_MAPWIZARD" val="Malta"/>
</p:tagLst>
</file>

<file path=ppt/tags/tag309.xml><?xml version="1.0" encoding="utf-8"?>
<p:tagLst xmlns:a="http://schemas.openxmlformats.org/drawingml/2006/main" xmlns:r="http://schemas.openxmlformats.org/officeDocument/2006/relationships" xmlns:p="http://schemas.openxmlformats.org/presentationml/2006/main">
  <p:tag name="EE4P_MAPWIZARD_ID" val="ME"/>
  <p:tag name="EE4P_MAPWIZARD_HEADINGS" val="Admin 0"/>
  <p:tag name="EE4P_MAPWIZARD" val="Montenegro"/>
</p:tagLst>
</file>

<file path=ppt/tags/tag31.xml><?xml version="1.0" encoding="utf-8"?>
<p:tagLst xmlns:a="http://schemas.openxmlformats.org/drawingml/2006/main" xmlns:r="http://schemas.openxmlformats.org/officeDocument/2006/relationships" xmlns:p="http://schemas.openxmlformats.org/presentationml/2006/main">
  <p:tag name="EE4P_MAPWIZARD_ID" val="65"/>
  <p:tag name="EE4P_MAPWIZARD_HEADINGS" val="party_name\display_na"/>
  <p:tag name="EE4P_MAPWIZARD" val="\ESO"/>
</p:tagLst>
</file>

<file path=ppt/tags/tag310.xml><?xml version="1.0" encoding="utf-8"?>
<p:tagLst xmlns:a="http://schemas.openxmlformats.org/drawingml/2006/main" xmlns:r="http://schemas.openxmlformats.org/officeDocument/2006/relationships" xmlns:p="http://schemas.openxmlformats.org/presentationml/2006/main">
  <p:tag name="EE4P_MAPWIZARD_ID" val="NL"/>
  <p:tag name="EE4P_MAPWIZARD_HEADINGS" val="Admin 0"/>
  <p:tag name="EE4P_MAPWIZARD" val="Netherlands"/>
</p:tagLst>
</file>

<file path=ppt/tags/tag311.xml><?xml version="1.0" encoding="utf-8"?>
<p:tagLst xmlns:a="http://schemas.openxmlformats.org/drawingml/2006/main" xmlns:r="http://schemas.openxmlformats.org/officeDocument/2006/relationships" xmlns:p="http://schemas.openxmlformats.org/presentationml/2006/main">
  <p:tag name="EE4P_MAPWIZARD_ID" val="NO"/>
  <p:tag name="EE4P_MAPWIZARD_HEADINGS" val="Admin 0"/>
  <p:tag name="EE4P_MAPWIZARD" val="Norway"/>
</p:tagLst>
</file>

<file path=ppt/tags/tag312.xml><?xml version="1.0" encoding="utf-8"?>
<p:tagLst xmlns:a="http://schemas.openxmlformats.org/drawingml/2006/main" xmlns:r="http://schemas.openxmlformats.org/officeDocument/2006/relationships" xmlns:p="http://schemas.openxmlformats.org/presentationml/2006/main">
  <p:tag name="EE4P_MAPWIZARD_ID" val="PL"/>
  <p:tag name="EE4P_MAPWIZARD_HEADINGS" val="Admin 0"/>
  <p:tag name="EE4P_MAPWIZARD" val="Poland"/>
</p:tagLst>
</file>

<file path=ppt/tags/tag313.xml><?xml version="1.0" encoding="utf-8"?>
<p:tagLst xmlns:a="http://schemas.openxmlformats.org/drawingml/2006/main" xmlns:r="http://schemas.openxmlformats.org/officeDocument/2006/relationships" xmlns:p="http://schemas.openxmlformats.org/presentationml/2006/main">
  <p:tag name="EE4P_MAPWIZARD_ID" val="PT"/>
  <p:tag name="EE4P_MAPWIZARD_HEADINGS" val="Admin 0"/>
  <p:tag name="EE4P_MAPWIZARD" val="Portugal"/>
</p:tagLst>
</file>

<file path=ppt/tags/tag314.xml><?xml version="1.0" encoding="utf-8"?>
<p:tagLst xmlns:a="http://schemas.openxmlformats.org/drawingml/2006/main" xmlns:r="http://schemas.openxmlformats.org/officeDocument/2006/relationships" xmlns:p="http://schemas.openxmlformats.org/presentationml/2006/main">
  <p:tag name="EE4P_MAPWIZARD_ID" val="RO"/>
  <p:tag name="EE4P_MAPWIZARD_HEADINGS" val="Admin 0"/>
  <p:tag name="EE4P_MAPWIZARD" val="Romania"/>
</p:tagLst>
</file>

<file path=ppt/tags/tag315.xml><?xml version="1.0" encoding="utf-8"?>
<p:tagLst xmlns:a="http://schemas.openxmlformats.org/drawingml/2006/main" xmlns:r="http://schemas.openxmlformats.org/officeDocument/2006/relationships" xmlns:p="http://schemas.openxmlformats.org/presentationml/2006/main">
  <p:tag name="EE4P_MAPWIZARD_ID" val="IT"/>
  <p:tag name="EE4P_MAPWIZARD_HEADINGS" val="Admin 0"/>
  <p:tag name="EE4P_MAPWIZARD" val="Italy"/>
</p:tagLst>
</file>

<file path=ppt/tags/tag316.xml><?xml version="1.0" encoding="utf-8"?>
<p:tagLst xmlns:a="http://schemas.openxmlformats.org/drawingml/2006/main" xmlns:r="http://schemas.openxmlformats.org/officeDocument/2006/relationships" xmlns:p="http://schemas.openxmlformats.org/presentationml/2006/main">
  <p:tag name="EE4P_MAPWIZARD_ID" val="RS"/>
  <p:tag name="EE4P_MAPWIZARD_HEADINGS" val="Admin 0"/>
  <p:tag name="EE4P_MAPWIZARD" val="Republic of Serbia"/>
</p:tagLst>
</file>

<file path=ppt/tags/tag317.xml><?xml version="1.0" encoding="utf-8"?>
<p:tagLst xmlns:a="http://schemas.openxmlformats.org/drawingml/2006/main" xmlns:r="http://schemas.openxmlformats.org/officeDocument/2006/relationships" xmlns:p="http://schemas.openxmlformats.org/presentationml/2006/main">
  <p:tag name="EE4P_MAPWIZARD_ID" val="SK"/>
  <p:tag name="EE4P_MAPWIZARD_HEADINGS" val="Admin 0"/>
  <p:tag name="EE4P_MAPWIZARD" val="Slovakia"/>
</p:tagLst>
</file>

<file path=ppt/tags/tag318.xml><?xml version="1.0" encoding="utf-8"?>
<p:tagLst xmlns:a="http://schemas.openxmlformats.org/drawingml/2006/main" xmlns:r="http://schemas.openxmlformats.org/officeDocument/2006/relationships" xmlns:p="http://schemas.openxmlformats.org/presentationml/2006/main">
  <p:tag name="EE4P_MAPWIZARD_ID" val="SI"/>
  <p:tag name="EE4P_MAPWIZARD_HEADINGS" val="Admin 0"/>
  <p:tag name="EE4P_MAPWIZARD" val="Slovenia"/>
</p:tagLst>
</file>

<file path=ppt/tags/tag319.xml><?xml version="1.0" encoding="utf-8"?>
<p:tagLst xmlns:a="http://schemas.openxmlformats.org/drawingml/2006/main" xmlns:r="http://schemas.openxmlformats.org/officeDocument/2006/relationships" xmlns:p="http://schemas.openxmlformats.org/presentationml/2006/main">
  <p:tag name="EE4P_MAPWIZARD_ID" val="SE"/>
  <p:tag name="EE4P_MAPWIZARD_HEADINGS" val="Admin 0"/>
  <p:tag name="EE4P_MAPWIZARD" val="Sweden"/>
</p:tagLst>
</file>

<file path=ppt/tags/tag32.xml><?xml version="1.0" encoding="utf-8"?>
<p:tagLst xmlns:a="http://schemas.openxmlformats.org/drawingml/2006/main" xmlns:r="http://schemas.openxmlformats.org/officeDocument/2006/relationships" xmlns:p="http://schemas.openxmlformats.org/presentationml/2006/main">
  <p:tag name="EE4P_MAPWIZARD_ID" val="13"/>
  <p:tag name="EE4P_MAPWIZARD_HEADINGS" val="party_name\display_na"/>
  <p:tag name="EE4P_MAPWIZARD" val="Amprion GmbH\Amprion"/>
</p:tagLst>
</file>

<file path=ppt/tags/tag320.xml><?xml version="1.0" encoding="utf-8"?>
<p:tagLst xmlns:a="http://schemas.openxmlformats.org/drawingml/2006/main" xmlns:r="http://schemas.openxmlformats.org/officeDocument/2006/relationships" xmlns:p="http://schemas.openxmlformats.org/presentationml/2006/main">
  <p:tag name="EE4P_MAPWIZARD_ID" val="VA"/>
  <p:tag name="EE4P_MAPWIZARD_HEADINGS" val="Admin 0"/>
  <p:tag name="EE4P_MAPWIZARD" val="Vatican"/>
</p:tagLst>
</file>

<file path=ppt/tags/tag321.xml><?xml version="1.0" encoding="utf-8"?>
<p:tagLst xmlns:a="http://schemas.openxmlformats.org/drawingml/2006/main" xmlns:r="http://schemas.openxmlformats.org/officeDocument/2006/relationships" xmlns:p="http://schemas.openxmlformats.org/presentationml/2006/main">
  <p:tag name="EE4P_MAPWIZARD_ID" val="AL"/>
  <p:tag name="EE4P_MAPWIZARD_HEADINGS" val="Admin 0"/>
  <p:tag name="EE4P_MAPWIZARD" val="Albania"/>
</p:tagLst>
</file>

<file path=ppt/tags/tag322.xml><?xml version="1.0" encoding="utf-8"?>
<p:tagLst xmlns:a="http://schemas.openxmlformats.org/drawingml/2006/main" xmlns:r="http://schemas.openxmlformats.org/officeDocument/2006/relationships" xmlns:p="http://schemas.openxmlformats.org/presentationml/2006/main">
  <p:tag name="EE4P_MAPWIZARD_ID" val="AD"/>
  <p:tag name="EE4P_MAPWIZARD_HEADINGS" val="Admin 0"/>
  <p:tag name="EE4P_MAPWIZARD" val="Andorra"/>
</p:tagLst>
</file>

<file path=ppt/tags/tag323.xml><?xml version="1.0" encoding="utf-8"?>
<p:tagLst xmlns:a="http://schemas.openxmlformats.org/drawingml/2006/main" xmlns:r="http://schemas.openxmlformats.org/officeDocument/2006/relationships" xmlns:p="http://schemas.openxmlformats.org/presentationml/2006/main">
  <p:tag name="EE4P_MAPWIZARD_ID" val="AT"/>
  <p:tag name="EE4P_MAPWIZARD_HEADINGS" val="Admin 0"/>
  <p:tag name="EE4P_MAPWIZARD" val="Austria"/>
</p:tagLst>
</file>

<file path=ppt/tags/tag324.xml><?xml version="1.0" encoding="utf-8"?>
<p:tagLst xmlns:a="http://schemas.openxmlformats.org/drawingml/2006/main" xmlns:r="http://schemas.openxmlformats.org/officeDocument/2006/relationships" xmlns:p="http://schemas.openxmlformats.org/presentationml/2006/main">
  <p:tag name="EE4P_MAPWIZARD_ID" val="BE"/>
  <p:tag name="EE4P_MAPWIZARD_HEADINGS" val="Admin 0"/>
  <p:tag name="EE4P_MAPWIZARD" val="Belgium"/>
</p:tagLst>
</file>

<file path=ppt/tags/tag325.xml><?xml version="1.0" encoding="utf-8"?>
<p:tagLst xmlns:a="http://schemas.openxmlformats.org/drawingml/2006/main" xmlns:r="http://schemas.openxmlformats.org/officeDocument/2006/relationships" xmlns:p="http://schemas.openxmlformats.org/presentationml/2006/main">
  <p:tag name="EE4P_MAPWIZARD_ID" val="BG"/>
  <p:tag name="EE4P_MAPWIZARD_HEADINGS" val="Admin 0"/>
  <p:tag name="EE4P_MAPWIZARD" val="Bulgaria"/>
</p:tagLst>
</file>

<file path=ppt/tags/tag326.xml><?xml version="1.0" encoding="utf-8"?>
<p:tagLst xmlns:a="http://schemas.openxmlformats.org/drawingml/2006/main" xmlns:r="http://schemas.openxmlformats.org/officeDocument/2006/relationships" xmlns:p="http://schemas.openxmlformats.org/presentationml/2006/main">
  <p:tag name="EE4P_MAPWIZARD_ID" val="BA"/>
  <p:tag name="EE4P_MAPWIZARD_HEADINGS" val="Admin 0"/>
  <p:tag name="EE4P_MAPWIZARD" val="Bosnia and Herzegovina"/>
</p:tagLst>
</file>

<file path=ppt/tags/tag327.xml><?xml version="1.0" encoding="utf-8"?>
<p:tagLst xmlns:a="http://schemas.openxmlformats.org/drawingml/2006/main" xmlns:r="http://schemas.openxmlformats.org/officeDocument/2006/relationships" xmlns:p="http://schemas.openxmlformats.org/presentationml/2006/main">
  <p:tag name="EE4P_MAPWIZARD_ID" val="CH"/>
  <p:tag name="EE4P_MAPWIZARD_HEADINGS" val="Admin 0"/>
  <p:tag name="EE4P_MAPWIZARD" val="Switzerland"/>
</p:tagLst>
</file>

<file path=ppt/tags/tag328.xml><?xml version="1.0" encoding="utf-8"?>
<p:tagLst xmlns:a="http://schemas.openxmlformats.org/drawingml/2006/main" xmlns:r="http://schemas.openxmlformats.org/officeDocument/2006/relationships" xmlns:p="http://schemas.openxmlformats.org/presentationml/2006/main">
  <p:tag name="EE4P_MAPWIZARD_ID" val="CZ"/>
  <p:tag name="EE4P_MAPWIZARD_HEADINGS" val="Admin 0"/>
  <p:tag name="EE4P_MAPWIZARD" val="Czech Republic"/>
</p:tagLst>
</file>

<file path=ppt/tags/tag329.xml><?xml version="1.0" encoding="utf-8"?>
<p:tagLst xmlns:a="http://schemas.openxmlformats.org/drawingml/2006/main" xmlns:r="http://schemas.openxmlformats.org/officeDocument/2006/relationships" xmlns:p="http://schemas.openxmlformats.org/presentationml/2006/main">
  <p:tag name="EE4P_MAPWIZARD_ID" val="DE"/>
  <p:tag name="EE4P_MAPWIZARD_HEADINGS" val="Admin 0"/>
  <p:tag name="EE4P_MAPWIZARD" val="Germany"/>
</p:tagLst>
</file>

<file path=ppt/tags/tag33.xml><?xml version="1.0" encoding="utf-8"?>
<p:tagLst xmlns:a="http://schemas.openxmlformats.org/drawingml/2006/main" xmlns:r="http://schemas.openxmlformats.org/officeDocument/2006/relationships" xmlns:p="http://schemas.openxmlformats.org/presentationml/2006/main">
  <p:tag name="EE4P_MAPWIZARD_ID" val="13"/>
  <p:tag name="EE4P_MAPWIZARD_HEADINGS" val="party_name\display_na"/>
  <p:tag name="EE4P_MAPWIZARD" val="Amprion GmbH\Amprion"/>
</p:tagLst>
</file>

<file path=ppt/tags/tag330.xml><?xml version="1.0" encoding="utf-8"?>
<p:tagLst xmlns:a="http://schemas.openxmlformats.org/drawingml/2006/main" xmlns:r="http://schemas.openxmlformats.org/officeDocument/2006/relationships" xmlns:p="http://schemas.openxmlformats.org/presentationml/2006/main">
  <p:tag name="EE4P_MAPWIZARD_ID" val="DK"/>
  <p:tag name="EE4P_MAPWIZARD_HEADINGS" val="Admin 0"/>
  <p:tag name="EE4P_MAPWIZARD" val="Denmark"/>
</p:tagLst>
</file>

<file path=ppt/tags/tag331.xml><?xml version="1.0" encoding="utf-8"?>
<p:tagLst xmlns:a="http://schemas.openxmlformats.org/drawingml/2006/main" xmlns:r="http://schemas.openxmlformats.org/officeDocument/2006/relationships" xmlns:p="http://schemas.openxmlformats.org/presentationml/2006/main">
  <p:tag name="EE4P_MAPWIZARD_ID" val="DK"/>
  <p:tag name="EE4P_MAPWIZARD_HEADINGS" val="Admin 0"/>
  <p:tag name="EE4P_MAPWIZARD" val="Denmark"/>
</p:tagLst>
</file>

<file path=ppt/tags/tag332.xml><?xml version="1.0" encoding="utf-8"?>
<p:tagLst xmlns:a="http://schemas.openxmlformats.org/drawingml/2006/main" xmlns:r="http://schemas.openxmlformats.org/officeDocument/2006/relationships" xmlns:p="http://schemas.openxmlformats.org/presentationml/2006/main">
  <p:tag name="EE4P_MAPWIZARD_ID" val="ES"/>
  <p:tag name="EE4P_MAPWIZARD_HEADINGS" val="Admin 0"/>
  <p:tag name="EE4P_MAPWIZARD" val="Spain"/>
</p:tagLst>
</file>

<file path=ppt/tags/tag333.xml><?xml version="1.0" encoding="utf-8"?>
<p:tagLst xmlns:a="http://schemas.openxmlformats.org/drawingml/2006/main" xmlns:r="http://schemas.openxmlformats.org/officeDocument/2006/relationships" xmlns:p="http://schemas.openxmlformats.org/presentationml/2006/main">
  <p:tag name="EE4P_MAPWIZARD_ID" val="ES"/>
  <p:tag name="EE4P_MAPWIZARD_HEADINGS" val="Admin 0"/>
  <p:tag name="EE4P_MAPWIZARD" val="Spain"/>
</p:tagLst>
</file>

<file path=ppt/tags/tag334.xml><?xml version="1.0" encoding="utf-8"?>
<p:tagLst xmlns:a="http://schemas.openxmlformats.org/drawingml/2006/main" xmlns:r="http://schemas.openxmlformats.org/officeDocument/2006/relationships" xmlns:p="http://schemas.openxmlformats.org/presentationml/2006/main">
  <p:tag name="EE4P_MAPWIZARD_ID" val="EE"/>
  <p:tag name="EE4P_MAPWIZARD_HEADINGS" val="Admin 0"/>
  <p:tag name="EE4P_MAPWIZARD" val="Estonia"/>
</p:tagLst>
</file>

<file path=ppt/tags/tag335.xml><?xml version="1.0" encoding="utf-8"?>
<p:tagLst xmlns:a="http://schemas.openxmlformats.org/drawingml/2006/main" xmlns:r="http://schemas.openxmlformats.org/officeDocument/2006/relationships" xmlns:p="http://schemas.openxmlformats.org/presentationml/2006/main">
  <p:tag name="EE4P_MAPWIZARD_ID" val="FI"/>
  <p:tag name="EE4P_MAPWIZARD_HEADINGS" val="Admin 0"/>
  <p:tag name="EE4P_MAPWIZARD" val="Finland"/>
</p:tagLst>
</file>

<file path=ppt/tags/tag336.xml><?xml version="1.0" encoding="utf-8"?>
<p:tagLst xmlns:a="http://schemas.openxmlformats.org/drawingml/2006/main" xmlns:r="http://schemas.openxmlformats.org/officeDocument/2006/relationships" xmlns:p="http://schemas.openxmlformats.org/presentationml/2006/main">
  <p:tag name="EE4P_MAPWIZARD_ID" val="FR"/>
  <p:tag name="EE4P_MAPWIZARD_HEADINGS" val="Admin 0"/>
  <p:tag name="EE4P_MAPWIZARD" val="France"/>
</p:tagLst>
</file>

<file path=ppt/tags/tag337.xml><?xml version="1.0" encoding="utf-8"?>
<p:tagLst xmlns:a="http://schemas.openxmlformats.org/drawingml/2006/main" xmlns:r="http://schemas.openxmlformats.org/officeDocument/2006/relationships" xmlns:p="http://schemas.openxmlformats.org/presentationml/2006/main">
  <p:tag name="EE4P_MAPWIZARD_ID" val="GB"/>
  <p:tag name="EE4P_MAPWIZARD_HEADINGS" val="Admin 0"/>
  <p:tag name="EE4P_MAPWIZARD" val="United Kingdom"/>
</p:tagLst>
</file>

<file path=ppt/tags/tag338.xml><?xml version="1.0" encoding="utf-8"?>
<p:tagLst xmlns:a="http://schemas.openxmlformats.org/drawingml/2006/main" xmlns:r="http://schemas.openxmlformats.org/officeDocument/2006/relationships" xmlns:p="http://schemas.openxmlformats.org/presentationml/2006/main">
  <p:tag name="EE4P_MAPWIZARD_ID" val="GR"/>
  <p:tag name="EE4P_MAPWIZARD_HEADINGS" val="Admin 0"/>
  <p:tag name="EE4P_MAPWIZARD" val="Greece"/>
</p:tagLst>
</file>

<file path=ppt/tags/tag339.xml><?xml version="1.0" encoding="utf-8"?>
<p:tagLst xmlns:a="http://schemas.openxmlformats.org/drawingml/2006/main" xmlns:r="http://schemas.openxmlformats.org/officeDocument/2006/relationships" xmlns:p="http://schemas.openxmlformats.org/presentationml/2006/main">
  <p:tag name="EE4P_MAPWIZARD_ID" val="HR"/>
  <p:tag name="EE4P_MAPWIZARD_HEADINGS" val="Admin 0"/>
  <p:tag name="EE4P_MAPWIZARD" val="Croatia"/>
</p:tagLst>
</file>

<file path=ppt/tags/tag34.xml><?xml version="1.0" encoding="utf-8"?>
<p:tagLst xmlns:a="http://schemas.openxmlformats.org/drawingml/2006/main" xmlns:r="http://schemas.openxmlformats.org/officeDocument/2006/relationships" xmlns:p="http://schemas.openxmlformats.org/presentationml/2006/main">
  <p:tag name="EE4P_MAPWIZARD_ID" val="12"/>
  <p:tag name="EE4P_MAPWIZARD_HEADINGS" val="party_name\display_na"/>
  <p:tag name="EE4P_MAPWIZARD" val="EnBW Transportnetze AG\TransnetBW"/>
</p:tagLst>
</file>

<file path=ppt/tags/tag340.xml><?xml version="1.0" encoding="utf-8"?>
<p:tagLst xmlns:a="http://schemas.openxmlformats.org/drawingml/2006/main" xmlns:r="http://schemas.openxmlformats.org/officeDocument/2006/relationships" xmlns:p="http://schemas.openxmlformats.org/presentationml/2006/main">
  <p:tag name="EE4P_MAPWIZARD_ID" val="HU"/>
  <p:tag name="EE4P_MAPWIZARD_HEADINGS" val="Admin 0"/>
  <p:tag name="EE4P_MAPWIZARD" val="Hungary"/>
</p:tagLst>
</file>

<file path=ppt/tags/tag341.xml><?xml version="1.0" encoding="utf-8"?>
<p:tagLst xmlns:a="http://schemas.openxmlformats.org/drawingml/2006/main" xmlns:r="http://schemas.openxmlformats.org/officeDocument/2006/relationships" xmlns:p="http://schemas.openxmlformats.org/presentationml/2006/main">
  <p:tag name="EE4P_MAPWIZARD_ID" val="IE"/>
  <p:tag name="EE4P_MAPWIZARD_HEADINGS" val="Admin 0"/>
  <p:tag name="EE4P_MAPWIZARD" val="Ireland"/>
</p:tagLst>
</file>

<file path=ppt/tags/tag342.xml><?xml version="1.0" encoding="utf-8"?>
<p:tagLst xmlns:a="http://schemas.openxmlformats.org/drawingml/2006/main" xmlns:r="http://schemas.openxmlformats.org/officeDocument/2006/relationships" xmlns:p="http://schemas.openxmlformats.org/presentationml/2006/main">
  <p:tag name="EE4P_MAPWIZARD_ID" val="IT"/>
  <p:tag name="EE4P_MAPWIZARD_HEADINGS" val="Admin 0"/>
  <p:tag name="EE4P_MAPWIZARD" val="Italy"/>
</p:tagLst>
</file>

<file path=ppt/tags/tag343.xml><?xml version="1.0" encoding="utf-8"?>
<p:tagLst xmlns:a="http://schemas.openxmlformats.org/drawingml/2006/main" xmlns:r="http://schemas.openxmlformats.org/officeDocument/2006/relationships" xmlns:p="http://schemas.openxmlformats.org/presentationml/2006/main">
  <p:tag name="EE4P_MAPWIZARD_ID" val="SM"/>
  <p:tag name="EE4P_MAPWIZARD_HEADINGS" val="Admin 0"/>
  <p:tag name="EE4P_MAPWIZARD" val="San Marino"/>
</p:tagLst>
</file>

<file path=ppt/tags/tag344.xml><?xml version="1.0" encoding="utf-8"?>
<p:tagLst xmlns:a="http://schemas.openxmlformats.org/drawingml/2006/main" xmlns:r="http://schemas.openxmlformats.org/officeDocument/2006/relationships" xmlns:p="http://schemas.openxmlformats.org/presentationml/2006/main">
  <p:tag name="EE4P_MAPWIZARD_ID" val="XK"/>
  <p:tag name="EE4P_MAPWIZARD_HEADINGS" val="Admin 0"/>
  <p:tag name="EE4P_MAPWIZARD" val="Kosovo"/>
</p:tagLst>
</file>

<file path=ppt/tags/tag345.xml><?xml version="1.0" encoding="utf-8"?>
<p:tagLst xmlns:a="http://schemas.openxmlformats.org/drawingml/2006/main" xmlns:r="http://schemas.openxmlformats.org/officeDocument/2006/relationships" xmlns:p="http://schemas.openxmlformats.org/presentationml/2006/main">
  <p:tag name="EE4P_MAPWIZARD_ID" val="LI"/>
  <p:tag name="EE4P_MAPWIZARD_HEADINGS" val="Admin 0"/>
  <p:tag name="EE4P_MAPWIZARD" val="Liechtenstein"/>
</p:tagLst>
</file>

<file path=ppt/tags/tag346.xml><?xml version="1.0" encoding="utf-8"?>
<p:tagLst xmlns:a="http://schemas.openxmlformats.org/drawingml/2006/main" xmlns:r="http://schemas.openxmlformats.org/officeDocument/2006/relationships" xmlns:p="http://schemas.openxmlformats.org/presentationml/2006/main">
  <p:tag name="EE4P_MAPWIZARD_ID" val="LT"/>
  <p:tag name="EE4P_MAPWIZARD_HEADINGS" val="Admin 0"/>
  <p:tag name="EE4P_MAPWIZARD" val="Lithuania"/>
</p:tagLst>
</file>

<file path=ppt/tags/tag347.xml><?xml version="1.0" encoding="utf-8"?>
<p:tagLst xmlns:a="http://schemas.openxmlformats.org/drawingml/2006/main" xmlns:r="http://schemas.openxmlformats.org/officeDocument/2006/relationships" xmlns:p="http://schemas.openxmlformats.org/presentationml/2006/main">
  <p:tag name="EE4P_MAPWIZARD_ID" val="LU"/>
  <p:tag name="EE4P_MAPWIZARD_HEADINGS" val="Admin 0"/>
  <p:tag name="EE4P_MAPWIZARD" val="Luxembourg"/>
</p:tagLst>
</file>

<file path=ppt/tags/tag348.xml><?xml version="1.0" encoding="utf-8"?>
<p:tagLst xmlns:a="http://schemas.openxmlformats.org/drawingml/2006/main" xmlns:r="http://schemas.openxmlformats.org/officeDocument/2006/relationships" xmlns:p="http://schemas.openxmlformats.org/presentationml/2006/main">
  <p:tag name="EE4P_MAPWIZARD_ID" val="LV"/>
  <p:tag name="EE4P_MAPWIZARD_HEADINGS" val="Admin 0"/>
  <p:tag name="EE4P_MAPWIZARD" val="Latvia"/>
</p:tagLst>
</file>

<file path=ppt/tags/tag349.xml><?xml version="1.0" encoding="utf-8"?>
<p:tagLst xmlns:a="http://schemas.openxmlformats.org/drawingml/2006/main" xmlns:r="http://schemas.openxmlformats.org/officeDocument/2006/relationships" xmlns:p="http://schemas.openxmlformats.org/presentationml/2006/main">
  <p:tag name="EE4P_MAPWIZARD_ID" val="MC"/>
  <p:tag name="EE4P_MAPWIZARD_HEADINGS" val="Admin 0"/>
  <p:tag name="EE4P_MAPWIZARD" val="Monaco"/>
</p:tagLst>
</file>

<file path=ppt/tags/tag35.xml><?xml version="1.0" encoding="utf-8"?>
<p:tagLst xmlns:a="http://schemas.openxmlformats.org/drawingml/2006/main" xmlns:r="http://schemas.openxmlformats.org/officeDocument/2006/relationships" xmlns:p="http://schemas.openxmlformats.org/presentationml/2006/main">
  <p:tag name="EE4P_MAPWIZARD_ID" val="14"/>
  <p:tag name="EE4P_MAPWIZARD_HEADINGS" val="party_name\display_na"/>
  <p:tag name="EE4P_MAPWIZARD" val="50Hertz Transmission\50Hertz"/>
</p:tagLst>
</file>

<file path=ppt/tags/tag350.xml><?xml version="1.0" encoding="utf-8"?>
<p:tagLst xmlns:a="http://schemas.openxmlformats.org/drawingml/2006/main" xmlns:r="http://schemas.openxmlformats.org/officeDocument/2006/relationships" xmlns:p="http://schemas.openxmlformats.org/presentationml/2006/main">
  <p:tag name="EE4P_MAPWIZARD_ID" val="MK"/>
  <p:tag name="EE4P_MAPWIZARD_HEADINGS" val="Admin 0"/>
  <p:tag name="EE4P_MAPWIZARD" val="Macedonia"/>
</p:tagLst>
</file>

<file path=ppt/tags/tag351.xml><?xml version="1.0" encoding="utf-8"?>
<p:tagLst xmlns:a="http://schemas.openxmlformats.org/drawingml/2006/main" xmlns:r="http://schemas.openxmlformats.org/officeDocument/2006/relationships" xmlns:p="http://schemas.openxmlformats.org/presentationml/2006/main">
  <p:tag name="EE4P_MAPWIZARD_ID" val="MT"/>
  <p:tag name="EE4P_MAPWIZARD_HEADINGS" val="Admin 0"/>
  <p:tag name="EE4P_MAPWIZARD" val="Malta"/>
</p:tagLst>
</file>

<file path=ppt/tags/tag352.xml><?xml version="1.0" encoding="utf-8"?>
<p:tagLst xmlns:a="http://schemas.openxmlformats.org/drawingml/2006/main" xmlns:r="http://schemas.openxmlformats.org/officeDocument/2006/relationships" xmlns:p="http://schemas.openxmlformats.org/presentationml/2006/main">
  <p:tag name="EE4P_MAPWIZARD_ID" val="MT"/>
  <p:tag name="EE4P_MAPWIZARD_HEADINGS" val="Admin 0"/>
  <p:tag name="EE4P_MAPWIZARD" val="Malta"/>
</p:tagLst>
</file>

<file path=ppt/tags/tag353.xml><?xml version="1.0" encoding="utf-8"?>
<p:tagLst xmlns:a="http://schemas.openxmlformats.org/drawingml/2006/main" xmlns:r="http://schemas.openxmlformats.org/officeDocument/2006/relationships" xmlns:p="http://schemas.openxmlformats.org/presentationml/2006/main">
  <p:tag name="EE4P_MAPWIZARD_ID" val="ME"/>
  <p:tag name="EE4P_MAPWIZARD_HEADINGS" val="Admin 0"/>
  <p:tag name="EE4P_MAPWIZARD" val="Montenegro"/>
</p:tagLst>
</file>

<file path=ppt/tags/tag354.xml><?xml version="1.0" encoding="utf-8"?>
<p:tagLst xmlns:a="http://schemas.openxmlformats.org/drawingml/2006/main" xmlns:r="http://schemas.openxmlformats.org/officeDocument/2006/relationships" xmlns:p="http://schemas.openxmlformats.org/presentationml/2006/main">
  <p:tag name="EE4P_MAPWIZARD_ID" val="NL"/>
  <p:tag name="EE4P_MAPWIZARD_HEADINGS" val="Admin 0"/>
  <p:tag name="EE4P_MAPWIZARD" val="Netherlands"/>
</p:tagLst>
</file>

<file path=ppt/tags/tag355.xml><?xml version="1.0" encoding="utf-8"?>
<p:tagLst xmlns:a="http://schemas.openxmlformats.org/drawingml/2006/main" xmlns:r="http://schemas.openxmlformats.org/officeDocument/2006/relationships" xmlns:p="http://schemas.openxmlformats.org/presentationml/2006/main">
  <p:tag name="EE4P_MAPWIZARD_ID" val="NO"/>
  <p:tag name="EE4P_MAPWIZARD_HEADINGS" val="Admin 0"/>
  <p:tag name="EE4P_MAPWIZARD" val="Norway"/>
</p:tagLst>
</file>

<file path=ppt/tags/tag356.xml><?xml version="1.0" encoding="utf-8"?>
<p:tagLst xmlns:a="http://schemas.openxmlformats.org/drawingml/2006/main" xmlns:r="http://schemas.openxmlformats.org/officeDocument/2006/relationships" xmlns:p="http://schemas.openxmlformats.org/presentationml/2006/main">
  <p:tag name="EE4P_MAPWIZARD_ID" val="PL"/>
  <p:tag name="EE4P_MAPWIZARD_HEADINGS" val="Admin 0"/>
  <p:tag name="EE4P_MAPWIZARD" val="Poland"/>
</p:tagLst>
</file>

<file path=ppt/tags/tag357.xml><?xml version="1.0" encoding="utf-8"?>
<p:tagLst xmlns:a="http://schemas.openxmlformats.org/drawingml/2006/main" xmlns:r="http://schemas.openxmlformats.org/officeDocument/2006/relationships" xmlns:p="http://schemas.openxmlformats.org/presentationml/2006/main">
  <p:tag name="EE4P_MAPWIZARD_ID" val="PT"/>
  <p:tag name="EE4P_MAPWIZARD_HEADINGS" val="Admin 0"/>
  <p:tag name="EE4P_MAPWIZARD" val="Portugal"/>
</p:tagLst>
</file>

<file path=ppt/tags/tag358.xml><?xml version="1.0" encoding="utf-8"?>
<p:tagLst xmlns:a="http://schemas.openxmlformats.org/drawingml/2006/main" xmlns:r="http://schemas.openxmlformats.org/officeDocument/2006/relationships" xmlns:p="http://schemas.openxmlformats.org/presentationml/2006/main">
  <p:tag name="EE4P_MAPWIZARD_ID" val="RO"/>
  <p:tag name="EE4P_MAPWIZARD_HEADINGS" val="Admin 0"/>
  <p:tag name="EE4P_MAPWIZARD" val="Romania"/>
</p:tagLst>
</file>

<file path=ppt/tags/tag359.xml><?xml version="1.0" encoding="utf-8"?>
<p:tagLst xmlns:a="http://schemas.openxmlformats.org/drawingml/2006/main" xmlns:r="http://schemas.openxmlformats.org/officeDocument/2006/relationships" xmlns:p="http://schemas.openxmlformats.org/presentationml/2006/main">
  <p:tag name="EE4P_MAPWIZARD_ID" val="IT"/>
  <p:tag name="EE4P_MAPWIZARD_HEADINGS" val="Admin 0"/>
  <p:tag name="EE4P_MAPWIZARD" val="Italy"/>
</p:tagLst>
</file>

<file path=ppt/tags/tag36.xml><?xml version="1.0" encoding="utf-8"?>
<p:tagLst xmlns:a="http://schemas.openxmlformats.org/drawingml/2006/main" xmlns:r="http://schemas.openxmlformats.org/officeDocument/2006/relationships" xmlns:p="http://schemas.openxmlformats.org/presentationml/2006/main">
  <p:tag name="EE4P_MAPWIZARD_ID" val="11"/>
  <p:tag name="EE4P_MAPWIZARD_HEADINGS" val="party_name\display_na"/>
  <p:tag name="EE4P_MAPWIZARD" val="TenneT TSO GmbH\TenneT Deutschland"/>
</p:tagLst>
</file>

<file path=ppt/tags/tag360.xml><?xml version="1.0" encoding="utf-8"?>
<p:tagLst xmlns:a="http://schemas.openxmlformats.org/drawingml/2006/main" xmlns:r="http://schemas.openxmlformats.org/officeDocument/2006/relationships" xmlns:p="http://schemas.openxmlformats.org/presentationml/2006/main">
  <p:tag name="EE4P_MAPWIZARD_ID" val="RS"/>
  <p:tag name="EE4P_MAPWIZARD_HEADINGS" val="Admin 0"/>
  <p:tag name="EE4P_MAPWIZARD" val="Republic of Serbia"/>
</p:tagLst>
</file>

<file path=ppt/tags/tag361.xml><?xml version="1.0" encoding="utf-8"?>
<p:tagLst xmlns:a="http://schemas.openxmlformats.org/drawingml/2006/main" xmlns:r="http://schemas.openxmlformats.org/officeDocument/2006/relationships" xmlns:p="http://schemas.openxmlformats.org/presentationml/2006/main">
  <p:tag name="EE4P_MAPWIZARD_ID" val="SK"/>
  <p:tag name="EE4P_MAPWIZARD_HEADINGS" val="Admin 0"/>
  <p:tag name="EE4P_MAPWIZARD" val="Slovakia"/>
</p:tagLst>
</file>

<file path=ppt/tags/tag362.xml><?xml version="1.0" encoding="utf-8"?>
<p:tagLst xmlns:a="http://schemas.openxmlformats.org/drawingml/2006/main" xmlns:r="http://schemas.openxmlformats.org/officeDocument/2006/relationships" xmlns:p="http://schemas.openxmlformats.org/presentationml/2006/main">
  <p:tag name="EE4P_MAPWIZARD_ID" val="SI"/>
  <p:tag name="EE4P_MAPWIZARD_HEADINGS" val="Admin 0"/>
  <p:tag name="EE4P_MAPWIZARD" val="Slovenia"/>
</p:tagLst>
</file>

<file path=ppt/tags/tag363.xml><?xml version="1.0" encoding="utf-8"?>
<p:tagLst xmlns:a="http://schemas.openxmlformats.org/drawingml/2006/main" xmlns:r="http://schemas.openxmlformats.org/officeDocument/2006/relationships" xmlns:p="http://schemas.openxmlformats.org/presentationml/2006/main">
  <p:tag name="EE4P_MAPWIZARD_ID" val="SE"/>
  <p:tag name="EE4P_MAPWIZARD_HEADINGS" val="Admin 0"/>
  <p:tag name="EE4P_MAPWIZARD" val="Sweden"/>
</p:tagLst>
</file>

<file path=ppt/tags/tag364.xml><?xml version="1.0" encoding="utf-8"?>
<p:tagLst xmlns:a="http://schemas.openxmlformats.org/drawingml/2006/main" xmlns:r="http://schemas.openxmlformats.org/officeDocument/2006/relationships" xmlns:p="http://schemas.openxmlformats.org/presentationml/2006/main">
  <p:tag name="EE4P_MAPWIZARD_ID" val="VA"/>
  <p:tag name="EE4P_MAPWIZARD_HEADINGS" val="Admin 0"/>
  <p:tag name="EE4P_MAPWIZARD" val="Vatican"/>
</p:tagLst>
</file>

<file path=ppt/tags/tag365.xml><?xml version="1.0" encoding="utf-8"?>
<p:tagLst xmlns:a="http://schemas.openxmlformats.org/drawingml/2006/main" xmlns:r="http://schemas.openxmlformats.org/officeDocument/2006/relationships" xmlns:p="http://schemas.openxmlformats.org/presentationml/2006/main">
  <p:tag name="EE4P_MAPWIZARD_ID" val="AL"/>
  <p:tag name="EE4P_MAPWIZARD_HEADINGS" val="Admin 0"/>
  <p:tag name="EE4P_MAPWIZARD" val="Albania"/>
</p:tagLst>
</file>

<file path=ppt/tags/tag366.xml><?xml version="1.0" encoding="utf-8"?>
<p:tagLst xmlns:a="http://schemas.openxmlformats.org/drawingml/2006/main" xmlns:r="http://schemas.openxmlformats.org/officeDocument/2006/relationships" xmlns:p="http://schemas.openxmlformats.org/presentationml/2006/main">
  <p:tag name="EE4P_MAPWIZARD_ID" val="AD"/>
  <p:tag name="EE4P_MAPWIZARD_HEADINGS" val="Admin 0"/>
  <p:tag name="EE4P_MAPWIZARD" val="Andorra"/>
</p:tagLst>
</file>

<file path=ppt/tags/tag367.xml><?xml version="1.0" encoding="utf-8"?>
<p:tagLst xmlns:a="http://schemas.openxmlformats.org/drawingml/2006/main" xmlns:r="http://schemas.openxmlformats.org/officeDocument/2006/relationships" xmlns:p="http://schemas.openxmlformats.org/presentationml/2006/main">
  <p:tag name="EE4P_MAPWIZARD_ID" val="AT"/>
  <p:tag name="EE4P_MAPWIZARD_HEADINGS" val="Admin 0"/>
  <p:tag name="EE4P_MAPWIZARD" val="Austria"/>
</p:tagLst>
</file>

<file path=ppt/tags/tag368.xml><?xml version="1.0" encoding="utf-8"?>
<p:tagLst xmlns:a="http://schemas.openxmlformats.org/drawingml/2006/main" xmlns:r="http://schemas.openxmlformats.org/officeDocument/2006/relationships" xmlns:p="http://schemas.openxmlformats.org/presentationml/2006/main">
  <p:tag name="EE4P_MAPWIZARD_ID" val="BE"/>
  <p:tag name="EE4P_MAPWIZARD_HEADINGS" val="Admin 0"/>
  <p:tag name="EE4P_MAPWIZARD" val="Belgium"/>
</p:tagLst>
</file>

<file path=ppt/tags/tag369.xml><?xml version="1.0" encoding="utf-8"?>
<p:tagLst xmlns:a="http://schemas.openxmlformats.org/drawingml/2006/main" xmlns:r="http://schemas.openxmlformats.org/officeDocument/2006/relationships" xmlns:p="http://schemas.openxmlformats.org/presentationml/2006/main">
  <p:tag name="EE4P_MAPWIZARD_ID" val="BG"/>
  <p:tag name="EE4P_MAPWIZARD_HEADINGS" val="Admin 0"/>
  <p:tag name="EE4P_MAPWIZARD" val="Bulgaria"/>
</p:tagLst>
</file>

<file path=ppt/tags/tag37.xml><?xml version="1.0" encoding="utf-8"?>
<p:tagLst xmlns:a="http://schemas.openxmlformats.org/drawingml/2006/main" xmlns:r="http://schemas.openxmlformats.org/officeDocument/2006/relationships" xmlns:p="http://schemas.openxmlformats.org/presentationml/2006/main">
  <p:tag name="EE4P_MAPWIZARD_ID" val="51"/>
  <p:tag name="EE4P_MAPWIZARD_HEADINGS" val="party_name\display_na"/>
  <p:tag name="EE4P_MAPWIZARD" val="\IPTO"/>
</p:tagLst>
</file>

<file path=ppt/tags/tag370.xml><?xml version="1.0" encoding="utf-8"?>
<p:tagLst xmlns:a="http://schemas.openxmlformats.org/drawingml/2006/main" xmlns:r="http://schemas.openxmlformats.org/officeDocument/2006/relationships" xmlns:p="http://schemas.openxmlformats.org/presentationml/2006/main">
  <p:tag name="EE4P_MAPWIZARD_ID" val="BA"/>
  <p:tag name="EE4P_MAPWIZARD_HEADINGS" val="Admin 0"/>
  <p:tag name="EE4P_MAPWIZARD" val="Bosnia and Herzegovina"/>
</p:tagLst>
</file>

<file path=ppt/tags/tag371.xml><?xml version="1.0" encoding="utf-8"?>
<p:tagLst xmlns:a="http://schemas.openxmlformats.org/drawingml/2006/main" xmlns:r="http://schemas.openxmlformats.org/officeDocument/2006/relationships" xmlns:p="http://schemas.openxmlformats.org/presentationml/2006/main">
  <p:tag name="EE4P_MAPWIZARD_ID" val="CH"/>
  <p:tag name="EE4P_MAPWIZARD_HEADINGS" val="Admin 0"/>
  <p:tag name="EE4P_MAPWIZARD" val="Switzerland"/>
</p:tagLst>
</file>

<file path=ppt/tags/tag372.xml><?xml version="1.0" encoding="utf-8"?>
<p:tagLst xmlns:a="http://schemas.openxmlformats.org/drawingml/2006/main" xmlns:r="http://schemas.openxmlformats.org/officeDocument/2006/relationships" xmlns:p="http://schemas.openxmlformats.org/presentationml/2006/main">
  <p:tag name="EE4P_MAPWIZARD_ID" val="CZ"/>
  <p:tag name="EE4P_MAPWIZARD_HEADINGS" val="Admin 0"/>
  <p:tag name="EE4P_MAPWIZARD" val="Czech Republic"/>
</p:tagLst>
</file>

<file path=ppt/tags/tag373.xml><?xml version="1.0" encoding="utf-8"?>
<p:tagLst xmlns:a="http://schemas.openxmlformats.org/drawingml/2006/main" xmlns:r="http://schemas.openxmlformats.org/officeDocument/2006/relationships" xmlns:p="http://schemas.openxmlformats.org/presentationml/2006/main">
  <p:tag name="EE4P_MAPWIZARD_ID" val="DE"/>
  <p:tag name="EE4P_MAPWIZARD_HEADINGS" val="Admin 0"/>
  <p:tag name="EE4P_MAPWIZARD" val="Germany"/>
</p:tagLst>
</file>

<file path=ppt/tags/tag374.xml><?xml version="1.0" encoding="utf-8"?>
<p:tagLst xmlns:a="http://schemas.openxmlformats.org/drawingml/2006/main" xmlns:r="http://schemas.openxmlformats.org/officeDocument/2006/relationships" xmlns:p="http://schemas.openxmlformats.org/presentationml/2006/main">
  <p:tag name="EE4P_MAPWIZARD_ID" val="DK"/>
  <p:tag name="EE4P_MAPWIZARD_HEADINGS" val="Admin 0"/>
  <p:tag name="EE4P_MAPWIZARD" val="Denmark"/>
</p:tagLst>
</file>

<file path=ppt/tags/tag375.xml><?xml version="1.0" encoding="utf-8"?>
<p:tagLst xmlns:a="http://schemas.openxmlformats.org/drawingml/2006/main" xmlns:r="http://schemas.openxmlformats.org/officeDocument/2006/relationships" xmlns:p="http://schemas.openxmlformats.org/presentationml/2006/main">
  <p:tag name="EE4P_MAPWIZARD_ID" val="DK"/>
  <p:tag name="EE4P_MAPWIZARD_HEADINGS" val="Admin 0"/>
  <p:tag name="EE4P_MAPWIZARD" val="Denmark"/>
</p:tagLst>
</file>

<file path=ppt/tags/tag376.xml><?xml version="1.0" encoding="utf-8"?>
<p:tagLst xmlns:a="http://schemas.openxmlformats.org/drawingml/2006/main" xmlns:r="http://schemas.openxmlformats.org/officeDocument/2006/relationships" xmlns:p="http://schemas.openxmlformats.org/presentationml/2006/main">
  <p:tag name="EE4P_MAPWIZARD_ID" val="ES"/>
  <p:tag name="EE4P_MAPWIZARD_HEADINGS" val="Admin 0"/>
  <p:tag name="EE4P_MAPWIZARD" val="Spain"/>
</p:tagLst>
</file>

<file path=ppt/tags/tag377.xml><?xml version="1.0" encoding="utf-8"?>
<p:tagLst xmlns:a="http://schemas.openxmlformats.org/drawingml/2006/main" xmlns:r="http://schemas.openxmlformats.org/officeDocument/2006/relationships" xmlns:p="http://schemas.openxmlformats.org/presentationml/2006/main">
  <p:tag name="EE4P_MAPWIZARD_ID" val="ES"/>
  <p:tag name="EE4P_MAPWIZARD_HEADINGS" val="Admin 0"/>
  <p:tag name="EE4P_MAPWIZARD" val="Spain"/>
</p:tagLst>
</file>

<file path=ppt/tags/tag378.xml><?xml version="1.0" encoding="utf-8"?>
<p:tagLst xmlns:a="http://schemas.openxmlformats.org/drawingml/2006/main" xmlns:r="http://schemas.openxmlformats.org/officeDocument/2006/relationships" xmlns:p="http://schemas.openxmlformats.org/presentationml/2006/main">
  <p:tag name="EE4P_MAPWIZARD_ID" val="EE"/>
  <p:tag name="EE4P_MAPWIZARD_HEADINGS" val="Admin 0"/>
  <p:tag name="EE4P_MAPWIZARD" val="Estonia"/>
</p:tagLst>
</file>

<file path=ppt/tags/tag379.xml><?xml version="1.0" encoding="utf-8"?>
<p:tagLst xmlns:a="http://schemas.openxmlformats.org/drawingml/2006/main" xmlns:r="http://schemas.openxmlformats.org/officeDocument/2006/relationships" xmlns:p="http://schemas.openxmlformats.org/presentationml/2006/main">
  <p:tag name="EE4P_MAPWIZARD_ID" val="FI"/>
  <p:tag name="EE4P_MAPWIZARD_HEADINGS" val="Admin 0"/>
  <p:tag name="EE4P_MAPWIZARD" val="Finland"/>
</p:tagLst>
</file>

<file path=ppt/tags/tag38.xml><?xml version="1.0" encoding="utf-8"?>
<p:tagLst xmlns:a="http://schemas.openxmlformats.org/drawingml/2006/main" xmlns:r="http://schemas.openxmlformats.org/officeDocument/2006/relationships" xmlns:p="http://schemas.openxmlformats.org/presentationml/2006/main">
  <p:tag name="EE4P_MAPWIZARD_ID" val="53"/>
  <p:tag name="EE4P_MAPWIZARD_HEADINGS" val="party_name\display_na"/>
  <p:tag name="EE4P_MAPWIZARD" val="National Grid\National Grid"/>
</p:tagLst>
</file>

<file path=ppt/tags/tag380.xml><?xml version="1.0" encoding="utf-8"?>
<p:tagLst xmlns:a="http://schemas.openxmlformats.org/drawingml/2006/main" xmlns:r="http://schemas.openxmlformats.org/officeDocument/2006/relationships" xmlns:p="http://schemas.openxmlformats.org/presentationml/2006/main">
  <p:tag name="EE4P_MAPWIZARD_ID" val="FR"/>
  <p:tag name="EE4P_MAPWIZARD_HEADINGS" val="Admin 0"/>
  <p:tag name="EE4P_MAPWIZARD" val="France"/>
</p:tagLst>
</file>

<file path=ppt/tags/tag381.xml><?xml version="1.0" encoding="utf-8"?>
<p:tagLst xmlns:a="http://schemas.openxmlformats.org/drawingml/2006/main" xmlns:r="http://schemas.openxmlformats.org/officeDocument/2006/relationships" xmlns:p="http://schemas.openxmlformats.org/presentationml/2006/main">
  <p:tag name="EE4P_MAPWIZARD_ID" val="GB"/>
  <p:tag name="EE4P_MAPWIZARD_HEADINGS" val="Admin 0"/>
  <p:tag name="EE4P_MAPWIZARD" val="United Kingdom"/>
</p:tagLst>
</file>

<file path=ppt/tags/tag382.xml><?xml version="1.0" encoding="utf-8"?>
<p:tagLst xmlns:a="http://schemas.openxmlformats.org/drawingml/2006/main" xmlns:r="http://schemas.openxmlformats.org/officeDocument/2006/relationships" xmlns:p="http://schemas.openxmlformats.org/presentationml/2006/main">
  <p:tag name="EE4P_MAPWIZARD_ID" val="GR"/>
  <p:tag name="EE4P_MAPWIZARD_HEADINGS" val="Admin 0"/>
  <p:tag name="EE4P_MAPWIZARD" val="Greece"/>
</p:tagLst>
</file>

<file path=ppt/tags/tag383.xml><?xml version="1.0" encoding="utf-8"?>
<p:tagLst xmlns:a="http://schemas.openxmlformats.org/drawingml/2006/main" xmlns:r="http://schemas.openxmlformats.org/officeDocument/2006/relationships" xmlns:p="http://schemas.openxmlformats.org/presentationml/2006/main">
  <p:tag name="EE4P_MAPWIZARD_ID" val="HR"/>
  <p:tag name="EE4P_MAPWIZARD_HEADINGS" val="Admin 0"/>
  <p:tag name="EE4P_MAPWIZARD" val="Croatia"/>
</p:tagLst>
</file>

<file path=ppt/tags/tag384.xml><?xml version="1.0" encoding="utf-8"?>
<p:tagLst xmlns:a="http://schemas.openxmlformats.org/drawingml/2006/main" xmlns:r="http://schemas.openxmlformats.org/officeDocument/2006/relationships" xmlns:p="http://schemas.openxmlformats.org/presentationml/2006/main">
  <p:tag name="EE4P_MAPWIZARD_ID" val="HU"/>
  <p:tag name="EE4P_MAPWIZARD_HEADINGS" val="Admin 0"/>
  <p:tag name="EE4P_MAPWIZARD" val="Hungary"/>
</p:tagLst>
</file>

<file path=ppt/tags/tag385.xml><?xml version="1.0" encoding="utf-8"?>
<p:tagLst xmlns:a="http://schemas.openxmlformats.org/drawingml/2006/main" xmlns:r="http://schemas.openxmlformats.org/officeDocument/2006/relationships" xmlns:p="http://schemas.openxmlformats.org/presentationml/2006/main">
  <p:tag name="EE4P_MAPWIZARD_ID" val="IE"/>
  <p:tag name="EE4P_MAPWIZARD_HEADINGS" val="Admin 0"/>
  <p:tag name="EE4P_MAPWIZARD" val="Ireland"/>
</p:tagLst>
</file>

<file path=ppt/tags/tag386.xml><?xml version="1.0" encoding="utf-8"?>
<p:tagLst xmlns:a="http://schemas.openxmlformats.org/drawingml/2006/main" xmlns:r="http://schemas.openxmlformats.org/officeDocument/2006/relationships" xmlns:p="http://schemas.openxmlformats.org/presentationml/2006/main">
  <p:tag name="EE4P_MAPWIZARD_ID" val="IT"/>
  <p:tag name="EE4P_MAPWIZARD_HEADINGS" val="Admin 0"/>
  <p:tag name="EE4P_MAPWIZARD" val="Italy"/>
</p:tagLst>
</file>

<file path=ppt/tags/tag387.xml><?xml version="1.0" encoding="utf-8"?>
<p:tagLst xmlns:a="http://schemas.openxmlformats.org/drawingml/2006/main" xmlns:r="http://schemas.openxmlformats.org/officeDocument/2006/relationships" xmlns:p="http://schemas.openxmlformats.org/presentationml/2006/main">
  <p:tag name="EE4P_MAPWIZARD_ID" val="SM"/>
  <p:tag name="EE4P_MAPWIZARD_HEADINGS" val="Admin 0"/>
  <p:tag name="EE4P_MAPWIZARD" val="San Marino"/>
</p:tagLst>
</file>

<file path=ppt/tags/tag388.xml><?xml version="1.0" encoding="utf-8"?>
<p:tagLst xmlns:a="http://schemas.openxmlformats.org/drawingml/2006/main" xmlns:r="http://schemas.openxmlformats.org/officeDocument/2006/relationships" xmlns:p="http://schemas.openxmlformats.org/presentationml/2006/main">
  <p:tag name="EE4P_MAPWIZARD_ID" val="XK"/>
  <p:tag name="EE4P_MAPWIZARD_HEADINGS" val="Admin 0"/>
  <p:tag name="EE4P_MAPWIZARD" val="Kosovo"/>
</p:tagLst>
</file>

<file path=ppt/tags/tag389.xml><?xml version="1.0" encoding="utf-8"?>
<p:tagLst xmlns:a="http://schemas.openxmlformats.org/drawingml/2006/main" xmlns:r="http://schemas.openxmlformats.org/officeDocument/2006/relationships" xmlns:p="http://schemas.openxmlformats.org/presentationml/2006/main">
  <p:tag name="EE4P_MAPWIZARD_ID" val="LI"/>
  <p:tag name="EE4P_MAPWIZARD_HEADINGS" val="Admin 0"/>
  <p:tag name="EE4P_MAPWIZARD" val="Liechtenstein"/>
</p:tagLst>
</file>

<file path=ppt/tags/tag39.xml><?xml version="1.0" encoding="utf-8"?>
<p:tagLst xmlns:a="http://schemas.openxmlformats.org/drawingml/2006/main" xmlns:r="http://schemas.openxmlformats.org/officeDocument/2006/relationships" xmlns:p="http://schemas.openxmlformats.org/presentationml/2006/main">
  <p:tag name="EE4P_MAPWIZARD_ID" val="55"/>
  <p:tag name="EE4P_MAPWIZARD_HEADINGS" val="party_name\display_na"/>
  <p:tag name="EE4P_MAPWIZARD" val="\Elering"/>
</p:tagLst>
</file>

<file path=ppt/tags/tag390.xml><?xml version="1.0" encoding="utf-8"?>
<p:tagLst xmlns:a="http://schemas.openxmlformats.org/drawingml/2006/main" xmlns:r="http://schemas.openxmlformats.org/officeDocument/2006/relationships" xmlns:p="http://schemas.openxmlformats.org/presentationml/2006/main">
  <p:tag name="EE4P_MAPWIZARD_ID" val="LT"/>
  <p:tag name="EE4P_MAPWIZARD_HEADINGS" val="Admin 0"/>
  <p:tag name="EE4P_MAPWIZARD" val="Lithuania"/>
</p:tagLst>
</file>

<file path=ppt/tags/tag391.xml><?xml version="1.0" encoding="utf-8"?>
<p:tagLst xmlns:a="http://schemas.openxmlformats.org/drawingml/2006/main" xmlns:r="http://schemas.openxmlformats.org/officeDocument/2006/relationships" xmlns:p="http://schemas.openxmlformats.org/presentationml/2006/main">
  <p:tag name="EE4P_MAPWIZARD_ID" val="LU"/>
  <p:tag name="EE4P_MAPWIZARD_HEADINGS" val="Admin 0"/>
  <p:tag name="EE4P_MAPWIZARD" val="Luxembourg"/>
</p:tagLst>
</file>

<file path=ppt/tags/tag392.xml><?xml version="1.0" encoding="utf-8"?>
<p:tagLst xmlns:a="http://schemas.openxmlformats.org/drawingml/2006/main" xmlns:r="http://schemas.openxmlformats.org/officeDocument/2006/relationships" xmlns:p="http://schemas.openxmlformats.org/presentationml/2006/main">
  <p:tag name="EE4P_MAPWIZARD_ID" val="LV"/>
  <p:tag name="EE4P_MAPWIZARD_HEADINGS" val="Admin 0"/>
  <p:tag name="EE4P_MAPWIZARD" val="Latvia"/>
</p:tagLst>
</file>

<file path=ppt/tags/tag393.xml><?xml version="1.0" encoding="utf-8"?>
<p:tagLst xmlns:a="http://schemas.openxmlformats.org/drawingml/2006/main" xmlns:r="http://schemas.openxmlformats.org/officeDocument/2006/relationships" xmlns:p="http://schemas.openxmlformats.org/presentationml/2006/main">
  <p:tag name="EE4P_MAPWIZARD_ID" val="MC"/>
  <p:tag name="EE4P_MAPWIZARD_HEADINGS" val="Admin 0"/>
  <p:tag name="EE4P_MAPWIZARD" val="Monaco"/>
</p:tagLst>
</file>

<file path=ppt/tags/tag394.xml><?xml version="1.0" encoding="utf-8"?>
<p:tagLst xmlns:a="http://schemas.openxmlformats.org/drawingml/2006/main" xmlns:r="http://schemas.openxmlformats.org/officeDocument/2006/relationships" xmlns:p="http://schemas.openxmlformats.org/presentationml/2006/main">
  <p:tag name="EE4P_MAPWIZARD_ID" val="MK"/>
  <p:tag name="EE4P_MAPWIZARD_HEADINGS" val="Admin 0"/>
  <p:tag name="EE4P_MAPWIZARD" val="Macedonia"/>
</p:tagLst>
</file>

<file path=ppt/tags/tag395.xml><?xml version="1.0" encoding="utf-8"?>
<p:tagLst xmlns:a="http://schemas.openxmlformats.org/drawingml/2006/main" xmlns:r="http://schemas.openxmlformats.org/officeDocument/2006/relationships" xmlns:p="http://schemas.openxmlformats.org/presentationml/2006/main">
  <p:tag name="EE4P_MAPWIZARD_ID" val="MT"/>
  <p:tag name="EE4P_MAPWIZARD_HEADINGS" val="Admin 0"/>
  <p:tag name="EE4P_MAPWIZARD" val="Malta"/>
</p:tagLst>
</file>

<file path=ppt/tags/tag396.xml><?xml version="1.0" encoding="utf-8"?>
<p:tagLst xmlns:a="http://schemas.openxmlformats.org/drawingml/2006/main" xmlns:r="http://schemas.openxmlformats.org/officeDocument/2006/relationships" xmlns:p="http://schemas.openxmlformats.org/presentationml/2006/main">
  <p:tag name="EE4P_MAPWIZARD_ID" val="MT"/>
  <p:tag name="EE4P_MAPWIZARD_HEADINGS" val="Admin 0"/>
  <p:tag name="EE4P_MAPWIZARD" val="Malta"/>
</p:tagLst>
</file>

<file path=ppt/tags/tag397.xml><?xml version="1.0" encoding="utf-8"?>
<p:tagLst xmlns:a="http://schemas.openxmlformats.org/drawingml/2006/main" xmlns:r="http://schemas.openxmlformats.org/officeDocument/2006/relationships" xmlns:p="http://schemas.openxmlformats.org/presentationml/2006/main">
  <p:tag name="EE4P_MAPWIZARD_ID" val="ME"/>
  <p:tag name="EE4P_MAPWIZARD_HEADINGS" val="Admin 0"/>
  <p:tag name="EE4P_MAPWIZARD" val="Montenegro"/>
</p:tagLst>
</file>

<file path=ppt/tags/tag398.xml><?xml version="1.0" encoding="utf-8"?>
<p:tagLst xmlns:a="http://schemas.openxmlformats.org/drawingml/2006/main" xmlns:r="http://schemas.openxmlformats.org/officeDocument/2006/relationships" xmlns:p="http://schemas.openxmlformats.org/presentationml/2006/main">
  <p:tag name="EE4P_MAPWIZARD_ID" val="NL"/>
  <p:tag name="EE4P_MAPWIZARD_HEADINGS" val="Admin 0"/>
  <p:tag name="EE4P_MAPWIZARD" val="Netherlands"/>
</p:tagLst>
</file>

<file path=ppt/tags/tag399.xml><?xml version="1.0" encoding="utf-8"?>
<p:tagLst xmlns:a="http://schemas.openxmlformats.org/drawingml/2006/main" xmlns:r="http://schemas.openxmlformats.org/officeDocument/2006/relationships" xmlns:p="http://schemas.openxmlformats.org/presentationml/2006/main">
  <p:tag name="EE4P_MAPWIZARD_ID" val="NO"/>
  <p:tag name="EE4P_MAPWIZARD_HEADINGS" val="Admin 0"/>
  <p:tag name="EE4P_MAPWIZARD" val="Norway"/>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xml><?xml version="1.0" encoding="utf-8"?>
<p:tagLst xmlns:a="http://schemas.openxmlformats.org/drawingml/2006/main" xmlns:r="http://schemas.openxmlformats.org/officeDocument/2006/relationships" xmlns:p="http://schemas.openxmlformats.org/presentationml/2006/main">
  <p:tag name="EE4P_MAPWIZARD_ID" val="56"/>
  <p:tag name="EE4P_MAPWIZARD_HEADINGS" val="party_name\display_na"/>
  <p:tag name="EE4P_MAPWIZARD" val="\ELES"/>
</p:tagLst>
</file>

<file path=ppt/tags/tag400.xml><?xml version="1.0" encoding="utf-8"?>
<p:tagLst xmlns:a="http://schemas.openxmlformats.org/drawingml/2006/main" xmlns:r="http://schemas.openxmlformats.org/officeDocument/2006/relationships" xmlns:p="http://schemas.openxmlformats.org/presentationml/2006/main">
  <p:tag name="EE4P_MAPWIZARD_ID" val="PL"/>
  <p:tag name="EE4P_MAPWIZARD_HEADINGS" val="Admin 0"/>
  <p:tag name="EE4P_MAPWIZARD" val="Poland"/>
</p:tagLst>
</file>

<file path=ppt/tags/tag401.xml><?xml version="1.0" encoding="utf-8"?>
<p:tagLst xmlns:a="http://schemas.openxmlformats.org/drawingml/2006/main" xmlns:r="http://schemas.openxmlformats.org/officeDocument/2006/relationships" xmlns:p="http://schemas.openxmlformats.org/presentationml/2006/main">
  <p:tag name="EE4P_MAPWIZARD_ID" val="PT"/>
  <p:tag name="EE4P_MAPWIZARD_HEADINGS" val="Admin 0"/>
  <p:tag name="EE4P_MAPWIZARD" val="Portugal"/>
</p:tagLst>
</file>

<file path=ppt/tags/tag402.xml><?xml version="1.0" encoding="utf-8"?>
<p:tagLst xmlns:a="http://schemas.openxmlformats.org/drawingml/2006/main" xmlns:r="http://schemas.openxmlformats.org/officeDocument/2006/relationships" xmlns:p="http://schemas.openxmlformats.org/presentationml/2006/main">
  <p:tag name="EE4P_MAPWIZARD_ID" val="RO"/>
  <p:tag name="EE4P_MAPWIZARD_HEADINGS" val="Admin 0"/>
  <p:tag name="EE4P_MAPWIZARD" val="Romania"/>
</p:tagLst>
</file>

<file path=ppt/tags/tag403.xml><?xml version="1.0" encoding="utf-8"?>
<p:tagLst xmlns:a="http://schemas.openxmlformats.org/drawingml/2006/main" xmlns:r="http://schemas.openxmlformats.org/officeDocument/2006/relationships" xmlns:p="http://schemas.openxmlformats.org/presentationml/2006/main">
  <p:tag name="EE4P_MAPWIZARD_ID" val="IT"/>
  <p:tag name="EE4P_MAPWIZARD_HEADINGS" val="Admin 0"/>
  <p:tag name="EE4P_MAPWIZARD" val="Italy"/>
</p:tagLst>
</file>

<file path=ppt/tags/tag404.xml><?xml version="1.0" encoding="utf-8"?>
<p:tagLst xmlns:a="http://schemas.openxmlformats.org/drawingml/2006/main" xmlns:r="http://schemas.openxmlformats.org/officeDocument/2006/relationships" xmlns:p="http://schemas.openxmlformats.org/presentationml/2006/main">
  <p:tag name="EE4P_MAPWIZARD_ID" val="RS"/>
  <p:tag name="EE4P_MAPWIZARD_HEADINGS" val="Admin 0"/>
  <p:tag name="EE4P_MAPWIZARD" val="Republic of Serbia"/>
</p:tagLst>
</file>

<file path=ppt/tags/tag405.xml><?xml version="1.0" encoding="utf-8"?>
<p:tagLst xmlns:a="http://schemas.openxmlformats.org/drawingml/2006/main" xmlns:r="http://schemas.openxmlformats.org/officeDocument/2006/relationships" xmlns:p="http://schemas.openxmlformats.org/presentationml/2006/main">
  <p:tag name="EE4P_MAPWIZARD_ID" val="SK"/>
  <p:tag name="EE4P_MAPWIZARD_HEADINGS" val="Admin 0"/>
  <p:tag name="EE4P_MAPWIZARD" val="Slovakia"/>
</p:tagLst>
</file>

<file path=ppt/tags/tag406.xml><?xml version="1.0" encoding="utf-8"?>
<p:tagLst xmlns:a="http://schemas.openxmlformats.org/drawingml/2006/main" xmlns:r="http://schemas.openxmlformats.org/officeDocument/2006/relationships" xmlns:p="http://schemas.openxmlformats.org/presentationml/2006/main">
  <p:tag name="EE4P_MAPWIZARD_ID" val="SI"/>
  <p:tag name="EE4P_MAPWIZARD_HEADINGS" val="Admin 0"/>
  <p:tag name="EE4P_MAPWIZARD" val="Slovenia"/>
</p:tagLst>
</file>

<file path=ppt/tags/tag407.xml><?xml version="1.0" encoding="utf-8"?>
<p:tagLst xmlns:a="http://schemas.openxmlformats.org/drawingml/2006/main" xmlns:r="http://schemas.openxmlformats.org/officeDocument/2006/relationships" xmlns:p="http://schemas.openxmlformats.org/presentationml/2006/main">
  <p:tag name="EE4P_MAPWIZARD_ID" val="SE"/>
  <p:tag name="EE4P_MAPWIZARD_HEADINGS" val="Admin 0"/>
  <p:tag name="EE4P_MAPWIZARD" val="Sweden"/>
</p:tagLst>
</file>

<file path=ppt/tags/tag408.xml><?xml version="1.0" encoding="utf-8"?>
<p:tagLst xmlns:a="http://schemas.openxmlformats.org/drawingml/2006/main" xmlns:r="http://schemas.openxmlformats.org/officeDocument/2006/relationships" xmlns:p="http://schemas.openxmlformats.org/presentationml/2006/main">
  <p:tag name="EE4P_MAPWIZARD_ID" val="VA"/>
  <p:tag name="EE4P_MAPWIZARD_HEADINGS" val="Admin 0"/>
  <p:tag name="EE4P_MAPWIZARD" val="Vatican"/>
</p:tagLst>
</file>

<file path=ppt/tags/tag409.xml><?xml version="1.0" encoding="utf-8"?>
<p:tagLst xmlns:a="http://schemas.openxmlformats.org/drawingml/2006/main" xmlns:r="http://schemas.openxmlformats.org/officeDocument/2006/relationships" xmlns:p="http://schemas.openxmlformats.org/presentationml/2006/main">
  <p:tag name="EE4P_TEMPLATESTYLE" val="13"/>
</p:tagLst>
</file>

<file path=ppt/tags/tag41.xml><?xml version="1.0" encoding="utf-8"?>
<p:tagLst xmlns:a="http://schemas.openxmlformats.org/drawingml/2006/main" xmlns:r="http://schemas.openxmlformats.org/officeDocument/2006/relationships" xmlns:p="http://schemas.openxmlformats.org/presentationml/2006/main">
  <p:tag name="EE4P_MAPWIZARD_ID" val="60"/>
  <p:tag name="EE4P_MAPWIZARD_HEADINGS" val="party_name\display_na"/>
  <p:tag name="EE4P_MAPWIZARD" val="\EMS"/>
</p:tagLst>
</file>

<file path=ppt/tags/tag410.xml><?xml version="1.0" encoding="utf-8"?>
<p:tagLst xmlns:a="http://schemas.openxmlformats.org/drawingml/2006/main" xmlns:r="http://schemas.openxmlformats.org/officeDocument/2006/relationships" xmlns:p="http://schemas.openxmlformats.org/presentationml/2006/main">
  <p:tag name="EE4P_TEMPLATESTYLE" val="13"/>
</p:tagLst>
</file>

<file path=ppt/tags/tag411.xml><?xml version="1.0" encoding="utf-8"?>
<p:tagLst xmlns:a="http://schemas.openxmlformats.org/drawingml/2006/main" xmlns:r="http://schemas.openxmlformats.org/officeDocument/2006/relationships" xmlns:p="http://schemas.openxmlformats.org/presentationml/2006/main">
  <p:tag name="EE4P_TEMPLATESTYLE" val="13"/>
</p:tagLst>
</file>

<file path=ppt/tags/tag412.xml><?xml version="1.0" encoding="utf-8"?>
<p:tagLst xmlns:a="http://schemas.openxmlformats.org/drawingml/2006/main" xmlns:r="http://schemas.openxmlformats.org/officeDocument/2006/relationships" xmlns:p="http://schemas.openxmlformats.org/presentationml/2006/main">
  <p:tag name="EE4P_TEMPLATESTYLE" val="13"/>
</p:tagLst>
</file>

<file path=ppt/tags/tag413.xml><?xml version="1.0" encoding="utf-8"?>
<p:tagLst xmlns:a="http://schemas.openxmlformats.org/drawingml/2006/main" xmlns:r="http://schemas.openxmlformats.org/officeDocument/2006/relationships" xmlns:p="http://schemas.openxmlformats.org/presentationml/2006/main">
  <p:tag name="EE4P_TEMPLATESTYLE" val="13"/>
</p:tagLst>
</file>

<file path=ppt/tags/tag414.xml><?xml version="1.0" encoding="utf-8"?>
<p:tagLst xmlns:a="http://schemas.openxmlformats.org/drawingml/2006/main" xmlns:r="http://schemas.openxmlformats.org/officeDocument/2006/relationships" xmlns:p="http://schemas.openxmlformats.org/presentationml/2006/main">
  <p:tag name="EE4P_TEMPLATESTYLE" val="13"/>
</p:tagLst>
</file>

<file path=ppt/tags/tag415.xml><?xml version="1.0" encoding="utf-8"?>
<p:tagLst xmlns:a="http://schemas.openxmlformats.org/drawingml/2006/main" xmlns:r="http://schemas.openxmlformats.org/officeDocument/2006/relationships" xmlns:p="http://schemas.openxmlformats.org/presentationml/2006/main">
  <p:tag name="EE4P_TEMPLATESTYLE" val="13"/>
</p:tagLst>
</file>

<file path=ppt/tags/tag416.xml><?xml version="1.0" encoding="utf-8"?>
<p:tagLst xmlns:a="http://schemas.openxmlformats.org/drawingml/2006/main" xmlns:r="http://schemas.openxmlformats.org/officeDocument/2006/relationships" xmlns:p="http://schemas.openxmlformats.org/presentationml/2006/main">
  <p:tag name="EE4P_TEMPLATESTYLE" val="13"/>
</p:tagLst>
</file>

<file path=ppt/tags/tag417.xml><?xml version="1.0" encoding="utf-8"?>
<p:tagLst xmlns:a="http://schemas.openxmlformats.org/drawingml/2006/main" xmlns:r="http://schemas.openxmlformats.org/officeDocument/2006/relationships" xmlns:p="http://schemas.openxmlformats.org/presentationml/2006/main">
  <p:tag name="EE4P_TEMPLATESTYLE" val="13"/>
</p:tagLst>
</file>

<file path=ppt/tags/tag418.xml><?xml version="1.0" encoding="utf-8"?>
<p:tagLst xmlns:a="http://schemas.openxmlformats.org/drawingml/2006/main" xmlns:r="http://schemas.openxmlformats.org/officeDocument/2006/relationships" xmlns:p="http://schemas.openxmlformats.org/presentationml/2006/main">
  <p:tag name="EE4P_TEMPLATESTYLE" val="13"/>
</p:tagLst>
</file>

<file path=ppt/tags/tag419.xml><?xml version="1.0" encoding="utf-8"?>
<p:tagLst xmlns:a="http://schemas.openxmlformats.org/drawingml/2006/main" xmlns:r="http://schemas.openxmlformats.org/officeDocument/2006/relationships" xmlns:p="http://schemas.openxmlformats.org/presentationml/2006/main">
  <p:tag name="EE4P_TEMPLATESTYLE" val="13"/>
</p:tagLst>
</file>

<file path=ppt/tags/tag42.xml><?xml version="1.0" encoding="utf-8"?>
<p:tagLst xmlns:a="http://schemas.openxmlformats.org/drawingml/2006/main" xmlns:r="http://schemas.openxmlformats.org/officeDocument/2006/relationships" xmlns:p="http://schemas.openxmlformats.org/presentationml/2006/main">
  <p:tag name="EE4P_MAPWIZARD_ID" val="8"/>
  <p:tag name="EE4P_MAPWIZARD_HEADINGS" val="party_name\display_na"/>
  <p:tag name="EE4P_MAPWIZARD" val="Vorarlberger Übertragungsnetz GmbH\VUEN"/>
</p:tagLst>
</file>

<file path=ppt/tags/tag420.xml><?xml version="1.0" encoding="utf-8"?>
<p:tagLst xmlns:a="http://schemas.openxmlformats.org/drawingml/2006/main" xmlns:r="http://schemas.openxmlformats.org/officeDocument/2006/relationships" xmlns:p="http://schemas.openxmlformats.org/presentationml/2006/main">
  <p:tag name="EE4P_TEMPLATESTYLE" val="13"/>
</p:tagLst>
</file>

<file path=ppt/tags/tag421.xml><?xml version="1.0" encoding="utf-8"?>
<p:tagLst xmlns:a="http://schemas.openxmlformats.org/drawingml/2006/main" xmlns:r="http://schemas.openxmlformats.org/officeDocument/2006/relationships" xmlns:p="http://schemas.openxmlformats.org/presentationml/2006/main">
  <p:tag name="EE4P_TEMPLATESTYLE" val="13"/>
</p:tagLst>
</file>

<file path=ppt/tags/tag422.xml><?xml version="1.0" encoding="utf-8"?>
<p:tagLst xmlns:a="http://schemas.openxmlformats.org/drawingml/2006/main" xmlns:r="http://schemas.openxmlformats.org/officeDocument/2006/relationships" xmlns:p="http://schemas.openxmlformats.org/presentationml/2006/main">
  <p:tag name="EE4P_TEMPLATESTYLE" val="13"/>
</p:tagLst>
</file>

<file path=ppt/tags/tag423.xml><?xml version="1.0" encoding="utf-8"?>
<p:tagLst xmlns:a="http://schemas.openxmlformats.org/drawingml/2006/main" xmlns:r="http://schemas.openxmlformats.org/officeDocument/2006/relationships" xmlns:p="http://schemas.openxmlformats.org/presentationml/2006/main">
  <p:tag name="EE4P_TEMPLATESTYLE" val="13"/>
</p:tagLst>
</file>

<file path=ppt/tags/tag424.xml><?xml version="1.0" encoding="utf-8"?>
<p:tagLst xmlns:a="http://schemas.openxmlformats.org/drawingml/2006/main" xmlns:r="http://schemas.openxmlformats.org/officeDocument/2006/relationships" xmlns:p="http://schemas.openxmlformats.org/presentationml/2006/main">
  <p:tag name="EE4P_TEMPLATESTYLE" val="13"/>
</p:tagLst>
</file>

<file path=ppt/tags/tag425.xml><?xml version="1.0" encoding="utf-8"?>
<p:tagLst xmlns:a="http://schemas.openxmlformats.org/drawingml/2006/main" xmlns:r="http://schemas.openxmlformats.org/officeDocument/2006/relationships" xmlns:p="http://schemas.openxmlformats.org/presentationml/2006/main">
  <p:tag name="EE4P_TEMPLATESTYLE" val="13"/>
</p:tagLst>
</file>

<file path=ppt/tags/tag426.xml><?xml version="1.0" encoding="utf-8"?>
<p:tagLst xmlns:a="http://schemas.openxmlformats.org/drawingml/2006/main" xmlns:r="http://schemas.openxmlformats.org/officeDocument/2006/relationships" xmlns:p="http://schemas.openxmlformats.org/presentationml/2006/main">
  <p:tag name="EE4P_TEMPLATESTYLE" val="13"/>
</p:tagLst>
</file>

<file path=ppt/tags/tag427.xml><?xml version="1.0" encoding="utf-8"?>
<p:tagLst xmlns:a="http://schemas.openxmlformats.org/drawingml/2006/main" xmlns:r="http://schemas.openxmlformats.org/officeDocument/2006/relationships" xmlns:p="http://schemas.openxmlformats.org/presentationml/2006/main">
  <p:tag name="EE4P_TEMPLATESTYLE" val="13"/>
</p:tagLst>
</file>

<file path=ppt/tags/tag428.xml><?xml version="1.0" encoding="utf-8"?>
<p:tagLst xmlns:a="http://schemas.openxmlformats.org/drawingml/2006/main" xmlns:r="http://schemas.openxmlformats.org/officeDocument/2006/relationships" xmlns:p="http://schemas.openxmlformats.org/presentationml/2006/main">
  <p:tag name="EE4P_TEMPLATESTYLE" val="13"/>
</p:tagLst>
</file>

<file path=ppt/tags/tag429.xml><?xml version="1.0" encoding="utf-8"?>
<p:tagLst xmlns:a="http://schemas.openxmlformats.org/drawingml/2006/main" xmlns:r="http://schemas.openxmlformats.org/officeDocument/2006/relationships" xmlns:p="http://schemas.openxmlformats.org/presentationml/2006/main">
  <p:tag name="EE4P_TEMPLATESTYLE" val="13"/>
</p:tagLst>
</file>

<file path=ppt/tags/tag43.xml><?xml version="1.0" encoding="utf-8"?>
<p:tagLst xmlns:a="http://schemas.openxmlformats.org/drawingml/2006/main" xmlns:r="http://schemas.openxmlformats.org/officeDocument/2006/relationships" xmlns:p="http://schemas.openxmlformats.org/presentationml/2006/main">
  <p:tag name="THINKCELLSHAPEDONOTDELETE" val="pmkM4Qb_VVk6pr_VHZdLkcA"/>
</p:tagLst>
</file>

<file path=ppt/tags/tag430.xml><?xml version="1.0" encoding="utf-8"?>
<p:tagLst xmlns:a="http://schemas.openxmlformats.org/drawingml/2006/main" xmlns:r="http://schemas.openxmlformats.org/officeDocument/2006/relationships" xmlns:p="http://schemas.openxmlformats.org/presentationml/2006/main">
  <p:tag name="EE4P_TEMPLATESTYLE" val="13"/>
</p:tagLst>
</file>

<file path=ppt/tags/tag431.xml><?xml version="1.0" encoding="utf-8"?>
<p:tagLst xmlns:a="http://schemas.openxmlformats.org/drawingml/2006/main" xmlns:r="http://schemas.openxmlformats.org/officeDocument/2006/relationships" xmlns:p="http://schemas.openxmlformats.org/presentationml/2006/main">
  <p:tag name="EE4P_TEMPLATESTYLE" val="13"/>
</p:tagLst>
</file>

<file path=ppt/tags/tag432.xml><?xml version="1.0" encoding="utf-8"?>
<p:tagLst xmlns:a="http://schemas.openxmlformats.org/drawingml/2006/main" xmlns:r="http://schemas.openxmlformats.org/officeDocument/2006/relationships" xmlns:p="http://schemas.openxmlformats.org/presentationml/2006/main">
  <p:tag name="EE4P_TEMPLATESTYLE" val="13"/>
</p:tagLst>
</file>

<file path=ppt/tags/tag433.xml><?xml version="1.0" encoding="utf-8"?>
<p:tagLst xmlns:a="http://schemas.openxmlformats.org/drawingml/2006/main" xmlns:r="http://schemas.openxmlformats.org/officeDocument/2006/relationships" xmlns:p="http://schemas.openxmlformats.org/presentationml/2006/main">
  <p:tag name="EE4P_TEMPLATESTYLE" val="13"/>
</p:tagLst>
</file>

<file path=ppt/tags/tag434.xml><?xml version="1.0" encoding="utf-8"?>
<p:tagLst xmlns:a="http://schemas.openxmlformats.org/drawingml/2006/main" xmlns:r="http://schemas.openxmlformats.org/officeDocument/2006/relationships" xmlns:p="http://schemas.openxmlformats.org/presentationml/2006/main">
  <p:tag name="EE4P_TEMPLATESTYLE" val="13"/>
</p:tagLst>
</file>

<file path=ppt/tags/tag435.xml><?xml version="1.0" encoding="utf-8"?>
<p:tagLst xmlns:a="http://schemas.openxmlformats.org/drawingml/2006/main" xmlns:r="http://schemas.openxmlformats.org/officeDocument/2006/relationships" xmlns:p="http://schemas.openxmlformats.org/presentationml/2006/main">
  <p:tag name="EE4P_TEMPLATESTYLE" val="13"/>
</p:tagLst>
</file>

<file path=ppt/tags/tag436.xml><?xml version="1.0" encoding="utf-8"?>
<p:tagLst xmlns:a="http://schemas.openxmlformats.org/drawingml/2006/main" xmlns:r="http://schemas.openxmlformats.org/officeDocument/2006/relationships" xmlns:p="http://schemas.openxmlformats.org/presentationml/2006/main">
  <p:tag name="EE4P_TEMPLATESTYLE" val="13"/>
</p:tagLst>
</file>

<file path=ppt/tags/tag437.xml><?xml version="1.0" encoding="utf-8"?>
<p:tagLst xmlns:a="http://schemas.openxmlformats.org/drawingml/2006/main" xmlns:r="http://schemas.openxmlformats.org/officeDocument/2006/relationships" xmlns:p="http://schemas.openxmlformats.org/presentationml/2006/main">
  <p:tag name="EE4P_TEMPLATESTYLE" val="13"/>
</p:tagLst>
</file>

<file path=ppt/tags/tag438.xml><?xml version="1.0" encoding="utf-8"?>
<p:tagLst xmlns:a="http://schemas.openxmlformats.org/drawingml/2006/main" xmlns:r="http://schemas.openxmlformats.org/officeDocument/2006/relationships" xmlns:p="http://schemas.openxmlformats.org/presentationml/2006/main">
  <p:tag name="EE4P_TEMPLATESTYLE" val="13"/>
</p:tagLst>
</file>

<file path=ppt/tags/tag439.xml><?xml version="1.0" encoding="utf-8"?>
<p:tagLst xmlns:a="http://schemas.openxmlformats.org/drawingml/2006/main" xmlns:r="http://schemas.openxmlformats.org/officeDocument/2006/relationships" xmlns:p="http://schemas.openxmlformats.org/presentationml/2006/main">
  <p:tag name="EE4P_TEMPLATESTYLE" val="13"/>
</p:tagLst>
</file>

<file path=ppt/tags/tag44.xml><?xml version="1.0" encoding="utf-8"?>
<p:tagLst xmlns:a="http://schemas.openxmlformats.org/drawingml/2006/main" xmlns:r="http://schemas.openxmlformats.org/officeDocument/2006/relationships" xmlns:p="http://schemas.openxmlformats.org/presentationml/2006/main">
  <p:tag name="THINKCELLSHAPEDONOTDELETE" val="pNeUPur9uc0S0NaDP94.Hrg"/>
</p:tagLst>
</file>

<file path=ppt/tags/tag440.xml><?xml version="1.0" encoding="utf-8"?>
<p:tagLst xmlns:a="http://schemas.openxmlformats.org/drawingml/2006/main" xmlns:r="http://schemas.openxmlformats.org/officeDocument/2006/relationships" xmlns:p="http://schemas.openxmlformats.org/presentationml/2006/main">
  <p:tag name="EE4P_TEMPLATESTYLE" val="13"/>
</p:tagLst>
</file>

<file path=ppt/tags/tag441.xml><?xml version="1.0" encoding="utf-8"?>
<p:tagLst xmlns:a="http://schemas.openxmlformats.org/drawingml/2006/main" xmlns:r="http://schemas.openxmlformats.org/officeDocument/2006/relationships" xmlns:p="http://schemas.openxmlformats.org/presentationml/2006/main">
  <p:tag name="EE4P_TEMPLATESTYLE" val="13"/>
</p:tagLst>
</file>

<file path=ppt/tags/tag442.xml><?xml version="1.0" encoding="utf-8"?>
<p:tagLst xmlns:a="http://schemas.openxmlformats.org/drawingml/2006/main" xmlns:r="http://schemas.openxmlformats.org/officeDocument/2006/relationships" xmlns:p="http://schemas.openxmlformats.org/presentationml/2006/main">
  <p:tag name="EE4P_TEMPLATESTYLE" val="13"/>
</p:tagLst>
</file>

<file path=ppt/tags/tag443.xml><?xml version="1.0" encoding="utf-8"?>
<p:tagLst xmlns:a="http://schemas.openxmlformats.org/drawingml/2006/main" xmlns:r="http://schemas.openxmlformats.org/officeDocument/2006/relationships" xmlns:p="http://schemas.openxmlformats.org/presentationml/2006/main">
  <p:tag name="EE4P_TEMPLATESTYLE" val="13"/>
</p:tagLst>
</file>

<file path=ppt/tags/tag444.xml><?xml version="1.0" encoding="utf-8"?>
<p:tagLst xmlns:a="http://schemas.openxmlformats.org/drawingml/2006/main" xmlns:r="http://schemas.openxmlformats.org/officeDocument/2006/relationships" xmlns:p="http://schemas.openxmlformats.org/presentationml/2006/main">
  <p:tag name="EE4P_TEMPLATESTYLE" val="13"/>
</p:tagLst>
</file>

<file path=ppt/tags/tag445.xml><?xml version="1.0" encoding="utf-8"?>
<p:tagLst xmlns:a="http://schemas.openxmlformats.org/drawingml/2006/main" xmlns:r="http://schemas.openxmlformats.org/officeDocument/2006/relationships" xmlns:p="http://schemas.openxmlformats.org/presentationml/2006/main">
  <p:tag name="EE4P_TEMPLATESTYLE" val="13"/>
</p:tagLst>
</file>

<file path=ppt/tags/tag446.xml><?xml version="1.0" encoding="utf-8"?>
<p:tagLst xmlns:a="http://schemas.openxmlformats.org/drawingml/2006/main" xmlns:r="http://schemas.openxmlformats.org/officeDocument/2006/relationships" xmlns:p="http://schemas.openxmlformats.org/presentationml/2006/main">
  <p:tag name="EE4P_TEMPLATESTYLE" val="13"/>
</p:tagLst>
</file>

<file path=ppt/tags/tag447.xml><?xml version="1.0" encoding="utf-8"?>
<p:tagLst xmlns:a="http://schemas.openxmlformats.org/drawingml/2006/main" xmlns:r="http://schemas.openxmlformats.org/officeDocument/2006/relationships" xmlns:p="http://schemas.openxmlformats.org/presentationml/2006/main">
  <p:tag name="EE4P_TEMPLATESTYLE" val="13"/>
</p:tagLst>
</file>

<file path=ppt/tags/tag448.xml><?xml version="1.0" encoding="utf-8"?>
<p:tagLst xmlns:a="http://schemas.openxmlformats.org/drawingml/2006/main" xmlns:r="http://schemas.openxmlformats.org/officeDocument/2006/relationships" xmlns:p="http://schemas.openxmlformats.org/presentationml/2006/main">
  <p:tag name="EE4P_TEMPLATESTYLE" val="13"/>
</p:tagLst>
</file>

<file path=ppt/tags/tag449.xml><?xml version="1.0" encoding="utf-8"?>
<p:tagLst xmlns:a="http://schemas.openxmlformats.org/drawingml/2006/main" xmlns:r="http://schemas.openxmlformats.org/officeDocument/2006/relationships" xmlns:p="http://schemas.openxmlformats.org/presentationml/2006/main">
  <p:tag name="EE4P_TEMPLATESTYLE" val="13"/>
</p:tagLst>
</file>

<file path=ppt/tags/tag45.xml><?xml version="1.0" encoding="utf-8"?>
<p:tagLst xmlns:a="http://schemas.openxmlformats.org/drawingml/2006/main" xmlns:r="http://schemas.openxmlformats.org/officeDocument/2006/relationships" xmlns:p="http://schemas.openxmlformats.org/presentationml/2006/main">
  <p:tag name="THINKCELLSHAPEDONOTDELETE" val="pmkM4Qb_VVk6pr_VHZdLkcA"/>
</p:tagLst>
</file>

<file path=ppt/tags/tag450.xml><?xml version="1.0" encoding="utf-8"?>
<p:tagLst xmlns:a="http://schemas.openxmlformats.org/drawingml/2006/main" xmlns:r="http://schemas.openxmlformats.org/officeDocument/2006/relationships" xmlns:p="http://schemas.openxmlformats.org/presentationml/2006/main">
  <p:tag name="EE4P_TEMPLATESTYLE" val="13"/>
</p:tagLst>
</file>

<file path=ppt/tags/tag451.xml><?xml version="1.0" encoding="utf-8"?>
<p:tagLst xmlns:a="http://schemas.openxmlformats.org/drawingml/2006/main" xmlns:r="http://schemas.openxmlformats.org/officeDocument/2006/relationships" xmlns:p="http://schemas.openxmlformats.org/presentationml/2006/main">
  <p:tag name="EE4P_TEMPLATESTYLE" val="13"/>
</p:tagLst>
</file>

<file path=ppt/tags/tag452.xml><?xml version="1.0" encoding="utf-8"?>
<p:tagLst xmlns:a="http://schemas.openxmlformats.org/drawingml/2006/main" xmlns:r="http://schemas.openxmlformats.org/officeDocument/2006/relationships" xmlns:p="http://schemas.openxmlformats.org/presentationml/2006/main">
  <p:tag name="EE4P_TEMPLATESTYLE" val="13"/>
</p:tagLst>
</file>

<file path=ppt/tags/tag453.xml><?xml version="1.0" encoding="utf-8"?>
<p:tagLst xmlns:a="http://schemas.openxmlformats.org/drawingml/2006/main" xmlns:r="http://schemas.openxmlformats.org/officeDocument/2006/relationships" xmlns:p="http://schemas.openxmlformats.org/presentationml/2006/main">
  <p:tag name="EE4P_TEMPLATESTYLE" val="13"/>
</p:tagLst>
</file>

<file path=ppt/tags/tag454.xml><?xml version="1.0" encoding="utf-8"?>
<p:tagLst xmlns:a="http://schemas.openxmlformats.org/drawingml/2006/main" xmlns:r="http://schemas.openxmlformats.org/officeDocument/2006/relationships" xmlns:p="http://schemas.openxmlformats.org/presentationml/2006/main">
  <p:tag name="EE4P_TEMPLATESTYLE" val="13"/>
</p:tagLst>
</file>

<file path=ppt/tags/tag455.xml><?xml version="1.0" encoding="utf-8"?>
<p:tagLst xmlns:a="http://schemas.openxmlformats.org/drawingml/2006/main" xmlns:r="http://schemas.openxmlformats.org/officeDocument/2006/relationships" xmlns:p="http://schemas.openxmlformats.org/presentationml/2006/main">
  <p:tag name="EE4P_TEMPLATESTYLE" val="13"/>
</p:tagLst>
</file>

<file path=ppt/tags/tag45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5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6.xml><?xml version="1.0" encoding="utf-8"?>
<p:tagLst xmlns:a="http://schemas.openxmlformats.org/drawingml/2006/main" xmlns:r="http://schemas.openxmlformats.org/officeDocument/2006/relationships" xmlns:p="http://schemas.openxmlformats.org/presentationml/2006/main">
  <p:tag name="THINKCELLSHAPEDONOTDELETE" val="pNeUPur9uc0S0NaDP94.Hrg"/>
</p:tagLst>
</file>

<file path=ppt/tags/tag47.xml><?xml version="1.0" encoding="utf-8"?>
<p:tagLst xmlns:a="http://schemas.openxmlformats.org/drawingml/2006/main" xmlns:r="http://schemas.openxmlformats.org/officeDocument/2006/relationships" xmlns:p="http://schemas.openxmlformats.org/presentationml/2006/main">
  <p:tag name="THINKCELLSHAPEDONOTDELETE" val="pmkM4Qb_VVk6pr_VHZdLkcA"/>
</p:tagLst>
</file>

<file path=ppt/tags/tag48.xml><?xml version="1.0" encoding="utf-8"?>
<p:tagLst xmlns:a="http://schemas.openxmlformats.org/drawingml/2006/main" xmlns:r="http://schemas.openxmlformats.org/officeDocument/2006/relationships" xmlns:p="http://schemas.openxmlformats.org/presentationml/2006/main">
  <p:tag name="THINKCELLSHAPEDONOTDELETE" val="pNeUPur9uc0S0NaDP94.Hrg"/>
</p:tagLst>
</file>

<file path=ppt/tags/tag49.xml><?xml version="1.0" encoding="utf-8"?>
<p:tagLst xmlns:a="http://schemas.openxmlformats.org/drawingml/2006/main" xmlns:r="http://schemas.openxmlformats.org/officeDocument/2006/relationships" xmlns:p="http://schemas.openxmlformats.org/presentationml/2006/main">
  <p:tag name="THINKCELLSHAPEDONOTDELETE" val="pNeUPur9uc0S0NaDP94.Hrg"/>
</p:tagLst>
</file>

<file path=ppt/tags/tag5.xml><?xml version="1.0" encoding="utf-8"?>
<p:tagLst xmlns:a="http://schemas.openxmlformats.org/drawingml/2006/main" xmlns:r="http://schemas.openxmlformats.org/officeDocument/2006/relationships" xmlns:p="http://schemas.openxmlformats.org/presentationml/2006/main">
  <p:tag name="EE4P_MAPWIZARD_ID" val="10"/>
  <p:tag name="EE4P_MAPWIZARD_HEADINGS" val="party_name\display_na"/>
  <p:tag name="EE4P_MAPWIZARD" val="ČEPS, a.s.\CEPS"/>
</p:tagLst>
</file>

<file path=ppt/tags/tag50.xml><?xml version="1.0" encoding="utf-8"?>
<p:tagLst xmlns:a="http://schemas.openxmlformats.org/drawingml/2006/main" xmlns:r="http://schemas.openxmlformats.org/officeDocument/2006/relationships" xmlns:p="http://schemas.openxmlformats.org/presentationml/2006/main">
  <p:tag name="THINKCELLSHAPEDONOTDELETE" val="pNeUPur9uc0S0NaDP94.Hrg"/>
</p:tagLst>
</file>

<file path=ppt/tags/tag51.xml><?xml version="1.0" encoding="utf-8"?>
<p:tagLst xmlns:a="http://schemas.openxmlformats.org/drawingml/2006/main" xmlns:r="http://schemas.openxmlformats.org/officeDocument/2006/relationships" xmlns:p="http://schemas.openxmlformats.org/presentationml/2006/main">
  <p:tag name="THINKCELLSHAPEDONOTDELETE" val="pNeUPur9uc0S0NaDP94.Hrg"/>
</p:tagLst>
</file>

<file path=ppt/tags/tag52.xml><?xml version="1.0" encoding="utf-8"?>
<p:tagLst xmlns:a="http://schemas.openxmlformats.org/drawingml/2006/main" xmlns:r="http://schemas.openxmlformats.org/officeDocument/2006/relationships" xmlns:p="http://schemas.openxmlformats.org/presentationml/2006/main">
  <p:tag name="THINKCELLSHAPEDONOTDELETE" val="pmkM4Qb_VVk6pr_VHZdLkcA"/>
</p:tagLst>
</file>

<file path=ppt/tags/tag53.xml><?xml version="1.0" encoding="utf-8"?>
<p:tagLst xmlns:a="http://schemas.openxmlformats.org/drawingml/2006/main" xmlns:r="http://schemas.openxmlformats.org/officeDocument/2006/relationships" xmlns:p="http://schemas.openxmlformats.org/presentationml/2006/main">
  <p:tag name="THINKCELLSHAPEDONOTDELETE" val="pNeUPur9uc0S0NaDP94.Hrg"/>
</p:tagLst>
</file>

<file path=ppt/tags/tag54.xml><?xml version="1.0" encoding="utf-8"?>
<p:tagLst xmlns:a="http://schemas.openxmlformats.org/drawingml/2006/main" xmlns:r="http://schemas.openxmlformats.org/officeDocument/2006/relationships" xmlns:p="http://schemas.openxmlformats.org/presentationml/2006/main">
  <p:tag name="THINKCELLSHAPEDONOTDELETE" val="pmkM4Qb_VVk6pr_VHZdLkcA"/>
</p:tagLst>
</file>

<file path=ppt/tags/tag55.xml><?xml version="1.0" encoding="utf-8"?>
<p:tagLst xmlns:a="http://schemas.openxmlformats.org/drawingml/2006/main" xmlns:r="http://schemas.openxmlformats.org/officeDocument/2006/relationships" xmlns:p="http://schemas.openxmlformats.org/presentationml/2006/main">
  <p:tag name="THINKCELLSHAPEDONOTDELETE" val="pmkM4Qb_VVk6pr_VHZdLkcA"/>
</p:tagLst>
</file>

<file path=ppt/tags/tag56.xml><?xml version="1.0" encoding="utf-8"?>
<p:tagLst xmlns:a="http://schemas.openxmlformats.org/drawingml/2006/main" xmlns:r="http://schemas.openxmlformats.org/officeDocument/2006/relationships" xmlns:p="http://schemas.openxmlformats.org/presentationml/2006/main">
  <p:tag name="THINKCELLSHAPEDONOTDELETE" val="pNeUPur9uc0S0NaDP94.Hrg"/>
</p:tagLst>
</file>

<file path=ppt/tags/tag57.xml><?xml version="1.0" encoding="utf-8"?>
<p:tagLst xmlns:a="http://schemas.openxmlformats.org/drawingml/2006/main" xmlns:r="http://schemas.openxmlformats.org/officeDocument/2006/relationships" xmlns:p="http://schemas.openxmlformats.org/presentationml/2006/main">
  <p:tag name="THINKCELLSHAPEDONOTDELETE" val="pmkM4Qb_VVk6pr_VHZdLkcA"/>
</p:tagLst>
</file>

<file path=ppt/tags/tag58.xml><?xml version="1.0" encoding="utf-8"?>
<p:tagLst xmlns:a="http://schemas.openxmlformats.org/drawingml/2006/main" xmlns:r="http://schemas.openxmlformats.org/officeDocument/2006/relationships" xmlns:p="http://schemas.openxmlformats.org/presentationml/2006/main">
  <p:tag name="THINKCELLSHAPEDONOTDELETE" val="pNeUPur9uc0S0NaDP94.Hrg"/>
</p:tagLst>
</file>

<file path=ppt/tags/tag59.xml><?xml version="1.0" encoding="utf-8"?>
<p:tagLst xmlns:a="http://schemas.openxmlformats.org/drawingml/2006/main" xmlns:r="http://schemas.openxmlformats.org/officeDocument/2006/relationships" xmlns:p="http://schemas.openxmlformats.org/presentationml/2006/main">
  <p:tag name="THINKCELLSHAPEDONOTDELETE" val="pNeUPur9uc0S0NaDP94.Hrg"/>
</p:tagLst>
</file>

<file path=ppt/tags/tag6.xml><?xml version="1.0" encoding="utf-8"?>
<p:tagLst xmlns:a="http://schemas.openxmlformats.org/drawingml/2006/main" xmlns:r="http://schemas.openxmlformats.org/officeDocument/2006/relationships" xmlns:p="http://schemas.openxmlformats.org/presentationml/2006/main">
  <p:tag name="EE4P_MAPWIZARD_ID" val="24"/>
  <p:tag name="EE4P_MAPWIZARD_HEADINGS" val="party_name\display_na"/>
  <p:tag name="EE4P_MAPWIZARD" val="Svenska kraftnät\SVK"/>
</p:tagLst>
</file>

<file path=ppt/tags/tag60.xml><?xml version="1.0" encoding="utf-8"?>
<p:tagLst xmlns:a="http://schemas.openxmlformats.org/drawingml/2006/main" xmlns:r="http://schemas.openxmlformats.org/officeDocument/2006/relationships" xmlns:p="http://schemas.openxmlformats.org/presentationml/2006/main">
  <p:tag name="THINKCELLSHAPEDONOTDELETE" val="pNeUPur9uc0S0NaDP94.Hrg"/>
</p:tagLst>
</file>

<file path=ppt/tags/tag61.xml><?xml version="1.0" encoding="utf-8"?>
<p:tagLst xmlns:a="http://schemas.openxmlformats.org/drawingml/2006/main" xmlns:r="http://schemas.openxmlformats.org/officeDocument/2006/relationships" xmlns:p="http://schemas.openxmlformats.org/presentationml/2006/main">
  <p:tag name="THINKCELLSHAPEDONOTDELETE" val="pmkM4Qb_VVk6pr_VHZdLkcA"/>
</p:tagLst>
</file>

<file path=ppt/tags/tag62.xml><?xml version="1.0" encoding="utf-8"?>
<p:tagLst xmlns:a="http://schemas.openxmlformats.org/drawingml/2006/main" xmlns:r="http://schemas.openxmlformats.org/officeDocument/2006/relationships" xmlns:p="http://schemas.openxmlformats.org/presentationml/2006/main">
  <p:tag name="THINKCELLSHAPEDONOTDELETE" val="pNeUPur9uc0S0NaDP94.Hrg"/>
</p:tagLst>
</file>

<file path=ppt/tags/tag63.xml><?xml version="1.0" encoding="utf-8"?>
<p:tagLst xmlns:a="http://schemas.openxmlformats.org/drawingml/2006/main" xmlns:r="http://schemas.openxmlformats.org/officeDocument/2006/relationships" xmlns:p="http://schemas.openxmlformats.org/presentationml/2006/main">
  <p:tag name="EE4P_MAPWIZARD_ID" val="10"/>
  <p:tag name="EE4P_MAPWIZARD_HEADINGS" val="party_name\display_na"/>
  <p:tag name="EE4P_MAPWIZARD" val="ČEPS, a.s.\CEPS"/>
</p:tagLst>
</file>

<file path=ppt/tags/tag64.xml><?xml version="1.0" encoding="utf-8"?>
<p:tagLst xmlns:a="http://schemas.openxmlformats.org/drawingml/2006/main" xmlns:r="http://schemas.openxmlformats.org/officeDocument/2006/relationships" xmlns:p="http://schemas.openxmlformats.org/presentationml/2006/main">
  <p:tag name="EE4P_MAPWIZARD_ID" val="24"/>
  <p:tag name="EE4P_MAPWIZARD_HEADINGS" val="party_name\display_na"/>
  <p:tag name="EE4P_MAPWIZARD" val="Svenska kraftnät\SVK"/>
</p:tagLst>
</file>

<file path=ppt/tags/tag65.xml><?xml version="1.0" encoding="utf-8"?>
<p:tagLst xmlns:a="http://schemas.openxmlformats.org/drawingml/2006/main" xmlns:r="http://schemas.openxmlformats.org/officeDocument/2006/relationships" xmlns:p="http://schemas.openxmlformats.org/presentationml/2006/main">
  <p:tag name="EE4P_MAPWIZARD_ID" val="15"/>
  <p:tag name="EE4P_MAPWIZARD_HEADINGS" val="party_name\display_na"/>
  <p:tag name="EE4P_MAPWIZARD" val="Energinet.dk\Energinet"/>
</p:tagLst>
</file>

<file path=ppt/tags/tag66.xml><?xml version="1.0" encoding="utf-8"?>
<p:tagLst xmlns:a="http://schemas.openxmlformats.org/drawingml/2006/main" xmlns:r="http://schemas.openxmlformats.org/officeDocument/2006/relationships" xmlns:p="http://schemas.openxmlformats.org/presentationml/2006/main">
  <p:tag name="EE4P_MAPWIZARD_ID" val="20"/>
  <p:tag name="EE4P_MAPWIZARD_HEADINGS" val="party_name\display_na"/>
  <p:tag name="EE4P_MAPWIZARD" val="Creos Luxembourg S.A.\Creos"/>
</p:tagLst>
</file>

<file path=ppt/tags/tag67.xml><?xml version="1.0" encoding="utf-8"?>
<p:tagLst xmlns:a="http://schemas.openxmlformats.org/drawingml/2006/main" xmlns:r="http://schemas.openxmlformats.org/officeDocument/2006/relationships" xmlns:p="http://schemas.openxmlformats.org/presentationml/2006/main">
  <p:tag name="EE4P_MAPWIZARD_ID" val="21"/>
  <p:tag name="EE4P_MAPWIZARD_HEADINGS" val="party_name\display_na"/>
  <p:tag name="EE4P_MAPWIZARD" val="TenneT TSO B.V.\TenneT Niederlande"/>
</p:tagLst>
</file>

<file path=ppt/tags/tag68.xml><?xml version="1.0" encoding="utf-8"?>
<p:tagLst xmlns:a="http://schemas.openxmlformats.org/drawingml/2006/main" xmlns:r="http://schemas.openxmlformats.org/officeDocument/2006/relationships" xmlns:p="http://schemas.openxmlformats.org/presentationml/2006/main">
  <p:tag name="EE4P_MAPWIZARD_ID" val="52"/>
  <p:tag name="EE4P_MAPWIZARD_HEADINGS" val="party_name\display_na"/>
  <p:tag name="EE4P_MAPWIZARD" val="Polskie Sieci Elektroenergetyczne Spółka Akcyjna\PSE"/>
</p:tagLst>
</file>

<file path=ppt/tags/tag69.xml><?xml version="1.0" encoding="utf-8"?>
<p:tagLst xmlns:a="http://schemas.openxmlformats.org/drawingml/2006/main" xmlns:r="http://schemas.openxmlformats.org/officeDocument/2006/relationships" xmlns:p="http://schemas.openxmlformats.org/presentationml/2006/main">
  <p:tag name="EE4P_MAPWIZARD_ID" val="17"/>
  <p:tag name="EE4P_MAPWIZARD_HEADINGS" val="party_name\display_na"/>
  <p:tag name="EE4P_MAPWIZARD" val="Réseau de Transport d'Electricité (RTE)\RTE"/>
</p:tagLst>
</file>

<file path=ppt/tags/tag7.xml><?xml version="1.0" encoding="utf-8"?>
<p:tagLst xmlns:a="http://schemas.openxmlformats.org/drawingml/2006/main" xmlns:r="http://schemas.openxmlformats.org/officeDocument/2006/relationships" xmlns:p="http://schemas.openxmlformats.org/presentationml/2006/main">
  <p:tag name="EE4P_MAPWIZARD_ID" val="15"/>
  <p:tag name="EE4P_MAPWIZARD_HEADINGS" val="party_name\display_na"/>
  <p:tag name="EE4P_MAPWIZARD" val="Energinet.dk\Energinet"/>
</p:tagLst>
</file>

<file path=ppt/tags/tag70.xml><?xml version="1.0" encoding="utf-8"?>
<p:tagLst xmlns:a="http://schemas.openxmlformats.org/drawingml/2006/main" xmlns:r="http://schemas.openxmlformats.org/officeDocument/2006/relationships" xmlns:p="http://schemas.openxmlformats.org/presentationml/2006/main">
  <p:tag name="EE4P_MAPWIZARD_ID" val="36"/>
  <p:tag name="EE4P_MAPWIZARD_HEADINGS" val="party_name\display_na"/>
  <p:tag name="EE4P_MAPWIZARD" val="swissgrid AG\Swissgrid"/>
</p:tagLst>
</file>

<file path=ppt/tags/tag71.xml><?xml version="1.0" encoding="utf-8"?>
<p:tagLst xmlns:a="http://schemas.openxmlformats.org/drawingml/2006/main" xmlns:r="http://schemas.openxmlformats.org/officeDocument/2006/relationships" xmlns:p="http://schemas.openxmlformats.org/presentationml/2006/main">
  <p:tag name="EE4P_MAPWIZARD_ID" val="5"/>
  <p:tag name="EE4P_MAPWIZARD_HEADINGS" val="party_name\display_na"/>
  <p:tag name="EE4P_MAPWIZARD" val="MAVIR Magyar Villamosenergia-ipari Átviteli Rendszerirányító Zrt.\MAVIR"/>
</p:tagLst>
</file>

<file path=ppt/tags/tag72.xml><?xml version="1.0" encoding="utf-8"?>
<p:tagLst xmlns:a="http://schemas.openxmlformats.org/drawingml/2006/main" xmlns:r="http://schemas.openxmlformats.org/officeDocument/2006/relationships" xmlns:p="http://schemas.openxmlformats.org/presentationml/2006/main">
  <p:tag name="EE4P_MAPWIZARD_ID" val="6"/>
  <p:tag name="EE4P_MAPWIZARD_HEADINGS" val="party_name\display_na"/>
  <p:tag name="EE4P_MAPWIZARD" val="Red Eléctrica de España S.A.U.\REE"/>
</p:tagLst>
</file>

<file path=ppt/tags/tag73.xml><?xml version="1.0" encoding="utf-8"?>
<p:tagLst xmlns:a="http://schemas.openxmlformats.org/drawingml/2006/main" xmlns:r="http://schemas.openxmlformats.org/officeDocument/2006/relationships" xmlns:p="http://schemas.openxmlformats.org/presentationml/2006/main">
  <p:tag name="EE4P_MAPWIZARD_ID" val="9"/>
  <p:tag name="EE4P_MAPWIZARD_HEADINGS" val="party_name\display_na"/>
  <p:tag name="EE4P_MAPWIZARD" val="Elia\Elia"/>
</p:tagLst>
</file>

<file path=ppt/tags/tag74.xml><?xml version="1.0" encoding="utf-8"?>
<p:tagLst xmlns:a="http://schemas.openxmlformats.org/drawingml/2006/main" xmlns:r="http://schemas.openxmlformats.org/officeDocument/2006/relationships" xmlns:p="http://schemas.openxmlformats.org/presentationml/2006/main">
  <p:tag name="EE4P_MAPWIZARD_ID" val="16"/>
  <p:tag name="EE4P_MAPWIZARD_HEADINGS" val="party_name\display_na"/>
  <p:tag name="EE4P_MAPWIZARD" val="Fingrid Oyj\Fingrid"/>
</p:tagLst>
</file>

<file path=ppt/tags/tag75.xml><?xml version="1.0" encoding="utf-8"?>
<p:tagLst xmlns:a="http://schemas.openxmlformats.org/drawingml/2006/main" xmlns:r="http://schemas.openxmlformats.org/officeDocument/2006/relationships" xmlns:p="http://schemas.openxmlformats.org/presentationml/2006/main">
  <p:tag name="EE4P_MAPWIZARD_ID" val="19"/>
  <p:tag name="EE4P_MAPWIZARD_HEADINGS" val="party_name\display_na"/>
  <p:tag name="EE4P_MAPWIZARD" val="EirGrid Plc.\Eirgrid"/>
</p:tagLst>
</file>

<file path=ppt/tags/tag76.xml><?xml version="1.0" encoding="utf-8"?>
<p:tagLst xmlns:a="http://schemas.openxmlformats.org/drawingml/2006/main" xmlns:r="http://schemas.openxmlformats.org/officeDocument/2006/relationships" xmlns:p="http://schemas.openxmlformats.org/presentationml/2006/main">
  <p:tag name="EE4P_MAPWIZARD_ID" val="22"/>
  <p:tag name="EE4P_MAPWIZARD_HEADINGS" val="party_name\display_na"/>
  <p:tag name="EE4P_MAPWIZARD" val="STATNETT SF\Statnett"/>
</p:tagLst>
</file>

<file path=ppt/tags/tag77.xml><?xml version="1.0" encoding="utf-8"?>
<p:tagLst xmlns:a="http://schemas.openxmlformats.org/drawingml/2006/main" xmlns:r="http://schemas.openxmlformats.org/officeDocument/2006/relationships" xmlns:p="http://schemas.openxmlformats.org/presentationml/2006/main">
  <p:tag name="EE4P_MAPWIZARD_ID" val="23"/>
  <p:tag name="EE4P_MAPWIZARD_HEADINGS" val="party_name\display_na"/>
  <p:tag name="EE4P_MAPWIZARD" val="Rede Eléctrica Nacional, S.A\REN"/>
</p:tagLst>
</file>

<file path=ppt/tags/tag78.xml><?xml version="1.0" encoding="utf-8"?>
<p:tagLst xmlns:a="http://schemas.openxmlformats.org/drawingml/2006/main" xmlns:r="http://schemas.openxmlformats.org/officeDocument/2006/relationships" xmlns:p="http://schemas.openxmlformats.org/presentationml/2006/main">
  <p:tag name="EE4P_MAPWIZARD_ID" val="26"/>
  <p:tag name="EE4P_MAPWIZARD_HEADINGS" val="party_name\display_na"/>
  <p:tag name="EE4P_MAPWIZARD" val="SLOVENSKA ELEKTRIZACNA PRENOSOVA SUSTAVA a.s.\SEPS"/>
</p:tagLst>
</file>

<file path=ppt/tags/tag79.xml><?xml version="1.0" encoding="utf-8"?>
<p:tagLst xmlns:a="http://schemas.openxmlformats.org/drawingml/2006/main" xmlns:r="http://schemas.openxmlformats.org/officeDocument/2006/relationships" xmlns:p="http://schemas.openxmlformats.org/presentationml/2006/main">
  <p:tag name="EE4P_MAPWIZARD_ID" val="29"/>
  <p:tag name="EE4P_MAPWIZARD_HEADINGS" val="party_name\display_na"/>
  <p:tag name="EE4P_MAPWIZARD" val="CNTEE TRANSELECTRICA SA\TEL"/>
</p:tagLst>
</file>

<file path=ppt/tags/tag8.xml><?xml version="1.0" encoding="utf-8"?>
<p:tagLst xmlns:a="http://schemas.openxmlformats.org/drawingml/2006/main" xmlns:r="http://schemas.openxmlformats.org/officeDocument/2006/relationships" xmlns:p="http://schemas.openxmlformats.org/presentationml/2006/main">
  <p:tag name="EE4P_MAPWIZARD_ID" val="20"/>
  <p:tag name="EE4P_MAPWIZARD_HEADINGS" val="party_name\display_na"/>
  <p:tag name="EE4P_MAPWIZARD" val="Creos Luxembourg S.A.\Creos"/>
</p:tagLst>
</file>

<file path=ppt/tags/tag80.xml><?xml version="1.0" encoding="utf-8"?>
<p:tagLst xmlns:a="http://schemas.openxmlformats.org/drawingml/2006/main" xmlns:r="http://schemas.openxmlformats.org/officeDocument/2006/relationships" xmlns:p="http://schemas.openxmlformats.org/presentationml/2006/main">
  <p:tag name="EE4P_MAPWIZARD_ID" val="32"/>
  <p:tag name="EE4P_MAPWIZARD_HEADINGS" val="party_name\display_na"/>
  <p:tag name="EE4P_MAPWIZARD" val="MEPSO - Operator na elektroprenosniot sistem na Makedonija. AD. vo dr\MEPSO"/>
</p:tagLst>
</file>

<file path=ppt/tags/tag81.xml><?xml version="1.0" encoding="utf-8"?>
<p:tagLst xmlns:a="http://schemas.openxmlformats.org/drawingml/2006/main" xmlns:r="http://schemas.openxmlformats.org/officeDocument/2006/relationships" xmlns:p="http://schemas.openxmlformats.org/presentationml/2006/main">
  <p:tag name="EE4P_MAPWIZARD_ID" val="33"/>
  <p:tag name="EE4P_MAPWIZARD_HEADINGS" val="party_name\display_na"/>
  <p:tag name="EE4P_MAPWIZARD" val="Crnogorski elektroprenosni sistem AD\CGES"/>
</p:tagLst>
</file>

<file path=ppt/tags/tag82.xml><?xml version="1.0" encoding="utf-8"?>
<p:tagLst xmlns:a="http://schemas.openxmlformats.org/drawingml/2006/main" xmlns:r="http://schemas.openxmlformats.org/officeDocument/2006/relationships" xmlns:p="http://schemas.openxmlformats.org/presentationml/2006/main">
  <p:tag name="EE4P_MAPWIZARD_ID" val="35"/>
  <p:tag name="EE4P_MAPWIZARD_HEADINGS" val="party_name\display_na"/>
  <p:tag name="EE4P_MAPWIZARD" val="TERNA\Terna"/>
</p:tagLst>
</file>

<file path=ppt/tags/tag83.xml><?xml version="1.0" encoding="utf-8"?>
<p:tagLst xmlns:a="http://schemas.openxmlformats.org/drawingml/2006/main" xmlns:r="http://schemas.openxmlformats.org/officeDocument/2006/relationships" xmlns:p="http://schemas.openxmlformats.org/presentationml/2006/main">
  <p:tag name="EE4P_MAPWIZARD_ID" val="41"/>
  <p:tag name="EE4P_MAPWIZARD_HEADINGS" val="party_name\display_na"/>
  <p:tag name="EE4P_MAPWIZARD" val="Cyprus Transmission System Operator\CYPRUS_TSO"/>
</p:tagLst>
</file>

<file path=ppt/tags/tag84.xml><?xml version="1.0" encoding="utf-8"?>
<p:tagLst xmlns:a="http://schemas.openxmlformats.org/drawingml/2006/main" xmlns:r="http://schemas.openxmlformats.org/officeDocument/2006/relationships" xmlns:p="http://schemas.openxmlformats.org/presentationml/2006/main">
  <p:tag name="EE4P_MAPWIZARD_ID" val="42"/>
  <p:tag name="EE4P_MAPWIZARD_HEADINGS" val="party_name\display_na"/>
  <p:tag name="EE4P_MAPWIZARD" val="AS Augstsprieguma tīkls\LV-AST"/>
</p:tagLst>
</file>

<file path=ppt/tags/tag85.xml><?xml version="1.0" encoding="utf-8"?>
<p:tagLst xmlns:a="http://schemas.openxmlformats.org/drawingml/2006/main" xmlns:r="http://schemas.openxmlformats.org/officeDocument/2006/relationships" xmlns:p="http://schemas.openxmlformats.org/presentationml/2006/main">
  <p:tag name="EE4P_MAPWIZARD_ID" val="43"/>
  <p:tag name="EE4P_MAPWIZARD_HEADINGS" val="party_name\display_na"/>
  <p:tag name="EE4P_MAPWIZARD" val="LITGRID\Litgrid"/>
</p:tagLst>
</file>

<file path=ppt/tags/tag86.xml><?xml version="1.0" encoding="utf-8"?>
<p:tagLst xmlns:a="http://schemas.openxmlformats.org/drawingml/2006/main" xmlns:r="http://schemas.openxmlformats.org/officeDocument/2006/relationships" xmlns:p="http://schemas.openxmlformats.org/presentationml/2006/main">
  <p:tag name="EE4P_MAPWIZARD_ID" val="54"/>
  <p:tag name="EE4P_MAPWIZARD_HEADINGS" val="party_name\display_na"/>
  <p:tag name="EE4P_MAPWIZARD" val="TEIAS Elektrik Piyasa Hizmetleri ve Mali Uzlastirma Daire Baskanligi\TEIAS"/>
</p:tagLst>
</file>

<file path=ppt/tags/tag87.xml><?xml version="1.0" encoding="utf-8"?>
<p:tagLst xmlns:a="http://schemas.openxmlformats.org/drawingml/2006/main" xmlns:r="http://schemas.openxmlformats.org/officeDocument/2006/relationships" xmlns:p="http://schemas.openxmlformats.org/presentationml/2006/main">
  <p:tag name="EE4P_MAPWIZARD_ID" val="57"/>
  <p:tag name="EE4P_MAPWIZARD_HEADINGS" val="party_name\display_na"/>
  <p:tag name="EE4P_MAPWIZARD" val="\HOPS"/>
</p:tagLst>
</file>

<file path=ppt/tags/tag88.xml><?xml version="1.0" encoding="utf-8"?>
<p:tagLst xmlns:a="http://schemas.openxmlformats.org/drawingml/2006/main" xmlns:r="http://schemas.openxmlformats.org/officeDocument/2006/relationships" xmlns:p="http://schemas.openxmlformats.org/presentationml/2006/main">
  <p:tag name="EE4P_MAPWIZARD_ID" val="58"/>
  <p:tag name="EE4P_MAPWIZARD_HEADINGS" val="party_name\display_na"/>
  <p:tag name="EE4P_MAPWIZARD" val="\NOS BiH"/>
</p:tagLst>
</file>

<file path=ppt/tags/tag89.xml><?xml version="1.0" encoding="utf-8"?>
<p:tagLst xmlns:a="http://schemas.openxmlformats.org/drawingml/2006/main" xmlns:r="http://schemas.openxmlformats.org/officeDocument/2006/relationships" xmlns:p="http://schemas.openxmlformats.org/presentationml/2006/main">
  <p:tag name="EE4P_MAPWIZARD_ID" val="65"/>
  <p:tag name="EE4P_MAPWIZARD_HEADINGS" val="party_name\display_na"/>
  <p:tag name="EE4P_MAPWIZARD" val="\ESO"/>
</p:tagLst>
</file>

<file path=ppt/tags/tag9.xml><?xml version="1.0" encoding="utf-8"?>
<p:tagLst xmlns:a="http://schemas.openxmlformats.org/drawingml/2006/main" xmlns:r="http://schemas.openxmlformats.org/officeDocument/2006/relationships" xmlns:p="http://schemas.openxmlformats.org/presentationml/2006/main">
  <p:tag name="EE4P_MAPWIZARD_ID" val="21"/>
  <p:tag name="EE4P_MAPWIZARD_HEADINGS" val="party_name\display_na"/>
  <p:tag name="EE4P_MAPWIZARD" val="TenneT TSO B.V.\TenneT Niederlande"/>
</p:tagLst>
</file>

<file path=ppt/tags/tag90.xml><?xml version="1.0" encoding="utf-8"?>
<p:tagLst xmlns:a="http://schemas.openxmlformats.org/drawingml/2006/main" xmlns:r="http://schemas.openxmlformats.org/officeDocument/2006/relationships" xmlns:p="http://schemas.openxmlformats.org/presentationml/2006/main">
  <p:tag name="EE4P_MAPWIZARD_ID" val="13"/>
  <p:tag name="EE4P_MAPWIZARD_HEADINGS" val="party_name\display_na"/>
  <p:tag name="EE4P_MAPWIZARD" val="Amprion GmbH\Amprion"/>
</p:tagLst>
</file>

<file path=ppt/tags/tag91.xml><?xml version="1.0" encoding="utf-8"?>
<p:tagLst xmlns:a="http://schemas.openxmlformats.org/drawingml/2006/main" xmlns:r="http://schemas.openxmlformats.org/officeDocument/2006/relationships" xmlns:p="http://schemas.openxmlformats.org/presentationml/2006/main">
  <p:tag name="EE4P_MAPWIZARD_ID" val="13"/>
  <p:tag name="EE4P_MAPWIZARD_HEADINGS" val="party_name\display_na"/>
  <p:tag name="EE4P_MAPWIZARD" val="Amprion GmbH\Amprion"/>
</p:tagLst>
</file>

<file path=ppt/tags/tag92.xml><?xml version="1.0" encoding="utf-8"?>
<p:tagLst xmlns:a="http://schemas.openxmlformats.org/drawingml/2006/main" xmlns:r="http://schemas.openxmlformats.org/officeDocument/2006/relationships" xmlns:p="http://schemas.openxmlformats.org/presentationml/2006/main">
  <p:tag name="EE4P_MAPWIZARD_ID" val="12"/>
  <p:tag name="EE4P_MAPWIZARD_HEADINGS" val="party_name\display_na"/>
  <p:tag name="EE4P_MAPWIZARD" val="EnBW Transportnetze AG\TransnetBW"/>
</p:tagLst>
</file>

<file path=ppt/tags/tag93.xml><?xml version="1.0" encoding="utf-8"?>
<p:tagLst xmlns:a="http://schemas.openxmlformats.org/drawingml/2006/main" xmlns:r="http://schemas.openxmlformats.org/officeDocument/2006/relationships" xmlns:p="http://schemas.openxmlformats.org/presentationml/2006/main">
  <p:tag name="EE4P_MAPWIZARD_ID" val="14"/>
  <p:tag name="EE4P_MAPWIZARD_HEADINGS" val="party_name\display_na"/>
  <p:tag name="EE4P_MAPWIZARD" val="50Hertz Transmission\50Hertz"/>
</p:tagLst>
</file>

<file path=ppt/tags/tag94.xml><?xml version="1.0" encoding="utf-8"?>
<p:tagLst xmlns:a="http://schemas.openxmlformats.org/drawingml/2006/main" xmlns:r="http://schemas.openxmlformats.org/officeDocument/2006/relationships" xmlns:p="http://schemas.openxmlformats.org/presentationml/2006/main">
  <p:tag name="EE4P_MAPWIZARD_ID" val="11"/>
  <p:tag name="EE4P_MAPWIZARD_HEADINGS" val="party_name\display_na"/>
  <p:tag name="EE4P_MAPWIZARD" val="TenneT TSO GmbH\TenneT Deutschland"/>
</p:tagLst>
</file>

<file path=ppt/tags/tag95.xml><?xml version="1.0" encoding="utf-8"?>
<p:tagLst xmlns:a="http://schemas.openxmlformats.org/drawingml/2006/main" xmlns:r="http://schemas.openxmlformats.org/officeDocument/2006/relationships" xmlns:p="http://schemas.openxmlformats.org/presentationml/2006/main">
  <p:tag name="EE4P_MAPWIZARD_ID" val="51"/>
  <p:tag name="EE4P_MAPWIZARD_HEADINGS" val="party_name\display_na"/>
  <p:tag name="EE4P_MAPWIZARD" val="\IPTO"/>
</p:tagLst>
</file>

<file path=ppt/tags/tag96.xml><?xml version="1.0" encoding="utf-8"?>
<p:tagLst xmlns:a="http://schemas.openxmlformats.org/drawingml/2006/main" xmlns:r="http://schemas.openxmlformats.org/officeDocument/2006/relationships" xmlns:p="http://schemas.openxmlformats.org/presentationml/2006/main">
  <p:tag name="EE4P_MAPWIZARD_ID" val="53"/>
  <p:tag name="EE4P_MAPWIZARD_HEADINGS" val="party_name\display_na"/>
  <p:tag name="EE4P_MAPWIZARD" val="National Grid\National Grid"/>
</p:tagLst>
</file>

<file path=ppt/tags/tag97.xml><?xml version="1.0" encoding="utf-8"?>
<p:tagLst xmlns:a="http://schemas.openxmlformats.org/drawingml/2006/main" xmlns:r="http://schemas.openxmlformats.org/officeDocument/2006/relationships" xmlns:p="http://schemas.openxmlformats.org/presentationml/2006/main">
  <p:tag name="EE4P_MAPWIZARD_ID" val="55"/>
  <p:tag name="EE4P_MAPWIZARD_HEADINGS" val="party_name\display_na"/>
  <p:tag name="EE4P_MAPWIZARD" val="\Elering"/>
</p:tagLst>
</file>

<file path=ppt/tags/tag98.xml><?xml version="1.0" encoding="utf-8"?>
<p:tagLst xmlns:a="http://schemas.openxmlformats.org/drawingml/2006/main" xmlns:r="http://schemas.openxmlformats.org/officeDocument/2006/relationships" xmlns:p="http://schemas.openxmlformats.org/presentationml/2006/main">
  <p:tag name="EE4P_MAPWIZARD_ID" val="56"/>
  <p:tag name="EE4P_MAPWIZARD_HEADINGS" val="party_name\display_na"/>
  <p:tag name="EE4P_MAPWIZARD" val="\ELES"/>
</p:tagLst>
</file>

<file path=ppt/tags/tag99.xml><?xml version="1.0" encoding="utf-8"?>
<p:tagLst xmlns:a="http://schemas.openxmlformats.org/drawingml/2006/main" xmlns:r="http://schemas.openxmlformats.org/officeDocument/2006/relationships" xmlns:p="http://schemas.openxmlformats.org/presentationml/2006/main">
  <p:tag name="EE4P_MAPWIZARD_ID" val="60"/>
  <p:tag name="EE4P_MAPWIZARD_HEADINGS" val="party_name\display_na"/>
  <p:tag name="EE4P_MAPWIZARD" val="\EMS"/>
</p:tagLst>
</file>

<file path=ppt/theme/theme1.xml><?xml version="1.0" encoding="utf-8"?>
<a:theme xmlns:a="http://schemas.openxmlformats.org/drawingml/2006/main" name="XBID Templates">
  <a:themeElements>
    <a:clrScheme name="XBID">
      <a:dk1>
        <a:sysClr val="windowText" lastClr="000000"/>
      </a:dk1>
      <a:lt1>
        <a:sysClr val="window" lastClr="FFFFFF"/>
      </a:lt1>
      <a:dk2>
        <a:srgbClr val="DADADA"/>
      </a:dk2>
      <a:lt2>
        <a:srgbClr val="EDEDED"/>
      </a:lt2>
      <a:accent1>
        <a:srgbClr val="D70057"/>
      </a:accent1>
      <a:accent2>
        <a:srgbClr val="FF7300"/>
      </a:accent2>
      <a:accent3>
        <a:srgbClr val="BDBDBD"/>
      </a:accent3>
      <a:accent4>
        <a:srgbClr val="9D9D9D"/>
      </a:accent4>
      <a:accent5>
        <a:srgbClr val="646464"/>
      </a:accent5>
      <a:accent6>
        <a:srgbClr val="3C3C3C"/>
      </a:accent6>
      <a:hlink>
        <a:srgbClr val="D70057"/>
      </a:hlink>
      <a:folHlink>
        <a:srgbClr val="FF7300"/>
      </a:folHlink>
    </a:clrScheme>
    <a:fontScheme name="Arial">
      <a:majorFont>
        <a:latin typeface="Arial"/>
        <a:ea typeface=""/>
        <a:cs typeface=""/>
      </a:majorFont>
      <a:minorFont>
        <a:latin typeface="Arial"/>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1"/>
        </a:solidFill>
        <a:ln>
          <a:noFill/>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tx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defRPr dirty="0" err="1" smtClean="0"/>
        </a:defPPr>
      </a:lstStyle>
    </a:txDef>
  </a:objectDefaults>
  <a:extraClrSchemeLst/>
</a:theme>
</file>

<file path=ppt/theme/theme2.xml><?xml version="1.0" encoding="utf-8"?>
<a:theme xmlns:a="http://schemas.openxmlformats.org/drawingml/2006/main" name="ACER">
  <a:themeElements>
    <a:clrScheme name="ACER">
      <a:dk1>
        <a:srgbClr val="000000"/>
      </a:dk1>
      <a:lt1>
        <a:srgbClr val="FFFFFF"/>
      </a:lt1>
      <a:dk2>
        <a:srgbClr val="000000"/>
      </a:dk2>
      <a:lt2>
        <a:srgbClr val="EAEAEA"/>
      </a:lt2>
      <a:accent1>
        <a:srgbClr val="307098"/>
      </a:accent1>
      <a:accent2>
        <a:srgbClr val="307098"/>
      </a:accent2>
      <a:accent3>
        <a:srgbClr val="FFFFFF"/>
      </a:accent3>
      <a:accent4>
        <a:srgbClr val="000000"/>
      </a:accent4>
      <a:accent5>
        <a:srgbClr val="CCE2AF"/>
      </a:accent5>
      <a:accent6>
        <a:srgbClr val="307098"/>
      </a:accent6>
      <a:hlink>
        <a:srgbClr val="307098"/>
      </a:hlink>
      <a:folHlink>
        <a:srgbClr val="FC5E1A"/>
      </a:folHlink>
    </a:clrScheme>
    <a:fontScheme name="Ganymed">
      <a:majorFont>
        <a:latin typeface="Verdana"/>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majorFont>
      <a:minorFont>
        <a:latin typeface="Verdana"/>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2_Office Theme 1">
        <a:dk1>
          <a:srgbClr val="000000"/>
        </a:dk1>
        <a:lt1>
          <a:srgbClr val="FFFFFF"/>
        </a:lt1>
        <a:dk2>
          <a:srgbClr val="000000"/>
        </a:dk2>
        <a:lt2>
          <a:srgbClr val="EAEAEA"/>
        </a:lt2>
        <a:accent1>
          <a:srgbClr val="9ECC3B"/>
        </a:accent1>
        <a:accent2>
          <a:srgbClr val="005BAB"/>
        </a:accent2>
        <a:accent3>
          <a:srgbClr val="FFFFFF"/>
        </a:accent3>
        <a:accent4>
          <a:srgbClr val="000000"/>
        </a:accent4>
        <a:accent5>
          <a:srgbClr val="CCE2AF"/>
        </a:accent5>
        <a:accent6>
          <a:srgbClr val="00529B"/>
        </a:accent6>
        <a:hlink>
          <a:srgbClr val="39ABEB"/>
        </a:hlink>
        <a:folHlink>
          <a:srgbClr val="FC5E1A"/>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Workshop on Fact Book 260614">
  <a:themeElements>
    <a:clrScheme name="dbg">
      <a:dk1>
        <a:sysClr val="windowText" lastClr="000000"/>
      </a:dk1>
      <a:lt1>
        <a:srgbClr val="FFFFFF"/>
      </a:lt1>
      <a:dk2>
        <a:srgbClr val="000099"/>
      </a:dk2>
      <a:lt2>
        <a:srgbClr val="DCF0FF"/>
      </a:lt2>
      <a:accent1>
        <a:srgbClr val="0099FF"/>
      </a:accent1>
      <a:accent2>
        <a:srgbClr val="5FBEFF"/>
      </a:accent2>
      <a:accent3>
        <a:srgbClr val="8CD2FF"/>
      </a:accent3>
      <a:accent4>
        <a:srgbClr val="B4E1FF"/>
      </a:accent4>
      <a:accent5>
        <a:srgbClr val="DEDEDE"/>
      </a:accent5>
      <a:accent6>
        <a:srgbClr val="CCCCCC"/>
      </a:accent6>
      <a:hlink>
        <a:srgbClr val="999999"/>
      </a:hlink>
      <a:folHlink>
        <a:srgbClr val="666666"/>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000099"/>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rgbClr val="000099"/>
          </a:solidFill>
          <a:headEnd type="none" w="med" len="med"/>
          <a:tailEnd type="none" w="med" len="med"/>
        </a:ln>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a:defRPr sz="1600" dirty="0">
            <a:latin typeface="Arial" pitchFamily="34" charset="0"/>
            <a:cs typeface="Arial" pitchFamily="34" charset="0"/>
          </a:defRPr>
        </a:defPPr>
      </a:lstStyle>
    </a:txDef>
  </a:objectDefaults>
  <a:extraClrSchemeLst/>
</a:theme>
</file>

<file path=ppt/theme/theme4.xml><?xml version="1.0" encoding="utf-8"?>
<a:theme xmlns:a="http://schemas.openxmlformats.org/drawingml/2006/main" name="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Larissa">
  <a:themeElements>
    <a:clrScheme name="Larissa">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Larissa">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59DDFD41AEF010449D0D055600B60DC5" ma:contentTypeVersion="1" ma:contentTypeDescription="Create a new document." ma:contentTypeScope="" ma:versionID="ef287326ae33b33fea4a2afc557ee891">
  <xsd:schema xmlns:xsd="http://www.w3.org/2001/XMLSchema" xmlns:xs="http://www.w3.org/2001/XMLSchema" xmlns:p="http://schemas.microsoft.com/office/2006/metadata/properties" xmlns:ns1="http://schemas.microsoft.com/sharepoint/v3" targetNamespace="http://schemas.microsoft.com/office/2006/metadata/properties" ma:root="true" ma:fieldsID="48c5b5cd9b8d25ff6dd15848836f4270" ns1:_="">
    <xsd:import namespace="http://schemas.microsoft.com/sharepoint/v3"/>
    <xsd:element name="properties">
      <xsd:complexType>
        <xsd:sequence>
          <xsd:element name="documentManagement">
            <xsd:complexType>
              <xsd:all>
                <xsd:element ref="ns1:PublishingStartDate" minOccurs="0"/>
                <xsd:element ref="ns1:PublishingExpirationDate"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PublishingStartDate" ma:index="8" nillable="true" ma:displayName="Scheduling Start Date" ma:description="Scheduling Start Date is a site column created by the Publishing feature. It is used to specify the date and time on which this page will first appear to site visitors." ma:hidden="true" ma:internalName="PublishingStartDate">
      <xsd:simpleType>
        <xsd:restriction base="dms:Unknown"/>
      </xsd:simpleType>
    </xsd:element>
    <xsd:element name="PublishingExpirationDate" ma:index="9" nillable="true" ma:displayName="Scheduling End Date" ma:description="Scheduling End Date is a site column created by the Publishing feature. It is used to specify the date and time on which this page will no longer appear to site visitors." ma:hidden="true" ma:internalName="PublishingExpirationDate">
      <xsd:simpleType>
        <xsd:restriction base="dms:Unknow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PublishingExpirationDate xmlns="http://schemas.microsoft.com/sharepoint/v3" xsi:nil="true"/>
    <PublishingStartDate xmlns="http://schemas.microsoft.com/sharepoint/v3" xsi:nil="true"/>
  </documentManagement>
</p:properties>
</file>

<file path=customXml/itemProps1.xml><?xml version="1.0" encoding="utf-8"?>
<ds:datastoreItem xmlns:ds="http://schemas.openxmlformats.org/officeDocument/2006/customXml" ds:itemID="{F578032D-E595-4B6F-8C8A-0511820FB9E9}"/>
</file>

<file path=customXml/itemProps2.xml><?xml version="1.0" encoding="utf-8"?>
<ds:datastoreItem xmlns:ds="http://schemas.openxmlformats.org/officeDocument/2006/customXml" ds:itemID="{C917C69A-4B43-4258-9061-FE57603E109B}"/>
</file>

<file path=customXml/itemProps3.xml><?xml version="1.0" encoding="utf-8"?>
<ds:datastoreItem xmlns:ds="http://schemas.openxmlformats.org/officeDocument/2006/customXml" ds:itemID="{9A4706BA-26B3-4E9A-B718-C1CB0055E960}"/>
</file>

<file path=docProps/app.xml><?xml version="1.0" encoding="utf-8"?>
<Properties xmlns="http://schemas.openxmlformats.org/officeDocument/2006/extended-properties" xmlns:vt="http://schemas.openxmlformats.org/officeDocument/2006/docPropsVTypes">
  <Template/>
  <TotalTime>0</TotalTime>
  <Words>7634</Words>
  <Application>Microsoft Office PowerPoint</Application>
  <PresentationFormat>Bildschirmpräsentation (4:3)</PresentationFormat>
  <Paragraphs>1739</Paragraphs>
  <Slides>101</Slides>
  <Notes>33</Notes>
  <HiddenSlides>3</HiddenSlides>
  <MMClips>0</MMClips>
  <ScaleCrop>false</ScaleCrop>
  <HeadingPairs>
    <vt:vector size="6" baseType="variant">
      <vt:variant>
        <vt:lpstr>Design</vt:lpstr>
      </vt:variant>
      <vt:variant>
        <vt:i4>3</vt:i4>
      </vt:variant>
      <vt:variant>
        <vt:lpstr>Eingebettete OLE-Server</vt:lpstr>
      </vt:variant>
      <vt:variant>
        <vt:i4>2</vt:i4>
      </vt:variant>
      <vt:variant>
        <vt:lpstr>Folientitel</vt:lpstr>
      </vt:variant>
      <vt:variant>
        <vt:i4>101</vt:i4>
      </vt:variant>
    </vt:vector>
  </HeadingPairs>
  <TitlesOfParts>
    <vt:vector size="106" baseType="lpstr">
      <vt:lpstr>XBID Templates</vt:lpstr>
      <vt:lpstr>ACER</vt:lpstr>
      <vt:lpstr>Workshop on Fact Book 260614</vt:lpstr>
      <vt:lpstr>think-cell Folie</vt:lpstr>
      <vt:lpstr>Arbeitsblatt</vt:lpstr>
      <vt:lpstr>  Cross Border Intraday (XBID) Trading Solution Pre-launch Event </vt:lpstr>
      <vt:lpstr>Welcome to the  Cross Border Intraday (XBID) Trading Solution Pre-launch Event </vt:lpstr>
      <vt:lpstr>Agenda</vt:lpstr>
      <vt:lpstr>Agenda        10:40-11:00</vt:lpstr>
      <vt:lpstr>Key note speech </vt:lpstr>
      <vt:lpstr>Agenda        11:00-11:20</vt:lpstr>
      <vt:lpstr>Overview of XBID Project</vt:lpstr>
      <vt:lpstr>What is XBID?</vt:lpstr>
      <vt:lpstr>Benefits delivered by XBID</vt:lpstr>
      <vt:lpstr>Intra-day versus Day-ahead  – What are the challenges?</vt:lpstr>
      <vt:lpstr>XBID complexity</vt:lpstr>
      <vt:lpstr>Project Approach</vt:lpstr>
      <vt:lpstr>Key Project Historical Milestones</vt:lpstr>
      <vt:lpstr>And the Delivery Plan until Go-Live … </vt:lpstr>
      <vt:lpstr>Countries coupled Intraday with XBID Go-Live</vt:lpstr>
      <vt:lpstr>Project parties</vt:lpstr>
      <vt:lpstr>Agenda        11:20-12:00</vt:lpstr>
      <vt:lpstr>The XBID matching solution</vt:lpstr>
      <vt:lpstr>XBID - Trading Solution</vt:lpstr>
      <vt:lpstr>XBID – High Level Architecture</vt:lpstr>
      <vt:lpstr>XBID – Architecture</vt:lpstr>
      <vt:lpstr>XBID – CMM. Capacity Management Module </vt:lpstr>
      <vt:lpstr>XBID – CMM. Capacity Management Module </vt:lpstr>
      <vt:lpstr>XBID – CMM. Market Area / Delivery Area</vt:lpstr>
      <vt:lpstr>XBID – CMM. Interconnectors and borders</vt:lpstr>
      <vt:lpstr>XBID – CMM. Topology Example</vt:lpstr>
      <vt:lpstr>XBID – CMM. Process</vt:lpstr>
      <vt:lpstr>XBID – Relation between products, contracts, delivery and market areas</vt:lpstr>
      <vt:lpstr>XBID – Contract Life Cycle</vt:lpstr>
      <vt:lpstr>XBID – SOB</vt:lpstr>
      <vt:lpstr>XBID – SOB. Order Book Update</vt:lpstr>
      <vt:lpstr>XBID – SOB. Local View Calculation</vt:lpstr>
      <vt:lpstr>XBID – SOB. Cross Border Routing</vt:lpstr>
      <vt:lpstr>XBID – SOB. Local View Update based on ATC</vt:lpstr>
      <vt:lpstr>XBID – SOB. Matching Process</vt:lpstr>
      <vt:lpstr>XBID - Shipping Module</vt:lpstr>
      <vt:lpstr>XBID - Shipping Module </vt:lpstr>
      <vt:lpstr>Agenda        12:00-12:15</vt:lpstr>
      <vt:lpstr>Overview of borders, market areas &amp; products</vt:lpstr>
      <vt:lpstr>PowerPoint-Präsentation</vt:lpstr>
      <vt:lpstr>1. Overview of established Market Areas as part of the 1st go-live</vt:lpstr>
      <vt:lpstr>2. Products offered in the XBID solution A. Overview</vt:lpstr>
      <vt:lpstr>2. Products offered in the XBID solution B. Details</vt:lpstr>
      <vt:lpstr>2. Products offered in the XBID solution C. Order types</vt:lpstr>
      <vt:lpstr>3. Contract life cycle for a Market Area (MA)</vt:lpstr>
      <vt:lpstr>4. Opening and closing times A. Intra-MA</vt:lpstr>
      <vt:lpstr>4. Opening and closing times B. Cross-MA</vt:lpstr>
      <vt:lpstr>Agenda        12:15-12:40</vt:lpstr>
      <vt:lpstr>Relevant information for market parties from Local Implementation Projects (LIPs)</vt:lpstr>
      <vt:lpstr>Overview TSOs, NEMOs and LIPs part of initial go-live</vt:lpstr>
      <vt:lpstr>Means of cross-zonal capacity allocation</vt:lpstr>
      <vt:lpstr>Granularity offered cross-zonal capacity and imbalance settlement periods</vt:lpstr>
      <vt:lpstr>Gate opening (GOT) and gate closure (GCT) times today</vt:lpstr>
      <vt:lpstr>Gate opening (GOT) and gate closure (GCT) times as of 12.06.2018</vt:lpstr>
      <vt:lpstr>Fallback</vt:lpstr>
      <vt:lpstr>Rollback </vt:lpstr>
      <vt:lpstr>Cross-border trading possibilities for D-1 delivery (tentative)*  1/3</vt:lpstr>
      <vt:lpstr>Cross-border trading possibilities for D-1 delivery (tentative)*  2/3</vt:lpstr>
      <vt:lpstr>Cross-border trading possibilities for D-1 delivery (tentative)*  3/3</vt:lpstr>
      <vt:lpstr>PowerPoint-Präsentation</vt:lpstr>
      <vt:lpstr>PowerPoint-Präsentation</vt:lpstr>
      <vt:lpstr>Agenda        14:00-14:15</vt:lpstr>
      <vt:lpstr>Explicit access on French-German border </vt:lpstr>
      <vt:lpstr>Explicit access on FR-DE border 1-Background - current technical setup before XBID go-live</vt:lpstr>
      <vt:lpstr>Explicit access on FR-DE border 2-Background - current contractual setup before XBID go-live</vt:lpstr>
      <vt:lpstr>Explicit access on FR-DE border 3.1-New technical setup with XBID</vt:lpstr>
      <vt:lpstr>Explicit access on FR-DE border 3.2-Requests type</vt:lpstr>
      <vt:lpstr>Explicit access on FR-DE border 4-Path towards go-live</vt:lpstr>
      <vt:lpstr>Explicit access on FR-DE border 5-New contractual setup with XBID</vt:lpstr>
      <vt:lpstr>Agenda        14:15-14:30</vt:lpstr>
      <vt:lpstr>XBID Pre-launch event   Johan Roupe Energimarknadsinpektionen </vt:lpstr>
      <vt:lpstr>XBID Pre-launch</vt:lpstr>
      <vt:lpstr>Agenda        14:30-14:50</vt:lpstr>
      <vt:lpstr>Deutsche Börse’ trading solution provider </vt:lpstr>
      <vt:lpstr>Deutsche Börse Group </vt:lpstr>
      <vt:lpstr>PowerPoint-Präsentation</vt:lpstr>
      <vt:lpstr>PowerPoint-Präsentation</vt:lpstr>
      <vt:lpstr>PowerPoint-Präsentation</vt:lpstr>
      <vt:lpstr>XBID’s Technical Architecture </vt:lpstr>
      <vt:lpstr>XBID’s Focus on Reliability </vt:lpstr>
      <vt:lpstr>PowerPoint-Präsentation</vt:lpstr>
      <vt:lpstr>XBID’s Joint Quality Assurance Process </vt:lpstr>
      <vt:lpstr>Thank You!</vt:lpstr>
      <vt:lpstr>Agenda        14:50-15:15</vt:lpstr>
      <vt:lpstr>Member’s trial period, go-live plan and next steps for readiness </vt:lpstr>
      <vt:lpstr>PowerPoint-Präsentation</vt:lpstr>
      <vt:lpstr>Market Trial (1) </vt:lpstr>
      <vt:lpstr>Market Trial (2) </vt:lpstr>
      <vt:lpstr>Market Trial (3) </vt:lpstr>
      <vt:lpstr>2. Go-live sequence </vt:lpstr>
      <vt:lpstr>3. Summary </vt:lpstr>
      <vt:lpstr>Agenda        15:15-15:30</vt:lpstr>
      <vt:lpstr>Future plan for XBID</vt:lpstr>
      <vt:lpstr>XBID Go-live…….. is just the beginning!</vt:lpstr>
      <vt:lpstr>1. Enhance and improve XBID usability </vt:lpstr>
      <vt:lpstr>2. 2nd Wave of LIPs </vt:lpstr>
      <vt:lpstr>3. Illustrative “Shorter Term” changes. Sequence must be prioritised/agreed with stakeholders</vt:lpstr>
      <vt:lpstr>4. XBID Strategic Roadmap – Illustrative “Longer Term” sequence of developments to be prioritised/agreed with stakeholders</vt:lpstr>
      <vt:lpstr>XBID Governance</vt:lpstr>
      <vt:lpstr>PowerPoint-Präsentation</vt:lpstr>
      <vt:lpstr>Thank you very much for your attention!   We will send you a copy of today’s slides  You are welcome to stay for the get together 16:00-17:00  A safe journey home…</vt:lpstr>
    </vt:vector>
  </TitlesOfParts>
  <Company>APX-ENDEX/Belpex</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Cross Border Intraday (XBID) Trading Solution Pre-launch Event</dc:title>
  <dc:creator>Dornick, Susanne</dc:creator>
  <cp:lastModifiedBy>Dornick, Susanne</cp:lastModifiedBy>
  <cp:revision>2554</cp:revision>
  <cp:lastPrinted>2012-11-12T07:39:19Z</cp:lastPrinted>
  <dcterms:created xsi:type="dcterms:W3CDTF">2012-03-01T10:29:33Z</dcterms:created>
  <dcterms:modified xsi:type="dcterms:W3CDTF">2018-01-31T13:42:23Z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0x01010059DDFD41AEF010449D0D055600B60DC5</vt:lpwstr>
  </property>
</Properties>
</file>